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Ex4.xml" ContentType="application/vnd.ms-office.chartex+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 id="2147483670" r:id="rId5"/>
    <p:sldMasterId id="2147483648" r:id="rId6"/>
    <p:sldMasterId id="2147483697" r:id="rId7"/>
  </p:sldMasterIdLst>
  <p:notesMasterIdLst>
    <p:notesMasterId r:id="rId69"/>
  </p:notesMasterIdLst>
  <p:handoutMasterIdLst>
    <p:handoutMasterId r:id="rId70"/>
  </p:handoutMasterIdLst>
  <p:sldIdLst>
    <p:sldId id="256" r:id="rId8"/>
    <p:sldId id="573" r:id="rId9"/>
    <p:sldId id="574" r:id="rId10"/>
    <p:sldId id="635" r:id="rId11"/>
    <p:sldId id="569" r:id="rId12"/>
    <p:sldId id="570" r:id="rId13"/>
    <p:sldId id="571" r:id="rId14"/>
    <p:sldId id="572" r:id="rId15"/>
    <p:sldId id="576" r:id="rId16"/>
    <p:sldId id="577" r:id="rId17"/>
    <p:sldId id="578" r:id="rId18"/>
    <p:sldId id="579" r:id="rId19"/>
    <p:sldId id="580" r:id="rId20"/>
    <p:sldId id="584" r:id="rId21"/>
    <p:sldId id="581" r:id="rId22"/>
    <p:sldId id="585" r:id="rId23"/>
    <p:sldId id="611" r:id="rId24"/>
    <p:sldId id="597" r:id="rId25"/>
    <p:sldId id="605" r:id="rId26"/>
    <p:sldId id="625" r:id="rId27"/>
    <p:sldId id="596" r:id="rId28"/>
    <p:sldId id="612" r:id="rId29"/>
    <p:sldId id="613" r:id="rId30"/>
    <p:sldId id="644" r:id="rId31"/>
    <p:sldId id="641" r:id="rId32"/>
    <p:sldId id="645" r:id="rId33"/>
    <p:sldId id="630" r:id="rId34"/>
    <p:sldId id="649" r:id="rId35"/>
    <p:sldId id="650" r:id="rId36"/>
    <p:sldId id="651" r:id="rId37"/>
    <p:sldId id="652" r:id="rId38"/>
    <p:sldId id="589" r:id="rId39"/>
    <p:sldId id="628" r:id="rId40"/>
    <p:sldId id="629" r:id="rId41"/>
    <p:sldId id="614" r:id="rId42"/>
    <p:sldId id="615" r:id="rId43"/>
    <p:sldId id="626" r:id="rId44"/>
    <p:sldId id="591" r:id="rId45"/>
    <p:sldId id="593" r:id="rId46"/>
    <p:sldId id="594" r:id="rId47"/>
    <p:sldId id="592" r:id="rId48"/>
    <p:sldId id="632" r:id="rId49"/>
    <p:sldId id="595" r:id="rId50"/>
    <p:sldId id="624" r:id="rId51"/>
    <p:sldId id="622" r:id="rId52"/>
    <p:sldId id="603" r:id="rId53"/>
    <p:sldId id="636" r:id="rId54"/>
    <p:sldId id="600" r:id="rId55"/>
    <p:sldId id="601" r:id="rId56"/>
    <p:sldId id="620" r:id="rId57"/>
    <p:sldId id="598" r:id="rId58"/>
    <p:sldId id="606" r:id="rId59"/>
    <p:sldId id="610" r:id="rId60"/>
    <p:sldId id="583" r:id="rId61"/>
    <p:sldId id="586" r:id="rId62"/>
    <p:sldId id="621" r:id="rId63"/>
    <p:sldId id="653" r:id="rId64"/>
    <p:sldId id="654" r:id="rId65"/>
    <p:sldId id="655" r:id="rId66"/>
    <p:sldId id="656" r:id="rId67"/>
    <p:sldId id="657" r:id="rId6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2"/>
    <a:srgbClr val="FF7A0F"/>
    <a:srgbClr val="ADDCFF"/>
    <a:srgbClr val="002A92"/>
    <a:srgbClr val="75D8E9"/>
    <a:srgbClr val="001A66"/>
    <a:srgbClr val="58A6B5"/>
    <a:srgbClr val="008BBF"/>
    <a:srgbClr val="75BEE9"/>
    <a:srgbClr val="00C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3AEF6-68A7-A8B2-153F-7CA4FB8A51B7}" v="2509" dt="2025-05-11T13:16:50.636"/>
    <p1510:client id="{30FC69F6-23A1-D3F1-4E71-4DE40ED6A0A5}" v="1176" dt="2025-05-12T00:22:31.408"/>
    <p1510:client id="{4476270B-072C-7E5E-BC95-CAB3B90300E9}" v="64" dt="2025-05-11T14:08:38.095"/>
    <p1510:client id="{4731A532-85F4-F661-EEB7-350C26E0B500}" v="60" dt="2025-05-12T00:56:17.149"/>
    <p1510:client id="{97166D55-72F8-E713-253D-FE86FADAB082}" v="126" dt="2025-05-11T10:47:22.341"/>
    <p1510:client id="{A3E34C8A-3062-517F-84FB-94F72C62BCFA}" v="220" dt="2025-05-11T10:51:21.528"/>
    <p1510:client id="{AC89B6D9-3A9F-1F27-1896-D8E94351BA3E}" v="29" dt="2025-05-12T00:34:49.308"/>
    <p1510:client id="{B01AA3E4-5B5E-0103-53F2-CDCB16A459B3}" v="49" dt="2025-05-11T15:35:54.587"/>
    <p1510:client id="{BEB7AD92-C315-D207-5C9B-26F2C0276492}" v="23" dt="2025-05-11T22:27:20.970"/>
    <p1510:client id="{D1ADF118-CDA7-2141-98D2-FC30AA7F158B}" v="3783" dt="2025-05-12T06:52:14.445"/>
    <p1510:client id="{F1C5432D-A78E-D5FC-C3FB-DA9317CF98D5}" v="10" dt="2025-05-11T23:34:25.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9"/>
  </p:normalViewPr>
  <p:slideViewPr>
    <p:cSldViewPr snapToGrid="0">
      <p:cViewPr varScale="1">
        <p:scale>
          <a:sx n="107" d="100"/>
          <a:sy n="107" d="100"/>
        </p:scale>
        <p:origin x="200" y="1128"/>
      </p:cViewPr>
      <p:guideLst>
        <p:guide orient="horz" pos="2176"/>
        <p:guide pos="3839"/>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presProps" Target="pres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Amerika</cx:pt>
        </cx:lvl>
      </cx:strDim>
      <cx:numDim type="colorVal">
        <cx:f>Sheet1!$B$2:$B$13</cx:f>
        <cx:lvl ptCount="12" formatCode="General"/>
      </cx:numDim>
    </cx:data>
  </cx:chartData>
  <cx:chart>
    <cx:plotArea>
      <cx:plotAreaRegion>
        <cx:series layoutId="regionMap" uniqueId="{0A91983C-2B0E-AA43-9E05-ABAA5B3E87D6}">
          <cx:tx>
            <cx:txData>
              <cx:f>Sheet1!$B$1</cx:f>
              <cx:v>Series1</cx:v>
            </cx:txData>
          </cx:tx>
          <cx:dataPt idx="0"/>
          <cx:dataId val="0"/>
          <cx:layoutPr>
            <cx:regionLabelLayout val="none"/>
            <cx:geography viewedRegionType="world" cultureLanguage="en-GB" cultureRegion="CH" attribution="Powered by Bing">
              <cx:geoCache provider="{E9337A44-BEBE-4D9F-B70C-5C5E7DAFC167}">
                <cx:binary>7Hpdc9w4suVfcfh56SZBgAQmZiZiQVaVSt+yZEv2C0OWZQIkCIAgSAL89Tfltnvc7p6+d/ZpN2IV
DltlFAgwgcw852T+/Sn87Uk9P7pXYVB6+ttT+Mdr4b392y+/TE/ieXic3gzyyZnJfPFvnszwi/ny
RT49//LZPa5St7+gNMO/PIlH55/D63/+HZ7WPptz8/TopdE387OLb5+nWfnpL8b+dOjVk5m1f5ne
wpP+8fp/D89O9o+vXz1rL328i/b5H69/953Xr375+Ul/WPWVgo35+TPMzdkbkuakxHmZfv3JX79S
RrffhhPG3qQZzYucYfb1B39f+/JxgPnvtPTPn1/d+kf/PH0f+rNtfd3U4+fP7nmaXn379w/Tf/cm
fxiVk6l+NUdlXvb+7vbry/7ye3P/8+8//Qe8/k//88OJ/NXYb3arH/3j7qvBf5j516Pfz+CnqX91
br8e6fEzHErKivKHg3x5yLeZv1r9Vmr/6uLx5b7p70b/YeLz4+T/8Topcjg7gkmZkTxHaZ6h16/W
5+9DWV4WjGWozFiJiuL1K22cF/94ndE3aZFTkuIU0a/TXr+azPx9KCUMpTiDBxeI/HbXr42KrdG/
2eTb51d6Hq4NbHaC55LXr+yvX3vZKiG0ICVcKQx3r2BlRmEL9unxLfjTy7f/lzdGdLHBeb0OreIu
KxbOyPieSI6Nfe/bpOeN0XezjmttuxZXvZKqKtOw7GW2HIu8XXmcxVD/YMk/2VcOlv55XzQrSgoe
wRD89tO+VjWGVJMlr22/rtxPiz4hLj2bVfwkRpvsUtV8TLzPuFDbtbXuutflzLEy7+OWxmOpDqUi
Se0sfZdlLuWrXfmk2gvWbuq8bFXK87khXA/0etuaqS7XUu1Iv4yVc3m3r9seq4rRzfKyx6aagjig
KfKC9gNP7BZ3GKdndhPq1xf/dve/vfmvJ/RkbHSyFd8C0m8f/3lln/Wtd8/P/uLRfnWbf429hLV/
fbpanp2f3TNcQzu92s/689dg9/Ocl9V/mwSLf9vNy43+3Yc/uNe/caBf4+i/GfyfeRcqwQ9+C5J/
8C1u9KN0zz+61dcZ352KvskYoWWZlgR++Z1T0TcYpYxkFOeoyMCx/uVU6A18M4MYi2gBFx9BmP3u
VOhNinBZshwcschh8n/iVTn96fYWRQ7uRBnCOXtZLPu9V5mIujTSIavt4LN7UShTBY/DxLfObV3V
BzruGNkq5tT4nqEyvXUYN8dJFvSMsNFynG4PzYrnyo09nas0m5onM6WZ4LPY1mG3qmzgK8nFflqS
tVrkNu82nfonjPri3Ty3VvHVBfahV5petAMunhPZdoo3Ix2PIaDO8NDT4mKNRbGPdIngxYPYg2HQ
yFezNh/KKdt+jf2/hv4/8eo/MwslEGcYBBpMMRzNj8HGqXbLSIOyelrGZifL3NRKL3ZHpnysQ6vN
cdoatxsSMhx+zDr/M7e6+A4efnaPH73jn//vulRG/9KlLuXTo3ts599wy0sC+Drnm1NR9KbM85KU
acZSjFgBx/MtU9HyTUFLhNMiTQkl7OXCf89UBDwnpxljKMdpSkuY9d2p0jcvDpozSDOQrAr8H6Wq
nzMVIQVlkBQZg/VRUb5kjB8yValSxLAap73T28inkZDbEm9+nze6P/8h1vzJPf05+cBSLCU4wwUu
KCLpz+5b5JZ0krn9WprjOPibzvYHQdEdds2ZL5OT/3Q5MHmGMCpwyhgFM/3uzXqb0rhK4vbFnN/h
hu7ybFNcZuCuOqqLrVPt/q9X/KMtYUU44bRA4IsF/WnFxU3ExRlWFJioap3GXVjGXaM043+9EEph
7z/iCwLXCdGyKDK4CfA3hNwfT41Y4zpNo9uPbTOd5K7vdzLzecsX28ZTk4n+jJSTvyOxs3utl6OI
6y086eOC7cMQi4M2xYR4ubKNx8JdpbixuwI1R03G/i2Zh/Hsr3ec/WHHRVFAAinhOMoSLPRTkOpQ
ijLFWrXvEn9RmPE8DtN12bJ4PpSBLyJd6oXkmA9LpnfbOq27/2YDL9DmdyZ72QBDCJwNgxOm4NU/
miy0YkZG0X7fZa7rKx1Mf2Zwg/Ys+FqWieaCtUeWJRWdk2obynPUsNPQksc0Xc9MG5LKp9sTMtn6
35zmy6v/tLOSUUhHJCtLcOufXFBS0QlSDsO+QT2BhNMUpuVtTqajn3VaFcZuuyG3ruErIiuuB4vz
67+2DuTpnzYBgShHCGIKoQCoMfrJPN1WGiwlk/thndsvSRfJxy1GIio2lOkxQZsyXLitv9ZSDR+S
xt0167bVTaJbzTVal91iN7AbouQtTLOnKdnSPaYM7/NyuZubuanmpZUVBQ+pmTV3ZjPHSNr+ITR7
tOT0Dk+NSHZtsWK5CwNa1oNKuhLtuthJuzMs2eZzZMYM7xq8pJ8K68vlbZur7BPVqrvUjRkVz2LC
PrhR+vsJfu4T06Sf4mZWezltbitrnZcbJOk4hutOywFxy5q4n2zHDsvshgjrT1OdmVSfkWHQl+Ua
B8eFmZZnueWz4GsxN2NVTq5/nBLfvHe9jkcIQ32+G0PYDtqruO/1mBxSWZpwP80x6w6xSWNxSoqF
HQLu+mNZuHzlpS30JZ0Gs1v6xD4PsNhdTlRRcE2pOhdjNnHbp/4LiqEbeZ/R5lJN3tzHdnLntgc2
w7GNI+EqjuDPctkWc1CzUee5K/0XgdZ4UiSG3WvWNJKXIRkedFk0l3pj60VWelItmUJH5WU/AgLH
S61t3pHK99T3lSOMnAqA2gNfsIknWjUZ2k9yWRJOhpmESrGxSflYsPUgUFjmw7QC1tnR1i4VYMbi
nG1Tr3in0PTJSpFctTOx8SistnHXtSUcJp3KFO9cKLatavJO+D3YcjX1gNPOnw5j6o6slRZektB+
Kep59WM8jo5k/dFCOqkb6QWpjJDlXhDSV8toRwGprB/oFZIyticoorSpl7zPz7a5MFulXZE5jnP/
DrekS+smn8IjwmM386yzy3jau4wVu2Xzsb3Ypjbp6rTrMIC7vrtpemxZNcchuWsNDT13ow+1HnWW
7+Z+SeQnslEvq1CoYtsPpUVm37iS3IQkNuJI23m9NJNUX1wZ8TP1zdrCbjNd9U0pT7a01xcjof4C
DNd9ccsLkov0uolrqHLVvgOAfNGLofy8MX1r84K8K/XQnyWKzScyp8AsU2dVNVCHrxobBq6Vjlxu
o9qvSy5qMzfFTWSLOGZbRMDOWFtjLPKTzaahigp3Z6JEC1czJgeaL64WeDa8Q53aiY2Zd9PYmsem
0/dJaNsK5VGdKFvIaohNWc9L+SltabtHQYZaFbGptsxQPjmf3LQNnQLv6Gp5EBJsHfGNWcIpzW15
tuIxO0mEmGslnTt2psCVIQ5xk2eXJmnzXYLmq5jN5xky9nRgbN92Qzh2qct2m/DbyZbR26TsKUfT
ZPiSDHujVXKVmtxzkrViFyafHde5HI7eUHuhgtT7fJ10zxGbH1CxZFyP6Bqt3ZcuS9Exk62qSZOQ
uyTN7LHbmDwLXf9pbLf1ItX59iV0mXw3QNx8cOUgjk5OQ714fdMKVfC8HCCSD44NVSapriawSW1L
707zoSsOaze7w9QuCTguBhfTy7zdhCY6W1tcZBLEA3WPQeLaF628QkHYerKGMU4KQSVP+wFQG/IG
6Hj2dpWS9JzSld2hcsS1XvWp7jMvOGlbBbdqcJfKJeJtP3RVieUH3CMM0Mjos4L0pa7SbiP3Y5/1
l00392eyGJZdRsrxdBF+ro1EwNBXUx7zuJ7btQ17bZS81IO8WWUWOl5sgCB3FjsHHm3Xy0XF+YtI
aH4avJwOKVop912w97PLWcNRu3WHwmaqdq06Dn5tK8J8uW/t9LnDtqwocuNV1jura2zS5DAaMX/x
LdiaK9aBgLJFp07KFWAFt8HJyuD3QYt2l9KwneNQsBs9sHiaFX6sNcPdadmV+XsBweLQtgYdEmfR
eeZDWZWjfupJXlytGR0OxmzbJZ62tyxp2xOazNzNppg5ysOWVxvD8nzUgFTaMscfh83GB5V7fap0
YJ8K58NHpei2YyXpBi4Tk597rwdInhLyCrUqHuyQk+vRACrsOunvTOy3fTY36xVVyldjmXe7ZRyz
XYvbeFwFI5VEqQkVasxy0paM7H2YzC7rtpw3ufjgRJsf+mneGMcuTpeQkvFTkMxw0rvxPB3UtKMS
SV6EBp4vxHaQcugrnI+fFr2dLmZ77G0Jsk3TqcrCKxhOm08ThKcdHfRbNuXbIVX5dT6jSgnhHod5
7Q7tiNKqs2Y6WtfuskW6600UV1ast3oK6Gy06KnNqasXtI07oTtSp00f9m2WVVMSk2pcbMlJp/pq
SMZPUa3uyjWBHZtU1RtbTrEsn2QWm4Pu53VXSMjbqlh1Beb8OEQhrreo18panzyjsnvbasJbtvnK
UqF2NoPclqyTfC5Gmx29k2IvmWA3s1OBY0nDXKmZ0bo1Huecmd7x1EKgUriY912cedGw7FNE4/wo
kJhUFckULrfesr0IcNd5ixx+ALRRXG7gXaJaELjMSZg79U4mflQ1o8udXfu2cnTK7xZF57GibL5u
fDHbneixq5Up2JVr5cZn2PStMnL5yFwir3Tm+rlajJHybDMoO1+jYB+2fiswzxoMQptPUPoePEEe
lcid4yrR43NPKFwhJoh/2GImbrJkDQdpm7aszaAhKNq5z5oKrm+jK7nkJOHZ5j2tI2gngCVkDphO
2lRajgQtsxoYau8q1LfjUIHuhq6IIOY62cKcgsrnzPumSEJaWxLQeLIFpkceRynvjOy2hWfT2oHK
Z4vufT5oPHFB3fRlmudg+ZoEQ3jeU2m4I5O9U+MGWE849dGMeq7JpiAK2SQ7H/IRX8pxM/i0z9uy
OTVDF6ZDMThyQansPheKqnbXMpEfp8Ln54MT9MS22L9lcaDghZCf7zuIAdWEvb4Ns9nlAw5nVmDs
eJF6DSErbT7EPuDDMDTr2dSp9WS1rb2Q0eNPvXhBmJxMmn2MdqVf1DCGA9zy7WYt2+ZEt3kHqtQ0
5gcUioxP4PfZfmmWyLjrFUioSm+SVLPa2h2NfbzuUFssbyWjUdSzTAdIgQWp29Ln8NipW6owl8xW
BRva3QYox1YzgiBjfNef9yXtwiG1Ojxk68Au0nEmgtWN92nOXScA1Ipci+GdKlV4KoFaPduZxtus
XyZWe2XdkWYjIzUJbW9r5NL0k5wCxHCASeZ2bLUS14t7CQaGzZFUEDcgC0fD4CybaN6OCi7EIY4m
ufRjiLoah6B2HVr1DmViekgEYg8TPFvsQL8Y6sKr5SYDjnAqjfBvtdySg4rKn5frON1P1AFYKqdt
7HiaLuG9jZFuAKrmZuFJuwVSjSkz5ohz02LAnVu+VUMTluK9kgSAmNvIBZQIUlVJ3xU7yqbYczja
bj/ELmsuFyNiw0tBnH2GCO/8xmWeDfSQW0zpXTopod57knTHuAhABCywRHEViH/fd0N7PZR06HhZ
hP7tiNyachw7f7KO+VINqdFgCBdho8tSb51veh4kEocFJZADnZUdzxUjZ62e4C2Bio+3W7ZOHzrv
h1Bnqyy/INavJ32cT8Y0AgsJ6fQuDJBwStZt915aeYJWNcxVofx2QFSLemmZORbr1OwsiI4nItkc
B/AgLnoXF8gJrOStduO+MQ2ooU05fkbN4GfeLK0Gl5nTu02U881XDvkfaex3ZoA/f6kE/s/0wsOz
eSkHTT8/6v9CzZ0Bn//3kvthhurh8Kh+pw++TPkuD9I3KMOM0jIF5bZIGRQhv8mDDL1BiBQpBbGs
oDl5GfouD5ZvoHoD9SoQuAhcUgTK4Xd5MAe9kZb0/1AefCkg/KhOZKArFwhEG9gbxoj+LGr169Av
+ab7Ax6D3GmbjdwQ39eD9teppMPOZ2So+q79QrtM36WlS/Z+SQDIliddF12NhJ32OOiW6xnFY0P6
9oh6qAxxYH67pheHVY8gXcV2HSqT5Z/QFnQdsbV8jutH08met4BjN03mcyqx5CQpCaCX9Kany4Me
wDlZsz5mFlyz7Zf2SxnoshtjFBVaxy8EZL9d2xWC+7yothJEx8WqW10mZI8xy4EqzjHsIEkbKAPM
SPMp983GMyXsiZ7mdu/X9K7NuoznIK7XSlB679mY+lq1WMuDcp0ErJ/1T9Fbfx6zmO9huLhAS4g3
trPtxnPIKCeNzAEC9lA2qNbGQM6X8rK02WUAW15Q4CF7LO3pMpbykNMR1V3jqiIZRcvz1U5nM0lk
ybUYzQEyPvk4NnNeu9SnFyBpXdoue5c2WceHvi8Om07aL4wkbgGBg12aVrTAWC1ua9ahD7RXLxrH
1PF+6C2wD52crD0USPp2fQCIfYEnt+3xgMm7OMR3UCxCJ+OathdazMNx0hQ9GqdVW4+QHWsZiPio
Vm8qnW0vdQ7IM6ckqA/pWsTPQCGmc4lVcZyyIj6YMZk+gYrzmAJ6w7y3WHhe5iNJOXJhOfRbnANY
k60bX4e1rDrA9seVJOyKAdDhIzHjaWmahBeDHu88SmRliynhkgHBskg9bLgZjrTP5nrpjDuj01p8
bh2dOZD+/rN0M4RkPy4zuhGFzpMLv44Qzn1Anq++D8N5s/qk2xEi+tNtISCGLKFZXBWcAkxHUtCx
Qjvqk8Ukjb1vqOq7kzki/Va0CkACCn7l6VpuQF5Lf761JD+f9fw2IyjsyLIISALlwt0maJU6el+s
6pLRwGOSx2qw6h75F/Ej2vdTw6Y6d/E2GTG+7VXen5VGaMszkDbSep5iAzUsUcZ4b9Mcjw9LoswF
GXN64t3id0TP031IVgk1ZYDSNHSdrXuQ0W6LqW9OBwkH2LZFvE+bddqHdfC33er1+TCQ5i41Azt0
SamnygVCz5Aj4B4dXfYlGdHb3jh1FSY5POQRXBYkp/S8TLcu38k5duYKxTWB+zDkcq9XmtyboQjX
s0aJBZAxevD9blkFnGHSHZYkNSeWTDfOhS9ps6RVXE1WlR7SWEFnIANZltWbzOdTSVPJhRiuVNM8
9Gmok6VMT5L1ajTlXAeC+2PhCnkyuuF5DiCYFCzX+3FJ90OHGR+0mutcA3nUULGssMbhLlPxhfhU
U+nQTg/tfu7a5G0j20vUTZ+bNPfPXji7nyXLhOIY902ynOFMiORdPxVUyHPXJkpNlxb3koCAuE5b
F3dTiYlk+wIqc8zU02rn9ykF/akp8qcXwf6zb1TxQIwurptJ4FNgfNw7D3XzBIBi6ylnvgg8oZs6
GUc8nNjNIcWhQlredJI8eR8n3gVWAC+0By0WtlM423jTiuX9JJr8Uidvi3GKRdUUpa0xxMeLeQRu
p3TXnTPaiw8d881VPm7LRSOH9mKetRp3KNfNXrikuBzmyY+7Kcn3xGznYZXnvinP6OxAQA36E4r5
kaVM8GXSms92rpAM8tg07ja0CsqRLL0hWzhrrC7r1fqtyqG6UE1dCPukH/tTM34Yg6hkThYOpVV/
puNIr51q5G4Wdrli3dDzZMi796BBz9yqVE88bUDcs1mXJtx7R/YpSBbcpAGqCE1ZDocsA9K0a4a1
Br33SRF8E+xU9DzN1+VoB4tqLUX+ZSnJLlFzwZN5iTcvMbOC+sjFhsvlhGzZGZxXXqEiNUepZeBk
HAE+BWHuin7cl7LIgK0n+kSHNHxGpAdtbZqKa9bG7EXvuJ0wi1XpornLiwZwNIiWlU1JWkdXrjuL
XHsyLEm7g/trQRxCGdApn96CQmPeLlMouAzjQ5pQdebHrtyVbfsZ4tQ+AOYGNAweZ4IDTDqzAVW9
GLdbn7H3pDUlVHvEHtBBX2+Lum+tXLnBpK3zwscqpNFdtyjAfQzBVwoBzHbNOZFt/Oi3Qda0bSnP
G5Xui209DKXStQn+0GQraH8DW698NlQO9e+wWtrDqBcJOH0Me4p7up8gV96Vvn3X4NHBMU+0Nn15
u6zbw7as/e0ydWPd4HU5VwsZTvAyicqEWezntNE1YJBYEdxWuesOmdTmsg3z5cTQsMtGRM9YZ0Hf
kCEePdLxDOqG2YmaV1c1GPJY2lB40TXmXLOy28koOcjKaQVbTIH/JTc0nR2EFCAreddc9U122ZcA
P8w8Lfsedw2n5eLOUNGEaggQmBz0qETfN3dz2PbdjB+2bahyuSTj+FaEGRgehwoa6fBpvgi8CJ4L
QkF5jBmwHlE2afk+UW1/SHK6oBoBg/SP02T1VWQG2D3aI4AY0EbwHkI34bhAsvKLz3ZBJnrnnej2
UJs68XrB95lH5LBO4iQwdgHi3o3R3VplS7zIDXZV3grIgMWF6SHayFhr19ZdOnCRyGPrtOPmRXuk
md53K6gW8h7S6uOytEDYArQlsb7gEa4FDWvlgMoA1ip2MfVQL2ksREZxVrB41AJqMqbg0+KeZtuK
i3Zh4TZZxTVA0bdyycRelFlxkvQmrdHUYwBRkO2KWkFRgMOdh8hFm/4JVLzs1vp+X6oXnCZAcEdr
Q96R1QpQWscIeszMblc0gC1X9kzYrC/mbIIgE0DUmjbQdEPpbhIHQjOoVN5e2b47h66RFPjNjJcV
iZrFKLvdrAB474D5EuI5NGTJ7cK5Fs21p1D7A4Uvz8lFP09DAxSNhK48JsxDV5SQTUyOOIpuue/Z
KtlTjFNEza9Vv/9Pl/6sQ/Jb99JLb8Rfdyjt1KvbR7U8fjbuxy6ll0nfCRM0TUBrH3QbkSLHZUGg
kvmdMKVvgA7BsUFWB7oETRf/Ikz4DcY5MCyYRBiFRqIfCRNgL8j3LKXZS5PTf9SjBI2Cv+NLhECP
R0YyDM+Epg4KLU+/qzND80SI+VaQfbdA8IBK+G0fEvOIXLGdeNI3ap82xO9mZocGqiJNl1fLQrNz
lw3u2rdGVYWkCnGP0wSCGEoW8EJM4geTTfGsKOwgal204aqlZSOqdII6ccZeClAy0+8youRHgBj6
7VTkm+StMNkNcW3KHcv6M2sGcQLJZD1KgKMFh1BnIU2NADhNWX5ynnU1ItD2VOu4FN2uccrtZpBV
TCXbNL8XMslBsyV9fNDdZGPdiyK9EM205fW4DclN56K/GbKBfLZSQxmCbQIBj5ugSrifncQt7xfA
f+CpU9vtgJmZk1whIJANvEdZKyJLdtKFLHg+DqgArAuFzw/OlIA/UNbvR2in+Sg9EOrKJ6pfK4Wx
gdavSNg9VCXwYz+QeNoowMeK6vUjmmPDuJ1yA8/DdQdsl8eJ2s+JVhvURvJoYUsW+jVqOAAgs6L1
VwrlDl495BdZSEW3032fnq52OejVQ1GFFfVW0C9pS/xdiwCeQCMly+tl22LLR2gC66oUJKOLDMrX
l9oO1xip7rMpBChsnSu6jYOctfiqHKZ2qEii0nftLIqmLu1sHk2Y0rxGCxMQ/YN9SKN/CC/crHth
aeqFr3lrX9ZcofQJZG7A0PhR+xa03I4kl81X0rdAgP/SQCvsoU9ix0cghz2QxOmFLboX3ugdwx8X
Jz72Yt0qUL+AWna+nc7Kr4Rz+S/2vmzJbSRb8otiLAKIDa8ASZDMfVGmpBeYUiVhCew78PXjUNvc
ykTyklbVr2NtVg+lah3Gfo4fd0eK17IarE33pxpFWaqW+nRYKtW4JTeT7G7DJp3B41zK2UyPDSZF
mT0uYjK5GUmnh2CpgU1OAEbpuHmeVWZ+ijZE/T4NWewLZIQtNhCq6Xlm9iZaKuyxnIBNFWgfLtV3
+6cQz3I8Xq5tlYXbtM24DesWRTs4E2JXp8lTr2Ljj1p4YYZ/7eg2BVsi/y2HLvLIaPXbsCHkl2AN
dcem+1Ej+3Vp134drOkhLWzhIYOM3Zz13XUEmKFICIq4qPsux6x0URnlGzR23ypZZx6PpBWiV0h2
S+7QVSlAjEBosk/SbjqEtgldtqAdudPUmwEAyNg6D01g8N8v2IipnF/NgpboAllNV9T35YKkFH8w
FVR7LmHAO7e1KubHue3QEc6I4r1LU0LQWWMjivQw/l44lH6tuTXvQmsYLI9PZe4baRkQda2HgpoC
LZCk2OiWxVtrpMja+Jjt0kyCxYtGRluMAFkorla3Z439FZghEsQ2QGXsTtqUSJoSB/noJB0vs9h9
3SFvTQ3h2KuTvZlEgZyfaLFp7TT3WCV6r5ZT782aWEdU2tHWoEPhJmXHPTu3nEcVdLWrqoJt64k7
Xkxqx5142OyKgBWhNxhJAjfKG+fFGhW7JrqccAHRud+OQartjZ1WwTN3QGDczFWsw1s6aEBKk5iR
Xi2YSjepR17OOfprKmjvgUdUR6cCtjyFdvA0TtPA7wsHJTHII7GHxOjN8Ln3BjqZozMM4z0Kd/lU
YEzJxh74eG/iSCabkE1sP6OX/BSCJfLc9mrec9M6PjDkZmO4MkdNy2aT4NbYAUFbWuAjeRz61hgX
SMK8cxhPkF7NrPfyKQe4OyfjXT+M7LoY03LyqnR0PPxx7othBBG6lAJsVjEGR3CFxvspSWSOO6Po
f4luOWFjU/6Ic443wxnz4Df6V6W5D0JdvdbZiG5aIkv5lFcgmV6nqtW99w66vP8PJ+ksr11wGy8s
RY8RRCoGXuPHx83K83gScS92feTcoj0CPEZ2W9oaoAnWUYZ555rc7BUWCURUa2GvdPnO1M95Ub2C
FBNvpJ6bC+Qla3lSPxCo8KvAFJECnDs84Ws2nJ2AQRlNsdh1JLK9kQSvIh1eQPqRbhlX9qFn8zO4
Djj1+U8bm9Gt0qLZhBF5NrG8ZSiNwMZPOq/IF7SscDYc1B+XtvrZTrPBm5vud4ausIvGzHHZPBcm
dU29WiaVgSUNQBcVoHSQ67xnpslaNWUYcPz8bsp9p4qOw9TchEPxQ4994qZl8Cyd4h4kzdEtrdhP
UsoPIgFKNlbbTho/7INsL5m+Of/DPvE1l98lNHiojrXoGRbe8TtqKCfQWLSCCuTqZeuNZf6SRpnt
toJ1aH7Lrd32/6Fs/v+c+EJOvOzo/72F4P5K4/nX+3R4+e//Toe5Q20tHWktRN4lH/1/9GJn6R9A
CfOHdqzfZ8Ng80OcopFH28IW0Lv8nQ2L/4NehA0aogPOPniz/yQbXufCi65KU5AubY2/C0nPxx3U
WXHIpE0bvyXgPUV6E+f1Mazm3bvpOHEtrTfqnzA4PdAucPAX1+d/mivQqOep8TtCroqW7iBnCey/
7DG6T7m5xGRd0zX/RIOE6A9VEtKx1R1oMCQWWHODV0DdhqDke3E1fI2JQsaUZY5X83I7GlqhTcg2
eA3vk558Z0GGjkN8A23LYawfuYzMLgibNzCXn9uGvJyfELZM7Psb8c9v1FxDHYXJZ2pVhLDBDqzR
QZM8cEY86kx4dmlrt6RMbpKUPEWseq6YtReAOkEjrNyZlOD/JeM9T5xrao0HQyLc3iK1Nug3dC5B
AnH+N37iMC+/EXuMKdx5FGTpFe0VHOliNgAofVtxYGvV5LKu3vVJlABnto6EF185ygBdVqGHZ/Mm
jHjr2pXyRzvb11GHxI1036K6+j7k+dMc5nvc0aOraGBtz//UUyvuoGkKMJNCObXWnRChbJUqzGZo
8Qz0nanZxnGArkyH2qFw1B5srcY1NZ6PeaCb88GXpVov5dJ7o1JxCTXb8uPe3cK006U0QdmgzRT7
uQxwjsi38yHWx1RQylBO4+hIG1zytYAEj2oM/l/S+BnVV93U7EEl81khL/D/P3PAlzggF9sojG2N
fufHoUiAh1OSR41fO/WvMAcDrzFxvC2QRm4EwEbf6CTcxBP6EnMcGlQt9eP5kUpcbB9mcxkqQ68V
1x+UE/jfx58gslylSGVr33AHTIo4GbZ1VvZvepimXZsVNTmG7TC9outOwCAM2LfQCIBZaaevqQCj
wZNZGv9CA9GU4HgV2hOZPR7mSQ57JvBXAfAnzfexDm6CCilSpbIbkSvHB/niMCdzCTIlc2kM8Nb0
JfNZJ++6knS+HYZ0M4TqrjfFbkzm4EtRQIfXJuE1uOz2Hj/jmtC6304GfcuAjeEzbyn3Rp1EHiRN
6EwExZ0uLbXlcUJB/UIZOtTKuA2NrgdD0u0iu2gnykAjp66UKvSi1pBXMhCzo06Yg3A2vvEMBTGT
gIIDSray39vWYG3tvnWuhRNdOFj2Ivl4v7mX5RCQZwiuGJNivfOKrNNpnzW1jww/2lpJZLwuGSIP
V8MjpJ9ePsSPbeTEfjVqNIXLMup8ldf8EFU2/dXF4qXr7OFu6GzHReuYexzEfR+EaiR7oSbe1Ic3
TQ9eGBCQysWQyetY4w/BWKvcumLh9zBZyLFJt8cjAgIOmiFuSPXv89vu1AETkOwwDromVmsRR7w7
w1NIR4HKq8YF0pAvaRi3N+HcPFdd+ut8oPW9/2c+FyUPVDs2hfD5YyCwW5waetfaL2lq9nk1k87T
Y4qKvKO4tYCXt9u+ScE+mah7PvSpMUqIlRgOtg0GwmqM1C5qVrYlGK1xYX5Vjb6J5Mi+BXMeX4i0
fu4xSMB01IamB7fVp0jB3Ig2pWh6zbm6F93SDkr5U4g0g8/8Pg7Kv86P7MSkSvCHoDW2gBA6fxC/
d6vHSB/kg6G1T9uYbxtbHdkICpGQ7SYo2Q03zGvT7MIgT0wngqJFoSAmW1bz40oSNOdBTx5qPwOs
sHFkcs2HaHItECkuRDp1LYPhgYVbFCgWTsnHUGIg2qlMVfuWKn+Fk/lhq2H2HQH+oYNeAipTcKbb
3xVt0GEHhnN+dk8O1AbRgkOrraz1lpWV7lXtYN/UduNmQtxIKACaarwwyhObRlqco5qB5ATbdDVI
p0tlGwR57Rez1e+sOX+J63RTTFB0ypQ9lyx3vPMDY8tfubrcIAQTiwIdoloplpG/3zesquexJpVv
tY54lWHqWWVziGJgK3JKH6dpjDbEliWYXCEkE1adfANzeju0stgJOcwQbZXy9sKPWo7hpx/lWKgU
BERqn7JX2ZFS52GExQYi26KB6FZ6+lE6P+sxT101j2TLaXcPpXwDOgRglvPxTy6DA+AeKAJTWlof
50RB4CHqwamAdySPLVQjQTZdW1DBTFb4lkCIvzkf79Qa2EprZBy4k9AX+BhvkiTECyQqP52do1UV
rxW4ledDnBoSKmQ8Xii1LPClPoYIZdKlwTxUflhHfMfbPvcsUk+7gU1fQxpeQU12PuCitf60hu8i
qtVVC6JrPtbolfthUQbbBHyEu7IuE1Cy+h+NKMEzqVWe+LwARgfYdi+QygEn+NY31m0qy72TiNEP
VPOjz6ybsCIZ/nt73Ccq/nX+l54624Bj8LJLthSBK8Xn1LCcQtVQAYROXkBGvRns6lYk0X+Yh/+r
APpSmNWmMh3Qc9n1lS+bim4IhEthOppNQMEwOT+gE+mjfD+g1XYq0tqJwX2u/Hief8Z2v0UT/w4s
gheQOS+t8qmT+uedU0KgUPpzbb+7PgZFrYinTeUndgHJKr82nSNBJ2a3jRY3VKcHYtI9jXnhKxE+
nh/oqXMj8b5CXsohuxSrgQ5jHA8UyjI/s3K6zaXu3xogjF//uyjLr3g3xKKNRytCZuZDKo8GE9tO
YXqh6DjxeGvYgwigEBodQbraG6MTVAF42aVfd+NNXwzfnHF+ZE1yr6LgiVYZ9D1Ql13YJief1KXZ
iHsOREyGnuKHgeWys8a5VKUfzCPzST6CxT095khrD6PC5RfE6BHJhu2TPLUPAePP5yeWnUisoejE
1QYuCFqibFXnJOMUjNaYYf1KBj59+koiCBEkGmYszL6MlfnGy/h3a6UgGxiYHmTFJa8R58SpRK3s
cBv6ZJT4cnVLgXXApYHOz4eIK/DnOoWAkj32+ajA90dTqI8mED5U+lANtX3MMjP4bW9to5ir7Yg6
dQMwxTyA5Bb5rMqPYSMTDzLMdDdCtWGXctxUkOMdUj55dY42Zl3Mt47oQdfsyVNTR80VC4eXaaFA
5qO4GkfH+G3bFJuKJcZXdhB7zO7pph3IIa3y+SvomKjpwhj6CNLkboYVk2SeNpKg/RRbi36yNCDq
2eZpiMAFlAW/L2t1SKIiOkKmM2zgRcS8aMhu8hBEUE6hfLRmkJna8Hns094rjX0c6/Ea/TAodqKq
AnlDJ142wx8mI4ZuOLAF7uZzAyFEnO7ANnkCpcPaTSSUh2C276IRbJEGtjTQjwz5NzY7lkuL4KrK
6sFvZpK5jdbXfSHS3USJ9GTZQWvFWOhyaN8ga9RkASp+Z0KB829ubYhXY5Kkm7BxBpcVtbjqGCMH
MO3/+cuvYa6jmQKZCQ/y6qxDL2g7GZ1Kvx3yxJuHOXSjMHqgTXwfOskj/l8XDuGJdxnNACiMJZKN
pVb4eAaVhto1gauNn3fgYpWpBgM2otuAoWsz97EHquOFIX6CtFCZgIptgXwAgiqHMP9jSF5H6QRO
YIEkE/TdSkxmC+AreSpy1bp9Hv/oKvyh7I2zLR3xkGXZr7Jor/HT8pvQKrkblFGKbn5ibQSYTnei
zfM3Tix71zEJtp9OQef65zfFYoWEV5rCswDv9MffPOnMTI4Tln5TZtdalcduJO1xzqI7qDJB/tSK
uEEyJxunsn73RD/xeug253/EiasCpkzIEGA9gxuLLUv57h3g0FKotlMFXhs0xNMWHGKot6JZ6Quj
XTbZKvvVoM3jPnQwZEDGHwPZTVl2QzEWvmWy7zIROxQcFzLsE8kZnGngIAUnFiatdYYLtKLqkhoy
bDNYL+jRN16Uo3NSRHvgMuh9I/uRof2gwHe4MLhTT51cnhwqhK1htPVxcLlJUsceaeEnTXw0Wvxa
Okeiye6nKL8XhZi8POkv9IiWHf1pQqFOEEs5AcxotXJG13qmLcNojai9KZifKpFt0ZF3wF8bLgQ7
NbVoJAAPXrodn9CNbkqDYtRO6adC3hOoVD3eQXpgy6tSFVeEqye7kk9JRL+f356nJhbdC5iWwPkI
CdFq14hBRgUBf9bvmQukF/RNUMag1es2JWSaYgItF4Te1/NB/1Skq6kFSCk0tCEWIDK6HJp3hwIk
+qwReNjQNHbMgZPmmjGUa7wRb7YZQxekTenqMXuLZQvKarMBTeWKTbL3CGhynlFOtQWomu3CYZq9
sLYFBLjKBu21wHVfJz85L4EFkmYbQifp5SBOeaypn5QRb45pv6kSpJ5yZl9s0wm3Y87trAzxG4Lu
vy6iH6UNSTBQ4xBYo74CTtOD1WOiTeKYaFs3lXYVKNW7DIzzTR9XT+enx1rupU/TAygNRSSMa+Ar
8nF6BHSapTMGhT82UDRTRTgEBCjASvA86rkQRz51alcG9Dgt2UFErOp7OqEZDdbKE434pu2iZquK
7CDmAlQk+F9gMiruJTH/JnWSbZIQ/G3Qdi4hZSceJjDQIKWxAUOAk7ZaWDB14gi6ZrwScgy9cWHR
dPnMNkMzhtfgPki3q/SlZu6JopGhz4KekAMjFAep4cf5SqFns6CUK/x64O2uG6F7tlIgECXeZUAg
Jd3Fc5Z50IwEuzKNmQcjH1wlSU6hrrG/wL/obRzal64PBnegM8x7JD+OFQjjFNYcF17SE/nrkiQs
ZHY0V8CSWB25smnDSnU896kDoLZNnkFKb924KGqvoiHUj/Cd2JWg67C07NGIqbL9YA3swrv0+cJB
Yx65CiwVwDlE++fjnIF6VjIQi3OfTOYqnegteAaeaSbQxBgYcs71ECOF1WCnnt/cn+sHG5kEVRwg
J0fzfZF3vT/7oh5jEfTx4uVRxqAFOX4ZzQaEZGhGwrc6iJ6wS91RdDdpe2HMn97iVejVmKsmZlFG
UzyR7bQ3wXiYCvQPyv7CCl8Is4bEQYpOI1UZHAKnv4EsA+Bq41vFJbzp04O/jAasToV7FPeEXP78
3SUaUggp7QQTOYy8PgSyKq5SxrPtv1kvS8PiS6HbjXfiYxhr1p3ULCnQpzA7q+VPkeS3Mo7eese5
78IsctHUuqrqam91+l8Fx4NvgUKCvNNepvrdGMu0b1EMhAhekmPe2Q9dkPw1mbZzp/JH1VaHMIlS
T4OEMxWHCwP/VGcu8/su9mrgCSFxFMFOwQ/jbiecdFvLpVOLom+Sm7zvnyuefB01eQZz6Rq82QsH
5dNVuoTn8JGxUe2CSbB6BMJcjfNgnNzv9Vs0WW6dhVdDdQe+5V5B73N+sMtYPrw4q2ArTGQmIUEB
rXI/y2uv15Yr+24zCAuodfpfhlpt2wAiFwelYe43NIesIfNC3H6sf7QAyv+bQUHBh2cBFCq5umls
3pUVvEYKv2sV2PISfDO0ikaUsvN0C1pQ/29GhlYzgCVtOWoNCWboSAr0tKGadupuF0NI7tZ9WsIg
JwPZdLTTCzv05KK9i7faIQpixM7KsGhxWN4rNtw0dXWodOtRq93/i6nEPcPtxVTvUx8lmYAOp0mQ
L+oVEMk0v3Xg+luDQob08FIz/VNOumxG9BUAXkOXC+PNj4e+IVYeOM4yrgm+ClJm27iWt53Tbptq
PiQp+AjE/nJ+gJ9fZXTugQfKPy10MOVXJ4DXlNA2WBavg9/KZJENLLve2goSnbA8EJ5dV1EF0nk6
wRNVPaV9faG4Wq6y1RH88ANW56LjJR8oXCb8KgbtJpV7jg5FqofH8wM98Wpgy6CCA2SN5sGfOv/d
jZpWcpbxiMltGIuOyM0rCIu7S1sThKvPwwFIqJGXIRME1251ezbtjGvbIIeVFvkexzR45Ekmd8gI
vLTJt81Ao4epHIftZE8/pzJB8xaQ38ZYMej2I30ypPqti7JyY231PmwhaljGAV9Lq/LJUEvu1Fzv
J6u5qgr7JhmthykHiTqJ5QhOZNTvYI9I3KivBreD7YCHHJ94gVV+Wfja11MROn4LuHsHFRG/CkD9
XigvYFXL1hS51wXY52iWO7Vb2ib2mz7Tv4uehvs6jcR10cf7Pif3fWdnVwaRNoWcHc8Z6JF1toY8
zb4KBtPuYErR3UOvvB16x+z7mll+rjB6k81/QSnEb6uAQ5RcD5sRPd8KYgZXZW3va06+2EmaXmOR
vsM0bXxqUR3DsgJya8su5/0Y1gIuQaBhy7LIXUuk1WHoSbchBFplq0quunncF2WauuAWo1xJu+oh
Srj2u1wFd5xnzAdLLnWNBMdikQiEkrXgjcLGOQ7ot7LpngcCJTJIzncqYAfDyqlEb88CMb0pJfgG
lvoWIa4HtUUDo0O7BeBHppvJ0GETmTl4iAKwp/M4qY9olmuvwgk7RjWVrljAwyEy5heZ7eooram8
pTVSz64NYCob1lsnacVWhlZyrSH882jGDzWNxJbLlh6GPLxmxEbvJ0sh9uCs30Ly+mRP4Q9II6FD
GJ5iZg/HmCl4u5V14bXa/Mx5Wt72cw11IRw4jHQ2sGqqXAeGoL5tp8l2gFJ3ALdgy0EIwxtoJsi6
qN47zIaHVsL2fak9WJo6EN5ONlT3i+lPk9t7IvM7IO9YuyHoIz8eIQGeu0J8hSYdXY0xTDr47aGt
5Wo72KVJO+deYhXDFl4uxwG2Wl8YSC5gUleQrKnM8lkWyo2aeXHkXTPuM2CJoZdUNUzliq+FbtId
PFmMN+hheNBtH6A6tLsDaYKbUk70dSChOIZWaO7roLQJdICJchsHetuJB9dSEw6lIh++ixxqxBwT
32whUhzsXZ9LWu37kZEbyStTAz6uRQ5Pnsl1rMi1VBjt4JfQPEDzbflq7g0uZ2k8SB5HD3hu7oq5
LK8ytCoOhEIRDlKxnxSQ1jlW8aJou2cZmL8CNnWHIBGPqKPNC3qb1HJ7MCAPVS/bH5FdZpDvAcMG
S78ZfokosjiciwY41zlWNegN/JWgikm65xgUdjjQAQSGRVEbjNsSxsaZ7bS7NGrlcbTENxWN7Aqi
UvDuylS5g1IzRHVW7Q0hgWgHawLjQ1TIVdPVG9ahYoMZDESt8BDs/ZRVBFcKGYZrKwx/tND8b4MW
7ytMrhLoWOpwvmsh8rf9UE+gF6LsuYXwJcCdUXfGLdnUQPKZzdaOwudoI3RYz15pNaAohXCY8omC
1xRMqUZFtyopyjtC8v5GZfCHgp/AyHYs6fJtJknzFE+EHeBVzg2cA3j8cyyCOxXpxpv7Rm6LHtT/
ngb0gfRU2nBjxk02ZTK/DpLh0A/NrR2FgxdU+V+iIzCdKaM43JaVM9ceiQUwySAN5IE1Imx8uEUN
tyIXj8bOvKZFBe0AhbkyENO4WRnwTUVG6Er4nemSe1AVHwbGdxHsAso6+aueSgJzF3Il0vRWhxR0
+eHI53JyoSsuNkpFkdfV7JXMM2AZCgpGpxMgyWl6nECz8eemuNIyfZjpBCQmruGX2pB0g/rjK/gI
zUbmst0Zyl5hQQbJAxIfDzqIe/hMRi7UmMwfo/YemN1fmca+gOxg2PRDeGARHzw8OS9Win8NL7bf
CASTLFDZYJcAFXf8Je/4ZrBfewh3XCzfayOz14iiJu81QZFMy8fBaZ+Mtm9IBlM90xYw7FDbgXCQ
nqrHvuVvXIEPNMhhG8wTmtLxPsTMsMl5gJcmjtiL09WNSyTd4ksOO1jV3EDrdlQa3l7MGZjLgEVt
pgpAqqyj6yAXXtBmv+AlcOTOS1Q4XlU6X6BSgPJCHgoe/Q6S0E8y0OnT6CqCu+qou180zb/0MFKN
BjYcZ2MtYCmyeAnSWGI/KUau8Pp7DEUpRAU+wPNbO/wGSRrcRYPotS/ljW2U5WFjVhCv5PeWPe8d
ibsAsvf8kTCcdDNnLzbsv4dJ+0wUd+gVe7Jv4bE2kp8RnKFwu4a3nGUbHrNvhDcP3IzFAfeM22n9
HWfqu+mhIFdm244sf3MA+IVRdkXrWvuh8ygDuSNs1D+ywty0mbypW5Z6SY/tONRkDxfHYxsItrfx
L0Y7KO4TOBJuKi7GjaK1Z0QPw2CkErnTJhs+ydbjeobFS/No8vEX9Af9sULvvj2mzRDK0Y9kHzdf
p2js4weR8bwuHoIC+t0tOJJyF8ZmPgLB/H0+DTsFgyzEdphTQ0WMxG+FWQXwkOnIBKQsseprtVhn
DOD56W/WcAerqjuwcV9CPuw7HV+qqU8Ului5A+6Fxw4Iv+sypcrHnmAbFX7T1PBT0/u0JZ4hT0U6
3DqBvLdLAp86dFRhM4ql/MVicYS0/6Fl6mpufkCxtWkvMQI+J79g6UpsN4BCS3mxSvkHDhPMUHe5
HwbQLlmdO2e5R8AGPT/rn5NShkFLUIPgLg4S4SrHNga+x0Gf5tj4rRfElkugzhrnxx4abtrDP7S6
BIh+HhgFe4ZTBY0/Skq5/Pm7dJvTqAI3GOjJICSsyXoPyfYNbDA25wd2ohREsQSHJY4OpG2vEdAo
ieEfUWBN+6Y7ho7wM9gN9029o5V1oco9tXOXwgzJD7z98cWNFYrGCzkkrUIsWIAiAQh2cvph5S+8
KeGCAYc3L7L5ZgK0XOpLfc/lr/5UI/0dek3ELLI6wIdtMJtTOl2FMfoHMM7B018eBpjDzjMexC5S
x57rf15qvx/z+sw0ZCR1NkSFbwfOM6ubnchhm1Llt7DEOZ5fylM7BhACPLAWgRJI+R93zDgLAz0S
YCeSo9S02QNKFK/Q3d35MCduASEYFG9gRWId1y2YEGbfckZ73+8G+EE6r1Y6oOVk76PGbA1RF6gq
pzYN/LUgywE1HcrxP9+/eHcOqOyUBRsUnIOpOUraH7OiJ/tam7e5LgEhYnrdYLK/hJCISXWJB3pi
ThEUnWt84gMm5MtnD96fQhOlpi+gc/PtOUNHoJ1gla5g61t3jF84iZ+vGArt0YLX/fnezmKH9j7U
VDZ9PEJ17kf9LK5KWPrtMhh+o/kwxHsjQOKam3nc6rmVF9pGJyr7d5EZXfcVSI67QWGQqtGHpXsY
aO6f3zQnrpkFA8Iy4gNA4B6trulwllU6xzh/YoKjjdxr+9ZGOQFjgguBTuxOkIvArGFgtEI/uLqo
M+nUUTDgjtGm/mpVj/Vk/oKGdVs14ZVq5IXTfWp7QIcCFB0qEfQkV2/xTPRY4+s9mLkCFjCt3NWF
5Ybjpdk7sUBLfYjPMykOd4e13VwdpzCljnDkQEn4Xi/URDj4nF+gkyHQEgBYD3UWEK2Pu2+EFyct
KUKM8XQjs6xyLUg9/7sYyyZ5d5ThsZNLfE8AmUsmPLQd3dZcajqcWBB8CQcXIOwuwGz+0yB9FwKs
l6EEnJH7rUNfdBH/1Zd8H9HpX7zO+PsXPSAKVXCGV9PVjzobqUScXM0vfZa89TAXdcEa356fstPj
+TvOasoUD/tKlMD2QNUh7mz6zQB3zgqI/vk4p5f/7zjLsXo3bwQmQeDgYTyQ+D1QZT+QLLrUKjgZ
Q0BetOipIJZezVk3wYXMCZb3SQXbDkY+FXzM/8UwwGvCh1vwxSZwGz8Oo9SThh0VhgE7hmMC27a+
5/vzIU7cZIAaQeqAjFBgLKvLkvYO2IkO4N5iTn/zoLuZsuitarLr2bnUzj85YQr9OaS1NhTXy5+/
WxRWwwwNy5/7I/ITN5oxpP4fc1VAiQE7xsZnQDBv6o+M/H0MeDw7vZG5Dx7SrUOKyu1hZ8erGN7n
+gJQfWo8S/IHSZ2CjOOPq+a7WHJoU+HgIxLootKHuXmE8/3z+cU5dVyga8e1D/0uOtSrxSlYXchQ
9FicKbteqsoiMIAY4wvcl1NhQEGBOY6CXZK9bsTDQjjTYYBHxlYJPl43AqJE1WPXF9pQ1omsdfle
HrJzdE9giLo6lTOwcB2k2AAAoe9giQ4Ljh0+IOGWZQVfFLEjCRhojoJviTgIwDkstPyh+WYkrDsk
g8UXPp/wM4OpgyNml1eZO1uOb4oSvtf1MR/4U17MW3wcYF/b+O6AfdsLceGBPPEcfxjB6t1vogZM
ANgN+mkL57jqreWWn9DixuL1llu1f375T0aD+N6GoBLrs66ZQqfD50VKbOa4jjd0viMTPIijyh2L
37FzqUl4ahMg0/ifYKurORsh39MxgtEIWC0ctaNOwRD59d8MyUYjEokhWJSrDCOPTNvoERM4isnF
gYFdHaz6wXsvkdtLdeH+PD2mv6Ot0t2+B+ZcFog2wzRP2ZMvyEtkXUg3TwcBj8Na2HGQOX+81oJe
VSk+15P7mkxbkj/A+Gdj6urCUE7d08jY/yfKslfeXTZpP9MGJr5oy8HHjjpXczvCGm3cMv5fDme1
xUuQo/vJRqAe35jT2c/U+gYz0AtXwcmdDaaSraERWj7V9HE0eOt0n8H8BnlA45Phty0rvyBqA7jL
I5Vzoeg6OXd/R1tracBdiLtmQLSQN9sxdDYz9KCThoV694/Jp3h/8PFTxUATQV9xvRlkRUubygmb
gVqw9h92mVYX5u7kfnsXYrUTYMCoaU9G7ARlbYAq66LbRPa/2m8Q7CL5xOMGjv/HFUI/Jw7Q3chR
p96IiEK5UWxLiqr4kgjy5OLggYOXI/7xifAZ8knlUuEVbdFyG2E5MrHWg/2jy7MLr+nnSMDWGKrf
hZcHZ7llYt8dodwqHZrAJ9HPhdzZdnVoGnRIqu4uQeF9/pr7/NIhFORioIovJnVrzkpvlRHrIHnz
A6J2uppeQH/wIxbdElhhZ/Y12rV50l4I+nljICgwtsVixgL1fRn/u/GZ2UnhlzwjWzDzlqpXp0hv
s2a4sP0+H11EEXiPJIDKRW75MYrD8BlNlWG9hgSfLCsyNACzraGvcW8BVZAX1uzkmFA2AxGFIvgT
c72CqEyEFc5TS8yGQWiSEvQLh3F7fr1OhGGA03BggR2ClLgaFLqQqcHXfPFhmMnykHFfY+Ru1eUX
LqLlr/kI2wFvR++M45taYHGtSwY6g+EbG3x/JmyokXCyou2zTmRyiSV+ajjQkylHgWwvwbb/uEZh
3qdx68DHIiv4/yXvPJobV9I1/VfOcmaBCnizuQsQICmKcpSpKm0QKgfvPX79PKmq6iNROlLXnc2d
6ejoaKMjJQlkfvmZ11zrRuUpo3EJueWPE2ABr9fgQlDHg085ihHKgl51Zmk5CFIMRGwDjGQsGe/c
R6/sNxxpEbAB1goe/Bgm2SEiXU0I125UZ/YNtdznsrMfZjSM0WAp9OLL2zvhveWOvhOl9Rgwt803
9TivGUlc2KqK21a4chC2wmH9839jORRH0O+hWQ1I5PmbKqJSVgdzYLkKlVfb2QQInkWF5max7SbM
Bt9e7pW4BOSFCGjCjKDeP9oYs9NGYyPn+WZccndSwgcD2x7gfegin8fzjMa5tZXC9xL/VwLvs1XV
51+yNysU38sC3WYNLx+McJRh8uc23qS5+fMg/5G61D/5Sjwzq/33LCpe97oQn+Z/mCm0CF089n8W
mLpGM054ruOzUvz1v9bNQ/H1+/9+qjf16y/8kpwy1Q+ChIEPM4WncJpgp/ySnMKWnV4B6lEoS4o+
oTiRvy0rMJfmBkJEB80f4o7G/vttWYEtO+ptdJ8JShCAwEn9dsG+/Bki3zJfPw5w1EKkiMyR6NtD
uj8GVaVT2nYTMwMPXT11WyL7ybBlkX1N6Hg/eUy/ln6qh/eC8CXWcliJVEi1RSX+fPdqxuIgUIr4
Z9Iu49Zqgau0qVB7RvmQWjkcLcTlhzBBINFBvqRzo3nK1nbDJ7HAhG26H7EcGtuO+9mz9Q7RuTjy
9KbYWym6a29/2BeEkke4IPcywzZRzB+3VlW7s9qBl+e1pXUXpuDJpwGXSduOzkrIf1OFVHaNs7sp
LN6teivL3K3JFERu3tooykjMsCv8o1wcBr6kcX1jNbG1qhiM5hYzQdDo4D1sNL6TRfLSMtXWUzx0
m5BhE31MTLekCjP4sbC95FztEJOAJemHdsMQfeEPGXkZrxU1QVMxOUUm1dPi+FtkBwetdqCrG9KN
XaOLGJTGfyMu/CeYw3Nan+yYF+bwP89/XPffnx79x1/6ffBlXGfQJKFLA8j9p2zc74OvoDWH7iid
Llo4QvLi74OvfyBIoBVIqmtacF7+Pvf6BzHKFuLcTEpVlKH+5Nzbovp8mkEBHxf8LDI05N5ojYmr
5kmOm7W9XCYYZHhRga0AMDEr2CZzMTG6m+flJken/UTrUwurC23xorAfP5pLq3/PzSh4qCRr2+vz
gBA9XrC5q09q/VHRpE0BU+dyQMP5Wqc9scdq3rmJEw0L2DHJNr06Ot5Eh+K+7lv5phzj/ntbGVdh
aNUIf2rYGk94Pp0mgxpdtBhrICCJqa5ZorjgqpB9z+2mxJwqd7pCHEflm4mv6id4Mc3ljFsnaqBT
i/yo2mbu1OUGNjixhk8HcyxMCarsB7M0GDI1hZHhogwq3ylqrX1bktwa3NExkqtmypFr1CrQK+qE
WDKsH00b8PChjZN1g1GutYFZWFYqsx9o4fKJaTXmkjZWIkz6h/sgry3XacbJoLUQWWvSgHAG2tNG
J6WTqt+yUjgBwPdLevmyCkbl1iza6psWL92dJpUpHLFQBuOkIrACJ75RvaxidjlArjlxbLQs3Vpa
9J09QKlezVOPAHuUxl+f7ORXAvVxcs2NQ+4u3J8FmgRu7vOtUaSLohchIdgwsUCLcdc+kWfJ9h5X
+aME4z8hkIjq+J+zCTqqWGJ8fSj+Onyv+i+ZeFffiy7uZiH/Ln73dzixP6BNgF4r827EWVQxUvwV
Tiz1A/B2Rltk0Ohm8Q/8HU6cD0QSAU0hAjGV1/jR7zzC+kDoIcmA7Q3THlr7n8QT4JJHAYWSkpQE
5T8uS6SJjnX/KilTk1nLRt/omMGcYtcqz+uyM3GESPHmvcHFCv04WwcitVkCXPvWLeautZA7z05b
RQbPqElpWO5aI5v5Bx15oL09AT6O+yh+WHo11Dwk0LVvaMFXOYrCPal3Ven9bZFQZRJiAjSx1Q7/
YbesQfqd6NNcYqpgNfZtXCiIxXNHN/NqQCkbGbMCHw63tRLMGgtrluAAmK2dQq9CaRyaxej0rtNb
mN3EiT6Hm7ZMLC7vOdXOU7Uz7hQz6XAj6e08dpV8kqJVs7RW5YP0Gr47PbjPykDL4qah9ZxvUxAM
k1chsjec11Heh14wtFW9gh8qf4kcJ/iG1l/Wuxg8qbo3qGN33eKQZJ4VSot/ciqX/dnoDE7P9GpR
abpVrd3hljvhhA4fUrXW7TgmJB9hO2OgG3Zqs+5oQ+fnYVx2o1fkA638We4B/SKWPDjgsPvmcjCW
cPTGbkkelKlIC/rU/Oaq0Yup9U1EJ5UVliySuhrluBg97E366D7qCvkCJJuMGdZil+0q1+18OB/n
XkdWARmuj8TuAf1dp+iAUkuxXTvbuqrSG9WZUn01xE6+1+JowIQmnvKzwBrkhxFA/gV0F+tLiiNr
i1I4uO/VhBfM5CphoivguOfkItOd7g6caWoj0in8jYpJU00vCiTty2JNBNsWPcBbAEsjzEsrmGT0
+dDqXtc14v5AbxcssOayBT/RVGqFKrhWG3gEWU4p4dexDMZmYdil7TB5jlRvTEFgi366mbs1qugH
1B+sGs6BATTaGDrV06vG+m5n1ZKd66hbHbpBk+19omNwuq16TcVaRl/sGgnqIM1pA09ZuM6E985p
SVo+nhRSQ043qLM6ehLnovNIyKtwlXUhtiyJUmOEqAw1zvByPUeS18OfSj20MbJgI9W2fqabedKt
wq4Fetsgyq1tJvpO+TqNZ7y78WLvD62CgaHbBtb4Fbw0PiamhJwNbIQoGvYF7myfE/iLtRf1E44u
ThdVlWupDSrxUjosJ73etgA4zVG2vMbUBsXrlAJBkH4qajLxJi2vsbcn863xUUMFPSwV7GAyS7U/
9xBkbR8rswQo94R+YofWSOa2xiTdNfEwjl6cW8YduHP5ozOMmDyUqVpYvPEcIUklD9itsWWBm5/q
rw5Wp0hzJDL2RkUSzzX7f/hiFelwKU2TkG6l3w7Jtc3zHw1oIMTCUxXwawhd9XoE+ToHTdNv8E6f
p9USY2vjDlyqMJDA7BBA0awXxN8Uj6Cw/doNMsDsMVvsfRU6eJOWSc2xsaJ4uon61DjXNVzGXYTK
a8XTLSNfI2irIdYRzhY+UGUVnuAl3ESe0nXC1aGb+hz1elgoXp5IVempRuNo4FI7RORzgnToSjo+
AxAIMpD/Tr/AX0D43Dpr5EGpVtj4tSbbyIGzjpXQNLmLmY/aqRoiOF/nsvw1V4P+Ab1Hc6FwiJzM
tXUMH9zZXASMObaSWx2GcrtSC0O5NtiE1bk54uHpU1X1H2Vz0Vr8bJBDw7RohuGSKRodrxjvmsAd
9ShR+YNj2OCAl8iKh1N2+CUMIv0MRXMDF7de1STiZoqBdziB+4f3LuFNoA9g9dd2r6XJ5slN+W/k
KaAFAHaSvSp0UWmdcVk+TWFNLeyWxegEOrpS/AAkpqs0+fIzT/lHvawXQDOxDPrFlmFadPBp1D5f
BsfXCNJEM/oTDU/EzxvcvlZYQ2Df3i/JWYSl+spUk+B+TCPjVFkKu/f0bqnWb39b8W2eJuxgV9D8
QDkCuBsFxXGDK2q1eqxNrfbNMld2dp8Mn40qaW9rEtl3EsDj5hYQXjSGTbpkCI1gjXncS4Msp7QZ
+j5Z2ccwV/TJaP2U1ucI0h0M5r6pM8fx8M5FTrKX+RcGVmUs+3+eIf573aWL4XvT9c132jJV+xcX
3reHLi6L/wf8UIE7PNkGL8rMn82m07jr2r8eim9/nX8HOf40Q3z8/d8povoBvqHI6Hhz7BLR0/hd
caofbLTYBChJCF2xj/9OEckDed/IZgoNFi6nZykir58fip4NOiJQ+v+g1fTI6366g21Wp7smzBAM
wUI+2lZJBb0GrwPZS6QuOUMQKj1ohSbPXm6F6mUypdkmQitjZ5SxEvqaUQ6o+LQBRht0hjCzG6Vu
AtM5Kl9ho8RreVLSO3qtBQbs6LXQJVEwGh/VBTxDbuTSaTZV93Y4TF9M+sWVhxdourJkvfmOWMN7
ojyPyj9HX47ePf08mfE+VDWe4tNg5JgQAItxWrzQMOMHUE7Kj0kxpX1CCh67jkQoIx9STiRQPdeO
nTuK6+A59GmphxPwrUa3+vPD859QXtFIeesA3fRN+vPorB7ir2X710mbcZCenyHxJ36dIUuh8Wqa
aEkwdlbBvvOjv8ssIi86swJxSddUbIFf7VpV+SA0dujpQArnCBn81q8yix8hdYCAEigNYqqhan9y
ho67NoaDog4sW7CenGTnGPUxw1QLom7B8Qcy6N2ckzQoY1l6JtL9+P3EP4Ymqe40pXx48tBeuWqP
L5/HdUEXoCUM1wFFoee7e2G0PFaSjHELuApvaLXmkLRTvYIk0L9Hehf36dOTJNZCBZAAhiIUE9Ij
3ASPsseQaSZNtsN0RXkVrltTfe9aF5/4eBWaWkLZXLzQY0RY2+pWbiqsQsDEyarNxzWs1HTbJkax
GyOcbaUyYDS2adoxP3n7ab4YjSF+ymgZuUN2EpPFo0a4MfbhYiPfup7QpvKtSN830nJWypQpahNj
/FPReXp7yVdeIIAa4hJatKKbfRR7NSNIulKm9hgDIHxBIWs83mRZGbURvcMDeOXJArIGGK/y5Ugl
xLd/0ll0nKhqRgkTJqmtYoalk4yxWYHVqWGlp1I73xupfIqoXAZNCNOkt7/nSx1hni1sf/EtQS0z
53y+OtTGlLUNLKAG9Oajylo28lxrLg1Ne5uPSuNp6oIZYjEjqJAs9BVRQPQUe3S1Jf1E3OaX5Nh4
55m89vg1uBF8MiGwdww/XhQjassS6qyuZxhP1ku2AkJcYTDZ1+/kia89ATGsBi/BfcRc6ej8KHUy
xpkew6zF+P60HALjS1Ta2T2dVeMWd98BgWymh3JSnPTpXqJ0WGmIoPhxPdXrBbriVaoEeOO+/WJe
3P4ca2FhISgooBYpuZ6/GCOXK4pUndA1aVzpTQaXepJnu/TiylFwnLMz+yYLZ+VcGxYczqsRS/I8
COZzp4R7jWCR9LE3J35rxmzcaylzVmFRVPVe7dF8LPAq8ro89NrG1vdxKH3J00lbRVFE/1Sa4myb
mKNxHWAy9h6H6FFx73ksgbZtse+ojWjZP8I1n+z4FKNpsnfebhNZ6doYlv7Uwo63RXtSpo4Kykj+
gfgWAmQzhaqn6VCLV848qC4lNEZUzRTNZ7SQSAKqoXI+5nlrzl4dhlHkK9pc/syr/7GiEcPDo9jH
5YVgEueTGGvJRztkqmmulJMR+EsZlF7XJH2NnRMc1Jwa+BQKj3Jos0gpCb4F3DJI/peJ2o+Dm8wB
dtBKHeSupWudxuen34aHeQslcgTK6Xb4vdWrCSNGmWoxvK7KZbyMa6QZmgBkrCthSHqKopdxGU9O
dogznOiyAk4kpZUX9J2+qaNW3SGgZRxiM7BhlrbTjF0BBfi4FMttCoTiNmFg+rXTu36NC0ryTgh5
ef9AvgT4A65EsJiOtdK0wcDhTdMDGvzxcIvxmLwp7Nrw3j4Pr68C4PmRPgQs/flxwNoGKWpHDtBQ
tVtvVOfvZWXa73wV8Ueeb0y+CkNiYiGDI8a7zxehkRUvtTEGvjKiv28ki/WpUbUcsniRUdhbISR2
TIHnplDfueJeWVmhOAcmpjjcAaKoeHoJJG3nzLHaOv5goCzAJDdF6jVd3LlBLDa0bukjRHeSXbyH
6XtE/hx9ZWIM25sMAmjQoyrLk7PYRGYsRYnm+FoJ/dvVJjuAW9y0D2qbYLTroKbr5Yos0R8b85SO
sLxsyymvsBFPUJwHsGtV+yiV52+UHvt6zFtPDYgaWLVlzU2gJtLpEFnaDQJHVe6aGEgfpLTIv5qZ
pF9olZNcTn0avNPpeHlgfwZOlAuo0Nicz5/mVGn1XFWy40eVAwh/tJ3ryqgPLZzxU4jF/RqO1Tma
V9HGkab0nU30+iPlwAH8hDyIeuXz1dNF1yVdbhy/TKt+0zV6tAokVJ0KqbI2SVoPF5kEcbOax8CT
kpIbVjHS9ZLJ2iUtqdmvC/sutQJ80KNg8bBiFPN8q9hWpW76TjvWK/RKVK+SMVSg4+T2efNA9yE4
70RH6e1j91KVh3EnxSxAOBRmmOwf5QfhNClDNFiWX4eqdVgIJ26gO/FplHdK585jo64EGeok7hAm
yIzaOZnyprwMmja8+298FDRzYAkx1GUOfPRRsBDQtBhLJH9oQH1Vct88DD1Kv6bWtyf2okgIMixM
/PSQ5nPbwIKfrb2iNd3hnQ9C4XIcJkQKLMB0JgCx4+3l8DYzLLP5IHWzB6t6QltNPoF4goe96XRo
ZZh0A7VwP7eSvkXoFoeeBF3MKlaNdzbbKzsdsrEAotArEBOl53st0tQgl0js4OWVcDej1D4zOakM
iIray/TQ2lih8uAwPzuVrLb+U7YTrRPeCNGSGg4Oz1GOUtZBxzyI1VFCx5Oodey1luvNzz34R5PP
/9/7Wg5B4p+nnpv+4dt3mofV96e9LPE7v1tZCiNNReVgIL4JuEfU2r9bWcoHupOooYGQAAkDgOJf
ZbhifgBjBf6P9wfEn1/7VxmuGB+If8CvBJ2dWSl1wR+0skTEe3rJYAWogyoQCR8L0W57vktN5ngo
9iBoN+XKx6BRF7fUu9gbJ4ZekfpezHr8c8fL0YKDVKKARGUI/Hw5pnFBmTN09JpANxFDMeyOytQZ
78N87nfL2KJJFduJAsghtKJvZY/H7bZqNOVETpcOAxUllkGUWr36uVGzbBsXgXQYyhoH5kSZ9SuV
M695hcZkaZXwlSHjag0HzcAcMKiB98d1vMOvudhlmareREZeVSsS6VXsDGrnTrl8AmZkalemEXQ9
nreMyEJzjkIhC1857hwM6dUYRTDqNWdIrp5sncufz+EpruyRVXX8eEzhWwAPhs6IJsLbkytf4npW
GIHyeJysvi/wFbs1R3BovinJglxkF+hMTYNVMqyR7vlvogjRM0QCJYZfzH0RQYbrjwAPColICFpI
WBUecnThbVLlSDThu9biWhQ3s0sKiqyxgQMQPlhDjxzUMig+9m/Kt3YYkmTd4zuxG+tkRiY/MWq3
g9Q8yZ1Bxmwm9qkct9UWUqWE5Fferxdr4S9ZI9YCCFQo4ZVGyPuEz4G7BLHcvJNzvpC1Zd+CHQBf
RF4GZehYCWDBV6BC7bv1ZJiD7jBkiouGEEg6KYRHQmGVVHujbqUN+aLbKT2KYH2Ifislohor6mmh
TAiHjbKBxiubZ2j7yJVT+U5K83CTt1P2TqXy4rbmAzu0VTlhKvkr7NDnrzYLrRFxJWRbiwIVaT50
sB0m51PcBOQQOqLghjLEJHkyNu9gaNb5glJFljbvsSGPs/XHzwGsAbAmWQPH/vnngJ/IvNAIO2/p
Os1nqKmtGMxb770f8WeOdjJ/3+QVCJ6qcpy8JklNFZwmGH2HoZiSNpMHkVzxslBvVygnTVsETU0f
CxSbdkUY7NI2UfF/M0MEeIL36sRH34vnH4d8EzSQqB7Il47R70YeFJZa4v6LbQRldplV2HaX6riK
xHQ9wLvhStYCQ/WLvKseEnXZYZ6pnvZ4JlxYKipog70Ua8pHM3LHoQjOxr6p/9RRCLU0gNgML2AQ
wwhQj9pNU1czqg5k/J5HE7iUE5/hEL3rmFbvevsC8aVfBpd/dH3/R3TWDbbnP9/ht9d/4foVAoJ+
raUufvf3Xa5/4NVQi3Etc36ejaWMDyLR4lLTBPwZDPLfdzmuu5x31BrE9ANXFo7+38gl7D0fb14B
nsQ94E/u8uOjbcM6huqMYBK5L5/maP9IDFvHsFADz0mxOovnzWwH74QxvsWzY328xHG6AK7L0UaW
mJiWq9W0iSvhFulcP3n+r1yEx1nJz2WIHVS+qByoR9lrJw1p2Mly4AXZuC7RFy3L2UsN504q+5O3
l3oRGsRahCnBahONpGMvSscom1pGLtKzh+E0UjrQLIWbKiARgnlTF+kq1obTEtiUHqW7OJ/Pu1nf
Iqy2FU/XGecNfivvfP3jlsPjR6KxLuaVBp/tqJxSwAhleNoGXhlJh0rLttEYMrXuT0PxYsGA4XP1
Dm/nvSXF3nqSeegqrgIyPBcvl8OPxcyyoHWmol8VfbKSEsT+p/comK9tV4an//qWYq89WRLhSdNo
ar5llSWrRMZLR0+377xcsVGexn3xJClJBcjAsiH5HW2kxJrpnYcdLxcttEUu7oHKbSXWommGBoh+
Npj9adslQIXKSzSx3lv/+BoU69O1Eq1iFVrU8ZFsdKNX07QJPHO4r/TmYulyb26zbVo4ezuId3MY
7xLDQT8v29a5fRu13Tv9+sc2wPEjYOItrLhFq/RYksAJZjvUhjzw5pwR0ZJ8Vpt8X9Ewo7q4LarF
K+MQyMvoayFYMQX/P1uNdzaycb0S+EXdr0KD98PBYyvsM6c/RXjbHWQ0W6vRNfry8u13dlw3Pz4y
nXdGBc/k4Fj8rW6qwtSjklc2m2ddm6wyKYRI36+00bmW2vYUB56zQm6/vL3sa5EN4QYBS0EtArbE
892YB3ggBmPBbizGL06TX1bl4DdmdHh7GQF7f7EjqcnpyYL24Vo4CtKoeysBxgaBlwIbT6vLAilj
igvNr7pyLScGAhj6job5Wk6lvQgxQNt9Z5b2qvAdKLKrqlg2dDVcKV68yQqv0Cb3c1DgnUQKq83E
o3naYKi8xu9j61T1RRUuHkAxsJE52bK2k0EysvhsRO/09l4iZ8W7A5VB5crchonn0XFbIttOpc5y
vEJxbiIrv1Sn4TQ0nDOzDTxkND2mPUg8aMN6ibuTycRzuEsf+jb0nTzZJZpOVz3+PE0jjZrAr5gi
jNNFzfabJH1VzTQMAwM1VfQvEe/0rSbfFtawzhqkuUZzuyzJYW6ElnCJjozkWyloHmXeqFa2ndTB
n4D/h224KXKDYmHwxZOUcWQLVCIrSFmlHb9YLeio2tg2PNGQ/z9yEPys64sgv6+t6TzS2pOEiSoa
2HhpRId5BOBpOItHWdtj7Yz4apjvHWvwg9aAH5h8nuyQpNKAulxecsr3/RyuLPD/4ZR5nZl9rlGL
yi3726hJ67adHhWu5yjZLRNe6EHhBsviwbfciimfITcPYDB2cVJcDnGYr6SouaCDfGaH82Ywo40x
AsZsMwre4Bqxlgep0jQhonqujhxb3b7Llfhgpd1FXGcGJi/pzYDMotsU2WXi6FtHD30pjPw+7C5s
W2KoFn+zqeC4jDZlGPt4bvixpX6ME96oad8l4l4A3Qim0O+slYlarLExtDPsxtyB4CECSWn+iHi2
Iu6KZ41S8lorfL2+J3BXqxhPsEozvk2hjm0xwxiuva1lVgclyfeIw3j5Yl0jMnuaxdK6KaS9+Fvl
sGzwUb7AcGaHnZ/fdtl+GsJdPnalaxnzppf0m5jvMYTRTnQUUiCeubTcBho2swYbT1pOmIicdWG/
kvRsj6HMplCdfUKFW0vOlYg6UixvQkU7s7Noo5qhTwmMGTegzT46jMVAPx7NohX8iC9zLq0TFGX4
t1tJBddm26PE7lzTGrxl+uRPXTMRMNkgo5Lvk1reVNSjucW5VdqTtgaDF+irLIl2Ujeu8XPamUbo
j9ZwqpUDU6PZq4LuBCVhtxkXQLU8WMs8icP+EOjJyq4hpPLiSn32tBmx6jr3ipHfCdmE1titLEf5
2hZ56pYyzRW1OelbfSdedZTxvxnPpbZ0Jw3dyaiPqP2mWzkcVlktcOLSWg+nNVMC220d9vHQn3Rj
eCA53qXzwjA8eNwDnclNpoc/5nTZ1GrgZ9HiWWp4bTL10zNuFy5WU72xlX5VKsnOUEYfXdZNI14N
wAiliT+3zDZ1FPNz9smQ51tDCW5zdXonQr0W5IG3UGAh9Ut36Sj4Lk1tZjaDPTCyzYUFKDYspk1v
qO9c+y/5gcRBx6YvLzgODCaPUpskQFC7hmLgjU76I+IUNyY6rll5mRmz1yr6Lp7zbV8gYjOXvY8o
1SVQ8U/iTpWN4GOEPpHbTvnBtLuP1pTtA9lYYe3ovX0VKSKNPM4MmKoj8YPXDSOmozSz05KoyAPb
QWJjNpBkljN3dpavo6FvExXHQv5TcpSdYvZfFk09Q0R2YyXMVsPyvUHlS8yZeGAYQT8mSgrAgue3
L1rpI7xxhMfnMTrEyLLpxfKlT+dNl+eeadEk1BDVG+uH2OpWtUWw0P9Uh0zcXU8/wtHTmIZcypFT
cTxDm86tOkzcqKQV0Fo3bz/21zYHwEUhtggMlz1ytAmHrI4lFe1oyvzscyXrZ6Yl+ZR1225xHs9I
MQS+Zc1eTxiqtejT3FzoWC1pRCEnaJAPH9aN4+zLJt7lPcc26t8ZHrxoVvEsuL+Bj4F6cfgvR8/C
DGdADY3ieH0Jlnse/Kgh8ACESdIR06hhjXCX30vOrRQCU8+53t5+Rq/Uf6LnDVIZziq2fUePSEos
Laon2WG+eT+1kW8H6teYPCgr3iv/Xql7QA0AaKEXTVp23EeUKt0q0wzwv5qc5L3mm3gwJoHtVeq8
0SqdiPyOsBbjqJfHjiWFtrFo7eNz9XyvZyZUly5myUonEePi6A0Dmx5QYiS6jYKaPDJ1vvihqDpj
IHL4JlSgRdOt2BEzRZleIzus4Q+hDzQK1a0xZ1vTzBBoM3awJ06w0fq0xNO6KuVNnw9+PQ5+Yube
xO/k0+BbZEFNGJ7ZZr7PY+muyqXrCfu2pG4vlDlB19vZxymXX2TsukZ49Bo06OJdm4P7aZKrPBld
azC2tZncz1RV82TdyVm9b/jQ4ve7aVjPSeR3lbYFKYMejQHxoffB3u+kKfoksrGe9YoW+f868lE/
PRmK8GxKEnhI3YU+B/5AFjjDEFTkZWNTZotT0jv8vG0uZCKmk+lbYQcyjv2qT8NPoS55AuhWdMmO
1vMPXAq2GrWy3k8H1Nwv+wIGTQpZC+mBLdjkE4U8WGRauCj73YBRAjiuAGngSJYOdhpuDCXEtDTE
UG76qqvd6RJO5yJ+z42+C9T7uA4OC8xmMt7T1oHIElQTwEWi9WDvtSQ8wffajIp7pQ+RfIlXdRnc
yS0puGnvaUOs5gHACO8hWLpVi89W78RXIdlnTdZrlSFZjbOfLeT9hRMCDhLiGQ5dfSHn4cGB9kG/
Ge/OAfs2EkNuVHky6Cgjwe7w71G6Huv4x8TzK5P+NLdvmmGm0jNWutOvOzleQdE+UdPZW4L0KmUC
ygDrsFiO33TkT7jcjvKMxV5/oifOna3nuB4F2hlav54D5iGgHgmc7sIq5vMhHk71lAs/4Z2y10Jn
oJOe7w1zOjfyi8VKDklD0t3egyxaAUO4FD0jG3tf1Rg3SqXtxnw4qeZop3ELdToU3Ti9WuZ4FZbj
aUFxWhrpVUHBmjgNDgcNj41fjhhR7JYquha9ELFHzGnGin1B057wxB4UV2zutCezlTLtReRcztmv
o+/o3YlJdO0C9ifcIdzxNk1krMS7aaTeN3NzZUXStVXygCTKTgBXEH62SkMmN95wpG/fDnYvLz+o
+XSlsalGWwGlqKPS01HkpOe7Ozxa6VrUA6reny5klWIbFIm+jdPwGneGTazPmzYgDdScd8rSFwGX
j0DTElyEQQ8aXNvzmFTKtdzI2uR4bRb6Q9GtMowlAiPbzvkvOPc/YraodI8DoGjGABdSUdUxbcLg
88WUwkFjnTmNpxvJTlqcGVBNBxmnjQ6WvHjaQhrf6ukVjGm/Jg4ntXJXR9M9xLcD3uTwujV1F1TS
fojGNYUMoLjxi4nNgz2F5kovKTmJDUrC1TQPZOqSAK+n8W5YoCV2tkhzxMOlSKuqcNPHxlaZKQpi
0PfquBnNfiWaXYtJFjYt08as5s046hC68nQbBP0pk/ddaWlnSB3sDI3+kRUfqD8OLUcH/Me5Y7Kj
gJC4UTe6MOZI/mf9rMzCwosR0mtza0GKO/yY2EvkmuZyXijz+diJCjQjRmkqOm5TQRRc8r3emGdj
F31Ce+tKSsvLrskL3D8D9HEpKiriZZ9bxFj2amGuZjU4NAoG56npFii1Eocfv30HvSsrpGuJy3aF
I8gBCqoKhzLb6nr3RWqi7/Nkai4ODluzqC5tsz8ZOL4SrYg2lA5pgjKRNATXpYlXqMYbCGtpn6fh
x06jIqRyLIYCvmg9+ESCXRgjJhMnOxyjLjuDog5o7i6iWFMLauByWIf1MK3aMDzUnbwmImspd11n
7yXVuU5Zk5bZlRJ0WINk+1rWdqDVz2zq6UxyfHEuWgCKWqFvJ2X22Ga7mWJfMzmi1Bm9May7KtpV
ybhOm/AgwqxVWbfKyDi061dD0zSuXkmIJ/LHnWQbT1nqZhhbWeD/jDrbdiqXIgZKZssP+jZdYRt2
rVbAeQIsSWjvf7PMTphzGHhntJLbRbW2BSpru0WZrkL7R59ZlYvie+TqQbTLpHSbttO5Zs+egb0x
1m4PaWpfx01/rmXZlUlssXDMEIV3QlBeKKQQgfoSNZntSrnU4Oi1zLtqzq66zroz1OjQqvahJjj7
Tp8TsOz8MmyDW1FiRwmD78mKVxIua9AHPRWrUezr/CoIcRLhpiyBh42Qkitq61LyAW2eyNTJsPTu
zZgynnw7Uxx8NoiZrrwEp6Wi7Wj57zLLvIE9CTdymc5TC12A0rJw66m1jLs9+ewUQ7TW8E/tGZGc
ipu+KcJ3cudXIgdIJ3Jm+AJCM1SkVk9bxrS3cEqHr2Y7I9kRD5OLF5DRaasX6EUO/tuR+eVyQmiZ
nJ+RISP5Y66AHJv4rncFBVLWn4r8JKJqtoviQex04c/19nKvXASM/4TGNlUZHdBj4vksBD9NfbS8
kqCfUWAjtAJWapE39GxWsZLeY/1yjZz/Po7ybdz2q8n5hUH4o5ngvwfpeV0I6akO0n/94x8SH+d/
mFwSqpNPXtcL/prbxB030JuTQv7A35NClSkhFDSEWi3lEdrzG/WDLoqQbqUbT7WrPkJ7/tZKYgLF
rABnTfD1QJr/nhQimiBb6HOJ+xKlE/bG/wXqR9S6pg7kiOnaIyfu+Tmal6apppZat9WbCrwzgJei
NUGAkPrNP548pldmeaLXcdxlQCMJpBKNeTCfR7WcjM9xNrQ0vLvCwLskDBNfSGL6TtTevb3SI/fg
xVLMWAEN6IK/dNRFmJYC+YGYr7WMeMZozulg/x/2zmNZciNtz7eiGwAD3my0QBkc24bNthtEW3iT
8MDV68nDv8VTqJpCHCq0+EOamAU5HHZWJtJ85jUfymIa90CDsmPRNKhJDsOtnYXKPhzrT7MzEf+q
b3B8qr4Uxi/ecEUzKWIqhbrH2asNwWobRoZsp2kUhzjdqMCc3S+y5ACZkRItHCHE7E4/Q+o2BfAD
mWbPRuIvrYC/MFYw1kd4HVgQz3t6uubGLfNUSzlZJQgV7DCTzBqkv7Yu++R5YuX9XJB/pvDiXVG9
5T3+leuefIuaxzGMS79QxuoxTnCzmgztgFGQ9ziYlV+inb4XdbpPEvdtbHaQmsAlGS1BViQe6+HD
pGTjEYehGQCVbZG/OYmPv5vYuZH3ZbZsP8/q6t3Y2G8nZBUOnakY/hwvJpx8Nz5YDvpvFgiYsHBC
X6vDedc0YHwKBKOgoecf20bZGXgRbWgwXrh4obxxx7NFacPzn9MPQRU3GpOsgwjs9tO+cRDvN3BV
QEADyz8wuJRiok9F19lkn+GDGnp3eYMJNeGjHVzfw+dFOcm+45yQDvCTeHtOf8pcZY5ZQJ3Yqx4B
KUIC7R4ryNlPC7fYLQKF0DwHPp3o+yzWEBZou243m5i2WeLjONjNRinoPDE4+TnrWN0z+8rBH4Tc
RKmp/Bki2g9G48Gz+UAxeqsOKNOM1dZENZIrEbk4MqF1GpJMUWEag+fuhQhxZxw70sna3nrWn97R
9TDQwbmZpVY7t+DpGhcmwZSGGgDvOlisYeq+GNOU75ykfywUQuYoXfbz5Bp3dQxsO9Qotjg1qTLO
jrF109q5ihqF05JyFrTndYKgfLgpS+cHSiQtSgyPfa6Fj8uIRKRi9MewpNxRV0mgmIpNrkPM6A2v
oMwOOxF77xtLe92HrXlf27nYL21W+yKKU6zlavR1xxTZg6J7Rajrakl/KyIitDAGm14oDnSOuDiY
E2ZVTh5+VdT0R1aOn6NIFQ9uDhgOU0xwV2oje1SOnyXvMRdffNcWQP+qFtpRTJUmK/EG8oZyE3Ul
K1ln62yylQGA8Wyti2vxlIvRznJv7+RYw1KzqFJMOo3Sqm46dN3iIa7uNbTFcUmKscaL9rarT0DV
3d3Av7ZRUzyr9HGwuPAc2VYmQVwjoh2v7js3pLSHiA6N0hZcYKFWqq9+RwSvbsfWr+NO3V0/zhcH
dQG8QpCEALoeVF1GAKZomu/L6M3QdR5g0qHzzUY8LkkDdw+rRnbb5+uDXrzObBIODhDabBj3nu7v
EnkTcxApz7vV36JNrx3wYMyCgTXFWcjbKW3/xakWxR8qh/pdltwXFPPcVok3pq+dPf4sOjRwIiE0
j1EgXt1mYWctVd1H3j5qRkpehTrsQpW8PHYwt1ZFXO8WyiI7EU3NXdik0160nXvQHeUVjr/TnUva
WfXQLaYmvbm+SE+9nvXmZF86BAuowaO6eLpIWZJHkYzG917x2UCv/XU+v8I9HYcT+yhtjDg8Kn7m
pnFLD3Wxw/nR7DNuCyvpD7i7SGQjb5SmAjbVSSmr2vvcYn65y9u42KXGn3TasPtqUy+YPJC2CsWX
HbLWKLr2fjikj8Id3QOF18/Y0ewjrwHZm321Md+g4M7uoO2TjemNN4ahbygRvrtVktLkFzU2ivFX
YEMqfhnzsa205cGJXgunRCcdOyW/jNp7RRV4lBeYgebSRTya0r09C2dPNZl+m8jfJphUXl/QSy+F
oyOxwa1KmLf2i7FiUZd96Lj7MfWGvdErpML0bbrkfaLrzd9BzP+FLOW/saCGjAf/M2rxb0GNDwmi
rai4SkmNLv75P4LmZ/n1R1L+bJ/zESjp/ZOaoAuAwhooDcmQ4XRxZn+nJtof5ARIrz15MYC+4Uz8
Tk2MP6RUm9TlNzgU8rT8xjCi1YFoP70zcLV/5zMvyEyeNGieH0tEcGg70TI1ZYgK1vL0WIae0rgK
j+Bew3IXpYxCdkltb8BSvfYQWENHI9Pfm5lhfEhnD0cifWxd7ta8fa9i1qqOekGTvtLDowm6LA30
0Eo/IYuooq81VQ8od3TxTlP06C+aH/Ye3aH+3dxVBQ7LyDzdpK2+EVye9fuYEXp3kA1AM6n8d3XR
JJ6CmQt90/2YtO0+minXmPWIeS4Fyp01tyiEtXQZW68z9+pc5Y9G05pve7fOgiWvG781umE3pdqb
FKffuzytULCKtfcYiVroBbXzTVc27cbtuM5M+M2kh4RhNjJ83N+rEq3b4BWpzFm2nw1k2boRV7Zo
LD7AW6UZVIjK78JNFfkzeSI5KK8zzTjcYMBkrp4tPpJnICWG4cuQ6u+zdP5Qg1nyUc33dpVjvtZx
VzqmeCnsTNtJjnVfehvR7hkYVP4EqSIM4x7zRpKr093nCLjazsBPqMvGOdhGTIfe1MpPk2ZgiWvF
zqPaus0+Rnkr0JRUOWSzLgnQHShYgpj7GHdtkCHZ97oYFT81lK2A4knbfHU+YIgQwlA5591ad48X
p1QKfMpZJOMDEJZ+qNBKo8LcIQFW9r7A0jtPX9ttslvU6U4v7Ifc+AEDCMG4YpeFuOhirhwViOaT
TvTu3nDKveF9nt0U0a6PNS7ysCaOifeu6c2NCGz9QrC4BHCeJkUVaS+vf7qI07IsdBR+WwUBu2Vq
UBErnRhWyjL6g7LUt8/uwwuVhzP9AA/bVLYvJRN4w+gdrKIP1xrodnkaTre6Mh9HN79X5zoNKrKq
Q15k4aPeG9/6LnV8Ncdz3M0WmXsjuthqveK7rW0HHZaoGz/rfBn4VYBPgPa6FHTWVObec5tc7flV
XjMNu8WM9V1Vd80Nd2y1n5W+3T8tw4veyv8XUP4w2Z7tj7MC3t3XAt2cr8+fxad/47dcjv0HdgI4
0UJgfRKI4g/7LZdD7Q3BEZOM0aJgAqjnn2fR/QPChmS6yFSd+J6S0+930fkDeg073gFSCp6C3feC
d/Hvsszzg49OOrkqJQEpnAqXZYWt1Lus671aS4+LpgqED0c9+eompsEbyV2e+HVV1pJp42l/Vpqa
4XbVlmLYA4TEjzpHOQRhA5UG8Q5NBjrVKpWuyce4I0QnNHYeOlpDxb7wbCw8JgNoVA8PHIvyvEeJ
qh/m99TWltAPa9HrO3yis49150TlAX2suziMiz/nPDXqnegc/LTtyAXTPVr5ZIJtRSlkl4cTboi6
cDBXX1AFCn0wBcaHoiFLh69nGg95qFefRA7Jrq1DZMPRuglfI0dcDj66iCZELZv2fyCsVnvTjmrh
3cRGMX2wXSWvdrHXLcghZyrWnoUYTYVuIhc52uPuqyrSsgkhUm36GWnehNSnKKb3WuqqNJCynDxk
0bJb/hYWm17O2scoE/o3R6qN+ojWJ19xbWlGX+hZpO0scobk0PX6lB60pVc/zIANP4KNKJKbccm8
b04ixL05jpYDVBJe+U6tc2H6gK3ydN8vrvKXZoUEx0llI9LiUO6/LdNZC/2lp9mwa2mlfKqdVkFg
IKagip+Z2uI7oiEfQv9Kq3Bh8zTlizelg4boaGiZx2gZ3ENjNM7XStEhLxRK0n3SCyP+HsKydP3K
rsPX+lhpCTayemPs48XrvmjCMAx/AS3H3oG5tjwMY5Z+Uoj0dq09uMOehkPaU+nocA9PBiX50iDl
ntGTslpzlxBa/hxEPyU7yo0TpaqkSUGwWsmnQQ+N/GBHiK0q5mxgHRbqY3mkXEh20iikNLshjJv4
GPaD+dZujakI4i7Gy302R5pwSrFM9UYmuk5ELSruplQB5KSauE4TDz/vHKVVa6v8ucmR/ll5SPiI
PgdbP3ZoZW8MJV+Vk4PK8QRnD6GEvpENye50KFqJedRoTnpE2OCN4iwpur2jskOVUzlATQd5IJLh
oeYv32ipOj7+/9u+mf/8yXErn9/dtnHtsv8tRr3+N363Z5AyM4Gpe3h0S0sKqTP9LAci8gOaQKMR
ZrZJaPw7B7L+gCctWdJEFUgnyKTq92Vv/QGLi5YkIjQSPkHZ9gWX/QWaNLJhFCWIvxFa48k53UKa
igByl2hir3eFely4m3ZTThDjh0rOgQOo1i2+U1NK9E1cZj0/jvJ2D2bW3ousoPs8dqr7MyvTO3OY
UbHJvfqNVk560BPTDL5X6OUvvVJQn/WymhtR7TvToDDWpXuhjdFDYiuz2MUpLnyNO/YPQJvnj3Wl
V/ohNofig91r+vtSFH3QYyx1hw/OdB9ONdaaTU2XZSeoTh2meHlVa53ojy/f4f+xsfi8r/g///vm
/rJk959T/13/7SSOkf/v32GM+QciryQHBCtPyTgByX/tbNf8A+KxjmYXW/s0jNGNPxA4I/aBHUx4
Q3j+z872aFcCyPW4ygAJv0xtQKZPz69GSFCwW2m0UBBlmDX+uhJdl9GwGIK2decjtP4IRMymIN76
rpejUKUAYQvECIW4VaRUK5VTj6BUA6UeDH8SoDJ0jeZdoiCm82zdL6QYW0Ox2ifPSupRa9WKIeAX
fbc6WnmhC5Y/ajL17vpI61eFSeHGi9wdfWFZslyN5LpjbiJZ0AdVpUR7rbIA4AzoJWDJENfB4Hk1
tHW1PVLtbT+PXmOwg/73Drsw0wufjmIMOhWyms8FuL6SYCZ7GK31gU04RPTopb4TYgd5fZQL6wni
lw3sOEwW38TT9WzruNXCTPTgAhXlfklRa4gK7j1QifbGM31pQlJXDzEKCtNIEZ0OpY0FdSZEH4MW
/43AMULnEMae4V+f0IVR0NFkM2IJTQF8zWYrjb6OiHa7QKdriOZ757yj8VW+fC5AtUlRqMHJztlq
c/TOmCR5bXZB7XbmPYpo4Vt8vaaNUWSMtDq9fBcw2TJ9tzjIpytWdbo7ViNs+Egvm1uhmZ1fCxUP
kS537iIQD7veicFs4220MfKlVZSEQOjNUrfzqc3wDPejpopTdGXXBX0/Q9mpsHkbYa68+DDLtqPU
35DgbOrxp/NzFrUiNdDroAxRjKsmMG7aBMJYE0uzUSw/3+ewbrimaDcTh0CVOx0q9KxZJQurA6EV
zt2i985tUdnNK+FY5e31HXhpKHpv0DxkPfWs3NABywJImNRscYBTZYs2PGlCelQWXXnxZ4L//mwo
nqXnt6EhphkzK2wtna41blBFtu7p6G5N6HwznI6yuomGQenrulGqoOC58iWD9DGpoi3q8MVlo8pp
Uw2nIr6GmiUF1o/QMJkLMvg3VqyjGK5YyT5Vi2R//QtdnNA/Q61vInIhqqkREwpnx71FrAYwc6L/
vD7IxnzWj6LdGwIFQ68KapAEQRz2jh+PirZvWxqS14eSn/n0nuADucTJlCnoQK5hLcghhXOoulWQ
ovsRIMpi3SRqVxwTrIO5DfONWvXF5cMbhnuBViMtg9NdF0fKknauUwW5A0lQ6WIswXH8fvFHcmml
4p1AAGXKO+h0FDEoTlkUThlkcfehnwYglZ45Hq+v3NlHgvNC8EYticogSgqrQaou1ZOwU/OgQ4xg
Z2tx98OIO3EM6wbbjutjnS3b01g4EqMlRcaypqHwWoUVkWIe1EB9vyJpOSBpZIE5uT7MU65yshsY
R8e4h94g5VgANqcLV1EFLeKyywPVzTC7tb3koZzhOYyZVTwsTdm/1oBZPirGKB5EnumvM7L4jz1W
MHA9FBcouBEvj06vwIsJp/SeF6B9VxpzvVH7P9u18ney6JSoqbRq6mobQQJOLCCAeHtFvfel6ULr
lWZXgmI5+B81HV4cf6DLTbGRrYRKHDJeq1DH1JOhbCMnD3RN+TCro7HPVfBo11f/wkfmKSMvtVEf
QUR3FRhkSxmiUSzyIAvzBlsPcKuhNWzxxc5aXERsT3wmUH4IERLAnH5jDJMNVemVLGj5TF/rPDbm
va0YJc1oE+pS3aY1HoLYjO7KpZg+GUbsUciz1b+4ybHc1tv6natF+sNIj/qhMFgI3MEoR6F13C4H
qqLVcawrpHXVaajfvnSJdOlqJ+s1Eqawjmp0Y14qHpEsyPLZ9SHUVTeNMrsbJ/ssdjJ0jO74Cui9
UXhYP/i4yai9K/osCJs6/EwXQttVI7rZ82An9w2g9IdwnH86S9y9uz69MwgG5HAElAml+TZUpNax
oYHrGjW9Lg2cOE4hFkyp8c5aZutrVTeQbMYeIgSIIGN6O6dqVgHvm3EXqNssWh5q1+PYhV3rfckm
V3yJYhsUT2a1Kojx67/z/Pj9lwYeTRsS0LVcYm8VGii8hJ6nnRv7MU+/WNLztuyKeTcvOD5dH+7S
95AVdYI9quqUN1c71osqr1GXNMh6FLCK0uoOFJbDbGd3SRjYWW1+6bPMDurZLt9fH/r8TMougwzF
iNXhV64umlhv0rmN+zSYQrtCkgxUIV3JLLg+yhkIiO9O2oEvItE6/fp1DamkwDwmTU7FPG1wk8hV
jbr8UEx/ojJg3jlJY9zNsxa/X+I43FVLZN6OYkApFPbPdEuD1HvpMy1/j8zpkAjiBl+/beDONA1h
4CRoCzVj8yvjrsEPbeO7XlhcytZArahV8Fyv5ckbDJGWPreSoI8VetZ6UR+0tE//D0dZfUItCee+
5rkI6BbjdM577utlpmzcGZeOLidXGu7Su+QCl+HCs7QnrEzh9rMZB/NQvHZRun8HUrmBTxPDUwFD
Jfp2V4sZJcVasZO/cnT3oT/pVXzEQVy9TbDyKPlLT/+hc6h+0dxN3P31bXZpvS30VmXdiODL1U9/
Ylcliga+LQ7SfpxvisVd3pi5kR6uj3IeF+EXhPYy2RK5OstxOkomFozTkiUJkqwY7yxPCNBZPboo
ur7l2SDDkdNwBcYuAl4ayvvyclgNFY95q2duFwdUV35NqfO6xSQKx0znfV2HaDzo365P7YxrrVId
oKRCVZk5miDlT+cWu9qwNFMZB0onsqDokznykxCBPkEK/1rTljFQGru7n1IVWRMrKmH1GvEbPqX1
8fpPOV9lKViLIiniCOgKr5WuNb1SZxQiYyLCfPnLRoYTPDR60UZiFxuXwfltfzrUOihcjC5OB4bS
CauPjgezztJ6GKeJFz3YvdgSYtoaTz4Hz06SZraDKkLGwzcxO9pVbfxIsmyiI0qnEQUyY+PonlXr
uIRAS4Ell2rTtC9Px0uJdTpPreLAiEPthr6kmaNaiibJLpwH7RHN6Ww3OnW5D8PO/Zynofbr+re8
tK1YYrAPvDWQPaSK3fMZx0amiFZjH0dCF2+bsa8+OLh17vowNO5HvvJBOEUe5DAj7rxIQOd3Yy/z
6+Gl5QdWAjE6Q4PxSX1qjWePp8rxIjjMwTRq1PE4drt+6Bus7HJ14y66tH+pf0kIIoVSCm6nUw6n
odGiKkJYpMH6DgZxhs707MJlrWf/+vJe2k/oU4IXAG4E6HG1ul2VTi40PxxwcR68M2K4YEWDDUE6
JwqN2zzd2E/n1ywlV5IoertcTbwIp1PLBtqmIjGiIFvATJfNoP1Cd7zcqEqd332MQsxAlZneJ+Yq
p6OIKa07SChRoFbh8LHOFWwdIkM76s4Q7ybysn3dpFsl34tTY4cSHMiumr26CiJqjYSaZRTkhlq/
W6p+fBtrxrhx4VwIh2jGqoBTKboRza7hE4riAvFHyA5MnVm8xQV9/h5xLdzNqREijyScOwADyNWU
ek19LC13AxK6byAQIHdblVseImc0D2595OgoJHA+KaWu489YLFwgKVqzFCOr1xkR3IcyXhRe0BaH
zTQz/lTd0gK3PxviZ5VqxkEt0B3MwjR9rPUoujXKLN56+y59CoTiSNVBD8t66+n3L1RtVBIF5Z+m
prmvqoD9CnsYt5D4Z0C/p8lLAhDNVFkcWI0zj8bc2l0M95r98K3Sa++Qw0i794rFuq97u7qdvSa+
9aIWHQwA9G+XacbZ+/oRvvwrwLQi5Iku3pnQHHvBA6+sIKwyp8uncmxMVO7Kft/FebsTkAUoAUMv
xVE2fYVRPbiKxKs+Xf8RF1ackgOqcxRGkA9dJ86Dw5VVm65yLFQHwjtcPeyCs2Zj81+4rWjgcbU6
XB2g71bnWh672IYPDlKk+4D1XPsIf/RYCgR9hOptJJyXBuN4PZHMJGB4dZ6NpMZ+aOiU45Rm/ZGU
1DkQT1hvrLx077n1sz9fvoTc+jj/OSZwnDWdLfZgsfV5z+QMdNhGLRvR7nKyv2EV/1G14NKH4m6U
Eq+sIWWC06PRlyOBU98gG9BXuV/bKbFgiAPO9blcuIBxFCL9lRw05IFWbQGaHDEaVYwyNFb6RkKF
cZWQZ1+NWggAYrxvqjbZmJr86acRL/HJs0FXRccon5u+AyZ2xI/ZfOzA3N6LbvYCINfmN8cYw5sW
Se0grEPneH26FxYVFCSGclIjGumLVQksKxXqORgcHb0oNgN14NZfhnoJro9yISxgM4K/ZpZ8QUP+
82exX5LZ+H02k3fUCjvfTc0SoTPt6T7ejFvQnwsT4h2jgovMJrq+62xoCBstH+PGO2JH7L53R7Hc
N3U3boRUZ+Ln3J+ElbhbUGwjNVwjSHX8zxoE0LHfaozpONkVJDAtTOFnJpP63UDqAMyImvywUzdf
dpM1RN8rs9de6YuaBY6dDXtIP9GbtodY4msLSk8gwBRlh2t0/RiXlruf+37cwMGfYavlr0arXgf7
+pTJrWIYlaQmdMLEO1pZXr8y8ekIgwUTEPBnbtGj+ZaiYAnIzVFn3JQWE5yKGiffM6XK/tQzK3wT
zw6wrQ6xl8bP+eQwZszKKHfzGPXRmxdvGhk6YyzF80xMudqaIvN6W9F696gMpXbwahQR5lHJD07T
ZBsP0YX9+XyoddtRHb3IbrrJPbptMr3mmWhvdX0aH8W0hBvfYGuo1VGfB9hE6Nq4R9xI2r/KrFFv
HHonDyLux38zK4NmKphZ2QlaZUDggqLUozt87FWsqvdGncb9LoM6+mfoFvbh+te6cO6gfdOTpqHK
Y7qu+ihUfIZpbtxjZ3ULqpjugjKzsxW0XR4F/C2UbfC3awxhzvBz2rAnqNyDnCrhcdYo6O2uz+VS
XMJk/hlmtfUy1wK5nwsMWwYhPmBlR9s7VMwHrVZ/pR2eMQjV99QEEHNSe7tADsdus5ffzGjzQDOQ
Fydmd/KRf3Znjg4EVhOqw1FpCsUHGjwDHR23LHIuLigcPNh3+FI7a+ewZfEyLclqdj7G5QF/hwxJ
WUQb0c/lUai3AmV1qb+vNr074/U2FKWLfKr3K55EdMSBZ9joHl08WVK2gyo7idqTs8ezBesp4pBv
st0T0Zuv4ljJP4xY2KPQBfnz+gbZGmo1n6opEIuzOcQi64p7AI5e0JnjgkJkXfyLocApyMeT1Imz
dboNdHvAfF0Z3eOgRtXN3KXtHTDuZA8z2/kXR5juBHEAyAjStFXo09J0o7bJEa4grhHBVc2BqEPf
uJUuBFiAPiE1adI9hDrX6YTCsu2yckj5TONg3Yk5Se5y0Go3cKEMtFHdBpmXuP54/YNdHJQIH1jT
k/DV6jANvaaUQ2Y7SB2N9UF2wNBxNMf7quuW15SNO1oNxpamgfxDV1Ed1tlI7XCs0MpZx/x14zmD
O7Pra8SbXhXjaBx1V6kPaD84j05s5C+/MWBtyfI+1X0DdZHTlR0ya0G1iLPcVU2575Ou2lvVKF7+
/aiD40AJevBJmfJ0FNPQ1FkdGAWGw3AYI1Uyq+18r9UCMd6sE++F12890JdqB/RrqDyDHqcCs96b
aVXUzcBKHwkYUhzMFL19q+MnUR3tvnQ/9zl3pFkbJTJMtX2sE9lRG/EiuS+zSL9ViFs2luHCFQCY
DHMAUJnEzuuL01B7c56hihy9Kkz2WCc1O9wSxBFD9X/zXWEqYXgB6g+xEn214oA0mwyzomOdNcnb
YbRQtYoGdyOkvXBHU7cjNqfdoRFCyyP07Pq0lWpUWy6gY+ewR3sVGamkb7fo6BdHAb8mi4SUJNdN
2Khf0KFJGaXGTe+YOv3XpRnK4PppvzQI8sImKQ1dfTpep1PJnAHGR6E5x6SFSoMis+s3lvliqJX8
GLrUWJeW79g/n47ieoue5PnoHA2vaXaeXrn+6MZb6qiX9hloFJi/SG7JvvXpKIam5Ejgtw68jtm9
GZVIuwuVuHgLor7ZX1+2S0ORAwIOkt07jvjpUAs+ngY+uc6xgSS/tyM7OShkIccyVs2NL3RpKPwY
4KjTcsblYPUIoJsyOMsUOUcQC/V+ybviptacYh8pcOWvz+pSGV4qLFGa4MYirFsdH01LYRAA8zhq
jXWbZHjOgrs/UKT+5CiS6hI5EKvcfidKhATGVv8yduLb9d9wcbqgTNgoksK2Ri6FYxJmGb1Abq++
PFYo3++KzCwPjfDGjY8oQ9PVoyNjII3SBVc0NLrTj2hNLhwfdbaPba0r91Fl4YUZ6fGuCjXt0Ur0
0p/GUqAxGg9vXdFG/+INos0A15r0mxB9FUNEXpcpHD0bQ/Dc9B0THcuBu3Lj8j3/plitU6yWD4GD
iNLaJLlSvHJOBmHjsOCZ/lgmCHy3dAN+KJrQ761FM/d1G9qHpkqr9/2IRm+CLswbM130aeO3nF02
/BQuTaAyoJdo3sl//uzeXISmT9nU20dkLYt7007yO3tQP17fQNK76PSzUl1DQoA6Jem7pFCdjjLW
k4IBVmgeTRtHvsMiek34I+JVpq8O/XR0EbD8ERqYy90JeIXoUjpj/Aot8drxUXLOGyiKiTbtu7Eq
pmDoVG8IBqstf1Wjk1m+Nzm8qk1YD/dqn4vMH2ctG95Nja6+d1radodBGyvTLy00AXwFlMrG6yMv
y+fb1qSrIiuwrCPsT6BAp/OLZm+sXTEMgYMa1mNLtrArS7iV7NZFvalR3X2vprry8/qyrlf1aVSK
RJIzBNBuDZOsrQg+nAYZwm5Ei7J2jv5NN6BT0LTt4fpQ6xIfQ3EL8RhR1X96Nk4nCOMitFzeOrAg
hXccTD1+syyms5siXXkT16Z6zCLT/dotbrZBW1gvLVVRYiaU7EAXc/es0X9erMSWXi4D+ABz/kVd
9sei1vW+aCJxk9ludDMt7fT1+mzXC/s0JpVnQkQ58Fp0JnbmstEHPqeZN/oe2ebUV/GN3wGvmzfu
d7nzn+8cKnAmLC265RpgVxywTxfWclMU0EtbBCHP6DHXmFpfqZx/EI8or5bexnKuL1g5HqV8tiqy
SlIi8HQ8PanmYhh6EUyl0QbVpC+3Q5SiMNsn2XTQYtSiaKHbtxPv9j0t9tjcmPD6wnn6ASSCaBnR
I6RudfoDEEzN3RCdqmDuWifzLR44ZJQmdNKuf8PzfcPrQWMCRXYJm1vDwdwefhw3bx14boL4TY2E
1vfJHiTloCqTW1frjX0BjjS4Puz51mFY6u6SDcWzvWbZmKFO9khLJsiG/EvuuumuqcVfi+YsGy/l
hXWkXCRFU2zaCaAmT9fRqN1REdpcBRMh9W0hbCw9I2XeKH1cmI4FIFpyCEnJoACcjrJEo2rX2OEE
1HrGj6MRKrfE3uVeLZVsKyc5nxG0Msl4hT8PUX6t/wOHusFrKi2DGB8F33RazacYk2+s2/mBA7OH
dAQZB/HFGZ9GrWY1oYhQBCLqUVDQOnNHcy0YTS3atUrYvHi7M5zsZvGp2PPr7T6lTY0zR1IGSjV4
O0BDqPRn0xYU+MKkSFwRJ0ONRxL01p8JnvVSxFYV9Hb20cYMaofB+03bFak/KvqwsYQXPhQf2UTi
RELLIHSdboou6RyLyKwKmkld3hpdhTSGp74UVisTLHy0gDahiEzFX/6KZ5GJGSrWoAmtCkSdmw9j
rk0f8LEXG9/nfIMzChUBFSEvgpO1ryfcV5wqOhOqwaKGRxhQlOm1wQymwmg3bqRLy0aTEQAamRCq
SasJpSpWuZmiVsFQNz2M2TqhT98vx+sX0KVR2N0AWHQSYoSQTpdNoZCNakIOTQNh0J1eLx2EA2Wr
8XZpw+HRhYAyYTJiT6u8zpsqbgH8i4IxE+4naMTaoZ89+5B5Q7ZrHBFuBFiXZvXES+PVoD6/xqLm
vVZkQl/KoMcX6eg6CM0VsfIvDisbAWwHe5oy4lMY+2zLTX096uWYl0EFtghviRzcvl05L99yNIQg
TEAU4DH2Vl8IESzY/YlRBfE4FDckGcVhYdkAnGIjfX0znLUCOEQkjrDAqT9Kq2+5/Z/NCFuMBA03
XgkqtJ3vpi4gZeMjvdpvTZz/KnIMK/vyXTV793XSbLSFL3wz+XSA2GVwScg8HXvEfWukuFAFXh/N
u1QbahCn5dYULxxg/njQyaA7IRauJXt1rsU2NCtGqRCUajou2LRFns5ttq6989CJ4r/0k4G7ihHw
GkLlLcJWIENUAVxNpCdEb6HwY/RBmLcpYpwRKjzgO26AfaJLn5tbilqXlpOePt0OSJpQtOU/f/Yp
ofQ6SKckVeBUHrK2im4daYZumStcONh0IHiCweKiorV+rwg0CtUaYCnFndW+SRcFkHeymIJMJjMK
hFQQYLy+R88DNXQ1/vaOgClHGnU6r0wrSmXgHg7ydhb35Idkf1FlPjZaigD+AlvYB2Agmo3b+OLR
IKsh5mbbkDyttqc1RW2pIFUcjNNCc6pPlPdRU2Z3bqOb36cKQZy+j403XVI2qGCV84celM/Gj7gw
dwuUHM8BwSL9R/k1nn3TBMMyrVe9ItA6T7lLpzR/NFVq3q3VwR9N9eERRMBLMQbcCWD05OuA4ATX
9+pOgPDeNWNNBNSAHLuZs9jzHSXqNiLHC9tVWhVLchJHhfdoNTVua9cq9CJQxRy9XeK62ytUFg7X
N886L5Vzkamp3KvyO67SpxgDgb5EoTIIRZe8rpZafw1ftdxPbYcIdA3nMhUow1aij/bXR75w70ix
Zwm9RmfZWmNFu6LXU6MRRVDUuvBVEiU/M+bqiNzOuJGznWH9nmZJ4sTph29CMHS6lvyvgIfGukDB
yP6u1eWDpXSPXeLt07x5o3fDjT0WHhGFeytmsc+U9CCM6Kapq4/X53zhm1KWJmamEAm2YV3+1ksR
lR2PFixqKb5TlAXum9ny8p0DB5hsX2ZSwJ/109kaKdShPFryQJhaQrRsWIjetltY3wsXHYtJxiEx
zhTAV2uqTo3A3gIAMwLVi1+WuXKrgDmLQ+wGHVd5aT+cTyhZdOxUoguCmFWEboST1ne1kwVJU6v7
XJTNZ3MYlw0T5gv3icygYK3w4npUwU+XrnBQITe0LAssL5u+xJPeHuZlQFt2SlEcF4OGOWykbRFB
z2Ty5OSYmQtugnNItHE6LGpQaRlD2gjAo1ajr/RZHhTQdW6c3O4CTD7HQ1jM+ttFK7Q9hAT6zUqT
H8fWpFFrufkuqhcjsELhbIQgZ403fhlPGQ1fmXbLPsfpL5vR57aAuWZBhRMmCoYhGtZxGYH7wT7Z
TF+FYZIcdTV67cQYa5bjq0K4up9a048XnxwAHxQJiS6JmteAq7QpzcESkNMUu9Pu+tYTx3nut3TJ
L5xPmWSiR44XIyKrq+9AnXHqrVJJA1OMLXBoG03kzvp+fSoXLj7YjPJTA4WWSjGnS9qWuVuj55/i
OzbU2LjHy85rIUj1Xr8x0oUjSj+HjUyLksOzRlwbE9jbJZ3TwJ4WfHES7rcWxbjIJ/JfPiJEvJUM
nhXm2S5wpTTwFxJOyCzXcxuzfEigvLlLEmHNNJWVX0RK8g5VMSvA5TXfK1PSYHLlev40o9fZzHhZ
LnZSbOzcS58SyRxJJpaeF2sdURkpTVpYpAH60M1hqQplp4Cs3MDrX/qWUtQM6Ctdd4A6p/N1HWSf
4kpNod1WuAQWg9ij5wR6zyzVjavpfEJP1VvKBt5T/XF1AeI7Y45OWBQBBCzl1gynb+1oqrcbe1Pm
Tqfl1P/F3Jn1xo2k6fqvNOp6WMN9AaYbOGQu2i3Zsl2uG0KWZTK4rxEkf/08dFef40xlO0dzdRqo
BqrdVigY27e8C6Mg1rm+ynS2jyeEA7AVjFVa7psKeY9IzY1oH2wCuXkLySzGpUTV2N/mKa7KoZJN
34a8p+a7FU4PQDZWy1dqv4WMemDjJgUhumGb1J66B73P+4nLo26+OrWXfMtT+MQA/csYYz+3H2fM
bN3RjUqw9t+mwRKPquymy3kVBpa62b3LM9VZoWZYvb2jo1FhceXNSwI5qpD1hcYN+EkfelXve2fu
IgbGyzQ2rD9bC7QJcgT4hzRuqz+JWBUv2mzrWFcNCsU/HwnEr2mrzcZ2KMb4wtacpd2aTV0uocw9
oJumndShjSCtOBN+nQii+d7kXVwFKw73uMo6622WDaYFPTxrls+yC9wv+ByjVWdo3UNTpsatUdo+
73dnXnmVHm8MP39rN5Ywlt+BoiG4PSLp4wSC/LMw58zhyXGxupxMuYRT4/Q4AXrncpVTm3jdWKuZ
EzfFseTBqPJR7wMkD8zWTfGPivMNCfjbMz0cdQktEZ5aGWDmUUYUNJZTtUFX7NM8ti6cUsm7Al7d
mbN/ai4Ek3BqVzkmOvSHZ99Ocj4pDrL7oqkfdQmZIo5L7Uzo+vqCQTXmp0GOppKas0jzmUFyLMfD
PvPzfYMpVkTj/BzD6eRQSOLQLqK0+4p8WCXLWHudLPYy0XvYYW28i1ft+3GahzOzev0wMSugOj8K
unQojq7NBajOrLsFC9Q11VXfDCZk2rrUo2LsmhSjvOkc4+V1YMeIvOlUc9Z86jh8zOJOBF3GiE7b
W7ceJf/ImfH56vxVzBtllp3MsEE4c5ueuEzhWTPa2kNBAuJwh+R5RiEzSIu9K4W6kjUWQx7sDB7h
+Vy35sRmhF3ChieZoz18rHLlT0ouVRXk+1mU6rZA5Pkpbz3t7SVYWtBrB4ye6Q+J+sMZeX0JOLCz
GMYx1Z3Z1/2XoUrKM6/QicXiRBFFkFzAmzzGIpFVEP/DI9lnWDZGadMal63QjSmCU23cKincjew8
/ww0++Soq0opGROo/uPYH0rkiEPDnONsn8+71rbayBim7M6Nc31XJ3b2ycXdd//rLXJq3ZjjahSC
whH8wsMP6rrQuqlK5fuhMeSFCIY4RKH3repk3PAGPSgqpquxD2HR4Sh8Stvo6yHfq6VNbqYmxpmm
dmR95kZcj+1R8HAwzDrZn6ox6Pq79oTy3t4Z/OwSo3fQB9NQPiMqk+8C0bv7IgtgOcxl6l9ZQ3xO
3vzECqILSg8YVB7J7zHwq6/MOU7bONsvlT3cSRS+oslO2miSo7mROK1dYs+RfPr1Cp5IkWghUjil
HISUGAH94ayROS6zpsXoIHekaLc8NMGdaDqPVLi3vivf755lp3vXhFUyNPVsukg1zdy7UBxvdTTQ
z+yoE9c4HUCQMS4WbCti5PDXKbk7zUlDZB1eu8KwMyu2SCrrmza10jPn9MTmRZBwlTVh84LPPQpJ
Sx8xY9RQ8z1RxRBmaZtjljuei5FOTchbi1NYEkBXXN0yft5VtsAYN4Z2uY/zFDr3sjS7Ss/8Wwuf
mDMX9skJrd1a4l+Sl+PUzKv12Ggdhkrb4M/E9asrXaTn2F6ndimoCNjEvIEAtY4WaJxSGC+YLOwt
PxZgxttp21RzcmOnsxalietegvc8l5mdmhlCU0Rc1OBpQx8FK1lc1mPAZ0NZIFYhBgHq/STr9uOv
z8KJd51eII/sjwopbgOHS4WuWWybJQmn5wj1Lk+S7r7KYsRNMIoYoiG2nDM3zqlpBdBYaaVBmgZK
eDTg3DaDTDoKJ0bt7x3N7nfarJ+TJTwVpZNJomzGpwOKe1x9KDS9lHYus31QSHWlp2q6VKUhbqxm
zO/x+krWQKa4BE4unvp+od6Wlkt9ZnOeOAd8WgTWkMeiDHKsstZnPVDnJeGe8Rf7U6BlImx1VCu6
WJ7jUpz4rBw2h24Nk7bZqoefdVSjmvxyFvuqxis3EDa7sw+qza93y6lRiMbonOG7jRTQ0duXmQoA
95yjFKMZf7arF67VIlPw60FOfTVwHisniYeBWuXhVCgrU+eoUrGf8kSLKOvJqDIQyC9Nazgzn5ND
Ee/hW0Ix4BWZplxU5XaNl+6NVPuCoVa8Ecq817Qs/l/sBOAd5Ol8tLXScjgnXr9Gzh6qNLXnJlGN
H+/WmkQa4tj8VlIIkQO8nR+lN5rhr8RYbORWUFUwEcCxW+p/HfhVG+Pw7a8X6UTggPYX5VZvdSdh
YocTyjpHIojtiz1NQDQjoE7EYuc1udtvWdNpq2b84vEt84IlVAVeECTjmnOGQPTq8iL3ofKxtnVW
QuxxbrriR4ek53yhoFm/EzLrIwlyNyRS9DZlWcVvLdOv44G0X0urKwHr6EoOBqND76rK9tLzyl2g
qzH07SE5s/9fHTICSIISRFVX9Dil08NPa7tI6pJwi70RqOdWG+VGN7o4/PX6vfJ9XdWHqPmRF1Bn
BHq0tpl+ivxoBlBCFi0Gi9QSmnAWPYAQDa27Iu2t974I8jtX4UBr2p229zJjFGHZmeWtZ6IxmPR9
XkaBIcfd0id9WLRIvnaWmhAw9+Zd4WgaPsypE6XtuGiRZ7XzvTYL90wg9+r4rnMI1jIMURzqx0df
qkRWsjMHvpSdDthEtW1lEyX7boFnLQHtmcvilY0QVUkqwOumJ59a47XDT2YLO8/AuyPLYpoIPCRz
m239mBLplU7tJL7qvRVxW3QTvIJ4ar91y5zcBbWqka2Za8xxYsO/grFdfUtdS9vXszmVYZ849a2o
PHmX5jhlj2MsbutFeUBacRGRKAfiyrvYl8OQ+ftK6t1FqfDXa2PtCUj1OTL9673HFNF1gEsJ74pb
/nCKwtArA1gESk514WDt12dhbjfizDn6QR88SDv4kohiAwTxYGNAmDwcxs2sxCiyMd3HpgjCcTF3
emO+T7FbqePgUz+a17YX3yPDV4R2ae/Iii8Du5BhXHVRWs33UyUfY0lnQ+lKDzvV7dpixBUXrZ7a
ms6UPl5/k7UitRJTCDBBHR6dFKjfgWbTadzZlZwxVqntsg2hWWhn9tfr24xx1gQA9AjUzuOQJcnR
y0C9wN+V8WJ9EF5Wfa0p+5c06ovy/UIV98yApya2cjrobAIF45/DVch7b+pGnoZdHEjtMsjIu6wp
Ld4a8AGaI47FtJkyIkXqoy3lBAJKIs0O+A2durTHQWxWmb3/zVwAihCgr9WAY0K4a9XD0pTMJRvm
9DbRW/xJy1ycSZ9eXzgEWYCJ17RxteRal/CnSzP1zVrmClrI0Dbtxm3TUPr1SwU65cx0TuyFNZoD
nYfCGeXKowMyWMlQp73v7qokma9VW5CCWx65h3TUx3Z2z5370+Px1qzgQ+DfRy+bsJ2hbImydiXU
nj/ViMqmW6IANaC6ucUFx/n06+fnxNZbWXigUXm3IaAfnaklrwYDUS9355uDeR2nTralZjTtfj3K
yeUiFAIkCnMN3fDD5YK5H6Bdts7KAjqUAki56K15QiDIPcemP/UBeYu4OFeYG1ilw6Gs2Ud30Frg
t1D9vVqW1nonsehRy43TZedM2l5/vfX1RgOIzjqX6DEsaxBOXVuxsHadOWOO3HUslNKsMyHe66+3
tuFoqVIM5bH78Rz+tNnrzFkmhjF3fht8XdwcIyfqtLsOvsmZOt6p+YB+sImOSQp/GG/+fKyGVhbc
CKa56wKtACXvjNiXF/GbLyLmA/KVnjTLxPN2uESzlegqSSyTNnSWhSIfjY9ab4yPb91zYIBozwBZ
oxgKCfRwlAD9ybSOlblrZrQPEaIRu6xx9A+96cRnhjrx2Xg7V4Yt+APDOCbpLzZKyLU/mcTd7WUv
bed6LL1zKoAnB2FxQPgbxATHe21qYx19YgZxi2qm2u/5V0Jp57pMr0tya9TBjib0WGEVx1XVShYI
vJalsVv8qnvs0gFMCpf9kD5oNoH9vRGrvg9zvckhqcVVo4cNxOrksl76BZWpBc3P7eI68tzF+Hr6
REE/sIGgOVfyweFy6kk5KAGxYmcnbv5SgLik/6+3ZzrFr28PyuY6leyV+0rb/yiyDMq57Aun0vnI
9Nd8f0ZjPiluJP7AkVMWfzkB/1thppPDweWkM42wFayfo0llJjSXMtF3HJjlsmrw9BIuwkyJLNNw
0stzoqyvPuJKwCEAILbh/QSsfziejIXd2ZXt7GzpBiF4/mqrL/ab4U2MAkaUV5nUDKrh0ZvS6Avq
c6Pv7PpZfLPl4EVdP9toBwzPmuaUZ3LPU3OiSEEqgDMlZZejC39qRNa3ne7spgarPiTom20SWG/1
veSF5EnmIllx0xQo1t/ipzu4haYoGs22d0HqJvspoAtgy0Vd9o0HZtROz2lwvlKe/8G6xTSRs/hD
UeJoJ4qRts2IWOoua2M6ic0ihxjzkL7ooqW1gQPYdtOklKZNxN37pTCdsO0S9QknDifboDtXN5El
TXOM/FQNxraoDc3i4WgxBhzVACK7UA0WXL++dNer+yCfoHVA4gKQHTYIzfmjDT1mRFKZ0dq7Limm
zxWgi+1cae7GauCxIZrk30zABs4M+vrO+jEqEsNUQFYm6dGDMk7+onsJ+UmypMVdPcvgOkDp49ov
fHmRtnhHhLlbq42TNFrFN3D9HYXA+s6us/irtNzxTFp1YktS2ACPtnprAug5OmYJIg/SzmDpY/Fs
381ICOHROvdvfUaZNWqhKJxQV12NSw63JOWyAW+ZAWmMwZ5vbNW4VLE88+3HC4gF74GxynBTxT0a
xTIFyh+5vZtx4Igcifz1aLPD3r5vkFAApLgmpAglH45iVnruWcq3drg61HFU+sW0MQJYUmHnzt0F
KZF9SUXvza3ftfQNuwxGDA6oAOsPh51ybzYKi/hNo5EYAkaArTsE3ZlPeOJQ+ObqsLeyBNaL93AU
Vdmj3o66ubNXWe/AYJwtSmvGJla856HgUgxBJgyffv1N12v26CwifcAOAZVERH2s+ufOhY3Y5kzA
YExJOM5T8ZipydsazexT0orHbe3H+kPsz99/PfCreJWiDLHj2gTiHyQ5D+fbYh85Ztw9RMVjvx1k
Od7lCNNfzqNrnDlpr6tnjIUwwJrBcOcgXXE4Vt6NohnH2dhVQodk3aUNdq2L3TPrqdHyTUzJ7Tm1
M2cDXNvf0qQet27mZXZkL/WwRU+uuwK7sWyyuel2M1fuVZGkeL54AzK/2DrvgrEW1y0HJExns4xG
YTT9maL0ifuCnisAXe4MmvfHdLMAZS6dpTF2gdO5F9qUZ1FMz+TMGTs5CvIhJiOsJJKjT9WXtk4B
ZTB2mtu96/rYux/izDiz6dYfcrTpeB3Xm58ReAaO3v66p5Y56aOxE9rChSvk16DBOLVJ5eXck6b/
eqednBLhoEdDkELAMSi8ElY6xn1j7AYMUEJ9sLzLHPvV/a9H+WEPdzwpqus8xlyDlPKPJlXhCdQV
U6Pv9MqpnAhmdPcFQzEqghRC/K9aXqaf6tTMRDRZaLhRSpxUvyskNcowyUYdSqRv9N9ba4qbsEPu
88Xy+uVJxZ3Mw8nPhb2FCoH1pNbZThF1QKzFHhE/3q3CHpcGoe3AfXLKJgg2tjWjZ8Z/QbqtLUPi
f2vFVhWKzK7+LFXsfwto6r0YpL+P0vbVx2nQhA1ix7K/YNmQTyHsbueznfRQB6C/YL2uw9YD2Gr6
oNcKO9GnqETi9r2fS92PsDKhMwKvs/5QCJV/Sbp2SiLLLk0ZSb1eusho/KlayTLFEPKLz872P/za
81K/r4ydjIvMxVIZfHCo13719czSvNpuUNgplCKGBc+MzvDh8XdxWJG+Wcy7mUoTr/wwoqtY+z2V
E+cc2+v1ZlvDjJWKjAMv2+Do/IykX8rImnknatlFyWgH71KVFt/eOiOAwLwWVNCIHOCJH84o8Itm
Acml78gzva05FU04aaLB6mo6p0f1mttBWkzhFw7CqpuMkcjhWLozdnm/tMsuJbNrI5LY5ZIaREUg
UZaiu5y6TGroHqbZuCnGxP2EjUrz1axVeT2KKh6juVCUfO28qp/f/BVWuSq6SYg2cfSOTtw0tU1W
Q8ICfNqaUQC9c0M31AjNpj3XTXj9WhF4rJYmAIZY22PtL27zJOicdNl1saG26P7aO033FQBIee6D
vw4EGGqtRvAsr+jqo5h+1Adt8GtnRkQ0Jok22rh5MBZ7BiBrJ9o9MmQYCiWzhSLXrz/n661LmQUN
PDqfKGiAPjtcaGdwijS2J46JCparvI6/B47Sz4Q57Bp+zOE9yTB015FqhmcCd/pwmGaphm4ygn4X
1yoPLtpgmLVtaRtLvrXiefrTdlrA0HqdWHXoDoH7SQo/0/kOygVK3PZxvEnrqTA20ikzM0TCV7ND
MVitCA1DGel2ChrH3BLJTPY2dab2cQqWOo1ULCYc22cUJi4wQaQA15bB1O7wFYZZ76CovK2KeLYu
FpU2eTRhAK9CnjC0XVAXzpJIxFTx7pqyxNJlXgovi0rHTP5oZ+lrUePL1N8EVePfgKlL7As3aYHG
el0dhE2uzEd9HNsklKrUCKniLJFb6XZlvo2TUjy4QKJL2kcJrvQ/JOo38agn66Q7lUerkOzatDXi
YmMZs9uEZmyWf4h5iD9APCgepJ+431o81z8AsdNz5Nsa44PXGsbn0Rp9LZw6vxgxpqopGLR97big
nE11axeGCfzZmYJ31djVMVbJXuZE81x7065P2wJZZk9b6psSzSOaxEsNM0cKbUxoIfpkl23jB+KO
ZHK1cJbGcE8hvofAsqT6x1b6hYjyxpI5Ah5LWYaLcMo4FBaiIfvWbdISPpoZZxuam8Z7W3XC2qrC
7JuLMu3GT5aTWk90dgekRlYIu+hceedqWlqEfsKp+RiLpr8W6WIu29YOVLpS3GprP9RNVUW+nrub
zJ9KP7SdxP4edLHrIOXjzADl7DSx8DubjXdSccWGuVD6J1xl7G5HVJUEW7ZK91DUmqxxBzAwgjIW
c6DI46bBEHpzpl30Le3UEHlKLebdWuYveZ+3fDRf45ymozbjC9b0JJcyaDjDQtAbC2JrfPaxs/+q
je6AzEfpiauFv/1VJu3MynQ+Eaha8v6Gcs9i7ZpeWo9SBsVIVKmnA6c+UUHkmpPpYhk2pt8rq7Zv
TEeJexqhaFJohS/uC2Lr937SFgS5gVdJ3Nh9WhB6ZjTP3aJwZBq9QjE1rY/riMtOIZI+WvKqTnPn
aw7GgU4dlUxmVgaLvU2yZP7edLnzwVTS9RCJNw1aaoM7q43ySFsi7F8poWLmk3JJ1f64XHjljGxs
xcrdA2glWnHBH0RmmVJ9mVQaT2Hp+xM4nkw0+HQ78Z8IF7VfKh+yZNiT4z30lO+tyAxIjKEnGN1t
777zZHLTiiZ+VE2rfSf96/OolWNfRWjIei8KGsSXLBtNY98FhT3vTGmV5XXh2nxtJbLuGa6VU+G5
l/rpzhzTXISdL7O7CrxwFnn27D81bStfBPWiB75ODPmBTTRFOjKuL3WQjl4EX16rQoUR6BMy+uPj
PCu92ddoP/O/eoEcNlZpWHU0Ikodh0uTZ48UQ0UR6XTrjLBCI+BrH1C52c5YbjqbcY7ZIXnhxH/w
1wQotVG5YZ7gjx4Jp/W2wBhdsgxH894P2owAnpPlfmgZ/XBfWA1aY5iEemzLPl116EXAGvSVlzah
Bbj2OlBm3F7GKKvLHUcqeOcmto/h2TTT6beNukvC3jVpkQp0/LyQQp96JLpbuhDcl8oICQ3r2q/d
+b1VZnqkMguOsdJn+6pdAoNNa6S+uupN1UDSJaEbIjRikzJkggrfO8/trzXHFQ+xO0zVJq8KB28Y
qdsf4jQuH9y07V2WsDawJXMH48KhhXFfBy48Jo+2DxEjKjzttrexTdCCoQLON4qbBT3Xx9Y2jWXn
eo3TXlU457VRLySKwXMfLEEkZJ7erE407A1budOu5rjJ3TINdbWXY9ZUlOYqv7rIm04CghElCNap
7v8o6En0UUqPdO/Hic2N21RI05e9cm78sYNdXpitcaeD2XIjVWbjrdH2yJOVeDjuceXkGq0wBxRX
2DsnA54pqTL2jiu5NFt4L49dnhXPqampZO8If0p2g8wqsS/Q4SK1I1S39sJRAWF3k3I3ZYlo/mSA
iSJsSnwCkzYwPmDmkdNf7zRCgY5QrAKHq815hLS8+XkpsT7dd6P09Au8as00dFjFnIURMIamoJyc
0Bpjvw5hag5/lL7QUV3IdKg+lWcvf+C2jWHbUg7mg2/mxaU1Al8IhWrrKbQsxAS2mZeI/iLmNtY3
ZjJ6GuJwtfchQczcDQMerduOQ+ddeV6j6cid20URmllVvBRi7NAcQ/DoC/377rpGijYGOWZ0FGUb
j9RiXpr5Pg4WTeJsU5Vc4l3sTKGXZbDAM82uWGbktS+LKXbCmgRnP7aeHi3JcAOJqr+XSnN4jAjm
stDEu6zfOU0j+QSIV2Bhlqx2m7S4x3tbTEkWgl1LvvSOVo6R00ng/DTYsit9dJpvNQVDclJndLIw
s3VCbAJhrdkUWUUYHM9za4RJ49ZiM8+edjOWKJVSInLSL5Y9uLfL3Cqx56a0pk2jmTxoqZFpoRdk
+D2Opd1yYbbZdO+MWf+lrOOijqzaEzOXqZND/VJGE28WUCd5WCvlyA0Hpgi2SSmHp4Vmyh517Nm/
UqnIL9qOt2OTeUSpT7mTu8tW5CoxLtNKS//0dGk3Gyt1zGwzGAlOalNp7IdJ1LteNDDJbCtvjaia
m/KGb5lxWYu6ryOxaEkTmcju3S0F5Nmv9jxRLh7zwX1sOsd6SQMXvq7bF0rfFoOPvH3FZMcwM3iv
Q93vuB6G2u3f5V3XvgwtL90eXUTwZ1Yfz+SrXLv9S6JGn2dJp8pcxfr82bCm8kUuhkl40Haz/ZhL
TT0P3be02BlZuXzDU9r/MhVLRUjXUMue4gGsiQkowg816bnthnVzaObicfnQjv7wPIyF/Fwjz12E
LQzkT2Ly5DcSFOK7xjUaFc5mT3xnI3hYfFjjk4d0nLV0L4sUNcsAIy8Zwk+AXdI5w6gi9DymNFqm
BcaQHgj52HWm97nxneGP3Bf9eIdaQfUMjzl3I783vC4sY62786ZefHeGyvzDtOyG5NCO4+9cbLzN
vWlTScIQtkxCfk71frQr42Oul94H2c46sJ5SQ1weHEPRbiauOW3DaSyCS8Iod9rmtTFdugvbCUzw
untySA8Ip6TwX/1k8B4wAsuLcEqbFC4oel8Pel1YyUZpQ/WliXPnJYddSBSdyeCj5piphSCBU770
caC9q7q5us2UMW2FNPJ5WxldufowiPGpLOv2eW4HCGZlHDfLo4Jfx5YQU/qhVgFRu5fkhof3IrTH
UMZoIzKHfIbeXNX5Rz5YLq8kIi+f0loTBfSMWmvulrYztI3UKbduPO77JqQKx4OU5cLx9o1hUIVF
IiJxNkUymIJMpS+zd7py5/pjL9a4o+8se9nkkw5wk5tgeEATvWuiKvDmISzZqndV1+kPc6G5mGTo
iuuN0Kuaw4a6bhkaKXavoT9mwRzmARqGIS1FJ7kwAxzqcK6bOhHSnm7GbT74ySe8b4NvNR0zMIDe
lC7hAJLvQ966GPoMrq79WWKmshBKF+l7ZfKKhkJQXJs6O15CMwXzE051UtehFrOcHMcqqa6cwZhS
LC+kdVei9Wvue3cU36ehGkmtzTzeBNlUehDWpjX5yCxjiDC8aMaoQx5Uu1JYaQn0Jfz0MfMKaXP/
zdr0CTPiWV4E/jLM25I0EGdH3W1pr2OXyjMTmJpDPdYdm50bL6K6aGEn3JjdMMyb3Moofi9FkO9i
YdY9mniW8301jCYWVZXvXNZjPX0DNuo1V6VtJV3Ya15MtclMyiiHNPGHZdWcpHzweEjqbpz6dyb2
w+VF0o1FEHXKEfnGmJbpU2UN41MMoDKJ8lGmfWSqoXkSgeiSCLyl91xlCw6uY1UtbugXrF8kcOR2
Qlsbus+DTqsP4FfpPxX1iHIgzFhKaGXpJDcoyLfaVh9cI9tafZPiUcfLbIUTIPdkU7iZnmy0JZF8
nkWsUoNJvpR7aZbwL0xPZgKLFVRJ9q5XoKyh3JEacpLVlrpDAqNS97L33I+ahwpOZKiBW1vXhXch
B2vsQz32KcQhg4v2HmyXGfQrpb3ISWSrX7R9YZlfCnxPxjut7xs/QnGpuk3npK0vg3xO70riBDcc
88quQhLR4QsKQsN9Z+CmHk5L7WRRoBGMRpxsyHeLY45xVJFn1AQstMVDv50zwvasyD8gHlVY4Sir
AH/PfuxV6KIZXdFRCXq1H1hufy8CTDsiP0llem1WVjBfExlhCuE1hn9ZtI0Otq5CHjYqMq/7UBj5
+L3KuRE3Kp/b94p+10M55gT9WUJ+eJ3FfcHdAUcCt7GmHtIbrdG6KfTnrpFYXZY5At9i4sRNqaq7
ECEh+wlie59uctdp7qcJu5QLjTBgn+f0Q7e11OM/55wvvekI7fLIH1r9oRlbgkZL6XW2laPUuvXT
eOMDJfU62Az5OPShvwStFWaVxYcbLDNpiCf1eiSGmdhIFHlo6gPlc4zrXHDxXKWyG2oikKT57Gn6
IC5zaEhffB3NhM2yJN2yKYMKb/FCzUg2EkEN+2GkoIsGcoxP6DB700uJ8sJVLx2yV7lg/xXCdENH
SG/aMua68ksZQtRPbnsYqPd+2rgPpuZzZRttUurb2W9jM5Qu0TOV4Sz3qJSINGCsMW+iIPUDSgKL
0p992aEUZzbT8K3N6KJdwHeLd/W0BPHGrfrqeeytTt/8h5XKusEJTe3yNSOuc5PgsdUm3Yn+o3HJ
2dsSWAEdB4+QfVDWo9dQekoc9OEiRHFxCkMcIkhD6uqJzbpZxQd+5+DNUpwe5SHa6D7IamqPxz0x
Q8i5tuZq2nXSvkVI0+U17ikZv7nw5XmA6RA6dmHkU1E8rEhl86jJxtDVTodPCvoX2lOlz+c09l83
PXAqxlER/hy9Ujbc4SjcuX2aoAKPFdSY3ZZZWt53ZVBcGbFj7drat84INJxoeK9of8Cwq3gC6mpH
hcRFtNbiOInaKRuLP4dzXHaS182aPmmIn4R+1dpRi4Jz6CwE72X2kLlE0d1b7Q8diEPWyt2z1vYV
8L7DiXeD5EVPzAHloUxdqAbDpgqVgzcvIqMglwNOmRkbx8IKuQmpJrHUsIOkCae683rCA6xjfl0j
fVUHRiqTrhU4fH1FMBwDVymMFaJOJCLjsZK3WYF/DOVYZw2ni+jXQ70qx2JpDZqU5tAPyZTjoYZp
aJJFFuWuHbw+6tJK3PeTUGc6CWuN/LAaC5sGoBQSeJRkEUg4XBx+ebvsWRcWp6CxIwn13Ox5iiUF
N+0LbDOw3ecA5a8+IqJeur8y5WAMUUE9Om/FiNHjoDssVZXlkVFm2sYDCxch0P9mWh48A/YFoQhH
gIDm6AyYS+8ssTPMOxubmlCQquwXtLnP7IpXS/VjFGgekDNoZh+bMxVZWanRbinZN9qyJX5ewsWo
3yzotY7CP6urOi2mYwxTUnrKM4ZqpvMwuaFDFWsnBswdl177S/T5Pw8wZ/0//ot/f66bucOWdzj6
13+8ky/dMHYvf7t9avq/7cbq29Mg6uq/1h/yf//S4Y/4x614xp6v/j4c/78O/hIj/fWbbJ6Gp4N/
2WLQO8wP40s3v3+BETT8GCB5qdf/5//0D//28uOnPM7Ny99/e4b7OKw/LeGX/+2vP7r89vfffsC0
//Pnn//XH949lfy9aOyenp/qV3/j5akf/v6b5vq/001c0XhQcgDDrsAa9fLPPwp+N1xkHqAeIS0B
GAxoQ1WT2f79N8P8HTYeyONVrgC+19pH6uvxxx8Zv4P9gHdPXdPFXgno5r9+t/t/Hth/LhDf4q9/
/1s1lve1qIb+77/9kLj9+VyzCwEbG7Q9USgCv3K08WeADlq6uOYGzqr2bWllepd3RNHXssESLZem
u6ldjKmbBomratG/LDBmr2U/eUFkka4tq0DFZvZrI9gK6tAPQnOnaDFgBYS26km+7abvPiSGpLVX
xcQCMqu9CyMN+uKiMiLru5S6uFwqdNmBkNQR+lXgZjJUD26pAVznHdrarSaWL0CxuzZ0AtV7W71f
Np6fWhc2rQYnKmxlFSERelFuKEJ3aTTLDgWVIR7PsEaOH2cWi7oeMCmYI6vIg3l4DY5LmsU6qfkG
WxVMk8ij1NR/tHNvopKomn8+zW86Xv/2qBwcr//hIfz/8Hit9ib//nT9nyoZcW95+vl4rX/jX6fL
/B1xOHBQK80T95+VVfev02X9TkiDggQPFm0eluz/nS7/97VtCQgeuiuaaqtW/b9Ol/877zY6Xavq
GCsNeuYNp+uVDBdwsBX4DA915Rnxn8PtspTY4/VU0je1pRcbRxefVzTpFvTbcx0MX33hP4ztbFyk
Zt4Q9lP7nW3tHC7tB8745zMObJCvsEpQE49gHXR0xqFYEXop396MXCvXoy+v/IqiTZY9ThqtsQwY
o0/2H9ZVfdMvpTqDeHmFPl3Hh/sIAwq9Y570o3ec1kxj9GNrb1BQ0sR/s3dey3Ej2bp+lXkBKODN
5QFQjqQoSpShdIMgZeC9x9OfL6Xu0yywdtVh3+2ImZibmelhViYyV65c6ze+jsimV+lp/a7KjWhy
A3npcleT6Oy68Evlyo9tSuDu0qbkpFkhuV0+xoYb1qFDnSpNIjg6PZXipmz2WVZVfyWi/z12z2+1
86eui8P+8T+PxY//uI/NU//j6ABykv4+f8ob+F88uAwYi5DUBQb87/PHPYVtgMH/iOAPh4Cj+fft
Zr0BQ8ilSG2fO8wREKi/z5/5BuQah4+bESNe/uRrzt9vDMTxzodMA3IctXI4yTDIjs9fr1aFXSXN
7GcDJdJ46tsrahYzt0y5yE9a5ag9D5402NLf7d8WC1x7ODdzjQTqEFkHdXLq98bUgDZEOviLbWut
481k3CCkOnl5StUgQz1QgtJpTYV9gT7w+9l69OuRpSBIAbf8A0ZeRQ9JXih0l8boR70xPwJ1Vu+p
ccyyK4AKLnTi5rMyRFQms4Bi+Uxnyox7YIejmnBPyvqhmXLcWiUyD8iqgp1ILzfVPoWRssGcyLrl
jpvv+k4bH7RGoSyGdhzAkSletrSnlg3FK8DGSS4VD0voF/K7MAMT6cqFPb83qbDcBGqRHjjeNPDH
XJ9wpJ3TetfG8nDJrXD9FEClVZhjglJiPbD8WIUQpdcp/5rl5OO4FHhVF1luP8mS51RYJD7b6idS
ojWuRgwFCho9YR21TQR7jvdMXIIx6fJ08qG6N5sMUsoVdgoSLebBpnsaWLuwL97/HvO/EedZxGEd
z9zzTf/0eHTJ/xNjnDdcIKDTYevqgprBt/8rxljyG7B6PBG53ZCuQD3vnxijvkFvDjNvfHdBmv9O
rv+OMeobEQ9M4gwar8KU4VUxRtRjnp9SkF5CZ1xI1fLXCIXH+0WyEyp3mIj4xajk75E3Tk2Xct9+
JDhGh1wZ84M5xvlHADbhlTJDnd8ZOUVUnoDpx7itBrRt8swPGxl8SpZRZJ9q5R1ElKr3EZEyrkDc
xCBaEuuDOtrF/WC3domD2d/iAf/dhM82IQQYQSP5nzfirswei//c908/4rZr4u/d80351//7z+Wn
GW9wyIIbib/bP/ce/y0CTBA4gZBivCAusL+vPU17w4bETQcioYEmq0Bm/7UlNXarCDtiC/O3XpFy
Qlo+2o94PdA1Yk/DO0MBhYRvHb9oXAjbR9mraY/TyDR14D1J47VjfwBrtU1U+2axlC9wg+8anSdy
2G9Acr2F2aBvyq69NnJzn5d0PJb8nSSZV+Wg3yqGdW2P6ee4im7laPk0TObkdrV1lfXjbmjaPTZl
OBarT7McXjW6/KHUsTCWUqfw9Nz4kUemmw80yDTlF1ZXseK2pJkZyduuTJInK03Nn9UwoEugLqry
aSqcfmcYdXFrSKVxNdhWB6JE0Q5TBDJMzsz+c5fWoBNQvfomz4HqT1peeZIi2e+jwnxK28cwrcp3
YJc1l4Lz94qWgR8lhuLPTZtfhc44bAvDit5BkY32Oj4LbkWFy3CzLrQPpiaa211jfpjmFLSCUX63
orLzlBBwl8Qz+rZLemNLA6Xo/aa26ghFDAr7Kd2tvVxYX9DQadEScGwv0Ts8Bu2MF6nRqJ4mV3dN
aB00mnJukNR40PfNfYXLD1X7NvpuZAFeefwziE5cpXkbvnfy6tDVJTAP0F1xM3hBiczXkEPBmg/j
UMJJiK5mI95b6XU7ptd2UhxsraH6/rntugPlYvLrAvPqEozichvHtVvNUeAlQfR5Dgf+gfI20u3O
d5oOUlXVPhlYNBZqj16O+XWqlg3Nc0+xH6oy3dIQcWO9OCzZrq01T7LurdzxJKwwzKLAvA4aW9d6
iWPeoLwzuOHU3xX1TOs4ofvvaoNFV0UJwup7S8XZT2ihbBTKAweFPOKzBo3Mz4rgNq/SQ7NkgOwK
+dsEOfATKID7Npzl/RQkybs6fatJ5RXyYD/14bqNki2HbWsl9OAllTcEHd/7geYHG/h7k7bZnWpU
xr7tYzTDDQ/cGiidepB8xJVSWG3zNkWWj51Z/GAfSN5iTWh761W6VeWgus6z7F0WWEIiJei8tjZu
cOPLD5o+6x7Fk8WzaqCMtJnf6Quc1RBVbheY4UMQ2X/JWL4qQL+rfhb3XfPzZ0e57X9D9cw8e+9/
/Zn/PK62iX/+T4A19DeUL2mzkJEJHpdQJ/1z8evKGzDzUBllYSNwXDl79pZX31A+Ju93KG9RMntV
oeyP1sQ/9zyFOP6N5AUiezxd6BsQvZ+TNtE3m4wY0IxbOlIk7bQEqbG7JdWjGGfPzglp7GVTLiW8
U1spBm0Z5sbOsPLlnbVYWXggnUxTlIVUqd6pWgFyIE6WDpyQivehb+FB8HUGiGh5dRTOX9I+tb7a
ZbrA4wjS8outSQnp+zii5IIVRClZo9eHZWd/6watXBZAXrY+YNLWILkbIn49z/yRCEmyT4oZcnbD
DOHByovbJpF+pVmv5w1IlghtdFeeANvAd5ASVbmapVhtob+EBFNv1Dj2N3aQ9LSeKObddIK38DZD
MCzCLlZWx62VzVhWGtpit3cUOEz9EM5RBIdkXhpjvqrmOi0f7U62Y7ijpmj3F1ZsA1kgZ8pcqnuG
6s1pmUXqLhmhnNxEfdeBkQzkmHebAfXiMcCpVf4YOLExyV7aaIs2gESIpSK6TpqkzMEB4Fn5bZ7a
qfnUpHCfvIqnzwzQsghwDnOiFEyT45SRlnvABbUZpFKtRu+dJXC+TXk+VYdgKofoLWAn06SSSHcu
aXzNkOYA7ClTSFQv4Y8BAA9tFEn0HWi4uvWJZXm4bTS1VvPeL0ebnZG5SdWE+b0zK4k+82Es8dgU
N9uCr+cvOZYAdG6cZe5V3VeKKoo+SWOQ45y4JBgnDX6o5QgHuYPRTVp3k9UlRsrUZuog/a4O2TDt
jSopVISbuk7P94lpN/Gvutcl9T7Uw2K3xBYFUENy0k+BXHWPhWUCz4wyuQB23gFhkYMku0ZZp0oQ
yssaIls0AgZPCst4oObcaPsQBfDqqkBaL9y3SB8jHLjoqbf0TvZ+DObW73QexlWPh5VrRiWKZ+1o
Ku81SesOnTqMm9rO+09qNToPnZxXT7SK3qlNZX2Rw0SaXTPV9Pel1uTfVSDaNUiWXi9dVe6bB9D5
cfNuSvTsoZIn+b4O4f4XQ+V8RZEsfBuGwrPPqBSj8WrDof9PVX87xtK9VgEKHOoyu55jvBpcfTZQ
PDGm6n0Wjfo3MNvJ5KmRjq5r0cehr2QApymKKW4nvI5Bn1BrLmRpi1K6pxVVcQiiCQfSFrqAPWmy
y2n+tehNCQURNG67yB+HrGs3dq+aN2aX8Cd0tfkQ2sWHodVCV8306VdJ7eEamDwohCLgujD1dKMn
cp/et3lblp4zGcngympdUQVLk9zkuQnQ5toitYi8FEZdelUbseVcxzEZp29Tmbe3gxO06W0mKxPY
FIGPf2AfJOMPklHa0gBQA/l24Llc+yBZuMTDpKVJncwTSjM9AlCGN4BdKPxiwa39dpmCdvEkej/W
Owh9oHTUboRbVy5p9CvVTBPUBXijD4M5OKAr4ubJVoDmuFFqWpFnT+LWLpa4/ORIdmPuMIfFHjCn
mctmcvICc2V5UOSNmqLk45czTOa7duwiNKEShZsY9oL6MNIdKDaQhsHjgBDWZ045F/g20mlrPOZt
BK8y1ccyEeryIfRzEy44ojbg80uKIWM0fNHM2p52YTogI631IcUJSAel7AHCapcOS10wez+tsVCT
O72qq2rbaSXYrv0CdnC5p+LfUUyoazW7boouZ3VaevTAuofBudSBFrWKo4tEEL5gl0LcQcsSl7Tj
i8RyRmcEBea4+BzGbjtE6bXZa4HbSEN/VRbyj2fvlxP1jBPDcQkiOIygHyJnNhfk83vL6mykrlvw
+FkixV8m9JSvpcxRr5veKW+1edYvMHeO6yeoQdGZEjxhuiOU+NS1Zk64jIlctzN+x6gbiIT6EYIa
RLpBuZ3NpnDV4ZJow3Fx6K8ReXSxvSn0a+v6dhiHWjwUjFirJb5FFlAujXXwGvmifOvJySF7AYbE
xiZmrdxg6EWLpsmEnHI7Tds0Hcctwtn9R8tuym2oJPEnqx21S+5apyYInwxtNSRAqYGsICGNiYvQ
bPSkmYoy7KQqbjdqldbbtsou2b6KLOb55tSEKDuCHkKanVfi2oDTCsMCsfkZtcUh7K9jyRJRtR32
r9uTYhRRFxbFXxoxa6GoorPbdLJ4y+FQET2l4KV3DvZpYKCy4V1uSMH2X4wnas30P3iwr9nKSRBm
s432hetYyYwNBtLY4Mbmh0FLAHTpyD1c6HmcWkbWEDkn1PBQ+VjBJSKoN6lh9Uww6bB4LKxELv2q
arrv5yd2chzRX6ZZRUFhLShujOAgLU0QSHKlfqqicX5SmuiSjs/LXc+iwVMV2n4YE65lQfGNHjIT
G0Tgj462h+ARb50yKz60Jgzgukrbt3PAxXd+aqu2lTjWNHl1DKBI4Wm4rs0JsrFwKHURGDGtU71O
mrQKMClcCd1akk2vJ8DmZY1XX1k7NUTAih5wRY/78/nf8fLwYWetYndE7k/6s5aJdrLSSrTWCFwM
e76A5gtvSKdDCABzczg/0suPCVOX4PJbrY3+/ypS46A9x6Wy0O8KC+cjgBR0k9pZuSDL9XI+tAGp
NNFlQ5md7sLxfVBYeTIsLfQT0+HOax219SMO/Q19jcp99YSAsFGeZeU4dOtuOTErCQ2zCFyjCcpr
9I9+RKB8L5ztE/NBnJ+qGtVh4YMs7r9nYjqZachdZCcOKIGAB45Ay6NwbUMyTLNufv2MAEwIsAQM
Z96C4hM+GyxpI3MI8ZIQMqEPkjxAvUDh8cI+ODUj3poK8R6HXQL/8SAQlTRY9qPjLoQn+i1936XX
6VCAbS/Ktn6dlIM4Z3gbCkECRKrIE9YXtjkDyOQQOsjatP0WFLezCaQl25zfCy9jCHFDFOnR2uUt
Lyqmz1cuRjEW0oVju4DAoWEUSOcDarfSj7o6jVeN41CMmc16lC98sZPjkmfRhKSjQzPweNxuGpRm
7lO2By2qj1k1Q2FB8Ot9AUfj+6zIw71Uxpc8OU+cZFQrUAwEYkDIWMcMPXZoCbSO43aU7FCDzWTt
SR3rS8LdpzYKUtqagDECKlNXc8uIy+AOVMc1pUg7GHP4g6wMwV9nuiQsfHIkPgkFFwbDD/54FYdE
bmboFg4sCKX9ynO6EWyLVt9jbd2/DgH7e0PSH2aTkBoQDddw3skE6K+YLYPRXgVuiLdea30fQ63d
UcK4gOh5+amEFBcRhB6rBlxklVslVtnQwS3Qqx0H2ZOnoPQlAzL2+d2/UkcQcxLDoBUuc4UKlOHx
AkZRNWVRYdnuHCxj4PfQ8yCKzSp2W6ZUUkEdZps1TQYrepAGG7B4LbfA6DUpsqrtzPEwPDWIUELu
w0K2/PM/7+QiiHCDbiyt/LVIrcFLE48MZm1VZg11ope3swn59vwoL48iSB1kL3j/0KYlGzteA7sa
KYr2ue1GbSrdlMtc3oWyBpfDbqv72erqh5hG3wV488up0XIBHYSYolDCWIsSj3BL+mGBCduyrLvI
mHO/dbJL6vbi0jxKm4WmJsIx4JcR8XwhxmBlyANJU2uCzi+a70Y8pzAhs5RKVAxptvabQDWk26hO
cv3GMGLNvLC04qSvxkedFLgR6Gk22Hp7WUsb552JaBcch+amDxfKFnqjTPupoCXvLrhnb85/zBcR
gfE4osCOuWAROVvFnt4JqjgizLu1FenFJz0AMeCSTaOttSjJ6Fx4Mbz4jEh50VhzoK5ajLuGzqqV
1oGzgpuvdCPouwB7+7JEivX8pF7sUDEKEZULHv0njLiPd2jWjINdRRp9oDRttxp04Z2R6q2nlCpQ
xTSvUE8wLqGCXya6dM8AsRHzeCtirbIaFSlDtHv00BYkMri1yvQQm8pnWGi3dtR+NPLhSQ/AUVrD
x6g0LyHVVxg1IhNQGwoRFId4tINWXwXArlu6UZlhjEyS0WzQxF4OETpDXroY051ZU0az6i55X7d0
+qRWbfdQYMda/3F+5Vffl4QUSTjxM3jjIs25xpdjG4JrlrbkXoKyFvy6sfOohU/e60dBWJ5AAGYe
s5LVXLM0hDccO7mH3MfsxXUEnmxJlQuHUeTpzw4jMHLqLHxJ5Ghxi+c/Hu+iuFBHAtHYeM4yOOG2
CEznMXHSuNnYhRaM+86pUhp3pjEm2zkLBlh0Q2vX387PdXVAxa8AGykSH8oUZJNirz9LVZEcgdW3
VJ2HJon0gfsDUE6pmWi+Sk1Pofa1o3HDoZuFaC3KflQpjkczKZSFxWRiLhPSjEj5ABF13qTPXdMa
7UsKf7+zxeMlBsaIAB6ykA6qKmuJv0lZMJJTqgG1BJsWMdUKp4CdJvqmuwFrp+6qTzDg8lulMeeP
tcMP2pgF9fmd6WRSfas3zpKMfk9/xHzE1kixfH1oO4ikaqh8HEwUUBrXirG+eJ8W46R7c6T0lg8G
RP42ZypYjSRVKgf6o7J00DepKJQPQSLrCSgX0Aev6vn9f0KA/7d1BoUr0f8MxPhUxN3PH//5P83j
03826EM9dj/b51gMVfzf/2oUmm8gsvO2QNSX9zN4jL8bhYZCC9FAIxxyLEYScMT+HxpDNcEOgcPg
3Yg2OsVR/txfaAwVNAZREem8v2HFr0FkiJ3/bKsKNUgoQIDXsFNBhWtdCjKdPK8zNVF9fsuwTXWn
OKABcikBWMWc36OIq58kDvbHC6SxreGXXTXYqwGAwXS1HLVvUt+X+6iT4xtQuZJboyPks1m1z9mY
lHfPvs3dn+k85xGsgo0YnkY8/xI2ZMKI8/j4Z0uMNIE56/7IHbORcrn0KiXSfK2p7AvRdZ1q/RkK
PBjDqOKqPh5Ky2gVqtKk4z3ubPV8+TiameHlCRiJxaJzOUikzfC9v56f4YnPKOIMEC8ZAzRdW10d
zdBIBv0SZggFAKK+I22rIBguJCDrPE5MDlUv1pI3CUyk1eRSrsYF6R/Dl6UovkGbqviGoCf8zpjE
UU7TS87UL25/BuS8gDJFZpHyyTrjcaq6VPrR0nyH/ranAAo60Gimz7kEatn4XSahzGamubXtCX6/
wAR9i+USPgh96E/nV/jFG+nPb6E4RUqJP+h6E8HJBz0egZbPhwGiqmn58xS/ozXqh9iCQDdZZpxE
2rcGvxmQi+JC6jW/hckIF1vuL1HCTmxpVuafX6Me7zM7b+XY0SXNNyQ19xejfZSDUL6SUaV8nfIk
VRHxEUTJHXIpJlxryFanp90YwvPn9LTOYarTe4A4l7R3T86HVYGHQEhE+P14PhnqtBDhVb40J/WK
qoLmTVYS7VPa0hd28aWhVgmtHnT2BFMc8SwrirzQQpLF6qu3uDqlm/N75sSpBOsmMkfCK9ViERaf
JTmaHCLPSkTyq6ltNqUl19cjUmbe+VFezoc6qSguUvKjTLaGeKbJ0OmVZZe+EWjyociX+TCkWY5c
Un9JvfXUUBTygQgKFiw58fGEIj5TUOhW5edj3n3OSd32oNLVz2EbNK98GQvXMhgzvMNFjRa26vFQ
XV8mNY7blY//brWLymZwTWyOLnwhsa2Orz8+DZUFElCuBoHCOfpCFBcnWSsVEm2K7D/NVkvgmJiO
J5utvBt58z0l6nDJ0uvlKh4PugrW/WQh4BKMlU9+Zn+2pXrwkGxA/UrJHPPCZn+5BcWnop7BNkTt
bO21WNb1pBuN2fLFgszroAxc1cAMLlTtX14MIEqBubD7eJqi53m8jLz9szwYjNYvFEnZI0lh7UUb
z9XGnGVUJOMC+eDEZ6OQIWomFBOoLq42h5FNVgQpoPeXlq6qiybg6AXWVF1P+FNd1YnZb5wAM/bX
HjTOsHjdk7HxFF/3JqySjr6TR72fOpqQxm3yqwzGpG8nSnNhgicWFBY/HWNenthwromPUVQPE/VT
Jij3w7vSaPp7eYltv6zQetQjx75U/Tpx1XLLCmNo8hYaPS9cccO0ndQ6bvxUBpaqtl0B6IUHdo0i
BCisIK7hbZhlYzxWlo4RG6zb7r2jjPX72KntSz29l2kUyS1rTEgDtA5F7XhDxV2RWnnWNb6RaYGN
PXCGf4PSdemMpm9Yf2iTGd2YeTKVxUsSoEwXPvWJDUZcZjMLrh0lx1VcGIpWVUac3vwe7QlKLUIx
a2xBgLbKI4o60aHGWOC1cRwNWFII4SXFJ6ficTzn0R55rXVt76tKkWzaIS7ctEQXZy6Ln+c38suP
zVCwfjEyZG4E8tVQFV5PttkCCgOw12R+Dnp0Z8uBc2jMTpP9sR713Yy+52aZW90SpV3rYI96f4Xk
Yh3753/Ni3CIdYYg0lN4Bbn4oms1FtnS9aoEbitvDNdCBveDkSnRx9ookwuXyotjxVC8/0XFVWzz
dTVpgRsUoFHa+ZVcRpsmTiyIDuH0CVWyCSRdbz+cn9qL6CsMG7lVAGOAnTfW2A9TGpCVCYgYDXyo
7+m0II7XNdLh/Ci/+3pHtxjDaNyX6IJDk3rRi06GIIgXY2RaVRpcKy3VHLcEteijhy1Akzrqkyn0
MjeZtGg712GysdIpvhorGpG5lIa1O1EavVns7pIt86kVgMVKj86CHQXO9XhTm2o2oJSqcZDZBFeD
pk3bBTjlBVSP2K+rBSAwixSIIegGii32LNGK+0AKM2NpfXxiEZ+KKKnfxEsaBn5V9+pOk+TkLa3J
yVfLQNobqAJdMtJ7+TwQdHcNig0PJML2upsc1kqqlMHQ+iF4TvCjZuDXQQGzrVTxSMrqzoVNgweU
nAfRA3vUuYPykG9sJFd9dWmUfSUbyYVr+eSyGArhUwjDIBxxvCwhGltWCsfX74IyrjZ6hbwq+ZSM
TQ2XWbqXYzlAOkrOruZCXvbjZJSXxG9eBFKWhfaVw7sU0XIa4Mc/oclsQ5ossTUTBUotq0HhbU4P
PQYZvxbJntiji3LhmK84vTxZ8Meh10GlgQKyeIofj2r28iSFZTb6gaV90Zvbouze2oHkF4gsY4Pp
oX5/0DDFnaL5GuXtAaKgZv0YWsdvkeA1ws5DuvaCh8nLlRCeTtRY4HUjFrlWjI4cpNBk6n2+0Wj9
TTq26i1y/vUdsM3Ol5KleWfNVvV0PjS8DHhsSWqe5BL0gKjhHy/EXCPpYZul7BetlVzPv9J2o09V
vuFqy197ZQolCfQ8NO5NE1r7as1xCC16ytWLbyToDgPD6TdaURT3adYY+yCL4fVQ9r7QH325w8Wg
Al0h6PDKuhmr6FFQoAs8Q8pmFSO1SK7CpW332VwZWHRhFrwPqAxrbub0822nVsvh/AK/vLwYF+YV
rjQ8XCEDHC8w0plG0qGw5csNSmURL+XrwCrbr2OTqReGehlKaTCRkUA/Fiv8+1J/FuSqpBL52DL7
EzK7P3Aajj8Xvfb1/HxeDkKdnOoOx0/QG5zVV6wCkGjI2sz+vCjKTwlQ+ve4UF7bQwdkgRgWFFaZ
RgB+PquoMM4R4ukRYDelb7KD2eqV4kpKTLhGQM6L4tm55B19al68S7DpENcEuIfj7zTa9HN7GQXA
ABjBXmtq6a06Qrh5/eoRc8RL608HYDWKDDZAqzLOuARFV0mM2luSPN3+i1FIjekBUo1CGOt4lKUf
4nGKW3jjCmlL3ibmdZ+E04Xt9jJ00CohbhM+RD1mDU1JexlKnGWTIwIXPJRlbR5yKag/6HoU+Yqs
aBfW7uVJAohFKZrioi6q4qs35JT2SR4bjAd5QbrSEkly3EbPCqS6p+nSzXhqchj+YaciGlDgYI6X
sM06Cs6t1PtS0EV+Esk7NBN/yXJyx+4pLkTGE3tP9PaZE0FKXEvHgykh0PN6hsVWN7XDc6nTvQ6T
6v35XXFi/cRZQsACBB0lmtX6lf1AdVLCxjLRw5859nfkOdrXjmi0+zcDCcMvXouEiVWyJfVNoymV
1vtDXxcf6rEIvZFK102w9BeC0akp0W+FtcwVblIdPF44CUHBGN+m3ocHX91ppaFtJEuq7qdqumSs
trKHFimDKGv/M9bqxbfokRraFi/uurLCm6GpcJ/TrCVGOqdQgvda1w7IY0uKgt+70ywFGRQChbsa
Mkzra3OLhqQVaKjXd0Y5LN48qh1ipr0VX6PIsHyYimYqPo5SUf1s6HWq7pzmM4bxC/wZ//z3edGx
F1OB7s0RAisjMFGrZWuiJBqkcvDBXMkb6E7t237quocZiakNcqnOxgoCqGC5vkg30KmC/Wzp1b/Y
jmJBhZwdxbM1cqmfec/OajP4pa7Uu1AlzUUNoQdJrRgXhjpxmEWaR6Jji+i+RoXPXYUZBNHcrzPY
lwVY5MCbQ6m6gQqJOHKk1ZdUGE6OSEfBEIQ7Ns1qsxiwlvQh7QZfp2pyADDT7xsHmXU37APlrZZW
0YUO1okQopOnCKEaQj6E/uNPqiz4MusqVgWRU5a+7eDPEKrmpcb1iWnhBU4DCdoiOcBa0q7LdLTm
R33066SS/WTM+ivIZc1+ge32TmqX/l/sVII+UlVUV4HHrFManE8SUy07XEDnEUYu8gNbmFTFdkiS
8uOMA/Vjro0I61G5Hd/HwDCf7J4c6EJ8Xgmx/D77gjwPJZ7kXJAYjlc3RNsVIWmM7WUT+8gmTYuD
REldeD9F/c2kZ1CxC3u4ntVI9UqzNN0ugew3SotOzbav7mBJQuaxZt1d7DLfRmMrRL7C0s8CjqIL
O673kCbrL1zRJ+KjaEfh60Y2BX9mFfJnni9yWkqjX9lIpbmFKU17Jx+VO5Qpx+/no8qpHciO50iD
QIJlutryqBhLsgwZ0ZejJthEZVW79WRcgkufHIXDDH0FDQyajcdfYpRQdUYWB1YdwvH7rE3Kq8oZ
okv7Tlzvx/UCygWo3ZEIgm2y1oKKcwGnkDRk9JUcz5kxAz7kQdhyIIIBhznIeej0nkpd99McwBLz
iLaw1lo5O8AY+SWPVr43yEq2s5WGd4Y+lIM7U+TYTyB2P59f95M/lWyfPAUhTUQTjldkig19ypAc
Bw0iLYe5ivObDOUAL1yCYCecZtxeqfSn84Oe3FgI/AGlpW6FQsnxoDXQnaF0ELTBM+dL09uqJ8s1
Bm/Ocgmod/KDPxtpNb2WAifkE0YqhqLxC4Sd30ZLNl4ohJyeD9wkutZwttc3Yt+ZYUAlbvJL2w7d
JkS7E42khZOpOsmlx83JKaH0S+WDRjGo1ePFS9Kgr6WRoJaOqbKdS+hlTStXF6Z0ahRRNqXUIar1
6wy2tiYuDKNFc2gc+42CpYqbVtNfEpqo851WYDy1cM9HWZ3HVJHbWtEqNgJvufu+RAu8m8r5s14F
4yX2womqNBU0UaFl04GkXDc9RkXHJCDsRrZBP/qhbg+JKxXteDWEuf0FVX7latLs5mGq5OwTDCbp
Juj6+FrPZ9u8FCFEjrSOEDTO2P/oWwmQ/PFHHGAiOJLejv6sKhmRfoo3uRx9mfBB2EVm8WtAmF5Q
da/irl1cc4rD7QyJ/PwxPPmNqRVh+Umyjbzz8Y9I+iCSUZIf/capKwFm72ATtfmFW2Qlsfzn+hMY
PET4NAE+XG1Yq9IxMSxZ8hb1j2vcG4CVkb/ecte2tq9ienMVt6G1Sea0eJLsLvdApNkPKhW9x3mg
InThPj616Z7/nlX+iriFNerTOPp2YC9u37AAtDOqTakinf36Ff6NSKZCr4JxWK0wIuy8O0w+szJr
uCsF+oyfdBpuzo8iTsl6M4H0EiVJYeC55sE1/WgPxhiNfkLOjrLCkiPpMYrW03tdTvPCxx2rusE8
hEKVFiSo25wf/9Q+os2DKgTvXV6Iq1NMyza0lhCptjJy8qt6QG+nSvPmw/lRhNLli2niGkpRAv1X
GTGs4+2q1hHK9DaFj0abo0dsusPYt5Ze+ohLtXGtlFOb4ws3tLdo3KImkzpYS4QD2JjD0inSl1Ft
dSRUjaaSdm01mfe5hJXBhaU4dZ2ysAJVAFIbMNrxb6zTWp4w+8TzC3beHj/62ZXHzrpbbDvfm6Uh
/Alz4+P5lRHBYv39RXIJNxZT8BdCfyEqomqKe4E/l1m8iaP2rpfKxOtN4yvM7s/nBzv1sS2Wn1YE
qfVvQbLnvRC17M1JnjkzNI3VK622cbFJjP5fXD9gFm34zAQnEpPjdcRDBfGQmHXUJnMTdkV+t3RD
c39+KqfODYxO0T+j5Y5G8fEgsT7DZpbpEdToGZbCkkfahGOaUcdvum+BpDubJNCwO5LHSzzEU58M
whc1NqgZdGNXe5kuHUrAAIV8LZRCKpJNdFVXEr6MuZniCJTLefrp/GRPfjcLU0mKk8Ct1sLYdani
dQUexR9HvG8NLdV9aYiT7flRTp1RZgScDssYvNRXsT6OGtUeY2XCZzdXbrV2cq7ox3QHuUsvwdlP
fT0EXRGZB6EhUKbHXy9rdBP7iXTGvAdnkdRR9U+B1RX7qQmxyuS7H3DGGB8KNdD+xVICZpBFgZTL
c026rGSrpUQrkbVoU/w5hnvr5XmhX2jonPpgVDaoTPEewvBcO57fgttvPGQYYzVtVOKeMeaaO6ql
82+iN8B10cYTwMMX0j5cxYVZ8TpdnEnZoM8w78wZV6HzG+NUYKRzSToJjIdFEwfiWXehDtmRjT5N
vqEH49s+DrJoM/Zw6hrZaUy/mXMJNa9svAB0OVWsAh4H+1Hwguj/r3ZJhcJbJytkmGjPy6OLPpB1
F3Rz+4noaO6DYRoOLTjQ3VImw7vRiYq7bLlERjiZecIBBlYoxMYpsxxPXl+UFvMpTgUuPOo2U5xh
N5hy9Zi0Qbybl0L/IauL9pXXQutNWQu9J0w64y7MsBE8/xlObarnv2QV8jDHMas0Wkjrzaq/VopI
3SZOU1/ol58YBQE+LgcqBxT51wmBUXV6GBslSfaCw6A7hNqCsVZWKRe+7olxyFwFpQ6EolB4Pl7X
KlfUKm/RpTOiNr+ZknLYNfR5LqzZia1Lpxe3RIFxoz+2uosKuagbA2M6HwHnhqBpzt/zPC12DSAd
OoGhEbkqoIfd+S/l8NtXlzrbVacoByUecvL6S6lRXYQRDr7o0ajvEcSKto6qTB5uQarXB3NztSRT
7clBNHtLWlWXqMMnIjlYGWqPgmALbmg16yZqojQKQ8V3lF6+y3kObSxczu6tUfp1fqYnR6I0JrTF
RKtzdTpsR1nCzF7ABbX2fF3ruH4uaS3dy1p36c44sWGAy6C9LDq6kGdWQ2FWBQ0ztlFCBGPmTpY5
emoZBf75CZ243IV8OigLcAKgP1efzm6MoGmQRPdD5BFj30Hc8IvcNtmyk/shRcipKNLiQuJ5AqRD
tvRsULGfngVYM4Wd3zmx6vdZ2vNYj9AUG3S12yyxEwwewr7FTuvHfKNLVgtbwJ6UnROY+mc1lq7t
oNuUCI8jIBC238+vxsk1p+7LagirB109/mGYK4P0ouyKrOBcX8/5nPk8uLvXhxwUOrDLBjgpwuxq
+vgrWrQ60JLLJoEpTLNwA49QvbDKf3A2x8eSpB6oCy8devI8to5nI1v96Eht2JMjLta4t+alflg0
1cWa+ysuTF6a2eirGINNF66Y6uhjiZFXChUrcoAZ90FxG0qFMnhdGWjSvlmUzvjY/1/2zmNJciTJ
tv/S60EJONkCcE6Ck4wNJJIEYOAwEAPw9XO8qqeluua9ael9b1KkKjPSMzzgZqpXr94DRSa946Sr
L/O4poqedLLdcOpSH85CFQA1XvzZdw+pZebtVkjppbGbAj0FStUFHwkkXvCJxEzA6iJg7VQQ37Xs
13VckA2G3kzPVZYteBsD7nly4Yi544/DQt1VCZYtKLIpezNCzjhUdAiZRLOZaY+JpjfccJZ+H2wM
VYo1NGq79DfBkqTnxWnXF9WwSEY2yMrrQ7QP8tCfbJVufPJShmOhFjbwBDscNWOSQkv4WwhdI+UK
uF1MEpgi8n9MiO5mR635JuU6mvvasUS97Q2Euyhrc8fbyAk3T9ibfevvSmMpMmY+zW3NJVOQTSeV
e7vc04BE+XLsl32Bo7PD2shA7NRbfZnGGITSNJrs1n2CSWmasT0PSgsbuNyQ4NDai6jpSTd8sVIx
Oy+F368PpqMWifo+rxaITV3rttko0KQoOb0ZNqEp3kzkDLaNrKm7NMDE3x3n9+wzT5L7x15BqAzR
wpVTmfVUI44UGOiXTjsSEWbYILoAQLd24tzotQtEN4btZGY6qZVPp9IcUy8UU98/9o6wB5bECwTx
dGBsvStHVgsjUJLeOXc9GYQQEs2Z4PFZf4MimBPi7hTWVZBEeEv/4x45IC3lVuQNZm9GABfL7tyx
s2RuK/YGqhjidncKrAQDX5GVaxYHo0d4GFhFr9tPvt6OdwTPaa8E+E3vEppcEXmKucQJDrX7feGJ
/XT9Wt1J8vxOfrVWDLl1uMZ0Ubq7LaZcPes24FcAsVIdvcZnhQQTDzBGgwzHIcBnWxGfvhCHd9WH
PtD2SgTp/G30/cEhus20gCkPw6Txa1nlxNnr1tdcg24JNd3Kd5Mmta9GIOrA+2EhZkvWBE+sXpfL
IwcxPNgVZuibU9WlFtYpckyE5Jh95HnrHywhql9NL8U9aUJTfpeknv1WiC4f8PTYhhmqLMv0mG3a
hLw9v8IKXAWD1UUq7cv+UEFnlWHpLOKtnnRJTGCukuZ+NletiP2RGVO0BkL+JG4XdmVR1nVLJmI7
fQwiU+2+A7NZbKDmOW9kJ6ppZ5huQiQkpPG7IpsDh1HqnG0zDDvaZiiDtQ8ze+FDOcGUHDd2QQT8
xpMkbEamtgaATcsb4DXhHwIGlAi3kh9aCTmQ9BlJG3VlzXj6Ttq2RqQ7KEkROn5hvwnWBdLQ99pV
8QjkECZnnC5ygxkLjmGgFYMei8CnWKwDzbWivl/FvclnOY26FONLNCXsMkR+MsOrMPKyPgS2sEGl
trXFwEuOLaq4a7IrWs4dYCkzBQr2MGomI2riN0ebvIeibmPlO1N+ceE+O5B1waSGZEqSwq8FEG3C
rrcyCVnYrd9NpZOQMU5Vk++WQPLpNPUMfpvZT0mxl8odgSOaYuSqqTkUmLEnA86xwKof5tl3nrRM
gRbuylVWjNJdZYQrnHMVV2Pfkb6JyXfhwEH+CFkD0B4MpynUbnYlUFaGbe56rKa+NvK46lSAqXh0
eq8igHfWEqP/jg+vnrUHXVOre+OcWkIrX5q58F3B95+YDO/+q+5Y5CP91Y6nXpD0zDLmk8NR9OyY
UkOw64J+4wq3POYdoeipoURoeloXyc4zX1jHzfntoJcvXlK3PFFlo9X/ov78X45TH0cJsyusRowA
sOn8pf9McU9O9RzYce6mT7xdFRaqBNarBObSTAlFby272EqKn9xKcEZzDYYtjt8wsDls2rF/+b2O
+M8y8N9+jxz5/y8Dv/3qB0gkdfFPG8A3X8w/stjZssX1if+TCuuG7fl7VLBl/8acE0fQzfSPs+hW
Ff0dQ0LouoOVG//GbeiKsZLf+p88duO3mwsAeYNWHQs/G3n/RiY7Ppp/7mTIZKdvukU5YdLGkOf/
pZNwi8lqM3DikREUxymxXwfLHe9bwRbriBi+dzuOnUl5Rug05Xry1/neLEkUrKF0RDPbG5KqIoU1
rLvnUZf2TteYsgWFtd43rk3Kh8iJ7LRn094xzIwt7IUnZF99KyqyUPuS5Lse9ODGZNYUt0XRbMaa
ZaXA1bwQs8JJLuUQW2bXOFsrG7SrWr1XbcQiiD6mbYfJzb+SpTHuzMGo3wptMe6b0dIezNWV96MS
+pE2ojo700BL0YAOtqDSyuzNqLL+g122bLou6yaXu94fLyTtbjwGHnkw/erI1Aiz0XtMOY5jYax8
kEYtdCtCkyy1kCcuP0zxbo7iyc28c+bIg1lWO2fpD3Z2KGD/mhfcz/dOU38mbvdRr913KesjSt+m
JDZVJe0ZFuNWqPbeS917I63vq1obbnnFe5UYz/PC7qjb7txko7z72s+fMtk+1R7eXbP2rhQTm1ta
fbcYG0Y3p6Kc75X/ngsvtkRC2HK58+fg7PbzeVIdux4jQZeN9tEN5HT0ZvUw9ClBwJIsASf/GGb2
LobqzfXXc1Z4p2VKvhXN+qb68pAYA/sg/QvOpU06elurrR+WVG5xuRMfmFILec23vtpAgeEh0ZK7
aWqW8BY3rfRvVnlOu1/zssZNl5+Lrnk0b7hOsomJkg22czUQvpyaJyhVt1QD/5IZ1VdH60YmKNlR
wbWVErKwf2d2vCJ7jqu35PvUzw9r7kQAcuIhv4MkQwN7N6bOppPJJ+3/z9pbY2140Mz8Ls+KzbKe
GMhGqbF3zPux7mNNbtf120QifTa/ZsZ64+jKeFq0p0o3P9vGpFK9s41FRFi0d0FArLym1wBrhnet
1LZSW7d92rw4yXNj7Wy7fJQGGYTjvBvNfMf9nWfiXmjpQQvsnTRzlDvzag3OdZj8q1n70FJf1/4t
qccD+xkfq4f7tXL2TL9A7rqXZVqPXmV/QIu+z5JiN+vl3aJR79gNr9SxLd8RUJta5UErPvrJOFJI
kL1M6acv0bzwdBouyo6/60zzgrSeXmkoj1WbfTjmJ0/QaZX91ph04rK+5f6jkfFz6vZ1khDmP6kv
rsQHvVBP9WRx62dk13ahPlsHr36vtY7a0XVOyC0bvx3OlgqONCUvYiR6eGhZ3L30LMj5xbiVxmMw
Tm9G7m1tdYEOOzonQmbaUHnLLljm80i+rHRZgsyPelpurZtBnUvcq62dKYZN36cfQQnT06kTSOfq
ybt9+EAFPxvTvhsf7e5XxV6/lW9lZcS1k4PVmyKHbXsFKUF2W1/vz1aTb902uDSo6yHVR1PDawDe
LbKom+tQNh6lW8FiQHXnaPK99Jz9YiYvlNSbvm3PWlGtkaEFD1PrnDT3YUo73gZz1wTpwaSXUuuu
ruRmqad97/QbJ/tYbOe+H3p2Qfpyp2b9NemmK80xAY32D8PP06gViqIX7ME0bObu4rhk7Xp1uhv6
VhFztbfTY1Zs7Ul77Qc7HE0zRXGcfQyxwYse6PdWIKNSAzOmUZ1EkiF06Brldja+A5CiEFrjNPC2
q9x1PL5U+ez7TK+mTpclZfKVJWsUwG+iyS1OGCAOo5V7YZsmp7auf7Zs6nCgJ1XkjxAjTPso12nr
Zgritq/i0jemDRKyiIq2DN78ugVGrbcfQZLJs53l7UUOZRf1nn6iTb+ztPXcLSldkNLYQCDm6m4k
LD1kfJXtbJH/zFhwTIzy7AaqDP1+zE9JlT04Lky1xjB4OLx9xZeGrcuG7GCY34p6fRqc8nNspmtP
3sKpyyTF91Dre6cwpvPQmmxnLnZ1BfqUPzqQYe/VYhlXUycEZeP0SRlbnhmTBByl4iVLXTLy+7Tk
2e2MnS+8bR9cVCA+y5LmrWir9cgyYBGm/R6L18NQ9e0uX5oXrVo3BYyQktHeqd5phe/c5WySDHOR
h0TVkp4sE4f5uToFpR7sWTUmmLRrNl0q3jjzy6hankwyGkdX7Eq9OZm5/95l00tjk4OeSe9Fii6J
FT+swmOMMnbjuarvRUXigilI7GYZY4r6aj5OZvNTTdOPdbSeMzmd6lx1UZIWex8slq31WYg1/r11
2+Szld4YZcgLZP912/lYA3cvVNinWQ1z3VyjjF4gLgOsF0PNB0SNEgMQ7ZRewTlXhrvBJP2mu/Nw
0IjuOfjGfMnXT8/M3iGTRbqJHJHvKmLUaJzWuM61nzr7UNUUhEJbd0HdqbhIrQXZY01DwymvdbtQ
eHQp691kf0/ruz5aXxp5ftBnA+y0OctsjpWSCDrTaYyzfUb3ORdl8kzMzkehkocA7AsU+Heci58q
MO9xfG0te/iZzYfOfEwbpWOb1M4Dl9Iz2VA1Xm9dIz9/0o8qox0zGx2CfANyHRpLddZyjZ6/GIna
m5XF8V0+WYQZcuV3IprK/ipBQe/s3um2ye0dK6nN4W+VIMpLY4QL6vOZXoZXwNRWPNllcgaTbYU4
A9KzyIqLcLm/Jz9FkEgQPzS7m37ZZJtvfUZh8TwybSlb55a3JYajN2Q/a1eRDVysZ/Y5k8hdwakx
Cp0OdeIU54yY22vlLvpO2MawRWIpQr0fiPLLW+yocm9WJPfhEVsi36NaWmnvXH+OCGvpd8qtdyXB
+BiV39v5Wyfscwr9N6qC5N7ySJ63yJSgvHA4p/xnbQju+lIeZo4RS1d72eNHmQcZkiJ+TYvvQUND
CB583JjOcvVV94TrvQiV1pShXmhkFSXpxmqrZ3rJI/yB2M8SGU1QXbetVT91c3Ze69zgYBtKOAWy
PbrO6J/qIZcrCbuWd239fr4wlS3vfXk7PbuCZjcfAnvbGEv9UKGAsZt9bHXnwU8X/6Cy9h24cLq1
xL7Xc+1xRaN8IVAX8oEVtLnOnaZGrEZpsplLfuKqG6pdVxFcnXXWW9163mbqta//qhpC2LXJwg1u
eU/aNBwWvZrpfhFAOm08dJrLY40BeG6XiynN76KvYnMyf44UmpilIlP8vf/7T7v1NxZz/6Rg35jJ
f2dk/cE0fiLt//OfWq3bn/+j1bJBE3tMmm6Rin/AV/7Rajm/kSZ3m+0xzbeIx/1Tq+X9dksHum3l
YVr5nXH1j1aLv4/YILqjfwCS/41Wi4PoJqb/SZ6+xbqxS3NL9MTkxsv9RZ7uR0fOhG6bPEdaRY6N
VaBAZIlu/UINwwNdW5WZUx5Qnn+SOd7rkd3n49by07zZlshnbcj0jjo2cVkOD8kdrOZN1czjEAFN
rKuoSfkHnFSh6Sa04tb/4c987rYz5JGVcwCDjnYMRk0MqLfOJJyDpSfJC+tMRRDPk9S5hIfVp+QO
BU0NpIWRw74igKczOrFZjKGrf7hEXvtu2EofP9HWGIKhrq9G5dnjk/CG2UZlJq952JgDvBIPWbRJ
qy+rkurWeiElb5DPhnlfld7YP85Jh+TMEelYLMhIE05TgBnB+bKMkVMyModxLi5jMEv93kfh+J5j
STEwCqE72jMXQp0Pr11ZjfXBRdA3d8vA2gYqF+0XbLFJMjXR2EwkRqDSlvwjTeflGZGqv+tGO7Qx
7KO0zeneq43sR6+5rwj/1yEFcZLOztks6Xx0/bY5/WsU2UPHHENEfV0iNI0d0ROdoYfLQGifnzcX
snjUy5qhOHZ+L8+3pcyNw6YtkiT3j7e+JYXNeyra7tIX9nHK01M6DJ+zui4tUXwgYwryhIqOO1r3
k+Ug2jyj5su8R3dwzkFaRwDczna5bNbB3jNQ2XY9JyDjxVfmHJeWd9i8aFXTHZXs79Yls6d4WfQy
9FT2oNI6B7SzEu/QDONxnvsrMUrOtvdsJDVnRK6EKPa+2s18dTPHvrJRdNaHMah5MKh89lnhPCn+
kaExpq8ueyV7mWnFQwUXKJwWAvzSINmnSspdRee6mfHIRgxQXwZNthGb8GycmFmym0gjDbshOZZ5
LvnC3rwUc+kGe0F+zdlL6yditWJTVq9tMQALClD8Cjk6InLHue0iEDfZyyTN5ui6FGhAC/0s7NLs
pAe/XM+HBcp0keZcrGVUKHlWyHLp6nFlaeZGJcfGX65p7eYQvVkVeW7SQEs3rZ4WMjYUdU/Ag0D1
0u6FIx+FTa61h4q3neR8FR6EpYCffpivzXWy9BbgagC7LYgamTV7x10ewbzsvVYMsVqHmkA/+8Uo
1bZK6eurpFL3Uvpt2FSGHRkZHZpgDh/CxJMHp2inBSTeMl5KPMz8z+WYleN6Io/N2vYjv3g9FUAI
BQgDWZJrB73Dw1PDIwoW2oOIecZ3ox5is+7EdzkXdhsFWf7Ta8eijQZ7/ex7xzoPCrfFLajtKAgK
OHlua19cofTQLuZ9m1hdGQZj19O/rSZrDIndhmur5JbA3yxaK+tCApcburmWXPrRpvSpFifmuwru
TZHa0ybIDbfZ2v38WRjlTwW6bNsOmI1s3yxrmOjacm6m1tghQ8+C6EK+uuOmxfekaxvFbW0evdQc
0t3qZvClKtthIjYccsgvm3o0jXRrWnlPW1p3u6WaEA26ehw5CXyz8zHJLBYCdpFO41lZeV7dVZ32
ZWjjXZ+1X27imn2E4Ota90szPPfz5MdZNj8XXttGxriG2TC86JB6Ip+z9qw7yTGV9vviMZv4Xllw
maieQuk3h9zAriJ8vdKhxtXWjz4YmlBXgHZnTQYXgi7wOXIUFiIopzBptHvbzY5StFdR9/aJ8zwc
29K+K1l2CQtfg/W7BBRKpDkxNuGnmbojNwFMwjpvgpjeqwgZZf2Sqkq+ZOZ9lIG2sSbKueCmU616
62+XOXlLpuViFLp2mIdqfcGMQD2YBN0hn6xrw7J8EWWM55gRtFXxSRxCfZfWZJQZTiViadf7os7v
LQ1NrEglmZyFP2wnTzO22mjwZI2NHw2FJARVML0wA4fGzJGodupk5Oultydrw+eJ38KF+GZ0lMx2
0GdI9GmHB9SjREr4QvBOzZM3JASc6vxHvy8cp4gCFjJHP1ORIn3JslvnWnBZHlqgeLHrZr7atx1H
hovDgSEyodSTQwIQF0baYC0loO0psbJvTqLePafxzkvwOtTdvvFpdKauRWnsz2xNREu+HsbAHd+r
PNFDLxgPtTw762FmBDaV3V3RLdymqu/osHj2m+6VgcxwSpPZjww03k1mkjQEIyQaxQ9OOijEWepc
Zhxuj9Zspz+t6VfZlhu8B7yDWt8X94LDYSnKh2DA4mTMuyEpztgqs1hvuzvozX1YVoR3On33uAT1
ucysR9f/bAdnOqd6HjMGZBSd3HVdf9Gbsd9rS0Un0HTl1jay5nuQjnet59DOGJdqIPEjLx8K86Br
83YuRdglR+iQ0WzV1AFNnOnqoonxnJK5FpHY9LIsztVttbtuyKooreWhMtNfHL4qPXiJy/qLk90J
YZdbGeRnX/tqjQdQTaHXl1uKg7cpgAoBRavFvBxsiI8lUE0UO7sSpaCiLn60nJNN+2xa332Vh1Nm
Ax75ObbssM3NHbXBlio80uUlEaS+MVhv6/RZ2Nx8pPAH4xDmWDD73ohIHdy7w1Wi0GnyrRsPwsz3
I1d10CdYmX75rhaxuBm5nhaPBCWVudpX9Xh1Vw6fD1Koo5ETxQMaNblEYCDDefaFj+w99WRUVpQ8
0t93K+LRqLgGOIxFHhe0+6mYjr057wdWGV3vB4kGd76w7rOq2RSdH1Vs4XiIWpX2jaWEyoK7aHQ6
87acAKcpuFTj7VR8K0ovdpGpGHia9k+pm5xTprgfp4z3Kz3OALkiubobmViRo0Hv0rozxnDoWynd
PZc2YADYGJGd2SgS5ja7RV/NwV3rJ1FfVPvRve8ATsKib9jYz3LzUjcj/YkKeFZ0s30g5pdahBoZ
dp4jFaljvmSZEGqKnlSH1UK6rqGoWLus7GOj5Wkplx9tk05HhWklZtS5w918p2YMD25n4EkJ2pZr
mMiFh7XTzINjK+RtDeBnulCX+iOj3r6/NJjl8LIN7/1iW4e8bTwRut5ao7klZEWYSjxWxF9kebOf
IMWgdKx3pt+fDLQMDDLS8pfYZOQNxLTyOCKb4tEBqfo6W8G0d1N+AkDo2iDKuwrrwRcow/sgmA8p
XxIqO4hVVT2lVCJgTp1xD4xJRNlibKtCnoiYc0PVLmeG3k+dVer4H9uQz9+hLHfM+6whshXRKaqN
nKJ+t2uVHZXqebrtBIVHupQ9uU4Er29mn5npHjwvf2vSjPJQWU/Jkm0yEewAx4WLx1jAKZ9NXrmW
+DE0l61z03+1xRgHC7PX1bzaw0Nn3p54q4xbsIai9iLu4rjSgJg3y9kQOiT0lDcGA0V+yDyEMR2G
a+vvhWgWtieHTUJxvAgnChQPq5j3pYv+UeoD2vS4UWwbZODJWk1/twS1JjjRG8C0sptrPi8Kedt6
6XX5dvsqV5av2OWfRK59BE5x8abhUTP0r0GbXlTQ5aGkJAhv7qWhY6NhoJK6W1X91C4Js9sc+0J3
0UvjqFnV0RMGd72e0nGbT4bdv8wg/6zme4+CxkiftyOvTsBzeQLcD6OfvwWj+uZL78Ky1sZdawvy
dLDVzHRXi/ZlbpKrjTo5IpVv8zGoaEZqByO6br0oz1kj5vHJBg/kwteyueboc6hNugA1WJQHU9gb
L1sjXRszXBst+SFV6vCDXP3QWdMtTYFAGp53TH0/hknIE8ikbp9IxlNU9J1aNuUiNuPQbQarfEiT
Y1Bb35iuM2FoN8Ocbgj5oUQiVqAWRDujI27zxj+mNTPaqkXrCuAkjrRTefZtJb4EeXvp98DcP/FO
xTP4xCbDN83pmEPutRM3zvqvbLCP7OnEWhd8er32HCTec1pOO7cxwrq6iWfu/N0pTolmora2kgGw
kcV1Fty5OdFHVXBzkqynPAAXuDrOUVNFfnJnqmvbafcso3AKWVTKpPIWZhdazruu9B2OpI1pVltP
td4xa0Bqesuj8MTB6O3rmtXnBGpaQqXCKbPp+uajLNxNy82u9Hxjen3sTVPkO+W5TZxjtt7d1uE8
+51l5401fKWNthnX+kEsUyTakdR8SfE3xDPvkV3f6dVIiMtAtCWVcaKoqlL9YTXdveNMe5vbrSCX
HvdDrFf5R1PKi+beFPM7r56fOie7IGuGRvqpqCfjeQm2qeteimyK80G9NhOqZlZye6yFVjy3i8/9
YGH4ivr0CkonjRKhfbnWvDF9XAiTXLcJmN+Ta8xOGZfYtXSal678UaSBPZ4Tz6HMYx2XDieR/UI3
ZPn5m4cxlIPQnqnFx7VJfpQZo5Uw9cd5fcyaoJwjLCdMiDwroetZq0X/5fW5+cNQQ/oos9rmGzeE
+5m1svoI9L5C9y2H6ksmNcd6l+dcL5UVLE8sS3gWZNRl6S6ZCvKDNbQLdth0qQsiC5yu5+RH27wJ
s8YdYJRUCxfH6N0ody1JInIyyE+dHpEqL/OJYfGS1NbCIkl6rFjltNxarRTzG09D9lGy50xTYkv9
aDnL5KIgji63dWkC3fLzG6ey6sYh3XrW6IG/IqjEc6WO/86pAYyamXF13bl5s9aFoZCZ6R9WF6S4
FCqdnh9Z1UBL05ZFbhjRbBC18zy2MhvntV85LGBjHWkK/oTGAAeoRLKpiRlrTzVvLtXVxBg+1sjr
eUn71ePodsb06ojJr+PRMigBlbPId7sa3RYaZJlksWmN/c0LJVJS0NQ8xEmXiyv/MPWcamN7VqZm
Ibt2q/dUeR4PDUy/4jmf2+IZh5/zsgaJ+sJ7RqrnqsugpLmrCxHhUSSCgNRAOgsGQVyvTunk9baz
CczE2mqvVO6ojwBVsKKSRjs5pPJ5HBheZE+0mzTK0n1MEISf/XydOFmWCa6p0TpKO+d9UN1CPT3H
3fYEyEs+dOyWbay1nv34NkJhmMQm451ttyWf/nH07vyunJGZ2mY8UVmy2bsa3thEAO+wlNn+Ut7O
ceUMIZPl/An3IzGegNWclYr/RvLtGfV/iqLSXkkOXNJd6RVCf1J4lW6nnq1/U6TcOVEPhGeJ2ZD/
0Qin5AEsCHfBhKnXBBqqxZB/GD//o4b+DbLi/6WG3lWf9Z/F0N//+B9iqBP85luuSRFrkP9FThA+
5z8Q1bc8y7/7TEiaZyP6lqFqWTcbEWaS/xE/Dfc310GkRG5hLekWXf/v+Uz+WfrEiwtAiwQ0cGt4
c8n44ff/ZIAWgyfyKvedGHYzDNqA1Jdiq6WCGy+YMW1MYtWGwzT5+DU16lpUn3H2x3BpGj63Wiut
FgeX1X61WsI4Ttfa5JqbOJ3QTEaPX9HdmFqxszLwfCfOD78fMIRa6USYRRLg0Dw5RcUcm2UUHGb1
NL3qS5fhZGsbTJmeNGs7toNWjaGrd/rDABvxvV5XB2dL5jPT61Gc53Ba03ZhCt+axd4wpFOSINdk
zL16OX+rqsCQsTlLy2YS4XVLKDrIVFvH0dySGaXRwDBrcufoAIVLdlUHHIMZW7uuR4mTzYzspTcK
yuq1IkvCKUWx7QshrOegKabTPBSZF9q/W1DJRMKOiokUa+pAb23cZqfrfq0azKvkeGBk9ZrELNhC
x986/W51bX63vbLC/C9S2P4fG8SET5DxeIuGuFGU/mKoL5nf6mOOWU4lQVvvp1HD451Qdqu9m5Tu
Q16iYCSOVsUDVLWr3uuDG7mlcF2Aa56/5y+u7//0Kbj/Q1L/c+b/Xz3+7N/jtMLEz2YEae36X542
o2zTimvQxzKI2dbQXJb/O+Xv8wz8htkl/vbffj2GBGTUB5i5iEn/y+YCWOOJWwsBCs/uuh0HKb4l
fjOQoND0PwxOw39h/7v9+/80SMDYeTO482qsqPNyvw8a/vRpQjMpfBZ+/bhM+dYKLVVHu1E5RUtS
/otv7a8LAr+/FMcIHVIAY+Cvm4lEG/Uuow5u1CX3uWjn5gfj6/VfZe7+r5fh+GFZj18hkuKGuP1E
//QdCTU0rCFgXko109+k2YqlG902/L9/Tn+EvP7pnQOtg23y1tXayFN8P3/ZOIPAbiuxKkK4KG2m
YOPOmLRiI1XWQkDpILqX0Sx151tpa4a2qz1TfFEVme0mgWxPq11n7I7MYWljPQr1rJjnu1mVGWtN
g7KTb8RvCSavZlNQmuRuaybhwlggCXNSspDXnEb7FeRuV12CFJ1tTyHovtlKG26i/sgDVHBI4qat
WWHsw1r2lRGtgzNaEYlKa/UtM2ziJaIMRnu1Zds65bgza0fmWwa55ZO6MdlCdnGLOs5Lsw12ou8T
+wHXzpRFlWKbETWyAjYPNWBK5QmemqUSBIdRK82wnziAnSipACA0DP0zROgi0WYnSkFql3utJlRq
WxsVgHCjdqfqaqxVbcRYynK6m7EvvOQ0wr7iSWQJS9+kujHkKIiiLevQndTCOHzSXbFxumktr4nS
W/fFJT2cLoFJr/NdFujrm45tgm6X+X1fnyA6JO8Vvts+DtZGjO8obf6PNdfLB6coxExR0hliuEdQ
0PJX1jFy+WBh0Z6eoaK1+d4XRSMuKwbmCQ2QVmmMkla5ootzqHsGUnWyjPthbafuvKI4Fq+pAAX+
2JlD1zLqlpm4rmOtmSc2usblu1Mm2MeCgX2Ku2l0kyXuKl9mW17Rx0POsgcytLCd7yh+5UVRgasw
wzw0hVLL+/YnvF9C+8N8oAvYO9oSWOHqUog71LZS017w9QTeS8EnromEGP+bvTNpbhtZs/Z/6T0c
mIfFtwFIiqJmybJlbxC2ZSfmRCZm/Pp+wKruW1J3l6OWX8SNu7nhskWKBJDvcM5zwuog8zVy9652
6v65ywbpPo2rhWqtKnLR7DsR0qtOdQV3DFvGMt5Vam0o78dUVemLO+L8OTF61UxtDGE1X/kuMlHR
56HpFDsVIOv7ZqPrM/qL1ppr9UOEVTBNiRAdm8bmbMMg4BCBf+rklk1LxwHagxuimaCLFLsyd8fm
akN1qzj6w+RxNnzArQguurMNpD1bQtp5qDIOgc0q0p1tI6znHfRXZzuJbmgoD+psM2k3x8lic00i
kNmMKEMfwQUyEbVXFNQiTfd5OWBcKc4mluBsaMHUQ4lMsbxGe9fEXcyAKVyeoT6La/NsjZkdD5FA
xa8a7cl5ZpHhTa5GSbiZaqBSYrAxiDjQyYDWLtvVtjOjvTsbcvKzOac5G3X8lnCHa8dVszigOxxZ
jtmow4o+t5uLZvP85DIQ7SE7W4EMe7MFMQsP/Eu/VkzPwCL4JkM8eD9xHxjGiLgfd5FdEsl1N/aD
9j6ylbCNo3TgMCbM85vbbvRIQmjOdiVdp+KjezYxCWVwuIScM3XJBqNw6vUG4nNbGbtujRxUCs3q
8+XGTVYFvM5QqzjL67VhT1HUK3RFndsRIt10Wyu6K+uOCzGMvi2ICkB1a9OQDE1ViUMV5oyiCN1u
a/cin5qUIJa/fzi/N8m5BIAg/IKUATgHWfv7sDkeIX0zlimcs5mpThOHfpm6twAHVbkfWmasn+Ya
2f6lTbOXozMW9tee2yS6bqQa+2tVeqYFkw9oQGL1/hLdZgV+hue/f5fvjl5wmC5FLCfw2f4JAeHt
QdUgYwEIUGS7bMJUjqyr3vlDOsXOahm/OXqt7TB6c1jxWojROK846CnC3x1WVJMtD4aARYEem4NT
0S/mIWgU15bep8WL8sfWaVP+zBa3aWiYezkzFtBl1l7+/S+9nb7v3gjW6K2JYPdoY5V++0tHyuyc
Pmjyne0ugX/kqBHfXZ6HeK1SBFDXoU7d32H23lUEXA2UAUjgPUo5sh7Mdw6HIm0s13A3TBcjt13f
8HStZvkPU1q2a+7sBHWpczx6lE2y8Ze6Y5ydPGtHa9nJaXT3ohU4llBH/qbu+J+/y4ad5ZOj5qAm
fc/xUpK6p6rzhYFcbz7ozrUvpy049u+/pa3K/Ou35Nj8cFo1xvBcnLze29/F6ZAyqKoqGKFXAaxH
5SZeW0GdlxEnRCjmXWag3Dy/6L977//g+vvL5/8/lEjXP79/a+Tb9nv7F3+03w7t8+ZF/6PldrwP
1MhIDz1cQ1s7/q8WHBcIVx3cAfp0ZEHBBpv6L6uH82FjBoHroGE2N+rzP2nBOT7eXh82gOoNkQ8A
xzFh0Ubv5Eca7Tn7ttLCtpEDAy1wO79WWM6oDIOwvGFhiPYaoPWXOpDLhREsmkuJuNivAQzbcF8V
Qr4OWAOnZGyr6jnvp/Q7ZI/A3WkmC/d4HktstY3BQKtu6uarKNk7YBaZWY0zZb0mRqZsDkJz/MT1
eSq2GOusEfsxm+NnFvg+hL9N0cxtoEaImvdMIHbxsdjGbWkzbjTF1QieJG7CMpZ4Rq8x2k0f66XP
b41xWPpdsQ3xBs3z/1CdZ3u4WVKGDrOJ2mSb+/XnEWAfaZQtKAzFbXYeEgZ+5z8P59EhFq9mvljb
oW2vrHFO9xHSGOSh56Fj6A3tFqU7lV+o9F+rSZfFTi1yz3doM680JgQ343mO6Z5nmraYzK/uNugM
ziNPZp/VeQpquIXFRDQtl0O4jUmb88TUzmgbwWyhskdfyjh1w7xaDOm3MWs3m+aprcbGOTjbHNar
TEayzXk8G7Khx0DZEdAeO+cRLo4Sxrn8qfqGHVNJ0q4iy08yFClPYxEWtwhCzDvnPBbOhqVjDS3R
gyfueXTMjsxML4Ju8h7zrlm+hmFaRxecEnQ/abbiwFTkWu7rShKnCeRI3ENd9HEgWEFaxHnZIrxV
yLy/zDjMl6TxO1gT6QzAhEEjRpREBrU6DtZg/6jkWF6YDFHVYYms8leNvuw1z6pCnfApVFZSMt/9
yefFhg+sg4keljKqT4KlvnTs2WAIHA31d710rXHwzWJlZTdHjEbaQiBR02yTC3xy7D8TUZT6Ie9A
fsQ9C2dvJ5BafTSdVf2SjnQb5q5BbzCnLruPLnOYpyqoigpCv11beARahRzeC1/YlXkUSt1g6uO/
H6f9cvn6/3ic8mT7v310V8P0Le/fDDO3f/CnsjP8wBNwSzkJ/S0V6L8frK7/AagjIk0qJEB5oGT+
e7bpmOdnLtkrjhn4nLo87v58sNrhB2/jjANbiuAFkE3xjx6s5+P7LwcvUUFkPgYoO7fn60aueHvw
LmUwuLW2WyRkHX2/AJ+J69Yk/Fajt/Hn6gYLxBB+TkUiZtxHJy2Ndk1Sr0H6oAlcZz/ZmkrFQ6pR
DpD+lNc4q0qJbBsUAbEVeZaebLkMedLQ19UJZhZN1CO1y5x4QwZ5RBeWSG+G0i/Vzu6arjnmjpx/
aFEsTmKk9EMUhoPl7Kp+nE/SzFbagTG0HnxEVY9hTgT6boUoihDHbceVVgFJFb73ym/jtrWQsrB5
L6Fij60TW4FqLnv2yxiKW23eGGnoh0cW3vk18ZY1PbEThNmuZeRvHid7DbIkLTp40FODAG8XYvjF
PbHkd+ba31a9zSeS5/mrk0oTqK5p9NN9kS75F0Hws6D1RRx7ZDdtz1gC83us1+kncuNYKNHrpZ+a
PnVZgKraXR7XdPbvyRU32L/7qRheI6yv3r4STcUGs5kM7xRacqKf8bXf4QsbiWpZZI51NkhdbNbZ
olsoEAu0Bm8EmJhkJgnbyCGzNUx8UUs2rVZ0bFYCmy7KIXOyB7asKNBM4fQwA/I+ve+1cti207Cf
HEFrdywciWhIqcb97osl34AUvf2rESFx3kFU3FcgvVlG8QHvcozFT6mFJ4aB9shRM68LfzrqiSVM
iIgnW+f2R1b2a2w2nL0vnrAB3aS4wgDdtLees3xz/SZgm6gRoOE5k4nnnlJOw88BxokxqTxJbhbm
sVjgw/T2Q2FPRHy5FWoH08rBic53PWF0wGXxSI+An2DdJFEwAbqdyw5FQyFn/RtCyJkj8/YeIv2a
DoObCYIgCpa395ALnZBLBMp0K/L8ABzMv7BN8j1YFWxbNPzZI4o7yVekHHe0mLibUUzECOvgyWH3
V8jgoQ3kBmFusxuah+Z52T45e8nm3V8eTPd/vKm/Tpfddz0gb5H3GjgO1GrS2chDffde+yU1S0Au
nB4KN01R4LO+T/MuZMLsFBzaReSzSID5UOlja3df53U15yuHrUG0d1Q37kpdNRtmYhOYzsAhf/lQ
an9Fs4c324iaoxGV7pONXKGOi1qzMAuAYiNEaHxaiOYX2p0bB07HreQePDRZjZxq6oZyJxhP/4wW
r3ho27X/ivPGV7GN6AXza2o5QdJlVvqp9gzj5yJS+aDcsMJAEklC3pTDDt7s+BFJpTPBG0tTcTHU
5WjG8A8gf/79x3iOqnj/lfto8llTEcNAQM7bj7Gw5mCcMpvQgjL3HmWtx5dB+c9lltvHRVT9pYcu
N2l0tuyxPBYHdv3BN3YN3X1gTNalP+b9c2plxq6kAroKMyM7BKovD4thj7/5yre38u6tbmW4vQX4
OEj3tiviL21iNDa4g0jv3a3aHj5nfBt7aEXrAYG8ja/JVwfSuUCPcCvJ331M79q67WoDQ2rROQTs
99z3Y5Eo0sATFqLhkKT7lw36y6NV6GjXr0v7MTRGVMC1jU4T18lhWbt+P0g5AraQh5qd7d4so58p
CuRrl0n03iRO9IQ4uPxN6pL9blbBuww5avlwQhZh2zLx7ScUFs1cS5+0syokvXzViMgGkkGf2mHg
2CBKrki6cF4QOi1EQVcMnvfp6KyJCsqXiFHjccx99wXcAZwTZRu3OkUEZ4UjYM48XI5zUA0XorGt
BytLEVj986rr7v+3kHLrb+upJ1l/q95ZZbZ/8ed22PoAj5RJ29YG+iS6csH/0aq65ocIqNdWzQAD
AEvwr1bVsvhP8AIIZzQj/t92F/xZURnWB9hrpAbQQQS2B5M6+Ccl1bt5CQx4+Kz4ZCBmUfLBjnt7
MfkygjYGVi4OOI6/5xOYzwJs9+/Cjfn139zV55ch9QPTMXhFVt1vX8bOQfylq0sqWVV010bYiUs9
AawbTdHuswBJ8d8/8f7IsfnXc4ShYQDqkMrTYjO1laDvHnkpx/aUatg4KpKFidCkW9YZI1pTO3mc
1YtBDxeYahDIUOstMS7s2kydcj9Iw60zw0KK5x5ywgNq7To8udbsEjXujosML0ocORQsjMrLFWtd
b6QGwqq8mHpvl4eR6HP8hhmWH5hLRPk6CUAaPUUoII1h1Bc9mg8U2ss6uFhLNT0pSs2g9fJgutIj
UOgfltWObNxnLhECMGswtNFInevMI3d0JJdgZU0V1b7zRTf1ArFF5aYrwERguRzS2OuoKhQCsCDQ
mEOiPKwZPeOmmYs4KxsnffGWqV8/BcqqNGLgjkHkkV0qf4/E0c4UF6arfIc1/7gGqP6a0pEpqeog
s2akm4Exhy3IvQLeO1oyQg5xjnvkZeFQnoLyslo3ooupHb+x99nMkqPBSlt7s4eUPY/sJDTgCBWx
C9TG3ZU8hcI85nw09EOoczM7oeQllgjHr+lutbfER197VvXZrSvykQQC23zPoWBJIpLZoImvnTDr
7hJC4kJ8KrZ7W/5ail5/tBh024SZ+yB+1LzaercoEIZxg4QoShoWSvZH1wKDDLxLNMO+CHy80lIU
vkbLawTmBZ85PtXZckNN1nsbZT+mkizKn43EwZPHXGa0BHbROPVVrzAv7qCgsRONnYa9wfeSk648
tDm604OLg6PUcckMfTJYyzNCvs5dZJSxDpB/Xc3uPNaP7WoYaH1xxWv8TOZIxjquG2VU186M/+Kp
RSTv31Tt0KBhLxZesDSq0rytJnNyrrByA0YFlgVJPalKu2zidTVaZ1+HHanyrEgZvjpx7Zm5POQd
4LsrH1mDfzeLrB3Q5NVIlq6MQkZ2Feee1/eXkMZMTdFf1dLdY+P0W71n9zqiGaxY1wLXqhiCSqZN
bOS/RKNjG5D4S3cwH+sS12zS65BDUNV8bYQLKTu61aJvjdiQYVk/GbmTD7dM8xzro6s7n+2KHTbG
JbOt+rj4JlJRH81xZvXwwpvRzckbxqhbNbfozOr8ZswX4fOhw2G7VHNQC3UzCncCzlVpM1LUc6BJ
IHRgZ1ouVc0m6FT4HOjASNwsjIeg9WFLdsMItcMT65pVu1WpqbAuct3lwbG1Wl9/idBXTw9iNNPK
wfuim/FJl1tiCfoYJYthm1mVX6VX4FE3xrIMnwuiX/GgqRX9dooczlQtd7xf2CXGcJpYtT5O4+x1
m9ZrmIUcn9zaxcH1tIDVyqNbnllSs2KYbFENDyml6jxcqZZRYfh97VWPkaLB5qU/IvB3jeVJSbSP
8Zg7kHLJD279KS7GgAhS5a9m1u4keNMOxJZfYEMPinECDoExyk9Gq6V/iiWP0ugOdGyO1Hrh4gNi
Z9RR0KF5N7Fl14aDd27VKtXMqvrAvIuCApzEajQGBpmuD9OdDj1yP+deVGqnC4NWzzTMoaV+nBrr
2SgN5V00VY62fAjpAU9l3+qrRtDu7kqXr4NUWvyEScV8awl3S7oiDUrWtW0ilw1dIXC3O7qb4aCs
+C918UUY46KjK0STo8D10YR6Sm/EiCzYEPFUBdnwmxLx7XHJqQKJGwkOyyjosSB+3tVePiwtFmGA
25zBE3rPTBQAS4VX/PPfn1//6+tsWTPspWwb+cS78xKkNDFBGOQkwDsRt1U7PhUSG97fv8zbY/nP
QxI7LtijDQz8HlAbFLAuAwr72FBG5F+u9XylTHXZaW9jTLijffj713tb3G8fH9GANgAkkrtJyXxf
YKcsa5FhYO5y1nmI17wZ0GV6RC01gQXGA058LEmn+FYiHPjNN/e2kzy/NDUBTxE0PHx1/rtvTpqM
dbGFZlAB02pfgDc/9EqaB9PU029amP/tpTDFIuSBOgX31Hn75XFYe/jleKm1lP7dZJXZ9WAVKJVF
9/Wffp7bL2M7KKKoBmFxv32lYVmqLnBWqE/TCsxUzS2/EKKSF9ftmySUmpMO8ftxdKr6j6/y39so
MGTcjf/3+BR3fP79Xbm//Ys/yn3b+wDiL0CgR+wmxf0WdfFHuU9NT//N04PoLwu1p8tl8ac41EAC
ymwUoZmNSBR1m0/P91/1PiNUkiMoYBnahB5tqfdP6v331yatBP/z6TuQZm1T1LdXTMvDzVrsHgzI
qK2Hbu6/dlD99j4qt9/c6zQl/Ky/luAeFnwek6jmmPvST24Pub+08h2KzEWLXMUMZ/APDJM6TCYv
XVT1bCR9k1IPeuS9J7CO/VuEfdm+9ecJ+FDafGt7p7mVJooUNWT1JXL08jhin6fxr3nkZvZPEIzu
sW3nzznUiFM3dMZ9Ptj9bgukumf+5gKiFeGTDOVtBlcopvyM9p03/lz0yBCnEWSuEjQIrlG8pBGc
+dhvEcz6bl0KuC1oO2PXCHM/SUd/vOvq/n60Vf8zZQQFEdULvofgti9yAB9kThtd7M7FifGIk6SI
JGSyBnXEyFm7e9hTzesS1lhVGL0nNamHDn7xXD2BMVwKhrdulO2HJQ3AC9W9+LmKEjS5w3Aa81kn
d6Xj9SBf8pqUBN3jygNFae2pdYzKfIoyn4o2PErqZBwsHExupU5mZNgrowpShAJgozMCopeFDSH1
/8RBGkcT+pA7zaLwfiyt4UfFqQpgcqhZW1dm43zrZmXNyMoG99IM3SJLXNkvfiy73vgSpYv/sNYp
S0qISo/WQJAsxoZ8BONodWOfFNPife1XRchX1dZetPFX+czB3kYCTa4TvCwShGY894jtsXCZ82kw
tC8OlvbT40q+93MneXDGk2ZIe3J5uJWoE0z0w/QMABYokkLKKcsEPyu7oj8ZXYlRBJ8Ol5tQdRCd
ZEtkdsyStixjXQ0DtiXyYHIMh5HBgaM9tgB97XjywAmbnYKhNdYE6SUKE5q65pPny6U/8Dv0HwvT
o3lzI5Jj4twc/F/hHMqFIT42VrALExZVK8wcDDpuPXWxtQJsi12zs2kDFhOLC0hm53NXjJlMIivH
oT8AoPs5ph2IGp1X9mvYlhu2J+iiz70TULyUNgz+2Ckg6uAqYfaEVUlHp3XKIU6CgEgHXMq510Fx
2a5c6djyR1Fb1Z1rpkrvCiZACjMRm79YT9La/navXtfS57AfgxT4n9EEyt9xDg4oqTV0nMOo8ceJ
h03OzXOBh9LSdj8ZgrnIYoAMf3Erg9DWpjbmU2tX5bp3/CxSNM6+3QA7qiyFanVospNi/Ys7v+/r
b37hlC+LzjReHsea+8NicQ4DaqAg3lLZWdeEaYnF22C+SgWZBuLB8YrwB9dE7l62XWry4VbjxkUL
CniHXjUv3wEiZO6+t0u7OhQuNr99OYQ8Tbh86i/lahpPdhGU4W4i8eRutdwl5xZ1qjBxC5rAC8Id
O5h5i5geaoZhIIZzv0ZXSsdQxHgn+0+FHIbnrmHsfwm8C/oMTzCvo3BG9scYGecltCBJeTab3c/G
t1qMh2gI901DAPaxr0e6b0O6nto75mgX9+Y4T6+Bg3adNRWRlnGG2BLzqGEY9wLix4s5p4N4cYrI
eZ0tb/hhVT38uTSrHfQyCICSAAojewmTci0ux1q4BwWM35ixxAIrtmsK/cXv7imcVuhALY67/eY1
X49yEPrRQsqJhdyKeIwAyxW/SqcW9NA1AYysfhWogiFFprAHKuZke6A7crgz3QXCR1TPfQBoFxJK
HNKrZQeEmlrubYD8ZpJBR7ZPkVy39suxuCjGLHesY8Q2RBHNXNgvQxXaqGpt0h7ETHWXGHCJuZGY
6YjrBXKahat3WnxIbWY/Y89k1I+JWYsfPRI1RkYhvoDYn6PxqszrPoXb50wviOTs6miVKBpAbq8p
pF97M8Sjhu/Cz13pLXViMu299tBx+nHGm8V4bFbjp0aLyk4QzC79TRV5tfgqZ+H1P0PAzRARx2ad
vyPpL+od/jyFX7GyrEk/RsXshg+d9IzVS2wPjgwg8RGi6H6pWnN6ioxJ5LdLk1vALaYghbvVwERj
fe+lWTO2CS1uANcC857hXAx6KSaMd7NlXNahASQvNv2xDfADGmt6xL1W4hzKFpdfiT6zGlkb2CJ1
fhUGqLRj7/h+CV2yHw3UWjLwluAgESQwaCmWpsmTGo7AqnaC0RRPJDNQ3fMUmQveu7U06/BTsCxF
x8NZFOqxVe7k7Bid2OuxWTzpXqSdE1Ss1dTIo6RPN6Ojwll0wqzUsgaq4NjcG31RkRFKFAtnKAct
Pn8rK+UFuzLXucCqiPxFsOzijlK0U9joi6GBt95Myn0sO+6OIxP2Ibg0KtwcMmY4YhWvzmSp6PPS
+b25b3RErb5rpVbFj3Xs7f5jO+AEvlnqYK5vPK/FxDyzi4SiM08yyK7JNY+8i3Rs6/QZHto67iLT
HbMLu/BkzbvvNCw5o57uJkh1/h7xRp7d8Pydpp/9irlxh1Cn9h4mRMHXc8bz9WrC1jruUFQ4Np+Q
PzePZRQZ/SnLUv9Ha7li2RloOYZ9juQ5YFOAbvh+WBz7OxMmMfzSi0qzbyjJ6uHGHSolrqVfBPYl
StMaLpY0ox76G49RMyDbclH+BZcK6V37VrOM9ZLMFat7Mtfldfbwqsw44eKoyOtbVMGUC1QpYOP1
0tKt19GKU7dqaXqLuqvcnVzyIrFBv6MGKag4IEIckdR/LJB1fplKRWNJr9DuIbjke5Fm1S01w/zL
k2a1XzD3FYy9jO7gNubKnRxCGoUlf6fLOjvYg7LbpB09nrlG6+5HyKeXLhiiC0aWS9ykytsF/dLi
M5Lrp6YsmLkNLH126G2yxO76Ml68PmeD73rGTWPN4QVIIpTreTTtGIjf0lnhLgqCo9M60zVx0NNh
7ILXdilHBNXYWuBvmoxVUwS/gxKHop9f1wFltW8jrx9SCO7xJIfPqpib+2gup6QIMuuofbd4wVye
fplJZish7ZqZv0MUFfElV3akYyDyHHL2QpFpVBj7RBCoAxSbo1sJe+8GPuH2XT3YXNBngqMeGD+l
bgSjIViNH0zUvnOZdPezaxkJUk6F6ModbhjyTglKY7wGc1jpfeYMK2gU7P48+dqT8hmNWF5v/BCu
ex1intkpgJgEVzvGHTCVLGmVKsF/Lvpp9LFjJ3kwYP4UJhjAsMt+DY2Lvd1has2I2y3gUuYgUGcN
39ytPrEEhcM/A+Gbusl8bBlX7xgLBJdKM04rsqZ+atN5uUmtUN30gOAum8qj+KlNf1eQbn3IzAh0
hE/5hEqiPS0dV4xjopRnoG/m1+zYn+Y+EntLMmpyBG6v1Gibveo0EQRzI164efUuEEP/xbQbM2E+
ad/M2mt/NXJJH9KlA4zpsB8gPeg+i5pn0mnZhRaGcaz69Je7ePURViThxdAO+cn4+kMth4sAo/6n
Kp03E0vkfgVWhSaMZLbLpnGY7LtmRRxcuHJT73oj9L8NuLnvnZljPYg678bn4ESLP30KZl1/gXPC
+VEOzqmasVvGtZKvZLSOCdMtebLXqrpE3P0UKWtJ0CRTAfbAOOO1npo9enC8pF3u4hmxbf85yhUm
WrfN5E9LQkHaO4yUf9mdnV9KF/6gPXh4tUIka03cldH2kCfqMmqNftgh0S2hkqIp+7nWIREbTWfs
1Uh5yvLypSASjh6n8nZGWXqXXh8x1O+dyYQDtgy/YECPf+rF/93r/8cZBf5/9/pPw+tb2+f57/+p
O0XahPuNxR2E8C2+jlb6j07ftj6EhKtu+zsafmiRjMH+ywZqfwAkv6lQGX/ZrN74T382+tEHxkUY
N+n10X0zHLb/UZ9/Xqn9q/tGokPMKLKJLZzBjdD4vxt4uaFiN9H7L5x5g/8xU6OCRyJwspv6Omxq
EfwU5rTJ6/tm7Vr91e0nggg4B1goHRcMKCaUFJki85ujssV7U4dWxmw2ytboAjlFlWPvcZwe2vKs
lsY+ECgEpgLAHLutpPYgQB1LzOlrIskbwlma9n5X3FCN8cDsyFuxIWHkPj8aTF6D05QIX1ZJBwW7
BRDy3IX+dw6lYikPNFtN1x8miq0yOAaldgih76ogZPTqZP7eECraYmZWmj/sI5EpL0Lyw3liFfYW
GTt4C2HOySrmiWbQKIvgVGLRGbCKpgs7IS0g/uS7avsuT4ZqPe+1aLzQvJGe9obDQq9ukS6QuU1+
COyu5tBbQ20ymZgLkDuNRrQli833tLoDuqWAwVu/a7lC+kSAbr5RUoC7CclSAQNRd0XZ/nKkrOXO
Wb06Q7SLeEl9L4Y1U7cE2khYD5g3SMReF12ClpmrkSSHBiEyOyEVtiurvTkML/uuCMtfC3JKzqzc
Jk77yuRwKvfGlElCZejS0J45lvwMWpwY0FAb42WWNiuUEmHO7GmqSt0PagzJt4nc4Ymvy6PxCfLe
uVKGW5ZLXDSDczPzHMp3qlyRCdlqTq8KJAd+orBr9dAh1om3Z1crVarszFVfEPBhv3p9gEO/DbWu
9jhGUO1VcKiZwI5L35xqBDByn1n8RepaACwqlU6I1LTI4e2UjhhOnj+ZwJxHlkAuixMobp7FXOhA
smvwAAEChw9b1bqKG+mX85iYfciH2UybiDjqV35hSy38lgE1ffTZqmo32BnsLlo6T2ekqVsN2yMT
W1iYvZKUmCLghVXKwaGkW40YeFp7CO/8FtUMlVRosFspa5m/TgCwpovAb5BnXI6WNzvfCMxUzosJ
xgeFz0gOjiiSaGWEftnIbt3iWWDoTjs4rpL6pFpRr8yipaocRO7cNdGs0r0m1l4kFjEopBCSp1gl
tJBNtGGIK50sNc4oVs8GLcmcFdn9YHndqztoIIkr5RksgShE2L04Lem3lBV5D5VjFPfcsfMnrlo+
xsnsGhHnS+F5iRFO/Z1G+aQTO4PkwL4o1dFeggqMDtHgtF8iB67QXg42EejGWLs7URAIylLcfKK/
cb+ubHs/tUqDdMLeAU+LasI6hsSwTBDHQfrTiNp5GKN+pqzLOJcRjbkFFxvcLhdcjLYDQH917wBm
wISbw+E1WQWHky8vgfjImdiQeXxkew0v3GuzLm6XbLIS1mC8azpoLpUg88cvdDBFwz4fdvmRuc8i
r/UKOD6YvCr8ShBJD0erY+eM3s60wz6xW3orGBsTNjHMLmHXnBBZ+gMhAag4d4W0vf5Joouobhq4
mmgWp1UyzxNt4zGLsf3CZelXyrpgfOmhflg/92VkZI8Y3shYoMWdqLm5AREdDCgLXeXeCIfb1Io7
W6dbXoi9YY7X1hMXNuQ2Uh+CsTTNcedOpgX8l4+j3k2jdEiyBdbkXxnCcPvLUnqqu1mGLDSuuG+z
4DTh+AuJHYjUTAoTeAk/MWxTh7B8CS5BMl75oxQ/bMfMxq/oOeH5elM6tEkXScv43IRjgXIPFrLO
EUHaBorrLV0naK3vkU1KQXkJXVrYTC+Fw3zkGE2s/Z9Xs/PuclFr5N0icJ8ncwwIIOgEvZ/NbFlf
tNUwm379YtNRN0RBGI1DS04AAHiiJ19wToTuFaEOG3d7KPvPRVeWxvU42O3w2JBZ1l5mGY7R2OeG
yZ7qbHQ0BxK+0h1OolnFDtJfVBNZP0SHSjg2tJMehfKjqDvyMsIo7R9Ci004M9gUgrtNTMIMC79N
kaEWU32bjsgOdo1LCEFoVpk+1CmQU+AtWX3bea6PCcpfwREIxuikHsCPtJFmdgrmOjzn6sZjSQyP
jaanZ33mlHVCz1FCq7RWDtOO7gbAQeTZd31XpcsFG/x6uuiWLL1P6fbxKUdyWigGtYkB2O/Vz873
2xcfEsJyiKIiuBnV0t4Izqbt0sCOUFPF0tTkZlQc1zJFz5hN3Wpe5j72UcaDXmHvUouHyiEwJLNU
VtI+gUgFuMvssNLQfTNk3b6KaMaCYmhbbUinpoUggIiySzbfjBWP/jRxyaAnc2IbzshpWmShd7nk
AMB0W3epijvHgCmmlIzCGCQrcT5iCr18FwbCusodJjox4ODpK3sQf45nHWXVgXwetpcc3z1P1bES
TI7CNi8TEgDKE8huvA7Luqqa+Z4/Hss+ouETRet9ndtMQN+qIEcyMAysLfhAGno9ml3Vr48+KDY/
iYBuXIxD7ssTF9Q8EKQGnD/RJCA9hWzemXTNZvYKJAGImTH0y8nGXBzuWm2H8uC07ahvCUPRJ+Gk
j7h6JT+ynqrbKBppe/H6Nt+IRGo/YiXDnjMzwVRA1YBNOzfKE1xj+IOt5XnxmUsCuc/Zgqedbd+x
E2FA16nCKu6qrFzBWfYLT36KD8TMnuF8ceRQ5keWPvlPj2+ZD7QuHPuFYYc7PGMJjoYLwy+IUtAG
M/RTOLojtKtgVIRIQLrlGRSRr0I5AJpi3+N6bY2H2Wud/jUnbM0GPtcHkI4nM1pvUhyo3zO8tBDY
XLnGRmaZP8jVIoIgZ0DOaSNBfDDOKoNHYLNMGtJJB9vBl+mPhEOZr3Syw3+ydya9sSPpFf0rhtdm
g0NwWjrJHKXUrKdhQ0hPT5zJIIMMDr/eJ6sajaqy4UZ77WWhqjslJRnxDfeei706SxFg0uivrA14
3HfsOzGiBzTQDDb9xv8oZwdJGXUc0+aQuMYrkyw2vmFFegPAVaecYFaZgOxq/hAbrxE56lvMzecs
tYiF6ntpPvfNYMHVaUOKCmJgqRONVeL+n4jauihBkEdH6VDxwxdMuj5rUuiGTWJmwwfTpOHk9U72
YuimJXPDW+wttDra4kq2+py3+BsgC2HF2njuqtU2H1BUxGh3w6MqzPqbuUZ2rQBnfkMuNV9HSj+5
X7Tj7ml3kZb0gA26TRukvX2E0mb+mnDyohJyu+SHmU9AxNywTV66nuk3N5sE0heSAGu/zZVd6yfI
sqXfRGk2Nj75G71lxkzPReD8k533n9f7lxYAj4SFqjXAEESG419Ud6HuEALxSzH9tFt4zwFmsm1r
meoe5NFQ82CyBPxXP5PtNl2HjcqJwGGkBX9e+tl0TBrEl7/xrbK+Eg4OdMBf83ahSceJwB/7D8vX
/0EifllY/qnN4fN8YBmOfflA76+fB1Oi4FLAYN4uKQ6LZSU5mOAfKKnhNsXeEA+zpWm3G/Tg1Ij/
Yjg1g04fhAb6CYzKuGP+0mSRz4qyy2KqO7eeuQ09vFKz3Xz977/in3e2fI0Crwvhs8JkYI2S9C/m
5GKQTTZzmIPWw/srF68TnMEmGUGlbj/+L5/FBtsjoRT96eWR+sPONiFRLe1zyF8jRVc8pEb9AtjS
xOhXjOqfqE8uoti/fHdINPkg9MxIUMRf4TGG1U1rNePyo00EJwr9l7q1NtdD33WoHodq2kqq7rib
Maj5tRN8GqR/MTsjtUJLZEDcO+JlnrvhA+zFghZJ9ss/+SEvS+o/P1/8jD5mUY8YYv+/AWd0mjqE
3vHHhyxIYpbOK4h4RfL7svz/Jyz/jtznD0/gf/P2HvuP7k9WtMt//g8rmmdfVGeArHhK/qCcdoK/
kcN3EUwwX/ndpPb3+YpDxgD5Z+x1/v4v/2BFC/H4IqBAiC0EygT/X8Ns/cbJ+cODQcQAnhReffzs
IQ6ov/rZ/WEEUKKha3bkvFxqDeUd0sYF+byC0c4SHpSkTQBd0NqzgJJzP2UHsJdF9sy6S2NjmjM3
u/etri6fkIYEQwyAq5d7rm2H/ZRqpYtJRA3yph6o+XZ+Axdwb2J8S3dhl2ceLiu39k/eSiCktykV
+Ib38TdvVtJKOcKaKUiDJSvHED/AFioWAU2Qwr2mTrAC6LOZ9WbONauzthzNdTf0hultEm+qsLel
o5i2fciWL057rvmNHCsA/WOpirsAryhQ1rxrwLgPlVFh5+/H5Rl3DJU2Bz0rSDOkUca+Ww3plj4y
+S48z+m2ZEaM7V6by+CJSGvUbWd39EV53w1yFs+UnGO9XXj9B9QSbd4aZozOappOLrMgNhDS80VU
AOJhhz4uCA6m0U996vrFesqdykjgHv+GTyjL8cZYm6bbJiPmsY2DIwKieJ4thKsszxWAICxfULg/
Asm1wKZSAw0AYgUPbeid6RLj0n6JZDKuKkXPGhWr9IDxMDdwYWyZNuOQptV1zCSP5V7v5la2U53n
ojOQeUEapbW2VA1pJlZ46/yizwK19bpBCBGeUdPa6lgWZTlsJVDy9Luq/dF+GqQZqJ0zBDKIlpHB
9rYLanYIKCJyjI4d4VUbPwn1eaKbLHfuIDjwZu4BBMzpBTlCOchHC8Qt2bZSvdkxZVCyYEzcpM89
Lr81kjDqSLRzbKSnMtHgzQxDJQ8ZvfcYMST09DYIq+ArKSnRmFvLpohV6wwZAVN285AVA8R/v3OS
X3OwLD/qJekHoiaMYT0UeIEJ52SrWceiNFpSxlzCCPi3wVuKNP3gsGKv95TeXn8KDX/2917q8YjZ
oybUZtFkOu2aMuADaqefdjkpvaQb+XNqHYPZ6Ez6Zok0ht0mJ7LZ6bDfTU0VPCyT55+dWcouDlsE
QiTqSAR448Iin4GQIpsJG3dFEb4U3mZNuu5t7C+zdatZmMe4okSJUbh1N+xnf6B3JquGIYqaEts/
Lza74rhNgr4+ylrLD9skyS9ygH1/B/lYpDFU9RlX4aqSF/ZDQPKC2ZEkVLhkriasKY2o0sN0QxBD
mLCFrxhlwWhOzsJKA/c+71lXQd0eGOzIoFggWRF5jUrbXgr4diyZKWnTMYMrO09M2HSbX153Tz2a
BooewhZ66MtsOkq50zba5qhwOD3O0zipC8A4ycu4lgYo98JrxTO9pa22TpD04L5BB/WbUTlQRntl
BGU8Iv74mdAFpzEALkYB3SyGuwbd62dp1eGXFGiWIgYV07njUYABOJV0gBLiEYMFvdovZUF2L4sa
pgrEk8nlDQQUIveL0ZCHOvO8u4pRBCFAHmIPYMBhwlnoSlzxJSRxlpfSGS0WUD2zVcxoqICYkXb5
rsLxL3akFQusikJS1s7ZsN7kIxTWKCeD2QECfwEhOKQmN7FrX0TAi/D6+lC3KA8QyYjgJ+Io/HWd
NcomyhNdMaXrUsD8rVQ1f/g0pAbRdlneVKL1+d4cxjW73MjrXZp59mfnYvXadJNwXmlNqPkDwrqv
MKmzCmM4qh5EAmcIJNTI6NQtlsuMFyQw3Fd0vva2SQLrobIhQudVMDwoU2kSCJx86vfEb7MVdW0/
qRDBWusBQYZPKLRZdZoYuUvKh7tesE6VqPFv2GmbsCFVij69dJjMC6dVIF0HwTPnEExztIPVibp8
1Vu7yG4bbqrcrjeelWT5BhbLs1xyggYruclWu7hxcl/T8siU1a95X7rpdIv5Lk5LZOuySsuH2RNX
gAK6uzJoHiqh8lvW8HHDHIpMjkeG+5cbwb5i6XuXTN2K4MYQkRfoO6T528bsTl7pwlubUmmizFiG
9gAdjTQI86K/Z7t5n7jtiWnIERodmzBV5+nGUT+440p+gOTBJ5jzGW/MD5kSYmryQ3hmFqEgGL8Y
Ze+t2v5huu4xyeGyKfjrU5p4t0Bo92Xofk7r9ARuwIt6/DuX4Zs8aG/llbXK89pRziFI2Odr8ckg
mfF3PV6mBCfoaOKXtObdwmFyHnwyfWZ2gWuMQ6p4xQQxA5/WSzRo/EzelD11/D9YJXt2vHfBBW1c
mJh/l4bnHXjz2B2y3rkpJ6aAeGMutp4rrj1OudaOkfTYt/aig51DXmuywXaBH5uNZJzYc4C23bNJ
si897pXMiGbX/PD9lfkJ6TQgM9tul+bVVTK1p0HXBIpplo9qua3y+r4aymt08vidpt4tv8bePaOB
KK7Yis73fsON4nUz2Pm2vJuM+aYY8/Gp1q0XW7ikDmIpnqc+b8587ewS/Na7TkqFWZuzaB8QSsrw
K2huS1PcZ02Y7zXhLO4+LPu93Rj+gR3CM0FfVZz43Lw5WOa4LMYrWyRPvY0pqcMakoSJeFRadwHG
LGyHI77YyXXu574LN3UwNWRp9nw2m487qNvZdvVMOBcIRDki+5shCHsiaMLcUTE7k+ERb0Pz7foM
gUXQWvtSZ+Tgka90HmAq3pq9+rIxZR87AqYviyWF3aFkieDaCp/JzCCOkFuEO2SJNkLUB3NJ20dP
kthUYjNmfdM06A/H/K5IZ53yUlX6BrOYH8sM84oMB1K+g3y6K2GrAVPOnvo5ezHlQDiHIiM89KCX
5Ll8SUatN9WU/qyq4d10OkoaD5DBo4Eh4sljSrJjyuR8+VbyzExifa5qAn1MU1C/rIiScOpD3c/1
1mKu6Oiwizrmjwd2Cu8EPrEiGMXXaJSRx6yjo5DdEiZvPPpFxa2nKy92F6Cv2C2u0QSXxxlZg8wg
DyZ5S3js5N5UKzFXcNnOyup5m5loFHu/dJzjIMKjUeIeRadx3zbNelwM2cYo0dE9IciD/1TdjV7K
AsipHpJpRXiafeejoe8NY1qebLckHmog2GA8MrSExpq7HUIzD9iYvWfzoppj0ZrotiC1KBvMvsqa
5DMxF2ne2Zaty7NtjZfMqmAoCbDq0nYlnMSGjkdaze8xV6NQ6qEf7Av97fdALJHpsPpOiE8gKqtM
cB9ufUqFVcZzaxYEa3X9bzFbBE9plhLMolX7Uwf9wPAQ5Su8vkt+ndOUN+5qjE6Cdzava1SmC+6d
DWMdCxZrEEx1eU8M4dA9MqQ25jcmY6k/kQdAHeWcPCgIebHP2PlZ4qmvgd/Ju8Crof9fp21uNs0d
2NMqUIhyQ7ssPtByomZlXaqTbzPMfOZksOn5kRQGn3dBGtFvPN41smcPMRTjQY9gXEd6DwWSOvxj
PT4HT4IyQ1qsWWmS6lEYznPRBPIVp4REZQUk3HyReSaM5vfZzP93tf+OTP5/62of23HI/u0/v/v8
J/OXX82Q/05m+e1/9g/5gGkylqaeprn73f37d6OA9zcMAL/Bq/7U24Iv/NtlBEG16V6836z2/yEe
MMCz0IVewCwm1nD7Yib+VxL06Ff+NPfAZwBEOqDrxIjPMM+8/L5/HASJXNFMaxvVucfVCn+Bgadr
85LTXdD7vtmzIFCBrY4iktsxmYRFDv47yEOpq+QNY2FPXHs1/WjcS8BUkSPEYlA1VxkxMWzPgvup
o1JjKbAOafJQCtHr6wba6EUzK8MexrJX7EsXBeTJnqQFj9IiByOE2yEm/YirzU5q7tbGUYhjbXgW
nCmL+kCt6aMapcFKrSCeEyO9b0ZF0+CG/eK9mwrXWUhBFZJxURYzA7fN2iWQOFBzzNAd1kYkejv1
dTk8T7gDWUwzoJsjmp21uq3buur3ZdMFxaNpG275YOeAGj8xAPj3Lnln5r07Yoc4eW2nLhr+1m9i
m9ND7+gcyCyrNIrVp5F721XARgK8byH2uOqzTgcgqlxm0ypie0ja+ohtVdMrtkNvxw5OXH85OyB7
ijUeaiwo7mZmj5zeINoagzzi12uXN/RAxnoCTzfIXw4nGjFjg24VMbtZC7AmRK1Enp4g9DXB8Mj1
R/521lnlvbQAur5nrp+rm9wzAuBWXHqoU6VTBN/BqIbxYI3tqn5B4bFQF8wOJ64JynZyDFzJ8DmJ
Wa28obkEPvRzDg1k8NaWrjDlK/nm7vRwRzcXemPSWi1fG7MK4bDjtSQ4zoaaOvDYXjMo4BfU0HAR
LPDD5vwh8iqhrO0IEVC31chW9Eaj419fjTEcLmlGcz7OyZFrzVLvYrZU8kqo2tz96Iapbe9g6Gyn
Kuz2q8qf4LUJAkQc8LNkLx3TKZw2Q+m/CnR4X1ZbJnNkaP1KPoKMiWbIfntw77OyJBHIm+mK2glA
TN1hxdjUacrhP89zRTHQovF3UpT5b51dVtMVRQvaX5Pi3oxVDvwL0o8UYxD7o27cOUKrWj8BWmSI
wja53RV6XTF6UhDypbJkNjITw7pP2kEQO+zQWKPjX4tmKy+BxOSF99YljlUcQzcHsRbVIatBkrzK
3qSOC5M0QXviGX0MBRiZzcaSYhmvc2TqZNga9rx+gsHDm7p159K1b0r2kestJOPSfsECP75BDbK3
nSDBKuL+q509KRp6xxsGe5mLc18QnCM3g7C7MsKgjO82ZIvqnQDbtCENYq9JsZFUrBlhb5mNSQGf
Jy/uUOJXfc1RGehPdhPh9BUIFQZHdsWGezBkNeVnNp+t/d2b5HzsyJTLkxNDAkggmbmM+AZnZ6yQ
LijZDofVUPWDcAQ4tQGtrcWjR9X0OwaDVqg3t2ymBUG8vqY6GxejfTM0anBQKI7EDTNydNwgiFxB
93o5+oSQP+pmCoxgjrGOBARWrgQd48AztqKtOzaD/tCyWwhaZOAhkl4WzEZxjf2EqDmrVKVzhXG1
XkmxahlBwH4hytGUaWAjmW/rV4zTXMbYVssrw+n1XbvUBknZReERTSdFBRzOcZvX0a7XXwnS9SvL
Y7zIcnP6au1Abwla9h7qLHhdE3d5SFhVO8ecXxpbQJYYuwmw1L4uDW+bmKu2IyJe0hM/CNrP1Tfb
o9/l1n5t9bSFf8RPVhOc9jazLnXxFxn5z5SJ1wve9fQWtpIVU+flpPA4y4PbBNVeMhDdd8m4XDd2
VT+lRT3dK8Q69gnz0jfxBgMK2rzBnMCy7k2uYftc+FPAwGCw7G9tw4vf9HDGNsYS+Jt+hXiANX2w
nlJnvaQCNTr9NnHAvPqV7VURNewQ5ctMWBd70eo0er0Pej1wfwhQXut+TagOs7pCamG3dnlN7wPD
VdtJd4txxt9iFA/KrWX29NSNcuZfY6+fh967RIFN+pIzZXZPnAA2hi5hJBdDr0FMO6CMr6DS4U2u
RBoHbpPGTmMv56pXyfuUZat1XbXEJOqxuvQl9lTc+l2BJEmQhe3VYfmOAYPVp9USzYW4WGMFSFHL
xkAGdA6kgflu08F4OEjb618mLvs0lrPtdXtfC/FQIVXlVPTJRTB9jaE5MPZmQsXoZap/681p3F0g
Nrtp9vMHKRy1JW3EPGjfONF2grdwJOHPc3cziXBKbhdllIceVkDkyHrSEW3gcjUwQ+efh0NuD1Cp
TLBWh5FO9YSS1H3urfxTdLI5oSe4LjNcfnQq7vDDklLw1Jvi7IvxtlyC6olQhTVeLA3LuV8zqul2
iHSeXA+t7UFMG/r7kcjnq3C9lAKOtOu3PFH+CZGs8TApuFFD09KVMQKLbfj6b6h8+z0OLr3tTNf4
ptfBAUQKFpNliWngfjbbrjzKBXHQwmbpwmrU6Y4ox/y6WsfvNC9wpufHpuuSN7Jp7/ypVI+i64xt
kffiBYxUQzKlvPGr4dxbpNsVmcwvNILa/E5w1mz6PruCRGASLieyHwYJv0hcVDw3tTiGKbKxValT
FxrmBc/AweIIFByIb7A1hzBHnsg3dHfcfF+2gyWO/gv5kKxHemLAUnJqCKDtiy7WCkXTUdpU6JtO
Qosf8+GWyMr5iiKHfDw0jdf1Whh7Ogj3B2WQ4b13ba/Tr9lbrBBTJQSIsjJR+EgkC3GYQ9NEy5EM
L1XVgB7BOhd2sRu0ZGRrA8WPRIDdg7EPXKq1Q51SlTxYFw3XWxVa+jPDoShjFCrLIUcYEk8D2WSG
tL5lOubLjlOu/lVy598Eo/dStUbxVhPGurPabkWNzlBnJLipg72l80MyhBe4S74SHoRLEjQl/ucG
3sq5mulJycxBpRIyPZwXWp+aVKhXXg1j2dKcuHsCY2lgW1Kjdi215g/kj7mBWeVybI9W6nvRaDGQ
3Pn9svycM1yLm1Dn7UAAT9Lt0152P90Z9Eib90u0WlP1rpPiEuGDxSZOPA3RpDdswsKUr7bFIsgc
kPLWLvCXbaH9JkT/tSTGdxeLT2+J+joZIMlBBRmidlqvSb7EcVDLprnGUzHjKFyafctcn3ml4RPh
aU16m5SGYW8onbEI0tEKvfGmdNphPxu3SuNpgOLek0A9S2Ia03L6AgjaPBJm1LwFQDFfF5a9rzMS
x4c5dFsLHwIad/YmwQvbl+HA6oTcwLH9QgppHojrrBDnmcFZ4mE6t96kdj5T9K96svEalcIkVXjC
exRedJqtU9/22sxi1yvGWKUqf9ATRE6VkT96iRN5Zvm1nsh3sABwyecK2xQ1cmDuSY7Qv2y3Q4NT
+b9angYYzpWKYB8ZG8YH6UaX+oE6QXGb5oI5K2TZyFMMbuwmyY7F6qdnQpd4ZoM55bI1k3PZql85
aU0GMZ9DGLO86x56vk0svdBAYjWO9YtwaiNuGzgeuq2yT8iv3iFbyAJETWcxsMONtRewS27aaRTv
U9tUT6qo0RTRiszVxpgNfz/MjDFjlmjZrZh64CVWUbabxEeZwiypdKOS7q2hOJv1FKGl+m5ydwRl
Q4GxUbPpbzFT2n1U5vBmEDIN3P7shcetTcbBUZYrVUPTg87HeCuOPTHcjI+QTDNATyFsnQCQMM8m
23TcKxxVzyRxlyEPp7ys/VKYPXNii1fD7t1vJmjVp92N0znH5hr7q+jf2bxA6Ed+1cKfND0U/6qR
H44d1CerUQxPVtRrEUwToiDYkeAe6Tt9T/R3ljFoX1NqOnWH0UncaEj0ewtWGUTZenjwceXcDKbF
sw18ljE9jFii6hKg/iMuHyD+uLZOnr1in6vMnifR6ZH4IGQtRqguhT1Go6xVZLGaQBhjkF4QMAdz
Y2H/PvVbr8mN8dFS82xXaGzsnl9pwTXO/sahFeSJnW7C0S+f5nXi2DKQyIFwdAv/kHWB89AZ5nLo
WtQ7J93nfhIPLrGGkyTabjMVM94zhT0kGn0rI1cjK635ZVTLmZghBuSWUVZsIVg4HJascbbUMO6d
k2hj36XC++nak+mgLWtHdpokFoqlLK7nek0/fQUx55iaqe1vS+LythNg4GxTLkg8yBpGC5hjCER2
V1T9euW2LtJzR+V6F/pj+WYUAVUg4MsndOy8imi9qVN81/wWwVBvvSQpjgan3EtK3vanLmBBEoKp
X/tWNbeEPdcby8M5YztezVE1ZMbtuI4pYahGI6LEbsMXclcuJeyECWqhQbg1WigzWeG728LNSKwf
IDrd5E7p34StmD4sakrWqp74qVu2qlFTuMB9qyLpbysOxSOSVGxH0Cyf0Jw1b8R7U09LMdTtZpaD
fJCI6ncd8QRXizmY716Zqm1TJN7RZGlMkGe3Jl9CDjg+62R6DNjd3ZtrBTpasBEkZ9B2U95N9xLm
aIp9u7KQ5TQPnxGwMBIw9HQQgz++iBLKEk+EfHfN0TyyIit/Lo1fXHd5EJwGPOF7aSwCGXPj4pkK
1iV2TfGSWVZy7JGVPy6JUfzycCZGxH3Ay2l5HEdzSH66KQPLwVXZjVfP5QMzU7RqdI0E0NIy3Wd2
WPGQzeqjDWV4D2s/2dlzqLbQAo+uZ47XlVenp4Z4TlY+/Amgb1fdY8Aq5h3tWH22ZU/XPY35dVbn
XOZGVi43Lk8yCnOYoU3CIZI7xE2DwXLe3SSprzxDyevCSa1t57SPikyei+HOanehU+TejjN8CTZd
seR7FvL5iQ0gcXcjaemUtSSGYoqfLjmSXNJ+U7WxX9MYcoYzQQ9TW700nY9CHxP7RBU/pgDDrSRl
I5ROXnifpl4ruWwlwT8OVMtjwQiFyjpFUD0jsDgMlE7NZoCVEcZ+P+uPrm/F6zir6VkSReNGYoZX
sUWcGvywmlVoHqk5PCKKkOHVspLo+7m2INoORUehj0i/dI5ClN0McMWr1Z56+atS2od5qqY7TQrP
tGEB8G0GhX5TeWWqq3kNxuK2hbRwmQPMJFgP1UIkfF9+Kref8THqkpeXGE9W9t2UvlywBAc1C/XI
9CPZd/lMUDH8JNM9Om5X+pHZp8thwnYmNmaNNI4NjIPK2k4xH7N37ZuT4aKmRmIYTtdAG4jWXBnD
lft+dZxdmKgAIWznfnmp2e3x0BfTtkKkDGOKiiqa/OQ3GJf5y1sXJiEt2/M59OspUhZIqB096oqk
oqaQPzK91bwWgU1I+8CMeYOFpX5quTKrqHH1ZXFpEjCmTWQDcy/Q0DdDw+grxK7n13n9cxws96Qy
PUCw8h5zdglxP07GT+wfIJMWh3nA6syPGarKa6pUoFWyBg9X2+aNUeTFPUqEZm9PjoMnpPHPoyHm
R39gus1vSjdm1OUbUsdeAYld0F0rQoY2wnLKmyUwsm0Ng2HL3Vqw6Qiw/a3uspw7eDr+JiRoIona
ArSs2/bFg9cmWQTXnDRm3My2GdF3VXeekZcqmpPWNc9gzBkPslxeWKGas+Of8MGs5kNfIf2kghiW
6oqRR0pkU25nrHrn0R1RGJPD9EhsR5veGYmE57zlyZqw8WMUEd4vUa9j8zmmdeHuWDx2QxUPQY9P
v/fQ9/4AfARHGWBmho4fAsGcvBL+dDH16M5LjD0yzWwM8R43GeGLwATcO0VHLo6JX5QALvRENzOE
pLHCitXLug3MnE9lh+9fu7MMvqdiKMJ3nAUJom1z4HDatiDY+mud1P4d7YNgmxlOiMfZsOXqKNqg
CNBsIzM4I8GZk3sX0ki7g58xTscVJ0CxW4eST0V1734h8MDevQaAC1sEQyxoHAzFRNj4tLczPHaR
hvHi2om1TUhAXzeIV03nPqsLWR0KSxvjls8eduRDh9Y2HfVwJaZsyHdTzVXz0LEFWXd5adfJ3uRt
cs9aBcN61eMIEge3xP9yYEhU+1cVu+px78wrY8nNOoI7ezAClw8nm9QI4oBfNN0zLlz0MWWpO9xB
XsRb6wRltuzJ1jONXZlhhj4MygaGUOQyrPcrNQzW0kXZ7YFMAC+5rswZjG9PL2U+e6blcew2xehQ
chUYSVCquMZduJLSFa/DyrT2P5S/BJ05o8VgNr9ck2bTUCGLjzCz5EmZAF/QIoTpGgeJaq9Zss1r
hMlgCXYeu5QlgnuLGCp1a+9OzfV0nYxo5H08+HHW8XrSoVSHVSR7b0KMvqkGj/WgWuu9g/svwgtC
7VHX3meu0D/p3kyemWWwpDJ7/zgyQjzWpW1dsQ/qjwluZZa8tPKldg1S7/ufHmzvCC74a4rJ4bJW
784MYf0nlwCsW816r0Rh4INprmjfbueh+eqS+XkmnYjPCl57UsEvwopTLtXJHgZEUcDKN26o2y2V
FxZZVrWbDoc8iCrU4dnAWAs52EsPCmKjCzAERWeoaBqMfjeItd52WZrts1kZB1/39MOCMqwZQtZk
eBqwIRLyBCudQKhpl9TmsiEcctwyHbfuXNUlkbZTJEe5lllydJXGeJ6zdGSywgG+QL/ZBo2VfyBj
C3Yuxj+QkMpawsjH9GGe134tDlnlA9ZTKdjntt4Kg5Uu/IcHFbgfuVf5bII54u/TILEQl6Ul23ih
jtkikVSxM/9eAi+7UTRm2HVlXd1VK9F3wB04v2Q7ni1282/CtIbIVHZ1pM4HBCL5uPcJUe4hcxsH
BU0hrqAZzd+4xXGZuYoX28tLvU+k5X1mhb7W61z9QOmTvmhpeCiPpf8TzqX/adY5c0v+sK++ou7Q
Kssfl4Vgcwtx8o1lEQnVsyeKGJo129phq+xoHYLJTPud2QZiZ8rsxWvDpdgPYHA4xDCf4J0I0wdj
9ORBefkvUTbeMe+WW4epIogQ/9kCpRxbpcFRDR40Epd9czjjptZTcbSyOvhs3aAAht7edXb9tUgH
fBDKmnhd3Zfxgv+0yDwlfomK3Ri65Er7vbzz6/mDZb4RkYbB3IMXb9O6ZXoHOziIse2QquH74z01
2Cd7TRIjkpDbZy7uKnY4eALyaWeRP/a6tmXfbIHcoYDLZfdYDmRdbfJirh7WdkEFsCY0bqSSr8Yk
jzU5yrGomhm6tmnFS0XOeeOUj0VWE5fWhX0fJ7yy+zJT8gMj1cM6OA/LsDwvZXnwGrRJYmhfDb9v
r4raO+BuTQ9dyXNVONMb/IH1nI/LKZn1ukXyCb0nk2AwrGa40nPfnusmmE+Wy8xnorY9gk2m95HZ
vLGwJO5DYuBu8mnYpV1g/erCgXLOD+zLHDjoN17njUff6X/mwFV46zC8+J3fReSOH9qKZQm+JegB
HfVWIcK9ZrMWp9qaY+2lmMmV98oZqt9GSfRkpZNjDvMkcsgB1duxE2z3/UIdhrA9LZVtxG4mcebO
tdMwibXcKRps7dwGPokxMXtpt6aLErjdmPBkscX7Mu2rxMuvnCTxbhyPx1aupNmTaAbgSFcv0iy4
U/vEeiZivmbht9QxO6bm5Gc1VUrdY091G6SF3itkUoCo+TCD+iFIHunuS22vIuLLunRtBVaYnCgC
SLkqwJFjelgyrZ+grDtclR5tmvDQBs683zpv3GvRjMYX4jCSD+w2jyQU9mjN2mdZ8pXOIzuvyGKY
t+kqZZ88claYs3Tpywr6a9/No9rlvsM6ryy6CLFs/YYsxNr2xjLz163hVRVs3GgeC/feUWoCyns5
yNENXi6CJf2iGaXWsCtsHRi7Ms5BqF1wJ+VpYgC8SYLmeiyT7ofVSyvyU6bXBZa/iFunOfhWjjAG
kNO8NVPXO6Cm3ZNvj7MxGwYRsyVcpm0z5ddj7Y3AXlvOcLAdEHrV/VIU7hXfYfML7A/h1WVDk2Ki
18J7o66noiqfspZiA3AifUBkN9PPy4D42xiopls1ts/2YubxSC/F3IT1UVxX2RStpjPy61rGJM69
5Ik94qp4n5kjH40QhCgXHnrR7TDP5lmDkdhd2E5xbc2fmW2ESJ6MPikAiU+5E4+lYUrSMDHJ7Sc0
86cZX+hLwiD1ql24JvMgk/ckEBC6Y+AEKS+DtAhfDPjOLDc+GF9QPhvlnmbHOtvOUD2vSbHsyNPm
ce3yr2BB9sRI6t5qwvvBKAMOItImIrFCfyAcPI1hWjPHLgVgmiIbsCRNF9Lt2NmxKYOfeYHYCZeq
l2xV7nUpdVJfyg1p4IUT2VJiG15S5sGem0UuizTq2dq+1axeGf8I9V/sncly3Ui2ZX8lLMeFMDgA
R2NW+QYXt2Un9qI0gbET+r5z4HdqVIP6ivyxt0BJGSQjQnoavrI3SbNIiboELuB+/Jy91wbwjsen
UOYA7cK2GTI31bidZoPVh6zPYVvhCAeJken7wnIZ5Hkie+7nAjyHymi869Nx3ArtAyu1vZsmNmXK
VG3duIF+jYGFWEK0Oz+hwr/1iEik6A4JK+jaLUu3hIW4/c24HrruqJkFgLbUGPaczbbp1Avmu9PP
gl3f+iFcAKgADA2B1cVaSAXOe4PIKEfyO7B7NWZh1Ue4/wx1PMkZD9MrxcRfGHvesUK5DKjkEBJw
z+oS/8Xy56+dKO4E9z8v4IwwTHU25eB0CKRyL/g0lFSNa4+bOlOgedG1CG057H788WK5Y3/o+93l
84nrNtHaO9J2cBu8/fyxxkJa2h7220ID1o06kQOZJCf0wooc0kFcjZzEO+QTyXCq95k41xGIQwGs
JQZTdt3oJPQq3TsVXd/KryarXxLWXJccCPP/vfzMIyqjJg6j7kXy8cd/ncaPdIzKL90P/9buuYRp
+dy+/0tv/uX2P17+OHwuFwvHm//YvMhbLvrnZrp8bpm8fheeLH/zv/qH30Qy11P1/M9/PJZ90S3/
Gu2GN7Fv8sfJRqu4+e36foyz15qbl5/5prmxftfJL+LFdx0DI5VE1PJVc2Oav6O4scF4YEz8Kp95
hexAU6ODRnPQB9u0VP+tugH0wb/DH+Ky421wjF9C8b8PocTr4kCqlxjKQHSiklviKV498RblMJpd
TsEcfFvxEPB3mBTPqdd8CSozqkHzR17jLISAFM2EL0NLsc3MA4oJz2814FVbMkykvHx5FX7pafvv
ltmAouTV+/5n21Hb3D+/eUxefuDbYyJ/XxyT5IxjFoKfsqSBfntMLOiuLLQuJ0y+rUVl9f0x4Qla
5p6GLnEiGjZ4kz8eE9AurM3uYhBcECLktn9/Rb6tg7xdvMa8XH+xLgrv7VrvkKHA/+fZyz/Fr0L3
8d1zEuX4Kznn+6VSSUK+dDbfNUHeXLjKmO+Csg9IrcMx8jw5ZnVbGNqUbcPRGJ0LpgENOq0SCuRm
SvOlLcQCvsXBRBqVDQzsTHRevGY4kF8PScwmH7aSVo/KkuJWR9PrjHZYrDuaCS6TmoC50GBycN8E
JRj0ba7RVUEeNvXYLsnE0k9Cyut5HdY93luVglvd0sjNji1RAp9zEuN0Lpq+2MtcT7T1aDEU8QfA
q6AwtLJ+tlrU1iuZq6o47iwOfYvelxJZ6xgus8jmVnnFkNUID7AYK6BlrdexFkdBecB4VYi9MLq+
2XJW7yY/jL2e/aIQ4B+6YmFs0sbDL1TCxOz3plb2qGD7xCVafkzqB2X3GaGrqpARlLAMyD8SjkJf
DzKzoccMXXyAB4rqDQ1UoHOMjFsQIlhK8o3Il3OtSXzgRQ0vnSw8FY+7BOI/JXURkFimKOViHxRP
RicSNvppHbTFbVsVDjiqyZs+owR16BuaCtNPPJOSyqBHnpidYnzsAfovTwOzv0/w7Ix7chjACahc
LpBdxpfR2k6g4PitXmCMSBoTgfjomFl80SHaeEIXMV/mRNySHUgQ5D4Ma0OuEjN2T0pRZQkql5Ls
ql51iOHMKXCPh6Yr0CMgUOdQHMReg+WNAKkVho6JsWgpgZEqJufzmoYiP2o4DdeF6oKqL0GfD7Wj
6MkhnJvYe56xUVY+XGCDMnvJuYQQJ91N95J+KYwaj/aSiekw9cD1v6RlwgolONMsBHS1jm7rJnpJ
A/Q81GO7diYksBqgWI7JkAwrqB6huUocFL3nfVgRvZiQZb3NmS0GDBoS+DUoKbQv02SVJz3e4Gln
1dGECA2lAvFLk+kNzR4gQTbsawbWnCBUIbpHzFzeeJxPsKDIgQyaqbhLdY4gSG7NOkAOkM4obIG1
6Dt66gEYv3TsFVmIUZiuDDFjx8vDWR0NMtaTywRdYI93bio0Xpoumo56vciivWGUztSu8C4VyZ7Z
lUmZ9RInq1K0n34iY+8yr+n07Uf0KHPp9zOgtBMzdcP2CfBOvGavlnvQmMW9RDoXAm5lTLq2q1qA
2UhEfV3yEJwVsYpPAJR1aLMcvCdpX3mgbpGleAzHf+KR/vNyxZTAFpg4SRmGIvFuucqhMwttMJVf
em1LggQCldabCFXTAvE12+yXdqr/WtHz324/Wyr6vweVncXhc/O66gFB/t1HK+TvJA9RAjiAr12H
RKHv25lO0bMAxxapL/Z5Ug3Y6b6TyszfJdlAjmfBCn/Z6/69n0EyB+BvL7pg9iBANL+0nzkvlPo/
Km2s7UtJhptWZ/+ETq4vD9CruiduIIaEdbkJ4LIOx3ky46FtUBRn/lg3EhkNXW6/7cm/Rh44DbVf
tnWHUCkvadQD/OfRjtJhIhhO84bsKGDrtp4iF8D2Ocgw7UxPojndBRgZZ+g6dfAxqxDqrxQ0T3Qi
XfTQKlLevI6tYYWpt4oWxYLJK9mU4cNoiCo80XiFj1yjK3c4KYJtVoC9ZRSKImEbCNpcQCvzxpnl
xtMRUh6mxqqa04kVpd1LWsDALBCdAREOsBkSFlPPG0ChIGNQDEfzl2muJufEHibB8CJNqr2b2E6C
MdRzwo2yE5rX6ySLLH03ISdvaLhImBNFjaS12PbILSzmQ32JOWc1j0tYRj45nbnpaEgEn93OmGDZ
yMk0z+yyN4UfDDSPwBvaEeCCeWgYAtEmCJ76fgFmYrGaVjWpRfVqYsPb0jUcaAXj5LqcHChXvl5D
pV3r/RidpxxtirXZa9VJWVpxw6C3xk9Yodik46PrUIaCshWEgVTGZUVbetuFoXUc2HoQI9fM7uhH
mDgaNS856ybN1X1zsvNH8oYBdnaqiK68tsIIqVKPzltD2FxuyeQzHHSkmyh6YZIJ9MEB+sqGRnqt
0YTGOBFBWZ50u0CAR6w9CoC2YnTGYGuN7vyTGMeu9Qd3xuQTjZt06tSOgT4GyMiwL+PKqh4pDluo
4fUImzgVxd3UiWgP1Rt9SK6c+XbOlhGMTD2akBGwqk3sYsVkwheKnuo8SDcuaoSr3OyHBW1dliB9
GURyr1AkdriCTBmW13SKzWotOVb0n8O6WYRQiDvdk8LqXKhlPToQM2AWYrfmPXgrKLkrjiktctWZ
6fK26XAagSKx+WIRsQr4LWDSy63eWuX1TDLhsVUTXidT+2Qo1ensdV/6soKMVkHymQKE4VEWH8Ih
w0ulke7UoHdZ63QvN4hUTrJ21CG9ZMVDIpvrqWmajRuG+rrnTIvk2YHQjc4KgbsREhK8SF+HQe7B
ZLnbRqpdyEB8FUXsorik8BxH2m2X6bepFSAktrp2Oy8ovmyqsh3b6ImqvLUY4xTd3GTup6zaGa1z
G+jmpizifYsXe2WQ6Y3+QhBLozdqA+X7qVW0kSf7obaZEJYApBXYIwvo9zPagycNs3XiBucanZur
ogEKtaRkkGyZ8u4HOZovA1n9RI1ERAZ48tHBSBizi0+BWEUGnlCbsKtUVvWOyOcPMxQKcNeMRZAJ
cOrqRpQbfN/HKvB2iANOvLbmoRml8bEow49dGR55XvgZu+zVmKDb5tj62ZOoNGordxHk9WeVk4Sf
MI1dGIZ7mJPBZDCXND5A9qMZX6ZPSNKHMAr2pHV/fIEgUUEUaw6qVIYkdt4wMrUv26q6kdX4Scu7
DyNT6LTtjvUkzPaSuQYD1vwG0xnN5r4rCbNEe1+OMOaMWLJYKEdNR+NiFhohCWVUYpsoVNjiw5rR
Ejp7n0IO2fKcI7ClJdsykMaoVdkDkboKcXFDn3JLxjSsXqOv9glGNjNuhm0i7SeXQf1pPevZWeE1
52ExjGsxEJktAts7aRtKOlqHmCNl657pBXlbVS8vm1Z8JMlqm5SmTmgAXAB4anso4rh6S3kgiRSS
U/Apsq2HAmsDTVxPX2eW+tipgOECUb3bcCZp1Tbb6LRADwEEE4U7UdX7cBgYs0u6l03dHOE3Rsga
m6cm9ewxJXBy1Dv465zIqEjDGI5h0185fXteaQlLCPaode/Mj5zbLxenF/1mbCCjM95lWZhfNSXl
TYbpYo00rV7HnWHs0dbvDTGoM7chMyp0sLNWur6Gj3XSqQVen5ebNkVFSejerrHChxzt2jVdzw9Z
3q7LjmxJCFz5JqkJwc2j2F3T6KzIYG1uWtU/5XZ5mqbxcVFNCct1f5uX5qcW2brPYqOd4edDdhFn
iB616iKLkSnSqLsBp4cCwxJH+jifwh9b1WO2c/rA8EWLVDK1HdzAdBEzJ9jFlNdpL8o9quNtVw7D
YjHelRKrOYY/GrXa+dAPT6WeH01hjeOH4KBZ1w6IOS5Y3/IzZ+aaOxcObhIb9krK6mkq1I3Uiy9G
Ox3ZFofQugoXyfAJMV7erhGcVOdCu8h0JNOOR1oF0r1DXltHDOO6hwjVehXkipHVSBfEwIQPGt3x
o7l+LMvpPM9cster7hGeGNnHUVwg5EXbu7hIEMwZW5KsLueeeRTSmHU+eE+amj90XWZdlInEY+Cc
zsJNIKu5gZsXe7b2FF1XgGXQfSx02dWI0/X0uiPBnLEHUjndgpqo8w14o2ltzXJOMG/TnSwfFWEH
FlsK0H/fw6cubi1SB7cBlCrGYBGxcFW8bcuuVo/MhjCmMEM2BBOxWeTwPQGCmn219mYCSNjHRkyB
zrWLXmE86fI6ORiewC6BcBEBmX3B6bD0SEbV2HHKL4boHdxDOFQSY970mRcxWgzaZBAMQsKRhHZ+
2ZbKyWhH4ziGUz5/tvS6U84mQMHoip2iA5AZO7PQRpnsArOEzY1ssVPaLgoJvPYawJY3fHlGOZzR
StePdIbp52qq1UWL1+Wh1nmP1hV7hQHlY5CRumocCbxw72jY6Fd5PphbDsdzKD+muJ+QooepQjJf
WDxDF5nBe6htAOUTGHPAHBOSbsTOy3jcnhM0DGtNt6owvwPfauprtyxvdCRdmfYh1ht670j4U/0T
45RFZQOlwPUZrGJfA3xarqceiak6SZKRtEMk2nVkXYKtCtZxTKthcX6GdQK+EA882JBwbHeGl8wQ
GsjQzEhdDcxmOkVIw7SBrI8MaMQ6yyvH5fYywZAmoNjKERu35JyGUJTBtN+6pNsz5ZrZaM4IbWva
c4ItGhbZhur6Atj45PhmW+c7wtMQrwHybGPGks3njo0gvhHQYJwrhUgzPJC0U5UPscWDyqk5O280
mhZrwAuB02xBcYSnUauZ5Rpm5jA6bDvziB6T1mFFCsGOdJbFm29kIYAVQlCC/nkY9Sk+H1NXdXdd
mav8ANaGLA50DuyNSnHTLSuGIaGVmZqv3ZDT3nZoNVwPs2tmk7uJm8Z1tt3okeUSD0G0S8ccHGfi
DIn6WORGe0lrKQTX1NoC9RpJeNgKcSxbZ9GgILYuU8FxV6iMhlPnJV17ZGaavQ+8rHZ2UaAnOq/3
MommZM43pNKxgWJgywtUEMQdjhEVzZo3Pc/XlQmdH8Yvvf0Q6S3Y4DpPaOAI3OcMfQpnG+g5Sk9R
EVNwG40dyttibHDhVeA7vI1yorLkpg2w4RaJDRD5mKHtNEP2ajS7uWNAgsQI/uqqddPsKO+MdtvL
qds1qpo/GoFZfeqzpKdWM8usYXygWmnsxjQJEOdr+AgqlffYwlV38BIGA5wOtBNkYuUBKJx1kg79
iK5EjQcMhfVlSVSSLyetlytmlDTVMtbNeXZOZrRjeyeT0ZHusmxxldrGi5BOOMj+ySUJWsbedcA+
RpjQsZv1OeKVDLQMsIHrNtNQ++puRkRYZZ1qQ5Xdd4nTHyWRltwmytFPQNI0X8gjoEp0qPGfs0C3
vzSwV7CgO4b2gDgFy7zBW36myHSl57U0kVySusvQrQWuALen7omNbeTkyRYZuPvoxljiV7YKoH4E
zYVtUmcxU35gW3moXBtOLMQbn8afe14LO33gyEoiVKN14HgZ1StVRhbEEovs2FhXWxlND1opxwOJ
BNNeNsQiwJWfQ9ANKtkgZbQvtDAlLpRZz3aqB9fvjeKOXSfzLajAGP4G0EQpwPa8CqLbSs/V2s26
Y69vu7WZoQABOsjpxOltAQ+X5WZVDObw0WsDkNFT7KzJT0x9UiGsPRKp59bFFdCivr0Yx/o8L4b8
JIx56ueRNPDUZStPierxRe6gOyfzwqBdVls3iFBvgtFCHK9b2gYPxtYK8YyW4WBDEtIFwk8PCnMd
x4/I7jjHOvmiRwCLInqRQFNosysk5hwdRwTvozVUH7kSKlQYBcOuzBGeAZWxDwTHzGdj3lYHtHIO
Fz6onWkwDedKiPL+9ZHB/5+NmGVm9Pd9GH8CdNW+bsQsf//f0yfpkuXsoW2nzSEko9NvYwWo8PRm
cFsLydHSdhkxfQeaMYuAayh1oZuOpIXDD1Gwd9E//2FavzNlQH/EqOilrWP9yljBoNXzat65zLH4
XItRFsB4nA7e8uevujClZw34ZrEa5sNMoErmjVgKdTwStKBZP64aOQBwSBtx4lVW8MCm0rDOWKJ5
UAB/CFNusBI7uVXdJHgBaupOt7svpV3dtTyy/aru0SZu6qSr0MsOcYQPykhn6+uD97fTkbdT4+Uq
gFIxxON+SQD7Nl2w11fRVM5Y6o0GK0dAG27iBmoiEg/oXVa9LmmntIyuQ7oAr77lvxjK/NXHMhhn
TswwEFzju5vnqQqJGC4qgnAm3kHyHVJ69nr+YVYztSu8robZ8I8/831fdbnU15/JwOn1pSrFxL/C
Z+VPujqIAFpcMBKqXNfGT1Iml6nWu0cD/SR1BedQ6JN/GjhRUjmxViV4HugUDlTfqGPxruMbhw4/
aNfd5FnHeTQ504qzJoJaDQqTmvup2YDfB13NMr13pQ6xZEgNyQkyIqmE4wkjF1Ea4l4HBIub3ZxR
yQXkW59XJjq8VYVuOvuJrODlNXt/NUzvwHXqAIgRqfNGvb5vgqgUvCHJvMxfAI1FlfA8fwz0JT9F
kHlnyYjMZUL7HEXGntmQ5U1a7503Vw5SfIjix6hxxWkARn/cNqKHPUKE8vAcWdNiwiXjd9xoDppk
cPcW+DE8r9pIYOByibhUxb1FLvOBvSWgXddn3A40iApA0HKXxuV+eeE4N/h30QYXJG6Rdrjc2na5
y/Fyv+nRhfUqe/kaRm2sN5aOkGttW26oM3cCsbAeotx6hn5GNB3SDMRhnFzLgdZFzyEVlLO2FjNZ
P5aq0JhFfIjYRCP9EfoanvmFs8kMLigXHU4SZLn4uiDz1X5lDoFaKzlayUmLx59/PFcFqM62UXiY
6wQkBH5kNp8unA0iCoUV8b1OJm0P9K5hcsWmdFSDLdkkgP+HoxETiS/sWS2IKMOo8NXnlIw0J2L8
WEbebb2wv8yafr6E+yWvo6SMptNIkGd1roce1oYuyPLLPOvKQ6SGadhKbBHzU4iYSWwMrSRQJ7Mm
caGIosC2NWoxFOmhnS4ZQ1EqRPbECYUaLAhB+5KzuMos+hb+1Fm5s3JRc2NL6xsIskxYskMvc1TI
JKelwMp0Y962sZqMbVt0xkZGNufpuB1K6HNQGqhLNTleG8HUHBk6temOn+IByYKG0RcQsnlcTbNs
r2xo0IiIgtD4EgUKGgErsflckr4tIJUbJjGFVIX3lnRhX4lytDDK8T1nYZ1TMkHKiVeKpnria8L0
1gqOUnOc86Up38xzlKUcR0YoWMhGfemifvfLvqzvgL1196Qlqtq3l0XbXpZv0O6s5MWyqJetwfru
Lks9eZfipF2Wf4cgyqv/lU+4Kbq6MfzZ07xNFVb2hjgJeqW2BwB7ZekK5bdNs4bzk51613GCcv4n
q5/40/LH6MFh67NdMlF5od+pJejyGSOOQ34Jw/lA/DoNp4n+sIsqucSGo/qGPckwvmANWAde167n
xsaK1nh+ENLKnjGVZd+AN3+7+7C3v11alnGIzkDCWpzHZFS9XVr+uDFxi2uPmIDl4t2UyEb5ck8Q
K3F/MmKtl1B3btu03MD/Kb2+0XPMH87Arv71f8rfkET96//+dl88/Xbe/Ov/FY9x9fy6GiOL9ns5
5kDZMZhv2TaaIEeIpeD5Wo698HdMxmIMvnSDqSX74bdybJl8WQysCNSx2Dr05Y++lWOa/rsu2P/4
MeZpjm0tWp5fqcjEu6eJLFjPsmw2XlR3bL7eu6eJ1itBJnW/whbke2NXHXSSepQ/WuZez+LmNA0M
LUakD5l05WR9cHByF2sTedDm0RBpQ7bOUye/0VVYn0tYi8Lvwmn+zFFIW9NhKK8tO+yMn7yXizjm
9TtA6pcQgIOoTNEI2l+331d1ZGqVZHM4nwYJSQRuqRDnURxOCZ6INrkIFzFCRC7FBWEcQAvzJgg/
ZK5df2FASTM2M60jtn51S48fZL6yHRJ0alcck+BG59nBKfhpwHl9zRetWxtY0dOm02P7RHATafTF
mfbYBHJ81jEbXI4F3U7Zm8NDYg3xqRYGDvGUMLJWTVMkJ1NpbAnWIemLyBqt8OHpoWpww7n9gsMF
hTCg+BM6EZhL0W+W/o/Lt2V9+mPq6XJKduBrU/BLUiA43S7r26v71BkeTaHlPjmcNnXvLOoJBElx
2W0MkvNWQuCz+J+V4fvKwLvz96ey6/tivi/eZXab/MjXg5ml/07AAoNn+0XEh3br+0pgeL+j95MM
qA3xlcj175WA152xtVhWCXZzfBDMwf9YCxiRO7Zg7eA8Z5j2Ihp8J/H6keTrveaWTc7maUH3xYjc
s+S7hWDAhxV2GgQdwnDTfON5aK2AL6tw9+qunH99+H4r+vy8jIuu/ec/3m6pLuo0R3AQ5Zipg9KX
708xk2dPNSkozHqSKqFlaI79ozXP5UcOWuNP6vA/X5ODvBc1nW3YIPy9dwe11GgQmZcjq8GExZoY
kgosb5+d/PiKllr+1Uv2ckUcCKVB4AgvkWC5fv2SRS3+TnrQXNGkGRd4kaC7ekYcfYAxHFVEF+v5
T67rT/eQczz6PJcHgxXwK1ft1WudGhZ9oIbsjMRqyafK4ljhu0hIToyZhO5/fHk/+7B3N7HWp5kg
U6aO2HAntctAO9ykoYn8n5SP+idH6z99YwRIsAl5EqGGy7Fp2a5eXVnEPL/o5ZBywqi1i6SiSRWO
svnJp/zFJSHABXznorVdgO1vPwUXKOa3CIOby2CLwF+TzmrqzD5dVOsnK/BfXRCMQywOjssq7Lz/
qDgz+4lIuFXUVeIA8RZXsyfHn7xUf/UpNOMRuFBN8Ki/e3mzHEkJfgHkBJWFP6mn6yoCmRz9+ElY
6pi3TzrfDjsJiUzeUtM4774dQ3MAgeiwZNKQZJ1109KWdbmJVdTtcjn0uA7mbmhPq0HW9yEUyOkk
7YEQ7RQ+JsJj57xprqGCISor2kVXEqg+cGnTE3U0oYwZVqILsBQM0CpCtBmdTRgKqWsATaHSMCQD
LqXhwxDhlxGnO/IPcy4zXw6Jd49Br54A65l0lwqZt5deotf1IY5hPsFcL51PoSXJKP/xLVmu+M27
zx3hQdX5gskJQC/79kliNQghmsAg8KbUhS012YyUnTK7KJsuvbShJVGJ92IL3AM/sdRi7yfCt7/4
5pFUmXhRKBaXB+ztL9C1A5kSI/hihROW9mwD59octZ88xX/xwmCTQKC+KLhIW3i3xIUASgZOSumq
r/vJNwZDHpsdOWJ6ndqPP76jf1pNWdJ0WpEOl0Wb0lqewVcrAH4Z1IUSEh249OLJUUuQOQMvyk+7
MeOrQgawRH78kX9xD2lesDuDhxTIYt7dQ61ScYmdCPYjovdVb6lhG+M0/Mk28f5TDB3fDGYWJPYm
im/93afgnW5iUxDI3lSagIGOZkthNh4Hd/1rl2PQrDXYFZYNyVgei7d3sAGnVjJjgTUv7OhIzHC1
HKtVV7/+KV8LBhcvA+O4t59SqqKOIrRQK9dT5qrvq2RtuoDHfvlTDJdYDs66uGR4At9+Sj4KCy0p
7CXg+/lxSeQYYrJMO//xpyy3/vVbTFfcXLYbWnU0z+nXvf2UxIuJd44x+CJ8qi5iTNVrrTemJ5E/
GSiL0YgZmx9/IqzT959JzbZ0kElnW9r0i+Pj9XNeICOSIxpAOmDM/BYhNWbKKC8wzbtEUBUHt/fs
j9YwoHKDNZcvaR1RV/i4tGBM5lW/qJ8z4ukjtq9+M+iCwVxthzA1k6ZGIQ6peHQ3LYwAJDZ9Pj1g
IWNWyxCtQcBWNumXGWGGtR7sBf3pEhKXbG1zhvbrIbdv1rZehNmRBAdJ2nIFjGAlzNnFqZgY2gdy
OIvKL2YHdh6iv/FKesr6zAQZcVQ/RQadw3DRISpiOfZgcqDxwaAAU1Fg8Ws2GZmPz5OoxhlLoIET
PhjHsllNFRJyH07YSLuJTVOH3kB+D4LwLLrL0P3PG+FVCDUJnl1o0LVoAF2BAsIzFwkQaBOKKghp
jSnSI2A2o+dnBfvY50wx6/PLwa10EKmKlAJ7jqItEsJGP3Vny3mwqkmrbzy9hySSdKOFwBuoIlAd
vxEFYbNg9ex+PtK9CclMLUmR/WhEzOb4DRVrrjMXcQVFUMhqFxX1WMI4UuP1zEaU+1Zuj7GP9HIE
EdiOhduSReGSORRUeMDXpI8pZx/iTCfCsCrMRyQRfbbW3MF+6MA4j7dw44J7pxyIVKWtA+QTa8QE
AsvWnlQqyEnr87y+RnFpaQ+Vrc/XFiUJ4se2dvM9RozxigiIITxUCXDIxc2Yz5gfvFq7AauuJOFz
sbjr7Db6rMG/JkfAM6pPdViQXbBqO6cNUXOMxOZaCEoiH8l6i8rJyOkS1rD7XKLLMa8SuV73SFpR
yQ7J1gLFDT4BuMhnJ807awNqLIi2ScbRYNfPlTltNTuDXVm3CLa2WhtiTc7bOSASPRkTY2eRJmys
PF1zPmulaEnYsAGDEccQ8px7MMIvAS7FNkgYu+6erFgzpmPSFUzt4OJEH1a1jvzA1zy9y7YpobLn
3HeRfKTdQiAdUeVZdzM1Zdvu+1owMTUqrcDyHUzOHcEOgY1/t0qucm0iv6CYKm5sgVJgOJBEkqLH
yQcCyxk2QAGtMblEq6SNK+cLlO085Z6BYXlsHTB0Z0OpJ87KADUWH7le3YEZ6nu6JFZkD9VC9MWf
gEain8HQD3Y072mBBtVTrVe4jikXGxstCQMenCQiri4mb4yKDfHJGiF1OCPkCt0LkspUwA5Cn2sx
o41wwrTresrrG2GEjKSQG+fFsacGl2AQDzzaRpoxcl44f9TABMjE+Sm9T6M9jZBg5MUGEOkY4nsw
8xGcbovqm0YvSCedZxz1s5o2dC2sArZCnaZHjBZzQhw46rWE5c3lZ2bexiHHqNqfs+Qg7DKGBm3E
ClQA8qaVmwSy+dSiPeq65ybuOcgwWJaJLB2EyF7opkQYFGD9bpn1i9BXo4o/DKRooP+EjzCjBHTI
rw29DVkF9QjThy6y6I5nBJJEBmZzdh9wW92VwxxVbarK8K6hFZF7GELwRbE2dfWtchdCxJirENZi
aWYFmsVsAMpq2bTmm9zSGh9aL41eSzMFsDLZUKl6UePMK3y3yCMR70ljTxarbNZ9ltn9EwOVKSMW
oe7b427hyMADjU0E1cAjyWEJqVM3xPwCEqvQLgFZmZdkWLJRdYb7tqaTODG0yRkBAmzZ0sQFu0GM
I6tD7LZE+dWlW0HLH03vPLNCoPJ1J/jtE6oWYCyw6K46Rf/+UgeLz5tZBrXa2TLA0tcbFtKSqQKN
5NsIpi60TJ+Do6oY4TPzqIXnGIfyD5zI6VDJIYiv+DcgvOAu0ed1itopPS4zdDi+mFqIZ65pj8Qn
JG4kDnMLgGELksG94k4R/mFqY35HUB6IQ1Ha2XNX106M/sWQnFTnwIt9Fh1wb2bpBkvW2tSvK04S
mJkSB5ZSNWjVg2b0gP478HXX0Ie7fqviodYPnRCI7AKpDafaGBTGrmvjEA4FSI7lZclBHDisKred
0+nVWk8a41qpgjMkQz7SMZo65CjR5jCJN/M02/cVWyfjIN2AXBFpRvk5LwHqrsDs1QfSr0roaC0n
IVqCPas1/d35VgMzZ26NLsLuHtvdeMzLAZQ/0Yvq1EqcGIlzry9ACSNAeBPpdUhqYOWaqa+avOUi
Oxne9IhypJ+jCap9XZVW9Iw2fGigXg2yPDQ5Mbc8QFoi7+YIYvRxl+tOj9+7y5c0EafONj2OtsLv
4eoHny1+jJChtnaqg2hR2pET5s64Bezekv4AGJnRdK0b4VWvmDtuzByTme80kIJ9GWSpfopE1FlA
4TbZ2KULAoUHNDXKIzcrSohWVU3ad2nUWr/z6Kjo2zkiUfcwkcQETT0tzeTYZeFBhmTAGdqUgTfJ
z9KIU+h54GZSQDQNezIwTkwYt71u4b2rO4P/BXAkg7Mqhy6T+maKgBqFs1MD5fYK1brAzuuqeQii
0m6AHQV9t4PHIfM9yOwaSgcLc7yfWwHDjFwiw1hprC1iT+8qumnSMIARrjEw8+fWDcpNFica7urA
0zKyVLGDQMuMSLQmtrYPMe7biI20uJHtUZJV7EYO7VPmlgzCAqDBdsGGSu1kXsdQDrD4KxJXVgXZ
PQKHvuXFbM0D6DM0Sr1xSEYdmajUgFFjZBtJMSlN1tC45jS4KeyUPYxDckkNEyPCOSLJk+U+VhRl
U6RJvCaFN6L+pP93hmQeKMJA2dIw72bfgrUJ+spHQlV+mVhmXd9FcnnjCK3hmWSlCI5d02nsLe8+
nXAwCqUHtKH1gPzaRujXNIpqf4SiZ60Fk+SbSBcjLk2zRXzdZWkebwicWO5vVmu3eT7zjrhZhnAy
kdlL4HU4oyCPNbmzmq4+MUMN3ZEXkV26KUe42f4gzem2bwftQ1vXrr02vMb+4vKl6StSOLJy09l2
oG+GwAjigFP93KkvAKbkp4BwuOFaRQoRqB5Qf5JYRf7Xaggl3oCR0u+jSfTNYyz1qjhJK1SJ4Lzg
pvgM49GZm2PRG75VwH0o7ZG5OAS2YkGHChcgbBaBKqHN7t2AMo0K5CcRwt1WxfpdgjB7YQFJ+Hce
mN18qzGbp+NAXvyVlTOhP4SALkjratBWrRk+cKh38swMV+0wS4nyF1M4JpOeN12Sk3ydkaj7YDnB
mICBBNKyg16idFLwZsLxXKnZzobOgnIvnIK+ztYOh9Y5k0XCHihSlW3MPkYOWmRGfQQrJWJCY5bi
2u5Kkl+wGhX3QweSz9c6hWGEjbjRGGYzL+V6rMVX0jQp5JjWLWJKhNp86uvGAY8bZxZSXwB+Jkq4
sroDaqHmlZ3NAFjiIvUmwBoNycvMyxENCD1iK+L4n9I+ddz2ooejiAVz6GFCukWENowZuAfPiWeS
iDO7tW6rnqG5T7WWHQ+cbaAttdV/sncm23UiW7d+lX+cPjmoA5oXdqEtS7JsybbkDkOuqCEIqoCn
vx+y86Ql57Fu3tbfONlMW0abDREr1przm3h4B3fSnF7afHnz+6PUZs9/enrjYMgohkHQNmbzng9E
mUrPswUNPTLIZqjPXV6OLIbHmMC9A4vqH/JsMMIjqdzuuhP53OUkDK7L9WoNmlqecUh5WIAELLus
qVbvGOjaTSPXl0NLiphnNW/dqUfZl3FiWw/BpnjG0VLY90NrNBOGEFbDNxy10xymS5NvLgLfv8eN
lolbaxXOiVw8XyCIkOl71y70+2J1kvD1hhcyj0XJc3E0EmxlEY0kGPpEyYzT/e/v0a+3yLMxv4Vs
VrRVgLA9PWzCNJZJ2nhNFDSW9c4A5IrwtbC31LPCfId4Ybz9/QWfN4zoE9qbF10IQI5I0Z51B6al
ECYqlYZyzKw+r4aqdxw6qJPbdXgpDfhvruXSM2JC4uIlxDD/9MOVvjOhrs9JhlOM67quCQ4QddPT
6pcvzd5/PbQTwsuUEBYKA0gTFsOTQ3vYJESW1KmEzCPvwrxcLpcgVy/cu18v4jMRfpwTbVMfsf35
zx2wLiQBYMKcVWdj8a0u7Oxa1XI+/f4b+rurMB5kIMU744vn/RsgbxxtOOREGd6+M7CeeWyByDv+
/irPFBQ0ouzt36elIoLQRk327EFA50U0Wq9ktH1JmFFoIGtKRIuYS79XnoFpaGkoyqrCFeCrtW+b
NwVnuXXPmX3AnYKJ2r5ga+r8E7SZRZwyKwWzidxPh7vf/7J/d0uIskacuOVzWM6zG++E0nA5TXPj
xfDWIVHxxERWvDBO+duL2IiSaKTSSn/eBrSmcLIHudDO7DmHUNhKyGeLlGTA//7T/PJaODSkeUyZ
sjFxw5X79DEqtwB3lPodOnUYjAbgxTLKuwCLPP7UlwbNv16M6eY2a9tmEKa9SRZ+fmazdaRz5WFq
oYOk9muFg60ag/fKbl9C9vzSq2MBc9FgwgbCdkHH++mVbFeJnJnUCIwyHSN3AXPIdla8zsGpA7XM
Q1z2obn//b385UvbVk1ct7TZtxmO9+xepoEa7T5gepAj496RJN8ebJfH+fEq/3WW/+v3oJToIVMP
+RMIz/YD3wfnnvkHC+62kTDupE36l4SGP3GA7PDNMB6n7bm9rz8kNLb/x5Z6JUIWaWIr6YL/e2xu
e3+wFjkbJgDuEyIb659MzZ+tbwwpHmcGHnORTd+DTOzp4+hh9itEtXQ7PyOHoyjqb21d5A+FGYiL
2sABXRWVODoTpNMmTOovGLTWA5FQgP+ycP1oZyo9mAt9Npqo7ktL/NNt//svx76P2Bp9D2KZZ4+t
xwEfiV7e7WAwj2NM4kJ4HiqIFPuqHacIZEjyYLgdSSU9qSbxSsYDMRE0eYh2KC4Lb8w+Yul2r+m2
fuLNWnaJOzs3ybKuY1zK2X3PJBWgZOoa90hYsZcp5VkiVqVbmbR+pXhP/4nFXcBCxy3OKXsBgBdG
sIQMgXwzgTZMVX2DRJGtISnwnPrkPUXKDV0Xvmx76RkDfgwlxPS1CiSVM8sCjj2bU903liPaH82G
mImmkNitRdGuqUnpMF9YSh/Xyr8GBN9vpIMAYVvktij5Z2MIqLRVYWQSKIkYNxvK3p7teNFhFc0D
BGsjuZzqL5aEC1pNe6f/CJT/KLK3HYPsxtwCJm4SdRDikMslAul+6qqRkYlHY1sd8p783jLfPWL8
3eDMbY0XuG1PV68fv70DvMNmAAVQ4dljsCKkJFeCln5XTjkJZrhSLTIgXtjqt3/l+T2iAMfiTsfD
guP+9E2wcGIi16/UTiwN7V6Pr7RJ3oz1RSXqj6tA9lvRUnlhPvTcUeAA/HCZo0Bvw7/gccp7etXU
UX0hmWAQntPVe+nW5sVcLzBHJuw7D55dOF95hSEYM6lt37g1C0lEuEH2WbZ1feHlBHiiB7OvR9es
TSquzLgwSeX8gCO2fJctuGo7jkhHaL2evSO74yWJqf10gsyXwwdgbUPgg/6HzItnH4BlBbB1Wqod
Pna9U848xB5povG6HbttwpQPaiTHdYXFe4ARXx3yxeGdM6WIWyvQJ3DzREkYWUXvlIbVYMv+bHUM
0phnLzgikzvnVEZIA1OgumuLHf0JcWm1xvx65rBw9KX5dlgXwlWLtGEoiZzk91vn0/2azwe7jEIH
10LgipBl8ukXBGccysdI/HYxuerMBqEAZ3+KaVF+Qye0CwQJ4b+/4i+rHldEFhNQ8xBXSEHy9IoV
meDJRAIdbUWgAh2DUFhR9q40zls6cC9UBs+Bao+fj6ku43FGhx57ytOrtWVpqt5VdNlNn2RkbzhI
Mxdxw0RiV9ROQJoZAQfttXnmB+BRc/3t95/2cRF/8t4xLGdZ4tOaPEaU209/gTExFG7TtNul9M6P
VVu75zjxEtBXa4IjF1Ig6qduPzZKML7vwrh1aAl3noDeRFRVXOpJnMwppEckkMI7w+06lcueKVEY
G+Vg7uyMVj9nKYTWda2iJgBosSVhk5/c0fHniHxLyK8LVD8aZsvAlVYSROETUj9PwIP7wghuAZ03
MGBluRcFY8E1ZA31dLZgaxiC9p0FjJ+4F14Cmt54ILGSaY4L73NmGedWK6coF3x1ulz1/wfN57ec
HnTZ/w+ww63G+/df+9/BMeTt+elJ+oVOd96qLw9Pa67tB37YyEJAc0zEt9G77YPo4a39N50uhG2I
mm6DdKKNp9L/00bm/LGVQyz/oH6wqHr80A/dMhpH/geyB8Zr/AWkFv+k6PpeuPz0zNtIQ/zH66O8
sZE/bovOT0fkSRNa09uwZsNsss48ux4vIPoQpuxCIxFn5IVUQzynZnGiF5atB4RLu8ozSBnA2jm8
StmOTr3lvJ9ruzvNeaDf2N1wP7Y5k25jvmogBbwziL+8tSlXGswM5FATUakPA5y0C436Ar6UHK4d
U3SXdAR83MSzRUhBpQl1xhPi1+oQSqd2zkVeDvYhKJ1awmHz7byKfVaMy9H0x2GMA/rKSYSGJym/
Vl7ltQ9J0CPv2zn91lMOEVoZUW5mC5nppPcweB2K2ufI2LqpJp0MZQfdbKYPEfWjeDV3k9+9kiIL
9vB+KIRqeFyRk2BLj0xV1wmez5TcZTXPp6DFnhzlIdpka1ibSyLBUQZkGqPOnhwdumOxHObVJ6Gu
zWwGFaqzj82offcta45ErkCV275JkyU/9eAm0nPk05bZRWtWDTNiBHAUhBTJ8NbZwEpzDIC5JwLK
KbLuFZ51Akwso77HjKPFRUUQ3FXXabjsab9Or3UPBahYhvldYNZWcelSNo1XVSj5d2coAozACUp5
cLAQ8xly3QHF9Zemxrn8mJy8MiGs0wMot6SgszY2tUSENSUTwRJlUIQ7ZevknaXSzGMsDp+fETAK
WeM8LDcRSGRS3CWHCdDi59THhhO30BvEK3MKSD63eYjIZ1B+pfdjMDawgwNsZDHmeXpDOKRI2vT6
YjxIEKRmzHBwrR/WcbJArVnJNNEFJ+7wKzQ2Wq+ZrNMYiaWlsIRj4AI5XOeUhrlX8S8a6+fBLtSy
03q1YDEkLswBQm7SPRbf3LyxVbVgKxJu8n4IpvShcplsRcsUeisg2TJ0SQ/Kyhu0EIzfUA0AzasY
HJgxCqyxZUBVBHw2+PSvAl/jnTPGUbz2XFnVO7STzusen/DKDNSj1rWmrucsQfjMKZkD95sgMsun
QwO+j7k5ugjnkerntrIkl8pwxYVhSEbUeSfCs+qRBkhCGGDAVQA5z4m6ltGi3fCyJJGF8nCtmlOJ
yKs72GvhYg9t1+VWeSoDgDiX46cglwODZuWKL5noxxCCiDbv1AqB3SHLM8E6trQNE5uCjRauj0XI
WtfW5YWNDqG9RJfihEeGLthjhixpmlepKmE/dhsGcnwkQk6PdMgBG5OxY0w2QI1k670kqbI/QW2s
XlkAeQlfQ32DbsN26YXrcplgUAbmMO8gW8CmtBnZtczIlLKBGmz8SiQOsCwbPzTIGgvk0SLz4r2h
PKiXKxkYqJI3GKa5YTH9MXCvkN7Aypz8NT/kTcNshqweM9v7j2RNpNujeINRUFcHvcE3hUr7ryNR
tQ7GNEPf5cQKv8V5ltMQ1Q7jMI5YdZS1E8GykD5MceiE0K89VTRnk2dm1s5aiKbY26OfFOroJS5h
AGuie+Jk7Atb05MmJz1SNXGOh6Wv6sichJv+t/mR/2kcoCb8jXGAbDOikdl6/4rw3loZ33diRP40
KUJyoV0fzJwr2Oq+78TiD6pNGvoUuBg92Hn/2oj5I878Fq8w/THTc/mZHxuxY/6x6au9TUBO3e14
/yjC+9nZxUYsGWxu5M0PbRO09Kz0pIuxanMBkcGpuf5YFXN2vrp5uMuICrqZDbLZFrXqa9GYM2+O
6o8/3afr7/v9f7YSCC7PcZOTHwcnqkl03E+rgNGXC+RUlxW3zczrtlnHT3mf6BtmzXL3Dy/FyX9T
PJP0BZbQ2RiGPxcctZG47EgoBJ2mqG7JpfPjFjcUfNgqfOFT/XJTNyIwhN9twMDJ9rkY0YGOo9TW
WjA9OioD8QNGVIZT7TH281hXuOStzzZkHZY0C7/2c784p99/2uddLU4xPoBoOtQcTXnwvGcft8/Z
L0yQF9glpqI9I74662MCEEdvF6y5C2N/NMwb4m+qewDRNoFGTinfh+NI5OjcgCpKnWZ8z9qZGgzZ
O+C9aB1k/cJBbzta/VwF8tttT/J2hPY2SOR2J3+qAnOSYUmAxwbRiBXRuVFM57io6xdU77b362U8
LkTjh6oTZ8Kzx6wbCxl2VlZGpfG9VtNEGDrT2nJLlG3eC53mr+txwxu7TT2vR3LFva9qGvxvc52o
7E1nm9l1DugL6Us3tcZ+SfBkk7lohTfMMqo5ThNiWOJJDmBtwqq5qkMxOCDSHDEdh3DylgN714Tv
HoPy599/189Oy2AYqKQ9DxMd0m70yc/6D5gC64U3DWQk4KcDpQ4nVt45VFL1vO+HbH5Ba2v9zQVD
j2MzlkfepMfW7M/fWhoW48zuRPxgZh5dipwIc9NuSkZkruXHIFE3beAdC86opArezyZp30GyawK0
H36DhAHeGhjyF554VsQnjxJ3IeQe+C4eLHMzhjx9lIA+kTEzcRzNlJffSJazfZ0sX9e+DF5pOFRx
1VFn//7OP398N18SFhdeD15zXvlnL9lKQJJOqWtJBwxwlhNWdCCb46XQhr+7CoZhLoTo3MZX+vST
keUX9IW9MRsqSe09D06c+L3/wv37u6uwFXCwo8/D9OzZTkAV5ydTs11lqtKT5Q0+slZR/SOhPkZq
X7DR4S+1aHSgoH/2rHYhukeScngT8+6hRt/80eqU++WFr+WXF57jJXJHJoEWo0u6V9uH/WldQSvc
tyixPisSQzk20ZOAc5Svofzqg+LiNTXTD33KZBsdkmvYu6pcycRMrYn4oG4mXP5qHJzWvvLy3C2I
hixFe+XU3tCToVQsCBohhHWnwR3SABWPGnLERD3xe2h3Ku8NQp+uekUyeeBcpHbKz7ojWfXnWUI/
P3IWExTtRLN8POudoil3jcJaBFOwccFHpjDt1grM0C4ZM3iEpQrDY9fk1G8TXwi4VXw65U5BR/g0
eFZZ7NQwE+mMM6dAGdTLOX0tp9Q50wu0hQ9MN4CGDa0w+osqI7Xt7eiAW3yXtFlqH6dRDet+Di31
OdQAHA5K1WuA9MIv6jOB86kkTU9lE4Gs5uyiZrLBmEFVl+SUgEeoD530gvS4uKv6YEpjqnejmaTD
oYYz8rrpVGnuFxUE43mySirtsgGxtRuqPlkuXdmT0zzbGty5l7uo11ysvreBv45EOHrZVqRjNeRg
5i7JjOTJDrqjPYyEyiatcsfIdDpU9wiLPWs/g1xL436y8DxbvanAO1atcyKPgfuDynM9BSUSwMjs
U/NjSzuvJE3KBeolS8/oDkD4EHOmcruDXkWndb/4XvqGlBt2vJyN+2qxczTihBxqqFRyCGBctgsg
yBVF871Gl/lVzc7U70VaEJnb8tu/U5PiIahc9601ALB9zT+msrhMLL/eKzjo+mhLLRHilsn6obTz
xbzUnPSGvYUuLTyEC6LMxa2b5GT3LMLndsBZmhxGgk6uEfh16sAhhKmDx+mQrrE1GncW2r5lb8iO
HFlZqfo+cKb6U5JnUxVRmOb5Jeg9siELa0C9yMpt62gSNB8jqsDmqyGtotsPOoeTmio4ICoPCnuH
+7H7Ar8cpXFo5xOpWGW17NLOxwQ291V/agnqKvgmvAaYRLcuhAm6BrbtKcBtFk9dxVBqcmo1UEx6
jhPDFXc+cYoLiLEbBpi9ujayEQSYtqpX0ioxKggU5OezMZafOqJxZmiVKTxE6ZORDY+0G8o4bYnG
jZOmZ9POQfY8LKKDaex3lav2NT7OT4EudY8toyUDXtXaIC/LrIerukNQepJO2qjzIumW6dqrQo9X
B8S+TZCSDeYSzi6KNLOoLCCQUyjoIyyZn+/TRtr06kngaCJ7lcZwBTDF1ccGhbe4HqfevveNTsrr
pF9SmhND7+XnHV2p89XsJi8aJSwNOChTQ45VqW2fY3Hmb/kJhr4vZsTkMcCtqd0lWljToQ/75uMS
5vMbB3k+CF3ofcGwB1RJK6BHRodKv0eJt5eTtHwEw0u5HrNSuirOUalVRzsrvZYoSKSlkeLM55wF
zYgHgeI0uzHAN8tYiMYl98kTmiYWSyl5ckHW03QYU8dHrhgyL8P4FLzqZI+c3wZJ1sR0Qpqrqq+y
dqco3atIz7W7XtsBRMUosDv3i1ng3D+6esmzg7na6QcddKAPqSy7L2h2xSUm1LzdO9Jkex51CBuu
CXvi4opAvvKtzsd5IZLLpOgDUvTocyUR0cu9s9NV153llZp4mwvVEC2BsvMmd5R7MgJFNpNPXMJl
ie90jjo0JnPkN7JMd3lVwKNF/x6e21nVqktQ6BRJReYo52SbMrlxxconnsBGfwEnY10Z7iq6Ux2Q
jYtdperpo7uEQxzLCsjPzgGn211PybD6RP9KN40bbw6J0iWWO4Ga3XcPim7NK3pfdR67bSmseJqy
6r2l67AFUNqq45o3Ft2cJnO6Qw7McSRRnOYUsZYEKVBcwoXK6RNJw+uRsa5sd1FqewixRtc6D/K+
di7oSBivsKvYZHd6IQzXurNLulYQXKK0nucqXuHnzsyhrDRn/FUMYA20bXzjjejvFpApD/SODBXN
gP29SNSbI2bSw2BS3ckWvmqQdFM063Qp4acbHBWln4Z0n8J6M1ZJ4X0M3dKy4yybgp5B6UQAEyMt
jE5GWhvXy2S00MAZY5sbBqj/7DZznxw6t4UEY6zM3OM+r5W5J8dptveD46R3BXtWc+6mdgahi94O
A7/Wh3Kc1Mw46nFpb5CJIM4nETvjwanG/LYcdPAOwFbyrR4hJsYGgCvzgpOWDiKnXJiV4uROv/XB
lLkngjfq9wuFXRjZaY/5ItPbkcfPE0fQTErxgSbgNy/HMelhHPIYRHkp5LUvfabGVQLVtEoyeKEs
KMH9OnTyjWdUzbu27F0LEWdmE/tu2rJDSNpgsvQSf2EeQ2MdsagsKn0GD8otjzDUlXHcbsiVg1Np
Ps/6Lpx2GWIVNKheN3+uJ7fhm/CxabKpGrgHWOzpm8nCWyGeN/Cg/AGRXo26OOCaIYuJbY2mceZw
GGD3Gnl8MUIZohzJ+NteqxC9ciQmhq1X7mo1NKzCUjd2NOYKMmClFuJXtDRFeu2kbqNvDMslvTy2
gGyI85b/N+bRYqUotouGQTGPVuWnS7XTuEWCU9e3Hl0DQOkJa+3SO9/GzLXqne6QrNegjHOi0naP
9d5/VTf/sjYZ1n9uPB0f1of/uRlULn/uPT3+0I8p0Ab/AzH0Q0LDdPrP3hNYQBzPIUxAd7OBQyH6
q/m0NayIDAoF7XJYNZuW4s/mk0XzCd0NRx1c6hw4/9EUyOHDPDmzgaoQgkEv8eibQ/Q5KwDsqi8S
mbICeNVwmEZDNFcTguyQKTevoj43EgeFdCrDU8+Om878L05k6kwhftE7K+scqr7Sdi7ZmspXHnnJ
y8GamUv4+I1xzWhdvO5pKUNYblLk5xp62k6Wa71jIGQgbjf78pRUhobl1eRAjJu+yKJE+lZ6Nthj
ih2+aYFxLWvfHv770P7olm4S0f/80N5sXMr/uRmfzS6ZzfzZMXWIIiFPZIuC2ZR6PIx/PrW2A4OF
2SSaMVg4m2Ls30+tBR0ThApPprVB+3js/3pqt2AtLNvwhnjQfNRU/2R2+azRwAx0m6e69PhAeKEx
3f78p7Ml47xME1107xWWeevB0diDJK7OUZ8PFAgJ/macTi9BKLAgPX1XuCyosm2ki9F9I71sPa6f
LuuRY+Qs1fS+VW1T7EeyfPSxXbzkDvMfsQiFOeGjW/q6ehNOAgkK0mNxa8ti+OQQNA8do3W8Ey2y
vDpD1FZYRzkOnv2e3BBBXen3+gsj05zXK+nNAyQS/gkGj4W371GbpQc5jrY89vjGLlNevrtkCF1E
LAsV/WXpUDjh4i2X12nKbYgRvXj90RDjLAA1llDR+bbLS04xWF2Y1ZZtXKMzM8e4NaQkGtgn0rr6
hrysT+7hzDscaIACmwFZ2txtWPvYP2kb7HGdiRxZOOeA6hRobNd3WViyIUG/TZhbKk33p9jJwB7D
z2FrJPOu3bKP3mDfND9hMiju2yyXzVEjBfPeBpg6L905mNP3/JFG66eDcDUOqssh9c+jhWHHtQrv
pmW/fm8ElU0cwcJwERjI5MgD0QMKYGc3glYwKLfSMT3WmdJvOXwlwaE1+2Af0qvoYVKP5lnHQ9Xv
RLiCNk5n7eVHFiEkZ3lbG5dEGpcKn592JBWhl5JRihf7dTuruSYKWUnrTKcGio5gs6hEqJDDkAli
kwwCZHk5mnHfj+78RubBkN2CU/5kq1mCCZxxFJJrMvd4JVf/o9yM41FRpAbyQaZCWSRQCQ5xFo4Q
p3FhcLYtDc3kMqlXImFKrHROZMu6vMtcf7rHmVev0bhg2dqZYVI2u2awXLk3jRES4GJD74gGXUg0
2PnamK9w75oHn6bKOyIf/PsEN5CBT5b7dmyblh6pMQ7go1sM4lSmYV93Z8yv11PIcPHV6lK82Jko
vo7zXH+tcX2IiLNLApMRhvLX3lym7VjHcFukTYNRi3cxXltpn0lKFVCUNWxs0Pwum4yn6pQk3ISY
dlJUgGcteOlIF2FsakVOnuRfICJrO+6cRN2Na+bh9etn+SXtU3KjfY4O5029dO9caXfdYaKudhFL
ex4HEQptcZqbuTmSPBMOMSzL5CiSjudlxdCGmAZXNtqCMqndnTumHmwT2X+hnM3fzimiAKbVtbrK
A699T2at3xFn3c8XhmJ+jk21VG8xlM4osst5QI/QpfVxGmR5KDKTk0ErtThaKMW5cK3Xi7AuV5AD
K9HbUeVg6IoD0ROLHK5cLwoTZ6YiROrhE5QHnxUY6daRq8uZUWo9TxyxM0eX42E1PVzLTJbVbUAN
8qYo0xYdDwHIl52u6Xt4vfexTcP1gxMmMoi0XYzXCAvzmwJozNVag9nmyD+H32i1Q3LdZAIOoOrK
gZ82d92dm6BfIaHHF1cU6svtsmheYlLzwrdu5S/vyxEnsDuFWblPkoFhcNUamP6CqTLLaDGr5bp1
a3uJg9DoyQdnGwfWgm7AjwLdu2VM0ZBaOxPtRb0xCWBAJIVXmgfwOh1KEb/yyoBy3sO+u8demctv
Li/LDUh/ob7mzgLYPcXadhn6C6HvoFFtIGzAPfHXFw2SprlMsSxiUS5kbJMeTMCf3TPmMdBb5Yd1
WXJLRtJT3nig9RWYl6mSnvelZhTinfdp1/W0b+TsqB12lwRTtpnCTKCdrkLJowqSz83TQ7CuErOy
101CUyT1OPr0SuDEqqbAjTHPZDQAesInOCcT472bC9qC4ox8PAosJt1Yv0vcA33gf/JHTlxHKvAc
FkAi8xKskZJBw1JE7hAh0Gu2zn1x2SqOprtezcMaE95g9WcZRlW3ikdHjaA7dbc0Nv+04wz2VekG
WE/0MkFJPcq6JtSIu2H4JYdk3K0HHwuBGc+hKJezBLdbqxD9tL57vm1RFvUbLghxBhB4y+YJ6pA1
Luug7qoLBMfrfLn0oVMxTCv63r9NawvQSOzkiihhVtVGHCWAIczV5JrX020Cb9i+VyaO1L1SBQ1M
a+hU8oFA+f4bRNLkPbQKz4pGg2wsAiukfULfO3egEU0OXUsxe0eyCVz2Oi8z71jtkm+wYrOLoTDr
bwXAv1MxDN2wSw3DbfZ9QZB3VLSMnzgLJ+NlsJQICzJF4tE+nZv2rU9yxAeZpsO5YWbDw8gMfog4
jnWf3GUI67ioNR8YKzv6ILqkVh6l9L7kzgcqISKD8T59DCXxeJVMouLFntorVix6jzy8+FcXI+tP
Cjv9vGcTAtsB2TWxIqxdzqvGyvB8Vpo0W+R3jXjodFJgTBfS5d1HWbAevLldP/cJe3/UuyOScvAB
5hcnyNTt2BDBjRneYbtbq1K8TTUT0z3MgqGKbVRB6M3DChSD47YreVFVytw2tz/plWc6WvyZDzou
UptD3BmTYtP1MRweJKAJL/YbErVQ6xb6jTcHwXs4AMOwNzsis3aAEya8laZY1FG3Tk0jktCLbFcV
xGzsq6af7mdHsGS1xZIFUcWhm4WuA0oXk8Al0H2hvz2Ede/LfWiU1rAL88GBMtCKiozToC3unWWm
A+oAFfiiea3x4K9j9pD6vD9R7TbQfnVaSkhM1TgWuzAs8EZCO+bHMSeKK1eX9O1B+24hSUGp3Ugb
DtgIlmDcg53Tmq/CTIdJPKqcGoQFGX93E+bSv6xpC7MLyYLus22wfFHirD71mrFdW/mm9E8IbQ0C
T+gJxN5K6xkoLeaAyNeuBcVZ1213FqRZS/cCrVMOVmlBLLfSd0BDVvmaUJt56RbaSyxMh4U0rzd6
WYXauTRLq1M/k5y2B04rxiO6/XGNByfN8cI2wj/PzbzbJDPGtAPmTG82T0afdSlgxVWzDx4oK5Lk
ouEvk7M1GBYMbMwPTuwbGU8qnMrEO0sRRNB5XXXxYZ5hU8T0jTmU6drqv4yDIWgwWOtEJxf39oKL
Hi5zhIjMvS6sKXgzTdo4s1Ya+VGoPdaPtMOjYPqGd7URVj6GAFUu3cFn7Sbmfr3i0dQfMbBl9gHw
06wjd6iM82CaxGtT+yaiqSXNv8oBHcO8Ykegu1EaH/jkPuzmIp1uaU2V+IIX4Q0EHGWc+vwlcB9a
0TZsUaHzFUuE5O1kQEFSqh7o5+msTl/rpjA+BkWgPi9MDoj9aseQ2L1GpXeaauE6SebskuF++YFv
azxhF4dqIsi9GCMO2fIbhIy12EFntW/JuLEcYorobdPh1Go+trCBj6AfGNiPnhHqGKRacT8TrF1H
qIMtfZzI/Ex4//HzMn5ugWoQiERaYNtBT9uZxiBuIG4M6bHN/ATjbq8hLQw4kz8ElCowrEuWmChL
C+RBW6nPCkb0LiuAib4vYm0Eup0u02iD4XBSBuZeB6Usb7V/MY/p+hY3NkG8ieVOICPWkIQTPPDl
NagL45tnp8b5OlEwRnNvibuGB/56swi+CZELnyZR41QPUHlZ9A1Tf2sgG31/6kIBXg/aqxNECE8I
JAIAm1155RB+berU+Viz1kxxDxTAOJiNy6LgUYITyGUsLpm34LutE2e28qLQett6ggFGXU2KKrOL
fEW17pYsDtEwNbA6CsNinMWPUoV2A7SNLVdDvUXKXJtxjt023M8MSvjr3SjzmDFAh3XfGsfrpjPw
2FPJ8AzmYate43qh6Sj93DkUa8PSJPDqvhYoSu9qOUxuvOar4zBAarpTO5D0diiIuWkPXW0ZXxuR
pDUIgBSrBamAfbbrud4alQGCHMaAfubfBCatkH1AmaijDFD2ayS+mHGTPKfIW+FimBHRTb13kfv0
OuKk6ILTrIruukoXQCjY3IeEkYFf+vQnyVLiG/PCL1ZS5Xc1L8E77XShRDLQa5qLYgmyWMIE+JQG
Qt/nU8/tDqzW+RSsGDujybUhZfN+mx8bssavcmkLpgeUPe+UbSWI1o2kvZ4Iq2Oe0bb8PmWRF5+g
SfBL2KTxvLXaEoQ4xo/gFgaUELtZYbJye3jA1EIzyQyZNCdKEAvB+663V+WfCa9RJEAV6ORiBqSc
ewgXWwmPXgbgBc44E/rDstpEjdHTiM/t0TmzDWeAH2x0E7QdJyNpkjdRvGvnzu/jTm/LVN607IaZ
a5jpOYs99zcMF5vx68oOtzfr1Lgb62B5UyRUIXveqHLaD8SkcJNnZLoRNZXHMctfigU4Ul/lcVM7
WPzRUhE2Jzy7JUNrYkdkpKMFzf2cBObVnOhPkXKl73qOIs13Xc1/O6L/QkIApxG8LdZA0Lnfebr/
udn0fz4tX/Ofm6N/+/Pfm6Wbsee7MM8WfwCrQ5lHk57jubcZUP5Ee29puPxHH4bWlPUo7vrRHIUC
TAOfdFwf6qEDLvQfKfOeq2weUYa0csHswn3GYfRMkAHWKJkNOXwkDA8EvDtVfreJ31OT0xNBz1TO
bsto65T1CbMxh/wAp7NcHr+yxpD8tucUwyDKUVMl1ce2p2+UkKVRKrHjVTOXdAfByBWf/3lX87dm
jP+FNgt0KL/rV75L4cQ//PwMPf7Ajwa79wfiSZ6RwIUMvfUq//0MhbhUtwcCy6ELRfSvR4jOu4P0
JQThsikuxdbE/PEIGdYfdPkcyPF0vzzU1/+sVYkf/UnXkOeTxpprWh6/B08078vTruFcLUWPruht
18G3IxBrwIuA9Tqb2fe1cbmk6qbzZ0CApLYlRPJKz770WtLRoqVqs3tjFsgegN8Rc6UsP8+PdMUR
0GSLJUjQEuFCOF0BsCjqSR0lRMfjQSNKb53vzKr1ltNM3AJV1iO7C3F0cjsNw4RQuaNsimCT1A8k
+cL8Iu937S461+yy5Ohk5kAzs6RGTN6E64o7vorF3PQWcuaskZJDLwJ+Mt+ktC1knFBDbma0lNWr
1OvhuU1kVWhiPBZ+1a3+9GMxFvkNmWC+OprKZpQ5zRNqvLm32+zRlJQe03zooI5MAOAwiVv13cw8
gi2bUmHE7GaRmZmhwvpmwuK66zjW/V/2zmw3cuzM1q9i9D0L5OYM9PFFMAaFhpCUUqakvCEkpZLz
PPONznOcFzvfVlbZipBKgeyrRqMN2LCdVcUhNvfw/2t9a5eMWa7zR/4kzYpUPuH1dQL5+ExNyUN3
UBO2CJ7fZS9DQZc1AnkIWz9SelckbKknLsrbfuNbcfIMa61GVFPOAQuV36bauh9U/bsei+pr2TXU
u5ygqKkF+JW9KgL81oDOyniTknBYwuNqSvcsjjRbbOrU0aKHDineM9ghQl7SuZqbu2gYBvdBqEr5
EFPdS5ZxoJNsO6ENAYmnGcOKja15B/1kfrTHiHGihPlEtzOLtMlTjYEYF6VMy2RJ2OPSHwRCfo4M
s78guzA55wQKfEnWFsmssEls9JABFO6qmt3mckD+SRgaoz7ExDc2lIKMaT5HyyAM9FYEN58A/zHG
ZV+BD4YyhwRmYTUNZzYbMhj1YVsfqVxpuTOz+5k16ikZMZGekiskMpZur7P9MI0ZWStnBeJiKU2p
ywy9vrNIxmJwURfQkFzEUxO+aIAOYBCTkstxCR4ZAeJ+z0nXGahX4dcBd7VohsHZ1QKvz2IgfIPI
aiBm4UWux8kToYDaFTyfNNvAB4x+OE07CPzLeRit2Cn1t1Fmiy8DewR0/3qS1dSvYcnJarbzq7Yd
pknlP0xJ4KY/g6zC17QQA8KnLUlwjA6iD2SJfO5MS9K8ZOlckVX0wJEF9U4FD0TApiy041mZLimn
UX4PZlmKB2ZHWZ6DSH9fy1q9W2RauVEpIAXrnGavSVaR0rdebhu1uh5kxV9kzvgDiBRtgOq1JUAI
Le0B1y7D9AR9gmZu56mZNhBE2ye/BYkTzhHdgVn2GrCSodaB2NaienIQ0J616Kyi1dQp44koBdvS
unOjeDGbRNyOkUUbOynjEyNNOONkpCjcDkNj2IBDhfsTjl2yc30kRBe24lQNZlph3bQiGh7UPqyZ
uiq3m1Y13M5vA6I8jJGCLDHPNnBHNhWFJY0YT/J+1ZCo8TyuiEYcdNrdukVHYhU7eflgUlovFk3V
6w8hiKO7KiNhw8sokrByJhZ5xw4hhleDJRh3QJlARY2lGSwb10y+0mUw/B3Ye4o+ANHS0xrscLmZ
J4bvmuzV2vBSBaiMpxHYnGy0tp1+UoiGhHZudnbXW2tbT8A1khs1ZF/UkFIumqBkeIRpX1yiHbSg
pdvhjGIPbhyO8rbLLmK8oSHYzIYpD480TZY24RDod+pQrU031w0gcHXDrtt0OMT5eQSsJTfCuLk2
1NBSVnUEHmgxY5EiIRCfU7OkGpjFJ+il+edkbVL338caxiQ2F2dkqjf8aHhyndho11Ybjs8V8/w9
bkH7Cb6M9sXKQ2etN3CBVpC25uaqMEsjZ3Oi18EJsix52Ewj95nSVW7iSZ2T4dRpB2BeE/FIVJfT
GNmA7vcloVWVOZ9oLmeClUlBsoIaG9fBgltC1kQZef7eouGJifkNyUPqCNPNl8KiIscuXSBNotKO
bFE0Rhgs/ZTDwmIwXR+AuKbAk+wSjQJjoRKJ5CIQkYJ851SXr4Cc4ZqqFR3qRvvfzfdfPhhpTf77
zTYo4sc2yvf2269u5j/3SuIP7C9YuonOICqDyIu/9kp4WjBdgTVAjWC7ZOOxi/pzv60I8w+M2bLx
aZFxT232331dhX26rnGCQuCLBEYymH+nsfurdftvOwJIKFUlOxElpKtJjcOhGwaYko4mk+8+UIMN
Mr5bY0RS7uV9rtBBNfG5Y7glFDMg3oujYn5ZNnl0NsRVck9Hwv0+otF8VsJaRi0QJ7G0naQS26IE
ftop1mIqIs7DeYtBMA7vHCuCIBg9UdnD9hUbpzkRNXwVzooS4TJuzVuuZdIkI8Z5qtdYu7pll7PK
i+6ecPIrqc/zOKiHS2MUbKn67FbHpOnpY218A1xSrbAGossJWuCTK1+hkrPRU9kcjDPh/6gjDXVk
RK2suBnBpiHg0iwEfkaSOjdFloYrM53jhaqYASW6Qa12QW5n3hjV7ZViZrSNSAXNxMbx6Rgtxt6s
gm9o+vLuVqN1haO1Ak+1aodQ638YVdU1JCz25CzXUUA9QFfQrS164NCUV0pNC5vlhPX8ogg1gs+J
F+NZUwLW7zq63u6K1ckiGE2gYy3LQM1Xoh4FlfKyC65DwxwIM05QIVpOYdPP0Ae6X/rkQJNQ/OAW
k0bV7fQx7zYy/VjxCtUJLgz6Yt+E37NuuVZ2MaTahmtfdyazgl3oIbUaVV8MqtKcgNkMzhk6qyFB
mDcx+y+Uona3ispyvhCNf1I5JCwN7Fxi6BxdeGJEk4GeVW6WKts4Y98DNpaAYDU+a+vklg0Sxkl8
EqQQl+uon+drW0tQySnRHWWZ8IIFLt7Ukesq9AcskS/byVDZ5k1hrd05gJ8zkI+ZcOpFm0FNWtqB
205LJTf0KvH+55/oNJdJ4u/nqU0X5S+PmK6b5rF7e7B7/ft+TVaKpv9hoSeh9SS5Uehe/yWdAm3G
lGQzs+Fe47/gaPjXdIUKhYwmzl0cvLR97ZSm/kHUhC2QVqG8IkbkN6J+9jUonCul+IQDnQGuC3mX
OPQ3VP7Ua358GagK6HWraXU2tCJXNz5/06oclfqrmtZEXb15TR/Y9TRZc3gzQb5eF9MwChhmY9Q0
ByIUTitF1TOdhcHK0IqLniJumMHPqYdzK8pejFQAAWLP7OrJ/e9fmgVCyMACPrV3+pfJB5o7VPVl
j9T3DNF0x9rP1mdNnjO9WaOyw+Bioke+ZSdX+wvVsgZYqnotgvWRO+HXPXwJQMTAvQjE6jCF5J+/
UeIMWhNYxhReRnkQIoimHJQum5StFhragNq+08waHV0r155A4jdojLMKkK3mpgnlR1prZyJWWpoM
VlNW/4VfCAeUwYBFeSBdp/s3F1LZ1Hqh7NSyCmtyVP3pZxh32rAwUienA9TX2ddpbOk1c7jTQ1pb
LfClCXv/kbAMeaGDoSIDF6luQJiQbJX9GzHpoMip6VJlUDwVCE2eRibapS/G6JQ4b+0OW4V9BcK+
+EabMfg1a/1txKIciO+ubkOtkb5bGw/Q/tUz1WiQILm7OKjDb5E1tk/ECYXroBXH0rDkp/buSlKR
xkcheTUHcjALgrZZBMquQvd654dheC0G9+rzIffR05jERZlsj7CUmgefe1+YQRH4+i7wDcrjYCO+
EqSprmhDt18/v9JHT+PwXUv2Jw3WdyTODq2NMiWYVfT6S9VY1aWTVcaRofHR4zh41lF+Aq7EEbb/
43QJ/gnq5Je55k7gysww26pGZXyhWTX9gsP87Tj46HmgZpE4yrSBovXgWy1YlDU/Si6NeiZhow1R
VaDS6sYjw+3Dy6DaYFrH3832dv+JWncAjpZEl7abzGyvyuC8wfZ/7NuWxbqDoWYym0jzMvtoKov7
VxmQ45ds+C6LSBX41OyqJx3bb1wPm219T7hpe4MPwFSX+dgKZuLYyRyvpkRmbyxf4zP/7bFCXZGv
C+ulI13V+7czp1ZhZqmza9q83ibBrJ70SjKuPr+IfKbDZ8bFLJmtaC4J0Nu/SAmgufYrbScEoFN6
5lDXivyOAsrT6NZHfMIf/IrgCYnCsbHc2+gs969ltyaCLOoUg58EW2SI01Kl73ls+ZD/lIMnon3A
MEHth4RachLfLh9xHnLwSMXOnXpxikYB8X5dhksGV+FRAKUthVxtJYqJvC3qjea9CRBlVRuxfj53
Cm6wKPVvK3IobgTN6xBfT43tSonjLyYIic3nr1/ezOHNguqU5zUE32xc9m/WQPRZCSF21FuVy7kg
8AKEcrmoJ6wT2RSoJ+qgml8+v+YHKwfLxr+vKfav2Ybq2MWtsYvJ36EPO8QjSJsxOyudnuqfXlrs
s9PW7j2NyLRznLDK9ec38NE4sHUoairyeN2SUKW3v1AHXzxiUtnZPpzFHurBxRiG0ZHBpsmp5/DV
4hpG/A5uFUGvvIs324im0CqNI9+OfYaur7qxEPinQ82AmDu7/b2ZNeEDhwaTOiHbjQWkHzjoNRIa
wF6qEiwzpB4KOqYMKdDnz3/QNXjdXsJI0BzpHZAb2YMPYdZEjGEeignjAiRKEX7R2ih9KsJYrOak
jr5VYNrJK2h0TKmZOd6POSbMMOoj/pvrXiFfyTd1EaBI68z5PM3a4ciEe8A3+PMW2eHQeGEDTtNk
/+1BbEfR6qq7jlrlqR1CjkIc2fenTd8YJ4U5Rjdd3RQPVj4WZ3U9RHd601LhjKpmQs/P7n5lBbXY
jmWeoOpUytvPX+FHQ4gGjw7vFBoxS93+7VmU7EERqDsQMfmmyZGFxInTHaFCfjA3UhGBpYuHg1/r
cB0NcOFESdDvMuIjkmXVGuHXTEX8GM1+a6zzeMy2nz/VASrv9a1TbhE8EYPWIfN0/7HKuSfOS2t2
o9q1Z1qbCNR7sfG9xhZ1NYC9cBcjmAXOyCpneYMKwwmsm/7GnwGjHBmkHz08hxk+ICT9lHIOdnhF
ZRWWb9U7GHTqipL9V1uM5PvmGgWSY/Dgj75V6Nece+AdmJwSD56bADPdT8JmRy2fjpITpx5Fnnrj
E5pOhtVsb43cx5NdOCmF/Kmkv4EgB0j95FLsIZ0iXOV1rR75NT5YSLgpzmQys1SVrcK9CaRua7tG
jLsbcHwSWqE9gIh9GRz1yS9c0rHmTWPrxxavD8a1pJDSvwR3IFEL+9dMSsdqzKLc6QO+eKWsyVeI
iSgxNLddFAbamxyhQzeJc0J88J4zh+rdtTm1K1JZvgdyP/L5iPzwfuQkxUdgshM5nKl0p+rdNt+5
c1BvGfD5kuQS+8hTv7+Iq7FYc+KXuwPAefsPrWAdGuqi2mWjCL8ikGtuNfSrv/0kMDVo0GLFwuEi
+Xp7v2ahTVg3zWGXkQD1rA8W8WdmUh55Enmn+2sOF5GtaukkgcFwsPfIFTwRpjXsWnUQNyji2q0/
z3ngxb2ZHWO7vG5kDi9Gj5t6Lo/D7HQwViZLjQcjrHd2GuUTTDWDWh2mh296AwltNYw4rFGF6V9V
P+u2wOfGx0kT4amhJnzHaK+XJIxSB1TysNi2cYuYZminJFk1OpCD5efj6F1lg3eO3o/yLwUV2Zk/
mE4S0/TR7ItdEY/U9Fq8HzP2hj46A7wS5Z6DkTtDL+pm+sLCp81/ttNE5Bunvt8cCPJOOEjwmQGG
kqSn/YGQ6GPqhNW0Q9SMX9m0k+WsRsd4yIcDQZqo4KSYmsGURonrYO8+OYRgtEG3G3KZlTXEw4UF
1d+Y8vgI8OPdkvF6JXkuZouDJk3GX7/d5lClorvjVjt4ika6wd1kn0YDoDOIWlSXJ8ve1EN4Xed9
eIWBWnlp3co9Fa2lPhz5heUH9HY4HtzIYXE/soMAJXq7i1DBXrCs5FeVGLorVR0uKmI7Viiww6+p
FXlpN82nJVaH9eSM2olNGFfqFUKhrff5LclH/+yODj4QNLlRTJbiDr0btgcm2x8++rHrYbCahZ/Y
xGeBjV0lCWoNrax+d1aT70NA/AfEgjCE8sX+DwPTzAEt0+zsTMNdQJoTyUNmdmTC+egR5VRDeIFp
IHax9i/izwba8JnewVTOy9Ay8g2rObCSWFs7WRHeg6MoN2M5ZpsmjNQjF3+3bMtHRBPDzC1dppRO
9q+eKnk8u221axoHGfA4CHGeNdN8Q65LtnUi28Rho9SgHFwIIIgoMqJ2ZKbGi9nD2vWscMBkrWuF
5h7ZvHx4Z0iS+cY5PNvvTIRgX2C3pA1nnMA9m/uMcmCEWrZEuKnc9y4CfqKWphMlLx9H2hPLLnLU
tePHX4pEdOdFVlaPn4/Fd7O1fFdsbSD/sKEy+df+u2p7QAeW3u7aHkXxEllM86CBs3G8mQ1oTFCZ
O1wU1dRUq5H6EVFDRUvcoq0FXeOhRB0ulRIlLNEUDpwLxe+6TQznelwQVKf1p0ZWJS9H7lh+Hoef
D1M2kyXTJLugg5mFRUUtxiLb9XYezCs9MSAXOCoBp8tosF0bfXOLZge0IvRJt1Hbqw5fz4s+Dxya
+Ukz68gacrhNkG+QQgivEXoSrcyDxbVOuzGw+nKnKdUceYQoDRtoQ1gq/gvPLamB9DsJfWFa3f+l
oArlMXp6nlvPUStUWf2UYAHTVkE1Ktu8KhAI9kSdVt4cJljvAcGYO8K1CwiwOpDwI7PYB0sJmhKO
i8ji4Pge3o7T1gHeJ/eicSb3nM5oet1rYfg9QnNy8/mTf/CCAWBJby9TCv8++Jzt0DcSzNoXxWSP
WyK9LJRblXKkOCnf3sGoojRJ8gr9aRo4hlxG3hzLbXbrfieci7LujBOfePNlTon5GpgC9kaXnPOT
zx/q/QyJ096lWcTGTLCJPbgeAqqevKj+oolEc6/WJCR4M0ZCtNhOR9CXrkJLPaNmWaGY0IbpRw5y
5FhGM3PO4VOzS8PpT5Ods7RLh2X/qTlhhWPXlRd6aMxAigb8SCudLsU9+g733tSh+IJLoZcRJmk7
PhsG6jTJ2Gibq5FCFzI5suHMizjz/WYB+y7HnkY8RrfN3GBONkIrZuWOXqo9n05Vqp5iYW2Uhdu1
vNQOf5xkx2ZB7wmrHXcaBtsbrMfVM80DA5q+qhGb2GCwq2VMr5HR8VbCfmVmtvLU5V1y3Uc1luGQ
VfK5bdRgR293ejatJjBWRUW+GcLX1IaIRRbGNsjAAl205DMN66ozs2fk/6nitZROIcLqWfelMbTa
99yUM8dCQ0jXraFhkJo+C5H8sHMhY0d7TflSzT2w2l40YDhUtjPbJC6GB/J/p2QZCQU8Emz5FIdB
r+vfNT0Q5aJXTNpjxLE5l1GkF5XHxQW5xqqad6djDH8Rz4venbQ5vS6CYOMQm81UoWcsOFozi23c
0tXK1eCQYhwtQUM40XObqJCXmoAVBOeZwVrCIXTK13riKJNXuLWTbbK+SIjtgECTQFOJHDsltJa1
WPFsRe+ck9qwhHnhOwTYLiZ3jMa13+E6uXLz3tnofsNf7pIVKJFlvvaTPrc6LPFUgcPqibLD8utL
E50qZ+SFUw5ZQMBWPe8yGtK5x3auwkVRkHKylMhlfsAEeejCJ3Q0/drGQ9otY8NIbkVv1t3S7ZuI
zE3Sm1OEhhxFF9VsmdVKbwMoLX3Dr7Oc3aC+VjKdJRPQmri2hlRoO0LSbSY/5HyZh8NES1dz03X1
icaP+4BDA1xbK8KGoys53b4Xi5bmpZJ2IVp8N9JeGoXKrw+C93vRiXQ+zVUoX5vA8OvngsjHeVdF
EKo9MuFQmSVBW9y0aVCgXYCdbyxanSRXz4o082pqRfIlmCtGkDpBHoTbj81y4bujDb4fTBfy675k
VGOcbdBsNA6B0wNJNOMa26YWUBPWEWOEJYVXrx9Jmlt0g4YSAgVaVq/CTDH0c5F2MdGrRRw8Gm3Y
qmuYnfZNYU3jrT4JK1sbURz2a7pjxHGO+MtvVSI5WRLVRObrRU0Pv2jor7WCLh7W8yIkc3x0xQ8r
GUttXfeuWGVz1J/Zpl6iHUEZkSL2OCkCPdS3vsk/xqtcJBGYvOKvlj1pUpVWh7dRlWvniKOVM+LM
iWm0G20OF5lTdtaWxL32tkUTeDm2PlbjKIyY2ioKSt9a1UFPK/BDEo86DwZzSFARXV0SPNj9WkX/
1yHxH/Tl36xA71IDbshpav+xeKzb8P/93/Qlm94KIF7/3j8FEJZAlMVGhiMxbdxfhJhf9giFPwIV
ydGB9V5q3GVF5C9/hC1VDjKyzKSByKaAP/pT3K7hqoD0y8YIYTF6Lk62vyGB0A/2HZgikHzxz6c1
QQGYbcH+kuW3QT06CbEgtLyE1+MCWoytEi37+Kte5RsVvGHV2i9u7N+iTUjROUa0UWoIMl3rMg1E
t/65Uzvu2pjce/LKbQyaMikcg2z8OhjLACtFceGmYLFobHlRS7Yy2d7MVTMYAuQV/cbGsIfqZ6xX
oA0fJrUyNzUnXHgW2a9t1m8N2E+dFW/zK/552b8wGdcv/7h4LJt/rDscDC0BmP+5Z7/45/7//G8S
eoGI7xPtzsUjltn2Md/HbdMVZRg/Nu3/+Q/FwLuDLAMxPcYZDn2y7vTnuGUEylYlVVP6bybFHrbo
f47bVykhTVWOqhLkqlv80V/j1viDFif/91/qnd9SGR5uYlGUS5QLhwTERTJccX/YssFxi76LvkcQ
ECT+3l9AKVJ/DZa/bXsffBt8m1yEMw7oZ1VF+H5QFmVvbAfQA74PThKeIBR3F02kKKdqOVhHTiMf
Po5LOhBKbOpmzkENgzxVN3Un94HyZVIutMHtv2BnK5Llmx/56tf++y0o/P1lmFNA7NMyRQKKnWb/
rXWD2ZNhYd6jQ9TUVa5m3e1o4n048t4ON+OyAAt0iPYsEggT/cj+ZQS7KcepdEK7s5isZF+/C8B3
sKgJbemGWIcLe6q8PkvTLTCeY4jydwV9rm7S0uAkIAfiu8ofo7CrDfVez2J/qWtMWEQ/T/rSMBXs
DUkmliU6/d2kRNXl56/3XZVOPriJsMSRJwD73dm1iApF1Np8X4mgjb8Snzv4nspOq1lT2kd1qdZa
EGB1TZLHVs8NsbRG307XhSla7Chs+Moj4+r9CGbVodGADpc1A5XB/i9hTVGZzqW47+LQWFlVcFuV
8LWTJPtTrf0bnwpLFZV3BGEMLiBk+xeCSxhOdqjfK21Ssedlm0l2UkCEdBBsP3/J+iuD+u3Zkg+e
T5JDHuVdZHuHRebcUhQGcLjDL0Aw9mQQa7zkiMmH4xRldhORU6Yt6pDMD09MvX9quwGrGkZfh7Ca
yaIYFSPRlVl/Qzgu88KPn3wAauwNa0t/zIY2BpKmtTWAzrzK/aU14yNZgW6lcd5Ps3Agi8CYIXss
SK0zVkkVbxYSWBr6JPtSX/cb7Zm2nzGugGWGLkaAWBecO9nqLhQjwOidV7qtbBSCRZozH4DEhWPO
3TlG9mlc46x2ovWAWfrRgVZlXDSK6+fX0FnCO90C3YMNeVSLE3QLbrUg0q0HIaDp/WVZWV21NurB
GRczOELGPejeG6vPM3oEwmhL8swhwKBDJmfDU9Os+KGZNnCqFEZrv/UNQU4YR1J3YZUkB1H6yRT7
pIwI/Sj9MoQ8qVjF6FW1WVoLcy6ik4ADK4h0RB60+E3gJbfEHc/62Zxj5IWFE/XfQzoPP2oVcAtS
3UgkRJ8D5vIftdpRg6eOAPQvM9yqdtdLbbY3jjWnJziJo8KL3agKITmnlFVxs91wPAh1FYaQpivX
RYdmIV4Q2EGDYyY8HfN/cuWT9UIhHq9ymrop6Th+S3LAilzZGuWLUWJ/U3YK/IK6fijLIor1azEb
pZOdqANagS/wUrSukWGVim/dDPB22nHj1qiwvRYWZBudZRqHZHUNzrEXGJ0SMwTeTGylEhQG1IsJ
0o1zm6VBFYCDUmbV1zhR2NB+cfpBVxjrpaIlBVl7SwuodXVHDI7eEd0DRwK7c1oVnJO2fUkLgDO9
MM32FqbPTIa5rmb1z7nWO6helCYIMAMwWpf+Oay/vJuuTBHFWP0TvdTreANg2xyyhZmpSp5/bcI6
Lohm810Ej4uiKgmGMLD0GBF8qaCstm7VQO/r2krNdqGrJuoZWzRL3TT4rH8OhMuSoqPXzoVL+He5
LbTMucMTG5Rea1jpS5wWIvhZjhR7ds2UckqpK7+0L0XQK5etk0b+ZuyEEn5DdyXQcDq5KjZ4IrP5
yi/M/pp1wgwuxzJQ5oVW5fHDWLSxvelreO4Dieloz0NO42NxFwqt7DbhDMtfCtxD64Q2SA0ewSSD
A5RmoMVnWh5W91Yi6AZkM9aCFeEIGqUJzc3FRhlGu3wKwmTElRPoI8E1jqXxlxqjSo6U20Mfux/8
uK/XLTHXytdpaHud/PLe9y+jttPStTNRXLuPp8TUb/FdquEPN2sr67mJKr0HpIIPUDpjukwUdxUl
UiVejHzu7kWsVpADFn4bu+0FDVdUWV6PSdPnaN7U7LiTOaL+6cEKt4fbSS9yZP1FEZAyqoCTpM7e
BDO/ZRgYOHNi62pyyhScgaV0aESGPr1uTAvbnUZOlrvoTVFNC7bXhrqK4sYiY6grxfmQltSmSq1O
r8lqH6+6Oo7Z89dN4MIUL6ORhdI3ocKakfazq3iha4oyoeMBjDFSTy9tC0WXptFdgXIVXmTMLI03
aV0SbcqoYbWNshHXFnk5/nWgp+O3Bs4RqXa5xGBF+JogbGQWyxClFsfGYtXDGwps82uhzFW+NAJS
55duMdfDuo+tyFoLxTexg+bo0TFn1SHoPDt6aKZByrVB31xpFM10j6YsJ+mk8RUUy3nQg5GC4HE5
6KD9FtoUmd/yQQTfMYNh7DITxX9QRVw8d+A+2AUNBe6oUMQvlO4GuAlN1Hy3FFW9KCuiGcAfoRHB
rdISPzSozvRQ8PMRJGrGxAeGVOE43WiF+x0jWQSK3qjzs3kKWssLwNLeNQMqpMkxs6dQDLT2BflI
T21WKCN1jqHYlmNeRJvQEkSuwXTJtoliqN3aGTOnX8b6HD2ZoD6u+2pKv2oU/R5j+P8WZPApx4Pb
VtENMPHmezhqxleotcMzM1Qcr4oOHPKSZU6LvNiuqZCVvWOth0mdOwkNtn+OwYgXdOYy3WKsBh0X
qFoPjMDUzTEvt536ZUYxBTalresIZnFloiUz4RiBHvM1Zc1D+9QkZjdpNykfRwb2osXOHOcZ2K+s
E5OxzGMs9Qs9SIadiuXsbGZzOl1NxNn97AiFOyfFYrhJ+QWgTrOwQp5IKBtd8On4NJJnQaaw4Ugz
mgsKh4m2IsTOceoQMx6rpAu/yBmf9by0yR0hEQ/84JwEz1NMjXHRuqG0v04Kc6GwjJbgscksgG77
NtXGeSif6sGkhoq/ht+lrafs0XLqSlsWZKApa51gnX4hKjtvVrMKy2gZzOXgb/ira9QrTtMnK063
3Tn1wN7ysqjJ43Wl+Mk9n0yubQYf4BewvAacWU0YXOLZojS/6E00zuvXfdFvnWwvoucaa/jPdv9I
+lof+Fcq4z8/Pf/uHW3/e5xlUSe92SK+L8W8TM/hS5q+NG9rMK9/06+zrGkR4ohzH3EtPzFjhWPR
r6OswZ+oOlnalFj+8tL95ZjTcaeg1QRLgLqUHb08Yv55lFUwoUjBGFJy9l8IHAkT+Y0azP4mndAm
h9I7bkmODDR/3h2XoN7XMKJAs3epoQCawo8U+JieW4KVj5zM9g+Af14Kti99aqm01+Sfv2nLwKjP
MkM4PvvVKYTZw561tNkmvXn/R4+Z8irIxG0dVSGXIT/koKZU0eAE0J8qi9jRM77pxiAFL3A2v30V
E/mFipjYlGpjeQp98ywdaTiTn9aBx3uaTzK20V7TNtGvz+pvDzavKs1/nzZeH4ZTBt1RALrkOR8W
yMhCMgcC+WiK2tOPqjsHTLUYpXMx7qh8G3Qh7FOSCxfFlOJO9pddpi4xGiwLtV6oFVSh4kqU6oU9
hzefP788u+3fGOdrJFWqjDWngUnt5u3zt6A7M3q6yI4ymI5Vm90UAYEGLrG0uP4MQsob5sLPr/k6
QA4vKpEutLjZpRM5un9RonqG1o8Bh7pEDGxHbMrbVhWs/6PdbEwnK5cDlNKVk8TDtnd71as1a5eH
1rix9Dzchhauv8AMnNXn9/Va7zm4L3SVtkzBouTAS9m/r3oQiATZ63kpJtOJzJ2Jg5CGvt8Av0qT
QWTTUh8b/dIty+iqifWtNWJgn2m23zl4NUAz6MM5VQriBPBA0Xaxg5fCptUB4AVsp1fZvvXQcXA4
o5w7f+lFP+ZLBfP1IlYiY+U3isi8Wo/EMQHY+0/WRZKHyET2hTlgHzzZADB+aEYVZqE9o1DXo3RT
BcYx5ZY8n797f5CRLRqY0FZlzu3bwTQn+mSZkR56iqnOq7SwxuUc0NvHdl+R5hHbRyai93MeNhzM
dxQXJe5FHAxew4iq0h5NvqowtT3SWqESZJO1nKajNZCPXiAoa+lClNqCVxHJm3mCXNBELckt82xr
zhdgXnq+XZEfG4H7RS85T7ikAVP1EjYBaYZx8Aa1jtCyWOUNzoab76JBHS8hc9QwKxxj05a2ulY1
uGbEiiYEoTr2JZIusZ6tAcPbRe+vwp4sXjq2bcj2NATGdRVm8OoitpYnlYi/kzYVEVqrdNSS/HmF
xrI5IypGhaWl94s+qGjhAUzZOq6fHpkD9ytqvx7NkksTTk0GiHHw0YPDK8YuHEOvJcrIi2wQHGJO
CG5z8Tt3OGyWitFdJAm5bp9/1h/8dIjjpU1RpRZt6HLUvvnpRK3TfMaTCClHD0/cilOo0sXF8vOr
fDCRyio3XgmD6LN3RTIOhGlNMopM2qGBFzvTuJlHtsJ5D//MGaZw7TOpHbnoR++UCrqKTd9EQnjo
XynNViXSR4GqFhoQQMc4OVdcJ7lJe1Gd4CqP7jpqo2vHzqPt54/7wUtlbWabgZaUz+Ewxi/hG5mH
KYq8qZs4WObKuGjsqjvyPXzwgbssjc7rQsFG6uADd1ojxVKoMiGbqs38K8YTu1KnZRkDmvj8gQ6M
FsxabMBkOZsmGmPEsQ+HyRSyCWmJlU5q7XsZpSS7jEu27/FmwM67sIrmJrDbZq04zP1Tnd+GGVku
No7gDfK9dFNWOtJZkdJTduAEfH53h6/7181hLgCdT0NEHJRgQZ1UqOu4OUA04fUwz9kFBJFjrYpX
r/LbCfzwMnK8vflUOK6Q+dWqBtgfd1ppU8cZti8pUhKD/JSofrhtTGJY1KKfbqsUEkqBaGMZdWF3
HaHoQAPhP4/4QMmQNvRt7QIHUiair7AxrGzQ7te9G3NwteNspQ9JtM6I2Flpnfvy+dt6t5Czr2Yv
LORczaePb3z/OZiYp5RKHjIAx1k5blT9GK3U/caHG6nLyO6eWsgs7HkoJBaLguKlBxlzUlHLs9cq
mzB9KFslgOrGx6tRxrUDpJ+ZPS0QdGk3UG9JXJ7AgFde57bG6CUQnTqsf5CngFRFqUH6QONTvSFB
zqOiGB/bQek8wP4PhVhYRsiwUjBny6bv2x+qmiGn2w3JmVWniQUtg+GBx0pXYxS6p+w6iiVnmd5D
BVoD73WGL5GUCbq5tfLJxM4a0zgyE8mv4+CG8Ikh/pNdIXZQ8obfjJwGIY6bGPDFfKcYv6Wm/lOp
QClN0KdWlkFG2ee/8EGTRH6tGBB5chQn2MJYlfevByiH+DE+ZvQOozf22nliWZ3XQR33ui6rNwmb
ysXc+JZXO1WyKpLMWOjueOSzFHLftP/YfBJM+uxhmX3xju3fxuQktTxVkGskMpRAahKgp4AgzJa7
O+/CnMKgNpsXIm2KM2VGqDK4kAMp2jircmwyqBmx9liKjOkDqv9pVFftIlUM97ZPetL9TOOF7uoR
Vd3hpMpRVCa8oMKlVQvf5eAjxyKtl7iSIHnVk7WmRPOcBhqIt+Odwg+vRCOLw60Kkc892M20VUXB
vBrAlyn5zyzLqk1p5gPEcVU5Mh4OV1+eyZLHRYSIgBgMqXR4O/ym0pg0s3Zpi1WaefJ9i1DXXBdE
ASzHSDtm/n031uFMvFpDdLmTViWN4u3F0M90lTsU7GSaWWyMsP//7J3HktxGu6ZvZWL2+APebFEo
046NpmtKGwRFAyDhvbn6edCaM9GFqlMInvWEQiuKyspEms+8JloAasei3NsplcvbO/1yZiBZLVQD
ye3hJy4Che8Hc8pqQVZwWQXmDBvC7ot6T7msQg7bqF+QpZ0foHmJjZhpxcHgfHHAOGLkxAu4BE/V
82Gpg8stGIuEimvj2XL3GZPEJ7SqXVEv4nbDfWLpRxENj8R1G4fqYtdwnOgymgTDFDXg/54PnU4G
XK2B8rKGscdeC0rAYRiaEHkjlfuHi8tQUCEMRLSZMCIh50OJoGwrSyWKScNc9frawUwEG7V9XjaS
lwhjdIeyag+3B1WWqOXs0oA+zRFkgdE0BYq/urt6FRBw0OGbGJOUHasuFZ5Q8vC+GgYEoiHyzajq
WkIrn8uw1R+RzG+fwXY7d3WYfNn4LcsML34LZCpkVZBPgWh7vgI2/jhIB2MDjA4FUHOrGVH6rjoZ
Kd2hxI/BKo9l0MvPpXlAqg+kWj66rbzFnlxh8Jf3H8kyrqPFw4dtvib1yYOuy00KBk8iuva5Sson
Uy3xiiLd8pCG/5kYdXCMII96qhiVZxOo3pGS9ORRPTB+jJl2fFuY/18I/d9L7em/1+P5VKRFVuT/
665JkVpt3hdDl7/4by2Ul+4/CuEHHwp+AQWc/yqFgtT4j8EdtUTQS0qyCIT9VykUdVa67Au2mbuM
z8xF9/8qoep/YLSDdKZqAHSFKsmfVELX5wtQEYrES6isQuFDznJ1gahpqyOrm8V+MU7ViaJtfpqD
1LlDyEG6L+Sq3GdOqoCpsOu9UfTtfiipr+VIyH+bRfDr3fL5/x6l92iZFZmDgjG/hosM6jYlGAR7
Vr/GQlK11Z1e+An5+7dALxTdhaedftaQef2FLmozgJPLnowFSI0UnhW+0OGbJhfxrKxzcfTRjmWo
KZ8REKNqWFL0CBHVFFGxy9N8+HH75769J+8uhLefu/ARuRepgsGiO78QsHvq6HpOsZ/K2MF6RT+U
n2ukhtAnSy3Jt6cIdxkclJ27HB+Bj0T9+C5oofkPPg/qB3lU1C99aY+fjRFVcwxr0voX1qTBkVZT
8DJhkvAboa/4h6FH85epScpPiTqivthLX29PZJUx/d95oP+xqDbDfFxdbErU1jKMx9inHybu7FAX
OwzOlI27fPm/rFZr4d6qGhc58a+1/Ip3Ya+M0Elc4dLrZ7WUeL0Ofascq+qhFnG08VYtr8LFUIDI
TPb0Ioi9/Pm7ofokdmD8MiEp7n6n+BeA81aBdSgt8pfGl9urd21eCiivJXQD82Ovog4bXRjNrvXY
78nBH8ICxL2hF4U/ama2wUq88qHQsoA9AzGNDsu66IqPa5zNcy181DhArFBB3c9TtVWavDoKdCqV
/IR4Zh1GYdQtxxhQCDT4M3Hgv6j3ow119PayXY4CUI36PsJA9IMu0nRVMYdgxPTI51JaJFyr7hDY
2DbfHmUdnLG3KXvSOILmQeXHRNz8bCu0ox7HeZSwFbBl8HI1i06SaBs3HmVEejMWEKEQ+pX2uJ/H
YnKBi48begerytPbT4CqiPoAuGOIKqufIIwcGcA+Ef4Q0YAtRX3U1L49gioYPH2OO8C5NZyIAn+R
25O/ssTECgTEXO/Us7Xlz98dAzvF8jVVbeHXeRd6XZR2KB1XW5C3y8NGQVkhzgd8iGLPWqvIbpcI
GSiMj8qttjN647s65a/4ynpVOG4cgGtLyVOJfj7oiwXJfT6jXtjR1KAf7bd1quzrvjX2mLVJbmUj
RaONTvU464CCgDts1SyvvE1EXRCKloIzof46fe2jzs4BmqW+Pf6dNP0TFm97cg3cQOS7LpM+ixTC
SBiQBAQezGUYCJ+iSXyvIRdgtO52ieUl3c8//cCkOyB/F6Uy9vj6pJp9FakIP0a+g3zvV3AvzkfQ
n/W/8d1/35FbBb5sYEqXS1OE2J9PLa/2UaC1ql10kVheNChCmpOgGmm2p8EB5wA6BtOuURJ/mXVX
7GkJOyfowc2h1IGu3Z7v5eenL4iUBXEvdy081PPPj4hHDe5PCD+KlORUllq7T1p53GN8gqMLxioH
I57jj6qF49TtkS83OSNTOGX2VAFADJ+PnGmKlGF7LxDQptpXTLHuxWbR753MMZ7zWMgba77M5PwF
o3xIbAE/lGWnbnM+nqo0Q2aEzDTu2/jzjPUdUEpcFxenO41iEZ0rvOuTqcrupDQ+RHkQzhtTXteN
ls9OFErLCNAbhPs1xLSEUjyhtCx8q1ScB61tEDQlZnERiYG40Cf5XRfU7ScxWrGLVw+le+y4doYW
lRtqaG+yM+ergdEuTyxR1nJ/GqvcsyuVCX5v1vpx3PJYRAWYF1AoatHtu15RayxxMmBcA/ykB0mq
8frqbRTa6qEod1jtTYhTIR/u60GaB/siyJIGhR/c89wiJHU62c2I4Q+mz/HiDRXYj3Wbq38VORq1
2JuhxZ6NefvN6vXxYyY6nL9Ho84fqxEunTUq9ccsNReVhw6sK54BZf27pNC/hVi/3IGLZAwnkX84
8mtKeuy0IcqECarVUo9+TUrA2SyeNRFQdmqHsfbp9o6/DGuWDugbjQYvCNKD8x2oWSCXRDU2vlZX
5cmIgDFWk5ViGidvaYtdvlMMxfWFgp9sOXzl86Ho5FVTi2+WH/Mg30sJrSBLyOYfv4ZLRIN2hMIY
S+vifJRqgow+RhITkjV2zFi+Sjp+a7dX7epUQEmToKNtRER9PkhU9ZHZa0XrIyZTHNI5VKElzrH3
x6NQr3cgFiyPLqW881EmqSpVQ7Stj9d8ulf64J8EgTH3zwehFQkgeeEVc/OfD2Ij/9M2Zdz5qdo1
+3bsf/UAZzYGIZNd3XOQLyjNk/ctF926gNXyxjutNXW+QJb+LjSm+iQhM3cnzDDcz7NGp24wt56R
Kx8JrIysoFjDN3LWhRzTqgzNmjQGldtiB5Cs22d4Vm1M7coBAlFnWCQ7BEYXuzrLldpAZ772AWVP
O6cSkoeIDW5lhpFv7Id1TYh7wTYMapAQTZZ+6lrTUMsau9fmsfYFxM9dLKfWvqP2cyg7K3gK1NZ5
VPUIIwzIybsiVqv9EFbaJ7DPYm9iz/lFHVptQyjuyvRpXiOrRWyiL/Sk8+0D9dNsQX+3hGrGuAdy
D+avTCdq582mtMCVscglgCYhxU6Cuea/0IkMU7k2Wj+BVPpVmmosiSFRUz9f7BqiAjxlIENP3+u9
rFSuMQxTtgtCYai0oIZQeGbf0K6c7Pw17pB2dysMKLYAC1d2HS/5QlZZPhNN3/MFWWQHAWwXnZ9Z
RuA6iV3eoffWbSz7ta1wNswqRrKspUWCk4av1NgdwBwPn/VIqg+mMUReIKntXThYil8ajvRsyVg6
6+EgHUVDN0go4bgDN2Xtb98kb+CS1fvtANAAIrGoXpAkn089b6cooOkw+CXG2Y8iaypXq0ur83Aw
GX7QaTRgwc+Y2MPNlwDMOtgy+BSCStyh+xZi+GSEGXRlO4LcGFngdndRONWqO0DFx3TCTBfLFrNr
DpEhqYNr5KmS0I6VSt8s5GALJaEtD9J6PoSCtExJ6JaH63w+dj5DsymczgeA3uwTsP6HfgIOlw+m
7QIcRkjNFL/Aw9Zu0DT9fdDeD8mx7QbVFalZ76c8DQ9zZ+EUUtqtq00q1aM0VT8Xmdr/HPIMvjlY
dEDRzDQ2jN9R2+m+rffhAQaF+pjDwbhD/cg5LsQvb4jwIJTo9+xHS0xe74Dkvv0FLw8Y9yX4S32p
wpOrr17oUrbAgkfy4KOFIO2i1qlfTbPGZRvPxZfbQ10eE3iMrKlj6WRaRATna1uNHYIyszX4Uj1p
x6hJf1VJr5z+B4NYMqSm5V/AXueDSFqFgkPejj6lNrzWpQjVHJSWN16Ay5CNghdYRm4lEJOUcs9H
mdqkmAkURr8XzS88rO6FNRxkKB8uEHJtd3tK1z4RHECGgVqsX0hhIDhgAIwORh/XBST7537CsgZI
ZClV6cZ5XuM/OMLoey0wSDia9K/XiiZOPIlgMpLJr0MDLYDQju8qbA4OapXSGsql6t6Zkua7Epsq
+kRJbz7YcKRy12iKBgHWIcNrHA0pzaH+EWLG0FrJ8FtotlxvLMqVzbQYkqEySQiz4JHPv8DQoJVK
h2T0Mc4td3LnRDuzxrTy9tJfyZQoDZAiI2a4FHjWpc0qUyXkqFgPHjj5s9MkfbpTEjgJ7mDWtDlr
S65PAmmuztWbRvkedkkYHsYgbD4FHXqYG+HAlX1HVQ6qGQUnHt91mdAIQw1gZDnjGxsr32fsodjd
lvBzq26wBULkZGP+y5k8vw9B2rwbcLXRY1lIVVYxYGuXwfMEt/ZY6yqtwtQM76eYWv3QlcG3XJ5k
lCdS7dCPY7ox6Sv7nyCLSteC9nAoR51/6ii0zAYXzNmnS1kd53SC9DdILTI4ob4x36tDsZ+oWi6K
+muEaDcjzR3D6fPpM1MKcSp7p3X9cNCHptkY6kqDhqXlhJlLX2SpBpxPK40REzUHY6bsZGvHnvIz
hB09fEiS2j6hJqNTgkCmMIqnbj87Qe31GuBZYSANG9T4/t7+0pdlCX4N1PTF2gYAv6yd/xqUM+18
wt3In7gc3EbpIRFlndhBImnuk8RukH5uQUNp2o+67qWN2ObauuuKjmQWzX0O9eo0w3gyWhHJs49T
3bc2NC0PT+mvjSbqjb10pbNDueHdSKtVn+Du5Sp2rn5mTulTIAtHOShqU+KprbTt84xml3DTxbjJ
HbRG8fuwVqlFlJl5hI2InqxGGe5z2KY6hsCyofbw3OrFzztzioOUq/UPuslyd7JwkZUfOaGqia2g
LR4XGSxnV5VRuIV/vLy0F2wEqE4SRvISbB/Pv51hRWOuGJLm19j7HIK4lI5O1IB61UNFwnq7nBzP
kSdYRxpI7RenKeXXKSlkUF6VHSQHHU3koxU71u8gqSXQte0gfUqkXvl6e4+t72yw9SAK4ZMvBGc0
nZZd8K5qHce2Oc2iaHzoTgYxqTYfB6fZwopcjoIEGxBiGimLJ8iitvB+lMHMEq1t647yhvgI8Gbx
pJnSP8W/0A5in0JaAaMOMFNfCwBkdZvZVV0Pvoq2wWNIQuuWY+J8keLcupPMqfu0sXgqv/v9VQxL
YEFnIHZLOwps5mpeZaq0GkGT7AcwnpFYSpPArQDlIbmd9SDsUmHRASgIs/vdAtZq3TDVDOGiRx3+
bLQEbQKYiTiRILkUvwJTbRRPF6jooT2HMBGGeB1KUBnBU7az2sh8VrI4JcrAWfLvhr9duLkmtcI1
8675p4Z+/4QptPUQQVgXVAkNuXPNuZd5kXJcJ7xYqQExl0VtAJdp4pY2qIpgEemB0ftZV9ajFw36
ZLvorjvxrjUiA6NOQyufYsmuMQCnjvPj9hK+SXueLyENcYiueD3AQyKpPN8aXafISZ43nY+0UkRp
M1bnkzPY8ge9wiVLk74YyTz9NesC7HeO9Zts4oLn0bUQxS7ThXMvF3P5E9tC/nKC9n3mZSLWUrcG
aPc69ZbSuNNgyfdRPTXlI0iT+S4OlEh251Zv/4kiu6yOltU6Jz4vXyYbnMiXa7P+HKU2TYZwcens
5hpiN4IvpfbUCQ30TdBm7X3WIXOAbeAkU4mckphN7UghLoNar3/turCA6dQI6Zjhsmu7pZPmFSZV
KkZUc6UVGDBOzdcSlcsZsSeqJDuq8KDnm7zr3oTdjBf6gCWWd+iu3U9GqyP/GYCNn4cWLa3YmWYs
bVqrnh+kQaTqvdrr7Rc1yVEN6Lums3dhXYnowTaz4EkK5/6lKGwkadIQQ25n6DJXjjqlRiY/kGXo
FxXeWGR7gw3HOim6o6EO5KtlFRZ3udoXn+MkqfC0H0B97TKnxMQhC1F0d0e9PGZ5NkWnLqYV4NZ5
UH9VdVIYXBgikKDZrH0LTGVEM0w26j/kSVFTIr8Hewy8HVr4BeatmbJYhfjb+TLwxsXBs96X9CYP
t7fp+gJjFCpmtGdJX0w6M8ufv7smyzQz1CLPicF1O3E1LZH2aWJsJX4X/dN/h4HFR1WJWOctPnk3
TFC0WYet2eSnTVOeZLOd9wnlxx0k2eGIoOF3o1DAs8PQhv1Kpt04SbORrC3J2Oo8AmtHt53704bF
snqMI7UMoJMGHf1TRfFycBx138CXRpEVMJqRnSphHfD0/XV7gS86fsvUuQnIHYiiCS1X4xYtSpXY
edI3aLqwxcxBal4zloFSv+Q4v/O27H87RCEJXN/Z/FCaSnZI5tnxQcLruyFLvyooIkJcIzjcT8pU
t3B4Ubtz21ZNN1okV9eIvhT3FjkgMIvz3YCUnzxjuNn7Yw8PO4SBfUQf19klVHN2iRKW3oiVJAkY
7Onby3RtH6L78vZq0xpcE5lkKDE2nne9j9AbmF1ZkNpRwt0YZR148i2oJaI5i1rPglxdhX65UrRW
JUuDP9hSfMKFXofJFM+ALDOCqr/aPItg5E9V9LuNu7jaBViNbZV9lu+92occNJqPAJPg5qyLIKLv
UrhNEun8YGP+OTrxMZzU+MXI+zsnrYPPWWupn2+v7kU5b5k44S6FfjoWqBGvynmySW+pD5XJj2UH
+9kW0GX+gfTxMyp6tH3kHQ/g9x4UfWK3PlyPY6pgfqwJb+N3XPnM/A567jIlk6Wme77B2qpuuXhD
ch7Qj3eoSmAPiN39fQZ8zC20SduhMh+4aonKI8lBvcsNEO7VJLU71EqafZaryg7Ijrbf+GFLQLP6
KmS6bLzlgiIJXS1QWiObUGDj40OpH7FAjH7bEiWXSsTFqVG5GiujbfZTHybfU2Hah7kIjF2bE8De
/iFXdgenAPW45UNxna8WyAFnXEhL0h0OnerK2DY+j30ke7IxVtinFaNXSlN5d3vQN8DDavZLWEnA
TP1/OSLnn8U0UlFq5URKBDIIS+4+OJhl0hyHGcsdoGK5q+jhpwo9372OxIFbi5TFoFvg6VFrv5Bl
Wccuz2HyRkn1qAtjcqU4xIK2FtKh7rCI6BOz/TE58XCnRYHqjr2demqv6Pe9rH+dZi3acyuTOfDl
XR5l6UFtg2HXz8Owx0sqo9ZZay7HiRZLm+xpKKaekk8aNht9voHWXy6Bi8VYOsQ2K2JcZDj4MSMj
kiqz30x1s7d71Cedss68N16fQBlh42Fa56OcTUgVJIompC4acatLCQawESZdwNZTu8HHhBn7vCRq
9yKqi+PtD33l+BGNUnKGHcBGf7sm3j3DEho1Ujcnso8zsHkC8a0fe0fayhGvjbJwNmGPATKDnXe+
m1BgVATyMLLfGES0at5bp17mHN2ey0VNY1k39GLeILE0W9/Kae8mk88aYXsTKX6Q8siCmFmCPo2g
+qU38+SvcBz7V8OJovY+YKYfi3BUsh1241Z1kBJdrnZpgf75RqXl2tzfasE0BTEoXzQLzuKpQI01
BSUeHwlIwCQJAkQxd+3GKFeCiqXzSBxDdQ4VhHWZqsDrWosRyvATY0YwpEcqywvlLDZc5JOSr1qB
xS4V3KnzgjCsfIFWESlaElsE4HMT/00LUY9PaN3k/+Dh1+APm1qowJqD4ux0HdL/xrV2uSz8XmQX
3jJZnd7V+bKgdUVRbTIocchIyAV4dXvKhBP77S1xeXL/FS9UdFJ+tB9WG49E357NrlB9hKoGGK5R
RLKltY9zk0YnMcyIifwPBqQwvLzk4EnW54mnLsQdflZ9M7Ajz46RfwbMpOzRsi0xC04d7/Z4b2HQ
+d3EDN8NuNpelAiUvOo01Udm2V2s6j1bm+8RoXoUZRwflKGwT73UBnvhDMEha2L9SMEm8bquqD5S
D8FgPR+m+6Kpvo+JLfYV7Yq7HIu1w2hsfIzLa42fCm0b3B41C2sd8ue6IUC58FMbqYs9ntfWLQFO
7uIAHsbtZbn63d8NpZ3vLmTT7XmkS+A7etZ69AuoMKW64poLCVjKxFYYeW03c7rxLgNvIFMePx8v
1CdBcpapvhbr4V0Yy8wKra2NWV2GAm8nmy9ggWm5YGgE5VSMAwxc3zQqc1cGleXnJrwjnZjkgGab
tQdN5rzeXsrLDICeDKcH4jZRKniA86nl0OydzE40v50x2B7a9LeMTtpnetzmYyOXJOZOP38PYmnL
kOPaN0RIZbEcfmvbreqKmqlOnDCh+aNRxidu7cmj/zx/0LOUNvekdhs30rXxcOWgowMmjKbOaqJd
aRidGo6aL7Up5VdDip8sp8ZKKkKCo6AivJFaXTkObBdyDiSAF/ewVUWNmnc8jR3KaSQ5BHFiwjy8
036JMkw2RrqyO8E1glQGpsR462JhEKPtHhv17KPfJB/zyHoCB7sFprsyHcDACMU4DEK3avW5cm3U
bWQKZ7/r0upETBZ5M0pxblDU4cZ8rnwpejFgrkkbaE2u3eRwHVJqqZRmvpStPrdjoaFZgL43TjW4
lhvylgXR1fGAh5IBE8BYF1OLgmKipiv7Qsz6wSJhe63S7m9Js5IPCPpFG+2IK7URRFno7gILhT57
UeiZikYpjdiUfbOUsS1DF+9FizIZJ8xAPnBaMe61K8UtU7s/GMhb3jdDIm1kAFc+J78BHSNtiVsg
FK2OvdJ2U8YT7ttU9A9xX3T0HIV21KiyblxrV7YnkRuKwiQFCCmsnR9jGHamCfLW72M1eJjGUFDP
q+WNe+yiTwHJaGnikQs69JnBaJ3PqKgKO+uXiGOy7PKHJnU8yJqk7o08UO8bOY0e5DYc7lVr1nea
jqmEObQIh5WmeizMIrtLtfiXVGrKCUc7jGYTYC+3b9prbzn1joWFtQAULsJku0ayopEz2Z+cTpxC
a4gejUH0J7yh/hohch2Bg+EWnWavapjnj9ZUGkfMzTMvL4XxilyOtm9rGxxFD068GoxkL+Gz57V5
QmlpI9C5tj/4arqKtCl39Lp+YOdVMlHnl32rteujVHbZx97Sl/Q82KIRXXmBlk4ltToQPqACVpk4
sp6BmRqh4qctX8Wg9/A01mn+oTVFAyzYURbulswLobY/b3+Ra5PkRYDajioVmOlVGDHEahOh/KpA
8mgDeqHz340xGKdUKP3+9kgXrf5ld/LMLv0BFRi6vDpvdtDOCV9f9We7/FDQCTgqYdb+w9OQf0qx
NnWpEaFFSR/mbwVv1C9Gk04nzdqyYb0SYnDPkerKqrJcrqsZj1EcI9jYq36o1oj/zfqHfEAWpqNS
4s2CZlYQKp9uT/3t+lyFsPTWeTJwDUfGXl5+07u0rbQWn+TA0PxSieuFcxGlj/oIzcqlfYlAIbfb
fRabcN7sIsEFwo5rPA2LIcWeyjCnxM8r4zf9xTrCpylW984kO6+mI5n/SASa0iFCiwGZw7gEDYVo
T/5biGEcdpndlMku6JsscWvJ0sTetiREFO3KUb8pXTZ9mIxxOGKAI5lPutFE9zhM42jJNq92iZ1l
D0EymLRkZ1FhV+UYZePFRaDPu1Ia+gfoST3tqhl5y10pR2nm4U86I1iJH9K0GyPFfNYCWmdPijUp
ABlIlApA0JJNC8vomnGXTsEonVq2yhGGdv6w6L/+gDBmmm5DuPXcqCZINaiUBSo3ToxbcmsXr5o0
yKqXB7M977qo7F/LOc5c7G3FTyQ3i/Ku7RZxMeRrkYzLwpKWDArs4mgFQbgFLb+2qUEMweleKieQ
SldX7kwjylFFo/nAc56tuVTwAbfmL3M+dr/1SR7uW0iMnkXP769cDtCvycaywe+m2HIVuvLEkAgB
M+P5Rtp7fboGPZEkFSk+Sqx5eEcfESaiZYfH2zv5yijLEUZtYuHRIpd6vpFzq8GgWgo0P61i+xCo
ZrKHSv39DwdZBNExYlr08oCArVONEdO+EV0A04e5Xu0rfMi9OY633uSLm49REBcCmof+AMyUVXDa
KREyuoFi+aMwU9cSofphSXJOlaVvXX0X1zvNLE7+wkwm7CaCPF+1YUh0DVFWyUcEBtuVtPyYyMh8
p0ku3bep2uI7ibq3rRdb8KorAy+IMxIMrl4oqquI1cC2QinQnvVNWtIvVl0Ou7TKun08Zz9tOTLw
KJ5bzNO6rd34bxng7MoD/74AXeAOQvvnvj2fcwX6dJa0OHmxG4sklapOdGiKOX3qGimeF6VYiQax
UvdP9ALFyWgMJL/jGdxxBuFUD2UKF2YmOc966zg/skJYX+O5q557OUl0THSaovhMYSWe3TKZ8uCg
hIPZHAh/in2Vz1lA8hhVzb5ezJasphmL+wp9gsq1SmA3Hter9ZwoVov7UmfiyiSljYUoXhL1p3ou
w9LF4mz0cfML8RdJ0vjFlJz+Jc04gLup6HNfqTLnQx3m6XdRKCkXd+M0aGJnoP4TyUxeRTSh3gYr
Y/hl1jN2V2bbqL8UKxhdYxqqzG0H5yEqdL154hYVyrFRqum1NYYQeWDADuGhaQwjdIkAxp9jZ2g/
szqUfxdQgMlKRaOW7oIodfZtgmS1FBmRejehKG54ME6bX0mW3kncTFz/YQCjR2vZDCcpSYbHSTj6
p9aYJSYZp+YJqTI8e1wT0b595yTh3soAKbhNZKC7Wbda97PHxbXGl70P92Gvav1BThxUZqmZxydF
StXQm4uOYopd0be38Cs7BIWaH+RQ+rvT0uQVHc8s49sUjvQ2K3FPdU/3KRSKV92uGqT8gsjAcrCP
mm+t3lTV3iHe8u1uFgfdKcO7Ch+Cv9K60wCAlp32ITLgvbgRaWzgjuDityzuLoKEZfdShaBrxDem
LnC+e4eGkimhQfwiNygsjo4s7fFGLLxOL9t9UyJCher5uBFwXlZ36YCgdbpESfjrIUh6PqosVXpu
dnbyIgkaccZQlV9hD067SpLKkzoN4mhXeYrqEI34CLXhk0ZHd54T5cFqzPhPU1A40aQsFGJo48IG
X+7PdzGLwGu7d5Ige+F3RHtVDzRPjIPuNj2M2HAKnI2n5TInJJY26FPShGBMGBDnA3ao4OsiaYoX
RSSdq1nSfBQJnPOkyJrnGQHpBzkxZVY/U47Y+0wflSlR//rTp4d6BRaLCyT1TUn3/DfIthTZ6Kqp
LxZ23g/2lPYPJnqcGx/64hVFfoL0h2hhIXHTnTgfJYz6ujKbSKczqRqEPobpganaqhBePnCMwrtG
7RSKi7pm/HJzqRbQNN039Dp8snQsRtM8lLwAIYHbq3b5zOCfslB7AU29fb3z+eAU0M9ynej+3EAI
iWh7TLgqHXMkOPZDX1iUXDuNC9l0/pAfvuh4LEKIANKoLpFanA+cTxFg0rjR/Vp16p0pWc33cKz0
gzM4031iIsyUT0Gxt+ZZ2tqtS7Zy/r5R6V6Q7VR8IWmvtdEadUJCtsoMP8imr1PSmp+tzhRgSI3o
XkmiY4uy8B2XS+SZeuF8GBVx55jpsZWif24v/tutcP5LeGSp2ywyidSl1u1TW5koFmmleMHWRPLy
OAoPIdYx3+Y0ko4yasZe2drKqVTQHw7toLxLtMoCqqZJn3hz7H2QCO1k2ol9ipXO2iPHl5yUoOxe
LERq71ttmvYQnXw5bPATxIWiubcauzmZQCPu1cxSPJGjwZ/zUGzcQNe2FfUZclNuYOuiKWmWJnJ6
nWH4TdB3z8ZMScAt+1o9yan0F9sKPi3kmIwgJpm/3F7UJSI7X1NqshCi4FVSoQIqdL6xePZFmcWa
4UOomHfYJmePsTWGd9mUDs9FbT+IMoU8LXgcQhKt24NfuQkZHcYP7USAA4Agz0fXotxyxEgA3McF
aid5XJ76cGqe88Gy/7aKRHcjvdGFy8+qXgAeochXGPWGQ9BFSZCz9f5HrO5/J7C6fkYOmT4P2sij
o7OtEFR2DUwg96gGxPvbs76yjxFwM2FMQpgnnlzDYUYYEUOHxotfy5kEdE6kyTfNFNl3g7fuo1GC
vd21sp2iol222jdCIqXxaKzUwGbUCQcTdsPAFrekPD10Q5Mhpwnw9hsxEbC/OJ3M1q2A4iKDHDfJ
iQjcAAdCUgfnA6e4b42oVQnyW9KdUkUZml0CTPcHbhPqr9szvUSmoLvLtYwnkMHQAE7Pv29VjEST
tY0pxkiHv2gk6c5paucDZqrdgZql7Mr0tCLNDMB09s9CAJ62+LHI9taHRlHlrd7q5bfmB5GfLNVm
GXmA1YZr1GLoh6IyfTB/9UueO7+4vYaTFWX2w6COWy3Ey/eP4djc9CEIMMjCzucfA3esYmM0fQWZ
4UcDBT0qT310t7HMl/cH9yEQcQRE4A1Cwz8fxliw5tzMlq9XkvEPwH7qE1P0osSq86wW+JuGUit9
0yap+dyn0/ikjeIBvxPpJ8w3EgM1C419qAZ24slqFvhO4ISejKxwjKNJP20gMJbjdH7jLD8Wvjjt
Ne6ddexnpXJcdvZk+oMV4roZhuq+AXcJ27FRD7cX5sq6cLcsifUbNGp90BKzHMy41Cw/GYr5GGJV
fJTmevBUaUxPFoUczygGx6t7W94441dGNgiql8gSnvdF2T9PtXYWaJa/KNM8nqg7jYcQ6e596kid
N0WwMeoaFm4QDVv4jCt3KvVwQlna5Fzq4H3ON0NjBklkjSaytk30osqZsc/6qrongy29uFJ1nDiG
2U2Ia1+0XvyloVaxMfnLQ7b8AkNFx5jwnrbD+S8o9NZQ5QJhXYA2ZIaIEexokHWuMoN+7MBAbzyf
V8cjlwBpwz1Dc+d8vETGEnBK7ehFdFVz1OwmO4VVpu/62kZiiQ++Mb/LnGkBD8EWQ5QdgsAaiRAB
hk6nmjqDbAnEI1CAVUOBX4yTu1MaIi0TiU2Oz5UxkYPltaDCQqayfqc74Nq02pX4RQ3G8dNkQH5w
KyST9adwkqJuF+Rp+RlSKHjlRG0tXoe+SHHZBeMIySkMhe3qaj/gtK3H40s7m9ovnO1DjLumJnsW
Wp2n7u3Dd+Wr0GpCiILeHjCe9aVkOth+FXgOvGRsghZvZLdHxpjEW49ds1T/vj3a8o3PbxVSDJCH
YA6QIuGOP98DtRHNRmuH4sXAs9EFbCU81cB+2KGqvBERXx8K0C8SdEvGvHrU8AquM2W24xdgazay
9YV4LOQo24VJ02zs7Mv3g1mxeggLL7q466Jrjwd8WI+NeNHmKjxC5pC8Vtf/VAptyf7fj7Kq2klK
Vs+GYJRIq61dJ6egBB3noy1XygFazezd/lRXNwa9gSXqwzFtvZXlcegtu5fFi4Xd0KeqK+ddP03W
zook574boq0S3bWjs7iFaMhIUM1dd36iWrb1tIeErIL5O8Apbb2iNKPjoBJK4Y8XeFNcmf+DSS7t
ZUDxTJLCwvl+tCZ87eE9iJeFNHNKK7Q+EdEw91EU/yg0sRVJX4bx4ND5jJRx0MBhI5wPF4WGFOlY
Gb0IRcKUWssf0B/9lFX6b7XXXpxRPOqZ8WGs8j9VAGHv0OUhs0fxVAeTsEpMI4okhpJyFwYdl3sc
Wtq+zKZ+YzXXhi+cah6yReWStJtnVV1t0TYPmiCSKVOhaQKfA0JV+5rDo5HdISEhc+dUMu5kohmP
BjTFzw5a5/9h77yW49audf0qrnUPbeRQtb2rDtDoZhBDM0iiblCkRAKYyBMZT38+UGvbYlNHfXRv
X9hWNUk00pxj/OMPBIYM+AylmONiUTea6nM/IWVblrEKnGhprdAdxbLtBo/kLZwfiPP74wcdjQdv
LXL41cDzYE2asshaIgVk2BnJ9qzzrtmlNols2SLsYEaxeeR4v1iYqKpWAT4DTgI516LkJyALuWA+
u5EAVZPDAx7mxqloh2dkMcdsn36xLEE2R5a+0og45PqG/3SgZoq8oh6cYh/HKZLpSphBpzvTkZv+
i/cWp08miajjAHWs9XR/OopNZJ9Z9Waxx/KHKZuq2JsR6VpQEaMZlmvOPGbhx0Jr3pMvV+YLrQed
y2pUd3gRi0nOg9LH5X7UpEuuRr2WLFPsK8Ok7lwIBjuZVOO+mEy49hWObSL3rMdaX0jJs7HoNCNd
YBQvtCA1emsve7e5NJejIOIv7jVG1oBRqzs85vPrLfrp4oy9W8SxPZd7kffZuasuYOzqOKEcdLsj
9+EXd5tbDUjIsAqw8pDT0XVYOjlI8/c6Xk+BLJUMs+y22P7+ZXmnp+UVR2gJA4Fd4bVweHtGqjNq
eC9l1R5Bkwlh3LDOImkVX5ZmeH2rGaUwc/24iHjYAexU2zrTmwtcScEMLKvZ1kuHxEepnyURolvI
U2Uoo3zaDkuWntpD/qALC6m3Xi/fYmR2Qa6gQfv9OfzqSsFRYDqKBR3VyEHprYyrM+TgVhSiqsYq
3Nr4YCTHNCavbLKDWmc1y6HjW3U8sMHeXilMrDtIfl69Lzsz43EUAymPRY3lm9IXRr7pjTp9SjK0
wptG74xPhB7WOPubZvTIaELbD5M+3Ud6XN+Wi20/ReXctlvPkWJP6HH0DUmdXoIxroxrKTqt9jM3
KsI/v1QrCr7Cz692iW/PYfEao0mrrN4bZrUaIXQkFi5t4T38/jC/QCBQPOEZDOMDlSR1+9vjxJ5d
T1PnpXsjirBXGD9VI+MU8jg9EmXboQ3NXgtF47IDWC2BB+NpO6oX1eKc/P6L/GKDBqFmMMqUBRhV
PXhfDbwGuKGl2NtVjfCrqqdTYRlDYAiv3XnL+DKXzraPOnlvTGV+jIW2bv9vnxgKVVphF24ieXuH
JZC2Rk8iySv30hgcNKTa9MlIFoJ6EY3sBEnVmV8bqggstUouRtxIw9oe3B2iVRHYibTCkmDaIz6d
v9jTWb7wQTPRS0EJOkwVQS8XJ4kBsOcYU/wo22xG0wuL62G2B6XwlUavXF+d3RjvOjM9F400TkzM
y22/jzU1ClN+6il3NGDfKRXIS7pmehmnVcAqykhl0EfawLGJxmvhdnApaW4h1eA6RjzHoW+wiIop
R11KD9Wa8sZoEvs+j1cILmZAgW8UhpPVhv7Di/Ccd5pT7ki9w5U6VYIxrd0xaDCrz7ZN2ZtPxK5q
Fx0nt9XLSfKeTcoAQcfuBWLASKmUoGUtRMZo9zrU/VnPrgfFRJ3j1Er7oKUFn6ETdEmbqEirysxJ
XLlzOrub2mjGOtTQRWebzhPzhdVTI27W0De0PbGLdKD1yjIYolqxt0YDPTcc3ZZchF4apL8vauOA
VcFWOlXiPlHPSCZtdwALRKlRZJR7W5MmfGG5yO8umuGab4d5GV1gQEjwJa5Gy3U9QtJYrMX+VuES
0/iRqci7vtP7LNDVZHxUpWNmAexPQxASk5XfomioHrqc+K2Qiro86VzcWNbwWEtHwUtsbWAqQwSV
aJoU9SwdM7sHxaxqGWis75j2Rg68k6YorX2XWY0OQhrP34m+Tppg9lomqAIbJdvPcpwo/b5t3ZfZ
JJ4mOPKqv9sG1ldt5beBeNqAPwd1n4HpfopGZtnbTQaFiPUA08imqtWcFGA3R4G8OBSA/eKVO8XL
R/VeQHTdDnqJCyBMES07ZyY41X5bSeNZn6bozhq6qGfmIuJALpXN24EbIpGwePd+rQfiRwJUdOM5
unsVwSu34CbtaerCPjb1h9TtksKfF4lS3DSkvRGzNp3rU7egyk1kw6FzQrZmiHuPaakvnyo158Vp
hqY2NlGu5tcaDlsMm7o5y0MUvHkUVFVa1mE21cUTObCDvql0t9M3I288NZA3j0g0cpfWzhlq42FK
y/a0y/DB8DHkLOadJYZ58KVpMoeZ8k6X5Hzhd0UGDzyuyhg8a+v29aD5ZCxDccIwBJmNk5RqWFZz
sRG68Ig9bvBiaGIr+R7VcZVCmIyTPChyIpTP0PYpNADCSF7UpYs/4/ApbjUyqNzzRto4CNarUsE0
FGKKmG544VisAbpjnmEVrxjFcp4hmi5DNkjzAV/biMWyj+PHqIkR4Y/6gE5udBLU4Qr08kBRmugi
yYqsuoy7TB/PRGSpw86d4Z1tF1lVt79/xt7hiwwEV8IJq8fK7lEPKo0kjUSe9l27H4WbB1ZdO2em
LvetGksypnEqtfLxqZ2MY2E373p39AqIy5hbM7ZYDaPfbqezoAYTyyz3dUZOdtVjqVzFOjaMJGrt
uuGo2uwX57lK14GQ2MTpaA7OsxWlNrlmxPHy6LzPGb/1keFC9i3Oe1nueLaqsNWNP+5qqUI5RypN
Ro1MPw8Oq9ux5i760O6TVRG9GsWHuY0x/+9v4rsanrGAs1JR4SsBgxzWce1S8HqqxbDXGmdPmN9j
rprex9GU+pGn5RcHovSxwQ6hTPPcrJ//1CxEHbY4sd73+wpj7A1NCxpNRgLbrJHHyvj3DwiYKBws
HhEgfvC/t4caNVgL1I/TvsR4OGBNWEKkle65MxMpOa0c+N9fw/dwN3jvzwc8aHqFUUFa6qdpv5iT
FnpoBgOPkO/AIGveh4Sd7jQIq58si225ToT0Ac6rI8XsL66vhQfImiwEFoLv0duTNp1YtNL1pr1n
lC+VZ2UX5bxoVAGqe6TFf0/D5HTpateamWcGeOHtoWwpssaSyrSfdK3aKYU9nEsy4UJpjvM5JAk3
aOJR3JRVJE9ivnQAOa3fEB527Jv86pxfTbYBnGhDDr/INJOrSbzWSHduEr47NlZod0m1ybzkmFeZ
9qtjrZRCwsmYjuuHPEmsYGDv5HLat5axy/L46+i66UPTNEQmRzujTzaZEe/mqTmFBXEOsfqu4zH0
a8dQLhw5q6iJ7SP1/C++EjcAsiODRECQw74i7Y3UXfr1lttTvsNAcrwSIyxHqQMs/fk6sZpZ0Rd7
kLXAgd/ec6/Jh9kEA9lLq4Odlgn3VowOBpIGBlK/f53ez6YBjmxmiARjIEyD5/L2WDY8KCWJTW0/
wuKl/1OdUt2a1F6lP3geWr90FLUSeFNByVuszob3qqIpH9N2widXcMl0f3Gs6rph4xz9uY/Iu6Ce
FquXKvKGLiqMEBag/bQgFL3KUzbfQE7jy7RU2Td2nX4+L0ZlOUX/y9bsTHDTLpZoLP8YLONE+XZr
d/hqO7re4J/WRHOqBiOe7XlvGZWBXKRe/ARY64bhQnOk/frVs8Jc9gfVChTz4J1Vhn5Q5kyZ9948
zJtydf5LSG8L4jmZN7+/f79aDtmxdJyfAUzXRfjtaeEFV+mLzbGsLnWCqiOdx1SI8htLbM0NJblA
IUMWF8r6E+7Hx1H3qiNL1HqENw3SSmEB8sZzgEYTwtLBN/AUa6L4nvdtDu0f7y+VGi3G71RZ+L84
xj/kalX61JnFsQ31F5vPulszCUf1h5jsYPNhyrVYSZ8ve4u+xjeJVQ+kPTZ0RyYHnrQ/fy8ZtK7p
TCtxBibf2zNt7FwOjjOrew91j5Pqzb1RGN3pNCJFP3Jb14Lj7UVFurVqnai+aD+Ng4KkL9p2qfPc
2i+wKe4jj5m+8FxenaZB2uUPGPmeVgo8BL+0c+xcvMWb9E1cZ3B6mtb59Puv877BWVnxQMDcX3DB
Q7mj2cQDBqLOsM+qMkNcLL3AGwl1/f1R3t9NZEKQzsC6Vujm8FEudYJGG70BQzWTbDsOknPWTXGq
dW4TZkOnHQEkfnFWLuCItdZjGAgesgXA47HgiKW5VzH18ccSEExW3rG4ul+cFdslXC+PbXwdWb99
aPq6lQDmrb0vpVWeZYhhTvrYSHb0EdPJPKjqn7KbWOZWHBtS/HqnDj22o7bJl9mc7T2TFS0oqGvD
Xh1FMMS5d9I18zEy5vvXH/EP9CaGNbhf8r9vz68oYzwhtMTZa96EYhRVOnqYTjmNGwA3bZEtcXyu
s1uU5PvvH5fX+/P2HWE7fiUqYjlL6vfBNmknHTYikitLUtb4YpoU1bGSk0nWK/dc4vamZlK+SVsX
1r2aI8qphb1hzGuGmCTMl1pi5YEnjKeWChGjv6Tcu/gZb6POMf3UscqTI9/3/fPG7kMTxYr1KrM9
WCjbjKivqTecPZHTZWgjFwqcvhUPUYVtmzriHulFBPTRbs0fq7as6Y7jNNS6Wtm0jk0eOSr8ICP3
98hi8/57waKA1bAiF0x4DukU0cDlsOIpvol0yPDU0nogMKw88na762Tw7e1Cgs6KhAkLxyDz5e2D
Aj9rtATD7BsFZHLvNQ0hwPnUQ6LQ6m58rKbI3DsN8EGwMFdxtyLGVihIU02rsP6TY+bTyFRXOdsd
SqwkdZ+IpOr1M5fQpJNSxN4uEQIumRshzvanOo1HkK+2WTaz5XX7ubFIF7NLGm1ftYQ0yYqzik/Y
jC/ntl3KAl++xEMNARHdX2ePS+gkIjsRnjcUDw6JDVhd9E2T+blj5yGgTfXZ69HyDzLJbtiei+9O
nJrdCY5U5X0jTU+Qg5nqN9HiOFs6muJRbapEYtkRTcXG5mSe4Ruoi88qtDzoRkZ8V9vNeE0Yo5Rn
U93LKBy1RjuF9iG+p7UmVHa2PIsDtzBlg4WdXZ+3vRQvDTUpDud6vHxuKt2+Ek1fZJtqyYzLQsd4
cOc4ZODgCT4Nsd9ju8dYJ6qTfJeP5RDkSW7zXDUArfCmpi7U89r6qMRRAlOrNklmboWdaUeeh3cA
OagCBT5PA6QpADTj7eOAsWbfOOS93ogOO3rPHvWNUTjdl9ZUsHQxhu5MOooRVg3jrgU/uSM12vtl
i8O/4nZMuBhsHpQO6UJCjRkRDFRmxpdiShCvJJkdOGNqA8I6/TWDk8UfB/xNf78MrH/4zWuA0SpF
EqxyehicmA/O207JrOkhEdww1pEXU+UMG5nY2pkAFttakYgvKPqVI6/4u4ttUZmze/PmwVCgY317
sZWc15LXSb8pZBLf2S5XNyV1LIxlrm6tKou2NWFkfpnV1XeUus2RPem1XDk4abgROM1CjsQv4RD5
6KSujXwD82ZJbMhoU+9aSih0a7ya3Fm71EQC2BtVam34thn3ULIH68FoTcyD3aoZcNGXVXs+0BON
26EszUvpjTg5lcWijpua8ginSYIUQBW9qNyOIm4h1GLV4+O218chjExTbMzK9E6JGmeHKhcs9zea
VtbYkwGJl4GQcO7hHTf4FcZOx7b1+9v+rgzg0rP+8V9EheGZc9AT2J2Qo6S4ufGAaSFreQXoSLts
azmWIUEg6eb3x3v3fK8A2iuMxnQVMsX6fX5qd2LMtwmKFMZNa8vsgowjoFgrcvP7Rq3uMqnqD001
Wg+EIbZHpAvvtpP1yDgOrmNqtuXD2ZM0lLbVldm4GeVk+rmh5AHEm2Ob1ntghMNAO8Sll4sJ8H5w
QQuvmEa9boybdI6rs9TLycy0CnFSZABPoltirP90calxc79ac/bF7cz0FKvqYx5v75q99XvQJNJB
UwExn317ofPa7EUa98YNior5Th3L6sSrmfElnRJ/+v09/dWV/flQB6UWBV1hmiyXN4ULNjnVShFQ
Fh1jO75fK2jPKcAB8zDQhVry9oRSR1MxW+rtm2Q2tG2mpsUpzHGDiM65POnrWjuLdYOoLbVfLuZM
046sj+87WkhNQN3QD+DMcz0P6oTUHNnr7ci8qc3JDYVb7NJE5L7ZNecQWR+GUr1sl+G0MuXV4KTH
jv6u8eLoICGgLzBdmKofXONhdBS1KxPrZlmm5aLPNGOPq25yMWTdssGGYjzP8rq8zAy1+Crz/L6s
0tXIVopj1eK6D7xdMtfidtWLcRvA/A/2idbrncWRhXKjSroHX3NGBtn4s3RXks+u7YKUWL8pp9oI
XFzuXsa4P+lYZFGUju0cLF2daptm8cTT7x/Cdy8eWd80FizmfC24Z4f3p81iGNjQw/Z6P8e7SbU+
uvFsnDhmZVRE5xTzGVa+7bWVQZ1pRKGAQmTlYxsb6bHX4fDVQyCFrI7WH0yO0vKQJKY5Mk1swOZ9
WetNsmlnpc5CPaFy97ImKwPEJowqLKxQlo9erSSI+YsGD7fY9LovLr8bbSb82WcYbL1mbBbDzdf5
12imoVwwZ/JVs7VZNmEG4yxaLuXHyMlHx5dVppzI3LS+NTDxPzJYGCWa0LR9cNlGex8dST36mJYP
T2a/mJ89tU4/NpXKaMGgW/KCqkT5FxRyRcxEnE2fXGPuoPSK4pwAQQt/LVHqPiVbrW8k/YuCi0m9
TGC7eSlAV5j2+tpUpMfiqd75rKxdFIUCak1oru+NgNS4KzUi27Pb2MykfjotUG78LokxeUwHt9V9
1vvsecj0/I7YoBa8bsm6W73rjROK7vwp1YQJIRmIGLBQeDGB5za5Nr5G+s7LkedwXQd+fkH4rgSN
QCRA6w5d6bCfyBeragvBd0Wgi6dl5uZdMAyNtisMtd+ZelKdJlpV7HQhs9t59a6EezFstDHLAlDP
Y6Yq2uELS5YLQxeYJ6ssg/3voMbCaTedZaPotwphIpimnwBJh5r9NXHBMVp7u9q5VPZjoYlLa+HK
VcOJOWV/WFXzJdAhELmKUQ6Ci1e/jp+2fZxWrN6KdPU2r3o7QIrJHVhmezdQbp8Vrdr4dZ2MX0c8
ojHxPFJzvCMqUdWCer7qy9iVWUHfbh1d31mRYxfO7aJfp/lFq11VDGVdo99gVblZg9VM3HmFuLE7
jyS3LzOCL8Osg9i6KJzTRrqhWWq+p38WpdiphQyPPDKHLejr94Mwyfq+fr/DSLTJHScl03LnFnrs
rgjd0yF0/SlM/P3vD3S4ha7HwaiC8QVPJyjewXUwx3oiP4jrkPl6gCtKMPiIUPxjNd67pfjwOAdF
XmpE9TDanI8aaH4bJBsMITeh8KGG/Hiu/utN4Gv7P//Nv79VNYYrMUF+b//5PxfpN6rs6qX77/XX
/vVjBz91VT+Xt518fu4uHuvDn3zzi/z9v4+/eewe3/wjLLu0m/f9s5xvnls2tdeDxM/V+pP/vx/+
4/n1r9zN9fM///pW9WW3/rU4rcq//v7o9Ps//6Is++nmrn//7w8vHwt+766Kq3c//vzYdv/8S/uw
gs94Gq2TcQ0TVh6D8Xn9RFE/4AALkrn+Z5Wagy7+9Y+ykl3Cr2kfAKtBW5A/4tGFl8Rf/8AAav3I
/sC8B84l/4FHYiAE+Ot/T/z6x9L3455wIf7+9z/KvriGetG1nMlrqf3vJRJPbAc4S6cupOnCBPCw
Rmb6OqP2f3HSzLR35ZgrHx1RmvMFBpJ2G0gs8pbH2qnmS6MsPO1j0k4Cu+7USy4VXStenERngcLA
KLqOiyn6JMhx/5qMWX3PN0rUUEf8HAOmNOQLJLGqA2p5Q/dYKXpj+MpIlIWv6qSWYKPZQM9aQxWv
6k6JlqD1EjLaEvc1Dc00q2sjN2V/ojdSxSpaaYwHZIrm/K2MZql91noRJTvZDl6yi0mGny4Q9aan
IDKFuhmZLTX3pVZXXhwosWbfQynLsrDWFHdrzuAamyGvyAEYnM5uRFBWtWaEDvpxb3WGVvpTGz+L
eifI99O2k11q4oapuYTYFK+AZq+wxauIuS7iWmRyK5yqw1l7mF3bn5JWPiliWpqtS4fXY8paZVcV
xp67sXXS9BpPZJS0wRxpMg+9DhrDsh1TOcxXkmTYhNLCsWXQkcyFE0wPpoV9d2ZFH+e0LqMARLO/
yzULxM/TS9fbLg2qoBJKTTG038msVeJAU+z63mon6zItSQ60tm2Swr1aDD3uIdoZ2nfk8tEQqOZY
vphdGZ8PhTO1PgAYYteuhk3SmMA+AACaVfiwjL+bUYSkhiFom4XeYKqpr8KxcbdzxVMMTi7krZvp
Hvr+2GO+JZsqMtD6ZFEWEDi3JKcogRZ1B3ek+dgtRYIkbKixMWvUjF7QmqP4BfdvnEj6rOMpkHMe
IXG3IFzjCeIhpaqapfneUm+g2UBjKvy2E6npI+BzoG2qkET8tmm9e5GD2g0ELyskbhewCeEKjzZT
kCb60ub1kAZ6LsxHjKvOU28q6x1vJEngJXy822aoOLE2M9HeQuNdyK2znPzSsxT1s+6yDFLnD3AL
BqvNJ183RufeNvqRaKfZ0VsISk4yBwa5Yd9tHA+Gjb7o87JpvWiqYUHIOA87ZN6XS9qkz0vqCofE
jLTaY8mdAmq1S/WUu/F4DiMScnvksVsAf1mrK3mTl18mQlieqAxhk1XsI886Uqr2lBAt8RR7Irme
s7JIIauPQiFLzehzX09wScJCxJ6l7+B6Ts1Rm6nhZ4kd49eNZULuQ0cV52OaEiuiWXLBbA6fniu9
tMx+g2RknDGv6cZT/DeGbR5De/fJ0E7oOpRpGv06xdAdtiPR6l3fclebzs6/Gp6SPShdV3VY5KJE
o8I15VM+G4XJQA5uulBXPfvsFE50wqxyKEIvnkqCoRGrKptFE3zVTtHtW0OYkRrYS909ycX1mhC7
IqFt1wCrnYdtuoUYOnesnTuqEqsaBkkt3sMUp/7Udcp910QNlMshjZ5zapRmO0Oekx+XRTVzv9SM
rva9cir2hK8kF2YOLADSnovnKTGz+yT3EsUHSOLqdXVR3CBK9yAb1pROi9AZ4A5SzR/7Pmm+8sRM
aohZj1udlKwouIjFUY11AGYwPsxW+173RDP6S+VOdmBaJRPyQiuVc3OIrOcxXUlxWjzYHysNuMk3
87ymNGiTMg7rvJTtCX1fV/kAg2TQ2p40d6WX5MPGijJrhy2Ep5zYFVLz/+zwlBDrDk9F/Lsd/uJx
rrru+edN/vU3fmzypvVBx8yCdXgVtDOkoMb6scnzCXJbtjySnCgiUGb8a4tXNP0DkxTG0igcmPqB
cf9rj18/oyiwkaPbZHKsKos/2eTXEu/fW/x6YJv+BwXQOjnle69w808Fv9JoA6ODySVvgd1RoJn8
2NuMT63M+BZ1bnEEljiAoDgcyVjgXAbkZiob+7CyndIROnPt+V0b6WTNM4pB9nksovEQA/pxGIvi
BbNPTL4OLXqSXFkaJe88X2s8O3SGJj7LInUKVCXFRLOPxxMyVEveIyCqS21OE7+aTP1IO/N6lLfX
FtyUjgoyDmI0bP3fXls5NWo/1SPplLWsnkSuxvslYz2IxEtVVdb3tqebUaq8PStspuGLlgxbsdp2
hqXM6utyWJbPorGJFV4yfrHUtOwFLl590wyFddOBuAdL1WVwaZSGOqrKtXMN/itTiBbPw8SL3G0/
SfM0HobJCKRSiaBJ1CgLhVqUQdHl6ndXRpm5sVOH4682YZAz+68JeThfFzlf4zAVXdr4TgYu9stb
ZlTjnaMw59YUKTbF4BZLALAk/2ZE/6db+IvX77/+tyR/1yv8n/zpsUwff15J+Pkf64iufViRCqp+
1gtGIasO7cc6onkfoO9omO6gL/BQovHO/d0qmCwjVO4uZBOklviu87r93SoY3gcbHhMTd42BP7qN
P1pF1tf230/6aoTFn1/hFBYkBCOvYc0/rSJN36RN2UVxEIkElkfZ4aLtDEIJq7w+mneA7dfh4VZm
i0VAy0qgZAq3rjI/Hw6c3oznLAk6WZlfFq9Ln1SSvRo/b/vqwlXMvtuO5KhJvyp0eM1G4eJAF+vD
5Sxm2zgpSANj4tNb4mqKZmqtOGl7BCGMtPZmTx76JunsVA0iwyvOW7MrCGEr6/F06FU0ECmETQLB
mFN9yaK4inxzjghLG2x9xQYjrRK+o4vik5XIovY1KYx9RrDxtTcWA9+FWc1r+MJArFluDhvFdNMv
jFPj09EBGia02i3cABcbBl34L9eWr0q4LUGXRfpXz1AcxAmzk3xqVzFBoGpkPPhTWbCEW5aiqMGi
dEaxgaesOIGb1cMlQ7rqcztFxXk11uImJrJVnKBsMBndMsECbxybPgrUwcTlRWFEfT0MDsCn1tHY
kDidNXbYaUv3lXhq6yqJksXY4s9ifXHbXpn9QeaMxL1cH+1AWcrmkzpqU3qitBic+ksWz3snI0sJ
wym9rgKX7OAHJrrRZ0pqAkFQfRP2Y5VqO/qxSoMSGOo4fqVraMl+STSX5ApWL3+euuKpKOZ03Fbm
TP4t1g2Y27VgKKR9xB4ERHAzBD+d1VobZ9H6vRgNG/CEDDjYvX3qUndSEqq7cbL7nlxtzIp4amvV
d+Xs3cFdTwgxLFyLiXpZl4OPaxboG6M/6q9ONx+VolXIQVqEEYd2NuM4U8q5uZ7HbnhiOteTyuUt
2KNU0IutoDDbgeoMQv69SSDcQmzW5G5x1liwwIrHWQ2qcZzvO/LsCTFGm1z7TGCHqyFKmEa2QyHh
CyQVYK7iOdvSZoS9Mxj5Pqc1dLjQ1Ltxg3DAyT+6MiGVS4fo9R2KntAwlZjVO3g1bbpREymXcK6H
Vj3RVBJsEi0f+i8mBtG2jzcQzREGnJ1Ozpszfo2TaUJ3M9mUmLKSahfEjZMS596j90GPM3oFRk+t
mZ/aZj7T3Di68uQK28F9V1Fa0hZsJ7Jot1KIvWoSiY4Iqbk1/EnL68rvE6W5NaTF4mDIKSm3Gsbx
eahnpj4hrdDda91o2Yjc0UPoA1WiQ2Zm6TILhwUBp98oKRCyWs9Z5uPF1ZLtx9z/BcNsyLujm/M2
8zXuLAN28YmdJq0TgrWaGAmRkpQEozp7SuAUeadtdW/s79pOGght0kZWIRVLdgEPlQlypkzuZTGV
CjFEi9V8X4yhZ5+LtJ4ARLr8OZRO2j3WRI6m/NEYG7fEHfOvI0bxlU9MH4m5UZo6cUgStfHMTKXo
LkQ9O+12qmWLZW9COv2ZR4Yy8YtA/aE+lbLcWmnTfcuTxe7weyxUA6VXS3e5KkRHLKCTPvaNdlmk
bxLg9RXSJsYE5NTqV53tzJ+ctFXv6nwob2IvydpAlflwbXm5pYVL4+rNhorOKX6UOP/ZqCn6QeP+
31v1RSWrb9/eIHuvv/Fjs1bYrCnPmS6suyHD5ZXQ8De0pzkfgHYhr8AKW1HkNWTx7+3asD7QITCO
hij5drfW1Q/wH5C/rqA8YKH+R7u1uZYEP+3XFsge+uxVnk2FDHlLXQHonzZQd/FipZwRUfamspwX
2EUWl7UpIPcVJRsAKSalwHYl7gr0H8BOdCgoxW2PBdBfXGHl6S5P9dJWAxC8sp+vx6mTdfQRDYXd
eDx7BinGSFXkC0E/xCT4fRm73R0rsuIlfs2kz4xOKZunOoaVXjqsnTaITPM51mEoGeYm0vBOlJtG
Tyf4Slhjq1PrbvRiiHv3jkiiChwm8RJGrReeOendsO0XK+9vETf3+fUc9731xTCtXA/rajKqa9tJ
I2xzmUt6j7TAhTgzrcSZg7zsJ5u4a3g0QebEWb5Ni1hVGVG3CgaqQ6c24TSb8iVKlFbuelMf5K1l
YKB94/Wj2l3VdpE/KMS0OafOqLfyBH2OWm1K144fRTH2LOKjXpNua5fC8Z3YnVQflweJ/Sx8jo3Z
KU27sdoSBFDJSbezercctiVGWNWVA8YEGXmoyaL0gCJxBJfotfeVMEoZuEPT25tEdla9g4VmnUB3
WcsEE1QOOLVH1EVSLwzGybWyL62bzRdGpJGSO3ZyeqntqO2/wZXJyss6mlRah7SN75TWsCsczo3o
GwBzK3bGlNbjfW2pqYfnWixYksJUdZf0EWzHMM8Mwvrc56aeE/HFm8xFXjl17LXn6sBfCvu28qqQ
TILBOCvmxtwPY14Dq7pyeiqwvo1DnDqA9gTxdzdKRZ50aGrUIT7Nm45idylJwqzZlrBpt+xkCtJG
I0eYSav11SrT8nYpGAxv5BQPdx2vWrYtxOAKP5Oxc+1gfWT6yDHaOZzdbDI2fJQXGExV+gup510X
ZOow3KZGlSISdUpLDbJElVfSGd0spj4sx06ETpa3dbNlDpnUZHgZkmT0pqnKXYlwdqupBDuddXoD
8gPXQW/DdmXQXnSlq8hwQWDFfjwpmhUmaelll6LX6mw7aPl8X/dqfZE4RSTOCqvGiEmkbhpfOW2K
b3BM+dqCJdna19yFJghuqS0v6lCT2K62FKm4vyuGfZGzb5obxJ35TVGPmns6jopl7RBocqdVfLvj
HeFe2NjkqbA27Mv5Te6MzuIPES7I+BzTFm6RXiywqti80SdSZwL1eZOa+xY7pNyhTHUbwh1qR9n1
5BC5J31Uaw8pWPvAjao8UEbdIhv6tJUOW4ylZwO3TQfLbDd9D/gequNAuFou8sSjvDCb9HTE70tu
0QOP9w2z1mKnCD3bJ0kFW5X8pqZB91xPA6WHXQgSe+0y3hQRWTY4STOHQH8aY9vkNpP0G5LMRKCV
iDmZ4hJEGEwT024UtI52x3Ib35pl75Bm7PZMCDHZGc27LK/U/8veefTGja3r+q8c3Dk3mBc5Zagq
Zcmhyu4JIbfdzDnz15+H6j57qygdFXxHd3BhQBMXsMjFFb7whnFPBjBm97EkwwgKgzSnAownrOqq
uSK3pOJoR38jdx4UXqBKY9ajlFreMuXKM7M8jo9TaepPSdfJkzOOxB6f7XoYDry45OOAaD0rIzTe
K33MdZMJz+vUSyw9FW7cEGH6FFUnDTwaCZoz9kWM9XSloDvujC0BwSGGctLuYtEp2U7t6kzEiB7C
8fQWpAGqP9S8xBhAh23wqFZjW6J/OOdwaaeuIKiZpPgZAq/xlA+Ck1wl5hV7oJwjxolJWP8lWl09
DJzy1SnHZTWCQR3X1j6uKarcEq8XVGJHRQn3fa/a3+YgKL/oYctsJaNUTbeIxy+Lb1JjFG4+FFay
ayZjZMHnZG7QjJMQa27b7OfofhwqXb1LMknMiEhWpnrsKyGeLb1N+1MrCaPbYYZQV8jvRmn62Qgm
W8OUQdbiA2p8inGFH8SE2U1oSOV9MZXy51RoNbCKIjGT60jvZHkXg6H4MURABJEFhOrkK02aag8y
kmV8O6lCoLrR0jzydJRgVY6lZVE9ue/m2W3rdNJ/1XOk56WD7s4ygAJU0nCaHfoTVkUPChvL+TFK
AGoJN8BGDUK6ucQB+PRuwa5YddQ4KDHoJESThmvymTC60VOU+Tt3welS3BrAWJofVhgGq4Z50DTZ
GqQ3o+ZKBj4MP9UOu2mH3kyp/2mmpfy1JSVJSmc2hiSYXFtC+b2lAaXW4qEJe0wnccDI5x2pWbd2
sPQBR7sZsW+Pmw/gSoIpCghUSOfzPi5m7kdPb4Y+IQlW1ADhGZoiw+xS+APRaVo9CqHquKT+NE24
IYfSZCz3CWaK0xX2YspM9V3vwz1EbLC81PbUJ1JWgXhMmmt1eIWa+aLgTxOhCpHNSWvcEkxH/X4J
Qyv9htLAQpaR0HgbyJ7skmqoE/WR1Vag5/Oo+xWH0lzeYPSO9LxfBtWUFbvAkKzu2VpynICdkB1W
eMoQQ7CmczOrxTHJkklTvXyxzAgMAB+3usKaRZMzH2fnMZjolnXRfFdMgQh8I4ry4UZv+9a6bqV5
NIF35DEfbkHsS5/JCaZ+8nVuuTZwOSAs3deA4GPgV8pK1adebMs9sG7qMxMI8alH5nI/owo5h07a
Z/JyxdINOZvU2RbRXZZrkvlH3RlzewedqeofxqIZ6appUhw0pwr+sXHbURtW79Qe1fqbSEq69BHf
rLLw7HoUInMoGCzDY2UW0vylDhp5+N4B819SR2pqHNGJi+b4albJz7jQ4rxpPq3Qiap1ChFqf5WN
ngQ3WTtCFNCNJgu+B7ZR1j6OxuILHV/7jokTi7cIvfhRiT6odXepp2T4Y6RfZTtFFITzDfbnpn4d
Ew2kX0h3o+EZFk3+Y630VIesHLLhluy4Ta8CORljJJbAIz2mKD0ZsPPhChzSviyimznU9Pw6kKyx
OGDBsnTfclY6q1COw+Y05Ynxucn74jtUDUX9agJwydzCmmlcVAvIp0OYGvPgjlNBPg1dMJM9hAmb
/kqxxlj6kmVZOX4a7dLIJfZvHTcHSwcO7AwdaRZYgHr8RNEz+Afm+P9Tn/9DYPdR6nN4jrv4dY3y
5ff/JD5C+Rflv5WqBE78BcDzT9oj9H+B7QLguhKRBRgnUo5/0h6SG6o0sLZUGX8uVt9/AA2K9a81
VzKw7EI9kd/8Vt6zZjX/qVJCx7BXVxNUfOFR8RAvtOFXWc9igS0erUj4xbAqW8ZlXO5Z3fYVLWA9
wNjCLu+40aRfU5t2Dya6y5csr88Ll//zBGCs0LBZqTybbguCWGnZ1I3ww6JMd02taa4eFQolkOAC
ZH6T4b28K6ROKFWrviUl4PMMz6gbKcjl0fRzVGY8uVoMLyowInr15R//nrvXEJG3M8qcwroDamJo
iKnSpnqdR0YW1Ey113VfGlL5oSm5wty6LEPwAXIn6zuVYsuhrgvp3sSp4zTgXhXvPn6EdcrOPypK
QHhIUYaj7WOv6fTrR7BFUYsEnp8PeK5FhqglJkar1puQHNtPplFQUAykC20srMfeDAvMhurRSkLh
e241W2x0j+tMRulIxoAtdMqIrvgVWjsad36kVjbKAkoTXnWNMi5uZNeFcALZmFf36LR8CDtJ/8rp
NlI+TTPjtqhwOXPkwayf07izuadLpPIAWdjaTa0s8GKrZElhJS0FhThbW0iI4ihYUIWZC/SOViXY
bt9Ykf5Ftsp8IiGcVICmAtzDzySiP7QWXotxFyhj8DXS4uQbHyv5JMi1fyAfng67GThSd8gTRc9c
cniTFrYd/7GIyTCfOgMPq696OmWaYxtznRysXjK/h2Ax9HuN3nf/NdXnbK+XyTLsrCLFL14xF6qI
cpcPJ8zs4sJXUMCr7oM+Uz+HpihadyZs/wpXq1f2tp7plADGiFo2d5e5+IUa9M90x5U/tdDA8dzM
R+2mHOKJOH6yzcFddLkz3VoeFLSElEHc4YlCoocEAbxPkUQB5dikIyBE8CTDyZNFoe2KRKqQdahg
kHlDhwOnp3adihlWiZWH15UU4VEigi5q5rmGvJUw0Ki0RKN4lEAXqnBBb9xbUTx9CauQxp6SL4vt
TNli3aLZSB+zQbDnzzybDLRiLKPJuagV3VtsBTwiCBfCPnOZJ3dV5+335MK/JCDkn4HJ0hQYgFBQ
x23z/K/ajpFqCudpih2mc3gsmuFHmcQzLY6k1HunsQyAC7o11XRpg5yif6scGrzHhB/gX/iUgS+5
tVvT/taEQ/RrbOK8JfxYIcTCWrRvmTbU+6rNur3QJesmT2cx3CSSrX+vKyl7VGutrAAVqPp10dtk
i4Jo626abIvke1FsTLVXZ3IznswSJHGoYqxQxjmiPgL3m26G1jZicoFQq6WPWDxE1EF0SqqKZ5c9
ybaBO+ixSocInZY0k/xYr+z+gB+PGbtZm4W+lVhTcqSUEqcoZcUiNa8BT0BaqxasYK4nwhsw2emU
5F6l5vanGMRG7yIImydu2eKg104NMtLqbBm11wcFKncANxYQNhGGjgd9zMIf+jCbulPY2N2vJB6k
8Luh0x0qvMmfoNpSULjdIud+hZhSSU5oShrCxyj9u3MBWBAxo7a8T/SioyyRB8unuZ/L7wiYqH+G
XYn59lRLwdNcJtZDlCYCCL5RhV/rXrDGk1Fpf4nSKh7tGDdpN8xQ051jpQv9JJCzxgPnk7Q7WE7G
UZdWqgAl4r/sopMsZ5V3+KNdrOCHEspTzeGiRIpjjGBJnFZPcUOsYCsHD0OGkoWDS0esubKgIuYm
qA0qDmd5ZrkysrrhikRnnygisR/NwYg6IqtCOQV5gOeKUvSYH4U5KvRui8zTvdwlWkoNDXUYL+2p
E1Czoy7nRQSxxLYoBqu7WEauzlNHBNHcIbaX77VkYgQ7ZF3xbKCCBvgs6spkV+TU3TjIJFXblYOK
41KfWNTDYgufbi/om1lBYrW1JTLBJQsftApnJ1DR9Jw906rGfN8PWhWBEpSL2hUqF9F+gcGVOR17
hyqGUker/XZBdtBTluFwGazpeSLcFl5aigoEzlTxZh2aH8jIYeIQ+nXSaKM3DaMcXesB7ghuNVJq
88bUKp6tUM8fcXMCKxDUEfJXGhH6gzlLheJixhr8uXYP9R3brf+ehZL8pZaMLFhlroTsTIZoE8Qx
VIjULUl+6Km6jFyoWsya8OymSW1vbAvjC3ZenTgUKP42XgHPrrwe+46VOaWN+bWHhIv0mVxYQALM
NlUu3GrnWBDDMGkr00IW4EYpG0COOr9KrZITiDTH8KW6N56y9qlUAuMalFP1SRfM1ccX93ujIYSw
SgYSkBEVno+2lCPCZG1i+HFWSo+jmi8etStaZGA576JkRdz8uz7/TqjyQqR6HSjQj4XRDtkCDiOQ
6i3RqmmKpeEI0WkmAW2MLCCoTmRQGKJcvSr6GkmhNS406mT0E2S+iq9qZ0mB1w0sfL+z6zbzat2s
Zq+rW/2OhLA1nDIEvOVKQzGPd0gNlqYHORv6DHW3uPtVcPOJv3FWIKLfR+VusC3rV4Jxiqg7wiBE
xSjens+bQr4eww2z/AzR4tDVWxSGfujR0HIRLaltoupjTuoV1Bm59SYKWQ1Sbqpk7GpO6/7vAPC3
sqCH4VfT9c2v/wKw3f7Xri9+PneApLfY7TPM9/+KBV9H/jc0/P8NhPfKxPj3SnsD2kAA/CwbWn/9
P10gYf1rxXe9ToQAUwPtQuwA5iGVDlo5/86DVmQX2AIwGTpuRQJABVvmH7gGeOl/walhDaPGRXuc
rOh3UF8bQzXUtnTg3CvjEPz4mq9ttnptZXFnqK1+nLV6vg6lsf02RLr0o2gbWvxasTykZj57gbD6
eyketCusrid3rFWaKx3h3KVFvS7aV5tzfR5M4wGtk7IAa3sDQ0tCAOCjJI5YHmpXnV52Tkukc6Mv
ABUH2+ocSSqLHVhK1n2cERtLleoiyZf/Xt60PggdNipNqL+jZ7A1fAkWVQsKu1eOQQHkOgIY4qEz
2h5eLZH3DqNN1sIwCi8M74xPid/I1p9rzkwp6NQhOEoBtj2YiqaelcsLuQOBQgrwjtSluyHtobTe
LuMvGsdci4EhrswE2JeWNtkuV+p+P+Vh4ZnFEl5ZI4q1xWCr+66NMw9/2enGzKRpl1YYfyly1H7N
waZSQYNZBVGmqf0QlPf+wpttUtyXN8PIA97lahiHnfH58WTMHV06eL1HLGtvql6CjNbclwoENiSZ
GlEcFLhd5uoTWGJbi9ixhvo70bUTT/WBtpWvy8FOhaCmFuI6z8tdkogDlfDPaBg7lYSjozojNvxb
pON1P6AlAIpJA57I/bA9VFVwPER2nXWMVLM+SFaKhmxVtxcmZ5OU/z0KAh7EX1jMqlupIzgQpcm9
Yx1nWFbIvaoEKq2YLmTEG/mzl5dB5XH1G1nlv96gH0OwEpGaqdEJfff4qVcyM9w3NFMGNyXQfGpa
vZZ3mpXEx7mp+tKz1bG5iyz0VV0z1Yvah28/Ln6Nbi3WSouZl35uzzhOfrxU3pkNohzqPjo8JEFF
5nylpKurtUb765hUlYSvZddRP+VO/XiUjULZ37MBn40Jl1fC53ZHj1UjQ1aSguOqzXYYyri6qVUZ
GfrC6NyEqNVdY0s0xqp2jzux5c5drdLISYvvhhrPnrT2BcE4xhAYip+gSuwDtcjlMelMIuBoQEq1
NzUIoq1EE3pAdpym3W7u8wLlxE5+glgwXauJWl7wRXp58PMzE/DKaooEtBRIwXb+QPCrao+h61GG
c3rdzLyJ2cw/uIHSvWUCVOvLjL44DF+HulNzV4iydsoy0z8BEiKfom7v4ot66Sxfr46zx6KwpsLt
XU1COEPXYuLrggza97pF5h3Sy9fDmylWIqTTZe3GCuryZm40SHx4Et61eftPMPK/hkabiBLKNSPj
fbKyooA2bKUxOm3pQf0k4Sm38ttCsc3PQkp+NUUgXXUJhKWPF9abI5zREORZ0b0qd/kWymyMZapp
A7vMztLGtUvK6f2oAYGEm+tVdQXrI661CxfHpuC2viLRMmVUSl7EDto6Ba9KmOAeeKTSto6BYhr3
UVwJt9D0wlX1ovwmIhuXQr04af2y7I1hHC7s2DdnO6NzngA3RXrE5pY8Hz1RlhRsV8X5FVLj16Bv
RGDRcCtPL/mT6O/MLnhWwOnYlACKMTdD1RSKjcyI7aM0NHgE41hs7kPIxT9APUSHWhspuFjiQIP1
h2Uv82oncljoQXp2KP4a5Lz2ANjDC4vVP/opwOC31lfYodgtkoq5HS1qb84KaZfpYKp1O76nNF2T
85L0JQDzvZJOzY3Ra6dFnmW/spPOmWeqjEoviRsMb2MgBU11s6zC4igK+broH+vMbq6wd5qdkWII
tAEDOIZsdFdlM4a7qaW1bUPGdxV90TyhkJ3/9opE7g1VC7R2Vw2Gzc5rhTFpQzWJY2E09g7WCQ2f
PKCxWOfL9WLiMT/k+e8xhjle0XrArxW1BeRiGZx49vWKTIxQrrTKtI+aVpq302BqniIK6ZBzllJY
nxErWWjuringQwAY88KGeGdJ0iezCKHgCwMFXv//1YboDHnWuixlnURYIPe52j1WGjZqeVleiAy3
idf6pvAlVv4Cih1cJOvB92qoBiFN054j+2iCS3m0ern3tFiTPTj+wP4iY9ylohnd0YLnlA74bZnd
OF+QHdpQdl+mGycxgM+KvDZSVl7o64eY8nYFeJTSMStz3Ws6Ud7mlVLv0yanMiq05lpdMu1WRdX9
EGJksOujMjpA3I4uqN+9c9iu9ORVkQ65PSis5w8Sp4M+AZcUx6lVqPwSmjp2UlIQm6EmAFbxf3tt
g5ijcUxkCV9/289I5lFHuEezjg1ZLOYDGJsnVinfShoUqyyZ1fvRNn9+POabAIXX0snCVv0MDiKa
T2dzPWZjs+jKaB1bOTL9OS6emwn8x8eDbHj/6xeF6E3biztTATO43bWdQMsn7cb4VErgacqlHvwu
1WaAPKb5KRAQuhTNnq7DvOY+a9p4HymqdF3Fdnef1z3lDGmsLi31N+nYeoWi6YaACnkqSeL5myMK
X3Rq2RJaAGPxTWUebpNhXDwFbNCBvra8jzRt9gPYiV4dW+N1OyrjvqbjfuGzv7PecYPjEsCJg3iC
LPH8SUos5HMAW/FJFFrEkR11B7ushgfS1uAPqjyDH0+iAKOEvY4R5ek1vT0FXZOo23/8nd6GNfCj
+Vr07XgWkvTzBwFuIKtTUMcnQ0rqEsRVqnyplZBUuM2iCawGAV/nNHkYnTqrL7UL0caLGMl5WIVW
Cu0tAj59TZY3hzv6s6ho2sNwCtIaVicgAn+k0+aCo6ldotPxMErBcKpjirtBuhT7OrDrz5ZSWKck
0KfbfhraPwzTrh6AW4ef+1keHKvLmut24S4cijZ/ROqwpeoIk7E3A+EMgPwPNXp5bpobyj6xe4Sv
UtnGwagZqCyBIP94it8eKYhfcKIQq6MWii7L+RQrZRbNpSLniNAFk1fBK9hbiWp6ZW0PFPQBiX88
3tv9TWJNoAqsAJkp/U2q2mRLW4mIT5oPMXJ4C2aQ2KJduKHepmPAeSkprHSMNbMUm81kQsjNFlsr
T7M5A2apjWs6FioxwjL5WjJrqOxMvQ/9XXrIjTHc13H7c4xV+c8EpfIrq8uzXYHVxlE1tODCs627
Z7OouL6R+aYyyh26jbJKoHRdrhbpSY2BURZhiepfU2pPciVVFyb77f5BFIY4mTiB0dCJOf+4IIKr
SS3V4rTMRfE4NmX1o58TFLmBLe6jFntERe36HT0DcemEfXua0Zom+UZODPoUKITzoUfgAO2ittkp
NgXNR4MDQhNA9Gggzijbj3DzAgVgVijKn10QmJ4Au+mGrXJJs/DtAl+TtdUFZtVzBcx9/iD1aEQI
mBjFCQVsGiwgAh3TLD1R2Hh3yFVxYcpfgp/zz7tmYpT6IDlQa5Q3GbZB+z0p1Lw4xXSMT52xJPs2
l7ubDmSvAzpseKoV9Ijgmsg+VBBqK1NeO3JSq7eCpuZBDhD0tHEn9Ysol66RyCOyAcSNW0Qc3rWW
iqMIDMi9kVtwv/NAduy5n240s8KAoR4vaba9zQk4xZk6YPDI46DDcj59YZnJgZK30amdxuxLmwhU
k/TQ8oa6sfcD4GsPW0rrUsS1TtJmEhHyQqiDeeSvvZnEvEQ7Pgqy5MRlmT4GmSKuS4y/4cr+YZk/
Grlo/FxK5ptkyYf7pBD1hVPx7SlFz5oiIcrjL7XfzeptO1UeAcplJ+5HcHwzGK8xqoYLa+XtScAo
BtuSagz6e9vceQa3uZi1SE+63CLpgNLnTZpUYq/q5iUZnXeHInKF4oA+GTi688+IWqWYxj7LTllZ
5k4rghoai4anjSn8jw/4d2Ir+iRIKtF6XDEwlnY+lB3TfUS8Lz+NYSh2CrWBHQQ3KPKjNjpWKpn7
vu2/SQJM+tzN3WOfAvtU8BT1G1DTvl3Y44UU+u3XBMZGwQBzLwAz1lYvP8ayCWxezhNhqITUlGa6
iy1dStTf7hSckwSi6nBPVkWpzRQLyEpzpYz5acCO/nYQg+ki91bsWtQgDrbeG5406ZcUrN58Vwv5
QvzZQHlZ6KmJzaC4M6GDEVnzSRLar95oot3Qpqo/hW336cJ3fbMnGQobD4Jmi3a1uW1fyDJsEhmf
ylOfZ7EPMWXwqaZS/g7r4jpcQnyAlg59Cm3qb4t+CanM6PnVxw/x5ktiD8tJzqY0qVS8eQZ1jUut
QFdPI2xPrxDIj6RAki/syzdfkoYEMCOKxsCMsIHbhJ2UgepClrTqNKhNfAXKw7iVp3n04AEvuzCx
AjS5EWL9+NXO7ykiTBpNzCsCoGv9GI7C+bZJFR18pWW3X0PDvEU956kdk9HJI+UYF/lfH4/1Qtb9
z/n692AWnWcQoXxQnvt8MLTGu1ypwv5rvoBUdURnVI6E6OjehNDsdqU97zOro7FqcT7YjaI/hHlb
+KnAwZVLZrhZTIDPchJg0VV0swuLHuexHOeL3IpTv+nn4ZMiMtsld0r2VjFb+xqOqAt/dLpwV7ww
+s/eBdF9+FvcT1Rh+Ls5b2K2nLQES3+cEde8zlGq9kPWyF2Q1Wjj1LHq43SFiR/qqn4ZUiXRYDwe
ADYXDmQlceyEGvtg+isfSD3iYiZ3aJoX6VEWWbHv67G5Z0lb1wCMLL9rx/SzRADrW3UtvAXbIycR
sXRDD+OvKbGnfY1s60lNYAxTG0/+tOxIT5xuqksKXSK91vUuuLFC8FJLBE0QL7BqNwE/9kyFuuLH
n/l8t/CVmRmIZuvSWqNgfXM4ZN2ozLUl+uPYJpGfmJ3mVCNDfTzKJtZehyHKY9GST8s0crTNZa0G
mAd16MAc58FSef9VpGkqdK8fyuHbMqeDky8xrfBGMg4B3mqkQDj+SBNiwPjjZLdtjsNR05udBzCj
uvB0b+dAp0xMHMHCxXTX2mwrK5CaOTdHHs4uUkdXMJig4WVf2LxvRBjXOaDlLJAb4dqjz3S+oQrw
fgrMFvlooenpzZxhnj70jdNnevYAZpd3VYLIgvLaVS7zUv8hq+CKFmnu3QxHR2cx0P4DEKVkTm+k
97QZxgszcV7GXj8T5bO1xABulDL2i/DYq1KaHsUguyxJOaaJYXhkZpYrxSPykIoxuEZfTIegNqJ9
L4U/rZZt8vEqOb+o/h6dYIrGGI3vtfd0PkFVgGxXaYbqMQNkdg0CpHPikBplHi3dhY/x5iSlXkXM
Cl6D2ijCgZvjO8AmpkGVRzuSTOQ7vVcCjzAWTGqlhndIOV3ySt809l/ebcX7ktjylwLOZkCNru/E
Ta9Rog/073Oua1ewMasHW4EubVBFwMwPpA2Nfe1KkhYd3nge7JY+TR/TtLkk2v/e61NTAOEDIFxw
UZ7PdIRiV8zkaMd4BDdDARxUHAmQo6VooEHKumQB8s6XZcVT/ka4jn9b7WEVCb8wrYV25IAPbogL
WUNg3u5BhV+CPr+xI2UNY3jEOcOBg5zNKgP4uhKLjI2VDz1rGJKjeFgoDHvDKD2ZY2j6iz6K+0iu
5JOMqedOyzLlUNvITpGlzhRqmi9osNEp/KHt29IafMnAAiaaflul/uUZ2WNghYB7ADs5f0Yzy6MK
qz3lOA6q/knXiukOpliGIEAf7ix6vfAlS+FB0UkeP95jb886ZgeWMUreSKzRMTofWSJjQsTVVjjr
VHU3olSwa6ylufrtUYAYyASDWP1RWFjXw6tzxBDLyrOS9COOlQpIXwqobZSlF06rd96F5buCNegj
rxZQ56OIKUrsKMyMY0ut0tfL4kujg0P8+FXeWbqokZurmfjK9DY2lwOKOiWEltk44kZpXoWyFB50
6DM3ZlLITx8P9e77wAtkW3IwodR9/j6wvamJIe14RKg68KuCVmWh5f2FG3994PNYiA0IpmJdfTQr
t50KUq/I7JtJP8YEOpDBhNiDbjSexnlMb2YMjW9LmU41XGr5wlQqL+fKZmw4qxZROQVFkB2bdZ+U
qCkO6EIdlX6yIx8CwBz4Sd6Fz1nGqnciLhXId0qV3MSQFb82AGs/Ubmq0Z4GwE1IXN9VmWmflChs
CncZlOBZKlrpKdSM6qGrMowFJAyYO12mp54gkhG4RZYsP3J40IYLkT99XroZZoc5x6i5qKlJXYBu
bXVrL2q40+oh4RIYlbSC82k1z9ArKEFKMVKDxWAZPr7Q6GBYBukolmi4ZnYrutWxYXv/GcSB+AHR
tNGcdtGwfQkNbD9uoyhWXYQ4h9jLjL6CAylas75B/EXJ3Nhq5GddG8RPSe8qw5+WaTzE0BLhQCtl
nXkhmhGfZ6DjnzW9B8KriDJ4RPT/Liph5LudNhfyVdPp4k9M7mjAxFU7+gSMY7xPlpCScaK0aeWl
QZncoI8DNj6w42HBMEXpbtM6QNimpljeuJNciO9Q8ITm9I1q7aJiZRiiDUisHCCZuPgIJmotWula
dg/DvdtjcUAIA+ZyQUpQGM2pSy1qUDUd8Gg31iPXqTEFxfOSgw7qaI8B4h+xc3cCbdZ+DlNHsYuw
jsO3Lcz7mhZevMuqHgo9hEaIFKWdJBqFrBI1SGOJ5Pigyn3weWD64eGlxXAMB8lEZiSTDrGWwMsn
RbniVFXyqyEsmp/QV9EX0vKqTN1JGvCRbM2g/4p45IRIYGB2X6t6GdN9p3T9N2uyjEOiTgaYba0R
P1PkXm61qa3pMlcCYRv0g4bEWboC7Q8rhkBbKyBxEFE06syt8By50gdEDvG4RoS5yUHwz2iXHSBe
pgRQ2J3mTj4187cBLWnhynmoXGdYxEzOVBodoIQkhFadqQEyPKxHcmQFnbQlVwxw1FID1SQHCfMX
Ri7U05Q4Q5JRlhftZFVN+gntH/gODayS2w6ZhNQbZvSBPN2crAe1qxARUkT0TYE80TmTNZg7BMET
tHastjWuymUp//r4JDvPjl+iHW56oAB0z1AKekERvDr/pWWQBsqYwOi4W75OWP0W4OOnVbqBxe+k
4LogYuOX/fGw74TYUD+49Cl26PTvtll5JtpqigIjOJrWaNzVcVCf7ALZWGcwmr/qxghAgfTYo9DI
86qxXyVk9eAQ5qr+ZBlwYVQL2aW5JvdjS1rXaanFF27G7czQS+QUxywE+Cm37zbXwPtH1TBb646o
5sb3adhmvjXAX9YXVJPsVFcwEkHI7eN5eW9QRIk5jxHT16nunV8sMIgAYfX5QLQLIz/Bx8ZFUG7x
5cif7Z0Yip8fj7cNL9eXpCpIj3L9CMYWajRUao+2Qj0cg6XeNxaZ/ZTMWJKXSnMACnTh7TYIcvS+
10iDq4z+H2VPCovnrwfxxJy1wRiO4zKMO1hKnZeBZn2IStwRE24GtzXa3NfsuPG6PAkOETmeGzQa
hlhVUnsdrWtXoBXq8+C1X9BqdKUyT5CGSNo7OxAzJJV5vnAbvvNRAC2s0ctLU20LW8D+HbVkIx6P
qTqbuyHXrUeo2gqbvVAOKspffjRql7B973wZ7G1fmJu0kcFAn08VlZcx6+piPNp1Ux9mS5IOAwg/
B9Tp6CXdkDu/vRJWDCERJ8mvIuRN9ASJrms19KePYWh+ihMV2ZU0xO2ssq9DHWmOj0dbn/51eMFC
sGzDogC1ZvHkAZu365ZopEI1HdtG6v0IAzEXodVLGcY7c8j7UEwieqf4t5WPxG5UGtOpno4rh9kd
jDm/7kbzE9dBd0OKfmnzvjuc4FthiQDZdtslI1yDJYQixXFJ4K2BM5l8AxD0Fa4YPyk8lRd20ztz
SJEMPA1RGoW/LXoRVatxDJZiPo7QtXdAlMtdKULl68df6p2X4naAdMxErmYjm9C9MCUrKHJjPsqd
8YxA0KOtDr/g1f0S01D4H4+1AWS+nA9AezWOI7rKsJk32UgIuX6qwIwcczH3npomqEsLafGHpNX3
s6iiw0jE5UjWEF8NCA078NImD5d6dOwyWFqVbEReQYzw8XNtMwsKbtDiSVApz7NWt8QXO84kzKmU
/iiFw7CrrETzOkm2DnLJlf/xUG/KD+tYglMSrBQ0FbD05zuDlpwRxwitHFGIB7OvztKXGh2427Ey
K19rS6AK2gQC1B5Qp7GVGSZfW+0DvEqvOiLx/f/N43AuUKmnDUQP9PxxMqUEoAg3hnqAVF8tKlcv
AI3xPo/0CVYMtad2KDWg9yD1VrUgL+8X+IJK0R5W9Z8LkKk3pe6X2TEw2GDFr8HDZnaqoczxBpMo
D4OvRiIJhoUxEcrawBA8U11iR4/yYi/PmeVUeTzcT3Fg72sLwXJELWS3qRpfLF2+t+ngupaUqg/t
klm+URnSfd8W2fWSqfkuQ6/TBfg3eX0UpU6HQMIFgND6oOcHoLbCcSgpwBaj1aOdz2tvo+0oAQI9
qsghumVpa/cQgLlJog45RZRn3YwWwo2e6MePv+hG+nPdYxgmrJBDDb8Eyi+bPSYPWsMNXQ5Hjg4k
Y6R5+QIolfB4EvJnbUhsr210Yzca9bxvsR/Yz7n9PU4C9alfqupUGonwJUJCVw/leE8tWEIxBnWm
ZqTVbWmSBBcBkqxk6GgXNZG+M+shcEsTbfvFjsqvVtZbyHFr9LVM9EWVqOlvFBCHjiaiBfq5Prod
ivSPkqq2+7qd5wtx3dtjUweQhZ4rBR0g/lswSRp1wGXHeD4a1pzsFq0cSTxj48L3fXtkoNBAfgxe
HiwOKfT5950b1JFwml2O+DD3rtQMAg1+u7iqu/GSteA7L6RSI30xqlpD+E3FHn8mMmY0fI49OM59
uwz1LrPywPt43bz3QnAM0WGmlYZcwXpPvEoUQpqyZOKpcgTwglAqrCdnqexHK1d6/+OR3t444KNB
32KDRBxCbHo+EiKLDf2Pmur7oBzkVKldU8mfqtm4xgdXv3Devt2HtLZRk6Bnjw4D0cj5YDaVXfTQ
Wu2YmqlwpBBV0Xw2mztZob4XdIl8mEu5PKFQc6nG8s5rAscDQw08ksb6dkIXqenJ4SPtaI+h+NKG
+rMSyfJPKbbxAhBivHCSv/P9CEoAGtNppXC/Fc5o9cLqKmzCjnIuK57cxGIfW+1/U3ceS25jWxb9
InTAm0H3APRkMr2f3FCmJHiPC/f1vaCqfq2k8iWjokcdb/IqQhLIS1x3zt5rY68nq/zh6x+QN4JR
+7i6mXNwnUrxCLMobfSPo6rZQwB+STiPRC8dmqrM3VVUt8FFW1Cswg9iOvdD3DZY/BPFvStaVCPL
XusSdzH1dr73dIGmvBg5hMrW5NDLHcjCL5xhUl54A0gc7vVq/EK5NnioHQwaoPs0GAOGyf11EXtl
SW08A3tW1W5X+m0+hMaCXBoAu5Gd9/HKVDhWsImaBgw0GI57p0+cW+SP7F2wJ/yGTuNji0lzORJu
SLWXoyqSdGVbNk5x6wgSRDEnhBZWlaq7Lfu0sBdBz8D7OnWpZmmDsHiGOGsMO2cYtefQrG57Cw8y
xv2WLL0uU9KX2ExiuYG6QFkmYCtNl0UzoqEvIz5bMDTKDu+5UfshIa1Lp3S4Dku1vbFipPjUXMZO
35psYfeSg/p32tF4gIdskgvXKcXDOCaex/1d7YgsR7C1J/uW41QYdoKjsJoBSqxrNPk14n5vEVLT
woVtprN9v/BAJg+RJSmlJJRcF4ndDzdjpVKYs4hEm2s4QXKQYGCRMxbJiyZH5Y3VgQIcNrCS9TS1
t3DYWPf10u4hjRUJUaAeTOdX9EHUYua6p7Uoxkl5yZGA3tdEoGBqs0FiEljpuSiC6ql5oHzbo3xH
OnWH3T444NpNN/UYtHcNBMVXzVH6ekNwgwavkfwaim5mP9kbF6lnvEjRowwru8GW+ZATAyKurN6b
BCCtgXiduLPPhbd9spbgnUFPQZ+WXfa0n6FRey5x0EyPgAexxdvlNiejYt2GhrKGdWXDTUy1paPG
Z6b2nxsAeFS6BOAZOTNyk/8426rIKtIBcsNjNaA3HVVSdGvjrDfiz/VqtrtSeJ07okjbTuZ0aU5C
6YpWeeR41u5Nz242el8oC9eqwlVmmedOwn8uWDyP8y82z/kCZ55sOH0hQocAP+WxhGiwFEUEILwx
LhtMhutz69UfyxWPot2F4QkoOnv2xwHUiIypB8KOH6PGCQ+hp00rjYrmUnVaWjuVoSwDovTISY7a
q5YIn5+wS7KlZ/XGMrZL5Zwt7aPacj6hzR/HIVmPzWG2H378OHT6JMcEXXmsJxuvfFhF100txj2e
AMevDEGyCq4pfzIDa1/bJUVO3m6iCaNzNYHPXiyEn+zC3DLp25wcYohMIUhQD4KnXlGSpTQnCpVC
ijO1gE9+aPZgLj0ogHBCnNrAqFLXUe+09qMehvh7jDRcNaOub+yyHbZf/9KffCGwKqaKAwznxR+G
P2FBmyiE9KDfSXOnB3myLENE518/5cTn8usHtOcyij0HB3CXm7/xb2elzIN3Qbifhxc7FL4qo+Yw
ZFmzZgkeV2TT5BT1ifaegp7QuAKwlB2Oypn24Ynu/9eHmBUjUCg47dIXO7m5xdUMcCRD6EmEHVr+
xsnFBbecMVtnkVkEiBfmbVInw4quiCwfJoy05Z5Z4D6QC4RF5OtBmRehj0eC2eiC7QSDvj57qz6O
SZVUKnnmBaZGp570Bf6qoFrrU2kVy1ARRDKVqWzVfVMFwJv+6aNp0rGXu5QSufmcWuMD3R2GnHXz
UdHAN0T0rBZI1b1Fk2QvSWP8GApTWX39yLkq8vHbzrCMGQ+Ag4Kt4OR6FytStQlxEizJo/EjRQo8
Oxua6jE0U4gYgag6gxaCBxbHtiI9IZAUldiZs+2fbzv2ZbSLKF8RMCKY/DjkdiE9CJo69mDVBNzZ
xs0eFI63/PqrflK0+fiYkwrRZCM8icm6fqy8kk6V7ZS+M6ctOZWuXTtKll6RjlM/ZAR+r/SOEF9u
LI6fJlF4WdY2xj85VlcgsdwzV7AT7eo8A1hJ2RppOsOIwfT18fvLRmiTjFTlkXCrYs0fS4+mSvcl
C8PyIrUnb5VgSVpGwB8XeSBTCrrT8Kro1YAXOY6XWtAHZy6fnw0WZe95nUPlSQ77yWeqK09MQTfM
Fhej3yRYUlZiPueCrgZsM3a0XGY0Zuv2P1AQe1elSZ4a50TW/MGEdec2AHo8t//HCyP3t19dIPZc
j8Xr41AVItBtOky0gTqj9ymXQoXCindmVvyq759MC26O82GFiwEik5NFIMxwN4LDxkegZPG9Uk3K
Tz3Sy3EFlTpV0chr8QIeN/utNKbcj0UuN4Yaw+0vQ7Jjfd1svGuPdu+NglrEWTYllCgCzNRo1YrB
OVNt+uzjAhpgYPC3UK22TtZxLQQImidu/GSMiXs5TbTnlDEJLlndISlMCGQMR2lum1BEe2vkwBCO
XbY3VSfx4X6SBVSp5Ua18TBbso4X3hR1sE8RKpyZ6J+9VdScoX7QTVNttKAffz6y3aIu1Af3sRyn
GqJ0ZlMP1atLE0v9WzCI7ntIjNFLEaTtstFazu5WMyAAxe04szIw61oFdRzqRf9Mqj7PQRZchFS0
rSh3OX+YrqaY+MZ48B7bBCullff5MjAVsSAsMjzzDp+YNf56Foe4X5Va+EunB4lIMarQk5N4LFU3
2yV6HdDtbfoFPgp7Vck2A4OfCSDDI3SzwIKAlYrgCt1Aj2PZdjeGk/cLoIOKr3a4BJs8DPcZ1Yjb
Suqjn3KCeegqt91YXg/8Sqj8y4EbrzxHKgviKdPHrxfWP5dvWmUGcCcVoTvd2ZN1tezCQgWfkjwl
iCe2vRO6e60ovn39kPkV/jgjZ6EXZ00H3TnS0pNX3DSFNoAAS57CQfeA3mcWkPBELmvNHc8ds//c
FBH/0BbhNWARQIT78S2F0JePCpTwp1ILbb+SgLiVOK8v6qxoVypzY6twprooSnKaFWNQ944YOkqK
UvNDlq9VMGX2FVZLbeVmdrN0gjhYNYYnNhbtsTuyb8566OeD/8noUO9HnuYhvEWUfzKvKN2mQZlP
8RPHRhvBs4jS54yEF933+q4HJUxswBXaivLJkmzFQN+TdNfVwMf90BwBxoHlW5dDEV70YhT3Vu+I
0M+BWd+yjgxUQK0peexC4d30WZkclYF1yJ9GihbgG8vwFl+FinU/IbfFJ+pVXMSeqLKFVrQwb4Km
ib5R38xCxJcRr0lL0V1jjO2lB5t54fBP7F1yKluu2112V5tulfoamUSEfYJuTKma6/immLyaguKh
a69yLZUvahXkSG3StjvnYPtsODmCsf4jGp0P4h9fgIZ4pZRtMX6yci1ce1ZWL0uqUm99UoQrnv1P
VfizeA5RPDQoKi+zrPzj8xSh0w8zlRjjj20vjaqMli5kpIVp1t5Khw155iL+ycGflubcAMRZwQp0
ql4vBsWZSi1uIXc0OoWb0fWeQumM913fheRp0vA/YujH+JulqYLkR41g93SEaSlnzrwzDfjk1fUo
bgM1oa1Ph8E7mdj8i5bXVkr3RGGl3uWmat4XxAKty77c25iH9pw/rGtsA6pfuMF7Ra7BBZDucq3K
ut5NmhWs1JGpBoW158xcNBvKovGKTK1Xbj3ZGXrQH8sQAke2B9QI3M2Awc5vzm83Jhdh+ZDGLQwE
Ar8comaLZIJF/feJ+J/B1sr/X/HYNF9/W9L/oKcdv6XRB5b0/Mf/wqeZxNpxyOTnQMzMiXPOuf6f
DB39PyAHYWhEW0g4AhPyXxA13ZqjdzhFoP/Db0Av9l8MNW1O1WYnp9QE8ox/9x/BpJkaH99RGBB8
Msoc82aA6Pi0xONqSgttv1mbzaBa2yKOm3yZcphrn3k3Vaf2I6V28xVxM5NLaNz8JipJUFUHz1Ok
t7HsquxujaFkVmVx68SA9EXb/QwrnPcHpxcduTROKXechZJmp8fSyNdBZadQ+d0A9qU2EbG1Li0y
bB6dRMEGPhhTj9B4Qkq61AYZes8oE6lE0T2M8v7OrciC/k6IvU1cpDE4ob1Uc272EIKT6Cozmrpc
MpH66PvQUOdd1HZde7t4NHvzCuletJrCRAMrpMamcxOFE/HWgJDSeNlYoSbuVaf3iMgp5LCM6Pu2
vfdeeP2xo968NOrkRpjKRQ0xQ+B/mZmrrLJwzjLZanq4UNu2bI7ujLZR1fpVekAyd4MpDHWh2wnl
ItV5MKPwiXQbbz9VHg6g0homhjQmL28jUWOPi6k0yOrIAwd1Zsi98tGEYVCjA8TthuSvbIND7yXV
3sHR2QBWjZVpYzdhs5gi5AiPU1LDGvX5BnUO8K4wroj1ERcSrwWnYWLBdpAqg4I04DLbNbqdNouw
qrX7pjG9YUFtOk8WrhSu2E2F4hULqPrarZGZhbfQCPNwCSkpwuENtG00rAtB6s6GbCEjuJ6UShiL
lNycN73RxKUh4sm5qfuJE82C+D7ig5JRf9ErOX5LyIa44Uho+qSpHHuKQssmMfBvRG5l32IlfJhg
N+yAyXJzb7Rw2sThhOnGJ78pDNf5wIHh3RykBXYubJJ4Y5njII9lDEvXV1qve44QKZe+OsLPRpxY
p68xaLZxIypNEMdMzhOs7bavxG2YcesdWk3l7qB1QeL8wHaSaj+SybGHuwSOVr8b68arL9MhU/M5
XjqFOIdIMGnRLRoTOR6EszVghYwtnYm4BDSsx4m6K9Uh0t/Jo3EqQtlHlZ4HaR1Z+FRiYnZeHJg8
0XWGzk7+iBQFEpdPlbUm1KbuihxWgOuJorBhwbpmsdRTIzjKSYelsaZzRCzPSJ5ivEqKpinePNHL
YGd1Q+XclaRYRQ8GRxMVPHwcpVXou1PR9D4BP21z3aiIKS5bEj7Sakm7C1U/yeyuxtYIeNS3Iql5
nbYwnDhwlQV5JJmj7+yiJww85oSOFK+m6tzkl8TIZRjQjGNoddwUExmPdy0S6dcyqYKDiCHpBo7V
vSY52CpOv8lb1o+DH1UJQtNWleWC+JUe0jFb4pSE+VZJkgxCg8jTBfBTu/HHOXthAe4aSmI/TAe9
c8khd8Y8uUdLVzh+PEpe30QiRpCyPrDGxVu7nex9HkMBEF7/MyZk83IoxX3KcfqWLS3Yq4TQXGdF
QPxKIhGd+F3PfKhpEl5lmMPv3VQnjyLKyW5QWQn3PdFTuS9F3K9HpRvXgTbYDyppiDdeOTZ7mrHt
RT3W3WJsaoLXPVfZtKkBaZLqFHs/6WPdqqsMr/Mjj8V03U+1uql0kjaQe7kH1QUK7XfVmG9ibrXb
iXSiFz0vk0WnRyaCR86vXDxMYoQisi1LQ7hLTpC06EuV8EAyvnZ6GilH2TXXWhsyXrJR10HeF6Rh
TKRYiMS2/aG2UXDr5nDvWCXdzbiVh6EevFXaJ8R0axmp4914RIk4vFnQWLYW9P3btplDMHE5cV7T
VBCx+rDWzYQ7uKloBzNy2/0Y9uEzOaYOKkCscEK167UzSLGLsoqQm1oQzBQnfk+W2GaykH8HqYwv
I4jMFzFK3dtIKRESRfb4goFftL6NfAG5TfmGGZrEp6GXzwGWu5uqxdgjIRz6WjWmjEi/IXMxPJDn
rnMZUb2FULIOsmT6LZi6CKI3f3h+5bUjlxb+iAuo0LKJkxwGqa+zcgbcgo5eKQQubHEb9jvkF/DB
Q8V8hnRnH0z6ltwkonLfivSAdbVZTnbbzluWtSpqmW8phaDxhlF2lHZg7IfOEsegCAUEDkvfgmau
v42iq1daY1Q7u4zFstEzufWm9s3hJ1xRdtRvKwhnWZaGF0kQA5ZEnQkwVLgvqWqXia9m4L5o0UbZ
whSUKilqqdclMv37nmPnix5FQ+qnbhVs2sjKd4XTGigjx2LBLc9Vd24wX93GoM8fzdS6KZSYHVFR
9VsCW42l0oRkgqm4mhQoCzcd6pOutpytkcX2a01HaJGR1A4PmzbxmBjuvjdz48kbHZquOhFigTW8
K6lkaYmMWuffa0UsFrZHphchOkSzliI27miGgfB2BxSMnIbkLVAewib7uvZZulzqwMgXKhFQgCM3
69gGrqRnjFrbD+qivQQUxC4OTIaOsxKLlMDSyXBuqsCuLnTY6T978imbC6mGcQSwXiikpGqd7wC5
Zj6ux56bbgumPoxTo4SgTd6KHTxLN6i14Dqqe0lzGhetsBVAqVBxCHL1AArWQK6Bj4t0CtACOY6A
3wZtEj7X/IPXoXo3O54bddj1cGbkguiIUF66NomxP9BU2OKbbssxQUiEseG1bbRiV02Vysube2sy
Y7EsZO0rjlqCe7yeKNvGiq7dRgkXth2m94mVp+5GiSZDXatw+5KV19XBmkzrOFvg2SpuW0Knljk0
/mPs2e2qrq0SRwNJhWurbaZtMsl02Rso1HqnHBcjAXC+2TWSuGHXqHd4Kzusc2N0gWs2eyRAEKZa
CjD+vUdUH9AtDsPFEBXFUuRYRIwqfci53/kRXfu9EcHRrq0kPioUAL6VVWY8KLLslVXbWnJdJ327
T4li8hZlOblMfW98ahqv2Gbw6NdDP1k/4nE0F7YeKZtgcr71ouQUFzjajdsRREdpob11ZMGywT/I
axNLR+68OMKhgaoCD3Ghm36T2Hdl47pLK447DzmM4r7rA3lzXts7D5WVPQsxtnc55xpi8MLYuWn0
zgAgzaKlUmHu/VKKdI2p12oPZdGgikAyod/1JkFebDppHm8mIzeOkrTbV2ID7rjmu9clp9+1HUrP
17DJXFex0s9+wEZgvRTlnAqby3hp13b2ikswO0axrW+nwiqPxhiQPGVVxE6GTrotwk7Xfad25b0b
2cNFhKoO+P9ENoamWN3OjaGaZlZls2FMb0ROWn7babpv5Wb+3DpjtHBER+3ASIrB8ie9GKgaR5o1
bkHnuqEPyM+4sSdXfZZG1ZHGSwhUxwra2U+9W5nvpJw1D+yMXb5oh4mcvFEml2EesoYPhrYjl0y7
5/asHy2lDx6zQsRvCX3/gcJwMTxgEKm2zjB7RtoM1ARlJf1ICjVeG3tQj5mWiX3CP+EtTKVUL6Zs
su9x0VQHczSiueyRmEgFUOBwAh7DB/DfwdFsomFCDqa0d53WgwC2aqIviByGZ8pZQzSvgd1FFYnB
hQlNOMvdWz7pEyExhR8Xok/Ihy8jTX/DSt5aR6JU6vFqFKgWnqoEcPVVLDUMMf5guyTr0frt5T2M
vag8wmUW+E7AKTdL3MxNzorGDcb0yDBJ4m7vZcBEFhjBFOuoderUrIhpVgkaJRlc25tB7+Q4A7zE
9YlkTIKta3XpinDKyVe0NF0MTSS2NU4b16jYkLkXLOKmeuJ7laug7xo+NjMqVNgAKfpU5S4z+upC
6ZXx0EvrLUEFeUTo6d00lRmTc9GEfpZ5mo9PiMBlCbUuc8yBIGxc0a2mBEsLT1hojb2PUL/ctmGU
7WwnsHeWlb0gM7+RelctU5NN3xm7F6FzQi+Z1cuBHIsNoYD2VuF7/2SCGndz746U715/afshfNAq
L9l7vSY2kVPZRxZTmyO3pU1rxVCjb7i10gPVbuObWppOe9mrxfA+NOR0bc2ajgFXpaHXdh3wymYJ
1LeOLznF268oxNRp33dapizMGNn9FT6jOH3KInTOVJDY+qJBddNtptldtQtTwSfLS0ffVl3vvEri
w/KVYQpPrM0skupONRBkzMZxa9eXAeOhRAVXWDxC6E/VfuxQpySxAm5R2EW1xZdZGjjWyL3m7hXy
CjsZJ7OdJNHR3ON06pur0R2r4ZsZmEJfhVKK98iuDTxCVUEETmOw9fhu6WTuhczJNv/mEDyrHDGp
O9mN4nQMHeF5Lb4VabCcWySB7ifPKxQfpf4QQkPDErc0Id1WmKpk4NykQuB6i/umDG4AiTriaHZ1
Oct9sTAtYAD0pBzwpX50JAQVly5XP5u0dGWy1rKbGrFN4tQluEVR+LUVJzQvwoLh8zWkvewDU5UW
2wmlT+JncqTyG8tHK2rSvaCstjKw7IGN99SrEmvIusKBu9VFXL+rUxu+ElwR+s6U2k9KGyMZnbR8
IxRRbuI8Z8OkGZj6lT77/2g4pW9jJ4IYf6aRbk011Q+Yu71VpdrPaW11vPmqk+3DulH2Qa+j2J9D
LBMlcZZxzl+jFFq8dQStkhvDseCdRgspIbqOBSUbs7Tw8fbVW8Wq2+9jOhV7tbfEW0kFhTUQNZC3
JHLOXI8aHlFyY1TS2XO8D9MqMLkExqpRbhR1Gtc2dRDaDkGhbfRAb28yoYnDqAXdxlE8/ZoshQlY
3aStnaB9dICCrp3UJphRJPUBUCYzb8r1Cxdj6jEgKiX2m7J2nz0ya1aTrrZvRqHIA2lL4XrQSRbN
Elf/rpRtfQip0RBUpM/F68ol3mh00EpjzAshF8g0XpAyPgDHNbi/M+HXVoZsKphUlxEWN8YIbyQb
DHHozZHUkkomOySNTbsSIGEv2naMl5i8rLtiDJKHNgiSXd4wIMuMM82OxNPRJ/ZR2420f5cpSrRD
2Bf9kmZ2sm21OPStoC1XZRe1RzV1QbUIUZUvcdQmINzJjJDeFbClvN23CpmtHCStYNgrllE6VyW9
IGuTaLXpcScmY7X9q738j2qJ/zaE4fcMhv+6+v9WcZwxZ/8+r2Ejo/wHbaYfOXqncff9P8m74y/8
T34d4QxokOd4bDpxHham/y06UlkkDwCpD8wKNMRzPMrfCXYEN8AHxWunolCd4YwUMf8ObnD+Q+N+
jokHGgztfLjJ/6fcBuICKG5iaKaVMgtCTuricTvQW87Co1L39beBtPdgUbcVM8YOkrxfqlFmXlta
o3P4LNpcrvQeRPjODob4h+XKbNwlbUMT87cBvP6ro/R7CtzcXv/fPhOAqdmjhFocv+FsOTylPGRZ
XsHGTI/TOJZ3IAWtl7IfU29pmyJ59bygf/D61Hu25i7Tmd7xx57M34+GFMlgqJgBTrVKKToz0Tnx
kRA2ZR14uXXRZwIjtR6p17SKwrevv+lnj9PRqSH2mo2Hc6z774V+g8XCddL46Jopad5hWGfvcRXl
r8It8Hg6mfP96+d9bCz89fV+f55+8rwYEBLL2FHTJyg/iVru7KpRoWLyn18/aW5enf6GfCdIqyrd
WuNXb+i3Fgbl3RI9K0081qNjrCTZLkYOcEbT8tmLQlEf3CS7mEW/5OPXURoYopQRjgWA1A3HCO1n
TV7nBdbldKeLtnqTld0v69TWz3y7j6X6v8dx7kVjVpln78k4EggG0TYIjwEda3xWuWmsjaQPbt3J
cm/zQXaHIfU6NhZbuRVxUZ0L7fl0dD1tfkXpV9Mt+vjFPaceE0vl+YT7rkoEg5ugr87pKD55OVEB
scbA8MEQcKqCSSy3jdsiPJIibr1LdVQ2nAvjmyFJwqNe1u0/k+j9GlT6KWBtQO3z0FNjKYKNxGLL
OsZDXRzqoVSei0iPrgvVEDcu4bgv3pjNfTcjRkSYEKiNsCjFkd7n53rzn0wTpuP8P17h2VH4cXg7
Uk9UVQTHVqYatb3UJEGsoe7oFf8Uk8hSh5kWqAk4Hw/W+vxD/zZNZK3QkRbORae3wbMxRPGO7Ciu
mVUcb7+ekCcKyF/Di9UJwTJbjYbjeJ5Mvz0qq1jJnNi4iNRIu28ZylenTNw3UyNybJdldnqY+P+F
T1M+LhcS9vE3ErKHchnH1XT79Yf5ZOLSheY7o8dEpnOqDR8sCmSlrV0whxz4UGlpvpZTUq6IrJmO
HPSyx2lMs12Wms3h6yd/8lKjOKKtysZisbnOP/3vozBRfegM46IIEndLvHK7TigBLONkrAmzzM8q
3OYl6GQdpMZk4BZFw49h+kThJj2TqpmnX5iaXWH0qhOLopHjFaYPV0g+950xXNShK9GAudpWwcH5
hA9B+l9/60/Wqw+f4uQ1Y6UXjiz1C4u6Ukz3Lqx+NmNUbaRFPoqaXjiOmW5GnA6b1jirRPpksZqV
rohcZvm2e2oqQjMGTXrSLlrsGPuk1a0tzR39XEzIJ3MWBpqGkw/KoMPK+PGHbftaqGWpXShC5bxt
ddQsQi7VjcZ5+OvBPIHC/ZpJpoEQBvsXplzOYx8f5VDUpiqkXXhoYWzaMiO9WQer4hrciQHOgnyc
I4Gc/S7SR32Zm01CYrtCxVFWonok+Xo8YhAwLoe051CvW5AGzvzen012JF/QD7HOQq07FVa6eUPt
3BouuGGPFz0JPSuNYMprPSKrfOROfRvGmbduoknsSunJdVEP1U6QY7g7M1bzUvnx/Yc1i07J4KzL
XnlKjPJIygEcYh/SSO0vhJuryyAy5UrWpXcTOqPpw0khXEob0hs3NcOtg8dx49iErPjo1s75TH+d
CE4/jqvxkyFGxr58uggCO+zh71qHri5SbneJPCrSLN/oNKcLAep9UzuO3GpxRqeAVMgVDcju8cyQ
zG/iyWcgyAaLIkfb2UR9siTEYTV5Re4cFCNqjoU2ORd6IMSlhfl/Sck/v/UiWj154nh77FnBzdjo
yXK03fHcjvDnlPk1Er8YBwhRT62SsRxob0vzILIm/i5sq1zSRdhpNAmXshsJuR2zod0ELcQFo1Kj
n55Wd89uWeV4kIxpF8Jn8/POrC/hTJnnJtk8CiejRObXr2vTDF06nWRapGcMoHEgM4lcIU/iLoNl
gU1B0l2usm9CnUCQTBa570MnVpkU+pJDvTxwUQkrvzC6kVvbv+511389+/dryYkZfZ73M52NjgH7
pwX2++S4GZjtoCSjemhLw6Z0OZjp9RRBtSlbjiFBWaa3o9dAAZLNN+SnBbylwtuJrhhvwjoIjfWZ
j/Pn1jJ/HPIrWPU8jqJcEn/fykqa8FHoGAc6fuRxOcLW/HqgciGHul1NRVvem+ZY3A6dUi/NMr9U
DHadrz/Dn/s4HwG22KxRmrVVJ2cK2SKmbHod63nrrCNEcr6rSTA+bWUkLxKJ1K7XmpcEpPC5d/fT
14NnAq5CJsV17eOXj3JT0jzWDtgLqy2myGjTBYWzRqKo3qS1p71qqOx/eFnI2pyokdgNXrpzYtf0
dYZnSc327wrIv02L+nMskBwzDh4ie06wp0sL4T+DqCcAYEUxfVNrjVd1wi0J8SkwiZpt7ZEyHae9
rS3qc0lVf26xlsa5mdWEodDYBD+OhhL2ZmJ48cHFzXHb9uG4yRH5vH39Y5/oquf3n6dQeaf+SzgO
5dqPT7GittRpwBwmZywuR6yEuxok7QKRBKl7rYMkhtdhE6ciWlImN/2Mkh/trhAoRYqC/aVoTXix
OR3S1def7JOhZ5ehjMgZemZznLwMKc0eu+aDMTr0egstu8yIYFqLAXGImzugGQqRLyIpzizl87B+
XKNwpHGIRaaHSwMK68cBSVrDDXNA9q6duOkSRU7dLsqeXBlq0tSQl2kvAl64PhjOXQB/3fBOHz0j
H/C5s7//8ZVb6O4mgqlD7dC9NyqK51kftQsr1h6bIukWra2R1jQNN0FX2Ye+r601bqdmrXCzIPaw
Tq7rKiMc2xLtnWNW8Dzz6QadY33MKoL9qi54r1V5Lwks3uNdjld5WYE8pjC8svnPM8eEP0/lCPNQ
vOH/5rDC8vpxIJ06SmUknT1wauZHWtfucgqFsakt0rNXhj4FN1+/MX9OmPmBs3aPWwjavpNfjtcl
0yfT3g+OF+Ajdqt1klT/jIAzzxdKEqxO6AbxUYK2+Pit1AgBkhJb+0zRxHXnmKjtK6roC4SkKZle
U6jcff2t/tzQsRSAR5p5QvN6fDJB86SvOXXUewLTo6XXDN0qDTV7rVi5vvj6SVyWTt59ylWcfikd
8rvxBU/tRFVOgTpObcLKErNdV4GlF4smUPMnFapVjiO9s2iIiWx60ktWLvAISq2vHPrg+c6mx3/U
+18lbaUxtmqfTPoWm2MdLqahCjkf2mN8pfUNGfBx7pLI5HiD2GXNWHyXxZT9UAa1qeAL6gm+dVkK
UFlVajz2dZpcdEbrvTecI0NC0cLymzbQ/UJ+QnzWynRDq1/1wk3f61KiLSpFKHsfoX58WfJzSS6+
bUPYmdSzZFEPmbXyzIlY5KJJ0/cW+NgFMak9sTa07ic/Khr6hDAhdc3viZ6/dtSJHo5dGvKdyQ+7
LZ2GA/ngHYqjosfwLlOZ/mzKfGiXoTHaPwonjm+5q6o/G6R0Nwacq8APy9rpF4GuaW95q6UBOk/s
NjSoU/sbLEq98ztFFa9mpiHiKvCXG0vRq/EhT8zkhiSExvW50Sn31AP0cCNSpIo+doNmOEyxCeED
5IlGzpA+ZL0fCA8XjiJiBq+Ym5YkeO5i6ZEBGFfKj5p70EML80b44WB7vMHlqEHHz7G7b4pyjO11
GtZPupR5t/Q0dHzrOESUuqpMOmO+jk+p88cWjji6y5qwcw5q1k8jVOu92qX2cw1TDvo8G6VL9zrn
rxTN5JkLpOAj3fc2KHHwIM4+FIo5RUtJ4Rc3uZqCgkw7kh4cxS6BDyBJ6f0QPHfoNzlb4RI5V79t
mgx6YVuFOGlB4mXFwqpIss/quWWG5HduYCuRfo3MQAk3ddz1+zauadBrtGBgcOlIF/2krPk8FZ0V
zGk2ABMEdBH9KHrMabGS+O03oZK471aMRmxB0BVvVWMgAPW9FNYj00ApfBS9Y4yapaYZBHFm3BmN
kREg6Oqlz8oj3iSSV36SPFCkT6M12UndqR9ZFIdhAV/KuM8wCTyHTTXUq6QZjO82MvnIt8LKvK1R
QSIVaGmYLrNpHGgj/WorCZlbCW/naN31qqm8uL96UTIJwQGUdtofECul1qaLuDr7ddtVyTboai/a
R6FXRBgt5taZ0kBk8EXrKI6PlWt8L+0IPk6VpQgwtblFF/W0qv3SmbLAT+sg8kBST6W60JSQiN6G
l0dC7omKaBPEDkfz/2bvTHrjZtJs/Vcues8C5wG46AWHVCo1T5bsDSHLFueZjCD56+9DVXVfKe2W
UPsGalHl+vxFkgwGI973nOd4etPVJwAhDVKuekty8iLmquEDRixJ0BJyUQZlVU1T2C1jjJoRd1Tp
10khftq5cFRfNZ30h7NivOdBGaW683qRnJtSXU/AgNelj8cq/8ZEnoAM1El51bIZTAOkMnRcE5fm
q1F6sgtlbSXdqdZYxh7Apd34sYW+LloXpULNN9f9WdMWaxc0PGRywVw1/mnaSQ54qlDdIkz6obFC
2QE93etNO36PXTcfoXkm8taaaYpuDhkx+gY3kpwQw42/ISXM8ElhdDRRDKitS+c/Y6FBM9oVYY+b
nU3D6s6ob1tsBRD+BD3EvlLR2gk691XEp9J7aRfY4FGJNI0Eg7c2d7G0tLyXt/Z3Xmps9tecNceE
uv4z6UxwEwv18ZfVKfRDRWvz3gC3gW6GGYnjoSiU6kQjq7qP+s5GBFEUCaxPbWqHOygUTh+WPbUB
f9SAfVEwq1mhy24i8B4I2SZMz/TpIZsKRF+abOqcwvdbO1+rl8uVBIMHwx1YdhI6x/sk33r/3iSV
V5wN1hJI084037Zm5SaPUSv69sIWO8jRC9B61gdxAU8DEEZHwPONjag8A8HvyUdVE/K7pff6BXfK
0onOdfMHHoC4TWLUczqYMiNwq1osAZnWahM1VWPmkWvnXoeEe97y7T0trXd6kjl3HqdZx18bGgrB
YOT6OeFt63dvYuuFw7SMJ98Qnlb5BfIKlGR9qyZkesrO9oVw1ypcTL4pAQg645eFru3CyGv4IAtX
2O4tZU3vaBq3jxRc9J/iTYfhVJMdkY1WPTgcXa/NvPe+KbYpLxNUpQjuqlqxI9rD9uSjmwXltZZz
loWqFsfFbsykeqOmVov9FSde63vObMG5aE2Pp5GggPbZkCvXjaujkhzHEjivZ+SPuim039Rj4+uS
jtri2+ps3zb0pPOgW4lGD9nlqucl4hyO1f0KFYdtfYuURq58JW3XipNwVdXuVarsDvesuqLxpY5Z
O2rdcrOTj9jIfbRQThO2U180B2xO8smTg21FIhNOeaqWWf7U5R4pcbxX03hK0LDdny1uqtwvKOki
pZuM9KSUVTL6BJ1tRte6Lh8KTXgNwa2xfaUqHVKeqYI74WN3HQkqrkiWJ6Cjypn006Kds2mhdp8r
sCwCuZBwGVhW2qPbUuKerARCun7PdG9A/TZ8cYNlNXsUYb3lidN2LurDmrOR0FjwrjJJf+W3ZWPI
0/jWTH6tqvV0mEcDo3qaGTDoTK1xr3qzQU2lGglLulG0xg9TqQpiY5d6JZi8xjQbotoW31GGZKdS
H2rhd4ZBrPIsNOW2Liu0foAeMFTQMltQGszU5aiJOa7fg/MBCA1T+5bT9pqHDF4qQTtZ1ctgixl4
qNOL4QLkymKcJrjK9nWHWN+nyWoaLGil9ZKucXKJHrt9kVlfdD5ygeLGrBzlZ2N4Cdkga21W4aBg
N/THyaP6o5mlSRh12nUsOF5+Z2CTu6xY5WlssV/nozCNfer3cTIoPgoW9aByGlkPcexI5bFqAPyc
qDEe1NNYtnjo6hq0lI8iRDEvNNYf9oQLB4pr9MxC3TwcTZHgGYxTSRjglItgyOvSiIp2VHVfb5ia
Pq6oBvvjRAU9Sr11+mY3MXsK0WUtRTQ6U1FpW/3T0GkIfCGEJ/mud+z0MVN7+5cdy6wOasG2h+JN
pv8yJ0feIALsXZ98cy3xTau3b0TsaKyAVQJLm3wNtB1GzR0MYpd9NEBnyecch1ar+gI/HRsi17Ce
UiVLz5fEdu/WNVnuFoqv94aWonhSasJ+fY5duPwrNW6zyB1RJwdJKtqzUc17YEZIGx/NpVh+W70c
23AUhnU/D+l87yEaxusIQaJGVhg7iGnVNr6CKa3JnYfVJb7trD6RLEvWuO2wEJEE0liRwCSDS6hX
7eQe4eFsrC8U9gptMOf19u1penHjyCX9USndGI7eal4QOThErVaO6Ql7edYUKQc3R4mn6pcKBs91
F6M3U4OCP/mhN1SMQ7RZ7oxup7IurEmI+9UiKPk0V82h3XdyqW5Kq3FOWGQyBPULzJwoiW1KALGe
bgk1jRn/jlO1um1LQmdakuInH81xge5AoqgKDJZPGQy4422EaEu3+jkWUBwK1aikO7OUGPJ0tShW
triT96qB1nKDOR6qIqwaweNbvGrULqATg0hvPTOxIUePJvrWaSUwZVmR4tSlKB/alL+1K/jkm4FQ
hvG7SBHE++bgdBU548myBv2YLVpAWdT6lS9N/gx7t8rCzVEiQltzh59sdD1wXINM6h2oJUo+ojV4
JuXiNoj8IZ0/NUpGOUCx1+pe7YCI+o1grx5ZgkJ0pNpx8thmUrugh7z+mN25+AZcxzhACEz7oNXl
cutVeGGDBu3wiT0XjvS1FiHzDvbVcgIsqor3hhjuRZN7yN77Sguygs0WSHxdiWq2XsbFzM25mZw8
y/fAAtxzvrfgLP1Mddhcp8M4sRfKRYUTiw5Hc0vaiLivQRvaPgfpdQhdWYw/cSCJ76RdL7cVk6oM
a29EJaXMOERCr6tHe8/yGrP1WzSEmWtedmf0YjB1ehSat/ZT2xOuMJvzrx7CVo45eJgvCNlqUa8N
g/huJCLZAPCJ/mtGKcWMng2MwyS0coONMb5TFhhPOH6X4pK2dPnqrLkqwcSt5lOjWyKNlEzL9SDR
mto6ZPk8Y+tqFwj1vVMA8Er0Dtlm0/UeiMa2I8RHKeeOMqI3kwtlAMY3A2WyEFOmqbqcYxadmFEi
topdXAOs4FOMBc3q8uQ3xSxHBHx7SfgpR2V+QkU5mSeOVOPXUhP6qWUsMTUv1qPvWzviMh2XJTvl
KciI9b1OyEkEkev1vNpDOVRXLp4MNDirmcpzw1XKuzjh7EtbxEVCiXHFvliJTEU8Gbt4+UW3mJvp
JvmJZE/FgdU25Jt6KaoOfwCIhNkHD3PgSqjpvq1XyvWkb9j7LuE8E3K8ka8oFRWE4oumlAGqEDlT
o/Cc7zV/crHIbrgdRKldlzG3xq/1ooKIZsfe0zCxSOzaYXQ0X8xNVfqtnSIYXZNJeUK1tHR8qul6
76ShVq8FCd73ME1y7t3kZCXbJc/j30R20LYJ1dwi8KwknwNkiSvkkZy9WlRJOYmdUln1werp0u56
YghcXm3cBJyRnH7b85lss0ETWOICOWYuI7uZYdmMU+r9MPW+HiKqLpt3w1OaK5KpcNH1nZtJvMZ9
e7myxiv+PG3BAriVl+9jj4MMVNrsNjvZ5O59P6Z9T9Cfnjy8FVD+Vy/3H1sf4r/bKn8YdIPn9vf/
+fa7//X7vWRu+zv/UszpaN+2tCmqqWS3gUah8PQvmy5eXCRqONfRZaDMUPlL/yWY22RxxJd7uoUk
Zgv0/m/BnGb+A66MjszOg1Xs0K/9dwRzb23k93VXkKIONXZ+ALVXSnxbv/OdfiCpbF1a5pBwoicv
rjAr/ivJi/Z3q23MgyhW40cLJFEPSjDtUZt2I1bdwjB2deJWz42WH9J4srsImbsdUkAbdL8q1fIK
vJf5bLqNfjZxnMHMmkkKSRzJ+OrpZMw9xZ6moJovZBYWS1M9bj7Dc1oOlJ3xyXSCOjG6dk95nLrG
bWB7LCfpZFo/+Rorz2a1GDRUNQpgKhUzy8bSU5ZiOXXosYYFhY5/Tu//sRlyxLy0+HuuS/UCozXN
X0jZRxXdZmHVL2rjFYWY/mCoOFmHspvlCeiXGFZuWfUsilW6T6y6o9RgTy/W4nnSZ7+rNZBHk/lO
yXJNJYFOF99Uu6gWvxdzz5Y+vWjKpi0jjphC9ce+T2IcZlMWUf5av6DP/fU6ACvT2KHLhI5zq1y/
e958TzFOyua1a9P0torj36lRECDYsp6WtmIR8tv86tvZhC+RGCeJSPHM4vwJxoVN8eIA14rHRPsZ
l7E4xBY8Sa9Sz0UudfxgaX9GGoh5bdRpfsrHKvuih3pcVecZACl3UV3w2gCVO+rOwY0tjcFLXlEY
Vec1IXrnb6r3ZRT6uVYYTfjuRf5bf/S4IUkteGNM0YPZnqrzBmF4d69WWWakMzm/J6N8UgrrgSQS
DZZ0Pu5HipRnsZRIIBr24LLF35DP1e7zH/Aml/zwcvIDKJXSFSSslA7c0cOq8oHe3tz8ztZSJbIz
t6hvTkPe/aL9o7/y1e7UIKZtZSujlUWdUBf2Mnra4te2lmepdZR5SHZxz8tZv7JqRyW5fC27HyLG
Q7IWtLJCU6UJRryJkp2RCGjXUQN28xss1EjYamHtEmNM4Zf2xi0xrMq0r6iIPdaIBW+V2E2oxpVu
+4Wk6a2z+OGyoR0hWrBwfVGwsdSjyzYN2STIT14MOnGdzw5gOXCQlk9oOuTmdM9A4RuZ+pqqM6Vj
Ey75thbEw2XJmf0uxcaN8R6nquYXslkuJzJWOHOS6fVoK+p4mdrmuu5my72x3cH6xsFUXvJHPQ51
jhIsQ81p3ab9hWY12f3sujfUnp1/s0GE2FlnBju8hDoskbfW/LupxcvRUJq0fradY/oWVsCoLBSQ
BYlW+5g5v+prG3+8OozHfzQWMGQrCFc+vvZdrtJpWRCQjt78RNXDipYiK0Kq3lV+OhG3/mwUnrMX
ynqWjjGuviIebnVRU63WBesRqBWxoXuUKsR5Ye+RIRVJ2JumclJiIz1VVJeNBsCWkY5D4WXBuujD
DZZ7cS+qiW5el0mMT3CQrhZQYHhS185Xm41QJbDjYxw1QOZhyz14Rja98vprV5QoyKCijvQVrPC4
vcrNd2EVodjjCGP/AUuuzMyc0W69SC8WYZH0aojt1PHnvE/POGSx02Rx/vxV5iP/obP6NiSoJ0BD
WC7+6C6lWeaMVju/qGXvnnoFmDy9dDBTFfGXwL7tUX58e9hgokNk4QJrBkjj46PmW10pej+8LKAK
7B4End+OQ/ldq+MgR6hTBHYiMXGCreaBoNb+kfV5cbGYUIC/WEDf8F8ff8rbjEPwvwkj0YV+/CkF
fA431b2fjTmr34uFcy6aU7O/1vMeG9wsWhq76bw4DzntHoMyd6I8pfUgMUnbBZxh2V1BkrPVYFE8
TkmJ9UypYekjT2QsPWPavtRaTdsqWeuujti2EA+VTJ3JWBVl3M8f4Ruv5OPV4CrgffXojCPKe/u0
vntn1WylvaDYzyUmwcSHM2L/UoeeozQv+ZVYxhHyhVuzvykJno5a3pvfc+96/pCZpgvPSqco2WtU
qduskJdrM4+RlqUZLlOu4llmyfK62LRVfR1QIXuIVb8zOUMRTrSYTyvapm8dVsIrVmGhc5rcF3GX
3QC8x+blLK6AKwBCI/PVEbcrVaymRg86Ld+LcupJ5VvKB7UdrTNCwdYzzlXTuVY69AU0Ab+NTk5O
vyDRzPxGq8px9Sc3U06zpFG+imvX/5yfm4oPRSN3AXTjsUTYEDgshkR/7vVU/W5OvV0TSWyCkVbT
irPoUC+9E2reXJ3ZjQ1gO52VoODQfUDEluRho+o5Zzj8BER9qZQVW3GXcOhM4C/H9euICC1U+6qo
QIknoAWVcWhu3mbC/551/mN7Q//ns06ULO34/piz/eP/POYY9j+2fRl9en1LvUDH9V+nHN38BxIi
qromdXh8Extm8V+nHEPDFoTph/gRFWMgevH/PuXo2j84MJMbivYVdJTBSP/5fz/s1oej//1e6fZx
wSf6in8H6zyk0E2oSGTDx3XIVRYSr2h1BRK9lDsbuMXLAxYykglbnwAonNv3727MX/aO5odF+F8j
gkLbFmKm+zFbucXODW/FSYLCcWGHNCe4br6QLBwxwP5rDJsl3iXHnlPcx6siD2UUMRXVAEn7KZ3+
Ug/t1/iQ7TP/avZ/c6X+ZL/0/qENvC+2L0e607ex+YQ6mzgMOxgP6OPYS6m1JZrWhFbnSzpcYZnl
zNOetXbrJwkZIeplhX6iWl4/v61/jgv0mFnGnpDBHc4CH8fNpmlJEX8n+CyNLUzxROm1yyZxz2wj
sowkmvP2RqcH7No/Ph95myL/f/Hngt8I2ZzhTWxNqO2PBh5dpUkWnMVBYzak54m+JtGkjUqqxI1h
yNDRYuuLB/zHrGVIHHbIbXiptjToo2sVllslE0MO7fJzmGdxQO830i1QroXqPNDF926HCpLB51f6
l2EpOyBQZQcObfFt/X7/mZtFh1U5xzW8JjkyEE3HJT4NUTwXpwBdKNodTOkoL5+P+scLAzQXVSwH
a05af8L8Os1VumJBTFQq5mAEkzaWj8T8VPPu83E+boTfniMTiHKLbWibQ+1oKbATpFJDR0s3BrXb
NRqOWRIu1fpMLl+BqT/u+bah4ASiQ1YB6tusiUdTxk4E7PCOr37tEKC9Xs400mgBf349f963bRCM
Hxiz1G0Z+DhJ2rUkvxTEUwB/bJeNThwMEp3U54P89Uo28xC+jy1H5WiQaq7yHls2fJe0iXeKmFt/
XttnI1fT8N8fid0QXxLI9IRPHI2U5F6O9AZYcpmqBDhRd9jCVd2vAN5/u2uovDYSPwIzBK4f7xoo
LZjabZNTOk+hFvV3Xdl+cc+O1KX/fPxUfXl3ccmw4z+6FEUiN1BnnowYQHIWsaFTde6aPVL9uxUt
BBglDx28NonQULxi33tLH+j1pN7qPTCOYB6tMZrjpfnih/3lYRJ4yYTZcr8opBwtK4j3AHglwNZW
i1ZcgsBIgd9Cl/TzJ/nn5wmkFx9wvrv4GSFcHY0zqq0GLWQsAmOWP3sa+rtkzO9Vr7RCCgsKna7m
t+c0VBqrhOJ6s8VFYTEfDhnpwOdU9LM9aGHrtDNxbzmT8TpOnBYl+Cta9pP66/Ofuz2Nj+s78UAE
oHlMcspix/I/EBZm6Zmkcq7LXTn/cuJL2gc3i/Hw+TBvH8Y/xuHkz5kf4Q/v08eZp3krOqvZKAJL
2IepJScTwc186cJAUYK6HwQJcAMJV7TOZ2n7BpEfU6FPUU8J8WRRisaO1LL7YlH8c8lnz4bwfNuN
Ae8/XvIBVukquDM+bigDXUgs17MnnotxP1mnIFgUuu/aV7lWf5mGZBBAjkYgy+f0j9VRqWqWe60I
OtOJGgnUIc3qA2aHL4qGf3nV+aawmpBqQiHteEWBRz5sCo+CM0TtbESZWO6qxo1vP3+wx8PgV+Ab
vfkridvltH+0ouSagmqkYv60S6JceakRo+3Thy8u5vjrdTzK9ivefZvXoiG+uE65mKbTEVwmTlA2
qw29zugiatDTFxPj+CEdj7f9/+/GS+H5JQL/OIEOF6Z2tnbftK9u3F+HQPJN92GjYR9HBduNOvWj
xxBeeW7Xq080qt+YX2WdHBnIHJ0rIW4G6Knmmfrmxv14JXpRTAVJ8bx3ViLPB0NBgxu383fhpOIS
oubwPEA13GWUpeZqvh40Fse1mdbhi2XxeJ15+x0YJ2kIoRL+43LnciE8EZIH3d70RNRW77vxxPIH
923UVRHlXvPFnHmb4e+XnH8OabBJx5ar487/eOmuJQ1LrQVxXGRpnZhtFd9AyiEy0TZKH2h9fkfl
xAqXIjbDzqD9byj6bi7S60JL2kDNL6mu7A3nRsPyeT928Rcc/r9MAKx9lIdYXqlZqUdzzFrpaKKL
4OfFcnhBG1vsms12pAMA/ary99VY2/v1bj4jbWksPWf1RVAeLCqqU3KXYZF9cUnbIv7HHX93SUd3
XLXBVsmVnbsE2XgOS+hQZHEgbfNq8bLbRU91FCvTs4NAOfy3lyFzazVvaaacUo6f9ZoVo6UAk6Ul
hvB27u3irNehkn0+yp9vE18v2kcah6HtMp2j+8g3mCpTprOtqZBiZlW1Xzj2gXZTA6u1d32ePDQy
2cPbPIgJ7ZuXfrEw/XEQZOvOO01vhD4oIYLu0UqYKFU/r67ZB3OS/HJG87I0yju1UTN/qtIrrR/v
1UkPh8zw9T4+/fzy/5hFR2MfzdixwU5fDKIPeuNFipJ6XebTJ/hipTiy57FkHQ1zdJPxazadpIwQ
ID2KNhuno2TPIyUW3wb9bldJVNDx7MrplJwKkzp6nYba8FVG7B8L1vYrtgRxiwONAS3+4ytTYGBV
M3DnwViApEvFAaBspGjI58o4ipvq314gGW9bB/CysHABqf44nusgHjJmwkZTu/BZMk5I9wlt5pRt
7WbUmZ8/yr/e5E2oYjGdae96Rx7IVBFiGGjFcJNBdbbZAenFzYBmvDa7Gy33Llq7b+FyOucwtHS/
hVqHyPurNfp4A7Y9aoKr6OsT1AD/4ujrVGSOnORIFuaaYgS8HwedNWpVBudKKTqz/1Ybk2zvShNx
JoRH0Vpf7F6OZ7RDhhFNIZ4uJh92S0fjj6lYSErlLtTVFWQ4b4CgmFpf3Ottvr5fFbdBeKS0U1kx
tpLGxycLsbDmyLEdcrLTqshCS6WQbyB+/ioZ6W8DIY6guUOfm03m0drQlrpZ6dsnxJy7KFFiyGFF
f1lMdXeb/ZtWLwfpDwdiW+PpaRqHxuMNfT4rNG7LkcGEuqMGFjjGbmj6oDKML+7fH6vuNhRvBD54
biHL3tENVJ18SSiO9YF48q5q6Lf9Q1yhyUDC25+hpt651qmt/XtB5G/LEOurw8eEUh8v3NHOFpeN
so6YKdhAy3PewMQXdvrj89fwL4uMw+YE+gzFLkrFR/OvyfGy6DNX1s7ld8uacB+n1+7o3dpq8zTG
S/D5cNsEeD8Tt7rP++H0jzNRFti90yTfxBfZ5K8Qz2cx3X0+xvEkPB7j6LbNpLZTiKKrzK7L8m3Z
Y89wIoFYePtefHFBx4MxM9CnMA3ZSFNzPp6EGXFriQpqOyix76B77NTHOdaJPsbSA+kqV774Ah7f
wG08PMobVMakMGkczcTUkHpfLrzKHmRh1MPq4E+mFn1+B/8+CDgk8pWZ8urRURntLV5s1OoBChp8
XF1hhUZqftWZ/cut8yB+q1s1hM7scW9g4hkN0uDW1e5VJW5r+ctMcSB9+/xa3ha391OOO8Ywngk+
DTkjGKKPUw41bFXAkO8CaOu7KS++DZl8LsGySrs8GHl+zZZxh8Cl8UssI6BbISza57ozBZ50H/QN
VqgM5hJ4jXftyOGL+YPLfXvF3v9AQCZ83mEjMXGp6B//wNhS3LSswOD2NqqSGfOiFgIkU/rXabUX
kmVKxVXCwVaKOPLGuLmDS7/5D+wJsnu7ohmg8TnkuDZwDbXoPuMpfUwT1yov0T3VzqHFsJODzV6s
9U5fnfkSvbPytNSqc2as6lr8GIYuTkObCJcroBZU2bM2blJ/yXMidbXBnfZF3/XXrrNUIPncTL+K
VdEXDwR6Jhpbkmk9l7N3iwHRjQZHcR4gMlY3Uk+le57pg3T3tsCyATYSefaeJmRz02NECjRtsHHp
rGL+pkoCfokCc5crU62q0xnXTKTCQnzN2LU/JeQFXegoZC5zUOe+Uozt3iyKV8saVvN0KLDx+K3Q
tAU1/Jp0SNlsYJg9GrVoKZMEVAmy/yyoKRZ0J6BxqPL0XkFD2QVHjnzjUNPKkpEAhUVnBZPWk9p6
+ugPcX0e63ZCMreLhPkg4LJcF2NOkv2YnuFAiA+dVohdWZgDNbTeflRxWPZ7C8HyuarV5g3tVCNc
8vXOLprxEiTbeIpfd9DDAmo86Ga08Hkdn2qD5wSxTl6PlHU6gmqNG/lzsMqlQoPayJ2YTGADRuZc
9WLUr8e4aCfiYSvmNI80hL20TncJ6qQHa5wHjKgEClvh7FpedSrcej3TCowGRYdxyiyqiN71BI2u
72bfGNT0WlYLIPB8DNYaUrerdicEJzlELZfDa6+ORrQIdDl0jwOnXUkYWLrram6BxKIsxkwxv7p2
RfkgLUBOq2mt4GaoTlprOeiqxNNRmvavtoKtTEIn9N98LUPSDe3IWZ12CHQzMS67Si+ukUCpNzyv
8QqLkorivlt/WqCcfJWHBvE5gePkmzUd84LjuuHVr4ZAI6fmLg4litaNMgZJnla+bEw9gP5nPhbD
+tMxMvs7rPD6XBtkG4G/5gdmBST4xm5Ps8ZZMf4kMPdb/bU1zN4KCom/kL1S1CYQ6rFuKWXxkM9J
iSW3OXWFstAOMm/j9Le3DG4NYnRRnmaruVoanjFfNs3vFuN+NfomkHg8Dk5bCfyXirKvnEUe+u00
oaC9Pmv5R624nfSrzBsWSh8NcSFT2kT1rGq7XBNXNtvoYLAXbS8hmfib3ZLtFcq0+9LoxODz2iUB
omdq6mKzAs3Zj3rgZDRY1YSLoXsxVBKGuqxsLzxNWw+cy4orRBTGLzlP6hoYiJ8Pcf+DwJQzqv6a
DLyxTrwnErZ9GVdXqBIeKuupjSM5afKhYXrUN7qbzk3kyqne1WU27dPBw1oChKy4kwrdYF/VOv1u
Ul/NVS9DqLuEsXqhW6bfV11/ThSm2cyOyifoTw159CN4dHA6A8S9hyE2s1DrcjuiAZcWh5G1rRPY
cyal202Krb9g5bB3WTd4p/g9NSdKcOIQaY9024wI4/MJMCj9xLN+OyI7G0rrUKfJTi5ttI4DL1Bh
RgBa5yoSpTViFdJXERgauGZ3bL4lomxDwvAwpS74QmXek5RDoruH4C5a5XpipumewMiIrNPTFBk7
1M4fFvEDKFXDkR1GuWY7YdaByKfH2SlCNc8YDhArlphfU5UMDRUQhFx2NJptZM/Tvp32uTH76N58
ScAHLOCQL4EvmkaOe9HaxmMntTms6+GJdSz07FIVB3VJDlTSiMNS11fbHQMzw52NAwbD6iwuc5tl
IbEtwtrXYm53yJ61n5qKGEzYaFmYFwezN9cLtTDsDigwO4vNjeTtBKzsF7SOL1Dub1a1LPdubuOP
G0Gok5s5xpFQcq2P7Nq9MxKe9GCZKYLidbMzgTXfIcztbmekVjxvA2MhgfPqtb4xs4HZFj+xB8aw
ouNf7qDlPiYw+5uKtxZqcXphEqY7psq32jKfchh5rZuTSOC617ZRz5GDwx8LTXdtFaK77RTH8D1v
ZnmtFZkFSTd3zKdk8rRTq9P66tCT7XlTEYjraxBVUj/1OhMpLd8HFJyPY90QQeICpI7ghMr5AGe6
PvFEchLPvN7xqkyvZtVOapQv2ZLe12O9XAMIn08UpVLOE7uM7ZN1qJyzETCZEi4udtRsqMyL0tRx
sOXJOdweSExbXuJAMy3NZ1+ObuWvmvYyTPOjKma7PdCtNKNJyPjFc5YZR+mM/Xi1rOuS0C7KgZiQ
ZNFe4g9cTjgzh8o8hxQjQrdYDhzDcEq30Yj7TwexGoglDTDbzvsMAdDoe31s0cKY0HHbbD4e87JG
XK6W5KDcDolh/O61jj1yKwGyOk6Eue3CgAZJ/fVkiGEcAw9AGRR3l5m4zAbaEq1nB8T7NKclufBD
ICnqIomyu1vCUqYDBn7A+SoGed4bN39CmbyUB/xni4YlDkFcWs05glBvxtIseEVxmen9aW+d5onR
f/PmwjqgCDf8iVAe8rdxa3pnc2KtQUf5E2tvrubBOKiFXy+Uien12Dhr1n0qk/XeFVPDBbbd+LD2
uMxg5DFaMLhoa70EVnmcTA4kFe0lUY36hYBo/MmN1j6xUj3TSMOVXI3mEHqzt9wkOnEpq111l6Ui
chJRIc5nwRAvBvSjsiKJJNmyLxKvkGUIQ1NHxOg2aBi1uKAmpTQXs7Oo5H8a+YNS9I30K+Re+9Kb
nKChSlkg+7f6bK93Dmk32EmSy3zt3B9d38qT2bNWj0+KNSehPrgotKRGoEYoMg/UPFa4Rw94dJ7b
T4NDyAIOThxcupjPR105tdrubna15kfmWONJaa7drrUVzeHuSRnh95WXlV0t12kNXiBTvUcjH7uL
1lH2c93INJzJjjgB6KhjhV2SK21uGlIJWKkVQ8kRrQHiwEO5EmhXVw+Dhf027GSLkrPz8ouxIqQl
T5LkKcHIPkVx5rKGVt2+HZGmQ1dYv5vLclnPGAL3xKvsU7cNFCPB7+pywr0epTueg/zJX/AZ1ISA
sQenHj0T0RWfOKI506yxu23SJAsXKoGEuJvFvprS9Lx25emYAt2ij5FE61p9xz91KuuyT6OuAPzt
3tdtPVx5sfOI5hrRWm3sVquFQDDPFmoaOh+KWYjqCYu06p2VgyhOWr4PeJ7W+JJoA2dvruIKENQd
eFFSHJaJ/aEocA60tV3dGhp7XPJpW+k37IHxqJXmbd7pQAQQPx8AaPVnrp4OT+Uy3yaldmPE86Oy
GCfSKcdkX2KijssxsoyaM1dbJ/ZzIVdDRHFvgJ4oVC2/NjI+NmN8iqlLXGcjEWJ+bimx5xdu3f+U
ad09jrHb37ZsfK+6oeaMM6zt/bS2Z4QcVX3YyPY2yzwR6iMpV8XohA1ggtc1Vckp6+enFgRASU4g
naCuNL+lVj5TLNKfnSn7XcEAOodGlrSRl1nxoXcmcjB0eaIRxX3S1DpFmCL7Zhjki/TFVIUSxpmP
3p3cMlmegbuwrpIy108sq5iILWE7DjnyMlHV8xGei7dqfNg4d94BhupCkr1mckBbgJpN9myDc7FF
67ziwaUSObbJVTW5BzsrcIvbO6obgY1QxpwaYppy9gNlZzTnUjPqvWg8sbPddNhjrgSn5Lp96Cnk
YPmSZQA3H4Ytuwqa1L5ekGOKQu8uYMCXtKOLLvetmTwwzKp4v9uSD7eOrkScGVgaiVLpY9yT9v/j
7sx241ayNvsufc8CGcHgAHTfMAelZsmWLNs3hCXbnOeZT9+LPoX+nXT+zlb1XQOFQg0+jiQZ0977
2+ujQ8dof45xQTVJn2oa5opRx6FMtlOwsQlK3uD++7QrD2JjVuHwtaaVeaui4NUSsD06Pwi4ODcf
sA34mldTuOt1zI1uqrrG6mHSp5YFEMJu6AxwdSWXrLBtx3u3zoOtg7K52OMVM3pWp/fJNkqgCegI
zNn68aenC9faVyalbGymqo091jVefDNqTSFD7RI0rrvr4yo2OTbtsN3Fkl01c2uy3lVU7GjS09Gb
tDFy2eY1XwxOWz96SVBve/HAjQryJ5t4QgPyPq07vATsAGk706AHBTF+yk2XDvlCu6Oh+mchuvox
tto83UsgifdA3kxxaNlGAWp0IDc2RkuOd2sNVRFsWTj5t3lw3eqKsNkPrvtZlPnNmIuJJvi8kuCd
EhW5H1yI/grpjYOJSWdgNbOJ/DZLDu7Q1XQB2lVeYf7DmdneYs5jU2r3R7fdumXCb5sMN7E+1KSG
5Z5ybm/gD6i7lyz7Kbwe7bzOHsCtot8GQNIMBxKpjvKgqmrb0MYmoEsnOb1EQHDMTaBQcXex5jYe
xeFF+u3YHtaxbuYFkKP8F1FkfXSh045ZXRgYctee7OzyGz2QdeDFSYJBmqn09HlqYBvshnGanike
JvICTo77IxBJ32570y7p+ZHhg92k7UcXe4MvnVB+jofvFI435QKe4U8a2tchcAKM18La+YS6F3TF
VKSjfI2i0n0g7CjYlctYynsuJPbwKewEMm6IK8LzI21yPvVakNMeXvYQgIJytKMbHMis4K6Qk662
bE/QZpbuMo6k9qYsQgPwyfBhyIuZPnW6MTdm/aNuE8wHVd42eBgRaHkIa2p5lSV55b7ghtd119S6
0nyjYehwkSTKvYi4j7WHcY7w89OIo0SpgmTH4e3Dh0rcuwnPklsEPrTYACnSjBYro0o0mOvkLbwK
t0/ehjqon+lqD28gltLbS9mXbbAzMT0AGzc+R/TED/0F7nGa+zGKatCYBYF4zK4yA7OBjoBdAwcf
PtF3GCbBzPgRBdXHOt5L/4pcjrghNA+uOE37xXIbfgY060eVEBaPgZ6O9P1IOzuE8xb2SBANBGxa
Y2z9UNQcwZ2+bUTk3PgTmvY9TKZd72DJvuVF36URxueR2pX6dC3rF9P+OtGBOtcGADoJKC+Iapk+
1rWw/AN8m6HbzDPz7q4NVfFY5mprzw8MWHwehFHuhz7+msRc94PZINS6nf0XYGhAjkjOX09N52/D
WJHijetqH8bmKwkPbTP0kxmR1M5vyia6CSu9vW2J6oAXwR7aN9YAUNjw62ijjS2sgEi/6MdZ/9FQ
kuy8SM2+TeOtUz+lxAIqYeFNVLv7+poEnfxAb2X1aRDVc3lNRrC+wQ0q5bQs+dtxcY+Jt7XWvBES
Tra+KfJmG2T6LhHGnUWDdM52jgnZvvSH0NineuLfR5Y1eSLq6KWqCXM6Lnuh9iosiExQsTw8Azc6
m2w+Az7JYZBi+NfS6A9Wz2J3h0sRgRsE+r2cPZ4tU8Oj8zK7VC4Iil2E2ZNGzT6CGJQEUUWa0gof
Jz2T2h6LubC9zZR2hfz9qwso6c0O0mRbCI0O4WAA5rdhQhLc2Ln1LU8wYjvkWCJ6NcW+/MZJorbe
a2Ma7gRrbtvTWo8SMp2aO3rUfRI60kdNGOr8YC5u6a6jVwnQNvyvLgghcuXllxEvSnz4Bq5wJuY7
uyJgxt9pkzF5VRc+VShYy91gmz8aU16Qzn1pK6KwQ5a1oU3KCoNVGy3EnZHn0ss5m3cJ6+SJO2nw
oXWxI0ktE0hV6KtLYZCCmgdd3jtTg/laqgUVJIsq68cn01rw0yYGr5Hh+MO2sZudHrRPowWU+7Uz
dJy1E8cmAxIpwI6xQWM4GDCAjg37Xb4P7dzXLjul3SZJY+yLsL4aiv6ux4aOzJt71Wlledfp5i4v
dGM7dU6TbFU792Ww7bAnohWlGCRVGOgByQ2J4BkCRaAxpeZc3ZYVIJaQa8M3wx/oCJ+4aV/ZeSbI
JyTIeUkm0OAQ9ul4jz8qu6ITzcRhdvEzTcM0fszJrn90gWH1G6NZQBh6qr3goBTeYEet5/dJDjIA
YzJwcmD/auF7tegqWkKgcs5XvWr0G4l+09n5ftEAZ6lDZlkazNuk54K7T8heFJ47J/lTmLjD5Uz7
3EsRgvu5aUJRaJj+pJXYBZZIBgyv+gDnMjHZ0xXe0k9cnyZt52oDLfi0VJk/dRpvhl2TEB/2moi3
HQnTSzcX7ZtPf9FTw6H/HZ+aRLvoHS17nEmAczHtfWOblAm2aaLBa4qtJkORP6OHC4P0wlVT8Ibv
m37tGnFw8OeerLmftMXiBIia75LKiLGboHwqZx839ljlAEKwoFUfytYOfXpsh9nlvMOMpiQa/TJE
wJTzN80cm5IIqrHZ4z29C1AyGvvQn/krEIUk9NlczPjvjRdhWZIYUHkUPnCHMp9Jij/IZs4PCUW+
a8jY6n7MCIyMTmqQ15MhvgraNH2Ke2YWeQnstTeZ3jsm8VkWq52oJtLwhzHVy8FPvKQWc6V9GwYU
gJpu+inAoXFQaeKxA5yDJJ8od/xSZVrAXdF+rpm/dCXOYVhQVGnaehuR/prYwy33yR/PlJTXJW3m
OUxox6J0oy9w1eWH/Ca1EWPVumZP/YuyQgsBQZSbzIhfktB6IWgd4GESGKgev/a/V1pOVI2oS9GM
QllKlzSSHo8b0m0SaCmlqR7nywu9DpK7bCrKMwqYdcFyeTqFmpDCr634t5VsIGi1NgxTXmNoWhuZ
w+DIRLWfbWefZ1Z/2fZ6fqb6e+LDUc9GmLq0b6I1XJVIwzZrqo6VTYxoZIcSCuy2n8ocfwUdR12E
Roe/v8e1hmmpAtGaCnwecwWaEFZPaAy2LERJxOE08YUbTBscmu7i2uW+OB2Gqd3DfX9tk/Tz34f9
8zFN5NILVh9qKrKMVdEvYoVWiV1TPy+zC74uaKhwoxrrg986Z+qLJ4cyaTNeOvpdeg+OZ8qYV4no
l2giI3UD5YumfM+ouQqfmSt/rgR0FUhDmYwAh/l6x+PkpKTdpkSOILHBopSybfEnzg0sv2pc5Fqo
VtVZueNSXf69mkd7q06r7yLagWZNrfZ4TGewZK3ZrL4OloE3jcZFGxrJck2hnKU/N0bypSmaQ0Du
sdK5UyZE1rL9EANzPzNv/3h600KtsHSE0QGBZcLqLfeaAdZmKe2riKeVj8Wgb0jne7LmKpUe8nNd
M3/M22U8RSGXPhKIG3I1bxW5aL0uFljhLn1or2cPJuZmemkv/j5P/9gAGGYpgC8C96UddLUcc4tL
vsXZDt9Ryz36PGw8M6cPpdKeOCiijSP67f/biCvRgptLJxMk2jdWCmdosZDFUg5TSVdr93F2Vmyy
vKffZhD6QRORBEsRtc5Sgl/NILRKFewqhCy0il4ZFqbrTbYtuUcSwhTBQczuPii1fYjx7a/nfFd3
5VOR8a//ufwzb0BX6ygI21/9fv/13y5+FHffsh/N+g8d/TM0Cf573AXccvRfdr/8zR67H/X04UfT
pf/8/cGPYvmT/7f/579d0p6m8sf/+h9vRUd4x98WREX+e5ukw+T577sqL769/vnH/+mqhPWy6NIg
IJM7srEbYQv7hx3j/At0gABgjuCIE+gXIObfXZXiXyCTcVlDHEmTB+fF/2mq1OS/8H78pRxCf2Ux
d9/HjlnNEC4Q6CakS+HPRva+FoE0Zk/rP6yW0neLj1xXnNu+ENUZKe2ii/ivaehgQLz0B2ANp7uo
WdlBjjeytrQnnySs5xgl+d8KG42RHAyiJ78+cxwcXxz+PRIrGXg27wgR7fFIThTSiIGWQYBk3IrY
bHEfmM61xJ94HGBAfC6oO2Bk1nLDQDlIGKjjKhxOD9Cbgvtmqts9GdkiPrPxsh2t3x0AckTAjqKh
ygVBtDp4fIk0LFDJTvpIPyCVULyglJ2RrqxGqoh4N8bwhYO5sXYp5Z/umr48iIZcveWSELSyfIMo
ohVLooUEtRO0VcpVo8ZpHYRBMX90u0iXO6oRFJVjcq/iLgib5D4ZpKgvWtCRb5XhAyRH0UXLmFbY
lAyUTyAXDGNu3GloLoOdCCrrZ4T1DIA1WsD7vSx69TOaIw0vLBnQkT5lFQMbkWZ8N7UxCnYcNwVp
2YG6zyYpU9e58mOblEInZD3cEbBaz13b83dLdCXARI2MinRdt/Yb8Ao73fTCp+Y3Jm7qgoa1py9j
o/efw2bp/3HjpUZXp32M+UO+RPCtLbOrPlQV/pm23vwAS575u1Qfp9cejfrLOGTZzyyN1G1VgDOi
QhF2HzDgnYmuAhFAYyvMEMuPJlKfHZit4FnyQnttiKeffTNLnn0SUqSNTJ8qpuiMgKSYm8XdZwfh
i9AxJ8nazxk17vvZIXtHZigpv5q2yGkUQ5HiiXaIb2jrAjo2mHDvPIDf7eeaFfmaN1H0yqrpvoVA
aGMvngtLbnwudj1nh2i+2cSUJJkNvoyukV/w0iDLyOjKKSEaa6vhywIwUReZM03NZral8yWA7ngn
APGQAwqwuu1JlfAjqj55GQU2tsBCx/u5HMICAUGbfMy7mqRvDmntk9GPmgbbCBBJ5LotGrV0+IR/
sg8f2JqiNyWT5iOVMpHuxUSKDbtviv/jSKEZr+ZgvHHc0Qq2BhtPA1R81H9QSI7fcMrgPFxaQKj6
4WX+iMlq1W07E/2BVyuHEoqfx8YVyWTyDEAitJtUpMD3kigvjQ2JWL/YDnDZHlvd7Wiknuulfaee
hO0ZRQDY1KGSMz+O8xA85JnRf00GO3wN6jGwPzgcXp87oMJYwrYhBVB4bCReJg1BL0kQfUCCgS39
vOurxEI72dZ+TZXOKN+aCmNfb4iwzSJaLaB+24N8Q5+Tg1TGqX0GNw88nvkHVN3TMR2Egqz3ple0
VoNObJyzD1wKQipVZiigeCuz8CATZ7kXU5X92seR2XsprbXSG6XCpb30U1ZZyojpjvxZ+d0IG12h
v1H4NuWdNphoB7viGXL4/Jyw47vbWrfC7x1sStcLm9D+ksnKehToRswNnC5QgPyYZCZX59aPOih0
cT35Kmy8NkHps0tHnfmvl5ZrbstZjgOK7kx9adCFvDmNlT0A5YmLLfEZ88ZtAm3cRDGQWkgwMhNI
QvywRosy9p/nbCBZPLD+3kYm0AeQxp8L1+drJW033DWUf344PYlbD1OqZNj4YU5zhZv4zi4Jirzb
OqUOSTsp4k7bViCDPtVsmRRBNDAoqsMUe8uGU2eXruXn3yJqjprXWBLqI5oasq5B0QTFRvoyh8wR
lnHmoXirsYpP5XRbZFXLY5oaKRI6E54pUfIHDB0k1LKnjTR74pfzczaYKiNSAcjphdWgD4sWY2eq
y2Gzi9IpfSQvlaY7AdP+Q8ADJPseg2GYjhZdOTUOKDAvgsomA2oOPoKEIh731EoU4cTkJM5FTyF0
RPAhJHBjrIyvCXyGL0ZOfWZjZBG/Ce4SfPKybAWbGYDaB+UbGhUTvcA3OsKhamumI+xyqsLZFTkM
vYAqYtTlNopIcI0VeopNKtmfbd/f0nR2STaslrvesAG6NMOoL971lXqoe7CGiBfq6M1ktoK4Fp0L
Czx0UhwQkk6C/QyGDiJl54Zf0jKIpqsRfPmPyJgU4hkV9w9mCv14G1BLFxtHb8ePnWWij0SlXE07
MlqWeUhylBeeHAuIQ5GcCBWhKjdvfo/4cBPqWMFSli7ZfButNQ5uHgjXi4YcTn5p1+YLdvdIqRob
5mkYafqPzl9A5pOB9g8YrnWQzhRaHvcfClDm3MqDBr8OSF7uuJvKsMKbvkYl30nfvJ46lT7pSeq+
apWqvxrOmCIR05qg2Q51G9yqzGnuWqmX8gI/+qLfFU4EMUmFoIG2WZ1Gz6Bg9dehiMYPpjHU2YYQ
T0suiqaNHrLcjwpkK6J+K5PBeIG1i1FCO+BysPH7xQGlilFCbjrLrl4xwU53aedQuO6EX7zmQzo8
FjVVRjOrjQeOBfuuKWt9IHsu9kKz7beBv38iExb2Aj1q29WHxBmc+2mwlnke1BwyVYzDIesvb54A
0oZA4dQ47Wsh7e8JpuXWBiCEZWyBWM4cuzb7l2caZX2lRSQ0NoFlQ/OcBp3TpxatM25aI6wvWybf
a8XbwLoc4Xrq9RKBhA3Hk/pfAEk4d5fcmpFTBQwBepGDo8zm9ShoPga9bX+LqqpBsDj3w21pWrVP
7Vy0akeON7vk7G0uMhINOeYL8fzC3DS+FWhvEAKOBgdI3E0J9WcD6OgOFUEKpBC22xcqrpQPoZqy
A0RQqCcvd83x3jZbM7spUK9ypogpNjdl5VZfFJMv2dtzkT5OJCJhkklyxRwUzCNWX7BByRN9Fe2y
PkBEd9bW0IOaYBEp0QttN9FXK25Imc+90g5mGah9JDMfeU0tB3MzRg7KJd3tOR0GxCHPwdDAsNZz
uzO9lDIUDOZ67Mq9PWHwgQQPG0z+oAiBvM8BzrG1pFCd4cxWsBORD+Sdti2n8q5HF0UmOBj0/jFH
y5E8GpWZ9teNUVWJvMT/xHwUdkXhRhcLiRUbxQa0rwpSani+ql574NapNmsGtmA1+f5xTvuCpHIY
jZtBF05ynfdysC7rkH2LiVMYctcOUf8QB0IUFyTRpXY9YnCBBgWcRLvBRmmGAGzb9VMZce/0QGNL
FK/wshFk0PW6czKnJvMlxmQ3ZlbTeJOKAfVS8uXLm0YyvqLAghdL/Va/wqCQwvlAYifamEkXynsZ
s+I4SDTxKBr8SfdFHyOeaUaSkw/YqXAnaih8AyKahXMDEd/uISpYsbWNA3gkd6FdkryZxoaLXTca
VnqXVdb4rcYPV3iKczHFfUPC1EMJ2X+vhelzgwxbzA/MVrYCLHAWGxzyy2/u6OSAIA7/NtwEcFyu
zLFovndUSPHAsIock69AM7IN2BoOnKCpgeOS6euRqTSW1QAHYA/Wi0m/HNIUP7QM+YbjaRD0q8d5
HJvmFuh27O7cxpfuHm/d/pD2C5TGC7WSCn3agwjwDFpUX+2BFDi2NzVyRD91RTNzZ2pieR+1qdh3
ribmy2zqExYGLVlbFL1tjuaVxhecOzq9zfaR70cGW47ozQOOIvDjtg1e0/DnJRKCLaqCzvpmhFz/
PR8XY59zWQ9y67UpbTnS940yv9/0QeKat5VjAosz/LT8bPgxsm6y67H+ycddo/wWRVgdPCyFHvuh
FGbIMVUGnMHc66zkx/uzEP9/+r8vqar/Phuxq6n6Hfu/L//AP/kIU/4LdAqWZAI0DcDYpc/kn3wE
/Kcl12AtiVty/nJhOv47H2E4/yKAtxxdFyQmyEfwD/3b/B1feFqgaTvjzAboSdvPCur0N8jTcfxO
Ax0VnoWpgNcPSSs66Y7j90hpS/sCgCdwIWI/BAhbk1E7l/dbJY2XHObyr4XdQFGDdurjUQhvC+It
BVyJuthnnDTGg50X/VWI/AuaPRvVmbTfccaA5/iVNAVgQIM0vTBqeezf6ijjbFeZPSeKy1dDKDva
5SXqufaKIDc+M9Qfb3AZasmxwEkgklv31E7YGuH6V3CjAXX7FRBbuQm0Mnz6bT49/JO7+R3GtW65
XJ6I3D78JjBw2M2tmx0NC8NWY6QpCuRk+ZDbPjdFMWj1R6Fp1SZMi+IH2pmeCwTx/H407G6fGk3+
uYEStjeNOT3TfHbiDTN3qRWRymL2mKuJg7fRgE0KvyeGTdSzQfvahmtX8w340rnWxJNjUXAgn0f2
mFbI468ZEAZneYw6tSGvd19WQ/dU2jQ2RXbKSXrmRZ+Yq6SxLBBSNLs5OHweDzZE9TShtUOcynZ+
ZdSu/2SpwNnVBcJQ1SN0TGZVXdHLzZFdGz4RrG7Ad0b06iGutpaiJUYxhYj767hNp71Z+u0Z2OuJ
OUeKislGeYQs8zqJOPGhZyPJLBo1NLQ/EpV0KTAY+PurODWKxVtYqINUJdetZHoedXboJJbHxXQM
PMD6T4lt0Vb092FWtY5lZjOD2M1w/aNjzVltDhF+BkOWBIQMsNn21twFlzEwqjfo0fWlzCYNYw6S
gruF7P3x70OfWlWObjr0sbFBO0CNjj+2MMshboPQ9HQgTdijtZZ9cAN66Pa97QNT5TAFlNkLRZTg
hMjZ3bo55BBhaN2zcI9BKXAOoHzirTPrbIqIvHvy1Ut+8retKwCGaeHFxF6ZKf+RCv+4LRsne/r7
k5+Y5aBdaIilkkfF0lx+xW+jaDQjovBDPNgaWkZvykzLhI4ajquxpea9yXp++/uIp56L/uUFr0B1
lGPgeEQfa5iqiAIFFhnFEO8x2PTUGbfvH8WFhQU0nhybuSDgf3+uQUSGPQcuhO3E0neAvmpsPzVn
/x+MQgFSsDKYvmug3pwBWh8z1PdRU/YPxGD4uVRzdf/3UU5sew47ESVzaq02Hb7Hz8IV0khJcSmP
i4WJ7nBA6jxpJN00zX7/A0E5sQUrQYe+tt707NxAZ95mCtXT5G9xHfG3eFyc4wasqozLSneXAqti
wrnUwlYPpI81Gia9ZZTGwqdJH2y0R0um3doWtfgYTpQAU+k8EKqe2TBPvMoFMERJVVGiF+utzFF1
Wml4nXjmYrZeqiZDqdVbG8whziGalsPov2ovv64ebMk6iuSlnkoh4fir2VlityNHudfHxT7tSEK5
GEyFetB5Wi6uqqY714x7YmXhYurg/cxtkFNhtYEqt3Aw94IqL5G0elOTNVvMy4zNu2fjAgFa+GRs
10ACjp9L0E8xC1RpniJEPRS+Ge67Nqvvhq6TZxbxqXkCoM+k4ZcjGN3/8VCBmQ29NWgmfRZWcOkG
jrjM9G4gBySMm1hiMCK0JH2q56Df66Wpnxn+1GShp9dd0GZMVGv1pAVS09xqxULpJ/cMJSS9tdy6
vcUcqjzzUk9NFthXoA7pP+cyv7ps5EinEVmQnaYEcz/6+Ycp8mvaS2kK82NA/V1yZsDltx/PThuA
N6eLpEBNqXP1arucHdLpUf6hJpD7OPHFdRRVavf3uXJqFAfVxnI/cYh55PEHHIk2O9/PTS8iR7+1
m1bsi9S3z9gy/PmdMJiA5IpKZKncrt2/FV37cxBQSofXbX0Eq+i+0W3bfk/9eb74+wP9Yhuu3xt7
12IhgjYL7MjxE4kkrHlUIhjuhraO0Nopu62M5Cy3kdGre6yxOgTTzrBkjlQvyfrwH1M6IQe93Wpm
H32dff4WzwImnntD05vaRmE19DPCARWw/lDZzSaGhiY8ekayLzSxBgjsrLTtITvV0e2EDDeh+aMf
pBeRp/nuhhijbaKQ/IZHfdYkt4nv0ZOP7RTyOIzdIGtHZpbiExipV4zh25+SQ/FeqTx+KRC74EKl
9x3+ZoPVdZdNrejvwqyTOz12gnmzD/jFX0J6k7OdyCN149pawDNaVXDl206YbJnXduoNbqPh0RiY
Kth0Uo3YE6aZ6ZzRA52YUmiqKJpTkKKWtQCRfz/Y0xHz2JCuD490vbjNuvKrQ7/W5ZnP/OfqIHvD
tgMFHv7o+phIyrBoAL5IL+6T6TqWIj84pRtu8Dltzs2oE0NJYif4HXgnE4AfP09c4UZXKJqC5hHF
XWIlFt2DkwqwmMKo78wV+8Q910ayhMCPEJyIYa3vwQce+WJKBJXbJZnrTmEzm6S0E9BGgg6Zyxn9
dLab+eTOSJxSChPTdxk2uLWOSfxYKbc986p/Xa1XK4o3CedTcUZKdEfHL6ArpdkW3HHpthDp1Ugy
n6WkKjoSzDl5o+zk3FaKyeZJFdvOBvr5eFdRW7Y80yFmQJ6v8HQfZU4cBprAf6xGRz/HPPlzf+Zz
w9iF4bKg9n45RPx2TcY5E/kvrQ+8oUy8NhWNvJhFqZ8E/eLHMBkWtfu4+/H+Wcjln2gE1K2JlOX4
zdhhGukhOXMk7UreUNM2txlef4e5TbQzQpFTz+eQUNDJS6FXXPMkE4Pkt+Zg0KtCAlndmbF4s8fH
Oip+kCa+s4diPnMAndi0kXGAenQg/WJusJr30od7EAdLuqQbqkNTKvEp5X+k6o0b45lpf2os0k0Y
NXGZQEW4epF53pGsLhqu6UbZXRqDZm3UIMsbraKt4P3fjBEEqjaScyy142/mcNrNPe7U3twaw8HO
dGZHSuTWnkWvnHwo5qKp+DcB+/l4pGHOpnjqiaPMCWO1gnOVRncsefcFwek5rPWpXfcf5wZad5ed
8XiwEFGOyn32o4Gu0ltasuc9AbP1+veXd2IU6F3EUzBvuZ+vAx0jQB0A3EFhFmdk9wmGsYdZxx3v
zDc6OQzPgZyLnpU/oGyuPsSNNjAdRtIal3ko5I0Vjfrh/Q/DrYRLCRozQ18Du0qrIQOmS5ZU2/SP
oyumbVC54szC/TN+J1hD7ovalxCUnODxh1GDXqg21ZAhhJIz0cx++kb3YET2DTTadwIgmWXkN0n1
sV6RiMu1bjueu8kfJYNxvsjPRoFg29XD4aIOxfszWwxF8K4TaSwi3CU0+G3DHU0Na+bBUlicBs5N
M4/Onv7P/ky4e+LtSYNoCbkfvQ6spONRVEMxOZ6JZZxUtw+OVneX8EvNjxUd/psAmsKZZOkavLi8
QTJoFoYKWAYRia7u+aPb2BNvizxTSdUYm7BEvCjDbK80EtKPc2nM36NkNj4aE6xiD4pDfxj4fRd/
n5qnHlsu64t5CU1uHZrO0hp9JB6K2k85Hyq6C3a0cYhPLXgD6pPtcGYpnBqPYxNEIMvhT1VxxhrB
pImnDmodzT3qyr07hOFzO/uzx4atPf79+U5sjVREdGkthEtk+KtNuO5HkuG/8sT41e8dYBKongIM
tm3r838wEtkzQarEXiTNxxMoik3dt9ORm7KOiGiAmY4Ers+v064f3p26gG1o2wvfXVBoWM9V5I6a
EeBaS5rZfGhkbn+iiWu+tZzxXJVmyUysbmQcXC4cGbVQJNebvQoFHHmfkWrRJw8w7T86tjZhTl9T
pKFpNtv2QCYO9ODZ79+ZSXGR45Jk+W1y2sevE7u2gVYz9sw+HJ1n3gHeWZhdnZkeJ6YjwH+OLLIl
xKSLwPj3vYWUhutokr3FsSmgOtr8mVI9Lb5G+KPxh/dv0OQv2CxJIDgQ5laBdgUrT+8Fe6YVxCVn
AbbAKkyQc2BSuyvJppyZJicON+IWalAcC6Qs1vWhdJ7RZAEGpTGqGj+kgZ1eDF14bkWfGsXm8MLk
D5QirRLHr5DLFrqinHmfzuFz4lvdbojPhgYnBxE6JRjuiGyWqxsO/ooFUDPC0CINp1ur7NRdDcBv
9/4lTNaf7CpPg2ZkNefyQoJnrxzlTQSzF2ZkmVdjZWKVZMTafzC9yYVAvGTvXc6c47cWIubibsaF
fi7R/iXB6NKRrakz6eLlB6+XL7d4cjtU48ixrm67de0k3GuZAaCZo0NQq2DnNHax7+U8X9KYT4+x
Vt4gYWISFtbZDMmJ0bm9cT3g3GL/WD1jgAQt6PSeJZwl+qe0bIJvUeeK+9yV/rtDCJChCwF/2ert
P4IWPe4QvjWK62LvTIjUov5jWHTpxSjh//x9kvy5JTIU5XeDLNyy/65OlKESIe2vMxlrra9CTNVV
vumqSn2LtNFuPUhIWweC2FIy3L97ZOIWLsRsIEzSX1jT3y5CdTXPlobcB6GQ8gFSqPhjUijnmRh0
0aNg5QjYwY6284Tq/sx8/fMcJSDkAkaZhtYjakTH89XNUyRRRBdeG4loswRmBzjGweUEbO3MUH+u
dQCPXEYQ90uMkYzVWvdBnqjCJKVla539kORDe+m3/fvPF4ILSk5USg3W/HrbIskKRTLlgcwpcDdq
Uhrdm8Y50cGJZ1lMgelvWvYVCrTHr80pwomNmeu4SLX2YFXAdmRLG/zfJ8aJj8PUZxehbErYvi6i
oHPKpFGiTgbmo+8kin069cFUNY05X/59qOVAPN5RXKnTUki5xl4SEqsdZQrFkCGgwyXYUPm3tMvJ
QoZt981E+HgP1yrd96Ew3n2QMShFSQ4zCjVszsdv0Q9sN0UkTpIz8IOv44Q0P4do8fr3RzvxrRbH
EtKJvwzY7NW3ArloQtnCANkkjN4382RuKQpN2/9kFLZkwidivvUoJQorLW4Zpc5jf8dnQ8KQpfOZ
UU7NCNKWhGZLZZXazPEba3g9YdIK6VE2meHACLCArgOTxZHDma33RNaO3ZBA0OZKww173e8zUDWb
JhJlHnZXVY7MWc93mp10DTQ32G0jJ8CXaDCh/9HvvR0GkX0nVHVdrxrN+iLVwnRn1Wr4EDe52A5q
Mt+dJl52a3Svi80397nVtau2iskcuS97Ep30wSxsnV8Sndu1/rxJMgrrgYQP5VJe5vEbD2q0e27C
GoQWY71I286vQFWCi0zpxdlwQEZnPvGJ6YpDAYnSZVCOhdUnnqA6B2XFJy4B0txi5zPvATxNZwoq
p0bhMrQkFIja8MY6fiyhoXKdI0t6iZ3JZ37G587vzq28E7noZSOmc5jaNjmstdvCyJSZVLtUMYrS
vF0k6ZfWnJcfmxoWHwCrIH/JkqTc1Fle3MJESr/PSdgB0uvj5lbZYXZmlzuxfMg0LEoxck+keFdT
ZqodleDcwMckuPxgZnZ0UVhV+9FsZ3HmUD8xFIcPubtlO6A/cfUZTdxr9Vqg7YhhedzjVI17y4ST
IpSy+sxCODUUaSikKKgECalWQ8nCzv8pwVWFU73C0Wsuptivtn2fRuea5k4sB7Xc00kGcikjzXE8
b7pBQ9zcUFTU6Y85VPMY34Wa7W5pptD2gMLOFWhPzFNqpiRa2fOWsHD1xVyTCMQxMmynK1/tgIxF
Bwt615m9bv0GeWe0iFIulSQvFgP746caWooR9LZQ8gOwdKBNyQKFGkRPcaq9V0MIf1xf1Amk+/lU
9DgeD2VNlP2aJKXgTdVuoyV6vBubtjxz1zLW720ZhlQwkn1qC/AX1iFP28ww7xjGQYauMnWRgE6S
UbrFJ3fT1fZudnFQg7jtqdjYu6b/POuBhyQeyOs54sSfb5ffwhFPVl6xrtYZFJFO/azbFG9VntIi
FJiCY751LgpXttv3ncKLRo73SxYFVQYN6OsPaeUtenYUGXB14ivXCpvrRoAQev8o1BootP6qsJur
G4VMU5pEWfpe1VjjV0NNzUtl5p/fPcjSbIvzDxcy/BFXg0zwgUpaOoDwuDbI+kQ0gMei915bSNUZ
7Mv027pkSRlsNR3Loc3HgReWSKfaWdxrr1UOK/LMs5jrfWMZBxECBnKoLQhxlvn6W4wjmj4bKGpL
z0Ls/FagaPzaZ3hrz1YB33IWdvmzLd3xOaFZ+pscQH3SkkEvHqI9ANgh8rXe840M3X9V2NMDG56q
DvqQ2ldpP+r2U5JNJc7dOW1L0Mky7TKYizI42BHNEZ3R2/TNQbEvL7kD5zd5HmeU58devk3Yys87
rKXxcOsLcK3aPMluk7NUGpJj9HbQSgFDcVuLoboJ1YAhLr077RdZ+9zzsnTsgkM59GAHOEOcQ1o3
2v/m7kyW5DayLv1E+A0zHNtAIIack5lMDhsYk6QwA+4Y3fH0/YVUbS0m2aRVL7sWZbJSUVBgcL9+
7znn+zLOMeE0y9JigtFuWAaHzm5qSIINLtH8JDLLDpOeojS/1/Fc3zXkBb0svtPPyXTJXyTsyB8J
K+8q9wC0bIOvYpttONt+Q7yq7tv2Qz/NBFyaEhJ9HG7lbTso79kWk/NFri7h21GjMBOOjdO2R1yY
eZaKgGw9CoL6M+GdCthgoX3nMMTaiW9VlbHuFaXbV+eqxpCSDFR2JOyKypcHT+jYIj/KJeDbcmTX
7ieSo8ReVkGxHF3kVvn7Qq16SoZQthHKyaW5bkkbr/ZkDBDCmqkZ97a0rEEmYajWL9KWzotnVrUk
dZHFard1XfzsBzoczwWJr18Lwo4poGM9uwnL2/AYFE394C8Dbp8x0+1HypYS10w19FlihoCA2amW
kSJEY1htnH+NunUtz39xCSjrdzoI6xebv+Y9n5bwNFo1MW+xFmo+kJu4DPslzlj+K1TNhEO3W01h
sCHD3pG1uo7kr0oSo0rlhq9Z1bkvS1YO/SmfO/4fJFHhwVVRoL51+VBktyirthq8ieU953Zt69Rt
q+xDpMySnSJHFu+iZRYPMsNFVJk5PpeFP5ASDVzGQza3W9FifzZWFr7Qwh/DHRJUslcsbyJMJ9u8
ihEQcY4q8aqF9DZkaa0+jnQ2vtmEWJd72a6al12I0mIRHKxX9rb6I0jgWCbVDAwpESg+NG7YYn03
BMsm90pSceLyU6q9onuWm12I16nac/qt7Z3BSPayjD3WnI0//3VZdNMeySbUN10sBuzwU1ydiGpq
8Oq6PgQDsuqcGNS70t8m3USv64SyJ620nQ0HT1bFB02zodtna9g/hAhtxB4b5UAKi6NF1u2aTmJB
M5Wci5RxxXYziLLV98gowi/FUAbNfo27QB2mOpymFHstAgdfdSK8qVxRrffBOHjec9A4G2mkwuR8
DIro1qTzSQHZN2G8EpIb1lH3iExi/FRcRlRHrBOlix4nWLJPFVH77W25FSuuG2uoPw6+EHCbtSLh
uFOl+dCMRuHG63DLkgW8WRux3aXubwiYrdeTRHlIJByzrE9DseHCUZFpWB+mbnGSOpA4qEYAyR9n
Wy/vctLE9S7mXpw7ryLRlfQ2UV5Jksq3/eTkUUgCZONjM/Mpn5HrNJriC7PHuhdDXmKI7/DtY8la
suUmKOzWOVXl3N30amgH3NQVD49c/89tG9pPrP/jZzm1TEuEpwLsgou8yJek/CQXM8YHsH8qTr2C
yCqOVUM9JHm8TveVqUgS0PYIFQDpKH8zwNjxUpR1/rCYsJx2ZnK3GcJ8kzX0vS9pwtY6BH81cX/I
/aj54pR+/lBnKnChoeHLIry74Z7kdtXFO8PxANNtVvh6r/Dw50kba5WlINS8+6lVrrufmm3tk9i4
nQuSz8TrfkLsm5PSPzYGrPVEMv+ZvmhDvv4Wd+uzGbLlMXfmGtNJMQj/RfmLEQTxTs7nzPGdz8PM
UnA1O4H2voRhx1H4vGQeo04p4uzW8P2uydoN7ieLxOCO9b90owTFZx2kownqB/ppvJvKG8YS/5gV
crMd0QJUiJvxEbd7hU9O1LM4uhjOeQeaOK5T8jDN3QDjlNjJ5WL27B1b6VTpzr+zykw+l1tEbDZC
uCi4Cot5+Y6Ea1MYNL31qTYatcaHuWtUcVZgM963JM7IAU6q7bV/mXyQhBMXwXZV18uK5zzOsGtc
Bk1uyqcxzsnMeb7bSQeIIMGztiiTxXPqK69AnpaozhXnYLKI8OtsZX9eN1YB8j2NeLUKlPv8Pt18
l5hZpx2Z164+jDS7N1YZrIVp2S/mixX3xXvMkhNkB080+JT5oOiFN005kIIpK15ggiAAStCJf7eV
TM2jGdzuHkl+duVZdg3u1CbJeefnlYnTIAzla7nO5JwLtDhwznzF2WNr5/JcTuJChFHtSHPWLxZa
swREFoR6xy0B7jqrj2qty8fJKdctZQsb5t0kTHBaYhU/CbuGDzeaUBMSxPwp2Ds5S0bqs+Q9Sl1C
iSrqWZLU3nsW334cwR4AcWVdE9K/WEQXqrk5EQsQP27Zov3ErpW6mxs93M1T5BeJX2xZaqODxwnd
j+EDL/qmk65jg//qeEWREb0q6uXOaFR+t6OGXHq/Zc6qt900Z9FffhNYFjZKKex7B1lslY5YTPzP
ugmn5shrHU339uyXrB0Ob+kteZoVsS9bWITvSn9k7SvDcDaHoiRZ8OPo1toQvGzN6giZaOIrHLeg
urUa1zhEGq+BewRcU7hnjjz9fC62qIFFUJRrcMiqMccLHTfrl0FOpGyYavbeQbTJMlytbeGLE5m1
i5NmUcaryok46D7N5Lf+9fsi8qdjhHM5oqEVYIjPce3t2Msje5Ll3OBjMCt2Z7cl28TP6/soJHXi
95d6O1+hWr0MVy6HFoT/TB5+rFYtz0E34m3kLaMyZV8Kw3044NXEqBrrw0Do4VWZj+55lGZLx3Hu
0t9f/5c/FdECDb6LDvKthmCt7aIu2pFjTEmMlJoC773KPA2XY1B/GHv8dFDkpzKN50gfXmJw7DfH
jKIGr2DEJTQjYwBsOb4hyXjS/2WLghsq6DbhAo4ZryB2e3NDQ7vLopWdyx0JUqgiqq95hpQjJ/tP
eWq/eHbIOS/9AmRMTBvedEM2WzTbtCHfBfZj79zWQxwblNj3RRF6dyxk5aHaZHE7V5G8Ag0kvv7+
2f3qhv49zEHyQLTQ2+uryoo6Sjgk5SJTR2MyAl4Dxqi/v8qv3hBsL3QtsA4hQXpzvpdzu3GSWtH1
Dr1MfW0Rqx5RWJg1i//rN4TmPMMMJhBIqX46Ig6TP9dDJ5B2lHGVbkwFbsMxEN9//4N+vm2Xq+Br
YGeju+S8Obk7kUMFQ8eJCD501e4iNMn01fSH2/ZzX4TQRJv0L1QxmHBpov/4IpYlMSCgzLlvY7Pe
c/6O0iq4IH8AdMEAGaW406MGKmYWfRe2jpX2pq4htyI2OYtxWWg0kwUcWXH3h2HI5RP49wSGRJhL
lx1RBMM4vpA3n0hr1EisCQoafwvtLzlxBweIF/5hzijRBR41opLn4k9CkF/ddmLDaK0hgkaS8eb8
n8Vm7tlSLysdAdxjC1Vs1YX3h/Xsl1fBc8dIjlk/iLcf77qu53Vi5fR3c9eC02rXD7at/zSw+LnF
gDf1EmtKt5Wutrh8Mv9qMbChlSIP2R/Q7xPGMznzR9KcMcuPdfTYt47+50f9Vzl8/3864J2LqO3/
boE/f/3efOm+/TvB7+8/8Y8H3nK8//lbgYuf3fEuo0QexD8meMslr4+kSzYBdMh8fJfX7T8u+DD6
HzLsaL1SRLHhOoK/9R8XfOj9D3YyF8EDijqXXpj739jgf/zO8NAzmOU/NAox/TKeeLPhGcQZdoZa
OI364n7o+zw1ldJHJTRRkYawL46yf2L2/vhqXq4ZXnTvjHDZ/oT9dg4yh2ius4Kj1hCN5ZeFcLeD
szpEV4vlYVnt/25z+OdyyJ+Ycbghhpm3lRK+u6yvPQX6ikE5zQF4U8TOgPeqwND868k//LM+/dus
fvmo/s+q9Z9LkcDIvIqrRdGb3TabG2nPTj2muWPZehfFBWplNKRwcXq//ueLI8SSWMlfXOzHrf1/
X+yySglkL0gWfvzCx3bonZaw6LSH4H1XeMN8LOvG+6yqun2arDXckwFFVL0bzsMtyhX/D9f/1WOk
WUofM7wEAbxtyS62nYWaNBHSvkV7TXeWw089DDfTNlf7VRFV9fub+8vrMThj92Un4qP58ffG2Spd
CpghpdZW78Sm1G2I8uXaXoW4jok3/X+5XEx60wUwDQDgx8upduYckPtDSmRrRGxqo/aTJAB35FU7
rbFoTv/99ej8XGIF6D0z4vnxeqORZVeuZiCbXIeHKQ+dBzq68W1L4uH96np/Goq8fVcZjuHAuShG
WYGI4njz5TeBmDe/1kPaVZv/UI9FdWA4UOwb2ZWffv/T/tbs/Pu7eHutN/PV2CUaqvPUkM7Q4M51
OHdJ3hBxDPSF1lCez3d57j5QBi2Pfh8T3d6vpHVFo+f+4aH+6kfzwtJ5v8SL0OX/8SavGAiatuFf
xMRttzeRtZJmX5TXy6zW19//6Mv78eY3s/uit2fRD1hm3/xmXILEM0EFSoMiNjsARsMu2Bz9RKeG
HMlxWr/m/ME2LXLoCb+/9NuVgWlMwHgJESG148Vp9eOvlE4dK6PyNm1fytS6Ayo5f7SOs9lvT7+/
0E+/kZWO+QW/hWqJFeRS6fyryCA0mlBHFRdp5MspdbHb3UvHx2gcRZaXArGLzgJ6cuqudrn+4VH+
4tooddGogRVGjvzWRrUwri+tfiDeswGX6BWhfdoIDr0RRU7bJHe+rcgPGXyAUf79j/7p7qKJ4zDK
/oz1ko348o7960fPjd85akTPsUCkO3ER+H2xqK6Mgp1WCqgJ+GGWo4LYsffyTP1hnfj5YyJ1/5Jx
SxYK6y61w4/XV3EN2QDca0rPYju4uYfaKlN+4kmav6lLrlpCICdURhrC4pSN3XgDCdzZEamU/2G/
+/kZkMuCRpBNCHEso7kf/1XGpsOwNSnJ0FaqBDzat9IHkctIqDs6AwFfKu7iwwoy8w9v+K8vjKT0
IsVFEfbmGWTrPFaZIyU/d1xOwdqS22g13XEDkneXYxx7r83yLtxWnfz+4f+0gKAI44JYQajLkM++
+aptk9EaN6LHPyAuVEMDUk60YzKVg/0HUcovfuPFhU1gcuCw4b1V9KwhCqplMDBVlc5v1iIODmPo
LmfJCBTisuu8W8Uonro4KP/whv98ZWpPnJkX+wsqy+DNG+ata0TE7dqmXhuYfVZb/SdmNy/S+N7J
o8985U+85UXWxY+/v7tvt3jUJpyKeJw0CtDdvf2mV1dZDf98IoAVoXfVCqnD3gLvWpAE7+Txn7jk
fx+jf1ijLzvt5XTEbuDTIXjz/pa95cYKb9Se1IDty1KWRBK6BfqDCELSScDfvMmsCDuyXCCo5Ftc
3kaW5b1OxFhe2LSMNaGDnuUqx2fLH5ZT6cbrHx7GRTLHZ/TDvyZSXwQff9c+VHtvtWcRrZMJ+F64
zyLdtYkdLMP22fF6r/nLr5kI3EVx3+mbVpNKeZ1PZeWlVVZt4XEJCq85ym11q6NmEtY8jWW/weHe
LpKfPQmsbvkZqZNt3+HV9Z2nrJjbmF7sSASoh3Lau6p1B4YuY6QUfF5c03cnO683Eg9JorYmUvfs
3E6ZXWfblSi8tjnNQILXxLhynA5W1TTtnUf3+8uotjb8kE1jkRO+yOgS0LxnygRM0dLsKhRYr7YO
jXtlFfnyspnRtRPJiBQvN68dyCNXbe9yD51IUmiPRwJ+lwg67QFk22Vjnz0or2iYlfQUaYcudoz9
PIvV/17LXp+6oDMfTa47ABVmgCIwk/f8noOKjSepncS+XyTQxiGLre5hIyNmPluFiu29bAB0sNJK
60bxQeYHwkLGL7G/eBIh2rAe25jtnQDEikRfnJAjFJioMB/n1rcfBxWpcjdsQfbZrIx3r/LBIuN1
0UN0p4W28v3KmaTdGZEF8gihTg4sKUUkCf/zyDvxs47RIYG0qk116dbHwTWll4wlUcxg3gYa9EQh
voh5GJlRVwSfJ9Y05PpcjZX+okW33M09DeHDak3Zcs+sUtVg68j5PpQl3ZzEYA+FtRUK69xMGN2d
TU27gn8e4HlRRXcd87q/UHNNHX1ylAxnQ1jKnPC7S2KpV6jlp0yU7hl60NbdYL4qzH4uGA9f4Vi3
UrutY+s4BOCKD85mmWrX/c17DSb0wvsBx81d1MQAYMNhUgxrQ8ep0lgsAwGrqxt1iSoKQThbyCz3
qvTJJIKVZcYDG7CXpRXFVX4kMgA8jGMKOqn2aNZr7eeMSi3oW9M5ZNi0JDONo5IAZBQF59gBqU5c
tMy+x5CI7sLRtqcEHuiwpsKzEEnXzDaePTmYC1FeUhC3MOEVk3Ira/cZJMcPtFLdMvWHyUGJwsLS
HfzRq5+9DqBYMgxThs9gzKaDR/Zh/86Fr0ccwuTm1aO9ko/AHFm310gYyvbYutUk7glHF8sZlvN4
t66EWl0rvNlPOvSIvy76uIdxa+xMPMEjHW7kppWXxkXUc4VhNWLPyH52SOw1ebfritIbjoNx1qPd
EZZ8nAM/Ixt3GBGFRjbz6AbeHp+TGuEOB620FyZjYdTyVVUTi31jV++dMc5e2FvgTWLmERlTsyx+
mInpgAY3MR7ctU3jeUko3dmGnGr61zAf2S+oFC2aZ2tsSkQelVoeCnIZ7Ue3aFqV0mxoHn03D62j
19vy4NrkqKYMw/qJ22HPMfnODFwfOIDEKoHl5snbNYr0Uy9d5nIxUSg35UASbOqCRfuqIUauyaRn
wNOB6LNzV2pnQ2Liw9uNSyfif65dlxDtBg7prg7UbCUZg4OeoNh2JhS4b4KV9LqVCVa3hPm3anLt
DSqhcBkFcRDZM28oTouhc0JAKqOniQAnBkDlQ1GgMAHaGBR7VhMOMSC14UzBKA7iZCa4c/iQWyWp
tpNEpUwus5yKnVAR4sdZOiUWhqGQxVXdrnI6A8xmjkvgZRwdDLqbESZ6s66HwEjH3kNNCO5mNMbm
PQwuf6EcyHmu1YRQ6p0fqGAhhNme8DEa2tD/ZLCVIUfVtAwZk+zCQcPDrJAcJZMntye89KIGNufo
w1aP0EjIU4UDrlCKCJiskQODqou3bCejQtpnt6qqe7L9umbfNHHu3c+2P79E9hDZp9ye18c4zovn
TJjwY9u1nHSWbry0GXltTrXTuPMuXDIL4wbyung3UpqVe2BBPvKqCPMbsJluC/cLgfSacGLsmew7
6wpkypTd+zrPApOWxLE/hMNlNt6rwszMWNEnplKJ9kn3wrCAmtB5irou/zrGi5SE/5O7ypAKEEdt
qOjO5Gf35lzznecHKPGmPhI2v4xnWJ/isPZFtO6JnZ7ZjkSZf28h2g1JL+wyP6rJid7Huiymvbs6
tcfCaLJsF7XZsiVtsM0z9HJzRLXYXYUzZnhaPdn0BOK0AmZfWOv1hh4FxnKVNSPLgM63o8ncpk06
iLsfh3Hb/upaT4MrrRhMnWa0JFgaZpLXyq6Q+a41A1NZGjmManilWJZyd6tut3hAiuOumfXdKYLp
EQCSkWdUNTKlne6zpTqSXGq/qpyeFFfbvfI3z1+ArY4kqnpeBskRzRYfxjp6gSY/2mMnmrveLMmq
HXJpBZIF7I8kDxOX2y4WgoaSouNC7XTh9jbjjV2M8WtQBDUwRo385QLOVQcjB7RO6LJ8cJtxub3m
zmLJpJdQyGG7rxu5v1YU3itXme0Sbb4EKWN+UfA3jZygtaIKTtpivCr6/lvuU1akHqH2d54Xjc+T
busvc94UV2NQdPYeIYSfM60PutdgITUssRY/v2UXHBfihU302vtqdHexwjqSIKAq84QYTn/bGciq
xGhsorZvykkFI8T0Ybz1Ec0/52DhPjVmsuddsY1ieDLRZZIkhQgB0uZO/s2acxEerVk4xXs0afV9
T6bzmhAktY07K7iEGC9WU381vW/OQ5jPYZqFmdceF9IKnlEN47toqguCYBovTZCtrof9EIICzbIK
wJN05iLfATeo16t+0ZeS06P0IeVbIfSihLs20Tw359bXY4OMOq6v7MnRn1Zp3JNkrOOQT6kpFhoe
OLoI03UWuesif59rgoqRpxomcUXmEJ5prybprUmue5pc8YPmGF+ctmhxaAY1ttC70SrsKAEiZpo9
FZO46jtrsiHv2fmj9Bue1igcwLVMrQbnFinqiF5vlvjDNoYPMDsoJubEb5wuPzqhVUR7zUxQXgN7
6koW2cX90gMcUEmrdTbvmnDo/JPCnAPlkg+auSXmi+Lgzrk0Vypv4peVzMI4E69Uk753i6gTgvdW
AIL1Jos0lc2GAqblBzQaJUDfEhx8PvTkdE8yGit0QCBVLXvuU+KJQGxvlYKvrDKzXjG/F99WClEa
M2HhPnfWkj+bFdncCfZl+2GT/Sq/Mad2jjE6ee8Qj1q3t112iYdc4jUvk60hcprqNifSBeVBdTNP
YyDvl2BQV1UmwA5LYJisYhBkISiKtQI52pr2tFlt2MAgpnezaxYPlogJlrC7GrYecHMYSQ751qrI
D6x12QzAByervRsWeykOwhqLLVnDcZkRYCr4KWps6uJk8grDAf5OGKGNFBsu/3ZtnIRG2PqpyYMs
2umiG8Q1Je9UnqqLGgfBTYCLZnPF9CU2LZ5kP1s6oJ1D01xj9rTHY50PLZWNyPJTP09etN8Y/ifF
ZVh2slavZ1tfx3re1Y4zvlre7HyVU75QF+UZGNMyGLz9OneAYhdirnNEjZHzbFeXuXS4WZaVNDDS
t91G+MslLDFvdKKjuT1EgVrhwKB63ulB8MJGsQI1Efgb/3oFOeb8A+1tZPVBrVIk7lSLJdUGPi9t
TVk9VmpiTXSV053ckY3xJDW04B2nQK7ZGVd8m0o/Mrye0FGtwodyz1Nj5Yv8dSr3hTSVhsm49lSc
RalwB+bIT3dqAcS4w+SwTvu1dW2gmlHlfQb+UH1Zavoyx9GMyMKaOe5uyyaLh1TLqPR2/eI1Hyp6
HN1+YqpspaWYo5qu0Yp8S3oTZSeDWzSdo+NDvIjCGb3H0BL/4wul4oM1irVLXESqLVUcKEsK4W6o
zgJEy9Ee4wr+nl8H070Rm6gSmnSlPPn+aFGFrKCAi6AEkMJ4QZrUGAtIspr6+sPC3qX3xeBEu9nX
IcJ84vrznY7R0u3GmjrzClPh4qcupd4FXCqW3eLV6oFY4+g5Rxl3RRTgYB3qFWwIS4ZeD70fWHY6
82kPTCRKkMJBDTl3bwW6S714gO1mjQi0EOXMLySQ+xFNRGRsSSWtcDn2eG95oNxWXszI9LQY9SbD
VObu8q1a6QRe+VY32tekto/eNyEmc/KXuJ/Tqim7V6Gav4fHuv1a8ZbypfjzzF7RRZ7c1ysjOOgL
7HR71Tt4cUD7YBYAhr4do3ia3DTkPllHAKOErOsOEGrnzo21Ry/eny0TNttpiVrrK/d02XZB1FXD
DnEuaM6uWeIrgyb2HafYmQ18qyiO/JCvzLFcXd1bW7ycB7eNu51DpP01EFxC3WeF4O5kLdG2pk2l
+3f1IifOrmsAgimYeR67Fgn3sI9af7vvB3LnWH3t9f1SUSfwxw0q1AVp7YND4fFihU0A4pKRjb3r
HTd7nC8xDqg32THTcsOzv+/yjdK30Fl7M9M88BKcyNF7WOolr0nus/zRa4WjPKH8w+fZcDpDRxwN
p7jxYGVv60RJV8jOa/kEOyoWsOYu4AYdMuKe2HIGjnTzPgI3USYDdL+noFWUDKIs7feNgCK0gHYQ
6QxKfDv62ejzl8oar+AgxfFZlCyQpGbZCni0LvVhksVwmHMtUawBnQpSx9MC/0bp0f5lIrZWu8hb
0UD7Rb1Bnr4AVDBbNGJfxJ3zGs66WA+qcKMndAzdTelPpn20ybzPkqKoNBVeb4CFuI6AaOVFSCWu
EDfK/J65UPjsz5tBBTbk3q0/zpHPwuZO8Y6ioI3S0KJxcW21jel3fjFn9q7E/wfu2EzDQitpkghv
otmcpXTX/MDAi1tXjiHpEhGqw/zaVUU0H1n0UdnBlOr9Y1uFQBqaPA5T7miWPYmACEMOqCSpJXPV
IpAP5CaH+zm0xvI7TidIXrworNX7mV/FvMWFPp/OCCt40eqxjs+qihA3D4okrFOwTfCxJ9I94CBC
cNqONB1ESwtMiudw6OftWcHdLSmKZ/OCXHB1DwGE4nPWd+DGLeDCYaLXUn/eXGmdtFOwIhEAwZ5k
l3L+7uMSvMmteWMZwbex3pRI8xxw0W6HxLnuYY2XlB36pnedFkQ4xIoptf+mTfWCZRhCAIqss0T5
N6devajHzNZIOHt2j/G+s9jBd4E3e+XdZEVFfBBsZMgSKzfKT92cM5qEGxWrQ0NtDBynjy8Gcmsw
dpKNdUtp5ufeYUEQqvaWp1v0hlZ0K2MXI5yXXx6JPWAAoO2j0L4Rc13snJweMfYd+oU7XoPxU0Q7
TKSidtgI+TQXZ+/F0+peGWSAn8UWUaFpwF7he41gk5Ck1nWu9LzlIqmYFT9GxsuLJ134g0kC4DfR
HlkuuONO9HR/41CTC90OfrZjKa4Qxzt9C2HHaXIPqOww6JspKIk+1cAgBAJqK3YP7FbtBSGVVZwo
Jpm/t6nArMTv4NDgRRgvdieY0gzDtlUURzvAIIQeWQBPzxWC5WRrbbysm8mKKK0xMCCO9gY3P611
LfLUofQ81x5/FITFOt/SS4g22gjZComFpEG9xx0xgHoWLnAmey43TnuRVX7R7jjfFRS1fKhgmTuq
5sXLd3Q3MOgV0G22nWO2/AUGEWf1zNH6BqZMHSbSLqKbzbemOqlCmf1VsvK+tlMo3g/WiOq0VVnJ
L/AXhh+bkMMTlwzM1Rar/sWD0w37Jyyyb4UZ+u0kY2O5p4KTJDvKGKDU7qSK7qkQN3MKF0T2DyNB
qxrpdi/lvvKBmiU1LRDWnk3gGWuqabxDDVqsSTv3w2t0iSVIWiqz75ZB6G9Pqr/3t3Gma6GFoJon
XLWlpKbrct3TuCmQlgfBTZUz6z1NhICXZ6Wk/TKw5XzwsQgVCMnX+v0YlfY3FTnavZOqo0UGNWXy
9rbPHzxvzZofe6ny8FA0qjoRRkna0ESvbNqh2fzK6O4o2W5ckBlemCcVzoHjDEos2/W4cy4KYWd7
CNfKPxOvVn/zVOHE7AyW88ryMat31NAFHpHMRGIXRhQQe/oMNe87x7EixeRGNUJryNBZZBT0LR+t
DPX05NSwzSbHToPRo2MzRhsPGjGX9XnkaMiBORb8N+FQfn9dbo0CmWQvBOrGK0UUzBE57tnIN4/j
6QhyytgFqdZzKau97TWadqI3mENQtvQa6D0uYypbN+LoWm/ggaIymj6idbSWBMRKVx0WZ7FfZ4CF
1Y4WJoOpAEXIUxX6tbjOBr1iHPAnOeycqll5Y2MOktchie2HXM0dQ4EpJ7jJzqNp2Q/e5Zs11rBc
sTG19YF3Ac0vmn29yzqvvsejrKlj+mno6Y2NbnZ0hdV5h6KKZ4tTGcbX/UK7+DNLXd1d3of8rq7j
/DspozB2CICrJJR07E7JoiLSf4HjxTaEIz6HZPbhqiSWIg6bOTqQLrpbS3xJo2FQVPMYk362WnVy
lMd5ypNt1qRqmWKHeJzZaThiK7XQvouGxKil/2SVFdF2Ybas77qIBE5EMhvi/TEXCOCiQuuzQ9Yx
PQcVtu2pHunjcYWRdajuavmS28yhzvHCov9Ew2aI03bzQ8oe2pj+YdnmYEyGHJhw6hP/2h9qpzDl
kU4IJ3dWCmegPu37aFcB2JkSlMSKg0snc4JILQy7R146hN30v3dO0MQcDUtHHVCfb1ByMgk33mzF
SOdWbCjLSytviQTsw/YOsyCh9VAYtxd6OQyyhI1DBRE6fQ07qtaPo6/oNCAT/zDH8xIkQRUuRUIK
vqN2OUC2boc92fC06RpnO7GYhY5kLr1vFQsWTaUIZXC2VV6/IyVLHVfCh95zdxyZeFZTXEumRvEu
WrbpGkNUKHaj2wVHFgROMpgRkFTKthH9XvSbBWZOGVmkpJLyOVoSMBXzFjfqT1QWNqUF4noHsIWk
895RPnOiERVMrCLfmOw7W+tAvhTtMt9MNfEUGCey+GBIrhgPLPRLf2P3LOpHIi7j+KQXGz+Am0+i
3mvsYdPBdaT6RD+35gSEitbd50unTibidUlWxlTL0VJu8zxVpmhPEJ2iU4EMx7kg2sSnmm6un+Dg
Gx9Dj0CT66qx81vu/aT3Fc6++yzovQlvWbZmiawLm/olrzr6z2Pm35Qmy108kCWnL9dXkEbpchVI
/iOPx0D4WEh8gttm/gFLlIeGP8/rd3HewpYbG7F+KeBUkXGJmNraNau3vADAsrb9to0buyzTIBTV
Yvho5T3HbUPfIUtzRpDdXkRBNwIvDDhhOWFd0uTtx/rzYAaH49Aydt3tVG28hX28uV/dhXhcJlqd
+BrWyn32txj296XXO+8yV8fgE3K3PuSm8L5HIyzQxHSz+oBGXhxDJWglxpllMd+ISLBkgwyz8lCS
XminTJM9jaJo/YjOYHnV4CnnJCvhS1rjqprj/2LvTJbjRrJ0/SpltUcaZsAXd4NARHAWJ1EkNzBJ
lADH6HA4xqfvD8zqtsq+t29b7asWsrLUwGAQ4X7OP5I8vsKOEJ7kX2ZAIF5S8FiSNizqOjx2bVdU
R2PBcJ07q5FXFeY48tjyrY8vGmw5j4LNqOQcHcPhHk+icICDhvwBgHt7DMRQFkdFL5I8r2R5ubdM
f2wsNYBcdu1Tq5o9SviJIa3bwp5/9xYFqLtNMBqir9AtIkjrFSry3PV8Xq+tdSmLB7chQOGO4Jxp
/UIfqRKPnaur6MavsEW9BxWmVzCBEnQZlnK4d4Kq2ZNIHBX+b/Km/4tK9ggYRp1Aug4eCUw9f5Um
+I1aQ5bGJfUyOV8uxgu/2Isrjhxy3on8k/9NS/3/+Hq7mBqpDxYCHGf/TXNTlctAd1kAhgaTkPpi
7i5Cvy4vaMHsUwx32Z/qgH/rbf++ayr+Z7nt0fCpVvL7P+tt97/xj8qp6A/8G+T64vTnA2Tviar/
qJxy/yBl1RGCkA+krqQ8/ZfYlt5sMhVI9fDZf12eNmRMA7BV8X/+7v2BstHfM5D5jYCIDO9fEdsS
rvEXJh9ag7ynT+MA4KWPDeS/yUfKel1sEy7UKFdOF11NjQ7uXRX0sGaFm+srTSkLyGDdcoklle2B
u6ZTtVlvg9aYS3Xpu/q1L7SvD7B2uVsc2PFdfU0hUPnmzWIqrmDHCyT5mOOIbahxVR2dQoXxpelB
Qq702GU5Q3bp+GeCQLO3KFDZPSbjqjlAqDsKQIbBAA+603wY1VbvVVNxwQzVoPNziY30CeNvv6bo
XWzIUoYA9qlYQX7V7H8PXu+Z+wx4HpNAyKbOVqFpQuUfCYpk62dVpSWD1rUrTB5clSvOKtZaWwdn
IHzlfB1kOStWUwsosF4FosupavP8Eo5QUCHq6zw/LQ0ShCvPhp//0vpMYucmiPr8xHBeLEgbMPeB
lupWlGAsmsoSRPwI5b6UHYAtXjx4nfAwZP06q4S+vnJO0ONrJsgQ3FilbYRd8Rh0WoUzC/l+hvRL
GSha+MYq356issuHZ6pWWZMvZUd9bfzDteWyjNfgHnAGD1OEPCw7AAsy892Nsx0O86NrNbt3sRmI
bGsul2kJoH4SOfoc8o9bWLrViP/Q7vF0VwO3PHANVVMoBccO8ZbNbBWdqq4ZxmPodNVeV9MDoauA
RJVrOdbVO6F+1NXuGb99fD+vhVMTsb7TZbbQ7fSU13xejn6JiSvBr+i0j13fe9WtN8BAnKN6mueD
x2pppbjZt4IA/xFrY0wNVMiyu5Gi5+H5dC83E+MyPtCaq6JDN/dCXqyBS4x+O8K5jSYTW1K2HbCR
LgN3Pvq5XqITLV5kFtBbYXtX7lrY3W23zlgfIRvaZ9E2A4iuU5n7fJr4m47HMwcnEvnpYNXRcDaQ
svfFMCxOOsxIeoCJ84nSxbD8IoOqVRdixO0PYieX14j5DtcoQf/7c8toK08gkOVyiW07czECjpBe
cTz0M1PztLrnJTBEBvql9NiG6hhj5RzoxX0nFqiv0li2Q5x0HhLRa7G4ExtETMBrTu1grvSDI3T0
KBw1y322ImO5/9MKOGlbO18tXdrN2f10DmJmxUVYfToK83p3F2ainuoRn/1uPgzWaAC0kp8ORZuc
3pYazU8bY2ngwF4JMMHkuH4aHs2n+ZHOTltRAPnpjZRGWKyf5k/r5KeNMvi0VNJTn2eH7k+r5aft
ss8LHJj91IqDt/syR2hlsNWQThNn921avUOZqANb9NAze9YX9afJ0+8G6xrgClBq/rSBSkB2/9B/
2kOD3SnqfppGbatYgzTOqdNL4PUwlkZwmk/j7jYVn8bT8dOEStp/8ZCDApz5qgylw6dhdfw0r/qf
RlbgbqgNe/e3Rv5udQV3CNsUsAELLN1a6keQ78ZYme1G0c0WZXWwSktcxZ82WkoypgcI0+ixKGUR
sm3zwce3OxT64HcVVtw8IgHp2HxadKMOcqzcfbsDidAV9aENFsdZDhDl/afNV1ey/oXtC/NvtfuA
l09LcLe7g8NPozD19fGl/2kfnncncfZpKiZtE4Px9Gk2NuvSM+ENyFqO9FGDd9ef5mQWEfuKvBks
y3xCmt+R1dbX2mj/6/Tpb7a3Jiu6b+h656fw0wO9OmL6xbiOM1p6g1MlebkbpovVv0M1gIs6nHZH
tTc745Yuu9E6BISojig2yKCAyBzic/HpyyasSD9sNBSx5xSG5U9/uri5yXB0V5x59+2nz9vbWj5Q
4O34v/1aOG9ogRbOCQwODzpQuQWFkGd+eciRhVAHbPFJhsiq6aBOkHrkcbKFVM13ByXsBXQoqmiG
TjSVSOrI4Olz08XhLL6pElQ3yQyHF0uGtYBXmpjcAOjZfJkOjLFNDa6qC/gxKwwfqPkEDjn5IXwX
d2bAblgPpf1NW6QRXoVrCTcYusalSgHMITqI1nc+XFtTIEeo1tBesbkjWd4F44pZV/f1kaZcUVP4
4TkfcAqbRv0kxijB7GxGerUquat7llrTeWe12bWqtrZPEKGOIF9V5d32bltUazIoH2eN1UP8kjyt
vfHrLPzxKdvIUWSDqft7PgJ8r4QSExEgtDVdNjLj2xbAe982l2eDnAVku7i2mhGnqJuL8Toct8pt
Qbr7oPqN3ieKL3k21JY0qLSrRC31tL/IVVcB2XR7xzwmjvolqiChkmksxvyZ5ldL3dkSzP5HOdgl
767bdQ3EfBaUtn801LuCS44xxWUpuX2lfVKFyd3jEKulOQBQWHY6lBzTBwrU8LHXM3naia0yTQYF
ZrP1sNn1iqvABvRrOkvmiZUZJzsEExW+aHWr+jt/bn2JwCYe19LaeEbqZX2mYDi6m9nubEDMvn8N
nNnFu78skXeFjDEG2NOz+G0NrGdpVY3tHen28kmsvrl3EdDFCfKO7Zswmf/OS53eSktvtyQzdCQf
aKke6rDQz96kdkrYgyY8NT7XYzKiz0fNCDJY7SK1iVfNihMmSyzhTwtoaNQcng0XVnkdquJAUPGO
pqzxi+PcLNtNRp25OThtk19wo5r5sEHmn0KJDP9chASet3wrkDTw/I9wXvN4kJ7d3QiiV7Bvx0H3
Apen76Y8c6nYIxzgMS7V8AH6FTxWFXEsqUNMDPasmDCzJMwIaD2YwsrONdYec5jaGfVzg3L3cpfq
g5TMygkTuQRNewIx674GAPFXMBZap+4Ah222IkAdVCz6lQkNoq0VhfeTA3bhKoZsq5K9vn0ltiHT
X9AktsUBbrhfDjwnrIkOO6068DTNF4Zk9+Yw4yy8WT3lMnDGyv4Z9gVO0UnOWiQ6EFaeYFe3y4QW
5PaZeC2vvV4aZJNEwu2t1W3bGY9uQR0OZ1HEK8o3PYVvNlxFRzd2F7Y3BR9QhDRClxz21qiLpDGO
r46bXUGgEsOYx+kQkVeTEBg0vY3Er7yWIAn8s00BFwMCQqKCzQAzEGEwNmM6kTBuDmO0WR96jCVa
Nn8P0tn3yjrRwBMmbdqBUMXQrPHX/evPx2HJ6ClJag8umf6VNiNvRGVBLLgx+hG8MicfgjPO650L
SuuX5lSRQ0DHFTkiqXEXjDzwS5VG8NVYt2PUaedsMQ3Kc4jqChicXKohzYvRvlioohvSbkDd3tU6
i09NY82Pc+YP+RlpgGcTagP4Hw4JeSMeAHY5Br86viX7aYYdQbxKlMZLt5egiiTzfSnOpDCxR1C0
utmPe8Zj9KwHX0gokWq4yUB7rENjjHqwjEPVDIy2/ib6mr6lsxRxPpxWWBNOZBl1ViCScFZyue1n
V9VdQi08A+Ba8ZE3CXf2FpyquBcPehPxl1y3PCOyGJfHLBxQ9XaecpakJXbARjE192RNuQS8crLb
ez83la5MCz26o9RvBjGe8klBPOW1VNdtZTnFsSnmtk5CiL0VFbLKvysv3lCz6Xj9Qj7m9MNFXham
VetgR1MNKOSfBpR/b+B/3308//MGnv5qup/6u5E///b4S40/av5P9/tvpvj1N8bIvPvnzXz/l/7c
zD3nD7yvIV1dLu7IfQH/z82cWmfWclZ2uDcwdZx9/7WZB3+A3pCtjS8OJCf6Zxvsp7GWljz26RiL
OMDLv+SDRWX/V18Pxaq4Un2++v4/egw/zfL/5OuZkEtb1gK/jnhwzlKRoxBLhlGuqvvd2cNYJHj0
6pYnFwcZx9DsZKmtXfeNBsmhAkecc9R6tcCmj8uPIslMh8Ul91s7kFrX1DoluHiTZ2776N7PZf+d
9rH8iVMSYYRXSSs6zhmMYFLqukA2nmFBQVaBBpPhuqQxEvHZgKyv6JDQdHbs7WI6eUM2DCgmHMCU
s6Eu7jfLb4mP0l1dwxzlOHo7z2ZODzPMjAdvWjbrtFqbLi7HeTImGYuG3Nw83MKf5LAsb/t1El93
FHNZydJ29Uemo8qcJujo2xGNDplHVVgzo2yRvuo80iNIAQ9xCut47uAP1gFJ8az77Kv0ZPsz8NFI
XkxBDFVBshFEhD2Y+nnoUC4mZBGPe8OV1b7vxEaYLoPjnm3jmi3BWtOe9AI/lwhSU58spq81wTgf
9Ukbzf23HtWIOramhDtyBjvgV4MG+2jIjSEHrg/W9dwRFV2jA1oAgBkc51eUtlGV+MB1E/eBrN9j
HzN8Ormar8MS7P9e7Wr70uwK40SRqPKIxXXzL4wUiqk8pm6+qeS0XPZqs9oLK7PldhKY7VomHnZQ
wEyfBKvS6MA9SZZX3hE46yd7aW2V2KFlP6uyCt5lhPQiKSsTvwQT2Vhnwua8ly4bhp8V1hxDlNli
X2+6Ln95GkMEcrA9r0lzISQ4aNyHgpiCj2iceoeVESEu6pzdeIdk0zHpqLyVcIqp02XijiNJWWxz
TvhQmKwfdOK3vpVdknAdkBJYyVmaW7gL20HmmZNe2nSkDh2nDPorbGzlcWkE1ntvlvXOLkOWuTPE
btFehFohIKCGqbwiDoZhSU7IuInVQ/rc8cnZ0KP7NfE90Dv5RGJSRMd0DUm2DPFDNkQ9k65ftRin
WP+IwD0sPc2/d9q4pF1Nts+vMUZGFHxaaO9UT0E1X4au3JNMCEZcg/fV9fk+ha8deYRe8srrrRRi
Qpgqs+0y06JjcMVUNPKKewZoAbAWHfq+crsrFVtUv5UT+QwHNNEReuGsruxbi5Be99VrfT9/2pBw
0T3LHhocBh1vczpy+dtfJ+D3jZnLLbL32hWyeRn70J3v8D+E6nok+zogbUGK+rqdl2pzEwWxJX5s
NGKUj8wMbLULNnL/0W7chRLzWRGOYi/g/3dKjdHERkGr9q5iYw9JMKVgpp5ws3jHGYsDyWW9N/FY
I81mNi6Zz0p+iHwZJxpRHWfGC95qa95y9B69M6TtIMMfDZA45BdbXPjGNVq4Cax9/TJbbrjnGWlK
yHILlRCb4BrfrEBWSRmZwD7sekFz6bSD+eVPVROjya9WJAINjqFDpbvF+iIsO3aSjGPGnHRWeOP3
Ff3eU1bCwwIsxKVMl1ooeev0jZ+xmrLeP9ot4tZDjb7jgbq1uDoVgpAyhA5uzc+94FAKXA9EJDMB
epEsnOffKJ8hrLKJT7Osy3ZOpMePNEFn0UHFBJb7xP1UNk8BUsJHWWkESBUowMW82jHWHz3liFoT
E2zZiZyA4GFfiX4SlDG++lWhfsqotMfTzHT+o8oxH5aJmXWjEgN8sLz1LoM9+9jQlBf0SboEJAh0
RsyskleSmzqyjhhjyDsTrdTAhe1CYCDh8SY7mFXyZlmjPfenPINS5TPYr194Bgb/DAZIcmLFsHNb
uFgnUissNtRZORaYVIx198XEgWCvTFQv1t+uKprqzHIGB0hU/BIfphhT82no6OY8T5NdX5Fki8yH
99PP7ipCYL+GLovtcaGWyEI3a4f3NVwR1qp6wVrVC8uzD3kh5avpJ++tjlaX3wsd9eaDjwbHeYWS
TbqwHvrHHoj0JtiI3To4ThNSQdi5rX/YIGIFjTlV++L0AnOFMxXaStBbz28tU/6TBbIA5YbRbr3F
GV3dSbjp3x3qrgiNS749d7kZ5nOPeHi+CD2Q8STDymsnAdWgz4Tjt2Mql5FISM2dQ0oeeojo4Dv4
tpLWm7qz14/CJFG5v9SqHlCZFaWRtNBDWfJwtIJHiSQ5dzcuqno6VhnJtccJVcdDgVTrrSeYvTwW
VUmkIiiFx8PlW3Z+FXtZQTNQsztc2RghtItijL6Cso/q4K7RJBOPPEoEuovrXXTWILieF86zJPNG
PDFFSWv9sbA6+waFDMuCX2KKPbBkDiEM9EaxUDUvqk8lXpw2bbbZcg7+BCqS0g0ZgU5iQ8XjgxDL
7Sp+fuO8isfaJ9YiqUtZ/qi5mdvDvJUcZw3d1feD62RoRlnPv7Lnerg65nr4wjNhv5fo3Ic0VhLl
PUUi7g8mGqJ1ZuSab3U7Nz+oMIyo+xhcZLWr18Ntjq1nPReDX7xuVS8+ULbP7T4CoMdpvJwXEfRr
h+QCew7XJv1yZah5PYQ698GNrXt+hOOfwYN2SM6sIM+O557WMThx4bZHAoqt4CnmMzOndutA/1rg
qkU6LP3Q3ER1mzckojvWryofwu5E5lrpn3JjqUt0GLObsN7kIcpIR7xOouy+jEsVNAcUKpLTXXT6
i5vXO5jBdS2PKC7He5LZenNelNfJAxWXCOXKLG8F/vW6sTEkcjZp02U9gGHHQse20fTpOLU2pi/l
8cczucUo87qxrIhBVcwp1bIU2SknLPYGkClWF4ifGdDmkDf6vBGn1N5t0lrfJu010zlAJfrb05HH
wzDIeMHuSivxzbCwfO/P3nYDd6w+0Dla3ygqzp/zNVdhEptZ/FBtVxEL5dYrXp8oG3fldf+W7Tl/
2AAs70Zn4zCRCudrYp3I97qYlmH7TjpITJ96bfnk0mYEWx7wM6FyGFZbvYxOBNK0ukN0B3akgCYW
DpPD3puKAYLW+mtv6VHB9rLPrqB88Z/1ejIPLePsx5w3CtWKHJonuO/+XUxL+ZGbhdhksJxmSggW
lu/9nM81mlXdfh2Ldv3VqVXdw05n5hAD3D7rXR+H8Wf8zvhKK2bszPont7J+6FS4oF3tnIh2Vq3K
FxlI57er1+1JdP12MVsNScGyt9z3ybaaR8SxSIyppqeAcmVT/+kPpmMuG3Lxg7bX/Nsa1cH3aMwF
P/1xaH+oTev6MFaruIElZr7KqAStDkyX8VvDk3K7RKPjH7qirMuk9GaDdYcATp0stgt6LzYV38zR
CuyA2H7pU3rL8C/ZTaR+ILZBRrdWKqJSRo/qObeW+aJBVgPKlC/xvfZ9HFKzq8eepKtNPK1tjaIz
opfj0uHIzymkreZvnGns+jmI47on4BIJam1exMDkDVN3LElHxA61Py1uNcUFkcxYk2G6dQhoFetg
PuGEMr+UO+h336KB4hDOXVbi/4AxSnzXWN9IEZ5/hl1oP5ecGOpQGGPJRDLkf13LCmhs2MqxOwkT
bhfblnkMC3UnYCh2vdchQ5S6HvF5UmBTqUIC32a0/F6oYPMFJqU1zym811V7bK3KiAtTaqrht76E
cdnI6Z1wr9LQnNCIo3DYrX6MS7ZW1nOGj3I+OJavrvgr2UsvMVOCJherlVKJC6jjIEX0jrnpV/92
qbO2ucDCEELDWDX6OT+cwm9UkEMvkb0JWRITq0bOp2mUi9mt5XIHEel+LcsUiiMZvI2durH2GVlX
wc2CJrz8bnhKcOR4C5ePMpP9vlgzG+BEhFHI6dBA+sRZZGL0iXzRo4RtfOXnrO6dSgZvmuo1FBuj
xrlAbORrZtzRTaJNoBbdiZ2Xosn7+AQGVWzX7JZdk7KB+WTrVtn8a7PLzOclOXga1YAN/MTHZbzI
OjEGR2xk80padACe4uY2wKFm1UNVhNAUzzomo/bQ1A4+nLoH9zz5y0zTy5T1LJaD2yAksQwRQRex
3ejiQK+mTapa1aKm8UfOmtMQ1CW4rETRT08uuFZaB06jcDMsmjwJYPlTWWKVgOo1C1tHvooqiX30
QklNAK6+s6gC7c+1GJrbaCkn91SiK+ugjKxsbwvnKEvNuCIgJLbckacR2agNo+3UA1q2jHhdVaO8
f6q9skaEbeWspNG8SUwnXsc1tWShUcmMYKU8k1KdSdLAO0D8yWvC9tLEdYzuua1YEeD5uNDJEqiZ
xbdMjCkF3q2HZnhp2zPDDP79sOqgbAh9qBOvVmBYfoUuZTeOcMrSOxvcia3xYpTys/W4NIy250Fj
sUVROFbidly7dTkQTsq3Vs1CfEClKuiKaN+HHdtV2QnnbQitEABZXVWZg3+k9s30ta+r0UKkqeif
7sTgulduYWNPtwUQ41HhcgXwXfeAYE33CdB+7cgh5fOCJHwb1rjf2X6/QvjDNZQMvRTdua95tE4Y
ygi+rqe4ZOxENsnq5xUFHGrt4F5gJezh1IMMdECPE3HMU1GP8blxhjq7KryhYOtp6kpd1H1UFpdu
VKD+yrmYu7tsrnV5scW5am5RaFFEwf0vcz7fJiyOQriruVR23ZGih3KUoNt+/12zkCZwih3Jj9kN
rAG+N7Zh4RF69e5H5kUKcxTpmA15QHh6DraV1/0dpiJuSqdutvJckvVRXKgJ9fiRF7hLCoG0veMW
NCz6ZgyQM1fDkKkUl2fwu7TJ7T1H+/Wems4S3hUmMWYfA58dfxnZ1es7aFMDRbb1quHaXLW8FMHq
j5TXrgvxObgd5cmn+5FcF0QR6mGYYPvTqoYrOSlc8iCXws66M5aKjGh80TIMJtLtdUwD3TjMl/PS
RfOXVa32dFcb2P9r+M+lfhCd0vI5I49bkR+CBPNtCogoAF11ti16RD2ZFTfCq0nvXOdqWE7TyhG/
qkmXVzNPdX0AeA2CkyeQ/D2PapIO9Ec8/plN3q6nnhVXs6aDnBx5oHqRQHTRdNGsxTbeVKZ3DJpp
b+uOxGgjamWHR1/bN6EpLtzSV3uajEElLig97NOhkM5wxP0tyh9IzqzXOGqa/kp1wxanYH7dkq68
xc0JxtyYG+0Nq+FGlat1NmvurUe45FmdQ69hy4z9bVexq6l1Dq4TiTzpy7lFJlo68Zqiu0ebhjBB
yUPYL6G6lFUzDpdc8CNPWqB1+Nh7flE+jgg09qb0TTVnCMXeOQWzHBFZOpKeJVI0c25uj7fy7InF
u7HihRgkIw1Ejgpp00sm19OPZViX3+c2D/AMDIpU+HXUjL6Yc60m6UYwhzRU9XAH+xzd20veYDmG
uX9Hc6DP2zJM5FrziULOoClDSltecYc8L2AkLDqe9RmZypN08PAniEYXP13pCeAng0j9OaQlCjHn
7BgbH4Vo12MJICiPyOba+CA7h7AZHIz1PfCAob2kXhB9R7ojY6MrEXSvQ9m8xcuCTNWahbmTG/Lq
k8Wi+yrJbHgRE+5tqFee2gNJf9E74ePVjxWFvcV7HnfsWdYacEVA117hOZCw2y7vM6clGCLXecMu
uxTj7tzQ9apSvEriHWoVznlzEG+yB3YEb1glFhuMb93wwYcf34CIdL9eTdPgrN+0ZD+4XEW+vOC7
In8Alatma8xJwQgPUOAjhs4yp5bllg8TKlfe38XMdzWSbwoOJVJ1BqnOZnOmsAUfFjYMFI9IrtHL
sreds9FZNGV9zTjfgW6V+XOTLYwW99oJO+9usKDLydsglqNCgyEaZU52OAZgtVaQD+rJrsRWJwGA
UngMsrKaf44xGigEMH7Q0QNTaJtMpyCjbIAUi3Gx22ccGEF/jL0lHNM+rPC15zF4kTp1q7YJgx58
bFgUNBSu8i3o6Qyos5gK5CiTltbIDSDq8KKOPPzYU9+F6opdkB4zvDIuKIVHTmJwJuoiiPXu9t+c
7xOKqImKU7uJL/wiC3x+2GEePbaVvS6/hsnPmFB1PbJVXs8yCrozwIDNCtP0ecDNw4JccFxURJ2M
PwtRTPOtrTSbncbLMiHpJX/d3zscGtxCCR1mblXiJcMzRNEDgRjvCKar8Rk20gBeSpvYFbxmXQgw
RjXEgEQYvZQI/FcG6mJ4DhDtkD+P+7f4cKU1E4bI4b2ET5ESDN+i6STEn28EjjKJa6P8kvNodI9c
SPSZJI0u8V1wTZqjj0HgqvTy9asunKU8T7HXGUQ8Y3Rn6x3gLSMsob7lbxes/nh0etcagwM/uAaH
0hb2V9gKTZGaYsGfh0u1/mWvWf9LddJ5MU4J0iPnnkY3r/cZDyUBVorDdSnVOacAskhJFd+sSx+n
Ntn3loluIux4zhWS7QXiS8XZAP/pSypIvTZezrEnHRKC0YtLLAUOGAuesPVpsOhuwNDQz+bK20bU
tDHvNzNsX8VMRXg7mpT0n8plLXOIdFECNAl4yO5fURgVH8TpEC9h1sp6QpEskEQ4uB6OKwjTdhAV
H+xL3GLF/eTyLx0yUl9ugYly9G39bPFrZ+QRQHMJ7lu324MxCAjLd/dStiRVMdcfXdwuL8OGfSiV
dQyZjoJtGTlXBuQFOsrkbwcUlG8hKiwYck1FyQEEc3BT2IscGrKLp5+9Z3yOc9dTDIOQ/g7G+lm/
di2hKkgbJ/exnM2CyMuszk/WtPyEerF6rFoceQfcRFaymbD/Gndl2RxGtBJTigVzYHegphl9/zSX
cWqrOD/Ng8GJxdPMNr5A9C6HTW3Re7fMqPWi3NW/pmgMTdrbU/WwRrahGHaLeMwwCauLiuf/MWuj
eCCZJJ8efRaULmXJK37R0y0egUN4dyaj5ydDMDBgoKWz3dY/BPcIGhSFqBu14omFE49Ye9WU8qQ0
/jjCNST0OUKv+VtDODc7hvK3Wzxn+Bj0sjFgWipjEt2mkq1xLoD+0saXiI4I8ATuqEodf7ekQGdA
Tkrzu8tr8wuLlEwzQKJ07Tkobqws4PqWusExj/WZA2eSa2slTRNXbz7T8Jr2CBWpULHW+TmDeiku
ScnMZ2go/Eip63DjHnwrmm8ptAk7UE6//MUeJQPe3S6+aapyto5thiu4RJlDtE2rrOXSlXiPD7Wo
5e+gtUN5KE0LXROoAHzF96jGuCtnx97SEj8YZwppOWUq/bD3jxYoiXPUnH4FQtS8Y0Q2AEgdwnIW
TLvCStdzNtoIRS3nOc9rrP9YkW1zEk08ZIngWPITZeVM+nBhbbUjNNBBYYyyI1GYwLC26DB8ymbP
fol3KeKp2bziwdN2z1NUbmWZ0PciPyoOd+CQOTYKHGdiHQfG8O0rrVT/EyP18tXZfZcJnsfhjnhx
l9iHsLMe6i2XEly8Q1aZDwbWa6zd7Fn7ToY5I/cQvniaWoGkF5Agd4yE8QNRIKNPHkbN38zMQL9P
Du4bXWxw13Y6Ul/xKkh4g3ifvPBiy/xZnWJic4c98wopriGMoDqYqUQ2yu7nPrG5RVdZzoh8HPwS
JZWdKYqG9AIvR1Y4UWbY4/BykKTi6fJt2DrzmyyeBs9CU08fkb811WNoBiNS194BYGAYiKA47sZH
ozZhXYdR690ZESxR0vumfA2b2n6Y2b/M2Ve+ljcDr++mj0sRJTOR3C8+tJPa7ZweWTNTq377qtvG
g414xyI+wt6td5FTPE7N0H0PPUp40pUIopdedDjsbOQDPz8p6X+T838n9PH/x86/f29+/FUd//kX
/kHCe39ENol+MZ2P5EfzaflPEt51/0D87tn8d6z1BHrib/hHFrUV/7E3iqIO3v9AQEMmovp/6OMt
J/7DJqmPljmXkEKXOOp/RSDP7PJXFj6Agw+ghDHcuz6kPgnpf/VtGLVao0XGfqKrjAe0aJpWXgm3
QUnoDhLFh4NYCvGWQ6jK70E7y7feZI3wUWo6LOapnKP5Y/EA3c9l3Ob9HhtlLw6fHxn/Clrih3Yw
Hw/RXQ2NYh8s4LTuRRImQtdVlYvlkkMidN5dsVT1PcSn0SeucMs+YEG3qTepvPwSdx6AaZZtRXub
S8vTqd9X23hk+nz1FbjUCX3SGp/Qq6DuTvj8NutBu6WD/7s1ixemOSJIVPCky/mpQhi2NBj8Vgtf
c8O5lieSFIzmaPdhjiW+YwW5iIqorc5I1IPE8fr8vdtcmXRszrfSTMXzRjHPdRHYwxMKGEPUA0po
IkDU1SramBc2jE+sM+qEuejNV/jkmrH9qDmdU5ewsOuZN3cHjUFxrKj/Htm8xVSlQqKiXLhg6tXn
gEijW9secZj5rAsuFx0LIGFLogCuoT+Nzrh5vB4GTI3S9t5WA66XKTu+Rt4d3buNTWabb/9ow3pM
M7sfL9olCo64mr7touJrLwgn8lfs9neBIvsq62GeK9JNGINmDxPTLhoi8T4piNF6DRpiyZShWr7s
MoSCB5AU5RFdQhyQ+WLqEIkkN5PqodqsuPSqr+xk03oiVJgfVKKV3ekHCwW+eJsLyIJrgSceVSVl
eG7ATATxuqCZQuvrR+gHPKRVnOz59IXwNMWVn19T7+HO/8HeeSxJjqRJ+lVW+o4SwGBgh7k4p8H5
BRIkA5wTg+Hp9/OsnpHM2t5q6ftcukQ6JdMj4ADMTH/VT3dtVjT5laOrm7IxQ/YX7lCHayabF8l6
QKmn4I/93IUoO1NORWfaI0oQVpKpf8hwMC/8FHnI9FtjORlS43htaTIucLKGbbMugxEgXxpJ/gZD
+9FY++3oB3dJAuZ14xrBcO4ISq6mUKjbWZalt9Sj39j38MmEvxicYWTkEPpyB4QkCQ9zygDu3EXY
Og984QSzLILKMdlauTfscMgODhlrJDW7fetybhlsd45Hsm0iZJzTu1Pv8LCgB/nlLZMrjnsxuvKM
f36fOa58yiTyeVpr66Z07BA7SrkDPQ2QC+RCcSx8w18KyGHdilRgSSxKMZ8bImqUFzNCXPfZUWDC
OC2Lu5Q4CT4DbKUzRCcPe6jKcbSuNIscNIhQ1+KGTTqGi8TCRc1zMJ/kGN3Zor5qwAxsZdr/sLua
DC1OGdytjf1s8M9VLx3k8OpYd1hqKHgxs4NBK0n5ETVpTA1LLi9UGS1zvCgZvWrH3HO7dsUO1SDe
yyQ6/Rxz0rrk2b0ro6qMbNmq0WFeOgygWMjWx82Sbpk3OsKI4VTa+0wqsc/Grj7xgrLIbczIuEAW
GxeXYNQk3R7SsPMsp+Ig+T3LjcoG82PUpe0yGbgcFXku7emLd0HNIk+IwF8R2teMBtD43E0E9rNY
RKNg1shUYOwOSZA0IHDCbgajWMbtBxFhdkyhXRrNehzDVIAzJxm/oH3AqVasGGGwM5qR1EvbGgjb
NZgZtCDn1JeWdcvDy4RKF9XZc71hW0dJui2jfH5lxESYt3eVgWbbmXgLoi+ZArcmNz4sO45S+9gY
LggCNT9qM78GIUI83667rciseaOH/AcVlfrIMMhgrG94Rz/t7WNPi9KBOKjxiaHa4cUZcczsHLcx
95YECrJprVnaG6/pnI0XDAwGs2CF1q7xqJTPnTE6m6Tw9CFvqmrTdIF3vEyE9FzxewPDoc7SAfFk
JOexzzGlq7JZc2vIZ2Uy5yh1Mh/chMi6KgB1LkbwC+UCclp2cvG+rBzGa7u8NH8ESRXf8b4NT1SO
18smJCm8iLTLtNI3na3H7m7vFEyeenJFb+S6qo0BIOFNuh7FsymYr1OKsXIPajq7ZeRQHtKpuKaE
6RsbDOoz1Ff/4KImn4q+mQ9qGvpNFTriLpvxKzRupba8aX2UsZEh9ViHjzjSIefyGmT7GUu1t3Sn
rplpugyHlAUctBTOezY6wautGXcGzOZvRvAft1o2W+mH8JUwy+4mgDm7zGyMU21k+MljuHu2crmI
I7FdfhLPPU0joaMk96481T0wrzNIBzUBzBY5O99+PN05Tin3nADGbZuGp5gk9RCOXIuq2kFzfK+t
Ycmk/8YoBpciXL0pmtK8F225hvV3W0zNES1l6XmInnMA1FMkFH8jB9BDZvdQqoZm42jUMAwMUBep
FO0FLvmBr23TSn2HxEvgF/dnK4lbEKLb44Ht1lx/+RRIxT+l2PhrJYMt/vnoPF28Tqz6vC0Ibh3c
qeiXkTSiD2kNw2GeZ7F1KL5ZxaNXna3c2nloP9TyKXzAjv6EbKVumWvv2yR+aDstF6UhrolE7PAO
qgfav0TOiu5iS4vieYsv4Lsaq9sMN3PYYd3q7TfyfStwKYcOHYzSbxxkHNHIMD9HjVqNg3kN+PLg
Cdw94C42Npavc5rb1qJp0zsSpieSvofYn9O12UbMuobqSShnFyNzOuATOJ416YF08DHFQbIHxSgu
nWelxnY2P6YJA1y/0sWG8oUbV/n8LtMmwDa4cvDk4RhrX127K/iZRnflUDjG0Ek7MYDJOOO9JM27
mCPwA+kUZzlzCn3JjSZ68psyMZa27DSFkHCaKMEcU9mt6snDzYUbqI/3czIaDQlAMMXLtnPzd2HP
1zUDrbUbF2R3mYNf8tjURf50k8FVij9h5uQU/lkVVjOAjBj7hoFpHigtZiuFzjYJHk9e1pl5JN1U
PPsKRTkwyRzrFvQKh0uvSNwtTxCdbjQb7ulnZFTO8eq6mwcQKAwhh4MIqvm1LYW5cVpyiKs26bwN
TFDjFh8Bp63OYrKAeAVZaOsDyXsfNbkwg1kuXUqrObU4MqYaVicxtsQ+R7YYvecxcimUtDjLletk
7KIbU/T99dwJF5IY7Y5DS4feoom0FS2UbjJ3AZ4s3ZMa4f+GL1btOxtaR5BeUj5xMxGOtLP1PGUN
dA9wa9PAly4KoMFR6eoVpEeyHCoxr2s84WcRS3uRYwBfKTkOTxW76Vuls9u2FsZ1FpnzUtvcu8ie
5haiA93Ho9OetTPcJQb2J8fnxmALfslOXbMFnE4InH7OCDhzsHf15QZqxn3UpdzQPadBGDxPJrN7
ODjBCbBqvGUsWaypSzdXpfJo+w2FybGwJO9hquuIBxoejLmj3ZGrH84/AMW+55waD7E3RuvYI2jY
GvuOwOa7w0Rr5UAxWiv8/PupIpEakqA0EfcU0qwm+QEmoDtB9P2c5NxsxqbOdlXnPNdG115xBLL3
aoATY7jlvWVyo3rUDsdruCPtWla8XZdG3ePzn2VSwMWa45PvsJ4sR6em3xVPww1Bofle0W57sBlQ
Ien759zSztZxp2g/2qwlTqL1QwFf79lC0twq1yuWDDgYUNZJsJlS7axRpVlcg/5LDfZtUk31S2Fm
OUxq883uLZ9BvVnchkQt1jTbRp9BKoJTxQj4xaH8KibVsprcpnpJ5hkHVxn5d/NU3ptJWbz0yfBl
TOY+91OSG22qX81u3KQjQUU0JvmB4b86EAPizD9YtICAY/6ogcp+VLYzXLexlI9B1hJ9tEKP2TMk
1vtS8YhFbtXfD+acH5FzMPVCWRu+HW1AYzHwtmSW2W1RSFnTRGdsXdF42DST4Tpv8A1FrknjRoVb
Y23L/EE7/Nh+Xk335qj2eTJg/q2l9Ql1clwKXxivMp/Kty5rYuhZ0OCzaUivx5rkcSdkcU2DtPma
FIVAzMdfLfzyGaOstZ3sEaqfDxZBxR66WMRQBarkfpAB5A1P5KB7oVZWgEQOuelV27mzkm0zJpgg
UVgumeSgDY8ASsYtka/iNhj6lY+2txR5izPNrcz5JnMrHCZySA5GYmSPM3oifjwXzT4ncVhn3QE8
Ah10dXgba9NeXXJRqymtEIy92DlObOTBjs9rRrTN3vSIdw1pzczGtG5BxzzYZtEcIZ2fo8JVCzpT
AAhz1tzZoDuuK8N21nULpR1zQfDudOjVvj+8+nKKbwoMUcd6tsS9BXvnJFk66Ia0xcpNonZdhfoR
+8ABU5japVVs36VskTaRAeQ4pdOU+O9l4JO3JSl1h2iILkP9MALAl+tssJDYBojsG2LRUHlYaL4I
+xL5iazkpiqa+I5jOqfL0Au6K2gZn2k2UT+S2lg2Hfx8x4YR4amEGHIA1AcqlRwOFhrJmUMbNW8Q
Od8k0FaOBnO8E+Tuu9E2xbJXdM/5Eci4hVE4V1mTR2c/rWY6doeM9dGKlyEJUSxrSbBrdMfVUG20
SkTfbdKsdu7Ky/6HqStENlF/YpziCSVzkkCkWDQ/nfaYP7y9IrcJa7cxN3bbPeHmQcyNI86h/WVy
Cfxzp3MJrhXUdABhVP7A+P2SmrF4nON2WJSNvDAv9fTB9+UcjP7nQTl56Tj0v3A7M4wAEOrNebyB
2QY/dhxruI4ogXuML/m6QChoV2mgI4CXRpiu8jZgHgHFjcx2POXrIJzsA+51qCc2gUrTTU/R6Pvb
0Lk0bZt3QqQgnkykxyH2Hy8hbIvx4r4O/LOtxwGHNRAr8F1cKcobgpBxggU/m9Fs8o5OUrDq5/3W
1Zk8YuDcDXQDLdJm3ptRTkM9Tc6Lpu+669EMnowc2vlsxR6ZZMKqIeE7DY3Gz1X+CdYt2kElHs5+
57k7gVjwFsIyXCaI4qupmLeGDqiMaut7w02TD/R4iCD2tB6MOrvvIn3KXa8+hZYBVkV6xUPjZQ8I
R91TRyvT9cA6sNLDaH9xPninC/cKauNn2cXlO7mn9pTrjMmlTQycBFbtLi2zdBaGkXUrW8z+AZfB
2nAD4zk222Tr+cJ9Ty3XeZmUNLeGaE75GE+YeQIoyuSqoAuHdrtT/WjtOIS/2ZU1wMXsX1w5fXGL
hDwWdnVdd8LYwrmBJlxWJ0/al+BFlW4cemq/Jarug4uoswjQ0hnEYZSqqCimRDwkjJZk06437M+R
ZMm0oE8kWYkG3b20xuJxGolfpNhpb9Ku7vcc2dwVCy/0yQEzCAxBBxts5B9yVJS1EWiKoZ28x7rv
WEuzMo2VgxOTdUxTOh9YzWPDeGhpTDOdoKWab4WU+aHOBCdg83uGHrAJLDPaVCbPw6pOje6+1vNX
GlJS6mtfQjEz23NpFKyVPvOMCfvvuiXRCG7R7rakoduVz/D2KObA3EbNfGW5+OO098z2iE25LBDU
q7rY93krTzmDPEJFuYa00IfeW5lwAA7q+HvSrOW5DzulA4F76lMsDF4YeCe4M/nSh1dqxs5THpOF
HNqZIRDmkEUwoEdDgCy2EBSm97y3pqsO5tLOoSkNX8P8MszNvLH14AEgTAs+WsgfjBOMpVkY8jYf
GCGlph2uyNAV5yruaPC5iO0lFe33SWlWm05QFzASob7Q1ZjPDD5nwqaGQdEkvuRczTve45yxlr53
20DuWlWtid1LAFO8kAD3TVEaMLVA8bSJ+EaBIq3spPdUEhNbVFg9zEYAn4zL6XbMWgsga/iNph8c
y8t0AMZZvxMMLNn4N9G6CNobl+EnSgvTfdymDmtgVxwU+6erwO8Fdb1dKmBFIHfsFULjCgwrJybV
N0ueH/w9UzncXqxPGzjzJXLdJa1ZQCrPJzKpi1BB3ZhtTTabkval5+SPLNAAYQ2qfn9GH8FwdcvA
LU3MScYbK56xFrUyj/SKVvtIKHtTpM61Lot9Hfvp0SLbvW0r4FyYZdg78n7gbN/76UpLVYJP9IEQ
TyhLkkQBnu5uWmUCI8oluEJQv3tkXvCk6QxZIi+Ktyhv8T+711iQWqzTjnoiINRd7q1uL6xk2CKC
X0+AqrFLyR/wYhikXKBJqnWzDZAu4k8gWZatq5qDCPvkFNr43esy9W6yPEV5jcZtF01gmqNJYxvU
KIgyfp9GegQOnNn78AjNghHG2MD12EJky8aTgPBy38Ql1pxsyIYZHgpKPNzg0CxX3iiii/vOcvQ1
fLv0RAyYK0tE3AQvmDYdE0VeD/FT49mUFlCUGJE1S9PyZeoyckE9E5tpUbuF/6LmroJKhoj7nFuK
8D9eeE4PP6d0g8BXtGqjmmBEGkycCf3YMqeOEHMH6Cz8OQgcfaXHjVfUvPI6M+eUonR6X5tdZP2g
58Q3bikPUQbWy0pQFEArPONKPr4Xt9ggOXCnjQ1dgCjwUJ9t1eJca3D/c2wMegsImnbsce38HKvy
0rTmAx4RMa5UpPP2IDGZM+mL3WI6MQjDpTAbobjuU09/j65r5ohfJkTj6eeQN0FavkH5D3Z0Ruqd
W2LwmAfAftplm1acQyz5ucUYvMsR4PAat3fYeQ6NtD5CUWoSAVaP2T+jhn7yvsbemp+4EdQj+m26
BQ+iQYpQyfNsdVg2shSpozAot+6mWYA5zgpnUZd+fQ5IyxP1qhKA02zL/aaHmT6mT1PYtP2toPua
+wHeCW64C7/PhJt9lyAgpesIkENxX7aqPpoIQktMHuOia6PiGac4I/pC1cNZ1TNjidjaCcOiTyvO
xiVGSgOAhqqepnF8zqvioWi88B20h7wbEsO5q0E+L0WsT5Ngi+iSrn7tZcreonfup6i+BDvCJual
JIptM9TlTdHH9Z5iFgJv5MTo2ulCb2/XvrNp0qR9EXOsv+2wbLaeSHB02Bhslk4VvsC71BhtCW3Z
Y2TtEQCcPRnI9JsueQP4N28Mn5lB1Vlnf2ppDSVHY31NgtAJSLba0e8Fk0yxK5IxF2u24o2zs8F9
0LHQhQG+7qQLgIz31dTtk7iwCDFGddPax0mkVFy58Gah+SYNWMVKMPjhiOxWiLilFPy4C8z/6yDh
hQAtANLLJqu8IsW8VQ3lQyYBuqCpZQmrKqhrbEITNrBGz3Ozi2Iy3myLIk+pk9+od0ZBIZRwvhtI
nwHYuTmc1/MwP4NiAEKTHiJt6oWIMSVCom531oxSW5ipvy8ZKXFkL/FbETk6MKNIADslUAukU6qt
W7rYbyJkbAyGFHMCq1yCDD4Ho5leMe/AchN7ryT0r3PPgawyTrBjFAYJTC3uzrwkrVpnqMBjVjjc
Ut9kjpDyJlm61tjsw7om2F53hTiW+Bve5iL2XqIx9E4N1pQ1xEz1Fjd+fJiQSCskQlRZh7nEicR8
tYmGwN/5zKEPAzVOpKAwuNR8PxQJk+Jhta/p1TNWObcMoS9pF2svNkW6FKVpLZwwuyPI+zaTbbpn
MHAqLGsPgqgeNg6ujm8c9hOFcGzLTTJ2S7bg5XoUbrjM8fh5MFO1WLJ+1kDyLzGB2YeHdck6bbyx
t9HjpQaWLpB8nucuwNtBUK0HdZuMr9gAfnQVGnPe9u6pxnOy5G5KV+xSIgRDUZ37ae4/xpqWHcWB
Kx2SHgqlDvYpebuDn8RYkKLikqe0r9ygpa6o11t/TK6arNsBGAqOFs4tjLPU2VwTK4/OkukACZlA
LdsswAedR7W1rMaOsQ8xr4XBEv1geOEV0w4WRQ7Tt43HXWkiAt7ZMj27DQ6wGWwL47wWmBwshbh8
bYyKXKv23jFzixVZfTABQRrd0Wzk7lAB4tsc8NQ6GKXYkjRCvY35oYOgWmsRZIQY0j1VCe8kBS7r
BQql7eJ4Rg0I++iW4NH0yfu2eB5bqk6468MNzJFriZdlFWFdB4WOQgDbFKTGwjYttRvq1rm33UAS
2A2LdC+UZe/slK4lDX7kAVX2h3KjR/wtjL947k5OoaedF6l5BWwemkkRXLmhF91ENd/hgqCHx0Zn
aPdjXPj7hh6vQ9uxaOcN5pFwLPSi6m3jarCcdmVZ4FcnA0BTLHk/80D7xj24zOZ+HLO7pGATG1Zy
3PjMNhexleHArcW8j4hBEIEsqn05eM9lihfB1H5NZ4IqzoUhOASG7TYXsvuI2p4z6xBdeZeL2lrg
fDnAwZYtbNBm7Obqgm4Wl0DXGF7c+mn1FGfU/NGrQQbEUu/q4rLwDXbuKx2nkHF5hRxLENvnqMc0
LiP3s/QchjSebT6UPmsB1Orzpfl4PVvFvKcYcsMviBztpj+lsqvSzNCOsX+6kzLePImVp+aldZhG
p1gB8aGvtMni+GGUrGLHTI1je6U7tkl4QrvQPRao/eFb246hs4YVFlpHDL7gYUdLsu7aHX4wFU1b
Y7KPWK45egQ1u91GKvfghoVIHhl8xOmSFjJFIk2rCvaFacZY/zzTPYp+LvqH//Vo9Hr/9V//kLga
/v8AheV78YMq7fI3UAJ/40+PhuX+AecA1oEXOJ7n4oT4b4+GT5O477qBKxBrfFiEGEH+6dGgZZwx
pk1gjj0sgBDBP/dPi4b1B1AFarZNiyEzFg4h/xOHxu/9l9ysthAOdnsL9AJOEevy579AEhANrdCu
MayaAwFwRozHxlYjluVZb365Jjd/1hv+2qX9O1Dzvz+JD+JqiICSpt8/qbew+YWX1qnSB3UTN4Du
eAkn2abwzA86b2nY+fsP/L318s8PdKXNFM/0BJOOy5//8qtxElexDNJVHGcJq8CEuy4l8/6t/cuY
p7tE1zFRy5hYZmA8/f1n/6vL6joX1iSZYS7vXy5rqCymiS70KDMx8xXcqFZvpdX15cqssij/N5f2
X32a74KPsNkaOVbwFzYqUcW+xKCF8cQv4UWEsFlWkbr4PdmENuPN3/9u/+q64lfjVxMuk2/zL8zL
hBVMVXm1ohOl2Eq2s3SdeASuUwc5DEXcr1P7JhP8z99/7l9Zm9yqki9TOo7rWpTN/8VJNLpOVuOr
XY0uJTIzFhEng1uYuvZn2OYdBG8sLv/5J3quKTDdkJ0Fvvb7HSRKH0hAW6wis1SXuOZFECjc8ejU
ImbIMM8rEanh/PcfylCef/bP5+fyruEXkzaFwJ6NuY4qU/tCNv31xvVsYnNTJjZjb3QY58kgpAys
BRupgTfJl/JEeI4rgyG/Fwqn2Vh97O7jcDAfmA9EeG69Sxdg47j6DiR+znTG8u0fVj+Pj05qQzmq
k5ayM3zHKBl5OVQnu+to2cisofxQrQelOUBIuTECl20edH+reJQ5nKyFX6qOPWo3RdXa8RuH4OEU
jh7aXcnmA/riXUw2c1r5flreDtwRZIXb3AnX7KmAVYkqsVdZmofWwkw8tjP0drF9n9g4iBV0SKBV
kCbQH8bGqqoj8ng2p5up1X2xEb1zMWB4RUAD3LLSaTpudS3BB7K9NfELk0cj+DuULmCwUQE7zdvp
JW2pWNsmVpLdEV3s3NsxqJ2Nki0H0Tp2M4mjYhbLvCkD6kRsJpxr+BYE78CaE7WpycvwEPtl/uQb
TZZugFfObyMlHYBaJW/0hUpr+5XNYlpR32TkJAfbKnuLXEgui1Zyb9FDVVqPSDWy3AZdBzo8Y0SV
b1I/J3bLodHhZjajHs8RTYdsoH25N4nj/4g75Il17wfpF4dtKqSaEEjaGpsdC7yTjiFivxzlkx1z
HIXYH2Xlvgi6mgQm/m79mlYJcUoEAcd6CewYhYJpfecVVw7Ba71oiaWDmE+nroyf2ArR+7pgqQjD
1US1RH2Lp9Q0jhrIrEOahXpmcILZKLPmxcgi5W1IHsTx1YiQEOKfgo+dEdSYetlcZwJtc1HISqab
uC/QsPKECdfSApyueA2WgxngFmXscWc6SRIfClMR9oxBmxNit/2g4tRImZAnF41J48WJkJZjvMQF
16PkuA/F89LP6Pqw7HyN7vIqoiTXJ99rBXHtxgY7QIXm2Hxhi2oU3IApM0E/tm4/2iVfEN/LlSXD
JPo0B6Oy7qUPzGvj4+clYlw3huesHHIN6mU2ReUispJ6XwmHso5Xnq+WPM1gioi2+b7FNN9X3jc2
I9EAibkYibQ1Kx7HwB+ipcncbGTCpsaHwrtsjMGkEaqxExD6jICkfonpGHvQ0+Skyw6Aglp69Rz7
bK9L4544vHohctDcDZJFGjG+i61FG4ycxX3iameo/+4rid2QtCTo7SUNaBqgmpHi15/wUF6ZdXeR
XaspZq43E3RAOaxcmo/9qeLpS7V1H7vW/AinS3/S2Gi9B22Wv9q8RT4bHJPM4vmZQACmZn4TgQ3/
YIAYfGU6rN+VCB0MJHmLj2XyGwTwfNB045SFa9wCi4ORWHmO/Rl5wLwXIizlfTnEjEeIOXI9C4ze
D4lFFneRNzMEWIpbsm9bxE6N988n0U0mO6IcyKA/UwKiKd6axHaY+ngOoc5yP8oyfbUGhZXM9Dz5
pZmtUTbgUiO7zqowWQUcNqhWKwvn9dIYEi+bISNhWTgp+vA8kZOvccfqpdvzn0Xc0X+9oge3eAIu
SO2IIgAGrbgR8CfiEoYu+Y+ZbnhDhjPJLrsOCROJjC8uoPqFzEFoVwcV0MMC0MdKHgywnv4qlETz
kIZH56WmSwYKYuwRdmpDgwKKrgm8uz4hI7iM/SbkfpeyeOtGBnhrGHhJsZGwiWncJJ7R09VCw+wC
O2lRHcNUN8XZBzBHeMOgk2gB6V6fww5JBvKlF90BLECBpnUx3vsMSOJrcFOJWsNeo1l3xd8DIZeg
pOmbuh3ISNoWJ8TDVAzgGWc5eepwASm52ws5wt1MPG3hpVSZQHBrXNRP0eTJ2e4RNB8Chf1sI02Z
F7zdgXfcF4lk1F42bkubh6FJAxSqs8Gop4o6HACajL6S2JH9WuWGD4WlIzcT/QjqMQoeo9qLolNs
6kxt5ngO8q3nVc5w7NMcNpWAhxl/WbIb21PL9Kug29uXpOsbiDyrydaqucnqvpZH3rlewoNY1YQj
kEOou8iMrv4MdJ2dLtEbYx2yFVScnAyaa48aG60883vN80s3+GSkobxHmuWEhqP+Lks5OV6PHvGy
tQ9Ftt2ySWnHo4vsqQ+xOaf5pjGChI65SGHo/SDHNlprXgSyq6EnaUftRzXa1WoYu4L2ABA/95Vv
zvau5tUHpXAUjxH6zHdcx/GdUklyBJaVAKSpDOOra/CpWX4B50pbsAu2Kd1C3tLS7uXJk0lHXWEb
eXopXD5qkzkOCSEQf+2x8snSku4uKoY92ATVksT4BIM5rCrO5on0PvGY1s1yioJuayW94aynwulf
O5XLp8Qtw5gjd+t/drqseP8kXUNdKEv5Ogu6Btw//ZkF3bF+LzcKfeLJzXU4YruJ6OnbqDScXtAu
JpI+rpEdbRJMl+9bzTmBYiL313rO5wOrf1KDWHFDf1q5GMJOwUAQ9axSLIv39hT7T+j2wNxAk/vz
Ggo/UPByVqPAopaSCVK0UFX3o2NKfz9LEXirKJkwdTeQp4vD6NG/c65Ki2z/0Dh98Zy00ey+8PLG
mp4Z1UCwqw79dqmmwPuKLN95aeaeSXzvGleRsoiyxr1rXcGRIvKPk4eOLQCcFXglu3TXZMAre4Mn
UPWLyZ0AuAFg99sVg/GEki0WJnpwjT6+QOAth84+3vLoVDw+aDr0inFZibKO4K0bNDhsINGbdDx9
Bo9AjHEc2fwQimUgI2qKHYh7E5xqnFhOrOlZhZ8xdOcvciDdqaI7UJybckgUJoHYMzau08N4NYrI
b58VsTljA0rFdj+mi9yy9Qwd5jsQArQ4Y8qCxGO4GFoPnZ9dxApMFzFGlBSBCQJud+lLv7AICIE3
zrHB4lU90C7qDydCyWN8BJvOa2ZBOLK2MakT1l/QGUbcJaLFu2NWY3AqQigFQQGQPJEv9KJE4QJc
WAq8mta7nJ2BV3ZwsSBqs1HrIly0gWdT8hrXHxSSapDFntBsSAN9nnFHt+s2ZClip0M7+QZUnKbi
u894DafAyGmkmQYbukTdh4P7xUjNwlaQVbIV2BFRbb7pfBkBAuMRTFZmEifpcxEgO0K24fL5n0FC
EyjdUG7/5Dpe9WEENLVBTdYA0ARWkwtYRJjvVWTq+QBTiyKyNI7F94jt8gqbw/TaNWVxB5w1sBVa
V0KeWJCqxvGCnY4knOqdDSl6vZ093zV2XtrFV2WSpW8u/YXPxDdaUIF0DTIkTkZWbSTL5I2BrIiw
SOQxzl7Trqmf9/1vl87a28Cw6oy5Pya/RuiUuHSmgI24spfFiRy2vgbEygaQ929kgBXGbbvK6onH
vZOkQAXSMxXNgyYbNLYVrEO2xhLoQNWJ9zlJ5+fc9S8DZ+0lX36T0hppYYPnOzQddY6bBv2XylP/
fYiD5j6QjQGWe+jMHWov0lyfhxhCCoJmLPituZtN+F5wSSLVQxawjI9YOc1+rGm/pH/OhHhtcLQn
Fa0hDA+4BW6kgjQgl3ahx8bYspbHe7vL/G5FpzjDZxORzF6Qei4eZxBEzRo2ESRGnM4CHADycrSk
1Le4oW8OsTENO/ul6gv1XOumfJZ5mF2xI7PKDRvR6By2afuqvSFIsWha2cmx+/wBtgGRSUsqrMyM
NonoCprlWE0JVL3xurJpe7LH+EWFFsYZAU/+kBgJWTiqo9xnKx26207N80MfZSySHjFGsrOQsJnt
MvY9Avh1YoKHVs/oAX//A2g80oc1Q//ymBLL8Fb0gGdUwCXMx8llUpeyDVnIb/OaVOBSSlbGAhcA
Nh37UmKIt5suQMnW6aFXA8eAgA31lRloSMJWBX0cA3Xen8C6lVD+wpRJys8T7f9mt/5B6/kvh/vV
e//+f37gHej1FZLgf/1j2VZgVX+rNvn5N/4pDAZ/UGSDtiDtwL1krVDM/uw2Qf0j0EV0i+ScbUk0
+f8RBqX7hyNd/hQh7SdDFU3in8KgFH8gxsBWwIDhoQ56/xFAleTYryIEWTLLN/mHXJuodUA3KH/+
i3o2YDIZBnKvmMxZlyrXoGUJtOO/Ua7sv0hXPz/mp3IVwPfnBfcXrSNXwh6rkMZvL7GGO1d05lPj
mgYVm7Jp7wavqRH9mwQpq+zLkbm8GRgtEKVJG8zxPPM57nRED2E5+uxxdEvuFTaecXRKt3hgxcqL
I0kW5uTk4QC+KEIR+NNzWEjVMPE+wsbrKygqlgEbip2GomrzaczwJW41baOoh0Uf3CcVIiMbHcdc
hXmZHtlUUK8lee1c+4ONB/GXu+TfS6WXi4IwTOsxMpCUFgrvb9dehyRV8soia88AnN6TK2/272X5
GDnca/+jU/+LD/o9nOf9Px/0l6s/xzTEqI4PaqIBEEl11RCgAOgBq91eg9xdwKE49NC0/v5j/6Lk
8XsFBBK5wR0ovQ6GrN9/PyK3AydxapU73kHLsQrUOkrz6iK9hBs2aqxCDuOlv/9Qi4fm1zv656dS
+oNRRyDCBxdN/9c7ujFdGRLBDskmDcGyCsaEEkxqb9k4iJsGCQR6moeNRGWCoA3FyduJI8EKV75/
/Psfxf7LdWeEi7bPY0/bbOAFhDR//1FQ3vzczSeitM4AiQWIv3N2UOonbIATW+qkMkeUP0jeV34E
c3zFxqg4A8tykl005jBZzH4wT2jtxK3tsNXPCfzdO0KL/5e9M1mOG8m27a+UvfFDmcPR32H0pNiL
EiVNYOqIvocDcHz9XWCV1RWD8RimO36Ws6RlAgE4vDln77UR/6gq0JesHyYbfY6ypH0bqHkxUCld
7xqqIM269w0wm2ok2ixuK+fzZFgsP4XFLgd4gef8WGYZsRO0fYeVRb1Eb9sq1Q91NBAj6JoOrTO6
YdOuqpxuycXLxbQNnC79FguRNf9aP35O/xX9rk6M0qM54uVpYUSVFjFuGMb85cX+MRUBoSauRpO1
WNS+wmHnNp81jJMf9ST1mZFpvhmaSzPEQfoOwhpQtTi6VtHXHTG3eLSUa+Y4FXsfFmGn+ivLqJO7
FKIWyeWuse48KW6MDB03Er/23kG7emgHlG8clQzFRiGukAu3KZrBdIkvx1hwZjyzOrweztypzyrh
2wwhKb3l7388Fd9jf64rtjO6NJAiuNKATEflb9OjBrgnJanLt+8P21MPx5ZU/InkEq5J0fj1JVXc
1k2viX1v+L4enNzzf4eyKIdvum4xVRWpMVGmFHF+KDShaiuy4KnVWmVnfulzi0LnYIT6opmB/0CX
z3CsjU4xfEo8qaiAYKCQ+/fv+GgRW0YOLTZ442wUaYy4Ry0Djgc9uDXeJh8GgKGOmD+LpMDyzKs4
MWgcc8GN05oQtvMy8/zxKjSndyLDMbDOtq1vezX120DLj40x93fIp8Gesb8+M3WbR12C5bfxTeD8
prglfIlR+9X7h4JqGVIVpHQIbbqrOdTgtBxEONU6rVT91UbmCYwCZLhFBYMQkT1syJ71BATe418/
Zjbhtli2HuTPiqNbsfUws5moAH1YXMzt8XZFiQrPDb8Tb9PBRk4zhoVLMMRe/+LCIRrDd2pjlc0D
PghEjtssGxXNRCvEcppEtv1tAMR14fdlgLyZIOAhK+KfyFOTmyr3F/iNDxol8mJ58794AmzYFqc9
3nn/aCHVqNYxjfQMtDzuN44SxgU7m+jvr+JClqMRZbItZB17/QBo8iMqQdNCNpDZ33nViKqpltbT
+7/lqL+3DCw+bslHQ92TrebRV+751DnmJYfdtOJiRzUg2ydzfQc4yaankdkFTIuRpkWB6P79K59Y
FtluCvrb9KItpvrXv08maCNSagQgdTu0Z7RQM+KwgKzfp7YONkY/VdfCdY0vnqY8RnMzSu/fv4OX
fvcfvbeXH083Hoeua/JtiaMxhpVaKNtf1poxwWBAbBOxZzCUksxNHwxWzEPd9tG+U9ZwYXt1+yFL
TXXITECvc+71lyYEx2sn0iCi/W4ezkw0J+Z8PjBeEJ1B1zPto2GmzCphT+4D5/Ja8xa/ubqPumqp
mBPlcuUTV9vu3n8gpwYDy+Ayr7Fre7PKTOWUWKVFw5VptqAbgEDAHo3qB6k8CzDa6jaJ5VnXGsHd
l/evfGJSpcLBRgN7GsklL13SPybVIFKCIC/U+pZq2IW1FgOyHgdyHACWrDKC4LYANMMzU9mJqzIA
Ie7TM2BS9Y4GP1WVdsgnWjeNKPAOjU30dRyArm9ba8TF6aBBBjM7zMX+/V9rn5jcfNuE9E9L3V8O
fq/Hfju1xajcBq6qnm2fQVd1hw7ypsnSXjaXUYlXeIvdqjZI3B3MS8wC1nCJss941r02MCoWNmT0
ZhDiOZFhGh0KmOfmOsoKCXaJYLV6kwR6/pEU1izJ10NWt3JIYSnWHmhnyNlVOI87M/f9Rz8ipwWk
ARufg2krR18gNcNJiNED1mzN/366jbxFTEqvAtBDxI5z0xAF8kn6k4WpCs0c0CBFprJsO6Jk8J0g
qew92sTkGuQQCbwJrR29beVgEqE5cKaJvuBNjndHHIIt1+djth00Nq8fpxUYuQJ3wXccyP5DGI3j
NjXzwWI3W8V7CpNqndLh3KBdHa8Mh9DygCjPmyBIcUFlTYWJVNUXlF+Cm6ZHcz5YIwfMM+/81D1K
qowAa00KnUfTuQZM0cEXwOATudadiaR2640GNKn3L3NiVvU9LoBkiHMPY/v1oyAOa9K8fnZfMfy1
ofDjYiPR+pHI3AO+xJGur0yfMxMYggVBn3nizK761NgmD8YPUBlJVsfl7398ymTek7pCTjvpnIb5
xZR6IXnL6F8Juv/PY8Kp7SlnKWfp9klmLOfoh3KCKzAGgS70asfd2TnORFMoQtNCu9hhex1iyC11
cIFhFf+3bJMd+tjkTgJIu4DKigCp0G35Oa6Yt1NBxzowYzqpgDnNMw/k7azKp46YxaVIs0iTjh6I
DkSW9BlLbFF6rBSlFW/LWqRPuMujmxm55wXo6aepF+6ZFdZcxtTr9c1mI7zs3rkymOGj+Q2vDxLT
uDOImUCunZPweFsOQXUhdEQ+00yql5cM7jPlHiiDUdRdwtIbb1pk1xunjPEHvT82344MbsfmBMPT
YI/+crt/jAxtajzDRWOA3EcnWlQkqhUagvb7VzFPPG+GvuNYPg8dgcTyVP64jDvY9KXMkQAcV2Ec
mqJu07Qa5buJeQo+bjnfwc7uv84gPet1m+KLA4SL4ToR1RJWbpVb6EYEaLVDEwsgnvm99GZvX9LC
QO0bmT/ev+Flsj9+S6S3s/BK9D98uK/vd8wSDEk99YFxrH7QA6aBmAt8PrD+UL2/f623K55NiU8s
JzrpWuJYPIZ1uEIJwrOZwxSELhE1IOBy61OjhfuJQHY2F1ADzvzAk+PQXyYD22du8d7sswrqbu0k
GIdB/Mmzw2YnkBMgCs9EucbvRxMfS5q5NjhXoUyChbOyOh+nSzYllNodt758/zGceuQco6l0UmPg
6zhaf0urwmzPkQoDXCd2UTNRhTLqEXPCmEzhmV3VqQFpU/yxpaQQxKR89BlasUtxIOChy9KwHtQ4
ITRHjN2w5wjQR+Bsl4aVbRCABuMhSkKK9ICzIATHOawYQHIOxl5f2tgd3TmevgQIrLo1TPA+vUVw
FCQ4HYoiWWsHsPLh/Sd14mOyl5HCcYe2Bj/j9eAsDKg3meLevcEc7wdCaw4VrcQVYXPtvmrt/FqG
iiamI+3uzFh9u5QxV1DreKmX8+COLo1Gu6U0EVCd8a0O5DQbsc8QG/p0Dc01Me77IO+u2hS2929h
jfPjNJjQEd7/+eaJOYuSvEVdluolCk/5+vdrJwunejC5CbtMHscmdTbE1S28PucTgsHuMMww+yFm
9Vs1G8OXOgcKtLiI008NYLB16uADOIR1LM5sek68GAdNMHUy5g2LU8LrG0u1P6BLAs1vQVn4qsY+
dQmRkeY1UI5u3ue9CLJdGOCphkCB4enT+w/mxHPhlS5VazBFJmeG15fXRtgFuP84GWLdXjE28Hph
iT3z6Zz4TsHT8expgLCnOJ6uSl9rAquZOEYg0/UKDgqkeyyTYMEq0mv++ie5kjMhFQfU2659tIsk
PTgTKmfj0lpUNfAymfS200Sdm4NPPDrKmzwzoHwszsHRmyOON3EW2h243bC5iEtFnI3IkzNlZ/PE
5+NKRy4KbNoKnMtevyEvx4lvq2WOC+jCt/U8fo4Ro1gXSVJ131zSXuSFl0nUefDkN3Nkpos1J/ol
R4VjBrrSd4KYqab5jvdcJBGgF3ihCrco5nXAShKlA1TW/OPfvwTKHQi5uWMTTfzru6am6PjaGmhB
TxAjEtitK41p9cystrzKoyWXGiHVQt63SwFgeUV/bBFyYkxN8qXJsCsVafJMpfsE5esnq4q9Kzaw
3ZlxLN/W7+jjCY/XsIia7ePz7ZKm2rELJlIVAeeqnhrSPiTNAGvu1J6MdZiBIK+vhCuQG5AcjMp6
QghMfK3c1FkyX8CGITU4w4jsdsBzG7+V5ANH9gUwiSs76MvuKu1xz//920CCjcyUsRpwxHr9nORc
TWbthQZ296zhQNomB0MLvf1fXIVaH186rVFLLJuWP95G3ANddXJOtdXcOZft7ADSM8kifv8qp+YS
x8QBzKLP1328ks1RlthENNKGqcJg00IUJJIrsMA0mIWZrP/+Yj6bT8YXvT08H69/0jQ7pHLkGhdQ
XMRXiL/aCxDb0d6uouDMLv/UdMIn7lk+EworwtE76qwMNgvI7NXsoLUqMepd5H1h37//g05sHInq
9E3KzxTrXiiif76jLNbI3yZmk2FJhWOP3+6qmdyssntAVAxjOGnOvK+3v4vODJ+Lb1L55oh3NCoc
PBu1BbgeCyyorcye6lunN6YzI/ztqHDQ4viOxBGznFaP5hsTrRdKJ9YxMF35TmD9I5h4Nr2tSV7G
/v1neOoXYcmkzyuYBzgDvR4URDvgsm+5lmND5wICAUy46eYzc9uJaggFPIsBgf3I4cS5/OQ/PqdM
I2evyF9Zo8szfra5O4FNsevrZnZIPh3t8pvIovQGmnvzwUm1OqSega0ydZuN2aqfJIQFH6ekKmGS
zOnnTpRhcGZnd+KhY3KiCe/iZKDwerSzy4fKStBd8SkSgk3YT0U3xetHIuisUH59/6G/HbgUBzB1
4KtiA+4fz7y2QxBdYVIQ6YRXr6yS7p424PyVVjstC14bfUx8ZFlnfuKJjePr6x79RjLMFXk2S7RC
RPHSaa3vaV3nO25l3nh+4TzmluXuUxsyvad79zYYsu9o2mbgLgZAh6HHjIwotvr+/uPgCfP6X699
3NjSTuJAgtTBPxqFaIZpIQczVHv8gfU9gDfDgAsx5/klpmloFnOJ2XXN3tJ89ju+QgTNoZtuvJYY
u3unHsi/a1tD3JSkaji7NFZEk1C69T/S2nPtAy+e4LskiuTnFPoacXME3NCdBp9msBEOwGbVaaWB
owM5IjoAiBE6zzA1YCABol2jh26zyyGYZ1Dm/YzUHtsM6B9nJqx+008ZcYdUtMTvfO7cB2rhHGHn
cVT31KSgZZSEVf8kcCzpPvTKWUKjnNom9Q3ygbPmLrWzbkaG91XuUeFkhV2atT0cFCAmTaqfLBSA
ZOC0yInXEYF8Lc9J1h+oFTbIbQMfaUw2kzAxkUxKUQ1hCdGzTeBceWEWOZsipcq0Mrwg/ux5NdDw
TjUELLhhYH5u2rH0PzhjHSAgtxW9rERMYtiOZTWj+VKm+aMn/+wHvPq6ZFsG2JUQ7iyeN2KKDQQM
hmE/BhAj2bIg/92a/ugtIEPYAauO/TGYrVJaX72mtH91JKHIzeQM9mUUDtAecmcY9mVdGpvJFLBI
qQa27DU6L/MQ5/XzT2gQ9ZPbu3gHeMJjCAQW93tT3UOcUQMWEquDN1RYHqTBMkXcKgHAA8ZAMRCs
TDP0H8iIoGzaTnE97hOyzQcMPnFs7eM2yR+KMZ2+gAoYv0y6uCfvMQW46LbmFnRl+7vBsfIzG5rq
ibzU+W7OU7SWOu2dX9AMJ3SBtRFVd+CF6xYvjkXQjVWAyV01uvRMfLBaT5sOrBai2ijqH81BQQfJ
vc78TKHDmi/hufrWFhP2YG5w1mc1Ba4Cq7h083E3xhrUi0R3S6LOUMs7kvmme9G6mlOA6RtPJFH6
P1PCNghs9aP4I05hWt0aWtGMJ3603XU91+O3zqQKDmLHEJ/yJi2ukRPn8RKxgOM7wyxeXCrbU4wz
P+pN3lgbuavBccOPesxBOhJvZ16NLiQLxKyivyEwKP+RpQVBKrbX/8haImMuvNFML5qc3d9MUA2D
0zS7j4Qt4BVp2iQBLaU1xuUMkNoHjeTb2zquAmBZW1Ud71xzEuiXA5GmWxfpR7UuwdNNeM7J9YOH
mIh4MzZ1+N0maJqFsLDRlcw6dOO1GPC6x6TQ7icDjO8KXpHz0SGWBaMlyUPwO33VIfqf/DbfT340
/SJ6Mv2GRNTEgVALRQKMWVLyoKhVfwZkWFabvOkGmGC0Jn8oLzOidU32Koy3yPZhgRBR6+4nej/E
t2G1aLcTgYzFh0Q0wKSbwJyLA7TYbPkItfWUtUueSQEp7AP3Cz8ZZdjwjB4coKDigImdzhnV2uu7
8RKmoedtZhlDXEnHIvlNsjWGO08Y4RfgJNVVqf0UQf0YBt9EVQ5f7AoyFrFvFLexFE0j0Y8VFjG+
XwTeaxFAnzRyJPdrI5b9o7AsYEVLSUK1rom9zC4rrEK9zONN3M/9Z9GMeJOG2OluZ9PBdBDOjvzq
DXF4lzBlAz3tEvXA4X++hyaGeKdEF4KIF+uM3qNJgEsZAnscLht/QQ0kuiVGKTbL4Lbsqvxn35kx
oJZ0HrfwDm145eS33M9t4vxoBsJEofi1QJfw2fwYG5VDUg7GTFAFx4G17lim1n6bZM/wLMWTTgVi
VrTa0T3SrSTlk3aIPuU7dnjENY6GVUVGCyl3NGEeRt9amOITKZLrFObm5VTjotnYja2uSbYJAZDa
QzN+CCELk3yQJvljZI2ND566th9NeJoREJQsfRB+E//glEbBPAxt/7ukZP+UaNV/tCUh6AeBoRLi
BnHWUELE0D+JuAxfJiD0xWPa3GBsROUf4dRgfFgGYbWTo5969BHZR9ea8y/M3IF/JWxOxytS4qqf
vRtm8cFTBhCvYdQ5ceVu/gnj3lzsGsFihRg7GT62gjbcljMqLZRGw7/+YDQ69Kj+xNAF/NEiaqkb
VDvxaVYaixm4SQKQ+/HKIu/k2oBX970zO9xWwDL0L50BmFnDuvBmkstSAJ2WXbrzyg7i4FsmAJST
CTS2H2IW7fzSoTuJyR/g2UaWlrzB9si61TtWB3VGE4FNxGWY3dKwBs6Akgg9GGYoG2I1ZckU8RBz
6SaV8AE21UxHGzPEkhaMpwmnp0684DsXwMvVu1kX72IfGfcW3mv8afTnVu5DNDsQgTFxWVF8GY18
cNoAZbXOwrTomAGSWtItNwxzUzEE9SHyZ+Omc4M4XneOHf2EY1Z0mxlV9w00B8Jl6FdVhy50aP0b
cTn+tGFDw0tkrgQWTFYZbUzRTv42jAwbAJ3fuuXKq+1wWNkkMv1wq7L4nLt10F4FUTVvM1KlaOQ2
BXm382DXa+Xa07RpSQe5l8VMyXnGrhPv+96iIcnkELkgnD35LbECOGSGy8KB40Z7dxMYC2M7QTzh
zsomJqoWlMJVW08V9gJhVLeRtslBSqDdiz3YoDE6KHMIvjSRH4HWS7ruUmnXZYJp2umaqVmQ1UUU
WHiTL0lBhewLwtpfBEMduOXbaay0QwOzRpsXoX+r1rLGGrrKIN7jLDMdH0540GPNQKAPudMjDcnc
Rp2fq6uQN/fLab3xKwVMuHc6Db2PgK3TAbIKoPGV1TTFd/aExNYUY9AxwAd7CTZ0Ruu7nvICZSB7
PmMNjhyEu+tNeORSw2fmDVUg640LuvTG7VRwa6R9/wADP75x5ya6BXcEq7vE8/4otUXAQ2GZ00NL
5jumxCEl1xAHA2nnqe70NzZ/PkkvIPVTIgRAPK4EXt0BF+akxZq9SncPXEp+zRoB/TmaARluMuV6
NzlwQIT8aqSTHZO6Al3mOe0AzCpJO1PMOnbQPTaEoZisoeFKlFG5k8kohp1lafNA7iK+xhi4L9AW
mcidR1+6eXA7MaUbp5eg5/k+oHBOmMDgyvEdwpGKDP8rhN0YwB4Er/xDjth+WPm4JdIPXkFA9n2a
44gkWi9Ps4sMM9K1wq5nwihtyK8yTIpmK4m8oL12VBNCzAcNXmwbJw9IRFBN2e+loYls9CTBY5eT
n2bsE0Ta4rshtyfdB0MLtTNTGiCLoaZPeWukH6sEq+a2pZUA5xQ6tENWUtl+EpVFHgYO68Fkz7Jw
V5qeSMktXtNMb9QQZE9Iomycl0ElPjuFFz061VSQVulN8WU1YbbZYLkHmpQFmm02Q+Wu9TK2WFbo
p4fAJMwdULkar0sKZXSoJmQERL5aCh/lPCT9api8XG07t/MWCVoTIJlJ5ulQZiQNbsjvY1xrx/Cu
skmY8IfyrvCu8soKfKzTs2L7EhtE0o6weR7Mwhv9XaWH8BduqMjbzcDRYUznjiwPUjlomMvKj58H
Lw25NzYr13mpxY0Tynm5OCIGrN6+xP0XAZxTBq5mC3n4PcHgDtWRurirzTgOL2oZtl9FHZS36LKz
cIs5uQE7O2RoFmSxbKtrc5jWEbmYWzKPaKDTCuiubFv1w5q0BV1ctbMyou0sQjC8dT/VB6KG0m5j
j2wKVkI7ct7lnfa6XQteTm4qRGmw+zGipWscq6bapIVO1bYOS0h21OFIv81UXsLQG+P5Mxr55sZB
tW4d4hnG6gpAXlbcZ8RO1Vtf5OGwifDwNCuS1sg1RMJg41WDEN+s/m80t8SdKOQ8FQZreG/pAlfr
YXavabZ08kyN80SXj6KG53uLkwBdi3dUsMlyTFoEGbAaaKdeIhx+qdjmnKdjlFK+GfIcfIeS8yh+
dLhQcVESd5DXU/jbdaf47+s6OLSEZ9NvXCShS/vkjyKIRtpVtkUb0c+U8R4Wfvfby8pwnZR2FJ85
67+tJnOi9s1FRYYwCpfH62sRlsHu2ur54TCmV5i8u83Ypd0zHHliqkQhz5zhT+jWoGIsojCUUotE
9+hJWw3yhdqmkGS7dIhFP5Q9HABCiXGKT7/CuABX6pRMgWSff8oM0FyNDuytcqDWNWRYFus4BCC0
IhZj2mezR1/7/SrDqaILRJSloIsSxTwW5CDRFJXb1ciVI+4Sr2A+rwIC+QDM+8YdMVVircrqHHRm
qdUdVTaoMCDkEgGXpaX++j0IGwOeCpFzpW0T7NIg6D8Ir7V/Z/gNN1bYEIwAK8KlnuFTVBiJ8Hj/
V79tyfEBLFpVT0CDoYnx+voyCnBqlVwfhoe+xInnH7qh6L52ErStb4V3U0GxoDOMv7ZYLKwh5B10
yehp0xZ8fWGywwOrGh0sFsaoLjkCFZeWCJvtTOkzhkuWf6EXnp753t+OevSvCHDozKJONYOjApfR
miTLzug3rSi1LjGxcFiY2QstvIwr/pDv33+6J0Y9kwssJLrRCCWourz+lcSqqqkhOXDdEd2yI0Iy
35Ktk+PuZ8fJuuaG0Fsnm9XSt7PR5ozScMxBzxk/BLAodzNK3UtGCB0+O4EMOGKbO9fbO/FQWAqZ
BdGeUPs/FvYBRfHrWE4RG5HaXY0ZZXJRXcWptRON+ev9B/J2uCPBtpfBjtIFpfBS6PtjihsNkRdT
6aGAGqrqKqi81jikNhwXgvWgMGCitaMnUg6NaG/FdINXwvdJk3r/Jt4abajp4AGhjYlNmiPF0V2g
rXPcaFGUyBByy2UlZ9eHJpvYH4FAjg9G05jfwMbM+aZk6SE815JsrvBX+L9IyiUG88z9vC1vQitC
7QRRy0PRLJc39MdTSSwf9P9iWxjSVm7x95OJsGwy6jnz74u4oshdxCSDVo3P1nzWQBGtZtcQcHJo
wcx8HagHblXdhZv3b+ztyFjui8YTGihcLcdC61ZOgaV7RkaaFznhICgavETjhYp845DPzTm94dvJ
CF0r3QZcI2hcaam+fg74QmARTxH98nL0nzRNKjrafZexg1iOBRHZIFGaKZQ2jg9p+P0fe+IlIPTB
HcCIcGkgHr0EV6Uw40ONvnXU7b5t6pEIt9w7M/ZOPFJGHh8Bxhjb9d8I61zwHyARDAoss/2YoaO+
a+Vs7rpy7i7wXMHMfv9nve1bsKrQBuNDQabMwvv6mWaUKgyDZJi1atroFtACefIpsV12jxPnry/l
0WnD3bl42MSLqeyPYTwUEk8wmVhogID0zn2XbifEMuSfhNO5ifXtRMIVGCzscelM88Ne/6zIw2s2
xPiuSfgsPriqrJ8w82APn53Sv44HEMrETI/dVQE74wBC6VmS9LtBUwldCizOWpHCd4nJPiPNxZi3
VG0gVCqg+JxeYYvk6F7P3POJN7EYGj0Uv+hMabK+vuUhmJB+RnxNtXJHqmFh73+A5q92CaCui/df
xdtWDj1pXnaAppBvmO3k0cUwyWWEpsVretSiuG1V1vkE0jcA5OMWz7zvDvnX0kV9dJkSxU5bSSbx
8L2RcdZvyRRvwKQVqMA2JJ3P8r6Ogyg4vH+PL7qIV3sf1BI+s/DS2EGceNzHBPRFXgwxLeuZrqB+
AocRmWvwSHOwhmpFdTwyBp3vXbOMASZNMtCfapF3SIQzDwqU54hpjRYCTB7iGHsHIaTC6lc3lKuJ
+EA9TisINkbey3Y3ZE0/gq8JE7mSuJIInFBhOV4WjtVeqyLpMpz/0bTtIhFPF4YKAWNNRjbpm45W
hTzzpbysc0c/HYfQ0vrmCdje8WQTEmidUeli2wXPej8ajTFtyCDJvlGAAMBC4FaRbikieqAPoL/W
OxYnuSPqLM+28YS55gMhqyBqlTW3zlWSOaGxzWk7fLQQvf+EMUoJMQ3suQIexLtfsf9S3+DPg0EQ
g61zsFpJ3NFfTOKP77/VN9MoVUwOFgFfJf/Q13g98JoI3i47TogsguNe0Dreum71eEYM+XZjhXaA
U5IF9c5nH+kejW8elZ+Y8NPXqQrrq7RQwbSHZdrFm7ywW/xAvjF/0m1YUvAmnObQ+mmn1okCQjjU
9Dip1DmBsYmmHi829Y5Qbgd/Sucziqa3TwPr20LIY4sPou9YtONS8DYnGntrz0ynPZiJhbDViDOL
yqmrBEyEBK2yq0Gf9fqZUxlxUr5WSkmwm6iMIxxYDzMpW2eG7ZtJF5W+BKuII5qjMk/+9XUAXfhk
rZDAPMJr2jiJa65C6iVbXfRltU+jyf0wLD0jIP92d9k6jMvd+6PrzQ6BO+B5YspGBCXeiHtGQShB
M3MHtqzAxNiiWnkYzq7o10ZEMVv9tLUNM9hL2oV371/6zcrNpQPkUJyUkMTSlX/94yea74rYJjqs
YzND4fG7azqN4QOzjnk/hVlx5mR24qUuZ1FvcVEBOPCPHnaIiw89LSWXvs7ExZQDEMNlf+aNem+v
sti2OQstDs1lT/76V4Wch/tcD+k6Ib7jKaNYne3igMSZdcu+Id6m3YJf6QzgdihGVTlsZwykukYR
NlJhQo1RWcMtODL107BNOFq2pl/sKbtSh6Es8ydUJdMPGCiKeaDqqLJ3cpwf0LHJm9zzem8nx8Qj
SGyurG41cKffptoMjK3KgPltZr4pl4/HGEMMT11BzQ3GjboFIwdlIUcWSde/NIyPCVrA8LefW81w
wDfjRrtinKxgS3s2xMuLTJiwXQOZwAbKTD9vKT8XwDIzMq13LPXAn5BguU8yxF29IZRb3nMqGavH
iiKQBgifzcjMp6FvIE9h61733ZSbq7LuixLqYNR9mZFlmZs4qonHhq9TEc3kqkru+2wO2FPMBLYY
Ruj1m0F3tK9gRbn3EYIrXAxTHj6mRjt872q3RkCAoaH7WtOGvnC8ukfQGcdz+68p4/8jT/7PsuL8
BzHxhnjy8LtWP/Lk5z+q53/08e9/cJSIqldcZP7zf+NP/H8udF6+M8FpUbDU/Ad/Yv4TPDD1Ayyg
cmHoMlf8m4v8knftsplZlnbE88vG7N/4E8P5J0sinzLaDyZKzBN/w0Vm2uHT/J89BBv6Rd1Ijgtn
9gCnzvG5XdL5gUNW71yXrRIWNx1dBzQ0rKupIdX1akDvQud37rJ8i5o6ni4nObVfYvLDujUCU5I8
AmX4Nr1yQjg2Y6hUSgPDySEkDuTRbVSqdUDnrio+6oJT02rSaYOjudPJZ5mrkV0avRe9reSIYYsM
3fC5dDLR7rSp7MfOExUN7NhT171V0aGYhQVJTsHcsPaeTaF8a0+9J1epR39rMwEY+tzQEyouEPya
+glYZqOpC/VGuxmMCiRhk5godcxFnzQ49NXXZAWZGYFJbfgNGcBcb8YY7R1xwEXLOWBuESWIhECV
1QQtEyFA6STXgaERpbpS1UQhmeiIVoMysh+FJ71vAtoyPR0YjvUqbf3gMzSp5EvTYgrcRVPQ31Ap
q9lVBrn5jPslNFcIDMntC4jvuxinkUZwhfPmLq5MH3ALWQD+2iKHMtnOtlERZTGaPdyYKgmntTP7
5KdAZ2r5SYm2N67VGD5yhoyIvyRxxbosnXA3j05VbUc25NXGhPdInWRKaL+IWrHJKa3+W4dBEByK
W3p3bui2N2yIZbJBomcQlaTagLZHhzp4baNINlaJm6ff26BtHyo3SrBHJj2JnXRrB73BL2RdAUec
1V7MQ2SvkVKXckP8uaIVUSIv2rXCa0iIQIkMRsF30/RhaofefZgLMKaHZKA6fkHrwqsvOpU2ybqw
ZRZvIwW8f5NAczWXAKEQjiuKLHPdkYmMGoQsJ7KrB0lOj+NCON06UT8be8NJRH+V5QHqNxBnRrGL
XbeeNibMRgKJJXnOlyRoG1+a3DPSH75OZbeNuY+GRHHkWit2ENhiGzMjV4xyH6icgpOOvy45YVTb
vG/gbRccwNWVTuNAgqsiUXbVTLmut02N3/VgFDQ4iYRIM3M11AO6mtXcN5HxWFUjwRoRHLMc8Bcy
6cs2G42npGj6ia06WRrAXNMouUpqDMQPCV5W9Yn2VArLm0rP+LVIUkQHcT70yWNuxGN6TaG/u0Sl
MaAWSWjv3URTTvJY2wf9eIH6q/N39QyflPGaWeGXngwG+5n7Nqp9oBOfdZUB5Ow6rU0gxJWs0L2N
rMBruG8y2cWNnpLtpEdHwRWO+uTCTP26WGE25ayOwG4JFW8Lz7/NyxYsA3FQhnVpzThnN0boCHMf
B9p59pyyJ9IpI0piKygm5GuRpZ21bZMiJ/p4wMyzzRxkmoeJ4x3tQCuPq7U/U0S+RtO1WKeI7ilu
qPIwc4WR2ctfVVpy/CSsXfV3gZk41NkneHM7B2lHRA6T9txVI/IKAkeXix71eO+SDlIuf5VWlSUH
y7aBjcqcDsZhFIhqbqTJzHMgIDmPLzowkSSI92XirCXjKLxs42Hw9yX6JxPpntPYa0+ZbbjJErMg
vcyiQ7ypOpvCd17lVAUh02Qo4BN7cjbdpP3PdgDTcM3b5z8qvc6/DKdyaDaxX6VfM+m1z8grnGd0
EkRvlp2unsS4XL3oLP6FEQ8tLmMRCotPrGjttU+mVcj8Jvjr4MI8ZQz1GW+CluS2Cf0839nG1N9K
pwd3E8y1dxMPs/hV207VgDLJahJWwyVOvBq95LcpG+8G9EparsjBq54I5W2fe/yi4aGz7fZZT4bz
TIwLMct0f4j2gzpp87HGefXkm50vSd/pql8hAkPel1PzkZblEuXEUauF9D07aLbqWX8Nlv34Kq5c
kqT4ficbERicpE3izDWUV0v5/oVUYiT4LXFAuLZgt9VuLsPp8whPtQGcnGSP9RKQtR+ddjQuhjaZ
qjULhlHT/bCtL3AQMss4RLJySL9pE9NI18VCBIf/Bxy8Lyc1E3G6QMNjAaqloIr5G4Ekzmk3UPph
8BbUePiCHY8WAnkcO86F+4Ilj14Q5bbZhdeDhFveKqIEkVIsRTgqWVBY+hfYXGgremTVC4PuBUdn
vqDp4s6vbtSoANY5C7uuesHYDf9C2nFak2u7LCDdvUDvFDjA+5ZThb3vX7B43gsirwQK7G3MybLK
D80LRi+fhHxsuHy2cl9Ae/PC3Atf8HulG3QJAT4Llk8YxfxYIxm9p3/mPqUvAD8UIh7ayQSsX7gQ
/rIX2B9ijuibZC7nfb/gAOuxcfXae8EEugsxcBZtduWKxgcg3kIU7Be24PiCGbQW4mCzsAfZ645P
/83emSzJjVzb9leuaY4y9HAM7iQQgeiyjew5gTGTJPre0X79W8hSPTGDdZlWc5lJMqlMJBCAw5tz
9l4bMpn+rKgLmjBYKIUQASD82IjRWG6oSDubPgj7eqMvfEPtHXVoaAv2sBG5067ThYZIzbqEjGhO
igon0exhN690p0Z3gpBxCjfVTJIg+WmJbns1BbVvsJlL1R8Hu7/tYW/eV4lF4hEboBTpVVQlNJHF
IK7ZBMhmp7boQiCC1ixvlSAkFWeqFkD31jvnCn0zrAwC7JuT1IPylSgsA0C7PSICjQ2alJ67BJSv
qrwMaHYnzgjAVIu1J7LimreseOcXNmZ8g1ReSbchwPIcPlg8nhzDVF/1cIofstiNFyZ7XBteNcZV
vwGDrBtbqoIllBcCVoe2joilJuWrXQW11XwRseq+zhhK7vWwtI5aNBqPpZuRNAoXp/yG2gdAbp7F
0KGrcjSQaPAX177tZvSyssYyn5CfEFAsinB5yQgsd6QANorXLQf2tb4sHF6i9e1b7DhthC8RXZyH
MtUdgWxjCtmZwoSqKW0TGIKjyvFOibOKDBlEj/1aMZP+ptZ7E5QmG5rvltWFpN1PffRShAOaAYXC
Z09dU0nZCBJLHaNQsdt41akieqOfiOgK7Yl5I4eR0FeC+lCAuYgRU3820JCstJ7Wu0fm51IyTmnE
UcZtaMxUCilwIyFlYk2sKAE66DzNXZC5yU1ZSX3ws5pPlixFllMUNBbxtLNdDC+xldnHLtHRZTWu
EqNSmKdEbJuhRl+lOGUy+mneQ1ozgrB2fKvJ9JRKZ5VdKnAsUl8zy+FkuoWTEd2VBjewqKN24xZz
aKLctFsaMuxUEuaKOHxWlND40VA2zJej24jIWEm4nTFUIHyaynBdsC2AVpHK6dKtpsZcSRyO/N8C
o0CMFtUUTOp+BrnfVhhpEaxO4RLFMxRfYwIiSWpFlwmDDSkCFUyXE3IVjOZjUiadslYjZD6rhCfa
rUdhiI0bFWW2zjFkDV4r20Wqoo3T90R2w1WedB0RWEhST6WVtW9GBg18NZVj/+yULcuH6Rq57k1u
DK2ITTP71NjWQWaNwDzKtYOs9aZplfhNmDDLNUE40wpJDKkTCGSWfXaoJtVmDKyIAnNcm/qxZK95
G5IyC+gJlR58IyxBhAgYNadfGMkvYGp7Nl2qHX1TI0C6a4Ct84OmRuXD3IaDuQ7eE8rVqFUtcqGa
6ltKuSDbsIliEXIBW2VEB4fCWOEKMahRiHSi0OkgQI1EYZasbfHiZUA6fQoBNpfQaKmAAtJT0yva
WzaiIzwFEfu1peEPrpsNfUBV4K0aLaIMQ6vsn2XdGoS5J1r1NsgmaFYDfOVw1UjC7NHYqIOGlAE7
K7x0ISJE1hXUQMSPzGg0o5Un1IyBfWoJTX5t3Lz/Ms1DeCOA7M23lt1SWYETPRC9HpS80Q5pLtt1
Sxa3E44MFMdxQd5XhB1b9RBsBRcNRheM6J2tHlpL9Clw1RHm0lIL7tbYhsJbOtEW7LKwzBJPG4bk
La5G9XukTxmcSXekxAG6fryQSFpVBibu7lUwGcMlMDk9820jbe8Se4rf4kLjUAJ/eXi0q6Z7GrWk
fkXMSu8abBlzVNeQOq92Mr1DxAsL0i1YKpDu9elTMhcciJSEoeN1bFRvzcLVrybqui/UZ8Z2wRJr
1laXon9xDGwjGNtJWV6DeIhx59ZsXOqapHlgGUb0St5HRcJ23FmGF06oTlGhm/IrwbXxqxIZyWvb
uvI5TJuZ6BxFw5LfURS90JqQEyH/uDjlIq2+cLwBKViIobu2GrN9Jucy08kfcfk0njtyuyXLAMe3
VWDl5CgoRF89pMhtH9SiVF5VtyflgEh663nWRahwANYZ9tOIbJHY4Kg7ka0B96lgu3M5DXn+Y8YJ
8DT24fzqjACjN5zo2+/AFOvBZ2DlB6cgkgImVw8uWyQBvf+wNUk/J6C+f85qt/xCvhIldIedH9ZK
LeqEL7QcTV9jZXS7oK0HKLnSwn6QutEMV27i2JWXVJkrDl0u43Y9DWxFB2WMwg3lS+0b57AKAYIR
msltNMeK4+llby0TWN77UTGzH8xjm39ADzbk6Kln2hWJ8hMYHleWT6bVsVuvtMANN61qhG9t2mvN
1iQ78ppNsa5foZnmGQddrBqbIJXlfGcOnKZWbijrjNlHNowQECv6mrhHPpQmnvlwI7tCpFuVjtYd
WVTtTVC/u9S70qnWomajuMnxdgaXGMNbIrRTaYoTEq12sbKPkfoy6jJhL6Wg5dWItJAZRPOhIRVg
Y8xzqD+BpojJhhNQbXh4qcz/VG/9t6L2L0F56/+uqN1TRdt+zV8/YoSXP/NnGU0BFowPnqYnOiMg
PbT4/6qjKZr9B1ETizjGXIgApkGR+z8BY+AhmB4pTL+X2KhM/7uQxl+oLqlHGB7QhNBttv5JIY2O
8YdCGggtB0ma+g55wVVJp+ZjDbxqRw1BMcSUMR5garBT+MLG3bo1WEbiFTlgQVFdm+QOuPcOQrnA
G8nFuFcba/g2V9lEnLYqksNciZzlMBPUvCeVkAClStx91pbGU0/XUSVbWKXiHMUztRfg+x4FmSE6
1I3iKBe1Q5znbpi6+KGTav2l0QbRb2edohK7k6CtL2MlUlWCI7Ow9hoUFNhm1f7WTsl8WI91Lb64
pH5i0IhpT3gxcyYTSleirGU9xTpoxgNIVJu0QWJA+wHkI/U6c2O7cSGxTiiN4ZFvjkZ7orwFuGwu
GunzVxJZVdWGWqyIslj2Pmrw1sKRGympp467mpEqhZuw0AjfSAxo3+4ktBDdHG2AFUUFppTWZj5g
SR3wNlgp5hlP0QenQlzRJ8WGFmt/X6nSvJKdg+6FKd8iqbzrTdebMRRIvlVCIjHJILhec6BQkr1h
RtNGUQWqKUO65NkmtH/W4MXqp4EzueFpbo31zKaKwKa0SWJtMxOUVKwNo8eG4ojGuYqV2eDUEVSo
u9UB1vpuctAye7iqCEwJRUNAupIRG40jldpQb876N2uhLfmuScAH9hTwPKua8gOnFjaUqjdVg9Ju
rCxFmSJyFY0TTM8YCMqogFKfkknVHls9Wpq2FSWpFYmcqdxpDY4ZNh99omEN6bKLDM+Z9J0AOJqX
Vm4+bHQ9JyhHpC3NahXsQaZyGCQ4xZ3Fpi0lWXUg/iIS4stB/3fA2H8ntX8tU83/PamtOqq63+Kf
GwPLH/hzRjPUP/Au8S/ULhAHOdn9NaHp7h80C+hGoz1ARYQJ/P/PZ4r+B+wi/gSsQH3pXC5a5L86
A+YfQEPBa8CGWdrmlu78kxmNhujHGW3Bq7N5wqfMf9IeOBdSJQ1BzapRPU5IRG7b2qLsSthKqsQq
WbxiF02ZeYhsTKSDhi1teDHEFp6TZ+ijz15uY1t3vXE3GhPn6nQtp8z19HjylkbWwNlaKCc531XQ
ldXlkJYfiYy/4JMlBwgFx5MRHgz9pClfM2nvdMn62xB/0nW98lhq3wDTrCUhjvquIDTDal+VujkS
NpruC8g8ayAKtcfnJH2CsvGHyY0jEo/UlTUry3eCA9nQ83111EFSYZTJultcuA25Kzg7oEK5G7Pt
9hlnMzcnpjghd6IhWe0UG2BBKju8W1gWYT8c6l45mOwdFMX1rL7WV1rKWTqXEpsD+wtVYzJqEhDB
cb8NmnqnyA4fRs4hKNtGlnqskaUF/Zfe6RuiDNvZU5ATRHb4rcxRWMnkcjAvS1X3imZv4M9vQqpV
yDeAzxjdoe25/7bbJJHlaUWI8H9YVYnjRYriD7FYdy2HWn3aDPKHUkZrkf8gI5kcmRJ80QP5VpEB
TxfT2WqY3VNvaldSQ4wHBTratgHmxrS7BCr/MI+2vTM0jBWjCoBj2TW7hbWywKQaXUSAG2B5bFm5
RcRQ6iSPyYCqEBRQUSQ7QZAtvPoqXfKF60s1jjHtJeFByS9082s6Ws82hqsVfJCXOX8l8X2tOJSM
SiKEUoPmBzavlaa/Bt1cbDNksEdc3+1Vx9HeKKxHbEdE6ViQWXjJ1pIFiL47tNT7erDXBK48anBN
qQXrBNc82fG8LVuOr13Pqct02sNkzTeunCGgkIG7yCsUVtqQ0m0WWsfRHKHg1KTLG2R/TP3gm5wj
R23cRHN9LDUOdUn3vQ4yRnRJopRdbNSy2hsM0jpqfmhJSiwRwZHQ1NjE+sSxxBgPtYagD6pB4Uxe
cSAuaaQchnRaUZFYY6MmoTkly1lxOpoebOBdNdxqPVFSU72Whdg5nbrhLXsJQG4QrOuxGVcRp71B
JAQL3hL+xPkPv+Q4I7wS01apxAZ61nXgJBsi2vy8126pUXoqnH0Sl9RmoMbVUJtvL9Gb7akvU2Gz
dnqIr8JRDnFveomxJkbAL9q3tqQdt4nUxyAaV7o57jnRbUpg8zea2xZ7CCReasxLJ+NYCW3VEXVT
dPThsVWRkmhVez2SjFN1Mw12dW3kTb4iD2Y3qsOpG62tNpfXJkdUC7uYYcYcmwryvoR6GrBGx8pB
49RNmtXaxOHpxnnrq+NVQlCZUDsqp+qxTUa4kj+U+SlWn3UO0+SE1LdDnq6rkg2A2g2+rlwU415a
p7RFHorHt/Nld0tUyUpVl+jFw2gOd12d7Of2lli/Vdw3kpSm4oJ6zC6OON4611imNtQCvI5gmhpf
PqiCV+kEq4i6oheAs9HjakNrYBsk9t6gP1ilyk2ZvtiE5QRhTOhbtOr6+zGInwOLr0HM8KO018IZ
PIdDH36KdSPxJY+vmHUwKXNgifjSgB15lPtWgf6QUyKo+cwrldZhPXjj/D1QfhRpueozy6usE8V/
kgFvkyRgirjqrdg9zob2bLGNsDKCCLTwVZvSjpbeA4Xocl076sZS0ovcwkyRHAhW8saaVmczRQdh
DjcNQseA4ZJLUJOYFR0seMmOOp6fTZBqARzTrgqYAOdg1Y3obBd0enor5ydXfMW/Bd6PJxwVfqmp
G8aduwnVflujqeDmIXp61PACz8n7H05DRJZQLubxTo32kdyqUIpvTaO6bwmojMLmpTKdbRQqu1TD
CVnmhb3PSkINCK1z5wvBPmhN1O0VoiF5JS3ka1GNlby1ohscKRgo3frGyYFm89WyZb1VNcCXlDle
WtaapkjHL82wOH0LV7sI03ZT9yHNJxgCEDZqWAnRdZ5bt3pjrwpUWhM/LD42SXrVBPn0xWX7htZ9
H+Tt5TDb68pqbB/lRX9VllQdtBIfWap3fo1XYFebWrcpaYDhy2xP2DZx1RPuvZKqk9GoQxZLT6m3
LowqGp9swsi2kIibB4OGpxGzyEKLbr/3g6s/aWqb7oD6oHuxW5Omi54+NwUbZzOvDvTcEEAWwZrd
s7npWzIU2yHvwBFqvln2O7MWb3mlhUelbcI9SmNO/YMbBySMdoesd7qHALbOWlAQQQXATFTGVr9G
Ts2A78VThJk7jjCFh2782EK1tDQWf9cZbrH68UVGl/WoPRACSGqCGmJYDh2SKbVHd+LZNeapje1w
S7XlBpbcsM9mfZ2o5hMBjEGxQsNd+aM8hmH1w1RHsXJKtXildktvog1wXwu7o/sbuMmMv57/nZLt
yfcUaQ/kex7SviPqjg6iOz/JplkH8/hGO0ys+QUmFslxgQbuXZrMmqTS3Ba8YGehZpKNCl2TvCsL
EqUts9gPo24t6+iJeNzn0tKfKr3aUAwiW6Xo91Fe3+TwqMlvfGqcAeRDE60pdzZrgM/Cp4OwK8Pr
UebrjLW/dTAbUkvC4MqgooATeaai7DDvEoIkeZixIgmLAjM2kwQ42uJHLtzmmFVFS6SyLB6rQBH+
NAUjIGI6plpHpcJz8Z+xrsrYkFvTbuWtJLdxnZuteY06Kpj9lBQsYr8gs9xTzYw2wN3CL7ZZRxaz
bNNg3IxMUlRbLHh2ya6h0kPONdXEpF3FzrC2KvLI7K7Sb4rAZEMUJ+1lgcdj25iTecsxh0J0NUbd
Y1DZZrS3pVndBpZRIg0wEhb/qTfiXYpMwIOxg++qTpuVnoVOxhQqSIgr4oA2Y6CU7sHBxIDHF2EI
OcA4/g4prQ2bg4riHPmq2+uU2vULXZ965ba5vDBzjC1MYa31paDe66wzMcevEFEa366V7rlkMGz6
TkqVsJNAC/0OozGsDtZXXJ0yuzA78gXLJJV75kRrg/J88uFykg4jdWchs0zbXEnnozTC8BaTX+RJ
bSouFUmNMDXfGvcepfcRzcH82BXptJfmUPlTyvmVaGzjwhiD4U5po/HF5O6v7IgFibBAY+0mrrNB
W2zflvMkLvEml7fcSrBHz3FyFn9jnljMUknzSBSwu09cQmusvIM2yQ3Mb92gx9tMc/ZVYGUENovg
hsVY9dsIWnkyGgH7QfWYVoZyBVC9eC1iFegvevULa0Bs0caJvuomwfWKeQrpVFdd7kHoNcwkegBw
OCA7qLcuzWRcuxBYstynMobpiUTkg1oUzVqx0ge6lU+TpgRbN4DpIWxQFkmzaa1E+0LEa3kIM4Qr
TWFN98qcll9zBE2PsdkGm5Ia565V2SlnGm2sgFBVX5+E/eCASvWVoQTeja/Jq+tBIYwzZ281CSXy
EdvdggGwVqibg0uzqSn0GX1yMjP7DfjToSnk09DHfixu57p9icL7ugQHoQZ9eplG1X5I4pItnObs
AmvYB2EQXcvATTfm0N/HAlUJaX8d36gbXZijea9ICQdErS+VYOAAFAjksdjNij6Ov9cDh4YintSV
kToXej3eNeXoYQt83xvunJSHW0EluwAJ5AHreQvjnqJnYj9rnfOY9KrlNZzS+8S6CcyhPdi9eZGk
P8i9ETBw4lOQtPJGXYAzAXiEdRMr6SYJ5ydL0Z+KhYwK3Ck5ysXbqiPwC3v3lGESYxo8gjmibW8M
tzbmtKKXN9LAli9b9JMR7uVQK/StW7cPU28S68y5ReeQEjrpga5/A1ZD8Yh2Ti97WpqUtQsOTO6C
E1iEwaXtHkTrZHdMpmyKG232SyWfKCJ3lk9o6iMK/OaSaFR9L2VEj80hrXk9M26/w6IB/BcFwb5R
CKsbaAtcjsFUxL6CBGHPImvBa4Sw4fPRt5dp1nVXaRwn267Pk3KV12XKlwE9IB4Jtg4bp2vXZZYT
DFqH+dLE7XsP+zX6IIRcnKNErl/gzCt1nknbfOuHURm8rCrVdc74XkO9jV5bWfO0jehQocBpLzDr
xABmiHFEBUEyttIEnY901opJQAUnNuMxrmZ613O6qZV+a0/a90Sttk1XO+s0KuWq0uwXDsXJSpnH
r/ROeo/AvH+j7/5bUfmXZvxWeXmMm/j1q/xQU3n/I3+ViS31D7SRDkYzkFQCdu1fVRVsPn8sem9L
p5ZBqsoi9v93ldj8A8ssgS4qLoqF7LqopP8qqmga8XV41yjRILlclPH/pKhyZhXnEraKWxV/E0a4
xbh1ViVGzE64HVb0m8kc9E1YEtWT9tM3Rt3wra5Th4BfCWjXLlQiVE0mcg1pwADM46jXnfaJ4l9f
dNn/EX8ud7M4KBF9qiYp7vzXjzVrbYyzPArm9AZtE/VDtFqammePowX1g6Z5s4MZXhDIqeV+5c5y
U0XIwmLN3aGB/mIkdBtlK9gz5aK9H42sIUrT5DseDPVSjlA9Ya4/49H9lE380WX95327C8gNrwCe
H0r3H6yOYxJQ5+2V5Ibk731WqNuCWomXaa26Vl0zvS2bPtyLWcgDGjj3pqCa7Ad6mm2HyhqO0Jqa
ty7v28cqC66s8UD+1/ef6nw3fz7C/ym6/IYtumz/91/6cgdnTxZRERYWXBt/kyvYlzAzxpQ7zLVM
PbEV738Qdm6SQ2aDgcNGfVTFjL5URSyida2yrmcn9W0tWlmUztdR29bXZm4OtwiP2yunoGiTulR9
BwXTV6OSaTki2YRIHarXtezCC3eETmoPAtDQ6AafGFAWkfKHn4O+UHPIb1SpBC5m/8XT8ZMpL+4S
pyEFrLlODZs4nl5tyMaeOnbSQuQBdWxy5D0rmmlPK4F27KX6WiOwuyZAuoLn3k9UAWRIxHUGwCxU
WnllkV1L7YveL3vASnkjVUsEXm5TLyEse6uMVnEzO1H3HTuOnlDlKJz7yroz6PMTByYu6jqW23k2
aT3XEqGTF8xGCi0tK4/jZKiwjyojA+JkINxX4tAn0cR4mnGp3cPesguvhNHlrtoqKr4ERIKsQTB9
533V1A2kahCfHAn3isxIvVi7Mq6eTTkOwHj6gHMRcbufjJfz5hFsXIzdNoR4Pn/DNc6mBTW1EEC1
cXmHmhhDwKzZvhSV+Umw0vnsA1P042WWiu9Pr9E0cmmRdFzesXmttgoZ8ttsXsqeLSnWVPHEJXSQ
L4xAzLNJmD8WgVrcu0Z3n0/K8++/EOPsG3agAb8ztJmLbUrZ554R0xnGxJjsCtnvrG06wx6vSro2
ayLYxQVEwNxjEm+2AwBASquD9mNyS+UC0VV25MQIjw7FyAFpo+1ZzvLMEkoR8eTI64yDVEtNwfg2
kv601c1hl0OcQstkt0ctT7XdEhLshYYoES02Mx5kmT7B5Bgvw3GqrtEXjkuFo9xZVaveuNmgnfg3
Ups6qdndlGL3+0dx5iQn31So0PhVCz+vDsngnWv602sZJ9sIZDTiAjKgLU3zZcJzaMHgz6qLkdg+
2NXSi078Jfu7huPwyfV/GX0IBgUeBIPMEkHE5/Kqfrp+paPflmZqnoLZrA+4AB2e7nCwM+qqdTBl
yGGD+I6UKIiNsY2+PEWkSUhwsuafkyWupdlFmk7D9e/v629vC38uWUG2KpzznKxYWnpntKNxKlHy
21LXrgAsmPvfX+RsoubZL443FdA9wBTcgCz9P//2KUqDIMZTcApjYWxt2m4jQtd918hPPj760z9P
oVzIsvm0YZbglNKIFfx4IV1NRGsaaXmCQgIbtSSehLNGGlF6mMZHTJXj+ve/bPkLf1qCuCATtarT
/qaVRCjN8nh/eqtNVPddphnyFJrtRu2n67HVPJnb3/o45TCRrwlnzT+55t8MZYAwwCrYKi3kYvfM
KJ5Uaoo3o69OcKboKzR30SQ8FEXbfGxfHbxNM6ferjZA4EU/6El+4o7+9TfjisHRSXgwG0CIAx9/
M/YzJCTmMJ4GJQrXfWFPtylZYoAi5HDdSv2VW9Lp2HT97vcP+/1p/vS0Bcki7Ot0HjNdO4Gi4OOV
zaLjAJ0azTUaz/lKrVBCK1p5GCAjLMrEKafcGs/QjiB40LcPnmh5974FXXxXA5D8ynJU3iRB/Vk2
5BkNH9+2hbmHsccuBOQtXqKPN5b2MV82O+JrW87TbSd664DPQqf83QZ389DSbssCNMqp4WeVe3Ra
lHrpOHwTGNJWtVPEOwIxbT8qYWbOKsWgXGUc1ZbN8lBVs//Jc/zoR1ps5rrLTpS7NVQTL+HZZ6Lo
WaJRblGuC8xvLfVFpe9IgL2EIQH5r/RDqfvDQj3JPsNHn40drFBwJTFkvROGHMs8mwWDkIYVtLTp
ekLOiK6OtmPLrJ+heoJlqFl+Wc8wt+rP0hfOZqD362IQg5qDas3gU/34grQsQdCNOe/awLKzbtuy
3ShOi2LNFfKTp3u25tIYdtlgMBnQ5DE0BsPHS3XToEknttObiZydK2egHwIDecPAdr0y6FbRZI4v
n7zQjz8PRAp4BXbCBHOxvBDZcTb+co5cMeDl+YS9fl6BNxS4vNqZXZnRaDsnm/NN2If5HjCus59a
+y1Q4cCVTqEd1LnREO4qvR/kCG9BECAt+f3tvc/v//lu32+PHToAdA2d4BJQ8PGRWCPSV9av6ZQX
8qHU0hmjURNv6Z65F11vYPZAjU33SI2eE6glF/Rw2qu46xp8HtlwRNtTbubRTNaofuyNsKfMs1tN
NHhf2ujF7Nt0j3DaE0ns0ESxq6tcT+bLJjXpJ4zmcyfAdqRGNx6Mtk8+m42Xmz//cYBCMPmhmmKg
nU1KcEgh54f9fMqSzPZcgwaqMQwpwpyRBmQdmYqf5Vp7SMRrl2dYRJE+u+DbbhlED/oUtIYX5XP3
9vtn/vFD45Ev518XVhrYDoNhcfahGRbCzi6YtFMiU+ObJbpiFxW149VkU2+iWBlfRF42PnL7z3Y6
vzwPrrwsiwLVF6yi87lQBZJUWrR6T3HgZD5MesgfxJB9stL/MuKZQ0gKsBnrYKawFnwcUoEM7UEj
p+LEFNdvG8N6qluqQyBPlE9G78fveXmSDqg38u4MYhzBr50NXsOGm2caJdoEmYTPFl3pjVW4R7yA
4QqzF70ZF87N79/e2Uq3XBQ9HTh5OEM6e/fzTCtRV2DNSqs7JZwlfBvw741dAwPBSy/vEiafTTRN
w2MHP2Cjtj3CsAjCaGubqPrNMdzFxZCs08RpP5tplkPoh9H+fmPLNwwUw9HOqxmoZAujrYLuhD6G
DUisa19i3eyOQWDMe7zewTFIMSawpqHZUqviwNKSUDoAToiZ6CLiFOaTvRturTnRD1krX8tQfDcL
JSW7buo/mYvfmTnnt7vknrlUhBkm7tkw0QvX0ujTNKdGHyx/rgdE/5igwq1T975oqvrAR4qCwGlM
38U9eer7Jdt30Ofoix0puEJ1t91r2hxdBEYbXnHKkq9WLXPikePgmIdV+R2+Zn4g65PWfB3GR7ei
SADnSUcUZrkXkS5IfOviiuQ7lWyEtH5kYsBaoJAcdoXpjuVuHpqrCBz0qZeV8KNkxsClWe2hqk2s
akZhg8PIo0825WfBYe9jjOmB9WqZmxliZ4uGsMcut/uoPhkBYg13KoNdMNXmwYLlcrDj0rpo1Ujs
+qG7scp5fgpok70EU/8MeyBHrBDJTWpbNOOtZsKJkE5Xk2JGB9sAMv/7z+Hjtv7POwWFwV2i4WId
WSaDn3bZCeBTAMhKdcomU+7cKato0EJoLke0CnK25s3vr/frJ89u3rBoYC07e1jLZ9eTGdQxK6hO
HDPU547mQ+lS+GhilzLMJGlpWo3+ySf/64SGFIx5ekGusbM/z23Cm0GxpgnrE6E49qqBIwvNG8Al
n7P6yZL1N4/TwSvPBsVdBsAvlT2l722Q2/VJ5AKxQZKEV/TmACBHaXHIuiD9x9dzsee7TNXUEm2q
vB8fp5PbUcQepDyJ1lXuB3DrZB+g9JhUHFfYBKt/FF7GcGE/vuiY3/lkgpPtx+u1rZRN3MdUPYbG
3s0aHnMRR71vx62Nsiyg845rbN+offfJKf+9hvRhvlmqDARi2e9HQk4rHy9NJqRN74mfGiPjexnr
eHyttGp+lIV1pdf46SnbqrSKVf1KqWPLT60KZGzUDJtKQ8ShFHq5Fn3RPac4Ojklo2/DlzSu3Hhr
89eux/GLorHoBKJtdoVpKF5tds1TB93/qXOmVQbV2uNTjn2jxkaLumYadtkgaeDN5T+CoP75mMGR
0N1ip0GO9NlvrZpgyoeeYRRGmFVEHcRon3rBBjebdv/wg1we60+XOtu+07gs5kBjAhAVJCkla5+r
YrGPDO4TrblnfZLaJ2P2vfBx9iY5pXC2p4wAcfGc1GP2WlLak8hODFW0mKZQOg8Gbflsl7W2RiJt
eIYTFZtm0G/qZu7XTBHllZqXkdc0eUQSMWSrlSJmdW9miKDzKtsqimx8tBSxXw2GfSqJPznWxliA
Lg4cjEny+3Ks2NhQFNTV2MwkEczlnBxrMa/rUZQHGCaf/VDt42FweY30W5j9l1BdZKi/lDCUCcqS
6NKTMvcbyWx4gcYelzBOU7/IoV0hEb+LekOSvYydb2WOj79/ub9MR8sNoKolFU9lJTqvJ0A0oDaf
NulpVIKIKrRim9/zwRx8NuvyAXNOuv39Bc8KKH/+ZPJp6MoQK+5wFP74laoFDSDIL9nJiGsbhULg
G5x0LQInV8WgNbtQKc2rghCUdWUCSccfN6+saPysLPbrLo9fTswwXTQAIJzJzyaqriHmotHD7NQk
U7ztXDfapiYS9ZUIghllxnc9CCKUgguivocZyZpMNb3nNQWpddsHjfgaJZ+9jl8WIkEXjyMszSoq
LH8qln9abDt4sq1QrOKEqFM8OQ6dknmw4w2UZ+329y/irDf2/iLeHR0sRkv95LwQAY6VWhbnhVPV
gvcDuo1NeKLLgpmvDY1NH+fhoSOywNcEX1hdKrqPcrs7oP0Xh0KrEs8ylcU/USTpVtPCdmVkpBLw
G6jCyWbeO8tmz+tSy9oFsMk/YzMve/+PkwQmddYa1mtCF6nKfRxIJqKMyoyoN5oCVWgx0mWnzvkZ
+klbxuMvl1nO9TooLw51ZwU/ZgNL6ENfnghE+R73zg7l8VNZG5OHv59kAFRUCGHi4NZQMOQpQUfS
u6VNwJnT2ctUvflkr/J3H5Bgzicdmw6Dxfnn4+8OZlpisVuUJ6XgyJ2D/tikk54c4sq+Z/83XxbT
NYxq5ejU871OGv2u/+wgcjZtUcRhmEIbZBfDGNXPuzmhonW6IsvhVqNusOnk3AG7UH/kFjJc/OvN
NlQd4RtF321ySll53n9SOT87CXEDAhuUTXvZoLdrvCdh/fSdGEmY0s1Tm1Ml+yWiZ0Co2yaPRaJ+
DdtKIeokMtfEnlGaNbC5/f7LORt4f17cNZfiHaOCfvfHF6Bm0kpsu2pP4Rh/g/NvXlAMz+9/fxHr
l2e87H2XZ8yPBEx5HuZlW00/V4PdnSitiq1hDqEPCByoq855eDUZ8BSSyi6PGl54X4LBWqE8HTYK
8Pt7GyTuKS3F/NUmbemqwIK8hS8QPE9uFb6E8Ay38OgjX4/Gzi+MqfOFlJYfdSDtUR7nhAx1404O
ggZ5EV4HwUDdFODQcYycdOto0XNvZ/nWGB13o05Rc2WTtMcZc1A2OHhQ485jeRmNCHH+H3vnsRw5
kmXRf+m9l8EhHYtZDEJT6yS5gZHFTDg0HBr4+jlR1WPWmT3TZb3v2pSVSEYwEHA8ce+5QRJkT+NM
cIDV4ZnVdhfi5cdZDPuLBKF9vVyOC+LPkVyBq2T/rz9D/CA/3bsYuV2Lr7ziUjEV4Wnz85VCDZ53
zuysDyZMf3cWNW1sOKcXKGxwRdflap97elVFWWpPhzhZmvdEd29A+mOiWfL0s6nL/nps2uZeaRwa
idbdXjQaITI0gMumIr7Dwwl962kQUOHoVVvPjoMJj9FiI6uP7S2q0+K4mtX6i1/tn76DMOiY4569
gug9cIP//Js5pQjKSWnrgd4BQ3U2i/sqJWTo3/8AWbH4LO7Y3dK0/PIB+qk1hTNxLg9DMW9r0DjJ
EuzQMm183e6V7B+18o9idg8pxx7SxwiUzp0sD1XyknS31TkUylmuFWL1Iax2SX8s2v4pR2qtJkKt
g4EAH7oCZ3rxeOL/xUH5f1x9prISJFmIeRIm4S818rRMyeqHvXoAYosjpcYqhtGV0t615+K0OkjK
CPLE4yfHmmBSmzUhBpSsvnZN56KIZrIzLhjVm2xaN2acLlatfh9R1B68wQsvDOvs+9FiwaDgdX/l
Yav3PIUw1yOh33qJx5rTtqdjjbDxL57dv44P+GKf6zV6SI/hiv1PKecyc6cC/I54IDNv2cdO3bMa
Tu6KdZzv1nVsrluhw5fOX/qtMw0BnrnFu5nAJ5DZwGY4ddO9sSw86GZFCRtxpGRsj2Z/Cy+02P7r
L9EvNQ3vFQQlD+rzloZx3q8I+yCvg47IDPuhJj2IQXMdntqGkMJc2OIvWpX/86WYF7LvJOeCe+Pn
uwJY+VokaDwe7DKL6b9McRYB+rCWqvHhX/9Wv9aPf/5a/F7YbvmLh9DPr0U4kJzWvnEenGwdjrmb
ED+3JCMjI+uS/heSR52eCpUnB8StL6Qdo/eE3L/t02RFOs3dYWX1v1fN//GeYA9Aa8clx3zkl/fk
1iHLu7V1HtCs/6CWblBBjn58j1Ay+Iur+kvj8OdL8RDmgjIYYqX1869PJo4OPDQID7Msn0VoLVFe
pf7WF2i7A2hyf0WyPVdz/1CGnV+PrF0GzucxjcMm/+fXS0CNFHqtwodwcOpPX4QkFibY7qrUHQuc
pLl8nScbdk6qq+MaK/GlvFGRAlnNJDCiV9R3DdAcCFjqm7BQIa9YtU6S4Sdrtzpb/uIO/ecnD7MP
tkpsic9L6l9nn9M4l8wT1+xxdXS1Fas9/e7IxjmiESKbGN7UqQV19RdV0a+lIR8STznUYsxbqerZ
E//8IQFfW0NJztdjN9j+KatZPeEgQa1digVGGiqQapidD47lZpvXYXu7ErVIUtfa/3m5/iPf/Nt5
v/YvDLHfq7T6Rzvs+X//ux0WNyxLQs4KykZyNc6LuOl71//X36zfyPhgi0jEAlI/F/URf+h//f34
YVFyMjxnI8Vk7WyV/bty0//NdvCc4bBl5sYjIFD/jnCTquinO4xbmMUCC37vXGsyDP017sFe8pgI
F+bvjYYBcRi9VrlVJB0jCdhYbH9Psh2m+RF7IKJOOdEaQLGa6u+TWIG85lM3/45ZYVqwinUL66Cm
rYeNB/O3i8gyS0HqCCg8WyKtkV+Z1djeDilSjrQJi4Ng+a3kUz97/o12eHztch7fODUKZexLwBhQ
Yoivz6trAkAwnfLCTbCxJn7kcdXxUm+8iWjOKPCKqb5kl58iZh7aZDgFXWrru8wIkuiwXoAUwB9J
olYgtGo2bBD1N1snsB873IXqopumOYQr1A11BMaGGbtoxv0sm5ZsB8mbB5PmwrpNADZFte1n6Buz
NP1hgjR7GDJv8Xf8CLfbDMYmKyyRc6b3xnHNk1vJsImM28bPMTGQDZ79OSQdq/DcNrK7tntklULz
siR4iSO36UQceU09faSmZeSNuaN1djO8Y7xD61o4W3wG8odju+2wG9WQOFv2OoU5aFG69W7OBHFI
ZNHO6rasCGw76/oxq8I5gS7XNYH5DHMbREGVd/YStfmCHks0Q/PSg1qqD/NAmCxuPhCXO28d65vK
tTO1SUJPe6CuRrGCeFaVvQmKJV52dtsRIWirJWf8CeM42FM4Bu8ZmPlrnBjDd6iGdnHptZnpbyFC
Z91mttuC2E7hFcspNGPQH5HBD/3eYXQMGSwGE4VY1F2An4IpBGsAhcw/VNgifixEm9qHmU/0dbHj
3rtPR12+154H1xLcUVaRCmKZYH5mSQj6qMsCJz30oE/wKaRBnzMF7iCXlWPa4jZxx/LOm4OY5Wwd
Zm982bsxCrAGu6gkx4kctq533lmwBR8Z+xzvMK+OuXOlxGdj9z61I1vBlSSFoUkQlKmccrNMR/8K
LUpTbNkRAsyBnYXXN1buCuPFUBRtOnGm7jhD4MS3Sclyh6HmHq1Uf044xbeGSax89rJpeGRPX4f7
hWIC6EOZD4g25ll9ZWPnfsummvLUboM4jeJm0Z8Wnqkbg5DTglybYFd0xhEUM7aB6nWEsPaaG+Zv
WAqEsq5FM/NQkmn8Y0oKfcmzNPkCTmQ/oKO0P/qRzMloqqqY+OLK+QHsrH2zhxGkaNq6z3HsV2+W
s3Tm6GTE83HXaMxFtWfsbNeG1Xxh+Z0gK8TzPdIuXStZSFcYg4LvJfcj5sikTt8YEy1ib8dgKKO0
tTUcG4jPkATHcZgjMZXk2wRWBq8nRjIIK4q57hIlvhnGjZQpCEVDmuQhSAqzgYQP3CbzZHGXtlCM
tpNDmvAWy4L+rLUaXx2V9s8TR8ujHjDZnq3M+OJitQzfcVdwqbGIdzdJyWCZq8setZP9iVSZ9rPN
PDxu9uy2n6ho+aXaNKOvCToHxS5QRgzyuEa878ni9LDyqP6oAZs57NC/p/IdWGN/2ZP5lm917hIR
o1USB7zhJAj3uSQmcwPYYnhKrb6MN5gfnRgvb6sVtKx1DLHCZGQCc2TNfHiYdpZb1c9Oue5njoVi
N0hcTRB/8TWldxUp9Ihfa+JCLT8dIhL5FkMWctd+WoQl+JFA+OluBYundr8mSXkdDsL1r6BtY8F3
G1ibk1/J7CEFrSTRcMmxOfi1FgMilpXTEbOSdHbZYlCMboaizued253Rnj2RJ/t2tLMcKbH04Uw2
dXgO7JG+eVarKeFNBkqfRIqg+tp0I1NX8oKUPvD9b+W3Rthy+X1hYPnmmNZqdnbB6UYOoFvfhXVT
YcBXZYedrRdgtAhwHG5147N9h5hChB4DCH+JCGczTuSFY/+RwBOoCMsy6KziKQb8wfNbWzCG8+Y5
Rb7wnsRZDKfZj+/4qnOzxCSr/aBd0jc8ctNzBNUYyCtbj96fIor/lEh/O3d4/6JEqslh/qg+/rFK
Ov+JP6sk0CBnlZgKz/I4hpznturPKkmGv1E7oSE+s/7pBM7Nzd+LJCEDSig4SOcqySdTWtGt/K+/
xfZ/o/enHOYPoZukN/p3yiSJbPanOsnzGcaFpA3YzJTYICDw+bnInlSfWG1PNIrX8uXYtk7b5cDV
cmCAbiEnojoBbnbQDpgf3oqFuDx4P16nhrupoVDYekYs5xTdMwI24UOwrtNSED4SJlMS70c6O2+H
RZ3w1wSGaXhh9dCSIjWPXf8czFgYTs7aJt+YuMzd0V+XHtgXh/eHNXF/baD0S25QMaoPjj6YFihk
7uJZuR9Bhvkxj7v8NQ1qb+9PVFQm1zkaruo8uYpLXKWMZdYZtIYKiuwGWxcmfg6YKADJffYMOt9E
5RXvaVegqyBg+q4Fu0fwAAASLMwln8BCzozT0m0pMj6Z8XBJoTf6Ao278nMoQsECg4/j5gn7s7lt
SxHjHDZ1cj/Mibo8T+YOq7/OWELO+sg16+E2DnAZSB12buTUd+NGmdn/skz3FtpE4QQWcsZ4auUd
JMQALucUkyHnrtVuiTOItO5g5gMKeKJwydhFdOcNcCYZnarbjofmJ8QGAjqC4slrKn2q9Jw8hUnT
kGRmVHJ0sJzsFtDRz3C7+XNtCXzTU/GPVjVvZZuTZT/w6OfSwiuRPifnAnbI0aF3Er4sDqhU8mff
mc6Oz62usUFCBk4klsLiDEKpUF3Gg7nsm5R5KmO97YqR8TnvjbzVsbxO6/w5dTx884uCYwF7K3lZ
CWxB/dIT+VrHY/nVjjrdipYtmnSwD0SiK/S1j6pziGy/rTdBFuC+5r0B05KQKbpunC+6gKs1E/Pn
RnUT6tMQw0ZEPyoeQ3Qpm7CT7pZnClK6yoedjXxzb/RgNggyvIu4sHugN+Oydwi2LcY05PXw/iYz
mzNHn5Pgs0MSNPLUOXQCanSu8SGIrU8C7VVo/BvPVM6lpUEcZAVeTJ5MEB0KO7mO7al5qrKgvImJ
AfxaWQGC3uyGkmxXEDPAdlICf7R58StsR2tlGgyRZ3pqV5pttzpnuVONLoXhyo3xQZ4sgu6Bj+0u
dVR36kosz1qs5qI6F6ptWV6hVW6OVSKpT9RwNonS/0SZzbCQLM6Gi1AGeG1s8APU9sPObyEPaDin
TzRy8oEqxj4g4jAH0D/PdhpCXuHgiJi7awLoVAVe0JOXq6CsqdBrTbiPT33pJJhfQ1qlxAVpUTc+
nmnyUm9VNWNQBtS4tcTobYrQwgJEMFXPTnAPcte5ZhMf3nYJEuxKEM+dOF53uRKNpYHxhu5XnUA/
WaxuOnVmTi9NqoO9DLpX2cpkB0gCTGWAuTuTSb8JHP8lsZEigSA4I3emMOvVnopFXiSWcFLK1AVT
cuI+VTFC/ijUbbAnhHN+7SEMRmu67MrFcMnZfhXvarbhl2X8sb7FOy2JLdjUa8K9NcucUGjvVsF+
jdJcT9uKxSusM3adkWjb7BS3vtn6cVJ8Y+HhXJhJupc5uVIb2eXORS3jnRW0X/aYf6ayCe4IZ9f7
EvL9psPCTyh7VXcvc5mty6ENORxhouXlUUxVAsWoz0nO/OxkDrKEG8zr4Y/UQY3VnErAJWHEk8eQ
Uu8jdynqih6imslc/zoex8LakgNNzqZOjXwIOka/UcOn1ua7/FwVrF7CeWM7HZb1pOTS3c+UUCqS
f9T1QKO21VjsnXq4RlB47GqrOdptcyqK/FasQ0HZOWRsmBd5kKWD3HZ5aRicGWljToY0baXjLoyD
T9dtLgDI7ZvA3Wc9sCRDErBV6JvEplTEiffYk+gTzVREdWG2FmsX/uuhk9a+nGL+uT4W/hypYPnd
TR/JPUcZ4b3BdqH+tvayHQ/1aF8r4r8qUBOqKHcOc/s6U5dN1kWlW1yOpXMZz2CV0NDGa3tYtTkt
1Ny6q24UrWnQZptmDHdl4uyreL1dnGVXTXAbaPQHkoM3guhy2QO4aeam2VhYtYXnGYYL2OZyETND
nTkO7GN+pjpV8dVU1PSYyx2xFtHcW+4TRxqtMsjKOOK5BUEdOIDeBBBNPKj0uCCccnLODZizs0t9
b+hZ6ImrW4Okok6yx7zM9y3+zVZkLXZOyz6SiePeFIWnv4TtrutFmk/yXrY8XjWRwoCpY//Z2EnL
dlXmzzAWNcsLdi20krICK7WwHeD43ANUKfdeWIhdnzfo1JLA23l9+MOuyIAYS2i0ayWvMFz/3vgc
Ij7dWjQCFWS3sA6ncJ4+4znrrxG60BEPrXPKjY5v/bmugD44MOWdmgDxsNrMuh92mBc9VCzuBQeh
jvzJ2FHadNPWaputrElwaMJb4kKXzdAPmigfBf3GSZodEfdmB6mUe7cfv+K1vpbpfApUPnyulcMd
Ed6Wzmof2fS1MFrrR8+KHz0BDJFy5aPPECmW7WgiiNHAv33kliVpawVdRSZu5GwR0x0ECwmY0/3I
kzD0KmczVxwfxZx8y0YWItTRF8PSwV3v7q3EucKiwbGIxVMNUIMVls9vEwTsLXXDdOwNgx5TLcHH
xA7koghNdYj7uKN1DuezvqoAutMP8k1DMWp8ju3OSZNhB/uG4mds1I9ONvaVX5blzjNp/qoHS7xN
wXrNswMD/KCg+seMy7+nvCXMyHj5zQBn0UmnTeXBtkBL9x4TtATKB1uyN1kFaz14yQfUD29yTkiB
D+LHqQiZTmScd9A73TMHZGy2dctOaXLr8s63GSLB/QUswaMobdBxgirchG1xC747akZPvPdrx6nn
tBHX/mqc4BMVXQseTLzJNN0rywy0it3+vE2FmOPce2tpg6h2rsqBcOfSlnhJM9RDIMZ+dA04tWSd
HlYrf2BHxbSnIWlCNpd94e/FgIZNh/kPGDTORqzC38YOHtUEcFg2hjUZymOw1RSmjFAWnzKuD6Pe
WMtzx8AmygtKLyACEz2y86Zok7w4s/cG58JxaZpLP2jCDfjqb35GiEMy1gy4smAkDqEEVdLkDhHr
rmX4nXTbXAPnLi7WYibYd52ebJuiCW/TR6zkjOanW0/5CNknOHMwR/lAiMBtlgE1NrGRy1Wrg+6u
C4jgzXuiNKiBi62JhX/Imb18JWTdFBtp6eVZWn04kZ0SJx9eR/c4En3FTiAhYoI2cbmq57m/r/nE
EPm5xtqI2XphEhEyd5qcbbba62kRI//M5HMVR5mHDCZE4ubHGCPwtj9jd3cp19RinjIurJZ9s6Dz
LzVaGm18iF5V7dyD4i3eXZHwgvaqbmP67mtaZYaB0xzfJP683vVNQe5PWZl1YubpV9fdYpt3a54Y
1VDlnvLAIlCebK2TQccdMfXySIYX6grQBKRee+W7HYjcOZSqMXtK7eBiDrLXrOzHlIyXVR46CHiX
nUzcV6YBlDhFgbqq9wxG67LbKZ3erZoRDPS2z3ka5DHPIIPeJYBlmq2nWzW+yJn58KHp0cvlQvgs
RNu2mw/WmNU37TIsl7hahedHkNQtEFldTejHIZvrVX7N3todRXju+mUvLWh6tXqI3bScjmFaLOXW
Heb2WYMW4R30lfwYQ6NfCideRySHs3fVBFrAYWIpOx3KIEnaL0fk/jmIWXDxF2nrYlctLnnVFjmV
/nVds+m95KwGN8cxnoqtAEYFJxW4FOkVyu3p7bFxswS2FivuD63vZtbeDuBAkk/km/BbNRvVPSAQ
5ZJoSHRsW7usbY4uoVbMtOfKTgdudt8n7SzpRHCxojS3X3OS2dxj46sU4iLaQm87YJV5n+dGdVFQ
linOmjFL9CngsWPfwUwFAF6uS1cNtE90ZEx3/WzYrdg8Gm7YRFsbJGfep2vF5ZOxiUA7EWY1jo9m
LGP7htaSx3TAUH66qpYBdGsY4LobecwSlkYISCU0T0Y3vddlCDLL0SzwT2wJVXscUyb36zKmMzyp
vBkup5gC22lLfi9Cu6K1BU5LDHhP2lslaF2yOv2+VMAHnF7mn4Wuwq1e7fE+Fr13Ukvl3+lSWZt6
QGfJ9REbbBAKOKwPUg/6UXjmvOq72R6LpzRR2yLQG76WJ+WJFboIer9MwDjIA/FMhMatAxjXzqV/
Qv8fHKFHbJ2sq295bDQgGulfS92+ZoVqdv5gzK4u+fbk4bAPOmkehjTt6w070Zt8GstXdJYfcQfW
0/XHl2p2DP7FoN0SwSfv7NjoR9w4j9Ai5qhtSCQYdA0NB55TbC7CMoFWNkx3fepuCXWUSBbFpcxb
xMzCeToL3jKXlCDZFS+T37BvS+d8t4ZGbqzavV9q560twwv6gniDDtRio1Af7Lz/3tf+bq6Xl2kK
b0gX+4bW1gXuO8w9E4PshUv9BpfrDjMKDZ4wH0V9V/f5iXSh3zOrPpJHRBx76R3HrHvzMy7AHG6I
7QMhGLDkYDqZNOaUGaSsmRYvdmU9mM7a61HeDiHOMxStF8BovlshieZNEhIIJLpHtzijdazyLnGn
B1BW1xJS2Yb5WrtZmxGeTXcZB/ZdT/p4VFv9jxAzgGfyizyelyvH0VShI+V7Pe9SYVMYm/GeyHik
R+qdfnw6Onl88s/6ucCnJ+I29MHLnB+CODFL8yODZ+AzjisUjzLHIYFq2HP4Qpmx/PcCJirpZSCF
wxHiWefuRZwdVhqMpFCf/cLn4S0nfNBvC6b/apzSt0V38yae0tOyxm+Fyn53wa9fSqt6Z+JxWloD
57Lsz7v7dWfX5cuc2Eja3PEwWMEHotiC7a11Dj5Ipz1qD6gQTn1seQo2SX8TNO44E+qzfvQuX0dg
VrzvEcJDNbinYba5l/F4Df7qwJ/iLdv8JLur3hCt1NFCqxopVXwBPtrXvQazxIG+sWV2ORfWlQrE
NmsAMIq1QaNUSuyqlvMwBdlzhQK1y0AMel7L6sOmx1d8yso/BWF6wnRyVOuwWfn3+ZknqPrisRHd
Ec49/Ut1SDL70aJ0t+bkJsvnl9lM8XMxlDuWdNvAXm+cMH/G2rVtenWhR+tEwghZse0xWP1j25pi
y3Ysmon9AOlaHSx7uhz7+Igm/UINPd18/kxcwMZXxQ7+4Am+0qOtGoTzU3EhWe2QY5Je4Vi46Bt5
sFL35HTiGVIGWVFD+n0G67bLzeocLLe/gJ60S+zwwcGsB5GXG5znvAFf4O6MzMG5MZMolvZOrULd
jr65ZXJyYkjzmnXpV0xhuP5Bxu/z+CZ13OHKmoB98xR/a/Xi4BeyqyPKz22rOTEy4ta2mV6mbdaK
8G6aiM9hl3Sm2SEioY96mWcgoC4rtyidZrJQ4r68L3RiMyBoIPvw+G37AimEVdwWpfVIBMpOZaRA
+PBH0/jJw4C1TmH4MCSaSYXISUVoyNKThslGeCixMQXMdYCkuxcSNLY3wu3Ke3FkpIMPprB3tuvB
tuB7S0ILz7Zka4S5XIGO7/OFCRKDjvsYci7jLPpuZpLHVTCNIfaYHPAj6R7VwVgBYaIljuja+1xd
/doJoHSEEDNh4kZJA7lx8+rGyZxNa4Unk3Bc5V3PwiW4wEiyU2VIUdOcMnxwiSqOWGTEtWhxWJmr
ksSPaMJOCvqEQYhU2xydRuXGXxV7OatRkdMA3PJ0v83Yd720SbMNTfIN+jvf2I5o4uqypmfEvHzH
eR1VhsQuL9sGPXV8GTji2vbyB8TE+6Lyd0v/UDTBqTXq2bLX7biWD+xXkDNAN7Dp1ipqdElJasOd
YbUSWes5B7d2wmiMPZfefJ32tOCseXPzgYcPcVvy1E604mmR+XuZYAoBG8qO2DLHsba/o8jH0bL+
UC2Y04F1ctb6Bfd0fH4BUlB6IO1pMF4nJGNUnaGCLvwHTZYNoRVAyCuPKaDVmygNzNdoKsC403sO
Q7KY4n0v561frN/apniTYb7BAUWx0viMYqp6M4jpTiHKrrz+cqnM9UTNAcyRIAj3ZV7jPspl+i0r
89sRAK87dJeVcW/SDNawV3J2eDFDjDb3AYSSg+Ev3hv5Ore5195Uiz1HaORBjKFr3bS9PFFIvDS1
2ls1pfhQvzFBO81+eYDyW0R5nDgn9KBXVsgOy/gMd88BU3Su9nNCCktfsgFV/JjIz+drlFEB+vD0
UVnlm8rdM9gMgB/ygEimVglO17vovUruJSq0Q2bKj0LCOfNGPHjzMKiT1BnDVOm+uaSDbEyTkGXk
MtSuUlrBBWXmRVO6fCyaCHcGep8Dl2CbhlNwmPzuSD34lneCUCvd7vzCxFtK0oYlWXhfZsVzFQ/h
9BrSRlHKpi5IuX6/FiQlGX4qqD1/O3eB4WIeVZmIwnosO10WcidUMy+D2ARp65BNN+qKgCZQbM3W
JgRuxb0v44dOq8UB0kfU5aWbka91KOLMfV5LhCBcD98LIPL58glrikaRYAjXoYWrmzd4c7LYs5ce
2Bzyzfiqg3ga93neez9gNQUP9TpOD8ZSec4cUszc51RPARKLhjMiKdyBmWYj1m7nJ23zNjmJzDdN
u4iaTkpVPOnKKb9Zs0k8mMlrXj2YNBPZlrUxG3vRy2sYd2gxw04v6T5HQbluMs05sUldlT7bc4z4
o8M43UQ9qjJ/k8zYg465MVzGcM4qvhEE7rXmUOk16KA61r4kesRyZsKKu4ERfqXEYV7q8t3O3P4e
kfF6K+cc7mQlqXk3fyyX/rNm+xt7p/9/y/bfRfK9/TlrhP//zx0bxDc2WKBaUO/zPbPPMrE/d2yC
LF+o+C4KoNDGpeD4/Ke/L9mc4DdM0WdjX0hGG85V9m9dDSv9v/4m1W+YGdE24TEEwYEs+d9ZsSHh
+GnDhmwtPDMVvBDAP9AahAY/b9jSRMdtmacX9cSIO39qrc51rxkHeGToEK9rTzNjooa9N2lmTlwZ
dg3hms/kUfDrCsQ74SR658YOF+utRAXs9ENU+g0wxWDsnIReIOlnMC0EeC+AtKyMf9d+ZBrFy30Q
MLKmsRiWdLLfEeiYsXrTLbhM1iWCpJE5WrWn3ecAOgIwVrBb86PD2V4SrTHADp7XySPLDgwMVA1V
sdrRdjxFmSxGvV9qa31ccqbaWyfUWJpzFj8b6eYluxzH5V4b61F/JY5Cx1NnGZBo9vqiuSJIjUJy
dG0WWmuXMXuQM4/2Y6Aq4sIMqr/+eiHhuxAb1608k73B84JYu0loX/1jQAxW9uLWNung7GuCST4K
kgnUoctdkvbMUE5PRdiE3RFtQR7eGSDWkNjJjSQ0F9CftWfa5ldHhgvWJk9HFDR2NfNeCi091kxV
A+4XZ3ZRbofa8VxIC0tznBs0IBEDZRqKpm4Nc+7FVRi7AqcaD67T+T4Tl174JZQ17Jvjvm/zjsak
Y7XIsLMEwZOsF6SUjDFZw33jMmDxmFuCYfUKhh6y/cxzqScmLkFX7kxaMudjZmWnTKhp0vxkYTaA
2btl7mi7WcHDMXGr+ZGqK0juSk5FuY8T4cLDCnMa+shbZcWXa2R4e2OFxCJHfYN9nW1DuGAHJW6d
Ps+RTBOPZTyyD6jGclSbkofgOepdqQakoMMe1iYnEpmRPwfrLqyzMd+k3blpoc830wXHandjPNUJ
COCzmx9Gfs58nBATqXtZhuuyK4pC0uOQEmlovpTtbSbDKmkT2kv1TP9PMpxHjmqTo3DfaOJ6nv3V
QueT5UFztwpkc1GZ1P2ViNv2etHs3KMgjZ2Ak91dSJjzGn/YrjaW4UgWefXSqxH2lKWb5EegYcIj
Ww7YZTA6c60rBn15tymYCNVk6XWFf/TVwmfLdoyevqt9ceuLmsnJlE2p3JCOGVYXaJ/065w1cCD7
tGytHasTNWxat07JAq2mLt5bUJN+z9mjSIYxos75upbiTjaMgGC+JkOGqZZKY4+Yja1ILxv/XYYl
T0bjJ0zWQ585f5QIctE2SuEribzM45oFSTpYiIK1/wfnzeV96YBVwop5+KPjNV/R54ofucp6ijSW
YbCjA5sJry4nghKZeRH10OLES/YmqbKHkMnCcNbG12wT5lm/Fa0JaCPMCjzXmtM02TnNEH6IOQjM
Nq+0Y0gI5cRkQVu3B8+q4noXQKt68eqcAjuvuoo0BlGslxU9wkeGxjGBEg0Kkq9Uy+ebQPTlqTte
5OlqrF1euTIx0bK6PnmW9pwNh3VAYBfRuvcYEek5wwsBdAYtdE3hxt9c7rVpN7VF5z8NI1kht3Ez
dcW9WjyPPXaO3A1CFiKZskaGifP8YxqRLcfYw/uzHCF1sLt8zQQiK24sLCz0dU3lJdsQ8fV63ual
uAcRBbSWc0SpYOffWNKo6hgiv4GwkPdd+ziLpUXNECMFuAzWoc7fdZ4pElPYA/XmMddOQDM5ZiCS
WTSNpkxO3J+c3pwXqLzUbqYmKqnDJMSNi5IXYTEUtF1KUCf7OJdlcOUyeWtAKTcvcYa3nm5X6vAm
lRVyrdHuPdInUt3Uy2s5eU51r8jFBFbfhznQfoEerznNtuyDb0Fq9/bxfPSW8W5QghgPUqEClXyV
gluLOMN1QR67lKNAQaXt2dnrtmqqXarcPCBMLmvpCMlX8olKMuCc+6pSrE5S+22cbCEex9FbcZPL
wb13Y59x0jKX8kOvAmj7SiRTuhvGGbivkzPNfJUl4Ps9sXSDTQszkbqohcVORw8IXW9UI5bpMPjO
4D7BzmjVjnR1lnxYd5NH1g7yiThXopcytTB/m4cZCDmvQORGgHoCGZXtJAh1CXa4KuKZXIaCyOdk
68qG6to0GB7/CAqFvKxp/retS95B49oakQLj0OezYQY39eya9JQjyiPiamJAxF7FpPHOHvTcbV2b
JSkLsTYIyi3aU0PjULBy4YuEsmuEyNXIt7gtiP3IRuGJQ2K4ezZFWpj20C0JcbczbXsRFWwE8QD7
jEvZZ5SoO4ZYsHfRFSj0s5GseNBFmnlbj1SNvQUdLTlMDCBoGKo2SY6seY054UORTwi0z7oGIxz/
WnaQ0fH+NIrQWTzIkOgHejYPu9M732NmJUQY/g97Z7bjOLNm11dp+J5GcCaNdgMWqTmVynmoG6Ky
spJTcIrg/PRe+rsN2w34DXx5/jqVJSlF8ov97b22lcZ1lWbpdRiJe3Byq5LiFE5de5lMubwiTdOD
Kvkcy/tlJEi/TXzgkrRx5JlJz3rm8FkLkcvwtFYKWj6lEDVWgYJqa7eWWcsK1mZAeobR4nJkLjKh
rjWsQtSTysFIIQU6b+EVfc/t3zF/hqCgxz43JOsJYsSaPevQAiss2Ds+yGKkJRYfgFvuujkdX5aK
JG/s4Hl7Hjmr/so6+rs3nYsaG/XFgt2NSAW/Ix/Jmnib44FnZLqhN7xkBnzCb4diLq2q4v4WqPlr
pWI42FlGYj+alJ3ap6Gtg2ZrMlV529HSPglB5h51DauVBzmNuqPpnDqQYvlvdnhal9s+MJMA3bTw
qul1LiZV7Etq0f6szS1WJnKdvvQUR5vn1F/z+r4f227408wUnziJya90zCyPekRZGlksB89lv+R0
Pb4iBhlEWrdzD7nq3XavK9XTUVHYtaIzB0rtY+IsJcUabp77u2BsmPzW2vOaq5nedGYtp9nfeLru
dm5vdBDb88rCSMJnENlTTS56yJfcx/so8QaV1YTw1ARe+pueScGmv1SK8LpqDP/Ysx/4bC3WUlcT
haIljrT06tnIKKHYm8Q3f0KpV5SKmow5ShKemlM5kbzatZVVY1DJ1eRtAXF6N7aLpkInD4hV/ibL
EkLttxezeViLm/UmNwzlftTwxuSDFYhieHbZLCR5To+sGsvF+Id9EHTZPgO408wDNk7ehubaNWyw
x1yFVOPmbglyILX1HdWaxU9quMR50kL42d5azBumc2TBhB+q6e9bJVZ6JWV6AywUlC9szGBG4eip
HuXylDwST/j3LZsJvcjlQcFFutlNkIWZfAhWGquXva+yLB+ZrlAu/NQe8F+lSYCxjW8WLfZ6WTil
e5aDZhAEKqJi1kqiUrBE3Mwh0zOlUG3wu00ym/h50zsNWaDGoCJowfgG0MGdLv44qutQa/pPksQc
fzO10MRFTBa/zbo4HfT+Rb343UoSAANW+shZG0Jl4yX1uvHMatWxIkDzyR2x6zf4VEW1LXyV7BJy
4IxWNgf3nY295iOfJED8qXVYRYd6MkDr2qL4sWcH12w73uK0TeEotEO77KM5bzDZZrIqrV2QqvyH
Mzw3BoiRPJVg5wXBwXT9loJX3xJfZEAnACrAxKgzTOvluamaEnW+GOxvX1o+B6B0wqaPlH7TpJq0
0zjscp7vKSd6yqIybz2k1ZiqyKsxd+9LYUC4zoZSfSz/FNcLi6JmXDh1LaMh6xzQ5HTgFgnlpKzB
/EFtC1kwpjrGiIQmG2/0WL0YrJT+/zm9X47f//2/3BA//++DevS37tVv+S//40flf37X//L0tx2+
qEr4P+2xt5/wH/ZYnwq8WxKXcIFHv8otpPPvR3eTcjwQhAB+QHLfQq/8nf+VITJvdXucqh3O9D4Z
Hw71/3Fyt/4rsHjSRbfYEbgJgXH23/71z/zf0r9skuRCH7b+T//7/4KCO9btaP6/Y3o+WA9IX2AJ
CERyVHG9/5SNH0haQKuW+7zhocHdZXK1bRx66l22bIwpUFfiF2Cddi/acPjlrELH3eT11zYIm3fT
H+crmjC14KXh17s0ITlZOvmX3TUqidk+6dgbc2/vez5pS5Y6dZQr4f717WI5uRUlbf/8xBv6JzYG
+bWUlhkvus+Y5v2gec9mihPQzpGvBY/Nt9Rt+zvIQOWTMyn3zqM1Cv5H0/K3C6OI1k4V16ZdPfI6
2fI2j5RS9YP+dhYExY12rexIEYh/aMlJIMlmdoQ9bY7FMtcYt2R9kbTa6ET21yxHm83d4bughPOe
ioeb2Gtbx6IV4mBL/V2lifGe11V/bfqKYdL0m3cMnP595qb1fsiM8Vjx9KE1uNU/uZF/jZWRHW9/
05j4iQIl9YVu7e+OJcx5bEN5lwa8ZE4z/XWeDfeHQ7R/yHM2ArQwfxHLh1Tr2yUw6HW1o3/eBsVX
3qHN+Jz+eZXBMpVXYXU+q8n2m9qoL7/krpi2thnnqJPkwV3vwPHMBHiOOMn6vHkPB0cx4FlTfx3M
Shwo8y6vbphkR8vM5rj3+Qmz7/7wWwXDynI+OwoDXDpHftPcgxi7LZ74mIsqEzuvp5Uur3jb6e2F
U91cXiFtMp13S3mdHI8DO9gH/371LN6Jwcvn1inOw6AFvlxPsh9SmRSHMZPztjb5Cxuzg/BK1aD1
XQ38TFr4EnvjuQZ9zv/88rqlpzynAXNw+3CLW7595axIaHOhIBon7VdXS/5Fe/quVPGltGFFVsdC
/fax1nbvE1bgLWNdMmN0gC8ckDSSGfyj3NS9H7Cb6sd10vxoc3c9yCXzD4Wtv2nR8e4dzipw3JTz
y+Jhiu1nvEf1nR7qRUyo1hNOaFu/iUQ8mDLBHT12jYWHK2cRiz9FPquu9ylLnPwrKJLybPZJvvfp
0CIzM5jBmyhNrAeJEleXXc+21XZwhz+NNIQXNuMmtKcGr6iHU4LL9h6T3LAV7ZycgVDZl5Lyb3aD
g/rk2IelxpnzI1y2LHJdYjaZ3zNMGtpPv5lz3UPt13MCDAGsnT8E9rfNHjzDw9y01kYN/W21rtzY
blZ96fFaRyDR+7/F5EpAxiH+o5RWq8hRBgCJINDXiS980PgcvkKCeJglbHfvO6X32InJfm+HYHoq
YPdsVWplHbUwS/ab/NMCh8JT50Di8EzFMj0twCju+dYP75AxzW3N8WWMyqGDH9WJ9F57ZnvCjYQn
sgJR4AGqtWmSYdXSWBPMsKVLUAL8jK9WHz4MAsp0V5S0RYnOupSsD+7TlnGfmAkzdwk9QOWCwltu
Gzcs1digK4TjIROcDjdJnQZ7cDXUFk6Fd99je72iEkzPokmICwYDtkHXT0+yrSQbYNSxywR9+avi
n91Rw+weh6r5M/iepkLUryeWITM+ucqlfKEO773cNuI6JQJGnOnFrPndbqeyVltbJNROJm3HK6zV
zh65JG5BjBjmnXM0rIziv7qaTqPhvDWkfx4QRc37wmvy11Ik6mTVhvOldctYVYJj3BieyEyKa/ry
VGnLa7dhGthHszVfb9Gj91D67vvAFsteEQVRS7IXP6+brWcQcgtto4tXs1oO+Yr7gZxZ1p+cWidv
rmWwbyj75ZD0Tf8weNlwUBVFppukcpkyb4PURO/WuTcL4+KRfXsS5RpGImkxjClK9TguTli6dWGs
uxYzSh61zNffbZv8VT26ZWbMBzsz/Xjx1vyZntTwMKCIiijg2medZhSIU3MP9BM29LsuaosatZrF
vppvZXSZv9WDUPd8/jQKO5rqV1kVV1Ym9S7ogu6VemnGyNl0Txl1RQ9pOuNyT/ogVi4E4tn283O2
Ji5X9RBudcmS1Z3pJp1LS24zq8NryPi+EY2l6J7z09/rYPGeVMbZz+r6WKzGR7nSCAGprCGJ6XAM
Pa3BWl1W2tdiS1nWcajhOai8p+ewrqlhnUwcul01h1t3wCjqtFzeST/+GZ3hogoqAZqe9wt96ky4
kApuLcej8Jbw0CYSLzdlAs1ZVpW9VcOiLmXX8OuAw8rBqCW0cs5metwWFALBbd3iC2W63VMm2uzA
UDJFlYBrtoTJdAT9572rkXnamILpD/nAgBmABsSxzo+qwXyj6WJ5A+sRnBccyrdLwr732bJzEyYN
eurNGqXRSz28Wx7z9mOe6+XgroZ7pNK0viMMvB4AUoxby0pkDBmGihcj8bcWm7V7ZK+UEj3d7Ste
yNYIA+6touGCgHR0VLhUOZrZdFUl4dVyw347dymduLcnFc+7gpJPp3g00vSJ8qblPnVB4+T9Wn4P
t5LgJnHhADb1S1LRizSaFmY+26r+prdGNa8K542G+EbdldPsFC2vD5XUz1W65CFk1MTfVWUy/bVV
yo6dUxUZWW74+hAmlXUOas94FJUH2IJvqn9CQMLfo8fuGlLf9A2Qxj9rqnrfLG/+NBbtnMUyEhxJ
nKGm0zbHqKC95m5JuamB0QP9kawTX8e8ebKF5ZBnNCmQtNo8ufZN9zjDYthbbXYR1Og9khgidJzQ
xbdRiGQuP3+HO/hhMOY6zhGvn5FzK6C3BhydrLoSIX8rF39+MOgli1WPHpkQSY0yFs0OD1xntasL
1+oSpRg92F06gOSVjqq2ra6+6h60zQOAA/gL9OrYq9YvJtglTuY82zWh+ytMTL6mAPO2nEcNLlp4
PugxYdTS22XjYdgpFRJ4cGdxotqDMt/CNyIR9votQQo+c6ept+Zkk8PBGLepqRr/gp3SsI6f6LGl
BQ02gmvOR6NKnKuuDYwZzhw+5W0Y7nWDcoi1ff1RoTqpSYzPpquTa2flxr1bB+PWQc7djSlE96rj
OUeE6LbdRilxiXIfrMZQ29GQ9jaboLcUi2fDJBycP3YOrlZm/tJtF3t2KWrRrx4Pt0tVzB3pRnro
jo41LGwdoLFNXDVsBYCfdfGy1OI1mCvvz2LOkhAxHe2ur7OtDjFZLcmg98PSd+yj/ZlAAqVswRgQ
nx8QV8dyPhFXwhXJ6qY52W5/ydbJjpCrva32iPtgcK72TVNdpEMWt1Nevw9H/EMG5J84AOz5avfV
e8GeZLvSr7btfcc4elUPKMedMahnS7UNJNkomqdVVI30y3nG9DiTAt/ZIWIFD4eZI7xfxsatlzVt
3PWAbXHZUX9jYpSnzSSoFRdaNubnscPM0DlwzQAQBft2KfK9gXn3m6oLb19o6oEFsaMt7+lW3DOs
Z9eS68PMUFCzpv6T4gpHaFK/NLzwjcMy5BERrN7byJl34HGYhsfgvnUzQhrMbuacsb3TtXhehHnt
waluavqDsTgurM8KTndEaqxxO4aG/hPOq/Mpebr9SUBCHesWpxOC/Goe63oKzJ1Ilpb7eGnYF6RN
rDkmiUUrtsdhOodBo/CESvuBKxY0yeq4l6BV9rTpzD7/ECDz71waIO9R0/uEGmJ3fhlRqn7jKzfi
1sL9H67cUgZtmpHZjMWlktN6pr+I2lrVAmdpc02xNEpm9wRyoH6k7hyXuY0cGwnXS+Cj6rHZ8lRB
EnSsenkAMGrgVeqA2WeNnXyxvUgOzIT6zU0EcqWn14Usr3Ze86Z2r3no9bsEDW5PirKQm76Q5FKK
NggeprAVBx9O0sTTqO8exyys/Q2GyLkgvjMOx7Xy2y/bq/xvHhTr0c3HEfXNS7MHD3vdvm/45mVm
MOxlN/lvVOtMWzfL6OsVY2NeyC9Vx5qqVGJeNRs6a9SwSik8KS5Z6V5M49ZZ6uuV7t8uyzju+PbG
L6wsZkUpnwyzjwk45jtvcECottXvskCBqbQezwFcwa2f9ahQXjjRQUh37JK6H7Om6h2nx2tFA1lU
++O34j9t00owMzYLN2me03fwfJ0ta+PyWq2t3nY+C4G2WLedGgfEwmy8c9C57+AD/CbVDwvCHIzd
zA6YpRbDOo7K7HvsHfZi1fjkr+0+KDvOML14WxZfRdZUntLBm7bjUBE/zzpjx3as2cyje5kxwF0c
a52+SsJE95Lqgx/4E+bjlKa476wiJ2njM5QtbK9mW1QHxp9Hv15+IfnRUJ2P6WXmeo1XnK9UWife
yTfd9FR3vXGTh604H7q7udLuRnAojRWpkX1rZCsS4VAeFn803xKXnYDnL15UGCzqXKu/Q5T85t5J
LXAN37oi0tSorNyKsNpJI3xj8f9Szstz1bvVrveQ+igleKkJwwilxc3R+TqDa45o93Q+2ylbz01V
+A+4A+tXY+6SjeXbb+swfiYsnR8GF3/x4plJxHJvvbRtwdN8+M5bt9mWlfk1I+Zu5oG1LIEQxi3l
DSQYCkleY1WvwmiqO7bOGv+jwyYQmg8Sw5HOLnKu5VR+sHQg2j6vVxQEO55z9bXk4qu+zVI5vmA1
85QMIToDRstOuLM6lMzyl1HWRdSb7nMyGT9zzXeQYvBGzJ/N1MBJnqeHCuT3Bu/8cgdhwTh5fZDs
Vo+echBC8ZpkvP06WTaDabybWFw3TIB3E5sBSAMlgAjRFdtQlxDoinbcdqvTnMqUaRIjv3ti2YRg
4QDEDdLinrEUjKCA81IUMym7DHx666XtcbVkHhE4urPdsfkzNzjKN+UgyGu65hqHPOTiPpznFyP1
g3MAoOAX4W0dj4GbbmFInDqBmNqH9h/Bk+s0EWC2XLGDynsp3cq9kucZ9wWzcIQM9LP0/nCcFpvG
CKNYyOWs1u5GDOVXU58LL/zVOOMz2PYegdS65HkIYGv8mdzhj516uxrvMQRFdnrMFAQawrumTs60
WE0XlJz7LEz2EhnIsItz0c3c2QRmwlmD9s/75Q2b+dkICyIu7XRxiLc8tQmYE9Nqfryy2A3K+sab
fkwJmcalyUmOheL9MLQTImqr0LQziLCm+d6J8D1nvo16C7Ng7Z7bksdcMBAIbQJ9ksmw0ZIe7xxE
wfPIQ7LkC7FhtPwsg5mdb1g6+3SePiZRxxTrBBhPPZIh7KENYJcbY2j2ieNf2ZIAfQ8yl7V1NVC5
jOMiwBATdYAtONKvP3zBkeoLFHSzEfukmgkVutUjvJ9hb7CVD4TdIgDIV2Gm+wokz5YqU9rhujej
D+9azNUnSwx/0ecA5bXLp6wdbWwybb+w93mvbGN9bAvx2dx8Gt1EstToHhvX/Fs51XsXhl/Tkv4U
TnA3UluKtM9pPPxJJRb/lrnbkpZFVBLT9+xkT+vQ/86abjpPKzy4rLWHnSf1Me099dHCayZ2bpZX
2upsZkWR3PlVQ/bagPAh06xk0NQyLqVHlaPqwgNPPFIBulr2jsxiKEwbslNjJNksjm11mjXm3MY5
AbTkVGd4hy5dv+t1nnHMg9DGcHymneiTD/O5r7MDQjvczGzeZnLcDbbksToc81R5EU3NKAKlkgd5
c5nIuvGuNXZA6p5Z4OGswVoFU5COA5G3JAWFaHdNDnadRRB+kM+U9ByaJ8cm6T/0Mtk3YXUKRu9I
NGXjcarYhFOVbUJPneYsf5NruzEwsWNJSsF52jxEhM3UN+0Rm5JXv8ew4LjuLpkseguxpLA/qB9J
d124Hvb8lCdvLa4WhsLturr3TkL+eFZTBF77vaCafaQSJU+asysYpMOOREuxvmLnARFPVUmcsimO
tZM9Vjy3SO8ub9acnYRMrg47eNygYi+J1kZhGR6hKBFwyIeD57Xpi12Htxr34dMjMcB5uAMOWTmR
15jZoeVWtp8tOvla7fPtzTIk4aYVpIpX6f9Winx5WRZh1PtGQNcdSewn4MuviIQEmaRhnrJUiqin
F2aPmaKT+AAK/bZS6WnD7GkQMFhScPgJ6EBsfe6KGX3WlwZE4XEgtLAb8xsVkVKW2EJFnom4gK4N
Ldc8YckK/0prDI5EdxgCiA989Q1xQTwszckJ9XhhUq2/l9KR72uYqqM21/zU+yjDaASzhzFprupn
X2XZn0RX5icSm4MbebAeLC/Qr0oXA/va1YAdhD99QqY7Sb9cTmnjxEOo/3lJWM3b0I/gUdesqznu
YYFb4qXp/66mIc9ctu5u9Gs+4AXiTkKI+yEY6J7nPqGftJHdRKPe4yiXmYA6BflA08dnWa5tclks
xwGsEhIsoTr64LRm+FEOA0UXwoNlQyvFm4+p9UVnsvydEiXagz/vSXvyVLKn3joJcDePY27w6mHC
5HvLHExAn6SFPwuVJbHXzwGV1lbQMEpDfQ3xiBPLIrkllT/ecVpHcNCK+BsXXM1eeBO043CLT/Tg
MXI3efatNoxZs0N3qObuoN1O7sbMdw9dUTlYWNa/S1okF95SAuZO05/UVEwaIuXAa4JHPtb51J94
ouCExgm1b/wBxrWvbPPDK6bxwqED2BMP393iIBFMhoVMYqflUxYuy3PWNOkRL4L8Hobef8pc/WG7
roV9cDAuFYdBqIOM8QmD8QnE4iP5Qsyrw9LEHrtkGr1RNBQv6HeSB8tz65K5aXGwb5C65j1jzPC5
ohucIVAsUW1V6uB0yiCxGzC4+qY+K9zGrx3r8qgyuWNDYMjucDmIu4Hn3532DCcGhWKfUtrYi7BA
uRlcfQzqdjiyhQ4ioKHGNRPFrwnWGPCN/EYhxGADb6OXIr1rBei0PqhfcppSnsawsNCaawDdA/Zt
yFAcGHZQVvoYGgNubKeojzdkbtyWa3mnvKbkNtfLg18B479B7ypyWPV45Mc2f9ZyHM50wGEuaQZj
O6S3X6yieIyWlmFkr8LnwDdzmyaeeZl0u0ahMz2nld1voS90PM1xNRVL5R5rv6J0Kiyabaqxmg2p
ItkWmNMmr4Y6djCEn3KMQ79nnDI8dVWxha2IZtF77WWe+Vc5VE6RGaQ+/nBR7JJ66Pd5aKlTYPO4
SWfXvcplfBnaZXnqWeVumlTM9OjUI9Nyg1NGJo/94gYAkPAAVEuJFVGDD8DSzC44nziFwgTbUycy
balJmaM2q7JoLbL8iW9u/11L0yLKRCBPkv/lqZ75cW4pc+fL4Zmo+vhM/oucGMubSGZT/V6GxP5w
8RCUBh9BLhFkSOmT7FY+MaTRtro9WgtrE+yP92aHwqSSons0SgNcwewmO17PpdEYw+fSsy9FbVd3
VlD+ctSU7frFkVA+xm6P9xEBhTNX5cqSu2PonLh+SSKa03AdSwwIFuasTeZOJWiwTO7cdPikW0NH
U+kFdziu6kNeDuU+X+avUYkkbhZJg3purem5J0KLa6Mcv9NCsxGvKD89LeNU7zNHqFMjVHdhFVXs
GFB3aFzbcez6neUMJvN2DRlVksExK0AURmq4UARaYMNJIvYzKsQZ0VJAggFfW7jlXxD19rkvsvlo
z+1EUrswv8RcB1vl2nS5p9qJyHKriJQGyhB9OjsQVPNpbOsy8iZQ8T33ht3cYk9VRsd9PRuCCxqM
/zrajrykSWvFULP0lqZdHaVo7aQzyqirlH4pp6Lfhn1nRLXXcQUWgToti01Hg6wGeSxc+Ztlo9x3
UkyXkf93ZAsYAUQyrIOmbv0lJ9W16aVMdo3n3mWVw2i/ugNUvZIQDdS9eZPgAYod39C8SZxtm1DN
+ILK3nukdslTG9nqlAm6X/LnkXQ2eAZ32kgiYPvMq0xN9KmtH/3SYRNl296rObI1M3W40m4d9n9E
P7R4UNfprzGwyTSN0Q8hwrAUS9gYXpZ27fZ6lhzD0FQeMOOgVvi+gfKbcw2YtX30mtX+wLOPvKpl
9QZwtUJ3deSbx8knlgL9mZcZPoAq8A+zPcpT5bMtXMNxfB278TunYuC+0swy6Pre9NaOxnzf5kAo
xKq/w+yfLS4/BOcxeMjBFzn+jNH5WLnEH8QCxLVUpvpwZB4+wBysrAjMyJCQECsqRnO7FO/dlFrx
3HnjZwUPuovAKbpuNOCS4wtRNOEGr5p/SLPgZ2YoQm/FHBMHsDxiTbHzCZz1/Faonp5yBsJfdOkZ
7+3Y94c6SPvT4AXjp8CT84h/kBbM1HG8exv4wFRjVd8Y7OI/q8DUFz8cnavfmuJklkNKQAL464b6
MO5vPjKHYgt5UWnfvI+CT4/l3E+o2PiqZUk4brLgdGY+gbTPVlZgBlsdqsDMb8flnys8+JIbNy2+
uiCcHgGdTcd6WZC/DEeQfMaD1NhC49oU4UOppuRIlzXeNmLIw0+a9bog+jh6VJyEjFe+BfJO1kYd
g5L+VhlfHStg6+76MNGj1uRgrRb+Q7SMfERztgCqqTR/m5Tcocz67iEDmXUdQyc5Yh9ufg3ck4+2
UM5HZ4FN4crjk11JgXH04f2GI3vu1RzUR52wFKXk5PbaGklf+BzMbIgnBOHLalUckxfIB3IzKvlF
BryI2QnR6OwTnmnl+H3jfcZhJXn5JeSBI2v29pYfECRzh/SQ+pV95aYawsbjtcD/hQZlKdV8LW5r
99+DV3Wt8cg/058tV3EvT3MRvJk2376GpfWwse3V7/e3T6XmvT4kmntX3Fb8eT5StLwl9rc+OFPA
Ts7+wlWEQaCBcjbsl1JovNtm7hzQ+mycQ12bxescmNvmtisXtvyyBKYOamZsakkTpN0orGW9oOWE
Zv3Jml25T7lo0/mCW9JvGdedH2yoA6Sapc+6u7Lv8ylOIIIDmDSXSd2Hc1v8XXHAzju30C1pRFcZ
8RQ0vnmm7mR1tje/XfZkSd+6tomwNSQeYZoxRoVm3OpaupqnCXwGKsdh86+7dR3mtwQVJXlWUzEO
sRGkT0VO3zPPTUKuTVxNBk8kawHUY5otG1muIKg0Q7Wq+6HI4LxaWqsPgYu3uynf8m3l1MPTVK/G
ewWDwX+vyeBXO6odyolZdyzPsrGYNpaq9fgihr2Hu9Evwo/JLS11YU3zOlj8yTpRBfK7SjVUJLqD
3GA/N8Fwwq4N3QJcgTDf8rkxTCJiteiOlJ2lC7ylQkUuv5bXteG2uzGH1d367VB8CFe7v0d37O8N
TK32ocpTq2UdW2JrtoAU+ZDFmwwdosNNDGEwYtdkEvFYCAxaB0jr7TnFphObnE/TOAhYe8Y3TW8X
yv6gO+O8Cg+MjRSr2mUD5yJWkAWgNmCY+0VWwQPiNvcId8E5NmRTz76ZOSM4wQGaISTpZC73zlSS
nyOkVRRgXVQuhz3SR81CtOm7O6vrFGJlQeYNzvoMW5bNneng1x+LHGceroVp01QZmB9VD+Ml42X0
zL8O6B20kqCn6t7z/iaj1Mj3U8NBTqL9ppHwQ/kl3ZputMayuu/M9T37apVNWkeelbU/Lmyzq9EJ
JyGiO+KcX7xbEsNfb1iLuuieBIOSOBcVlv0z29PWQ+lp8yvuOTizw2SE46nmVXPcSroyqkXP4Fok
9E05NMg8OiNZ3czh676xGz8leJHahtxqixszDBhFJmD0Vx97TzrJ6Vh1YQUWsi7XgZ/VAg3f6ZlV
x88M5zWqFftqH2QsEc4gCpNkiY3EpKgV4yb+SOFdUUT03mj6+s5shmLXY8aJEAfgH7X9C1My9kO7
L/5yPKEectbJsAW9sGW08zJmC/nGjHZZ0Q2UXSIb595ydMxZxYYbUEe7emPUdHP9yKeZs8lbPoxm
CeAGLo9+M4qIECpbs9bqI2Ow/7CPZPxt+veOJ/Gdw0I8WzJ4UJ7xa2hWl926+dgjYHyrgZtFy60T
F2q1N8GyGUvByQT1+jwjgsTj5CV3rWc/V3Rl3VJ9RyelqaJ0OSG5dY0u0VjEA5YoW1E9MpgxjR9s
GI3jrOujBSmNnPNmSHW2YVTZrQQfPhefXKU0adldHU7X/P7sl9XlIQtR+WVNHbDRhDdj6iZRRrmN
sZ/a+vPYb0VaB++Bbdd1hDeZkM8sgCkMRK6p0NhqqMQrX1TuiHWOCqSatb7Pc5W/t6xAkJNaLe/a
ru5e3NGtLtmSvlYdw6G/tG/4+8spiUJ3MnwSzXy+m7ZY3Oo+wKINRtZyPVzDAAFpr1YgDEoNqHQt
G3cLEWJ+QDQYTyuhpQfGH9jBPTGGNJk3oGWpQpke3arCXOw+OCuJn0IeDSGabeeAWdbCeEAcoza+
Yb6oKvVIPyf3AQguhKn6uaFQcpkiqcKnWrLN1cG06+0bw3Tx70QQEgzJADQI9FwYF+2udNY0qlcL
uc0pv9ZCAwmGzPIsxrLbtC2RH6Ad1p51H9wNYz0Psyj3dYGJjorTFVNpz+jY6dS79ZQykXMEEnG6
ZBa/w7R46EIkz0z1dPa0xWMlvXPameTGrOWYmhL/MPn8Ji/eHepNp75LD8iAKFpJK+UpJMsxcOds
3tiVTr+tvEFEIzCFQpm/U5RSnrEm/6KUPnuapfUJ00pFvXaNbTjdOmwmofeewlsejru2W63jErge
lSw8nUTypMxpJnRfTgftjOseJ/fwN/STb0huKFJ1tcDxYjEo7fatZIF8nLQb3ONKRIRbM3kn6xL6
CH8a0x16lIY97xzB1sJy2TACC12/uTPlCMG4K7yuMe8qV4mdRH5RiDxgK3Jvi0/+I+FBRXyiuXMM
idKR/uYc9ZH8T/bOI0lyJEuiFxq0gJiBbJ1zEjxyA4mIjATnxACcbXZzsXnoGhmpypbpusCsqrOq
M4g7HPj2VfVp0wK+NbChSKGepTQqluXAnEGpaIuG8qOriBCcWzF+uPQPnKgR5QAQi2/LzIDQWkV+
dY0J4doNiw1vq732G4wlPXyBxeTGH04G+xo5Fs3LpODWkmPLawrKiJbcR2Sjn6lWM1QAgWbJGLcr
Z5zOIQD1fTk6z5pwBh742Ajx4CBF6Jb7XoD63hL121SjhLgDmqYYxA8A0uE2qommJL+S3DzVufdF
EavGvZysRcNdmgxZXj/FHaISrOWdZ2hrqAObTm/ZemuHMbNvpse73phuugd0Yl7G0L9nZv8Zx4+F
HV9nBNm68uCmRPkRovdFWG2/GmPtZgYlIbp2xEBjZZ8OePWxDM7Ug/tvZV+8Jm22HqOaQVEht0Mt
WDW1739BF9tEfTo+1dJEjxwfQMiz1nIdyBIUuZpTQSICkLmT/OAgjAk9/KW3MVkth7UNdH4SUazf
3ETbRL46jCkF2F4Oe8ESkgmdNEA8yBjQRzYeiKIXrDMDf93E7tsgyre4NtplZCVAWvRYYL4Ww2mo
dX7G3tvYCpdM45gE4FtTniWHkqwb1NW0o6st02c3cPdhLCC5lNl+YiHFMaTnrNV/gq9m35uF3hoT
+0Xit2YPVD+DBDkQiFz5SflhMfwlFQSetsm/Gmls+yAlmhGAzSr0PLz6VN6mZvwSONUW3hsuwvbu
6QW8p/zqRGo3uWTv43RnRe0lLkr72OhEPxdYTJh86LzkQAeNNo8OgtjJooDe1mOWJWrFCiMvCshM
7dYC5HCvU5WtC4DdwFcObZd8x715SYrqyBGHEgDK4FaxZs/pIa76NGT/70JdKOLhk4w3UwPr7DV9
NfKHleAc6sMwWvp4GkCFufDNYrDoVWbas15nbmptUKzzHEXpR2Dte2WwGzda7I4GNR4rkPFwaytT
nOyuNS6N4LllcgUQYZN+p8al0UoJGlXVY5ttyAQmE4JOZRTF0cz4oHmhwAujj55Yu1EOa8C/1phs
riqF/0cCce0l/GD0XDarkkfM1MuHVCYvLuM+EY08g1xHnCEXPMo5ztE9ehdTdaor0H6cOeanCmlc
CAaYGnOfHWrY7dEv+6uoLQHq3dFuHRBIssMKZQ/MhNPJ6pRnrntK46pZhom6R8LfTkjhnCWSeqUn
ndiywnEPXZMnW9UMx9aqibrJFx5tRz2XzsKsmZWiVBeYWA17lxQtF4ES2Z20vnWr+kwueflh6Cb+
KQ6MddVFOw4nSJNshhIfpmNVq8VQfrKcRmuI25lh5C7F5GqrSNb71lEnmjTZAgVnkiB7aFovPInw
qw0ragOey1Th8O0UW5uCOXsx+r77U7iVzJed3ZrdGquM/FbCis5kROMT6qR3DpBDD0A2rXjRMxOu
/F6Kn7bFHBdV2S+gsWqJ8wSofh4xuUOUuhtMx6B2E3+FL9db8dBxLwrJ7JS5xB7+oxnpEDat+OaK
ojcgTsZJyz+mP/7RdFrFn/4/wPBHgMGcswT/d4Lh6b/+s4ZN+v3nxMI//8ofkQUh/uHiGv4jeKBb
hskX+yOyYMp/2I41l+RQ+OwKOlD+N7IgzH8YOkkFmh0laoQhyBH8T2TBknw96ci5SkrY/+xR+S2i
8O8iC3+tMaJQ3qJ5xZq/uw5yQBe/1Qo5XtfYpeDzmJTxO4etU596R3YBi4x55k+vyv+kJf6cjrDt
+Yv9ORwxfzOXL8bv4/BCzDUvf67STqjGbLEuwqEutGx6zKA7lYcmN1g944nG2GEyzRlnVijxr3qq
c3ebhZZCumk6d6c3mYYNJ7Mx0rpG55d3za06uU8Y4pobFnSitzkn3nAjpyTX9lWT2cPRrPy22tmO
cs4WwcriypLGPMkmaoNLTvKLczBbxeoYyjFglhcm0mmfuXzKzHZiB2BoOsIKhpAJJJM55asB4jd/
SUIawsmH8WHbdm17i1oiGZveSvI5FJhxdEuJ0Gc7odBXlqXZX8eg4yu1FKTFS7vMyncvcQE5Fck0
Fyk3DofrGpA1p72usW4xRwWYsomiXMOuJ0iWVC5gzjApW94wcOjGqtdj/AhIgKF2ZhLS98L2ig6z
oYLIupzAccIgQW3MTn0ZcWQlLshgxnBo+y07gDz22ekDyWTHFHE8dBvDq7fhVETtwmBxBPIs4E1c
kKrDtCibLnhRoL7z/QTe7JV4CJCDPtA+oYetDUO7l720cbzzkzYMNcuEGsq1imCnm/hJF6mY6Xlq
/kqJn69KEtZLHHhbwn9roeUGh6emBRQ4YKpq5cUrnYfAhhlt+O0LUT3MGwOpTFLHb2HnPNlj/EBb
3VmMnGE4t2FR8KbF2CU9xg2WivODjit+XzFQ770MIwLIS+prkSupXcO+EkfVIbLhtI56tKQdZEPD
IMqZ1bJDBl6ggVbGMHntB7XrwSStIoWC2YA5TXgoDVXMCiMjRhZrmyYrsFnjAu0iHP+e6fBc5n1W
JE+x4X0biioQHJIjEKpml02ZeTYH+UDycWZYBh9hYx5GJziXbkolVWP3q2ryObbmzUZU8ub26Soe
upLxRLv0RreZ3PphNIJLMtXaDn3lMI0E/Ci/WeCP6xZJXJ/ZIe0sUo2rIR+3jhp305hfjYnvXhb2
iQXyTZrht+GZZJvr+glV6tFCVZA52QsmFnR2Hz9jf2SHsdNA96w7r1W8dlSGWXG8d9OZ4eZEsBPw
xOg2qzH2LzRSgM43W4p0gukZEvc1TSBRBDNCIW+nGh2K1Dicj3wJXrBapXn4KtD5FpqH5uJSX+TM
rGOk4hWs9UWueT8BfReLwIOEH0E4QYT8bkBsLzDUolyP4aNlsjlOp40/wWkqk+ZcGtmTnSAcyco7
KnM6UdN9K+BLLyzDmTulLwNP7UU2ohJ45GU3GavMpU8sdG4QBNtkGi/orukqolpk4U3NFiwARvr2
jR8UIYlfxWv1L09L1hU+RCSB8NcUdI9sbcaF4fXburKRW7s32xp2CGoQ1Wf0ZCSbz7D2MP/iQ91Y
HQPTWPjaaqytMzHuozPyS0/lhBHDssQaQEB8bjkOYs2PbxaEq61XzkQLVlFZWOGzTjSmxZ5RoZow
7YMJs0LnG5bNBqZocRyT4KFEhwfZiTHOlOQFBPExBhSU0SKfcNzNJlSzmJaWlfzqR6pB+sr7nJhO
sVPyu/pnHGhy73u9j61AwkYqvzFw4LY24Sx5mtxI0a3lEGuLPqNmqma2TlmqLxj+r/1k8W/a6Njg
fd9Gmr0Bpo0JjdYTPhT9ZpoR22F2gD63D/zkqMdZDrOSTUjv3xsGvMUE5oMLLLvHPj48nM340yVs
LiJeL4FrJPw3AP2tEi4yCaYAdtCPfuHcCJC7N8iMzpq4nblmlH4SRu3tQtfaONrwAneE1HdQ7WJo
WK6C4D3x3ayakLFJHGveOkwPCY/pxRQ0586dvG2UlAFZnCzdqjb/Nab5S2E7P3M1bkFVsMTWibxh
h6ON3Q+JDcnoa0oNhmXXZF03lMs86dp1UJkbwR9POmhV6DR9zBiswbSmSrRFgEBZqxL9Jcyo2+6c
Dh5LuYYNEy1FTHOhAyQnq7/QqdD4Z7pFFBJxcas1xsNo4biIIfoYPWW6tzIbALG2aknbSGqdzIZI
TzWXN9TO2gbsueYhkV+46Ems66o2sDeSGWFDpl11K0Mi6aD2WszeWBkq3tueZL/dHBwgW2uOnpKW
p/5YVOmhKq1mWXvOL0sl3BqMJOG5GJDciGZHMi9LhRivHRBF9KN06W5njE92HcHfnZlH9yCt34Vp
nYvMeGotyD9Z4WxrS7fVcppYgnuV9c3ZW7tQGDCDFdKzg28ux28GI2iiFUCOG7ehvqsMn0xViO8x
g1QvYR86djfek2pMwQlGGx5+n5NTvLclt2gvqzALaPrON6lyhS63Czvic5D8kEtVsefgo9OC4X8S
udipSv5ixW0tTegIu1iE5a3PYnWkPcICJ+2y9zTy7CnweWJ2jhB0AKUWLxRvUq4Pz7nDgRsuGi5E
cEmpXT6YcuT0HRlnSKC/snzCF9mVJSwn6xIR9YT90VAVF+XQnqesxQgieczWHZjSBrhiMNb5CsA+
+kCJ3lk27qWOOb3WXvfiez6r54SGizyUGlVyQCiRzI9dAAZQZ3Bdell0jLk2FnmgY1hx4ve8zTvc
CvLNHUsKjIvpR1Bmd437lC8Ma6Gw9Z9N4EMrK0rESbco8jaHLlr0otJWGY+XKUwOkN3utNafXSd/
lG5krY0xsOcH4GxMNsXD5GECtjIdnMykp4+uPb1LKHkEtcTWL4A4IMtFO0TuamX0WXevmjI+ClM7
lw3eF9fW3wM+EYQS9e5ke/HIbd0GWaUy7SfayVcHigfwevQgI0QO32Hk8VzNeJEu60ElKXguC5Y8
k/0+5aDadSEd9tcma5yMt73SRutqsfRrJliz+ZRgIdaRU1sLvmM4hwyuhucBX2frwJ3mZPdZT0FD
uulS1hua9C4d1Q8LKpVBjLY8JejfZGR2HOoWglUgJui4+AeLvP9Z6OnaIx+UcnpcABb9sBPrSkfD
NW6jJ/zxK0NPzzUGDWC16VfizR3qsHCCwtZX0aTvpkjCUbfuUC+3OJfehomtuMOIwSDHbZC0FaK1
/tGi9sw+mBd+W6iqFc4EZT7rDvb8yFHHrDaeiEI8ZCYmBNGxendTpa26OoiuQOK5FL2adXxTvZex
BvZwAqxc8MMMe8gaDGU4IZFYYGCU4R0YQ8bjxdUc0K+2yr8hhTnJPgwrmg4SFJwHWqegH3JjVgYx
NkkDWT1JLKFRpttb6IC5xkaEDQAsYmdunqin5FXFXdGD+KHgs4dS5VnnphM6I6E1b8Trhi8iHIJc
V722fO+P9P1fktx/PpvMxaB/PZl4Qjd1vpvjeS7Hor+eTIKchW2RApouMoeZl51OsUIiGU/UCfnB
csTpUQPX8Ju/aSydD3+/fWOH0kvhYoEjgG5YQOX+fCQqiQYhmGK7FkZBHMIsNQITWCsq5AS6IS2g
Ex7QGjIy8J9ghvC+Yz8BLkvesllZupM8SgtYr1al1lvim+FGCQp9Fk4GsnpKWjelUEArdCbDSR5D
ncd1ZiUkSbUxB3ai11J/6uoiKJcBnPe/qc/+11eVk61N06YuKaOnCvavv1yVO6EDbK1btlmdvjSU
RLz0errTWAFXO23UnDebRhZ9/e/Pmcacsf/tzbQ8W9rw8wyX1Np85v36eIgwtsLq+49Em1or0Cmi
suM+jcC/lNazVRmi2dTDAPi1NnvSljCl+SRl2cApYxiJ/c33l3TJNe9pf3N1/d4sCnlFmPOBHdCA
sA3jtx+opzOy10xSJh1X8zFzcvc4JI12jjmA3rSy1M4VkEtA77R5/s23/pfzPVe0zokbliE4AvYG
f30tjFDDgm2V6JeOCj77wMV0A7CyDpaWGfOu185ku6t//wb8fk0j40soCBAQ5l5o7196x80B5BF2
hlWXTjhednBG113x9jff5PeLS7L/olDb9SRsN/rAf/vkSGVNTeaQ38JwvElX0/6a2atts/j8gYK6
Kd5AG915aBgUwpjLpbvjpr/59z+CydX826UmWXLYtLW5Hs20lvz9h8DDHvlOUOB6D9kAJ8UTGVcK
0xOcfpZT+I9DqOpVqkmczMm1xNRXttx6MzJjuzEtsZM2KLl5EBIubLnNFY7XUFsQ/rK1bu8HHWar
rI0ZoFBC7mw2wxWI9ZiZNXxtEei4zYtyK2DwOkCDp8begMJfyrF4LFJ5cCL7RnU7nkzaObTi0tbm
rsUytbC1el9UpFfLuF0SBx0Xbe/yvLaIg6E/5ifaE8z1pA3zxK5uneW/YXJbezJ7LBocjlZ2JD2H
IaXwL6mtXms5HGTKqyzHHoS7ejeb4V3vy1ffMg/wh44ad1dWlGS9IeItoD3voTdU4CS9p0CZqyzg
PfJ1OkntbSGGvW6Q6ewFcU7X/YpNVu0QNZYqYCs1NWRe+zR+NMLsUgob0rzaNo57yCx3RXRkRd3a
D+VXj2FrUxtLkU4S7EZFIXjhQaqNaj7kzXtmMBxa9SuvylMxY13Qv6mwMbZYQw6ZJt+Y0M6NFlxC
RLbR5P+sBTOMuHvFcsydlP4bDmibQGhbGWpfCc9X04jQG8v+uxDFE/dpb5G001ZFCsC8Lpd8Oqmb
9J+xTVmYfdv1FDZwJPHWWuabhCKguuxl8opDl9EUZOsJKvTQbBwXXQ02fewn+6I2V4At3vNB7oOJ
20hcXcwxflVBNM/GlJfAivD7j0wB0qEj/MGK1OOsr1ZElvXG+KHZsC+auc6HN5bqnmvTpE9hYBwy
AdG8xdQEb0/xeHCLYhNMOWeZOH+30auXQcwKwmZMo2wufGSgfFZtQ98Y7+Iy1bmKQCQY905jvQD4
orXypwCJd1NVQ7OIQJx9UQLibGrdAKRYbCczP9pZty50Bdad5NWKJOBJTDR2eOi1PowStk4eKTGW
FlPobrV6LDAxtFs6Qk6jjIAOW80dV0B7yQcYCXkbXyy3OXIgxntBG5A9ZvgnQ3GI7fLI8fTgTXzO
uhHbZQmMEsVncrZdTQJVC8xoF2bJeE2K8tTHpCr8jhoGEfdAzFS8m6mlTocTRcMWsRe19izYju1F
1Wl3tjS/4rQHWtpqr23aktNpneWkjbiasqzdd3za1lERvbde+2RnfrYcRhv/F6+F7qDoZhI/wVhI
OHT4p7PipOX2svUJyzEUozo1i5By9SVtgP3CxA+E33bApU4V9FI3R52VYL3G/Hd2Gn+HOd18GYcp
5it2Tx6pUP6zv8qIL726JQ/DijXbqVYkdArGxAXkl5T4DMlc4nTdsRmqX74pDzlpR7YvRQhdnt54
pxZnL/QeVNO9ao16UGG9xPgwLR3fwiAM4IPdZoP90xdvoG2qA/lVtDZ4DFYol2bmnRFm1oblPuk6
VQYmwAGnQPf1+entXl4x3F/kELxjhiXOVW1rc9gZmdyWVKwglJP5Zdc4FeMl6oyr78mNyZVCtexH
gTkxrbW1qXUr0kZLrRo2pWssSf5eQdd+ZrlBmbG+i1JxG2x9CeblCFNvTkmnG90rtpVrvHfThxEa
r91UwrSLW1FvBYGg8LUhor9tlUOriMXxQNUFejtm7kLVsDpKM+CHi6p153gUl9nfZHk9eJNeiXxu
jLij4mja+zRAgaDuSu3Dyc144dfBXMQT54+pE8mHTsU1K2FedI97I/6qI/7T/F61UXnRtWjYgtPA
adskLwiSDRf/mLx4DkncsiGxk5tm/GR4SXVjifyz1Yw99FCfNYqxwu7xS+tsynFciBgrG8FT7afE
9xF+25tTomUZpB1/DRNLkgMJNzadfsoibnD1c5FwUnATwvgRNgIZ9O5ChhPBwUh/liY9RAjYjY93
0nnuIq1b43CGiopUecvRTz0chYE6QpBgnLWc9jNIREV4uhzPWCYcYH5zPiZ3RnMVuO1VsU/BHtzs
bS865jg/l1oLDw3u5bScAH7hj7DPaH/0dqXayVXurVWmWPocj1a4rhAIfZ7vMFIPtBfSBOUUQNcV
o22Y1C9tY71Vw0AGl4rKBd4QExd0pR0st7o0g7qPfXsSYw7h3nHa4gub6E8rI6BhYMvHq6OxDc4q
nw0X1dAtCRboJYNDVu4zDQUxBSA53EOnlqVzUb3ruDQPfSQmY0Gletk8ZCRiWHVkaXRlVyW+sWy0
m8ZoYJzHlYA611B8yWoxCUldjQKlEVMo3Q6Y5XBbmCAIag4N2p5bawj/vfSMbEUJKszfPocBAKJU
DD+iUHx1gS6zneco49KSfN0gsuYrh9D+JtBYWKxmg0OzifShIeGVQDNgf2ITSZsNU5F1H0tV07+J
KX5RYzRv1nyWo3XRTyxRU9csriPurbegSqtL1hmBv6pcDSswpD2W5oX7SS+ls076tHwYymx21sYn
6TPMWPpwccmqa/seOg5EkgF2QM988YR4DTKAPDrleASK7kk3ciHHxmpgb4VbwU9OXIzgT2vsKk14
A+tCf4dWvMBvPA+upS1cIIwY1kglx2wpCceTQKCxbllEmnoNZf1geB369AxUiXpl36sqS4nhON6b
1oYWC67ZPZqzaX2C1CNGSAMzPiS+ZiD2vBgqfQlvto5h+heV+wLHlNo9LselA+t0WdVDvPPM3GEF
21I8yCgCoqeacDYA73nwMNA+6zRBjU9eIeB/uTQFSUcfzvSyi9ccwBxxD93fmJkIZlANCk3sJStp
EUhzKd66xYaSW1Auaie8Lml3UB+sLccHeqZ5JHFDNwS8ACpk/F3vldXab9mRgro85e6g3tDFgPZP
3SNa4nSsW40VhO5TYe4nnvvEff9aO6o6uBIsCalZ8Nh1UimxYcSOt+5M8rT0YyLLD16ad6rSLnFn
btC+9jXR63gatkaAP6gC2bOpuhnaQgUHVC3Uze9ehpBHgmkTY4VjvS6JktRd7YMmz7r56dlPYmPR
e3QcTG6ihNNwC6GIHdGIyFrQRs99sy9WQvXT3nXl3U9mLt+U2svKkeWNBO7W9aPmjoF5rabM2Dng
XAoa2fdoI8TIRFocO0LOfELGJZDZeq1VCq5WnXzw9M92nU6KO6zcDZWyH20ww9m8VGKfULcmK1eh
i1ifcfcOVPcd2PLBpguIo8uM/IlPylQKq1N3S1zvq4q9iSBPB444kqteUl+FHANlNzB2cRWvatIY
RPa4ALVAnfWcRuBYeYdYY5mshe25ggcQYM6KpibZCYq+8B4M20FQdwnuhYrddOJpGEHTJGZFom2a
noGGPovAno3RfN86h1YO931tyYLnLl5pA/2BGYJiLvrSm878oRjCyJgzUVoqBiZBNa2+jyNDrctK
4KKPIKLcOoXmihs9ZRoArpVI91anvnUm5iW2Wi/1N9aVVNA0JCxz4qyl6aXrtmJ+XaBPcoSuSPUh
CAzV0plq6VCqRTmsJ8CaNLmzU4M70RMy6V81WUDaexCSfkZxk2411hXXNrfuaSqGS5K71qOuiCtW
g3vD0kifZCbyH7Zqzv2QAbSkJV3NwVucjrh0ZPJM4/1LKyMgsn7csTMlXeDrdEUakIMSiyhhzf43
UPUP126bdaa3Hi0wrtNci27sf4HBAArSD+9xDO4mdnNuyHr/llPusRunJDplQAWobK2g6rAP2FQ1
aWKijN1aBQhfDfzalfCpCMksjNNZH9zwYCBraM4F+HT6symz4W6a1HUZTrm2/rlt8KkcAwyRcM9j
ykaGzlrqRrUX0Bv3oq95uctN4HVLkO3URdAMuyRKWz5ArFjSEbVugDFlkDzDdjtonfvZApxgi+nj
oy3moSQY7T1JXaAGkqceKExbBI8WkZPHUUj1YvdtXm4D9vDdrbcLPOVlS6JiIH67xrzzDIKVXSGE
kpRNOjd6BFMelqbyqauIwTLjD3ObcjdZ0R0dk2hbc7Wn6joQOku08qETaNWsdbZ6QYa5dpBU6sb7
VSduSStM3r4KpVFgNeDIg2t3rCnk2YxGVC6xYhH8G4N0A0kESgGBHZC85pqik2wbtAD+bfQibi0f
vdGQ79fNc2GKI45Lunj6L6QMseaGuI4CBxOTzfNasZwEuVASP1EgqMKhvlmmdewargAS0o/ElU8W
smfmgmv1CkVOE2uOWaKnOUF9qVqzvg3CO3pODRUxbVLg/swOFArt+0rdIJOTHeHoBf4JWbtLhg5o
j070veUuiUlr6HVar3xCXDCoPqrUfJaaLx9Q3uckYaveHWOkMHY29rU5jvJYZa/gjSC0j+17oYXu
AoFC7KNoetJGr7h71N9hfLXctZJusWjH3N/w8dnLxsNIi4dwYwEoXdh+WCHGDvqKPaNxcbi5U1sS
vukF46IHWWpBQOcEJiJbd5IZW3VnHnzQjiVViHbu20fT7q2NiSi+8CLzHjTeg6/xslfOr9o0Gkq0
vbsz2ME6Ava3HIouWAIePzYyv3iU6GxTt03WZL2WY97ewsk7SrvI9gQsmcc8DkR0TEzQ3OhMjvsg
PvDZzTE2EDW2Ig2f4PRB/GDOI+Qf1CIcKdWsb0nBbqB3XmjJokRHWZCziNWkjXUwcuQlwwpcPrz1
SzViX6aU0X8QbnxL0JnOfZDh2QpwYVmqO/VaJ7cB0dCFYo2K79CbnGOlavbdYXkYbR6QgrgXT2VM
VU2dp/DcTdhrffCIuqEtRMseniEE06/dBhs91u5RDYFOo1bPk0zKFED2NG1b/L65T5cWSmZJhKGF
jNRWZCfdoKFqt3GfehmjkicTVnAYe2saa8BPKKA0laDBuemGXed29sFLqOErmjHf1Ri7l2HuA02K
Pul0H34WStDYlEvvMCTTp16b7sErRgKU8XtVCdZADr3sVn2bdNDsbWBreydT6TohyLfKkvIJ1823
Twv1YuIeu84z60NGCc1jLk63AY28CZWzdmMcDUNT0XgXHWCFYSwcghtd9zHGOd6mVtM2trAvDnS/
5bx5MCFUuEMHY9+OVr2d7QYAL02H3hNK+2iZ4UijU5VsK27HLJ6vce8XTNi09bKo/aGP01xO4D6P
nfELvREwfVHsoXLdQrrSdmYSvaXsAbecf2ny6uoKNcymEVia9hbE540wNKpLOrk7XKQ8pyKEUEuv
Pstmbk1oEcwZ9TFIihub6ookRHJtKjA5MZCvhdTkp3RivoUjwj19P3PRUvmQEGsig8ADh7aLY571
22S2c4ZMgIdQGfnPNM3Nbctf6e34rSPszejgnAo+qmeqzGH7s2uHecUypikv5iD4SSZCWqFZkm3W
n0fPuQUZASFKFfhBwIXMtJilJcwnQ0bXruQDDS/ojuz9Q0KCmRsRj6U1QN2xKmwWXXQ0hnYAZpak
NR8YExTlYFxlmfyERAOdho6UMLFKrh5GxKwC4N9GFkvmHgrbWM/HHFdqy1H1gvncX48TT5Sx9tqV
4N8tUn88wWp7DuFqTg4+iSrWQNSlr4Asd7yKUG8k/2NMb0OZE0hK9xSZ4c/W5nUikMDViJ+Da8Qb
iHV1GbkJBG0DdI6sysde1c/pyJpHa6o7lGzG1LKGThKcLV3turivd34aQynUuxv06iNporPrNQ95
nM71EPJF4DFagqTLlrGevea6ZNOaXvG9PzsC+aqM+o0oxv3gpx/CHZ4pktnaHqasyMre7DqNX3Qx
d6f2lEHywpxQC3AWl3TbAlJlBGzjE+gVTB2sGXnHqazXpfiqCJUtwxZmV5vf4Cfwffs3yYDaxAlH
jAwcQJAUS5Pa26VmCnZobJQGuUU2vwJyWo5dg5cmIA4tho++LnZU6zJ5xGWxoUe5548sZ4FAPPZl
+FKF0zcfbnEURRqvUKEoG/ShpmAPZ0PmguvuHx2uXM9Aa1aO0W/cvt0ZXXy16ezBwUTyXQ4a50A0
BeYv9HwO9jQ2RDcOhjTHY9RgYnFvo8gqVkxpsUExXWetnbwRiAe6ZVE1obgFhQMqvFtrcDNJCa5H
zeVyyuOPNGhOmPd6ICrRpjTxQ2S5Clf50N8qm9bUtJEXVggPypVvlYeXL6Ugmk8XTHlvNdF5kw7s
94qIvxh7rOjI9DI624BM5gwu0f2a+qH6i3IFueWENXFXxJlPGISVDOxgIjshdXAHxa14ZVrgV1nb
3FyO3gvLlxzafP86yvQ06v0JyescVKynrLqDwqIP7oMjx2c1KIigafeeJTpWeU5aBNOoKQWCrE88
CAuDgd4HlKFnbngJJ+AQcWd/uJ2Bkbvh22Z+6a/dTt3BmJmL1sGGJVNCQvgVDomnXvQieAKiqtGU
kp1snQboSE+exCgoOA/yXZrZFLDGYDBRX1mLqnOgV5dSuZfSt456gWOfYocUU17/1TbcAqj+fAxz
iCMCHXCid8csqn6vBMH8pGGGCtGAe78RIBibfDUV+ksreKqHLjiR2IyAho4Vq3KTML2KnIVGDGAF
bhp6u8TsINB5BzY0FM7sBprJF7hA7gQKhjUpkvasW/njSGUaD8vA3QUGBwIrAhavTya1D+7womk5
7TvDh0f7EO4Tf7jqpOp4XGXc1axbgN98Qcuv/tAIHnfwUyMCFIP/s4dcvDCBrMGjMrSzQxX0stO9
taH8I748iy1oPj4YPhi3yuuORe3ZOJYKuiMa3TsChrC2ZNtK2KTRtYl1dmQ+GWd+XW09Ot1TQzfv
Ik07KqNo3NhooCYQecurzyW7EJFtQ8h2euZOEHurJtTKF+yyzZPtF81tTHX/pjSjgLOYd8PJt/FR
AOXp8M3bHT5xii/CY6DzxOT2uW3ZinI47zeRF3EDYpYrqk8JVW1pIfqdrJAAXk3P1QLddSJd0Nf1
aazDB5DzE75/8ZHG7rjrJ9ffMfdx1tff4Ah/NVph7yspn0nvRwtsWSAQqE1NsgBqUM3WKbHV+5Rg
/5hC+0auYIRn1L3gbXgFSQeziikCU9P8uSnLaI1u9jMLKEY3uupa2kwk0L7MnQXka2tQ4bNqm4F9
4Gj+SAND4yPLr2+37U6Fw0OtRdZeR+lc25b57UGEWvamwTE7TI9aP3ETd/FeAb9isWZUrxWwYIT+
gpwbMFPLhBeiBc+Cg/wGE+K6SqZ8jVzY0tbD2N5R7LOt/ulzYTnW+LiQfYcaTqTSfEoVDLCek+h/
c3YmS3IjWZb9lZLaI0sxqQIi3b0wM5jP80RyA3E6nZjnGV/fB4zMShJJpldBJBcZEU4QDuDp8PTe
c3sEMqmrn2UhbypRjJBmTHQMbR00eyzqaimcQyewceTK/tqF/rW12N3pyqoDwin7utXb8krYLgbR
muSGxg55Zvp5SUzEtUYv7GAGNW1uc0LWj2MWlKSyayYIEyNdziEzko2yuqkGYqgKGwjpkIKjOXBv
aXKsZ5IzpBlU6P9lxCEPad9GdmKDasi9GtDt4otYTpMke/OMNY8tz6Hx6ftAr5B+LW3sUG/Ytibl
aWWU1/lMHg1xiYUHjB0lX8rhRysxMpQcWzHqnPW5OkIbJbC09+cjYLLK3fUR8DizZCGk01bpdfa3
il0hENjJM4Abcwb50mvya4bbd8fbWbAA7pMBh0Z33AeNFnoaPNGEuHG7LL2eUNseusmtThnoIXG5
1umI/A1hlsZaNrSK5ZdZ/N6knew5HPPpQGnGLp0rgkBKWhrZZ9t3T+iH03Oy06vctkjbjJS9U1p7
hjuapY0/ovoe4FO5j7XJZiWZjc+Yj5/dIb/qJTsLyV6JrsXUAX7keRHHOgUvfth/6oeZvRz995Hc
7aM+u0/KbB4Gvlu8zNOB/jstXNcbc6ozZE0ZNF+yEHfpbOWW5w8qP7QICWMLFE3lF88oVry2z88m
6DpdL95G07ivR/2yNH2DPkODxHdqA0x3/XWOyMhV8wEvhwcKjdz2IrlPs6b2khapJXf8HfnstYjD
huzL/i4ZBmycMkHsmY14fazUq1yio2bnwq9RqNkxS7Qk6V/NJS+OkOqDOeZnxAZx6gbIxS77WzP8
gn2e6KdOO9dy13O09MCdvXDo/Og378PErpeNU6hlwMPfgrhl6iIvba9FAL2U9WkowvtCQe8SxOIw
R18EdFAbozlnV3najfUXfZ69opm9cgbX1hAH2jr3XQVgQbXtVQKzq1HhzUh7gK/mjH3LiV1GX2Da
lzsDQclZOkKpJ6MtMcezULfOMhWGJ26oHmY8/LvGKC5a8oyPFRostpAz2owofk/94HtpZ9+1ar4l
l/aGRflLEqUXehksvWzzORApAlPlY2sLLJbus4ZyRSX6QES0RMprs+KzjOEpziZyTYFyG6F+ZMdx
AQ/hYEEbQBtdFPIYD9LhwdD63SdivjGsqLvSgYcwzPT958qQ7Aq6rrq3g9J/YIziiDoZItznln6e
lDXH8+C2yQUrs4MVa/T6R6c+5BpoCC/VWvm9SY3gCSBWcEzmii6dQWhR3olsOPPhqM52YXrGlD8R
zjcjnNXRynHmW3eIIwahsGlmcX/IHR0hZxLmJ70sxWHZwkcOUHLfV28+ELGHIqdLii2eKHUztQe6
TrrqvB7vPuYBft24NPcynM/augcOatvgxvdIZMa9CujKpEPZY/UTX+iWAmhgBQ8cerqBCc8QUUI8
ZmH31oBQuXHM8tNscaQj/Oi6DZscqkhLVp3rxEfIKV4AzuYeMAAU+0lezmgNkEJ4E0c/raVQXJd1
+RBVuD5JtKPyrIGEIsTQZql9g7HsHHLpc1rfoFUb7bK4DkudUDHHPUEofSJGeF3kcIfoau23mh3T
dR9Yj8oP73zFSq6e3+hk2p5eVJo3L2HvMgzo/i17IBMEP+nSmMwxtp7h8r2RcfCsJuuMfMeHBgLk
UHb7xC6WYVJkrznIoo5xeo4Mk0PUJVYx6IC51+UntuLTEcs4nQD6sidm3Glf45lx3M2NCsOuCeSr
WsIZ947MGnLRc5p9TnNnkcd9YIzPL4aEGGahYWGcwkvcD2StI4rWCiS2MTmyp2GLxQQWNcogHJaa
pj3NsryB7DLsRzLnc/yTnD5Ke28XI8mfZOaqmRNYC2bErhxwxNkGW4zZvWOFcOBopYM1bD5kKUbZ
niDgQMtfgrx5q5KM9VrB2aC6zOYF3GXHez2hXq32tis6vOipwsqQdl46M6PTee/IP4KwA86SIaTQ
LuISmweRabCRHALzhFWfz9rgEZ91hN82eq3BmW85u/OxqTp8zGbm8c7P46mqYJrTIY997bru43PN
Ml9AEMpDo7niGDXB7WxCYMCj/7mO2qdiUNNZ2zjAVpw42BP2hm3dbu9VAsQbKtU+bcJx3+UJVSKs
Y10myrNpl3Dohx919hEcdH11IfTuE0pzPjMuA2+cX+/g6MRfDlYGWtSPFT5t7Vh2udyhW/UfdEd1
i9HmE2qabslguwWtdYT35CPrscZvotNepqbjjjt7sQJ3EmcfYZLsp0Jy2uua3BQnxiQr3sPabB+s
ntRqlTcMyAlRFhPh5LtpZHGf83xFmV3YMbsqk1hNoBzzbRQG5r2BGwDsH7kqe43z632NeB8y4OQu
Q9zTUIeX9rysQBoW3oXzTMBXxzkZ+9XETThGr5gVK1oYHDpN3YF+51lahAZqr+pcEjp1NgGsO4wi
e2Tbe5dkMgMulhonzcSBncpt8CCIi7p4X3fQT3aiIYSWzi8BLXup6RY/2FlGT+hc0wcXvPvZPUal
QtLsI9/MPxP0hbRuqAgqvOgtFdBYBWsApDxcGl2iS7qDidgdY1CS1caNkQo7uZpkwV8ChBLXjBZY
/b6syHd4HA16k96Y4EI556CfpFrdBvUX9cI1KReT4/EEJ1R4YBE0vSpDTfBnCr2Uni7ZMHk2Tki+
g0l23uwERQLUS8ve+44VjVaVDNpVy0UvI1tNDQAMlnSYbRJKEXZ2Y7ODiuN3GZHl/JyP1De2C2RF
h5ao2+4dYD1TvY4Y7HTSrbl+qem0ppwFPtMX5bkHHY7uQwDcB1ovkI+J1rPNaimvdFAqI8jpAmCP
+GZ14Mw8CLWctzac/Pp9kWWXY+j09TlnQiiMgLS4n4M6575G2c9cFJn7V8Bq8fQ2GH3vvAGQ0J7D
wRcRoe9JyG1ZgriWgKXpPWZhcIrGnCVXpt5DsyDHrDgZcVlMV6JzU8DlLNLzEzkEZgWdfMAGghAL
tYbDLinZ6zUGngdb79sTw1ddfYRj58SnzJkjz30WRLYntZzUrUskknuRzMLpPrPWi2AeIu0s9n6a
CWc3EC+gfYIgURLuIDlWpFBbKegzhPTfSOwsTNbMHAcfIsT1Hmx8g8hEzoFZk9XmfBJMKWp+vxn0
R0v5buTh7dDnkx5GE4i2vumiq1IqsgncbmiQDeEAzL7RjgnHk5C2DAKjWHYsbMOhK00asUne++ec
qifxfkyHqr6x8U5lD40mAQ1rHBWPd0XGofR5YyG4P6SVZVjngeVHxtWgsMjRFuGswy+h2e+S2oSv
pE0EM3ujPvRvNLDygYUWIcFXYa9YywuRxLSsRWKIe53c+U9tUA+TZ1YdYgWz4ez3ziDlJUdHFw9H
J5A1Z6Fho6OkqHTj0C2y0XPRNWGNFCadILToXVng319AMFg82GEYNzpi9v5eprO0Tpsg4s1wUkwx
khFXqEvFJu5sRohb73mUBrv+sZwAESJ+czjeSmPtBgDorF1CSJBcq1bTBZZ6aBS2JoslWwhs7ykD
OrpoF6z6cEoKEspR0Tf0VbUQIcCOsHgGDhSE4YOVzHRgRCLLJ8InQ5vTsnQuripROhcx0p5v2lRC
pWViKU45UxguEetfka5rA2DSCGjf9VrfAlslax5EQ15ylAj84WnWCotFQoKWjS6fhpY/aGZcGLSt
4dllPeY4P4iPGeQmTkCXE0tnjJgOU5rOuxEwV3xAGgHXCqZpHPV8i3r2FbGI/hUqACQXs/+hxGRF
pR0ss7Wt59LuRX1kf+aWV0YSRyM+mz6tUenzdG4zhrKlA1l+N/Nmzk/yCIn3fhAjKrUYLa955jTS
eIFWzIuICILvkCSMaHSCxuniMwSlbNtjI0sR9cVtb58u8SxvQEi18d6W4WMSjehyRwNr2QB0aTDK
85zEyO8Bf29yndMsodMWpuxWiBPufTbDnFRhzLQeG7ocxJY2id16BjxnAJOkOdCvsK3wTY2VI3d5
DF+oy3XnNUvS8nbs3ebWtjQaOqERcyBH+4r20hhMTyoeKWVg2q1xM8bcDil8Znpmx4MDuYr4+jcw
SMjN67FLjaseld+pBT6TiEEpFSY4O2vPWTAkHMaA/XwnBCVIzruwTgYWaibaLZbMWrNHIs/RqxUZ
PF+0IwydOpIqLA4/BO8yQoc/ZToSBbjfHHvUi5598sfuQD+qusbWzBDJqcpT2zYYXkyjkV5TVEl1
Gk06r8UtxwiZrdNqjzZ+oeAQm6Z56ptZeNnS770tBO4ni82BIop86KtjqzL90ZjcrudmRYRDRUvP
Gn+YHuAB6bc0MuiVlxWNyn0tiBF20qgMzgqiLTuUlVVr0Z+iw3Yiu5yRjVTf/gZNVvEJnS1DCP0k
4mjc2WJlaYo5bAF4BYyP7J78cp9lkwkfYDTDg1lH1r6NEnKwY3/SXBoTKLm7iJM8uj3EF5Vwxy7r
aHZa8jim4gw8e/9J9g4Kdt3WmYdqqHanRVEw4RYO72ks5PAFgmmckWAFKoA9iG0PO6vRG+hBEng7
EHpOQ7WCzoVF7CvSGv6YxSiB0WUUJAflLuRcyLW9+E5IpNy7Ea7yvT/omHQdgGjWLphpZ3oML2N9
jHKcY7sJayVgSEDzEgQe65Bz4WQa6hGqYZeEjfaaznH/uYlHVLzOMN7icnYAiCEweOa0MJ28QW8Q
egoNpShHvIF1nXTgyfe6GC0QCE3hfBdN2V73Lm4xlr4lcqiGidPUp5Zc8jhzPvfFWMJkkt1VpLAt
1xUfwh5zAt9SZqQYV6OgkQ8NedTwSwaFg8+anFfIW/AWe42fzQ1WELcOu6zwIBjYOXTxtfDerUE1
0a1S6SNA7ksLmHYLfDBjnd6042PeTuEnt6nocQmVWYhMkjDNXxth5Hcj0KSvMEijy7Tvsq+RBJq9
AOazSy3R2US1c0nPJ+2yew5OENoJrTTB7Q0ARZLS6s+arpbfo7JkITUJViVtBjSE3lv6jCo1xIJk
hwFvZkaVQ9aPMA+DPtoPXVo12qnFKcs1vRdCgoay4jcyw+GeXe5jm9oGg5U1oGFu7Sl+nGo/f+/6
9LVTNHol/bfZm/t7FvzBrcFsdOdwZJhcxKpGFz5GAN9l6GLGrWUNn4/kOBuivGeqKrytYOJemmCh
wJarWKGh0trrGXgbSvNQD9+iwPWRjFhN8RSlEdvKGVnPnlO+BBNwT9ix0Of6DoWEQ4ZBGdxZpo+2
qA0K7dIuG/FUdyp6KxCbaDjqOtc59pwIc8Kn7NY64PHtziKHjjmrAS06hgEdXZSExBzASbKY0gxz
8eWm9SQzBCxg+2I2FLU3I4EeoXybDDh/+SVmp+u7E9NkaW5B34VrPfNdstrju9fHKZdoQzOAR07K
acPUuIFxrrU5EYG2oRG3S07xG2fDNL1//Lk+IjJvjxekOiCkmC8QdrlfuqjV38SMG+1AU668B1Hn
QniGd0LrBLnRWaIJxoxozBhh0tzkM/YRiJ4Q54fSplFo+Zu4YvIpmKGRG9n8mFjqKQ1yEn5SA4ev
ITjYHxrcvyQyaUiuyHvcAfliwR02QcfV6RAgeC90GxVKHCdfa/Q0B1uP7QtRSUbd3kqJmwlph5GL
oTmsWhFrvY1TbzbHtrPTfE9WXfbOxsK/KjAfH1Q0TkexJN2Q+d6RPBtzCqhmGo07sF0Ohhxt5FGW
rJmJJ7by+CRzjb7ZNfhycw9LZvqVyHseCqcJWIomHxqYDo4HFi2t7u9olA0S7Qmtex4oZIYynbwU
3LrKgi8Dq3F8aAxlcHpnguKiw4M9xB1Eb3xrfzystp3D+ZkeSvpMAdvoENmKBDtFjgstVx8/Vg6t
k7mT9bOsnRx/YsoTaXVaWvxfx79CJq4dBGHG+9x1x9taRBNsQyTRGBC4N1ADSVZgKcviIHefJPzE
E5zm1oNRcGY6dqP9HEqTxWXGqkvsYvZynyx9zPE0Wg6iJdmGd2EzzteIq4y7YZYBWJw2X8TqGEej
O4lEFiyoLSrLc7WAJVI9heGd6lzdPCelaD52Fa0NCD/pc+gqHAVR/VQXCJRrp0q+6XMVMBsjoKav
K6/o/LNijwRyVQxjZCAfO4lLl3SniZAluAp0yETP55JPKfUz++ztdkXBYeCumIvuHuB3fV7WVnTN
AeebDvSj24tAdx0v6AFuPBdGMkkPvwYvlERg5pGkbg3rVLghEVF/zf5D1CGzxo1JaUVo2w+lNY23
cxcSHu4Ql+Lvejos/YUV8JXuXDDQtad+WN7cZaq5yhutMY8ZXwrA4DykufzjAvS/qYgCYy5qg7ho
xltZBSy5THfZucmORMzzwSj4N9YITRvwg8t3iXdeFyThFKEGen5sxddk+VYQ2ONutIWYji1pA8aV
BCqdXAGyHUku0S37wu5aV+KS6XlAiV9xERyfTFBDSwr5qVmnlesBD7FRZMwdO2OjHfrktAxHfv6v
UYCjGCJoHGgCRJURgwMuoLYSrJ4/BjAcBoA36UH1kbP32wGxXBdaZL7ZaWTwl6GORQtTFPyVUtnJ
PFB0HNx05Ep1hUVCKJ5dHkTXaC36s4F+Gnl6NgDBY4+yTmBGlNlk7TH+0tPfOz8WhA2Dj3jKCH8r
L2gOmNkt0jS4km2HGJF8Bd7uMYCL4566oWxJ/paLFHKgUE9mP2fwmmbqApFzmjxrWQTyiY6v5BwX
YQ9fNRLNd5fQE1r7yDiAg/StVPuuZSG1I4pyFvs8ZF+1j2TEm5xEmeaX5TTq8WmX8neDtE6g5mpa
Ub/wDUnamZBkA29Mx46eFDGqxc6UNJH2huUGDy10NRYzbRucl6CecUXIRmCxjhKMHJVhTCkHRUii
CWigV3IS6hE29B2aQKN9stmBOB7LIvyDXSURScEb4MuJVZ8+//UOSVVkuEybIOlIR0mEvav46QKs
Y+G+cTbZmyf0gDgOFgTe3RqRnXaMKk4L4yAUAv1KN+IJSkMfHHtsklc5CKzrd+wXfHUix0jgSxiy
7M2UtDYZ86cp2xvzRKPVHlrxCMTOqh5GhDk+nDhAlZwPjJy+oIdKnsma45OP6LwQvaISkMsoBIwb
JBZEA2gyBM5BWzFtOBdMsPC73Zi7p82om19Y5Tufksr3YoecSWSRO30R8i7pgET00YcJ8ucgMkam
kPS6Hyw8HibbHloRO3fKgvsg5gAbkxkwvaD9btTuZ5yDjIi2zWR9bMX48sOx91+/+Hz/wh+9FeVU
RwvA+Qcd6b//8f89Fhn/+z/Ln/nnv1wyn//5T1fRW42T7Xv7b3/q5L24fs3em/UP/XJl/va/393h
tX395R880hza6a57r6f796ZL239gnJaf/J/+x/94/3GVx6l8/7//+VZ0xK1xtQD15884Kt0FxfRn
gtXtaxI17eu//pG/CFZK/c3BjK0kblrhGDCs/kGwkuJvjmMZwmE8YwQ2dPyRfw/dNtXfBH/EhqsN
3cokcuG/CVaG+Tc8qcbiDqU3BHfb+t+Ebi/W7H+6fTUDlhRgIy60crbSBkjkzFKrEIazp/joPs7p
BxbPP118RaqSNIFRQnBx5qxnw7WeDMxBPz3i27/u8GfL+Z8uvXLkthz/E+ySgVm1EU+P9MV3Llb+
jVdfWY0TXwdX3BUSMewIVNi9MCMaA9vufPH9/uSrniZHYuoIWNz22pdstPcB8/TGay9P66drh0Pc
JH5H4AHy3geo26/N0G18lyujMC5NFO9jJjk7iVhgDD6Dpw1/YttDMX69cfpG2kBWIABTDHX7gGPR
bBLysO3ii9P9p6dilnSoezJVPfZWwX7o7O9o6f4O7vtlTPyffIgr9JvrDiQq400mXsTS9jMLbwLx
tG0P3VxVpzLqrnJan0VoV5CV0wrnzMpojW976uaqPpsgpMsxdrZnZ91nH9cqYJanTc/cXNVnMbAp
RhjBM89wcNjQxPHHnm279qo6U/D1yCoa22PzipnZ8G2kee37touvyhMjxLgsanifiFPjtLqMsuoD
oMMfxixzVZ18JRBMljErIJrVT50DEPaLf3/Xy939ZhhfAzBmq5SNwVLYi81W27VmON8EUVADSPCv
/v3f8KebX1VoaIZarE+R7Rm6OFNCI4vr27Yrr8pztmoERwIekz7IczRWr2XQbhvHzVVx9n1Y2UEa
gHrKBBx3B1JWpxsf0Ef+8ESMVXGi56l8hG2jR8zLJYcyp+SXe5seibEqzHkYbFEsdW/1CUHexnmC
oHfbpVeFqftdJAzNsb1Kk855oLTmu2uq+Gnb1VelSWemF2XM1Q1/erG6+hrO5MZnsnz6P43iBl73
iTO6ydOE8W0eaJBx2Pp5222vKjNMphyqUkCDlDyOIxsRzsVNq9o2zBqrqTN3SjbFfYMA1Ja32K9h
8VaP2258VZUaUMDKnEbLi0rjaQB3G5FVd9h27VVdojM2g46DysWrcmGl9jVxTOfbLr2qy2yWnZZG
HOF1UWrucF9ew0f+tunay2L65+9kMjO3h4lgeVB+l1P8/sQ2u9dt117VJeijsOJIe2Q8wbJdKfc7
zZhtz0RfFWYDPq0s2n7yajG8l1rzHJhftt31qigza0TQF/O0az27RqhyLQLg19uuvapKPTat0k3q
ERFqm13kGJ8eO6MIto3f+qouZT0RelyWozeYzltqW4so54MZc7nEb2ZMfVWUdWFXU4JhzzPkpO1E
qJ/nSyTutqeyKst+1iPkAki+4bic6I1x35BztO3Sq6pM/NGhPVRy+q0ZdyY4SDxrG7/uVVWmvo06
NqiY0FTHQY4dXYawDLfdt1iVZRzQGLLLmmDgKPmUS4SJCFo2PRKxqsrAcYMUYMDoASxOD27PRtbB
37ztCxeruvRRUTQ+X6LnBD2G4jCdSTnut5WmWJWmSW4jTUg+lL7TzqLc/ITadONTWVVmQDfX0nQ+
cBrCvUcYFaq+NNm2lBWrwow5N600s2VKK1vckYAyOiEut73OVWWmFeI8SzGkFPXIeaEyD3OUbJzU
xKoyIYTBRSqZ1ORU3rdB+KkjNWPbfa8qM9br3g95zh7YYPtea6L+JcZTtu3iq9qsgMxaTpsRyObn
j/Yo7wkn2TRYQe77dcIcQbwi8syWeZ5k6al33i1706tUa1S5lY8Yx5t09NRgnoMzhhtjPm55IMpd
lWVoSkeQxjp6eGdtkgayxzCZN157VZUc85UaJCq+QCeavRRLZ5oW2XHbja/qkpWgBfgtYe1Tq+/x
2Oq7FKn8xouv6nJoe5UEKPs8GBGcIAf5a5VPd9tufFWXoVGFQyV44qHeXpmJ7sF/37T+Vu6qKt2O
+Dp0cXyCs/Y+Du6bJeZNhUOD9devO+SsRoVoRDyOEcQBsLG5Q4x4v+2RrKqy16eytdk9eA7WqsSl
g6KS5HrTtZ1VWdZphsJbZ2qwLHTSoy2HM1wn2raid1ZzphJtHTs+n3gb4hGD1kFujpZHm6YH5ayK
UyWxRo5zNYMYGcXnVG/dV98fhrNtT2ZVnrEc9cxp7JH0QftJyPhetdvKx1nVZmvi/BwDm66y1h6j
gfMrxInbum1ELP36JTacTgqMTTN6Musun6JDVucf7B2W3/xfF7PKWZWmZsS9jABtoBDGDt8LT7TD
Vw6yDnoUHbY99FWJWhGH3RMZcd5YhUfdxr8PJ2zbpVclKvE1dQCMJw+AFyfkZfc00FHZdu1VhQak
w6sS9Jmn8DB5yCrHXW9r75surlYlmgg0LklBqEVhtuS7Dl+qctPGR6lVecLJCI0eO65nDum3tFXv
7GU/gpou39tvPpY1WDQEMVvH40wqWlZ8Lgz/VoRftz2PVWFOM9xLF8qThx7lFhTJSwgFYNulV5WZ
ipqcTBxfXhM0PUbfxob8v60nptSqMk3YPVMM5wSN0vQQ5OWDaB1v232vKlOBSupViWMwL4kxyZHG
WeW2wUqtK5I4U4cRxfAq0rI95S85BZvve1WTSOLhrfTUZFUZ52BFH13si9seyaokw7klIsUWk2fP
/QuL5nNJ/t6mS/8Azf7UIyTc3hlcUfIiM/UQB/J1Jqp247VXJSkj+mzAYIH4a9hyLamQ9ITW07Yb
X02YwRxbSSJKw7PL8QKG4B1ark2N+x/xSL/0w6Ia7qDFF5iZ5SNcz8QLOmgo2+57VZbwq2DnYjTB
shZdOboBib7dtraSq6KUC4pdZFxaz41PkTU+OBZSrm23varKKERXRECz4Y0GxHtJ/1E53cu2a6/K
sheNKa1pYvMQTW/QiT9jL622lY5cVaXryoiAR/rULu7iIligXmx8tt33qixh6EBE9wtcbB2qNL8/
Lc3wg5Fq+Yp/M+PYq3lS4heZSzmzPCFJ82vUg6+sIc8FBYZYCyCcs7GM7FWNGvWUak1Bp1OZ6efB
QNLZ+t82PR57VaEkI+J2JazHE2y85UjeM6KdbZdeTZtKNONEODbrn7C9T8Z8rxXuxkuv6jOQHTJ2
h25hILqbQGIAzquNl17VJxGUU9NE3HUZlcO+sGP6S8WmtphaA8HrVjUN5qLZi+JyPKBcH8/yQps+
WC0vd/i7z3FVocjHeidVNSOiBi0sHuvmKoOJ+MHH/qerr2oUCL6tK3KCvVzqbzBwSH3o5eu2L2VV
o1ZmD2W7rJTLLLvrRqAGQ+1uG7fWSqDRcgGTgRBY+pxwSxME3sLOtw241qowm1aLcT1weKd6dQUm
Di6EuW1+s1aFaaaGL8OcZzKk/uWE3xu0UfK46Xlbq8ocUjkPnRuyoE0fYEK8Zq37eduVV4XJfN8A
5Qhmrx2WgL4ujy982c4fPJPlKr/5wq1VbRrWkAtzocS1WNuKQxCmS5Tv3N43Iblgh02/wqJn+3lh
EeMxbnqbX8F2qotycl6wkZ1su/TqOw9LpLwagGwPGe0rqJnreDK2tVWs1dQ/lUWuWofDWOTDRHaJ
4g3Q9bYh0VoNLK2QGTp5uuKGwL+mO0fD/Kix96c3unrYpBJh2iiY+Z0mLs5skvVI1t0phKvbBkVr
9ci7opZEMmJcDYvkARXz0zw537a9zdX0rxRcGCvMObLKSZq0cFaA0gjGjd/KamjpBBkZZUpnPA2b
d5d4oH0659uO7okZ/fUbt4a0gQ7K9kqEZbXz5/wpEPEHRboU42+K1FwNLqRBm9hyly8xcu+GtD7x
R1gB2x75angZNewpk2RQdDXiPvVQvg0yi7Yt+tc6JiM2UuXY3HgWTkS8j4thdKOEUa2VTC0Z4Vi2
abv7sYl/HikQEaTWxseyKtBQc9s+TPhWcowBsOYIzetNbduHuNYDNY3eFlB2OKwWE9DhzMvq/nbT
61zrgVCpV1OmeJ0GCnXoXed9Ej9vu/TqC5dpb0RRz1JrBuy9Jy4mJpIy3NZ8N1afeJuYwwhlmz0z
cQyqba5re+N49SMS6qetfpCG+KJynjZ0lK+ADXa6sO+2PZLV7ImSzoncirsuQwK3eZmpo51tu/Rq
9oEWMhWFGkZPn1BDT90FCodtA7ix+ralhPEe5zrftkXIYZNcd7F73HbXq8mn8Juoc6Z8xpAB34BO
yEWv0o23vZp3NGBVph7ZE31lIn1G/6EJi4dNt71WAvlZA8lBZxXhI5w9Vf4cnkEZ3DYI6qtpB7Mc
hD28aV6Gj6Wc3NNKC7xt970qyaoscP6GDIH4l2H2DJFxllYfpYr9YdZZp2iFpM/qFiJXr5sACTXZ
BOAtL7bVu76adthAkFyiHJb5lX4l6vzCL+qND2VVlCMQU6OqTRZAS5gI+vnvxNhtmxbWWiAnNiVZ
cXyDGNCu26i5IBftg0sby3f8m1leX5WlKRxcWyVtQ1smAc46HCy4v4GpnQvLah6wfoorNY/OnQYO
U07pcKU73fwSguK6qLqggWiWSmkc+9G0upOxz8srMPrNjSmkxlanJW+R5nh4Nw04cDcpW8lP/3XV
UwAAGHV9edbKfLEM/8Iu89NN3/Zaq2P4vaxRuvUeSSfPRt2e+QQ/fvCs//Bpr5U6U1jmZWpmvTe7
X8tKkvW4cR+4lukMOue7rVaUHvwEL5qGgwHEZdsDWZVMOtb4B/Sx9FSeXELDogMst03ta5GO1kfg
wUY6v4MGpsioiLxI1LBtcBWrmSxULd9bM5eerwBcWz6mY0wz2ww4ai3TicIhaJOWp1IRAXWcyaoR
TmJ8sFBbVh+/KUmxms6M1Be6n/E2RxTc927RvzhL1Lqhjllau9sOHsVqXmuUXxVIF0tvHtpI4M5t
3WsaiLW9cTxc/RKuGpJyDjmPlYN/mdr9eeDqH1x6+fR+83z01a2j8ijJ0WM4JKYmfq41liw7IpD1
BeLPU9vy3eNi+3WM8SeXeAajKjFxtBMg3UzC55q2qQ0xtv16dUJHGyux69Jr/ASbviKRPo0et935
anqe5snWDbIvOGzXTshSIICi+rLt0qv18gxuKhqrho8GFGfRNbCUyk19D1I9f30imRZEeoVExQPU
A55P1dASdiOy2m13vpqe/drWCm7cQmiorMNAJ3ufaYa5aQGKE/LXm6+iQLaZRNNtTsOLEY8A4yCh
bLvz1QQ9A89NGzqr3gzCXA9rZzcLa+P7XBXpFJS2kzsJTqWkixe0JPiR0d548VWZWoKI7hawmUc2
ACkJ0XxV28WmfYpci48CZY29cngoA5TIBpKripxNEwexn6t3aZlVkjiQNmGqN7t0AAU9NNM2I6H8
F+VRZqY1aS+2FxmJBw7xPDKHD6aN3y8vpLMqziLyIfh3k40p1HkJpbx0xm1GWbnWHemNUhB48JuG
bgdlLXDfyab+aDj/032vSjPGzaY7NfctuuBMteqKCLFtdbnWHdU+CCZ4C9Iza0PzKnhIocqcw6bC
dFaFaUGA6rIeHGED4OBURMbDYE3ptunHWVUmZOQRWUbMxcvyuev1lznvN63okKH++oH3FfSvoURE
Ng/RY0VCxJLCvemRrAVHUSThD0V8JzLPIrKXLMhq6bbmmFxrjkgOlUbW4N3CQzzvzSZ5AtxRb3uZ
a9GRPQdJIH3FRxiIaxhax1n7KLH6D9+3WtXlwORg29UsvZE2FsTe1kKZGhrbRlm1mjd5maK3Am58
9PtneuQvZS2ftr3NVWGGwFsMW0KDGgcFOLioCSVV2+ZjtZoxHYfwlMlKJcGp5YWYqou0UttKZ607
GiYnjhso0NCZ9MDr6+SuJZJ022ysVnUZJGPa9fBkvGTWLiIFs6i0xKZtrVSrwgyFjRS948aFMycH
Qe96Kgg82PQy19IjFQWZRTCN7U1kWUmVX9tZcbvt0qsZEwKUJKOgtz1tKC79WfMStU3ADE3w17GK
xEdfzmiYPag9/skyoAT6tE37JuWqMNuAsKbQ4pHYQ/3sd+LEqLO7bY9kVZUSKP1kmcCrseeAy9L2
wOqKbZ/gWnikOmEkQ88zcSaEuqDQn/swKz9tu/FVXfpD44Sp4l3WEHSILk2hPpbt/+fs3HrtxLEt
/IuQbIzBfgXW2vdrdnaSekFJKuFigw3G3H79GavPS4eqdCTUUrdUqmazjC/Tc445vmMTPN6dmIIG
3bQoNN0HvXhoV/k2H3QiiPfKI4IGPDjrwniw9eaqaernWohjQUS8W5ZBnZAAKuuLVYAFGJzTWKLd
1FS3h0Z8Lz4qy8qPzWWKgxB75gvRoFXTYw2K8V5wtAQ0cWbFu0fBezjCyAzUrWM1vHivOKIQ0Nej
RsJgLaKvi0J6eWrlMQ19zHdrk4uRzPIyVTw8qN/qGlgwQkp77LTn++UZYpx5AIcGSpdHFumH7VgB
Bd3jv25YdIEeA4soPgWDv93W+boY7bG4bS86cj0BZAhkIsDAw4cpLE/QpR0cj93CJKiy1eKS+4EJ
j7kOmavPw9Ifu5fw3ZFplnAMHZA1AIOXd7ACfFOrPjgku6XZAp1Kk7FGfM+DJ6bUmjaqdMdOzL3g
iF4aH4sOIUpSb2CAOHAGhiE5NuJ7wdFkkiUILUa8i0EJac1Sf4Nzu/x+aE/Za44qM2Abj2D6Yi2w
CZy59hm1t+LYB92rjqyhS1USjDptVn4ukK588srwb8fefbc2Cz9Fs4ciAJYBLMycUBbYRncsb7AX
HhXrUi0OWI2TMsX3JYHJYwu4xrEX3x2dNkSdqgZP4RSaGUAHojq0FfI/3douP/+fSc94r91ZgOFE
GQUbYhux6mGrmxLNvi3YrzC5nuyxSC7aLdXeRj1+AzpOVQESWg+WIHGHSm/xXr8TN3DY08NlFxiA
jmmHEqTYeN1Oh8Z+b0QUhga5a4spqSuEh7BehEXfAhT1safvAlzb4eEjjRH0D/y2HuO3pUu+HHv0
LsAF3CtZB45hYVMM6/O4te8jIJ4fjj19d4qCkgODbYUpyQT/MnXble3csXwt2y3TJtAIWkD4OI0D
QOywn0S0aM3BpOdewpMsNikxz+MTmmcXOF0qwOvi7eCY7xbqYPQ0wiIbsUXheW7BPE0jsVXHdke2
O0uDoQuTOkB6pWr4PeKY65gfU2TFe0WjnutgZhovzi9ZFVoph8o+PVjx2JsRzUsJmrNFTjWOo7SO
gA1Gr2GRHpqJe/FRpOEa24FDdZIlnNmLkH7V5lgdMd6rj5oFJCRY7uKytU53FN5soE8dC87D3fKs
Aji6/v9Uke15mdhPMk2vx0Zktzb1IsugCPHWoM+056Sqv3eiiQ8O92519iWzE9cMMwXAallDikkj
8/N/v/hvTqJwF+LyYG1bSJrhobRU1bvduuIep1N9NhNQlf/7T1we9S+H3d6RaAkvJr0dxsZFaJ6H
ef94K4dxOBY17pVIQi5x3YEme1K+eFSwfYOL67H4ItwdoFWvQhDs8WgBWGQ/im9NOx3Lrf5HwPFf
gjKaQAZXX7zZuSOg5elPwAioY+O9VyIR8NY6n6AqEYA7cTsvmzhz1R3zP4G/6K93ogpOHBUMQjn4
aeIdsA+TSpIcM/iJ97ZEXclbjtYdFFTAPbkxIVSkuMu4Y1Nlr0aSTRG14WVrkTX7WiqAZHGZ6Q8+
fLdI56gSph7x8EqMeT2yO6H+JC37zRrdGxPZ2pclrFmjU6kYS9IuCt33pQtAr2bjSA9u6ntdEqiu
fRE6/JW5bJr7oQsm0GX1MYMYINt/nTbGNEPfhJiUC1vXzE/xnJch/0Ok+7sB2i1UA9E3aQdskHMw
da8rmClNnGsXR394/m92sL1GQScWafni8vKl/xDb/obQY60ZMNb9dVyiqAiAGrnkFm0IH/Y+vGlA
zT52cOz1T0NJixVMKn4hMD1Is11XTLwc2tT38ifIpVu7xHhv8OUZBBsgOyEPeCy1uFdA9QZSx7VD
LreAYO3UduS2C7ZjojDsVL+OeENBEpsNPqY35mGk3VOs5bFWz3gvgiJhNAF6FMAOTtaPcVReJ8eM
5uK9AmrTbiMjuWzqInr1vH0QXaIOTpPd2gxpKVwUIU28VDYBLrv/tKygzB6bKLu1uQTDgFZ9DMkE
FE81gvoFbvzBZ+8yRuAfWdBK8OKgK6TgCnwIjDo0v/leMUQpyNp8xm6YdOFFG7udA9gIHjqh+V4w
xKKiK6ckjk5CwHQKMADAaN12aFD43quIVv0iig4zZQB7c2r9k63oxyPfEj7hvy4d3JwjwwesS4gR
XldC3KlBs80fkmj/vonzvWYIjEHIESBYQZI4/FSEVYpeuKt22A6dz//xNv/vBjKosyugu2EQGlfj
Cs+Fbny1bFaHQkW+1wyNfT/ZYsQXHfUS5VMJiDKpwvZQuoXvHYuCmAA/cBmaVgF1y9hNTI4VLPje
sSjo3NyrAktIKVukTcWfy0mKg1Nxtz5liQC6nnF7nnp923T6fauOidf4XjMULNAsK4nP6VtpQWub
gZZPpmOLf68a6iJA4yhQnpBoBwBPmru1Y8c+5V4yBIIfbnMJQhVmQIwGThCwdb7+OLQ+96Ih3RSQ
VzO8dyiB3O0/dxH7cOzJu0MTGOlpay53OFGPeWJAbdEJQI3HHr67gxIBSjtFnuJkafDQdu9LZN+O
PZn9umFhjyVxkjA8WcbfmiH5MW/Jt2OPDnePpjqaBxiSntDmBSqsGqcTeISHklp8LxjSgnlWmugS
iyevqEKdXT0cs+3ne8WQn6a4Mi7ERjh15AJpD1OIew8JWPheM1TJaVpij1EpOXgl3fjU+fjYBr5X
DI1hPZQh+K2nLd6gLR+HF7eMhzJDfC8YIhUAwIJhvGuQWlNrGag8pj122u8lQ5HwCkCQy8mj+uGl
UUy/iXUsjj5+tzSDSYHmbDEuTcuyWoUPrTyWiAf259c5PkylbwEHjrCfrICfBv/Bxc2QDR5b+Hvd
kJMBrOAiEp3WbX6MXJXLShzbZ/e6ITpEmxJsQEnOB4DrbNX3iq3vh5b+Xja0cYl6KsOIA17+OJGY
3Alq4oNTcXdmTuBMSbLgxX2cPI6B+ADz8dOh996rhrguQjJ4CJunUU0EDD5gv5tkaf7UfnSZFv9M
9PFY/DpdeLyWPC4g/Urc9K7DtkIFuj04V/bioS2GdLqtoEZcCnHqWflYzMds2/heOgTj16CLetSG
bT+Ft7EvCECa7fqH5X9Zh/82Krv1OQaxGmcA1U48rKJMAlT3owxr8PzkWFUHv+xuoVZ+gKETmCDo
p58FiOIzkLyJ+cMP+N1n3R2ipFo33DWhgiBAKz+YAJ7EaJg51u4JBeKvk8aIFT4jHsOD9Nndqtg3
2bfdwTff3T0djZu6dqiA9nwAlUuJm6ExU35sNe0WKkH9s5Uawe3q4nyqiiaLVDwd2xn3OiIOnIao
yKXDQdHapoBxo5/Kl/Ox3XGvJGqdm9o+BG8w8jXQju2HbTvWisT3QiI70WCGmw5KiYVQaVm3Ji3W
Y/6qfC8kUi3A2Nh0IciRQDkLvbncifrgF/2HkGghyzQnAGHECYiKg3wi8bGCOf+HkqhHelgpinRZ
rIH6pPHf83hwquyWZ9vPSpUz5CFtI8Hf1I066TI4VgDlfLc81zLu5SIS7CzRDOQ2qe+C0R8zvOB7
MVGnVbKWlMSnDkbTj1FX+tMAOuax1c93C5SGzjO+UDw9HEFkrKdH0w+vhxb/Xk60dUtj4aQcQyW3
LrfJNgpgXevhWAyw1xP1vGINay8h+vA9bORnLY6xR/heS9QvXVz2/UWVvBZfdVw5pM6qY2ZUfC8l
wt2z7TejkTMrNwhlk3od7oN4kR+PjfnuIJU2aNWA+tAFPorvOfJruALZY6toryWyMfhuXdFfSgjs
CoalJ//HDtDfnJ97E6DCik6jaoZLqOfFA5Cv3wQr1LFb0V5JNCK4UNQjFmW+D07E+J/OjNsh9QP/
h4JocuVYDApJFi9rsF37BuoNeczZhe9FRMChqkEKPL0Dyl010ZrO5mB7Nv+HhmiszIr/IPW00RH4
SvaFVdMhtQzfk8yM8UqCNosPOpI71YdfRamOjfjeAogCCST5JY9Ii+L58uiYz+dDy2fvACRL2RGg
npGiXGQubPNQRvZY9nMvH9KsiwM+C1zNi2nMFoRCUpP+2Da+Vw8Z8Fr7rUefTaea56LrH+Y/3eMu
G8e/ROZ795+ydBLk3w2Rec3ICXg6/u0C05XpVs3y7dio789PU5AgwBXrBMnDTeGYSmvkQY89exfe
BmRurWorfFEgfl+02ugV5FDdH+Lby63t30Znd3x2bc9Z0eFyroulue/sULzxYYLAEo0WAWCwOkzu
dRLRn4uN2cHk1F5ZNLbF1PRTiau1a++3Sw6mgMvZH/b4S031X37RXlo0xAyMthrHKpqHyVs78DY8
NVIM6Ald4Mt26ueFB2k3bM5kRZFEMDxkgTs2EfbiI7O20tUiYHALLpMMbNT3fuTsD98q+s0v2xVm
SI2W4qnFt7Jh/MkMo8ooLY5ZP/O9+RHzgwZtuWCnxc0q3ZIozLX0ybHlvRcgobAeABGOScwb8hTZ
LbyO1z46tjHtpUdwZ14KOeLV+3W4mSz0ngU9dvDudUfL0kVdQJtLxQcJJkzX+QV6Yf0HQ4ffLL69
9Agd9ULaxonTgsaG7lQLKj4SZVDynS6E4hRHJunPSadX1D18K4ZjR9tel0ScWcCKRApH+ogDFhIF
8r6gnSPHJuo/tEmoRwLkgVUQN5NNO0vnNADO+tB+uJcmbdKNJCl0cmK2Dd+myDdP9TQ0zbGZuhcn
sZqUKqgxmZK4ylwpttRZerBUttcmhXYM57LEwOh5bvK1Yre2rA5mE/ZOSXEcSC1WPJzKpj+ToP06
busx3RDfq5NwxwqGKbhsbJUornQHNrnpjoVDe03SBFmJrVYcB4V0L0a17RNVhB7S4MFGA5vpf2nw
3GVzr0sNjCmZEHvG4q9LH87/noq/CS3o7mheDF21IhL6vqr33wAiakiKwLxn+Wj1+uF//5Hf7Pp7
WZJTtlIkwOioYHlHAD2mtKOvh5691yURhzaidcK2TOJBZW0NYXKn+cHZvhcmxaSVZnHYPGPOytTA
QfI8hG3zh8H/zbjstUkLa+t4BMIKkcv8LSzUPVzSj+1fe6sgOEqxQMA+4TQtNIP78qMpo2OX/r1R
UEJRczYMY7JtBMnhugxhReSOtSjxvUPQGDmTGI3clt7YnArczOl6jNYb7bUyZiOkJQ20MsHo3uBn
+GSSoP5DzPbv3zLaS2Va0OKH3reX9LAK0AsqTnXh/5Sw+M8e9c+IEKbTv24BWz2OTT1FUD+0g2iv
fUnmJA1kFURXrXb6uSNFu6ZGYgfNRFUnHwMoSKeccjghpH2rKp97iOAu/38QlM6zLcI/eRhQ+p9D
8Z9vx/cyuFKKjZQTSh7oQRLFfeliN6a1aMIg9aMvk7Qe2vi1Lr2qMhobbq47wxZjr8Jp9NOW2nWD
Gy6EUc1K8c8WdHU0Ea1uap+sP9e6S2QK9bTKy1L6m8mM4XqueKDG3K4d1MgrEPceNusednF8Djp4
7Pg6SYvYtu9ma2JxknO9tHmzTYXKQt8V3/i02i6vlZo/LsSq8gHyw8SnheirPlvXyb/O67QlP0PV
FhUMsBo13HamnZ9WYP2ix6ZSIr6HGddW3m8cUIY7FXRVCYztNnTvqD4m8906N8a06Uz5WGypGAa7
AIROAARMlrGFbSQAUGI5A629KehjDYWAkOlivAamVdVXZkYC7JNbw1VeravQYTa4oSg/guPYP7cG
F7+nTXCtU8Xirr6VJGrIY9cMlGXSIpt9H5iqnZ/50HcLSyvY4nBsYNRIJEU1aK1tppVm070f5FL/
NdOQ2ptyVbGnaCKLh/olYKDs3Ffh5uG6RD1JzIuPfGlRtqWQaaehnyf6MnjSuRtE9KVI28UIB+KP
Xrcz6LKAbud8KLQ7RVVp+F9jF8x9kg6ND/WaO5I4IeB4rtwM4oFvlfw+276gP0FaGPo3lkD5dG81
n7unIEoCeTfMgWyfvNgmfAAxqcKnoDZPHc/Qrr9ul5dEGa/NEnQ1VG9T47l5KhsumiiLeiC3bNqO
1Iz3YAnE4l2FAwpP3qmtqK4bglFGj0hdnkW1FcamMVRer6XndH4a2xZJiKSrpiab27lzf0szF4M/
jX0Hb3829O4OSmcxMkTXXMQE7c7L9KErGtQVYNKk6ZsuKhbm1pQiH5wlTR5sLcVXR64JlL4uMlVG
trnZUJ5px8c+CfvHcqojWCKWrfxSRMKWt3D1GXDTc0U5bPhBQaNx9+sjk8WivQyOvTIYBZozOg8u
HxWvP5HNGHfFZBvcIiM5BEjTVi05rYONnmnf0ptRTKzPutY0YUrX1idnw0olUhkBJ52KXoORKSNe
mHSaNHLTGniHL23dzWsqSlHStA1Qr1KODFcCkIwzLOSSL2j9Rs3WDpvJumqsdR4V87CmVLT2arAz
+zwP8cpTx61VECrXYs7BOi79leUR+7sepwAk1Cb+kAzSGFChm63IUfIvzbXpLao007CVKZm4fGMr
d3kn43k5O9idVI9LKYNzALJDdwN5ofvS97S8rX1VfQ0VxVspBbvCTM/xzG5GWdTm1QZAeGUVhadO
vum2lym1rRxe+lWoF23QJ58Oc0Gfl0KJKncNISKPtWhAbmvNjZGbfSlsgMvayoNiysfOvWrXx9dr
AsJWvrBkHs5B2632PA50nU+InrlKYbXhfwxlx8gDqZSpUihQ+uaubD1qaAYNYvNN1yiTDUWgu2u2
FZ074cxd3QNUwTedmIcfdCsxOm3Z5C6YyhL7TM9ulKHje1dF+NdRsejHrEGd6KVCN75IQ7Ly52Xq
E3UL/hKHFqBsHD+zaBEfVE+Vv4ucRStQZeyszt5vdXBvdOPdNXgzy12ngUtOhYUrUzaVLJyfQ9bA
45D1mz63w7osID+TdftoO7FcJaiR3NdR1XQ5ZWgw5hGSGvdyizXJlng16JY0yt3reI67n8Osu+Rc
cp8sqVRiCNPAdPXy0ssKtZCSbS3+O0LHMiqAStATnXmh8rXtJiiCFllvr4ZXM8thI4zOOuKH7TVC
RSEAYkJa9cXLEVbZIOJNLK+7an4ooO5FgVuMiz7Na8jWTNSwgkqVj5W/qrUG2zblbNIpQ6f3HWUV
O09tM7zLFSzDeR3EcN0rKHpvh3Vdh+e57WyBmhNEvvGLNWvjH3AWFfzBjXL9uEpL63OwofH6qhEB
PBcy1TNg0QCpiX+WSezQPy4JK9AOWCt5qz3M+W46uPMqlTZlz2zuR7hgPYxTLWtgoShp7jCj+odK
1DXa2ue2RPUVqJ7T2ld0fukulLQnxhvDMq8s/StK4DyHdF5bwmL+4pvyUdikr/QdK0XCc9hgkqKG
68ZI8zoS5DSa8mdjg/EdCfstRzMKJnolZZ8FCbzscD2IkheNmtWn2Jnpu9z00qe08YnMClnwG1sz
Cw/+eXmIHPGvdROJODMDLAGtatidm6apS6PZtHfI2JTZiDa6jFpNbiLXybvFbCPJZxGDZCjwLzVf
rKvsXxH6d5+VsdXSpFFhY5NHBvP+FQIxF10PbCNduiSOVOdGK9lkzawnnvehj7/QQsbIrAfjsmVY
1VGQmtD39B2Lyhf5IlXQ35d6q2Ch12zmrFxRR1eQWTU2xdRzdzpycEQnG21uKgaAcBYIH/UprPeS
a1M125jBimKoroWSyQMocr1PTR3o5YpXTR3dsnqi1mfDMqzjnA5kdezJqiqJsrkDsCiXSpcvurdx
n1tH6rcyHJxOSTGzMXONHtPOAweWDnGs5segkYnPaifVjel0294tSbLpqzFRgXsNQ7r5DHIclPtY
iRCkFGvNzkLYwFzXTZMg8+OjNoXPz98tnbruPHDeuFzykt6qxTT1lQC/pj+ZmdS5joXLWDQhnHKK
m08T6MZTOjqcAelK9RctBnlXoyM8hRfuc6N6gGxr1oTY6dFCo/JqocKdQ0Qc6YLFWKRspTikJyKa
x0VXbVoTNROwwKfrUeEOkcw0SZmhLMVfMvkgi6fF159XC2wwWzi7XupJIAtjY9S82YhzzEcN3D2D
Bbr0l5H4lt8WvuJlNi3W+YdxG4opi10JoJLtqyA+M9ujvbREi1/oUwQx5XxDSZf0mR7bRqVLuC3q
bEU89o9sqrzPxrFl5bXZFDyFl1pWye2YIB5J+95O/ucaai7TaNNA+00IwufcFbPQed+XIclqitgB
/usLGT6Jqghc3lNR+NyUAHXihRb3hjyZrbMN5tP3COrRs894Mf09ewF/GhMVpM5mhdl0Fye9fERG
diuuAo7g6kobx9c3OQyaYy6HM8m6clzb576a2GfLbYg1sgYGEYosgj4TsKBtURcPTZ07B4u3KxbA
heDMChnRG7AgtcyZIGX5WqL3iTy2km9JinCgvG47GoQYgTYcH0WIS0ZezXMhM6sl/eSTYFHIvdWx
6q4DD8pm2tWIWzPJ65Y9aigUqkzVDn030+LU0xSOKINWEUwc0niDVO+ay0rpu74S9A25+SnJsG92
V0lIxVOzrGTMm9jW7nWjw/yK9ybfmChgimhgelDfkA0slBQmtWL6vk2rCE+geSNPt7TjvOZNUrvk
Hc3F8XAd4+urJBsSKstvvh1BRt1qVGnTcunkGxdmaWDqXMXkFACKW2drMJLuXHZw1839MPr1Dh5T
fsiisgv7XHs42WUI+sl9XXbLhOjX6e6uhc/VJzilCJIa6+E92dtxgbFoYpevMuwWWkFkMs/dtZuw
QV87PXbm5AaF7ji86yTBl294BXEkjt6TZ32gn7CPq+WD8egxutvWCnfVcFlVe7MskN7nQwJmU14s
dBM5HcMoyjYa99F1PYcC+80UVrDsHsd1vKZbjGvg3IB+/I5vzvgdSOLt8MN2OEKveBxt/VcVor0o
YzEtl+eVVyt9YVPgqxNsggqRdw1pz3GU0M8mpONjxXD25yHtPcdtoR3R/8DQVJzrqC+2XHbG+2vr
loblImq64EZWUNu9IBBlPgNosx4+inaz9kHB7Q0R19QtSH1U43AmePJjV2wIMNu2YvpjE/LW3zcd
FLyfA80j83kKWxI/0WWcxfVKBXubGGcW80zbJzMNvL4ewPfhOcJqqrIefv/dafGyCzM0PxD5gzFo
C01a022G7G/1wX2QxMV4G1mUPbJN99pixVizpX3DJRS8CSR3yS1mvcT4w8AneKpJUQTP4EIhHGiK
ACsIH7upYo12KnynM1vJOqN0AvOzlMajJ+hXiIa3aNQxJh36xhfzxRrfzN8lTCiL76Mq6Pa3nDBz
3c8wxEIlF1ajHnBFlSIuMq9D4tM1MQs7uf6CiKtrOd955YYm1wtOr1QNJS63ZT3WX6M2jj8vAHhd
svK2JDFw8QlWAKpEc3n2Lc7MNWcB/rcABED5ebkrork36zMF4bJaMzkxNdkce0HV4aN6AUuUBpcm
k4eNw+1lrNYQtnyoQcoTbH6dylmtVpeBgxCSFEqc0mJXWOASMuGy/T4pNJ0jCY3WxDbJETYSmL3H
SQExcComvUafadiwBJGGoUEWVbounyY6s/IHttm+y2eJuXSufJ+IG8EnC9oCl8sgv8hqCN2rr5Ah
eO1MYnXmeNyVuGWUHiBhzbD5JdhHixOntKwlBF4j2x7wWeP6bgP35EPYxXVzRSc29U+BYzTMJ+ww
za0x/fwBAFQQW23nq+jF1mpCdIpcAfnhOYvoKSFoLbyGqGnasgEh9/TBrY5MKd/aVt+ubi6mq8pR
hjLXFv6Esmcm6WzK5StBE8EH4UuPdpDAugHOpp51uTY+snfJPNc/um4tnE1dCG8xhPBGYRZSIA7V
edYkafArBbz+nX1srTDXWIT+c0V0IVI2eXEdxpv42ZAE19WY6IRnK4ol7sRUneiHEV/FNqnqPbLU
6Tq2RqdbMzN8Cb/xZ9Cv0fS2btGSEnzefHZjNOUh78PnWI5hd8dQrmOIfXC8paXu+AABp/YhrIcd
Dj2QLyU7hz08VU/Shkx9X2jZ+RN8RV0EvGFFJdYWAuzM2gF1lTEgaC5ZuOZPoQTe7pmDmGUyhjR0
l224JOu83kZX3W1LzR32N12xFGJpNInXuH+ONwwG9A+r92WTgio1i3sXrQPuUIFhtUtBlY0/ce3E
32wJyPiFUOeWpypBJ94ZSV2YyoaGF/gJS8dBAoM6rcpigOhf8Iie308iECP2IUo9hhwucvATbvtG
XZN4bgFM98LELIN3BX2nBJmndIHVxAdFE2RlgHQpcNNcYiNucN6gnTCCWOoGmXUTA2ymmEQ+BxYM
GQn6oYZUANscjF6mBdeA2JIo7wsDHZtvy764G2i3gUROkyLMcMUTr3PVyyQlchZdZoWrP8cwRbsZ
TTGEWRm24mPhBdTSvZXVW1/28SflE8UzSlT9Fe1f2wcBTARecsaBjptPJNOpYvI5nor6r4R4TfNg
Vt0N/sj6zFYWnLCxqhdVNmOIYGmZ28wXwl3xchnJTdusUFBHAlMjs4oDWNJMACGdN4QB5Rlm2rbE
OedBn5oLbJm3wTCb6kN5Ef7+ZZVFmBOiEhP9RFtuWX1oIa9HiYbilEK+RuDqUBdItD0qOep7t3Jy
anwAG58aw9GfhqFR4hWmuGTOkiDErlvg1Op8jvI5L/LBI7jvMcECilRaoIeUL8giZdtStTCdRnYk
5fVyUtI8hjxZP86h8telFmS9G0vTDd/dQgocFu04lrfB6lp0QRJRMzmlDVpqnhfCmM6k6ts+jRIW
BM+sX6uHkVWCZOVok5tNLEFx47oF/t9GFWX9sS1Bz3suRB2FiFHptGS+LssXkoQgMEnn20fuJgYA
iS7M+rDgUn3D+rm/W4sw8hnuTnAZ4gUO0hFXMvXcRZH4Rlut61wliExSw2v5gYEueotSuIWNlZ8G
RJlTvbwjR9Mhgg7Q6IqrTWPGu2BIYhRmh3n9RMw83xTBsLFUy6J5tJNpf2qaJH2HPATFblGsemvv
2gkXvrtpELJJ/Ub9kq1qwT2fdzqAORTHN7sSjZ5clcJGpy4+JLy04i5ogvpWW6XnbIjUEtyGhfcW
o5mMPwARVGXK/VglKd2itb+KYDL1xYtlmTLEccVTHc7hfVTIF+8riEdheCeWHNvm9uBYbcN7jSL3
DzTSJy8CBgRfVoHLxW1XUV1cD1QTfkWiePVXwLwMYzr2c/3K0Z74Eo1F1adDkaxf0LaYfA67ubtV
I+tOpJvOa4VcC+++zwxLIo2cmz+jfhClUMcgWkO1HjunIY8l7pdPDPlvsLMcJAKnCeHTe0W35abH
2fmCHhoX3LTxghSpjov5JZLhdju5hNfpWkh9W9qr73ab03EF6WyJyJwnV6OEtUQWXzLBFW3KD6Eu
q89UYHLVou6gXYq4vwI7Em15A+SLNhtbhU/RAEP0uJY6fIzLbf1aIMn3seWFe1qtHOm17Oi7JGu6
zsNPXk5vm9YUieWxLG8bvimLlB+v7nhfVTf4MEFqHSAr0NHM7ZqPbpjbFMPPPxbBtkx5jOB5yHyg
a2iFkGP7yTYYzGE1MOSgQXL8P+6+bDluJEv2V9rqHRrEggjE2FQ/ALkykzuZpPgCoyQKgSWw719/
HZSqm0zqFlt8mnvNVFalIhNIBGI5x4+7H3WlkDSfR6p1zy0WmxqnzhjWHsG0xTqtx/QytvuhW00F
48lSRyNw187m5Wd0cbEpTm7GgM4b65Ioq9kSZjdo7RL02VfuTOOTO3aFDQBydEocCcb9nsEJ7Rt3
uhgfFWWX+AH23QC4B6B5IJGaXtMQADUkdn37uaSZoV6fMZgZpFXVBItcybjyaOgEA4LDcdi3wxDF
vgN8/gYsGDbAicfKQiSldf8AiLDIVp0o3ScsLLoRYjrLLGbOVEySUzZVXeKJgrXnpVDhKbZr+SUx
aEb+Duvi18Um59gaAL7OTV04EWjxsqNbaFdHnzH1MR8c59gcILUBbdAkA2MEU9zqEG6l1PqYYPDY
HiCMiqjs4rl4SOJN3GE7IrT/WKsbfiz7Ljse5TWaBi+HYZ4/BTqHR1NrfUiLwI9134Tlow5wjC7h
tUncTSTs6YTWqIR+iPfI1fyyX5T5wVaPAXiDUtn34soO9lTF9x+pkWOuvr7yOMaAWvQE1hWvvSkU
F5agH5qJ2LleXxrFJQg+MsyVMAy+FL35TCr3PWLfr2c5P5Z8t5lMA6ZxbScM7mp38mP5sRZ8XB1x
BqM6Sp14QLVWW9mDY1DHCruHDw32seCbYX9lcAaAoVmGTg5OLxiKoE8fu/bMwnoxRVhTaoWsEKJs
Q58mFFhUSYaPFbCPBd8oHUEQU87yTGl9QZO4ZkHClH+IhAbA9/UXR2YzGOZAoAn3m3gRI4E+oIRW
foiRwI8bRTA+AkCs50nYkmBPAFUUbProxY+WpcYu3pskBxmzrc/EGPu0qD9kH4MI+WhUhgnAu4B4
ijfDAdAiOqjru4/NlKN16TaolVkEwqmgGtlFlGju9VPYfmxDOZZ9oywq1KQ1VPYWSjl9aW1lrD/m
wISCw+tRcXrbVsIuYNzFgM2idgHqAvLqD43Lse67C4dATrDvAvVOHboSNSkAdB+89tHqNAOc+YF0
g15S0U0q22WakY+dPce6705MZSBdfG1guas+ix9Ukj9+bESOlmYF+0wYYeNdStZOfs+ScRPV9bT4
2NVn3tmLHcsdQSwIA9g7xq2q0TC8WhA0pXjnxJzZL295J/xY9u0Ax4FlL7Qwad8idgxZgEaqlT2A
dsEK1IUBa8VJsTGCDD9baP3X1+G/w6f84sfV63/+D/7+NS+AGaA309Ff/3mTG/z5n/kz//qd15/4
5/opP3s0T/XxL736DK77876Lx+bx1V/Qchcs2UsUg8erpxpdEJ+vj284/+Z/+sN/PD1f5WYsnv78
42veZs18tTDKsz9+/mj77c8/0An2xSudr//zh/MD/PnH5umx+vaPbZ0+Zt/+Mf9z+nWRZ4/pX/+v
fnOtp8e6+fMPyT5JJRi3FafMpe7MXuyfnn9CPzkuZ/ihoAz51+xekoHzrf/8w3LoJyUJo2il6DCH
PKtt6xwJ4Pwz9okoHNku4dR2lQsJ1F+j8uq9/fs9/iNrzUWOtKj+8495Uf577rgO5xwZoWQKFALH
cY9ND+B9BaDOGGsL002zgm+6WFaye7CSrIJ+K83XrQNcIG9vXwzez6/x8rbPkqRX950nJ+OUY2iI
pMdnlmomt8iRZ6NpcV1dFHatwPbog/zOEco8ppm2rnKg0KgKBA2gHT6MnQ96FyDtTiBZyvIuX/KC
7GDNjpKXzQnZRRpF+lWV2vk9IzLUCwns5Ym1OH39thhiAGVR912L3r4ZYXDz3YrbNSxS0ZkjIO2I
3pNJeyoKEn7NKnNb8blqaSZgYN4UUet+tLLoIlXROstaZASCQTHf0b5pPMcu5+ZjFhy5ZRrFP0bq
t1baafS1yuv8e3O8jl4tvfPiKbtuqqen5vSxOP7N/4UrziHSllK5DK5dEI/yZzuP//prLr9ZgbAz
Loqnqsmzn8vw5Yr75bV+rEALRgxYMZhuID24PxfTjyX4/CPKONYnUyj28Zm693MNEvsTIwpaSCkl
AH579v39uQTxI6xMym2buszFLHZ/ZwWSZx+Kf6+FN1/9OPRUITopozIdb1uz0+A4SfJkOgNSzOhZ
GjXU8SxB3aBfjODmTbdluLIzyJQWECu5aM4dnKQ5WCsA4HyIr/JkI78mwuP2VomrsrwQwdmk1vCM
4ulGTncuqknyW9SBnDQSL2q+lvyS8H0Q3nTBVocLaF6wxojzGOlrNzmz2jNZnJR0V4uL3N3z+KKr
d9B3dTsr2E3ReT2sXYCwabAjpPJpdFZBZCHHyZ+aM8nX0Dd7dvJFZpsguOrVwYnOc+spqTKv5WfV
NHq1qjxATUV6auIL3m0FWXXoLJsje7gZHJD7fFQcrXhDq63uH2kHtAp0IRLUftxeGRjVsZvJ3lrJ
HZkeumQr9WlQb0yzFeMu7KGyWop+JYpNnK4dtRfw4JzSg3IWNPGbwcuT82Fciwj9ss612pMebRB3
dbEZ9AnrT8fuApSpOlhofTJ1n618ldbgQXQrFl8AGwrYRnabarpfOOHGGk7mP/lq4nd6uGyTmwLl
DgtEFXOaOWcVvy7r6yA9jfXGcnwovzX4sZkHTDiZFk28HsVJZW0QidHktCArUGVK/SPI/q195Ncn
9v/CrYHOq+3/vhXc5FmI8O7HuT4f3s+//9dyn49chq0FlknwCHle038td6k+MZydrrIJE5K8PHKJ
82n+bVdRgnMEAnpEWX8duZR/IgInsQLejjBrdv/8a5v6D47cIxazI11g4dBfuA5DJy9uH4tHZRKh
0o2uULeDm6s9b/J6q2JjocoswisnHboNTezshkesBmcV6PyGZ3TYjpVV+aXdVSBETST0NKneMxCa
g90XO5F0YW9uU8aoUjYYIMdqAjMUoEFEVnMb2LoCLbFrvVKU5KIUXbKqLP57rQ0xEvP98DooYYzh
r0e5jkbXiW4aw+42rFEmS/ui80xcv9c27FlgcfxYhCJUwhO5QG6P6OMans0kAIH1tpBJsswslTOv
0q61DrTqr1D5c30du83eUAHhB1xxfFSl2osXU/QXIc9rNSMeziVSAH5HgV+hyH7cMy6C8KMOlJsf
LJh5b2o6xxTlmC5c47Z3Y2U3y9w17QUtc/uy4sF7Soi3g+BShkAPIR5CTcSPR6mIxZ16Iugicsga
BfwZjZv8lg7uBXBlcpY7slu0Tkx3rKyHs3jg921S/Z636DwE1LEJzmFb4vy0jyXCWZNYU52GzaGi
NPCVoSDqogLzTv45P8irtz3fBesXJ7TECjvWQQ5DDBxHD82hFKza0ijpPRs9PNZVjNPo79/ps7Dp
9b0QuzCFWACxLOJ1bFsv87upQHPenI/jYSS1A34sKnVWHrAtPGzUSUcdrcGG0eReNda9APEXuiur
2USIJe+CMKDGj9Ba4B0Y6HU6OI8yYhnEJdK2ERBT5whW4RJFWtNW/UEw66FVDoXDaLaJB+dySC1P
o8OL//ej8HbAFdYwIisOejfnx4I76k68E5BLHUAkagAPCwXPaAg0tInek8W8uZWyMYEwfanrOi59
AxKXzohGxTlsq1oDQnvE5WJSnV4OvKbvPNXrzAjDiFuByIC6LXEdCszl9avNijIudNC3h9bK0IZA
Kgv8OlH56GrsXOUj2FJEVlCh5IYtf3M85zu7qPIgyiSYx0dASty0uuBJNRwMJXxDmtZagGqaIkwZ
3zOierPh41YQrEjwh6hi8tjvZgh1FinQEw4BD/ayTu5JF6beICNoJmr25e+f683ExM1wfgqsExy1
GNTXIyoLKtOuC9pDMhQgEyEfyPwklvWmGE2xB+Ha7NoMLJvfviu4hgynPnZvR9Kj91hNUzJmUtuH
CWKWLwnqZyyqojVDUgfWHhRnEorL739/z9eQ/fPcIQ5eoER2gBzh2L4F34J3nSrRJDBErV71oCZN
2MM2v30XCjqURImbI0s5RvGzrlfurK45iFqrpXagOnLZEKz+/i7PktZXexzY1450bGyrQMIQubx+
bcGYgzPjdOIQF2ggCMNpcKp8FCMv0qjdd9WSsM8Abz0Vb3R6GOwQOs1xM0D8LEKED8Ph77/OL3aA
OVJwsCgRyiGGe/1tSqYLK82NOLgV/MxRe53yYUGn7CNP7SJYcLGvS0KOZX5jInuwKhtx0HpBoy2K
dGwXncLmDxYulxgEui2/IoEJv6nMAyP09x/y5c2PVkoODo0yIMgcMnXK272UZ+F7pZ+340gpEBhM
UFg44/A6ugXKmpmdWnFzx9D9cJ1OlVmZBB1nYxCBfnueYpJi4SOuJHL+r9evzOoN5zpp4aQA5cky
odA5iBJClL8fszlFeH3uKzpTY+15ZiCCP/bvIahfRy4S+oPrgjPm6TRvnkJoKwI/iGWcL6DQAdtM
5CiN9Glq1gVoSd/LDPVeLyRDDPZtyflnEKlnwRd6rSSL3OLZN+NkBZi9DZlAAeG6DP3BTaJmrR0w
fL2pnCkdLmvGHYct4UXVCqTtIFEvQEvg+aKHraW9CaNyTnbBt7BBUtPqO0z0zHsb3dtNB88PZEsA
VKM4Jo+G2SFJGUI0Kg9ZnebLwgTMr4q6f+dwehPGYpSxd89xOxKZN0bU0OzQirq1OoCjB80JTAc6
L2hySU+oivqtLvnY7Nveni7iIEnKJalT847pgXjzovmcoc2UWrh3suMsZYKytx4iKzw4PVVgA7fg
4kItsgFLOVsmoFS/sxe8HViBzRWxu43j2H7jl5WDH2wIzDoOdhUmCzlx2xcmSRZ/P3/fDizugssL
5JfAY99IlgcC/xZaJweNkzoEml84q3gsgw36zjoXMKKvdmGWBWBDDdQbw7B4p7byy/vPaamL/Q5o
2TzqL0oV6AUPMFRmyQGKt+isaAB5lBndRTmCHGEsteiHQULmk1v30NmE76zeZ6X961MGj++4DC0T
cHf32F9ySHvX0lrEh3Su1dnWGsdrtZOhXc6tSIqbWIeRJ8Yg3rcMcYOA7mpTwmb4nbn1i3ftIgMW
CKBxtAK0fz0KNCi4U1h4C0S603qIGpAkW6gI//5d//IuzEbILCX2q2MlNkqRqiwlZlReNmYJN/3h
BLLI3yMlzFEI+sxjv1U4tRXO7aPsGrQlmTmwMzyIxoKstdfFIjbyvU6dz84vR28OsRxxBfDQOcI7
OpFbeEkFXWfHh9GCes1L8vrUciri1WHtgNxnLiZd9NRTI1d3eV/q09QocytMb3+14bXj50EwLFkW
fJdy6L6Df2mBsthL2MWjmcj4nSQWXfOBQSbsoLKzBN/KeaiDhIDrSMr3ipe/WAV4GIeixGrTOV0/
ev+QUML1rY0PZirTdSux1ocAYEttEeK1I+W+FeRfTEYvi25s39kCnq0s3gwlCCoAqgne2nHqlpsa
IDjy7kOGho1LjF0MjnBBtpVNmhW0bEAK2SA3fdnaq9LpnbO8C8arARzvVTh3j/z9WYpyy1yhQsN5
1Ilej4UA8qMg7osPcAmTW4iz8lUPpvc7a2G+yptnRmzwfB9AbHPW8GLf6ZQcqqabosPk9iCtJYNe
RSo028iYaTvlzvDO/X4xyHI+N4A2oeyGNX60LIRkFaZrVR9U330uJDjcuaYQchAxbqeBiXvSdPcd
h7iky/t4S1rb9gYbuDer8uSd0/QNKgMcBtE1gEWOWh8smY6eXkfQOcRj1hxCDj0JdG9NfYJEySxD
Ves1Zn19h4HLViLkJvQKHR50VL7XBucNIjl/C5zlDgAM5EpYyq/fQWnhPSeQnM+QgQu5RdncITwN
t70NFVVvQzNvstBa88pkqxH9yb80LRtvAos+ZQqlx7G5Gp1KvQOYPduKv5gZOAtmLANMMwGABfEG
e/2tCNwUMuMG3b3Eab+HYCC+F3UNFWGAoin1KumazqurmmRgdI7OaeimJajgaOkNDd4ktDemLD0r
szZ40KSxwUaSqXMqpGa11/VdzT0jUlGAEtaRG4MSY+NZo87PGzGhpIIQ3L6nsFwYvKnps5sSYhVg
+sxJL+q+JmDaMhMDv4n4Da0LNkDOXtqWX+Vh+RBGqf6a40S9SSEuB1d+qrPYG5CmjZ5dTHHjgZ5d
XnVwa3jITEUOI/rjOaAA5zryOAt0DKOIGLJtu5liOFokapcPIjut8ir82hmW4VRyaP6FTWN+kxPN
vjUShgVoxGzoF9a5EWoxYuBfIPgqLzk6ElVekTmhDct8G8HshLm0R+8z/bVQ0hgUXhGcM6edOq9U
qrqxoGEfgMQWavIdPVnaz3URf7YzE/xIDX6rKvH/Z3UTFc0Xu+2bauYmz7611WP9sorx/JGfVQwX
VX5gFmAlAD7AYTQjXT+rGC6KGA6MMgTBzjFzA5Da/VW0lJ8Av3FY8RPU9YEeIUf6q2gJSoGLsBLX
EsCf58Y6v1PDONq1UR8B9V1gYc7fT+DrvF6bIHO1qU6EWA1YeksEaB4H3X3X2PEl7Jo4CuTDog1g
BuG4SJ7Ku6AvxckUGrrt0GoKtpnhAj7xbGVIdPViHC9+7A8vqQXP9oAvtg0kBshnJco/HGkCIumj
LTWSdU8b3oXrqSfB5zTI4BMPS9oQWhHGknXR1+GwlE5tthKWOOm+GFQGurITgfUdWOP1FI0FnOvb
+sbSXQ2nhrzmC26RfAMbtOmCopffvofrV3QRQ6wNnVIV8M6fciy9SEDctWgR0TyhzKSqZawrE3gB
0qS9xXm1/ftHfUZWjx4VRzMCBrwBQt8w/2pdMaPB6Vpp25obJLdNv0I0pf2gJHIjUFa+jog1bV0L
pjyV1UafDaJbbJqjdtGFO5PRqdVQ2K8FDoGFhXK/zZGeD5uT9845zMmXp/z8UiROFszO5389J+8v
TnntlrSz0RN1HcOK5AJhqLlFnWRZaUwLhK/9eVeN7i0ahVcrsMf5+aQKdxtPMl8keROCooFaxRY+
ANFOTON7VqvHpzB8vhEQgExjSxvSUUCir2ezwOaaunD/XBVF3VxDpTQsEFq7fk9SszHQvh3sMTmH
ziY4qYlL9k7dk3cYxD9Cy1cvkyMImisJKL6h2c1xMSyrc8VFFbKVrIWVnmZDGLKT0LjFMubJfRjz
YjGydPTrNK4WQPu479rAOWR4O7UV5C8V6HYJJN7LWvb2HnyetV32vc+6KUcs3uVXfZ0VUEyj+iTy
NFmJzKEXLHL69cBJ5Bfxw1hXBAcYQvncGVPY5iEbrEEO843s1mmP4Ley+hstdHFaImCAypriyBCk
jW4067UFxI922RoyiMcYonq9SBOarhAmOLBpgXRnIaBQvzU2Imu7gnyYJpPr9R2atimoVdFmCaXA
bV6pxPLCsYGeDkq/uzaILG+Mg4bhazg88tKuUCvV2UtF4hu0lBxgAQLkyUss/rUXJn1wgYRsohKm
DqDxigUTSCK9ahoAUtZl2i/71Kkhite9ebKslPhw/3D8KMX49k0VeLKAVscDfBsd7BgwZhCKfjMN
pnxQouJnlklBLijccd3QNlgWQRVttTPkG4uX9SN0YX4Mi5i9607Nqhw7cwKHamic0UIK2qS02po6
PxuyxCzqASK7rOliONek4oo4sVkUnVUsR9HpNSTI2R4Bo36C8itZUrfstsQqrpnTpAtTdfcZZdXK
lUG/tttxupdpXixNLtR5WoIcEvVdpL2pVuqh6YPPrttfTKPdlX7XOuwm75PQB0x2E/VDkS60O6qb
uLfc72EKIe9usJQ4Y8wMvqqR9kiahcsOckTEWQnGfqyj4SyEvjr1QfU012IsusWYEbF2qjxaD0Nz
DUAfVhKyDCDcDEsPoAecHBBL3WgdozqUkrGFGQUkpYiPLPR5xUscaK5X4HOTbdDX0ROB2M1XdpbC
jsH9PE7ocp7m/edUK+vJ0nXvG4RTFw4ciKB6Bx6QY5CnxO7hWCmCNefqqzU2yzIYgBClfXUO7esX
UlLqD6pwfATjlp931M/jsFs6FvifKYwPlmieVS8iTCRTD3TXTdalLuPLNHDqi6R2F7Bxabcw8J0F
PkWw4m3QfEtS58IhwbRGagtFativoOB1n6xJfrVgAup3fQgOT+ACzYlM4sOhG28MTZJ8mjeRF+gA
ynha093QBdAQVWN9hr3GVh7U5/RzPzWzbVUiViTIu000pVHj51NFFpqH47bqkSZahXrCUQ29pxM2
PuZkf16MybRK4qi5GdNKeSGQzYsSzcwy0NyXCuq0RVE58BKC0IftnbKCug2iUnuJU2N4MNmgvjAD
c9e40+LeAnvqocgY90bFo30AR1MYq6SJ6b0oVHqDsvJVTtV0BsMLs06BzZ67ZfZ1LMa7sIa5C/Y7
Zw8HznBDpROsrCLnBxiW1NdaBydTkE4nKEUHl8kgp31jeubDxg2S/S7y42AUUGlCHb2Bp4mF/D92
oWIuct1+T7BGH6gtQM8L0MLmPA2HcKNQeF6lTR/6bIy3Y96nIPFP8bqpmAq8Oh6KuxZtULex6bHc
Un7SpmP73XbQ1SjnVbV0YF82LfMgHWPIuEFzUnVtQU1F7+Ni3EN7Jbe6xjYGhKD0bEeWJ1qYDt3+
WLIbays5c6EuuYtAs8z8sh+yXR64fAVTkc81PFmSytJXVuGWZzwM083Upa32YKh1AiUnX0gXXtY9
+kEm2HfJVU2bfGHTul4JAaMbz4ZBLqwC0PkTfKPoPNQtW+Uyusu5INGCWF1dLEzXTpdgGRi0DOog
RuQZqdbxVIp1LpvqxGZ1tLCjma5VKfiEKZqHnhWmwoub9LKMarMopdFbQ8r4vo9JBCfbzP5ehFN/
qqj5kkwq2klHFVs0w3VuhjhNF1mo6Jb08Xclyus2VdAzqfZ+eo6odAiNmDamPA3HONsmmZBezgp5
WkrSwr65C85jYS7N1BxiDocmRgRksTnIV2wgy75qh22q1MqmeXEiqn4fi/pcjg5b9iM7KyKFRld1
DjehqKq2sjDtYuAl2STRJHc8nE6Czr7M2rSFE18PWajowfiC0s267BxYfCWAEn02RMPCriING7rg
C1TncqFhf+ObUqSbEBgrGiAXd1UZ5o8Epie3EY3TZcShiFUMNJwE3rtrdAfvwCrj8S4TfIBjjGYb
AcU/FiinywHF6S2KBhJaSxhoaYBKsNNDhYCa1njwkOHnrYkhaS055jdOvm4DoXWyyxHxwTopu461
kd8Gap3C1eG2jcngww/youy6AqZHafx9ROem04wLc4qmgtHGHZzMl03Qh1B1R85TBqXPdxm2/VnZ
leGiKpoYnsRI7jqS2RdDDGuBZWLBC2EB1Xo4edIqYkA9XTDM5ksNti+UkGAX44ZD5+67EDYgKwiM
a3dXRV1mLTM3FDCE6UZ4WqM9pUXWTTfkNoSS9ZCy6zGSlQ69KEAVZj2VpV70VpTRWetahV7qEAWM
rWDma4bDKT2FNK6XO2FYSX3iZlP9zTAZF4sImTVKjphAsE5URcXX0NM0yXWRSbMnQdpif1IZ1JPC
aZqzRrJcbMKytuCiAUA/3Nr2UIoV7VnVX7awjgKyGA14tkLWbDcpQk4J78PvbTWiaYLSur+GML7m
Z5jmLRKYqlij+0a2dxSoMdIMGA86jhihsQ1YjwAs7vagOlGzmOhY33GSktu2KpI1isDpGQzBsOnC
H20hI6MebehrN/DeY7COQB3D091USyxYeMQuMwdSfmhAw8aTiYh8BuuFZTuNKfXQ4gEW0hWTwzog
4Gn5lt0NbFHRfMqXeqzDCoVQCWV6A6vMW5nw1LowvOXe1IrwAh4RyaobYYODXcbeTa3NThm4Wfu0
z4PPMqqQqjRUJsWik10+LrWGotVTVVyfhkPBU1R4iuDEglHWCcp3pb0QMKvaFpnor1nHyxPatpUD
d5AOpI+I0E3F2/ELRgBxGhwwCsSgsbjKyzw4gaUZYrPJ9IieBrIKpqz7UtQ0OmknCwzSKoiiC5CD
YBtR2OwBsTbE8Fk3fbGYnJaBDDOFADaXTyyDWnoWR/NrafrrCsbDyLuygykrVPpUdBdh3PzARamR
xmeJ5dzV8D32Jw5XDoSiMBx06LCkSX3VlR3b5xmqVlMvJwDWJaTImZ2gxCvK7CrALgupJgVfHUks
ybNNEXSBT8owXcRW2lV+5gSR4ze5E58Y3QQxVKltZ+DdOIEbHsBtbQNmOTpmamB79DKalI5BKa+S
b2hb3ALxC8W3KrTKne127SIj1Gyrgqb3WmV+LmrLGyYZ+ZEjihsrF5YXpWF5UnQK+zuKnedWF6M6
DRqVH49FP3nxNAKxItXQrQWDz50XF1w33jSNGfcozR77vq+/oHf5eK95KrZclvW+TqrxWxrHn4ek
q09yMtFyNsLLYbVV6QcR5UiApyoJF/bU0Mc4SM12pGV42oB/tIkC8PfKyrlldTWt+jY8hd6/uCcd
goNsQLSwEEWbP1qNFgHy6NS+zVxsa34tdN/4USXiycvE7GzGaBp/M4W5mCvTZ1i/5rQYYEvmt/j6
QD+BaywsYhjGL3QQ2wj3O3wzxcL0zUlXdGsU5ewTe7B1DH70wE7R1rYCL6JszktizBIj4cCOEWBF
6AUZLM+AyLnFtwj6CK8wMCiAD4NnUOBSXuJm/YNKjb2w3eaSBSE+kiVut7DjLLhLOM9j38rcZu1w
LBo5tOYc8u0NelAjHJE4UrUsgSvHaQCLl86CMY0ye7esEH26aFXLQuKTSsGir7Ce0q4dzpMaSDMc
Z3w7yJrv0QCDH6+Qnas2reCNXFRWI4w/ZE2+gUdwGC+hSlfEl2NSrkPSTPW2gIPPKcb8e2ZHY+ar
0dmwvIY3FvwrQN3MPdekfl8zDamHai6VbS772Z4ySdy7sCxhqllDSmSx6jGsQ9gkxFhfcJsJboIh
vUzihJwOqCfduhTVUIA9yXgPpiiTcEvggdeWCgZJaTp8wY4yrTt44rQjKNDIF3G/lBQ+TKPAERHI
UevW1dsQG/Ai0Ii/FrDhA3DEkxiTH64XIXrvekqhCpgi2vEj1O4PaQ9E1CkRciL47vYwltUbhHTJ
jlcANUtYctyAELBNh2ZfkTK9HgXBZE/hKAGvPCRzcZVnt8XMFNGD7EBy0HDKmV3z2XUzJNFdb1oK
GJTbBg4EFa1Awx+xyZfYzdVInLMh5nAWSWf7IcrCzzhx0AMzhnkUXG2bVR51Nvz4hHy02+pQpGgI
KZIg/mIS2OeZXvVLp0w0QtZ6G6bxNbfc5HOguxK2DGkcbhU0oV8bxMqgjrv9KhJ9eEBga+1gVkv2
hen6x3aqq/NpLOuFzSIcuPhmid4WTYRuRXUGDw70c6Jf7T7sQI4fCxeOlEJ2IOlAO8NTSfYCZfuF
VCTfRTGNn55hqN8CcX9NLX+lT/nPcN7/hyRjKBO/wOveQLw3bfeYti8B3ucP/Iumrj4BPQWvCiRV
1HZmLvoPgBcMjk82HB5Q9gCFHVRZgLj/EoZ9EqDqoOIzMxJ/wsJ/sdQhS8EbnEu9FB8DSeB3AN5n
luwLNAp1aWbPNGEXXw546nFPqVryonEKp7lt0yD1zdiK3cCC4RpGPXwD7yt3m9WDWaMNXH5BO1ac
ICEuVukopouaDR3MuZLUT3W2hoes9t28TPZKNeUNIQNwjQxl/VmWuOFVPe1gRmani8Kpg32pNwlt
4Er0Dr/gNf44s7hAaYDECNxnMLBR+nuN8Nkw0BQBxGjXTtJC5WIydxm7LpZMbL0Dys7l7n8P3M87
gYUEkqMCqfK4l0lrkOv1RetcU4OeBRprGlXFDroxpzA7eLqK06ItUGpScJT1XsyvX0Dfv3hI3BHU
GPAnFGR9R5V4DUnd4CJIu4YHTrdE/BzuYCXP92j3Oi5/81aYZHM5YdZuzYXUo/GMMW86heaUN1Yv
mpUexaMRGjj7QJx33hybKRevBhRyBADHmIaQcEn7uDgpc1uEBs1mbhJpr0xYb0ENXgFd22clEIvB
rByc3w7bZiHEgfwORbhLksOxDYbCwaORT6BPAresN4g2TuASaVd60XV8azgYb+m1A0RycIzPjNyk
Rb0DeLeruvCi0RSdPCl5p6j5um6C2QG9I4YL3AJp48bHIK87jLHQNE1uSNJbK2mjhdEQICMyY4No
i1vv8RjfzEYmoTpVM8dPSvqmE2fRDzKJwUS7sV1brKdgmDaw5053vQkQwA+9ukwsKO9p9e4Mec1x
mZ8UujnwibDybKQSx+p+GccDzF9QHW1hhrsEFhAs/g9757EcObKl6Vdpmz2uQYvlACHJJJlMBlNt
YKkKWjvk0/cH1twxBiI60NW7MZtKq0Uaq+iAw/348XN+0ah+trLb3jxRzlcHQJ2ZX6sB1qZwPj/G
u8aCUipFjHOXemp9OjRA/JODDs1gj96Mhz5iulGNpKGG65BZ1Ga0bfzQdGtyHcq0NTinNte20rhH
EvfH7R1yMfO0xRwL0VkFkKrlLDse5YD6UREjWY+AFz5VqWifLEXSPb/salfRBnXbKdSDLMl6vj3w
ApDDzM+YH5OGPv8CyNcWvTmyQVMOTaN+hQ9IRavZQEMIXavPn6tm/FJr3SlOx9GzAkeeW+Q/hRxs
uBtvrIxMLijbj6hJN+44Kj8KUe6TVv0TKJpwgeP+LMxpo8/AqBJYFly420++6MPw5IAhQIDQG6GZ
Ra9ygb6ikolqJLDb18pQH/zJ3PdpuSls57FB7jHOdc8QOaqB+hel/Xsd/aMc5r+XoPy/RrOlH/zu
K1xkKZ9/5O0PcZamvP0ff6cpkEj+Bf6ZCPLWTn7XhlZM8184TcJOoHivA6jhW/07S1G0f6HXRmoz
k8hg4sxEn39nKSq/EA8fepZwvqCf843/SR/aWR4OAKVmsJ4F7mzm+80/f7f9436uWuCr9dIZg/nF
9vXRqyRZ3wPkyA/Cpj0bRpr2oWkS9RjVbXxf54n6w0LhyRuiothKUlM9GLE1PQW6U3IX0aYncHvW
vrH1gnbAJH6+m90rZ/TFAcADE4wV2YbyBs5wsTkDTGNKI0ygg45oxabDNG07ah0bwMnODoHHeHN7
vLd84yxAzgMyNeQ/NBfnvv/5DDUGnhGp3Lygny5/1ivnycwAIw+Z1G/bwf6SpHpxJ/I0PjhW1FLU
7AduQl26jYVlu3SLHxIuJ16c9r5nWg6Q/z5otrVIK08e7QbXldja6aNu7WMgRkctVMfD7Ve4iKQg
b0EbE94J9PSf57Tn3TdGZM/UkzETL7GRUZXK2p5+YEClTmvS7ZhaL3JcN0epaV9uj7vApBKOZgwo
uElw8vBwOF3OB8YPssPYhnZW4Y/t3Sip0V4Nyug+a0V75wi9dntLao9F4PdwWCRpg15As7Hteo0P
cO1JGF+lPQ0I2UD64fxJkKnTSj+t2hdAFg105kL7gFNH9yFqK4H3gt58bO1K2YlGphZuxGKnNwmU
bzolK9nYG7/ifDmpNghlCEP09Ge82PmTlDqa13JeTi/JWNDD82lIIyjXvwKkj/fWmA6neqCgGQ20
zxX8aR7ZTck2iwyEA7vKP7ZyZz/3SZ9+QbJZfUBIv/tsS2n6KKOdugb1u9xsGuGJVQP1h1xk+QHJ
6VBbFYn6YqN5+IDvQ/krLLPAo9nVPNCynmgB1Oa+9Ucq7aVZ35ldzhIbp1zZ0VsfdlSSpx0/Jn0n
63ySIklemdCLnJ0s2mZfEhG564HmOJ9PqQ0qdLVj7UWPGhyNy3F0JzWiwegkqruynq9Mh8M+IiIT
KwEJLTZS6sShIw+6+tJVOrQVmz71BCEi7KONyNKInJlWwKnLBWVDJZDlT6pB/riL2pG+B3X3mqqg
Eqk42jgIX+6soDLMe4lOzJdOq7Tft5/2MrLPT0jGyuXYAgKyWPKNURuTCBXtJUVafE+3aNqFelfu
ZYEOAp0C9b5Kp/EYSQiukbgoK9/ljWV3ttDxDDJk0jcT7AocuTkqvYs6rZ6WbapbiIkqnfGNi+3g
33VcP1S3oFD0IvxghICUI0vscuzg31SlZEgbK8Zm143lxkAlMR1zjOQU54hsMBLkgzT4rxoFmV+O
HKauNTTGfZIpQLLNBBM3NzTtIQfVEVq/KItSHG5DZH63DQzhB4bX0MB2eqpIdWD6peu0VYGo7JQA
T84GHF83olWnyWuKHG6v6g/6CRCDgTBQQAnUrdM2+V0VivPbUoMGUNKYcWGy7aQ5WfiHTB43vekP
dkpD4Qa9ie5CqSMk6ga6SOT9CG6ncPGsSbudI0pH3QpcbfdBZyvCszt8xD3asBlKq8hWDVulg1Hk
jmj74lTSKliXB1Md38tWj5eA7Nda6mYQPZOHuMBbymtpxCSbyI8yY5M3gP1xYIp5QegWulJrym6c
GcP7TtTxsKmSiUt7aYDN7UE2FrtKzcKnsqEc6/Vqb1DybHo0fG8vx8vc1Jkp5AQ96NtzUFkEviDX
mz7G5uPFzAZnK00UHjN07ncgNvTvhaHON0veGcQyV39VC38PYaqvLMqLDQzZGBIK4r8EYTB2iz2h
FJhahYWwXqSsSvbqhKdWLln4CwR5ccgsNEJuv/RFcGI8gLfoE1FswmFpEZxAwkyjUEP7RZKi/pCG
abIxisDa2Q4eRLeHuvJq0Ic1AjX3VAipi6GIsTEa0pPzgsAHRhgYWewSSSFPadRgl6nOGqnnyqtx
jJE4kheRNs6lvPfbOy+HNvAH23lJJgSEpkqnDS4nfyDFrRGJr70Zt1Mg7gpBlzPzfKRKDxWU36nK
9NxVj3JPbzjAM+nQcSBs+tofVog811YqcO6Zq0TCZ17wsTGblq3IyaUXPVWLA/pK2rbD5ulFsdml
OVqtu0i0FtRMwA5VimWCk9Bkvf05Fyh7cidSf8TrONgc8KiUE8/f2neUrqkLyaAHjGuHW0kUHI9J
Vcn1Jo18G08r9CcJZb4+cT3XgA7Mis6Ym9S5pb1OwkDGHEl731h7sHmfnsf1uWDFTp5zSQPS/vmD
AWuyk7jyHYpkrUk/xj+WvoNhVmUqL1qeWPdFF1k0+LGzQqoeBapi7B87M1xTbbtMzMnnHJPpwSMY
2t6SyUr0q8wispMT/ivSLx8VoK8GEMCnKtTE75bJGDfKKCL6G3E6/FALwpyHyUiggBVxJOWr0ziQ
xQTAqlgzgs8AYiqkjbGaUR4SXNZeNZUX3EShhWQ+VzUfxXTMrXvMS3Qt8BBbGvN/vIdZ4/CykF+g
+kMl8nxq6XmLocRV6EUKcRrHpQjtzwlJnybM292g1Wt7+HJnsa0UbgcAfZyZyboYD+0EOZtM/8VR
6wOuMP5safhpirKnWthr5Jwr32vGZxINWTcm9azFilaVvgHzZksvua2nL4UmoifVD0IPWffSy9sx
gPxIuxZ6GfDMWvQbuNj9QWvVXw2R+SHAW8KNRmwRUtVID05s2rEbOg2urX5gAAQYqalblMO3KUY9
96MZVV+1iY1ye2NemzOWG+ueMpFFynk+ZxmpAwyrKCDNA5cWmf73Lp5+N536M9Xl7e2xLmMsMwY8
3KT8TiHgokiMH0bVYx3wgvGGwGdP+x72ZehBz/l2e6DL+xEBlm4JoiKo7FGqWGzqvm1ENhpOcCrC
SnyvxmL6gd4qKJhCH3rJGysjlrw89kFAFWqH5yY9U/N7r2TOBEZEEuUKdepKDOaBSBLmRIFLJBJh
Z8cLhnZKlJV5cErN2jpYUtF/FONkeH1txQc5bgT2iWDPWz0vt7bj209cS8oVSLHOGOeRDl2zWSvQ
IhjTxFlOSogNa5OG4ckJ0v5YphaNyAgF19tzf2UUmGpwh6gScX+ZaQ9nB2kDTz2phug0JQKEEwnY
JmqT/8GynRUKuchxkyNoauejZHUBXk2N4pNopspFWvjFGDExLCpcXtvxz+1XerNPP5857p4coVS9
0ICD+3Y+2pibqgTsJz5xYoNxk3Hz6weY3Z4Jq1vZ16EwHvW0U62Nn/pZ/Dyh5hPDtlbGj33V19jX
OGJ8TdXS+YiLRvFTzUv9iJFNZVV7LTMbjWQ5lyLKmVZ9uP3s8/5dPDqkEDY4XULbRL3k/NFNpZOc
CUTeqZGbO/TwOXqt5rVI9XvZSH+pCujA2wNebnJKJLSBWGc6JP/lMWZgBjuhFRKf8CTA9Wn2iKY/
LgOM7pyV2HVtKGqO2nx7pUS8TH/xWwmwUFKSU1+Ojktnzdz0CsAj/NjW1ASuDQUH2mEJmKZJZDmf
xlpFFdZoOJzJf+PNVBXB3qwT6RiqypoW70L/b06VKNVzaPKxiMcXhBXwy3GiIQN2SvSqfbbNWv0a
TLb108xl5VsLRPc3xjbSQ5yHheIZqDR8DQF0JC5wFwUZlTaSXruCaU/iGoJ2XwfFrySZdOyQpBgM
d4kwggocw6jIA6defEAOq542LElt2gK1bj7mOM7p7CMd/4wco9NvJjZzP+saX1m3p5mbe10tJkwS
kF6IXUnGFVYSlXWMwzFLPwRmN/tXBSlaHEDludmNNTpaFg7WgTvEIVDtaVIxMnEGdbyXA9u2PA5P
bGb6QZ68TgXxsqtjGRiQbpbVNynTS8tV/TD8LpeD1rhpXNTptrLUAgM+1J3+UvpA49iq2h0ILNBU
HZDhBsB0mQZ0qscCFcISBIpi1g6pfdDRcMlMrFA2Uew0H7RKYMc0imF4TJTqVUg+mK3UGsf7VJTy
igy6NgemxX6ElaDM7ByFvGEpVqBqmIIlSl2esiAL8TFirfagzjskQwfDsPyNIk+YzvujbeJyiLTE
T9+sR0gJ2DI84zvTEzG0yvqCB3YLtSgX8g4uQBy6YDTnVqhC43MMys9p0BnooObRY1ID3fLMVhOP
XdW36VbYWvcMNcn51fQDpVw16/tudiVM/gAQiyK3yFIVsksoFIhRvYi/As6R1q5Bb1TWxUxwnWQu
YGVRwlySbGLHiYWu5fVJT1QsUWE+TG7dtHHmKl2J8luRRSFLKGxRIBplmIp7U+rRV9Uo8juermTF
LstsR3izNooCIrrwf0lWotmboq5UE/dF+RuephqEyUrPH3ilsvMAWFmwL6YI++dESqhhi5Rulqsj
6/Eo+ABu1USmebwdEy+DMPo03H+AhsMh15eXS+BuseW3TnmSge7uFCcH+Kh0v4SklUg/jta9lcDm
vT3mZcSiNA4xECgJpU4aIucRSzWcWjhdU5wUqtabqqz9nZrp1lau+/Hl9lCXRz63urmKiFqDzXiL
pkvdKTJOlXF1CpQkBMfRtFtnwF709ihzinS+XhhlLlcq8yQyzvkLUUA2hBFW1WnQE7yHZfspRBpg
G/g4e4Vi/JSjBeQaWARub4975epKX4qLBR9urnMvCYSISpTQsq3m1JB2/JCtSX4AhBA+jJbOKgWn
+rFMRLo1CX6bxEzsR2qlzp84DK0DTu//hyILNOq6QvPVx5mJjNxX3+Z8MQ+iE2SPsFNOQ6kMez3K
Tmpdo0VjtP1P7EFZ47I9PtuFMhuaWtp+mMbuOfOBQqpllK8ktlc+PTAMZKeQsOQmoy+yPTPW61wf
5ObUV7BnsqoPN3gFOStr+UqsoHkNhgUu+twNXt61qsBW2j7q+hMOq8qDHHQjLoEFSbOT6mIbY/UN
ulIKqq1c6M0d3gr2iA4VhskIZOKR5KZyykFkYjFKPVVqa/tYBYHI3NCPpl9t2jTtxjAlDR/LoArN
zTSqzf0gAzjd2D5/2ahhVyYHTCKNX34kFE8VUoZv1lijI7Sy2pbLnCIES43JREcYQIi5yGxbxe70
IBqHk0OHba92Dadm0mjVsQqnnaCOs8+1pvnAF3kFCR2/oj2B1zlCMliJJiOAmHikZFEVd+BIul2B
595dH/jwJnt5WLlQLHQC6HDwrBSyFMplMkKhSyUnsJBmJEpjOAWyNX5OK/ypxrTF7y1KUsicTSxt
Els+TJgQexDY9U84JUlHQLbFXQXc4EkNHfEtBv2/uz2Jy9g3P9e8N9iyYOxgZp6HirJrw9n6cDxV
OXSDsorAn6kYWNstdpT/fCjWoz0j7eY8dPG5AqnXzFyo4wmguOOVslFhGuBn+1YL1zBry1NkfqtZ
mhrBJUIga/j8rWQhS74B8gnsZRR6nRU2p7H3bS+Iq+4hTxP7QTFJam6/37yB30fdeVAUgBCEoOUB
gG0xKO5UbQR2lEErcP+BOiCVqg/StguoR8lVuFZivghvDMiqR0uKoAI0anlL1RU1FU0r5BPAuXGn
kZwMHhSn8AM4GR2lZr8CJjsX1geDekinvHY1cvSQRpyHPg/qlSV+Zc75tFT4KSsx7Us4UVs6EntL
l0+UK4GTRe3wqaDm4PZ9puyqGs4AFnrjypxfNFXnOUCzU58BAfyz3FfQgLRELe3pZPjgfnEOzN1E
j6pNMQRi3wCM22oIa5/KOscEHpbjCVKlsaGWVN63vXiQaHfcG7UuP7f4lh8lJCY+kOkXm8qUjJXQ
fGWr0RijCwHeAh3DZT47YYzVJBDnTzXaJZ/jolXn7MrZ1TDQVrbalchIlkHurLE0KCer5+sfrVoC
sJ4qJ91qpyNdivGYjlhlw6LVIAgDuob0OmwHPxEr+dvylCNRp8Uio4BMmxss7iLBAUoiU3t2ppMJ
s+lO1Or40Y+lH7d32uXrIaxD3LLJcWgovZWQ3jUYxyHNuOKm8ikvYQN3/PVLLuNP7uhFstOacrir
q6x7zALRrWQ4b+Dd802Oyhh39TlbRC1hic0bu6Dys0hTTyV2gxthS/onbPIAlodOq6KrqkdJvZmm
Sf6RNwGZs8CEud8IPCtg4suZtaWHCSOrtDvNYWOG5avahMZhoPVfe0Uw8ZswJ3/ULHzv0XkYp78G
1cDMtZTs6cVGl+ClL6RvhjGlH+0a5MKOZQAlYtbI+UufjOLeAUsy3QEmNgw8FVsHGV25V5/8Jom+
t4EUHesImIOH+7j2WeDXjGcdd8Wn1LEKydVAr1Qry/6tbnI2ZTaANPB0YKuhVHKLOV+MdtrNTTkz
ecUCuLpPcPptUeAvhg/WCCNnizFVpT7Bmw7gEVg6tEYL02i0rTII5pixwncepqwwXB3yB+rxQsLF
EOrUDwlFzbl/q+IzAbsXug9Gfps47waYTlDUi3sJwYlkOw5BDEw0q7pPk+VYwc5RhXE3OriDuooh
wWaj9NMcaKrY3aOeV/G326t1IavBZkdODEkSZBxRi51Fec4noJCyvuix4Hq1tDC8LyFcHqCsF9B0
oQAGBCPsGN0Mm+JHbjjxAeVF0btVaxajp1cSml4FIN/Qq8dQS7DfTLtDMCTONu3ARLtgqRVjo9Pz
eLArm66zhcNPubGhj/zUaVGJrV0n8a6bKKN4fm7VT0mvUG7MzEkXO9Q79ZV7+7zDzz83dT+6vcAy
OAMJBedvSyuj7JLALl67rqrxQg8IOXy58M6PHH3PKim2mWE3BzkIkRuasqRaCUEXJW0D/CNAM158
FjsF4nb+BHqbtDBlou7VMZL+kBRZtYXGmxyELIwN/Kf2iEltsy9s3KzlVCu8vjDj59DKxv3tL78Q
uebLO+BJ33pVoDFmJNb5k3TyEKEWWgyvI0Srb5bS24DnRGgkHtyhOPWC0qCVNKil+nWS0YJ2AysJ
nnKwsR2EgFQ8Z7O3vZyM6d8f6f+DNv+XzbH7X/sf7Oo/+a/wP15mR6A/df7mR/S/c/Gj/iWiX//x
AXui5j3tZP5lf8M5LetfVOpBG5HjsZnf9Mr/Jp1ozr9gjtjU3sg40Zyea6v/F86pYI3AIqSZi1IK
aEIO4n/DOXVYLNRJUYmjDoCm/T/Aci5Sr1mAZe4V0cbBVUVTzEUBI+YOJIqJhppmkOkiR5Y84XNg
/sAT1d+lEK7R4UrWWlRv+fq7jU7MoTtFORnJVIaFNXG+uKWh8dNBh56fJu2mah8V40Nq/aydD1P8
SceGu6ufG/VTJWLENWokLJAUiLlmANdKNl3/rTV6t8CjOKt/1mq16xTJhcOt+sfUGo5ZiKNJ+5w3
Ha4msdfrtF1jjC1PlWJv8yaBZBe4TjJt9QYb4RbllFBxS6gxcblXERWmO7ByjC0zzYvXXexlrcaA
m7JL7Fkv9kP0WLnIALnTRtoVXv1UIm2cfq6Rv/XQa1wJaIt052LkRTzrh0mSUeOIPd9sW1cb+ie/
/hoo8bbKo7/awTjqzV/vNsXHvz/ieyWohXK1fTHkHOTfZViFYQ5ZpjFkeWy2u2q7ExscV9x0Z+z9
Q3E03Wz3cnvIizV8vpqWdYuxKHpA+YwYHqNt+gSpctevwDuuDgGVCR6JjAT2st+mtN2kiLndNFi/
JjvamsZH6JteUXzOVs/8OcO+2BzvxlqsltSoLZB2jBU85rlb/rb31Wt9GO6Lff81fwz+BHfqE4o8
+n3+HO5JRDRUIdz+y+05XZ6E82fEsAVw0Nz+o5y6eAodjGgdzyWFRtpqysb+DFRustxu3JYQbZEX
UPAtXtko87ZfvPnZmIvVit6vKQs1YUwtAT3T7nM4tm4wFJlXoK2y8oaXo9FnQpqNbjGRD63W84UK
qEDKYMki3YDkNBb26fCMDqm/S0aKU3mhaYd2bMQun8rsAZh6s9G4UP4AXtcemkqr7susaZ9MsPYg
VO3kz5iY+j9bdYRHatlAZuZWPuSMZZePDJP6e016qmNd49UAMjaOE/n3mjRSb/elaOMHtbESMhbX
sLmUA3yJYSETUHBcAr9l2vMgnzPTa5G7cjM7qEn17Ohwe/bnKPDuU5PS8k7IftEkn0/GJb8sHXso
9HaDKhZ2jQmyPGYLpAZ1rFMty+XTUFCvrzNllN0EVm3kySBOPt1+hGWKRWmXchpuDuZc7mZnLyKV
UjqdpsaOcqBpYW8NJSX5r/vyoEfgf0w9g4oQlN9Ds849yk71fYyNxy5BvsfDGxxcamsmK4XeRZgB
rGEiQYv2K/PCl1/O/VQ4IocIXu6EZk7oZUzVfVxW1VGv7T9aZPUHEdrxyr10WQuaB+Ucpu4E3hBr
w6UucqEVMRejkEHHIXvhiiEDPnaSV0uNk0OoaZS91XCEghT49H6NGDVc2j5NPXr21JW6S294reC9
RHLwTBgfIOY5Gz9xZdYW0adT5RDV4qnahSTrXpSNyb1vdZpXJXRYZN/+DZb9zimiwlOoSXBJrszn
ldWxCMPAqQgLsFYBOdEiBmxxHh6MCTk/qa6GHT08rlB6n6NEaqadjPGbVYSfcjNW+91k2NDiy3Ly
X/ywrn5YMnJgKKv1E1FyqPyfK081B6V3+4an4ibIIplvhPwxFxODc2Qjdcj67aRI64fdhCfupzhP
owMUheyTZYiocmUQ2wqsmnH4JeAA2JvU0kbFneo6/mhnWYYstQo4ZmtV04S8jhZEa6W1RWidj8nZ
1otaNR+Sntwiq6TWJ6zeys0DMcD/MKR19lXp4UYMIKE8qRuVXaIpjWujNI6+lCIdq7Evto0tHC8a
1dbTfeijwBE/suOSPfW4dsWuZ7n3354QFpUFZRsIC7jE86+bjFpjtbJiHnJ/tGhaJLbtiihUd3SN
1Vl5pcTFOEXCSMFzrojqbg/DBDULeiReqPu2Sy1+TRFxEXnfnsme3bI4NOBNqIsVV1aaENh8mAcB
A8pz0sb0ykHRVz7OcgXxbeZCM8F9dlkEAnn+5lxkkbgWgXUATvwH9LSYaYjWNqPAv3KcX5lkark6
TQKoULP51OI8V5qqQm4v8Q+0cH4h84MoWIZAoQriE0WVXEdI0Kl+tBrCgKag+AWWokZxIqYtPiRA
1vqqWNnVS5ARcwx7DmwY4FhU96EZnL99rxHErNDwDzicxr9pXOvPTmsc5SCVvFhLij1BvrhPQ+Hs
cnT2XpWxb92e77Eb+gipQF9q7xsTZKprdbbY1r3I75KpyfaiiONPFccxMPxpTXP08pvx1G9YOwRW
ZUrf50+NZhObrYn8Q9sh2BbRn3KHtpIPqS+vlcUXB/M8QRThVRotxL+ZLn0+lJEEjomIlXMoSr09
2XUcxLuqUI2vY+kL4FaWle1VbFsPxQj/YFfnsWF7t4Pckkv79gy0eTBso0wLk27xDKOJjkFTqP4B
TkGFfL2fPOuD0TyX4QBjAXZ92LmRMbbCE0Yn/c7ZSpGLFAvMW1uWmh36zeLVyus+2KIZg3elZiF5
j/BzU+3jKkTIKQT7jDiTQIWo7er4R2ZQVjxYmSHT5rMMhGeUwshW7ikXp9o8t7ClaXPMdXzaS+dz
K8K86oKE9/LRUdpl7Wh5fu+LQ9xW7dZAomyXgRvaNtZkbkU9pTh6We3+9uReWUpcuGdKPHg1g1r4
+TOYDbRLu2EDOIPV7SIEk/Z+l5r3mYrv5+2h5u39/qzidcnuoFxSx0AV6QKJKnemDfVSwqIIRHmL
B8uGUkOzjcfB3gy6HNJyfatzW2tAsiuLmAoe5VK8lhGZXfLlUoSExjippEMj1/VGbctsU5SZ6mkV
qmBKUuYbKcvlbVaJ8qko62Il8F2Z4zl9w9uL7trMBjif46gu6RNOqMyURWB88NtR/piz+FxJcdb2
yjJjnOf4/VCLz0lFMJPtJAiObFr7UMmhAdnPTHf4RxWbzvDbTaFAILn9Ya++H0hbiIiIQ1x4s1BZ
5Pxok+AoArvbikb6Qt3deIRotMZouPp6NnxnEkFAgUuIcReqqgBkwetxLdkYUOU53aJv1tT5d1rm
6y+GPK0UoS9zF4IfxWusid8a24tTOIF/1fsVL9c4It61lvQdUfp6l0OZ2gEvXou3V4LCPB47kfYW
++VNE+ZdvQSJMzMJ4wjd/765ixr18zAl7Y9WThAy1DqySLWOTomfzyYARbmLOMFWPuflJAO4nTsN
M9iF0vecCb97gmFKYyermGQttPOjZANfTdVueKytOY2MSn8j00ZZy8DmPOM8OrA5qLXPOT6bdVl5
7IcG0aaSUYPB7L8LJcAJHSZox9hqTXUfp+IMDf8+OyqyZIQuLDppONqqr9ylo7Pagl8qnnDoUIGd
CVcIhRA0lqV/4jXUnMRxDpVtYiGFouchrMlFTQgGnk448Zq8xsU4lYyj08TjXYLWJhYRUrv3LbSO
kR30n2cxNA8CZXHoy6a9q+J+/JoBBUUwSm622aCZ95Ef4+Km2+0R35/kiC7lsEm5gh3FGGQfFRiH
DwLJaZRDI2Ub9111N4x26kW2sI63t/Hldyc2Yts5369oNywB172OzdBEs/kwoKxVq49TrbrC+JpX
j1G3RoO9MtacuZDccimAsb7IYIa4sOgr58ExivCLrlrnqwWA614pzd51yvTUTOmazeKVnQUtASKp
jbjTDH5cpJ9RqoKfFQ4rLPZ/l4oWHExB03IOWk+T3DaH1vIdpNScZGMLzfrgF6O/MsWXwYRH4BTg
1kYrnYzqfGsVURWLSZWCY2KDo6Xk9kNqkQQ1RxTDzT5ZowVcBmaoH0wusGaZt17u5Dyfcq1E++lo
53DnFchJD9Ogdh9QHhF/W1v/lwi5yyN2bh2YKk7KCmSHZa9uFCNac2EeHgGE3wWFX7uxlVkbXW/S
fcNsksz7/osp9+am0vt4d3vpLsuT7Na5RvXm10OFjVrB+cQCR9IklKIjjtjCxlY9msFmWrgtHK1G
PtWaDs2YST+bLlW2duFPT3khfYnMzlpDzV0ubFSSiN/c2yB7QNc8fxA7RR9hCJ3omKv43IHO2iiZ
NH1r0157qENN7pCIXAOvz/nDeeicx8Rcc+4QUptYHFF+HffNRFXsaGpptPWVOERNw+hX1u7lYtIV
A2YZelMz4vTtKvXuWGgdGxPWykboMpdR6lYr9aDVEx6lkyxWCp1XFtM8gxRbqDhegbjVWq/3ePIc
4ZN1d51vnFLZRJDX9+WDwp3K07si/RCXsjnzwMeH24vpcpPyoiSKAF5IMUx1cf5BN4E6Y5fxLK6W
gmypYDf7Bn5YhXacOqtZ2Tlvaf7y85GaUiIh/FKAXKxdXYi+HYciPsayhjivCXWbdSNt6hx6mOu3
UXMnB3W846QC0WeL8BAKgUtMW+c7Ibe+G7dR9FNu69EFn2kdRqTbNqS2/raPEIouJFiHU1jZe4xB
gr3k5wOyPlgM+RRifxideNbMRrzensMrwZZJJMbSsJwrVMt+QZDAN0ejOD7S/4zd1jaRvVXhRoZ+
Huxjq76vwka+6wfRbuyBHw7RKK/kMW8FkuXEouHHmcbtERjforRBzpSNvR0lR9HakjdQ5t6UYOls
t2iUz7TZ4yepgpFBYa7QD4YliQ8qXm1fFaUb93Jnhwf4nt/aPpu2TWhiZGCaM1bVMA62pDl4iQSo
jpJn3+UKF1Crjtpnv7NVt5WwrHT1rv8TD9+GJqq5bwYG1gROsBL2rgUb0Esk/YQc8u/FSq2yMgLx
PMDBV/R4J0ol304V/sRSGmgbtfGr2XJo/HH7016LA0ClCG2QikEozj9/Fwd0JZY6JJ7jY2W2hisX
Q0Hht9c2To3DxO2hruxE6vGY+ILOIklY2iFGQdMqMXoDR1UqFBSs5eC+DeR0p2rDsE/iPl0Z70og
hS3IDuTkBQG4FIZzihpKGlfio9IoeFbodeSiXFuvrMt5Py+WJUOghYqGADXlZXzBlKAUEpL4eCyY
3YF6SeiJCDOFJuUGLuTceZRUcINsIH8lyb76flT0LZYMjKolN1ggkl3Gqh0fGwU1C0WRis994dQf
//lXoztFLs+6JKAtcrsxaEPKHRLxbHCUbRHI/sM4dhg9W1LybPrNml3gtVUCs4fKMigIbvmLI9dQ
zKzuW+azi+IteKBip5otJCS+pmtj3XD77a59PTINWqDkVfTDFtE6QVAqcCxGsxoluw/7NtkII58O
QzJ5tTI+mNXwNZCCYnt72KsvSV+MXQ5CA1XQ813n0AHCQd6Ij2GpYuATW9UuUBDWD/xRerAi2Vip
jF4d703Fcm53gFQ5H09Uue5kXZgcjVJJXXVK8w9+zKfrHYqbePKtqStdOfJRuJixt/PJS5J8Pp6W
p4UdVVyAqHxKXq+08WFoyB0F9EDAtOiAAXwvqLoiaN3LUriScVwJaiTl8kxrpAiMbuj58LGfm5zB
ZnIseTfOXGNAb7j+Dt9UHG5/yOsjsXRgtspk5ovdAUszcZIqTI9KF/tbNKnrQx3RPaeQmqxs92uH
MDIegJkBhVoQKBfnwxh3g9JQiT6Gsgh/JtpUHcexsnbVFFfHyGxLLtu5/YBatO+RETVfja5ZvXbN
gyzDHRkAtLO5fIuH4PnUlmBfc1/BC4Rru+/JZsPhqkn+FvA4akJWp8D7y5QDaz/wZnqlF5joYyuW
Xx6cTOr2t6cftYCL54HVQqcXmQS0aC+02NCbhihYTdIhiitFcYUVFn9lQleerMIKpz1Ap1E/iDLR
f6d1CvDd1P3+w1D1xrdGlAOVZzQqzHyoH8RQj5OLCJP6JZas7s7oO+3zqPcJio6lSD9OcHEDV07C
EXOZDlclJKc7kX+intE+teXU2rvZv/CPH+U9MvjlYHwbAq1BKFWJN9weXSUsp09qq6SPuUibrU9i
8Qkb7/KjpEErxzEwwxkpMWRsoiqd7HRT+dSOcITplRndmYtNZ+aAnXQUjAZcH7RmZifF/Od+kzb7
Nq5Kkh8jweEUXWybQfE1+lUgePAZFSFO3GyA3mSXY/pgy2n4RZcwdPTKLKQNbUK4cNvWolkfttiu
bYK8Mj/ItVI+DJUq4o0WD9lX9T/ZO48lSY7t2v7KM84DFloM3iREiqrK0l1qElaiO7SH8JD+9VwJ
4PKiL0jCMCSN00ajoyrS0/34OXuvLdkNh4GWzp7xIz8bCtqJzAY7l4lB1tk7lAD51CjN8WIDcbIT
FnLUHkZ+7DyUVdYYMSQJ47XB/f0wrZA6QhjsFYZBfSweNBpg2p7JGwkDasrasDZK52rxu+9LUT5l
UD2dZK2F8dKPhVgP5sYUlgyObPnodb9OKj11rZB2cWnEWelZh/P79m6aFaVwuOTZdOnT3BERhCHH
i4rV9iQWgGJ79qu5+vBycx4Tl5Pm1Sb0IYub0d1eA5AG3gUjcLuOJxgm153a8nenKtLgOGiecdSG
4YymIibmWo2tDEDpLaIJh74YUvDErf9ZtA2xFlbdIvnR3Ck9Bas7PKRobR28qe1mJKuWKj8sJuFx
1GnlZsTwv9QDinGGqFPa+lVSjd6sQD/P4ltjdWu7h6g0Huy8JYFsqNyjIi0rrktXP6G/7e49f6Dr
nU49IwjY7PNdJ1TPdAe6yRjWajIeddhA8wF+VXml9EG/dfnQ7bAio0SErqaB3trcRc/3XaFn4PJ7
i+AHgNV+bEj31ALu+hQ99vVotL0UcerSjzgrTL1uWMCN/pWrtELDhNrdpz+fdS/m0s0fmaxKsoZ0
ry9DOejdq+UU7feAHKsHy1HTOxxHY2UxE8Jhj1vHT5It5U05ZsRWEV3lfDgjIIAoXXu9i0wUPgvL
MEcMuDrDw9RXaJz9FF0i5BDHfZcSK3W0sQW9g9pfykQzvODFrLxyX9B3tELLL7qGGIHzv1OX9QRn
yxA2NKHW+HDomFb7dFn9WyZPmUlSQWuTN8TdJg7G3H4qbM+/ED0Mr6gujCmNtEzMRViYtngLFhqs
IXn0RJ10xZYVCSkM1kXO8dGip+iBnA19RXaUzan84m0NKNk86Pgm2QVDq2jS8yHbTfBPiGYmNgSr
zIa4OyxKt749J5XeErGFPNhavSxmGxg+W7jhz5pVgmBuA7MM9RyVZyjSWR6DZbWesJjMXwt9YJRd
RTZnkVFUqYxkZfjgxTDIIDHL6+l1WPSgQltvybesxFccmovCSgAFMP1cyml8Wrba3SKgir1NnHpt
phE/d97EOfJTm26yvfXHYCrHJyny5rpe8ESEZDSsyDyb0bkvdWVx8+6C84VXDOttbi/dYyG7hQ90
YunupqExv+eDcr70lMtPqLpsux3KIddQFpSjiOUwOyz1oitu2cAzUiIdS82stS0jh6MqFXnHBakf
7TxWV3NZrR9zKvIPbzMWM9RnVCdhOujBHFuEL91vcgmsWLaMlC7PJN3HevJALoA5oU2+uFI3Er55
KwiAbapIKPPqO7L2xk+nKy9HVTzryrGnXVeh6+FCM2X2sfIG0KOdtvRxgw51iVN0b4QszGs3xKyF
Nr/tchvqttF74tCS9pddSA2iUMwIS7ublOWWSVGq4V4SGHMf+HPwsfAyH7NGXjVO8MzVsSxjd+Kw
iUY2d8SxYroCkK22pGQBv3bTTCAte1bwoteZprjkmpsdNUTNqsSvJrNIpqooIBaTu4BdP3/inx9I
pLcDPidVbWSIZWRIQwXmyxLS12l/tHZqTqGBZfMbQE5ik2TdQxGY69XFf79qXRxo2rm9IahFQpyD
ZItYynLu/W1q9/XamVd1X5HpOa2ag51jGkks9ZeAyKKeQBcWU17VoC7EGACpa5twGfMKh8YgOhJf
POor1cjZC9c+H/OIiR+BUVWwZDk/HnF0o2yN13nO5H7JltknP7FrDFwz2nLJYsbT7Fkkf8RiWrou
dttxJWPDask1moAFhbBJ2tem7+VNR4E4RaYVrETa5HSdI1OrGj1cugxZqNnPxgu5dv7J71Twu2v1
bynv/6eBkJmC/qFe+xMI+eG9aWlHfBdjMW7Hr///b7/+/f9IazDOybpQTs5sOsbmVHa/CefZiM1f
zjTNX1Uc2MYpuv9DOG/9AvtMR0XH5RBZ9VlU/w/hvGET8oDaPuDSwXSYftff0c7/i4ydn4i2Ppcl
7OpnNSP+xZ8r3ayfNOAIyng0RbGRJCYGjBleqrqvrkjzBGCNE2qZka0R4QQ1bRNDpSLaiOD0jmLW
e3JH2k5oRGwGMslwO6pQ1q57i9xTeZEgOw6cSLVBvCnNrX0olfaG40+nEqRf8KFbfBNDhKpySVJl
afdoKYjXOasjUOzVM4G6k+7kX43b+SStCwERjmhcRVDJWHe3xJg0u35kwATAcV6npCv6Xntl9QY3
BZIr8B1jOh+revbcMON0C/ttVX/ROvi5QXF+gyB/uHCi8YOvSPPw5zc48MkicsRtWOtFGklzGqKm
sef4D2vq9re7xx816T/fbX97CjG46J6I1jhTuH5+CmX9OPVdQd44PsqE834AjCannWbmeWLNjbb7
75/3nywMfhWa5phLEeYgA/j5geTaCGUNzvbo6h25paKdX2lDatZuSVEqhhzk6P1Nowz2fQZ49CgM
UsRCaXVEhdKbTKyOSKuw5PT/RKcwfk91gM+hgz3Lw5+w4KnPttbGDnF2ApmdvX2bvI3L1mpZW5sU
HQWm2JZBJlMTuMjpHKdqsRYamxuCmkZclneo8+Bx2OWNNGTQx7bVbZx+aXoNyWgyYtfuuksz9fp7
N0/XtzyrvSqC9my9O4U7/LAbcH7nPE6PWKI5JVbvv3+Df/rEUGWf5dTnGTwMhn+FDjEcNsZpddfH
MRM/UtVeZhrvRpnBQavS4reP62/tq/9LMfRn29h/bWm6e8e+9MfdF+7WP1xLjsneS8uQeIBfuTHn
Bs1vm69D5M25DfyruAXZwLk19fvma7q/0Es9SyqZhqFRPSMmft97TfsX2yMpAgGUgWz1HL3zN2xL
P+8bKF/Zvnky5yviovOA9ecvGF5PbTG6VFLsdfbJ8JryotDNv2iJ/ekhqG2RQyBiPQPloHv9/JCp
3SqNI2CIF66FF85gOIe+/5sjYn4VnsJWgd0R1QFLnlf2x/Y6tDh63Tr4wrFP9cvVLR5zh+K+mLV6
1+qa8RftqPOZ9M/uzO+P82mwMyOhrfgrBOQP3XxpU4Su4zbEAKn6ON2qIFr1mVDh3Fmi0tiKC8J6
yHedLLH/w9r6T3bhnzt+/3gyoUZ4KxnOnLOX/viLtiNixc4CRZpSFV6VfUZVRgReYo7WHKt5bkPN
sQ5QYrZj6cjtL1r9P7fhfnu6x6PBmTI6pff389PRHFfYgnl60FteuCzgeuZOl1FOx/gv2nB/fhS9
cJ6B0/zs9qbI+OkXLbJ0qmcJCzOj2xG1OjKRPsCj7YzbX6qHfiVi//x54pYHVcFChFJPdfPzw5pW
pFKSLxvX3WovUd9OzUVhetlDYeSuSJj+DW++jmw8LHqLxHHUTaQpO1PzRrC6tZ+hUHPSMMU+kZud
PjHhztt42Krih1/71tkY7b2sPceH3a36LgVZxUABA8BgUYd0WK3zSHVSvnD/zJ45CuY3zciLx/TM
1omcirMkStHa6ghnpM0Rn+YmAU0AItsd1hIVNZzbV7nvcPy7Kh2vGsieDNOm3iawpdTUk8ME9TNV
w2Qnc1DUkj81V7JUczP4QYMo0CK3l1sZU51jhsqFm156peFFpDX6p6C0svd0GoKnkRycH16bsdSn
uhNfy9T1xhGwt2PE41g334q8RnHpG4LJ3zAhjEfa/7g5m/0tH1rQ2SJ1V9oZnomyPzNs7bX0je3T
3GaigBu42MahtZryunCXcwRqSaMM3FleiyRztQzyjT/nDv+IQ8agtY4wpJWUY+zQPuJu6ipJKuWs
F++IPyc9Tsl1IsF7cbVL5vDNEHPL2T47PN/fdU/rTzPHL1HzQ5+/6E5ZPOpLIQE4D477qEZrmeKp
9Oovv1i42dgYvU5EbvXXZrmpZPR07PL0oUWkVJ5DbQ30i6YzIZ/bmqaR/TwARA/Bs89VtLhKc0PN
GpfdTPBqHW2t4YCPG7Z4cizt0De1e22AylnDJiiDr6Cp5V2hE7dB3HZe1mFbD/1JyxUUtqxWYqLy
UOVTOnXcYfmd0iBZSjHQ+ytF8d7RhMUf2K8Q2i1S4XfGNtPOIdBgvTG53MlkNuwm0YvMVIfctds4
S3sv1lqu3ocRs+PX1mDiD9dNjTKij0ojdlvc9cfsDy15huX2Dl1qftaQvbchahmHksf3iSVaESK9
+E5vbiGkk3mKSm82n0Fx15HFPKShUB/d49wN/j4jTfVjQjB0T4OK3PJWzT/GUZYxXVhpx30u9Dt6
uFL8BSTlX1C45x0MmdxZx4RID5ryvwLAukmBv7U3GW/kRpZ0EvvN3y/BN0HzKZjWpBxJsaavqk1u
OImHrv9crEtZN1EfXDvB1drcLGUfb9bJTx9H+kZA0lYGLr9u8v9XS/0br/wP592fbrLX79Mw/VRL
nf/+74E+xPZQr9AEC7jOcgHlRPitlqLC+oU/RcWDJYGr6vkK+Y+LrP4L7STEPZxYaKjP4Xb/rKY0
/iM+VCot6jPc2+fb7N+pp37luv3zGKH6oGbjhzhbNRiEY9D5+RhxTZ8+IlnBt1RwAIDycg6l/MDs
uB06H+FPZWpoA88jTx/9afV90Eih0xXWK2+Lxdi4odRW78lAZZIX67FAUkOqqncO8/7UlPnxf6vs
9/7HOR/kv67Yw2moCvH+/3bvsv3jYjPP/9tvi426nb2Bwh39BAvoV6/y710T5xf0XJTmrEREgkzr
qWh/X22G8wvX1fNag+5NjX6ORPm9cg+4CIDlRbzJFP9MovD+zkrDAWSwlv651hB4gWhEgkcb8rys
MRj/vNbqKm+MibRxb2nryBjpuF4zG7S+jxok1bmW516tyENXBO6+mSvzVZw9KHN+gPSiA9JciWHu
GYuQ7ZwEXpky6cqnkIxf+o9d4F2qNN84bapkoKu5czEeHbA5NGG7ZXY40tuN2a7bSNjfhmG82Ja+
i2ozxzrue/1hkoF72cryISfPjnvo3GGyTW+Kdh1g5bs7fZDhsKXZqdPMPvGNbrmBJTdFLe3NEMVl
LfgMx/uhpfPebendtm3PMOKIrebqzii2ydNl5xpp9oyTV0SGJ642KrW4qRTBBMo1X5pVMlZRDQ3v
3i5iJa0V+34/h6kuvzVz6dwso2kda4vEd89tfjS1FyRpv8hbnVTnH45WvJn+RgafMmoa1xVqGtr1
ScNDb8pgwjfuL+gy2KtgJaCWFIGcvxVewxx8SlfjwkkzXSXnU+jezhot6jPnriuWeOvctwA95dda
1t7Iib02SyyMTr/bVjFncU99d+WbABN5qq1O/aisE8pR0SZLVrq7rEn9H31unPM5ralKnJEpFOLf
JnttfQInKItMeYs/xns+l6Z+OBVqu237urm2+Fbk4dB0W+hknnWUjr/0t1Kt4lQM3o9grAuSjniF
M7eJZTtuyJ33K13bDRXXCKGQyFQvWwj4ET7GZolwJLLE4hL2XhpzvGQNc5/S9tcPKdne8AnpsMEt
Sb0316bx2OuZfj0P3p1wNTtplFH0EcHLzMq00m1RFK8a74601bZQQ9IyGDlHv6zNxWrW7s0c8Gnk
VdEl2VgoCAzdNV0xIo96S6zXVNlWqPXNRk/deyIw0Kwo4G2xB91zIKWMkZVKN2g45ltT46ABFhON
K5OFIjWzWLWEs1Pkhp3u7HsmHXFqekfg5uoGIHB+cRYan/Pbreyu020K00lcp4t9ZVf6VclcdS4I
Zh63FyZup0w1CV3sSzGZPnEHbpLlGR2kao6KbA0tgZGH0WMOr7iDJqzywRnC2elPHtAQa/b2NbAp
Hwj52shHryTwSTfr/crVlgEE8grCw6ihqJvm9qF3hn03b7juP1EpJCvJiG6tn2tZeQ+D54a0d1i5
QOj0YNoNFLF6al7Wgx3qW3rKLBGvbb2GHUBK9E3JKJo5CZR/AFyZHmglRmro+VS14JIJnjjyUe0Y
RFxyRYqg4pn7uXIMBg0QfxfXOpZFLi9m2Fe3Ts5zc0ZCodZkHvTjunvga3NllLcw0EgZeCsq/1uu
i8hSzp6gnggl+9GibxsocdzG8gZGUdRVpGAO6hKdRpwXP2x2FW818qO0ivXbMlgMRJqRK0K/Z5Bs
0zAekjT3vnl1WkSVbFAOBvIthSJ2laMdjsjK/tHW9W1ddjJUpecz/utfun750tIgTQiq8I5U75fr
2sTTinagl+91UeyxS6jDaBkfm6jW7FSr1Iq5JkzECom0vmsZh8eV1oKS0BUgo6Dfe/pWWKFvdtfj
OsJLbnGlSKEGa1difIzLucovZZNvWtjU5ZB9yzDQh54W7LK+wvVQxZq+JZusH7Iq/15o+ofYeFVG
7ld3jVoiNVdnQLlKhGtryMUn7d7eUvllqeFeh1NyD8e1MMEfatdlPrdWktbBjLGCWdzJoVMRm502
YKxoaUh7U33Mss54ws5CHF4j2xetFXNk2kOaaILBnShLWYSVod6rQQYn2yp2WWqOkTeaKhk6aTB/
dcsQ6tgJlftDnmLzdwr/pdb8KVzrcj0uwTwxwdKvyEUqGM52wYWf+bRTzbK7Ss3ND3MAnGXnR7Jr
HkFM39aQ8XOkJBG22vqqT0V5A2ebvT//Rmh8Grf6+NyDVLar96LlepxnDx6G5xDS7Xe/cA/kRFwI
2R7motobY8GpQjLUZTb3XaJV/Sc6lhPjuc+zYiFKpd1GVVvdDYbx2WsDd7Ns4vAxikOzGkiqPDPB
WpQEAz4axvYYwJVN7oFXrkmagVTQcmGHwSZ8Jl3E3FuTuUSoda2wUd1naujVrsbcuupB+TUvtb93
WvEVDO3FUg06MWREaDg24hAuS0LPkzJtrremuOnxoBH9jq5gFnlSecgC+i7uqpl8wydjfVLqVTpn
Iz9SS972IMgVZNFJr30O5uWqHjjVRrtMaP8eHO210MTeqrwsdE317PnVvtRe3QHrRr+cPBsmqrYM
oRh6EbNKEIWsYet4+0kXdwOhWXa7HsGj83UAhW57822G4c9C6FF0cLCLUnx4TA5DQBQnU+nHSQ6I
3e14E/Up6O1vKdfr1NYu5nm6qFjEbU5K11heCjeIJmHMkZXpb+mQX7tNd7Q3mhneSXnTc7FpF6Zm
PWp4zNAJa9deIL6r+aGXXr4z5rRiXIhSaN7sH27qJFYJGsd8Bz4W+6VmhHqWIWFwHpiYvGzyR+PV
BzLQTu7INjMIdmK9vG5r49ClgxuafnFbTnZoTvltQCZG5Oe1HzrbOT3MDLkzjzvfz8ndu0TAA0+p
/uz14ph1TmLKLi67Lpo2MrFHe9kF61vh+5HFx45E2rGSzTROAdkpfaNpR1+Xx9oHn3SeTBhbqHO7
z+VzvmaX1vaMF2TvN9luXbdIM1EQlvrSXegmuWbICe7hzR2Ykt/NCFQiFYhkSoMvvrQx8rh9Wktk
U166HZ3e0qNi0b7crjvmQbDjhUUsDYC3+bFtNo5Cfy/oGZazFuvuo6MN70Ou7y0YuNhsrjMdfmc+
DtfErYS6GO/NoYk8qyawCyUcCGsPoHBq97HRWwWdOZBLZXXypSdCVTevlfzu089YhXwxjW2HOuZg
V87O6VSscsTHtWihvu2BtR8z7N9xrfQmsvMh2A+gsh76M58FoJXj4HHv7CvPNq82Ha+2bmR3kzd9
A+VHXOXyqpoJiF7dHpg9eZer1Ep+0WC7GJsvPspjZfJO2iZep+bEV4s0rjKeK/vClakTBnN1PfTI
RMTi3blzM0TehHTFmpxT5/Wg3AsP9bp5n3Xpyich73sKDTQjtxoIGbUaMQ2/46ByPQx0GZuL3Bur
E7tnl7slH1aGMnE7LoTU+E0XS9FPWHrW+aCk/RIEsyDBxhaJ5cjgMtBYfu6s62HLyP5xs4oXo30M
1Ho9dtZD266xM5u7SRvvcr+/xHZx5QEnXCTqG2ItYkLoL0awFMCg7+zBvIe6d1jN4m3R/dtxanZa
cGUuWozbZG8WSM9497WNwGHxH5kXzTtcKF/nDX1HpjjnQUvEjxM00TCSimkeAbaG59p0V3VYfnRO
7SBPk8G30Ww0sTePO297tiH6Y4GvdwIhzl76F3VLQGNfHOaJwSBGUyNBVMRS73y4J02iBeZnNnyI
nGhKSvWcpWRbSWNOT8JqXo3NfwMilF44Xp3gwWYLMNgvzPIZkF9SBC4aR4pFAX+xZF+YlQgixOmc
HEXlhJaXvuNm575cX1vIG6hOIk8UkdUgBLSWnaxc8Bmnxkqv7ew6Ld5ES0Fi39TgCGehHR3Zv8oZ
WCX5d73ZRRqpClZW7yratGOKPCVTCODaBMVZ2Cmhoagbdm3jx2Nqkmrh1e+9SxTmuiXIcu9sR3v0
FnUURRd1LgmsNqBRi462iaxNocWhYbgXQkv3RcupUdpkmgHMZT6Z7ke7Q56Y3nv9W9n4WyR84e2U
fW/5jZU4veaHS+XvUg+2Y7ZB+3UMjDD+HHneFRe8XYolvKhoH/h19dTPY1xsIN5Xelhb70da/REY
+DENGqX27WZ7H0b2iVlo3ePTNEjtupiMZ6s1keAp1oz1WAxVvmsYpwPgwzmjnaGJBJHjI+pJRkqN
9NXPeg5S4Ze9Fi7mtlcDF8nCbBl4D8PDsHrpU96m5fnPsu0k186BEN5RQ7hji9Mk48CUAC1Mm/rK
yuiO1sK9tOzqg3HGy8L+TBZkaoTobFiS7pzIrLg1N+ujWb0iXov+wSDuE4aZuggW+Wz2+f3i2MMz
wXhf5fksTasrSFWMi5f9oIo7Zxv1BMj8dTrpX7LXLoaisSKXca5TIRRIh6+eOcDGEgpW/wRX6rq2
7UTWlRYFsiWPTG/3nPywpTVSRAZ5WwZc90xDq05i7svrLhiCwyYdk+q0HoIimetyCoywJLr9mpuu
tptFYB2npXIe6tGUu8AX+Qtt7Oot1dAf1ELhVrVNeeWeA8/HTlNvWjaiMphnLcFT7p8w7gUHwuJa
8D1mN8tQ4ozYjbXSrpCK14R4abBZQs0rGmwRjbJ/zF3eYbkpxXJdldZ0kzmDVkWOQnmEAqIHloR1
JOtpzENIJlQlPeNkCrMzrlrqXOI8RKVNbXAo2xWJYjpWmfPU6I07RL4zZ8NeI0n4lLpZsWel0R0X
CMbWoqTuUJTgt90yVw0qoMVD/JoW10FhMa/HQHQch6kIZzlDaqvq3LjwzUFl57iLvA8HVRUjMxJs
SLwsImy02cMnMNP+oMVBYfE8sY8SJlOZXEXtWnMPyvJnSSGHrjCqlSyrkJg8xGVGZjM7ItvS3S0V
xcZisHlTpI4HF6Gbfe31XW2S++IWR4VWzA9ltmVgV/BdBVMdADPnJJCWqwlKslaRaddnrOgKAYAI
xdp61yk2/qhwA/LSav7jYaL6pReei9OUKX75ya+6O1pI9eaTX6Mhu/QNzXF3QyWVenRgZhE6ujoa
N8ggoO0eGMWx6bmuxbaWbk+9aHNrh7T6KR9QrVB2ZlvolnTQL0FEcIB5HmKDjDxUTzM+fY5l/Th6
bdkpSI/OUFmHUlV6b4WO0SM51mZLkMlX+LyoYyoCwUCRYJuVatdQc0SsjQGvrvdWb7iut7FfjrXC
uvVQTk5tfOcCl3vfCxGw/SxS2BcAYdz1pUH1eTWOtjoABmqALq/rEq0D7DNTta5x39vTkEbsBMZl
Su4BO1Ox9huQurJO987o4x5a7JpGRc9uwn7WIbUncM7voNugXYQ2TY5O2PJHlARBhtSyZPDTMPcq
5cnFqnrmUmpqiOaqcj5awHBZhNwN+FG6CkcAIWf4PDhWngKyWGdn32QptR72v9II20n3brrVd5Cv
BYZ278ra+i66YPrAsGPebcYqv7cjFQrgEycehy7fr2KTF50+t6+dYYgiXCvHVMS7broZTUHqQRau
NzMRTifGvTBVf58XZXeBjSG7w9yb5rHfK6Zl7gojzi1Wk1CcWkZOnxcvRV3KS/Da290EgyOx9cXD
C8g2gGxOpdwfqsz4PrqopBkzBQ/d6Pj3feG3J3OcnDvMvw53N7EYF4PspiFxz7rGcSmdu14s5vna
jWA3qh0JKeA8/qOxsWHJd5uG+Bm9XEB8dkBsbrk/OdGqlWcHFFOvHnKXHTpp5dm71dP959XJxx/6
4LPWF8bTUWHl4oEsTOtGFIO26xFfXTZ2xn3BuCr0nK6XV1FDNKgHj65i5sn60C2kOXVmPlRsly8Y
4Dsym9rsIR0H6hF7kQGtrJlum0Mxft0UZvAip43TuwEFEMBwXrN3Iep8PzfcjUspjc/Kq8kBGGcD
2Hu1ObQZM80Kyy5vr5VlDN+NTNywjurQGrvyh8YkkoW6qLndmyN0IvpMvbtz/eJar3WapMjFuOmW
WTfdl31jLKElM/vVIrtxCGscsf7V2Pnus7F2VDOZJ7EzWNg0psbg+qZsc4SDNQEjQ4m5olcVY758
o+e6bKh/9flgnEWaqJ8pku0b6+xIMOAq7TvdwohqTVO9m7D2HGjDWUdnzZzbASsAlzWrPVrqLR9Q
qGcQSrG7XtH53DxvfYD1Vlz0fAsvAOFZu8IboXij+Kd81oziu1EpSpzVSLcLsx6y2yzz7YfFElwQ
bCVD5HjycdVRdxMpahGDPDnrqUZ7y7W1u1eVvUGc7VO+XJZ/6czcr3jf4x16Ogy3/iCSZX20KjoE
Ji2GQx30ZkhSmBZlZyKiO9CS5LPQV4aUBv0Xf4C4bJUEzVkNqxu3dAR4hY7qeD0t+UmvOU6dcs/X
qo71oXrBgvow6FTC7V5bg0uYaF/CxjRf26FGaePJ+tgE22EKSBszU8oOjL1InSeMDiRIt2SzRJ3d
mixO0YFQo+FstMN8suEkXdjD5nD5qawvtxm15xJLfEOo+uI+ncWzi2Uks3mb9mPxguvxckN4/QHa
Iz8122r9WCgcSrwa+nzZd2b1Urfb9p3c0vrVsEf7AuNZ7K/5kAwCcwLfoo0cvTn3O3QctSZLasJK
rHvWZ5MfZ6zrLzVYmC9rdPIbotGsT1u56Pp7TysSD7/EN921jFe3DbprS+qkozKM196zofem2AP1
kefV9GgoQ5ShrwXzzWZm6m7xxpS2uz66H+VgVxdmQRnLX9rDBNYP+mq7kB5q7yqnQjKSxazm92G0
aU8sY3+D6aw5+L2jo+/XPO5cntoLTWe+Le7Wlf7QlF5um63CeszNaM7X/GUbGmO/5LCDAn3CGtLe
IGrfEM8UbuQGGXpmJulHPbV2ks2011UWcpA3IcxAvpJrMe5yxbh+aSS9594PkdZf0tYC32llLkR/
w4jmjB6vmgL3aVEEKwjr0Jla/jXC2g/tVl6Oa1HhBZrGQ5u6dkx0sh2vmnflBXTsMyd4aDToVu0o
Z5gHnEEGmueKhijADzOs2/QbaNESV5NbXrUGUuW1G90EQry69WT7uhbDd2xjcdlAWjX7kkuWEBd4
nIgsQ4sYV0Z2MY/Nk1bDgU17693bJhpLeantXGR/kKv2mS/I8/VLGjGL+81wWfgkx3s3kyjptGgN
8BzZJuC6KOl8rY9o8A43buc8zEvWVXQfu5Z9Nf0wfXHJMCJenBFbFlkFfUcHs0XsYTcs46CbBySI
xNFNlpf48xfIAy4XgXnohMTHMc53aeb2oS14L3NNYMLkz89rVmFSyJxrmjblE+VntW+deU7Y3vdp
gbabcLaKf2a7960yZi60y+q83c1z0Ca20W6oOmb4cJC9jwHN3sMmhvl1M+uG0hptAjge7bZ2Xhy/
3UPMvcho7Sbb+XJjududUQXjbs7Ky2mDPjKq1VKhXykV6sPoRWtTZXFV+9S/tnljDS5tYoyBRsV3
qfUHjjcRn9mn/vLpKxI+UZzuuF53R4bJc7jRN1y8yrj/d/bOpDlunFnX/+XueYLzsFWRpSpJtmy3
h7Y3DLvbzXkeQPLX3wfqL85RsXiLobO+Gy/a4UYBBBKJzHdArC7oVacI9Gic4LA0Ad2YH7OLB0CT
1WRMQ//NzCidN15zDIVOL820xAe8Ntke5GGHXrH/06wV2nTupv6Um9QeUcJrPwJKRoI1n97TUuiJ
dXZ6zIshfyrarP7DC9V3ntdpZ3DQnzttftKj6e9pch7gmT26i4NiQ/rVeyn1if4PMnjc26si/1hr
zvR3ROFOB4/8vsOt80eaZM4z1lE5NQoEdom7KKLlef7oFmVK8sFkxFAtH209+9UPDhQNTlpMdxFF
XFO9c+GO0deJ3hdt/AUUEtWpqqB+r5PZI7SjGoelyz7SIjwVrnOKQaYcRheMP2n8wTYK6dcddMrw
XFp9UE/pn9jkOR/nZjgY7Vx+TLvG+llNo/sJRdt8odPEtp0yNX/0+oi0YtLNzxMvgUMO7isQi3nX
2lV5NAzqmAVdlvuxz/sn4RgPOkW8w6iK913YDV9RnomfQwTrLL1PPmlghoO5dyfYC5N5hyjBAunH
/dk0tBUBds36OyE0qjrdGJ6x4KIgBnQpV3/MS6OdSi26cxNPpxAo7oURacdqMD4PhBJ/iqb2YSiL
/teUzrA4+qxmU5SfjCQ6qOXyBEP2k9Jpv1ACvc8JiQjWH/iiDwYcHB2v9pKuTZSIu17o5zlUHqPM
POsl+blX/ahncUjK8VEoRU8i3vbgxKos6BbKiXWdU1onsHv5hHpSrf5ljKVf58wmTZu/NcP4VLeo
fBjJcx5DfUmT6Y4Sv33Pawlh4FiNj6Oef50pPoL2Mr4AZn7AjO5cIv56NxQvZUEOwhTr3ddpTrtv
U6EEWUPXxY27+tCKGTnPeLEenbb5nkbxI2KANAvocC+Hpp+GozM1UcC9jLywKv50OudbV1R/8JzN
vzAdANmWaA61ewa8jzUQFeMJBQicQ54M60HE9WNKAemDGNTkOMzWc5r8rYMxSu6gVmIoPo9HpywP
Ew/C7+gpTb/adrKex0T0f0PYHOygS43Jn6ZBVtLRF4YgBl7CxGGNIimMFtP7WJRhTxoMf+UriKdK
eaRDrjwbs1t+R1jO+qnKmlvOrwTW7crz5NZqqxzI24B+657ewBhS8sLXSwxViYtoetNN0e4tXVB1
DrvxGbif67t1rL4DqZItfuvQkDJzdfkLlqxODc4ufpOMRvQR0xHwWz4QwHItih4jg+YlxeDfKkSe
jjwo6Stxr5OY4RNop9+NQcziXWgaM8XNLm1xiCkn7ZBX/X+Qnf8fcvR/QFrcwIIckzLHdeI1DET+
g39RIAb2EbQykXSWOAvgOwB6/kWB6BI6BBlaVdFrcCXc579BII76X2CRVKQwgDvzryUK6D8gEMv7
LwjlwI0ADWMXpmLV8wb4NuCU1wgQVYXQAwAEBSPKqwbCfpcIEMOg5eqVFjaWUzK0vJ5c8dDbUfzF
A+J2frUoG7DjFeCZscAag2uC/G2yDi8ita8Az6kFEqTvk4R6rmv+Goais+/ygkRK8LzpD5ZSVgAh
nYU6DPZuO9JCm4O/eBmDewZas4K6qCbtIgoVcdCYCo11JavvWwDIPlcUKNuCoXs3LB5sgTPt7Wm/
oNNfoWz+nTeiu3QZXBOnY7bGa7i10Y1Ko1RIYtVGMh/oKyWQ5WblPq1q8X4SsN14uJvlI65mPLoK
/BujzNHPepWBkCjEvGfmtJLsAj8kPwTyp4DZIXbwyy5/kKK1KsmkSy4O7fQpN6v4YUmt/sSWXI5Q
OWHle3rr0mUfOr9KsuyoW5n3ER0lbQdKubJUfPkpILORY0MsCBTdWmdmgXFZLFgnBf2spHg8y4Ze
Ejfe2VbjgbtFiYsPVdhP1sHr+b8ESA/qZ6vk4gPcE1HectS5fbJjTfX81Muo5+x8PMl7Wn08UFj/
6vzII7fiRU2eoXWzPePT4YrkEy+yKViKBZBE61q8v+LuPifXfzRyJKGoASd+E1Xdjhj91gcDQ6ah
hIlFpowWlx/MhRIQhyGC87HZTs8NdUafVn3+Phk65ezkIG9nC7Xguzlqs6eM1xolJLscfzp27vq3
F+Q6YKDNiCKxiQskW8dcwRM9Hl8ermgZBi6p/nebm9lxSp3+vo9g0d8e6pJ69O/eeDWUtZp1HcZh
1Fg8uXS14bExOwo6jthV/7Bwuf4w5JrzL/3o/6mktzE3ubrEattB3GQtMEOVyMD0Aq8bvdf6g1vl
vKhsRG3c1it3llGe+dW24rhASKOCZTPJFVmgtCAQq6iCBY1A1bPPjJrQR4MLZzmgAK71k3e5szOm
tjk/nvvo9BGIUAW53Ea0XBT4hFNKEQ8gNXii+UPaERKLXOl/mM0Q02CdyiOnwDu0TW9ApR9DGO2Z
6nzIikoHCZHaEXmtZ31Zxgmx8Nsf/Pr3EQbQS1Fd0JEgH1eLQrTKm2So8qCreppaDc2+KU/EvUET
a2eo670FaVWSfPC/0PBcWN17FeFOtMgEBEZMq0+psQEP+WGfoyaHAuM40Y7U3NbUkFc1paAWc1wz
UYqpWrBo9dIgM/v4iGAHQINBnc52rXrB21cRSLL5wshiIVerCKORWFpFdD4hhgcmEsgogsQ5Aj6T
s0PleQnPl9sYeTfpzkaaYmjgqS93VGZ2CCDFDUc084jRhanMD9UoJrrjOVatkG3nARvayHhPZWx+
wpKI11DrYddX4CtyTgbT+9AksyB31uugUvqJUkwxGDs8oOvTxmHDQwf4ED4jRK/Ln+kIZHdhVFK8
QWLwKGiRIR5DS5b4ZvCYx1S+pzK7szhbnxw6GaxJTDT57KtISasm1KpyzoKkq4BVEC7HEaCcE79H
yUr59faP/mowiXh/nWM0LhhTVQXLicWw+Zi448c8zu0TBsR7XgKb09L5UKi5UrP1VtvLtedMC/kj
wL9QAgGiKFDGcT6aTbMnL7YRsGSQ/J+xVksorDqhQt0iqhI2+UPcYKMYYZKBEiViD1SJ0J1vnGqA
SjUo32ortIASAb4b7hw80x/UOGs+KlMJ2guO0ZMlZufD7VXfiiLQy7gQeZ1JEavLVR+dxJ3HmFf2
SGp7MoYpCuretf8YYq/6JgT68rfH20iXWBDLhu3O6UaObLWRK5WK4VLih7lYjfOrh2X9ex6dmhLp
1Fv2gQ6HoGISl6icW+5HtzcHqrdaAtyUZtNSI2Edqj8FPpIYqCSm1e3cMFvrAfkeuwIZEkhWLtdD
RBTFXEjvAZUu8ce8CJDYVtUoXwmyGWCtudp5UmwcbJJYvJkIqS56l+blgIPoDexNJmkHoqUFFDbu
DTh32bcecOF9n6KScUjpku/wUeW+W4U9TVMNHYUipgmV8XLYLNY0MVOXCDI2HTXxmebDpFdH+lfV
s6UlmJmCvEL9FrRuFTl7zNGNI8jwvCReQhrqNZfD683cFNRHqDNSIaHJCJeygLF1yI15ensQk4QY
dhxOuWy41T1pVdCHcTLlSnZo+XTV2D2mPQS3oha7+n5bHxMNcq4RXJfcK3kwZwjtCienPPDCdrpz
S809ZrmJ2yfvBl9Lwul+GIT19glC3+FqRvVWEnhWO2g0ugUf6QQL2xYJly50Qj8Ry/w4ZLQzbp9e
+VlWuwZ5YtZSOh7baJ5efrbMtSKEbYiX4ZAaZ/xkkLvLdVBqMe3MvHNjP5n6AoGo7J+3D4xs6Eu+
Q7FpbaDEdoXKqYF40+1o+jNH3vLPMkbLELUV664b6CKkrpt9yWu4f2/Ps8gQVAdOLAkXWtGXcwbw
0ppVUnNHmF78nDfRP0uX2FTpIqS4KkPs5D4bAQhmDEm1QzQgj18tMY9sHiihpvhR7sXvIm12vlHk
r7/CBcw/aWGo76zs5nieqquaxvuee/5yehiMN4auAI6rp757Krms6CCQVUbjAmyt6Hcegtc7CHYZ
x0NlMPk95c95XUFxrGiMhzEOlrDK5dO3f+izLg+WXB3ulbj9kMXqHyXCqTvLutLzlU8xBnbQFUXh
G32VtXRiUtBPHDzAxR2c39G36Tw8Z1MN2AsQs/exMmAnB1PEqb5zXQUzsKxTcAqrQXqcnZTU79BZ
avyoq4jQ3YETbf+mHdYi7m+k3lcnNbznGIdfVMTCwgZEXmkLGIUGtWsJhVA/zGhfTkDN8lLxk8hQ
f+ihrdR3WAC1x1rr8K6CbkTF9vax2Ug/0E6wcWWDOo4c9lq0tTUHSy8XkQRNr4I5rac6gGRV+znw
ET9ztfAwLriTlyr95HFODf4bDUeA/Ojk5o12QI9ofowVzQ4UXWl3AtdGUYDfxk6XqrkecXO1GfSE
CjeanElQL/RIe2vRP1XaoB4yhHbBzcSQG3TABn2O9psuBGwDBJ0OZWZ7O6W16+sI9VcTw2YHD118
6FeHoDA0VAUTKwpsDVhWNBXlQTrZngs86U5v/yS8mqmIMmX4auuMCyeQvNdGLQo6dG1hoM9G+zAi
GOUnGfDFO1zB0y9WB1T+rmkiCI9KbPR3YhKub9uL+2Ajfgecq1CPIzpHxzQqcO2+/ROvbzGKvFRU
HcQNLB6zxuUZHZc6j+s+ioM85bNUjY5RLv27p9rC2hADAtkSbvcygs1B5aqQLDtSqOVy0KhzsQkW
ISQh9FoQ/Vbq+JSpXoIU0lJmfyLFTWkVcaOdLy+j9+WNJgva/zPsKrrbiiomJc4IdQB9wKQbLVW5
cj6+fUUN5Kfg7XJv8lRbTc7Uq7juCD4wNeyztWQtjWsxBm4YW4c2LZGanNTdt4fcteu54eEgvdl4
gMDjvBxVX2I0BisAC2PhVR/1GfxJmBrFnW0pyydvTHg9ygQ/K01iAVLcd1Lvam+7y+92/SOkQgNk
TclBvvwReVJXLaocMY9irfkB/js6VUXZnnsYdl/5tOM3pxXxg0WkOfdJVJyr3KqeRFYqD6j66O+c
vEj+uf01rnNfdDs0mKNk3RbalasrVrN5a7YOVSOy8TroprZ8VDwHAa3JdeCA1f1Tnxa4sCXCDQYK
s/7t4Teq6YxvUM+Vbqx4esg78tUdOGhTNCoh43fAzY4jL+xj4XnWk9fGEJsUHXveGQDiAY3m9Ffn
2sY79B2c1oeLalJhqI2dO3kr+uFaSrJhvChbrdfDA0kHPDkO6MzOJ20cxHGK3K9uBG7u9tQ3Vx5a
8EttEsXm1WbgmVcYszpxDkAlAik1ze8uwqlH7rCuu+vRYzqog0BMFVX89+E46d9vj7+RfdAogrOs
o9qm6S/M9Vcrr2FAZMc52Qfo/+pubsLfwOmHz1MrhpMDDuWs27A5BaKzP28PvBVmLFR5eFdKkWhb
foJXAxdLPAGBZ4lztRaA3b38EY3iPTtGuXzrs0Y7Ds9H2ajDZuNyFLuiY+VqqDAPNY5kiVoCp+8s
ZGogEH822rLYEb7eitmWPEmU0jWNq/xyPGXptGQsGG9J9PnBWoAvokrSSDGXxlO+hKmbH9UizfdM
0Lc2rPSsN6TqHpjC1WqCQq5sHjwpBLTe8mNlVp9tATkS//mdo7G1YbgcEIinRsh4q8AdK06I7VyX
BKjLCh/yrE2COgMqG2kEffNi20GzUXM/IgWye1g2ZymzZQqhBq53qxsxcdwyc7wsCdy0hI1ZoNFc
VW18wrTH3Jnm1sZB+eG/h1rdgiBGJ7h3RRIoLrBD18YlZTQ0/OuLsj92UE12QuDWxkGMgo4ypSc6
y6sPSIUF0WGtwW8mx6ATGUH3XR2iMDpMTX9IIJMCwc3F/e0zuLWeDEVXhIyTrbMKu+jDl/SeyiSo
umb2IzRkj3AYED3GbSu4PdTWcSecohJoSD+ytSpBBqLYI1uiJ0h97agDuDjONfv19igv3Zz1eUfK
kqIwwpZU71a7M+uzpjdZwsApkvZh1lG5oWlN6wyzJrCmbvQ0qmn7XXNcVJrNSjt6Td3/0zfLcI+4
NkxipAJ9YwSpmykanSk9THzTKETg6Fa9E3q3PjkdQJr0jo5s4lozy1mwM+vzJg2w1YQv2pSWX4M/
D1o1cQ9jXS33UK+MP3ZWaCMFAhWgS+cDTeMcrRL7eXKqMmvbBGKVVz7p+vDNgDb/FeTRclBmdjji
Efmp1WKwuksP0lQXO/3hjXnTpQYvAJEMBY2XN9CryK908Df6kvxHT8oB7PqE+fXUJifPUExfM53k
Hsb0tLPYWy8rKjT4sWHuoqPoJX/Vq1E7o7KiuOWRMVh1/00NI95SoxM78APgEE/5mB0X5I/eaZgB
vVc0LC7vliZJjwlNWmPn0t84d/wW6WBp4g5+9eAZTFQ2isiMoGpH6lHiIJ+dEY8Zw5jHnR6V3PCr
A0FjCp82aAkGL/7VER/ywusUo4oC6tpqExR4o343CrvQgobmyn2J7u9vJc7ThzouE4VEWJ+Hw+0t
t/W9KQDy5cjtYOXL1Xi18hP63cDBqjig4YQ8xoDvk7CH5JxH2j8NLC7ExsbheHvMjfBNTYx588DX
9St4hjbxLE6lgnEC/Q8CK3YBSjK4YBXt/DTUWfz19ngbtyJsYzRcdHk1Aoy8nKMzmWENiYTxgC4E
UZWUR7uHJh773V9DbU5P6I/stZs3dhGXBSeIohjZsxSXfL2unqVM6VTSSOE2BoxqCuse1ZLkaExW
9vH29K6Wk4cK7COLvrYUplwP1dBhW3i9Z0GqmIN8mXUgiAmXJZpmvhKqzc5teH1a2avcTMhdUr1F
4XWVt2lqrhcNpDo/NocOe1IQdZEBCAKe3IiAbqbNZ0C5XtCpJSLedRt/i1FXD5qiyHcO0MbUpXQT
zvA0hWg1rp4CnbCaUe2pUVUgqQ+m2pWQMY+CVlXVFsfby3x1ScpZ6wgecxtTAnJXJyVtCFuRyliF
GoLmhaAx24e5rlHo+N8MBNBDDmQg2Xy5dfBWaK1cDDAOiDvnUBu9uzLX9kQhtauTz4OGDcrWRJbU
ocR4OQwM8H6Y6dH6ULvqe6t1ax/FP/0pHqPwR9PRsVUyezh75Rx9BSnWP5vxZOJOAQc0gm0LwtMD
nR7GVWB4RYfSeqVUv8exHXa299Xplb+THIi2N52fF7Wni5MUTbkH50Dxw2QqpbZA/AvEc/gNNwO4
BLXVtt8rZPICPOqVneB4dYjl0Fi5YAGGoJSurjY6PgejKF0aFJWTOqd28uwvU6+ZYL6z7vObPzrY
QpIw6r5Ikrmrjz4tXmYL6IJ0TufoYUCD40BVPfn69lHoXr307hz5SLj85gvcULOUigFuqFdnb2mG
x6Gu9/rwGyeFphINFx2TTHbWKs9b6gG5bgf6I4af9mnm/XM3gDQ5v3kuuNhTn+KBju/euiyReHAv
XEeEvhf17qlsUBJwx7LdeWpsbAFeUzyF4eXTdF6bJSmDMlCt6mWPKinOUdwbx9Fyc7+tB23n3F8N
ReEbtKLsauCoycP78uPYtQNL3PIsH/uYNphQbfmWxUtJwa2I/rq9dldnyqacxHlCyRhFYswLL4cS
JvKveQSvAq9FeIaaiT5AZsXk4Jp96OIufp4xoixEr+/cHRtzRFOZNw0vew712vqq7QfQXoAgYQW7
QN/LMAI0P7hBuujuzv7YGApDRA85WonaJZW/nGMdqZEbdRrW2eoEMKZHT4rG3+ygKgqxMHjzgtLP
o9EHTo9+2BomMNo2UmGx8GCJlX17aFJ3emxDsDp3Stc5P3GHrL9ZEaa3g5lHe1Z+WzOlQgQRB+tu
Uo7VTLPQKOsCjV+/7d0fSUh5sogw63ZDQClvnyZmftTwuHbtq2xxwURFEKBAfk66PaAvNs2+huXL
J3NYIveAG6z5YBZe+S0K6/T77bG3ZskjHNAHdT/eJ/LvX2WqiTUqqQe3zs8Lcn48OZwAM3bLN7R4
D7d3FcBwzQI0ho0CBrAUDlYJI3JIMXy50PM7AXd1QusR8oXd7UxIhvSL7F82k8CYGhQV0LOxV6O4
kxYJtP9caDxF+YBiQHSYZqN8DzJLP0VTZ7/1NmM80nxpCMYbX18j8CwQBC3FbdcvkhoYb9ylAd1x
5eRVtbVzz2xNDXw94HO6wteIuEwkeqwqyA0olJUfcGUrTinNWTRxsUTQfVP0Y3K6vT1ewOzr5UTx
imYppSGX/PJyfwwl9TAJBvSdngoQCkMV2mT5jAky4ofjp0KzhYXa87wgImugvhcWivuA4r92yIzM
DDwb1S27U5Mvt3/XxraljuABVeIZQFtzdThHpTU65u9yscflD5UrfvSjCNdVnLz2LCU2xqLnL9ed
sjGmHKuUzsKIBj3CyKM3B2e4q7CilsY2d7FR6Mfb05I/e7XaLwg/mBGgR3U4ERensY2dENOi0PXb
biyOcaoNd8RwDaMPtcQmzWjHr+6wfOy8ovp9e+TNSfItwZKCdyLWXo48VDqyYzOTXFJYlc0YNqca
cC9SEmOzt6eu6jGU3VQycD4dT2TMOi7HylIkaPXI5ogWgCkbE75faxbiPhOmdrbdpjjOxhjeNyag
S91JkSr0zPLt9xjqpEQi3jfUdtdAVuQcYtqbmuvPOH0jnSPMB3zeEDMqR/PP20u79VGBy1Ca42WH
JexqupHwRD8nDbZkJmSrMZkhw9FnPoZmGvlqmlq8ZnUUytMMS5TbQ299VQtkmQtZhWOypsXQcwNY
5rUIlBT1bzRrcC8zGJmeyrJT4docicwHWDAwA6qel9+0Mb0GtbjeJfHw8jtUR8PTmFW/bCG8nS93
HQXp96M3S65Dm+PKslgAxJvoibkQjAEMVolT+pZAyNGlH/DUz+NeRnw9M8bDEUKGGhKeNUptsKts
rnHe83vR/W5DF+20IXmeGnO6f+vH4q1LgwF3CJJvIs3lElZN6Vh9bdn49lrNSY2IqSWYDL9x9i6S
rSkRPml+cdgxi5BL/OrSL2fPmESOQbGdazqqeRhSR00xHUQJh/ntk+LO4pHvkC566zZrqtW4C+at
7cdjPp9pL2TAGcfikPTeXtFta1YkpPJC4D6mbHM5KyhYshRaY7scprGfdWaMUIfSAVvQ7eDNs4I8
wGtMJxmm8yWP/KsFrJWGSvOS277VSCLiMISI5+ll9QxtU/y6PdbGfpdlNnr3clpA0C7HGtTQ6iAE
2X49On8ClZ2ex0gb/EUZS3rXhrUTna+zNNCgYPuYl+xSogJ+MTUUFqKm1ATCc04XBqk6Ii7m5Mlb
S0wEfj7Vv0gsTtZqUl4BjZOqs035gf5k0YUSXdJ25zDtqxN0B9oXt1fxqi6zGnA1LdMsO74j+1DL
ZuRETMUNKHI0d0q/mO9xNUiCzivrnbWUJ/byOifscr1AxUF6AiLk5VouUxhOrcdawpW2IbZPStCb
c35C9CI55pRPD80yOWcoR7go4q/09fact3YOtEzqHqQSUgz+cniegUOTJqbto9sa4ogMF74y++JY
8FVPYHy1HRiN/GhX00UegRYH1ZAXxe/Xp0JUIyfPmDmAamt9T0NkANAhFtaDW7jVXj1vczDp42bD
g4DCtdpBSLkgStIxuanMaeOIaDrnDuoKwCbTt3a42TucCYe2GXxD6KyrdXQGUSC6YftCTXpYRhCK
SBg6lBtddGbTNEWmtfpfXHOSZiMvHu4dCqSXg/aRMmKoywlp5i470R7qfQ9lCf5oUfjoU/XN7xgm
yTAWPUTKMuss13SJzXrCJOu+qI+j7TRgHU3l7KlVvPPevS51ywWVBClKvlRn1jGmNJpcYIPL/WMq
3nQYtQGNwXZckJuho//ecRrly9SSGKkgNE6T1vZBm9jm/cwLY2faW+GOzcPPAebmklRcLjPv1Swc
R4Np1/DKkfUQlCVjYyc72oo+uMa9IBx5trw4Sr+6L5SmiwFGSBdRJ3J9XlTZXRYbaLaVkPpRbB39
Limdnav3Ou+UaEYawjRnSD7XsAUTHSFg/TZv+Xoq7s1UB5EuJvu4pHRpMLsVfpSN49lDSHwn2G4F
HvmSQNIb1BkF98tFnQvuxrYxLN9y4+I5Q6fG5OWYULehsTwisEWVMdsZc+tD8kSlz8tbzWaDXY5Z
mbNSdMZs+YCLouOso67k5L26w8DaijqvR1lFHVzInaTFyAezanUI5hfxmNFb0DMf93A8W0NRngc7
QKKh09G7nJAwGtVdEg2Vlh7HsAXBpkMcAfAvaysJbl8UL66I68gNf5lXJ/ENp0G5f1/tz2XK88jt
VctH4R2zoGnKdJSFrND9MzOSMj3PqZn/o/dW+WkG3oc+YeaI766kON7+IVsfkc4X5HqpCkCGcPk7
ktIYKk2jgmoZMCTGvnfexfhhfrs9yta1LDNEuqXgoclML0eJuakziPS2PwpohXfEdusdjDqBpmmP
CtnBbOLh11Q2eXlIlxAld8XM9jBFcoyrFeetBIMfPr235mNzLeZ1tmRSPU8pEUCbliO+TaL1gVjV
952uJf9YNiKwO6dk62SCDPpXvwDg8WqBEYau+silGj5Ni0rIRWJGi72GwtVoTMdaD5U92YCtEQGh
ASDGKZOgsIoFiMpOiZ0Mtl9Wqv2hQ5YdnTLCeGQOYdAnMDx3pri1hyR+GNIYrnC8fi+/rqLgHtkm
PV930tPDbEbVe+FN4Y/be2jrdLoy0FDIgCHmrMJNk0emMxtcl8AXjQP0QRdZ06KAbZ15n28PtbWC
FCxxUtFgCJE3X07I0KvCGAVxHONMiLcWygF2jX22WwPVb6dit4epb+zN1wPKv38VDSo9xiarZJP0
TTY+am7j+cZgoms0uPmhaRrvYHoiO6pa575r6uyHK1r0v7wwOtj9kNzfnv01UJZOChAKyUA1qbXa
q9Nqt0qLbwtvraUpmx8JeFhEu1rcrg8Jvs6/kcBe8iC2I0Qol0zDerXWk+IJjQqcx5AlrqeTNO96
M55F/ipLaj3IFFQz12vUGYPmTqT2M0zGYOophfat/TSjfPr2mHgx0uoANakJS6RlJE3RviFvVN5P
WKjtvFQ2tjODkKHIbjATWl022hwuqoGzth/SJT8h+ke2mYfCR1p4L+PaHAqYIZbWEB94LVzursXC
vHYY0A1dyrRHkrMuHjCO/LwYU72TdW0cHAI8nRVMnYkI6+cX5vMVBHkKAk5r9sdc6M5RBeh2cl3U
ig0rTXfG24jp4G/ocBDn6Ky/mPi+OjdDqri1AdDAFw7sGvzzjMOsleopTt0mRqgoy744agzE/vYJ
2ZwmRDGXCgvcgnXpVhNe76C8SjGiWtwn8CzzB6oTvC2zBWnv1lp2TuTG9SkdXCm+SbcwWmSXHzBt
sEg3o4WXl5YiSahUS2C1A6o7nIjy4JZDcd9Gs/tOJCZumB7qE7fnu7nMr8aXG+zVMqfj0NcLAdEX
Jsq6eqagDpbr7kPfAt83QI0fLLS7dhZ5I5mmqwt9guyErsM6Z8DwcirNKUcPu+rqU+w4OlYZKnCC
xotPaK/lZ0PL6kM1lPrO+d+aLjkRaTyhhgtA/v2r6c5p3eYOYcWHCx7fcxOFSKAmxiGZq/b9kg04
TEE582+v8dYhpWpBvYz2Jx97Fd7Ab2Rc0hzS1KUuyFuhQBiuTJ8IpG9WKyGSUiGRoBxKFbzmL+dX
zNLqYKbsudgRhOPR6tEaT7LjSBNhZym3TsrroVZRbh5tbbRyx/YrfCrv3QaLzVxDSX2uTakDHXvH
26t4zbyTKAAWy5TXKUXQVS7iRLHSUbrjdRmGyu9G2OaDl7Ve4DQhxZhwifHkUtvOQRtxHkeE6xQI
XtmcRP6YijZQEmTbURa38FJJlz8MoTh/3v6F8qyu0lC2FZZpUjwEAMvqLLvG3ORILjg+XlrDE3Y5
f4moac63B9nYTFwrXOEvRShK9pdf2FSboXbE4PiIsqd3oaWk91OG+nqdOHvc5GtlAeqkr8dalU2S
uZ88jLMc30arvDp47eJovmKXGKvGXvc7aYAaPSsJBs8BqPrsuy06RLFr/IaUQxbbeAk4dBecoEDW
/Q6pebt9800rNYfoBVGm5gJcBxLHU1SsSjzDt1OlfxBKiy57i7JsLBp357F6/XF5XXAjQW6iqEPO
f7nuyoD8MH7u6IQrlv5epPZyrr2lf3NkpMhM1iAf+zJRWaWnig2va1FSqSaa20d3qqsz2RhlHUQ+
Z/iNdfm5E8LArlez3woj4vnEC470i84sncTV8Wp7GCk08iz097kJOk2vkSBqpuPc59mbAyJD0Ssj
/PNq43FxuZZhE6LInDeWj/NO/i6LU/W04FJ/4AXz9a2nhZF4UUhyEk5t6+KJRGDjxlTx1TwFpW17
kLpKHWntpBmH20NdXy38/8mPyBnIWK6oA2pVARzPQ9N3MJY6RV3ynXiGkcmUpmT8mbjLm2yPr3Ad
gy/GNFffrJkVJDw6xhSWMvqqi4kbgPvmkEx1fEwy5FNvz3HrELya43p7LpPXC1o5jId4XbA4enOM
qADsnOrNWXFLy0I77861FN3SOouBFTNg/lFgcuxhLJLXo31XZct0Umw3ur89q83xKNXAYiOvhUt3
uR2FyO0R9SXs4HBN+qTNnXt0deSKGoyj/cjq9uoGMkRf3hN8NbqS1GTIMYFfX4439EWeUCZlp2Qu
+t8WRmh4Yk7PkMnjg64P+Kgodn6vt0a6c3lszVQSNcm5aIBdvUzstktFl3qmb2V9dGrxiDzYSl+C
G1XbszYr328v7EYpDJIqHXOubCIKj6HLmTbtqDdgyi0sa5XwDNqmegiRjwaFLRCgsvIhCBE4RC04
Vn65RvmnRilpJ9ZsTRnMqqTI2FLkbBW3uUnnFkFj3t+1kwWNJV1DElexzqj8R+dZyfZQPtcXNHPW
wH85NNR5IKzmPNSeiGloW/7QcfIXF3J3b9dz0IbVz9vLuzk1BqMaJNWG1k+kJk/soampZaAfVgfq
mJQwUtDzGuwpf6w0PdrZPRutBkbjne5S2NQt5C0uP6ehtxjDo5pC3JbIrGhUj0Vhp5RSBx0t4qQ+
50pkH7RZmM/omnX3hRerBzwHvJ2PKgdanyBuKhrGsJ/AZ8k49SqN18GG9jQbLTJqJ+QJGvFHr2r+
2Eh8TwN9+wRfR+l3ht3ez7K2+2LfCzr5ctw8G/IskmYhQ9t71JHbTv8kLCM/95RJ/jIGRfnbmhFU
yJ3E/ICj0XA/CWXcK8pt7jDADZIMh7TCmnNrJ3jOLnjE+RN+ZqeiyuLvYT78gYO7dry9wzZHkuUF
lNJc6AurDw4XlWpASDpS9K7xKZwH72kwle68UODYWdutoUjq5Qml3Eiz/HJpG9WOZkVlKH0251OC
bgDWaWl7nJN876beHEpGXzCiJOprAn1UK2YnEqJSyivsEMOh/nPJstQP7TH56/YCyo243qgSf0Lu
Ae4FXd/LWeU5vjOLpZl+5HntT31IuF9M/IRvj7IRCFDRAewKGhSZxDUoql20XhtoyfupwADCHlrn
uzu145Ni65+wwJp3JrWxfqg/SSAvFDQqtqtPhYz2NGoKQt75XEMBy2wHHkjo/lSqQex1vzbHgv8B
npchr/SfzK4TZoEBnK9DAQm0Snceesv8ZXhL9uX2Im7cytzHPN94oEtg4upT9SXtQ2yOmNVQG+Zx
sDDltbUIozJktVvMWQs3AbXoKQ+wecXOF9yKLCbobFmV5TPSy73cKB0uU3U3kxMI1UmPIjXbd13S
mz6WDP3nPMsRT3DSLr2LQCI9lOlYB1DQs2+3l2BrseWhYBchk4SayuWPmKpwdtuJbLlXzF7FqC7B
LMeFYwIIoe52YsvWppW6qv9W96iTXg5GX1oXaljw1Mk80qyU3sKdsER/bKEPZ761NMq887ranN+r
IeUWeHVtTPE8uj3mab5njj2eQ8UU9PjfPodasqeCubmboPQh4+qQ7K1hmcZUqXGO6x5WyGWdHHhu
NfcTFKXAylxHwRXKzr6Ek9N+VWyh7aRdW2OjWYDpBQGHC3s1TTocomoIGH5VJNqT5yGLEulacfDs
1giobYpgiIqfSVTnO590a33ZPFxNtFmprnmr9V36ZaQ+a/pl66j3ToJ56yi9hqppXoK3b1X45LDC
XkjI9ioGlVggZotNOdqu+r9LJ7M+YNnZ3cN7sXYmtbVPTY3iOqm6hz7s6o2lUNtG8K7CA57g6o/d
aH4Ypxba4qxKaR3n1+2JbSVZAGTo88PspnW7LvBMIIfTXAJk3CaMf+aEvXPcpNbjFOrlL49i7ecZ
Wp6vVPDNEkVYH4s5mlCbSbodWNlG+Qe6LeFQlvzl5FfhIPFGfbDb/8vZeezIjSxR9IsI0JstTVV7
teyTtCFGjt57fv072asuNlGEJMxoM8BEZTIzMsyNe4kvbbIFV2ql5aGuQK+vrfKtrtea0ryZ3Dd6
G92WIZhORy5kDplZU+PMIASLchqihnYETRSOYfOm4iIZRmAGCWzddg4trAwDBUGeb0QD0bFgetCX
ZXQeu4iYYZyZTYNx8ohue+chvzC68VZ1DsthSI1XjOqMXmWp3TkEeH7wDOydNQHi0RTQLcCHxK94
5aAKFMOTaUpMP6nVL4OVGOe1d3LPkNMHJZTL99ePmriO242kXiEq4RikvHNpbZHUiQk5xfTlsFJc
OUFDvS3M6SlRxuImkus5iNJJdjVk2bwpLJLn6+b3vIVhcACADDHqscUCG046WsBnAGUlMFaGXQJx
RKsiTJ/E5flfTAGDADFO3LLNF1YovTrUnCgdV/F8A3F6GZDxN+9SRT8Kznc/IUMlVJycl7HMy01F
va4uoBillz0lNHTKSH3XDJPiw8uX+ybqK//wphmv7G0OJmyNdTfBRu87tZSfVoZPPFK4NXAklIuu
7+Lu0uicC4IlOo7b7Me2l2TuKOj5UTeF99Qp8tlNkbaMUBVtEIHXk79mGoXdgGIag3i4ISZmxBF6
dR/MgoIdeiX43ia3vGJIVLcJkRN10DM/XV/c3gV/bUos/pWpBqnPgSWBdFgRbEmUYfC7phwPqsh7
V44CE913qshURTYXvOtGpU25UGioOh084w5q9lmoOHe5GslnIyYAzGsnvK+Stf5PdeZuPfiGuz9A
YCFFnRfi0c1r1oXh0sXQrPtQh9iTm2YALjTktH4XlS6h/cB9N7VROklSlPuKnRwxAexdelN8SZmn
FBaezZtS6dAgE+CZPnmJhLi81CEKb8e29nFeE1T6rn/U3dWKQSN2G/6KLTaSydG8NEKsqZ0yu1Y4
De9WmDQRIYeeykySAk5GKXqwasV8XI35qFezF4jRKaDUTd+KgtDmTNEOVMrBwJ0rTlykrjyV3wY5
lT4qRtif1ImPm41177VF1x04vN18QrD6U/kieQJ+fnmcZ6sb5HYGKeQow/pz1Of+RCG+urGr0blp
4Et7sKSqdUWpA2gqEx9UU+qjbsbenRJaBnxpvrm5nQvSpI65+IXmMjWsd00eQoSJdu6hdsmeX6Ll
CcWrYLFguvRyrQggV7QQgKMbcvdHzzvlFNd16s6oRgZUKo5G7ndX9fKQgI6kV7M9wmVuJ2EPOLLT
2xRBNDpPiI0elV72jq6IAKi1MddNMHi5KCnqnGweSHwbZNs0T+rb5bHNIbQ8LdCeJW7XqVEdcNGh
VyVFViJ/sPL5H8CMPM/A3WnSQPoDh8flz4ADGIkThUpbqKzRV5mXxh2nqbyTKiv3qwiRttkc6pNs
Vxo6gHl1o9VDeACF3/u+r3/D1mnKaZNkHeDNZKHTjIp1+6B0hXqTDQr6hODhb657jb0PjIeymGhj
TOnNsLI5zLppRZSMdXS/byqjV28c9Ag+Xrey5wkpNUDdy5QNdjY3dIqpWtJwNPxprZOfYd/ohWsX
+Zi4zhiOR7iWPVdk66IWz5ANPEabPVQGq1/KlfhV0tKWIVOk8u7qZMpjz441NJd6JWGqoDR7tHl7
+KKPKra7qyVugIcUZwBb4eU50ttpRIW0pbRgTPapLrrlZgWzxDTDPB3kLWLjtmEtx1JME0GLAaLs
0lQ2LWa50rvxV0NGxVnJesezUJb3e7CcAdLHzDMtxdEIxa7Vl86wSn/lzaFpSliKCtG5zcy8uq3M
7FPF0NlZhpPhXpogCiwjburfHyGKcBSCBeoD/3e50konGX0pjsUIpz+2kbx+Vsakv2Hg9NDJ7l0K
EdBSdtcU6nDbD6gy5RZZcIzlLSqcVS1njxM6ygdXb++YiowNLJRgkd2uaMxbfYA5GArCStX+GGVX
Tn4L1/x5SUrdZ6wwuethWwMulE8Hgyl7JxRXC8aef7l4m8daHyI1Nph78+chHm+7GMX2kN24i9ro
iH1k3xQTDERAsGptxb8cpQG3B4GYD3tcESxW/183h4iehlN/EADtWCKfRCIKqn5e4q2TaacZ/agM
vKc1JLoHVUx4N062kbu6OWjnvz6N0KzT/WYQmOLh1sV0kTLOGrrXfr9Eid/rigQdq708xhnZ5XVT
Oy8CpsA4cUTos21HcU2deSgtpUYSVYP0O0XcwdVUNf4+tI0FqLY4AqjuPMa0u4T/hN2WsEoc21fJ
gaVMWSKjcu4rlV1K76ZCkj/VoZMjoTF19XSXJnVun2a71RlaXK3cleZp+Xp9zTsX8EUBiUo46BAy
sMvfYOeRVtcFlZ8BreDPozOsQceU5u/rVvYODIV9pjsprNBS2Lz37Ur2CushwY0SIonXT8nPZpAq
NyQMOciF9kwxJkTdgVwZH7bZ1LxyOpQGZ/RAnbi90ezGfC4jIhtTPqRz2zXFi2DDk0sXa1vJWmSq
yzPzYb411msQOWF8i8qxTcgUJQfBys5nEn0KB254LgLoqcvPZJrtwDQpEkJopM+nOMmtc2JR1bj+
mXYOJMEYrp8OliD92aRx+mADKRGvDSlyH0x1ZQfLtJDizBnaIwha/3Sk7oceZsbtYIR/jzIE4oK8
ARUOpksIJy7X2CJrHlZUWuE56ep3qCRBwOsMU6Aq01HcsredEJCIzhZKWcoWlcRb1BvKSq8paVUF
dfBxCBqE/g62c9+KzpyuQ4hCenq5oLDJ+pqOLvLdS1XeEKGoDzZzdDfXP9rOKRTgdkG4B4KRrPDS
CmrTaKw1tFcitNVOUjKuJPuj/Dha6X9/b4k5GHw+rzWk+Jv1lHJb9XDQUIjvdP1JLhf1Zl7ixMtM
Gp7XTe2dRAj9YCmAEZ0YZGOqKEtaOx2BZankiqtFteYqoRTfSLH1VZPyWHdRU5Fv2mFOzqPREd5e
t7+3qbALMm6Jaxad6stNJeRiDKskWGcqWD4z0Pm50isqmbG2Ll+um9o7JdhAfpW5IYqJm3qpHJZZ
UUAg4OtN2wmS+QWiiQbN6YMl7W3pazvq5ZKyWp0axuK43Es3fLN6LbldF7th3jHNT4219uexqI0g
lqrQnafuSNhjd0dF6gNgmTL01rf0aW1OfccTsE5l/qCiX/HRktHeMELl0/UN3bOEeqaIKhlFeUNe
N68rTZREpR83ZNlNiQjch7gjaYc11zzY053wnPVAGkJoKZCA4tu+esFnZ0a6saP1B/9E/ssZdPnO
6OXsvwh8wx1cZ8WTMWvjP1x4ehS0cx36Fca2H9aBmsiRkTYQz840N0Yf2h8Rjb5xAB7417dSuNxN
0iOeG1FogfiRI7pZn6bU7aoxN9n0M7lNFg79Oamq/D7WrPDU9kb9DFW89MeRs6Mqz04wZvLY0ScC
Y8Ug8sZ0q6r1KMUxrc5MVc8FROJeaa2ZyxuhBRBstgdx5t5SifoobYiZNGaNL5cqJWa/mMTqYPhV
43aE58dV57D1Sy3qRKtRdau+bIMk7ofg+ibvOQBmHWmKCNY2CHgvLY+MJzQrV8/HXuM58xwX6JWX
zYH33jNDaCtKd9Tf3nB7NYWeJkUt2vBZof9XIaxwrmHXPAhU9m4EEYTgZKVZwYouF9PGzJVEIexk
q948V0VmnOuukM5WLZWAt43aS0OpOrgQuyvjOeKcQt3zRlirr7VO1RNWRpMw9yeVWfRxdX5d/0p7
C+Mxgv0NknfKc9uvVEkxGvIpHDOqTAemmnoXys4Onfulc5O8qN2hSoYD/7KzMvH4CfAvY/hvCHxh
vpYreZGYhjCGYXStVK7v2zmZD0Da+2YEupgMAIDhZm1JHEmNlFO+t5VO+l0vRv5Zqa2j5vquFZrI
wMBxJ0AYLo9GXGj0KDLm+K3alG7MSFpStxkG/eAE7rxzEHkLrT6KbKDLNovRi7GS04GunGGl+lOp
SD8QpLfgrdfucgBa7/p2/C7PCDuoo31Urtl5emB4pLUkeOshJtwsUanBSBRhJKjYIue+7Bq4ZfXM
nN1WmXXr4HDsGoOOV4x58QZtG60NbNWtnoiuT7E4z3LYW4FqFHSP5aGu5uD68d81xm7y9RjcJQK8
/HhjF0ULkEvLr5r6N86x+YjqKGoHa3KUBuwdE4VZAYRXYAmE7+zSkt5JJUQJIe2NomlPMJRMq7us
9XLU4tzhzQNRS81JzO3iOLazF/kkU8pr+FhyC39lvajxw1iXXZAs1niTV4zz+fm0an5jJigszmOk
Po8w9J8SSvWR1055w2ykCYu3f32rdw8w0GLqKginU2G43AAFyn9pHRj4UXlav2dtPNyRMdeD28xD
eGI/bAeiGpjp3EaTs8Qzs6JuDuLvvc9NxRHQjSjsMv1++RuqtGH6PWtBX5AIPDLpPzykrTmf2kk9
jLV3PCuwfFhUgGlSJtvG2kpihINGfYMibmzfVn0lnRdjaD2TI/c/uANnT42S7h/OMym7wKQRyb9h
3pBTs7OkAoxh1pnLF3VCvNZR8uF7QULzD/eU8jQFORvNNpBTl3vZgnnO4ZHGKaiwc7uhGlp/MjUv
yvPQtLJ+un569q4PdL3MtwrlHLAJl9ZGPVrSKOL0xGC1s+fcruGt1htr+YepDRJOqBnAE3FAth5h
gAxGIoNiZGyt31mtYv9sIPv5c3014tduAlDUzRhbgolQlKM3q4l602nDEB8nUxq+h8peeQ6ZDvTi
RB1Kd5qToyxp7+DrlBlF/YHSzZb1CuXmyAFDCBeC05onrQBVl2b9cBrKMPuHO0YTma8OvY6oD1x+
qXooRwUpDTAdZq3elsVa+mMUhafKjo/ATXsu5bWpzXXWWt2q2saB4k1jXKE3aVuYc/+tR0sTfufZ
cadVWYNYb3u3SK36oHWydyTB7sGMBjwQh7tJpqs+NVSD7pevd7rxPmMA5VRMRX8QBe59OXIxQiUq
mXxC4WZe52I5OfSUArXIlqi9WcIFsXUQiw+Qi0+n66dyD8MGlI4yFS02kdJuPl0aVUDom8j0OxmO
VU9tpvCdQ/N2vqE3NPyRetrk3thE+Og5oqL8ZK4R8inoa1SNay6m8g2Q/3xWy2b6NfW6VB38wL0d
Z8wdfACjTmRRm+/dMdeUK5poBehF/XmpgH2A+/0HHA0qHpTRQD+JHFG73PEorkM7UximH1olDCy9
+6+SG+kmUtZ/caFiSpLgEVASFfNLS0TlszGpoCVhJEbOwixaOA9yWUGaNDNV54AkYPckUa5TFKi2
yMw2Dlsdy7lWMkFEZzTxd4dS4U2ay+qnLMzNg2r13tsnGFCoHsBJANnq5cJkRi3ivhDAGYZLA5Ws
10d5pns/t/bzZE3znWTG0ufrp1f8P7c+VfA+wWQpdP62ZUllKWOd0RquY9vHD7NRWy7etS7dxulk
v+7GI5zcrkECEnKnF9DIZj9D1BbsopohuUNNHUoQxfnRWIz6jJ2GQkalHbWMdjf1hQqZgyHsXm4q
lDmSs8j03KK8759yrTc+K1IxnMZVy2FBaRLZ62HBOwoody/dK7Mbp2Aw69qj24STnWTVa5O8pjVW
H4357W8mzxMAGNoc205AoZmSGgtqh5Jcg6TTUBaKaJBOewy7JKNHeggh+vUTs3chBH228pK24VAu
NzRrs24E90MTM9bNp24ptCCadOsxs+3k4FHc20TQoQwKECvRrd2YimQ0RmYaUr4xJFnsFjLILhf2
hMNUbe+QUNpCeIkQlvGgjaGF/lOpFEy8d2OF5Edl9uspVKamDma1pNuRO3bgDE3/9fpW7r3EFqhY
ohogVCSpl1s5gPKJMtIrP2a45Zzaff/f2qagM+JEuzc0yTyZICk8SOZbJmF158Df7CY9FqGUoCql
ZLJNwiF1M0tycxDu6jQYZDVK9WzEq5ACnHql9U1tMD+BHpJWVx8moJgTYPnJrQdbLz1zNJLWRSxl
ALgtq8XBC773SXhW8Uwi5EN17nJvYNHmO+ci9qpy7QGwd3Qigc58p5fL1F2tRvGhDKoOtmTXKsAO
/uAMQaBeWmUEf5yGnhAz1WRRX6y032k2p/eQO65PVUIxjtnLI9rRPTw+7lcRNHiymHrcnAP6UmhM
wbfnx8DBTjC4dV5XtvEz1DCWFwMs/uYA4HsoefbQiJBNooYw+Z/dwc11/UDuXTgxm8ShAI+lb0MF
1YrNUYYG1C/HODyTOUBfJ2tH+eS+Feby4RemuLodg5LmHFzvQFJvTmt6q6lT/mCmhnTgp4SH3b5s
gu2GM0Q3HcDH5aecU0nTWpEtOFPeUYMxzXM6Z/N5StX1th+syq1CaPHNtJbP13dxhwJL9M+ZsCJT
Ab+3TWKtQYGlts5srGbDs2pLshfmxfIFrvhpCCRGwYdzlmlq7Y6GPT0gcJpB8CY+eDEbz3qjpEeY
3L1zTeJEUk0EQ1VvE1pUYQPnQ2dZRDHh8kObZTUBCWaj3qLW0N7eVeZqoRytqv9wn0gIqZFSzqbn
v7nFSAUrWrQKCYSwGNInqe5yP4066Snr0u4nJCuD9SzHkf4v6xU5hipTzxHqkZcfnygrMbqJ9U5h
6BiPuV5Y5zFVze6DDivbszl36EgajXaQ3Oy8x6D/cVggcpmSs8XJf5V2gJq06joqbV8Zmuo+LMPO
V9ai+NW10v+YXVYPzO28HygdkJyinaEI1uBLc0tWZQ3lKM7ZoJnP+dKG/szU6XczLLXFW0ZHv4fO
RvnklEIpfpWOuKf3lkuh5mUKgWO+5fBc8jaS1Fy3RWM2rF1phNPAzSinfl/bwRHRlb3+OrhbIj/c
XGtyccABgvvMeHO32mKBjaXtLX/u6vhL14zq2Zqy6JnRHPNXkg2Fu5h9XbmJIf3QFq33oe1XD9zk
jmvhN4DUgegX6Pe2992ZKcoL80L90yrXMxk7xAMMq92Eq4VQt8lcHqPqVnHK2iI98Go70ReJHB1+
QezAVO/mYA+FYYKixvRSJMuHpq/tL4y12rfK6th/DrZanNY3Ww2wmv6G6N5s0TOFRgEkhvnEH506
fSIicH5basEEhhOrKM6GqaJWBAZZ+2RNkVS7i1zK6imJ+H1uKaddFaAjbsC22BUxrq5V66MPsf8L
OQkUEng4t31kUxriYsgSKHpDa8mRw+mLB2rJ2kEssmeG4pnAh/APOgaX96wxqkKuEs6cEsZx5S9J
BZSuydf84/Ud37tP7DbwL7AGJJyb6MMYqrR3NEjLwIJlkacMafNJ7tTQ7clbIH2JPly3t7su5l6g
d0DdGn95uS5Fy8rFtomvE3spv4I9kH9Z5nCEfNldlUBFgURmTVtm7K4udXmxoHgq1nV60quUDgj0
3H4jWf17uCyOrsjOWwdxgc69pOABiGJzRSqbDmCazpZfIx+Ye3pO2fhk5GYae/E6FNG5UkC2B7qc
xP+7vp+7lqlak9pa4q/Na2fWtrE4HWmELWXpp0UPo0+8FRxMtTZ59wuF+mElLf51q3veiK6P4JWh
K/imdNjMVa4nuD9Gv8xmPkf2vCQnKgW8PakmNack0eLfcZs4sVeG8B0cOMM9j0T5ixoXSHJwb5vt
NlelhP+b4rneKQ1dJ7mMvjll5iyuPjdH0zZ7Z4laFlggELRoK2xuSOcYA/EbkVWfx9kJ4c3MDc2l
eSij8MdKWn+wtXsfFNYvKs5ETbShNg+srU2TSnfXZvZVe1hDrb0pB/mdsZTN2VkAs7dDc4QD3TdJ
xgtNAKnAdqAlzCWzoEqIpBC0YwCdpoYp+d5eYG9cne+VmRb3CCcZB8jkPauCLQhsBdvKNb30BGpu
owYXy7SZNIoUhRRLgWRE/W20ps4PE5ETD7moQ7KXva/5yuo2TjahGobkjPaEtHTyswMz2Km1RxuC
Wk6AR9Qzqe4wqFQzzMR8ktRBPzXwOfpKP60mhE2gH81Y1j6zjd3HKK2WJ7QF+ufr12vPScK5JQSQ
UAnkub/cGk1aoq6iG+HHc7SeK6cMnxgoq8/XrezdIui8xT22eWW2OVG7hHJm0AzyEUYA2VyUuidn
puwTvvWnvzfFlAZlRvpsFMjFV3kVpCoy4k1OjxaX4ozISkup7qbUwc6QUiUH92dv78AqCMgjRKdv
BDUKk/iszGygvmmenVCpkk65ao0Hh3dv78Rg1guCEyiB+BWvFjSnGdLYmqi1FctvkHnRjdqu3ykI
H2FL9gyRSRJQqUJreCu+V8vKUOcNsDWppYMWZtrk6SU8T1lEnv7XHwntIqYU6N2RNm17XeWapfko
MI8Vw6L3EOVngQoe3WOE8R8cOOEdkQ1bSNKy5TnQ1Uxnth1Q/ZokIXT1Q3aqqK//WKGV//u3gvKa
DTiOTgS9gs2XikbYBCYGfAlwrPpMdT8OrAS2gy5Vjuq+e8UtUj8xnyNALBDkXJ4KUqBYydLa8vNU
rs6K2khegupksIzR4JZUmr05s5qgs8fFDZeIMbtCac7xOpduLA/LbVca+QG0Zsff0flC3FRQg9MF
3jwni13mrVqyfHlIGr+nguZPlUJorJqJZ0zDERXtrj24QWiWmgxNb+NWnmx00xpwGvEkSaUreJ6C
DAaNL4sWajdh3KoHAezOBWGshjIDsuZMb291M4ZOgw5xJACSpnr6naZVdDsRCQRT4TQHyJ6XNs8m
O6F+pIvSsCKS4M1mZlMegt7jyZKUajS9qmdrnySl7WDnosn+Ps0k80+idu3gS7jT0F0JqmGBgcuq
YY4wnUd3McgVfWRUGEmeOqv+QBisWEG8toXsdoazPtcTYEevXtXxc8p0ROmuUc7kO3M8cevmhPGx
V+hS+ZTmgolElodedaMI9ZBflTLLhhvl8FucYuL5iEHcZqSc1zTt+3yth9/q3OaS29cm9GbLUsqN
J7d9tXha3GTvp7Ua6jMUe5ocpHWnSr7ZFu3HNFWNn2tTmR/iInI+tHHYrn4HDdlRZ0HcjsvdFY08
hTQVYAR/i4DhlU/VB0hJDGUEp2Cr9deuWRDSSYz+3BhGeXYs+Dprh8C2T0OF51D+dN37vT24wjqv
EyGQIGDZPFEDSkhhnYm724XR4+zUfeeSiRqPpjF2ujfFqv3rHywCMUIbDFZjXuDL9WYL50axGGa2
cchPJnAQbzG16lmx4jro6t4+8IRvAy5KrOQoOrfzBdJ3aa9yjFhdRnp9PbJvcJvE/UlT7d6r0Awg
eVaWU8o81cG2vr2eGKVPBPM4Y7/gNS6NOlkaFRpezzc7M//Sr4lKGXI0nkIgxAdvsvDk2/MjBLap
OVJHBgJ6aSpKB2laQlLLmMvoFYkUvotS2TgoL+6dk9dWxK94dUqTRZuT0qRwXiO1fZc35fAApVPu
oesMc7EGL9K/fDY6UeD6GMDh2bw0GNpKLk14eJLXvg8qdc09EObzOU9bgJ9Mv96mCFT+dSzAZxNo
TIGCE52iS6NMdWoGoz50p/q4+2DqSegO4Vg8T83hlMreCYEijGELqEopRGySuaoZ+k4yuPaDXsJi
oo+NB8ek6cIac8R2vHcDEFAWhCkwLPFUX66KzEIQYoD0inqklMvRcDxih/Az1O31o7lOhmvaxdHI
+96BeZk2p2BKY2AbViVro7WrylYmoAin86wk7fsxt9UADoGm9xqthKfgumfZXadgF+FVhKnL3nhS
GZ6PvrNBFjZNot4iDDv6zDA2D8XC9I+GMMcZvoLq/C9GScnF4C5l0s3103s7gRsJ/EuXyxVD/f33
wSHujiWp96Qlm7ysVI4Wut1bpqHFhAyhHRPguO3N2YF8hsnFLFsDirCl32URquZhGXt1Uc++Wjjr
QVVu+0S92CNoZSaAejCx6+UBCrPOkZcxWYMp69v3ot10TrNp+J6FS3MHiNA+12kkv3eaKvRUpYH7
5/oe762XJfM6CiaeN97Uqoe4VM2Z9Vrxdytt5/cJ4+auqU+3hRZPv69b21st9R1kMvHfoIo3u1uT
mq4xfaUgClUdRecmvkvrUi5Pdbc0H2Wp7gNFWdpv4TDnD/1sq9+v299dLZ1i5m6ZkSOCv9xtFAGl
se3GNaBAYUNJYWS+Hvf5ozkoiistw9Ho5ht6EfF5IQqEp4waHs158YNe+fYJ9cUx1JmlzPpSuVmn
1folkrJzN/RKoC/F5Eu1pAbD0sj3upLFH2PAawdRwdYd8hu4OxawAOhvwaNuHsyZhkbHR14DPXcW
fwJM4aVGmnspw0rB9f3dNcVJIj8ApkXJ/nK56xQVakW/JIAzZXjS41w+9aVcfx7n8mjgcccU14VL
Sn5Js3kLa1z7xLC7DhkQ8I3mB1MrmDGbsvS+yKSD/dv6PvaPiglMVbwloIu2arJjlEqAOCI5UHMz
9iV5hRdwXqQfEWH9UwoFpeaWetEdRAV76zNJ0glN+cOzebmVWs2QUIkMWWB1suWFsNO4IQ3Q2yY9
lCPcO6XgirgXYCgYTtyuMOxZoqFIazA6YuxjtuaFwkBq3hT0PL4tWpb/XO3FgqTXUE/KWtsyJDkw
NR74op2NFjypYlwXpMyboQ0UQQa77SU56LPpixTp0p1RommTTuVyiteR3gzTp0dN1p19Jn4VRSQI
EhlMEf/91Q1dCyNX5TxSAtIT5axEkXSKjTn5MJP5HrxnO96PZIoWAmgBar/b2bqipOiumJkShEpj
BzZ/nW0FMuqkUJeg0erhwbGhTkSgo/SrYc4OEve3KxWEG4wPInQu/MDmcmpSNcuSUSpBi+aJPxdR
/DVy8tZfonW9ve4H3vpZMfZM0iXUJqhbbNxeUrRpi7aIEhSAkjyryIe7QVbXu7p2aldru/7zdXtv
d1aRES5QKXBykHcY11rGCiFQD2YGwtxWnsabzup/akOdPRtKVd9LnaPcyXxpd63L3L9ufWdjBe0l
0SYz+pS7N6+aGuZhVOnjFMAYX95LSfynMJro2eoy+XTd0s46iU5gqdJJqEQL4fKwLuaw2IuNK5pb
dQ4qJAU/QMq/3EZGScF76bv7KkLwUlLTytfTyTkoV7wMarxOiOh94WshbeGkAlzdwlGGhqZ8V45L
YGZqrJ01M8xkl4xPhczcjOLHjmKE4yHfpf60a6WbTqIbmHqJ3Kfvc1Kn4l2LSGfqxmrk1F5vJOj8
iLGT5b4nVq/vB7PoqWFBYpXc5l0atm7T2FS6MmsIz3kxlfXBp3vrcmhO0Bymg8Xa6FZcbiiN8UaJ
+orbH9rVWW/tOVBqWWwedZM8qhO8YViZv69/xn2r3EBV0Cy+EToq2hyuaxmrSTGoZ8btpnO/DPOT
s5T9n3YmbS/GMv7vutGdUwrg2BZcoDBsU5i4XKo5SaWzoLIQGHnYuwhtaLeWUc7B3NnmwTHdNWXR
SrOhI5SpXF6aAuWntWZvyUHS1fq5Bgbt4YMlD37J4uADbvuG4kQSPZOTYAdszsYUBMxFWcWZHBSm
nXlaki5nM7QTV5Zs850TOlJgJu099fs2+PvtJJ4jugNi93YsdEJdbamB/AUlfKceik75WYktxN4U
Izq4djvvM7eNB1o8UfRvttoMNR4d3ExKBMJ0zS3Ium/L6rSnoqTXkclzc9O3fXs3a0Dj3bJNGw/U
ZX+w3h2Xzo0newcYT160hVkmVmQyT9lyfGSkr9OhGO6SMY1/tqDBHqoG0peDaGDHoGBXEQS/YINA
yl8eIs2OIlVrmiUY9Ln6FFUpFe4oKm8TFOICiRT0wN7bSylGHGkoEbnQK91qcGQm9Tia7nJgm0l0
L5X2AJJNC+FliM3uVOXz+GnpLPXT9WP09vwS7AgRPYu4h86l8Pivwg996DU7rtjWAayRJwpbCNNL
5Ze4bMt7pkt+lJUAnhnSQUPw7RXFF9BlYnP5nKSfl3a1jKBuaXkxVaNz3md9RoM2S/K7JMvjgyu6
s7EXpjZXNJoHPc0qvIFjpwVYNtgr88iw38mtNp3WsK49RVv7gwhkd30gjGTGtgXR2AYVwhCL1sQ1
X1Op9PQr+Ovil2Xwnkxx4RzcjLemyCdxcoIvjqHmbfQ81WZk9N3SBgNxn7dQKHpc1fiDXlvSX/tV
oBEcF/DdXEMwy5cfDSaNxOzateW1anOvgLHzVHW27lqJJH24fi7fRhoChYGv4c4LfovNa1EnUCUy
wIYpSx1u62nsXclqi5Myg0CpOY/uUiKaB4MOU/DL3wuwwkEk63DZUvkBAcNY3uVSp6FYK0hPu0Be
k+a2L2fzSzxamkuxSHmq1L70CJK6mzKvh/c8ouupZ6LSH4Eb5F400/E48A57HxmEuyLiWoHo3ngj
G8LnNoQ5PSjqdYK5pZA/0xyh66XYR2Jtb++LrfBuktLiFCiZbo6uOZphoa1hGUSGVnoQXP6azNq5
S8e+C6pRWz/ES3/EtPbWDQmbRJYifhXx5eV2y7kVNjnBXZBJYSTkoVXXlMblccnywU+EQmCzLOrJ
6eIjpdm3bh5CDOj3+drMuNHAvbS8Am+MilKtgiqPDSJXRbmtU3s+SwMaiSuB0vvrB3tvd0kv8fWE
DALiemkvT8uw6hW9CoxisoNEtjIPirAksNdOv0nb7H9UM49a7ntrpKjIlLmgysTxXtrMCNoJ+eQq
CKtZ9VKricEZxVwmeU69qLLNv3Z+3JxX9jZ+YjKszqkSpQpmvU5ctamtx2rpy7Ns1+ZBbLK7NIpc
aDfwcJIbXC6tkrKuDrupCvRGH13IQCkilLX0LoM1w3Vq5+8reCyN9AeyXgIRhoYu7S1Vl8fkKGzl
nEU3dlb9HrMKdeIWysp2MJyDndy7Fy+oAiQiiJu3HrdTzVbL7KEMIEAzvkR0/D3HShK/QhPM7xrF
ejS6NvOyVCsOXhWxkMtUiyYd3P0sBuI3WguXC9UZeM5zBneCOIy7dwypLw9mMWYHVaY3AAP87Csz
IEIuzUR1rS3KYpQBbf0Eluc+8jW97R7sMHofIll8F1tFHMTgo702YjorTtltfRqmB/TlesL6WT+Y
Vdw7UfSHCP2YJYJyf/OFW7sm1+4tmOfXZQqatG+CtUPkXG7W6WTH/VHNcteeQ4jAhLQolW5OcDeY
SJwyjxO0qp39KuTR+lqr6iR749IVmRsn1fjzugvat0jSwgsuCosbF2SmXU+azqedm053W2p7wZCE
zUnRlwgUun00177zdsE2ZIiyGvwhpLmX37hfdKC/pl4GSmGrPuLItmevTnlb101/cJ72vKsok/KY
0CyCCfnSlD1UM4wkNh/Pjp1HfVomvykr62PYFdMDPGD4vGUA/HZ9Q3esQsBFWwrGVcHqtNnQkWKk
NY9aFcCe291W8yjdFGMfeRUBvzdUpuKldKsOjIoLuLmggtAC/sKXDtWWATIFmJuuTt4EvWKNVDT0
8DEr9V/GqA0+8irTXWyo0YuAzX03KfnBLdlZMoxOFJx4TcjotyyXHbRE66TBaaZM4eCVDSMDkxNB
lK6O2SfLbBUv0dUjAcg3M1680tARkXJrgtv2zUaXJZU1U6ttH4xwbQZ0Uhjx75vR+EFsrN9GvRYu
QYGk3LtiBjJ8v6R9+NWpoqT2Z1OSDt6e7R6IXyO8IzxTQAAB/lwetkWn3Vlkqi20J5fbtBuGYG2b
NDD6tqOfBrtpWBVHE1lbv4xRYm+UUqncAAnY8ojAEisZcZaHvhXH5Rd2u/zf0h6Oh28P14sVAEgg
dimhvgHpKaFDDWwsQphwCu1BlST9W+E4nR9q0XCLZFl+6rTacPskqe7L0T5wUFuHIaxT0RQ1Yl0Q
EIiNf5WUasNgIBmvO3401OtDXGp3WiSP/+fsunokxdn1L0IiGnwLVOo4Od2g6QnGYAPGNgZ+/XmY
T0eari51aVYr7V7s7rhwfMMTbgaHYvXrJ/fSSIiIULcBEGHjwjwfaR77yEGdIisHZD0uTzqUpPIs
U+qr363dFTjHxcGAxdko1H/4TWeDKZq4dQ2BbE/WVhdxRcbCoTPaFFG4Lh9e/7JL+2Qj4f7/YGfv
t6arXTwLRPlohgGQ52w8pIDJHP7DKFs2iOYIwqLzlkJHliiopg1xC1LNPuQ6OdaZSd+9PsrFiQMg
BB1qvBPY/88nLnUDfFeBmy+hdyjfVo59BB7O7hc49V75nhelrm3rbSqZwPYgAX3RioLkRRo2QwTu
KlCqKIhG4puKO1rgEbG3w1gHhaqgpg15Wn2Ixil7g0DpX9Hrf37DHzwHsE2omZ5FBG5Qkmca+HwI
R/KbOWyD3A8UOUHweikD5q03nondlZfzPCjAoIi+wPUAgB1X+jmN2pAmrn3e4DIjgy2lP2pXNB1u
0qoKx4OHlPbKol4aECH01lxE4RRSDc8XFYyWireQf0IHugLVSYFViukOy2wl3k3QXPUivbCJMBpg
VFAERah1LtIwMTE0NqYQEzZBf0wHOd3U8UL2KaL2K3N5cSi8UKj+4GqBI+fzT+uqSdDOZVlZha4r
g2jwc4Vy9F7FIPj989FAPXQT8t4oZoBqPh9KzwRZgJjwVY1yp3pgTwPIAG8DjUTo9ZEuPAngNENd
B7JSkA06D3JM400BPGGgIzAK8naZwvEz+sEcPLak+4A0ltx21coKn7kKNW/Hrgx/4T6D0zROJdol
UKM7B1WFE+O8C4B0UkvVfIjaRd+6rL0WyV0aBT121D7wuqLeenbT1PArSucZ9xmVoDWr2KNfw5YO
Vx6CS1sfMDScN9B5N2TR80UbSEeSEZospRmdfG9GWZ84a6Yi1jY7BmjbFf++dECAbh0K0Kmh3/F8
PAvT0XRN0HQVerIHmZHhp0qG8A1U4MM6B+i53ZMp6+4rYtXnLtXsmhXLizRvu102kcyN5orD96LM
zB0lKPLSEsx7n+1dMlZFpax4Aqzc/zjWQ7dvAuZ0aQYSzzC50WYHA0T6Hq1cCblsytNPnLLpyqa6
dFBTpNUwE9hyoRf6CBWae6ZbKYRf12gP7sySZ1GVnBS6gVcO6oVgEUcHmFi4xqHPdw4bjZmfNdCl
oOWqIDmAW26gb5faZkGesMQ+DI2OdlYl89PrS39x5gF1AsZ5a/sDzfF87XHHRpkG17oUfc0/Niqs
j1CuGh5BU2c3o/bbJY/mcPNPH3yWMz/pPnIDB3cg/qcVpV3f9k9+Iqtr+JkL84GDhoImsEF4ec4r
G4LFwtpK0TIbgz43mLfjqjFgvaDIOQSm5/kIp9f969NxYcFxL8N1ZCtubhWc57ORDKplLTr5JciU
KzKFCKLsSTLBXHhey9eHunBfonACZAeBdwz2//ZT/gpiXQKkeiDxvjnujTtYbwPzQPQATnVrCoMU
4URE9zFWUuzkCkHL10e/cJFhm4E9iXsMSel596pn2jSE1rQEWDE6jvB1R57o6isXy6XphLEnND42
fRnkBM+/MZ7IGlUt3lQw5r93Scc+MuzBW1inXiNBXbgyAbbaIIKbEC6CtOcjKa7Y3EnM4QTUWtEr
aNj0kFgt0lVv/t6qOb4+f5fGAz8ejzfSTLBQz95Vnys5+pGmwKkYCYp6+0Frpg6e6rtiEOJaG/lP
d+/vbB4bBBawW/cPWv0oOp19n55Yi0UaaWk7EG15zSfoMqe6UGE43CzaW4+1yqZ8hMVkvln/5hzK
ufciwralTpOjTchPqOyFxUxQQIcfn7syIZeWGtdHirODFUBP5vkChBa4VEoFBaWSR9jOjLwdZSxy
gBar3etzf22os7kQeDW17DCUE748NUEq0bCL+JskBHv89aEuHBPE+Qh3QRlEr/f8FqpZbRsHwY9S
xS07xGuHdu/q9VeOyYXNhPwI8pFQHYBe17mQBgPc1wwwDYXUq4d17daM5SnTwW6IHThLJiO/X/+s
87Lxdt0A+/Cn2OYDBnGW/KHrulaEQLWqgvvuxyBDLSqtxL038OXLgtLfAzQWTN6tXFz50gtLhwgN
Jb4/6BxQis52SU9kSF2CL91sDDJIHOQUjfSHmCl5pQJ18Rs3xSUMuJkGbpP+1/1aLwvKpiGrygla
O79AvoDeWu35nYKUtGq+LAkLH9LRq06jMuP+9fm9+JkwGd5ocUCYnBNdNsObKIU0CAL8JvykFmCM
liypRE776RqJ6NJYuPc24AUEkIHjff6dfZNGC5kJboZMhjncUbObpm1vshXUpn//KhRdtiwQ/WSE
as9HgjvDjDxzqCCExpW3Q6kHsEQ7yd4WdTvx5coTdSnXBuBhMwuB0M8m3PR8PD/hMCfO6qp0U49S
JZWJ+UrCxsIFLPNzb21B56nIp9UoAYMWGRddp4crG/bCBYDfsMEtQE/fivDPf0NdsRgksA7fDB+d
z5B/Vh+VHq91by8EO6jsozWMwt0fXt/zUfBwej3pUxTtJuk3u0zWPVh1yabWHZQxNIWSvRfo4F+9
UnENoGCCPYpyBiLOc9lFP+zblsd+Va7BmHxNfEc+NI59+Odd82yQs1WkTd2tQ4BB5khXoJvgsIV9
zfZSOff79aFeaEL974M2fi3k2yF9eHa9tFpWbRrZ7V5j8odNjfgYhu36PfAIv1m8uT0oFzWfWNjM
BYB1Q32js7GXufEBgZ+mpb+2fbaPO3u2ESKgZoLyL5Dg560Nz9WRjdegKm0dNAcUbuc9LPM2G6ZK
5UJd01C5tI82STFkp1t//jxfyZZgSuAwgOFCVldtPoJoZHMUx9bphD5Z9maeUKN6AHBCX4tQLlxD
gO0hZMdJQb3mRQ+5i2cKfoZXZlUMOBKU799zJRQstNol/vdY4093HAriG9rkvN7nealwLjLwbhdB
X+hW+SgCc7VzgeSn17fUpQXcGvH/P9TZ+Q9Aqc967byy7mRUipnaPZRJpz31rCk6pGdXxrs0jfAA
3NAlkMQA6vD5TRBQVTmVLF4Z+HYuFTQ+QHZZlwcZWPLp9U+7lPpt1S40CTZfuRfQ8imtmQlCLNlC
++X7GkEcNI/88btVkCaeQxK+3zJ2aPqKOodeRnqC1EmcKx+gWI0CEsqPsSpf/02XpnvDuaIEF4Gd
eu4lHlXGE6nne6VOKZhbIBxOjwpmbXkHWYcT2Lr2X63atysj3aA8SDSR6p/jOxYxKM9feg918NYg
iE5ht2WnYQc3rIeVJvI/3IYodEB3CLVbFJLO1pfbCn2EoMGcZ508NtLCTyYD7YVvdtivz+WlrZSC
3INDCfDwi14novG2dQ0uQ3DFq4+i6b8At0L3Qcr+y6YF9BKcCDTfEGqdXbsBbVbJyeyV6xymX5ap
fjvGoys5D69xlrc/6fw+BagCGHqAgQA53b75r6BuSet2WCj2RzuHuhzaWOeVN1+buUu7EBVgMJIw
cdkL/XhklysKPDiEMVnGQ6ad+wxUYJV7wrR71oIn/fpKXfwqlILBvABWOD1Pxj0/tYvbxBlt2/vl
nDbqrV0a4NBfH+blhkAOAxABkEzgcL0oqfgr9Ak7r2G7pCb9ZzECN1wM3dK/bet10FcCpwuDIWAC
/wmvEf5xvidmE85w4ezZbg3kWkSG0oMPB7tiSkN3JdLf4s7nmwKiZHBfACZjk3Y/x4gMUBkA8SLG
mXJR+gTSGjt0g/N1DhtJe6oB3z0GKrFJviYxnfMqWtyVU/1yAfELNs4MqCt/yGzPtyUsT8LaKYpb
e3bidjYyuGk6iOa/vn4vt+U2ysas3SjtaHY9HyWazKKbUTBAbpgsAo/LrxASFc2uVoP3wQs6Hpav
j3hxERGSQvt4g4Kc16iqZYAtU2sYKlAjPTUrryABoeJdjdbGP7/p+Li/hjr7OLsw19N4ZLuxb0Vp
ks7cDRUyppCR6t3rX3VxtQgk67FpQgQSZ/UDWAyEWVNbttNzBh/qQOv3PqPXtHUvzR0aSttdv9VD
zulMVsW0IzXEXXs+0kOdDD+YZNOep/CHfv17Lo6EmwPgewSZL7AWYxWtUTRXDDRNzk4kqPx33cBl
n/u8d/9hLAD8NyYuXk28Yc/3YJDxxp+N55WK+LasgaU76kXPOwJA3z93ySCosuWbWCOoAJwLQMYy
GurFM/VWBZHHlUXsOAYKdlPJfA0rc2lH4EEGlvdPbeLcAMYnjgW9DesdmKhmZ/QcbPp1av/6Ol0c
BRXtrcQPnPQ5+7TPDM/Seqx3FSUGNnJO3bdjtl4ZZTsoZ7fhBhxFYRmV5Y0b+nyFppnWDj19vkOD
n90ZGOrsI8+lOyWlOACHRN7881eB+oH6Fdp+YF+cQ3ObaupIVZMaW6Alx7Br7PvadtduopeZzcZG
gpsFyHMbdOusvBh7HlPRSPmuD6qosGM0FQQwYVDsG+9N2DC+4widrzwsF6by2aBnFwVrpWJTnfId
GfsecIJuetNpbU+aR4rl2TCbKxTICzsEasqgWuApQwf63LfDulCj7YIbXWodFVhKeoKU4zW7owuF
lU1ob7PtgBAdtvzZFmn6TWkCits7D+JMkA1roTOfjtWux01SkMYLT1PXsQPkqvjtSGMQW8LW7V7f
NhcuLfC9kXekUFndvE2fb1P6P2s81gJB2bsCan9knxmvOkC3mX7596GQWuMextsMBMPZMgqNrhso
Ac2u8uV4GmaP52swrIUes+zKE70V284O32bXhRIniKVoGG7//q/4FDy+UPa1gGHGlC03KZ7NtzAg
aQ8GL+mj8re6w9QLjumWEEx4/TMv7FaMDTwQ/oLp0fmqQio3DVgi253HPLKL1rnPoScfFJHCAx4O
7poE6KUV/Hu87cj+9a2KVXJJYowHjrAussb1Rcbi8Ta0kbiSFV84/SjqbMgToBkRyoXPh8qcNL6I
aLML19r/Pkv09edYNG8Vj9MuFygAfkNmJw+vT+jFD0RyiG4gbp0XvFmLQ580UNvYqQRwSfx34giM
SHBDla2vfOCloXB/bjJFaDQjhXr+gb7eEhFFsXaOu7JiDf8UeqM6jBBbvjLUpblE3AOiNWrigGZt
d9Bfy9aPUowaTcYdHB4gV5apfs98WKHUyxQ/rq7tDwT8hCsh16W9+feg2/f/NWhqksiDFQjOReoP
N8SwoBi46G96a/lNNpl/1b3BSd8gPFsuBc482PrPx4trqPi0VS124ObdS+nwntv6gNCLHCrQkoue
ZtdiiEvzivcJXfTtzUAm93zIKVx8oqjjMPDm8M4AHDKEiWtSlaBeJ3Xe4wo68DH79xYrZJlB+wF+
YvPqOT/1pPWZR8OF70yn7W4aYeHg0dTcGZv8/PfjANzlRgfcFJrPHaK9pgcUsfL5Dkz55NhAtrrg
c2SLoff0fzh5ELQH9guIkJewy9BW45QqzXdi5OwxYZ04AT6+HJcputbxf/nkIncEkhTx2AZbImfL
ZpsMrfA1bXbAoHVvgHbt72Kjrtn6vtz/mLUIJT3g5+INZvF8c0BSYqrsxpmK4HcL/r/dk8yCid77
T2rhUfn6Sm1B+PNXCH1i6KYj/UDdGardz0fTwdpBCB/g67Sr5UGtItsPzHtMbKvytJ7cUVMjIJtn
qkMUz9f6Ni8PAkBgqL1DGHDjVZ4X4WvrpA1mkMHaqkqg3zctN3Ce6N/H1BoICSsNsCQd377+yS8v
UMhQhih3AZIMsavz/njWNmncZVTvkP5MRdtqfYBFslfASe5f7d/RZgP/AwkQxgOk/1xTa65oPXl0
kjvwIGER21gG8XCmO9rnIUmbKyDylxEFRvtD/9hEAHBfn60lxUVGxhaSmlWkbhzQZuUKOYciTIEV
kln3TlZRdAI+5fj6hF4aF3jnzQMAvDf4cj0ftxtB3zQhwCdRI9P7yRfNoyMwQWLOe1/L0By6BsL0
4YKt/PrAF1YSgKuN7gJdLfRwzgbm/rhOmFixY+PoTsHUrqcwtbYB7Fr417xYLn5lhqIKuJNQZz9X
fTPRrIjVs9hpUCXQqrCBzlMt/X1rl8dWOfWho3Ip2olcg7xd+ky0Sf7nm4KH6mxd43kKUXr32t2Q
+IgH5RQdVLXOp2705ZUtdHEocDHABcH9hSPyfClhBohblOttRrMIbTDQxRJvZI+xGrorx/DSfAJT
BO4v0JGAF5zfPKqhovF6sWsz0CPBHNSHwZt6EILD4NMUDeFhCRNbggVyzaMd6ebLiweP/saBRZUM
sdS5RLGenGZtNcOoAE5CU5Qj9whY7ga4yOW6DiT02Sq/qosqmhdcQtgNqrRM9XHpzU1YMphgzXlk
1pnkqvHU+wC9iAqyzZHqc+dcfJIAzCvouysx5CnIO79HD+/vrlti9rSkoBUVKZ2pzHVPlQJLFY4k
+RCnBhakcLN0xcIXvCyhrDnG4fXsjuAvdAPiSxN9m0Sr5GmeqsyVobGRKeyA/xIDtZCVrSXAybkb
h/boJ63UhRxY+IUjeRpLY+rlATISrDlYZr1vyZLQY0dYq/Ng5jw7MHz1LrQcJDnTzzYsUImq9S7e
7paSwm2zHLxGgw+pxwBIIUzhydc9kznETaCD6ChkUnINobB7zev4dwOh1bHoIAf9K3VL055a2ZvH
KmYuLuN4iT6ksmn8kwfoDOAdEzK9fOlRrjxUSybeTyyA4OGc+vx2zXgQ7+PQ0z8Ap2q32p8RN7Yx
aXw7qIzXuQvJ5Ioq9qZTO0QqeMgW4t+1xHfRbT2v7BMSgPDttHL3vZNcfIUw9fgdoJkBMBouRpi0
BMk9bCGTELX8Pvzaa0/ewaw6ftN1tf4ZeEARFD4X3e0iKjwc/oj8Qgf+8ohnZhwO1qr6TaNaj+WR
lvRpABjTL2PDiSimcJKqnBTEqXMfKgh1vsrR+6E8lEDyqdLjckshYTAUnvXDNyYCjui4rpVwhRE2
SndzlHYo+cNBE44F8QyIn4ZGUJZDMcd8CmpdPQRLa3g5DrH50tTevOFc25QV2TyJe4Xk5FfYIPTL
+QA2wHEClPPJt65uC9XPUXQfWtbAXYsJCHQmWdvZMuC9/DyNtOqLha4T4J3MDCW0B/rTFHUkhsVY
BULusNruo5gYBLS0qmZTVEZhLZhQ8CUDSCL+FSMiAz4InOExJ5bNn0ml2upGYrAf4MtEsoAFBEBF
SJARAgBlszw5yDjdtp0iPyGjhaerpdU67KSEmuCuhTpSu4tS27/RNPLSXPt09HNGTL3XqGuneVMl
9neIMufP2qfuxiVVKw6+t4YfTCpZWHh9RzTmpPIRjsI4bY+dCxWZJmZ8KdJBUAaNe4/rPauneSyd
lAHfL/7U9ZAWDltZQMqsX96uvFnJTjhGJGS9enI3CmezHNUn/ztzfoeOOqC0JxeFLd6+oW1/TAqG
nPkipXdbRxN7gqLL8j4xIQopcTMvQSFQy7/TGk3/AkxdHv/wU07TN0sLlb8BRfepjFNlQNmPh1kV
a7VGTVfObT/U+wXo6xqrgTy76NgEuIu1BObQAMXQr/HgBfHbKpwjOH1oA0RgblLnxGkKgwE6fZ5W
tcnBSkm+S2sg/DKkRPS/AQ8CjHeEoIW/GxDQP9qgsX4HA4+6igv8iKq/YRB4bnOemto9sDZYpxwI
GHeXjq0XQ0q5B5zQeePYfEm8GJCKOeg6V4ypl56gnzNOuQ18rYsUB0p/mOY4Wg79yGybO29NfsHc
k91DeY/UEUScg+UNaxH3FMppnLFscDNDjCpk+52CPDbm0I22zaOB4UU25r1K6+BdmyH/L1bS8I+D
DTyapzGfWvj5BROwDlAQgm7R4DmAIfVs+rJmIorybKkXfqDRZD8nCatInrYsC4/z6iFsw0Of1nu5
8DnYrytUNPYLdO3DuwV6PfLXtAaseh+Ndaff9VUfv18BRYeBA41N/5AAJ83vTQZNzJ/Cq4LuFkIG
tH5I/VmEXyBcF2b32TS0QYmymvduGOpB4EJgMQGIU0eiiMgcRkW8tA0/aCDtf1GR2rvEtc4cVYA7
Zp8O0Io90rRXiOW5rRUkqVS/Fh1pCBaRexoOFsSZQ1RXrtkn7QClCVml9lcdcD+6d0TK3zPvkxVU
GmJU0VadDe8buYqPgzeb6oYwcJrLgfDsXWr9QO7QPJPjHq6D/W9i044AbFUvH2GyO4nCIgLkd7Xh
M9lT/J6oXC2FxVy8BAO78Uk1ZfkslMePwoshq28zKPNAWknr2yjmCfu+mKlvyrFL1rWMhRiG3De6
Dd9pxbv6DTagagtiIuGpQvrYbg8pwi+Iy/MUlBKxiJAeyNASlTdjHBnwk1mavgOQwfNVQbSV8HM2
3JvLCYqvEBvT7bjovcDHqPtBM6BffW5bIwvoVbgo56Mlt6iRTvJIpzWle+7LBdemN1uUziqY6MW7
jClufvJoZV9NlDS6YJ3K0l1vk+ijSH033jUszDjgffBoeg84N2nKLiawhIFcsY3AVcjC2q4zZImo
XhGSZDWe0PspHaQHWgFMtimD6F49099BJGr/UYjAnz4HQDHVu0as4F7P6C8m0Z7AtDrbj5o4sQFR
ybiDBCvEMLRhQFPsnQwW9cVnEPL08hrgo3bvaW+CdFcXw1/+YJqmHfIY2PrmFyJFaJzicV7dk4Jn
njqg++zMB+L541LoQdW4FSENGpQu7Xog4uu1xUMXLZbiyAd9tG8ymyrA8sZxyHtgr1yerungf6M8
a/p806WKoCI+DxTFQdDJC9xenctZFs1DMcP3QBczLKXSwg9b3ADGh+3WVjcxyx0oL5DiWaaqfrQT
kcuuttVS34fz0N+OnhBNyUcl7gLaevIooeHtF4ET7GlqsIaQc8taARw9IFBFw1WI2ogwluYAeyZL
WVtJ5xsT45LL15C5tZjFrL8skC55nLqFAh09pnNV2I5bP6/AVzrNbAttdMsNLrcpNJ/tVFML2xDC
oryZzfLYTSbxkHH6ISsWXKmfqBthwQT/HPEIdXNcuRKIqLoMcBW0eWLjkL/hvkE+E8StlHnLDKcl
6BA2UbjDTBgXYxyucm/gd92WxnNduF8qgQy6hVaYKKNoWR713I1REaCGxvO+JnMMUXMjpgKFZhJi
M64Te2CgxdQ/tWzMLIp+qlrg01GK64pEZIiCgwYamjkORNbsRT8ny92QJTo+6biOwqPoZj4fEx2Y
4cC8yuC3A0siF1hkjJKSD2pYiGoR91hdUQDSVcryuEk6eq/iXpj7oalji982gMaah+m6xFm+xKmn
viBGVcPnVA199VhJynAH+gjeHWxOk9YOt5MLV9Svw9mYY1AR+cCA1WBlqtranOIq02ws8TeP/xpr
JhOUuzs9lROkI7sd8doR69JkCMlwOcg4Z2OAjjnEPzTPFwrD8HyebNYfUY0ZvBIa+5F7B8Pk+GOA
P209rABjsHz2wnHcSZyDYR/6S/Yd/o1DlQcGSM2j0gxeBMgfud5FFKHjrYup/pCuqG3u4tSlYMx0
DA4HTaLN+DgY4fn5TNI/yHwDz5kUF0SdNyLRuIk8qHPfz7z2ID2Ip2Uqg7HiP5I5zRaclyb5Froq
UYVLKXurEZOEJWAX8dEjPlTHFkFFVCCnqQ3cRYIqhJNZrO+w/yoPPZxmiHKKrsSjjmg/HzqNf9dl
ddyWLfDRv+GBApvKAc3Rdzx281fjZPOgRITaMG/Bkb9rBxEj/lAVS1DEdFYda18zEEd6MFDDqq6m
kgRtVO+gPhaLHR2m4GPS1umYm3hR0DyYRPcISw7wRT0Rj7QAWSF8o2awGXKwqqg5IO9SP9fVyFtq
s2w4zlK4L1ADpPfNQmGcYyfg1RE9BPg/yEQXfeRtutdt5D12cWdxBddRdrKwHP3ZwrS1e5s5Gz5i
Y0YjUgfmvQfAIYUvlxTtDTAO1cdYelLnLfKJd1VbMQT0fOw/4LPi+jatO4ZheOY/zt5Cg6LzAnNP
yeyHCHj1Wt2Sfo4/ax9RLD6lWsyxWUgflTpKIMqBlG39DGcMnPiI2iU+IA0Yq5PKlEjzWWJ9yqyv
xsdmUWOat7ZhUEfoJ8y2j7fu1neh/6OLWYt3FrqLT/DeCn96PYP442Jocz8bhZcts5PPczHh+tnh
KMRfGqFMt1MgwcPy3iSJKDjtIe6+8MYecOjMmgeMB6dsDLfSkcsYhM0ioQs6+1NYRLGx6a6NpuCu
59ijkNdOKpk3WqyyQCW26o7UxXEHTQEoZO+SsPFukE94bE/6kfyorQdgzzqNkiOJXkWLF2bAG7JG
HdUPiMRsl7NOJ8Fe4wUAlx6dh19m6WeYCU4QPDq0SVs9mdU2yBVsEyU7YPMJyfsQ2KQIyS0Dq6cO
x5wuHlneRzoLEG9CVON2CDX+bMDcfAGN464jRbsu4rDays15x2XUvLNT4P+A7yKxBVNp2+1lMuP8
j8ifG5xfTjTeBRL8aFMqWNknAYL8tiJdgCw+AXyiR7FyLgwRIUxV44y2eQCinMvruZviQvRAFqNi
NKGySpwDGN3rYlBulCbfp9qO8w7PNtN4mIUK8oD6Kj70TRK2u25WzbSzSQqdE94bWnjdVC1YYNRW
jnVD+iYPxtFmBYlZPT7MlRgeJHSwTA5NHJrdV0h3j5OQ0WegsCqb9073Gs4pNHrf1MAzo8TD17IW
29sQ2RBWpb4/IqwPGxTDitmm9h2JNeidltRxc9MpdBVzkLzjDzBe1MtRDw39vCJ+vGtGFnyD2UMn
7lYOlTG8qasaCteJ6G3YwR39TdOR4XsTe6Lbr4hqf80rHuNC4Cf+7kGewU2yrOm9k2gz5YgSDT8u
YW8FMttVmmIYAbxGqpYkCCCScb1PWLpil/IYYUu3km9DN0/sRugOdo3EZfFUgFiXoE0WJzKFiNOs
sVfh8413jGhBH2znlhSFHBRaHqHV2toc3AL9NmSyWvfOn/tfsp2XqciSmSKkmqsE1aAgrp+2tAQv
HK5tt0fOO/3EaxBwqBt2HHpywmJWSDbzfaJmmIjPi1tLyXqP3samDh+BeQ7edwP168KfFntCL7NG
6pSmzdsuTpYpH0JoluUEItFxniVCfwyqmD+F0Rj/MrOh6EpXQ3+YDQTHCuRtyMdjpMAJziFVN222
Tjo3XQb5TN4PosKlHiy/8ABkfdGO1n2Let8TWADL0O41bfYoNyFJAKhq+aOPnXGHWFKtSswp7E8I
I+G7au3DIJ/nNZK510Pk/RAJBAQ55nj8PvhNZ/NmInbOgcjoP6RZb+4SMAT6vMN2eBz7Rnzm0F37
xeukOiKc9RzkaGWDAESTU+tW9cVNYIbkg6KoFHSRkqiUw/EUPdvUeBJRYxvcGC44P0QyZKiqjShu
5zBxnKGZRRnuusaNjp8IXMqHAh0hVe964yMd8GUfPhiZLnD3qe004sPj4IjJ6Bi8eqJ42OHPmN7D
ug7Nt0ZGqi3Z4npsfVqPM2IBMzyh6pL6CEjY/K5BBN/BQwhSRHnjiP8zQVOb5fXQiAwUJaGfJChg
JB/GEYnrPM7ZwziOPYRjZRO8jzw/+EZF7YJiNmP4wwjav22w69ciUeF0ky1sSAvPIAw5EQv5YVQl
k/4GhnQ0K7zGxPt6QXILc1c/dXkbZDPZpUPlPERpTi64oQb+BXI94rOiQftFNz7qD9pfWLI31eCe
9FT372jTo3KpKdFhmQwJ+VrVs8CkoeK0oqUc+U88bqM7B/CbK/zagyfWmk7sZ+Z6BIUWCRQugzDx
v5KoHlDMYhND/OSUviPQavOQrbfrXQhebF1MdAUaK6Q9+RDoJj6F7dR+6RIocO1qnZBfiLkWnEZP
kfc6hQxhWftL+xnF2+YpEMliQf/qp+8BaK0hagsrAiEC3/kaPAwLbBccy/unJQAuOzeGzp8A28Q1
ASEWgl0K06Bwx4Y+QAhVSSRwg56ng6zgmQuJviQ+qpQzPxdtv6AwklmvLttq3K5teOY+KhHMDAWz
JPsx10r/mkAF03mXZTB5iQzK5EUKWaJ3YK2moli0Uj98jat3h22V/FpwN38COLz/xBMdogTBE4QR
ldfjFhVCDWOR8tZzuzUKYBXVpw1+dTtqP0MlAn06iAfSyStnStT2HmbDaZgcrgJno/9j7jy660bS
NP1X+uQe2fBmTlcvYK6hdxJFbXBIiYIHAkDA/vp5oMqqEc2Ik72aVR7lJYkLICI+95rs0lMShCtt
R05hMSITGYxmRiSaqIqeNUkmBY2zto7VUOHvS61jfpY5kJ0Lq6A6DIja0mF7yAq5dJmWM0qtyFEe
1Syb9avadFhD64i7ZJBOk3XJwBPhKWNIM/fQ0eelxGtsMz0x6DSWkUzz8kQY8zjuKlWRnq9VqjUH
gz0KLXAxwWBmMZv26Ou97TwCu+johcyjRt7Jd0Iynuby3su1yQgSJhqo5hRpcVrihqacGzmlfjga
niJ8Vxo0b7zEMsE5FIZGaj66Dd3wPm9vp1EtsnBozFn6svKG9JKuffJV6khzQ5wp5JWsLE3Cjajt
y6oWZXIsCfU3TZOOcBRSKoAILnsz+D20tR76+kzOWmuN2QV4BWh72Q95GbXLWN120qFeHWaHjD4m
9ejA6NjeeYPcNeKhUk4XMPhoFnkQjFdfH2yCm1VaQKcKxVgLv+qnVvgaLcdbvZ6U9OD1ef5AUkQx
qMTCQT3cozMDpbPqb20lzsxDl1rN51zkzTGpjeYhc83407DMk711ktGDl8wm3GDKKXCCte+tE6cu
xBhUSctgzEMou/Fn8rVqP1eWOx8bGncP2COZ14niFFnQEvw9P+EUKEN10rQBB+l4OE+M2UH0il6M
5iM1QsOtdi3lYabauExXS96141JcNYUg16rdxr1jg/G6hBsXp80UU+wTqV39RvUUJTsWemKAz5Wi
3soMe+RnlPG0T5i5LFqJSkMvTUpEk5oiH0nqFosiM4zdEdgevsAiD5gVWXszGXW8nerCbAiWdnPN
OVJfNXU558QHGFRhF1taZFhtbdDWGrVzsrmRTQWjynLPOkHL9KyjhEMKECWvgzXN47U1acvXoR5k
duLJngMxGXr90Fd26gTT5ngSNLHlPiutpV0mHDpsZpHIIiqd2fuEvo5GWzarnYclbkEaTp50WWrx
4NwWfVfnmE/YkPPqqhOOn3nI1PguRmrpPpv0QdupLu0B4lybgLqsyyqmvWclhW90ztBvWa27Lxu6
eeGct9rdYJrlJysZzAtcaBcMtToUs4MmmZc92ASTWZRR5wIRUMVDUMtL0y+dHOL+AB42wQzHK78t
GaQIv13BltLBd9Rq53ZxqUZ27VmXtRzYJumcM8ixE3Omz0nqqYajnYprh9HYD1NvxxzhYVIiznja
rr6bVIATyjWxnkpT5k/414F3XNHHOSRYNxZnTT1QeOoEAyoZ25lP6MQhsN0lTp9d18bGcLPqrvkA
afoWRAEYeANRMFsE4PrauTtW265FyZuR9GCShHmpuhNqr+EpmVp3edLPn34/iX4HJ8kFTXwb3E1d
E8mxl4PTvpToDeC+gX9mvVwYcT8HRc8hmvSYacVaQXeNGuNYlf0Upsro7YYq/0hT+SeZ7RWYA1cl
GIQA1je9tVcAFRa7hNqfVqC74+6U8aRhb80k46JP82kM0VMnqUwT1LH9cU0JRb0kEISUXfolaip0
bH//VN4CZpiygqrCv4wOIdzclw9F6lpTpS0en3Cr6zNK+uauNarsA+jtOzNruNsoUG4kEvSkXz/6
xeyZk6xVpCZIyDG6nDgBbOs0qdd0/3dvCPgPDH8ThA4J8etllTIhbcvEqyOvHD1/SMV0ytRD/WAI
/3Y4jb+s56JNACIHy8Vtcf+CgGsqXpw7V9xQ33EIVE753Kxtd2fFNlzUFT+7Tmnn29/f2ntPkYGH
pYH03TwIts9/uSj96QnwlFtFa9pOQePOxsH0mnjXp039Aazw3c0C5m4joQPfeMNCUDBCW4HQ15GZ
Jp/F0Ix7Yxz7gMlefYYBR3zQEUrcIXbZf26MtQvKUm8+UhJ9uzZZlL98h1drM9GVxJikx/3OCAeR
WZX1WaqU+t9HOWwe7Kg0gzZAQOU1WtPBCnmhNxJxLdunIBgS34rpkct1NJ+YzpAa5MWYPoCs+Ug7
+b1DkCe8Sffh+IwC7ctXCi1y5UTK66guzeEsc1qQlEvagS1Axk8qTJR/v4TevR4aPDboabRV9A3x
8csSygTEfKXskJ9VyyWidQ9YWyns3WgxnRs2Pd7fX+8dVirv0AJ8AVzF4fDd3vEvF4SjmaiLVdZR
XJUiPRYLVwoa3YrPlsnOL7rZkDd9z7yuxtQGw+aJMbJRKKvt6+boRklTWSfVUOj3v/9e7y4tZM3Q
80SF3P4JPvnlaw21ZWQxApMRzsrFV2WAVa6g8ez//irvPm3ctcFwA5+hPn958+kwS6pBHWzZSj8g
85TmstAmRtVUfOfYtn+EHn3nVMLihZMWhSc6xq+h8andttZIeRDhhuod9WGQO+acFm00kF9qLK3r
1ema8e/e5WZ4gKwfYj0IKOuvNUrXttBM8tY66msRPztWXnyGFrVcCG1ej4sJJfeDmPX2cPp5RWjV
2CABD3zNG02r2euyJW0ix5I5CryWeWeWHr00d3WCDKR3UJcs72WR9PE0B0xFBSrm9+/2DTZq+w5I
pdpgaEFHvgZey24083xRWNiqY6Njtbonhblx3UYa8HWZ6DtXFW6Qt+Xwd/XkuDLMHB45Ig98gVer
irmaIeO8R5Qcu+3DINskApnS+2KZMIUazY+0wd+s4u16ULbwo+ecepM3EUKXZFmrBtMbPX90U1uU
oUNJ9bQitNoG+tp9ZKfxZh1zxY18vHmjgOp6rbMwVx5TQbDeUKtGjOgcu78cU9AqGf47p2AdnAsA
Fc4HR8Kb6LpdFDC8gygTaNvXRtzZMNYuSnBNNAi39j1vhR3JKBO0YPlRjvLe/W3xm6tsAIa3auuK
bjI2qaPMUcvWt5SqrQ5ohmmub6yq3FM6FF9rHu7+92v258Z4kX1yj2gJA6Rno6IZ9GrpNCPIEvBB
IlJgjt1ISlr6Yx5W4GU+GSikIVT7mb5fHrUice9BJde0AcY4OUuBZzGjSKiBUgAet2mqxa5f6kxA
/wenCYSpLUlkLvGG/kvyaYypHTeRK5r6oNBYi0Afi73r0QdK12W8/P0zeW9101sFcU8+t4Xhl2d0
4rWyMqn4IzG1C8ylMt3NSmqeIlhXIHyVf8SMfatqwjsgGm68N2gN/OflBYVdMRqtpIjiyaQFrcbr
FclFMp/GOFddOou9yqhbUuNBKrpzkat1dWXrYxf7Vbea16IH+v73HzkSmxzfRCrYB6+D4ShFO/Z1
LCLsb6vI6xtxoAeTRqhyaTsH+MMH5/c7O01DgcNDEAMTeuO1agL9CqNO1IlHnhvZYejkk7XYSeQi
l7P7/ct9E+bJ52DGU2ih6gYh4FVqt5pxaiY645OcbLn3bTUznpHJ+0jd8G0s2NYPEly8UnMrC16+
0mTCsAXTrzYqaqHugPygKm0Yyom7lpNvWAA22tgxjpQMH0lTva0nN7IIEF1OEkhiaH6+vDTW517j
TEYbGYwmKaALQBqOk4YSMasxEoNpH2UzDZGekueY0hOXaTv0XyiRPnLbfftWcUU0gLVrlsZOei2u
XUzUkSoADSQC3PigzNP8w4O3czVJqx0+WLHvXou8kjKe5j/yji/vmmrYBQXNtdxWlX45G6jtavnq
z8tSRL9fQu9dCmol5R46tJso4ctL1YMlmtW12khdejNkiZVHPa4+FVqbf3A6v12s2y5E9wARYdQq
X59EjE0MoK8er3Iu1t6nQwxGNO0TkXzw9N4QSlgziMlrPD5swIgHL28Jzlg7mUOOhVS3fO6lfafA
gQjXMe8jy8Z4ejVoQDkbGKFV2uKDLfne8+QWaX5sMjwE3JcX7xvVWNKVu5yU0tt1TGuOoJOyQ9Gt
4oNLvQ2zP+0AsSxn/5NLvLpPuAeaAC7TRU5uyV0pVPtqIXOKVCcWAG2okSzGbl73QbPj3T3pMEP7
13VfkQF0u03VAm9VIGWcCVM7JseqcrWdXot+V2NDGaJy2B2r3POIMLK7Xc3Ofawxq/7oZH9nSVHo
MWslJ6Qb8ppHs5oJasNF3eH9MdgBuHT1pMqF88FzfvcqZIYOWs02b/XVc64wREipzbtoYbYa0mmS
pw297a9/eyNu0gsbc5QL0XN5uXDQHtUIjW0X4dNV78W4pBFudbo/19r8QYCy+VMv0yTYxRQzFG5Q
yDhdX16qQTEvcVudDdKWXeSW+HImvVE/z+wn352Rx/lgR757QWyfVe5Bh3G8reRfytHUnTWwIU7H
sAkZxwk6dVgW1neQBdAPrKL84IW9swe3cxNNMbRjgDi/Cos4MKf4vjQ9AgmJEWS1pdLwKNVg4aF+
sBneWxsW1q1QDQkMaP++vDOg085cejhkdDzta23C9Sv0bGQGPnhl712HhJqSAckW233NFsETTqRF
kSC9K1038mJ5ARPkI6+0957bT2dMdpQDw3D7Er+8poFaVkniqYum1EMmlknBLnGGNbRqtvjvV/s7
Zxf2XZtPBVkFN/bqDOk1S47dLHCAM43N6heJvTjrwbuM2XyO3rwdDNn4tyUhWfYQi+gtbt1X57Vb
GfZaqRjzqY+0iqLd66busJErxNJrH8S6d54k54DqbvbJpE6v9QI0aIX15NV95OZYfUwFtnY5vOFg
cpm9/f5JvrMyeIzIAjmbOAGMwpcvrd8436ROfVRi4HLFCMrxTWmNH6zzd3YwEU0jJ6Fj6lmv/Tzt
GsWveTVZ52WxRHnapIeawRv+Csz8aCP/DzIgGKG0glGT5TB8TUHV497QymWQUZNC+R7U2fHbmgww
r9L5n/2G//w2/6/kubn658HX//d/8e9vjVgYi6fy1T//+1I817eye36W54/iv7Zf/fePvvzF/z7P
vnVN3/yQr3/qxS/x9/+6fvgoH1/8I6plJpfr4blbbp57eo4/L8A33X7y//XD/3j++VfuFvH8jz++
NUMtt7/GcKH+46+Pjt//8QeL4pe1tP39vz68eKz4vbPsaXl88/PPj738xx+69ed2om2Me9q38A3Z
oNPz9on3J/+TrIqwYf/s7HKNuulk+o8/DONPuhpMDUh8OOq3FLlvhu0TzfvTZK9vDoFo5m+f/vGv
237xgv7PC/uPeqiumqyW/T/+eLUYoeaTPtosC8QVUCN/k2MtRtXj2FSAi62AdKOAM+C4pmRXMOi6
Wyq6+eqX5/LXF/j1gq+2s76NdShmXRTI4QhzfrzcY1ZfW4U9pkBzZ9DcnYZ6Fwb3T2PdxR+ELt16
dXNUGBQ8FjZBOH7Bj3nNzEf8r8xdyVxzFYuOZG0pEKxRbwVUIwOxcKNF7QSFd+jUWpSAiMzXNHQr
FZi1tqs6ex1LWrGpLDItiLU8OSywE9zA0ab+u9Gbc4CJ05oc7LpRnbPSNsSFw+g/iJUpyUJAhMXt
QG2l7ErGL8zlgA8YZ96cle0xLb2pDFJNDF7UAHpqvjGKr+cduEMn2duAiXkjOoC19lBjnZPs6lzr
y7AqiliGWN4tQ9BXbmVeQPao+qvGtjM9kopYivNcJPO3ASbIaZetwnms8rkxz901ca4SK4vPBXzF
b+VcjhlESA3ovqX3YpnD2PFWkxYW41SQZ6tXlM1lmavxebMCOPBgBRU9o3cpeZahHXcWyDFm7Y17
BhYPMDpklHIKtVSx08mHSdnyYFje35Jk1MqHWkmlAX1FqfL2dF6Gsg1nWoJ6E3jxUmmnbtrOVBLW
3Li96ptwj2x46rrdg9tX89hcja1WRGqUAXpV5AKDKbfI8rAdRDN9aRmItqAHlbq+A9TEuMDHoMZi
qJe3IAY+OxOcgyUQujH3JVidmCgQuROmS3LHEK1RwP3OSt1Jf4kVIzV2fdNOnhEVjOxW8ySvlFQ4
l1K2dtVfZ7TgnDIUaHoMuJpMMWg7vzLNRcigSS1nvXJkC5g0zGRuONXlCuJSvYn7uq3ukxzFxD5a
BGCWUKzK1D+WtdK0oGGkuyzX3IDuaSGeD4MFAqUyURwOLJE25QC0LqUn46M7trQ3jjH01VVFl/OS
Xr3S73otG8EVmGt33yYLi4g+zVLtRKejcMl7tMm2swEgQZ51VHB2VhpFuGLuUx1GeDJuMGtOjP8G
oJ5vay76NZJiyMf9qgoj+Tx0VdNZYOB0dRxB68ghuVRmFdTUSIVbA90fvSZEAqpO/dZxhwIAjwdq
BNqHbGDRJa63jz0rOxhTv1ahiroSEJTKNS6h+GB9IOG+FWFtQyr6PmnWJE6mvrKaC80uXeOsHOe2
PM2QlzTAUqqLAnPEXNP5Njdk3x9iRhn8KKV97uvsCv0CHoCag+NPJ9uK0OqO9bCwi0IFsC3Gxs8S
xxbPalOaxcFqEMs6Bc+UTEGva91TPwxW6RdWNh8zKUz1RCjZiDtPicJQsp504HDkEOGtCWXWd2Pc
tMYdVEnFrtC+nS07kMVYjfvNqTcJZZwKbd8D2Kt9OQBnxbN7EQd96cF4LpCZqjDOrAW4oZ5agz8I
pUa8zWr7guxtUAO4JFZ9cJmfqrsEr+HKFximqJGhYJlyhf+M1x/EUE13hZboyXnMRnb3AA8H7TaZ
TZZvtHXH889NE8/2wZCzmFNA37XV5g9zrSilEghPG+W57dZAQ1VYcUB0+3xTpDT1hu9iZ6odGJBQ
xVkNtzc9KrpbAtua4vR7jS7dGoAfQn7chsScBTrJ58WSdKURzo263mY4EKU7OgXgQ1u3bk+LdXZn
f1oxwYjGarDGUCcgVGGhZcN8y6qcnHBJrdT8NCk6fSFIF2WSgSufPQ7rB3juoir2nfDMfH1YwBUC
5E+11Q1rxZ2X5mtaj4uuP2hKja5f7U85u7mH2COyGuylqaF8bYMjXd1h+p60yIYDthrNOG76p7G1
4sxIAmMZFXP6Dk2hr9pPP4PfX/nJi/D776TndX70f816XmRKv82i/n/Mj7bg+5//SkTe5Efnj+Xj
lL1IkLZf+GeCZFh/evjQINxNqYQZERnNXwmSof+JeAGqEARxmgbUzP9OkBSSJyq4bdjEPJEZzCbg
+1eKpGjOn4BHtiyDX9qaANrfyZGYJ73MWhicUVZRxv0sCuhHv86hqzjP81VfZ/COrgMMzGva9azX
VXUHj6T5nOI/SftWtaYodc1uN5eudUxrQnPmDXZYu3p12utdeWcTt3ZzoXQnraauYZ0I7az3NAY7
NgdQsva0ns0R91OyowYfVEmsxQawntrTzp5OLVwUnnVveajGDuxIfCPXOuLLgWprsPqyJ71kE4vP
plShzrlzi8eyeVJydQGpUU7TpdHNVriIuj0qXv1TCmZA/UJ4u2kZT9WOJoKtKT8ArN4PDZK3K0ed
kmrHhfTDnyeUVYWpRLNiixMxTQOuu1kTrV6X+GPvhkvRxXdt+7gshl/MmXUY0D3bAWXj+i1HUlXs
PKO5gIJn7la1upvtcp+IOmRidBBxe2AEHnrdcmg0uwgGtfAilB16QJ3pZc0J0sU9xAYYckNmn5tK
8SlWoh4KgFmV3qVWZvf00oLWmIOpBBJcmJtj3dfYXqRfyY1yZejP8JPTBzUhGqpykxWyNIXDQVsD
2jcGXls0bZB5ASruRjA6q8NSFTBF67S4qbv01GyoaFSjOsXZRomUoYdb1JrC7wb1myFNWunW91TY
J6mqXIvqzsrT0Kp2YzGce/CRITdNj501DQQHM7lxte6iLfoTIe/r4iRevCLMe4gOgDGIY1NznKT2
hRVV4yAxnuqevKn1+kxMeOIZSIjsy8G+wpbkuXO8PDT6+uiN80g8m5+SaTngqdWCky5OpiFdg26t
vmfZ8C1hbLTarKXOBb2qcmLnmRIH1TL9oC9YBblZH5F/2RnVtAAzx/qqoft7mMsyVJjWR1DLFr8Y
mY76AvzZZa4mNbSJsYSkAUS8dsx9PYFamIz4prPxAoVNgwEHzEY0Cg6q6C8w4QWTWrbf4kH7VqPA
MSzLEabGSe7YtR97ZNww7dHNwBclgKlzNRTFM6pl11q3/oAMNwCmlTNikNmz2UGh1WdfXRePJMnD
K7DPPrmm/FTk/QXM5ltzI9mSEfiOXLRQ19EQJRWPnDg9AsE6Se2acJ+tkbMmsHbM7skcxy+jZxRF
MOfaJfyDsPa6Ow+Sl+FmPrIglq+lGKXH8nsiJVI8Cpvevs26ub5qkwwMp1HD31EH7QCt4FuRGvpJ
qnSEp9nLfdEIGzZ4edIW1qM+GVFXrawd3OSXo7eCsc2u1uTUSrLA6fuwzqBMagdclPzO077bi3Wi
x8leDCdkHKs2++NsJeFAPGbzlxDXSGKrChmZveEoAQKEeIHHu2XuvmqY3/qTq0GrZi9M5Ygjg3pW
l/dGf9vMGIFWGiycytczvjtbPijaxwkCW0muLO5H1/6ewtYu/GZ0VH7IppxqA3zLoBcOjSO+wjDR
8Ejt6kbRoFCtuvDtossTjA4aa0gLfyHruXFJ3JaTsVvRUIHEmlnfLBAIXrYzOXXQq6DoxKnXi2c1
/QoBxZ6qwF3gbV2rdm/Wl44mqvahQd5WO6SZif+l17UaWre9UwnnEC/6sgQDPr/F6VouEDb6SU/0
EOlmveVITVO+lEyMp05U7qXqpVkXIgIyXsMhMZVAt0xxnLEQ9xirV6MVyHxOkSWQOULBaWsa92WB
6bk/Laro9kBB7W+Jmqhg92qojFGfjyOnc7620vDtLmlhdXU5zu9wp5C9gq6Xj2E/LkoVyUEp8x3M
Bs2i8IVhIxigw6Gt6bh3vmmUzdVK1zdCRsTdY2+ePFRwV2PIbeXgWoGq4bDk2+aIKR9OYWRdobXI
4ku5WuVjv2oXdV5emm6unDd9bdwh7JkgjBHnJD8bg04Tpo+1gnxoOhe1iTj+bMBjCTJEDJjAioMU
c3WpyZGtI9G8sETgevOh1rsTpUq9k3bdLVMfyLk4ldZ0jvyC71EEVLYI7IFDdOwPY55HSTHy4Jur
yej9Ef3vwuC9K1qAoSdo1rZcQBOfaFONwAilLcSO89Gb87AQ8i7Lsg3PGj/0RkZvVjhnEIkyf+if
V7M8OFTn/mSnhypzDlM3+C3Dc9DUmYSCUeyGPAM0bTZBqUz4t4khPlHSMoy7aY9gl/XVcaFtI5yR
+STqEsUHbT7ayfDZTpugGyGQm9lJv4pwKtqYhghbUm/TG5uq2RUQJ8fyNkYdxheIg90lS1qdzcts
BLqqALCer6EEVkd0DU5RtJE+JLYYDGQ8+uMU73mb+wEXA5A3/XNclj/QLdNAfGvZIR0XEUJoLw9G
spRB7zg0Bq3Zpx6GbsHeg1MXuXFaXUEI2mlj9aMblDMzkfvY7sOiUy/c9MEwkTpImuy06sWVBMdl
GGlQGMNGBN1TrNWlTcLtep9RkzkTYr1BEiT2yS/GsOsqgo49BlIU+1KsB0ftfqiLvELNpbysufBW
Vu57rXNhVilnI6aETifzoMNr14JF2GR3njk/xtNlXBSpb+WKt0ePYHPmCbz1rENSZaihaJMuEUrd
8Xtjyc8gorIAhsRylLOWRnB75C6djR0s3DoSS/tJAi5f03G9iGH622qXnNnGsrMy/QodkdRHnWv0
lZka2CqKPQCruzV9hIwfVdmwG9fp6MSTFi4qwiBCnMRz/lCtTC1o36AYQ3hpB++oyfzUbcwlQkmG
75Ld9Hg8dwP9F87lWa0OvdskQSZs75R29w8H2EtpKk9l1xzchoUktGia6QQ0SyC9FsJsywIYlqHY
F9nyWejtbmmSMFG1A1z0hyTuzgW93paxYqJC+VLq53xMgglocDmSi5lcNWuKe8OSB9tiL8b1ZVH2
bEM1cXdwFuujYc17RKko0eYdg4UnWTjQFa76+Cxl8CTa1leQsJhcDmPvrp/F2Tqr5DefKHEAn9l7
Od23Rn9QF7v8PAiVKHjpraq3r2RzbGPloOsK7HcvoCkYWI59r7aPY6V884qU0H/WxKP6jLz4qV7o
WJLGtGvoRsXefsiUT5VWxVGC3MO+RqflM8T/ew127i170vUThyjXJON5Y6n7pLR/2LkRqZKUBuFM
Tl9EhgiVc1Cn3Q080naByZdCJRD3Sut2gRVrkbtM9d5qzJgcug6TjqMQjjwZX+z3ykWVG9zyV6Ah
enEKFaHKrCgf4fL3Gay1JluTq0k095abXQwgKkNLmnuWmuMnqa4GWTycjpKQoTaPsylOhXQvvEJT
jm0mOn/Ou0OBUdUaJKoFp3DhBEOfst9Veb9+mbKxJtJ+RWqoCZMW2Xdvgt7r7JOeQD6qFybY3GCb
AR9ivY0/5VN88LIDvYAva2Vfl1o/b34qD177NNIVA0h9GJsFk9PYuXao9kMVxX0j6UdfBaLiy2Lo
d7mNES2EroDeAWpDrJ+FCryxL2hB7xNv7cPMUrfGUdV9auoaAjoD3/WbcBsouWy68QySVx4O7byi
vYzHJxTA4ryvpzJshXnXdYQYTVhXTbXMD6verz8ylGWyYROBMtLznDUUdcOVJ6dP69KSWXsnztoe
SwtvoxwWVacVwdJmYY4OuVE6u1HYu66eQquVkWWWMlAqR7leaaciIpKOn8t0vavQUWH1nraSoVId
dwPNtDKIM+1eie3TzokPRjUeO9mFpavAH3e8M3dOz3LoTqmXXyi1ez9U8zfR5xdpfe0N1lOcZVtw
+dLOWphWbhQPQ5S7hKcp7uw7+N7KYbUtdGLM8qgk3cGWzSnIkHNExaHGwtALOrq5GaJ5o6XeMo29
rCb0WJhKrki8+zOFKz3atjsIF6PSnvouSKCTTZZzJVxln5omAhPy21g19oHqIQ16CSnTTg59nwfC
RPx6RGuFoa3d+Ig8LQfYn58MdaCYq1zTV2VxB9n5PN0aHnp8NKbhE4ngydBUzS7uTTzC2uUko4+s
avftJipKg1C/RObhm5UpJxPnV1xXT17tpNFQxnuYBpG0rgkrdxa/1JkD+luGjo5OZyIAZo0+/Kjh
RMzDPQILAb24C+y78sDqtB9Tlz0ns7pDWOzz4A1nQ6rWfq1lX8x+PjehDzWJd1h4LaD9ZUmntfka
O7usoyYwSW+b3Ca+qqix6FqQU9xFZVnft83gfc4ZTJ2B2zmYlQMdohx2NGkuIZM3ARD3xRc5NSHY
/ntbGF9Bvmshlr8XpVQe2zWLurr6lLbzEuSVF2iZ9n2AT18arXPSj5etvgSx0x0gD6mBqrThJMyr
TYf/FuP2HX4a9Kl1slPhiOuydXfTSsfSyKYfydpxi7HecETQh5c656rqcWJ5wxihX/GoxlDLq8X4
jvw94lRWagXdXB2UYq53nVWEuBkh2AN6GppL5RvOWJ1qc0+WaD4iW8054rlU+NZy667GU4ICBeU9
wGhMS8eZ3sJODsMO3YAC5Rlnh7LdzTSIHV3MG3iB0ag7kTXlIEaM73XfHdyJxlksviDeFpRaSapE
jVSXQeueeqW567BCi5uzuq+umUi2N7HlhBkijJ0ptxTHF+nTsJYQ2O5x3XXOO5qpuCzb+deCSWtk
ajFq4kra3iT2OFApXA2Ol35L0kwdObbL9DkxhvU8N3PY22pTa0dWlNJEMh94wSQkftpMxjEdYy9a
Mle/6zVdXKnaipZfwdrDDQ0tBXSZ7kEQDgG6suqxdOwl7BaK53hdz9uKFNcUeKr0Flr85PMpFTUL
OGOiE9rO1O/XFXadBZyO1uhTbKYwkPGS1lAn1DwYke28UYPLfTfGX7FrqT9pCtZXhpvoT8xB2vue
afA+BZa38xIn24NuRPjNdPujWWy6dLWmXcNgnQ5xbFs0m8eUZ1+1xi5NXeMTcikW+iapihqOkiz6
jQXHHrUkusvCV2g03cWEshNRO56/SUQgV5boHPMlqn1+XFgLQcMumjNCS9HunXzF5mJrc/To157D
xtYuMVmYTqrazaqdOhXLd6CSTtAt7XzkBIJG2qfLcWwS5WSVNbWHNIOm7xIaBhnCQao3RCoasfcF
lKqjVejzl144MKHXTYpr4Gve2PM8/YjJp8LMs5x9bYzxQc2m+RJC//K9sDyKXpSxogVmpgj6ml5+
4ORUQahFWM0ZA6M00hqx7iXI1MDpEnevsB4ek6G39561FE8c5CdjUaZRu47qAaiXnEMi1fyMV6n4
IsfR8gLg08bdZMsFhYraPMPWREVbKjZRF3Cb7IB8hh5WlOr44Gw4l9EoAgQ0qX/b6s4lHlZ+muXx
buDhn1d1XyMqpIhg0AaVJpIzWrq/9RcFR4lt3NKEiQuoDtaFrUvnadar/E6tCp4XI6l876lC2Qld
je/GKW1OG4R0ziqU5sL/zd55LEmOZN35VWjcY8yhgW0EAiFT69rAskRCC4dywJ/+/6KHRnbXjE0b
f2656UV1VSIDAbj7vfec79SmOJdGDvIDGzVIZ8PhxyjRjg++A/4qdbPpg3EiOsOeOdmDD6UTTyUI
kO9p3nDYWAaGMRan24MvR4ATxWofsMlSxNZu7v5sRDVjQJA2ccwJzKWjxGpzZtJQnlyjLS5MV/r3
sVTrsZhs92zk0Dg3PpkiBvJzKznZXHWjA3J6IDr1Lsf1Vtpv1E/tpjPYZLAfHHOMLGOij0huH0yX
Z6Dpw8dlaj+tpN/LPkFg0af7zLTgVQQm0JGRsV99HJMRZ/s6THQAWr8lPqGq3fXc5SXLSDKz+28W
OyuYBjThPsixJ1LIzyDFIBb1WMdApVDXNxFudZfao0nicDQE9ljR7bFa+naEmzR5bFWT7QV3ZQWb
QcrXOO2ZeKYV+VgTxQ4AumTPgK6I+6AzIybX1bAJfPUZjO3bPIfmvSFA9Ex1g+tc3XQG6lqrrEaY
k2HxYGpYJIbjP7ZOHQNQfliXYd6PEBGnQyuR3jHVmPybhfFdHfXVMD2lTfetvOZ/QkOAPlXnxQAt
wFox/xpdn5/BbbnY5kuW1CrQ/R53/HfgyStQR5qvNyk8rAV8SO1dOCGb4GIB6W1q28Lfn8+jPJld
KzdTC43b68Ol3JJU2/2sLE3PU/teyje6CPz3Tf8AvGSkgUUtxWFkmj+yrmakpKcKZpVOIFUyLZFJ
lKMA3mrUHS9QIK/KTH7uKUn7YpcTnXjRvjMfCis9jkSRbKAGTTfK6oKdDW7w2Xb09eihg/moHJPZ
vO0n62mkUcH2WnbDzXLNd5xMx71YXYJRXM9mGNuKCpF3S5s0VcbxSFNmh4WGAm0SuzmdxL735+m7
KSdG4opquPA85n3goSBgxkZm7yepLojz1KM11lT3ky2WH37VojOrOIdQMJeupr6Gn1+wiR8pr+Qv
Nx+yWAdDUfFbgKStcje7Wa56Fu0NtEssKwM1ixcxPXlre+8GLrE4Y532DxXB7N9SarBwIycGQNSQ
Dm9bkZ4RyXSbouznO8tPoT3Il7IdaCyO6YM5m2Q+GpYXSfg0No74Pe0Oh9tbwAkye55u+2m09rpP
1EcIF+JS2XTaKr86Way1lDb5N9uED6Cq/sOri3so6c9zYn5daQyKW8mxlDrcuJ17v+Ng0dKtcVQE
TOWdFhh/ZU3ex8SsdoxD1dYqCp4lTIei9baG01CGTW9ulWJ/YRh9kf6H1TpPdJLMfdJLZxNW9r1a
sDYJ1e5r1yc3szUOuXJfB1llUaqd8YE+032OACGnt1qIZ1ub/gUBw/eF9c+sevq9huvIy9QY8sFg
xM8SbBA0hGuqvQ42Y7DL+8AwNqZPvy5bVZxZifUtWdtsw2bgbZWe/Ze893bBAJp9Es8r/fnNEgR3
y8DJwQ3rH5Vj3QqHIFZO2FMEpG3ruAU6dVe0P1yelY5VOQIPficYGe8ymZCWa4MoVE+V54wMqpvu
kZlpsLOc5SKxATba/oFk+XMsXgYwVQKjSK6hbVf+WwuhMp6WhJ7TWFfbFBt9ZLqfOiSLMcn9FyXC
m3VBHAGBi70WPDBMvo0URLlOYEM6YB0tvTE3be9nunyMsA9Lh1WmcGIYXJTa647gkpi6+ZV0Fvb1
GnZRIosTSu16kxcMcgEuPfqySWib9s9qmu4SWBcbCuiL0vY+F9QLeWWJXb5Wv7Jh7ulF+o+zIM++
5Jx2od9waIE035QQF2JM82Q9Nck9khjwUWH/C7oo0Vlt29zTIH5cruIKb6ZWTpT7hOD7tHY0t2Xu
h7tRQLzKFUy5znnHvUtV0L1CaY2piyTmgPqXygu1r7JujNiZCnGXF43xgrCoOaoQQt8eEtQHnYPz
BM5yYwbqNbCmrfaX5SDm4UGu7c8OUiGIW8URra2/hhRC4iK+kOO+4aMqopYZLU98MTOad/M9WRll
TEflReV0zUUqH1LRlSfaz/rGyGFiEvQ3xE5Vd1uk+FMkB/sC9OWbV1XHMDW5c3TDNqpun+nGG5uh
FqfEy8d9vzjOltAyhkcMM44uEqDWGaDvWInb3rSTZ0ckWUV6CPbCTkQkTMmdw9s1Y67nPrv0chby
w8s0aubwUmLIvTEGUWxKI1APYEON7SioYrNwjVfdOjsqg3WzTGPJJ9QBe66+dLJ6ALUc7JbUeoau
EGzMorC+TW6mDkIJ7xa/S5rjKVuLOwKZis1sewKIbdkDGPoZ9IN71EY5PBHsW36wkS9nwCffNWyR
D0enwW0yJIcGKtImNTzKE3kdjxTpNu3kiaroCmve5UmQw46sANWVNu9EMKwXD6BmjJAaLmt7SaZm
P2GuNYPwc5E07Gh7GLSkGIyF9nozuuZGLeqXxbosq/I9Yw7TMh4itqo8aLo4rGjJFpO32GXZ5N5Y
Hu9pt5i7wSl/WgX+3ZVPzTFv46skRofyIvvRO1Zmt3VMGtUwBVH8G3xJFmdq6rjEfskNY8GhPxI3
FI5fxSDfdRlmF4KHozX1TQxPbCqcMDZ2qou9lZswCK9sM3FEHktXmyU6o8LNYRp/c6XR78B0q03S
BC9a2T9mPz8bRXEyC/9A7u8+LDlXAVH32uGQgTKHUicvOUFkt0qYyRZoK8Mci6U6xJIFe1KvG+CB
LTzxkEWt4EPSu2q7i5yIMBgCQgaKyT2Y4QUcWH1wOnCEZUKwGfRFd4sK5HlN6jfDXr6YYvFx9Z1n
wac2nOsJIXsPaTBNU7VEdt1z1FfiKYeAvPSGTYhndnQk1tklOSeNeeP23r5giLVh6ncGnXBiYxzo
AZsFDMprYenaHTA7ShEigNnsbDqOIjxXJmwdsl3eBg2yPlXqKl13zRPjEAwfYCqnbthi8AAsFTgR
WEDnpuSTxC3CDsCHHhENLuc2+7UtPgb1JQFyMjXmppi64JSSu7/G1PvWj3CZfOfQ1ja0ZbOh4evY
4Qv0tPrkdrywVnqLreW5zfPPVvQfYmGsUOM1m9BuqfRWzhVfq/TWja4yJy7SIIgIH9yEpgGmbDI2
OF0xvLkI/VouC7z0YZZFjTZLnYocsFs6oeJJEFKJ85g69aEbWR10QKuB9FUKCCDXTiN24AoVtP+h
0IcQrdlm6FqxzfBER5T9t/UCNalyTSZd+XICt+7ss9oJXvyS/rLSZhaRrTbckdj4Y2LaMQ/G/jri
nA3w7B7UzEhmZhMNnf7mFqDCiosqlx1OCxHpyqGAqa5UjVlfdGmygJves1ny+60YbjKg6whlEKlx
o3nu3Fl8eeJHMffq+8j8MHb9kovfC+8KUifq7ZYUk4feTbdEo9/h5cgYidSvpZXYGyfUnLjnJ4Oz
xkFDTEB2/NnzfBXktqhXMgqQzgU0qUfvAbTtQY/+hr+2p6fKUCNzmJCztS+s48J8RCSE8oeXVffF
i9RQ4nJlf3k6bqBfJRtHArJtsvTd6otYVQGTRSt9wCVcbJbFPMlUPyYcQRyRMXdmRJLWX1dwNB3t
HBueVnt34tjKVnMnWeT9rtmTuonyz4JKuqTbpkjOqarPMOYoP7U3RX5JwHJjH0N0dBtEUNUPNhSk
aqHTxQ2RRW1Od31oCVAILUl/hjGeQMV2x6t1Fa7pR2qhrecxlEta7URj77RRW1Vwr3z1TAeYdtfU
HZKMYbD5k4P/oc6Mm6ajti/86mc6qBuv6t+cMOHVs8PtnN0zEdoiItthBVs27WBDpJOXhkNh/QZn
/mgmDFKIPqR+n/LX2qxiW8O+zEczeYQv9EPZ1eMARwoPtDg63kjzMT+HHYIBM30vEZ1uO7P7In9u
S4mR7ke2kK0p8uuobKXp76Yge+b8ps7M71PptQQE4BE1B+cs0mmKKhstw5xBl1LrN0/U/Vuux3kP
drWARkiMNGfGw7iCi4K60OAJjB0YjOhAYHFipIOKcHLqn1WR3I7NvA3XjN1xecZNGQVCPbUmJFhr
/KLXyTxTwCwbkvVFBUX+DRv1/UqxqgCiim7elbNBORTIM5rds9VN943+SIXedkGNdgCKZuU/0LYD
d+7sp4RwRpQxFs9iYveAqWnetf7K6jwEMVLUYzWyJtkrRPQ5vx1hk9dQSQjOGW+Hjq0ZcRtyhTvG
A0ei3eKltX/gYGP168ebZhYXQjU2oTRopz3MJE4rGtZdk053dkP0g/1aQ/5IGfyFzlPjt6dxFacs
ux4FHAXCDVKPmQk40eyIgfFuyJq5sgkjy1eof9a9aS+clIYLgYwxu2wUzNNwJPhka8wHEdQcInn2
8mA/rtmPlXyOsYWV3rYMWyRHUSB3qf880Msv26TaT44bOx1belg+WoN8y1aJCJGw4CLYEEAmIzbI
7Au25MlN7Xa7eOR2INjpa2+nNZIm8hqOvbfeICHlzcI7L8v0TRjzqTRprdQPHDdVXDAlXorK2NTF
J5iuTeoYz2M97MSc7rqE0a6mboAviiqSsYF1nnrn2GHCijRS601Xj7TZ3bi2eswwA6BMd84PjUYJ
ALs6GPTeTAb8ZiirwHkkVf3pVs7b7K939NyqaKG37zXnuUcOjQRWuzJ7MLAhgzoX67LzxUqfvujW
X1ZC6ZSszteSNWCsuFFuB7SsfNLuKWzGaK2sp7yZbxVDExb2nooK38wS5uOuKEtkEWTgkQRCdW5Q
Rwc82Sv7466R5a1dSf0ycDxlgcxouNJOAad+ctdmF0wVdaipf8CkJemtfAor/RQM6pBPAXPyGpyx
DuRFiqm4RZKk79p5OS+W5qiT/PyTqu7fqOt/4138IVQj3u/aJ7VDCz/z1X/8J99RBwUB0jePRtL6
7t0K0FbuQSWXPxu/r97komikwrTyL8vcocFFmDFaO1Ux6t39zW9ytR390yBy9Uug5rsq78KAHh4m
dgC3vwn985yDdj2azQb53vAZVgnfNNY1dN1V3ZSPsjaMn7Ttg+dqaocnmIAqZnB5BVhpwhD++GX+
v+7yfwJT+dP38i+6y5cmH3/9/B/nvEl/tvWf9Zd//MN/6i/Nf/jXuC2cT9iS0E1eWRD/NKgYwT88
h+eIMGYP3A+WZr7l/+VQ8cQ/kFeiuAU5BrgG1cj/1l86If/LxrPlhJ7Ad+H+X6kvrxbDPz1I2HEt
h5MKNgxKnQBN5V8faV0TvUH3u97GxVN9021ut4fzwzn6CqPD34Vc/5On8deLQcMxXXwjHreCD/fb
xcox0+ZkZltQaNfRJpxrn9HQWjGAbTojNPZrWYVkEaRDi/giM1/NWuZxYHTOsRKJn99qlQZfSdma
X8vQtCcj99LjWq1+vNR+/hykwAzoA1dYeVl8934jmYcYgXf2Vst5R+hJYz28niXckRj0beuu4lu+
jPk3j+ok3yo6uW/2SAc1Iu0GRYW1LHKOqMN6PNh5QH/DU4bzpMpiCu/KEDlaVGa60qfU5o2nPq49
zC1lEbxbU2Awuh6tGfdqtWqiCQHy/0It5KnDmNLc2CWJ4TD2WoW5QOoUhQ8aFT8/A95BAaKaZSfj
lHOXezRoLQaP6L+vYqXcXBZY/RCQt/k81OVJ+EbFjSNzK1K1DYu+VkH4AsaZsbJXYRUZQ2/lEuFS
f2Stru6ULjsH3PHgu3EDhHerrWBNIuaqIHPqbp1vwAglBQfutCrpRVeLv6/tq8rBuk5aG5X6bK7S
b7d4t/2KntLsWTHEo6EEPumsP0ct3GSDIWh1MQi3fn+fqcQcj/CWaO44jGt6GDJr9dRCn72zrG7J
d0vTljfWCv1p44JaxaUtwyvXOXeaDziXeXfqw065W+i/EM+H1f4ODtYL6DmqtY+hq/ILuwOhII6G
0hAXlVDYAjBS3vmaNfpZt0s7besQde4Oumo4HMduFN+FOa17gryafOOuBS5clJe+OvdFH3xwyvJL
9Iip2gs9rOkBo5f9omlJSmaiDCZm1dk9h1oPkc7oY1nwLaP5AYRY/YSdIt8xywgq7So/gCv3z5NR
1px50tn38RbPTC8z4eljiJv1uQyH+hHeq5witeY+5Wgmzw4jYbi6lW89dRXRMQlTV7wjKwG6KPDS
8pX2qLzvWzJgUXeq4RAUM34ZWkCcZxs9J59unS8/WmkMwTa8ngSmthUJQ1MGclFxZebupsKX2RY2
Z7INjLX5rHVRHmiO2K/SxNJC7z1pf8EKpTnfISMFithexT698j9TRuIaanjSPuS929Faci25MzPf
v5NhQ4SWKOmPoLwMGeFPIvXTHWkBKt1OdgLAyDCtad/DZ93zdHPsLj0Q47FyoWoiU82bm2BwUT4C
7CefQ4u0c49e61Y3Boc8ETe8rN+91SzTTVnPtDf+tJL/m73+N7cqI0jWVgTwEIShFwJl+etSVZvl
KJzRQ2GL1FOIA7rDw3/jCqjs8WITyYh79K9XGIZS9hQM5kb2m177B5EW/49X+G25DbtJ2XXHFWrg
5nwGfxz+O1fAgA0EC5qn/7tf3oR5y6NCy2ry4blDiUbN85/vknXdgP7PnhHguELvAWAMd7zr4kX4
bYNCaZxJu0h4DkawxTcZyqonjT/vLeeUbKKqJ26RT5YiGC6D5qZx8mRndX51YxIqJ6PAHgovlstU
vy0SbsJ2SMWq33tzRsIhSXqhj+/mYrkIQxCOY1ZlZ/3No/RXoySfgKfHZObj4sO4elSvZ7k/nRop
0BfpSfpooTYvgj5jSE1H/65Vzt9c6fqF/uVecSWLw6ANWYrjwe+nQsMxh0xU6ISZoj0nQV+c6eo+
kFaro//8rfz7C+FR9xwghnzxf/1Iumq8GuE+kxQMGHXegxEH3x2q9/98mX+9c/CZCGJGI8B3/y8v
IQ6GFqj0aqGwIptnFmhPmwBvlXcwVPk31/qr0f/6Lfk2M1dx/Q+21t+d8DgwR/DJjU2NTFxoEZMB
iUpUb63hnP0dqOM3MskfF+NDUUWY+GZNwId/vX+lh5AIgRX9zNreVt6roGnhn+ESYuT69OfHPj0F
9QXfwd948E10xf/yjHDaQ2vgXUFbwv39aVRO1+MK6e2rund69s258DZrDysJkOlVy6pCVLftWvk/
rQo1PcY4/WgrwkZxL0uSKPssbw9s8vld0ZJUui09+qTbrE0I1fPcyXjvGMnvZxQj9Za5RXMuzKl7
wU3G0+ISQvmc0DH9SPQQfksC0uY2TMBhDViuTPIIS+KEzJL6Hyab7ak1umaeGNsivCZmdHo8thjd
uo301Py96lTjxX5qqRevCxZ0G9JEFO4OwaOLbW94TEm8bMgncfRyqkUi7HPaKfF97Lr8vioRgmwM
G63qVnmGPonOHxwUSmH+CHj0F/sDjZ1FNBPM6SVEtZKuY6cjElrNJzVgCSaCrbO8E10y+SS16tvj
0rl9vHbG8DNf0/HebbL2WKOJIUsLsK8z1liRsgJeIh3K2er3M0ORG9tRA9lSHEzog5IFwTxibg0a
Y9SAgs6JSaBCbuDc0EwNimhcy3q567QcIubEsr6hrTh/JsHUnmUq7SiTUjyEhLncm7hToxbH/CXQ
xLMaM0epLQjqguEzY787cgbgfM3zKJjFLxWZboWUA1LHcmiXm8EYUoi93jAbtLtgNHvbYkAfSXuR
scOmLn1/jeyiVU+ob1Lkd1iGP0IdngrWu6tRJomzoLcfOBSGTwgPpL0n7y+ualDhgnYyj53tvxrk
Sl+MHvYbvegpvSB5aNSJL9OKGR0t9CaSGU1eutYbRMpMe52uaJ4Vb82OfpK3xI3F8nGZwhLnKXNp
372MqSKqJvAMNMJ6ZoowTcNu9ooJ6c7q9dk9h4cr1J8ObOwVXkdcTd72N9NIcuRgGHglRrvPj0zh
CX+YaD11qBLXcDrX3Mq7MAvkUSUhm0fTrGp9Lnl27L3ix3nMos265KxSSUgsz6OTkyZnkc/Zj40X
LUOHc8gdWp7lTW61QZyuLTRSTocqHkbBOFsq5E97V86qov2aW8K6U2U6FD9mAUh2lyzJaCDeCCv1
BGmp+ETwErZne0n8Y9VoPL70jStvu9ah++xBG8ovo90MtJ/ztaan6/XFN6nHglGjMw1hEs3s6nuH
SowknmKkTbExyZvE5CLo87acLfFOhb0T5xYkboIGxrhx1vApc7CauatDcIonrPHTqlCNOcbElHNV
/f1C0DdHZ6f7skzlHApRW3FeGMGh6PvpE1CYIogop++2YOQjkwtiaB/BEEMAm0/JfBiI3mOmTALk
piHchpTSdMp+ImcMHgkEy40tqW36rbdtVW3IINWfYUZmNjJm0cS+mt3TYHWkAS6sukzOk/Gd4I0A
1xy2cXQyk703vHG8n4nR3bmGmxM90Mv6RASPaXz6Q2abhHnlxm5KDUxjjZNcRegIDYwd2KBMbTMW
uXlf6mq4OHp9awH0fZLV0FxMzCo/itxLgj2q87DdUQBDMnTqTKg9qWcEUUDVz19WIoVt0g2Mfu/W
idFHgEycfCcqUX+pUQY4NWwVPhKiyrxJhF3lnsXULNZd5ueDuTPtLl+j0u1HfXGdHPGARBontgQw
hfJgIAsVCEWb5YHqEt9+bxbVREMVUVaD5qFyUA6PeedEosGrTjKJZcRJkaGEIdNieeb3biLHCtSn
KGhifYxUSqTOOiwdmIYyLx5nYKtnuyBo7ZAZHMZodeJkb6Sp9hauAMbxxD789FqnQiGDXvlUy55m
9rTSxPSrMHc2sxiMx0zgC4hF2OQvJLG6L820kGVQNN0p7HDhRC15O5EMxvU16GxPX8whFzfGqpfp
WfYCiTxaq+Z+NIpsP4Fl+a4mk+HwFGL+j71Sdyjg26uEsApGWAxL2p2rPu39QzsSy44c34QeRJgJ
ooRNrpnXP1H3FfqEWjJvY3/UlgNpwBlqpCHklcdOTtDzgyeQCIl6EqQp1635rZqu46Ygd6Vzrzg/
XiSW7AeqL+0cTKks6NwqRQQyM3wzncZ7bLoJh6X2OnqqgZnM2MLz0WCzY/jipZ8k0rv9re9MyI9o
GixBXEzEpB4WkJjW60h8LUWWp5az38/poR2gqt2ss4kLiRK8P66W0T7V3Rx2vDnk/5xT92oCD0Qb
3sMZtMLdYq11d0J8QdaG4zMGxwKeTuQKY3eS19AViFfbFANDTEoZjilaRro8G+41faygd/E4h7wt
QA08yzuwN/QHl3ZLfduH7YCsInXfiA3O0F/QcGAmiPn9oJUJmsFQ+l2zAPgYVvOG+OFgLSJW2/ko
Kw8NlOPBLtuUVmYSq91P96POZ/9Sd9libp15Tc24HJZebto1tB8djLnc2UXtu4G3Lx3znkjJNcmf
7HIQlASJvfMKK9npKSCiZeVUgUikWDEZFlgPiSlziRdDWMwK5muz3Wdakx1ekWp17MVsmpcy9NRI
znebNI9O6/gMl6ZZPJGIYDT7IeR73wyiD/1b117TR4MipYlVp50XnWWPLNNmQTbPTKgfQc9T8Q4Q
K1S3Nd40zIeNvJWd4QSXPB3E1d1Q9dO5taiiYsuDhkEalX0NlhH9ymYqAnIJusLYJmuxnIhvIW4S
d+92Kceq/mZgHuW9mwMF8WBQZbVr7LyrmPIvzs6W4Hi+G4Y0d7WCEYw8sxMHxwWoeqlJTnEPeWAb
ZWT2hak4eabX+BgjlCvtGtO9TvCTT6p4jIamo4pXNZo521hfhcGtx+y5PvdLEDbbIAjwJKIrSo9F
Qo7Npp+1+65DcZ2ppWO7nwEDlKy1fYlXZ2hy94gNsmxOQ1kWUSDVmO2wxJTpo5noieE2jSC5DUj9
jmpIAwS5egwBfZT1wUAa5RN6CdToeXEiP7aPGvoykUqRepJIdZs5utwnKswAOlQSroyXxilvP5nr
k3D4hpHNLIKuGxbyXkdt6gUXtCdi+JLGjFRlJshLydzFnmkYDXttWYyIQId6fpjxJ5S7ZLbK8DC5
/nibhY34qCGrlCwkE/okPa9Xh9h15jKGDhnEvlhWpt1Ifd4VvRPoHQxvBqbHq3mxxgFVhZU78wU7
WGvdhKXDdGiZwup7webKwcAI02MDWuMa2KK8M6YJ775IdH2P6qkNPlU5p+lriDILzIMOC7Y0z/9I
cELFmd3hpmoV011piA9UeGhK6T8PD8sf+si6HryzVZsBTQdCZXdhqNDHyyILoGUDadmi8tbLkRlG
PcVt2y3NyUEF8722mPSatdUYH5RReBKdvFsJgmwyptmNxr204d6viMIStNSW3yTyu9ljJ44nvzam
SFR5Xz8RXMQSMhJSup16vKJHi+ZtRO6lWUf0+cKdZbcrCUPzkm0Xa7Cfp7WmTqg7sZ5WGoRH45q4
viHcxwiQ7RLgU2VX0YhPGO8XInBO0HQ1mZ+Xx7Usz9NUb5oVnMauCb1siFbdG/DvAWr6bZYegMYk
d0suqmegkCNH+YHOEIz4mRdAgBaCMeOO9KdNDHlIJVmQdURkMZq3vtT+g7Iw7MDcGILbQJIfQJXh
3k6obFE/1dMXEpHqhVcu2PtdGZyHsLNiA5neF0gRJokszesRPRwidBc9kTjrpbM5Na5N+sNzumkv
te6Mlwkt0bKBnYtlpi1MfN+cUUVs6hy20Epgz/wKtMOkCgsZS5YLcVM93JpiQ5nVRz0Bs5cBuRu2
ez9oQBXI1kK9uKBUzjWz8GMFaJkRJ1qufa0aSTRPNaviaHjKt459IdPmElQerjyXh/Y9768OCDQz
ndqNemqbq1hLndvMstcjy2J2pKhKqm01MPzfmYVaf7AbFCB3dH11h2bCOqXyWnflpLSaQ0MevVfN
qIPSkTgN0XlwVxC+q8dgcXyaY+DO71fCOL9LIiFvYLC5+8QvyYppQyy+FrKr9jIZuXoXM7C+jd8s
arKiZvJGlk0M7f5O6aqQl5YOun8i2q2on4n8ozUJooeITml35TvyYHQEnEXmx2Umg9FYkuFbMJhi
2WWLp89pJsbzzOT0cyFTDzeSU4vmRitkDbzGY4+VNRGYlorOyYlpnnBbGTPZeDvpiOW29MfmMDio
Sa61SclcWHouiWlz/6MjEfnOMPpmONJ1LL8z+JQjJt1oROHcxXo1k/KGoaz+QBfT+5E19rB47Nyg
JIQm81aM6MkRTmdoLWf689VGklhDGcP+g3x8sAiV9fo+wsLGtNoe/O5iF0p5xwIBTjxiM3giCaxi
fEvyzhiGcwxPccTbXlSPHbluOyGkv5vswAb50ohgH0LJ/kaUr/vcrd3My5UEmIvGKn9o+0G8Qhjo
vjdalHcuvahdtXhAp2gaJB9W3/k06Ew0CFbe32b6mla5dCnQbydT81vodflX1RKsx+AlXPYhbpNb
b4b3yxfV0yY22RMjQEbj3do6FgGnnjm8tI67nrIhyyMgVpaOeeVQ5VQOwthaeT/I7TNuSvrqxaZO
RfPAkbT9mGbTGTh6DVSymnDzrWNfBUwNgYLrZh5JNdswCrKwhDru3puX4VLmZXXhiTYJdXOwmLeT
fICwZT4rB+NywzHBpbsBBoORNs8GzkMYXFJ/sdCYpyJUoRMnwLtgffCgbUrdNG9DP3XZnp/m3MIy
KLtrQjaSmhmxRCD8cqfIZTrimzLVFmCtAiPQU4skvhN+BAx4D+1C0hkS62ECOzQYbBmkwWkm9k7W
EZw2tkMkWQ9eDaMMY4tK8t3LRqdFNGeQO1VKrznlCNQjpsd9uJlxyjxACVg+jD6tHz3MllvXSJdz
xaDmovoERZFt+uZtG3hgrVa7fOyT0d8JiXG+QVN+Nw55ePDKkGTKgOIdBUA/1ZgSPPVtmsAQjb41
eIdi4fuKeAjcCZOPKP1dJ/A0Q5xFaaYWfoFtjnL3RXpLsNd4JyPCUU1mfivnb2kV5ywf9CFlSHDs
l3BK0CnBf2vUjMRhdRZcfWvxkJlwVTELLom3y/Man2ntGogJ6cM/TZXy9qR+Lg1qjblutjJfy0Nr
JXQsWkeS7MgcHRGSqWJTGWw8/tpiUuCPryYVol+3Ti9WAs9IUaZMHwo+L4D25QEtcEaZLPuLM81j
FHQMDZNszfeuYl1zzbWzN7Rv+UdDWNev1VpYmJlZP9aNicI8hvYcRoobAQUP0vylQWo8bOexd3+l
qMp37PQNWlYIASTBwzwz7fkGX5obXQ/PL6hY/aca/+LEsdWfyh86CLu3tTccnAA6ENU9t4PXZ4HY
66MQRQs+TgGmo1HXxh1IOPDy6tob5BywBGIPocpfD3kB7ObSpOi329wBHdLTF416WOpunOdGj0K/
r6wdOZQixHYkwfdkfVLGMpvZjkY5/5gTb9qFjnfvAPlDn9RRSQH7UPNlmnl1fENY25l3Ci8Y0XHe
SmdqrS1lb0cr0+9hkzj/Rdp5LceNbGv6hQYR8OYWQDlW0RStpBsEJUrw3uPpzwedmdNFsKZqek8H
t7o7WlsLmchMrFzrN9+8euwfKYJxl7QiLdub7C6JcmUNNQP0CFfooJVpxIG111d9OIVPKIdBY1FC
Y2VJmReuC7rRAOISFsGqop+kQGwJSs0RQqD4WkcD1TGVyj/qON6pdkH/neyXlWdzERu6J2+q7OJV
ONDEi9KNKEHurnNa++s45qJWH8QEBoSVCh/N2HqojnAf/+21OqwUwUvxupZ6dLq8atoDxsrpSkqm
CF0hq+p3Q03VjWgg1VK2eYhmTiMRuq8VvN4EsauOslBI90PCi7NisV3FVgppOQ178iGp8e4QzbFK
uyxViNZiVk/aLeKEz3nRvhtm1d1Opjw+qp0VHjCJnzhlJVprN9omOMYsv+3oNfCF0f6e2o1Rae23
CXc+40Zs0oHTNi/zW2ryI+lhzqVpwPJ2J5ncY7k/lford8P+pjezHlZ4jziOj3bbR0FS2dhoR6Vu
V7A0bKkXW6BaE7xeT1Ibyidx99qQB/9Mcp33UOlcHVdxoyAlEUChJt0WuZPdYpSYWduqilC0CaDN
YvkrZ+VtgFFxtCZlUxUnmsbsxUqlQHJD2iT3Q4BOHhIDCgdHqTY5GFyr7Iw7BdmPtdk1Rg15j7sF
UAOt/ym3Pf64SW20OxmmExJ65PrvWIfrG8R343cB3mzhGr0s3XhTBD2Xy8PYb8LSumdbHuOAykGA
rZ6NmJ3mQc2ZkWJWHSZwd8mTLcQWZOUWlhXoX98rLDcq/OpbEWJvXdU1DfDESr23iisP/LwWnikA
O7N61SnC4r48RbXyqOQ0ir0OJ1g95flhKAqp51aRSdqESlE9umHgIRuFMT2FQaXXq1vPH80PCpq/
czk9ekEcanY9mPL9qIU5uGDa8MnKN7zkCUWlFjiVHP5REMotyBNwLl+ZQqqC3MMIGT7aaKWHMYoh
XHpCAAGmRMGBPoWej+8+qEERYG87vKoeKAvbQ3JjLylZR0mpTSRlJ0+F2AJ0F1ocofu6SldqqrfY
QKsg9leJnwJXjYAxx6tKSulPNmDivOchqavGxWp26tY0l1HWoSGIQIhvGTE8iiKuNzEG2QchRNAa
ers/WlsAwtNwF+AmM4Iv1JDlqs0x/CVRHO+cWMBDD+GlUsPXGunGrTKOkbABnaK/A2+Qersgc9Jd
y0/aDUYnU3z0sRx9LnAH6ZyWlX1AYZLnMApfjHdWHwuCU2kUWXw7RY0qekA6TTDAGOYtpX+mDGfU
uuzf06DuZfSyEOzqKNNNHw0XreShI+/dZZyB6L4AFgC4V8jyUfJzPQYAnUnPwpztbn1Vkeot0kie
0zRodqiCkN5XSJI8tRKEuFehFKXfU6jgkYLqOkBJLUupwQ9K0aI2EkSHhHlfDwqcoBbPFSCPbXir
dlAaNgls/GPty+22B0bANaqypvvGE8MH0rr+DptJ7LAMaSgoKIgGvwsn749sbMUKS2UNWwt6tT7u
7lmEXIaYp726VzT80QK99l4zcLa4iWaVeQAsk4/chKnCP7YyG9sJWcSv6ZSRMvpTIJAaSH76CgAA
oeYY5cdgNXUYkwKQoH5qt1j3vqIjVHPXoJqPt3XiuZOu1ge/8TiYjRh2VIY9Hte44Z1gkC+A+pRP
wiRUL9BXNDprfLF+qyAfH5I0QieKs6LZdDrC5ImuI8GTmnWQ7nPKhU/NOKk9xvOQ9g+h1lp/koab
qy16rYQsmlfXqNyghRWuLcOHBRRMhYmvZ2MlW5w7wb0g9RTssjRWBaamyzexH5ffYXFqt14rFDvo
e/2TqIiYeEdJhyHub6sohGMq1NU6sj5CwOAWWgAujU4qBwMJaOLomQiEXsc08Xct9VYJBQTBJDtD
TFLZx0EavEUoYFarEFi7Qn+E9UxPGaNVy8emKXn2JC3OXUUPEI6A01PwFnPQI83QctEoon0KPBGk
tm4AUanHdj9mFEIOoqda/lq1xrJCPa1vil0bZaA7VV41chtl1q2gwABNtry4k+1KngR/LwJQwpcq
m5oDeo8U+HjjIfUzrhRQyjIwKUVGY8gFzxJ4POQsszSMdK1Ak1QF+OM+fSznj67fmKw8Hfh15Zjs
7h80+kBK14gkoV2GiO4qrKSBBDOb5Oc6jcCVGxmZYEzdkani9rYeqI3GG8DifBey0uR61odA728k
qTO+SbEMG6VP6xGf9aaVbG1QShlpFOnGtyJYW2mflzLsg7D8CZ48C9cVmlr9W1HQs7DRUwlgUBUK
H9sqNPJVJ3g9rTqqNsei76Y9YhlDfMxozzEyE27tg9Ro5jEM5Sa7SaIRhnKKasbLVBfivej7MHvF
lLIR9PRUxC1ugss7ybpMomPpw21aTMYbohWUwn2h0eWVgtTQgbWE12QRQoEbmza7GRpJ/UnGyQxh
NlL81Yp/yet2op+TKHAL6rQ2pg3qrWbjRr4fyc8lqZjkyIok5RQWp5Z4rYC9NVsbGiZWbxDaTNz4
bJSNBPgQQ7mNDD6pdhom409enHQbGnUU/4gZto1JuCw80RRNaK50AOIo3BnKU9+Ywlx09BBSkmoK
AlpU9dHce+p2TWr58Jn8Aqq7X2vTc6SFXeIm/TC8NKMSunidKYeRcvWRLnr0I2uQAkFVPK12Bp5N
8TaoMhBggyavQAxSo0w9XHNXalJHT5k0wvzqizifXAoT1hNafGpzi6xFnzw2uWegqWUm00ytNqVx
DYShSNZIzlgUEjMfh9+4MfQ/mD6Jya7pC0TH0pTz0VGspN4F4GnznwVNnPFF0DMpeKy9NO5Zstg2
O+OoUtLXzKp/6booDV1vCLOXuh8scmS4SggUDApMziykbI7mlSUER9jfBa2vMK6/4z2c7gpxCrZq
kCto+0bJ9BrWCpDreoifAq2grqRCREXVR9Hb2YoTjRQ7KsMBBlvRF+Kh6X0pvIs1RBMeg2BkhUes
LQPhu8LcpekohYgBmjl30oDZt0fYhO+ARJs7Ke5LwFy1pR9DmXPY6csmfTB9o35SuParti50RXjj
NXpx9H0YZljey9kaR3j/u04ihBjZ4FFrjPB24oJTj+9lbBaG0/p12Dl+xcfFkfluD3tkvcPWkXCc
qd18aMMHxU+U6a/ATf5WTlF/l4Q62lKZHydvmQgCwRalunluNL16HnVDoQ0MN4pif5hj7VRWgTtZ
goxdutLGmj1O3CGcFJIqxaSiTQ8U9JIjzy5IrqpKjforHttq32GI/SDpJCYyJK/XohwDBJRk01Vo
ubvSlHQ3OmUTWAcQZZHl0yph9DejjmE2xJPEBKZfJpExPKKhQufTECv5GGWt/KGKhRW4ASZCawSm
TPl7SA5I7XMEF2HTejS2NftlV2kRRqODbPyQitbcI7KuUVavxNK1stKLN30lIvFl6KGyltVIPHa5
3MG900vkecJRffHqhBO2w21+YzRlG2xb7sR0LdNa2sroC7fIgVkNLlC9byFpUkx/+GRJbjMVKCZ6
WoSgXVtVt8AKg4d8iEEUsqwQSNap/+Uo/oKCtDNgsu1jKZfyQx224TpMu+EOVX35m1Q10kEfJG1V
FvxRJd17z5nV1NNVWNJCTOS+WI91PrJKVFi5sH/QSFM6ITJvaP0Mb1SKsjWZszhByS6afaUE/i0a
Esar2OoRbQa5vSv61tqGPnpfbkIPmvuK5FPApzGWkZPS+P9gL3mrrqith6hqqVQlHg/k68raR03i
Hk1u4JNF0phuynHy1ook9yJLcwWeEaVkBKTl9I/nk/sdwh6c441vyjXKKAnnMUJCFujXoI8QTYH6
/YRIfP9DyUJEOSmMwqnF1btSHoLQK+otOL7sJmpUfTtY5LnQ64ecFS0K6eMIvoF2ZlRGv0XZm77L
NQIzNpI3YbWlXDlC6hIb8TagA8hcqGnh7XqlBW3bW7ikKWzDjYc6VeUqTVQ1KDnGyaPvm1QdALJI
jz01TDIpqm52Hctdtg4E2p5W2iSy44eK+ZJOXq6tEJgxSqiSISC3Lk1bF1GvKdt5li8EbtoaiHKQ
URSw/ekRbvHNnJLnMYTA0glpf5DJ6ywb4UdSg5xP2h7cXyttMOvNHjSTJGf0JMWk8irVULrx0iNv
mV8cUkok1ffUOU3/B5J/Mhul0ubmFl0E1087/7YNa4DSypg13SuU0H5j+QiwoSEnaMOulSeVqrNJ
IY0tXnKJFCZEijgmBaeG/2YHtHSnpOlW+lhsOC/iB28w4vAmxnb+MWgz2vK8ir2GcvwL3Xa/vgsh
mUbUDxV/S//Tf54VyDdyP7NHJJ0iNUA9H0QJeXq0NjKBKyyXevbFxIS1DrzSykXIG6bZOATVrwq1
nNTR8wbma6TNgnglWoJ13liDG9PfShwK33go0pXIHluiPqpjlu49jrE7rjD6fdsM1VEKURJE7iqj
Y9Gl9RqVA+4rJmLnDrIR1pzTw0OP8lrF9lGG5dqanMOOaYjiI40zCr8lfxZCV5rqQVe15O6m0fX2
vi878I1JWSk+0klmihEFlQU48p4eyyAvUOBRIlW+Ra08UPZg6/Jhp6AT3jpmJeYPQpPFNHc6tgqd
/pC7Rlnd+5WqsTfQi4vIb/aSF0zvXhX3T1UDkNJuJ60/VNgp16siRXoTpTsSrHVhAfJE9izpdlSu
5VedzPsNuPlIhV5TaDuopfTeQrxM+HYkXv6AmHq8UrUYapk2jCrKKWFlvSWDWB0yDdMEzBLGVsG3
LJ21AXFnKG2jjeh6iUl8H3VM0Jo0QUKAvIcoOStv6NmRLkQwPoEkSKpvpD1VDdSsDLZaFcR/alFE
Vyy1cL184CpvdpvZUgLt3wTpXrFTLcOGqogv49zG1exSNweq9MBwHjkGYpBLIix3bSzSTTU18osh
tQPdwj5fMePid6B9BaegxvdPdrnJkPDz5e65xE4a5Qh6pgnHctpFHv2hmp6uldOuUWbpe0rrJAAx
hT702GT1AFOgjJwUYNyLUvjqq4pFhxsbcvBhyjzKtlKHoqYBkZsRt0WJyhRPPAT70ayHN2uKQ30d
WnqFzn1Ax9fu+Bj6b5ZZmR+4y8rxLutzykigE3GnJoFHOUUrcul2tCpSGwQIxm9NpkY/wyFT3uGv
17DW4sz8EYBsanD9QBaPbr5vfgS0LyyOePovlFB7o3QEMNUcXQJE6zqI0vuoGaFBSOAyetsyRtQx
YU5YR0qYwEBk3wyfurQSi7vYExEAb8ZII2FR+6K7T9Vgugmkbvgl8l39reRlMDod5FuBcrA8r/PI
HL7JhaQ+jaUgJXTZw9DbzumZQbeQ0tKaejZk517OJLR/dAWDVbwmJNENEYP+VnGb3CNSG1e7vO7Q
A4T0P4521NFMhmQhzye131E9SBvfEqFrln7syKqixbD+PGrfsS/Ur0qLZA1C5d3oKEmAmlHAp7W5
Cb0m13f0zodjEwttvvlfzTBlCNF0s1YEqgGu0KndH7OtlQbedBQ+xm1mbiS9jQ7j4PfvctSU1GBF
8ftluO1XVK9hmga4D8xxDDDEC6By3ksdBnLIi8v14xjKtykb1zKmf+Wo9Rf7Si9SNGmEmpqpqgtA
t1hEnjA2Ed14OUA57jG0AtvK7+jloiB3eUBnsK6WKht44dB9EWVzMSDwWUVSp1R0p4AbG5JTUDqP
l0OcmTP8s3SqPArjEZeUJk0phKGNCaEUx8J4zqYVRfzLIb6ioE1op6ICvkyD9SUvqAhxkIOFCdCa
AWDtlgKS6fFGBCY7BcoVeLD5BRtsikgO8TW3ML7EmPIzLDkrDcXywhwsSeHZEWW9HprzaG714Vdq
3oQQHy+PbEGonNcCUybjmYqGigxPbvGCEDaL0V8dVbtOJqejeChKN2hsh5A6w1sfOT7avfr6ctCv
b2yGPYNhkzVTwuFzMUgZV4DBAhtn592jnLfbDq0EpV1dDvIXLv4Zim+JVMB1Xhc8OHpyn6dyMIQc
IAk5NILHTr3SN+iCu4KNiI+NfL5DkulaDnVHB8Kz06zQ9XDxQbJJDO3CEVzaDyvD1dz2CkPg647g
sSTKAKC/DWyxFoMvzKQNK3T9kLG5H9rXxrxiv6ZAkFxQEAjAzMoy1GoJysPncQsJhsKCCW2nXM3j
RpnYlR3ZoRZkT/Y/44a75tAhdcDHuP89arCWju96DrVUp7iyg6R5tj+9jRlsD6fH0EXkC/6yKU8p
GFJfJJ6ZSgNaL7uQpoTv0vGM0A5/qtfSHS656V63W97AS2A/fVybdPnLDl6En/fdCQOkE6MOlXDC
C4ENv00+moaT7X7c505jQznD5jzceeti+wsoi42IrH032n96O3KuOT5L81nxeSJMiYMKQgoAdp2T
/vOT1JTdjaHSdVutMT2SRKfL3yJ8dTC6RtgLsS6hQHW/e5fr15p6CiXpXRgZt5c3x5djBnIKTB6+
MTIyd/LS51rKU9gA1kTNU9Hu86BAKrF5HCO9dpBFeJDLCP+I9O5yzL+UisXI2fMijEQRt026AZ9H
ricWkN1AorcSWXdV+VZgWwVtvj/WKIqNmbxqe/2OPi6lba0CHqs2D4OpOLUSH7Jy2ta+f4v51+OV
pzrzPngqReMbwmRAO/n8VFU90uyE/YUlw8+8QDOC1F2LVOwK8ltTbx1/QH0ua18sObkXENDOUuUn
qq9XuC9nXwh29DqUdp7DnLkxJ+vTkGnyokCLal0KUhd/IstK7L70XQpk25jKHaJ6vy6P/AvdZl4D
JyEXW0KuRnAfGSGxUSg0CmXIC/X0aNuq3+bBlSP/y6m3CLZ491g5AIzvCdYBqiLPo/9tcAu9PKIv
3xWCsLMMTVb5mPEyP08iONoRXVYFtY0RXyx/3BQx2GyuEJfDfD1LZq89aN+c35YJkfpzGN8QmkZo
FI/LnvkwZqjUmKhVTmn9ggJj/no52JeJM1V4dxalFMMAHyjOp/3JwpC1qqu1COGxLEcFfx/pVwZz
7s8nc2L5M22cCIvlX1hAS/0czBqKXj8bShpTb1wZwpf5YginIeZHOBmCEAkdeBZCiECquIraUW84
6Jo1ACUuT9bXBWCpIokt2ZOu6qScnyMVqVIKjWZ4thCKG4kLia90r2z5K0nt181KGAuqsawoOsy4
ecAnA8obX+6ayfJsQ3ptonUKHiUDhQMDoP1mFJpzeVBf9ynJugRRbabFwZBbDKpHuwaxOJ+SNVFt
NWx3nYeYzJAeEb1ddegtX4735XUZxEM+Qeac5u/LoygMTcrp0ixslP/sdOkuGdCxH9Hvz/z/tlPF
6Ov/xZyT3JMfNhCDsphES1+cQCinQDdAGBVrd+PI78y3PmJjdhkpphs04pWV/iUDISOSkVoliUfR
ARro57cmVkPVgnblvMNdUn2StD89XKtMpMNurNLuW4Y04OWZ/LIc54gqGn2SRcajLc8jtHvT2BeJ
mEeqo4XIEGi/PQwM/nUUrnAa651zDz7oYlyUckcZF2SAHMPdUHzXKo+615V84cuaQKPiLwkYR1+T
u9DilKBZXJhQ8bn4CAeTQpla3RjJ29i+Xh6KNJ9mn1IErgQqGSLdSks2dW1xM+0aZTSlROYuVwvS
Aa5/45YGUtCz+eF+bLU/ntKjqu1Tzy26bBuPUBorOqQrOfKGK6vzy74zua7q9CPmU5dkfXFs9aiH
WoMhYSkpqz3gHDAtJhbUz4raJTsKTBT71Da7kr2zv75OAQzGmcoNOn12NP68TEvQkJ1SQgl1XXfv
urfu/pZ/Ws8/67W93u1sm7/drtdr/sne2ZvG3m029uOGX/7PXzr0k5/2o73hP+/4+yO/j9+7mv87
vzjzj8Nf7vyL49iuczy6W372W2K58y/8z+Fn/i3zb53/xf3Yvx5f9x/7wi34t/2en4/9/H/hOfdX
duvXFYc/NRIrmoESCWbAi2lQW0rHtFVB+DSWHVe/ZHHCi+7g6c+Xl9zXt6yois7egX0MbHlJ2PZH
rZyqBtRwzqrrig4uorZPAXehOFVYfy4HOzcoNqkq6qqhEncxqFTp+lCyqDzGSfEAUXwHvxqQcX/o
ZGF7OdTXZaSoHKkyvoK6TgYxj/vkGxX7StRNPqLcaYI8p/dal6VLgdCB/rDKml8gEC7H+3rWKbPZ
PDoNOj1rNs7neAGqlgU+msjoYTS2R28ucYEo5DeDkHZXjtWvBzmhrNlenHxFI4X9HCqsdXzesA6g
GGjGO4lmA4JWIzY+o45oH91P/cbHBGQPDOfVAIVz5bz9O3WfDymwfHOawaGuzF+wz/HRHMvEIUkp
i9u5/eO/b9XKPaApe1zxKJtuDQ/VTZ3f/Rp+gbLynmC1bfp9b7f2a+GK9p8P0/HXOIHeCFd2zXwm
LR9N4aJNyWPeM/L8lk7e+gRCMzLq3LRbLEwCHDsU5VqO9TWEgj/kX0kIQ1a/bJihG2MAYa3BHdWi
Iw0tuLy5vJS+1qS4jp2GWKylQjJbQ6o61m4oZdu8E0ZXG/N2VwGwdcoRnIsiZR+x0JVOnyX3SiuW
zuVHOLNR54OH2yqCTNyPF0+QJp4XqB1PINGScxA3OeQ6gs3Z+C0xyivv7FwsEFuIP1GP5Sq+uE7A
yBhpm3A1SprAlYQb0bpNMX3M6v/POPO392RtVEIHJ1wiDggDt5duPRBEIao0ZXIlWTi3QixJRh2N
2+VcZ/4cqPSS2G8lUC9lLh1xf/sVGdfW+ZnTBmIz6Y5ECWVe6p9D9EEMpjihlFAB/LVrpXM0GWvR
QCuvbHZpnv3PO4oXcxJpsRIGJARQUGXWWhWGIw6GLLzgd4OWqqSluOBRE27fsTMsdeFa6DNHOKE1
vn80AviHxSCjFr0DIIwcK9Jz6N8DtVDFbVk/9PJGBMighoe8uxGHDe5DTfUYVAeAVa211hAqzd8v
74e/deev0/DPsyymQY2aENkrpoFnGfON39zl4g8PTRhFwzHtRtc24fCUoNIbdQBSVnq8HscrqdGZ
ZUVmqMsgeilvKsuMQOp0JdcrpqOokPRWcGpFPPqaQtqZzahLKh9MpN8o0S0LYy2AfLQn6JfBNfwj
59oarsRvSMqrElH4y3N6JtQsIIeOIeV3nVrM5zVc+n2pFjFSmjTk37pwPBa1tgdb+8uLi2uH9tf9
wg0BoTmaPXwVjGVfCZuKskRDiVWsCJuyNH8psYyqg/X93w6JMFyIZfTiMSX+m96fHDE4mE/FqBHG
aLpDMKSgfWB/5OOK2sOVauK5r/B806d9ASSIK+u8XE5iWepsAdEFFOcoJ5jHgg7rzpcVoX9LmqKM
1kpEv3pFJ9J8U5VmiABXTHytsDfpR9xTxnAHKV5HCZ5aD16TRf8bfTsUzKF5wT0yAEIg5YlvCRS1
ieYt8sp18mf0oJG6OpLPrzKk9AexSqwblgzuFUXXd89FUEEZHBQ9o75bZMlGVWYxfAk7zhdDn/zn
Omyi7zSOm12UDe1vz4iaHfww3CH/9ZsgB/gnEVjs12bq+h4iIULXvpC4aYyQcJSL/XZCPmJV5+Lw
fDnemQOCLrcskZhRpzLokn1+HdiwTXFr4i8KbNLWFfyTYxxVE7yD0AWBh7EHV/WMyMajGg2OGcBN
yrN9DjUfkwlHkqPj5ef5mtbrNBwREjAgalmGtvioWtUUJSHKwbaUqY8qWr1YSaFHUG+jKfhmTtKV
7Pfr2cS4IfnQ1OLexpL8PHoMFnRBbtHLLXHTPES18aefmunKkv+yienrzBcV01JQi9SXYyqHJmsj
BT08rkSu1GKIxDo1x3+7chZRFsfSiETW1EVE6Ua4RvQjWrRJRrpmWONcfkfLA5ByI50Qbl0iVS2V
CufnSWuAtOcQZWm2TTrUGceQXaCeKzVfXY6zXAvLOIuXM0ZIydcFbgrAmu6MPLZLJLbBWQlm6vT5
9nKw5eVkDkYJGlE5LnnYBS6CBc1Uydhu4c1Uz6JCWKPYXAeH1zxr8JlSs48Qsscmr7roRYScd2WJ
nJtSFiEFBMqTFF0X0TGuDZHxEHKs1mHcRdxsH6BOl26oZWhMIt1xJd65qUU5FXyQZlG0Wdaepsbr
fJXLLOpJsDbbV6u+ab2t5N+GzZWM/MulYJ7Yk1DG4tY35SlymmqMiQJkH5KvzsF95ZsGCAvQyVvc
VjtR0H+NhbwbQYxefqnSuXFaJARzV4FzxVxc3CcqrT7i0lii3Kd3yX2zhp++esjWAJAQuoEZEz/U
Pzvc5Wzt3yIC5nGfhl7skqzTOVNm3xhtfJBo5HbHpn6U0Y8Yt6l0ZacsM85lrMXySbpSmoBFs1OG
/gB7267o0KIytOqi4CHqrE0Bz/ny1J4LefpaFwd1Vmt+J/qsIBSrHzpUKn1NuhfyyonhaAC+p2Ok
CVfq9+d2CTuENgFdeM1c3rhMhKcKvFvZo/xgUSR4L1IY47Tx8z8Y20mcxVHqaThFRApxTK93bxEa
yXzHKh+EeG3K/8Gb01meBi12UkllMY2UOWI80zIMrgr8fsJ043P9atD2l7aaCl3zSi5+9q2phkhh
idKSIc6n4Eny5WlFqv0lsKIpirTqpKOQDq3GHtN8vLNSCwsJXKULlEav7MR5BZ7eQ/6eAgAWaVTN
ed/fjXoSmO6RV4VjWWDLcc8RCL1iK5ab/+C1ncSYB38SI4oz3HF6YgyRQUss3uO06gBnfEJCemcE
la1AN/v3IQFJzbUGijaWuDhfZmUTc2qDwunhnwmO5X8H9FX3z2mPM9W1/uW5T9RpsMWJghmZFxhR
iLtQDFe4+8CrGioryB/lHRkKLJT2oXZ/eXznXhtZER96iLW8u8XyLIIQBMYcUpCm9SA15C4okvTX
gEVf+gfz8qCFQBed3hy3nUWcqS3HutSjwgFOTBb6NFsUm+sAionmyj63HqT6fwumq+GlcXmE5yaV
prOGIDjbQTPmL8jpohEjQ9MK9ro4DGQWQD7DF9F4beda5COSQPSAni9HPHeKzbgFC0dMEINLfJMO
JymqBeZUCuSnFj5Jm8qrQBucKrtaipg/rsttdxJr2ZcBitqpWcy8YnEUjBlSgV7maJr+UvnhKsxQ
NGhgfUK7uEe08fXyOM99e+mAU2qlBapT2vw8s1kbdHUr8uG3Eois3qNFSoWVpG0hi5gVVw62a8EW
e2OaOg19KoJ1yi/L38gNjKjorSxXkNSuHGXzH/V1Tv8Z1+JjW02oL1XGHEp6lZN3v7zySTj75wNt
gUxpySpIo8/z5ouNbxYWfz5aB09S0P2U02tluPMhuPkAihQluvyfQxRipVh5yaLvYzfRIQkVwZVt
JZ9deUC7/3eIv//9ZF9liJiCJ5+t0O5zOjKHYRdvxofym7rWn3T7vfiDKuMKiPcKW1aqUbvLa+/s
uaXRQKEHBR5zCfWYvAYVnobPqiE2DuCfkdJp1m0vBzn3MTVPgizSBIDnCnQ1guAWVRo7OifyZCIn
ozjojKa/Lgc7+8pOgi12E6qgY6llBJMhLUt5gifZlXV3ds6Ax1hcUWnTLAFuQpaFBjozhYNmnE4z
3wsdP3mRcHi6PJLzcbBN4FCYC0GLsx55WTZrS7JqmgHy8NxwcNjBg1WS6mvls7NvCECuykFL0ri8
5qArCI9M4/izxGrV6NhtuVrzWytiW8yeFe/x8sDOvSKOurkPDjrXsBa7ykLBTskMlnwxvjV1AvPj
SoH+3Mz9EwD/ks/bdiwnM01MAuj9O6JYNs55wbVPxrUYi7cT6GpeZxExRh2xiCOSXCTal+fp3Afw
dBiLfVOIrVi0NSFQMgkiR613RevCgrwc5dpAFhtGy7hstwpRKqVew2lcjzSk06ZaXQ5z7sNzcs1b
3twNAdJDPx8CcrlGiT+wXuK+QJD/V3atCX12QP/cZZfopchqR1JrIhVeY+ul56Q6IhxXEj7p7CI+
ibLIh7BJQNOiZ9q6cDpqJsJCJZ9tCOG6Gr/gN+sG6BH08DJCJA1VDLkAuIXrJIlAhg7XHuba5C4y
ehhJdabO1/f2Rri3nsYjorc2Bq0zFnUj7qCluNkqejHfzCtL9GzV4vS1LvbySKNanjVVHcgmr32V
YsiVr5OSYlce3AwqQoVmsJlwkQ7SaHN5RZ07tE5Cm4tdHnDHhYQ6X+bD22H4WSKH2K8Q9MN5epKe
Lsf6v4wTdLcJdYHy5GKcVdnkY+kRDMyOt0tGJYXV7X9DYXYXlQPJWtJqDhTXp9yybsRyLNaXH+DM
YLk8cXua0cVcTBfxO9MLlLxqGCwQgLT51ecmq8vRepwtbqJrh9u54RJOhaQDf4avz7zHTrKSpOwj
C+E6vj2BcKdifaFqDTWv0GmQyYi7/mMM9NUo1iBRk+3lkZ7Zvp9Cz6fiaWi1QreSFoeTSrdRsUrK
18y7EuLMdiEEVCvAtKgJLWGUmY5I8iDU1GTKY9S6grqKYGt1+0a50uk/OxbqpeBbqVaaSzwMUAJJ
Cw2msdO3MhJy+WvUP1+errNjOQkxn1On0yXofuyFhMjCVdTelgC7hWE1DVur212OdOZzhB74P4NZ
rImpQrc/LngxTbxOw5ux+DH4xy76eTnKvJAXtwYwPeTzXIdoASxv0kkqdLWMXAoCkbbU2ZaTvSur
9gB37trRNX8+l5EkEBBwNWSRJuViS8FSxPwhmNf27XjjP4534Wb8Jez8XUq09grY7tz3Qj6JpixO
KwNTKDEQxMJJDsEmOhSHYB3emgdx7W+mjbapNs33yxN55gNF+0HCo4P7M84gi+EZqLMHKPuR00G8
7/CwQUPgcoRzq/ufCMA7Pi89dE6sQWqJIAoP3XAwUZf03MshzhU8Tkahi4s0yxQmTIZn753xOLnj
HdJX+ke1GtfeW/BDWP8H9z2a1WBiCKQCLFvMGY1fuZsgmGJiIA4u7nYJAo91eiXjOreRTqIsK/1G
0SrI0XCBaNVvjQpibZ9Fb8307z+Pp2NZFoGx72qFIGQskWUnmWrn6CxGayF6s5S7bDpefk/nlgIg
EiDVwGdB+SwmDjxTlWI2VCDrW8nU3HTsgKciWBmTqV2ZvXOh/prdGRCMJEDwn1ddoUgTQgAcQ5hA
JPpmjH60xpXRnHtB8BMN9uuMyFgug2LoO7XOusIJg49KQVtuHdYbIWiujOQL9oZqHpSH/4mzXAh+
EyFikXB2h+NKWvtoJ9gU1R40b5WshEORXTnxzs7cSbjFXiriMNWqmGGJNRAatJGHHj2eKzv2WpD5
1D35HlmN1aG8On+P+qey3yb1Y+Tv/v1iO5025XMIIU8gbkeMQ9IYQL4eYfkCsr8c5NzxOWtOzFQu
gMrLg0doudiT9ZHY+r2Lr/Z+FK3/YIfSHKZ8BRrc4qT+PA7NDLpU9qguBSVW4N7g5CCPZCq3UW4d
1eCnqaRXZu5csgBBDVAjSCe67IsV0HDR6/25pIAtld10pS0Lj+iC4ksn2KF25RZ+LdhiJZSIw6PT
N9/4slXets443NRoZo7Sqr3mdjTP1PJTfjquxYrIhcI0Y49Qs3gMUoM14HUvWqWpizsHcqHoTJhX
1sfZdX4ylYtjqEIbfewa7n8ZJpE4tn5DPAunHSyKLq/Dc4k/a4QmFJBUXVqWILuJq7gv8LEALG7L
8WtpvGJS3xs7KcTC+spF8vw8/k+wZTEyb9IxN2SCFT7qoUl2QN5pixbYDotEYFzTb1kfWtv8L9K+
bDdyHdn2iwRQs/QqKUen59kvQpW9i5rn+evvou85XUqmjgjvRqMfugvwyqCCwWAwYi2J/LQt7TsS
/rVS4RwTysu9ARYpBHUdvb3l80AV6M5fZ77ofU0WrKfCeWXrI+h2zMReKX4FslY5pNZxlowns4CQ
O2SyIhLcDtY7MXwvt56Rsu0izNGAY/hWKZ7ooOFJNXQIZATWP/SiQ7HOcnTAoA7HD9NkqpSoBXgx
QRlMwX6CvCBs/qB3XxB0Fncl3hnQ4QwdKZmvXsoQb25UCSe1QZ5q/7FRb6tsN4GY4/VfmIMRbUXG
yCIEFLgvCjJBqIFPiJ8xZoNGlD9sEPfW4+91lEVrkNuCFfo7GeBQSnAvgLYAKATU0vgtbpyAt3gA
i3ICUW/MtqzDLZ/YMzzOe6Z8Ai13i9MNRRxM5pCvKfjIB7C3tNoWr57Xkzw++eTZrCFAD3WIdfTF
tGQGzkW5eJA6dB7j3FNIcmXpjxAcewQV3hZyOAKkJV9EbzPu/gg9mGfnTiYKjSlfzYGUl6fU3FTl
KTA368YslhjwtAdPRB+fDaG/89MvLPDsYQ4Ep5/12Y5PFKMVg473Wu0GOlqghneU6BG6bYIvuHSs
z1GZQ83SE1xwR9sMgIo2grwhrgF+mnXDFr4Sa0xE1wXTScTk6TlCifYFfCRsMG1QnmMVl69Qpb/b
AXNWE+gN18EW/B/TKBoGJ7HTkElw/t+PxmQ0Nfxfkr/QvewZY3yQstGzdPDzRJ/rYAtecQbGOb85
UFkJeoClybEdKhxCTt8L3icXV29mEOfjSTFNKjhiCndCk9ekPCvJQ1z34Kj5Wrdl4aQ7s4U7vvta
IiDIBA54cp/bUocgE/qNbJDeWPY1aJ+eKQSSwZQs+F6iJeScw5gUu+vBLukyHWQDDSUpuMhFj3oL
Pn5mG7ezLIgsgqMTtlEJ6oAWOFYaUV+cyA5uG7Vo2BoSCjuiQb3qmgGsXzYMSQRxaOGwPrOE/fts
twaZjXxkAMxk7ozmZDWgXlXYfoK6durmAp9YXjcT5CUyLpgKf+2DeGKq2zWCezGC1La+KkNRzen7
LZ9LVGHQfyD4Gx9kmOtsANOZq2/Vfe+OG80dnOxKer4ht/07Pamu8oT+m+ti52/iyol/p39i0Y9Y
OsTOfgQXNKCwAoVLVtwFLRIk8Wz5NOiulbsmeEHAWNEy2lbXEMEuh6q/pnPRI7A7qZGhYuRCuxAT
Lfdp+l4Mpw6d0nQQBBHBhzS5IKIOYDotWdnVwKBoP+4ssGD/m/Dx1xj2C2aOmaPpG5SQDAE3DQui
SnTTR7s0Rntf4UXyrs/264Ci1eMCR4hnzGFKATiVoLn3puku7GO3Db1e/VhHWt7af03jokef2dAa
JECqyW5sUdWTnUwWVUNZaXBtH3Dxo8T0V9OGSDDIiO5ozwhfq+yjkTHxQj6yyBsVUL3u1u0SOQUX
S0CkpGhEg12q/NL6H8JSpWjduJxJLjvD0Af8/cYOfkGmck/S7LUp9O26GUt503z38s9ejVEE3cSc
G8x8jmRtrQjMMW6iErw+XhuZlylHPROBChaPzzNA6DSkEDti1ZCNdYCUJNRf9tlVeED80EBCfys9
IYaAw3vdWOZrF26igE5HBs/TUg0bmY+vANbqqRem5KCiUGFKn2DeFpw0iwb+B+milg0xeIgutkAa
q9gxqtwp6n+zr2YIXNSF0ELbEnaWVVbsmN2nDt24WmDF4nk5w+BjrAXR2QqTY66evBv240Rv0Jow
JBjdVdFBLgBbDEkY9kamC74nm38jhMCKWRpljz2s3KsyXmssKNCe2vC2kARbd3FrzZC4kAQi27aN
NRYt6geiezrZ2IUoIi07wF9ruIikUiXMpx7W9BISpm4jqc0GlE1yAToGKMFUIGKEQLOKdsuXOH3P
IWDWCjaZ6BdwAWosoFNYNLCyhrip+pm1gs20mPLOVpELUBPoqfx0YBZmL7R/sGWIEd/5LTaul9bR
Bk97/52D8HPs+gRlnSyAQTTa40nb9Se3p58UIzed6ClK4It8VcPoIRIAOSV4CApHEvteb+H41sVH
XfSsJkLitpga501v1gypB42ZdBVKAQTmHPAXDqLmisXop6IeBOZaNOjxLTPlNDaYNcZuJtar1CgO
NX43+l0tagdf3F0zGH53KWFSU1apmcxfho1vczJ8QV1x0bVnENzmaqxObk12c+ytx6D5M2qH9XNC
ZAK3dfSoNFTqY6WUDPSGMfUgDKP6f/47EG7/jFppQYABRiid4UFAFSJZO5W+/Vcg/OmeQo6oQZ0A
91KcQ5GymSTdMcOfUuqg3Iqv8R/P4o/zqgMnc83KWLL5HGgfId0lg6D14buQenF2zzC4jYLBxTKJ
mSWm7Nj7PnX02w/lLrqFbPxN6UWvELjyEvA9efXpmYJ0HBpTV5IgpC5u1tlvUM/T9NJCB7LFcr5B
Ak109xKCUaHKobR3ku3h31wJZlhsD8yuBFKoBLFZAosWv3xl9KYyeSGR6rU92UDz0CvLdKsb6fu6
vwiXmW2NGWzg56AXZp+y2conGRQyzrRVNv2f1I16zzhMu/zkX1Wb7IVs7+nv+viyjr+Yccys5oJH
AwabZGJ3Ztp/aMWzpE77rjK2iQwp9MaAeFoM9pJ1SPYn1xyLCyZ50Pk9hthhcQFhcjD7gp8fO0QS
TW4JgorFBRXTyCp5YKYp48EaINvyKmmCI1kEwYWUppo0gjMf/gkxr+EhS34LRxu+J/pXlos/hUfV
LHIbHO9udII62U5+CB20yd0hCYU8Mb3Wd5BrLV6Vrf8QvRqvxOn3yk3r2t6zukshtCTICQQW8wd1
mVnS2NLvj/eUtHd2/aCFgsNmGQITI+yZE3cHzj+aRO1LwnbEOEEiJwK75DOUO9Z9cDmw/MXgfKM1
FH8AiwvCdDI+h2njhIO2jQffKYr8PdNEfSmLuwwNKQQk0GjWv5iMBl+okqpIOkyMMZWg4bfbbVeF
XlkcgwjKTwK3XK4Q4eEbdJ3gdjP4MaPUyOp0gGiGmz6ApRWEsbIbnjDYBy3TO+0GwhTrq7m4o2dw
ynkMg0IdlI9NmBeSd208WuUhAJGTJUgSZBEMdxqATyiz+hxWSXvrftyQ6/AIJvTktfioHPkQ7aJj
fKe7/mbduEV3nBnHnQt6nKDLJANqo57Qz0iG10ASWMbCxMUWx3A+iGLwtS4ZFKGPaUB5FqU1jCeT
vRxvIDgLgVuvpjsNVPFT/PovbJoBclG/ahUpViXYlFijcoI2Re/6rY5mHDKK2KgWl28Gxe3mySri
aIBEtdva8f2UBW5IzatkEMx5L7rGDIXbzwq2bk1boBjJzlKPvXaXkhtdNAhzQSLxnXfNYPh4b/h5
PNisuXFijA1uQirHCG6gTjzkL13uWuEVxupC/6oDPX7kqpB7/Fd3aZPNYIK3EQ9V3Hr2WhRovcEe
wPAypQ4nffwwRNFx0R9nGNxqgi0E3XV4g2D39UD10vS32fxqpo3sf5XaphRREix+vBkct6q1RBtS
+TBJ0970EbKMT4Z9JSy8sX16scnA7g1SaQ1Pbga3cNaY6HnGvl09Dm5X/g58gQ8uevoMgFu1XoNC
emECoGp2cXpM1X+gA7S+b5fOEZSHVJDG43jEy/x5oAXRgRRYFIEW4q/ZQxE0R2gZy5upjfRjgzG6
G0q0eKdodbpfB176ROjjBF8o+HnQ4MBsn2WpypANup0NCBjGg2neowtxUK5iUQVlaQVVBeyn4J1H
Py/fK9MrTKQlUNn2Ujw/JAeqT56Uqbt1YxY8AX2OGM5mpK6gBORWsdZNqIxZeuISTL+7JPCJkxTl
j3NDkCfZBD3QaIsBz8Y3Df5syfzCj6iflLWLi5SJp7zJ2lQhNFyDTtSodXncMygZVIMoMqAhjedI
TiFCHZoqlKDTxrgO6ReGGY4KrtAkiDdR/MfEs7wEGVpTaQ85EbWVX6wmAwe1jsEUQdBdzu8rOVKR
sAG8GKNtGOkPMVQO1z/YhV9wENzOUqIhIvlU1+jcibemL+9JAr2WoNisw1yW5jkcLhCpGb5SAl4U
N0pOavDcoxlsMO5rxYvLIyRTEe7fEKsEe/pia32DokURzB0YR+QbFbMSdAR13UBpoA1dI/W3WQSp
5RxlMEvUHiaC4vI0nPDjSDVABZaxGQao1Yy9U3WQKzbNu/W1vIhU31ahsoxnGfRj88XlOBnsjupY
Suhmp9FLk22zrnZ887lKf+vWjxNQDo0ZPttrFY1rLYlgmC9fGxaUuKODDbWCWBcURZgvn50hHA7n
6xhCIGYywqqRprshgCZj8ccm9XEIXjtULdeXcPlr/V1CzuvzADKjSQ6jpGYTJvZ1DLIHv7+tRW5/
cdpzRnFer2Rhg1GAFjryY4gyB0UJwk+b+8bs36jS37RjjwFZaINfJUakib7cIjgjZWP8Snhg48A7
MGJD6A3geohBnsIbhk+pPtgp+Ajqx6T4Q6Pt+qpe5nDM3L+IfLCcdLlLs7av3fiXtjGOykazNvpD
gZmE7KEsHLxnBztypXsC2MWvOYNlYXTmorQHxSYm3gD7km+SwJP2/ka77l+0f9Jdth8hDNq61Z+o
dnTBTlwMnggtCC94hbtgXsF9I8xBhFi7lnJty5A0LT3ooIrMY6HjYmfMULjQIilNCD1qoETVTq9v
dTq6qYlzvPZI5RXQ8ILaQYlJBkRRu3taX9vFpZ1hc+d5lppdWEjApo12NSYAIeUJon27KjQEedBi
AJhBcV8xTTICkXZAZVK/k1JI5o4RJDEsNzcSBz7+vG6Z6Nuxf585zVD4RZtkgJPt90K+z8HNLmSs
Ea0e+/cZhg5t3CoY2epVIAcu7tNmT02IpgqOuUVTTNaKD+IxC1zW5zB1ozaBFROEzuwqkbyq+ESn
4PpqLZ/fFobPFLC04z8cRonHt9RSkIrozSuqO0c8B1ZeP71PUn2NhqFNNxVvEFCPs/xxHXnxtJsB
c6E6rDP8TXbaQYq1hgx3PiGQND70Uim6xIpNZOiCFplFR5whcnEz1a1whEIiDgcCbUBoxG4j633w
u3u5lKD8RwRLy/z6Ynv/hTO4UTEQSgdBxw7YqJHcoqW/OlacW19EEQb3wJ5V4KpMI5ik4ashnfUx
nEpEEiyL3j4zhItTY9LoWlsDBAVGD6Q/qBcp1gZzdsgZctEJfqGlBIYfGwNVhomLE1yfz4LKupRH
BSS5kHTf59MuzO8i/92vTxp9gmKj44+vin5oo7sigNzh+/pyLt8KZuDcxu77Js/CFuBason1K4h4
UuNVh0Tu4CTJY1BC99SxOsFps3ieo5kV6mGEja9xEWsqC9B7hwDNpPR1COSdBS6KXlE2hQ4Jt9pw
CjQ7k1T0ULRs7AyXM3aoA2tAHQskguFpGvGcYBjU8a2RFWbMOnXl8SULWje3XvRYJNwhBOfiTlsn
qjmxFB5yrI6kXefZjal/jlHkheaxNXel79Fq7/94zI1518xmLupIdKJ20AFWUjB6Zt2XIMTT/XIr
iwRyFmP3DIgLNuDN6qsmAFBgBocRNyBLyrYaNH/WPXZxb/6F+Q7vs5MoavRoKEAH6QYDtGvKHpVW
dXIkv3RkjB+tY4m+2fe/z8CCGCS3cQmwSPkjo36nuj49+BSnOZ4ax35L2i0IuzvxCMKylbquE5Qf
MLzMhbk8TWljUmS8DXpSaOe74L71tEhC3TJ11CrfK8mI/786aCTaaFhojNA+JujrTOyXUf2nSEXK
CP/HUvz9RVxMLKpUmkbIOLldcY85gb677RI3K4MjtGodU91JNaTdm41NBcnU98z0xakC6Zn/XQou
cauTQgN9CZZiKt8rqu4wguUMg3FrjJqbY26hkKgjR/eYajpCYdgl0NnWg/SgkkeIpaL05T+Vxu/e
es9qBRMcCtwkOHYgjYNma7BrcvmfOqk2lIJAJpeJ04HvxQHbotuX5sO6Ny2exjNDuLQQrcixPuow
JOnuuuZAo89SkcGr6tFhPKxDLQfYv2vGBdjKLzobo8E4UpSrRnms/WFHinu5udVwp5CgGWw+rQMu
b/6/gFxkpWCwN7Qe3lFokFyK7X1NZNcYhs06jNAL+SCaabnadWxfpLeWuSkhQZGnDiVuXx3iGNJV
rddNTi/3OwEw87JzL9QJGxPVIVAOzTRek6Kw66RRCBLgIjzVfrjztaMBj8f1pY1+x6jFDJHbZSew
hVfQ6vD7FwH+5QIDH7QgBobWUdXXOMMlo1Nrld0Madk4do2izDYmV1qIEmgJwWd9BBfLXUXcKsnc
qX7QwbeYBLdkFDWJXjrx+e/gjhNFaqo2KPE7wBFcbFERgLzkEBBPy6pbSCGDHUcxx+268Yu2owKL
AhNrEuUL2qjzxjTWVaRj9k2i7WkJ/V1BlGE/++LzYhAKA3O4YRNeLqybatmC8gpqQwaelDsKJq58
01oaOmADxbP9Ux1A7/znZjGyF/CAMpEonqBEUsBY0WswaxhvjCpz0nFLh3/WMS7TZYTNGQa3LwfD
pgqlGi5UgWtJcBtMo6wjLH2cOQLnmKAxTfyBfRxIjHQoLI83ZfK2DsF+JP9x5hCcz7WoDNgS2K8x
u3Arma2T+BuDnhoR25MIhktgoFEB7mZsM3cor9XhK+9f/fTeUgUD08tfBFyGqLKgsZmfP0lHo6dj
gi/SKtAip9u4EXzyZTP+A8BPn/jhaI0kBkAxPlbVLjVfAv9R6XzBd788YuBZoILAUKaFSRqe7JWa
oaHZbLVAnq3mDrjREXinwte/QCmUvVJdir8mrWieJj8KMAuSxL7gFqEsLiVG6glqBSA/4V85pwgK
ZONEG7fa5jflzj/QD506GPRND5vkBZ3qrnFzNX2pj6bXv0EbEkK41QmEgeveeUn6AutlSPGBQ4Kd
D3yfnVqqk0ELcIVr4Dw8Dl74Yby3UOH1nfSEWZFsYz9JhQB02fS/mAq2zCwxtaDsHpR20LDjyOie
FEWQ+S7u6plNXNJVNVIkRz7+fqCeqmJv2M+2SNxBBMFMnJmQQoVc0ixAGNaNpB8oepW0WvAmtLgX
wEgMoQGVFXy4Ld1Z4USMCBhpWbk0+4Xr5ZBHTm1t131gCQdkU1B6M6BajU1xbguJ2wFeHjdu27He
ginuICMDQkcQLrfK7wHS6z+eCYXToVQLIjJoeIFFmls93OhjtamkGnyyOVLaP9QgTpTD683O0bXh
dd2+JXeD1DKUfTHtCsImbh3xtFf2aouYog35LrUM3HpEr9ZLiQV4XjU8A4EGGHQZ50toTmijTA2c
wDJaWjLwjkEBqJKdVP3Umsd1a74/O3+ggL4ZhQc8U0Mkh/9cdRElSd3Auw/2vnkDpYM35M7w1t/E
rh84yqd16LfTjeE8Z9fG7Xg33r5X7ri395CdchpXJO2wtLrzn8Nt5rKfCKQp8XPYRxz8HCWtF4HF
zKI1i7n9HOapqvgNINStfuNf5ztyh3mRvXmTHtt3yeuOxbXhJDvIEezTU7ZpRGRsSxtkbiLnro1S
l3jDAb4G5YokgfzmjZ9LoF4wBYFrCUiGOqqCPjro2vIUelmk9STX4KkKhehHeUiJU5uxk/64GZ0F
fSZ3BlZf1JF54qXBhFZEPZmoIgcfVtc5lg/eeON+/bMt7Yk5COcYRmBKZcNANAQVqHb1j0kHdYrE
aVsRQeiSD86hOAfJqS8nkwYoyz8ZdrLJ2lTwZRYThtmKcS7gK4NRSB0Qeu0tDfdDeItcUS6ea2Ov
RW95Lwj9Sxk9AjLobkGgboIH5zyeNENd5REmfd0kf8pAmS4p0JYNvoLiUzM/wuyw/qUWl2+Gxhvn
20mPmhDe58d9mfyWRIzei4sHeRkERzyOmPyjRazGtKcdwr3evTaYICY3MZTDDPvd1N6i0S37z3V7
lg/nv6kV+/fZ4Zx1ZEwtllpFHXq5UPhGyNykqug2KYJhu3kGU5mpnfYFYBL9oNnUQbh2hExsS99m
fjhzu2gqVSpBubsBWdVrV0CZ8Hl9rZZCzvzvc542xXKRdgr+vlzvi+5PD5p8e9x1Ql3wpWjAOOuA
BXU3i3+THmU5IgaBD4C1Tu4DR1f2HTlYfY0L0X7dpKXvMofi3FkKskTzS3yXQkV5c4o9NXgtrdD7
71A4J5M6o6FRAxSLHFO5c+341ZBEidKyKeAANTAJA+UbtqozF5taMFA2NjNF+fJLF9pXbhOIpHUW
XQCqVv8Lwt1QoR9gqjQASNgkzqSGngHmhziWnaB9Wl+zRSTTVFGMwhMp9LrOzVEKVLtB7d/AEIzV
+LfRsPcJ9NMFwXrhlRRXOtzrVNzvIE75/Wg1W7YhHkMlxHuF25maW+rmS6SZjqZOlWOD9m9ClWlM
9R2eLrdGLb2t27i0YefYnPdZY6PmvY9XYAWy8K1e3U22LLiFL8VTMBhauD2isGzy2SYNpiCDv7Ae
HYqQ02adp9VU8aLWRhtcrpuHpvJjT7Gq10zrf0yswe7LaIWDQyKnxt3k/CN2puKbU4jTwoyQOdDc
7Qvr5FuN4IK85CvokrQhOoEGf3DZn8O0iWRrOHVxKPkbJUnwXpB7DYUgdLld/2BLe2wGxM+zlWPe
BwXL3VVSy70jV37zmKVQJ0KRI8WOWEdb9s2/dvEXbpToc0j0IJMwwsGJQzRmRmRvDTjkoWvrRGHG
pvM9c7hti0mUJy2lFShEgloPhUgopHCfTs1kXx5CC2UP1GE1+6Eogq3agjopVjxN/mp80cTZUtSf
X/Q4QNNuB63JWNTXe9CYNQF1qR5me6XEnF2H19NSsPsu2VjhnZgvIJBABMsnjtxzt4kS9B/Wfde4
iEBvEnZ6PGaeMWjH0PB3SYp0rW1A3BSSTZn8g54Qj+StqN9x8RuDngK/AVUy1FW4OJf48lRq0Jl0
o7g9+np4SDFnFlXttlVGB6w0TjfeRUHqycHXunct+fIcmAvleIwHuZMM4AGN2W24zzAp3gyCdHFp
Z2LUF+SzKP/iWYFbYkjMVLFhIGWQzN3k70i0s4zf+iT6ksw3+FsfugpU/GBM+aAZ/PxLxm2vaS1h
mQm9M+IJ1JPEDeNk38n1oYubfaiPj0bxHsuVC5V1Vy7lo5IFgnbIRVttnL5o8SToX+WikCQpioSO
WfDkN4mLltIop05abQrRGby0M82/OHzdc8hIbaHDBh6TRQ9qGG1KufiYfOJ1CnWK8msMRe16S4cI
iNMI0YiCcMSTL2tTmnTygIl6P1QjD4djuq9y3AOjwb9T1fwaDLOBq+SS74LXKxcs61JcQBe3huon
u4jygWgcMM5fjTlu9PrvqL/r0n+m3h3q7dALwu3SuoLUHALOTEtc5W/UoTxINFZwdTes16I+RNF7
HX7GxXtLPkWaIQvPe2iE16D8hjEnFakYF+yiPmtHhDmsKErKbbcd8abVb+XgVta3lgzBuQBp3Ksi
upoulnDnuFzGMcQYdCJdjZCnbb8G917a19XW+niQXqxqE9ab6kUQZRa/HsTZ4bAE/f986dqYErzG
KC1S32RyLf2kEUeVf5HoORCNaC9tP4wv/AeJi2eJDhGBkCEhz3NsxSnIL3AKab4goVroYsKnm+Fw
25wOpjpYDCdr0Ckr7zsHE4VH9b5BRd4r76DQoT+tR2qBZd9HyCxF9fvof9YwREWk8W+r/DWPiWOn
D+s4l7qZOBBRJdQgiWopbCTkPIxOtZl3oEJD8WpnuPJeftrmrqY61q38QR8nN9qVd4wJ2Zne14GX
jqI5LndxbRJfanKrh1fWv2l36Og1tbfrEJeT5Zxt3I7rSKLmsQQMKJ4rjvJSHn1vOFgY2/cf8ye5
9zIX0y+O7tFfiXuFpnlX1NG3uBVmq8vtvSQyJbCiYnUnRbmLJ7It0sk10NAxWXddWR3WDeajGQ5C
PIfiM9qMgRWJzvm3hLjdqJZhaTlp+TtErh9ZX2XIektuouhgKoJdwdv2jYarOoGaNO6ZvIuaYJ3O
iAZaYsma9qrq3+foGZDb7lpL0cYzieau+R3B4DAiwvwUD1L4X+fGEUOvGrm2IbwDPq+g3ehqvzUn
V4bM3foq8p4pY2IYA2ZoBdCQKOKCeA7UZY2f0w6smlr3K8zJfRyYW0nNBRv8cvWAgm5/izVGXt5B
4wKKg0OIhLeo5c+myHZ+MT4Nkmk7HZTGUG6xdj83S4Xyu4UMF9IhPJ3t1GYjJjRiil6Kp6xoboLQ
dGVDtHgXI8rQvpYhBYcHKQsqLypPApwoQ5XmEtitrt5SJ3ao8+DsPl/djXsvqIFenGtAYpOMeACD
fp4KrPPvFOB67+uZjSxkV3nX2+1udwIfh+N6An/4Xpl5pskDcZ7XqwqrGPiBi1K7U3i9i5ZqN3KN
jYr/pcJI9t8U/7l6e/Ou7c317dY5DMzw3d2n5pw0p/T0TbHRN5/OnebgaoXj43W3eXT3919fVyJq
lMuNcr4uXGKsWEFMK/RFIv/uIjdssxAECUW+UWj8YOq9/MM+7P+/OhCcwKUf0p4qdwYPmLiQexmr
E7XD0aqyLYFYmdWXUDRqtlC4F3z2y91pQ8gak5jgitXx8MnBFa0C9bo2gI7P0B7rkkDMZ+yvCkWk
QMznv7xZXBTA8WQ2VgmzAst3VP+tndINeFz3UzvsVTR+GnoiY/JZlHZfmIc3SAt8BawjEJniRUUP
7SyqNZQxWr9wUKDbSo8Nx1J/SDCBLiuwMGNgESVDiOapXD4DdVm76iFF7vb1Sa8KR5liVwoF+4Zt
i7NtA90WGco0mDJFOFAviDJAhk7UDPkYaOP2uiRBSEvZ/zCmAQJ630zeifVJ8LWmdqKtmlSwY/K7
lyAg29qQb0hi/tzncLzhlsBUYxFouBxJ83XcnCuwfkV4x9fVymvJKRY1Al0e3uwM/QvCJURpUY1j
UhqBOzBeTJkWB3RVu1qP81uVdon/Jxiqx/Xlu7iSwMkt3ETw5MIeklAPOQ+hGBrq47EdQldXwvug
V7YaetOHinzKMr0f4s5LM/IqQ/K7pFCo12KBh1ycgZj1RJM86pSmDqUS3g3b1k6SDjPjbk+g5ABW
sk87M/VfpQoCV1nSMw8ybOPzus0LGwwbi91q0XjMfP/c5KFnBR4DQqVVpJQbQ4cGC8nrcEN7YTf3
t9gAtwNYGgY0DEBcFpuCCOrmXS2HKMRuJ5k6GCLZZNOLn3T7On5pEwj00FNnSldBwpYarNRP47Az
0mhbxOQgtTeV/49pHvRekCdeNBdh/+ORBdOGULAEjwJfAJ+qsY9LzQjdKYNYs9dFEbIoO6txMYUi
aHodj3louIZRxZUbSkbb7PNc0e+CRJE2BNoo/j4NLRocKxzQIx62fNXT41K57+kwdF7VjQXZytIg
XVkkzDRXjhMMzeR9P1CMipXqW2uGNt1GGjh8vfXPe+nSCG2aLaNxhEB3GRvq/PtWuk9Q0kO7bFTt
I1VGDc2djAPJ3A4080rmlW3h2NUGKqTrwAt+BVwmewAJbYiQcjFiKoPMl4oEgRtbSI11L68lj5oi
6dZvHQnOp9jZgCcE5MLQA2C/Y3YxNOrB1tMqi90OvTG0CBwpvLetZ63axNOmQl9JE25K/6jSXZe/
YPR4sB7RORt0v4riSss3lrYZ2lt08q5bvxDrkZcTFTNnKMZjDJ77VXFX6mFfxG6co3vYdmSErXWE
i6IpO7PmEOwnzAxvh9KWlRoQxWekuVrmhrnTHce3/vfwnvz0agMsMKjCfxQUMXEunWPZUzmUSQ4s
Cyw0oBDu69tGgQBV7dWxAGrJbyywB8A83DlAEnsORcGWREMbB/5Ei33jg9Aq1g9W/lMlVvbnkTNp
KMngkR03jnOYxFe6QSJV5BZTqp5KaNl7Re+D32TqQLcTUtGY6EUSyvCgCI0DzUYzKH/4x9WEOqxR
YtY1SI5K805DZUuRG2o/Xz7ggAgGw9M4SPh8KUxiVEDDGnaN5Q1OrM/GL3dUsp7WvW/JHCQyGGND
mRAdMdxXQhycAqTOIECIPmT9q+u2hvpVBG//BoV1gSMFRFMpt7fDkMhBGyqRS8mhmb4mOB8d7sLu
ax1mweVUhCpIcLLyLpKac1+IkgbJrW+HKCaH7U4KdVC1lFqIl/0wygVjk0vxCvSfIOVgzn15Bkaj
Xuagf4xcCC+QlyE1bejIBpF8P4wky51RKjPFIZJCftdZb26zZmyfk5BOp7SPiHlXDUmRInbjprwD
jy8pHZPU/lftV8PTFNDk0zRrfW9aGRikx84y3zUMMf76+XoZqk2QqqAajZGl8/UqW5xTPYFIdquN
nh9QPI3le9u3vXWYJR+bw3AnSKb40NowAZMEUAQb9uAEcvU4Bln6y78A0tCkjScoxOvvkuAsktpa
qRSThny/TU0SOBlEbjEsHJcPKNqon5MRIDFYR1zwODzno5aC+INxAD7Rg0K8PFpFmLimAXUPe4Cc
cLT1wT66DnORQuM6YOD4QeSGeYhA5x9KrRRfa5ogcX2tUvHwDcZMRTmOdmtDbcH2irLx2vbPv8HE
TLcB/hn2Fn2O2fiVP1ITmDYk8MIObnso5Hs8lThqeoeK7TraQsb8rTaj2iBLsC8mdSI4u5GrMYSC
LeOKIElMO0imtH/CpnQ6s9uuoy19NlRWkJ1baMa40IkvfatPFT1NXDpZR6L7IMjWN0otCBELfo8W
dxkVHAuVowu5mVbvY8mWMpAR5caOFRGgSe70aVA7WS84LRaWD/6Oay+Od8RY3kFqO1IRUDDNlKGL
eZORTrpGEPk9gMvfiWKSbXral4L6yIJ5GntttmUdM//I2c4dRPItqVQ0K4IOJ+jzSuj9EckZrXTv
9+kPeyJwyJ9BcWmLNakRSgco/Mb5S2EFTo1CopG/BT8lduJxuH0WEtKAiRA4uT56tK43ZhPu20n7
edTAJYV1TbMZ34uchYSk0irZZytnea1coauWiQRXAi9niSOXUbMpYjbgoCFw8LwMaodeyqitYzeP
XnujwgX/8cfbSCeYvGJkdQsz8KCwiAMjb2PXCHrs1HSbq5ET+T+ux7ObD2IfyiDovDH5lIvoNaSu
oaXsmkl+mkLdCWtybLMvvY6dMBx//nHOdi1z+9khEmpShPwZu1at7KekKtTEKfRp9CpjrD7W12/h
AwEK4QFdPrj48BP1YZeHiB+A0kvpYI3m7SirgrgqguCsGfWgo4UPiKoY7IeJVhHKipQ+rBuyEArO
DOGS8AB8FfJkA8XqJWdC7NHwgvGgov9lHWchzAHHUlDfwDwD5hrOv01fmWQCX2fihqX22HWmg4HZ
/aQEm3KMr1XJEtVxls7dGR7fnTBaapBQP8cZWNSDU1fgPs07ajpUKd9939pS0HMHeSzYt4uooLFj
hWfWqa5yViZUr2lYJu6UJ0e8CxXJP4o8OAWYL1UZwykCuKULKJKXv3jMh2Yer/SZWUsl8GinQGRj
dKRad3AHAjXUY6/fpqgT6+PGjjbrH/OiZQnR9gyXS9ehXU8JCYAr+9NODbZaeT+qT722a2At9Fbz
egTnQ7Zt64MhKjcsetLMZm5fGL6UtjQFNl6V4DmG7pBBuhsTeg3lWmfS058Xps9s5XaINtg4+HNm
q3KicuqUdbA1elE3zeI+nFnFPGv2Jaciom3FPGe07c2gNx993Trw2MgpwskTfL5FsP9H2ndty40j
y34R16IBCfIVNOV2be9fuGTpvefXn8Duc9VVKJ7iUl+1WqOenlESQCKRSERGoMIKYDvqF0REQ6Rt
GvQNQSm31dEpF3Z4Zq7oj5zX+iL/GawoHSPTTQ7qIU3eyfomjL/5hmH3wXtfrMSfBVeCVCEouNCH
BAQKcH7nA5fNootTf9DZUFvaYz4rMn890Q+jPteATlot64o5tRNfxSmSZ6HbdX7H4i4e3EaLzP+y
2KYFVmj8BPOv4Ni9qrRQAQJwaoyaX5kZ7XEKByw1g5Wsb3EFTuwITqyBfRKlZqyApCogQ1JBJ6ci
A/yM/tOTB3YCihGosQA0JYSkoEKmV44dtos0WUwrrIplVrES3Zeycl5dsXQNGqsXRXtUecZMDofU
7tDuaQbljZ76N11rvl533KVZw5UGupYqXtsBtDv3FVr2UojXfHhDbOTPhjylu9oPupsQ7SiverZG
yLxUuDUsFNsUuAInkhB8M+wjPIFEoIFLpcQBhQTKIEX/YeAyN+07KWUVPabQsfa968Pkf6yQ/WGM
iLAoj1E0UQoRpxhyo+8CGWelFEGerySbpJlkJoPM6t5s92H6OnZFzWixUlS4AN5AZx6iKChSqygp
oE4tGK4siKNEWqezoLFQkp5beiOF47vUaKqboNLOsg6iKXE/v7VDOTltDEqQJokeA037HJTgVTPr
5FYypnmT9HLMggDvCNen5jIpwvdhZgje1yCjKtbWUghMSlAIxfO19tyWb0P+fv3PvzzAz/98IQzn
WROSDALGrFA2ifRK1ecxfUizjW6CL2+N7uZy15wbE9yLxDmZS5TDmJ86chCyVAs8UAauABeXIiw4
BvETN3TO5yisqtq0PR68UCuGjBEjFFxLn5r2IuUjq/SbRH2phkPTe7J/VJNV6MXCevEarwotdtSR
Udg737E57Yu00lqdqcqHkjgp0JpV71IC+lsbgJm6GWxdH1xrePGTxvOt4+q78pfg+/lu4vsIMJMv
TXhAM84/QTIKwxx7ODWdSihPOQmoi6po3xI3VCO7lO66MGF9jG1sgIlAsfPCGyER07mQ0ANluQpu
6nBbIQOffJaog93Gm54+5+PTUDuaHNqylKBhI/QGEwq7vs+K+InU2ymP2AjS07z5RvLASaRjW35m
5FdTP1nmHbE28SRvAiBfUGBMs6eO7vN87ZK3kB6eD13w5iii/pynGHoVJE4IMsQRV7BgYiG5GztH
A9naFD/q3RosamETnc24sOjxOEpSOsBsP3kdQLLAppAn1ODgbMENSmwrF6XLcHk2yi9Co9PUaRgS
EzzzOismyKNME5PTfTKOrO2BAw6ZMf2UzXIlhVrYuqdDFJ/fo7LtDSnvdaaPBrRpZqZKGYvmNSLW
C7ggIjLsQIcbKahmAMpy7rz+NPlG0sHONI82mPhY7T/l6S9L3yvdA6USSywH7WLl9DbUiWMonqr9
RNmCDbrB1GwA75nFSu04jJtGRk+mtEZTe6G9Kn4gDwAnk+9nAdELBZOvA77fmvsYHUs5yWAOe54C
mvIrnRQGLQWXBvdz9FmUhyTPWCtDU3EEp1eUM9l66LSGydWd2QesprdqY6ydbIvrdZJlCkEAdUh5
mhrMYwASc4mi9e0lCncVgFrAI8UWuL7oI6DHISrpVvWG99hu/EkK071+uqx9hbAf1cofaeLjK+QW
zV3g7ecyoKuNv5d4N+406LLnMuCovoncRb0MQv1cgTZ2Wj1kqhfWO42kLIwyRi2ns95p8SFjwnEz
xt/f9LFwZetjqIEfeb4+3q/YehF7T75EGHCBwrCmNfiSBmQlcbXtAMfMk+pgqnvLR9JbOwrkjSX1
DpoGsuwF8+04vRAJzHzxtsMDZBxPTO32Nd6vG9PNdDQbRBpDgw7L0ndqRLhrlpvr37yQ9PHZIwbP
ZImG9+xzj5aSdKDWMOkAdb776obSD0kLWd2QzQjcgN/Pdgs8AYWi71oTzqJ7YMkoEEQmMGqCkwZm
bxR9NOusSwfA8dumcDKp/0lavJlfH+RlIs3H+K8lYV0C0/eJVsMSXvxwMchsKfRafdwZICv8/7Mk
nAVqhkXzE1gKNNnxcVRCv5Bp6T1Zkyn4Qtld+tqfMYnHAMkrk04hwk4EZkeTsFnFb9N92c1OFj10
UuyqiE2BAhH0W0XeqNo+iA7EQhrymlrvWvlKzRn/8DlMR5TdWd3dQbTXjiu3UF+Rak7Ww/WZueC8
/gqdvILISbAgQMQX6SR0Glrq46UQH2xI/u0Ygh+ipg+BQnEtHzUvUYk3yjMqOdTJLOsz8X/UtQRs
LsjQZqt3irZfiU7Lnn/yQYL/zSGpRkBodZYbs8clfRS5ZaEFLi7VtiRIGUaHRr4fWgPieX9/ngJC
AhkLXgVAC6zgJpmaSUOUIVDkbYh6lXT0+9Rt07W2/qUh8v5TPPlxCOBFm63UJBCSoYjAoy6h8TQA
W3w8haWTTS0ws34jefj/+hvf5y9MNY60LIH4Tt6b6X8ZMAc8oQaDMC02/fmV1lg5XqJZ1Ma7lA5e
NOdu0a6BYC4Rycj5Ucz4Y0dIIFLNn9C2Bztx3XwbA80pLOVVaw1HHQvbKvQnPxh2ppzcWHIPiuLw
wRiUu4gQT++TlUe15ck/+RYhV+gSK4W6GBa548UOfQM6Tdk4FjNlVnCnAcMsZ3uq33TZyk7jf64Q
GXQdBCWAvAE8jzrI+UZL8dShRNxuEu8NJbCtduU1YHlkJxaEeKr0ZIrkHLOcWbcBfRu1HcRekuFN
Gx+yYg/0GlFvhmLFhZbS+7NxCZsGb/NBSEyMS6cvyvzmS2gXlfdSfl9Hv9MWKApgW/7+2Rz+hNZC
FWcU5U+w53Opt7i1QrBCZ8TAvvDJNoMMfJFbK5dWPmEXS3ZiRpjQWgb7OeVmxiCzy2EDzRQ/d7Xx
sdAMoJ9WqgoXzVQIxWejEmYSWTZXucEplRT3SuZJ8RGg8Sj4lYYWKg1uluNktIv8J3qWWLbGdblw
7J8YR3vq+ZSmcZYqbYqwqzWhO1jyXY9exj41V3bBmhnl3MycJqhxpRhjqT827V1svM9r/YSLG+3P
qqEz5txEEcmh3I1YtWSWmDxUdi89Xj801wYhhDPoBMs60A0IIWG40UZcLsdgbxXNylHIvVh0P6DS
gLWTuX6PSP8SVKOUobkWeWutuVEVg7T6qFQtgI0HyVjDwS1lycgBONIARRL0SvFBnyQCATFLvYmx
MugH7qffeqhu83ZbFSPasmIcwHfy3NnViJyEpgwdzDJtNub4ZHXbTv9pkVtZ+1nQn2AgJeq91eZO
UxQOGQ4S/WYatZ206kpOtxTuzj5YyFyKGC+fJXelOFGbOzWeUAEp2h+aVYIsEoBTgLOz6DUI4vwQ
TnNkS4N8Z4bdKjEBX21hmRCDOE0abseAYgrBiHaF4pNQ0Vk7lpkbmlblqFot3yh+EbJeDywGnYbB
Jlb8FKZZZhvDjI6ZSFdx1APIptC1DbAUkgErQ4cp0NUAp3zN3MlSSli0mrZg1ZnTDytFH1/+HiQQ
oaheDHNXjWCgoE8Skf7eXc/WQ5gHlNhwvy2wHmGFEohqtOCmq7p+l2R4NAakpGRBGzcrxw+PiReT
f+K1QogOMtWMWglGs9nNUUIb8onVUe4CHwaOXsJk7cWka6x1y66HXPmrmqcqIuoRbaFabozYmZyd
odnHqYkgA0SnY96m9C6f6t/EyB5rY00NcqmKCl/7Y1jk3Ah6LU0xy/xS/dwNH4r6O7BkpzSfi3rX
xuhVmR9Keqi6kXVrAkcLQe/MzYWZDtWuQQETpg09s7P+Y0BrTJ+vRNYFVKR5ZkU4A4HMr3p/gpUY
R2yfNJtoei2mGaeto5nfahPMvDlDjZQW0JWW7TkJnRnc3cX0VMatk0ReAWY/C5VSMPKsMivww+nC
2b4ABKD9BDZZOLyaPC+zcsJOL7qXcTqk2k5LvR5tL+O8DSZgLw8ZsZM1lrGl8hvmhOMI/jErHGjJ
jD4XK8dFcrBQTEzcBHElSiO3RetQ3TiggbAL/1sfb5SwZkWK1yBqAz3KJmh/S4+Z6qjU9lM7Rhmy
NQ/N2vctZEkcxArwGEoGXHry/OAoYo1WoYRZARe4E0+gQGp7qNje+3TXJB/TvOIiypo9wRGlIkiL
qMF0xNG4RQ1HiQYWKl5Z7lJpH5Uvvfmk68d22IZjxyUXJjABxsGvGBytyoNRVmvnEJ/+C684Gb/g
ssZsgMYq5sujv+fdvKvT2VMQ8rroRZXspHudiIpiynM14YtWYu7/Eer/TL6IMOFyNyNIOHRUVVvk
VDepX3qGf/Tx8JXh+lT+tMIfMV15GrywyluSOEoQ7zkQ8gCi9HzJkWE1UleUtR3O6QhfbEM2TBL4
HaNfeKHDjOMyi2bb3JXzIXAqOtS//y4D4x+APwBtwuhFvgRPF9OolmmLD1AqVGvxPy5cfxq++1Kz
Vo8Qve0fS2hSwoMkukpETDAZqyJuCYhkLeK/5WkPwrIKsj1co2VEUwmR64rVOp1WzjUx9xPNCk4e
F2XhawrMVijykd6NqENwhKOXBoROK8spJsyiLWE1oa7T6LGEyYwailwFC1pu/8ty/ZnEr36wk4Sk
rEupiWHHjsxbI2zZMBzq5Pt1GzzdO92Gwii+TpYTG2aHgrPffjH+/o5qiUWhygo5uGurfqWEwOfj
whL6xTVAV9HhL2bKhTolaUcwmgTZMO1Gt6fgaLJeZ22ymyi5z+qSTU21chlds8rHfzI+2YhC3ScN
PCLeDykOfeOmihM2KfbI1UFKLwSA8vqULjrhyUCFyA4sBZXTHiZJrzplobBI6Z6SvHJkXbLbIt1c
N7e4gifmBJ+PurpHVgtzqY7eOX9n9A8VIFzaWpKxaAe4WfR2Im9H08r5TA4QyFWmqattwyoOoU9t
vc9cqYQwUF6tlLgXZ/DElDCkzEisXu9bxCnIHpnfjHEbJSP4lHO7NsL/sloqGuwAdP1qlz0fVqea
Q5nl2AC61oH3vPgG8P2+UtUQledyW5NxZVNfZMFfO+5fg2KtW6cSGPRkxA3oEu/kEtoYUXNo0KKT
d+9tWN0ZeP5TQrgp6Hhpl+6ue4uYj35ZB54XrBTgvZDFwFyNKViXKqxiCm3IuNKYP3/3dX8lDi/6
yokVYQGLTAXNWQwrchg5Em4zchh7He6WkIxe2eCLp6rFu5vQV4DGY7GD0WzKoQ4y2IKqp9qnDqQ3
WQx2+cApawJAk4PKKUOr4n+YR3BY4qUJB/nFWa52RpWlw4C4MvneaAwQvwCvlSG1K3D/xfj1rx1d
KDBNoTT4eEiq7SKx7FT7bNBUkHesNzex39t6/QPIjZWh8cW5CNQnJoV8fTTVHJIoMMmLAbid4bzu
M7upPlE6YLKxsn5r1nieeBKgIWfPlaUxkWRgqv8USI+GdQzJU5i7wVp339pkChWowcgNksuwZfSV
O0sOFF/aGcnIa96jRqM4ySo0dM0iTyJORpeUEhQhkMhBLi3GK13v4L3aHWbFCbCz/TFDb9p4Z3Tl
z+veuZibnCwhjwInZpVciXqzgNmghlpwlToh0dcS+MWFQyoJ+nBiELwFn9tQc4roEk28o/sm7F/r
6r1tDlrgKOo2Llidb5FJz3PK/PjBRFsYSm+jfqDdDmrk4IBdOTEWw9rJxwjzXEdZ008pBtwbj1k3
uWVyAGfjipHFWT0xIsxqqg2xPlQYcZLstXoE/L11rq/bYtzkFBcEDZWcz+d8TimWKm17gGclTKHS
/2ygEIX3TLNae9pdnK8TQ/xDThwkIZpfxhUMDSWeAICjCLRXxViJXZdGOOEe+ApAScQBf0IgqVNF
TdGfiUBCBlvqo03REQ9vWH+9LOdmhAgi0SjQEg1rD2okdGGZsu9O4Bb+66U5tyK4uwSN+7ZvMRgT
KBQIcNdpxCr/+6B//q0LcDt4RwWjH7IEUcDJhGBfnBrIfUhrbEBbta0tWjJtaDeDofYrU3cZnmAM
ZCpo20Q3JXhaz91ANZO5HMlY28BNs3B60mLbpE4oEabHUEDMsWtXwsblHjq3KCxWFmpGEqQyzjNj
vqVNzcA3/XB9Bhfdjnc8o7WWg9IF3+7pWNB6wqAkLf2e5wN5SwjFuzDvZLtu6TJPJSC+IODrRKfi
ZatXWkrzqEykBvFqsVfDbd9qt6RRWfUBGs3rpr4QBeenMmzxd1AdgEiw1AhL1TWFmpiZgbRxspV3
T34amfpQ2OXBcCzo8UG1J7C778qaeM5XL+01u8KCKbiamRPI0mzKns19ejPfN+5813sPio3+W9ax
fNPhv6YAX7Fn3R3t/q3ZSK4JiqrabbfxK7TtmOxYdnEDRmUX76o/r8/MRaEPweVsZoSdaRZF3ZUa
/8K7cBM+l2/UhYCXY4Egqz6U7uC0bN6bTH3M2R4PT3hcWHGDy5Pw/AO4z58E01mumq4b8QGRsq/r
N8V4VuIdye4nDSfFinMvpLvnxoQjIpLVoEDlHn6QOgo5arobSBGTTa+vPb98qn13LldC0qKbn7ie
sKGmoUdnfwTX09OeaV3EZuoayA17f0vXTsCluQRYEjAP8LSih1Jw80A2/b6QKLYURGYk4MUgXDr1
FegseqerD9nbdedZuI0R9Fr/a09w7zyipIwp7OXJSwsiNfk2Kz9x+wO+4iiBPXn0zM5u1nrzl+Iu
aoEmhbQ2npvEl/ixHKUwSX14zHjnxzspwmtX4Cp4sU7KrSq/mH8vwUI4RxGHxIFFGfDCcxe1omZO
pgoG28Qb6k9avI7+yj68eIjn+/DEhliuqnS1VCGzhJOrrp/mfEZz/Lc+iT5JBmTopNwrJTmUOuDy
5rCpjAAEM2/og1/ZixdvPeJXCA4Up1GIz8BIh6G0S/175ecP2Vh4nNgxUl/nIcBV5kbiYvZ9x+Yx
XelCWtosp7MgOFRSKHpm5ZgFo7fcqizZTN5m5UaP7+m40p+95EWnpoTAV+Q9Wr9AXWHLqHbWJQBy
FMDwn1rjIdlOmi3t/0vwObUoRLpC10AZMMNiMj3H1WbMviRFJVo6bf/S0MANoaop/32l9dyxhJA3
1khIZm51pC8FQNFkLedam0ghwJmZAqn5EgaafA4ZOPOYNPSsyaMbwDlc8FG95lLO5lx/vB59loLd
6XRyXzo5OKTGL0sofCEMaGDmG59I0jLaUrsMf4FhNfr7qgyfR9RIgNEDU4eYWs5tFTepDNcMst8D
XptSQPYsJ1Nero9qKf86NSM4CZDSvUL5DmjneOs305GgX0NW/5YI4Z+N/u9oBK/QozaQGw1mgD/O
B34oaV5eQiZijXvo/wgp/1oS3EOrgMMLJFiqw9IeU3A2R2/GjPfBDYBvs+7xK7xuz6ED5hp2fS4X
zyfQCKB7AMhKzh977iLm2CjFTAIoQYGd+leWEBC6JXO8y0tqdqzL/P5RKknzNvekcvq6K/ZELwe3
jlcV4RcDG1ex5DogeL/iznzirFpqdBGtQ4iX9sQJ4+cSJPm4JRDi0mjlqeDrLUBMOsmJLeG4gkhq
HyUNRk3rzomGGTZhbI5fqsSwa+sj0yYHwzy0erKpVOODgrhMhghKPw43cv9bMjMP7r9L5R8WCNvQ
+wi8kbSJI/+xquMDwNnox1B315dqbX6EaCyFZZKYCb5Zkn+N+W6ovVI6FCjiymt3gTVLwgazIGIC
XCgsmVZgF9TNy+dCfg+q0OUcY9dHtRgaT1ZC2GUBClikK7Hqeeq19ZMEMBOZ7NwoWaYDHNS9KdHr
dYuLGe7p4gvbDdmLRGcD202nm1gHb6GLNjspNmy/dvruwZpQX1oj1l5OXk7GKYRiq/KjDirykGUp
H2gHb9IPafOWzorbKIGX12hl5iXDh8lktbVP1mSbLwDlX9FMAX0iHodBvCE2L1fa5NOmBbu2rtzg
wLMHA33c4XaOb7HNy/rTDCAuNT4qwJUNz4O1N+Q3QKhWos0Fmk38CmHqCdg7y0HFV9C7O+NjskNQ
Ice7htUyI3aL7I0Njrwr7B/oPGe/8Vwoe4kjeamLTqaP626weDaeTIiwIEo19zUiDhSGJSNh6vCJ
IgZ62vMJbKnVTieNM3Y6XZsAFUHsMvD8uwxCkEsDEB2DYbMBJzNluReG7NendRsx/2eIa2SOUfPr
pMFqKMt48M3tuHbhXjw9T8YthL5IzZIiDfEFSc00NDkNoVOUa0I52so4LeFZoUABPE51WJE3TeZ2
W3UTMWP3vXay78Cy/pzswC0BSmamE+3yfe+2bLSHD+3xh2IDLLRL7cFJnPVNuLLoYj2qa1rN7Pln
lV1CGxaG4IhFqt5s/SRU7CKoxxepN5VHJRzyAf2XYbtvugjUTnEWdb+IEqNLNvEn6zsIPuIDuFKt
o9xmZsuC3CLTwzz67UfRJ9UNeFTRStpTvXlUdavzpjAGNYQK0laA7HG9baNR6lhbllaHr6j8wM3M
tNoHsd5uM9prh4JWKM1WkvIwyp3xhBIE+CMh0UO2fliab1kz+PukDqaAQZ6rc7CvUPbWhvk2p1a6
iaXR2jR5U7gVNF/YYHb5TRY30F6O9dqZsrp9SYtp2PsGeLdHtSpQRrfM/JiaxLorSE2/gVfQPGbd
XHbQ7DTVGMJCPTU8XycQkgjHxNN9Kjs5qAfROCoR1Hkb7SNqk+6+gH9njjUGJR6j59yZ2yx8RmM4
NE3DzLxv036CdCupu4YZ86xs29LUc1ttJ+OHjAk8hFUA4RiTdnJgD1YpawziyoAUWXh71iW0QyBW
V+2+s6z61Zz76Rky0NW9OY7hXSMHyd7sE2VXoQLqpkMv/44qtX9ACUf+6FvV2vV5iD/RN+vMKyda
gYpkUtpdjRepfZAQ+UH2BzRC4InKfOnlvj0CNWmUTgXi7p/+TCXPDw30xAYAVWwVMysznL5pTfZd
PCnoqgxbK/dQzyIdmjF9PcOLE+SIAYkboJRkxqryOI1N8EB8NUSFskz92wasafe4rYcaMyoz+6R1
4DfoE4aINSa+lkyWVNTayiQn97KfoMM/06QjZPQg4lPKZuzWhj/9NhqD2MUc5+3mepT8KvtdCVgW
3+gnWRmZUS5MZOwY9Rg9IiH8jJ37BLoUP3IWbdS7Yhc5b8OB7iYP1K5rserrSn/NupDzgFStsHoe
Ls3N9w6VtW34BI6w+QFA1o/ZNd34AWp79Ibe+beAk4bgtb8+/MXsxOIdf2j3Q9ufYH9Ksa1JkGD0
bQEm/Kk6GmQ2Xb8bvmWx+SOpuxvwjnxSvZh21y0vJ+ZoPUAJHlhhcK2eT3xUaTQrISxkpwqa3zXO
92Va35KwIl6t9TgeDAmZp4TarJxWEZMUVJOKIl+pNvAD+WIBTr5COLBpWxfgRMZX4GHq1pfGDZF2
c7YBwaRzfbyLOeeJIeE47g1qSHhha+yu6lDz7ZKelbF/o8vSRxeZ0L1c863FNBAtRSDKJFyUS7z5
SGli6SOJG7sdDiBgiiYTnZtPCmJzG+B+4/TjMabu348S+jVQH+AJ6AXrMmkntUsn2JTr7znFYa+/
GbXOzO5NX4PTLI8P5TjOCAz2QPE2HoRUbpsaM2rIz8Foa+NBT484dRyTg86JF4EiXVkjYFrKLiBJ
DnZEDVpxaJc799reioKyb/MGwShnehcfQvA7l7ijX5/HRTMaRKyJCmXpC22qoJsyAJKRTRfztubq
BtJRbX9ft8FvOaLrQyL5jw3hFoQLsAZhB9gIaFkBOtr2uyoJ/BWPWNpgp1b4SE/iK5r4ta5SYKUH
Zr1MKjb0kDlQnXoMVm5ayw7B9RLxbo73P5FHNzLyMpYkmAI83p05qxLOELOa7aopdnqF1s28yFhY
mw4ptbXttrRi0NiEIgHnHAfhyPk4cUUOwDnYNrYFNEQEIS/ZYFrQb6+v2VK8xo7+M0QhXM2KlXTV
gNtkIt1gsznalLyD8P4lltJPiEXaUUpY2a490y3PLEDweDUDNSb8/3xweoIrQ2lgW5f11oe6irLp
LY+oUFGyjRlUKgqj0Bi6PtSlCQUC44sTGfQPX1etE8ch3STlKi4TNpixdPhLNjFDWzmEFm0AtQbC
Ot7VJ/KPjlk1W0WJcaVGcKjUjdqX27L8dX0giyedfmJF2Ghxa9ZpO8BKBEo+ZQpxjCWPoEO4a4gJ
Erkavad17ZB+cIZaf7bqXPoPZ8/pBwi+6Zfo7CgyZBltMr0bI2pwc/RD0sqt3AFF3K7dghe3/Ml4
BSfVgUsfeh/jzcNN279G41sbvfbdyla4AOTzuzbwY7yr1cIblNgN42dhpoDFE3ocXfJzls2fmTq5
OlD3WgMVB/IDel4s6oBI6rRoT9SMmVkSsbxqBsgKQ5W5HH+WpnKMQLQN0dOVvGLpInbycWLHTE6N
Ngp8TPkwg3DnMJubDi3H0ACO5dip16iGlv2Y4mXKAiU6FXVXVKttQAWGqcjNiYH+wqmlYkfyfAWP
shh9jH/NCI48EmUAox7MQAu2Le+6OXYm4ploQ5qKbTyjdLzWi7g2MMFzp1bxqxD9OLYMnbbWDFJm
AnlctONaO8WaIcFng9AoidLwGaQviX47BgPSszVW08X5A8KSY/oBABZ5QAlNykhpkGz6wL40ydsQ
3wYTJ1/6NkcbHFCswVXsevBZ3IsmWvKgMAZBcjEJTMuuM3y1QOyBqGVlboZmQ6zj1CnedTuL8wdI
LFo4AQTGAXV+QiRI/OYigR2ds1+SXYjCXycl7nUrS0k0eHv/WBFWKTNxc49nTGCllzd5M6Ve0Eof
EIYCB5HaPRRBbKxYvOAQ4FHm9FwXTI6tlQxgJsENTfrRdqyiNyFe0Eyou0sK3pw09KU+GbUjg2Ej
/ETvLNMLuoLwXFrD008Qcs4RbK5pHOITaJU5cqh7CXmcyHhfdyvPkxdBS4E+nAoietzI4CsX8kPy
AJ0wyQRRrLzT4wlp2k2g32jKa90/Fqu4Yx4tzvJP4FK5KAzUtaDUe0E3yenw+1kqQvvd++7tft3/
cG+fAmeNZ+7ymODwV968CEZawBQuABFSqXXhnEX2q86gSsfYDXTgmO1uV/rov2BR4nhwMQCHhq4q
XDH8fAuovpoWKsoatnOE/N378Z8fnnf0jgxm8RM/3P/9G7/ZsB3DT2jT/e+/Y67L3Jzd3NjO9uFh
+/th6xweXh9ef76uHZ0XgQhEEMCrQQ4QP6HSwP/9SW6VVa1O/KKD0JPd2J7nRfbXj224ksNd1je4
IQ1yI8iwUBQWO7bkociSbMLkOwfH8RwPg3bZWt5/6bYwAmkz3HNx/IF5+Hw0tWZlGWQ2I+gBHg6v
B+f46W3efhD25q4s8WUmx4dzYol/ycm8yXmg+FYIS4fjEcsGFcXr8e0rkRZ8CJRnXGoO7OTItIWh
RIVVxE2ErvHD0XHej94vtoE72NuVU+FLueSaHWEgSp8VYVLAzvHz8/vz83PAZvYMicSZFfaM3+Of
YNq9ce3t0+/Sfvr9NDD+1++JgUGP/8dK6PkiQ7z8Ig1wQ5NQnFTCAVKDXjXnLwe2w7fL7m6H6eXa
kfZ2a9srw798HsU6AgX4x5gQ1Aeay6NecWMOvJ95jxvsTFhyts6KqQuxSpB+44aNCgX9RxZTeH+W
UQ6dWqvhpo58B3g7vu15IMDwMD6H/7zuRctzeWJTqGkGVjJ2TdXCJjq0GH5JIIyZsVeMNrEj+9fm
bXN/c39z464s4uUjnDBYoZzYVb0aygkMIwIWzPOeNx/27VpQWYroZ1NKznchDRQVzLR8eM4R9DmI
nvcbeOrLmptc4haE4Qg+aURprchfht4db7dht2sWvuqrF15vEIIOa9DsXvSEaXGRSwl4Z/lKHSh7
773OdTzIlJbuj69QaW/5HlhJKJa3/4lZYfsnmp9lswKz3D8S9t7Z76+NO+A4mOzWadzeweud98hw
UnJ91Bb6qGzzBgpNuwVANcX7XY6/MP/b65779Wx2bT6Eg8nMQ/BBk3+Wlh+jzvHrF2wcvnn4iYpj
lG9W/gt+xY8b/OfXZsJ2wg+Hb+PrX2Xw/XLlq3ThsU+q/KqDsvI/e/ifD+K/es4/pzf/Cv4t+IkT
gf9Y+wKNu7T4BSpQLJBlRGULxaRzly8KsEeRGpStfEqQUXz9QIh8ZG8Y/a2952HSefDWkpqL1BNl
Ed2CKCkoylEe0YQdoNVNqPUm7PbdVLPOACMhHvSsRHe1dE2N4Uua52yQgjEhKrdxLsWhqeHwK9hd
wAIGwge7Z7/wu5mN+DXgmZuL8TIMe3Nzbz/uHjc718Xwf/9++Ilp2Xl8I70+HLYPzsPr6+Fh27Hf
gTOwn2svJxdXEeTHfFKQEEAFD1JX5yuiJ0OWA3GU2GouA/hWTEkBfIOioTRcjX5HNzOdo11Q5+lK
kF1YEuDlddxL0LJHL+R5TF+qpplAknTEywpDi37ngCT+XZ/0eJ/ktbKSwi2aM5CjE1ztUY4Wzi8A
omjdz5B07aVPUuENzHJVQIqVNXrQS3w+WLXg2pCoQxci7quCqwVDJGs+N6TgwUAx7E4d7SgP2Qza
XM0LpffAf2lyb8zfgBsD8eykPqWAyRub65v98sInfIfohcloyZ2P7zBin5mq76WWR7N7kEyQ8ggt
dz+/oQicilvlPTOjG0taAW/x4Ctsg7OJEDyrmSFbOUHi2iYK5MgHM2AoeLNcx/t4LiduhhJ9reru
9WEvuPOZUeFE8LWy0+MBRtsxdONyX48ZnrM9qd9K48d/MAViETBug0JB1YWFbnyrU6EdmYBWsQAL
4aZU3bSOHLV3fH/loON/1MVUWrhdQlaPKobovGZSUBLUEE8Yrbu5hTjX27xGf7dsAmpjuMWCnV0s
sMQy6fOK6zWHU2VPozMpv9Pg/fqMXSYi3CchpPb/jAgJXViH/lwbYJqSGyo3YM+VG1fSgu49663U
NcyYbINklp/yMY29tCyHmxbI5h7SolK0S9JIX7sIXZxHwgcJiV4VqnMZERmjVh0KyHIIHnd0rPgH
2j/54YMV7SrLizrLMegx0u1aWfsAbuByZYHoRM0T2ZMIdFHbhMw0wweg5mi3ip1JrkZ2hnxEibXQ
I1ZIDmDBFBxp1Q+i71bWgx/416wL6yFNZNKnCi5cyJuwvZ2pz9Touzk5w/+QdmW7jevK9osESNTI
V022EyedudN5EXrUPIuipK+/S8HBbpvWNbHPAfJmIKUii8ViDWvxr5gkKbqw7yQab9vZX4WFFacg
CB6rDgrr0UeRP83NXWn8ua7Wpg+gf0UIcXXdqovWrCIAVa12P0EAUjpfxgWI76rkUpEps/5+8o42
ylp1ihrrp2fzfc0+FKqGREoBvOlIT/QRPDnNdT3vxlXKAJAsdOsYO+54NnCk7C6wqcRtryHYNZsQ
3HZNq9w019WblgfOXYPeW9ZxqnYpUPeHG0DvXt+sT6CBa/IEj92C/CdjCuRV1F3eoz+9q++XH8WP
+FAfsqfG7Xb5CwzyhymJhrf2DjylwKQxQa2C1urzvbP0tuiimoL3t3lM+fc4A2StDGRPIuOzHnli
H4zkWslHyGhzNIkBnZawPQdG7PUl3AptTjT5zPacSCEAfeZWCyllob8Qrgds8NWR50AikBzeLUsE
NCT4FwydoOFJOLyApzc6mgAAGgjwcReWQJmd31mKdiPzlke762ptLt6JMOEYa4VpTaMGYTzigRU/
ZmBJ7cYf14Vsrt2JkPUjTtYuggdEVAghNq49Mt6VVligd1CNZK52UxuMXQFuCRMXF+DIzlDFy9zj
Cm8A61H/nEbuzmbpm1rQtSRwkucC2NpajSdC5TG0/ulfkul7xySfsanu36/4zHOeqAuKizFVGnxF
lYFR9Ptk3ujFcySr025JQUIW7wnwtBMkqM4XlVLc4ZgLBAb2cm/kPnXulcl3ZJCbWyuK8HrFTEPX
l0nFA9yMSc9L0C/18QQmum89yHx4Jql/XqbYECFgXhz9ket078XLcQY5s0pXKZoKsGlWtOhM0Iva
2eekBcA7/D9mdUBu1QVx7rA7x1maQM0AknM3WRhrBqFq4bS/uYJcKQhK6pii2yBL0NwTF+S32hdm
hg7EGGQltVmpbdjPQMMPDKcchuM46pO6K0pzQmTSGY3hG3oVqxI/uLVZKESh8qwjtWd95lhOTKKo
iKYwjMl7rUb8KgpKDdj8jstmSdF1Pa6inwfMG2Ic4J6trS3nRtE0mt4qNhay7WIWYtbyT9GYhuRC
3hQC/iN04q143CJRVsQMjIiBcxj0pP1tCjqeuEokPnBzvcCxBKAgHcNTIoqhNSasXRZwDqcDyf1p
+ui0zrUmMJZOrQzGbEsd+sntCVZe1LGENYtQd2jnGd4pn1H2rx/HQjI5uCkAGTvNQIsUIOmEV7ED
eCWlKKCMudL7sEM2/LzuX7cFALhbpSp8gUhjTONsiqkBGuOF278Apuo5AIWWbPrnBSeaFiajACDr
4NUN7rJz06o7UmKcJwPhWx/ttDSgBC/a0lcsDGK9xWiBbJUj4CBcqkgkb2v3V/D6+8nZGZt4nLsC
tMl2W30fR9szYiI5NlvmdqqbcEFpfeGAlQ26xeSbSXRfnwLFMcPZlNy2q7e8WEM0fNmGZaPlUbQE
QPDaDkrSYCq1tchL2p8TRhvwDOjG7AE94pZnVMVRzWVR2KZ6YE4AxokBGxGrmiXKj0M0Quw8Wgng
CHU/z+wfRa1j0vLXdVPcNhPcE0hQW6jjiUUpFcniylpJIMdG96zoaNdfZus+SQ9E/123e9N8VMiL
LWt1W8/oxcKu1LkoR6sG3u/nNmKkNWhlV7Jrq0seCJpnql8tmHycfGfw8LqGmzciWswIELeQVhNd
bJsYpJ57uHKlpfc8JZ4GaughlnUvbO0ZEv3/iBEi9qI3WD1Y8ORzpAMHgE9eadduCvz/jBX76yrJ
ZAmXvJEDalsZIWusvjnFbZXfFc09kzHGXTYGrrc8qq4A7wAj4QUicVymc6/jNvbwGPnN+sxrVeba
RYJUseGWSfeQV4Vftz9SacvTpguxADStAlgBxByCB66NMbFbAvNoBzzveg2NiXEmA9mWCSHnNpip
dgXLgJCU5288Ul/sUiZi08xxV6HHd40vHUEPZbbptCi4SWaF/W7j9NDw2QNz1d7hH20nmwTfeogA
wfQfaYJCuopHPq/hFZm2IJBWWYCUqxvz76Cq/hqN9F4zv143xM18Kig4QeNFgNeLDozzNTRtXSlT
BSLrpHnkS+lpTfpqO/Vbpc4uB/ufiX61ocKgf6S/63T2CTN85jSB3ckaE7fX+u+nCAcwGrO5KFpc
O9TkXgusTno/tAEzhwBwstfV3lhowHdh0HdFtsdLWdjWviNLW34SqUxgT+x3GVCBzL1ll37sfCjc
+9+kCduaMgegVyWIrC28l63ltY3fp5igToMnE0Ydq3/vXECfi1YLtJDYCBwE59I3nbkQDlpVkAfs
kPdjyi9zeHKW1r+u1sbdaiOKwwMCGIEoDQjxCXCVlLQrV8pTQBx3LxbfY4qpMvZagYlKgtdzI8kX
b+2ahlwxWZki0WQtKOaUbEVzxU1XLA9T6yXVdEuCA8uCceglHf4btohBXGTAbeC5Yihc0E1VrC5W
V7Ldnjm3E+IKd2LgKTSB9RHl9oNl/GuEN4LQGx7aBvoRUIUdQbclrqcoV+CqM052DHNXA0oaHOfs
+p5tXDynYsTByK4njTmsYiI8i7L+rkG3Y0PCiUju7K2oxAatJspwmEUE94hwwlpqsqFZQLu7NB0o
mmLMu7hDRdrbuTAelalPH5101n9GrTWEcwW28ySzMJdsJHK41a1rcB04QDkQe7n2VZ37OCVxSDk4
Gr4lOzZOD3z+wVuiNXZ3dT1UVDg01FNo+/36Wm+a64nY9fo6CaNBKlFOY0IQv0/KY1vjICbWW504
O4UuD62dgZZAyruzqiKEZWeqCnG1GU2Y1ar0wmvI76kJpnFHjENMjzY92MYXOryyMmzNAvhnBx5J
npBb/uB0mYUtV5VSs2cOfdPpI1U/OAkLTOF07MYE6TvtgRPs/W8LLPjVBTOuaW1BYD0rwFL/2i6v
ZRS7pM48Xn5oicSvbvoExwLtMmIqRxcRghkfljquYUYDIA+Ufj8AkWN0PBVY47yXpKsvB/ZXf4Cc
Aqa0AKME6uNz48njKRqVFLrpVqMiN56iAYTPgPcvjRL8ftFPIwbgeJ5wcoO24mcl0nSf24PlIQFM
cYkn5eH6Ym9pjyYDY21KxFSg2ONAedNmZmXAsiInsM3m1sh2WR86CiAqymV3Xdgl6BnUP5EmZvRA
HxAPTWoiP1V9YcBlVVogqrPhEc7LS2rD52XmVx25a5Ow0Xzi2QcrfWmyI5y0Uj6ptps9TL7ia5nk
wzZCTnzXWgdH+mwlZjrfFkXvFaTUsAoT6qJ523zB1SBZ6C0XDWIfgO4iv4BpAeEI0zxKOmVYvVWe
2rk/jzkIHGabH0i3tCnQWOjwfH21tySi+RZNjWgNR0pGsLWxRcXMqUAGsaRd9oXFPfJk6pLftZh9
9aN46CXR18aDDk0yNlpX0CMBiGFhEfH4MBV0MuNR3it+xA4LLDb5fV2nzQvoVIjgfY1p6VWeQMio
UAyJN5k3xUpQmDq4wTkwQafdgkxKldHHyaaA10l/ST5gowoJGPi/+7iu+on7N9iQE8TzCOYBzFi3
30f2ai0B19As8XUid2WCh8S36zI3rROOCRaIQ2qII3alqsR51sF0Ck7dqOyPPJIRvmzZyjpktsLK
AXfdWt3EiVaYYssXNNYAIaE/qsWtPT0pZEf543VFNp2NhYYqNAVgnFOcV3BqvWutenU2cfWQ68pN
m7TPs5MGMWP3Sdz518VtrpuNqNJAKhzPVeHIqUPMhxIMZB6GIQFWbtX0aC3O23UhW1YPc/hHiGAP
TYYnejJCiGlOwLRsgSOQ+y35fl3KZrBDHBDNo9/BXod8zzeoQDBbZbkFuzfKx45roBBuDilP9koE
mszc2LOG3nLzt01lsPb/j2g8JhH1IfMqMkJbaBGmUUrx8GA4Zek3TbEwz0nCMYm8iZW70vzg9bRD
l7bEK1/2nBqm9ikT+WQk+sQWQG1iQJgylzX0oPu6Klw62X6cvukz2SuKddM3L12c3KK04oOxw4sA
W+jNveFmCFAG+9XIkr3BDLT0/Ly+G/pFDPj5YStx6JrDRYXgfDe6OBtrtDMXnlMrPaDiARCRmLVK
ANCUZm8kUpdvDi3oIdUZ36MUmPsdG1CfBsZf7sXDErkt2Iy+Vl2jPlQRySJf5YNZAHcsZwawN6bh
ppr0CR0Vs6X7NkmaXywbY+6D9Hv6VVSZ8TuJujTsjWmeXJ5a5Ic9duah4nN+O8cOm7wo7pYnRjvt
pRnU/FvUt2tjXNKHIErry6NSMQrW2bGW5Oi3VkZD9tDG62CroQwtm2PZw07tGWCFirWQANXeQ9N0
4ITW69KfHQfYmMgkSV6RF4d9Bc1FWwraeTF5goa28y2ZnARDSgu4G4fmJaqQZtBlzYcXJ12QINyn
3LaMOcP8IxKWDaLeo8VuIhmR/YWHXGUA5IsgyYbxelUwrHJGPzvlGbTQjurks/HbaId6fpi5xG19
mujZk+JTEopoBHR2OmZnzteLARMxniNEB8ybfg7+2qpuh3BfLnlOD4vXPE5eL3lJXGalBJmr8Zzc
Mk4FMGoLb0ZvCo0/+S0H3u6yq4/FfXsYPpGJZFt28XYRBK6/nwgszKGz7BEC1V38VL6mx/wwBY2n
Pl33BxtG/wmk/J+1FMNas0kTi3drUBLaIcvcPjShzigJA2RSBPvLqgS5+TW+mn4ufvwYHUntKr5s
OluyZJ8h/MmSOTGJhoJDSnaMdrWXfO19MBKFtqRSdHmrnG+N2J3BNGNAuQ1yjEctHPfDbRfAL7wX
O1nQsXlsjX8MnayO40Shhdgl4gMIstT9Ap737hCR1+v7fxmVIuBF1VDDExJeD0f4XAYqDKM6LCnS
rMW3RrmB7/XrMZitp8gOHbrLyR9bDWtbks26CNo+pa6PyfX8UnF6x0xYBErvovSilSsuHdw02re4
BGrZuV0tS/AVUA88sSqhiOzFtL9WsKIHwhfoNCwW1HqLtsOvwO7Dre/akRY4Y5S4IAnbocPBjxcZ
2dOWq0LQ41AHIYgOxHrB8BsjyqhRI8TKmMeDJqz29RGY781ttF/zrTuzAZy39hx/vb6rG8t7JlbI
QxTZoBkJoH/B53OzjMBl/4U+CXCuSZ5Nlz1lCCYwYYBBg1U5R6w6I+k7DqiGIUE+dqA5TJJkvEN4
wP+kDOkI1WBoRrbyZvrhVAa7rybe6K465kgTTHl/w+2pewLnSR+74MYsX7vUyB/aQmE/Gqosktv9
Mn+Bb0UeE0isFASAF4WTtGyADQ0sMI88sjfqloFO3ATgestNHdajq770++ubsHGtnwkUNsGszTVt
DIG0f9RBi2vLZo23dvlUI+HVOhjx4CgI1jxNDzIVLawoiaSqlxn+dUU23BBeIZaF8ULknS+GSZR2
bFmqIT5xLFQ/WH5f6cilj52kBWhjvfA8RpiOYVj0RotjmVUJiDyOMQmPOdxPFQSek3ddka0QBZO9
mGzX19lP8RHHE83gI7iLPED6d1pAqmBkBLDDo9tpMlzsjc1BrmTtmgLcBGI7YXNG1WiKMYLvToDb
Xn1005ehDrJcZtWbKp2IEa6IkfN2ymbEQvOOPgPugHj1k31bfIkeUm/4U8UuICxImOG2bSWu9TIj
hmsQYMlYSYxhAEBT8G2Gng9RnkND7dl8Nm6MQAmyH8bjD/Me+cfRyw9O5bI9Gmq89KB7ABHdcRkw
64bJnH2CcMRyk6bEmddFrr5Zzl22yBzcxvVxJkDYxUxNgY5IIcD8qafuELmpO7qGnxJXTQL2w5Il
WbcCpdM1FbYzSYtkzBJYaHJgdzXG5vzouOyAnrfcVK72qOzmr8zNvDf9ZZCEaJsR7qloIX5XlEIv
DAJVu3egHR9Sxx+/Gm4LkMXVkLzhKQ//vYM8W9z1CJ2ENwk6QsciXf0KCApVJYjBN3f9wMvsQ3gp
ADvFGspVp4rkB2vM9rWMMnL7mP89BOuGnujQNknRLjN0aKs4pKBa6qevFiYgZXgZm3LAebJO9GnI
wgqGaI5IoI8l5JTa42KiBO98B/cJzRLJim34esBD/pUjGKBF834GhDNw5pWHebzr+VeFySxt81Cd
yBAsLQfACDiaIWOJn7IIVbgyqFB8ivl+WO5I95hWB5V+n/+L6/JMNcHckD6nSuqszsLwGMY+WKt6
TQ2ou/C60cmWUDS6pMYAN4N6ERh+my8dumb13P/fZAhmN9dLVJIBMrr4aXH2NffQkSlzfpunB8Oc
AHzA0/0iCckwxwlofixYC9hrZvo03UegLS+AMKm+zrNrpCBleu4jMF1rNcpdL4os8th8amFqAP1C
gJ8A6JZg9nXfgmeshtmzNtTtx7EMK6BDo9QeldRVKXfV6VjUkg3citrXQvHKvAk2Izwfzg/1YCZW
N69pQ1Bm+9Gh+bFgJL51wQfoxl9Mr7lTnyYFI/LX93QrQj0TK2xqpugZVsHBc29n4105hbHrdreT
x97b5/ZW9ozd8iinSgoPPxuo9nOn2chQlvvGuMNMqtOj7z+4rtT6zcL761QnS8htdbR0kmGVYnbv
VeMby50zNi5wk/opjMr368I2Q5ITnT7BFU68saa009ISSOvdeDf5oEjysi824KQJeKZ3eP+Qd7BU
+snTs34DlrQMAGremMnOjUxnISqpJ5B7RQnMZ/nykbr53bLvveSZBr/JAcilGLRpUDm8vZXNSW75
HZxWzbDQNE2Q9D632qXRcmCTIhQsOr/rQPRle7bydH2F/x8b/StEsFEwKTp5N0O3IRx9c8/ukVP8
Xh65H7njju+ZLMLbyk/AgP4KFMyUAeiDAFYaz7adVoTRbnqJH+v3afE0sFy5siTm5hqiRx9srSgY
oCPrfA0xTmDQdo330grB83HI9lz2zNkW8U+2V4ShA0lkxtMJLs0oMxcN21Meu72MZ27DdZ+lPQQT
HPNcVZwUaY86Bdqyc6/Jov8N74GU4Vp8J2gdtsRugMIe+4E7SOD0cMK58mdC2S0BjajEJ24s1pkY
QY8h0Ye0oxCjx8c4O47J3owk3n5zqU40Ea6YhShOG+dlCdjvxee96jbxy/VDI1Ni/YITr6R0cYd8
BJRA3QX9dX+ScXBNGWfY1skE6CVe6Hijgy/681I7kbKg0xkTR5CSxcD0TJELSAq30t2qukdqBvIm
01/6oKlfJ/YaySY012Mo+Pkz6au9nEjPwV+bYbgQ8emY7XpqP6sjOquAQR3rVtD1hZ+hoaly+t31
pV192jWxgs9LiyzG6xtKL/pTHx0L827Svundh77867gYiQMbwGMgCkUNU2xhBLx8a/WqnQGTUwWs
NmvvS0sBe1kiSYxeriP6ONATZoDEE0mDizh/YO1QzRZmDCvMbbO7ZnrmAGXn+kEdMFj7UHFJ8enS
OEGHtspScYyBSyH416kpLQyA27lXoJ1de82TJ6X/dn2TJCLEFj+TWRWNaohoTLbrjHedWX4vG+HZ
eL+uimC8BvM1+iXdfaTRAU8kjCQtmlv+cRqv/EPd5rbX3aFz7Q/lznrO/Xp/XbVL53EuVDD7WWls
zicIbW3MTma9z2WefCOmgYgV8xx5Fgfz68KV1AJ9O0nbCCKC6mUMQS8cZrvqQI/FoUe7rlft9erN
3jXeI3BKj9mOHmXj65e+/vwLBCdcGopVqSm+wAYGuXIwSTDqYOsa366v5YYYNOGsCUYHRUS4snMX
guMFdAKWQkH2atJbfQpt9YXJWvQuIdOAvYLZONQ6iIr50M/K/YmnUntC27IoEZG65VP+BlDGOMg0
D2kdN71Jd5FfAIfZy+7GIA7LZyqNDjdOw5l84cC1xUJ6itqHx26WUPOL0Pim3c8hcYtX5+6Xvfv+
6/qyblwMZwqLJT40TnXA5ofA6MPUXA6murfxVnNB13nHplD7g7ZPVyLy0i2j4EHRMIaW9jX3Kdyp
mTornYn2YTyglOfsob0fn9HQbh3BYjS6y45+aB46TSJPN6UFzS0rclaIB5Ty10zvuvwn22sqs6Xl
UQwrKqLCXdroqVDZPV+U/qCpkSI5/1uKnkpbv+ZEWm6b2aLoGBys0jZ3jeb7VBUvJP4GzuL9PPy5
vqwbluMQgPTAwQEFBYDy58KyrEmiFoTVoMqMvUn9Ps3MtZrn60I2PJqzHkEw4qDVCdiU50ImbRpq
mzLEpWs3lIvioP2IENCRWOWWmJUwGMjra3/5xTalTpnZCscTG4n+FAGL8+9DedB9ouq3giNiVFHs
EkhpqpQkR6PLUvU+sd8wXOwmsrG6rS0BRCi6UFdZGAU7Xy3DLtKGOyi0Kc7j2IcF89HOd31DNiIC
x1g5C4AkuVGgnRNaau04oC0lCvPlPem4m2HqB2VaLcTsGIoLMiR1NFris8/DKgc3DqokGNaCVmJd
L1mUkiYx5kN0dKcvrmpEs1dGavQw6Tbs3E6QScNiNoZnOyPzKU84QN0d9K4g9aWgkQxJ194zuIKM
f7r0/MC5YryVUY/XSKoCND1r9HzxRx0BlVpaQ7JjvNA1f0Rwdew7zo4oN3b3rTbH7LaxU+PBAkHZ
wVzmJQQxTnJrkVL9IHONUYjU6Q8gLwI5mqZhgtM1FkNrMdiSK53bxtT6U6r1FC6GM/9Ildl8rPuo
fE4UwCk3GCS/NQB+GJqQ8dg4sXXbVBVJ/HKi441RWNb7iD6/HcnnZJ234EDQ12Kluq9TZ/QXtehj
bwb95nfE3eg8JrFWH5gFe3M7DggoDhaz5Ra9aTx6oIqqf8km6owepzoFvVOV1AfbTOa3hnVJaKcj
BXWRNmAIgufWLkn1BSxYTt3MfsxmNIguJFG+FEAPe8/bJXqshz5F35httoApUjLfbmbe3YwG8MSQ
jk6q26oBRza2UY8Dnebzb9ISsBksPC9fUkYapM9MVQ2rvk//9ENbkBAkwBWSQLbNcqTbABZEDA72
JhABJ+6YONkPLe70AEPlxuSio00/GkmPrPpggbbquslfJlCQgka7IDKPGNTDBOn5qUoRqyYKOJg8
AhRvA4xfRBl2S6bu0qHxMMX6O1NkeYbPXgrR5DFcg1IdAnw4DEHmWLZtEg/we8ozElTV8b327MUt
7wyAnd6Pt6lnPZv3edD67KH8kQQOwjASuzLE7y23CJgUjCiuQMcYoD3X3Ixi26hKHHY9D61Yd9kk
jT82LkjnVIRwZek8mmpngAgahSZzyd3s/UAe2XbJA618/bE9pMfOpQdZp5FMNSG8a6rCrgcOubGO
5p8Cs3zV4brZyCQIualh1hhQRlZPifPVp/cTebwuYCuUQkiBuAINwJ+N6efbM+D9UVfDjNixJsqH
Pdr2tyqJkURsnQpVH7r0RVhGFHgIRmmNizskUUp8tF2Xv7pYz2C/aX/bpHyUTb5tqX56nQqhQRFH
E48NXKecva4441YiKc5vWc2pgPUDTgIdpxvymrQTagGcvOWk2rUU2O1zc1OR/0LS6ZUqvDZoWcGj
ZGjD7KeP3LT8jDUgQOBoYpFBFcoub2HR1JrVDVdweffzXutuejy1iXfdYjbiQwxMGIhHMTYBshch
PkjHmYzwZohG8yoszTosd9Yz0MUDI9J2/5soYd2mWi3zWUHuO2rSPY8PVQHCxMEf1LvkX88dGQit
TrQSFm7S7HjMIxQqMCLoD1YKVge/qN8MtfUrxZIs4dZlsCL4I+mCGRdNbKRo43pkPcUSgl487VO3
AcuXsaed7prTgWcyo9gy9FNxgqH3Wm7MlQJxc4lq/+jP6p9odMfi7fpubTSIOyvt1VpfQuLFFMcW
Rmp2CW9GPAMDFth7+vwbNeSfuHI61JrAu7lT9/yW7pt3Tn1Zb+mW4SPIR9qWfI6RC09Qi4HJszAh
O1EGF73dDvpEtKUOrqsokSK+O2dA6FjpjBs1SyrXSTCi+mSx8LqMrd060URMjpQLJpDyGZqYjWnt
OPDbUCDU7oCrqqGsHGXP/5s44Yyls9EWfQFxuv6zsH9WiJCbaHKT7Ot1OZ/JWjEaOdVLOGFZWzqa
sr7C0u/0RUWu0V2OSJrh8jzaAQpawF25d8L0h0TsWo27EIuwA2EQuqOAq3ru5Tu4kC5imKUZcYOW
Jubenxh51makcVM/qcNhlnc2bJ3vtUHSXDMFmKQWVKUJuEXjdbJGr8Em3iyg+mTsmfGmDLTufkSR
WaGSrqktr0yBqwYVVWqjRetcTUTCXLfXuVCFGwzAmA8grAJ2a1qph8Zp38GAIKulb0pce/tRSjco
YohziRYbjL7NcdXUc2GjH0BLl33OU+2D5BFoC1ujjYpdiZGUj+s7uhEXYP4EE5KAKcGzQuzuxRZX
uQXQBFArmYea3dlRu7suYeOUUzC4wJkA22jFqzvXTEHDtWMw9A+reV4G5qImvtX1EzoR7d/XJV2s
IdCT0EGL/McKJYC/c0kYkJs1TlnlGcPgkmmvsV+d8WimPy0ZuO2FV1klIdNq4v2LAURxt1gGZmqt
BpPmCAjVTB18Pd1byJhFkkvgwvQFOYJGWU8ZMqLQSLeLEM+unw4mawGEFuYF/WZGxg0YziWmLxO5
budJHGdXHBmrBSLxyAAgmp8kT/0ce2MNzISfyShD0NheSfQJAgiIXIJ5zJjcLIgNitIsRrVkvG9A
rzWmj2b+rwOtdSlNWMaa6kHJRwi0lgiRllpCUF98Ncs7pQjB/AOoy6DlqXvdDjeX8ESUcAlUzUTt
SYeoWQFQE3FJyYKiuImBOZTnR1D3Xhd3cYQFzYQDpqd6otJuXULA1uVJdBtzvr8u4jIYEWQIhlim
tEwNtq7e/FFZTytlVjKBOutmyG66Jcw5YJzcotmjHq6Ys2elr5w+WcMDClXonn+RfM26gGe3kPA1
go1mhNW1auBrwHTHulvDHF1kJN0RfeKNdUujziVqiLHIpApYEkqEr4ZyIRw5Scw+rqyJYguJYoHT
0unnCt1b5FuOMALwg/cKgCAcLd/NtAZuJLqCuo+KgpOriUrZVmzKB6Aj8rugKoXTPj+geC3MPFVW
cErNwtgZWpMBt1ixV9VChaLU9wr6vMYy+m5Y3buhSrzDZRENS+9oSNqvVxXYG4VjVOtstAoH2o/8
K68sPyKAyHRKz4zbt4iSg13bQTPlMI0piM38nfMqiKzh2JV1JTlmW67j9FOEY2ZGpj4VAxYCeLVN
nAQq/a0nd2ob/zcrfipIWPEBuG94kkNQazdekb/pzo6ojdvXLxZymwqeuiP4zpsHPRkkKl62t30u
93p1Aq9bRUrhfLMpoGrHlmK515yI3gSm9UtXH4EVn01mkGdfkvm+JMF1C99e178yV/d2cgMsBk4W
ayETUBVLGxCAnhS+lZV81xXp9G2kDX+6LnHr4oai/9HyAvJuXDpWGAgiAXfOvDpqcXPbd1X6XNLK
Q0rXvy7tEvz8c1ExgAgCCkQ9IodUAcCVmqkq/nfiuMniqeqjaRRuY7841o+MeyB6d1PjvY6+sH8N
dHQuWpz67SfFBNk5RA/tFAJupGTML3XkwHOZj7yI1FdJaBNwLBUn9aK6YXeTsnQEksr6LYnCbvZI
fIdMM7CIb9DXZi/eIgPYu2zFEmQKlmMvS1FpNWRaOVog7LBQDU+Jjk4WKuat1e6WKLAUcCh/l2zo
egBFl3yqq/BcTUdHYYUGuRgR8Tp66IZ704Ij9AZ+LBk6xwc/KkI8TzDMEVmyGYDN84K3GGpUAG4F
AMr5edH6bM5paVSwm+4V9KAAsQbxTfJWKLK7Z/1PF3qeSFq/5ORkDtNYqBOHpBooZ02S+PqYho3y
r2GssY1ryA7A4JUU5KIBTRsn4LhoUEhBit3Osth1YvicyjA+co1JRhq2lg85Dt1Cawb6S8QynNN2
paaoSuUppPKABeTSIQH6fvsYGTLqvq31OxUl2KeOKkysozyDtEbZ+bkOqNXCySy/sWQgnpfv83UN
T7QSTNIGsMA4lhBVV7c9+SD0wQJcYntMmp+oa+nLh6q9adGejF9B3atNaNSXPLu2fOrJB4jJlWpC
OxKmvxAm1L/K8kZ1jpqReQ55KFNZNX9dNtEsT0UJMcHYRkZP47j2+sX+kydveYXhfmv0GxRhnCYJ
R6OQKLclEQv8z7UorG6ypE05rheGafzKlNu8cZWodhNwtqt3WSE74Ftm81ca/On5sYu0ds5Ig/vf
ruqbtO73TR8h4Px93YttSaEr+K+BYVQTfSfnUpTMUvJ+jGCclXmgPXtlTeKDsz24LmbzuJ2IEaIm
3UmKVDMgBlHk7VAb4QIR6WTuu5JIWtU2dgnj95iqRPOiZWEsRdAoLf5jgjblfVBEBvW5WnYYSbAf
skFRfbObEheNop0knlhfI4JBmiBRAsY1yO7Rircu9YmfrBpmJWWZ1KjCpMqTzkobwKjOKDHC1chE
KQaSROhesZE+0QUjXFo9qksdD+OyfQNnkpoe58Xtow+Hzi4ml11N1hh8WYIEyjry3GjxB27uCrJ1
rldbjwD5a9XaS53G1TFEV7DRZYvtzQypOG7uKVmClBhubioHnYFE3Y4Dc0h3wwJw85jfpxX6sC0e
LJb9otaa6zjFrqB5mNHcbyrq5QDSvm5uGzYA4m5QB2JKXYcJrFt1shVLjnxCoWjg5bERJhdu6wRW
FLTsW6y34BOQSNuKl1ENBggPMGsIZjiFPekcJBTIKs4uMVfzg2OeG+Uoy3y0l73GA852iuld13DD
0cIP2QABRXEPc47C68Cs0SlRLEbtAZHBT2MU+eygju8759gaqUS/jcMLA6C4JoFmtHbfnK/mPPGi
nRqoh6q830SIVzO3yH6Vw+N1nTZ2zcQwPKoOGNvGzPOq88mu2WOlpPkInaZhZxLk6pJDzF9Ijhfm
sLfh6f83cevnnIirtW5R7XUJp/i1pomr0fts/JJErxUf3fK/eVRBOwylrwi5uibClZVNm069atUe
QGcKx+2Qys5yze/JW+q4vXlY6rs6krzktnbOxrbhDOAoALb2XMWYMHNKCl57Y+cPADusit/V/MLV
TrKUG9YIMIO/cgT3HpcUDCQanJLp7EcgtVquqRio3XhFI+0CWi1bdIC4p4CrRdAEhMrbuU5zPHWd
kUKWrT1MxoMyeQTpCHD7sQFE1jS0Nb9uwg6NW5m+c8bf141m66zDOCHawvwXRYHgXHxp2ZlVztOn
kQ7qz7z9sM2QjPuGeqqJRha2KybJuVi91YXGJyIFQ02GaKp6C7togVBiWehzqcsGaDY38ESE4MES
S5+5OUKE0ibH1uxCJW7DsUvvzLz4OiazpLt76812uopi7zWxir5xBqyi3fJfXfLFLlTwtMVfkFG8
AdH1sxI7IUXadzDee7CiS/ZwNccrCyri+NGaDnND/4+0L9uNHGeafSIBokRtt5RUqs370nbfCG13
W/u+6+n/kIHzdRVLKKLnDDBzM4CzSCWTyczICKw2bHZJ5VYxGJ/KR6n77QevZngsyifoAtbqc0kF
r45LpAbu0hPvsbiDEkmKkk8mLNdV7Eg1+mdteNT0+K7Wi5emTDfT8DipoScFPZjwnyYVQOBUEM6F
m8/dHYmqT8VQYvOT6nfqP3TV4LSWncV3fWWn/S6f8Vr/0YiAj6uxaOkqIxQBRMUnLtMUyGNOYTUk
Tt4+Gc29P2zi/PH6t127Q8DA9P+sUC5rTmK/KyQNVjSKDKlDrrKZyVbRfioL+u35urGVXAxlIyin
LCQuGL/gTk1kTDklYPyyLfNFyhNPL18nS3qqZfBwFvox1oCe1kQCJAKjfDEHDDZEGloY7QtQ4rxA
rC5GySGEfod8NIKI6bnAX5aAyp0WjLiiEQq2PPCQ8U8EDFlZgVIj/8OMd9kqTKl3E7B317dyxTvO
jHAHQ8v0zG/B627P432LOg6YLiF9gu0T3FSixXC+H0kmKYxysWN+ALOKzgI6rCLezpVoivQTkyuo
YmBAmXf1vMIkYoJWnY3OKk1frcI1ZxfCpijXij7O6r6dZLrceiwFAxCFDFOlfzf3f6rhyQietFbw
plrzORDp4OMDYrMg2M8vPbMJC8U3kSoVWciKZGeRl7B4M8eRae3nDPQlYsa/+wNSdwB6cMUDcsgd
ranSUyi3wCIQt0xqfWgJBEcCtikl/WdoDUDlJ6b4mgV6DolWJYspENqDAWgrKT/AkcjmwhT1Mda+
FojSgdIDkBI9QS55aEAFVo6BVthTW6e/cz8oPsySSG+D0pRPjaH4mjsVaQDayTA9pvNsHPUJlNwe
IVa4SzqjKJg5RrS9B7qadG40h1XvyGrWCzKOlSiKRjY035dRL7SbuN0vtXFsuskokFNBVEvZ6M29
BjKiFDOhahGyoX6//rXXDgxQD4ACKMhS0bA/969A78q+bGAvbCuWFEAGv49IIHX53oxCQThbXRva
vmjaoxJ/0dyQaF106rK2uaoJCGbDyVWM8qYOSsxZzuVtkhbRFosXQB7WntHQpEQLb5H6vHyxhala
RShqlhg51/1XE7IRj0ZAydMcjQqx1T5t3wddTbYKzbSvSuusX9YY9m7Tg1iQjej57ACi1t7wYAkm
Bv4Q89GMEy3xpIIOg6NXfRi6da8nP7QQcmuZrjZOLNXkK5hV1DsICYgwFV+p9oPhWQE/MeaVQKTK
peJ+CR6VIQH4uSzeFXqjWFDB0B9K5UFRRicc9w110ZK87iorn+/M5nLETl5t1JjrnppNaUspmp7p
7GTTr6WuqqUpawHfbdHOv25xrft4ZpI7teM0BKNBF5O1K4OVi3rg8V56sMTYlgQkceXOCm5QZ2qr
TV4+lNbr9R+wvmSQmUElCTGDTzNw2YKzKe3AsijflIXTtI9mi74cOJLRe4AzXLe2lqNiuf8zxycY
CUaGSp/gq8YyMI3KtrBup37XVbaE6bRFAMDXX0sw/6HJo/8ea5GG29oL68w+d9lAUxXsDAGWG8y7
GPLR0Q9wUgeyPUUvobodtbcyiAVrXskKzkxy8Qea3WhKLDusKA9h/0eGbmH3dX1bV67QMxPcRV32
fTqPMnY1hMhwAXyGTDYa2qtWts1mp16+rHvd4kpQBfsVqEJUMKSBDo/bR2kg1jCrM8iMrf1kQhLU
ZFb9EfmeIfxma6bw/ofACQXVKnoQ54fSqjOM4gRAwo7SzyJ3NIjxmAmY7DI2ziJIzcodiskfzDYh
ryLWRU2DtmDTAVEPdHAzdDHzI3JTN44/+2p7ffvW/BBTJXhLILYtyGLu2JNe1v0+JaVNOw345dyg
XcpoSkNnaNpiZlMjKyGDzHp+1CWzHZwsxriQUwVjJsCer7knAXktBAogdXkxgtoHoW/mUwzfqTDk
E4DfFQP0vmkIcuOVrwhNDALdBoy7Erj8+VeUqWy2ZE5KNFJZCkZlWXlC49RKPlQRg+jaYQBBhipj
cgwlep4/p88xZURBfWibYL7MX8spZnKzB7FeJo1eVoQ7XHyCr7l4O/eKWSjvwOppQbgRpZvzxZlS
XZcVKXD9yl9y4iGlZaSLGGb0+zHZJNZ7UbwG6muci2hZV3f1r2GDe5GOZZfIrQrDVOrtqgPZgeTE
1r3m/1LSnlXDJvL3VuVp8zay7Ibe18ZbFLzPxW0jZPKh1/eAjwhjO2V9p+OnSFJta3DegQBIBBVa
+VdsNLZab5XsGMxOPrFAAnbZ9vPxP0RavJQpxlVwmV1MHhiqrwZUrfCnTcuNtbswBF9K8S742GuJ
CXB9C42rgRyEZw9QjFbJfB1WenQjhk2q/PIzz1wcud7E076Oe1s3OsHSLusqi+AF+SvXsBzjk9Sk
gHSylGZgaQmkbENzz5jfA/+WTl7bBG5XPyjys6l+QSP8+movvipndgmYJ2abulXNTAWYVouLjYSa
pz7+a8q8WADuClIJYFUFGPrcQh2QQG0azBct8EKVuKR/iSWPStsuie00Ek2bXUR4mEOrAdO7OKzA
H3EXlzaDdt4MAfcm5Ig7zI5bajfxz0KKBEFhbedODXHXflNqedAYmMWlZf7UzfmzKnzHXoTuZS0g
tTfQi1zEBriYGlE/Vc0emO6wfTMhsFqBKkMQti/SQ87EssqT76/JbVpl33JCwwtUM4wIlIxUs7sA
cJ/7SgR7Wf04JwvinNxKLLmKfHycKdkTICElo2SDiReKCEogMsS59SgBcNkn2LnY3xPzpU9v6ubR
CHfXD8/a94FuKmbnlkhBecz9GM/mrC8zQ0FqghFVei/LCmNK+cN1M2uetkBNwCGr4F++huaHsjZT
A6HBTGJ6kH3SsaAl8ct1K5cvFbgCgOgWWt8UhPc8KEhuYyMHXhbzGZ30s6tUT5FUJoF8d9ISNozh
cWgQA02nmuqN1QVugCNlloGdduZ/CYYYEFfRIkHSckGRp5b6gCkjvBjquaUsj/qRJZgarWkBCYbC
HiQLJFAgrysj1sSzXcy64BcsQenswv/ei78/gDsWulWlmbGMwuiQD8m7TWIccvCUQH49yGQXWF6I
UQlO4prLnq6ZOxuaP+B9HwC9ZNXjJmo/msgrBtWZ2w/Bd14C07W1cWdDy60pMgjWNmmQtMjBU1oO
ILIw6n0ADniGJ6RjtB/qnHgLEjZWkOeoIiDs6nV3ulouP6ZJr5jDssENRtJSxaNDxqj5Z9Y+K/1j
Cm9awCoT6jWdoHm0Fu9QI0JhCiy/QEFwu2yqU5hACR0hlcTbwLCYVYC5P35qTScGkrJ3rm/2Rf72
7Ud/zXF7XRVQZ5GgfmwH4fwjnyq3p/q+7NBOWEQOifV13dyqD2nIWxa6aczz8hdGG8UWyhsQi+xM
Z6rQy7ydZS+eRMng6rIwLglCkgXVzSf7YTQXHY1gp8qelkPRV95IAsesbkyRRtuqKQtUTkDlyIAP
cPd5WWehXscVQoFMbDnYqpKTFZvJ/xWpggLrmmss4+mapqDTjpzl/CqMJnNsO0hy26R1W83RyUOf
3Mn6gF7xsWkFp33t6jg1tvyYk3uXRAnw3waM5X2Te31MZIaZo3andGor8EGRKS4BS5K5ohmBKXW4
NabPVLqH7JjAxprjgcAFGR7wMpgM5r4SaQA4L2I4RNmhBtuh2wwWj1KRgIwUWFpdzYmlJbqdbFwM
7aHZKmApwMSUpAKz5N/2/fv1c7QW/k+Xw52juOqpjMk9ZMU0YhVo2KqIEQ2V9Odsqlgz3lWVe93i
6gZaFABBUNDgsc45Hy6boMsnzPmP4S0tNqW8i0C6Ewu8TmSF8zq84KxurGAFlCAWA+3HTxRB9xFR
7tJQBB+5xKxDCRQnFo+1BdWNWfHzLxUCN0hiE/P7GZKFOgclk1UyvUpZR7+MVNqBbF3B9aPtg66H
CAgB/qMWXOMrR3oZO5EXeAmarfyRHku0AcvlJxj0SzFcAFlKbdcXNZONTxDZC1xzJVQt42AA10G1
EC0a7qChrlQATipjwVqPgqO0QQHqmerj1pKKQxZg2u66z1BsIHeRLxtLcZ9BzvpiTHEm9dipKr7m
LOvuoJsuZDmvW1g5bKaiUGiaLHVAkIeef0JAttKpRncB6OOfZXAL6AqLUwHnvsgG55M0jWQjA84O
SrE12BR/JoZ0JOa4ub6SFc8/Wwn3bYYo0dSghCfUMarfjZ2CEkR9Iq0h2LHrdjCucb5jIJZBfQwU
8LZMe1bId2EE6WRUo0WUb99XOf/xURMAbBD/sQyeVFGBhHOl1nhWzzVoX1lXT2XCQkosxycj+l6W
WYSFm3WV5fqgetqFwzjs4sGwjqO5jOinQ5g4s1kN3hyG8QY2uj+5nMgRq1EovDdby8/cpI4hPxiN
c2CwbEr8wW1x1oxtB/FbGWprjeomaakAsDWPP/xhlt/joAmOVlROP8cgNfyHpFPUd4qOmFOEEiQ2
B9kIPDMl+m8/SuZ7I1UyxZHMPvfKsswHpo/BEKOPX3e+V/ut0R+tOpFAlN0kJPRIEIQ/amCNfkh1
pap2XhThezmZJGJS4Ge5bbZAU0FrOd8McR1bggO+Fk6AnV2IGwBcwMAB93FLXH4ZwVi3n4OEQvNq
JK0l3Y7VsaQuemrXXXbtYJxaU86tBXEXAcQNa4A5MSCr0cnGxB5KGtfNrHnsqRnurmsScEtZE8wQ
9TfJHhL/se8+K6Fm8rI3vL+i/wSeN2SmFrKs89XUvhZaaqgj4a8+S9VRMk+ld0kYg47rIMWeUdxZ
1b2uP1xf3No7A8Sxf80uqz9JF4Y2DFK8AjD9r/7ue40V2WPaJEzvXQ0jmDK9ayS3jWyp2wkMr3w9
a6mGI2iCUBjw53PDZjW3kkVbsLwb0Sctfs49KLm0h6B/6SATpAeTa+IZECTabmxv5wRwXx0wzrDY
T6rhXf8tK/fS2U/h9qCtzRRSt/gpdCA6evCaI2mgLVdbMOADjwEKLcE5WUmfsHDcSwS4bxkDRudr
93U/j2g2ZBgv0p+KFAgWs0xsLfNvO6n4grrotpmap5KKCPi+JbY4Jzs1zKsOahlJBlAFoSxfzDtf
TpHimEDStxJtbzBsOg5IfJL4EM+AC+yTUPIPMtjuIhv4gfDLn1RZsttEJ5DWzPp7WZnibQzSioJR
KUkVNnV++x4m2vjaB5DgZjENq3049Np+kuX0Xo5xDeeBSMJxzYWRi6K3AiJRcBfymNU4mJs27Eeo
mUl9j9J3dyObjYaoQN+B8E/cuk6eUYe511IPxCEqg07n13UHupylxlwVHsvgqpHxOUG+cP5BjUAz
mtHqMlufXrRS3oQke7WGnPVx+mShGRKYMiaveps0NSPheB8B6N9q0VOrPNEuvvHJ84g5VEkVsbiu
7A1UusC1aOCcgauQ3xvoKau0litIe+SgmqvUVrEjY75DRYn5ReiWs8zi6WOExkLafPqV9nR9Y9YO
OfhuoK8JUlAZz/zzfaGhAabMSIa0jZT9UAG9tBrjVSfpvycVoPZYamEovuCFwN87QzzqWgW3noaZ
6ZB6XZQ+Qi/DBPf19ax86KXOCHpJcFFgNIBv8jQEfV9iTqDtUd5HvLfpG4CCNXGyed/LL7Tb+B0D
9ZJajSyFBgj4/9JoFwZbWbXBpCX4NZe7u9TvUcyApCsuXZ3LDOUUPKQ4WCjCaSB9D4GrwXyfSD9r
JWbgyyG4osFnopCrL1n2yQ0hpRbS2hCqts7m5u55+efRY8ze208T24ZsuxXku5f3LRTUNExegAsQ
55qXCezC3lDHCjdSAFlcSH+PgJcqr2MrgLpcPg7OzXBBH0mjWjWLSh8YWNhAbydLxLh0ea0sFvDa
WQisZPS4zzdOS6eIZBosYMLeneSXfHaSHMM5s+v/Mwved/zBYxJ9P+Cu+B6Srs8+XAHxJ7Hi9r7N
I4hut9m/Q5Jg5jSacHsGPg+t19sacq+VtekrNFgnaQKxTXg7+191E20mAAnZjFfEKKrcrW0mula4
LnFpIshzV2ZR+EQFySYiLB7KUX+DxuqSHPnjYU7+GR65LPOvLR6zGA3AmIVQHbbVuQUlgwnKs4Ma
HUzRG2V1TZqKehqQclThq5FJqKOiDbAZeFlaRuSCgRGmm27T9mcueYLAdZleYk0ntrhTPPa0AWEq
bOHJipz8j0yQk291v7Cp8TGjrB3RTaFu+vH5uuGVNeIBZoFZA6oRWCKX5imWGTUGLXJ7yL4CcMUq
OW5myuR4b1ix+x9sobiw0EoBNPd9GZ5GqqHOcjAH5rYFPDqhnqJ4cqlhDqFj7b+3UQkmOtCRRs4B
QDyfvpbtVCnBVMFW4+kgH0sslL0IJlQE+7fSdTo3xJ25Up1qPR1hqMsOSXgzl96o/lZMF7SMObrs
fX5Ap0VWXotiZzZulwgeCJepKsxTdPBw62E8ja8Q5ZqVBkhGQY2iDY6UNXYb6fawdEGNpxyoPUX9
nYgmrVdugDOb3L2mIpopGYXNmaYbK96QzN8a6l5rRX000eK4oFJWrRaXY422O1Cg4MPHoiYGSiai
geKQ9nYkbyLz/bqTXr6RzzaUn6HAXQ5JcQWLyw1U2vZt48z059xQPPLtMa53/24NaakMGjA8scBr
dX4HTaPc1yie4+FfRK46VXZSHyXU9xJwVVTdwACgESQlawf+1CL38TStw0SqAeIGiZReMwI+mtiD
qW+iMAMDrCg7WbWm4AWLJgsBnQqX+QGeEodJjfVh3MmZcoNpUOiIpsJRgtdcEj3SL74dQHFQvcR4
2pJkIuk6301/UIa+64iEJqsNrmsCjsNQVwDlvDHjB7zYrn+7iwxlsQZRFwhBIL27uB7CSMub1Ic1
yfrVZIE9UEEK9H2RnT0HOQvcpeCHtK2KGF0I3Zs/o22628zbP6on7cvXyP7oWWIDP+Rgczf/LHkC
y7qBkAKkIZKjbwGMk1DdF40RVakhsVzGSwjVh/a2KV5jQNUSzD1kmMcf/lmthjPJfbw0A2F5r8A9
gulnit4m5oiKmOXppiS/ehPD1r7g7F2k55xBbneVbm77HNVaNo63prJRoX9OIu+6j1yESs4Gd736
czBnRggbIUKyDzXKoWMAqFdUsJY1X8TjCpUaFDrhjVwcAdi/CZUIduryOVVBHS2SMlrfrL8GuLCh
J+00Z8ViYHxCRYKQh3AUpAeiNVjnp7fVJjVOWpgwQ7DkgvxxpiIfE5jgJy8LAkqlbNmmBsg7GrzK
luA7rG8TeALAggC5N8plA/6o6D1GZ7GGuFnAd3X9qOiP133qO4zxYUHHSDOqIyaoK/ncZtBDXdJ7
rEJ/Ubw3zEq+piDz94iX7HKv2QqxwKtOfGKPW1SVa52slLDXb8gTeevfFPsxsX0oONwfh6NyNBzZ
MxzBIhV87WuL5DyatnMSAlaGnQwSJ6g0u66d2Tr0HbS0DaYbd+GiJQAQa9I4sohAc9VPgK4GBE9D
HZAnAiZBoidGjRUb/k2V3ZnNv76hl7Bw8ve50xT0fR+DIgNXx6TbVO3dyWTyfJOKpDBE6+COVKWr
gTYtIa6oU5aRrS+LcABk3Tn+t1U8wremnRQPAUygzmEEzs/oYT7220/Q4oZf+SFl+ibblC8iqTuh
WS6xiHwrmscBZi3Fnh4fsi/ZjliGjPAwvP+YnGz3YjmZJsidvl+xF06JT0cgf4g0g3/BdHInyegl
SWy2WLXXPhVv8syb6qt1nu/jlE13Ic5C4NQsfpEPIq3cS0z+4jUn1pcjc3Ipg90dSAgfR2LS2By6
xSs0jWs2+q7kKT9Cwc31TQJ1uVaQuqDUA9wKjzQqsogU85ICxMfqq3pVbJTDD/qOeOMjtB73NQN6
5pDITOSzq8tccMRQUMc/UJ04X6YZz+M8jFjmmBRM15wSbYb4tlZtddqVmhP7t5Wo67m6WLDLIsiB
WAT1WM5mk/h9V0pYbJaB+lt2845VXn7QHjEBeJw2mMd/GLajF7v/jGjANz01zMVWvanaqpdhOLFu
W5lN5JkCrVhp2+vhdC0QnJrhoim+JfoECszIyjum1tA/+nPdwGquemqBC2mS4fuKD5QnxtLsiin7
ckPvW8aCYxM4OjPZS7PNvQd1p92LzsVKBFLRzpQpGGFQyOBHVZSxDLW5niRWNS8EvZoK1Pe7UTSH
tnKzwwougwUggUk0LuCocWZpaT0jzlE3R/MkrBM0rUVS3yvfCUULDIPLqEoCe8IFbNmvDbXLIWQc
Wy+W8SCHgnG+72Hls1ONCiSYfzGxD4WkRU/o/HD1pNIwz5yF9mF0TDvYWncqM73Y8TcVazfRIXHb
Q/ZA7cAd7daeX+8HT7vV8dLIWXbf3CHWHHyX3t7OHnjWdgoLnJfUvu5KFzvN/cRlj07CXGhGrQQY
b4iZkdtkOCS6q/r/ehxgAt8QD24QCGFUndvmPsBMMeh7Q7uMj3L6SFXB31+OE7/LOno6OuB4ugHw
yfkSpF4OomwoQrtVv0j9NLT7IdyACCqMBIYufH9ZyIkhbq8Cy8e5CCC/oGAma/D3kfGTpq6Q4kZZ
Ti+/oO9cSFWR1V6csXRGWVItOizI0V9HBsLZI0bcbn+WDoAVduC1x2jf29kuZPGt9pA+WrvMQQbg
Sc+FK2qaXZwRANVldMBQtcdMProQ55urZjkYzfIhtIny1UZOhzGX6w64sqlnBpbNOHHArI2JPkUw
oBl3s78Js10JHKoIt7DiI+i6wfc0tAUg5M75YOJnxNfaxUp1k/oNy5XtQmxhpuioONcXtHKiTk3x
gt9ktAqVjDA1zve08Lpm35uCjHZtNaiGfOtEYsCbv7TTIqRD16r4KPSTllCvOPgNNMfQUk0ELr/2
+U8tcTdmrugzUEWwVEAJL87RxRYO4V68PeBhpyY4D7NyU5aLkmK/NobCooYpru+UbhN4E/gYEDfn
39c/0OWTjrPIuVxgjQ1JR1ispc0irsCoXdn5IThWSLXop2baIgj0ZeGaM8n5XyvNuCIoTHb7XLop
0TK1/1j2aMtvEA7QJkYyR3Im7/pCVzwRlWr4O7CMAJfwzcN2GPqENhrYRlGhS16o7sa1AAb93Uzj
YhVsYN4IbANUQ9Q6P76qpM99Puqh3TvVbcAMZu6Nu+wRKnc2OHe+dAeabnbLkmN++6W6A7sF2A3S
HRn7NbDg4/p6L18MmBs9/TGct5p11mgQbwztyY6hbmqFDsWYvjMfqR1+tK6/ydlY2YXj2wrTC+YL
7vuVUHZmnvNkTGX5ZutjL1L1j0lZUGqsih8LsLZfX+dlF5pbJ+fA8aJE1cwwNLkqy1hzW28UN30G
b85juyXb2XvpbbqBjKtLnfbW8qx9t0VzRjBvurpcFWwMeCUhkze4e9c0BwsEN1aIGU8nViFw4Ojm
3SxiuFmJQOgWA+UMOiBwofEDvF2kKpE+d5GttcC0PEfZy/XNvHyNYDNPDSw/4OQCqgPU86IWBtrP
BkHOYukuOgSuuQs/5lv5TvMCOwtd19qRncDy2vk8tXxxdqJKqXpYbtwiZf0b/eq8+Q4inUA330g/
q2MT4V4XZfCiDeUOSa90eQhKl8guk02T3bfl1/VlXbrFMtKN1vR3Mfsi3YtCyDs2dQCsaay0W8tv
b006N7u2AHy2GkMRfOzyLYSGwNITQM8YEQh4o/Pvl6ZzmXQ9CiKhag8uMP6YfWud4dfMTKfN3JpN
m5i9Js8oGQT2bxldHsFxXGL3eQjED8DoDuI3Jlcp5T4jNUcJ6pv4AX2EYLNEO3oX3A9MWCS4/HLn
hriVVjROUyWCIe0pPRrYYAZ8fHmIdpn9Q/lUNqbFRFRq35ioa4vjYlqS5bPW6LAJ8OqzvJdt+t5h
P/+Yd5ENgC7LPkRyH2vb+S0oCwkmHD2e6qU3FAjjLhNnWqUxGrt56IzWPSCQcuxAP5H5IqDuqgfh
mrRAOwbE2gWdrjz1eizNIeY/j6oT7zJ3cC0XNwe6I5Ahi7+CZ+OmN+2JGc742YGpSOBAK5foAtf7
+wO4DxtZOqaqDfyAjKkbaQvdU3I0v9rj229zM+1HJziMB8wkuEBuFyw/JM8UeEJb3t+2s135DLgM
wS9aPcMnP4j76ngDjbMVRyguTK7egDux3kRIlTGqfz1WLH+H9y7A8dCrNJHFKnwnpUnnzu86yGRH
4x0JG8B9N0N53ynNphx+XTe15lZglgUdE56i4Gvmbquk0oDApDBlFp31kOTy+DCkzWGeknpb9E1k
K9PwoTbTeEii8fO67dWDK+uWAd5rKJrwwy1DoI5SbWI7NcQm38jdRjQrvdz4/EaCAHB5zGOABfDL
8yAYxGAxy/UY8CoNYnoSch+jBW149KM1JrsHcscAZ/l/WNRJ3OXCXqx2UVi2iAxRdR+Dr7n9ZyQy
EHanrChcltOkLZV7VYboYTg+NPNnEb210HSYErDaz6IM/cLjF2OWigF6DEPKGEw730D0ZYM67kDB
gtc3MkNDopjpy98Ky3iTUsBRr+/dirVFYxdcOUv+BDzJuTU5MsBOVsSVPZrZD7Ns+60SmbUb4ip7
6P1JBHy4SDRAnAgWsqXQBZDkxTELgz4yKyupbBlD6KyrEmjWECVhY4sXyb+vDJTky0T4Ajzieeei
NOitUK4rDAiUXljnbt73uzEytm3XCPLPi1OFVS3DRrh44fHw/PNN7IYB1OoNTJlxu82M0QuNxrm+
mrWNwyQTwgVa80uP/tyEH0oy2jp5BWIIkAH2QfPbCKXOUWbjz3VDl3V4LAZZNPYMhxgX0RK+TrLQ
CtlvWdZDBdUS6LvJ3QFSGK7V+7tSNjy5rW8TpdqTpNwQXwSEv4iMmAvDjAWuHwpeArzhONOWOgVz
AZojuVNvpdR0SfFujY+G8qrMXca0DkxO1b/PdGPBmP6hSBNl+At/zYPCuYuBiK5sxZ/c1p/dok13
JOs3elXfoOsKorOGZZLqZJnm5VMYCz7txdWz2Ef7AZBhQA5VvipZd3mrVqpc2eWgA588TgZGXvtb
cD6HLo2lDFN/HXGvf+U1dzqxyfOddVKPk4CqMJi5HCjf/ZRBf5SnUNG+bmYtuhhY0VLnAsiQcoEz
M/oUHQKlsqPI8uRh/KyItkXVfouK0ua6qUtMPbYRiCo0xhE08RLkMoWotlI6Az1sF5AOXuZEaU+d
AMJZJGqdBGr0Zlc5Wf+agFat7wPv/9M8t1RzhLhQUMF8042Gm2XgNafRgCSCQooEavc2bpA75C0T
XuLBh6HFR9+sPwQ/YoUDCGhwoMpwdtBO4BuVEToVUIDQUEMK43tdg1T9AFYGy69+kUnZx77qddDF
60IMHSBmCXBLax8bGo0aEAoEWvEyd3pzs57M2jIqG0xIN0MzPpbB/CgF8ls1W+/XF7rmviemvmPY
SYxapmMhfWLCVFt2TjHl2V3cowqh11QkdLAW29EvwOQXauAaHlfnMUmZWlOFdCJuLKgNqFX5PlDt
8/pqvisHZzkTXNcCEHCZQEeHhg/uGWZOkP0pJTiVdxUFrgHJ4O8u2aapyvLmLWz1gx68TOXOH58q
8ju2SrtKb6Ryk81bI/foBO0utww8rdwM6u76j7v8qpjVBWAPgzzIizHOcb7+ZtQCWvRRaZPKUcjM
OkDeJuUzth7/g53v3gxoB8FxwV1wo9WrPQjCS7tIfaaBoTgGZipV9zQXqVivrghLWpJgQGj5pm8o
lbU/RGlpT5hkaOdHg75N/t2YCdL8S8eBQCpKqeB2Bb8rsOTnG2eNGh1MH8xy7ZDqdiW1uu37yPr/
fdtwEtDCxoQLGKs592w6SWvqEBSLfTmmB/DySTdFreiOAlksTHs1AlLky4O3EORiKn3pboG4lvtK
BEiScfZBMlYbPpK2ztM6w9YLUcK9tncAAiAdRdP1EsaNbF5N0gXHPBrbzP+tpG/Xd20JxucHDssA
PRXWgsl3pNTn38ZIwn7Ss77EyLujlszHTAYND0TR0FbY0e7PdWvrq/lrbfn/J9GKED9S0wTWokFz
Zzk46qkIN7WcwosF/S9zuhBOUlOz0tFVKsExtG26Tah5k2xLY+ZFOkQiAJcC/P76olY8QVFRcV2m
2AiqI1xcMMcwtvpRBQ8uGj7WvJFm2QHzzXUjl0UfHBwL1FELL8xCis35mz8OxQSGCXD0a5mjF6Nt
mBImkGK8keMfU6w/98UrnrJO4j+AUOFzkssDJDFrS3UqRTTOdskMwf0Y5fw7NgMoKf0lB7esB2lG
xG3dAGLcCW4j1po/8q449JBWsGbJTYebcZwEEWVly/EgBDgN9xD0kPn2sjKibhAX6BtkgfmMd1tg
gy2ssZMmFSVTS9Tg3IlC0wdCQgu0AinF+UqLkkQRZoZqaGRTjJlKLRxolu8rI/jU9O4uqUAsdf1L
f0OLeZPIwTVweWFYEBXbc5NozOfmYLS1nR+Vn0vFNHI/32MHTMNuYoeb2gXphtttXwamsYd/HyA0
MYlJMDECuDrSFz55pKYUasrQ1XYzsaZmwW1+P8Oso7nBTW+rr2rK8Kq7zZ63CZNEmeviN9zSwRGE
Yb6lw456ELfbAdJ+SS2gc6LclEfgMvbmLrF/FG/FLtmIRMnWnBikRKBgwHnAE4/vYoyqDwqkFvss
PTX2vIUGhgcK0t3sAtixjQXXhdAaF/rC1Ahm3cLSKlffB3sAou9SJ4Jgw907PeSil9TK2xUH42Rx
nBMZVloR0mNx0wM4UzAIxwBaSB3Di8X16OWOuPhqJ7aWNOMkquskxlHtYGvYd+4HinVe9wbBegZG
pM14J0rD1iLh2dK4i57QDrOgy9LaN4wt/jIOPev3GOCirGTBU+vVLw+Z6ExePifOt5N70+QQGxtI
AZvmQ7YNHdB/OZMdHi22QXOjclqXbkbvHXrAm9x7vR4PLlvjGK1AAWIpgOEtA9Dz+fYOqSU1Uw3b
5NP6nfza+DcK+hndBtWBeV/shO2FlZB3Zo/zVC3q5KRcPie9wZP7Dtq06Ny2bxVQLnPAlDvoxdjp
jWnngitu5eY+s8u5bDtMFiQ4Ybezyw04JT8eNU+Wxe66vj4IGwCzu0BYOf9JiVKGxOoR4faK1/3J
blQndAB8tC27dvtf0e5XuO8Ok3A4dSX5wfr+2uV8yMoxxEXjAVqEb8kvVBkC5h/rj9ol9ujmKXt5
EEmPrhpEXZ2AexJtsG/HOjmXWqtqubI4ziDNR4yLH9pcxHqlrkbsExucs/QzBrLzCNfFZFN0sxv3
juwm++7xzQeiDl0SZtwqu5vo5Y/Opnfgv1iw8cJD5NBb6/nF/PdMTMMoJzVBCIKiGV+wGyItMmNF
wUkpnsvpMc29SXQ6Vp5MKPsh27OAz120Sc4P46yZSeUnWm2ndHTAvEgUsHL4N0EvugpXDX0PpP4f
aVe25LauJL+IEVxAkHzlpqWllnp39wvD7ra57zu/fpKee8cUxBDCnojzdDqsIoACUKjKysQrGM8M
ZjcIeSTlcUYqFLqtcR9uJ1N+J6b6QCHB0pu1XR5E1L6mcytyJnH16kCIiZeuogM7wdZOA1K2ZT0C
Qje4nb4tzj7CDoeehA26DW8fbatjXFia/75wUPAuoAF9gKWZVtEC9MuEHuQ/mIAcD3KKOlCr7B4I
26Tz+wTrVXYvAfhEPGVbhjudF7msjmTm1UB5FMEEG0tUGRLW3QjP84UDzR7lEgVDa+QpeV9XRXEV
IKOE3SyB4BVb63LCYh1dp55GcfV9DjZ4Dc14ozm+SXf6IUjMyWn2gXnfm/nWO2o7nrTq7HHsNY93
h4xqFrIz4LO4NG6MQTGUGjxS09vzSPVt2xhu2BPOiq0P8o8dhWHgSicJ0l0D7Ix7NNF3igV+KsGS
NjgjH/uN4UyqGQiALeVOMJdcDSi42B1PE+J3cel6tKChRi5BRkyqXI62zcJAinM4Dj3W3/VHH4+u
A+hy7fFTc6tt8F2ZTOWjcvxncQs2vs8QgnWciVj1Kbw4Zq1BIJZZLE/skxTyNPiCdNr1w4PmlWgG
cHTIKvzDFlnYYY7wMS31MQ9gx0sVNwCnETzspY1StB+OnPLQ2hU/s3T8d0jMoTZzuEV6C1OjUB2p
5Lm9ath5mVuy1L1W9DOpCnQ7coK31QBqaZXZNUKTKVNXweo0c6HE6Jj5OUpmiV5jlBU1sgPPDMoK
DahndHkn187t6V25hdEGZ4BpY4agou3/0pEqxPxZlHlwJC2yIHMGud6/X0ANFWYggZEaQMmKcVXA
aEH6PpP6Z1JgjlAV1N5B6xNO9u2BrM0jMlHgHZkvhpnO9XIkhewDMtGGtZWCl8ktTmTnuepR/Gqc
zoE6BRSAeBZXwu4Li8zKafLYGjXIQoDGSoDikc/92ahNgD3qbcUjTFhbp+XomLCwk+O2yGdbYQls
pGb1yOvdnsCVA/RiNEwAKHf11KQ+LBTGTgXLhVBDCpE3ZbM7MefWhRHmlE6LgbaVAdyGuKEPgd06
UJpMnN5+Gjfa1+3xrEUK6AUBwQRUrWa/YBxvSutErPIIjeafWBV0vqQmLqLBrDb0OL1zjK1Emojq
dOAo0JUtE7Y4OYRQdPDVpLbkjXESnenOcw2rQKfZdyjrbbiI/1V3WJhjXK9UCqVX0wxEk51i15CM
kHTeUq3kXi9GxHhc7JFsgkpODSYwu38gmyA3I7fSTGmj261hNo7yMD9JCjM/hL/UZ8588gbIeCNo
Gks6ZbDeWvmcWrr/0bmi5Z2hFfSUf1VW8PO2wZVn18VoGccUhlYcygIT2hvnMHGEzJQVaCB7ZqZw
ML9rlsAEAngF0IfQ5ZxHvggrlWHAaS/mtTWmdxWooD2kQL/y0G54XTTX4GZ0Wy0tMSeiLMjlJMiw
RI+RYPZ7ulGd0/kkFmaxHUx/k5h7SD21pue0vILySpX30jbjoFNVaXJjwHb+0JmSaVjeKd50zq8W
kM7t7aVbc9TlMBlHLWNfBttoUVvkIzsEp2YrHIWHmmOEt2qMPzZtGoRVjvEYuMV6aW5EVErInUGW
j8dLthbcYd3mPjMwyQPGzAyogUJMKMXlPKDJBWWMj1wVFOydYVdt3wM3/2Yc5efgcbyLkCSIf8Qj
J7Rby2FdfAAzWBC01pXR4wN0D5j76luZ389trfmnOtoZ6Kv6T0I+p/oeRVxFrUzIhHM1Gq5bmn47
759JYDZklU4t5KvmSThGu/GBbqQ7fTOgw1X8SnedCeiT25kDEPoSel1DV0PDW7AZTob5qu3+GgB9
+S1sg06ZVq04jviWCcLoHX0gOUdE63dWh70X6Sw5RZEKAUEKs+RxFZZTKFa11SEtgRBmk5rtfYAY
xg+QFSVb9FFtp7O44e2dtcQvePb/GGaWOhPQWlwPMIy+0Gkn4q0rAiUMgdv5jA8LLiR53ve3Bsos
qwDe87hKYa+RZLNH5aLyTFkCM7Ph3D4V5h+6YYhtfNeFEYxdOtZMHC1NsmrvjoT7uVaNOrVKXCX4
vG3vumFndpI/M8mWXAH1iiJwf9fWh7+vS/MnbhDs2slC0GuLZgtxVE7AxhvhHJIsLpI8BxWpTzHC
NtpmhV0R1H3cVEXPg1mkvzSeubX4cDk+JpzSVUjRqs3sKeADE+2h+uE3Z84crkXUSxvM3agOZdqq
Emyg79Nqf3rPyZ3wEZn0XvmHsujFajF3Y90oNWkkTF7TWmBcTaX7pON44DUJAuMRzB2YUNL4/ztj
LlTjLHmf2ekGkJ4GHhHvahdo+K38Rh5vT+LvbM6154NeDZ0FoEJgoaJqmcQN1TA044nutTvlzUD2
uDbPHXIxoI5zC+sNJ6eVILUrbkVbev+HdBPm9s8HMKvYl1EcZiFWUYKCW3kAPX+gbAYeXd1ahIhq
MyDMCuCWyu/ZX7g/ZA41YUIuELRfIqTqU9PgNhrOLn01k0RDKhX9IqBaYFw+MIZEbHUMhG5QF7Oi
rwDCfPfhWbATJ9n0O9++vXTrUdPCIDNzbaRHXmDAoIoAwxx78+1dNuuncZtve87pse4mC1vsDiiR
yqs82Mod0XMoeBViU7QGk+waVOxNakJO++ydP4tH32lQvIoPCgRSOF+xsojQeQE7AOoAkFz8nW1b
LGIcV15SyiBWoyhemyi72p068KSP5juMWUb0a+lAEQGrgquOWUaixVMTGQQlorKyBbqp4m+A5E4d
GlTaU8BTPV8bkj5rOcKmOFeKL4/lMiF0qgIA0WgiTk+0KV9GLCmvYLvykAZ6EKUEFC/BisEyEYB4
vJzwoMH96dveYCd1avvUrMVXufnWJI4+HKD2O/FoRFfugKVV9lJNJ+gq1a2CQmP+VSTqm1zJjl5n
325vgxUrgEr9mUEmJmnB+5XnCQCKfQi+ZyLvG0rwFqPb22ZW3AIsuchYz6zTKGEyoUgZeVKUdQGm
EJlMt+w0SGDG0BDJsvxUVob+6JGyfA4TLtvHysUN4ByCPKA2AN1gueqbLvBaHbrQoMPZ+brTGucK
4W10LOMPCAHF8cPtca48XS7MMdcQ8TF8jcBcNWKXi04sFE5UVsgv2hLc9LaxFe9HcydIDyg8E4gj
5lTxiVG06Vy+nMpdB+7CBNLXty2sRJAXFpjhaEmiFkEzYDgFVK6zGPKLjyQ95vVg3za0Nm/LoTAb
OehxJ8QRDFHxoe7RRuUXzlTeSXkKyr1/SHNfjIrx+YJW45CLKL+2k1Ce0iAenFYo/YdiMh7ErJE5
Y1vZYthgM9IbVD7zDXp5SI1pS4pRhbnOeMjSXRV+cQsEa9OHzDKOQIJTF6jbSxNdGQ/pKE8oZOfn
UDX7dtvHEER/6jJOwLMWZ4G2/I8lZu4GD3qcUwFL48bbpL8mt7n7MaEooznqI3nyz8WG+Mj63faO
tdNjaZSZQbDpQFszhlE92qY4nsSz1tmktcfgMeg4z8O1TfXHFhKMl1OptyBSCHLYaoansN/rvDr5
2oMf5/oc4gAEK0Jj+dKAn2mTJ8U416dTrluikx77zTBz7OO1hIu/xwPGsPGA4fGErbnh0q58aXf0
gwEJYdgN/Vk06S3yElsUOBWWdSP/d1WyD7M+T4wi7XFV4rm5iQsE4Um+V3SePNOaQ4AldoaHAxx+
pUflGZBa8wnGoom/8mTbp49THptdBUJv3Ms/bnvfqs8vrTGnoAwpniYOYQ1NHfRjbGP1LobqVQOk
rDeBGUVRnAHeeW4kX7XAhJofNEgs79ArVDtQAg6tIenqXRCl1O6rRneauPi6/YlrlVKA5aFPjk4P
UH6wsgJhrmRjSkc4VSw7XfPW4vHdBrIdRYbbl5+yBpI28AVCRcuSxO7YKCMx+xIZr/Z90s9JUO0E
iexRNTqpIvg9DJ561+ocLj+Q8b6hykHab+AD6XFwI1Ap+dsELzTSWN6WPKW7bB9gY2/Q0XR7Zta2
89IuE4/2gSaXXoSaQB6/NeSY8pI6a564/P3Z/iKozklEYkJwXMjYVQowg01na8E+is5eZxopp2q6
tr2W1ua/L6xlRQc1XPQKofP3Y6zmvPmrymP3WrvzlzYYb6etPvVlgRkTEjeKnxXkb2JbHh9vr8ta
xQjNBmD2QnsZeJTYlzMEvNIhTTCUSX4FaaJVlbtKaswcGUV1Q+s9AZyg5CU91sa2NMqsVm0ope6p
8MK+e0niZzXBa/lIea+S1SMeRzt06qA8PnftXS4TAZYlHKHpZlU2Nt5kn+pNqDlYLac4eo6OnF9v
kkde2XLNOdCtraEghra5qybZUGu7VNYxo30RO2GJClzdvU4Z5dRU1jx+aYbZyXqqe2Jcwj+CZjPl
Nva02U3odAcfuSjGJlE4F/K6pyzGxWxhoaJ1L/52yLGxBrDXEzSK4TFxSJXI7nNRA6NLcII2kWmU
HSfy4M0p4zByAJl6RcSceuJD2L7H7aYaODK2a7Hbcj4ZZxFkLZ/EGM4SDsljp0ObSAd1rVY9V0Hn
AEnEWb613KmxtMfsbwAEGt1LYE95ssk+cbVvCoTmnmp3ssYd6otuPdq39/o8SUxOwNAUsJOhDxG9
pCyADYUxNaw9WKSJ8HOM+h9ZQjgm1tYJMPm5ww/P9CuWWiVMSNMbgEOR9NzH94n2LIq8E2ttoZY2
5o2xOHwVBNl1l8GGJlvDHfp9HwUrdOiuj8zpod11eygTbYZ36YvHXLQ6OB24ETDuA2zFFiw6PfH1
OEX8oU6163VxaOZ1Yaaex0l0XNmZG79AtIjmNjSYAPJ/OcAujfASLyGV6gHpDwWY8qHlsU5f10ln
G2gHB+0i8K8gU720oTWlUHQiKHHpx3CCfmO56VzwLXZbf6MZFhQGHCAURoC5UptHm7FuG8SVwP6h
8gPk0aVtnVaDFOqgcI+3UWsOTxlgAwFYaWocZZaAMozxc6LWdPTdYTLrOx4I9/pamMf+xz6b0RGj
sFDIAPut5T3gnqtAbabb0Dzf9M5usvrAlqyn21vvutjF2GTWNBzArhyQmYIYkIIdKKL3oEzIzR+x
VX4OGLwdOCjsvRVHHpvrdbULlD8Keo51BUkzMGvM22mxXQo5bwt99GPIu79pniWGu7LbDmjI1EE6
Jpy7NrYBr8moCNpqzql9dc0zppmdWjSD1IQKTMvasBskB1p5ztA9TlyIzXz1XJxsjCHGo5pQlrxs
giH0qHxV7vQt3ZOdcqzAb4Y+APDct9vb63kd6F9aZH0oamrwDImwiFIb+ci3gx2dxqP/2G3Ban0c
LJBTWdkDxEBeJDDi7AvOzK7408Wqsg+8LEK7Y0hhP9gJJ+PJB996+RrZ8UF/Hn0HrbfombfKZ/ke
9LC3h359Ol1aZuIOKWn6oZGC2Jp0UGnHb0FWuA1PfGhesBsLyiItKy/so7rH8CaUTLO2Rr29eKyN
wcwb8dVHfJpWeGH2PGzy9fOIWVYmzhgwrhihBpZ10x3EaIvnmhX+HA0Twidzn8Wwl+/AvGwrz/8w
qTPzJjKzEB7+XbhYbtK+jsWJYFK9BA0d0abKX72/1siZx4ZWLgP/QZKBPXbl0u+EbrZRGrTbAuf5
M56kUyOMxRZQRvcfBvTHGLs/OkOJ8T6GsUD5qQIbBmIdn9uBeVU6vRwRuwm0QMUTXIERIhw8Ynf0
EGmdkwE0W8n7WnKm4lMWvt0e2OqZthgY4/5BNBmj5MGmEcqZXSXRUe3wiI+NXHByRe7+NqBihsgE
3anoZYOWR3BI5SHwzmUHfVFO4Lu6oRcjYnw+MKJg0vwQS6X/ACEjNNNMzeecl+sbC5wtSLuDRBra
4Ze3kDoRtJyrGIdqHAUJmfJjTswGt7+y9ZKdGj5rgm/5oqn4bqmeSGJH1JQbXsw937JXx8riK5iY
Gw0/xaj1+Iqh2omKKQMZKVeOFn8PhhOq8KArtmkAQhleuLXqNAu7zB0cVGjALmrYHaMnmVpyvJ2K
0KYh5xS5fqLBW2AGeU0Id0pgLLic5XpqIzXzYEcg6KsmGIdEq63nQdzIg9B4MKtQipIt1Mo+qDhA
htlN2LlFUh15b9CpQNiUiXBKJQoBc8jhRv54rwglZKx5rT7zNF2ZAA8levt1NMKwrT5liJyBJGN4
canvQexuJxCP6AflA13+O593x19Xpn/P5n/Nod/vcjYHTS/zUY5R0AF4V/tZDJLtgzmlfizQC1dl
lR3kbpr1OwSMf3/GoM34P+PEgl4apqFYj7IPw1mEtiKF7vywAu0vZKR9bnfxfF5dzamEKBxoAjzu
2fAwaesBnRWwpUMwyuwUtDe3k5mpiT3SzlSLwZn/f1Ur97GUbPGtUDjnvHfWJ3rxDUycCFWxJkt6
fIOgRd4zRE76u5Rm4Eud8s7KxEKye8GfNv6gj/silKtTOlSbBtSqnLTeaqyMChfaO8C1jOwNs3+k
IEkBrcaHiBRCkY3dtdtI+xQaN1Zdn5g5RY8PJgkdCwPvhFw7IghqRipK6ODlYMHU8mgYaU9LzEH4
ocebWPky0KqvWrc9a+2sR+sa3rA6OtlUtnM1EgZFyItqjjPUfUvzbdBGZj/+uG3lOreBnQOKHxxC
QPaBuJxxYC0pQkmPEEbJHY7YwdNfMw2dq2pTAM/cJvKLpyhu1KQetJf7H0ORf6tr7QFKIoYlpcqL
1xCFczqtHo2g6xAhsIqPQtfu5Z6ayZ4kuUJ1Nq5Tx1O8R4gabxswawk9KJi88IG0qaMOqePzCD1W
Y/U5t0qQF5Fgn/EqOU77ThESmC5Q9R42YUV+JGNsps3jJDW25Ac/deiKQF+hQ7mgK96bCLdQX8m7
Wo0RqIGGmUdSNO8odtdjXcD/AvQlQkFmgUatLstmxGEdDtE+7h5SZdwkKhSeveE+zzrXAw3ebZ9Y
8++lRSZuKjojGUdUh6BvMJWmgnCtFpP3EHzFKld0b83Ll7aYoEkSmmmQe9iKEU0bfWhqxWvRc0Ka
tctoaYQJmypVCGrJgJER52MUlWbobwRj7+Ehz0PVrb2GlqYYB8qTpg3yAHrvNTqi6swxElMLP7zY
t2W880BCAlAP50xeN0nAxQCg2SwGebldor4I445idKJXwlJkVbG8Gw2AOqlx79HaVNNTLEycHPPv
TsIrv0RfKBhC5tidTUslXksFOcH5RDbhGwGZLJ6xh/yoQNnnTnBGy9sZh8EmoC5Oj4U9md4zuuAh
rbIPn71v5RfhrPFaTKMRFeEUlQnqB4wjAa+ijoGEQxn5ItRq9fvQ58Zsq86KEgyo59G0A3DM5Uzn
WTpB8bnGkfxAHiU33/tOZ9iDJbsg1XZju+hN9Pvf3oxrvjsvKrCEM5kv24ObF8gd5HWDAINqY3FO
x66HODJOTdUG+VQPlvJGfazrXOPVH9cGCzoTFVYBfbsiwquKFHe92MUg2z/FittkaCzgRYlrJ42u
4A4FSoxAt4ZxXbBA9Vmo9jG4hb4L070fvITGC9Xd21O4OhJgMLFkko64lzlBJ20YE1yn2CB6+NS2
3WtUgcavn5zbZlZDEhBoaXPzvIxyEmOnMTzPF4cRQahxVAOHxnd95o7VpmrPourkkqPgoUQPUvd8
2/Dq+BZ2mfM6GKQ26INpPkORn42jnVI+5ikPNrt2Dy1Hx2ywyA8nP+0xi4FGQNylaD9no1sjJJkl
F5nmhkUr2WWWcfgA1+1CRwxtvKBwYo83tc9KpYaenzVBWSJM9btOo/Y4CScPXVCZJLiU/ro9n2tH
CU6Q/1pkRXy9Jg07JRNxlOQ+8DP3RsurO66GOEsTjKvghUdK6sOErntWAYl6zwn8s9+/FdSClIuM
Ti80u94e1to9AUQhGPjA6w4SGGazeWqh1lOkwk066Fyp732WozbY2wrkWUPU6BqSHsR+3P2/rLKT
CSXGIe46WNWH01ScovYsB6+VcK7JFky3JeF4y9peWAySLciAba6NBQXm+ugpT+4CBRTjAec8WfPI
pQ1mv+VAZlBfhg0S16YAXgkSmDKIsKvRHhtn+pf83NIcs/HGVI/HUoQ5LfieZBC1HZyq5azSdXsy
AWk5yu94SiH8RSru8mpTYr8pawQSVjsmSehKcue/o7OffoYQP3eNXMqehlyP7wHTqVD1rHzhBCUl
cGX2sd8fgjJJ7hpV73m9XivLiescRKwA6ajXvNJ6ZoRFg/f1jNf00LiCthG947UWr+1G8GWCFI2C
OhcRNrMzKmAqcqVDorDvS/Ug6KV89lP1LhmACkSBbzN2cm8jhjuiNDSaIE+bOJf82jBBqQN1e/DN
QHmESV9UmlYXaYLHrKc/6eSc61uJJxglrXgtXdpgjhylK6bMQM4cGu8RULyTQ5rc7EG3p3mV04TC
QYaeRdBRMwSfb6wYVpx2pphJJkCm2zEDW74io7PmQ0NO8PYRsRIFXHwZs590Daww9Zw4rXzHUF77
Fnto7/MqXCunOpxbh7g3OvBnIo5LD6ddUiONgFelXP2Kq+egerk9irXfh6oYGmdlcCNBsZz5/Rxv
eKrh99GWjN4I8KDx2JZX/VQBRzgiJQS6VyGZP5Veo/p4XOT0zmi2Q+3ouZVo7yQQLUCAhh4pFw46
cS0/gHzTH5uzWy3KHVWgUqkzgGNWngzJHDcq2mXJe74x7ifUnF/rgwE6otszubYbIIyDbkMQxc7i
ZpcmE6qkDcnn55pwSOhGwKON2+o/b2nm9UKXNmafXA5LEsFB2szDKm0JGiq+PaVHL3wRQQsjmy0v
BF3dfajogHdGQmCI1MalPfTNaFI94HnSQlhKfBlCszNRBgFrDwqPB/0kooIv3DWAQ/A6aVZnc+77
R7ZsfiEyj5a6Hv0Zw4r8gbQnwb4YPvSQ8xZcvT1+cwv8xwbjJGiaJG3m42EEKWcz3PqO/O4dWtfY
BCZ99G2JkyFaHxKd8+e4HDSW6jwtSRgEE4akS7gVPvv0ODYcE8paKojO72k0QeDlgD19uWINoPVj
HAqRlQhh+QLSd/UHegy7V6KnxbYtPPkjqTNj54WRcK9lUbOPUil1IoDat14uBjs/qpp3Mnji9zLK
va0o+ZMbCaqP7APNlU3e+eD48uV2L0JxDJ2YWja9x2NDLOoPCdxjIGJhCqVeAZUetccmTOAjNQX9
a93Kx3rUhFNVekNjivo4bUqp9L/LkZQcadoWD15RDwcShc05EaoWWamgMIBkSI3BDVtoqvqi/EOf
4hZqNCBFkk0Z1+wzCF5D3ApdeK9qlVrbYASLJquAmAAaYKFFoJtTPtavDQVBKyauf8SV4u8ktZQc
w8NbwGxbnWxBdJQXKE2V1SFUlPnLvGjXgfDblss2y8wR7KN2ZuS9W1K1csWsN9JN65ftFqWCfke9
NPQtcQqUFz+Z9H1P0f9rikOmhI5HkrEwSSqSg1yI3tbvjSEyi1qswaCBSXT7NFFsFTqr74NEU2Hb
tYASt5raGW5Eu3CTTgb9ljYBMAeiKDxHuOI+JrCxnuqiJ44gBUqLrhcCms4QOiPEVhKfQF4bWLM3
ZQJDy+AP9C5JW+l7m1TyT5KH4rnXksjJKynEm9KT08QWsjx5S2Pao6PLyJOvzFOHfaQI6WskQTsi
z6TJqvoxPeKft8dA1zOrSTTl6AmjhAKsEuz0QY6OcqiWdpVP6HIuURZ6M0qZPvSZb0Sm0VYKWBKI
nvSul/p+smmLQN7lct08xJFSuiJK140VKcq4hxhq/6F1gQgVlQpFJV3I/U0vERFQmlBNzkBK1feJ
B8psMzfmMMcY/CcfMkmPeTbR3I6KoNi1eVm++4QGKLJLVf+ddBH00xNpnNS9HCTNtwgy4W40JcXe
a0XlOWsLxduRPg63bSxPD1KvZG4aj6oleIL2oGqlt2ukWkXpnqCG74A0zZNMmqF4YpEoHrtNUtfD
Q1J0I3pBE8M79KqQbqkntFsvLATJ1IYy/5EBqPOsYF4Cswwq4cmX1DqzM8gFPOcRGZ5kv5E+jMKI
LD8xxMaMiih7zpSu/K4myDyackYb3QzioHzLwRT54EGigZpZoYDgXiDpnd4PAGi03eAmed0/yyVI
ykxfqPJfQ9cPjgTEw7NMQ9CAJDqKymYqQ3XCSUMjeFJiLzqkoRqAoQDv12d5lAU391olMMVcTDIz
ACnxq1L5/c5L0sows57Su76QvXtfabCBc1EdsIsgRhykRXfX97H4PkKI05TjkuDTVd1L7bHLtfu0
QuLLhBzosCu9UMDRQat43IRoOdmTSojPYzRBZskgQbkrdRq7mQoZMU+d0FtWN+pwAF1e/AWZ0f6l
ABXpLtUTA4A2FAtOGdIYmT+WgV1UefXd173gHqdhawtVOv7QUrl0J6IIeEJmQ2DWWgF42jSO/l3Y
hXjdGSP1NlD5Sp8GHNeuGNVyh3Z64u9yoyhdSCjFR1Lk0aPgjcGWBoqK7RAX2Eg0ACmykg13yTh1
bj7R+D01asEkY9A6KUTpt72odYNJfbWzq2pEN54gyVBb0lqUpcmo6aeOlL0TRhlx8i5W+01BaWVY
IIFTASZWpNow+xxsRbYc1EmAvEUF+IpaACRsdkQBR7AWNgo06bXYoVKcPOuRglRqVg/ChCNMrUZr
qskErn2xjn8FNEPj9JCXzWuZG54zKlXxrhGv2XZBErsjSep3xReabalqwG0LbeNUWlXYIBDsX4JM
mN6I1Iq/ehLrpqbF+QNgYtrBb4z6DqTw006CI760qQBE2u1QazX0nhNjYN+bEX5scKCKtTfWuElT
wymh4VxBhr609Yyni7V2Y6sglcEzSwflkciEP70c4W0ZI3JVvL0s/AToWE84aXCeiTk+X0R0ojqW
UT/ARKs/GVCuaytb5FGw8WzMf1/YyOOqAyMKIlM9/1XGTpyfhuLxX1bkz0xdBaZ6i8sIwyhwVJTq
m55/eKnVV7z07tpzZbkizMqHkhz4VIWdrN2rykvU/X0ihi5/nwkJ0RzYGx7BVJWpU0IJrlZfJf31
9lzxloN5t0exrHRJgTE09T5q3yrjCQTut01wpun3k2yx4oaXgci0ggmZfAuSEl7195AeBLLQlUJ+
A0pubE1hFNt4FFM8DFJpHw6OkIam6PEecfP2Yl87SyPMYnRK0mtiAyP0If0OWdv7aStY1G7dvjNB
GPxd3N6etdVX49IgszJxAsiqPI+qtyTcbedpe+7uAL06K5sXwxYPvEfOSpUEEBpFRPcIIPMGWywX
dZBJGQ3OsTEF3qM/68JDqx59yLfyZD9+04Syc7l8FzDZCoUkQ9XHeBeoJiCsbvWt2Z16x9fBwgCx
HFuzQCbaf2v21DQ2xa/MwhXxQiQTDAkhNyEwv0FufQtzrM6CQLGie5HVKY9T6IqAg0jau2y8iUAN
YugCeBFGl/D4ddc2BSDKUL2gqA5dPWYhNRXk0owYFOpNOaRmUlXWbQdafZ4vLDCHud+CL9GY4YJG
O34U0lcCpJsheiZVUPEKP40kOZOGRyGzml9BK5AMxCUaB67IreuoVmop+r20MqjrTBWJh60OPhnL
P4U/bo+Qa4zZk2WtRS2IJ5GLm0Xbw53auS02v666YbAdwjePfEXlL47R2TlZh1mOkNmXeRUh+Z/C
aBCayrb6SvdIK1vkU7QjZ9hkLxxz8xiuzeGxoargOkQ3N/6+OD2JWJa+J8zgkocKUqTJ7kdo+cfG
1FLIactnz613KELo9/6JV61acyDgsv7PMjO7RjUFPpSrkVNM3GKX/PIP4mf1Gm00Dg7pmg0NifOl
IWZGMyMOvSqAIQKNyqf81Z02ISSsZy4b+pUe1UeoLlvVvZ+BJqjiknavZimA4NGRcITqBdI8lzNc
41EnkwILeswfm5N+JoWpb0qEWSBk963oIz+Pd3hUG3b69i9ru7DMnIOqEeRGMLtS801XzRPCYmlD
bUUz808dpFIuaM/s+i78EW0gAMiVml515IV15uQLBUXIEDhHVvna4022PUmambz2drEH1bbL60NZ
u14AsEDLPGLYGWdxOcthHSQynZHEuXcP2Ymeuk2xgSqSxystrUU0S0PMudeN1Wh0M8BXqJ7b6pvi
77gU5WuH99IEE8NGJdw1nI/WSdsNkCIEL+0/hDQos6OeBK0zMNswWyI3kLWTZ5yi0d/1YE41HEPl
pIhX3y1/CiYsQF6q01qUOpQMhEk/9Hqyb8LYlvLQUiIeF8Xa2i9DC2ZJSjxDgyyYQwtxQ4KtX+km
oQ9TvMn/nrEXZwmwNAScFHgiAXRx6WZRkqq0S2HKe4hOmuTg/un2jRXKjvLlPd7ev2uetrDFBray
VEADM4KtTrJ1cj8Rt+v/JXYGRSLQMigtQn35cjjVQOVE8gCma4qjauRmk3LGsOoFfwyw8pNJ1uRU
D+aSTveS9S4N7nJvQxVOMLs6U4Awg/8JisRYmsthaGKYlXU7lwq0Te+7QhlDVI4T76yNBE3dEEkC
ysG4Qi/lxaQHfg/oSBBkZgosER3NJHckHivZGkaFLg0x3iwKUUXSZjZUN8UBCeF4nyEh6WhNXZ81
yLFZVdeiuZCi2VCUaptOqpvQULEg98OLt9Z2Fopxv30eiCyW1iNplCmfZDwStNgVZTRiBY8+dDbQ
eTdInArF2qG3NMVcVlkhlwgWYGpu2gmVB2hwcVZw3QKEQIA6RrskG+ooSZJq0VxmaepNkd8rHWcz
rXoICtT//X02oMnADF8N+P0y+4raCJKkyHTOWpIhTzl6rWEOdSqE9UCJAKTCdnTBEQHZqGBK76iN
xh1Eo4Kr+uAjQ765mUCCBppc2Q8dP84PaEq6H5G3n+oWWe3OjKDpo0yiGfbGtpXuW89A0pozF/PB
wYaVyw9knLiB1O7UznPRCm86PQd0nwZOkIP8YF8WW4UHsFyd+sV8MAcA6gUIdkJUt2LgPeqwMWkx
WnK+9ZHc/ftDeTmw+UsW8XJmRFChGzGwCB0Lyksj3Iuic9vEqp9CEBF6usCV43q+NNELGQhiROAJ
I/kQxBJq7lxw0/p8/THBuOpIc4ICBuarRfeHFaRWe5+5vqM5pU1P7U6ws1/hc/ukc2KC1aQDXQyN
uW+6CVrWxbxO6GAL75uzLJgovJhf4kG2BTQKF1bMWa/VE+yPRYPBbYRZYuRAZwLxF4r/Q9p1Lcet
a8svYhUTCPKVYbKyreAXliTbzDmB/PrbVJ2zzcHwDmr7POhpqtQEsLAArNDtpM23hm7y9DVtTlL2
r7vLzC8VdxOamWgJRJ71fN0K1TT7UEN3SwUSE9+oHKK9tImIh2NemrOdxaFwBphCi0VO2EyAH3+i
K6/p3Cr8JIk3JhUKp93rpnjZTMKhcbZIJFZnNAGnv9Q3NvSqSXsvUzfqO7dr0LHjdlCipe1zBGaz
68jzZF0bJmehalfJEskwzLbbqvGRpb9YKNoGoqnkrBF8QQW0WIBhgUl4eh2yfTZtTT9H5F/dTIbg
HXrhEs+n8sunLzwHCFoi5KmAlpme1HlR58r5TwmZ10ntndE6MlHb7+XDl0PkXp6lWUpRVGPxUugJ
2+oBuhblqT1aHpKnN80mthvNeRw339Ntf5jVFkVapReOjMPnjnRiTT7q7DFiKUGuCGmVNt9ct5KL
3f2FQFQI1IKU5qImrocoLmhkodBgFs9duKfWsa2ew9SjmmAjiIDmoS4Xj0lVkfkAKsdNFf6c5EMO
AtzB7QwRocOFa+aGxHkRA8XjIdOBJBefUMIyQART4cUu6lNdXxuQ980yWBC75jb2GKOzJzUSECU3
4KI3cZPQ99fXZn13/UHgdvAoh+pkGrC+SYntMarsISoccN6deuRh04C4jVCY/KuF4NJr/MHkdrRJ
wtCqZGDiQfCSgITGzlKIwslWmu1QwKdrdqVL6MpLTV39jDp9TrZX9THL0gqZQ4QsPtRuaj47Vkin
WgcHqox81Q+9DUFiI8X6TRSBYMQ2kbzaZRO4++PSqN2qa83f6SD7z90ojx+gNQ6dsmK6i8ivZDlj
K2l2YgTBLmipv4EGuFbYZmklN7QP+huKZOw+kg32HLftTdNGBLVpOJ7dytKiz96EGLiZWGQ30Ub/
FcoVFHGHJAM5rERQysKe5JJm26QiTxqTrJ1eqMSrpei+sCJJsKCrewB5SOwziMOhse98D0i5SlGo
grrnQHnTK3tEHptqtp6cGBU4/8vI67wJFlCcdRr1YJmShKy9Fat7Q4rtEEpt1pukx45Cj0lY2rLu
QWz7usWueWhzJqOBPjuqS74UBRabHJ2TsZSjYtgZETGvm3Qz4kk5FN2+Jvk2DOLdmDVQbJBfrsOu
zas5yzWg7huiuHzmNe972o0mlF/8BpudPvTo7IaBNB+xb93IiuhGtHayLuE4V4YyNyLJDHCJ/DCk
jdeY3+NW9NZa2/xLEM6L0dq00G4KkKD4lUN/JXH79KGqFTyZj6pvCLzz5ZsZ0wYaaBTNgwYHYuwc
XJROQ8ksKHgYSWin/vtg2mUNYgnfToZvHfZf09pWPtrW2Nq+8nF9/VYnFJXBMzrkjPnQYyrpZWwW
Lbqa1Z8IAzvR9NJWglzt6nwuMLhFqzKCh+usspCEqh1NiHKoLo1xg3hTu596I8hGro/IoLg346UM
hovznW5qSRGgq6NxoOlpyyH19A9GCsF9aO0EMkFq9R8Qk7uZJ4Mu61ICQZSqaJ7DnGzyWiThIBgH
XyBolJOUdxLGgbp5LzQluwLZmtH/vL7+/88l+Z9Thx/J6E8UdG44dfLAk8AVC6KlLIYqgPZagfZU
Ok3FdzqCCEG0ydaGNx/g/znD+eHlKCpSu1mfKvcR2meS7cMlJlTwghKhcLc4iaY5Ok3hFavRIwQs
T/0m9H/9zRSCRwrpYRN7hC8oDipLT/IRIF38hOZ0efg+kW0CpRw/2GbRRmo+anSeiR7za7sKHMb/
oHInmj5rG9UMqH7zHlXPkRK7en+U+r2WPCVExNq5OpELNO5QS2mEFnINaJL0FmmfOkj/JuHJOd/p
L25ACxD+1sWKOPAtgMSoUOvuVOuWyYUNmpMRss4BqKkKsNi6SSkqH1o7xJYn9jz4xdlZhkj4QkMB
TrD2txOD0ngU3nZDcFtTaFg32V9c/E0LVGsWAmDkggHd0lorimL4w155RqREBcNANMWuWeIV06eC
42XNTJZgnJloiIKqKCzCbaR/8o17xSzdgXyYaeESug9bQSB0zUxwyYLOIa4Cs0Lt+Uz6XV5SX+ka
R1PLbUChAMeIlyeCQ2v+Zt5Olijcro7lmBSkwaFVoAM5QcCMbhP1Pk4FMGtXqiUMl5brBob6yAkw
wZTv0lbfNn1n15q5Kecafor2QHYno23/ujsRTeF89CyM0Ur8wBq6GVV9s7rfantQrW/XIUTzx9l7
BJGIRlUA0bUMFXlQj7VLU31juX5slMfrWKvDocjQIx6I/IPMOY6cplnb6z2k5WAJaME6DDp5q5Hl
vA6zOiRQJH4d+cijcjBlW8Sj0gGG4OnmMNO670r9txYU24yx7XWsFXehgDVjtnH4PLRCn69QHUd6
BR0nsD+auzu1LsFdewu+S8GI5nXmjPwMhdu4+agXIQqOoWZd78qptWvRtWzFvAFgQP1h5sHQ+Kv7
aIzRmPgAINBCyGJqT4q+KbpvU01QIyZ9hk1mN6aI0nLFHynocLdmMVQddaHcQll+aGjBLHxeUdya
UHPDDP2Boig3zk/tqSSxIJi/YhhnePyZEqBpy5eAJ/UbrbPjptilIIVuEkF96GV4GN3Ly4Fx9848
NIy0CQGkVPtS3xPVaY1t0niJ9UyHjVrldprsWLwls4IUFONkfRJYzMpWW34B3+aHhxFBhTe+YBxv
QLFhq+YuEclcr71uz0A4D58FHV5H8/ol0uj5DArrMaTSWHNqrAz3t9jr4E1CZXgq8OQRDPD/AUcq
Cl32qM6QuT2RTHQaB7UDUy4ujQQE85K5SaOXXH9qQKHp0z3ao2yoPV7f76sbxfqDypmsVKbqXA4O
mtluowRurjp4HG7kahsU0BpLNuDEuA64vpB/ADmbHXwtz6DuBLbq5qYy7yzmVEzwgFmdSrCuglgW
zZGgR+AGNerUL0H5DXOVo/aWWSFz5Wr0PV/RMpdZOXpsDLWzrVCN0YE8GShbL7S/GCdUkcEBB06D
uT/43JFmRjtKyQAu5wDPWz9QHXW6DYv365O55q2XIJzNSKlsKhMqX5y8CtCQ/pqqWxDqWxARFoli
XFZLwQUsobg5bWWrhqITxmMwLzDA7f8QkZewfGLt1mKJPZRemtyE6YcmbycIgkBzULOjCNQtb9eH
vObzlt/B2U8bmbKZ1vgO9Dai0Ps5l0cXd2vwColy7GuWilJGPLWJim45PnyQIG1EwkrFiDXijMUG
bShOWWyuD+eSMnCe1wUKdyUKrTJM9RQoMclcVA2w8cOUD718DKutT8DYkG189RQlNwp1WPdGkt/+
9NGIiqfWTq7lV3DWOpayPLTdTNMdeRSkTUPhdBWx25DaRo24Zfs3u8OYG7Z1XUGvIHegGCb1Z6oq
8PFPVgmNK4L8DlXfSUtEr2Rt7a6BYlsU+AFGwzqeb8Q0rkL0xWCCCbjxK4+5xEbGDPnM5BbVKPvJ
rjw0uxzAEJb+rncjWkrjl19oRbpTbyMXksi2/AI+45O8ExULrNrXnw/7YglaXIYRS606NuDDKhPF
9yFS//tERGe/5iBQdAfNEhlVpOh8Ph/8pA3gJMhB5p3Vz5UMHxHv2vFAJk9RK8FJsjbPSyjOF0Wj
pTD0b0PKBjokyFugw+B/ROBcUFa1oM+bgFBko90olZ2IskmrJ8dyEJx3iRnLIr0HRBTvSX0MdW/I
3kN5F+sQbTr4zUlh/7biD/sfdZEy2NqgqYJI6fkKdXWOHlVwtoHPA72HXhWdLBHEZVXKF4aGFzkY
mCg64M8xfD3EywEVNhDcrg7Nptlaltt8RtuXEX0M4HZ3wVBnIxOZUQjcF54kOI/XXDYK2f6B5yxD
KjKSjvMQo7J2ZPhp3Iypfoimv8HBXd/84gGHvZ8P0zQGtMlFGObI7iLD1eMPo7gj6tN1j722becX
xX9ROIctq9JgERUoMdQpDWlnBKXTdKJjYf5W/oWkgWIUxBozv8ZX2/jCOQxq2tG+QJzeMrNbSd7W
DPQdz37wjD4FjRTHxLrPgK+DpjkF84Ngp339ew5elTWEgNEjPpNYcTfhdDSCUEHHsqOyu0YHIzR9
oOELYZ9q/k2q7HByG+NgYlNod6qosW7FkczhI+gLfXGq8CLZDcX7EyTSjVPL0k+zrNygIb1ggGsY
Kqr5yczMj34Mbnxd0jftaBmInZZ9aSsj2RCaPFw3lJUzFUwMiKLj6oDsAy+TJoMHHk1vIPsnIdq/
I2+adLs2f3eRN7dlRyKehJVddgbHuS4DtLdyNM3aAkO88SXzRpOYXfe40xO2uz6ySwI7pGFBpQHG
FZAjGAh9nO+00NT72rdS0NIeCjvcDI7vFjYJ7cTtDsW2j53JLrwP061s8thDJ5k6sR24n2BfO0Fq
1KZvtWC/rM314oP4s1SyUn2YdHzQ1DkqqMxp6MJlh+jJ7IObsh7/4kGMCUD3gKp+cVFxrqYPSKHT
HHiKYlsQpMtASBE7n81ruLMS+23IIC2E/iFHMO8rXuEMlvM9at0jPNkA9jnzmIz2aLvbFo5lo2H8
PjqBUWzTH1Ob2Sgb/4EQfWa/W/v3ZucHtmYHm+bjtpjcdgOCQe/6h63dYvFh0Hs18XSFCBG3n4I2
kpGrxIf536VNeQrc9hOlsKbrnwJPqe3SHm3cQfbxX2zjJax6bod+kErKpAE2aDRb0XrbfLk+sBUt
3dnS/wyMW2hNHkhfUSCwz97VdroX3Ra38WvzPXL8J4IYsB086a9zeRzKEdxDCKnd3//jJ3CLnpUJ
CdIga53RAVeD134oJ90tvt9nN59vqA7fDi++g5WWXNMm7ng0BUa3Vq10NgXc7cFSgwC5VUyBtLsB
gfhv0yl2xNiZ+8/XYivHtp/b0g/9Ca3DW/ow2j+vD3/t4XkGP/u9xUnIatQR6RGGT+7u5k7B/kNx
oZBgBw+fc11i62lOzWxBovWrJpA/ACFyOrdbaDiNeA9nJWVUQhS3dTrfa8oNUSNEx1FdbbhIjMrt
jRQckDqUY8dsHflHBDpUUSJg9QzWwMtpQDwZf3wEYSxpadAB8z61eFxrrZ3IaIySTUevtpoGHoA7
s7GDDlVC+e1k3pai9+/agQK6JzS8oC4bMrrcnpaYOhV6B/yBHE1UTcd7dOojHvx8fYFFMNweHkCn
rjYy1teX4MKq4qQqxqdUh49K6wvu2l89+RerijZzUAmBehUcOOe2hGaUViGzLVl3PthVw63/YHrp
nn0zvylbbdcf2aN0k/9+Ij9x60ArlLppQC7EnOZFtKvWPebiU7hh13FDh0DC7CYjtm2PNzCepvEG
1PUxAKFNCzKFrbyZDnR/fb7X3jjznWemiLYUHcGL80lgoyKHih5jElowMVC2lVTLaWssLcsmO4zG
OwRY39tW89RG1Kyxdu/6ajIGlQHEGPhUBhh1tKoasa3U4MaXf/X/ujUHF5NZ7AlKqrMcHl89J4/E
GoL5gFTDcWR2UBYU+kpKkMYOCN5F6qorr2tUgeN+h6jxrDfGzSQa08OcysjpZk1qt5L1VNWmA2YY
24x+9KUoCj9fqjjjPUPjHGENTTMjmBlTrDxw8vQGus++T93CeEyGBrJGN7omMJV1RAReoGI4J+O5
8aFmR8+TBg6PRqnX1Hgn6i8x5Ou7THsaut+pHzh9IkqqrSUboLCOXY5HFoK3fO4m1uO+NSBs6igt
qA9u1QZaMWpu67UnD3s19aQphRQKkubvBNwsdbKvRG1LK+t6ZkXcVToOqmasGKwobdt9XqNlsdG8
0eydJNLtMXy7viFX9wRMFtWeaMtDyef5fmyoEgzdULQ4SiKUJjYnJqeCl/HanKqo7wchl4lYIyLj
5xhBXIyyrJWtUxSjHfWgmvE126pNL/GLY5/nBx+M/5Ie7WgNPi30oxRKiiCy5oBNT+SE1xw+alsh
Ij73Ul7k5tQ+C7S+q1snl0yvZC2Ebv1jNkLNzmc7JVU3eQ6dwOFJKQwnk7Vt2o37XFXsyiztGmKM
RDOdUCr2XTfgdP4R5+8JkpWkK508SW/GyBxsqYVoE+qary/UqucEZRrePaAiw82A2w+JroZSIOPL
leqVDifQM6jtW2luu/CelDbLj4YsYp5dq6BD8+wfTG7XGz6pZbkBJjji7AhVB7kmOcHgZZq0kUGi
Yt0oEGK3OlQnbv49XSvc6RKcM5sw9VUWjwDvBul728QHw/zWKK2HdkvoHVTgFPoQTPHa1lsi8lsv
N0kDnlQMt0StJWJ8YQ5qt8Q2dNcIDKgIu1q9k4PY1sCk3LR2Km8jCd7w1zAeqfVL8DVr763l18wO
cnH3RF4sDWSGr6GQKLEYOrZQMQw2NuZNfuJRKBXlrzIkH/LkpUp/SeaTAH8uteNcPsiw4XtxUOtI
xs/ft8AnEOqsQrXD/Kvfatxy9fAZ0RdV3RPDrikIq1FrKMrNrz2ll5jccwNyskrJ9B6+N30K+40Z
HUYJhBzapmfgOQsEnmnF+Z05ew4tHAdNCiwcahotXvOmLPdWq4qIYlaM6gyE27d6BGGVYi6bjPpg
HwQRGD8faiMCqXm6afW/KF4DGtJ+FvoA5+1zvmg0bmnGJpyaVgTmOHVyzOhFiaJvbWFuxhgXBKXc
X7eT+fs5M1ki8s28uLYpcd/NFZuo5y3VdOc3ARjN/yLCDxhUDem4hygXHB8SBFeHIkYxr4QnmV1K
0w9Zfr8+khXjO4Pgtr+vauWgzrWncpzvEBi1DbaZyw7ywGUheC9EOmerlgHeWQgTGMgU8zk+jUUo
ICsqDCm3e0nbNP5dHYFgy4HCuXt9aGtn8Mxu/w8WZ+p9DvHiZgAWnQr5fkRntxUZD90Erpse1dGa
Kj2petRAzCrAYdKk472PeI9XkfDQpVl815pZ9l3wTSsO7uybuJ1h9eXQWxG+yc/iZ61ofmRyeZum
yac/PGdIACa+D1Uif0sSyM7qYNAGZ6hqBCKfs3IlsKBag/J+YoFB2+BKjstAQ5l4hdK6QtkO1XvX
ulbykkHfWTDceevxG2WJw73/EMeofLkZ0LzmgnQ88KKdj04hB47VJtt36WZ0m7vJy9zgSToZ3nXw
tU26xOYefL0FAmxazNhqsiVpDKkra5+BL/M6zNpULq2Muy8UBelic664b/Lb3iIHpdGR2nmmIt2w
dRyCKicLSQKTZz2fmrxAyg84oBw1wV0bJPsCLWzCgtK1+A9M9A8Qt2100rNI62Civfkph93WGFtE
l336PQjznZa+gRpgp5ggfBwhl9K8gCfxviPWSwljVfLkNh5lN7Iygcdd9VOLj+L2TYFaCCaH+CiZ
2Co96biaNeY2oyhVRtMPGwWLumY7yzngFlWSpA5kNZjsbkQaoXVZ7xYoTfoby8FqopIRLSJ8JnIA
UWzNIPmKnAiEKsqNX+Q2QR1bogheAOuT9weIc/JFbPj9GDfomch/glLynkYPYI0muduNn5o/CJZq
3VD/oM0+YXGHqoewiVC1iw2haQgC2LLVbCWlvrVkgYNfcy6zJvh/5o8/hYsMPHUkQzVyGL01SECA
dDhrM6clLyABpWZyZMP2+oqtRSlxy8AVEUKBKqgT5uNtMbZZxLX46qOYMrZjFbMVVIbkoL1N9eI2
0ZgjGeXGJD+77jfJf4H+1MbjC8z0lmt0meBj1mx0+S3cqk4EdBR5hqO7GeLcrlGK4Q6VFrognE52
18e9tqRLKG5JS1KkZqwDKhmCfdordhB1+3jKHAhiOdehBKPim4PHrmQqQzeCQxTpBiSlm1FTdwZ9
uI6yejdYjIjn84DVpAX1AeNLYCSO9BcJ9I8qaT0JHAMp9LASBUWBg7FlFOntPvZohBSsroMrwvSu
f8va7oRXB5csGuYRdebOSJBTd1JFYMZNMDhpUdtGS53GIqeh/YgU9jTkk+jMWruFWbiBoUIAQckL
Jq4BF746NOFNtVH7btUQ9YSmAXgvrbyCMKQ6ukGgCDbrKqv8gvGAVzbyB79NQgt8Eel+OmlHzQXn
7q3llF60bz7lT9Wmp3GHV735ON1fn+D5wDq7hCBEuUTmLgK+NVf+qGiOCKNyV8TRydBTwQa5sFoO
gns3NpgzFvsgV7AMJAi1AWzEKNGlqcBULtaNg+GO5qpPal3xMYcjepxkCOrmvV0laNV5GmJRr4do
SPPvC1eHCjV17I25paRFKKD4nhkICpiCebt0qNyIuIMWatx6I4MD2kmerZP+wFxr40NifXhrj/4m
PfSPoy0yh4tjg4PkfLgvK+hZaLBW6GOVobmJuthxuKkMkHEabq5s8fK+bn/rgCjrAFmSoaBH7Xwm
lc6IGEk7sJi9DrfQKzkl99NBc6KX6zCXkat5YJYMbj2ciNjc3IqV8YhWQh04NDpF2cFnd/Da4LB+
MYZdB+kG3dYVB+o5NpJQgqvMqrGg6gLZq7lQhw/M52xKQFgO6LA55F2IoiN0KsdbwQDnibrYyAsU
zlj6mCYknFEaD7orT6gv3ESH8iUv5wLZ+jjuq6f4uzTYELzbX4cWjY9bwl7PEZOZmWgscxvTbZ01
iET+jZtajG4+JxYbrsqjiUwEGAyFtrkBQphO4INXHeECgTvGg6EsI0kCApbR9qXC6UVCsJfp+y8b
nDu4NcS0LqhfMt9Sp7xlUNdwhm30mLpkUznTznjeoGzC6W+M12gTgujG3DSn7ygq3AmuD5dpPu4D
OBthJDKheIUPYO4NKrM/o2O9/5WcjH18q9mSa+T2ofCuG8fq/kZu7b9j5oyjIKZuFBmUAXMz/haD
F8nOsqE5TSHi6VQbQVWejo+QLniHQqHALoXD5YxGUyPWGhWwjZuwh8C6a93FG2MbPeQv5IaGjrTV
LVvxoo2I0mTV26BNH7yJqKYEDwJnTBVyYLE5r3REgofM1JzK+jY0FWjsy1OP/v2cyQ81+5jaZ+ha
e7okusPMC8k7A4ousLlKXoUMFXfkDlKGUl4FI89iJYk3Mh3lnd5L5KeVlsnJNAvl+/VlXvMBWGSk
MaCBDmc+/77YnywalDbsMWArtJWkhATE3RSIHp5rLm4JwpkvsFlU6gAJtc+IQsthl+JO1NXfmu75
+nBW528xHM5qGavGoO/ArjdnhLoBKg8QUFHnwHD7dh1JNHGcjeI6ZKTQYADdnPUO8g+aPNF/3+2L
bY8G5lkH2bRm4czzxdEhrtBI87avqDuddM9ws5P0ixxAenAMt9fHM/+vC8tDheHccabhYslhqWpV
NdEAlcfcf6fRJqHQuSmhfCLbg/WOLFEVfFwHXJ/AfwB5XUIz7aBu3ABQLTTPQB0aM9pNhlfndZj1
Lf1nYHwBSoLgrDJWM86h7p1vTeyqP5Fg76HzhIZp9ISLqgjXbfDPwLibeVkQpVbR7e6UycbIPV13
8/RJ0//i2EP+87/rxROuk1wtsg5FEI5Wv2ag+C0FZG5rx+ry/8+/LxwDjYyJBQieOj5z4jawh1h0
vVq1uPlaBzUupEL5SEcfNynIAhRcfOhTjSKSmD3XqE2ydCi87KMRFOqiFthVPwSxW2TCkMC2+Pdx
0OJ1rBdAtJRT5PdOHm/yYLAHVD810ea63a3O3wKLswLVTCWCpCt8Xo1MMmj/NYGru3ztz95hgcCd
Fbk55nrNgFBBjjU+lPVTETzWOrq4th2kb8AsGB+UYDNArEeBqGkuupTMI7jwGHPtMxpiVPPiZu4P
maF0PixQCpUhRtl/P37XIwlSOjUIU9yi9XOn11j1mFIjuzOCJCnQe6yFNwqZ9NqGCo1o5626FAS8
odWOajfy9S5b2qwaIDHia/ii/ilWvWY4tP+ac2Se9AXEvPkXEFpmjVWU6rgKxvQ26cAEmMe3eS0i
k1jdGwsY7hzD4dKb0QSYpk/bI6EDejcl5RAzdCQ0JD6YVhraehwc9QosYtctd/X6tRwjd7QNdamM
KLlInMfUssmd6vlvjd3mO/moPWRu7amPcJ470Qt2dXMuhswdQGgci0hfzkMGgZasburkqQi3RQjl
UYHlrm7NP0h8NC6Om94MaiCFLbFrXbZbVbD5BYbIOxqqFZTWBRBSHW+qcqOiVF/PBOXjomFwHsZi
Sgk9MCwTSDKoCYyn63awuiAoJcLlEG03hL8a5nGcM1KB4jsCZa9MnAyVhemN5N9DjvQ60mWRKnYV
nmd4Z8OfoQqOG0qSKnGqGQhWlibaXLVj36MszC7iW6lOnbbwBm1Hs7fRvynJPcRRBehrA0Wl2Kxl
CM5UFDWe72lwgoVTVICbeHiwNvq2eJx2aJzW9613Gl0KlRH7VDtIK4o6mtZxIRsAeiskjvmSLd+Q
8ljySyxg3LzXIYS02Q/IBN4x8g08Mt71Ua55FBONJLhGoh8HzMLngywKxDfMWbIRDS0Om45Z/ME0
1HoXTpgf+wTEZ7/+AhDRXzT+QKCB8Jw/UokrSonwKOQ1iuPYvDUovDLZbWgOzuQH36YMAdl/3xc+
GxKaflBcpUO+lO8IpYjX0FzpAaqj5TLZq/1xRGT/+sjWdjfOu1l6Bc1FKO0+n0rLZB3a4BBrq3W0
wfnTvgrlbROIUr2XxFPzYGYxe1Afg5CPb5+qUcNgJHR+DEaoSKvvphFkvnVzCwY/DwKtm7AK73Wq
PCIL5lipoIZizbsgHTS3HKEiA4WM54M0rCk3KvRko7EelfkMtI4//2IW0UoIanowFYBV+xwgUfWK
yRquD9SftrMOVinJmwAyPtdh5gOZv6Wg3OQfGO7AlrXULOh8D0N5qt2poKXJNmCh0kP3f8OZN/vi
YqAUytB3UPR0fNxhIzAMJhB6Qu0p+dc0hrNVLAbEnc6R6RtdOWHeClVGv/o7BEf09KnV7zrqIpu+
a0xBonXV3JFoA5cbEvQaL/VQDp0l1xXcY5AcxulVNnZK/eP65K1BoPx57hNEd7HKn5eSFiNSLSEG
asWxQ5mXZzibRe2Iaxa9BOEOGSOZYj3MAZIZ5r1sdA9W/nh9GCIEzjFoIKUoxgzep0KrocLuSCpY
itXHLJJphKKkGRSdfFVYIo9RMIDTzGnMF7m4tbrjqD5J3fc4fFByJ7yRbhAFn0Rv6LU9tEDlX2oh
7topmeM3aJyGQvpzW1PQIbm5iNJ4Nl1+ry5xuKRhUIOPNZeBo1RGvo3U8aFnL/Vk3RvTZ4beFpuK
2mNWDe/PfBLeJvJEQ+UWNlNCoODdZI7WPSaiAn/R9HFmkamNGqDSA+e8tZ1QowWqkIraWih4sYtg
ZutceKCCNoPGKGBKvDhTVI9kxkc77EpZ1NV0UU8KD7RcJs5z66OSUnUAEEFMPxjfJx8LduOXjzXr
7CApkXJWcZMT8SGu7C6kmzRFQTbIQnyUm0YrDuJGnY/DtJcPbU5v++7b9f27tr3mjBaqIXDqwd1x
TtwnxcCgpAwIWt1Wc1ignOwo7ED4qEFSvkI47EC1HPxwryx4VctAcBFeWULoS6CBH+xPuo7KxPMl
NPpOySIVh4gMBv2h2MbQPJR/kGh7fZwrVn8GM3/GwlKQ4Qj0hAKmbSHn27K7Vq9+t7molGVlO5/B
cLPZdlPVRy1g0ia+0UGNQaGA/cCodVMXvg1lR8FRv3LFBS0B/IBpoQ3iQlkhViTwJzc46mOjetbV
wgu73yEYJqXhCSYFddgPKxIVz6yOcYE5/76YSkmXBlKhFg87wK2npzp5sG2tjOz4X/MGooZexjsB
99qZBJfvAy/ROBNEM9AwFtvODDf9lB2qSVRJvWoaCxhuPBqrAzrIgAEjT2Xcx80mDXfXrW9eds7L
U7A6EmQ5VGxmyu3j1q/KPIEMstMPUKaMPKtG1MrucWVqRcnV1dGgWBbMm7gzIcVxvjooQsaWmqFY
OJO57zTWgdb93z8HUPhLvkqasUZ8t1iTaRC8JiaiTkPupOp31PZAuFBw8q/ZGZrkFSgU4cWhmNyk
BQFTpaCToHIXK1s/RGYj1hO30kfX6tF3lzIETqNCsFJr06eAEMzESwo+iX/CxYOBh3EZgLimNWXH
qrPKpVY/bCJtEgxvzfEtkTiPNE3UgMQ0hhdaulN2+invrX2Qo/yNqvvr5rc2KBXqK+gdRF7l4iHc
p5KfWgmCwCUzPHB9bOvY8MbaEpzGa1auoo8WSTw0il7QiFS0s9IiQgjISnI7Grc6ZtE8GtQe4831
Aa3N3RKJO/dDKZv8kWFAubRB6Zpt0I/e8nrt6TrM2vG7hJnndeHpFEmVAwwXMGS6o4O1LYpS4MDX
R4I2+bk7AHSY3IGRZil4RMCh62T575EhePtCO28gf2MAczP+f1A4FxclilaFc5S4K+/B/j6i61rE
f7mmUYueNAxBp7oxcyadT1bJ+iwBBytGAnnf9Gd5ih7HwzfJSY9sRzb1MdrTA/K5d6qd30LR7Pgg
o0NYpBC5ZunLj+A2VZRlFjjv8RHteMvIs9ShV6URLJkIg1uymg01TlxgmPpGD14HhdmhqOB+zfch
IW9RFR3k4OHjJpOlasKgXoZAZDx9lFl46rXsmGjxJk1Th1QmOrzCRuDU1+4Ss3jiHJ0joFbiMAmE
Woc2wLiivnQV+TbGsVFlhd2gw9kovQ6SMiJOwzWPsYTklqtHy01QyvAYVUZvUREHJYjssy8VL7PM
DRjcBM5dNEJu5fQaamm+gVkdi7JwWp29+6XUoBC2eS16+U22gsLzI+s2Q72lYHLXUldgVZR1Q0bm
CN3jXKdG3IdxVY6YXZSQbbQo2iuG6ih97vW03eGwQTQydqfKf+x7bQNNKc8M3mUpuE9DgS+49Djo
wURXAJFnErkLpcwhDbMyYggyp50F/sZ9VP6IzVeDbq77znUL/mNNnMuRoDHO0hLjnajCtnKJeCG4
O3s3o9I7K/w3uVBuQtSwX0e9HByyNOiOnUvXUPd/QacyZepYSvMRNBzxWtNAsDhFTu3/vg6zFqcE
jkEViPSoiExwe0VnVcGMAqPLVONGTgxnTA0XZBjbSoqPWfKGlqM9YQHUNMddQLrP6/Cr22aOHyJw
DYkgTTt3tUbf97Vl4I4HRZ02ybBToo0agC/Ieoc4rsByV6d0AcadtWAni/ymoYiFqf5jaTwnU7K3
mmBDpL95zODf/TMsblIJqsRjo8awxlB3cM840pziOk53UK+5i1vZrcPWNiehPqVohPPvi2M+xyeZ
5gDcMC53ajozSnY2qVDzb6U3bBwdaNbdB1AUVmN553ftU1YadzQa2rldelslna30smDWV5f4j7vg
a0CTsU/roZu3DxIGabixAhedvD6yd6LO4dWNukDiRj/Q2iqUEKPX2Q/ICWXpLkXyC0Ui/qwf3QtM
d15D/iW0cIM8Rxm66UHZNo8r0nRbHl99hKcVdCVf3yAiFM75hENCJAIxKGckKPT3dPAN4RIsAFk9
TRYTN/++MButJV0IAjQsUde+alZ7CjvD7f1naB17uhF5UfieQzDzfxqZwT3v2koywK8MUF9WXT1U
HbOJtqUkohldu/lqM70ouCTwXuWL/GnalMRK8MALQMg9xMYuntLt34zkD4R6Pn0Q+4xYIMGvNH1w
iOn/kfZdPXLzwJa/SIAkKvFVodP05Gi/CA7fUDmLCr9+j2Zxr7vZ2ibsBfw2RpdIFquKFc6J0M0f
vYXzLBGzerlPViLYypJgeribsBIDrFRNW91q/EkrHPT4WBJ9WCvpolvW0FUDoI1oKhPOxqBdq5CI
IvhkvQvYwdl8ylrXJG+28THOmz68Nwe3MLjb94EUiFYqXdjPCGF5azRYqI5EWmk8WtEhcryhutGb
IOt/WvgS4IllHgckSDQE1w9z1YicLF3YZUDy1H2zJATKuMHr0putLUaLfJa/FtQ1ZNQcl3gSyAyd
7rTgkxiLqijHk9aL5juTBxV6/k2+neMG4dsTUZ4y3R8TSe/BqiItvdDLhSC6aJGBlDeotITMKoyA
bcJdcM0FhaNseyzx+m6uGv8FHg+zRAZSs4Ii8cnMp1BHasCMOFoSNbArGtsMD5nZ+EBs+dcBISCd
EM2AhmGByxJrrlPJDFMxSrwriN0CFib73dWUA2jIit1ZN1+vr2014bwMpWKoDwhAIEU7v/espE6r
YhANJd4K7BkpCBzbGsQjHRv3mPS1tr1FfnUYrXZHpy99MjrMrcL5ObcqU2IbLvcZoTAGNh0EUag1
i8Z0KBvSo6MQqDjOEOhjtrcADBFh7jcj39hoeNdXfumUzqUJF3TmOk+SBtK6WfNrXQ8y+0EK4b4u
BIgXaAlYssLL30+ckh6lI7NpDMC1fPg1jNb44Nj8tUy6UpLsWREEZVkg2gkGVUyxfmkaCkgdR6yG
Kt9bylygc1qqZMcuPSygIhHHL+UPG8nt5fxOFqMB5TnDrBmuufUzC/dz5mNssbEzf0xvyvJ9fPvr
A1r6fowlS4JhVE1w6GqnIg3HpgzIYoECYBznef77LilgIv4RIfZhVfoAvOkKIpr6NmPfaitQZAyi
lwcD6lAMD8F0LHOzYs1IzzsyImDPvCSjB6OvgXpn32bSDMWKDV7G17FVS/8QoOaE3eoSxnWHcJQB
4ien+FHxx3L0h4l76LyMiqBVQE4mwyS/tMGQuSBBLCMaaJ4StFtx9CguQ8hMck9rn2OncUtrXw6h
xADL5Cx/P1E8W+8TphYoioEguOufp2Jjz/eN8X5d32RSBPWuksG0IgerMTMOPsjCzbVnQ0Vvy8t1
OZcasewabC6mDgBpLlrcOo7KTu2W1WTPA38s1Pva2F4XsXzqeVh/LkJwyJFZzZQuIkb7J7P3WuOz
Eg1Jn7OsjncZmOJ+LoPbmItDQ5LYQNa1nalMy/AGeBRYQ59Up5ewVa1KcPC0RqYc3klsjSNaEoVx
iJIaqDa65N0gfx1HYAULTSBVkaRA8eRct/qomgDUhCSUZr+2ZEPCEmAh9wUo3q8fyZp2ncoR3kD6
WKBreEDy2gIsB5CuGIAfgGxTG5L1rO0Xisco3yLza6JKLaynw2ukspBbbiggrf/LBtkk+VfmWFAu
NEkvZCALGQFar88lWIpdqSPHa646YiZq/11nIHaug/B7u50C4BK4b7f6gWzMABOns/ueY9qBH4Ck
6zousiHo0/4RBgydItNW9oa5xNhA+yTiGDxagYeNIEowSA3mI4upwHOsNyu3HV/UPnQjO3cxxuI2
5S2ln4aVPHakBx/Mo8rbHaqnL71OfBUUDhaoYkoLsJXXD37lLiK3t+BUIsaCrRS2q+kz0K7qeFiF
VnYTzv1NEwOjszY3E67lNMtaI9bEAVUctxIFBmi0sAVlmaXpYEPPmnauvk12mDpuPgMb0SuzDPCO
oOAyBi8BK8auUHJMrRoGB63UaA8HVjMe0H7OHNAJT0DNAAUS2obVhLevIXLDD2bJDdO/vj0r1hAu
2KJowAN3AECXz7VpKsncEQU8K/G8m4x3NTk2sqaoVREwH0BGcmBxxSRHxHWtmW14eT4+o5g3pUfE
09dXseZ+MSj1R4ZwvSdTq1nbQgZtPubvBk4X3brmf3r8veePGWtcs88lMteXBSxEtMIA8UlU9rrq
eqNEYsozG4CBfcZmYJAf15d1+Y6E0pI/IgTHG2qqk+PQAWEQBoOySz9b00+A0ksBqfoPAeypKMEO
04llkdFDFHVgHLXdEH9Hle/6clbuxtlyhENK+2loNRUy6hjokZlr2G+Tk7tUuyEyK7li7s9ECeGY
ZtfAOa0gaih/acohaz+rEcSY2+sLupCy4Gzi7qKCQOB+Rbj4tB2VObWBAzxmm0Txi/ABNHEDldgU
mRTBpTjmaERjVgDLMN2Z02dHH5LCZ3SWGEqZGP3cEjiVXUyaBrTSSufdXm3jXwoHy3qRJv9pnETB
/9/WCXYnzzoHNI4LXHP6aYE8N36x2kPGNtelXHjj5YDwukZ9B739KMKfr8m0W4dGEzCKMxaRwKgs
5htTLOvTXt25EynL30/i4xjMYLzKgEYcT46f985WL7w8VNAdl0rWc2EQvtYDphd0ZFvIugi3tMzy
mKC5HSTHmM40dE8BXW8OjGWP0XsliiW+QSZNuK+z0UfgM4dGALryhoS8deuqjd2Ka90GCCyTaw1I
iuSUyqg71jf0zzKF29uncOOUYZnN9FzlmhujNlfM20yXsastP3QWS2E/gfEM4rqFpRKPgfOTM2ze
d0WMq1U44QJQE5Rl7IKgK0i1yVVncD461BuIDFdlbWNB6WYgV6CC2UMEPatjgwGSE8rfjXegBIya
Z6btWf4TwTBG5/4Bb3ZZ5R9xyy050c+y6HSucoizIzVIzTsbmGYlajfkwRxe43iT94C8/QfdOZUp
3DxeYaggA6+ph5lLzzaQIgShhHlnsUC1Hx0prdxiAy8P0nbQHQI2EVjk8yWOIwDKHRPgxzR+RSMv
6batsk8L5ibkqOm5h5nS0fFtxiRG8ysLck2wePeHGlM8FQTzsDiqDYrHP8rqtVYQfmSz79S4H0TZ
T13q9la1BWaPD2S9Lc/Jto1Kl9J+E1YLzzvZWMpfp9i+tPvPpgja3dUtA8ovtHtGPzDKlYX1kYyS
KGj5jYv1L31UyBliglfsSmyaxgqbCTKUqGvAk1sobhsN3OVW1gdTX9wRnQwSsNdL0KVlYSdCBcPE
c3tWRwYYaiAhvibAQ7Oj3q+KAUyB5Qa5ao8boZfU3yo1vknMT5LOt4b2mqmKS2wOIpvJN8h8bMJi
e93dXBbChQ8TDJdqsX7kKnYDbZRuq7zr/Y7zbTb9MszYLYaAVbd2fuD9/rrcRbsvDwElDZBMADhO
hNwrknqMEm3Zj7HYmeig0B22a4tKtryLvu+v5S39gAi1l+fn+S2jc58D7guXmjcgf0F0NaPc0AEg
2+wAx2HoL0ZU+hwMSNMsQydY8+TaV4Pg/xUt2DBjWFI6iw3rLX6I63qPFLZEldd38c/qBBtSYNqq
r1IcHu3GDfhCYEJAx2LIhsfWTcbJUgSTMViFqicTllI3buenu3bbf8Y7kP8cm12xQzHuQX92XIoW
fq/fTU//oip/FinYhKro2JCFWGScjn5LkyCz2mCYcknMuupYT9Yo3FA7bHu7XRyrE+/NeeOUTxSu
Jz0mvd+ou17GkSU7OvHedZQ0GLxBnKf57XBrWUdr/H194yQKeNGxlIQDrZbwWClfRgJiuOAffh+v
cBNlhKU5WtA+0hoIVudlCcV91zzXdHf991djDiB1ARUXWEm2GOpYOS+XOjZiDjU9DqnlIrX3bFYv
llHtGqRG+Nj+vC5x1TWcSBR0oM4ttaY6JFrT3iq9SXmolZ1Z/g47ibKtnv6JIOH0B6oyjPBAUOTc
963pGf3Ctizx9KurMdGAiGYqDQ9+4eKAg1dJDFIvoDJwb3k27tUpA2uZ+qFiKrObVcl5rcXA6PIG
GidSSaojkmYYfRmGZQ7M+MjZtca7o/kW3XRc4jlWtQLtyQh9bVRWxXFZpQxz5ljYOmZlftMNboKk
KAehncZ2RdS4ioyodnUb/wikQuNf1JVVnA8QWJdbR79rmqAr/1PBm2NJViYTJLyameLUbESSxmOA
urc6f2rcNP2pax6VpTW+GsxE9wsyDBM8tLi8eJqcu8XcnhibIiDeAv0bIHEH6wAs6I2FHMcudrmb
7s3bYXOXHL49ALrL6z+e25vez27Mbb0pXGw56Kdk9lfXV0KCk28yhH2u1KFpiAW42vn+QwnYgey6
m/Ixeye31c18l7zH+zl4TFXXfKhvmD8xBOcSd3rZ44loAczZGJMGkT3eV8IJpE1VAC0DY/NT5BkH
sh39yB8ql4NrK3HTB+Lq20iSff+qGF4cxYnMZVtOnjpTFvLGciDzJ5s97Ti+qw/Tg/pR+98Kz/Yn
T3MbPzoYN9j1nayt/BI2Q1iwEB4NlCSUFhwLPpQ7wAgEIfiBt4o3bIYHc4tn7DG7czay+ebVeOJ0
n4XQiOF5CwwBiFV2CzOx6ZaHNHWp1/461i/GPdL+vnVr+6qvb2uJkdLXvOKpbMFrdVM9qBPBfpN7
bTO7b/b9uPn5ZLn9xvK1g/qg3lOPbA30tqfvz/0GEbqsaXr1MXD6CUI4xYuuGawQn6DfAis48rvg
aXbHjeJ9Xb1ik39UW/tAAupfd2/r+27rC7UQWl9VMRoeuTG1jGPfbTeBarVB5PYu/yCbzrc3sVfd
JJOLKZ3aA/U2UHAl/mh150+ki6feZrS2HUgPdSBg8kCnMtC2NQlgnscdVoGHh6jh/C5VShZDncfW
y0B7NaNXKpHV/1e3EB2OeLBj+9AGLqiPVmRDEqsQ0QIOyK93MNLdT2jOza/irXL/A8vGy+RGe0xQ
vKHv5fr5rTnYU9mC3hitRmYthGyacjDheKzwwW+MGS6JnP/HIqEhqNQCd+qyP7lp0nqGINK78y/q
AgT6Pv/BXFS6HzO0oXmxx73yGxIkgzttpVZpLTpCQe5/xQuKMtRxnFvjssdgiPs1fqS3SYMJRY9x
1AodL/0BZGgvv/99fXcvKzIwhmikwoqX0TtgJp1rT9LxJKwHgu0FOA2ozNL/LPvI05dUf0tMP0oP
3JBs9KrPOxUpBJx2TIaIJxDZLGOmfKe59n3hFzfVPt0N4AABt+edmcIBJW78PL4lAVp6o1dDVmpe
3L3gg9BvBMQ+DTlaPJUFvxc2bR6NdV6B5fG1BD5ofo/OLuQUHQcGol7YFq9v9coBI7MNljoK7ATn
ojtV1yensLQanNh1zrcjBamSESYcDyGwQ1wXtWISnKW/xVyQKU10wJ0fahZXMTdAI+WhmL5xKkx+
G6qkSLS6mhMRwiEWMUeobUKE1gJidCGaHe75tL2+jpW770A/VQyE4lKipep8HVYN/JYYE7XeTJAK
ZWkAIGEn3eTht+ty1m4BBCExBvgW5LPFVx3TctIqPahnBu0wIjwEyCY3tiQEwp1baHsnu62i5+sy
187IQV+AQUBOiY5lYW2MAAInBTEaECLyTRFW+8yWwayt5bmwrD8y9PP9m83IKrIUMlJQsecqmMNB
Cl9Ubkc2TefPk8tmP+o2kWwIdk05Fs5oKDkQcUCScC63okUVU2dogPB+F4b/xeNz2X9e375V1UCb
nYYzAwOkmJtXx3IqJkyUeF31UlNwApBfdpbAw75dl7O+lD9yBLMcFbGZ5x3kYIgyJXdGfwesmOsi
LptLcUbo3cH0Kbw4PPjyDSfRsAK+xTFUF+3Ly8c5CatdmJZvzUx64PAZbDcxNJg3alUcMfOwB9fC
NzpMmV/MLH+6/ilfI0CCUVxgFzFIhzLLQhd6/imaUZBQS8FHyrMRvD8ttdu3oYzYg52N1a/JKEC5
kAwVmkXQ6pT6vC2cuyiNLDhNJUXXXggiJ/x4uS1Se8zcGnHJcXTawQZFxNI5Es/zA6OsdWOlGrdx
2dXHKmLdK/gorcbNhmpQXZWZ8UMxGuZv5qT0vZt01DnHCWwrdNAqPzLi/jEOUw0K3Ljga0gw9qwn
92W/pKzCanJcHXgGmzKdys8hUvBoAn6SGjB0BzxoRb20E2m9ftD73pEBV341kAr7RzVALqNViqLR
0BTemIPSzZPTTM0Coe055Su2OCjHfDPTGYA/GmhryAGx1E9mfqp19+xMuhvpyTschp+DSTTKI7do
vqdoFjJaQIKAICnTuSQvv6LSgNQE3BfSw9A3sdqaacA4q82Fc7aLb4bBcMtyPIz2+3VVWnGvZ1KW
C3yi1PHsFL0JNj2PttVwZ0RGE6FdMCWtq1rxvFeLNn1KVbpldphjxHuQzNStLBKKTLFxFEP/F9Ec
xh1KTEHj3mIW7ZhpzVZVimPI2D+4QRw1erEXFiYqelpMy6HDO5kbL+rt+wqTgtMC+GgakSR3tuah
0KWGihlwTxwbz/Tz7ZxrwFbZ+WLv6GSh/ShDdWqyQJhh8/q5YQgaZ1bqnp5pg2s5bRHofcFerh/p
is1F8gmhEjyxjtYxwWXVoPGpu2qxU4iXeP/ZLOh7ZjDKBhVlcgS31ZRFXhG7QWyhZxtq1UfVDN+S
zDkMdI4kxncJhS4uLGC8EV0gNkP8fb6vUThWWbKoaVMiXUieExBRJnTDh9eRTZu/3z/0N/yvLGFd
RhjhLTpBlkIPtNmaUXersmNmK/t/kIP6EgJ6pAt1cU0Jh4WfGXQljnTncdIROptKq32CHmQBNTKL
1+vyVkIZwJ0s4NeODkMtNjgXYxrP+eI0KHCGBjI85YMsUbZync9ECNaEA/iGTmDU84a69BKibag2
+R1v/8E0Li3o+AeGOnQjnmsDix2tnJbrbDQ/m7zwxvA5Uf67vluXM08OfvhEiKAGOYvMNlnUoLa/
6i4gvhvTj0Lda9oryTBwPKJ3wxu6u55uqUw3VjLJEI43D/qq8fITUbbnSMnAm4sVzpitso3dACyt
gd2lSIZGfssj9/pi17yAhrjahL0AA4kt+MOc10o3NYvKV8M+TIytNo7f0VNxUzJ+NIzCU2djb5Lh
7brYNY3UwXwMCBag8MBcnp9jFTIltVqsMhnbbaeXd2iI/XvLD//2R4QQGGY8yYm1qApGjR+5mj8l
0eB14Gm6vpI1xcdpabBOiMcw1Hu+EuSu0tnuC9jChvpzOW/0at5TYHJeF2Ov6QVeQIgGTIxnYxr9
XE5tIyOrGyXwUyOtLt2M4sDcJjQHX83TxtzwyLQ2Dq/HZ6ev+F0F1kg/0+sQ/0nBR7qxGneTC4r0
VneTscMQRTc2pa+ajTJ5TZSkD6aSkVsFCdAgm/VqW7UDiC9DVR2PIbfng5GE+fs46wlzaxrW711I
88CJtLxzO6uLj0PbzI/UGCogw9P5AMCByOddNTsu8iZ25JYzhjuQMKmATIjnQm66DMmNX8TM0K5b
6mW5UwqN+myMwgdn0Gv4St0eNpkxFp5ZGRzNxiN4Y/TWQXk3ih4aTuKNqtXhXinCfVoq+t5WzECr
ZrIpKnvazENF0aZGp3uqq/N2GUc7mpirbtwo68s8IEWqPpLRKkog8hpkNwFE/21qLC13B+CfPpAZ
9XHgv0VdCKyZIgscDM69jNmobfsa0/gKizVv6mMLPUdKiMan6ye+GlE4C0AbDB0mosQHqE6Vtshs
PAxV27ABs15Xd/3QdHsD2cw3tLaFoCQq+tGvlNG505weNG9gh+aSa7Tq6/GEw7MHQQWeBud6B36N
RC0UfEWXqC76dD1jeCZOMLWSeHDNz2OW5H/lCPqNDSTTmCP74jQssOcNZiL9GXn44ZlzGWyGbE2C
aSjQZci7FPGLmsduT4G0UnlZHtStJChclYNWbfAuYagEw1Pne9cz2hG9xZpIF/ll4TfmbQU4XVvb
XVeV5XvFGOlUU4QzylBTqwYTZ4T46zim9lNa9JJMz5qfWJCrkFEioFEWEawGPONaA9PV6PDTMJoe
Id1TMbwXqo2SlT9LtfTCxNlXlqx8u6YWX+NgGlRvmTs430JKB4WTZQsL7ajHXqkwV0e6MckAxyjL
MK8d16ksIWWW98kI7H1sY2XXvduD5XcDWqeXLqubp5Yq5F9u1km0Lmg8y+upzWwkz0wa/rTw+gWN
BrqdGswtDKX9dF1F1tZ2+jQQVH4CEF7dopaJ0Db1QToJQIyg0l8AgCYxWxcHBmOFpjKUcNHNjSzF
4i9PnpXhzEOgdWFOZAIMjRumqq/M48GJy+OodL+LuPeuL+zSTH4JRKIYzzukS0UzOdmRPTJnmVBX
kK8GX5w/kP64dAja8+Q3NQVqCw6yHrZAqpdc8MsE3iJ8iRbxgDXxwBRuOIjNkJacMVM9cuo3g7pT
VLqxcRvQmLJRevI6xwNmrVGV0V94xSQ28+LeL9Ip3iv4AuAyi92aBZIcMzi1UABhP4cIaZVWhj5w
oTaQAKBQ9IqBUxg848L6Mo7aP+EhUKnCwIj2tXYzFkFffPzDGZ6KEQwY3j2KqjTYRvWt0gP2Sn6q
3yYfIDgGQynnurCLgE1YknDtxiLSOhPhp8ftfTMyN67vqYy08/IJ8SVkaa/G9BJMpnALEArFc9MC
8K8wx00Khh6XMap5dqdN246irFyYA+KzMgWReoLuZYCHo19EG8xDm/ePHEmq4PqqL3OYeG0i1NYX
IDUQiYolwjkZMHrRY7JnqtMAHssFgpIb9vzGri3UPpudTas7pBa2kxneRjZ7jGoJNvWaZYC+AsMN
EQr6f4SNJ3E4GMipY0pZ/wQ+nZs7d6GqPPR0AALe6EvWu2jmmU9cTgD05QiO4DdwRc7tEOEtwFIX
7IhKC9EikbdHGhI7iOqy/sZjK9lgevW+Y7N9pxP1NnEU20/mVHJBv8754iuAtwazBPuEjurzrwhN
Jxp5GGFwvrIGdPGhYVlFj1BuvCg00f0O0ShzAQ5fRDdNXeOSxUkK8Eut0Oa9bScNWuTSfnY7xTZ+
OJwRP1XI3GPcMk8Paj0VUZDO+CW37az2paSx5ldhFaFmUXRTwGYrf9WtDhNVXam9qJ2hfNZFW29p
ouhvZhjWu6ybcj+JjPkYxUYOZLswjFyWO9lDz5pRBn99efVQTMGMD3ZiadkX3zBqbKt80mJcPX32
FcxX460ZzrIcr0yK4OpCWuRmlUFKTG6i5LkfUMWcJF7n0i5iJfBzyMQiNY34+/xcqyYvw5lCRm1i
ogKEhSirA+U4imQDWJeX5lyQEJOktOhCzYagUQdPjfKL1beUBHPj1nxz/cZcRHjASUYmAEUhHTU2
Ig54KmGf0dmGyQK0kVnc89jv7Gde3uGqpKVv55JMzvLh4s1AVwRSDsvcNQq85zuYjkC70XmReY4O
gkDdfijMXx0gAjHQ4fYO2YwymoRVXw1QCbTY28CoAx/jucSEW8bQ24AIAWs7dR4J84v+vbBfIv6j
p48xgI/gb6T9JZfaCHsHTcH4gIaeR7FyOWT6ZNoZuj6GqNuNWogIJb23GkOyneurA985UmMAF0VZ
T1gdEKibYcFbKfHkT/OfSDjT8GZGUDkCUjLQ7QMHLWml/bXWYHnolQfnwDL9I3IaOEZnh1YOwA6r
e53757E6sOTYKW6qvKrNTpMN6q+5MdMEvY0OgBW8RkRk077sqxwg8ABX6V5z7o/EU1M/jAMMhtjJ
B8k8BqnWnSPr2V8LtU7lCvcw0aNCGRys02m7bWyPu2GSNbRfXnUUuAEQgM20cP/E3Ca6Rjs9K3CC
YB6u2n097KY6X2gvSks2o7imlKeihHgrLRlA2zFj7TmsQ3bR2jmobal5JlEO2YoEH8wS0AU2EcSE
YJStxgdkUWmOl+L0O+pls25r9gTFJIuShbj9ogVqQU1ri6GDpyUIZZ5oQl1qPjbhc69iJl4GmHbZ
sIfwAiXPpVcEaDJIYZ5fN61WeN2QJcBDxr7TXFo96zNOLlDqxzZ8AxGwYtz27MeE5JKzIxg5ru4i
uwIC3tbhN6rxu0E7bV49Z/OusPy4kBWK17b+9PsEfbXqlqQmQ+ARg+xMdfm0aexH0v7sYkmIc1lR
XXYCvWeop6JBFWNj5ztBGqfVIhM70cBDFTGmdIAu6tZoeu7Sx9qa/EgjbtoVwUJe32ffK3JThl5W
/zLJIR3fCmTTrRFVwMeRSZz0ahR++mmCmvd6RVAAxCbU+c2k5tj8ALgoTeIT+pLkGyvxeborFT9j
uV/ImvLW7hjyPl/JEku/AL6tayB+AIYFwz2R6gENyw0ND8Xzv3Xa2PwTIUuccvLaTlu0coAPEN5F
+9ahitRt7XxDopfB3OXhvS5rEl1+TnTap+IEra/ryWTxBHGWmXiO5RrkbgTJHJU9O9e0F2ASKsYs
EF1dJNX7SYHKlbC2BD2FarJv5qcIzxZD+5HJiOxX7AbcJbKsqCbBnYj5CvBYJnlsQFScPFsAOMjt
xmXlPdPclHggUvvr8zqTJpzXkOgsUxZ8qzTZz0jjD2hkiiPDtXQ3N74TkEyCIfS6yBU9PBMpnFkC
3tDC5BCpNyRQu94fyltVphgrB3YmRDA385AkYbOgkLEhd+vsgDgY2+o6jc9rSaSjr54Y7hPQW4Bz
A9i8c53Pi8TIjGnZw+w5HvdDfNcVBOR2vskCo3iJE8OL+O+2+B1bx3De2aTxBwNzOmhN6z1AJHds
04SZr/UBiMEAOdC7Ed8gokjRaBHdD/TvnSDGGf58rrA1sI99ocf4/QZYrxSo1+h1sOufg+IE9u/r
R33Zw41H/qksoZrXOKCYmpcoJax/lqaPyckYWEC0c9MIYzZBE28qcqRaoJcPnXXIp8Kr9SdqfmR5
tK1kLmjN/J58ja6q5wfVqlk4qCq+hmKbAZXJbk3umRiWaPnewkxxOHz0zbg1zYci94dRVkBZMVbL
HMn/YMl99ROf2EYFOYEWFYVlMx5G+gLmeTAkH8ZI4gBX79cfMSL4mjKHCm1jiCnaj7gZfFbtirqQ
XOLLx9l59kawGxVAr1vuIHtDnD2f/rP4C2b4J/sAMunS2cTqVqJIK9kT9LHgMQisJwehvRC5cfRx
jINm4q3UxKg4uln8apdBFh5GA0MB9J0gpdIhxJEs87LHG4Ev+ru/5mIxESCWGexcmZqwtNBI7bZv
/Q8U6X4SP/pdAnHUjfdN6rLfqCS+d7fOjaxNf+UcIRq8CGBZBIOl2DyTNl0d2oABXBB8HHR7dVs+
Bte3deUU0Smr2ajg2uhJUoXrWeV2NdaxAvdZx17nbCx1GxEXc2uuGfuwRYkMTnHlCpwK/Mqdn1wB
Sy8arRpDqI2RuFlSAbZ8P/fHhEjy4Gt7d7Kwr8fpiRyugm7QyCneEwrzHBvJpNFtZXdAJkQ/Nyd2
1ZtFAcvtRaC7oaFH6PvQSOhTVvwYOowBcbnAD0ITBN+SWsqckxT6h6LssS17j9TJTTfEQbkwdPFE
sm8rruxMnOAbwPFMmKJC5zL9dwqMg1jX3EwJaufgYC9lvF8yaYL6NWYPEMkC0nTLb5IfIA9wjWY3
pr6pP6ay/t8VN43M1VLeWpoVgAErbKVtYrCm61jq3QBgbcs32Uu5nQ7Nvg2cPfWU19gz7tkRpbw7
5TsAF4Nqmxx9GBy3DZgkGXypOeefImyzqoZW0dsKGBHRC2+BD8XgbiGbyLy8axCCAiUSggBJA9Po
uXqac45K0Ij16oAnM3q/VoBZYT9Jm8cujQjkEOD4grwIAz9i+JOgjVCtYsjRtM/UDpDGmut3HVAk
3HrM7cGLTImDI8vFOo/6zyUK24d3daKFISSS+++xRz7a4DnZx9s+eMEUzvwRP/3K2yD2Wo8D1KZz
DT8+Vm52KJ/ZZg5IgNTeVlZgubyn558kqHKmDqU25ctmh0FT7Dg9tN03avpFJ1GdlfLiqSQiBjHA
W6wGDPsDjx3N2EjyhmG8sbuQ3WokSTYxzU1ETk3524gs9hRpTrS1epq+XHcclyORaBb8c+hATz9X
LnXS2DCA+d0b0AfpDkHk0aD7manuw+RXbu3HuDY3ys6WrH51mw3wFAAMBo8xMXkZNrQhuYrsc1ff
tkCdz/RHx/42mn7dSCzhqlafSBICnNxM1KZY8tzpUPkUM5i15apAOy+NXTS8c+PR6CRIbav39USi
YJ8cIwT/IoFEYm/LIZh1G+WI+7D6h0oUzu5P1UMcazbGqBinpR6h2l5seabWupwzF7mApv8MjSc1
fhnpHagRruvM+tn9KbYI0XfI1IRZxbI+DXTjFG1gDxYNChqoMhyZVfP6Z4FiEVxjDQg/S0hSjMDM
bof5QZs+ri9m/RqeyBCcv6Yold1HEXD9F0bYMsiRzO7mNqBhDJD2V564yrTnMobOlZVZGtQeoOmg
673g0UoiwriTxojtk6OtPWTmR/73EQeyhyciBOMaY3QmGSbkqNLiodPR1faKBtp5utd7iRlfSVme
SxJs5lgDVRIlQjxEP9IfhtcUbubyNzQEb9iR3Ln14Blu9OOAmOe+PWCe6/NT/Z5J8h9frcaCL0Gy
FAVA+EmApIuF8QkjAQvrNwIszFr0rrF1DuqPOnPTt3Kb3RSRNx/Gz7Hd6JKXxcptOJMr2Je6R5LS
5pDrhA+Z+oxpYsfxDBj0ZNr9vaqeiRIMC3BIHbuysM9O9tkpH9Z/6DstgUjW9rda/aYltyzsJatb
sWVnIgUlyhR06joJVod00qB9zOq2ocdCVutZfuXa2QkKxKe0xfAMFka13xP/QRQ/pE919JTFu1CX
ZHlWV+SgKRl4qksOVXiAqv0A+KsBmUYDiQKOqlzceiw7kl5yWqs3/ESOce5Y04HrJO0gh833uumH
1QuXxSrLT4jbBoWHBVny5KYYsBWdE5V6COj0UAcyr/pJZJnmdQEO5k4AHAZ4aeFciIPsgD2Dwo1p
JLBS/Xk2S8m7aFUEUG2XyhQau8QmqzTSzAGLXqzU77J6Aj7XP2jwApv7PwIE+x51mj7ORQ4U2PxR
RTFdT+/t7CmShXNrx30qRlCrJqk5PBXWEbX7uXizazcJJRq1ZmlORQgaFbGWRWOKlTjlmxJ/o2Xg
KEjATamb1RJrunoqlon4DO1ZuiYOAzqpMWitivqaGR+NrvLavJYci0yCsJgUwUpZLlXlDi4BeaDK
lERhqwdysoTl7yeZg6ZDy6hO0QagRK+x8YIeYIwvSk5kVQaYKxYGHST9xNYnFs5FnWKMyCvHe0Xx
nfJI8s/rRn8lfF1oXf9XhOBeMgx4pUYFEdV01znoKfYN9HNVt0Bq6qvaL2wqOZg1W4yRKFC1YfIA
gPLCvqG7QUNZHlnHaNrUVuvrJZ5ck69YR9jnGujk19e3qtQn4oT1dSaN7GFJ5TrNcdB2sf1mE0AB
7SpZR+X6Wf1Zl+A8B+5gNHSGoH78biXbGvDJhkTlVteCmtnCg7NUigVz6dQ0RyM6EvKkehmq1zja
GwyteM9JIom4JIJsIQKv+//D2ZX1yqkr3V+EZMxkXoGeu/c8JS8oJzubeTBgpl//LSJ9N91u1Cg5
uvcp0q4uY5fLVavW6kSWcQR+Mmzb7AVZa1q6LXBZ5gJdz+yi/fFInicLKAOwEIA31wzfAcd2IIKF
UfKFLTB3I2PoGFKsQPciUks7joA5PYaGJ7a45ug2EMTMIwKyZP8S087MSDtNbeJYDQOYoeRRUT64
4t3eyXMviQnEjk/MgFxBYn8ZcYrYjHN/AgrwEZB/JTywOPG0iG7VsDuQ7q7Pc2BJaM6d3K4XIN8z
LRFUCQxwiFhTDgyRk0vjca5FFmtGhKI79ZBtUPL1wKaJxu1G6x1/BSRZv2DymsoJuK5zk1MkOYuw
iBQCYu4wSTf5Lnp6yXeY7lbfbZd75ReqB5vwTn1Uv2uu4lWKo3zeXu65XaMh7ZmGN6f/SavdgLlK
G0Fa6/bsvkhA0xJvOwxe/70WNZwEmTPyB1RmMQtx6WTYtNpYM5wADGRT/1c73A/WUv15BmJ1YcSQ
znOVDZj7sWBEgGqgCDzKTr71Tbc2tuGq6OfmT7G9qdOFwz13BZ+5Zkiln2DQ0LSdrNb5IWoKMGm+
/8MnsnAQcLYx5CPXJyrajuVY4kA0vWIKV7fieqNBKYxj/jExG9cQxM4WTuHcfakBOYm2O0DqEMq6
/F49KIPQIoFNv9HzwYFSVtw6dalw14oatjE6Sr2yLqOTgjGzfT1k6ua203MhE7N0/++0zOuGBnKd
sMlpXvzIrB1n34RY3zYxH2nObEhfjnctZrZG2AApX1irTlcZAJ88pM3DiBJx7XuFsiJ0ddvq3KUD
iuZpfNXE40nGVaapwjSRwqiOVCrVVhyHzrdTR0nfaL6QWM0e7qlDiAo/qvwytyLJNNGCehktsyry
xjhfBUrDMV1HkSca1sL9M/vFzoxJF8NY5Knfc5DlkvJh0EFn85qwhS82u3Y2tOowUwFelCsWxyC0
UlBp4YPxHAqsimOxH3hYu4YJNZ3QWHBo9gz8sSZTOHKTN8DAwKEh0p9D9m2sPqBG8Jjl5EByhlwB
UwLLrLnTybp4jeL6JphuBqHUxHMkE2AUMcVcU4YaUz6se/0efE6tDUD52Lpt4hBxQiwT7ItVlQOK
KE81ll4UV59xsg+RBza1d1UkFJcn31dApd01LWBxdN9FP3X+GAYLd841SPTCxlXNfrAM3zAr2Kht
/ZFS4WRCd3vyExLuR8Dut1qUf2+C4VssFIcKdVeCIv/2KbxKz6VfIB19SM81ZsrwCyaQpQ1oQ13f
lWFzMJveM5CdD9Gi3vDch1Wh0ADOnbmBB55OkwKqXmCSG8D/jWJ01YcYAx98HkPXPIVGWz5yohgZ
mL1LUTu+ARr3oxroydYqC8iDi1Qn+xi0QEuP7qsbDIsxZVwo5kzAVnnww+zboi80zJIbsbFRRrYu
o7/OGicTJoawMKwxg/5szSwZLFz5bjcGO06ZS9t64cq6CnaTCUjEgYTNmvJf6coiYuAg7jZyt8yy
LeWBo/THKqKgovIXQvicJVB9AjAOeib0oiVLZhGnIJgxc0DSIHHUBV5h743iMVi6KmbtoJcEEUSw
kF9xzrOU6TWwGPguGTmo5CfhfFv3BOJKhrLg0uyRRLaNBAr45glncXnsqaKVemglExr2zgd3hzE6
JNyqKbTOi3uleDXFQRj7rH0NzYXn3txRPLcs5b9tTqsorNICr7CTxU9qvqMqNEW0Oyt8VceFG/E6
R8QuMYDBx/NCw/CjKR38WA+DbCCgXykBINAL+jS0L3ZbroKgWJcxRuW17kTAHM0Utq/VJZ60OV+N
iVIEGl3AJv/+Cme5fiSgHs17DLSjb/w2GKFDC21txwzSGOQDm/XQBPrCsZj3mOH0gR+LoAgi7Val
H7TQD+BxnxgvPSV7ZVC9Xm3QyjODowm6myGx96TUXMP/zEC3dDvSztDj4j2KtQZaA21K0IJc7izN
D1WrbXBaivrIQJ1W71hXu5wNDgpJzF4xkHT461TzstjtDcyyLH3yKe2Xb1RAwCcUOF7FV2wulQ0l
e0EQGLp4p2bCaaBRgEmrELHBVLbpsNP9U9+5t92e+9I2FhsDSIBcI9u79BqixAGHymPhYuAvPiZN
lYF5uClPqG08jyK6s2L/R5vYzUIdeC5k2JgcmKizUJmXQVKqVuVpRCFFonNUAUTuWOZwH/WdQ9Rg
oQNwlYwhO0BswlwrnsmQvZ4SibO97Jd6RaxpsLw1ftq12GB80WuK2rGbamehCX57Pa+T9ckcGlI2
TFkW+t2X5iBvJ0QyTScg9Xnudd1hkDspSLJSGd909UNrE1Aq+etAXaqtzazphWXpUyqFGfNOgeXa
f+j82G1y8IVDwgkjIktnlV5vVZjC5QX9Z7yUZXidMoyGameID82o7fUodnDzH0Ml8LSyWiWZjomE
cF2wp9EMD2NnbmpQ39xe51lnJ2j3NKgxjWtfLnMOTg2M0sDZUfneGKdawUxS81TH+d+fDyDHTVT4
AMYBGZa0ewTLfOhBw9NcFfuKtSuEasDu1J/QcdkqWb/DY2Jz27Vr2cZpCwG6iDftxDQvV5b00rKg
3A2bCcQaim1k7NVgU6VbnUDRexuOXma9G8oxt9c0flXw7G06qIzci6US10xswO+w8bDG7Y13oBQR
hWb3YNXD74hDL0s2uvZiGSdW+W4SHuzUWN92e/aL/rEmV0XafuBRzBH/8wKU5OSd16EHHSGnXAp5
cwGBMiR4GB5FFiEXQnxM0nVCjGCCJRBXUyI3tsVTrpaHUEueert6vO3XXMqCp6AG6DZqEYBaSVd5
TXoSgdOjABYQRJxq6ZT1OhHE0ctTnrlxOanC+/lbxCIXEI7bxvWZg3puezrIZ8EvaTuVVBmF7Txw
Rz8+qmGzsF2nEyBdW+geYLB80p7XAXm9NNHWZRkynxUuKgYrFk9UlgOywGh325O5+xl1CJB3YESI
gV5D2o2G0I1WbzAHVVd2sYkCTDuMeoaZTxbYXmv06QbDYKfYMmEcYLZ6AFQ1DAYkhoHxquCy2bXF
Mp3StfP4sAT/Bywd0V4KQ0BT69lg4bFUJLUwXTyC/CMLkzH3bJoit7cqLTkYih+XCyF48lZadXQc
kKKBRZSAEFyqIZpRYooC5QUXLDe0uuvAEEhHE8BEMNCwH1kNzrSlDzAT9C9MSh86ErndtT1MWqz3
ePlqV8QlfbbSleQBwxEYemhCB5lN76SUbFIbSm0+XYB3XU+JITZCO9BAdownKqDll7stG5CkxQKH
qdKg5ZCiGAbNVm58tlpz0EkG+UJcePoPOzJRO6o2ugChlppvo+yhYuY2MRrHjwonNqODz8xNSBWn
LxcLvHOnbmJj1kG8ZqJEIu2KtoZA92Dj1OUtQza3F8lH7DvodPl18Brr5U6PPtQa0Heze6GYlozj
yqnI0sj33MHEcZyGaVGpMeSrCwcAI/IjEp9IU6AvpKv9tjLAdafV1cLTaN4S3plg4sSz/HdqfxZl
VMBhUzGVDGKdbpkabus2XZmptRBp5m4IC6PPE/DdxstEigA90ZTYqEDkzUJUButtlHxGRbHWs4Xc
YjZiT5yieH6ByQ7mLjdZPkRG3MS8dAvu+3QVRiRbGwTaL61QgBFjg/WuClXdZpjEPNZWrR6ZWakH
PQedH1ftYOEGmfEbT10V8wToZ+K/6UI7W168xdoKBHS5m0bDR5SiJ6dUp0YhO1YvDczNpq8YYsN9
j5reRPFxaatQSmCtfDQm6sppo6NffArlizYrS/8woFeRYyxzIZJdN5ZwpM9NTu6fuRfFooBGGUxC
DsSr3lEQefov4Q7eto44YBTUediHv8DvAcGQJbbJmZW9MC2t7BCWFTS32tKN82+cAD2fOtVw32lL
FPTT35Gi9YWdKdM6c9HPfFLUAnYUEJ0qXHETu3eVvt4JtNs1JVxY0rnE7XxFpYPSaZibiDqsaNp8
jFXvjOVzFz0RxSsg514sDaaBiXvOPQz5qBimh+yOfAuOcRZbuYbUDZU1S7hZ1ffVpuZopK0QGcx9
1VCurQLbstcQBaveSFnRB8WwwZHcgOs2crpShUBPomEwR6D+Fqz1cRge6VAA6qqNmpY+IMjyDRDU
urUFJXT/I1H7AhjYIdBW4Rgg2gcsSA41t5vOoxVIiB1utkW46g2l2qcEHZJoOp1aTiEEmwmiftoN
qbe07pIBzIe2EnltGOeWW/c+uzMUHhuOqjKw9wU6eeFUTT8MkjHoUahsxOOxJgFx9Uj1wetcNPFO
ZJ2G59AAVizVCiv8BibuWsvXDAc6h8EPtYpKD8X06lnjGqDJaAF2KxE3BOLYGkKaTiKz8Bpwhppr
I+R0H3Sgk3aacuowZ3VnhJs6U7JdifAyOrqa6h5QdGRrcwoAcJMKOmJ2HGIDIGXMOSIwGdp9l4S2
cHkQs89CxTDKICz7KwlKdZdpdrRB8Wnw7NQPzT2xVXBzNEOLdSuwyE4A5tLY45YQIEZoTN81QooA
2GXUTE6RL0IBdAC0HDPbb36ooISEckVQVz+Bj8yfi6gYfcfgkN9tmGJ/pQYW9ckqrOCuUnsMjQaQ
6tKcDnQxejPyVVthjBU3GS7MDhPvbe7T3g3LZpc1It6PXZfvUDWlO9L07AfvSzCx0DzMinVVY18p
Va/le8MYtOyUGwVbUaWNAq9KRX7QitY/EVoq1XbIVSvwEkqUExjaMtTOQRb5QavBB70YRMWBZB1G
zr3OMuzisezj8GBWg6a76L3x0cl7ztHPb4saRMhJGKxBA1rfKcaoPutVH40O5+2YOVQrqPpQGm1e
rkSnigCdx0o79h2tVxpeVP+19gDiHNPMDXRgqbmkgj57d6FCbkNNATH8ip2kqhrsmazEXUwmPqZN
yE+0+5ZEdxraQPFWK76q0Ru0o8mWyCDmTOOJjIIhKJYBiJDvqaJtwA2XIO1pIuNYt+2dEXwmNHOM
pNxQmBu6dl3Q7sAx0VsDXtLoS7MzM4EPdDqYMQDgE7xAclMqV8iYhUiMXaGoDnU3xlF0Os4iccMo
X99+kMzE9InD30RiNanlyPVKVUmNWm0U1CuFY5p3ZWa6Ub0d/Bdfi/6+CIFiN5QxCAYpDYTYy+uj
HDoESx6Url/rqI1yvdirpBcpWPa5AXUREglvDNQkd0ZhdktMfDOX5EX6IV1eqQJoq2Ii/eA93zJu
eAoWuMEgbqA93F7Smc+nT3gz1PUxjg2R8Es/tX6wKzaAtypu85UP9iWPKsWz0ner2AJHLCba+n5p
tHEmV7+wKWUfVhCbEKmBzVR0oOTXkKY/3/Zq+tXS5Q+iMuTheAygmS7jxPzSjvR6qNHwMcDakwOj
DjFany2wos2u3R8r8oMwD2PRjp3I3VHYuEqVtyix76LcdBUrXVuBvmkDZfPXjmFMHGhFHDZoZ8uf
q9GGOhpB7uvqYHGoiUB64e/SSF14883sP7BIQW1Bx/sfw0vSrmjQd2BlWCJJU5tVZWxBM4Y86gUj
arfdmXtbYh4OjyUcMaRrcvQYzL7UyiAqoenQdR8cBKiovA9jbrhNmyqlg8Ep/ApQHA8jpNZ133QG
pB7f/Va04PcNguSYB6p1COvW3oaBGa58vwwOYdQpK1VPW1QoazPxvaTpioc+NRl3aNViFOW2G3OV
gbPtJpebiqZUzTEBRwBAfGb6wPwv2u+iejWmD2H2bLa/bpub+Trnu9uSKkxxE1EMdsFc6J9YvwVM
eazeIPd828rsKT3b3dplZIgMFLa1aXdXFopoXYzaThIuTR/PPX6wz1BRmcgwEYCmX3GWptttlBtE
VKVbQiyyCUdAUEA3M34PtdxRw+9dBtkFL9PVhXR9JkBcmJU2eFLnGa1imBVGtyozgJeHTSoWjMyt
IJlYzIHvB62X/LBrUq0eWoI3bYt2XqCF90mwNBm0ZEIKpWpR4a4MYCLLoGc7+OEjhEf+vtSAQKOi
dw6KpqlRd/mJKk6AdKmBUWekfMpr5Ufgp9CJKhee3HOH6NyMtKtFlFZmw2Bmwqmm90WTIYM4gQsq
tVda+56ZC6F0JpmAW3AJ1KgTMY60BTKOJktmoHjXDGB4Lpr7eLRWTa/vaeODM29JoGLWHMPfBKvo
BEKQzMWjyU2h4j3qoymljunK4KZHS1AtaeGp/HspAhCtnVmT9gVv+14BoXjpVsr92NUOpZ91cmqM
dYhGdr4Uxuc+nWoCGQQggm1d8UjpSUTHsBthzfylWyvb2vTdVxq/2J3vcfHZA1B/OzbNLSbUWkyU
wDFJfcXOrWs92osBRJGiqF8ZhQ92hFTvHZHEUFq1BleY4r/bFmcCBop6eJPZaJ0i05c+H+TsCruw
SrSqi8BRe/M+CIwNxWvvHzzDw2di5kPqYsqcRmwYrAhnLQclyaodD7VfgWN0FVZ49vw1aR2az2f1
bDlJghiVaowpkkyr+igIGOKj18HEnIi/HZbaWtcFpwnJfAaYk2NIzriejoDnjfckdIOnHFU7ZGV3
9mq8i9wIIpf2hq3bzus83OF3xW5pSOkqUEo/QIouacAVGqj4ARlY36aJi3ZpaHeGAOXSR+nCtBSS
KX0MUGC/VtfGc/gSQkXB0/coohx47EBex9q7wTegORwQTq9v78+rE/HbPwR7PIumppC0wFlWxhqy
amBH4y9tVJyxc1AHsfNXY4kJdsmStJJgvejDegJzCgLG49oxIW8bPbYtaFG+/YtPOHITjGAakLu8
eBpQ02mN2QOFB+Ihq7mruNuyF3BTtjgVt01dHW8s329mSgsc+eASk463mbAh0rJpfxrtKim7FRcY
ZKNvt61cP9clM1JYjkIlLmgFM8rWPxU/0EHvn3S074+dZzyATQ84l9sWpz948RD6bRBsgng3/yaI
vVzCAn10KDMNGDOzfsTaV49eHvfva3MBWzK3J6YE/jdHNOBv0u4TteiCKsSXCpSjCHaE3qXdgRaP
wlx4cv3ua1w5dGZJ2n0kMwoRNtOeUMvNWNmHuAFHlpZr6P6VwlNb3UkLvqEoCvZ1/VkaH/+woPCQ
gBgaUDiZZUZUbBwhE4YFrTrHVnQv4KsGMOPg67ad2Q15ZkeqADAFii56TLCi7BAbBz1eK0uoyGvQ
w7Q5zmxI5ytTB6QGSEVc8mg+qruwdehj/QuDiM3WfG4sT3n1A2d0Iw+Dd6vb7l1lDJemNamXmvRm
iYo5lrFv31GBcHi/jXu06rWvASQddLgj2va2xdmTAOgBEAG2iWeNtEUtyAF2qo8FzUD4oQ+uqX6F
gxdAmOK2ndmjAMYBCE5ONFwy1CEbIkFjtMbdZNyCqaeMXpRuVZf3xtJI96xD0/zgVBBD5U1yKBVB
XQQxxUlIlZ1ZfTG7/WmnADRUfOF0L1mSzlyV+tHgV7DU0Uebofn3rtWWC/LKhU0xe4NCh+l/Lkk3
KIYUgVzzVbjE2WlsC0czoZaZx6/o+T9ViThGBJLC4Qst3/IofEBNwVGicdWxbzpqmwOAUKMZuRaP
d3ob7m5/16VFmBKMs4eqSJGv6xy/TeVeba9K/URCTF093bZyVVKazoUJtASmJdBDloe1A253VG1B
3sb676n4alt3RJme74fS7T5vm5rlczi3JX3WMMM9iLEvTCet8g9MmN2DS7F2mRc0HtIxDz0DINqK
/5ZUP+YyMX1CuAJvBcC7JX1kfYjVjiXTAenvC/W+bpaGM2a/1JkB6UslmlIOCYcBbqZerB2Hxku5
tm6XsPGzIfrMzvTvZzvCokWbmQJ2jOh7lI2OgVm85L/bH2k2mpzZmHw9s6HoCvo2k41BZE6cfPRl
4CZq6MbiiS3x+MyuG5jO9d/Ysyu9ni5oMSI3wFZVOiFMYfqAYPRiobQ4u8PPrEgXW1jVHXgQEPlD
HFkzXkGhC/SEgqBqttbZy+3lm71mzoxJNxwJ0k5TJ+WMiJx8kHbW4A2FvOFLGKDZvuXRt9vmFlZQ
xtPleAJQY/idHHyIYtNjQFN7CYh328r8vY20eJICAX5Yfrjp5aCNoTbd29nBWrcf0N91CFSd0F97
yJ36wdiYz8L7MUDa/rbl2R3/x7Bc8FbLIhF5AcO1wjajmnjcbE5+Yy2E2tkIcWZGutmMCKQYfgwz
oeCg2M0d+n7bj+uq4xRmzyxIoY9rWpboAhZG+qUDF8irbWe/6foT5e8hiPwUdc+Kpdtt9iyfGZUC
Xx+2xNQTGIUk3lOFIWVk414SQdLWYp5mfYoI5Zn8SZh4gdjf+ih0FfFekPylhZoHjwGh0rvX2wsx
u2HPfpIUKhUBPWiMHKUu2jGYmHsuS7DpPlVLXYu5DwquddAyAqg0iT1dRrGsbLK2wFSV21Avgg5d
No4LO3P2ZXVm4uroGVHACswAutDbXPUO2IH8dfQ6bsQ6+USlHIWh2yu3aFDapCYkkAMyMTLGR/GV
7/x9iwkNB22m8YtA58xR1rcNzn2qcwelLWsHiVllEcMatu898XrrUbU+jL9uPOJgnFuR9qgfYzto
HF4N6a8eqlRBAq3J7439dduZuUACKpoJWwoRaXT6LzeE2RV1DFIrJOOYGsaDw9DXY7zEejD9Efmp
eGZEjlaMlgQAChiZmt9Z8Gxzz44fGXTa4kNdxF7Z1gubYu5uO7co7QlCAxuiIbBo8rUeuILijFNn
yI/dZ5IvMcgsrKHcBWK2aIGqhjGleEmE17ev2rfbX2mOuhAlVvT28ZEwHCODjJpG0atBAA1jVPWL
BWGCbT/QtcXHD7tQEyfpWLfp62rwoqCle2amH13BMXser+zoJwSejkbWrbV+bBZyiLlIaqJhRPDT
EMblfptNhR6SAiUo1ioYtI0gy+Rj7uJHbDqNtRC255b53JZ07qqgIEoGcKVb8s4BPZo7Vj/1JRq+
ucN9bkQ6dkiJAjYIGMkHsIAFqlek7V2mJM74T4xT4Fug4J2BoNdVwx9pHwvroMfVp3pGnzhh/uP2
rpn9OGcGJl/PUlYSAxxuZTAQqKC7BNe1JiLHb98KfaXmS7jRuZsFKmEWg267CujN9PXOjAmmDyTq
9Ykf6HvZ/eTd+rYzc1///O9LzvBQ6Fbga3iRonwbaLUXWi9Nv4QgmluycyvTv595kWNkws9Aje8W
8a41Nj5Z6WoLUDleuM//4A90lIB2wm0MzohLS2mXFYxNJN2A6ru8XmsYi6LWQtyY/Sh/jPzOvs7d
MfyW1gRGfJCpM2sDsMdCoJ07LxZITTWKrTwJsV+6kVcgke1jXFMa3461a+fAij3F/0LOdmaFSUWq
HJ1VtaPwgwbrTP3qoa92+2tcD1jgugW2DeoVePODTlryQwgD8WWABROsErm+Q23BFBjK20B7k/m7
snrHCU2aDSASIAf0DLwyb/+C+YX83w8wJRdjRYkrYNqmcmroVszxzdei/uiXBhlmj9EfP+XR2oBE
aqHW8FNVMa+AuyF9tpdSl9lDhM4ZJiuBosSM4+We8Aetpm2MAk1O34zq2Yh2JN8V9Speql3O3fIA
KvzPkBwTaDEEcYhyGKqItDt13eugbPXmo8q2+hJNx2+NZjmJOTcmhQa9sEUFwCnSPuGMa+vZdiIo
Wjvo0z0cnff30XVWx9XKdLbaUp9n9hSfuSk91LsCutmDBcsxEK4jxv7KaOEan6U1PXdO2v5x1sV2
0MOEdi8yr35SXOVOcfkmOFkr7vFd6a6cfhU8d17+qh8Db+k9O/uSPvsB8vbPWWWGo4I9w76rz8Fd
8QYRxsaJn38p3+sH9XEvPEyJnJbmnhc2kHwaCtoDnMZglWahUyegKzkyceSNpyffU/NvAX4IMWyS
W8NAIWYL5KnNMbD1VEzBuE+KdUSpKyxjJ8ZqW6s2FKZ6p6nKBd6q2bDGNBD2Qe5eBWJESme0xo8i
P0VqWkSurxEHdCgaZoca5d7nOwOq8v4v5MpOzO8SerQSr1mc55zilnxszn/BtLnPriCFVa0atfgF
QXFHeyA1Qd2xLtNTGJwq7K/4yceD93YonS0qAHEIhk0bWBngIC5tgmevaSJh41EDYvNOR6f5ISof
lOoQmrULpT3AvBMHIjILZqc/K7sKygLcHtDcAJBFihApY3mWmzBrg57ls0zGGq0UuzuIHtj1vJ7o
csEwuuEQsHCtONbwIKEdHqlsJPhlYGxqRfcvVIBTMxBTehBjADD5cilEPBZJRQPMhlVPtfaeAuMZ
YQ7itudzd9e5EXpphObj0GR+mLm6smLh3mT3SJdAu3HbylwYPLcifdV0GK1WIXAF7wzH4gCrLrGO
Lvkh7VWfqBnJVVgwkscuQ9UQNqAoHi4BFOYuSBuKugBPTwdTTjYSRgpeVnHmKkH1Flv2Q6Uqd5rZ
H5gpNjVttrcXbu7Oh7o2KvzTyO/V6BhH2TW3x0kxhRRO3nxw9lUCBnHbyOzX+WNETjV7tBD1zoaw
CKuFW+mYD1lKNWeEmVBhBccKBdwWTV/5sVkEnR/kPvwII4dnTval3EeH/lCu8wMeN9HRWnW4KsaV
eRfujd1t92bb3ZhAA7ofiCBA76QbUkWhhPEae6MI3dZ2cEEdkxPvnpNd4sUbYBRu25vdIn/OrVyo
MxIIXAZNlKH8A62e4KeA0mFif+blw6JqwOz2+GNKLtip+sC6KIJnfZB6UTweoz70aN8t9C5nN8if
TS/f8EkWxcbow6PWEJte7R9HXH+3F23WE8zuQUVnQtDLxBqm6httkMFEXf7UoKuUhKsu+HbbxhyA
CvBLQKTRu4a6riVF+cxMK0BJISrauePaPupusA9+VdvwPXgs/0PhUXsCgQr9hGzg1LMHTC3fJe+3
f8OMnxc/QUoIhVkHBlfKzCX14OsAmxLyAHnl2PL0HNQiq9vW5gqsTDUAZsLrhE7o4MvwTrTU11od
HusYHIoVXF7G0Qd4S1gA6LjlmDhMTDRED1rVrDHVtXAUZpK0C/PS7UJaGidmUuGr6msFrSlI8baY
3OKuRu6JspAJz+UOF9akW6aGCEOSRLCmaU8Nyg0jYPdgTrfCN6HhYkcB7ug3/3C1XRiVLh5jsHUd
Y4LA2Zb3ZdAhyV96Xs49Xy5MTHvqLA8LNFZkSgq/FOXRN9Y1W2lh4OnkZPgfyTQgqDjVp5YpGO3C
zO87Jiomll1UdVwLhKPRoTN/kuDbwF9Yu0TVNb/mpkERVac9JhO6Qj8k41GP3ybKtwwqr+0PY1x3
Jdtk1Ys+eth84JtelBSZOUUM88TohEzN9SsuMi0yijRkWPRhT37p3zi4prfcM9zkBex9B3XHVx0B
nezCYZoJ7HjGE1QbAM9FOJS+QxgrTa5QnN1+PazoD/87XY1QAMI8X/ArvzPX2b2Nnb2LH5euz1l3
DVD2gn8NxX759iSD7nMVGiOu3zux9maCLqJZ33Zu1jc8bcCmjZKmJQvepQrReszA4qRSbWP1PzHv
OwS12+ebPt7cNjWTqk2sLP8zJZ0YDn5MZhYwFapeqoBEeWvnm8FacGjmzrqwIn0sCM1NU32wwpJN
T+9rtsSWMPtRztyY3Dw7lV1sFLSMYCCmrhm8Ru06XBoamMtcJs44tEMm3O+VdEIYVkoVtaDrtyKy
gv6Ew9RVlvyHYZxIPWqQ1UjWoKOClM5S22fuXF9Ylu4pRUuhHaxNQgH8UaAtngHK8h+KgyP6FKVX
oUm3VN6aNYkJAgoOtQkkLr/BVDv2U61FowRVmrR+KSAxBX7KBJxxg3BiEIspA94P3u3NOPMVp7GF
/xmV/SQsHpKJBzcfHwrzgahfZv/ztomZS/DChJR+Vn4waryHiYC5ZHAqyzF3AUgCBrZw2/7GTUqv
2HNLcrOubhsDvDmwpJXdiyH4PvYnFrgYzMIDFlLzGu2rSj9M9RmvCW4esz4EvRdwN8whSewwI9xF
rYlZ98oLzFfqE5CU/owgDAUQpdMa+UPfGfcxdN1uL9BMQLj42XKSErWhatT42S3qGbRYd+qbDbxk
vrptZvY7QIcWmEIb1DNybTPQQ7/EPCPK9uaov0W2nX0PsA0heaxrIZ4hBiJ7k5ugViOYP//7R5YB
BTGcYXUaZULwk8JFyjPIqEVAbKXPBTnk6YJ31xsZf9/C5QQTBphGp38/C0dZC1JRP8bfr9GoxdAt
5qiTtU0+bq/hDLoQZgDcRaUEfTrYujQzAT6MwoBeTBo9TXP1yZpomz7wzCAAo/O9MXq8dSz72Lj8
xdCdxnWpY5TrcSk0zrlrYs4caQd4nq/A0k1YqvFA4S4vfhWJeWwGZTMIuoSUvr4WwVKE/zDZa6Ix
JlcZmzRXedpwFOEGx3ghm9Yjb9neP1ono3Ibxzpln7mbHdL9kvLcb66dy7MMy2BPIeCewHiVjJEe
CRFKSRCAO9McQ0fB8/pLBdzwgPH/iak4bYDlbybe4qjQ6seiTyEUNGZqpXlqFBUPoHtAjh2kdQTx
Jbs2PQ2sRquurlog5E2R5Q44PQIMs/MkfPEtUb90Y4Fvp5GEbakfL93H08a48gdYbxCJoZ6JsZzL
jcNFlpp6XKHTrgeozZSWWKV2qrqWwpjDaXYcqhQpego9GuRZS3DG6xlZJG4YCcJbCA2v6zEI1U+B
M69w+OMd/e7/0JzyqKBGbbv6DjzkHy1K1FtMoOfOPrvX78DbspCOXMe4C/u/L7+z46moIGgjNuwX
6VdgHvxo0/rvRraQWs2eij9e/s4nzqyAsKCNjUkIg9VPCRg9Kihxqq+3Q8DckcCcLhC2oPSZeNYv
P6SowY9fau00BFQ+UGGcQlvbmP6IK7pwmOIvXNDXeRywzBigBl826EWvmMpAlKEEqoBLFYjI7Yo6
NFzotc9aQL0ZWZY5XQty5PQLSmk4pQCWubZ1TNtVCxIGs0t2ZkFKFQcOhAk4ttE+KB5bH8ySzyQ+
2AnoWJZm9q/vOKyWPamvotoFnhcpPAu/rSCA1WGbj3cYByB864ervHMMUOAuIs2n97R8pM+MXRG4
I7Op8mkcrOJeRk/dsMn4ioExNNia+rrXvKK+zyJM128ZSDxu78IZed0LT20pafCVbJpphHF+Vz+S
3lFebXdYdZvP9GR4JzC6hZ61eVe3TrArHRUDLeBpcnIXvGarDMjchZ8zd/DOl4JeHgqMLQPxNa07
4ccKHU17G4QLEWQugJ6bkKobZWj7vjpN/4nUE/2OAvI4el2DzuJaYW69SOs7eyzAyKKhXoXNJJeO
+jxJ9BwoUjco13XzQMYPGm9ZfT9gBK/5xbRdqn8vFbAb54lbkB+18ddFRxx6FNgNCwh3PAikY+lz
M4iFBn8zyKFC/8Np6UK0nPMQ6HwAgMEXjUkkyQIZyzKh5gSR1aAIk51Ad7mwLWbqb3ACbSywoEFS
QZPPY8UVwv0EAzPQGfDNw/+R9l07kuvItl8kQJ7Sq0wqXVWWdy9CV3W3vPf6+rPY557dKaaQRPUd
zMx+2EBFkgoGgxEr1sqmB8ncCslN0LqF7gRmYlUNgG74L6d9uBYIzgyzZzMhfdD2PQxjWM0UPEn5
jNtbaXpuyr30fQz/YpHsUYwnhKKSLrIEyXcz/ShneS+EkXP9xPNWxB6xKk/1iQ5zhYpi6fMpzQ94
ifj6p9huAXTmWFs70Of7x5y2DrC9JhHpmoC9Ih9Nu4+H9+sLWrsVIDcjUvU6DLOzL4Ky1Oq6aqEe
YvgqICt19Cvqwes4FPPkhmMwu5CV5XErrm0iLdOhwQrUO2gPl3FqFEIlMikQL0se2xZk9LYgPheS
NZkg3Xq6vr6VLQR9P7jgQQkPPkeWmFzteqkQdNhqTRR+ZVV/Klt93qQkmjjHbCU0UvITdBjxsKNE
PMtVBaKPhy9UIO0ojyxpim6D4g7DTLeCVO5L5TYUlY2hIT3+7voMMMwbeLoiPUdtnbE6l6aeiAJ6
xnHROJjq6ohXypV73cifmfjlJYvgC3IqIM3wGEUVaLk2zMYEYUbnFFA5n1z1Bv2dneLkh2mTOoYz
Y9QIdMO2VYB+vXByz/mxtw2XE4pXXn3LH0Ej6VleGRH4qkrnTSYPxWWMZn+aB99pbqJdsTNvkL//
TH4dZSs5lY7xcH0D6J++tn7GY6XZCOukpoB/cJuAStNSePKIK0+t5eqY9EypwI9t0PleZGhQC1I/
PuKN/v6l7Y3TvMVs9n17jD6y++KpvZ0/9cgKVFtyfU4WehkNlj+C/vuzLSYzVDNFBT8CtfQqvovF
jaRss+xYAKh0fUdXkCVLUzRInJkKUjEH9BSmiJW+gxxOH63yM3s+9i/Cb2OrPrQJNOuv21z9ihhu
BsaUKgSwENMkH/PJmGjwltCQ6Uy7DL+uW1gpfmFVZybYrxhFYi7MMFGkjnTCzEvmtQ4kjE5PMbG+
RCv8rT+9glnetGs388CXV1oGGmGb6FO/7Q6xwNllao71W9DpA5EKoADgUUx+mgwxKZVSAcBN2svD
PlfdyfhdgPXs28sGYT9qE/h/YLghmbL8mFqadVMkmnDeOCo2Zhf027w369kiuaYHDjFD4wY8sOFt
YIJn2qmLrLodhjR9jGYl2qeZnBWeDxBDDCLATnVl3U8fZcGojnI8YphYVkGehh4MxvOaYWh8Ky5Q
AHT1KJpklBkj7REP67i200bWd3HTVJS7XxJy5/oyLyM8lSUAJtFAEgUoFhMF/SkJ/LrGKpVEE11Q
rfm22jTCbmipwapFP0YeVE+busGr+4qHcbu8ymCe0oVJJgAMMithnJFhiJISfXZgv6pNS5LgzZgU
EG75NY+eb9UUvcZQpETmfaEMZ8ZSnMcA5KRdP1lEyqNdWOqGhboND2y1ZgpfjqLVQcZishd0XCpC
MaRoK4VT2RwKQy/v5bg1Po1SiUaen8oX5wFwaSDn6Lw/Lmu2njVGLSStS7BwD3b+ZJ6KLYSgJIdy
AWKUBKS5retvkmPgGY7mpi4C0Wvu8boaKwte/AYm8ElJ1w7BgN/Qx0dNewnJe4K38XVP5dlgzuOU
iEFXGLAx5ye/O9XhJo4er5u4DKaLrWTn/utxblphhgmwzW4kKd1OYcM5b2smkE6BRxr/w0ObrvLs
iiCDmldoOua2gEJgpJO7IU84q/gz+LKMkMhnzmwwAbtvUfBrBdio3DR047vs2TiKOzlwpb3phRYE
B8C/8v2dOzfJXLJNREI8OGEyncEfg0J5//2C8XJRjIsFqFYXArVQH8ljaMu1pdrag+roVrYZnMbp
beNE9rktcvjFVhBWS8OM3wlIqyF7ASIi4z696x0Kx33XDvJdZBs74qYwb75IL/0NGHE5vnL5poBl
8BhDAcjEDcS+KXStB2SzgmW9gPBP/hS/FSSxtNHRoXE1fl7/gisXAeCZKPhTJBkSb8YxEV7MtKtb
YHOk09T3YJEKHDGwRx1Qf2/ydU/kSautHWgsEPylkBHGpD1z9XRxWJjQhwOZFFI/cdxn8Y+ON/N2
mSzAwpkNehzPjlut1AI6ALAh5Fb0u29excCJQ96Bu8TzohCBRx+o2jAqIbOTaI3WGrKmjrntP4v7
8lGnbiFvKsNCXs/B4qx8poUpZkHhIPtjLYCdNNMOgh5bWfgIUmI7NC1JP0AGtJo5akkrO4ijheKt
BkIuA7oByx1Mtd7Umx7d+LI8gajaSsC02E+eWgr2dQdcNUTQRgC3J2S32OGfQNYrkic9EFUgTJsi
yTLR24I4uNuo1cN1UytBWFT/mmJ7BlCAKsS5halJxwxkk5+mrny/bmLFueERdI4NbSbz4g1bqRly
uhImhj5wMl+5SzD0GyaTd93MWqzHkCGGpUC8CvqRi6ZBZApDkE6ZPQ+bbn6I0oMQvwTyTgM8KIqR
wR3mEYoTt2V6V6VP142v9H4wygJpRBE0rBoIiZnQqLcaSUJfBQvm/TBZhTUejZ2beInXWOFkTRvz
XsA7FtCtznoWvG9TgNJBGih+gIcOb3iZffqIgkD6KNEyW8oCMLjjSESb6wtc+4gGLeiAO0oHrS0T
E7UO5H06nhZ2VL5oxX6W77mp4sqbka4CcR41DzTSWDC6GvWTnkmg/a60QzI4ppVvemu8j27m+za1
KmHzQ95W2+vrktfOGnp1AFsZAF6BVGx5qOdSK1oNTNF2ZjVWt39r3Da20sjCFA80Ta1T78ieeVtu
lVt/WwPxtsvsBAhHK7CDDe/HrF2wGIj6+2Pk5Y9J5qwu0wY/RussybTi3vJt8LJb7V28wXNSfCMP
mKHFAymyb39yNoL+bSZVWthm7yAjj8CSDdv9W/J72jtS4FaWete9fxk/Z2/cNna7HY46seJ74hWF
Jdk83Z4Vohs6D/Z3+UxE7yo1Lmv6LQrXfFTeegtQtxvNg9PZoyvc3Mv3Jadr9ie+MauGErGJChtc
W0Ffa7njHS57MKJBQFZqPXQdJre5Qd3r1DRucjdyjK2cIfpKNzDlQ4eh2WmbKUiKeq6BABmSLSgI
rXneRpipuv4dVwI6xgZEzIPRkWuVvYANraii0pDgQpNkd4mLxgfHwtpnwgQvcII4qAbw7kws8AHu
bfKCAMd323jhqzpY/hECwOLjXfIWukG8RUGisa4va+1oLIzSc3yWvshCmOVGBqOD3XjBVrKgqYrZ
qPfyldzIW/mkxVa9CW+yg0TBEhzjK6kGRlgpCS3iE9V9Wxon5jyWfmYAu+P4XnUT74x9oFrjp3yH
tPAe+mSOtovek9foMfZ45IorAQq1dKBQoYqL48F2WbIKcIvQD5Eb5jd+eBtVNxCqGGROHFxxG9qY
Bs0ckBNA3TBh0EiivE3yBE/n6kVS3/T0+76POgMkEFCcAxMsW3LIm66d0OsD0TuoYobEkfOT0nHy
s5WvhPcB1UkHeFbBXbj8SnLqq/rQ08ee5EnZ02B4BXlV9Z2oPfga1NkBw+L4xWq2iwsLKt9A/IOD
fWkxyvoJ3Ycpt9vWG0DuI/wweye3YjSBeS+gtVNHFR3/s8UcAGFOYjmsYQv9h+w2uzF+hhvd6Tby
Rj7ZaEXfiJ8i76W54hULm8xbVioqSsYHm4UbAplU4IoMnQThWLkJb1trb/D6HdxVMm9bQZRGaJhh
LoLgAv4SX5IAEKhpN1mNY7r+o2Sn+27HA0LRZTCXwGKZjOMMjVyoxUSXCWFX4aCCw023lTaz8okH
s17LUs9tsYWVIus1CJTDFp5hjQusJhrPtvqYH2Lnjtw3j4Fz3UdXLh2AETF9D7kuHe8W9mCrfY6o
JiJYdhNYlNBJUp+qkffdLqxQYCAqLRjlRI6PWLU8CKLoizMeKeiOtQm6Y04pQbY24mT4PCOMb1TQ
92n9EUY0H4BdjCkqudfwAtWFy1PsIaWowDNcRVrN7JcoDaM+jgAfxjKcXXGohsP1L3IR0P9YgA3A
7ijGibHQdmWJJixQd2NlOnnlGOaDlJq2+HndzMpuIQMApkmTJSLKKv33ZxemX9Ql3pElwJpVa6XV
aA3Ta/DtZwEQZyrGqYA7QPwT2d0SmiLUarDO23mo3Ctd72i55MkBJw6tLeXcCk1dz5YypYPfxT61
oiQ7XRQ9KepOCmm+71+4PrBf6KmAqpytVfcjivL6jBZvn2rHdlRuCAHTatb9gxkNNWLZlLFlqH0y
q5kFSF1plM6RKqpkoMFULCHhHHt6FhYhDR+GCoUDBIk5Z9y4SyNyUeWo6OsY6tS0zWBGLjr+3hDo
TpPGD6MA9u6QV/m+uH4Zk0wMiI2yImNL0PePVKB13KiEAEHrJCMqdulGrT2MCV13cfoXmUUituHl
ZgI3i3kZxsXJXOil1qKjahgNkmo8TYbSBUDR02fjofczTo50OSqBKjUeKAoKWzoGLNkkKfTBwgIx
MyBt/MrrUrfU95npFSDfJM9J8iJJ92H4ZgaczvjaKqEeqYI6FoVPSEovPyWyqiHKahRblXofhCDQ
aa0mOjQjpkx7ToV3JTShu4c8W6awZzyKlqbkPEnnqoApJMHQQfOPXZpgJqL63Znt/fVvt2ZKRkII
OSPcGriclqbUvIBwWw9v0fRetBqp7G6McGqPZVMJVhtM/xCpgDODhgTYoEGzzd5Qg2w0EKTDgahl
3QWUCnw3aEfyCjFr34oq8YLEAQ2NiyeeaSYTvAc9RNBuESchAYHgQX4fQZMO8IliM+X52/V9XLeo
0LXR251NrCtS92lNGdqMXvuVTqMnQ8RhDurGio1k0+i8kSSePXp/nsXiZmzagoSwV2bRbzFs7SYf
9yMGuxuhutdrXr60EvqBzP27POaIQ2GbVGmCDTVy8EIIT5KubQreCOuqEbx+IM0GuXREk+Wa8mIy
MUCINYyJvKuU+7bXXF3iiQ+tevyZFWbngqyDlB/F8oyhvBFr/61rqxtl/gqimoOEWFsPmq0IilQ4
5YIgVpmnOJ7jCZG4f0gHE2TvghXygu/KDYPqNHAW+A865uzVr8bqVPvA92MIRHJC8VWMXn10WXO/
ua+iHxnhxItVc5C6gvY7JkAxpbj8RtMYiqJa0ltzLvckOabKz3qoXP1XOQS7nodxXskCCRBzSAKQ
2GAXmZgL2qpOhEofsDqm+SWkmIbNI86LeM0dkJ4paPkgTcOsy3JBOESiKjeItSjj7MQud7ph+kBP
w4IGE+eeXPMH5E8EraX/VcVemoqkCm84AthKTLYmkI2puG0g53o9EF2Wb3E7nlthLg9djbLcpMTb
bapmP4VZ0/f+qNR3mCWZniVhJlt0V0oPqJUUxXnSHOISvXLoysXmSYZ89qOeufLAG/lb+5LYYhO1
GwzzmuwTvUvLOU9DFQU+079TwPMyVs/XF776IRVMCCOA4I2lMdFDDrTcnGpqIaqSaN+LmRR7oyJV
oRVD1u5HG/a8SumaSUo0gZwHZT640PKD+i146BoNQThKs7dBfJ0T5b5EP91Gm2VzfXWXFVLmszIH
z4wmDSqocB4BQP908PTO1Wc7gFKWHjtFpdgq5Fd59+jaaQeqCVc15pJUmR0ykcB8QmbMhtpl3e4i
XdnNUXf00xGKN4Ll190+UWvn+kJ5Jpk97QsdaqcBTAIxC/lN3RqNLwhMpYHvAnWZR/8Qz/C+1IBd
pbAqmXkF9NPUq4GAeNbmkdcR8S0Xy31RoidL5Jt2wmxixmPIXPMazO4pdMYFE79sUAuredRiEykX
QQNOnUUMYeYHEJdZuaFxSnGrqTJVxkT8hEH8b+mhMokTCIDAQ320bpRksFRcrwTKsMnXSCxBua38
RyJvoKZ7/Suuhjp4DHxGBdqIhaqFgMvOiUohcQ2xQGN5V7fJxgex5XUza1kQquv/Z+YPC8h5FmRM
AcaSYEasAzdoXwQ0LapiE0L9sI850Xvts4H8AN8LbXXAjxlPCTRBgnoEzSlHv8cApPHTrAZiC+0Y
AlOdeNdXtnrez2MLc/UFZm8AsIWvpXfKbVQ/FAYprKQYvFQLNvKcvo+zBgq9E7RBOTfi2rcDAgId
CSTOKJIxPkMqiBtDjxmXbqUlVqmpv80226OzzGPkXbsTgElDqCZAiUnsnGDUKiBHH8EUBFzje1GZ
oaVwuQFWv5oGCVAMmWOwRKGLPfOQuBuzAdAjOvEFUcZUBut7jKtexmAk5324+sXw1keJB2GEjpos
TRmFAH2YGXA+vW0Nad+aSpDeINksRwvTS6ZOeT0bw9IHOblVWy18kEO5OxhdHXLqNJdrxnMOkQW/
BCUU8Iksf4imDNpQIguA1rnpDlTmsIBIhWbl+cN1J708fjBkoPukArFONNaQ0g8a9KJR6febY65/
jFlgpfkWT1Ugyjgn/dIpl6boms++I0YqSmVUYUqaQEhtumaBNIqXQvCMMHdsr2lNJVEoHBjpgubT
FHor+Tb7ERXUQS6L+xQ+ibi8XEhk9LU4BoDLJGXt6Gm/zSB+qwi8IsnKUgC9xo1moIoAiQomWk0S
0oVSQr05b8gPDFZ7xEf8CCD2et0FOHZYHgJFQKVoUNAo0LPJCkth0wij62sSJxyumoG+C71McG2y
akSCiQ5PU+nYtcnvbdEoDMvUi9xqO//7xxgzLEhUUbdDpQew7uUHCqoaZzg1czvSSyszXIOADf/G
KCLHqD/0MtwYUmVDMe76Pl6mPbTdh5ccirhUNZSxqkdNGPsRrBpp+lTW9Ytc4pYWgVER88bShMTO
AtO9bnMlTkDXCakdVqmjCsn4SK8EcdrNUWH7RNz0ymc6Dd6MXGsC9+N1S/QvLSuEcMS/llgv8aMi
aMYRllrjGdzpuEJdwdfcefzQZKQmbsVrH1z6C222YCwWhUkozbOXtRaVnWGiV20ndfuMkkJp+XLs
5CDL4KSrq1Ef1DC0iUCRPyx8NtakMDWoAgAqAXvFiAMrgcSZ34QQXR5+zqb8gpkeWy7yO4kr68nb
ViZHSNvCB1Ye2wqBQYsMSONu42Gjy68RMdxGeCO6ff07rnoMqCAowR9QSOy2dkTttLFJClvSgaYK
70d5ckTf6gknb107DYB9/j87aCUsz2BdlGLp61hYLCmoXL+q5kzFlQTtLTNfDYHHjHmZiIDvAVUn
HHx6l7HgIwIx1jCoESwr/SBPJdQwvt+YAx0BobPa6ALQtGq5oLFKUWjoEL9KQxatSRxiN2kz0wLL
KI/7ZG0xqB3r0Jal0YR9aaOjlgqpTAB8DkpL0+64KdUltx5uehNNLQouxYgGm+h0tZgktY9YNWpN
Dv1T7UAyrd0IU3wKReGUNaq29+XhKAnC3jDqnSAXz1U135RyEIDrBbGmCe/QQ1KRy/b7AkyavoCM
LBCVnhN3Lody6U/FcCdtuyIbYiGcQ90DRJeEBXR99U0pZVsxBAJWFyFmATbfMcT8lW+L41cwa04s
BbbZfxtTTFsFiozqkoJKNFAdyy/flD46kJNAUcz7oCdWUD+AsfD71yOMQA8eVIeAXLDnMkuzKiun
AIEAQchvRE8HvQ6XXPtPU5wJ4zqFVwA6hTvjImFvUnWOZRPHctxoG+H2c3SyH41Vg2e6aixv+qpf
HyjoPT8ck1NtpS+PwlO4Lz+IwwWZXiA+6K7i7YyXH8GICZvWd3GVS0qCBRdj4ubdM5noGFQ7bueq
duq6cyDA9yCVYGjXGl7Iv7xbqG3zj3XkcOwsOdLuCqx0sK3G5o9pbO2xlA5pyIM5r5zjhRkai88z
3rzGdG8HM1GBTlOq37YhT39r5f6gzUkUIzC4BnULJioZFVghMwHfU68fVP+2z99A3tCOD0bzpqrb
zufkiivVCNBxntmjYf9sSe3UGv4UxYU9V05R3yaTFaEMLznDvFeFD1Ox2uFZ6LfX76yVgiis0gII
pTFCO5lZZdKXZlXWKYbjt0LrGfeiW9jyO95DuqM62a73kq+f102ueci5RWadCnKqrATMEM0Z8TQp
xX4MtFMkvH3fChp3AOgC64wiHRNZ9MoE1DoF0byWTm7dTruqbhwMkXHu4rUYCgeRqPIQGg0orzJf
zRyS0RgLfLVTeBw3/a4B9Fb6KI7qV2xxh1tk/DU2xpxbY9weLEk+quSw1m4w07nVvciTDvVhvk0t
PKS/LXONOKJATgJoV+DtLhoMQ2yEFfJ5HLIpt5TmF96u1z/SJZKKsUDXe+bzBPPUnZjBgiJZ6a59
gyCOJaK1aumSkxz7/Wz/QP34+/06IFpw48gA0+K1dFH3izFM3esNYpT4JGl7BXRQKc8vqBezXwqg
Boz40QctUt/lynytlv16HAo738Un4+ZJ/ynvzNt5Lz4mjm0AKYa5OFvgcUOsnS2AC8FJBN1TGroY
q8kUFgAAIGaBui6vdWjgosLBo7C6lHLCZzs3Q6Pz2Web8oCEddkjaJzAB9Y7yAgL23gCvjbxyE1x
rF/0bXUwdzMndPwpOF/u6t/1MadNA89KXmZYn+x9jDA8nyCHhai1UR5R//tVHitg//oAmsPyCZ3z
V2Hvdp2d/pgc0JbtuFD4tSvifB+Y46gLsR6IOn5O27jaljw2dn/QndKVH8vCaTajazrqtjpGp+TV
Bn/j9cOzahwgMMomjiDHvvoD3ShMlDxxOvVDl3pZg3Hv4T4Jndz/VQ9OVnDe/iseDbQZBqbwcFTQ
gWP2Pu3rWjWTtoRAuwjk42jJw31b3EVGZKUx2Mx5NMYrvkwwkgOIh4hRRRQdlk4mTL1WoRpU2Ene
z1ZrfPUBUlVFHjj7uJJKUBQEMGj0WYBy/NJOrkilH0YifX7Xwn4eZNCB9NrIeRxeUkfggqXS6ZDh
xekB9H1pJg5JoGfDhKP5bHyQY+sQoCr9OzOygJAd7c6Z91Qr8sbYBDw4xFqYXdhmzmsV11PVVbAt
283v7KU+guf6AKU8A05qlvZsK5VVPouv1x10bWPPV8w4jJFUcJgUVpvsMEKyi8fhsnIAiI66Cbyf
APjOYhTljiQF4DiFLdRuKaJBlABO8iQ1RzB8yYE38YYT13KlhUHmtiqTxGzLkho86F57lI7kMB9M
V/jVOGCDlSzx0Gyvb+HqEimwBDUF8JazACRgCrWhFeGbpBj3nTl66P5ZuvlbIZ94Z1q+RDyQxnEo
k1a/GzQdwFFoiniTMd9t6PNqSPAsRQrfbkkwQDuOxza76pFYlgR+DXw/CEcvT4PaKWEB/szCDlAW
F9SXNNpBVbdFFQPKC/2zDLnZ+Q6Eq0H0I+28HskVL/NdW+X5L2A+ZqKN/VjlKs6EPwt7hXTySa20
r+vf7zJmQuMBOCuolOINgfC5XGYmaH4wNk2JIZdHMUczet+Oh1Y9CeJeVX9dt0UziuXduLTFfDZA
FoQio/F56n4Q1csxgTUepejG5El/0D+0NASUxtm3YyJZrSQSvAPfLk5EV8A/wbe7IxHvfqOXJ2uG
YkEwJgn0JNKo5d5NpjhFo0njMl6RbWnY0ggmx+hUFcXm+s6tLejM0p8q5lk6o9VzFIWZVNipMm8z
FfwLZuzOg/5w3czagkCQBMgA+ulouDH7liZSFXdoN9kBOpPEDD7HOroRUXrByB/vMbliC4gdcJhT
Si0ku8zmAWSfpUoAW3JcHrouuJsn3SN1BgJEY5Mk7VZU7iRMp6eVbJnjrSw96np9DBrNqpTPOkk4
S1973J7/HnaL2wpV7qbD75k1/7XoJVetpb1W5vs4Ce8aNBJSAPIJyhXAIoTWmH/7HCKLwOAQXvFU
UomNo0MvT8nQAiWfN+Cpl3ajBNFzO5Ujm+pi8qahVvzJwE1PkdhAqmJQdOm5sx7UU1ZGsDZDEUvz
pvTH3HOCNM8GE740v0hS0w9Lu45ya/a9fAqcikuRtOpGZythXDaoylGUGqxETTyjfRcw4Z06Yex+
+2As9ouJkmFpdq3aYS06iM0DoOZ2qD/KPPn29R3DG10BTQ/6EcyRMKQ5JnDD0k4hGyipWxMDtJPJ
CSXrG/afEVaIJhy7QZxr+umFm1w9ZWQbT/bYcUAIl9cK3BkFbIyQg4fngvS5yokfjwQbJjQKMtZ2
VyrVsVNLcEOmsj1IvicPvK7D2vbRDgCm45AmY5Js6dRpTJLaBNUtcOwxGo3mUcxyz2yl5+u+sHIt
G0iUMcMIiTmUMBkzVVLF0lRW8AVdvoFcllf4n9ctXN6TtMxFuaRRtYEaEvMyD4emk2sF7wpiRJkz
9JCET8Ihc6Um/ximuENcDDJO/Lv8YMu7mbrN2Q1Dm6adWuBubsEuYNzG/rPpY8z/ociPo8x5p600
3YBJA2YEDVoTZXWV/pgzY6aIEf8EoxXQmDJ2RfgqKpodZ5OtE3Dm5QhHI2RQ0kff5GV1lzsri9hS
UQLgAYg/tns/I91pTRX5cRs5vfmuKq7f7Qf1oxPt735CGEKZnQ5RIqyzt1vkS0rXFMhQy+5t1N/9
ehd0L7W8n3kkVJfeuDDEXltNkRAtHZAZSPUbuBOskacteJngQ9YOcoq0wAY+fLYf1aj9XLStjlxq
PMztnZ57QvhaB9tqOJTyIWg4sxNrX+jcHOOHRZDHXd3BXFpO9iTu5qn2/OhDGLdtzMPartoC1QNA
/0AOAwCzdMN+hsAg4gmufPGlNeKtqs33hVK7Qt1ZgKtwMp7L8ES5ISkuHuri+CdzqjWhjYOC3ofD
kFmEbAbj2S/d6253GdypDUxfmejrgfObuUGKuDemYoBeVFf80qaHKj6GE6CQnNLhms9hIAq8KoBC
A2nB7JskQSBBIdSKdK/7ELoc7q8vYzUY4erAy+5P/GO2qhOrMod4XglZL0cvIW/xFagnJd5l0FVJ
eLXWNS/AGf3PGBOMUNsNuy7FhWjMqhUlO43ca1ppEXHX8N7nay5AUC/CYDUS3wuahBYC8rkWYuMq
KAOmtUeJxbWQxxq5akUBgwtuXqBUJWb3wrrQ0KUFi7Yp3E8mZNLMB4Hw9MLWPA2Jyn9GmF0zqkFA
pIWRGYez2DXR1yztRYnH1r36cdDSR1aMkvEFp2pelg1JIpgxEu2QgaFli6pCY6nB+EE6/UYO/Ixz
hFYtQrgJ2CsAFzDqtAwKoRbmmujjbvKznzSRaIhdCTthKJ228K67+eoe/mcK8JOlqV7N2yYuCrjD
tG2SXQWeS1ND8soxs+oPZ2aY46r7WtV1A8z4qav37134UEYv11eyumnoxBA0tCA4wsKwzThUa4Do
S1uW7/t402p70fSB1bR1HuB7dTEIPiImjBAd2HncEFxOg5JhMUMTbcpJsWNg90cIqF1f0OqnOTND
//1ZhpJmg6FDJaG0ky5D8dgeI3eSdKst/iGU0uHS/1sO3dgzO+DrS2UpgZ0aij5KZ7zkc/Avn//M
BHNSUTwOcjRcSrsPHrToFJmneeQkdOuf/+8qmDPTqGZXadSRGynZhMGhg8hzALJKtbB6buGAuuuy
6oJM9e962AcMqEWHplJhrMshDqANdERv9gTtQ+8MpyWZ28+qU+ldDLbnfpvM5v/ffrJZg04wQ10F
sI/w2slPver5Da/iz/FyjXk7yyl4qIwSNtLadEh4ElvTIjxMLsfH2YmbSi8gQSXDiBQ4Zuv2xkaT
94RXulr1Dcz7AmOHWg80ZZYerohTGEojrAzll59b1eT26X3qBzYBgfP1Q7tSs4VrnNliXD2Uhmgk
PWzJnrTp9tFtcVs8o8u1JbMFohkkD3fdljxdt7r6rUAeDCo7zKIjmVwuMFRJg0dOifAqPikgyMx+
EV4Ep7/7wuXPTNCE7CxKxEHaKoaPden5i5F/jtKPxLR749EYZAvY4OvrWamE0V38uyC64DNrPgRW
pLTCgkrQU0WW/J4faugnCV7kmJ7y87q1dff4a4wJtBCbTotBxWu6FkAYHnVOOI4g2bAG7bPQXq7b
uqSXw9PvfGWMLybt2GhNCGPitM1c0Y5eICzrktt+X2+TnfksWKbbu+1e8BSvfoickpea8T4k46BN
EEDVtsDWhrW2BaigH181oHYl5V0ub3r5H14c58tlwjLgf0kdqLAm5+pnSqbIAvhpM9XS7vq+8jzm
D/DszGMwCFUCUIh9bQO39p+03CFAIs3xduycQt8WEe7QcOuLvDEluoAr54IFfs7SGGol2Dmgu568
9Ga8M8cnzac2MW5vxmAji+2q/pfHyd/joTCxufDnJgwSGO2GepOBTK0aIHziyc37AFmlbPi6vrmc
8MJCQTCHVSUiDS95h0ElEF3UbfmQCoSzKt5WMiFGhpDX3GcwIxZfWmyX7Z50PqqP23CwJ9NqeO8H
3rKYIBOkZSiMCuz50w1pb4viSa4er+8c/cnXvIMJLX2VlpVJTczD4zh9KhMn61ktY52drwtUsOEH
etzDgDG2L/MkPEAY0yql8B78me6ka4coP5UpZhEznXfiLgGUi0imMIGkNuRKjCOY1tXiRcm6Y5wG
B0KmfapG+9oU7bnMrULSXW0UOffDegxDlk/wPKI0Z8vrIQd3R6e0uIxiQbVT8UuMQy/M5o00+05W
xzegE+HUhFZ9BQkERpXwaAZlyNKiglHEMY3pidMGV68GN4dK1JBUnPRh9So6M8McbLUzajOesKct
FGIzw7DrITr1kexkyq/Q5NHkrECU8AnPOq/MqnS8/CI1Q8XV/xBCi8pW6Lvqpt4GYMvZ4Qbax6Ml
vcc7Xsd+9fud2WWWqdet0oNxAmlfK1ltlthm57WQGxBnKHq+Jv0/7erfBjOTHqlaPDeygAazX7wI
wPMar03hzM1G4d2ta+ksrciDBUAnoKBgLndNb7RuBvjKhrzEbhTMAw7/fVzrN30Y8lxlLVqe22KO
H1QT8kLMcQZGOfGg8D0U9928RVXHNQUrCJFrYlLwejRb885zk/Qnnd2xahaUVRpheU36OzMOQvd7
bJ9BlmuHguJcN7XmIfRxDREQIFPRIVyaqru+HVPwa9lzsiE+OC8+ZOPoT8VGlh0j4FLyrcWyc3OM
Q2YFUcqugbkKGRFRd2koW4JxbwBlNJtHo3DL7Fen65xFrrrL2SJZvwzTlpQK/YRANI1eX+B1AMCK
zqOEXAte56tjLlalwAx3izqWXQwfiWiL4V3Co/Beu+hofV42wKlNqSGX3wtNoi7QK8THwihu+9J/
QL7AuXB4Jpi7NC+E0ijaGulB6R/R2XGrhvdQXN0oOokK8mfKIcM4OIpKVZQbCBQKxpal8L2BVGDM
Y11dPbj/GbmYTEIhLDKaEcGPTNPH3D5FJoSUUfAdPxvhMY6kewPknddP0+rWARCKpi7k5cCQu/w6
OSAVht/g6yTTR23eqd9nsUAz7ezvM59mFPOpF2iCGOn61jCjU5gAMRAUgutP/1L7AOuuAYwCsIiQ
Ol+uRQ/7aAAPCr4RqCysgAiZFXXtvgp5/bN1Z/jPkMqURjsypnKiwZBY4klRvv7vvDAnpK6GgL+r
YfMKEXkTifDSBQIfjACpZYB3p3uOQs4zbAVYiS8EUmx8JgBrQOew3DV0vGWjBxzZnu7B9+HfO+NX
sQfVvr/Jdvlr4I373JucZOdb6Z6HAF6N5We2meCaC007GQrWONFpmiAN7TCLMFg2RvZsQk0qSbcD
XkvXXX7lrgKbIVWChKAcZm2Y2JrmWhxivg2I6/8h7bp25daV7BcJUKSkVyp17p28g18Ee9tWzllf
P0t75t7TzRaa8BkDhh8acKmKZLFYYa3UiXpb7QHdRevCFszX+4LWXp7oYAcAENpvF4wM5nAlQAIj
GTHRCah1jjplnpDOrp9gkL2eN636G00BJw0JtHgih1jjdTms6Yl2KfQaL7AS+Pd6YcksDvkQo2dI
7arOVlI5d6QhMWmXFK2FQ5TbYgjIyPs6r/gTDKRhOgAdCJhGZJsf5bzLJ19CcSz1wcljzj+HCdAL
92WsNJKCdEJZstJf5EZsmr2ftYZkHSpVZFIfsh5tWZDW7g3JyHfCNOF5PQoPyEvpewnxhyXP8Q+g
a6CBi4DxOgpAnhX/PYDf8kloZgc6EMAR2EJ0OcliNirQu9c+teo5CRIbRE+w+gRqSZPjtFf8z5Uw
xql2KAOLJYGwMRjRuiRoYIoltUaFcPp539QrNxIkoZKKlw0eH+xZySskK8wGcV099YmVhgj/0ygS
bGkSttUUaW6dmhIFYNzvdixe7ste0xITpiBcQHUNsQPjmPLQN1q0rMMB6uE2D4ANlCMB1/Hmc3li
ZOaYSPk0FzpURLduLWdU7QI68AY1V87iMi4LhwMEXQNNeNdCehOwmR0BEhDW6qEEPHxYpS4aaJ4b
FPiJzutYX9EJbcHAjEK/Ncb9dcbFIUeaqsa4oAB1oVPUzafSjhYRRE59aFUM+HOw7bE+N31US5kS
ux5gLn1cvuc9OEel+sHk3lArPgWpv6Wcv3BTQNS18fSIZJoaAmbFN3LNMaokfhJJ+D4nQexEQBjP
/PKUxOStwE1C+5kc/SBTqNjOYDvxK3ObNBovUltbz69pWBhXA7wqcwIzrZSiuQIEQK+EdECRPJlP
WmtJCcBCOcdgJQ5ALIOy5fLWEVG2vtY+RyIlbJIYjDRDJx3jLvAtP28HYJUk/gBwFKHldQ6v2Rvz
1/9b2EazJ3NxSH4m1IoEPreuH3sqxqTx2rJoeAmqNRuCK305FMDixMJeKybOjV8XUwvFQk8Wd33t
hOYxF6ys8gJwklapV4s7UgKRRf30DSdUP8J663cPES/btxYCkcsvYUycxEEUxGMHQIdXTBzPdv2z
sgHDYf3uvASvvW140B5Cx3C6DTnxnkdrVgBbEgiq0RYDLCvmqPa9XDX9spNMsBsMZjHTvCUSWBdr
ycL0AvDlYP77jnVV5PIaQ4IMJ5fNkYWjHmDCOcuscQTR4w6zdvj7fQJaRsmrDa1lITGV+48sxruq
EeljokLWhKJaFoJTMgayrSXOp3a2FeVxwsu2Fpz7Ct4Sviz4zhdSGaMSQEwVzZiCSCJLluh51OOj
LBXNd983pqPRRspZ8on22x9Go3SDtgPUQEpEfxuIUg9ynzS351mWMA0njOLWlPq6B5JzY2DMR+kk
oB8IpvQZNgFxhigAf2M7xAhXU1kpN34SBd/CXJ1SuxLa0I38Xvt+X701j4Ads+Q49YUDibkYtWrG
jJSB7SogBJC0DYblouDVnDlill3PZKgJpscQCWJ6G7fXso0ucjrmkFaThOoIhiElrx4l12hCZ/IV
zmKtbhG0nkkAxkJXy828TKCRvhm+KFMmM+2dbAi1P0JfdwmwpeTYd82o84F5UrVPKVygbvWYzpdo
kGRha9837FdAzqoMbiVwuYPIcsHTv1YZmKq9pnRoDlBcpI/9rWQjeqaj8ynZoBN0u8fAUXbA+hJA
eGbQeBdvMSXpZBtERdtxPzm519HOeZYP1XNu8d4tK4+lhfjpPx/H4twoUjEIwtK5MGsYF1SeO3OL
jwxVb9CPec9pkV5b/EthzB4DirhmCoslQAUny3QQavG3NFTGUydE6cd9s9/cN8gc4iEGH4imM6Cb
MRtNQskxyoICp1VU3vSpeWwQufy9CBk4XkBhVWBBtr1RHIduBG4z4q6yA+1DhSFFIeDy19woArdz
aTTG2ZXZrJNsWSHyWIeOtJcdA0SNACYEKLSbn3xHtP/c14u3TIyjmyIhKapk2bDBU6tuS8nzeZDG
K4gs11ox97SqAYG9GSBDf36PnHnb28l32QrPB8l6mDcPPkj5qHqIXMUJ3PvarT30rgy6qH/hgrTZ
rJtKhujuj/4yv/fnn6g6eMjT7x4ybwTKGb0vcN2c8HWY3ENCjL0Z5VLBg6TDZZxqf8b8AQh63LGs
VRFAsF4wnXSEzMxm78wijoYawayoTcDJFSne0E5S8uAPV4AVsGro1EfzAl7/gAa6Np2cdoncfe2M
qKDTpP4M8s+sSw9yAxc1pb9qSbckNba0LNnMmHwIkujhvjFvaVCW47BAxvxfkMysXpKKrVQry+ZE
b6mD+Yc3EfR9rgYcYKtKY8CPaeqzWBspFcVoP2qR8KEDNziTOuLggfnXjIvL5yANAnAVcCXgZXRt
ERHo4omyBNKx8ruVnAEAqdW8IR3H1azdzpdiGCcAFotqkEqISYqTH9ulf+xirIDGGWBaX2DM9gEi
CVRLoAy6Vqcb0iRqqiSzgkSP3R7tMLEZH+JpejG7tzBPj3XaWRUQuzsiuHk6bzX5nbPAqzfSxScs
v18cT0mKwyBT8Ql6YIcvRknjkKZ/JqdyzrJA3wY7eJZAfrM1t/1AY84Nteh3c1ejwIthQIBfYV7i
WngfNFmvaogsWxWtsK/YbHQsvDr6lQ2cZ+6qmheSGAeIkXmMcC0xbN1qtgn+sxBADSOY4KtiE3XD
tvQHzuKuXiQL9xoyaWjPYnUTgqnHiA3iVwxDjjRLxsmuO5UHwLzmitTl1QGQEuR2bg7EFKkYjs5h
wcqOk28jkszibHP2yEr9DL3+IqZaDGAfANf9epmqudXVSkDGA+y6A8BqptfOcOv5YKCAghZcSbd1
/4kjc23BLmUuR/RiXwaRjyZzEzJlzJwUmHqFqyl/9MpJ8d1KtmdyDitrgicS3ivZSoeOFqLdZltS
bE3gPt7/mtX7E2nBJYO2pNLYg2rmzVITXigBi31gUk397Y+PaN4SfDrIz8QHk4MjYZSgPmvJXils
38DO2nWdUw4fKUhdYs6tuuagVMyHAZQOq46s3rV1zLFAHiXF80ETf8/Ne0l0pN8NS5V4DVDqqiQw
RalLlp3cZPB00w/CmkBS46R2sVE9hA+uZKeHXqb9RnPfByq5+jmi5kmgjdf1FG0h1kfoKFYGkJdx
LznJNj8ZqGDTTfs+IcjoX2fPp4+l7R9D5/X+Sq2dB/B6YGpggQW5CRK7pGlGTR0QvuHNh50zRw/G
vygd4e7HjM0yuo+KC3MJNZFRdFGFzZBPQDzRQPRXSBtBajjOcSVvC/IhnDfgs2IEiwWyGZK0CFIg
K6MRPQdExjxI4rlHNWBXi1VmK3UrPvad3O2yqRWJNWVh/nbfluuvOsy5g7IW4f1N0g4XrVAjTYZH
6gYtJB2IFMGtrdWu4IIUTeGEGmsrh5EftPxoGoiOZebOleK20/2FTBm0wKbyPc+AgsTLE685lUsZ
zH2TiF1ZhfNybAJ71mkCQsoUhYTCBaQvwOvvm+/ri9nb7VIac+dgwjMP4wAaRTVemBAHDE7af7wX
XkYBYfGr8HSMfqQWMsqH2dppv6YNr3Fy7RIC56GxIAgsGQDGT4CNq0COEJ9QzzgMnRzTuIs522R1
4S5kLB7k0lNnwohLHDJ8Y649DC1KW7kJf+pZw0t63UgCDA6QA3SMoC3Afl9PjQtJwI5USR+BGn32
dS8CGqOsZ3bSzO79hbsRg1OngcFkwekGuwjbdYfRs2gmHQ6eUG2D/kP0vYznVtc24qWI5fcLTapS
mZAkh4gKDy/BP8zEiWYbvbsYgjRQyHT+hUYXaVrGYylVojRGvYjrZUvNzGM4as4UzZxLe1WrCzHM
Ee6qilRtheOFYh16sPS6prnwRpoXU9iWPJaE1eD5MuPLHGY5iORZHSANmYY2fZ/B4RRm3xA7h+Vb
azhFIVLjt1htUaHlhANrYevlqVp+v1g94A7oQpDjkklfmuJE2vM4H8X4HD3fX7U1c16KYTZJZgxV
U4pQ0E+eg0alQChsVBsTarPqIWrmKLV23aBGiKYLGb0xqskcY7UfcznoR7iKd0AGGiHa8uOd/zQF
1P8XuxFFXyQ/wXgIj798yYX5aq0lGACAJFHbG7GXyuCjsu6bbvnYG9f7j4ivm+1ChDwpdTVUywoN
b/PwSwbuYW1ltXdfyqp3vZDCHCs5khOlG6BIC4gWuWvo1HNC7zVXZCDIkAngAJa017WpwJGH2oIG
luhcOWhjTrPZJgpHi7WF/yprikhGI2fKnCNzhKNtZIIIb0IBwZsxZJfhdQR8cTqWXpsndjxwdsBq
ZHEpk7kaSZ5IBEljuNgAgzP5oQ1q2vZ7MXOHyWqCE4q39cDZ4IutmD2x3B8LyYOIyUs25S60QVyH
uYkXhYypMXQXmdnveBrpXP9U/M39nfFV0bsV9sU+CPgBxOjXCxelSdBFtY+aiaVa/fOg0iyjEyiV
X6N9u1XcDLiO+ZOZ0jGl1YO5Nb0up6ZNaOyojcV7Z68l4aD7fz+HMN1OpPCTvBage34wPGLlL4GT
HP0NsNbCvbKLnsWn+/pzBTJHIximqixi6B8RamwjwKwFj0DSgqjx1bfSben94khctukdixP52uLz
kPlKn0DigPZqKtDEGnex+zAj259jXItH3Ln2JLwyKXNswm4YjKyCvNZuD8ph7i2TJrSg+Vm1xB/F
KaBvpLZPWOIQMHdwp5wohWti5gzlGMMGgOfXBzTHRnaxx4j7GezeUNbwddTOAYbKAyRc2ddgs0Ku
aqEMgkti6/hakHa53qPbq9OWfkDfJkZPp8TpdYKh3F9GjAKo9l4iZWSCA1OVXCTsaQK0tng+Zshi
ds1GHQ+m/tyKW2I8BV0OMITU1hs3483C35735VNBJIlxeAS/rO8UI3Mq5wyfmjZONDxJ2QfSF72I
V/r4+/7eWyx9tfXQWrOAIiDCBjjCTVayMYWZNCE4K7sCwFzVrLYUBJ086IWbu2CRYmpL8Qg3543/
Ak9tSfIInRrAsJp3TdF8G00Zc6k5+fb36mAaXkajLMbikfG4Pkm90voJSKJxP4fBjwwZ3VkOrPsi
bkIb6LI0FKNwjVYakMJeiwDhjpIi74fSVPkxKc/tjGY2lAUAoppHrxrhXDdrlkPSH+kSIIXKoHu4
lqbk5ZTMWo3KUVS/alJwMML61QxKTo7x9nAAJhgJMmQe8H7F9bZ8x0XUMWl6O5FxaFFlIV7hSJ/C
2U8oJgBPIXCWBhtpEzvyxK0BzvSJqu+BN++MT/EzfDVcHgzu7evz62PQra3jvkOzM7OKbQSwzTlE
m6DogYrT870tkiJoSnClU2WBADJwVLs5KL+lbZDS3Is98u2vx2qYT2A81Dj7Ux1peWt18c6UHZls
DV4IdhPoLSJQRQcXhKiiA5rZSKASkCqxWLQsf3X1H1PtaTQ/k/7P/f1640sYMUwonoxVGWKusrVS
TKr1P8Vh6xfHAnndCW72vqiv6tG1N1lUWngJwCOMByizi5I5GefQh6xgRHDc/ZpVsm/lH22gWQQA
DhIZLOSbMTmb/G5JZOtTfzS1xp5r9SjEhiukD2OQvHA+6iYF/GWAfz5qWYeLra02me9jshRNp4ru
IMvmCDi70xb8dwp5n6uNIZ6UjiP01q3CEKC7AFidDGOwx0mszalQ5AZYtIb4mGTkmf+Su/VD1yIY
tRR0so9TVbcYYFUckOIOkicmtlAG20nYhTmv/H/riK7FMbu1AT2zEDYQB/xgOvSY0k0bOnNpX1Z3
64XhmN06kFIaOx+GI4m0CRq3iEVbUkRLGEFrsb2/M1ZVAj0ivAz6v4CJfL0xAoCHYUIRG0NqKqpV
hKqtM3Lf+mvbDw8t0LAi74OHEGM4ktdpO2bQqJb+hArI0UFWqKIvB72YPc1iKyRU5s3VrG0/NHPh
CIL5GhS9TAirzyOpDA2LVeJF1NbKKR1qztzhmve6FMHErEIl60YVQS0BAO9CeE4xHxAQqpTf7i/S
2oa4lMMsEvhOYdUScnLgXRrNOW9ArZTTsHBagbMfeKIWq144ikoGo3ajQlSC5vTQoGUtg9cYZbdD
Gn3e1+qru5D1lJdqMZ6yzhMyZWIL8226ibbgCj+2W9UBcOK53I9WZqd4BUjO7O2Mc/j0Lba+BTZv
uGzNg1x+A+NBsroDBXG77EyEslnuDHPhDh1KRNJeAJmN8Ou+zmvH7VIccxCqfoymwoA4YB6/CDLi
pliNrApNVZxraHVrovCABoQlRmO7bdAnNCtC17WWWrmzcijVoxH8mHm7ZdV6F1IYT2WawPSRMQ1o
RZk3GP1GEDQa+fuxyZzSeAg69771brtEcY0tEBr/0YqJBHPMsOl+D62A2W/80QOavSu2+Ki8IZ2G
vvgysIRXMFZt5FPltq5/DJ7vf8Dq8i1gUxJmSTAYxOzYXtGEMZygrxCDOjCIrEi1SMMZB1p1XBdC
mC0ZTCQUvozqg5NOBNlXx5tOvc29LnYEvRPSd8DIBkXG9SmfE0y/jJjXAMYnwIgf8uCjDjx9/IzU
X3V/BsYzKY+B4CXiy7+w34Vcxrv4soQ6xnLimzmwJbyqNR0REQ+qctkFN37lQgqzSkLdZ/3sQ0qV
n9TitzodZIA0ERX0iADKbFKnIJw+zdXTdiGRWTKg11RmXi77otmZ8UfUH4PmQ+Pd1StSlu7zJQUG
KBmFxePpxVKcWxlSSl8Ax7jipijKJsa5lyLOLXALlINX3aUoZqGCJJUHPcdTaJSo+Sz1dN5ERzxW
j+oDqgLZNrCmvfkhcWqIK+5k6T4FtulSGgcI5/W2LBuhU4IhXrCyj4Y/UiRgZoBaqECvHAKn49FB
rJzmK3GMkq0ypPqQQFwpHzKAM8QbSXi6v+ElnkrMXhxJORhAYsD9oj0NDXD+7aw/dqnd52BVjRyp
/9Oqbm3sReOx7vda/tBE5yawOzi2kGPdtScl9EUPCKgbAOXOJn+kRtSEeUigrx2clHOHlS1+qNZT
dOgP7SZ86twMrN+b5JCfCN2F35q/RlLErrr8AOaY5L5Qphqgu63Rd/3RLUM7ND9681SGunXf7lxd
mYu2RtdVGmkQpQBUOt6IGkq26q/Q/Z0cPmM3fiskO9oGDwPNDx2NXkrvx1/nqxllmbvRMIpRr0ys
fAeIXtVW0etaZ04UfFfi1/vKrsRsV2ZlbsVUxwhHTqArUO56f1+luyl9aqZnP+JdHMuJYDzrpSQ2
D40WA0WNa0iq5UOtfm8TTkB9O64Jo6GbDFUl8PYhdmdUadRS9lU1ba1pPGv+2WyQYHcrxZ3z/TTa
UE5BWnJWNU609AUozCgmS+YXv4GC4gL7WAgDMByko9paZqvYNfwbQKbE2IsBqyYPTmqAiSCxApNs
snIf9Ech3GNsc9L2RDkhX0qGxygHENaE/qrAS3wbwHLO3NBB3CezO6CUOuPlo9BJ3caGv+98EKMZ
o9M3GmjpBasZX/uwdNr2h9x5aUYsHVy7ZbKf6rPeii5YDE08mAKZRjwPuLJzZBlZPDTDIBTAoN+1
w0VCpiiEGVNTOTxgUFuFeUyA9yE6lVbb9zfpiiO8EsU4W2B4zW0qL6KiQ0TsJrSUIaaYYzQCQLhy
BptWhYEyDaN3+AP2qmu9gnno0kyBsLQ36QjsGXAU0FZ6F4ZD0Z3isnXvK7dyMy+C/iuPcWxdMyGz
K0FeIryKemUr8kvQEHfunPtyeHoxXk0yfKVsyKKXhp7vJnMN+bPQPGUOvVI3tsbMQ8xbEYgO5qV7
WMez5WZQW5BDw5eJ0QE92hGDchvN36f2KOTVOZIcXjPkihUxaArkGSRggSTNXv9ZrlezGZidJWs+
+uG+Tf6MzIA75JzdsXLvX8lhtmIpKaGKhsDOys3zmBxT6SXqX+8v1IqjvBLBbEBlVsxIqWC31lct
WRkAw8QJ0VaVAKkUEoxwV6gpXG9xeVZIkIcwlhp2b20+230ZPuUxJ2ZY1eNCyrI/LtIBvWQIJBIh
JYF/U9qMFsXmvqV4ejAePxZCUy5nSKiy32XlKBNyXUiT/r+EsPhzmJ8AAp2O5RgBHdJq28FQ4Xk5
9QOOrViwOVQTe10toInYaSD7kW1g4dr39VhLLqPC/99VZ7Hl6jqpWk2HjCmfjxE5aFOCnlbwpE+K
XUb5IWtRDAgHPMZF2s66U2FSbgwlO+xzIKGKnj88twmvTrAsEXN5Xn0Uc4tgnjBvTQHWzbpvRvFc
Tacg2KfNvg+OEkqL3eN9I6y6iQsbLOtwsSdjX+xz0NRiT0aD10cmFaK3VMbUzd92gAOS49LWzBnu
ehNgM+ZyhpP4oaurfZa/3NeEt2OYa6OoAtMYRUgY1Hc/92Tgbd0XcNuowejAeAkSpXMO0gsQxWji
C6q7MUipBoN25vQw9oJjJoYL2nbaNk9mwIPm5gpnnEcYzJiRHHwcCPEl82sa4pB352x+aMhujE1r
EPa5IHNUXt2MyA/h6kfN4abq0NQGCVQh7K0MHsvPnUhFSbuyMPtP0x/kSWx/3zfx2m5UFBR8kGcG
bD/Ly2OMalOOJuR1Zv8nq4uXEbkwDKjaIhAu74taS9sAwuQfWYxBh9aQsyqJeks6NJldg4r+UP7Q
j/7zN/mp/iw4eahbALoFk+ZCHOOaDV9NY/DN9lb/KZ6iV/05OU2/K5OWe32yFMfWtq/aY8BzcSu1
gkupLHxzqctp0KSQitepM/zpQfh0VLch+jBoyeMB4yweC9VsSCVQ2kbIQqHTzmMMnOcWoA0MHmTu
2iV3YUkWrjnU4jRpY8jJFHNLUnUfDpE1TLwEEU8M44g7KayVDOCEVqaJljHsYmTXeFn725Gy612h
Me53MiZ96hYhwgbFCK9+j1/yg2Tn++JdfY4JjThuePXOuzQe44fRhyD2ybJITf4a/NAp+d7aDRWc
yOutFogrv8u9/NLX1HxMX+8fOJ49Gf8Mv5nWUQ3JivI5GK+y0tBK/HZfBlc9xkX3E7joANXZW+So
tMB6BObiPtoBIrcboFLxPu/Gh8QG4YTsGbzntrxyc1+alnEouLVJOFaQjbp4lVFp6X0qKSlpETgf
4KP0eMwgt11PwF/EKBKgOlV0Zt/A8/tTFpllKzWWWkZ425+zdJfETqrYctbYUfw8Vcfc33SdV022
UJ3ixOOYeyn7XQcrywcs7O5LBzoqntfRwzzOgZnmaNIzh5omfWpnpQYeGYq1nXwrjrdTSJzZdzJe
/4+kL9a8J5o5OYURGBEaBkCvTfaBjpokep+NTTJso+QomOcMrMPVewFkaf3V1Ggvow2ucBQMfUs/
CN4oGhXH5NGsE/RmiY7SoivqaFT+ZgYskF6+IEsiC+j9rW0Tk01N2dO2/j6GotW252DOqVpuFDlE
gXLbq41bI33RHJo5QaHmuzELjtCq1ji5kryJZwAqbrVqVwi5Uw3bHKNb8ZbkYLDNtjP6Dyev7p+T
8egrZw0YjEEMRqj8VxDtgwwI0ogqssI254c0PueyTWQASltluRnzc5xt48kVW8Sr+WtmWKK/iXVA
0r0W5aPSIiOQ79PpEXhNupTYRr3Rq2ejdbNEoWV/0MguDh5JcRD6b6H+ZqLgPx+Sel8oqVUlW714
yhIvb374wwvqJrn5rPebglAdI77KOcf5EcGqTKLPBgP77XmY3V6XncinavYuNh+FDryz0acIihJy
DJdZrG95/CwUP5SpsU0fw5Om1ZIA5kJLaKXuGsE2o0+QSFpq8CFOpyw+C2VkdSikyH28yQwX2w8M
A9/8apP57tz+aSsrBueYf0Yaq2++GcnPAU2yYXXoq8Uge212chMT1b0bqE4jNluhq9BZO3mafE6V
gYqF4RnJO7qF3CxyMpNXd1qprmFADFxUovZFncoSwWda4INloluacSxpq29rMLR3DriRDw1tRSo+
KEf9Ww0wI/tZDOjEi25uI7cFeQJzaqaEcVqMRF6fzCrViq6WIT4+pDY44MBCn59rkfr07ZkcAjvf
faJw9NY4FSfQ+WqRZg7mlWTmYJJiInqNS+2rPch35F1F57egohlCV+tJd/Rj6TSHaRNudbu0Y08Y
qWgHNu8mWPEPV5/BXHRh3xRtMOAzZKuzCohGe6YHZzy4xfu3nOKGs/VDQt/NX/d94m0UdG145prr
y8SYRB31shEzxNn3UnYAtko7haff8v33zMzcdGKSDZWuoX6V0eykWso+dBPoWdm91zo+mIc7i5dS
WilkXevG3HBZiHGJ1oBNs1dAyWxzt1Jp7SD/aP9oj6fU06yBs5t4WjJRc6rUad4s21g3d4rm+eNJ
ETb3F2ztFr3YKaA4vj4qIYZFSVJDBtjbf4raZhbzbRk3tBl+oOJkm+n4ox1kCr43MCwbtTVJAx2i
/jFJeC/MW5wfTL//c2pRtLv+FNNM5dJcSvIIBh+BM6i4+Ta2k5Nv/0y80Z6fcKtRlFlo4xq0twa3
tQZ7B6Cl5/s2udnEILNSAaMJoC50vmKY+vo7BgDvpaLsI4yaalc2KuD6D7TRj/L0dF/QzfpCkIby
P2Y6MEIKgtprQWY6pyVRowGJNwBTkZyWgqP8fXc4I4U5k3KvzOnYQEqN5vsaOMe0wqy2l2/852Kr
WDkmt1G8yv527zJSmROal0MGYKp4sITisY1fSs0dJOu++Zb/4soJMCKYA4mMpdCIHRQTYlHcpkmV
vcmCQmJnLKbiqHdx+kfo4pGTx1zbHWjuRu81sBqWluXrRUtitMn0czqgHOiJTUFF+XWo97Lyfl+5
2yfzl3b/yFkC7ovc1KzKfVROMKCJuM6WRpd4wU7+EEwLXcvP+VO5145gkANpGO/2XG7HG7uCqBC9
lgpqaCKzdIE+m4MZJQOGM3DqtrpI32raO4rXbGMHURoPY+P2HbioeiGQWcguqDAh00EgObYHEHgU
nmlpj/r3wR29cGecuOmIm8QAI5BxrIBtzAc9hMBKc0egQgEGH6CxiNTcHDNHPHsun3/Hnl/JrYuV
7PK06CcR0kZbOhte/1mktJkc2VreZ7NHzg0Co9BqMSlJpw3v3lp1Msv06tKog4CMcTIA/Spyec4G
NFahpbXfDEsWSyM8JVePBWCHgfyETnNgVV5vV9IaemnCrAi2uj+dJ1rEEQ7VrvzpP+hOjXTIKXsI
XCAdco7J6mYFNiZKF0uox14anTEDkBxgMIhzpE/1EY31rm+nP+WX2dKs6tz95MiT1xbzQt7y+8Vi
aoKctmFYDJYuo5OlbSn6T63Ia2zRBvxPh9cfx7K3/QfLZr2QuFjgQiK4UVKSCdDQ+B5MtEKe2s1d
oaexS4DcSpszuMI9YRt71ebPaOnfy51w4I2NLWHrzRYmC+SHBF6MG5rgOi0Bbaoszig9qNIfo/t9
36zrSl4IYFwAOsuGLGjhy9uRoMu7oBXQjGLReMo7tKd2pYl+F5Ty65TGk4oUNLCtRxS5h3ATlMAd
UTQqA3vDnKvzUA7bxFCoNNTPhtYj1SdEvAfGbZi/rMnF5zIOpE+MpBLl5XYjW/J9+DHTgrjhc7l5
KmmzMT4zdx7seKfsRksi9mhN9vNfd8Bcf4LJBG6KoI51qsFi2bytRIAyPBqRZRpvecrLg68u/kKd
vGQ5MHLPHG2g6FVR3MB/zah15XN5GrlEL+u3nQ7ITGDHAYGVnTQacx3P08Ujzx0aZhHUdydX2yuY
lPxoafCi7VqAAVmRW7v3N96q27qQy7zXYrA5KVELuWYkb9VyPqBKbQXF5ITh531J61b8R0PGD/fx
pM1tAEmG+RZFr2rk3P//124ZdLmg5QXNAwhambhEb8owGAIQRAmB5jVIevgP5vg05J6Up6eM1+6x
ps2lNMYNZqScwyaFtMl86wK3aHk9TzwBjNcjeqSNoIZDTGA8q9Kvtt/cN9da8Ih8L0F1B9AB0g0s
LgbDFdLXg9XrPxvNLloPJJ+YZjF5A263Lywc1AtJBnNQi3EBlkggKVLE3srDEBnnJD5mwa/AT9xA
VtBcmrZ23ptvQ5Qrlpi3r2KPaQYNFBt+2nB2/G3pB99jgkvKlHBbI4plLDsFaqX0Ob4n+SNRyQTX
LIYuaXE4oUkJCZFW5LwE1o4YIDQAJ7CQFqIj8/r+UiOYJ6yawQpAlzbph1LBZK7kFI39lyu6INNg
DhWgPyCMuIH7qyO9KDUNk81SCryH4UXBuFmgPQmqYs0KJ919oxNkaZhbRMeTutAFMzpFftabU6pC
EQOYT38EyUYtshtf72u0JmXZoBhqw9QTJj6vLTdpA7DKCm1B2xofY+WnWozHMjfAODpzgozbEBwK
Aege8GHLPCnAoq9FVWpA0DQDUYBotMdu1yvAvt2YxUZQ95JmjbNDcL/Gw0es7zPeoNuanggZ4RtR
JsecLiPc7AxVKvssx9YvrFD30H8EKCR0dPHKnjdOBVqiKQhgULKqmhgnu9bSUEDvbE4QNM3oe4i7
0xioj/fXbF0EOmLR5CRjGIrRRS7EOlQ1tORWU7AF0iYa0/ry876MNXstnMTACwZEEs7ytRpBCGYZ
kBMD/Ub7aQB9TP+oQfIt/jUdIKyFJRGx87DTMVrJiOniZDBJDWup+6Iyj5mqo9Oeh9e9bOKr0JKR
wkR+gI8cFCmClLrMvTmqwZ2h/sry7G+f7YsYjMAuNBOIY1nKnzbSYrPoISYg7xF4TVOfVo3d8CgW
VtpOL+Ugf3RttJK0hRYPkIPUHcpO3jx+V4rdjARPSEAhbJ4KQOFU6Cbc3t8TN9f/lX4A6LuWK1dm
GvT+Ihdjd4aA5kj0K8ap4fSjSlXlSUR36H2JK7vQFOEAwU2gox/zK0a+eJfkox+1YwsOI/guTKgW
NEIQ4Cuv/sjphuIJWo7chSASCaGkTBDUKGn2rEeKvAXkc4Gm1vJ7ooc8xJgVS+JqBJ8MZhnxqGSL
B52QJZ2kwEk0ZfIqonjYBl1HxSynsZgfFSBA+ar8L2yJVkXAci0ttDcg4IkuCUYUd7ml4Pkz9D3t
Q9vMwTZS/XXDIqaeMI7xBdSPm4txT1E/1BVe6lg0wdwZWR5SIiEBqOg8Wpe1RbtE6GIEmZNY9kMC
jSbAjUWoqpuPChh6aoVjubWb6woKjLkkRz8EQGwGQf6c20kyoxnYbXSHTFZJdlIC5JrQqgS7SQA5
Mf8Pad+1G7kObPtFAkQlSq9KnZ3zi2DPeJQTRcWvP0sb597ppoUW9j6vNtClIovFYoW1DrG6YpwL
7gtjZID1NXSkBNEwd2mchVXOAO5AIrMSxSNS6imj5hGlfLh+2GZfK3jJczFiEBloLcmkDGLCCGAa
wUev1o+aXLpcIVuMDK1YyaK0+Yac8egBxiooFQ/1IPUmOlgs7JdclQdZ+4rj77BrXMwpe9dVW7gx
LQURMkjLNADk/LPBZ8ebIIlbNx1UU+PiTsrVI60/r0tY3KMzCYIDqeWRhbkFCTRBAI7pvonwBy3N
/OtiFhXRdVQOwNI0c1FdmgKPizHvQNPkNGZ4L9PhUY1XQullY7fAVWYAxwRIDsKpKmP8OS91GPsQ
PAQzvUT5RAEFpVU2csKFp3T3VDvRbzkCiW/ON9cVXDrTYGqi+ADEHoo42oBWhzrQx7FwEvM2AVJX
0f+KWy+Qp5UzveSB1ZleEGoi6SDORjI974kSo980UelpMit3QPU9GNGtYGWbziR2nK/dMT8TEIDw
Ac0V2ACxsBR0VJebl4HOs+g1rXCQi3vVwmFngOrwg2bqoeL6qWgbA8Mi0ZPB6EPcD72tpxHZMa2X
90Fe73SNqX7F0fgSkrVi5yxZPPqopSPWQ3JVx2P18stYpYNrfgS6D+sJekswJWqHtQ+iygDMAaP1
1EYrdry0zXPxi84eDV30YtyXtXpssLDAKAcg39ovSv2impx4DYt+UbEzOULkZ9Y0kswS8BFB98yH
u67Yyfrg5qDAsE6k8qt+xastuQETZ9OCS5sBeub/nzmaGMYrBX2E0NxMnBkZVpJQ12NrZak1MfPy
nonROE8aAkZRx7DueqBzcAyomtbT9aO4dEQAa49tmu1VEWEQzLjJc6uNC4cMN0F0yplmm3RryT4v
vGiNfXpRozNhwkZFMiubPEvgdTTZruuDgnx3Vq0c+oXuNZxApOJkpFbBHyRGsAC5BcyhCt9W142t
R6rdY84WKRrUfIdkp5SBr/cas6UaGUKMUBEg4OvFKR0svxvB1Fb3dq3/0et6xektWSnCSWAFAfhB
VcT6Cdx80CcRHnQFpy6Yk3DC/6RVsynR1TOhunmqcvf63i4tN0A0NOB+At4e5/7SgCoqcQBtZ9jb
Ok+2tZxpTqpGwwntScZ/EQXPh+gd9Xbc+JeiNNhRUFhQrmTTyRqBYT3ITwbtH69r9DMHBhkY+8Fc
Ey5G5HeFo4c6u5HL86toKvQNegmeOx6fmu57DH6rfb8zI44B7lZ2ANj8SOLB0xVWuZIi253ervUZ
LAU350dH0DltMKEn4bJGNcGX5tEdMuNfHHn8rHT/xZP+PTgitWg3aXKfhRAVkvfK3KLnjilP9Rph
7qK/PpMiPP0Mq0+HRocUy9xZ1etY3YK8rev/wzkwkWuAw8HjCAiCgqmEWZfEOV5hIeZgrfZbVlBu
qF4pipaosPgzqow5rgWiS0cB5J7YLgsAYT+g8+OkVHJG4XkQxXtWVtsJCz2TruRs/qmViFfsuZg5
sjtz2ZyAOFeyIEZCb/5zm+odqJ+amCdep9PxUQsGEvhIcRa6DaBgTOFWxOo+4at6d7RICIpfs8sk
ByEBKR9MReIvQ0viGRS+sSiYoxhMbYyAGG+xkn7l42Q9dAaKasgEEPMxCRLrfjCQCO7yoHmv8StA
Z0Yp7i2rQRfNozJEnljSOm4rlZy3dsSBBnrPMJljuDi0zYBm07o0HUWVU7+PBhXgI32P1kzaZIbd
TxNwchit7qqgnsCim2Qoo7UVpxhl0Cu/Bhowam8ghm+0sgAOZYRyGxAq+/rGYpxMtmEMxW8J/LVv
qGIDUTGmGIkGQoaGV9WgAe6waOoQ02NJpRj7tKPowKWh/NgDoiQ5tdpo3JEotwaPdxVm7+mgZLep
ErcuCFoAcRNpRrbRMiC427UkBy9RZQ30FOVAdHaSXqW3hOVsF4WM+kPSIToIzBB3Qd2YuQztE/rc
J3UIiMO2yzaE8dLPNbMq/MTiDbBYY63H9FAzfAZylGA8ZpAqL9KVKlvxpEuH8NyEBA/Hpn5iXYLj
kQNTtAlu2uCBIulj/gf8LRnxN+qwM5cXCt6CoCaRtYjMCUbMNRflNqJeIvtj/WyaKaYaDgHdrTaJ
LZ7CM5FCRDOYXUMLCRkRBjKdSqkjpCeq+7Ca3q9fE4trCEgKdNcAtB9n/vIYWk09dUUGOXxg2z7S
NmWdPCeq8VC1/cp2LUwUYRn/yhKbMga0KsRkTgVPxpaYX/J4zwGfM5qfWuVNk9ek9wlbQ9JZeGTM
UBhApACqOCIJkQQVqPMhA80LknTWKazvyv7Ehl9h9DmWTqL7Iw5s/IRzDkA3T6m4XSpunL7x7Ov6
Ms/LeOntLr9CqN2B1tMMeISv6FIQQgaPbEzdQh6cIHL76jVCmXWtH/inAUHi3Es0v/CRfhduqEJP
kyGOOCZiwN1Z1ZKvxeauD9bELCRfIQeRGjBJDcyxijP/Qd8ZVTaVuAl741GzwAUNLuwtj6y9oWI2
LVdQfo1UPPJ4zHZxWdeeKcvmimn9jC8A6YNAB8j0Jsj2xE6YyUytKp4zsXHTnBDLRpsgN1uXjxJH
g8KIbKweKU/Xt3TBnGfNDSwuGKpBwSnczgEBvwxJITSvX2LrO41GW50L5tK7lH92482oHMdprW6z
uK1nQrXL8yrnQRYyDYY06NM2IcYbj1q/ZGsjT8vKzSUI5LhBHCtmPWQwvAWl1iAfAAzdPL9h1lOO
aCO/NTH8wby8OeXBGtHLT1+EBQWxFJYTJThk+C51w3Bca7UMJtvk36xJ0X5/EwBsoZC+r+/c4hqe
yREOY2BZ5ZhR6MaafZl98dwj/Up4M2/Dj/N+JkKwDZZYLYDDoQpn95Nc2sO4NhS9tliCIZhKQ/Wo
gBIp5kVwU+zS2Lyn2cEEaZl9fb0WndeZMvN6noVqeWUmKLFAmcK8lehvqTHsadipeLoE5NiTwG74
Wv/LknY4UTOzEhrcZJFH0lLrduhNZJgVrqGr/XaMbwo0YanDv85PIKb7K0ekhOyjBiPrEeREpDgY
pPC4kblTtjYWuWRx52JEyx6yTmtliGklTEaCyy3KmVvlq4zAs+WKZgdPRDEJQlGYF9/zfd1XsWwi
61rF/YQiSh9ovsJbNGMNKVfzExjtkDMza+kmlmO0l7Kx+DD7vDsoDXg37J4Bkf267SxpDgBoYJQA
oBkVYMF2qs6qrFgGeUJoAGyd5VnjhHUfeG1Fvv+9pHPdhVNNVabhmQDdzaB7LAPyu6GaS8uVZ/XS
WTiXIhxsUjRTNQbYSdq/WhzwZyVYhut7dDtE8oTQ8w1l+/+gF/p+FGRC5uBJkBhWcVpFClLccWwG
flLL+r4E1jpqm9kqkM6S+cz5LSRjgeQhZiF5k/GwnEW1rXpkQXkXF4ZzXZvFiwXVMBy7Gd0TPH+X
ziQKANk1yahz1JjpBmiNOm4Vecs7HyNxxLpTjMjm7coQ6pI3wfKBUwbpLoSAgkxJsuSxGpDc1ocQ
02mYFJrGXa5pnlHwld36mSQkwHgDCDVoDiBNjERoatVsipUCFcXcniR3wtgaMd6Zcir6fcGer6/m
omJn0oQsIc17PuU5pEVIG5vFRpU58iroLFod413yLLiREUlbiPLQhX+5bdLEsqaY9Rp12TV17qtW
7sZg3eDNjGZH3H58BeGxM9aYLMyoHyTjiuUs6YoPQBpZnXti/5l/O7+F8rIKB7BxgbC38YP8V2tG
bg6GGdlaa+tbOuMzyPsMQoDMNdUFXQv0cFkSeFisRO3e5HHCrGnQE3RsyY1mfpbG2NzqcQh8PQnl
STwHESOumNHSJwByCJEQqtOo+AsWCwokswD4+9zSctuZvT8TZvA73Tyqya4fYptStuKolwwX5R9M
9mq4qVCVuVQauAsDweB+6Qzm50QQxd4B3ttuSGTTwQ0B+HTdchciduwl3iWzTaF8J9iTUpcVqNPq
mbnFrA/1qJl78J1FvT1oSeypyIJsODebYEXLxecKBTG1jMZ8Ck5B4SbW4w6KphTZ1yKwVbUHk9Uj
QBGG4kMfb+P0ttJuDWMz1WsYU/PyiTczSArnlYX/+cHiSEzaamFvICCUPiVNORTIjhThWq1yKexE
wI4cxQwy8wPwyQDniaKD6QGd8pHNxk1Z3g3JvZEjp7aJjK3cHBXFn2LN6RFLkXdkc67v6kJB4Z9K
HoHJ48WNpthLKyonIqeWJDPg3jcPptN73YEcjB3ml7fBESgbaNmXD3SnPFyX+3N1Z7FoHUFCEE1t
4suhD4Mu71WNOXFtvqJTcEtK42RGa3DDC7XgSzmzlzzzQUQvzZplkBPl8XNTP8egEDdAVN8ogNQY
X4dJwvhw+4jJLy/sG7viMRK02fN1ZX/6hsuPEHyDRnMS97LKHH0EDGQQAca28ZJMO0pGuLd000PN
xi0h/rrYtTUWHhxdqugD2liZkzIVET+mugn1cmN3XcqacvNXnK0wUgY87CxIYZljQo3hWYWpqm9j
8Jmlh2BYe9v8vFUuF1MwWLk00jpC7OgwzYswsRsBVuxVXps6XJSig2vWVFFqQ/31Uqsii2R4uwHl
e/UoDxsQIPbtSSVv19duYVwWypyJEbZonEDWkM9itNP0Rltb/UpkG7H+nr8aO35fPRgIRr6ltUM/
+8xL3wax86sdLQpzY+7s68/2LA5pQzENhdNXvjANTaR79ocaLlVuu9KmmTt0yLZtr+v68/64lClE
PiFvVDpWkIkpvTT5M+itPUcgyQ2P1lIuP29G9OjOLVwqLkcTzceX6pURpzlrcOh188SKUxudmHbL
qxd1uu+0lbVcMpRzWYJarSJNY1tClpZFiPC9KnC1srKlfuWYrek0H8PzLSNaXBrR7MhaACqD9bAu
f8cAewAWmG2gId5oTe/6hq1opgtNmlMftjUL51Wsbsvwm3bP8ZTY1toNtGQXCM9kkJgi3auIlCSs
yOReojrEzGD72Y3R7yf09Qf8oFSb6xotOcRzUcJeDVo2lK0BUWkCQpJPme708Pv/JkLYpqKstBrd
MwzN+wPqKndS9avGE+a6kMWd+btkYg7EakBAHpDZ5uJWQ2WjYGg5xkBQHJjGLbGCNQbfRdvDGAh6
QtCzjU7nS9szeGUyDPpC3qC8TEkSoh4wuKwfD3JWANdEfcXo9kq4uagjsrR4uiAq+hEgWKjfhKwP
QEMI/It0vkgw2Ra5mfb4H9YSXFSIMNHv+aPlOSwJw1QGZY5V9BiPdhKUGSwpdKpxxfjmRRJ9Lrw5
ngfokLDQpHS5iDFGSptmwiLW3WdTHdDhYavlZgBgH3NRiyTDirzFc3Umb17gM4eRV0XYKwPkKdO2
7G1VcUP+TsmpqD6ur+ACjsk8EoFiAiYwDDzX5y85k8SUuIdnxxL2J+sGuQjymm4r4JezffZMnEay
QyA/B17wbbXb9EvyV8QvXWbn4oVTrTZRI1uz+M4vb1rwAyK7+pUdpE3sNtuo/Nd2iUwLIWjlRi4E
zV/CNiq5RDKOST+nJBt00Pb8FEzuqOyuK/XT+iFFBfsWYnID2Xzh0ZNrqa6ME1JvwNIe9KMRPrPB
layX61J+TmgiusHjERAweOAoGMa43LmxJ9OQd2iXG/eSHQOIZeYkJwf1RtlbPg8xY96otowUlh3t
6S52AeN0iN01PJifloqvMEFsCr54mWIw6fIrkMBIctLitzPmRpMrYbKx8qPyrmIrljr/0OURvBQk
HIneDCMUHKHuoP4KJTvvMNP1tbKkazKEw2B0ssmlFMrI9/xYO+Dw8tVNh2WNHb5t/XATOZUH4CQb
MYKbePpO3piedlp7Xy1ElgAmArH7P5Mp88P5clG1cQp6eUDtJ3xhvwyPgEPtFuAIgG+jXrFNXvUT
2Y8rbd4Lr61LocJRjHVriJVZKP+FznKXYvibHWNb2zW+9MFuxu31xV5a63MdBfMlZipHUgdxyXhs
yB9jBg1YCe/W1lGMgtpKUepmgoyXameeqJ3fSzYBSNLx1QI7Jz+R0/3/SSlxRHWw2pQrs0Bl3CX6
TpU30lpk9/MqutgmXXgUj3lJgyCDCPqoviJ8dAFb+LQOPveT8xPu5Wx/RLjzAfQZSTvO+7NjIGA7
AjiN+JmvPeEseOVu9Nvts+kB0WyT2UHsmyuuWvkZt1zKF15XoREGWjObYw/s7Oio3XA/eQcnwJ4f
hoduy3EGKc6ivIt3N3+GO+VWcScv/gpgqGvwHatrITg54F4maoD8GM5j66ludEx8AKYWvuWlx+Sr
eatepE1y8xideifZrL29FrI8lysheD5LH3U9nXdi3BtesDGRnDyMHtkS+/uI/ptf6bt0b26tlcMz
r6/ob1FKmm8XDEBhzu/SB1VSDb4/AjwkGsubjOcHFpanf39azkUIHidUE3mYRojopW5bVeE2xmmp
2zUI86UrCpcTOBNNOs+xqJeaUDXjqKciGi17/TONcuRTcopm0wgsI4CJ9QtdWblIls4o1dDqi/5+
E1wBgm/TxsBU6mB+7yGhm4U3k2Vsus6Lpl2Erl8OUph0xfEsxRxnEkXQ7qDW5bHt5tdR+RKWtQeg
yo+uCI6T0a3lkpcOJtIeoFgG7hym8QXDQAY5jYP5QYGJoUMa8gcjT4G+WBtPQx88tHLnImX/fN1S
Fs/AuVDBVDBAU7NcRpxIw+kOXXaukZu/zGRyLPoxUuqAXwrQiTga5SgB97C5wZjkRqbPcha4IMrc
Fzr1qzR8uP5ZC5aF7D2GLpV5pu3H87fUQ2ZOSQx8TAmNOKcEmBy0Amu5Y5hrVZKFVDpy96hzIeVD
VAy3Cz4IBMiyVQK3zIkSQG9Ov6xKcklX2VU8+jEe9lQtCSZkR6SFpodCT7zrqs4//8MdnO26YNJ1
gT7qIMcGED75Qctuhr5yyqhe2ehF44ImQB5R8XgUnyNo125bc4BLyIcPg6OTCDQhcuIY8t00bBsq
2de1WthAGbm0ucSGcWZDrE9wmU1yYkKrLH/nauGbpL7Ppz9Fh6EYfe1KW9TtTJhwc9eWEdK6g7AA
lG9mkW7TBuU0x4gODd8R1Neu67a4Y2fiBLfH0IinM4alnAJ0vXe9lwDoeIjXaLLXtBLu6VYyZKkL
4A4G8L9I6mcUu5L8SZLXzjzQNUrARTd3ptOs89lrtRssZsUNlrAEBgzCVbfmv8Oh2GWYS7q+emuS
hEu3kQoWy/OL3yj+lKnXAns9bZ4K8993bODZBCdKAOmA+qdYoAdkgEYTYiGzoGo22v5uOBo3oibd
Xldn8TY/EyPsUo3TBvo43IEVT2UXZHlkO/ah6l2XsmwLf5URtqeINbkxWyhjNEewYvsqfev6XcU3
hoSRpPfrwpZ3CBNjgP1CYVM8u/pQTFYgwb65KTlSi/cg5sbUmtpRoawEKot6oUCMai26o/CovzS7
2hiIGhhYPQUt78x4UOtXOkj2VD6kBXHIWrPZkldCWhp9nsAkQPFUXEYV9Wg9gqsvmG6n7IaB1w2o
v2P3xrR/DfMxI5ohR4d2a8zBiQ3JhYYQPymQqyhDom87FiKOVpJ4U1T6XRYm/On6ni2ZIWBFUOSf
e2t+sMd3RVlqOQ8bR2WJlyvhzRgO/nURaPn/eVURDOOAuQ05CUNXhPxLUpr5COa0xjGR3AJ6ZhK9
03BMPcJ7NA1lSpo+gV2t92Q1LHdSrOa/eGkaTqcG5WOlYzworvLpJhzBHJsWEvfNJNaRyDGlY6+y
7qblpC9sFCexTJWa1r8GM2/e0mxQHb0h1Zsi62YELsBKcgLwmn3JIPp8aDCTfsMyK0D7ah5tSRcO
33Fr5OrNEGjRLqRznJZNsvHHGDiAY9QsUnbVNEheH07ZbpIjmrvcSvXgoKVRctQr1BPsfAB4va13
XBndcQAwrytLWtHbqVFaygatJZiaDaZci7yEVCpgRWXa4BnRR6Dpko3Ow0uy+9O1A6jDIpqgL9pK
Wkt1gn4qdiNRh0NCpPzYZHn/ZKZT9dJI9bOiqncQ1W2HssBM/ShPE9CzqVU6eaTkaDoLFNXHFH72
0VJuOhOpsocW9dFt2FgE/ecKAMuKARVjxyxjVnmakfbgFMhlY6PpmeoZiZzsSFYoXkbmKXd1oHtY
kuQVHQPMM+vqvd515m7EzHyHmsMQYexCavmvNGhJuNcAOergqytzz0AZXnq1xqi6x8yIAm6SMrds
dUDvtJNnLK1sro7Vo8bi5EEp0MumTk33lFcMBLuSZflDF5SpXVOjtU2QIH0MmMVo7TYDBLKrWeHQ
OASTLT5aA5IKvLRd+NhODTcfs2xowS6nF8oraCHzbaUNFXGMKcfsCiHjb5mGqZszUlVeLqXd82hh
u1xSBEaJXggNMhVgS79qUlqbey2srScE3fl25G2jgMqqDtTThBk0ywYvtmFuC9Ly46BUtNg3qCxo
7oi/e0UtR6VdWmag2wAKGju7LCw62W1cIbmj9mXnt0WhvcR5mAZOkxXFXspleVtjpXyOMPs3xnc0
vJVShYIJNAye9E4lbjfI/NSqfPAjuK99ExX1NpC4dQRBZKxAapgmLpV5uOVZnzygEX/aqT2qqGhi
BQ1WGfB4owFX3mZAwh3tUNf70K0y2u06lqIDZ4gH4s6AA3/UuAuBzd7FiCk6BXDjaCUJjqokZY8y
Lftva2pjb7Sm9H7sS74FRx75jqShQlNLYk6HtEgCNw919b5uiARsSCS/bRXa+nrdpTK6xUL2gaH5
GNC/eRW+K0mCAlYVV2Z/FxRFvmdBBngeU+bZvdY31iNX6vAuV4vxvR+bkfpyqlqbqVeCYjtRqTlG
JKO49dCq5OXgDbrvqkxu3d6UMnLkclY96BKAyxXJSP6UOiImjC1ZqP1pWtN7GKYFj7KRmh04h/oi
m8ed+N6Y6OjqeZ54KSYPxpXLemFWA69hTPGrFGM96A4SAsTeorluNjkcQlvIrjShGWnInZFarmVQ
D1fds15/axnD8CBcZmun+68xLN2iPOny8HXda//E7EKV6PxjhAClkeWqAZMqLqIM5JM4hUXuJvRj
GFQX+Jd/yvpXHerHKEAMBkjKeLVDavF9df4BwqWbESkzi2HO2vfJPilat60LF+DUDss1jLmRrQbY
GSNDFxxquJjBfl1ZgPlWEh5Ys3ikKABLa6o/Wv6kOlGohVvLYF9phDbsJvLVovlos9dSxjg+68Bg
bpShm1WRbVXDys28EE1hbnWu8mMmHhPXgvoauriGjNYQz2uwSbZfOCr7rtgXKFOvaLp0P5+Lmj/l
LIgvpXaivGUgeK1qN7Y8Oak9JDVtJjtj92LEmyHat2sM9wshHHoM5yclGhpBZSG8X1PMGAeo4SGm
wuWnT/0L5iC30ySbtlVQp2LpgzR+Xld0IYzDlDcAP8CggeesJsQhUShJU9ZCZNyAwEarwUoZYSJ/
F2QOTzbXZS0EVgQoc0jYgqCagofock27Imq0CuwLGP75hUZ0m3L3uoAl+zgXMK/v2abBDaKJ0ISA
ltcxWO61/Kbog7csSUc8kbJ6RdxsbuJpwDiVpRtIdqBQJ2yXpie4t/UJ29U9sv4lSl5DY2UYYXHJ
/ooQ+VmjURorqYeIQR1cYwBUFlvZlBUlDMEAimDSekOBhJZ9gfC9pc//oTCtAvpVRw5qdh4YIL7c
FnUC0jOA6hFQx1Fumy1ueWALSIS8FUp17CJ+P0UAiK37tTaGpfOE5m4UOYETiIE/YYNSNQP+kaw0
TtcQO8i/5NxDoCZFGCzMnoY1hMXF6wH3lKb9k20zxOMr5cMoYTgF7umjcDH/kt2yV3KD+GlX/q65
Pa60di5ZO8aiAHJDMUuBE3W5rEVbt406X40peapLL5u+JHpAXPTvzxQmDNAqb8E/4KF/KaWN8MqT
EXM6SXHbgHgALN61ihDi33fdqWhr/itHOLt6ZfE+TmVok0e2XNJtM2Xgdh2B4CavVGmXDhWAXExE
W/PJFbtNBon1ehLBLBBuHDNzOo7pmidfOlWAooJXmN/IeEVertrYyRpCBZgCBrZDuzMKzJ8PcQAs
F9Tbr2/QP09F0Q3NzAV4sGoUA7vCyuGNUUs62GOc0hve8NpBb++Bb2pPc6ZD5ceO8Rj4oDx5RtHd
Hkub7YuVzMOismcfIByzHgxGWUbnD8gaOx72RfGdTiu+dim5jhb7/6clxkUuV9QCKMmQThAibTHd
Vnun3ONfjRNsMt/Ylb+Cp+auf2Ufa/jOSxVnyAVWBoaVkP8Sk7061VpWSChsNcz+mLYUk/sfEXHC
3WMt28o2T53VfpPZOH5u6F+Rwoaq4QRS9wCqyk63I9uwdY27DlOrHnGkd2OrPSR75Ua6k7drZdvF
aHvGeUBCDwDjlliFUvRqjFQeYJ5zMxyVZ+SNEjfeBFs0E2wUG10a8SPb9IeX6xa8eB7PpM7/P7u2
R5K14FWXsLUgRgOxe6CsDPvMBvhzQf+qNRvwmYDJ7PAqDiGAHQG11x2SP8VL7FsY1fp9XZPFK+B8
AWeffSapKIwmjTUsYA4ushv+VhxjT0I3pa9vLIBnp6/X5S2fvL+KCW4mjMK444CecEJ06AFi2daA
v5P1T9elLODGgH7zbIMEg8T7uKKkgxju5jdgLXNq7w2zTPIueJT9z2Ybr6i1MBF2KVDwKJoBdsCO
QqD6C128+WmSHaW327fmKZxcdU29pVgfWUW8K8C7jHlx4Y0JMmGS0BrmgbZ9/tZsQO/xTU/mrb7X
1+xj6c4Glh9Wcw7w8Yi5tI8maWprAsyHg3Tag/rYuWhv5MfkzdxFDxg+aw+mzz+TjbVyRywe7HO5
gl1iaE9NQ9RBwc6QetFL4cYD4CDt4QFN2bqj3GgfiWTLG0BYrQQpi7ZDVRWTJ0i6gaRPMFEjjuuo
TA3El4lcb5siRYZa5yPIAKNE2oHCAepPNao/larn8KumljxOtdw8lz1GyIKcDNtSnYpTxSq59K4b
trbgF86/TbBrPpmsAFgC/ELROQrQ5kqp96+LWDRlZHjB+4GX3dzGeLnjNZgg1d6kiGsmDYk/9ZHU
770SbdO8c6oCLQVgya7k+06PVrIVy8r9f8EiMwHM3WziEQsfJMQHz4pfkGyzotyiOf9VzhIeD5GB
nN88N+/0++qI8VqkX3BNys9mZIffR+k0fWZ/wMWxVhFd8udna2oJRUo+lRGpDL0BjpX8witlGwbN
ZqJofKMaOHTr0DFr466ptPfr+i6523O5gqMAExjafWQsaS7d1dlXLe1p9XxdxOKKgk8TgQ44GID+
d2kuRT0OJg2wojnaCJC/1G8NNJHLb9elLNrGmRTB8NtY0tJynPct/m1Wu3atD34xakIlD7O1aGP9
OawP5t1ejkNETeotlACWnE1v5LvaNX7VvrVrt8NaOWpRIzwxEdfPg2b/ZM7OLt7JKBCGl7gxOuVF
6o+pvHKOF7ceOJiYKJuHa8USKMMAASCToFDLSnQcg2yzvu+mf4/Cjccc2nEx/Ig3HVJpl7vf9xE8
IRBZnLF5KHuvHu9YuuKQFxVBZwbeJTOJjGhgITF5x3tcdvX4z1v8JsBAUNI3/8WOz8QIFmZOOX53
vsHrBLCcqZ0HW814kfOVp8ficTkTIyyYlclIzc/36Thu8+qY0l0ruenaI2D+WDF+nLtZ/nfNNOHt
ARquAgAQkKJQZ0qOMvvIqGuRnTl4oP65fjSXL0w8GwG1BWRZVZy6lTK90/o64k77abZe3XnD3ixs
dZPtYxc44iB879y5DLTi25aP7JnceanPThApGLBj2Cx332/orfSA99ypbB1+4h53+Hu7va7o4tZh
emqeL8bwtohurMmtMahAd3MScown3QGa5C5hv1OpWikfLwblM/bF/0oSt09HecfEPYztG5228k3j
oFevZHyNil1agDqu3PHkPgdlULjW3rIcd52JFi5IlZGeghyPO9YvQA5Zr9EjeQDmRmgX2wF4AE4q
OdFJPpSuTFfsaNFmzyQLdyR4HHAsihQ0jhF6Ch9yflRb4OGB1vY41GsjVktNzCBvge+S0U+Iwv/s
dc6MR06iBpDm0LOhbnMCGi+KZPvJG+/optqi2HhSKzu/VR6um9BiPYQCkxC1HrR/Aj3zUqxaFnWq
T7BZ7nav8P128Bju3qOTtZ3uVkQtrudfUaIRJb1phcEEDau31jM29Y3+lX6Xp/F2YPboa75+l/ry
R/ge2av5gDms+OF+zkSLRjT2atnOWnYusS0732QHelNs358DB5jga4azbLNn4gTLAa0iz9g/i+pb
NtnedU586mzqqA+ZHTr0mJ3yr7Xu5TmsuaaiGFnNqFoFxioxanvLpEMq37EeXJxoAvKu7+Pi9Tdn
MjF9ClQTkcwF7+MkT0CZ4MQWZrQ1YvfWVxftrgtZDEbOhAiuNDUYb60EDkfSA5sMD6hSXhewtFxz
qw9R0HiDeTnBIoA7medmiMM9oVrDx8iZwuxUDiClBCRuQdlKFWLJVZ+LEywi5Crm8yqIa5PAzrTQ
b9lJqvx8bSZ6Mcl3LkgwA4UNSRgrWLjBV3cJ6Oe2uj24wwGQ2+yAjjr9oz1IW5DP3q/xia6Knvf0
zINVA0jk2xqitY3+Cz0CpT25qWd52i2rHOte87NNuJu8wCvWXjNrmyn6TpNxtc2xupb5mUf7jD6N
Gdoetm3iX7eaJds/X13BLK2213vOIUhHTyIoystoo4AZ57qQxasABHIYmJs7O36Ofjd5a/I5hq0L
L5RKdL8cwuyVaTtwvbTJQY7ABQU6CEAUHBPlCVCdQbSS7lta0PMvmF352VbKQBen/ZzF5PltNj6i
g8BGFwuKrraVxCvqLq0pmnjgTubCjylmTCk4sCdzQGgYj7eK9LvOfXWtbLomQrBMiTWdIs0ixpLc
FwkSYEbgA8XVWdm42WmIPvhcFcEO067Iq7aAHG5trOyzlTymeGH5R9VPaDt2o9HJrdthjQFu4V6F
mQCpEUCRCCHEaaRp6DPE3ZBKWG0T8tUBQCjPbY08DgH6xNuVM7Dgyi7ECa6sK+MsQ8MYHqYhu6uL
wtV44neYkMXjbmVBF26BC1GCM5vwWjR7Y35pdbnH+P+w92XbdRtJtr9Sy099H+DGPNzVVQ+J6Ywk
D2fqBYsiKczzjK+/G3RZApO4J7vkqu6u1WVbtqVDMpCZkRGBGPaOd36t2ufPjLUaSjWqjtOksYGI
Lr2chIdRuNGnm+wnXhmxEFWVdBRCcFRUlFX2AIDK54Bg6G/QhKOE24yFhbOWJlvKoGdDBK7xsqaA
Xx71xMJ4tGX4KcFA6VMD7H7RL+0mnKwpHDZlOJ7Ob+LaG9cH2ZQ3HUVxMJQesnn5MSrsPt4lxSYP
76fSroM7X9k00s1YbvvCkvmTxOLsXbFWH6RTGglMeVkuB+xu6stmwL9W4FyPA1A+5Px9XnQMjWFJ
o5XSSIIknt+6WuNKkN7kLjL1DPiz6R5tnIx9nZ+cMijIeSJ0kzHZLyOt8dEOS0Ci7nQPK1NGhMsl
d+BR2u0b/6qMApR5vac8Q5dpI1yj2nWpy+BFjx/PP8Jsss49AeUJ8lTnDCHGaqMBnUm63gtocKsE
UxNKFhDQ6sYuFktdElUCJDifYbFtqOwDzncKWdlJRkdiMQE20OvPLAzNJ/Cw4IKh01G8PwVJJmBh
SrmVQQ+eo2nRPS9ifUE/RFC2JQm70uMGiBDQETpopACp05Qd4s6N4vvzotZvIDDtf1/OfI4Ljy2I
AZAEBARf4w6FM+8oOPVRf0Ul5gpI6MpO3iQnllcVV83z3IAN9tGZa5G69YYwxEIXQmZz29qRBYaQ
DRpgOZ+EJsq84FlPrcFOnYIEO/UCHxygu3vpik1MPmvGZyX98SCUAShjqGWf4EGUy8S8j/eAeUlV
U2ws/YDJKXPcPMdWURLuNruTtgEjtF91v4tdoOwBj17fsFJwymOyARkpL+0bz5RFOwS1vVoSxjmv
38cfS6V0Kh+q2Ojzec+dwgKqgfsI1PxuE1nGtXDd2ACWG10W8/q6cumA6hHR0D/zX3xULuxu2Yt8
AvelqqTGjFGuzp3QEzisu2OigOUEo3ii6ttq6JuJIALwO7Za5QXjdIz3wtUrtXgS6qSDQBjqqZvf
ozA41h9lA8ikMsajK6tnsQetYGYgplrIog421Iu4EEasWt5lhyOqMt1VdNVs1Fu8SMVEJaBLd9pX
zjpFGNg9f8ysZVKnzIu90agBRHMauhZUDJ80sVUBxz3q3oJeZinVSvn2w0op41FEWagrBcSN3MMQ
KKQtt5W2ST0AW8m3hnoFLA0Slow1rkZeOrigAKuHcgM96chNotrmFYR6wFYeka7X1eIESAkhZ0Fg
r96ZhaT5SRa2UVFKAE3JkOSj8BQCtwK0IrzGMAPrQgCvAl4tHeMolPcK9bqJFT5tzL5BKKwXTlTr
TsD/7eTAQK8EDjGEgPYYfbwf15JLntgNRYYOudZz8vapVCKz5hFPtv5ORP73vB5+tm0fpVHeXxfl
SEWDNKLjcssJd1G1U/rgNFW9lecRkfTQPS/vs95/lEdtYpZO4GapIC+pByfVpKtCrYmsg2+xiS6G
XEwYmv9ZBz/Io9kI9UZMNC3MsT7g13rDbVV/K7XXgbs+v6yVLOtHOZQBbXQvjIoMchpD/FLHEXAk
o4zbC35/ENMUPAnDoNqYOsxNvkjRliV237imiK3zj8FaLWU861Af4avwFBXniLpVaKKJKRcyYBTg
vKDVYwRLEvQTHKDoSPyopIaopqKBwSozKI5p6YAuSChgMauHwNucl7SqoAtJlKEEKpmRTQMkGeJ9
w2MfnQwoKllF2lgnfs8qLa3uIDo4AZSgzANulKGUuR7AQt18jiUkhWDLznzwoolHNekZVUaWqPnz
hdGKMLfEFxJEoXHoRhdBWK2MICpUtxUmgs5v4mfTBe1crIqyKXXEZZnYYBNlH2k6A0HL0H6V9Z9g
tfgoh7ImkexnSCwV6Pb2bWmyMuBQiUFhZdCNMrnFFFnaXE06elsY6sjaSsqqgFp3gKfBVs7Dtw0Y
d0kCVxr3udVnCsukrGTv5lUCw07QJLC/0T3tJSCVUTiGNCUa3hIExLzoXyLBtW3S8NFDTYmIdfst
AhZcbGSHQOcJZkCtqMQYk5o8yJhFPn+68+o+BscfnodugEeCIyv69n3XMc8IFFkdxCwJYBCV3EF9
IDFssHv/xI5jzH6m9AZoFUaPPiovlyeKNGQVTpoHrhmfabacj9ZUVBZcCqOAvZL4QA/3QhilVknH
5WhPxExLWu6lbs+rwNw79KmVa3ehShKUDMOCsb6V2PCjTEql0nJqNA50r6Ys7LLwMm2wkYXVRDex
RNQW8JJHn9/EkY2o0WuOo74R+l3QXGuhXan70Gf1bqzd4MUW0KU1jhulQErwOLXif+nj+lUVY7cY
PEaMM1tTWpVQLuFBcTvzydA1SqHwc2DJQgwGJN1BzZ4EfTqd19Y117EUQZk9w0dqtgWcE1i4avB4
7Ws4/4m7EuJ7j3/+Y6IoJVWNRtcaARejwmxDkJ4w9uoU2l7BeGKdM3Zu/YB+7Bylo00deGmiY1kw
RCYP7G8ADYwyA9trXQiQaNDDA/hCen49HgzQICLZbca1TBBkIB/m7TEQzDiiNZ+LPp7vYqi1VGGS
g38NA0/oKRyqW+RnH+vsIk8aR+UH0KAZzPeTOTz6rHc/JFK3bQLTEZoPILHNBjPIN8YbFiddgP5l
F3LmhJ6ELnN+QjmAlYgu7hmhn65KNIhDm3bAXiKxfohagLJpmKZuLgzhtpFY7RWr92ohbP584euL
xM98BSxLeDmR7KEPoY1AUigAIVI4nS8QobNl4T43TmW14dt7MEkmAmO9qyEqOgC+L3hWrsUz+OjP
AewGFoxXfMP7MsjXQQyHbMscPFhhe32F6ejLWns6v89MudSFLzQNpaYacqspJkli8t0pr0gpOkUZ
Ey5JSaEWBJDAAiKD86JXr8tixdT9z9KOi7IRkosWc/LdDoCpbsd6o1k/WpBaKgicAMAwq/ZiWzF5
xuec3wIqbuKtulHw1tS0j+cXstJ4BG8EHpPfhVCBPcZHMJk/NBhUNy49jLuLD4bhVtwhlS860GmW
D4AJqJsLPX9pDMYmrhqDhWgq1OfKWOY6MBSagN8yWwUD12B+C9CrgjFP1dgU6PpjRKtr8QxKKJgl
QXckaDwpY6AUWYTkLSRyxS3ST4Cj0ULHwzx4IpWkxYQ4q+FhPcD4IZH2rp0uJvWYQWKnuY1oq/nV
GE/E6zAkHTSYuq9IXRA+Yc2SrOonqJoMzJQCkoQesooqPc6UAWBfOXeoh1PsHTN/e15zVrXzhwga
pdhvszJvW4gosxHYEIXVg5r0vAjGKjTqAqSC13PJvAoFXZJVnFv+uA+Ct/NC1o8IA9UitguA8J+z
+UICVDlISeLgCf/vghtwA6pQO/KmY6ZIbq+eMlFAOBjkDOu9egMWoinjPVVpOoEAA6KF+2LA0HbS
kT5st633JPVfQAW5Ob/WVf1fyJs3fGFRwKqqRP2MAacYkytNAzoQeLvIRZIa3aVfqi7fYsooEazz
YlnLpOx0OnSDxM9iRYO757yvXQL6TABrOLn0RUB5thcLxhvw6puUClw9RDOoMAC+5uNK20BOjWYG
ZwrF0UGJ8U6YimMoFK6uTxeRcBcK42bw8RjaGAIBpQEarsE9gCuDgOPEzVXWJMLqbZFnUkYJ5OvA
TPz4PPIQjm2kzFBb5eAmYns9BBLjQq6Gv99FgFDlo4iuwAvpFECEBOh95QIvL1Hs6jKbo20+rk8h
1UIQdS25VtFAZTujlKmeGWIktQVzNQpUmyyI7fOas2oBFqIo7yTqSf4bxlbXbDr1pPcPjcByCv8f
A/D72ag0ykWmgv9qbLAeLfWRzQPpOspMMTp+PZQuwUAHpAsfr78geT6/OKZg6voDYqgtAgGCO76x
PaTMJ8ku5E0XlWaFHnd1I5UXpXY6L5W1pZQN0Ls81iMOQjPR0tAM5PmuVneMpa0KUZC9mzN46Cuh
hEhgsB30+fplMSi/w8IFA7INJCtGBLGq8gsxlGEpRRXYVCrEGLwKNuevFYBxfJBA85HjeQND2Kra
L4RRMZ9goBmiGiGsHIGKDyCYTjZH/7nOWdO2LEGzOV1YadVHM85Uz7Yru4p6V8CiNN0cWRRirDOi
TJJSwAHEERQBkE943UtvAn500rK++Ql9UzCOLQE9DEwrlLUoizxIgbAMWMiZ0FAakce+GUQWof36
Yn5IoQxFFheVj9LHjDGobAQjuB3L0I0yg/GavOrJFouh3UqoJX6rA75Ownv/FLiyl9lKuGnwOln6
1sR6e2WtijIQeuX1cptDnJ9fBCJopzsShazZf9aaqLuKZE1gqO+AmshMWpVoBBEJp/Q5xHC+3fAx
kiklyJxsKZna2/O6sXp/gXsyQ64AuNSg1leVIDhUDcwkpsoe0fEggCuhsaTA5IWfSWWiieq7KGqV
Nfrc5GyGNxSk9iD5oxnJ10MKjGbwUX/tqmSLwW+7LzwWcerqES7kUiZK5uMBlOjczNMgo7JgDwD7
B20eI5G5eoYLKZRtklDY96R5daBoapLrAjTeApguGsUpKsP2WfXtVQu1EEdZqKntWkNIsajEtzsk
grvCleovMlDQzusHSw5looSk7zA7gmWJZUOGOWosQySf45s2j1gR42yHPkU139cELryPVjfTudQD
oSd8SXAX9piNJRLaY4PWnHq0Xcc3k/ENwH+53GzOr3Gl9xlv4AvBlIEcODUB8BsEh7Vu8dG32jN8
Rx940sCUlTHnpsVNByA0o9OtHsFq0XmO2IVElAIidto1SMCuAI7HquycVymQAlL70Why3SU44ya6
a7q9op+aPNhFyb2qfokrVh/efJKfd3/m4hNR4ZDpGEwSxqKoEtjvKuFJWJhdjhFpqSaZsB2y5zEJ
iRH8jD8HAeAM4ILpc3oYYYg9UQwrGFe8oBMtsOvmqZbeShaI0HqGZSGHsgBcO0ZR7WFpWrktsm0a
YoLxJak2aXcaBVcQt0PxWrV3ZXIaZc9iKNe6VgO6DYVTJD1oChC55YKmn3l2qsZWqv3U2g2aNKT8
osh3RgP8NDRsVMRn0rjNlvvzeX6X+46Xv4hhMn8qxy7GoicBUDzoc/cG1oX93Hky35sfIqh7M3Zc
kyQz/LyeAVAYqyi0jYpIVozMeIgBWeeoowOEUoZNYq2MuhdalhV80kFtFE7D0bX3YGJ1z5/aus/4
sTIqylBU8Ljy9WyK8mOVgmg4v9Xg/s8LWb9xP4RQvhdw+Do3jlgHanxE5rY1wsxKBJojDkwdrtEx
PXEMU8faOsoHJz2fZq0IkZnnocSW7Lw8+3J+Vese48eqqMumSh6aMnQEtaCFJFl1zLzcbdVj2LJG
D9YF/YgnqDOK1ABc3hLMo6z1V0IK0iwxw4DogMEOXX44v6hVU7ywIJR3l/VSbNRZ5aRyk6gh8eL7
GhXoVnda3+LbnqEZq0tbiJsfZ3F31aIWIqGBOD99K8MLGf16+mXGatldVYaFFMq310akJgV4Zc0u
nraK0r4KrciI1s8vBGXHjwtJ+MgoshAiwhLUQ4hOOIlU3FVSOufPZ/W+Ys4eGP+gkDBoZETd6MQm
Sn0k6of8yMnSUU35e7XSrs+LWa93LOTM610cTBMUcetJsAtS/4BSliDZ0UwbSxrFt/nK4tqN6pGg
Zc3Fr3uwhVxK/8SRq+t2mp0IWqpmeF1vkgDWGlteNpAsruzAeK6z4KWIwLlSaiRr64OmjQHD8q4e
5+IxKL2UvCmT+maOSJJ2V8jFvkZTVzoMBCSNDFHzij65r4UoSjlTQyl6vH1VZpu+KlCcKsLLXeHU
/QMwxxhWkbEsevgirmMvA/4brlvl+EBYhixjxDQEwzKuGhEdLlPAlPD8Lv5ReWR5UCOth5KWoyvX
b+jUKXIwhmOipLmrmL2Gq95lIY06K6PV4gYA6Egu9F/E6k7t9qJx34MbN9P2WeEAqJhxB1kCqROL
a4+T83xeXhYRXzUz7ihUIqnyi1SyFdWWWOmgVfv1Y4U0wosSBKAqFwNcel0mIzINExMLfb1VZCGD
CnG8Gu0+2YBF8Ql/MsLeIHWSA8AxFTGMnAwXmKe95Jv6pZL6ydTk6a4GljKne8gfhpdhJQRmVSWR
nScSwO862SD9mKckAig+w2WsTPkDSh048XPjHlqzadyEBADPfKqF6L6UUNavfXdu+VaSvNiIEY/u
mngXdI0rF7FZwBZzUb8FGQQrCSTOsRd9bTHINpNtA3AELCgfddwvUoNr5zMZzdLUNCKb2iP+g0Yx
7QKt5o39xH/FoNE1d8jc5k6OzOTEHVhMkGveYPkQVGDVSJhXLDhsRSmgQbIXnFw2gR/JsFBrUsAc
9Pt1plF4PIOXlaCEakT8tONQNwIU94Vfxj9Vg1vIobYUkBVREWm4yMjiboB/b5dajdZuVhJ+3Tpp
c6of1VnQu3w8uUSVc7S1YTmaetepE/iXrLbB3DtYrIYTr7LautddKQYSML6DwQRQWH2U5/fa4MUy
NAWcoIk2krw9pKgBD8HtAI6ubGOgR5lrcpIpjJuyajYWgint8EODS3I0bABFu3S5oXd7Fv3zqj9Z
SKCj7CBVEEphKweQHWWTU6ieFWubXGap4KqTBB/JTPJkAI+a2kMtiowh76EaWXCtlHaIhgseUals
hwDwPx/6rGr7QhS1a94gdnyWzaLKkyz0RK15kvp/+4g27tNCCrVzqR8A4HPO1XHhwUBjQIhuz4xF
G7PqqNDcDFrOGc3qvXK5COKCHr1iUo3jEQQUK8LDGJk57xOpvjQSO4pBcCoxPP8KpsRsnIE0jQyr
pgj0fEGRdHEaaxDZAKb/qFyPV+othm6uPIe3+EcgaCCo2/rfENSdP7W1S72QS0c2YgWEfeH9HWna
6poNMME4uhL9fStYY3Q6L2sFiPXDIuk6A0D24g6BMHylaxDfBvArUOLNiahX6S51wcg7kQeeJHel
41txQ2QPQ2XnH2HtPiyXO3unxcmiiCyFqgz1mQYHs/bjiNzyrT5DQz6fF7RaOFxKom4e8GYzsfch
SYz2MMnt2FoSv1cUdJZIm0p1Soywlaykr8A6TuoS6nrnix2HHa5JfpwQ5t/wEQH7NYofwUNz513v
G4kkZmg9e7bPqm5LLOnU5RSnOOQ7IN2YBgkc71a9ih5qS7NDG1U418eBniJLt2Sz2irXpcV9wWTX
1q0fC2h3YdYbhE2GpYOqciM9VQ5/4vYh6z1pzbRrPEZtZ6RcZAaoCDtRxykGvgl82HDhhYM5Mt3W
mhlcRlnUuVdZ2iT8COeReQSo3oRLXY85qLD6ureUQp1zlSihPM0uCkgAPOistORYpKYcvEoteikS
zjEEu+TvJt7tDUcZefu8drMWOfu3xTWSUdVF4yLEC/mp58Cxi/bBNGMVWVcjgOUqqdOSm5ST0hj6
hPRDpTt1fZj6e5VTzTB5rKM7Pt9gurecrs8vbs05L6XOWr5YHFcM6PdOsTgZ+IXxpO375Bsopx/q
kUWExtpGKqKqOj7PMh3r08YrRbgbu5vG+3Z+MQwR9CtQ1CZtpvlYjIjpZDEUTU+anCnJrPNiWEdF
z5BOuhEobT9vmuxwyD4g0Gj1bSVedordC6+RsM8Fi1fT7Xm5rOVR9twPhk7gA4j1lccKKexOOCni
w3kZ61bt+3sTHYcqelQXaYFTCns0k3YlUjvcI0bl9xUoRyP9ptbDzXmJ61bqh0Tqdo9GXIHoAhKr
8ujxCHFTtWLFOKsywKMK1DfwxnzqvspqvRb62YKIbXCRGz1SQYacty/nV7K6d4JsAGcNPW0KvXc8
up36RJyllKo1ciCaOnrJaImcZJXqpY/E+R+TR+1c6k9jHPWw73F5XcmXXuzE4yHSn1LvNKgVI3Za
Vb7F4ubPF4ZC48Mo5lUIG7sJjfHbKgYDV8zoP1y1RgshlKmN/a5HeR9CvL60AfNm8qGBXIN+iaYW
htqxDosyt6qfRWLMQ1SO9nsD7Tl2M30dhxtJ3HMNoxq+unc/0gB0MVFr6rFIPAQqmm8pY78TdCss
WaTL6wHnQgqlDpmMt3y0jIJE7hhcVptpg3r7Nj0WGSpQBDWUnISWtM1M7pg6fEqSo26LjPN7B8c+
k/DgKS1pWpmTqxhXoHu5lBDx3qN/8fXxVlRM3SqtzlRcYGaa44Nut6a0A85j47D4AVdbLRf5Dp5S
IuSBhxTgjZiwGElmpb2pXA/72gWwwNfyJThJdlwAW6AU7PO3cT0cXew/pVHgfxvVuoRcQJXpHEGu
Zd9sxFfvtZUIquG8I5LyK/o6LsFYIGk2E1t79fIs5M8av7ihnizHsRFCvnJzNFKEwN6hj2ycPe+M
RL9u9961eOFNxP96fuEsuZRjj9S6UFSQ7ZpRT0LkR+TjxNk1q2zNkPL+CrJYnRZjHmGQsLqw+hp5
eyUx46gjU8l4N117G14oz7vrX4gRldqTImPeRD81k0B7k/AOYQggIZG+TQGP1xoeOWpWe/CqMfpx
dO/ZzIVUOZuqoBshtS1eOU+2knjjBQkZ9VsVOdKwdt5P7N9fhv/rv+VXv13I+i//gd+/5MVYhX7Q
UL/9y2Xxlv3pKnl+eav/Y/7G71/48dv+4r7lF8/p5y/68D344X8Vbj03zx9+Y2dN2Iyn9q0ar9/q
Nmnefz4ec/7K/+yHf3p7/ym3Y/H2519e8jZr5p/mh3n2y18/2r7++Rc0Tiw0d/75f/1wXsCff7kI
27dPX/72XDd//oUDBP+v4GeB55YQIqABAyfUv33/CAQYmgLeINB/vrcsZHnVBPO36b9ipgrkMehm
mKfU5qaUOkd78fyZ8asANEaRlzBjiJcvUfvl96V/OKEfJ/anrE2v8hDTF3/+hbLuCvLHeDJUSRRw
uYI2nR7FnZRE8xODK+54rkhj0gV8FdiDJO0SwNnOnJlaedGEXobeeXGMM9J2aoSCsyi4gMmeejKG
A9p4w3TyD31l+GhL6NL+dYxBo4ah3eIu4MseBTW9qI9FzQdfJ3A//uYG/ya1O4YvmE7OvzVnlW5W
zpumentrjs8F/ZX/AzVPhrr8+++n+0nxzPwlr//0b/u3tyTM/P/zp22dPGev9VIX5x/wmyoa6q8A
40d9DXwr4CMS5ymr3zQRn2ASeyafUVXkBeeq7nc9FH7VMSqCrOdM6s7PvG3f1VD8FXgo+AbemKf8
NaBs/P6g/wk1fB/UWTh4KJ8oy4A8VwFvqPKyNluyhaWa5CjCbJ0kuiooPxSQp/ibsNrr4mWabgEW
oqaAEbgBSRMpgL0v85sBIDPSXgXh6phJpAx2eHEukZMBv3dgFaHZTRu+NyV1h1deGVC6sq3LZl1Y
aPvtIlfiXM7bVLENwjulPKRwZoidAtXRol2VgaXz4KnbPrC9FrUdS23cdNgX0zbMHa/bhONtitn4
+hjstfv6Nn0dnpVvw3PmcvLFmJ7C6GmUt6nHaAOSKUf1aYcodyjquV95gSy6Orzgl/FNe8i/lF9E
1VQe+DckorWvAso/X/Mv+Zf2DQQ0cUymr0NDgpvU9D2nHd/G0MIIjC6hCGAp+aaP9m30omIaeyrd
aDrWkjlGzgic6tgV/I3SPiXctzEWSNoHIBK96kdroa1/VYKl7ZHmF8szh05Di2hJUUuej0Pvtcei
OunJhtcxW3xXiFeySi6mb9xJf0TB4na6j58km0tI/NSEQDo0s4kYpcmnppGQ4hqNiyMaAmBmQHuN
b/yDj4lbsNTN/6bHZCmIPu/24gr9EygIyyroVB7wf59VWDEK4PiB9+YNwA1gBOXjmadCghR4qkpu
mJU66RIBfLmSYsaeasVjw5q2ZEmjjPQflEaFJvps8QxwYMC/YJwCA/uUxavkKfflLpTd1lTd0eyR
AY+syMKlNw0bJh5vfJOpIA/vo9SBN2CGeQIayWf7tHwAevQzTcD07aWB7MouONLtMiFTa8oYZU1A
fU2UR8x4HPiENLLZ3erPw6tXEvFOxIQtWnUApdcQjgdXTXFj8JiaMP3JrXQifQ136WBKniXgT+/S
N//UCCbqGH5uxnfcBQrozT6843u8yxH8O37rNmgV/u03IDEHRqKUEmTpUJBoI6LZMcj2PDuubTQl
AVVPvfUPzbcgtbg77hhdY1Ae81zSzr/yn6bnYkDZ0swuequ7Bg4o6FcPgEs+VPdqYhYJOWgVUR+F
+/q1c+PL8aHf+1Z6XRI1IeF1XJqohvMKuZWcISd+aYJePFdIGZnAlZueQFUegG6JhN/QUu5/K16y
l+Kligj4NvGPVBD14pW/kOB2O3sU8MCmVNwlqomOwiR2c86sFGvA6IBOsi/iPrRqnYBcHhm19qZx
vcIKAXAJXGcUXs6bd/YxU/b9X8f8z3jMLGuiUe7x721NZktMxToIsQE/gLdBcC5Ls21deOeyGwQ9
GBPZLUT/rRflq3EoQ9Jo9bQxKkk0OQn8Nec1myWScg5/D5F0CeM3m41BZBBn8+BkUigXEStiXBpS
Jru1PZqDVZu3D5MdXJisiRmmIMo5/LQgcc3pgZYQLyUy3k7wavLx4EIxD4CxXcpu53meKekAa8q0
KDeB+7cRw2Fw6mLwNyAmVU0JPMcON2F2pVJjhVTVqNuKwJWWmI3pFvhDxS7gZB7YS0CpV6egROc+
LG91URYAWld1mOTIizPLi28HUU4cPm5Y0FvIDnzWw+VyqAPK6lgNqzCSXUMyUzMA8tRgTnhrmkhZ
4RHMpAPNo5WEFpwZEJuBAvk4hOZQXsFxeB2RMUIyHLNnlKY0K49NltNdvabL56PO1U8T3kBxWXZH
RPZbLsS/vATtKWZ0U13qj+pG34iPBd4N9Mv+a3cc3OrIGhhlHblC9VP/kx85DX7/X33ks8bRlnFx
4gplmDE2m/EihzCvfC6R2o9J8Vy3JDiyylos1aL7uP4RqsVaK1VL+em10nDE73YYKUVxThPOf1FW
q+6CJAK/r+w+PvLm5SUQGMnT093NDSMr8X449OEt5VDmxNczDGzMcsadf91sQcJHwMvk+ptm+7XY
VlsZYTvA5kAxXJOBuJwrmSDhJIjtDsVFRp6fd5bNufZOxR8KiEwL8iATlWTkAiix6GRh2pdZm849
MG1fqkFHjQz2JZ9IfA375/lmezKc4EoI7NgsAS+6rSYzC83sVOzKS2D08GivLYl3p23P+2e6jZc+
JLr24P8Dn4WlMHSB4mcVZtVvLxSGLkkogY9UZAqF6ZwGTnBXf9nCyeQumraLBMBejOieucdUCqGP
yprnK5x3Yw0v6WAZl8ltGc7kNFJgBaEFf1dIiMNItJFC05Bu4w7JQ7O0SkzD4nWpZjwQ68a8H8Qi
EPxvvzHME6Nqr3/0xN414MwNfe/yXGxQrbZGF4fQkCw1c5fHa7EJWkegm32TzAAcj5PF/WEtoczl
P1xLmJtA2dW/xyasJRCNOeUCiCgMJ6PwBNO52HgpioWprwvZtawvOflSOL17/JKSxnp0Iou8+Tap
rdrSL5/MU21LZHNzcyGZOhmtzX40HzfW5i4im/MmUtLX4tXFQ9HAYknb6GjSwEPxrkYqC47GVE/g
63KCW9VFJb6zgg6/q3f5vt7hIj+qx7ntEZWiF3xlYXKbEVe/cSRyzzmvJboiFas1jY1nlhtg6to6
+O1acvLs031iCleqPe6QL9lsOZNDb4G6RSLNHDZorHAbsNPhl90Q98onkTPsA+dtMjt7MmursN+q
vSwR+fYKqSnORuwM3j7Pkq8a8saZ7jZ2NbvDBqrEtJ8aEuPHx6b+qltvaF4ntlmRXW15TvAVrvqr
79YOxqfxxYIbmi9XypGkhysdbaCKvUXnylYzCzwHAFWJXTsNONI7E00tWxlfUTuGGbreIXsIIRLE
29faxZwuE1x++xB9a3at89CBNxHreYnNF9U6PPXWw4VOHpDeMh+urlPTlSEOA57b3srgjN0HfHSo
Q3Bk7Gyd4Mvn6iByb7yTbzOyu7g5nVISk8ZRiGrva3v++7E3Y7J/HS4xbeu0ZmXVdmPtW/P1XoTp
R2MbnHtkvir4vhTfVVnZISWd87hvyTHZKtA6OAirNx+P+2hbWaWN7NBlcNhnh/mHFVblBNt+1z2W
30ZMROekB6tHdIi2bYX/ReWHtLvI5JzhSkT6MDqMO+lyFjs/oWd6+HUfEwl/x+T14klxQQ1Dnjff
WnJ/z59CKxoIT0h5QJc69riwa/SP20/xtrFV0tn59qm2Wqu3pl3vaEdsM2cOZOsTd0QX7iYzN6CR
Z7zMS3No+Mks/ridcy1ueTsLcDOqwnw7FVLbCVaKBRydbe6G5PIIchYnO/S2BSrMhAi7p3prCzs8
ojM6tmkxoj6WpZCpkP2/xFKw9ody9FVTls1Qve/PrFTeUbvs7SNHgOpifhHAAwJOS3P3PB5MW3Jx
BzL0r/hXh93u5sTYHrbRosL8fxmtfxmt/51Gi4od/5GXkmUfqATsP9J+inNPxSdjjrKWqmCIXgRP
LBVvcnLjTUEOYzU7s8ri3dk/1nbndE5rtza6y/Hf9H5wBge1J3P+bNyV8JLN+9fNFan5s9GcnPw5
2wqO4Oi7yRJNwVIc0QastR1jZCSyOLvbaNfdpttwpoq5EdUy8N8QEbVyQsVHbE2tcrL71hpMlRxa
y+5sZdfZz6DGAw/47ElVN9r2NncDJKkDpnGdHn9amKmFOg3e2RExJIhqYE0vIhKQu2fJfAZ0z/sr
PoIG9y019asc3vE6dq+uAdqEwKgj17l5EDEldTAuyhfJncwDPG1GDleHhycVSYGAbNCHR+5zEBFP
714bbvp1f68gVkA+QyOIAEdTIaeWvM57821+oJtvcN/4vMfnc1Dx+vqKaujOjOzY8UGsmiJ4xQSz
0zqFPW9LYNV3pTU6qpNaBQihPFs3NYuFcYLzZJw1FcqH+hBkfpUj84/Ta7F7ranj13zyQCGx55Pc
d9Zc4ZyPUd71drHNtrpbbAdrtCWHR+kRiLom6HKs0FY2iePbgRPhdxny66kdgEEWvcaW5gQ4/vnP
SjdwOCQzIie0MfmJz/HVTm6G9rRJ3RifDpv4iHfewrD4yzRHSMM7E0LQ2CkP4yNXEfwjXwpuZfdO
DT7a0UKk79kiEZ3BVkwf0XSBGAyLwd8Cniq0PSxDxa/RRvRmaYi4S/TipvvSli5VV3B4JIKSbff/
2PuuHtmN9dq/cuB3CswBsA3cKoZmx+npyS/ERLKYc/r1XtX7nKsRtc+0ZcuWBG+01LNnOrBY4Qvr
CwuMXAHFJwEcg+gAK1O4YExflZTmyKdxohWpbkR/3ivHYlv58rb1aOSEdk4BABM0LnPBJbBihMA8
dyovdzPHHfx23+5F1Pjla3zT7mh3xKTROsOnio2JLcxNz9YWaQpDEoYhZXc9fk+dAtxrg9sjmtyC
j03FPm6dFlOxAe4EA1T2wObn6PjfwA3BaOeHB8DAythaW+auLNoT/WY6dC5hfujTiMRe5H3tAF0W
FQuv7Ieo+MuKCpBTfS0qls5ugDT3hJkQFb3bQFA0oIDvIfBHF5UXf1cMAc6SDBnBX9EeAo/LBxQF
ORNOYOCJdEKWRG7HbuYJ9LWHw4pN6/hMocVDA3egs2cH3TCwnw0cwpSm3trOd+1u8PUHkOQR9EkF
DjuvpwPSDmycitDJXQXWM/wLnN6JIviPr1QPItnLD9F1S9O15bde6+HwuYqH7CsfpTA+gvrUPJ8c
SDvn6zOhGxfU59IXqvvYzKOhVj30uTmf6I7Ck98NlKvHztFeZ7e3S6jF2dUeUn+GVFIhIRWby0n+
0KlEdNp5qZ1h9lBw5YCn3YvdCPMW4t8hJGXoBHZgj/gZOoUXrpmTuo1XedILl70JJGsO+QpORy86
8c9lyE7h72VHBuWLlDq72uFzkL3SC/8GaRW7FT4f2VgbJ6OBLWDC+03m8Xd9e2fzzt9R4BG5/Dlc
py5bS6vKw09ckTkVbbwM42ZYl9StaIrnBCNLnMxB4xasPXqPQAuA3Bsj4FI/sCPcByoo7WyXefx+
OHIRrtHqZVXw8bj8J8aJOynwLn7l8/8Hrif45yBs9/0qg8jlYteAAYF6VMroVeJnsBm2M+X2Q0qs
o7Zu/PQ6vlYfCh/iG7q13Tc30nqwR9f0ANicjZwRnj03ZjQ8JLvzUE2B9QFbK7Rc50BjQH7rTuoV
Zxld2O1+diDdwdc+QRNKdrji+3HEGog4JYFT0paiA4sdkPhaoxICCokdOcIVcxM3ciLHjo8RjBPB
FqDeueoC0S8AhMCZVuBbh0qb3MnO8BoIIwuoZK6Ucb5crqojj+MUJvaXYcdOfj3ZEt2abvmhwbAI
aLQLYDRMRLtCbHcd2qcCWT9eCpQn98zr2GM21HwAvRZQGCUTzpaDNk1Uw0wiJGMBBSpQOGN4GrW8
ym+2aCjknXYVVGUNNbYboENlDLymif0guRpuusEENU6Jbc/PV+AwXuftKjREItRmtbH8gdzxOzQx
MRgyhm+vuhXiuVC5HQ4IRmvXTmcXgLZKxzhaGAGouB0C1dcTYgA1mOntKoCeh122AhTuN76ybraS
Jz+or/prY0+vIXZmYydbc9uvfPjVBQrQ4WgTmcL8ysgGUI69m90Ht3eEHZYWlmfoIUvtSlijLbhD
P3LIh4+PlB7fEE6np9v9c0xubwfyBqsvwILRbhXf6nt7w609tKAl1xxiacgNv0qFf4CvGRXSIDYA
3MNtvTtrBU5BCCq+zSpnWFlXIVbYxExVsKcnbC2+pBpqozMgUsCbvGFVbAosDJeFfLYCLE2FfTCh
oAlxIVg9WyReAd4bXGUdrdZYSW6OF5j+gfLNhGg5tlBAY3ouucYHUgjX2algZ1LDK3zDkzBxylp/
EAAN5R5ui+5lW6MTJmZLwUsMeI84lucoTnYIDx+Fk8CICLD3czyQ14Zb4IJawV8tLKFh606ErxEu
QBbaOf1lCS998kiWkI5amqzsxwZxkjNaVzny2SfhB5ZbqPxQIIJy9k/GB+578ANd7KF83HAlO5o7
2/WN5kqoTJe2EgRstw83Bn5vfdFBR+RwpVJ+dnW642aqti3dF4l0t5Bidn44W6qQalyOwWJ1czdZ
dx7qCiCLk+N023n1KbW7XeOBEgx/49IQknhTeJDTkMwxJHABXcVlHSxfYJsJzxLEA26GVVL1MB7l
k3xi2+5R2mu7ZBv62r6/L7yRCPiU5XCIFMjqlQXfgMtCLofBIWOfpSw0Q+IlOLc6ZOG37xbwW7hV
SQ2PSYUNi22zQjtTHDK+ShxghG29kRyQ8dwNLt4FOLfHZ4arnur+uIFk9tJT6PAxtisAtjaAu9aB
BZvfhnYKGxu49P1wX3sdKtwA6UK+Jfh+7AIn9kyIlxiHeILSRt2b+1xTCrO6xvbEOmEFI695SeHU
lLZ8hB+H889doNiTfKCh2IWAS7l1i5+9y1ca5LAwNzqYGi1sX25s8DXnBnuFRJ4aYCy8U2xE2Awe
O0zAOAV8Y+6lODcmxCMeTgyhXWEDc6XcYTIi7GoJ+HgHsxq1YrblDXC3yo89ciFdY8tBWuMsxkLY
7njJBikunuFuuNwS7wCxjpg1/vHRmeErWPA5FMKPMD+uFgS2BTc1xIykmPOUKlfZPcScH9AM7gzW
Cjshg2jjDi8cT2SM8gBGi+/n7k7ni4RCguM4GWdVdJ6ZlYCvNB6HjeBHOMznh5uue6+llp/vRSRL
5nf9WtthuTjoTqJn4QhF7gQnHcEBbKV9YJs+/j9vRRPpqt8U6kjK+wRD4E6EtjdtBf9z5ZrcBr5w
DcW8yW771bjhihnGg8u/QYBrEpyNChglbm6zFXcGZxyiF3jejd+g/IER6CE8+GrEENqyu5Vdw3nl
G5nBKBi8CC4gjA5MQbadd92h9FbMzSlN3zsA1SZWt0MgpML6WTbDVm69iOQVoW/Yx5ggPttgOvL4
ruYecnXPZxtaEc4O9voNV0PCDX8v/6uJHhT835ofe/I115zcG4w8uFHwBvFuim13wSC86GMvuU1+
+Ng/fOyfa+CkS+7EAq43dKOd0wFoXAzjlyuOBkbeMxeT8u5SUuZl54WP5lOY9Yfz8sN5+eG8/HBe
fjgvn6vOP9cRcgT0K9dlEdmRhCwLLS6+kWoATNr3eC+IC0WAl66xCNj8l65x2QlbhAp+OGE/nLAf
Thjsrh9O2B/vhF20oheBqv+WFW1ckMfLEg1RrBJw8yFSMlD1HPcofR44z7fKgQdWeeYY4o8EYAWi
u9o5hljCNzWAG8+26siIY2jAmmbgMBzf/oYaIU/PtF/fOS6b0PcCvXXe7uc14G3USzqaNwA26ADi
jEh6BEcn0t84IMMxj28464b7x5fyvi7e6SLv6697pxfDX+dI+ifP6P9o+Es6k2j+yuDR0YgYJEK8
/ffCXx3qXpbkvuWbH2gd8DqOud3dvd1N9AWgKlrdkTv8obSBpm+QJjjgWeHQOsf7gEP5s/1yPZND
hbfyLqc3NwI5IJVgnR/yQ+OZV+29fKXsld14VG9KpwSgXSFzxEC4qgG0RK6url5ThAqvgGqm5ApQ
1Lye16KPnNT17FW2Bqi/cwugo5Er0cKfkMxa2bzqY4RzHbkEn0aPpfVjSozjx8cpIieEATBWwX5j
9vEDMQAF95AgVJ8hz+OOp20K7uZuA+B725GAvr3FFLkfiOUD/b+r7TuENoALavyGkcKJrJCO/+Sv
8Ls/3mEuznOEb25dPOEdPKng+PZ1ZPL7KPqnlVn49ilLrMRMOhW5yvyxQciHPg3OaBfkwSDuDQpx
7ns07L0eyc25lt1D8jJxtgT5L1tk0NyiRsYJSWAzhDx42K5HcMXNEbyKHYbABO4lBuZ694ZUm+k8
ax/IfYmdj+lCuuk5hPrVHlsY1aMyCdooIx6gP5UPwTvSrL1hbZzYs34Uj/JxvGocI0cfcbQhJCh9
RCOyUaLgpzB25gnFgaqMliG8mmZ8KV51BPlsAbnYMW0CVHhRFA7KR93pB9I/fr0CCk/z/GrcC0Pd
6hqjLwOcjWkvMcRp33kINKOvEmJGdkjYjoX0NnMzN3UEOzklp2gnEx65Y4gIcUyb5wd/PaZzgd1X
Y1qY9W0dqkpS8tgKIlRoko+HjMSedmsij4vH85AQQ5rVOdeEtijjl5wCmUDS/eCukbuEiilENhEF
bM5BGfC20hhDRU4MYkQDQpjpDjEjWE25pz2iRPXCVkAvoAtzutDscR6JBhMwfh4tMDFeHqRF3GDH
U34mhGx5dIDHh3IkLg1OeM3Tl3pE4oI7xH6Qj9YeeDZac5viJw9v8yBzgPAzD6fzdCYe/uZJ9ny/
M3B0OmiVUDqhaivH8Ka2NpVqVwrJATxPK9A8+A0imI3NtiNQumf9MDsrnvJj0hLqHoFfrCJvBNgg
7te753AaQGg+4tQfz2lJlp0gf0098HyF3lHWIAehOQLFH6U3bN7eAufj43b7nnnXV3lC8pzg/EFG
MRtPEc7g6cOyG2SocXScY95c7/PnAcg34tYIFHQr/juPAnGsHOFFgOv1OZ6MkO1/c3vJi3LVTs1Z
MCnY8mhjfM5BQL3uik/vcKusKsKjZ4xElEGUQPCu15AYp5LydtG3IrnN7NvbU2Fn7vkOIROPb285
au+4jPz6HHzfQvxZOp4LND/pd3HMWa90GGh1nR5UHVYXMs283it4FpgHpjF73sr3Fy56SVueK8Q+
XfWHtvzf0pYX98MiZf932Q+XhLG8MJ7+uNNySeyek4g/bdwfYvfPJXYXFtKfTKtfMpTOjSI+7a7/
DUPpktEpLwylP4vRecnsXxKP/HnNft7Z9Nfms4GmougopqEwYSEdtaIK0XQEpp55fOqRuXMoxpV/
yE/NTlohydt+RyaFk5L3ZBfCkkPugd3dIo2esjXMi1W2Rm4PQbIP3LvXEV2ZG+SSoWeVp7vzrgAS
ExMk6vW75JxXkVNeZRDdWrC8WUKjY+kVOYmPdUWOKTw9FGteMGUv3t7CP/uL3Z7+3UA22slKEvh9
DNTxYnU/nWkzazLWcgNLnGh+0yFFRr037AdumvNc2NGGMU7BW0ZlOCDJKtno51zRinY7ngcau7xM
pEf3GtJOpDOQaIW8PV48YMcHJFm52c6Cy89TjjpEyHnCJVJ5qII1DenohaggKCQy6J4muVbnfG3I
Xby5hbXwl7q5JevLuRWE+WnlFuduEpMwl9Ue/ToMgB2b4x1wjbsH+NHIvQOvHPG8KxWIS0/P6OSV
d3UsUS4jUfgjF9wJrrZ+5ax+GsniiFQBOhmlGkZycP316es1vHibC535P3ibGp/Rr+5zARRoSsH0
rgZUUzk8lzTZzwBpXAbp9cLBlxd/L5Pnx60Xon6Urf09IBtOtQTY7AXJjnhbQYGhcVhhcp4Ur/FV
N7uSt/pK35ir7ASmnkud+PmIvhrxQjvOgWUU5ogRo7etuwGg9/XiqN918z+t/MLNb5NCLWQD0qO2
0AyKJBNN7l54MZm0VamInzkyMLUVz9DkmeipLa1cacPTxrkHH7mRfd1kVPmoUZUPxGLYKlSCcAiI
QtPr2akJktNIPzjB9dcDvzAvS3qWbtRFIZoxL9nxEaVjx0sO9ve1xs8Ts+RlKasxapUKF9i0qCKe
kRWKblm0ALYHCFUgN3xnzPC9X4Cruj7xUMmW4w+a+zID3XvHf+9X6HVzW5NHUEiRmmCUKGjjCGEE
L3xdk2voQhQ4nYDjfYhERFrex4XVVRY04ksJsyRSFMpZiMUINwGpMmHwDxZ5qAAAc7T4acf/0tsV
T2eFgm+d7SNfPMGrif31Yl06d0s2kz//ubO4JPmkVX/rubu0fRcC9/ffvguh+9fcvgtx/T+1fS9o
R2shg3+TdrwkgM9I1qeN9qcRwN9tmGeaCESBFk5B58cFApkngtRo+qB6LxHKkxqvQOMegI33kHX0
BBPlFvLORi0FD1JdqFyQRG73/Vot/nzxRYA0nVu5EJQR9bUZrfYxKopm1MJOzu7c2euQOcoqR7I9
T+e3UEw1otkU8jxPGgqhXjb1KayJWYGqAIocideo6eISHj01lFVvB49ISXf3exH3IdsfMe6i98yN
iPBvTDJU5RS2Qk+g6LQnf/R4qVEMwJ654grsKCREFQmCNBxoBV/KKoH/k7mxkyHFGi+i+kOGAS3b
oi3bz9yOrvDC18IWfTcvTM7CI5gqhi6UAVbGNlBJPaGYhkv8TQHVM8Gs5L+KEP27J/FcTcNra1Bt
jL8Y5OEfUSxehT2itlxxuY4oCK8NeLLwSfDIYq6/VeLwekT+bU8VwWvfHtEVfw/6B8MpvEEJGJL4
eZp/iWAGQoaOjOCgiYqomY4o7+JRdrTc4r8j3R8VSSgLN1Ax0J8LLAZ8CrVTObG8b9n70lqCghrR
j+brKfsn+unn7cS326dDmIVS1hUJtpMIL6kiLyHxK3p9E8LUg2nYgPrH5X/geyRzcv/p6X6y7xWK
znVgy0Dt+hs62ECHx+Tt+LFm2PUlBcsLtsiltb248Rd66f/Sxv9u26jPEmmhVKs6yPsywyqezXmO
VPAHXzRuvsXujX+DGiLUEqGA/Gz0M6zvzctLBcPs+HF3h9YD7+8mej8l8IcDn1t4qKfdrj8+PlBL
eFrRDwHhWL64a5nw80xPKNFjKNEpUYeXeyhw4/HaeH2KnIlckHkX726h0f9ad3dZaC10/Q+hdVFo
LcySP0xoXbQUFj7m72opfNfQtiRRAqGNJCtncOKTZA8CnaXTCF0ILQVudxzpAgIere5msn7WXZAm
ry/I6O+2nDU/XXJxu0wWWj2WccnIkN5G0URXCrMGAUv7okYoP+2l3stiqbaTJMvcfEaPVFVCq1E1
IeC9fxgGNNqvsryhglheZb38UkYV7fOp9jQDPInW0IuXRvxdg+HnEasLUy6Lk0QLGghOdCLpUYeL
lJyIlr5Cph3wwRaFvasSbUBun3lSwnofoj//BQ18Rvl/ZdB9GsLCoMtqQ510FUOAY81F9HXo8EI5
3s4uJbwtDK8bDJEndIR1dfpIkQvxtQ0gc6voqxEsrKZs7JokqjCCHfeO34473hDx4KKnXwsLZXu7
jsnxwiUvzfvS7Pj95/3cyfyru17YE03ZtYMg4K4lt4Ilh7ywigL7AtRRIa2g8macF94YAZ18ejLY
e9TxcdMwI8cc2QTMRoLEtMKScOtXA+wPlANJSh93X8/U92Xdp+2xUO2j2QuCnGOYd9DWL9zChFUG
sxOQBjdpH2yvp+hHVJIr3mTxVUVjId620dvX3A/hhd2r1Q23BPjQB47HUBSi3919nD6+HunFjczX
/JPA+f038sUlXWjSP2hJL4lJzlr2eaL+eDF56bQu5HoWJsqQlNiDGdldbVdf75sLX77Mbf5tX34m
mvjilJ/zIz5tynhUNDEYoJJwWhocYAltStCYhCa7+L4lW14Fz2i6L5BS1aHlGPproN1XSfZozsAz
nt54xOHR+fqOL53pZebvH3empQtGxLKJ/O9hRFzQRufJ+7Riv4M2urhJFjI2m5lulDXfJCJFK7EQ
ibywlqABQBKO1rdcJwjkabTh83sakugmACCJG+yRi+ghl/GE2nx6wTK5OKalNP0zjGkhX3/Pw/Sb
6DD/X9e09XPKnvO/ka5+f+7+Vnz87dQ+t6xp2euvmFn/hNSXEm/69M+5L/csfK/Z82euy/MnvpFd
SupPYDOVQJUugvLSkEWsyzeySxkvmPirJRmqCi5M3nj772yXkvITCGs436ol6oYCUtT/z3ap/iQb
oLOxTMuwJNMQ8anfQna50HcGmFtlWdVUHdeTRMM4+/efTrSRNmCP6YB29TErR28SxzglilyIlj+n
4mTuSyPMGRl7lkS7rjXa1lbatG78OBzNhNalnut0lPX6xujAkGyXyRAOB6tAr3YiaKySkYLRVaK5
Llspjy1kY8tyilxsMJMrNpoIz+CpzkQB/ZFko45XxqTGMNjEuNB3at4M6CIWFgJYvFgw6MTUmwmA
nBSZNR0FCSkauiKpaMaTFklLYCkrO1WLhKdZYDrowLoBlGiaZkw7tbHCpyRmSkwVkMeCtVHPSokU
mRoMRB0SBj5HMzTKlSq0EULdyZDNIMCRY0aVIbZqe9LHlkOzxoCcaBZViqv0eqE7ushKtE2qEn1a
qbmaPlhGIu/VSC0kpw3T8FDPrfUcSab2UISt+VYGslXTZtI65MHWTY+s/K6T9IdAxiXvQ6lqNRKr
w5jtJjm1svXQJ2lP8kIO0HtHE1XTV9N8Kk7KHOutPZfzgOwJY7ZAvF4aJnpT9VGADH2tM++KolGk
k1ZE3bzT4rrbWnpgIu+iFVIQprOmm9dpFVTNoWkCMfXluDNbUupysgETMNg6i2YYH/IwMDu3ssxo
aEg/5sFdEcW96g6WEGWrJojgQoZ6FStOxZrqpZ5ypF3MlWm8RnoeRFSUJ/VuyLT2UWStoDlSmrRe
BzrfikZlbr42QVHUdjywofHqOdEGKkpZAUPZ1DKRmGZYb2JNEwYi6d2kuXWsG4gFq6xJiTjpvUFA
OKwYdJQwLE9r9BEpI1XXrNpCEN6iXmADGQfGNlLQRNcCZNKHpKq3LQvLhESNJMo0bc2yJGlsslM3
FDkI5NukctMUVNwoIqhrAfRIsnIvFyP4RxNVzCZiTJp23al9jBhy3IlodxWlcwnOQ90SSCAPDXC4
MUNvolxXRBAWdfmr3AqspqbSShmZdW0+VqmuYWySxDJXVgozB7FQPydUscT6PZKz4DUYsvxgKKr0
wsQ5RsO3sBjRzNuocrTo7AMtwTMbnkxdlisidqJce4EYdCUYyi0F0PiYz8+qoJWHXtE6pA5U9Qie
kb4w0X+yDjTQ1kcVmEcimcXFWm5rpSFMlAv0EtIaBWRMwTCJRGazND+kSRi8ZgOCLohsFHK+0cwu
LLF1s7I55aGsRrYRWIyRvpWTKynW5OtgKpOtJMwtEuzrRHyrql6e3ZDpY0YaNM17iLVQP7Z6az0U
hpHmpC8lg/lFqrSFHw1pdqjSQkTz1FQOVBw5Iy6p1Zrhu9xMYki0ujKBZKfDLNOmMifU5SjFgPqE
cUxvhyiMLAgxROJv4yINH7uYr4+VxgxdV1vJFG19GiD0RpbK6Kykj0VKIsWsIJ6ksNpZZpzdijKu
5gRGPN3N06BEhz5rkI0k6XqXXNejWgdgShf0xA7MGR2l5KgaPF3WtdYJa31MHS0eahQkVIUa2oqQ
ZjhQlV6LJGdqCocvyMKGJJ1hoaea1SmlreZShu6vfRyJLjiWo46ERcLvzmJCYQtq0Ve4357tGkFW
VGQ36VZCpNks0Z2nVgLdnQyhfxREo3jM1EpGOdIglD0RKjkc7HZkCtDmzpxiPIctGicajX5Im3x4
acy23oA4bE5JaGk5ekpN5Vjaja4q19iwo+RMQZZaJFQBFDlsqnR0zUA3YdEuceByoihzC9Nc7RT4
3roZD45hlGV0CCIx8uukS2Yyy0Z4zaqsb8kYzJ2byxVkcqViCcwpFTKShVWT7YJZz4tNm6VxRqop
DjtHhfZBc95ZizPXDLIWDZSCLH9iZoVN0bFwzGlbWcZ1EwgBshxKPQIRQQtNh209skfGRIYazCYX
TdvCUbtRVb1tyBwoxTrIZKlxktDUYhqqqNMhkKaiSKAzuppMlayZpBWyNsQhTUGcloYFQ6+3WM7u
WBMFuW20oiaRCk8TFUexvJNZYYE7skuw+Xom5mh2lGfaY9RGCXpQFgGzaz2eI6eSygghJHCgv40W
EysCLR8/mlqgi7mvDo02DHeBnuFAEz2qpbehzfJ9N88sIbI0G77WJFnvBUxOPuJRTvfaqGu3oK2a
H9NOrl8jAbKQTkWhv0lNJ4CQuBDFu7GIrYkoTV18qKEWeeNsFJtUmucnJsndzgqkqiBRUCggv6ni
urCrCrmkFARF0vXUztK9rsVA2DKjSCwy4NMPQaUMBVEteb5OmDB/JELbryUDYoDWTG29AbRP6P7V
G9ZBlTOGCIQoShrpa7lCFKqKip60US/5Wmdgz3RDokM04tAwEnRDjxob1us3SSiIiHzUgdGTNFDb
ylXjsOxsdawHAIBaIu6itIpem1FIUNNXlYoKnux0Mo+hMoOCtmEgdN03bVuGVAjNYUpQDJZnlgQd
3zPlObHENsIH51bqNoMcZuMVaOG1EcCiPnTmNrSkPtnqodDH0CzjHOQ3esraxB7MWMUeSIwxWHWJ
UIugiAozUfJRrJaKx3qqTIkaap1mtmjoVm4nulLuzKIy003eRnpNjDmWXg0zHIY3aZrCalukQSrY
kMAZJFNqdcCwhiRQ+CenmaZTpLyEqRCjWZk4Zahek3Q1QPfKjgWosBlbMfCbbuqie31uBdVphCaP
b9qpz9G7MojFeBWwIdQZ0SHlQfOqTZgYq5UnLPvc9MFTp6qN4ohDbqmroitMAyFWK+1VVBhXqVXl
bq1pvfheJRBjRDAVWfQmPRaG2e5BXdsORDMz1dxarA2mj9YaxWTfQEDUbqsAad6xJCzqXSAmseVH
FvhdNCeDbTGCukLMxdSNhrIzNmESKyFV57AIt3KvpuFLUQs1UnNbQNZYOi1rKVMDDFSOumBYjajU
VUaSjaGivnVj26XrMOmn5MrQLBF9pGFIC17eVC2owMqpB1H3hL27Siuh0t1KnBP0nY3nQqHKrDPQ
zYqzzLywMmAEYyNr463Zxzn6i2vawCoSy1VlPFqDJD2MgTDKXmZ2wYfYmYru5Umso+timEwyyQJR
jIk8YzPbbZ91rWtWvdGu8rROJh9znnR0EnvWUL2Oq/YQQ/CkmyiWu3cBBvTOHAPjycgnEV0LzSlh
rlQ3jewpZm9NzpCzXKazIQUzSG/1EKVKs8HQGG3ui31pNoLiTJ0klrTQtTDcCrgxVH4JijQRE0b2
SOrSqF4gE1jnan1jYqtLIlNpqAy9eWiNDsdcMlOlcFSYHRWstS5ES+9ArkBeD+rnj0oRE9juFkM5
mp7MleLonVwhPSGPksDWJWMESe/Ut6kHAwEcxZU24rwFlgapV0Jv3qoWs/BPRa1uChXWNBjhjVaj
NaAglP4G0qg7pcHi67Keoo9c1uMEXJB6lxFrVKdNCyJktN2ESd3aRW6oQAPqpgNIXOmDRWor0821
FIWY4toQo3tBKo2SdnqYiLRV6jijudYlMFWqRIyulK4OOz/XCjbCvJ26YqMOaRWD7DeY0El0EOJ8
ZQ1FadAkj2dkvXZdku+qsdYjUqRmJW8Sq5jQI1GphcjpO6NnNC6kAT05RawCMSLQbzpqMZvoKYsv
S22xq6KAtmqNqElcTnlHw6GZDHuIowFh3MYaXnthTmFFN1HxHpYstZwqyKv4pUxLdQL/TCjAuZga
VqL1LHhYCvRFLYzeRGvOsNXrhBR9240VmTWjlHoXboelpbahhbIWkHxUBLQTRY2eTLOq6a1bHUo0
cJNEYeJ1hAQN7ajVqpK2FESgmFKq5rHS3ML0jBUYCHWZtfM3OOU3oQQ79loXDaiQ/vUXAMDZtX0t
yqlmYdT++6F8z09t/f7e7p7L5Tt/8cHm388vh++F/dw+/+IXJ29ZOx2793q6fm+6tP2H/8zf+Z99
8W/v52+5mcr3f/uX16LLW/5tISvyzzgA55z958ABLYrkb36TPudvzfJT38ADQdKMnxRZAoGtbmpn
L/0f6IEAXtufTBVssCYMBVVSRYBQf4cPBPMnmF8o1lcsuNO6aPAWqk3RtdG//YsgSz9Z3DqzVFWW
FBPM5r8FQODo8s8QrmaA6V3XJEXSAGQgyV9ZoHOGNmqdXgfKNaxShMiSsKZqVBge3NgAqfiiAfNj
GGGnzqdPU3X17RKfOy3xCNDiwhxWMUDKrmioMljg9BnCcloT1uo1mG4LuzBgc83GHPlfX4V/yy+u
IlnobAAOMgA1qoI2B3j9Ezqi5fDvIL7F4ywoO8Go3gNJQPmqMK6T4S1U43xtSOIFBPqXmDumdHHN
ReyraNK6HGErHWFlkiwK0bm3ydCsVAyvzLK+cLFfYsjfLqbC1BRldG9QRH0xjYWQBX1r4WJRPoi2
hX4B4JZPJpuhKcIpE4fI/XpCJR4xXcyoJkumpMFJUXGvi7vru0apg9aQj3WYXMO1a7Z1UPl5kvih
MNzU6iT4TAbar66Cbq+1gIcuDIDvyMUADE2TJAP815almwvstlAgbKy2kI+4lLLtVHnPrKL0KmEw
VkMB97nUG3Tf7QvZ1qO8PSVuL3eI4ZV5fM9Y7gt+2/Tt7utR/WrNQbagapgVUzQBxy3zxkPwV0tl
yoyrWYWrzpppIih9Qkvp0phX5lhd2mOLelesOy6omcAjwQNuytpy3eteb3SzmvWrXLNCOgH8qCVh
I2Vl5ZbxhJ7SrTzfpPk4kqgSqDagMe0wgE2unEpfzjXwxGTFKewM45sueP3PNVD7Ni6051EsdCQz
DBCU//LAifIIHMyajatCRJV8qvmgp3nK4q5yRMuUvEgXt109x6spleoLqUzfnRNL1UVdVyAVzWXn
1joNjabrcW0jbLaZEX9YU6/cSuHoYrTjvWF1h6hF6+wZCtJRFTX04Rx4hQGwRemnaWuNgWz/9n1h
GchjVSHqLPOcd/dJ/ggy5GtYyVimsk6uRNOqaBt274mgPuaNKV/YhUthzjl6TVPhsk4W+fT/cvIH
OBLqACl4bVrds1XJfl0Kbi9UN+MoP0VzezsysJXkc3BBCJ0P/eczaUG9KWcYXFbAsLhMZR5YVMIB
n6Vr1Tqx/2Dvy5riRtou/8oXcy+HcpV0OdpqowqqCjD4RoEx1r7v+vVzhP2OQbip6Zib+SImmqbt
Zkll6snMZznnPIg7kIu1eYrM4taHNDbod9CDbxtTQBgfcX8UIkl3Sa3j9cL48AyU47YluFZheu8n
n/sV48imklMHAYe9hgaf7DunbisPorJgCz816Q7hWipoSm4h5xtskHGI+L89nl6X4s1jLI6npArH
xMclfvJ/Su5Wz6RdE4gTdJaibWVmea0ZodPCk6xsjWz5JbjJoqYIG5vfxJvhFybQ5D5ilxHD90jy
kLVP111oTyH6zF/3ytq/4wRpa6ua7hJIQD9kyU0NPYqXz43+tdnwZ69icQi0UZrpnKvk1MrUEuVj
R6Glo1dw0J8z9VjAQCoDFeORXzh8XonGHwZmZL6AGZVcW15OKtzQETnBE0fTqsDi6tyPvvUtOay6
6eT5aK7A1rgaTMRoUY1Iqv825YeMb8fe7ZNbDR3DOcDa7By0dlpsQ75JY8uXe0rXny/Rq1/14Uk5
NxhublxjfGkmQmmrPGbkFFfuAHxyZ17LwdYHK4dGOTAm6CeE9kaxk507NGF67n7WG5GhG8UAvyxx
i2xVtoeSmNQwM0j52Kor7uvcbgOr1ZADtYx2TacLpr0oNf2yLY6UOlwNhqNq6UwVATJ4CuvoKYZW
TLwenyp65SNDmT1qaHqSWqFvamtkaLXcKSMHSj2Tf5z6uwEdsjJ72AcXTrtX/NhyDd8+z+JtzzWD
LFdaPA8aiqUoNFnaQe/2PrTYQldqzoD6cryv/Q2r7WBw0/IuYmuCDJLeXvvfUhxEyTFVd0JdqyFq
XW6sfkW5ocodWm41tFitONRiVkW4kuiB8hDrx8RbI3WintA3+HNzmDfEZzNZnF3IYTUtsm/0FE7f
GmNtaG4CmJr+1I73jN18PtYHD87gOCAlrknEF0RSvlg2rgTCMDJOTkaD/rfMTdGyxVsbe+Obhibl
nw+2QGPAZhaDLWaGyJtrgQY7bwG7Z/gwm8oJJfBSmqPlW4GcQLaNgxWPd11nMc9S4D8N0ykEpBGN
VqPrrj1Aw0gt0OGthIp+boqjejXFaO9t1tAgS8wWOP9zeEavbSRA6wfuooAVy30UhOjlqpisv63Z
eur2QeRE3E7HK+bb+OHwWeZ2oJxotv18yh/ckF9TNoQKNxAh3/LOh7fJFZ6NSLuuDFAiSqTqXPLM
Hnpp1dT1whWYjZ1mh8FVifpreWGXvkJ63tnSvOK4hPEf3AZwkN/fg0qfcCMqsOKGv4rQ7APNBpDh
wwksMoiBacg8RIdMrPIeJOxBrIPEGn5wafa63RAUKvd96Qae24fIf0X3s9JWYnoAaKZHlK049lpy
NdX3OhLHZ7pGgpnFTvVSojdE+mDkJ1+xSO4GwJ3qtxPZqQXkN/Xczi522V6GIa+LDI8KETAFP/2V
rPLGsaqL2tAmH4ucoD3FZMUglTypOD3vJQAmSBeRfem7dNhmgBwdWmSqpclADqndSNpqvWou3fva
e07kb0N/80CLi9drOpLWw0BO+oiku6XQ+4hf9WgedA2psi7ZI0vYhded3LbRjshtNtmtYtKzqJC9
RSbYjCMTmTDNt2vPzjKELvaAl5KZ/jUyT0Futd/re+25sMdTcBRP0jO1M6zLmzauBBEmMXPdrE66
6z1IarJ7EqOqa/KfuFp0Yfb36QE+gHFt3ESgm6Zu31lUsZAPQpBUbJUfn++ABVTw91royCUKpDYk
8hTvTZCqUiWq0pOTcjauxXP0w2CW+J7SXcM3KnGl4rY4rq+qrXipJtOPzPIac0+f4IgbD6BP5U8K
sdNDc2JOcZ/elhvxszrA5NTUzB5a3Wpw6TyHp+zK22WTqRzR62iTX4omliHdq4UZwGfAr9W5ri5w
eVRL8mZAqviExa3QXAvs48pMDwpao1SrQpgkXuO1aS8NWn9niCrQ5uLzZXyV+lju5DnI48hgIOZ+
Nbk3Nt7XhpLKIKCn4EcGTtldgEYxq7i1DciU9qjhmEnvJoaLQxMlMPWBmvquvs1OeKHtJi3sjJsJ
R2Szb1BQNXUw2ZTV5084I1ze31s4ZIRE+gbOPzAtYmH0RqpVhdSxRuiTjtxnYg63uP/F0QHuor5p
IMfxfzng4nBDNaZV5GxZWYVQwpQvGZpHqiayqmCKT3uObiPw6rILfuXFeS5sIYszT09nW/DupueG
mv2hfdFvyTF66p6M++SC//whjHu/qnKBm1ck6iqvo/n3HtQqmaU/0R8isLrJCi8i5C8NNh+0b4zM
nxoZ1AKhG0pU6rBhSGeP14CewK8EJy9/CLQUTIIE9WYnB81JdbliFbob4gb2blttndMbY1oX3kEV
c1X/nmd7DnPrEHmJa688A3ZxYV/81YF5Y3VycbwEkaK0LMRRW6LnT2CPd1m+BgilD00G7PiziMws
umR4s5/yYS/+sXS5SCRmfZNIP8CYwMR0xBxHRzHcrD7Dx0Q+nt0pmp2dIt/E1MWNV1zaaH+77oQm
Udib877qUhVI8fuMt1MKWMZP9ckft96jQZzse7Ej3FSa6zC94Ft/jOhnG/wz4KsEwBuzoH6X1UZe
0pM0HKrbQ2wJw03H2wxzF6XZYbuHaNRIdxr8rFiVLs0vLPl8dnxY8TdPsDDMrjJqzjRMubutMhNh
UYA266E5xrefnykffO/ZfcCdpQLMh4zmEiId+FU/jJ6nnvsBMWMFeMV2LN0ONdwioGZoPH4+3Mc8
xWK85bziNtOqEOPFo5Po6zZ1mm6VoHuwtCb0lU3tJrVpeUw0O0bwfNcda1TpnDC+8IYvTXuxiXqd
C6/v8Bg62erogYXWd/WW+I9hZqEoemHLfrzKFpNebB8RoYDmBRhN0U0dCr5Qsa3doDNVYfqo1HKn
k9fpXgcMRXf8YaM+ZgAx+nvJUI2wY8/Eh4++X6Gt5FYlrZIgpYk0vlVQ9/PX85okfGd2iyfl789D
EXudXuR40gT9yRrLL64C9O3rVhEyhYeg3vj5rvBXI3pnTiarVhk2xNBRU4zPJT9wAPM8L0QEnNoM
CDVe7Xs00y4PMcQw0GJNoRaQRXlyBWQTMDOrVg0sgYsLCEwlsWSJpmgoQSvrnOQodMOx0M5p9+Pz
GZJ5rT/MUBLGGZLVKPssUg9CCaI2pJhhl11/KwyonkPkU24qdC5jjyzeGAjtp5tksBp56R794CTP
i/tm6KW/oIeGGqgYOuCOZqyiHotgtVBCAdcfWwFSUpcEVz5eFoshFx5DloX97/eZXOXqBnC+btsZ
rip/aAE23J4ZjlZfOK7lh+Mag1KmqpJRHaDOpecWKGoo1WgkZ2ThmnLD1VU5AqCG5IwrAtMAHSIx
x3sFJ6dh03Abxa4WrAgycb1LUaNucGtuUvTcQ9e6wo6AB1UsT3NoZHOgNE79o7FX0ReOPyvfxkcf
tujjVzd2kJiIjzlAjaeKuRwtfFPL2OuhiTRjTeCwzo5qCAVogDyK1mz4V71cNf4WYFxgcXL9wlZ6
vROXhkaZRH2PMgrk9OKkS4yopX6jqOdwMjFeBcD/VfcTOmGTq3nXBoSAAMAxVtzqgu8tGAGhje1T
fR22aCAPdOOtcopzM9GxAHs4eDxwVH3NarfV1+GjfxvvU+xLcxBOqNtJtwrGXVu7g27KAohlKxju
DMVp+c9W2SaqxXKrb90pMkPdpCukiiYs5tdAIh3/4kFjGDEassLRhXPvg3P1agd/VmBxyDZGbdRt
BHuv6bEpEEasQmUtN09lCrECZfP5xqYffJTFaItDNlD0Uckk1htJlk31rOFV62jaV8J/zCEKUVg6
Gte+JIlZAt+arSic5i1iTMRVz9W3KDZx0Xjf40sZoL+cNshHz5JHKH+ALPv+PFWFpoYxkFLnCs2S
AUH2LcQln0/8o7MyT1wAaY9fj4GWGZesjBOSVgM5a4FZzXhME6Fx8yP57lMzAlYDECXIyRVm5q/9
r5+PveB3wm9YjL24L9jAjICnGBvgQn6vfVVfAMiBCYqv3dceyh7RrH+nIRx/RLanJpb/1UNOZR1j
rX1TvdBa6G+X+tuFWGTbfEPN+3DoyblJrQmtdI+psFQoXPvoPvf5vD+GRIt5L26RzJhGJa0mcq7H
bK3HSOZhNwIcY+nkSsOtriBwcRV1P7YXjpWLIy8ukTgdAxU6JLCo0kaCq4SgQu/06DmKCIWaHE16
dRPQIu1iFDi/yg/n2RszW1wlaRxxNgoMLL+199UjbEw+TboZZaZyr7wEqlUCZTqY8EwurPXfbuy3
r3U+Zt4446JOI12LsdaCnRja4na2X67UAxxIdj0+8Zd2WBUMb3q6YE4L1ul/jHsut6uaQFF3cYIb
idawrlcJ6iFWhPboQNSPbuWthNHY4zepd2Yb3Fb5Q6ZNJo+eQ/883k3FtmKPJSFmSm76GBUY1GJR
CvTQh4FakgLECiQ9ozUqLM7nC/V38//zuIuzJvCAl2ow8tlDEoBbBe6ZeuORe5Qf2/JSmvevd/yc
3GIqoBDIQ75/KU2izH0eC3LOGqeU0KosBougx8EMNbgKChAJQrcIthdTn2y27w9m+GbghTWUSq4X
rcgxS7jtiYk7EGWjMrYT6ujongBcdWennT19RSEkpm6jWLKFKoAN7r8BaTnmtGhT3zoB2rvHm3HY
URTDmxWPXCavpHbs+NlHt4Nu0/Vb0e6nYeXVFw7sv16Lf2awFAbQs5AodVrCrLgFwoFZwT6QDR2j
x2ZYTwH8ndj+3DI+piTn4wp8LQHBBo3yJUADQGme9w08skDbsEmYVXRVkxbxR2ZzcGdau0YfYbSJ
Vq2Kr8c6dQfEgIRZEt0dKjfJ7kW6T5I9km4UfVLC62Ha69TqFJtR4DE3Zb/XEDVp+ddKfQzRXLpz
puQh4Zsq21B9DaAhQPBXRZqYRVI6WYR8OUVOhZwC7yqszxcm+2EfoADAAEWRSI9Dd1dbnM1jKMJA
DnAEjGKfw7XjOhogN0gz66v0vjI2WnOMimvs1jTd+elGi9wpQVn2KGqzkKYXW1lh9aFtvDQGNBjJ
6ASpHVO7ha8GJwzOw0FRnAqJ9gxx265ZFQkEp5LRGSq31jb9A4WsFa5eLEgD2dfs+Pn0Xqu47zbA
YnqLC0AR09h0NabHwSVrESGCQWLlT7qlbI1Nhy4XkN6CgFZ1RBZZo1h4x9d2XCAh5fLKRUqtwNy4
pQubUAfKXkb/M1LsijotlomtcmlFxKqVVVGsMPc0RQsEnp1B/eCJ1YOapJmGbqmBLQ6pZpHIwtJU
ui18K51cGT+lrdPQPVLsdWi31EbFtkrNFqoXpQmQaozl+wZ0Z/EN4WtF3aSYTOlZXAc8+2thXH2+
Vh9do3mtJDe4qurIGy3Z0BUJCZA2Plwj7ozUVYPYnJqbDOSfBpAg6Jdwq25v/HI7zb73sJXNy+dP
8OG0WjzAwimtOto34JeRsx6t9fKuaA6atDS6670LW/xjXLsYaemJFYIBEwVnW/WcBqHlOD4QeaTa
pizMNt8a3jqudlpo57ldX9JTJR+OtMXgC89LTVk5eLNNlqC3jRYoNgaMYdiqyqrPrupuIwJXDI7n
bcNqRaKDX61kZRloe4Nr8VLq7CMAY/E0iwNgqkBG8qKAnNNs12hrHdUJcHHO+Q/g9krAB+pLPtkH
D2Ux4GJLAtHDq4li+gA4ZuOPstukug9y51c1PWWjXdbHNn3AqsN18YZ687mJfQx8gHqhKoBNBpgY
HNHG+6u4qmkCshyPz6kAY0oWIOPxJg2dxpgePS2HxmoycQSX7Te/NIJdPIdftWC9XWuIhsANEKux
8g59lWYWH8efOs1HkxDlpWrkN/h844ql43Pgu93Ua3vcWLdTXVUXnK0P3iUmwRAuEzB5mdSXoqpz
qV5jIYnPVTaDKmQ5OAOurdXna/UxH4JwHMQSpgG/gfLc69ff+JKNBgB55GvBudTl45Cnk8NC0MlI
3qDEFHvEAVT5ysCpBngaKqfgv6GEdGmuH4+l16cAfBQKj4ZU9UWJY6j03Pe9MTjLAaXMuPZtvZSR
lbW13PDKznXApgzOegcRepqvFeWqjuhZK8ld24fTBeudd8Ob+0RXAWmROqqSBlBDhrr05MphKJvA
8/zzgEHsMkzOwVBrptr4P/uZP/r5G6CLvTIPJ7iBLBgqegJg0YXjGOuZUCcjx9w7diVpSFzCmsAq
G3rnJb4JkkC4biirnCJLn0oQqEym5soO1JYHMAOQSuk0xeSyKB0/SZ9RAPXbVqzLjiHaHDizQhws
RPTxJpAiueD1LjFA88PPVQgdtgO3F9y491ttHHMNkBxhnOiA0sdUIn1YkYy7hhdvvCbZC0Ujm8wH
/bhU0sDW/VRx/Qo1pAK8I1OT+f2Yl/FMVN3QQvdBidnJYFTsSEOPL9Gi/5Ngl97vQikMjpD6CrOi
wLWAoQbm0PuH7kev9cBgVM+DJIcAvOS+5JHd62G9myLvVglj5UjTyUfVfQC3CMRmJ6tBj4r0/iCi
otkNA5KFgJdejWE6blpGrMIT+xC4bnNUwULxME+rbSd4AVJ0h0Bt+0OoqJGVp9FvtsU/ImyXpx1m
IwHAMiQwxVBixsf72TSyjYxQqPW5i4xyFQVYfV+poUk4ZJojqhBArOhBk6R10XMtsDwfQBotBYVR
5vDZqqwdtorSIxuFynIW194BrFqr8yfphihy51VTHhuq5XCCRuiLdgX4YwrIsnRAdP35VljWQgCV
BlgUEgnYf4Y2o5nfT0XtB6Mz0sI4RUWV70D2vqNwNVOpHcAZ10CAKmorCdu1gCCAyQbRH9IAgBZG
9HibkNhpwe/ZsgScWK3JbcCdIpsyXPevj/n/+S3/g84Yvn8muNxD5OMZuh8W+DZvCS6vP/ZbHoN+
wQkG+QsD/iVgRxKH6y95DIKvcKDADQDVYaYzVvM3vYWDwQJOCxQwYL0EZy5OwN/sltcvQR4D36+T
X8IZ/2H33Pw6skEM+setskAIaiDewB0ACB2XJ0MpcRkINYUC8vTAoNarIjPYHkN+9Jonz8NJ1Nh1
th7VlTacVWlGxvraTYuTEV5TBtZ4QFEMiU0lLVwGII1ilKZe3WblPSvuxXgX9HdItgTlTdsgB7UC
udKM0JnEAxD/KPNnXTv4w5XmnQQ5/3tTvM1TfCzZU1iUPzyrf2Rj/b/IsYIVcOg8w4x0QEg4Cgaf
2eRdFjYvP14FaF7q/9qHsKn/um6bZASn/q9krL/9+t/sLE18wX0GIwFkXKJIMUMhfxuvlF8AUoKX
BArW3BwV/vxv66X6F9x/HIevAXcNAiz40m/rVdQvSHSrmIyKmocO4zO0f0POWrhJHPIxYFuqsF4V
Z6PxSgN7m/ijbZ36XSiRO+4QnnVVIE6kjg5FPe2Usnzpi9TJwczyxmFcxTq3IuCeGx0NF8KI9E6V
sR9vlvr3BntL2pqvlj+e0u/n0TF9nWpoGKsvXJe+argyjp3/mMYgmii+TMzXTzEJUJqNNd1MW/Xr
52MughksIRAPuLmRxiBYdSJm9+2Nx1ozmimjErLbUSo7QSpE5H11749AGTZVkDgV1BWtrEScXmbB
vUSO/fMHmL2Dt5M2ED7D28E5JgUHE3hxSaVBBr2TatBPE0q1BohVUI8ZXQ4KqlQ2KkcJOwvZYaTq
tPm3A0NCCIQGFBJ1jeCf9xOvaj8g1GDsRCUyGUyLO7MHgdFkXnc26t6tuTwLUqwhUfH4+cgEdvp2
0rBgvGCA6PGeGYIq8Gnejw2JGJGlVZAeY3Pudhub+/23zSa1NMtHn1nvShwMRxwaNNqUG7kBRHpT
7eRGOygOnD7bsAwHaUf8//n7inW1ztaNeVOtG/wRgJINvYEMjynxjc+d9Xwj7WytPlY7w+E26pyb
6Hv/ON4ku2k1HIeT2PvoB0wO08G/Mu6GY3+Tg+B7QzcIkyxg5a0OmoyV83yDX/r83OCPA5oKYZ2g
m3wUNkoSjuLODTZ7/ImZqMA54D+t1FXuqKvOrdz0Z7QpnbnRN7DXa4ETPV/XAGOi88YP9QBJgNNw
PVwru3QnHe2K7pU1qPPb17bgVo7fRjZIK+H3647YKC4zjfV0ww9sM/+mucfwzzVU0ue2opo9f5th
l+tyN3f9PKdmhF6jbBOg6arYyEOwMm5rtOy4VLt4Zb/8MeLf73MOcQyG8wz29P59hkbbeKVQkqNr
X99CoHqHjNnKP3bfw8FiDUrCplE4gMQPuwli9pC0dFAwNhN3QquuHG1W0aLLityX1WGLQvYsxQ/W
wXruezxClx5a9U4MieoMLUqhWD3/ux+JhQ7DKDhGJiSXsjvjBnW/EH+3e2CCfRctZ/Gz6/XnhssX
WfnZbhncDRV+xWvdeZEEKnjaN17H0iMEGNBOSgB+MXRltDFycBbCoLbzMRpN39e/N2pTXv36lAbb
oE2Dzevf6rF/RASOfrJogGWCrNI6YQbFKTIUyBl2OZjvkpQq6goIfeAUb18/kah5DihEKrQWO1RF
Tg5ZbRwN2EZ815D+2ssiSBjgRW0Nv/79KYODCzETX7P//L/X7ysHoFw/X5nXIGdhAUhkGMgyQLUY
tOHFynhTNkRjWEVHkJG3CleueBacoia40tMXpWnOxBO2FsYHppA9FdO5DnV3KjedbzgT8qt02kbq
Dz9gVxnvb7Uoe8pz41hq4ZbExq5Nm69tPlheDUR+9j3k/WPdgFiAps5irNywag9GLlchudcheeMQ
Ztxw0AHLApJG3hSsJAttrx2uhiZ2Ix46PfecPLgWMXKpTYEkLXdy5A0b2a0Tz3BAeLU5byAtFV6z
BHIHZQIecXbum3zbA9b8+dItbqDXzQNS70womgWfGVsEvai+taDepcFRhZi/1UTQMoEoG5RmfqqN
Vu8AhCPiZmzAL/ON7sLg85X65rXhjeGF4QZE0QKuCHutP7+5/XSvF+PQEM8RIkOZxwCJM5oQvfGK
TY6AMMqpQFKe1dG/ZXLCK4NbD7QOXDNCQId8f2KIvtLroRfTdVTTlzg1AFTvAB2ffHrt+TVUzhom
zMkogCuParK6sOTvL10gBXRUG4EpxjYG9hr+4fvRC0gL+RkE025LEtP1yP1TlOrxjrQ1ehp5SuIy
hqVuRL7Pi3wTTqi5xCJHySbdBYZke8mzJ86nzPabWRdpKJ6LqKhvAViOLqRE/v6k4NGAbUGMV6m/
t+5JpqthnsB/uG1J+Ai8lbBSVQXOhmm7rA4f21iYeViCQTQl4oJt8Dmr/Mc4ANFDkxTBIUEIo4Q0
lbHIOpM+rXTatPkxyVo76XvPKTowAuxQK9JVUAncOtSfSWxTfUhB0gTrJrsbs6Td+VkZIg3SGlda
jhO/Cppdx8mDPmb9sekhRVZB38J6/avMg9IRvEcfwFELV42KLtB+mhwg/nqtI5Fy1KDoccebw5T2
41Xkbw0t6M45Ac8wKPwBHMtRBf8KGPW6z7rtlGXo0JHVzUnzgRqWnbD9kd292s+/Ctn/D+Kk/256
FPPJ9M/h+v9MoWM5x+vnpzR/ehuwzz/3H0UKqX/BbgZOBijimR6EA+dXzKPAxfwCXp+OOEOi3K/P
yIv/KFIQfAl0/zlZO4MGAZb9E/VAIhOOMcwPxFOEciDl/5ugZ5GN1aCIB+khKFJgJG2OsN7v/Kox
SjifnXamE6EwDZAsRD82TpxkuHSj5lL1gCHl8WYTYZ7gwqEirEHGH54+orr3A1KFGWU65d2tZowM
2vAQvgnNChqVW8gytrbec3olkId11RLk0Nzg/qoeFVAaCfeDbQT9BXNoQ6DOIe/DNyxkI1gJ7WOq
C783kYDnp4qPyTdfYfHKh/4ECEFap+DITsPNGHXR08BjXwVvCvsikJBiE5xnW+g+usS711p9QCq6
nKhTDGV6wc9/f378mjquN6Sj+ZyIXxYDCPVSb4Sq2y10hbgV6jSw25E9TBUR9htLvPl1Jv1z5DiP
hHgCiHIyn1kqrrP3i2w0alKxRqa3mRY2hzDxyUYrA2J7WqPNzKci37W9fwnNu7y5X4cVuDuRMOW4
U7T58H5ze7IgyIcsGNLbqmTEpWGrQV7OAJiQjQDqCxrbuQ+MioQblGnD8yjr4fbziX8AiM0zl/AZ
VGi0osCzrOuoqj9W0E9Lb1mZ0YNfVuFq0BsIHYn0kGuYss/i3ikU3XcDdTqqQd1ujB6GqMYxABy1
oE4TK9AmhPbUY8xzaNtxCC12Oa+2tPvJK+SoRuhc7pNqvERTXtqHQTXk9nABM2T1URlZOD7+1DKW
QL/wHKlfJfWtXNnS+JJpLDf8PIggUEhAl2CozS03fOfXpRL6sXKWQbqS4UuTFiucAqshuv/3l8I/
Zsbe5c/++90LeDP/fDGs2vEpW1wI+IHfN4KQX+BrQ1CFclQe8Sbwgn7fCJIgoYVMAPburDGCAuv/
vhF0nPkC2XsEk78uEnzpdxqMfMEPUGxzoDERclDIQSyStp8lcZEGfH9AwwOFqAPYGYCzIAcGrNX7
TSw41WWcdaBBDl2K1lkg1WdWjRajhVWhfAgKvB9N37qJcIDPAoIARDdAQBNTCbmPfmi6M0CRgFyM
JGbf6kAPb1RaAdRUBplyO8YT+9FPhUEBAcq2peoV0E7wAYdtlKHvUPsohx0rSAZIC+v8U+4h42wp
2RQf27YRV4R7WmkbQyXuhziswBqZsrw39aToBQAWI6hTSUxqPPCEAlTvq4gfqRf5D7Xa4iAMwpDZ
de+RxkW9ETPSvLh+ABzP66EoytLSoYOqPVWQlTmWhdch+9Sy+MWvAyjrVDlEEjHDuGqdqIdkkwKZ
uadKDYbEGiukDk0ha52vlCzTdiX1hG+nVGl8u0hS2QAih8EcQlFttWUP7kdT++2+g+xxDP6uMQKJ
7qfjMSCQPF1JCAhvU1VXoIyQdgp0kaGDCrhPA9ITLY2sM2OtJRMSgIbo7IwlA8TK/CgVG6hy0rXv
QwX+0PsBR71SDNojEQ2gN1zzC8X26tgINkqfgQ4OBbZIYO37DC1ywy4UAPdUdbCCCJqxLqQWiw3r
xTnOO++kRNxvV33NWh24qgZ8U8gtJXYJlew9x/Oha16jCTDamDbd+dCg5KZUA32jgmGnmJFW6pEZ
KB7EehQe0MjCGiLNmqSK8V1WA0OzGsjBfieDQDmTxaTo1lRNxVk04RiaupJ0t32cIBgkvIa+k9+W
0H0MIt2irdiGGXBHkNzxRnCXgMPq0l4IXD497HhAkfSnrjAIp3qjNmRmW5J6xkYnXmyqkGZGU7uE
cmjFRBU0CbWuY1ADHBX1Omr5+IPVef7STVL9OeSTei2rcSpXXkYZQD2q16VW0Sdw2eM4MQBXgyI2
Xlk5ht8D2UPlsaLTCClZve6+dYNXQKYwD6Ag1EKnBpw/Pq0TKZEImkS/n9RBCR21zirFgl6m3kAS
sQJUvEd+wZR9bdGcdhA35HED2SkUdbaiaRLD1kYPgNDJDwAtTMsU9C1J86L6PipecvAmI2mdKQA0
EwKwGhayS1KAkwTqSCuNdgkwitAjnGxaix2JWOo5flEUt1BuZrqVhZBjhY6jLDMLajbZrC8ep9Mq
r6LuCFWRNNpoCJiAwMkSlGl1ZdK/F9lEJHB9EEo1jY7k8jAotG2RJJ/6awLd1MZU/Tb50RC9rnYV
wperQiZQpeTqMKgrIosRWBI2qTOkFO/CHLu8+KmmWfAS08R7CCHh96Qg1xGBVS0luEutinen8uIx
CRQgQXM/AlJQ7UdVMVVIYILwPBmo045eMNzqtENo1Me0O3RFADadP5H2mxgi9tTH0Liygwg1TzPt
s/g6myblSWuFYPaATMUPrfYVNGPMvfo2nFKt2TAcf4C+1U15RkacHGFjrMbqF4WwpiaPI8erI6ho
6qMBav/AZHgPxBQ4Xw0Kqzqkt1Xqu60WpL4DzfKi3TW8MMi2VYt+OHQ8hC/a9BoYXN4AQZ+tzA0s
By+rMrFSQQLIj1BIJUMzYKrkbV4GMQvMpihR0LZ5FOGQ89o0H5C7mdVaVTWPD6KoQ2Rvg1oN7a6J
ofUeQf6ZX5PUV7/DU6YqBE8CT18lySQhmxlCaxdV9mYYrkuh59G6ZIUaX+WiyjNw6Apx0ybK2Bzz
CYAJi9dZ6NkexOa0E4f0G91WAeR0t0oZDt62alMB+Am6QZAWyPGuhEq8qaVZqJgGkHO1U4+teqdN
PdR6RuDdFXAXNEjaB1h1CG8HLGsPVId/dw9aYZO8xEk8gN4DR7B3ATjpwLgodR2lGb8FLomMCf+q
B6l+U8MW0XKL4uftdKDkuy9y5XuKfR+ZlYd3ZULNEXJuRE+b2x5rM9kJLzPDjcpaG1yFQ4Xbrscg
OAg17rd15k0PYZR6rSUnI9pPIJGS/0Xdme7GjSzb+lXOC3CD8/Dz1KxSybZsSR7+ELItk0zO8/D0
56O6t7uK5i7CPrjAPUDvRmMLUjAzIyMzI1asBX1IA9GN6G0pX7fwcHzzKm/4Bvdw8RYEhviClq91
6/um8tFlQ39TstZHNxPeV21F0LHopw0H6zusYfWjZnipDNl2A3krdH21AGLs0qcPzb9NE0np2uVK
DXX7o9Z0TnprFpJVrqshrrptXhUlDaT5EHNKEHLqdvC1lWumRBuHlNewEf2QKuvGkTtEOnVTnAIr
qD+oZqL3h7bMjKe0baN2Lbq6f1SzCN+DUt/zoAv19GaltW3i04pK4mwXxgXMLKlsM4F5MQBqVGCY
DuF/d0MeU40axKsQhEe7rt28fpLNES0jQc7orgylhvAiGmwFrGCricfAaqEX6S0np8oEp3vFcSGw
KgC6nAYnZjzEY3MrGd6AmwWp+kWtdZJhKQEFRHYE7f9OxI7xBYLX+IflOW6yTiMzK3Y0L4vPSZp2
T4YK0f8qc2XzKyT21QOvYVh7Yr2L4lWklg6neFeV36xUAtdKM9F3O4AZ18nrlIChN2qyKYzSibeZ
b0T3fQIPPI0Ag+wk8m0SZ+4TrUfAEUuvymtQn5LzI0zj/kcjew4s+plMdIr1NxCLm0iThUX51kik
mFbuPr0r4676lNh55G80pUofgpIX8GrohZyvavgKboIAWtaDLTX0HdAcX5yiSvN4NgeJVm0tOQFR
rQxRdXBdS6u3yqDGEHKN/UlwRmvydxMG6p7mNnQWDr1hufQWCC+6kbvGodwkVPXB1mr9IUmF5+zU
XlDwaWUaqeCAzrhzdcJ+qEoX5YrACVEwsLKExlCtjeVPcmI2nxw5qbStB5kqzFelplHw0IzhzVgJ
Buld1+VNYAY29YgsEm9q3YuaN3EsWmUDT7n3yIkihzcCjuMny8pV+Jq70t35pYloAajqSt/0vq16
W83isQzJSBJJ2yQpzMdKS+AWGbg5fSosP+pomPDBCgo5eyfMNvDWjSzJCPN5kKgQ1P3nytGb73Ed
et+5zfZfo1qkX+whHIhClGv6tRYM5JkDi6UG1tVZxUrJspJtbrrVu8By/ceyi2x37cGpRzrPAoy0
dqUwfGiRBAk3Y3r3c1+L4TbxAiPfAXl0nGNmVeRUitatlJsycDP6v4RHk0TcpO88p09J22dR9x1i
DMollENpMofQGw4zQKXNGrpdfyQaz62bqhZ0vlaKUI7tANUw/V3CJL/nob1RB5rWrEq/tLw1Phxy
aKqNDMzfy9y9rTXExoEc+naQDcPbeVlXQXWSdson7ggxQoApl0QwgU750a9MCSy1W6O1kXlFaK3K
yok7ukgCSRwctwxQFtTBd22SYnDe98nQeyDerfZBF7n/EUL0jIarOIG9I01U/yPF5PbFhiCa6lXI
1WmVKEbtrMNUCm5DnSR/nZdSTk9Raz3EmVDQJI5c701Q2AWFBjnrBbBdCPVWUtTx23bmO28gcw60
rWCbJVotfdISydIOQoLBfJ3WbXKU2jCHN8DojRvYt/VHsj4ZAbbo+QOpUbpIPKh8Q5u4pNmbXgE8
32qtFsLj5SOW8P/sGdyAcEXz579g6y3/a1cn3wEEpckUevL/IaiE7XztQbz2C9SL4ufyb8TIRa50
/NW/nsYAGf9FkU6zqCiSvYJU8t8v4/EnBiUGsB4/s6g/U6Xyv4iAGmU28KS8kRX+3r8BIor8r/Fv
kepw4Gl8/Yu/8TSeABtJXHIn5s0OtImcIGDeMX9zlt5ytMELQ19XDnlWakc1Cot2xF1a/oZLxCYN
nBz3duOg2HGRhnrfgSurkGlRaLT2FBegcFdKKX/laMtAi3rvYGHv1w48ZE6kj7RFvD/e5L7qPDSe
O3xr8o6++0zh8cPhjNSBW96lTRv+BYT+rdz9f//fF53CV/5zRubn+C48j1/52/EM51/jJQ2QMIj2
EX/00/GA1VFnIl+t2QBTwNz9zMhI/A6U0KCOTPIkpHNH/s9/O56u/Yt3D1luGqDI9YyYu99wvMuM
DKpVQOnA4oycyiBi4M249DsvTq3K8Vv1ZL2FQ368gHXr9lMK51C4PZuWmbzxmKA9q3D9Ymni4YOH
gK1lNOoptMn8yFsvOAI6gjhfeVPkt5K+VFK7TEb+OrLx52c7qlPI0kRwHJ4q6+0qt2+aiIaFpbbw
OSMA3UbiR1Bd0MRdGsl0NLKkvFdOsqJvRPRFjb8Vitj7qba6Pnvj7Exnj0hDlIAwGaLvyWiodgYd
cC31BNnsTR7wHhlp7LOF3P6MlbHHiAAEzhMq6kluP+JcN1JEn05e17QoVtDgHMkB/CURzHvXBzQ6
1mRAmKLPWzPh1wNBejlzVleIxIsK/ZS3KnAaKxo2ne67C83NM+tDvluFz/k1bW9O3Bvq6EyBMV0/
JW0+UtUaD7XX+tshs7O7vimX+tcniO5Xp7NAdJM01XT4GNXJqBrbk3IKy/rJ1GVIMAjg8WPaporg
zdV5SGhS2kCSwSgasiVtIx9DeNqf6yLuQlqZnNLYei1sLmSxhiKCWzCznmvRZt6OJJvkrwZfiIe0
g/c/0GTxw88LmvvQoGg+e4Gl1u+avnUOIkOteRt2/HDBCSctJ38Nj9MQKAMwNkCEEy+sUYHTKSXo
JyQK/G2l5G8Az3mQL9r6QR4Q/3Klt7FefxkphI8Ruie83mxtqRNu3FQT16HaOZ6VUN6br4jO851t
Zm5uVg2TrIJwAc1OO59T3Qmb06zsBa3qFLkzkEqOfOPDUP0HkwBbIVuEnDl4d2dSidJTS3bJIRkn
PYR8WPOy/j5R3pdFOdB9W0WnAHJK+mRIJZviBj0a7a1hdeYCVmFmKaj70lvESQByEPT95f6pbFXE
VVAbJ1UJ809mnbgHSr2fm0aEh0BV220fyeFd3Q/1XsoB3iguJMK8MZa4Kn7Zx5xpr+S32lgpsKZt
iZnmlFpr09Vihr257x1Q2CQcF1sCf1lzzBhAzcGOymzmKTEEpYRSK9Vaui08BFCGY2dl351QgrnH
JIsjAES0CjlganJ33offjFSjaWWk4yaMQAE+mekuVcK28AbpFn6lgppEa365buCXIHVpYNpE3Q8e
Nzm1lW5V9T7uj02xrp0b2VgIhWPoudg1VISQt+eaCTAb8adJ7SWNLKWGxcS5rRrSqUpgfNClEc8F
F40QbnjwbPKNvz2wC5Pcfc43amkXRVyGlnNrvY3yz4r6aIeP5d8Akf/YGvDLmTUZ16To34a+R3rM
dG49+UubPBvKTRvd//Y4uLzBlkyXFJM3JQGSNbOE5x2aV0lCi9Kz145arzswl1qzu25pZjddWJos
UluKRFHpmz/VirtLDXtfB93H6yZm/GC8iYIE5t4Hufwkhud2o3ZxLvwTKk8+ZNr5jR165TbxzNsQ
Yaa70g/khZA5NyoOewRSFBApujUZVRP1dFdkVOZbmmVzUJmFab27PqolExNXawrIk1Ka/05Fz+Ne
s+iPyoylK+UvV1geaBafTwwCR27YEyPK4NZF5tb+iY3qes0RQaue4xxmjV3i3Nr5h8rWNtfHNRMb
CKojb6k8gujGjorzLVTLyN9FGiY99U72IB3z7qX2PgDTfN3O7Pz9Y2fq4krmAGUxWv9khsVebxWq
kz2pmetGfnlsjPPHvZJuCJ7Msjlu5bMruRy5RWA0GFHemsk2hd+ij942ot/bMeqIS5ex2dU6szZx
9DhEjTVIe/8Ue/FereMjD+bvsU8Vz9E2rlCgscrWRmstBL0JQx6XpMkoJ3dApTcbKaQj9lT47+W8
2pdODcvLEUoqX1U/UZrYhB6kswq9HXW9jsNbP3rx/AM6cvDgfWmLuzj41jbU7bzqzqNu3aZbYYa7
2An3pWbsu7TaJLRkK4gAFP0fRLrzFRpX8GyFKplKahzJlM3Qm1G4UzCFm07SEHx4vu4Lc2Ho3NLE
sVuD7kejxxf8+r6Qszf54H/3io9eAFWjVJfr69Ym2J2/F2VEvSHTNHalTRalcWpUZQbNPzVGsBrs
AwJYTvlFgU1q6OvPWmM/eDxIu/yTJDbxyMwPrwb8akW/SQf0fpMjRUlTkMdFRsm2dp6xBE2eOcYs
6+wDJzPvCvKDaOQR+VOYgGUumG/qDlJBfeiXjuW5vW6TjaWMS24B1u3LRQ5kmmezWvFPURoVaBnD
GV7renxzfcrnIte5lcmM943pu5XRsQ2C57KGPlH6UvX6MVbjhagyOxxVxZkMmOnoi7gcjohKI+Rx
7J9C+cHP0g3qtgsW5tbG/mmBTMalhUCmvFw0DAXBZoj+CjoI7//kHoMW0Mh+MHJ8kHW8NFKnFdiv
YPBPrnIPjPaA7M5a0rKFZ/fsUADvweI35hunbLBpkCVaVrmEYFxfap6y4UubLbxNZm0gmU5OhIZg
MqSXI1HNVDYDYfonkSAkq63Dci+MfOFg/PUBRJgFhvfTymS+0LplhLkfnDoVRE9c6cB+IPa9oQsj
2wZChXI0+5QFsIl5xmfg9fHW04pu4Svmotj5R0ycHEkgDRQRQx26UlrlEPZvegR+EV2ELMaWvC00
bktJmlmb1thIRuaCNvjJbcoNejkPa5bwJu5hM087GMH1ta6+7d//wQ4+M6RerqPRmXXRWGNIQohH
0p4N8kIcUkPfLszibKg4MzS5wovx1dJ0tn9KnQ+0qa86FBQN7Yga+Pb6iGY9E+AZFIa8VXkaXo6I
s83RWhIpp0R69ARghf5RArNw3cjsaIDhjUTELNC02Q8BTq0tJBGchEq1GKFv8caxo40OM8R1Q5Om
0r8ONUjlTV7GZAHIJV8Op6upThVlEJwazVzlfbWx4z38VcnXELhckhy6Ndqng7ORk13pIIyysGwz
s2kDhjVo7+ZWTC7k0nyIrHAA2QMDdSiYPvq8v5ZCyQT2+zrECxsT11ALuUpoOAhIqEl7bsFILwHh
yXZVHx36vNxL0XfJVhdWUOfDJ09lulOJxXTM2GQdJqGlttSWi6oXnOjZuRc57FIyIqPXF2928rgG
YwbINqmsy8lzrbpCFjgOTi5kVjyNwZRv0d9bcJHZkZxZmcSK2pRE1WlJcPLhl6stkBpk6a4PZM4E
WSgFGRr+x9l1OZA0b/xOdqrgNNh3dVLsvGaJbHhmQ/FQJbtukiemVjLxAafxI6+iA+dUyE8BfFxd
+t5X7zQ5Wkgszi0JoUHVqOjRRz4NrIHmlihYG/iz+aLH76X2sYJU6PpszTxKKLb8Y2OyZ9KS6oeI
9OCkQxyNQLKWr2vgr3tS+sc4sz4KpwzvZTu/b0W49PxaGt9kHqtBzqUa6NeptN85zZMwPlfOj+vD
m1B3/bVfz8c38YbBDpSuK83gBM2NYu6NgwkpNm3GSINoLzHEaZay12sUf8DHwqF33fqco5wbHyfg
/PWiam3tt1pwCkdW5mSbGx8DOGKc8Nsf2OH6TD87nQivHTTndvSstlEsNrhEfTK757bZ6vmDLL//
AyMUeoyxXo2ZyUymHQgqfTwUNeugh/tgrVi3cJL+74xMZsxMQNJpg8WB2DstTYjBe7OA17MsQlqu
O32pdXV2gUwIRsazFyT4xJwV6lKcqwRWMDWr0ss2ZnWM6KgLoFC8PrCZSxIVAjgfYG8Yk06T8Nrp
el4XFucG7T8rbtQqYu1m8KpWD7B5SWFmLgaeW5uEWQXVgbwWWBsQA/wYS8WqiO6BUFNg8svbGm7b
rHtsU8KvtfVCD0K7JcG82bhCFU3WeECoQP0vXT/pMhi/LGJk55EvoDXDhIC+BQcqN/qmUBx3FeVA
9Io+bPepm5ULzjobWs7MT0ILCpVKpYzTLTn9qg6slSs9LqZhX+8z03MZdeWxXE2LAzy6l4McYt+W
5LoYA3S1kqS3ORLfQXcn4k8Bx5tTfLQelfSGWxFYzHDhUTOTu0K+h8YZh/Yf1TEmrlvL4Oobvw5O
0F6VKz+Azxz8dxreQsO206w/eKddmBt30lkoS4WgMbPAnNxFK8O6j4qX4e8umt/JnF/YmDxePF3q
LJWGt1PWHNP0Oajve2Nh1ua24fmsTbIatuT7ed6MJja6epeo21w62P3LIrPH7D0R9WRWhw5a4KaT
+XJdpdFslNhPJQTHXIlBar/3Mnkjaul77WcnGa3UddLcVOHfIJf/OIvzplX8clRq4wY0MQ1EX1PS
8UiPM0+7MYeYPuq27hDtzOy9JUcNjMl5sSe/p5y0oqT/K469hXmePXd511AJhHqHNqzJRAspCnKk
uhi/ep+afboL63wzNNp3IEN3GgugScPNmDYEY72NpH3T3gSJvFBimosC5x8xycTIVVF4gd4Fp1y5
cwr0Fcv7xWLZ7D7UdQiAaWijjjWJATaw5yaqUi5QhQK9reuYN4bpJds6GoDkZbW+Aot3KxuZvnDo
z7ry2F6Fsgz92lMogdnqcdpEGK6ySD4qjb4XijKsbVCqG8sz7E2Qd/3N9VNsfllp5OIRQlSH3fAy
DNRZ34iozgnrhnRX548hjSvaNq2qnSJtHPKRtf3khvoWbtgtWaVt8/n6B8wdbPSlkzQdiTig8rq0
31a2W5vN+EoR7p0FXpby1Pq6iVmnOTMxcRpbBKZZtDxR5PRpyPJXJQ9zSYFt1mv+MTJNexW+D92I
jxF4wD5xOxXhh85CuKUM7pvgWxQt+MrcPQfnhKPaNDS6rydOOqDeXPQQKpzk+DjQlBRFR7LNfrxw
6s66pMllSgaUAbXRJPI0EHDkAPDxDhuVcqRXLONLBA+2Eizvu9khwcNmIp015g0nnqhEouijDlui
s9dBoK6r9Eem9lujXQplsw4BUPOVXJOQPrn4Om2UVVlJKE8jENbud7/fqfXONm6HyF3fOHa2ptgW
gDLWTVhKaARLml3bf/8Drzz7iMlxn1QWh4nCxhPiGQjqugqOQ/D1uo1ZpyRLNCYBAOBNMZ8xgGMZ
CEdwcrieGfahg6waJjrP31nZzh0WrM1P6z/WJs7iueFg5AXvdHRr8qLYxKWCLtb99SHNxouzIU2v
FIkehUHE2lVqvjbdL172Rzv5zMIkIlka8Ka0ZNKSGhKZ94hkb31/2EVNt3aeaBVZiE6vi/DLnfPM
3iQ81Z0lis5tyLGhP6J2b0PIT0X5Ng1uxlJQHRyzLkWRVX5PN9je0BA3ownNwyPDJcjPwtxOg0po
Kq0IYkbuRzQ4WvcuLYbXV2/WRaDyBGYDwIq81GW0pyXN8S34+U5SUP8oa2u4GUzjU9Jp6QJD8mww
OTM02V15mxtdZDKpXfisIMwdJVypY3oomyWBgiVLE69X3EIHI4elZIBZV02RSLoH5rBJRtqNn6jf
d395xDktwuzqnA1p4vl2ktSZVrUEjAGyiMB8oYV4yfeX1mfi+z2UWGkBbfJpsB5jxMyS8qsSxtvr
A1kyMnF4MMKWBu0tyU8WJXR/gDhYvMTNrwo9OqOiFu+5yfrLQi/pjcLRYiWCVR3l1/hHL3enKlhw
tPnB/GNosvyal/iwfDBjVm7extqL3cMgV9gL+2b2HIZOCs4UCA7V11vc2WMtq1orhTVwfHwbFigu
DV0BlXYToRjbIgqUW9uDhvtPlukfm5O9mkY58FEDm3XzLCNugMdlXbZgZPaEAuU4cnmOXRATI5ns
+bzsB14V6Y8w0laQdunBS4O0BgxZkLj8/pAMOApG6LtpOlOvSCoBH3LnkOv3E3TWUgmmdzoa9xAE
RAumXosw07BOAXGkK6XqCkD/MtSVNZ32OphIIEnDoXSUlc2hFUbb0ocjL9s71W58RLZhuQ0b+raH
e8OqP1S1fizlah1K8ii+0O+vj39uV9D9QYMjVx8aUibbW7UbyMRDvikIug1XOSX5kVQSlDQLO3wu
VEGlAqyI4il4xsmmaEWfVZ0diVPkve+9HxTBro9jzmvO//4kFArfJfMkxeIEU58dI9etQD3pfcz6
el1wQCZLkjCzL3ATvqKR+0KmUjAx6IeGng/VOCAHzfMiD/XdEJoopnepdfAydGnKkUMwN0OHxrMu
/tQ7YHSvD3ou0oz4NqBhpB1h/b90KDg9q9QwGbTiPamQAFEKk8yn6zbmFg4pbrhk6SQhzEy2Y5gM
aL+oqTglUfxY8tpfAQ/7myP7P+Yz5oIZIdkcCW5ghp+SKOVBDjV8n4hTXib6Gl3LZk3PuL9psuxb
mTUc1o7Z/UGcoSRroj1BRh2a0svJIy9c9DJ8jqdevvPKx8aI6OL7rLjxOo7veuS5rs/juBbTzW+N
yG1IrkfStcnzLIBNoSNPJE62sJ4ybaXWn4V66JIDreTvlOydZi6hFWYtmjp9kNCycLsavefshEg1
OUBlipboptxy50ltKDTNvlqnukfK1Fp5efeJJvjd9XFOWNnHagxcSXQ+0HFALZOi1qXZ0sjizO88
ChXfrJ0On0Z8q0Tr+qv7QoaGFjCnO+X9Xm9pZz024XEwy7UPvMVbTMf/6rl8CM+pV4UI8v+T0NYC
JowyL/dPTn+qaYdfYkWdSQ1jgPYY02awI8T5cqQIyeUaHRCAgFqeHFWwGQ5Q3b8z+xwk9WPbvfSj
ElKRrzXJfdPX5oJH/RryME9lkn5AyodQ7FyazzPL7P2hhIITlgMvLGj6NFeNUqyrbaV/pq64YO/X
TUoLGPcI4rdCOnokfz/3p4g2aej/Y/+U058fNF9KJMua9ltk7vxY7K970ZwthEYADVEN52ie7JYo
g4sl9YCBaE22VeMPwwOcCUChaW//7fyhTtkVZCiwNABQUwgULbKWH6ZcACT9Ryi4REVQkgYLsebX
rQg/FdETwARC98Tqy6mLlUqCYYNUUIWAaBE/5shVOM+9+SwlL+pHp114Ec94xshfS+qMU32sK1+a
K2K1M8qemkUKn6orITPmftTdnRre2KnDher79cWa2wgX9tRLexKIlABKxuCkmMgDufAxZMZN5Ft7
W2meNHDDXvdjqL5INxGcuEsZjZl85Ti5/4x2MrmFb3et3ZM2kXzpYNndKh3cnWtlx3LUxnXvnNrY
lpl9cNtqp8rpJmsg2aSnYmESRpe8DPB8xlggoldJHuUJLieBBh07NcbMiul0N2qlrnX5Sy+e+ijY
l1G51jR66b0VXDwLhn+9BLApITgnMz2WhaftX24sK56TRoQ5M1zZ0JpSwqHOveTCM0kJYPSAHceG
BPKLUx8mXRsYfQTafei/y3tf3mQ+YlVIhNBBvOrj1SMM1PuhOSQw1pQLxc6ZcECYJfmOqAOVuNcz
5+woGwNE3nsBWSvrm9KVq0g8FMWLI94J8e33l/HC1OROZVu1bkstpvL2WfQvqfEmQBbZ9N5bw143
j669S9OPCzbH/TFxnXOb0yyLDgFARjGF/RqWq/KNbxyC9Fa4++5rVbz3DX3FP7pDBm2/YHjGZ0Ec
cbWjrw6KtJGW8zyke27BdHdsHT866c2LnD+HL6Wsrb0Q2vPqQYdVMJaWHvvjxWo6WiSkuHSNHZI8
Bi6NuqlS1H3H+7grtmNiF7IwGnKHtbok9TeDVQMHeWZpcne1w3JQvTGPFg8okIoHqfyYINTHk0tz
6JmFkBCOFPnWz/x3EDTvfec9Wgi/DfDhG0acEp0o7NPXd8SZ68L9AYPHONpGkpR1MUrnuBYAEVMT
6XphOedCAW8SbmBgOPCoycz2bjn4MQ32tNKma12rDlH21osp5R5yXUdP3n5S4IiLLHdjIfUwVglp
+j/5YtgWqvt4/WNmjjzG/c+3TObeVBuhwelNEoyUYZY4K9d5DqEgQZFoNdQw1/sBdExfrxtdmoDx
52eT7dCWNT7nicFK+Ohk9qZNrJ3dvly3Mjs0hzK2Psp78Gq5tFJmpkETicN2HZRDYe+12tlUlbmx
9eJF2JsBXiBRy4frRmduszyNKO/Q+cVVc1rxTZOmhn1OIfcS0SbRZLq0jjWtXjhM5vbmuZXJIaam
kmfnLckXiLj2la8e6vxea0k8LOEAZg0pBG46k6mey+PPz1Yq7oymdmsJ9yCRtgXOl+1Tw/qhswF3
SunZC7e82dnjsqzTyUnRfNoNVg2G3SJ0QRcVnCnlcN+n9eb6+swOaOw85HoMifE0kRTWJUhKiRge
58ieGneKnG4l77iYXZxJPNDifWZoMnM1LEgDxHpctnzjZMX+FooN+K2aG6oEG6VszFUwdDvZEd9I
O3z+3w1y4h4dVF5FNZ7D5nAQwy6P3mVwKylev+CGs8vFu4qUFHVgSH8vvcPO6BV0DTpnuE+tadbR
EBq8PpKZKzLdG3Qijo8n5J0mx7wWFW1EqwidD/BgUSR1uSmbyqeoQnaZcrPVLRy1c5GJbhEFB+Ff
yCdejkiL8pD/m84BUW17E0jsofr9SgqOcWZi4hi9pDWCNs7g1FfvRQPFmxetIL9aWJpZPz+zMlka
zUhkVUrpBGh/pAzBsu5p5xiy5+vLM/6V6R3hfCyTi0nGZRfGAcbSqcUqRPQYGtWwe9OJep2JBVdY
GtHEFWInoSAMrPxUZ+WdLfpj6r90+UdVFO+vD2rWEDwqZFnBDMFve+kDdSg1SiWze3K53+j5k9Jr
d6W86bxi4SIw62xnhiYHFDCuwvDG52apZNzNlfEFCJecm+TGwqk0u070pwKDcsZO0XEjn4Vx2KMV
JwlZJ3gB1r12DKkSPlSCspqe+j+uT9/slj2zNdlCCsDRbhDgQiy9HN7CdiXv495+W1nKS1EiLZDE
/VdTHtKFnTu7aqPGF/GIXOs0c62Uaqz7NSAES67SreXRK5Im7odEh7M990W3sL9mQ59DOgLdpBHz
MxllOci9nhuYiyxyrUYK92BDC9+Cz895CJlrm7cq9ED8x+W6DfBEWlkW/QX1Yw9X2v1yFF8yMtlY
QWjHjT2ibELlWBkQqDl3JuTG171ibr7GxgkyfaRwuBhdjsTNcrD5DrmO0tLyD0oD46IhiXThATpT
u4En+szMZFmEV+tVn3Scuo6THhKRa2Dtoi9RIZB4jxwBqljpN14x1NvOqc2tq4bypnElf5OYprlt
hjBetZGpHdA6c7j8Dt5RN83F1pUxszONm+efOTrz2X7sPNX8CwRUqOhftqAGqm3nQVShGQdbP9bu
reaEa1571WKOa361AW0hGW+PSqmXppXcjRwnoKJVbmm0tvtd8nh9pediDZm6nwYmY9MMiGyCgSwT
F55bIIb2Fk7BLfROMekd/y2UzQs7f/aqNd5PbYWgPWZ6L4fU9pTsvJ7bsJFlCJHVUrqJWzldSUkL
t75ahKu89pCisnnUZVWafUYzZSnLPDutRAJufDDpExUuvyESrVn7rsrppHyhd9IRKOmEX6/P7Fxk
JVtPeyYgY+j0J3so8WACUd2QIqC1kdVjrpUbiZd/8gXEglculMdfs4+/+OiZtcmsKkg5yTB8Y02V
d5a7lvuem3J/TxFo21TZTiq+xFrPpaze2uqSXsdsuIB1HsWbkdvAngzVUYLMT3RiUtLsC3vd/Un4
Zq1+/v3J4NymZ29I/P3OjTeQo0MPvHQ5HsPmL/N3ZmLiEVI3SL3VckLoebsL1WCnKrdQDR+E/JBq
Twbsn0uX19mdd2Zx/PlZVKmMdmSjZFBC/xZ1EmpvfriB8WlkEX4Ryu66N856/Jm1ydkUy5JqtwPe
KAAvD3nxdjw0aq/4g8QMZ7qObjdZGbbW5aBcxW5k8dq9ED7n4qsQxz/pCOHUICmMMgwdEvBpXNrg
YAjroidkDf6GEtxDYiNm/9AtsU7MbileSgDCxzQwF4dLOzUwisiXSXRFAtLtFPXl+GEwAexWJuLG
+sqGDnRl+KQognrfx7Ag//6SkcijeqsR+HV5smSKmcNh3PKaN9QfEUgniig1pq8bmYlS/HWWilsL
dbVpNNa0OJATeFZPBRTkmlausnofCW1D0mKTwirbJjfXDc5sNAzyVgONwgkwvSQBG+ktV6EqDQRu
LVzxVpc5UVVoBHvnyTCCYy0fK+Qbrlsdt+9ke4N0pSsfQL06coBermUhmUVem7k4FQ65O9OUHsog
vKuk3N0kshX9/soRrEaZWPYC8IxJqSjVwy7Su/AVlxFRosyUu9a+vz6imfBxYUO9HJEhEpoAXCFO
FQXKXneP8LSv/O6urZ+KwF6YvlkvGesUsKVRDJlWKRG8Q6nJa8RJH17r+DFa8obu71RXjnap3D5L
uZfyvjdfrg9yJmqBp/3H7mTZKt2G/1vKxEmq1rp3J9vP5RKhyJwJhmUSSkhc/PISSXljyU7UipPT
2neeW92SMW+6BSj0+J1T94MglIYDiip0zE3GUZpNLTseRiwVlM5LinT99Yma82+aC2h4dUb8+DTu
dkpp0CBpidN4S4SiIdiZIDAT9/11M3NOd25mckqWMM3zcAP9EETQ10Q71b5RD0ERoyTw6bqlOY87
tzQ5HUm75VrRMyCr30kNchWRLH/qjJxin4KYzDZCeOK6xaUpHL/o7DxOdKoIyGSJk+Y8G9adGWyb
3F/RaHPdzNLAJu83x+qrktuiOCG3pbcwJ0npaUz2hE8hItFRVizE21n//sczpqUSARt8Zbka/j1Q
pbXcco38zEGu4x/XxzV3XEKvRyGRxiXScVMg3hAaTphILsiYBISWFX+GOf9Gbos3Iq2+5c2ukV+K
F8MnJTik8hKxy+ysgmwAgwodGqCDy8Ur3Ab1IE0CqWYD8iuzZGMqCW34IlplFs1qAxxO364PeMmk
dmkSoi13aGNMtoryNqq5iySQMwqYPMryRo+yre+lfxDzR/zGv0c5CSPwdSZZo4bhKTTFOoMdelfE
WrpKW0VaFX50iNsmXDA56z7c5saHOlw207piNkAYW4wgYjXa1pTZBenJ0lwoJMwaoQd7bI6ix3fK
jdZJZUajCmUYvX4Gs+nXj4tly9nV4tk59j9BmGSOPz/b3VHmC0hxefEFrboO0VEq5K8jz74ErFE9
qO5CMJnfDWf2Jts8lFI/SXLsZYG49/J2NWRHe7hTgl2jllvZVVexdhNGn7Ol9/XsXP5jeNpW50i5
DJGDRsJauUEWeG+a9pbi/7vrzj9vBWjheGSy3ybTaVcxJP+dCfaGfLiF4HJUQD21v25k7tSEqlEe
O5U4OqeN89D3WUEVY0QYyiksottGd5+vm5gbxwioI9kK7QkM2pduYap+S9YFEyEY+R59WucRVr4/
sAGBEj0FfPEvxWoUtNLaCAJuvNVRotMv7ouVIPt+3crc8QXe+KcV5XIkttfAVWN6xPniPkGHuKtg
louPhmQsHCivrYLTy8y5pUmsNTu0F+K04qD0veJGilAIQz2L2kvtd9siQEXB0yrrXpZgVMz12Hwn
1Oi+bNvPVmshNu4N3T5VECbJdDvd+H2Qr+ShHpDpkqFVLuyPtunRZp/SWV9qnnOTi4D+viDy91ZX
1acK6D7UnTyERpXChW076w7cb0eYPPX+KWbEzTSoaMg/nwYh1lZUbbm5B+gKXV+qV/TQLzNIjy/v
V1qcwf5drpXmDrzHPGDOBmruFS2FUPzbejz2gZjbXhWPavRB1UfUMyiv4t43xZMi8nVjvtOSr7Xw
N0Ob3pTtG3iRY/seUP1OVh89SV0bybaK3kjwnK1w6t31z55L12rjJRaSYkrl3CkuPzsWMEzIPrdx
M7sVbXwfNKB7h/TG8MVG7odTL/y7KgYjnuS+s2p8aJTTep+X5Sq1gg0q8cc+ULeIqMh/smxnHzbZ
xaFmIiSNhtfJrLt1J7JVcCx193B9+LO+cWZk/PnZCeJ0wtEiDcx2GQVr6SnvXhJ7IXsyG/DoTAat
PdIVTRsm87zP8ZeCu2H3XjhiLcsL4W42SJwZmIzBL3NkchGcP7XRBupT3EtVP4Te0/WZmnslIFz5
cxjjV5zNVCqaNCkFj+3/Ie28duRGgiz6RQTozSvJMl3VRi2pWxq9ELL03vPr91CLnaliE0VIO9AA
AwxUwcyMjMyMuHHvYN6hLt0PJzgdkseo2XDItTP90s7ijVAht4YzEYhk7dEQXITQfAhBK8GibvAD
D7w9qrXENXhgiAGAHbEBlqvTTiayByVexlUIUSinN+ifHVIAT+/r2o0q6cwjvxO2HgxzMHgTLC7M
LtYs9wQpn3oSJlWwM6GxVLnQomg5OFKA7o5iOfog2S2SeRvjXV3FC7uLVQz70EQ7jSSG4j2JIJ8Y
mERDnGbtKm7Ut+d21RYd1nMTDxXqZcJkrOk0GTVWsjNOSRN7dizRlZ90x9oLSfhu0f/OU/ZmSi/M
LU6wyNDCTq1wUMv/Sl0JooGXPN049VdvgDRCQG0IthOth0WQt6pU1fKB3gTZG3RHKoLTZDrS9NWj
4zqFxcVvDkUqvEKam1XRy9/M57+2l+dYNqEcNfTY7pN33lgfG7V2QALZhfnTCv8m23UxUHlx8wg6
ocoLg54PgVcQz5IkP7TAZp9R20z/ApeLRgdcSnPHE5XWxRGkSkFe5T2JqHOhlY5cwDgsDhu1lFVn
vLCxOE2mFnbBtJcI9GJrNw2Sc+lXvYpc5DZtyn23V2rVFS+Mzf//IlayHcYcIu3oPjWKTxLSnp5m
/EDy3b1tZj140f0MpwosA6K52M16W/pNUNGSViioVWvJU+Fp5yI9dXl+J8TTY5GdCstJv22Yndf+
zU4zZ8K3mUIUOMP18IZWzIx0wmzp1W4eGU5avMCx1XQfhyKxFdQQFUqAhwmZrtuWV49SqgQkmHlX
0k52bVjgAhNNqGygqpAajoHY8F3voQT3/7OyGJ4n0edcybMV+GrRLSxG14sJX7etrPoISJCZJhXt
gmUlEdRnmwwVB48BZ227s2ay6WmjFj+v/5uFurCx8EO1pLshHXikKFEgz7l5xEkT1Dr7EW1cepL+
n0NauGNDnk3Xa4akeCez/yq5cbzV8ro+Ioi0qDST3dXnbX6xs+J20AIF8dl7ETkT5ZcGUVnzMcrS
v3CBOREPno6atmEuHG1ExjTse86SpJmAKtyNgbr78+W/tLBwMtmPlFiWa14Lxve8BvHgPZXl5u1m
bcOAGAVFBUYG7uXFcSWEg5Cgicc1oz7RiTz4rhkhVyiFrsprbHSG5EFKj4JY7TP/fZo9zuJ9t8e5
FndpcaM4BA0pRDmLuIvqd4fKCwum4uAw2MM/1qq7VtfcLNTdSYtfbttb21aX9pYun1iN1aAxCZWM
eUfvuqO0xYOQjxvvhrVWGlr3kJ1DWEXi2rioV5Z+EibpwMOh7Qq3Mh6sfrSL8kRSDSbADiLFwLRT
3m9K5goD9OQf2y3tgfWR/vcFCx8NUbvsspEvMLPXttL2U2o5ZrTFybvqQRfjXPhpHofxYDRY0bV9
aNimuHEub41icfYrxVQBM5jnsXqk+58zske79LZPrI8BTBq0GRpJjoUPdnInaHHDE9f0lG+Br5tO
UEiTe9vI+kD+M7JwvAhWhsybG3NJCIWlfDK1742XbbjdlpFFhI21OlP6ab7jhsXR8023GKTjJuJ8
1cpvlBj0jPAhzE+0iyBrdmWUmyJ3v1wvYf1oodCrO8gtJ0FI97dnbTU80FQ/C3cAXzcX26iQ8mL0
I0wFkr4zPgtjbA/5Uev9nfpXcwfgCmee5fmWlL5JkGuktaa5Ri06mf9lhp3X6UbSe+18mlFd/2dk
sSkVtdE4vLj5WXKo29LUozbXj8ZeUdMMbjBlC5G7On/aLFNI+mbuELheqtAwK+TARFxbFyQSkE3k
0EET7AUprtzMUimZhH26kZlZa1xW6JT+1+riWFGDtJiaivLTVFcnuZ4cXRIPowS1VZ7tps66M8bO
lb+qnbUfQusH3SGPhubf69G7KY5OivA8o5VmRpnbzrTqt/TAUm8Afyot89dAAUp5skyu3WTfYuNQ
qb5jUjH9/1lZDF5L6nrUSosTTeStR6XUetHHrSz5qh+BM/itTUkb7MJI72diyk0XvXXZdGF/9ESo
16zRmboNh12fs/8zhGjZtQN5OZ1JCK5Hv3PlcaeeRKOxERn8m+j473iApVyb4REpRnXHeAprcGXf
Oupq7CabFMOzuy8vvDM843+njWbzazNqHQkz8AV2BE/eU5B9R9u8FYVO2zzMDYP0fPzF8QWtJHwP
sBXQyro4vlIvjkQhZr8H4uPwXkoZ01+426WFxeFV9H1QTiJhK+g/BNPPsXtow63c9ZoT0D0yC+bR
jkO593ra5LyITciuuYxm0THI1SN91pEWbPjA2uKAzaT/mIv7TO5wbUVArN5v4yi+D+vRhod6F4MA
oJohCZkjIKAbRRuLsxYctVnFcu7FNTR1HvbFOabQ7atMXhPT/9MipduO3g9/Cg3HLDvTKSykBWRP
+puIDK4LPZK5HQeu8muj3pBYZten8b2qfi6yPYfpQXjVAiesisPtQLQ6nxeWFp6h9Vk1ZAh133td
v597UANvX5kd9BXEPKvs/aOobHnjuk2eX3Si0aC/JMHpyl7OlamP79sSzDSF2fxQNEpyN1kxmlTx
IO54vO/CONI3suiruQ5oa/61vIiIY+4NRQa96P1YjbT4Sj6I4vGhbSWkBR3QYYEto+RURd9Adm+c
d2vbg8vJnMOEGIrG9eslzRJaY+Vci1E5iD8N2TjeqWP8ORx1fyMYrw6SvjsLohUkicFCXlsay8DM
k5CbqtIXu9zjyo2aeZzvtW+1op+74jXtLbc2f9x2pLV9cmF1SSEhj57ZpSpX11x6CJpzVgggjT8M
/gmg5sZUrp1rl6YW50Day5BhzlWEFMhIDaStrB7q0Kco+HJ7TL/FTpdHwaWlxVEgMCYxntFZVW5n
YbIrQwBGQ/oTgFvskaEyun0sJrY6Uof0+s9teoiGU95/nfLusd/aqvNWfPMx4GigPYDPBtjD9bq2
ho9WeE7qVq8KF32rIS32t8e75qMojfxrYTGxIaUxyGSwAOeo28bGjondfBis+yd9gJQJuWu+aWIS
PYM7ZThwhw60Q0JHei7STMSd0/PcfursXBlku2nbs5BstWyvOumF6cUmNCspzL2Jl0KV7CXitz/Y
VlpBHt84vb5JzTMvyNsF+2+gi7PKNFKNqzz36sB6Ab/q6H64b+oY7UJZPNTqoR8gtLTEpyYSNs77
VVeh2ZLKqYJW3RuAsBcZsq/N0C7/q+n98v2NjbG6Ay9+fxFiihBVmrgCEYf+TVFVT0Z20IJ8Bzv0
xkDWDc1SlqA9qbwvDsJojK0hGcm4q3K+G5IJwTrpMGV7ATz+bd9fdQ1uYDBGzWxxS7yHpkbcLGf0
XZOKzlzIRX17F9bmrlQ0t9pqAVndaRfWFo4YKHVMgZIJFKwHzwT5AZe+/uX2iFbnjqsLJSZ0g96I
GE+yldUd3Kb3avShEV1F+RLB0LLhCfNKv/Hxf41QP7gOSibKOkEh8FzC0wRoyGFClnV4Jn5SETwK
SmQnw1alZ41nAq5C6t0zAtiQlu3KkZcFVa94pHuGj732TlAqd6YiB+C9V9CChjNmQNbPKHZarhhO
0DhpVu4KuC5PRfrnSlC4JUQwtAOgGiAt4bWeEElxU/MtIZzwzRQ+5L8jGQSC5t8ULi5NLcJJMfZt
3Ma8GSMxONRiZdeStHEbXN0EvHrhhOPp+wYsCZ910OsDLyylfpAD04XG3i71yUnCyN6kuls1Bn6Q
FgOarbgTXbuOZbad0BQYq+rgFfXsRq32go+WNbxJBfoxt3fD6o77TduDT0LWsTjKFc7qJqaRhpzu
s2fETpWdEoTrbhtZjbvILYKEBxQJ4vp6SFVf1LFmhDH9ucIXLTLGdyKUAU+3jazta6CKNH7QUQVR
/cIPaDkvtVgp4ntxyuwofSBN1QB5oiUjazdMrU0apH3A33UQcGTYrsdTW5NXRBGvA/Ukoa3wZYuK
Z80FLn9/8WbstbQQor6M7w3JFSflkCWBaybjqSCthvTY/vbErY+GDK6pA7jjPXc9GqtMOi1riVWD
qNtpjrB4ZDldtvW8Wb3gGGSP/s/OwtUycfQFYAoUfpJ7iKztAD5Ro/5UgmyD73AvmZU9FD/reCsw
rjoGOQRqNYgXQLB2Pb4uSVIUmIlFQGvqHp6/8lOQ/kimyL09j2tebvxn5/f4L57EVSfkjeYTiLL0
qQqf6i3x0tV1okMeFkWYDwCaXI8DrWrA6CFvfBgMi7ja0d4UWFvKdquud2Fk4dpdQFVCLtmqcUZl
FlBQ8kGK9RrU/alvtlQzfr/ulsckNKz/Dmnh6F6a9X07zrGORl1qE4EG8bLvSP8U9UHP5ftxMp8S
8YOeTI7fPwcNCMe6vKMLdgpkN/S/pNVz2t4BK7IkLifvaYpt5xzbUGrvb6/t2nlOFw+6mgqURqg4
Xc99mEmeXqvMfZY4lvBF1oWd1vxAWBcxnjseWP7fwMgvDS5mxuxrNdRbkOti5bmNVbgzjjwbN8AU
q6t9MazF1qCQZgyhiJWm/ZkhJSLER9H6qEVuUmwpXa7ujpncWFVgOiEdfz2DCrhVYRgJz53hfbfi
Y1cP32+v0er+uLAwf8HF/ou8QWrMkixGX+S7gvI/hIOFEzVauLttaDWg0N6oQ21IjmjZ5xiktRnW
MrkvK/rikQGN+1PvQe21lbFYXZ0LO4sNL+Zh72sCxww596HrEfE5D+EZCqFDUXW7MXG85Fsgv7Rt
5ozD2eqLByPyn1GQOGbjQK2n3pjgre9ZbIKqhAC80ZlgOJqD6NhrxodcqO2ybA9+E27B+FaXk4sd
6T6QAlxrr5czpkFFF7qcLWfRk1Keqm6y+y2qgrWc24wwJ6tIWoiz6doIisBWPw1TDFSg/1wG6rMS
1nsqpnrukoXbR+DpN+5CazSVign7O5UHBgdz17XJKZ51TWFiuPdNxemFY5eePMS3DUr45VnPc1dV
ob2jF611dOOfP/dcrmEmRToyDG/ePnlvjamQZNgW3glTd2flEDMkrZOJW8Jwa3vkP0tvHkBoltZC
JbJ60lSegkzYoz7QW9o7Xi72/2dMdL1czycpr8bQdSxZSQOvxPgEUPBBSFtHpLy+sXhrPnk5qoVP
WnGchoEAW104JTay3pX5bsi+/sV4fieA6bEEera0IZHNSlN2WdMfVDU4+/VDnJdOMtUb95VVVL15
YUm5njmtEgRflDv282g6pJ4sYOc7y3MF+hOlWv/h9+MDOKqDlabvxkh2UiN7NpL83UzVJ03isUbd
PHmJo27v+xJlB+MQ9/8E/XQcxdqyaei9C4RmsgEH8wQUt6516xsJLkPNQEAZDZlFeOwzP0EThM/P
+ukl0hQkSQ7V+F0yA8fUnFqIz62mPmqpeQ78xqabeyM+r7q4Qa2WXpg5fb0Ih23eFj2KImwmSlUH
KTL1uy5PlVdlksrHSvgLCedZc3MmQKfBl27w2Tkvzjf0iYZI1lScjzKpq4qtvm8yGouhfZaPt31w
9a5OZyJkI/D8IRi9cMJOH6mnC9jKvXedUBwmw8ydPCk+kMg/ieb4YvrVTve6vZLW727bXrsoXJpe
eGUTNEMxllJ8n8DR4UCsAhqtk7eyxqs72TRI1s1vbOb1ejJlkI7c9ag7aJBms5OpYm5XdNY8hIwB
WCayxxYHzLWRyUPOts49rrdZczcZ2V0QV8e4bWsbUNlGom5t2gB5QBCFJDNpoMXtJ4+VujQygYe8
HH8wSB/LeR1thNq1Sbu0sfBAuREyPejn8fhwbw8PzZS5m3fS1Umbr1YIv8IsvqQwNMtUTjUoK+6H
Ztgn/peCkkkQtvsIWuw/9zTrwtJieUZoMVrNM7Gk/ELFxha7X7cNrM7XhYGFkxWl6sUB8lP3oXgg
HWfHoGM2rzBb87W4T8AcHnmQEHBeCA9KQpKoehg7KKaz/V8MBvgH7RxwX4DDuXZmrUd7TywYDP1y
OegCegA2iyCrTnxhY3EdA3UVj0mAE6NS39Voj6HmfnsUq7NlgK5mj0joxy0sdHVDx1waJ/dlnO+q
ujk0ynMZNzuf9vXbltaoqnnrwIn/u+GTpsjrCaNbzi8zqyXE1GFvywEXOgE8gytpHaorrezH5873
RHiwKsFVveazMnoPLWpzZ62LQzcX4Tw2tN6uTEH/dfvbVhzz6tMWjmkIwxCh8sbrsqsc2o2aRLc3
CTfWJ2CGks9ZP8RBFiFJ8Lu0HVoQI3CDuz7Qh8h/6QW7VHw7914pNevDSTA6W/ULJ9TJL9AkJ9qB
/BcQDEq+PCO4aUjQ1i5uiKEhdaKRk2UwKmHfCDsrlh0lf/nzKb00sjgxx8w3f9dK7meR3FBBlsiM
7cbYIuBd8V86CaEMoPWHY1ldrFwSDCF3BCAQQmS46P3CYOIKuDLcpH++U+DyId8xQ3B5hy1Wz0u1
utIFLPEdiNcGbtAWe5S4NWjGbk/d/M2LLJBq0cdOowWCWG9ExVGOUhqh4T1NRpy2x0Y9GRmNDpNQ
/0PmKHe6sPA3NufaBrg0uQgDVqGnjSaRjQDkaxfe+D5RI9ePJPf2yNZWa26ThttwppJaXqPiSvKz
SRpZrV7u7Q4V5WPZHYP2SdOSLR3s1SGBZgOPg74D2YnrcDMrD5V+RHxWxxc4t7WPWzWtleBMiyUX
0Jn7jnfawoCUdUmr0b5+nwR6ZmearDmDVW29j1eGcWVl4eBiUqDmC6iAO9N+aAc7ntUOhy0mxVUr
rAq9USh7oPh3PVnIQZZI2EbJPQLpQTO9p6JvNuXGTXY+ERd+raH1/q+RxVDkJAhTEzHr+zI3+h3I
ng+we2huEDWmHap5smuE1nSjKdp4Qa4Pjlz3TPaO0NziBh0FbQtQlCy7KA2hK5Y1srl97xrtnz+A
GN9/dhYRIhEsP9RR6b3PiuhoZa+B0dtWPjhGt/EcWQkQGAJAOTdRg25b7Na+KqFVrKrkHhmaowcB
kSurj3IiHztBglk2Du5ub9vVCaRD5beyNXoPC3uK1VaBUWXwU6bynoexKyAKmRgb7rHWHg65kUq8
nlF7/Me1E0KxMclJzbB6mkcojfh2kyQ7IxYfAnrCx9Z77M1vfWR89hvPaaZToIOrgaAl/ghZORQg
L2a2NfKVgHX1SYuRa1ageeRPklkVoeNJFKMMxTk265jfnuLVJf1v7EtclJR35jh2dXLfeS+Dpx6l
uifdlTvZsE/bfMN/1lIFUDyhgkw3/nwfX2z3QK4bprZI7vNRaF7bNInuyl4C/wUizRHSNHs2C7N9
n0HZtZuiOHJRNv4K2VD0XHaZ9fn20Fe9S4fveybup1602DY6qi95NOFdEGF+FMSSA8gQ0YbzNw6f
NZgWj0FI1UgXIMAlLxbTnORmsgTm2JuS3iYZ1hJ4tKyy1eIZqYU9sOGDp7aHDqkATzyo8a+UInD8
IU6eh2DD2dcGffEtS5SWMnVxMsg4VlTzqgOWEAz5brOHeM2rLq0sbnpzywUCbqyzGH8ScltVbcTK
Fe2frar5GtbicmqVxW0vH9KA3HxJIdNukbqqDj+L2hllW0ns8YNR2K3n/tqiXlnbm5eDW4R1VanT
WjEJF2Kh7FKqAGlUO2X6QoFz40K2ul+AO5ARn8MuvNrXkamJdMsXRFarK5+N2qVmSkCatJMU3cm1
GwgfBGMXS07Ufbi9NdbyTjwY/jO8mNdC6TlPw555HTxozE59u5sUOx/2evO7IAiqy+7KZGOnrDrn
hdXFzBZtlfiB2RIeIt0WQPjOAsOb76FVK1DoGmTq6KNQFpPq1+lYdxM+k0As5tfwl/bb3DmrO4BC
N/AbEUDkUlGA7lqh0mP2PES9gVIdYl46NVxKiGkmW3C6tY59zmMY+mYMmkRV79pNQO2nQqdm6b2p
trtGlu5AyRz9ad/oH2Ba8fpu55c7rfwSNX+xYABQecvBKwHoaZ6Fi1RoyP3dN8I6vfeKx96n9Nab
drJlZG0qZwtzs/kMKFkY0Sop1WvDSu8rQ//R9uJHNCD3Qyp/LMBvDWgj3fb9+bS/ui0SqEFvzVSt
8CvRsX49pnEg0yxE/nCGXZOSpSBK+4D7by2dfUU9+PWwMYdr9hgah8wsHApn67U9M0U2dOiH/iy3
Vv49M8LKIeT5Lkp00b7LtK+Ur8xjHtGCdHugb92GkUIWz4OIDm20NRYjFUvdGyqx789NS9tSqgXx
+yHWP4XqZB2zOH4SlfJH24jyvZJF3X2AytCdpWTyRpB7s7x8BbGN9vB5u7zBUPYZbMWNEAzntFXI
x37JMs1OrPJgFWeRQv/tMb+J3byfAT5pPKWhU5XfKBR0Wlz4scHiDo8IZOxiVXsAEHMMM33Djd6e
+jMICugAMDUenW/ydEnmB/FoYKr5rJ76B8ExnPDFf4kf1HfRo3CqXvJv9bfx/R+PD6NkbMmxkCF+
c7wL05BWqN6dR/B+Y587lhnvZCG202ALobIylQQd+gw5m9j8y3fuONVmCwnpeB5oi7DKE2JwM19s
Fr/eHtLs/4v9SDcNnQKz0uQM+7veH0aa69IYteNZjj755WcUOW7//to2gJkQ+OXMGSO+iZ7WTFGg
xOZ4zqtwLxivEdqg4NecKM/uzQQ9mIxbfmE4k/wZFPbhtvW10QHqnS+gZHh41F+PThHbKclDazjz
2IdfxU+BgyblFg/5ylrB3UoCkGQnOYnlVbcZpLCKG8AJtajt9EZ8rkLxIa+ryK5IXd0e0Uo8gziG
vBiuISGyNH/LxZkgyxMsLrXPdOpF5zYdSrZd0dOpmcvpt9AIxXsIXShapvUfy1jAL0lSnIcF8Dlw
7fOXXVgOJiMcx1QbzgVaZoHUzO5Y/jHl42wExgSiFtkX9vW1EVERcimRg/EsQpdRl5qDEVneyBys
rhc007y2OYyg8b42MiIMo8RtOJ7b5GccN7bE48TqHXN3e6lWQu+sfqWY6m8UwjKTlMu+WrXIz5wT
/bsh7DWqYklyUi3Q5d0WjGR25MU2ZmvNzyzVgAxkWTXVFKHxwiaczhQWDmnhf+ym9DQqvyJRdmTZ
kaqXVh+eb4/vzU2PtVI0YKiUFsHELCm7hz4TSj6FEKxHtqc+Z2bikivZcPi1WSTc0t49Nxa+IQG1
wBwFeWiM5wKATCzsilr5mYzFY1sY5z7JNtZsJWDMZUVo1n5Tgi5pMnNRraq4mqZzFrbVTzNN2s4G
l2f++UECATgcIAAfaARYciPVQ6LnkaqN5zCoVbfQLWKGoilPXUy0z6VG3ugGWIsaM8M5/1IhoERw
7fFKo/aWZyjTWcrSo1iclUD43lV2ZcT7upz2sERv3H5W/JG7wJyVg1SIUS7CVB21FqLfgXietGYX
SNMuo3m2VF71+pDKu0F1qU5tmFzZ1ZgE5gTRtU6IWphs2qgW4CJEYrIM9o2V7oQBxsGfSrkxlysO
CcWoREM6THwcavO2uIiD42SQxNJb8ezVEvqSY6R+yWHu3hd6YB6ERE2exMkrD7f32soCzmUQYMuz
fjp1ioVRXQvrzJCnczg8m3W795JzLGm25Wk8GwMbaoDb9tYm89LewmEK3uCqBl/oWQvtdDd5u+aw
2ae0NpGXNuTFmMbErLxcnc6ddmckz33T7yz5oCcPRZNsTN9KqAIFMdd3QGYbpMauTWWaZmT5mI5n
cFQHoQZVnHa7qvc22oVXZo0nFNFwhr1hbTFrzVA22agW43kcpMgOveqZdtao7c5NsVXbXDP1WyoH
RhyTC/fCC9M4rsIszTjDCidu4hdBRedUq2XXhCbhti+sTd6lqcXGyo1RVloJU4n2Xoolm5PFmzYC
4oovgNejDKexSjPNyvUCaTzfxCYaxrPe5rakPqnf2w48BNR0W/nClQhPaKdgMJNXc1wuvA4eUrQc
Y0IvrK62AMJUnn7enq+36R2ejFzO6Obn0Jrxj9eDEdDylAZVYjB+8ZyH7zz/SHN1Id5V/f+yx4fG
KRY/3ra6tko0RRH7ZsFAcXnVxSfRYAhkjhRNGG0k0I+KEoe277d/fuzTXkyZgvWCQmu5lyIlUvze
YHS4g++VMFzykre2muDXJ1HDxPx4xc5iy5p6X426wDqheumOwq/Y+9rvw6fMae864XHcQsmsBFhK
LjNPMsnHWRPkes0an4ScISTTGYSD64uAVVNbgAEkkk/VOJ4CRdjdXq+VDTwTPsy6cPRcgQO6NuiJ
+RQkdTGdVfTj0bnOX8IAwIRH9+++mOTvt629ZZui7x2Em4kGJ/cObF6bs2Q/MNqhns5lqfYnxUBn
dqBq6Bhx3x8LWqYQC4lKO0Th/RyHg3JUxDB70o1Er+xwtJpznE5bclsrW5HSO5cgYM8QVCy7smQJ
cSW5abhstYHIHRVq264strpIVzYGVvAg6CnmwvFiN5I+zny/bKdzfxKfxx9bLHwrNx2IDGZGQRQE
eU7Mke3iOtCIpq+Kec/VyoMvxqOv6L2ZfE+MGGLBRKTPo4nvlCHf2O0r8dKaaVF5c7JKb9r8hZZQ
ohsjU6cPtldnbjfCvsZRUE9uO33bcJ753Fq8Li6tLctYfdXKsA91+OrJ+Fy+DlBh7E13/Gy2Tn4n
b1lbnVFyOvwhyBBJr2fUG0p8uGZGK6M5F7J4pIPwWHr6x7H9niRPmvdCV9MDumnG5JbFuRR3Mk36
Zcqlz3dS7X0qBuIxVLYkX9c2LKlLAywl5wbR7/qzgkmf6KjFjxTlvSo/RH1kq9Nj9OfcmIbELW9u
wqTTH+7bxQHlm9AiyRqRSO9fVOuDQc2+TB7y6pcmNa9RqDqm9eTpJ8H78zckhinXqYxPJ2m48GQf
4faZyZhVrr+VVmf7XG/NztG1n9WXQLMDOAZv+9XbhQbEQcGSUxImqDcdJqMIZzzqJlwyxeyRGEkB
tmUFi/tWpt2iv4sKqXcTbdx4KLwNCLPZGUEyXwSoSl8vZG9Bm2w0hEI9+SQoh8b6MIUb4fbtaTLD
U4i1kMbMVYrFVFZtQn9ZgAnYrMYxdMdegXHk1UIQW+zyvffHOF98Zi610nRIkktdXjxbI6kFTSUc
iIksH3OVyi8vmOCLVIQbaIi35fzfpiBvIZmMktubZ9Y4qQNHyXQuvmdldkiF1m3V+r5qBrspAxep
kX3tZzRYBeehfuyb8jmdoD1JnLz1O8r9vaMm0saKrjkSDmuyXwDh8c/1isYkk6SZUewspf/Qc2KP
+5aaqHys/fuGROMf34d517JFQaHPsJdlynTyS1OPEL89e/ljL/ya9de2VLzenozXJhYDovxSebEq
Mcn9p276pvz5e4hmILpyKEHS6feGnw/1DD1D9ls8g0Dfw7jE1gvaV8EIN7K/a/uASidBk5QlLfKL
WNa0SOjFfsibHHSzfmjBmdwV1eNw8PXn27Hk7YHIiC4sKdcuMJlIyyklluRAtiOp3aOP6tJ7dB79
wPWsDYfbGtfiLFDJHkpjh7VIOP2UG8dXHG3cFcLh9qDWIhUAM7qVyWvIlACvB1WNWqo15uwGWeR6
SeEWlP+GcVOVZl6G6/OdyYOLibzJXFFRFxFxKLSKOwzZBYGQoYd2r7TI5o4Z4hul2wc/Mqv6IA3F
Ux/7B0WAdWeTZnZenltfsHB49m7mcZ3hKGiivRDU93PUtHzrNMZ7XjGJ2LzCarQPPReW/bhxBnEL
cro61wqKwpxEs0zlYq69tlb7rmEOxOLRBGuQa6jL/WlHPbGT7myDawRZOMqg1+upCV1SNB0ZD73/
mk3v6XnaTKCvRQ7WETQD/kLVZbEPejFrkEKxuKW43bF6ue2Pb69AfP/Fjy/cPlXl2p9MfrwRTnH+
vggeJp1+zd1tK6tbGR45UmzcgUgIXM+S7FOuLEKPu2119HJHE859bkeV0/b724bWjg3er6z53K8L
JPfakDgrTjYFhqjrPAjB9JR48U96+18V+eh53UfYKw1UjDbyh2uORpqDbU28mutF11YjIeniXozF
cxHXTlQ9CPIT8uobAWp1aBdGFnMI7xA4Gi0Sz0NnvRZ+u8uHbg81gVOYsmPGMmINxj7N442AtRYX
ecfNlUswp4zuemwhIs5B3pfE++qjbrzT4W9X1CdmNop4L1Sfbq/f2kzStkV5hdIeZedF0JCTYsRZ
sWY1w+da8M/CUN8jvXZ328ya11+aWQwqs4KmLINCPIfZTuucNDpHGfns19tW1lYMoMD/ymYBkFjE
YN+K4SRFU+3sHxPpUS5tfdx3O09ws4Mf2LdtrU7c/FylMgrufYloGUtVh4aP40uTyR0HPvp0nyyO
l9tWVucNXLgI9IDq6xJZYrVZWdMaIZ7N8DjSpdUpTwaVti7eyLqujQa6Gkh4SBdZtEleO13lKX5U
1R2XGYKEGsAIyYRJ0bc/H82llYWzVZmSlm3Qi+f+ua1/SjPT8EH+474dDghu1rzryYRCnLzYtiHw
zS7JRfE8yqdxPDSi47WHsN2YsLUAi4NRl6FnjyLoPKEXKQuB1S/GURHpHH3MGIPa1s7gO1Y37rYr
k/MnL072WescnTYiHgWaOWRcGMsGmQTXIHTnCQ7Sc4NyjB1BO/nh9uq85digJiPT78SxgSdAZnxt
hm8Xq2j0unOZnkvjc5/tvRwewntT/keQXqvS9aLT+FN9B51ymp1DqD6S8d78EAqn4IimsRrbnqN+
U1q3TjZOmZVM5vWnLaZbHOvaGugiPedfu7vEfT8dxv0/4r32z+0pWEnxXduZ9+PFTEexlXlmgJ0G
poLpofcjW8ldw9plyl0An+c/ffysKsfgZTOe/L64vF3k/2Z/cZLGLL3Sd5iu8rtQvFO8g5aRerZl
6aTVxzT6pEJq/1lAmWj09l7qhB9z4V2xh6qmEhCBej/pZFv9+/g4qTvZ+tnIh0q/r6YHn7+c2/I+
eIneF76dNeWxFk4oewvVZHvZRsD6TWlxaxgLXzWNvquUzurONX3v4Qn9HdOTbLl/aSTdjqm0GIYd
kW9qg/3UOwGKvQ91mu994X0YHWIQ5FF+Zw6ftSK4U8+a/1kq32WZq6mZ3RQqHXFuMsWO1iJU+xIJ
v+ret0NYJaKNs/93BfLWMOaj5sIR9GAwrHLw+7OavaM4OEAYiRi07h9n8pnJ7pz8Jfie2tWd4bkT
8bLN7PhJyx2dVSjPCRiZ4Bgaj4IT+59G04WNu+kCN45ec9Ep9XPzFD4Pd/5J3qkwvKE8wqTZLEt1
ktIP+T5/JwyOPD6pz6b1nEYvsfA4wHNt9x+G11Kyw/ipe9RjO5ftgbY/+V70nqzUhe3GCjYmYgV7
xI4A2YTCAsppNHpfT0QxmkI9kHI4w5gF5G9M651eldNdWubweg+ZfI5y6JZ9RX9KxrT/mNYtTJTD
uNVo/pv25XpFZIn3Jzlolas5MkXXHyIlXdl2fdifJ9wFDKYjad3Hjnw3mVVnqpqz+bNEOr4CSJGX
0i6x9J0i3lnjF9Rz7ahXdoNmj+RYGluAnDDp4x0cY8c52ZsEsV2KMNkKTnNo9epozpl9+mTN9NzU
+lHcIhbcHMtiUuU2l8vCCsA1CidUYIzP2lFgW+RPytmPd4NvgsHdDcMRLt0QFdU0IFtMaTK/i6Wn
6EkxbFU4hruwO+Sx48lul//I98GJBKOhPOetzXFhb2lTvr2JMP2gz7jsUGzhMLqefkR4ul7R0/78
Rb17p7z747h7/euLCQmVgEdlwq97zcRaVPtUPjQmuPXcmasZgvRoddOuGdN/WuV/SPvOHrlxYNtf
JEA5fJXUeZJ6PE5fhLE9pnIWFX79O5x777qbQzRhv4Wx8GKBLpEsFiudU3d9QxA0JbLc7Tvw/YOG
AV2DISkIaOB/Xy/RzbpMLcdsQkfJ8qioyhP4wDABOHmqc+tYge+70Ts0L8OM1SgYLHqotkEcF7ta
986juz4ndPmJ/N190rkYqk37e9rGe1RtzhjqiUMNUs0ICbCLytbDwIhqnTaDsTXckzOepwrt0I4d
EEVyf4XHhk4wwCZ1D0053IPWqAYtC7eaTl1WogcyC+uSotixiVHzuH2G74HJh+27EMVpSNNpZtuR
boLvYJ87UgG0i56V2o7ACvJiWGlYVAr6vp1QNZZ7OhVfad6E1XlI3op+8ME2s6eu6o/G69QdjdIM
dGve6eVe8pUffSloGuswgJODwig/8Skm1K37ZJ1OmB3jbBeFbqtK68OS2HZYKZiTVyvxA3rGYfNz
jMhRMPF9MGkWKv3i+W1RacHaKyYu3jhuWzSUbE3QUNwlpAL5xFxVm7R1fVjJEnmW1UbIONjbXjeH
8+1lfBz+AKQoCnGY/sXMMzgjrnUVwAcwcnj9dKpB+ujoIH0cwROq1NbBXOmutw6uu5uXV1MJvOQe
cxK2rudXGhjKteXQwJOZ8le9lU1f+Rh/Ya4LAKwAcYNkBf1m1x+loz2Wbe10mtz4XHm7oY40Ym7H
vtyjLbWlp2SVDaoUHCdEAgfKSpNs/sa1yLkF3tjLVYjMu2DNjqCPlHg0wkUZzDyhoQ2xhXEtoRmc
SRkKdL9XcACSZDfoD45eBD3dFag5j8d6kfRls13i7hF6Kv8I5MwQIJKVVdcQOM0bI/UxGm+2dou1
obIbK3jbcV7IKTOaBlTl+F7szlPmqZixeZqzz+psDx/r3nog6kP/s/tMi3hLZMPJmB3/uLY/ErkI
MC7cuFwJJKbZHnMTf6Lf/ICpALcvh1AIm7MFOjBU7F1OJ0Zi5qDE16aT28R+uXz3YmWblmcjoYex
/E5lhQChglyI4xSkMsu1qROsqThM96oduI/9Qcn86thLFENgy0FN+WddnGIsurm0+QJBFGOM6xLe
6C9HuQNJ1/b2/gmiLTaE+o8gLtoa+8IuHRc20vha7sa3+FsZGL9N4Dv9XlLcEKvghSjufSr0dQCG
HKKyp+7JUH1lM27L0N52RzwgjuQqyzaQs08r8q6NM0MY+KLPgPFPj2CRkOwdO+0PGn6xIM6TyQzU
FpyO7d1j8kQHf/hBv4xhclS34wENbeMXiTx2Y27J4x6CPLG6voYvcRq2AAe0L+XO2Kl3GAZ+sNBR
LKN6+JgnutIMvm5XtbNXm84yocawp+NDP0MXZU0CorftUv345oWUjoOXqri/I6acp0G5rxK/WsP1
pFcB9CLxk5Oyc7eqHzp0k3yX3DLhEqFzqOWgERwgYGz4ReSnzGlVKTHML9AIx6KHpccQ4EoGJBRk
GrCTF2I4XfSyskwVBZeZnFYjrN+GOpyRaaBbjBHxEhIsLSx/sgG/VSBxgWQL5DTUUXQty9iTaeYb
F5OxrJ27LrJrILxqyCijGgaiKYCgr3exKUeSDVRHuFAdMG/4zjjVhW8H2WM3+Pbo14dio1JficxO
4vCKLQrDjKkMxA1CkmvJA9hVcvCHQEWRDaH6uh+/ela9caqTm09gfQXqqPkGzrRgMmOJfXnvOecv
IyOwAcKRoUv4GLVYh74ZYgvPW5tEZrHr7S9OQXdmdbeqj5YB0lnyozN9MwMbln6vpZgASU5jv5u6
Twv7OO+b6m2Juf97kliH9dugqxE9h6w3lLMScVpTUMQWAJ6k52b6razfl+mzxBKJ9OqPjA9NYpme
Jmwc2XzK7ix7D269bXFKHmx/3oNuKrKf/elg7G7LFIpkzibYv9AmwvMGqUrlkEbDspb5tdcf5npn
OtFtESJnAk34/4lgn3BhDhyD6u0IBNYpfjGDdT/43sN8TGSumMiHuJTCKa0FUikEH/kMk/fseLlv
Z8puLdDwYu869dAPeykZ2PuQbF5XUbdA6ICcvw32keuF6c1UVmCVmE8gy9jUe7JBecF5aO+toxd0
e3qcj85T+mPd2jvyaBxub6rIOlzK5qyDU1auta4VMGU7iuoJ0HlH++W2iI/Ae6byqPqzDiLMgeLr
aCUSQJrZQ0YXot967x7S3bDPd07Q7Myzsi23rqQkwNyvDxt6IZDzA0s1N+ehgcApmH0Z85Fwxy5+
nPP9eqOcnGwosWPlBIh7+6jNPxKFPuAEJXfqvfvo1jo4jZ+7eIlninUoz9v23HzqN+QVHEsH6ruH
dZ8e2zA/2of2MO+Kvf41e3C+xQ/LqX+SuIbCu422GhDQgt4UaD1OP7PYHPQcK7bA7v1QKJavNbKZ
pMJXGPgaNHy5EKXy5WsX/YiNwc7M26Yvw7N5dDcgnN6nd91DfxjpVqKT7FH/sLUX4rin18jsvK6r
BijH3/3eex5w84xtutFOzX56mr4mD8XrM/K/kgdfqDsXUjnjn1drkdoeU0zQ9U8btEsGZfspHyVJ
PImY96jiwlKW6lyNtQ0x1N0r3TNdH1fzYZFl5kVpJrRl/Hdk7+//hRgQvQPf49QQ0+7LMnR3zcFu
fb8KMW0j1I79s+mvIFB8sjZtYET0qB3d/7/95H2bhdSgVhtb7Kf9VZ13SaL5eTeDxlbiTghvwDuF
KwAQaDhhG36xUqBFVa/uh/nUrjs0kaKOvcgAqUKbdSGC80JLBwS8MRL8p9nL0J36oGErJTrPbPlH
nWdEtP+zCk7n67Sh2eJiFWU0tX71zdL9orqv6Bldc2+2CtQoOuYlQnVWr74llFN52yG2VgxYF7Ln
xDd+rHfLq7vr9mDB2zr36k84vPbPbH80viGcUBpfRtHwkReFvT7/beyHObfmMM6513f4gOWx9+1j
H9i/zMbvJyRzfCDfX0cZQfltbUFG7Fpblr6jatpgn0EJ4Sq7NN30g+SFE5svqCLmiOOS8aNdS6LY
ZmfBfLlAdNifS/LcPoFr2JfW8IVOPG7xf5K481PjdurjHlcs/zwdwYa71Q8YtbxvAvCU/JNRhvPl
AB/LSIy5hybu10S1xxEGRQ8fDeqvmEv3dXpYv3jEt++c4/TLHoP4Zx0i0q2ILFwR5QtAm/OfdO6S
kzipTMzkhNdcBhjiUv/2kPI7kLdc95FldJ/bX30lLeYIA5VLqdy9xxhMvaVo+UGfOiqbHrlTjdDo
D9njbKiBW3S+u0SVdyDFl8T+4SWJ7+XbeDqkw8+cVF9I9ZLN9GFYjP0iAxGxk/1wcy/2gzMXLci3
arNhp9F9MXUFPEmb1fH1n1UakSLI/y1SvdwKTtXqFJzcq0ahavHGaEMNr3IbHFCGx3OJSo9f7e+a
Mkw/eYd/MYx/VsrnUrTYzNYVc71PWXsonrqFAEr3xe62hH7qtF9t8Z1qcLncaJD2Goh94wvRnK0Y
FQ9AqQzHr0bxvR31Adjcg2Yzha7fhvOx83WJ5RC+MxcCOYd/8Cw1jSd1PhG31sJWmYFKjBVDkroR
eiAXUjgPPNW1YtGzCcvK9p3ua4gtvPxoSiNdtj03dJQvFFpLnedkZKYWzBEHnX4r1cdRM/0s9o3G
ZmX5Wnk0Fip51Zjq3xLLGSr4PKa6FFgeeJPywHuIt+5+Gfz2y23FFD0kwGRjAAuKKjaAJdcPSRl3
SVYM63yqF4xcnHe0gdcoo4ERCgFcBeA9MFxB0rWQWcGQ8qw3ELnrR6/RgnaIdEsGjpEJ4axcUoNO
xYp1hLjGZzK6vmofhup8e7dEmm1dLISzV1ljUtLrkOHGz3H2Q8Ggt9sCRAbxUgB3HFM3ASehQQD6
qzDocMTsnWZjtwcAReYaYDXJgyRcD3JXADiiCA7Q4vXBZE2vjVoNcc1BCWTUEMIDufhx7kDmxMry
esSP53uUBL8qkgjkHbHN3xAGFvq/j+cOg2Uj57nF7+v3pR/NjzPGE/ltlL1qEfk0BL/xH9vbpyM0
pZci+eNxXXcaHA0RZPoCHiA05sXHwWmDsbRCtwdDVP8GurNqeW7aDi2CKthVu9FfyDfJd7Ct45YO
GApbOJJ8HrDe1+fWxcQcMsfEhSrS0gmoZTSvrpsmx0xfCrIxC8te/HRS0VSmFWr5HCeNCfaKTNPm
Q9453p4Cp1yEitmqOWjZSvdoWdV8N1jeSNAm1sj6+EXfyzClOC3Ymg8YKDdzC2WYmFr3gAlXY6n8
rNu22GEs/RJUsZWcnNWQgUGEQpm1wVQpgJz4guesz2oKxndEVPRFn169/tA2JuKeX435fPs8BJrO
cOSIAFiWHwPlro+DYjZLMRWQlM+GGZptYu8zvasDBAaeROsFiwJ3F1jTQXiL2Jc/eWI0ymiq6KrF
7Be1zYHnXO8wlCtW7he7/HR7WYInCM2uaCZBqoTBGDhtX7zOjDHkGI33VP2CzCtarbwHBskz6gc1
W0MQaUS3JQredECsMAqQsU4YHk+MTVEpArxdU4Fk8Mi2XHMvdDHc7jCCAq7HfJPdP4hjG4mEMmCz
fGyfVG5VTxW6hz1QZhookiiDuctV9404nex5EhwccEkMy2IAwv6BdTV1S8xUmwrtZNYxyIO7IJnX
IAeS3TbXT90gKzmJzk4DkR4aRlQgF/lWoLZJHHtAQzu4lNZtuuyHvvPCNFM2LnGOvVN9bW3t7e93
kxG8YCfRVw6CUO4WOERV49JVT/lvozR+l0OLcRM/Nd36/Q9ycGRoOtGAhedzvUPaOZhoO2qnEuMJ
8uUVQPVB8/u+lTyOglsN04HIF8TAGuuGvF6PprdWlQ8URIt18tXxmu20WiHoTyVKKCrAAz0MeC04
GwxEpdwjXPd5b6MhSTvpSrNGllUOYYkobKvN2rxxPepslnno31wvU0CTS8mBWq6M9VGgnWxEMCPD
shjdC/eWjno+kxS1wpOL9tQhp9vCbbYuIfeDp2+S/NftExRF/FfiOMuimUltYnyFdnIyNWhQlGyc
NjTnHzChXpHvbDxAtkmCubK3CQaR/r2TBeng+UeLI3obeRrbedHitgIf66nWat+J8eSt8W7yXLRL
3zfNrlDNX4XSSECwgguJ9xpcNwx3g4E8XBTmmkbfY/ehtVXyCRN1qy8VNQ6K+qm2iq1hNxLQlOhA
LfQ1gsACAi3+/rtalcQeRcMuiJ3CKkNzedzcpW2+LXuCgapWLEngi5YHxxUoXzZkSOVZbPV81dXa
LvUTSYJVRSUU7YCkvacEzNHdXYYGltsqJFwfxqgAFgYidlRhry/nsCyjXaPmfKrX0WfEx96dVaT7
El3ZpS4j5xI8S0Dk/CeMT3bb6zS7rdPrp5EC+0O1FoAmBLVlmiZPA5XNU+TsjgtCH+CvkVAEupSh
xjlNWY2hAPVqZUSdOQRJ9uggOzTNn2/vH3de70LAaoKXCHhBdmDX+4fKreHEZmdE7vTqeNE69T5J
7/L4AFIpWqvhbWncaf2vNDgRMDAgJnrHyF8kt9W+a6mjz0aUr6niT1m60cei35ipEzYooK8DlaQg
uBP7H4HAT+MPRiminf16ed48dxiVrBkR2uqyMerQqF8VRwIqwdsL4wKo/5UDy4nkJQufObtpYMJd
UcOsR11mjAErbfkG0cbdbSni1fyRwil7k05WllLdiBJUT61+x8gkZ9L6mP18W5BI9YDRRGyB+UTW
h20r+rLNMs8wIlNRgxLN5Wlt+eDOuC1FvJw/UvTrwyHo48Qjh+WYlrWd8gdASHxb63wptle2HE7J
lQSgy9qEIGgfQBvnpP3sOhJDK9IAMHyymwp+AyzqejHrsqbWYOAi9WghRl43pY+5Wci4+kTXFU8z
EtYo2AHzyOlz7Y0T654zo9F7dsmjpdb07IGcv9HpM1EM8BDp83y4fUyiSwsUPfwspP/xgnArM9pm
zCjQd1HVdRu3e4uV84piBpBjIUYQbW8LE+nEpTD2MRcWwo3nvsgaBTqh3zfpN7M5JF0QWxIyDtGS
XIz2c9AODuPKDytTKMiT7Do1IxDgfLbmzQpEiX4H4o/9oMv4qkSyGLYOIbpjwYvkjswo2hRDriYz
Sj6l9LuNF5AYv8qBbrJGsncCFYTqMcJuFLUR7LJrcLF3ukkW050zOyLx2h3Q5At0SYFJ4LdPSLAe
ZuUQfaG1CKaOu7Vd52rdCLLqiFSjDp4bK6JaF6AGDPI05MKslHy9LVCgEoBEYxguCCqBRuLBSNZq
5naelU7U4PaFCsb/BU5rnYA5ByZskdEZCKWh0oyqEFjodP6JGvKpr+se0pbBSsoAeT6MfZqtYh6D
WV/dHyCwTAzJ6yG41cB5gqoCjyJrQeTs+jimxmKueKWU9t4AJcYKUF91yCr3oY7RPEc6iaII7CHm
M4GuHZEo0LI8wLgtgY4qe8uIYvAE2fVrmczBOsuSisKdvJDCvYmVMaxtW8NuoB3PoGinhIM91Si1
/cNrdbUcbvsydc6tDNQRkWauaCTW6ld7QgrQiVspME6k/A6OClkk2HgU8K6vWGtMST1mBJy9w7wz
10hZ0qeWUMAECkwYePAMAPhqv8VcnM6lp8V6NKZQIUGS7NcSbH9ta0j8X7a2iwwgczx0B0MjwMuE
Fj9wP19/UKWXnRo3sRGtHmK0+PdS6EH6AMqYNY6avsRcl4ns//4+IqBAVIEUHlAo3LnOba3ndtlY
UQH6GweDJGn+XC5vCUqWtwUJ1BTQfUZBDlcD/Vzc2vpqcdQB8yqiRXlw0TUKDkhbEo0JdPRKBGcy
s3VpUJAY7ChZ13TnVvYhV3MKzHNh+bA2tWRFAguNaTsuKNocCxlCnpuR0CnJdBeUz3qdkpO3NKVv
VHEtsdCifXtnlmYdTmxgxLVOuAvmeg00tyIyZPDmwRzQpeAQloXPgrtgoAYCpcN9gLnkxPQ2nPgF
kyCixNxkDsCX6NheMVZnNF9UjIW+rQsCPYcw+NeImuH58EoHEr0RDMGdFSGa3dVkCCaQuHc/quWl
L5KtitE6+ed/kAhqBDQIgJwQvQ/Xu4jJ74SaNSQuRH8xkiQ/jqXx0neDg+ZwTJB2ijQ50EVRwhVM
r+Ft4YIXwcBwZdAZ4J21TZXTy2rJSZxmtRXZ5taKX41QCdRxP43HTIalEt0AgMaQk8dRYuQ7t8wW
blKsKgNus2L4pf59HhO/iPsg96LbSxKqC1qagBNDAAjCx+v9tL1pRooztiIAqzaD+jYYr053HkBO
M8lqtSJRsBmowhiGgwEGnOHwehBrwUTZEXq07lfiz4HtSQ6Iz9Yxw8uGt/4ngzuhwXWyQssrO3Lp
ss2m9oXYoAro3uqqDJohwYDxedeT+ClLZSZfdGKooCIFzlK6CKOvN3Ks5onU3mpHpY2ZJKvhhPoU
B9bgPbpa+vv2ofGVrvdlXgrj1GMgabdW2WJHth7X6Q6VFFXdYABzc+dQzfuprZMNysjUfvJyeqQA
Rd0r/Zh/X6jibhPNRVImho6ToM9178vtbxPug2mBx9PDv+FeX+9Dlkwa8jGFHcVt/XMZvusEBAGk
/F7G0lm97Ke4VxYJGNDcgiWPkWFzupvFbfs/zwQGxPlgz1S0MK6c/TAowar5SdX6Y92/DXO51bXX
26sUPRkYY4oMN6pKoCrkVmmm1WKD1MmOgF3fFZPkqRDt4eWvc868FVuKZhf4dXBOgDclD4p1V7zc
XgG7CfzmId+pariJQK/aXPQ9uGu/uGDRjdz6gQDAPevHf4m+sTW47AhPYS0/YDCsYigqtXaiuDzV
WAvmtd9ehGijwJYE8jHGZIpH9VrZ0mUmjta2TtQljMtoIXsM2JASzIi2Ci+NC322gMRz2P+/iOAW
O67zfpltJKp2CYBdz9IpY0K7dSmCU+UFgwzcmUKEqpCd46ILyUs3sQvOimyjtyToZvWQdlMADtG/
T/eApomFwRg8hkvE+QtTESNxwexWHW+6zAu13vExzFcfqcQ2ix7PC0F8mtYrqJLTUYfNAua5ouCM
uFM0JOSUzldLzfcMSZJReGrgv0ZqGOYB45uuT200usXVGs+Omsby0b27JW6M5mAZ67NEDF/H1obV
mLIVYpLOcR/LXpv2GND1E3O6Jb6WyOSA9RFN+AirQD/JmRwFswtbJJ+daHCIXw5ZMHUybh/RdQL8
GP3ByMBglAxnd5YViMluJbAJShPoU48pRlGpZ/4gnfsjkAR1w5UFuTsOh29fXZo5Qa1OsSNH/TzB
3167E6hpMF9T4toLfI4rOZwSxMO8jmWGFRWgh3HPgPH5o1OGjh4tzijJFwg04Y8stBlzHoA3jfFU
MYVTB8PXAbVys8A1939t8RjpB6IV5AlQCeQWtC4J9dQMTwMMhRnWRtWA2nLtAq1ber/THVnPuEDr
wKsGWlgw8sK14VPo3qC5sasj8dIOP9HDFVTa8+0FCXftQgC3oIyASCs2ISDVvuXFQ28AYEoOt2UI
tQ0k/+AWR3oMdb5rU5CXA+mbpXIiazho1m80ZaRN1KN94bYY9qnck4q9+iOGM+ImNTSlG7GUwk7j
jdWBjxB8G9Svai0N+n55HevROrR27T0nRSMxd3zVlvmEJqJmTHBBRwiwVpz6Yf5xEgPH5UYW2iV0
uuwrCkbvF0ScPoj49knyrJevo3Wm5ii5ZHyH/QfRnGnSW6VdUweiDcjUjOHYdetOS/LQgZX6WYEt
mcTzhhjmvvKKxz4uJG6AeO06Gik0HYQx6Ja8PuApx2ColuZo0AUh0TiTI+ZGHZEEAU3NHbClJ91O
TlnTgKvNrc91/vX2uYvuCB4ZxtUMNAzIMK+lt4WZ0xqvTaTTHuSuhZ4HqarK3F3B+4lSoIdWGKgw
MhXM1F14IetaF3XZdm4Ez9Cfu2/getpO5jkDL8+Ubqfx9+1FiWIMFBbAQQcfkQEouItpASClzLHq
gjcknOfn3A3rGgSO+0aN9xg0Gw52F67uJ4XOL03rd14CZi1ZYUVkvhHOYeIlxt2wvb1ec9OP0Nah
9KJ7MmxjdU+7wFXCQtaOIxIDOisU5JFSQH8M5wvnaB5zyIIUvTLZm8mje/TKbEayaWz7QHSJlRAZ
I+BvENRDoo2+3us1OWOLUa+TaUfF3IAEpkI9sugN61Dqjb3VMaNLcjtFBhY5BAelKXT4oWx4LW9Z
FKLkqYHA1AO4R7Uaw0dOH6xpmWwsl3BljL0U+Wu0pfFzFVxwPVoexcoWOqClyQFFwFRrfkvuktSW
vIM8rOjd5lgXwrgrbw0Y2tvDo40wrhD0CtNS2PvGqsFap2AMUwh2RurT1uxDg6T1RpvLjaVngJMM
+qc6rlWwGNTLdjISPZhiR3tCf2i7mYvWOCIqqvbKkgEon8o4NkSWgm0NKpsg9bD5ESEJCrZqB7by
qK2XFxDPHLBbkndALAKOFSZ6wlHgC0F50laLi1g5Sgv7rdHa74u6yDBdovvCuiAY4y8bm8PdF53k
/TwMFvbemoIi1nbuOJ5mNw6I1oGUJ/k7LMH7USOnzYIUFNAQ7nEaXORlCmIvO1rLSbu3DMZxt3jT
zsRkxR/FPNPotukT6THCVnSfQofRvMItzxuX3qYenNMENEPWgg69vvZ7kCN61fa2JNFh4b6A6B8L
g0vHKXGpoHF1qpkbTJ10u3i4lrbdyphChOuBU2+AVRahA/9yND1QEnbDXKxq2uV6Df5D0PQ1iMIK
GZJGuKALUewRu3ikXCtNtdlGGRINxTRMMcTRd0tbhr4QmTQ4oyAEt3QbJQ/O1dFZuwXBOK3Iixvd
V+yh9xNnpSDWimUhkUwUd0LTVFBUVZlTX9u7qbRdf0yBSivmVeIHi1IAmBWGNn/UsNCIzc+8jIEX
zG0zQ/BVPWX0t+IMoV3sinmbOjn4BvONlz4RGU2GUDWQv0e9HX6rwUeviwYeOi+DUKupj+VoPnVu
/WQmoPu0+/M/6Dq8CUYFwDqFOdVI2nhaaIFcjWoWD0aCkqD6l+jqd0OB6JgRDbDBrnzFdiiI3Xnl
7ES0HQ6T122zmHxuEvUOoyN+3F6NyAReiOK97WJy83Z1ISo3+6Nlv6XGF31st6z/WjpDR3RIbBgI
/jDaM55LG34CRZLGdaKp3hDQHJfgNt4UsoZ8mRRO01dNBSYdjmek6X6znps5RP66qbe3900kBY2d
NrpZwRLygRIGa9QarYTF08fyLk2POjH8ZW4DBb1Zfy0JRSlYPATJLOpjX3Jhioi7uorG4qEG0xgC
BF1fMT5m4w5l6bteKwv+BfoADxL5QWTxoIF8tin2iLEYXeJFc5/uqtWDB4LTDBalDuZ8fCuNuJB4
QAJTawGIDm03kALHsMHr9VXo5mvHufYiyy7e2rQEO9OsyCaDCEJatKfCH8SKwOrnckrRl51VTtPg
Rd0Y6AU4dqEZoKxcW7/5Xjeb2ycmsLUW/mGshWApgu9yvaJSg1fhpqMXadna+GqmE7+300+Nae1u
CxIdFhJpJuIKVi7n34/YS9o1MTovyrS3vjp6nbK1Iayo9cAxvtyWJVwU6D6ZMHBM8WOT4ZI3gGos
XkTGM5rcKu0+lxGgC+4Ui9P+E8GWe6HpeZakmAlBsW+eGaBQsiVgQVZJFaZTIrlUop1DMMTiF+RV
4WJfi9LntGynFquhzg+aGcf6pQNCeWX4JllBTaR66FNBfVlDGekDwr3oatujqGZFNPVTJ0jazUN2
dAcQL6OidPuMRPkDsPr/kcXFZEvudmTpVOxgEZTH9Qc6OL1zekipv1HAzCWjGBId2B9x4Me/3sWJ
LHWtgDo/csBu0p/09m7+Yqu/bi9KvH+MPRdNKKhX69dCAGdQencxvWiavvfpZ818Kb1w6kffI4+6
mYezbHCBUDfAL/Z/AjmDRK3Jcom+eugII75rg1VM+5qvT7V6R9teYvxEt8rGxC5m/vCQvJPJXKh8
TVVtQZnMQyU+6qdPtH6a2iG4vYGiU4Jrzi4tmDlRQbjewNWel74E9WYE7rRAqyKrnsPY/C2d3y5a
iwMoC7xZ8GR+KC9VQE4NWg9Fj5MhD9FM2py9Ti3vK73a/cOKADpAqIFyGepl1yvC7MauWs0Yemd8
BpDLr9MzcivJP1RemIFADQHxNwqM3KPRmEM9eWoXR10c5lYwen7pfLq9Ep4yi7l6kIGBdKynkkGN
rpdSloMJ7KQaA6psZVvsbn9wtaEPOrPKAjA/V3dakX3RdbfbIJe2BhOoY49V7VS7sdSUx2zRaGiu
yborE0PdGDRHb5ahLvd6AvqYAZjsze0PZt4tlxt+b+RAMgtTy9HFeP29LZga58Hx4mhY1fu4I0+V
clfFzwWlOwulqcX7dlue6DKyxpH/k8dZtDhLSE3Bnxyhxd4DxzTK1D15JbKhKKKo5XJdvG+qKtgv
zYrjKLH0X16sYcJQVoYdMidobQE7vobQJd5mfe53piwvILo4aEBjxT1kXz9cHHct8iUHditKp1fQ
D/rK8MNtZLkOkRUAuTPEIKZAVoVTNAfszkY6ZHFULg5osZUp32m58W1oTRCKKraMXExwboA9MTQL
Bppg/Af7nAvDpk26Fw8JjI5lnfX0dztSdkttDC6rZDOJBQ8EojHWowF1BL6ce4W8ZkVXcFMoUY6h
h2YN+slyCTR6t1AGRg7MPA7WWvaqC84MOU+wH3osDsTTfr2+uHKLpWgcdg8WdIf5iUJ8mVKKZAAt
z2aTIW2N5V3LaDtlzpTFVKJs0ncU4JK40rdevrl9wz5KYa2CSBrj/bYwHorbPqK1ALg3UAwd94sk
pm9gyKhu/jWA4VrKB1saax46eeLIrqYgNuswkc0n+6jgTALKvhag6hg2w2lcrLK2xKmKowLUhsbX
eEpCZbgv6dO/bNcfMUzxLxR7nNQyNtIa96hSulPqmetRi6t9XXkyauGPV+h6QZypTefeTEcM4Isc
sPX0YRJaO283/yUmEw8QKk0owyJfYzho1ua2rUx7OCBU9xhEq4zdQFW3DjqqMlA35obE2xH4pwxv
DVkaa3VCcuh68zpjHkqtaaAFw7YcH9WFBpZ5t0xloBRbO38q9E9kUraFV0u6QwTvLJNsMwZ5i3V4
cseGyKXpGwubWfc/tOylM/zKwfSFctvYO904r8m2b9Fhl7qP8VPVbVVlg+kZ3vyoJvlXM3Y/daUM
rfbRbOGLsBmqgf5IAPE4C4KJQJaRIscPUNf3CkTsqR3Q+ojHZ37RxyQg4W29ZT93/XCjMQYJBKDH
gBfBTb/eeiQXuwEedgzKIxjFjipJmNWNKfE1BcaEuelsmgeCeYyuvJYyKSoBWX+PbV5grvINXEK/
laEKBTsHGAreFvh2FvwybudqJ80nRYHBX9t56/VBQT8DyMwcwWYJl+Vn6fy6vXcC7wDTHZDfRrMu
2PrRtnu9LExRModq6JTIqfu527SKBp4CBVAZ8Kesw/zDpl2m+8B7lJ8UFKbGoEX77gC0+OD9fSMD
U2DPwROO8ebowL7+FKunreJWlhJppYXifNu+ziaVAQ55EktmFcBAggcBoTHqph8iu4XO3lIbWLBb
+LpeHkwHE5PgCRmLG3jDtqhABXfvGvkjIAvbUQFe6++bB/EJrJMXbV1g3edDI6tybILCrhJN+jHr
vmDimtsHmN9x+2hFCnsphdvOpltyK/YcJVKar737ZGC6arNKZHz0mbESlgmCg4KKFX8pRmXotI7k
5IzUSVrsds70ktXh8lz/PeQRyRlG2cLIH5CE59R0BV3BtGolOWdkh+bhMG/uvTULxvzb32/apRzu
zXB6e+wHuyDnJEPj29IeW4bdaySvheD9u1oNZ7LTte2JZWPbsmxFceRY031s2X6VgIpGdkRChXd0
D5fbRNOzrXJ60M5tM2puT85r/a0wNiDezDR3byjak2UekqYIs+7JKlp/jnq9PYxzK+u/e6en4gw0
gDZ/voA7PBsDHxvSD+T8ObV9dCIYvj2FZTSeUsdP8qBJkToKuji4C8pW8jqKdhqvMssPgFj9A2tA
qxdsQB0lZzZvb9lk/f+OOJwXyU0Q3Tbw3yPUQVoUoS8XuK/gfgAhg0HORffYNBt33CWTRDcFbiBI
u/+I4N65SbH0Ol5NcmZJRMXofNt4cIpkJ4X9il4hMMig69hh7Uq8L+OBcNpJ0i45D09LeuzTt7k7
DU0bpOR17B5jNZU1BzFHnFeQC4F8nFOtGAfdqUNyrmzbp+tbq2SYIYgFxowM4a7WEl8HFXuR9f7t
6y6yXwyfayMVjwT6u1d34fKyuismy0Nw3jXb3LXgJn2ZUEZeTNT07t1RRk8mOsJLeZyW1EOJd9Pp
k7M3gnFlidY89hlTrQzI8Y625HcULhGySHjV8RcuKGlBNTH31ZSc9XxvLV+a/pTYPye39jvnDi1n
cIVrcq9jKGV11tbvc/XcK9u2pLu0/Yd7cfkh3IqdNFEBYNGTc0dPBfne65+TWaI+oqvHRr3byDXh
QeWnixZe9v9I+7IlSXFl2y/CjEFMr0CM5EhVZWXXC5Y1JAgxCsT09WeRfY/tDAU3sNrH2rr7odvK
Q8LlcrkvX2ucU91Ioxp+0sW6r4KIsuu3ulVrvoKemAO6DMyPYFz4Mj0ZhW5krpVQaHAFWvVjrJsX
rThmUWd3b8z5etsx1xzlszHprDsp4WzonBTpO1gmRxIy7Snlnt52u/+bIfl2KDQgj1o7jShlQT39
0fLSJ62Gwom+YUneP0yg4f5epgxQ8IH2lHy1djjNRpwNz025czN132pB3YC9yQjSeefGG1fs1YNM
NifdsUIDYSid2ABlCYL8ztfLQEt/zvavxIp0Swuc6fdE9ybdQMLIFw4wQ4YKzhgM56BqCbGASy/R
a5OaZmyozzNv9rkCwUriDBEflcIHUdGpo+r77Q+4ZhCvLdSIlm4tRqsuDRYa573FCg3IWUiuldYx
V1/sDredSf2ebsn+rVnDYwtFNvSrMNIhfUR9qOxmMGrteWS09M3W/hmX6j7mzqvop2eakK1HgXwX
LXKayyCrjvcAoDYyYMAp6qqtMQLxPKvMt3vzrjTmF1Wpzqhr+0kunowm3nWNs1ELWT7T5/gpmZXB
AxMFJ/bEYBaJxbuLJMVV25fbH27LhBSiM3Be4JmZov7L9HORd3s0PDeOnBwZF/gDgOgosOMYgQtA
+lq8TtJa2DSJ3KTYz7Z7wHVxpPz77YVcf6JLK4vPfLpEieXSPs6Rm6tjDuXNyi8N1y+0L3nOIAOM
Tp17j0bkl9tGt5a2RJtPRkHbGOt9B6OGwExrAiRotXMbbeM0Lxt06QZYGjCgIEEEZhKtjEsrEyNz
PZqwQsrWM3jj2+3gY5o0z7ZgWVuWJG+I3alU2FQmEUROUV0Y1R30WdhWW3111yAxZC3cSCheS+sZ
zFKMbQ0rJmSUShe8Lk2weR9f1RTgdihULugeHFtU/iUrjVKrDhmRCw+jDVh9onitjeHj/Kndlyz9
mHlmmJ4LwBnxfNsrrs8ULMOJkbaiGgZ6vsvvVeYlREyEi++V6gWSmwy0rxmx97etrOwiqhTIGpFr
gH1Crl5bJUnaGLdZ5OrlCRwKXqclJ2Y93ray4hEXVpb//snDEyXVGTjI0khznF1afqutc9rVe6XZ
GOW/eiAunwvvdzwQUXpC2WlZ7idDo1FnBimQ2BjxGxOQekmdwCyf6/G94Q9F+0OomjeZp2HEWAbU
Mou/JUb5sI+CMFAs2FSMuV3aB5geQNikpLgltSCF9Gk5fpu+AKG/lX2vfbdlAmC5mcFpZUpnTE8K
p3VTvCSyeD6UPaQNeuVok6e//24YRFzUUoH9wdvzcjkjsINOno400kwKZhfb1+PHVgX+eUvDYM1B
0BXA4wVsAphrlkJgZ5XcFs5EI9M5QITwhJiRqpAMH+ON0ufaqQKfKKrooDtDD1xeUdIkrIReQhQb
6Q/I8zJPUxMW3N62q4QNJXoV4Dm4InYPXih9HZAUQC28rFlUiG/F9CxscO1r3Skne4dVe8A//LnJ
PDxhtoaCPjpal1F+wWHjLwsCmMuJvvxiuphUJzGMLFLsyTMhpTg7B9XCUPrjqMzHxqYHu/YFDYnd
7tWuCXj+yrMt/ZLrTQaAcNGJAGgHQC6ZLYrTOK4VGrOoei6jLeKaqxIMNheD76hOoBf/4ZaXSyzJ
UCuZneRRUmCW4eRCHDuORiHuaM+OrrpjwN/RB5vVByc9QP3m0U2PVa0/I+JsONP1IcTEJ7rBeHXj
I5MPPcNP0YYTCnKdfiqiKf9l1L+Bk2yGjYi2ZgKeBJgfUKYm+qeXi6U6FApcYNAj/tqIR+3+r9Fp
2E3w//zHgBQx0zQ3K/ATF1Fsmp7ShLWnTUi47zMU6m+fitWlgFkXE3G4SKE6e7mUKYu7QgxNEQ1i
PA3x0arKh5wop9tWriOJs2wV0nngTgBulq5NPne8FUQronSyzgT9DT3/CVWRp2L6fdvQSmoASzhj
S2UCj2i54GLTWk2mWMenyVufgplUvHYliFbYuRKtr0EAySJIIuMtVNzaAbgwLL3e58RyJiWDYauO
0qHx+uobJed6JIe8qH3WK0GNfzEfCvcGLh4xvSN1tVAudKPbWyA/gxffAXUamt+gJljYjC+/KEip
AOKerSJqeuElWeIlw9dqOFkIPcReSKg3PGjV3kf+D3AyIL3SwsGs7dgoiuC8adM3UnfgMc/rkqPU
OlqnwdAyf9bKfJ9VpD/eXukSNqWwivcHAjraS0gxZDh5XvXKCCYd0AYScbZyvATswFED6pDvozJu
GFsL4uACc3ERLiUvkDtd7muTmxyC6nOJk1IgWQHs5JFkNQ1EHQeZMtR+0dFubxakCzAJpxwqx87v
oJzDT1pVpMekm1jgjGW+Meyztv1ozuJcIWKAikkKFQMGH8upqRHS3fKOxOa3wspPRh6fpjp+aMpH
ngG+eHvfV30dvLWAFi0NLnSkL7fChK74KKhVRrb2ML6mw6E3EN7H5oDGb5Mc+ib1qv7Jss+61noL
SIa95Od6i5Fw5UJDGw/DRwuDHzBVkqNXDXA5SVxWULfHQNtsNM5Og7jVxnWyFrqg6w79DTSBcadI
WUOnkULH26mKnAPaQS+5HagbX3AtBH+2IB0gw5y4PquwkCIFofrvdH4mGyY+nFM6KigcYe4Hgx5A
i5uLF326FNuh0weUd8poVl0P3RmivMY7ffhFDg40S8o6IPFRT1VvKHfcOuf5GzjShjAGvW3xPlWv
5QPoGeZxN3SHAS8uU98LFV2W2261sg/YYg0HDCUuAK2kfegUAdJeDdO5VjYdpm6RAQDnaMq36qxX
s8qIkOhGY54VTSNnEb683Iy5MIVWkr7E054Unl074F1XfSDCd8I8qz9r+lKjO16bPosDZRO8sOJQ
F9aX//7pU7jlPA9lirq4Cr4q52EeHhTtzOjbf7GZy2vHRU0UPWmpageFQTYB4IiwECt46DCvgxZB
lm69eGR5SudjL5d3OF4Iy2CydDzUEnLuSopQkMzHtoZ6W/LYo/bfut4MuNWQ3fP6kM0DXrCV7zpR
SffAIIIGzYeYpEedc/aN0sdk3Hejr9XCg0bDoXTutJiflWGjVbcSL/AyQnUYdDfIEGVuUdoN4J7S
7TLKK9BAmQ5mIkXNtkBBa58XWDAQErmLXo8MMqjdcR57i5RRM7wlo3qgYGyuZi913m9/4OuiGHri
C80nppzAhSbPRatazhzW5VXU2F9cAF5p++7EzJ8ARHN/DvnzEFsb53Plur2wKEX9bOzyLEXrI3LA
J9eUQQPd5Jq9600R9ArdMLZ6SEHrBHQ3gNcAQkoOrKWQKJjJUEXT5GcV1Jjrl8p+cts24LzzE2q9
MHHiPUHNgjw3dKM2svZYREaxkCLhfgF4Xo4RORB3KMMgl6tqrxxGT6Xpfez0+8ZWnoZ6+lFWiUdE
/7UYWwi7t/PGtbPmrDhVqIKDzgwpjhSw04nGfQqYZFSqsbJvu6b8PrWKulFKWLGyMNICpI33Ei5T
6fS6VppnecPqaGxaezc483gqMq5tpE4rroqqCJInvOyXITZpL1vFaly7J3UkyGuePEBb+RCr2lGj
2t6tbd8egITo/xI0ibgEmBxQjQCY4sqTmeZ4U1kcyklNVLDO8S2tMvy+J1u0oytHAgbgHWDKQbHu
QwHpUyzP57RMFKVtIhCkfFXzHU36o50MPrX+bCINVq7HC1vSvVGTzGkqVAcic0L7cSZh2k5n0x02
PP/6Y8HpVZTMgCBCoUAGNZplodK2KXmkkr0Qo3EkekP2fMzOWVY/6JT/6DpV39tOujW6eZ3JwjJI
b5dUC7h+GYKT4yBMkCfj0VScqwxPJPcBlSAlY4HhRmq8NfFzvZ+LOSAQloFb1N6Xs/Hp2/FeB/LM
tnhUWEHbh0r1ANDMRhRb2Uz8YoDXUJBAN0seu+awrbl52UXa0IQAwD067Q9GQxBI7tHi+1HRnbGZ
3lyfaXfxeNTrgMpHsidFjoEPOqQQsg5bVpv7ach0XxEAaN6+flZ2D1P4xjJ8iCoLShWXu9dbvMy1
3BIRt38p5nNpVl6Rvd62sbZ7GL2BAMjCv4w7+9KGO7CG2rUposzQApUqSFRZeu7b3D9DIeWd1QnA
RluSQyvVauDSXbKwuaCAgL8vrUJvyGoZ67rILIzHqnOBVjRObp94aP40qXk3U+oxlr0KlgZWTIM+
e8jydiMwr9Qxll+xiKAurV68bi5/RQGR6CwWVRdBGSGwxh0uSk/ku3b6hxgPmqJ6VdX7DWYCbm+5
rNmGfO7S7vJNPp0KhTnNMIxNF4n3wQkc4jElqkHaMwfmQ/oCpZt0N6I7ZXhu6dtbz5SVW/fCuqxQ
VCSziUsX1lWqvvH+9zAckoR4o9buEMWn9ggyLXDgBASX7u2FX0fypY+kgQ0RIMNFUPdy3SPKm3bW
c1guf5vmSR9OrEZHU3hz2+5um/qoQF4+xi5t6Ze2QAbKGF4A8LCFk+lQx48deSkH0BhABAPM0FOj
ePXPf4zhsWwTVDTuCvcXmpB82I0bbra1aukJTSb09duk7yI97U+mCzYIyMibb4Xu3E2EbhhbeSss
60YpHGEJ+yk/QiHCYIPksOii2sr1344xqGfUi9wJGr8qfxezGLhPp7ibdwzkDsJz4kzVIIfHy2pP
+kHs5jgr6qemQ4sqKUzysy2zOvfomNtfqqLUaxAzsMHczZZOn0nG9TYART1TDpqa18UhrUyhnsbW
yozQUcr0kRpDucUYL2v5fhwglGJQC4SSCooy6uXHbYXLRt2c8HE9dVcdxmP2aBztY3xWd9BwhAyE
N4iDFX6pfloJlIQDe6M2vRq/Pv8AyZMpN0ZulnMXda91tide8qzvChaO469ZPWaN8OwTbwKmbSSs
1+8efFxDBywFswkYFpCduh4yJlKsW1CR+7UVx57Qy+I42nH/3S7iJNo4RctGXp2iTwZl32VlxV3Q
DEXZ2EDppznqwOHY+onZVdCh6liMLwWZfciJ3za8cr+ixYGhA/wTFVaZvAnnFNJbmt5FtNANnyVs
8Mx+Tva3razcryhQIBChtoeUWb5fFbPjnWrnImqKsKP/xPof3djI9FbKeHhgfLIh3TF2nNhqAi2j
yDJf1T5q8nPPd8Ouau4GUBa0IYAw7TfLE6He3vPmLQEA+/YiV+P9518g3TalPsyJGJhAln5OE3HP
WyNg/E/KMBO960LH6EI+iK8d2+JqWPuIqP/AXZeZefAkXZ7SOm11V+GNiJTZUb9UGdIXTAbE326v
b9UKSgqoxKNJhHrppRVw1CRNrXMRmWalnnKdNycTk8Qb8MSVpzKqekhgQQABRCbaK5dmYt5ncc0M
EWF2b0/enIPlVz4k2l8Mv3soyYb/68vBkg/eZ3PS3qVG34ma6iIaKEZuTToysMaO4gcZrDSY60zc
1VyZHzFKiJF9QytDw4pRB9Ic4YOwh+7mOekC1DTUB4xvZ+hgF84pH8t+r6bzsG8VzOESPW5eGubm
D5U6g149oVsjRNcJFoD+C14d3QMgA664+Cc8fUhLnT4qlDr9bTR56pcD156qIdHu5raOMYdt5GA2
gFYDCHjquTtrYJP9ddtDro45fgWeWR+j0mDak19bwrD7dsryAfBx40TBS8LT5NR1W2xJV464mIEb
okYHUT3869JDlHQCUEsXA066mb8mTmeN4HUZMOtwezlXl8CHHZSXwfe8FKekmGwoJUuGiQ9Rgy50
kBvFe9mDEZDkE1SqaBXctra6eSC1+19ry6o/5ap65phlgoQpstwy9l0rV3ZzDpZ3jkLJ34bjj4Wh
zbRMGWNkVtrAkjV8jJt2iNBy8Bo9PudFH9h03ri817/Tf8xIl2gD0E9mgDcrSh3zK0bb47Peu+lG
3F/dNhAAgEhYX9J9KSpRVQw1TXtsW8YPJSQsrYafB0fb3f46q77wHzMySEu4hDk9xkqjTv/T9ecB
QsJ99qXRxw07G8uRhQ1tNtemYuLTOJhUttHNyFrhWZ2+EfaWqHYR9VBHwhlCORLoHgwfSkG2dplO
WTwOkZo16T+VHYPRNOVx7w2q1e8IMOJBTPUpgLTYVhVhZYWgy0J3D1QUgC/JL/q8hoqBXeRjJJTW
d3I8BC2+0zA1ffuDra0QBKqIFFC3ALPa8jM+HadUo9g1rRpRzNrVJNJbKFTno+bzFEsTDmDixdbk
zoqPLNT5mOQEXANJs7Spet2CQ1CfR6BGjMJruIDcp5r9oWmF2Yyxm463V7hlTrq5HG4YfWYNYzQM
w96159brwB/g1XExBmbsbNzLK4cZA+5wGFRHMLN7BZ/qdF4aqTpGZV4cidof0Nz6W/gonPKzCeko
E6EP4IvTx8jKv5N2CFrlnpG3ON6Sx1n1wP8s5eMy/eQaJRdAZevGGLH8O0RJdhproEMybQQmacNQ
atExJ4OMDCUlwPjlBmCKVyGzSaOHZW2zvWrGYMVIuzm47QTrVtAwAQv00i9fnOTTWlTWxsJmXA/R
FB0POrXerZIWGxehXEf5dy2ojC0WwE4je/bIsll0+D5hBb2p2uNdNj+VKp+eSFu3u7TS2D4uzF1S
Oxz+17I7pcoHLxuzeZeOYG9OwfR+rtXZ8iDZPPq3t0DO/P/fr1tUUhaRDuA7L/fAoSOmB/RBD9N0
xsSO7umpe2CWexq0MijyMDbBE01F2PJn1TmUje0l8wsvDo6OupO9cU6WQ/4psn78GGC1Fu4bSJij
2Hf5YxRFzQoFnXfoQ/iifXOLzOPVIZ4mz2Ibpta+vQXMACpqmAS+qqqlqC+1la5oYauY4sjga37O
xnrDjz+0veQVYU4eOEP4GFofUiTNS14XvUjgYkWuH6tZJ8chTvujOWJ7qVOq0Uy6LKic5HsV4zub
6aAeBkOcSMy+gsZOnISDpJNPEG/SuqbZQ+AOAhBDb/gEf7KX8RgD9yVXAqfLddR4wXbbxlq+c5xK
CVxjto69CcmDsmy0oBuUF9NgxSnttRjbqr62YiR7AHHT3W23ki6Qjw8JjJeGyQjAUq9IWhu7Yv0w
Ez1swD1zFI4ah6Su2S+Stv8MRe8coSHqBGPOjff/wjBe4hBzBMbhSqYvZa5RdYmrh7Ni7XlcP5Rp
ua9b/mir09FIpnOVb3HWr3kS6ONApwqgL0QMpExXoYKPKcmNMEUZF1pe57GdtrpL8vP4Y0Mxc4bB
FMC40EOQ00EQx6HQb0DWuDxM7b45pC/tP+7s0dgbfls/2ZYwoFw7ujIorQqdHU3oMQxmxuglxU77
qTAvf7O+MOoZb8lTYgQi9rYIIdfNopaiQTEey5Wza1IzW+PQHw6H+KlPg/yR3Vt3PdmrwtMeQN3x
Ip54t3ENyHiuf9cK/Aeijg2qX5nity3JOKqYwgtbIfxkvs9oUA07U/3uZChxZ17lekb1kqmKl2fv
m6i51RAMLk3onAMuDkSZVCccqxiS3EOsh4rigIIqI5jTBzXq7BMnKU5FBWLwXrXm3exo7S+eKM2+
SezqXCUE4Hm3+VIqWuJZWgeQBS35XcvHL7cPlXTn/7s/mIcCyQnKeYhjl2GZugpaMgpqpVrtzFFV
tGKnG515qIxhqw60FjiW0at/TaHgdWkKSJUScNrECGdjZ9EUEM2Tq6N+mFcnJAV3+tbDUa6YSGsD
/eOlwYFNFtcZ1iZIfZ6a/n4q1P2gNA8gS9pnvPJrPdSMfK9Ykw8wp8/Lt9ubu7piNKmW9zjkCmV1
bxTHe7RfqRGSFoDzrmlfa1UNdHv+UVsMT5g5OZSUbST4az6Hdh02Gh1eNOJlUIOlxqOSZI4aUuPM
RucQm4lPJv3BnX933xPoexiBMd4ndh0CPRPM+CGNPRwm9L62j9+Ke+G84xJGDgIpa5lVJk7cuEzn
XAvtothT82vcKmEDIhe6y/uHCfAyvVbPav2YWEcOUG0ZPyXODzVONq6OleQDWSd6tPgGIEu7evTY
SZsbZNDCuHrAl0b4iXfTHAPH9Ie5dCvmSA+Qxe9gzcFcFNrbLgg7L/0OAnHNUMe6FjoJ90xt3Bfl
dHBq9n2wTA89JyOuAwoVvlwX3miGtp0EZZE8j7x9omW3U6atwtDaFbPUACCugGQY7QrpBdZPVlpU
iq2FXG1eZv1bSjAwnhdf3B5s+RPoXkcUPNxkPHXGd73cQp+v7f5S/UIYRL0InnC5H4JZlnBH5GO9
ouyL6ay1bFcOuYd5dW0LF72kkVJShlrR/9pCQfbSlsGr1AEPjRZq7Xl66UpvIJ773bqzujPdbCKv
pAcLRRGmxPCPBcd/aSzDp3fymukhMSCH0k++C3LZ9Pdzxr9W6PINVnJvdZM/AYjGMaAQP09QSLkd
YtZ+AkgKl/FCFdAUGR7rWiJjRLg4YKj3BUppoURm51t9Crka/OHS6HahrIjiGNIUKXbrZKQYbqF4
tPXxQUuAwTa/Grz1LV7tbCM9V+B26OOg79hJbUovHsNGzPu6rt/TSTu4iED5QMH88LuCINg4Fyet
ToEgVk8Q8904ftdBd0mibLBSAhaBZ4AU9XNSQzWStXrYcTHg1bVrkm+027XGSY0Dmth/bn+AFXPI
RUHkhLoupqjkeX7DyhSNj3hk1Unv+sMEPiNuHrlZ+bSHTGnHJ1zgw1YDciWZQjQFqTHKvCa+upyZ
am5aItRpOtgQ3F1p/SxiQNPdwDWzewGYvP2Szb/y5jdJdtpSdGHdFgLy//MLFv1HzMZA6VbaZxCi
uMqgTHo40iHDwEN1yur4TqgQQXZ+Ftp7qmRfksE82Ur7BzUz3POl34/94fb2X5/3ZR8cPEgAogM1
ixRbxjQvk4WxJrS+Faa9SwkUoIu9ABxGuOaxYc+AMty2uBJML01KIabkVVL0BR5ApiJEQJnR7O15
NiK9y4adM0F1jGSk/N0SDEHy3Mj9rqCOp4h6Syt9MXQZ6y5/iHTPVJljUQR1PXSVTNmPedo8Te6c
7wnv1efbi14JALAFVgwgFXH88cUvQ52lZG1fAc0d8pTsMwJEtUXoC2QEy970lfaRgp7c8Kpx3NVx
BRL2h1zx5pfO8q34sRj3zvgLKItJA8gTZVvmQb5l67Nc37qXv1DajSRJGbqpuh4mVfybpNSDkhCY
GnfT6MXxeK7zL5hr21P1e+yciuIO6V+iPVC8s8RWTVzuOiFaXv4U6bqdOSgYZ2xmKIB7/AKBWk31
e+M09Me88Ys64NlGhVBm7/vXIgD1GHpDigPGvMvPA/4lF6Szjh6qRjt4w/BoDd483PHa8TJTO+nO
7yarjxqQCuiBlt2ea18nkLR0KTQgm/2UhIL5TrLxqz5UOWUHxc9B8XepwoBK4/JXNXrdVEqN5zPk
nfKv+kTbXZn0Y6BO8z2PDeVxNjO6kPDaUda3mPZ3S3WXdNqzFttgVSPWP7bohsCNLcdvqjQPqOv0
x9Rt3/A/hS6ezU+QoHjVOpudOzsvnyumFw8Cze5gBKbNJ3MxnXrRav9F0FnEqpZUErhsuVC6XPlW
3ysfJZCh91AfnJ4rzYVmFakUv3KsJ8NNQEpZqZrrgW3C+fsrDnnlMnm/SJVetYKJU3S6Aa6o0OpJ
0HD0Xy3PqSmUcD1lsjxIY2x1DWQ00+JggPMAJo1viX76R3z4VE+1bMWOQbZshIUloPPbq/zL2DtV
IGie/gIV3XRnkH7KPNqy8og+OPi4ZuMuYRoHYoNOgHMn7ttQdxpA3U3+x62gNFnmTXqnNPEWX8VK
JMDVj6rNopGHqTHpZmJjkmeN1hshuBYPDdF7L22EHgjoM/g6jbc689cpGFrL8G7oQYMyAFn2pZeX
Y69loutJqHSvOqFetUV+tHLHIWCAnhEobszeuVI4Af0KJ0k+kDAGfURWNUGDNo1hPUN8cOEuOebM
a7/fjvfLHymdXFD3gnXdxrQHJn2lNVVF1dt1l5FwRgv/WBhqdp8LDnbD1NF8VWTZrhZWvb9tdC1u
4ipHqwOpFCBGMi2MhSDWkZyaIZ+rV5Abnhoj/RpT9zgL8dj0YZJA1HumZxJ3G6FqJYvDOxUwWrwR
UfCQy0SjW7qN2TskdLnunjoQhu8g/w5GbUj17ikDtt3D9MMfXiZ8I5YsMVDa6eVaXfRQkJfiqXzp
PbFtCQf8imaY967HqgK++sKnjet7xUWXER4wTiEhxnS6lCUByYRCFPoYIePgREvAS+O5SrM12rW2
iUBXouWyaG6AZudyKWOhANA9mWaodn04EMO307cxPqVJuqunGKXaTSmlZXPkzcObEnU1vC2BIJbW
1UM9W3S1Y4ZjEiTR0mRB3FE9aM53ExqZPv/xXmyVT1eOBjIgjGE6BoaMEGguV4lboRV1VVihS7+V
xV5lBwo+iykp/JKNGz2GNVsoXYJEG5MbriHLXutjkwg0kazQFvqBWmjJNRoGrJSDURaem77+/fn7
yO+gEYViNLQkLpcmtLZROqLZYafcg7bZ7HYlPVQVlFp19twL584lQVFtaT9euw14VLGjmIBZpqk+
SrifrhbeODQ1p9gOi3jYJaXW+72J94JrQcRwHALLKDLf5eOWzOb1mfjg88apgOtgiEs6eKDwmCu8
V51Q52za11p25CzbEqRd6RBeWpFq7ZMCtpSKlE4omvTVSJg3a2AoUbIgdqq90cYBJFWfhu8GQO5u
Grax4vXp7z6ju3qLyPXal/BLENOROagapiGWz/Bpm22lyRRVJE5YN+quoPcoedeT8HQ3RRtyoypx
fQNf2pKafbHbNr2FuyIs0+wJ6ll4hls7I3+s83kr6KxcGostlFeREGHU05LWlY8DaUzOnVBbtlTp
6RuFaiHY+2oWiIQzHwhS/ZwUFvANAHzcWw0bvt8+OGuu9EF4APvotMrVkZFVU9wPrRMqKfgC1a4b
PKMm5HDbyupKgaEAoA3uCsCh5EvtkBB1LoUTJtmXsa69tDC93HgsQLU6qsUhixtEPifI6K/bhte+
Joo+KKah3gApr8WzPnmObvejqBPscNUUzWkexvHZTNR7Ox3Ve8Ma1NPfmwN1i4PbEFxjuFAuzTEF
8os9m52PG1FRHgf+g6Z4vGhbRZS1z/bZkBQB3NGopqaZnLAHdwOezBi98m4vZcuC9MUgkjiJoYAF
lYS6+zKlGy6xFjoXNTLUH3ETXVGkj8DSE6VTnRAMM178u38Wj8Z8AL2TuVVVu85Bl7l48B1hlApX
u9xLKQtmFqNQnNCt/olLD5m0SIJ82vnl6A3m383w4rGBJAzjmMg/iYpGsxQ+qMOxabnlhAXDcDqp
Yu5D4NTcCFLXmRfEktC8B7EEursYcbr0s76zxMh5a4el8q0aVX9yKj+fNpayZURy5ppBqVKlnR1m
euq1verV2v3/2YjsyIYonRgUfWGZJ75eP2BELQDx7G1fXlkJUi28ABdidcxbStmdq+Hprk+pGk40
OYJKMaQN8xvCg9tmVlwaryiEGhRwVXCkLkfqU7Dh+jCYFPP4oUVp4CbVY53cMQKyJPJ9zkH53I4b
aMyV6GYgZwW7BO7EpZJ7aXAq52JGxFbD2j5Y5lfbrwzuuVsVmrXdgw4KphuRNQKPv/yKT8sq1WQU
UzGrIXLn/ujQPGBKae/TcavXs2YIsBdnecyAMuPqmk8UVe107B/Q7j+41fhl6j71fNiIPKtm0FIF
+gWB96ruioanBRppmDEwppra92n2RZjf/t4VcO981LPgC3J2n9ZMrYnbqmHRdN7E92Xf7/r6T19+
hzrcVnd6ucQunxIQXV+keUFKsSibLQv+/IHwKHLQB1XD5KGL77umChrLQrHuLDaemit3AqZn0B1c
wg7qKZInQOxwVjO7U0PF+knid/BE3961rT9fuq1bTWckHfDnz9ODU739d38+8qylIIS0/SNL+bRR
xqhludX0kCd1mhZBE6wTzOXH24tYcy/UtyCNB65y9Dek2NyYRcrrTFNDVv3JjcYHxxiU2TbymtVP
/smIFJtjU1MA59Gxkp6COrh/hB8nZvpmqD8wH7CRCqyFmc8rkmK03iYJ6ztVDbu+PRj6WzkKj1ks
MLfkXdcCKEI0NJGWOXyQCF86sjEBK9rj04Xgqq+8uH0Z5wjzs4a1L7ZqF6uuhiiDWwHFXVA4XJqK
uwQP19ZFrF5YmWYwyW+BGdZ2zQQiGlomy6SuDPsm5qDNeOKrISYK3/SORCrEFIzMyxO2v+1xq5YQ
oXH3AJyEGHC5llQxZztF4zO0jH1BPLPBcxT8RlsTqGtfZ4nOaMeDgx+NqUszDuuHtEDmE5rC9cRD
p+0U1Ii13oauUIpm9UYuvXaO0A0H9hNva1D3SlGtpiytDJQQQjuGFh461fh/dtWW3MUK0uYD0Ivb
Bqkh8AXSpV1kgBGZNl06/M19mYwhZebkZaWz78yz5Qqvo4mnYUSqq5K7Uc2DeEv6fG1fwUULchqQ
gyNnlAJGrCcu5RrTwqnrPCJeKufJZTA1HbgVVPnzbWfZsiY5y2zVFkaHCiBMi9TjpN61iTpAvNRz
kv2sTLumM6qNbHUtWKEkAymFpTIDKNul46gly7kGgaKwjg8E1HLO0B9090/Gc78n48+/Xx/Q7HhQ
wx+AIZIOttpkrMdghxqCAwVwZTcUqME4yRRkjQcMpmfSfCM8ri4PMo8gKcToA96Zl8uzssTQxgqO
qgMYrIMRoi+h8FEcUXVGkrmFmlg7FoDsIkLiIkY2K30/x8pmtApbLayhB2Gd9fjezDbIuFbaxEgn
PtmQTnox08o1GfpUkC3wgPfC8SN+53wdNC2YCMSQyiP6YT391W1xXqzt5ZL7IZ8xMVYq39C4UYXe
YsptKePNIA+okl+DpfgQK0G6uRE213YSTBTQNEXKvjwML7+blvaGmBLYskCgHjPzpWxqv2uLDe9f
N2OiOAiy5IX68NIMriDwoWgCTb/q2RCY1mPekG9xiq5dAXAGdCqBakZBcNnXT5kN6pCNgj6MFg5J
40P+MVEmjztP87jxJly5Ngm+C1RTUYw38NK9tFNadauQ5S0w5mz2RrTrjnrVbgklrKxmCRNLsQgV
IyJXbWaiTWNVjmroiGLcJQZpd8aseX0y/g9pV7bbOLJkv4gA9+WVFLXSm2SXq/xCVJVtJvfkvnz9
nHTf6ZJSHCXqTjfQaECAg7lFRkacOGcV2VQSeMSFBcLbBslFkGExUUtut5dDaWhkQCylJ6fEupub
o1AlatkEo8qAE0SZgTu0IR5MXdjhhgYhiQPZa/OumJoeoj+NYH1EhrixjHaT0gqDPZj0E3y9lDxN
hiBIXzSBSgxjSWUNvdyFiX4oRY3ZWKa5cO1pj/vLLUSaTYv7DOxWjCUVB4TfZ7kUSzEZiHLQlBBC
j5Oj71A1fb19VSxuMzzTUTGAGwDN1OVmHtDfYqQKVQ6ZPrQrGhqpJ+lGuG1n0rzHDqC1t+0t+VUW
bYKyGiRC1/0Hc+MMRtkVykGeq24Hnbt5pRtV4iHVIyNXJBHfinMD2q0VNnqfoK1CUSm4ywYRAmpp
5CzfLCMzBskYfsu3ToyYR0oQcpSJG6l3jRN+64uVKXVHwZBZ8MK9TfF0sAHrwKPLBsP55RyraD6c
QP+pHOZ1ja7lfattSeZu0meEjK1gZy5cHuCiZ4gylu2DT7+0he41p7cG2ALyyzXoNpwQYEDd16J0
resvt0e2EEcxRAHQi6DaR+MlNzCKNuJRbrCWZX7Ii4NkA5Jrvs0dXdnat84W+KhlayhuwburwAay
38/8u4KSdUVqDK3GDZz7IH9sPP29qleKiERvaWvgkvrXEufh2zaB889hqYdYsfWL5m+DMXhmIVir
JS9yZoYPerPBicFJi6CpsV/B1eTJ5Cdkvm8vEftUfu+d2+C8bjSCexaSitgPrr0p6aaz/Pt29rr3
IROMZmnnIeQEGR/IOnGouOWZHbvq03JEKKFRdWU3c+HrVlzvEKJ2XpHT6AESW6Jb8mp4wEgi2gR2
FlgalJG57d6AE9RKgIE4qPPsqmG0G6L+e9utR8fZ9Tp14/l9SMm323N6tW5IMzG3jBgDkDmA9C83
olzHel/3qnSQ8vJBqnaJnB8doxFFoFdug5kBFpYhR9iDk38ygA5HcvRQOmR5tVKcZ/MdujoV+qTQ
ehetu7jajYUgmbowMlwFKOSiYQltNfx7vUhnNDXoMglSQJCYTF4/u84g2JIiI9yVM8H591WqkiCW
dyT2oSGg2d//eoUuxsFNXQjBXy03YIKYDfTjPgecYJHwwtX1zB7KZ3PFbT2pcvCoGyYSmPtiXf/1
nYG/DlAJThNSzqxb73KP9XGGP29hJYbiHjl913h1rB/ZuI7GfVt+RlAAt/u/39Ysb880nVBoRgLq
0mRl6hTSdDOBXjHQz04NxmHLG3uBm7jyrWxgyCuxvhJ8uMz51iEiKAW1JgkQY3uSnALz0bhKvp/6
z9t74MofXRrin1FyYZtSA0G4AMQrePy+5nEQmhs0HnqyCOF1vaORCWIkQEg8YUxXl24oaWCyNPIg
xrGpUMHLIjf+69sCf/jcCLc8faMjQTLDiETAU+XAgtSs8/yvDyesoBuWhbX2NTNuOBlJ3yd6Hsz2
TxC4eUW2L4hgZa5RFWwoZ0a4obQ9SZEu1PLAigCYyge/z61VTdPvk93fOQlorIewdtVO98kEFKJW
o8WQVgFwit5YUzQjidIXSwtosvevzsh50O53ufUJacuxL+I4cEhADQtlqk0lamkX2OBVifR50hOi
kDgYnbdadjx2hqtOlKcWWeHuez0lTtnUGEltvhgNdaHA1am1e/toiYxwHnwomonGzAg0lmKIzShT
uzLiSPCO+2Jhu4hdmAQMoBLA+OBwITd4uSqNGscldMnzoOkzN7XJdgojN9VBa+zZXXond9QvQUYB
ZoBAKV9B56pl9bpvcuC1Uy/NPrB5tnKj79SYunM9rG5PwrUjw/scZWd8IfLnGr+ejkwGChxXGVC9
AXTYktJ1p5i5F0Pe05+0Lt7ctnd931za41YWqiyRklqkDKCLutLnBnQf/08L3LKmWUfmdkjLYEwj
zzQ/YtF74TpauxwCdy33cjgRw8AQUM/su9qtE9iRPhTzqS7NFdKivjkKLlLRrHG3NEhC8aSkWRlo
pbFSjLvekgWztnAYLvYB+/3sWeIMZV12YVIGnbIZZ+cwG3sjFVFdLxqx8HwE4y9yTxa3NJMRkygb
aQnGR7xEULj93lP4kLCoP/5+l7H7H090HDhU1S9Hk8ZyiQbXqgxyAppP9MzH+j26w0RgqIXDg3IQ
ghtkgiA6xvctKw1w3BJah4McemOWZ38fGvRaisjkl6wgyADNAVPvs/knftNmThcjqglSyc+p/ARq
5k+woQGzLgKjLGwzrAza5sD+gxoG3yhbDGhE7s2iDJy5KA+hSdS1Ezffbq/NwiZg5U4FOQQERwC+
XK4NRFZsqud6GSRy1OxGaK7/ksYhcVuk70Qufmnqzm1xG26wUxWpYdiK5xe5qneG8WPEnawXIkrK
a1gcHo3I2LI0DKLCKy7Otp+QOelNnFBLWmeICLw57Ta0rj1Ny1a9DMnUKnrIiLlr2sfbE7rgjy5M
cxOKpFLOmCFwqlAVd7H31VWGUJSUfpu9O0ntWlIWdPEkqnYtTi54mdGojmAR8g+XC6mkYaOkdVkG
jTvaT5nsErK1+t3twS3ulj9G+FcqCCLAJdLjJMvgCA7pS5dARLiwelFla2nrI1WCtD5ag5Hf5yYR
OFFomXQTdmVL9L1WluNqyqrRvT2a62iepdBAHsJaQyADy34/87KqXRupHkYU0RPqglJ+GK3uHpmw
3zHaWl1HVwWv78XZQzMI9iM04cAQdGlPKzu9AOV/GdhxWfjpNJe+lNX2upSJiLRsaQLBb8iKMIzX
i/eFTdoZZq2lNHCqcNOoDdpeQ6MDRub2DC6NCLAiOA9AUNEjwW+6TsnxBSUNGvtxMqH4iZdQk/f+
bSsLg0HygEG/gJOCf+fWqY0zGyI/LQ10eQMeZ1j4L+IuJEYQEoIRHpQu/FVI2kTKSN1XQRrTR7vM
DiWZP3SVfBiF9tdXO+gu0ESDlwFIT1C9vdwEXZanheLEeZAkP6XyFa8C3Xq6PV/Xq3Jpgotxma5b
15dJHqDYN/axiyYLpXi5bePazcEG+h2QqAXQFFvgchgzgUxFbcJG1le70ARB+ks13NnRUcs2Mvhp
ZMFOY9NyGbdf2uOmDazCKJupsOcgXyHfTV5avAz2ThZJNi7NHaIhqOIhp45UDPv93Cek+AcZ/Dyg
ULIpIvOQxXc6yBluz961FYRDIL5DPgxMMDB0acVOysiUijEPxlH3x+nY68VKmEy6XiIYsTUUszVE
RYgiLo1UFZxnZeJxP1SzV46Wqw/oNeg/YzJ6aLYsN02ZCcZ1fQldmuT8djuprdX1eOknhuQpwzcL
KD1siEGUtl+cPzCNIlWKdA/gCJdDA7AoNkdZhZ1B93N0SDlgGhBiaBdGA+QBYzT9oqngacsnikso
Na08UGnmWaGCV1mOpIF8Ei7VtYeDlz6zxPnRac5l2hqw5HSv8XjnDCKtvmsDQGRBTQDBAepxgGJe
TphqSwoSSlN4qPJtkTbrKRbB864ni7UjMfAnYi+AP7nLDbz2mkKb0jlIXe2n0rcon9HcXewZO/vt
w3PNZsOwWAAvgbsFDUl4/l0OZpoVCkLHKgSM4r1oV478DQUPcPaHrjq50qxue2mPZmfJnn5RZBJo
G0T1Tmtj3xA10FzvQ+SzQO8M2BaDpvOdejRxulnrZ9CdTfYQUKvP/HlAmaB25HwrGDWbwEsPCGI5
xpOFAjGglg7nM0idAPuatiFqIe2G2h8tSXytLbejpO7HPHs0CxmZ/Mbts18gLX4p1UTQebYwWEw6
q1E4AKleMRsOoFpr8MqRDlTrV6oWxNFLEYlyTdd+Hg9ENIgjPMKdjyrg5dqOJfiDhxYZ1koP1445
uvCO0eSsJ/LWaT9vT+nCgLBRUQhh+AETT8ZLW7ZRVxrtozgAZ+OvzHorlKe0ML7dNrJw8uBAcFXi
jkQrJ09yWDV5m1ZGGgXxWHWrGWRn4DzRRTiVhWkDny/uY1QxsTV4X69mXTVPSE4DbXcHVpZ7rblP
9Ccl7yG6+uv2gFj0cLkP8epFhRuSagq6HjUuulBzcP2TUEKizu5XOWl2SE6HWrOGQrCX0c/KFCT3
r1cJ9tBUz1YJJ4wXROkIQuaZODE0LqetTubAoNLBAZHG7WHxM8iy00hPoGubkXPhfy83Q6yPsxWn
HZKccd4fqkaqUELKi7VcSoidwRvqJZiNvzxSaL1D4gUdBsD94L+8ZGueRJmOV2gSNMVeUl5YSan9
vD0ufv/BBHphmXopY2i8Kiw2YWwVahqnAbHQnlOO0SkyclGb9vXkGXhsgGsIG11FAZOt4VnUFA92
AtnBNg1CQNhsYCtCS/WnfvhdgrEwgUTq7THxW4KNCYAi0IcBLGVhWJw5qI7KBnjcAqtBihZM8gl6
W37ctsFHT182IBroIKfE1AO5/WB1dpzUzpgGUA73JgpITvnTHB/BZeCO3XNeu3399vcW0dmLuwRh
Jx5vXCZzztU4p3aagUVf+V138fwI6dzhwYZjX1VNnexIaE6bsRqaTVo1IkYu/liz8eJWAaMT0hdg
DOHGK48gqa3lJAt0B/wVSWtvaWd8b+1h1Q3jRpv3wqBnaYaBETTZHKPR1+IutLFu9RiCKVlgzxBs
Qcev5oVDu9blynIzKU08I9NKP6/lEApTfSM471dRBAaMdziwyXBjyOXx6Fmpkzp7NLIimDsbwWpc
1RtDyXpPh1zMymoGupFbWvmpSrutQkHz7UZj4uyKcew0tzCLyYcadX8s2zA7xHldHjMIqAmSSQuH
F/35EEVDiMswYZyv7SMDwjeakgVQukn9TNLrt8yQakFe4oq36WsqmKAkCEyApeQ7kUAjVthKZUO1
+KWkn8kD8I7lxnwGEWN4l6oehWbAhyZtb2/3BZ/BYPUAPSKcwRHjDrGjQTpvVrD8VPms+w9yr0r7
/JS83LaysK0vrHBhqd5ZZY56TxakxSFCcJRCUd16Bh9WZWSuLKL5Mbm78Z+J/DMm7ggbWmtFNNGy
oM2N0RvUOgJ3jSH7YabNftS00er26BYcIbAioP/A0QXpCx9c9FGaMv6fLJhKsDXivt/nuuD6XVom
DAtMT4w3BX/t0tcaWdo1OEFZUHYU4qly4tzhUUT2hZJZj6WazS6tRZHm0qIBpAJniLCacd9f2kQG
KW7THPuxCx8nH4qyrjL/JtVn8nF7+hY8EPj1kffBi0VH/oqzM9mkkq0az/Cml9BUCsWxI8T8mjsa
FpU/DZKxQ7qV3E+l9AuoWVFpbNE6Y4Jlb2YwjHCbRUrRnQ5anDyoxnRNsgF89NUPqwI+u/Z7qT7N
DXkrUsGOWdqhCK6Rf3SQKkMLyOXUDvpQAcdqIvMQpi6rfY7kKaxPtn97Zpc2Jm5o1GIQzINmk/1+
FhAUsdFaAxTsgqzdNyCj0aI7Kir5L+1MtE5+FXLRccjzvA2a0Q2TzGzErrUFeAGSBVbtDiJ5yq9W
lfOIl51qyEYDCsbeJUBPXw4GYj764OS0CCb6GEMEsIhkDxTcSfOkya5cgG+vXOcdMAVvddi6En0o
nVUoOX5tRu4APUsSagBZtxYao+OHZviukC00Xvd0Fr2Ml2b9/EPZjJ3Nekfx+X3SFIEGEl0UrKGN
vp7TXLC211sIjxnwPjF5S+T/+GZ8uaumYUqBE1P7l/So4c09K9kW1OSia+l6OEjOMxJLYFzBdsK7
gbbqgGakchGMeekq4GySlF9Vl7jyXHqME8QYgCdqyYuSnmxZwjs/BTp1dvvOWBPp/faGXggXoJsC
gCsuSWSIrx6LxYBmsMkMgcep113hh/eZs2nn9zjfI0BYk3bY5rMKzmxIzI3v1IifKq32JvNziNe3
v+QKwoBje/ElnNeazYpKKsSTAtNa6ZMPxNND5/frfp3tyKO973fasezdtHebbE3L+zl10X9x+xuu
Cmz8N3DXKtWABwE3NVLMq++DT7zUd7vv7b3o6H2BZC6P3uVYOR8Z160k5a0DH+l3vrLug3an+8qz
sy73uOv26VO8nw/9od1a/iPYY9fSBqzBG5ytTfTwuc1PtYu2qG2/KVeFD7bhtSVwp9c3Fb4P7x2c
BfZ+Mzk/V411UoEItQiqNK3XqTbj/NtW7SlZ121kI9H8hpihXxStaAkWTiEssxyJijeDxT+5tDlL
TDVJiiCdJbelm6rz6sxt2t3tlV4yA/YmgOpZ3xcSnpcuJZcQFshjVQSykWV4+UA1Qi/vaohmxaJ0
zNJcmnh9QBYLD1aICV6acuDLbYfCe401yPoMgEW7PtDCA5jUgMepfhipyMGwj+d3F4ueGFcuehX4
bojZziZAqEgRZNBnk6u1NHxYGFjyFqKJPVTQUJ6BJTYKDGU7CFq+r3oW2Ak6s81nbNAMGbZAxRZB
Pf92yKZRkMCOfmRVCzUhtyqfuvF32a+jTvCiENrlvEcInbY0KWHXsc21NTirvHksyU7ZO9hHEMue
O/A/Tm8ltEFu76Qlbw5BHJQkWSUPaeLL5U3Uci76qcZRkerEI2mRoBCPnJHSlKIa29JOQnmW0aAg
tIKa+6Upok8DGib1IogN0Pw6hEibDiw5rhUO87p02sRPTKsDHWFRCY7LV8jIb6kz0w6XUxzyas6A
Yy+CyDQ8LdVfHPOtHdaKk6x7vd0pLWQVdX8Gz+bJmVZ4Xw7jPlZfxzq7C816M7WPSNRv1Uezwivz
9gJcteSyLXf+bdzSW3qsWeAdwdI7e9VaNco2ImhTYVxe62h6dPwRbxZcX47gtvgqml1PCutsAw0F
BF04w4PZVk5VYFLyIxIpuwdwoIffzNL7qF3FQ2bFbb3MV13qvv6A2omXrtBm4lEvXkdr9v/pCvGU
HwrCGLYJrj4KuSNk0xko2uA8W1u3piOlAxxoseni0iunhzlfl1mxIW6VOG49i2jirk8AOgXZIgCp
ipQfXy2HlsuodmBvC5JsNlyrjg6hI0euRKrt7ZW+dtrnhpCyv9z/Sa01qp62gPX19iFMrdcIdF61
bnu1LJhE/WoSmSUGU2YEt2iAu7QEiaIBWRQANZyO/EJ2qfP6LCeCS3Zh415a4fZP05kdac0eyC7L
QRDYeir9cKrKw4vOm8rZJQZk0TqIG0g+ZBUalxq6IDe3uHTIejNud3R2fX3hWWRt6MMsjWxGLecF
idpauZPVl9uLdu20MEj0HsNfacgg8DdtXNlNEcpDGQxPVruvPGq4M/HC7ykR+IHrd9OlIbamZ2Ox
1apILODxg9ZBW/xKopveXBvPci049ot2vs47y3BjRJd2plTTq6STMWetgdP0qiQnp+m8uN7bIMK9
PXmLO/7MFlu/szGRsK1sGsFWC3YgzZ8U4kWVL0yGXPsMTN2ZGfYZZ2aSrpb00B4B7rK8yHTROg38
U+QPq6j1R3V9e0yi+eNec3Zk13k+KWVgxp82SZCYPGbI/0mmkOhGNCzuap66NC9opgLW1ZXo5iru
EmusXVUdXRVo575Yh5PyMGmRoDNINED2WWez2QzQy8pMDLCe9bss1LcQYl8ZwxY5CtfSBMjv5THC
6VoWy7Hz9LWNMkbATxswNn6G8buhtq6Ru9iMSh571uOoDIItuTy6Pwa55StmwD6mCpOqGL+S0G3s
ymt2of5gHm9vk2XvCHrV/x0Zt3pmj9CKgLguSOKg+2ZI9vPU+kPyNtX9Zh62DuJ2J+12eKejRUqw
R7/aUC5vUXYi/hjn1hD8vJmCNzgNAF0v3Jg2qSsZKTL5NWCXbmRO3y1lQrECGEzLT1IHZJZaFb+G
ppmszDwp9nYrgeJTApO3YFrY1XP1ZSaYF/FKQhZB585qHjm9FA5A2+X38aHyJMuVXtLH7qTm7vz4
39hiPdtMUgqABM7VGVreOPGE64HYm1j/rpWuFo6eeWoGr5V/qDZiHLr5r2w6SOMhO8XaIy9Pj5Ph
FmkM+KJ2PcmGHzrf++qkQgNaO0rDSzR/jJXghmKj4GcULG8AVyN1iPYx7hqmitKEfQ4nO9PikTjO
XatM/u1RLZ1S1L+A7WA55yvuiEHOQGBY2NjL1raFGxjyA+kGb5Af8zBzSftW6X9XgmXEAdD2xcuW
Aa2R2+NOj9MlttW0FsRPo9bT2neleQlnwRFlt8/ZxF3Z4A4J7cg4FKU0HqEVB3KC1ANvtteH327P
Hedw/rECymigYhhOgxeqLSSaZmFNpmPYzvKJIHOyQno52VZUyX2pjtV7M5wGQWDERS3/MYqiL8jd
wCFocBdv5bRdh8TpeCS1bjJefimHXiyppmk9x3r9GxRA+ivwu3Q9EClsdreHzOehvswDAAbLoK/C
i4875JU0z1IuYWaHhN7b81bSAgPY57Lf9WgzHdTk2BlbZ/i7yOY/VpEEBaUWAhs+iW4adTEnQzId
9e6oS5nfkZXUvQ3mfiDPtwfIvp/fOTABGTZwg0CriZveOAUCijhkPFoOUi52WK/DMjVdFLVkTwt1
0RNxaTXxQkezGiDkoNzk7iwrT6ehAE7sOEVac3SaYYxdI6nNfu2Qac5Q87ahDzhFE5h4QrOM5v9i
YhFks5wW2v9Ng/MwejanStGr83GmNWCL8crOne3Y5h+ZNP7QtF4kb3t1ZKADgwIMqA1AiYMsFze9
yD9UeV/13ZEg1pkMyGSgAFz3vyTyuxApv10tJbOFKjeeDwYShXx6S9HmOmskuzua8bAuqAqiR+Aw
+2inqoJZvD4VMMU4geGi0VAO7Ofl1VCmQ281Wt2jmtX55nCH7brRw3Hdhe+ZRd2oo25H4ufOlAQx
D+e+bXAuq3CnuI7YlKKsfmnYyqG0nA421NJp5I3xL5vsYwJYEPSjf/ShsRHqqixMKhgVgADFVYFe
GVO7NJjhoT6XRSwfa6AzoSMVEvqkjgme8b3gjl+2hIIW0G/AnfBDs0lc12mZyEc1fqUqkHabJELK
QhIB4BamEI040PGAiAhLXXFTGCnxOJLZkY9pbd1TtfURJQVoaa2s2m2TJKBj8qvMBUXepcGdG1Uv
p1GJiBF3wCAcoyb2GrKTo3ec/0n79ZfeDJQwgFfhvsX4ACTk7toEgWJXTRgbeZch8akm30y18iZN
cCtcebGv1klGVcJIB3AzXY6GtlEzKGmjHCkhP9RJRzPTKteVe530AeAMHTH92+Pik6rY98iRM9wi
ssgsjuAGFvVKJGujrh9xGtcz9N3QGbixM8cr1MxNoMoy2qAf7+ipklOIY/0WmL9ePmQkgLvCrDII
m8r21NlDqq9DqTTM2T62TQcBn/uiTDdFjbp57pfyyYk/6fgjmZ+KTaVtkzj1TfNNQpuDYBaYV7m4
q5BJQ/rii/iG5fG5s+hMhVaEmRkeM6kmDCEjHQbEkpgLRYSbu/bbQM8D94fSMq4qNIVcDji2p0zJ
TJWccll3tcCRHqoG1xL1wvRFMLfsq7lRoTSP+AJAC7TH8RiBAU+T3Jq6+KQ1mbGPour7MMTKfToV
6toopPzVyVRwx8gQ9Woyed5VivnQpEOzT4v2oJmSKgi4rmbZwASjPRgJIvRHIaV2OXSDarFFFXxP
bz80/fNQDH5qaWvBqK+OEKxAb4XVtRi0hB91ir4ehXyNOlrln9ZDv/o1bpPP2Bt+lFDJpZ7tZr61
chJ3fBQSN17fX1/W4daBz0LrAg/vp6oSQnO+j0+jnbrd/GzlJ9I9tXYMNNZnSWtfRTF4EmkEcc8b
hq5GmyVQNGi9Rb2L37+yCpldAGnjU1pFvjGBmc8oVoJ5Zd77YjdxNtg3nJ1UjAo1EMJW7ztCK9VL
Vo4fl27/SV36YgnyK8vzeDYibq9IcVaovdzGp84fBj+RPHPVrSJP6VZWshJBPkTTx51J3ZDQFt3B
mDQmbqi9x8QRRBc8x8N/VggUigAeoAz/VRk/mz0tdPIuGrAvkOLdpYfoyfH7PQABvS+v6rthKz2D
M0AEqrjyNWzJNARtKNtAEPlL8/3MaFy2lpmqGFeCm9gDY9SKWBnu49Y+NnH6lquitNiVN+cMcquW
ZQT5qwh7JCoiN3eifaL+qs3vJu0F+2PJlSBOY7xDOOhg8b/cjE1cZ6lqjPEpVnQU40wojWSIGL3B
lkUUbSJT3L63SKaC2Aimpuw0SRDEcEIXrw3RBlk8Xng6oCUDGb6r+NPMo3Sc1RDHS/6ISmVjkvap
ybW7eNxnGd1pPwe12kmZdJ9aIhZfHkT5z+Y8s83FUFmo1eh+cuKTbnlz5sX2iq7BUlWHvyrprlJd
K91FPcR9XTxrbnuVhQ0DVmwQ+uItylpmuXWMaiM2lR7HQrbKXVpNR0cfHTdDO4PWtYlgjhdWEtA8
RumLhxowqZyxrGxRNIuxkjWEuz28Fo8SQLSb3tYEo1o4d6wqDzFRC7R+uI0ud2cx2Bk+BGupPBjd
qdL9WEO61s//kkOFrRvLDgIdj5gFDQZc7JYZ4HguQIt4QkS+lZyXNLtPbEWQZbqK6pkR9NfDjUBU
ADD5y8Gg6leTrs6SExi45ySI23olKcdE2UD10h1pu9IkQRDMZ2b/GdeZSc6NpBpR8U4HCX/5CQA+
Kd3vxcr+8aG+K5ZnuqrjmttG1GbG56L/YxSJAzQcoD+Lb4hSihkhIsmT06x5+Wd5n7/p/rCZd6ZH
013ee7YARrE8r3/scbuxSYwK+GnY67u980qzJyKDJcnTK4CzNyIMmMgYt4hFPUltolGwmRIHmqZ4
/UW2Z40rSzrlzm4YbTwtRLJJ10+Lr53zZ4TcMvZGnXRZghFG4QDowHMlu2O6otrgZdrop+FHNKxr
5GqMQXA7CNeSu9AzM9PkccKeVX6XXbLrFXsrvVTRdEraoIe6Wg85TbsnnpPcd42IaYDNJRco4cD8
GTbzDme3ro62YjkH3/9p0qXCz2g/I06qCv+251yKkPBgg/M0mBY9qpSXZuqcTmWfFMmpCOAjXNXa
ZOUuVt2G+LXkDvNBVBVa3ENnBjmvlgOKAHZ8LKfpzduEuBDGddFSMr2+3x4ZD0T55ySeGeKuoyqE
hqOqwFD8bfqkJ+tgf+Q/QQ01+NmDkru/M1fb/wjU0p1HrzgqnvJy+wOWt8/ZB/BHU9bHZGqxfcrJ
jY6Q3NXuhrW8HlbVc7uxdiuBOXYOrjbMmTn+cAKfOfcjzI0rKD6/qR+P+gP1NeKNm8B5XCUfhsCi
aCW5g0lJa+TgH05OdXjX64DGnwakGhSGoSHH8jlJRMDPpWseWpSMgBVKG6hrXe5VSelLdIBgRQd6
PwJSVHxmb3W5vj2Py9P4xwh36CstSqaobJJTWKkQzZ7NX0StFS+eRpEQ1lLAxKAjFssaAuzPZymL
NCkayLQlp9ZI0JSxn9bhTgu65sUw91Hyu6q30zP090A2L3u3B/l/HI4/prlRWo0KYgeImZ7s8SHM
PhrzoLVeAyHmKnIn+dCoq7r6bT53P5PO05tvkU7c8HcG4vumejKcV91eJwAy3f6o5eX9802cx8vz
oQJ/MKYjSqRwZVRpt84hurUCX+dJmgf/tjXhFHBhD3LEeVxaJS6zhqzrL2qArHcz51dk9I9ti5r4
uDczj9L9+EkSZTfY21FZJymEV4Eqjj11xkX7pGm7LhPhfZZP1p+ZYL+f+X6QEoKZha2OnB/UvemN
+a53nZfoURaxSjCncO00/rXE860ZqPsZZskmwagVd5rqeNXohYip/v9whX/McE6/1B1i0wEDcpwX
1fLToK/dVHPzlf2a7MnH7ZXldZn/8fzgsGV5eGAMeCYgiXRSG7U9rpjcl517sDVvyv6ZSVhN6rpy
XrJdUr8MjXeg73ZzmLp1Ju1QoVd+3P6O5R325zv4u9V00rGTdbiSwtyWs2cANr/R57vMnHDaH3Lz
HhCAljauaqxGKHSMZcPKISD4DdLmSQq3nfTTzF39KPishdQWmkX+nR7+XZH0M9UygCZOfU9+SPa6
aLYTgQr7Ax5rTVY+6V3lQc1jX9Nt6vxWkx9578bKEQn/SUv8otPRz7Gl07qoVpkR7zL1LsrL1Vxb
B21wM3uCkKaorLLsKs++mbvMB3QJpwXqGif9pXzLTulTdZdvRn941l/JU3qSRHXAxVvgzB53d2dM
MQhS58mpCqN5PTWQ69QrSO6hqUcoh7p02uH9oejj4B6A9sHlac9yyG4oFg5HoQHyXYLsMI92cn/U
nBWVty2ZkTh/1ua12Xqz3bth/jxBOGZy9dxrEOxbrZtHgq27GBaefxPniyn6UiXaVphvCOs28w9d
wmcl8aqU5rXW/k4z26X9G2oY69ubc3Ghzw1zXnnQ1FmvWpwZEh3K4qSBl1mLH6wKSgAPZbxGdTJE
I+6KWgGEvm/bXnpvn5vmvC4dKs1KZpimsgTxWTRVR0FOFZd8t1VRF9qS3z2z9TX/Zx7epLWTtPj3
VJeKq8uxO4qOzNJtem6Bc7m6nigNik3JKVenbTapu7xqtnOperJFBMiyxScawOaguAZBAQTwOFtR
bE5UlTGapvBxK/rST8ujG+qNd/3dJIgSlrfmmTHOFcyz1dZVP8CYDPlcb+hWvUUP1A/ByJp2W2n+
PpkiXeTFXML5CDl/IJkoXjcafKba5+5EPaPd1qpXPzsPEKooo9hFJsPuPLQtWNI3kKXe3plL3ujc
Oh/aj01mqQ28X1jZ5SZCTmjljDrurQHh/W1Ti1f1uS32LWc7k9CiLkpwrZyi8mDOXi7fKXINPuE7
u3OlMeiH2Ivqh3Jti0KRRTd4tq6cG1RGa5zTCYaJtR21zwopDMcbXRC+bGLr3Xq+Pc6lS/B8mJyD
SyXHqClevqe4uK/lwk8AskL/YtgjUxTNiIZXt+0tj46xxKFSz4rAl9Pag6RGitoJTn5nML1gNEN4
dNjk7co+abUwF8tOHB/XAQz0rzluv0ZaCo44G8Nz0F5O/ehOOVoe5McQT0CvHFlo0dts0aEhg4gS
IfhNkUu/HF9dF11ehzYMEslxtSGe3dlAEuH2LC4VQBTGgPe/ZrjrQY0LoAFj3MtJ9kA0dEWvreoB
zew4oK7OVHc/wJoDFLxZuOVEXE31LFOUFlr0rGffwN0TI3XQvZDgGwZohm+0g6K48kdZeLR5rd+1
R7oy0/tMebbpvpEKlN5FOUa+Hfcrvv0zCegVu5zriPSxlHUKLmcZRdZ99NIXrmG/dCnQQpsKkiTp
tk2P6RDYT+VrSjeOtI8ztAFOiderySa3wIinPsbVj8E+Jvm0+X+tEYTVLz+vQOcfki/4vFzeZOj6
6e5Ju+naX3O6LqCyYK/n8ElKg1budzKEapK5d+1KxIC6eL7/XaQrqsk5HPV+UE2kzzYOWeXQa3n6
H9KubLlyW0l+ESO4L6/czqqV2l8YUktNgvtOgl8/CfnO7XMgzmG0Jxx226GwigUUgEIhKzNYE+dY
PPcg0gLdcUQkU1o/9zST5b4WI5kE1iFN8OIhU08ln7lxLLq3pOntvpLcxvS04XVliNluwS/vU8Pc
MpjHFKSvIyVBmD718e/84Rqg+L3Y2RH9FBK7/7i7bHAp5EFvA44ePEcwGrVzR6uOxlBUb7FvaAla
tG7E/LGN0KGUrOXdS9vIqSHOMZLNnaiYNd4ap9GuyOho5tNlV5YC49QCt3rDodaMroUrqVY5MjS7
5/GYZjdj8lEXvjasSQ8vmgMqGoRtqFhBa+B85HKJqILGZqqTaqeuCjdMMztvKQiCtMQBIarkKknj
X/aR79X+3iFYHzwMg9UGr1XnVhNJMCpoaMKq2/0SArDHaqF7mxN72NZu+ql4jjw4279FgfNm+Wao
dKpmca5htkdt3m5uojflXvTnN/FZ+Dfp7YmHPAOSRPJi1Ec8jiVZ6OjDQTHcLrrTrZU0YTHbhGYh
KsUMbIJL3/lIAvmiDlRh5eq0F3EDESaXyKR8RPf3UdaL5q6hKbXzuraOoKnpbtVUS3aXZ5OFCL/Y
Tz+BLc6TjMxqTUXI+yQJDMlVm86O+91QULswD4K6klwvLT8gGL9hL+ho4yuSvdiBBalGOSgya3Of
V41mo/QluJcdWizQGLgtIDTR7YzeqHOPjHYocZDjbmLQYIj2Y/2EdafMv+uvApBN0Lb1qU0+Z81P
PkLRHa1tWHnggfq4/BlLzp5+BbdISir1QtvivhdFor7RywqoVBEiI5etLCbUwKECqsVoA9Elf+7s
3OtD2CZI3rPYAxs3xF9kDxyCQnmLRiqc205tXonHofucVqt73+ucD51T21zodPM0Go2FNFCfbqDE
sQ87Yd+X+S6fHmVxP4jsVTJxpvZVrn6RIXOo5KfDkQp4Z94N7QfV3CHZatKuLX3EvxuF70KV7FIp
2aokh9iGsEum1CPD5l+NGS4DQO8C882Pma6jMaqjyJbHHPxBH6V4Nc/aVrBVUFzOT3G6I6iHNpVv
rBwObC5+jheatFW0qEpA1p3PVTdbkFZHjhS0sQqITWaBzEKJ6w0VIBV92cfF6APt4v+aYkf8yarW
s3HOhnHGcw06CLy4q+Yt+kseLhthIXzJH+4aMJghMJudiGtrJW3TfdxQR49SO47CIIzew9H0jGgN
BrWYFYFW/L+eMc9PPBvqEMClHJNnStEugiqAViSOoeC62hM3Uko3BjpSn49Ta4sJdS97vDSDoDJi
OCXgoUEqdG4c3XTFMIKNL1BBU+bJpVb4QhoLbproxb/YlxnVq4iMCKScPIexALkvtNJbrFSV2x3e
38nggqvKEwfdi4qVDGzRLzBAMp4NyKPwWyYqrLVOkzgNlDCG+lYMiC0ZW+L2xbx2eVwzxe2LakEB
aMnzNKi7TN+kuA57aRoRX8zNtWLO4gbF6Ef/45bOXWXEPhVCOdGzQKyaTPE6s+kyO7Jao/cbMsz1
VThLY073goZaliOOCuTnRjKGYBGaJc1L8VRIvEqXibJVkjCVdvlsRP2hs+RJdmWS4N8jpVBqpx8N
Ib8zopI0vyUxrlFH1OVpQ0MtKW2taHR6MEcZlNeRPrX1thEr6M8Mg9h2NggyStPBMkLT1trhsLAL
MKEOBl1CVQBE4ufhatE8I7WspMiYau9jtmv3q3WI/Qvd6nYCHoDLi2Pp4EVWiCsZwOeAa/NiF/Wc
oinR7LKgMT8lvdkbOJNCNYyBqBADofxqK5A1CSg9Z/Oxp8XVSDw1fSjG0B+Vr0kIQu0TChyfl79q
IUVWUIpBWx2QrmA84zbdwhqzbqqiPFDjxpYF0S7Ewtcz8J5VPggV7Gp8vWxwaYeCxe9+Cfbuygs0
I3GsWiqQPOj8TrILCKE69pfyPj/2AbTL/4Ux8N4y5T8wWwLQdT7FSZ8bJWicQMWzG4J809f28JTt
nfwm2dcrYKCFlQsMxx9TLNpOdt4yhi15YH5lOJ5j0/iKq/hdk/K1rW8xkE4tsS85saSNYQgxMlii
+zHdomkaLxEhfYRQBYi/tqVwVXiQfFfRlYkW4ydTfEZXM3qbk+pxZXSXgge7oQUmXsbyyp/YuQk9
vSqv82BqribZSycnEyfPAunUo/zS3Ne1V9xFBdNoz0VqZ+S+kO142mjl/eUPWUjSGXzmv9/BnTuN
Uc9JLZR5kOedDWITqYZ6JoOWRGuUUEtbxqklLp70qtBHdPXmQeGTu3LtEf67C4tLGc4c4WLIiAil
RYgBJdQxSjdpNkn6kIBa6lB81R9lbA9fMyAJjvhMt8WjeT1i4tdy5qWXU9ZxgM5C0OcxZcPz8Ooy
NYZ6TYfwCm+bnW5eV70zuWJrW73dvDaDI42/uifINhaN3SoQLLutB1vaGA0um8UqZn1xWQHQB8lI
xqhjcXObF/OQyTW+pt9PEFifw9dBOOQmHqJote2EAzABsfaq6jdT3/n50IK8ley1+C/JmtjtWkGE
gbAbIEoQF3L7ZDenkyApQx48Seo7FJFs04SYzuBlGuhhXXnYhlKgCq+p+j4qawfV4oxA/R1ZFQRV
WDPm+YxMdVg3pjkhvu/R8unt1N38UW/IJt8Zd4P3CCo4R/ywXBEMaO2hX9nXlkL+j/EfBU8xHpqi
Uuc8ADswkArtIRdXofVsEvm4Z3dRsPECwwxRsHMHtYy2oL8WEXLzXq+cTPVbPHZA69TRnppHC6LS
htesKVx9V0QuWeXKQxqaFEE6zDxzB3f0CpeAQc/vblQnpPZk9256K+wV73XX3WjH6WFT3A/X03W8
1X6XLl6A78nH5W3su55x6YO4q3mM5v7WLPFBmi3v2/fK/4id1kk+r2p0HAxu72mBtYVY2le9vSsP
Fr6xOQj3v1rX8KKN9Wi6wArsum10ldmvyOc2Ev6/2TY2/UNiZ87lj+WJAL9XxOmccUHZlXUXyQM+
FgSY6DPL74juZEHnCK787En3mtdvw2vxud91zvay6Z/HDpDMSP4ZMhuPnnyNW25rI1FV2gSZAIEP
EE1asY8n4x7bE6psIYq+l+0xT86nBS1PiE4gihlYjH9eqZS0GOqm6gLzEY4Ou1+AaDZPubtWf12o
dzE6UaZrA6JXCLlzm4w2qmaODjkYIrsYAIP+3pKP46jaxlS5Qrqre7QJr2DD2dLinTNAzMWqlaCi
FrkTrbWGqC7LsgvURDtICTp2rfizGRR/kKvfl8fx504CPTcRAlQSrKGriwvvcMpVYgJaFUSteASt
BG5Sa5KSPzOBcxNcUJrJWFQ6rbvAGCc/ayu88W3r2iWmBIzMypmw4g7fD1TQVO81AltTp95HWeor
4RoKes0EFxBipSel1DN3KMQEI81OoufLc/JzLWHycVUHWy7++UOaJW7Dsh60DHNSUSiYoDmrjU13
JqWrZaWX1ONvS2xW+n3XbHJHOvA2qhiGeRfkYeIoer2jZmQX+S32E7sfgLVRt5edXBpGkCWAyIAJ
XIOA5/x4SZTEKNQCw6jNVPeokYARShdfLhtZqDWyofxjhTtOxqhRs1pCeNd2+whaMDc9Poe9Pe8d
jbjTSkP48hj+McZ+fnIHIF1RzppVdAF1KLXJu/XWUdDWPV326Wfyde4St5xyqwF7fggrkx8/xE9r
J/DSav0zYuDQOHdCGjELUYe9R2tVT5gDzRqQ4AXo1OjVleNqaZs7NcWtpDGtADib2R7e/qpAwgN2
2kfhb2lRcSay8TKAe4QcCrY5bjOV1DpuCYGVeRLcvNoQSfEbJfnoetO+PDPL/vyxxEL+ZP4tK06m
Uu66oCyswg5lyBZLxQG4oyehLlcywMUoQJM5kl9Av9H9e25L67opTTSKWKsjt4iBxpM+ZiRllz1a
Xj/IrMGJDkT2Dx2AERj6SpphJm6uohagbLnxBKvYVSYYtmNPNqJrcFk7ZaS8gGjZm6Lp9fIXLPrJ
0ms0W4PChldkJFEOko5C7IIsfS0tuJkdo3gNXrxmhFu4eg9d9TyW4KUl+PEYHzJhvM0FsrLHLlwl
odWEfBo8BIxdVuJ2ozCyhN5QQwRI/hWisiSaYATNHDA+5g0EVtPczuYveQRXswJZsclLhtzrS7xH
lMmNlpaOjCtoTR6qOd5eHuWFxPH8y7gRAFqlJn1j4MjBJdIVGje8bwB0/x3OXn5tbEcJqGDXeDSu
tcHXP83ADFtbU4O1e83PzQefgTd13HFl8ODzDQ19pxZmOA1o7kstJ5ZvJ1k6ZPme5ramrz66sSPt
PMtilWrcpgGKZg+anM+CIGi0VaueoZFnYtN816TvpeVpb1H9jjuuDaSnkH+BTWhl7f48+gBDAqcO
KF+Qd1k8ybBZTSAJMdDCGBtvmn5o0o/Ls7mQs8IA4ydQ8ZyHNmXm+clG1PTqXGZqMgRdOw66bVWp
KF0NKV76j3lvWmSDf7c+JMHsFVfNzRlS9GltbGUBOC338rf8XFpooMdbH7sToDuUfwEX0zlKzTCe
AhSpJeKChUPcJlQXKxc6fmt8Ez83YBiToVfCLgWMdebc717IpQhcllMgZNlOzWnrVBL2jCmZcHcs
1lLnRdcUqAGBw0TBWya/mqe57M22mgLAXMQ9mOD16wmEtzvZEJOVzGLRFNBrJnYNiBzxAP6Q6GJa
qAMco6CuQm9qtpW1UgElNZoNL0/Y4hgy2Rdcdtjlg33KaeyYZKjjUJ6CpCStHcnbOAXvKKWT12t0
9i4bW4CRMl4pVCkBBWHdENwY4uV9RDZd0UCcBOvWivR2sEstArMVCIWs2YkMWqW3WMeZk0ZR4xt5
ZzR7UhvZR9UPuPMZZZhNEByWhoduzLP86fIH/lyq+D7GwIo2YKbWxqUoTd+DoxotgUEI8PAhN9SC
dXbJK8Pwc8y/NZ5EBK/J6HC4w9yYI0OoFYEGNRq6DujCp3tdEOJdV7bkQVTHegWxt+AVZhecOMDg
oI2auyVdHqGfocm4M//8Lm6EUCCSQz1SaaDfKR/pTn++/OsXnibOfz+3l4HSJYK0HH6/DE2Bt/QQ
BzurtdEEVj3mGftzxd7PI+jcHjcXWp4oPXhqKXCbkCo5ZO1Gek70t6nZTMCKmur9JHhSZ4u7Kokd
PNLZ43TXxJ+1utbDv4D8P/8SbjebK12LqklBd23kKf1Bf9erKxnluPo98evCEQsNtK9Wf/O+MgIs
wz8/F8/tcjuAJavCjLcbGvTWS1W7TbptZz8PfbxVP0e/ss1lc0uxj85Fhl+VWAGCu84oA2Rp8raY
A5LKeH0vCQW2OryxSB3ag1yuURAvxpOCQxfZF+P45ikuSNsxiv9yDnpFdnXylYJb/yHcvc7Sth9M
sI4T07/s4dJq08EjA6pzQChwCTnfUakltUQZxRnXAr31EzGpfGp0a4Uq9lv4WTu1wo1jnVlxOI3D
HJhN6TRSuCmrTX+Fnn87PJhWspLKLq0SaPiAkhNXd5zv3KrMuqxIIIE2B5YZ5dci7gl21hn1ThJa
ZdOqZTAkSbn7F+N4YpNbmYPUjCM2adgUhwQgoWra5HVpbv+NFTzBoyAGJOuPHjXk2p3REbz+ymp3
BZ3xlxFYpRUjS0HPyAUtJlmoI+E9D4kphfR8L+KJWe6m6CqSDF8OlfvMMAuXEk1dGbilLRo7NPBW
uMFp6K89t4bypVCGVS4GM444ezT77heGubjWir5eOckWUk8QmqGSyOgMwaBocoERDeqstqE5B4A9
KrtpKiARkralA/0H6hSpGD0NHd4djRE6NHUDgWZjtPSVbGlxdPF2riB7wR98tsQaUyRjRO1iRt10
n6QQuSdKT90UlRMnns3PfxExJlC4LEuANW4y51TOJyMErZoxTK0/55Jom00lOH9vBX0EBlAKjNeU
F1nVckGutTEWg9IY74o0re3e6u//fzb4PcTqBYNkiP00FySbDF3kDNbaW+bCUzkwbMhyNOyIqHDz
/LpGahSmkk+wggr+Ht227cEwqbULJ9rd9yIKc6nZQisrArV/pjbAl0ZUt6Uwol4NoLenEcHyx3aE
VERNZ7cXdPIQVWrmxBklK51cS0sHHDB400A7InSIubMQT+l1YeWyCPxnGLopjqdg6ED41CdZGlwe
/GVTkD4EoAlEpzxvrpDIRdSmlhi0Qk8dOYuHx7I1VVujQIJcNrV0IuHVEuSETFQZ8hvnG8KkaYRk
rYJYEvvoek6S2VPlTvw30XRihdsKuiaHuAh2bFBQ96of91W507NeXckfFocN8tDg/MWVGpWic19M
OZuGVI+kAMwWYOAcgB2sZjm5RklKX1mCC802iNw/tniC7UoFCCcRTDHIUVHAC5DZFMNRgtjFuI2U
WeyPAyUKBMfbeWhcxapzulWIJbY25OlbPNlnWo8SWabqtki0NrK7RkPrc6kmaFS4PMPLo2KAelU0
ULXj76bQWOiFTgpFNMil1V7qDO2FimN7F/altfLkwgaYTzygRQogH+4vQEhzSwSQOKPqrFQCulF+
nGbto6nl+1gLIgkNIMieGbakW0mpltwD2RQ7YyADByGq80lvYnWupxY2x6aKQS8PqatKiGMf4Ilo
xdRSpgMycOirYe5BZ6mcm6JIBwaprKQgTsBmf+h0dwo9aM8240pOsLQoTw2xn59cvMMwTOXELFkg
F7d5TJwsylcKTwsHI44nADdQ7wKdLE9uPKrsqs2iImqjfdG1mwTsHrY25gC2PF4OwKU8Gy+0TLod
a8FAdJy7Q4cmtqYB7ojgOnfkaHD1LlZ9MjXTtak2gtORcjx2jYqXfc280nuTPueCUq2M6kLnB8ol
eANAropYkfgCcpWhdxoyvRJgErodldnVpKI3X35qTIggyJJT79UOBD+R7I4VbvhUv26z3uuz4SYv
y51QRNPK0lxYL2cfZJ4PTNWUljDKbL3Ejq4SX87KQ4hR6Olop5D8rOlRXQMBL8QWbIIQzsB2gDsW
t17MqYKwGGlhM8pdNbkVi7Ve8WWv/ljglsmEK5fVNbCgNnHoZ3jRs6agH8ljMzQoZpC7agqPtTWu
3EOWCkhnnnFhNqOsW2VNJwW0+NTTZ+EaIg92OdOHRFQ3ZULssnMrShxLqT101F6npU2sFQLWhVcS
DC50q2VgnoHR4knSi7lATi1gjwAqSwFOpRJGJzU0pxglgDWLHMXHcJ/onR9Kk24XiXJUpjWhYRY2
3DZ89g1cWBktThSL4hxsxrR/FwURN79iGPrnaUCmNIPs+zimg+zOebEmnL24rZy4zx3B+mgWEmHu
G+hGEMxfyF4d1fiYs7Vi8vKm8scSfwDXTZ1EgCxjjwwyyMhD5/0axevkqX4Yb9SPNd6UhVMGQwpW
LDw/KUiWuFXThITEQ9JIgd4dVSUQWl+lK5W4hdPlzAS3bIZBzjI61tid9F/wCCyDcv4ejSaOs93l
DXl5kv44wy2ULh+1UdexUPLZAUJoq5m5XerlTTatJGRL+f2ZT1xCgJyTQngJW0GP+myd7prc11vV
UdQvGe+UQjy6kuQIiXILIVp/MjfVgMkjbqNSnw76s5orXxoRPy+7v7g/ncwlG56T01XC3UzKNQy0
Kb3GxBXDylahYE/eWuGmkG6UOLhsb+kijHdnlFh18DKj55AzWPQJSVCjQN4w2A1iVQFLwrv+mcu2
CaRSdd+uwWCXd6ETiyzWTlzMy1mkExv3Ng69qoZi0mxtKgii0mijCu9lehx7eVOVYmm3w5PWrWzF
i2fMiXluA+rzmkLYtGeQSwuCq6aU2G1UJ97KuC4uSkhfoJoB+kwwSp57aZQTCPMKmNFNR37cqVj9
Myi6jrKNag3INZy1a8ziEj0xyIUzxIgIXsqwcFToh9CssXtT9gTpNa9it5tfLru35h0XNVHfVWS2
MIdVWb21fVY4ZiJJdp5lqXPZ0uKCOHGLi5bRoMZIJ1iatc7LtbvU9Bpl2+pHizpVNTsoRq1YXNyB
TixyAWLlY56MBiwaQ7Exwy0dXtocTXODf9kzfiEAMIfewhPJIM41Za5VOclD6CD1L2jgdKQGkB9D
qg4yykFMJ0UmratapV2Qe7O9j2nYuJc/gblychj/+ALe1agmHfqcyyMuvpDuS1MttlMdzxZGfoB2
uDsLm8sGubj5j0GAFFGmAG0lj0ZWxQ5IshAuqxnK2KET59vQXFMR4Sbw2wjYmIC3BOc1ANfcYTXN
RWFOQ1IeJ+1TmQ5hGYEWy460FV/4U/4fO8wRdBejCssjdsQhikF8Au0sK8pcU36xnEwqHUmzJceS
N/LHUAZdTFbScv6i8G0V9oB2BqoczRNcFiNStWrw8FEeoydB2CdHUOEmD6Lu58DPKxsqTXb9GRK/
rjc1dSbVbVepnlhc8lGjasBhoirD6mJcviHOahUqggG9x/1NbVs2+1vxLfultH0Z+JB99U5e6ufL
kbMUqqoBEBEw3rhJ8+eU0k/KKBmQa8uQMHbZDQGdWVaVTk42snJVRWsdbkv2kIVAOhotbggmLojy
sdUGIVKqozl1j2XzqJbkqsheCtzjDQHSPm13d9nBpaWBYwmadCgFo6rPjapUaVVplXF9lBtzuB5l
2u+y0dhnDZW2ly19i0zwE4hiPpOQRUUE+M3zs0mCNpPeGKQ+snmLtt0u2kbbZjdCpzxq7XAD3NTO
3EeHbpduce3dNvFVlB1FF7xtx3itdZ3PQL4D+vRruJGWmjktzCypj0r5WgqJE5ovSXiVhMam1QW/
qrU95FegAPh4eRQWF9KpXe6EblVzDkGLUR+nafLV3B1y0wEFTjg9Yo6l1DFrwbWilyjzpfsB/bfl
TQOhtX5tOS2sJjRA4Xn7W/9M4mUxBj0Ji2rEZ6TW6CbGVdJMtjT1tqJFjlqu1Im/y+/c1Et4vQcM
BArTCnQyzqfeioxOFfSqPh4MtnKfQIjsAtHql1sN//32IdkMfRp5sf/PX6nzBVylg74oL7QjR3NE
V3Imj0LcWLSVlQeRpRNRQYkUEnCA4bAj+PzrUjoADDNhLNR+tiG5CiEY8jpr021rzDsxEdCScAU0
0G5MqUe1bNvVxsoALcyGguoZYwBHG9OPN5lUzYrcHPP22I8Q4YH4o93QXSzdJLgdX46/hQ0G6xz7
C7oRABLhG56JGovziKaj42hed2CnULKrVuycYt43E8gD/+5axRYZrOEpFOeUhpIat8gSY5QrCMu1
xzaz5c2M67Wdr+lN/FzJiGHw3ZsQrjQQYgaXFWptGact8s1jFr3J2eCmWxP9t1nvZrJhk9odquo6
XKNr5hJESCXAKDCfAJhqqCNr3HlIhLSwtG6Mj3inTL15kIujgMZfzxia9KrI5dJp0afr9EoLdZuZ
rJQqf8QLGPiZNLnEUHKsyHsesXEW6nM5zfGRZlC7GvHS56RqHnoWVK/20Qip3ZT2+Uraxnams0WM
llumuMxeZdFU9d0LdHKDSlAmM7NCiY+lLDp1KL1OLXhZ/zI8mQ3A6RlqDEHKn7eh2vaTbMBGHHuF
5qFTxrD80Fezt2it9rkwhmem2M9P3FFS05zNSo+PCJWAKLWt01ttuBdq9VYq7i+7tWaLm69S7vNe
0dT4WAx2VAXyS/QZDpByXRm9paXAxFeAxGKtkNDNO/dp6EVqaoWEuEiem16HBPK1UW+yQ5S62SHv
5u1UfV32jMfhsIVwZpI7z9BQJSi5xqKimu4BqDpkOK7IpLk67Rwzgn416SCkN92JU2SDAX9Wv/I0
3Vz+isXxPfGbO1+GtmsMTYDfpeGWrZ9u8ytDQCvcZSvst/xYAKzSBaYPtB/xRfuhTeaKyoiYNkZv
MCpFxLib03ltEuUVM5wzNO2KAk/ECMx2A4jPhsylbSnCRiJ3xL1Cv0tR3jezvdp6/uMCw2byxD1u
Hy3lfBSsEHZj+Ss2Z2+eVGckAF93K7vXzwP325IBOVAAm/DEynlozeihKGZCjqmpRh6pVOCLpQll
6LkMpEQiTp4Wr3iM+VV2aEwHbUbl0Lh4UIBEXzn7l3wGDAKFfxWnE55JzxdM2sRTQWv4nMrVXiOe
aQ7oBp9tYcXO0t4JlSw0W+C1B2kXN7a9VRO9Lc34qKVVu+lL+dkY1Xplg/5xtmNYT41wO1qSl1Ki
UA3ONOmXPjrlr0pNnUhC9zUBzWDVJ87lBbE4eiB+Yu+5ULDkM/q+TRUyyfDKEm9T+moZFfgTnU4O
Lpv5eeWFY7KM7AxkJsiSRO6wNbVINxM06R/LAWJSG6nTnSQBHxGaC4GkAU23I9yCyGBlIS4NpwxE
sQVgMa71fJRGKikKrZkQpeI2nnxSOsZHEzooEI7lGrn/Unyc2uLiY+zjMCU5bOEx1Rlz/F2tbF5r
FrjgiMJJphOFBVAtgqu4sbP+70qc3ycBUOWGogJnjv5rDjdhItmTs3YmR3S0umsF+qW99/SXs03z
5LTOBpoABYMQEOvGmfQ3DXR8Rfu2EmhsufM7/KkV7vw0JS0u9IG5gEehZ+IN21+mn3m6vb1saM0b
Nlkn3ohyowmigMmIo0fwp29qsbZNZe3Ra3nK/0wIt81moZUVVKXkOKeaTfq7XP1/zjgXtaGql2ZS
YrjQzeUU8V0rZStrcM0FLmqVpgOWksKFHpzeFPKJHVkBaCztYTJSeRwBONORVp9PhSBJMaC1mIoa
Ok81KDmLxPSs9q2uvMtzvridsOqZyMimgFU7NzRoQwv15AJL3FR3WkKeLOWmVe5xNuF2zxpQ6EqQ
LR6z8olF9kUnUTbLaq1VESzGtwKqKmpmV0F2oK5m2JIDytuhXDkPFsP6xCA3lqOIRlUdJaujZDxG
ae7VEBnU14zw3BLf+wxqCADJoSGbgcHO3Uqbom3qViRH+U4H8u0gZrb6GHn6pvfSQ/6m3al+Zo8P
ybuxTyJ7Vye+vhIzPNTpn0+QVXDws3oGupXOP6GthXySW50cM+qPd/Ov3NXrgxXu5+pOy9QjVZ5a
VLFuhF9RXNnGXyq9/bDODUAbZ9FIgR47iu27AlQ26URHrK/M8Sun/+ZgQtkcd010F1qAhJ97asVl
rBWhypa4btlMBcUF88na0/XSMkf2hRqrCAluoATOrWgho3uCUusRkI+tZSV7ihbhy8tvaZ0D84rW
L6CwWJX+3ATwPD1gMCa2dvAmqqUfvej0aZpWyqkswvkDRANFFBOF10D1wB0go6kQuYtCWEFLemEj
vfQ7tXc6AMBBijDTwVHiNV6LxVvfqVHOtVTBMld1GM3pG95txlC0m432rEtfekR9vY934fB0eTSX
/ITsKwhq8c6Iqjx3HHfgTtPDxCJHZF0CirmRNx/N2zr3/5VzoMNEeRqJH6tTn89bqoVmWbZxcjSm
CVehDR79DEpsHfV4Ib6LJ8VOCFS61uqj/Dv99yLTkfuhUvYtf8Jt12Xb1jqkTMlRwalD1BbCujno
wTXQv0VOHV3TZ0G6Ac3NXg7voH0rf0B0p/abr0R/MBRtJXj5DtR/vub7/Qo0qDqU6s9HQTCtrEUP
GDlSbwrUp+LO/Jj9/j66G+/1HV7RthgYdO8Pdw349j/wQHF5umU2n3xcAzKOZ6d/7HNHCTHxWi4o
sJ+Vdniludqv6RbQY3u864D7e5M288HyBC8f7SG8jhywP+2yrf54+SsWg+7kI7jjRW7BwyzWiHN5
fKx1NBoppt3MTpNvZcOP8YaQgazyssmlQ5uRGGFrAtUcLgHn415FSQr6eMjIZ7Oy16GFbvRXQ+HW
seVHt/nHZWNsEn8O8h9jXDplkdGKoxTG6J5sk6CXsbTWtsHFu5QOODBwYWwo+TSESH0vlFBIPA4M
3JiDr0jvfkch9KFVZV+l9S1LSxUrvYrCVwIU7mUXl5cVHhCBF8UrNP5xPqBlFTVhC5WyI3WwP6Z3
ZeIWQfIyd/a4GW+byCc3omO9loHwKryOlrtint1BfgwxuHgA8gQ5FYrS5+YNuZfmCF1sR/1u2pHU
DZ/S1K5fwtvQrouXzxVri6sGa5c9LoD+h++PjNsqFSYQAxybbtqK4914Zf4ivS2Xpi2Mj13jaO7j
WpP44iJBoEI2Au+WIAbgPETZuSrA4Xvs341t/5g6ADERB00EK0O5uDJO7HC3PXQ+FdWQjMlR056s
Ga91pltYR1V9F3ZDM63sP4tHHLuD/69XbKRPUlldRtCSAtY69zfKUg+h2x/nazxYrpZQWQT8iBCD
YVARHSxKzi3lc2eFqYDxK6ECMMV+jR4Dp463xPT03fA0KZsstcun1riS8UwarhXAl9IUIKn/a57b
6Aso14VVCkf96UMBS1q0sscsh8ef389t5KlhhbNG8PvlK5XaFhP4KK4M4wE3HnRU2vWKuf9j4v7Y
4/bsZDLR1A5YxLFola8kMTZFle868zYsdSCb0dVyHSkg41q7bK3MIv+kN0iTKOs5zCp+etzr3uWF
vXwc/pklnvaqLEgStjVGcfCpF753vop2m137JLxYrrmJ9nFmZ6JNf4Wvxpsq2eIV9UG7J9eby9+x
5iW3KuRhqOahxWdE6NMUhbdhuGnqtZoIyx5/LAikzXhyklC95IdSSGJsmWzpzW60fzW21NEO3TNx
wkNzR4LaS1acWtxYTuxxG4uolqIJVsnkmJabXL2bGVtae6+MVxq9KdHpfnkIl8/DE3PcGGpCM+B9
DeYAe7eTAaxw6mau3PpopI5W3TarmGx2Bbg0nuznJ1tZ1VsAX0cYz9HJPXqHRGLfHj/RzG9PXrv7
S+T5P4njiXtsdk+slYo+4Iz4tlYdZUeFRNLwW3N+Xx7FxV3rxAoL1BMrSm9E1Gym5JhvzVvqqodV
+OaaBfbzEwsgQymKWIGF/n06IBe/mg65V3kJwEepD70YF+TM9xAGvuzXty7EpcnitmPAwXEtjhEd
6kYa0GGvgv63dQFVAy4h3VteW6E/mrqx+yxsxK3yGjv1ptyKB5QitpqL7mKH+n8JJf0xpdwWPo+1
XmQmpjRUc9jRDIAu834NKLC07JGzABXxnSfxD9xtFQP5FAvQXgfdRBxWqDCsLPTFwQWqypLxhMCU
YjhHUOLB+wSxcLXzh/8h7bp2JMeV7A+tAHnzSknpy5vu6hehTbUM5SjKf/0e1d2dzmQJSUzfQT3M
YIAMkQwGyYgT50A8emsehgPb9r/ybX4an+JjefKQyeF+s+Onetv+rr7ybfEMmsiw23dBfRv/rLfS
1M6y38UVP/8o4cAyIj2N8xEfpdw1Gz2sA+6jQTYEL7Jf++bmun+tVk/PrIkEMJOe1jzHSxoHiemn
oPJm5GdJCr8EeQFa5SR3NmMt9pybE2LrrKN8aRcYXAfu0GE3fv2lbRI4dHI3fDfu1BCqS1+asDhY
W20X3dU4trIbXHd0gha+bfviknGnbAvAdq5Pwwf1zJVJFwtJ6KrtjEjFdwXqjXKn7IGH3xudDwqL
BoLbzynECKZXY1d+x6PvYB+Bj3EekhCqge92TTieoc/xT8NX79VTRqLbROKoYhvNx447nzYhZPO5
sJSKYpUMoJVe2fLn+G8z0fzDu5R0XeKAIk2PG9c5MzMYUw8eSYmx3XyF5iPJwu+yt+Da9eF8WELU
tqwYMIxl/+Xme5ffG/XvQpaq/Ax3Q+Lu3IYQtztFzUxQHMHBETWTO4X0BJzxm2kTByMI65G92b7+
vu5Nq2/Mc5tC0IZyr2J5HDZjd9rUXe2nJaBmUb5t42lXR/NB6fguHdqHkXZ3rpfc9mCsr3Mwe83T
1tBYGGvuy9zdKbJqhnQ2hIg3Tl3m8Qlf5j1RAOCm0Nh1EIXLIWuv+H2oBNPX8lBLdv3qHfx8PoSQ
1g0DS4YZ66xu08d5B0jGgxkUGxa0krvi2uPizJBYTQfDR2SrHYY3hNZpPprE22bhQJKH6wu86rcg
RUI9faEsFMvBnHJ1UoqYnmjaBI0GhbrKz2SNOh+nz6eY9MfKx6ye3ThMyPBYlZLQk9bs0+y3NiY7
x915eDWNU38/pjVJbA/CWLWflZ3fG8Mu0fwimvwWELd8Lp4HxSFl126NqNqAxxFFPnNHmRLGWRO2
jnG30JRGLH/yKLhcuIxrYtlYwucDeYeeb+TTUXES8wC1NgDVW7TJyUS7Qt02xIT4px6/lINkNdbc
C3JlyOkgOwhsvVgiKNoR4inUARSuZbvKze94s0lp6Klbnb6AQ433MRr2ZfmHFSfA1cGBPCb4pwC4
F5yao9cELzyenmKA35oefMo2bs+VTKRMYkbMV02xSXlXtEh8tge0uwWTlvitmku26JoVQBgXWjqw
ggAyeXm7xUJCn9FE4o3Df8JOfZeWalfcAQjJPxaWLzjzZqZ4VWtyFFLzuTwOlXUo3HHTNNPr3Kmb
69tzCWKC57nYlxA3QKkT6MTlU85MRc3M5klHVVjPQ9qngTtpRpiP4KLIwtHm+bZPXAmiaInon01a
hg4CECATHSHplQ59hscr5m8YQ+h+k4YOkGi1Se6VO+Ad/OsDXF0tSJD8vzXhFqU5fHS0ClgEcwha
+zuNfkSyG5FsQMKrFFhOl3eKnp5aZx63Ecg+AqUA16xVjO+dlaCr0zRlSf5Vm+jkXHod0AJvCU6o
JQ1XlBylPg3k/MnNpnO2bIZsu+RNtXJIoC72x4zgibw2az2uUDtljf5YDqAliCNfaZXdOGshq5V0
wfYoo0wveHUDmEhgePpH472waLkOvVmLWwBDZMPP0Zq3np4EA80rn6KN5bqDrO4AZLiBVkL0hQDD
5Q4AZ4s+sBZDTLU98w2gZQ0ftPZsE9Xb/86SMCrFtCeDl6jLoIVKi1+amOjGKQun9lhKLK16x9mY
BI9EW0JbdRrqp0uzVhny9OCWfkRfhuhvYuGZIeGyDeK2xnTpYihTt1l1gJBFWDAJGmoNG+FCPeif
JRKcfWC9p9AZS5SY3Rby9Zvqe9JvbfekGd/yYls6KKfZCYn55PNGMpXLb3+KVjbIOcBw+kHuKLiH
mSm2xVCEMOb3OX4YZT0mst8XnMIxIt72aCc8xelvS/0mPUvWfh9cBqCidSB8oduLq5wF+N7ljje1
BU6rGlSwiTEfRt2T9Smu7ddzI8JVubWKvLLq7GMPAe9F0QGUmfdu9/v6BlqL5WgJXMCFSEB8KoeZ
UzuktkbTU+PdUPre6DLl0bV9gwQiyKlQL7ctUxjHZLkcEseYLOSu7GbaqrFCEB2IVhwU6ORcH83a
SxW3oT/WhFtRQp0ucikQOFkyDBS0UCB4mJIYbTR560HvXu/DQqXtc5Xxh9mBMg729XDbdaUF8tmC
B0M5vLh0ziUBcdVj/nyWyEzgzk3lJMOCfUpjxR9M1dzQRpXp2K6uJRJWoG4BoAtJpUu/bDib2t5m
AGwao49QKF/MtbML7Xn/WBB2Vt+VY9t2sADM8lMFAQVljEiqD8SGyKppklo3D+2/VIhYsg/gijNQ
9Tc+KAwFo1qbaEtpHieXDV6Ynh45r++7TvW1dukVSuLddSdamcYLe0Kkd9xiZIzBHvyIQEsH7Ug3
E/uL8/jCihDmkyTHA0WDldq7McebvPudpzedLXmRro4FURYtlaCYBFzs0iVAXmFQFeyjJzBn73Jo
7aKB7F8yWP5nfcBLZjk6aO7Qn3ph4/rcryUEPVB1/fNjwuR3AL7Z1MS5xLMu25RxuudKEt/ztgqn
LAXtHC2rTeVUv2lP6SmzGXBnRvxlaox5z8dO1qr9ASwRzip8j7PobDgL1dvl4P7Hjq3ULHKcxrGX
H0ubHdT4e02jL2lKN15iE7tGAt5A6+ZMMqh9IeNC3HxTUX3rUHrMzeFNzewf1ydpJaTiXb7oVAPv
DipKYVGN2GuL3MAcKUqQzqF1ZP0zMleJLBUnsyME0yxiNdgYcblK6uoATa+dOveEJdZeq7Rjk1Xb
68NaOfHOhyW+2NXcLqyhA+IIOr+A2fVREEUHxiWPF5kVYUG5A/27KcGCFkSN7r9S5zUyJAFk3YQJ
xUQ0xi1414sN8T9aZrXR2GDedDAMDeNhCHLjq9E//M10/bGyrN7ZLYQlTkL7HFZSh4xQwTx5NJRG
qZWDC2uCN+XCj4W3rGiEm2bWzUCfMdftSDZajj/RUQbvWhz20yY7syI4NHAybmnqynIJOTju4Jug
iY3me65mxIIgbivjbVx37D+jEhzbcHiGfECKorzVHjO7fqH5tzq/V20OFLeMU/jq4MCBJ5zKhdaA
8nSBUGWGDqo/SHXnOVG/dtUdBWm1NB21GvEttM8vDZJozRTmEskiB6khjG2ofZyT/G3IXq47nrls
kU/LhR473IChzwO0xqXn9aY7VuBaQha3jdMwKxwWxG5S+ROjCpn6MnvuStUiZkfzkGWMbiCP/nU0
+EA8cHUTrebQoLexuGbLfoNlJCYQ7TD8Oe0LH3vH86HD/d3KeUdarXxNkokGTpFF4AHVXMITI47R
3gkiLW9Op1evqyO/1+Lkbh5iLagqdJ3WLHdJyfomRFIE7LKjPZ60BJQRplo6oRYPCinNxgZVg2Fs
rk/O+vT/mRth+hOX0bnO4uxUg8moTvpAiSVPt9XogsYxgJvQifeJOg9Rx+2QlkU223rQ4pMx7XK1
J5bs1rWW1sT58sfOMtKz+GJ3uZNVKuzYh8ILQT+lWH5k4q58SH8qe6OSTNxqpDkzJwTNas5QiXDg
VMk96SQ8WrIpExwWNNWtHmn47QqIUfOuOcxv11ddZkBYdbtvG7uaMFdxFoEo56UZHD+GQEn2+t/Z
EQJXmRtG3TLYifJD22xdIIL5japLNrhkNJ4QsbqqU7XCwHRFL92te58+j5K+mdWQ+GethRvj/zgK
hAwYkJ4ow2op4Sr6ZHfJj6ENPdmErUb6M0vCdRLYBUOfC1jS8g3aSDvQGMUE7ZaqrJt6fd//s1tE
mmc9NiaUzmEIukfOmJI+ucHmIdeXf3U0KGVYH+xWUIe53JImHzqs/rL8zaMHgJVid9iVLnHebRll
xep4luc6/kGeQ7zDcCUuq3IsAfxQt7j+EmMsCJPhyFbH44CBdsn5Q9Z8iQlnISYHm4GSWiw7uUNg
oPGv5A4pnISg+Y/ZkuvSqs8h+YmsNbil8cC4tOUx6NdVFZJCvAizNBz7DRB4VYHG2rCWYZxWY9mZ
rWWDnY0L6fghUzrYguIskGmJ5ASQ/bwQzvS5LyJzAIS565AV4tR0gi6OJEFg1QHOxiCENCiOFI2j
YgzleNta71Z1qNNEchdfXX8QjkBDBc9TwMsv5ylGiQGvViSGkHFPZrQc5hpp8oRU6mnIJeu/ep7p
ED2yTQCDoQEkLEpcd0o349py0lEsCad+vnUGpm5jXmpBPHWpj+a0G9OdzGDqxpqMrlZLovfalC4l
WzQMA+4D9tvL4UKJdyEtqDCl868sfh7/okcUelV/fl84HWw3qUvaAG7N4jYoqU2c8gczJH6x1vsF
BRCsloHEPvqShUUzGLhaEgMVwXo45ipjPrLVp7a9HztIyuoMajspCIOBYMGC0uIh69zNYLVktO6d
VKbHsjajuCmi9epDfk4VZhTqZ3Y0JvgWDdI5AXJCzK/y/K7nsqfwqqGFZAWQfRAWi7xUvPIi3QWB
/Kmf9fc5Kr3QSJUuSLHvwusxflkk8XINonJDB3UMFBnEum5atWNSOx0azir60tfdqZ7uSnWfzLrP
+dcKrYxzIdmGa6ERMwjiX+hwIUIKs2iNHR0bPuIlSeNNsWsgT5hk/hTrUFWOSSSjP1i7XpybE9w0
KdpKbzQN+bXU2Wte8ZzXBUAGGiONmu7/Yjb/DE1EZEAiBowAPYbmVq9o1yfJ0JDSm8n4aOgPRjIH
qqz/YA1QC/IRPI5Q/QI1jeiTZcvSbE7RnlmOG0ujxwpsSfmjC8E+14OEXxYkRzu9Y+kguRysnQoO
2l0tMA1bC0vAZXQpNd3ubROJjYSl8W/k4yHsPFTaX8SwcyvCFUTNvBmnG0Zn9dmuNvDEyTZzW2+u
L9uai5xbEa5tRe5NapfDiqNP33ROcIk7gJbMT00ZzGVtY6MbB8RXuH8gzSecpRzOkZgqnssR0gU7
ME7+QKOy6qfJ+Bc1APBb4dmG/k5cbERdv5G5RR8tbwR7dsGpOdMkyDmTCf2sesEfKyISQJ8gFmaY
SNgoxruJNzloYSR+tpoSBfIExCXAu7jgELp0tLZE86PRojJlsdAD2r/dVC+qcstiAs05r33vxv30
C93w1vQ1i0s/n/2i2uv8/rqLrN0dXPREotcULbNA6V5+hTErXeuwGk3AdJ8O8Sap9iy97e1pYySy
9tw1d1yEMCAMZQCfIi6d4jRNWzdAdPRRse25/1bksZ9CO/H6kNbi8JkZce0SzS1qR11wFS8dJfZA
3F/qW5TdUVmTz9oZc25I2MRjb1is73Ca0d/NG0zRkTzOSmhHgay9YG17ocyMqGSrqAx8NJKc3YRd
sMrjKoRYf9c8gUDu38NevPNfF2ooDTAGeWTh1wtgXGb1BB0L2qBeY7010e762qwNBOR9FtLuuKyi
6ffS3QqlAMva0qFdjs2jzazHpGp3lvL+F1ZQaUDLnGWZ4Nu8tDIl+NUWBECnos1AnUrM4cmZeomb
rdZYUPMF2go0yaAyFc77bqAqH3OAa8YmZChaGKwLLO+ZgjO5KKGqM+28YmsnW7CckNI4KKqzuT7M
tf3kubaNPwMIBJFzgqpNpvcTJtNpsg5N4t6mBjYroEXZkFiJk3+d/kHaFd3oHz386GoTZnXulKio
PTxl2pH5fQuiRzbslsSJVUuuG58HBks4uOCUrg4prcWLztx97jwnZg3arvAATMEwA5oZNW1CqFog
dba9PomfPfLSluCRM9c6XmewVbzaOZmxjLrEwvpocL1e2s/BkSoE+sJV6pJbeJ7RAWjPTDOyXVkV
nPR26hHXoe5/aU/YzjOI0i3ed8CFKOhw8X4b5W/sMCnjyfrEITkOMio8Bx3B/duGxVVvTnidK/V3
YFfvS57fKnEu409awdh8CGPjswHPRJ1uOcLOvCEq3cItY4xHy0uix4nvFCqx8TZhcYZrfEtsL9vl
HK0l/HtX79vaCa+7yNoComvtnw8QRqoU+mDPMx6EmfeiWTdUuTHCQQbVW7nwYph4FaH+i55iSCJc
DlMtualwPKpPeRq2TU1QAk2GLIhZgciCFiAz8XurJCYLLRn2dm0pz0yLd16oOEFqeuklK9GLl28B
3tBkyZaV9y7K2jpubQtpL/RRhF0AxbxCrccWk9gpodXs3LcaffCodIAYJEimn+MUMKv3wdttYEU7
CrIxyHkU+pfra7mC6r/8DmF32Hk9sIbjO+jrO/ftQxNYpx/RW7KpX70D2ygH+754cp7jQGJ3iY6X
D9JLu8J7n7FJm6wSTgTx7zIsTX/BedSLxKl+UNsQPWelLM+5kquBTeSDQHqxkMKqgk3VK6ohgkjC
KS5bdOGbPodO80jDBQtnR4euZ8ToTskseQiv9Cdc2l387WzH2k0L8QsNc1wRpSJ3vb1NAvOevQCN
idte+8hcYsckoWT4Mv2QzPPiR5/mGVSSyIfZYGgR+17qlIKJQ0G0NRWLqM1Pr0vCJBm3ujduuqS6
ydryPocgkNZj4Pk3q5xk18IlHn36Amha4nK/YHtFqpGm7iOWJSryR9NwqzZo//L4D9yxvjCu3PDe
fJOMeNWzkIwFDBEiodA+vZztbi7Y7NEZ9ABqFQDpfkiVAWINtftovbiZz9Uvzbi3wOlKqCqZ7bXI
CN+yFx4EnAMiG07jMBS1Ox0lzDv4cnlnlGEuKXKszuaZCcGXHNxjosjREP2TwC0oKRvwT9lESTuf
ycCCn1998NszW8JdoLBnI54cE8ntzv3ZeiaBKMXj9dVaFuOTc0DyygDiBOsl5uqnsumR7IJzQCaU
GK0SovhU9eBV095T5cZVOlLJTpa16G5ghWxIuIEcSczYGvY8qcls4zZlYfvb38DxpOmdJL6tLtOZ
keX/n235rKlqMOs7eDAXXhVmnh2HvaeSmS8i0k6bkIYVicTmqvehU+SDFwNJN+FcbjIX50dhZadR
fy3VhLj01Rm/VQAhXl+ztbGBoBlPLAjNLGwOl2NLQRxX6w022IiRBMBN9qcpsvrAnPvU1wf6C2wP
msTmauxeCtPgQVvuHp/uwFHST4WHM3mwj+zLON3b0PVp0tg3Ss8f84PLHgpHstfWJtQEBhCk+nAT
eOflQGmZ9b3hYjsnoGNS/ChDClq5h6Cd5IBYndAzO4KzzNQerdyGnX5sfqjVE6fJ1vsC8srNpEQe
ub565sqOA8ku0JZLOhgXkMtBsbmuqNKm9OR80UCvIOMNX5xM3NDnPy84h1Hr+lgOBT2x+dsQR6QG
A36tPHXKQW8Tfxrfr49mbTOfmxOWqMbtCeDXEu1kg0Wq4cEFVZuU5HMtSJ0bEdaHe23C8mYBBvYe
eKruoyEPtPHBGgPPDWkMyJcUSL+kVa9No7CXS6UdxwaKu6e42pbNLotfQapLeuSYleYLRBQ162s2
mw/XJ3PV389cQzg5a1BbjkWbUyQ+wMelPaIjh2ja3YxcznVDqzciJG4cx4S0KZ7qQla54zqN2hnq
UKm6bWzwjrU5iQcP4iNdcjcp6Ta17HAcICpO970abbRiDqsnC1Rhs1od1aiT7MA1NwIlJASelgYr
1HIvN8Wo5a2lWA09TeqNY77giShtH1ib3I+UIkppUPQUhwyBKjMdc4uekJMgWv97YbqOuU10TTa7
a+6KUhoSYFCzwdtC2OGqXnoKm216qkDhmOzjXju2ZXzMl77v8mDM9LlvJIDgtaCC+gByE0jggu5a
eEX0jjGp3DDpqTFGkuFNKgWgrWDwF/rb5aoAEBrCsRBYmsaLhpShKOjGd+i29zPlZukSHYKh+DYf
tRrdVQZKE3iRqiEfNp39r8vjsI97w4c6wNL0d+kiLFHGulgehbRzy01SKy+lF/37xOalEWEHmgl0
08CPh1dhVG6MhpLGGX05/+uau5+N5eOwPbudxJx5rWvgIZRzfR+PD8hN7uR+uGoFIMuFkBwdLeLd
rq69wV0QP6dsRqNGqQGAy0rtu+J1MnqntUMHqSQ0y4IkeWm0u1yb2utQ+HRx86mV3B9ybwsZWGjt
gXaYIAptOx6rEAhI7q5HsdUdDaZ10HjCHS1VsBqnFkpU6nI9aPaT4hwZmj86LBf7q+Et4g2go1TB
GKRfDs/AcjXlMjyA7neZ4ezAoWVleNykxqaoJugRyK5bq0t3ZlHYzyraZpPKwh2Z0WlvsG03QbLF
klyvVlfNwQMDzeYQ3RBZOqyGGVHbwz+o/RW9M3xjRXtteGU1Dp9GUtdZDVBLZclAhtpFWLycwjbJ
oQzuekjpOEN7Hxe6clcVrAuve8TqiFxA5/HshDOKKWHIyjtAaeFu1SHLuNQ/IK9723Fw6Fy3s7o8
Z3YEh1C5Q9PJRRO9Hr6pRHIWrro1mkgWGlIcUyKMrrfirmKJi7y2ji5LffbbEbLjyn1VSK4bxtpB
Ba5fSIVD+GFhxLlcFBW7doZOO0I6H9y3VqFWMEWj5wM7kxyipVk1m2OkDeL5lLFM90GskRDT7Oxj
3Sshcu92oOaFuWOj9pIoGkSQSj3f1F6W77XJQK98VM8BbzL+JW1HawOeCpW4KTKk1Zw/9kUzEId2
SMUken3XZ/iOeOw0CJbU6W7Mh9SvbEDu1MqeQqB/6LaviuQY45eJkQEcBcUjmdj7EjHEW9+iHYVn
NyjycC+6nBCQPDO3smZ6GhX6NLXmE1IZ9kNOjTxgdZy8JUpjSVZ79VwFwhkwDTyuIF0kHDlNbNd2
aoy4l0ykgUoqMX3vi/bsfKHv6s/il+YEWeMDQXfdg9dH+o9VsSiZFhpVjQxW66Dy+GF03uLmXTHi
/WC9XLe0tvNB8u6hpRJFFBAqXM4ptdDvzSvMqckAOGxU+txETDaJa9d1lI0/qABADCHeH5HjarRO
mSgaovTd2H6hXnOvAp7kjVvm7YpyIGrOSJc+Xx/bSs0N59qZXWHxUvyq0nu4dyWVUpNBpS+zlrK7
2orUYzHG5UNcxhnaXoYpGFxL2Ue69rWMNSMYp6LeAzKQSNZ19Z1+9kUir50LFBxT0B4GDSVSn5wf
sbbRf/bfVdJVgcsl1tZCFepv0N1EDRhvdGH4Cuda2yUwFmdo2Wv2eYHm3wJC6rLu+nVDQPwgCYBS
hFizShNzoh6i7glSOyqqD1rbEue7TPt5dVMAswi6D8hfQQ7y0lX5xMH+2SAOOeQHCOX8Q76V+Mvq
ZjizIBwcU9d0fQlgFqp7BjRoHtodWEx2RvgrIVOgBC74g/5Li0KMzy2HZv3Qg0TZ+dmESPLlZvem
lO1OS3aATiN1Obk3Vl8RA/oATk76Uqb8s3YoL0jQ/5/VZU7OLrt53FnTuMwqyCsC0Knu6TZ9TmQe
8pFW/hS7z8wsZ/aZmUlhRZRxmBkRRYkF5UVoX21TEn9Dip9s+AkNW2nwBXnAEGWAgO3juz58eZ9D
GdRvbbxIuqEgjQsN2jaE8fZGD8ISPcKpymY/A2tOAzbxmr1OZlhwGy+zSrIL124juAIjSQYmeLw6
hbsV0oSpqRVZjjZkKGJ4avoLDZa3BZWlyVbtWLgnANuN9njxdJwawAgAMIEd/jDWB9Pdg171uruu
mFhohTFr9pIOELOMDp/znFUD9DFD60t+TGSMuys7XMMN3oKiLZricRpdOglKXl2dVmO+5D1MoAZ2
rIdGpK9H/35JLuwIS8LN3iltr89PRf0bGGvQIUjR6CshEXAS9MRjIOgEFgVz45RSV7Gn/FTnDjTU
b5a2Va6+SxHWq0tiewu4GdVuW2xyT2JPUfPOzk+DtrX4zZCFAOL8xaqfmRDibuzm7thkMAHkCi8P
MAEO/Osm1qr2C8YLsBh9oY8SmyyQ422VvAMGJ9pax2iTbXBck9afdr9eZPmftVvBhS0hyiON3hsJ
h60se3GGgzGAFRwgUc+oiJoEpR2AurqpwiF/NPKfshSGseoYZyMVIn4ad6XClpEqCfF+ujmZjvFt
f1Jf5g1StH5+/KHt2mA8tmG66YLuKfPzHQuql24LzePjtDF3TYhCQroQtz6BaU4aqVcuaxfTIwTI
0m5qo1im51UL1HAk816HNce3SeNHwZfqXgXNy6tHkvC6D6x68tnECJsfojtzVuN+dsqHaNtY4aDq
W3feXDeyGmHOjAg7f+ygX23XMGLVz7heF8qjOn7R/MmTOPQHmko47y5mcfmQs/NuTN3KtJbRaEFH
2G130Dbu3vYNvB8qP/Gzvbajt/VmDpyjHTBfu/3GD80+ASPf1ghAnR6ogbkBhZvfPUH7S9/kDxq0
aZPdRGzMvEFokG7knJjL2opfvZQal9Qzzkcxi1h70cT0BcgKHfFmN83B9dlfQ60AyodDF2lGCxTA
wtZLIrVzcgViCjUa+g0yF5uIovO4feV5GDNS58Sxi7vCkZxba3vu3Kyw53Rb4bmVYlhO5mzaEc0u
dNRPmt19t/tEpli6csHAGKGmvWTvF0L3y5W34caxYWGMVLf3Gd8iy6aV8SbfedaGO5Ir65o/422K
pB5uGBCLEGKzmUaRVS99qbxp/Ewtj8hth7x6SNURPNb/PiO19Cv8Y0xYvSKHckPUA7ZtJNOt5fCb
uHuznT5IG0ZUjW4GUyYmtrpwHnSr0HULj3SFmODGyPnVJZquMg5o31QzkC7b6FcqG1MjGXpDdtcd
dN0eErIWxCoA6Bd2rZeBiszr0a4Ua/tv+yzDfW2sZa/hxdvETYYUBoopqNMikSTEIDUdY50vHUm1
9qrW9aZH2kZPn3T2NTH3Q7eP9YTkaP116Dszd0Xz5foY1+LsuXlhjFOZTnMe1dBQiGzAditkr6L5
KWbN43U7y+vy8zBRAV/Szsj2CJuuBvdRDGQtWr+MN1O1jkbW7priSXe/M+0+z4qwb2U0E+tD+2NS
2Hox0MIAgAA1hX4JHoBi7d1sgfErbCYZ29q2Qynin7EJfhkbhTJrBZZwyppta3tBPfUPrVsnvmEz
okBj4PpcrsXlc3uCy8ypEqEpbPFLMBml5mPn/rpuQDZzglOoQ+dp0WKgfra6xK+rJ9OSBGGZPyxx
8+xEZBlaNHoGvys7yJPloIPtcMqp9yDeM2gOXaXfBjBe14e1uk4aWkywlVWohQrrNCG7qegGQMj1
/YhbTOzTYUcN0tbfr9tZnT4kCJEOxsvoE4thxFQazQuELePOjynqqR9p0c04yig7V/3AwHtiIXFb
epIv59BiueWW7QJXG1/sbqdYT38xDtBLqKYLzQXIbl/+fpp0FVJiwBsNoJoqLCBXgCtVexntwFqB
G51Rf+wsvnLmC5E6UcUeUNtQNJiKNgUF0ySa938jDbcdHB2wGWb6eeO+obuqJSW/tyhQ3fp4KrCY
Mbpjr497Le7rCMbIKusL6loYt6GMbKLDUiFDrtDaI50/U+LKhIDWreD2CQEz0PCJOkAKNIUVa8ao
gQzm9Y8WT0JzuDep5O656oyglvt/M0KwKGJ7aEGrhMIRGBMhcExH9APlMtziMiVn4R2Pfw+jQFz/
aIvHv18uodnoGpyx1Z7MpiDJ05Bt1dYksQmakJQFWtFJtrIwKtGemDmNRjOjrcW1p9HecwfMwlFJ
ZlXS2yIzIlynAOxIoynFoPTBCzvTp0CUROrLdWcTH7ufhqJfTp2uQNthaGBFfeDfoeu1fYx+Nbuf
2S1D3JCcVILPLbbQQ4fkEzC9kAcUO/CLwTNAzqdqT1XTWCcvirTHqLLUHwme9AEwJZakkrhuD7iK
pb3cM8QkrZkZLuBAsNc728k6jpVGFL0EUsvZSWZReKf+38j+WBJmcfDUqhlwDD/FVWjne+bhWlje
ZIHJ3nh+h6vbMOgSHxSOsP+YxKVtAQvjP8RCuolK3VgZk/ZUl/OwV5sadbKmLDcewLZh26nzo5U1
+UQK0xx38Wgae8mYF/8TNh2KKDr0EtDLiE6ixX/P4ibaGbJ2KYE/Fa/ZL8bJ+GzdDl8LSBC0t+Uo
Ge3KZrgwJsQRpc9bu4K1J57Wx0Jtwryl/jS1oWRQMjvC3aPwnKo2KtgZejuwkviuYy64jeYDgzZc
q/m0gxoWxBCInZd39eDtXUoPakK3NNYDbeq3179ndZHP5lg4C9BmD16jwcKw4/k5Ng9aNd+klPmT
ZhzTHKj4Ug2VjEtmYXXfnFkVwikU/0potcPqkHeb1o43UZQGtNQ3bT9JTEnmW4S3jEqVec4AJ2rB
AzOY81eH386mI0skiXm2/+yWP0P6SAacOWsPoTbAUTAktfhdOF/7Jj90mktmrQrTSicsV3YJjgzV
njeVYhJ0Jvg2lWlySVbzIxaffYTFq76KeziXglR/OlgH5DJvzcw+Wm0fWKzb5zmI8Q3ZHK/FeGye
hcYNRGqoKCyLcGY3ZtRUnFRBqHgbWxTESE9m/9Bvy4cajQykf7vutGJm5f8m+489YbOyDBykyKxi
URN3V0PItk6NsCp6f6zR6mQieYRyUgEmuRHM0NxLNxL7q04FIgxn6fcDSFKIxp5HrZb1rvZUdsAN
TNnNMGWAnPW3M4oqvTdsrQm5rMk+8hkQP5TvMyjTpjtbmUlnSJBHq2t+9i3Cy7MZtXYEH6D2ZOSb
QUVPA+jPAmcKUeqdkTelf3PkgfcNswvUPBIkl0sNbl2Wo09ee5rGN3BuD/NGg2KTTOj+o+XpU+w/
MyOMCj29vBycSn8qc2gdADMGtsa6AVbeVDMoGXU1Wj/9bOAe4TyL/MICxou39RAabuUF3J3pQedj
tE06ZQx7fXpLnZEdHWiWHCDkZIazDuiHQ6s5QO9PfxsXdba/7iTC6+XDR0FpiJyYCvklTaxHD7GH
27wZ6080YndtUz3FnStrlF/zQ9ShQRC9FF4gFHy5GKmbdT36PzBL9jTtUiN29i7X0JIfQf/y+nBW
AxyeMbjlQPYSFVThpKiGyUSevNafHGp8o5m9sfPtoN/qBhgUobWS6kGufk9Y6ueUh9aInGpZeeH1
jxBeuHimAUcDahQ8b/GH7Xc5Xmes5yh1OH9GXy1earmPlGAQGb9rOw5i/fG6sU93fkgsoNMWNyC8
1S0ACy6NKakymZrS8+ee1k8K0x/SEZrWdduRWp33ylzD79VBlRzIYjPgMkYElYUJYEmpoif20mwM
tui5MEb+zOdp47b9ts5PDX3ARlP4vGmnrw3KbOpz3Ia91m8Hvp8h62W1wfXBizpWH5+B8if4RfC0
0oBovPwMykFvPbkef57Tl/muNHzAn/J+63QkQtN4OG1jJXRKgNuqpZ/qmNqbQgu7h7oOE+vQTtBi
JeyUaNvUIKiDRxXYuINuPGo56ZQ7/iTLfYgl9/98r26ATxBdKLgzCnEpcZjBKYv4c713fhTvadj7
DOp/8y4K2qN634T/S9p17UaOJNsvIkBvXpO2jFSiRNkXoqWW6L3n199D7QJblcVbxOxCg8bMCOhg
usjIiBPnCLiPGqe2WmtwuiMkuJ6GQ2vMJ/Z+cuKNfcpdOeVFnuPsayj3xRRiwqgRZo+3OxM5ar0z
A8LoiNdxMfrk63syYvITGBvPhJXzwYOvFwwgIKCCkuvy+7N7OOvmKtBytvW4yBjlQu/410VOmyvg
MeE7b2+Ra48AkQmoHCO1ARpabFpqi1TNNPhti50a96Wj5LWXJ+9aXdpJ2EIHKjgWCWfMHMQM5OGn
Zb479XVIt8Cp16HH8hHiAh5Dxhw/1CmN/ZbvmVJuvATaHYVcA6Eau4ErFUYs8vrUGgUTkErrTb8a
li4/7m1jFlbcBHJhICkBVgDUqyo1536UR6yaR60nxq8+xHKH4jsO+J2Q5aRTWKKUpzIJd+NLU++G
8q5MA6cOW70RDCl4izgwifLiRkRAw/iWsyBwyHqLyIugs02hrgVm4KWuyoTWExqwnQnHotaZwB4R
jY4xKTTJGLufaLTl+KFiRwJKEDMR+I3kwjLvFxc4vgH9Usj7g+APf1DfIA95nfu4n7ygqFC90ICU
VAd+C0NxHQkuZiR0ZS3aSIJyJZRQhxOYhfvOQwt4E+hZYibqSyTcK5WVDp5fGOj77Lq/G2u+OJPL
wS0iTAuWHfSFcI7UmvcaAKJsHEpP6uygrDfdT6MujqBIlQ7aRBARoG45js68+Zq5PnMAP4D8QcVz
HDk14MIuTzgDfmReqXj1yWAca/cZmehYJpyuy4cNV3J9AVCWqIOV8lIrcTUsTXZ5rHe5MZLvnKjG
jKKuqEPzQLc4yMy1To9CbW9GtmrIEJzjzMgI95nFHgJrfthqN/xtUb6YeeqrlojozMMVktBJEvzA
U6dP+mjEf9V9vsuh7Qi5ByIcOCe1UqPQvwGzAn7DQEcIasuyxdi8pdg8mSD6mFilnW40hFz5e+qz
qAfJnApss3TZPQ06CIJ1xcxJCWDXliIX3aEPOa7L5ac2HgeWuKKIf+0UL1Bxx6BzwwvI1+ufmvik
OfqEJRu7/ZcV/WrOkelHshh4R2B8LudcY5khk3JJfZqtAXMuOJIzO5HO7eP7ycgMlGL1RXXQ2GNe
7dsnbRkPZXoRZEAMAswPmBUp0zlftfwY9dpTWHgqf1dBLzCu36PyLkWF9LaplSVEihcNnjzuziXt
dTnKQejlsI7RnhhNpKh0AM4DNGSViFuQjzHYLcnA5cupkZ2bo5U0Zi6csZUr5klBAbSKP7PmH0/d
Ur2GjgaIxwQ81Kipk6pR4GrA/TyhLYkgNUQtLTAD6AggdC7Yapq7XqgFVQ0a10WNCZly6gCITNDE
SIDAGmDEvgCirnf+VWwO05Zo7qqhXyE8nHLsjOX3Zw4gFae+yFsh8ni1AqTCzLwS+bPKqaKNW/R6
P2DOgBIHMQ2rwd1SF1iH3KekMFHsKU+pDBiKmJqF35KK0dOCRCxvgunn9g68fvSi90FeiH04gJil
qyVDpq8o4ySIvRaa593dp7if9B+GxKdMR0uknUC/8p01WrvET2huFWxouDacC8yDoRF9MaDjhaO5
nFpVbNl2FNLYk58rfTYg2Ok0lt69bozy6tFKmaGusIGr4joOs9jLgIuVgI6dzIqE+udM+F1tBrZI
wvvOqAGQTYEgen8u9cDYukf4ZT9eHr/LsVKnI0XAojQRPqJ8CxyGQDBI70kH1z1DEFY0RvNhhkYw
+NVJaasEzhVdVieW5BtLvrabz6ecus7kOOMCmcWUK2TiToKii5BuLQ9J/XR70q+CVMz5op2CbLmC
aIx2Bo04yXKetLEnITGo5iEkn0WWJwrnDjuoD9829vs2pCf33Bo1qqrrIpCrNLHX/EnMVO8tjWA7
6arJ67yuWABDkM4qTY6Mxmx8PgJ4bsuAuEd2cYTQJOBgLWneZdLtWFLb0Li0O/2nJrHDGLEOqXpj
NFqD2akba0GDFX/3v7Lw/LHo4MNdR312GMd9nfBi7PWWYPSH3UwCRyGdO0OkmgdQe9LZfWuUu8qO
rcB97KzBkkmxYy0hxd37JzPy/TiSp8hgHrb0kVfXD7cTvIMiAmhLHc1xaHFbRMundRqgQE7bzUZb
cY6MOCMWSMY+3l7CteOB3hWZBfEterFEyh6vJlrG9FWCTjx5l8+pXvg7mVGOzFai7zqAx848t0R5
g7qr8KgbYYmdiGAFlVV1lq8c0soWDQa5hTe22P1vY6OOflhrpcDkJcbWQVEnfOjG+z4aSbuBH6PL
/thO6EVZLl/QMKMqSWvoRlmSc6BXiD1eMerukKVegGB03qFHhQiA4Xci4tH50DPOYCdPHLhAvpst
n369jvgGaKosjDuIo2iIIzsPocQxUeLJk1MrJz86+NUdz33entHVoUKE5rdRBWgNjYqdRn7Ey5tN
Em+0tJPwXpnZT/kQG/wuMRUbQCgTciQFqTZS0RtmrxIQA1rYAmgiJF577GzRLdzG6CzNnPedxVrl
XjHgeU78xmCvXTYCRJzCJU+H/C6NdU/TYEgTfky8kLH8O/G+SZzJR4qB20Bp0OrIy/5B5IHTJ8sg
jb1qmWYjvHvLgE29+di4bwqpCAJ9iKFY4BYmj/bD8fhqfz98f/tvwyk5MSXpt7ivV4aK3DJEAJC/
BmHTb8/mWayVQcYeBFpV7vkfucX84UwoahsbW+c6zEJ9F424gPcIoCegw+6p5Cq/r8fcm/biS/cR
noIP4CtsyWEep7+tOTz5r3CsdwlLitKIt87o4l0ubypYX/iZ0DAGQmM6gV4PQptVoZB7pTEeURU4
BDYA0lB2wU2f3m0BLn9zt7fMUW6VmyCnlEgyzO0yJ3NHqFnr7E67rw/yDmqYjmBUz9J9Y0Gmwm7t
6Cl/1jzfZJ3uVYmJes+8p8+bC7A1BZQDZrUoZkpt+SYA4EtL1is7tABIN3ijsPz7LZHT1fU+m3HK
+5ZlH9VRoeQew7RkVl0hvZOmk9jpWv0sDDrIq29vsOto83KFqUu9ZHplBA9q7rH+Pd+nhlAdIvEf
UiIvRxUd3uj6l1BcRDaUWtdIDiZBqdnQa8DZw72WW2mulUGANAFhGyRN8QgWqEH0uQY6SZ4LPUn5
O7YPTG5H/hbkaOWwI+pHNRP8DIgTacrWUcq0UZSL2DsJhmg+8qTZeFBdpyXxtji3QN0SSEvmjF/C
Ahc8ou+JqPEDl96xk11If1XeKjwxOIhH6Y8GkSbUcG/vg5XUybn1q8sCFamM5ydYFz+CSh9ekm/J
mg/p52AEd0RwptgUd1G5K58FIm/JWa9cw5hVHnRc2CSAkFGZcjHPhU6oKzx5MjLgsePUrrwFUVsO
zrlvQYiBXDyMgCJTgvgIdY6beYgauQgKL5gYkkj3KjKiG1NIn13aBHV2885X2iCDifw4/DBfGM5L
9cL/yfbhU4S3krRPfDL/pPfZw+CxG/nIq0T/v4yj3w8ziTHSGYa+HupCnWIY94RD+Rrq4ZN8TE3m
AYchJFs3A33iaGvLaTm7+pJirMpxsQZ6AGNsj2mItEb/cntC6ah+MYLYl4MGFvJNVxBJMEjNVSey
BVyvKlvVc5Lp44wWqS0S66uXPW1o2Z9no6mGNsvKai48gfiTHhyK5/TA7ct71dm64jZNURMnz2yp
8iBm8piDf1fu0lNgB8fwMSZb5IdrK3Q+ecvkno9JS+B2ZRhSJLzY/b8V+k8S+/YCrW46lHZEVIER
AEHU5dIIJzNC4nNc4Q17EVSZpP8sX7VnUOo+Kw9STLKNosnVawgLhWQnBO+QiETiTqQWqsZNUy4h
iSec+JQMj42rnhBpHoSf6LTllFZ234UtaqVa0NsHIZNWXnKI9i3xncrqXrcIFpe/hPJKF0aoVQpl
dQTPP4yEu/RBcNgTf9zacqvjADoQUph4S6LodblGEQDofFJWlTd/DX+E+/BTqAn/6v+5vRV+mzKp
keCKR1EXenjoCaYL4ryUpICpF5WXvoX6eHi0LWs8EESK9z551V0nJp1z2+TK3MGiyrHwdks9l7r1
wXCYdAHbVF72GFSEP7U2tt0GcfnKKVpUMPCSwWZb+uAuJy/ImaQqGKb2WO4uTjXCApgeBBsXx5oR
lOeAngZ6g4U+5KURUJZkXF+GjRdxuxjoMFAaqgAS3J6t6/sPz6Ule49iIF5MNJpfSrW6Kqsc2BCl
RMExhZZH0aWp+b9ZoYbCdgx65sFHjXrjE8MXpBinjXFcAUAwTRiIBh+A0gceRNRFLhVqFDc+THTc
fhb/sIxmybwuy0hHPZQTmaxW7wtdC/aMAA6tXZ5vbInViRShQoC9h2cRXXPhEjmRhCBrvLGHoDmk
NzO9qydua5jrZoCpB7QYtVQa5yKFnT9NAeA1NTpvJVB668Ws570OLRZAJPk3Nvno5w90zUDhktti
uqEDsmWOgbJZHDtasAEkvNyRM5MB2ucDn1FOtSOxr74cmxP/AkXojWFeb/1LQ1TIxAHCBvi70nhg
3dMz9PH1Jbo77Nub8qoqSg9n+Yqzu5CRuEIOC4AgJAK6EKu5Gz+D7xwU3rvcAUoJNcHIKG1HGcho
1YbLk31IOiIZS/Y9QKL9qcN/3v6mteWFthSoWBZq/6tCdTgXUpaBic9rlCh85DRWM+Y5bDZc5FXJ
5HfkQPTjEgHboEZ7ZWWe5lBVmRbFBHXPHbJHw2L13OIOCjJPwKCmjnxAzZc3dG23cVn/AsAubwSs
7Zltynd2Vc8CDgvb4PB4vUMxWi+Neifv+1NjISNsFbs/hZUZLyy4VFLz6e/tCf5tZrhlnr9c9LQv
Ba4Lgs4DBNNS7fIkIUXE2uXOTwly7JZkj46iDxaKGI/8cbzP91tV7yuMAD379DEasnFgBcxAoOpF
+6m8js3eV97a0FJeY1HnQjzyGiupSMPZOTPbWQtVM4PN/04CqFmLI8hEZaWAKBhjFE0MHgJdZoxM
w/+dH7vALsZvCdokA8jwC0djrdsTuBKqIjUAyDYuJTAYo+55OYHSEMth1AE7EpR6VB6bwJSZA+M0
r/mddty6zNfOA24+0EEh3bX4nktjZcexdcWwncd2f3oxIdwQGbfHs+bTEJagcAHcDVrzqNgxiiNR
GeOk89ATmu7Htsh3YAqsdbbTNAIIfLVhbyVYBfQL+Bugv9Brw9GQu2ZK0N6eZh2eLxK5i5+kO+cJ
kLaf28P6rTXQ+/zcDL3JlFTJmRhmJhvttXvpSfriDpZ1xxnyQ+34R1v6IDYhjz153Glm/Mdkdq7L
kvDD7YD3eCr1ifxsDF1Yztatb1pW+8zhsnUzS1qHb5InkqiHWAG07JENLQ1VDFQTkUl0s2dUtUpv
lqzuDfIFoDcCIlsxKmcCy1xjts9CfOB+Wm7X8J+awUukPvqTEW7lv64qncsZPZ8+6m6os6bN2ybt
PD45NP2dUOqgVfgJrFzXDH0gwwH/BTkNEpuxWds6/2i4Kbdx1H7RDLfmi9qb/NizDO8XnTdk9pTY
AKYX7CfwWkGtaw6juY201zI3G05VORNhOKTlLmI/SznVU4WgXpJlusC8zaqe3Cm1ocnGpD32wLsn
pogHs7gfeCsbwPj6U+7qAQwEhGPsOjkViTmqOlTrue4+LO9H/yFuQAndQHUQBB8DSaE0851kdndU
S3OWLWEXfcVBdFADYJpJMG5S8VxnUHgFtML4B0W1pch+uW8arelBN9813tvH6ROgGYa0O+hZPjDk
EyrFKD0v5Wdk9xlQkQSgqFp+Ch3/jv/JAFR0f7839yzZ/0mdZ8EEJyKu9ieIOAB0NSFl/a+fwcl1
nIHbx3DttEOaBB2/IsJSsBJS3rKr6ywblQlhobJLWfYrkrs78TX+ozCOrFl53Xpq9xLH9dbWuT5p
KAvwS0czODTwHrqcMaGIUh9Zu9YbpH4mzVx9iLH2xsbBnRbN7Ma5XrsSQEIKVnmUjpDOpUvAQlxH
eScvuF0hPWST10iNUbKioSAzLb/FwinrSVNt5SbXIokLs9TxqISKrfkFLqydwDVTPogVSZ+SffAs
GwNwa4LJ6TxhdqzBIc3G7Bpw0lRO+E+LIfAUKOcsCeYFX3MlDzIoUSky4L70eHYfEU21+Dgw2ufp
CSR3owCAgokH4kksN6LXxVdSvgHVNB7iN8APQeyVWuFsijOxZhHHMNJdwQek4bcwQ1eoyd+RnZmg
5pcJK+SkRr/1Ks4usZRgKen50O4DK2H2pV6UCH+Hz94Ohpfbp2Yla4A5PbNMJSfkMua1LMTg8Iix
6h3oqHGSv3vy9QV8A5aT02tcUoGh4WcLh3FVH6WHTcUcvBjkcxeGAMfeifsefZzwKcE+hE8BHp5/
Q28WKCmtaYvP8wowSNulHsmD4teBymC6G7MGVCPUZZ0DZDA5SkDBCxkeJD4prNxNDA3AF36jcHpV
Z6DM028CLfODvgCdMFKQ5ZG5V+61x/FVuVfuRrv71B7Cu6203f+zykjhAm6NRhEahVwHfC8HI06O
P5LsJXksn0JrdjS9+Aox+JBk0Ix4F7ynxmQDkhn+vWre3mcricpln/3nC6ilZgUgCjIRS10KppLq
vg3BscxJwPwZE58n/omtTHb4u2F17TpDkwpqp0u3HVjZLp2zyrB+LjQIg7ivcSejnxXK9x+sKQpW
FOzQ3s0+cNNRxePySUy9rgEiltfbZGO9F/9w7T/+8xFULDY0UsqGMiZfTbvBDDn46iESCr2Xy9fb
4131VIs6M94KKjiqKUtaMGp8UUpor5i/+eKOrVv9toFlla6GcmaAcoWaUHYgbWJbbzwyb5Ij4SF0
mJ/ljQlbveV+Vab/PQ7KHXJznSvCwLVe8iN8MW/Jt/asHsWn6pQXGwNa35dnI6L83zzl5RwJMDV3
hP+AhGB2l4Z6BbjwgT2Odxp4795vzyG3/JX0JIJpCGUwqIcjU0t5H4UFWQ34N1uvBMXvO3BL79le
ksC4Ob5AcKc5KF72GuRQydvIeKzeMmeGaak4sWEZhBUaOkHwCK+Psq29aQcICuFJ8JNZ0cOWYvia
21lSWLg0ERdhU1LrGOfoQs15vPja6g6P6lCubSl+rsXnupqddjQLVJYgo5ECtDqRkXVEUa9zgUCz
tyv2debreZI7RW4VW9REa1Nx8WXUsndDLXD+hEeHGDt8dZDQfdI/hPx7nkAZ6N5nrOq9vZv3afx5
e/GvHBKHvjmAkBeaDsSqdCNyrYZD2yGcctGPpgHoL+u4BB+76aHya5MbfHT0b+HGr/O1wFQuhMNY
ARXMXTRXRxQ0IgrnZeOGzCmYXF9jjFE85S0QO/V+eg3Bgycfi84SQPysGfFks9337VFfZ8HwCYAF
oPNtYQ8D2OvSDxelGoaR1jZup6DtmDDgkmQ/Ur41w4K1OInRZQVvrfto2qXVTgmNKnvgmZ95mtC6
VZ00qMr8DRiw7uods7EgVx5t+TJ0IC0UMLiE6Kr0LLVdjb7RxhWa0OjFY8X8tI03TG+trDkCrsvb
M3F1FyzmZJBuI4JHGPB7Ys7e5W2RMWAHGRpXDhJIIRw0MMLIzRbubLnWLjwMZYWnpltSs3SSx8Yd
sh+l7UnbggG+r4yGRQaJfUwSK+ad3M/0qnPy+RkqABtudX3Bz8a5fOHZONkulKQA7c9uV+lxmNsK
05pxlUOSato1c2FwkS4mJZlRokze38fqKCYfbfsMShnTDw2/2ItKQ7T4Ab1nXJA7/8UiIBmLDcmC
OZeOvwo+ZyM5nqGAAQhCFzij3+hpv/vnRpDsQtMXwPIQfqZe0p2qRnWr+I3bq8xn00S1kyhzaqOm
vkXtcJ3lxHJDUATP9eVwAUJ9OdmN0IUgVuNat2fbDznyzWC8myOglEWbDxodbBJL55Hg5JnRCI99
9yiMe6lzoofqEPvonsra45w+hbwFCqTwI9Jjc0A/bOaf+mpX9HahkAG8H5VeVVuIjdV9soRmCwAU
2go0hUoxQnF51pTWTRjuAM4nkxl6MoXTY4TmFrEQ9Ux9YJqfRUA1bBCaKp94h5MmehgiIIshEpSk
Fv/W4X3SlkYqsgZ0jjf28nWIgOnVoC2ooMkHlZjfBNbZXhanKa4yaWjdajAgXpLgRjqii9w3+5pU
T8pfQDgn4/bmWbkmLkxS/rLl4kCSa5iEbmx21wFvxIyPwuT2eKjkf4bNfsFlM9IOY0EDoz6NUqtI
17oiOEhknILO7X7aFs3xMtEeM/9xehjGmiBOdSJpoyFtxRGCPQFiKmgnWdowqffAKAClmkvD6CKb
MxtZOaBfJOATKF4qW/K1S5RBDW7x7siho/UYXQZUVMwWWh1y0zy6wFwZJQ9BKy3Qi8rpgg1OvdUx
nRlafn+2UbieD+qyZUe3b20lLUkb77tpi/XoKsZHAHE+GiqmUpsGd2yD0QzJaxB/lv7L7a13nUej
DFB7b/I5OYoDGJA4wilO3+nhZKEtAmVPcOPO9/1LvxHvXy8QeAwWD8byqIxjcJfzJvJdmih+OLpF
ERV2KJXJoR3YyVDnqQAynd/i+b++81HeQAMNEnbo/YW67qW92ZdiQDLq0Q0ixWlPqRgQ32/MbOqM
OcGGD+KtLvDrRQOAAdgMHmaRvqN7sHsRNFUoxo1uqmpIm0Zo+U5yZcvK9csCTAi/DwvIrsNp0RfB
lIItUo0kTGRfKbs6zVQLOAZeH9gyMbo6K52RYRInrfG2aKb8p1e7yYxGpScBBDhMsDgFBC0mvQWI
XmCqyZjaQlBvJZmX6b08j/hKyI0KSyZPRXP+5fRHvRRpFUhrXa0ciKZFOgvUITeohjpYsbbFArA2
9efWqMVuNK2R+Alxb18VRtBIjtjkG8DRtQHxPFpP0di+qApQ+xcKo2I3iMnkCgB7+c+RhG10Jwsv
LPd4+2zy14EdvDMOiohufsQutGpqkvqRJGbd5IZlYYXpB1tbUHAncauPp/pBCdDeoL6G6mBAZQjH
9iOKH7PAjrUDmA5K9B73X9J7HilEXTg5xo1Q+tr9gYfjt5ouIROOMsLlug5QCdemapjcKgmOkQQo
iFZNpArzLdb2tSUFGl7FwxIpWRzhS0Ny0Sn8wLSTO6vtfSDWDp+Fz7dnetUE+icxzagnwNClCYUB
Hao4YCwhF+LJknPgHq7YTbHtJRCnj8KChcWltDTC0tCwqZC5qpalyS18SIn48At2oHCtUUtFq4ed
Or1KUdM7ORPWejZNjQnx1Wzf1nWjZ23MG7cHvbaAeJ9Bwx4vdhxM6tmQpkNR1jE3uVKjnCRsnLTL
TqA3sm+bWXH3iyAvJ4ONC5VtGtKVpgr2hsxObjSEjzlYMZI5N+v6z7TFNrZ2LmWoKeFyWYrodJw/
S43MV0Iyu00ff9eJZuT4g6BOZPCz5lVts1WeuQ7b8KY/M0idgLblA0EdAhjsWnvgYp0rv8TcS1kA
twmvfgm9eXsqV2JTWET1CZwqQN3D6V/u0xkEj1kGoJKbxXuuEwye2/tyCkazlgR4Vgfi36kTrWkO
Tgob75o82HhKrZ0TNCOCUnHJHCFOvrQ/xFwlgMtydoGhnPVaCEobFL9bYgTXCXtcbArwZnB8moIX
FXUcpzpksipSkLxQEocrjX4y6ojwreFnMomfBMVG0zJYuOyS0eyyqwxh5g9g9mlQmo2Sj0F24qza
163wtDH/14EzPgx9OaDyBB86TvLl+DO+aetcwoeNzEkGjIUX9JAx+erEPQulFUkfw1aOd+2QYiIA
KAI0G51P1LuSF1EqT0RhxukJTMYXLGAqdnm69QJZO6RLRy5INAXw59NFLx66rGPKzrM7jn2K5vIY
7BVqVRM5BIHSEP69PY8rERmCb3A5IUOFjUyL67VhmWhjG7AuV7SsXUTJs5oyks4GQnvM8jizs5pT
zF4ctxpXVk4sDINBFJLJyMbSsQjgzqo4NSEMP/H72htsftDnfN/+cN377SGurNuFJSoOydhM4MoY
Q9SyfFdJoPwAtWQ4KQ+3zawNCMWOhQht6aekHYKYpbPW5sXkqnepjjNSvTwWki6EesGS25bW1uzc
EnVbTDmIb/wClurE0uRvwAj1mnUT9G+zqtf01m1ra+MCagibHsDza2a1ICzZIdbqyVXY1FTCAEAs
zhBUY1KhaM0+5iUKpL532+baCPEoWaCYoMS56pqCbDwoeTMeI0RHguhOaOkGc1wOgkqrjzfAelu2
qIRZGqiqn2q4e1mdvS+A4wdNBX8oNqysOVK0CgBLzbOgUgBH0KW/EttCydRKnNxJAwCxK07FkBvS
GFt+LO+S9BgzZg0EyvAgRYOdz+0Lg4yD/1eT71kJVPd67U7q327+uj3RK87m4quW3589nEeGGxgm
Qhg0Buh4VvsdH4MYB/xgCYiDb5taneezCaCOoa/iEELLc3IDXkxJk6PqwwcQjsRLBDs3HrDEW4q4
K2EISq4Qr0d7PJwMHe9MeZDE6RzBY7es6wd26bOmFu769BO64bdHt+ZkFqJFiFngZkBv7OVE+tyc
9LVQzC7AdZ0z+OpkMSKegrEwV7vbplbKCoDPYkyL8uriPqkdW0wy/OZczm6SPtX8S5Z8p8pXe1Jj
I5rv2/olZV7z8tBmBjCVYLKL7dv214aKwANIRfTHApdB3YOsyjRDmE6YVXFM7CxvvqCWGphzA/WC
25bWXM+vdhiuCBX3IbU7eVD3aROHG3cY9exReCqmk3CY+QgEB1YQbm3Q1XEtSmX/tkZt0Hqcy4Ap
5NmVKtQee4CE1cisumDjzXoNu1uyEbjY0VKBFyU6OC63SjshQA9EZnbF3oC6O4t0e+lq2ntelyRr
APQqzVhyeqbWh/hv3Rg+siPJgy+QONlXza7iYwLu/7TU+fleGr2oVEkyKHdyvvEoWTuwyL4CkYbW
VXSAUOvsj5U4qpI/u0Bss0SohYcO1PN6n9ScroVRbzQgw9YLtf0vskToMUDGBnlRqKbQad9qaspG
AXeeq7xB7UDkG0MNABHfZdVoZK+3t9jKoiPKQskbsSSw6HTvYIJOpwmPP9YNQSRocmHGkbItIrPu
0tK5beo3G0G9OVHmgjo3HkVIusnLhJ852zjWhkFWBs5VlcCTUzYzCh+RczpyvD5PNcQEwTVujDWD
Rv5ZBkOlNHNWV7OZE8CRPdbRmEMEO6rJ3MnJQUX0ayl9P1hCFAWkTrXuLubF3FBTroaAQ6Gaed1B
SmqWfe5N6MfORLZZMIGFyB7SiQ0fxzBQoTjbF0aKfq8NL7Vys4DbYnnQIuWEwhu1y8uureKwywW3
6I5ZW99l04PaoGSgqhvbdM0dnlui/VEWRkU196ngZooF/AIApDMiodoM88LhonslBTMYlOKSkBRi
YMUfk3/o8okoI/N+e4FFrB+1vgsLLd6ELJS9UQ+6XN8Otb9a0/AhLJcbjYgE+xYg7hq3hWNxbmLZ
zmdbqGWyedTyRHAT6SAX90qNBgPEEkPH28p4HJt7BUhAJFXT6djKk86DnSg2BaB+4sf/Zqx4DuFG
x6VH91RxSZM0rVwJrsQyR4HpdWiNbz3xlif09Xz+xwa1heK6Y7m2LQV30nPBSGU704tUV+x6n9Rm
5Rvp2/80Jnoj8T3aq9IMY4qQepeAzAIE+7aFa3wNsEFoScGRAF0PWtGoIQljXc5qzohuM+5G+acR
X1siTt8dpF++Kt5krNv2rr0bzKFlDOWXxeuw1AXatPxchyDoc7EzrSg/jZnDps2GkettD0VXFupW
MlwkCq9U6AN5u0ZOwOLpDiFa16e8BSs3qkobx3yZmcvNAOoBOM+lloQ/ZCrfwjSZEhSMLLmtJVeg
kZ+PjM5Ebi29PXPxFj5yZd7QVokeEHRgI9upUKFAmvRBk0SB5MpVdqwAHWOMXOj/MaoWanUKkkeL
EDZuOXq/1aPCDoLSYEh+WVsQqa6hm9GCBRayQMd8DCNTFmfVqpKBc4ZSAdVbp4T3itAWdsUHhTNI
SbyxlsvA6FlG1x0SSrj0cSVSV1Q9x2Am6kvJbUxVeWNYUolfA+BmjH17Yy4b79IO+uuwM2Tk0ECl
d8Ui1c4yKMkbzp1DQ2IFUnzJoyVNWy0O1+soAiGON9eiP4DeGmo44UJ/NGUyhxdkldqgU4OEZC1o
JvJptXN7RCsPvMXWcq4F1AEBtcGQz1yzhiuUlRqJc7n5NWq0V2GMTR6l9YQ1hsbslUjvlIagZbFV
Z8Cu7EjmnUQkRbGLGAC0vFo0EuBv+r+3v+uK3QKFL7TxYiMvM40wmvIBlQza9wi1K3cAiVYLJtBu
eCirt6aaP/uW0yvkLNMeZLUBqwvxKS4iFP5OdfVasINXASki5/xfYVY3Hp7Xxxl4KBETBW+ITD/t
NLh+GGoQHfIux+yVrCDDVEDeSlfr0Crml5Eh5bTh3VfihMUkrC2bbrlGLxdoHIKci/EbN3uc+gxg
fd+IizQmAZvoTIu4gY1V0t9XGpET4RQOJivFut8ru6DuNo7ZbzLocv+D1gj8wEvTF7iJ6f2vVkXS
D1MoukPtayavJJlV+dzo9FPVuIVYsqQsGB9oMbEnvlrIDgPENvpQh/5nY3ss3vnqS3DcuUWvDcBV
6jGZ1E0mB0wkugo3Eik0Fea9RQd2o8aEA4Nwet/q7KGCELFi3rZ8vQMwBWeGqWiJbRNFaERMQaKV
4JScCnS8ZHjJ6pm2Z5KHJtx4d61k7MHLjKoHLy2S3SydyvZVhgMIqpbd8FiEXjcNIAC3GTdGCpIZ
SN7mRBpIowkWW25ALlZ8A0zD3UHwYeloptHQiZD5TNB3sisoEYkygWjix+ADxALnwIZQMU5BM2nV
pSk0JPiCmyj+j7Qz3Y0bSbr2FRHgvvwla5FKJVvy2u0/hDxtc993Xv33UP12d1WaKML6ZoCZAXqg
qGRGRkZGnDin3pcopfrl3aQ/RvF9EKR7xx43ftev0X75WQR7mFMQfBPxGaodtXmsD+azZKh3WnNf
BlBiz8ouL4yD//sgWMXQFOQoGMXXcTWR17YPFX3QjMl67hiBrc41PKlLNTGeDnH8cQL/+74eHgv9
PoynB0vZSiZ/vXEMDZiNTOWE/f+lPNsNOS0Sp7eeW20/QHNp+h97FOi6j2n/V1p9sL6M0GXnY3yc
lzmwryC3pnFjfH65bYSjdvUThERJZg67HqPBejZLT5EOavIF7CnF00e7fYjhCL99vn69+64XLBxs
zVbmXJJm65nnr+kNJZJNVjmBJbGLrQf7r6BetpYGEXkgWSaFWyE5G/J2DttMt57HkKHK8ktI6818
UGaw3HrR3lOdiAFeWLvUf0y6p9vrXN3YC9vCV0XbJ4adVrOeHesYlU+F/yFABX4jeLyeUGHvQHZo
HBNIE5nsXr72xe0OhMHIm1SLP+iSjIdUqa9Hu8Dye3gQ8iaudk6s0EhuKw1MR9TC1/tYNcr4NSqD
snJjJqH9u1FuopcKwZqvkuOgKkOTJX8XZyNsDn0xoVXk8H8OdrmcMpfRR2Hu37VJLNteOaezjVgG
WN5dHwzWD0aTo9KDrbfIvGhU6s+2MWR/6OEkvRTzUg3gFMzWMdYybndjmC3zBGGI1B10vaRMqERg
Aj0p15c/iuC8NyRt+tLODdpEMH5AVqr5yCSlNUAkM0zGr4Pc+cMuj8yeMU1Nybw81pjWKdrKyr3E
zIo/YmvseJEZhfSUQecFRxgNUsOb0BG0n8aa3P0HFOUaTjCMVDBAgE/f62xocnfMfCN/NxPrvnZN
l0Iiz9jGOVHStPLK2s92MI8N0At2djpCkdVK51nWAsSjqLA1O5Nvk+wGYx6+m2bYZF6T9TRfOlUt
nKM0G3rwkjklEUfujKI6RIUOv+aUFb32eWr09Dz5INQ2av3CyQP9Q3eQi/0f4Unh9WCN+pSHBfqW
Wkq7NJLM5y7Ke9fuNu5u4Qb9287CfW4jfAPIX7AD54w/z4jFnovMdx7iybE9LRuNXZVkEQwnQ32s
nca+L9RqJyn1b7KK/Z91VA54wywdUeHMJ1OW+EFlxef+7Hyn23v7VAux8vWvIxHBE5lsbSmYXZ+3
OFQTX8vm+Jym07622vvIaL2B5lZWflKbY2H+HoLwF3tCtHTGwK4sCXsWPqpLCZN/hbs5JiRcuL9Y
EXKeomyUXFIUhtXNkR1yHufGeW+27al3yrs42YiMy1+7iFl/W+MlolM9h7ZYbJEvnEgT8hrxudZn
2SuyYPS0UZl3t3dKrGn8bQa2FF6MwPqAlV5vVVkUWcvYb3yujOKgy3cS0EHVq+3hOFOTntJ0xxT6
rom3ihtC4P/F7vLPL0JyWYaapJlsmZm9c/pjmzUHp3zqyq0Frn7Gi/UJx8xIE0UtqkUMeHSnj8PG
u3EtWDB48O/XWw7CxSokh8uzX76e2lCnlF7kQAb/t8Wps2oFAOSiGoUcjiwcp6E04mo0JA6rUx4H
tXHNTCfN+b188u8dubAiHiLHCJmxCpjmVL6Yfum1KmE6lffF9KPRPt92u9Wj5Nj0ayiegGFdguPl
d5MbwizMwmeK0IarGRAMakkk79Q6iI9okkMeXyZbyglrnxECzCXgQp3Ay/XaaJD7Cm4WJWdF/9Gi
D07tnGmK59srWzUC9x9lO8aef5kl9FluVtp5ch515V1vyO+C1ng3Qmtw28zaB0SrDxk6gNM8RIXN
6rOsn9SkSs7WdEjqF0s/58EO8shdsjXztb6g/ywJUW/oGQiRVCSl8bt7qPJ4Td5eyqoBoHyLrhAZ
vngVBYM2dmWLgUrO9vZ4lCemboIN514LN7Sj/jUiHCEzhaJF7orkXDIpk+yL4GTlx3mrKLi6FK5U
qo/LY1UWdkUDsDwn8sDm13u5IjvMvZDb/Pb3WlsKSfoyeMXrDzTrtRsnc+HDMG0k5zrc64xa+p7D
M1zd37Yivnpfw8GlGeGIyiRYjaVF6VmuGTCnyDR49az8qUwFPc/ZN33EzrN0R4Uq3I9+x4xZazFy
r0udK7eoMRZT6WnWlB95o0r7tjYh3ojGYNdrc+8ZY4/W3KTNn27/6rUNuPjR4iu1VsoSpCbfZujP
SnXU5r1ibtzLa7nNAkk38FWew780gPs4Dvq6pYlrPnTd50qP3qtN7/I4RS7zx6DVGxuxuiRwig5P
F2qU4sRHJQdF0SlDfM6cNt71rSE/aDXEM04dG8fbX2/trlxk5v4xJWx5XevxGMddfG721n6L/259
HcDiQNDYMHoJF/6cDp1SL98tZVaefoAXlrPnDBvhd/Vw0KL5x4pw3dfaFMypjpVGpZealCdjSj2n
e4Gc5ePtj7W6HtyAyQsuFe6x62PYANYvJ2g1zm30YljPc/A8pG9ZDOCtpTfDgIIISzHTrprSlhSQ
6d9p0F1rZrzZed5Mn9eeIouq4D92hLClO00iqTO5WNZpe6NkxlBiak2avAaWHYTYPEeBGjPc+ICr
qScocTDNFjiRXwaMJlo0SA2SPE1G6YXpe2rKRyi7xn5A/yLyQv9/amB5dsPk6+2tW/Vz3iXgFwEN
UMC93rqyUONRG0gE0jj2Kv+nU2xNT6w6x4WF5Z9f5DdUsfQ6bHjcjf7nYTxRHHaH7svtVawGoqWB
yzCmYWoin2QYmeZgxjzh7PwoR57PoK+yd5pDjIDaFmpoLd14bRb/ny3hizVDnwC0wFZSghcu4BvU
3wPJsvT6oBpbwKHV7VnKmuAx6XiI9ajQnCMGT0ih7ECWYS7Nn4oi3ajmiUqer9cbf3qZoiNbo5Vx
vUPWuMwJ1nFypk/o2I1LLa+JTofRfpHUfVt80T9CdCenX5kvj5H+azQXhq1x3JVD4iZqfri9l2vf
d2EFBXq2DMOID+ZOaudpTLPk3Mv5Ps+eVWAdE3x5dgZ6ytlIINackxF61KCW6XaKRddLL3xKvJFM
7pjeF3LmVs5jhkrJ7QWthZTlYC9K2nD3iq/XSXFKf0TD49y10imOM+hh0n1Zy27SKzXLgrA/a93C
kLYmxdecBxAHKA4gr0zVCIleayatUsmUb+Qh/5izZ8OY3N9e2+pmXZgQwmXS6WYnwSx6prhnWvpH
xXiMtfqQV503WtrGZm0ZE05etozXSoaxlKMOyYBiI0w7dXQI9PHc6/aGsbWQcvnxhLAldaOC6jbG
knJ6b6Tzzox0Nx2yveW/a9J8n6qbaeaqM2rMQZBKLSxRQs6RLVOmatkk56yhzuHmVPc6r4HHFcH3
UAULaeY1JON2lkN32ilMgcdKg/rrVKjf9ay1KjcKKyCopKHd/7Laap6yKYnivTFM0WEpvSJxVA8/
AqcGEmI1vvwpHK3Id80u8Z+6VLF9DjdFx0cpSceNVHF9bQ6vGtpG0CkKKY9ij0nSofwG3o/6kOIG
7R3sLBsnbdUIs1YgOvkXU5LXp9kP6P1OlPPOkp+46nxkhtGV9ZfbLr96qmgAvYqEEztFL5TSnBdH
wiNwQGsogp51X4yA8W9bWb6HWPIi3vO1bOZiUBu8Xkpsz11to610ZmCiGxhSAUR32oTxrK4FXLFl
Ab6VuQCurYRjkzeWRfiDrdDxuk+317C6HcusDS0aeEFFWEhsw1/f2Px1w/mcxO+ssHbb8MttG6sr
uLAhBHBZR4c6j3gxNwh43vtFLrlVZDe721ZEvq2/r0jesgvYiSa/WBqcW8kHxLi8mefDlLp/2I+T
2wcAV++o0afJB+NOzmJP7o7G59uW12IesDTajDx4YK0TdmicYDIwU5MLKsqmfRN08ExYOdrs/Vw8
SIN8Vo18S4J+bd8ubS7//CJjUzo5j5tWx/fy4YDYwSNUIPumHjc+6vrSEHozKIvTaRBDQtQ09TBY
yTnUtR06yrsq1neqnD85nexm9UYvQ0QqvG4hSDWD6xBn/wUKhY59r5dBj68jKdu/CxEiOtU5bCan
zjy2f9w5n27v3NpXpJJMp3iZOkNI+forWmNOr7ulaFAVT6mpUhKFmiIu9retrH1EVELBxgErJ18S
rJSRlhtZL7FXxrRj9npq4J5zHno5O5dF/ob4ukyMQSQM8oBmyfWS6MjxlJw1tO5juP6qY4vceLc1
gLC6ogsjQtYimaZPtUUlXSpGL+4BfkaHWRs937d3Wvd8+/OtbpIOPAyA9nKwBR8spjzuqxAf7OXa
LYbnpaXXb6ETtowsK744T3HhJIOcYyShfRfP/pH5dcBi0cZ52jIjvMIdLaWNKXFs284dw2MiPW5J
eW5ZEC6lPpunJqiXkhKAorKH0R5J38jagBMuIU28+pBo+mdPxMLVFBhjoFV8LttovB5KvXp+Q49s
SbAoWtFFIPpcb4gx+EbhW8uhiU3Xcr7HcbLLIU57g2+ZKBwsU4kL2+q1FSWvWkeTWIch/8zrxyDq
oCl405G8MCJsSRmlnW+ndnKOGlhJDNDpsI5vtUPWkhHGVv5ZiS50C5IyGqpwidS2cqpeUv9BSfdb
0ItVGxZcRwuR/iIjdf21YmAIdpP5JL/hV637mWvHITxX+sbOb1kRIpgy2VHI7ClBWXnMd0yqk04/
9f1GVFm3wmzcwry+TNper6XuecGqcZyeGyO/U8NT0joIqB6d4uW2hy2b+8tJQWL7HzuCHwd2hHRF
ycwdGAdHdTy5bHiiTK6NlF6kfU972dtMuLbWJuTYRUenu00yauHfYudz986ChwT2k9sLEyFur5c1
BX2SAmBuC7D2+gsCweG65Fuc8/lpttW7UYMcuLlPW09rea/IbqP/KOdP1Qz0TNP3t62vhTkGl7m3
QWgvlHfXxvU555XujMAREEaGPrZ+tKIvt02sFvyWmWGVkgukH+IUpZnISuPEdP1K3Q89VU6PejS9
s3o4ZNIP2vS+g2c0B9NpNL85DbV8WpXWEvWA5X+Q0F6vDmkXjSkZgt9c/CmBV61cIz21skd7++ft
Ra64CpKXCnU5TDF2JbjnDPHFNI4VI6Egryn96V11SJO7fKsit26HldhI0eqWqABbzVIZV0qdnm1d
+jzqzUs/WPf5FJwKnqMbnrniG6zpP1vLb7m4ywO5qBC9bdOz1Z6MaM+qwn4jRq0kQFcmhA1Sq8SY
Covl9BUXYBbBvqdq8VOdJs/Q6dw5iNXc3qeVCxcAO3Tn+tJ3BKtyvaZM06qm0PFFOfw6A5m1t9qa
K3HqyoCwotROG21syRtniYRxX6nTMcju7aegCA9m3Rx/l2/7bx9fqB7Qv6FfIJIVl3VrKClyVuch
MH9IqvGEbPhGer/qdIvqAAN30GmJWcrozJY0Tqyp7bz8r7J9CJy7oNxI6VZ3BpgezE8IcoEfut6Z
sZF9BDUI8DkDL71tHMLx95Mtrqj/LCy/4MKfZzlw/CpKOTuh6dK7YYLjLSfmwsJyoi4sUJvXsmnG
gqk+V8B30vovmqlvMEJXCMIZnRYUbnxtxIgtpQhS7ovMeii/d869v3EnrO3EpQFhFeZQTnqSY0Ar
XCZYh2TjDK4dEfpaTOnQeZLhMbxegFzLvU6bmAXIfenqRsAgpXOXqpZrQeeqD8/KJH801PDu9tFf
8+JLs8LJHKc2HfIyT8+h/yg3PySd+jdjmcFWm2ntvuPd+N/6hDt1pAQVmyrri1M7Ovu5KnltO6Q7
mLyeUuN9Oinvp8j5lg+6STPd36IvX/68kCldmRfS5EDpO10tMV/77+f0E0MbyFB00AVNRuE1/kat
Yf2r0lCgYkPb5pWD68Llo74J01LDGiI4ISBbFZ339JQbW7Sdq3ZUbbHwqi8teD0vZSXUHXYPjMXc
nYzilKcnpEBu+8ji2r98O8i4gPC8FmqErZMsPa6DmWscE/7wzEo2W9VbJoTtSUOrgXkME7recf8k
1lcQ3u/tfGvsdP2D/bsUkaQysRwmpG2u1iRfoC/oqczVwXlTMGLIj4yHdyzlaOEsl4AIq7pPz639
2Q7sHeFoKKuNgLEakJaKILhZRrBf5XsufEyZpNqXWj6ZJkn5Lqtohkix8Zv8V68XKbcbWbDFCaVU
d72Uqc3VQimx0ijmjs2H7r5S4NXud6qy4WZrC+IqoocDr+6ixn5tCrB1bmWtkp6dskD/xkplj/r3
tPHZ1jxtobbADhoov8CSpFk1eqDcxKEIFLbm/7mwMKSOvNX1XvM0Xi8cS3odALiFm7vsW7swUg2P
Bu9zTAbX1rzI2nhnri6G0vBrN2JJs68/WaoUdRuoKieTNKT/AhmZ3WyEsrVkFO66f0yI3AmTlpph
q7IrGWK6dXw39Y9mcFRkC8mhrVrmmgdoC/KCeTrmS2RxOVqUVLPRZ+emCg48vJay8+1QtmqBOil7
r4ILs4VnZapKvJlDchFNSlwJesH8DeA65kH/syA8/bOyHw3t9XncvDRJdsq7n3L6ObDSjYt79UK9
NCQ8rsLAiuBIYCmAHf3gxMSp9mx8ps489QcdbrPhDRnWpT3BoeNOc4Z6SeOWT7fgOGpoCjZePmuH
Bk5K5g2gROOECttjJ93UJSaPK9XXjlJtukmDyEj7zS+2CHVWLUHLAdqf88kQ5fXJqbKitjqFEK3J
X4rqyaGqEGn0wLItoZi1I6oDreB1pYElEyFrodP6sKeMr+/FJtLucYZk81pbc+tLI8LBIQokZdwS
1ALToGpwgtDgDbsPx7Ky9FV58VjLMi9um1jv/L7rsTBkDbNBAESMH7Kx8RZZ/VYXRoR7UwsUyVQz
vpUeZTun+7kcUJhGdrdjwJYVIeUd9D5ImggrZc6UYNrbljfaFXpp0JpsXDbLdxczJ6joiJ4OU4kU
Xa6/WjXpOQycxOf+D/Nn+jGfE/dOQp+j/rrVbFoL01BvQ1EC/Ik3qbA/qYwkQz7H2dmpoVie83r4
qwng0wlDWXqe8vylN7stGunVM4RPo8kDbp0hqOvVKcGAdnmaZFylPq3P0auTxtXyfmcOP25v2Zol
w6RSr4AyJZ8StiySQqkq8jQ7K8a5KfNdGT5DDuxK9cZw3JprAO1aaAOQ1kAT/XpF41CXvRPk2bnb
+5X3vd5ieNn6+8IXK/NesuuMdcjWQ1ecgV0H/dPtT7XmcpdLEM4Qc1pjXiJLu9RyxuEheSmGBzC6
Xqf9oDXA9OTptr210ANRAIBJ1InQjxfuO4WWUA6rY8aZnSDo0d3uDdg+ssGlVAoyhkxEuBTUpm7G
AGG+c1L5TPlV+9z8I/qzhrbYKrws2RKqW71YAf4sEByQ/kS8ayfIZjLPMiuw5zdPTRY+F7QIApnJ
1tiU3DH9HuQ/h+ig+PPG1q15+aVh4VPWva8qWYPhJqyZ+EMGO+oPfvacbgGD19wQPsKluL0wvor0
Pm1kGPnk4OZSd7SKk98d39LyXCgP/zUheHoml/PYME91fv1YkTd1pz74edv1tpYhuDqcPXEwQvx9
RnpliPdp9GiNx/8/E0LgMdPQd2rocZcvxZwEX0ovNg7Q+ioWdAyV8oVT69rdNCOGsKtus7OqBfOB
ZxhyeZr105iUYH97MWuhgXci5QJuClqfQpYQB3mp5D2W7LGFE6JSeh5yBohipx5lZFWC9rHzzepu
rlrl29yrW4391ZX+Z1+EA5UpiikGUutnU/7GfvnJ57ftlw2ZIMeXoCGe3TaQ0qWPyRGyS88uUFue
PX1rNGD1nF4YEc6pZA9cwZadnaNgOAbBuBv658hWn8rhDfkQ2Kx/VyOk+KnvyOaUGUQiCEOZQKPy
YjUbKfda4gDPK/hv6ERIhkUbCURFleFnZy2U4bV+bOzazWXJ3W9kXWsFOO6IpR0q8yz+pSSWI9HS
SNrrWiTVRf0z/Gh/6sPHzRtpbUWXloRL3GjNJrd7nRsQ1Ycw/+xXP/W0P7SN75b91its2Wsxw7MW
aUAD4Dk8r8LpHUB8o9KEseRnAUEdoxYP2u7J7rzJd9Nv5qbK59oZurQnLK7Poj5SYlxCm7uz1Zsj
AlyFZ+ema7bhfmJ8AETxeBycH/CaHcJBPbWd8Yejjl6VmBuRa/VDU+FYGCCRyxV1r2S/h60NZaZz
J5+GUDt0je9Z+UNrfPQH/f527FqxxcNgmVdaKO5/AV0iSDHZTK5GZ6l0zPfVJJuuFqD5IA0MZFlN
VqC5VqQbAVMUw1iqX9oCiV/SAGhlRG4fI7PaCPWK6Mxwi+d/gUwErvDRcSv1/VRWe0eLnpT4MZV6
yAe/jQMVZeWrUnT7Nvyp5VtUOythhx+zFHplC5pwEXxlDo7UGX0ZnVWnPeQHo4H6A/Klqth46q3b
WapJXBFc4UL+kxtGKOdqFzGvEVcHpm4aV9ejcc881nDHmFu1ERkWlxWOEKJp8vJvEnymla4vQAkS
1kW+iY/cMak+J36+60bjN4UJ/t7KCytC0EZZNLK0GCsak895fQijQ26mG166cjqp91FZBL3E1KPY
xIHarAn1eojOMLofLfUpK6V7P3rL/lwYWY7KxVO8zHKe93ZPE4XZ0PiTr/2AD1LbuBZWnWD5aLz2
KceI1eUEesZSsVhJr2qnRN7/mCcorZKN4uLr6+CXvb8wI4TPaDImdfbH6BwkoZcop8R8H+nSsTQm
b2j1jxDauWrwrOSfJ/neaUzPacadXzU7XX3X8piu9854tuIXGEcs+67W7jjLZylp7osBalnlvXEP
enbfldLebx7trcxtLSYBJGWETwMoYovTj706VEWoaNEZMrZaeqjukz/7H+UbUGSc+n+tiCXLDLno
vtWxQgpKbuclUK11rb5RqVhdC3UK0J2MwshimXfMFLrMi5Vc83waPPPsBU9+C3vQp98P5FwXoKip
EQO/WBzvwnuV0ZK6tqMFaACnfkrt4K+6jdTd7GfS0QgmKtgl18htm2vH8tKmcGLmUBrSpmNxXBme
mb2MyinqNu6KtQPDND0jVNQtDUZ9rtdltCNcMWkUn2n+QP/12FjfC+sYHG6vRF8LlswrcQNQh6NQ
KixFidNSDTLMVHv92J+lO7gW8p1/D12QB9s6HHCu5Spu4aVudggPyf7Pz19rTzt97vfGXfBUe43q
DvfWEbIbt/aS+2T3JXdzLz6m9/2Pjd/KisWzfflThRJrP3WhH1lhfI5ycqHme6gdbxtYA4lplxaE
B4009k2q+nwMzUyO9OMO5gifpvwpVav9CDeZHZ9qYyGntiw4+bYG3EUK29cr5cL869T4hSv7QxLk
escCVfidoUPrZrf5BvwS5Yn3/Yv/R/syvkNWPnym5Hd75eteACEx0LEVNkj0ino5Tgs4XipUftM0
L3ehpRgbx0YkXPx7gaDzba4yBlEc4c40/bziwq4hF5MORvzNH6K9ZcZ3ZecmcBtFLnorLg3BfNq1
Y/pBH+7oQZpIfzHhGUDwNG02PdaiFFWFf3+QcMicDJnNIGCi2ULdvmbuAYmqUbU83af2NG5c5uvL
X6grOGnQzppCqDLCMJMhfsa9mskr/WQ3q6Gb+H+E0JR3j9pj/n1UC1frD2ofH8ZH5YM8HQLlqaBi
g9ri7R1fXfnFbxHOfRWjplbAH3VGgdya/zdIcD8Vd4XplslW93pt1oWpRwPIDlXdJQ28DmUp4g+O
MTBl78vPOUySbdi6ifIoVSd/sg5+ELl+u7MctKf340Lrh8rE0G9UYldT78sfIfpeGdENUBgp5wU/
PPRELW9uHgM3KtzgU/vTGXfKt9idGHj41Hzamv1buzAujQt+FoJ/0TON4f8pyHaj+Y2WlbepYbVE
p1/iI9XzhTqXjywmi05UT9U4s8L6PiXxVdVTk5+G7Lusnfv+BWjHG24o5lDAmsKfDPvHElQuwpUx
l7mDXCaHpz1VEZ1JUJ9RQd1nC5mwVkFFhFFD1YiiLc8C7dpSEJe+BAQvPudJ7+Xhh0qxvKWb50P1
5vQMcRCleSR+uH1E1gZ8oKKHbGZhaqewKfhtpiWxlYWMu46lc6jm1JvTg1//NdSuck5i59GZP8Ns
d4o3UmWRM/DvMEkmA/CZPI1uyPVyFTkstXRQ47Oj/i9WRxqJxd4wIncoHvIw2NWhDpZrclvkaNN5
ds2oueONtVGJWMs/8KJ/f4QQrEY/j+LGgEBAtr6CuPMGaAoY+byPf5Pt9HW1uBAwNZCiCnt8vVpt
zAwbPc2E1e7s9jC/tKkb9F70P5uzuPE+WLvnaCkwCgIuzjHFvo8ympmEgABPncj4gbDcgDJWbG2E
1uUHi+fQYtacITuKGMyhXS+oSYY5407BbYw98pphtddeivDcQSm41Qxei+KXpoS4AgCOPm2JqcEr
vijn9GMJatR9wzG4NCKcPr0I5yQZMGKpu2/dgMSx23vx7KpwAANHe75tbvXroXElQ72koh4tWLPi
wo7tAGu+Jd9P+tJ+dlFFHRUYOmD8bTbcfC0yWw4gEZr2HHXxNWRBbL9ghAiagxZ5eeU/Omn606/9
rct/bavQNkHLmK4q8VnwCpSMAyeR4RtptfrOUBA4yR7m9ogWuRI+IEoQVLkbme9U5wv6QvVwSGXz
rum9cP4UKFuYpbVjYMNJCtiY/0Ks5tpDx2KQa9iv4DzTyuTettp4HwWNsnHY1u4jDhkIWpicmboQ
IkhezNpUjnp8nnv/GKbSPo+A64fNDoF5t81PTdU/x1a5cdGvbSjDPiqMD+QV/Mf12qDCYfiDJsg5
7G0PtgcLmdnNq3btA14aEa4+RSl0ZQBDf57r53L+oofzxqFT19zl0oKwRf5MwcYo+Hih874wu53P
oL6RFScZUoncmt0sWJ7VWSedwux9nDxKZKyJ4cZVsminD4y46S6v/P2QRsA4rXfxsA/S+aBrx0Zx
c6W+a9WDFW3Ny2/9amHLk6mWGJ5etjw5TwWa7zaCG9+i1IPSeuMLre8zAu3wiQJlVxfvu8g+IIkw
ksLhkoQJALxS5EqUFFPlcDsarW40YHm6JmQBDDRcW0EjQu0THythbQM0jzz4t29bWF3HhQVho6VG
mcex5ZMVCkDVwfRsSLjzLXjSuhULDBx12EUV8nodXaCnWddwKqzR2vW0fpYa1jgdb69lLXYjEPCv
FWEtWeRXIeQDcB3Nj6pv7JzhB02/vk5JRiHvDX5Po/s1c0AhHrUvEDFU8QVvK4Zp1DMHrpAof0c9
LxuTxw6WTZB6wVucDVgV5WuViUJDWFhU+0ne+OPfVJQTGYMzfFaVLWbX5feKiQPDBv9aEdbDUmek
8GacrSv3aYdeIuIxUnCam633/lpoXkqM6Eswpwzm99odLDOpW8tno1IzIpwUXmV4RvoHoxqlnuyV
fk+F9LZrrEaGC4uL61wc1yi3AimMOEhN0e98VT1MThW4dh/cFW34tfa3Wi2rrmiALFvENJh+Enes
SLIqmVlhktcO08u1cTeazX2eo9tQpUG0G/AnBKbircfK8od/2cQLw8ImhjBhjlHOPW8uI+bdo6r/
YNDqLf6Ixq0OhG7hKVSFrwlozp992HJ9RzuCCE2oojTmRia2umUwh9HDJfqZ4ghM4EMaHbXEDBqg
bqfF9+NXp4fIWy+OTtJtJM2iBsVymBHhoF2zEGIs883XS9Jzv29aiThol5EbKvMdfJUOL62ejjhi
r4UXPsqnzN13aXq0zL1VfbjtoCuHb1EvR8eXhhh608JjLww0STHSNKE2RfkdRvw/qhCa7WKwPD8o
NpKUVWMUW5nAomgt28LlZXX1mCYSlC+DPOXomqW9V7SZhtp8lOxJSLeIm1bt2cCTF9IPuuXiaUhs
YzCGFgqEUWPAtVdO2dR4MhrXahT+7/aHXDkAIK2REUDDh3tTrChnla2WMoePdjnTA0E6UlZiOH6n
l3684TRbpoSg0kxFHEpQ55wVnwpA1LnKGLs14hy3V7RWmMUziSULpS7Ms8KZHoKonGgvMFtrfkCl
wit2yafkXnb998W59PqDcZK84l66v2125fxdWRWCNGlBLGXykkl5oWe5P6xjsrttYTlTQqxCOYqm
yUJzR4dRsCClqL10FnOa9dBDPyOjqBQOf962sXLVcKUxHaw7vLMc8TUcoi1jlQaTk3oVjsjwWg9y
kOznAkEPZV9E2Z+Lmpj087bRNccAGaJD+cDEPH3n62AyDWlcFJpNHspcVlJ/S6njS1v7s3LF0Nxi
Ao0qDQMTIhg3M2srbnlAndug8RJHPcjBB+MUWp4sfd5kv11zBhC/BAuYjxCTEJ6P2dSZyCtgrMi/
ZI5xiL5pse8OceYB6HvDx2MKCMT8wsP6C8tbWdYy9CKsKy40N/Al+QgIK/PKetpS9F5d1YUp4bEm
zcgi6CUHOAIUILffhuHDZL+vqZNU5dbFvObsDJ4QbKlq0bwQAnzXl12aDSzLCT706Phmhb5xK6/V
Kbm6FrZPm/IPA/HXbhcnQ2gNGncIU8Ru4FTkvBN4mslLULGJmvkYZX8ZFL8d+Q0zsQvXIk953Wa4
V3R4TTKTIYgZHi4RmP+zrzye9Le9Yu0KQZmGgI7zIfexHLmLBI7efRhTUYMXa0o/pd2IPFdximJn
H221wdcO76UlIdr2YTR1qFHB7NbWyMFEJhrI/qh6tpHKGwFwy5QQABHviseigIekCn+W2c++/mbr
G6Cm9e9GIOfoUpw3hYNbm5mTFharkfXYK6TMAyCbF8Eh6jaui/W1ABpbXsRM/Ir+XZXpXJesZRj3
fXG3aIRsFKbXl/KfBWEptlYGjY6nne3J+w5myH94y3QLiKT/TAiJrT93yAov9Em++mdYunX/Mm9d
elvfSYg5UKnkIVyGcAeU9/rBQPLu7vZJWQtqENQtJOUIGf/SNjDLKXSmCLYPVCXqrkTR6THx7wf7
+a/bdtYC2qUdYTtqLUF1OMdOj5AA/KpSnB1/3wKk2BRYHKqjhLXrM2/7hlNYI8xZtbIDDzNpX27/
/VeQppiAXBoQEjinHCTVTxZaBXTPtWav7ovCo0EX3FnzxyH6Oef3Me33bN4PfemVX1EiM2eE+b5N
mePGpzi4L3fwC0tbBCBrPgLxNGOj5HuAyYSFT5PU1o3N77JsGGmlH2PwvAnGXds+ulk00CAZ4a4V
wtxQaaPVWw53H5K7JWMHurFxXtcazmRe/5kQluEHauYUEqJPbRbfBerjFA+eOe5A6r/3Y9Dnmi+7
CqDHsfrU1rZbfUyKHTJkx0JJdlr4wYge6nIL17KWNS2YFtwKFACPrWufmrSyT/qO3xRYxaNqfgyn
v5S4elBz7V2t6fcItmzB1JdV/uJkwFuWd88yayZ86FSe1R5CR/giiidFqQ6l9Ve3VKSzBzP7fNuh
1/BnSKktc4Dg9vAeIQMoEYcqShX2LPvRPOVn+c5+1HbtwXjo79Sd8Zx42d78GD227+fv0BTudBdR
sJ0ErKf19F12sI6yuy2NvOpp//0osf8+Shmy6gk/ylc5RHp8R9rt9Y5+F8n2MZmaXQsJpd49jpPu
2VH0nDfjk93aX0H6Hm5/nzUowOX3EbsgdEZav9G5QqT32Z10l7zLTv5B+erfwTt5jo/d/ZZU8rK5
4uaz6wxkMtUOW7IQJHU/KdVxubM6plnDwVXHr30JbfhG9WDNqy/NCPdWhqerUsgnHvuPauVFxZ5L
OLkjPrUblta60jrNDailqduRJy2x6zIRq/Veiy16mF2lf3SM+i8naB/01GjdOfpkI5Wa7HNgDX5t
7ZTa3Ljb1gIjT3seIrzoFG6Fa+NNJ2VqBcfvOdGO/mx5VRsexmILlb52YoFmA2UACEmJUviagTZp
RhWD6ft/pF1nj+O4sv1FApTDVyrYcmqnTvNF6OmeVs5Zv/4d9X33rk37mpj3sItdYGfhEovFIlk8
dQ5SBVGjkgMaEyqkBlokik7+DGqO8VR11yDea0Hc/aOESiUlVKaaZlDh08DVXSV0UrM6ZKwywl3f
XRihfCeIvQ+iZhmoQbzVdKAhLI1fos5YYffWOloN/zMSKjqmoAMAW1XCjUMYU/9DzUAvpcufpvJo
W9RaXMw/PdqJlZJ4LS2iAgg12Wo2/J/6kO2ntfAmOZErm7gt7sGGsBCG5yZc6SzoiTRPyKNvoXY2
g69w2THwLUZg+evgKzCVN8UBagov4YntraSN4GBjy5x+EzTrYQFMUbyX1+n7YOdP3mf61OxiJybD
swGwgfU4yd091Vw6ak4WFyu0CybeC3xEE9KbDVZY5APbB6udPYZmiqL3qng3GqIjoM3RDd2B2/Vf
jR1CTnapMS4FrMCm9iNNHMVwmgM7RYkqeQmtyA0YTUX3Muw/o8U+ez1aji+aACpUCGur3apOtWW4
83FE4w3u+vdDJcl5hcNU87btm4+n6rF70C9w/duZ7PW5Ms8UTpWfuTWZvMXqZ3286qHYfW3C4GIP
Bzx8vqqu+XTVq0tB3z8eBctD859fxBunTm2fzHBkrlthjZJaYKlGsPx0k1W8AC84s58S0kngBYV6
wlcM9h7UNx6P5d7DNwjX/53AkKuuByNg2/M7HaYsL9+J5jeAtu+RFe9E++yv++ewJH/A0Sg68V5c
j7hNL+K37jlZsrp2WT6lEkzEe7IcAxKymfRtPuCUFrAO53Pc/vcUhsPD9UAngferssV2IANvLZHY
El6aBV4wnyC5rD1li8d+ZYUhlQh6qKlJVYKNO9s4w2vLeM+4+3pzMWt08UGCwGjlz4NpvsYdZw6n
eJGgEjUS0SxOuNyFy6rY9fl2ZB0V7tbmLy1T6UEMqnwUSgwsJ4Vl4B+bqCP+Unyv3dLtF8YOrWw9
BOMYcTr768Hs/UDJL9ac3AVoDfUQphO4kXWSh06tkM7Kxm9JPwUtI1hY1qgkUmoDx4HwOdxUFro2
37pl7PqmYAb2/ytIaLTDEHDyEIpzIuGsMiicWErsUmXsF3fHAvUQ9ADhoQ9tFNdxn2itUaDwhrFg
6w5WQJNJdjCY6eu4ZtGm3Q/LC1tUcFRBFqh+BL/xHJAog0iMSSTDoC06A3CZaoRIypuQkyBJD2Gr
AQidLFRdWehq2pEmZgHA7+aUi6+hdht9EINm1LEVaGEXmdOgHeVCYqKt51+5icwLK1SsaPLYe/wc
md42sSZHW/KOtNE3OG6ETuewGtrv7gwX1qi9Rx+lQUW1GLt/SFL0fLhabxXa/+VQe2GE2n7yPhaM
gZ/XeCbYY/k8phwj8llTQ+06raw0ZWrAgpH9Svt1zrMQF/evbRdjoDYUdCEFSt/CAie9RK1se5E7
Rq2TxjawJGG/EoLOyiH5oKNi+HhVsxYctdHkiRrx9RwQ6Xe4SheFLay5ZxmVH/exnf+y2n4wjjO8
ls6JVThUg+G3QKOKMfh/s1ZRRTNs4zY0iyHNBEvn81HBhS4eewLx5/4QCToEhctJmyA1k0vFshWF
LFx4WaqiG7YJsR0amcSiUpsHfLtC/vlOaoUEHV55UaVABvIcecB5vCqI7Yv7oWd45O7RGDwms2IJ
2oXoJydVmERVmvuJqtgz0WEDcW/H60ur4/4wXH930V9YohId34WS7o8+0Np1YkYq2mYMCMufh2OD
TsZnGQIVKjIaxLYk4fTY9N0xQmRbkXFVB1kqFddKbSRcJqWQbBRTEkaSQDrdsFVPWmGeWef1uzN3
YYwKZWni864d0LUShNOvsfclV8uG+Xkt4M2yQ6vUCH0zRx8rVkH47hqCXi60bfGMjQ78600L6qeV
EqSACTfebwPV0bB/GsWN3zuV/xQBTQRQymO33h3phcH5gy7OF4kicF7QweBY9wuwHQOvtBvAhhMI
eEVSFCuYVo8Nzjn0ZlHoaLMA2Ad9VvQ8TiWUPwDtweL9jqRsNQr1iyqgH+ixlbvbBXRVJRkcxzMp
3/Ww8hDCevpQRxtHg6besIDmVSQTn8VjePclFmCNecLQaQ+R72s7PfCCo5ZjNBkYDSZ0LoqfebgY
uYQI1R6NqSQvAaVlYVJ/WN5oJ0J6BvGBxlc8wVHDC9sg7yCYMnfwDZtxqa6CRb/1f/VHrSftIT2o
Lnbh3yJHpnWxzA6jk6P8257KllTPKL0vWLepuyn58oMoPzR9pMf+/EGjqTmGHduamS+qdeTEz7IT
P0nv0WFibnVz/nzkBWozDZJR6j0PRnmMP9r/9qzK5haTKWw+0z3rYnMvoi5HSOUfDUw3WsX9uDxz
/qC5jGT245j9EQh8NB5q8U+1rIRhDxN4bNoZUGneGbW5QaV1Le6rY7kszHaJJOQIK+/dd6tV6/Kv
jz/hfjxfBBadDlIox6otPiFxFUtexKuGVMTDrZd1BbiXzi/cSV/kvEr00tiAIdD4VM2hKFbgwYZg
2MvjAd3LNpdmqP0KwMIJamdIbyiU80QyWXBTiREW9Fmk86dKVzOMQ3oql6094BHGM4t3eUW0Xb6T
Xd+eVsNCOilm74xWuEgyItvZ78iZdqM17IJN/4p/r0QS/w6WmakwTgb3erwAMvxPpqDbXKIpClDD
xPeN2UsF4N9WNouAhAkkl8xwl1m89tsz1iquKY8df/ccemmYSlFD7aspeLSQosze5ElkamuZ6Fbq
ikRnLJx7e9ilKSr5TFlXpmkxx5KtuNUeZQF7rngyBsQKJSrb+HIjQWsJVrbD1z52B1KTzu4QU38g
s+EaTymj1sEaFZVwOqEZyzCAvcZSbcNprXlcLFUI1jKkUo7MF3podDAyCYTbTasYNh777QfQ+iCr
0WAlBbw/GAa6kdG+iap0Abp0M1+JtmopL8UT77ad2W2z3fCSI323Xx+QgHn8BXfHiKbO+VkWsCWJ
Cg9jCvlIm7BHG9UBPbHG8KuWnrWWUW64mwhAn4L2QrTFgknl+iQwotHJ99IGwHOFlFlrQp4tMqzJ
N5mK0vc3WzQIoIUeJw5AKq9N5WCSzFIJXQLSSQP7ve706HzRw5dBEJxOF008wZIWvRdaK4NnCM1z
WyX9SMFA8tivdx9Z0bCH7k000EGqdb4sXJwdIz5Vh8jDkIXG7IsvX3XKwu6gKvEW8r8qUCmp00CM
KLVTZTNJKxYu8h6Nggxq71miAb1uqPJc20dyT3RlmNHphWy28ac8DkQGV2TWL/vvNHJ6SJH2rjCs
BuOLMfS7sw3usblxEFhTmvGZ1wNFLgKgyEW9I8irQ/4egjIBvUicvMxb3mnSBR6h5+Z+HBvNRj7w
TUmmsSCzOgpLS2velW+WGBAH0AUDQzQoNq4dkUFBTSmSuRctznSSVNypzY1T2EBPz0BLpR0lUUB6
oL9BsRW/M1wxb6GPjFNbbNwUVcUV6LiAEJkVVMJZlt47f4PuE3eK5F3dgjEt9e38O/g/qAjIwPri
BRd4cwUkm9fDRpXDz5sWfTmQfmn0bahv+uJpYLE13nPu3MCiz1y4WHFUlGd5WKmNamB3qbq1H2Yr
sWgxsvJcBiJuS83HVAlvIIj7fOzXexF2aZYqHnj1hP6iCWbFRYPGBL9Ibc7LiKeV22ZsGUv53t4G
0D4i2QBdLdD0154cVYkrmgmejItviAnm6LdlKkfd28/AewSq1XnNivTVtpaTIOBQ8EJk+GYuvePU
J+eZFUf22IIdKBcYaf9uxR6E7HhrR/0XnQJUmuTFMv9Xa06h4GW0/vBLkP+XNcmqg7FsE84pArwy
oWuaN/CCEC5LEYXbZrL1Qv8oAp7xeHbXxeikAfEKVA+AFLl2ccvxicwFmE9JrggnPMcSOnI1Vv/d
3WMX2HwUFIJAjIj79bWZfowKMdY5rAnwukhu28SEjzX0RXZWF9kgXZELM8xMvP08Dte7wwPfysym
C5z6z1v1xV7gTZOSBk0EFbxOn/UWlEG1eo8RpndHB8YJBZJCiCMg7q9HJwqNmEhFC3R6GOZrPeMl
M5bqwDY8PnKbSWwc1D+l9VjgP+X6u9SX6rpFtZ1Ri7pH8gH0FZC2M3QPOHnqLNhUXWRwqDhuunHv
x1YV9gSqiURSlppm55OtcNIWQlHlVFt+FryL8tKTtxyKEPmsZd34y793/uXnUJEObWylQsMNoKZa
tGxB+jINzxnHiq17iRA8mGhhB1sDeuapRA8p4azvS+wyaa3ZmvFrHKp1rqE5WAWJY+3vNLEkZc5i
UaYCCyhzFDnmFiasZAMUVVQeRL93HYhpFB4FX90Dq2P78QenDYwNfV59F5vYbAXVIvz+TL86Myde
Bxa4Sksj9o3oCJn2V85rduiQYtWkqHPov2zo6P0CcT+YAOg+dU8SOl8euOiIS4TZBeu0X+mgg6m6
8+NouGsH3D8GasuQJaHlOznJazLAEONjEyXW4AeOHq5lr3S1kIFmuuu0C0PUahwGPxM8SKMf+ea3
lz1P1fPjgTB+n1bvBJhSVacxj4+GFv82wO1qqKwHT/oM+69J+WcMMjXxIOzLgbBM4yOQBtsKPAj4
S1hD3Q2XVneAsphZyriXPx4YXWa5sUqdKbxSSTiJw8jUX4Mz/vH2sgvk4MZ7nd4fW7qzehAD/4kF
mqTZV7lOxc4bHwe9dvhER1tl2DqDwbM6/6jk8L8jApBuZuNFXwDlR1RHgbjsqvgYJSZaKCJQK5Eq
JfImW7ALf/dH9Y8xyn1doGQobMBYoT+lH/2O80ldQgzHygi05s1hm6HCabV/l2VvhkhlIj+UR7Hn
yvjYysVmnFCPA0YRjFosCg/qoPRjR1ANHMbAmjEDia9zkVcWalB4mn5IPHE/4R7nFQr2cnU1Nocm
fQ+Z/eD31pkICgu0UeKshG3t2mAYgegOyprGQepPgr4aoaz5OArvGpjvJ7IBYpIb8hOR72oVbJDG
oTY2sv40+awr/j2X4fCBNwUkV7AOUJmoBYthUmmed8gb0fSEp5mEPqxTB2AlYO/kkmdc9ukDwM8c
4eotAhr7r76Fa5cJBdTExTLgDhDGTkeiJrLVhi9V/1J0o5sCqlFabXsycrwRvfAhyeWUeIajlIUZ
5YwsebsYAOvHwxCYCbCHgZ3y+lPyvIvzshi4A/q4Taka7BS6e0bE4ECgC4kYMSRK0bqJ1w40auMu
dG0m4Uqt9LLIP65/j8foTVFX00IBytENP2XPrAvmm8JtRlGh3IYB4UaLUdGVS+ALMjlQkvCoNiiB
I5eU0yLbJ99BKDh+5oSsUtidpAz2bRxtZgQ3FCvpM4DG8cOAO2x4zCXFrIN0IRuvxqcSWIpgtkKy
mrRgO6HB7vHauGcWpGaAjKOOgRZSum0g0qQcxCtdeKxxHbRUHa9IqdFptidV/TFKy8zVjB51lKIP
3DgshWcDl3zn8UfcxhDuZLqMbjvc/2bxiOvJ5boU0mP1FB6LcNRNaH9j+TQ55xaKx2JNpu61iCNI
bszHLBGYHOOG6V7rxr4T+Cg7aie/Js6wio715vFobiPn2gQ1GqlVvCTrZhMC0Tm7aYmGolymH6Yp
WSf+Es359t9bROoE1ySKLzMh17X/Oj9M9ZBPsmMFbjGfTAbJpI1vWHlrdrJMVNYD4L0RXtqj8p2k
ZIIUK7Ano6LOTyQobFGxp3g1AyaTs3h8PDy64vgzaRf2aNICLymmMA5hjxNMvflQK6K06wBt/U2x
THOzA+ogdJsyR/6RzeDQAH/MEvSj68jzN0CRXMQehQM6Ol7mGL64YaZ1wnex5mVHtWyIsqnGXcd9
eP5WaM9pvm6Lz7r4baRE/x6EQ5PrdpYLZh0mRBrCdZznJPHT1VTxjJVzZyeYPwtTj/yIZjy6TaIF
6UaIvjZ8Vmpx/kbVN+m78CGZgUb43/6pTkm1ULa9WzsiVIQZyeNOHMA4+hfAGoTSDa0GFjUJIIlq
lB+F1kDpwmqR/BdDgSMDWk2TrcZYWLc3C4wVV5f57g2syc/1/GIKshaPg5XEZcdAzs7xUdRxDEqf
/SJeMOLtTpKYu/hB8IOrH4Y2HyguDNV11YyRmOTHvvmQ5Z4Y3rq3sK5S+/0bgJ3vEJgz/VwrqHLk
gJusS8bN5oct4Oo+iPZqsCFDZxGzikID9QFjK/GhWvPysbSLTb5LXPmgHsRV5Por3Z0Oxq/g2J+V
BXA9VmUaLktxhC506NgJruxTwa7okB9PUfg8ZuBE6epTWIYgK7RAbY5/7aGgB3TTkzGiTbFjCQb/
3EMfjX2OggvnV4WfDcjg8lE0MxfgTGC5mnW2bJZoe1gPy3Dhu6qDPj+wlIsHaR87uSMuxUWyYIlI
326NsxdQjwTvFtjdeLqLqy95UGD78IIqbOXiQxZXuDQRiXcVbiHlx0ZxelC8MWJPxPDo4aN1H03u
M4cVOmWuh1+qRTGUYakcFSJ+g98UGqVbfwNBoL1H8icW/uZ2pnHQwDkSBxyccmRoSF6b40ddrVuR
U49vyZP/S87MNiLqU7HFVW2KLJ5xjLtZWMCI4ZwI0lYAVuamp2trMd6KYz+JjaNo2G3nJmB/l82R
cJLCcuNdS6AnmBVLMTp6BdVdWVdtnhjHbtmtu9fsVG7Fdw99MvoyfooWtR1ssj9yzTDLskqtm3hM
8FzlweoYfHsHrv+GAhdpFlpQsfL+/EtXYTJ78mJ81CpJ28qvhxqeLCp0ELz6HHjKS5W0x4oHCtw0
xhcx+IVXIoTrskUXU8aqb9/ceXDVhrDIz9M+WtfoG7dX4FUTqFjv2CqAvUvr2PT9xU59frwc7gzz
ysq8Wi6SgZB4RdpPvXdMifP612UQagjUxVNvc47nASM+tjvgNbWnc7/3WlIQlOEXj4dxe32ZTWlI
5QqYurBdU+MoExDccr3kHfkDj/r7p+FkJ++ddxH4UWh6r8aepYpGvz+AlBX3CBD7gncJvHvgUrl2
nTfyvtwqgn/ilv467KxhbYD4e5U6p3bJ/662+i5/VSzFYox0XsJUYKqIBwhmgZOGR3362qyCEu0U
yEFwSmUHt5XahKSEBP58CaoTpcOS2b0ThSCcRt0fCXPW2qUWXFnpRtlnYXCCms5CS0mPbownLyU8
ozPh5uiBmcMxC/dOgAaRuKgTr5rHWTiByQqXBrTTfeXdCb3zZGxYmN3bQAEPsg4T2vyKMbNYXbuv
yqEk5tdBcsKjm75Q/1Q8CV6DVw67wSZ0gj/K1/B3QA9ggK8tUhM2iJ4PlLOfnITPrCDdKxRLajym
ko71RnOTHClDVEDK/VD6vI+hhT4ZiHLUIPAuLR+H302+oGzQByex0xIBW8yp2xs2DqKPf505O1S4
gcBSLyMJPx+c811tRpa2i9Vl+2allsLhJEgARWCYnL/4aj1RI6ISfQf2Ar+eYLK3f/fPiWgCuHKw
9WblmV8HyP0+NndzoqeszXN4kW8Nvpu0ah5gifBLiLcHdh+nvWlr7GVWu8M9WwYyBTi5RDyu0OBV
QWyNUqhFzFVOAL7jUGL5HFtTX86dYSyMwq0bAVeBEbBEAPtr0MI8wSDFU+/H/Unnguipjfoaj7Ea
i2jnNsSRGvC0gmdI2AIw5dp9Ad9wZR9k8ilOrU6xFVwK102+n+TD42m6DXPYwXUPuwlObTeCq7Iy
JknEtfIJ/C5Cg6dWzgz198c2bo+GgLpfGqGCPU0nuSz7QT69xR8Ih/AYOMlr9qJ+dh/x62Nbtxee
H1vgi0brCGaIzuMZID7g2pvkU+MM8S/5V9YRXKwN6TP19nHsKsVAknjdQ4YGNW/hMFOfVi915Rro
s2hJvUlYxJp3ZxKMu//+IGrZ9cokRGMiyKfyJR3tHPJEkQz6FrCfSS5j7HNQXK9w+BkIIrwqzyVH
urQpFVNb89ATPK17881AU98v2Z4gRRNYoTmY7/X54+N7JKeWsHqobjbP2ekXhucFerHY/VLN4iaQ
oBf1HKsAR0Yfvsvi16dRUtheLo2A6/naCC9nk6ZNIoxsi1Ph/vbceGEAjGUswMbtPHblbaGIMkbt
nngBQHkWp95TVy15FIaetKPkkwVpVujpJf6+26mexbH8eH+l/MeRN8s+ySdj4iM4Mn6RzqIpoxFe
OGhbbouCqv14iDcHEWqE1CZqFGUiRMgKJ6s8uN0Lxyix3J4aqd+nNlBNGNq48RD34iEtzUi0gv2Y
Wi24iohm11iVqYWWl89ptGXm1XeeHWohYDMwQEGJ9hPUsqh4LCSux5tuoJyqDagw1t6msb0nxMmi
XrMonO9N2aUt+tkiMvK0VBVPPvGLYRNZ5HOvmJWdb4b94/miyYnm+L8yRIVkjRYemQs1pOpTdXak
hjRr/l3eZ+vaai0d+N3qGWiRgnD72v/748q1bWo76spBgiCLIZ+qwPbX3n5PpgX3S1lM35LpB4Rp
8E5CuRorFZxgxfbjuIJTFTI5vN0tjUWFjm+GR2+38utRUSGaFvmYlgMnn3ozcrN9ufVLgt4LOFQy
u+dg1b7WjFPlnc3galzUTghob5WB81s56YucbAabsaZvBgS2B1wJIUslozoi0IgJOW4GwGllkESB
1UAoXsEaxXDZzRYzW9AEIJZmpCr+vk7CoZGk8w1ROxVv/LfmRBEWM1eT0UlwFLdjK2CdlG8iAdL2
EDvBvQx1Cmhvzn9+sbVUYa6koST4Z7AgCWf0rkN3CosbqjZa5OgVkA4KeMCPnRGwkvFNgpwt46wH
ZDAKxRrdehVIod9N6eCftdzVcdMtcXTt2y+GQ29uuT9WUBoG7RiuufRx0vP8AHokGJ9SBo4U2hX6
jpsawIOFXE+uqsVWshAaf/HY7D2votULL5KoJYBrkZpGCcCaBkro/hmAIXNSt3g1MwuI1+XBQog+
pWQij+3dxP3MN48WL9Q/kY4hTXQ9i40kBZU0isF5XPG2v/Jdwe4Zpe7bIutsA9E/c8OBwpx++0u5
ITTCTg7OgSuvhs2wVt16IzuAZTIW8e3WRlmivOdJ5ajFshKcK4cDKRcouFfltlrGZmGjxegQusIK
wncsbMDtAYgySzkxhvpu208w26+CfbiUzWwvHN6jXenqDhOTficur7xJ5cYsaCeOy9XgHO/OPtTm
TtDxdqJtucxZ3py9dbVZU8OicmIp8r4XexgWt9QXmgOavS9ceFaCzS+DLcc42N0NxIsgmRf9RTrp
U10KkgzDCndPwmv2kTus8cxni9vhgAsRKws4PBq4mklGosS8FJx5s7fVlb8clqD+ekId5PGSuj0P
wG94KQO8Zr753sQ7iv65GqtVeM7tyRHNyUos0OatVSt2J1MysZit0EEb5fKFYfg2NGblHzygoTkE
D/70dRuQfFXzAJT/CX9QOOMlJfnWFvKaRVd+Z0lfW6JmSx6Eyk86WGqszp2I5xT2q2TX65yxb96i
59BPczmkOWwuwiLo89Cb5iFJuDbtfnX7T0e3lO3oBEf/HQ9jrG2U5UJqVyvGaAJQHfZGZCrO1OwW
fVGoqDIpBu4aAscUINQqOnposHqYpHIJEv/ojLImntctYac/CTZaMk/y8XFY0HRnOuBKAIX+Y4o6
dOfhpCWA3ETn0q42iVOaifWrc1KSLiFTuOwLMu7FJ/2pdJUf3q7xOHx+oYOEpTXL+g51dsnFXEYp
dvWywXf0q8QVsDKajX7A+xdvjnbm+La/CN3ead9iN3mJdsZCMhv0omouM6jm6LzOBFcOoZmMA73U
ccLEhxRWY9Vkqk3u2Lx+voNyf1stQsezPTv6a0DX3BkGFbUZBSxChYJaMnEq5p0CLbxz5wDdIG0C
c1pPnqlb/FO5aT5WZnQotuWrwCLNuE2s13apFZQm2VzMgl3/Q14Ja1HAezLPCLHb1Hptg1o1QxGE
wFn9rBp0hJPfquWdUoe1Rcz7DT1taMMBF74CUDZOs9fxw4lhM9YQGDpnyqaO9qPy5Y2s5E1T3v0s
lksj1PZaeEJRtSOM8At55S34Vf/zJl87IQAW7cJb1ItqKawmW1uoTm7lTr9klYtuLwvQGZvplmda
TEWUqUgZjcaXQCOfnFXw6Q5SR+LYfJwS5vmgPXlpgYqJpI2iMhKr5NyhkW8sdqmemd1oczE0W49S
k//9jggBaDDVz5EPanf6xSgStQiaTXJ8rqXD0JoNB6id7fdHTgJnmGArgCB4Ke/mrbioQH4Iti3I
B1s5uimLjRqACit3HjvgXijhBgGRYHwXHuuoUKrEtMVSFOFir2gt1FcnK4Vkih131cdjS7dlCKz7
mVAEFzOIw2KdXEdtP+l6rvZFem6/652wTs2N75afwnO0FfYMU/cCB+hX9E7gaRDk4+K1qSKOmqIJ
y/Q8JdMommPuF3/kvg05s0Vj1B+taXINcsjNtEEHVf02isOomonv9VtVaHK0TXNGhItOzSWftaK2
5YLxffNQ6bC7/D7KFaEajb5fNuk5ztdDNm4MMGcEE1rY+dASk68ce4KsZJCuLS3pORgAxOgPjz/h
rodUkDYDIgziWVokUeFDrk+nJD0XurIyQHHL1SDU/Gsb4EueBfugaITLI7XNFWna+qgDp2edLwBa
jUTfNPLOYETwvZMR+Hi0GUKEpKUoVJZAXwYaWqY0O1dWZ02WgOOs7qqWDIi6scKD91JlIDtun8aQ
eiF/CKkmPDpDVIO6D2RCKnNgNcrOIHydiUDRA7+3P4rFUtuzDph35gmmNPSZASCFDXP+84ujgqJ1
ZdF4OTBg5p5VX73vuYsfp8ZheIOWjVWRnb267Z8MrhLflDGqDlzRtmYwzywR+E7VQbGsFYjJohYg
5AxgrGQOKmoCi0ZPhcSsi2TGggdGHTDm9vatRMGVHAhhCe9mSFE0ErHxtNEvdK0784WpA18SoP8L
5FKH0v/ToOsYcCjj2HduJIYndPyRsoWkeH3228AcoTLlWRJnGxJwDuWmYtGk/YTv9SLGt6GKhddy
YBHRjnc9NfzEl4nKVf2ZK5elLziF97vlkaKjox+gFXxajlltx0pJUs0JudD1OuC2oNSYloSDVsnb
YLw13AawlTxxVMUO0mUSfLfQBNafdLCJ4f9uqy2odMIOIPOpIGDUU8eG5IXNoaLF41GveONkkBRu
y6K2eO8z43M72IV/0m5Rxb/V6M3oSQ04/ONVfbtlKiCJ/sGLQwpUpHMrkmgTdYLSn1OgEUimdqrN
twnvyFH4XcslSLJF/atrORbX8s9uT/kbxVAJjQcoB6GuR+3VQgjCs4bXAQYcXj1lcAfeyX03z45j
fuTDvaSBIfvFGF5CDuflgBSGYBdP0m/VFblVuuFPkWZFum5GO9BLFb6pCE9BDSSnK69l3VFUS9iO
IQi2h4M22oUd7kXDgRoQKSoybHN10YVmKT0bf0TDeuzQW7gtjgPAhGONgzEB5Sfq0Jgpda95Fdef
+TgAwBfMQfITqNxr1dTkRTBt27KAIrSlHRRTXSv+SdW2ZTUQLVrouzQgQczCukpzyqRdfflFVGgP
lTzEY+D15y7MiOD0pROX+9gwa78xCyNdjCpkzy28iuQb1VWDj+7FC0jF7RXeTJs3rrOgP+jpSwTj
dgzsSbPEdJuBk4SzBACXvWWclIgcc2zWvtUErN3/5m0F8HpoNEOuA0rbwG1R+07cx8UwiUN8Vojl
jfY44OZqn0ai7FlEyTenJ8oS9eARi1ooF1kfnyOPU9wBmuNmNQ261Qvg9XocJTc3i9kUcFVoP0Hh
BmvgOtuUnt4l5TRBpYxY2uh0JmAyYLtk3ZFv9pvZjIJ8JmE7VUFGf22m1tsoAQIbZgwg6nFCak1R
b1i72k/N+CrAYAapA9M0K1KB/u3ajGCIRaqJdX6uq4FbZr6cg1WWD714IZRqrpj5qKGXJ2nkajEl
bVuZiZyEutnHY1yRruSBfeKmUC/MDPpQo5l5I2TiPEg1AftVhHW0iNq283chxwUBGdCyIxBJ8sRT
WUgGQhOyQ52ZqmOdkKKFeozJB3GPLFt5BgpSgdp/JAYXeU47ZYFkThnX/QpzkNabfDVqLKLK220Y
zpCASkWdCvg1dHVfO4OXq6xPDSE5D07jljvJqheBE+KJLtp9yMtkIC0jlm4PMJRFapbVru2mzsep
v3GKzTaUVmlvhi4S3ATVCs7yjkx88c2Jd94q0e07U9GBjYNGi7RjFRcSAFG4Z+wap68doIsh5NY6
dWc32Yu8rr8CtDLgHPx42dwW6GAYrczoZpCxbYCg7tq5QqF7oxCm6bm2NSKvtoGpuo09nhlJfN58
qIC+MkN5NNGCMW2gRnZuzfT5/fTNApQxx0HtfrUBCgW/gAFvoa0bstlJdkTMv4c0Uu6i9iJe66ai
qOdx2CWJkGZ0sgsAyDAZ03IvHi6nhdphlHDyaiPFtAAE42BIjuMT2dWJb2qriPwtRRZE0REFuOvg
4Q+4EwjDX0dBV/F6FUqzOau3G1f8U1uke6mI+vr1eGA3pyPKEBVuwTBFY1+E6fkNHDRrn0R26jBC
7faVZbaBSxuSNArriOrrweCMhMedMYcN5wluczfx5nRg1mXvztCFFfHaSqSXJXrKYAVlB4E4whL9
nYCWPD8X5jfjMnrPacAOzNTRoPnBm8S1qUHQ40QI/ezMBeQtH8AAH/lkuXw8M3c2UFT30OLC48HU
wLH92kheGVIpSy1uUsT7JT1lbkf4ZmHWDNLNuwv10s7s14sbW4ujL8dlsPM2ecTYEv/cJGR10llt
4PecdmmHCuk8kQbJCGHHO4hmbapPeFCxGaF2cw5EpF3aoKIZ+p5tW6hNdl57CkFf19fA4nq8rQpR
Jqi8xtUaSgJtDXclrrjgTc7mfknmifX0OnuDzs+XI5m9eTEr/NRISihgJJGrrpxqMzcpulp1lDNy
Cp5ZxdN7u8GlNSqgBaETjLHGoNCN8BGHxPxmTMzs+AfDofWfEhQL1UrFzb1xZStaMX793vngct7p
bqAigyQltAGzs7qCgLhiq2RXmcuv0ZRI+fp4WbICgC6JapXqd1VQZufRxIGTzKompZVuBPTKMOuC
88n/kduotQnG8a7Lu2qeFxwEHDEisRM6nMWINsbSpIs2Ua8OXDUh2BprOEHwfVGZocXSpLkFAF6v
HLo2kifD2I8xHFd+R47s/jHWLpoyFTv+H9Kua7dxJNj+0CXATPG1m6So6CR7PH4h7LHNnMX49ffQ
uFhTba4ad+dlF4uZVbG6K3WFUw+DK+9kPK2erl8Vjy0mxukiQfOLAQSt8P4j3W9dHksctWEBi3Mv
ET1FBIFnlUqu+iehvIoCjwJjBrqiFJpRhGKuDrvR6Qke2zzd5/gZ1pkFqj8msYbL74DOUa4re4sn
OuF4zMUY4NvCYILu0p4NANWSjbqdJHmg7R4w2e+ds3VXVNi8X791jjH4AdhT+aOaVgqUxgpoZN7t
7UdRJB1Rf9UByShvyoXjP3++FJTal0RhMm2OpWENBy1eUyvZFpR3hEsBzvwIGWPgy77k+cWXMZj2
fKxo5YyW5lY7YKufKU0o5xynsOzfjQ+meC6vzK9Xal4pk/rE5EXZRZZu7R/jG54SXffZGOu9JHP2
yqg7Dzg/pA3VTY2d5i6HketWVGX3+WCTdC+HFWQPD9Xzw+o22FGbrniD91xBmHR55rKzoj53AuA/
TuInIbUzUgrUR8JzddctgqEyFqHNFCkbdIRRHUWZc0XRAXwT0JCqpH3N8D41Ppu9sM5s3oNume7U
q4hMFYYAGGMa+1XvIzsB621X1qEm2JnOMdfLhuibAnN+qRZ2opgn2Ul6yO8Fet4qKNTyUPR5bDDH
J5VaV4nAgEBU/YJUvOMqt9eljUeACaVEvQ+RNQGBdCQJycjqT/R4ncK/CNo/B8W2Y5gNxmWGASQO
3crS6Xi0lcze0oHXozydxU8D8E1nMhAzgQb4P+KqLM6QIxCfImt185jYHN3k3LnOPHKmrUoqFjhO
0mwSARNuvb0tDhwi/xKyfTPCWM6oaLWhMiKYGGe1TtH/LJB4XVvRMXF56jl98LUzY4xm0lWpkp7x
NIz2O2BOOyuFtPT3eMioy8uKLRvOb64YwymV57aLtBBVve1zSPQHDis/u36+4rXv32c0PjPrUKoa
3I1Ubw0iyZakEekoHFG7IalTETtB99P9ffwRUqMnMqIrjkFYFnQFyeMJgw+dvIxFkLVWK4JmKiZi
iVe/kYjhotkI6GGU5+smCfhxbTNKjFnAtGeTFBpqsvJH6dMKKZ2AmNauPxTU5QTbS+nTqRz7D1eM
hTDSLEnDFlwNGHsBCPT+ldqJu/18UhClyBzZX3x4fRNjIQuQG+uQDgaxYBM80NK5booWjd3s1xkL
sSrN3IOByE5PL2NA7tM/D9d/f9E8IBU6QS5MyXfmWkp0BQMBAuGv1VtW6g6PUUoQWV0nMv3Ij7uf
EWHuoyjKqpB6xDmrNRzp+hEzH39HQWGC30rACFLgI8QOnkeCBSqYYRddTni4eNHfXLBbhgF9+n9R
7/36jiOxi7c8+2nGSMtDiD7OGgckP3VrDQsJVJdzzzwKyqWnKc6FGWO4FaYMvXVn+8G7/0sWGLPs
ocsNPTIgkNy2tLNs7hN62VbNDomxxkBI64bAgKgCaOf+Lae3nSXuK8rhgyOrbLkrMStATamgMtw9
v5mviDDf/0oZWJMbmMJZamQQCE6jG6/3uVOtr1NYdFuzg2J0ehjOaa6hhHRKNv6jiI1wHL+17O1n
BBh9XuWFUCbTO0ldP1WWslsFk83A3lmOVnMYYU2roXZjFJdQi/KIzbqnjPJe5guXjXYjDSuK0PQk
oqPwUivS0sOD4qzkCFvwMseeHodkPk+ilo7rgsrE5izKKzBSbuIfKG3aivMmkQ0WWKBUM/DC+wUd
v6Az/fmMjpSXWS9O3OD9v5kObODJ7sKFaGhuQgs9gHN0ie2ij1UFuxZ1LcdL3JETtLP2JefKl3JY
FySYwwJKP9BWBJDwXhq7e7opnPqxsEVLeqLxe0A42r7g/i6oMUdmFrk0ngs9Pz17B0csqQoEDewU
oNXHdZXk0WFUspJX3TmpJzroMcfO7CP1jryHF48Go5XwIYKmtzi5gepr7w6ZRgu98xUpT9d5WfCD
8zNjM83x2eiMeKID9GSSt9xkwkJWRJPQ5Ts1hqKdjt2Za547SRJGnFX41Nk1WWF7NlEQL/LVfymR
dUGKOTJP6IDfJoOUhilYA48WJ8BWc0hAYA9E/MVL+Cze0DdnXx5upqB1pDRxNHGmEdMRaEuxn/yT
416Wrc2MCBMxyqrfN00PIjGJNrvBHo/IkzxyYiEuFSZiGbSzaQQiqJS2uj7Eu5L6j9Ln4/CLQ4h3
ZEzc0hdjjDaJryNrXiVXf7Czl8/r8vyz2wogMOi8FjGoCbRzLCy4tJt5J3VVZ6jTE9k7xMdiM2zT
o7c+eVZ4CA9ohdj/7p+GfW6hD8K+Tvvrt5nQ+II244F8tCuLWPmHZEZAk/fKCq0aa1ysKlintq+6
DVDeS0zyV922tdAKjj0yrUJFe6DADOl/5+mEFRLuMKahfqZbwy63ipPkZFWR9LA6yNsYe/c+yphU
EUnfKgUbWkj03O0z3/I9t/FTqhySFIsjXfHVW62xOU/9tYpp0L+i6zCsTudx3WbYYLI566T1OXXR
BecLVAsNs5UYW0DPDxOzt1kGAPBKwutXsordqJHH0OJEKjwSjC60Bp62itlNOXGZOvr+9YE3eLEU
lV5wwSiCIsj6IJ/F7JRX5Lm0Zar4JNNwjne82d4la3VBitGFBpsbV3oFbmo72hQJfQYaYkXLhE51
F2OTcnzjgp2/IMeohRnIwMxPQW4nfqAVSvp9XfSXTMjF7zOir67U5DyiY/Q03qDKb6CjK6AZcZ9y
V76/TmohMLqgxMQUJToXFF8CpWEt00O9Xv1x/44AE0aosVZFij5ORSSRvum3FYeBBSt4wQATPvRS
nWdZBFVBanij2lVCXt1PznXzdGX6hplzKrtQ7poYghxi5s4ZGntQXF6+6fpFoGvwkgY25FZ6boBG
83nI16pVPHmcTvzrJwVw7ksKsTKeV56Im/Aec9KeOpPQ3KIcH8tjg9F5r9SxXbgEG7sWifrH7v+L
STahZvxjGH9M4CRS3SuliGpKTg4hiax77PTkTWLwWGCUGyj6md/XA/I+IoqSiYV9xZypvoW3wgUX
jHp7QqZ3UjKZj3CLPmFH5rWdcwyIzlad+jisZc8DBWEnbg9T1QRQWr3z6Fu82dfruqGLjH6LyNGP
tYEbKUuyItRHJ0Lpcu37JP1MLHBxYoyWF7mhKfEZd/KMt5UML2/Qcm88bTkh1XW7rrNAMxhBy5VM
BTOnzZnwHiGck2JDXEi1akYJflxsLWck6Ud4OJfcZDLnpL4kY2ar8jRV6y6APeyo4rxMc5U6CW8j
3nOXY0y+Su4zMp5qBJqXQ8A04jjiA33PbY7RXaSAxV+A+1CxouHHW0dfAR+hVaAkBrqp8pFod6R7
50RBS73VmMv4psKY9jpTxtA3ZSiKaxCrTtwS2QcHS3QtAGbnxENxu12LaCrOEVjER33tnjGK3/z6
tF/Fmy0vj7poer6/hhURxOKhIojgOSb5S2n9Rn8151QXhXBGgXECuZznfumBwvlMTCrc7jqo63WP
v2jdZiQYF4BhyCKTM5B4wrXpoJJ75DoFHhNMtBehOCSoZ8h4UllOSFb7QCcF5YgGR/6+KikzCU+a
oJS7DkQ0ErSkxsvDvHEwFpOfrjPDo8M4A7VZ1WF5xnEN9KUaHRNDEdTWHq8T4Z0YE+ZV/SqsddzK
aVftHfQmWtVTxUlP8WSXcQRh2/Vx3oGEceO0u8jlWTaeWE0szu6j1o3cLGvcBwaNsc4Y4MIP18+I
R4AxBWY2oq4N+38aH561+8bh9lUvmuZvxfh6bM84UKM+iNMJoh7Y+xuTPMfHnqCsmWx95zonnKv4
GhScEWp6BQO9Aghlf3JyA00P3zk6/rUd94dDnvHCKHktNI3eSLjt0j5bkiNSDXUl7O9DoTnETGlb
UePOrsjDO68ZniPJ7EI/TQ2aaQZyOkTJqiPya9sR7f36+XFUksUIxw6lYihK0Ig2nb16+iOtjfX4
8Xf25asCPrukftWYRWaASEe1HLBblkR/V8e/JMLoveKVQwLYFeh9+QQDdkw3GLqivPacpary3Iuy
04ZwsOehnQTO6s01xmFbujmfyufYUd92qssj9xNtYXoFzISPMQVR7bVdW0P4ntu9pNvh/nDCFOJt
3GO6uN8qT5T2vQU+pdj+xPTof8xszD6AMRVR4ycagAAmITz4rr9VH1bkwbBW/+XF9k2GLd2qbd9l
weSsn8X1bvhqUsEkYf52XdqX8zQzMkxMMAZGVpQebq+Ha0Af3PurR7M1R6eWqhfzS/uKxGbyLsJY
DEaAM0MvaWdjfZGHhZxAMgUoj3yISAHrwcOO4XLGBAqhFxoYjsMBWueM5BF5RR4tdFwsP/nLI1Qv
nVPQReWghjhCvErTx3D96zWjxi0vo8axfWxNLhEFz0gl7avltyf+prXF+79khDEYGKfsU60HiUPq
Ok70ntUOTZ6vE1lkA4OMU2cNtkKzI7zY7F72Vb5CpABQ5985wON0N/wvhm9Gg9HQIg51QUpAA5uP
sDyeSlv1edjxkqiLjuKbyg+PXmoaCtb6FLtFv5U79OFPzb4Gh5fl1/yMDKOg+groEwbit5M10ODW
JFjcTaTt+ehev5evjpYfTn1Gh3Hq2Nyw8s856MTFGqtUXzwyoY4RagNDc7M91qddtBGc1bYmBl5E
BYB6MVHNeYIvp3JnH8HobA6sUL0IJ2blfOffYYGQ/gAf8isgwjq1eL5k2UTMyDGaOwYeBl4HCMru
IGNa1pLaqUlGXvPYWgz+ZnSYMD9M8y7Na2N62qEyQZ5by9+On5/Xb5CjWewq1yptk9AXQQRjaOXT
Tu4IXkYYRrlOZbIB18SEjfR7M/AA3oyWHAANkQ6raP5TrD87rInPma8YsjQYynYSRJ2oFoab3/+O
A8Y6hPIZ400dfr/HLMgx47Y1TIpy5YRYx40h8GGINZzQV5nWefPtcENfI5uHhrA02QCYh39MKdt4
FXQysmICGJn6GmR6MxJ0/WLdG7f/nyNZrPdue93LPR8cpQTAz7Qhwd1TgyFh4Sa4LTaVuG5RFcbY
jnG6flMcC8vOvgurLpvK0NMr3HwQbtoT8AIcPbA4Ir3IHsDGpl4/NJmz54j5swr21YTRaZ7Ou3jz
GFtcK75oAWY0GOs6dGEsdB1o7PR1the3ktWTQaGv/+2ducL8LvAqAR3Foh8ANisOfSwix109JScA
Lj/5JARmClzT9ctZfGfOCDE2TW/Tpi7FaCJkYJ8LpgN5bcbLAj4jwcQj2OQ8SskYT21IEqLTwa7p
R0/hy62A8LLMi7I2o8XYtf7cD9ixhXNrY3oEqh9eEKFl8mKGZY8zI8MYN3NcjYURgczzaI37W/2m
2d/lnDTf8rlhayem+CHNWFdwaUHrdhywCCKbWh1aJ3/tXhGX0toacqI6ssUVuSkC+WHwvskZk+zP
DHYdYV2YIBY5HrOjMzwBpZDcjtR7lmyOh1s+vRklJhYqzcxsIw2URGzEvgksFXuZUjDEE4ZF2Z7R
YbQVK1cbQcHqyJOF1QsC/JzAqfEvcmKgQwMLQaYRdbbI33RqG3dpBXEDmqROp7hjSjfzO9mX/PWc
EHNkmef1euqdJzWNjyE2ZrWVdd6/9aS05D+QiHpfns70v1zUnCpzgKJw9tRxwAEqZHxO8a48A2S+
RU6IR2j6IVb25oSYgLGXWqEf0iY/GcgLJr9VWpP7jIx2dSy2nBTholrNaTHRYhKJfnYucWdnBxHc
YEuTVjm1VcBa8JZWLJmjOS3GumpDAyHUcW3thJbrYpIjtwDXb1234RJPOqY/n6muUSsmFnuDTIF6
54Q6DFzTG2yqgMi39GxjC5kPM8iFheORZYwtemQl42zWk4EanWoDkENLfVVt9C6f7eTYv0hPOn+/
/ZJSz4+UMb1xgvblGHiG0IQxJ83TYBuO4ZjP3WtAfRTKjBUVNTu95Y4acQWHscdhq/QrrQK7FU4Z
A2y02AFCBtixxZoLRjEJ4b8rxI/NKkqa6HKiToLjyBNy+t6R9jpNNZsMDzzpWQpqvk8UYEuX0oNn
diScMSYDIU3eZdsnfzqr2Xi7O46UTr9zjSfGmnRd0Z31BHSAQvSW2oHzcbazo4wlEtyYmscSY0/M
MS78Lgep0VFR/seCIRS2M3Q9coOb6ZeuMcVYE01QZTEocVHGKiJa1zqK8jGodyaKj5loVYirK0tv
3e68NpvXsmj/37DVyKNiYar6haMGcGNGKBMjDKugHqamSwM1IQXO1C7w4s/o9dtbVrt/6Hx5wpmJ
QcStCX7zRad+6RzJztb/oX8UsJlAyAKA+goDTgwrwkoVzonRT3KI2cfpzoSD9srfYrgkh9j5aqBW
L8oYC2MsiN+ZQu0D6xZoBSJ1MkjHrbZ+jJ336ye2aC/mdBh+NKkegtYAHeDo/8GqXRJuBsdcSyg+
+xav1//rAlhBnFFjL6gPVTX1ZFDDUmHy1u/+jE9bHlrSV9XkGhHGVIxeV5XBZJY6rKhLifIHzzlL
HwiwjKyb+9Fy8Hq99Teqavefkbs1N7xtLYtlijmbjBFJQlFOWxFfMLZbLd897u78Y0NEcuw2CLtW
HKlf8nBzaowd8cYmNoQR1DSgDiCR0TyfX69LyZJezSkw9qNXhx5CCqfiv6K3rg2osblO4OfOZViI
OQUmBjHkQTxrNXioLHkCtRmtDH3gBtE2KXk++HchTUjn3Kq+1T/a1us2o588K7n0NJ9/AhOfNIJh
jr42hVzAG4iRyJXJJw/bnUeDCUaMMMUulynUap42hX22X32Lx8ZiXnPOB2M5yjo7DyvtSxwMbD89
oYvY9qwW3SaP4s68vX5xPIYY8xEkopSnk/lQbpyJTE8HFD6u05h+44o+s8nvs5979XCGn0QiSH5V
SYrVbditwIkwODLO1rLlYZTDPgSVDmIHcOcxoMfPv2OEMQuZ2tcrQcBhWSGCXRLTkcbomOL1FS7a
A+BFrnRAF6oa+yQ3o0LK81bMTy+KM27iW9W9zoa0eFTfBNhHeCFgmXNYjuAjC2xH3+q0BwhEROSc
VPDqx6yi3HVpk4n5IQQzmoxRj5TEj4wSfheI8DQnOoa1p+hWt1oqOrS8+VsembuSy7yo4hSHiPhd
pQKWIsqPiRNT/dTS18AWNuI04NquOVK47CEBri/L0GFFYYW97QoFYJsS0g7r1op+1zQQSX7aRj23
/rEUfgLa9h9KzIkKKozRoICSJkPiz45GDn1ujetG5o4T8Ugxh9kZet5LgTx5KCey4sN+Cwh9fhV2
+pmfMvLNEeMIAecbrlIFd1bHLtLF2P2sEvWPZNNudHjywaPFuEQEtFkRJWBpdFogjkcBIOUUWt/c
hRhR4eWIFmva87ti3GPdaVkKJE2M+gCBSbHTvVkhEXBeT68StAzuchflMhqsryv6ouGdSQjjEYHK
2udiC6rKal3XT0VzuzqvtUcxeRQbJxXJdWqL1UekK7HvC5jLSI4zRxoXhiiIsYJXys3GQbtdd9j3
6B77LxXbORnmLLECrwC0oTq9zU3SqETaFS/6G0+PJ+35KYvfzDBnF58BHS/5YAY9fSUJnqdh0L1H
jCegG14/t+Vb+qbExBQNVv6OtYlHj2in9kdC9tMTkhdjci9nCgRmT6vKLBq/nC7HSvaHzALCPjy9
YvPUatl3fTPDxhOeoQp6ADLZreX0VmPXj+VGfOhfOxLRymo46evpq6/cEls/ExKsnMg9aPHzmJHi
WKC7M+NiTH3Z7B9UVOwwB9rptGZ6Mo+zs5MEgI8GJSRugtKTnOfQok9NSGNXcQNHPqEzf9PeJ7bH
E8JFyZjRZSw82h9UvUhAt0JF46V8vC1v767L3uL5zSgwhr1AF2Ok1aCw8w4YPqSw65wb4vHA2PQB
S+9RLgMFbF1JXf/Ye4CHu+lq1+/+y/QuUuTf98QYIC2r/KEUQQsDfJZ0L5JsfcebNpysy6UsAMRb
xYy4hJ1Xxo+JO1X1z0luqs3J2vDc7PR513768rqvX+zPEO/yM5mL1cZmCPxRaYCoUjvpoXMor+DK
OwjmYjtAQHe+ioN4u7/l9aXyfpu5SL0/p3pj4LdTyt0TtvC+ujwa1n/4ptAATLs5KdZ9bQGux977
cL4P7w9P1+9gYWbgkhLjQwpYQqGdjigmG6AWd2QHg/GgW8ShD/fZevdiQd9sy8booc3pCPwqRF8T
JsareJiojKsWAnBwXrrH8HFlp/QD4NMHq725Dyyse99QN3ywaWM9uMfU8qjvmJv36yfAu0fG6WBr
bCS2FT7CuUdulOM3f7qay9NlXE3TrgZxWOHHe/LB0/KFtNr8x39M2a0aTat9X2tOT7EtHNN18ZYQ
YLhHj5bA26B2Xe3Zcbu/OXDsu7z0VLLkjZUmTwd+y7lK3lcy6l4KteeFJWT5r395ojzzru3YKKY3
mSpgR/MaO68LoM7CNg6CmIbdgK/WCCGcrPhCnvJSRhj1zuL0HJqTjAD9/r42bTl/vEvuzw5Sytb+
fd8AN3TY7ZWns0aNQ/AW9CTaRzwofnm60n9X9B9zdZ3kDcZq0jEss6YKibF10dlPee2aZG7pPD8O
ZO3an38pDoxmD4aRtYKIg+0J5fy0whM1RrH7Ao2fsY7fxqMsLkl8l6+39s1+IPfUumvI3n2l7w/N
jq6tCdttq0RWyYtjOZ/A5Lmv6+TPdUurCzn5Cs1nAh4GEsY5RvCze2kIKtyR5Ry8TUVkYn9gC8B1
atizd10gvkzbjFwnm6PRJRDLkmwsk2x6S3iLyXuMkmntCmRTORgrTEleElW14uMBDTLaRrA3gbPb
DEhvyz5R3m604/M5o428O/UA9ce23NQ+aET0SWn7he2ObrN+rtc3K9FW/uh3Era7rVWs8F2bewX7
9EiwIiGWT/bbEsgWZHWQ7oEKQvwAbanJpknI+Vb/lNBFuQH8Av7CaIW7Hps6sfprnex/fSoRSvSr
Y2VJD3VmRbethxUe99m+ONv5k+Hk9IzPFf6sXrXoqyMiyki3VhzsFq1pvveQXErXEvZ9HG7zCS/t
4yBuzs66cD5MomHCdYOKGRW3pX3oQDSM3d6KGtS0kdLQ3kR73PU3JWkfblZ2QJHIxiYynQZW4UQr
8rwpCRZMw5vltL9BD68jnMnG0daQVDOleI5SwAYr5HW/doEFcW+sQ9s2bGSkD+advysylDHuVtvU
BrRn5xQonSdvGjbojWSweomaH8ZO3qhnoqWo+B5vAyvvyUYPp74pfYcE3d0Z6zU7z3rXMJ2xImVH
96/iW7re/ip3x9LSnm7k1m7JA9anZVYKvCdlI1h33rZ4NE5aQYC4CkhjLA2yBYTGawAOS6hr6Me2
swZXtDfN9jF/S2uqrQOLrhrgxoSOcYTvs8/UKIDkhbk2tGhARrBMIB6RvfM2duE+dEQBJm72+d5Z
8o37/tj90hRCgq2lb4fN6h4DF1t0y7qk+tA7st7qEP5RIOcDJRkiD6rCdP3BiqaToRCnwuqK6MOg
5iY6otXlhtgPFUns0ootIH212HH8q6Ut9jhtY+uzkQAD5VZks1UOdLw7ho5IpPvqMYAFPCHwxX20
x+MG/7PTkaLHoSFz1eJbLJ/i9F39/aihM4iu8KM4CYE+B1b2Nq4doLNn+E/J3qXEwa6lXwKK/e+e
nb91gLhO0Jyrks4KC9tM7KP7iyYf6vom3x0bCk4BKGGgJLwOsR/lVKzNW0naJaSx4scPeLkBkr/3
9gCPLQ7vGBQlakHeRVcmtTsaznadbHNyb777GQk+Q2t49pxH4xYrq4vHBjXXbY6RYwuKJpLeRr7e
Jcp6uxEyy/MhlYHd0OyAgveaau+vMQV6rHI/wf5sG6uuKXETgqP9g0yosDkmZzLc1LvErmJC3I1d
AiTetDAz7dvyrYB4J74piDtQD2fzCVsFPFJy3j2+P6c3T6nT3wWH6NXKemd0RShDkxy2Ovi/btCW
3KwGICPVUBUVQ76s+dSDyBCE0GvRg6s4UP2evITHqSEjsc4pWd3ozgQDb25wVdsQfd8cd8Slz8RU
0lgrVaKaLeAjpZRKu/B0ckLg6TcOeodu802ByFm5NWFGswPnBfHFG+PcL3hnoi49DSIxW4F2OZCX
kwkUg5B6BFlK9/ohLzT3YAJhdsiTQ5w5DVH0DYyDC+3p2QrtA1BvlGP5DGXRsM7X4Ne4fmbXLskx
bzB/dU5GvcKdFgX59Vt6ishOcqAAPLYW4j+wpWCliiIrOiDqLtmSizaQW8/vTiZBtT8THVhIjNLn
t+h1j4CHVd5yEeQWKgATb980maOMy6hJ/RVoAtk9C+AGsdsldD47Dm+8EOWStevXz/st5pN7JZej
tkCEYt1zvvJn+ucy9mEuOvBrqcI6tykAN0lsa0cNwP0dyTlkZB4dJhYHBFku1AnoPDsAVCPkcCPQ
l8PJt+HqiItlS087WyQPTy4PX3FBwmb5IP2r1jZTHD+uSymdXi8oZvFeL7xImB2AMlZ90QnT8+Vp
1zpOYJ0i9JFk5NcJAYhzT1x7o623TwGhgIp/H+jWt3jtMl894IwFuuCPCcY9VU7Kcw/+ni3rcP9+
c+OW5DdCS2eXk9RGE6XjQM5zumt3noVVU8B/84k1ojhKP9d3PbUf7K26e4BrILehdf8JZ73Zfrgf
RxEe6pdCDocAIZi7sq9L9Nck6ZXvZutwgtnWAGxAFCw5N5512BysDp/64mhujWcDhtVSRyF7bDDM
b3gVfI42fb0HZiIRjRKWUU9pn5TaPHFTf5biLhTq6zk4+3G9C7K+nB4T1sknh8100mtqv53QEhMQ
hGmZ1VjWe4i34ICczhStaRZFaKUTPJ04ud0vGP9rh3xpg/5HKfREiGV8DPYuWJvn+1/+nbp5Xh+s
TUlXt2diu2tKHvBvTM6grUC3bXwgXbsPWLIJmAyXJ60cZWQrUEJgrPR2unQgKvJc8cQLy6uJ9L+C
ZakYmfjhSoLBT88plubiwVJJCIO655WLMVHBqne8W16yZnNajD3WAvSVAdKuhdUM7db945GH6S6v
q8hScIFV1d8cMbZ58MI07nUNCE/0EN+/pTR5xTQDFwF+AQIA3nBGh7HNZrKqc1MDHQMPvs5+Ud4q
rAQB2m0G4HIBLfnYckrsx8/Kuc4g7xSZFGhTR6jwJl+nKNr+iwHf82B0hNcUxyOzuowxgsgcxrAA
e1biESUl3p8UQpFAA6+zs5jpwaAOdojK5teWv0tCWmDEudevEKMdJAxvwR9UroAXZ4DmoAqviNTy
nc41NsnHhLBQcpR9qaIwp87oulQoxRCWE/Xm/r7eZPb7dfYWU65zAozQD0ldSbUCAlLqpIOVG7bs
0d/+Rqxt82nwLFwdb3HRv9AEPqQhGxJ2nTN3J45eLAwmlPpgAp5I30ZIjJ/t0abZ43/i7psS40cF
bGttlAjcWd5TNFq1hcdrbDWuiAsTOJnJxRTQNOv3f2yxzg8Q4lnVhmCrsDTSYeekRLyNiEklQPgb
QCUiHOaWnNKc3mXl6n9itR/9VAJzye/R1Y5rKqMQG2z9h+t0lp5isCTffLFPMS+oPTXEcwiJlNxV
LaV1BLvYoZVC3qVY0JUcPMQVeNdvI9TQ9WNpEJ5RWQrvL76B0YMA21/qYLrIAQmj2D67q71kP5Rv
f32ojD54kSBgOh2XOGCHDuZHsErHeVwd/8Mk/2Sevw+VcQORLJdmO3wxNKHYpQBa6Bxs11pzOZq0
6acL/abEOIJQX6lD0oOjaV+oCeisFuPpmJ47TtNzHmKlCHmKEAOVXMo8AWVcQSYKlWlKk547gK68
1S1h7YOidHtdQJddwTeDjDmJ1CATAh9PvxQzI/E6Aebya8jtJpInEbt2jowtaZSViZVLuDH1rkNG
FTt/KQCEUWAsENia1HNCQI2uW1jPbXIQNv5N7fL6+ThXyTZeJEKdyp4K3zrQ+rFpgBmj+4WlB3br
ff6/zxT4troqywi8AHLLXF3aDUWVC2C2dZ5rgIRVmDx44PnW5fzHjApzc3pjjqOPbeCnJ5MENO5J
D8RWn9SWjCaZxA4d/2F441JduMgL3piLVNNEUVMVYtk6XzEl3qqSjVyks+Vu3li4sBmpH7M+tSeH
fjnpXkpEzMZqtmw98FpwFR4Rxg9Iul76PkAeMVxh7rLfGfJkZ1e1yzvzfrxLVtMIM/rdaIFAJXc/
qzvZ3cN6Z2T7iBypZWEE1QJ6jSW6JrfJfikKvTgA1nfk6ZBl0w3jrMUVLamJXp43b3/7Uex+FegA
JLo7EGEzeKiiXRfhJZ+hSWgGNVUMz2D9O0M700Q/jiLYhYFiFtDb718Lbnj4NeHOWIULIoxjSruo
Qz8oiJR2ejSP6k3z6G/1TbnW7PAuxkzv5BOPme3ueqTCPxs0ZH1mdwJS6GTAoAUvebH0vLj4HsZ/
mbHWl7WB76mcg2yLKln3dns8o0GLN17OPV/GhaWCUTR6DVKWN9VhYmAgPz6Yv3kvpgXzfsER479E
9NsmWgAyhzd/e7uCyHREt6/LyqIKzUSFMXdyU4qlOoBGcevtK1t17vCG54TyPD4YYxfrUuSLZ2Rf
D9FtaP8R1hWeYP/F516cFmPcMMYjR5UITkq7tnO7sdGEDfee8hcqL4Xxc1JsQ3viS70Gx9udMKNM
jJ2y81FyO+bO+bE48PhaSnpcEGOMnDmiF1oVcHrSjfQswpAcNgaqn5LlYNjwRd0OB3+bWDrsifW7
2dDsVXNzKtC9ragEps0jtNxsg4OCOhSKYLbnHLdu+/u6FC2lvy4+krU4QSsXyXQiqx7DCr9CBcUv
zDobnZO3bqCvG4XkihVWa2DGR9JNOJBRo8FIK5Emqe1FKB6hcX4o7CiwonFbFXd1uRaLB85nTp9x
xWYZjM2KcJL6+Yyyg0i9rfbL3/Vflc+1Le4AEOxGhOKA3t5LAKKEzhOH+LKq6YaCIQsV22uYi+x1
fdDyABc50O71GbXKjpxRMM+scNsdkhXqeyMtRmKHJ/UGnqvBn8ak25lWYXG+ZKL04xiwA1ZHmLOS
f6zLFGVB8QVslkRgHLVIlEsog6N6+1Fubns3xCjTb9TeHiKi7jAFZ/GGmpYt9XfxR2QsdaZUnhm0
eFYpDY0/sHg03UBJHzhcLlqdGRXGSPtxoUuZj+MWafUu0Pg3svI8XNxlTzAjwpjoBJBQ8ioCEUQS
TzqGdEK8BruTSO6uX9lCNmReL2PRrBuxFCu1AB1gDt/LDwpegO51CstGbcYKY6XHKl2l50k84dTa
m4/fiZtbnNiae1yMjVY0jPZWGWgM2JwhucWu3dbvNFrz9iAsqto3L1/fMcta+0GLmtmXhEG6+41w
rzstclTXT2zZ6GmGoupIkKnI0ULNZlRCVQyzpog7pE2BLeI9mTFVdugVQVi9chKX/p7eYzK6s1Rk
CbSnav3OEfHlIHP2BYyMq0Hin0cl6E7PfUYAJehv252JzoVprC4i4i47rI7AocTm5Wz9v6R9V3Pc
utLtL2IVSDC+MkwSR8mSLOmFJcsSE5gzf/1d1P7O8QzEOyjvs13bL66aJoBGo8Pq1cJoYtWYngjn
dH+yqCqNKYSPHZq097kd+J7de57AaK/BWoF/NnRNxeBTy1K5RcZJ1NFIqwfcMRVIhT7GmYJMwxlz
zGI7xjv1UNna7LY/u8RuHjBF8KqsYLZIArJI/Wf6A3/vShFqbNW6nHwUt3iUeoxZZz38JsxsYqmj
PjyC8L/5eVnF1i+MKVM0uMgqlb9m0ZyoGGbN5DHDAJGH6TCjkvTiPAoLDcv2fXsMTDwDhOjoNuBH
nQcYijBGwbisJH/WX6/UO3aj78f7MbNzzOp9vRMBadfyCRpa4imOE3kg1eAOtED/uiYFbHiIP9On
Ze7sklmOHX/z8/0aVZzQNo7y3QzczY9oWya2YEuXN55fL0hFUYcwFV2jlPN4p4IUY0KyAaZ0Qn9F
/ZB64Kz0CYa3jtsfok5leTECl8RxZjUu5DI202oA3QxmQ1TXmxEU/gHQV4601UR0aF+1vm/SFMxV
0AwD14Xn7gnzeqhyE/pSu+MmeWgzJzQcHdLYznP8l5cZzmDxQtAR/VuwrWtqpJxI5rybNpiDIu6b
4R9afCCq/CWzgRG4v5WNYlfI8AmexLUbeCqQcznDiQaF1GGpUWAfqc9sjdlk04qM/JqVg6pa1DAW
rdE5denTeWY1CMSBZjNtinGAVe406l1WYoYxeRvNjS5ZDlrtHAtcT8V1wF4yaTcZb0mk2H15KGTA
G/O+t/ViJ0do5ieCD1zp9dMAsf7zgZyCNUoR03K5TbhKxiY9hHZ4/AhAmfESOmTHKjHt55ozciqR
e8X1JO+pGWLnKZjvqgNrYJUbuqAQpeBZ1/fX89FCQShyevj44KMQstqu+a8KbCKxdN3SdIP7gCiW
qDEl+AANfJX+vYWmgtG5loR53HVL9UeQueR5T8yvOdTT3C469gRmdzRFPae26lmb/IcM7vKDCk1w
r9+Uq9Lpcjs5WLftUZTjWqvC4Xj/u1Y+aqC90qekwidcLXzm/X74qI7lz/xq3mb7N3SRYrz9zku8
XbINrkWJpDU3SlF1Hd2VsqF8I8SdWaAwVk4IqaslawasnxDPstIcDvU9kcGdpWoyYPAKyDi2t3nq
LLmUAxyX7SPykjYgNJIrSnms35g/IvlyVSBX5TAN84BCtHaVIQpbwLLeLQjbo6Pkyvvql7Dwt/ro
nIjkrGMQpOUUJHhk3WWsWXOHid3gHEOrMbRGTAazKk2jGJKq6aqlmtyekpn1mFKi4knfb2Li5C7o
j/SbwW9fk8MkSO6sRnPIlf9HGP/kBF0G/pQGwp4M5FpQG5YxvkkBMRETeYKrWfNTUdwu6jFLwVWr
DA/Btv0NAqnoWjH2TbHBn8qLUI4bH7XtjLTj0AkqLWslTkzP/bNK7rWxOjbpQwbR7cawbxLFa1sb
OAl21wKTAVS4yEla9fxOBS5nfGJ6srzKUswrWXJMiYwUIwwcaNZsCdDFf/Nya/oy0I+ahqJzrmyK
mGzKLG1xAEFlAjjVEkOMzrvi7iJPjCtYDTThKKgKYjD8r3HaSVNdksBAA6syUgCBzU7qZ5vU6Xyj
Z5iBbPddYbVumRkgIe2DKq7sltVyjUGIZqd7Qae0n1Qy5PfL20AXsd9cJ7TcmsuUZEv5gvydbDiZ
U6mQh3R8YAjZVEfuniflwKg9doNtRcXGBKcMeyUgYJXRWWPeJ/N7l9oVvWMoEbFn7c1iwLRr1S8m
3ym5rUw/kbrzmvpY0M9MqRwGWKbyKy3tlAAYbqe5o9fbqdmDqsHQBRX5VcMNghx42eCEsvi1FFpC
jIEm4wNGDib6R/8jL0BL+pb+oI+Xd239MP9I4gtzlSGHtaJAUrK3QP+NTozw1zQeUszCwum9xtE2
QVZr2AvErhRYNVTn/rPAr3bEk8NavLUQ5GQjWh1lYOxQp6POoRVm+tc8nWVsMqAaFuazGpxvlYx0
JhJqyA8xBpnO182tKBf2FW3wWncqgbsMJpWKFO0z44NRAK8qBbY+eZNX52gHiQ+zP1p2v89vStXR
npVoz6JtUKKvBcNZYrsbd6BnaxyFuoRitOhwJMinJdDW2ZnKvRlupQOGQPb6NTPdrtxZwlBqzTeG
TaSEqjIQVRpvFOlA0qzEQ1q72eexlxx9X2LeiueUH/1R7PatafWpOM4kzrk61JI6LDZ4idyODzko
wQzv51IXMb3PH0iaCpMcaxpwKpPL8UyBNjZAqg+Ym4484g3YwArMd9H3Gcg7/NQtXPh+O01EybPq
eJ6K5ULkvOyyeJ4htgCXNfggbkChAFNkqwO8e9VdPCOyGwBorK6Kq9pNjoWHKqcgvbRmEZekCzBg
uoHx4ZxuFloXZGZDFnjBL+Ya3uy8sa2o32I1h3Uihc/V5QmCuLCiA65yZf+6kWyUUByM6mvt9kfq
J1dGJWqxWHUAT0VyfkTRKgwUUVjY5Kkf84O7eXV7X3XD236r7tL3yBNYqzV/7FQed09GKSdAckLe
scR8pbh0PubrFIO+UZBZ4rPfovTnWiyugclJlnExCQZzn/sOrZSW2dTDJVP7gLmRgQh1jFvmSDPo
Gy+vbV1H/ojiwuNhCogidyZS3lv63Gh2ZbgGmrQkkPkqm1kVSFt9bjRQHKoGyKNNQGjOVxa2ehxE
KlbmwrVt7otD4OJ5udevEiE+cH0T/4jibH/XT5I8JHCLJkzbHPdTZQcu0AUooeWe2/yQ9gANiBRl
LbA9XR5340g1jzEAzktgS5zuOvTeO3cGdCIXlu/VRQf4h+dEFB8E1dXQUIlCFMugF60jq5HLdEcG
Dms+pJ1b5sxjv8fsWBSx03Vu6w3zc2LO9gAOsvxA1aM1uEOADOEhbvZaGEKVnbrbBJ1jvXbWAyuu
At3r2XsbPTfl0Yp+zyAwyXdTuonAMRZ6BSKvOtD8Qb0hzXUy7gImGGe6GlsCaWnIhqWpFCxB59qC
xLFpMrAwPzxfvRLdKYDo9Jw7y/0s0T7nCkFKX14Hv6en8rjjCwgtmp4GI7i5J6AgLXCPPKG05+7v
9/eGc+v9fDEm29Ectju0W/CTYHRyeINehN+X7+SX0/XtO4D9AMxOoZqhct9RpBh3m5vD9PD8jJzF
DAJV8PrNO0AVRrSN2L7tvSVAE/TbH6VTbj8xWRy1yKu7y1/BvdZgeFdUEJGCvITouqYYnNEDEppN
6aAlfmnA/+0dnIQzPxkjtbNsdpTZci7L4xT6/+SBjkXGsAQKqeeHPTWj2YaYMeBb6SOIZTdJcjCR
g+pMwbo4u/CPHIrdNTH51dRU3gTFTRCak5X4kvoZSfCsgHBtFUlgClalgH7d0k0Uloimnq8mVNOh
7ds89YuGHbXuA2x2m3D+uLxlnHPzz1JOhCwfceJFT1VWVd1cpr6Kdt+p+iRo2VZv58zNh1pguZfv
PVHJb6K4J0mSsmpsRqwH1MIYYdqRQiCAe4i+CeCOJW/SuMPIh9TXB/pTBgseKF28sVb3BgKviKh7
Mxi9ODFq+/IerqrdyR5yNiYYC2sMcywsbILfrZHaWjz+nnXpaia0Eqg4nwD5Z5EalI4YBkJ1Xsdr
MAQZISYb+33rqdEdGR2i3+bZxuxv8vDNlJGHmI+GEdmlfgzJc5ihOU0anJGJZgavqufJh3AelFZa
yqAO+JAyThxZeVT01C7n7eWtXdUZ1KQM3UBMDit+rp5WWhZD2EM95RADXDDSKWK6QGtWT+9EBHd6
09xPutRDa8Imuq51zTXqZhMZ6u+s0QWHt7plJ6I4oxxUhTr0y2ri5pOUoA6LPkrDu7xj6zI0FXzT
AJfKfDSulao8kKFN/Zrkjil91Ca650V1b5EQ7uyZ1WZlh/vmm/OdFKQ26Y/9ZAh2a9U0oeT7n5Vw
r8eQTZhbZ0GIkmFQb7ktpQewlDpzXzhF+PJvdg2VSBM1UAU1pXM9U0g/hW0NJViyTFX9WBqqXacC
TVvdNVPRUNtEqIxxO+dC+jgb+qjsUt9ogsHOwaq+M8ci2LRlKqoZiEQt/35i1oeCyXJQYO+C/Cnv
MJususPUJ4HdW72cJih/TKQOAejnhEw1sA8BHVK/qY3HYTY/wNgj0AE+TvvH3CF7RYgmG8Tihyxl
RqSrWTOlfmaEnZ1G/bWsZld5xtyw7TZx1t62uKZKnxzRuuBUvafnYew1ceSmNPQHPRA4lKsbe/I9
3BkqctoHkT4ua57sYrhrtI8yfbqsjCsWSSNoHycmIGJgfeOMXp33WGcHPcm7bjcSM9nqSonML4Pr
OBBRpMjntZctPhPHGcBSsYo+HHGMWTls8hrmYvglz+TRJMPPvAbZMNun6BhCeY9mmZeXQKvJgmNe
cRQ1jJshJsGCgaSh5+oqjQD251MPVyepbdJktiZ1AAbOXqQg1ADrw/j378qZQO4YUz0ik1XPqd8q
FNzNlYE0QJCbAikrFuxMCndBGoy7UHOM0vGn4tNMwOYia9tBD+0y9S5rDB8U/3OGJxvI2S/4GV3S
FjjDqbuP9LsyxqgLeoS/r92muCsqxsXXxxYzAbpeYAT+P6Ip8DkUpGWWyZ2dSphJ0obiUdN/pHid
w3JjxDZJt6kce6Y2YYRwcDTBk6Mr1/AABeJX7iO2GCVghVIKPAfn8ufAcUx5qqT+3Gdu2iJsxTgk
dn95e1ccS41QQ0MV1NChndy7bZbMpLLZJX78mWFo4V2gXgGVbbPZV+DtZfrHZXF809k/p/lH3ldH
9on1rpoirEnfJ36UbYZ8H/npLrrrmNsNNyiS2AycOONrozxMQOfIhReqH3XzW9ZuAubkmhsurDOe
fCNtQQHzP34Z9/Arlia3qYad0Jk9KzZ9CbZ4yuJd5Fs/yocQGemteSeD7NqyyVLvsLXII+Q2DzJn
B2zai7W//EErTxAwflB8FVQiCPG57xmNpLV6AAH8Uv0c9dfCFBzF6g1W8R9mAAPjxwPPpKSD8kUk
8TGp+ioanuLeVsDjo31i1sfN5aV8dX5y8dGCVzQNHbdIxYt6bgRLJZRbJUa0LKPYJ/0cMldWn5QW
NE11A9P7gGFqLlMN3yxCcBFt8vEm0jZV3bkS3H9dfx1FBc9Vq4zoFh0kqi6rGvdBMT40Gi18UEcO
Vr/VS3B3geN8EyqvXX7P2FVloDZhunm5jdVHxS2711ndRSwBLRUT3PPVg9ZM2cRJWJalLQd1ciUM
EqUzmF0Tf9QLR9NerFjw6K7e8RMB3Cs411TOrRGaFDRPnTlth2rcU/OgVe+1ar6M9ImBQPvyia/a
rhORnFmRE+hB2UNkzh7V+BACiB0z6l4WwleR/zEmKF4phgWOGOXLwzrZOdjMQk4yE1LKpPBYO+te
iumMG8z3wVtrte0miPPZDsmYujG6DLa9HPeCh3B1c5caAkXKBJhz7ppm+lANUSTBgJZv9Ce0yEPc
mpMUmKHZMY27y0te1VvcIwsFu6WwppzrSk9oEGYBVjyp2g2slTtOk90MO63PD+ntSFphgwZ+8NvN
PRHIXZSAFFFNR+SD+vYYzgggZJH6r24gap1UM6luIo95vqQ0LmUtNePUp1JqJ+wt6xy5cfJfeuoF
OSgNNJFvvy4QwKolmQaQK/eugscAgRLF3Te0CHZc9ZNx9tSEeWEmOYnmqsSL1NC5fHA8kOQfXUV4
hEwtFgru6/NlVi3ytUkYpX7UDsytMjl2jLHU3Q7Vmm3WoRQKrPPsSszY1pqV7BRjqu8nK4wF+rp2
M1E5kTUL5Kh4Xjj3kOZWG6cdvgOUeHi2HOXn5YXyw2u+FnoqYPmAk0sZUmmQxwLnqW+pm72F3rCV
n7OdsYneW9DUPBROAhCLD068e82hFBSI6XWyB3KguWF/Oezx27dwvqNBWMOSCN8Cl0bfygXxZPrZ
a8Mmq+/q7lUO/IgJjO2q03i6fu6gx7mX8gAklf5xYnb5fJxrd0JVBWRqiOdgFoCjFhVU114QGXV8
hN7IJQE5cL7lQ2C16kgYchapYUfVp6K/XD5UHuf7fxv5RwJ3SYtaonq6bGTnRMD4omCCmUA+jdGT
Gu8sj+6awI6nWPCKCMRSwl3VdiJdbTYpEnG9naj5mzJ4aCXu+pe86Pdje6MwOxyfwvwxZI09E/Ti
6gKDu36cim4h6W7BZPDdcGrV4IlBGsPX2/Ij7fPSNiZ5wxJ0obXjDTPYFq3aWhQ7UrhrQuWg5MpO
sPnLE8LbYBl+mkkpTkDhQbpTwsYSjcDIycvRU55ktp7ANs6Sk+nKTkGTGVFGG3ztTpdIm1H9N/by
VDynXawn2AATT4BmAQsclE6lVQA+y5G6oGBI7VIjEbzsq0bqZMWcuslJolVjuTyq3Vseo2cTibiQ
iObnrj0E4CYHuZxiGqrMuw9x3hZkkoPED2dwqBIgFiOvHp5p+EoKP9OqDVVrQY5l1WWhBPcU+ctl
4jVnftMUnbxRQ2CRjAYuwnM7Wm6aPMcZSr05ZvfWx2CY77J+ELw/ayaCwtFXdagRBkZycg20MFbg
GUYqONVtc4RXKwpXF1vKa6lqgMefgLIBNSrurvaDPDWpBCNUWkcKIF8WP3UjanLh5+XrsNjPS3J4
hytS2kgKkZzHBCmXtUHsUEbhOCsdnhW8sIgnUlFP9Jrbdbo2zu1q57ImZokc6pxuzOpp/G0Wr52r
1IPN+uZfnBTcA2qgedFE2ojbx7DG0J4hqWFqi08pAD+u9np5A9cuF+Ie/DERcIDV5vy1sMaxlowZ
afT5R9IcpTF047YRWO6vAvu3U7JQlDZhNAlWci4ERJthaDEkL9q4VXZxYE7uFBetiznSktNIVN5N
Qyh5Yx4D3NazDoRErezUWqXZilmXr6xP71LLdIswCJzIGBZvaaq9sahNJ2ikzLFYSAU7v7YxcIrg
E+KrAfniNiZFI1YSEwmuUTs6abM3TVvvdcHOrAoB2hyFH9wR7QswdOIeSajl93FaMX+O7TJDqPuq
treXD3jtruPBwh1UCHwCHj4YdwGK51HMfIaMv9x/5oWIpWvtPiCKhyUB+AAqyvs4TVOqEcEikCty
JMQeWRM6jX6Eue4U1MoGgdlc3bQTeZw2qTniVxMpIT9U7upM3fTF4Ahz02uLgucPXwdlGRXJ/3OV
jbReyxWjYX6ioKcohUmRZ08jo2eRetMVyU5tREybayd1KpKzZVovNUXS18wvwzfkqV1iFgKdXvVf
TkVwSm0RprV1MDC/q3pji2Y7xYlJhMbrqgq3OSI7py7aeVsSozhIcYnkC4W6ZBFwvlVroc3w73Xz
9HPo+SazmUmdoWHFEaK91EQLuAjBsPaqY7yuvLD6LQ/7oksnF0wzB7Uyipb5bXGH5ydw5eSo+4Uv
aU4gmAuyppZwCTFE3kKvDhogzkW1uhmwrC+Zr/VXinInd5GtSI+XN2ztWTUAc0btAG31ssU93Cl6
Q+tAXs6vsJw+x+Qnuu9ktM2L7tjqvuHRAZzFQLGCt35dDUq6PleZjyvizOO8Vclror1GuXYIosKt
J8OLUlHwv6qeeCbIUqdZZvxxywPIB8RcssF8BSOmyaDdFfngxAytsPRh6GePTj8zI3WMBHXSaHAD
qxIFT2v+BMZQAe+C8MlCD+75IeIZ6gN5DpZ1R7O9lItsfc4Tpx3Nw2TkngTO/MtHumJodAySkxfw
oqIrJmfNZnUoCmXMUJGV0LHIrozS7dWbacY8RfYai577lfXpWBiuBGZg6vpXn/fJfQjyrooGhnON
FF9Jf+bje/1WFtezqLS3JsdYAFFgmUAr7xfTx4mcNE8NlIF15g/5lRr4qa7dTE3zqIGMX1fkt8tb
uJZOgWOhgj1URekUHaHnp5ZasWn0i7TGyED80culWzZg2EjrxEJ5Gwg9K+sPAzNaBwOmdIdE6rBN
WS1tL3/IyvUEeljVKRiJFjeHO8uqlGsid1nmS3Xl9OX73LkmvNFO1BW4cjvBrYFKAMWwbRSkOC1t
5SLNx7HM/FpFknNo7cbcV3tqOfJsq+pHDpKtywtbPc4/Avm4dyiavIrkRWDlxoWHCvv8k7QHmXmX
5azVBnRozTLd21hKpNwbiLse9HWAHWySXY5hCJ/g6lHdNnJM4IfvQ6Qafs7b8RNTGzRnx8DZLPCW
Vk/wRD73QJZJnI2xBvmJjtiB/JDK2JWt3m6TWbCla/cesxZx61WsGGW1c52loTxg0IvG/CLwJJJs
0gSdNJoebYbC2uVJBTIxSxFdlOVB5RxxHY+giVwf4HZgnz4XqiwcembQZr4BvO/12JAXOdABnrCC
yLIHVpSOWabZJmCmdt2Fc7lVzDF/HNM8cq1kmD1MYEXwffnMV95NHVUksB0QAA3p1+U+MRXqEOSK
GaSZn4d9tpkz1jlxBINk9IoIzrOmxnBSv4wfoBw8yqpOyzoBqSzzjflDr6dDTw6Di2Bu20siYMoa
fg1viIqheehPx3xDTpNLmcZyH+eZL9f1cN1HRuAFhMjAHkahB86AeFfkhenFQAQ4kzwA84FXwhuH
rvTYUDeePOQ9oBBkuBpnzIEgTVUINn51N3RYaAvDHyjqJufK0NI8I9NUZ6i+FsU2LUq61fLI2qSF
zrxZU+NbNQjy/eXTXrtgAHoueDoD9ppPPTRtTOcWaEx/NgD6NujtND3XOilsEojWtygzr+x4y8Gm
QVVFRcn2fH0yi+NwyKHsZX3Q9DtWiK7wyloMglLFMrAQRVO+9yCnGLYwhzjiUrvv43t0NA0yZtSI
hkqvnBN4ieFSEmQeDWjB+TraOEQiRZ5wThHeUxMtTrOtjZI9Ke2+Gt8vn8/KphkA0xG4mCrw1IRT
WznPrFCPZNzG/CZpj1kummW7JgAU3wisYd1haZdNPbnuY5OnTE6wmqYoTS+lMmbVNK2xvbyMtaMB
WQ06UZaYF1WWcykpGve1PoCUVyDpLLSRJTYTdWisncupDG4lel4uvI/LSoAWQoor9TJ0yQMHIAL3
r1jIhXnnv4vhLuoENZ5YB0EdSgZ0nB15fEQC8+/NwZkU7kEiTT9lQQEpUrcdy0Md2qq5nwsnLgSF
GNG+cd5LoOiVNKgQNEzbmTj0s3wdJlcX3c5VRQOURUNeRUdaYvn3E0Xrp4pSLTcxEFpFpb5GkOih
iqYIdm1N0TRYAKqjWk9RFjiX0mRjV6BcX/ikCd6s4DaIjM2QmruQlQKVXtECwHKQTUWYQA2MvD6X
1NI6phhPgPMpK+OqVhvw8UVqtovVkHp/fXuAQICIBfWPvBQXl1e1OYJu18p8U0Kjb/VYZp+0QRNF
LUg+rgV8KPYuBOEWhsgAWHW+Ji3LSyMtlcxf8o73kvrU6WCw98HqaQ/SlenM1BnaW6l1L69vLfGO
dhEK4415ylgjZ+WiMVi8C5r5pGh3U5R6an9v5cPVAAoTfQyPhVYjg3Vl6JJA8oq6ABiLyEiD+UNf
uHK+4LCzApSwoJRLhNuq1A6LlxHj2ZTHyytclQNaHHSqItGv8PFXKdX6WMk4wbBCy+hoF82hq4+5
CI+3ppMKthDzf9D28u1pChtAs8suzn2mfFbD0Rpf5UhgLdZFAONgqeAwQiPA+Y51M/xVYmS5P0qv
ufEaARc2sLvLu7ViKkzFQgCJboMFZcWpYZSNZpToxdcyNJQRm+zfHMeJAM6CFyUZaz2pcr+2jkB4
zzMaQOujsBqydupLBQt3CiAUjFE/36sylMs8oWXuV/IRmF1quIjQApEhWpOCHIKKohVwAwCjnUvJ
ydTX4DnNfbm/wkBJW01/9eFzXDxfPpRVMUjzIgePrDKwYudipEkhddV1uQ/08DbzGjCcVkrrWJXA
gvOtc0s529T+CPoyFicPxWSkaS0VPTSss2xqth4Eblga38FpbPqrJe6Jh8pm2kPCwJU5h7pvNtZh
BqFm/0Gsh79eNuA8X+4xcExwxM6Xrc1yObURKmd5/qr2L4F+L+m3sfb3j8mZFO6xD8tuKOQchWxm
DQfL01KwlJaihtk1M2sh3ETHPDCr6M3l3hF0limxoaJ6BcRFMRkYJIm9rAgYSdlBA31JjGGFNBcQ
QqwYDAg1zcXyARXFE0IkWSlXCZiE/JhsI9DjJdKt3AoerhXdXOjjkKWQNcyF5afhoFyLKa3dhBYv
dXL7AYSqRbFJ0XAVoNf5sj4sas5FMWeiuNtm1YCnVyZETeSoJ/1VjMmCNdkj5+VI+UfU5LtQ9i6L
XFTskshl9ScXIqA5acYW2H9zfKzcvLgyDN1uwDsoT6IJzaLVcdoe1TMYWg2IKjUveJqq4jbRr/Lu
tdZvq/QlsErBbq6lCi0kmFHphGaAGY97gHEpgnqSAYifm7uEKHYtReDirbxZpe4URbYa20PhKAYC
hqwy/75EcCacuw+IUTNZKXGWSv45KLIt0zu9+3358NZ8qjMh6vnpGW2kRaa5rBD5s8TV3yTZMcDM
Rmwzsi1iTxLIDreVZgjs6PK7vNac7iynqAiSw2nIsTi5L9y+7NxQrwT7t1ilSyI4xZzaOQhJALxE
EznDFgBEHaxkzV5U4BethFNKQ9aBEwvl1B8Om1Hgzqz/9jIvEYMTkeLkXjV0UDZFYGGXkKNVfNHj
sfaW4fD/+/M8Q1XR6L0cLJV2tp8e1W32kR0sh/0AguWm9g6F5EyetV+I4i8rnWBVFud4JFnXlIOK
TKLU1s11EwaNF8iSkGByyXR8P/8/q+Mub2Y1rGYZVgecOCijl1mxhaNigK1o2tmaWVrwu5qMWhTS
FJwGgMSilcNUQ2b0iIKPdBWBVLlxUf5H9kWwdSJR3EuMMg3N6w6iBowgptbghJHpyjXSzspz0+7T
7j6fRJkxkUxOCSUy1XVTQWaBWnY9bABqs+tk00zdLreuOvJhSft/oSB/NpTPYYVKJMEoq1ilvE3b
LRp1L//+WroVMGg4GghEFgJZbhujsmiCPEB3jkEdy78vr9KD5Bm/im1jv1PQat2TnYpptpelrrka
p0K5fTTzQep6A0JrN/TuRXyca88wpvIidakCbYg+6HNDrsSInCXVAthQeZGLIyFkp2ePCH5Y8vdV
D8RXfyRxmxcYkSxHCbAuRuUW8Wj/qmBb1WxzebdWte5ECrdbCLB6PA3B8jBhWPRQOqN2NTdXYfqo
5JiiVS84C1FS67thQi5z8e8R3yEW1biV5UoYm6B/R2UQgIeNLA93Q01EarDiVCxSkJslyhfOhjN/
+sTA78YYQ3ls1G0mbZLeqai2VXrZbsL3CbRq+Rhf9U+BJrhX3x1RSEYa/SuZCgg7t6fwr/XOzIG9
6WWMWVNQMaGJGwkANwIhPH+K3pQx/GkgG1TlODC2hK4NfQxUgZiVHtizxfDFPzbGhM0KgD2sIrsi
fE66EsFl6qWAldbtT6V6lJE1sUZ/ekiybZ8bwD/I5W6SSkH716rWIKOHmjxBr9W3PjippnqdYcF6
dk1RfNTmx8tXQSCAb3yjmVWXFSuA4wDlU5C/JqK+z5XQC3u5kIMsEM+lLH5uPFKTdlltYC+VCDxP
jbYpm9ucHPv8NpkwDT4/sJHY4STiSVvu0/kLDbEL7hxpd7ycvBmeNGvxQEaIZR5CsPq3It1mcea1
xHSF2MXVXdSR8ABkZLl+3LUbEzlP+3ERFhm2Id0imBb4tN8NPJazFF/QqIaQ8ou77CQSSgJNieYI
EtJIhweNSRXogywKUQpCJGZZ6IkYJNAA81zEZIBYLYQJTX6ctO5fLWZBrpogOkMK8lxKUqM/ugtm
1JCyZmnpRjulFArc25Uma1DkQeW0JbsJ6AcX4iQMZU+VpFjKtZrZaHqwGoSN10m3VZVXraFOGLRO
NKXgJwFnsyjtuWpCTsVzO5kCeBwHGS6WielphnGd6T+UOHZMcpQYBv31rlSCLqV7NRPNa5VqZ4As
MgOHmK0LKT2+P9/YCRkZe2Sw9IWg6Hy7MZnVDDIVN1DdVvV7GNdoJ/9I0Fku3vTvfvG5KO6VG0Om
SUmFVSd1vg1AQB5eT3G6KYbJyWK3MDNbHpz8/e9t2On6OAtTBnrbT1PGlsSsoT4WvejtXn6AtyXA
RaDLAd4P3nBuVVVNCkJmoAMJwQkaXhXfh+FjqO707fgoSYLbsWa5qKLA3oNREzws3HLYTMpcnSAt
DvtoI5dg3wgmaYLgJt3rncFA1ooGfcNg7uV9FAjmsTVGTXMNFOO4MUu9YxcOLpPfR22rpT8ioEAv
C1v0/9ue/lklbzLNWikTPYWwIf5tZsdgEvz+mqtwsos8nDxhAJI22eKPFKatqY+hFtoYDmfLucCZ
XDc0CoB6S6pPBxDq/HoZYK8xyNgzf0IWcWg/s7C9LqNj815IB4W+S3Sr0MAjYCDs6QGM9Jf3cfXQ
6OLtIXWsImt0Ln1B7WVdB4tN0csa7pFMke8bt3Wq4eOyoFUrciKIW2afSGqZakB81uNHrzq6n+Re
gyEkaEH/3wQtKz55g5JsGru5xYqSl2gTTZijEKMJRRCmrT10AGMgbYpCJijbFvU8EaJURlLSEqsZ
s1e0scfNMY8+L69jVQNRtFwg9XiAeJoGs4jG0soUePyYipY5siNycVZP5EQAt4YeYJl0VCCg3Mug
AA+d2CEC//OrPebbNT2RwT3VEjHYWFDIKA66/aja6QFA7cOt5ZW7j9pmToCRWY1XO79zRLeOYzrP
dFN5n+pOEnzJ6oGdfAin52ROWEInfAjV9kl7TYYNqX5cPjCeFRXKgNfrRAan4qC+qpOmgIzaV9C/
fFVdpW/RO/1sMCrUA+H0pne02i7vpR/mrnI7AR0BP9zxm3hO8bvUjDJ5hvjOMzbQe2e2swNICbLS
ma9UW7INp9gAMRfayVPp1ZiiG7u1i8FuG3mbv81Pyq/sl+zJewX/cnlnVo0MIDgLDQAgDDwXQJel
NOkkCmP9Rl0NkEdf3ul7I979b2K4DdATEipgpYWTyw4ZpucNnzWoYvIdrX4DVftvLMDJmrhndh5r
cw4WYLk2hnYbYMQRUrlUUJ5Z1VoMAwWHvaqBT4nTWjWwmGR2EGJEj2jbs3Xp6f+RdqW9cePK9hcJ
0L58JbX07q2d2P4iOJNY+77r178j37mTblq3icmbDJAABlwiWVUsVp061dS9e3vbVhLt0NsLKYze
ShnatmMZaHUDZxN1dudvFPUwaK+98YbSa9WaFLR4CWCrIa8otOrkLNFEwyIA1qAauPajSuHnkeDj
yCKpG71gVlQymbVkS1ld5aQyFR4AeKX5FotFCR6v4c/7lvF6qhm0Q5SbeJurs91h7HmPQVjgTtWU
41Bi4GlV0BrBvvaQBCjeJEBRqBzNWbWGiy9gfKIEkrRA6PAFIh2073UCe8y9dAfwhhHzgsH1/f29
WkaBLD0c8JLw4ZJmcJSEv8bkSfDBARJ/u61DayEuiD4wIArdvHgxsdZgaMD2tXF20F5CTCsy7Mb4
nkfTvRbcyW3ryJXg3ha40pCPmYy4FQEdB64HnW3XmjPKGniS0hAAFKtWd82gZKRV2tiJ+n4AnViS
gR9Kn1088aNtNxWhg+Y9YWO1TXc3JKVCpQKTfobWF86F5b/nRtahXI6MtVZN4GlAXynJQezg9FmH
/qK8M3dJWKvAKI3W0ZQiaw8Ya7C9vaa1w1qou1FiBv//F6bINCiEBhDS9CCYjYtsLCnbiLZi4tTm
v2cywe6pGvINeJPglStf716PQZKJDrbXg4bLSa6dIK+IIHLOaDV3syAjly4fBYyQjFYsTYF+E8Kx
jH91b+itLzwUKEdEmOCUbTiucnXzfstieaWKNlZBwwyrQmI+r3ZasdOkrajxUntrL1RAZBGT4T2H
pnVmSaI660aw4OrnQPbpPEyBXZr9q5rPEbWK4T1OutSV6pSqagZCyn5ybuvIaor24gO+rLPsW/SF
AGVe2kjjoP/lLFPre/8j6Ikw2P2fZHRAbWRi6CjqzF/mvslmpRaBiPVmmC1Z0MnVLN6KVrcUGGrw
saCtFkW/a12MVL1sqkGAj6ptMLrN+zZzU/UYKg/m9wRDFV5v7+Ba2LtAtv8rjrnt4jGNgOeGS0SR
/medPkt+7wVy6ehZbLctJyhb1IGNf9Hlhp4eMLLoX0gOxrYta8vAaSkCnXNX+CttxlNsbjUzvgNK
9ftYaByjW10e2mRRbwO2CdHo9W5OvlH1TdhnhyRr7aDa6x3ay9ACgupfmHBusrXwRAXgCK1GoOcQ
P5NYF6+gukvkSUqAgS+q2q2E0hELa1dgUMofnNiFGEZBMLRRNbO4W8SgQ6gIvR48J0AW2bI/76LZ
bDnyVm1sQSwtTYNg4mYnOIqhD65PA11CcvFtbDcxCCzrvN6oAfDqmCiRFx6KV2H10jYqR/RabHAp
mYkN5DRECVUvskMf2I2WYg6brQWj1zbCDmpHreHh9taunSA4zGRUhxEQyZ/JiYsTlFIhlisVrRNS
85DrEc2jY1TwKJDXVPJSCBNy6aOIWRU+1CQ1NmEhkTgu7AGU84nXZTxM3+qCcH2q6NVDpwHbrSLp
daF2oQbEr56ptJemnM4C6C8NTeQta1WUrn9yQ2AFLP2bMTeS0fUD1FLpMcxAmie7EM2tDMA+x6YX
BWe9CNoYlg5EvARQqL226UKZ9HkqfaB8zZII3Wh34TcRFGRJ6fx7dYDSYy3QBXgt5VoQ5geAfl9B
08SU7AoQ6orb6E+WciGB0YW2y1tzUgCUDptjkTh9TTN/m/Oy92tmdLmO5egu1DpORAxTk7COSHOF
ObGH/lFUSfVs+rljdv359q6tHs/FmpafX0gLwQjfGQugHU/B0ZkjBY2SnUHH0ghd1cCD6ra4lcVB
DyQZ72m00QBEfy1Ojwctj1XcKU04kmneDfoPkFzK7S6vTlnCcRAra0PSH/hNYPeQumZJmKyiK8qh
WxxStZmaA/rBQ92nPW+KxootoZKD2x/4yk9vdL2mBO0PQQ5U2UFEN7Rm0qrbaQLPYFf80JUQZuNQ
XBg1ZekGSHKnq+nUH0G1nVegXOF48TVBqLNhCONC3wdOkuvVKJM2T1YCe0XlMAxURxjfdCElnf4G
tDFHG9YOCCBbAL5R3ANgmlF1WZ4yIcbsliXu9RMnLnYgeJx7TtzLk8JsnVFqidTMkJJJOw1jq0Ui
Vw8xL9hcAb8sdRI0dWJIGDaPrZR0QgWulDrJD5mMoq5yNk1krDoVt75RHKxGPSjNhwDAmYhadqCa
H4moehivhZJGKO2VnFcEWMuMgEsGeAuQCy2kC/L1Qbb51OYqGhhRj3LCMSSmCRipUB+lIsDQtHs1
pYpld/1LYGGSdir9um3on3QyjN+HeOBygQNGP7bGOEtVaKcxaADozpPIK/3dMGwrYV+HAkp+/QNu
HTdoJuRnGlqPnUi1/HkQK0wPOI46SBX2mvDLN9wu8YbulAPTO0i7XvmVI6khyPtI9rJ2a/J4flYo
ckDnsIAN0BkpAlPMbFmdiUIXzg2g+4adRqid6MEmxZg5NPiEFGOTNFIGkyNIMzWEnuCrepEU0SkZ
jtKIyWiz4eG5ejc0vBfvsldf9hITcMEZoGqgilq86oWTFke9x5sXIG1BLgJnRJDslWrVcsrGK5Zv
isjXo5VdWRo9lp9fSAlGtQ6tMgIgLd2JIDZW3vFesox7Xgl8pb8cDQVInC3vmIV/mxHUSX6jajXY
FqyncNj14V9G/pqDGKdQYpqKdj3M+7EJ7qz3uP7VZr/CqH/q5Jrg7jPEZIPWdM5TYMVBLIUQtCQD
PIS2LuZ7BqiCASj5wsef0DbtPrpZ9ubYeBxKnhtfEwWGR/TDomSGCWeMd+39aParZZZBFiW2GW5l
jPLEeHBq5TzUxLokPGzQsIMj/UJapc6RqZaA/b+0ljdUp1J/mXjAp7WqARg7fwthgjuUcIV86CrA
/GXTTn2LCukPwcypFmgnY/zZeLGGbMLUu6bSPoV+Y4f+plV6N0A+GMcJJJhwaP89kA6T1peuVpS2
lrYV5jhjwdTrcgYgcK5fJN+Nhp1evo689rUVm7ySwthkLpZaix5BtAR45YajkMsXMvZuoh0cMewy
bxo0AdeWqEl9M7c+ILZts0MjaLbTrH1t7j9uu+iVuAVuDt3feCSiO5fNX0+gV0JtHwR0qAOac0mA
5SL+4x/IwHVoobZkAmnNBOV6DaQ/5tUgRy6ftfmQBegC5rUTrGn60l36XxnMTTOJaeZXNWQguQvA
pErjxIWtg/3Ssm+vZu3Ml8lSIOvD5YDxHdfnAkfRl3oIMGhUnNQI/OMBj31nJT7GPNjfEhit8i3g
97MMEqZ5I44AVFkuWKDQNoDGCE3jLGd149CWDboWNLWij+Z6OcpYY+N6wISiRy1yJhXJVMzcvr1l
a6oMlgH8/iXbDYLfaxlA9dTy5EOG9GKYP6pHo3uuAnR8cqLW1X27EMOkNo0cT0+jW5B2bwLQnkT3
wQYvnkXjseFFCStpMcQIGHy04G6A+WTUrZDzwJxz4LbztLkz1ObJCsRTqqP+Ysb6WRJED737aGDJ
Ro69rhzXlWAmWhbADJJGJTyOHIx2o8rI7zcEHLREFWuOA1pb4zLrdplBACg3mykO1NkIhB78pjNi
xlnaWsPP8g5DJaRnRWxoqsvubS1ZCwlQNfhHIPvqQC6lS9IWIYFfVNK9ZrSBGyt5cgrGNnOyuovd
OpVb0iUSuid8zIBSgDqh1lhPNAIRGBn6qHcnJOzP2ZBGOhoUtbxwZZBEuhg6NnIK8mtJtqvPZS0H
5KuKGYCA1cyUQ2g9h1V0H/tg3fX3kUUa1G7iLLC7cSKm9u8ftdbieqDQAGV9GQ+RoDMxkUPslIaX
YCtNpJd+mCLKq7rA8d3y4pyZa2iZHoSQyAQbK7p/r23Xz/PKKGUEK0oDiuHKMeOWjJppgyx1ozR7
JdsHmEWHmiBtzNyLQyIZbl79lUeb1rdssfQszEAckT4GSfnUktgqX5SOZ/lr75yLr/zCztlOTZD6
RYd+lMzpm1dkzMg03fVK5wogyQUQ/HuISZJ5vW36k9Il97c1d8XxANOOyYOAH4HDmwWOyXMpVGGC
MCtdmMMedD+nQkmlfiKBjznJhvT/lMdoXloOiTAPOJM2OqDHiCiDug2sbdliACqKf8IfiQMaDwzp
qOF/Pnov3gSREJpjYmBzQVFKBPNZUBqiGwMRMPRDkM9d0HDupE98+Rel+yQ+Wdrzca9fK10JZ5Zr
E4bLaAOqvn2ClsQ4IqHS7mpBx5RQzNTEUM/8uY7rTTqIbuQb1Kzm52zyt770mM2HUlFAihzftYVb
WG6gmN9uH/maH8ac2+WaRpECs7Wuv9DUq8CoI7TRyH0PfIaAxn7ZaN1Snhx9ViZOu92aK8bWL9uP
UBsYlGtpYWl0coFxCYekKBwV8+Fz4HB09JQpwX2FAbhNI/+ac31ze40rseFy5gAoI3G21BKupbZt
DjYmIIRBnHQWjJzM48aYX27LWN1HtO0u/V3AxrMJk0Ks0I9fIf404ve21ZeOhoWqNOJNaFiTg4cA
KOEWnAjAgtdr8bOg/g+JrBzvSmsiGF5O887VA146a/lFrOpeCmL8pSA3Sh7oCESbsHOzKjiP5gMm
mPRq64217yhN4N3ewZXgCpxWAE+hV30B4DO6AXBL0bef6F//eQzUY64exZ6WprHLZB7d3aossLCi
Ig6iJZCXXe9iIQ590EpoxzAjFRzvQ+cUoCstrVObRBtM7uLxFa/esUhC/COQUcHab9Mp04GnjrKf
s+CmofosiT8wscEuOjoGD3Os2j7MHGzEf7CrOkqQCx0Fhpgwb5Y8tfpm7NAipeZ2SlSFTqGd8Z4S
a9BZC68vJHPQcwe+UubsQMWsNbEKqGdtWMGmFxZYfFPNtjF3KspLpuDlup/u86QK9rpejU5s9g+h
FFhPUSVrRwncCBzXu2bzmJ27pGMBqULjyPUJN0YfWlU6ACvfoMfC+jDrhzHgRZarx4py3ZLMwl9o
eLuWUrWG3neKBASROpwGDCQsRsPW+mwnBTr+bj05suxGUHda95C0s3v7bNe3HWw6S/8FvCnbVJrP
Sm6Mg4GHQpBi8psv93Y1RakjliEej0PVU7i+lqpJ7ttxN5roeRpz2up4uPZdKRzEGaOFb3/T6r4D
w4Yck44cOPuqFLOxSCNtwZF1KUlig8zTW9LxWK7X7Bcna0ogHFyG/TH2a1p50xXDQjraVPYM8Icj
xqVF/KiLvarLTk32cHtZawKR5IIeLTSuuMmvD9rSQVbc9+jHa2L9mA2vkojW56M61zs9Sra3ZS0f
z3reS1mMUs2W7o/z0mjVhMtgWNkXnGBSDc6luKq7mAsJLCPe/3g1LzfNRTRUqGY6BBZsNraq0gVh
TeyEoem74ITDJNdpGDea2E2OMkq5o6ezJZE89+vDZGa6d3vBa1fN0hKF+QGoOuE8r79EKepJ79GH
fVDnEjy8PQCHAYix3T5IRpoqYYsRBtZ5iNqe4yTWLlOEgSDAQi+sgVfIteA8qEI19rHTvfJRI2Fv
qcemi23zDzDPyH9ZEIPchP5lEkQpJ82o+lggIEMIckw12aBOUNntFPAe9KtLQqZNB9RQBEsk4++n
HpdAU+Jm0xTAe+v2mCgY/Zt84PnP8T5rlo5kKaBIy3gqeP3rzVNL1R+apWEhqx/RpE8iTPmSs+kP
/AkGNylg/oVmINd8LQUt5SCK7VFjLRClH/FceG6V0NjMVuCT21q4tnOIEZHLlj8heYyJy0VoBZqJ
Amu8uPOKGMVpTP/SQs5ze3XbLsQw1j3NeR+lJigeUcGVo49g0IjFq7qvLmWpAqD4g0EDbOcRgP5J
+4lftOqH0C9t0O4ZmCsXZu+3t2x1Lb/lsO9FFOvy2sxx/UVNvQyyDjH8o0w43mHNHeLJjjLuApHU
WJY6OKYywUUCdygpoErKbB/Kdnsd6/v1W8Ty8wtXOExCLrQ5QJil7+W+aavyPRoJxT8AkeNh8FsM
o8sm4r9arrGSFEgL6bmztrX/6/ZKeJvFuNKxrrsiQEfZQQpNIlQVDUSD4zTXD/33Khi794FMEdRq
ocaWDHA51qFtotkMvPF/4mAsBDe4cnW0PLIzPoA+twLDh6BOTVxFflcS9MeYH7c3bO3oUR4EvxkY
HZH2WDb04ugLPcyDZAAkCuZoGW+NJhC0+9hj3HLUeNkW9lZfWMfw+LWAlGbdZaSXkz9bIAjUERmm
D1H/jv76ApNGQuF7PQaONP7rkAU4cLDeAziH/7/gEaoEKA9jgHEmI1o8pvvZbIgYAMsvJ9uhfv23
24jGNfTcfFJWInnE6F0yViAcyYEXaHIMuvyYikM5vAXgyrot5mukAEpnpCoWfmEJp8U4TyGV51mu
kaCSvciBcjulI9GUY0NfTwpCEM6jDQIzbFSWWUQsjMyyaiBGBvB76KJtiplb9yUuuAm0RzrFDYIp
y9Pm9tJW4rGFrhpMjqBlNZA9ZuxKU4ZpyEKk4kFdG0eepnwogx8TgNuoAAqcRE3IGBU0maeD6P9r
m4ZsJB5h1dhadG1fW0GUisgCpajU4HLdlgpooocRraM8G/hqbNdiGD+rFlGrmuXyGK0aEmdui5y/
Lj3qpnt7LxdHem1r13IYR6trlZTPaMI+mEPmJBXgt8NxUFo6TudB5I0J/eoPF2HLtEMoDGIHJuKS
qjmOhSFExJXfpemd1LRgQeAw0LEvPXMhn9MW9gMFXcuY3sQEJ1rTmYUV+8N5L9IqIN0pdDFP1w0o
Roo9jN7H7f37HItxsYFfxDF21oqzmOsVxA20QOMNOWJocVbT2kG7xjfx4Mivpxrp2ZrQg0Gd58j9
GEjmJvaOl75gaylfvoTZ3aIogACehOF8NA37zfyVPFju6JNHo9zT54/2fTrQEK2Lt9fPlcrcClba
tX1WQqodPLoZaTYauvhkJwQI/oMA2CH3JPfCo8E5ZrZI8WW1jB32qVZXool9n54RtrfCVsfQHMyx
oWNPdPGluB8rGr2239qPagooZhZErnWe1e/xSccAa1rHP25vBOMKv3wPY7BhbIRJ02AfMiSqiSe6
5qakJeWExJ/P9Vvqxthrg6pN09cQ09vJTPOtuDM6Epy+xeS9d8hTR7S7ATWIR5mO2xndk8Zb5GVH
+eUkut6r9V6T2vMJpf2H6A726VV0FfrAqy+zPTR/7wVGuCwlEmTzGU3EKJ4kycVgPCcE/pEC9+aA
k2cb0H9LSvZFEqN9kT9kRTlB0uza4zlG3i65b2nicradvXG+yGG0zVBHM0I9Yjx3NXnrtyV6U5uI
7BJ7w5vIwN08RpGUqelKLcWS9GNy6k7dcT5ZXtmQ1OPZLot7+7IqRplqXc+suMaqSltAvcUQMXSn
J6O8lQySfzyN4QYtVuUuyyiqQJVJKn0bR7TGEGmgEzgXEVsA+vtjUH3QwEa9ABOuL1YrRzZANqDZ
5eFozhTl/EcpJMnx3phI4X6YGzo7zTbe18dhw7nT/8ed8Vs2E5Ppc4dHdYWNGGvbfB+7fX1fq7Sq
aevo5+JBc1ugopEyvO0y1sViDhDCCNQpkHy9XvKY6EoPQurhnCSYWPpgtE/xzyxQPAWc9j1mkIC6
9S8FQCqt3PKaKJjw8D+7fSGaWbFZ5lGtTsu1ZZ2EjpoxGSfb0vZTiSldnHWuy9IXqnFkjxDZXy9T
C0B+NvY42dbtdjMmRZJqm9k/b28mTwhz7auW32IsIRYk73zP2qfkVfqWcRaybptoDfzvSpjLPumK
Qp8X7ysPZ9xtI2CDd+rktdlumg5G8WwGnOt1MfYv7v5CIONJZ6sOlaLDqiqn/KnsJMpjm+cuSb0+
nHa25BqzO4ezRuzqEbEmfOjojF7CsW+WHehvjfu9d4wL9UulQRkTgkxPQ7u+gy6XLqevMtnFaN/+
PhDTMeltnWAbp/+WCSAIxiehv8ZkzitDrw0S+pA5UKOj/gd6xcPXxLlP3/Nyn9mp83Rb4GKwX4/r
tzzmuKZQTPw+hLxW+4ly+XP5hkmy/bPVVhxB/8N1/JbEHFuI5tUk78Px/PIjQCGa3qv2a7oZNs2G
N5WJtybm3Kw8ikMzthDgad+jAkhBnzYcBPL/UMLfq2HvPFEt1HYJGMSP5DlsSU5Eu9sHtsBxEuv3
OJIk/1UIxuNmcS2384Rtiz5e4GTdLQb7TLZM9n/kKQCdwejDRfFYFoRJFEET4BfL1Qo00+bOoN+z
c0w2t/Vt/dK8EMOsp1cCtY1NiOk0MAxTLXUFUnj6+Xvys3Wyl0Yg+gF0Q6T3hN0HWiqrPW/y4mrc
e/EFzEXSz7Uc1Bq+IMbzh46kATOHSd4D3oYu/vuLaV3IYd78cRyUrVmVy4aGNHb9e+Qet6/pw7Dh
QW04K2KvK8lMYsVvIKlwglNIH/1NsgW5OMc38aQw99VcpHHc1ZCiPIVnncZ2ZYvu/PFxW0HWPeDv
bWM9INpC43JOIMb/pdwVBKDiX5Zj2r4rPKROedzx6JvXHdOFQMYFFlnZBHoGgb1rkLvi2G4CT9md
JmJt99L29up4e8g4QTERB6kLIMvagLUGyqc5B/WFNzSJJ4VxgFoECixjMWX5KHTEIgERn4yjSQqO
ii+/h9VwtK1h+AvYDZYMyfVNPEhto6hTMp1bsVfAu+nXdh9FhdeXg8UJK1Zf7aj4oz0H9XBwhi1r
vsjl5trcpyJGb5wNEuz7+/IOZO+xrRLDk5zCJz7R3ZDsTQx8fvujB86FbLbbG0MVVVVNIdtN78I7
P7zvne67aNmm4xfObQVZVf9LWYyVafoUNVYJWV2xV+e31CdpZE/dNnVM307Eex2o1mTb2DKsT/X+
n8KZ6KP1UZkGazYcyYd/3Ns6aNMDPMmX+ArIIMd64MhbCxYvF8uY3iTGaa9mkFfbyJK/RI5Axa32
kO9TH/mo14B+FD7lkbGtxnVLqwn6TcDXiTfUtSpV5gIlSJcr6PHoRpiBSR91EvVUtp+ePngjfFYj
hUtpTKQQYaQ80oaQhtlIpzKhjRcgobGbJ15IsmzWF2u8WBZzs9ZFECe6no9nW5nt2pGJTDabD9/R
T7xnOItk/YxSL9fEGH4pgh00arCml/xgkOSkviuZbZLe4SkIb02M1Sd6FMLLQNDeDWn/3dhH2/Zt
Y/sUGHZ6WxnXnObFmliSXcycx7yKCaKCb0FFmoNg29x948lgjHtqwjRKB8j4NtCXfXJ6U2w3tKNn
zclKQp+QDPt2e1GfueMbSqEyFj0Hpp52PdzJ/q6hifPjR0W2R/dNCZ2zaseT0x1AR/cU2Bs6Hukm
R2pt+5M3t5tncCpj5j5A4IovLad4LN0koMEWeHO62QTuz03PIw1cjZgvD5K5Y+uqVupuxpIn+mKQ
9E63dbLw+hk2DxrHO07GkWh+2opVBUkJsaOTagdbk/xUODcf25/6H2MzdHAgLlUrlWVuMYcyTata
gl2r7+1dKjvda/8DregHPEAfFaI7G/upuXuiwx7JJ1DSDQT7yksnrl71Fx/BOJd2rKUCvO/QXPtY
H8J7yXW794r028fvSLYFPITfalCmX8hjPExS9HVjxJBX2t9egHyj1V8nSh9461p+zRfzQHsjCtEW
uN/Yvc2mqVHKTMPeIrBwhm1IKK+kvq79FzKYrSuTOJoKdMWf7ew9M5x+Yzm6fZCedx3ZHwvkZDhI
+NWMO2C2/yyK2TurtepRjCBQfHsziLxLAjcgj4+PM0FVdZd5d9tzaFegVNpVTx+bh+LHwyZ06DN1
xo/eCejzhj49wPfxFHlZ5629Znx5mpgAFlQqLg0w8u6n7W1Pt34n/V715z18ESCmYaEZWYlfjwbc
wFOfdrvNw8MDJ+JdtfgLIYwDz3pDwrhDCLGziqo2OOwotPL2Shb/xO6TIYKmH0TQoGxhI12xltB7
os9Q/fBRSSS7TGTOVbcWdmFiNhDg6HRD7M6EJEGRlGo8ZtM5H2IXs72oVmGQiA5wNO/GY6lJP52X
gYHuC4UGBsSy9XYwvHWNjiLf+fhD0b2IGC3Jfj0CGOFajnrvedR5Er9/1G/JX7T2YucDQxUxkd35
yTm3z5bwL5t68R3MwXVt2HdVjxrxi30sSEXukh0KbCrBpwgiJR6tyRNGO+HPR3ocyNg7e86xSl93
XUfzKkbtoTcesSd7Cw6YEd6rfjucMUMKqN5dfwB7XkzKfXRoHQvhNRDFG/RhcQ77q8pei2WuQ1+v
+3nQIFYjPg7A3B7QauTwrsLPGWbXGwwxsAw4bSTpNbZHQgKXgOJ303DWPYzj9HdB7lgkf5ptlAMs
Yv2IMaHLVml5yC1bB5fne/BXHpC6IWp17L/FvMFJK+7g+nsYbyO0c4vxEDGeMoml9XZhVNZW6rTh
oxRLFZT5kjEWpJaq6mxNvQmqWsWIiDh0ckR8tUAjyaBmOc8FsgOXYA7LV+mA08O0l1FwsP0LJ5UZ
seyD2QC5eFIQwQJTb42O2ZN819inj5w+98en+Fh8v+1Qvl5y10KZ8EtUwGHhGxJqAF713Lj+3RNC
oc1tGWta9jk2GyN1FqNnKiaWbA4CWmQWLZucxAltzcOYO8JTs5XgTv/PeO6/5TB2nGZt1FQl5HS0
daNvs1t/l07ZtiQt5SWG1K8xz7Us5rCkZDJiq4CsYZcfzhgLfVcBMWHY4BBVti9wH7t9QDTwK3eY
Pdva+k7O7MkpHrdeENrx++yo7kyd6GA5sW8bD8NhIgBf25iMe7S5OYqvt8b1xzKH3I2Jmk7Qb2hW
uq2c49m0DUfe6mRXej7luNM1jbo8bcan1OKspcANL6f9Ags/vueUu6Bld1mHcimDCa79uJstQcXu
L+cMslGU5NuNQYWjsCvpv89tXu8ecyNWxlSFw/C5ewW5a/e+64AajhNEr10AlytiAkG/0gtAFSGk
OkoekAU8FMO6DQJAhFYg4OhYoFcaDO0AnqIF0HEX/HLeP5r9tz+x8t8SmG3qmlGYkhESDFh5bJcb
k2R2YHPd5KKsX8/+txxmp6ZON2phgcpo7t1LSl8K4pqv/bfM5Qbni7+4JYmJlQM/1Oox/VzRXeTF
dkZzgmfwsOE+gtcN9PeamAupEcVYsTDK/Nw48bkiCMYHoj7pBJCb2Avsas9jm1jJPC1K/Y9ENm05
VVmpxRZ28VvzUNFfMz1ld4HNCS9WL9pLKYxHjkM16S0dlTCNzO6P0BZf/YNEARsz7IRzkXFXxHjk
SM9D0V9OKyOd46Ii+/Mk2N3mz3ZuGYaEcG3hbWScqS4KQaPJnzCTt+AB93NJgLhG+pXwUGErr0Mc
0oUoxpUO+WhUifQpCtkKt6Dhd/RzucIp2NLcyxpacW7q9Sv0QiLjWBsd/O1ljopivB3tH8lx3M2A
2QXuAy/4X/VHF4IYb2H4Td6oCbK7lfMChhCS2GDy2t72SIsn+GK/FzJYTyH0dRRbyYh6+UsKa0p3
nO3iLYJxEFoBUL9fIqu6T7fzpifJFpUhHjHfZ2fvrWUwzkFSZq0TOmxV/lK7E30Ln44NBWAO0QZQ
NTuRSlvMXLQLUgIjJ/9UXw2qE9U1XedV7/CPxp7uk+1O2w48PMeyvhtfxj6rO0kPi6qCthzV3YyH
9TLogzfU8vNJe0sI40Osse3aTIWQb31Ojm8+TRGzaJibcDTvfdUeqUhC57R7JJYTeeLZzn+lHtfo
OSf96eguYvPaiPw0sT4dmUXE4xF1M3TobV6z7emZFuDo1B95kfmKyGXiANpqF+a5r7yP6dhgnEI3
nF9mFwnudtPYxRMn6ljzMEvNDP9hxPXCgIUTvliXAVKjyF9gLJjr5CKd4PZ73AVU8FInJB8+/Xnb
IlmqreWNA+43CAPQHrPkvvR6J7kqTDl0ed/oNMOT8+gWQFUiIA1AeOFKNLNzz3zMWiI+3hb9yTvL
6NGVaGapgpxHWq7CmVYfaFJGums8gAtm+YKX8FjabwDYEuFUEfwjtA06uPK9+jTS9+RpPKl7SovD
ztoumhe4qWfcc6KnlRrm9c4w14qs9TVIzbEzwHlTCU8HcASeNGeISec+mSfn5J+0La/kvIK4WKSC
hAVtg2iI/Kw4Xpx/rjWY8hDBgymQiKklqNe4KSaQAg5mUBRQd0+YN7kTbHAG4sXG04aVsOdKOnPb
aBke2rWPHLnoyd5RdqQNonhn3JXEeMu94nvBU/fljFkd0NEeh4HJQOkBu3+t7olf9p2vYrkaqTFy
p/PwbiDaTtgtdxzv3SAvd9gXaaBTWbi5cZFrjOOu027sEwOlDTy5jL3rKq68M0h8V+8jGp8Er3Sc
zQPg5MShrxPBfBFyW+VXrXvhc/n7A9jlIqgswnaprbR4e0qIHDIP02yPxUBOoKoF6wpB/e8PYj50
7AEujWQWZimyHdPjrGdhqZhIg8o7dBG7LhJ7p3tUNYO/bi9vpfihX0liLLpBS00cKT5KLJsRWJAU
V+DsVpjUpAQkosE5B3x6pveR4whvMQ1sOSAZienGOEv33Nr8ojrsYV8um7FfbRKnXO3r6Wz547jL
wXD1piaVSsqqD/d1bETUNzM0b4hZ7allqW78AZB3zo7wPoIJGNHBHvVBhb1XnmJrm6LlvycY9dW7
nWanmuu/GphCR7qUlkCTWoCXuyBCEuHU+u3tL1l19JfbwZh2JytG2nUGKieVLRzUkRaKZxQbNaG6
LY67YxzSaToZwTZq9ymVPZFOPwzF5nzFSgR4pSFMlFm3MigIJAsBCjTR1m00FRx8TNrqqb5HBPHA
K6+s3dmXq2Yizjyr1dgENQMMrkBE9P219ybCW9RK1HW1KCbqzJGvxasAi1JkAiYdWSpBHOZE28ag
GJKZZQlR53vJ+t5ZP+Pe1aPHqD2Lol21D5nWcaYrrOTOr22Q8XEJWtG1NF+sfS7IMSNzR9+iU7w9
5tt4W/8MHMMpDTvaGl5n5+QVg4xtx8yozctvrKD/8SGYcQJSDpC/al86BP1W9LUomM7fxpc38/iG
2rn1nnonmyAaXiLiyOYlAdcytlcyGZsv/djoxRgyxQcNjkV6OkYb1cEcnPvQbjcDjgfdUj7lpQvW
QuIruYyZC8P0t1obIF41mo1gbYwnI38DR6oKavraBXKyB0jSzRJapXszdxWT1PKzIu2EmCjZdzQQ
hY1rDUSc90bZkKo9tsm2rGnwdNsCVw1woSlBC5u10OReX7iNqKOyUkXTWXFVKlBrd+JlaXgSGGuY
y6YXxiGcztkmti2anqj18/Ya1q5xFKf+WQOj4hLIMCyxXtZAlB909HhqtOo0/vn9QB1d75Efi4Xc
TliBPWOTyruWvFL/x+01fAZyzPUEWoildAjaD3A+Mv44rVCbwUNgOjc72VMdDZIeQV1Mf+mAx/0f
ad/V3LaydPuLWIVIAK+DQDBKDJIovaBsBRA5E+HX3zX8ztmCxjDn1j7lcpX9gmbPdPd0XH3dc12P
iWv5QY+xvINSq4o0Az3jSLPxyI5X6AqdL/1F6xgLQEw7AtohTve5nLCMgOHC5ia0eCDUYIduIhG4
72WPQl4j7dMZhoyMnVKKpKnd1Ed+PecsPJq4uB/kGNErKj8z6hDkZKjhTNeIku4bXTdDMSNG8uIZ
jZkHz/dZnEqp/SDKSKMvFvMLWj56ND9kz82i2SYIDd+rjfwUoOfwPjFqR1ihGZ3nzeaOooN+VidG
HKFAe/HLU5RdrLK/uP8bCSa6V5pewk5IkEga7D4pf4fx8l8QwF5IjO5B9iEbP7XL0LLKb6hM6BEc
US3D+hrrPgWqOn+c0ogC8wros0ALAq/vTz6a1S9Wy1Fd3ufpJY0uIZb1Ru5kMBAAFVaKLAMPbaDx
FHZKX8URE4x9qGZN7mv0HtQYODhNSiQP40CpYRqAQqk4XsPEmDGQlEbUGOsQi7EWDInYn9br7a3k
jpz3KX4/ZSZZkvfN1d5EG/KKkU4ztVfHcpua6fYDOWPyv90c8zp5M6nLwgA/QxiupJLfWyyergte
HDipRSNmGTNRxSpGqmOhP6FbGhVBv3W6ucQRktu6uHtCyJiF0AiwYg8xCNrotk57CLBS0SfGriPh
8XCQK8RDm5SsyDFISfJw/NIPX2vj9LHuF/dPdCoLP7rZP3BMtVkdXbsE0irsL4/dMjlcH0Q3+fCR
JOdhpk6eK1Yd0N43IErejmSkGEqQNIIk4fa8MiW6/HFpuI7W5IMyIsGothrqwTzpQQIuFYry24dh
eUqdU7dG7m+xsDetlaOTtkYIfzSWXx8cWz+p+SPqjOZfAE+ihhru1CjPavGSpnZSce5rkkGcHhKA
6PjBOsWfxqXrQ7ULrsFwwhaTdykMrMboTL+rPppCqG0xwj4ID6vf7wvJJF/YdT1HbmJOAbh+ElUK
NHoNQTScymLrRbuyfhQBrvu/0WAYa7JaDLIqHk6h/jtrrsSQVjOft7+ZxwijdIoRe7FghDBd5dWU
5eU1F+0C7v99ViZ9N6yzAJgLsP6A7CX9PK9By4dGHLLhVkVb64sZEcnM9JyUzBaZBZRDDsGpxBVd
dXvDh0MkxeKmIjHRa3qXD/B4t1ekcbCudFOepOffD9neIYW10UryWh6Sx5L0y2Nquvv7HE9ldn78
AOZ9UNSuLpK4Gk7rcxcQH57cY29vf+eOk5iHwCwsu7Hywkx/2SvJKlGhCh5QlOXldG5F8T+M6ugc
GEGtlMGfy4CzPD0/b/PNW0V+95npk8XMXGCoz3/cSRhFi6wL2mpDhAUc9Z/UzRF1RoT1YTbDTply
OF3zveIfW+xJEvInT81t6Qqn1hNtzqnTU73HLiPOnWB4vVCD3TVaN3r77cFwflfbjiw/A3Nhh8hB
l2Z2PO5n1p73EsuTqvTNLIsopjZRk0gGpb0+64u38ONNeRrgTy3Jwr7arfW6+nVcte7XSiDm69W2
n0LCK4ZMvic3gGgsbQTgI2Nua6X1L0mf4rylz2x2KJXT/fPlfZ8ewei98oNWmeVXqHGYvEX605wH
Njj1fUkA3jRdAgPINMaVLkOpErt6Ppy0eXaWL+XZyLp/YbmBYUWR5dDMB9TGnyy00XUYioswnLwi
IEa/bNTnrLfuH9NUVgXn/02E8jk6p0ExqjBUB2id6sxNIcYgZnk8vSSS5T/WduugG7NJiHbikKVW
lJV+CoiNsr5iAIeJUXZBCxMpa/DWt2E3C83WQP+36ftGnQFRVSk8MiRV4JmJDGO8nveGsQ1CUYtJ
3aFzkzRBHjtFnGHJ8/3fJU38LgBVYls2XcqFEW/mdwXztkzRQiHC+s8k84IWLqfYJtvTgErC7Akl
15CsjBWgUFau27jP7n3yU/EmmoCx7A5YuvgHC18m60GS+OEgnqzzVjGDFVYp2KuvPcfWTTUejMmw
K4UKPSp1dQCXhZ0Q9PQkb1iJ/MrvtKE2jLnlH3QYJfHU+NInLejMXPhz24ffHSCFzGFhw7iR497l
vSFTjzdaRdDGQR80bDpgVEb2/aK/Fqp4QttoRi4PywWM6UZw7BVHN/98LjRIB2Yg0ReOXWkCozY6
9lkUQYOBS8upSP+6MQeeuzPh3P8kwVgwT+/Tri1jOPerYU3szWp37DniPiEIP2kwT79fBMMMcOqY
G0VluDCXZNNbNueoJoT6JxFGp6QA7sUFyNyn9Yworzu0EJgWWlx4rxr3wJgnfCagSRFeKJLSWxlz
KumBN5nPu3Tmyfb6Osubkl56te/Px/mBY4w5378xOLLFBna2DUOG71cIJVNi1osjx75Q+f+pkD+u
4iYPIwqBfEVHwBUUVEIn4QPz4rruB+8meHxQIzui4udDUlxVXET0y/gF1DLe7MdEqfUnG5TNEYFL
iDUdA7qCEX+rbrbAUa0gVT3Z89B9Jprpf1Ji9FwNM+SjFVAaHrbnxjyf3y6m+5CZvx+2To5hng7T
lg/w0jg+OU9n2AyykPtlpVLlF89vj1dCNrYdkieOZv5pnilzmIIA4CtdqscoTBrO68ArM4yEoBkD
hhkBBhle74vcBNjaTyKM0gxGIc0qMb1ZyqfDA4C2Ovdw8LdNbR02+2iwjJz4aF1FVpdDmcOewqT6
L1c6By+B8mXTHNDzsqkKcnGCRe3qOFLxsCEvdrbEeO4T+ky11y9/wKyVbspcfZgol/04g1u3zEhe
8xlwnEoBB/2sPz1v8WI4S/KomZvSfrF3Jk9o/2II/7lXdtS00ivDv6QgVxSobqAUt95b/8pUfZNg
NLBT5phso4lxqyBRZr4AFi/krZWdKGv/PDZG+Yway4BbLCU9bS3HcT6lx8XjxqZjXqH5nHC6Vbh3
xDy3nXbRtD7HoSGnNzgPjohLWpRu6m5Qs8nRAcrHGPozDPvJH/P6XoW4bHPUUE7DunFM43Rf/v9i
Jb/viHl31WuKFbFJBY7O0W6LqeMTSrPk4uY7i9uH8mc0+5MVxpRE6K0LpQynZ207oEGEDoYeTGIf
A3SYGRbvAZgohP8kxxiVLFQqT1AgGet1Qqwtrmu5fLyai8/aPcC7XGHA2MCAB+9h+4u/9M+RssM1
vVBhFmkGNhPfVN9WEEUdjWKVyxHG6Qf0mwzjN2fYuapiTBuZ0IwIy/mD5ba8xgaJfuNPV+CbBvNI
90kflMaFyrt1dioT3azItcwtYtvmMV9gYpMXdPCYYkyG2l/aqC+K/jR/UhFlOsvE/FSsBYbgXjHy
yjtC7lUxxkOei7WWqRCRNAMwmb+tzitM1+/3nKuaaCX8IYrsdgPxIue+T+lADGEzUAdAZ+zCNm3X
WGJZMi9PxXtPVcZohFoxGEKc4y1J0KB7e0tOn+Qd+XHEVKbrW9YHx4782ef0k0PGjhgXRQnmPihG
ZGu128rBm/JgcYhwHmt2Q1boIRXb5JCOs4UethNZIuePkV7MDq91m6fHEznXnywx9qOKKqkVdbC0
Brk30Ls4B/LpOQs7RX8g9Ppr//EhcNZyTZp7SdKxoEzAzpxb8DryAjBEVcG/h6RoDcnOgFK9f4TT
Gj36PvOC5W2fetjPSlsnnjHB8Pb2sERCTyFoBtJxlK7L02iqsX+YkBFBRhQ7oAaISPxDxVD+AkoZ
DexNR7evr/c5o6p6jw4jgLGKtTzXBgenuorVvtz/+EQGDLIw4oJ5uvJ5mWhYlEmPDQCeGIXeiCvZ
XLnGY0u4ruCkERwRYwSv0fpqjsVNKF/HSBugSMhLTEzbo28KbBuB3/izTAvBTo4c0gPM+ic1R0ge
AFKEZ/smLcOIFvNOXeUeTZAeLsZwwofcRbXzQvYfPOeCoze3nN1Ib+r4v9cvHwHYvrh//RPVjx/X
f7O3o6/7lXBtYuosP6//r6P1LXKdU7FYLpCI3wxma9m7XWIljosoj8faRL7xJ3XmldL0vq4lAye4
RtPysIxFTKGXGH53atOsfgMu0f1wj0/CmjsSRHXmjk6xI4pJXGJrOQ2OwsaMvdealFiAKTkXmWP0
OAJ/s8Sj4zXSWRr5wFk+aQ/6UkXWlCOD0377SAYZ41CKwyyqM3qCFmoZ8HIfEFvVKGS0lrnqXV7d
gmcubvI0Yqi8Ap0aENU0ZaZhnMH5PyNr2aq5sv5VFmDEG2MtVCNVtFSn8BCYEtBMcfFqrvb7mmNe
p+PFbzLseGKJTQl5RI8w6IgAUWiBWIgZeEnjROQTWDI/pJ3F12+N4j9Ct7YEW3W91UNxfrq+YYyJ
+8JPurcjnhj3tgvETEwKKhYJeS5IvXHUDbwKDelgADzZ0XnFDbvpJ++oFJt87gGFC/hQ3BayUsSq
SLcujwa2K9Ll0veN1nRkPOKOMRtVITWJGkKrEP3Q4OcTaGZwXmzT/VrveYgC00mwETXGsRD0cJBU
D4xZqBVsncRG69DyUFmL15W96snRRXiy/rjP4rSfi6wUwEoUHTvtmbdFunbzOhcRvcrATXzIj6cl
4hNpSWxcn4ux4K+v9pbx45Cdfmy+yTJyk1/kWa5LN7Ln8wOWEWMLgQ2n3lR31Kk3v9DHm6PPXHBR
luEVFSfqF1RBvqkzMVKAJv5YKmuUxcx6E57etkvSmaB/2u146Fx/cRe/aTEyFGJ7la8OoLV+XtcW
7QwLiHNY1Cg1wHbacLzvH+1fhPabICNGha8UQkmDZxpxwmwChnVuLZD/2s93HFpc6WFcUzkxKiyQ
oa+6sDhjpm9LnWHPeVnYu182vGHbcjnc0S/+qf3f3DHv0FW/hmFHvW+85CSByKB1Y/GrXHBR/v/i
M3xTYhzWIhGwem4G0/Zcv2tEhnYsF6k7wNN/wZ6QwVQcwEZx2PvLM/tNlHmKtEv1n2RqZdfW+oIO
FX1DFph1bUzzQ13ufevjmdcRxlEH1Nlx5qO3tq4vytWgvmxpWWfB3GruA/qoK6tbNBz+/vKs/5c/
jd2tKl20JEloLPNmPHjWkijIuZu3iJrXaCbTo/q7pGgCY2LqoAXUwYUGn5ZjPVAX/ZAsnGD9hiQn
MjDgb7OxXdE0j64FnDU3sPbxEy+FNp0d/MfUaOxkPUy6lpQafSCh+84pIMjHkGGF/AH3bKff4u+z
ZSzNdabNZK2kAgtkAgxapi4CbH3HeTHmPDKMfdFlX27LFmT0iBgXTJ+de1N+T0htxQH+R0dfMbBW
kWWq42cs3xeLzetqhbjoaNtkeXE86/39BQMsZ/TDGvtsY354CJpXKxvhM3bQc8L16QTV6AIYEzWb
e1Xo0ey2BVi9fIkp5xnchj3HLE2HaN9nz5ilAFOYnUeTDhlGbs3Zm+CYe5cH6kUtzj2JZiySJqaZ
7tMQelgWlkco1ul9NqYTNqPDYszP1ZdqqerARkSQPNyf0atCsfMOmDIjNVR1Z5vBI6Alj/s1F6V2
Os3xzxGyZdkwVz1DoBHiFlQr07CFd3Pl1xyfjmPWsaH7p7GL9CoKsYURWoJMInwseKuLK9kgIVua
R4BC8Eo4HJOO1bA/CWZ9h8g3RMpt/VbQUWw4WIfHORCcJPK1wm6FY7i4f4s8kb/FByN73uQd2plu
tcD5ymuJuIcdUFvEG9b/SIixOPVFyPuahtXZwnvFc4/tBu6RKxj3fUWNLdKGQhfpcgfBeF7nwEAx
dsJrcIzN/c03vM/RLR6/o2I3TLvR0V1nkh+oMyodz9utiCcfi3XIIjJTF7Xho+nKrxpPQDjv1O3J
HJGMVL0VjRSHuL6gpdesLP+055mn+14Tlrz8lEEfSPZ1lICtrRW4SH08JOev4gXLNRBScOFvb0tx
7h0iY0UutdymYgqJ7xzrbY25ye3DaXkItp+n+OGA3qReJp+fhJgVWsyBJGZs1sfo2Lsu72Q5rrDG
JunCCtFpSlWvtNbntwfn9IidPXj0j3ttGZscZ5indrdIYHSRvRwMcUHZnrlOfiGeK9smxablXCbn
FWDzdGoQYp80rXIDCvdqKVs9J0NsCTzd5pFhYqSw8f5TcHEc1UUh3TAPxPy1Qg0fusdzQTk6cAuN
R0c3+P81JOstKt3eIwDj7is2z/FkE3HXGlmeag4t6xcWEkoPy9Cp1++w+nTQgdfrzbFYbDaui3N1
0DtIQrD6xKj4B4cX3tUwzoaaJ7Jf0Bq6hfZt+pygfXxh05tB5e2ZQ4x+7I4ys4m4Sxe3eC3BC5AI
3k7Im3qbza3MsU5+89JJf8lc/eMDsFCwfW4Eck5lu0ksQSXp3A1VN+42sXGUC8h6oSzS+tBj4I23
apxzpmxyLr1GonAVwea6/ZJey90XR2sn5pvHOYc/ll42TRCHKXWbk19bdJ9H5mLpbJWFA1E8+AuU
n8nOxiBTS77QYMWRfi5xxgfJZ+h9Litwl9lnlCtOb461VrZiYbXmkNtes9cfzP7F2rtfx3gbZjBb
6//ROrJpu7oJ54OOTgla/wEoM7xktHvE+MPh9S9p1n9k6DanN7IlZSqLXaXQmwx+oY1MM6UzutY4
VHjiwgRBiOrCDAts0fuTmbk7J9mp5/WMc2yizAQu/UXTAyFC2wqi8mClLVyeleLF/exyOzE1QtWv
QOG8TXaC+UZy5KQACL6YLTlGhGMQ2Ra4RlbqZk6BRFoTmy82PokWh8Xjrjygcs8hRf33O/bqlhYY
Xb8fNVHb4jk5WVY7JwN6yMkvZDIvHCebIwAKkzOJZ0VTBwM4QjCZAdYWwYrCqelwsmsAUf7ptckz
IdfjHknS1gSwjfWAja0++UQ8TTBFugtvbQgV1rLxQOKnQxYZG9kMFUN0+k1wRmco+aKn+dQMG+6z
E9mnufWJRI2Nqj3NlvB7iifd0xE9Rpu8bnapwhR3ppJ15xpP0e/7QjEd9I0IMLpUYzQixoQ5JB1T
QM7bbwR9qDrGhLzuUCvbr/+dFI4IMk90KmuR3nj0BMlyufAcdE0Rz+4P9/maVKsRFSqko3vS8yTt
soC69YMFnDieyZ5Maow+z/rxfhxfjIKq0nwfLGJyKwlwDClP1lgfHRsl/hMsnNdA6aLN8Z8Ixzdm
abpHZIZ4PE1mGb55Yp30dpD1S0uz45fNb1yNhj3Q6zmwXAxLfK14lbhJEz4ixjy7qmCkkvR/xKxt
7AjvrsXjZ9LcjUgwbno8jwwjuGU5FVM8vCDLjwCV557fwt4/jOqIivJT0Jr4WiWBjFOLrTes8/ns
AH9FAM+DFh4/t+8LNZcYYw0Kv+17WQcx63wuNwlZt6aCzlBHeRX0h2LpVo3DoUh//j32WPNQpBJg
9EAxAlJ+tiDIDhMUTFx1yZN23nUxdgH7vuBK04ZeFNExqIOWqIWKkvMGxRKEpcayxeDr833ueELI
GIkZmkfSrKZarJRkFmH2hFty4p0fYyjkwMivBhXCdBlsu7Vhdugf/qLOXYi/HJGfztF8CyPrqjdD
Ny8MA9Set8jr4wiBIWsdAICFP6g8UYQFrBVoiICS9P2jnC7RjkgzL3IkRbOwNyAoJWBKKVCphjxp
axrH/MEn/eN761xXw0re+hFcaNe9T316WmFEnTUnUZFdE9qvun5LPitHhYTudfuZB5sxncgY0WFs
ijL0vpQNOGCZeIC03yUtlu+s3GPAS8ZOJ2hGlBi7Eki10YYKlc0tbQ8EknwEXVihrubycF+mO7ZG
tBizoiRyogoX+ACldW5slLnwMNcEqygwJocSEOeuOFr3h/ee+VgAS02/hdbH3z4ct+UBhRC0DmDj
PNc+c15q1pNX56o3q3tQa8xtQXxbXGDBDUfvpktZowNkDIkGhpqCZs6bVbzB2oMvea0mxMfCvh12
6HxxfSgeU4xV6RpPEAIN9G7T07FlvM0e798Szy9kvfghkilTIOE8JDaSXFfyjhZfneyQ6t278uk+
OY5MsP48cGRTXfYoQ9vYEncpmR+4GRSOS8gOpTRB20s1PTR02ZHDJx1FsNGtbO9LzqPJI8QYiWxu
VJqWg9AWG2yXAQdNh/d1xjDkoSzJOk1Yr+fAM62W9y+CZ0lvmzBGjnMsGXlaSfh8Y7Yrq6MLz9+H
VbE01zwXnSrFn67FHJGUYtAF14zNDlR0SBUhYjj9s7HMzMIuB97GxckMnfxNgrkJbzaXMj0FCUdc
S48xkbjmhccEcxvVgHnfxIPXgpbn7bZ5Cy0ZgA0vPUkX2MSGbijkizg3NO0ofTPFWGtdj9pS7kFS
eouxRnjzaL+uTM6DOh17KFgKBTRZAOeycybioF/Ea95Qvy8hvbmFP4Z+mZpg/glzgHiGOP7DpAEY
0WPcB7GVk5qOOp6G9xiDO/IKdpNzbjwSjLzJ5TUorsaVXhXwBNBG9oBZiSWyjci34WGNeNWIaW8M
+31kQzYAtsxikalVr2QDhQdtzIQEFRlcCidCvbK3i6UHa+99dcSMRuCkWzlc73kNbJOiOSLPCH8/
99JrcwH5B38PF+XL5zzk00mYEQFG9meXuX4VPYpMSi6b7cV8cEKreVqSg/CBTsBuccTwVfzES8FM
ZzFHZBn5x2Frfj/Mu1NnDSR5Chbos61qeLUc/iblZURn/jOyS41uJiQ6duc9P2u4Nd3qH4oXjkxO
PuQjGkzQQ1sMa60AL2vLA2IR2l9Q9lZfPzhk6E38YWpHZKiojIw69rOWF4XuHSwOAZa1HG49jChZ
HXseQ1SJ7lGihzqihHJVG2sJGAqvwCSrK5M40ae/8NUlL7S6lYr+Tkpie7MkVb8U8wHit0ZT6Pwz
koB3rQSL0kf2PLsQbG6hKN8XR9h9WHstxGz2WuWIyLTj98/BSmzTVhrUVdWLOFjLinNC0OCXkvRw
PHLX7XCkXmJ7tnJgsUSGh3WD6/y6RuUsge1wteWeIymT3sWIIcZotGHcziKggp3C2PFTn1TXmISA
8b0uFYGI4iqw5Pnaq89Ps+Gxlp1WX3J+wH1R/RPXQq4vQxrSW90KZv5aBbsY+CO9hhyhZ2s5L26d
rn6OGGasyYCCYSkaOFclWOpCSsTIbBbSe/ncyKagkKAg3WIlfXTrwVYv5zkvzpv0UEbkGSNjtJo3
bxUAKidfQUSCx5XPe8qnI8kRCcbG+NgTrVUhZBRzxYB5itZ4ygmW2GirX7J9tLhDWTyWGGMTqakv
aDG9Qav9hR3DND3eWp1dEtfkGDaJR4sxN1cfS3P0ALSeLbrnIbOx+8XKdtu3ZjD1I8mWm01uN878
QS0BXhBZvMQDhz7bmRWUc4BsV5Ce1Kp/72w8Q/fVgccg25PVJEXeGhF9hM5nb7UMbNhvR1qicEdT
HFbmrt3V3HFNi5vqoJJ3x7yyzVkdwK6DjCqGtc0/lh05NZ8+cXLXU0xAa7vq6T6n04HHt5iyrVl6
FKLDqLvRy0hrX7AXI9rMnRRpMg6l+w+7xNZw8kDF3lZq46hf1ptYQbvJ3feY0I7b3a8MC7Atjnc7
nTcaMcdYmSybZ7kSQM0z+1n5qld5TFbcWa77Dp90yx6P3t7YCKpGGeDwYQJ+9q6Y3Sq5Yi/0/dPj
PBA3ezoi0l31IQ+pdjuHr/tfnm5xGB0SYzjypo2LnK4zKK1Gs/rAjA6asig9+1qQ/NnYoimqcTMe
Dh5X8BgbohezLL3WOLbLBU4eWcBcofcLiT3e0AxHo9h6TiOXXRfR+4l+hcfhl3v/+DimiC3fyOk8
kIUeF7P1Fo7mJBxTyxEutrdK16IiUOgpoe8vQmH/FaBs9xngSNYt3BhJltrPRD/PwIC3xPRHtbr/
dU40BgDUn56peG2uvdZS7Thv2xXtxq43aeBUsQlASbSa7o+mab/uDotc5RmcyYj9W7DZDiusIZIM
taYGZ3XW94iU8tb64M3CTofsIypU/Ebnp+RXjH8lYBAoy6LzRgEOFgBVRvkE+25MbgchPa8778Pt
5RqRA3RI0AYRPc/YKmtiSgTniGwxCpNcN5t3gIxlEGc+5rBmsAxNSc7nLDnmbvg8eMcLL+bjGWq2
zSqazeuyoeatdKqth2RHueADUdyP+rDd++dNSWLm+TLdltJj0dJLsS2uxNzzyXBUlh12TLtK0hsJ
sVi72s5N/TEyr6jfYZ6rt3Bya/mR29/Ki4dY7FohkoU4UUBSc5ExtgmmGVzTdz54bVu8t4LtmTJU
IRQrqlKtamVYo7s7fqgfKKjROuH/GBOxbVNqKwtDUUP6IhS0gucrtvJdrStWifXAeCuJXq9swblv
rW4+yB3tugGojrQrCqLM92LQlBuAhxxi8l4DqgnQQ5xXg2N02WJM1siSMguxVMmoSeCRimfU/xJf
oYsEm1p0Q2GnfIrgek0lA0tTgBZipc7sEG1fTex9Wx0Dx+LiL06XLQDq+V9yjJVvtExvsOGdFhLo
ROE+Wp/0pfIeYFWhYbmrkLhHd895Gv9yWd9EGe+uyQXRSOhSkuFh7SydmTkcsMz+i2vhafD9p1B8
02EsfNUnV/k6o2e5Bjjnw9Kz0DJOEalKbGsDjh6X4HQ255sg9TlGUlgDyjK/eCBYoh2Szr9hQJMC
aFJPGe8KnhWM01sc0Z92ZL6JMsZewExSI+sQyec1SDrbtsWuzUfvKFkC4PTNfbHmbQ79i9X/Jsm4
gIVQ1JdWwAUCYKYi+uOGQt0B5IvD2fST+Q8ZNlq8AFFvKGng8Rxvtr05OMgXZds+oGuGueOgHGG5
8Ty6O6OayaoUzuhyMMd5S0/KryginvMra2wOXzylY0NFPxLqVKErqjA35K9Vx8HoubskK/QaHJ92
zVKGZ8Br75l2pr/PkrI/Ym+Wi56iZ5CSRLM8rJ++BByueJaLDRM1D6untSs1Jdi1KpGzskBl97nV
F3MH6XSL88rwZIOxIZkR+S2KbzDEa4z6BS/3Re/21t8xHWxsePVkP43Um4myztIKW7SxZPQ3hdzq
MHESmDXGyzfJEr09MeC3rHiBuc/7P4F7nowxyWslD6IOHOabZPc7tWBDqs3mZYPnwOW11U6G+Jqm
Y8uljkWnrLNfYM2qlOch+kMr4Jdhk4IDSBNkgO+zNOlgjagwdxZ3rZK0EjAyZ7UZq3aR2SqWgIXL
MF8nNUccJxvV1bms0W1H2LLGovQDiaC4zHs6LW/BRl1/Zybgy2D/jd3n3HpEe7LvNGvfme8+fACe
6jbn+qb0bUyeeXtStdBR5wJ57FDN0Jl1+bx/lpPVpDEBRjxEL+gBNo4K4Hrr/HY+58vapQ29KG2m
EMaP55lzn+BkRn1MkHlnRC1J522CeiBwitaKnbvBo7t+vk9kSkLGNJiHpetqxRAC0DifHasDPlVY
cKLmyfTFiAQLpR/VZRvK9GLW2/wYvhTv6M/wK/ODuxR56l0eE6JB2sjiXhvxqgcUrgFjCt7Ksx7R
IBSTDfVJ3bnNOTgqTqy9GhOjnsmImN41nRx0IFbZGNe2ea/HZKCiyaoK4H8R9W02WyL6jQjYaYG2
OWiYyBZrogN4rQQv+1lOMHrB4WdKEMb0GH6uEtq42wD05ICELzG57FPgot4XtkkVGhNh3kRfLNvu
KoFI6ZzX8NYa+y19DWzptTJIsKxVJP1b8PbleoIZLgouMMTtFWFvbfwD6CM3urXWr4O5OhtgJCLk
V7a/iwVBGCguyGC7rshpUeLeIWN+q3amorABdkHM3lrAdp+faPKuB5cc6zfp4muKhNqyONdkSWdC
dlkSZ0PR0vsDY2fxP0Yw3JH+hWczbuH/H6c4osUoWo8Bg8SrQOt5rRHnLX/U3PChQy3OKgHXZh09
G02AR3PuACcQjxo3jzx9sKMfwAhrFGGCrhXxA6zzmwccREQYLrxhjefzTCn5+FAZeZ37SSYnOeis
gf2Sv/jH+/owqXMjNhhpzKJZ53UlPh8jThKWjWW7JRfjeSqXM+aBEcLmkmUA0xBxVuj2eluSYHE1
FWvzkmKa1myIuGw5juJk6mNMkZ7qSMkGP8sKLwNFmo44O87MrhxyPHJnoHicMQ9yFyithA0xFOIJ
894GqJgr5XD/iiZfrzEzzCOsaH0nxshbU68GI5tYSK8Q6YVjGCddzzEV5hluc3Hw0UAAKjm6kweI
Q2Km64X9tHJ9h2cqqHb8ob7w0dA0pesYE2KIzbMUc1aqDGI1XaJhiyh8ujCInJOjgnWHDJtENDwj
VARRARnaz3TuLG2nEHSXozb3r47vmyM2kVh1serpg0Y5craphVp4aT6a5AKX+qP7/+jLn7a2I4KM
AfIvUiSpvkTHuzBCdv4tW4oVo/P0i8faZNu6NqLEmKAkFkIjinCKUCVkGy6PFVANBrSQrB8FVK5h
X4OjsAbdj7nNU2SOoLB5xUzPK90r5oDYt7zHYbE5rtwvdambvOuj78U9SWFMFBDojWi4gs66XRkO
RgJehr1o7lW0LN6XyWkHZHSajGkKAimqCgOn+RwhT48GO6fDPKNhLhaLHXTta+/q5n2SXFFhrFQ+
r7OuiCAqVmmpt8a+zpEtaZk+S9aKd5KTJnHEH2Ot5Ivk65caimBdKY6BvMvOMxVWntvgzVNuxoYo
w7xIQx02XkDS4bqc7eJ19b77apG7LLhbcnjXpjDOzXUm5mHS4QyLN/kFc1+KTGqbPNmLHA5+DSgM
V1cWeyTaYWoKboZ48pn+PlS29zvvQiUQS1B/rmysFPd3zrZZyAnBzqlh/yq87J95ncfTr86IJGNf
PECCpgLWB9PWMRjNwyus5hfWQDxzL5Kj4wpjX+IEs6JFpeJobQrvmtdkZisv7sd9LZgKzUZWTFF+
ugRoiZxlXgu9K+RFUC9mmKdcCi9Gvb1PZtJfQ782Fo5hk6MqMOoNx1jXB0lH5/Fi2Ln80dDpw/r+
PqPLUS1I8+sc3y9sC/jRdFlG4/QW5lDv8zHt4I4YYfQ4AAjF1TNACE3uphUd/JW/HQRz3pByu0fl
f6eeOk7b/l8M1TdzjEpr1zIORRk0VYBvE8HGImcUod91sroU5OODiyowKRNzGWIsiDg3nTlMBYuc
rx6VvBKe6e/0IXlSMVdRIxVbP+WmDxhr/sgl5eGPl2Zu6Do6+pF7uwGkjVxTCWMJteFhvyjAFID/
PSOqexFNadmVWJDTk8hx97EpCf/qDRiRZdT5Ug5XI5DCAZ4qdEwMzZcn023Wrsw1zCrV13scMvos
19jFI4UgZc3fMiI7qYXlI84BQxIvnyiwPtovr70jmh55Wq1W6Dg909AGLgyqXx8fwHIzd6+IpfYw
NJy3d1q+RofA2AAfCf9Iz/DLtrKrwqLtsEARcBnikqM79Dv3ToDxJhoBMGsCvWOwts22kkz8pZmb
X/Jjtp7bHGKT7+CIKcbitMp1XkgxmILnecbWIyQTdiIOMDZ56elJUESsbPtHdhl98YbLVZ/3lBRQ
cPTFWcZOCj+yvY1LkX1c1wS4bU3mLQb9MepP/UIslsJ4R7NGPM7NT02a2tGvYS2UdvHVWMDS3LP1
NqzlxjHM2/N/eVJ8wp1Yurma9y6VMU71TKtFSQY5WqUdrIuzPCwvD3pqIisWhJYLo+iZuuTmQKWA
GB9XdOPU/pnnEU+6At9cs7lMoZUvYhRAtnAFrf1WYUOYt5EXmK5HfZPu8fr4d2HUiCR1nkcma6hC
vY97cO5FxClWQkhm8EEWdoBtHa762nC7CTg3qzHGyvcuGLeZgeBaWcD5EBPUXFbCOsAGKuBVfPCy
SdPpghGDjMVSQmwKHa6UHtrkw2P/4LoA8+RYH47h1xjjE+VBl6kaiKCAmgBCFGVabv6ZY3o1xvAg
VS+FTe3TNcVrx3BUwbTxkAH3lYeJwTOlGmN1mhnezlkFbp7hj2KnSkd84PDToXfOsd3SzHf0jt2N
nbTaFd29Hu0caM1wo2EuCVYHGVtxJwC6u1p+7VHK8cy5zfVMOXZcYyyM6jWVMCtxnBGWdVjBXj7Q
uUuMn5jpjPxvZlxjzEuozH0oNqVVkvV5K6Wm8JGjxI4VpkS1/l1M+C3ybLI2T9NaSyP6SL9Vi+jJ
3wKA8Qj4ppbMNrxsz7Sb9c+zoTP2I0gvSd5mMFlb2Cznd4qIN10D4zQ4uut/6SGPOGOMB2Zy+2gG
dB3axHh5GBBS4wR5g2M8+dcZk9F1hqRn/4+161iSHMmxX0QzanGlDJkiIlJeaJWVldRa8+v3ecxM
F9ObE75bvXWpQ5oFCDgcgEM8BMQM28njqKEuggZJG/kC1vYJJiXKbnSDqItdDf3HiNU1zQj8owOK
BXumnSeSuXHTdMp6aEmQSLEczigooXcG0FQEhBtxC6tnhmVvdcp4iHmZcrEEXd+/NsfezDelCTwi
kTnPvNp1sQhY6ADfl4s8z3rIbvLCwkQwFjmcoxmWf8hbs5zssjZVszkgWvrch9Gd0Vu3b/W1me+W
SCkLwmlG4ccT1ATJHoyIqpa0xybl1I4cwKht/cryAXbsDmgMFSMnsPQNPGqAWIK8d9hISUxdooxM
J4hZola49dPOdSvLmLAqHtjK3BYVEmxVvM38ekr5902kNxgnszAXEg99QoLyiIVRWyA8H08vuond
Zcb2k0GNKA0tal3GGgxV0rGH+/qgXUQpVScq/aylCAcluzhKGBT0NtF9bn3Gx088cxjU1u7Kkhql
wjOSeEVvgBqmaszcjqyXCdEJ84W6lpdckqEi7jktenSlZNeggTMT4EFupg9WjWlVLZZUKC3NwzzK
B+Ua/6DBPwKGG8DpUc1iFshXG7CXlCgFnKpYSHof/NQoD7YzVr5hrt0ijY54P3zhzWJg3SjrrNZe
SAui149aaEaq5P4UKuSsXu2eB3+HkOAk4oH0yVJCFinK1Sn6nANiBaRIcvfVNpC+GMzmVc5A7fkz
ff1nWkhPHGgCshc1OTjfC8/SbKoZ6rqk2hCz8DtWu6OWQqQcXg0U9EBvwNnkVRgh27uYLNax+QK9
joGpGHaFLnqL3xPy2lZDi7F/Tfoy8WVW48Hlh1D+MAnFPmzJzbOPdtuaoI415fj3hZwBErCfz4wA
dLUJRpd1A687RUU3HXU7woxTIq5sEFRjghra+h+kJcZZku/+u/36TYa6GoHRdpze57BfmO3CwD3g
8p5IOYcVjTHo0LdBFmah1ckVxDskeAywrigC2KEJwd1maNX5LuR2PcjFtdNCNAQEEhiC33UJ0tK4
GYEDj2we8TlIC+xZOd7VOc4lSWK1FyRLBXus9BQk0dgMKJv3o+RmO+XYbXlU4iL4Vfs2j6tdsUuC
1K2Q+p7Th4HwmN5XgFHePE4egwTrvMjfFzwNkzynXVeCp9f5kFSm8RgjWiJ9o/Yna4uQsO5E/1JC
egwnldWE53vo+vMrTJatoiMA8EYbIC8wuCLafEPbr5PrC64UnQ9UMarI+9HmrfvQKiqz3sgXbfd1
1t7IXtj/xWZYFneUN+UUUQWOE4jO98/Y50BSzLFd7pNDcgGuCqv1cRUzaqkclOEI2iLKU4Fo46vb
n2PfRpiHlV2oCb98fn0xgfvXQ5LfZ0cZEL4JUIGWQY7gkbzaiDU3mjVcmAZkNSbRJRGI6AbiLZ5S
yKnJRrWWdaSSgV42PCqOsrNi0U095vt7laMFJepB0omJHOhgCgJUXmIMUGF4itsCp4BhqtaKXQo6
YAUZi14EHasqv98xMczy1m9lXGPZu5Qfxml4qyu0De2Dj9t6v1ZH/EaJChDGWuW4XFdAaf96735c
2peT4fz6aeKlDxD71BpMhRkZr9w1zLwJvKAbKimuUAfm82FRFYExX1Tkap45s7CqwdIBputU9tO5
PJbev2c5P1nGay3eQw0M4ACiJsk8Ggm/CzaapkxI5IKHQXb93YWstzbfJvvuB7aAMLH9rhNNlFH5
Ro0y/0GZ1+k0dvw1RVtgJRlu+A/DbcyPwIzdE3Bs0uvOwbcf9Z3uYuSvtIC/stnjqXX7mNeePqoI
xkWgUAiaelWDhXmLeqXs8iHkUT3bH0WnklEIR1TNg+Lmy9iSRUwMisSYULx/o0gdcstP0Thidccl
fUBhWNOAt4p0MHqeppdHxNXP7ETLSqz7jSJ1O6eei4PZj3lSijxKtn8hyGdItzCXG69FEt8oEbu+
kGaeZjNAfhNoUY/87P082+Lny8bqNsblE35QJACDFrpFWV5KXnEYqiiIBqrDgHiCCn8nXBeihGde
CoVSzNHtocTzAXA6DlbdayY8ZGyR6iiyMpgUqDz9TUdXwEf6YnhWPFrDfoNlN4DEtsLn8mRl92e7
Z6UN11rev30hdQh9mA01VmLhC7sdChNYVXGEvs211zrACoRoLNPSD5lsKmTXpv4BRMae1fe+Zj6/
fQR1PlUiJ1nIQ0yAs1ZMDO+iJuHqZswMt4i8/6bki/OgHHgcB0ZRGzm4xau7P4tv2cV5+qo+WM/7
tUrXN44o1z3MM0K7EBx1O9veGC2Ax1Gt9R+Pe8WUzBCDjaWbHA1MFSCi9bDC+Yg9JVAI7llLNhaz
arz26Pn2PZRvFxN4YrUnx2zbH/Lb/KHawGEB2mVr9hh5JDmjvW8wEjhrb74lVbrphWt8sUkFQnV/
nO6iR7ECLGBoP8hbLziMSBNgM1foTCYWR6B9r9l/Bva07z5Ypm3V0Pw+dbr7JdaCcDR0fMaEIiKy
IF698d0RW1YNrF5jmFESsN/QMBpxbwiK1FDTiod/xnX3Y7s/bZCYYA66rdu0BVPUy0HsQrnmuish
F2nxVDKFAGnx0eIwzoGBDgvMBTlz19hVWLcYpExaAjAmvuhLMFiYk5PsCmveBObHvRuWpoLWm7s0
NQsbQWrpnXejZ90Bs8nqIsBhEQtLHvUo2etW8vInxatv2kaZsrIpZiNUcedgT19RvcKMF3brsf0W
w4hcjf7Cm2hxEgBlApL3HyehNDM/MHX/K7OD2A2LH4NvBrPNxSbWaRi7SX5nKNhKTPuNS8qEFaUh
97wP+SMZxVtc5MqfcoQu0blwWfeG4b1kyohh4DDNBY0ctU0WhzoBpvUP5DnXbUKPZTLJd/9NryRJ
5Q1dEBWNbnziOq5rBg1STSfXMNPhTvV/8HtNc/5Efgs6lPy0UfAhPdB5dm0/NpEl4dE7TPSSQWjV
EiwIUdIbpHEwwqYm0iMOPtl17lsIb3CbzFp3LcLD33KjLDsyhq3i+yDTWa3tTnfS3ge448H8uYVn
yc1Ne7xmLtIjM1myqom/KdOjtrGsB33fgfKItWgvv3w3+IzNebRSGCDmGrbVS7cgRj0EOhVYGIJB
zJ3oNFYEv+XDzGB50plZzV95ny4leo1WFvc7LfsQ61XAl2Qe9wIa2RXnrfZYCQyW9Cj7rWi+osgl
qHD3iK7eMA2Nfhe0X1i39WMtpfWNG9peGzUQYIm+q5pli798G3jacokp5W7L2ZtP0uoS3T8+Mqiu
utzFcVG2WBfzKh0iIsPeSu/1Q+eKr+2dXT59cfZn6DHXV6+VIL6xSYWQmZ4JdamBIEAJBLs5dp15
/uo+YKuYa8eFVbu4YI4yIU2T83qmEFpYSvVeme42MFNgvZ2Z+cE1AMZvbFFGhJ9jDCFkIFXarUu2
nEaVhcFiw1StxOFOWbSfrfrxa37anHPvSyOtQwwvQCjcsMtX/VrcBmwZCg2D6A95hxaW+vOZ1YG2
9shfMnn9+4KEDhSOrGpBorOuG4Dx2uZmjLZ/bYCfaX2yoG7WQyfknXS8rHlB0KkrkSUK1wyYVbmo
u7o0h2PxKzlmTz/Dza5N7HN3jzfvnhQ0GZJca4lVxQVd6lKMWhcLZQu64WH/Wl+QkJJ2SGRYZzQR
Mi7gSsrmGynqOvDBWEcNB1KJmV6EO5T7z5+MK75qkRfcULcg8YO61HWQKO3jff+iORiVO29Sj5Uv
XH+iLghRd0Cv+FTp5AmRQb1BYjIzky9UhTC3R3oIRafWTeFUO52dXBynxAy6yz0OeOabT6ye5rWr
IAkqj/VpKCAhNYOrstDTSAt5X1FnkowqE0uqTJsVBK3mfSRRxGtMwH8yDaXfJEnQ8K1Obpt78nvH
R1Nv7VlfjwOaUDACzDjDtaBrSY4SraQU8TQVIJeY9vv7bN57QJ9OzbunDbNjaPUJuqRFBSrcxMGJ
N4Q1vIGPr/cXF3DXnr+RgXCC5Dkz/lo9rd+ipB+fKRK/upL+S5SqNWYIhvDSvgTe6ABi9fMxZOVS
rm872lQuOKTfmankz3gbaLjfkSl9JPOOE5wIu9p3+n7neBjv+2UefPNuZxKUIVXdPdpI5X2qJ8Ci
/QiATmIzTnfNCCy/h4QgC30V9ZqrBCJxPnPqZu95pxD4vT/frAmtkF9WK7p/NMSrLmlSYQ03SbGS
NpDB/vU1RJLYfLnbiRv/jhE+sVijTLgucVldpSCD298JWG0VjY+t+CPgLL72DO1wW5Is3aUR+zVJ
DQJ02OHmXwKTLEJzjNjaep6JFnA89XIr/gUbXjFxetYiDUlEQ4ogkGSwSkmzRy0Se0N8PFY4ICub
rwCdw7RjMZpjZaE0w1KYtZh0SY6SatbDOzUNyCGI6g9jbMUb69HHGNv2tjzXr+ZvtihH6GtF0TdE
MbXTGQ2KmBi9/furnnbJCOX+RD+NALjFgRF7FK3wLHjq607+wN77TXDPHO5ajbGX5ChXGLSiGuvE
1GApbmrbpbyZ3MByJvet2u7a9w1zfHwNaRHX7LcEKcOdxYOOEQkwiEJ1bmP9D3YQEchI74HsDrBI
dXwwdaczVYcl27Xn0ZI0ZccnMQlEPQ2Fy/PkwR1jeWMymCpL9RkqQrep14XeSEUJkbbnwQY4BRoM
GCZk9eW8YEQjjC7MY9UM5TRjzQsCGAJVCYBziwxTnvQDwCOwm+/HGauaP5lnt1bzX54d3Z0u9dE0
FnoAAdqdw+HkkLXzWGH7WvH4GxXKdOSzqNR9Dg15tt/T2MSe5uCBN594E70TgU22Y7HCW/KLf3d/
f+kkXSYc9bGUagPy7GpTMP3tnJFeDVQQUHP9YhzeaslAwt4M1FVkdNbQUD3xXKvVqGTCpZssm38S
SL3qrniwdJcF37fWbaouSVHGpG9bsVeNVCAuzeaDbYShSae7302Cw2w1W7XAC7YoS6KLaYv9GTl0
49VOnHojWTZwyxiPg9Wob0GEMh7qMA5i04GIrVcm/1PdnLMXhgEmnuJvurAgQRmJXi7nNKlxPAN0
YRM4l8asLH2rvQvWrlWZ0C/r2v6bHm0uqpIX60HHGaGeJu2FTflQZlZZlQ5n2GG2H2enH8zaNRIb
wPpiiclNKXaK7uE229fw/AbbtEnJc+zMkJA0vewbB6PuZQ+rQiamu8B89j3MOJj5x+mEYrIduwrg
pdRL9IoZsu3OqbZqYXZbRPnMnpxVg72QDRUGqlledsoUC5dSN5NhM88WUk2T+aVmDLfOuikaZXOM
SsFV4XAKuWiHBsZKN+HjZve0q0qTib1HNOiWqKlYRUk7LYsmiJrkRY7HbQyws970Doe33Y6J0rjW
w7e0AfRgTMTNGVK5oHYcIxO7LmNLfvVfWBByq5kJSdEk5CaAbaHS687VLmilLi5wbazgTrIrz99K
p3wznmSydLfGoxb1MtRPpM/EVJ9uK++6P1wQp+5sFPeqL+eVgCgG8MbHe9W6R7R7apHbqp3RItX5
jS2f/sht/CZLg2yUqVC12IYlXJRyk2/urDGw5D3aKshykT8qAC8EfK1YLnz+6Aut5AsQMBpZjr1b
mFi/ZfQ28v97JvjZqoaqMpJMwMdD0w4lT0UC+IQ/1cRvuKKjWnjwnn6aWCe2O38BKPX26a07xN/U
aDFGol922dQISC6RolywGz/IiGpS2ugjYNBadSALWlTkZGRGOSsSODse48BWB0cW0URbuU/t+znB
WhiP5bHW8yILipQNi2s/V+Ya3Elm7+aiddgB3tYZHdFA8cb+nM+3OWQcnUQZsrgu/WKWBuHiDl6+
kd0zz9iuzTwuynxFWTJz6QAKNWdPDy3wZRNs0NnuWVOD6zZ5ITnqrZWHsSx1OSRnI00XOSgSYwwS
3fJscPTVkH1BiYqT2gbYBUozCkgmvdrkpXoRzEv1VFhb/eD9sKzkfnNOnTOiT1afzbrdXJCmw6ZO
GRJxaMHk/v347l6mysQmRdNKN6HJk179xw3LbLHuABVEzUlW+nILbiFXRbD4yoye8j2Z/j9PrXmO
d91H8XFbK1cLD0CF+I9FobfLh4IWSqUBmryHFzra0wYnOhq1xXlWU+5Si51EW41Hf1Okk2idNORa
qEBNnwHeE1rol5+9att86Kxn5fVK/c2fLyhRNiWu/yNPpQAqBSocLrHOz/0bupKOuWuclNOv0wVb
JbunccOFaBAqtuqA6hXrfUvU9NaHUKZGLFq5HgWiS0B1qO9TNwek3+v1UAnEKXo5GKfKuDc0fokW
1HWRxrihLTr33fd2a5gN0vb7AZGGu1M/UKVjUFx9qS1kTRmftO4iQxo7clOFeyy4nq4taPJlrpmv
bIklTsr+iE1o8PoMWpVTu2QpxGt+mCwd2MyFiSE6wQOI29voOC+eDEghzNZgIS5KP4Zt71mCZikz
ZaAUUVbVMMD1yQ9Exz4aS72vcWGZL0bC0y0VosyRgBb4zDfAM4DsZQ+wiUBdi19K+Mjcsf6pvlKG
qPUFIZc0EItT67h3PyrFKktPv7PRlRpb0Z8gbKsLIyRTYU1BsBtVHuq6R3SId11kGhY85MZHtum2
nl7D3RtypDdkls0kK0VEPMqzXezC+ybG1Nd2e5/blcUpZutZCBL3qRUegbiZHj+ZXbHXDRu3voCy
SkHmx6raTXDT7nGPrS/H+8b6iMxktyWg8E662ZWm6L49nZlTZ4wQRKHMUJCNet4HMENHG/24zQvL
ga3BrCzP8fr3RSjs9wJWtwo9zrF3j+hVk9zSLZ4GwzEcdE7h1XYePnLL6r0dWkC9n731cHrIvA4d
qU8hMHyA0OHNHn9/1zvYeJ5am+dx8EbGg3o1s4o1rCp5DaGRn+4KippW46qJJ5aK22CAOd2OdpPY
SuRyqTlsjeddjXXr+0dWfmm1Jr0kTF3hsQ+NVgiuhPlHxcwjEwMfr0d+AvjCrnvjqyNG61kpydWo
cEmVustVkBpCBbChCzKDr/fH7JQElpChm05mXK3VsHBJibrFWdSqQEoilAz0uctW3lo9ZLmTHOGo
vd2+x6t9oAtidKcQcLU7uUhAbI8RpKByk/fwXr1kod1trUKDz6mcDVaCZfadcydZu9zZ4GKrmsny
e6RAS9/m5XdQt5kP8fAuasJ0HdrcKZ1Mq9wRFKPb/K6+pJd0qLsrBHk1ZsYMfjFGdn9fWSdsvfI0
yzF38G1kPju2WKXjNXuxpEk9Wbq26MNqBm9jZ324MYoBaNjeMTHSWSp6bcRZmI1KTv6tovv2LHlv
gBx81C2WpyYByK2DooKGLJ4DFYcFARr3x2OCWWx07IYGaWv9ZNcsyXHcokbFBXFfVGrog5pfm5iu
3+1670e5e2Ro31qYtzwgyqIYUd/mbSAIFzHZcifUo+fQ8jnWxPfagJC6JEOZEKUzxD7Xie49ozXp
Hq1J25P58OIAWgmIQns2IDXrrChLMo9C3MQpOat9a9sKgB+e0F99X7mhgv5bZlZlLXZd8Ec3YYxD
mmICHOSAomS4+R4jEtg3g+aI23d4tYSoqph6UhVZFBQ69hBmJRQkIBheinmjkTRubM0fQ2g/7VDC
jxF7MDM4a5HykiJlnVqh4MJCkBA17ms0EXNoWMBjEpmwx0eOUdBe1cUFc7SBKsO56waiJJCinFsK
hPh8W4Cr9mhBgrJHtdpz2DYgCheuM6uj8gLEnc6KsPD2jzzZghDRz4VBymc+jaMevAyWnT4UVl2b
ZI52z0RlW4vql+dDGaU2CLXej3A++943EWXv7rDdObl/PBP0IGYlaFXPF2xRRomTuDYeORm+SvtZ
vglYCJEJdsLbSJ4wcRNZmkeZpjDsW1m7qsPefb+fzQrqgAoy4A2YrwcWW5R5qvjCAMABhFjaQCma
7cLTnrgdzASrQEhuy9+M+kJ+lFniARBd6K1CMobH/iKcdqL9RDzvbS1fzTwtlEKlesKKMqr1KAcZ
JJRl7/X4/n6/xRgGVp0eHFQkn6x96N0mybJMNAJkn3B5zyfQDCBAHms8ZUUnrN34bl/GJh5D/1CQ
KmUrBr3uJIMHuedXzpS36C5Ax8ZtlhjmiG5zCbVqbIUYJMLYHH7x6JqwepGlEeueERVjjcxUa4pB
WaRgwiKZBIi/eFH5Hnzj1t3+eogsD44R4EsWFpKy82erEeeCJmWcsMFRbsNAxS3G+Nd7f5juOED8
s2K/a9D1d2X/zRplmsZ2FMOqIWQwuglYv9ksXSzXRq7Kt1jNNcQY3KJFGaasHno9w+vhAjB+4eSb
O+ajb10dfnNDmaNIrBUhrDRi+vA2eT1WznEMAeorHeXX7L70vjbsKGbduP+mSdkl7DiqgV8PrpBu
fK1Fsw1NzUl/BKV5Rr6a4RvX7e1vYpRtmsVWDdsUDBJix2h7+zatponVv5RO5SmbNHZDHCcSeNHc
D7RSn07bfEOy4ej7K7DfzWKQWw2fF+SouKXU5cGfFZDjEE28Dk55Tvf1M7BcbAahNZOuoThKwJFl
NG9SesEPYZ5O6MbAGK/tvz1kNhL7mFtkUFnzUEsqlCaMmCJIsg5UUEowkNSXTUdysA+Pwc1qT+GS
DqUEcVoN0lSBznWPDMBGLlv0w2Le98cPLFJnNYOuNqcuyNGOKhFnwPBnIAfsHdsNEE9c3HvN7NDD
cpwe0aygmfdklME8NW/TQ6mYD850qLE0FSPBm/z4WL0A7+i2qFeTLMtvojQnw0roKmzIgY728YIJ
exPrYNE0BIsMMNJP48C4d/Ka7VoSpHyZMmqJhBq7iOhD9JLJlN8RHWRfqDAMzvHejI6nwkrdy/Z0
Apz+aMXPyPEpFhDaMwONrI7gOLl5Z6F2xkLpW7MIyw+jfFOpjJxYF/iw5xptIAYbb3DNvi0JUI5o
yruiG0siavfYWClvSt6/kA2FN5Y3Wk1/LGlR3qg3xrzhyT1F0yoGB5EBye3tBYC3/NvP+EU1i22J
cfvnyme1oLGkSP6+eArI7TAqPdFxCTvnjbvUua2vq9nIJWOUARKzNGym6yntX99DLH8+ac4B2hpj
0zwzLbHmBTXNMEQD2+iAHkBJUWsFfhoRslzqbgc8J9FtyaHpyUHXGEHsakS5JEXJree7dsoxEnPZ
A2Pw/T23gWrjGF5mY3KZYV5ZXFEiBPRwOCo5SPHe8/FDviQuw66utuosmaHs96y0GDtPQaE89w4m
CwigBEMP1l3E76OhTLdBAPq1ACRsYjewsHWLBh12D+zq42LBCt3VNs6lLMVGT/TZdafjJbz/Zf4k
HU6YWf2aNpvYYx3PfzHJf7FGd7DNwAAa+bmDV3o9usBchC30HhAik8E9VsZjtb6z5I8yx76o9+oo
gD8AY1yKx8AMdmmI5noTtUAP6xatc1mZXwA+5x5IN/MnQxdXc5lL+pTVJVM+8SyC/uShYwFGEc2q
eAWwfC9RBzpiXpKhbK+mtJo/t1AXzL00ZnBsSb2EoZP/xej+PjjKXKQ60CbiCrwgDYKt2WbSAVQy
NjPXLr3W2n1hjO7xK8J2AMZdWIv+lsxRtqNErF53BehCXWDj9bd+w380HywyLBlSdmMa/2N697b+
+GqYx+5Hu5FbdKXFODUgD3uke4bB29rrbckbZUoyYQxTMQJvWHpwxLK/wgx/sBhjyY+yJarqJ2VJ
nGVhpg8yKiDXwTWWdqwHPn9pBw3XrNR10ukSVBB6rrjbj2SHqYH5gHDPsHC9w9Pdzur28l7cY0aC
IUUGhzR8s5orHCw+TMreFfbBzrAqN3L3gFpk0Fn3/r95pKwJSsViJ8yQ5B6VzLE1B440UdjIZQFC
8yNrUQ1n72NcncRY6AgN5DwbI88bHbgjqGnoPboCFWL3GcYxfj54hzcndK7DGA3zocK4EvQYK18q
E0rTRK7jbLtbtBYCdePMPZD+fiBWM6vxrHOkLEwyzJNWSJAvWjOwP1baYA97Y6HL/43saghcdHZh
B/XtQ2X5IxrqORW1EtkNMInZYMBAwtdefnmAzDk4GMlniXSVmi7wuiLJAl60qkwFkEaccX5CWDzO
LlJE6DYwK/tF8XbgEG23JoO7NZEu6f1NpK0up+QBBCS8HZKHjXlBa7g9SaZi3fHuzsKgooFGGFYO
Zy0Kw/SzJioSCS4V4TufYlqG/YSdzlBat3vX0KBesq79mnYuSVC3UYmrSJAaAdpp2/cfg3tmGOfV
4GhJgHbesxGISgoCyHmRRwbaMvB+xvyTg5kT7DNi0FuzoEtylGpwRV+1XASR6bXZB+g1/8UgsNrj
uqRAKUOnhCPGP0ABVWNU7j7MjERAABG8rXRMOpTHBhxZ73c96OBl/wrkzNC6eNojQh/gFzBIkU+m
I58lS5TXDqMpRZrrypINw5i6ggfUPFwlVkZt9Wm2pES56q6uQuyVnYlxQreg0ACiXW6J5Q/NHZB9
bTba/VpwsKRIOW5d64saSRUcV2XKFwR0bI/GuKZ0zqZoyzBRBpDoSIMeYkdE48hYv6BH4vHr+fZZ
MfSbrirkZSXFWjRCgJMTRq4usBdCr1u7v6wOXUkouKwpMh9npLQOXz8nsaeNZshZdWRVAtAktdQW
7XK83GaMYYjo4kJRT0Y+ECECrSMGLNVuY7G2Oazm8ha6QPuNNMc0Mu4VyXi8vqqWDJhKmKKDE13u
sJWZqe2rpYwlPcpUyF2S6D0xRvar8Mp/FWa9vUenaubJgzVjvGizKwTzqQrNx/Mn86qxjpGyH0oz
y/MwEeL2gN1NBLGRZTfWQrklf7TdGKspFXloCkYnmlNjkbVq2cPdBqtk0eXM0HyWQVQp29FP/iSm
IdGQ1+MIaEb3otsnzxy9p09GOLOanFgyRhmNpsyxtVbCLQO6u7Rpfipvn7e1fTUeXVCgcwZzj5UJ
2C0NZo7wu9ImMjEcfD6RyRO0LaBzzzsPWLa6Z1V2GaaeThzkyjjPQgwhRt4jsxmSZd7pmVlB6pOK
7/Drz7bycx9uka9GNbK/yIqVpoC7Q5qHWVX7L9HgX/aKHmcLU19XuODqU5AXw0oTAMF+BM4bMFt+
OFazZXlmhgmmB2glQI+PWkwimvohejiz8KRZVooeYksErU7RqEP0vEB8kTjZpjGPZhSYUmDKPfDi
uwRBAOs2M+VIGYwySUYJkBBEJbHlet6ENlnc/QPLhjeP6Nz5h9eZXvjE92OmziVuAOKboyvYlwr7
hhVsCt/CVH2yTBXDR9M7nnxlUKpYvN43xT2+h5/BY/KQXIotbNX/w0WgDEipikFWjYScjSDx9fjM
e6+GGwtWUJj+CQWxCFsnb5sU1uWjkwda7c+AiL1aY2Re3PuTJ188Z7e7Dugxkd4Y7oVOF1R6JE25
Bg4HNNW8Ho8+ysyFszFi55G1/4IRGujUG6XK2naWpevZ+Q/FAekBVl1ntTK/MMd0eqDXC7QckGcQ
0OLxWAai+htqW2eUC1i+ZTWbuiRFvVCSrConOcc1Q08XgMnwNkf6NsAS1Af9YJqHN+xJwbYe7Ooh
i4FYUEIs40Ivf0I3cRiIAhgFIISb2vXG8ywHHVJ4wZDOCsYj5oqcfONlQecFeiXulWQCuc5Cohqp
cWyIHk2MWD545ssh/4G46zy9nNPHkiDzMyfOVkEclsKmIpQ009RR00A/MXN04Mi2H5lfeAQw+GQF
DDoVmwB1JuI4idhO1NYzJ0SvPSs9zdRRyqZMKqdhyxLRUTwx5o3kPaFzxGY6cVZoQu9zEpDqjIQK
dGr3Fc0jeHdeUlSiffu0bU3ZNlFctRxrk3AWKxnBUheDSnj0wBydEwmkX0kfjvuxxRI0eIVxQzbL
euOj73qqOWJnysG6w+CD2ey5w2c6mKyMD2VxNEEAkJkBeC9elkVsR6aOM/PTkY+DMD3IxZ04W9jv
w/2IOafIrOkia+Ztw02FZH8jRp8rX8+lLgTpoYz5k1QZpt5WR3FoGEEtgyf6lZrVeqHLBXjyFbOY
zZk3J2zvSa0gNuvCwojeP+KKfqhWPednPA+u1C410+ZYCo+qxoiiqffHVXKY2NZ1DMmpMk879Q7z
KEM4Z+mBjzf8j+bd6NAwMf26zQiLCHU8bYPVu6kEIpnUY+ntScgSS5UTazL+4IBUWRMMANdpQBWl
MmUV2Cn7tEgPQ9aYarIddVPpfw2CstM4xS0z0UqzjEFzjTlV0RTsbEB3IHKM3zOMQq1q49yX6UGL
0XLkb0s9cKM+thuVsTB9TcmXhChDLKmDOIhZkx6wXMpK+F0RffKqxOBmlYgKOD70gWGFEx0oGMrM
awohIoYhhPWrFT0j2N1WhxUaAqAFRayu0SQ0OVEmqpH0LuYbPjtocuzm1W4yUFGYFcbtWTkXQRRk
ARR4QIpdDeWiRaIeonRSDDk75AP3qI6FrTe6pSlv8ejdZkf+nvojVwiENIxtGZosy3S3pd/rXY71
hdmh7UbCTqWVDArkZBchwL8oiBimlA1Zx44F6v7oflvHQylkB6F5TIbS0oPaSqNjZQRuozBgt9cO
R/wPLSK67+o8TmrSxzwOJ08NZ4idVpbtcvi/qzIWfkBYvAFagkQ+YnE2AUC1er+UskOjau0hl4rU
5eqeP8hNH7i3T2eVH3ghLCRD9l+mAe3inM85sU/zQ8R7bZvZnbGN0Dj/fyeiIDYhnk5SDFpoka7o
UpvH+SGIHtsKQEBk3ZogWX9ARdZkSE4VNZ3GapCDTA3h2PKDzTWbDyHZ/sHPYwTEkGWBB4oOdfK9
MdRdWRT5oQ4dQTlquScXf3DzYZb/IkHd/FaL5SmJwcEwO/L8mqc7vfv6Ay5UQUCruqILEk9ZyQRQ
cXwpgURUzhbHw7LIqsUrDAVeMy6KChxEAJILhkoHq3EuIMDpQaURVHuIJJMTHxXlTYujPzlzA/uj
kK0QVewH+n5TAAZeak0g5IepcAyZHEqf/7gtsTXrovwmcU1qLC6j1jeVnCZifjCCkyI/NZLizZFq
8pgA5bjSuU1sTXBEaoaOuFAwaKucanqN5IyRH8Yo38ZybOE+CkVuh3PPuPhrZnlJibIxncCVc9Cp
+UEw3wbGfWdxQf6+EFmkZrMcllp+ULAmVz42odNkx7FmyGrlYLBjCyqMtUgYNL8CDiyoxEKuG2HJ
pYc5fceypq2Qb2Y+2mSpYsYC4/m1wtE3WtS14SdV50IOtIadPEV2y1vNIRVY2rxGBb5FwaQZUH8N
hZJbLTZcwfV5duCxI9OsuACrTaufmJ0SbY3PfIb86HQc8ZvElf1FjmJqnuIw0dQC5N6bsDEbJNiz
2pUD32xrT64uyvip1KY0mVns6sFB9lTOboaDIQUWzIjNTxuOJQGidZQr//ZJ9LMoKOIsNiCBsN93
+WEe7kN1c/uKrSg+SGiI4dD5jpYM8btyzmktGbNeZgdxAoJ0cBLqp9sE1nn4TYCKsou0V4aQENC0
xoylbV4/DIb7z2gQJhe6X2m1NDVcnR06/dwHT4Pum7hit2nQ6YB/68dvRgijCyJCJ/dYzIUwRFTU
zhKFqD3rjaHbqgJorrGo2nupDAo3UYXQAcofsh8cL7iR3CbbdjRSFNlExeryPjnd/jDWCVLXJMgC
XUuIgHX9nE+fXP/xz36fuhcR304yQM2zg5rOjqE0+y5MGHOXqzqik82HOnAyFbplZ+aaRO14RERj
6/VnTtg9/gELuioQsAQMSSjU0fVjogVcgt8XQjQzhruxYd3U1UNYUKAOoZeiXPOnCAgqXW1lEcYG
WA+HVRkhmuf/9Qyio2AJ7ilQgbd34OIf0bjj8/cmZ9gC8pF/MzcLEhQTKMCp+VSDRIeRuay0OtHl
z5Pe/A9pX7Yct811+0SsAicAvCV7UouSLdtSYt+w7EQmCZLgDA5PfxaV+pNuiKdZ9leVXCnpTQB7
HtbesIdrd2UTG5sisM7GM3W4Joe0StQ9ApS0/066b609bhBYu6oLAjo60xT1g0lSBHOeUx2NoX8o
KAEiW/bzNldtkdH805ZmsRgoyDiK+R17MFGzZ7vbNDbuSt+bNQ2ObYyzhaPEvW/yLxb/+zaBtTe3
TQDXIErgSElo0i1V7xK13BWaz0+mZ71S47Fi8Ywt4lvdVatnsRDBIy9BIelayGBKhyUoJyOOq15G
hXkHd2s6eLGHOgMDDeVfCtqLGJXrjSzBYaK5/ilZlmGR6l1Zt1+Y8+eYPcws2aK4dSbr2ig0hZp7
Zi1nyjOf5M95v2V2lm9+fybbcy3X8ThWjV5T6AsB6JOBFaGKc7VrzOTVs5rdnLW2b2PbCXKxhO/E
7P5ZkumORPxwmz+W939PHhB1WN9qM8TE1+TlVM3T6PACbmWF9GWSnGvlnJl8mQfn2JBRboQw6xf6
Hz1NVcdzhfiJwsoq91lUr0ptmIJVfsfW1P87j3adrdXPJTXw+wfrp/Pn141fX1UJuHBkKzBKy98G
rS58BLfvHBsZqyIcjYPLsX+M3OflFs+tPsmSnSDL7lcwxvWT2DECrpLFMiwm8aPOkVqOxz1tTznK
LVsZXx1B+M3rsV3grmJmHLl5Ha3TzPp46FJkRIZcJcfImWJfTfF8mvmkAtM1ooBkLv2MkXJ0Udil
OIi2fqqE+Kq4gfWO1ewEKo7jnekJ75RFXc6DukrTwOvHrRhu9fIpfFluAaEJ45DX91LQqunrLkOc
pVy/fRWkx838etrDQm8oRiCwtR6mUvPIx7x0WFNIeBJxFJizF5SgNYqX20K3yqQXVLQ4Hivr7cJy
QKWKdx2GnJzHuXnmf90msn5d/xwFw7B6GkqYnjlhC6UMWXfuvEM6fO7EBolb51hIaPqYUDFk8XJb
mdyP1Vk6D1UVbKYktg6iywPyoEacgErd/5iqZ9U89s3xf7srLYhxhWEz7KPHQawn1HI88zzP+98g
wT1wF8oCmG/T7sqRZSl40sgw4tGjPbmpzwyS+Mh/7W4TWn0UD8EelhARBz73tZjEkV3PhkQ4OTjN
wQRus0xMH/MW2J+x4dYvbKrbjiV054xjUA/5+2tKRHQWMTvoDtbJwIgPfNjx6G9j+mvg4pQU3ycW
bZxtzXpcUtTEM+fTMFdtIUNOsNDUe4nqcsO33DqTJppcVVgMbICCMYynRn0ExLrf0XPNLb9t0Fu7
z8TX2++1pu7ftI3LPBMhjHaLeSyIzDzI6UgQv/gTRnH5Tn5zoi+36azxBZLsyLAD0tt8x4D2UM6s
qsGAMz9V4kN+38+HLNsgsvZALpgO4JYORjh1czIVhSj62YFmY6+2QMu4+A0xQgKMcwtGnno6VHjb
m1SwCsZxTGTxleV1A8S0IgmF6ucNVtCbEN5sI8UKeIaSkWN7TOMFZmO5vTFDK7jYsOqXT1iAd4hF
uidWWBHzac47v3FfC74VbK4pPBwO06/IvWPz1vL3Cy+jFiWr2mSAXNXTvhJJ4KWvYv717LuNgjwq
b1j5xqnurbNEDEDPGLOQuTn93FTxeLBHezxXnYq2fNwVvx0OLiXOkrd2UOK5PhDAYvoh5lMWlml0
qJP0g51gLbjV7eb6OLJzVI5wNcjgd/azNdKAeeqJqt6XD9yr/S4zC9/y0K5XRv2HX5aJqw9b2Pni
pumgOpJ5KgtN0/uaeMpPMXlJU3ESbENX6siDCzNdkdIeFZPGQBTu+yzM+ukgiV8n53R+7rnn2/YH
0z5FVUjHfEfT/ZgJmJ909ztH9RyEZh4E6A3y8+KopatIHiFTAlvd+lP808oIIrQ7a6u5bIV5cc7/
6GgqGvXCyWupm4XFMEUfuqEo7tx0+tIqoN7ePtEqJWphDQqBhDKiUeLubLhDNWehHcud635LksYv
R3q4TUWHFfnn4S7IaFpA1TTKK8vKQjoHNvPSANkGf5bRYTbVj0w50AH1PuuaBxU7j6QcDszrjo41
YkUymfc87gMysLvbH7V6dIgu1LgHk6GD0TaUzjUbIFBA1/OtuyjKfLFR+l0xS1B5wNQDDKlrw2+5
Fo05N0r0mZmQWcLTUyObXe6Oz7SpnwrSv2DrDdlg0FWC3F6co6VS52myOEZDnSByy8LY+CMp3R2Z
/fIr4Kx22fjz9u2tqqMLSpoo2i58Y1qD0jR9sYDfIoAHjXVmlCPZjzWKw5fb5NYyyzYSe/gXSREG
rXt9lSLzRFILIwsHQWZAphdi71bA1MttEgfdmEfYa5Z1OzOJRswv5+oOCLj1yakkuoaT7EdUdeMu
wdbJ35Efz8ZFcNtxPT0rywdrVC7BZ7XyjDqzX8+Nb/Wfbx9+lVMviOh3PfV9Ys4RiPjwBp1wMIPb
BFbcGgeOLkNhDD7BO8BCyXNVCZNloZgab+dMT/2SSYurpwQ1y/1tWstDaQ4vaDnQ5GjwgIOtuWoS
u4vJWEG3udL+1jTdKenbj7dJ6FMZi7oBDQZnEF4UjKYWJ4hSKcIkLqyb6zvJCz9SCLqp77VZIC30
+tQvZfYyF4DypvlXaxBBPI47hgLEYJaBnFC26ra+aeURr77Jumbg2nJRqOPA4PAy+885nU85miac
AvNLtj+MnwsLSMGm2qnusWlaMDP5LqzymwNdmTnphjOxoiauvkXTS12ErnMSow8O7YTOHVU580k2
VWfWV5Gfz0ZxGIt5ON5+ldWHtxygpyEpAIBg7VFkmlRDN+BRale0QZW0iD5MMv+6VnfQNvIvFe2a
sb224n3swSVLjp74QNs7Gb3cPsiaT3tFQ7u+IW29nFe4vmJ4TuFTWfC9SPOTxz8jwoNmaoOE2ScD
IDW3Ca+KqcVNz1123lj6fE7WW43s0YUVOuRIi3OivnfPpN0gsqZpcbr/qGjvVJXAAsaYVh4aqWuh
DWPs9nmeZqem6sx8lypzvmfUa/4Qg2juqn40HpHdwkZpowbgtBGJgIu290sRRRvu3zoD/fdh2tPm
bZnIoRR52O7VR2PDnq2K58WptTelfTtFUIJo2yTSb916N42v6RZaztYDakZscDK7bTgYp4/jfRwD
Qmv62QLr1uPJhl3aoqSZDCI7L5EGGmvn8RBbD/NJzafG/vXw54pTlo+4cIe7Nht6EYMfx/5cx9WO
Rnc8zzb4cVVXIYCzTddBaZJrrmPW18h1Lz27nYgCtz9AXYr2h5efZfn9tnit8td/lPR2LavoZjw+
bLnJhvPcfxIp/R3ldEFBEy0aI28/WVBOO0keTfWx3FrEtVzGO+N6QUATkbhQQnQCl2UOLrTrucAc
Z8E+CvJlcUxip/GxYOb2ra2/j0soc4Gxb+qZdlqakUgm9LfOqmiPcxvFT20RHWMv8gsoK3jxvXi+
TXJVVrFE20GJwoPDol1jCTUIhkA0UTtfM+++pcJ3ja0ORH1Q9h8n4oKKdpcz5cDQGiksyZCEzhiU
YjfI3B8d4lfWKP3ZabFrvv3cwwEF0mniD1nrZxIxi0Ie1yvave0Cm8HFTrJm3Nloyercnewj5Fr6
z8zE6MftW1nxyFHqWMr3NpYzuHpyVI1q6QbC96ZV4tN22g3JX7Z9zsmf3QNlW6Hw6htQ+IqujVwE
wO+vZT/tBI7SL/44bx4IzNKx662gdgZvo49qi9Dy9wslo9hIuqKE34TWgcBlT6xDpBFPG5e3KvsX
x9FUWWLBOcspjpORE1rp+w3fR5/5+YeZ8CgItDlKr2/zLRenMFp0nokGp6jl2axlYMq7TPZBV6AE
80WmdBd3+89MbsWD68fyHLSNoIkW9bbryyvzomrhd2ahZT05LH5gytswyqtchyTb/1HQEgg5YyNm
EWADeq/0R5v5Vkq+pfG9UdW5z5NwdLYc6UW63+m4C4qaQZhklFbTMpqSJ8apoknhK7VnvYRnH/tY
GXSiw50wyW5O8j/aeisDfPtG3XcVIcfKScZw3obKO6srTmW9YVVXTfe/53P1glAjWrh+I84HkE+/
n+OPPHU+dA71HbE1m7B1GE3F9Uk/etlylSnqNQ9bYevWr2suVW90ZM5HXFV9Ho+n28puXaAwToFF
xSieoEZyzdkqNcphzvDpZd0HjVBHVdJdMs13cjb/TEsbE6BR97nx+s9Jk4RJv9XVv3o4bBBGTtXB
jhk9r80HgxnmMhjTTnnrWxhX+STrZvxx+5hrDZfIX6M7wgIECU6paT/PSgo7FzIPkfkMZlTLR0C5
zy6ixtgKyuoeLXTdJHzn7Axf0m7eZ4ocojw5dZnto6HrMJn1XSPMw1in4ZDQ77c/b+0SLr9O05pV
JwuRjvg60uZ+3HK/yl5uU1hzaBDNk2VTM4ejpykwu2d2VtWYBSryu7hp9yKtD2qYfHKCd4B4Xp2k
I3a3aa55NJc0NZWWUS5Lgy13Hn8XygniDBgq1ZcI15m1P2/TWuVjE7MuaIjwLJgJTUiUkzeCmXCf
mP1SoIGwqL27Mh6/ZsoNZkkfHLU3m3g/Ju63NCu3nDd9PvvNLl2SX174wi7xUiQFj6c8xByZw3h2
ROke42r1UdXkoes+xUayGykad5v7GhUiOSTKb5A82PXJLumbA5o4Dx58rzmaA0du7ZpYs/3mMpjB
+dJ4rBdxzKQbksLF5ZjToUwfiy9Zu+FdrMbyWIxhMZyOo1NEq/RmGbWb0kO0W9ZYbB4lgWo/mW4Z
FDH51HJAy0TRngMSyFAbHsdaMQNl2P8oaxrMzIE1qiwC5TvMftpOfjI8yu51rF7r8dW2Z59IdJjV
9wbcSjNy9u2Wcvn/nB3TfYRhDgK17uvHJ1bMSwVgh7AnVcDqp5LLpSE3UNMczBZ61r3iHHf3Tao2
tPeqhCED5GDhG/rc9Lx4V7iDUvGAS4+ssHAxF9PaQV82PuPtsU63hhhX2eiCnMbkaODIG2DHwmOI
P2VDfTSSJ29zrmTrTJqmntOGmqXTI21iY59t7T005nezOGPf7Z2ZFfvbamOVGGawMFKIvLOjAxPx
cqgxJQfesRovSId9gxUzgnyrkMib0w0btEVLuz2Al3HZLPmgVO5Fi3iu/TEZfo/ohzp1tSEVa86P
eXEw7RarbIRNWYglhToY7Izh6wPafYMcsnD7Ctc17wUpzXjZqSIxMSwkFuiPoinvM+s+co19LMpg
Yj/guiqBXvk6rCq14eGt8qMDhFgHXZ7WuwHX2aAN9SSUrsmxF3X42aR1MFQbRFYtJ6IzC2Vpx0O9
8lq4ee6VZtfjJs2EH3l8bkWxyxSUeXTo1BekEv3OJBu5mtXXu6C5sNKFNWHoLqPAesxDr7krrG/S
wZS1XRwBx//p9uOtEsLVoaeAoRb+ptkuCGHoDRsOuxomOh+nYzkpBTeomnctiT2/68uNmGP1wTiy
g/+Un3UkjqSLm7obYIfyuPBN61mljU+3koNvvpwe2JhoXoVP68CnfTeZRrBNrKugFQcv33W87e8i
hnKsW5lB0XO/pflzI0jpz3+JNj9WaKdQ5iEpstMc78qJb5W2Vu/Yg4GyMPqNO9Yes+lI3vceuLTp
H+u2mH1e9r7jzHtbwAm4/Z5rF2yZmK/hJiUIjzVmjd2o7CPLgReEjlOQUupZbUr8oqj0+70koh3I
sUjXpqOL6f+k2jXyXKCn6/Yx1lTlJQXNczQHMVhdQvGCZR5Y/d+mOmIXnd+hzmth+O82sbX3sRxO
sJQGdUe00l4L2+Qh0o7hvqH5pAxqKc7VON21yaPdQxpuk1p9Htd0bZszdDi/4WleiFuFFhI4ATwP
MyqCxtrJFt1VWyOAW0Q0T7hg3VQkFJfnes9SYTlsus+L/H88iWbMnMgcWGoz4FqoMzfMgMoHo9mS
nFVGu7gu7WVkhmGgqsF1kSHgp7rYOMPCRe/4GI3uFM8Ov83VzjD3QrjejMlCResvSK8GzZw9971z
Hi1ybMvqrzjxNkiuMjZ6tYmLUJugw+6a15SljMxGLBqmaR26FK019l1aoXKITmckOW9z2+r1UbQP
mwxFb5iTa2KV7UR122UYzicdbDFhw5ELu9qwVavsBgRbhmFQzDvpPK0KWybGWGBuMPNkIKzaCRza
m7DHgzzePtCqpFKO+XQYK0xraxmr0RCe2xCMKHqDc6iclyaJD2Of+Uw83ia0fqZ/CemLBzt0rLKo
xJhbhT0gjRr33vCc9XTjfTaOo6NN1F2LmGmui9BlkT8U/EfDPyZ5vS9ovL99njVOsMmCeYP8ovtu
gD6byrx1aFyEcTej44oCvPIvTCZsMdwadzsw7XDJkGoh+rXlynb6nsL6DJO6nwyY2CquXpPe/OQ0
qIwX0efbx1q7QGhs21tG3dFlrDE4H4o4xja7IqybJpD8VVjInhjtQQ5Ptwmt1nIvKWmqomAYQxhI
W4QCQDuBNSXomPZa96l1OD3EhGPV69R0d06cKcxheK89jeKgt4kB7B0vFEZNg7aw49+Qh8uv0rSJ
kWLp4jhCHir7hfG/TfId5byk2AJQW5MG7sKZgIeN0QxHO7w1yCJBcyL0SFbtaXderMnQbWEKrWlj
QFSgTxd9XksP97W2ojnnAOXEQKBVtrHP+13cl99YV59by9iLHjnp1NwQizX+gUxgWsDlaIV625l8
YY4bN+4k6ogFBiln20/UR8vmgdljCcXYb6nJLVrW9fHQUNZxdxkXQ7fNnzLd97nYxUgIRNG8u82s
a1KINB+m8tGwY5l60w48p5IYk1uEtjWGwjXDCOhWZtsd85weqjzb6IFZi4/QS4bN4GiCRke3ppQd
s3GqokMT9FQASov29LEd/7R77z5x7220AOH/Onsj3dDQ+t6Qt4Qb+tgsivknBtgRTfadJKejkWDM
1k2QVUq6pyhtP0gkCQpuH20XGdtZBkUpHkg93NM58tOh/Q3143noyEZKzSSeru6sSaSTxTCH6031
eajZH4WwgypTJ1ZvVYdWuQeZazQt42nR8nXNPeDJrDRdTDfIeQpHb3hkaA5Uk/vAN33vFVKoxgAv
iKM5H2G99p6yk0Dln9BozuULFvIFTT/uasnQL/B8m09XCSEShCMEiC9MsV2fyTIrV9YML1ibDy53
P8rip5zOBmW/HnS6BJMGABIxTeQ5tOyc2/IMaTFMUTgGuYvR1liQFqjXG7p4RUleUdGykLUzJi1X
mJyokLYS7Cl1gQFd/obLekVF0yL23CXYG4zHUcr4oNCTSY3PltEtBULZpbuIdcHtR1qTM1BcYH28
NxugvVI1DYObVssED6O9n9M88LIn6r5MFBa92pfYlVbGyq/JHzFg5jCgc3f7A9buFcyBlD7y1pB3
jfNLTxpqKAnk3Bn9qviJQON3wH/cSxpauNlSVEasHjQKp/JRGre547vFRo1n9SCo8TvIAsDm6P0d
aZ6jFlkBzEZYP5lEKqJ5Et5Ws8WaTFkEACYcpXGUyLXb6ueaqLrMy3BOnfLYT7Tyo8J+rUj9AYha
zYalWaVmEhMoB6gggty1BPfCGV0v45gNiee7xur8uK4/93ayk3Jr88ny4Vqs5gI6BKoW3TGYENUY
n7gAbUyduAwT7xmbuefiTtB7NpxsseGUrz2TBTuGbA1SSJ4+ilITq6poZMiQ1uVeRt0Z+eGHTNmf
fp2tL8lo6mIU1ENBNivDdkakdMT6D2/YmCdZJPPdlV2cRLsyi7cjkM5FGQ4q9031s6/r37oroJdx
dMogAlz448J/6tuElKzHIWj9AgLUeybq5+17WvEullnwf0loDM3Gjs8pJmFDEwPIfjqpxve6Ge0J
+ywd79no7Iy6ujcK+nKb7prHj5wvZoRMlFZcpIauzwaQ+LjrmAuQjbKxj15VVMcqtXs/jTrg4BMO
1QtH6ziOlvsy2AwjyBULMinsPRfMuUPpUwSkmgBaefvD1mQOo9gMXd+YdESzufZdzZAMHrK2oVVP
R9djCEbmw2Q/lPNWXmyt+xu7aYCBt7h1MNGLqFw872iqFgEBRMEU7t3E68Oc3dk137PBC3gXEJRS
h9Q7AekniD96nXuI2LCbyvTjwMfAaj5TZ6tZao2lAUzAMAECeABkU6+/qJmAHhGnZRnK2q193jhx
kDiR2rB5ayrgkoomOM0wWKWywXPj2DbQn40bWAmQIHk0VYfbr7lqXmFfMURoYyM2MjXXJ7LL0krN
WZZIBv1k2MAxoM2sSpci5UCAYHRfmafRusdmyKDy2B2tx99Q4ejN4wvkGQZN3kbyL964igtBC9mU
KF2eJ+tcfGuryt+Q4bX7RFzHEIrY2Oek5zmmQQLlu6/xaq2xS/Pj3ES7ZNwIQ7aIaI/mjgWgIxgO
UqK9Df4Xx/49awtcb5UIkg0wRYDtRAxy/VoeiVo7ZyOIJE/ICQR18yDV8BtPgn4YNIGi2oT70jSP
NxRzCZenwkB+W/osf6iUeLVcTCTmv+MuoEOKOphhtTkKBtfnaQVg6LqurkLRtEchjR+T9ZdZpPcQ
3tt8vmK+YSEcG2KFKhr2t14TmgRJgbvUlUDJ6SLfq4yD0cVnzhBaiGHnFn/cJrfyTlfkFj1ywdWs
iwrkwdoy5P3kR+V3M0Odqax/XU9gIvet0MTh2Onts9FY1CSJCPgaPcGya4/xKXWzDSu+1t5AOWYY
l/dxMDG5nPXiLBFJwNFjVYWtwY+D53xM4ueqTx8oxlfnttqV5Xe00gZSNH4bYfuMNIIs7zaka0Xx
opwGFNk3FFE0eFx/BAYpZJ72bRXysrorm+Yst6B3VzgEA37IiaO1c9FGmmihatHnvcirsGldv44e
E+cYx9K3i8SPxi3TtnIcJKvhVqBOZjOuD4AwGkvO8qlCasS05x24v/7mJglCttt8uHYoVNVdvB2I
vOvpHpw+mufJgr7wOqwGqi15RwcpDko6ph9VmPPjc+JssOXK4eCLo8KE0wE4W4flL1D3GxRA2kI3
r/bZ3GNnirB+Y/QdV+fgqZbxSFsPyzoTa1m80aswgeHxY1cZ2TlNPOPslGO7IQErl7i8ErWWYRrm
6ji5siE9krqol6T4Dw7YLm2fnbpPfTpT+yBl6vms7OyNpMHaJYIgsmgMxSHgqV4z/Nh5vVFEsg7z
qPluJEuLuhcdb3PHipZC0z0G3pGpw+SjDoeYRi5pxsSpw6R94IDeaDwsSsD4x69TQY6MvzVYoktK
E93MjYQsmWhCG+i5bH5GSbgx9v8bDU14RTxarS2yJsxLOzjWmP8zs402jLUHQecAolp4Sx7VM2Cd
mqyWD2kDqyhOfG5eC/E7Q9yAasJMGNrk8CZ6kGl3ptv0dtVgkpkeY2bszDre9310un1bC+9cB2Y4
BFmy3A5CCwAaX/OWLJt2BpIngnQah43zjZqN32A3qkq3ADe3KC2idWE7OlHlsO5JidGLz0x8LSLM
2NEPmfH19oHevw0OBD2Ap0Gw9u5tWsFoN9kK1v2HOfndVki+9fNamqECrlPcwyMKjYztXLaTGd2Q
kS0Kmsvl1DSNkx4HGPYtdhTdvp33Yo5QBXj3cK9gdICWe/0IaFiYuori85voyDzpd90LTzZ05CoN
5GqRNbDBWHoXN6klEsMxwws0Tzx9AXQxsZ5vH2PtjqBD/iWhO9hW08b1SMG1fPKlegEA3W0C75kV
KFRQuItYwGDqYoG1OcmUO2YZZu3Y+AklfdiYFaryVSWC0RjmDTv55lJcy+E1QU06qnHAWBKgaMJG
BXw6VtWufVb1vokPxjmVD6baYIStA2p8HEvpjAT1ypCWkR1wp47uxsL4KgkaU+2maDY05sK0748H
FAjMcDO4+MuDXgh/ERmJ7O0ZxzPsYSc7jFo58APModlb6u/a7najWRp+NA0b+u29wV7uFQ0uBO6V
i/Hxa8IqmlNmR4iS0LZTVIdCxjvsBIjaJEizp9s8s3bGpX6wYKpjgEpHO8fomOilBQfLY01YAP2O
lecIuxt4cbAi4Zec+XTLqXsvCJguBKQQrASMNtVXxJVZacPJIW1o26/dArG90Uq9cn1Xv69dn7QE
GzIbvz+MKRIPj5Ev4g9l6md84/JW+BGGDtcGDwS9YjoUxALR6dmz1cKp/3vIH8ELLmbyis1E0uqB
FjIA14afo+8+KYrWZfMYtWFC3VPFgIvypTfKYK7VOXc36oLL5WhMDxMOQnAUECvpbejlhOjZImkH
25r6JWBtnATRxNfbXLdKBHtIlrzngvWiuVRNacwxd0Akxn2V4kX1h7x9uU1jhbM5v6ChuVQG9t7L
Ps47AMqQgOfiXKO5dcSaiCkl+6R6tYfMHzsr3YhYVpmbM7i88LUgWRrzNcqJ6DQVHdBHPkn5NAxb
OeNVpkM0a+PnkcnTty/lvMQwXdl2Iak/5mOEHM24g0YaLWt/+wJXToL6MENZdskU2u9OImtiT8PY
hykgHPb2UKu7tku9LSOyWG+N4dBXg5gVlW90QOlWqzO6JPJ6pw8nOQe5l7+UCX9QpnkYss6nxfBp
6otPzizPbnqk2dnkL1R9u33S96yCtiu09yxotIj7dEUP+4jKJrUVsFMiuU/QWXAQhoWssDVEfmNl
+T6JUZrHapM7d5yKu9vU3z8oqCNx6GKpBXJJunR3FdzCruYqxMBdoLzZz8kR5t2v6EZI9l6NXBPS
7JmpuIziiKkwEyeZH4bqMGC0J34w6NabLvJ7/aaotMNwodoIrGI46dcGrE2jhrdUDWE3iDoDiHde
n4kt+V4CODdIZyBYel4RBeg+b/xqjM2DQdryePte3ysZfASmaRDwIhpB3fD6I1KzoKIDB4fFHO3G
GAgSYvSNxtkQ+JXnQ14W3T0QFBQN9QT0GEVycgfAMfJhLz628TIqGSaV3CDznkeX2B0AoNgageDH
XT7jwhlpUTvJWdYAVdCtyX1l9/NDYmDWyVb5944BlZtOpD05+fQZjej2hkOiL0ZEohYwrZjOAcQc
msKZfshqVjMfS2aGLoCLJgfLsOYvVf6Q/z2IXXbvzZ8mS/hEBVF/cLNz9wk/dJyiL+qndD5n0R2h
abCFwfb+3vkyxgyURcwlIvO/XNjFhRSWdDFRnFhhOrbVfmpIw548KVQduIlbYjCvQkVnQyWuDCoB
XA9APsvABJ5aLw+r3spVl89YZ8SUb2P0rPCwiJJxH6CmvlN7uzJn+2kW+4b+ujpG0RY7QzB6iEQY
pvSuzxubIi/b3DRDuzCwBS+jbtimXf3lttCs3CqagdDJhfAB2KZ6rqjOG4X+9xi3KlPzjijaGH6J
cTy/txFoD4Ai2FBK76UUNgz+IJrIFuxRPQ9Wi3nkDItuQ0xXWoDso8DS+pE3blM8iLFM+QYnr8Qs
qH55b3hhqPC/K/+VDeoaomzNkNBdUQcOwzY3v7J3gM/HgjfvscAYzvjLGv6apuaKEBG5zcBL8w0M
oxo+9rvSrQNgkN9+uxUVAZRYcCV68YBSwq1rDslqBBXI9JkhKxzVBLPbmUWQl41E3JJndRmgXxd7
Q3jVzbs4mTGCVhiAbrz9Ee+NDHzvf4ZHgAHxDtcZi8u4MRoKH2GY1hE5Jr4bgXl2MEXD7tw5PQy9
k26I5RrNxQcHKBvyJ6jGXR8cQPnzCHg9MxwnHk40eZhQAfRL22uw6oOEsSc2Drl20+jWQMGPoX0O
EHfXBHPDbp0OWIahlMNfSYJhRaBNWgVaLAE7eZIiC4yy9eus2eDeFWGBFYD4w7qiDUbv1zWbxGrS
EToPXYLGno9D9720Ci/oRKumDSO+ogkA4AEjjvkf9Mjq6OheUcDRxDYDYDzFnzqFMfas3vcUWETw
TW7zzHtPE1YN9VOkXTBH8A40NxuMqlEAhMMmACf5XtNGHSyjIRuXt04FiWI0dULu9b682MX6ZxMa
KERfdeoXU9WfsmrY6hRfeyJE7/ghsAUKg8u1XpilYejKIWfCDnlezCGx+59OEndBjU7KDa2yTmkZ
FUbrLUoji1RcUKogaZnIcjuMcvfHOLifJ7d7NFT0evtxVsnA6sP5gIsOzLRrMihHo3yaFzYabSwA
+Iyxd1yyJaeqJvNGEm4xYdduI/YsAgcYWC5YI/aOveeEuEYbUwuY8PkZjVGBXf9RNyQo1EfbMI74
55ePhooctIaJqSXm6EerGbOSHo34YT9+lXPuexhus7ZgY96zHarQ4Dh0YCJ3yfSd0sTJUxcA4RQg
yg5G1Kvpq6BjtqGQVomg4wqFlmWVAdcUUpk24OcxBhGn7cmurkuU/QZe8fR3CAEcHELuopqkj8R4
fVaV0q3pAq5ZB5Ys4PfEs+z+/tWXwfOjXopVJ1DrmPu7ZjoyN47Akk+KhahtQfatx1R9UhNcIL+X
tSk+/To58B1BLQ6VEQTW1+T6LmqA6ZawMGdN7yumPjsJP9Ffh+pA380/zscyLWprZOa+HgBCnbIw
MepwoQIQtl9O33jo9URmDdt60JSgw/t4eUHL3IhZqLr0GUFLhCof+7vO+dYk3nvzsBACau1bkhJK
+/rKHIHyb8QzhqLitzYzvpRYcVQ4h9TcShCsEXJRz4ZlcLBtSt+Q2gw9iaoEEM609IJ4AEJvjLF2
AmTnree5Tendqs8BLZqkJ3gewGbtre6bzavd0AMNk2/Z1vcOCxyVf8+EBZDXl5d0tYeAFJTs6MEs
m0dgMVVG+2jGNYLUjWzo+qmgFLBqD3Ddeiw+1BDjucb9WSJNAhlbyaGp0o9lUcp7ydsNwV1RRGgu
Q58FukzR5qOfrAdwe1+QAV5Dgsq8b5jxC0On81+35XWVylIpQ+8IPDB96jrNLDeSVm0BmUhUtS9t
qzmacP5+2fQBJv6tbRvXB99S4/G6Mru4KgAQ37E83wkPYzu5Qeygpua4/40TYQQE0CuYA0Gv/TVH
lKllyqHt4Nk5qQqAEayA/8H4RkVj9d7elj9DPUCBL3+/cBkAuztz/v9I+9LmVpFl219EBEKA4GtV
MWi2LGzL/kJ42AYxSYAYf/1b+J53t1SmVfec0zu6ozs6QklW5VQ5rAxrQF1EqfmICcvI1rPQYPd5
+SXdQO6F0cYA20xGApHvsJQaAPEFAD1aVWlACl99xMI4Vk7hzmfqfnoqBUfH4+OhijDIAJw1mi0x
YcW3AaByHxdJPVG8mLD1up7n5GPuzUnOyJm8bjRKXYntBDzymYBfRIe05tVRStPJ2VROIBrOL4wd
F8X3wl1+3T9ITnV/0eCuq0V3SoRkjOKxtxdBMMz3Tf76bS6sm1xmx9hP8Nv2up1vg3lEFtT1LQEZ
PnH0iwynQrWk+KWJRnvvea2RE9m2ZO58PqwI3bh7lwnO68dPXwWQv6hxIfHF74tiNlzKkh0m9tu6
edzOHz8dS3I2FwroLyoSgx9/eo/iENJeiUGHPEycD8fI1hO7mPfsLaTz+ZycXYtkpLam9Cki+29z
LmCVz2P8YpUzGL0qd7FcDIQB1fzSQ8gbV8jd4If+mbtfmuzr/5+7JXCvCLM90rrziD0+fL50NqXS
6xe7L/HjN4gu3mFJPbLhOhcioeW+6gtdUrzDha3tkmwfQ/bofBLrTCbUJ4sde5ZsAc1RLq9ocqpc
ob/W9yNf8bK53DubbvVqkI11YuV2QRuy38tk7z7fp8m3hv/P9V3R5FT7mDTt1ESmzWPhHP2ptCfq
12Rx+oKwuAHb7UTjH+P26oogp+9+U+HQe1PxGhqoRGHM9elXJMgZDD/yS16uiHDaHgXTZqhaKZ5K
5Qf/8b89NE69Zyc9i/BoULwzgzTGvVV77UcXrdzEcZ9o8bRLqIgk9yT9dU+cfk+bVDpeEBp4HT0l
yOwfPinN1rP5zl2gr8LeCaWRc56/CHJ6HZsVkjzHYOox/cv9fp4IkgY8tgv/+3w326zvClU+QvCW
a4mU9IQ/zqvCFiFxmUgcfuaX7sjDr3GDOJC1uoc2Y7cjXadkvd1uvfmjPv/z8ECo9f4OsouGsC9R
KnTc7/yVRL4TLZTCcipNQHl5aNk6pPZ8/kBWBnkNKKVfAinhwRF/HSpnQSZlVbaajEsLV0v29lbS
gLTkQfecS0eou/sKPoRHKzBafBNFUWDyoZZ1MLi04VfrfcJKJ2Qow0y+O9Is3XjfkYBFjtApCJSc
704pjNM0Qdu94l3s5/U6fFjHrm0HZP6oMmc1c1Z0QhVWUPdrd99mCjSDH5YKgJB3ilOo4od3JAER
dWgLL5GzLmhHKJJscD1r1jLb7smj80Asy1rsv4WRynj4dSWfnF2ZGekxyBpIzPKt3GEx4QMLmCuI
Ef5BCRAlIv9kYvKZs/n9MZpE00k8BUdvdsJ6COX8Ab50EZEz3bm73ZTcvyJ+6OtfivCXIucAMCTf
TrqB4jKZv9VzNaMIvOp1R9ydCFThH0KFv7S4+yqOVdBOAC/qpeSZvU2YZz/Csnw6hCbW0363+xIc
50+H7G9r9pcgd2e+OsmCXI9gmtlH9bjtASvOsOqe5i3pyRybe8iKtNb78bBw90FIvkOS7Ianh9s/
xAQ+SvCwH3dNfz+H8xRmc1YncQn+Wex2DUnn6Z6J9j/9g5z+LxF+9vuSZ35aX8DzKXbPL1phE/dp
4T5X5L9j5keUr+JoQ6lml/4EZrSP2KM+rYgmCC35ORBeNn/k6YrEWS2wfT0Np94z2+qR1bDFgjXE
rRsiEJTx2BzAJf/SOx5VMk2ysD9jktGbEg1/Do2FN9akYUzgd4S3o96+Puosu0ThGYSW0j7c+5Xl
EzfY744yWQpI/YMr/8sTZ0vOLWDuj9Eg/OsDFqaTjoKtE3mTrbf0KVkG3u6MYJnSZPNK95FgeuYn
MXFH9fhMTFMZqS+Xx0H1DvabPfd+bJlDiIVn6xP8Hf6I5GXcz/3lmLMv9Swo+9lAs6LP+qJU2WaB
cEV6WH65wnCFa5j5JZucaTl1VR7FZ8jmctnRtS0R2547NXEsPCAXeCjfN9MCy8HvdWzyJu8iE9RY
6JPJ7vLsfos4EonmdOD4StvQyALEGXngCKsHFuuhL9w7LzGAl6ki2yGkNcRK17ROqP+2k0Gz17YO
DG4K+2tLnugNJfKnfP6+u/j6Wf+5pUNHdWf99kE88vDy+tqwdzzABbckZIuLKoEhAhi6eBD6CUI8
A29DemQJZYK46qdQeEe5ppwVqcwwyeQfR3JYn+dvHxLBGx8BHZlZDjHIe0SeQgQMHUHIIDD7ozEd
kvoaEBCGCS+ORQ3TadOpeprigVBa/Y4tBb8/+MBfrF39PseajiWYKXDREZibeIEglX8h8lc3F93U
qPpekeGMowob7GsDG88IhmfrjTU8ru/r7PjD7YoGF1rVxtEvYxOspORiw0is7SOpl8aRxV60Dp0z
awWdOUKKnAFs48APsjQbLkdxLuxgEsxwtxQvGlfkXsYDxyvuOAN4rC4zbNZLp15hF2y4qXZVJOxp
7+6+RVnVn6Hce0LBBU5GH6SNquIkK9Bhdsj0lQX13YmYEggfX6VQVFntVR08RRiM8PbfDQk+BEIh
ELyfSOTa8p2zWXNOQeJ5rdL8qSYJZqoNW2jNBz25c2Q/puqKjhLn2AIdgE7nLA+685YupJZkG9fN
RYc2Hjz9lQS+x8U0ivTka7id9TpCE6yFqKIhOVyuMO8nOjzOOCS+lAPOFpRy68C2tt2Sx2z5mRAL
ES5dPp/c+5c17j6uOOOsBDYSYcnoGYc4JSk5IL05f3yc0YcLeVi9ugk1qPDahmzpvWvjbEac9+3F
R++Gd3zWJaelluvuTC99QTuf4OUnZI4zFqckCCLM9g/GAhHvjIC7ufOoDlUYiy5gMQRe6wdY4R5v
nMXIT/6xk3QQxAq6t+V6a88vpN+Un9T93u3+g5NEswMKZuhPGcqo/Duo9k308KkXhDMDzLE9I+ou
zFmtLDBQYLzcF5SfYt8ta7fEuHimwRBBPYlzaPXygPQVEjtzxzF3qJngL4GHHMlE3xIbZOhKtU2p
zgE6PhBDipP0K+yPCtmcWJuyGkpCInKDyN3jjfP4eakWdd+AHBawX1hHlUVOgBrMZusVhnU8rcUb
hgr8s4gmp+iBmnVxdCymHjr20sw6YXa8kffo1hXc2+9o5vYoOQUPs2OatBPwxg54GQHk5WiVnb3I
rL3r9pIw7P1tv27Jcdo9iSRz0lRga3lYyzrJ3uUVFO0+T7992C0NTq2zoj4GDabgvLxh9iGk6oOM
ZVGU3qcy4v5vyXDK3BXtyQD4yBTViaUMFCDrFJCUdlu1otUEAYdICgcpuyeFXAgwM6KLLpWgx6bb
deHFEunXyIcJrZRA8vhXUNejRbZQfq4o/VM8iQRuOJY7bPBtUmeEGL2e43bijhwgBFBgRE6fh5qp
Vho+zgT0BPLNv38k01T683Bq6+fje2g3D5nIqAvuZcpZhzqIS0ysgqFud1hGntowXbKT5zMSC0uB
ZI+Etzcyxz97JO04S3sDtJ7XTCJr4s9riifWviGilPlI8e2WFGcYZqFy0Q0fB4fO/ehCqocQdETZ
oJH85C0Vzh6E6Um9nAxQeV4fque3zjJJf15UrNCHh+Peojp5TQjZSK/L9VLarpeM5lvUjVH5+W/9
JY82oB9PgDdvB8E/6qRy/gD4CoGVK+7DEEkMZzliOTGqvoNjbihqgk00n1FgemU6YZQJxF9gC6ec
0agmUVBegho5SrJk55qg1/wz3otMk0DJ1MHqX/njvgQAYtMMYqmRNTMck7y9bT3iOFgbHZJngeEd
JO+OBVG5UCMr/DAGruHUO7SBpZFixUwSAEXD0nZ1uBbXPVQBPS7aKJVToYQAB0NJYhvmixWqqTPK
Jg8mq0QJvJECwY0+8IN1cq6UcjKcJJyK/4aQ+0Ts7RxlnWB+nK/QGyT0liI/xkOyzir/EuQN2GMw
x9s1SdfNnApDX5GIcOYkKHPDv/SgUtFmkXYESa9LSoj0pDmwlCg0iMyyINLgm9rLrjOBTQ4p6bfP
xi5HqaoSpoJGHn6318WFGkV4uvhNUw4B/YH1yHi1zHfWcWjdF3nR4XEGo8dyxktjDlYyJf0yE/y6
yNT/Gks7h4Vc1+AifT7pxFgcz7Q05ipmqW3z1RT5MMHF8AjKWVl2QPT/ObOayc+mrXxVClHc0hUV
nEWizYPQRUYCGKMpSLE1gtsJs+V1aeev8GSipOBItv9GEnik16orjuimBykdPQMHHYiV+LNFlask
82Ah74vMap0c6vstfA6JjAbf4J5nejntzvAnU5Q51rZioZ/riBdRup5ZplPVhCrkiVb0zLK1wBgL
/Au/TkPJ4ipOB1eWXCy1p55EE4Npveg1JLxJznxMfISkVQE63aBoIcPzK7GRs0SIJeBoJNV2e5Nc
SDIp+y6dtucpOnae1xihrh61Tf+GZFuA0psw4TZS4rslx5kQpcbkWT48wNAUsT5/GGQI5pbCKvfw
1XecJj+Cj+n/NJU1kGno82G2tZliNZWFYlRvWe5Fo/cN1kim45YrLu4olFMX68OT+VmbIL5f9mci
Ow0F+oiFCTNKIuK6M2aIyA6u/w6XPJBvkKgpMKOGw8SWpbNPqUxi9h3Youh43CADFw/zn6gD8O3C
8amNiibuEBxXFJsDpJ1aUlFQNc7LXxpcmFObk6rDDsfBeC3bFwspDvItqqP8Q9rmLxEutsmNtGh7
H0QOQxdoSecpRdPRBh1Hi8xx/8P3y19y3FtpFjfAOOkQBSzXh3W6piWje6QRBUc3GIPfUvCXyhDQ
XYWjup5N9R4LgL3ns0wAfyWyEMOh3Pt9zhjVF8WIJwV+PybP6ymbbDZ4g7nCDq1xlf3LBmeI8lPd
+m37IwDlu2n3y7WNv9BkevkyabbJj6RZ0c6FNzNs+h09CVR43E//Jc8Zpm6W+mpRgby9tdEBbWEC
WBAKjHQiD1biLwkurjlmuR6q2sDhAQ4ajchbz0PTW+BYaIJHW+ni22TfAuEYN7hAOhlwM34W/N1K
hxSrDUCeezyJQhKt4k3yKv9Rt9U8s7AP2N9HrrB/ceQkMcSCJSoDhB3ALjk2Wy01A7/uZa/zyx57
uabBaxBfsGg+Osuo8fVHZXUyzM49mgqW0WEUdIMY6d+cskK5HjuhMCCvDUOR2HTPaTr6xCaaJCmy
dy53URKQaWYZp5f7MjPyUhpaSACJgiGKYT/p7dHOjn4nn8pc8drY0yc6OQKH8j6Fn9EfTvdAYhgM
+p9hMY4NQ8OEgZIXCsL6mBySObL2b0FBtwlqjMFmO58sHyXqZO7qRScNOxNwqtjVqlxtrKfa2QuE
aZRhYBxjk9wAe8WD4ccActay6ozm4RApg2nOtFKE1TEWj2gy4GoAZYEtTgAGuT3UJMW8c3AJEN1d
6AG4pSExZ6Q5k7ghSNQu0EPfRkzf+IKTHjGiAH4bsHun0xng0DkPHhhKoFaFArLqlJxqt26BkieM
0AeJ4K4TMIIAigZ2E5bo8m1HmBlKgvxkwgJs87f6xV9Ji8U38P21B3ZfcMbU/oYS5xRirQn6cwhK
hb2ckcgzrXjCYuYuK2LQwr5Pbew5gAkRzcSihGENCb/h/JTkKgIEWLaYxGSdZ1atkD5AYmSKLpnH
mqqYtCj7jbRudVI7TyhxMYFojhVJ0LEiDzAVA/4Wf4Fd0LaF6ksImRfK5qN1L0dydBGgz2QnndOj
nVHWb0UwcCMNIAaoYsHLZMDSBPjLrbRGmnzpOzlVvWkxj0y3anQqA9yPRo9nx9RXVUerGWAHyP3z
HnuI46wx/QVZxWwiP4smN8CFmPkT00Ni3KqXyjyfh0R52Yls+U+fESeww5jvAC8FRBvMsd/yl0qR
nrX5FIRY11GWv8tDf0HxnJCtPg/QVCmR9L3Gv03Xk5C+YFNyzqYLmaCdFLh0kweRDx2LtG8+iDMP
0cTMLomkmF5pBZt1Yh8XJX0LXInMNklC6k1knUKyE3UmDr967xg46+A3oa8FmFL3kiMxH+MVFGnv
3r/TkRj7ijGgRN+e9KQCcGICbGqvq1kWAkN+2S7V+VETRXMjYdYNHU5ijcosy0kAOstoXlmdSevG
NjcqKT1qJRnDQD9ZYK3xfeZG3s03RDk3Fl3UNKgw4u+BZm8BkKeW2cl/v7ToI9W8+7QEIvILjDQL
Yk3Nz/ogs8qieZ+ypiSRnVJNJ5vFlFr64cSEadr7EqLLnL0Nm0SK+hTHyoq5ZLV0k9FAYNNHlBHL
gTBwD8wsDUjz/BSlVJZScmp805uyKckc7PJpWe/0NHiStpd5/aI55VOEl6dGZto6iLGw1I5jGqBA
N+8fz28JKS4kTrxAc0QIFL+5B6ipjKU1QD6SwTwnVPKlDVJM5/tenzO9xDBuOj+pJjayoE04SeyZ
CMz2tzyBHrZJAL1jgJbSubdCm8lYTJLHvneQLc8LKSoXB5Gz1ocru1X6WyKc7dPR8mmeCxB5Pmz/
2PbSoEvkuuwJm9QkdU/O2mbLNcYQtnPMtAZuuH14XSyscPO+2Wymi/QBr/Ed0M/JYnG06WKxp++i
5M1POe/eJw73cvX0C459oPsaPpGhw/7jw0T2vGYntDOvc+I5mwWapvrFYkJ7y0WrADaJiBzRoLi/
PgBoFiZwDNAiyHvd/hhoSlH4PqqBvY1dwprbu83ruSOJe9pKr6IeltEr+UuOT3ikABmL+8L0PdU4
00g/aLkAnGEk/MSlX1HgJDnIp0CHqUGhsLP5sSRvOZGtfJFTk4ab4PVM2ueCKgLb/9MczR8j8E2w
1BqwZTIO8/Yej/nZaLNTpg5TsSeSE5Vuj8R+JA76jlYQpyd0zIiEZ2SaBjEEYtEBkATYJz/V12vh
KRM/Ko+N6uFRMWFoKEV7Ts787ea9ISersmaI5fbv943zT8mW4/SGKKe5mGX3J+oFRAsGrSkJxpKO
f3w2t9eH5ZfJvr5OLmtqNz9BbRYZpTsda6POZPfvu8Fb5jnlxj7nWrrk+A4ViSD7tEjYcRfs/Ic5
6Q6Zpb+oH5J3n/URG3nDOaerimxoXZRXqpcdydt5SvQ5UJhFUfCIPt4Q4QKVIFLK5KSBCDO3b/qf
R0DmtA6KaLv7vPwOVm5Oj++1Csts1hZKrXqGE24fH6YL6es+AZFw8tMm3fE882UTFPqt/HZBImjK
MFEwd4jKVu2iOSSEPjUCazYyQQG2dGx6AHAYoBH4ib24SwF7m3Q4PYyKY4YhsLxy7RFpGBZcPjoz
6lCN7uVlR44Z+d5N5wKmR4/1ij6XaZPUFnuztXZQjhQNiEMVx86ph+BlPY/pw8swY7152oeL0ELW
XHCnI8nRW+451USElh0j7CP36sPxXV9AM1sXDZcw6tbDy+o03wCoIRS1IYyZvpsz5xQRb3387+HM
hwFUZm8115vrEubgHmeWhaaSxXf3MZx4wJiwijWqLVfnzanktCt1pDNAG+0YAUqBz8l+TvqdZaUP
7+oqQgqamv9JP8TtOXM6is2n9azHWjc8YeyMeTB+jooWzNeZSJ5H3sSghBQcFp0iowKYrFu3opvH
KAuMCW4U6vMxWc6dhKwARGChHnFkHRF1H43gfNwSHPIfVy7ldAxml0kPgku2fkMpEDL0aLBHnTlo
MVWGmJUiASGs9oya1is+h7DhmizaFdDcD7LoL1mf7Yk6TzbK6mvmLXfJ2zD0JCqIjAVeNyfLaeqs
T08zswXFii6ZHbu5U7vty4maj3/QPeRcUGl6f3oq1jFO2ZzvtO1sbliJpW4EBn9cfa5Y55RWuYTa
JEzxITE6XtZ2PQfeNAZDnONqtZouzmRxYugskv8PddixUOnmDDjNzbFVbaLFIJ1bz+hnw1zFySk6
BLyyuxPOX41E/DfEOFVV/Wnd1qU88Bk91JlXnag2I4VsxfpWjwXP1ZHs2a0ccyqqSFPpdD4P1Hpa
Z7CD8v51UaLNcTdURdl9sy86SB5rHWC4UoAd2dCaNZ4XBqlRYcNEzzDPA8QQgZkfaQO/4Y0HojMK
bDyeFjB6xjpfAOWFEAfTRBhmw9gxzawjmwnc2kjDxS1Fzgydwjg+xhdQ1FBAerOdeO4KTnDUcf7V
AoOzO2V/SY2kAYUzszUXO3o3lrVZ4LmDyEeU7Bz3k1fEOGtznGrFVMtwXTUzFiVRKPN+4oMHgzmS
k7ipLTGJiXYcjQcnV2Q5kxOaaaRMYpBNyXK9xjAJ4iF7bjBCPsmqYXjqLdzA/nJFwzgiE2NwJibB
+qikO4Hw82GJkMS2J7AwpyfJIs7nysKrcrGXWEYTGlGRrA739uu1cMUzZ2KiS1I2agPSJxI+6HRC
MLEAZ7JCm6T1btE9Un074z94Al6bGn7hRtoZEXLZICoPI1W4Wy+lj3PHt52Ngq4qgeiKWORMTRTG
ialWMDXLpd7QAgXioRL9n4xH3CghvzXiohVGHAJY3wtfw73ypaOGKr02ZLkTCepP++OdS+Ohd1tz
IulyPIW8hCttG28wW72unovVhH3Mh/0O5PER/nG1UTCKv9EJwvmVNXNegeN/HJA/4o//7oT5tFkU
NJO+GvRVsSYE10li6qwwtRta6uN9UiOtSbeHzNmhS6ZN9LbCIUNDJSK/2/OWEHKkENen1sGM5u5b
pCK/q623JDlrVKPfK5EzDW+Ws51sgS8rz9HP4FKJmaxZ7oG7EzDzVVqVoiLET6fkvXvmDFIUBVqR
XMAsNk8ybEqnF4k92khOVk7uE/T3om95qAehSxZ6tGTLvbunr68vCE16+rpBi9H90x9pF789Cs5Q
Yc1cEZ5leAF9nVsfEl4u84lTWxTZk4p83ScmigD5yoghn8uwK3Hu8TcQTy0k3GxgYc2PziQlyufr
MK44WyGZwVz6jnwwDOX9DxhO997pcwGRHsZV1kUqnOrHZyxaZTBSYLo9Ss4qldPTtAka3G0EtSXA
Z7M279Z9BgSPBWxMuI3a2/5ybOUelk8LlnZOYqzVeAgpxkoklA0l0lQOHmGXx4hYuenKJHsSqM5w
Qr9OEOiHuowCOxAqJ7f0Zb8KjhEWn3jLbKV9qJ9AjRJQGA1LrihwgU/RTS/oCQCFONwp6aquWCdR
TSLP909yPIC8osOZHSBKz8JpD1mUKeqPlvPw8jKhQ/MlYlXRg31cNK6IcQYnvWCf8/Dc8i4mKc5b
47tOn7DembSZVXrdskJDrQh9fFDcezfFWRrT6OqsnOAcj9+HEutnpEUlWhQ1/la+YoszHkUYlf4k
NVDJJYcBBmvAr3h8ehpAkgTXJZI7LqiR20uglx0OcHnMWL9UWW8wJoxSRbLH2YdMiSNsw5kN4eIB
s0atTJKP1gI8xpF9N64JMKNnYT/iOM0ZMipYBagaPGqFHJlwRWqoYWaLJVsYQjii72aJR4z7JSz4
D8rzWyj+lxg/uFVotXRq4kjDq4KtWYIFH8wgFNgVQkqjLhZ7BP7FFj/DlRvdRAmCo4bXBQaRTHI6
CHEcx1+cVzQ4U9EVWGGtKf5PCuOtDgmaJxyFLABOlDgC+RtpWoBxv6LFmYtTj9W2nQ9aprtmU/Rl
2cq8tdLXTSUaFZ+Oa+7fo+OMBVpCsKNKkWABcUlDaeptu66s85yV1PYeHx8dk56tlbN6rVYboFgs
vr+BECicMxl/gV5xzBmQ1vTDwC8gmKadDVPk/tyu5spS1EQ40uF3e7KcEYmPalVFfgAFWNYMSNF4
oA0oHdkS+SDUjhZ0n9HdjomAtsYjnyv+OJMyaerEn3bg7/mwPszsat3vNk+D+FDh62jMeg1tPtiV
LavAs+dutK7qfOo3ieaVC5RDT1hqhPSI9HycqwcEWgg2v5bsvnsbfpFXdGzwwAoFBblRlUc2COT8
XBTpVPNU/YRdakfSitp4hmiGp4A1h+gSRP0NAPOceGhZ4J9m8sATOU9IQej75I/Ih42GO9dEONmo
qzCRjPqkYT6dsLfyPd7I9LBMv9cHrHeeItXDutX/Af52zExek+VEQ1VPun/uB7LrCwuPw+B/ialn
37uQkjkAg7IudAGh/Lp/aaNZkmu6nP9RT1UvNV06GM0Z+P0BSwKm5Mp6Aq6dKCgZE8prYly4Kp+M
y6VIz5rXV9TIN6m/6N/DxDGZCJFiVNP+UvoVtF5KrfaxjBPHeUAv9PQlXi3qJ6APijgaTdNdE+Ki
0zqNtbAaCMWoBAFB2EY+Hei+zgOmGBRbE2MZDT/4z0qAPj78/6skeqQaF7UaLiwmQCJElzf9/hKj
UAgPkHM+WABeJyUerCBTsIPhzFDunqGN67wMH4OIMCY6yZ+hz3uMcRarj4JKm2IXmYdc/WGtIVV9
kFw5J73J9E/K3OcBq7Zb4G9nh0nbp6eF1dOXLEFTNgW8jeh7Rl399c1y1mY6zdu6m+J7UHWyU+vk
tI+15U4b4bNg7EaxExe4TagAYcUJd6MF8OCqNm1ASMrI2jwogJO1A9QH9iJlHwv8rilxl6rWkmFG
FSj1e4TPUkJnxLRrWBq0gcKcDolsAmESmJgxrb+myl2sqXTprM1bzYtM0sUsdeQLUmf9A+o9AxqW
guzvl6jeMvwmL0zYc2GgMVkDrjvf6VRjVfql6DTNOxwmgFs6oeGRTEhoayY7u3nBfGJpyMTuaOWm
PvBCO0fAtOgDuEvF8lKEiYqqeejH9N+xe1jxalcOaZC+qzJFf+0JkwRd7kyPAsqjDuyade6So6KV
pDYB61nJ8mdUaOVXk65WFVLPCDXIzHmhMvoiw10v2o4++sC9Js3dNBKygZ6EIH3+VKy28FRlrqPV
vfLRB9cw5dV4NU0q+8sY3eLJ4oSZMsGpjwn4bOgqxqVPsFyR4102MzDehzMkogHqtV0/nx6DXZiQ
p6fmJURd8+s+vRHANxNvs7/0OIbTFPMc1Qz0ltEZ8Xk4oTqriY9BwPML2pmR/+7sFXCZzZUG5NKT
FTodRr/c6X8w2Wai5VBRVQWrHIco7NYrBI0cawDvm3kJ5pZklYSzXWNri8tQW+nc5mO3U3uCxh2R
no3o9g1dLnxIi1noY7pthuc4cKkBmnHIMdLqffTQtUd1rnqfGZB/F/3b4rJ2pfn3TDgrJvoCLqbI
sT2uyxR8QeBqLxhD/sBM6+75oC4Oy3LxFdidK7j0MSkfJgNm2MmH/U2Y2bk96+4MXI0UbWJeEz8c
PYWhoNMtU3tI4+zKZehor/el7AergzNmNwQ5FrskOwZJLUHK0NuNTYQh3bbs6Mq1JT2l8/fF3t/s
FxYJn3/qS2gaQMvABYDVMWYIBJ8yOD3uU1Ss68TMEGYzsSaE+5QSGyxbsyklzwjsuE2JOvOMj0Jy
iuODhjmlyXnRTF9P/YxozXd6suNqFzXsaLbkKJ/JWXnPz2stKkgEE5gACdSNo1WDFXLZtjZo3c6l
pKKK4RXSJuytHLC/f1JRv+jYs/qahZ+6yFUA1Z1P3eWMbZzeZF9+Ty9zxQwB+VuZa39inXfSPPdp
XXn3z20sTLwhyoWJXa9PGiPNJU+SWYHYyY6+pImlLXuEMzYlxpZO1rL3JKOXZSfqxhx7Vt8Q53xR
EqazMDHBcVah2XgfJzILHvTpY3dmpxxrg6VHJROkvUe6u6EifwWFh4zIp0autsZZ8jSF5qXtG3Si
YC3cn3r5Acjg6Z+8mFefPvmcaaRXYRPzaCJyBgJZVTnj3CcSJt8UnPlUoZFC/zxuh9Lk2WolC2Ok
2EfhCi55OMcb5YBWYC7JwMJQbLH/BW1mVIYsyUXre4FB7fVpc96rVmTPZiRBvXBj0dpCRw9NtwKl
/JHYe3Q54SrORqSFCuiWk/nlpVhikRxA5Es6dZFIYd5aRkEtsYlT2o6XMdsJnAjhcxTO94ll6mje
zJyETh/un8bvBPTPaWDaBgcBcCbeTGryqdV1X/G9/Nk8EqOMSf2B4tNHnrLC3EtyRfSzIPb5Lekc
Tc48GfXFz0J1ikbr2ed0ae40ungSQV79LindEvmV0TwBOxSTd76HJFnqwunNyGF5ZnVo6Q+xg2Eb
42HmWxoWJwMWyIYHRpHvGzASSv9vS/jwJWitx0ZpbTrBf9x6IjPv6kTJdLA79VHw335sB0DpqGSZ
jwmbRdgKJO139p0jyJ2vnGtFmNaa77WFe7mg2br+qtazdW8Vm03qwWTbR2QHFVdA93ecdUuX37WR
1efMx4n73jL+Xh7izYmkFpbFxm++/RIfh2Y5dBkMrxfzYbdPdvudQJZHNfvvQc84DTOSUzKZlobv
nTQil+Qik4sl7dIHRDUw2PeJ/Z4fGZjFvCr2uJo6lhBzGagqqMyLrIaSt1Qdfxc9ZCvf6khkoaeJ
qgvAhKPPFEsxAqfHPNBrWg/1ecxy7b/vf8fvOIf7Di6mxO5c43SaSD7gBJw4x/JqS1nRmB3Z0f6O
rEtOvpe6dZ/m70FajiYn0UYoTbAuOJA8hgWVzG5XdvLp2ceYePM1ad7UKXnXbVdZLrqXnesm1uz9
vWPvT4hyRZHtIMq8UcXGe7QXY/se3hOc9zCDPCj9DpEOZkeeAyQBe6/ehod0o9J4YTjNupmQRWKV
eEqqrrm4vEWLgi7yCWGiqbZRq3b9KVwmopu2heRX+JQycbXLSytTbbps9sGERC2m7aX5/UuYDKxx
rJuA5sTbZeAdgw63ZuVsNBesH4KWI06pNrCjVotFF6hJhSgQfd0n9uvFZmLNELzlbKZj3SGWet7S
SuVZejJ1CJl2oR3w6bKlZGAWamN69+n8TnT+EMKEJFbbTXGrHKHLMaqKfBYhICEsfaze6hjpVX2r
fb8rLLHqJxcp/5kQTOB3FumWLN80WMezE1KeWOt5RsoMZ6lGZJXbuo2gXbRiacxwDGu78SDDPxQE
ILdnGbeNeYpOoFUPvR272rWnbvMUv3mDvSBo5sHqL2uvvpy2qFehreYDatMsKyrqLx5z/TcfMr39
kJORz6pThg/JdaJuInOh+5ZCW2NXzT4vNK3IuRHsNfidPRzO+Yp3Tl3jcye3fQySz8t1y85ftv32
tl4ul+4ZaHblNoMW63Tb/fHKnFRPVupNhqxA/gr3nImTtKMahHKaqk2xExmTSrcHMJmcYhRgNMlL
Aqs6A79qKQfb8wVLze3KdIyE6u3m+Gq2tKmd0rQFoj4YyV/6CxeCdCmaJjB/zFE/m2pYVQ2M6Iz4
6wwzSkcaRKyxFWD6fp2GnSAiiPNRhnEFOqaQlcn0/3H2XcutI0mUX4QIePOKgiFoJYqUe0FI94rw
KHj39Xug2ZghQSyx3T09Mx19I5ioqqysNCdP/pqUq6AqDZkoorWC6bXcocHWsjRd8gHuyrv4eUlD
kgOhJ0Yzy9M9zVyv6+vaP/PqHiADkoSOED1nzLssgvw2tRiSmDLoAFzvNRU+1I0wEGxwn60lfiOF
5qC5C97m7H1DP7kioLMclAS/Judq0RhbX9AAmI7zwDz7ldPlz2J77rq3Etm9jKiU8Pkr31e6UL43
vBEOitkM+vAatl+KQhr0KCseNYRBz+IfpiWBFpCBWq28UwQDU+KLoFryF0fPYaoY41BwjIgXMVR0
CqXxlMzFEO3GOwuW4mIWQvwuKnAYq1Qfal2kRBXMtLBzj/QI0ZKn2FtwKX4d0ukHgFBBwqxzHgQR
U8yhUrVJGeeSf05S1PCeVDDwG/DjUqf9qkSj/RrAPG2Ur0O24/KPKgNRhgxmeeWbUgLoSpiHhmQl
YCmw1IrUwpjbFE3KfA3H/JxohPN0Vj6Kmh6YTW+ykpkoFobMcra71VSiWV3kyG/ZQIZ94NSujg50
TjPo2pctFx3qf10kIk7VziUYORQmusDodWD4Xy1mf7l/H1/RWXOlCZqoAtI0avXEt/LL2pVYV/bP
TEj8Q66H7zxR1z6JDQuM8AQXyDCBR0z1p4NoxKvIMLPjOrK+lK+V4khGZWmr1ltM78w8kgpqZWAx
GWM2cJlMDHfC+6Li9SLu2LDjMj0YSPZUK6wuFd4qz3fNLkgIE+v0RaVGyqwk96Xo9OZYyaQWl27X
vUnBt/CYQgg3GFn8qRvco8qVDn0YnCt0JmdOzxnxF044/5FCq486PYtOhUd4zmCk9egHtXoZNnqP
koIXmHxsMY4mkTQyueatZZa8w3tjhAQz/sJdgt+CavStiU2yMI9omwRn32HefYu6T2W4Yi8lQu+9
m+sZmqqpHjF/hp8k+gzZnRaiWYBd8f8YBK3hO0SoENqrMZZMmPjLtOvkomqL4Bz3T9oLro+0Tc4o
M9T9M1MHYPGxih8ZGfjBYFU7f1GahXd3JjID0QwqLNz4zGEy2mQjAiYZCs5nwnMOgEFDyoFQhdCf
0n2jJtNv2hyMIttGL+o93FWmOHbUyj2zVXX67R0iaecycPusMjyEx6og0kISYnTqbu3N7deNOnZl
oYvOLwdh/LoK7bo+CQM8TDDBw06jR5fVm8p4fK9nAmQFLwIqAgImKY/MLrcC82Ko+2rwk3PIbzPM
w/hiXbMOjZzd0J3rWjAxwYktVpyg+2cakiHXvSUEw32CE5O2MTIcxDwsKmDc1A100yJkGyFKz7Wd
YtrNk/sBiBesq9G+1U58Zr2FZ2Xmot7Im6hAImPIthtCXspeNDx3QE4+3tV7f2ZckAjfHZ6UjAHi
t5vaJSmneFqansFe6WEg8KX9/v/oThu9oomu3EiZ6ArnoqtS9or03KhO/dxtBKvaaGskq71iRQ1x
w9QLd2fUhalAQVMVDEEAooWfJhWA96gYQfDp2S0ulW911WtDt493biZ0BJfolYxx0VcXgAbjbNwc
MjLnveJ1NtzIJ8ZmN0WPqtRjWXOnJCK4grlWREnRJvvnaonHV01Fz/Al6t5EtisF73hpcq/MYifh
3Fldy5pcs6zJw1gaSnpW/rQF7I7Obnx/G4WvTHWQ38ualI0VU/PxAmfyrHA84d/K6PzHq/TLRHG1
mWGdC6kWKNnZx0z5AQ6E8h6lTsNYGDvsC9umNJLIZJ+ESx4POvLZVXTy6hXz7GlbRvoMuFDnOT33
VirgWK0uhQafkDhdKcp7xbzWpTOUplo6TYBsy7qHZ4IWvR5+Ykho/eIu5UrvtQ85Sjxe47WCOz2N
h7NUaPygbfOzHxiS9EnTnVgvBCL31hcikENABkHmEXGP7ujVfsVp6TKuNuRnsH3rXfdSAGYQHNlW
WvVO+iwfHx/PfclBU0HwJshgl4LfgMzFrTig4YSeZcv8jGRoU+sKRxrHL2y/3stOaRRH7iihMVuL
Ivibf+XcZpYu22iHbi80PgC3WUP2Dv7KlPYiDJM24YIO6+0AtgMlmof0P5DDrd7s3JJoT/UqExde
nHtOr3HVV0InqUmla1mgNyF0153487f1Hb7EgxFvODDOrCs0dlgmUWyQnLxIDgmb1eNNnztibYwm
cO8xd2x66bOycQWurfKzNBiZq7edakcdUMWaZqRfQUWkkiWPJf4yMd/tssxj0SAA4cAbeHvMsSZU
bl73mNFkCJ1FUVdMU07neFO95K81qIpyXTNThrisEacmF1g11VuRDEfgbPRg08skReXtKw+Rw+V7
A55ZjFajAkODfFLEZPBI+dT9pBnpABmpnQzstwGph13nr4pkJX/zJWmYVZ6ZGWKTReas+9kDCCRH
0jksTAFJ21SJuI4P1KGRirMv6GwVk7h4CxPi5VYR9URoPwNqs+6r5lvRRy8dO9EQ2xfhB0UmSQJp
P0k1MLhZgmpqySpEeacE4LpwGsCoeINFKIpSmLLSOsNXNjVnUM3Cv5SQz358SL/Nd5NDulnFRCu5
PM5kVpKLM1raA81QADhSdgJYuYZteRm+gZZACci10x/MAvc+BtUJQ4tTbLcniroqQxINa561e6OX
jbBatamtDU8xuxUZk2ZW4RL/KAkH+qR8BkchMwPhzWsxURKF5d70DuKfyjUVusWMRPetYzaFLchr
WXtWENT95KFdJAYTvEaaXUaHiLMGZuVGFi+RYk8Rc2f7PszMqMmJ6OuDjUYJH7/irxlJD2UiQPy2
zE22sLiG9O2T/137Rq7xSOXg76cW2FdfWtjO+97OiVKM7+GVJQ2qUpALVSzO/Dp0dsz7obaTXI+R
S7NZA+Sdvi7DtdWHnwwjexG9mqld2IG1VP6XxmObHquMpgF4lyBC4X6jgavvyBvGBzGZWpyFQ3tR
/tB9vq8c3+JAAuGdkq2VYtbMoSeDFe09XdlJdrjHBFWk58+x/kbAdomRRCxmkKHXkCWvmOV7Xkk2
bwWHcCF6nElBqtz1l04Co76gQlQySnFmlZKk5WVs15Zf0qNk41Qjy1+Sd+/93MqbpJfzrBOEwsPO
cIfCKlGvGSfWDqAFUQ3fch3X4vbiIcbs4nrBAs+UaW4kT8uRQsrKCWwGdOM5evU2jXQcPsRdq5Ky
1OX6Y+gd+B3UCKM1laAa/Mvjq87PvHrXOy1MrnobyS7UHzutrXgSeKRD0hlooHcPN0EPLNTkDMGh
m5RIHy4p19SkG8EZwSmPv+P/oZsyyGTRDAZivskJSKiEtkkyfscm/5KfS9JtUqMYLF5G9LnBdWHH
eY+xk6V6fWHfsqcuN3IkWvbVXzYk2h9llSSJLq1zmzZmGOmuzpS6lhMGzEa1NWpNdGhPDGe3w9Yl
lZEYzd7j9fo7fG5gRNaR4SoLa5px33G2igBMAdAUvPJbir66b1zbx1qiBOW5bw2/g/N4kalG1DRe
1fyWZXMS5sy+UP5x1Ayp8KGQU1A1JF8mJ6qyTSIFkgtdFk031uvXrvN15dPfeM2LvMToOlNtGqUp
SFOrCJqVX9t3tcZc5AHJYcLy7CO7U/74FW/J1a6gbwAGidlqCP9ITaBXgh1gYkFN0phf8Chmr+7V
B0xycaFf+y1Lo/IsRk4MkCjcbqeKHLXcdAtWYibtd7vWiVWSh7TwBRVrZdc75hCeBov9OoA6SCbJ
qhpb2ZDxq8a2ffJWg8oncRCr6TFJSWV+ZXpuXWJnhckJeKqIZy1FVTMRwc1BTC4QOgaFPhHHj4sc
LlsloajL3fHxLb0njMJLpiC9iIAAvSl3t1ROZaQ9K+9Xo8PyI5dOsbSSDkkE/lXlLPebvLaZzFLA
JMQAMbHLK+Rpzar76MCL2NtscHj8QTMZm/GDFMR0+BxUbMZM37X6qV7cNzJOX8ETXvv7zmrh98Fr
qjADlNkOGOEjsUTVAOLRGfcpJtLfeJ0uATjndBChJVgZZdw7MCvffgXQynKWSxV0EJz9dW65/utA
/7glAAZutxCnzMlCH62iKOO4YHGau8yzKGpb2a/OwGNXf+DIMMhwI1mI+gMy3wvby894DOqITAVI
RYFTO4kBfaVsOjrk1VloNyr3rl4YcA4rCsh/9MizBakkqmfmZbTmo4X0ylw8yF2LntxrTs6SLEiz
6lz84b4jQSBCb4gSoZUK8qiAlHotGvRFluxuX4oBSYEyoMVGXQq0Z0rAQIRdbcHk0tO0pRhqXFZn
TBZ2TuGLBDP3odgvKpLFB8XgF67YrEG9lje5x42YeRnLQZ7LrjFsMOJ3OWbMZiEqLs9V66g14SKd
5YjSrJST1ixY01nPS+OEEXf/+4BMTlwTBpcyVV2d6wQFlWyTiaaYE7fbZZVkFlpISg5tALnuyqcF
XRt/eeqdXkueHHif1jJXosXoHJatXqdwipWEJIPpsagE/kSlMVRfaf4n6V/KesNrjte/JRXpPh5/
xj0DzFgKhIcswKawrPDrMF1ZlIjzOylWsAE9nOAnsKCLBp+SfNeHunbOPi/q/llCDSewOHKWnGSj
mqFZ6+VKcvilKzCu+G5HUGYTkQkeWSvH23n1KX4U1EJOYdKb6LPfNbmJNKM6Zkb6FsM0hy+GbiLR
UXwSvHMHtTVotnq8Gb/e390XgHUUCQIVr7syORN+HLvOl0l55t6pKT21SAhWfKyLrMkGG8QpgDiV
NvDCZWf1G3CL2G6Mknz4UyHaWhcF6mDBOwbu7nyPSB1RAhvwwaZ9fvyVcxYROb3/fuTkhmZuzmuh
hG0qqN7nJMDrmmzyDGVaj8BrfCzsvrVq1A+Nx+QDUNnjWCbulcQlmG9aFngCCQiyZN0Z0C+AQNPo
36NT7/gmUn8L9arZm3ElcqIHtZJGYK8qy3MVIZuIwNV392lohMpCMDBTQLxd2xgsXClcUYcUs8d/
16aBaiTb1miLEwxk7U30RThgLt0KIDqLzRSU0o/3dfYQR0Tvb0s7iCFvRcdp3ChZ3ZRndc0dWi8m
xQApYX2IlYUHdHyM73T6StLkALmhzbTYh6QqBZF8mzKS5ZX52+PlzJRxxq3833omZ+YJIdeIIFM7
I6V2Zr7lS5ivUmA4hK2c6ix1/F3pLiQTZzxAcNWLHCdzmsRjLsftFtZt4IlKI4GeuvLNELYxyj4k
YUFHfgPSyfbdSJmYhNrt1AAkWeW5XfdENOuffOTCzox6lZuVET95G+G7Q1KOI6zVkAD/K5DWaUzW
6dAH2+2jlyWE/IzqQGtA6DtWy1T04N2uWyskZG5DpjzH7VugYNR289ygLTWwBMTQbdP9m22+EjfR
nzbw43xg3PKcpz81xXAV9TuLgoXrMHuWIhqCxuOUMWfldk3wwMOhwmjec62RyL0kAropoiVA8JwQ
TlXxsrAcEvzS5CgzrquZPgzrs+eanoiJuRXIzpfaymYVBrAftHOh/MKr0zeEKWSRgadYnwsjdjqD
M8QfHxykA9pSC7RJmqoTkMRRD5GDkNE/gmUc9IZEOABaYYor3ij0y+O7OYP8AcQfeX4WqQZUead5
MK11VS2ntD5zqZ7b+Zn7ZmvDMzVSWhVyXApBUhoNxyILGg9D2m7QeKVYItk0aAzr9HwTLz30cxp8
/UGT01aiQatTMa3PCncMZELjDdOugygw1FD3RE8HHA3pDCtRdV5o18M7b8sYtvEq9wumce4BwAAj
DW1xKIDId4FMx3WF2jRFfd4kKLSDO8xpDsNKOfaHHt3QSK7HZqI3WyNbc7ti4Rmfscs3skdtvXp8
XCFXm4jFqXQoqg/crurowts96vPUdGFk0gh0w/QSRZnY5H4QyywZ6vosJACadbsq27j1Ki6fRNda
ULHRCFyL0kYcDnoYUeMAig//cLuYoOFUpRa99uy1RvUOOBMgWTaAFSnIH3do5Oy3HthoVNIaKxQW
Hwu/yzuh/iCibwPIJKBIVWWKWh06Kg5ZnDcnGjrvA65Y9e0eQPbdbunCazBV3F9JMqqEGMqCHNB0
ymcT1y6NQ74+1bHOt8k6a9mdH2KSmF89h70D5OzCxk6V5D8CQVY4wmbQvDcxWXLA8mFVqPWJ4ZEP
Rt9gI5YL9n1WxIgbR+kdmJwpKAejxOM00oLmFCeo9PI+ml/+oXH/XQSaDwE/kjQUwichnqz5TJoE
RXPiBtlitKdciHTPyxfWcVd2GMUAQoKjGfscWU241cFarrlmGMUUhmwXW9VW1+q6fVXX3oozUoMx
FTPATJvc4YhmUyfb146/4vUW9m5BIacPzfglQMuJrIiyGFi/JwvmBrUc4Cw1JxRaghUiKhV0BHrC
YFzSxmdX7JanTv1NNyWqH/9ctKohL4MhFkjM4Dsmm8DGoVpoUXeSUUkIzH5HMR0+3NfHSHyRypNY
Ow2/k/knKTXDPZj2FuRPTQ5WrgJbhfSogEccs4sm4rXMz0Oad6cg8EnOAPeonlGNKkWnVBYiV2E8
z1ubM8oS0NgBHAfwoZPzVluRaT2vhiyF1fG0auGz2OxEFOsY9DTDnqP6pTSJESKCkxU7EX3SVH/d
0pSFQu+LN79cR9lrW25i9LoLm4izaWq6oZ5VRObWgOG+cNVapiYXAe2Yi0tvz73JvP38yUlJhdsy
hYKtqhSHRw8sp6Pi5x0j7RJHuibosUbiz3+jHRxAtSLAFFDQiWIGvuhGvt90p0g1qnJVmkK9yTbN
mhfN7I1yLz14kjSnifbSRw104L+RjikzCK7hiWhTxxW9/pXCDlV3qouj2NWkQP9x7+q4zroL2KPA
6Xy2StUCeRiHCU2OEtq+cmq38B3jxt7qjYZeaDyJsBLwNsWJjspAzCCw7NgTm0UMyXgxga/ZpwtG
YIw+bqQAwQGgNRj/WfSJoAp5exNyyjN9h5bsU6xGuhDv+t5q2ScuNB9v6l2vLm4b5KAG/ysHVvxW
DtTIjQL88ak7aC+00Mt155QE5eCTu1UZvfD0Zp1stx+t02/8dcAt2Pa7F/FXvIKHF0CqMWV6K75R
GkzWoxAvbb1uF7RmFnw0HMqJ3AjIHRZWe1c+/F2tCC8W9lUSgeC8FdfXcodoBOK47JRzKyVflamZ
CJjDFOpBqZBqyFY+hiiXSbYL6/oryMsvzL8iYW/nS2Z+9oSBm5RlKBIC+cnOC0OUUm78lq4AeXEX
20O4K5inSFhc9biJU10CPFKQefTZwbxPNnmQchGF04A7SaUp9s/pSUyJyhyTIz/W933EMEVvePWh
YzgdICYjipIFl33umNGIBOwMj1wF6ARu911W3Uxps5g7xe1l0OwqfuZriGTBPh+fpJxdcHvuspLj
OWNfVTSFYM6AfPeM0T6NOldhQTQIPhT9dYMJNp+Hg3NyGlBTb99qA2Bv/cVHE+Xq+fXxlZo712vZ
k91OhJLXPH+8ud2+Ll+LTQ7QfzXYj6Xc4fN+l6hKgLXBuRtrTLdbWodJ0FZKyp12WBvYIUUbcQ7G
2+kWJTbI/m07AkO0c+L0yBx0sNmdBRN/f41d971+WaQQugtc//NB8KHA6oOjnqKjGsUN41x22ZPR
gFKZktPn7vP9fReRgdRWa+dGvC/szerlZb9/BtvW2+P9uCs8jOJhwzCVVFMx+vCua7YFGLmLSu6k
lGZ5TkDXEMsFEZB/D9Mc4w4FnYcH+dwMH4mSrrWnBfFzd0wBIg+PIsja7ji4kr7x4FoW3ElASjMG
vLtYFX4MvNKz1nx2bYJG5XPHS2YlYVhhZAjtKU/GSWiPP2O0GdObPnLH8rBugghgwK1SKGhLinyx
4068bNHYzFtUtb+yVz6ymvYcwJl5LO63JD+VByg+jBhaKFHNm9iwopbUMos47iTTfcRhCqo9dBpe
4z3mw1ctOgAGaSXERudammuU2Tl8FTHxTo7sTj4JiS57W1kiHYYPhYPJNgTz4ZLiG9iu2KHdbihT
vU/MbGnw313NaFQVOJc4LFgkxO/87S71XQVmjwJXB76C/z5sAhTFxBUHhq2XC5gQH+/RjGIoqAQC
lzxO/70jUAHuLYoZzKQ9Ce9ApoOD+ufx788c+c3vT45gkL08FYIKHOp/kf6Q0KvrNBtVslePxdx5
5mMN9X/LmPojGkorYdNjGZ+IQYzeqBfu78I2TYE1idJ7ec7g9znDNbQd9/H48+8KdTjzm++fnHkl
9Q0rN/j9kR9SwX/bvbhuHN0PCF2QNfMA3IiaBBaa0GZKpkGUu/sOTGkXPj9ey9JWjQ7qVeYnC1xJ
6Mff5y++hVr9Yp/NkoDxz68EBH1U19KoUpGOfjR92KpoNzLqLfruLyPvwDIr3IIS/1K2XkkcXD9t
gV0TMX6oxJQ3TT9wOiIwgEP+AEtn9la3X12WQFQzTsnNOY0qfyUULYpCkSRYJoZXyIT5WqnHv49P
au5Rgo1BegnpQURM0xgzYuQy6sbhWTt2l75whK4bvX4KMURu0y5UvWYu6I2oiVaEQdApYtpjlNtH
tFFMMdD5zRLR6pKMiWJoDbIVvgAZbE5Kovv7emnDxgdq8qCoiK4QEKDzBTH55O74scJWTMyNqgdE
HQFowAZFba8vybmLnscWsis5k93CJAheZPCMnjyUrcUvx3MEO3oChHa/xPIw/tKjFU32jIkyt0gD
rAhs/O5CKDp7HlermPiACJAkGoX47aTUgY1tt4v5oKV9mtwRkUpFVo7zlE6Y63oEdFy0BPQVpMel
yzhjAW4OZLysV5dRBqy9GHwI2nhH6zsigtkaC87RzH2/ETF+wpUIT0K3QsiA219e77yNazRm67AL
z+SM7b+WMQVYhWBHlUNQIZ6CY23Hr5qxNJZzVgBcbFANwcdWpm6uEnq8C2AV3AmdMzwAnx9brKWf
nwTImFmUUTHBz5eX8InaQ4/R6I8lzHlfwJ79bwWTl1h1Ob5yYQDGhn2qQ6uOnf6z1uyXVbxw4EuL
mRgTpadp0yHTeTIkZE9qQk8LS5m9HRgwi8oj+kHukjRxlPhNzYHPHhyuVA/0n9LgF+e6zbzGY/L7
v0ImR1Klfd7ELYT4RmZq/ziNOBrCq1+fnAar5FLe1/h1ikiZJxbodiQMqVrygu8K/PC/buRMzsIL
gyYqU/C7G5gK/PyaOpLFrbh2kQx51o5crWdi2NtBaGG0sJ7Rd0kwEf6U2cbCsc+a3SsZE5OO82Bp
EGItr69IywP5AX8Fs7wrT+e3z8/PS1DVO2zfdO9GPb8yXJocVG6H1/0UrJydciTnF8xI2rzvje35
8nhpsybyamUTc0+HrGiDSINr+RxborMdwOG2tJyl3ZtYetGPaKhWWE3olHqwXV+eH69hztW/UbWJ
ne/Rlowxujie3cbbp87pdKzA96AviJlXNA3kZ6CG5IHDvz2UIVLTopKkcTJpiu7IHzTGnOkSy96c
EE5CWQ2PPFjlpui6BiwjoUp9EOsS1e5NDpERWAD0YsGPmDOU12KmlyZDh1lfYyKCagcrxOq2twA8
ntOrawGTG+OWnsJUAwQABXPJz/z7n3DdL13LOWt8LWRyTVzaVn3HQggbYx5jqQvP1JEP3NozyhX9
F+/8tazJRQlzcB3JHWTxNrd1V9RZcufnjwQ1QAW1MCAvJlYfvEdgde4w32PQ0Eeqi044wCdauClz
6gXiCwkZRGRwtN/2vCvDUslNGBWuICACeheM4i3dIBtDMoKcKKzYBmNRX/+NRORcVGDPkX6f5vsH
1usrirEKp0CnO91b087u1s2erIA8fJaMv4xVk+6wdFp3MzBGCwqmnv+KnahGT93QZUJVwCwKQ2L1
8CVF6xvY7YzLM/jdLhd0HuI/5UoFNlUCp9mSd/ubjZ1GAdcfMNEXFjNRG4XiA7DTg4Un8PW1MqKd
YupPT8cjt3+5+KZvXlZ/H+83Pz7fd3JHiAq6Zseuk8nNThu3TdgsHJ9DSEZvZXKWwZmbgZp5vScm
h+N2TyHqdcAQ64urnovmfkEq/1f65NpLDR+EFQ/pr6+QvrG4iLiO7Hj2xxptci/gvA2M1F4CuM36
GtdiJ6eNqRZcJZcQ64IWTP2brjGwdJzg8nhvZy/P1dZOjrQLMpH1CkhhZeMwspB2OsJIzl9wYmdz
CNermbyXSlnVTNxATrkGJyLVd+2x3kmxAWzV898FGyrOPc7XwiavWlRFFSPFECbuxkRZG+vCyn3S
jt9gGPtszfDNNeCujx3fHVbcbBL5iXIjB3NGggxDnCqdeUp/QAHqGS+X9fnrjFLDwsMrja7inU6j
/ooyMAo8kjwxjZXbylKktv9x8d7fY0dBkkrRVXvkA+1W41GcHEd86jlA0FkSJab+508EsnKMAS5W
mVkBblkaoalC/derv5cxoeVZKblk9uXyd9HmzRsfJP8BaZCA6JiCcATei2mfIAlUmvxztu0wDOdE
bd/y3wrHKu1S9xz3T2oLZB0cwK9oUAMt285jZb3DYf9awKuPmGhR2CU0GmJ8hHCItwKaWeOXZBed
tV0OaZ7lb/KnJWrF0bbcnRNACqg5otsNIdKth5S3SiFk+YCUbtZkZCSGInCksoVrOOvuCZzAwgfD
OCrQAd6KyVqVookvx+SodzS/OoPTioBnGABXmQuaN+uIX4uaGBa+ZQQ5Uah4AkRtcKS31PEJl9va
50UJAcLkddDsXFTLM+QF6qM5/+la8MTWNCoIWYUhE0/FNjBx+4iMhoElg3YPhMMELjxSPMBpGgss
1CRGK8owAPZIGU5ZmetS/xZWL31o56Jkv3UxoMlcoYvpUslqZmloF0L9GwA8/P8Uupt2Yh82VcOe
Nppklrb7B7RB9LDE0D3zEt1Imdi1WKyyhkfcdgqli/fF1KTBlJfBiru//d8KdBWKv1hlun96cdvH
XhSwFksSr0xuXJQ0sSIgHD1lGDfixoKlDa+lj1o72u28lGRN8QKwdSkSVzr7vLVw3+8XfCt9suCs
yusub7j2xDbGgO6HvBIslwZ6JjpZJRJZWRURvwEl04Lc+wcEclUJVGYC2BhZceJwtHFfq71KAUvq
rbhZM0qpD3QAajMzxWjv95dCs0IP9GHdRpIws0NTjoDy2hUlbvO3qhfesxlXAJ8DEsCxoxg41t+3
5MrDFT2PVyKt6E7Kn1J8HornfFhR5rO5yA1oF17whtarJXrIGTNxK3SyB4EIv5cTAc1i2MpUudIs
ar3ptrmC4ZThqu/fmQo0QY5K229q9OGh5UBLyAT6kH714q5KzwtnMj6It4b49nsmFpLNmzaA9nen
ITf6dKNEeBipKado9nz2uKde50NqLOKkfn3Le7EgqQF9AlJM09bLIW5pzjVtd2LXvEcU8aiUne3x
kl1mn6H6IShWLif7MAYn/4uGfsSO7rLSiQZHaHZCTJL8qeNavfJPQm/L4kEN8gXXalz3ow+cnFPj
o6WtZIEADFvhPdMY3w5qf8Ok/LBwG+8agYGMhRr+bysmJ6BEvc+AzrM7ecVr5L4o4HtGFhR9+FFm
MfJJQfNgbwiAPWELknWRE97dMeUx5J6L+IXjLdb7WNCJOeukAMaHhgkUw9GwdvtqSsGQqYLHdSct
DtTOTJMsIp4YiV9arw5WKuU/FbDhh0LKXZPlug0TAiWJMvZXG6vJQhJytEVX54A2B/Dmjx0VIJLD
qLtflMH1JfVLvyxoUW3j2JLy1Wcf2e6qRB+MaAb/MCf8Kwv9isDNAIgESPF03Rg02fVuVW8jltFj
TiNaqpHEEr1+QblG5ZksCvYPkBAQkI4ZnMlj6nYlmlI4vt5WdfPqqX1iaRojLAjRZrYOnLcydhA7
N7Yd3x5jPdIJeHU5bAuJMg2RhT5G10HaiN+xG2eVIYVMKuw7DPmLNyF6V46a4KuaHTVyrOyoS9HG
ohaCOuiihtFueI06+a9QZVJmupISfKpSyJ2oy3KgGeq0Cj37ZS3uhbaNaiNnuPyYFCm6W6uMaq+0
84UL7Wn+R6r44QAgcXRKI754jqueMWPPxXQTURGyl4bvGkGvBRpTIxvq9hj2dXJATxIYHUNFY2qz
Edr8D5/S6Dvp3eAUun6c6lKa0Wc3GsSYZIMk74SMzX2zb0AyQPIi8N/9iGdRY2tQSUYbfdtb/FA2
mg1EXAwi1YZGwUmkqU8Bp9T6XSEWjGj5Ac+sgcsRvmU3ZMFZTCuBBR9rED83CTOk+zRgMIRmYHuv
Mn0kFcFQkIBs2GOD6H1QGvrZKqXihGzev8MORqDYCOuUEiEt1K80jOPcLBPagLcTyP/AjDGr68XL
+YZFayp63oxE4vKQVFWKpzn2qzLR85qXzyBy7GqzTEMKfCsa5778gErRqu56dAu4NSh4GzbME3C2
5hU1tBIBrxnloebqYFNqP4LUo4NTY+9kXWpazH3pOy9Zwm5Og8XxLqHLdZy7iWHVIF8cbczVvQ34
0C/5tmu3IEpOO8L1DS2RaZVb32IHrY0NF0bjWBcU7GBJrAUvFa2UABsiYCJuU1McBZdrDWZ39Fzy
5WYxsENKBDJJHgNSgMnkQO6IXZFE2eAzWW3M+P+Q9l7LcSNN1+4VIQLenALdTQeSogyl0QlCFt57
XP3/lPaOd9hoRCM032jmZBhioqqystKsXAnbbupVZpwDdEut7tFOLRJH8QzNgBdolqAx4jF6hNUu
PzbVUv/og6WpD46ydL+kKizSQzHYMVyyI0yCApkdPdDeiEGO81y6Vfos70808TfTTec0IBS1LJsK
F/ym9X5qR1k+SLMRQqA+LTMzwY02XCoXojyLhvqmsecdr19c3pUJobGI7LLojYFWbmVCknmoosKc
R380K68bb0wtOg31LynbAxuvcwziJKFAISGnQJ+oa+sQ1ZYolPVyOPl2EirvF8mcXMdpzRPkUDJv
Qw0Yt5+6xK0LmyAbXqRDH1jSqbTmmnZGB45TvU72mgE2LChcAgZ5bxj7cN5WLuykTanZ6fnka2Sn
Pc1ihF9mmr+vP4Qrf5WVE5myvbSA0n4ES9e5Dk9935Z9rC++aRknRqF6kdXd961J9mP+xYjeHYO9
JU70VeCNmo6lrjHsy2IOermEsl+CDH7uA52RORXKmzfz8K7MF8vTGEB/vL7GSz3iCRJlCiIRmo/W
j0Rmt9bYTtLix1XiHI2+z295b/t7nvPyUNIQsxMEiDf0XG+FPI6MGJLBHtZKb4d2KjnUSPajJLa8
MNSrR2eQBqqwg7QT2K2ixz/HRweHLGOi6ZSRVy6cNZKga9RE9mUjmO8Ms/imdvZ4M8VQL+jBsjwV
ptJ5mSLVp+t7unFlBA063aC88CJ7LgKwN8ZPlphTVqra4k9T7Tm1epTt4XbsnRe6wr1Zh+9y+jh0
oF+1u7hsmQm2MHqrCvbAYOvMstgBQb1LpYmqP3ne1Xfgc7bO0BWKDz2/7A0l7pVrjebAuIwCCgQm
B0LK35gephKC+CUmE5MMNEfGfcpfmUI3H4dfdWzpXq90xUPey9KjLC/Lp25sacCO8uZAMSK7K5rJ
uS3qqPpAQbpz52IOTkWe1E92WHYfrm/u5c1nTYICSnNwamg/XO1tFatVq/ayr03zU6XWn7tK0/9e
SU3U1GHbCE8otJzLqOa4YfTMMvlL2HWPKhOlDuhz/N1Se+f2+nIu7wPIL3IBCvhPsirrHotcG+Iy
0irVL9Nadx2jm2/bfMk9feqmnfuwJYo8GMk0+LN4MdY7V5hlMuE9+CRTzNFrgxugx9dXc+lysmWi
mkJHsEBbr8wy4/IiEetofiPH9YPatbRrDob5vgD5/oBHAL63NyHDnMzQc5aZufHX5a9jejRefACt
ceJfmIxWybDGyRpDo2rlK9PJSMfZDRzmPaTfJV0/OPOxhdRGX+B/kcfTEJZeMd/9lw+App2kJslN
Rpyfq46d25qTm2IH9PzQT+GRkbZeJtf3lr68KvKnWqnvCkvzE8l+lsfWHeJ2x6JvHDOuF+Eb8i0x
IPz8C+oe+fOgYPbKfPjUKHp5n1iZrUN1EZClu77ejQMX3gGtcuK6aH/SHW8s3ahZSZfoneznstaU
uOgLU78GXT9ZaTu+jlIcHFt1SE+FRX1JW0gtXJd/+XzRlqtp+BFiZA4o8/PF2tEkBWiTDOew4jwY
czwc0fIWn9bMvhaF9JddukK/1D+EPgolShv2hnN5gSLJS+0Ysh8XiXlrKUVxHwZ2drJDdXiXpUH+
JAUj+YjSqvcSzGIp5y8n+8s+qzqJWMEZei5azQJ7tAeWmqmRF5TOy5zMr6Wg+uxHepScl6iMPrYJ
veX6Xubu8iUVom2bcFI8aOuXFDKMaLJh//JruRBOAfm4f8rE183UBc7sxe3N9VNdZ5vFNp8JFDr+
Rq20mJnleo9Apx5dqf4ntdNTq+XPzFF0IWa7j6P4vqih1B8tZUf2xvWBicbkfPHFCAjUc9FLmmmR
KdWqb+Z2flDTUKFKNORotZHuiLp8ynTd0k26r0WZnazDuaiZRlag84Xqnxh9suNMrtNKYgvf/vL1
GxZX9LMR8av+VJYE4W4x9fd2YT4uQfZTjtunjrZEKa3vqjp+Py7RUf0+jsPnxGlhiZKOQUovkAzM
Ovmt1lDJjua760e8cXF1XHe8MuF08gSer92eTatKpk71DY3eWbP04vprUoxeCtXRdUnC5K/uzZmk
lS71S5gHxYgkKzpWElQ/lCGj7OHTdSl761ndTkBfJkMBR9VP0+EgD4+d2Z0C465y9mZKbQoiZ4iF
pyQDyfz5xsGO57RT0Kh+0TpPY/M16aqTPRp0Re6AxrcE8YAy2QNWE/oDV+6CkUwT7dG26mdJdijM
b2Vl3mraeJRSa0dXt+4BoSWxHJVbcN0ro+oEFlw7eqj5RtIVt6GVf8KP2CPo3nANGLXDeqAjgJGM
uWDnG6cAuFfCLFV8rQ1Cb7T78a7NlHBxG1PtGYxuLEeTsUm3jS2GrDDa+DjjhsIf63SfHN0adrb3
ctGUtIQlp1bNu7n2Y7tI0oeoSWW/bdXFHdqlvaEIlR6uq+WlNWM0MYMViO6ggodY8XzRaWrxenKQ
fj4kd4sZPHZdfxeaO57l5fuAA4up1BjeQFZizX7TzbmUytGi+KkKqxnjjuvKIIu3PDCL7BucYi/a
HoHopXJSNmNcHhT3DFjAfp6vK9ed0RnIX/t6USwvCvTrh7QIzHvb7BdfGs09fp+N06I6r+HYUQNl
latbJ5Hwsculwa3r1OIhKk1muZgRPdHXj+tSjElZjFhcjNQBmbNyZ5KGAnIsT7pf5jrDjfS0vRnL
8O/vG8Ax3HSgrlRW0YvzzcukJh2iFimRnoNnmsjolH1u79zqS9VDiuDVxEYJWpPVfVusvAimTtN9
ewpqn9ARbiCc1pe6bffAapcmHjVGmhioRTvN2itrc2WJkywxfKnqkhujynmx5EK+zTNVu6GEPL9G
Ur/3em+tT3Tu8c6SZYcw63wXaSEO8qLsDD9udLonoz5JmHRLhll39bYMjb9WDVrgYXTG5mMkCW7O
xZXF3FfLWBv+kteGZw9Lf+rbbo8UZmtRYlAKoSj5ggvGFqdKh6Wmv8C3wsItl2cnheEkUXes0tZ5
Eb1DrsFVUtV1q32uw4Cpdrnpx3bMEIFBz+7MTBtv7aCMbp2OYgAERuHx+t3aWBqNBYKMk4qSQSfw
agN1cxqcXjf81KyGgx1FVJnTsXJnxel2RG34r6AkBN0kqxMUIqvD0mYjbfTAMfzatrKbMp+lB5hw
zFtTaXq/t5rwrsii/naWTM3TRzV5yKdZ2cVsiBt27vkwSVSGKkwnkQk72eoGxtMQykNQmL4jF0QF
032nh0e9+MfMYM5T3FKBYdmkcuFq+QdrN2jY2m/ec0iToDAg7yB+/saHrxpHDoNFNvwotWjibaPp
oEdMJcP3rnb2e1MUsTa1QghmiVHORYWTZEl9b5u+bdJc/2Bo7TS+S+Y4Y9K6NEzaTk3y0kozzoWE
uA5tkqlbayxMnmVRrTOIwJdKJjE3mdX+qqZA3okOLhclpOAdGNQK8VlWHmW7mBLWVTZ9tbGbb+rg
aKdMo9zlxmm7h4XYXBF+ngp3CiZ0TXReWgD7Mgl+SKeLRrhGtXZkACPzaPWdR2FTEKQWFHNh8oKF
4fyklNo2inbgpHisi9cssPJbRsVXO5QSa+YSgh/xuglysj/oDnsFA2wTCj6lGQe+ETrlF6fKHRey
cem5GZvhvh8N+SGcFuW+mKT5mMA7f0oTOb9p87x/XyvZnZ4kmSenAWOVkzq4saVB/yoDf/ycVHP1
bEWjeRiaLv1pUVrcMfMbp84UTdpCOQqIz9bzEK2xIfSP28C38jDwypB0qpkbH4xsFxJ/mU/gcv6Z
JwhckrzCyuvurYkKrKEGfsfzxdwYOYq+mLzVUJIWUvyjLs36I+NTa6bLmEPEpMl0LF+H1FD2lrzG
H4rTwkHFHUYjKImvizllpsKfl0S2H9hJcqgSefrYSJHTHewwPdWJFdwOTN8+pDluXQOz0bGbg6c4
d5rnMRrTxyy1X/Um0R4yDP9OmLpxHLgv+GP06KKw64lrstIPTteHtm/35vzRDClLlnlYvSwkW3au
xuWjSDTHlEem90JkRBPf+dXoepHlKqr0cXRyz8x/aPQMNT29rsxQ/NuhV2y5Q+cxFEVQ94GOXDNJ
zlrY9kZp5Y+l/WQ6jass8Fh9/dsHV5QcyA6SRcdOrZPBLIXqWgqd+VJQmc0n5acOi5pnhuSsrku6
iAZoB6Y+SSsE9wYehZWp1FKn0KKwzB4DHtPnLI1F6jWyvCwwknuuznC6Lk8832cPqwCiQLDEgVEd
xJadH1UkZnX3VNcfi1zWP8ykWQ6D3tMNH42/lqAzQKd0y0GJNOe9Kk/FjvSLaAvpOO4kurEPVCdW
q+3roNOabigfhzTUH5MCKqRKnaabNup+pVIUP5eR3HiRkyofri/7QkOFYBxdgQzirVjX7rQ+18Il
d8pH0IPO4mpayBQvKQhCeMxhHZlO+dI1v5Jqmv/2FiIYA0WmmViPus/KVMUMxRgKJaoe+6UAZ4JH
eUSdYtfOxm7n1b103YQsWFyBKWKBgR2dn21iFJC6aXA8GfUYHIqmcvxuwk1TSkV5t0Ry9NsGcH8f
dBPoNCuM1XeKMxW313d6DRPEp+ArxDQGiohi0p44ijfO02iHEVCGqnpclMb8oEvAVmRjEugFi2m/
KlO4knEuTjIknx9yozdGN4Zo7GUuu8xdnNS8B6pvnbrA+a6GS3FaHGgSzIZZYGlXfbv+rRcm8s+n
UnGg8EKibW29q3gwnCpuqsc0SPRjxlDqAi/7pips7ft1SRfOA5Kww1QzwQ1Sc19Fx5R9UsWUwMEt
jhIfanOA31ae8h07LK7P+eUWt0v07gFVFWXA862P7TaoY7PWqIAGXXqoh0Il+9uY+UvXysnomUVn
THfXV3a5hzBAwEclHFiR1ljZfmLxOeNWm36tL+HyoahTBs0U4Ivq52oqmeX1t+J0ysIymsV9viT9
MnptXLo+s/107AFaWVRt7UdYoWXDjeUobP8arSHgZ9woMaGPV2yd66r0pq2l2bb8UE2ZfRbIdjKc
Csg7wx3P/HIfIe0RLEswughM7+ryojJLkxax7U9A/DzaLaLYBSqWfhiDyNgjlr5Ux3Nhq1eADF5k
FFA7+T34HpeICo7TKbH/2toTugHiIyUE+gZw8Lk62m0ZLfkgWX5cD+qNtjSMdkaLBjfWAYyPI5Md
TKOjh7XRzHQHZHRp8HFDyXhR+cFZwKU+l90GydyMRuT4iz0dqiF4iKcYdED7cRmUm1r6eF0rN/YT
bjDo0SBcp0l3nasMu7kcEzxEv6+z2XJnQ84kr7PN1NlxFy60BPYrYhxoVAFhipTR+bJ0u1aIQarS
l830NrZ4r9VekY6Oulc32xO0eqnN2taCwigZwGcOjL74XY4vVhXvvBUX28ZqiBBlA75JygJ/emDe
PBVBMLdRHEwlsKEuOSVl+bGQ+3wnw7sp5A/cisQ5jc3i52+ENJGUSYHNKMF+iAEyGmEfP8lhURQ7
xndTDvy1/99AeGavn8sxnIyUkWOX/hTGwd2YM4qHuvIea/Bar3nV0WncGEBd9CGsa3xRl9uCnsx4
MGevovGw7xM3SI6NNd9M4V+admQB04N4TRWc7WD7z1c0mrNlVEZgPGTyO7ubvPpgdd3h+s25cBf+
CDFFwc8hAQKM5FzInM0iU+GYD3JiSmBYo+R10a3idSAkuq9nJ/zSEaveL2D0bkJtiT1ba/XPcm+G
L+bUMItPsgu30cP2vqiyxpty/UdZOhpz8xI9NHcchrX/Kj6WrguC8z90/OsQl/guSOylMB/CV6s6
nowb5Tg8Dv9c35J1Zx0AEGpTZBqYyEpBgvzs+ZZU2jI3dp7ZDziyuTfkTnjK6lo5Ackub6gITodi
bpizMNX2IbHj9MlsaUGQOrMISQn2wX2p2vUxsMroyWrb4NGS4vJjJ5fde2eYhlsky3fLEgXJoWlD
+dB1itO75twLHk0LfLcbKSB6dyzX2jdhUTAYWkDLwHySN10ZFMDV+TItpv2gZzOB4Y2itndS/zUl
v3F9+/YErfzPSp7BdbSW/TAsD0AbmLequXn8nA6v/0EOzygZQrLaFDXPT2lRi66LdeRYxuxKi3l0
ivhrpdfHabFO10VtXHrCw39FrUzLbPalnEe2/dA5/bsgN1+t+tTNj50hu6o67tjLPWGrg5IsaNJU
mAQfUpYVHh6l5v1tt8eWsXVIDg8iZANECqSpzjdPzfpYG0B9wzK9FN6o5cVdWzb2rT33T7o1Kztn
tbbNQvmAf1j0y4uOyjUJujxoUaCUiBsbZ3JTs+gPjRoXO5q3bg0igmAUEA6cYtEXB7XFSiVScl6J
Y9WRP6pxxQwiIwyYmRN1w+c2HCwG2Vij+q0dW2FL5yyavKmlfcaTJ7WbvbR0+o+9LRfRoQmh8HbJ
q2uh5s5lqmuuFs7L98HMsxezYEj2sUh1NcB9CjXlh1w1zMuQ574Z7QNFH8LZWA3rvarYhfEzFUpi
dPtikgQydHWxck2fFiMxpAcg/PWnwXLNWyaQSQnTn3Y28iKSZSPxcCFKF/0fFumKc/WoWjMpbLsP
fagsu1P9VLvFd9H8mj9Xe+/PhWoA5qVwqZIqI/i+gGMrcx8HljKFvpOAyRnsFxD9t3rDmFW5kNxO
+TrUTHfREipj+eeF/5Vw3fV+OM7SHnbz4uadf4q1WnVOukYp4zH0O+k+Z56p2tc3Gey3I+O+pOLm
L23KH2F0SDE2Hgjaul47duVsRN0c+nH2Odak4zD/HqKPGVNHhunLdVFrX5LTtGRRuLI4TdHUc36a
UpdqwNGX0FeS+qAG9xN9DnO0w8VyYVHoSCXrwfNC/CtcynMhjlEOqlxasd/k9mMfvAZKejNGEAj3
O5HFBTyJ5SCJtdB6i+2yVwZycJwgiBiR4+uK9GBY5XjUiDO6Wis/jDVNfelUTsdMMcKTGSrpuymy
29McwXc+RvZwQz+O+iKPwNZLBde6xnN5F+DWP/eF9r4caBwFoDzussxvbA/D1vF/adoSRyDygm+8
YD2gdyQe48SPaL3R75TQn4w76r35O+deSQ/Gt/ZnEBxOwUvxi2++fv7id79NSyAQ2UTQ2F8OZ51N
NYsgahUKE37P0G7mB5f+8gK9gpPcTCODdK4LuwDLnEu7oCyeYyDstYa0OvkZhfVdXM0HddFvMDMn
y6ETaX4YIPovPmNLM2vZWeumeIrDdAKICVzkY843uqb9p5llI/GVfHD1ugSUFlC+NAaXViW3liee
BeOdYfwTNp/7Vj9ECQi961uwYUect5+wugqlkqZGapjs9/wtTF6tuYP//DB0sqftIa023gTBFQUi
gzqfCPPPVxtNlg63FqsN5tux/j0FkJsOX3O6HNXwk5H2OzHWpRbDGsTOigoAnsOf1q03WjwWWpc1
ah/5SuwPtuk1NkwrYMKN/Pv1Ldx4gZCkEv4A7QKqvw5L7CAO1QQP2h9OBgRy9WPm1l5kMuKs3VHY
S+tI1kzMQgDSwtu6ztqOUiXbpa5FZLRU0XHBRJRP+Z6QNZ0ErglSsMIiF0OSbl2STZR2oYIYxv54
nPzg3vTem/oxPEiH5rA3t33rkN6KWvkJSVZ0/ZAhqi5/SZIXvhTOQ9fsRGIXjSpiQQCKoZFS8bm0
dc3JTOY2Los29tWb+r32RT7Sjec21uml/p5Ngq7l03WN2Dqmt/JWHmtaz4aa9MgrldbLqkMWUXqa
99Kbl6byfFWr+5Qac8sMO6TEyzE+nsA4Kcfmxfm1O2fl0u0BX0+YiUW2SOCuHXDJCjUrMI2YXpTP
lpa/k8PyprSi93aTnqrF8eKi9Rr9ixPCJWB3zfMyS79r+lCl/vb6vm4YTCIoAkNCa2AJLP/chNS4
0ZWV54lvPSvP5qv90zz8KA/yLQM8+XNd2JZqvpUlDvmN/VimuXIE3Mpvi/tKpaHJ+t7UvTtOexxR
W9rCfcZDIOAg2BV2842gLK6jOrPHxDelxCsYadcbMAslOz7PRflZXAJaJUj4M5VVRB7nYgQcICza
JfEpOL8k78x7MKH5+/w9IwF85vUeyhSu+dt+x2Jt7aKYakI7AWl/Up7nUiO9lKJF1xM/lHuXaUMu
7c4uOZpB33G1Nq2WwPuJyQdw4KydVIs4XkFNY/+LcTJnd3kYGd6dHds7AqAdf3hTD9/KWr2a1ZJM
SiYha4T40nG/tu5nvARICTtv3Hmgty7fW1Erh7htIE4jOxz77dE4/qdfDnCKijIIHF6v89ORlUGN
woAehzbpYLHKR1c4Zoe/v0hgcv8nZLUCokPFXKYGd5JJ2GbVPVda6abOS9jskXNv7hVZfMshTCPz
tlI2FcIRx0n7xE+sHJYZKXmWJfi4ri9n87kHfIVTwdAs0vgrKVNdVk2TcV9ndZhumkjhmXQW49AA
EKY8Yf+YJU2mZmpkx66YnGMwOnsD+y69NnxkIH5QRXCViWHOz41wfjKpH2IHYyM6SI790NCGfoxk
7ffcVsZh0oktri97y0o5WA86hOHRA0lzLjJY9GYKUnGRE+eGZM1yS/CbegmstjsbvGEy8G6AOYDn
oxd7XQY3K7mvxyJMfcX4XbJ/uARa2niikfavl3QmaHWQYdT3lZ5IiW+o2RGM+n0wGj6EGMfrYjbe
aRFr0v4Cy4hogTzfuZAu/SGP09SPR6c+VkERju68ON/NhKGSFCMZfw0jtNsV9hjS5T/uQqA2ju7s
A1ZHt0hxQ3BTpn6ryF9USb7pZeM5m6XbQDZHd7L1p8TUPtdhfTuLmWWUOMFPJjX8MwmUrlOWM9YU
ZPLh+rZsfRU5NswOZW56d1dfVZRg8WB3SP2oYcTClByz5b1VGTsZyi1lotxG1Zm0HkmiVSxbJ1rU
g2ETa28f6/pbpD0ranzrkKj5++UwD41UFMhMDPbqSsbkoWLZyViO1hwVnfZg63tb/3VJB0L+t1LW
BrvXrDFo89TvjyYYiKj4pLS/SnqsP11fjdDJ8zBcDLNhJqADthb81Go1ozY4ydgsmS+pTuE1Q1US
ko7H60K2NOCtkNViZqOr9LCUMz/KIHZVC/c/3G+LdB2pMHrAcX/OL14eNsxzNiqeg/aLmr0m6m2T
/L6+hC31ohJFjAmHLDQKq/hFqfMAQokaEeFTHryf0rs+OJj53XUpW6cBCJbHBlABU3tWG1X3gdFM
BhZRg576F81rrWcY9DnvGN6tOAlg7L9yVi9101alNCpR6ldfMrxBKXIDBh4HQ+DKYec1tXwT5Nl9
VtXuMvuZFT0Vir5zX7de17NvWB1a2WZ9Zcl8A0mw4idVK/OX/U/10NiHqDxGL9c3duMdFRMERBsz
eHnyc+caQlQYt8aYpH4p+XOcP08Zkyvb2zGFirbaa83aUHcSqKQKmM7NI7pG5vdNrIdWoqSMzF7c
zvwdMtwps4ydS7WhkbTwgJ6l5k8GTVlp5CDV0Rg0M2dof5eZTiqFJ3hoOMQ9POvmckgG0x0GYu1i
8FUS2n3dTirPdN+4ahl6y3I/F3uYxw3VF0VU0f0k+ii11XLGuojbxLIwq7aJNoae3Db/Ycc4emrW
YHd00PXnSpCNbRJ2rZn6dfMjXl6GASYyWAHT5sN1Zds6GRrzaJtG1XDcVk8RQzEYHGc4LAU/WBsj
eIJCT8tuoOrauchbR4OhENhNAj7oMc5XRKGHQaF9mPkGA4l7/bMDU4+V/H1kJ0yFwPEKopM1xj0d
6iHIhxYhZuyG9tEJn5Xosc720CUb7hOlJIHkEsUkELarxdBVMrU5cto0cOM4PTZNfJeaNeNX/aEM
76PevqcR4ub6YW2FeMijswW14EW/6B7L+2ZeRoXHyVdf6BjoXfmmeLZhVzn0P4cUSN7OoV2mRwV+
4l+BK/Wo5IQGq1QI/Kges4P0aTkWR23nJdkSItBpoOEIkmgrPN/M1FjkPB/mzF+Ud+nE4Hq1Au93
+qlXn3f2T3gIKw/C4FUkfwjOn3zv6lYlkPYDXdQymlXc/GgzLufEVF7rdfnFiLt5r2axdbfeSltp
fCFXtUTeFGUcQlDl3/UQvkm59faTo+I3XVuXMFhvsjVLGSqRIensYP+wWNnt9JWnsRiPnemVqTek
D3FyaqtDX9+np+tbKkzdNcni1r+RXJmalk+OSlfTYxX507H92fau/f3/JmR124ZwWeLQ4tim9uZr
8i39Z4GW9P11GVvmiUZoQmecfyAraxlyE/XOnOV+2yU/S5pv2oVuJrM9/N/ErJ4OqZWnaJby3K9a
47Yoorslm79aerLnNm0tBxfwD1idKGNtCIG6BVqxpLk/0gXt9rTXnNIxFIUGYy+btvUa8n4AchK8
irjm5yoAagQAlFLkvqMlpqcENOqazLy+vm8bdwnIPREZOFISQ2sPYgobxxkXbAS5ZS8yIBJoVY/S
KJi4HUl/Qt+VStMJjNFTKN5TpFldW8uu7ay3p8xP+vu+jVyje1Kzz3V501cgL37Iw/0cf8/Db5Se
a8Xw5m7PvdhcqyDxIZkjeHRWnnUSNKU2jah7Kd9aBG1VfBqD2Av3nKU/On2xUmoquH8A1+iZPD+5
qIXbkf9yH+7Fk+4th+/5PUOfXI28dXE0vJTyyvVj3N7cNyJXyrKk4ZzqY5xT9RhO8v14lI+xG3Xu
O+W+vptuCs/YkbhxEUzZonvcIRgC8yG0942BUpTScAYZ0xhk+U0JHxjVKSl6d31ZG1YQfhZdkMeJ
81ozD/VmRd9HF2Q+A+xo3b1ZMsVrtJcueJXanZT5xmOJWwtzh07/CTxPK4PbwcxcGym3rYD8xh3y
MIESMMlv8lmf7qqeeDKnB/MxpgPzP+ykmN4seg5EQmH1TJOsUdWcf3xL94fhV+8nw98DSGg3A69O
jR9TAnHa+WFpQ1BWURhFft99r4DhywatkP19TuuqQyH6+qFtaAYZWYAj4N9Ee9nqnsNh1prSMsf+
ElVeUd+3oc7A7Z1gbuMu4x3iQgPgJRxf52Uh+czV1NCph+kv+dIfZOO36VDT+Hv0iOjz+lfOSi1i
K8Ix1CmHWcZ7M7AOvfQtKd8D6t6xjhuajo2n7iZMIzq4cghtxZgaaGtjH8rTo03AcIgNhdK8gvOZ
p1+XoVJ2jmlzB/8nEczwuU7oraJV9B3EfmVlnk74rybvCzhWTcYJ/QeFeCNpbQ6zKimUIqCk2AZA
qUaZBZrfpt7aCVI2Fe+NnJUNdPp6EpSBsZ/XVPC05GDkhJF7xCDirqyMO44M6Rkd6CAJutVdon8t
SA27AETRGNONo6S3gzbuhanbQkAm0qwDKnF9OOnYGvKYkM2iCruY4W8YtX9eP5QNe8cy/pWwOpQh
DNM+U5CQyu0x07/B4Os1snUrKY/wFhwI7bzrAreWRCRMVf5PiL8mSOidhBZgE4GUep8LmBHkuXm9
LuJSATTx2gJkEhANNu9cpeH8CSYlx4ZLle2VUep23fdprzZyuXFCCNRwgg0YbPpKyNBa6dKTJ/fL
KjhljvGUaJ9iU3+Ipuk5yjvoWqzb68u6vKlA+3kgqOVijLCp58tqAkl3wHDnPk3a7sBDNL0L7Y9D
8tcG4VzM6vrovZN1Ul/mPh0E8Ctb/dNSPZl7KLm9xaxeh7gKuqgpKt5Z85hlRuzGLRnGvM7cxvl1
fd8ubSoLEoUlqncWZeLVglRHyuxEHnMQQc9BXL12cNtUU8uywNBG5uG6tC29gGqABLoYX0Zjwvkp
BXIvUSjAk44SKvsxyTFpeq31zqub7jf9TvtJmQt1F7eXkhnerGhSXLPnSaHVTfJS9b6eJc2hBaJ5
gKmrvNX6aY8raEMUvgPMDeAWcODXYYIFtqqcI2Xw0zhgVNKUfZmYzHpaLKO/ub6NF2aCJx1YhKD4
EK1M8uohbAJTlep6GHxKqgfJqg5RtpMWEb/hzICfS1hjI/IgM9umYi3cVsnte7k/IrE5LUXa3QLe
SzxJbtSTbrTOYUon5dP1BV4mm4R8nnjqpgBfmdZxriiRXSoFTujgDz909UX37hSLkUgFGE+YM73G
a3fWe6GYf+SRMCHmoriz7nOy89JMa5v1Tq1X/opAQ8FD3x8WaeeZv7huKzmrdQ11ENHyqSJnOoVG
7Vrqx/DQaE/qblF+Uxutf1e0umparydq4LAiNL5+hVj2Lv7lMOeqOcbep9/yIT3tnNne0sTP3wQ7
YRhHDNNB4OPy4110YMbizuN4YRXF3sH+TeaTqjFP2LkAPPawHWv2bvlRxt7ilerheF3t9iSsjGFZ
kXHMhRa05kMGrWnQGlCbwpD847qcy0h0tZSVgad7u1drQ+N6xe+T9hA373Td7W79YHCrzGU2xOeJ
2eMGow//j4KFZXlzSJVRh0sWIth4Vp2KMbXjKaq9z+NJk2+N+3+ab5W7s6ebevjm1MTP30hcujpV
IoVT6+TXVHvUw9dM26F92ROxUvUyiOU5TnR2U3s3TN9H+7HUvu5s3EX2dnViK+0Gt7jkuVC+NMoP
0H45kad/qVo3PdAYVtwE6o6h2DLxMCLSkI7/TEy6WhMs6YkG9+rgy/HkygGPsbY3JW1r296KWC2p
jWinTsJ49NXJHe/Mh3jnsd9bgrC5b06eYQwFMlhCl3xVu+dkeL9zJnsCVs9gpClSW+vR6AdkH6o7
Ggfq6En7Nn4cHu0n+eFT/Jx42ct1oTubtqZ4z7oQ6KwVjn5W1IdSqb0SfGKxN9ttUwp8GxAdimyL
LX7+ZuuqGO6BrOBogslTXYAAzY4t3XrvIJn6n4CVekGiM2Ztl45+8RPshpcYH9v8ZhiOTXyj75Ui
Nq0dIRpzQWyKfZDDnK8mKrJAhUlo9GflqyxoyE9kqNzIZcSq7elfOaSd1W15L/8TKHqkVwKHdOoa
Swj0Ks2TY8/63sHSMjJahgzZjppvb+X/vzqEXTxLfTraSTmSyJx/O647/f62g+Tc0AaIkIhx6cfA
PV776HZvjTSzoXNV81IkH7PocU4+XlfrjUWciVg9SGVZVVYK2amvKv+U2U+ua10+t/T/v1PKnWsr
VGvlWp6JErf6jW6rfUXXMSNe/DxrSXR80+x/JiaIKHsx6LYcir2UYv/MuDiXI4zbOGjcIVTAGW2v
sEnkMRlGd/Y0YMPzYUX/SloZOsGAocwWl6krEy9lXo9eSMdU86Rgcs2d3duweZBG26RUGKLpgOU5
X1Uoz+psV9kIxr13C31xR7Jf13Vhc+OY3fMnjIbPcGV8DEVburRCoUf5Pq/DE5SJrm7e6lN+e13Q
1r6RsKaiTBcMdfmVJtj1ZIx61k80/fduPN1l1We7+Efk15T+7/170uOU58X8CIEDOd+2rEzGONbK
CZz88LGV3EI5VrUH3iT9a2gSRHpvJa0Wxdi8cJT1dvKZeAATlZZEXt8Ue4H0JSro/3H2Zb1tK0u3
v4gA5+G1OWqyZJnykBfCiRPO88xf/y1637uP1OIRkYONOAE24GJP1dVVq9aazQBqgD+oHCIwvh0Q
6J58RQqhINgIerFnTS+3WcYZZDIldrnJ17pzl/zDtTlq2/UqJE6ZAUsVCPFO/mJ43wjHN943Oc4G
yvgv6Vzw3rsZHLVaI/KS2hBjcFIXGWnOkhSqzX/JfQiQGgp6uJWAFwaQBu0ctzMYacyQRfU0uEB2
QU9QysSN6strhQtq4u6sUHdfFgdJKCTQ1JPeo94GlUrPgWbxDFE9pn9/fJzohgbaFt09J0eVkDI1
bMXMnkk/1BSkZD/kH3y2D1FVazoSxE70lA8v/PiEl+1atYtGy/1jH8VYkFjh5X5XvAxCtRTA+Ta4
6A8Hs5yRdiYBx5y0iQ7o+lWt18fj/cYhXd0kd/aoo5bJmRJikQdXtJPmRZqMDkKaFhSbM9TyMrt3
xp/444TWiJ/MJrEN2Xz8Cd8yhI8+gfKV3ZxzqiXI+qjsR6IeGzT55Fln5pFTo2U12ilovOi58NjG
jVHlH3LzOQK0N2UbFAx1Nd/Fwe+8NGWIDQ67pmgQnZynzI5r6UlloHeo9nrBnOqm3DQyt+3FXh9X
6gHLmwaIJRVZf+APaG/vNbLctoEyuFCXYHXPnv+rNhCGxd+BPlTWwNvB1ng8b5Tn/2flAMn7ZqlF
SYfyXsWooceSZwZ3AMxNNIq8REHHH8WQ9GByNjxlnMD5hqb1x2aXd8yVXcqNDaXfyGIsD27N43Xf
GWHWWxLiA9E7ocATi7HVM29cYfvdodU2vQ8CMI2EPJF7yQjk9zQG6lfq9RBKnNkuX/k6umHnn1lR
UMkFK6aMRx8VtiYqxLemDktRiRGRw6+keEJ+L1FRddqAo0jpGVJtvdWiA82a+o/dmXlnTiUCsks9
BBNGRBOqj9WQgs6KZLC/gGlE9iDgrmaGp43E9xPI3pmMt6uQM+AOReEia8GBA2JqQ5JOwk6BWLp8
GvNtAWblx4u2NC14BQF0hrQqmELokKeT+0z2CrV1q+EphXRREZ6xVwcx1OMug06g6xekH/dr8ugL
exQtWgL4ANHWAtogelaUMoNKGtO5E/tac7k9yXadl9aQpabQ/92DZV4B2AJxGXhKUNqhgQKalqLV
QVQ7VxyOhRiQrn+NGUvmkZXfoVdGPK9MKZXN+MfejB8FnAW8czS9aScymTRxQueOcZu/DIPPmwXs
osVb1Fm0CZlCAiGbEIv5wvu9sk0y6Fc+/oaFixEkvQAAgUkTDxtaFLoQk4SvQq1zz2rAI8MsEhZN
lMxXMlV6stZV+11wpPw0IMDAJMHHsaCSpK6KZNJaJkvl3o3lMXuaRIk5J0rDQL0w9mVQqDT5dmix
44WiGg2/Adtyhrp/NmqtGY4Tv2cmFSKLsjDqoweSLYTHhdUqkaq3Tdnu2lC9QDdSMBR+lPVJAeN3
5xWZXmpwZhC5bUwB0p8VVxc20wacxfTQ/RTHRiQt2LstkR2RCq5bAf5GEsppxcUvbWT4PFCBoAYC
QC+1kYeALf0wjZEWSbI38K8/i8xPpX/uyqdauDxeVDpv/72xABgG4gD1RUiNUZFbojY9uFny3hU9
UxM30CrdaBz0toKCFP2fDqSDQIO9jXWvpwoDVPFaGZ2GFf2/D0BYDHldFANplGXRtf6kMGXvlqLl
DardloE1S8AWuQHyw101bbJwm6KSL4u/2PYlb0FwXMqgi3nPIv/0eDaWtrgMPmdoVULVAc/A2whT
yiapE6WidxnvR9n+GrVjXJBKJkr+tBqgUymPf8aNwhNq4QBuA1F9awtkY2kfZG3v8k30EzBMEisy
YrDwKP/qmEKHAnDLr6CBlhf7yiZ1m/rVwBc53/Wu4DG/BNWOPDsvcIX62zypbcBbjLEFmw43EC+b
DL5ZRcvNE3h3qtHHos2lZhYs0reDnooGbJZc07upuBOjTdnupeQQt0eo9TZmOOg5unSqYsdFcKGT
kR2mNSamxRW++gDqaFVtWorjvNuEgDGlJCWDlFneSQR5eAtqMSUTV2L8tRHPH3SVPMEVLkeRjGWO
Ru5p4OpNmWp7qV3LPy7euTjA/84s9WxhekioaRFmdmRqh4tLg8WrvJA3ITMQyNghWzPrvQVWJJFU
sh8fm/+yr/41TudYvYFX+lHEIJvEOsiyXpjItqvv5nR5qZ2VoGt5BaGMiKt+lmyg9jDjVUiy17Cl
pB8l6zTxSwZ853gWvFdtxdTypM7Eg8JsDe/O28ULA3/gQ7bq3T773YcHGUzVHl7vmYH2NeTCcs/6
kzd//pfJRCcW+Kpncvy76ClvMrbpcEhb3F0q6HYsCc+lAlrLOqORTnLUttm0jRP8fmz4m6r47nBe
GaauAuhVqUku9Tic04YLzqCqvEws4CYFfCD8YDDrF+cRYUOI2fmQydj0/aFoVEdDcNc3kQ5Z0k0k
ukF5KtkX3mtBf2wj1zUgqdbyHYlFR+1WXpSzv3j0yVSUUJd9M7Q55grcQslGRYbN752GWetZXJoa
pNXAcjlzaiLco/xWMPR5O0Gswo20g2QFZtbqQl2Q9NWTbNmHvLWRgBcAzMPJz/qiVS6TofFh8kiu
eSeeOeAFL+cHEJltK2BPTsNk94Iz4H3/eAUXjgbwOyyagMCxjtcI9ZXoRA64gplnw06n7eA9S8IG
IujGKB5LaY3hcNkYhAlAN4zbku7D8MJpiJlUwjnMQIDs+EIPZQIix79Y9OBnXbQSfS6sNMb2H3OU
fwNknAOVu9i7Gqn2nm0p4/80ef8aoAEU0SBJ0Bpne7dIar1kZXPMPv2tb0sTetz6NWL6eWNSG/d6
ON+e5+paKJmiF+sRw9lJpFuZqm/cyqNfTrlIsRCaOOvwy/noxQMQjldq5FvETeaXRiU2Rt0cmYYo
zUbFSfEGFkRNIpA81bHyqi0fNod4XEtR0+nPOdzBgNFnB3QeepHodlzwL/M++tewN9n8pCle8RSM
yawg3/CKrvZj/NFx0m8E98pWiuoqI1Kb/SXw+p9vQJ8kPgDoV2hB3brzTixaLRCwZYvyOeDPqKVD
Glz2fV3kN49P4tKNOJO7/GuKijOicsi1SpBxOkrlWGZO814iHzqG9Z5ltuGvSjKigwceFm9NBX5x
Y+Hl8J0dQHGL8ohC7HlVxTEw3OYqYbQeWsVD1KxtsYWwZn72/mtm/v9X+7cesiIaVa932dFRw9Hq
6l2uD0VF2g+/tav22O7UiYCaKBlBPpl9cisT/N28drfHrz6AWsum4KIqkQIkgzeD1bmQ3whJbLZ2
rTeno2QJ1g+GTMYhYsloPHWJ0+iD3eh4ReTO88paz2t59ymiiG5zdU490LQtvjemLapJSMglTwN0
yoFBYUEmWhlJ9R5FNuI/Uovn8r2pGyJMujc9ae250Vvv4/GH0ISc/+zvqw+hnhRlnOdTGuZICx27
nLxj/rlznTqNAnECO4WyaIIVOSuR3uHdyvf7KT5zldVMeh23RlNaYACJjwE6VLO/pJP658uQvccD
b04000TeNUJgTQ3DwRW6/D3Uyq+x2QXp5+PxL64D+rFmSnkwRtOPC1VoRomLsA7ZwDHI6oI82WND
Q64yM/caMF6u4QcXz9pcSARuGhcufdYyVDz6tI0GF2Qf0Vaop/hzDKJspZ988ahdWaGO2qAJXqJw
JeYubsU9RIv9XSEEgZVLjfbyeAa/pYTutjJKKwh2NEic0xQpastmVdhgChFPdVZjjVve5m00zV8Y
K7CLd+wWa/hlRBt2W5vjeMxtf/8Wb0ZL+9Fa/qYwW4uzeyv7E3xKil63G/zszJfQSvS1gGApONfw
UP/3WykPAH5WIAoKeICID0g+koFDVsA7QPMn5nmilo7nn5vD/5KJuzFLeXYPfByh3GArM8UhZH/k
3ksnbNTsKAEGlp4KDl7m8aIsrv/VOKkXZB6rXByoyeAqXThu82GozLztqo2shmtd10vJGAwOKaxZ
nRHnlBpcBZbn1A+rwc3NfttYvJ2dOIP5Jb/Mqwta/L1sZXbtPB7g4rm9MkoNsGOGuS0hg/9kem8H
RbBQL6pc3Fd1IJEgF3wCALCyEu4t39BXVqmAMgWbnpoFGCrf5+bgSM0EaPOxcqCnVmUHMB/xHrK6
JpOueY3l9fx3julHJdci0vRQ2XZZqTnyeDegwKQy/Yoz/C/H4z9m6MsggVJc2xQodGlI859iTdU7
dht6hFe+/I8uC4jCvTBrsedSaQJpf37mkkTrtEQDxlOPj7kWNHpuyDp+qukKcqZNCMXc0IAz3kjD
pDeeBXiyXWW+AQSSIXKnOvvQ6s9S2TCfPvOHH3bgXNNlce3JslQ6u/k4antzFdNlsYCjlHqmH9l1
+9xErioaY79J0RqgQ7w8N6R4F7UqaUBxpP19YvfGPrXTmVCDvjWDpS8yXw/NNN/HitkUla4Ua/X/
xfcS7l0BEnVgYKJF4xgh6zqxwq3hie/86Mjth8yAbcd+fHT/y3L/xwwVbnqyn00zeMKNGEsETQNK
IaL60qRHtPqYJZqVEPLwgIqoRoK9JmFDqICr5Yg/UsVh8+PAFCQJd1zc6XzIrZzxtTmgbs6QEUuV
75rBBUecLsaBnnmWxOTP7SoB4rLjvJpu6jIavFzpOLbFrRDnVhTuY+2pLKOPQjtpkZP5xW5iP4Tp
nLLbqHG8tjXAe7ll1H2prQHWlwYNugJcGLMU5Z2ab6gGzSDlI9yLUg6fYtjNdsTBGAqZ23dpKq3N
8rxp6Zjh2qBAPQUaTYyCEiAC/6mWTwLbEBDhtqEV5tuUXysXLN0VKC2yIHWeWRJpBhJ1bAR+yD2c
4E8//1kHGxZ04W2p2P3Pxzt7yRBq7Ej28BpagumuK4+RenVmMnOHsjSmAk6MaS9F1TtTHh5Vcc1b
L9T3gHJCUhPye7O+FOUZxhjvc69DaXTKFTtuL/2QQqSt09V2K2g7reC2QvhHy/6yq/U7Lr82S12C
PtcIsRQooxuCIaTehuV7vMb5sLQ9rkzQNfJJGsY8Y6DJ2NXvfXesqgF6e1aYiESN3Speu12X1g1Z
Uw4oBCAywAFwuxuZ0CsFJmdGtwmQxonx7FOe+dZR+9YJUCn8202CxntQv8H/odgNpb1bY75aDVEQ
QAVTBGClsjr+U/iR80SJV+6N+zN9a4c+YmocJaEPO4y2bZQfk/JeoBf0/Hgw96+ZWyOUK2+6BAKM
EZAxQDqUOi967JbJR9Z6bGXh4Q4zEE+bqz/IptLpbYgdjmwHqLwrDZw+qD8R/Qw8OGnNiTH8GtIi
3SZ/58MvZnxNpZ0yfo3IIBQBY0hADZRi5ATNryD8LQLaMG4ztXB4ccPnho+bpm97KE2sTMv9/r39
XmrugRYPJaUH6izNT+P03Di10ckErSyyv4IaXrNELUAKoAraZWCpUjaBuoml0oz9N/Tl6WzEAq2x
gtlbwNZgZLggkA5Dfym6tG93LwbFBPGgYWRxchC6wKkLs+peBmEgZd++ZGALUq2+ZkkfTwSgkkhk
dTTYktCzG3bTdjqXfUYZ+Ah7lJQ2/FqT+n2cLMPNo/4BDjAV5WHq8/oONKlDzY+og3CeqVblSOIC
/MJdHP1e2ZML52u+UhQg4cANfcdrJeScWgPmw7tihSt60Dn0euWmMr5o0hlSN0V57OSAxMxL5Uvo
giRS/lwwzw1gRuGfSNpFQfQrVb8U9L1Bs7t9hwgl0/pW3qxskJXPpHVCfK6AC/NE3u3EmLdASWs2
ShlukXCNT8HYrLWDfHMa3N7suP8AcJmpTOdiG/WEAAVbksbAsrq7nCCdVpKjrP/8+VPUf572b29v
Hx8fT0+f2wtSbORPTxL966+XBfaRx0F/38yzQ7eCFoEs96BpldxgD5wFke3BkiwwIh18O7SbnWB7
lnBO7cmRN5yZH2WTtZWIJNvoskrbfX8/zypkysy/DtmNu9b1UPNVOYHmmSsBmECsBoJTPsitmI/a
WYMoLqTKUdbEfQIGkhkqTCvPcEGkhFWryC67DT40a3JA6vKUmTI4wh9PMDdf7/QCz3Q7oJdEz8pd
Wm5khUgYW012c3IcdTCD6+9Hn/wWSWmc9h/bgPTk9bHJb+zKnUm0SYFDZo7faFIyBa0RBbjIZdfY
HaqTe7R+WAcj0UddC8lPa3NE6zRxLQK3cq5PjuPoztY0bRJh8MbzbuVeXXgQYqqvvoaKf4IJZXM2
L2RXIaGZd0Z9AZAvdCNH18v9sE2QTdquQZvWjApUVRk7GkK0A6YAD85X/cf4s0xM4U3YT09QNOte
GyhJv/gvK/M+X1MP5p0GcLJhhCd4UGLejYPx43C0jsfMsI6BzpAfJfk5T7qVQm2O5JvqycC8v0RE
/+RJfnSepVNLnJWNQOvKIPScpx7EMHilaDM33u3tU2WJ7I9DLbveoT0frGqfhNb+jbc000bfj879
fga+88+4VdbgiYub/srw7GWvShdQAUJ6mIfhiTN4PT9oL1VnlzHe/1YjvD+e9oUsE0YJgqjvvmgR
LUG3xgbQd+Qh2+CEpWTad9qln0DecRr8g/emhHp0DiA8tjK19yEwoMGQeAIjFNoMoEN0axNExEwf
Dr7qFlhRybwUdu6sDOv+br41MYcyV3OYhVBS7j1PcVlb3AJwa0ZWaDJ6R97eUE1zRGcVirFmkTqp
ACK0QuIzijsYndHrvsM8Vbv4wp15I7ewQZ3s4K24x++qBHVmQOQKoKcGiWFwLlBbVObKkfeTGqME
R363C3TNLPWfgQG+cj0hKP9buZWRc2mX29KuD0BDWPMcpLZPWOucGKETGQM5SXZFIjN6Bks2icn8
9S3+VdihkRBGfwN8Ue930iY5MJtG9y1PDzYlePJfGEtdGdHizrgaELUb5bRKQ0apFNcoLP/5kh/X
+vi+CwTUlAGRroKeEQShsyLt7cZQUKZv0k5R3MYQdWHnnZhzYUUWZsycnPhHYEyOv61t7q22KqLu
civYBaSxGzvGInpnHvMAcm/He+rX79UFF4haDV4vwFYu0D1EahdmahKqLlTmzNb8UW0Ua9rzJvHd
JNS9t8dnZCE1BmzElTnqjMBcmkxZpLqtif50QPMtxUQeiGjmZ26EVmQHJmJqohiP7dLNm7NjvbFL
nRTfqwOxEjBM2Va3zSZ/CslAOtAIvJWbzu6ePPOxwQV/+o221iBaAVYSundzqiDEHSWD6np2ZAhO
s8PCWqxTrvicNTNUMCpANAxZU5hBGOgMG/9ZsyOn0JWPx6NZAE9AmwXg8f8/HOrZkUDiWSn7XnXf
sw0acKz4GYjYs3+Q95PdQiFDwRWJpOYHt2Z4/sX00QHzHHTT0UoFvlZqgDJC+TyRRtVt9uVW/pS3
iVGZoqHY40v8Szo9Hua8+WhjkF5A9kIE5leh2XfYyCu5vgs0VyjNUCTwUCii+WgPWNPnWIpmkX3+
jyVqPv1GCCCGF2muFpi9LgXAte5rwYjbF9nsOZ1fCelmF3Y/MBnqFmAXgtuet9HVzVSjdaWZ0kxz
s330Ir/wxprk2fLM/WuArvZDSJAbvdmAfGAcIMPP/p61xJXNvjxreGhAK0sCSyCdvgcoRVM6udRc
8cB+llv+q/oDIjOTP/Mrb8pFS4gSZnAOmlSRxLqdsDb1xFZpes0FfUZ5jn4pkE+zUMwEu/P0qaxs
u0XndG2NynE0sdyFktdqSM/NcDE0yeTP/jN3qHbKExvr1Q9IT/IpWXvhL1x8cyj07yCpmzxCA7PH
czCrHcFr8CJ+cb/bNfbjJQd1bYO6XLW8ULgw7jQEtEFH+k90hB2rP7nVrJBnLNQaVNzh6P3BaxSN
RzTsgAs9qDClmecacU2SU3/Z8KfR0CW93nPmNjwml8e+YiFRBIMAcHHIxaDJmGaRTNguY9QGBtmt
Qko7wJNU2rW4PwNUhcEzT3grBQZA0CFYqre7/ucqC8ri3F59ATW30B72IWaFL6gMNHQ9E8UMLOFn
bcubtyfeALnHR3KJ7DVxxXtfAhzEXDwDpgTMTSL1UBvVKuVABuW5CjtZHr8pK247/WGa3no8wUt2
oJaOuQVT4iyRcHsEK7ms67aoGZfVii3i0F/l5CsOKN86s+AHdiVAmH/bjYcUkVzgkMXACwFsVHTz
2CjEkPkoYt5NGDjhuK8yI4c6g8kLrbASb4p364Y0PCjrUI6CetaMoL0dGR8AHjNOguQy0xNXbtli
p0abQiMKOtE85s3zvkIomUQHFjAT/2UaTlJOJP6CKE1XBHv4Yv3P1lG8lyLRpwuHCjb+/l195rmj
qS99pbPoefJ34wDFMc/yfKOtjQbNCzKkk8D/l5L2LU5I05lyicA8RQ3sMsQ7wV9B6NxdCRglrlDE
lbOw4d2dI0KeJc3mF2UWqJ5Z1iOEThWkESMQJ5hJGJVOwBe+Wbajt7Jzliyr4sz8Dw0akB3PO+vq
thOlAeyATCW78sCgr3sAv7wv8MWmHjDJoaSltlLH2bOkjWuF/qWlnTuUkJhFqIRiC3Vv9ExV+lBQ
kAG/AU6CI4wHjY14K2UXgSPFIQ2sNt+CKF2ODpO/jdRjpsV6yR3YXmc5J2D0CWTJP7VxN01WXRFf
PnEt0JjFD953YtUUQNVcW0z+mvwJy0PaeOjhtNvkw4dEvETaWFd3/Hu2lcRnVp2sMCJeb1XqXsC/
Hh/O+zj+eweD1UxC6g/NhdRAZRGcpc2EdBykbE94P1XAHoNLsi0L3ynqZjSqLuGNuBK6TSnVz00i
g6trLF98OW0NnvNUXdI8o0+zP+k8QujF5HojpEpIeCEVSAk+PNJlyrB5/N33AJAZa6cBmYZ4FkOg
40kh4Ht58tXkItRqsgHFX/rEM/ImSKBvEALA3g1QzBO8wdIKnDWExIUlpdHfilvDXSmSBJliPAbn
TDLt3LocQPmomjy3iCDl0HD5c4QjK1Y9AYUJKbGSsdycAuU15Fa8z33yBaZVvNxBNQ5RDJaOBUVP
Fkq2Yv1LmtterwtOz1kda/eNEV76Zgs4puT9Fle7rOYNcetgYRZjhmwO3sESLckix7nAxnXmX6JW
U02WQbmo91jPHPMusOuQgyhvV9fOFHjilg+YzkJfCWmjqTBUCLebWl82a+Hk3dtCBKMKr0nQdoU+
CKJ+yk90DXjXo9q/VLGITFtU6zIbS/oslm1VQj5aLSCFRtyUqq357ARNtDqzmjCKNurIryEU7pME
+BqQzaOsDuEauA7qvvMjNixAseFfuBc10NP4MP5hQcw16WgojfDOEo2+N7PQFLwjJ5q1bwGak4sl
YdNjkv/i9zz6vwsnhd5WQiJUx77GzpaibS6ZCreTBEPTXpWLL+oKszaPc3hKLe2crERvDu5pEFvP
992Vv00liDPkaY8d9erJJPDx3hX26XOrPJWiRurmPe9/j7toslN5WvFD3xnaO9t4faJChZ9gErm1
PQo9D22Dwr/w6hOch2f455EBNI4ExbZVdb5zYvHUSBbrGbxRfSbP7Ll/Fc1xMKRox+mKKfJEOElu
qhq9Z3SMqYF/f83p3F/4WNqrj6QvpLaUlKDM/QvoErUjU9uDYArK1j9IqBs2R84Ud9CVfxd8R3lm
4PUrg9NZaWWZvgtD1FSBGQGncAaxzviN26kS0Bnat5LqX+o+NvPnsXzNSnPwbS/XZe93w+y7wi7b
j2yKiCDug/FXxRoyZyvABQ0S4TIbOYbOhD4ilLUJW5hJZ4iMPY1oTXhKEjPyThDKECuTiZ1WI1xi
Ss/CFyqk3ot2bqJNBSqJBsld5rcoPwegIGi5Q7udmg9FIwNkXsNN+BKPkGPJto20huH8pj1/NHgq
jyAyaSemEGq6yIdattDsSOrhHPoHrdPjbRi9lSXJnDR+Q0sTLm00539kpyh3YsmYgr3fWLL0xg/G
+CX7G585i0CG51tlNFp4bK0+yl5ChOoMb0Oy4YI29HHuHtHD/qTIFvjslR+euFG6SxJvyuwIlGEw
a5DvZcUSp0NW7BLgSkPSMRtf1QsUjvPXrDIKxSyHXWWHynPxjiaVxzfhwg2OQpMMgD5CNORWJCoh
Pip147OM7F+a2JJLHdj40t+ACb8zANZKCB/aaqOPh7xBu5qJ9rdaz9DPtZVVXR4P4pqox9K1dPM5
c1B35USSDGJGfe35l/GQimj7terY6FFED1iSB6/NqIuiKbKxofJrdBoLp/PGMuW+2oQfplRk/AuT
kTRNwHNU6FqtEEm2wKxUZSlBx/nK7N8/+REbI/qHs585hEFPdTtctHcLYlX5waVhnxjcPNE0HAJf
JXUBPEU20ySacT0SMCdtOQTNnYrjGIwbTV2ltbt7Z+FLhH8akeb8Gt1ynUYFX4qtEFxyVepB0hdq
T1LLD3bZKZzej3W2r5VEdXOuP/kN2+wyzR+MPB1BChZw/Hsut5o+skls8CWXfxWMtwb1vn/a4wsh
TAqVAR4keKDfu50r9CMpYVoH4aX1BKcKI0NTKh1Q9lqxi9oK2s6smU0WdVCSO0fMa1LttcqKFcCV
fz4+M/dFShS7wbyFsBALpyoy5cjlQhRGOc3ji2zHgDRxb4o1HuCsYlHnvQ0vORXhP+IjqIIujy3f
A4Rmy1DzFXDDAsIoUbFKBywGX2tBcpHLp0yzKh+cPE4enxTvIsi/IuWQ1sRDuwX71MhmrdZG5rHv
Be8OYAwIsllKIwfQ9L1ngaxOPF0twi1MQQuw0QXpK1DBFROsPADv0kvUJ89hw9WJ5sREZBB3xRde
ToXLADdkRX1dA8WTQEKkijJdHPJg5a5d2M0owiESgb4Gkrh0doLJgPEN2Sq5VIBE7Os1cpt5q1HX
yM2vp66RkO8r4NTx67nxSRlf+y9F2BZPnaqvJfa/a0K3lpCFQL8OwEjIfSPHdDt7SpV6uRDEyWVM
pq0fHcRxy1XKwWv35aWcRLPPP4rR6XTEFgYjeu7j/XafAEV6BwgXcLlAdJCDMvut+ZRnxNYLvOBS
cTMNVtSTeETHp9Ulh6yKSFrZ7Frvyv1+uTVJHa5kBFcU12nBZRYTifmWJAKHBqyPaZJ+M0gyPR7h
PABqfpHcVVDzAlkQKPWoAzWk+QCmSiW8CEGfGEE71YTNWZ3plVh/bOm+qI+5hCwkkH2aAK9BR/Z5
WfsDp0TRJc92o/zsdxNof9Brxv9GRkf6BF9pkpmlxUWk38vqUWus6QB+HtLWJON38VoF9x7ggu8B
byRS6GCfnoULb9dWaYoo4pkkujTMoZ/pJXg9Zc7Ss2cxEymyTXpUUZIcSX0SLpp8qgbHL5Dmg6xc
tjI193Wl+VNEpA8AF50J0qnzVLBDWuXgyrpU4ldRuF31XDMnIYUkVGD6IZE9NPVHF2kwBNSKxa0H
uT6El3zLQ5nSfLxMS9tvdhjAX6L2g8vmdlbivBx6Dkocl1YQEA5pbWZXQtQAl5tPTqSUiYEgYe39
smQU5Ezg9MFa4GahjEpxHXBpEMaXJFBVR+xqdtO3H1zT7YBCmvDEi7SVF9NCBuSbPwErD4HxmSvi
dpxj6UGcY8SsTuIvcdyMCgdNBrw3xJqkLwOC8To0udZU12DBSwdOAm8PWvDZOTtGhVl83xYRHuHR
RZG76cCB4SRO0evSVNOK75rvFfpkKyCg4pBgAYkf3WwjtD07KmoQI8EB+SMhhPNauWSWnDN/bWJe
1qurzYNvRpd/FF+CmiOcGpN2Qtz+JQC68MpmH6NAoClVx/toIMNKaWppx1ybpoIh2Rc0hENlfFEL
SQE1y8DoUcIBklQoeO4quQraqTS1//5sKHjho3dJBuKRjsCmIOAmVqvjSzNGaJh1PaE0AsHXo6HA
eUzXtuj9LTuLI4kIeCTghHCTU9Obd3Ew5Rgj2lU5K+9VHirqQ7mduOkM0fNZyUGJDR+xqsO1BZBh
EVp1xaANjYapQIWgTpkZA2NvtbX8pUSjAGorJtylE7/a0j47qLvNhnITEt1o7wKDz+2nNiDGKNKJ
w3Kku1ZC2hWtekQVnmrowU1btKaytR2v8fUs7j9MEXjVoWCGzAflwdlcGgVxlOKLltYGqLyhe/7C
THqauch1C5XV4oU+qLuaNdDzy/prUdB8VOlBo4duro1qINWg2WYa1uOLiS+SC5t34YHJVbRQq0ly
isTgEoPG/phNUHCTVC/Vx6L/+Ou9iPwF6m5AaEJd/jtGvzp7kuDHxVA0yQXUROi23QmS0ZemmIGS
5cdjS/et49iC16YoVwlmVQhACXVy4Q/oudy8K4nVeOZb+x7qIBAwEwtNmNsi1hVI/aXHCPpdjn+U
V6vR9zEtEL8qnBmkKGdBa+rIQ45XmOIwSS9IT9dGznNgHIshMf33F+CNGcpBl2qepFEfp5d0itCl
vAXXVMDvwB4zrOU6F95RNyOig1u+9AO2VWFKeOHtKSfKm/oB8WQVKjB6YyIFFlpDT1D7ellZUf5+
5wKrDBAgIrFZSZmKN8DjH3VVWKQXwM1MJNw/x0t9iKzf0bEmVmSoAJf0Rn2SdxB/HXe4P9aCr4XL
6eYD5g+83r2jHAKmmKWXis00MspaYvrxmFmPx7mQTcEEX42Tiit8MQdyv8jTS2HI3qntDVDH8VDr
BRemxfBO7fLVVs6cFasLd9P/kfZdzY0jTba/qCLgzWsVDA0oylFS6wUhtdTwKHj36/egZ+8OCfIK
8e1Gz8SYjlaiXFZWZp5zLqwunKFm1BUUTzA4/fhV/c4oalOJpbwNDJngbcXkHbPHz4efjd64K2AT
VNigpsOD72+i5WxChUAKwGHQZCeS4EUJatRPXBpQsmi7hEVdRNy2lwam5HytofQaCADvgAODXkgB
fZB4nF8uJSo4AQpFbXpKwc53jJuhEHEVB0rLgoKIaMZSy8l4mnNvL4GQjA0dUl6pXsF5w1k0JtlL
GMTdV0LMuvsasAvaYxQV5BNHUA02ctcSkHOYRhUCSFKCU7YSlaKyhFjTp0OgTmAUiaq60FCW6M3f
BCLCqjMkXOFILpqqLaZD+CkPURBZ7RBXyQGS3kPOeK7hblDUJu+tnxfi5qGe6cBwX+MqRHnpcj4k
3qlqWZTpCTmFhnSWUVMxAFGC/6CbrPdUlK4NlkTgheoZkL7AuP78AdKNawl6bf9+wOJwK4qQx5DH
wpM53rSqgGbSNoJIdbKrocsuswTcs7/BUzk4BhpNUSRxwpqqe9KCa7n5U5G38AWznDaPTYAZj6iZ
PZXaAXWX/8VnoukZRKngoEcuZ7FvekBgxyKeUvCIfUcfwib2SKiAnrdyotbqekeraGdQPJdYGbSs
Ut+If5ehJ7tjZpWyAWF6svV9GwXLRGJVsu2GbRXh7qelToU1RYVrki/scgWFdHT7om8Tb7TLVW2R
KifTIKYnPm5Kbd+WCU1CB5lCGajmWP5u+8hukOXvYpF2ydsILnp/F0GLJQEQCKXMcmvIL+bItB64
ttcxfhzR6JBZVUlov1Z+v+UL8JrCkx4v+/kRd/mtJKyifozN9IT6fmcFrVZYZTb61MSU2yisajRN
M76pKrLGk3XjcTP3DIJBaYbmQOvm0jJUlvwy0RTMkiYEm3qQa7QcjNOdmpXFyjV9KxpACRIiJIjD
wV62CI4LvQzUaorg2mVRAbN1O9qxyV9Q8NkJSblWOLl5kyC8hZ43uvXxa3GoCCLNqAWjy0nIAHgS
TSduaQOCrOZZGx1UBqLXZLLGcO0Cm53FIsSUz80u7knfCCM/LtvsVGpUK+919dAKe8PBASXJvhjc
sVp54lz3c2Gjg8YXOWaUX9FKtljCQS1rMYR432nskI1AjxF0sz4ltK3XtJVeURYx7kPERbFNRqur
me4IuFPR3m+C1Xr6I447X1n5pFv+DJ0zILzV0USDWvXlphJKkUQtIYiSQrPbgZEWTSSN+iSRWj1A
jjrci7wMmECyiLXo3V15aN5KFMhwUSaeYCiSgzXr0nyi+yHYzZP8BHkiqsVv+og6n7Ih+k6W3Xxo
3DR4qIzajtZE327G3TAqKbMiBLKQCw+piBn6iTpY7lU6lA+1kFsmJEL82E66jFUCZ7X22jUeUP00
yBxVq+Ea8SosbADuJxElvRBynWAYuxuiFyO1BJ+Bj+9nN37jGEKxFcE4koTIXi2PIRkbNRYzMT9B
s5oReRvUHdgxDuZap82NShF6mfD2NudEpYZ2kctlKMtWM4pEzk+pVz2RbUZrBhkt+vgoPv6uqLTG
6ngrO3hhb7Hr+invmiqEPU4PoaP8meEbj9/T3X3iafS1gLL5qYZu4urtfePEX9hdXDR5LtbGFEv5
qfuNF0Gi7PPwI9ddlRcgz4CeU2VQXz2ArUsYnmqy9/E5hZUm9gAQUbvnhc3TlZ7SG+fv4ovmLXAW
WpJJ0Xw8QPMTyuUzXqCwOiHDrh+oGH7XwyptyE17aFoTwFQJeOeSZ2gc00ivC9gbBwApN0i70i13
w6cBa44eeyZQVhxmvIzdlYxtemp9ZXu/pi8/7+y/PRML3zvHJv/zHYvjl3UAH4cmdsAehCTUpDJK
wxTErth33+0vt7a8HM2tBd2dnvrPh4e1ROytpPCF/cU1XuedXIrlPO8Uja1gI6w8vF947A477mP4
IZ6HkfUQfP487ls1j3O7Sw6iaGzBNxFh3C0bVQq4PZ7bLPUhdOFa8vZnYzeeShe2lteq0kepEWKM
hr7vwAcbN/f++DIE36stMreSRRemFldpZiQKH2UMSz5mANogJwOMcLevezxyaaXcxe89mhUP/lpu
+7bn+ncfLUssahAgqAhxokdxw0vaciYchBdh2iXf6NGZEouAgIXb5ZOkrWRubjrnM8sLH4bt0/fp
hNkV5AdNRFNd7AyQoFsNjm/6rDmpDbpXtFAseTWqXiOKFqC7UyX7uftRdTIRsAdw4W8JFIj1ucqT
ONWH9CqoLRMMx4zvkKnMUC40qzUe83nLXB/bfz9m4a7yVkzDQcQ6x8WhC+0B7xrCoL8AQHyKDp59
ZpG1DNntXfyvyfn3zzzk/PwFzQzmWVY9MXYaMKQqb+gwFldJRZaHE7Uh8P6fKUUtlrQaht4c5Wbw
pOoOzTUaw6OyuxOyAx5xpLPJCmJm6YSu7C2uo94Xtb5XIRXF7Q7w+vjIT8hiWD5tqAgcYki/Mis8
mJuf3cLiCvhvq+gOBZMP0grLI1OJaKWrm2rwxnIf+RUog5EVK39VJZX9LyN1lDZciWMWSzhb1IFD
Au/83AuKkPtyCaeyStI276HAZZWHgn7s1tCP88KcbcsrA4vbpJa1jpBoGLxePnA1pJX/n8/ZxQgW
14WM9LOgtBiBlgx2n8SsLSh4CBJVpqmk474ogsL6eZkWz73lmP5u1rN9P4CQJGkJTIolVPnUAx4G
kOVYWZml476ysrgjxiD1zUKBfhj6AR35TXaaT0/djW+N7SMvyV9/HtPy2v9vc3hwQK4Tqf2lvmUD
EuRM6bHjexbeQ+RrC4FLqlDVrR3VVawI+dLaBc2idzcNEGsjQKVmgBl//fwZtw46lvP/fYa5fHbE
gH8ZBWTNvSTedmNAJ1ljJYALXavRJLaEoKX6xGRBWwl75n14vU//tbuc7VSokqDD8NNt8dzb/q/W
Kx6Flb26vBMXk2wKi8sYVCvxlJnQ1TNqkOVbYkulPpq13N/L9k2OuC2g15Kbn0qi0hFpIJS++mQt
hXB7+/471MWTwgdnL6jPMdTne7ZGJ7iyjZA2unQoPs8r8F3jhweSQglUjEHLYmnhocFQY8JqxPGT
bvnZYxnaIDyacqeGqkpJU/QsQ+O7dbvS4Z2/VZKCTZMLHENj3tVQ3/h5n932e8iioZQ0y1Qtbkt0
qndjY+IIt4Jbo6ENAGwTVUbbF+3/m6GFg6202KhAmYZT7ED5artrN2sST/+fTfXvWBYulgxQL0lC
HJkG3A0xTq3o6FS0wo8O5IYPFtS/2c9jun1IkStBGQ4qeegkuVxkQwxaxY+FwYtENCtCh6FqKpp2
3y1aN3QAq/27uHHaaK15YRHX/XN6zswuXP0Ecgw1CzGXg/BkBpymr4HiUxKsndKbB+R/7FylPkJT
M4RKgR3Z/DBSN70nnTueACycd3D4qwvea6voZDo1Ev4ZsTV88I0wADlMAQEAklFoAVukXqRCDWIg
ZuAlIgHoHWL3xR+ocTgTqOmlqHPIcCL+dmVN51N/5QDPjC4cYNr2DVqhYBSqzQ8GQb9gCLQW36Gr
QVX3AWj3pBdFT7cCzmuY41XEV2KuZaPUP8sL947klQ4kxLKYLkKdqpcmEa5fzXJXbp5bObEbv34X
S0cROrvVx23Zl0itWiFI7HKI4iTiUwfYlBTybRJAF+ldNw9t6u+yYOV6WKbDrj5u3jNnd35fQVsO
jHfwa5rqqH5mNea937ryYPnVoceUPIrjtvD/Q/mKf8zOrHBwyojUlo/SPOOZP/WzWT9gU+A2Mkuz
4FAR82MaVNswyH+Y97uyuNgH8hhK1dTCovpENs/+vbgbdtJ9aZnbaCXkuO24zga3vA2zKA3LAabq
zBadZ9/SLNW9syH/6qZ33honw22vdWZuce/lZZTHaIAePCJa48Sg7al55A/JrOIhZ2vpnGXb8tU8
Li7C0DCTCMD7wStydTtN7SYo0WsrUdXTQHMRHmpFxG+9yEhn5sgABJBFRDFnwnVUyf+beHVGQoI+
y4QG92JJNWiJ8SKQ8CmtK3UHVXou5JVtM3v8S++hAVMHeR4Dr2FA2haumdfFIAdcHL03NEnY8Ihr
gcW1T4QB1OyRA8W/oPJ6ef6msZajsYABPcifScVq0NEhnxEpdllyaEj/kopuJRa9OaZZ9Qw+GDCx
JWLGBydjM6GO48lvPTq5YgYBg/t2bvT42fX+RZpdTd6ZocX6SEID8bwRhnC6JdZ8IsUob8YX2RJp
tNPtwY62tfNd2RBDKwFJsMz7/vNpTS3r9miB0UOhD5fJ30rQmYMDNEAb1AoTLGksYBVT9sRaa3+4
vsCxdtCInFHB+HlLBgfTL+tcS7XRywzmQ/vDKG0xtupV6uGbYzmzszh7CUTypkpRRy9+FjSaVy7J
aPVaCQ+txFdioSUEDef8ckyLi4GIaVQ0gj56g5NQw24csPy4kM3dGWy8oxPIpsz5F6ts8KSwxC3g
33Y53VVs5rnxVyPw6+Dl8nsWkW2ZmDwRMwPfg6dSGju+VkOrb2XUt42AbBIBA+gWll2k5dClctDD
iKY4Dcq844RVbFbc1g2HPQ/lXyuL2NlEE2ChEVhR4tdcf+zdHBLDiIFS+b0PbFPPmDyoKyO7fhgA
RwjZZ5D/4SjgHFz6GSU0RqjywKaeOLH5u49dvbkrTGYClvzzsb+xSVFem+mU52lEhefS0ihmilzU
5eD5Ca2efZA07v1jtTPvfzZzY6lAtqbNBNF410M1/tJMIxqjmdTJ5BWxgDlrj4XpTVFp/2zlRnyE
pBV6P+Y7BkaWF0BbNM3QT/Hk6fzIHyuvwKiyYiO3FA2BA6jjQXWe4r9WzF4v18wxACoKbEJRuyqH
6wgY9STH6IwDocd82ziCze0JjyBif7eOHLIRBCBrSa3rpbu0Ov/+ma8EBmjqCxVWa0VlEt/n6KkZ
mCo/B3HMmmizMsg5MLm8Hy7NLXaKMgNE1AbmpsTxw4NSgYmmeu76nf+YpG6rE1uRbTLzLYcQNuw+
/2/mlzsoSDQoKTbZ5DW/jVOPjiOOKrAD9aDKDRxQS0QIwNeqByvruqRZbUqgQHieT14eFUwR3krt
dXwTkAvq+z8/D++2JQi9AnuN3hFj4S+Vuk1xWxBsk/YpJifBfw+rP7L/zde4cG4k9LCMszo5+guw
Wf/K+57tGsPs2qgYw8mLW90q48hOyojiwiVIJNadU3JW+ClAyN4okofivWvqFXZj8fr+nb8AAlWS
OncrL3vjpxRtu2OTTl645XYTWjzcoGutsv2n8NHc+ewJDMcP4Xfy+vMUX8dus9kZ/YLmfzAvLKZY
yoRGMAPs3xHdHBr6KVxxgjICbZqUlfpOevzZ3I1749LevORnEy1lbZNVBnzRKBzI9FR/cIb8KeDM
kUGLaYt8ycqlcXtiMaHgqUcf0BWDK8giMq4XHGyWDqgL7EN1RPvh/GurUJ9+xSjeBiu3400fdGZy
4RSMVh7qoC8mT2DiHpRoO3Wr07VMxLItBnsFU/mvlSUva6UHSRdOsNLa+VFizxMN2bQ5Pn529FcA
nDre6Sx1wd1nyWwl/L65Wc9ML25iHajSJhHgApqpZJGCGvRUgR7kCBzsyn65viIvBykt9oupNaLK
YUkBdacUWFo2WerkJMIzT99AsFSEKkjAXUkIWFGIW7wU2Fhvm3bF0c5R6ZWbPxvwfA2cbduqzo16
MLGJTP9XZH4mw8q5uOnpzn7+bP/s5xsT8ExhWM5rmRWPhv+SykeptBJl7e17I5MDjAqa1fE3+Izx
7ry0lFeqX6cVds3ggNzlZdoMtNg0m9TSnWNO5Z3I4AgcMNUAJvO6av3WdXlufTGPfdDWHYlhXdup
DqoHLGMQVzhUG92O2MDwAcxnlaUcYrCLKnuk2OlKKmvZRfP32KCVbI4j8WjVzIUHAhGZyIMaU904
tU2O6Dm1A0e1arvYSiNys2iHbHSKlLOUOlAG5Ww12XHLPYC5DgA7yN2gNL2YBJS/xroLu8njL03L
ksfqOb+XPvTOyu/6V2kP3C9EyKBSuu+Pa4ht7eYCnNlebDRdTY1cEdrJK+2SjugBrrbV/bD1/4Dz
8wFpF8VCH5EbsI9fBXtR8Qpq2RdoP+2Te3c6GTRiJntM6UfAfrnPNd2C9IgS9D3ZH17ABtu7q+4k
R2WN+3Tq99rjWkx5y++cz9zsLc6OSTulusQzzBz41b1mn3mQ5VhxOPP+X550tIuicx3MlnhALuLH
os7TMa0n+O4gPag8zEB+VBsbIggpOg8ncsh6oD/lvO4Y10C1ofNym1VtjPJQIDs/f8wtrwOUHF4g
6C4DzmRxOTdCJ45lJE1eVP7Ww2OernjXa6+DQYJ/FU0S6FoVljFHigY/XwlVw2sUhiay1stBIf7z
EG5U6wEBkEDViO2O7NMywIikWkn1PvY941S+CODBQ4sgS52BCY60HS2Ngo8vtfvXn83ecHMwCxZA
9LuL4szefrlT1BAkgLVU+Z5ThPb0mpV0230qzwipIJfrFnTcKq9o/Af5DEhVyP2w8rK7cTnDvobI
CgccbmZJpE2yQO5b0IB5ezNl2k56IXfJe/41UGlrvpuH3uLP5X0DSth6ozL5XrhbA/BeOxlwEoCU
XzEEdF3Ly5Y1dDD5fiFpvhdkoOaAGsJ4r5J7JMiQ0OyllSfm3zTl5am5tLY4NWJTiCZXdR8Vak7J
MfogdCbUkdzeVp3oEbyPTuJq1kCRFqTPj5oV0Pu7V3Qt3oksu++3gy1YktO5ApoCJhuSNNbP++H6
JEH1GakzoL3RsYuGzcvtYIZTovMk8L0wL6kC6PKa7MoSY4Fr5dLCYsOBojD1m4GYnuISR32rXX4q
7PrUvZqn6o4/5a54H65lJ29E05dGF5e5nwHuCup036sfm/0EhubJzllCc7bWVnHDUyAdAnI2UGFB
OHR5aRp9EWaDgfcPBOahX3WX2XLyoIgJPP3PC3Xr4JoClDxhDOsk/Q3nz1y8z5u+gS448TLwEx3C
+24r79MnfigEqmyFrb8J70ZPPSn74OjfEW+NQ3M5UFQUZ4g5wLQmCHgAJb7cKGKmdUNZyMQjSNEF
0VdedDSFWmcl14yXK4O9ZQxBALJ0GCtS2QtjvjBKGp/i4NDU2/wet8smCyZq5IDwTiukCkt3MI/r
3NRipzRjVQEWmgQH2fe30LcDWr8kTlkjURdA3S5GlkAI1p4oy8fl0ugi0BnGoABJD8ZXPR+N2IoO
2jaBt8UW/fx511wFdf9YUmZ3jxolOnQvlw2pSDmH6BL2A2RNPYkVTmrFVrVHSjdF0AKlVbui3MmO
5v2aHOjVIVzanlf5bMdqdavELdAAngklojZ41ia37zfBIdoOxZ9gArtk9PXzcG/OK8J3dJ2jngMY
9qXFkUu+XhPMq9i4kmqVg0CFt5gHVPcfx60e/ach898Rwmmi4g0fimvl0h5PeimdEmyeKUqf0oFb
ZZdTsQ6QVtvKpzB7kqJT4M+45pIf4/Qh1QtWg7t9ptMC/qj4lqaI/jwFV3HF4puWdDKpOFQQ6sAc
mCFFgvHo79pDchp7eInE4x4AEXftdpa8pasNiLfOElgoUK5DgDTnVC+nI2z6vA2TAiRxaKc8xL+L
V/9XcWxdnQUQYZlkpw4p8eTT6JDtmhrLkhwMtxcsnxlfrL3Yl+1oFDBeQhMgs4d9c8w+NMZZcog8
NWQIzsd9ZwtPd+S+A5JrjQJgGYLDviKhE2AmHDARHy9CcK7APbYQdT4EuZu1xzp8GPx7SVyDba2Z
WRxoOe9HsWxhpv7T7Sa24g2X4cDfQYAEF0D9Gbb995V0dmQFVYxyBEhwvEb3y4+qbdAmKwm9v+mX
85BotiGr4DRFCQE8Xkt4VgjFE7yzu/AAUkq3cIzdZGW7+qBuDsTWvuoDB6JxZ1rToXgAG+zRR5Zm
s0G5AUWq9GCipv+fH5iL71ncAGluAK8CRtdDXb10xjvqgJSDLA/sZb+M8jTWFjZPBQHh6qv2kpZ2
YF3NTipyOz9/x43Dc/EZizvBMCOdRBKmJQUBr4nWdlN+UAj49Xdy4sbqirWr+i1WQUWBBbo9YPlR
8ey/PKtVFgKVx4foEHLIRSVMfG1yOo4UbL7QEZgyNA0XtnIcbCQc/ox7wQpLygHdYJufh31VhPnn
Q5DeBRkn0i9/456zLdfr6SiHWh8dzOFJUmku3/UBhHSjgYab5Ijk50FdewL8RWMttqCKEAqc4HMf
PHI+l4MXByDIBnOMQEHm6U45AM7vVPouVpzoYcg3sukoJVDokBP5CpyMhoaH9xA3VtbgKrk+D/38
M+bTeDZ0AlW2PtCm6CAHH71YswL9on59zO590J4N+7Z4lgqrgGIYANpEff154m/clUB+zj3U4A9H
jW3hL4cqBCtFoMeHRHs1QFzrg0ZW9GnyzqG9FkGpLy9W+XSu4jr0JcC1AJIrIUN7BReCxlFZJGk5
HDLKkSABey2rqcYku7vX2PSG//3+ef9rtMAlzCb6WtHEgqoM8icF+hgmRCvff7WJJjYxNBRvWmpa
PR5GzBIQ3O8Dq0CiDJRUUOf5ea6WyVY8lQ081VH3RGJKA1325UJNhZm0LVpgD13xHJGAQulZDVcO
wpXrnW0gwp+x+eBzWiII0zDsAp93w6HVC9qDxjEBbPXnYYhLmKI+DwS5PcEEZFTGOBaL3jakT80w
HA8jez/sO2vD3ipr+g1iiQ2ynhL7HOhrRN8zzOCbYtOjk1vg5kdfLzs+H8GQSun2/Xn7G3oq1uss
RfP08CBTa+d17NefjO56R6EavUdqCA/YlG3mppo70cW/Vtafjn38ae0EAoAp69kf7agAkiXjP786
R8WfZZXzZNCBGTTZpvQOSTb1iBS968nua2/9yunJS6ndsp/n5OoYLGZkEcIZlYBO1DHAjLhT/awS
S/g95NiaAthKtma+kg+Q5wm+8DyX5pZ1SdLxvlV0mNsf3g8CsxL6wun28PW+dR8P1uG4rWz85dm7
3YfrfVfu28b6ebx/FYh/+oLF2yqLhjjrRXyB9t5Ylaex7fvR+Xace9uy4fPpk91RV6MutTf2ncde
Np5N6T3dUffDMtjalrzlEc425FK7VBsVJdAnfE1CS/tNZ6skrSvru2R970Itis0eBhrIXKBfAZfc
n/ab/NZaGyjMHJt+O9n1Xjmm0QMQooKVv0HY/Oc5v47JF6u+cPS1YYAtvMRH8OJeQHMuep2lGUBH
EaNDUTn8Iv6eg78BINEAvT8oHSc5sMFrwd3aZC9C1Lzz/SBX8BnOS45DfXg7ciqwfUIP4HVhzxSH
j2EPvDnOY4P733Pt+53rPb3KjO1PDziBX2vLf30Tg1wdpO4oNyCxDNy4dOlZ/a4zxyICRWMmoT9m
W9enmudW+R7lr+BX53VsZYIHQpB8PPQ+E2p029cA81MAEcx4TZR8yY8yu0fIWc7M6ug8BM3t4mzo
RI97lUzp4Y1A381qtsE+t8hdehys3KAqZOAgfWCJbrUxtpigxgW3rQ9naYEB2yqdP/GhOeVrbf83
5kjCqwJxGth30WT8N6V6HiaUJK/FPKwPUc7RxAwE/QGXUWL5hS+4puQ3tqQGpSuOQ2ODm675reSS
uQU7cXaX6GlqpWMeOrkhRXZujpnb15wcBF0L7CkS1tAi1zclvlUBV/6cXkW2arHTB0mZdC7F9aHg
v1oZEsvZUzysAb6vnehsBCs1U9pqeKpcbppSN8OyM2FEm7O2zwDaT6CnMai2xhoG8oD5Z126S9QX
sCc0GY2v8/64tDVwiZdyRYZnRDXgPEnRojdBpAQ660obiB+B0sW/p3BIBQaBH0BSCWm+xxEisy6g
ST6UV8cs96oezKlWBBma9yovxbtxJNEfnibarELbm3gay8A+pgXC8d7k/nFCqu+lyvsCbF29ClqS
rurQRdlVpAPNDooqbk+kYHDFdsqfQ1CnqSzWwgEiFH6KRhsVIovuOGEvUX/gRNymape+ll1vgA9b
rgYAsnul+SqH2HipeBnK2wIktC0DiSOoiiU9nV6Esq5r0ISVGR8LTy1q0BRRUNsJ8Z9Q1v0AGD/D
h7QVWkzrfnK4ouZ8G7VmNjpRYvQSIM9tG3+OLVERzMly1Vix2k2IJKIRZDta0ExjRcdEjkAdUyQK
iHe0UCuttI5i9U7hBs+2tZkDECcWEfjyfLkFJZSmppPPxilG92XS1bJgd7N6GJPLxMhcadLaaINP
QfsNCXjz1QTYPehSVnjKUN0FeXsqoCXO0PGDwf6iNa/c8AccarWJtL3SEzCbZ6DU2ALlPDyWaVIB
p8/VwgtTremsrhDrhyETgtcpzprPSskkgXHQ6x6kODEbdDGBPKnUJbN0Y0HghKaj0vSWOHaqpfIE
7E5BUceg0i+MBESEbV99D6D9Ei1V51VqQSmqxAUlj3HsjJGc+Hj7Ceq2aDLpu4T0CHFzJSeoP+cE
HCbcGCYn1+flHuRWV6mRZk0IEjTSBC7kILJnXxeAR2obFVhaLRE0V88r0bQaIPYnpG2TXmGNmQuZ
PeM6Dmk9E3X3VVIc8zxMn/CneEoDgMsjJ6sKv6HTmFYP3I/EeD9BmRADK8LGjfrCFxkngjRu9NJs
9v0gjLMgvBh8JxqPyFbmIJ/cRlUj1Q4H/CSmIxfUr5hXOnREep6atkTkVKbVAOxzJYM0g4Wd6g+b
FurJLa3KWhAtU0nC3zwz2t+m3AGVFJO6AUBbHYCp4bnRvJBa7EAhqE1YtCBoWmica1IFDgRj6jI7
LcCXa2lKZyJdrSTVKUkkXYBoiwlKfJLVkWxVphZA76tDmhAUWuLIxrEDUUgcCuEfFVhJ8JZUo+oW
cSiKTCY6h0kB3VBGhCVxuAjYg9VGBtrl5Ulsx10P8Wdy0AGQNQ41AXjNFvOII42hTorEUI7pPoa+
Mp8HX9AeekzjQys0pptilUYGbvDhqwNPImTUIuTJmShMKMhFvJFfJiWKTxkBu3igaqFPpcFEQqvt
Aoyf+9hnVB9a7VXIeh0rChXEbwAkcjyUKvA7BnGE89/gCkyo3ABQhBb+poYckw+SL1CXFGZK9Trl
AA4NffIitkmTMCSsq88hH4atSLIxAoOJGu5zPTRLuzC6wGQzYG3Tx9BroD0wOQFUoH2BVXEI39Ua
hf5GSjmvNmLcph2SsbE/WZOfhbZQVvM1z1VyGGMRGQgwrJanolCz1usMKcVsJRGZxXWk7Ctt+hK8
MW2LD40mLTVYo2ZiBGKPSIJaLRfA6dRAIO4Z7R0lqiI+EATg3VTxYAOsXf1SK78HK0Ufmhi0pmXo
SPQr8aQDwzhayENon5XeIPibag4Nk1CIkuc8yoaPoi+TEBDdWIdYSTgvampGKEzqcQFmqx7MI/Mm
g1cwpabaER9QFJrkGrxWI6Vqbk/6JMibGGDNzxZ6TjrQX76g2rJYBpGHLtgaLEijjwIOHoU97QU5
ESEdMGIhut7sNVsU41GFApHZ47GsTE3BBPArvmliwxWwpLe8o2Y1CqadD4EEIsKoNh7aOEegGSdB
u821MH4Js1Inrt7m2auZy6TaGmbN3UkY2sIFVxsXKdaEJE7KM9M4hKEZxQ8QfAkki9QZiK1Rjen3
QxvEc5IIeC5apVp6qKeSa+40kObJLBJyh7xwkj71oPsBQ5jQchHtgsqsSSQHwNrB9b+hKt2PVBan
5rNudbOxkSeIPgb0pj6NPK5lKnWG+gCy1KZkRq5Xz1OTojQiF4OqMkCLZYCY9EzoXAOR42SnZou0
chQMbbZVFL8G+Y4RFLlLolTraByU/LlKUH3fiFpLNLdWR/84iLhumJZ0GDRRMv1zqPMyOU5q2TUs
SwE0eBLUCiULRfbL4jDUhXEoNKgewRPpPLRknkoJ642yaS2pV4NxDyW5EGrCggiFoHqU89zOg8ZE
Rd3H1zMR+7NgGtqYMI1xnILccIDiMsINqG1Bxlad9llYQpxAqRQDjOVSExRMlJBKZqFc1b/QDa0/
8qgPf+Hh1se4pUUwBKtmNFRe3ftlu0kyMjwk6NSMnTISEAilqslR2plGYgtCC7UMEG/1YEUPDQln
PDHUrRQ0BZSUpFgwX4AXmQg1AsjSWGpetR01SDO9B6qASfAx0SBpI73yIXcFkVkOCgAIIxaZ5IQ5
krnUFwV/2KplBWES1AijCGF6OwZPyMWbiZW1NcjzuhCERHBLXEt3wZgE+kMXmdhFRSboDesKoQP7
2NyibcGfq+h0EvQwB2QPm5v5Zl28GIEmgGK9Hgj6pNOgiV2lKZTcFoIq+DOoyVDYWazqR3QVzekT
We8TK+1J2tBa60sc0AgtY5aPjGhlkZ5LLXSfdSJAp1mGFbcNSjQ9SARxzVBVYbPDWghHosWjv6/F
Ngs3EJgggTv4Zqe5ncibZz0y8ph1flELTqllSbkPoojsiR8UX3mspo+j2kGzpwlT9BZoQdFGthk0
PQjBSq7UW3NSlMzjZJwpEoIc1BDgAkD+k8tSJzpgX+8eUqXpgicuJ2V1NIo6/C+KzqS5UhwIwr+I
CHbEFd5mu7203e1eLkRvwyoJBAjEr5/Pl5lDx/S89xClqsyszPpLsizhV7logeU1BNr8kC6hs9zm
DscnVu0mv31Xy+4D6cYVXBPtB+Vm2Se3EXxDq1q65VhQdyzj+k3jHf7fYYdR4R0Th9sNKWxbF3Tv
eXCplmmg4aMRRc4jI9swKuvUXtY+aAm7wQn0rLNJjOwfL1tyq0MMUl8PlYfNSYyTYmDrMfd4q/Yq
qE++q3Bu9zO9nWq/GuJPmc2O7nTM61hfj8ZoZKA4IeZ3TDVMwsHeW/XLq/Osfqt4h2TheWjDTtsq
Np82q6eJolsQ2ebedK9t+KT4VPpksz36tnA6foZVGoyX6uAfW7PU8rNumTOLHE3v9yjw9qaM2Kp5
nb36+JMsvmjOxLvJzxL68F5bwcBi26F/q6ukwwV0lf5rtAuY4I9Ll95yCMVfUIXmJ2yXc6+y6kV9
UbKeaB9WkzQXv1HHWDZr0OCWP+q6K1tlp6bQdAyPBHPtf+LBClFs7TzlxHW1FYq71PAMDZdYVBDK
F/OnYS3/NgQMTBepV/OfHHT1dcpsMJ8nSuNQRm0iiDAWLO1BOZm6PVcyi5rCHhKu1ymL0ZiJ/Lls
u6x+6pAc0bj4U/jCHZIORS+c+qEdbU4x55bJwrUb79HeHzjpy5pfuRBb2+QMIYN1/4Il6z4HfXWw
8bfIPzlV7SMk0VIYiUbE04RWI/8WqiSlCfBStbJfELnHvJ0bBhg/OuQ57LgNxqXJP697Jt/HPaiu
vQqhdbw8ufaHL77VmHN/sp6yn0l8q6pyiCuywyJrgp954wPfNOvU8TgWEWMsmsT9jbC1jAeq17S5
ZrU/LedmWnd1H67+aM9tQmZbsfsHNiSQ/XF8muPFbE/8RDThrTBg6wNWbFBO0+jd1wnT8TnZ++m9
CleQ8EbQ6xfHQCZB4TU7S3XzEor9vOx9np17oxtmvAkDKpqRKm5Pyap9fWKiORT9+wFbBKrOKteQ
NWNTel2WT//clvGbR3PdYJbZtbK72i6fF8oW188jM5g2V9Ml8i6pTdvfIs/G4Sn0zTh/zhBoSl5M
7qzhGtee7U4sfWP3kg3RUCp/xfXFxuApfv3RaYTRQI/m7wRAluTFZ6LQgSBlk7sz/b4qlXyLlo6p
Y4w3Inw90U2IZBa7PXmryWWxpX2fQASgt0P0b3dTOk0SYaHr8TgnVGpynw2sO7k6iQKD38iNKNIw
Wh/qhLVrmUi+VR5v+lO4tjKnswrE/dSuO3LJFLVtcQhvPIrez3cYxzb7Xoct1l2zcivq291h8p/E
Kn/eIx2PxTDVKezUmvRpEc+yJzty+LDthB5xf6o6G/wisvnQnZoltZqVj1F91n3v/fXFmgG05Vbi
g7iYQZUY1OFlbDlPmla1xbAsMfHnedgWcY5nk83F5NV7XRgZZo9ekydt6WLYkoLNbUiSaWnpRDe0
7P8Z+BvMIGIbP0z8Gdl3NhmeWTRjdpdRL//ZcOufgr6p1VmMhleyS5Voy4GuqS6Hto8ybOGzhEWK
TvGZkti6F99vOnPxQwoNFWXKvnDymje7NQLAzm9q7xTkA1bPgwrN877r2pyHg7VkvKn4Afg79PYi
69jvzvXUt4xQVhC0c4T9UPrpqLYy3Vb1tKYwDHXQ4YxK43bUzLK7xTXcbj6RniwkfFuioXvFZT8F
bGpph33dE+0nYRRD0ur8ibQn3gYy7OKAH0uGY/+vkyYgRzupKYONFbk75+nR/HHrfLwu7Ra7U1SB
c/CfdN0Dv6zB6DZI9ZNMmFz51TPvzYVD/CvQkfbPvulSli2DPkpPIcKDugjIznunWu/y1Nddv9yq
rHHpSTDZ/RBDFfvEvaXyWbbHnp5zb2h+OKZVsKE1WZJiGmmHsPMdxDPbuQpbgsFRdUPjtfnrlqyR
vsZt3+C/mCb+et7WpCVujxJ8k9CpyOuNHoIijEX9I4hjq+4ZJnRAS7gCXrbCY1xFXXmQbVANkz5n
LqiDcx2l/W3cOped8fhq/kyDlS8aULq5hVMfTbdJztP4Nub1wGW9+rMuN6tQkgyTlDUxVsq0F9Ec
S3wSupf2bgmk+Y5xsuBmnBO8mqUcj/LjCs2K+PBHxmCCgZuylvEY3I5hn/or0cBLdAka+l3RYo5b
apxjDi6PKCBw2guC57TuqNy78udnEwaa5rr3Qt57wqOwtNNe2HzSJjDrQ2JWBkb2BCFJUMnm9Pqg
+Dd2j5sDs5Rg/aiUIauyYxPjmtwsMhqLlCMI3r53FT9XGI/2NDd7LErTMgecAIjf+ev2Kxs3wE5N
nazfDqH1Xi6T0QxjHnzls/T8GRhmAZMq8p0Vj/soCfaWjmox4kSuRsZiFychLAMT1wFxFiwnFFnW
EW1QMz5PVKg5VA9pF1b+Sfvb8BTlMh8LhiOq3eGrOCq3qI67MspqRO/9XOvsXOmjx2hFqgmRJjkk
AaWvjc5b0PXHm9o0vaT62GwpXFR5UzkPKUQCMDvsvWA8+ecf2vtxTMkSXFK664VLs48jcpNZcS9U
ui7589jUeQXi32fPo6m3HKxwDxTdZc/XIFQJWxJt6lDchiiRP/NgOt5DL3SsfVhv/y+Ux84sE60B
3uUxltWictVrPnmc+C3suf+yqOYaX5EVfPM6YZkvkh4MLAe3mniTlbuMghJd5LjgUPUOli0vzNMj
CrEhntPHFZcvrNHdkJEXErbU2JUEeHEeOo/AkMZl61xu3e6LsqswASmbPV1+RLPCK6/pahMXjNeg
Pc22Hr/EtkZ/lYtS4BuVhG92cjPuZDO9EZ6nMS+zzhod4TSve+7QPJJ/bJ/mqkw/OnwQQiMp4HMd
fWgy9KrKZQlYCRjygTq2tQxPlXSex9xlM9Z8wl4/V5sTx1n4+1ifyBqJoudgr/al7CkH/4axz/3C
xr5+1EZF4IOtnr+FQTLgGesfy6MQk25PToPTFG2Dtetj3vdpc0szOweX0G1ReOk8Cync9FLxkgVV
ZC8QPhuGJMmHAVwfGr8+eTaIupultr/kSTd4p7BNAZiAkrK2nI5Et8+J87r2YYs6VRdzEGCjYjbC
jkiyEm1cumld/kTNEoynZPSlOOchqtByDGQrMNiMw9+CbVeezdFPFr92E4fnI6pnU1oTbt+EzeyT
JL2WWwCn/bUM68n89FYvp3ud1wQrbzWQ76majpSnLRjT71vygUPuyCHvdO7p7W7UfjOVowsiffbU
mtxy0Bx3kuwGBIWqZXDLVgaQc54Psr0qJ6Uo4H9yamntiadp8chDmhq6Kl3YndJwIm4wYknUcWF7
Dnxmrc3wOsl+ADfedJpduwVrz7KjsRKFdWI3YP46YkuH/SciS7pYVGUgax+EWUKvXvLJAA9PzGUN
6Y+YFmIx7fUnFJ0STM808cMcT5m51fXHaDH1O69YxRWB4h1AE9FcJs1SBtOeTadVhfvPjlOmiSwf
epreUbQAn3kznjYbdvfemkoPxYwXAcLwI+Lc3nMD0mbF4wOhMEA5O2DpE+7qxJznTG03Q4T8TGLl
7m8A4FJ/WprV5yMkK6oCnCTw6Dl0+0c0ghpYO/8dUKd3pwBHTBomxeYnrcykyb1k53IhxY+uDaRo
Ef8FbY4Tu6ft7F/DMeNq7Rx6/xNOHr660YhIXQac0T+Wx0VX4OImu2Yu6prva2SqX3Rkrimbbm8J
+xynMZxveg9Ids8mX3r3XaCm7XJY/lVAJ0HEiWidQix+wKY+TG8EsJBbXXZC4i/MJVFz+tZPQX+/
1UPKrvEYTwlhlSzKvtd278fP3mDrwC+2w2/DQnQ5UTB7j4p62nfn4K3WigxeUJUSfCVKCn/Q9jiZ
vsLXNgMi/u7anQ5J6257JaW7+p40R/JnqrpDfe8VbebLzBWSfAm5tN3dUfVB88Kn3IkK8+eEqw2z
uvDBT6qw+rlpc/DA1DR+CsZN2lLlQ61L3i+Lw1mUTaT3YBfyw7A9xWGIlfgybYKdgcq3kubE3yv1
5sZ+o6xJidUurZGrxVYOi5Y4KIg5BYevfBHr5y3eZ31Xh4sOcLvS6aTeBucFPIvRpu1z33Wdd0po
c3nSRrevw6BbpFhMS/bvoLpFAJDDGDDmo/SQ6ScTKZKDqubw5aWqGi8vufc2LEZWm9Tr/dJ5WUjB
Vo138uhWt3s8QoKvoOPL45QxwF17ugjSy4ztkkd3bOZ3PQjj2ApX8fIUDT5WCVHjJAg20yKjd64F
VD1/k7yTvbXTbUn3fTitc7bbewtlRZn+MJmgcwvWRzkbN77PLh1akAedssMLAs/65zzGt2FffXlb
rEakXCRiX6or6t4+OE9dJTDzwzGhIbDm4HGt1vN/0OumXdGJ3sfuQ8gEUiiIjo/PRCB7uY0+PitS
b3y8VabZA4DdPJ/pTBPc0NWazkUcGCReXgjkUfaLTcdXw4w0nFtBHT0R1VNNF3yy6+rKkkj0Nc7o
UvjZROud2mVwPxsCTukh17Gq7PlASEba7GaH7m7J51g97IFY01PTEZ53SvtFtt+2g5J411W0NxUY
nwuaoOCaWJJ/kZ/6SOuOIL1b6nhJi1xH4gervsF36c2j+9sudVb9Aanbs89crxFDiFMf8kQjaZKa
gHypWOsMAqsd6GIVSA2tfePd5jjWAF2m0ZicVkBbsAIoFt0OOGbi/LhRqYxfHjkhI/8Zqw/54CWN
3C7NmKlnss0ntHHeEdGlmfnAVrAx4VC206iO154+5N3raPBKl6bDF5h0qBxsW7Xz7vM2t+LbOITY
IU0HvcSBO9Zw5w4eTzkKX46nevZ1dk3lppPnfAtaDEXGfv4dtFGKLNdtQ1+M5HqlN4G58XO2zV1a
uHkJzmlH9HAVtio8jxUt3znS8njYtW/Soq5yNJIxQY9/w6b3s0erp9UHiwIIo0lN97Sk4MwNRvDW
mNdEhzs8h5Y+W5ZdT7Nb9zIGkt6FBOFcRMMoErJaYZU87sJJdF+aD6fr8+ClaEBXS+bGtGr3aumu
2zt0DcALirsxLcZRMxE1lR++82OKFyaM/bFftvSnzXlYhY4be83aoxJFlsr5x5HkS1TIZKDlaqY0
qjkF2YRSf2wXANLNpJ8DcEwJXpBmrH5Mk9gLQABHtMGWel96IHevQMpZUe4VCQS4L9aMz/noCK2A
xYgNn0azkpJxR/MWTaE7Z1TrL5sb1S8DfPfS2YU+zPONLmOyK+/aAezpPDomvTLoFz5TGw9mIk7Q
+v8pGURLEY9T8H1oPP2rDntvLUa7y9eYBis+rQzd+3kOjfm8YUFCvBfxed/WQdGqjUIl56NxEyGO
Hw0m/EXavzfpwVAu0waqJw2b6r0fCAxo1QdQvzB4n3eUDy297NRtp2a37Xay/ZDmvA+xecshosGo
ltYhJwRIUeXcjPl31yCvvBto/p8ONgnf6tbC4VXBRFhTtVn3PHgGCDpwjf1VVxntftMOqDcCkLP7
WXV9etkC1d1V84ZJMFtSB0YVQJk8RwZ5zqgX5zcooISGppPpiwMDeOdyiP4g9oEZElDicGzVEX/x
Om53JqZ1fI/4ITGEl9zphWckyQyJasNf6TqLp3mYRhiMYJr60hOLpYhFoXlfcr/6HMSYMIjlyL84
UfU+1I7FkTpoDUD/sA4gdnsbmM/stiXdmepIVyLrOvm2hlvTXqcM7/cmTnwyeeChPu2bIo/L6x2Z
unu+wM7ouLOmTOkA7/Y8lhrHy3z5W2dwIAXgp/ya1oECCAM0fMUPQm1n9P9zXvba+XjbBc0clclA
E80MYSuedOOi+wzft66Y9tb+aXzFMiWXMkBtkGzTdqOHtDEgPXx2ycq8hDQb4727jHPlv0zV5GfF
toNzlULvPN819rflakYyewhlZzFo30IJl2yH/Wtvq+6/bcwnVdZqyWCRuiX9ojylI3zaIv0O5U9E
db4xA5dqHoS+8q3Dp7qJ26OYtza/dhEdAxxExfazbNtXMx3hfDf1C4cqJvpIMyRi/cZL7vRtnDrS
o8lp6d+aaT4kiZv5rs7JilNU6UdO/Dm6iO2zVVbbKyqB/kXyMZ/XOtk4EfMHq8FQvHzX3qI/AQzU
f51tZkZHurZfyxQdj7IPgXCES+9l8LHAYpc8eYuaJmFtQw3pf2o/wvxsuzVVb3sE1cYZdOPdunCs
jB+H35gtPiBzmyE0s7XSD9PaDDOAWzjTD/nhXTO4KjvPUeKQo6V98ysf9uUzQXV81YVp2V3AJ/eq
3Ldo/+XFSqmLW834HakEXY+okzY90VZ6GIiDB9xvocNXc9tqjP6V3xKi00u3jZeOlvcta6Jj+oHu
dCXGxiR6ltfIQ0hbysybLt5em+lhnXOY5jRyH6esm+xxS7ewiW/wFWEDXe5LebeOluCxPd2J82gW
7whv3ZDLbx2vWgxSa5LoN1jsEnxlszYyP+gtayQWG1Y+8N9Rcwm9TgclhTv4AQCv0uuyz61/HvS2
8AOaPfUYo/hfA+ZnKMzWNcC+AR30krz46AJoB9tqnO6Tg072FMII/0gV1Pipokb5ZzX0MZIJ6H30
5Ewf7Y25rNpKsW9VfjmOBXumuAeeuuZdMEwsmbkJkCLb9D+RQ0CBvHXLe8ZQJjjtKT+kRb3Yl7wQ
y59BCClRiB/sNOXr5gX3E729uURyBQQvZDepr6qGpPkj+OPsYWx9ry3NSOjomQA3sUJH1DI6HWTJ
eW3hoD6ykzn4Cz9R0+L8Yazmjlww8HPqSZW9JC6N/1sn51fnRQRjUNSuzX4KMi/AIvzVhw2Gib+k
Sedtt65hWQRNNAMpiiYfH2Q3x5aYTbNoIAOiTb35nGw7RXb3gCcv7Cin85ljByoAVx0jpjucYqve
eryoynnyJdJ92z7PiQYbTUFPUELESGzu6VtjXMJaXeHa2sbIiCquXFkOSdyqMjKho3OdRPLmB/lB
AtXoGCWTeerh7WU2bQx7eQOUFvn9cEEGw6q8i9EdwXpmCqpuFcHXPgw+eI4Bo5273W1VVmhh04C6
nSdLOTQ5w89KRy8KLwMi3XI43hI4XvzmPd4RjYzrAiO5L3N9wqpEuK9hb7jxhdwW74x+auzuTet3
HMyjgRazyCjSs02ZWksKarayKlW76IR5essP5DqpT70Mo/253uYAhtfAzx1nL5y747yO0jUvu6lT
rI1mGKiXJEL911BPbba+bKBp20kl+mju9Whl/2xSv/GvNh7C7S43G3C9nDvfe0FXtTe3Nh3yjHFz
V49i1vVCE+7ltvsKgNdbBp3R6NfIuNZ3MD7x2H4JqqTP74TOIF3WwUsSfmFg5m91MwbTVQUSjD4/
/O1LxHiWFg1W+x8OvM08nHaXb+6aVzoDv+s8VtC1N+5/EYwBh5EnnNkLWj8i8UArI33p+0PMl8pB
turYbb9t5K3rJfAqpU9KC7eX3mFI39hijUrP8bkgWJjuXmRj1/pmcXHlflJbtT+gvlvIlRAws2WT
WOAIHwgK5FJuKi/XjyzGkv5jYxlJhizLyeUAkRWLGcfXWjYg9Vy023EO+oTlianNP4RF/pa6az+J
5QdTTv0522v4kDBr57Cc0TFMIB94cJ2XXtlHA89/XKQ31TVOCjQW3zubLazptaOoLjxk1HBqgP0l
PG2sl9O4jTpHVREeOdCHqqZPeUcMc0FG1Nad211zmOQS7SjLzKT37wN6ReLjTDjb94NvqT/PFfK8
85rIqHm1K+z591p4fYwSrcLFOwn0QM+9D9I+G3YHHidSmpZvQXjYEdOldOJts1y+ZTW1OMjWwYyf
7VhjUJoXFelw7ZuUMDRlFbNjAAwMuQuo1RzVo1M6hi7Ksr4p4DFSdYdgco/v1YzW9gxg3e6Xcc1Z
CLVjvgcXOlSRngFxFHsGPPLqzrW1efYgsfTNsdPSva05YNa7L8YmvFdcPc3fVWVieQgcu8tFl/nJ
fnNbn34KdLY017ra5VGqxgVYlaYIUR6rfWBRG2klhlXrcYDONZ44mLchFdqvnp9FM7ENmc6fltwT
6494jDpOV1xv4f1Bn4PraxUbUxq+rDwdy9ZBRyIYWTGHGgJurb7KxCcslrL8uu7wi7dhWPIerDSl
myuXmffnChM8r0Ukwzi44GXZufMUJVXOKVsyBBnJHDf3Smycyg2R1X6dtJ+qf8HkHy16rQih2zLm
uYQTm/XufRUxMYznbvWq7opKY+9PXmKD8ZmqPLyMMuAa1EE2bi8DXy+/KbMP1bsis9G++pi889G5
rqrHfqtob3dp6z+Bx3L2p6DPqMwpGLX3AHtIVsEA3otTw9gE3d9tT0OSH2YdmXO96xj2FBy+uuta
gAEUG8cOI0Xh3ofzsW9DQAiZSJYvHpTO8kHbwPfRbwo0iYDUVXO3Eo/5ByRiU16B6CZyJ2VclRYW
Dm+4W2ECYJNzacKLp3JvuyR+gg+7CztR36eeXsJrQujyl0xV7XHzXBc2V2vhv4vZxNWfPq2R56ys
ng+wJFzbugCLAdhF8sKwwXy8smuVeeN6ghlHku/ZJeX6yLmsEaeZ8ENKMmfLzdOrZx54zREyiEPG
/W81MI8VLpyC5LzlNkxPsV0TYKIgHFO803bVPaQ6sw/51DECusXDm2mJj3gnD7Ej8sUnrb29eK5H
MBIlOo7LcE6Q/XJLcq36o2MsMBW99NTDwl41AuS9kDQ9pvCtWLyTVArn67UKEeC1gD7QGAi0WLPJ
oT7PnZrS7kevF/+niic7gTkYdHjoLnJTmC3LfsAQx8RXCR28MR9hdOSmLqb0dfPUPkGayO26K6ie
u05FH+/y4u+8+53cU2irdOeaNnE6lVNvDCGVh+8vDG6sgd97tRdyCI4EcDtM+u4oxvhjvjJrGDl0
KyoQd4otAHfzDt1BycqahsyLk+ijg5iZRdnBTvKTqpBNMAYOAk+i9ajJoBzn+T+pibOr065LzxJu
5fOhU9CafFU+u8BVdrxTOVg3mphDP0c5ZOh1qub96+Y1bPnnWs2vAPrjcy6mtmIEmt1bi6vHdm0n
ZY7LwHB/oCacon+K05QUwDx0Nm0QuRjK9EghF9MtQF2Ui+W/xJtdfKvTNeDLY/zRgw65FvOOLPF+
QaIsLaq7MX2dHUxbueadkWWlFhRlpvbtI0YZFgsWOpTgFrg8x7BwcY7czH1pvvltHv5gOhufrETo
Xaxb7velRXIc3Ay0218vjLsR9XgqTekTtl2f4F1nFguzbnrE6bhmu6rpEPk4iIOvGUJAfcscGqHf
Brh7RRqYcWwRkcv2HpginrC/lNYv1l0LVGU1Z/6MZmxb6ABDDlxvJh90YU73f5kdDtIFiXf1Lktt
UVXsJM0fV5Rk/ifL29OfVJ5stLA8C5inJKJ5NXMbXnEBzZEGKCHDs4rA1k4rkl3umThy7a3ytdHA
D/2irkq3GADyurJenaVLB6QjGv/uiITHvZlFg8WzQSQPvp+jUzQjaSTcBVxaKAz2pr6kayfC0oY0
HbxgsxrPix8iR9xTCFxGrA/9YBquO/tpGt0SrMIWOOI7Kg54ZR0DD72Rv99m2dmnBrm4Aoqjg8AR
q8MOwwAtb2da4+7m5XkwPkKh519y+P/hnMWrh1h+lmlSrt5wRHcdctT9HuaAt8E7kFWfZbvRC2zR
pNCxdsBCZdrWE+mBY7Z/FSnzUQnKSUDtlg5w+P2cm/ZsUhkHpX9YH5ZPrtOr6cjULJJMqB9bmoxI
ap2t0lu4Cj6z2eenaOnFv0R33huSnOzFVgatwTij9rvnw4B/7V04DOWYbhbJ+SQwdGIMcH+WbErU
992M/lhkyoVz0addnbxAVkQNbnrSkyE0Sx0H4d0AR8exg1wOkOKjNT4bf06Or40Avi1AoFp8qZcI
q9M+HtfhMqdH8hTwdPJSJ6adPn1oaX4BicuhlMfUzmWkdP1adYaOXnKy7iFKOPtRwkx5Ue08vzUk
9RD94iATr8tSe6Cds199p94f4kILelQnWY1Ac2bmDS+zQ/X+o8oid4uOuUZr6xZFq90uwMt88977
nmWHYfLsWzZn7BbF1c8FJuj2kSSRINTgCLtr4ssZob/p9zfPixdXWgHk8VMtkWFeGSdc+DCz9QIs
+KnEQBm9+ywrp9B4pYYQimxkueQSBaHZ7yUl7gs8jPhjEtSNd4OY158TGormNCUxb1eIvni7tSaT
7Elns7OfNVlF5Es1bm6+ZfHWbBd+W0UZXCLv3c5Tlp67mjpcTsOS7PebriuToe2Io08bKx0WMZaJ
2HNskywvQBEOe8n6Kk8vtu31ByzT5z+zMRC/1RruIypgFX3xpJm/x5NHxCVJTK47q7RaXbm2h/g8
j33HfUulMZch7QKPLfYaoykEHCP0rBJ9VD0hyGzn02IFfmW0Hcn0BpuSYrSnaUTLbEvxlffHEUR7
cdL/uca2eenmJiJDK3JAjcPAuPYU5gfZ0mPd7qhhNm/CYlwtIjx9rHtMIBi7eQ83FU4l+pDqy0Y6
1ogAtm1rrgQK2ZnJWD7IbBFcanENCk1fxRYGcPLwTfnj8pf+ud8fdW/AbLLNruLsmVA3dy1P4d+S
jH3/M/bZCQGTovKc7LqBVkTGcIXmIwHEpzmpm+WcNnPd/+IBNkizmVDX084ePBa43MbylEZx/2vk
enz2N3//iQa3T0pxJOiXpsAmc3nMfvpr3aMpuSxUzpbBMJ28r0H/sSoH9cwtrXSVu98ROwzP/YjW
7Lcx3e7dzaii/RN6vXZ66DAXPN6OGiqzbNMOVAGWFzz4zCaNHO5Ak6v5L21Q7F8Wke7hfb/vanz2
AmOoa/uxRYWNNviRxJgoQOkQVH30sLhkrk4IBNcUk5zFxq/JuMd4e3QUgdvBvUACR721aPHG0DZX
c8xbf2nieRpuyVzL7N5yRXt3YMQQoETDwsOnQbwEJ27Hxr/UYQI/XjOMgXmIenlt55xp3U/i6X1r
xtQVYypgfAM0U29pvrTBictwwDk1ZLcdaUUDHbpIMVHcj3R8Gh2J67RTJrYXJNgBn7pyyOKJ4tgR
2B0RRQMy3KrrZDwdf+I4ZvV5X5jjyzoACC8mNi3iK3XwWEvJEq13y/0AFd+CKoyftx9JUvc37ydO
DtPbYBazfs7nIYrPevOr3+mM4qQdkqE6bapq/tZ7XEVFvURt+7hnzgOQYS+r+RTii/wbZCP/bXXG
CNzvfiJeB6Z9H6kJirb+2kOXITGGKVzfKpagkGI0cqb9TJKdd/HIKv8y/0/aeTRHriRJ+BfBDEjI
vJauIktRNnmBsdnd0Frj1+9XvZcmyGXZzF7G3rwZY1YiVYSHu0dQD/62M6H/ck+pfrdQS70YVnFX
Oe6tqrqCl6tzRH6iR4pP0/WyuvD3QsuunFdDIVdgk8bDc5fVkbbWtBLCu+PmUrttrZHqT5+Og753
DQgwK80WI4GGponWzpcpIouigeETQ3ADBUv73F+bwWDmEBoyLQcPMEwbi8dwHBhJgWScJtJQ9poG
LOtxejUTLTKF6PwhoeSYrhIAgXFeVK7gbpBJ9Ctgv/lzh2pz/lSadoCLAEII0g417PQ3O9IrZEBS
7xCv0eK9wr6i8keQZ6KwrmvLnzkVsN9yMFI0hAJfwzulH1LPn+WKEwNg5EP5EIW1Kgm/FaFkN7Ua
RVxOsZc/l2jeKBu1avYy5n37UKpDo9/J3qMTVJY36Q9RJo0xb5O6U2cmXWKtHzQWyOGMBvB4Z8Lv
E7be2BWAiCFhlJh3vTk4K93BBwOVjj1mq36o+hthlCQ+ENRG/9iBUWkkywHYTIMJcfZu5COQce1k
NX3V0W3oybLqnPFp8KVzSpAplUTKIrT3KkBlQq9nt/ZuW+GHzhL+VhDtDbVMvXOvp6NeEjjJIIHD
QGA1QJ3Meuc8QG5uHymJay+VSm1oiYWHEi/9GpYLF7Rv88SCLHQzL22wDUk103/AbC5qN60Gv5oC
T98nR90VF6UNkruO1I9WGUs3Vngv3NgP3ympqwB70AUaebJKvOLuYwe/yDl7kJcFYrXzUldh8hDZ
VHfQ0CQJgCyZq7aqImmxj1y/FnMosPUtRV/y1iozkgPM54uyuq9ENxPaYL6UtjomJyqfxE09Psve
wtaq5BXESuf9ogoJ66cxMzQTGpB7a4U0RTbHwEItkV6ozWqgdc4tTASKbHFjV/CiSL/iuRcFkeRF
zqn6uyb/6x+AX8/bWuBH2SqwICkRb0Cx5/6qtWKB7lNL9i5tL7VlQKwL/cWJW+iQsaon3dEjVgy2
nR2OzVpV0/I1pG6N8+qoDy0Zv9YGMzv0i9+92VuvvlrkXBCpFs7D1olOmds5PzREIK+2EpZQED3E
zgvNdipzkTYZ6tBSy6LXsmsU7SYwNRQSkNiDdik8WW2jrjZpVwxLzrzV6y5ofoSl2bgzDq9NSw/K
qOXCtgK4zY2hwPvNpY4hf5jGOlXwoneeCajpH2ohR8DkyfVQpMH1hwkp3aFnhezG7S9qjcGf8emJ
tNqoNos56u9aJTw3ab+ZV4nWvTSVDjBI0/ve2zhGbiAZlRfNHWUkQvm5QvHIR/44JAJlnFOezbLV
9+AUdQO6Gtfvae/YKG1MMFCAJgQ0428ipf6pp8zWrLw8JxBdeTbM2XRGFtUthOXHmLyR2ZF2G1Hf
zJ3ApftEVWSpWLh+icAiNfzkPpOWn0MaSaxyXrdhgWu/1ioZTA03PSPbZLNJ0ao7QnTXWahK4d/T
4MBQbkaRaOUi7Bt3OFSWnxD1lrk0FhJ43yP4srirOBTQOspSq5/ppFVZ88am1ufiVNNSm3P6Zzdo
/O557Edg6FJYQQOp67JNOy8yfgPUsA4hykt3o9LglKibY80q9aMu5pQNTVbSaGkqYsDJWtiFoWC1
0V2gDXe8BEmFpyPUrST1TKj0gXozBBJlu0gC46HwioL2jY6AgmN5XgWS5ilKQz+ipnmg5JvCxolR
H4D8B667sEXZ3dAdJgQQ5Useycujo1W7iInAoLJkbmZN1yzpnK22s6a6iKRNRaWYGyD0NGYUNMUN
qEjz2kZa2836Nhz2CelewNPnuv06bS9kTerP6rlX+SiHtqZWsaWg1uZ4BFbpO7T5nATdNNMDHzDs
wedgtVIACfRypckoo8LQGhrSIgiNqCOysTxVSpPHCy/OyPUVyY9YmkbpvOl6g9AAEBT+eWKIhiDc
w3uWxp0jkm+OQ1LAS7iQOjslIXFUnVRFvQs9cA6gKZ8tW1o/UzXM+O/g2c91rKq3JLDBOM+oNz15
LsHy3OjGDNFA40bnCvmaNnPgK4LvAsvNIJKDrPAowfbNAZjfuX0LbwWHHrEgS9Lrqz5we21m6vHA
efckTuDESY29D0a1PnmBMpx8oaXqguJ0UqytRPZ/kgItyiw0ayqHDsnpIxWM/BHxEc+Uo8eRudEq
+Pc3JTXL9yRy0SuMkd6aS9/yoztcVVuS/UJvDmZOgf5CBGgod1RFcm/0ZSyWmKTBmfTGPty5tGlD
i5eq2LpYuWmT9mu6m6ZcwUEu99zBCrQv1xQOLAJNCfJXAyYSBjjoe6rwLYALCVWRHZHsNEMpukVp
mhLJiEe7hbOqkoGfjCJ1yh13V/sH0wGjuCXFavx1kZjpc08TNBNmV5hVD2FuZMoqSGPnEIBM8rYG
KgvLRKDTtSqgCE4COiSEPDQo5ZGg1saNhhqyQOgU90a3TFIwzKcxMb1T11PSuwXkVO8i1YnLm1Ba
4Nm1nuvBobMrs7xxU/1CyW6k5i/jnrgdCVI0viMgpnJEhkNIQwJIyZkSsffiVERN/D9c849ug+iy
un5GV0SGoahbQzfclGPnyHkaC/eIt1TQLNteVudOoYny1qROrP1wS1d/MOqwehsNrStgKDW5PzPi
nGQVqoKsbagTSaT4syaStCG0bdcatqUaq+MNOpjMOaOsHu71NIIK0YcFqvtLSFbvqtz2e5YxRuCH
zoM6Wh+HjrII87KAOhl0ursUasJjAYXK3VAkaB9rkerPgC4hbYOaOsRXvbIcZ+75Xvk6Oo4OvbtV
B3WG3CN4K0dZv8g0UjiAvYEQpYd2+ksQIVFArEBw5hCj+/a5U6KGIl7Drbii5qMbt5XWkxGjJqpv
Y2SviOOkx3VE+h4t5JD1xsxzEsjSLRBExpswUhxsdENFL4E5prUyVCL8s+w6KU82eiH4fXbn3Sng
he2xtzqJN4NOUpOCtytQbZFyurhSKSl0mgR5aj1Xi6zUN4buw0GLyCbsxUBJT84Lw6se0shsUc41
CISo+drusjV01dgWVZZTrPHt8iUvlapat0mMitVvmnihlYFlcXu7aQEvn3aChFvqS96OKpXoNM+A
WkM92WggvRcBW5kswSTMivPTj8m8DQUZXGMIf9PFXBY7lPAuzPYgUrofRDsJrkuUuYJDBHWm/k0C
l+KhEbt4A81AR2Obd90fDjn6gadO1NBm05pYYqYL0RX3gyENmHwjbFJ+rmPGT8SkTbDF2qv9FflI
k2ZQlQruh9zWX8xUGQ6ROrAJsyDLo1VbNPljH/bJvR3EI2BEVwyvDY/1rxaCinWRSDWn1A+UfIFF
9yDg9avweW2nN+9Nd4A9aJaO/hz7+eUqGGw3mSO3S2PWg1APBiCsyllQ1Bjp1AaEsIXkd9qzgbvo
ycRqAq5VGXhPtetHwb0Ok4vKP/dqfF+I3n+MEqcfYCnWzQlcuMzZiiMymsZTnXZDKQgI3vTqxFyp
GkLdWQ70+NseiDMXlT6Gh3pw0eaiNavguiCKe4ixoHNh5wqcW+g0OiCvGYL4tR5zB6llp0BU5Wl8
Uzne5QL6aPpqg7xjPoUKsV0g48DBIO1Ue05xunvGIG4wUCGG4RG7fknvPUdV1HVNiLmHFeE/w0OC
S2/mY4i7Ks4dz4i72nKFQ7FXrF34Th4U8Soq3kbecWIwNdLvyTAdf57oKax+NajKM6yTPtjBWPL4
11bXp1sLb5nsdoyTZlOMZckuoZgUsHcNCwo0JYFnjPtZAruq20M0ZsZrKaCbzmxaH+OhW3aA3IpE
ygOVyIIvBShcPRik5+9oPJJ6nbil9gfbjkIse1o/0RSI6jxNM1vvshqNCODW42k2NtT21NFEJpLn
lHaLXGT63I7yAfd0JqAc7HLMnoDGKPp4bpc+c+mmh56YQJ2D0DpES1XQXLrc+8E7N0CjzZCD9fJ2
wK+CUrEI5Q6kWDc3kGCT6M7AD6Blmhk4YNnUDmGijLq9bcDL4srLMRENCkKqWRDFXDhtbFbWY4st
m/+GYMXz16nVhrcQp3QJsoixEZsWVkYOVNlvgFWKYlP5DYYKZgh9cm6JkJZag6HaYj7mdocqwEzl
rwu3at9SP1DXY+V0JgF7MZQ3FxT5LcCqIoKcYOuPkSkkqHnf+c4x07qquKNOhboscS6mBkoQaeUh
1tM6WjZ2av6oQ2/Ac5jo7OhScyKWh/L0I9cG5CytSEfK5UowpHQ4HkiRZRu1YP+ZF6dgRhfWBvg7
G4GjUCBuVNuSeN8uBu2QVqN3xLgnvG00CwX2jAuujO4TBHvyYNldqhGl1SGa77lqqIqmHvBgIY1Y
ZWFhug6k3sasfo4J7fjKBbgtRNlZ4hh2169o99oqzRkivlZoJ2doUFatNV8ECWoelICJdycHvBWK
G0eHE0ymSL6le0sLLb1pI01BFx5saebnKLRtNrVYIU4t/eLNyq1RJQOE77SIgjZHkp5atrsKXLrn
pIusFAJX0tAh+sYAqlXTP3nlFXAyqVd33V7JpCHvYaePzlJkXUfkpQYYKOhZbbuzRteG3zrWLdlu
dAk4KC4YefrQBW6S73xuQnPR0HziVeLdpJ4qKvkXnTaXvPNLaZPOOwl7kNRsHBFJDCr7IG62kZLY
4zrVO9o/X5xEgFw6L/HexsEqk+2Qd76+qUE7vb3s8P7cYfrHnSmq0U8WnRra/X3NmaYPcWpbFqoM
vBCeikaE403lRKa7R1uE0kqQoKLfohoKDULj9NdiBhUPQdYs5XSZxK2IR5YgH6VyB3iCaKePKN3u
FBw2+5mK+wunZ8SdABujGFqOV8uBP0sRvZ2ReXcXiK+gHWaXpJDhpKad8PCN4NQ3vTYiIpYUCGBc
hI9mW1pvAvkM70XeyTstH1P6GQvAzoHSIjKhOAmJbHh3UhJx6ZqzyHaHk+GaRnukNMUbxok0Hivd
oQOnxxk/tErbYnXAcsudYpbyvfcL72fEBxiXPpRwFaABZGfZlFb1nvgd4WNnBECgdkL9yNU7/mbg
jh2aOUOML/noKe5GRLlSbijf9U9taner1LJEta4rt28PaV9iuuLAJ7hvJRAftAk0wJvezdGbYv7T
sVfsCPPTlh14GDNe2BvfhvoDbZLbAb+g0F1S6C43YzLWxTKri+xuGP6+d7rWPxY6RbhFKXyqmEhn
UmvuM6499zup9WDkZoTKpGiMfuNmkf+M3UhA1tAk8hYhK14nnRFny9jQTHsG0wKWamBCQ58B3TbZ
hus9584yWnx/Rt8/A3Zp5Yy0HaCuUsnALsCVpi8rNJj3lPApTetFrBwH3weyLb0E0brbyuZP11k1
6SkHKF+G8ClI1UGKM+BBFGkHD3Goi+VDpjXbHgzlxhlrSNM9Ldrpn4p7j7hp9NyBZu1VcCdUSrMF
Byrpw6Wv5xVT89x6vBU2MCiy9NJt510FKo2viDaSkFS4D5/iUu+DtVM5/kWgVRTqrWjRFVA6UMDt
8rJv+4WakHHNyX9VuBNDCBfLziqkJF6LxQIVuXDmVULPFiLyut9Q58n9XAineGT6dmOss8r2kJDw
Xq8znEXHJeZg5p1f4JawwLOjPaudQ4m7cV0SJ/h57LMYvttj7RYGxWJZVQvbAGuGOqeWZ6xfAvAs
JAvlrY3P2NOQdb17yGg6++yoQ7mIhGjal0Gn5A2OPsiQuJd6PeebOi1CWfxA4TeWrZxR1lHTOS6h
WLtoIVDkEs4JHFcdcwEIF6RmGlrN0nzOL2nPwjWxCeYXW3mylcboPpaqjd6Zwq15b+fqsEBU3h6L
toxXI0RXDx69Vf9Cvg93B2UI+Ds2fSQbI7CvuiSLV48YzciLUpk66QwEMkKrjnhbWyromzDtgIcM
hxDOBLLSfKTQLpIyfo6SLnZvnDhWejjesbpIQgujAKk5/LPMTUzOOrMb9wVJ+3uGzACRutKFd/5Y
mgIRHbKYGQzkRqdOCbd4FWpU+NlnsrrJVM0VND6RZXqXGx44Sqqm1Z9Ua/OfGdAwv6BMHZJ0EIPh
Z2smpb10ZNEfE6Ctbhakri5/W6pCCUmnNr/2tEjSvWnQ6nvsI6wczbiTkBXVeZrAFCj0XW+U1FCq
1PS9bWZVzriQlKDypdMI2uo4sO5vtIvF0HLI/PbIxdpGSwpNsNA0rgNlfWncph/ypBm6G5QACCY6
vEe0bRGgDZMk1fAA1ar6adm27G9RjEjrBH4tDXSxSDrsXmIl1SoxRw6Voa+EGytpEIEFhu2/oRgI
YQRXsquPvtdb1V5v+gsvrdWC/dj3eX7E5110e7V1ewomSFmCaAWPwWHjdhGSQA3173sABvwm0Vyc
4A3B9iagaG0MgiRaR/5ZZHsbaYOyJWtpBbrgOouXBVWoDC8IJDSAEgEctZlLLKXMJS3GolUZkzhx
sgKqgvOg1BWxsGLXcXfcchh5mrpyIRHhrYcPTTt2zQlCPj7mbPzcwczEG2H81XMzMBr96FVKCoUF
JXHQ8aj5aDPKucZlndyBAY1oM+k8Zq66WnrZRpoRwkSKbY2+GrHmNG6GjqLbBQkWbF6e3wWp6ejP
g1irf3VNoZ8SA1vreC4bUJ79QJ9BTKhSS3W5Mr2hLm4g2STGDw0rCYrApqJ0ZyAqv3yCLekjpbZh
ERiLELoLbBhBeRBsEEeV9CmwW+s95qKB/aFTo7DH1qDe01l4P0Jps+NFV0JDhw1O4XWV5FHtbuPO
au01Lj1ltZYdAQsPIhwOOVfDMsrhOlsSQ82+DJtdliaokf221Pd976meBKX2Nf3nmBrlrUhB93/Y
ELq0Uw31EIOvcaiduzCvC/dWIpIEvcgVBZv0kWHWBYJb5YdmVG1GO1/+2n1sg/dvZFFSzEf9IqDf
IQ+PjGQhXK8410qdim0DtuBgviTEfSgCDyd4VRBcF1EHs0e5SCFTihHqjpjXC7e9x4nd+KzKXV1q
ZJmyrDEZSGzHfyXB7Ks1rpnNqRV2US2DzmpaaMq14m3RFHvqPG+zATUXIgRNuXEA77HrcqXvnt0o
F+9hrnjFNneK3IGZLslCkPZar1wpNc5CNcU6fJw8p40AG2zdoXhWQYkpfmQjD2COfi7xo53vh2r9
6qjE22ADKOCXWTAU+sHEl87fZCFMBCzR8I2amQB59AeOQy96xqKl8y4cXVO9y4oqz460AKbDRKkb
VXWqZAHdbWTJ1C06IY+YXSimXjwYTW5Rom4qQI+2w+ttkVS+kZyAzft+p1vQfpRWt1AC2EbmImNr
WoNIsTe7PZ7T4y/Dac0AWm4d/rzigfvZ31rgYAiLxFQFz6+YeKtGbaI5MJ/qPbzhJrgXcbJM4OAx
IOQmdTYq3oM3xqsm07bOpp7PWakr5svaV+akjoBepNIbhCYhk59QWKmd95KfQFO7Abdrb4mFyAJe
yD7Z0q9i7q2uNhe4+NdO7UPplmxeHL11xIoTP1SFabWx7TX7Li6GZVvSAKWEgkU9uKO7IDoCSBWS
Wy3qi2alWPZLimRtq7a+OHpIFNwrTsSfukdoQsImpd29reKgOjUyNxt8dPwsa/aUP5btsAmT39L7
gUHXlcX+7DR8GQevdz42rj/O5EuPndYItEnN3jn39UM2H/qtvTeVZT23tYcg3ZcL3VsnGDHMM5o5
HpNrjVm+WOkP409shQFAfIG7AtrTNzLqvKahqblEzjf8MvfdCmr5hsqJr618eeUDa1/OHBBT0hxb
MPfpzO2ATnxq3dB+JZ+PzWHEL4Nkx1PXeA9IHkozR1Hwh7QT2HmZXyjH9XbQ/4hOWeVZdGXLf/4O
AHCqelnuS6Ppv43g/7EOLmsEni2eZXuqO0evWFFC24fF3fer/eUgGr0b2N+2pU03FTVavY8RMOw1
IznD5bvRm7vQuP8vBiFVpQxAZCamncej1NNry3DbPV62T9LSfqNaPzu+fsUjezoXjgUhCHJAW4Ir
ms7kvFqKrFTHzHFRCp5L7U7Yj05xZYjpDmEITYVcgpmwScyoTVquaXkraSwuwiM81LxelshJrU0Z
b2BXfP/Jpod9OtBkKxJCm7VDVHYM83Md3UXuHyF/ls3x+1G++GIfpjM5agEtC8a41MJjVf4UwS9H
HsdrPbqufbGJ37PpRzG1Sr5YbMyr5qjzeA1LCOBWeeXeuDaXyernSu/6faCHRzt4dM2Da/wysitt
Hq4tyuUn/HMiMWHrDdnyuTr3ZHoHFkUN74bqPzwt06WfdHfxWx2RlcooeAjOYw2bDOeHYZ3/fyt/
WbZ/phKgEzAggIZHHelJpPzGPhDh5ZXtdfnk/z6g/zsTAktdUwUnZzIT+AG5kqtWeLy4kM0onO3U
GiHu9zP5clEcivEmj6IFy+3jTEjk4DPTD+Xo50cHL9kQs1Et+FV2+ZWBPj0Pl+kIkwtGtwFSdH1y
Wuw21VR/iOJjUN+CbgTVrdPg5gx/cMxfBhPUjjoX/pirURxd+0eEv7eeOPOeyowP91JiA/b91Kde
6tMfNDlbfT0ag+Lyg/xRLGPszwJTUOr1FqWSI6mjl8rz9wN+9a3//QKTM0YHDNeqAIWOrVyLtxRn
ycShrnn1S1/WbLpx/h1nctBGuwA0Lbz4GOFfmsBZRmkHOwi7N7nGTk8ivYz6lY324fv5/d2R04Ed
3ebV0zVo3tMd2ziRpqILiY8yVY4IJ2HUnTDXQwmAcZ9yH93ZP8kU29tkZ90m2DUBg19rM/LVN3YM
59LMgGDPsCbfONR9sxng7h3zhd8sfYVWKij7zfTaVC8vyKepmpolUBiYNPaZfONBc1xIh3V8LOo7
IN8ZbmkxSZr24s7ss7HCUAsqXzy/8oGnLT1sQeMmwhlLJcCyhDW5EiIoXiUA03ASGHmo5LEVrhD0
Zw7bO6t70LIbgMEQwKax14742Rfx6bIWEGAG7MHyDajHymyTK7/q0xs1+VGTy7AOgqHH8m04NQgv
h/4hwAhBYi3WgF5o2er7T/DpUrwMRmytY6wjBa0zPt5XOe6fZuLyBWzvDuRnVpa///MBLP7+pTMU
BkzTTAnIEoqRmQ+njiqermPRrbx8P8LfMOfD3mEO/w4xmYPS9qZDaj6ciIdmlnPrG7+Y88GIlh22
3ZTFt1iAtIW8sk7/x7hkYrZtEoDJydkA88X7MG2HU5Qe2vwFO8SFcpHtyaPiYIP0s2+wm7zW3O3T
gWSyfEabBoH0OSGE/bhgFVKWgpr+eFIwk64TpBGcSZgre8O/cia/GonO2BrZJh0y6BvycSSncN2y
8wr1ZHhYr2Mp5YZbfMMhSl1pYH1toOl3lGkfGV6snhrcBQ74/CrAlTjncnDjbT1IZ/H9hvlyPFuA
z/9NZpzJGz0ALpAR9+pJVNEsru8l8RPu+EWy/X6cTw+isC4YgSEE8KgtxGSpTA9uErwXFQG8fazN
aF0XD15RYqlkUJ4RpzZT778fUXy+OxjSJrYBlSDpmF5oCdr2yugG9WRn+KrGhvKzci3nMRkp9ST4
fd2Yhp7tKsp2O6MatV+gfcXGAAVd4BVbHZKQktaooQ+euV6Y3PQ1LHfc28wdTiKzps5faxQvSLPN
etNiTDGrKX3MlU45JI4ZbvH09F+QmPtXTtpXH1JHBYMhFjtemJOdCJkmQ4Ai1JPW3acvYcQ9OB/b
RV0e8itb8YszTW6LRyQ4C9ehNu3DSjlGyapccrxwDY9ybZVb1jIYd7rTz3PcdXo0Ot2Ir9M4LL9f
u89Ld7lGaGnucEnaBHYfj1tWRYKuHf14si1lhfsB7h/Kqk12Pvy1Sn/9frC/vRA/3pkfR5t8UmT+
Gi9fO57Kd4jp9cv4S7tXd3IVrtyFsRXb1sMBcSbfklvvoXnId+Xq+x/wt9vNpx8gSL/JW03T+ttf
7p+Q31Cw7oGMOp66nXdHOeGGXpHKwbyzFuM6fzoEp4TWrnJbbcI9jKwrg3+KNgSzN3SHjuIm/yEu
N8Q/g0fYIsEQtseTV2HehLbqxrfMjREmP7SE2i8+z3jD1T8zlNJoxha1Pv74b36BBGhlXwsdkODj
L+iFCRse35FTVSkcrvIJ3Hbr9osuNLcI1V+RScPFt5xo1hDXfj/4VzuNiIfO26Z2cWWd3EtN4I1h
RdX/pKfVg7Or7LlM0/tk/OPk6//XSH934T/f2afqjnDF+runs5mBZp56/C4Z463SoXBy0qfvx/t8
s19gI2J1gE6T53GyrqkO7UlGnnpihrvGcleYQOMJkd857ZWRvrwogH/R+/IY8/hPhgJ09kdDTbiT
joWVIfx4D6sH2sKFiN0UN58VsbosMvva/fTlDP8ZdrJv8BbUk6hkWMWuVmW7Dupyrlj5Pg7dB9cV
cMqXvlftvbzEI3qBy1ejdLtARsscdL681n38EpVPDzGvDQilbWLOZk12Ui+yNsOfVT2lXRysZdv/
odtQt+kjDAK+X9mv9iwZkKlKjT5G5nQnJSI1YbMyb4P6WzRi0LyBOJl3jybq5e+H+gtlTmf171gT
tGss+7ww4kg9dWaD3oueMnPKzxtDSR8hVRw6oSvz0Ohvx6I8U9S6SUbjPonH2xA3qzkO0+GySiBD
m9jrz2yJW1eq6Yi51KOHTbQ/1mcv0PAvVMpxkYEg4m1BYcbVfvmOuRbQG+eFcJdW20HKFtWVi1/7
HPBTqsX1wpGqAP2Uk8nZRRhAPy0JSoSJo7FeH5qoeVbNMZwncUqXJz39iRXyNiuMV2qD+8Dxd3GZ
CRTE+gZe9njlbf/y9+i8AICl9BCWk2CM0BME3G3UU00sMetMEc7h1hpXRvniuDoECCZ9b3TSPbDK
j/dt3kjabUWKdspmOLruunXWLcMjfOCwWGF69/0O+nxIPw42SWZLNPyKrnvi5JToJ3Jxm9iHkQ5r
MLfVzfdDfT0xWgZY1IV0VcjJhaBjAqnnCHpO6EI6axUu7Ff/gBEXUvnH/r+amKlLIVSCZ6lOJgYh
egwaEGlOBvkoboo+zqkQDZDifD+tzxcLX5AQlptcUvGaRnyYCsWjNTDQ2FT4tYhiXNf0tVp7me5d
idK/HMpSKZxLDFMscQk+/3mjFG1I8oYE6FRS//6DZCyYe0GXvluB9f79pD7fYUzqkg5A9RNSdaZL
hSG1KT1GSiFkQNmYx+0OOkWCh1YWXykNaJcA7uMlxmASl2ZpORqJyORqjmIjqmhYIiBN5JgBw7qz
H2krtTHsh9p+TSARBMET+kesVjcRCk/dv9Kd/fPBpmxukYVwXTuUCCd7JfVREBYdLUKcASo7IU5C
tT2x/ouNQhZnG4QyGtzNySiYm2mUpjtxIqhXYcYY8AlFOhd33y/dVyf632Emr71RIsWnc7M4ZTGX
4E4Jzvi5wgX7fhTtc1zKN7uEMMyIfT+t8ebVmCsuZnSnUP89wI1UoocaK9U02UTxbwhLMyOhuToc
7/P3A391Bv4dd/IVhxz8XbcHcfIo4BqJcWN3Gy2vV9+Pookv9uS/w0y+om7lejcmmjilGZ4Gjqsv
MrqQLasS9P/CCqWXR91uyYLKAzbewQ7ryWQf2VFwO2BOcOXXXAabHBA61kvD4O3hWbAmp9GoUwT/
nWefBpg7YA1kvvjrzLzS1peYDzfL7yd/OW+T4aRNbi55fljZ6XAuZRQrMrD/a8NXHT9xsLK5159F
zo6tUfZ4zY1fVFfO4OdBpYrU3jQcC3iPNIMf9c/dhpSmRcYW2aeg0DZKOhvvY/3UDdptFN451k5a
V8b7YoXxqjAkoaBOIkvX1o8D6m7Yw6ns5ElozbLA+6MKzkW0xcIdM7pyVrTQTppHQ9fmNppfLo8r
X/mLvBaSsoMk83LzEZdetuA/M5ZIaJzQGPxz0ryZ8ohkdWaEaw1KXNTPG+g9Pf6LfHL6GyjJGf7i
OOxtVFNYQRXYhjVWQkvKX9IsFt8v/1dfxnbISqROH1Fy3snez1BOQ+XR3FOE5AYqlVoRP+4gprcQ
430aqwIMITb+Ya2Ca92aP7FVLg8BduDaJdMmnpr2am9HvYZ563nnrhFPebnNo3ndrAAY8b/f202/
lFizlgr2U3JcZ8neDE6asvGC6sqR++JRgsBBEE9yRshCEv5xdVDfIJLSIu+MZnKhm0/qCKpS3mfv
Au7GHgKvmnlzXHYWXf5ie1ee388o0sfBJw99npp1i2uGd45SZ1UMGJxjtyCNV+ze5zmsP8291vT3
sts/nnk+Njb7Ou+Titf45DQEtDFBTqZ7Z8ybEB4GsNowkpQb7FKu1Wm+OOmX4IJjB7PQsKd1Gjp3
jYM92N7Z2mMraQTbtD/YnZzFVrTMihfFuXLQro03mZoR0kWFJm3eOW8uxSh8ZdLbhhZ9qPkXmIh+
f3g+w5o6xBO4RoA15NtEuR/3DVw+YeGAEp7H4eBtYmM7eHsj/NOygFH40BhU2XHEz1eD5R3iDgh5
rvXv4QJXJmUulLVUbirskF0cVItcmRfdGqWgj5d5HAbXEo1Pa/7xp+qTfIZmijjzR014zp78Fxbc
ORW/i8d+2WzjHWy0Rxeq+pXP8ynSmgw5ueU72sbSt7ALz1X3otPRu/n9/ef/9FJO/v7kTsVWzq4s
l79vtNiNOMUcoXARvLXNy38+jiMsUF6L91GfhqxOW9bpMA7hue6ejbI6ODlXUmIN58DrlCvr9CkW
Z06OwXkhcORdVifLlBZmVyuRy5zsJF2rfRZjPlqQA495tqmGpt2i+7wSZX3O1XToQEQbXAfcxkD0
H7exOpCYYh037ps5XUyW3ZrduUX7EFylrX06nowEuKpfEmoAmmlYnJgIFYPWU/cg1ot+qxyCubNS
N8GVV+3zzvg4zORRG6TtJ6FCs+tm1y+iDeRVcS2//by5L0NIihqwKi7x08dvJgM7URUjUPf1FnR6
gXhpVi3evf8h7cqWG8eV7BcxgjvFV3DRLlm2aLvqheGlzH3f+fVzqJ64LUEcYW53vTii3F1JAInM
RC7nPBkbgE3tvv9bDbwRRleGkK8EY96IbYtWvqkb4k5YPxZwr3a3AqirGk/x0cBfzqWzADqzQ/sA
40zEewt0K4O6rgWvAxyp8/m99oK5kARDLZi/ee532L439xgYLlbWmcETkt6H7ks/uaRbYwbF1nYN
45LdedyLFv7n7BbS7dnVIP0tki7k95Wlo66gG/omMDXGeu8fTZSUSYOuQr4O0zUVIEahIWZnAa/O
XpjyFxEJclmM9czfqr/XQzk9QJ4lTRtiPZg/24YmZ2gnccWZLDGzduJK5xfUtQJ4MaaNU5xgZaGb
x0RCEHYi/WiXLHUUWCdEWSTgYgBFuIUk96SvGmu6xJgvOUVOvtUP4loyClt8A+uXbkoMp8W6CVQ0
Bv56IKiJkCwavpFvJctj7yNrdZTtGIs2KjDPxe9HW7eTfiV9Ivw20q1MBANApYZ60J8A1ao3psdc
37xaIqOJgAzNrIhabtWySEM5UPx4UsvGcjexKa4LE30kNlifGFbl/nExXYErWZRZEUUXFISgathP
hzhY0UpbuWa68leSlZmx9diGzdqXK2GUfUmVhTROg1P79fOK5SGn//cmYqYWQlmMEkmrQkIrwL6F
JgZWAr3vzN4y8C43g7fH65i/ZqqqoXsESQBUwm5PCHg4CcelBY8e8mgFxBYr30ZP+d41QobdYEqi
TJTMAYvelyBpumAVcU3gf23SjWuwbhVTEmWiBMAc88W0ps5q1xUJLMSDprwrlxmjwXXWFl5tHmWj
crDSxN6QTzaqN2Vjcpfapv73W0dbqLQZsoWCBQEXcd2vQ7Mmwo8BQK/nf6kNlEECHoguhBIWVNrA
cSAV0Q+RIRjglWJoA2vnKKvUgO4+dSOsqIFXjDE0ghjQqE88Y0Gzxu/vA6ILK27ONZKqYz29OTlf
cY0ivsGyPDNWHF2BCNgFGDnUsqnTQas+yqMYcIYQ3wghZNgl/+Ca3sigDmYMZVCPLS4qDZwhk9SE
ZGtuzfK6M/t1I4Y6llwH9RUGTaZjAWevwcP5gY2Ccfb35Tc02l1tmEp5BQ8YCMEYgLu7IBjfN+od
GEbNELY6APA4hkliY8ESKd3b1BuRlHMAPZcMuCksTDqqp8muckYKDHnSmLy5+WHZhTm/h3KwjtcN
ch7oGqP2UQA2YJi12uT3+nX+K9/2uEXaR2CCr4+xtPts37Sbf8uiu607sI5qeX2RlRxaYDY/d7BG
FdIRYBHbiS/uUTCyb5HEG37rPjON7WS2KW91I57aWZDzlZiNvIifzHpson30cpsLG6wMho93HsNI
Tf/inUQ0O6JTE/uL1mD8/irWFQVViAHRh80NCObLt7klk94A2bsBdGOGhZ/VVbxW0ReKBKIiK5Sj
ryuk3+sqEvZJgiFrH2V99aTgCfY+difF21TJSUSHknQGOS7pMPKtcSprvTMPzOnB/J9PmHT7ar2C
XwQRUGYFuDPRiE39kH5iwLr75a5QVzUWB27nGtknzzPkXkYI6X2+lks57LFXOEBiQG5lcUdgipdm
YC6Mcdcd4Fd34mtgJADPBm2d6R7rD2BSmRWrgDfjJlA401W8e1EKvcuGAPsFe49eT7ytFbD6mv45
eA6eJysLriU72YG1DZxj/nN6KElksgzV7NW6Ek+7D66KkXAD6eje3ynH2tyXO3lT74KVbQuHJWh5
P8Dn9jNC9dIlQ8fnbpWiqzJGPDHcgJ/UmStdJvJDhTM/NZayqvY+fL67msyISMQt+51wycndnfaV
RMpk8Wo7eFJQC3tg64Gh2OoM7aVbTiFNuqqMwcLDEgkboFZt+3W3nB6y7mo0dEC5f4FTMSaFzX4f
iTOhMFpd/rMNCuUpQi7AcPGIbdBXynFxQnX/1GxGG/wvCLZAUJ9+Vl8goV/mBhgt8KAv8LBgnMRM
pH/zCZR969wgBDYaPqE3YxOsBGa2d5/E9WiEq3QPSmqDO7MCirmnzI1MyujguVapHJixcQx5TqKV
dHloY2beRLtK96KvGGuctvHB2dOdBlopKZ20KIX9b2nrIy7voWS5oZtMQazzpExKDZb4JOaxMAnX
KTtUBmcAE9YAOEpngkV7zVgX4xYp1EOgBBiLO07r6qzpXe8iyEg2LZaXPLmwF94/eoTenBz1IsA7
SyuTcDo5XJbpGdrvKkN7TleDid50VhTNVBQq9JyYYWTOhXL6u9ZMDqAyupxeZwKLaJOzHAJrOymj
1NcTXrwGE9HAEbVrjKmBh82sTWBVWeLaXbkwAtxJQYidGxqUB+zgyHUxT3XWKVwZBcpSLTzAGJQq
ThVcvJe8EFCmjPY4GSvZBOi1UT1NdkA3OWYyT5p87YObQoeuKjgLwfqE812c3E1xgCm0wLF58N5q
E23S2PUj0nxHtLytdDDKknYTv6qlORpgqW+JtmnM+BAfQN36D3OA17qnUpYKBOkLXWmhDJn1WlkV
cpxPS+XEE5ZbnI1u0TWsCyrmPRBWU0qOKfsobKJO2Kv78Uu7WAzwFFtgB1kxE7lzwd61LErDS67p
1AroJ5c0oPDS292yXYNHF/Y/XXlPNdGW8WFyiyEuNCBjyGMTMqn0/Xn/vVRK5YEd3oDjAOKbDXAw
DSSO4fRCVkMra5GURoeq5AYAeYedMhC5G+kxOE1mEQQGx3/0ErraUNqlwtYLQJqHLFTdkVdtz67Z
Tt4TxycS+Z899tBmiZEFtMiiuYzSyliKkWAahL9ua7hb7AEbD3uBw1u3uA8L27ceH9ls1IaQUQUe
gwxMS5U6s6TTvCQFpeMetIk/vSm+SvX6XJjCsthxgwW4pVW+z2x/n+GhyS0VVsw6d5iwToCG0EQA
89Eb3AyAQUrApLbXcTMW0FD0vRrAyjIRpbNeJ3OO+1oWtblFs+DjGthT+2GJF/teN/rnmqSb/8c7
aLpn9EW4lkSFJAAF7Cs5xKq0I8DiP9qztgrhUBe7+qf8SA+FLaMI4BrD8+PDvG/bmIbyrnaTevzA
zgA0t8UKQQt6yg4tYlJl65rlj7bxDOkPT2ogjTBkzp4g+uimrigQetJG3nVdISqVRoSf40h7zDae
hVNcYk6a3/4TA6NfyaJOUACETFCMNbRlNRVDgz/VGg3tjCB2zmNeC6EOr1WUUogASHi585PpRFi/
VBDgPd44lhjqrJSy6iYumGnfIuTe2w3Q4Am6uBkXfNb/XC9nilOuHsTlkIsoWLciCrvtsTpJW8/K
kKlql/JbwJiXZy2JiiBrsRO1EfTdlxoySLUrE0zJ0HbWCTHXRPnUAD5ugXK8CJ86xfueNZnl3nCJ
sC/eHh/TXH4cM1Z/6zflUyOwZGaCh0WVJoZtDoHlo7zgrxC8/UuFoCxxlo5AWpqUG3D9uyknNdl9
LIplBqdTuDNOVwui/GeWCZU6cUnCS08+LVrJH8NheqQCTNEEsr45Zkv9+9/toka9TaXWFerKh9Cp
5MojMZMY4wYIfobLsEeXMTBqeYBq4SWkqhegBaB7prUECMixPIgoE3aHaIVmhp1kftXoAuhMzIZ/
OLhoVvHy4pmnE2trZwKgG9nUEVYA1kwwGCHut+/5k2hF25EAk9toDQhWDKDXWokdL1l7O1mKRyum
DrTWCikXe6x43KHsC7xcJO9BgLNLnvqDiiBTOjMOcybHdr1MOtNTAdhOVGIsUyN7wfS2uX1cP1n5
oXpyVt+MPZ2xKTeyKJMfjuh/lkMsrrHAFosHW7QLSbNSGJdvLg66kUNZfb3vA+DxYk3vAA//xRsc
2gLG9foPGn3Jr1+iDbRN0PpBXVmtavLM6QmXJh9VQ6c/3eZZBVEt6n2BzZSbQ1KUThRHS8aBzfho
UUD3koxpBUy7ydM3XPmAAH0/gjRU05X/q+wS7fNtfZiq9Mzmivn1/C2LcgJA+JYAszzJMi4pWJ8A
+nqK7KbUE2qyps4xH1lzCole1alRWke/H0+trwmGsmmEUtyHaoURSIvjf2nJj6oxQSfmBIk8WmPR
NSlNsGq3G9kkTZQIoSzu5WWLlzyqmEiurZ/RHWuJNnKNJg8Xzji8OaNyLZNanBLJYICJIVM4uqfk
uXlN17wlmWcQJhmllb7Gh+RcHySrWz0WPHeQ13Kpg8RTJOPANCTugTIKwga7Uv48FjAXrmIu6O/d
pNw4GGM8TY4ggQMW44SHrJluvuVdULNkVtoeqnZZ5p9Nyq1z5W1RmCXIf1n953P25fobKPcOAE0h
rTFhsOcNdxNtPyPLs/j95J8A3gkz2pkoY4BwE90mrJs/10tzs37KXbRiAzq5VhL3oIq1okO7lnYC
Rppb0pKYAEN4MFVbskoD5u7M2HqWUlE+QxZyEUMEk6f63H8CmJacn5fLJxQG+uVLR1hVqLnqyPVK
L9b3ygAlGRQJ3DJ4ehnqcjQ/C3L8HZtrYKLAOarwzOX0nt525PvfbvLl065E+zWQqYUBmwwyJ9Rp
OTKuj+fl05QF+QB/EpK3J1bagKFTl0T9lUi5FLUe5dPJ3HYQGdoAFkW2nfWCuAd0Ag4p0DYmDACM
Gkk00qFWcgF4opRJf8AkEe5a+2gfA/LnT2mVFqiaPjzjh6E3kxukY41rkZSblGrgoAcedhO1WrRX
ZJsCaZ56Uz6rq9xgVrRmTdDVAilzC0K0uvELLND3kZG292fvcjXEd/5L2XBmbj5eHUvc9PurcxNl
TguSAOKUKCMjf5CzkCHh4s0f7R9lVPU2BOuE+7/aKBuyFViZgfOabkC8Ko0f8BAxZM5edUyx6qBb
kzFcQFk4DikW4Aao4j5998BL2Jr5G9puC8kCefDj/aMkYTQKDdKKIk5lfExhKpQ9E0WAwuqpmDo2
QPEdARb1COa41WMhdKT2l5QJZQYlbQy+0QnVjo9zIcrl1HlF20149FFDB0IZCBGMDXA1CQg8Vt3q
xeiIkLLeFlQcdSea2kqd0zwv1qTU2Zp288c3R7RLpfZIFu06Bcq0YfzE++yzyy3PjiqDcY40AMad
dGp71abrorTGwsuvysoDjNImpDkb0iu6MvTGKu1TR05ToWbFkizf3vq/JKPrDQVuDIBLKnXrA4nz
QRAdJE4sfYGtqgf2vFr4JBwD9AkvFq+VDzTJGODGawBalxM7OAuK7zJUe3VxLp8AGwdkIVVEiZdO
M2ly3AFMvEycHnxei2UFmmqAFliiNQAj3Rj+JJE9gEMmWo7yWl9G+/JYFqg0y7YKeved8GdMLHFV
1dswWKXK02OVpKLCv74NE5iLhQK8GV2m1KILvRbkiXzi6AI4wrlsIWJaKIXoMDdANciq6Uw24m4r
MJqOOB5z+TwN2TOUglyoupI4ST+AjiFOiVyCOWchLB8v6wKeSguCycCVhiyMl1LxmTREmdyqdeqo
KFF9guEu454wugMsHf4VOGsF4f9UOTDxO9AtbaJ16dtcaY/wB199v8RYjxaasWuNCYD1N14AxqhN
9Cbu5GeM+IKK3kXh9MdLrDEy/e70+NPpubHLkVx/OnUkYFuJ4Dqa1FmoZtcnmOABayaJgRyPcGrL
heu0INmqO7KSzBcgmLs906ZxXAkDG3coNUEEVihPgw10VUMDRwA5R2jebM0ngOAZwN0aljVI60nx
HSwrZ2LcAQdmjeTAF2Cxq10grxuFcYx0X8Bfe3H1SZTPQcef77c9Pqm2zcGSreGPvVaflil86Vf+
I6/guRMb401LTJw9Pz4Hac5yYKLtP9tBqZAv1JpfCGPqhGv1FH28yz/H4FnbqutkFxjl1guXtfWD
RKGxSV4CW1kfMON6RI8I/t4WTVaCkk4cXrYC9kvHLD3GeO8AtnguG+qhSDJHBhBmsQbdFwD7QQ+Z
vLetwL/WAeg6TQkQ6Xjpi0H60owJ/wqc+eQ9k/TYY/iTObuBJJUiYdYdbxA6Thx8/A4MDJnT1P5o
81WWgpI++apqXnlpS541LD7pPKWawGMGio8sIZ2JMXv8/iq80XsNhOeVljmYKJfXi0AQ7ZwvBFPj
wN0kFeB4jMtYZmgf/ciZthyo63gto+NTBgw7lcARByES8qbOHDE2VYWUoYUrWWYr6blEk85SGJ5l
s9iX6lYSVhr6N0oUR1gBOR0p//URqG/JgHHVJOAY3S5dGvxBVPImc7iVKuxFsBPLpNgVAGMcCHYd
jY3rSrZSUCg1NuBA8y9t/fgizGkejCimkYAbiYoiDdYl+56o+UqROZ94YhZG8js715iVCD4ZcmZ0
CnImIFkZRL93ziFPRWnkfazURZ8IFlqN58IHJz20qYjAhQvSDJDTCQqAXjnSlJ4xjpbyGgF0plD+
29HGy7ajE00AmMMEe3S3aFB1xp6c4uxLu842zuaFMzfyzicIUr5fGZnCOZuPCWGA1PASrwKtb7JF
V/pdtn7Qe8qQORFBYIIQYFuC9CQ1lAMoZBuipXbOEVZoRBUV/1oizAlgvwFBjnHpW6HgX+CEBkyg
TsfnnckVg0bERpBXOfgCCZelA9Fa0IDF/uLc6Z67HFueVYITZy42LhcOG6HHgr9D1m+FInRx8/EN
rsu/9YHHfae9pEtmCupF4CSUGbDmEUB1Z/BMoqSrZ4tKO7iRooOn1G2jyIwwmgtqvD72QHQ+NE24
w2BbFZn8EIlvaS7Jb6BKxTw871cd5uO1QIDP0DJh53UxrxNd7PxXNxeV1zKtWvQaapzsSG2as4aI
53wZ5jzBjwksRoxJ061+MYhQS1ef6GLR16ha4HPTWoAiRQQMNwZXfIq/8DncRpRI9tQVIDkSDPWz
ey9s1TUWggGwNKLyNePdQ/e9TkoAsAR8DwbUEQbSAPEiiC/Lxhc8Z+Lg0dD3F4loelS1ZQ8OsY2H
iZQOZGxxb43S4fF9v7zebo065jUVYNOj6ROwzhfLd6X0RePJiwj80o75/nuw0jU6Buo1R35n5Dc2
ghwrjIIVRoYy5mINf0+I8WL+nE7GBkN85m4HM4jSWUx+GcbqhD+rgby8pMZLboBUHZ1Jm83GeGG9
J+5tFC6MhJ4Y9Kji22m/B1TIpJB01z0LxS9wx5GqXkf+k98zXM/9tbgVQ2UPfDdTFg0Aps9Is1le
fKgAIQIAIUzsbiVQuT8+CHqIEjpwK42yPl5WwPFEkOZ15mDka42g8eYn3+33exssFOs/X4NO+k1v
kN34Ez2xOilmbsatfMoQCW1ddsCrcs+mukSv997+rAwQD5G1/PT0xts5URFQge3IAOY/I465f5Dc
iqaCvIUYLbRoEg3aQjn/EaJjBDLVx/t7H0jeypgO+0rPQWnjJTAr7tmPnaIpSFAzbhKdmvnrABVp
gtNBqgToKrcSOLCadaOUcedk5T79WfabdnMAoOU3qtlbxRwY+nKfK8F6FETGEDdxMlB7xheq10pl
w50BnUX6ej1Rrw0gES0+a/WtUxiV+dkTgm2a3JQGGgzxdm2uWMojN7SQpmDqoFom2quEdvDHRzQT
4+g8IL5gBHG5eYS1t1KGEfX/Rcpx58yKrGS52C3I5sdD1y8rqTtnQLAvMvrcAWGBh9atIBXNe1rV
u9y59xK7zzdhJZGq2hf1fx8yY0VXgqh9kyo5AzUsBOlph7cbWihkHjyyGgn4rzgeWRs4Z7GuxVEW
q6oauXJLnTtvwSGJyRTxhG5Rgvf1l2BYqWVs1C3joTx3rRCSAngH8RIAxqidLKVCikcZC4z11lJB
lqfg3f5YLWZ0DwGgMOUGUeEErvftYeVxVYNFN/GcWC3fyqDcgbW2IX6QWI/lzNwo1FFBnoLl4Mlx
af+9shALLezCdqw8J62yDYBzjq4Svetp8CkVAymS1hZEnnGtZrJS+o1M6sB6ufd9aZF5zt4+Amsf
YAP40SMDvybLNYGzNTYr9xDjTfvCiHYvk0qU478RTZkroVTUqu4g+v2dN15V67UzwPe4Uohp22vd
wid8Il3uEeQbSvC/bWVTxQCXUS+RJaxW29w0fxiZ2RntvfmiSRGuDkDjJD1U6sJzgkBfqSO4xhV+
V/SCmZS1UVUiY/NnxcHITK8qkEqplF6FQr5wxcTznAikyqIVNAowuVZRvc2zhHEx55wr6suCLGFU
GenPi/O/WprYRlXdywvPaTbFwqg8bKhE0gXBeOmxfkpNxTUql9QY2SYeZkFdIrtnwNd+dEVJsl9u
xfgeupV98lU330N5D7D1Al6bEz0Hk+LC+z5Ea4QN2ryfEF1DhsvwjFQ5604Y5XrBsKtELWjtnWpc
Fs/tjhe2HwoSScp++G+Bp/6SBbBRzHChhoCs460OcX3NJ0UU+842IfuRCII1fH9vX2Pkpr67lcSC
p5yL2lBI+FselVMPXV9pefSpO124bustIA+jrd/aGhiXeRK4K+QHghFY9rEZ+5Ipyds2OAr8e6Kv
xXqLTiae5NxGSy0wZJt9uotcjRH3XB6Q9D2//kIqazP48ejybeg7mJkGx6GNogeQYgnCy29vYxyE
3+I04Vxbf87Ho/2849DhbbyczPf9dvUifwbHwEyNlWt9a2ZHOrJi9cfNX42/d5Du4E0lLR9lP/Id
UdmGIqnfKhDAYo5cNUJtA2zqbDMA5Fgs16IZnwZ1X5wrgfQf9TOXGoN2yn1GMn4m4YS7cfVBlF1A
biQIugpHqoDuwP0lcIKl6CvJzc2u1h0lszOgxkrIPfElMLs3VW6CX1f/Uy72YKonscuqis28DvFB
gCkAYQiyEoDbv9VpgPj0BYAsfYc3FhvZqpbjm/gUGPx7Zyam62IQk2fc2DlXeC2RcktDKupJ7We+
o5UrtTCGClPj6fAbqXmflcOc324UIiQQWkxghdQNapDhbZUB213ItgT4hcSUX8qDj3lH3eoOMUlN
zT9WPIoByxG00STGHNz5seefN4eKOvHAgfwOIeHtDjcT8zg4QHHk9XJUS/T/SJvQ++g8oxCR303D
dbKIlqKrgS2+MhRWSXIu8EWVGkCGgGyT4Iooq6W0KiiqU8gflgopfkBQHxIwRwuGEdkMv083zVws
JDYbuR6QDQAckFLvdgQxbpEOvoNZW9urXsEYnri+2fInMdiG6sR3bQTg8xR/FTnxOJPXDEV7ZWz4
XEx3/RGUSo+5PgHVjb7TaC/NwtAXKwHTCj1ZZOZwivzTMFSmkAUAdrOHtYgnvlqKDB94adygDSP6
O0FZAfMNODfqG6J8FOKxxjegFGonsSnU5BeGSw/pwXGcxI5MjC2QH5i80z9Z/JRJBn4y6DzpGfK+
Uha1x6uweEZiaYCY4jDosmwt60MxvrNPhZE6nvVRCHL+I4868aDS5KJXIK/ZoJm1PKdPkVXvtFW2
V03/o1xJh3HDLQ9gfQBr1sYnzSdmyQzWkU/bSW83GgiAToP3qgJw3Ns7VnplIyZxFYDD9QW818FJ
Ky2Qu4neRtMPSbTzvrmNxGLSmo1yr6VS3i/wFeAGtpDqS4b9/nvvfzXLyqiIPfnBd7zM0/VgaOjs
UQPrSSUqGQIU0w7OAbxepCTOy/C2bRiaN2ddF5hvBx8EFO8OW1AHsbGeaK7vBPnSr89ls03FXxqG
QfuMsHZ9stT0rk9GBbk9TQDxBBVTg3oyH2OJR3qvswLibYZ9QBZgqD2IRANP3D/xnTAsE18s5jmA
BHt7yHqJBlQp4gInazxLkb88jUiilffANtHtRn3iMyPAgHv2UwOjcJeEJgi8DVU2knIZ66zH9ySM
Wjt2F8x48gL1wzsgN5TBiiLwxNDR66UarwT+1LnLUGEEWDPPCAyNIxMDARPQKKVhvRRKEviyQ6et
N5xk1JIZWYP/tBi/H5uN6d+hVoN2FU2G0iASQHx7u7Wi3CwWtcLFTtTkJrqNgTJL5GYd7EtpFYge
QZcz4+E9s38SiooyRskAAIGn2a3EQGhVP+r1GHbqWG8GmzluNKOcNwIoC1xW4eCmDQRkh3GbmuKf
fIveD8R76CvWz90nZz/ewvkFIdONSAqtIDSoZ5EiBKhlyJMH0lZvinZIx02YfjyWMlNOQWJalVTY
duAo3LF0CUlSilURJg4GQ7OS1KZGwnO9a3cAY93hTT2S55bk1lMKVJk0tepXAWnyl9Xjr5ie77S6
XH8EdfF9NDh5bYOPAGO8JWOaKvM+H0uY2U3UCNE9yCM2lWBhbtWjExtN6KoCjVo9HPe4DoCI2hUn
j6GFMwuB05ARqwCGFYQt02dcPZ3L1I3zIcNCyjZ51fh6YQtlmVuP1zIXgd1IoRYDJCbZl8F57sT6
sW030s4NYgPsPLGwH7J3aVxWPRgYWbHYffEPlZ+rtVE+sSlBpTzmfoLIPtJelPGnGk9hcUi9s1Dh
PbQOO0YsMGNEEOHKMCKAuERzCZVhLbNAb9MoSpxOIU0dkTB6HvpfZW33IhoH/RPrPX6nIzCIEARQ
YiSN8XKhDq/VRPAKqlnqBEMIhNw4R9l4CZqkwIgjkaEod4aYkkUdobwok14Io9QRKs0MQczn83aC
FvAAJEcN//VYYe60EsIQRE9pScBQYXG3Wpml2lBpAfqDwJWke+1nW1bfjyXcP/smEVPjA+YEkOun
S5X5hLsjCC36FNFY4aMm1L6/C4CKU2zvSdxuOZYy3sXkmHvA9UKLBejowCZLnZWUg6gFJA45yt8w
WBj75gBJ5pE/Kqa+R8B9IBh+vML7pz8lkTox1OHVPuKk3Nnm/fYT/BDLFt3Af0K7JSA7M04N+V4Z
0ZeZsW77zOlNST84NaAK8ugIpE4vcIMo9ILCwevG/K1vASXk2sQTzY96qYcms4n87tphoWimAEI8
HKmCx8atPC/I1IXbd4UjLzMUuy3fBhfHGJH8T89Iat7FlpSkyeVeWcsw0ZFm1CCpCb5j1XxpePIy
DIybxlrOtL1XQpSQE9N2EpIQeTBSeaXqxFm4JuOhxBJDuzCVi8TSFQqnsKbG4xCJaN2KfCL8Us5B
YD9Wxvvuj2nngBWPIsMCBuvi1a8WhThRAfmtWkD91d+L33byW68OzRoYqC8diVuWCt7FPhAno97P
Y+hZBoMBtTi19qs6R9+lg75XjWyDjyKzK9l8U1OC0UI1Yc443SdaJokTbbMoIpCEYbk9Nd6V8wq4
1qWD6tpARrz2wNkDQp2jhqwVhgzkM0YMM1NzjTZ+qbnn+M/IiijvEy3UN1Ca0wZgYqvAIOZgmqKZ
gMPNPCG1bwCjY7PpFYaeTnt4EwNR0qg9zjWtdQu9L53SBob7lgVLOmehb3aUsph85S+kTK1KpwjW
uNfE3NuLgvDVrz4yV9KTdmZyGE4h96MVURYTw3GRmHlN6aT6XlGX7TsnQnvC5FS4G71C2yxhpQKZ
akPFKKGWK1EtQW2kbC9w5pig/fRNtvLEDr9yDN1gZB8g/ImIbmk0BhKBiwzpF1plFOaVuYuWcJzT
hN7EoIhMqEL53LqL0IHIJZUjeM8JAKIWKdGEzegaNWATu9NosWrs9x3z8IJga77wJ+HuX3JpVzYB
MfzQBJFbOX35HqEdzonfFKQkk6lNPTwsiLZPtyBNGzcLW0Ki6LFFmolnQBIFewT6ORn49NRd4flW
CmNdr5y8eQ8bozXV9iXJyUJmyJlxGaBCm1oJNEQ0GPKg7ILfJAshS2onDJ9HaaU5XrmHInXE7xlo
HdJ0ISj1BS2MgLqMjuoMOE9vRSEnUoAdUKod3mqQg/lEn5Fme5vAOe/DEhPWHxsR2RegywBsbOkd
U8Ownl/KP1vM1GJ6jjWgOBd/4HOQiwITHCBT6B6KsRh0xe3U2okbwwf7p50UVroLtlr/g5NdAbBy
OerbqF4r40r0SYd8O2fKh8VP/F5GDIdwn46Erl1/DHW1vTEI265c1HCq7TcGCQH7hzZXAiBphGGo
eBASoS/NtzTSAZFuy0rdTNpEH40iQgcQaIIFh6eORqhyteXyoXFKFaxPri6NRpKD0PqxToszbk9F
pyNexVOnIQK8Ww0ou0RyG6CtOeVYEjAEia9xuZ6IHEmVWCFgO1c+oJs04o2W3C0LNFNX4H8PSfux
6N78xTaUt01jZP6vx991yXrfLl9AQzPm/acnJn5SrgKP+bDRErF3SoGozy74oJdtaUlfgDlaga1v
9Ja+TIbc6IrdKJpdZgnSMQ5Jwq+01OyiLZrBm+UgmHn17Zqgk5Z18HJa7vgdiaPx+Ftn9vD2W6k9
TOIoiwSP752K7KGVSDD8RtVg6hyY4AIC65xu84NivMQGIolvhvD7oOxWOKWmyDIGi6wYezxZf8fG
frCQs4xA+fA5JU/Pe538fgvIrw9lKRiOcXj7YMi/78SeaNcmZgY8jqbnF5WU4nS5TxeF0iNMA8tA
ZI2rBO2HUWmmIBTwTIV0mLF3DYbYe8N1K5W6HYmk1wtZ0Xun7g+DgvgsrsCkuUoEVmeSdH8PbyVR
UZoIJko5qLA+OyH20fw9GL3dWCNGxWq0X1jGDlnqT0AykmSJ8W1MjJfE4LcGrDVh5anvZ1GovZ6+
9cr96WnSq4Xg9k7ymu6kNxkw4uPqOYYoH/aoMGoonPeth8Q8oWwAVAyGZ6KxU4CgdrsZ1K0cBbQd
CQ0+wCu+hXqb+qSWd1EjEzH9FYX51PgJSHDCUPF7GwWpAvIyE/E3YIWpJAkXeIADFTgsmwhftv/y
9HvNfdXr0FZJ/vEhaeiGdY/uQSLxkvfIhErJ+IB7j4wPAFEq0pFw+7BIt/uueIEujgtvcCB+iMke
M7nnaOOR5z/y9/J5Hb8sMSuIyeNP+fC9+gEUL6sofz+5NW08WpPANozZErRe3X4Bx8Wh7CbJ4Lxu
34/7YPsJ/p3DEaWqgDzn2+VyebBeBrLZfFTrg7OJLZ+g6fe0en28EdPx0kb5+iuo4xfiWsxcMcY+
AAGxfNOqiAAhjnHccxcOx4kTn7At0Bd+u1S0HuRaWeWDE4yWW2lWLOjW42XMHee1BOpKl5WbqX5Z
DE6VAHJOiYkk4eJGS0/QTCXCc3NgsiTfx45T+f7vRVHnJwxhD4zlbHBy83W/R7EgI9vh9P6+/+0b
x3OxP8PFm6lgPPdkPZK1u/bIWdquE2NJiGU5mUAcH5CWaF99Wr2EZGOlBwzHOj+p8W0+3pw5yypN
7GwYycR4KJ0hlLmpQJvgsnXJRMZ7CsffOaaakwXjmGfloMUabwe0y4If7faYQ3ccw2S6Uzly4VPq
c4HgilfRQFH/PF7RnNZOhXWM0KDRC4SPt5JyV8rbQY8GB/9RRxQFA4Oq2JEWGdB/JegORqfD3sXT
JdWTX664rXlHEt4fi5jdtb/Xcsfd3BUVqGrDATTUQH72dgkeBkL05uWsWh1j0+gG47ZRPB3edHAa
uccDK8U9TEFHWkT++vGK5q771eno1GVU6mzgBg2C3A5vKh11/qz+B+cC/kuEuDCd00TRrQI0C1HO
+LgcnDZqTCFG86h3UEJGupaGkL74xmsplJPoNHDQFimkIFW0S6bHyfv+yFtH+ylfteS53z4/Azeq
tX59yCL54ImJ+YzHW3mpl9H2+foTKNOJ3onWlUsoYG6+bzOi6TAze9s+PsNVLcfDk3RKye4DhDAv
K/RRxAbDdMwd5WVwRsJcIPobqCs9iJgcvOh/06NJPEvJIvr9eIVzWnktYbLsVwFQlYeqF/ZYYBWh
Z8E3Ve81F1gdev/HSWKa5X/XQRsMJRG1KoaUIFwl5HWfTd0Jx/Wzgoy489w9fcnkf0i7rubYbSb7
i1jFHF7BMDlIo1F6YSkyBzCTv34P5frWMxjusHbX4dpllW8TQKPR8ZwWvkcDkAcArJjjXmIGY8Y+
ziz1zxW7WKrWhiB21fER1WgfjR/lHHvO/343UcRD7IcBSsBJMPdCaDpaa16Pe4Hp7TJVHJfqK2rM
9YtPRNIoFqKnB2hVSGtgUOj61OIolKVabAb0uwD3GjrZrTB8bq2iHbFBf+aZxVr7yM3l3HDZRHbz
SjBbXQOZW6qC8nM4S6TwF+pHEG3Kd/5IG+JiUE5eGsfs8/6WTrkWcBLBuIvnEzU9RkF5oQgrKSuH
c4Impj61ZTQFhPUj4uT3KJzJ3ozbxt52yMEsP0ZQeQTJ19ua9mD5KVtxOOt9Sur4VAu5lUuEf+XC
B0PK1wmdm9mZDPYuRTInGVZpliWlNCDY2/TA+Ea7kOkt3wFe5XhnktRmir6HuZ6hyagDWTdg2YJC
FWPV41W5uAqtmEah3ujDeYgcI3Zox5MuyqxEegk40vLburYxrbq6f5IT9QcBLsO/Usen+EKqVxtd
alB3ODcgeVBJ2thoItZks6l/BdNIjmDIBQRA8uqKy/uSJ8/1QjBjRou4obyYQ7BoHIO1AO6S6I3P
3nxpUayTOQS0Kcf0cpWMEmWaq2hGOgrzHlpQwis/ebaIu4e53hIWO/zveRw7+3hYAQ0+JPPORxis
9RJJGc67XWluHGSRls0TPXP2AlOMZuDw1lkwv3rH/nhIYCLqZb74De168zDzSE0uGNjEMmaYcVH/
Iq2LYxWoKwWtYQxnZOol3amWkm+CA3qusjJ5iBdi2H0ts1o2eohJ811z6ClpYQhSILzpxnMFApP7
KjOZglIB+4zOIDjUQAO4VtayFkBrnPv8WSCrFWc/evbT4fNdwdDo4XO1elwBXMXxuNm+5NsXX0Mz
G0pmyNGhjMryp9G6Tuu64pozP4hnTslNRZqzctLtQzjKwFgpUBXgKPKM4mSF59OiDtszPBq8xKpp
fAobvMQkPax+0uXXC0jN0T+3LityWp5d4i8/1ksA52iW9zKzy7fe9/WnMLuMDoNci72oPT9LRDoA
/IMIDgI4tBAli5Gojl8tXt4wI7cvD6cHOtenetvHhKt4uROMHdQ54P72EcTr59f+F7P/5kEgzigc
/p26/XqRD8C23O8rsyf++y+q9ffXP33a/54EYxGHSC7VqMJJ5P1LUh2oNlMrn9Di6wUylq9q21jz
ZCwwt4DP7rw6sjmM01eVR452ijLPdm0ul9+6PUvNMSrR9Vt6LZm5rnrNt1qRxS0cyxLQUzwiUsvw
rMSIzBhALlq5NOKFLxwK5RinmySfnTae+wDmZR0qnR/aCHsrkddo/45ijG89ScvVisjWwuaddb4+
wSLOeZkTvtnVwlkfUPOHLhJGuZsGrhlwvmLn6ecxfAEg/tr07SV3XGJY9r4eTST3r4UyoVLCaWEi
ZhDamkpNADz3vvtsTk/Rw1O2Xq0Wiv0SI3mdEt55g3NIamEswbdkFh9u4lG6/hAmYOqVNs2CP9tC
7fE6t/b7e/VkkGZM0OxU8ym0HhfphiTb7Vum2HvYcHIax24A+jvz6s/d7j9/5OJhEo2aZlkK5eeW
z6/Au6DwrVTTWQHHGVD6jz+avbU1TPmLRDivHwzrYeZ2z37AeP0vPqDumj5JfJzKCAYIJDJ4d3g/
sAkBAbDjIl8eOc18se01diDePfiLmQj69mW+PgzGvPW9riQNB/k+xgvddqPnZwHQJm5qhnQmjrzF
nLs2pX+z4xdrDXWj7ozRlFI7QUlvJ9uHFVhcjraw3psiHhJrTulnt5cxblKZ53WdQyS6EhRHsFb+
ySPN6BcgrnxEu9N2m1gw3GtM9L98P0jf6uPcXP9EGvl6ixkzp0UuB8rd8bYD1GAzNiqgW4FfF1sc
9Ahu3W0iUzOPLy+gpgCEhC31xAZPYErcQ07Qoo6jXy5njp0F+IZneP1RjOmL0oR6RTN+FJiKDsg1
4m1H+vNx8UVg+IIjbD6wvb+l1X0r9Bc23LH5fzpyoQOD4XNJNMqNiLxLiFVtd46GWVvXenzsHreE
e4AqoMsOcenMVZvR9D+jfCHZBbKOG/GQLFG6Qr7K6fNsE1SeGUaDkzWifX+lE20TVzvMtrsVRZn5
SQ55hfVKP3bSFv4gWbQOSnRHLPHkOdbMoU7EbNciWa/N8EUuiiEyt9ydu1CcYO0u5YO76efs5ox/
+KdeF5sZJ/95wcZZrd2u2Q4ZORxSAP56xN0ujki5pSoBnvIJajTLYDF3lIzRqoyuzIzxRqnJoioX
LibuE1AxDisums2jjLfznsIy/leku3leGJDVL6wwIK94oihxUH7CQlePR8380k9vGeyYdf59ALzB
ZkZtpckP0ABIBCKbkd2TOVS9j8swTOElyQDEr5HapKbzGO0e9aegNUFAtYoeVr5TbaRHVC0yXJ3A
MdOH8bFa6sPYszfbyDnRMgI9u/gk5tGiXqAXVYhP6h/kCEAoO5hystIG9I+6zhfZI0V3MhELzGzF
5LFfiGWOHaOBCU0kHAXgqSzVzPW3JMhNly4Swbx/ef+6qG5O/UIUc+qZphhxY+DdAN7xQ/M1Bsc8
nH/R/EwxBYqjx9/C5qmAFqxwq/d70ULxN0MFEFO6TvG8fZHQxssDLKghP0VFHsXVS+28hXtlbQMk
yHrAmAAQu7dqP7dJ497f+3LmxRNjX+xkOWnPtSvu64g/c4I0V5+fqImPCoBuXrQw8WON9NproW5K
A0Mf3SZkpLTRY0E2ysXt1+xhj440THXYmGFZpiiebbzPJZ0dH7vVBZ0XeUPVJORQx4HV6y8YqFg2
WoWCZc3HVlhVq9rlCpN3k72oayTltdi6rxLCuKbrjb2SyBaaaNoIbein/dniRBL9hCHYsOXNA2dB
GWdE3VrXa1HM9vbAqYoGH4trTX6hHDYb3dzsgIUFn8W36Mytuo2vIQxFUliYMf/FdtgJTVYVTYd1
ub4ZUIJ5V2vmNk10T44iVNSBcFqAMWRy3kGJab9+QCEW8Brj0P37u7cELMFAXvqDXpO9+TCkzv09
nLBR6JwHiBiQ8TFfiHHLawUxULPrwsobsIdgFkXD2OfhcViqVumgzzdbEfMc2i35DWfZkSdeYXTT
yxiMAEwQxhbYOWY3QkTB1Up/Dut139q5pgKaaF9WaOkC7qtWfQGwgaT5XFLx9p24Fjv+/OJJbkTR
FwMKscic2vjdOTiZ29AzuRkX7hZLQbkWxFy9kBZa42Na/fyMJFtqHZAPiTZPwMnDzJ+xKc3PcnEI
QAYoINs4cjMfVltb3IB+8Ay44cU5c9Rls1ivmwVIjU6Vib/WmXPiCU96zN7ONbJMqTcgjpAuG6eM
AT5yvS1qFQ5xrvjDWehP6YbSsxE4UevPqPhEoIFNuRAzmuWL3RfkkhpFC3UT1/UDlTHF8RWThW3v
x0LV7ym2zWXlLE/Lj8iKF/dVfcoUIh8IUyzrKPfojKaLNE/yREqHs+d6ZmUcXAn9aOGGkxKMQ+oz
wiYCh5Eg2BCB0YySuKYw0bvhhqhCZqgLpFtukwMkDyrAIXh41MxP1OhedJwiSCl3yJ4Ui7leqFG1
WBt8KZw5TNEti6KOkeD14qX6nKtwdjRkecXfEmaroHBAqlngiSm7fymTOdnG8I3GS7BgYdthhDdf
apoZcMA/LiTSoxr6QrWH+wc6ZUEwgKSCzg9dGghFGEdHaNO4kWKhOWsvMPmANM4cKluysWvObrLC
m35f3sSuXoljnJ26ADuX1/HNWV6HFmbigLkpJCZXHj1/4VYzqBoT2nolbPz5xUWR40Gp4hJrk02N
c/rUosUrPVTeTJ1ucg/hGYydvCjZYjD5Wo7RVCpYAqr23PFxfFSVaKe3GSW+2yt2TQtu1YaJQGQg
WCe1bywUuZ+jIhNGzWC0FRcFOP7AVxs7aplnHB2qoJmWjOYcdBYfLpR8RLLk1smL+Jh90k+pJcnn
/ZNUJzyHK5HMqpNAFfLGhUiZX+TFW/3JCZ9yYObBhk+JQK0gIoGw8rs3HsfcWUq+o+lDDhzbdNEZ
u9h9TvpDhXZKBZi3P5EBrtN0rYMWtN9l7qOM/9uIbRVeCQ5PeejfAV2gdo4/WElmliCx0BdxuqjB
FH8a1hKqktV3CNTcdcqbtHrx4y9V+UrbR7U2pXallKWZuFs1tzttFaxp2ADjpDIB7Kr2c/w0E48A
tgXGCkNNmO1TGLvRdDVqJAVKJnK+GU6lYHJOLR+ifhypyvx13QHI2ZZ0YLMfU4xgv3RzvWgTj/PV
BzBGBImHPpbSAGmP1pJ7kvz2/i9K1EmzqNUZzZ+YLwCuAshAx+EQOF1/OnJxwyQ+r8QKj9FZpI5C
ctA05yBvc8JD4xROuohXG903fWfYJGfXGWKkFSXTdRKEsCft/Y8ZGzgY3My7MeUDXn0VY2TivOPA
IIOvArzlq+KSHdpmx/ZZzn7lANRXBpvaX5j5ecaWTpgbYOrwugq4cgV8F4yzkqi5CjjhuDungwoV
5c0UBOcpUsoUY3vh6/3rN3HhJUHDNCyKciNYAOOCoQCrx1lLu7NWccFzg+iUyGrnzmjzRPlAlwQd
GH0AvASKCDurohiZL7o62vQ1ENaAx8CJXcvofAtQTXlDCu08oLyKKr0LDzexAglNEa0Zt5op9ye1
WJclsOsKbpn7tiA593fgFv8T2G4aeHDR9YcHDE0u12Y31D2hjwatO4eYguqcItnKSk4eqP8jAgsD
xUogCiOWLi2XMyldeDy5/wEToen1B7BXPQkDGGS0jifPQPhy3lv71fI+I/Lwu0RlZQlcV+qZ4lvD
k6Tf4L/M5eAmbjpQAMaG6ZGKFzPf1xsg0gbBVoFwqkDvOrJFbmuBXtM5DIQ/qId2GxzLVbhezqx6
4gm/kspoXtUOwHMS0bi0qZwYHRMk2lMigcno6TFZ/FRk2zrbL81EW2u7Wne7sznzAVPR8dUHMPcM
ewH3VB6jY7wDggNIn8bqPkQPLVon6/5ip3YYhW8ZoAEYpwco5vUO9xnPqV7PwwPF/JmCQkX3nA5P
Q7LsjZWmz122iRdVwqwdGonBhAGdZiy3ClchLTthOPuJKb3WHxHaKJB8OxLV+np52Tc2xmMBnfhz
KiKsdG5b56SPP7+w5ZrPUb3VIL2iO2Bwwm5KGPwhhjuQXjIpXBkAu0RLzTfFJ5/u54itJ/pxgMyE
HmpQ1miAiGVbHOIoUqO86tFapTl05wtE937RCLDxEcnG7tZTDkOz9EBLyNv/60O+EswuvGg14DV1
iKfCpSisPZWI+laTG5KJpp/NRG8T7gEmacA1gqZUTKYbzNtk0Lzm9AJhRSVtm0/Z+C26J0ObWZEy
8RTJ4pgW0DUFkCFsnEYRIQqVgddBIs89aB2V1/Bb/e22ggO0e1NxKHkfnMbizWGrL9oPAUxdC7Q2
DGb+gVeabht7+4Yxh7W92G7tj34l2DJom1Yvg7l9W69/53hYJ66ZLGsA4xcB7gBTxhhSLW34NszE
/hznD4CrNKhlRJi0qUA4A6f5/mlPlIVAJXIhjLllBYZaeS2AsM3uoH7EFuDWz0R7rJZfi4WNqWgA
SHLAXBdf2lmDPWE6r0QzmtYYUo0WTKE/iwsKtyggn87m+3lXYoosfjYW6w9upcxYsClreSWTUbi2
zFO3UiAzIfRZI6/haifs8+dwxnxMBesyOrA1FdAjSBGwih3LVckNDbY1QwIstTJTRcwBSGl+hQC2
hP/lOpWtvyYWPXAr7fitPAH24mmOzmeiFIbTvfgM5k1s3NDt/RafAcB4ATi++wqbK66HV1s+cOfm
E7OWHYb3gPm6OgmYJ1Rm1GvUHiYQQws6/lQxYgG4AeaIZbfMsAu4eX32U4b7Un+8r75/zbS3AhBc
iJjOvu1AHcIBxdSu7M5o53gHA6U1bOVnfY3efRXtBDFY671FYUcrWlja4nxCacSwfkeSAICrcccG
A4wV2IPAVUnmbvH00v/9MuZdRghM+aSrunOg8eUm8hR9r+jx6f76x/27s/y/3u6LV6pqjUoS8gJC
XPFNFL36mabwLjG1lO7uS5pcDsbd0OoOGPab3KrXY3ChpthoP/RPVMesvTT34M+JGO3ixWIkpVSa
0K2783PdmwkIIHCkh9z56wnaJiuMH6qS+bY+oUZ9f22Tt1W5WBx7VmLHDcKf5FdxvXNGQtFs8Rgs
4Lhb1LLfROjH8tdYxaiqzGXWJo/wX9lsulxNJb2hddOdG1VZtvwzb3zy6mDfX+HUO3uxQI3x3PiK
64BPBGX0sp/KtbTuRQic0E+s/4MYjJyM0CKYIGThj7sSAD6N1HXnPPdMvfr0JKfJTyVC7/typoId
+Av/CmJUJRki4KiIfXfWhdJOUkxrK25BoEEZSTG47aNxOAqQTAvFXynUzBzIe02D8pSryA7VupUn
ys9Gl8xo8Cj15jZefBWjRpKCZniDx1EOKGI+iaUeOX5coFGyQv+J79PooW/kz4LTpZlWwikHR1FQ
9cAMIeY2lfFmXdycBNQgrsJhKrrMq4dWDGxKH/rhWUnFDW/MZdwn2uJR3cGogYgIGOOhbCK6SzlE
/RR5WbdEs0xgqQVJDXSMkxIkesO3XGG0bx2/VEByAVxH96sm5iAB+XAmnzn5liPdglmAP0ZF9uYo
SmOAuAZdwPQ38V5dQbZiyc6aXSh9aLITdiDRAavOYLzOKN+Y1mePeQQxG4tquoz63fVu+77YgOTZ
49HswZsZ0sQ7bp+T5Oi++DM5lKlcKmAskTdTQXGAHgTGXUn7rvFSMRnOlvAiANTkc1Gj2J2S8qWe
sYETzhheUBDxoEiowE9mJEmROhRuilpGuKpqs7NKdMCBwzl+nItsABx9u3/onsbEqwIUBhmJ9uv9
q6NSrqIcTr8BxpKd0Q2uapcVksEO4I0FncS0En2TDq7cObGocZ+0k93XPusabsHraacSbwwMSeTj
SpiZ5CuAkW1ULvvpJL+KnuoUxIaYkdBlj/Aemt9N0IBH6aOmeiWajgqKPEQQZ3m81SstUG01l43M
zhJkb7/BXu/yDtjkOB0JVj0LTF1W+N4q5IZPD52fKCPlGCaW7XGkNHXSGp2sRASxMGcbIIWQiBf1
fWB1rReqq3ZojQcpaWLpkGlZF2/kPhO9XeEHBWepPudKBNzdOb8YMtRRNgBWEMNDklZK8aplWpMd
mzAojFVXoVtyUZSxlONpVwP0iA5tLDtGF0vCJsv7vliLieqONQTRVXeiwFMMp7SuJDhpXHpPsIF+
d0r6IC53vqL4mlkA8xtsdgoF4GxWBCGiPEMG6LmhykF1jJI2D50BHWP1IskMvbDkIe8xmtEnYL8L
XC4CEo8Y87WtuKLkL4VC7wLAOlE+Omdy3KRfipKgk534A7Jkn4mYi+Ayi9yM8/eoD8j5g5q0hrzU
OgDzP2i09jFT1hcSR8RKpJkdl1rcY+uLLhhMvU2y5D0FYpVqB0gYlF+VLnrFl1zWiQf0qqHk0mWd
yUa79jhOCZ+BaOOHto8p2Pgpi0IxoqQoMUkHRoMkVPdNoynBGfQLHsbYUAPCEL0RdTnqPUVjICnv
ebUGXu9STYVHL2vrwYrx77QiVKnxa26k6TkywOFrt7nXeJuyQGLkN/aEIG7XZRMr/p6ra1V5w2+T
oz0i0drmvZKqqgJ9XWo8xUPc96QDmaFo0zqJM8ulAGS2Rew0vsgItW5fFRw4o+s+FNWFl8VBuK1F
wwdPmCi7kbJFgoYLNm7h8umOi5EQW8CA6PhNMWG+kQa55kjSNFln90GWghA+c0uamGWRKZGpU8wD
A/6qTPviyQO7oRSCOcVo01Oe59qwTTUKwpFY7GLOlDmMRy2lNBJBt6xhkwSSI1nRWviWyltV4FdN
gdadpoJdc4WUbGjGp9g8v60UsKXCqxEw+lZFekcwLGlwpCnbhK6SpBXoEQgEsYb23p72/dINuJI/
KXqHlpnBUAv93Ws1LfwcsiJXFl7PqSUKH2rQ2I0bG70pikHjO4LqRRKOSurk/aACJQl3o6Zrwe9V
gFbkIKhfxGURp0BsoYLxxaUJCBF4r/YUawDf24+BFI/vgMXS8w9+kfvcXihSIbLjxKOVzelBlzlC
IPJ5QRqeiwfLwzCK/tumKWcDrmV46QDt44H1qO1+Zh6ZiScdcMmo+AIrDbMgLPaTPDQRXuFsOAcV
OLZDY9OEZ55facEZNUpiKLsufW/0Jxp9oh+HUD/47brcMtyfIAHOq/E78zkTb94/yFcSENxQ8Gae
hyIZUjSajKVuz+EqAtI6YYF0sk4ExdLp4r608TdjHlhU1ZH8Q80Iq2eHpFNDcDngrvLnVNUTR+L0
Z0UPnJSvQyvk+8S5L20i7MCTBxoreC1A9FAY31gqRge8wRBjHyrUSqvAs9E383ZfyFRJEnBaKB+g
IQZQLX/NhhcumlTVesj7GF+MOQyYIxyv871QY/sqJOeVJ2XAIEZFEHhVduwBUsMorEzXLXV2PpV5
6JFOAgLfBZ864zpHddYaEgWfuiSQZDBVBTFyIFr8V/0dzHXGMAd5I4txiHm1KAox1cUdfPFw+9jm
6Ky+v6+My81KYH3AsvQGWQ2wmhxOC8I0NDd/6wbQGkk+13s3s3FsDKUEXqxovibu1F2QwOkbQJ7S
E8kz+yWy7feXxTp+/6xrLJoiA4iMJYuAIoEpssyUUNoloes0/lYqLEDnOu6QwfZ+G8Fe5ytLAgre
jNwxt3hx9W7kjr7bhZqqZZsaiQ65KCYMWxU1epBQBBhN0fGnsCsP7ctcoy87t/yPTLSnoagGELSb
GrHCt3EuRL60a3s7WbYqAbutYZZfeLKAHSDsjLc5kZNHKYN8AqES8OBYKL8SnVRyHUbSDrlVPSa8
bKUKCb77p/DchXNHOdqPmy1FVAi0Vzi94g1Wb1DqcQ0S0l39C+DAZbPk9tK+e46eIgftaPfPb3Jh
/y0LOGrXx9c29aC0RoqtVAhaBIQnFQ7pk/edWfrnfUnM+/TPoV1IYqwm54EpRmshSddNpXEA/vib
U7gNcwrJBAs3csTrFUVyoYrRKIcj/C5418ORnASonY0ZHftlcS4/tVWrEfV8f3lzG8nk4MuCd/VB
SqRdk5hhkNpU+klATQrAAH/LhfBzXv5/8pgI3kczS+7GWCYQ25HJ4HNHK0h0DB+LNXf8/4lirjgf
GDHtQugjd4oegetku0CCf+p5ModzPLeH4+twYUtcruEFr8r+1qQ/Cy+AOQ4CzJkInilIM4p/+w6A
mwBQ2H+sD/CWGMX32yGKAbZs7LpKx1wJT+I4t8X8EKOxlgNbvUfnFPPWUgKmF0kAoBGMkflfduJi
dRENcx0tvO5O8UE9XFQ2dfVVKgAfsa+tFPcODTxR0RAujEBhfKzBZdNz8hx81O31uP4K5nrkXFh7
2ZC4O0386aNFlmJOdcYbmxPBXAVOBPgO18furpZFJ4xXiLNaeW5Wa1II8lcA/oYvBiSCa10RDKOH
f9m4u9IrSZMfK7qtjZkOgVt9RDMa/gDSpYwEBGscZaXnQLkz+Hs9WiuvwiGXbD78Lo1DjImZsphJ
BjJuJQzXtTTGQPYZSO7QJuTvPckzzDpJBcKVcmHev8xsdw/E6KiPqyAoAKA+UmE3iu8nYa4F4b4a
0lWSnQIZ5WEziwnCKivMnxGGE/Bo2MZAimHVSmjE03ICpPVD2OR2qDa2288hyI2Hdf3iXX8Ts3Qq
5lwVIQGyD2VjTdOT1BorL35o0jntZ6vkf6sH4yjADYCajc4fRm3iegSPwyDxXg8qi2oveQqqaDiZ
nm8ZDzzx92JAuh9DmTGhLGbOKBdEtGhNAEQfOutvYoYhAL1LVsf7GkidKFbYKJmmVuh4C88WLM4u
Ld1CQxcpFgkqt2iWXahgdKqcs/Ctz6RB2a6zm29hTMBghBXwQpp4H4uk8Y+YBwsqDBRLDUnrTSN8
ClFqpt+Ssgh1zdTBSNBXhIuXaAIUudcKTPPvQWLp9Ybj7JYSJXyJ01PiW0IYEu9QUCukh14h8btU
rCKkD/gXY5Y59vaugGMAHiDoMEGMfjOmEA5RL9JCjfc0zr6BBgzHqDvdvyi3BuZaBKOTfg6wlSrW
4r2HfsysWXWqhazZfRlT6ni1DuYoZK3xAM0JIRgeAdPTUBE+tLt0Ke0G21DMuiJibvdzTt/c0hgD
LTWB0os9pILEMeI3ZWCL4kyYxebaRyUDjdOIU4xmASRtGTPDt56nuGWZ7bmCOqV2FIqTHNVmi8bU
tLdiZWUAQbkto4Vfz4i+dTSvJTMH57ZdLQ1Zle0T/fQuZYWtx+aovu0cI9tEzHUtiTm90hDVNPfq
bJ9HjiZYnm7TEN0PpNUX1a4nrT/jQkyuDNyvuo4RndGUXL95uZQkoVFlWJn8xlVIMWnIf+ZvyBGS
QJxzkCZsMsA0/hXGWEq+k5NASHIsrm7MMDxI9YeWLQrgts3cgXGXGOMPQej4BXETShesSdZCOhRR
jfPyW2qWwkr113DaNYwHcOFOcE+dekTDlj9ewhlLOH2AOpIsIthl0T3DpDaMIa2FjKPZ3h1Whc9Z
oNPhSZFhUvWs8cfC3XbhzEPA1sLGe4HOBmBKo7oKohk2LwZM0LzVfTXfBx+Dkx4/ObM9yqAvtHXY
fXFj1sv4rM0ziNy6u9diR9W6cD75MtCRHNbyfV9/yD9Jg9YsN4Z/YZccBoKXamu7X2K4kPVde+gj
49zoZte9aeDIVj37/oGzxfObLWB2veo8JPRVKd9zS96UnNCJziIwtbsN2DJiswrBqTKYAKqxC8BJ
tKRHUQZMonb2Is/yCt96eNfbMv78YluGPkd7Yo7TCFcDEGPRBYIcl5kuMRD6auzoNlz+YjKSO+q2
sLq/C5MHguLriOCNeXae2YRQpDqvpWm+z/LM7BVEp71nRp0TikgOgcgS0AL/B4HqyKoHQAFMAzEC
277yfKSN832pvAJY3+TbXeh6FuobZYZWo7nu3gnzAcxrxDpgQUdamp3hp9rAuX0t5vuk9/eRmy44
l5IMsXFtzHm041PCGBBFhkEcaRaQo7kZMJX4RAiKgI6wMK4VLZCcIWfvIM40tEz5cJdyWM/ZUyVf
GELIaZz4qXoagPIvkPDA2dRqQDfO2XDmdqgOWK7TmR898U6+rS8TNPKDofJkrObYNSacIHyPAWZU
RdI19C9cKy+vpiGMV0L3RR6aWRaabTmztVMSEPiAeAgmUrphhhPzOuwUKaX7MkiETafpvh1qKLve
10x2APTPIKCXc+RkG5mcWG4ZI8sboaAV3ecr0RyboaMlb8u2sunI1jPV5WDHj7l5bseOrNicy+1N
L/Jf6cxDlxkcqv5iDel6WaA3JBeOoh/0M1bvr/7CaunlIpnTkpU2KeoCixTX6RP3GiwR3vEktAA8
L291JwCD7ttM/Dq5MlHE/mrQEHT6XytIkTYgMEWRdR8NQIxKNqhazhgVtkrxz9FdiGBcEsVTqF5F
Hd0bS3EdfgHIzX1TrcIut4LtblQws84NTk2+oMB0/O9VMec1lIIcZCVW5a+UL+kVG/ocWsVnuglW
qE0b6/BRd3x7ZGS8r6ZT3gLSv2jhQP5XHbPP19sZeGFQ+gbuv5JmRCpNJItciwcD1yL1dgKiBD2k
Mxfwf5AJnGkFE6u6wLp8SgrOngjp530FOnTRdo4xIFXXczBX03uqwkvH+gwDFbTrpcUdZvKlvqUA
iVcX0TJ2OBuekO+a5VYCvUm9kb5HxP7fcI6QfioCUmC2/yP5bwMuXuACkG2JMECycuisAkBKyiO6
Hg6D+WFY9UabOcNRHa8uoQxUQ7AYg5cHHhjyf9frVPKszksA6uwxG5SZhebXSxVk3naBSMy6ry4s
WhsYbK9lMQ+u7wpGmHoR3SfdUxJ+//TvPri5La7a9IZHdPlQolSSP7iAYqmIUh3Cd/yz/yy6dXP2
VmXvxJ44p05z62fOuS1qT6A6vkmVXgFCLGgrXzhx/hsdfJP3SbRqokUIZEDMlPaLoTU1YcbW38aF
V7uC5N31CUiG1GmihC+o2l936bq/CRjZ6GGQWqscHDB3Z8OzQOcg7cdzvTr3MeuCsigmTOGKoEue
kZrzVdCodb1Hb4idqw+NsBa11IzBYFx53/cP/maPwY6m4VkWYSTAx8CCPgaaVFOqqsWeJvFrHnlO
moP/oq6f74sZzRyzJJTVAe4BLl8Eg2y9P+2UVolB/r4ve8/OpFOAodU2Q0lsbuRiaj2Xghh7G5XY
2qSGIPQKPYVZbuqJsRvkbGbbJtaDgY4xOTZiW4CS+fqINLnM0QIUYD35Pgd5qe6ftdzJjLkS84Qq
QBHgZ8DJRfqYteJCIANvue2Lff8sx0Q2iyOV7dpw7p/OxKZdSWEuf662jZ7JQ7HX+NQsw2NgD8gZ
35dxe5cU6DTgTJFO5EEIz3IgAdcnR3dCWO4FlcPYb0MlYH0KRWMhrrGyUFHNqHQjM28iahqiR0lX
cpHdVNFcFXhqT1VcMMzLjL+ojFnhk6Zoc0Wie15rSKzICz74iuTUdLUAs/BzSdxby4p148kArhGG
ndCAyKhKmIatGOtesR/yt8H7yqiIGrcliSi0oQYttdmSy49x5p+73DHe28pbVICOE/Y+v1TExkQt
QtVq9HoCculgdIAluH8uLHoechnj9yE9CeRgFJlYVY6KqEn5Vqf7ujCWVZqa6pcvjTQa78I6LM3o
KdeILy05fh1HgaNLq7zblb620F27l3cFmGDj5/ufJN8aC0xUIFUK4AuAU+ni9eWq6yGqOl2Dj9vT
F2oE5n+R9l27kSNLlF9EgDaTfE2achIllbxeCEmtpvdJ+/V7KCzurWJxi7i96JnpmWlAwXSRkREn
zuGxuhJsLux4KgOUhVqJYkAZbbYH0E0V9FlXcreQRksO9z0awWKy4iQWNhp6pXWQZ0BMaTrD5+MI
m5qWY1xzN4/30vi3NAwrigxTDkZGlWQlO7vgkc6Mzc5wkvsSyUjFXa3STbm5C4rvtvgJycf1tZl+
zMyRY01wLSkq6ju4oc7HhApL31ZB3riEfwlAs+kGWm98CMvJt7L4rKEUc93e5XMLjwFwkCCNqKAi
gQ1xblDp/EJRSde4gb5ReIT6g59aWv3GucwUw613wIuF1B6+8yfxEO/yJ5AUGPEeO9Ulh1rdXv+c
y32jIvmGwBMqJxKwsdPWPQkAkzQZhEQNGzfN7jn50dObiOYrJ3LJBtKL0OFC7yBqebPtH6h5IoB3
pXErYDpDCPXlyDO1/2veGUOY8h1YxKmbf96AWWQiqaOmaNzR4XgfgDwQXI3gI117Ll/ul3M702BP
Jgzt5hrw0LCjD8ieibYebaJ0045QiFk50pdeY7KEM423OWAovxvpxFKgdGqBYlHjNgoJTC71dzL4
YFfWZmE4SGVLIsJlMJSBoft8OHXp+yMaB1o3s5zYRKqZqStp3mk/nx8wiG2cWJitfkNKIwKIuXUB
cQElHyTndrrzsJYvn7ezw+tDo3liExDlSShw7gBDauRVo0Stm6jpbfdEOkTwfGdUaFUMn9PgYWyK
N7FPd0Pt7ROIf4L3sVedmqgmFO/9pwDwYPT/J7d5ZirlYx7mN2RMHPQ0Cd7x+pFbWFd8KUWAKkPz
56K9VR8aCY+TsnU9vRZ2PGlDu62Hn+tG5i03/3c+/mtltrBFVfVVMdStm463jQ/ZZTMJcD+rn8G9
mvamdud36E418vtezF6KvyRwotH25WTFvywM9ldBCRIeQAlIv2TLJ5u4zYlX6Fk9uIBGM6NtQOF/
faBzkodpoLAAn4qIEnRic7xWmymdWKTtgIQE+tyVt/gYPTUv/Q2/B23KhlgJaETDez2wgtGudzL7
Q+zrXzCd+NkG10QEzYD9IgxEm9P5ERKCuIuFWh7cGvoSJA1MKT8kNbeuW7m8DjFMtGWq6BjC1fsb
lZ1MJEnyNB97b3ClrN8SkEZo4KnIsld5LSF3CVHAhMoYywTrgPizOi3piaWOZ0TkdTW6gzla/U45
FI8+2Id7s7Myezigw/jeN/9Gm/Hx+giX5vHU7vTnJ3bDNGwyUShH9826X3t5T7t9vkanP3ua3ZOf
rcoRl9FJMroGUzdf7YGD204zH2JnDXW6EB2fz94sRhoqKoCOAZYG8yvdRFZ+q+/UXbYdN/VbbX3W
22EjOMRFVhrak5Xl2fnKiVs4EAjL0WCLagPavuBgzsc66iPNyi6X3X7oYhP4fuYJr5EYMvVHE23I
oKB4aVIPNNnHXH6paievAifOurvQA5c8kpQFGbdtfjMOtrymq3Z53QCDNekEojqBZ+bvm+pkHaoA
xEuyLwH+D3i+mY9oAhtlEmyTvgAhi5oSRyBigzK8QjbXd9eyZcTIYC8AHds8B0H1HBlaJC/dChiT
DtiLTE+Z2G/8XV6/hVCgvm7u0u8B4KJAoA5YH8T+c6+kUzESxihS3bAit5pQOCC6WYl4FiJJsGyI
SKchINc1TZltNWmgKWqKhurywC7uIw9V292oM32T/iRuelO4ssBimXU3VWopqsMhHijdS05oSWa7
mkm89E/nHzPbdZEH/c/Y01V3eBBBSkAOEqivEIWFZtjv6marQy75aXyBXNvAt7JjNLvrE36ZRIWI
E2BVqEKJU2/APN2e62U3gFNCdUtVAODTVKQH9NzQ7LmIZEaafRLcys0+1veaxOiom3riRNoXuKW6
r+tfclmp+v0SXL3QcUG6ep41FrSSlmREAyX91hOgvpnKj7F/J5jhvRbepeAiETZpeVse5H2wV93o
gdxV++Q4/kieLTP5VaJbQK+MraKboAEaVy6Sy3gMjEuajiK4gUsZ1J/n7iGuajkvInzdwL8b0F9y
4yFV/v5VoR9dCniWv16fjcsaBWbj1N7svSOAOa4jKez17YbuuxvXgEzA86f7+GdlYMp00Z47eVgC
nxDmHBD8C5SXnyaTGFOsucodxH51dGjc96PjH9Hqpjnoek02nc66/gh8X5Uz/1C+GJIj37bv4wdt
bwVnVG2ZOyN90Mg2E3qzgKx06QibUF0T1Li86s6/dBYy8LjiLSWpBpBMy0gJTfhxr6lrYIfLSw9W
kA0BtBtuAq2v5ystB1Lv07rTXG8w42pkhopXxDFEN1kfVEwNmKqihSWOnbWI6LJFYFpzxLjg95Km
luOZZQON3UMqtJoblt/aQZjEQ62stloQbQ5bHt4NAIU34nEMV4a8OK8ndmehizZ4UqPVXIPne6nC
pwwrXvzT2ulTTw7Vp6BzljCoeCcMcT5qbhNyd6TxttX5RtH6ldff5LwvNvOJmVn8jmJhQIy+11wt
0TZalxCTDsV3haRsYrSpHSZNsXJlLdyQ00WFnDnWTkZi+3y7SGnpQc1W1NykeI8rMP47dawd0arO
OiHcBr1gX/cMSyOEOhNaNidOVsgXn9vLSUyV0Sea2/UZU/1XTe42kfeYoW2yr9KVwS3dxxPgFik4
BM8QiT03loboTQVdq+aCZ5IwYQRrUZ5ldMUFLUR/ALX+kn2jXIjX3exKDhpBQzuzrLoE5GKZDhbn
+JgmL6qGnhzVJtgovW1AIM7uwPtPwU31FWdOaUw93GiZM5T3CGArDs7JJrVXEwqLAQPRJfDN4ZGM
bprZJGhNODZyTFQ3i5I9L3UG0WZLwPqiQSMgMkPXsamBb87zvNwcPyFegL7TiTReUZ58Y1torwZU
vR8h4d02N0m4lhq7LNLDbaDxdaIqn/r75kiEahi50um4wsF/yDTFlKHxW9VbzwJT5qdnARrdaMfw
Hkq21iA+12tdXIsb8sT8bHp6FQk7bHcEpz2aMnkATuowKkur9tFAhtkENsIYlJVTsLQxgTyH6BwF
eAa46PONCQ5K2tEBl5Yn1/UGCa4IvJfQEVw5a9O3z90JtLFw7+MVCVj9zJ3QQkFDcKcgVnxChG/b
Kjsa5s3RZ86HwZzvTchuRRO6zg51Bcu07Zv9q/3DPm8+nx+bA7im/wRgqX8Eo9b7dvuw3b49/X14
BG+gdbB89+2w98zDwxpkamk5Tj95dkkWetfyesBu5SM3++iZDoeOlk4r3UmAa1yfn8Uo5dTY7Mby
Un+s9UFVXQUQ+6LaA/Ao02c1c6QvoXRU1U6flb1+ExUHD0Ts140v3Vqntme31qR3XUcZ1kZJ3lUk
L7vKQhf7dRu/2p7XNsDMu/ueWBS8p6p7ANdi70yMPSBQAw2TDKJTOuk52bHdM92Cwo6Pvv59fYPn
MSTHrbUn8lIAqlNwmAGMj4zw/JTHaqMoSYx7xh8+8n7bTve0z/h4F9YHUXOqLF2Z36UjhpoIeK3g
/REQzfZ+yfVSmDgT3NITmYYWqmClhvD7tphPLpK08F0SXhh4g5wfYiAKMsC4EuI60Dc0d08j+yGW
yr6pTc0fz/q5D83SIsyOgOJ43NJd8vaSMihmHP+sNcItnfPTL5n5MH3oVXlsp7Fqh8H1lA4vsA8A
IVa20+8iXRvx7KIDP0MwZBQjTtmwB3/nmwHdgK+aGay6eftynna69fOrcWMZ5v139waRJlYwJJjB
iud8TjResfNwyCGh+dKYa7RxSwcKhJcSxEdAJo1E6/lyjGWgZ2HRgDsCjB3NsG+VbZ62K7tqcaZP
jMxmQNB4BRmhmrg9fIUOhCWoUBowiuaf10/u4u49sTO7IGqKbDHnGEzj9xDfojUaRcp4WImPlqcM
ve7TRYSOgekrThIzYqVnxtj2xAWPEB4KN+2wlcDvcX0oSxGmgSUB7poiL6LK50ZADNL6QZYRd9AB
mXxBT0LxTHt0iiI5kX9dt7W4PCe2Zg5dFsEdVUUpcX3jMH6LkVWUlSnVa0HzkjMDYetvyRm3968G
xMm8SW3TVSQoiVuAzDtSdnUtmkNQWn3/gGCqRzHRMI7XR7ZwL2Kd8LzFNW4AfzDb3TpYmf0iUYhr
aMNw0KWgtHkobcaC3NbIEoGJJ1yxuLAFIRYLfWwVlAgTnvh83YxBhSCHAKeiVOA1ipDhaeun64Na
WK4zE7MsAQ1zGYQR8CdSrDIFsF4VaZPRSdM1zZiFjU7Rb4BHgDj9bcw2ejKGPo8lGCrLP0CGBOiW
H/qVXsI1G9Ofn2yKkYvUpxVs8PgDY2noVupX4NCL84Vkpqoh0aEheDs3YZChTfiA7d0nJAO/x/BE
CJ74qgCOrxhtHNdXZ2nLodkLwD0NfBh4Opxbk/0shWx4R1xBzgO7DXJwVo96zLw6QOtUGgabJg9W
DvCv/vnsikGamFLQxqFXEst1brQpvKCRUhFDBEH0LQVX80u0eamsDtKPJYQ0SvPOZxCe3Bzv79/v
devIBmjG3UjQjDM7JoMBsGNrscviRJx802wiUgGgQnA9YPcY/ImHvW7GegNpBhRiIKjMWq1Q2fWp
X9pLp7Mgn89CVIEFBd1wBGpRj0p1jORdEq5UaBdNwJ2ACgjnAmt8bqLL+hSMQhJx1fGu8x9HtFF1
+sr5XnIhAJj9x8bMaRk+iNRDrsJPjt13L/FvIa/t6zNFpqm42DAnNmZngiti1SCTj5aK/bB/qW28
qU2OvYPXNH7FrHqDPlSzf1NY5SAIfvrJTWHaWKByZWheyM3jz+6I47MjaAgKTWjTQG7SC1iPf51I
SUFVhRjmtTUhjSSyrWY9/Mv2IgoSIqCfABhlfqrbWh36IadYbM1XHdlPQCeV5m/FQHZyI6d3BD1T
1sqsLUwacqYQfwLwDyRos0lDnB5LHU2oq9HnIdnhBZRDsUvO4/89wEC7P53U1dHXD5Lz802WDs3Q
VVJIEcaghUHMlNxKWlTfu1rvVo7M0iH9rykUS89NJZlWlZomYD/X1WOkti9qL7/SUOIMdOiaGUBL
1rk+iXNVIxShpxYQIGmA8PrNeZ6b9BMdNsOUum8cgsEVHlQvSOdYiRnhnYVuLzO5qxn4tBxu6XZn
vsk2tLFJtUUx4PqXLJ1lBFfQWUfW97KxKdO0sk/UirqGsBfIgyj+GIh9rttYnF/AUghauBHJzaUi
BBprQ+vn1C2DMTJRA7uHnjxSMxpyysr9GG2um1scElR+UPOetKnm/NoALo1y6HHqgg6OaehHy/VP
Pj5fNyIvXaiomiJPjkYYAAhnnp0OgSqEQ0PdCqo+QXfowJqFe3v42/N7MWGt7hg6miPF+5IgQ6du
wNiXeIdsrFm2DYVj38YMdQ7WCz4bvO7WD0CeBFGv5l5cgx5fdiVMmw2HCLBTAP7QNXa+2bqeV3XF
B+p6QQqouOIE/NDhoefvZG5pkknQnmHWsvEP60CxCOrU64V648yFV52ig7VDoa7UQYGaUv4ggKFt
4yHZuFLZ/K1MzD35qalpB54EUFWHPgEhgqnGbJ0evzQUywfw+SNdgRYloMiO2a6HDLSBSOAOYUDP
YtMH8fuI3sWE3fubH99mNyFmgQWGGewfHhrT+IcojwL2AUQnsEfi/NpEAj3TEjCIuOFInhAEPZGK
lqbXy+LKefsNry6mA8E+ZFmAHoVE4Pl0BBBmA5WjAR+NmyrZxay1JGewa3aHMtZWsu5C9tOy74Td
5LsCJG8giUDVV7Lh6xgGfv2k/L4vrn3N7GUlTZTVhY+vScjA1MYywPX5R+g2Gt942YGkbhTUpkKQ
szPQnwNhJcDvIb9S74bcVjsZLLO9A5IlqCwBli0cDGUH3LJVkMNQb5XooEd4Tscm5zEIgt+kYJ/2
IWviu7pxagHUwHj9mkRnohtC1UxNa6sjEHvwd1oxmKRdGyxm9tpYp7DmZCMKERjBx57CK7RoNgRR
L1o3r0/nkt9BqRj16ulNh/zsuYU6jguccV93aX/PR3B2hk+6AgbEZuWKWsrYoGkLpO4TeAgAjNmZ
QtHCD4MMy1bh3OTsDZxMFkVshJocw60EWgwDvX/ExGY6QrDC/vnW2fe3ysivogK3TfF7Cn8GptsP
sYVMBLMic62AspAhgBYMVDQmtR6ikNlLsy1lTpUg0l3F/xSHz6yvwWj2WWafhlbaqp6u3JaXZBxw
paf2ZlFJVPalwgvYo/qX6N96ilNCMK/uXBrg1i5KJpZm2jE1sYxDGHWm0TtetgsQFJLhgcsxeGh6
M5FsZVCwASEKD9Q9sqbpY11aifQ+SOYIrcFUYEV5TNoXvX2MPaaN8TYW1jorFq+Fad6mJg5gQuZQ
zr7pcr/UUt1Ndnr/7oFTL0CxaaduW4inq26/UmtdSpnTU3tzr0RjYgQl7LWgSh3z9FUzXsUmMMmd
lpu+8VDo8NQgRxhDm8QPoC/0tHEl0psLJvzGXaffMPdFAYgKpm4Et/fuxMD0skfQjLMQOjOSZRgb
dH/I6gMiGFOhzpiC6LS3qfgphtWxCqDr5DFptWt32jJzl4G6LaiRUC4CEHl2TXIxEKswxpbqsP6u
UiIDlH8XhUnIPvG3ZbTiPxbaUKY6O0qoiN4hgyjPtnAJiQwh9wvdhRqEUtvavQbsmev376XJ05qN
4P/Id9d91lIh8dTmvAaOLHvhET/HtAMBDQofJzD7rWCDvIfd6+w1g58AHZoFgUsXjdhWulIbv2xb
xLE9GfM8HzGQsg7qyb7WO7wmh7bogbxsoZZnkXoTDLXJ6zsQ5abZQZWtOl9rDJ185eUa/2fOf5Eo
J9dC0/sR1zrYL41irwhvumJScScq6J8MgpU9vrifEPlCIgz1QVQXzi+ISA20QfcqHOtBYmCPMo3a
ShCRRvQgkHtZKc14rVi07EpObM6uPRBXg2YVwF1XUWx101HoVWNyUQgG8oER/lo8S97f63tqKcpH
7R3PQzAKoS9iNkxdi0owx3a6G2qixbM3EWicPH66bmRx3ZCrBVcx2CsBcjify6FqJDWvdOpGUWqG
8tbrEot6NldrU1gT1vx9OV9sEuwRMKYjQ4dX77kxIrTAq9dwBOj+tqJdtBMhi44DyXymokrksycD
93AAFihU4UZLYF+ogm3JzX1+01nvE0bKY+nu5rljfxIzQygHchRUUWTn+c/1WVncYXjLIfGAibl4
LwcCkeusgyPXgszVPezgIT7EjYVXiBMP/UdclaBwf7tudOmmhywJUMaAgwKRMQtHRClvUA+HUb1W
WBYjGrlJN40B6rUcMYm08rxb3F0n1mZrUfIqjkoNG5rAJRbylyr/GfBauz6kxTck4gm0N0LNFPt4
tocHI40zWQjg+oWXtKlZQr7aetd0T77/lvBtwlkDYJ8Y4ja6jTI3lba9RkH+kQML8hUZt8NEFNCA
hmoo7EopXrnPN1W4KfRN0W2vf+vCSUCEANYfsI2DA+U3+XriwWJVGYMO9PCuXw9gzn9XvSM6B1nc
3VfRGuHVQi8C4HiAkwOch9KSMX8pxQYdciOZXBgCfcQl5TYINiPdDpXKIki9ZpSNPLZiJOla1o/4
nzIogZ+0buX4L/q1CRsIzjIJSba5XrAvjbwshFZ3Jd8ONDvPN+mxqUwNiYUA0GjpWK9dz0vb/NTi
LBqgqepHUTC5tRBvdX8U3v0stnOPo8fru4q7tw4hyfWlXTM5O1mNlzdRMsDkEMf2qCKu5099cpej
S9lPOlsVtJVOvTWD05+f7KUUwxvrtp8M7r19Woc3sfen9I8Qa7CysN1eH96St5okEuFYcSdeVCq1
RlbqChkcN4VQiVAdJH3bCYwAxQgCXf2tEVYCrMXcHjqwJxa1qWnvNw4+GV5XdRnQE8CpyYDI6Pse
ryZ/W9wrDpgD2Ydql4zsp5qExJ5ikCe17Kk2R4qnr50lK0s77ZbZlaIjRWVg2OhvBWHL+UxLfjtA
cBz5YWxkm/pfclFvOdVZ3q1xMy35h1NLszVNhCIB1wYsJd4HFys2vYUkvbGSGNkxYWVJF4elQqcV
3Xu4/Ocz7LeBD1XjgLooPiGCihxVhkwLyU1JXMsN/wKdLqbwt0UD+BOUNKeb4mQ146Id/bIM6YQ+
CaMdGgFGuiP592i1wnvc23FQWPEzFBn41yDdhPVgggcCcJhmp/RPA9nI8VpFcskrQU8R0DfkkuCU
59isMjaqTEiRPE47aO2Oz5V0VHU7IB+FkO5ofq/4+YuivF4/RosLfGJ09nqLUVsgfQajLXyu0P8A
uWjx/KdBnwjqlys34xRXXUw6LkQUXHHjI3N8PumioJAshLKGK4apbCYJEIRCUq5xfixuoxMrs9PR
jGEitmOBhJy0H1JU4lANatEF30HLe1gDTCy9u8ALg3ttkt8E0nN22XcKyABxdSMN9sZF62uEircH
0p3oRj/6L8kKwmhxaJg6nBG88KEJcD6Bo1RGSRbVSOtH7zqHE1e/6vpVFtZALUsLRRCRATgz9UJf
BMg0TJQ2Hajb60/h6Op8JdRc2nUTwvY3Hobi/GwcFW09ju4I6oKLmWnlew8SCCN7KSH902mf13f4
5KLmmw59NtN0oRXnoiW+VLooitDmho5Qe5QrlsuPyYgazEON9PWaZ15KrwE6+h9rZFZ0Qj0kkYGf
pm5W6zslvxVzMEtF75Wwk7LPAKRanllp8GxBcoiSwCoqCRw/475PKhuC7GyMX/saevH1Tg9eaJ8y
z7jzuocgh4CKKYDtvkeSOzzEUEsRd1Mb8FjvwTuxA9e53uLgHtEiDHYQlgnoHMluQGLdDExIj9QP
mTxY12d24Qo+G+ssZwnqZy8E+QV1azk4dnyjE8EEJB6dVAe0/HQ7Lq2VnJb2JaQ50eeJ1CX8yGx2
O0SPkLzCWqY0MqNMvNWFYnd9UEtHDMINaJjDqUYiZRr0ycVgeE0zgKaSunGuqqxNZMOkCogAxBQZ
pcL36cqlp0wO4mJ/Gii8QmkARJ9zNBQVgzhtuEfd2zeNWcC6AIr5MmX43z5uvyLrC6rc7A3/9BlK
0uaU11fxa0MSs32+PvSFlk8E6OiZwmMMhWfwep+PPQg6dJvL+BS1t5WGpdRKySEOtqTZieOu7WOz
c3kNpu+9CLDbGODd4iB2B0siX6PvWAKBnz0WZt9i6KHiS3qpu0K5JTzcCqVN8DgZjjnYXY0N8h1Z
9NdTzArvqx+QiQxrleql7NLZF8zukVLqIdQ14LkSJB85deq62bUh+OI0h2qs7R6m3o/xp0hilua7
fg2NsfSKRCe+jv5IpA+xIWcRit4krZC3XAcZNvqZK9lp0vFRBe6GJ4+Rcid7t1CI96Nvnv7VlKeo
2w3fI1jYNVQbo3cxHMy+YJJSs0qGVCwCQ0n+w9/Tx35Np3npWYfaF0reKE2JBGDL813TqAL0tMpa
dz3jDe9YP/WsFq2GelbdakNq6mrMjOiQcjO4V4zMLLztMFron7GktTlbcA8GOAYoasQIn1A4OP+S
1pfSsOgkPLxHUJFk+2RN72HptocF/GSQIRhgAJ7tysBX8oLUEIXl+qaBKu1W4A+SdjvxyZQPBVFZ
WR/CNQaIaaVnHuLM6Gwjdk1Yl16m6q6RPWnG11To4oqzcvYX3JAxJcNAZAU1JaAyz+cOu6Qt9FxA
JkCMAFJOwTyvpmoJdEL+nME9mW3QR04P0DFqvn20BU1jdStGjf5AqECYVBj/kF2FMwJ8FwtKwYEx
e3vUcpmlEsdqcuFWKjfevaAdEqTw0+P1oS8ECMgDAtJIkQ0AndFsemteRmoZY3pjJIVExP1yfGjq
LUoWPqK5YC37sLSap+ZmwxqkfPBqqFeB/P6Wy59FeKuBjvv/b0izI2kIcdGMA4YUNcj+Q/CrcKRK
YXJp05voH+JtNJhjmSRl4lkSZztHl3kSN2puuCnaiWPpSWlQIBTeGnltQyz1E55ZmrlEFfRWeZxl
YMeRi9cEPUADlEwrdVN7Du3qQ24wWn7WDZ5yFl8DLS+6OSgPUbhjZHKAkTs/IFKu1EYTloYrb9Rx
E8f3CcQDvMZU5LtYMlDZ22nNkRv7QnkSwOgbPStotF7T+5z8y9wVTA4OeWtZBJnobGHVQVXCWqsN
t0VPPwehx6ihTF75Zq2vZHMWQnQADQD21BA1g9F3ZinL5ZBHo2CgISmzNP9mSBvGo50UPujdy/Xd
unQi/mvqgo0wgxJCb7S+56bivvZAUICWcQADrhtZCG7g12RkHdGvid7wOagu98JoECJsnjB5LDUr
S0yteZNqPAjCW7/bJUAihLsu/aACIDulbYAXsdkA/8aFLV2BjFyuIlIcEqIs/IaLZJ7oSAC04y3B
iUkK8T2XyjeAXKBGQzsnUeq1R/dCXgEd3uj/RbJz0hn+TWydRLRiKQFx2UlYSUkzwS5VVFPSVUOI
roeFOSSOyNTCvj7bl0sKm2i1wQsS+sbyL0bzxGYXI9ff88hzOSJDnzsNpGG7FXjQ8sBOjMyu+5rL
gxjqgefWyd8oOhpOljEQZhLIGX8Limhl49q7+PKqgJYCVG3AHIGihT6fSjTSD6KHEoobKIDgeu95
SNzKVzdt8CfJboBL+d9ncVo10D8BTnhBwdKqRQDSh8hwRfRpDuO+3IlltFZEnd5M5y4FYzoxMnOq
tQIWhEoJDFfVGltSbnKoNFADrV/yJoseeuOVeH8GoVg58wuRFMziviBQSEYyc14kyXAf1/GIM9Bl
bi5Hew+ibtDEYNWumWBC1OmCdlP5obWKQV54Wpybnl1YRppzQxcqw61Qxuzj54ceenXb3oIilBdt
Mkv/Y3AQB7QOzW1Be7q+pv+PgSONDGAAxj33Q1SFCEASTPMtZQ3Lup8IiKZbRd5mI26zEclOU/H9
53pUV3bTAjECslQSIKEqmAFxU8+yLkQreBVmuDwgH3N8AkERsM7f1CRQvRHMHhVJiNzZPvsYGf4T
KexNdbSGg2EBawW1REDcnetTsXSaTr9ndn6jMlWgk43vIc9aB/pP35SJ3SL5Kcnv6iofzjS6+T5X
wVgNjnoAMhDnnt/ffgj4GdE5DpMOnYUQD6JQ25TiW+cZTlUFkC12PBXOStLNykM9Crq8yi3tRzzv
tNqEOLTY/BErhybIHYHust7QNdqCad9dfiEokdGXC1EKcbo2TpymLimxT4LRcKGEfR8IAaSNK/94
fc4vr3XsAQXeF1z9gAbPFSpzKeF1N+AyMEAtXYPpI+qPdQ4pWrxtV4mOFxcYlcWpRoNuSDoLmdDw
n+tQoMFBqxUzlnZ4EfoA1Op6zmo5YxH6uRXhTow3odAzQe5NnWzyYkTLVGzXOmWq/uRDdPn6DCxc
vug6UwzQIqEZFDDW81lWkypQaejhOgTMTTt4SKxJUL6o+cpxW7Mze1Y0clWPpYgASmjU2zrMtmgT
3Kt4ukUrfRtrhmYPirAKQD9bwdDQ25rBeLoJAnMNa7O4N09mbRYOhlKeFkaNu5a08acexMD4QJ/l
+sosXugnS6PN0nsqniwgycdIRs/0gLJTNz72zfM3jSy/uR+oc93eAk0DDoOOJgT8hpBwjh/SaCQm
0pB6bsyERxHAx+CptyZwxhMo0DmybHRDwBB2Q/duC6Ka69aXTiIY66auJhXsKL/gqpPTnqi9OuH0
PJdqAcsQ+6FrVMlexRpY5XalTWwpHDu1NfO06J+XhDbNEI51G6p+lOlDqa2YWDrrE/8dRbwHPMEc
OB/WXuKhEuK5kKynoAKOJNb0B0/ZScqerK3ctNvmnhLNKrCEygvEume7kZQZmqHGGrCyVLxBcGKi
c8USAuGHIBFe6fKN3H1X3cqLaMXonCKWQ9K7IEPhuc2QAbWMtKhxqES8/MCOzccEHdAUGHM5WAs6
F+1C+BD5YdCZox/o3GF5OBJ5XFUeAETqnhc44GwcTE+y6r229r5c3CgntmaXZKNmRRqJmFg/+1vE
T7r6pxT+JeBEffc/45k54NSrfUGNMB6NANa7l3eVDe2lfviI4luQT+a+tuLxF/IGePadWJy5YkXh
oAWVYZF4/V3Lb1VgW0TdRzXl1s+PBXLKoNgl0k3fpU4lB9vrB30hkTyZBwMYeMAnuMlst+YpKcYh
hXkdlSgmEXtIvwrpU/EfjOJRSrcGV5iosCTex4NiZf9w459Y/3W6J35mHCcUSME9oJEkVgJkpPV0
SzsrhQYwWbnzlm4JsO3jL5BVIM6abdWoUrNY8vHsQ2kLCgbB5vpMLp4E9MCjgxAS88AsnZ+EAY5A
azS4sRDRnEl5bfWhRs289TZta/dvPDch87RidCHxg+WbfjRaPDAl84Ch7kpDL1IJuyfkZg4uUeCj
hG0/WglEo9TyjetOEZih/xGis8yJcrMsXxtpVTJ0cW5PPmO2iUXUmGPS4TPiRoGGE2vI41jYvj04
2qa3wHTnAXsCqr8SsyKs7KEl507R2YZkhapPkdz5xNd66Pd5COc+RFsev0PbChhjViQVqyUz19aY
OhZPzK8KEZ1iYeT8zu1FAQW7vIiFBnTD7En63Kq70jBVj5h5dsN5aIpg6a3E2C5QixFBrNn8w3U2
NbnLaL8E6fIc2pwVQyQKI5w9miZNKXKMYoPWFK+0ZPlGL1ZuliWve2psFifrctt0mjQZG5+nDq7q
FjJh/+IET43I53OqJ+PgpwJcO8INr6qsWP5IFJBxS6+hl5pS529TNBizphudIrOyPlk7R9OizS9t
bB7MpwhZFnBvnn+A1yh1EqTUcyPkLhPVBADHQg8EUEtIuKUH3jpN8qUXt1kIGaPQocLL/+49TuzP
729wiaJTMiEexDDtpMZjs0+OpTmITqG1jyIe/+FqL8bSmQW8AUcHWC1gtmcLO4hRJLSygXPTkU0a
u5r8PVavlXcQ82TjqR1cF7Ugtyfxr9KPbFBz3hJjNXM9WZlPPGJchA6gpkAGYHbhylzkBTivBbhN
dIIMj0Gz00uQjoF00OegluxbRsEXUCqRm+fS4/VZX+jNmGoCIMSB2CKIfsjsTpD1rqzh0wU3upnU
FnsHXNpIt2ABoIfhxht9F9pCasudk5nldu3dsvSm0BFqIIGNdgS8e2dLEDRdXcWyKkzbniSxFYRO
qh5bO74z0EBne/L9yngX8mkwCHJZdAMaEN6b+creo2kSJ7Lg1lQ0eSnYgLg0AxTpa6Z7G1r8FY3O
VFZP18Iin5mdvQKlVFILrJ7g5sljL93LDUiNqQ5kJAPLhQMaS8SttVUFa8zxyxMM4BrwwxJ4SObJ
bCkIA2UsGtz5YNSVQoY+qXS0uQ70OOOHRgXr6hqL37RhZxsaEkIQXQE8aZIembmyEEet1yuYHARw
l0MbK4Cuh68dwD6xu76aCxefjpgNZAggkyf/h7Pv2o0c2Zb9ogTozStNOalY8mrphehuqZMu6f3X
n0jde8+tyiKK2PthBoNpoFcxzcplYkWArf3SZ7VFNxgJwaPbF9beQpXCiu8Ys3aWEbuy+m6CSfS2
wcXrwqlxwE2CgQFV7HqWydhUk6bATRO0QdBYAv0cBpRGYx9bDGNkj9BbdyHW4MsFePBMUDgD16ah
goOo2kuUXzl9VuiruhYBLMXQIPHkhLpAtnMCucuViKgeK2qekKDPoFRFfD3HP/eJCseFnE/OnWbq
trTZKmzwq2INDsIvjbjj59aFfdBlSrumi0hghjNzmgbwIj0wSqfqdRClrUExF3cdDBIa+iVAq4td
/jirFQjHlLAGKdAowbFm3W5SY4QZmFDISugiyat1+IW3AiNsIA5AZ4EXzITUK2870mE/CfAeUNBT
lM7LT3a7KcJTHpYOxiRAZYu6WQQG1eJOqU45uyvGlSdy8cMNTo5pYAAEilaXm6ymQ9aROCfBaGyt
qt2YVeyZaBnjNtfqF8S6Vk77QuADIg7IWoKKEyI9mhASNAb4v0dUfKDdbEieXaKBExM593qzWCNQ
WfRTMhYXYuW4xygzXX5bO0ohTWkDW6hVuDjLOxJJ474H/MqzsuJIbczsp1mhH4YimtxINtYe4sXV
Ra8DqQsauGiQXf4CMkXZ1EUSCUKcXDtD1SBCy+quA2NM0n5E2fuKK1l6iWBNhtIQplvR9ry0N9vD
NIYMu9mwuzBJveafZrh6q5+g+GDqqYP0W1rrNi5d1HObwo6moI/qVBk2We0Yc+mUfodZjuxP6N7+
uKW1hFQ0J7BGw1gTv22o+74luk2C2gg/8qrYlBkoM0F9lH1ieENr6UrLdskemuHovCP3xGMnpJ5F
KisdS7F3nekmbbwlp2Yrd4orVS8j293+tiVPcG5LOCdpHEthwc/JMM5O3AFxv+ZOlx7QcwvCPa/y
1szbciLBW9QqvuE2MfEJwKK3v4Pvtei0AZbAa4ECJyp1wo0zaqOVmY3Qy6iM42jt6PhihfuyAv+8
XOEB8aPH2wYXPwsoNM7/jgbbD9TyrNSha0XScNBCkM+QpCK224YQglGlrbQm/7PkuNBQx+gFyhwq
FNAur1bVyaWSMwR5pf42GPe5+Stam4RcfHHPbQhXqcpwGmsUboMQ/NWh37zN1s5MXSxh7pherH7b
39ZaS27lu0zhmI9Wm4VzD5u28i/r/ln2qew/bm/SoiM++y7RDRoqQSHFwPFW4YOk7E4GAbIaSOEO
9eL6m77P9Rqz6tKFwsgsgMPAk2GmVAjJ7Wpo486S6MnMBsmbVX1y5jxfY8RY6isj/gWmXUfBAFqx
wgvO4lChdVkCnONVTuSiwwh6MtMv/Y/XEjyX0m7N4tJ5PzfI//zsvFdNWIayCkhLldvgZ/Z7+09f
y2B3t1cu1uKnge8FuGBU3YEJElbQKqPWsmIDrVq781JMWcXz7+qAqYd8AIi+PKT1MbI3Mx6ZSUYF
Prw3kg82P62cnKXH5fxXCLdOLyJ7JpEJCBb77kDTcGh/1fYr0g9g3kcHdOgSdEO8sQjG2A2Ve/wS
0t3P6RridWnZOQkiVH4MBQBF4WJmEnjFB2UMA7AIOWUKGGhyrGbb6dN2xYMuFcJQhPpfU+KzY9DZ
Ypk1A+ICfVELVGTAJRxyI9lhjPU02D3KUU9pDiZxSz7q2lPdrWBslm4OBCI41w/XbRKT2SYpGz3P
kf800nEiEagkVrzBwpbiYnKUGceY4YG9PMK9YRamNef01NigG4spHALevPQzqpDSNatB4MLW2Ujj
MOwKDngE9oK5rJQb2qlZdGL/tAOGrU8gyTgwPz2OTximCJ8pCGsTTAZvbp9cfiIuXkJInHKdDQCH
JFBliR0AOmWJWvVmdAId/Kh6HHWgNdADcfT4vjQ31bASrazY+3HB545hmvOhLWBPjnNIWX5GSuaQ
6WQ3b1BA9Or8UCcPt7/wah+5iCuKe/g+WwdcXbiandzSYgg1euqbzK9ybVcP2yx9rGztNSTebVtX
m8htATcEVBRnAxOnk1hV/l9bQGEBKrOtQDvWmmS7ihlZMyQ4dGtkHU1Si5668KEaVPBcQqmYKU61
RkiwaAjpFg4kxyGLxNEWKlQ1MgZ6GnvVSzAjZGkPyWzvC+XP7aW7dih87XAFNLxPkPnT+YU/OxlZ
IoF6d4iiEwia6gGyk8nkocjhaaw4jGp8l2XAtoGLAKM8OCNS8bn6rUtn8/wXCIvKWQCKbkyjE/AX
Y5juSX9oDIgBasxLG2gPZsyT6fftz15aX646KSPFRPdCbByZatlkqs2ik4TkEqwS2gDyqHC/2ttc
tmOCXB+APdwF/udnq9s3GLrWxzI6adlOot+ceAXkFdF/TP2LTUR6/r9mBC+WVBiVNVqY6enklzHU
9FIwo6WN21TgYVk7nNcBGzfH4caAKqCULd63soImNLIwmGsnV4YP+0jiwQmjgFq9r79O5FeayCt3
/Bomx41CRQ+5A1LYKwRpPk1Vm03w1GAL25Ld8JjcR/uoCdStsdZa475J9M6WYaFEz4VBUCG/3LWq
bPsxkocIbMMYUrmnuAjHMH4lyjZaO4g2z3mubPGzAY4TDskVto4S3eqnto9Od78+TafxTyfZOdnO
12Zz2m8w+3XanJwn/wkSDM7TU+Jtvl9AdOginPRevv2Hl8+H4P0blITOPRh1DoH7EfgPsxtE/te/
xzd7/3g3uTvT6ZwD+G8/ds+PX2CZf3SfH13/sLJBSw6f11H+34cIDj8rMPhn8g+hgfbQOvVOc+a1
gglf+FuLxV3J2XVK1TlW+2KEDZog9jE6A4EeXQsKfoKoazN4mhG3AyAujvCCItGoU9CRnmQ9cYzi
d6/FTpQCfTf9hTr0rMWuwsZtX/qoy1XDrp1rFwyirpS+1MZTDgGegRQYCFM9YL62tx0Xd4a3fppw
NDECA7wVqeG4DpBO+r0CxVhcX3B3Il3W4BnFcp9BxixO5Dk6pSDsSzNM969E7EsGMLYKUVke4OHF
vtzAbki1fihs3KxMh2uv4Kqiqa6824u04HW55CciAYjuIEYVklajSAFvDy0EdU/Og+4qK0H40vm4
+PvFekwYo57X8r8fU6dzxEDzL/tme0LDwDF336X5YsmeEb8RloHq2xk1r5yctNxL8r8oyxA1/BdQ
UXTMzj9ZuVzYvu30ypqwsH3PtJNV6vJeDYeVafMlx48eBDoR+D5wBNiClajP+xhNLjzVaYThIVAE
7iAem6iPEMhOHWRda9P01xBl/l1nFoWS0WCqZiaHsDj/BRzZebG8lz+nh9RN3cb9RTADizTPaQ/v
9x/+6Ppflntwfu/UceXWXc9eCj9DuHYgMmnTSA2jk5reSxa0KjCCOaOQyftNVWYAG37UpsTLzM4x
O+tOVqPtCCkL+Y5YX61cuPr0p1Q+IvoyjBjU3PaJ1+mg6opiF14CHmgl+F54wC5WTbhmCRuGnhoE
B7QC96DkJYASdmDrsLP3IqswQ174t2/cgvO/MCjEOSmjjcQ0rA9afA+RHXqNdGeHkUeKlSO4ECzC
EPTI0XECM4bIaqcOjRJHXQqpOOmj6gHJzD1VBp9c4zEVUmj6hz7/uv1pP/1KweXyiAOTOUh5Mfok
eBPNqPOkLrL4pNa/ZAueXW6hhx0pW4WAKDy096An820y7o34VSPE7dqHWQEwaFjjZlpwnhjzkjHo
xZtCAB5d3vEmrqWmoPj20ZQj0EhOoIxk5X/M8MKP+pkV4ey0uTTlLaStTn3yqW0TfdtFb23ugzL7
9rou7SSoJGANcyygrRHihbhDTtJ2U3JqZ0x5BQU9hH0O4sz+T84ix8a8qYu857bNpXtxblOIH0Ij
jAkjsGkjfsTQq6/5tDsWke5ClOE/NwWELWbzIAiIUWh+Y85CFaOaYmSIRXKSW7fnmuM+kJqV9hC2
R7JaFlp0k7qCOgZYtNCVNYQP6/teBlFBC2tM8gkkHPuE9waHF1JuQyof4x7aq1DSNR5JtKmAsagx
GWXHL2OCJR+GoOq/B6L+ZX+0+6Zx6/E3FH6r+L1Do3FE8JM0+8jYmeC9afeJ8ploa/Q7S/4DIEGs
F6JupA6C/4iNuZtJUiWneG63aIQByGaweyaDq3Ktg790i0CpI+PIYY4eyKPLjQnbOM2InSUnJf5C
gTlZK9MvnWsDLVsgBH/KZMLf31TxpNsptsJGYEr6eZ/Mxyq7h/aQA0zi0EKCov2PtSdxi1BOwrA9
+tMIeIR3OTEbsHtB3umUGxgZUnsnSQ4ojK7cnsWVO7MivMUaMiL0hAasnJHYDmutL1Tq18T+Fpfv
zIjg5LBouSHbXXKSin8jO+q2J+dvkrWLjNSxio9kbfp6KVYE9fEPnAOw/5/87OyeyoM6IZzD0snU
i9L7TEocUwPzUb7GSbt0xM8NCR/WjnoDoUkYUsxnSW982cT7f4rNZpNr3m3fs2gKbSjETbyEKmIV
MSU8xmRucJva2lP6J7tDo5e4dv2WkO/bppbScvCBAbynck1xlL8vr5MEEj8odiJXUqj+wKZ8Z9WS
w7WAwnTy03D2VB3Exq5FXuN4Dce9sHewbSJHQ0zAKUIvbWuZNmREge1efSrLXQ6hAbj0NYXwhdW8
sCL4JoOOxEYlPzp1llw4JZCnRnKvQrB6nI2nVNuvLCj/0UK4ASIboPrRy8ZwmihSNimxlqGyHp+6
RJHuwjSrPCkzQXJf5p1PpSzz9WGYt6NcgUy3NMM7s4mTY2SY4QajVTnanEXxNg3IPFuzi1dO1sLt
hEgSiv/w0Ty/EhwN5N3kEKEwwi+bbhsQXaCs/tVqzBkZRsHV0JOb9hNy6r9vL8rSmvxQNeHx5jBy
cQsI9My1EY/pMJYvacqecxDCqepaFLuU34AInTPOcWiXKpbJdaWhbWKm2QnkPNMW1PqV080JNEdp
QAAiUFqKgK9woHrUIfIs15RvFz4Tsoe4Q/+Hakt8BXtVUVnF+uxUg+s+HV3jY4Zg9e2lvO4iG1xb
8f8bEd6ndDZN0tpddhomp5pA864RB5yjlZP8Ljxwh20i/7bFhfsDg5iwxawl6BnFakoi5XEYYh7m
VNdW6uOwSMfGkm1A5vLolyk31QPV2Bq3qGgU5UmgDznVNsAneBwFtxQZUshi0F6cBqUHjndr0kAH
CK0yzG2irlRNrmro3BjGV0DYhGF6Di299EMqiYy5VWGMSh9lB+5rmThKCUV7sNtYJ9v0evmjg0AV
k5zQlN3UWGnKieeG29eh/GGAFEhTULy5tD8aoT3mdZid1DBzUM0eARNJ9f/GCGdfwTaCTF4EbzA0
P+wUiPFTrTeOob+PdeuQVcHVxU85syK8knSGnIWUxuw0oX8zYP0Kzt0B4u7bZ/IqqeNLhn8APefJ
B7ZPWDJtaJKhlbNTmsqbxoLYYJS/YsBJC3fywZS3kp7vZWZtNNJCKaQB4x2kqNeuopiO/PwIsB4C
V8gZREU0uCzXpO8sLCkQjJbXhh5YttzWBfrdIYfnr69/7DQA2XH705duBldSQHjKKSfEDjLaqpRZ
GQ5L0UZPYJpDoRPnM9zImV9Ia4ifxavB1XOQN6N4j+fscp3NVIkkteafOEOpo/R6hFco+vEmeYai
RJOO+9genQo5yQyJhTL6x8Bz/F98sYK0mTOXAKol/AaIsYRVDU2ck4Q3xLUGPKsU4ZE/mZg9Dssm
dLJijHe3jV5NCWFzoaaBxA9VfUwWi00SMEHM4WDBqg42FhJ+FvNOGYuPTHHtAdweYP0fPDB6qvYf
SWeeM7VQzUCLW9VXKiZX+83b6AA/cUlICzkW//OzAFfqijCLgFV9tFQi+VIouQYUQ915mikKVDqI
MAvWbG9/PL+l5zEMyJwRkgG9itcapZqfOdszm0SPyJiqdvxYtFPkNZEiA1evzCsPy/Xh4mbAvYf3
UgXthwjj0WpOyKXBDIhb2uG7LStXneRN3sYbowRNwfBetXdR3IMdM4iroM3aFZ94VQn++dCzXyB6
XiDa9KG14kcjA1NN5pHprk/vda38QDes62UH7cVsZNAb+jtiqAFzvYeuBNmZ4bTKkYQ7jNeoa7+J
p2EXi/9TdsBLi/jMBDpbOO7lDIJ51mHDByYX+7hIhm2ayfJBDTGgXdFadeakkQFqlVvweuvGMS2L
1mubWNlIUEZ90CKLz+q27XCYW3l27DTMXFJCFFPC4+2VrH2LdO0P6aAOX9lx4kcRimG3D5AY2XOC
Gvx+9BfhNHRF3FmIwVbZZGTtsZPDzs81yfB6vEDbZEwgGwEN2f1te1e39ccgAGFwwxhFwrm5vCX6
HEWEtFV7jNC+ytmT1T4piI76+qmvR8fsP+tB3pN82IbvzX6I7jr9D9zXHJkrD9NPXeh89/gPAQ8I
yDhk9NLgOy5/CLX73BqKpj1C2mNP5UM7vEP2B8rfVeRSGvtaBUq/8M7uoc1NoK/SP9DIDx+y7g/V
+01Jj7lm7Ir6A7OHEf4HxRxP35ymN4PI22GN8PNqYP7n10L7Ez8GmQq4hC5/7RijZtdmY3tESecw
Fo7daaBONp0pg8hi+0LTDtq63waGTlAePqj57Det7kF7gxn7oTywmpOsB1GjuzlYZXX7WZ9Gzmm6
An/5yXjFVcWswg9AC4G9qIEj1XULxtesO2YmK2enHvTyMZe5KK8yRx0wVFSKNS+rjcx2OmpGd8qU
xaFTjRB1l2J0ui2MzIK2UKuV+KUqAaN2jE6zDkkVjrnfsVoOkrTDjGcVJjlQUcRif+eEAr5e0i75
W1X6QMGTXZfHEQnFZ5TWEoq3Sp2Mnpa31rzJ1VQFQmBma2RsYozBd0hDvQuvPWZyMEN5uUOaFoN2
SkfVsQF7aRnGnt7/y+XPNppAJnJvrU1KiK/NjzlwqWiY0cRc7o/LPvP88jx1BjVhDnCtsMJJ9TYO
9vr2bb36JnCc4yHEeB5QvXAUQpBoyCOoqKOCHGkcHlkW4vTVB1Of71Jy1NIWuVMov982eeWQYBId
RRnRJ2ghIJR1uYzRTNUaHV1yNJIDer37oT2OSBFj7fW2HfHlxFutYkP4l5lAOohienJH+z7FyQlS
17FWfMv1N6AehJkwxGNwqsjgL7+hG+3KNCZkQmSuncyqd3V1gC6U35fTSvAjRvH8WT63JDRIWTnk
dZMZNJit2VXILDlkaL9Ia630ua5Om2BHcD9ZU/UUnSLY0bp7BJpemdM7nTKMAid/s3qtfcBfzgsv
AgeHIJKT/SG6A1vV5QJOpZaatMQClvcIZo5j6IFbRX9FbtDLm9vn4PqIX5rif352j3q1ULuog6ko
Cw/Dk1r5YXdM2SciPEQPK4d7zZgQMRC5MDW0LbGMeXywIDYCLnynZDqGqoEFa2YHJKa3P29h485X
UqxQGrSbQcYGixp7jlN0SKzQm0F/gOHbiP67bWvh2F/YEg5jb3RES0ubBhKAGfHgav19jkxjMlYS
q4VDf2FHOIxj3Ji9lsHOXHwAHQDma2Ujlyvn4qp8g6t1YUVwRIilR3AqwMpA3mPDeu9D9paHyp3y
kj1Wmkdo/KTkmIHT5w4KiCtz6dfe6dK44HjnorTVWg5xKs1Xe/ie2H+Yq/x8HAf+YrQPkesPZePZ
qTeKMBzYTGiQ2aBuGGU9fu4MZXCpXJebviqLoOrGtSry0r6BVACoBsAtwVsquMWekXka4jYKhkwa
nATI9gMzpxxPsrRmasmBoHzCgztUUNDturzVhlHHSAqaKGi1KiE+uCkQzRYNA+4XydRD1jBag1+y
KsZtNVedH0q0X+MQXLgOPFuCgDMG3zSM3l/+BpbBtdApTgM6DPEvNbaB1+/CwZfHlrhTWTcrjdCr
oio2FfK8NuB7mPpB70H46MLM7Hm02zQYe8juKSG4H1HahD4irQc/ndNtEoZuZ8SBAtK121d/2TZA
dZjyQKQA1NHlx1bNpOmzLqcB+I2zt8QupO2kVlB/s9XUHYH+BleETPzKJr9aeRi8qiroylu44FwR
xqMaiao5lEzE3lxrlolCRjUNCruv2GacZ/256WvggCw7KqpNZGhS5qp5lcdeGKfR2gTPkn08k9AQ
wc/AZKWw360Z5sTI5ySQJhWabUmVbfWu6V8lhWIIBfn5nRSRdmsaTFkbs1k4ahh+QU+XR9wg1BJu
VjVLk5x2HQNHvExPBRjctnZbh15eWJu+rrTt7d1eMoesF5cL3AYgIBcO2pR0SmPWVR7QOQcbGdLZ
gnVuBVeM+aI1fdarCiKONWYooUWK/eHjlHzdz3xV3ktWPURzESit5Zm0c4bM2IdxvEuVI6OzC1qh
gVhOJxsuk8lJQ6+5YepdZ649CQsbDOkMTBdxiRPkSMIqp03URppRlUGFClNpglQgKrZ2ah3Keuzc
JOmeFBL7t5f6qu2Hr/9hsQD7C6d4F6uICa8MNEpXBXVh7Xr6m1SPFXs3w5MNWV8gBvSk3cXTM1XW
WPgXvDXw8Cbq3Qp2Giyol8tuTQXGzuW8CmQt/9ea1E/0AZOlSbby0C7ZAZKCdyzA1ATAzaWdIQ3T
PrTsMkhTeEgtY4ZjvIWZbqzY4X+PEFOi2sA5QXBFVIzmXtpJ0HCG1mxRBVMT+6zGJDnqcvoQb7Ts
RdVX4uWF99tChQOzztAUBmCA36CzM0vjLiSYp0YpjLLiUSZ5vqVgwFwJhJY+CeU/m998TESKOUwB
lHto2nEdlKoLBuadNcnbKqHHvnkdpDWE4MI9xAnkMtt4TvkzLnwTDiqxBxuyedBh7xqHYCz+MHXI
AduTvmW+UX6G830O6Vdmfib22nG8/lZkgyBBQIuJXwVxfEKShmIy1KQMsh4z1PRTUilqkHs8Bp4d
q87tW3e9fZfGhNesSwsypWVaBnkL5ZcaEP814qGruT4MJHEuVLyYIOHFDgomSB23zOytNIA83KY4
yHfgWfrWd41bAHIJ5HnvQHm7WuvW8T26vATcKvoRGibokPsKnju1jAGCFrAqS5k/gkIqxdBX0oT3
zCwfb6/h9b2+NCXEzx1ELbkSYQryvCaJPct8SrM1NNOaDSFMJnVCalCKZhiGzDFT35dxBk5/ZnlG
0bZvt79n4QBeLJ2wYWjlDKyU7DRgtHLmYl9lOIDWnaQW7mytcGCt2RKuGsrteh6b2CbpsTA2+vjW
/oHYrpuxtYHKhSzncpf4LzlzVDqgFWXCYAmTjcXsjuBzsTPUFyc1eo6i2ivJM0vuBzSxKSBqg7wW
NC1+KV5VQEwBtlRVYQftNuwiNB9wIIfczWn9njTDRpoiJ6NI+ovX23t4nRagnIXXDOcO5QUMiV5+
bWtOszFKaRZkFfQ/j1251VKv1XckPYbNoyZ93Ta3uLrn9oR838yUYmI67IHm1JH83Ds9/S2d2Wdg
XFoxxZNr8WafmdKE4ESZm8yuUwyRtdSXijsW/RtbyLlOLkiuMRuNkc7WsVEeLsd+xfTSFqJICFwc
30BMt10ualpPljqrQODXI/Fih2qBZaHmmf9N12b/F53muSnhXkRpZWp1AVPj/D5jIkCGGq/Sb8IC
2vC7Ip22qunReQCjcQlmnsqNw43RjE4Dtebby32lYsjd9/kvEe5NFGpzpxsFPM++Cga/90Dx2HqD
3z3lJ0C0PuhxeGh98IpDzi8tHTcfXaD4b/+IxdN8tvDCaYa8T0Wh4JsFGv2F92P+BYY30E11L+yv
lK8UJNZsCSc5zBCdDVaZBSbd5lGJYRLAWTZV5bAvcMzq/RqbyXWfiC8wHwsC0gOzYSJ7GKdWCWWz
y4KZbOZNg/kD8ocBK8jmnTw/ke5LPfTzMTag88u8ufanbmOslSEXslp4JOSSAEPpvCgtVLQaCMlP
iYEVZhV4a7bjHfuFIVSGfsXXPDp0raa/bA/uCcpT8FK4TZdXqSYkZWabMchT1KrsINkfqZMnkJFw
adLLvNBkVi26ZF3xj6HrAQUuSQKKt6rN6r947jB5grCRp9RXA5VNMo6tVOGA61qzkdhOwZ2esjtW
nMZsXDnIS8/4uS3hMlVSglYGvF2AZhFtXjPyQOyVxhS/C6J7RK0B6AAedWBLL1c2VY2y6xp4Yjsd
PGiPo/zgRRao0sDMNn5YyVoBaskeyFKxfqDgA42lEGgZraTNeV9lQTgfKZfd/DaMPe3vJuNzsHe3
/cDiMwO5DxPU6iqg6WJiGkexVUwSgbHmbUocBi1v0Jcl/Qhaa9mRADujhksq3Vfmv9NaqXLpS0Gy
qKLnBz5vlMUvV7ZQ6zyO+pQFRAL5OYuOhG6YCTnJLnWJ5UNJ+/bXLtnjySIgDwgbdBHLU1NVjUd5
xBB1LB10cgdsjxuGT1TzzBy8Mx1Ye24bXHJ9YB/i9wBLC/2Ryw/Usl6qOqYxPOKlkTht+Pg9Rfjv
N9q8UHUNQ7P0eRYX5sDZQf4ojsSOZjeDL8Vm8HuhQ0HYY1DQfOSuHqPSkT8XUbiSql5BK7B3qH9C
ex4clRjFFIf4zIwCH9WQPJhnwCtQoOwKNZiqV7W7a9WX3h4eMys8DqpT6qqPmRVXuadohgNdWM49
Bp91b47/kvjQvd9e9x/IknBnMc+B+SMgYDmHg3BnbVrOIQ2zIrDyZB/3+l3dVn9Uu/zSAX4GqeSA
A6djll1rpG1FFLdGIho5NEL4KmvFJqwNV6rnB5JsUeNe+W0LQY9mAmuFQhA4sHDRLw+FatSDaoyk
CEzjewyn06wkjgV9imL2KHnKQcdSPxpz6nV95IzhTrM6l6D6TPr9HELwA/Xv2z+I2xPXCspK6Jrq
QGJivS5/T8JqLSQDZUFoha6uYTRWM/NjPCSKV9Ln27YWv/3MluCu6z6XjHDWeCzgkW6LRqhbYeGb
zGPmGq/12ncJl4/ROLNQzsTToEa+ikFg5ZlI7SYfVrLVpacXxx8Db4AHoogqDvYkqBlZhQ03Vg+Q
30m1EkCKAnqX4NVJJbdLJS/K1M2MUTuTrc35L7x/sA0FUAAk0S4QOwVgT5gS1scsoF3tFrG5T6f6
1V5lBbuCcfGbbknoSqN+Y4NDS3DVctoTswkbFqgAstfN6EvxcN/R5878k1Hbaw1nNjRvCOMdbYbf
mvaarUoL8jsrnlMwx0kc+42xZFNIFqquVuc5zOHeDC1zFauA4qFtfN8+oEsPIhrHnEEa2B4DcJTL
2wCgTBrpNT40zv9ZGd2ziPn6aHxN+XjQgXU1Y9PVaX6vD/rRkrymG73bv2Dp2OJBxKMIOKB2RUWr
lL2uVVnFMG0Hay2wOhBYopgZaui04r+XDg/OLOga+LAwWk2X36rkKjZraDm4R5Idq7MJOJZtxZfD
aa0Uv2jq55WAfjTKR2I4jOkUA0Oh3FTujxTqs1PT3McoGqy412VDfAchKQyWWeGbkMlWbWwO2D9V
A1PyazwAm5yu9MuWjGBoB4BNDOCDClPImFVM77HCRiBBwDnq96byNdSF5BitsYbeWjr06CYrKHMD
Aw30+uUWhawopTJEBFGTAcWixyIeVxZsIUbR+a3GIL4ELTRRyljve8seqyIP6rkvwgMbW/RhQjRv
tiWZ2nAfERW5MgknO/EIOohbPFQS828f+oUFRSUa7QoIXfEmoHDrwGI91VHb50BoPWkWqpqdY0Oq
+LaRpagARJBoW8vA7tkoHV0uJiuyyDLQPgxi5r3bfu98g0TbfQhe333M/jtvnQMqiZXXdan2fW5U
rK7YpcW0hMFo2tQe+PChQTJCH2kqGr9O9q3tjj24yPxQ25XpWx0fCAiLb3/3QlwIShYFWSjgxYok
Lm5fZJhkUtM8AKLN2JhxFPo1RnVA+oxJLEstN7UB6bZZLdcK70uvBgBSGOLkA0GAWQuXkcVjoUT4
V4CXq/xdSe2wN4pRc6GLMOzj1uInSk625RSPGJOuDHewgSSI5YQ9YsKQuJmaN5v/fDHQZzVxyuD5
8MMuz8AI1cashLJIUJHUuqsLW/YbxEUHpaykA61s6tdDOXm6FklPty0vnXEMDalcuQh9ZoX/+Vm9
VIqmHizUeRkQfd6EZb/LE3eqpO1tKwsRFrpGHHOFBUf2KLgmyY7msZ2LIuhCv6p+K/3ufdD/rZZD
l8xgUgAoQjhaFFmEnUXXdmwKqcYylil2MUsQOo7SfpjVU9HPuocixNrQ+4KjQg8JUQ5Pb+AqhNs7
s2hkeVqU0ENSD3KOMWoQe2XmsVBlT892/VaCps/txVy6vOc2RWRmXqotiIbQt22HZ4seY+mzt566
TNozVOUy9aRBRLpRHmYAU1n+UtNiW67V2RdeAN4643ND4E/HE3B5bGw5JDXmhkvkVbNLxs+mWItf
FfwNQmAFkRAQCqBBjXhDfGMkQGrSvBrQnE53cuJLQOWXSBr9vn8bsjd56hyavWSpv6YFuhDpADqO
WABVK/h+cYqyn4wxDFVkj12mND7T2t8qZFLc1Iwlh5VW6d3ezKXzA1YbPnKGSjOinsuFlEhadGya
CgRW3Vw5RiyVDgVn76Pco//T2/sqNaBr1CcVBJGJtBJrLThhBK2I64CDB1O4OH9WoLBtJjFBE9IG
OLyJXOgmpdmmVncDybkrXhkxWDg2mGRGHISJEuiNirgONZzSXi1r9CG7d7lrnWRNWWvhg1BdlfmU
PoY7AAS7XM4kAxilB9osSFSt3tEJBOuFPk4PjZqlgV0oQE0RhYKRnJorLa4FR8orVRBCtNCJvJoD
GNRxaKx6LgNQ5aFeZbf3fTftkvm/aOXC12AKE3gVYM7EAQeg6Tt5mFK0/efRjajhUNW/fSSXsg3A
JABXRUuJd6eF1whkGqxQbEA0aE4OFpxMP7duZXpWWDu0L54iswFrj9l7Q2U5YZttWrYmVL90UBRk
d1ACl4E8Eud2J0OjkMgGWCNMY7TRXpru+/ZHrhkQcv6+sWbMYGVV0OR3o/Q+FuGal+ZHTXBgAHxz
iA/WEUGOkJzqJYlUFmKj8myTQ4B2D3IbzSuanbLB2JZcOdZa/2Th+TMRSiGcQgEMyCnBYh5VLIkn
WgWMk1VH0tEEW7vmFyqIbFcClqXlw9gUH9LCQUHWcXnP2FxKVlk0VVCYtewXzSy5NItXejRL34PY
RAaoQEN6Lx4CQ0qVoim1KtDK2u1mxZMgVGE0iQOCqkdkxCs5x4LnRwoP+LmmmIC7iSh3cFiO1tQX
NUSg0fyi48HstK0KD+1EKx+25CuwdkiceJn5qg2DorKErCatgzSxKl+zq9OQdsUuj1cO+dICcrUx
jtrho0H8jT0L7maIBIxNp9UI7rLNQKJALreYXUSbv3xaJTJfOBJQPUIKA4QVgAWycKOMso7SxMga
SOMVb7M9unlSrTQ9lkwgygJkB5xKqJULwVbKhmlAjxDYsaYHXYkZJn7fZWutjoVzYCGswVegsITI
Q3B/dgj/l8kAVim1dfc/nJ3XjtzY0qyfiAC9uSVZpg2r5TXSDSE39N7z6c/H3sD5u1hEERpgsGc2
BGjV4nKZkZERvRHbwoxEk565fXS6fwltjESwCluGdrvXYsf1+gjUW1OFHroLkiiuGv1uiy8i8oS7
YqK33w0u2uIEAlUMmGpNFZOFrMzVHhK0Povmy6iZw/egAt68P5vbUIZRKG/CxwGU4164no0YyfEg
BYQyedg/q0OeoyCCt6QStNaDH6OAMI5miUtwIxzMdrIO90e//ZZctcSkEJS5MCBlX49OU3lZ8GIW
l2YosZBJY+296hup6xcjGNlohDuz3SAyLnc78CpMDxDNdaA4yoijh2pZXpQhgA48C6303IixaaeS
YDyPTR6/zA2hgFln0JT1xtf/0fsSC6ecHrLj/cnfHnQWlxufX8RGYhmuJx/p2RDqPllcJE1f0E98
VsRveDV1TeUYxt61vJFAMxpKRQgMU8UgTL4erW2ScMDXZmE4ykXmNk1ZfeOG0QZb7VP5/VgUYNtC
XiHBkwuR+g8yV6r8PNA/HTpDUqNwqfRChVvYbJQ7r+7WLlg6lqG1coUDP1//tMbqMyOqxPKC6M8U
vG/j93Xk1MNOrLf1uTE/g3YGP5tsdvW54zrQ4j7zifWaRj9PQeGfND+SDmkSa67gRx9RpJJ3xtyc
GXgoRxjqvblO+vpJzGM1Jpxo6/AoCkK2uCU+GlVcOpXe/Li/n27D6AV8pWJP/EWgrqxWWMparchl
BmuKyV7qIRYCjVjFTn5id4l1APHeeXy3Lg/CddRTyLy4eFcLVxA+EwNw6TbJR1n8XkqH0HhUAhQa
G/V3rO/d8bcvMBN8M9xqBYeusUSUr6C6xO07rJLOo/4NVtGepdnWRkF0apG2NemaWGPZahyUlZGT
7/DHpyENjs04eWNPfiCn0Orjnd2/ORzv/SJ1THfjGlPrRiHqyondbybSKQrhks9W92dWzJ/i9CtE
V+T+Ltm8Akm3uAVgtoCVrwLORXCwVlWpvNTPSfJv58rH2nSTX02Hq5Ujff58f7itNaOou5RZKOpC
sL4+20nSCU3fqCVcTxqrG9jxCGtY056I79ZBQ4ANSS1eMZZutffDwK8so5tIPXCWzBuxdCct+DbO
6kdB1b/cn9IGK4jmYhrWaXGgrYbWnus5SY3hh0IiMxg4LK5Y53AojqPs0PgYKc6skeKVR3n6Ylgf
xUTFqozgbXgRDW+Kjvd/ytbe4VahJXsxmLwBu/N2LJS0MqtLNR1k/dJET039yQjOmrgz0Obz8Xak
1a5JtNQv/NCoQH5t3XC6Q2Gnv7TIpv35oUANHPvMxp33VNQ2CqJ8auQswDrJy3BRuP7UUTsnJeFD
dZlxgpUAfVF0fEjr4UH0NTu1JGqh4+e4TD/P5R4qscHzW7THCSaXAh7ox+q6qTO06dJ4ri49BD+S
Czp26spr62+ZodpF7KXSB03+IdJg3vpPSYHIaya8w+FrJ+/YWOOlW434DOCbYGH1M+QoragR8eUz
ehilY+bIAydVcXdCo42DyiUOk2BRFFw4GNdfGh+OOQ19obp0snFpIQxG8hN+rZ/ub9hlva7zay65
N6OsroOpqGY5ou3tEqfpo647KIbaYC+HNt/ZsJvTAYbgg1HSJuC5ns4QFJGmRVV9MfvuIJopQhzy
Q6uMv+/PZ3MYQxd12u7RaF2nHUIXVKM/M59UUCxadWXI7FXankKwhZ2Le+OxXfKA/z/Usk/e5IWC
iE8tcrD1JezZAImnxYETxsLHqEWktrJiO6nQT/L3inrbM6Q6aSAFBUa2+pBRb/i1osX1xSJITc/R
L3+PULu5J+AbUkFBDBTiw/XENL8g7K7CJeGNbTosDgXRrxpbh6TYOUpbI1HHxTOODJ5Lc5nrm0/Y
VU0zTXFdXwKYFVGqu0rySBP0sWr/3N8WW/cWpgXkFzTGYFOyDmmtBivuMRjqi1RI3fukmOqjVE7z
z1yT21NdFpjMSOpTHxnzcRblxzYq9hwUtq6Nhb75SnCAHrR8izdzjdFYrelxrC8I3Ll6hs/y+CkQ
jpGgHqvuPxy2t2OttqYuZH6XtT2H7dTrf8wXo/95/3tuLRz1Lqz3yFLpL1w970KB8qGfzPUlTz4H
KU4v3+Fm+tLn+6Msl8/6cnp9ZGjbJIBeN4EFqVYOjSLVF1Rpi/KkKN/u//0bATq9sTC2ZCRnUJZe
3eS61Qh6mxCkICGXvYTM81smFI9izP+rzMg8pG0q2rin/n2vOiVKyiPwC+ijY27XeyHoG2HUBxrB
0u5QWt+08L3Z7BQltm6nt0Osjlbdp10eaiLxQUrVI0fbSqQam08fVKs9iOK7VDzI1en+99za4gsU
Ry5nAOKvwauuAXHnz6oLJ6jXerdXv1eWPfedo9bBjoTB5olGh5sglnQHOsjqPIl9EEm9qdeXupR/
CJEoHXvDDJxa1SqXjibpKCkoGxRZkLtNAOGtSwfrx9/PF89jCBzkyRSeVz/ByvoAQSSQwbZ5LCPr
mQTmYxBFJymQXlp9B7ZbFmx9GOi8BO/EJ4itszpyMcWSuo+iFnPfFIMsDTWr1Jd23rStc/12kNXV
HzQ5xFk5bC8t5utDfJqtd8Jgl/N/uPcxnqf0SXUJhspqGIHOztDvSgJ2axQ9WcqcbDIem9hS3bBQ
Yvf+Mm1NyoI5qy8ePRjdr25Dv83p+sDG+cI2qJAmQbe+lerBTbXq7OttuzPcxkJR9Vzqcq98lzWq
L8YGtezUby5127L3dLNyKAUlMOjCPeetrSyAIr1FDzSbAuftdeaj+IkV1l17McKypPHi3zyG2B0F
quJO42xdWjqbjuYsqOe0E5VjI2f5yxAa+THMQhMebNnvrOzG5Ck0IHCz6OfAil5dO1VkTo0xxg2v
HLSzwLSVvnN1Zeei2Tr8FGjo/l6QFTKRFdBhyWPVhXXYXfSTVT365iGqnlqjobD2UBTFUTYiTv7D
X28jxkSjmjydzGutwNkYRkyjcNpdEB4zqTFf0uLH328dcEWRNBZTR9Ks1YWS+9nINdP0ryFlp30o
JcWOO9H5+4m8HWV1Hpo0qJR6rvvLMNvl9KVr3UJ6N1Apvz/MxlbQiB8XailZOat0/cjJY+ynbR4N
F734PYSPoeQo7a/7Q2yc7Fc5XaT3YeyZ6zsRLZRCpLYwXLLZi6PPJbRqP5EPFlLN9wd6PUir2xc4
HPYN0PySkK2i7mYSR+TXm+HSxdDvp7B8rquvAOPoKypDRnckTTfA1Ip1LjLpQ20gcfGtD5xOxpDo
56B/n/WXIo/tigWtVXCKd2n+ovef9Uh3ogGWWJuc9bh6f/9Xb30eaH+UkTABxDxj9aOjDEWM2ZeG
ixHFbm65WNTYjfY50qOdfbs9EJsW5eYFyV0FUtOUlqludMOlKbMTajh9pXwIouLdFKTJzlDLrrlZ
CNJhZCdBcFHqvt5V4yyOY5Iow2U6BfHDoGsnUNRYH+x6t9/7NjzEk49zqKFOQkFzHc5EfTqOYowG
gd7Dk+G9aJ9iNwp/VdK/pfDv/aVSb6aFgATmC8tSUXleh7oKDusztR/ycG20R+7wcU984PY44oML
v8oE2gRGXW+Geq70oMkWNDqtZRcQzR5U7Esl9W/NLtlrdOhhL4WSI/SK9XMbN7NO8BeDj6R6a4th
A/3YPIkRuohJ5sypeBle+iTdiQc3PiCokLYULegNJC683hf+aKTNPJG0SmrloST4XbLynUtgA6mF
zrHYoyrLV7zRchnFxtSTiJCzQ0bGTWfJcAoje9HbMHWtCgVZnMpqN6mpVMmh2bjjnDk+khk7R2Br
qq+EWtpgeAKt1bHuyrQ0CxEoBRf0QyLkB9X/eX83Ln/D9SGjbktPHCA4ex8W4PXHpHDi92EDxFWW
pZ1FSka9ogfoqn2vVKXWDUz1X1+G0ylWO2/T7fEmlKcwtkwMcGNtsiP0mgbOZ9SXKEjPGsCKHnrB
Ql5LgmdF/Xh/mrfXFtw7NFvQHKXcCaByPU1ZhRFNq2x/mSA3PpQKThCyGcZu2LbTg6EU4s7CbUyO
zwnFEY4joYu2itawSiikrC8Yr2jPcMa+lj6iPwLOQrY69Y9qoh7vT/D2BmOCbwZc7ZQ6mbKglKv+
klvGWaZnK6xcA3bVzA5NfPlEN9np/oirT8pjDweOhJaEGgmLmyxFUgNlGM2m8KpYQodUH/MHbUhN
R5Xi+Slttb2C9epWex0PJJj+GInnn76O6yXEJtLUfLEoPYMOP5XiaQTAXxnf789qTeZ6HQb1Tno3
F8gXrt/1MIbamCmFQ4aJ6U3BhlF7RBkXtfe4LJ3ZGJRf7ZQmH/oBbUppmownX1JHV86H4XGK/Gwn
FVzto+XXQBaCVYnZEFHPGhq2SuqVkSw3nqBOzVGao8+5EX/SNcRXrCBTHwQfaa/7X2DjO/Pcwgqg
IsZ3XiMWedYEmD8qjaewg2k+FkKkccOBMGcOd7bQmsv/Oj1eQFBiDAR4R1YfWy0yBZVmGaemUEqM
I34+PtzbjgZWK4kEgvxIT9A2ber6a1gkvXkQJMw57EIRgl8+1qv/dE0vvE+6qTbtrJtrxGKxtFZQ
Pk+L+lCj/UWXdp6LoU2HcbmDu6yLUa+/Hu8sZXGD5b29iUkH3g2jMhuvltJysJMgrs6BMWduURi4
ETb9IFCfCPJj0+nFKRFG8QeUx1a2w64SjkIVI30nCt1jHGEPrfrIVfelX+8s5zqBev2VSx1lUUUD
sVmvZ5LM4RTmRuMZ6HogfBHX7xshgBw2prMTmGl1FJoudTQ9tCjz6Fj9YbK4s9Cvp+bNM8OPWJJk
8IzXLlpSq+tTVUw+ap6AYd7sJ1g2ZrKvBa48zkuDsG+M5FlF1HzhfPvdMYRs2B1ruKGtnU9j8HPo
fQWC2dBWRGZSX72Y2aQ5tabFj4iy5AH1EnMqyUFHZIDNMNTzn9E09q2TI0hPntAHyid0dAm1RMWf
50M6dn6DXtgofvrboyPBG0KDTwHBXOjJ17Oso3nSk2FqvUKWikNeNxJtyaQOvWbtwtxLoL3+orwr
xMfcwFQ/Vl+0q5YkVRQZCxVy1w9SGUeDJsYJ0PJNtwh8//NoFFAohXA610rHQZDnb3gxxzsbbBlo
/UO4LRBwWQTEkaG6nnRQ1FEpaOyvwhgtLHOiT76eJud8iIB6Yrxj4+bvHtfXzQQgTa/rYo2ML/L1
iEajanWizq2nzyVK2AZhVzurqPqjiHxgnw0nqHDtw/21XQVK/xsUniPJgY4SxBqHiPoA189Yaj2c
Oev3lA0jZI3ywjWqbjoQDTanTgrVUzhNoePPev5fhifc5hwv/alrZoSIhFLWdSy3XuLCrGrZ8A2z
BQnLDPV3kjXZg64KjZP0teyAze6xTdYF2WX2lFOI1XgRFzb6Ku3TRMrdpi/0ni420cdUb7BEUkX0
as1RP0UoKh6UMZoOY1d0TkD0fmzaSnAIcz4oEH+ctpIrt8iH4KvRt3vVuVXo8/rbyNRhoULZk8Fn
r7eD2I20ZklD6QUByIPZ0sXRq4ZDdiLZFcDde5NC2rsytZSdCPb2peSNBBCmrZa+txvlOmpJZU9p
sPZ6zP1Guw4amj0tQe/Ek69y8He2wG3ART8QwpIAYYDaLMX1PGejC4eYPhKvgADxPlXp+VL1ZnJM
raS7Iym16Ov9Lb/8hauTTZsFN+OrvQaCotcDRkEcxnNk1Z4gx/NRWDYe2PdetWxzWgt4BNYCbrtu
fqZoM0BDCxqvG309c1qpV+rEAbYqhXeRn85EeoKvDPNOFrkxLMVw5NoX4SnUZFZfU49mOIDL5OTp
u6RBQ4P8nQno+ATtToq1sT8Jo7Rld0I3vDFJNkrJqskmG6/CJK5NNcfQ24OOiW0HX6s0ilOT76kB
bESxBCUgDBRhaFIDPLleunKo86Tvut7jZrK+Blr6ddTT4lCmmeaGGoZx1qikTk/Yaif4mDngYRRG
I1XDhrL396QXNzYSfig0KZNKc1+vuyfHuCj9Bhlqj3Ze9UM4BvMx7Zs9NH7jhgYaRJsTx2QYkuum
75ICQxVFcu8lavbSWf4xMUR3ElAnmh+KGkkxQ/k0qOFOhL6xj0CN6FSG4cnXXl/MozTnuTHUvVcH
XW+HEHKkNvsuNuG5Us/3z+NGuExrxKJbhi8Ub+1aAzEryMIbX+s9UWqjj4ovdPo5E+LecuLWj1/0
uMs/JL5ZWnaocE+7YtnAG23rKvutBGpyHMTCsBOesZegjMZ3gN/fqqSRzsS4zUOdCNK7XsGi9f6v
3vpAeHQCqWLOs7QnXG/FAH5YN5bB4LV0xQya1cM66X8oY1U6ZZ2e7g+2cdZAOhd/DGLyBc67HqzU
ByWr8+WdGuvemerZsNM0/d0G8vewb92mhJSptntx39aoSETRjkofiUbGfz1q3Omd0ZXR4NW69rHJ
nufqV5+eEp84pD1omFrcn+TGRufOWiC3146/dVJoDnEpjG0xeE2vn8fAQFr0S44ua5kcLCU/5b99
HOfuD7kuPy2PLIWK1/eOIiyw3/UUzYmOn0RMB8+YTbRvssl86FMd2xPEck+tKvYnxGiLcxBNiZtp
5j/Eme1BAuu0Mys8aZO51we+sa2WR5Brbvnnhj0v4X0RxFkzeFg/xU/oo7anCWT6JHMxPAjpvNfB
szUegq6QOjh/vInLHnhD6pi7URI6nnlPUme3gCVvc/J+BErxD7Fo+/dnBnYj0QyQ3EI8W22orLVa
HTvE0euC+FsFhGPN/5ba9DnQqx2a9KsQ1eqRB3uDk0oRiox/LcAY8wjFohV13qTL0yf0ND93TfxN
rPrSFeN5fgrk1HLDWjE+0adSOOnQ1C+YeiUHQ4wi7KMjLc7sqcz/6J0+VfQsWOXHhokdfRBcO4x9
2Y6LZDyhniIfB1CHnRO/rtewM3njKNItnQVkIev4oSkEw6ybZPBi1YhRHBC69IHUwfwYBMox6fv4
HGRt/T6NzOAcGgg0SzKs80HPyXSjzDiWoTIid6krbkvV5FRXsXXsLK09F30+4Z8mtXjT6b4tpuaH
MIsFN7Q68hw62ZyMW8hNyvQx6nvYp327p4OxsTp4kFNrMYm+4FusObwj/VxWnbWDVyV4ukEsij7G
fRN8iqi5HYahrzM7bJTPtBZPTjsrwzE3pvEgT3Xs9t0wH7oJeujY9O0jEtr+o8kF5dQUuE6WFuin
fNJ8OxcjDOmUSjzEXaHubOTbl5/fvwh3LyIb3FlLCP3m1NSinHS+pg2eP5c+7atCiUoTlqL3b6fb
s8koBJA8+lyLqOBfj2LSUy4mOXeB2gqtmyfS/BzIxXBMDbF3jbGTd2Z1e98Dx0NwWTBCwpl1f5Ck
N0ozz+Ho6VkvO4lpDM8IWM22Gir9wUiK0G1bs8DmQNuTYdwaGbUpUBRo5PDLVnFd0qOR7JfcQs1Y
+qdIDj7HM5KtQ6+hAC3K03PbKqeyGffw7Nsnh4KLsjQIg93INHxff2E963TBHOrZ69sTEZiLQtD4
XtObR0k4TaXT7KmgLaDB9a20jIc+ySsQqZnLn7/ZNwZFpSmPo9kbyuEkR5GtSFj2Be8rSXXmfE/e
Y3N2VECwUSJE4ZW7Hm3qlg+udbOHukPn1lYFj8MSFE66ZtnSZFwECJTuVC2ok67PO7tpY/cCpNOI
tGTXwIiruY5gM5AR+baDfJzGhzj0+vq7+Z8GIcui1RuBqTWNry2VtMgnFDNrqf3eSJkbpd8H/U+I
u9n9s7ixcszGQoIMgXx4DatAgcY1QxrEZvZo9wnrFzG+aN1nMZkcFMLuj7SR5Cw8TybD11/4ufL1
soWjL+hiak1eUJO7KPCND1HoxonTAEKoTvu1bVO7liFGau7O0Ms5W+3PxfYbSji7ZukTvB7a94u+
lYN59qi09g4wXTs4vEHmkd2iPVljWNmCFgHOaWHmTgYCSWHVRzupx7pKuTx96CMBhel8A2Lr1b2X
ql09Nga/Ipdd5av/CeTD1W3ZNW0HhvL9KW+t69uxVpF10HShWamM1UWzq6b2DKojPWpp6PDG7Kzs
xi1HmgxMBLbJeVhLPM7SKI9joYoeuMszBQBzIK7T+LeC6F/7j1zWOxH1LZIDrsLdtlC8+aRrchXY
+1gk1SR5kZY+CGQNnzCejuwyF/bImrefkZGwmMGkFboGS3e9cfQyLJtm8CWvQcpWfm9Wv3v9UWyp
Zk3BzlfcmhSXNZghUR2lnFXEKtdKbVhpJHv4HLZPeW2GmN8IyrErW+Hb/c1x+8zjNvO/p5Ayw40v
c1tJtRFok+LFfV4eqPZ0zjibexO6vSjhmYGtE/Ath37dFTIaeZ6Jgyh7Xa9+lPHeEGvLjvC8r9M9
h5NlGa7PN0NxpdCnRZYFHfh6mcgsdH2KDNlDRe2dIrqS+IzJyjGYxBNCC6ca1IZu9x1I6nbBFsoi
qR2gIqxac/UMofs0JFbbK0jY+0iaUswQsKfo0cHc2Rkb2RwjLWq4PASEwmtqTV7PQRpnTK/UW8nT
+vZ739LM1+V6ecyK4J2k4upaCYg39QbOSYlUzTbXT2jPc/VSRe1fCqRxkVHEgH5DjZPIBiTw+nMD
9fWD4ouKVya5XWd/FP/L/Q26AWC/lkmWGJpPfGOjYmpBbc6NpODOKMaxLXVKg6qJj2q4OnF/iY1c
f4mqaMhd8gzyGkWrU5jEMOhap4mEbjwMXTsKTihrReikYojuk9W12c5B2qjWIW1LPrP4VtGus+6T
sKoxLONRVzyjbFQ7TVLj1CV1/1QEVuVONHI42syuVxQfw8/K/NkJ3bSzDTeOGSJjbEHKS0tJZ3VF
DVpidEPdqV5s/lC6RU7rnFvZMfPlnVt345Chh4SnKYca8YA1nDX52GPFXaOiwz9BbelxUE0NQbfr
Mi1OmljGh7Ia06OQtuGpH5Vdde/bW4tsAVgWHZol7lqrbAVCGddSP6oeDUtPahHZsRi/m9rmPIrR
U5AgYKA8qNGPSIqoI6DArUl48r7r8Xu7vzk3zj20M8IywhlafdbkFMPXxg7kQfW4rukQkTIbU5cn
Gsk/3R9na2EXH7IleVj4mqt4yRKTto7lUvMsBLCtZj5NmIAMfYBG/c5ImzN6M9Lq+pSj2iwCs9C8
pK4h032NsuixEX/cn87tU0o+ScM1FRhqMES215dGXZYUkdtR81Aox211GAcHp9DPCO2gKdDR4TZJ
Xf0flgoJF2jPGuTgG6armvsN74ipeeMAvDtMBtQPM1WPZVvt+SJtrBa1FyqNJLY0Ya5Lbmmo6A3/
o3pBWb7TLfh0ofis1b8rtLXvf8jbcEtdYgQEQoDnl4bh6w85lVFoFTjnepguPQrGY6lEbiiiKi/9
VOo/uXy8P9wGqMF4gE5oQFInZejr8aDc9WXXTpqXabPYuT2Rg8yWl6aT1M1j7YxVaD0FiPH+Y2Y5
QuYtRcmTIeS07k9qhSLQIE3apZKsSLR7HRdXJ9WUxdCJdkBUuLQ2/K3KWQgP30iHwhaCWXyeDKPU
bSU2op/3Z7ORhTAbInCmRAwO+LyajS/peIDLmofjklxFtuFPdiokp5ImaFN0YgkTFfGlgyQ/DaPN
zHdWbyMLWO5q8EJG5z/WYKGqEH0twI5nBLGjFv6HIaXHrfmqhPGl/WqIj1k32G17TEN5j8O39VyB
iLKOxMzc4Ovi/1glEO5QhvLk8Uc0aw68we9J8w5hXkqFdJ0rsaPLY0n7+en+Z994O8iqAIAhnBNP
r9lgWbL0HmiV7vk9VBt/DPpDmLXCOe8tDCJksTiYtSlhu1KO6KdT7TrcH3/jhtOBTAkNF8I11Jbr
Va9QMSa+6olFUTR2g7FIXQ0CsVNFSrOTeb3OZRWM8jYgB4nEBM1ka4DAD2dNmUKitXiOD8jWurH1
rYr8lwTKpq84U9jQr4ktXtAf9fpToC4y4+cpP5fapQz+pNPJCiNbQna8AURBPRUw5Wi0aFQoD/c/
ytZ2WFAMcEpo1Cg2LVf2G9jGN0CPFD1VPFX65leRWzXWbyqRrik/L5hDV/bHelTOTbInCLrBxVoq
jK8Nx1gC8KlWI8+FYMYETkS0wVlWgpPvn1m1f8xydPwUWtizWKVnNdFOhtK6fncOo/bs5+Ox1sJz
Guof7n+J27dp+TlEmrzq/KjXcPTNh4joTs3CdNLpVTgMpitcLvL0tdizQtgchbME/kGx6xZdNZJZ
C5GD9XBmLpxyRoQ/iWv1QPJKrgLrFyTE/OunfVFMhoS5WM5xh6+SlEmJzdL3IxQ7m3k4+Y1furEs
Z3bWT/H5/ke8PeOLbhWxuohsGinsKoqoxVLX61bViSIsp0wVtGkaZ8iKyzwqRzPoyPt0oov23f1h
bx9ehlVoCFiiX0746miXoRbCZNN1T8g/TfW7cPyVBuCte6/u5uzeDLN6N2QhTycxMHVPiYsjOP8f
Cb6Kkncv8UDbCJEoYoXuIOx0be1NbnVCObh51hECeLyryXk0POPR3CuJb2xLPiBq9sSstDmsS0p9
2NWVoSPqWtULcBPqwVM4ltVDmuaZawplezBLtDPvr9rthbys2v8Nulq1Npx1I0yQqezpRnQpEwHH
98U/QeW3h/sjbdxyDEXrBnkzGOANXJy3/qQNCfsyt35EWI8Y1pmbyZFT8ZzLT0n92IfnsNzbL5sT
fDOqfH3DVWWvQWJnVC5zSMPEur0d7LFilmvy+qlZprb0K7Ny3OGrr1hKuhAGmaZT2XCl+bxrWbU9
if/7+1ebXi9VGEs9fz8pnp22nwLpi+7vyfrsDbLa43JaN7nQLSdrlNza0G0/1p5L9a9TAT4VfDxq
tBIU+DWSF1ixjiCdxeVrBcGhAT10uiz/DfrXH+9vuM1FIdogwGTbkbJer3zQl2MlC6HhxRrESl2K
K6eErPEfRkFbcak2Aj7QhH89ilmJdbIoCXlDLhUP5iBRADaJ3+7P5TbXQMqWgj2R/0JjVFYbLNFn
iMZ+a3q5mKGdnlWik1qpibuX1TwitTPbQ1H9TJG72QmTtwaGMkoVdXmQrTWqgTPJNAniaHr+MONd
pmf6kZ7CDEPhaD6MsZGepVZuTlqSF4f7U157xYFuLd1lSJEREhAarUWLFGWAgS4MpqeVn2bxCy7C
xywaznOGJmP0fYSRm0hnVRMOvfbYL7gOBVLa3e1YnWyrKc40GD2aCGJFYvRoNAupcbfOvLzaq3OP
h81ryAa2ijLe9eIHWRqXRiRw7ts0/oOES/mpE0SfwM2vXlRBLRyzUhIXGEU9lfoMGIpRCGKcoYNk
oeCaodIdK2nQXqiDik4dq+bn2Bp0uKB65XaS8HPM5uRDJArDzq7deEXpCUE/k+SHNGht+l12pWqm
E7eiMUtOPGmumLtF/zUUH+biV1u9k7Rv91dz4zASkRACUayjOWPNA56iySonP0dRShO6g5Qa3/0W
Ut39QTZIDeTiHPXFa5pzspYUNqq+QC3W1710qrzCOmTGE0B+i4+Jncx2YIXHefqp+3/yOLSz8CWg
0chvnwL9olB2k/LhGJnDU0M6VNvJcKjNT515ruTnoqE59JCEFFR7vd6Jm16NsFabiI8CiwTqIV2B
a5FzQaW04XMreuIsFezttPY/SnptfYpavc2cMVHEk9wZfYYBm8oBV+XQCuAG59O/nRrReVlR55uP
yJVF0BrCqvjm11YU2Ibsi0h9G2kOy3lADio0Erl15QzJpFDL2l/jrM2YnA1JpLhSMqu/YggcoSsr
US46DXF4gxap39OwV7RdehA0lFHdMoy7DJ5pvFj75JP1Xasaw7Q1Iau8xY86gdDroyIgpxraHW0p
zykF4al5JGb0P2CFKP2jhokPBNHI4BeFlkgdd5kvGHaXSknsIItqnVJzUL8Gs1IPtjVq9ec2zMTY
rvsm/5riC9PaQVMEJC2a1SGEGZSJC3cTQocvC4EjWBGPY5NNTedOA3p4j3pvkF/WNSDtQesKPTqh
6KSXD03bdN/FXpDkg4CijXrStan6XoCFf9ODPsuPfCI/cIwun4czVrKGYqezrJUH9FTzj2JHqWjn
vn3tmX27G2jYBZWjDAxLn3LGmqVGFU0RBC4WbEHjubX1JKhT229gKzuyHEujnXQgqQoSSqMtCJRo
1dBK3xkC7sR2OFvTU1HR7yvOpnxUeihvttRLw2+rToMvWVY0O7XUdcxK4wYmMCgs8KIvPYKrwCRq
DKudGwFgLxLLUyGhwSqVY+xaRe8/RYPcHvxQ/NtA+X+DQowFPMIB2lglOGItRWLRR7o3Jefui1mo
7lwcpObYRn8LVywjIWnM485TRB/Qanq1GNJRp5TkNJZi+6H+xaq6B3Chv8wuqIZzNZI30Tu79FOv
YogsKtVSzETgIIEDq7myj87YcFKUvRaQG9BrGYkrhueEXJRO4FU0nOalP/d9q3lT/Htsmhclrk5D
/xzlmd322stoKicxf98m1o9k2FOpXL85jA3lDJLpsleY6WpsrbJmYfaJ/PxpkRuLj1Ra7TzXHo24
tiVaPCWE+rqdwGlZoevjdD3oaq8o8LWSlEZBTwl/hOlnAeu76G9zqGVi7H4+K9qh/MdqjNTSmwQy
oO51VWyHbezW9JQEmMzsvG7raINxkHmCTgoMAoawJm50XehLci2ZnlTk5iltTBrFYY87tKVJR7lr
ZTdI9cBB+qOBDmPO/zR6Ux7N3vonMeTuacoGyZt8IqW0Rhp40lrFE3SsGYU2iR/UHnV9X8v1oy+F
eyrGa7NEujDRwaIijLodOgvsvetAKZoxR1Sb2PeiNLCVZM7tUMg+94F4FP1n3zxV6pNVG464KJT4
wvMw1Ye8nCDZdU6ZuZrw0RiCQx1Idg0nJDb3ft8NGg38C0yILiM/Dc6SvPp9bZ0EIni670nSn5BF
jKuj1LxPDmoVuLk444sDGKbwtknNc1Hvrew6OFpGh+yHEdAC3GhrCr7cYvijNKnvZbS82UUkiHbo
6zsR2OYcEd2kdrCcwRunAEEKjRJJYeKMofpXMSAcxPLZ/yP4jiJ4kd980oLhqAXSEdFhfHP32N7r
9JJJYj+iYE0GMoUY+SqFCQuZ4g+hrGequR2I2VGkkbyhZ+X+KdkbZnVlK7ofBmY/CZ4cTXarnYTy
t4Rt3f1BbrCMZTJL7wIuCGSzBJ3X+7lJcY5IfEvwajM5yUP//0g7rx25sSQNPxEBenNLMl1VKbOs
WtINIbVU9N7z6fdjLRZTyUwkodmewbaAwSryHB4TJ+I3NmK7eg/8QPtedQiDJ7XnmEXjJGOycuNe
sBnm0LOTEg9BaAFwrs9Dp1EjQECJ/KMnoctnuIJq7Imu6Y+e1CCdXNmTov1KlO5FaJtHHFj/7dE3
blRStOFOznQK2I9h4pjj8+05uUi+P34YsC4K+EwOPeLzHxZQIo/1MvWPXb1BfgT3DkdBBKjMt4l2
MOC6QxPys+cUk3F8Ahr0H+X8eTYRwoXNldK9BCq3jd6ifGNZz221laNsUwz7KOqoQ1dOWNyZtbpi
Znd5J/Fc4JHJrchcXiiYAEeLFE8u+M3CdgTPTSRaX22IpGNkOKbI1BUmRCqI0rdn6/JemgPPcjmk
FbSvl5MVRKoGg9s/WqF87I3eHhGTwJRxE6fB4W9DffR5EWGTKfEDvD3/Lolk+FKC1fCx9EzTbYxo
W6vStPGzHxA9tn8dixEB8YVwOVeCFz3KhMqFlKpTgjUWsAT6e3s/8+7o9c3cy5UFd/ntUFH5FGtR
UjfkpCghNWF1PiYzg93r3XwcXQspgm0WmN8iQZ22gRiHB1+M6v1/MVCLZA08Me2ZZeJbeiwnKhfJ
UYgeRH+r5w9JFbpWu9bFupKxgeidi2USpA1QfYvzjGp2lVpplB55mzmtj45v9Vao7xQeNhOd3qSz
+2BXZoKr5cZKWnp5LWl4RnzQZeY39VLnWzGHxLMazHH5Zc0Lor7SfarFytPtmVxWmHjwoKLPmwem
DKLBSxZQidSGaQw4yGqdF94NdOgc4LUFgKJBDhmcqLyl1BFxsq8qb2W5Xos96yWz//D/oSO52Bqo
Y2WDgOGph1hgj/2XWsZOIKBTg2RVLCtPhVJ8+/vhAiamrMXamQ2kzkOWUisLVqtgWou7cjixZpWd
EX1jnrdx3UBF/no73uULDcwKHVcIPOx/RPbP45nymGfKoKXHrIP4TtmjD3zBLfKhzx6rIY/knRWb
U7UHbRSbv2/HvraAZrkrrGRZvVQQz2M3Y56UdT3hWpvCI5zGhu6pombu30eZQahQjDgQoEycR5Hx
NgOTJGI03mQpZ5sonaxCGlfKkVfSJ7ArAGvhKgI65644D+OnvZjGjZce6SzahhY4TQ91qtuLcAiC
YNgKmr9pdDtIzRfBa78k5lpmcyWJhvsDuJckddYdXq5W0aDFYGkj9q7QNGxRj5ptaaRH0Uh/ylrr
bRFdCuw4NziOhsZzMnX6aZTNPqrEcethIbHLmuQVcbDUiXmM2TNG0fEbud0YSqpuQ1qvf3/zgI6h
BM9DHbT3ksNYTnjcx0jsHBtL2CIMdRq44evqsVpVZL52FyBwzzaG0gY0c7EGStGKrVKdp6ba6tJd
vfM3YX8Xwerb4E17e73NJ+75k1KDYWHO/GD0ZcAxnC8EuFRyK4pdepRbL/6Kc7Dn4jI6PPaJpbLy
NHll5V3bwbyW2cNIB8moK57HM1rFyvSUXSQmfywrtsH+pFzm/V3mrzkVfziAXowN+C7PNd6yF3oJ
OsqXoNUF5hG7vqe4Q8BG9iVxr/lW+hDA13e7BjqbmArVxkoFTmlUdF3wZtEu0qt8qyip9UCmHzkA
jhXH6MPOTfxKeEp9H7K9VJv70WoMt64D7d7XynhH+/bkl4WwUaOs2PWR4t+JSg8cvym7P6oZjDxP
88TBb7NEZlWpDqNc89DNDXNLVc+DOhk3K3f7tVuBEhzsds4TUtnFB+4S8KyUFPFmFKY/JP+vgejZ
khRv2UOOWvvOKILp/S8WFa3fmUeDYueyPp4KpidXQ5UdUQq4r6QRo58HNci+GM3324EuVxMnGOcx
b03Iqazf89UUN00oYA2ExTZJE5bwqZS4DYdHPBmntJteb0e73Jdc6ki9whGi5IPqz3k0b+JNaelF
dlT0fztjPzOE0squ+nfVT+7Bqj/jln474gfG/HwJExL9MMAPYGSxsTkP6Q9N2IsSZihagPsZkOWx
ye1YCK3fDWJIk51Dr+WhplhV7lBzgEPQ48R2UoIh/0eMc+1NRpxotI2umFrbyHWltQsxVg5Tk8nf
89YrXqxAK3/6oEg6V0xTHxqkVmg/ahw9tyoAzpUBXftgUANA3XzgVZbXW+dnJbi4PjsKDRyuQrSp
h4NTG19js3e0NlpTJb32yXjF0etjCvlncdwMgV/HPL1ywBT6YYSb/cXPxm2Cv2zgiXtLiaF5rnnN
Xu44Dk1woUix4RnBnjv/ZmOn4yU++tlRRzKssLaZ/qM08ztgCXUQbCwe07cXyZWsmoAz6xzuygze
XGTVZiqHBghtLNlFoaEXgT7AtxSA/p3fF94bfBezc1IlNl8C0OY6OVpCOXTocuThAm0A83z791wd
P2IebBCoX9ALzsc/TYlFnb/MuFLi2FEjuoRB1mGo2MUZLUQrf/JV1L2ww7VWIs9n2XK3UJPltYKl
45wHn0du6ZKIYswGNQfV7XTBieOdEoh//cxmmkn0aUQxddwr51E8acAh0BuzYy/tUVOwk+i5o9XT
55NjiD28kHhDWWMFkH+Zfc5BUc5A7ggo1LLgJFtxl4jjxNnTo1Oinngdr2Se1yYPqcKZ/wizndrm
+bDKzLc835rt4xGJyMn94i/Jauv/2v5XZrQ2AAOggcsndWB4kkLOlh19PJBjOBal8Dx4Lx5IJH96
vr0OL1ObWSEBzaKZRMETfpHjNv5QKuOgMGVKspk6lQS3dZRs2shdvaYYOH/z5coDD4YKF8/HeR8u
Ji8cqyaYDeljIb/3/BexeBNVW/XxcSG1+TmaP2prTdXt2pIAncYihAOIrcYiJrTjGjQkBuF0Mr1t
bWiTGyEOsr09i1eqgxQGEUNkSyF7QM5+PrSxg16oyHV+lIICdxW6xo9BVjre+JrtMYN3C1Oz47UM
4tpihNfJFoZ8wnW7ONI6pYmNSYY/rRr3RfqaaHeVuFaNuHZOfY6xuBuo42Rd0GEgX0cjwrWHqYAM
j6Y48nEKhMaV1Xht5X+ONv+aT2hQZHIrQ6l8bM20ZNPGspMZha0UX6O62WvKmtXKtbUBvAawECrx
3A2LzSz2bRQJHe87TQMsEjXkecizr3Xgruww+HGIB1skKcDpFmNKBqlspiwujr6eZZt6MpQS6Hsr
78YhDfcZ8lQrk3hlWIyJ1zEEQ7grS0reZEVJkSVtccSSJNj69L1t1H7+0i6a/g79KODD87vBBMWw
2FiDaYbRaOKnog6yd+papJrMQjDclY11ZUXMXHpI/CjjEGkRRgDUHuNUMLuqUJXtX4sheIjFV7Xq
eeAWjwmd50YZD/O/0eDaKKibBNjX4EBh52m3pZTveoG6Uib7AJKdnWRUGanmUO/jR0GFX3xT3p2d
VjPmY2e0w/dkjMPIKSKYzm4/qvm+KZVQdFraApGrhLHgdpGm71QFCp0rtWmp2VjBGz9jsBE/m9HD
GcQvG9lmFVa1M0aj+oScWAVHobKCjYfdkLFRm6AfnLKCxUzyWTYQJBAN/i20supvBcjkukPjs/8T
teYwbBPd69vnPNObfl8VVazYJfpFtW30lhxufKObK5eZF/NHf9TBUxSI7q58ufnIu5gjSmyUu1n0
F2ZdcmwVvVUEOllsqRz0tDh4YkrVu+7FQwaq0TGmxhjtMAhq2a4rNEg6S5yNBfvwwcRUYEW/5TIB
5Nae2UhAbgDWUTY5P1twb+ItCurmyGdq7DxRDnnauIq1kxIF+Vr/DvHq7QTZy4+jp6n3VhKii8P6
IzzFLp6XIGKXQsdhlkhmayT6sa/9bVbqEu+U0Am8PFzJdC9O7DkQVYPZz5PO21JXoCyjNuqmQj/m
ZgYYBs2ZpOIFkdpVA+m+eei9lT26EtBYbFGrtBRgXrl+hOlht+h5WmgC14UraaptxH8E6+vKyppz
ksXK4kIHgQ3knMt22XYKTSNoepHdBzC823BS5fdKqL5PLbwOyASYN4b5pL7WJYyFLlPybdH3+k6Y
nX9u/5Jr3xTUNh+Vs5A4iyWF3bba4ZsFmKyS3NbaqdKGYt3K97weBOgLH5WkdplakKClOqKS+rEB
2FjT4aQnzrm/sl3XoixeBalFycb3MqLUdw1FTSPbqdpKAni5UFj6FMJpFFLv4I/nOxCBV7QdclU5
elBG4QLK0t6LD2ibOUryVQrNlXX50ZE5XyfsNOgldFHm3bAsfAQijj2VFqlHUqjUAQc8oUw9auIm
DZ/k+HFUv4vyV5EStahmTkPdqurGLU7WX3wV+lCydmNeG/6nn7N8EjW6Pyh+zc9RlAfVQ+ZTf2is
r428HaL7PlvpsVxmpMCUSDqAEcx2F8z2+WSz9uPI0AQDC3BRfxjizLD9AjikRza3BW1aHeXU5y7g
SnnqtGJ0SlzPt7f3x0Umwm/AgwmNE7qACNotCjOyEsQgQw3jmHA/0uly4/Tb30egA8AdDBYNCbB5
zj8ljOYsZWVNtXksREF1Yja7KybFmjvMlS9HiQJ4KfUYNJqWR2qd122O2S1HattvBeUPAOAHIfyi
HjC+dHmm//WxQkWEDgrADaBuylLTpwsxbu2EmGkzxTtNpoSe4deq5vqaI+3lpqfLx8OF/wtyFgzt
+exhxFxIMqYGOAZ391ndhPTnwyfJs1Z24kUKDPb/c5zlxpdrGhUiceJ+sk2UUOLwK2DkTbHmn33l
kp8jATmh+cCfPlo6n9ZDyBI3u1mIKONQ2Jptrdii7yd2CxbZ9RJPOHTN5O0RJUbZzBuEbdtmGsdP
Zm5uL8wLHQWe0yo2erwvNGVOwhe3oojQpGD4Hoa3o2D32K6l6ddA3mSp+upBNy13xuSWxXCKtOyl
GIZX+oMz4DWJy5VfclHdm5lhXJZz6sEhuCRF6H4JIraWrSNvFPrJUlYfysTo96OSxRsS7w7yqSdt
y8Y3Dt4oS4fbE3EtPERwlH/5IgplhvM1FuhlEVkZ4YXeQlLVr93CIA3MIgMveeswITauZ3jXaivD
vng4fOCqOAIpbM4ItMX5V1e5qEWolhzbn2Vsg0Dx7gfVTlcqTldHx5z+X5TFtRmy+UN/jiI+iU73
2L51kUOf5E+51qeZt+LiLgMm9p9A81H7aWEj9NOo6UQgJbcpFX5N/tz+TJfTRXOAZzAFDCC2SPuc
//0RFzN0D609quPJC79pFCXD6Y+ZHTxt5fF0OWUq9TmkbYC+Ica0BN55oxCjIFYNx8lCTldo8VEZ
HMH7hxJr2avUPgUH7eyV9ObyBCLojNzC7w4T+CWpZeyVoNd8eThK2jN4MbIPVP4fM31cSdauTCNv
4TkWnkVoNM7/+6fPVLcitliBMRxL2Jeo/ditmUHTB5ovvUhhuZJQfRwi56tCpbZFoZOCJ/3pZbsd
+SwvplUxHjuX0/S7WdqDyRnulKrdqnasO+jS2Lvvby/tP9VOuEt+gMJvduE2GOziz/CneCruMmft
5Xe5VPlRLCRkUajzXZRVCl9sa6+PxiMEpYceREchYEyVrUmtX5tqapfweVQ6JRfvucGMKoHW5His
a9jr/WMQgN3P7Abt7b+XDpjf+5+DLW6w1oSAgXHLeDSmgOXpiHnlWqL/RUnS90z9WdUPnVA85MU+
FFZW1LXZJOmYNTRm+N+SRiwKotp5cTMeA/0QGsIhi20dBNJf736wFP8Jstj9U5bDIRbL8Uj1dmeo
oZ3043374AebSVj7ble2Iuhr/ks9bOZ9L1K2AV6jZcTVdFQiQK/hd6WWHVH8ZSgrSceVDBjdDLIA
PEdAawETOd+LlcG+y/R2OgoV9AhjZ34TG/hsbk6Oj7z4JktW8rZLwAiC2p8jLu66uJdjNEKIaLTT
1lTz5/ZxQozNoR6Fd/KQPwxmsc8GW+5WIn88AhcHwayuD9Yf6d3LRyJcnDYU5X46fvv2JbS3X57u
c/vHKbRPlp3apR3aXwaXFN8OnNLxN4d4E89/sIPtr1+lXduSDVdq8/j8z8Nr/s0x7W7z3bPfAnu0
Zbva8YDeBRvq2nboyvbTnu3mGu7Lxn7ePTzcvT/dB/b77/fbK/KD33hrRIubtbLMwah7RqTZuX3a
3t93W3kzbgAQO9YWe5R7YC4na+M96K71o35AbVNzwlPz5Ox7+w7ou71X7JXL/vr3/TTLi0s4iqtB
1/35N528LN1UxS6llLWltq/HP6snYHn19LyWYsx/6WIicDZSZ1IrOgIX+Ruq8/1YSljERRE18VDY
xEW8ciV/7LllDNQo4DEDy4MmshgYNFMx9rRcPEp27vzCVIj/4OvnJPY/bz8DW7SP6vPK971yDMAM
/E/I+dz7dFOmodpNvUVIVfmuO/E+cQWnsVPn9du8YH+gw2HX2/SbwhQfnXfzqBzA69n6pkW2Udyi
z6HnNneLvP3er2mqXslQzn7a4rCXxigODYmfJibKRhMKnn24vodVU5OnhJt6DI9KjW6KKq4cw1fn
BFgyTk8KtI8lekqi6y+NSiUeja597PJ9lh5q81estt9vT/7lAD9MHOGCzscjPgDncw/sshqryJeO
qP7WzYNVdHZa4PjtjnLnZJKyMerftyNeOYzhMisKljCckdCrFts5ndSkkWJdOqLOpk6pHdWSI0fv
fYKGV3avt3dx1x+QmX5ciTsP5XxlzxxqODpUoWeJzMXKVrTW5N2sScfsQTD3kypRkMd+ZfwXdX0Y
sE32UurZRjI2t+NeJidzWPIfAGM055atuShpOatbUzpGNS+P+D4WfjR4LIenUFipgFzWJs4jLTLO
rpAbKRoMvmUT2e1P0X+Vxa9ZGbvBnYcy5+1hXf+MYOHIhkAtwWA7XzliZzTomDOuetxMJ4tMAc0Y
T8NqNJJQAfWQwvrtc83eDnttjMwXDWpaxyrP6vOooYX2mqZm8tE04HRa26B5NLDO9Zw2/CmIKxN6
bYwsUXrvsyMIGjmLk6kSw3iKzFw+pjAw+94Na1uFVFmam5SbtPwidLGdYKN1e4yXe3/m+8+qRRRG
Fa7w8zEWTaCPU5TIx1L8As60jetNNr76bb+ST16ZS+LMwyMjomu8ONxKL1HCUq/k41DUjpn/DPAk
jMIC9B0HvqXdYbtye2AXlmZUQM4iLr5ekg3dpBk1Xy+P7TjB+iO3s+4bwBpBccqh3HWCq9YW/qCG
TaXPFgILroib88dm+LfWynvP2jWp3Zf4NrHM6tDYZb6+S2TD0RRILsH29i++ugJAeXJczMKSrLrz
b5FHqdzqbSkfC2EbeVQPosrNtgDSpRJl09L2DGj+a1q+V2pXqMCQqlIj4agEGnUeNRilAlRLx7oL
tN/4lDmDFW5ExS14I4u/ebziIVDZrYFEfWrtbw95/rsXxyRXAqud9hgEhyUfVdKqfmqrViYpNzUk
hOp8O3lJvDKxV+4dLN9IUNFAQ+/GWtw7fVVOZhp4rIQoe/GG6VhOipOHrSvoGdIIIp9ToRperxzG
12Z2VqCmJAcEks+5+J56UPWVQKX8mHf/Ik3aE2EU8Lq3FbJi0w4zW/lTC7J7e06vhp31pj62GYgh
efFBu1Iu6kqg/wBHe6y2tTC6g57a5nDQpW9FXLzpwlYOH5CbXMlUr33Oz5EXt20OhSI2Yl875kNZ
wf/vyVwaXMhuD/Da5+QaQCkElze8cRfTqiShkkVeoB0jjw58DHG/eR/Lg4A5gt91m/6pjIzd7ZDX
tiZwl1k90CJHA9VzPqfipNElZsse/doWN834IqM7W0a7Pn8TE2PbT7EtreQQl5PJ45Fkbi7Hz3qz
i8kcUUEQ8HKZjokcKZu2DfVDLRjV4fbIrkUBi0JqNIs9XuzAMVAnJQ+K6ShP5PdjiDUcovF/azBF
PsI1SsmE5gL8jmXmV3nYP8RlOR11YUq3ZohYlzko4cppcnmXnUdZLPw8tXTALryTOvzCHwz80TZY
vpLdy6ZwsDy1X5m7K/G4Nyk5gRKBK7kEzA7WJCdeHEtHL1L0H7lmjVupM0kPNC+obFBF0crWnlOA
8+OSPPZD2fR/M9rFQTZbgFY8y0i6gMlAsvCaAMIlOo5CXjbdyjabt9F5MBT7TSynoVSzzZbtoCAb
QIriXXmsUtE2Rl7tA+/y6Fnz/0zmvRKtbLHLyTwPt9jVQyn0qQU2HIhj5GjJ6LDhnFp7q/4ekHEe
aD5ePr0AZTpPauOLBvC1/N+kSB6CMJrsVrZlI7AF414QtFk6uj2p3vceE7bb+23OOi5mde6HIGXB
U2sp5GOYhW7F5LnHFP7879E/6N+L5E+MaOTtOJf7msraTP6Cfg0Xa7k2kzoMSgEv1+NU+b9S+DFc
dF66csNdrkeCQPUEC8HrnQr0+VRKOIoOZp6aRytJQwdgL2Oi1ww1qOn/m/F8CrXI5vQ0M/UCISra
x2ZmG2qRbcIBLer/YtY+RVkswt6foi4fGZDppdummbC9XZOJu7YAPs/ZYvkh819nnc+HSQ03E4rM
SUECtMarqSfoMkVvtwd0bVd9irZsB85yQLnuMW2SltRbq/Va15+al9HyH+JqnFbWw5XGAAuCnjU6
FZQFL+Rm1amuwk4pzeM4Zq6MPqLX1F9qS9qIkelO3Z3VtDs8UA+q3DriXTwmdthKOylvf1iR9614
jjvjjxV7tjLtFInHD63CIJZOqaLbo+caSJ6xCnYjZJxctbu4IyV9vj1hl59nXscy5SgSC27ExR0y
VSF686Dp0LAcJrCz3O2y2wyu6h0y1Vw7Y6+U9kyDO5EeJXkpD/bFslaHpLA0SB8k3/9E1h4Geppj
zyXYQYU4btiOjjc074rwGKSy3abCXwtCwCqexYFJakg1aOic7+BamCHnQqEcO9RmXXrkiq1G4ho2
7Er6BOPCJBa5w6yev8hl/FIQ4OiF+rFUCjurMT3e8OYzvuJDW732pyyoVo7Zy3VPHww1ORMVE+TU
P+hnnw55K4fx5XsVEKkOawjBLP8pUopOYvxdKK1uJe29lFICls/TAtUJOu/M4uLYUNsYQa1QB3MY
y5sym+jsy9kO4BfvW0v+BXgywvLcRGSpSw6px75omnin0QvzwoMiFwpCKUl1p0rdeDdW2q/bS/oK
IAnWAGY4ZF6gZ8knzz+y2UqQ6rzAOPqmdN8L+kPVeC8oKNi59VXmGYQnu6vX7d6rky06xan6oCl3
tWRupO4kr6HHP/LW8xtw/jUzURgE/IwSOv81vTD0lucBM5G/DiQWJlII3y3E0x2oplr7K/xX6h3r
0Wj3t2fhYmMjnQgsi/nmdkUiZnHutnos12iJWcepyzZj8A1re0fIH43pFfnr26Eul/t5rOWpWwLj
pB1DLAVxva/ee3Uacrd2A3lXmvYaxWheXGfzOQeDtkW7H+QJqI/z+YREoaZZ1BBM0Td1/oILhi1g
up7QW8m/rRXQLzbWItriylekzi84va1jpr83Y23D8EQR4fvsAnx7Ei9yCwJhcAqld+bts27PhyVV
+igkVuAdE320S65hOfhhtWsqaNeGM1e9iMDMEeY8it77Ed4ToXc0ZDe2XKD4aXBvFivJy9UFAToW
VNWHBvYS8l8xvD4xCDOBNnia9k1l+6kT0dLqEsd/+fuZo6IHwAqEOKiKxUoXo1aNCiHyeJZUyOu4
UvZLSVfOlHn2F4sOkjrjAWM9U7oW72EZ/ocuFr5w1PS0dnstF2yll9PD7ZF8aBRchJnBITJiSeB4
Fp+niRI1boNEOHpv1aP0qko0vZz2z+Tb47i905+1bgMhGF37lbjzz1/EBeFL1e8DzYzAyGJZGFol
ZIooHMXqIaLDP2qaXcc/sL/umsxWPVcuAOBJK0v+8ojiDWlyUPPAhkixVGfH104ItULxT7Dc7W76
bTW13bW/DOkbVmUrsS5PDfov1Hw5MJhc1sr5CMuoi2Ihm4JTn/0ZQunVbL+IceuCxkPOUXX7NW/k
D+Dn+ZQSi2oY/98A4WEAngdsq6CuJky7TirnU1r/bJ1YPOG5BgkLYZXpodH+7RGlbNtn2FKY0sIe
EZp7tMZ24dwm+obtklEgY26xYSq6KGsCPVcmH9gjBZ45G+O9u1hq0zjpnhX24cn0HuLCp0CmbYX6
T+F9w7B05Ty4UJwl46LCy7qC2c/2WdLfOo0Ws4eNxynrXqLsu9e/TePDiGC0p9ebXmJF/y4FO+T9
ASE9+zerTjJynOo/XaEgNTWJtoIJTTPzK/w1RPblziYbZN3PUrzcGOpiYYgNjKsxVaKTFAKXrjMq
58ngWSs77MIzgRlgiWNzQ6cDiPmy1j2NHoVeRFBOmsxmbho3EePD/IosEOfzhccmLw9tIbrGP96Q
21RS5AAECjjb1Kd1l/wDH9oReF+MxWaMts0HmHtAT0lz03BtX84H5mLpghyfrTtQRkBzapE/gdr0
jGAU41MbOHX2oubVtpz9HPRfrdzvvRS7p5WD78piBH/LQ5TGE/3YJbchyGQpmQwzPlXWXVC9Su1j
6N819QOg/JVz4PIFQt9n/gewIia2JBLn+xI18RKRZy87BXm3BTZth/FoV4y0lzW78KsTRQSWoefG
41fJy76UQ/fXg2VuET+gBQVqGxbJ+S9ow9goeq/UjoJgOeEI2KJGzoyuh5zszBXEyuXEIts797vg
Uc3vgsWn9PUxrmQz5N7KtGYbpgJgk0GTH7xcgsml1upJbVcNQq4HRXWTDAAkxYU1dRJMaWjGwjEs
JOxA1KA3nczypc2UgPwXx7p2GuhMX29fYpcnPCA4aq1AK9jOFztMyvVOKuRBoAJkVpOTFaGmOzzf
zYoTPq89ux49i+5pKNbiBrxXuubCe2VpIWYK54kiIihgDIXOPyz1qVSV+olf4PlBbg8JCjAAf4OH
jNaA02Vs1C5JM1dAztfO0hjdWL3ak8rKO61BDe32fFwmlCYATKwTwCvShlw+0vogzDLDFJNTIA7S
JhPkwSEmkICiXcsfroSiaAo9FtABNe8l5yvrqXBXgRWf6kFR3HjGlg4VVLdyGNcEAi+1ehgTqlYA
rfED4FCdF9+nl24uADIN2yg9FfhHNnDKzLJGQbZyunudXIVzQx7e2McPHCLd6GaVsW+SdFfUW0PL
7aoatmNa/qphDcsre+3ypTd74pBboHpH6nsx45LSJUHQpOlJ9CzMsLnqpV03pq5XwIP5IVWtY2hb
BefCZtcY90kq/PUXR/XOnOmoOEBxviw2O6er2si5kZ488U7NVPZc4qZrraGLzQ3BBLFUNGzM2eX8
I/X/NP++2rIHML8ir1HvAlV22vrJQpam1U50oLe31/DlQ2IRbTEkTRXa1h/9/DSZ3cEse1v0DsXg
vkXonSJgox1lZS1TvEzC55gIQs0PJD6isYhJOlZ31lDlpxq1GjuQunwTydkTPNOflTrWWy6r8D7q
QhTm23R0lbGO7hCAQJFZtHK38CLhZ5AJa33ra/NOFR0VLvTvkC1Z3Ft+p4zN2I35ic4Zqyg0IIk3
nQHnIfoR9Em5mdR1SUyZzXSWCTAVPEcQUaVgRpK+CFqZkV73tZ6fsh6DJq1W5YOvwhUv+9SnlFX7
e9P3ub0EQXD1OPXucbH/nktGeejLxnxfWQxzSnrxayijzKAtJF2Xj1fR7HsIj3J+0l6MvXIfFZSV
7M4e3hW03O3wkDc23Ms1IO1lf3meBAavU86jNflRDfu04gsRoXijVPPTMOX7UtJt/6kaC7fuatvC
ijHW71oLMzMXw7rbA776yef3EXoxIo5bi/vECkeETSa/OIlt81a3Y7TxSlQwZG1Sd1EmGgijTtmv
2zEvjnIGi/oiO5xCqHnBn9UEMHPCNOWnkMowJKwIi9GiFZwKBtjmdqiLzHsORYMZGB65H4+Q85Nc
n8aaXEsqTob3Q5HfdOvt9t9/kRAs/v7FPpaEQNOzSC1OsuF6X6MGHwu7Kp0s2bFQboea98FiZcKO
mwlAvDJpty2+VIJbeuQlRnGK34tD8RjHtumWrdO+Bur/M9L8/T4txl7CHyyxlOKkWSfDPOSd28TO
UD+PL4LmSs3K+XtlBZ6Na96Rn6KF8qT3yTwuNXnRwo2kPQU//fR1tQBx5VPNxD8yJG70+d/ncUqM
5GLNHPlU2Nqjudu/l2RMov+CFKkTD6V7+3NdWXln4eZhfxqWaQkjSSDhJhxlo9d2DcpwbTmA2gNG
g2wBSZhy/vdbgmlmIaX/UyJXtlC/6uNd7L175UEqHR1/6A4tltsjusw9KGvwnOeFSXkPyfRFSJQa
u8aPWexQl6fiS4glD7pKDxSbf3uvSInk5iFCgWCN8HNtJnFPQnGTUh96mIuwMkVLCIcsEDO7DwR/
o2Jmd3tkaxHm//3Tt6oDEcE4kwgwCoVNGvtojo0U8W9HubYA/1cICNQG2dvirCBbAtaiEAWtSek1
UQ9KDUdwH427tl3ZU/NaXp4VtMJ1BNvJnyhJnQ9Ij5LRisO8PPn6NkByPnmS08wejBWQ87V5+xxm
8WU6VO/yup7DsBCa7C6Q97en7FoAqFcwS9BQwsd6ntJPH2Zo9LHgwVOeTLN2pPRLtp7rz1OxmCp2
EGgMk1ckaKPFsZBgtqpRp6pORnuHFQpcK/3QuzEpvmJsxfBRkvfd6AybYW/Vb2GgbmQ7iu3eqVpX
k7a0VdI10tWVj3f2i5YnRxaVaT0YNDiEZi/G4rwW7Sx478S/7gdQJ0N2geGjLQGvc7HufSEn0ZOM
+jRsI/Mt6R+KtZ7hlcP9LMLiKonStsHGhAhKPzpi966b9yH5rBT5WNc83V4s89+1+JKQU3mW06JE
G3FpOTWIelIWadGcWgxWHGqNAe+GKNknERiKvw/FooTFidgQ7dBFWtHrHZljUDenqZccVf4iRRQe
xt3tIFfWAVIUcyZO159NvFj8xB3NyWiaU4o4dpyihhPHP418vCv7YiULvCwrzBVTa7YxolpFHXVx
NkV9zRGLC8UJo657qd6NBotffVGMFwPqYapG2xgZcE9Q97Wg74JkTcv5cqzoC1CdhwQIqBONy/ON
riJNjZlIWZ/4IeBx/yTyqye4A4b1t+f0co3wbgaZ+yHJypJfrEdcOMIIx+f6JAlYUWQ5gtzyTsjX
KoCXRz3IPAZE9W92Wl+K/TY4NchZNzWnTI3sXnrNo4M+OaOCP8SYQek83B7VlXBUwKCNgqfnn2Uf
dmgUpeljpSGh1r8K7RaQXlc7YvtaOVMprrViL/c0unz/iXbRiR2A+waR1JzKd/8JUX8j2L51SbKW
bcyf/Hw7n4dZLEkJAWo8Q8bmpGf/jhGsWOO+Kr9LmF16bhiSaniq3US/b8/klXWoYLNBLYt/sSfm
sX+6cPq8HiwhVZuTukNJ6Ll9WAMPXaZtjOpTgMWmRrHTauOIAIiGOboj2bqr7HI33N4ex5V1fhZm
/hmfxuHFSZVWuCKfQkxy1e5+rkV5xcpmurIQZgw2L2UEWWCBL8YiJWlRjLnXnJIC+QzEZnoKoF4G
uv/JM4qV0/3Kl5lNVvCcBINC+WcRrOmo85ph357GKPs9obcUAYqrJsnV+rU38ZVEFzG0D1gtCKK5
OnE+e80o6r3qy+0pOPjH4tD9K97hMb1r7uKH5t371q3M45UK1Hm8xakkpp4wRKLUnpptcyDzeFUP
xQa+2gF9279eF2cjm2f507qQejEqGkUkkvpm+eWvyYp/DP7f41GoHoHz+h/OvqtHVh3o9hdZIodX
6Dyh6Qk7vaAdMWDANmDCr/8Wc6X7TdPcRufq7KczUhdO5XLVqrWQI0eCC7namZnWdliFMKY9d9lT
nJ1tM3mV9paQkyP/OR2oexKUHH39kI0FSOWrlzI53B/nR2fPzHsgdTtRQOP+hB7b7AtGLQYHdlu1
Z99jIAIOOs0MaPJgVLvYjsZxM7IylG4wUJBgRw1ycNx/XMOlTlvy3jfMnIlhVPEw9qrFLYBUbfPY
muzRa+pDLQW6Y8bvo7amL7Nw7MHE4CCZBlQOLoKZz6xao+6A1m7PxnCgw9+S04BXu5WpXXDMV0Zm
jwtVgj/fy/v2zLoH5QJhqYe9DTIY7cXs9yw5Sudr+nrf5rRaNzMJ0C32FABhN0F6ZWSFU4CHFts2
DU2oc0Lcr/wa22vllUU7IBcGjySykYD6Xh+P0fFpwRyzPaeZ/7ODhKJHya8i+zpYawxSiz4Gohn/
19TMx7Sjyzqgptsz3yEsaDaNF3C5q6pd2wWUbdAeJJtN/31N+mQh0sPRdMypZQdAVSi6zIaoMn3U
OIboZ9Vjmj81bbkVIOxAKWcDPM22G1EOxzfoKgbZWv+ulfX5/mJOI7tZzE9fMNs/pO6lk0I89cyU
jDKjebfp2jounoNPJmbr2Gae35WAVJ2htbCtdRr46tFyVsbxEYDfG8hsCYtWDGCEhBXzkP6owXD/
5xfVg3RrgGheBAWASA/qwJA+Rhb1G0ry9YH/rX6VfeigfwIal6gB92H2dxWHsjbBs+vEjGlaJS22
1mCUG6Vv3W5tfpd3L2gz0eIGQC90G653kQ5+QBeicBBuNwIrR4t5Tzfy+Nvod60Ksp/50Xi5v2kW
T+Yng9PfP11cqQm2o9SZxnRix36nhZ258qa7rfpNl9YnEzN33XapBk1kf7oyrDcmntIElC8hBAd5
c0Lq/mgz51SmoYW+KPRKPeee/Zg4SWD39VHjqOtbKrDIENgQfvS6lUzLQth49W2z6IcJxHOdh+GL
LW8E0hMX56Ln7+ifDHonGqSx8qJYdBNA+yLl4gKwomuzvU3rvK1Nkqhz27xoA4AxfvoUpxNCy3ga
+5cSifsROcBCq/fS1g495WukH0srjvgBsFb0dSBomT0JHXC/DY4xdmfSycBM9rXRBab8ba0psyz5
ikmqFfIwaDiy5zjCsgYFUO7rHaIUpFmQWv81imEl7FqKBCDmCOYXMCVNPH7Xu9eEjoo03Kw/i1Fs
M+3RNbZ9E/V9vOH9dk1IeWmvoC0Ybad4pKGkNvOvhd+S2HCK/kxyFXY029voz4VHF035oDI3EGCJ
14bN/fO59Bb4bHTmcSVBGZ4VeY/X2l+a71wXmKpvTnXEw+2+oY86x8zrIqiESNmEJgT0c7YzOwVG
/cqBJbdKQpnWYenJQ6s1b2if38T5L6v8XjaBSOtzitZXqHLvHf07T39WRP1wUm8/gsTNkeW211nI
zXgnILDbvjYCwjpasRbZL2xiYMSRDAASx3VvXhK6TSk0fbAWhXZoq43zDRKRSb/1BxYW7FezLX6n
6IH/C866Pv5NRaBWEjvTZMwn67P9mZ8GB3ZfA3SGvZAZR+GSV6+v1kLtafPe2ADfiAb3iQLVPIPq
ylRnthD9ecQlAIXSH5757NjNU1Gd6egFNfq9qvYf4PJbd7TXJnjazHPjIIWfCtaAayMbd32yWGu3
lhl3w5m1fhca3nDQoKCKTnIzfiOp+qWZIK9KGrJPhSG2VIMedutmm37Uu5V5WDjjNkidABdH1h15
/tkNpQhePU2R4Uss7buo/mp+G0GZOOwIOt9+aP5ag8SC3wLaEVV61EaQ9pm/vkGAbFtdowaUHnmo
J/3B4lvldmFPWTBSEKMmJ0D7Bv6zsL5K4Z/lzzaJTyxbYy67bYXAkAH3hrzBVJW80RzxytpjST0O
56Y8Z+CCa2lgmA+u2nvudmh2yvX3HBxUYCA/Tj29WrrTwE2r/y3tZGW3L91aaB4FbgQ1dChXaTPX
pzzDTVptGM519dByxFZ846tgBPDy2VBb92n0vrnJGuPO0hZE3QbVA8TzgAzMzlhMxgGkkMV45pBl
7aEcTFto5UDpaUSpAOBKDwlGI8iTMeAQg49dfy0ht7ACaMCYeNog0ooVmOfxnbTqpWub41lkX8Fr
+lj/xBQ9iMwXoejAFBXzkGghHwK0y0hySFrQRCV/VFn+ofmv++751uGAdRD5Y7CeYh3QMnt9Hj1z
gMK5oY3ntgec1hHjEcwiaxXBW696bWQWqel5aVPIP4xn1pwqMDdxVLi2q2TYS1aAVQdxBLhmcGnP
rjSqOtuUjdTOdpaElWsEILj5x9Tbf58wtDpj3YARxn09uZVPga2XQT/UJkI7O8Pw0BluGpiFd7lv
YyHBhLZ33Jp4b6Jvy5+fCyIBoURPpHam7SnuDxBZS8lTkz2zuEYl19yYfhJSa60teGkvQE8PFWoA
6aZ8+PXQDJ5BqCeGVchgDgE4KfOtC6D4Sty+tEwgiQXZBbrFJr7Gays0d20Gz6SdK/y+zOM94Huv
EPT+yWm6vT+PiwP6ZGo2oNEvmdYwWzvr1rhVwxPkDFYGs2Zh+vvn3QD9Y1MICxa0AdBCUQW+yVZi
+9uLAzmUD6A8KlfYc7PAmmap4Uq70CZMTA4xP008Vfq4MpAFRNNk5f+0MaMbch4VpJUqWu7i9JQK
VHU+3kRtYJ6MTXlqnsoffMXc7bwhJWUhpQFOKiB+5jgfl9ZKx6CMcwJdhkbuGVSJ76/97azhpxFn
IKMJtAVgqNcr49eE1FnNzLM2AqvH5LZDh18BfNZ9M7e7GZEUHlxTwRs32LwA0UukaKtmtM4DB8OO
dmzQ3TTapzRfw9MuGIIvQL/RxB+BZ8nMh7qkMFSX69a5bMQuc9KIx94/s0YvSVN8vT+mhcXBIw6C
cKCIRaPKvFqK91tZQDbFPeOmDKj2g8OR3rewsNsAYAMmGuVD1H4hJnC9Os1g2eXYVN7ZBU6veGzE
cKljHV6784M6a0s0gZCfdtoBcdE/+dAPWvmA29kEOgUeCO0uky+aV+BStEH2o5X6Z1o/ta0GdY8n
RyKFl67gf1fszGtv/aCSmirqnwnNwjjNAgWsr+EfFft1f0Zvo9lpQND+xGyinD6PLvtBM+Sgcv/M
/afBOCFREMQg3G3Ln3qiH9GQ/nLf3m2/77Q9pgc4mjTQI+bOVrBy7DIHwQ4527QB361xqPWTVnWR
9DQ0aasQRDjgC0PP+JM/XkZGg5r84Z2JQAbsMYDQpv89rLv+oGkpPrli32sMl2keORsXwQLyzW6C
Y9yEyVt5Uk/yiezuT8DChAPNBQYeVOEhiTGfcBP84lNxnEZuRTYj+Zm35kESsU1jCKt0gOCtQrlv
9hIMoaMRIQFCR+ivTnmETwP07C6JjURMYh+v/gABFZIg5axc8q+Dcvr90S3bmnwankbYUMa1rUa2
sqBe5zy3nj2c0rp+92qoBUoh3V1mm2xlMifndfUqnChd0CQArDziYrwGrs1JDk3cRtpgw1cb3kJS
wNkrqV4tJ/7iqHzN2k3CZeoVnnpCUJoEnFWbudKEc6upwVLz3LrfHPerEsmDLYPGFaBGR+rK8kKr
XZvQ2xHCJmIrnFDU17CO1yNkMq6QjgHlhVQjeHBFEyG23EsVI/HMBju0fTSZ3V/D2yM6jROHYmow
Q21p7se7vNR5mzfes5CggIbNQ+U69b5KNP0AbMeD2cbZI81Js8+r8nuFlEMIGjoe2HR0XitfQBay
joBGis+xM7KNUKv0YDeXtIVSH+6yad3BaziHzLgd8VOw73jPGWnQDQxKsqQtQFNQvK5MhXmzwWAI
LOSIbOGuQCdxPf0F0RVEUBMw8T9hvF/GZg++agVF3eYdLTFB+mr+G47IKVrNWsbj5jLFECfeNTxw
0SkMRoZry7X0LapaDhL+jHU7XaJxEV1/3kqMeNugADN4SiM8xLsB0zkLd2w/4bFklv/satL5MSQt
7hqdWv431xjrX6Ip4KSHLvG/jWCoEEEbp3kSEPgavuuHDswkbUpddqBjpfaF9Lo1HY+laYCADuS8
oRWCdOD098/OK6m1op2kneSYjI/QvqoCagzdfmWdF8w4uAHRlwDQMAods2lwKvBQ1EaMJnO34Q8j
gn8/0GUOXA20ZANndKp97g7e1so7+1k3AZUuHZ6ETVe0W+Jl7pa3BoPYcr7G/XjjcwDsnIiwp+zi
xNc283C16HmuZXlxLgyDXayU6vskZs0lTvQ6pCl6HdEZBA5PTwzoywIzxv2JuTloH+ahdjrpTAJ+
PJ9+Co7qllO0IbmFvymVlm7zMU6R1BT/GQ7pwNt4iBxtFH8NSMNcr/QgUgYqMI9GEIfp/rACAb5K
dXkYaqahfYa2P+8P7faxDIPT5E5tA9OzdfYiz53SblmapJFT/7b6tw4ayyDY3KXv3IBgGxW7mITE
WuMhu7khIXkMl4VNhm4MeNjZTksohNxE7qVRaVryYAgj2cmxsba5U/MgHco1FYqbeGNmb3Yjd1CU
43i2Y5Tug+heoEuaownERo42LCCqdn9OP576VxcyrCGqAegZvR1gN5h7raahrEYmOupCiMMd/C3b
qA0IfDfehm3AEwoScxLuOhRFvxu/i6jVQ7sMuzVY9GRl9hUTNaaGcBZduRCBv95KRIf4ZIsG6aiw
kZQrIc+bKdCkWPYvcKn+ymnircQhC4uKkM6dOnumRsL5MTFayyKiZSwy00d9hGT3GL0P9Rrh0NKO
vTIzcwa6qC0oDRUMwgnJHl1hbpk86Em6r/JtlcQhQ/W7Nb0D172VZ/eNF0I493l8sygEymCsd3OS
RxrE5e3+IWNn0YNJL0INKgApv5Px7f2dtLSEny3ONlJH8sbC4WSRHJ6JLzcQE02eCN9JaM3ft7Sw
dshoQ0keKX0Xj9fZpLoEKpBGahSRJZFQV+m+SL+YRfc8GvXmvqWF9cMlA2rRiUgIMdacpMKTmd+M
Rl5FQ+WCu8wOMY9pH0LiKysyKByFJbqJ7AxNcSuGpw1/fSCAYgZOCzULNLvB/VwfiE5WqdG5Iyh7
6uaH6MNhDGqk7f2dQbdNcdSZCKS211N2cFbZ9G7n99r2bCV91oANTNNhu3+loAlk5aFok3D4ujLG
G7gSOn7wgJ02qo2K4ZznusyqxstyUUVEj2obJLV1su/jx8x/QMYYOVEwJUQ2+X3f6sdD/HZm/9fq
dHI+xSfDkPZuWVVVpODg8nf5av/KL9lZPVgbsNSG1R6o6sdqpz2gdfc8PPLnbMv2Y6S9GC/DvtnZ
x7Wjeuvvr6bhYw9++qBiSh00bV1FekM2BLw8dm+FhTzqGoRWRhlCZfT7/Tm4dQ7XFmc3mqR9lmgj
Jl7Vl0SDmx+fynon0k3aPUOfEK0W+/sGb4ISRGnAouAQTQl70IBcz3lT8FIhYqkicAOFSiebxDMO
Rbmi1LNkBZcH/sOdhkzg9DT4NJF+LTxfVCOPzDhAlEV+rOJ3brNZU7iJ/QqRSKSzAGG8NhEnfYnn
OhURicGehCKE2nQQVA1Msza3jcD/q/tc21Q9pFeZ2Rdf0e9ThHXi8uP9GV04o6hogsQCvd4fj6rr
DymHOEXUYvMotTq81ya10xN6SUARv0ZYsTCryA6gfgzibNTJvdnaVRyFWqTleFS1Q1BqfSSBQ8vQ
OHJ/QNPMzY4l3k5ACuM+Rspj3iPiW0Vuj6oQkVcytRNUA1F1O65piC/sfDScoigL3jrkBOdWajqK
XKaDiFC23tlxdwJVxSV7IOnwXSfez4GNe5GsnLbb2ieCjM9Gp4/6tC9plwxt5dUiGkh1zLMvQiIr
Jk8FUUEp+8C1WwDBjz0PS0LeE5lG92d2aQHRZIsti5oCMO6zY6EMt6eF0kUUN/au7ZtQqXbbkGrl
rlw0M+VYkBpH0Wp+Y8Ujclo+t0RECQq6Ajg70ni7gTt/7g9nwV0Cufy/dma3k0dTuwPeQUS2ezSE
RDP8m16Csv2xYmf05a/Au6Zfm29Lb6Kam5pT0e82W7ukbYuc2lJGfV02F6vKnC9tlfshqoaQo6oM
vs30bI3kbsnNADSBB8fUKXhLH+UypFqFVcjIzuhBa3C4RWDrv5Fbzc0XsHPhfdWO5Z6wNe7KhckF
3zfKqgAoofJpzyZXB0TB42BFika7go6i96aEV236Mr/YaGhNG88NfYJK6P0lvT37U3HAgFG8Q5BD
mbbWpwOSA4RQMFLX0eBKICZ0Rr/UjpNd7ltZCOYmmVQEdDayE0jlzjxZKQqNpIWFwRVDfqjp4Jxs
4acbk9gJqHi0+qUSXf8lIy36t52W7HK8fw8rHzHdrdcbCh+B/BCE66ABgMrY9Vid3Gtypvt1ZEph
BNA+R85N+j910AkfxwHIRldN/CGxXYQVa6stS6SPbGz2nxs4pxQSspN4TaM2A8jW9XdUNajqkTSp
oxaZiC3AI81hzAqxcvEvrexnK7NIQ3kSRasUyUVQ0HZbvFlAujbUzfb+pN4e0mksuHgnzTMQNcys
xOjmrtMCc6q34sFs4gxUTs7vzKD7JEnskDrtCsTn1tfBIAgxYBKIbZyX68kzRFqYxIdBWxugbU71
34YeV2hZl+6KV7295/EgdvAGMABcmtAI15aQ4XTRwiibqJZ/VP/FhNBm8S7jFZ+6MIFXVqbXyKcD
WCLz25uiaiKk7qBQAobCgEKqGCyHIOItrRxtIaW7Rlgz3xsIR1AURmkJ9zEY5ecZvEGi489vbRkB
N9OFnAuJBDm1Vh7CN750bmY2NqPh5dgLD4B2rwYXFMiQoIvd/Y0hImrUF5f+HYb6iE6X6j/ukbnd
2bU7drxnSBXLyHe+dNm+Gd777Mv9fT/5is++5MPENIeIRFFqmDu0xEJlmNVJHbn5D6OG+DzgpNBi
36KdBVze6K6x7AC6zSve+kNRem4WngNglYnjACnv690ixkJyHg9w19YuO6fvxnfnLX1Sp/ix/OeG
yalCxgiq9GF9ZMkp61dcynyvGmjMgNtChRzJoqmsc219gNpgHMcoq6QssH+XHT1mnrMRur1xLH8l
dLpBns+Nzbw1Z9SgRaI3kc+QRNppYAqAlF85oO1MQWwrGEk+nPoe3ulglb3rbIlR1jRsWgmOUNu1
43Qf676aute5wQ6xqF0vZHmK7jgnhWD3hqtaGw+Gw4DzMblTs1CMavx3f5/MnQhGAQAoVgqoRlRF
5qxZeFcmTsNGFZmDyvYE5Z99PtAHNCFlh3iQ5dodt7BE08HGVYtkHhAMsyOX8qozC8a6CJ2BxlNa
NOS9Hgr36KQd3cZE1XAvfERiUatVaOacbDg3wePrZCrE884Iq9E4ZJwj10iIccxgDKFXsdpxM09A
YF4mQkYHXfaIsuDKr7dSQgarB3VxF2Vt7AeOUT3Yvqy/s1GXj8zMzKBHmnArnCo9omlHP0kIlKwA
I2+P8IT+msrrgH/hlp3597IrTV5VRhelndWdkPZ5JqBS+GZJ3mxT0lfnNo3f3cR81rla42P/KEVe
H+SphATPj2w6XrVz8DszBoY6utlHWWKIs2Rxv7MNc0D5iI4hYhRtl5toCWx1oh79EWK7TqHoATBv
vi0S3v3MWFY+541phFlHQM/J7A4JDCi+mX3tBnkH+UZGBfwsl+4JInkCrE0qfwb9YRc2vhUHeBCB
ZLaK7dDRhhcnHf2d0lRyIMp5lZVQIRo+twTxYdAVDVSoyrJaeXYuXA+oxoK+F9TNU4w/B+CVSS4Z
1dI+ov6vtjI2yQAxVvoFMloHLzeiPgYay9ghEHzFF94/lgvH5Mr07IZAkRh6NANUdUvDfrbz+FU6
+rfez59rdcoJUu73zd3Ev9N2R+l96ntHRRzc9Nfbvebgvus11kd6lkGVzNpkIPUFQjZkhhlUpAnN
pjoSDthKYu1WbN9e9te2Z/vcKlXrSrfsI+UOUBcTaMwZjY1i+5b8LGI3NPx4M5Tg77DqfN+lO1fz
QkCmTbYGfVya9I/XDdho0VkyD938TBuV6CXWO2sDdKFqiAMUevqG+h8QFyvBx9KocUXhY5EBQFF6
NuPu4NdmrUYcsIyg9hjb+sGWvvzv+wg0j1OOxsT7Cb0y1+vqmbTwvczrI6ewL4pCeddCg+Afywf1
y/vKOi5MH4pwFkCd8FfwndPfP0WKlZs0KCI5Q5Q24pBSO5DeFzEcLTTmDB0JdH882bV/LqEhSFF3
xlgHnwaVe6jd3yWA36Vk+/ufNI/F4bvxUEXSAUUsJObmczz0Mra5SMcoiS28Ttu+Bmsu4MfpgIv4
vqnb5ZzwkuinwOBxec9fxz7kPM1yLMYIOq5dkCL438aVWW7uW1kIOnAVwR2B+wZAeSQBZnOs7JIk
qdSjPFHNlrG0OXLNqgLuWd2+G4hxGVC4Byl0kuwSYbob9MS7G7DrehtbjWqvs9h9zP2q3CW0EE9N
xfS9q3VuSGUL9Uiqt+bFB5HvSsC7EBciUQLXYiPViy6LObeG4mzwlJeZ0ZAUG2QsrC3dtP4/qw0c
vrNBvzaEWQCNQdBgpBsQLJbfxuncyYCvJRMXXN31p0wr+Wmboi7uErvApzgnJyx3dBPJn1CX3Ym1
UGcKZa6vUGh9II4GKGPSvJ/To5h+l3e6WZoRrr+g2IqTvsl2v81T/FCG+ev9jbGw02ELLz64UlDd
ztsZxrbSEkeHrQbxfcm/QFBV+mvwpdtY8UO8ZILUYvsBHHQ9c6BIVbTOCjOS+Tv4+3bZUG9ZB0FJ
ujZ1k1u6mTqEcza0w6eiwMxSaprCa5zKjNh3hxzcrdgP2b6UO+TUyGmswu5g60GxRja9cIaRBzXQ
kARM2JQOvR5f1qXYpOloR9J2ToMYrNC2c3/7n1cKfnhS/5xQOt6c8dw0utTqc+lFja7kxs0bFgxS
Po5NuiYqv7AnsO8+FG1AeYRI9no4lqGY0SeGF2U2STe2mzYbq7WKjV+B1ub+oBZmDh2nGgD7oHpD
O9nsMtPMuilo5noREZYDKRPDg1pnv6aMtjigyZeDghIIurkVl9Rmw3viRUVtyqNCFJriFmmzrw0k
TS73R3RjC3HvpM0CvAHSKChvXE+eSxLOeMr8qDa06pLHSWXuiAFN9ECiOW+VSvTWHMAyqOmaoC+e
NsUsBkrR/uZx1yWI9VngQy7Hj3+4Zgdp333XFoGZj9Egdhb6tB0pgkTGe/yvrSIoSyYraOWbtcT+
x7nDfYmOIKCIZ2upd76d1ooll6EC7QWErP7lY7ImMrBgBKzjICXGCxD9BvO0nCegqk58j17O2xXf
sfbLs12vEV/HtY9fRsQRrl1jNx5wgsF8+uzJb326O9ymrQr0NdLLkH6FJzna1pl8y8GfXYNTjo07
0zra+Runz2UyhIZ8SgztoXdC6fkrQfPSh6DVANsFLxOgj2fbU9OLus7gjC+NlR1oytBEIxuO1li3
DPJ0rct+wRrycPiHhyDK8fOmKhLrhIGZIbsINQY4mAAVqo1GQdu+vX/qFg1BqgVROC4QYNSu5xc+
l+etjLOL55GHcewOfjH+yrw8dJNVNoRpiq7uGPND7AZ1BRMoCrx0r23ZBbM8NNlmlzSjUc+/F+Ne
U68t26v+l41AUXOCTIfsE1o5RuTMgBZFiSCQUIXP/jqERfdHfkPOAG+DBAzWErc4iuH+bOhl0epD
ran8MiD426d1VpqB73c84B09+ZlfvvQ9VMYNH1nrTK/Qe2zn9Ngpu3vAVNIwsevVRuibaxjXhg68
8tSeOHH/Tl7r83b3OUSReyu/xB17g6znOffa7aCpwHirpBma1b5EWRnRo/I0Cq71MWBrz6TbcG1i
0UOCSkPNCaVffRbxQpSA0QaqYJfKecAT9jnLLyLfU+tYucfawDYkwLloeXB/ORb8Md6AyFChPxm5
zI+67aeRg4kr8ZBVyS+In4N0Ugrg/1q6hota8FW4oRFuoA6CYGA+NkUTTdqASl5S3etDUWp4diqP
bO6P5QYCjq3lTpTloLaF+jOgz9fLyDPXim2vY5fYKKDyvZM20ve0OZb23iQlyIaGkCkwZlR9oDfp
RnoPiv0B2nIjAQizyFMR5yvn/Kbu/fFJ4LxDbDdlHa3ZqjrU5nbcAATLKHv1Y++oKvnb7nZ26f8W
XIVDHAdkOAzmXwh2Nvmwuz8lSxOPMHYisp5K0vPOM0K60lEVLS5lDxyw3kNEyU7AwXvfyoI3Az/F
BA+DqiGSiLMjnWVW2elFU1wKiFuZIj0O49tYZK+k+P8aD7AnaGIHABaZu+sVVqhdKmo5mM6ygsz1
sUn6lU20dCCQgwTdBoppGMvsWk31sTONNC0uEp0DYd05v+O+Be84Kdd69pZOPMCX6HHD5OEmmMet
OQP8qBW8vAx7DUQunbPLh0PvXOL0pTUiMrwJ7b+fdtDhAcSC4QGNNCcrBvh1LArA4y+5MmyITSoS
+MQ8asb7/Q1xk9HFKYdkNq5syJDoxnxDcL9KhsrKyotlvjVgEg41JBT99waMhfJFGmJlWAs33JW5
WVAZy8wd2VCWF82uwO4xmGrT8uZvOoAUnylfnkwvIf99z8MmkiCowUAL15rZdFStx/oIm5n+d2zZ
zrZ4aI+X9D9DoafoHMp4OFcIFiAhNXdqcVwQi9XlJUnDJvN3+rDt39FuViKLoOERfH/lPriRZtEC
zOEflGvwnvdmb8O49DLI1RTVJWNj8mimVrqNm1xFRl32G2306n2XaP2mSVBFlNywdkIaRugSB0oj
Sd7vLCSvw8qGXJokZr2DdJWJRnvLD/uMO0fR99qkEkE3RufYQUaz6kErav3gxx0o7xLofZVO0+4k
/NUu9fthy/mQH2XGs8dapHag0D3wzvTRDWNMCvCfHZx4QsuXXOhsLwvojKsWxUYimk1CDHpCapuf
DKS3z/UoIcjitu3+/pRNLnw+YyaK7hB+0ZAu8Ccf/OkKlQZuG/yxugxWUezNWC93iPn70HaRYu4L
pu+UdOW7z9q1fX+buMfesDSUtBAgI56aR8d09M26sPBua0HbYOmh0o29Nx679NLb+1xmG6FN1x3f
od35eH/UCz4fNwqaW0B7iafczV1LvNETTVZdOs9D+9QXlfKLO/nklXO25Eo+25ldoIbdGhXU1atL
LHZm/l6eNYsEbvzNmyjD1a9mjTV8yZd8tjfb/w362xOAb6qLTH946qUDUb1/yhkyj9g996dw4apB
6gdgykk0YYJsXm+cys0ToIn88iKM1DoqL0XlxYOScseav/ctLU4iGGORYwKV9o36XKyKipUFBmWp
x6q3Qw+FciejoNf7jTT3V6DG6rVMqLE0OqTj0QGFmA806bOFI75C4KkIHCTd6PyYpDTw5M/UeuuM
NrBZtk2Kg2fnO68Kq5huOgTcWWAf8CoNcnJK2hBRtpFuGv9x0NjJUdB6swEv8d7uT80NF+fkX5Fm
QfiPtUAlcObIG+r5NPPh8PhmatYNASCtZIhAO9lqx/ob+lug/EZlgEbf1/uml1bls2Xjev3ddvTS
2M6rS9l4IR+dXc3zzYjaD/G6HY/FVhP0C9rgVk7U0g5HS9rEHIsiBvpdr816otCpmfHq4qEtolZF
SMt/qf/bYW+Z/3J/hEuu8ZOpefjZ8qqU0sDc2tKUuBrAT6ez7slzAPQ0R0NuwY4BjXBWrDHJroxx
nnbpUXMqSV3BJ/fl6+i0waA/csE3ffqN5X/uD3JxGU04/unVNol/Xc9nbpbt6ChZXWicBlycK3SA
52fNy7aGnz537EmTa+mZJZMO1g4IPgCcoV15bRIvLYM7bc4vI/jxQZ0mDqVdFIFuCitktB8efGUn
ASr1ZE/7sT80lFY74UMFozNHsJM66Z+x89tNLazm4OmKHcqYq4OBKz7WabG5P0FLVwUomFDGAUgB
96R5/bXK12IkFHFLxb2v0IRXFEePoS84qUgCaka5BnBe8jzTcwscP2jARBvszJ43cjaSgl/63bEP
/2vn/eQvPv/67NSOjPVmGuPXTa/e6d1rXnxn9jGOQcQDvsl9W/1UXrLhHjpVLvfn8aMhax5pQOAE
cnZA3kNKe/bOannpDzhE/NKMfBvnDyBrem1MP7RSbyuM9rXN/4Aux+lPvXwRrA38aGQPg81CPJUR
7XcPVNuTHGpw3QmU6KDcPiVZUJA1zpubU4+KMuBYU9IfiJCbHgRtzJyKZoRfHHcAXb8I+/jJU4+1
ph1Elb0huV6u3KRLz2yMAel21FFQTJnzE1Crr31f6zEzKlF7Kns8+hlakyBbNoaZNNiJ4t4LeqMX
h8a2h2cjG4p9arb+BuVAY22PTDvsZqHgDNAzNWXX56AaqxV6mxPOLxZPtkI/1CKIk2PpnkoSji+m
O0AB8Tn/vbI9puW/sYq2DAMVSBCamLOdiQzZ0IxeyS9aqu8ArK9AUpH8YZQHXmL/lbwvQtF7P/Jy
l5d9QLzkqeu6sOMjbn/yLQEtmyWSAyf/ahPyTavkMUtOC83owFzgtQtSttnncShrOVrf8kvHux+I
VP2Q1KCPsLyiORocVChm7gEepoi1JW1Vr2RCPuKN+exgJVC7AfHXxP197RUary2JVwoOZtIRlKGi
L5BzzLyk/e7jvfPYCSeeullGqFPiPB2UEiBL85VZH5ssM3gwuAl/0Kw6+crLFmV+bCj12BsW76bq
GfjDCzP/fn9FF+P7DxA6nCfaNeY8Ck6mJYJbGvaRMZwquz86Ig6yEmFvl2yLV9N5oHE4SisEfdVK
lLCUncDjAqxciABBNz+n/tLBmlflvYH5+pY/sMDDfyZq12spif/HGP/Xzuz6bPI+dzMfdpzinxs/
UW9S8nhh/PsovRD4ha3vBLpXP/trkf7tNYFTMtGwT9Q4mN6ZNxWsFqVb4LikgCOCc8elf4rVLoY1
I7O7yOuZj/w1bgvjkoxVoN7q+CnpvEBJvsmyQ8Heze+u/Zgj3gSQbFMhCCUr0cIUDFxvfLwOAfMB
Pgb9LzcLKWwRW83Q4Tq02M4s1JvS1ki7FjYLXoLQPUAOEBgAHO7rwwUicU31shAXfaBhjr4XVlkB
WkmOafFIExD8uUMotC9VvDK22zjv2u70909vb43mHfCVsOs4D+P/cPZlPXLjTJC/SAB1S6+6qqpv
dbfabb8IPsa6qIM6qOPXb8i7+00VSyjB8zQDGOgsUslkMjMyor2b5INmH3LTVfeAY1vfEVXBFUSq
YiBVhMiVtWpJVVKxsNNtvJ3SIXYlXWWYh0120drXcRyLwjWPcIiSD+T0LhfVTtIAityWhRVEXLNe
e2wgC2+u03wJrivWHJtculdi0Nfa1ctOxFlzMdFZQNkJkiPwI64opkvbLF5mNmE4LLQBlwWzABIN
k6QGsIe5Y2Mmc2Jz7XUGiHrzrqN+NWWta81jd6q7FuzEEPHeudqvkgncZVC7NTS0R4CqEUscMaKd
Po+EhWqlvAEd+2rwCvtv/qz1+VRp1dGc9iLfehGJe7BW9GAUPL44PJd7oCscXBVjzULe5b6ZQgTC
aE7zGKKMrrDZG5FaoxHjFmD0rWZIgcbLzpq3nA0jZGuZdp1Z04QfoA6YF0H3Cc5mDMgsqQHOfQOZ
A4QB99Z6nZuDRuLM1PpTzg5Q3pf1UsjQROH18m2acqQKv5OR/k4a+W4xW7dVx4fMsF2izc5UlPcd
19wkNZG/kMOsH6dmD/m1tXY0imT0wtB5uaJlHApms8KkLAR1ikMocdCJ5c1ewri1bHDCrtVbqHTj
TXK57EKjkIhArSc0Yn7oGsXpiP1PozVHsBX4O0dq4zijRgcI2/pBNQzlXtrSGFGzabDb0Ioln5HG
JdwKad86U4nq3MKl97qWQBTNikcjDW4b34j9wJ7bBMcHMzpATF3aRtehNkEM2QLr9l4bP2dzJ0PZ
2EfUeDDIpQAMiCt0/fcz92kUUk1kGdoQE9SSAkTH8qjQx2QPsLThFBdmhIiYasPQ6DLMtJ+qp70M
77d3afPPAwMPJANKcehPX66i7WZ1WIalDSmGcAj1Z1CTQ+DrPxhB6olqPjrM4DW8NNIRM6MNULfh
orUuSyERhBb8+LcjbesQDOA1/7MiOBsbEkueB1hpPc3ZCUubH/vfvy12dUjGe2gc4CvkJQ9MKrlE
/c2U71b6X5zqzI6YMyUkY3SEnaU/WTGIm5LWsfNDU+zF2Q0swrpbQPlBvgCxXizdS9WQj3mt4GhS
oB9AnqNy9A9KJ5MAQXJsMDWDV7c6IPtMI86tw22P2N7Pf60LbkezqhgZBFJD6PC4qooSowESZA5m
ABBR3za1fnbhSsOIBe51jAyhZCQ+fqpJy+K6ox2czyCByiR6kBQOVm7ATegoN+CCVMiqW18+GgC0
+betb50vFVxMQKDgOoUo16XrA+9VyzWGgsK5fcWsTUB57ixzvWNlowiwjlkC0vVHVgmIwEszklx1
g2I0XcgyGeOPjAe1qgTQ7brXlSGwE+mhKY+gSDrZxuDlixrounS8vdI/L/urjQbXJxQeMSiN/tnl
b1BM0FnJVtuF4A//2liPOnD9RCL+bFMH8pIDCi5NJXn6qDiK2VUOk9mDtKjHtE0Crr/L6V4xZnPv
8cBBygqiMABvLn9QGhtWPYFTO8So2KJnDscAdbrsFDzWVV2t+syIsPNJPWMWVOZdKEnLYTaYY81P
avvdSl5lAp6WnQ+9t6Q1hz27dKw0VyQKzF4o9Q3GM4fCmY2wVOq9Q7N1Pte34f/fOjENo0TKkYt3
YR87WvVuW4vTK5/Vbhhab6/r3cNoK6SxwBIr5vucNFo6YPQ6xCsJ6kaKn6QnUD45naz5s76zeduL
+teY4KBZWeulnsBYZfy27a+JFaFrraJ4fPsgbAWctVkNfg5gZQ3R7SZWI2mY5j5keB+R6ifXPzmg
guN0IMW7ktwX9edtg9enfwVY4p0JrA0KzZb4nM9Uvig6RGORtTM3Gyuv05nDMHgBgL1NjsVDPrCD
XmSODqTN3w5Dgzl4BaSs035AjyniiLI1J0lW1KhtUTtCQpe3vdNx5W/3FHVVENdjzA7pJIguhU+X
9LNOFsNAwWJ4nU7JaTACMz7I0r1KuZfuIVevTplgTcgkaCENxUz0Bji9UI4Hd9Qyhyl7gOrr9ttq
Bi+QdWYCX88W4pNZ2XEe21YTMgl1GHM0mEtNdjclRHLwBtNeRjXHEAUemsfSquqDIimSb9FBDdq5
v8dtyRyUeEYvXbvtt11qcweAJltf/cDjiRmbDULQIuVxE6auVvxql3djj3nu6uSviz+zIOzxTHOo
vOWw0GV4TzZVoCJeUt2Bzuyjmuws57rSdmlNzN8Gpift0MEabTCCCvpuLe9diJG5RW09kpo7LaqL
fZ46iA7MlI+3d/PqKSJYFz601I8L7RezCXUpBh2mscRuZjZ7cIH1DFzEUlgBdAvNH4QeHcRawt2A
JMfiMdZolYelOeb6kUuYnDyVaP2ZO+dxc0NxzUMAykDacTUErjZzPthTwUIdNBoYPP9ltm9slP2m
gP6n15qy381jv/bcfJBXhLf387rmti4VMkO4NcB8CxjG5VKrGcRiZYsNTTVomtS/MfPg1Vr/nup1
OOXSIze1O/DuvBrLHr3n1R3yx/I654SZYRQWhXxuqetS1ouEhT0jhx60WdL3trMPIKQ73V7j1gkE
qEaGwhak3ED5ernEPG3BRtSiEEIoFM0TZqluarWASaCbuHM6rt0TZwvDMGC6W8VKxO4EH2auWbXM
QrrQxZ1MZiCr6Pe0kPesCKlLXUk67zODhZPixZLDmHd7wzZcEuXJPxSEeAKiTyn4v0SpgfvNZGH6
3g25U0+WM9IDqN/nVHWNOJhYYJVPVPq4bfdKbRA9J8hfIudeWcHA1SFEsqnXzFzuMrxlWgVYmRRp
rz4hYcpIIx1A9qKgG23kGPsvRm8EfQlmbaGGhMEIZAecRgDugpIxaZtXVUsnv63I+wJ66uMMlVR3
JGMZlBILWEyQFWnktdaS9LGYTRUkS3QEU4zGg6y1QNVpSu2OY6y//DKirCvDAUfDFZxq4hzTsjBu
qTRFCUVt/bxNfQy3BDWoyF9Q/xugbO0oA/dvb+d1FDu3aYhDlpCMggbXkrSh9KWMim/2x+CUeDPs
xK8tZ0RD3jZA6IrGqfhW0THkUFhlg7IH9BJdTsBG0C+E7bwNrthVV9cAizsmjIA3wbto/Rln6bpU
tTWIjeo2VPT7JKVfprlzgcZeqfFRPDr0Te4Zkg06tdEj0INOkuUpXTAkCWkqK/upGiV8BUNwtdug
2lvQ52YEEwEa2Q37vL3r12Ft/aEYb4XiBHJx8X4s1LJBa79sw7J4W6b7JIoxlyfvDNtfX/kwgoxk
ZZoFmaY4gA64wrTYFipySvzC+uUhz7g7pNodKs6ene4wK1zHTxhbWQBBnSMbEO643PoqtsH7UrQo
z5kANhXsSPIYqdWevsSmGbQJMX69Nn/E5kja44AqHWnDHjRH3lJbGRo+KjmCW2GP2nlz+/CORW8d
WEsU7C5X1Kogipo0uQ075S6zCWi5jikmyWjyJel3Nm/r4KPjA9YQDK+jESOE0ixjLMnBxhUOmfSr
XHUc8HIeHdIC2iGjUk6aL4TtgUk3jaL5gyEkIKcxMXa5vnqpE4w4oCZkDoc4BmctzxyQu9Wuihym
NA/F8Ou2019PLON44mb9fxYN8d1EFlIrUmXAIQ/yiUreF9XVgjkoPO7EXu1OLsQC/PagvlluvBPm
tj7muWnBPePR6JtykfAxpVh60232PZV7r2lZ6ZjlWIFgQ7V2GlybJiFjgSoRQhFSxcv9bU2WVPla
n2HFSfMpQngvYybjkJS7o45XdX9sLDhGQekM6pvVWS9NQW9FRtsQRZF5+pYh2XZzLVAKw5P1U2rp
ASOvdrunm3PFjL8GW+gurNymiC9IaS6NNkmHimeWdqEue/U3FtXRHOXP8UlyTR8Mup+K5Jl77Jhb
9wjAk3j9IvGGJotg00qVXpVr1oVAXQBs03vy35K1/lkVQiYYalA6x4DU5arKNqkrTZ46pLqvefVt
6o4UsxF26mMS3E+TytXSvSLT1hUMCkegmGAVmc3qSGe3liUVuTa3KupmiX5nfub1cJBfKTidQUTz
gSfjTpaxZ2799zNzXUIHM461LiTd7MRQjuEMVEtF9b1VH2XlvkEd4/a53zSI1irafxjSuEJM0aQ2
paGRO3Sl9CVIrAIK3xBOPxRVVR7tcer9ukdfLIYy4E5c3botkCGuhRr0VvG4vlyq1ao5mA0N7Gw3
rAlp2gWJmZdenfTUu73ILc9ch65W2hG0ckU2XJ6yaW7jrA/pXDO/H5XKMRPcGretbOUN51bWX3H2
7VR5kQti531o0NjJct3X0tckiTTW7nyzTUO4ZFdsF2hoxW6b0XPd7uOhD1vCXEVKPZVHmfylt/cM
bewbJGztdWAMWHgwjF2uKGvstujNlIdKmS8+KYbqyYyTYge8seEISLLwWodQ6IpGFgIkp/GYJhyy
EIjzETBA4ZJCfVNPD7c/z4YZFOXWITiQ/2CeXnhzlbSyW7Ux+5BnlYO2uoNdU+U9IqmNiwUYYIy2
QoQNziCOkHKixbOdlUOYGhCMl4Yqd5ux+80BrwxKDCE+NKPR7QSNzZWhcIbsbS1PibP7RV4qMpNS
2Mx+9OmzWj5J2c7DbsPlcImgtwtaSbCZWEIYBHVtN1kAvIUdQSOMjrriSQ3wowOEDb0OkLQdF9/w
PBUgDzz30Y0Fxa3gE4AP2bOS6kNYdTYL5t5YwJIEGtbbLrH1sXCGQH+Mfin61oJL6PFixkYxDqgS
geQrbh/qRXfVV5k1gUWr19vGtt7kGBJDSMNBQmlYvEq6hpM0yfQxtEt5ekr7UvdsqVVCTGPqRwnv
WTdlNphBmaQElGTKHVcMHrQFmLhu/5KtZaMnhQlnJD8r99PlsWZajj63mY+h3BvVQZOAi2/lyTP6
6l0xiucZ7r3joRtVeUDsUIvDqDdmykCqe2nS7pquszWJh8aS4e4EQtVr5SwL7Kbo0ets6qehr4iH
3EJ6wn3T3JeJjZIFwdAIMaU9NfWN7Pri1whXj4Ri0sRHg4dTTxpPrePe54YtuSCPqrypULO7oVEx
xzd0w53Mkz1k0cadC1QRkglglVfCT8G8zfqsLstyDCtctGZrfTO7x7403KX/vbDlmMZkT6Z+c8Fn
FoVAjkFMGyLbsEhTSGHxrywq4va4TlKB2M98mNMvtz1sI1yg7Irpa1QF0ekVL9waEwdVbNRTuIDO
twpHe3LiGbWfPUH3jcinoUaHsWYM7V/P3Kkm13XoUkxhDnr0AQp46MrdVfLn7dVsWEErV8Psko6x
I3B9XjqvBdxdS5VxDlvdfFAlzBonGvWlvtvjytmIerhtIa8LDCUGgsWCKhn7ZAE73BLm3JDuoLPR
eaxR2E7idW1lBTrY8D7cuvivcBaZMc4MZLM8lLIaAM3W0fbgZNcbBgvA0+LxitEU1DIuN4yliZQk
Mdytm5lvM0xGmGbuQj94L6ysL8PLotxqCDkQYAXI7YhgqEBayuWpH0MyP0pq+sBqEDMu+eva6FOc
Zvlapf/E489h3KPpvnZwdKnWd4gF3TFciMJbR8uoosW0m8LpZ2b7HKinwZPVnUtwaxvXaSIDpW98
MF04tWrCUxljtVPYzgwK3T2GmGu3t37f9u4NdwAQH00SSDqBv1mUruq4BD1ySKOHJHlumtwZlh+3
DVyHO7gCJlXw1yFRg2fGpTfInOetUSUkbM169JucaKihGNML0H1eVa7ihxAC86dRL3du3C3DFqqa
eL0BdYeL59Kw2ekyLZaMAOpvOe0cGBPE0CR3Im7GgU2ge9zbG98L/V98KczDotIpToBlVlyMGk+X
kE2DQ8ajUXBnmg+3d3M9nYLLY5oJNUMEinXWTDi9BUpUiAnlEtbzsex+pKrmFtDlxgtKr3dMbTj5
qj+FtA/c6yAkF+oyc1NNo2q3CyY1rGCi/HUZDW+EWKApLafbq9pwQg1CmCg/YwPBhS2kJKgHt1ZG
OAl5SW3XHEjqtS3bE2De+EDoz2FMGmcWj3qxhh+bFMIs9kTCpBzdioZLwlxzj7VrdWfhAwEBD8Zf
+DxIyETl6iJrpT6WVBKy0p+XZ6mwXEhBQbn8oKpgcS1jXyHfb+/exocC0SD460FKBr4i8UMBCx4X
hS6RcJh0yDF1JfiE83FxCoOd+sImOx9rwwXRUgWfG7jJoIciElbEMtM0ZjA5LJ9aKKAx0wxi+d4C
nmmq9pg+tmyBjEfREQJRKxBBMfWg2E0XG3KISnyWTV43ZW5WpM+Ncj++3d7Fa94YEH6A7ABiBJqN
Zq7Ih6fO8pC3tFPCRtIO8fSYSgn4/lrHAFFnQ37MnQMOfRDEyIFW1Y+Uxz5JK38Zm9OQyk9NwgMS
219u/6iNGHb+m0RKz0HH8Gw9NUpYNJm/ZN4UB5Jx12uH0ooGrd+7UK+LlWt5DdU1FA3xdcUZzSm1
FrR1CxJKxpEmpROr71lLPXCxmeVTIUVo8mJSM7i9xo3Dj+sBomKrcuu1LnZWt9rYm5Uc9uWcOqPJ
J4zMxupONNvwpAsr6yE6K8+YpcbNpcvlcF1XrWNyS+4hOrO4iTI7ar7DKrdlDQV17KOClw9mRS+t
lSh5pQXjctjJIKNvXCV+xFjw1Htlt+MhG4d/fVep67NqJXVZg97ZuhS9aEicaHKYtaav57yAXkHO
wbIOCGtF98rZG/6I0omCaGOvYG+xlcT0sRr1OZZDe+y82EiewNeR6+8y/yZL0Lgbw9uusfFwRP6I
mSLQEqLniozrcnVjaxa0okBNKCioMf6+1L/VqncreT7puj/VUmDFIKsuHuzCfuDxHsP+RltkzV9R
yMVli4xZvDJys6eGlTCcv/LXnCdfZlA9QjzlJPXGXWOqzgwYUtGqB2ROQS6T7900u4nBT6wOQW8Y
ZUH60Lxi4vz2tlzz4iLsYk9WNi1oCeH7X27LQCEPxUwUD+q+9VQKm9pLa4XyGFDra56nPkr/FhpV
xT+D7SQYnWgB06YRB6N1R/4BwfpDjhmz2N77YRtolPWHAeQLaKENgibhe1EgGxJAxrBfeLzMUHfK
k9nLs8YxzcFPBsuZNRC80PnQ7SqrbYQRE6kK6rxo0gOUIqQrMhup1lujEg4DBHC5xBmQ6dJel2Pr
uGEgC6RQIHtZh0gvd34cdbkCfEkJNfYxjbmndwtKGWoQV3tsaRshZP37AIYDG3Ydi7s8U1NLLZWw
WlSvKBMPaBdQ/SROBvKdxvJvu9S2NWTJloKUGY/dy3WVyaSC7wQfrswtM2A6njUJRmGDCQSkzoSS
xW9pTKu/zySgJgsiLzSq/iDvL41mhlGkpjkrAFV86JXpAR7tD9Lj2A8Ho9qr+mxgDHG74EmK9Hl9
74hUJFqbDj0U7JVQlha/hozkAA4ZI1H9hcweiBTc2GiORvaUZN/tJr8bxl+NfBxVUJDM484B3vIi
FEZATYD3N4ZPhd2ejFFmi7IooTWf7O7LyN9z823eU5/YtKKhZGFiCB83jhAlZD7b5tSDJJvk9EXm
06PalvVBt/ofsW3sgVWuMe+ISetkEyj30Je4GtmajbysC0SssOxQ+W4PdhEAER7oXXE3ke4tyV4r
/rOx/X7QnMUmvkJ7j5Ym/t/0TLY3qbmxdpxQsFFjcBmlAVHebqnGqcorqoV1ebCnESRBpaNP7+Cx
un1urodHgBM7NyRschLrakWnAoa0e2kEQiUpvHmAtLs9PahV8TZbr+A1aeVTpUDMaqEfZSftKLNt
vGswoo1EA/cyXjfiwzM3+dKATkELlypO/Kyv+THOW+LWGsYJbi93I8iemxLBMZAVzwjLJy0sa/Ig
TfS9AIvibRNbX26dTQHeD/BNvDuFoAAC/abMNC0kVa+/dgpavOVYS6cJmu2Btt8F2LKHT4hKEl6F
mC8V7FXQW9NHnJ6Qz5Xf6r1nmFGja17S7zS6tvbu3ND6Q84yNXkgRY54gL1jYIipMme0wttbt+UI
OOrASiLCYYhg/QVnFqyhpXxSOj1EM4hBjNwEbHoHuLR1zNEA+NeGsF2QiGpMUrY6DEz+3Lhpd7Kl
4l6Ou2Amp0YBlnhpnmzqDdOLrfO7oX1uhmgkQYuhl9vL3fpy5z9F2FCy0peXQE/ghqR+rXTuuqkZ
JFnsvVt/c2NxSSGRh7oCcHKXGzvr3Yw3IzaWUnCBVSCCipR8py67leuikI2sDp3qlZtCMGIbjIEA
wNTDuOwpdQq5Q57Z6Chtmi336lhNHhSZv3KtNCnQ7tlJjTGSUg9m82Bp6d6Ywebm4mLGZCwYiq8I
enW7UuuKx3o4DYdquOfdgx7tOuyeEeEeBHNdPDPQHYa1Apms5T5OX2icu//t+50tRigFZgMwdoTb
etgWjVPm3zQwJnJpJ5vZdJIzI0IRC5W0MisgwQEKi4MyQRLkFQo/tz1+K4SgBfu/jyIc8HpIqiRt
sQ7sVaf9HK2/nojGbYYvDjUzG0QjsniVxDYgNsRujTC1f7byAjjo10Ud8Gr9fXshGx8ejZQ/4R3E
mVeUJjHIsnimVbCTgrqqg5qRD/3H1q+LjD1idGxvXVvFnbVail4URj2B5BM8wGy6vs1JZoQj+ap0
ENcxn8zxvuqqJ5omrgEy3GI2XjLjkBtOqZtHqz/xSCvAl+RXeyTPm4tHfWnNTqC+K5YIB61e8gqc
b2GM11tZv0pt7Jntkz3vzXpsuAvUe/81JByvoR2sBgAPuIuROOi8gs7771MPOAqKNsAQodIuttAL
NPDJEq/fUZmcJkdZHZiz+PU/OMuZEcHr9RVPmibMCFvlYTYfzPIe1CnjX0+Xg0wYmBpUbNEVByJF
sAKG5N6Km8FYjy/a9A7OL7jLd66sDRQArKyvEIKOCyDd6zvs7IrmTZ/qM2odIaP5/DDqcSSBv8zj
DGAvk1YEHPo2aAbxWmpOMresQ7EUIBsHJqsIbu/qRrjCu1IBXAVXzQo0vfwlKtC6c82pGcp2ZOoQ
7jYCttso2zSyyt+BdgaAPTG5mrNxGpnZmyi5n8D3pCr3cfdyex1bpwkDB/8zIa5jSJpCrmHCVlFh
S+XvQ/M5UMy+yDsQ9j1DwqdL5XTCMA0zQ7X9WqSWt/AoGUI+7LWB9+yIeYAUG8QaBtjpTsuov5XJ
/NRk2T+c7CSkex9HeLrolUV5G9cmPB6jrZPTpRbEbX7f/jw7RsQXQzaONJbrxgxzglYzxo95dlfG
3m0j65ZcNl1Q+0QDGA8gtHDgzpe+bA59bNDZRlkS+qo+4p7iGsWs+m292G6GqY00S9JjavV79dA/
nd5zy8gF0THAAxP9OBQJxc4Vhf5tPfXxEunPy+DEsW9BsMehb/SBH5dPiR26D+sEtO99abnGY/eY
a4dp8kwdTHAgFLjrQbHW+B9pUIIGORyOf7ctf34ckAQrxNlEpVDwpKSeiEkzTqKYGa07cnTUarkw
nKZJJUeZ4sYploE42SQx/7blK5611TTwuui2YRII9VPhvrWhLg82+JFEae4o4WK9TiBR+D7/MO/a
4mDLQQYSod8TClmuCpHQp+w9zXZyJdHx/vwCIGxQEAQjCaZ2Ln1CgyJ6UWQmiahORxzWcnYUJptu
E/N0J/O7wluvthBIUXgEihEhVbg7iM6GdOpqEnm184053z4H/1v32Th3zeH2vl5NWImWBE/vBgwG
q6QkUelwT3cKp3bW/xt8oFKOxsF2MEnlMkf1gow7d5Xzoh+GzBneZ2/nXG9+4fM1C/ubURMc3Tp+
yWf950c8ys7p8OIsbuc93OVutatGs4Yj8aidGxTib9MnrK/U/2uw90zH49zxmLuuj/uJ67qYKdu7
rrec6NymcILyLlHUBGpj0f1j8OOH/XS4SzyXOG/HnVB8VUYSv6sQi7PRHIZ1XD6654G33DeBdnJL
jz96OyWCTVdFSxEQxHW2SRfJ//W8bCyOXmtUO6CS/5a2fvtleS1qx4gdd3bSwfuV/3PbacXovK5t
5StFGECPGuXIy5NI8xjkKt1EokCXXPlVWty7UNljcdkzInwpQ+E4hRRG6Ml2pgfQs3EwDjj2zk1z
9ZAQFyN8KApZrgnPcBIxLai/0K/ayfoAaDl9Bs2A6dP7unbMzAWxdW/5qelo/8VRDCjfgRRsnV8R
r7qxBoy5nEc58koHz/9Cc5jmzDSwPp8it9hLitfAJZ45cAWaaGMCjIvGwOWnQ0nCsjBXOUdSLYPc
7V4uSXDbOa4YwtcNPTchRDRmQqtzkdQ5Wt7iwvkovn8LZCc4tffcWV4BenLsR7DwVM6TfzwCpOT8
2rG/3kS3lijEsbqQMEGLKY8IHBitXzret/fMrw+Wlx2K8c6AZQSXo4TYEvv6rz32970NFs4Gkaex
pJY+Rw2dniyjPg5St6fmsK7g1gqFowFiM0NBJ3WOlCRIu94n5GQ1LOhi9n57LzcN/ZlnBAgK2BDh
bOhtqmuLmi+RnEbQjLb73/USaHvT038YbMX1oNMA9ot1oBEK6JdOCbXwqayteI4+VAf3gPw5u5/t
p/f5LDvvk1O6cuK8jl8z1/cbx02d+f4t6l7cvZC9dTWc/wrhy4GerszbXJqjdfZef5SM+3GPemJr
P89NCB+OZnLJygofDuIOTgHyTHWcnXZ4WJQ9ybOrd+l6CldWXih+aMbKd3i5p32mKvVUZUuUn/TP
8ijfg7sk/1GeysahkIT6cdtRNtPmM3MiI53ORistCmweH5zBvX+cUm/ygso71e7BdB/80fOjr/Hz
l59I2Hz/+1sIHq4dZ73qVQtLFtnhxzJLSm1Jl0iZH5nJIcQeEgt05IszDrKjd99R+5GKbA9js/FR
QdeA6xfh1F6n5S53GhS/SVHI1hKVT8YHEGhyMNyZ7X0d5MsJkrRPuSNBXe+hgCBsspPOXFGHY8lQ
OIMiD8ixQAQo4lZNCmKAnA0k4sn3SXmr6RcQi+KcOtryvcz6wzK+pOjXpYX21mf8lEvxgaHGaH4O
utOVPSaxjyz2yv47S2tPT37ry+KQb7d948/TQDjeSBPQsEL9cZ0jFFxxWQyqFJiPjrTHx08ZCfU9
7oXp5xTgvUKRq9StVz0lruK4b4kXfty2vuUV59b//PtZgWZOwMXSVfMSTd3d8DqaTml+IVIwqRhU
83D6pJ1vclX2X78JLlc0usj6ihTrMFVtcc5lY4niCezS0IpJbD/OYtAPPoH8hmsphBKMO/JeKr6i
7hE0XTXF/1iX0YFHRghFKJGULTdINqS9tETDXed/ToFXzwcq+aB4dt88Pjp79GybX1c9MyiEzWXG
LLoF6qloYrrTAM7Qj27NaxBDeNOPAaxaFnXbCvxo/GeSAFfzJMnP0kpn7yXGYdQObebbA6oVNghI
d47malp0PBS+IaUAynbMsAuZiAFejl4qe/w02flmgante1fs1Es3TQC7u35zE5VXwUTbx7ndchzA
0gHZwXK0o+mDRrddeOuNaODy/Z8R4X4sgOPoDQVGoEnuKW7touJyQGA1XC9YguahOukPwWgA+ebB
ofoDQgB7S+/IffWYBXs1iG3/xjgcyu8AFWJi8TLeqXLDlcRsSJSY2s98yHylO7Vj4Uv0txa/G2OQ
S/8MkLmXR6fSvdtbsfWsQqkVLPLISgCkEefxzLqacnVhJBonyZmGz8whA3GhdVnQu2GCuicdnbSS
gxoyM1LzQfOd4uTWcwFDECvpIQC6wCcJ7j7QBXxVKb5FnL8NxmfThMZh+LASN00D7V17Uydw33cE
FOeHDiRlUP8bnjFjshNk1pApejZm3VeFMoTVK2oGBIHGyKhBIsjaqOSFfbS2l5261NNar5136qQb
iRFgyKg3gW8cc73iZK9pdYs20kSOZAv9E5wjVXOGbucdtHWLnhsRLomZMWXKOYzY3WEyPvLWATN2
yT93/EcExK7h8cyMeGEWnHWKJknwn9l0Tftrzz/K/D5NQ0t/pJPPx9qRT7dtbm4fwAigpUcKrYpE
wfVkQn52SeVIVXz7iSc7f/5K2u3Pkv79++KSesBSp4HUSqQmCZhGO6JlIRDBjRIkxKAVFJYXKMQA
PLN8l8e2BNs26p9OwkF77uV4Kk6OZnPcTFqSZXYwzg31cz2eqDPaeH/71QAk5qTWHW4wcAGBPqIf
8KKBRA20BonFoPPaxD1UJspRKn5BGG34lqLjCYROu+BGQEkJjM9Q7+SqWy29rbjQFi4gWN+NcnWQ
dT72LtAZqLEuEl7CbtWU+jPhSE78UqXaRy1XlubNQK536OMBC3No5gWgeGPRKeSlmfTZju00Bbe/
2WbWsCJI/t9HU4Ug1/G6tEvAwCOvBx7CMY/loURZanGBaK4Ot41tvZhRZfzXmHIZUcmozkziuRy1
D7IXdC736GkJsqP1T6C4/fPyqjj90/xgBcRL74f33KE7UIUr/KnoQ0KrewAPuKGz1UfJiyX5Evi5
u2ddfWDUb5aXhPhTc7QglUnbgLBPDAl63Kg8LQ7nNCh67lfWi033iDrX19BVkDvblvWpfZa5pZAb
ZLWBkEA7H5GHLC6NvygOO97e/q0r/Hz3hSt87iC7Mzcwk8xOrj6Yqc/tg4pSU9ntHNXNdB2DZiAL
Rz4MTiJhm20ISkG/Bh9ad3TuZijr3mcf/DQcSkTU3GEP5EE7gvXtSO/ycPzRuJStJefdKujqvdc7
++/vEHa2aNKqJnEpRyX3+pceAlr31kO1OL5rtV9u7+5mQroiD9bBbxmk5YItktJpmOtKjsjsG4eE
HmUIScqeHSafd/HP7rlZ3PJt55Nu5ijnRoVvGi+snGejlqP0hLQMjFTGusWAL3ee9cyjtgkgOX57
oZsXGCDlmLNYJ2lsIUlTkhQixX0jo+yl3NXgIu185W/ZPf4c0zMbQvKRJE1XNjJsSKpLQqPySRXV
Xg0U9ryT125eWgDr4brCgw3TQZdnD9+s0jvM80cWPcT0h27ck3onrVhv9CsnBG8YwVAaZiLFDetr
SPJOeC9Gde1j1Bd9pTx5aAyHvEARJ9N3zt6eNWHr5jQZqFrDWhsfJtNRnuO1DlL07tveVNpmPDlb
1xrWzsIWWfoiUTgsWdTrkQOnLyz3Of8BMMVtj9uKj5hIW5lzwLSKCeNLQ0o7J2mPvCnKfheJExh9
5sj515pABtv4L/fhuS1hUTVKY2M1tEq0PBNkE3bmSPJPFdLpNnQen9u7Zq+ssuWA5wbX73m2i8aQ
6eZsw2ChcWgjHVX9k/5ze/+2XOLMhFizshaZ1yAeU6LB1Up/efjG76sPS/bSnQLIZjQ6NyQkE804
8RkkrUqks+UkJRY0MD9iBSDi7wu+GUv+D2nXtRw7cmR/ZWLeoYU3G5IitgquHdnNZtO9IGjhvcfX
7wFHo9sNIhqrWU2EpCvqMlEuKyvz5Dk3nXisj7lXk86XF/b9bCRzbnwSXKhdCjKWNOFPnrYeHEib
AJ2FDUKSQ0L9bOFMLw51csM5WleCIRlDLcEHX9E0WrnZninX2dZP7wa2o1Fl+rVdLjVXzF4zKKNA
lnrsm0Lb6eV+EUsxj3k0+51iiG+M6R1dVdDXbxfZbXcPHedk1VWuoWY6WE5kc1hqAJgrw6EdGkAj
AVTOkGSdHBC+TBkHZxSZuIoW1THJaK9DLNgQ0jUXWKy8LcVVJ+raXvMXXk5z6fML05OjwvB9UVV4
sZ6kdzO0JXNY4XgWW4YMemSaDHXQ0wkaYuqslINopx6J1vyGZwmPfxiLscTtAK5C5A2uH6+5C/HX
jAAudLkigVTGLbLT7AmFA4L860FZSAbMnd8RqQahdbQqABdwacBl8qxz2oI7oaeztzKIzWbAC1H3
HlnXhQB5Nu8A3SQ0RCANgw6yyfL2qVRFrtghFtW5N0e/qegaJaSDQ5ekxeYGhcsD5Tlwq0BQb3KA
QGwVhW7LcSdAT9oQwH8t1QEBN9omHFuoiV/to2yRz2WcquldDHg5mIAApYRM+CR4yRyFbfpMxevb
jqGYAeiiUe6lB4fEeyM8btLNUmw/V5+AaBn4HhExaSj5TCw2aJ4e+lDjTiHZFNtda0UKyU3q6uLd
9W046xlQj5Qgl4PBofXwcptAmyX0vNzhTn7/0jKfjLJq3Q+5XCVGZhUB5UFJwxpFQf3noN3k3MIl
PbueZ9Yn42TEstecdLQub+rUEl9z9zFUV4V7KyEtvCS7N/fCUMYOQoRueMWDYPlysJ1f4ke9z596
AA0pDzy/RvLhSUgMkL2TMkSiyCh2SWjH72VuHMF7kiJjlma2tOLQ7+1+JS6QHsPz9TWY2V7A7IxI
ZFRDQAQ1uQDLAeprqcr1JwibkyEHTxBkTK+bmDuhFzYm91zdx43Mo4/0BOols2ViU2TErVye2tru
il3g7jpG96A9mKWtmea3XPH//oLJ0U2Knq+HEIXvtDf8srEK0N1GpWh0iM5A51857qbJBQJ6IlK2
nSlq8SovF0BSszPN8UhFA1GAt8hku6Eru+zqju1PvdC8dKBrZoJgYTF/MP/iFaIiBftvG5O4U1WA
/ssHzHRv9Vaw9VbeqjRebl2Cf6yKdHfILq3EW5k8r4/QBNevL/RcwQHmISQG9ML3ub7c4kEtcV3U
ocL+tHt5c0lKGRpblR1SC5X9E+5d0pLS9qzDksL2OHcTJ3lueFro6ysANSA21J/qwSrlG6V+bZOn
SF54eS1ZmZwVFVyxbVNgF0EtDhp1eb0vY9UeAuTc2Jox/9Jkakhpg0YPjnhyajLvz8msaaXvdreJ
WVogJiB3BLP5rJJ6lZvHw8dSX/HcNsXDD7AkDdf3D7HyoGOlHgKAABbI69C94+Wl/oBvRzddrDML
0+CeEzp0zImwEJO2p+pOttByQ27vsTkjEjxoO23X0Yq8x7TDvvVJovNGt/LoPeoqn4+EWVeWRDmK
9DplBNIuJfC/s77Xvm+yzExUSW7i4/uAtkN+EVm/yAzM1Ep3zt5ZxdQybk6BEZqFFZuQLiMJbQlj
JhRBx/UtMHcT4/X477WY0n/EaqsB9zAMJwAORQrM9QsES3fDTR/8lc12bmniIGWl4MpcQyE4xpDL
cdIxZHXlgZMYqJxnF0XKI6JEtHFYEb0+yu9g8Np8jzvy7D0ZwpvEmvxt++UeBPYkB87SW4GSGP8N
i96R/XttZkZDKvtz+wjpLHJEqpdC9k4vN4swodnrChUcwJtRuUdzzuR7RLEUBMcbesxFcZ+GdnpQ
9ba4EYVjzHG6byborQ97qqyuz8PccxC0Z7/sTqKhRJZqtYpgl7egLP9UfjoaobFpL3jpRTujmzub
78ZvhdaFJDPiu8pk1zoaEuipJR8Lw5nzlmBxABceCpF4d02G0ziCz4MBjYUZ6f329j63VtCXDPTh
IU1wD9jOzcJra/a4nFucDGxwUTPgWljMs30iVUDr0TZCOnEl6c3W22nSDRreFkY5U7UCVwWS1Kh6
jl2tkxuXYUUZstXAQu4aHam/Fz+0XMidkTqkS7wBswt3bmvy0vGRF1b5sMezrSa7p1YFWbgy7HRD
Wmow/66hTI/kyHwFzguEhIhWLreI6vWOlrccQNasSmsrV7bgFdxz63hlkTv0NxGzNOlXslNdElmH
jXD/IN48aHpawhUurep43H5+C/KQ0AgAK8n0bg/KYUg4EaPeBU/uQaHcmlYWyGvIFw7/wqb95vS6
Zmzi+1sFFLluMS7nZjDfXsyX2motdW1i697dabQh0WZ//2k8Gq85fSys7hRROzI03T0uvzd/MKKM
0RwSsCy6YNErLU1BEm2nhpHGoBZQNWKy6cNYL7QIkk2A7RgloPVrqOx5ujZ06S3LuLisnF7ZhImc
Pvhywq4klOasgB2Umyb1I/y1rLWEQVRuS/wL3XautuDBZuO/UW0Tb2NIN+OzL7cNM/heNkCoFnkF
3bEUlogtdVg9sHXcjdrqkL59Mbq9kVY1UekS3GU8adOlAyU6CNTG+PcH2jpPMtVrU2Tgy8EYuDeB
u+8Z0yPo6l0480uGxg175j/VAOzCDpL9p0Y5vYh1Bo67Q4YJzbgFQ7Ph/PmQJvMZyEKKISGNoiRE
f9ogHqlR+zWKZ3QPSQZyKhLaEvbqBnLfDPmwHxZ829zJG1tHx5oJZLinyxkXjeZGMcxnhQuNsJ0k
fIpBSGrfpyLz5UD4hWWo2OSoOJIyW3OuEYrD/fWPmN1TyA+gew5la6BnJ069SjInUsOKOyWuFW4G
or0+lqZVuWRvGYb7fLNeH5RneB1Ial63zM1cYNp49lDABs809tRknWNGUIYC6MF6HZId0i6tMfSY
7wIJpoOwr8lCuDe33BqSLki7jJP+g567C9VIhBoKd9oIHoSEyGPxlaDJIyM3BKWQhGp6vkmosHqw
7etDHUcyOTojhTYeGsC3gQ5i4u7zDv5HKHj2lLSmlrzk7nvVbqEEXQNgLwR6wy/VR8aNe83g5AhJ
fCKpHRJtp+CdS3cKV+iyuoT2mzmmeGijKxZScqIMh3S5fDHPMnKaw0bc7PrGGKg/6Em1xNGwZGWy
PUU5LTPPh5WhpO761j+ENmsIhHvnNRDY6bKNO9GO2wc2Mxa2y1xee8wkIEUH8iL00k7uKl/2oHjR
wNuq4GJw1aPGbdPYiEMDyJK8q/UCSn3dpwJZLYZG5Sl9u75pZvBWcA7cN2fSGLVOuWf9TOTiZqh4
gEf5g/I+QjFCw+KUG/YJBGw2UAil4RjD/rrZGUDEpdnJug6ixyRqCrOQ9JF7V+cToOp2mqm2dtEQ
FW2PmWJqOj4h9l6lOxZ5DkkXt82DFup5sRCd/PQR+Bh+5JAAlyFSHpOT07htGeItyyP8W/nE2ywV
bca/f3lQLn//5KAghS60UT1gsKC5kZWV6HsUqUUqDZukOIrQqGfLnRboeb9Kh13VLO2xnwf10v5k
spGEAJvPOD4w96WP3b6U7p1Qd+K70HkdXkP5Vmmp8pGSngDAen2hZ8LdS9uTo5UpfSPkEsYeRRQ1
q6bMCJPuu8e8tAsApQ2xXColjAH0j9kGHw6Y/dFhCmmVS5dR81UfSjly7UJYRYBrsg1Ik5Q6Qgel
0sriMXR49liXfqNDyQsE9m3iSQKJilCWCVTngS1sYknoIbGh+pshDrOM9F7bvYVD27+mbDx8pIoL
stLrE/XTBWGezr568iwYelAkazIQQgVkCdlStgUAt0NvI3UlxCaXZFpmdgS6Fkbg7gj2/KF3w3FV
pqboljr50qOYr9TgPq7N6wP6eR2hK38ULwOYE1wEU1xKHamtkPTNiIGJAWeMaJ+XK8YLdSV7ECK9
jWKapkspkJ/BDtJdQK+CiEP61m2+XHtFq7W6BjX5aQiLwPLi6LVrvCWxzJmYAlagbTeSNENPZMop
nLRi7Dq+x5/kEvj+aF0WxBd3NShlwsgxmwbkXGUx6Gpt+vETyFDr+BAnOZGC9yVs1UzxBZ8igBAE
VwiER6Zk0W4Z1qBNjvmTs8vuc5rrkrHy19mm1A2VDEYiEmEhlpspQcMkdg7uY0j3ouxwOceMp/Y1
K6FU1x9SUiI3HFNR5246ehPq0l+I35CFRkc2KpDoWMfCXlrDo0lR/DYCiCDCTQQYY/bBvvI0pj5V
OeJ4pH6S8T/etY9LxMQzLzdUIzGzQBzxaByczq3fy9DXQvBx8lKCOlZPfNtZVRvlpkLydlMZ6898
Bdz9CU/HhTfYjAs7t/x9e549TtCXGUcunwknrgE1cWaxLSi9AN00hkh3vAXPszROfhKCMPwAujAG
42S/Mj2/EfSVu44p2kGd28IQ0R/mIIFYWaFH8qV62uxROpvj74fD2UgrdRBjJ4TtbN9VBMxJursR
0HRHWc+gkKCtN5hfGj/+hZTPxeJOo+UKETzEWGBYyfTwVaTRrdRtJcreI8CIgoUAY+4WRF4J1IVI
DaJbbKoMlFRIrqlaB4RKt+ka2mjkw5XMTNMBjm6916FcgsTMOfgzg1PKHH7gtMFrGly7QPD3pOMJ
jzh2ix53ad1uX53HdYQ3yNLrfcnqZCch0d1VeQerXbxlE1rWVi3/pZGBNwKcHnDyPxhumZavqzAQ
gLfhHypGXEFHSq+4gEj8KReIyqxiVn3hkq/SMSPe5AObcex2SUJo5nKTQB4MqCluUZAIjj8/27aR
F6YZ6yfCqaXdKnqrV66J+VyKnXj8lkkkc25luohZ2kVoQIQVcRcT8aXTIab2kj+lK5TxlxL4M+9W
3Pd4uI597qDZnD7R+wrXTCR/D0mPbbFCSE67O/X+vX1X30880Tgib/jdcIuOX88UMiLeJUuvvRm/
d/ENk9CtKwcpTCV8Q4j+GxCR+HthDdXr9s1b0i2eeXddDndyr/gRGyj1ONzbgcgflmuRRyKsv1JD
s8ulYtTMsUALCUBT49SO6djL3cIUvRN0o62dZHws7pL53443HFRRAVT8hiyc7cWal91UE1LhVJgQ
JKJmbN/5VqmzppE+Y5vo18M6buYxg8H8Mjd+zpm5IlQgfaeOa0QKs/xqLQCrcR2yt/X2WNvNEmfh
XLgBpzniuYGfAcfaeEjO7Ekql2dhUgsnJw5Iu24Eg1d3wZt/AIcLEfdNcccO2zJJl8Y5uxc1ZKvh
aACtECd7sQ6QTGvDlj/pT/x6wFMloDce6U7tEYmjwxJeZwZkNuaocAuAlQfMT+IY2Z4Ns1LDuveq
DMCS2MhYPdSoU/t6xEZoYgwNN1L1xIkwB9ssAxFmBil44cApCMC81mj6ExdtvGEdpTwtU7sCCCTb
hryueMeWo2JB5RfBw/NSZ5uPCHWUyFrYFHOTNVIJgcIaSQxw4l9+vZcBNd1KNX960AeeNPYqpI3N
wjnihZej/fSO3+ilgnwxGHWum55p3sPEnZmeHOSgzSWQPePO6Q+g0kUDX6U7h0bXiOQT4ZEtDOMZ
uTcq+uT52bppdnay2Nk+u0fxEACb0ijujqfB5fA7F11dGo/rXSABsjgpdThSUTSEHhYJ3udO+7mp
yUzLjg+c8ABTD7r+JK5zl4QM4XYsAjTbFhfQLt+sv9MbCNQE0GED9yDaTibWkH1T3CLE1So9la/s
g7Lp9OZeuAmNe4VaWw4cMqBaOxSn41E4nQpCjMfE3hLkc48H11w4kTNZGjBf//qWyUIrXS8kAqMC
jo1OU3AymZKI5RaXMhZzWxlS7GjtB3aO/SF120i5EvbqIJwq6S7QSJxYrtEhNEwMPzxd37tzkbd0
bmtyMfRMxzt9ysJ162iO0Y4iHd78E2P05jZ5Vcl6bWf0iy5Yncu9XVideNQG1Y4yaHnhNJYAesJt
nbW8bu6JrO+N7bYgvPk6DNSzJVp+XB/w3OYFoQ2yAjK4WIDmvTwnvlMlQx3KeGmotGlc0h6D9vm6
ibldInz3rvKAvkjfD+YzP1oMPufzJQYX9QDlQuJTqLdBvPYWIvqZnrLx2QI2jVGIA1mmyW7kK1dV
YgZDadFO1j+4j+gd3pdgZGhsQuLtOzYonsTvDflkjDehJF5vcQuzKc9N5/k3TKLQUhI9l/NV4ZRK
KYO2prCMJCsRBu1Ry738VIVpf+9CdONTBn95rae1g3ZxkfGUXecO6AXU8qaKoe/aJxw6RPJeIFKI
EIPIWci+8bEIYE7aoKhE8pwpofToMh6Oe+AkaLzlggh5KldK3iNZjCNTdmLFKJj6bUDLyU3v1VlD
2mKon4HHr1cD19XQ5NIY6aTwpXyfZkm059MCmgN5xWc5TXqQOVEhkQXXKIFocvHfvf45SJUCuVIu
y2xGjBGYVYoGwLkXqLtQEiI7ixQIAGay+8FLqPnSWpRSGiVVwpEhbqq1mvDMKsoSxScRlykNzfio
hqBCErGtkRTowyTgEgB0OvGKVxbiNSyR27Z2KDp1w7cYU1WSUXVzSfZ09sb4tXQ/5MNbv0FnJ7j+
T8F9DoVwKh21HnxrKWFW3sYxNNd0vYWE3GzIe25z6m1UuewTlFxP3lam3vE20N0DZ3EghoiMyJIW
DuJMzQ8nBBVkdFDjtP/oGEBLaqIFiYPdaXhbvTF3u9DOAUxKyZN0Cwq01zSjYq7LEaVMaukLt8X8
aGXkNlFTGfk7JodDEn2nl7tYPImN3jCHIT2EDyIahQrCrrCnFAGMReWu7m76JWzc+JunlyaU4f60
PG0YdlM+zgbJF0/aE5/RkAiFxafbtLHKZn+47u1mPQBiC5CXw6dCzePSoaInFCLfXSLiwf2k9bu6
AWhgoXox7+nObIiXNuKs532JhY3C3G3ALgLSIE+/+3RMd9tQYqzt45etrB7Uxffv7OAAmRQ5YKrx
dhp/fubKGWFges4dxNPGh5nrEzcGLj/W6Ox3TyK2WkaPoTD+7v5krE8eAIDXf//8AT8zMImcFKkL
ZC2DATWwHcsDsPApbVDSE1HOUzIyCIe0lomWbttqIWj7jjavjW1yNeVKjA2Yw3Rq7HYvtybQWqTN
gfcB3eB2m69ubtY80Y9KQFx96Vqci55GmOufazY5dZ0bZIHrseLYdrDrv17wHiGigQah1V20sbKv
x+f4/mZ9AoLkYCOH8JcO/S/zU1Qqw2Ws0AYYevPEbW/HB4Cj3ym0vz1WQD9awcIumnUyeLAh7sfz
FCD7yVR3Q1pynA+XGgLtuOspNIoro79fg2jnw1kidJyb23Njk7mFKkfgDr2ENIJohGuFRnc297yw
bcc7YLp3sHbwKCM7NegOL89c0oQupNIjEakKM9uwJrUPH3a99GabyyHgSY98BbTjwPM+jUBxLlRJ
gYf0C+p8mW85SUDMT960ze3quTG8O7XQb6gQklNzCvXj9THORYijtj00iaARii+4HGKk1LGQN7x4
CuS3vH/t0/uYee2XtLJnALF4Q5yZmYyRESBzIpcCvNfT6DU92uwDIKZy8nbvEg/nQSRkyxxAzL2l
Fdh3wV7pmz1hdE0HeVeNisP1Yc/uHmBDgE7lRgmdye7JPD5n+V4RT+wLcxu1llyvoJSNDgp5obY/
b2gUGNbwbMTyXs6vwueclqqedKp0VTaFN9axk8RoQjvTvq4PSZjdR6h7gZN9FHKcogqhmstkcQxT
qVEaCmGOgzkINFq97EwohhzRtPvpjskpyD8coi8jIeE9uDTjPbqSfR3cfqfr3zNXzUC9GURIo9AY
kDjj957dWE7MaJzrYWvpu5buoI9OUNanxWO0ibfS2pNpTZdOLD93k53bnFzPquR4TAV5XbggAdkP
8G+NjLrd0cQ2I9Y72RpVTg175GA96A8LA55bADQdAb4CtBPgsxN3UVbiyHQAf8scs0gzhehJ9e4E
8AR1iQHis6DLqJpbCL8Y7O6lJPzsHXtufXLHin4zpKLaj0Pf6cVee1SgCQ9CrIB+gf7OXhjrT5Aw
3AXSgSNOGPnxaYZuUJ2OY3xZPMVoh6lWueUWNPEUPQwa9IWrehfolfd+3ejsXX5udBID1X6flBnC
W8TsD0/ODlAusrstyeqz3e/3j+l2K9Abatv0YcldzGwrcAYAH4D4HURr8uQUh3ngBHIZSyf+CyQl
LdK8OshqOsa6PsCZGO/CzOTEpKIbhVWXwVlIQ2YNgYo5ZfyA9g4qENdNzWVbAO1GJAseQbDrTp/s
rhxm0tDk0gm5SDJSpt5Ze4sWxCNH4FkXjsZ47C4uUlxusIZzMbKsI0N56QrCgYW+nuS2J5DGu7pX
Y2B169XGwph+ONvRDFQ6oEE3XqfTfrQWmXipcNXm1N2GN5wu2PEOafFP8HVZPpV2j5Uh6qWuNYeF
4X3T0P8Y35nhydmTfClIwGjTnlz5xik2zLFaCfHK90ygWpvqVeE/4p56VN6i6SY1Q898014j0Yjx
PNcgKFISSHve5bq/y099vQr9R/BTRDyNtp5VOKRs0J1R6iXCZsO9T2/TiDZb7cQFj2pMPT12SRHd
dpkl5bT0wQdmZ0c53xdQKIV2aM+QwE5ec3CglJrp8njninaGNt+1DxBosI05veX1mIaoUZIECD9J
NVoBcBS+IuFNN3bv73IpJmgMQrG9Yh7BZoK8gGh4O/EtKBdb28ejdG0qxzU+uzU0x0cxWlWak4SG
/ocyp0IFPuQtBzY/fIxykBij9Az17vrWmd85qElxKIRDq3N6b4Re3yjjAnKmd6sgV+W4ZInLbsnG
xHs1KYr7RQYbG9FC91u24ZfO9A+n/L3/f41icgF1XdaruYtjBrZ6PbmtAFV4CLFFSL5xXq9P2E+s
zcTWZMu3fZ5IDTfaImgWlFJbiAzpcOOQjHA0N9sNR49avNCuODuFgMDgDYzgDaT5l5sj7uW8rNgQ
RquyNmsHQlc9F3ZG2q6KGIijruoeEo9dYqz6iQsdB4tixqhFP8qvTCY2ToNYSRosXRC8sAP61Xh0
w9wkPjfiiUuWCKCc7Cz5w+e32Sd7W6g6dAWIWC8Ek2NU+uNsnH3GZM6Bm+wTNgnasdqfmAzK4AWG
7Bg+6jn5bawI5vVF/q6WXjM4OYyBlA5iV2G+xdysPCJpkAzwg1Uh6tV7KkFzCwoCKTjfqLxXfSNe
hYqdvnOfTat7eGIb7AcHFGH6eP2rFldjEryXnl+nih+NWy+N7LC+kzjqvbnZvUbjlIir+qn1tyGm
JCGlrIfMxu8X3MXPOtt4vYCdAaEelDtQXL3ciAkfl3WcSe2plDe+jBzxPtlrAq1SuNxnyUlIZ0sJ
iVa5BHEFtIwERLvj/MdOMHsVnt3o0PwiIZfbQjzaEtqdLK6kRZzNnCsd78GRwRJB+DT736M6JvKJ
jI+EDPk66LCA8iERV3JluZ0V+etQeim1vSQcFxZo7roHBcLIlCEoLF4+l7Mj4FVZMnLVQb5jy/l3
5dDRAdLGQu7vA+Glk1lQ+qwL3uScwGAgLCVrL0W9gHydPgXQ5AiBAhW9ehweX3jeTvZuyDhKKdVo
snoSrSfsEDUg6jMellZqQaKppkCq9TZURtF06dwBWaXLuwRQEun7n+sTMrqHs2P041Mm88EAUgY0
/8CeWMDahbAlIXsDMLcTL4x5+gaYGuIm/lEABUMTMjBUgOHQ5z46Z6/mGQTLeUMqJLOKabwR6gpk
OS99nSx4i4l3+mF8EuS5/tCIacmypyq9T1+d+Diwa7+xfU7nKlNmFpJrk6vgh7Vx85/FCRzLqBXT
Y3lDFHPkeygFQTcHWnPFbRwu9XYszuvkuDuRxnaphDbMZMUabmnmrJ3UtAPhToC2biGxoSa+SK/x
vVrTbQO8BYgVOBlcKd8P/vMh+kWvQOcX3LfAoqsW9FnMAHzakIsA+pJ7W2K4mR3lSGkEVwHlHcA8
L6e0DliwogKKfwpEQ4qoVNnBShPsvN8jiPSir1KzCty4nPN+/XhMxWC+1xLXK4u0IdhogN+9NDyE
uRI4PdrPhNpzHuS6b62OR0UtTVyeCLHXv/R+Ez8wqhCsOFbp7Zjp0YYXpc/xUHyFXNxapSKmhwhY
uNsh5YFbYqXXrA9S+/qXzh1kFMLRySTwsgj15csP7WLWSyMHH+qX5qgT7nFWqgvqoi7UxIF+T8gY
aQBBIo9YqUk42jRO2aKcAULQQkediAZ7sHTu44NsBB+tVYHnnjEkY6uY/kqyWj1esWaOUhnITQ+h
rq2gWoB43TeZpQBzPMLTHXn+XdMdknK8Iwj4LoX/lOPIbsyq9I0OaR3XfVFaPGOEhEp/WP2v9+6/
3c90/8fvL//5d/z5Pc36AmJa1eSP//yfGgqLr5H/mvxG6uLztf4t/frtWL1Wfln57+Xfx1/277/8
z8s/4nf9y5b+Wr1e/MFIKr/qD/Vn0d99lnVUfX8Fvmr8f/5ff/jb5/dvue+zz3/8/p7WSTX+NtdP
k9//9aPVxz9+HyuC/3X+6//1s5vXGH/t3vv8jbx6r/FrOf1Ln69l9Y/fGYX/mwLgDFLBoB3TQMOP
vdl+fv9IZf8mjGJ8UKnCXYcbD8uSpEXlwaryN0Qn2igVjqZnJC7wozKtv3/E/g2/hhtTdCghj1Q5
v//5eRdr8muNfkvqeJ/6SVX+4/fLHQv2eR6lRQS1KHaAZguB0eXJkIq27BGBZJbmNSmVhFYiSSFn
C1fMeL5+7b8/rYAxCqLZksRPETiuhH4GoRMyy3Uc2lRgE3BYDW9XBsCXLu3Bf52IS7zusyNDFQAE
2DJehlOYxgBy76EX5QycnnAsfVEWlGGzcuFoTQqLfwxNEEUW8RKwNpI8CVdqN8WTxikzK4VsB4ip
/ESUddYDIVfKalWsu1zKAmZa+e62j3DzkcFlorWQJL5kFlwurXI2B7C5juI3nweZMmmTtBaOgVwJ
tcVnCp4IXg/x8N5LGH5fc5LLm0io9cFGBOPBroY63W3G4UyXZcX8Z3HJODiouaHVHWJqI+J7qnPX
QkivrrUmtcqBEfcMz+NGExMPnQuqh2YGuXZIDxgfLSvNMUGl0tiimAVmzyV1QphcWcwyXL6U//gg
QJUhoaFCuwAca5fbVdZSD3mGPLUGRpXXKBB0z37XtGRg0/6hZ7RozwwCeA+YRiYd8J06w3ZLYkw/
NxbKLt+MHOgNAsH9eNmcXe9SKjpNkyiJpThR++gjv7hrFH+p9jqO5OLICMi8jfJL+A+0wv6oG/ts
wrqtG1l+1oCapk2jNSszeIT4TLGwh3+cTjgfJPmA3QdrBK7HSUgmShXPlWziWSIafDYxHuOPlcBz
CVHT5MR2HfPBuUWzlJv9MY2wquChAT3csZ16mhPoMyEHq7LmWq7kQeCJDTqQ84dlvHD1/5jHkagB
pU1MJ5YNYPvL1XJ5pcm5isstX1PUtedXaEpVcXqqCJCVM9f/L9961Zd+m4KmqoLcLLRxJ1GGk2kQ
MCnb3GKqMrj3HHFTQsR7oc33MpTBCYARrNOoLQBXin+7HE+Q8FErBFlm+Y4WkaLqQpuvuuY2LrRi
F9WS8p+6brRkwQnAFAg4wGo4ifF8XF6aDFyTlartnhf87SAGpV4zjRF3zLvUJUvNUj/2BQyO1Qks
mIbYeQpZduAFh0RW4bdV2aVxH4COVPCWyAznraA6DEEciCMIk2lUaqQC0OqSWVzCQ5KDr0uD45z4
P98RGqJBhIOiitB12pSk+BVmNBJBzl3kIzN++9ZxymIF6TK6+94SiBTGqBNXHerBkyVyqrzJsSsx
FlEYaMu1CeW5AVnkgXuIuV7eqk6AaJQfPArgmG/mfOIi9cbKC35kbk4VwIdRJxhb66YYfj5pIol3
sHJtVma0jDTBHBLJWdiQkwzmH8MFZShONAJsHhX+yxPg56GslhyGqzlapqsVEt6B1xh83B5B73fv
5cCW+4JABDa1XD9fIe5/6dwOQJECr6OUcxiiucXCV82OHY4M8w+eIXb6BhMlN3TwNMusXqjvGYdn
TDHvl8KoOSNAZsNJY9fibh59w9nNI0ilL7MFjGRZlVgM0yQUuZwl/fAZjwk4JOIGoL/g5qcVprJU
wzTIUZdwioS16zDz70N4tXVXKsGCcx6Do4tLDmcDFzk4JjBlAKFObp4ei9FAtzezmrRiiJOosYE2
hkTP+CCjdQdQuBTnvVGwoKi87qu/S1cXpsEDCcZyGS2niG1Q6r6cS0d2nUDM0syS27J5Bl9gsk5K
l7GyuszwGvKlTa206WeJHbxrYwjHRKLgUNmR/IWdMy7a5EPwbAdYBTgVNPWKkw9hgDtMq1RLLd7N
v1iWCYysbyLDqRyBhDUIXa8P/MdlPz4ZJE7G8Edkw/SyLx3VLeOISaxAjIMQINIcb/UG2/cmcKrW
DuPU6Y24AYHhdbs/9i7sQgMd1xba3gQwcV3OdyXJbRG0dWK1eC3twEUNkUfNlRZux2+S0Mls4nkB
0WO8Z9C5LU+SWchRSkoHmk8rqpnqBB3LfqX1UW07Rcxs+ixvqFr17cqLPc+qGCW6UUpVMOIYwYBc
x8MzJq5fiWosQVZBauVMF9ugM9w+1e6VWnyKxag/hAyuQbxdGkvmSyxSmOcrLWgrvSvcbC0wdUUS
FqwXDCPVB0ERGyNE/wFJImh5o+0B0Fi2AKxEZHxDqCCE7IE1A8V4+KTQrR0rjrrwJosHWYeGyRKf
1swyCCCY1lCJQVH8+zV67kIYrYxaXukTy+t7SY9ZhOh50DxfX+sJhGSMFUBUM0pQa2iuRmZq8ihq
eYaJ+rBLUAWN3t3Mv+1kGUTivs8ABt34etgke09gjgk7GAE670nryJZXuybahFC5TLJt2hWokWTa
UnTxw+OMX4Zn89hmPjrRSYxWO36TqvmA7c93I6K7KPQhEzTC8wFHx7qYHfLwAqLPqQsH74db/V/S
zqRJTmTZwn/oYcYcsCVJqKxRpVnaYLrqFkMwz/Dr34fsLZRUWqbpvk33QpJFEuHh4cPxc3Yr7/bE
atzMGSa1DIuJMehhtGD9l4vwC7oix+v7f/GQHWZ14Q/gir+JecdVn9RhKkOnpdZZ2k1yaOzE8v6L
VZhlpxahQtq7T+qlURtRpmw3uhu00Cg4V2ONPv/9IozN0dkFGUXQu3MbqmI1qTorRdhqTuOvgy68
apq0G2dzySqoS8DphBofycLubGyjjUVUZ5wNwUUQOab8mkST5S/dVD1l2WTfT3E/erJVzFs460tn
BcO1ZXJrCET32IdRpumQl3MButZMP5u5WvpKO1l317fxwiMDep2xo62ghBTYLmZau2ih6ZIWoV40
9kOZl9MzXjHxqxhCkTY2kx/X17uwoRwYxRcWBEC4J67U52ludDsrQmXslNAyUOtux9gIs8oZvH4o
B18fBe9MubQ3rHIL3HcPAJg1KmMbOoY8bNvvP2IkWOly9LkYDlyXovUtCDQP67C2vgGXxgebQz3G
omRSqUNYp2Li70an+8Jxni2/eYE/lh8wolqBKCRU4GKkrdnIw2y3843o5cJxbmgBm7CJlw4RyfNV
5BzpddRZrML00N1M5HmXUWjytEQfAsto+xsO5e2m4ixxKCZUYPROf+No/viqVZmJqqskDyv+zC+z
6uuEV/jmOJl9cAewOrJKzBcGTapDMY/O6W+NSXOY9dJB8+Js9D2z0WTE6ljZah1mjXzBR7u+OQjl
pRngY2cspjhgZOqzAKF0fV3j7TZvikSESigJkmHtSW81o5niNI6qsGnSvntiTCFCyCQzhfIw543x
r87xkoHAbtW9zkPSPZEGWBBPLpFaHYt4dr/M+QprpZhxG/bS2t/aThuFDyxP+TFlOeB1bVnm1uuB
jKGTNoBEhBxx6d+rUkFPvB4G0hY9jrT4ME9jrwW6k3WfIRQdToaMq+9DDK3IoXbquvbgf3JeyHN8
vVFs55sRO04CS9GUfJdO0f57fWvemrkGcQH5F887fae95vPUF3MWjVkdCldRv3W82F6fttWNOOJt
rAr6FEwmQ3b4ftzJuZmX42oUSoOam0KBI4rnR21yHS8yyo/O0tae3jnuDe+x691tkcuW8cDtR+tO
WPjL8yUbNe0Sp03LULXM4WQXU3S/qNXscz/ie1ePMi+SU3mcC7gAvbbVs5dOTLeCtLffvf0Inm+C
lC1H2XnrYu4qqXdREY7uFp3n7tjcD83qnDRG3mgRiVh7UCNn/ef6oV76eB5ADF3gsgkddsGzbUdJ
vDKQGvapkEFWV+ozG6b4pmgzf576/jllaO171G8DZVUHMXOTreH1H/HW1ei0/TfZUBhyty7H+QG4
StLSrVt5OUqj/pgbIj3Fad8fxdRkhyFOUAWklp89ZEk/BaaU4sb6lzfhjx+ws4CqI5JpIr0IB2Ou
Xpt+zV5n05LHdJwUP7Os+iG2VREo0gDOZ1aKl0JDccMM316v803YNukPfxv1iyqixSjCJh1+xH3p
vEf8sLvxRl9aBKo8+3d1j//vQAd9R3l71NXNyozkXTeaqqfphXEj8ri8CjPIv08Uwzr/lCSW01C3
xDcC5Rs4Tgr9XRstNwmJtxfv/NnX6VVQYgO4sk3w78zGGN2uNZ2GMCpDvLwwp+TD3C29TxdBeeqt
FHWbYR7flRHpfFnmK6HdLP91zNw4rrNiP5e1Je/iZZC+Kfvsr4OC8x+324PBTqrM1TqOE+L+UM/L
5RWUy+BfvzkXt2AbCAG5T11jr+qRJJPRDBpbUJp1/skwmvJxbWR6zMzkRpb99l3ke2zIrCyYwyAm
31lOBAmrHMy8CBfAKqgBou6ZCDc51mn7vRflrRzg1nI7t6TovGo8Liyn5tEBkhDbt9s4OgG+AOgQ
Kbfa5RfXo8ODZBCIZGQPzk226+OpAbdQhOoYxZ8Ko9JCpUtssHGipypd3VLzubyeYxC28ozQEzlf
b4oK24kX1ovKQXnMp1gc5WIiyuJ0S6hH0/jX0SPdFmaWoEbe5vb3Pd+y7NRkWmgtJWm5Hmx7AJdr
VT9Wbe0exFpUwXW7/F3l3t1NaGthWYMSmVGl/TgWfNC6jCpFhrx1o2dn8hfEfYe474MqLl8UNY3R
TCV4TeVjpjT3aeT4oqj8VpOBUsWPFb0+Xw5ZAJW0n1c1AxpAwdrIT3I1uXGHNjex/6nwtBpkD+rW
fNgdxRjRexhrOohmLlTPofxgGC906pkAWXqIrlrNvXEY291/syLEsLy7YMnE3nGJONaS3rUlYqIt
pNhC2SpUqYRMM3uK7dK+j8WqUjqxu+P1Y7ngmGn50XxjMsKG2ntn5WNcraVSzTJcpsHylTpr/K5K
+hsv2Y5p53dAtVHeonHPZWKoaBfLKEIFRRclMuxl6RxyGloBc+rdy9y74o7Z+vRej8T6I+9Tw3e1
QX1Wx9k9WTBZ+rU5Os9p3lo3vnw7xN2WoymC89oKklQbt/v4x+vauW0ZFWsmQ1FZ6skoeyIcFbib
kTN0c32TLy6FJwH/wfg4ucT5Uk0+wg9b8fWyN9OwVDMS37gvTr10v1xf6cJx4q9opxK8bqWf3QNY
MBhnOp2TkatEhV8ZTRv00slubN0FV2XBtUA7mlSQLHv3PZ26mEtRV1lYjFiOM2ruhyEbVX+IojUs
mzH5eP2rLuyfCxoVNKxDoZS65fn+0VcfyQfB2rqxZt7TAJkDAbzu3hluciVdXIovo++xjaDsI/9B
qYo51fuNcBMFZ+jOW29dDP1kD5l54/38bWE7C4TXDiUKNNygoXxzWJ1WDcPophThtekjPBfmwR1l
FVr1iDS7LKCVVVv1DknuJLAb23xaFbs8GTQQHwwniV6T1DSPCxWxfwwRW42nzBZQqXj0y7lN4Ucq
JLOY9A+MXMkebJnbh6WMxhe56pGPard76FCQuwHsvGCA8NogAE+uZlAt2Pb3j1s1qLZsupVvmml2
+PZYw/ZsoT1x3SDeOmg07xzNBgRiouaxTw+0IurSfKzTsGrWMais2j6OljOEs5lVoQ3XZdDgk4Lr
i741DXqNvM7bV9EYE7sAxIDTaizyJA2ptsggFa51bCrwOkKMN+z9QvZB1qMjgvy7v/9GYmJWskRN
hJGEQ1sp4TQ4ZqAZvX4/QOF5nBI9PTRV079YEx2EaUIo3Y7b0r/+uW9Pkv4MgDCaMAZv2x56MpLa
NeCR0rAFchRYVd4frRlKkuur7MbOt5eBZTZONDwK0/b7MfdhUMBLuG4S5mDjCAFiRTu2mRr5yhoh
t9RGxl0OQuSxLqrylESI4S0wwsdRbT2u02h4C0b8YCxrE974YTqWen47DVw2AA7DouzMrzy3ZI3e
C8wY+nYGSnRS0mk+NHPc3VkF8yNLWc7PpT6iPJ+NhZ/rq7hba4Yq1jZdj1EHQur6z7lkfBTdGCXf
fDu5zfmvsex5MlE4T8K4s61vEdDpYHR03U9mad0gXXgbi3DqfC/1aOK1N1fY6niejd6SoYp5UzHt
ai8b6FwtcdV4dmkaXg9Ph0cB5Fap7ZLdA89hJlWowIKobZ5/JXSY6bgYjQz1zFWgqtIzDwcKJa8x
Tndorz+ai/IUWVHhLVB5hE5itB/+ep/JaRwIOXlFCY13/ktMwwD5cSyJwpvqaNCjuzOqZTi0jvZ/
yNgzYOyfQKELTgziZXQmIXRhr/ftBiPNEnv5/arpenevJLZzX4xl7/Hb5LGzxsYb+uqvsSgb9hl4
BsABsIpvgEPCLgFWS57SRTeUQ6ugdECT8ma8d8FcEVmiZkqdGC5+sct1jbJxyrUxs5CH73mdM+dl
KRz15CawIdWaZNImq/vJVyONQF5V0hP0Aos/pCb661Hc0Ph0lEdaB6hoaPXnvz9ipsDoDNBqB/mz
i14SI85tZ16zcM2XZ+mYzWPmjLUHWNO8walxwYUy5/a7Bb2JfIvtz/94DE0JN7mdF8wINXYGN2dR
OJ4wh+6W1vv2i3euCp5Ti3YH7AGAXHdGSzCmrFpdEooZi3aITBulh7T7N9PVF/xWfsMVXbLbrdMH
3YXJy7DvrfStriYWWKKQDDIK1s4kZk6Z1lrMogkSEef+OOTmjXfikkFtzH34YviBGCE838osd9F/
AqoeFmWVBjU0WYHtEt0ao3Grb7obaPj9JG05Aaq69BlYblfYUN1USyY1wkAU7UPS217a9s8EoI8R
kzhjIu4yqzl1ktoo3IjGKN6rDSwFVffspJ1fxlTdN3W2aP4k6vHuuu3upjz+77dBdE/BDtQGygDn
+yCEVBaCvSzMKX0eZGqKgz3Xmie0dPLtQlrBlLX182rp1YlPjI9DtI6hUAYbOE18q4ZwIa+jQksa
Bdpp48XfP0tNR0wkES8NMzSBjymyOQ9zwSjAUMt3cTe9nzJL9UGD0xgAtnqQjJXd56PVHo2m74JE
0hi7vkFvC8f8IEhWyWg3kOR+1rME96HqE44nq4XJWKniemWtNghbq/qphi3FXxPX/lLpyXi3rPV/
ETSxPIUDpvbMDVV0fjyjEFWijhyPO9Uk8xqKbxVArhuxycWPFFQoQEBv8lLG+SpRVRL9Kgur0DY5
JFQ8P6vOovlUoy0v59ofFmdUvQxy/+euMo0be/z7K/b+hkweClsyTDokOyOcsyJW3Goky8w1kpfk
dRhXb2js06TJQ606x8ZgioADtgf3xSjxQG6TvVAT/NhOMCNoUVCrwu87zSs0oBapvNed/L435QOs
bqFZZj97WT+KeGS+fTk0qnxV6+mXtdSPpU6jS0+PlhV/jKv53aLGz1ppHMDIHEDNuJ6dZ+HsysPq
6u/mWX4pmurnFrWKtglIju9BogWkck+Gw/1Y+hODhlDSzwgfJw9TuWVIzkk2dTAZ1l1mQ7KXRg9z
7N7bwJWmnqnlQj8VivauthnbWeKfipweksk8KkPyghQeQ8xWhRPMfd7uw2RXX3vFuBsdK4zm8hRp
g/ScqTkpXfPhut1f9I/MVW9tZ6CX7u5RE8YQN9PERUzKTZ/amNWg6JOUn+G6H68vdelVI/kCrUYZ
z6BlcG59c+qugyu391PRnDBxF2hih/wWyP/yKgyL857hjPdE0410M1BoahaWsdvcT1iSZyt69V+8
0C4KcebvSQKgcOff0sxGruf2lIXmAPd6HCEHqRRzfrq+YxcOZ+OU4UWhqEDxa7dj9WzJvKSJG4KT
MkEa1YvnyDIKZH2rI3shEmAlOvS0dH6L1Zx/jzUiuZKZeIbFdtbHUZHmQZWVczIqmfmZrKsbucKF
UyK+M0hVgZExSL2LPBhapwvN3GGYU4V/GKYhe17s6Ba2+fIq+Emq1VtndufvKCIMhUoUGRZDW3h5
YdnHeOTNvX5KF1exVdpHvwP/vS0IotQp3/autJfmwUbKCpHzrrhR9bloC9QdmfUCgfNG5YQXe9WN
ZMjgGtfiwOyLxZ9i5DAsUcfH6x/0u1i189PA3IS1SbvoIP32+zaq6aT0jHRkC+4B4ry0aA6OSDuU
qbQ6eRmUolqPqS5kGwAN663DSpF4um/NgnnrNonWB4GgaIN6l1GlPi+r/NJCvvVRru4/VrSuR2Xu
rc9zasOrI4UCWK9c3PxJWwA4eA0kpeb9YNW65fE3+g+xOg2MomrTyIToYmfE+kJb4oNJZvdTgEYN
ZOoyeqbGplvec+Mb7TXSW9c8jmMxfrXbNBsOeVtMfdhY4yAYoy0atES00Q6hC+cpjNpK/6aSt2dQ
O5jFqdBGnXamYf0EkGLNTKPSUShFVby0zRLoJdO0B0TQ09WDudh6NznAMQAe6vn3unf17fct850d
o6jt9a6FgEnnFPbXvFbV971dMZTl9H37JWm07j/rSof2kAwJShi82fIrV+bEvyyR+8ot82iouQWT
U21l/cHVR/ubgfLD+5Y0yAIFNUl5KEd7guxDCjl7i7Cr1xb0591QaHXmd+ugPbJnw3rfwkr4qZFO
c1oo974r7KQ9wrcOnVK16k+IpA6Bai3FnZuKVD3EqT670BpoVDOF3axfjG52aC5ESlL4183tQl6w
Na+oldC0p6Szi32UVouaSrXSsLAoDdeu8+9gdLHntNk7ta2H+6pzzBuB0KUrS+AtcD0gHGnTnbu7
NkGWqXCoqYu+UPy5U9ZjggzdjZrmJafKLWKWm6IfD9LOyQ1xz37SPQ4ncj1iGd0aw7W25kDXouVp
nbQmuL6Tl3wEJdSNo4shtzdEKao6qROMyGlo9FTDHIn5mRUFmalwPl1f6dKZbTR6ALa28cU910M5
FivFqjkNUzvrAyU2nPcK/MWBKJjibsj0/pPba3TDL13aT4ZhgNVQA97UUc9PLR/0MUpr0M7lNOv3
2OcI39KMnnk2/6S/pt4wkgu7SZEYakaASoy3OrtotY0GoZV2RxZeJ8XBlVblIzzwz8r40Y0Pu5Sd
sRRNHirTgB32PWNHX9tOViT8ttMWH6Ocx0R1Ws1vgNIcUrMRngYM4Gh0WeJPUWw/tHrdHeOV4DMe
1VvTKBcO9+zXbBvzR/nBKbJGqBG9jHmG2buq+oNVmIU/xhIksFSKk2vi7q4b1MXN3ig7tiYvgdtu
zb7HT4qW+8+8tns0raT2h3qxglVUxg1/c8GMTDrXzPMzAkSjVj//PNx+7PC6EfKuMr8Dhq4GcZaV
h74xu6PaUaO//mkXhkVo1Pyx4O45nZxsgOS+zkKxgtOLsxnoUWxSJWwjxMrKbjzQ41ROVVaWgV5P
EMrkwj0yNncj6LqQ/lEwB3BBSYn6mrPzepPFNKrUSHS24Q5/bPuaonT5Xc9n9Zi5Ahr0zmxCtZXK
nV4Pt67TjnP/dwnCpFIPuzZ9U4aDdjEzsKe5zISOz1BLSdOpOlauc5hk89jbw7+rsI/mkga2bD9H
U3YCj/JIAHfAHHylr7/NWvVV6NEpt4sXoY6HOR8+6oO73Lj0F14G6DoBN4CPBbm5n8IcGY2Km61D
NNno9bVZ6R7lUN0SWLiwCood7AMlTvRV9lA5CeRdLZWYHsniIPA16FUoHand+JYLhgdLEQVEbJ1J
Y+7VuaWrucHMekraDCk9iimNWxxt2cu7Yp2jE/1g1NCVrH5flXl0VNvEOup2q4ZFl/66fgPe3rit
UUnSJ/CNdEZ2l3uKhm4RUUPRL4EFXFroszSKoYekhNWPpjHE3f9vve33/OHA1EGPWxWMRyCWbPHN
DCTXvMr42CSLRRmgbW5Muv8eHD8PmJE0oppFaYV6Fkzd5wvqLkZDQ8UMmIpK3tdGslpwFEiGoCOn
N4S3ArQdnrt6rD+C04A5q+6s6mMadQY8MlU0GEGjCdjEhLu0IwFZaTz0Secs/gqmsvPr2J6cYzJm
IEnWpRPFoTOsQvVGGWnvo5rr4uVdOmcHN68y/dFpl6ahwDpksOwOrQqJ4DAbPwbXqnqvK8oW1QKw
yP+4pZx+MOBcfE0FOrSeBp4CKisza0e/X7sVjnhTbwKE6ym5l+rk5AdTkvZ6mqKswTLn6nuIaVXV
A87cOwgNRLK4i6yqQbaKrXoc0z4f/NhWCrIUxVo9LTctGJdmdx0PVhNXuQ/bW83IWjHb0p+pTr3O
UgzpcVnSL9JSuvqoRtGM5HukqF+XaDRfZyeF2qgu5zl/oGU2owlU+ZMYOy3I0UsrfNtdEUPUxmJ+
4tdnj2NbtOZBLqWMDnJQjVto27cDpQ4h64Y5he4XlrY9X4+u5Bm4PAFLT6ufpDEYiqeYrZt5fQVP
kLks7RERiiWgYxB5WieFx++qufRp+uI00Xifusoa+2WHOkSl3kKj/S5w70wTsAV9McGw61Z9OTfN
bG71Pm0cN+hEt3hNrB5AN1awF1l+lQjtQBz8nvlGk4bZpIDGk55VD3yBCX7hvb2AWI66h1qUH7DM
419fU4aa6SZBr7Glm5uX/OOairpZtIi3KBB98jithli8VlFfy7Qyv2gK1/f6cm+eP2JVilywnlob
B/Q+Zo37JkuSZk1DMy7hEVIQYFmTbHxyTAqBcxaDnYg6FG60b3O93mJefRNTbYvzifRZ6Fu/Qc2t
c2EMY9KlITP9iVcY8Tt7Kj9rUhZePdS/LHN8d/1rLy5I25dQ2aJLvidCS5XVaaZ65CEb6yjMZdl/
sBdGV9yFOqvZWLY3OP1fF1wA9dMc5JVnk4nQd36wVJiNS0a+Uh1sIpgpdw9ltNyy6TfPybYKMQxv
iQEAbV9IdOXM3EDMpzWxVp9iS6Vsq+TJMemW4ThF8pYw2fZMnl2hbT0KVRStKdIj73Vup+VMyzJP
mi2PE89NxdQvRSXnKbLLxaPxKw6jXltb2+JW1+ZNmLBbeBc4NmPczoMg4cmKVPWKNR6DaOxuIX8v
bCcvM2E32H3AX3uM3Wyb3ainC4CFqhxCZZUi6Nc5PdrqMiMxc3Py721YwrAykeBWcd5wCXsY2EZZ
rmdRk4RRret39pAb7+t4Nu7rGEvtnLQ+9cuQh8toRQ9aLCok0I3Ey9xM+Xj9jlzYX4v2J3EvExv0
tXcRaT1njZKUcUJAvPwsLSN+ThGoO11fZMcaSdzL5/65ys58IC2yWsVhYjhKWogATXizdKX7lyoN
0zk8Hx59mJPbzEEW05CgxOcv1ZId0AM2PDfKDknvoEELHMCfpHqM7G2EakGuI6XjkPKiz6r6OnXZ
u76gaQLg0UsbgeaTZj5QVLGPXd933vVPumQxQA+2XiJID+7g+YVohnqMhC6TsOsU05tIYY7SVj8B
Sxt92PBvDeW9TY+3HRQOCjYM3zIxtHsoZlSmsrUXcZiMzT9wgMLZv5jGO8nIuV9E1nvLWOQRzFjy
iAPuqRxFebDYzFmNhvXXGN/ttyDvtyEhcHHWrslbGk5fMekfh25tZEfFmGJYgrr1EOkT5Q+EoAIn
X28VCC54oK0DAOfABl5juuZ8w8kY40LrMVSI0V7LONM/uvFQfNDACHzUEhPtqIHisJfXIrplvRfe
EZam5MI9pUO0lzKg+LNqS5om4SSqh1hbE09GUQOKJ6ePLSgh9nCulvn8dRYDfip6zYU4GXbzk3rG
P41F0DU1I7X38ZedSNq5OeGeMv6g63EXQw7od3CAMkKRQfjU/BBW1R2HouyPcX1LsvzCZWcAmOx3
wxlu/c/zPRyGyrYWlz2cS70PXNGLwNUgarh+NS6uQvLIOQGqEHvBbIqcacp0QRxOpJE+Fq0zXwj7
6/VVLh4KmDdaQgxQcC123yKlpIEI+xFgGGTqikT1E5lrp8Lm0/p1yySooN0whYufxtzGxjIB/mXf
WZNqWrgjikFhZ7o/m17TjlacFjdiwrdVAgJpbvnG80ypjzrF+adVbWRmDpADmB6y+sVsbM3rtBX+
zTIZgjI2cp9qijwC/1M+KXXTH5o2V49gN9MPgNOmwzTOJhVv03oZ19706QYijBy1Yn3IEFzzZjnw
XyW/SVJ3cXdAM0BYQBWb8uv5786yFGk/ReVIBvh9bR2KI3tMfl0/98uLQAZIQL553t1TUssqap2G
RVS760MjK6yj3Za1//erECUzcQF8kVLcbhVDwP1MT4uDXiGoKBcBb/8WFVxf5W3ixElvUJmN7IeR
yX2EWgzSNSPR40ljNfvcTKt5ylW6S/aaQsFDjcYHH8boxASqea3nV3hcUFI1gFJKkPB307yMXiVb
0Cxl2dyoIFyKUSjaq6yiCweSqt0e6DGN+pjp84C3ZPgBmszwYga/DmqxNveq1WUk0rwtDBmY3mLn
jBoOdpBldXdrl7aFdsEn/QOGAKFoopG5r0KvK9SMg+yVYCkq9yVO58cmVpy7VS3MwMqM4qWsJ8je
3egXTaniV2TGBADrOL/WVqW9Xj+yC+YHnR+RPR2TjXByiwv+SNhit5vazqmUoEZZ0odgS/OSiNGa
v11lw08SbQOh2kgfd49dV2lMWKwwP9m5Pntqn7WnJJe3CDXeulBWYT83D8p92k8Wmupiy1JbowDA
n+639bLcpTDzHXQ9ne908CUHtdTnGzeLEt+b42RZWhe8qfQVgGmfb2GXLkZrwd4e5ANkUqn2WBtF
/ZNekKMeVVNOYQ0u2fVqt0Kccii6/L0ViXn02sKaNW+Chv4hroX6HqDd8gpOTOERVl/szHU/xKMp
v0NY7JhHF5AtXaBVLz4miaH/bAx7WQ+1GBb7sI6p+n3ItWL2G5RjFKpIfWGe5nZWUs+lYZsfokjq
aJ0Ya/Yxa5c8YqoxdWEfLhIEEoQBZtDvtMyd/dSq4siPRktxD46itxnYlzx+Gpc+fWyLIfo2T0qy
FXzqH2k8LLknMwYZPR2s7Os41OYnbZqLX2Wvl//J6rhJobdUrYm2pDVizm5KXqCk/5Fm7z6nEBzZ
qGGoLBVR5p6xcnsmAhNTDWTFZuB9HWXyM3MabkAlu/SHMrla4UE/kH6J9Wr4bK/IbBgMf3zWqrVe
vdbABsIs0ctw1PsBhBC41p+zqQ0vdlq6AC8tu71bNFO8Fhp9XlBHuvKotcgqHg3AO3fJYNCj1hU1
/54ozvSlrM3uNTe11WsitXt16B4dEqt4lEOhQKjmDIhtNGtNwaWcoo/22FgPeBfxMac2+tpkWXQs
KBd1flu6y0NF29u965UsNdEByV3Fb52uVv9TC9mjMjC5SNeSE1ktdJqSVAG+NqXzCiVyp4A57/i7
VqL04g+aNjxnYyKXsLVqxTz8T95nkOs0OjiSVCTMYtem+6pIu3we1dL6lMNSUniwb0bv5sbt38fg
r2KvdCToaa1QHApEqow/ObmtvE5pUXy+fvu3233u76hRMTxOOwxymDfjA3HrijmSGdKKHdSgUQJB
wwABcSg6+9PfrwRyZ5tAhQODzP78KhJZNHobF1THIRt5qLvkVz/I5ll1u/Tw36zk6Cq6Y/S49kFh
lcVxMs4JK5EaBE1ctA9rHaEtPChfr6/0FgkPvBZmMhhv8J10Z3dhiHRqx1Ew0KCOO2iajLX4qAg6
/fgGA/ZyufiJiYiGCsDYT+KROUlZ3HKtO5WhLePdfgQ/QCUGptWzc3JTbQClmyI3KGJ7DfLZLjxr
duegMstP+jI8MCgN/X/kTAcr6n6UmUNxY3Crh1bp/43d75kyPfR99C117Ac7MexfQ73Gd11m1Dde
+Qu2RiFpUyyAugeXvNusuRGrqVbYWq90Y9gmzj95VwxH5qMj7/q5XHhtTPq6wLSYDKH1tsuYnTgC
uGXkURBZduWPhUW7bxDCp5CtwgSRG7NnggT5e7uj+bOxVW18WuDVzi08RgoiYxlK0yJWv469tnhI
AU13/F37v9jKTXKCYjhVOfLE86WE1ptuUrKUKxPVG1KZeACGGvgk+/XGV120caJS7Nthxobh0/O1
XEsOE1webjC2CMF71Sa7jKxyd+xW3T3mwCxOE4/vUbG00W+cujw1RBI3nvJt73Z+itojLwD0UpBw
75mb7TiNl00sJFgzLQ8oGtIgT2YnSFca1nDith+bmewkt8pbp3pxZdoq0D3hULDd88+31CLJlJyy
ec9w97Es28Yzk8a5V0aoVWU6xZ+WKmuPOpr1Nw75bfwHkE4wemLRx6Oft1vZiaFTaWNmcAdQ7sel
rjX6G+4ttqlLt1Ij+OZwBda0RwlPDW2atJzdoFSi1O8yO/rBtNcj6DpxoyF+8XvIQkDMUFR5Q1Bt
EgQ1udTdwEzt5pmuYYXlprfARtuuvLEUBBQsHhmNUuP2K/6Imi0QEy4BB6uUUDmNrdEFhjbnT2qd
tU8lldcbvmbzWvv1UA8gsAW5R7K+u4pjmyWoybF/Spk0L+4C6U1c9/Wxqka0g9ZR98feKDyjM5KX
sp1u9fkvuTq8KXkCtqJbe5RBaq15ohYsHxliOolkdt/pmVC8QYeWhX4Xw2BqOn+57l8v3Yk/Ft1T
TE21FoF0Y9GOruTPzo6yB0MUacAcXvG6uGbLTDP6RYqwP15f+OLXUgkFl8loEFn5+eH29ry24JI4
XPpnkIa0le8YeX6n9k17WPqk+gAF18/ra16oKFOCQVHvNxUmmcTuHg62lUVQOXFDtORHlZO/kJ4n
/4ymrRwGY0GfQUMiwxtLUw9EFpeo7hDCxUpXBFFv4aOXogPTqCw0T8QXS2mbd53V28/6CkFBgYkE
sGTad43pgv+hPxzQvtdPOcU1YJlwq0IHV/JPjeFnWxbx++tfd9F8N24B8JXAc/aIdDObq6Sa2FGr
VGTnqeCtHobOJZBHKeFnmsOjKlEYfVBFbHiaG7W36FYu+B+quzwuJgVXylCbrf1xX5N2FWRbPC89
agtPqprmT+nsDE+tMIvDapTVk2qNxaPTC9froK73mqSZ3inkcX6pSdW3pchPxTA7dxPUYt4yjNEx
L5iilktjHUYVRGW/OtODjmSPN0G5FUHeeQfLFjySa2E/pbkWH+G3UD9Zzjh7Xd0J34Xk76jGXeKr
OmiUmd9ysFdde4BiENY0zaC1PKcrHe7jYNBEMWH4ooFqJn0TOsVaPpmw/n/VtFierp/WBRcK8yF0
v8AeKHztg2h1yBtFbbEpqy/Gp9oZ3aOaJsYNl3bhem9U73SoYLymn7kz+KSw0kh3GgJKSxHHuJgh
O601RA1bpA/TRea+XvRFUPGYBNe/71Isu+FW4P3Ee5OY7Lx3lWrjNBLxklNlxalOjGZ8YFBdHw6O
PasRLJz18j23Mu1Ux1wIPZHwsv0vZ+e1HDeSpu1b6ejjxS682djZA1QVWCxSpFq2pROEWq2BdwmP
q/+f5MzsslD1F1YdMdExCkpMIJHmM6/JJ+cAEwz3K3Af5pcyEf37rsYFYYfkk/roYihTojLdYu7o
JFpyHy/O+NOMJsmykEwmziWi8HWjIpszV8kVOWelZhyVKO92jj7VwLObar/oJv5JloHcHLF8oHj9
Fojw2i4yQPRy38kq31rlJwLrMc2iIkgrgNjOemj6Xd3mR0sLN47ga0sQwBalIg4gwLzG+X5NWtdB
Bo8X1ZIhChIXDb1IjdSNJXhJWWM+Cd5lAGQBHV6rTU9JkRTtIojwxDgmgdYmrvDB2yLANxGq5btk
SIf3rRARlpvWchrDPMmPiZIntD/AdpIDVXOX+d3kJe9vL9KV69lLwiULZmCrqChRWJK31Ksjq/Ic
JQ0d3IfHzt43ivd1SkEaqn1xKCML38/sYajyJ1w2d0tkvitG9Y9sWN7Uc3GKRP1b34yHscYrVS3f
DxTG687YZc50VLTqoCNlrHjQ6iMWTG8Mezg8wteRltmY3ysXKUU/CRuArEk9bhW1JLndZ1Ac3IAE
CaRrDz6lqHtz15rWo+Z13d6RwNCNeZNLYxUqMahEJZIrE8ivzpV8VrN+WWw3mJ2+/RAmqfXsAZvA
EnWeMl636Tyf7F38AXFd/x3E9Sj8tve+KYKSlN8Myfw8Qzb/HoJtFHtzmt6kVOcLP7aS9IuuaAhc
ziilfs4zCyNFUaGhiq1vqP+eham2xea9cnHyMtLcF/M7+Cirl5l6NOzjcnaDDpvZvFgekL4t7ssa
RJk7oNQs1Mz240ZkByOC+XB7Kq/0aKU2EzbJNA04ZtcE0zzUQqeGTxKk9IN9J20etLC9U1LxQY1c
Wt8a1pV9/r70tHexrfzdhCqjJ+2WFO/VVeTQOiI/erm+zzeChhxylAFGC5bIe9LGWNbvF+7LMokO
Xth0vhP+uP3i104f0PakQzIKBM50PuLY52g9kRcHtTaiQVS4zq6KOYJuj/KCnFmvVE44PBigF8Nk
Xu/wREXJped666L5K6RdNygLATEFgPhezwqs3jOa4TUNlfspK8URxHG/8zR84fHshryaOOadrUXN
3bLIxm1Sjkda2fHjjGLjA2KERpDXlG8nO86fUHX/+YalFFWXmCAJMsFb6HyW2sVQMPE23KAZ9OyB
Fp8eqPrY+nGkiztvSZU3kaJMG0fK1U9DjAzjGYYZCJfzQamHLyizLG5AZSalgtnYgC0bayNCuLbt
KFTClqJdSZann49iL6IWRji6Qa65VQBryaYsOnpBs1TpR8tK2sdkSbyHohzc9yJv8o3hr1VDKIK8
WBhTNYU8fD5+KIbGyxXGz+YUqRXCMWLJLLmvQEbsujD23jt5MhIFjIuvOhnVc7vXNx7i6kxL2BdI
Pm7HdfNTqROgVwPVDzc2NX8OHfPYIbmxv70Jbo/iqautZoFXnKicu4FiiPaxb0sUAzyl+yvvAl4O
S0FoOQg6nc8nVZuZAkvLUtV6rAZ6zdlHLiIuf+FdwLKgd0RIC5TtfJTcyozC7AfWZhJHHMj2+xI1
xI1D+drSBIQHXxCek9RAPx9EdzGtazVOwyku9efcXZKnxSMQU2Y3xbnZQTNkahF+aCr94IE223jH
a3kqvS6eAMVAuKVrln/oGFllorbM1ogddKZSscDzznrMDRrX/drZXvq7aWRT5WOqpC5+olpKRjs3
aswTGWfm+Vj31BEuO2X4936g5uZ7SjW4e4BGDr2O0kJ5VJt5j6ipNNT2hAfT107NfNhljVM/L/jE
RTuj57++kjWyk+J4BZ68bvTO8PL26+2Pei1NIdamb0wMBrJ/lTmCyojrocmJYSro4UDcLaIHbgUo
muMxJac+dEZv7SbVmd/fHvnavSdJwnQUOYNgWJx/6UzXG5uGOrfQEsVvBXYQ+8bOfteEeO/27rtY
ejbfHtHmN64vpNcjrhawmbsAXFTuIbSU97RRvueOvhxhfu2WcVE29uS14BvvDTBgyPrCa1sT9hrR
J33Wc8vmo1L+XohqavwaXe9D06JVERN5PC4t6rPlrHyK7c47jahT7ifDzXa92/8Juv6nDQIhl3Ot
S3YfSAnwxOczLjzF7RWaIEGE6tuxLM3h9H/IOq5817NRVjt4GWIRRfJgnREluENN3AxQBbTpKrbt
2yyak2dF/Qv5FBpseCjLohZpt3H+ZqzdUfHkMWtUy0gisMw7WxY3bq+fSwEvJhAdHWxW5MXJJJ4P
Y+NLqFVAFSku6cNvVu9hjE09dj/FWnxoI839JNJuDuY2FPvWnI1TZZTmN/qPw7NmhfkpzhRlt/TA
Lm4/2JVDk0RAokLJnrFhXUVaqMWa3VChUBMvtvA5JFvpOUmm1KvWrsgKmmeGogWDZXx2VTF8vD36
pYiMh6STnBMkEmDkry0rChKRhWZGGJAyDmLnpdH4Jg6tod4l8DeQ6MPfcJ+5bfROa6R2iiT1x36i
KM7D0jUWTo9ghn23JEHZK3SND5gx5XGQVkku9wK7y8/c3Nx47CsnH2RacmNJCgUYuTp/nEm3lHSU
FSdPH9/MfV+cGqXpP3l5jLzIgF6KQ+ErUNvQ3uDeXAkKaEfQK4aqDmRk3VvNVI3CWY8oArWj/k8t
nfpdOizuBvv+yigvEEh2uiOVb63zxeqleTrYi+sE2oxXq++5tdH6llkXG6fq5X6HbgrQUvL0OOXW
5WQ1d4RRtYMThK2X71Uli9/FqUh3ljk5dxNpj194Yfbu9pq7MqhstoAuAgojQTHnL8dyrOtMw7rE
DPW28RfXm99WnvY5tHXxWNVL+V04k70RHFw50ikbQsKUBQt0xdZtHjyNEupPsRMgnh2dKLi272aL
2oIbaQbaqtRLG60On4QH5mSabO8J+ZA6qGyamK1L99p06p9PGCiTsfWpZUqo6xoTFPduGLmtYQe5
F+ZHI2v6Oxxum8Pt6b68ORkFnit6fOC6oNmdT3edm3GCd5kd4HiXHwXxxB4lkT2KehNJSrUlIrs1
3GrptobXdqwqO4AFZO9atRYHbwDBqzp9uNeT4eejdLY/yR4dNQMhypfv/qoWleSKUBZltoPJqMXd
1NGDzWtl3Fg+lwcOo8gAnTMas8d1l0m0toGlQ2sHdqhneyNsp98GIzKA4CmMhyXyowPiYLck0xa5
UM7XeeBDoREsNrc+RWEa3uefL49qr8jn2g5AQCu7OW+RwzPz5j7JnGGrFXE5FK8HnIMJhTi0rmzW
OfI4BJBWkFSjfg8jL7xXp6xJNw6dK28kBYCwyZBUtgsgJjWDIoJ0ZQV5rEQPWZLqxwEYUVA1TrVx
Wl8ZClYtjRqJZISFtbpczT5GbKKM4XUnSoV03tLscB7x9nW1bJWCrg4lhe2kVxnwrNV3its4acXo
mUFpJVWgjEjgRqM+3mnwCDcW45UDFE8wW8X1QgIC1nBsGmnYci+mGeCCDc82CxF/jCPrSV2S7LMm
NPWOkt2y8dWudCaYRnaBCaMaEtSaMq9qJE24Uxvo2JIENyPSdlPt7sPcMU9Dngl0MAfz3Rjp31PP
SN5nBjBCvGCSYFo87y7OLO20oCWyt3OzCyI3y4O6FarfIWb06ITjp9un3pU5eimSES/jHofQ2fm2
ISMJSQIXeg2F6XLYcTYEOxMk2lEUYXy8PdiVM4+8k/YzcyNx0nJtvDqD6NF5LvJPZoAruvFA6GHd
KbMyoHOIAcqsFONPo/4Js4D3kO0izQnC8ny8Ma9HtjCI3HABtik0WM6FWyQbb3VlRb/wiDB0lrIU
683jpEPa1HnCKPZsvrO9fD5E+dIh989xfnsC5QOvDjkSWQjqNI+AgK9hqjiS56WROlQFZ6E9h14b
IUqQbIXaV8D++MtxiiPCTTOblvb5vDWFM1lItuoBZsXKSfHc8F2bRTVdKXRMMj8xlergNvV0j/vY
9KOoxByUkzndC/QhnmnRWA+eTTvUSppqQXQnz9Gn0DK8V5LY7514aXeAIu23Vh7Pwc9OEM1hypmy
5svmc1YHWWc0VWfXrh5kFkX2vA6/u66I/sogUsoFMVBDRoTn06M1S9EjoqwHSoL1QdFX7Vc7asoP
t1/lcrNgk0yah7YURSL67uejmEWUpYgRUFpGYc+nDxPvlq4jTQBGgUp0suX8dyXFOR9QPx9QGSF5
p5PtIHahdKc5FxW1y7j4MVZZcoofY7h+Wj/sSM8cpF56MrFkigNkocYvBU5XsMEd713bVs3BSahx
kkOWd22NwN7tebncbjwmbTVZPqahsm74GcnSANpznGBOsmbX9ASC9aj2PlgAY+NDX6EbMBbaAR7q
a5RP1246+BZ5YLiw304ipBChnom9VlXaTmnSKQjLmko58t33al21e5Sa5v2QmcrOLpty44y53Pg8
COYGspJLQrem9pkeGRqMDyfAkWw4jiHa8sbsbRWPrhStGQYmAe0ACDMXGKWoXPI2pH1N1yGC7g9Z
6RiFce83bkN2ZdWov8xINua4kD3UoKFRiNS0je977VWlq6bsN4KjW+OyqjQm7aHnH8SRY+K5Glc7
Q+3Nnz5JCfQlyBj4AqnFusWo1q5WSUOmIOlGZx/O43xMS6c83F6rl+Ewo0DiRUJICn6s14/aiwkW
jS4pbQ4gQFebjtri/Bhjh6Rb12A8jVlx0okBNkKfa5tEypzLEq/U7pEP9uqmRVK2C/PGZBKX2nno
Wis8tGGOVbhWbg117ZzidCL0BmKKOIlxPhSeCoZSz3yvsZ/K/ZDS0dK0JMVVueNSt8yfT2ReUjRa
RCBoJQHnfDwNpetWmUYnsPW5utf7JPfzIXY3Qoerb8X5Lne9PIBXbzVoswTuT1QWSsfd0TWpScOT
8pgU40djavK3txfKC0Xs/GbnrWQjjlIN4eN6gyfU/WLwgew8QE2HqmymXej1OhjkOQz0yIjuF2Og
hUQlAvBqMp10vCEhfdT5sZjQ4yVQ7Paa2pn3amqgGlEM+b5Tkj9hIupv6ORpQH6t6qh1Wn3qsuHL
kkOv8DSwCUNY9M9l6RgHSA+RjxZItNeQYt93GjiUKA1LkP5LfHf7ha/NL1U0gjNJ9VHXfWmj6Y16
XqioKCLXgzzPwoCyA+PBCaD9aGhbmFL5wdYTzLEmvTXpAyD1f75sMhqAahi7djB3VYnOfu/tHOZx
H+OpsYsio/Zb6DFHNHft40j8FcA8wRhgFPFzYo7usekHw1eiZQ6sBUOdvDfH3azCJBnaQvPR0h/e
9Jj+PEbcj/RN3Pbkhe50dO1h3PeLBHuO0XzvLJ7YAQFTK99DTfhYixB/ZJw9jBbVWrtyfUZx7WrC
diu17vTZSB+qCW2Bf6s10UWJEE6QFRAoa2VpT3nKvbfQZPx8++NcO7Zez9Vq8ddaE7PGaBC1nt74
oiuMT1Znac9NmBq7BkX6O+TlrJ0HaGp3e+Qrhz94LoTkPFJeighy2bw6t6ao8szWSTiWB6t57Ce0
1bW8bY+3R7lyOoKO40pHz1SekavQCpTslNmwm4Mh77B9zK36mBjV42RN7cYxcpleYcf1aqTVqisK
A6nzPOIYiSJrZ+jliCUGIG1lAXLkKFjmClURf2US4U4QA8sgde1sosDn6Jo25daxyumu9GqFnkG6
hWe+NolU42mPyQaQtS4Uxk0c1WZNoTATPQo1qlKilzbqp06xtjBzV4fitJAAGrC8a6PjWBFJZGm5
Q7CZNfvG09/D9k2PbQVK4fbKuNL+IOV5NZRcoK8WYFXkPZhd2w4U23LeeE5cB21YZY8mHKxg8sL6
q1Llf0/dqfPtoYlPiUus15fC8ZtcFQ99aX/PAfxvxET/n8ei/4FO3BXqTjeUXtIVBfvCKFX1ztEw
zdzPbqXrh6RSbd+F+4UsRTLOz3WxmMIPraZ9cEezbvcNDhhHe66AnqFz1Pyedeq0VTy9kjJSfZdN
TuDBeEmtRYMQuOLjD3wiM7aRnoiDupoeFs/5qnnLc6yAqlI1EhgT5lucvjX66Tjo8ZtRIp77LHk7
18q9rZWfKqvbzYb61DrKblwQoL39eS+PF6I9CndcPLBhEAc7/7ot7cdOr6wlQFA/vEflrd+p6ABu
LKLLu02OQoYufYZJEmUr69UackPV6hEjWwKrjRuygfxNmIVP2tDaO0eF6vmz78RtRMkaEBK8losK
Tt2HiQVRSQ963WgCyIQ5JNZW+Xh7lJewe3V/yvQDhjsREZWH1UtRJHKWNqc87ipKCDKgH+cHz4qG
Q5d0KH/hRxUUelsfI5xP/HqpxiP2ds2euDg/zJMxHhQsAw5ZMadHJc/NJ69Pl0d7tMG+c70eUnvR
Pv8bdAwNFLyFXXuN6bVaOuMBXIvpw5jaQjZegcaxZKn2ow8mEcRrGb55aebIyUw7kBp73+e6rXz0
dYZ9qppou4dTt1OMQb9T9GJ5G3sloEsvofhRFNaRxv4m7/5ybfI4FKkksx2m19qHA//daU5Tzw5i
iW1pRYGKkR6Zd1ZoFn6aLwj+ukqyK6Q+oZrbP8RQDhDP88wnsh/8Uah9IKCxbiwv+V0vvjvFFKDk
5J1cmOeL2VNA9eQEC0Ebh4+EROV7O4ua992AmHGtqj/sxKmPBZTfwFhQqLy96q7NCVka7T10umDq
rC5qfRyy1E5DOyBVnPdaMi2YFSVb/tCX+xW+Gkqg1IuIRlFlPH/FXgvHluI3jbYKd14r7MfHcs4/
mvA0Dmnn/TySieFwiQOP6ZCfrSEKkqrRJ8Kxgz4OnUM4Gcm+0VHSvj11Vxp5DINnhUktmsxzLfpV
tLGhKSMNpjLLeh8ZpXxHyf3zojfefub/fx1nJDeEsE5GVKE77b5xFWsf99On2w9yObtYzCMziRQS
DDWEXc9nV+itZkf5qAfTnH8hWdV3lgIBOvJyF0ha2W2s18tYgeHgjPE9KfujsHY+XGMNJr3UUg/M
RVF6nwJS7w95ET/odmX+dCPofKz18uRORfUxoxAYqtOjbQ9/Ojpymn9h/lyqCETFBJNrcZG8CjNL
2CAz5xmOqtt76sGY6+rgiI6c1Jm3KiPXJtCCfC0nEeC+KUPaV7cXlryzBAxrweTUnV+hV/dMGFke
WkubDrdf7dpQFPBUCiTUtOk+nA9VqgWKEmh7AU8o1UOfACFTOxfrNSfMNoa6tgpt+VocIlAl1+1P
dH0hkOMKQappms9GVdcnZH7rQwQM8CGsy2ZjGcpVfX5schdTFIGhIsmZa4wfx/WcxUnFqy0qJcGR
st4hwfqVjK8rDqHaFHsFVuJ+yr2tHXB5aDK0To8AJi7xx9qHEsB5ordRrgUY3Yu7CgcTv8TgZmNC
r4/CfkbmCPW9ddln6ZS50dxEw81XM3ddT4UJ7YMtf7NrK4QeKKkgskOQ21YrpO5FjXwpn026AsDy
mhesO2tMZMxGbLzQtRUCKIebl8QJxMpqMyOlrcEsa7RATdvcT6PJ3ou41/cRmb/fQSLeSA2vxB/A
gzVs1ZDxspCcku/+aqNJlN4yKshc51qXvFVcBINMNbL8DE+GQ8ECin0DPfG97YX6UW3U5d7Um2Yn
SqfdhWNdbqzYy/fncch9kJGRom7r1knYkqbS1FYDKkn2Ya7cHhRfhqkbtNEDdKtvP7v3z4dbXQul
WmkDRxC+h60LBUptkmDkvgxgGX+4PdLlSiXeZ+NLxRjisvWB1qKkUBQlI0m9jzuvCcdDrpXNhvXM
5UqllcjNQ72VDBJm2vnXdNsSid3KWxCba8t7QvIoKIF/3lN622oxvyDkzw8XkGjID6EfCyyIFtT5
WF7ZFBHZphr0fRsau1Gdwq9LqVvGvhlR/vEHpQ2z/ZiHC1EZruoPKUDTOohEFfcn/soYHapWj5U7
JczqAWFCRfw2T67xZTBTo9ktlbPsYzz7npp47EsMVBawwJ3dCVRqy8Rt3+lK/91Kh/ojXmGp5od1
v3xOl1CMfid6KJHxoOh0KNIxz59jdyQPKLS00dD/VZiWTAB9nZzqo5qPGnw3YzS/Wm3PGTzJfsv+
Zz+/TT4PFIW6gWSur44QXJ3omdqDGkxt0d2JKVHJUeP4y+1RrshmcebKeiYdC4oia/WDmOAUKhoa
8uGk0PdNxvipLBeBgB6qCOmjVc9KCs+htNI9VmYNFFN36N56aW9Qcw2N+TFRrPEh68PuuVuyEGYg
OKutxFSeYecLh3VDyUs2VrB7WoMvFkhPuai1joryhLa8Xcc7+h8umsOju0z7qTKVxbcU3VXvmiHH
rjMMPSC9bW5bI3WQ0ez2HrjQB0oi4TerFUkhzbG6/L62Q6M4Ol5HjJB2jQG2IWkPVusgE2o0dfKN
RvHg3UWJxQAxIrKL3xo4R0LJciFmVmCvSp9kptR8IAh1szPbKjwaHVVAmM+6/gTNZ3lMnNZ5p5oT
DmRq05XtPnRwDPNRK4vLHWqT/UHTESvZaaHlTX5aqQPsrkFvH+e0zncpfFWYwkVWfmutEnPXVlW0
LwkBypukwnHlOBcz1RsU5vWDi/Z7BWQEpPouTNEj9ttYmNM+d61+eDS8oiXjMmL0UmLakVSCKcvf
XlCXAQRIHAIwUAsgmsw1tHFUs0SfymwOjMkuHySndW+McfEkOgVAS+HFkMHb8tnOpi3h2cvzkpHB
Z1BBJHG4YFrglkob2KM1Lyx1OOrAUveGWw4ba/HKKGSNBu4q3HwOqhXnZxhBpqmMKUWSrk9HpGQX
rA/Myf5pgCimFXLvS/Ylgd/qVNasxkGYr1uCqOqSBxuM2C6xC/cvvMvrUVahQ9ZAFTeEWCAXNf2+
aOYq8Az4XLdXxOUNw7sA+iBWYMJQkDifsdHNRgXlK2YsKxu/Eonhm1m57CJOuI3k8cVycHVQAKQD
K8iZaZC3rerWTS6MoZl1cB1mT3Ehnor8syCrEqdc0RdOBCVvHttJjcoHJROwpmNjxGcmUudK8VND
ce1Dt5jdt7qOh0fPNePwzgzn5qNH3TveiVqB+1ZDCkTLq/EU3xNLj2lfVepPXQhndj80WrpVRb6y
o1htspIgjRfAu53PX5ZhEDVTHQ1mN3NP89hFtHFaSaxV9XJXuq1yUIqZinwcOz99B0lUHQODsSKI
WROx8nJMccRJ+XSRqe7zFHo8JWT1r4wiEYMS7OaSKp6/YASu10lmdw5IhKizWsW4V4xwK724jBMl
MYB87V/IlPNRhCoKSIwmFIDZiD8t1tDdgVPM7yoEgHaFh/Dc7WV/hWNJhY9GjaxigBdcB6bjYuei
pxcbFCCfH/JOH6qdliyfIyNEeJvN7U810bA3a9Yn2FLeW1zk6zsHrKRvuEP5TpRLe69W0YAVGN4N
yqAi/5ZUYJpGvTmaoiECr9M/zU6NP0IfKjeOoMv5kqcPpykVEGAL606y3dZOrzbmFAhTG4NRlNlj
PCf2+9CadIx9e3sjsL4CWpGdLTiHCFOi/GCuzgmCmyFE2WVC88kDwZ0m0SmJ2/A06epHezLSAJES
CCRoHh7JOYqdVpn9m6Q2Pt7+bteeg4aNDLplp56q5vlCaeYwtdWpGwGslvXvwLZyyEF0/95WdST+
rigUZQAJjEV5MJpx/q3UHOHgB+d8K82x2JKquDw8ye1Ii+FBo4RPUHH+MFOeWCyNFzVveoqGcPpH
C6G5fTHn+k/fBsCFKGlwa0tEubW6c5w0xjQqZ6hhGKOvw6z0+xb4zka+cW16qV5TDyI2kNzy1fTi
g+XZg52PAQXuD4jqhLt8oFs7LwjGTPnj0lmnyRnNnaIP91aX/kG5YQsIdyWFJVUkqSKtIrYGFH0+
q/psOUM+xyzrDA0li5WEx6IePeem0fjU9iqaAJ4RTGVf7Lpxbk9hipdDlUTdrkgGc+OkkAv7/NLi
aahY0d2h+0Jaff40WU3pY1CsISgS23hXt/WyH/sq2mATXllJaLyjpiZ7nlTrV9eI1rjQI1pGURq9
QYg/at93i92nvqoY7cYbvdQAXr+SpCzKYpuUJCV1XddyxhFKOPF0E2ijquPEl3aImql6nCBlnMSE
zJFYKr/WB6ODnFUWx8Gu+odca77qRdGbBwjQKQldU2Um6L1oKfw+MsZPohw05YSlYCqQS8hL6B2E
yU9tFw+fHGR+/syHCo+nElfcdFBZN9h/2VsZ0/o+lu9GIY4zSvY8QOiefy61LhUT8TCcbECcHUg9
3S8T+szf+9LAi6+L3d/y0Mq/ukoW3ZvV6Lwxa6X20XKmg5SgdV2bg3gQhaPPfpqpHi+lOUcwuMCk
Y4jlt0+z9dqSD0stlDINmCOJGjh/WFHXih1OfROMZuns4mVxCF3GZSPEW98VjMKCQsmEyjXydevO
fegIqRKQNgHIMaiiPYlOHteVHybz1xI0ye13ukB8yuEo8sIuA4gvoXDnL5VHboHBNdCmsc28Q9HP
8743B3uvSH9nd7FaQJWN8Zs5xeZRVXE19YpUObZW80cqRq5TPWoPdtu3vp7pnZ8torkfe5omwFS3
0qGLDjjPqvM/Ce1FzhsYwOpZwdnFA0FpUMV2/OTMTfJo5LH3m97Z4l5TKnpEnREK/ChE9Q5W5vwu
dSpZ+59BqqRmWuu7pa2M3xbP3BJHv7I26OPQcEDdAk+etTZ6OeOKbtVFE0yYtUPmM+Igq6Itd4cr
24UoiFGgF1BmWtcxnEbFGCassaOeRf6ESHv7BrepYdcnpfWmDkv7DWq02SFGXncjFb2AhTL3GApg
pgTsHEz4moAVFjoafDieBLlVfCrsyvMjQ0WORWRq/37CKOwpbKHBmm34pc5sNJqzady47tanLnKS
lO5Vl3o6zCIKLeefHytnSx8dYwiGBTPyRNjtqRFUsBDU2BIZvzqU7FdJ4SKJvz4fCiVUJelc1NaW
zP3RZrNxP1fJZ7uot+gQF/MqX8omJyDHIjFAnPV8JBTDq6J2iiFoQuxI1RhzHifLjPf2LKJDkyHY
MiGetw/HXHzI1HI5mMZPUwp4BnJjGaB5RPTG+oaxI2ZbG7w+WFywF0ZSdFwX3dbxeWVOZQbumhRh
VeySV3OaWosHfTLsIbyWGXDKNtyRKPUPBTWAjTvz2lBQsyzmlbI6jdbzSY1bQHlOZfcgUHJ1r5lR
fqqquTlN45Yk3npHyqkDGcq+oGYOV3q1JhfLmMY4ou0eO2q5ixS6Lb1rZUeBebZvLEb7Dg/fLgAr
tOWVeWEfJodGVoqCM5cF3bPVS2LbZoixFn0QJXOPdZih+VbdQ633IuFr8VJSr43L5n0byxxcXe7s
HvxZr4n6YY69+hjq5LhsNyswjCLD5dBcPjRhmW7kPte+Bdku9Vd08unxyZ+/bnHQyQhjYKWBOgJM
sBGqvxNRPRyADFsbn319CAOckFBrogmOCLr5q+SXiH7usZhvAq+r1d1sEhb1Y7h1Zb5oqb4OyBjG
ojxG+VSi3qDnnr8RdU9gElFVB4bZo/0NZHX+aqisAj+aHfc0YbMDNwbX1Kd8alsMtOMY96Ry1oXm
U91OE1Q2jTE81KWt7/PYNARYQKfbCyhEgTPneS8F1MP6rh4gtfvk7+YXrW/pxNZLgmN1lLXVTCI7
YsaAHmJ9mvUOqz81STg2VMyj/dkbWyBYqUjaXW6X7p/8IvWHZfbdx9o0omifDu1Q0m2FGucvXVLd
pflQovEe5vW3MLVi1y/N0gLuYg9DHHihhaaHW2r9b9ag4bgbGZmU7UGYX42L5UORhYC9yHR8kZjm
no5VNRzMVFUgDCiJS4nFrtu349LOyUZItg6W+BRoqcp4QJI+L68ELzVHM7XqIK+Gaa8aWX03ej4W
TbWWOBtjyfNp9dkJyqjsk8eDsbJXnx35kBnUdlEHoF/FvvD0cI/Cbwbqhu517SjhHjnQrRv/RRrs
fFTYaza2rLJ4RDS4Smj6GvYnqO+EN2wVkKOJmWf7whbSk3xYvGeryb2efuGYAgMO+THih0L9bjkx
NtPLDGUlsefwK/o8y3iY7WR+avqssu7MqmvjwNQRvw1FaGf0rPKlPkzI6c/3tieSdzMc3sFXYgje
h6TpQt0vsX04hF6MjJpB6j7tlNSYsBgiL9T3dHCh3ztFF0GYjuyuD5wxSjI0JDQVYXqjwVkW37Bp
OYxuYsz3Ipvm76pZDLSd7OrelI6Xs4pLFsOY/QeFjY7J/DJ4FXeFBQHlduB7Ud60PII1eMpo83Ht
ElWe7+Ky6dRCqduMUgifM1VSWqpF3y9vk6XOCvgmVebrqjBK9lEWd8euq42OYlqnfF1yFKvu1WWo
fhj9kgB9o4rq90WBhJOZqGRbaYPbu98OS06zZGm7Q1rXdnGIUnVpjijS4ecwlnNVvL39UhfJOAcS
S0R6wxggApn285eK497osl4kQYdBNmylweyXvWkozdtw9hQH88jEq3eZEnNj5NDoxH6Yai/f1RNs
skPlmhql67D6R/D4H9+n/4x+VG//sVzb//4v/vy9qmeQuHG3+uN/Pw8/RNeLH7+8+Va3vwR9+ec3
zpXyv+Qv+Z9/dP4r/vtN8l1UbfX3bv23zv4RI/3zSfbfum9nfziUIA/n3/ofYn73g/y0exmAZ5Z/
8//6w19+vPyWD3P942+/fq96lJn4bREP/+s/f3T/599+tRHFRcbdo/vHJcSlIMtL//F6vH/+5adv
Bb/nqRJ/r/Lsl/s2/1b+ufmLfnxru7/9Cj7m30Fe0r9EGFFaoxCNjD/+5yeQmCQJlRIXMnS//lKi
gRv/7Vc6dfwjylC0/eA+UBLm2oRc+4+fef9O9v1CcWHpYIz167+e+Oyr/u9X/oUyzVt8bbqWVz47
ILkQ7ZffROELqQr6dzJWenXTIzvkmiPmgZ/704w8i9/+vmxkAKto+XKI1WkIHaUT2sIQe/dj9G34
PX8eHEbCA3erwX4etlyMtO7lYpVWZQhOxp+rgzi+zX8unfrnr6dHzGfEksG6wCKVfZmZEAc/jzuc
B/un5TMyKR/qpyR4tar++Y1ef5OXlPB/74/LgWTM9OqjmNrkkvdO8eeSZnwMpsR3AuIQ7484uB98
42SdulP9EL7t96nf38978WQcQJ3Ye1Tr7u19FRSotzqH20+16pRfPtXqLs3TCfsJqoafBX5J2EQd
g+qHd+iD7oAY5rfp0/B1gsCkbc36ebR+OewqWo9FqJuNw7DqSduLD9P98pjSnf/cfhwetFPot29x
fE8tvzydnA9/4ZVJfrA1oS9DVX513yiNktpm2sWfte8lsp8Y4Xytdv0XFILMD4ImwHMWJPrBGv3s
j9sjn8ct/3jp1wOvtqWnC12oCG5+HueDE/ma8JdP36vj7UFWN8/lKKud2RpDjAzREH9GmclB8/KL
2uBJ4+NAyIAmgbhUQtrBbLo97oo0969xKcYiPs1V/vJcr9b3kFQpgan3/6j7siW5bSjLX/EP0MF9
eRyATDL3zMraXxi1qAiQBFdwASfm3+ekbPdIZbWrPTEP0+EIyVZZSSYX4N5zz8IeAOl0VQ+7hExd
S4wAuzIwc6TxWDr0yu4ZwGlJ1by29BH+dJ0rt56hlYBOYH+XjUNHdTbX+9IALV0WRYgk20uudc9a
5d+DPZRHIhUp4QbENKb2USuPJV4NmRfoLLBtsMywqPqHRS19ZCxNFv7zt/yEfP39W37qbGAm76kZ
mO8DuOhHecr28w2nxiEj4716NZ4sUn/FTLt+4ud1A83Nf1zXT+tGlWdqHM2FPVgX28d8iGjEjlDB
EP+oMeo/+uZXd/L6if90xE9rQgq1+di1BntoI/HSJmmkfDpE86rc6RS1mR5E42khZSiimRiKIm6w
h3OsT8ci4Qxu7WRKWFyu+6SM8d/FUQvNbfrFwvWrBQSkmatgACs31NE/r6aLP+qskjjHbrdsg4MI
8y8mC+6vNlH0l9gTkCCCGcanCg7KxNayO84fBIG5WwyH4H1xU99071BYILyKatEbMuXbO/9p2UL+
c5QPBgwUI/4skd2zh6Gku1Yn86JjOW+oesjCNJrB4UE42FpbGZf5dK0/SfoNifRPsGd4R/RCYURn
PWxPw3txSklOpq0iDREmyU4vE/nK9Oh7e/z5Pv/4DT89y4hrhkaVaezBIUPE1mNYHTUC3gStS7KE
ejSB3kOKDbv4a5u0aoUAV4Ih3cp+dUlH2bNOUvzeXlg0kCAcvtojrgvVP53ep1uslFoq20jZg4rz
ndrojPb3RTLEYyLr0CuIL+N5Y2z0HdtYp2DXOF+cwHeZ1D+dwKf3oBphZTCmeAIK0uzsDXsqwyWp
abedTgW99ZI8nLd+WNCHbtOHAb0+FO2mpXLT79mq287n6vX08jafywhNI83p40DH0HryBa4WAyVq
Xz+YN/120kmzn7Zf9lXXB/Rvpw8g8arJQV3zWcPCzIJrM6ZTDzKUYbXuzNCNgzdnZYTVKl95UNCQ
JnIvSzQc+buk8i4LP75YLX+1dkFSfGWtoFL+W6dusgw2qm7OH/i9eW9+027sd5cRualEVKAdgt27
Raav/OE+DWP/WKN/POqn4mLps8KxKsEf8lVzdBKNnPqdjNlm2n71Cn15qE+1RNd4TZBqOFRxqCQR
e6wI6Yqvqyg9YOGsv1j0Pum+/v7NPlUQrRXUhVdX/MGOQSEIizA9pFSG8w45hVQ7zK9apJ70dR+i
fCTTur8UoRfyhy/u6i9fzB/u6qcKw1OiXDyBL42XMkYaY7LE5Ss7stfgkG2cyIqa/Zjj8U4POtbO
+J+P/gku+PMaOEAKMJXDo/2ZWFMh5cMQKa7BEC0hkm6PZci3ZchCjXLafExPYNuEKWk25jYLOxnu
fQpa4j+fBEaNv3q5YLcK3RBcrf7GK1BDkDW1jWvwuH4VhJPHy/71fsUPLalCPHFQom9r8rrev3pk
2xNUJ6GgkUmiTdwQRk5rmwp6NKlOxUaQRzd+7km+EvEt1hC2uokKmuxYuCqIwOetT5GN7zeS1/ts
dRHkmK6xC9PVllYUvp/EIvsMh+jJ83nvrbZ1/HwuyHHB33XIyiNOaMc6OYMvuZtX++MYThE46yEt
CY1VePq2Oj3dvEXqCJzcjJYVJ/ujThHZSGuyRTzz5ri3o+dbRi3yAcUd2d8/hy25vQetlrx1oaLH
/ULstSBJTW5LguMTY2WRx1W61iLx/QJA/UBZiE/FcBLL5LfjMzwaybkOBbkcFHnfPy/4CuFWC6Ob
I+nIrqQ47XW4Om/uQfwke3yfd0S2ru6S92zl4+QAlJDkbqApfX9Mo/vndM1JTU8Otq+SXgr8e02P
uJbXp2PevuJ+IJ6RCHznmmpk7ZDz/hKO4X4tyW08k2cVP2/p+xxa+KPnGV8KFr1YNbGXBzjzPj4+
o1NDzRXQlaDxgm9Y7CW5cXFX1cnFpwhqh3jvVvh8SSLkeBBMVkj0FjlRFPuEzhuL0ku0ObikiNen
1UyekjucqkXjka57cuLExnO7ezhctiU9kNNuweO8SzYB1WgbRpvdJrrZ+WQThI8t2SYDuXTR2ol2
OAhFpUVoisfr48UPe4qKFEGmJH6yiY0n7pRFcuMTLO/7gRwqEiUOaokat2Kgh4tJkoiRd+hjcUGt
zRsL42mlbawNMVcv5HCnwuI2I8+MitjFhYtu8FtDNtn13uXkPiBeiCgIyvCHu28ejTZNnG6jjUGv
Z/atpqtQx8M2Uvd42OFAOE/a0P2Rh9FHFG7ib9dCJzq87we6GaKA3GFBAx37FFVR/G2hedJG+2Fz
VnQ/hpg3hsZKhklBkr2F8zc393i7FR6r/fF2DFeKqqgL7+73R4c8Jh7eiDH0Yz2OEkRjkPv99owz
L0JUZFFDK6LIdoiO90VI6vDDIpfHdzzJ19fIIx8ijJK7exqdNgoP4CF+wuUT5OM+eZwIrq4K88PL
DkwNcnjK6JNazdEmkmcV+mSJxkiL6xAOTduUYG/HP3FFUMStElzsZsNIFuJTr5+H+IHQCbXrCd1F
dzg7GW1Sejk/vk5kO4c9LohH8OatetKtb+913DE39nEJz15Y3umkTJpDt6no5itThu8Gxn8rHn5Y
3z6xaE2QRrndYn3zsLw8atvHJXzd93hq7nGn8MKuGd3b1MSlr+nrbSwjsX4DbNCuH3yyu9auY9Su
LHr5v6sKMfhGI331pvgsIGny1HA0eBAAOajWiDznNI2bdVaQ8pKvJACo6egmPlRWkUUrPHD/vPB/
mvX9ufv8cPhPO3DAAubaVX+tCc3zc32Y1x7WwZhH1iFN3KO7ajbF8ash+K+anQAz9atH/ZVD+KnK
0FkBNZ418QeQ/JuIOekpgOMM0Yz2pYLQk1QLYmAzBF59hfL9qn4DTfdqpneNsvY/9UBC+PUE3Sp/
mKJlrX/4H/bT9Gg+oiNp9t5Ju/X/KLn/FT79P4Zedi8lf6l+I4CpX4bf6o/fLhIgdS/5W//fAIEG
AAKNwNUN7Spkxpj9aur/nyPQ//MmukQ391H4v357AIb8rat+uwC6B9P0D7z7Cmr/8iP/wKIt53cY
viM9CYNdOAJA4vgXFo2fIDQBTAacDRSI3zPw/sSiLet3KBkwPLuOg8Gr8NDb/AlFW+bvMAO9Kvxg
HYEyC0aN/wKKhuHET5XSL0/8R9wTswho1kVnUMQIO6RznCQzXAanjGZJuORXO4GRxbUz7p1SO+f2
eJ8Objhkxrp37HyjQ9hBoGOKy845DCOMWiykDgX9oWh78NH8OaWjZucEchF0p2ZmxuPsPlgdiKW8
zOuNQoA4QD5lH/Ui4FHOl4/SyZ5sjVUrhYi5nVamE6kQQ6aX4mZCQU9EwdLzIFVBvbG2141RNhRi
GkzNpiqcgoCh7Q04cLQREsWbzoTHApsNSLcGPsdqEhMc0Y2ZGlW+qhFy1lXDvhe+vQrG6qGAo9rJ
xtiNOr7EnJd3t7VtvbCOHyrh3ujMG4mjd9RqfUbxPx9qEHqQb38vA37ONWOHWdGecRNB1UDXRNGD
Ojv6HR0dawoBMC8UZpGgzXtBbOuDGVW9vrca8YEw0pR2Gayn7NnciWFBqo2OesduFRWjP5AJ9gE9
K19Ajj1kbO5hYqVhpG4jbMKfO9ityKmnee/Dx9GBtMdT2Q6m1HNkjIqCY7u1mqygaRVcirRcw1r0
iKjQJRaynr91ffuBic015ztD6VaotTSAGRUZnSr/pUnndVpUJDXD2sS8LsdM0w6iKfWOFS8/Bnh/
EYj0Jbw7BIoWr2uO7lKvsqEEOpHnpRdaTJ8E7TPZr02lK1J2mn3AQFjQUc87DFgtjwy93UHpOyd1
b3iXyXj1wBSjA+v5RnF2QcYOOAp+JRriyG6EwX5KYLSVP3C+3AnmxT3PcJUHN43aaq5Pitn1TiLk
7LQ4SIwaEQewWar+qe9ZEIsGT5xXvo0VPEAkwEoJ5kVkO6O38Z0lB71grrbI5Nh5ml7F2jjf9RIy
WqOQPrbUBso7E4m9OUoHs0wCTxyLHMFbxnJ194AhxkDy7qMaONzycEcsGbeQCJB+sMARZdHYcFh2
NesaO2OnnltlkGJow1qDr7WqzrIy4g6Q7CiabZuZtNKfxhoNSj5HTiciLc3ojElrWsHaJ3fwcgSn
2S9jrzsBlY0nuYGWbBUcisG/cgmIa93b3NlXM49SH22WphlHD0RpIiFr1KHDqkaERt99Xx7/1S7x
32kiicChf1r/77ohG17Uj8v997/xx/IO8tDv4K2D1PSd3H0lPvy1vmuO/zuMbWBTd7X7Ayv5CvH8
NWy09N+vwZyYUoLC6sNbBUXDX8NGy/79yon34aL/x4e6/2aJv8Jg/6dUvA63IXOBNAlGNKDQgVyE
n/8A/NeuHG170tA7CjxNfen0q2HJ2ls4G7GvmKc/V0J/Hgsyd3gH4GvBHPPnYykkjVq8LazIg/A6
LFKXn0aIHVZWYQ/xkGnDpUCaN3U69tUY8ueG/88j45hXphcEv59tyvzZasVociuC4UpNakeg4/mX
wog/D4LN/CoOgvvGd0z6h0uJtCOJOCAchDv+pb963afjHkjZD4/X6Y9b8+Mo8hNq9ffDfLpjBt54
1QQ4zNSN/DBUmU+mttNuoQLEmKhJ+wFOBZ6tCCuHmjhl8cAXdYZNX/YFJe1T+tFfZ4LAd/wDH+rP
NImpxDjMn3A/J3TcFnrXeg8YBy2xExv41ejotDIonBdpCZzLP0/Up+I1p/3GAo7+Z/n5Ezvixwvz
y3sMY52/zub68x8uf1Xp3LW10orAoKrD1sH6N2P8+c9X//Pr4n1P+wTdBTcYdIDP4hfbVtOUglYf
uWbjrDSzLA+IBrMg2pu/mgV+/j4g4CHpxIBwH+lnV872z9/HtvpMIHlnQdysY5C2ADmfSfmVng5a
C3zOjyvAd8Il4j7xzAJoxmv583H0QVsaLcdxIDzJU2Jrii2JWQ+qR+o6S6vYHgfG4oZb9qtlTsGC
cMzUap5lBks7VHQgU49raIXSmTjTpDMw3RlYd3oq5uJcjG2b2WAA6fYRFSKqBm6BVEa7gGF8q9u9
4VAFHn+/7WDX2UMcjFwMcKEatz4P1tUa0VZKB/CTjwVwJa00/b1QuDLrvMDMoIDc+OAz7ywCZwcJ
bIZk2hYMvmsWlkf7IJuN1VR50MdM/qDuvElCjIE8ORi0z7YmkV56/TVuCt4HCXJlmvwCZ0HAC93U
Spv4bVsjZAb+vPdpO6TpcbCGLIgHFN8mYcoZNWJqXMvfRLXYoC5NjfG0COgu8e41ehFlqWNIoolG
u/cxDQOsEPRz2GVVn8fStjl2WOFn/WpZHAY4UXR23GuAiMmcI6iANIYAGDf3GG63LLUeERw0cSiI
uVxDRSqGJIMxzx5wbo1MsVr673Y9N8YRLolDi5o3kyaZxxTzIFYafIicQdf23Db8Np78flTR5Jb+
e6Dns+XHXjD7WwD++L6Bh0giRNBB7hsVsyxfrNxC1diJEZadFZ9NUJ/Kvl1I07VVJOD4pNEmzYyT
2Zk8Ja6r/FNb9dVJTpZ37pC78oqQQHDNS+jbb4KRodqeWCDBSysspLKmyl0wWtFU/8FmqxtCZAqC
jNfNQghwwth0W4CvMxPlTotDUM/5PmFGC/rFiBrrDfunC+6KMbZPHHaNqCWZyW5FBhsQcvWAfkNZ
xA+ZLaBixAubtYQ1THlR42VQ+8K2v3yCaU5pkMGaNVS1mt98FG6n9m3K07csA+cS7EwodSc+Zx01
vWE8TqqpHlSpY4HNmiw7csvSGPGqwj/3kFMtxKp6BBp5XBsv8yjb96lveLNW6QT7hx4mETYKMMzu
lnZO81DofQ0uA4dDKrENSBJkw2FqObe+3A3WyEs6uv14NgerBN/BUtMBQSAzBy+ND5fOLCQPM1Pv
7/yyCNbd4HaCmKXnYpSr6w72BR1OARxJCgXV+Kif4UQ+AGvNuyalPKvQCi2LZhngszXV0QQ6g1lY
6WmJrpVdC1kltwbSF4b1jn5z1Ld1IPS9ZvvLs9lYrRHjMfOPUztWOS6mnCQdvFJ/doMKUz4dvICG
1FVj3wRgVXL4W9j1Rw3D0Be5qBRpd921VMbVz49V2qg7PFLlO8sYWgyYvMLIlcFwoIXgKjAOsOnF
Zcrt1LjpsYYYxF5wG2gbKLzUS927+xQJBSWFTko+qtEX+0ZCshJyPDE3opqbkS5FJ75VFvOREp1b
SDdplG+DJ6z0BvtW1ZpuYqOH2SKTYumob+fl1aEOLzeijZu2CA2zskRkIzLMjhSScwQdzGEoCZdl
y0IDTkUDNSEzerYmx8MqYDjjaTbYd7sDv/2m69owoOw2eYaQBmPeOUNVOju4r8se8qSJqxUcWxew
PdsssKPJCbgetW7qwL17dEywBxq8COcmb8AC5UOt+oSJpkXKTd07/gahBvB5XJwW4+4UPgd2bC9t
t+yMTvPuA1jtA7/P+Hhhva2zuOrBtqYpH+FT0kIJXUasRn7hvslyMAQ0ZprgBxgloNqqPzrZkDeR
Y/RITRZp2qFebKBeomY6tHmiK9VOFEjBbCV27V1vmC7hyJq5cM2kC9Y+PM1A3y5jmxsixGjTbtG8
VDrsb0G5xTLYuZpGamHMY2wGGSRhNiRIEwT5NRcgJZhMRnClL9Detwt2oN5rdJ0o6OgR5zE0YBP7
hQeHw4LrQ5ugFZtu7cLxiEJTPN2A5st1iowx09ouJq4zEkFAy8VGwEo/gS4fRZq1zM5pNqeuoY03
W07E9EJMdKl428KpHiePaPba1LbGYDodEXk9LmHrYUXNja65Q4GZ2ZHPxvEAkYjmRogcKP0IohW7
CWsQTfWolPqAwYLBkQOXSWnAz1LPEePjFLXfRXXmlBWtdQaTx6bOTXnrFoYOzyCU0w/O3CLlB24d
c3AD8RwumFbB13rFwKyd6Qhe/ETwfjnAEZkxYHyAfXtcD2Cya9FQa5ZOnMGoeoKY6XyPZTUPAKo0
7tpWZp3oTbZcDK8B2wOxSc6lzAtbEnC8KhSNqu1CZ2gCF6nezIGMzTDLLt/5/jh9gPXrlWEn8raB
Wp3BcMRHFy1jj3c2HJXBJrLD67LTEAiW4bOgKs98QGpMeVSF6T5KWTVqpzGtr7GSaWi709y2di00
oVgGuScLRBsX9h/MkP837edPJNr/ItX2euT/YN7+/0GiRV7HD1XtlaT7E2n2mYvXl9fp20896/Wv
/AlJomWFwgSuNoiAgqezDlz5D3qs6fxuXhOAIZYBhxZkbJSSf3WshvM7WlhUj1fPnmviK9qSvzpW
0wReiS4TfjkOfgzM8t90rJgW/FSxotEAORuDW6iSoFAxsXr8XLG2PswHghHMC6N2nSFRNax+qkvW
VGOf7ucFYcsxILnc2EMi7a6wttVb0I1BVERqDiw+ES8FJpuBuLC8piLlU70OZjgO82ZwwkpC+0y5
btxAhPIApvDW6805xvY9xS2Y+QGkVwJ1RZvDP7RbthXLxmRqFpINgfMGo0uwW5r+1oMNEDyl5ntd
nzwKl3Kmnf08A1gzeC1iihpbVW8IYyjXytaNpIMVG7UhNlrnOP2kwf9yARs+G6LJqv2tCQAoNlMk
D1cpYDZE3tcEcjNAlbACDmu7ebQN+To4bGu54oxbqpNxADey9IuU1FgfE99Oxy0OehpyYxUASvI6
eFJZeQ6dGhu2AARzL1QKdijxAryLf1izrjBzzRiGMzAQMgDEzfq61sHC31xz1nd8MJyXdpww+p79
GpGv9qVqDW09qWKKpQN0KgN9MKpEVa5YqSdQSIPIODjwQu8MVa26CRjAZI3QRpj8Gtk0vglfTucG
ziJH+MkORMc6dXDtCSTaYhki3a/AR+vTO1DLwelqsAsSWTsu0WoGxT7rTwsES2upWfPa0Fl/NFoO
2W0/1lsNbi90QLAYBfM5W+eaHMK2yozb0U+h72rGSr51k7GsJgS2Py5itLfKZdZziRDUWOSdSBiu
39qXw9VkmUs9crlpAUPAEhZKO3Wx+tpmiAZrN8gJHIFCLDOZ0m5VGIy3RJ8QitEEegP6TN7Y8K0P
dEmdZlxuJy5QaMi636jcc87CZ1riNR0PZ2twooY1xdZXPWRJ0rHjrBxwDV0Te5fTl95b7c/1o58L
kRRIyqJLM5trG74Ut/noweRjqVtSuGBzZKKoN0BJu22QusYapks1afGtDz7SEgjP7SwlUyMDcAKN
QoObqmHvplrXtm4eGH0osn5ySakcI067sn5BDzzGytFgbTUsHWDdZXITYN46Im1y6ZEp6GyKhMFs
Z3VyWZusnfBc+8UWyIUTEIYCM7VhKGVpo/UGg7NXQwUxIN0Uo8d+0pCpaVRhLYM5Toc6eKmrvr3T
bGZf8OAseFK8IkR40ny2DUS6zX2tE4YQ07dssbWNnmfjTVcsGmAk/lAJ24udygEiqwPCBgqKTmEZ
2W5qgfH3qbBWsP83oiCwupWT6VoEj0e0bLreM7BuLeZ9tFPbxkFQ2VsvV+dMZBkKooqfK2fGsEI7
dgNA407USa854jB37qaRotvBWyGRU1tdvMVsYjwGB4R8XvKgeoHVeg+juC6ZXAk4uWquF2x8Vmag
7Zc6u4Ha5HW5Yu1Dbncxa1VZ08AqLoYWeDWxuHHwO+PRm233HlMg2NJV+pCYnZ2MnngpUlNfmVVt
HOaytGiuLW9Wp42vMBQ/FmlwW9d1jIgREUIZHSIM8gj9/Z0I+hiy4zNk6y+TmaF29u5SAXJKpYmV
Lyvokeou6t0+cj09dtzuA3BQtq1159EoxzfPBC+yaiHFm8vsNTXbo68v7JkDFYXpaemRBcT5b6nb
3ATMO/S1aLflrD3UcLxcer2mVcnC3uVbMfO1y7RHbZy8kwkcIuK8fRgzn2KaTZBHymjdsBOCtjcW
hGIrID4bbahg3WoaO3SBMdR4PZFWs9J4lketuiY8eR5t+8a+uNLs4zIHBkk8Y+G3MwCij8ZGWr3m
ZRfLhhH35KqtX+L6sSmtCJr+QyZtDWXLXFFvcRaivMmJIAVwodUK5mgZ/MgX7zbkciurRTOPNWPv
K/SEqRaUG3jMmhs4rh2CjHmk0fwU/WqABGlU/PCUgf/yUsLcbf7GFy2GU5wirs32Qd5ueJ4DArBh
0eA57C2T+WZps1sY8CQulFQwfZsj7qd7q0ZxxibsKbLzvqWpC4Vg5Z7ZNN2KMtjOeDOIN5rm46Dh
fRp4fhSj1ydAEUzqMfM8mVakB9MJVuTBR4HKkTiFhGm2DEDB6bRDzrF75vCoBu5iVKulhVTNtWrU
dwE0mos0ImkvDbEdPhK0f3poLt42n8eRAsC90wU6vw6zH+y2lcCmJfsLa7sBpvTL89AbY5TmfvnN
L3tgAhpumtXh71KzrmbS51LGhinaN7+D/RzvgOOlCPx7X6AFC2t8U+QNam1ce5qP8PpxYvl28loZ
nAcIxuJmWSTqfVsG0woeA+mhVsvMCBpQx6BtOZWvgxz5pWnxK1IjqnKgPhvGKRlUna+gOTvDT7qO
tAGjlkwyqH0DhDaxRa82JlKdaNC3YyTGnHLbLHZCQiNpL6kWFoHNKWy4qhVutnPIAbSYGl44rWoX
aphtsYIc3YsMOc8vrS5cHubS0iO96xTW6L5tKuIqqEw2vQw8LRx5P863wsU2uOF1VrSRKVyZ5sSd
B605zTk3yVhgjtigAJ8mQ6zyyhoinvIkw6gV/eGLM7Cohf+FGcDvmGnUawooCuCZxUY9o6qwH+Z8
kGtcmJPeI3cMnmtBrQ+Y9bXRxIsoHbJDahdhUMLeBKGuuH7NPMK7khtbvVSvzah2kFPJMJ11tKWq
pqxxTwgtmtDKXJXTaYYeamzxHVtwvNJCfPi6MqhX8wLClGoOcQuha5yWYA4H9PthW5YvuatsMqSu
T22AVyiGonzuIO+pzNuuur6brgUR3lKXK2fSXlU950e37rtYBNZjXQusnED+qOlUGXznwVAFPnDH
W7VnZSqToLUwAQD2Q5HjGpBUF801rieHA1wWwKdQLWHqqHFdQF6ZCK6PHtWdFEQqGznVhZaxrQHM
OymDrohHpfDTvnqy/CCFq/zkaqBV15wjR02mu9r204PdlWXoIzz6fmrFsh3HQF5Gz3n2GLxo2srX
dmqUH60oVm2LU9HxSCK+cVyjDHOfc8w7I6hzAQ8sgBviGm2o0dVx7y14jPzQdueHazgiUuOLLOqy
Fi6UCrQ3zX10bNFHeqbyWyHwwncI/MYjgFgcmOJhE3Ra/joA4doomOwV1PX6BtGC3fjS5l0oMd1A
cSMLgH51U6nIZWYFk/GRm01AHA83VZOwf4zHuh7cBIEZmhflmqaJyET2XYHtIFNaezZaVNOYCJcC
u41tN0u3reVsuaGljBkgBVdtqWghFQeaiNkJYuCnmQkFU83hEdnvsKFEf2hBJsx8TcBVvSpGMoJE
ka1hz6af9dxAbo6w3b5bCWSRlictU5bxDGRjXrdQ/vXoT9GC1vcs73PMKCTYAQcD2AF3scAq71tT
ZdNsQNJlpc0mKAEQx23RT++1zGB7FrpmmQc20YNqftA7N/uYjcxaENfMO00AV0VeJSkzs+Qba0Cg
dWjhqshbzdPdLcJFWPvaSH+YwhlzQiNZONwvaVtrC4d+fEKh4A4zUDesZAT4AeMJQoEAl+i9vSkl
upQezYax7Tt05VGl+il9djHg33Ldn31YnU7j2B0mGzSCbVcwdttzWBwDAeVRb0/VsFVqRLoVUr0M
ICWW3yXwqXXqdSYCiN2DwebY8OsKuOWCQ7z4nirakcK2r4WXYOsW0w4SnLxHdSxS8+C4ELJcGsCD
I7Q/qbgNCsd5DXKRwSLANfwmbBY3H2Co3haMlIvqq4EM9iLxYfaymCdke2aQKYw5nq8JMa7YtVjV
P1cK8TBh7fqQNeVAr+1EDbwxH6cMSPgGuJCLlagy+RCC9GIXPZl6AJcJ+FKzdlOwbpmoAFDa31Tc
bYMHhMNhqbY8BW9aHeHwMsbbpYOr4Q7TgPBMXks4UmNTgwuAmXEtrCCW0eKqrqsKm7/M3L1nCG5t
ZsNkZZQZQPZCUytc1L9YM7p3a5QT9h14w0D+Uc7OrrDSBTteGmT3NubzL9LHwgvIM+3ufF4qEWJT
EFMCdfiNLg3dDRfl8Xk/OUuf8BmpwO++Nfp9rM9KHxFCahhoViDYGNR2GfP6oElsfzFeLnfa1DL1
iD77Wh7brPPHe62XehPm+TxXJ72d4MxTCYXG2Mo5igHZ9B61tX4CDmY40TCmj7Xw3RsOaGvNS+FQ
ed1tup4L9LEjpjLjXIRulQdRnqs56a1rY2eaw9pfLP3ktXpxAuI00nLCdIEAPxYekbrZPgVTapyC
2bafUsbu0DHh+TQGaNdA1EmRlYfXDpYZgXicRjc/GhwTJapLrURx1UnQPA1E3AHqnfWXoHRtFWJW
bZG+8WSQYF7MHtDrSe1KvfD6TVNi/BqyRQ1bUDFckpk9rCoQMmJStzX+N3XntSQ3ku73V9GdboQN
eHNbFm3YZLObpucGQQuXCZfwz6U30IvpB87GEQtdqhLnhC7O7sbGmhlmZSLNZ/4G1jXuxG1w2wd+
IXaV2+fP7hh/aSk5IU4bNCjEGAHSQvbDbPbdXvABirh7Y2YeJJ0ke1SxvU3A4mS30utGQRZriLdg
b35OdaZ2Xgyf9TBVCY0CMGT7urbHDQyvDPyJ5XdfNNv+N2jy/0fFqvpRPLXNjx8t7PD/AlA72puX
6lTb//U/2x//7ft/v8FTujmpVv36G/+NsKC2tPRhf1npGMApLP7Mv8tVmk9JCqYBMDlY3gY0FpAc
/65XGTo4OZ1CCNQwTJQpXf1Hucr+F75QFgJUyBlAxgZq8SfVKvjfp9UqtI9QFfRt4J/YaICoW2Ca
v/WlMxyFMJCctp2M4vZ5jOKgTbfdjK7Os2o9XaYbvNa15oVqcJH+1aW4YLxXcWdOzY3IOkoTu6yy
cK/9PtZaHuEVW1VO+X3mvbHVGx0h9g/IhWfxNkjqSrtPi7F5qkkIqrCIggKARe9/jVUvvuqcxE/0
SiPaSXTRA+rDwyQ2TjbMtAFEE0NXM+bxZ9D6EXERDY1iozBkQEs/98f0Prcl/ZhFvuS572YePlkb
FMzmQRKdB0OZP4L2a26q2Ld+zLFOfzFp0EzbsShG/pYOS2Y9l4Zm5J9No0m7BwzqjBD7K/mXk0ia
HHSPAmohSTtMPykmm4+WmLlJZ79L/rJrrQAPr8f9va8NEdAlLqBpE6FEC2MxT1ynvx/mzKFU7/o5
XhAqdeZHHv7U2bQwikh4eIiNj3hcptU9Cp1ZaWxERQ1nb5SehO5nUm/Z2iIePpEo2fkdnhM20Vhr
2R8FGYHYlUac43yNjztHP3aq4YYAaEhuEErX2jeWr9XtV2ngFffZIkfn2awTjV7C1CTuzim7pN3U
bj8FRL02YY1lFXhnuXGTq61RWTnCe4YTw0eQlLl2vWXU3yMvBiZGz6+6l040QAtQRvwQuAoBQktY
Am4B1axnbUCfcGvNbp1vq1Yv5wcAldOzZ4+RJCynLkeCPnKpIfpG9EdtJY7vAEI37taR5gwcs8ko
UWG3kqhj1ik6S7Nd4HHnISfNmqPtmXNXJ91bPvog92WuywhZsnlA8JCOBkIjdmG4+8zoipeG/HlJ
livf3VA3rXyUwfPgY1FEPMGGEUU3QxzM2iYm6SbEHzo/2tYYcPi4c7Z2fjTptBhbJ1F0v12Su++D
CNh0GP8haJoWCb7Ajd1BjBYJT+GdjWpzjHPLHLwj0Zi/oL+B8eWkR4GxGcpEYbqCdRapQmWPqB+a
43uj0b0vqhq1Fm/ImIZkn1O9OAydjkTYZFm5s+3jPvpCw3FuCBqS4COiLXTIfCTEASPE/BlUztTn
TJPFY+8JykFBqfIfWW0KgHpySL/GY2o/TYM/DJuhb8ZQ9EqzN40CprdZfLCBI3oxEIuKRjPNL0QQ
U6BgH7Qkkx/5K713lZ42yd7ru/YJ5xPrXgYZboeZYQESMLPCbGkhC1lseW/jbldlQf+SWW4ybWZa
USPLKrqKDntl/jRqs3xf0DaOt42yzWGj53PtbijRtp/iyc0AnKrWyfDNyAXfg3D8QRsb9Nq7jIJa
Pnv6W6Fil9JwTaq77QWSqMOYxcOhqXMdrppUCCJ0WtNuo8aLvlD2zLR9k3XNtKntNrszDQn+Vhsx
1iIITQmaZl0Poq0ZZ9OtS83vRR9U+9XiYU83ltHxKtttj9iTT+dyq+cJTH5KC/LDbFA43aA2L/wb
4rD2Ptc0/asIit7ajJ3n1XTKSvnIoHaG9G2hAX0qDe+tqY/pJzMiAdvERlvfEVS4XxExo8LS1fx9
G1S0p4+qC5IHVUfVUx3kSb2BmF58iHu9fe9FtnU3lrUwqVPnxqH00rbbeDLpPhPW+ZiyxxMOGBV9
QnWQSjkvghJodhPVWjSiZBbJxy6X2siM5UT5Dv9n6G21Xr9BI7Aqd4UuNArxXl7i4yS7J2nhfEA/
N22eKG01IB2cVt4tKvvNLtWS2d8yVIDbVGBo2RZJ0ka+cXBOeukav/hYawtWG0n9Qd8Fg6sP+z4W
Nc5vRpbeV0vKtnVz7iLMYUtLbKxSp6CtW2b8VbME5XVbYU638yKt+UanPAPk2nnIJQVNJn6MMgGE
4c5R9CD1mrt0Tqd+m3bd8M6KK0A7XcmvBhyEOjcCXUnyzfTGDKhH3rcUD6qpgP/S1QYE7LhDsssM
Ks/bW0XkH01FyAZAOwOcJwE0/DRJjV6sTAOgETlqRqwr1gOoza5jPdu0rmhHJnGHEE/Vm8CzLRIX
4ZeTiWal5Xxo88h6z04BX4BRrfU9iMqh2Zt6kXwG8mE9y1EfMAW2S/VRpFN+k3sKqw8zH3XExJGg
/yqH2qw2prLkyyCcyTsadkmJpnMqttWYut3Hhs8EFmH2XLlpUTGw+dS5/w0xqAJ4UC5QLgtSI0KV
z6Yry3sgY8SLmsBe/rNDEu57VbwllenZQUoS2k9akBDmp+Y7GB1pvYtsjQ6DXTvR28JKZblVdZIQ
AzNbKtOaPoRtkVugdSwuc1ST9HhA46yoOuTreAdHp6ER3HJ/qu3g+1O6iyCh3FUuzjz0af0ReQ6F
gudWyQK4ZTsKHRgy8KhhN/fC/eypBoX6LnJ+Gm5Da7gwRERjyo74i5dqab33DerbpN2D7He5287j
kYC7NY7YThGYdBhRRLglVdYH/Eq0H6qYs+fBtYAozoFgZq05grXnUjI4+HZUDFujtQrrzsA8p9gg
AGICUSiURvmi5xiMeBmyVAVV7d0AfodrTtOjv7AUNHvKsabzJcpnqpESdHq8K+kwf42rxhu2ZjqI
mIvDNx8juzZ+Fl6WvTeo2f3AEGlsdxKDl58I9WJAkZUe7ahKzONdZXTNT6+yum/UskEvDJWbvetH
xKN5l4w5AjIDVoJlb3u1S5Sa72Nl5t8Q/wNC1FvK2YMT4LRFmWyCQxAPKEWRL2QPLZJCMBZAg8lN
H/nim+1Ro9p3ptsOe3O0PR4mI6m+KEUlhP5YG3wbnC6/b2thfeTV87I7dj79/ljO7Ruw4m11FKUT
yLuAnKY7NnkxPtJ4m7/T8VTPVJxluksL4b61zIpYqSwahcJio2hgeo6yf1Q0a1AEsJLxrQFaY9zh
RAkrqZ2qmFZTVgCVTYxpmDadm+lPLbKM5S0Noio4llrbUozAaGnnoDrxVlDHrIDClK7FLRMD2Ck4
nRUifNy1ksR8I4FGmRvoUPi1o3WNBVOCYt+LGZn+HUCg/kNaeYO/1bwiOxZyHrptwY4hDO296l1D
fW7eceEV7pb/PtwpsDcvGndkzX0ZD3cmMQXmsW4R8HIPAbmrkfJcHmOEYD9JIFsUJIJOu8/QRp4X
XGH5pQmY1G1TGNXNmOvWF69tmvdxMUJn6FsblI7Slf9UO1NMybQ0USHE1yVxOVfNRMt3rGysljTH
ueNbDx+Mxg5+0lxtik0AFhV3uRFA0JGUkMS+iLz+LyfrKuQZsBPnEYha89ajmPgST1OjEUxVxXPN
PfPktO2c7vwCxZDBEuO0F0OVhULT9/gcex1AOM290VtT/IC3kT13eaTpYY6k2qcRiMunqDaDOxf8
WbNthUEXgbe8A4sVu1QGWjEPt3FnI1RddrG8M8bMI5KEL/Ijqyj78DaJItjlfuNEGy8RSXKIASoe
MfeetO1YqCQ+BBigo0VXet17GsTAvArNne/9oYnHXT9Hiuw864GGBt2s9wDdokgelKybg5XUNBgc
VVbOpsrM/F1jQjTZGEPRQxmmyIOXd52OoGT62NW2kk7/P8mm3/4Xy5MvMxBwWBAn2fHyl/87OXbd
f4HnREHCggH4H3kx+tv/gtYGaNtydcsxFmnO/8BxeOTTC0ET9bGFOPhbYkzd6V9Q0cA+o9Vq/40M
+QNyGYP8jjvWDcCXCzkRIbZFH/gXWfO3vNjyBA+8Mc53RuKoRTe9dMVjSwYRfTAhCxkfkjgrv/5W
QPh/AM+T8ZOxQqfD/RnZItSfT5PxdCTJimLh33qbt/Hm/af7hyfo6ZcHWQDTvwGqX42xInwGU29X
roMxSr75/Bf0axi1f0btBPSymsYKATO5aGTPAUOo/ePnN8/vst27efuib65NZaUU93qgZa6/faSa
7sXkTAx0t6ggPCc7JiN31wzzVvLpr4ZxViK8aOgaelbyWfJo2FW0GCU+q3NCWk4P1Gy2kUUd1YdO
9WSAddYloJHR2WK0t23zJR65zWWw6apu95/6ks6KR23jcfP3Ms+Ht2+D7fGhQfzlPzfECuVfT7rT
R4KZy4Wm/9xuHhAI/ZuY+39lRnDSf9+Q7PiFW4pbDppLVLrWWjJVHM2jDLyWurWNezQyszs3tawN
qtneFenM02KX+2soZFbh+PFygRVbfspv+6XSIhwzgro9ak5UPseAUgtSwnDQ4vx2CIaWdAvDtstL
uLpI8CyjtoddhQNXCEm4X2z438bMJzubc9eRYa0MsPQ6WBUHJbIdWuvFrTS99Hh5vJX0EvcVA2LO
vpxCHEPQhDydJLZKNVB3kwEl4GmgF+6e99Tdlk7u7bpqqHc5WcSxzZJgn7S1d+c4tCyUQWiDj0x9
iPN2WLSkwZpS7kcHoyr8nUixvQNcNM47DVA4OE9J9cSRwRsvil0CqLQM46byjzRg2z2tYe8GhXB5
p5GxQE8MrJ3V0VF0TIWogqcnezcH0z15EjxpL53D5TUAHXiypSiZwmT34UrjCIlq8OqOK1uJhgwy
KgerSvRDIIQ4lOXQ/+koQEQMC7GaRU8dpf71NUfbLMrRej1MLgiCwcGlqNG65soo6+OBaTki1KTb
JtL8IApXp3xutNx0wKkeKEA2Hyu/0G5F7QxPHZF+eHnZzgxl+KYNuIYXFCHf1bKZOR2TJI/sA37p
xS5n5A+TbDskhu3u/Z8PhTsXEqIBbvPGuuyM97APF023D7MRO4AAcEu05yIBM5xcczV4tRkCiwMB
+n+BTUJ9WS1gBkC+itLEPWA76+xnvxp2raCveHlC66sFB2UMxzh7bAXCk188pt+OOby2VLVD0IU0
Rc2fBbVq7M+Enf4UUcC1NoMJf0IaPxBXbuhlk/32nNtQ7S1Y+JA4ga7CXVzNDrlAHS5QHx3jOC6R
0+xF81k4+ZAfYJyhz+V4zUtKrEUn2FDmtfdhfblx2RCK0aBAjRbJDH21Y6SETtDbSoRGrtcx+P3S
cEKQPWS2HqYR780+iI0/XOnFHGM5ckSAS+fEXs3Yl2MjW2L6Y1+XacitG3+u3IWk3XgA6P25RLij
bK8cjfUmsh3aLZ7BP7hYOJKrS9WR0Swtxy9DWUzxJtGd8k1dJumby5tofQB/jRIQxWIyArFurW2P
g3A8cQDLEMYFyY8E9uUKpz3katSuvLpnJkR/ic3DgeAFXgcPce8YOMEyIbchbx2Qydx489zv/3hC
iEQgoG/S3oJrt/pWWUlPdE6KKqRJXhIkqVmkB8gjibmra+6hK5zP1+vHm46ICUxBm7wBeYmT973z
y2jEoWYMBx0UCZrqyZ1vyXRbUHR+uDyz1+uHS5NDGsLRw8RnfavMndaWCbCDUIdv8uDQoTrqVTBe
CaXPjRL4NPlsnRadoZunE9IQjYk9qabQkJN2aIe0CbW6+PrHU3EWujZWMu5ihrIc8t+uLtWy2QIt
G8KqRAggG0qg1Rm465+Xh3l1V7BaiJYvvU486ygnnQ4DGnisbUMMocaefOsB77mnXV+/geQ0b9WE
UPzl8VaJDrsAnD9fR8d21EUve9XZNBxRxUDmxtAt7PgRTIW2N6yljiYlAgTBkO/aqsUBNosQ2bLS
8sqnO7MXPUP36PkulALcvU6nm3NfAmMEtqecVNtHVbrIwSc67SI6bR8uT/XMNvHY8hwxrkSaxus8
aNKlwOlrCOMizSleicDcBrGeXhPiPTenxXcDd0Sd3f9Lp/e3nRJVCky+FUzhONnFF1YUwKaPYpFx
LBmsvLk8q1dccqI4Vg/60fKq0mZb7RiVdhRCLaGFfTxYPjh9t/bf6VpcfixiTXuY50Kql0wG/vMQ
+f77oiktf1+j2EEhsRNBduV2Nl7tYJcCFe1yffFm4puurpd4dPGXgrUYxqxDvzEpsgdHyoGeOCCi
aze7up0ctaesl9PwcYjlDjR/YVramVl5xxwUyGKtBLx2I7U5Q1gwa7WPBtYu7+jfWdcMcl4dAH4u
dmtkHQgLcARWyze6XtZJa57CDHr194Iy3LBNTNROksZ07oBSZ4dA+hTDvQHFTn0artzG65CIHcLr
i/MbhkMUNdaJHR3aiv55PYWTRVfJLCjnG0OfHi0pm89Rb6f3BXO/smlebVEGpXID3MrRofQEq0nP
3dyOZqFNGBJm/V950AOfXbxUgDfDMZuvvKJnR1twGIR/+BCuNSOqIQco6DpTWPRpf+NlS58QqKwH
zdLUr2y/c8uJ9ChXp8nR89dxD8c+GrqWwyda+jwdKRfX9JR2YVCmw76kjb4fvaVxfeUUnp0jrwPv
N6ICgFhOL7KExu7sqXEK55JOWT0j3HA04T++s1J/sLeZXoRi6g9V5eWfaPNUb3F33seFldPTBw8u
xj59Y5C2iK0mYONeCczOnUnCQN93nV/WBKvvraWw7gc908PJho4PZm96Foh10G1q2+bO0sW1zOXc
Z8BpwXMAzfApvNVyRF6W+nSV9NARrtjmsgjeQAoswUzW8b5rLPtYArS9otR9dlAuQoqbNkJta/Mu
XVj4XSbmHC74cAD+cC/2Tm/WTya9+PcJVFkkAatFjOjyxz/z7SleWDSoiPEp0q4qX2MNFMltU/hR
Q1DZ2xyFAG0vot7/7vJxP10e7Mwk0Rgj0HEh6REprB5sbQxA0XveFCa5rrGLWgH+h3bmw5CoYs/v
6CBod+pPA7nlHSNihALoGAtF8HR7u71VCqtx51CnLgonwLBp/OhD5sX7y9N79Uj/GojbeFlIbL1W
G8dPEssSVJRDic7SjoQKmPaI4tKfj4KPUMCkFmTKuoSs15E3Gm1phC3cp34HNAfqg+E5iBVcHuiX
e8VJ5sl8QFpTswOORV60Onn4BAValGtGWDe6Dt+kAZu7qwI7nrcWfL14b1AHBkSGXfVuWPynNlVj
KkDvSeMl9KiWlq5eOXkapn4Kafnyzzu32ouPKvohRFocmdPPGgVRUaWoZYUQnbFRKrMc7SAoLPO1
8sK5I/L7QKvPSq4qognVkNCBiRNv5qIGZV+NtQDNU1vXpIJepfu4r9g81y7POUHY+kDWddvRDC64
fTTNg09taZ/crDVv1DjKJ+ko723a4HQUSGBeV1b0TDhhO5BnbRPjIR1tqNMVRR0in4THXTDJoHh2
/IXF0tTB+J53wQbw3Qb6PYiS6RakIar0PV7bV37BmW9KesfccbghT1knKh6yLzUIMz2EdCKQ4dSV
Gm5TTNOC+z/ePOxs8k9ycRvQ0/LNf4tzi0nMeZG3Xkj32N4JUaGXOrXyz58uMhQiJN5WBBTXXmPK
6gZYhBFeto7mUrsHwBjseiiX37iIknyr5sj+fHliZzYrWo54XXIysBxb14bNvExA/gkvLEGII/Xi
KSDxk35LChhdyX/OPMwBryRX3RIzU8E8XUMiI/roLYj5WrbtXzKPi3cWeub9LoBIgqVo6TXdldhv
3Q+yiTixiWODutRLHay/Tsd0yqaaDCO2Q6CDtXdQ07zIEsFeedcYSX03D0X1Pq7j7if6DTBv3Dk1
HkvwJOXu8jIbCz/9tCzHLyHFZZ86PiDfdbJLEd6B8pG5Yd92QQYgkWjk0ALxesTX2HYfjMV07Og7
VZsd0y5AGCMfTedbG6PFcEAzxc04QahqQOX1849wE+pyh/IAOVaamRgvtaJJ/H2PRB/wxRTeWppG
JkIruCuLLQ6i0VNpGuKToaXyAV6pqj9bqItYYZAb41vpekO19RW6a7uewpZ7BKkRQUwUmWUheKTZ
w12C6oe/ne3GHrZBP3nZ1vGl8b1poAMRgNblfWI6Gs6Dg5kD7EqkxgZugUylQpXvna4H7JApTUeH
Rymv35dma38D9T5M0NejVm7qwmBJBoBFn7tAeriK22Pe7HKn13wMdmHHbbUeZtVWwmF4S3+oL99n
6EdFO8/qEdnQqMHhapkh1bmxSQINEL8+WogYO4x/GXhPtG+ztGve9INjweZKnOYvYPN4jCCgqSFF
CeX2ZpKAjHdN4Ewf277qnmFMoxNjqdl4ttJM+zE1pv0tIelrjobQ5kc3AJXLxwTyjA+fGUy7KCez
IwwfHesRpiJktn4yo8cm1bVpw1vovo8qBw0Zo4ijb7iKjN6mz6LqodWj3guZU/+h7DpQVG4X83o4
AD7qvSgbiXSagToJKlXmuG2sQWsQXCnkX4NOS+JoKV98GAfHgARXD913G0BzHHb8Gci6GyoBpYqR
7jc/NnANsKDuFXeJbDEv9eaxRiS6zGmJuHZnonnT8YMAQMR+fUiBQYlHfR7KbiPhy5vUk0cF/xAb
OSTXgdz129bUB+SlrB5scCwTM8xBHevHERJftC1NqaxdXA+w5sY+t76VUIUDZEUMdAZyr+nlra9V
4ssou/EbIeR8M3k54vAAqmFqO2bdWIcG3dWvsa+XX20YUWAaG+Q4t16ka8W+nHwYuLHuItCnRPNY
EUYQRXQ6P4N9Fu99vQVG4gBaUuyQkT7bIEZpY8rXmj//R49fMTJetcXzqZY/eqL6iaFnWl3z/jrz
ToP1dxw8f7FEpDRzehNlVhUAsVR2aA8WukmNLuocuaox+QwMZeg2sdMUYaNZCAlEPazJKxfQuevH
4YG0qbcZ2NauQmlpaUDW9MoMW67Jh4aOxU4KiMyXr7nlOl1FgGS9y/xID2njrCY5TkgKlpY0Q1Np
PW6lxAe8/D6o/3mj84JivGQJ7yu2Rvj/XR763OvC80xfDFPc5RU9XV+7K+MlVDDDSWQ1RgapMx3h
1c3vncr3jphavlwe7/VUF8Fy/Ed97NzAZqzGi/Dd1oxkcMI5kohfIQugp9sATlN3p+XzIvOgnHk8
JADsrtUYXm8lz6aGgpIIZY3X/VyaTkZaa2N2UyGDEezL1rO+4rmpQ9bTBx/YWukVHRA97taNmSTB
tdzzTBmOwi2tuiVpITdbJy7tlEB6cjN546ZuEoe96yfoI6UF+g1WTJwN0ZoS1KbRkFEL6QNU2qG3
G3CgmdLbD7ZeYFJ5+Wu8DmNo5VHTAi1ACMw2OP36uZbW1ijS/KYGcAprQDXB3UIiu+2b1P9yeazX
O42xOMsBbTbUSP1VfljFMKZLXeQ3hQ99ObHgHfuG2b1J7CE4OH6fXJnb651GzgJkgCWncm17q6Pb
96kNM2/2Qz/N8iOIIH/jOrN8Y2WTcUxROttgoKqunOQzC7oUCD14RR47bZ16Q0gFmwHMP+TmFg88
5DB60b3bx52uX5nf66sJw28uDPaEC39p3Thp4sT1WkcFYelU5kGzu/y2zaZrXfMzX82jOYPAPId1
qYCe7hAjmkkWqg5Qjp5pPCGR9qSSod+ngz5wShG8uLxLTPPVXUgkTz+N3iBHhWr86YDZOFvDSNZG
bdgsUXlLgBvDW8qt+m4cauuxrIvBvRnaHFW2AapJdMwSI3mrhsZ7h+BYaW38YaS1mEWIpUaTp+Kd
AcJbvMlMG4mLyErn7qgqp31EvKyPHiAn2C8thq8f5phQ6HB5Omf2A0AAsr3F+9ox1t3sdDIJLZ02
CvGjg4DcGlGd7C00jxAtix1omP9guAXiEDDkUso7XTxN4eQ3g/wJq7rzJ1hchcRtyKqbZ1vIUvvj
NBI4ztKQNHAeWO7V09GQrUZxLjGisJWK8DLu3ZfOlc0VrNGZfc4oNk8FaGmPt+p0lKBhBCGmKCyR
UiQYya2s+6CPkJGvDHTmfYC8iVcQyHVK0K8aTZ7d165dReG8qPPtCJdNoj/0ZBrVoTaA7/Owr/wx
uU+nGTrfn3+5pRxA+sq2hxxzOktBvVjrlRkhx9imz0RErfk5z6ziA1Rsu3r+88EW/S6HWZJQmqtq
ZKz8eAjGXgth9Ggb1PqCbFPWtX7TGyiHXx7rzAXCxqe+C7CCKOMV7Gac8W41Ji2MRSB3om/bnR6b
w6Ftpq8Tx+PKrXjm1qdZAe6TShoN3/Wt6OhtOwbS0EJa4wm0ILRT3NkV9yoXWOBUvXbTGNK9snOW
j3Mav4FToaTP8045Bx+104/X9kk78nZrkL2ki2iK1JGqymsoIPvOVQD8XTm4AaI+xfBFg6UEE0ZN
9h+Xtj0KLaD/mDW1pXUZEUKAKx2300IKl9IIkzICGNbHzjAcLNFP+m4O4lht/Whqni5/4nMn1ANn
/Hc1CezM6fQ5iknfKamFop7dO5mhyhSTzl6Z37lRfM4m/S/CVUqmp6MorZqdxi/5svmE0s5AH87a
FbhMeFcGOrdj/V8BGq1vGhSr6bg9AgROhEAX4qp0uVEb2wZp/92Oqbk2aGz9g5PPsVg8oDnkr+IU
PCMyUaEsAiJGIZ9hlYr2Uwt7L0Ni5/KHOnM46KEvvVdgaWyV1YXtO+BQzU5EYZe3wMM6P+se9UTa
IBllh2FMYVdML6uD4M8vAe5TBAWJfTEFenUJlGz9dmaOSPi1IWVZ2BHG7H4Q6ATATfSK/eWJnnl2
WUveW48egfkqrkWHEs1jkslQGJDZzMjIdlPio10+KXXl853ZljRZuEZ1EPYUOVdnn1Z+YRmiDsIq
c9IHeLHJbYcY2/HPJ0QIRmEO6CJ7f7X5Y6ABQ0kkH8a5GO98lJP2cW3EP4LYKXaXh1qZEwP4pOhH
wAKhgCsNU9vVjExRNcaAIEqYBaq8QRHPO4yTmS3Jtxtv9cgWO9FGxRb9aVB6qodLhcPOpwbFlGMk
NP9K/fPMs7xYf3OhLaf/FQxXUNiQzbi8/6pCHDz3y+pYdk1/G1NH26aQB/dp4xLx8aDVV9bi3D6y
EJv3QDqT26/vVDjByuskY9NrQQ91cEfgUDB2QOW6yM73V/bS2eHIUbl2uMBfJePYJlSIzjtEi1pQ
3SQuit3o6bjDu6GanGv+iGeuucDxier5d5QV1uHOEM3B4Pd85tkDSm2Mo4YSnmltIsAXGyX04Mrk
zhSViUzpDFLQNfnnOhZ2tX4QhYPWhxJzi/Nha1qLsHJiz/sp0hvt4JZRnN1R5lf5ETHCvtwncCJr
6qHjJK4cqF/J9urN5qdQi0AwgkRxnfpmg63sDL3MUGWDtLcBRZj6tillmbxtyoZyayIyP9pHM94v
O03k+V0vs/GHO7nd56TyS4j+nUB8G80EDHua2JDyqLeddztRVh/QtRrqa37K577YEl38Ks0vncnT
F7CI0nhEci8Kg6xpYPRZ6Yue5+ULeDkx7Yqsd8wr+//12SMVo1NOVIwU6ys8lMc5dxJD+oAC5qE+
2qo3XiInqhGBsy3R7tFLbfIdoBz7aVYquOZy/fpuRQBmkaddjBiW2sfphDtH5cEc5T5xldUE2zF2
M++QjwD8rrxP5weCUsx9RyqzBv/CV7O7Nva9sI5j/6glorjpWiRfLt+sr4830+GVALBGsYU9dzod
JeLGzUvFKHkiDsaMX4FswGqDSxyvbO+zEyIFgvwEHBHg4+lQCWK5uAEwlIgA0QTwA8IKHZwr8cTZ
CRFGUDikqkNUdjoKIFt9VpPrhYnXFDsVGDXaQrp142nNn0dJrB2pNMVIzL5fAWBNK3bSsRoo9XNV
bP1Cn/ZVkIzbeSqNfzIrHyQMrznP3/r9w6sBKRkQieGcjJ8MwEIAsRFl8/NquPK0vT7QC8IKmTBi
Zrqxr54XB5Th7KL5PVlle5MahX/QYZhux6Aw4TohT355A54ZDxAxYE5ggMDJ1rUVSPK4XtAnCIvS
1W+RisuxAJjVvrAUPi6Qaa9s+HPjEW1yqHyTf615EEVeJAQOLdeHl+nvOlrdj+RttbqPZO980yME
0K9kYmd2JBwIwJsA9haW0uqIxUPb5Kgm+mGiddMmLQeUBlj73VRN1ZW78dxQfDiCA0JN4xWcy2vL
FvyY5YdzMfu3idOqHS2gcYdOSn9lqDOnmaohB3kJgf5WMfq9jZ4HteW2PDqh1VOlbRuV78ZGG67s
+3Nf67dRfr3fvzXrLSMDxzspP+RoAL4MzIme39Q/TziRhKN03X+wG9n0VMTRxF2CntPbYyB8m+jm
8q3KGSkAVLsfJ3ec4FuXxcG2M2QaLm//s1+MgmkQsDEoJ60uRc3vPWp8pR96fRTvPRV0BxdAHl2u
8RqbZNlnp9EFRWC4r0sbnSpwsBqqc5B0lLJgLRvd3LYVjSncr+jsSFQu5sHSw8qn+1zDVNg5WWN+
vzzTMzE84wNPoAoCuI5+y+natuWcJ5bL2g5eZldhiqrRj6CeOxtXBmzvttJ0FQ55SEEOR78xPYxk
Rks9SddUtxUlMrrNqK3KK/v4TDjBXQDCE54LmKp1zFU0U9Y1o+VRd3LQEAAvgHh7E3lfuq5Ww5a2
c6A2vtV3KNo4tIAvL8q5U0SXC6ILJTaYhKv9JhdodB0Q8LqNpnYjBkRb+LfazeVRzm0yNpcFbgxq
JH/A6conMZJMqUbbwcvr6QFTzGyf9ZO/88fq2+WRzgTU0EGIo0nRgKKQL5wO1fI/zRR4/BDIA2Y1
yO+iP0ufw4XAL9wXLHDRq0tRpbjRdZLtwBjo9raYRV7+HWfWFYqkj807V/zrFkFnpRYEmykIiyDJ
H3DvQLxzKv4Ymu8yWR4TulWIwJERnk62cW1EwBojCKMiQ1ZhqY6Awp58lKkuT2dZtdXRXYDpUCzo
MizlptOBEhkvuIo4CiEZlNFOKM2qd41o8o9C4GV3O2SifmMZrX6teH/m/jV/eSu48Dhfdz6mhs57
UQr2p8iNe+x2zNvRS+I3NjpI22Ly3Ssx4tn9s+ANgfaxqvSdT2fqlWhfGrlBlcS2+pfcj6o3rkp8
eiT0DlDHxm4yJUaF7hocVZ7Jw2C01zbPuUnTPmD/IA9g49t3+htGu51ntdhydY2Tv4xZqYKj6y3W
JVWBJ+6e/2HO95e/8JkjSgiOXAINd97V9cND2WOwEEOnM9h63baZE6RpyqA6ZM1U/oOhGIvSzXIN
EyWfTs9ypq7AsIE3DiDDB5EG9g/Ud/C3SqSDRdXleZ25XsGq/p/BloP62wOOBwXiZRNZDIJmur3V
iMJfulmomxH4WIGydWy8A+zhe5sShPAYXh793DVAurE09lHz0de3kUnv0Q4mzQ81cygfUhtlWZgC
5pWQ+dy3I4daLhpzKcos///vc8yJJ6pu4nqdnGZvWyleqJNr71FFjK4s57kJUSmlhQxQ9DVrxk7i
edYFUVfUZfVNHv0Sa0FV+n9zdl7NcSpr2/5FVJHDKTAzQsmyZDmdULK9TM7QQP/678L7O7DQlKb8
1qp9tNZWTzcdnnCHf182IJhbdr01ct+AAsYcjl1d2FdpWaUnWVRNKLOuvbAPz1Bu8LmmLUhYvGlh
7s86BewF5d7KvkLjrIVrpw2Pq6F4qPSY1PTMwsbbbcX+T1+ycGhj1Vegut0CHqNpaU5KqCqz5qO/
1t9X+Jv4MSqMF77s/iei0sFZhDBtW1u6/4aB2/fjvHqxHkf1NBaWr3tlFRmxiL3fq/Aa7acns2zi
adHcaATMkV0pIl0VjLAGBTG62tQf5iJ3ESyrrd/m3MxVuDjCRvcYzNeFq3O7lf56I/78VAf1TO4P
3iRa1a93oYdghkicPo4qW7pd0LpzjM8CxZDZb+HRoVuWZboTWJ5c+qvWTlL1WcsG0/23vfO/n0H7
VdtyELbQLgCoUfi1FOjlUQ+XLJh1u3xAGLq9wJfZXdH/fxRK93AbLfLe3ZEbC4TTMjtTohV/rTm0
FC99XBLYFUGzNr1+xLngUoPyzJDAhHiSwDVAN3d2r0KC3fdaDGMcGYXt9mGvtPZpqNDVPDjcoU8k
JM7z+8dwm8Tui9oqKYGqUqLkCt190UFDA78ZkhhjvemhMypxGA3Uj5ayuIRW9nbX9LaeDsEhBTxe
e/rnuzfBQjSiQL4dD53FVu7MFD1yP3cKqQZZuyw/2HBS8wc913XfbBF6jopcy37MnZPXoYJY4IsR
G0bnI1fpYbehIzdoKrZ2B1fdeqgNY0FuTcOALZCaurTYUirqcOyFUlvXq95ydh0Kn9Z/Gp4c0KsS
wBLI57UJDQxr6R+nOZsyX18XvD0RU26f8XREl4K4LK2CHLON+iBEJxZ/iafxhz2L2UDPTDE/CU1C
zOxbxGiVXDEiRCso8tqjYnqPmwDRTU15XQtNYdrNnb7IZfwIqqXWfXfKK8T4wYWWvjA7+dHs1U6h
xOMVnt9XtdJfZUWNA6ALkDINFYQ4aLHWSXHyxsoqP2azYsAhxPwBFXjXQzBGNZCURrJQx+KgBln2
oVNHzBLrxnFuAW2rz9Ngq09TvoHFEZ4Xd1nZtTAOcBfFYXBZsusGLuSTYaTUdyHpOPdG3qafXW1A
WbWRixOHWeN05jF1dGPE1QDQSlhLEKHIGgoc272iwUIS6TtFoIK49i0g3TglB0iBfDEORgRoyAs8
4Cdlwfa01qRnAVxukLCzdGAovlO09TewamkBJnfOP7+/2XchLjtwi6WpymwmyeDRdoGC6EeLCppp
ReqaJocRZ6avJW5PFJ9EzM+wluOaGZdS4n24+b9RwVCq1Gaoeu1J+SmZx4pEih1hxghlpTc7Uws7
JBctP+lEr+L30Cf/lb2RDNJHJYhPoqf9Wt64eV4MF5bg7XlnCf76MbslIDfl4yiOFWlFlYQI17qH
xu70w6K6cfjPq22QUFDngOCIWM522f0VsqAdycGadTPSuDmDzIUmMFkNxkN5Ib2j5KDcgaK3LjxR
ZyaIpIqmbSkFfY49x6Mc4fxOlTDQ4sd2KbbVLqQm0ATYJn99f35nRoIdawBc3R5u29ruu7/mlwGN
3TiiWjQlXQl118ofRzVVbzoC3wtDvXkXHJJ0muU6+tuAgaztp/w1VDkrGVKgiRfhUPAoWdZrctpP
3pBRN5BGculRODcc8SybYeP/0hJ9PZyGzRuG6rkX5UlsH2Q6mtRuFC3w8tgIzEpaFzLpNyvJ9JDA
AS6z6avQ6Hk93tz1KXBz6UVa7FTPG54ZXSyl0b62tVQu2bS/iWG2wYgEQVTxGpn7Z31TK7RI/NwI
5lgWX9UYz1lBWevVAX9UsOpy7ZbEF5WHUYSSpuWHYZL1v0EtgKtsgj/U8zG6pwa4p/1KHU8yLXNw
CR+09S5ZTac8iQEPnQNssPoGWYHl0/ub9Y/AyKuHniGxLaTOrOrs2k1H/u8tZHJ7Y5PWelFauPZw
BUinxBbUGOIllKrjiLDKIITUWmbpm45kbYQaMMFfQz3rEeliY92kbpE846MJMt7CHHPwi7kc638N
7fiZG1B0a3lQJDV2l4biSp4fnGuizknrT3qzlP85whgP76/GuQ1HNAJHi9YXYLBdAOnpMG4nfbMT
xmf0e1ut6HnHK6rZCbrSz++Ptd2o+4V30NPCEo3C6JvD1Bi4R0iAyBFwqeVATDxhxZhd6liemxFW
kR6VT1wt+XOvPy/RXVXFq8uuzmfssidZnaoGwdjYay7Vy88doE15CcAvGGNygddD2fMg3RLZhWjQ
ajXxHUsYX1ve7Y9QyuMvpYM9a4C6e0/oGi+wCO28oa7y/qKeu6HoUWkbYING0psbqpzNEtQvDBwp
UayHKNU5KN4PuAGWVq2o0SaZeuGWOvMhQWNyakkJTK7i3a24lrVGaK7bESmNGwIx7a6MEtOX92f2
h/Sw2y9kWFvNjxLVJsT2ennNXsMARU3QAV/zBMubRg7IO/Ok50/ViPbcIUevzAXc2w0jKqp22h4k
uJX+ASDHGkcys5ouALmpWN/7dDAfprgANgbSGU8oVZPjeu+BJE7vYydtvuIwOSo3Ej30Ilg9J/kl
TBQX/FGp5TGRsLVxh0r0kxkrjhZMcBqh2gyaUUbt3MSfR9SGf+FbXDypiwCzAWWICoVuTqUVzH0n
vqswN1R/Mef55zyazSUy65lND+XaAKC9FX/obbxeKnUWrlPMjRc5bg/DSsVrHsF04NpjUR/f/yxv
QkeAIlQreOU3oTZvn5nV5YqlgKJ70Uqsjd2UgdWqmeahplTyZKGP6y/qegn48EcQZLcXLPp5WHkg
e7ORzF9PEHOqorW0kUt7nJUjeXlNOoCowFOD0NQ1RsRoZtWZkHeL6KwPciiqO6UqlA+jXeQRgD5U
fEcToy0Po8r06v0VOXMcIGcC/YIFSklxv095uCyJ5ncc6Yrd/IwVC0eKZOn+L+tOOgFPHKmAN8Ez
jlHOmHXYeSiNLqOckmoDKh6tlFsn7owJs9Oh+dnlBZYU70/vzC1HKLI9ECQEOkHX66XvMYJu+1zE
kUhxm8PWzAslAgMBRJb6MOcNnFekIA+jliyPaMtfgiyeG35rSrLAfyAGu60th2QtklzBxiSxpqgF
LRkoeVldlf3UXpeLVt726OkfhmnWj21p6RcIzOeGp6uxcb8IyVDEfT37VbPzEoNZIkDX7T/jM2N8
sJDTZ+kdzUfjvQ47rcTnE/X9YMHl5cJV+7YmxnHbelYbOwei+j7gZb4r3rVlHJkFSbrvLEP9gJ9i
roXjhNvWInWF1mned//lck7ZeIXzrbNS8ybPx1k7KYY0lquxcNLvcYxvFQjPLHlAPwrLw/e3ybkr
CGDuRgSwKQJbu+9E88JZSkHoCom2+77gs4R9cr6Sh89GMofvD3bmyFEp1SD2oK749uV1EsBqfUIa
oM/I61vQYH7bizp9e3+UM28r+ZNKIAaanLdum/JfyUadaqWq0C6OEkAaVx6g6ueUhvURBCR2dDi3
XSiAnpsVHVvCMAJTgKS7JUTZu2/nPvUidAniEyKnWX5AIbevLmSG++bwFnUTWhL8U0OnH7uHAUt9
RXAzJ3CBOYwyXqmtOLNg+GN8V1wgDU9evIofg26iCc9DML5gfGcq1GPNrjo4ddZe59jI/yP28c2P
0l+vdpZkjr40nRuVU78eKYHHH/WsTA6diuXi+x/2bSViWwC6TbxkQOYJLl6P1Rm10zctvOXFjKfT
nGYqUJFC4H/rtaiKKF5Q4Arhc2SyYEwXilRTXV5q9505MVxsFP0hOwG4/SM/+9f2avNOFko7EOHz
3N6ZtmKFc9/E16Us3QuPx7mhwD1QagTNRFy8u8Nr7JtXq2JnNeaY/B5GDNHiYRk/46L66f2lPbOH
2bgbUhAE/cb2e72yaMV1bVbOxMSYDhzQ4G4eJWYjFwSxzpxMxiAl9xBmeVselq5V0/0h6kUSUX5W
0xHpYdrcDxlLnSC+O9k/3p/W9rN38QfZBNca8EvaKHvt4TGvRidRazdqBjEuvjN32fdycfLlK+hI
D1/YxktfZI9G0lJOPFHIk1KTfP83nNu1m14IvWGAcBCFdgGxlg+YK9SzE82pMX/Hmyo+9X1rgZgQ
Bmz7mBQAjLZn1JKGRN/fmLUhr+F5oy31/i/ZCjr71dhKS/TfXEqi+8RnhbHvmJNqRV5K+TOZXMPX
rLnAGypdw6otx4/rtDlzow1w4TneU2i3W4LuImcWzAPixPuihdNiND0nnR1hrII5qrkM5rEzYuqy
utANcdvEZtvjON5lV41nxJ9w0og/5Z4j79ehiC8d4TPBsEdqTvrMJbJxqF/v9pgUKwUUYEV6hdl3
Gm/mFzN60Ohu2zi4tn2Lc3QvX95f/jNnjL4nkHQd+Vbyy91p5kJfcFio7Kia7O+d7OobpyjTC5WZ
M1cGiHdtI/dtjdb9e05aWWIaxNRGRDGuK3XpVL/GrfKH1GK8Ot+f0dnBAKFvkosALvb3cZwnssSL
jHp0XjVR7Q0GTkudROZ0Nv89WqcCDb7eIqii37P7ZD1+zHFpL1ZEFWezRmvH46pal1ANZ/cpQatK
xsIyQnp5vTMWtTLmeM2tSJoLggWuWleLv1Zl/hh34OyCDqOr2ylDTSmgV5veT61eIEe2zGUZ4IOF
2MS/rzDy8BuFgfIpMeXr34Ol/DCUa8FO1Zv0RlBYwgg9FUkRqsI1Lwnqn9uhGwVaY+L229IitUpz
ke5gRwrtvWCklxQIhGT//VUjwafTizQoccj+9JmLhld6wyimodVwF6w5KMxuPWoJ5in/vnwupEyg
a+ALYNi9Xr6JgMdqa4ZyDToym1ld5OWIDMVJf0mV+dzasTW5QdEHRaJ5Oyt/hQUplsOy1W2cXxyl
uhaMd+i7pb2wdmceE23LVpAuokrCc73fEJRKXK/ZWkBZ5f0a0SGNg1iOmBZJG5+aAIe+4Rcxkn3w
mkqW6L40dREa5kxR6/21ffuY80vg93J9Uhl808QeEjrmbqZZkbN0zZ0oCoGr3Wgn0Ipqp7rV11G/
lD+cG5KikradhK2+tJu8PeDNmxAiRnpdJFcqOvx9QN9zOSbNUl1jEXmpmvv2gqM8oG2QTJ5vijS7
p5siuqgMN3MiRZtEmFd9cqSehN1zDzb5/eU8OxQFCerqW/F43102FtXAJdyyoxJrgWNTqeXNHKMP
3+GMfSFh2ZbpdRzArOj5EE3DIXacXRhNBEajGUxcZLT43avxIo7rKF60bDEPBcJ1GAth/Ai9sLlW
11y/hJw5t4fpZIIj3RxugJTuVlXNDSVdjMaJFsvrwUAk/RO+6ljWi3g4aZ02n6TRo8BTxDhL+0ad
zveyri9hFc4tOHcd1TAgK2/TRJH3MP/MxIlUIL9HvcvXwDRWlNwxpbrwbc/UwTYZNb4ubwsbaq+e
LpvZxVWa0msKf3gMsAnXf5Z5upK0uMqnEgQDjhyV99T3ix3hFp1p/oQC6q0s1fmmd43uNGUif3Sm
Yvn9/raDPfp2N7C9HY7T1sEib359cUGmYurgvKMYBy/xQvjVmh9nC2uqwFAMpzua0kbxxYlpTt9K
MhHdH1Zlxd61xWjsuKRT77R+bXXq8JghepbbH9tWqYf21ipMq3gg4h+yQ1fx533RLw2mnkBsf2vY
yTf/rbU9JsdOw1fxFnmmXL/tPLq7n6yMjABHv2V2r/VGJMCFVsxTv6UY5tWBPZhZAdLJW/MDFbAk
fwH0082hMNbJQJDYgEc9uhjWBV4b2xhG9/MU/3bK1MaaBqTUIgI62Ul+N4i53yQnhIU1VmxjMlqY
zfRS2mleHMcZG9sQmu2gYR9opWtQuzjKQaGy6UkMTp+uH9JcxxurVDxEuIY+766nNZtjP5O1u/iZ
HdeDDxtQf3DxtqZbM3Qyvy6KVasC3cgGYs+2A3nX2ov40VuNsINMT6c0VLuJ/2efxekDon/ddF1k
HXoNCQwu/TBrkHeuh8Sbh8/FhPyQHToUx50XOfdacqzNwYkPLYKp62FxMzRz/NbVZPkFeIbb3i45
fJWbObfW5tiXpAQ/5gbHxWBYTFsE9aKbzSGrJ1xsGwxB+48g6VCuLaVcv/edVZsofsXlE/5zpfJD
M6oGo+DCUMMJER5rjgZccNsRM7pENe/KtZvUoDON5Vb0Gs9DJ0brhzPpVvyg2QPV7qpuuy+W3YkC
jzgL8Bi6ZaCwqlbRcUuycKsJ9bZWxWkpYv1z09rpf5oxeURc+rLcVp3uzSe7Zfs8Wk1cvdDicDqf
aj0e90JNta9rrCvDh2JcF+R5tHo0bunzGPeWsDGmN6SZ/5osO2k/pwlKFSfqzfPt6LZN9SB5EtJD
llh67ueiWAd/tOzluqoUER9n2YjPDq+9F6IVNz9qMRZzqloon72VfwJTritvcOZAk1zT+FtDWmf5
ah8XIpzHVSq572m1gyVS5qQy8Kayeano5SaBabbGQ0+RQ9zYlTomvroyR9+oJmMNWqOTWC9wvzw7
cz2+jIM76ShdIgoX4tZuTjdYq1fGCXUgY7rCxL3+D8Y2bh81VpQ/Km8qOr/wLCSJW9LRoxzt7CWz
Nm1CBOEs31ZLFydPZfaesyFVcVKkKo1Ql5iWjwrOQW2Q5202+J5Fc86fOjvTjmbapN5RoR8Tegpp
eLjEMT3WVDgaOV5W1dGYUwnG/a5qY36kmcEbWONf4+xqmEFr7fI8YXSbhuDG3Qc7xrVXhPZGNfi4
aDH0TiOLJ+tIdz0pAJ606Uh2NmnqF2PoMp5KiJzNTe/NSqwEvT06a2gIewP2pRZIq7rd8IiIf5Ff
z0PqxWEyzRaR32QYyqNjthXeP4YxPlcjfb4Xdy3K3F+HKU7vtD7X7M9LvhZXBKsVqKTNrziDdoUy
381SJEjyOXqW9Xe51TpNkGSjd0OnfMwPieKtd62nLj9ELqmBuaaTiyDXOvMjopaj+iAdr/W4CoGp
cpOW5k+NFghelGh7LteGO5jiRCNyuF0oBNh+qdYAajBttAtAn446PmT5ApIyFl0XelLXUnDfmgB5
1uf1lznrsuY4m5OcTyKhNvcwtQOuwU0MVEDEbSEOExUl7MihR1uH1Myax7aptU9JubJinSW7p6Er
mvmzlk5xeUi4Xj7IacydEB0a9bvdut0HQ8lHTK6HQdWibm6QJcbtHDgapmrS8d1xdB6cxczMiMfO
mW61VqbJR2tex6+Y+XA+jMTt73qbvX1MeQ8Ai/aFG6j2gumlpwvM2G18Fe0QD+51/YKEdbEeEwM4
200jtWwOZyycmy+pMmBnamp5/5ROa+0c+baud89jj5mnndriQxs3yRKACZxnTBYcoGiDXjljaGS9
LPyEw+H6OMwOlW92aloGTlOK7lgWup0c25pwmidOm8qDoefVRwISrTniyd3nQYYHJ6A3fIl+Tsg0
a3496eU1pAZT8ynksXnXCgias5bN4wLy5YemTNl/jtMbD2WFzJlvzXX+Kxv6+ZdaOHYetiIZkMZY
M6mG87SaT1TKc5CpmkQfWWH/feFBHvAPmZr1G0y8+EnYy3DTLPX6e3Htha5xuU7PgrybewLf1NFH
vrH7MuuyLK8VpBv7Y1lp9bNjDO23NtayJ2rJ6bWGW0J76OZRy1gV4X63CmrGPn83K8IaUvVv26Uv
cB2ruJNHWIg3mJ6KVP3QuErRRfU6Z/dycmcb1RQ7wSNeeHYawARJn0sqithJ2+xqJNKdqo1G4J+4
HJWjvd7iQmp9SYEE4VdXT47qp1hj/55dOjY2hKsY62RnvOtVUAm+1VvqqSptK7k1y7otfANT6OaL
sY59GIuB+wymg6QUjIgrnwx44MeKfgtdzjFZZKDAO/mJA5I0DyQVGYbkozl8Fzj1tF+Wxa0+01uc
FV/JmgUlDSvlppVzrjjRtLZp5CZpjPfzZHjfZ7G2P01rMs0DV1GlflvF0lnHuI+1/kgwp5qHEaXJ
e92p+m+GdPF912d9vMN/W/9KPWHEztsYpsU3BPmL3+j8vVPbrJkddsMC7GVz/2zdayeXkxEwM4Eo
ao/xGG+Ph/+3ajf1x1kmi0Xpu0LWHyvPOCKUdL7aJHtFQIkt/uTWOc08d+2G/oEQEmqRV2YtuqIw
qJpwVRT5s3aEavnNZE1JCDNHJ3d07NW4XuCu5KHjpqt2WBS0uU+6sHqc0UbHChUMYNPbUnfkYy+a
zjyhK8UeB/a0fO5L8JTBNOrQMlIXf2W+SEfCXfRAc4EiWUV+Il5o75duwo7BGh2e3wLfu+cxSZml
B672sULFXwtQTYhz7ISNSsE/CnFW+1c9Dl3/5f2w920pFKzJVh8DuI+7jL4LeoXgNJhpoUUYpZlR
oeQTplhq0au+sZIC+YkaJzeDMeS3+eRo3YUE7Ezq4QL70EicN4TaPom3gBKWvGha5JXeFqQl2YPV
5JWPi3F1oWBwZijAi9R60eGkG7bP9biQqxJlKjOKByKBhDgKJdF4uFrH9pJ4y9sKCGkUihQeMlxU
l/cZbGOoSYNrsBXVCOseYo00Npmr5OP7X+5MDYDaNWRANPk3mZhd8oq13aQiAW5FYIgVZDatqf28
cCc9GfHcH+1YTX6+P+C5FQTYSvr2Px7vLltFybGp8OkGkElcedDEqN/OtbMGOtp2wftDndmVyDEB
0oG2Qp9rD5dYxIyyFnwDrp5G6w4S7WOMc9a4hj2vDCdbjG55qMa55m1sNXzi3x/+7dJu7YltR1IZ
gD2zm2lVDFmdNA2AUDTrj46axTd6CbbW9IQaUuJfL9R0SX/P5J42JxBhza3ptK/PVYT5Uri6HplW
qry0C17ESOLzK5Cm7o0y6PtJLYKxFkgqYbgIvbUYhuG2iw1IxnY9z9VhTcyxiRYPDiO/O3dfcKsf
Nvmn1Mh9M1EFJECVN5WnArI+Gsmq97IavcwC0CeNFZZOkSQEifr4xUyEsnyZ604vghbRwa9CLVB/
Jp4uADbL1r7BRoWgTa1MmR9NpdIKX/ZjS9wk4jgjGcDk6FDo3hhf81diedOa201PZK/1YdrSmSl8
d5jdDzG4k/URnxQ3OyiiwjYSvfz0oW/V1fzea8Zi+NypCJMRUGpJ0FLwQ0Q35YFLwrL1lMpXvUyP
T3bSzyRHGyvIQ/Sn6IOkxmLqPq+0abkCaqHXATYpC22WrlLsQFXHeApN3EWzazdXFe1EGRk1Q6Ek
ln3MvEWrQ4KgevqcC7vDhg0i43hMdD1v74WtZfY1bIYuf3YsUnwfXaoiu0EFGtqT05ptFsDej4sD
MXVhP5uk8B9wF+UJzu3RmIJ2yqUMEqMA9GsP4Buo+azqw1K5orwDzm09ScvLmyD1cI09iBRploPm
JU0bLggzASqnOWBetaKRL8sitc/xXPU8xVXbJreK5gy1T3+Lt8esmmrwu6zCFxscX/cweRt0K5Ow
A4iTcBriP1yM/qA7CnrODsXu1F9juL90AZNWOYyoqI6BYyJF74uNEh7UrTd8VAy34mXgHRuPCr6h
SP0WzWp8qlsbxxW/8ux5M1Cdyu6+irOu/53Lvv5iq5lN+mCZq3uTaW5yC5kLlTlyqWIKQO7E1x0E
0uzg1YprHAe1bIbbatYH62rFtjuFI6JVn70a0yxoHLrFOQAE8EXMk33dtosOw3PV8puSi3a9HksL
Fek2w4nzNFe5JsPRdsuvuJaipyDRLUlxoymMp8lqvW+kOfnT4nX6TUIjUgmm1KrK29YFJYs4fa14
VyWp3l1prhNBaSEdPM6lN8TBUNAoOI5lTuBQAUZuQs2qp9bnqKqzP3a6e1+gGT4DSq4Rfhy6pG4D
W1TNi2lKjGmqrvR+mkhnz5wb2ZoHgi2VfmSSQE8ZjVSTgQ4RxgoLKj+Pk1qbxa1a6rYTgGKLv5hV
JasAoF72lRgRTjwOgfITmkjebyE7VR66pFw+FXJppxMG1up4QHBu+5v5khXHAruix0SOG2NDdUYK
QbVV37ei7Boan5bxixRAKncrTpZPcz1txLXaw9q9dLOugMazOs4pdqeMcg8Oq8OxAavxn1La7QrD
BaCgL4wK5V+ntNZHe8WrLkipMepoCMqpiry27tGwrTwvGLVUNoG6YlMWEMJX9c2SAVQLZk/FKYSU
C2lO6U3wFlPFiA9Z0caeryp2VxzJ6AyyOxf4g5QKGvBzOtHd0OLlZtLFlONKgRuGr48tLW2nGedP
IusRSp49ffiUYzygh8AKbBvSOdkXnady8uVSdl9RyjP1k9VhFB/nojX9ji4OViXJoEZFbyziUPU4
vAbFCropWvTEyXxNxPkDObf9vdKntL/wRLyNKaCo6zy/yOFsIpS7177UZlUVlPgiuZVQaAUPoS6S
Sy6eZ9p+DANgi0eP2judqdc1UM2pSUq63IxAxk65P1vD8MGrc2zPx2Ku/8PpoP6wDrV1KlJF03zP
zlvbRxpPv1ZwQvv2/jP8NgoAPItbq4o8MKHpfs4uXNLcoQYSebTJbr2Y/FTR9emaup/zkRJfHsjS
m3zXrIrT+yOfCwCAzP1BnJzpzI1lN+jOMBjR0Ovux2VC+TYe1upoTm59j2jvJSHaszPFrYw2FkZl
bwAJZurO7dx2RrSFepCbxyZ0OyM7lnHzPfYq+yspUkWtsr/kXPw2pkMqgIBuA5pDtdkH4EouICVi
NRbZJXLlVW5N4aIXLlUtdb0QgL8NcTZVAlRwsQ8Du2XuMg1KG0WeW4kRAXeQYVkNyd3IZfYhGbT8
WBi0PIXt2BciuTPHBiTppjpDXX+TBHy9n4WN4PwkczUaMXOKvCn+aa3qJT+nM7sFGgrLZ0HuQfRu
141rRdpkK9YE0aKNdhe401z9QGBjvBuRqOsOA6ZGFxitZz4buwXqDv8DQ7THtGb2NFheYmCaUHCD
qlaaXS9oMR0nxa0uIFbe9shwEEeDEmYUbWgkcF+vYJ5VumisSYsUr5F4O9n6D+BR8QlOm3nd48ES
kN/1h9KYyPIHU7nQMTqztptlIAp3iEGDr9gNn6VF6ZS0ayKBD+mhF0B4CzuPCUtlHkyz+X84EOBS
tjCcITee+evpVgWdMPwxZCT0Xg1aWTQnmrsisixRXgCB/ZHred1+pGu86VfA5dl0D3b7prfsubYm
W41QH+Fkq5hovgwClqivzWn/08Mwj+ocGsqtn+f4sgakfMsIU7TX7qexK6A6Oqpo/B65rX9OLvlp
ZJWoe20t9v0ymOhG2hOxVyTKzHrsDWP9oYklL8LZbc2frUbh5MJJPXM9cNODi7K49Dek8OuF71D4
RQqugJQB2iIS6rCEqzSQALfa6dqUphtM0Fbfv+Z3Y0JMAgxHk5l7gWIjWcfrMWOxgSVSjKq9XJ8C
talKXwsPap2qhwVoyAUMxr7d+2a47bL6GxlRt1WmJolN6C60l3g0jV+Ia4jqODU9lUOC+OIKnm7z
CWs/s72mlCHMgxfL7pKRw+76+PNDNsYjXeeNhrjXLGlMfbVbW9hXypyPX71UywJL75IPBXCww/tL
vLuA/wwFnQnuPYQb3pfdEqPVkNq1uzoYMStGkA+qDJMUl6L3R9ndEn9GoXMNmo9PSR9/NwrGZ3Pm
IgxylaarQ2/Z1UOouAvChE390JniErjszMbhpnc3NhgX/xtJV1DkLTFlbF85Qk43sUi9Qy8r5Z4V
WILFsuojQr3/BymWjWyPGBb9aVQtd6LnsNzixFUY1BhLjn7d6uE8K9aVPlnZhUv/zHriGriBxkFc
EXfud2oqxUjhkq+WtV4AQioLRdskp9QdigDb3fHCQTyzIV+Ntzv8pcobLfLcuUrsjHpEpuv3AL4W
NL26/EIgfXYoILcb3JG13O/9dnHKCYcs+6pqKTQmmFR9mDtlfm7sS7fLuUXk7dr8tPF1M94olhj0
5rBiSaK5AWweZ3N36Ad3vJGzmwc58crp/UOwe6m3Q2BA5gNQ6ULpe6P7JLJqY0uMSWT0jlNujbH6
Oa81eDZFA96W7ohXHjZkauIjzK/fjIXIo/d/wpnTjhghkEtgrgR7ez1NoOYqijluEtFs0w7c3GZI
utFdOO27aPnPRE2mCsgMHDFxwet71ALOX3adkSALNLa3Bl3WO5v67p3T2/ZtEo+NF7JCNI2d0Use
35/hn4jxr0f7f4Ojqr5FXpuYyPbV/7rEqdgnlbLUaZQCtu/Q7sEpDf3mCpDKNMyYgmkdlcNgadF/
8y0xpPG1VQq0yYVStU2ox5N5AtxiyqMtyl76HQ0eIPwK5YbQctseDqS2eYs5s9ldMv07t3A86JCG
gcSyIbdr7a/fPpG6Gq3lYWWA8CrcCF1xjvGUpg9lJsdrT8VexC0G9eCslXt4f93OHTseAWKdzYqF
8/d66Nhp4tIdF+VKrZBg8eD+nGJkBcKiWeYLm/DcOcBwgyOnAwB+qwrGoVOrWmbI8KSFd+pWXcig
6IF1f7djQ/9OkUf7huIHnhFZarq3hYZm2YXY7tx0XaSHiVy33GOvTW2U3tib2UTbTFsoabl9fFid
5OewpvLC1XnmKYJXSONmKw5AMNxW469vmhc5CJM1wwrDayfbT7MEY9OMVpsM0opaM1mVN86HrJup
h7z/Tc9ccIRs0PwJ0NFX3gvN6TNKpoYYlCsDxdnprhJu3vn0xFDpa/h3j/Aqp+7Cy3RmYUlD0D+E
zoS+rbmrgyxpprdeXihXuJo9l91YP6tlBW7BFRe+4Ll1ZTUJAHH/cN5s2NKxJkXTm/iqLPslpeBU
oT8GKeK6mx06dQIzgPqwOLQbL3zQczOkw4JwF58TreBdLLOqGsoX5YxcfDkiuVIAIVN9WJW5AXuu
lxc6cGeuBGqrfD2aDljE7alUzkTJjp5nfNUvrZ6gSONgIO2uwh2vmpwi6qnhuv8vdcrkqVaSYb2w
hc4Ob0LN3JTsMBHe7d4CBSyOqxtjqaArzxqlDnrMDmAQfyDMWG7/H2fntSM3kqXhJyJAb27Ts6pU
UslLN0R3q5veBD359PuF9mIrmdwkSjODHmA0UCTDHvObDu/t8mK6SVn7Yh565ev9LbxyVyBHC5lf
ViQ4Q4vtBDmv1KY6ifwk753+Fw6IbfRQsv/6w6wPWBVWLqpFGBamXbSDwYkSjuY11R9I8UqDPvgg
aDjdmudgXSOmtMKARBmb8DGTpTcXGtkO0s5WPr/Uj5APmEm7m3uYI0RCL/ffqwujLNyMurWjXGph
K+E7rzJC9UTTPSp2lIJMv3TKCrJ/pzROdopsSBTfvDxMxr2qh5lzEn1eJ2cHh+MHa1SU7nFQlOl5
BBFhb2zNtYPAynC10Z6+zVKsfKhUrw6VixsPnbXrqjT8qfR9be4D+ulb7vZrlxmbEK6+rHwSSV1P
Sw6uDn4NlkJRYZMYWbTEdqYbzYYfGlX4V8z52aqIrURLvIhIL9BtBA67FBwkPWspHatUnsFBnhrg
U6d5sPXj/S3+u2a7iFgIVNDvoSlNKXXpcgUWKR6pzhOx1G2U/xL02+PHxtIm1K70OQWeaaBI8zC1
XjGeO9WZFb8EQoQfJXYriR/qRpZ8EyYk+d1UG/XwGBR99xwNsp3TGn1l7ac5cSasF+1ueoA4W9Uf
Y/T17H8VojDkpfJqJKrBtLDc2CHLcrXcy78PDaxuyNU3x3cwNbo4qhZTnMoMVGfs2RmBw9JZ3omJ
jsK7LlGreq8HsrnQzQ0znFtmo5/AvWXPlZdiVnt/ttfWFHVHzrLJ4weO5nob2ZrSqINhx77mUMaI
hV3towwDnvujrBwN4hpqqbBzUJ9e5ruC1lJfg0gCtWElDyrh8Ie0nauzExfaj/tDrX4Q6BD+Q6H4
Jpqa86QGJcYUg6wdzyNWCXsNw+CNaVt5beXfzTGnGEaEuLiHM1WkKjqjsd92tHsUpxbZbqiR/wfq
2hzoHrfvQi2qzn/ybUwiVTjyz2UumM3wDkXLAdRDLcx33mQqyQEKb7YxhyuvHCgGqbRCSwUTQvnn
r67cYHCb0g6zxE8RjTFhvjfIikIXNqpdDlV6PHuBG1fP6PT2X1DtSOLT/e9cudug20m2HWVUqPhy
9l+NH4q5Gs00lBdNTVoGMXEvclE9F7WKblLbbilKrI7Hu0oOSA2Vosf1eEMEJwbuZQQ0pU1OM0Ze
F3OujEM8RdM3dUy22E0r46FAakCph+oO4maxe/BhAUk6i9AHuVEdsyixdkMSF+egiseLKoo/eJls
+YBiZSKVPpdC3I4xhBliw6E/gePf00Ot4I2M+gnD5y07yZWTzlC8gFLkyruJBrm6kyESaeg3duxh
bWPrj0KtNGRb4tq/v0tWh0Jgla0qrSOWmQQIBS0rdbLDfsAfek6a7DEQofug5N2wYZK5ctzp6FET
pDPDjlxmg3Op5UPfpZE/T9ZUPPZNYNS7ioTQOFRixhN8ipIk+G6hwBh9u/+Vv/VoF88hXBs6bTIX
JfZdbE4NRJ5uoSfvl3OSijNsVKyXR7hkv5qo1R/TkcDz1M1Aaw7I3E/ZvsWtxj45dgwy1k66btor
MEO+9Y10TRdd5zx1Nv/D0baS+DmEuhl9vf+T1xYGyh7dHrT3gJMtQpMUN1F8KHrvAqYsBDeC1CVV
oOyBzEfZeFjWatSUkajBI5xG83W5tRUTAwNk2ME8QKt9BvJqEgiXwxGEarnPRRQdh7wZjyKI4wNq
b7AaUOnbyIBWrksZo2KxS+OB8s7iumoad6gTtZZK6VX/X1mO/UMzjhAu3NncT2Y8fHSt/N8gEf3G
3lh56wgoqE9ICVUEHhf3yBwBA4hHJNrTPmgvAY1R8NuDtzXHOtffcgcS2HLO6DKhYSnX+9V1PE5V
Z8By83BNMdNiVzWKGRymuO2ik54b9Q+MK5JvLQyLb1bb838wk6gg14zKsjwpc5TaZ6edveh0f5et
XKIU7TCNp5Epc4TFuciQgYnQ2sfdqq7Td7ETzv/ZXjify2GKdmDvqu/3x1tZZdB1TDQTgKjkjcPP
4IS0nlCnHmr6Lp79n6PF76PafidC+xvQr7/KAoOJ+2Ou3Dvw77lv6HwgQ7AMM5oBG786HbEMC43y
RxPk0151W/0Yjg5l2rkChW6bG3fdyunl6JJYcHD52GWQYRt51BL6Yo/oJT+oNMF6ywvU4eu53jg3
coUW+4pQkGsNcx8CjaVJoU1DEe6QiRR9bPbIDLU6jIQGiMa4E4LTBnmitfpDGWni77CeQTB5ea28
3cCGOJzZZUlpny0vq7LOlD4WFBQ0uEvgf1LVfm4cK8DK027BFt1f0LXJpe0uZcGpOd8EwlYzAuYy
KZbAfs0kjCf8WlsRxASjF3/yYa+GkpfHq1Pbx0ofjujLXuImKc6iU34YVTKcJi0d/uAkSpksxKqB
XkC6vR4pH0gwkqDD5TIfFZRCI/Vprrkc3Kls9y6KEec/mERibvamSnq4fBErw6CYlongYqggX3dl
PqndUW/a/F/gYrCu7o+2dgbJjcjYaIzc9s7iQoUg2dq4M9oWoPgWdlTyDC3Tgvo2TRUFlkRyeWAX
x1si8mu7hTAceC2XvGxHXk+sZ4z2gOI6x99N+iMij+4z3A51b5TmGxUhZGbK28VsQghHY31Zp1TG
2J7cCKdSUYYzjBwkExpAuBetc7cqwGtfBSWbCgkq6gisLV6tNurVCks55wJbKfuQq1rI2ZucPZBC
lE/vL97aFUPgRFtQtltvIu3B8Qp0vmkMVmbnfBBKOPtdYKovmOkB9tPaoXlHmtX4WEEPPwZaM1v5
9dqr4SESqGETIYO4RSwUmqkyD7lFYhgFAeqQIii600zZ5F81C4P/RFT1zSEcMuMb0UIWbtywa1ON
ZCBMaQr7/ILlBqKHR9vBcy5OPuXv29weTxUyETuKO9a3+zO9OpRU7CEYkVqF8s9fXTdOKSLgq6F7
KTuYlnVizAfRx+mD2uh/4Krm0DoHHgUvTDYRr4cy9IncSmGoxnPnp8o2+n2LLc0+EskIuave2rAr
m4jJk6osOLfcNkdCKwFPOrvuRfp1NbD2rPmLwHeophJVhj8mK+X1qgtIZSQRJaLvTfzv/cldCfQA
JfAkc8tKr9LFkZnCtp6NEsKxXlnOvm7a7NDnzhb2YWUJXYp48pzwuhJQLubVHQG4RRisdaPrnAZh
wgiDr3tOaqRS7n/Q79B08fYTtqtcO9R2rdtoKndR9u0879KDPu4v1hCnRrFr6W38jWL84H3Tqixw
D1nXZfW/odJaTzPMxGetCozq62xWtIjMvnKG58EYlPE0tGLKvipD79R+2k5ohip9Gebvci3KP5UV
fZddUtfzs903nbKfhjqdn/pKUz/RAG7rozI6c3eep2D65SXg4/Zx0OjGSR8mcei0AeY6JMgo9stM
Cy1ZdtamQ42iSPQwQRqvYQN915xhGl+sYkS6FIq4qV2KuMk+QfkO7V2DzXt/0Buv/K9BpBRbsqqp
2n2SF7p6mey4/UsphR4c6rBjK7miiT7aqTuNuwpSXeFnbS96+gwg9dHo8OpqryKcimWISpvsqOWV
Ne/cyjWfE4j16bcSpI563Fgw1n65Xtyjv08BG3B5vKe6n5NOnjmqWsp+GJLKV4xEgwRoSexZsQWE
XNuLAJh50tB40G/OeEwIGlgDhtLWoDovJZrtD22FVUqvehtna20k7kBMT21K6WT517u+7ZVYCIiu
fmSZaXlyugK9Wi0N3eakxwngtvsTuRJO8PIRX1OQUWm2Lo+yAOxA7qxcOoBBJ57H8LM1jQ3a9JF9
SEzTPFA5HjYGXf1G/lakvKj+3DTShV2LBmkWupD90PgsXvCse6X9HmvyLYXrtcsSlpdKixXhthsz
9wYC8TQ0NX0JACs9HSE9pGhh1bG9q5U6cQ9GNpXmPs5U8wHMuzPuk8gxxOX+LK99MLgj2XJFFu/m
3cdMHmntkWphFQ3hF/ytCsj9tfsV4lKzEdL/fkSXR4NdSu0cSCT6YIvnCLYK2NmkpUFFIDh96ryi
/Ek/FG2NCk5udMqyeZhOnY6s6OMcK8lT2NJA2yVdan9P4Tg+5zCDWt/ILKU4OPOIgw4I2bnHNFQx
k5c4tL1iH48WmH0FzY4vIitgXQ9Nq8JHblMl3xf0Rv4Cu5F8JVQtlBP26doDMnkZ9HmUex/rMEB2
480zDJ4FJCjURKmpuNjHIzU5RbN15eKp+Zc0NbxzNdkGrPfR2FjLlccPLC/sRKqJLOey+IZth+4F
uEdcurTNoNXl3L2INGws41oliVIzrUYaM1LNfLGMZVWZXp2bLGNsjk+iNOqDjTjFrveQWt4nhWn+
XfV2chzt9Du0xfgYdtq/9+d0paTBT6CKhNyczq23mFOto5AJaYVjWhq4LZlpNuzKuJqPAIW0k5YW
4QZoYOWYcO1R4OexN6mgyT9/FbQ1s42UPqIwlxRDul0R9Nne9JT43Cm8vfe/bXUViYG59n7XyRbT
K+bRAK1vKBcrdIpLbKOhM3i1taGitzYKibUEdDn6bVEohgIYVUOgXCDETPsGuYCj3uK6df9bVveK
BMlh9EFJnQDmet4g0cfuOFHAV4Pa8TFsCC/FaJjve5vKt+WN83/0rFV7Z0KrfzJya44OIMDsl/s/
Y+UpQZPARZ2SG50axmK7jN6Qt5kSU9ZPx+gy4Qu977s6ORKazlRvxu5M2zDZWMe1QSVWCfgBbnCI
mV1/uqAzlZvhQJc7Cu1jqCrBg4Es87ssSsWlDwvxUe9Eu1FhWHlUoF2zQbkIIJwsI9NaioaMYwkQ
LIorFC4i4xi2ApDibMQHpInzxxFr+X0keVyoxWypC66dS7JwEzIxwKGbqo0aQxANLcG5pMn5DsOv
4qB51b+BS6VR2mRvTPHtJqauAbgDMTEEnm7aX4nWapUOG/YSzY7+2TGmaA9ifto4+zeZKVkpdgI0
aqgs8B/5K16d/UkXrWjpaly8qnFf6r6u3nfwzA5d1jnPIjcc1BQqQIngl96caDA01nNkpdQXJV7p
eui884LEQnPgMvZRBxfOjsTPBoLutEOLKNgytb89rVwFlDRQyzZo19KWuB4uRN5jxhZ7uIDGYNOI
rsT5CpODOXzfo4FnH7SKQuh+RqJi2gkSD32X6UNBTG1ZSbIBCFuZdhJkj56l1FXlN13/GGTCbTVM
ip5vLzxo0QD382PIbHxLROd+d1GQMk9hYzgDTSWLZOL+nbEyPBVl+cAQHkkqx/Xw3RwZ/UCH/0LY
YuzLlsLSrp3tZlekcf/UFKA6qyxzHvQu//b2kTEtkpklb/lNs8Lr3JIiSz3wAAT1PnWr7BGGqBih
/RbDWZtD97GuBQ5dcxL494deyrhhGc5xAoSHGACigEBYrr86cJugRylwuCSz0z+kdWumh6kI9IPe
R/N51BrlqUo644c3dT1do7g5JaoR7ISNMRY9zHrXVFb0TxcU3sbFdnOb8sPkc8g/QA6hBXT9w0q0
g10pRXbpBsX+iqmGh/jR7JzhIMyfa6jwXzozG77cn46b64ziG3KFFBQYkQrcYg8IhUIuaPzuMqCR
0R+VwEv8CcHAzwgX4S5X6zmU7PtD3lxpst6HLqvs2MDRWVKHsIbhAIZVf/HQdoK8EU9HlTL48Q9G
ATuE3CqPxQ1UrHGQwyndhrNFRv634UXFc6vP4caarX0LORqvEHgB2SO5XjNhZm5RxxQt6sG1zk0/
licakFudgrVRaNgjFQqbjRbJIsRopgo5yWQiC6hKBWmgxN5Pbu1sXAe3iCQWBlgOyDreAmL5xTCV
oFJhB3l/MQfHPXe419SYs9nah8zASefgJAN1Bgog1vMcl+UHkXeleyAmNfDyzlpzONxfwZutCXsD
HAkOTAQ0dBTk9fXqUSqdNqqQbZkvCBKkkK8Lqi6o66hltEMqR1dofI/Tr/tj3sy0HJPymsM5BPNy
U4+uyqhvAIBdFMLTD53ZNs+Ing0be3P1y1yK7KB3ECleBmtuGUPJi82ZEAbmaml63SXpYvGR9q1+
1uLIizeO3M1NTz9c0uEIuYEF3zghhyOyjKz6dJkzMzl6wNmenKJOPqFlXe1GNHvPWJqIS9jG4Vs7
iHJkegn8mzeGWvL1ItoxzSBQIOpFUUR1MpGIfDEnegm2p7TRxlfKv+sq+ZZj8Z6xehIUu0wOXQN3
5bZS5gvQZjQlAg+JqtqOPg21mW/5E98GEgyGQg48I4JfIhi5xq9250iH0Gltfb4MGRpdxqBHj8Sj
bnzKh7pHGc5s0P9sG6v9Zwg989ntvfF9klAR3IghbnesbNDKrino21vlTzds0R1LCPJ1oRcfIGu0
iJrgpLQxt2vDSLKhhz0GjE91cRj7HJOmxGHLssHQdgrF1Lh7D9+Zrdx7a6BFTJRqeq6IzJgvWq7g
pFL34pinaBvcP+e3JxB19f/7nKVWAOruxIfJNF+wB0fAs+jnl8pM/gn0uT8ITR83rtabp51eGvhc
GqKcQBq+8qNfbZZ6zqgqOup8sSd7Ppa51fixaY7nIZlROOxVwx9yisL3v3F1Jl8NupjJopg0azb7
+eJao3ZGbjR/CMWwZdJze+g0CiScO1kQZhMuAohUJ7u2Z84BcizTh0ifxLF1kvISQnV481YnYP9f
qr+M4paPraIkUYuwonEplDQ6mBEIHrNrtqhvtx8kR5FHmoozruCLG0tWLMEcCuOCl4DY61M24KIz
Vp/ijur7/RW63YUAVtgYMAgkj3qZyiamnuFGrBoX3CPUnRuk6nGaG/fY5nl8GEDjboTdt9sQKzfg
89hVw9Hg9bnehsQ/fYY9vUlBIJPiMqr4WZbJfMjDKoyPSeaFYgeUVd0oxKzNqOwTIIDP6lFfuh62
hCLsRHloXgByRgeQev0+02iWlwqas2+fUWoxEk7BtN5wvwsyOYECsXkRGdKGUdulXzCsmJ/mRJ/+
RdaVmPr+gPIQXb85YM0ImngNeHmw87z+NsvLtbiKYH8Oelz/lcWpIx6wZ4eQYFR5qRPeNop1zuoc
u2cq/T5O6eU/93/CyvTKfq6UAaeRcGNxG+hDkyG35VzmQFN2nedUezMNtKPrJuP5/lC3VwrtY8k2
55NXGrvTFNGlCjGyn0sjOkOKsw8zc3O8P8rKsYAaw6EAoEotfckiggJq5T3XKNGKcGjNWflpqFD3
gDhanYdsxOr6/oCLz6ITy8OGWwIxJsgfCiDXi+iAAijoMGU+lRX3yQpy4kwTTdw3jwIFmpcFBAkA
4+VWwTQNo/gmy+DrpMWzFsb1YS7dLZLn4ozLb0EOntCVhgtdrJtvMUWaVkA/fVMrul3Wpdqxm7O/
HSzCq52JJGOAaKq3ldMtjsHvUQHEkNRRQ6aPu6jidG2LNK5ZZ/5gxcXnhCbWQx8YCSo8RVJ6uzIV
kkbcxaDGNXRUPqQu/bSNVVz9DbCi2ZuSw7CEXiqGOY08qpnfT6r70TIIuMbAcXYiDJK9Hc/1O0Xx
xM6ekvx7ZtbVl/vLuzbxwPNo55FMk2/KP3/1xlcZrd++rFFYhbu4r6fB+BE4NjaWVd/udUUv3kEO
49Z786jStBj5APr00lzlelTUwscG7bYSrxOrfAlbVT8LVGW/NurovkOe7N8YDMb3+2OuHBf2Fx17
hybXbfVGK4usneu+8L1SGO9FqQjkrdTscn+UleUEfsADjDKUCuJ+UadBkwyAnFAKHxFQ9yf69kl6
HMSQVhcimzo85HpYlDs05RJ7l5ZIYh+rJqjjjbq6nL9X97vc2ODYKO0T6dPGWra2htb1Ooy1MMZB
cPN7YPb/TNhfITTb6Z/vf+/arP4GHRIhcpEvX8kIheW5jbHgEUHQnrwstE74B26pQ61+D3fc76eC
0vLivYqaOKrNei78Bt+fPS3IelcagUOmorwR7vR76hxuf44jbir/qxv56kA0FnKoBV5JvuOM+tfB
yGCEduj0Ge9sZZQRMMpwth8mUVIdKERa+duPBqUZKhkgShzK9Ys7aVDpcgGnqPy5S5VD0/WTj699
dxxKMz90uU7EM7bGRqyzsooAFBx0vzCKgJizmF88OcOiSNBZHkLVOBlBV+68cXir5yy7EhUAeiCy
jw9+bvFpRtUr5PpB4WOTaO7SuEKD2NDnXaUo/fH+tlxWheQyMhYFETxNKHMtMcBpRu1eVTjtjYjq
8WzUgcBzUxj5h2zAouRUATx/Cu26nw59pY/pE06CrnKsJwdbTmyCi+xw/xetTbEt8zOQK5SFllt4
RPm8m7WJj+/H4h+hY/qFS4O2hTpZHYb3E4QVhTdaI9c3azc2qSDeKf0UFeaXcEgdP+jdLY2oRWXm
9+zy14NIlH2QG7K9iDMdCSRR+FbvpcauoJhpH7AKSLQTssrDgzlFo4J7gZKcS93NtY3VXflIDxtp
h3o4FCQ27PVHIroPSbWZa5/Wh/FZscrhQfM6fX9/xdb2EMZ5BORSfIIy6WIYOg0DeUle+6Fiql88
pQ7eV7XqnJVaa/ZValLUbCNl3/dze8pazdvr6Sg+W9gIb6SQK9cfPVoI0/QspY3d4pGOx67W2yis
fVAgBWqoVvGNMpHYuUbYn+9/9NrUSjEobnO4qzeVL2wW5lHDEtzv6GkdkWM1EeB03tiClWAlgnGp
AyVNS29w89CdAwyhnRTHqgJ90IydxtcMXs8Z5flUT5Timw+hHgxbynE338fIRDoSmwAJ+AYsj0uH
qyYCYiD1yvCj0cL7hp7abdBk10YBPMQDQjGWuHKxYAGm0YWrYSTd2KjsFdAeccJDRvX+Wt1uUD5G
SqLAfjVIUJcbNM9CPBf6IPbDXnDGpxwSws6qcw/J3DQfgi961M7qwzDojXHqMToCzJ7j8X6kAzCj
OYggR6L7Gz/q5m7gR8m2qCTkSudQuZlfPaABpme6EzWJX1STMfJuqYSPExpv9EZHNtxRzYPJr+oS
w4bITbx/DKJffGu0UE0egyiWjaw2TTEt0UiZRttofmgT5KTTHOTR56au0gJBpDTeYqrcHDJ+NyoQ
YNAhjBJiLNbM7HqsqBMj9VGBGR8Tu4j9scyClzrLvY3ndnUoggvQ1EiI3NxfikeTOPfm1IeNlF5w
O9V3Y5k6l3jOvtxfjbWRuJ8l3R2g6g3fNsxLIGxhm3DQcnvXGnXrZwESzx1awsf7Q+n6Muhk7qC7
ksbJQhS35vXC93WDi5OapD6xpv6rNOmTQV0zvC8KjK5pl7VZ/lOwBj+TRE2TBxvWrbvTwk79Acmt
zvai7kyD3naqdO+sqrde2qy1lKOTxbicjLpb/K1ir6vt+mY0vpYuAv07PctBmw6hMW19zerE/a7M
gy66vft1AZKfhnviO0OJv6KOz4VQa7FHMXurKL92WZDCG1RbNVBoy+ArHIcI2wyuJDPWzMuMjdMT
0K039vx+X7k82eDcEKvSKBldrw6A3NbLHAdve2ycD0mE7BEamvbh/iZY+xZOPm8zQBfEzBZPZoM6
G8X8LvYtPF4O2JIZJ3iHWwbzK6Nwg4P9kGBXydq5/pYYvkpUTszYkOrhh9Ftm4Nld/nbL3FGIY4E
UA5Kf9lkRgN7KIwuZBR1qo/wkNKTGQxbwvsrG40+CBUw7Xc4tWz/1Ih8Uv1LuQsKMTlHJ0ybcheM
rlvs7Kpzk41yzsrtzHBAJ4jIiKGWna00j5BgbOfEBx4yXTq0LyGRZLDyvN6bv41a1BxjXPL+UrNk
K7OSO+wqKSVBpMRJbCqvvRu1NDydbVlQSfzSq40D3ntCgfmkzcZldNXynRaNw9cCqNt/rZI6v4Rq
/bq/N9fGp8TEv3GlgF+xOAF2YKVFUXupj6tSOZ2I+twa9nDWub7tpWn4LtFF/dIAv+uO3Fh1ccBJ
BTXS+79CPiPLWcCwHdACgoK3oXOGn60RiDb1I7XPz8bYcBGbQLc+tlpSfIrSJNYfhNlslZhXtplB
qZb0g0jS4V/XRwZP+gGnciv37cHCZiZA89TaxVS/wd5CY3j7A0cSyUUjS0rk7YtMrzScxomsovBL
Maj6TpvN+qNwRfhrNCZ7K6RbmdGrweS79CrgSM1AWFYdkLF3af6ouEl4sNpG3TXJFyVRv5eBVW4c
okWpV96lyAPQavGIIfnAxf3Txe0gvMpMfSur8YDHu2v43BQ5UKd8jFVXKinl44YAsbbyvBo09y3Z
6Kc4sES6lg1ynj02Xn7uivnF+23IFo9Y2mS9cQhxpDihJJ8exsTWLmFT4vsVivpI/Fj/3UzFFv1l
bdJ5GMGluzJqMhd1LnZPPDZ49viqlfDBat89jJ5bPXVhlBwC8ibg4lgUbBRHVi5+eVESVlOydYif
rpcaHae0sJUy9YM2n1/aEgCYUBX37/tHdG156cRAIZQCKZiEXI+CRA9Oay2BzBy5yqlQguaEIoH4
VIM++JjG3RaLeO1sckY4lpwXjvpiO9kt4XmD2rCvYoSFztlYHi0s0s/AZ/LD/U9bH4q4nDooj87y
fVZHe1QqN099u9atnSXGvysTg4LJs7SN5GR1qaC9ABKkw3pzBSRNrCgZoH0/6pLiSXWU4QGvwnKj
3LrynElFUaJoySrDUel6qTy1bjpnINEyk3zu3xdBE4670YtncYy7Iql9Ow4NnAqDUTgPBZaB/92f
z6W2l7wK0O3gJkAQidhqmTXMOF46zUwonxYuYo4gx9VLqKA14GN8lg7fDS12sm+FwAp571JUH3ax
MuUhrRoMtr9McWKbh6RK6mY/W4lZHIu5SO0TLn1a//azwy/FfB6FcOxvl0ETOOPCiGrODrbewQtm
a/kjxY2No7Oy6jS52cSQHAholjdjH5hUf0FX+zHt+zOJTbqz5qnaqIesHFCZW7KJwa9TK12sOgpC
RS9lQX1rqB08MKf4fWON8V9T5WZfBLF6tjF3awNKrSTqBb87lov3zAHRqEQYjvhKWYpDG6Ol2Y7h
9M5V5h8Gze/j/V31O7RcBAlE6tIPCeSArMheb+sqcGt9KPvIb3NRvhiYsZg7qHyRdaDnXXzShqAv
37mBasMVpON5Gbq5p7xvDtODPc06vhxdip9aIVtufyUJtiDgAvCJO9ht3hs7dcIBbd8mxWjuu1HX
wBJrRhQebS82cOzuXYM6DBwfZVdg5aLsyzpMEdCVEjynTM3Lk+ckSv0gAtdo0ULPEuMgfSPoWg9e
6ZxqDWvFt19cFMQJKHj/yC+XM1LqhelCY0VDZjKn4+CmA9oDhnEIMN7bGGptsemqUj3mWMsC1fXk
Z/zRQHkVfsDoTT5G0MXnti2zn3AX1X2cKvqf7C5qmZRN0IziYV9s5wBehZmHnXIZtM45hKXxHGom
+abZ9A+4rGxJH66dURqe1Pq5vChHLzbXnKdqB3hHuQSq2hxiwwoPVTkXGzfzyksDThopKtmhvu1O
q+iQh8Kz8ZHSWxVql9Aem7xuPiIIkn66f1zWPuj1UHJBXwWAEMRQZ3aRUWqMrN2bSpqfnRIxqj8Y
BaYBRQEgE4goXY9i2/MY9ZIxE2Y17ojUxc908ZKNUVYeNJqGgA6RfpNM5kUskMXRmGlmEfqBg69h
kWq4euEYdoJWqz/kdh2dQzdTD3imxhtsirVt7/1G5ZlwNtAGvf6+Tm11eEecsG6c4n3DkT+XfYbj
TMrnDjgp7u/Pp9zVizuO0qUHr0FCy240hzwguOShDpJl5qS84HTtnlLKf6cp1MQeDZUM4uy0BQhc
HVTD9YCuEP+1rFG1NFuzxHIjf9D04JgOc7/v6sjykaRxDrhutBePmurG67FyFJB30jHUkcVay5P7
99X+dBpbBIrSoHfjFtpzldotya7TfVV6zzjdn9TVoeBRgc7lmeeIXw+FwZDduxnvbxHH7qmzg2yX
K3n47Ir+1x+MRI4HhJwH2LpBgRVebkn/M9+1hOj2WoyBAg22Mv+Rd8GwhT1eAldlnAXBR1pmUonR
0XG6/rBpDCMslaPIb9quezLxgD05ZpYbO9cN7U8N9q3V0cpn7LnMoDF/mqUhnsSc51vt2f/nh8jm
F4eF1qLcYa8WM6yEI8oMNfJYE8Yh0kR6roKkOw16VR6j3lPIAQWG47FWuntUs7iVgq4+3p/8lbMq
bwfeKNhzJGH69Y+A1VMM1ogee5N2SKklzq/c0PHHtlOLwort/MEGJvekRknNgs7qItnLysHUgxKl
VkXW9w7l2MXQE9vo7xZ89JYw5cptzm6iz0UVmYL1sqkxlrPAPblSLnE+4JSuNfXDlKqqf38G1w6K
BC9KdVZwwctHcMqF3VkZ5N8RY/H+YIHXukwptK5d38bGj/uDrS4XeRD6O1LsbAnHiAbVLksdxmEE
fcvaF23JygUaXZCk1A7DTF6wsWJrI0JBQHCLQpeJB9T1BqlMZ+RtgcMOEwGdfAy7OmAMSRg8Z4o9
tQcry50tP5m1haMwQgtfgkJvIKiiUkjUsCP0kzjhGOamB0nA3hpl7QYnLCOuoPJwW8cO4BbR2iMU
rwulA4hhG7E41xDWTqjMt48tXYhsNxuRdb6/hisbRraa0deE8QfZaTGj3kBxKSpUtqWVaA8RBlTH
1BicXQBsYGPxtJXVsyVwQbaiYDXb8s9f3TGofs+Tl/SxjxNljhVyHrTikBcZlu7doNcK/pOWsE8Y
pOfxpbAtReyDogEZo88B0Bg1Ud1PqhvRRw1To7ykXd5/wf4rsU+JFVjqRuCwNjOvf+3iRsRXPcna
JkdbBODIwZx6xOuGVt855LBvjxnAUNBbQq0do9pl4pc1CT0oetTUf+b+szpiY1gWtI4NpRHvy64y
D03bdhsrL1d2EahIkhQRJNhqsv3F04P0ci3KmpjBKbzkpR20aWcrWrTvUkPfu3amHNDAMH+wPOqh
77z85f7GW9sMdJG5PKg1ymfwejP0ZWS3QxJGvq0XRnEI60w63Vttrp/DEWOO3aQ6eMzeH3QlDCU9
AARFoEtWsszjcwTJAGLipuApevyodWVzsvAg3s1KprGJKLFqadUDFYzeSL2RDz33Fhg6jhhV+uXn
jmGVpDoYTF+pAvt96agVDb9Iw0OzdjYWdm1mId2gLCXBeLRFrmfWmWywernshSSBDOmFoZ1zO9XP
Ntbo+HCLeeOkrM0qXAqyIimNcKO5nHR5YoAQTPwo7MNvQ5NWAK5EcqwtbXIe4qbzyh1Xpncie1fy
jcF/F90X+xjTagJtcj7ArstSldVpAV1twcx2UdJBHFVMccjgcUQPBqIn9TFMyp5+Zx9GB6Ml5aUL
Eqn6rjbc4r0SNcOXsFaAxaah3hTvoZzW1r4KteDBMbo2fcGGuH3xard+hyavqu+ryq3mU+1aWMff
35wrDw10U2hM3JBYVS8351hHwkwE1RFRJeN7a6q0cNdhQXV6+zAePRPyExpGN1UmaE8pCoRZ5Be9
Mj25HaJKhelsiYCu3J5IxyKZwRZES3kZT9qNNXf2YOd+ZcF6ORgwUNDFVioQciZl4Z/3v0lf2YLS
xhCAD81TEFSLZ6zH5KlKZbMkMBo3PGHNPvY7EFr6pzg3h25vRxUW2GzTVj9P+lQlmP9hwg3Scpwy
fFatZD7xHXF2mJKp+2Wg+TbvzVGvs4tTOvwFY66gQN95btCcyzkcX7CyVYf3phqFw6fWtsMU31v8
PPadCELlAUVbwYvVd9mjGXbFC8ymWWws5MoUw+RDRAfoHUWW5X5BCCXvnM7IiZaLfN4Hoh/ORmhG
ld8l/HPjjVpSteUN5pL9c3uRIvB+Ly7sOSvafo5BkAZxr2Gil7SZtu9ytc53hZWF3T7S2/xnG5tp
9aRCHVfPVagkw87G01bdgyv9H8rOYzlupNnCT4QIeLMF0N30pCQ6cYOQRBEFoAreVOHp79f/6o6k
GMVsZqFRqF0hK/PkMVOcWuvoLODzHr6M26764S/1/U9fCUIyeP309Bhh/PIeW9tRu17h27d1zO9v
98vR0mZKAyn/o9fl/74ORKPQPtGRwfj+5aVmvxOCRBd5iVGqc8QMbf5RqKLNFndvP/79dP/pU+Ee
jdbjvF1lP/TPgl6et9s9FjCX9tzFR9N4YT7jc5KFTfv476/0p8eI+wmCHPAslrq/gCVb0SzNPil5
CRrzJlUVHxLcJ1Mb05RPfrKtGVEuRDc6/d8Sev9Q+/6X/oNLUwgJ7tdmpJiD0lYB32bXzf3BMya6
NZC//vv+9uwKAyqD0ReuIb9UCTn5sp3GieNBXNvF3lj9QWjyvqzF+Zuz+7k7/OVW4qXAI7mZoCj9
2tJVs10ox675QHEproTa2mwMmciqxThcQJbIZG93T//+8/3hoCQwIDgh0BF+5zsX8zkAZUU6U5lx
ggw1Fde1Q2BbF1V/IZH84aCcdYYEKNFj/O6zM1duMlKNm8tNW+t+mRAlKq8ExbTPBk+j7tjrTuu7
Fapp+KUsY7f4Wzn6Q5dz3sZQlLlgfqc9zGZUdtnZCHhsv/pREPU+X+C2Uz86oZRDOkWhesSsC6QW
6786/GyZHqHNSMcbpkvgV/fuLMPutOLIcA3Hi7TkfitLP5UF8trDv/8ufzgMDD0sJrkRUQb/CipV
kU+GeMM2raclOylXh2lnN/tFF3h7JhX9fVHp9S9i7z/+RJA0mSbBl9gy/LNqxH232UW0NpcLubdf
naSTT6ZrN+ZyX5zqaW5uFN8v15sdXP77x/0TmESHwVPMdczE/OtLgx6ZljDI5tKNjOjSSiHFTlGq
kLQrsWIfcm4aKTEU6fo2I4nX8Yi5iz0k2utgff73N/OnZwIJwJk6TnPIovKfX8PceszOUSBxnwyH
OGW+d1+r0h/O0S32rP/yS/+hjqGSQSQDFntuf87v5v+NuEzZSnQ9FxDUvwiZw4QRI/5y+X//TPS7
oBFn+dpvPkQl/QrA4cKrSCf6BInWS4Vt2kPJvfiXD/Snx4xmFEAbGfYZEv3nByJ9sBmsOUTBFhTN
aVIqqjJPi+hFN5vw2Bcs7dN//XCocOERwaeimaOz+ecrYgqMaD+p1aUrMW8nlJ10Q6wX+zlIu30P
//JqfwAl6ITZfgIsh5SzX4UprQ8MaBXUkXiNcRVfuhov6VYFzXODBri/9NUUD9mMQLD/lHSbKNOi
SKCPmzGwzCnkIjbgw+VaHNotrMUhHPytPQytOxcpMRSD/59/EByLsWY6dx2I236d7twJX5MWm89L
5OTjoUp0cBU0fX/BI9Xcz8m8/+X1Ar7uf15kEMvZTsLRQTr0W5gHfLoe3KWrLwusgzPajjGrY2Id
Wm+NLv79l3d+hyTO0NcZIAWMQubxy/2Mcxh5ac4sLykqZsrFsmLIHp5tqVNcJOzHjrH9ayGnoTvt
0VgtmUGuoVM0qnWJVnrom3SYlQivYaXrK6nL5B0S07hgBKttdAzltpU5Utdwy9d64zb+y/t3f/+u
WIj8z18TmijL1H8e3WjHAzcaIFBVJJk/FMBt37eCvg6pp7uH2VgE/k8GxwQVlEqoQE3k119U0yhz
E7YSj2SBnqb6S9Pz+xOMTQ3nG2IMwNtvXuV8nwtJc+er2un6R6eywtTbkuSwqtV56hf98u9fwh9e
7ozcU3DpsX73nK8se9vkWkmUc8wjAtfyu6XeITQlIaAOYet/U838frny6NIVQwiI/8CVqX1KvNUE
cH+qufq8CTjZ2rYN4n0/JhrULBewNuu/9D+/13k4zRiyE0tEw8pO/Z+/NGqADg1bs172jT0c9niS
Z5/p6C8XKY/Y+cj88vixMmWopctBP/fr5itUVWGvjUwup3L0xDFExVLetSYKDoljLJGqzdqcbBM6
+urMWzcdRKCnKMc2YTWpiq31nRCW1j3L0sLXWQflfV9Ioe6CYSJLbXTUOtygKpmnbGu16Vgzj6KE
0uOW06kwBWZnQznr9WHaWhmm1U7OeKabQpI+vNhqxPE+Sr6NtrRe/SFQD4pbtgTGc4vXuCzFnoaS
tiqHdmh97Dibmbzd1+7OUeX8zRgt1U2ya/0jcNa1RhoRrG3mNeg6Mj6KkCmOe3gGQhibns+PsEg1
sGhwHOZAmGxPItM84FQmH+1WNa9R7Xavjt7r8SRcOT2LGFz74FT7vqdy3DbSgJaiaX5iESO6ywVs
yErjRIot7QMyXb9sRTsTIII2svFP2xayOkmsxfTfysoDIzRmCD5bdhd/r7ZkCA4Vffh2cklma7BR
aObxprFYld4o5FJlvgRaNteLsox9DWnc876vMqmsFHOlbf9BRWtw2xqkC13d2dsiqxIjb5UbWtx4
49hj89QWwxcVWEW5ohbRif2+6yFpLyx32Lzb2uvYzRIFrG2X0hxZrRwvydSGmPruxmIJM3hYrabf
9YJ3NgtteM0Ab06N2YcpW85ZORcaxGm9kPEq30XhLq8sjOlUFHSGp8XGgvtCS/5CCstya/N6Nq5O
cViMCA6Cc9+ThSe2IYNAVH7Ebe/5GXrHek+XVsm3zpQb4m5Vbiwthjj+jLGxI2GEKfEyBEU/IDEb
5dcZR1eZufFET2647BI4bhD3DoSPqCGFzePsqdolVB05tgmcKxTz70WJ/VrmOJA9oOOXpszhqSUy
B+7Vz4URzh1tzPwVEtHcHkQ/NeNhleU2piNZd0saYvcvszjB6jcbg3364BkP8hV6xSczJW2VVmYO
b6x2iaHaRSweVec0TsYk0mR10YdLtiai+mRNI7a/AX7KSxr5w3Ld1LHsCNvsxudyaOR1HXjtyWpV
/914oUpObmOcPp/IzZBZggnxp2ruwjq1WnfVGce/qYlJxNElHfcg+umsXvG6k5R31dW60gdUNWSD
tbb0ZD7b3DM3YhhcxCVN718J8Ooutfttul4qnMnSJiqLT85uV68JV6jEVr0qv3RNUT/awbC/Caue
9iyohGOy2i3KHyQhCSut3FVWWYPKskwtYshMXjRRG1/0zqyfPXfwHpJeektadWXzrJs9eEpKf9my
fTDh3aJgluaiircfnW8ZN13WDvxyjONOoOBaPKT/U19j4B2pys5Ft5olTbp9tfjzJTnU8TIWJE10
9T0GraXDJ6uioc6XqQuG3DNTZX4g2+NRnpIqEHnH/k9eWPPg3yhWZvd7IZJcoVDHyYTQSZNCO/T3
DI/itcs7lnsqVXj3ZUpO22fLC8cpN/Pm3vulJ/lP0I656vdYZXrfApGpZGlfq2aUH8TmesiG297h
1zVlNHMK2/ZhMKTaZ4GplhdRyqnMBl2qPSX/hAdkHfWMM3TQDt+bgNCrtKCYqXwiobY4ziIMn0O7
3j6mMJbPXrs0+jCH6xxkyRSKhwB/ufIEnxwhkGmHpcyFHIMFihZAYE7Dnzh0OWUxpVtpuSd/alR5
9DqWSOlaTuOtbly7odKp7alwXcCv1qdvTruo9n5UdlWKgxkxjDo2jYmBdti+fPX2thZ5DFRGXCsm
cE+TJYolU1UYvIDvjfOhtsqxS9Fl7h8We96zjE3He7o7lnkheLsds6S01MXoM1Rn29A4mE3gy9rk
IWcmSR2rbx/QuNWvdZvAAVunedVpktjzW1kWA+FJbWd/Iy9ifpFwLbAwmNzmTQYmHA4ltn5hmmwz
vo9RxWtldVWdNRaozYK0Lqr+Y6ugEOVjENbqsK46irIhtuW9ixzgk4MqQWezFmImdE14zyi5wSDt
aon7p2K2wxlG2tp+288EEx5HxxoPe9kSnehGJA36jprtnKS3ecziSOjnHpUOrSmRtQFpTy0R1Q3e
mvihkGLgpPvoYpwJaIvHb9jue3SIrS2CgxNZ0BfgqWKi6vu9uezsIihOU9efFX+RX/GluBrEPwua
xrUyXCAddag3y30GHugGzF43CHpL13nvk0qSW9RHyA0jg8YlHVS3tGRbSvPJ02t/EzRiilK/HCE3
cUU298YdzZPfNftTJwfOKkZh4Udc0Mcdup12mtrRuFe6bvB8lWMZD0dfE1uXJv0yG2iV2IGmVq18
eeMNq39ZlYv4VnaUBdIRhWgyU6/D0+R7ojnWKyKXFZi/u8KKZx9Y//jTpe4n5xvhgzXxGD3/woLb
e0WZX+zy0I7R9tGvu4elNsIe0GQ1UQbtqUtuETkUZW4WE50ct52GzCuCsM3w/Jx/Bm0hg3TvbSGO
tZkjxVNWJh+IuEciZKkmVrp33JaZggYoCHOtiAJlB60+lipcd3oL0YFFd9I3qQOtYM6ccixl6mxt
ci9KgWmKbQKdGUm4Vep7Q/26ykX87Hp3W/MiUrEB1bbCT6Vndzz/geW3bJxkQIOBqykEJS7WZuB3
Tv2lne732F2mzNAyfy4s5HDHidp/uYS6SHKtCprjnpvIBSs0SwydusL5Fqket24YFuOL63fuDgmn
bB5Hsyfy0HYQYFPSpOL7Hr+BNY90wZns3FlPFw1qtZ9ea7UPjdUSqBMoX21ZGcd9k211surcNOeq
xRbDfNJlV4UXtVtXt1hVYSs5EdcHnyMY14eGBAlzMh0i/yNVwn6ISYTXNAWOOXSL6pM7Rvj6E/EW
zL6jP0QqbwMD1c1YZ7oE942hIu+l7A92hTFl2pc21w6JbSLCEEfa1Y1llX2XzmMn+2xDbMH9uOqe
R5Rq/7Pd5/oBuzSmf8cXZMaSSrK7F/vc6vfEWcrTFLZBwvMy68cuNN21MN78aNuKaxDLffYP7TAN
Rdq5VNiMPAm1pcq3ufytpsEmJY7gHYTjFn6Vcc0TZu+jd1XUKp75BECfaTFSlDNHbj35eZZYu7R0
u/CWWa7SaYSBbZ/7tbfYh73pXDfTYqAujp4OghySDjQiiTuDyyOSxPeQgEjmiApRNKm1maLl+Anr
ZsKUQqX9MK38z2pN7jvJ3o57JiJVuNiSbTutMztD9meSxqsmNeBn7wZLhTKfJhY6pSKoVE4uZ6Uw
S/NO/q0usEoWzhel+vLJCpbkNZpsLvlSUtOXmpin0yZEMR5HUjKxJgpdZwSh7q2OFBsdWhz41mKF
Erbd65rYaw9y1ywX5L6K9kLqyntU4yI95g+n8tJ+dOE0JsvotEd7sHwI3QEcjZytBuaH9tYW9358
jlQWPptiuEgBVpdMWJKwTuOK7ShY1cx4kFnYQGvkZUuKF27zfXHbfbxofWF9VsrGpGiCqP7knAki
WTBioJbWIfTxFHaEe9EqS7O/wwGW6DG9LV+Sqh/srJnj9W2ynfJGkCVjsmb05HDBnOzUGZIKbhKL
YaehPVT+3egXLbvBWDhXm7Gc7aSg3U2pjLflEZuUgHdtB5KgLxPab01f11dbWGxN1kaYlWbz0OuX
AdLenApnCjeCgD2tM7GM65xiA1P0JI5vjTg4C414lrRMNjlH1WkzVknjD9H4K25FSRXVKbeMZd86
FkSQa4aDSKYutmmMUqurPg9V1U0p1j/uD2TnAS1I0mJWHQ29Omx1yyHzCWrZUgw/hocSSmOX4jxQ
fPcWZ37eezXqXNN8tHxP50lgVFqN+WqaGeA81s2YFiwtYd8MQ/VlqvfkHsEC9/8emnE7TrRJfloP
SfljHrziG2tPR2VBPNhrFhZ+z8tiI3zXsUd6H/2ADlvY4WeFYeCYttbY3JW9zQLWtIH+RqAQzvCJ
gw4687t+2nJD5/XdD5zx5ewwZh03+pFXa3eWD1z7VIOGdInPRVqZOW3oXr4pufLx3MmsoMvoAO4K
9jHb0bVk9YMRTX/IXoqJhYDkiPqqHxumiXXY0lr4FOFCB7zhbXMwbZHMGGoCYiq8+RZGQ+BnTdvL
H4RHjT/8MuHWkD4Gb+kgpr3K59ryX/2F2SzzdbS9MtBSyChY8CRjyvNNUyq/yoxTrSKnzevP34/C
UmTepXkLdDj0KfE9zJaBu3tvCEXpfKxqnXXeBIkc0S+t3WtVVNt7sCioHLVidEohp1j3dOwB4+sy
yOK0DsrZ0mWZNT+zDIbqQND8hHgBuGHmVtTmq6owoUvnaLStjAu+vioIQ6HajI35bm1ldd25eqo/
tQ5UoM5S4bNAKN4c+80kiBG6PvGuMUCv+jyeVHmKi3FucvrOHgKLY9b+pFbsGVI9Gq+kzy66FtqJ
uzA5K9/lsVZaZnYRngFjVXKNk8wy/iQ0N27SzewVMyDYnzycL+233fL1nIZQg5qcGl3c6cGrPsJw
9us8mCz5eXXtqs3Ph/q6I0uFxn0I7SFDV+AS6VBHAG3TDHtuo3v8EptwGbNp27SdQQmxuP6sZnlv
ih1NWmLtXZAy5OqLtk4GJ6W1Gp/K2MQ6i2ocKFJrHK1vkkvje6HD7q3xyj1JN5ks1P6gC5iIQ7ou
x9dOTPnrrSSrZT+9GBkFFbE6eoyO3PvmS2131TdoMsMn/JfU2xjuTnTSqzPMWYIZfJlOoem5MVS7
dJnYVUT5V9CBU8WEw3DcCP/bsozznVfxumlFIsi77hslmbr3rcBHoPa4arirg8we9PYg+X+fZWUl
1ilUjvlaKJV8Lta5TvLCgnjFkzCM3Mw+AH76P4lQKqA1XK51sYvMkosHHSzeAzfftrZ6auh9T4mK
k7dtD33qeNLWAfUOm/q074vkJ54/Q5PSDI7jIRkLXx7xRYjrzIsFBdUUm3qha3RuNvzTl9TvA4c0
9siZpmNnD/E3XdTmzd/c+Spwzh51RLead8o1ZyWeA14wUUtLlYQxWKYOEMD7bIL4fon2Yc8wj62+
0x8lfmpiq71ClDFHoBQLjAPwgKG4FP0OjjQN9r6d6mSrgeztmtsj3McoYaD11KlmMtcXIxljFqL4
wHIOYpLTLbwVY7JqjquOi2kAgmqtkl+/HpZRppPbSq4zz2zxtdVv9tMixuUeyTfN0O4rcUPTzLhm
hCxbWBLTSiD16gLYVbvl0RfC9JOp6PHfP6jALT/Z5IZctK7bfd72abIIsyB2Ji2cWHf5VoioT/d4
3VoMIuK4yoQwPB0LkgrgstU1h9gX8vu+Osmbbc1jTe5e4rCQHfZkSdfYuGXax4Dk2bL03qNnr91b
PSeakNMx3jbA56m3L5kbl42OdRurjHQ728kEwHKZBjG2q6XfM2+E6yDubCuRw9lqXFhHhIlsO9BB
Bp9rETptLt0FL10PgMukvhNieFJHunsP5UpMX7lGO3d9Ek/PTa2Lz5v2iiJnyeD+nPg0d03ioieM
HBl/0tWseY+qPquR3eitgJKl0qZmKEunAlA79cek/DZj51hmqht6bphSxMOhZ2r/6XpbLPK57zqu
lXn19jToPWShHcTiu8JT3KkDAM10dM4Ku6t5H9Z7S9ZKwAeck4c+HBcKtGXvABvR6M25BdraHvag
szgMbLyd1Fa7e9UtXejzhovwFS8X1GyxXNUny3fELfEgOgTR091LZJbJz+yw0o9b7ZZ8X6UJr6yx
s6Ir6Mexw2JpKTUmt2UUXpFjrj96vNmIfYA/99H7Blim9G3srBV0FPqVWS7vfbAtY2rmxr2hMzPL
SZ2lfmlSgfFkuu31/Ugb+9Ym4YJPDcv4p4S4OMFAPtUdfpBL/EZunXxcyVbgqtDYpMKDjJnFmr1b
H5KkqwWTduc6B1/tKkRSFdlfWAha42U7M1unSeGGdzIovCuMhhM3jddyedNloL7TwbkfnjLsAgQ5
woTT9R5GPn0RNYKObXfGU9FW9jUa0n6EWF10Oo+3sv9WeYuJWaEl5YSJQxJOh3kvx+cVrM2leS+b
/kAvALQYLXuFYbQSw4e0B3tiB1SoH+tYUj4lmG2cb3Fn8eTtWj1MjSM+YOgwY7vDsj7uzqTvjS+2
r5wP73NICN13AcrZpHqCHYo1ZjG8KfwibsuyK93T3qzlN0PHGGdjbdgDJhHDWLo3bvdSbmv7dW8c
+3Vtnf7LiFfQq6WmMTxt8Afv0etH36qqLHpsEU1T5wMIXJvvlqNP8NJgFdJkuj93WOBfJ0yMXmWr
lc6wOmJwpVN135UB589xkgo5cwsPyRJ7DcZ5ttM8hn6BfV7jFpBKfO5/O02wZk5So2QyZoGttT4l
IwgLbUs3P7O4dj/VUdJ9WQLRXTtDFTUXs7JtkTd4g/jZxmWi01l4NikoLjmJqdn88rGwBlOyh3Pr
ly0RFmVTb7Z36Lox+NlakQFOZeXzulcLjptCVr0PtN3Y/YGdz3bVh5uOYD1E87NTumKgqJVedGqx
kI5TziWUZz4dVgNmsW8oRJS3qugKNq+9s35AJaSq2EaQH8lyqbOOfF/nbR/H/NH0kWZemJlyLr1e
b0FqOvaIaZ80Ok5pPda3AdVAmyJ7icHianrZVLIVaNOhr3yCTWYqTKogYFesTBYOlle68ucEwACe
7diQMcfJa48+3EIn82dC13MjRuS4yEQojYMlGYn3HleVNAAoNHkHelpCJZHyYWkGIqvFpsKOO7dL
kqysh/Fqc7F34y3Wa50rAsxv5aCSMCOsyX4u9Bh+TKwvvrTlSo8xN5zPBabvCE4YdD7labIS8vpk
++LOmJWnuoqqp3XxVu+JIBf/8wCVrG+Pcc/S+4Wd9fRzGVyLGj/FC8mop4m7LjiRB9DfNm6yMM8M
arxxKvgcFxjwrepg1q54W6gdl3SGWh3rHg5FJsO5e/erosY3vZDxiH9rCPRM1F3C6Nyty9MwbQKU
lZotTms0L7fJPKMFJwV+/RDDdp7YGBA/BabpH0zlRC1OB6O30fzX6nbrHfehWbVdHQYEWlUad5P5
qFXoXXciMo9B7zQvilMa4HQ8bA9Ge+O3rh7C55ZFOwhaFTJutl69PEno1t1NRG7OyEQkN8bKwaV5
XpVTAwmta8AsQSGthrsedHV0LmQXe2sDCBOYwAPat00327CZIleFgAXjVB7YCrQRXU5t6NxtiMHN
QYxOwczleNVVT/4ff9wSo5ZasXbsfKS+PtVW4z3EIKe0G1Bxfm64gb4szWS9jrwXJ23x8DfshSYH
eSLT+ns0ez7rFUZkL4NxUF/NYFp9Lqb+jANSZe4wlpUdKix3Gw51wdthq6HDK6QRrX+0BQKhd+mg
Vk59lt8zrnPFSieT0FDiyMVET3GAhjbj4VaEVXEXaN/W2WpU8qXdBj1cuFj1mtOqcHk9gwt2f+Fu
DHGHwFV6PUivLV9aC54s8MUIpEOMoggzG9vXOhdG7PO1HZZ1cdDeHiV524bxnFZTH215BxUjpi2Z
288oNkzNYt4MULGjjS+iScbtC0BEN2V1Iu34XdgyYCsYi9G+mhZnD9KI21NkU+/Rns1xIRseJtr0
E4shwhCmhcFhCPtB5YNSgwE/Rbpx8JzWZgCsShs3rsRA8DgSF6udB9JwVqib3HEvriliwP82OLs6
9r6n7AMhL/p5jZY5yTcvmlEwh6yyUpJ4tv2en29wszlk45bPa9xfc2mr13XcvIuklsOPhhtMXKww
c5tjvBlVH8NhSO7VOqkm52EBQqjdaBCMGWGTHDoHtWhaLQENYgXA3h/P16NzWW5VF93WDAo/CukT
Xjes3tduFqbLa+m0bapxZ+myRKJVwXVudz6C1qezSYHD5vDkRL07P5igWvZXQA893e5A4OHBp40R
aSG38icqvtKcHFZ36loRecRIsIhIPXd4kLpHZ8AKIwcU9IdLqMV1eVyjUXR3vukLnZbbHrWXG3D6
yCTqkxTOc0ETDBpdmSvl+ZPzStliokl6VAhVWm3jEqay4g6+07asggcrwfjES63E6PmAeFQ+0lUV
4aULjF/eh8PKYNfEgXFzZXf7e1cBBX5bzuLN08xBm3nkbRZ3orKdg0fJqw9Vid4vW2ci06m6rXKO
Q1wuzKacH1apzoaJW4V18Mzf7Ar/CjeqcL5Ozk33E7khsf5RS2uZeIIpPmnD+Mj3NVWTvsN7daG0
dXY94tUrPe820jqsrph2VZMhj6gB0rdN4BxacOOHP7ow6JMTUL4qMxlP7EdEUCbrgd1E8ixMYsEF
HHb3h2f8SX+WRTgth25rmoStajtPt5u/4lsgEn+wT1K4rnOLwazlnKy6YqlnkabSHalzw4f2rNEm
F7rAtmFmF3qUu7O992UNDtIURm80L4nzsfKPrzdAcENz9AAx5yd8xlqZNkQv6xsR1KuX9YgTaG5x
4PEyPvSwvmLPs9w4pCiO71wk8ZaxaWqdB6sYYi8TcZ9YDz4NW485w76sd0mxxawked63T063jNst
2HTkvzoYgESHSU8+m5XOuNtVbeJtvuXMO3PGVNnjyznzAOR+hyo+XdcpsH847LXHPK6A4i+9Tcr+
EhgXNwH49lwaM/qDiTrF5XAxBnMv8iCstunkLtCHUpQqxn2UwEFTqprNBsyxgc6zwXS6vW2jidov
mVunfBtbCOkarxqVSpyfZQoxwr62nbUGZKq80WRu7yczoxCGqFcJQNv73ht2ynDRp/nAoFp4x3Io
cP4rqQ/rTZsMnBtW2rvOZ1qd7kt9FktwN1XY4OhFL1beESHd8DaXok4OcABCnRXdvL65zb76WYIQ
ek85YHN4Ucqono9Ts4dMDQn59Ae3Xds5G32yavOJREJzKHCUc3Mx+4N5aWLl2iwn/SV8DKbeia4S
dqkMhfgYZp7V8sZJupufxkEXKFqIpe6yFVGpziaynPe8kutK2O1s5llfnX28Ta53v6oPqGhcPla4
o58R1rh1d8nWBp/5x7kQOz7c8zRvk5Pv85JgZ8Ee/53JabrD9Kg0FyMP+3NY4Q+ekiQe2ze20PZ2
7JONTiLY6C/Z0Fm0dSIsVX9VlzP3YCOsPcxhfOxsu+fI600GbDp4V2QW+V98xlnYdvWMoV0KONm0
jAnFsj93xh5UStBiXLBOaNn0dslSFEd7tf3+icXDxA+z1qq8Brhg6z9V8wymzD4rPEgtIB7CM5tY
XZfSWZ+B3UV53HWBuyjKiHDIe7J+4HUH8azv2iWybgPoFPEl8EHYp1ZvV851ANbxxG1UrPkMrkB9
B0P64vItgMT5jU8gUgTRMJPGwwl/clUPIOeoQhznqAxVWlcMj1f9HmABTAig8xkglonCNQnalim0
kETyS9Rvwne6Pe+2vSoyFe79RDJe51d53ULX+dorRaPrsY2q08iTrbwYu2qy75MGyeRRrSq2b23s
7SjYKwgBK0zWIjQ5KAG84IC3ao1LJcsueYh1i4hsGSeUPKKWYLoORF/rzitgm38KzgYcL80shGD3
u7KcPfR1wZjrQ7QOvvRhZa/5suIn/F7PRTywG6BsStpx4BqwWJtzPtjMXCd/BKG8212nrnILnqt3
mIMtmS/a0p+WYwIdUHxZRj3SPSCCa4/awji8l6vpLjbClx8V9tPXI4nWY+5W884SEVpH7gknaG8i
r+76Sy41BbFQVyAi1TyxFxwrbyWs3qvUK/BWEWbVEBeCFJhg+cBPBrqP39jrcN2XIx5MK8qP9753
pvvt/yg7s95IlWwL/6GLBAQQ8JokOXl2uapsvyDXBMEUTMH06++X/XDVXV06pauW+uXoHNuZELH3
2t9am1nXK1b25V8yiY3uP46rOKAMWy5bhVADXsIsClc2tXmy27ttYaVEB1EBL2QeM+MCJhCHpiEp
8IWoGgh1yerBn4UZlu3ScAbOiTWrEOiDE4/Y+5Ypzczb5j6DW2htx3WJ2v1TV3NVHDGYlnXcM7aW
e7eRwXToPKbyuMgWy3R6J7eiZNu3bU9Te5eRIj6RTowicwviqqZDUOjunSeVio6sQIWQGNkNaRkk
eaYciBnb1wd3w49fTVv/leahnh56P8pvMRH32THv10kcNJowosBUMqYdos1poGoake5btyxZND6P
ITBP0KMBDp3tyZ2PCa3eLZaY7xQj+uioZs6S2BmYEMZ+vbgru7R6mjdjDcocmrJrjyNsVRYL9lLl
ty4zsnqfGgzCp5A8LKDbtSnXPZuVTRtrd3W2/Zj52sSMFLigudWVYIztGStefZndLWwXIje9mUOE
vKjM70eITcCh3Pj8YcrZkkA5oziuUdO/FU2f3U+YlEFfFL+3Q/5vfdhom77keRfcr/zeTRyloaHZ
zpT+Oi+V+0HmQfns+VX7nqVODWgxbd72eAVtwjtHTGisoEoDmTVo3G2MFqW33Uxg7LsoXVke+oqV
hpUNX3jcFqv56Sje6EO1pGNzYN+h7x95C8cwcXM5VQcSIoChRr2u7dG1gnI5BpADQzyoTPoHjD9D
+jIZmuJ973nXi6AZ7a/8x5z+dqQwdT7YLRv5R60tx93rfN7yQxsGQ3RYC5aWPJt0Up+9wuOdVbpP
38owGlAqFk+8M9aB1yqIB/s0rgiDyZLN/nufYRXZdTRyzIQpTnjXOZG+DGhreZzmffdrZr1vvVfM
gO5R/krwmWCUj0QA9EAMoT8VB6boC6+Qm6f2zhZawRVpYzeEAmYBCnhtN59zvUSfizVof0EHe9Wd
t9oKSLnG4eBOuqpjqXO0NN9WLd61jt/s0+h3Oj+BaLHDcJlQqF+MvA4nqKjNUzB36zcH5qYmVDKk
Nw0t3f1gEFeoW5YfctGnQTB4N2Idh+F1houUh5T9W96xzzlYLmujO3XEmMcS4m4QE2yMO9dYTVMa
mALpaDkbJcdPRPDybFpW0L7XeNa+zRDWT1ZEYnPcZITJ8CqyNfpULMQC7AM5t/NnkTUTHJUwaj3l
qzXpozV1y/O0zEx+EPUJfxmZxEd7N1yZEWVWNSLL5YqdAG1LGwu0Ma/DCWDJzHv+VfsRKxGqmMay
SH4ofW1+qGn7fuopXBhCrZKhc5/x6H0vm6XPdsJdNhe1clq6M3AfHwIFRLsbWAVSH0Q+Ovk+WEbv
jT4CNACxbK2/GD3O3Nxm4jJi4SzT6x0eEE0OcusOeWIQW4u7UhfqSz6XVbnvdOTYSSlNr19llzYB
X5pgWiLYhjuebGf0ZhKEavvbmM4AOkD3/gY6NU/fhtHaSE3olBlPEEGsRpC+z9b0cGbrzl66pf9g
y7yff1TsG/Z2RjCGi2d7wClcNVauIbn6QB1yryBDNiJbjxQ+0bZfZpdE60M/92zK5TAqRcL/V8xH
aNUa7mOH53no6nHGd6q2Vycv0uZIki8ZZ+B53pikPKjIuxD1n4sqs+VdF6QZTEI2Olmy5CNauR1Z
wWW1TIsolMuuYlbTXytTwi/9mJVvgCEZBnNE1MxOIY8YtDTnpmL1y35qwmzZw7jlOThJi1w1tdnI
ltw2RAV0tLS+rE1Nx8TH9WZbIQt0TYtdjAk+Y979MuWMg2AqbWAHjmYWemZ8y/vNVLI/KYboH9ug
kMkkGvFE/ZaVVBgq716mSUXTeckX52cw5EGa9OjcT8U2ABNxR+Y4KFoZXMeQtUmwXwdYR5bc2zM3
9F86sJkgwbqQ/iRzEAbnGpbzuAVuXRyjtLblhXNzKveU2cLlbmg7Ol9/s2GF6NvzQ0a5GB59vvhf
Np9XR107SnWsAJKrj6EnEX9HrcHseadk456Q/7MLDnjLnDGPRuWVd9naOKgX+ngXqbF71gGq+c5t
QsS8oQid5YZzs5hjP2rDJLx6xHYjkwPn5BPQWh9piHJcfVmZVxcI5XIBvvQHDOgSRe3AE96Udw4g
ac0biJqRYMxPL02/9nf5yNd/2AJjf2JINj1HoYjee0gL9HwSgbSNDm3z8AAk2r9UH1nlbmSAme8Z
+DjiUEYLQwzU9grya0HwNp3qn+Xs2fOe7TgL1k3TtOFuBJCbAZSH2U1Q10uGe45y4cTR4tVNye6S
HlucM2YM7NGvXmUjtHWrBBXAPuoY98aeXRJL5+autT3BZqCwjV0aBfu5sv27CtYrf141v3HBvup6
MDH0ibqrxsVpHsQ29wzzhjWPjsJS6pqYPzjPNn5LQvgs5S5PXaQzTMJ2O/5c9FjMNwtar36gFlmv
2QVhSiHc2No+MmKlDvGCsXMfUaD0yH7kAPqmG8Liqx7m0tuJ1PX7lw2dlzqqzNCAU0oI66vTddZ0
u1YOU7gNE4l/j8xVTQe2BvjeZ0tXm9iDby1IxIES4bU7mfFoACfl+4GKVu3KuRgtPqY2eixozJCp
GYDaJ8Dl6E1AeReH0Xg8N1FULSCLQqzfzRSt3IFlx4g5g5jhoUrH7JfV9tH0nAmLmRwGo1o8enm4
QosiCs2PmzDTO+Bs2YOuQujtumkL6qM3Aj0l2RhZA+nN6zDEepHT42bYUE0Fm+q3kQoow2eirTcW
FFMlVr6LeykS9TS/hPg9xu8B4i/IuDePmGD01i6fNhaE2I8jwhBohGs8rzupeeKCyiDfnly5eh56
hx99bZzK/uiiXn4REPnm2t91b3VWFdEnNy2AxN2tLqLb2W6z6nHZxFWZClXYHV3wWlheATMcty5D
3adNoSDd9n3XRbdOK5kjeONUfvLxkwb31mjc4kjpk7qJWzIwYSNRNFnoWVba09EGmVpuCx/dKZlN
MH2PuGqneMjblqN60HbDwteOFj91nAGNn5y3hwL2sN4FqjVgFg0d8OOKUKT3ZHo16Y5Ko2ZHa7tV
0w78tScFk9VzaPTLNbWAhmuiamk39hv3YwiiN3pbOsayXzWSl3aNiDM+dyKqTDdrqosgbGObA/da
u+IP3OuVGTcCPqzkJeUVjOJVoVXGZVeHmvql7Zo4J3KY4yFq7f7XthTCza8ctFmTPnJ9N3aQv99U
OVfzDq+ncBMjc+ndDb3me/QGQprvyK8AlW4jtx1eKrTY7bCyi+T6NEaIbzgwiiregqGpDh5Iygpy
eW1rSOyAfeK+5hKcAv/VaRGUYkpcpz6W1tD2N/NUqhenb+shnoZitfZmgcZl8ipgkz106oeNTRvW
gaXmtUiaNsvay+x0RX7jhe1EpSomWEw+GurPRs3rfUM4AlFeXaVJUV0KXdBtDs1AzR2tF3wfRfWK
s1meSAY1z53IwYSWrm0/Zl9Wv5g5hi9soUH6Nm4KZs+i0zvX9suHCofz49zosU8WJhKQnGZ1nysK
YWbbjLWfvYlLiNklUUfURnM/xmnlgjnbZpgOczOI6BY50pF7E+bDO29Dx1VK688I3JnZ3qCpQt/q
cJowRaw92Nua+eGvbIncLCnUUC4xANzQnqK8E79qC4w1CSrgCTpIdusRkdsVbcDcuVy+GVD/r8vA
HXGdXQfDwdu60n5wVs75mHGF25+FMul2LEHT36ChMDu4ax2+OGw47h9aYLwRqUo6M/pKmOoHE64c
0kM4EVc3LaH/kauykEckDqZiOhvURcg1wrxAUn114lIfQUxlZifsD+zrBHYVSG7Aa3mztRuTiIKs
yPxSO5HzpMdBn9JGAy65Xcoftao5pZDRtncJZc0pK3o9vE215doHmRec7zTsHLL8knRHpaqC7sPh
Qvm85MHQxzkxOCKx/VyEp1pR4Ce4nryWKqfxyYBKMy3xt7QQZEUw19+XKjRf19XqzMWS9nwux2zy
nlvHb1dvl9bG/ZFJyRTNa1wk/5nMsLdpc1H7OjKarcPG8bUHJy8aPLhtFx0249N+odQueX1wrMVR
GBZm85hbVvODfA/a4dW2+3etqkIfALOgk4tpQsjX7Hr3qdIb+yuL0ob8BdfN/Jk+BQfdEq7Rft24
PWEkhI2Xpuc2XinYv7HYcF72ljYcZ6zDBsayRQjsXNNh3hcQlp+JEGC45nV5911Cpo27sIzaGyk0
O7PD1KDlDFupblA+eIrIt12GOMxd/5014cWXVYVK7gbGI/muX4E6cFqrbdp5Va6grq6jwtuQTTNL
4qQD1aUcHbhwLNaAG7OwXASUYSXrayQ348Xb6owpBVTEd2nwNp/lNG+4pu0t6A/SBQuPU3sR3VFQ
rKXXKX6k4omxRdJZOTUYefX6u+J1zC9jg0kNKdF1q701C45ZY2kPtYo/qLitawYYcPsdJAn8ILh8
49IWJNUQWkPSRtlyT07SHHzb+CRJVaFutG9a6dV4ogrjTodcRUYkwSzW8lTJxev4vHxOimqrRvw9
U76oPc0NafW7hXKSx8Fm8oEk3+p3krawePFVCLVnEnrFi1o7+ma3cFY7OPFK3W/2UHWJFYSQXNQl
nseH6zWc0E03pebQY40ZTqGFxM7gdoOR7UeHZ26AdB327A/REXzNCtCrKMKx6WUsDUvI73YBWfLx
vqSHu5NyHLK9zMdM3gZidb6JhaRi5qjT7B3RlZb1OKhobj/KQQ5urCaI+MuVDWv3LMFAAkHhC6d9
YGV4uigwwvA0OHNR3G2do7/TIq/PnGqlOuKbUXfWEJj2OC+Z8m9AwqMXwqjU92Y0K5FmMM0eEHDT
s+xLNyqnrSewe1fLiQsahqpR9CZApjHWAsxHDGszNCZNs3ggH43lfZ0SXNBgd/7GCu1p9B6xUTnq
kLpjcUvo8jYmAwVveT/QZxwaI0jZiqyu58xk4eEvVvZ4xQXMcHqNvFTde/QbtMxZOf7MAlu+tgKT
1X0Yzb0+bb09PslqEeWbjQ6xfd6yaa5P4bhmI88onpF9I7spolAo5XAuMskNwxHofF4cMm7jyqs4
6yj5OXy5Bw0povROA9mzTuMdrdl41h5nQvOMfK1+aWuyvrdAe3R3htkhoKCpP6y6oU5kE2DHLm89
BCrx86qkiCqWPGGP6nXAFQoFjkRNe9ujKzT7zgbKxckuSi8pHWn5aPab/NYsOaM6Z8IXRA3Tldt+
afCUJpVU0IMToWviFFjwIsfCbO6bNPBTewcMuzragUy/BTO/am9SQ74R07cHPCKAVWYBgrlm30Du
jHWzjmcf5ftQBuvSwTfwLNXY35r+a15MlnsCWiRvsBf+vBw7pM+OQ6EOP3AMiydgCvcbZ/sUXMmp
MjugNXb5Jye3TQvJz009PuXlrJnfwJSmSVEv68wl5Kvy5LiZS7UdrLSYQO2N3luI46+6yz1zFCsN
FxOsTNd3ucvKFJx8qTaPdu63w37q1um2nMoGuhQUkgZKMPe7w2ahbSBYtTHqr0XLHklvVGY5WQ7q
9g6B1Tm5bRXYUF0LXh4sGkOxJ/6nufGLpvMe2DCR94fAuooxwxSpR36h5h2qmM9ntzEVo2pbnRxh
gb3K7SeRLow8zDaNQL0E2OOBmfU6XAqpozqJbHi0Encd5D3R5OGRM86eTlYOrgoKEQ2cjmjlL+Do
K1W037nZXdabZryfo20zuB7lBqtgY35gcDHicBkMxvpj3aepfOaXapBvMeqk8Zza4nOqGePGraNo
emWeRynoXcNhHOUAgqttMJlPwAK3qWv58tBgcbgpSx76J2mTk3SiWwfHp9MCmQs6x0pfq3IxyKGN
nn/5YAfbmearX44WQ11xAY6n3AyaUhwA2ysepEKVd0Y7MywqRPwLXilYL55TXT1TgkbfARxLXMIy
M12MgculbyUONH8Jujz7gCqS66EluNOnn2ATH/4sT7qHrv5X80kunuC9Q3L/7s5tP++gZ4s7lKJe
XdjrUE/xUpfDr8XNEbmRhKD8OyICeYC6hm9bUb5vB9s37XbRvMrZvvKUelRZXeDHkLzKX7idG8h/
OIDsLoeNDi9g5ErsTYn5FDSSoe0+Xcfupq5EkcboeOHXjoip8ohTkHrG1GXRnmXvlPnFcZVmlyYl
BnYcBkxkZbLoXO2ylCl33Ffe0H6ddclb5roFEZaEo7H0wG/scUwQu8PqASyXbP1gWfGirG6bPbAo
TnPrTtWSMAPw0qQuZhTu1hLhZ7aoa/iTbp3TO14ygIprS/fJzjzHnKotpHJJZcgREfjYkgKsveF+
cAau/ki0Org1i8RkIBEDOHydWd7NZbC9qt6HjhvQ5KO4Fikzt6i06WzcYlofa34Onwq+BMUL3NKP
oEM3KraBBfxEsGdjTmqBCzBpHM+yOWFR93amh6uKg8z1yiPwTRkeXBXW3nGxGJWSwNX0RztUwLTd
sAp18oJUeYdJ5eJKi/nFwzjOqYZoK4P2Yat71Tzx/urgnDrWvJyxTSAaV555yCW+2Vi3+QQeyodI
RU5YlWu3jrkjD2gJL1HbN/fZin39HK1kjAC7lBudhFpDWJe0+LXha+3PDDdpohCmImU/1pYftjsC
1UqPp63Yqn095r7e9wxRvw01g/tEDpbu406iJFFibdnTgAtg+ehGwZoLRcVWJikoSHBsJ4Zdp3bq
JZUjyxB+Ca5IHB2SbUx7O3CL5jgZb5ofR0eXAVa+av0iZ1L7+RFBHWJPEP1NqJfMPtojlOvObBnT
CQIeONibDHcialTHzVOXgC+7pQwcftG0YOyBRFcBJ9tW8CPKZdbHmbvkKg77tXOSmgDr8xJxfMaw
lYSa+lTLPffX0g+fhynbAsZU7FLSFE0ehqzMrJ+HMg2fMiY8DqUDAP/e9kY2eDtgSNDNOsfk3BDW
jIej8od556ey+2ASwtA+aiJBJ+vlgIV8OArlgrqwPIGOO2XiCrkh2ATGUwzBsBAnhOVk8uD0jADO
K+AM0lUDbEoJVtoDkiAw3b6Ts7Liohy421JyHr3zsoGPn/ylDn8wecB6hShUZIlYukUkm67Xz7zF
TBOxXq670Fm1cxQNybPEJ0zeSwdtqG91NK/jJev86Qsv+HUf32SypI60/iFGsf4CzlX4xTprhQAL
KZ4DA9/JpRHidmqLWiV2pEfm3VjooqO1DFsfL1mabkkvBF0Uj/ujhoj6xQg92kP8XZ1H6NP967ZO
W8EvF1ALz7QbGEmmrHtgRtVRHi4QLmcq9zmkLu/7cKfTjVNPRAQ6xBhtGp2wssOHdrk2PPslJwR+
R1G7fp0if/wkOmd4W2q5nipCidSlQ62+keSiXS2rM1abirUpULuStH+UrbS47SDeXt28DxtKS+20
QNcc3DzyslsSEqxSdE2Wq8hTOFthuV9FjhEomsnZyENQh2ML1keAg9WF8Ahh1jyyFqx7I9w2f1Zr
ab05pmG8U0tuk1uSsCqRIFdOfgzmHt7KYsE2wn4dD+zJZoWfKCV4RJ268+k6A2WyB2KPug5Pdzd4
S/vNZtnxnJjFI3aA+AQc4jLUWXBc2NYRoQsCGD2PaxDR4HH37GiWoi8D5J3CJZOagFCh1H/xYZeL
I1rC8iLrrfsaeCVLpoSj84+RU29JKlTob50F37UDKc6WIxn09gePBDmhtCk2fZGclwfiJLxrPt7m
e2wN6csyGSIzDI9sdelBqMXmfA+6raEbYRrX7LUkO3ufbbL9pMj6EUnXmuxRERj1g8tcBnvLVKtL
O+0IONqmqr41zOsWgPNO0tdsswdTJ0oGW/2kgYc2QTG/tThUIWHD0j9Jl+YszqHskZBcEpd3QU8a
Rew6OXMNb8kiEikU4UUjYxpzLDM9pVzzc/DK3vUZN4uo/YdMZvRCThGJ1ymVLtN/LZenQlVZdROA
rfwK5KReB6vlXa55t/4llG5mT75dLWOCkPIvUutiOnVqw50hMxmdrEi48z1uMLZ6TdFioCddJdZL
GMCYUjxOaCK6ZGPprhyX4G2dFyiBxURjeiyZSt84WPTUoWVXik1pNFzFY+yP3nGztvXWdONszi6G
u2gflDSt+AvnSN4wKx1qXsKO38IyGjkaV2ZRMgklQWLvO2PR3jdZSqAFT6/9ueS0aI4AWmx2skS5
Ds9lYIrHcli37w7ehvPi4KG8jslZPz9OusvYEb/6G1akENk6SoPIjb2WKuDcBJ1nA6JYJMx5Ki+z
o08SAzN539PZfvGoL4/o8rnzvgzL/KK9yRoOWBiDu23M6v4YEADxpgydBSJrWz+Dbzbzbvb54HgM
yCWIuTHJ1pjTYHvWlfHXHULCCqvbW6SuZU4Ay2KslZaHbn/NThlKZeLaCwP+QtWOR+EydT9GN6RJ
GCELxt04B4tHt7OlT7WphXUQ2AW+21UlgrM3u+Kn2Vq/RloJ7Md0K2sAex2a1+vC6AE6rG8pFbwm
8i8bWCWL3ckIeWhIqvKw9Wc8WtcIlIcuAthP1nbytwMu8wZEFhvNzid69GPGOY+KHvrDRxTUuXU2
6G2fOowJxQ4vtLofwYcLhkKt9+igjfPArYLhgLtqld5hPFQYPMs+ehicqlqOGDLZvuteRzSwNN0n
yxlRquzGjfLEH6uON8nqR/MQzdmSJetcsUNsIPJdnzipKL6i2mGTL09mxc6gJSwrHi1JiIhqoEjy
jHEZh9IYimPrej4kz7/EovpqCUXm4MaKV4zdN75eJh6+GpyJGipnNEN4i4EJdBhifSv7PHoouOmI
heFOeQ/wdfUXlaeZm1iLRIpAm5hFIgkXUXs8t/LZTTcH1l20ec2eil4+jnnHgT8Y6j2r7rDFkoXT
cpQTkBgxJoiqTOy3Mm0R3NxWHmwGVcBOTS782DCMQZC0bf1MvUZNN2vbweM2cGIdN1+sD5XDcbqb
VuZqs1+oazXdI0BvU1AgkmmVx2oBAN5NKVuUbkRrV8PVh0JV+Y32RkqiQHz3gc+Za8X3bVaFYaRf
nzyCuL6muhtIXcgFAP6mOEwOxHWN/cWmmXnOZlniv/dbBSyEk2ra6QIO/Q4FAk0s04P3JQ3L9HHM
tvTOZnST3ng62GRM2IY1J1E0O/VuW51ghd7xCE5bRrv+xdrB9s3KTfplhRrdztcorl9MQxSbzBqY
iF04bhNx4F2OTOakUX1LLjTnr/Cm/BtBRrk8kibHlsR1rdaATog8hLMl2+4hzTsHST6gB0v8ntkf
X0PeYGDyg1ScpAU9jxEf59k+7LueoYQOnb3X1ICubBn0T8zJmF3AyRTp3ttkCMUG4szSjbIyzTNm
B/O4FmZ6ErUeOLEh2Qcw/Hz52nvXVgXjyHQhhAGALCxrOd9w3KX2J55GHBTBKpoJds33nSRL0U1w
gAKy7ehRr4n79jjfpOECNOlbPjGZTPPqOAgzx852JbuVfnaM3K/wGhbjHSr+9GacEPSblqV/zscW
Vp8YnBs9BspP0pWZHIFNGUa0VGTqR9YZZ9nDipP5cg3LcHcbDEh68JFgRpICRPTVT938Cxnt+lO5
KF4c5TXjaQ20bTOXyb0bnDmZuyt4aMj8p/QpEr8UxEmsyo6OOirELWPasWENN7r3Q2Mq6ByUa/9l
jMJp2LVG9LwIgEApykLG5elRSQ73W6q6aJeRUuXHg9Nc7dsZJU5iZU7xGgxFtx06Ji/mkV91ee65
p0jkt7oIMTXwxZhs+AwAK7nGAj4un5Fn7W3DF7KeGAdVVdh+H6JJ9jsnC0Jujcpg2YDqACLx+tEa
d9l1K0JciLRWx95eWsYGpmdnB8KQGO7dLVIvaP+Bf8+DWBEW6gYmTZzO53pjGsAsPTNg1uiXfpcl
djkTBcO/OnUJuccEFhRyIwMPIyPp/ny2mK1QktBgyXSQxb6f5rE4DGTZ5vRa+XTvupN9TQ8I87tt
E1b4KUu99aW+vowoFQUNb6uj4MUGCSHXwG/Lm6wPK0G0TjS8TkxBl2ONuf6+5m5gj1rDPtiMOZTm
ljDz+0gm9E+iErxbz6o9Mo1kmIZx5kFPX7Cw2UQ3t3o5E0vkX/qeXYs7HC1gEhtFFs8rLb//7qCN
fnVANamggJDQNuEr5afArUSbTP0UEHHD3RwPuIvOJFBM3ZF/lpe7YV6YF1Ru0Np7gaWoPoSeWd8r
OSNyb1MeZXuXZrh+R58NE7y9V3VH9JTQdHqWOIEWmsskJiQlK+x8ShTpRx+M09wK972TX+8HYqEx
SlSzeCGCzf60DG713eI5eRvqRd/lXrZe/SIpJ6ifrs13HPr21ZrsoJxFpNf9zGuLLXYMZIJlt3J/
3UQ86etN5dXVo1UWpR9vAMLFzpewB69EYmTY3FhAjC2NXGYk/I2mkXuG6fN+XNr5eSmKbXzWzO8w
TEX9+KVGngQSJYH+FeRiDo/wZKIDC2o4KdkGKf1d19GDnmZbW8M7k3K7id1Zde0tEoe+aEqt7djD
ybhJbmcWXgaYLtJ56iV/oiRx350spRBtNjgS4O0RGm6zi24kR4eVD7uOQZNGYRZtcdy2aMVK1lTU
0W1gRzxzeeNRMXMALoeabo5TQA9O+xA1XnmPi6Yvbue28mGD7BoKq8xEAzZceFniIyu3VJPTdTDa
Eb/4RPwZnnXfUWFzBpsJRAyolX4QvZUVj63x++LADgy3SXo3msEzQ7e7Z3Nz1+0cZfNb47Bx3Ysb
woGDa4fVsXLqKr+glWpKOPYSQcw3w2q/jmFr/aAxb/h0Zy2f1qD2gDDXog925EUa9anLtuEgsmU1
SeUuNP+bOw2gsCLVBzC74tEh4oiMKK3b7V51nWDfLB4bNr/B4Wb1/f/ACAbWqMb5HIRTfiGXs5V3
k6vSaLfJdXH2/+OmovfAY+vzlk6syHLqpm3I2vGaKpmJA14O4Oi25j+1QSnool1Pbb82MqkMN9Zq
+OJwTJTzX2I9/5AgGlDgkKtJrCvtyvWf/1smLtPQlZlPa84kRdusN9QCUASS16Xl/Fsq9J/iEiX7
z8KADEr+91uCaHGNCcXKY86GfIR9StpRogI3vF9JhYkRi+S7lW60FhF1IENuYDRNYY4DsBB/id38
U0KkFOyMZ0Ik2cf0WxaoxSONcmab8yC38WAIwiQfW03Hf07b/EP4ZSBJhQtdcV3nIH7LobQyFN2V
juRs0v4TX2D2VeS0jfwL1hkpgX6qq3Bi//MPdf74KZN870A2szXo92UmDd7HOUV/PM/T5DzCNYRH
z3Ws2GM2c6DqIrII4Caph2Dbt3PZ7dhqGsXtrP+2jfdPjxZ5Xf/3i1zDSP/t0SJmqZd9wIc81TWx
e3BXYeioG3yi0192s/7x64TfYBPUNdH9v6JdgyWopNebc8Ao+ShC4d8H5MX9Jaz6jz9FepJPSwhI
t9++zglgxTiDoINlLStCleef9Nz7yT9/f398aP7tp/wWiS3GLADLWsy5xQ19ZjVFloQMir4SwdVc
ih6ykppv+sv78Ievil0/NttLHVuyUPi3P43N8RGao2fOkiDEhBH+eG/KOSW1Db/fP/99f/gUgUPB
bAL4JWLqf0s+N6QsAYgU5syGOhfj7BiEB9hJ5uj/35/j8jTYgrU3Dhm0vx82ecNxDtXC01cM4l5v
LuzotmR/eSb+O1CXn0IZKTyJOfK/omZJaYQQ93nyUnIWD6Hu3M9ptFjLZVOFe0YSTN2/7GS/fv//
mTnLIirbY4WALUmO//1Zd9lxIgkiGs6UCOZL7tNmWEVVJksTZGQpX0P+y0AT+5a67l8Sb/+1oeO3
ny3ZlhAFhI2zaFVev9t/f6MZwOAIU9t5nKzAOZeQv2QueVZEA9w2rj5PEhDx3BvqsRMDgqCjTXH8
izH4FA6lHXX0VSlmYsb1BLb4lVzrGHNE6p8afLTwBDUBoAxdwyi71NJnIN/Ce+8qvPh1wh4okNma
sBPQwWrzXmS/ifYvx+d/P57EW3MxeCA0Hktrfls76ESVVkq56zkPy+CFhCiQhi23n/754fzv9+36
U67PCyc0W5F+e9/60io9xhsrUyvyBXJrHmNryt3z3G7D8Z9/1B//oCiIwsgjO5E8pv/8zmw8qluY
SX4Ui7KT0kOkvbKEf3mr//QHsd2C1XEi8AI09//8KSRHRX0feWwXhC6K18En82CjqcPE8Lc1g394
ARA5bWRWuh7JgO4/fxSwc4OBMVzOGQ2S3lX1TDCUma9ZRiQXuvkt+ar5xxwZOFy3stb8LwfL9b//
20sQ8uMdT+JVZUTw2wGGsFrUxuuWM3KJhZpYM7rVM9weisNN1/0vaeexI7eyhOknIkAm/bZcF9tI
LdcyG6LVOqL3Sfv081GzGBWLKEJ3VhLOAZTFdBEZ8Rs1Plh6seU+vjK/DsVAE4syrhksmy8/uvTL
KLZlPXqxEuHlYfXp0a7b/qijd/PvS8lQs0GCgXUHDpKXQwVWjHp8wt6MjeGbIYYWnhdtX0s3so2R
Vmfyr5EWm0ZWCtoxbTZ6kiT0IzAu613uFiNcGdF5FfImtGcd63T7PKwO6tJY1HHQUck4Lj8PZhwP
aAeGRwOO4ycnJnjLSh4vTg6FN9Na8TrShP15e9C15TOIeQaTajjqUigcAltAfyfpvQDSy32VwbZS
DCgQVKvrjUldG8qxhAE4z9UEUoSX34foNE/Uvhy83kANvDcq2EhR91879O5GJFqZSXAUqkkHhFiA
+dTlSNVoFHmnWb0XN518Rj5UP424hnyhy1s9On4AnjFS325P5OqYeATBPiMGAtW8HDMaqShqc6e0
Ayec0QBu0ocUbflDNKCYhDiAiu7PCLzcON8e+DrQ65pGPMCIVrVmZ4/LgYHF5QmCSBVBzwzhUdN3
TzG/+FVkbfGfjjpJsLGO1/c2AxqqSZzF4cNaumXVHLw+FE2FiL3S8GZERC5LomZjDddHIaUleRbc
3YvdojU5so6DrLysGECSuOD4P7ixJTY+5npT8jGY0DqEVnG9bBqlU6PzZe3VPUJmAHma6c6intgf
QmSLf99eqpXBrDl6Y8eFlq/pLJaKRtdoV1EoPZR2lAeJ7+ApHPzs3aiWW05L8xa/jAW6JfDyZSvO
bgpLSy63N00aCn7jlWVTyV8INfOKEu2YvkOZEBh1Rx+yu4f14z9jXZTy0tUI9bc/d2UJUT/i+BHb
cYFbPkuQfpz8hJKqZ/ph+6jKFuQLBKSX26OsTSrZistrDuMgcxn1nGgq8JUqWi/MRHjyp+wVDm92
tA3gx7dHWjlp89nG5dvm8SqW30NzoQ+1wa49K57Uu3ZwgpgaNirQtJ+79g6tVfnvXtO8CXHwVXkC
EfqWMaEscFHQ0Sjw1FoZnokGyAlZk/sgoOiebn/dnwRysWUI4MQdjvQMZZ1vuL9yaKh/IZAY1JAM
yKDZ/exUV9M8h6+zg2Zh3DdmXfwHSbZ/xYVAHLkH1c8Cfe+N+2xlPdkwQuA9opO3LSMSIOdBVGKG
MADv/YxoLR1LJ2qU85iBt7/9zSsr6uooDXOdYYdEGLz8ZNvOUquNotaLAHo9KH1pfvGrNoMB2FAo
Qv8Rc5jDvw5pgCjn6jTAquAgtLgDAO3keRrFjYe3BJIOpnWkDdscVPTO93kPd/32cNdnkOFwX8RV
RaWNaC8ymamn3BVKp/ZCLWw9lC+gffKtG6NcrxmjkPbOTmUqtbrFPKZAjA2/92svku70Dp0d5y4N
XHDWs8bL7Q9aDsVKqbZFrY7IY2GXtYgLSmUg2d8q9NLrrrpvCr0BtGoXp8CM/jVh+TMUh113EBt0
r7waacAAKKtT1cNCJD+TtHyDSdjPNK1gY/6Wq7Qcad6nfx09DSmHJJEFzhRh2Z/61rcOhoKOx+2p
W8aEeRQ4NSrPdI1X1/J90sWjRqRoNU8jG0Fq1bRedN21PXJ2+9hJLT4iB+k+YZbSHAfEDTcO28pH
YtGlc7Y18hSeYpcfmeCRjGkRWpEC/MV9rjjtOZp5B7c/cnmk+UjSIbxJsL6hvqkutiIqXpYRcbN4
eWJCVs8gpkbod2IgEwHwxgfmHy195vH+b44i2JPwci6/qp0UsiFfUT0ag2q3z6Yk/lbXNkJ0t79r
Zd8zc+RBDoAZ9SoSdAB/RiW3BHQWzFuhUccT4kqSQi6kG5QONoZbWSxAqEwg5TAXftgiGJhFBYQc
KgLPZhNWUhXHjyyu7d3+KH2enb9jDrPHRc+zQ6g2DnjLi0NIK+YxCyCPE9+4L1GRhxQ4jKL5XJUK
cDAHW7eImkoQnnKjGbG9qIQg3E7IYwJl7cReCSIN6ROntaNT4Kr1mb2tNfvacQE7V1M4Yn/AtQpP
nX7eh6LOpXJAWcd6noDtULpJFd04WX0Sud9RZB6bH2EpOqDYUAsETTEcTu4HX03aPVIyebjHnkcF
Rg74c9yIv2sL7GDRpqn0PGwKFpcbaQgEAjTIlXqh6sTeBAFxFytpQTEB9tntaV85I5RNmXY83FdK
SXGMpAVC8pOnDmH31ca6xoOf1h9aoy3/G8Zuw2Z5jjGLRdZpHegclLk+snwwOHXf5pPKcPjzITA0
BdlvHCadLwEWFXtUb8V7VD6wfM4wKrn9oX+Sv6uhTZ4qvFgogy6jbZYGcVNVIK+o7QbmQ5kb0Tfw
EO7HTnHM2WTVQcwubIP3U6tU30TWVicg/tbnyi/E11522fuOkuHx9q9aWek/9V/A6kzKVbk+GzQt
iBID/9OwMc9BLZt7FECKL4Dp4o0JWB+K1hbdV2uu611uKteY0DZQLFZaqohFFjVoHTPKnwoFgMn/
8FVzlV5QBOJ+XwTmrBMVhupESyRNoDGhji0PqRKGH6Ggy+fbY61sYH1+P1mUuA0cphefVY2kIHHj
TB74gCl5CcjtvgyACZ7aFHmgNyFGZSN4rY4ItXGuPOn8sRgxVLIo0JJ88rS+tCHdoyUJAA6Llzag
DpsGW5bUy3ICFyNxUjfpEpC1Xb3fmk4p7SqRo5eEgTgMAhpkV4KkAp6RARoN3lRXt/4x8/4zJnuS
i5iMh/bjYrOEQDqzwOQCzu3iI+AQCJ6gge+KPo3+P4eaw89fCY8s6F8HnTN6k3Di6JjjOvAhS8AG
7ZRUFePG1lydTBNPWdvSMTNc5gRoBFtOCAzEc5tee+hR9r9rjTT9PePoz8FUli8I4pYbe3Tt6AkI
XQY9bNpKy9A2g/LKvqVaacI/ejegLHgnyzpCGAlS9+3jsHbBUrZ3GMxwLHt5yuOmhviduwO8fUGT
IiiqM4xFDeZkggZYT/aDHxb2pGBxN6o0WyPPx+bvdUT1NFbGnI8EmbivMhv0kzuiJjrk7tkYtPZX
FzZgCmqryDeG1tbGnnu4HDY8bZ1lWKnMsqMBn7CqXV0XRHLpdyAax6g7oA8cO3s8RsLhkPMs6vcW
aGNvhOIao73vu/coajnaToULEO6d3AjQtoYujTDkOPjOrjarBpeiSfQQpXuEgI63F2xtb1AFIvmh
L2FcZeJZmPnaiPCZV6VOeupdxT6gJZCSParOxt5fu7hIKFRBHse9tXwvqR3azkY/TV5XV+MpKMLm
jE9OcVCDcXpEL2S8u/1pa2cNzUDagCT5JqXeyx0BMlgPAlRfvc71XXEyWr19AtviB8+dXgjHy/xZ
ZkJLGvnx9sB/+kXLWA9iBCYCoZ5MeTGyFRDnVBQvvEIZRInYRGS81i72L560K6e+M8BBOCcsupLo
2NdJiNxBBRMGnOVgfuvRUcjfQ0BJBJryEcwmvzB651Bi1YaxJXoDyamBBq6ei6qLv2Roos3iOX7Z
wuUI6+AeOP70JUZ5FIzSaFpASEGvGT9kADN7Dz1Jvk1ymhCQcIAIHSDSVJ/HPrZRZXaqAYB+i/bd
AzI6OoZBtydmZQdQrUUtzCWakGUvrvUhzlH9m28HzsssaFZqqfIQJ2H/A7htnJ6ato2q07+PqdmU
yKjzU/Jf5l0lZhJhJxUq8IWKjkxV5iPbjpvhCODV1+CtdhQ9/pcx6UAbpqtT0l0kIHVAdXioGXM0
bJ9F0AA0S+6Gk6kMw6dOdTc23ByjFvsNwAWhUtUpv9PXuNzpSBXqnY/6vBdkmDbsfIl/zd5EsXsL
OLNypAxq0yZPJMsiL1gsoIs0LBy0bPAM5B9CJCdUTQETn2FTikhrgr5/OE2PcTPGr7dndOWaMgy0
lcmf+YOm8OUXTn3cWKpJb0+gL44vhBWN7hGvHr07dsIUG+3LtX3KHtVMQ0P/hnrc5WhGNpRjBafK
q+TUInYkUQQ1IkUMB1tOCJhYKJdv3MMrIYQWhskW5fFKkWexZZwiDKQeVhOIJPQ1n2QyM4WtMLGA
PGavaGU+2bmtD/vckf5GzJ53x3L30C6d03/NxAx4MTTyaLna8Dz1uFOqM5d/eswkAL3aMWIPK1nj
bOFXdcjrWJl2ZVfVG7O9traWy+MahwKd2t1i91ICzkjONW4FmX9w8BDycDr4OWG/cnd7E2lrI9mI
h8+1H5f8a/7/f+UICcIbfR5UrCtpkngfxiZFVYgHSn5AtoeOyM6dsvJJt1towpi95D+qpsrPgLSc
FzXLdVCIkBx/cgoq6z4CtyI9NJWpI93+nSvHmXCFXYghyKIoj13+TDAq0nazYfKMEBqnaCUS4A2E
5I1R5sO6WHeoMxDtqStS5V5mLYrQsA5EINLTiPrpnd9lbfkA7Dq4bzEGgrPc9bUOxUaLH2wcOJF/
CvLpO3XcAlvSIYHaAoA+v1PtCNC/Dbf4V6OC7EZSWei4m0zClnskxpT8DgEfKCY8MfH48rMRukfs
urH901Ia1G3RglbFA+/DdDw7TYXbsmXYSY+kaWYjF1zKkUWKkhLlfcll/diNY/xzMMLygxEFwW9R
Wpk8+L0WQOT1cV7b41KKQw0S+fW9jkxdcMgUa8yxxunFva42Wf799kxqKwtmUb3X5pcgvcjlIzBF
OhbdhMD0LFQB/K8AVWsYFUk3cm0Ybtn/16IE9BXaddg8q0Zj6E9VFrrDGQIAmrHtgJhozkqFeypr
428b1Hi2EZFWfiElfs4WBTuy1GV7wdGQwEwrzfD0Ahj8LjC1L7i+Dsn+9kysXJw8EGl+4ZyuMw/z
LffXAVPdOu+L0sRhU+GiQehNVgjtxDZOw4GET/qRnkP4768baioUJMHUMOTy5gymSEQYAOioRGSW
dSaHcKNTL3Ci+TYamr3VepsP3+LUOECETOT15mf/Mp8Im5FO46TpXqbD7dahMNzVFkYA6K9nX8Fy
96dMLT/cntaV4MDmopJsGTQ2tCVyiHek3ck8NGhx24BRkUGaDcadrH+uK5dUuuqoWQVT8gA1OthC
P69sHWzpQT6C4+F+dhdr2mcTXHxcF4GootsN7wlxLdTV//3OI6oDE6RtCqtkCZvrIxxUkjG3vKQ1
exwqbcy2Q23L9X4lADgzPGjGb9LPX5bIY2m6vkF25g2I4B9clL4wXJPKUS9oI95es6smJjUMHoQm
QlauqzF787z+dRYA5cPoxajZqzsb1rmVmY+GI6NjpJjT2R7tkbJxJr8ZbacfQsWJDxPuJxuzunIe
Z/gJK0cVl1+y+A0WhAQUp2LbM+EgfU1jUyJ1rvmnwunNr7iFB1td4rWvBmFszEU+AVLWmX/RX1/t
NKlVwvyx5tQ3x9behDsz5VA3XbM80FjCvW/EJCfpBzRag6jHonGyD7enfvWrHVJ+8kV+zPK4JKM6
DmGq2gh3usYpga27xzMHHSvwBYdCt+Ot9//KEXFVKtiCADCDuReASAjxqRX7re1BgIodhEPcBB1b
Iz9IB4MTuzRm82sn+ggKAkEpR20wt6f4P5pxveuo/x5QpXfuIrRpXm7PxNoPowhq4CYlUI9RF5mE
ViBM36uKydl1jI82+e7ObLtg4/tXrkRm+v+NsrghTISTsESPLE9NEIJ1w/YH7vTi69Abrx3ywPdN
L/WNnPVP12dxDRNoaF/T5oVV4y52NoL15O8OIbess1bZlbbS1qciH0pMUfAF3knMXCDtpIgJvM/R
uYC4VCI89CTiNtcfE1V235FyHc943fjd9yhVDFwgRI4wz4iCCuIhwLYQYIS7G+zrvk8++laPp1Ei
OgvlYnNm0Svp8EJDR8EHMQgaE48+s7EPEfCVuzCRaLPpGABDP0TcH+OYOtb8A/4kpv/R8QdASoU+
FxkDcPnBoenRfECC1zS2+rmrB1Kn7gc5FbaDaojLA2kjmoXKdGNRFytG9xTHZHJ3dWWr4VlLcH7d
NbXhKjttjOyzZrUjwgwCKCzsrNC37m5vx5Xrd+7zsBvhk4DMXpwTN2q12fvF8ibaDsfYCjBJiwUW
X26mbtwBKyGToSiTz7jzuX14+dmJmcA5cgRRK4jCXwmEJ1SNS1wKg3p8ggU3nFv0Ce7p75tbeTX/
8nJnzhAHamlcCnRiFyNnCIPG42R5zYQoXG6Kbm8M0VbjbG0qaYjyZCTLwvxrsf8RZxyTyLFNr58G
LBMDLeNmi/WvyNh++fdF42aD3+CAnSJ7vPwePDRwitEzIrOL63OSRMUr+Fv9KZJgK24PtXaRUDjG
VnpOVOkKXg6l5CgPliX7Ixts/T4wleqzlWXiMeIF/igGxNhtq97IrdYm0uWpRbGGw8EVeDlmECPG
FuNJ6tl60NpHhSQs20dmVx7RXYk3Xgrrg/FIAJpN0ioWh9Go3SrDxMf0IjzNuRmKWd1ci89IPxkb
B+B6KN6wKgkj7DzSY32xDccoMjFj5lJ2RTo9VPWImLVvTp/KKdwq7M5TdLnj5+eyjlcF1V1SjcVQ
6EAkXKrC9ExI91ClCfIZYoin25vDuj7S2nyNAdidUWhXlTy3C/1QtLHu9YFZuXcDLQzxwWyLPnzA
/hkbIMy52od5X/3Kca9A25iwiohYk3zGyFD97BqADPd1FlfIWWmxoIeOjJuNKCyOalgwNFKrD7Ev
nZfBtiCia6HIf08QHT51JWD9k19YBuXKwfffrBRi404xw+ALtLEie3RQSXN2cUshcgfjQtH2Tudb
b2mbmPpdhHjgm20ivICGtmL+h1+v/lZj3/ced1Xnp0R7t9jznsVhJelEif1hZTd3oVu29meIZ9S7
kmmquo/NkMb5Q4Jxw4cpN/vk5Hfl9AsfxTo7+wXS/oexBx+EzGYlPvdQ5QEkVUB+98C8cu1EgQ4/
GCPNe30XoBnwliZ+2B2LMZYoiJAwPyWlYmGll1VSvceNEa1ATc3UXWvPYuuppbfWRhhfiU504Qnh
9vxgpNyxOBCRVFU8FRLdIwvGpxH5Kzf4qVYh0ZCyW+RAo01iHC1Dy02RSafGiR46ypHILDilW2+k
SysPeQ7l/IbU2MmavXxLdrLrkZBUaVFk4ScHQ2a0P2JUyvASHuonZ7TlEYtnRDBimliFYriH0Ahj
dIh0nW6TgqIQ9eXPt/e9Ns/B4njNQDY4WjwkaMUuLuApK9CaTAvhGenYJgiIOEr+GOUoc7DV3OCr
PYFmOQ95hExLgyZ6vM9cdVLuYenI9D4rsyE+GVGGTeXGD5uv4+UPo71Mlg/cm6Ll4ofRCANxOhZo
WIVF0SFV5pfxMR37yn0aXbV9nRQ3GXddkzjFHo1HFasAWlr4rxhYib2ITA7qWUEASj/omOWWCERI
+UqjfnxfRlr36/avXbmkBAgfZ8ZXk3osn0Im/p64otY6bfNM/ZRgWjrsRx11x41Zca8nhVI8GGNA
wIxmLWJY10LJckJV99Q+d7+nXYC3A3DO9zp5KoI3WNhkqD/3qBINTYoSUoXLgrYBEbiOo4QW8P/I
kFBIBDXIb/zrEabAAkc7qOJC5i+fWFIHCdlMIDyCmHyA3u3onlMAkhvvgLUpJgrQ3wEmr4GEvhw2
KpF2auRkeu7UCVx4s/ieV4PYOKQrgU0YOsAAPLd0OtqLCfZTOP2wUwyPfgB+IeinuG+tWwYfDLDS
8emfdw2vDPJIStOw0Jb3Eyl9N+ToZXtFmZneiFfIh0nGwUYFfGXieDnaVHvpwgJ7WHxS1Tt5jKyu
7pFTBve+itgNtK7q3e1vmf+VxXEFwwFuT7gUfXkOXC5PPknb1/uq9/LI993fbi+s5ADDwEASs+EA
PuV0rzfGXNmJBqwGKMdkBted8XyyBscuIIJpld786NUZp4LwyM5GcOdQIij4OBaY+d3+UH3+ksWX
4mFgUvmAiUK1bj6jf+3/Rse5Ohr0zusS3E6eMlGBmkO1ny4KwKb6menB3Qq3UTmrygZ0u5EBM4+B
2YTlrB8PS6cvQ0xFoiyLtUOAzGLwfoBn/KWPJjpeM2TjyU6rHEuDJCy1z9RSG979PAewXU64cF91
fFeS7yVPq1dFhlpxTrgwGiBdIrJPfZqgHpuRWgcfU6fLrF1YbNM01+aePQVCk9qPyspfzoIdurpt
VFJ6cayPn3y8XvAQQW0QYIsUp4FKNq4pWtV/vD37K9tsbtKB26dTBwN3Pr9/TX6YV6i6GSDZNehU
z2mAMDoKQfYe8qvzgctKbly4862yXGwKlHQled3OdNHL8ah/tWTPQMqjITQ/9LnWvKHmFe7RT0CN
tJbTG5Cbao8OVL6xz1aOLQ9L7iCTdwMzvdhmZima0q/phrZGgzYaymN3ZmAOd7fnU1uZUEbgFM23
A+phi/S6mpy4r0oLtlrUIl4iTV9tzlasCc8qeytgwxbJtMPHSFEOKYJE04PZsCc+tfiQJjtMlX35
qw7wDjhx0XUonolagAAqlP6LwJHa2Pi9K9uO25IO28xiuqYW4TyCfXEd085D+IFGsVU+j2mKLn8n
9aTdRbWfesUgU/dwe57WxuWKBlkA+FmIJbykjHUkZND/95TCLs9pK6MPRl1gC9wl2nvCZINKax29
3B50ZW3+FMYp+81EyWWnv+sGZNZnJqHuTCWyiSrGT07nHIe2ePGxn/JuD7ey4/D+o01LfFXpTy+O
dJ0nqtHhZuk1TYsIiN25ODQYZboF1LgSyACZTDd2zjahG7hcFJeHajIrGoP4WnomqOjp0Ad69JpT
Xpr1fvMRZ+SwNjwNUd8O0EYSfVIRYRd3nVGZeJ8LY3y9/d0ra2uT0ugsE8kbMMTLnzP4uYLIrNp4
Ea6bOHqnkf2hZB/fyVYUDwmCY+KopWHx71WWOVPkWOjz2l41e6YkUSP6EXALO9TBfR9HxTQJmnNH
WnC8/YkreSN6zBQ/eNhSZVk+PUZ35KEalY1XTKG2NwNL21W16u7VOJKnQS/9O81X5SniLJ1CDPY+
3x5+7SXGpqKVxF1KgWIJ7YgnUO6RKKWHiMbkH4TdIk6U413wHKFgjcBTV5mIDdlEjaMepQYl1lgL
vqohcsAbN/pKhmeTQ5LBwhwEl7C4Vwee2Og/wuEZcKE+WKB1rJ2hDG19aLqi3uq2rxxhbnC4DJwr
QGnLMMljFxCXbGB59QXYPRm2Z55Z7c7FXueAbn6+8eZd+zqbC5JKBqtNpny5l0NM20rdjaWHejP0
7arWsRka8jH4jlFHI97fXteV6EhHlucZgYqttRyN1n6JnmIt4ZW1ct8qGkr9plZ4bawpJ3tANnjQ
bPNDhS7Uxn1sCj7kMjBTa5nTZj5zbtAulhGgS+wXKVQiuH4JR7UjVT9oZptNO2oYKv0vSCTvptTp
P7lxiMdiYTjjVxTBlf4Ams+nxO44vnUMpslxkIcuVdykHL9HSq+XDc4PUzVEuxFjBe2ALlRZH5s+
RcauCYDN3DlJMczS6hMyoYHua78zF1sa1B2D0d7Zfml/0spGSXcTqmbv/FYzfye2poQnc6Bl4OkU
TD4XgY88cFfnLZCPpv3k9khRnFwoGwgCSlPRWbwR38rO7t0O/T8rAdaLT9nBhJ+Izk7o97+LEKk7
D/qetPdYwpj5oUZ10t9r2AgP4c7MUGLeB1VomRvb7HrhOcqgOqmVabzJllgXKx6h/CHK5iGoXRqf
ZkkG9zfOW214h2g6uJIwq2GdxNy3/o6UTWyB4NZ/AHkRZQtVuwL7VUGI25utEI8tQ8YfpwaUDdLF
TfUUkM3d0TCK3wHzaN6PcEu/3d7112eafGnud5B/cKn9uez+ykGjhkbblOgTQszEBNVGcVTFY27X
I6dyGnvSotvjXZ9pEg6SQKaa5w66M5dnOk3ssMIICMaB0eTHCFnzo1mr/8mu7TcQFteR8HKk+dD9
9WWDEHmElYXqSbzQj3JwW7yZOpTxiYknEeILZA5jdXf7867TDgblFDsa+TylqEUGKuMRZnrI5wmf
Cmof6c59NyT1RnJDf/j6xiCL/lOwpnl7dfHn2dhL6idzyzzO+xe9Q/j2h1sVif5a2tArHlQjFP0d
vDP81WVUIzruI36NdnyK2uLRaIRbeaQqCSUpYGzxrrRGOR0w6BXYABfZZO50TZbVLsUzbJbSK8v4
IXZTKuKBlZQtSjygbA9cNG3lNaWRds/kFpPAFMDpfpWGD0c2jCqJIHXoTwqeABrOmVUy2N2hChvu
Vq3RJHLgqY/vcIDRXQefZtTbZyW0yUKBd4fDZwBByhcrilHJDNKgDR7MzsFvDt/54Ldv2Yl9MEp0
aw9VG9F2NKyw2U09GoT7CUPs+I6if/mOdnaUHufq0oSAS2S9N2iUhAiQyPytIEk8GaavfXCAwT/X
/PgH0buYmgZhoGJkiX9Yc5gmShGIdMdx9Qi12aTqjBD8iyY1J9mH2JMNfJ4U73qpTfG3ZsK5bkdZ
XFJm9zFUJTxmdfnDiVun/inTgqIo4l9u+GCiITi+m1QlfpHjGPqHqmr64oT4qXvXiVyXbzjlRJ+Q
EM2SO8tCMvrs4OlVPKsFR+YtpyZQ871KGeDYaDVguuQkPiHwj6pX07dxeiyHsi2e4wqS2l4dTCd6
FQ3l0fvGqQktChOj77WsFugbmnnnnnED8COPw4uOyIQHB3zyUqJIn9TaeI97rOPs8xAy3vtUdlYP
QjrHWcLBCMT/bpWxdS+lwOKLyji1fZ1y7zfFrJuOeriWDJ/TqRTuwYEHo7/3o9goj/AfsmRvo+Ts
vPQBUMLHqQJP+GIhzF28BkmiaDth1/Ks1yixUetX7WFnxOiFPirSD/rdMLRkVxP9auOhniIjPgdZ
UfOeasCU75AHVjTcsUcrwod7qpoT0olEvdSpaQCosamXX7smsvuvjak0YpdWQrwGlR42D0WUYwgS
NCHSRgP3r3oeMRIdsBiZ0zlX6sV707S4JqFh2uoJnwoVaUcLqd4hA+57YCHy+iCpxUdI0VqaER9l
jXc6uLwpvVcLbJH3U2mKH7ju+ejr4q0HAC6V4we8tbDdcwKcqlwEnHX+ag1PRZaMFSKbedjuE9AV
P32/tqgNJVlcPuSOO/xyGzsiRvUly06hasAmPbRNxbMlpIVdin1rhAEpOc4xxSzC2vGCwKmP0CzS
fdM5UsNk29F/1iYgiCNtH9r7WIuivpSFsskOgajV6JAPSpSdtazVMrBqPhr+UenGLwW+xg8WVm90
xB0//aCa0jKPTgxq/R6GTzfel64WNSd7sn2POzjp3/OSiJ4wIFGLu7S3ZL3HypuDZYcjncUhHLPg
UdVkr5/TVO0/pWgwvUGDx3DXSJEi3U+m1YaHvu8CHHVKJUb/0arbZO83yIXeYUIwPY21Uz0wa0w6
7Wv6WBX9p2w3OmquHafYxf8RJIrVvgyqrO1fED9a3GmbFg8w4oKPj3UtiL2jmc9+euBBIHQRsn7l
WH5ob4NQu5chkvmzlgrtiwlhJriLwjTy+qHJtMNY4Hf2ULVVXd/xT+he5/Dy2hW1Sb8GyaCt5HWl
H0Otcm5fzu9r96r86iSlGcVp5Hi+jIKKbC50TkYmjFcDKblPiTHqP0rTTJ/qUq+foihwTk0grH5n
12b4I+jywT9iFopwPd4D2sabdCXHQDwIqQHo/+K6z69YkXCGVoG07vvVnm1fngbXHR5ytR4f1C43
/z3yIwXIwaP6DVpazL/nr8gvA1zuZMlcxLwLP9SYaww7olh69tnL4S6PLPfzWPjtyz/HfoCjGg9S
k1riVU8e4yHEcpPR9lzkKQ48UrtHn6bd6fYo169fppDiHQh46lzasnXQAlOWrq/ZnpLqbrrjUejj
NB33+rsc7/mXugrzB8Msu0eMBvuPUz1Vb7d/wEoGh9SVRcFDwBLRlyV41PxiIWtmF0cZeWh0QIhl
AFljwDLrfHuotY2jA0AkNZ7ft0vEgQo5VR1awbdSHNv5eHnzJCMoIDjvvtMgQ209xK6zqrkAb1E8
RIrgKnsTcdPgZaDbnibCVyOwqvspda2PqT+pG1+2kie6HFX6uEBTqE7NT4K/tij9cZFwnQC8C0Ie
R2mvvTO7fvx4e/6uU2CEI+hfYOMJwQqNmMtR/NESVacNjmc2ivoQx4GCBWloM4myPNMRKPa9YPfc
HvR6f0Acn9HyM0ViJmlcDmpNeKInHQU9gZUS0ozYO9BANoGnd9rxfxmKni07hB7e8izg5FH5al9T
5hoxskcVUt+FhjneZbEfbhy76wWj5AROiZ4oZ/sKdYvTVxSS2DleFQK1n5HoT2S91UYN4nrDMwqt
AIRqQOpRZbmcuykFWRP3hu1xk/vqEcRmkO70wLTxiFLwYkfWEt3uf59EFyw+1VKq0USRyzHVuOE0
4OuGtKmYcypOgbYnECt7S1b9xlv7TyljUer4A0whUrFDaHRdjpbh4oqglmN5feUEyh5nJfMdHVLT
2NMVcD+3kYh/Q8szMUsEsF3uZuJEvW/qPrdw2wAhuKOQb5cndFiV4s7yu147dGUQJ6fOaTFawGW5
dg6Ba5X1c59J0ZLKj0H+KVCgUTyN04REChy/2QuLWiaOAyjT9HuAAY7XTfVI8yVO9DcwJK3YuDev
dxAVBhSvOOwuLJIl2q0qumlEi8r2ZJXH5xBzzYdJzdvD7dVcCQ8IA87UKMRq0bNczK/rRl3pKlxh
BRrMH9uxTr7jklmUO11ITcfd0g7v8wxfgp2oq+IO27bq67/+AmDpFmKyaEGhEbrsOjdNE0rck0yv
nf0pdmj/BOG5r9IYaHMPXP0wDLqDuzzJO97KoDwPNHWHemMe/gh7XW40HXzKXJufa+FXkAu1ieLa
R9/P03s7FwdwJ1b+qU/Kun1wckqke3DVbrZPeSJ97vA4bfCSUnGOhsMfye8h6rL9QSr4VJ2htmEi
pqLkWj1UcW/rx1HpcS7SMJncIkhfbxJ2Bo1n6pBzH3g5eelkKyVb16BooU3HKNYy7MWw0ri9RCtX
9HymkH+i7sWxn3/FX9GnxwbUrSPX9PLZjFkmNAl2ZcQ5m6pUbCkYzTtusRA6an3cmpSNZ07B5WAx
TiwyUGFFKLyJ9607jN+6qbdjbFfC8dkgSa32bWirj5EuNwUuVuZT5wtpzKhUS5jSy8F1tQv0xAJk
X9mU7YLRSvZyNLeCwwqNGWAn4mkwZ5F+ANp+OQzqKI1dV63joVsrn2Dm8XkjXuofGqGgTse7ZFQo
rKlSVLzSOZpQXxJeBUmu6D2UfzXQ8L23plfoXKDaqLwGnNUi1oodUgsyw1FnyjESoaafHp0kru9L
Ca57j5Nq9FTRSweFnLT1d6sj48BwKnTa7mAT/dUjtDz3zdEkulsY5urv3IxXPs8/oRR7lHww6dan
HM1b7CPcf77xZlH8uaAJ+pyS2OIuyrrM5z/Gjue0TXrE0Vo/68Bw/j1+IQNJD4Rbh+qpWCQ5hav6
VjDwuohg6O8HaSd4DuQ4LFXjVvRa203QmZAXU/8ofSyKl51IiaJYXZIfNuqBGrh5CEnWN6p7a6fz
71EWH0RBL64MI2HaRDSB2imzUzD43ecYa6GNoVYSRLJQBDZmDDaZx2KF/D5KyyQIHa9VtR4/5hHX
SSII1pfUhh7dimY9pHl7I0NcyXKgL3EcZ3y7I5YMJn+SeJJpFC+NEDsaM536k9pjIElDYTjWeCo9
377u1paNto6NoRj76woWmKn10Bl9b3sJc/luwnJ7D/jM2Uht1uZybsFxs5K6sY8v7wA3BTEUdUiz
UYF0vxe4frv4eFJXGSZxXza94mEl1W0pjK9sFvh1xsyzIym9ChgOJb60Jp/x0gHTj6hUAg/nNwzk
3NDZyLZXlo3bm0Ycj1y4Z8vXBLc7OL1cddGdCnPenIkp3hRdGd7R5Umf4FJmG+C8lU4rIDnEgAHt
Ezlo+l5O6YDNQ4A5oe9R/Q2eUNqyfwGU1L9Sn3I/D+AfD3kiuRCnxD0kIrM+VHHhDxuZ/3VGBfgH
cW40PyxAE8v4RaZToA1XBPf/h7Pz2pHb2NbwExFgDrdks9OMRtKMZIUbQpIl5sxievrzURcHHjbR
xOy9YdiwDVeTrFq1wh9Kk9Y6RvDJ8DAn04hiCWoF/0SkdQ7uVVEaeY5ahCTpSlHFO0Fu490vOjg4
SpFDonu5ehNWlEOqBoF96RR5nlxHlvIJFKg0/SnmgJAamVG5E7037m1aNioKYAAKEABb7WfdQEo0
Gh0JN505vozgNz6UuOZ5fTw15ziqR7dwotntqShObz6vMNwXVCbcF+3msw9hblTOTPPSsDrrw2Di
qOYUTrZzXv8Gt1VigmQb0klUq0uWuLq0E1ik4ezUEt4Ho6xgv442Va9gAeqmAxgDFyy3/FuWrPRD
AkMaeytnit/LOJD+UJXZmD/lUZoErklyGFE1GfP4VMZ5mbvgyxGZrZTaVDxH6js8WkIpVo5dp1gB
zk2JjJOQCB0anTjOz34Pk/WxhViJconIlAF2U4ZTWGRONg7rUzykj33GnMHtAa0b5yoMlU/QGJzh
rICuZrYR9tpzO7TBFxR74ueuKTL1kOLX3fqMUqLuNEGC/TijhAVGfFhswTtqd2DqU63jRZsutsN9
rI8vZgqT30sR4xvxUhfKe7wnTIzLjDx77osoNw9YqRaferI1bB/tikyjCyS8q4wYWKnXjHkDHLPu
rPaQ906Vex2GdKbbhQq+cwbzoWeumR5oP+Irwo3EWDPLKcfio1FGeDfhyoCjuF1ko/qhSBAfAjKu
4aKapPZ0LShG/+RGp/4RIQDvauId+0Mo8u/IU6aOO9LObj2ZwfVPiMbapyaP85+MNINvogmbX3aG
C8M1Ecn8GWIV9ng2j9ogwiHsR3i0sLgSS8qOGIdReQb0h/DKRF4qg9eW2PrnXLLMaOfu3YjcS/YN
AIvB88IBfx3cJmG3miKEBNE8/jKNqsl0oFFsX9eLeOcC3FoKRWnkMsjDyZJWGUWN6zE/g0RFLorx
I0Is5YcCv61rjOnrziWxcdcukEaV5g/kgJu7lgFfEmAnZ186JibnFLvPpynBOut+hNgIh/ZChTAW
lB/19OrdmVhM4WZv2Re8S6SvfMD6IYodOYamotmUTKVd9of7S249GDgUkD+gqmSSl9XnStowYcBH
m2BCgEOy+v5dpkJcvb/K1pci9+O90R5culqvV7GjQalj8OKXoVXmQ9rn40EXwy/gZOnO9tt8HiIs
hPWFkKst195/akDdlDLTjHgeC4/qM06UWJ1Wwd48fPt5/n8VffU8EizQIisAotHszLwUHYwTg6PY
6yDAnu+/uq0H4r6i7b/I3qBx8PqBML23U2z96GMpWNe3tLv+bSUr+fnmVbh/F2O8hZl208XBFNnO
pCZyLmHb574myumolGXx9lMEgVDmUgJTR0q5em0J2g85dncO/gCxrVChDYFzxmp66HZe2sb3oWKi
1bWIly5aFK9fWifPQZ63DTOLSohP6ZAAFFA1dNSYotfhThKztZjOTgNfBabrho+gBj3tl47CBjJG
cIBiDwq37UcXf7E9d7iN5MUBCoxTGiMKi0r39XOFZkHmojKLyWh/SB5On8zHg9RONHcqpaoDENDb
P4sIXzyFuvvj/U2yEZ7QSubTUeKQOq1jRaShZZXP9N1xtM5daZLwBh2iSodiW02fUDUJdz7j1uOC
RoSDy0iI/6/2/pzRiEsAZ1xQg0h/gfvF+rZvg/nAuC97kjIwmDAy5Ke2b1DKu/+wW18VmgQDUiSn
6Piv10anLBZLdQW8d752Zm+Q6hiN9Q74h67uxMeNQw69S8P1hIoAda3VYi0BJJit0gKVF5p+ozn5
k52r2c4qt4+EJAVTEwYYS6d2/Tp7TWCz2LbBxQHucAbZ0Lqijcr3o7XrBLLBWQNBjBKZAUvHoWu6
eiIApgpT6ii4FDWNngNV+hQdlrZRTBtDsz9TUjSDh4WsORzaLm9Hr8yxQnf1Si8wyNV18kPfGltz
D2Z7u6eWH0arGi4GnLW1AoiM1pDZFvGSn8xheKTvmf5EalQ/4kWsVAjutZ3uqVPYxG5WYpDq399W
m8svQComEwTb9Rka7RLrDVkJLrEQRu5hnT31CB2B/nSlsC0f+kHWvoCLzGK/G9A4e3OGocukeTRG
UO8mXK0CSNlgj4nrRoBEOKwfXXKcQyFXvV8Ejvach+neqG6j1uVCoa62kY6h3l2XW01T10xWy+Ai
a5iq93oHnRSpA/M0CVxPhdLJvqEk+IFU9vABJ2OMJvWher7/0rc2PgUXCBIaptbN/AnPhb5tnUa6
ROOgeZMzwpzNusJXC8vYOWO3J3m5QGmZEjMWHvvqBVtpa4blUEoXdcSsQk+opy011/6HXcSMGsU0
Lp5FtPz1PWDNnaiKwl7eajIdZSXD0LErEn9M0ZASmKgcsnTQDrGFnOP9V7n8l19Xl9zf+EUsspog
ptZNrkhAzAtmPbigAGx6tanp70JRF54tS8V7iQnE3u26oZutQ/tezipr3k578YDTsfzqnMsMPGSp
2/JU/Y5WWFg/G/1s5sciF8UXq+u0z21f6Jln4W1veUVgxyVO1WXzp4e691ErW7o791/GVpQDDwmo
ehG1AMm9nPb/ZJtGas+Z3FRAMjIjzY/9kKYvspmoyLai0/dlmGSlOsIdL77LkhPqLiL5xUctttTm
MAgrmb1aqpR0ZwvednaAoJKOcOqMpc+0+lFtukihNJZ1SWL5eRL5Y4kg+Sl2WuM6hUrmkx78i9v2
fAizOvt6/43cdgt5D/yPGga1iBtnQLNQI83M6RaGivlOFOkhjRoPIFL2lJURsDd0N8/3V9w426CD
cMDl2rSZhmivP0EY9qmk1bVzcYIIALgj936UKfK/lTK9Hd1AZ5ekkusMfWNukNdLiWqC78X89hJb
ueppUiMOUL66nc+3+UAwTZZ5J6Jb68QjjTWSVFowF2B62JpS+FFhQDV8mQeNYuPtb8+A5s5/hkkh
afnrR0KAStWDkRI6NAEVgj0tDujhGDg+B3s14LLtVpEDMDYBi3uPAeZ6bCKXsNZtSTiX3DBEfO56
KGRuMGKS4WI/NZaebMYg0dXeDl9kzB/3DutG5GJ90ixqAv60BvjQ+7BJsYgjsi3NBxtigD9rXX0o
rT7zIK3tKX1v3AQAwXlgi4EtdJZVjIZ/qirTUsyL1hjeUQzp6OvHezPPraei2QJJi4ScC25130y9
xByAwuQSTo4ZX41QKV/yWCMMy5UVCB+lobdj3YnCNsNcJAk2kBUD5pKtGlLFWYP2W5Xb5rHK5+Ad
nbhsj9q5dRZQmkUOhsYL1iardzhJuXAG9uhlrOQBoVeUjxt6kp6MzPFOd3ZjKaaD6HcDMlgUQldL
yTMIGG0ytUtkgaL354HJBy0zQ/pTRW2a+/fP3dbNQWsWmtUSuJDWWC2X1so8zMgWXUB21n+GXEMJ
DNyxnLpJRo18muayHJ+1ZpjR3Q8b1GF6B/b0IU3Vhi5sC5vVH+VKznbu941dawOMoQXFXqJbs4px
qJ/UaR5C4c90qfkyy+GX0Sik5/tPv7GIs5R1lG8oU91MyuQo0BScm82LUqmhp9ApvEgT6P77q9we
jaWhBVQDHDv38zr1bINaEfoCXBR2WX2UTOFMuHfFJhCcOfkRT6G+E0xvIxwLLmqqNFIMtC9WZzFF
5tJqFcT24PEFHztTz49j7FQvJbgRd56i/itco8JzEqPdafpvPupy4dPDA5q9DuOtEnRaIvcWIPdx
OoEaqxgmaaanQrhlEqm9XRUBHXeDISf3BoPwm6iTOiYT/hpYbtCPp3IMlHPTD9abr3a0fpZmlIo0
MTngai8KFZVNekTWBfIyPC9ZCx+LZv7pqH359veHZCmNomXXM3FfXYO6JfpUHUBkop+tPqnCARbd
tSjQNpJynOXY2OlS3qZJTBoh0iCax8QY7d3X125j9UlkwrwCQoAMemLGjT+iNOH1UjBepUSfPFR7
3upfroMbWljZJrcR1/B64gcww1HntmKm2jjmIS4xCmFDVf6iBf/5/tG7PeCgFoEvLBM2hzpl1YUF
7CNYfwzOoxlHH/t2aC52pQx7Blu3MXtZhisWuTVe4poVPGkdApdw+86lrUuVJylKeYCSiBuvrKZ7
I4DNxeh7AaFdTvhaLRmxZJ3QmAfnSTazUysqnJnMOjhHSr2H9P4793yVK6FZyVifnIRmuXFDX1Ow
PbNzs4mu0mSDy4yQ57B8WaQIITWT3v2a8moYDyUa7KYrNxlaRMLoih/F7CSFH1pGgZb/ONZfCqPM
fw8FTaejmMVU0mnIyp8R68IVq4c68HRDWJmXzDV451GzJeu9FvLNVDcMca51sznRLYSOYpF5ZVEi
r5urSKMdZpGGwYHLdPqi1UH9e5jSBFQjwC6BfBSADiL7hKjxwmj1NNS4+IdzMRR+Iayu96ohqN8b
0kyLK5/DCNfKWcu/8C+gkDU3Rf9nTsLmDK7IUA5R4Sh4tg8ig/Ahz+nzONvQYN64YZcXvtjpMJml
07iumWAg5kWAF9I1GNvwwKinuBQqAIf7q9xsIUC2nEDOIBUXSMJVmJEjCYmCbpQuLZiwz7pcaYds
VsRTFHCn31/q5gT+XeqvWgQr3cCV7QgZCMMAnWE1bexrfaM+zEW+ByLYXIV7gH7S0hZY5/RzJoSJ
vgfNtCFzTkhISn4Bf23nWW5uN+RakC9ZRD4hWtx0vavZaZLeNoILw0XVD6wu8xRJjb8GjkiuejPG
ey4HG9+JLjeiuQvwjQt9dfEwCmvNGbfiKxbf6NW2snUKwOK5UdTvVUW3gE4eDtN5phRMMRcV/NdX
QalMag0sU7rMUVB/prLUusPSTHtUumTuXZobfX+IM5ENUB3ngaMSmd0V88DwOVGT8VktRvllNLQu
wptulIRblmpi+xzc4iej52Zv9LXxyYlK6Kws8ZbPsXo3ymwmYweV7WLlRfJRbkT8HXKlvCMbpG19
ApZg2sEYFHjO6oZUwlTKatOBWGVLMUP4KBwc7mSNEmNq4Mqd0360Z7cNYvRZJ/yvpHPI0B63cKWz
f+Sxo0UftSKUerTfe+MrnkAwpiKkorRzWqTN5DJ/7Cx/kAmeDz2KPalnREYTfVSCMTUQi8nNBA1Z
tTNOUhxLrQfrIP1RjHo/eW1vgFdEFrMgwiEvqPmGJer6GGno09HqlsFagDOa/9AFruG+BYG65xW9
9RVINVX+oC5CZvr1rpGMRDHwMaCPm+gRwbaerlpQQyi9H0W2vsIC7kY9CKXzmyjSt+pgFKIILrUu
Fb+EoUXvKiUbddeMe/PNmC9OAgCz5WpFiNNZl0RKj8gH7fngkiV9Cu1wVl1DzfJHkHS9f/+5bjL1
ZSmoMHSq6BneTL1RUReBFjCdmOJR9wYT3Yc8zWx/kuf+saWxdZIKTHXq0TR/31/5pjnHyosAHcGF
Bu5Nf7iPUKqU7MG51A4QRbeaUuMc57QFEG6sPclGj1E1M+B1uTH7cAHKncxza+OAlqBwRxSKkLPa
OIMyy1ynrXMxiiC6DpE5e6gB5Mf7T7n1fkEwyDRtkR6AIfd6eyKWOfdGIDkX3WqQuEO1sT9lRpR9
W7h8Z0kafjSD1XqA8t7cMeD9MnFariOmHOSGr1eWSsBbeG4HF2OYtVPVaPJpBOUEurgq3toxIH/n
LHMymKXRe1le9X+av63eo/C37NfAbtLHQpWLh6IW1rGp+r3KcuOrsVVBhCxKxrdtumlp0aG5El6R
E2//qbVwYXzm/Y5838ZXg1a11CWMl6kVVu/OLOGUjDoCdFpvp39CtR9ORQ/D1q+awfk+K7lGXDOK
6JSnVbCzY7aecCHq/IXrLpOi1y/TSiXb7piCXatSGCf499pwkHUYV4f7O3N5hteZNUBnegEU6Myk
6FW/Xsfp5rRgbBBeZ9h9Pjjz85z3vhN34xl3kz2H7Y03ulDVoInS6mA3r97opE2xrkZhfI20qvaz
zHKOlZhM7HXM5LNWq/VFtfPmaweBZGdz3lSYC0kFngzHjzDH0O/1c2JD4iBC2cTXzATjNyq9ceqy
LP0EY1Z7yObmD/z4YKfh8jdCr14uYE4EuHCoYDC1juBTbgIztLLsCjWhCnx6yxISQnYZtq412GL0
u7bMk2MXJ6V2Dkal7a85iDZga30Ufslw9h3dCZW4XzD5VcPt9biofNr+2IaojjDcrC3bztV6tqnb
6lJ4UqTR1NzGaQybMGbI78dIU7Jr05tddW2jJujc0uqwT49Rv/zXzie4BJITX/pKNKpblU78BLY2
/GriwPs1COXhTxzKGHaFNVgvN+oc9Rd4i+xbgVNB6JuIAUVPhoEzb5ca+jMD2vnJYsNC1p9lc/IQ
Wq4/3d+vm9+Rc099C2L1pr9bO4UihgzNAnrkzL3yWekUN1edwXDbPKzM0zBh4+aNcIK1nSO5cVVR
VLMwDqr0KP6yQ/4T39BridExz6NrYomsO2V9GoJjbEPdeC7TtnnHhh9+SuCl35MWC/URbVfmWvcf
/7ZPyj7+u6eWfJzgtLqvYkXLxKDF8XVK0i79mBlc2+AZmdhDJCEsuQJF1dmT8FH+CUN9/DDiXCQf
4Pi2kafUVv8y91oi7VQkt2NtfhbqhuDukf6DIrMKV+Y4BGHbESrLom17n4XayuvrCmbLyBBScZ1c
iY2TovRV57VTbWSu0Zp64dqZruxUlVvfCUgxglIak5wbpIouAEzQDgivKlzAwzLm9JNqCp6yDIxV
kJs4tUpFcYhH2GgpQ+Nf9z/R8qjrQw9gkbkfeo+3BUww9eXQOHl4LfSmdm1pMh4Dkuqdc7CRiaIu
josJKDU25XquPtlUgBCtWCWk0gT2hCYKqxyHet4LndtLLcNTRrugtVfJC2VoawVOyhWRqo7fiVH/
qCXKcEDDot7JQ7eXotnOY8HBXdfPVSjIYpIwvCb50OFxJeuHvJhnV/Ribyq8uWUpZ/HewgxzARu9
vhGaIYuKEiPES1ak5gO6M4UvBZrxSZOK9mmMSxTC5CLzZBRCj92owPTSguyf+3tl8ziD+F+InAsj
cF3t1niMxZFCIiOUyfrGmDMmB66b6n0rZwlKJpjH5qcx1aNF95vw9g4zjXI+lKE2fCt1RXJc1Sy0
PWvqrSDLDl5cKbBZuoGnymk+W0SR8Mrd1v9Eh30Eyp6F8mcr6NoHJDXh9aoDlnD338bf/uTq6CAa
RSVCPo4rua69/iS4T/ZMEKX4ytQFAfoa15SfJbj0H+U4yd8KVdTP/WRlxbOa9CXKJbUsZBe2X4K+
TtZQlDpdZz2jgJN8npHRzdzcmqUfuAT2hVfMQvmkVc4UuXFR170ra4Oke6jYKOJgm9FEV0GqmmNf
6iqcb4eLtR6qFjaeSKwXDBEy46rB/cNnKmpwsI3mqP3O+KLIHnLsD//F/Len8s+syscb7i9UHZkb
DwWgCNj6lCXPyVTX/0pJXA5eCQ8AgDx6J2gj5VGi+WlRBi2RcSp/tLZSKi7q9TW6bImWf6A0lMqv
rW2UDwBEW+0lnMfUz/V2bh/qdkx+1VFm/I7DaPh354PchrJX32N1RKpwsqdUY3cORvpD7WPLnxqr
9go9nc9vXgnSPZB1WJwMONcxRkwUTgN50HXSAb0ZPaZdxdBbhyIejQ/3l1p+9GqTLXONxTWT8ZC1
LlOKtkaAWeria1865UM3o4xglk15uL/KRiRD/ZNaiLkXAtbrC9ECBIvfwJhcaYmLL3qQxk+FE8TH
AuucnTTzVpsUoCRJJsgWwAT81SpA051Fz9cIk+sgOfWPdpDn7xPMwn9ktF9eRNUN74emyn8odR9X
51iOBkyWBk1U/qDbwff7z70ROrh3ebOU9UhrrCdHkQHCuK/JT8C+NU92N6NBhC/LkYmv5Rtlon51
jMzc+aQbRYxt044haoBQvRH0aJxMKupSia41Wls+ZATIHQggP4Wi6TwMTMLP/8NDLoM42pQbXDGE
ucQc8pTXJI7pMS1q5S+hUlj8ZRYH35j+j7Or04XSdiLk1t61ka9kBgJo5AZxQyxE2omZ7TWi3I1d
rbBnjKkj+/n+891izNhR1CsLLt3AeWZ9D084lHeWOkXXJgqgKAMQ7D/JeoZodxfoyJ5VYfZBgoP5
qy6C8dL2VYbUWotPqz/kQ+11nZwox3ru650PvXWqFm4iRAY2+82cMFShSjQiIvtXlfRpkKzhNAS2
85jO6d4sbeNVL4J7FIvkIUt36vVdlEW9WZRVHV3VqJe/W42qHbsZFuT9N71xXBwEZuExECwwDFsd
Xeysa2d29PBaq1w4ozYfYhF4k5xMXpBCuRLoaLw9MgHn4Jql5UeLfR1qh7FAdbPD1LQwsuygm6F8
MhUG8iZCLjtRfeNcgq1FeB7PBVZcNxcQE0skORviazW10kOf2OJpjhNp8jKy/u5YSKUqdk7IRoeB
onARKF7QPwyVX3+2CkSvEiqcEFnLmnc1mfdLa9nTA7Ki8jWKI/FgmK0tMeFLJOHf/5gbu3M5NMyz
lqNzM5/v1dm0ctmkjVhp+Um34m99LZUf1Lr+fX+hrb2JqwTcFNDrQAFWe3NKQRn1y/Es0Rp+D1zo
hwzcYKeM2lqEpB+0MhIjdBFXbxJTmUGbaURclRaTnREF0ciPNL3Zo4FuHQEugwUAAwrtZpNIhlLE
UcfDiK5/qWlDn5hdW0e9y+IGIqNceXEDt3pnn2x9K2pVkGLMHW9x2GaBHgw2fUQSSQ8+NNWQe7aC
L4xZTnt2zn+j5SrjWPjvtPKgYRFYVzU7jA2tDc0qu0LiHYOjKto6eY9MvvjT6AbKj9BHUGgbu1A/
aPQbLZcZRvehQm0C8OwcfUuSHjVJKw6qHy1QoV9yGIqXIuvQXMwLo6rdwamsvWT89vMbzGWWbAK5
YmAZ6uuDxBHS2ymfsmul2fgQiUDx0RqudhoHW6ssczN56ZDdzm1sR5DsWiEdsqGIDwm6KP5Up9Wb
DybbWKNrw6eGyH0TFEQ0Rl1XI8k4m9mRDZ+dmkapLmkD2+KtR5NhDXSSZQjM0OamoGvsRG2HIbla
Elj6KmsrvynzPQGp2zMDd4oOEMdFodm+ngbmUyfysEuSq9yh/+qqXT13HvoY1vugYzLrqtWoNH4P
5GQPivG3Bnu9mZlIkRYscyJIkutZsEkxhbJknF/BB2lLItKqtterohkPFbYgkZsos+4MFFlh2Z7o
x5qmK8mj/KPKVPG5QB60PwyJgFLJbWoybOrb/FeddwomUnWIpmEEJiB8dMo4AvwKTPw3bcjxvYF+
qulBitDf604UP9eKiV5KrTpN7tplro2HuVMyPP+6zjZ9tEo1IOVRqE4nvlcxeXE2o9xuBL2dwWBu
9QaGtpJ3nt0s0ixZm+uxV1ay/s+sldCle8cg5CTlRAGoZ42NmJDB376/V25jEK/SIG+nd4aS4Xq+
ACwePKWmcj0WXXLKMPz21bJKvdJKnZ1gvrVhFq49/F+wOjcCOVUwRYOkjfF1RODUBbFq/tTTBpyv
1TcvcFKwZxvbN2NxuQSZxxJj6cKhBL0KIb3oFK1OSZNBjijndoLwIpcOfnCjKh2Ac9Y7Z++28Qdc
hYLOpLgD03zT0WmbDqWjIrkqdmlkhziN9F9JYwbKQgZMUYrlBjpak1MMPogX65ca1siU3/+mt/nH
YrZBuoNh2pb8VxKlUhv05B9VUgReH0zhJ3rR2UM7Dfmj2cn1RVcbgawMv39n7a39RLnJmIPXfoso
bwBiTerA2kWWOd6Cf1w0lHVUcbO9hu9W3F6czkzqEDrx61edSjUlTs5+ChAR9ke7qM6lk3c7cfs2
f0Rem2QK1RM6Qig7vb6DskmbObdmelWl3CuzPD8F9N9duUbaBdjFTi6ubLw/PIeWopVHupXCCJMs
lYwSDE2oChVlgCk0zwnot092VLSBv0SD8WCELbxju6eb4zZ1Kj32OaiiJo4zr5DwLTybA7JhXgBR
/SGRwz2xlL+wulX8pbO8TLCAgHJxrt7JGBLx0DXjLgtxBjjNwF9AwjARwJapQx78UUFdUPZrUYn3
YTDqnQfOqy/9WFTZJxn/xT/4AOfzgynH5cVQ5W6RtW50HIrjxPJNKHbJQe5jGwJiJlflJaP/JV3x
ycl6z7YXP6gAIZbRzwOzTcFmJn27s4039hZAIxRBrKX0RJ/y9Vc36WTEk+AzKKiBfNJz3XE1dKR3
NBitRcVp/SIZr+LUCdMBxOTqRc5aXHGPAzRy7GacrjF68YpbmszHXBRXiuYBQCea2yKuDeWjUZW6
5Gkp4wu3NRYqmwosL0fNaxoCL7Hk4iUIZx1RDxjpozsKuaOl2+oC1bveLl0V24P86AjAiV4SFlnj
heNkv6MeAcI4mZU8e0JO419ppwtGkbP5Mxez9myU06C5ChC52JXbKE78VB1t8xAKyWgPbQaly1dE
baqHoWe8S5fFGv8pGy3XvX6YwnNZGkPn5rEif6+rOPidV4H5pJgTLg4WoNhP8ZBpP6HQI9TYFU7l
PAQF4s1uReMzOE7p3H9r5iiXXII4SgtZKCWDnwsItY9WSHfQLYdBag4OPsqfybCk9DhjNHaZ0kz+
1w4Ka3Alvel+5nU/cX7BboZooaCK7tLZiJV3iV6P/ygNtutHGwK8QV4waXvl7kZ3jCoGiBZPQZP9
5padzAgnIrTAL007Is1Mr/SQ6E3ohXI+vl/6hE9Om5RMzLriXS514tAxQ/EsS6g70exvZb3ecaCd
loIKHNctAD9UtTwdJvuCaImm+07YR9WhTtq6eZqdseZkqVEcPqSOMySnvCM7QOFeSuNzm4yN4Xad
MzgnYFrBdNS0AQ363EJaJUUH2XANWvP2I2OTSfyWlSbuPISSaHvnbJfPsjDaDPvXOUIyPmzg94xS
L5fPlbD76lh26fAzzyzsAdA9V8p3tj0778x5MvVDE5nNh8SQkq92hbsrZAw9zfnXxpZf3uXT5Emt
NSSuhJrAt7ic5fSYW3IHXHyKKUzmSM+HZ0jlHJgJYfTi2k+ivA5tLPAUJsCMh8yZlPeyNmMXZzns
s51gspH4UFws0B6OOYnBcsX8Z2jb14jnzGPpXFQZi9xazWvH7aixDoPCHpDStj5EZLo7q25tOpZF
oAJuOQOm9XguKBfAbiPZlwh5AjcxQW8MaV4e4kowzRJl5tl5G3hdSzoqq9XwgOpWc9LaaQ9iu5GP
cD1TjvBbYPre4EjQWE8YffBDoJYdhjqdnyR17HxmUcZTJ+QRVfvcOhrGXiN44zJVF20LxCDlRQt1
FcUtcAOOVi2bXXaKY9AmspfUjn5cpBpP93OujXYlFxUzQzohfOqbVsVYMGrV8QG42OnYfURYB8/f
xAaD7bbazAzYzNP5YxL3SO5btcwkE0KYiD+JQZq/ayriCTXijLCd3DAO5OLNCDNw/2QxC0OSSvqm
WTNiuTIsUiK21GR+GufzVRuHfGeVrX2+TM6Ib5BEbnBe/IM8nyDZ422YSAy3AM5+mlKnWW4P4VxH
kVrYMRtRvJcJKhtZ98JsYNZugH69QdCBzB+sro6kSxhk7ehrTbiIJuaOAXaFf6SD0O8qdKGNfvo5
GvH4m1jUPbNvGK4W6aRg2htpneObSmDUZ7LNVD0EVtV/mQCaMcyzEulojw3z+4Sa9Hln62z++qWa
Jd0GUr2e09BOHhQ1hJ9ezUQqcKTMtI0kawEJKLn+OGnYWED+DI9VqcgPYxCqjUtdbHjwwfSnAa8U
r5V66b2jjdJxtoX8Ek7tcAaLIn3V9HY8RZm0p+mzkRYjmMeNRu0MDHVd/QtntlonAnJMHMkuyZxH
p6HS89/JOKaf4lxSdl7SxlGGILMoMdE9uW03RmkNp6RjPehT2a8Mhkntlb1oPoRc+nvMg83FaIhb
mGCjyLBuT3eI92NcZ0qXaRTJgRYULi2oRZ+RYjOO9z/+RqIJV53QuCC0bqUcS/TfEInhuRgkj54y
oyJdToa2U5Vufa0F48yO5nH4bq9vIJ6QdCoqqBEyoCdVPWe+TovoFJIIHaJS3cPYbb1Abju64FDS
NvqpUFEa7EGCy5ib4mCQWfkSJuouahpvb6IS2RcRMKYxClbcq8amHgTWmIXLo8VT9wgzVUZ62cb0
K+vjnfi2+VQAdWnfLTyxG2hANzBmFal00as+fickZ7zQtWy/50pkufe3xd5Sqw+G2YwSjWHC8UKU
5WjJNq01uMSfwyB+s7I9nXWuBZM/mJaCbXi9NywwgAM03+CSYMkTuWLSGg+zl+E8WgSR+4+1cUPQ
FkEJYSmomZ8tkfA/mZDUdGoCpgS+eSpCv9Xn5CnK++RgGfP3WkS/9VYZdi7mjTf53yXtVQ4wFLOR
jsbsXBQzhh6Gu934UqKd2pOctnsQgq3no10AZuUv2nmdctULxEbG7+NS2WbxJOFQ85DWrf5QmC3q
s0M4cAnO1k5fbesJF3uMpetCX20NaOVvzl0rAhuPVTm9mpGg91rO6jE0hnJnW27EEbwwF2Ethlvo
3K625YR/q9J2pJRlL3WHGVnGw6B1GOfpcexRqpv+/f2ytd4iyrpg2DAOWM+AYQcHoi9Qd0hFnxzj
bpj/HVrjm9516jU2e2enHt94k1RndHoYg5KurvnmsRIXUtYsWJMoQpPYwLUix3jnhLTknt/I5lJ8
q7/35y2PdixjeIuwDa4E3+FRK4zpia6P+UHYcI3uv8QNgJeBDhqCXShxMFJfzwMMM8P1zAwW9VFH
OY5TLnnVWOiHEVzGSVKsiUJkhlgLQe2p0arun3xIC09VKukhDOl43/85W0/O2NcEt8BeuplEaTXr
l44KuQrVU3+CAHcmp5P8kE7tDipl4ziiP8POWa49rj/1dbjpmz4YrB5uH15o02PVluFZiSX52Mxh
5jet8WGUymQHfLIcgVWBDSqAe4hxPf3Tvy2f/4Q4uc0zhO0n6ZK0Reg7U5F+ZBbR7OgVb77E/6yy
erJKzksTFwrp0ptJTD2OraWbOHXsogsNeOn+F9uqJMHnw33lay1u3qsrQgTZrHfYv12geVg/MEU3
LgNSFIc+gCFAKupoH2oc2x66YHT+UepUt7x41oCS1cGbWe5UFxAulmkFZcZNLa01FO+JRmpWTXJ2
7Uwruzqhs2dtsfl6kbhb5Gug7q8rVklOrDDJq/DaasZ4tTNANLYRdU+Ok/8PwzreKZQA0qSFL716
twOIwqSuAdHaYwQEU3WKc9bnL/e/4OZBWFTfaD/QmF9fEQgROI0dAI0O8AJxJ2vCk8RMcRpMkMHt
s7j1RBrtWHFtvcO/gRv4DtfTWicEcJIyWgjkXvUpbOkNqiXmsLzNNIA0fP/xNpdaRCWIb/xpXYyU
hM8M/TL0o2HgedOUYrbRyvklQL5tJ19fPsf6eAPqQKQbAsktsJsJWlPKNbUaAq3ZSQhbRnJFpEdE
VJNDLobkGwWY8bkLx/+hJQ040ST5BMmysDleB7NhREAHsWiieFQ5pxLJrYMVi2lnALEVviiw/o+z
89ixE2vb9hEhkcMU2KGo4Nxt9wTZ7rfJGRbh6L8L/4PfxUYblSetlmx5bVZ8wh0olxBOr72z16Og
0K+Mhs1RB3iMFkgryQ+ZqmYHb4CytyFJHFclAty2YP29HsYaFNqtDpJlUmsskYtEVQOKthez4ppY
VLXX0Fq0/9Ego5HaLspU+203i/ZS5Iux1q0mUbt0AnrHtxwLOO26N2K3ypfiX7lc2u5EeVM9agXt
bbNVRJm8hkoKIezrH62qSzxhyCY9lEKeg8Vu859OqWon05qUPziwFtB9uniIEt6gCdHJake5zilo
VIXtrzAqNzHl4VL3pThn2Vy6RVWlB1yzvUX55eyHdhtVenuzw0A2OnErAzeTwlGg/ahggYkRxCkz
pA+mPUNXgJL1B0d3JcObpKcU6baVKUeFR6PiWR5YSqR/yqo28VDibn/O1vLt/iWxc3KdX0VvRiEr
3e7sIl2UukuBuUklSkm0E/T2UUsi5QXvOwd7SSMqPpm9Xi8XoKVHic/OsSI35YKnEkmlZ3tDWSn+
VjjARoExAb51lVYGs4kCrnwwnbvjUAOjErbiTLaVC70KzbjpDFjybVaPrjBG6zxi2/7j7XO5OkCC
3ZOJr7ZzGRcoSSy6oIiJUlJAsxlRqxkwKP3eMEB2vvecCJoglh9H6f7eB1JaJJ51wLndlGZUml1m
F1JmbYdCfKSh1UA3aY8e5b2Ih3wY/XIEaCzO4OYaDPFFseYGymocr5KsS9J0tg9ZYdXYreeFMuZY
1tapSJ0idKGmjBPV23ikWbJog+VpbanVB8Hs3pevRFowDKA1b4rZlT1FRlrBvi90eX7pqD7ACJiO
ovPdLyfBI1lYwaB8/+tLzsgRSKwhqzzAjlCuE5XpAM+syo9MKB5aLqngQYvoBfTN5DrxIB7k3mn8
YbSbg2rL7i9Ze+/YJgAxvKHZjcYgCQ6t/ZBLKJn4RQyEAV64kTR+ac6WeUWCaEDEUW5wnFZJVE41
Ii3tWQNqYLuZZI7pwU/aeQAc0PRAV9Zc9EaRxABa2c5GFj5kc5KfW1A6T1o6KecVPPgHqw0mbVW7
AMB/owtcLFWIuFjCPrfk+GT0TXqSpuaIgLSTXyOdiJ4y4QTChtsXbZrLUOsafCnMDARV3NTRVchK
BgSoDf16SX/evzb25g/kG1OnUq2/Yeg5JNNVXq3OvCYUf7lFGqIuBQ4yIsvf/patVo0rzGglF28r
B9QnGrSpIgkRsyS8dFqXSq5utvWT6BZDIxKNFc3NjHj56/4n7ryhhNncioQmKC1tcZYVYuo9Brmk
SvgwXNpBagPbmqPHMLWxvkCCIJg67Sgw0XZwBA6EEi4GrnzSrc3LHdfQ2zESJb6vpVI/JTXiS14S
o8VC/6MkHYPIOQQDnt6am2px+3Nobay6rAaQHFTMkIdeznTJh4RizdceqkbmDrCgK69p23k42XE+
fpgXRwJ70mYgRZVkmFIXK470O+XFic56sRTJuUf+6Cvum1nkwfdtv8k9zJP3nSMELnOAoK5p3dqW
J7jCooOQcu9558pCdxYxSxBIm3vLkuI6aeqakrMUV4jKT1b21My1c26slMpzEXfVQ+xkDv2fOrnc
X/S9qxkIvQ0/n+v5RmE1NyCRl0qDiLeqJqeh0fpLkYRHKIK9w+po1ELAVq1DrVvvt8pCVdBfl0ee
PqlJ86shtzI4VUyfw9rA4qTSsoO64i909SbX4ZH9/wNudlVb490I8QDVU6syqa93hbcKdL+LJgCC
/J/j6jPGSDmAN1cN0fmyEjol96d296MpAXJLUW8keX390TiLo6MCL40ro27eTZLTnpMlUj2p0Qw3
cqqjTuntFQV/h2YC8aiNZOCvTuNvkyw1XSpiNGPwLxEYSAsd5R9YCSczzI+SoNur4tVQ6ubTqhSA
kZOuss22Vf5YimX0HNSUPHp32ktHn5o5Lo6kgtYK++s15aNW6WZadquFxWZNGyJsupus6ZSqzGfo
gIcEhHKykzAXbm521YcsovrnSB0GVLn5Zt/jlTEMolThiEIe3yZ+WWfYy6QOcaBpRfwunpbyyR6a
enlIAbeGBzt4bzE5J8gfoC97K4XViW5UJZzsgyyK8hct7HrcVMLpfV716cF7vTcUWSGKvb/IF9tS
46RHs562OeBW06n9PrUxGUKq4NRlqF/fPxJ7Q1H/wqrMhnF2Q2+T27KWox5mbDIn0uOsSPm/nSZ6
35q16fP9oW5PHzUwag2EYKvw3bZulA+FNPPsALEm95Q6XgtDG6NzFo6ZT5FkOd0fbifkY7zVfm01
QSP2W3/Pb6ev7dI5iUY0c5FKtD+LtgzdaQlBI0uFchLDMINAM7Uzjgyzj9FV9lRjY+VNmaIdlEFu
XxNKLTAPqIQAMMcd5fUPMfMxFrXgh4Rjn753KsPxNJPcFNkCy9On2XCTRgL7XQrjwNBjp1r/euj1
sfltDhA5yg0xzFnQLLLcgdTp6t44yUaWPS82Gn1u3S6JcCk9QyAulFYLBkwF6mDIQ/nc8TD3zF6j
HV0cO68BVjRoXiB+yBG+kTSYBppYgvw8UEtsI8qyMy+9tCTnVEyke0VeP2qiS/1eCJtFa+NLWo3y
H2z9VX0Rhzxy3JscvtMV7CrYI0HWG5YXlq38TRmG3jNxNztYh72tT61ndcemLHsDKRFy1FBCgkiV
1cvfSCmUsmejRuNLXW19KqkkHFwgu/NLAEOwiuw0Hq+b50CLdbQqDCkOwnTIz2qsUOFK5kJzByU0
/UoL9ZPRcm9VqhK/MxpqtlgQtQf1g72vJpJZMb3Er+TYrzcfOvV22UWw5ZQmtf+R2958J+asPCOr
0T3qRHBHAmO7AzK/GHSCD7qhclhKmoa5w72p2Gwto5Dzj7OUFo/WKMUfcrShD0K1vUeXRAe5BRQe
uEE3N0wVD5lWY3QbFANKFdY44jJYThjVlUM6k9qK0G9TXft4/2Lb/UrQHSv+81eZ//W0xhGRfyrQ
HGodMX2b6rh3SylOX0YjpFkbJUdV6r1XnlbNL24M1KbtK6s2bSH3pR0HVmPivjciFaMU4ttshgaa
/MWCcWCceTPZslvm87/3P3ZvJ6PihKQ8zBLu821NzxAVZXoHG8uQPhXugpGCyKWioDZ0kXpzORfY
ZgVqq1pnjALGZ8pl2sdSLLF1kK6vN+Um1lGox8KuQxQM8efNWpuNMcX5NERBTj/bzRFY+FSPknwQ
ZOyOQpYJjFvj0GzRWzYzbOc2vaI5abR/qcx9aZAk/PtgTnceJPJ0nLNo81NH3O5bjbpHM6wWOXIp
LYZLmYgyYrIk/fMg1/g4z1QIAtmOra+c3DwD+4poqlsK0KVuPoD5daU4XFp3dtiMLrahQ+QtJp7j
uEE0Ru8PpVi9Jassk44e9fWt3C7DWqrjEt0z/sqJs52kUEjFTb1xPGmMl6d0ijv7kgyJLl9TYpyK
0FPtv0aFLAzfsif5UQmz+nvUD+GTWeV24RMLVG+2H1jtz4miEHwHWHZTxhzhYeSlIQEqk6LxPDW9
do7B0v+r5pX8YSqXIyG8va1C5EJBEZ2Eldf9+hpgq1iSQOQ5UOGlB4YaIj40wKF9f3+z7PDj0OYn
gAKlRLZ40w9D70eKqYJFQZGnue1Ckou/x6Gpf+kWtWEnFCFqhlCTou/qYCnTszRrxRXNolZ4C+zX
7kWbq8w6qcWak0DvnL7FlglCoLZVyb5aRm63iAqJ+Ssof+tHK9JevigTJ9437bRB+GApik+VHWIo
6tLTsfvriKKYc6qGCr83Axqq7S6YT4zncUKi4Tr39ry4s15Vj6D7nMgdhZJ9KudaNZ/lOB1qyrBD
1F5UsBL/WPwj2X99DD8daG0bWaeuJkQ6wZdpok8HM7mzdYl/VbwYgc3d3GSWumTVMvcwdOVZC0Bv
my9j15XX+6PsvEn0Dbkwua0ojm3vKeEkFQIA9F3qtJIf23psHs0y6YJ8yYoX2IdfnCpUvt4fcyeJ
IC3iKgEXQjtx2+HuRd2pRcXWR2eh9qZCLx4aesA+DJLk4ALYefyADkA6ppeOZPD26uLRT/NmATQ0
N9XP2rEFa5rNnzD7cN6FkVMOB0HiznjwdqgZrA8gTe/1Kv0tgJ5DOwJUUgARCLUZAuUKGTg3uUTB
KpK0dvKgW8rpl/vzuTcoTYk1ZCLhvOkN4tKbN/Mgwoc+kZTTMqo/rHjpXHOukWaslyNLiJ3lg7/B
XMIc5WLdVukbK+kgKNGfGNpqJN6O1tubv23oXpVo6cEK7txbgDmp3PJO/ooNX89opGt1JDcr/qNq
UIiQMcUDM6gdPKQ7U4hkJzhY1EVWMPc2ANYhYdcm7dVWpolyblSqE5/M0YmBQDvtUp3qtopM//66
7UzkL4QQuSblWrARrz8Nw1ijQ01QemhGvUHzcJHOWZ3SHiTZPZjFnaHoqwCFWLkQNFg235d3cxoj
WgZgpRHV2SJ9fRa1Fhdekx9eXOrOkq1hLsnLKi52U/+GAmpK6qLlgYXucnkSoQId01xkQ7iGIVrT
TUgjf7aDlfyTFMVQuLoipgyaVq7/L8vS5pkbt158rYW5fKozFY3nKYrtsz7byl9weWzTi51adSBe
DXCEpLHvfihClf/V7MjEMKVKx082blpH7uR730WQpVLZp6RzU2rVp4EKwSRlQZ04LWL3c+2HWIkc
3Mh7o/yqrVD1wHp1e7x0XiJjisjBDX3Jr/WIxI2jzUe1sL1RQDXCCiNAJfxY34XfL6pIiRJbE3kA
ErB/SuBleV3VH5krHo2yuQ6HhmFGtcuDxABKoE1mfFbNRv6Dzb1eRyvvgBBn+54Az4fJDrkkqAtZ
8kaNehH9t+qsA049uCfWH/w6ngQrwCWBGO7/E7d6PW2gRqauW9IsUMIoaT2yifYUmoX9UShmEfna
aFhnlH+vmpXFB0n67REmyqds+qtyid3K5gg7xIWmPOlZsJR6ibFTIruaLuYglob5IHnZ+0pQizSw
rBVou8WFxYjPlWTdeaDFkNwucZd2w7m1Jjvy8hIC/U/VEugV6IUWBv00Q8C9fzHujk+fGdIzkSTk
tdeznLTZSCeaWe5ro3zUlzF6oX4qu3ZnxNcintIXaGzyGUZZdzDy7iQjagWmn6Thhtfdq1afgBNn
5EVWFg+PePuHAeMzcm21Ptq3t6cDVSCOHwYzDHkTB5VjnQ8dSv5BAhkbj/k5foKZN1zuT+ZthAdj
AAgS9xb8/hvvkFQrR/q8JYRpJPVK1Psmo/DRIegqV4QNd2sT9+GzSeHlqGm0U1JdyQrogaBeR3C5
3UetHJVDp2VFUCFB8SWs2uk5z1NTPhWohf2Me0N86LvS8lHYHx4zTYoyLyvzKndNG1exP1haynaw
qsHQ3JLpIxDVKZoaObXN+nMTF9ZDbMSqD+s4/vz2GQcssaJE1zhwK/sEyljtBzMuApDpOdrCjvxh
hrLuOnndfW6doTxboCAPms47lQ8EdlB+WhsByAhu74dONNRui6gISlHV59mM0JhQjOn9SKXZHyz1
37kZnEvW9ogy5l15ouZx1Ave29CsNDuNusmat2zOrTSG6BVYWdBSIL8Mja15Kbjeg+t+90tBJQAl
BYly23GWdDtS5NDIgslp8w8YnQrHldXJSd1cqeMVZT7OT1UfxSfbTIrKLWtz/LLgYHgETr6NGldA
62pjD+DavrktQnWEro7NXYCnSra4tWaNP+oM2ifSmVN0KpXsTw4z3TMuZQUo9A0NqB3QEh6IC1YK
MVZNNo/r49jR9PeyMTQbd8gSkXmtKlrj4Pjsre3vI69//lvAQPkbX6MuzQO7kpYXfWzMAPPi9qDy
vTsK2S4lCvp0oJ9fjzJRII2KJmRpO8coA0iAITqnSTQ4/v0zurt0gE4QeQL8dyPqG8sj2YbDExfq
anM2tH9RovqB0ZfqlQ7SzfcH27mCuQ24B6nBrqmh+vqrhl6eIivT0iAbVTX9TJ8k+1vFMUN9l5lW
eMEIoXqQ5WG63h925xuh9tHS4l6AF7wt+fT6rNOlNtB87wYQ0GIhO/DClBJYombdo1oO4qD6c1v7
RbwUYUgUbNEOvBF8B9Yp6qSl1myWI9V1d2xGtXmypV4CFWtX4uMiq0I7N2WSx/91KFL152KMev3z
2z8csOwqXEh5/2ZxUVRSM4ZOAhtA9DOU1sqv1VYAk6uip9gajkShdvpmfDdAevSo4bvfcIUEFyKt
EZRnbG3AJCsOa18ks/7U2kt/aS0T65A4Q3JpVjsPr5zWwwr3MZMi5RthnThY9r3dtr67oKtW8Nb2
1UWkfdB1CjtBFWdUNPNBl4qz0TnzX01rJ74Y9O7BqZXo7dKD4J3hS4FfWIFW29pHhIpbmBV0raIo
LHx9KXO/tc9KAdw/EU+id95rqVUePHs7FwZBKoY0a23gtiENUAgEg3Bolckh8i11b704S3XEBdsJ
CxkFFcBVQmFVzXt9gGNHLRwSJQRPDSnxIGe050WZQ38u8Ky9v3f3hoKot+6iFZu8LemXAFoqa0HE
yVlG+E9N3+L6lPVOiJqzwEHy/mh7VwQUJQg2FPhXRPvrD2skWMZdLKVBIU84tSWgW3oABFdnSX4s
4KrefuuSn1EeA4xEdWAbo0TpUulJq6aB2hXNA21u2y9HrXsgRcxOaWh0B7Hv3mRShFvL0WTsN4i4
EhGRQZUYT4xdHMRjuJx6VHX8Cnmh0/2Z3B1qRWbSsd+hnOTKNEsJMumBVBCU1EupnrKpU/7u8WE6
mMXbPQ+hTF1r66h8csttdmPXRY6T1lMWoEpPfEnmeVJ76JD3P2gnzGIYHXsZXpCdmhEQfJONrzIM
AsMeNrPZZU1nTrUT2dD6Nfs98mHNxULS1JWUSfdNvW0PXs7bB2X9DRaOX2T2qO5tIsop7ZESmoko
DWNgw3CLXychzU8p6+2NtTMZLvd55eL6hbbOnB5xodd//3W+z/hoDaJOy469KY/LfWSiMGgTj6hd
m7qm2T5mdteeIvp73gDyxxX1Mn/orSw5OJm7i8zBpISGdzv78fXJ7JVuQGa9YPaLuD8tyKZfulLX
3rxrfxXG6ZauQBPYHq9HAU5aJk2GkNUUS6FX8be8sVUsP+pa6eBi25tKBYlL+qFErjfg7pVHLzl9
zVBhX11Hy+rPvTHVriUvDrypST6DohzPRt8ZRxytHYEUPpM8WyUrg/Gzzci6Ru8ViTJG0IjS+jBV
evqzEAbo37UTIS6UJjHnyGMpeabzVjdXp7eSEw/B4JtTl3zulhisCeKOby7p8LNouwA4IrS+wXlE
mhClpBnEhZHZzCC30vDjgixk50ttC2j4/oHe21GwCoCPo8MAwXCzo6aozi3sotMgRDxbc9HHsj83
dt+9XQKQr+KwAohdSVbbPZVYNN6XpErJ+odWnFMkHb/YiAML9Drs6bHqC3J7yMl5hCKhFh5kEKqy
c2RRHkJvFsjmrZS+pYu87p0iDZZlabKPatFPaJZp0RL5yqo8+Hcx1QIpp1JJ0BYb01GdfQ0km+aq
CuJvbmLrdYwvQlpWrpSADPQno7O7a74s3dd+UmsoGUMt0HOcQ/NcF/OUXGVZaKG7zHqsHVyAt88K
ymwr54J0iL27rW0aqN4WVZmlQSurRVBk0+T3tpFf+0U72h+7Fz7YcY4JSjqUwDaXrRo6StMJkQYx
YKp3ldA1lMpQqTrN6LOdkiaZnm1jRM4Jgtv/7D4Gkadgm/T2XYqGEZJ0cPToM21upLRPhsgwEJAF
Z9i/TIuQPKsorIN7b+8sEKPiRUcXnrhxU0xFkjguexvYQpE14sGwWumKZph9VCDYWz3GQAiTxUOP
YzOji7BFhdwc3dVWMf1YTkyv62FsOnlkHbCybyM5ChAg49D5AoZ+o7jFpT1CTBmJcpa6f1YQiMey
nZLlJBThL5o9+/fXaXe3gJWka0adiyrOZgqHbEJ7cXViyhdN/oEa0CxOvVUK/TFXrFLxW4rhjZuj
Lpi7TplV1vtkKO13ctZDYbr/W/amGU3etcxJQHSTeVCzjSR7RtI9hiTk23obBnHqWOcUh7qDz94d
ihyeHi/n5EY1UQdFAhkUWG8FVlD4Si53yvOIzpeHeQt93/sftreo5JWUTlnQW5BIjDWKbEkZKVVv
lN4EpOkxSsEeOEmo/wSEeQTv3V1U8CEwjch3kKTevBFqjaI6JTecb8JRzV00DvNHrdf1+orO8ZJ5
Y0X1AHWq6PNcxmlzqsM2umZTrR3VZ3bmGXHltfiPnplO/PU6MOmYlVFDr4uSyTJ5hbLgKAPcKr2K
cmwOnozdsbhcyQ9oxcJweD2Wmg8sNV40AfBm9Wo6aXtyLPh0mQIJ5f6C7tw7tHqpNzEKLfTt/EZj
q8fQiNk+aAVeiqKrz6EcHvFR9t5AYh2MRanG8BT+WubfinXaPEHbhUARmKi16i6ClNNPfKWUfwA2
2S+aUlZYdYyhWj4Olah5DPEenL6jtZ46J9Ta6y+9M8vDSUe+/1q1fST7Y52OmeJqyowtqqKjWu2l
ZN6ti7lJtgJ4bOukz3XuvP1oA4EhGSb3RhdlG7nhOU6HGfXiQDI1LHkbW3HzIsqumZkbB0d757Ax
FFcnzw4Y1G2uUYhEE+qY5EGFvvizIg297bXQkb4lgzSdNT2clYPjvbfxoLhAGiIkBvO97pbflinu
F9Q6CqJvXCrm56HT7UsjRT2iiYNzkE7sRN+4eAA6Jf4Fk7n9uHquFgGtjy6QHSXvpdJJH5Y2M6sL
k68/Q5mzAvqaDXaU8AwP1nBv05PEEMeAMiL2Xyf+t89ESwroRsHYCToepxkw5qk3kv7gC/cmc1XG
4knnuuS9fT1KpQkl7NdumtMUjekCazLQaJfS/8xFTw/qCntbBRwp2HZyplvSFZqaKTL3fY5Pm5me
EjWuHycp+lirovJLyx4PtIH2hgNGsYbukALYMa8/bUR8qB6B0wVlVeh+x2vzVzRAb5Z0kV0KzThq
YO1NJSVjYjA0o2isb8IWI8msVteLPFjQpfczdQx9tmTpl5r09pYRPgGUgygdwvG/wcCQr6ClAkor
kEMRPiq1aE5pVBw1lHc/CLEHmiaApG5UDoFXD4NuU+bq58jyJmqzL1Xt6O6CPu+X+zf8bfWVD4KK
A4GbmvtNqTATFeioOs8Cu+2Xs8S9SA8stt8BnS0uXddlD3kTym+ugjIochbEy9yTNwjdEgRf00QZ
F0lDqGxEiuAtq/+9/2V7uxBSCnVJIi3aXuuX/36MCyzTVSizgQaKFwp661ZOM5+jWTS+pJQH83g0
2mYP6k3Z8Syggi2qxHiq8+J72mTZ+56j59XdnJ3uf9zeDgHMRqxOmQet9c1wjjrDqyijLJgFPIMB
yIEnxbBPo4oTcH+o3S8DlAxUD4XYmxASH94FQWM2oy5JzjnR1PyqdlHvJWkin9p4Euf74+1dv+x7
2OygjG9pd5q6OFZpU3hxMiU/E8rXQbiqKt8fZW8CiZ0Qt+CZvu1x1TpWvs5QIQJnC+dkQMM9zVQq
r9Ggtn+wVnQYyFBptxAkbtbKpmScjybXYZSqybkKk1jzpWmZTog/i+JgsL3VspDUpbFDleym2FpF
i9VGGnehFMuQFJV49BILIWd5oV9nVd0RAmXv/gB1AzIV0iAAuvX3/HbKQJ3APCl5xmanKL+0Rd+5
COgm56Tu5C/oyywnNZGOYKs7gxIk8sKQCbN62yiLfVi02VonZwK6oMpRTXbz3uy92ewjz5QKzIyH
tvt6f8vsjsoduSpD8XBvVZokS4Vjai1p0JVYHSZk0JecFtE5b2PrEZme8rwslfL2fboKdtKbNJS1
Vr/JcGrhLKJOWwadu+xlKJf4Y6okmV+ok34AFts5EuT9FMPgF5FbbJdStWLdESG+hJMVK/Y5NPPm
XZSBnHyoTFKbg9RiZ6Nyn6zYD1iRq4rG640z4eaRa3FIPp7l1j9N3IQXMTTdxUhGqXPptY4Hj87e
8tGEIEVb5bVvYMdM4lIKgcUjtDjJSxK8RFQ9jq5arIpzCTze02WssO/vmfVsbwryazqwtnV/BUSb
5VMbexAmNu1BUyr1e0uZXkhjzXNi4ctpxU1ymaNyukyYdX2+P/DeYjIm6QHSd7d1KaVshwzgCYU4
hL1SD78epH+LERaTMM3wD9ZyBa1T9ufevilPzSohA+rwSaCZVdx7aOTXnVdrdUwxrIJS9d4ueegP
3qWdd4IHkHcdxXbQCtuoD8/ZYo14ocOtvRbTKfNnGw+ugwXcGwUdMRIsIj7u8M0CpmYDLaqn5t0U
Ru1n81purEV5cGvvQM84b7T8LIg/JFbbj0mjfKyRzgbIpxBEeIK876vT1NL7lmOYehmqFaXblU1Z
uwpMID+KdCP2lwSgiWxp/UGFYf/nrODUlTS9WqG9PpyQE6oCBCPhhQbWIxJV4ZX4ZzwpS2n+jUt4
/bVEpxzvKKm45vTd/CFr+udoQjXy/jbe/yVUVlc1tx3KWOxMOSdXIaHOM6P15klPnoxUStjSZu4E
XRj1L63S6ue5MuZ3KDfLz3GLpzwuOv3bea6ANGSH7UD/Gc2jzaxgDWwuZUWtt83inzmaM2Rtaeci
uqpexlRq/mDrEXVx83Pt3+KEo7wDgmKYhJRKunw0rCZ7FwNVODi7OxeFRuSv4OqwiuVtC9iIb5hz
hG56APhsPHWa/XPu4v5MqFwfvC87dyGMfy4JjtHK216P2u+hggjtySplyPhtVX/X4yqdHgq7y19k
2Au128VFCealwfRisCdTutzfSXujU/hF3hWtJgDrm0AlWuy6yylXBBK1VxrAwG3SpqvOSjvF16zR
zUuL78BJ5SI7WMe9GaYMSU+fi5i3df1lv333EEXKPOcFpW45m0+pJdl+bIXZhUpVdXCP7PSfAQ8A
j4CKz5W43aEouXALd2MUZEvXB7Lct9iIFIVXdNH02ULD3y2xS7tYMV6RLk3Wt7MEScDXR4AXh4t5
2+rHNmLEvJslnkV2gqGynJd+gWfTd4nPyh5M7M6Lzo3Jz4R6QJl3iwbB87xCg7ENH8rUQY1JMsST
bcWz18rt7Gf0bU/xKEef7++jHcbgyoBE0xn0AGnltljZEXlXUc6LIOMaMp2WyKIrbC5mUZyWpsLh
RYAWQ71ayyoF3vBofkyNPoaCb5ih8CarVv5WlAjbAtse/5PHOG98NcOKwWubQnrK6jDK4VmrCNS2
uF9ZF7FM0YdEmXodN6G+fgyrbJFdZDmi9Ny3XfVVbytlvpBLZblLE77/Truoic80u9q/sKhNdBYd
xVR/zp3EvpaGOSd+oUTV+xJ64OAPSEPmPymPk9yh5bCcln7Qo+vUVJHyt6r282f8Z7sjpMTOcUQx
FmoK7V0mc9t1zZBMhOCYxIGRh82lwKnhLAZ08HKpTv+X1jRk5rCMIeMk8vX+Au7sGugIFHBQrCPy
3LYN41Bp2nKkyaXWcRXgKwl7c4qHD1Q90McQUYsganaEnd85mMTv8OixFQHtvI2tmxzLnMGBHVkM
UX1yllz2M+Sy/25ULUelJ68vU1QKr7PAn4mpGr7d/+adKIZqwWpaCIxpBU+8voIqS6QZtFACNITI
H7rESs5yvrQHSiB7o1BpAcRHHINTw+aCrws8spw5W1tsoopcfHyFX+XldFBe3B+GdsRajoBxug3J
uoXnIQa9aIxLWbjFHBXfy7g6crbYSVDQNuLC5kL7FWG+nrNo1alh52P3GDvGc23jR5R0mup2CCb4
1bgc9bN3P4tgFv0YSDtsktfjaSNOUU5JEF32Uh2kdp9/mnJx1GvZH8WhD+rwFvOf16Mg7G8MEU89
9T5U/v1olg0vyvJEfXtYgd8xsE7eO6LwLXrDSqGxg0RCvGjU+8gVSkW+VVkdtOVRAuT+9v3NSFSL
oFXJgFNef1VcKWpaNGDm8hL7s7YGkR23h0KDe3cWLBtYwIRloFI2o5j9MNQNCKRAjzTpheNk+Sni
bk+LnXUoW06Wz41SeooyvV1k+5c1FbwbFSWOmxLSIjlwxTJgo8pCA3OuZGzpFmn4AGvw6/2Z3AlW
6JCvqGA4GbQyN7twjG1taosiCSKzFt8qo2z4sqT7PAGUPli0vQO2Ku1DBaapdONsnjpCs5MeT2f8
P+lDtE7Qq3numeXyVx/3f9//rt3BWDPqweu238YKEO5tSct0zL6HqH92jCR2i0G2zzXu3KeJuTjo
le2cs/WzEBeghE+Re7NXkkVX81GrkKgp0vlMIDE/LHBJ/ftftbNajEI8S+wG3W4bWiZ9Pk6zMmHG
rSbLu6nDDcekG/g0dOMRinNn85tgbIgsOWG3wZYp4x2EAUoc0Ghx9CCVszz1zWVor5UtOQbegmZ6
admkfznNYh5c+XvfCXQU0gY9JfLSzftVahW+MfgMBdOYt5kfjoXyKUzHtPblWJ3P9yd1L+cETwAy
hS4nRc3tGZDyKCzNxiyDHA3DkzJroZ/JU+6mVi+dhaWG10RxPpMo4oFslA6kZCX27SE7OIo7W3Z1
Y8P/geeHVuH657/lDWjNN2GbiiLI1Sp6KFHC8Saw6mejcAjSRHoUo+ys8EoiXC+4FWO0/WxVriS9
SawyGLVJbpEWSeKv8iSpnW8p4UzkkpjvuixO/BlC4r/353znuADyAzoCVoX22va5aOyRxzzUi6Ar
gPixwKHxPpKt/khDaSf4A5xG3AfwH+OSLYddLZbekGBpBvkoIpSJBdRY3uNT2QHya5D09rq2K65/
8HFUHMH8IHR6k/hGaY0eWquUgR7K3WOht8VDO6bNQXq992nkJLBgKcOB91mX97ftAg5VrzNpLgM6
Q8bPTizqNVSs7JtTVxpsmggpJ7SHsyPM+t7KrS1lCiMG4OOtLi4wFeCLYVxSFc+GU9ZaCaKb6ngA
F9u5AOj0QDOgI4SEw7Y+FlL4hnqUV4Gs1ZXsAuPRvrVpVwlsKaNDU7Odk0BBmpNHbVrBeGVzeTc9
EZqQQk5CaDrD1bbG7plui/jaOUpc+pYGdNLDZ3dQwF/OU2Vc7m+YPQAwPwAiFK1LEoZtjqKHSsau
seniLBPklGXQM9kFJ9Z+72InxYivMerlKrg2YtfKouJfDdf6v5a4m340vWqn1Jb7SHEluNbhwau9
sxK82BwhBZDXDuQK/3g0BE1+WoSWqhzZ89nScv1K5iMfTMPOBUgIQgf81610QwiTgPCb1MByYrmm
9o2lEk+YIw5Yo63W61CuDy6h3WnnpuUSAvpx60guGXkEuxjkx+CE/UuXmsZ7Yv/GPuO2OtvnZJKl
Bf/AKZP9DslnM9Bys/2E2ioq7tYgpfLDUmTaFQw+cpb3t8TetJPtrOVAaGkYbL8+3VIdj5UysSOq
1Ch+SskMt11C4iMcDf3tMG9mfH0AVhvBm+KvpNr5RLyBPoGW/GeEuvNkt4M4axQfvrz9o+htQUOh
BLlaV73+qAnGUJioRh5kc1b5s5wkZFcIzBXqbB3kI79S3E0nhk75CjYlCb8NoXHZNOY4aYqgz8P0
n7Fslw/9mC+hO2ZO9qCMjn4xqcCYrp4WaO/YlXEae8o3bz4+DhcLLTabBPkWq5IqpeSklVYEjaaM
ugezcMh8sG4rqG1W2yOZ0Ntt41CsJ4JY072V7Pd6hqtsELYcgy631muzyub8r9k0vyP0qr35kWMk
OpTEoxBhb4rjgle9DBGfD1QctFxDDpeHpsqP8De3jxyjoMP0f5ydx5KdyLaGn4gIvJkC25aVl2pC
yLTw3iU8/f3Qnag2RBE63RE968oNZK5c5jeoWuKQuwqMtMlHbbBjBhPo735in8hnkrj0pwbeznLl
yOwPg4zG/M5XW0ci4GC4OhH4wPWtekYpd3ZSJwJRwtnMPqAErMJoLttHc9Lr8DRosaIe3z4a62uV
FSlm6cnDC1jBla2yoUAz9Pg6xiFO22OX+1JlKTsRdut1sitgWSw4iFXapZUEu5Zx/bWts/DclKVy
mPLefozxVjtSCnQfFjnPfz+KjO0Ryv1T+PGfm0wliilUlJlqNk4K1U0Djt7s9JFHo3D60KBs+3tk
WnpR+iY7IkIYuhWc8WLnk269YKIcQKRlmkNS+PpkVLY+8k4Y5tBJz09B5AR3JC97bZB134+hIbxI
OlUmCOXbsA2+Y1KwfkiulSRN/WmKdecscXl/DFW0/I5qN8gy/Pcoew8AN+49JqnN87/vJBCGdFpV
dhJx5/WDItsXdrkawR0IhvCiaZLij4jl7vT+tk4IRxPMJv0rg/zo9So9L7nvMKi5qnY4e1Mu+ue0
UdFDD8MfSQbY5e2H2oprBHOTHhbA4RVCrkDFBWce6AOyQnCTGk3DlSayLx2yYzsbZeuM4OKoLAi5
pRy72ShDrmpsPwtod5RVfu8YQMzRIoVhYpnRorLchee5mPrPbz/hBkmbrgjk3YWjzLV/W/P2k1SN
cknBHRq1CDwboI0nRCDfh0Befxt523QenHnlZITp5LjUinpwqOfZfsJzS2K8U4T2z7d/09aZWT7u
wsAlK76tSHMUEO1mGqJrO8bajzS0i2d9+B8MXZdrmi4UEEsg1Le1oGRLMDUaRgO20QVXa0SGxVGH
6cFs5D3J/D8DsddZAR8WCTwCIOOqFZ6TWhjJKYfAnqRxhpkrag73dT7mkztrdQtGIw2xSQstZL2O
CVfoR9wE8/BHE5YR7BG1/TKYVf8kd13e+J1ZD9rJttjytOi62XTnqNQVFwlHjRmMABV7tDvHOOCY
U7UnqZerQ9XaekY7oY6/dpozTp7WDswBFDGD3nKUuLS8Gbyu5gpFaoed6L/xORfJLvqlKFGthVIR
nSbXk0BQiNL5qPSZ+ZAhzL5Tlm6cVBZhD+PzQSy8jYChlqld2mnxFXJR5+MXzkxAnes7YxjlnTtz
IwYBzgUTsnzKddWkRmk11QvmRR9lBU35eXwaOzV6sOZZ/V7IYtiJDJvrLbNO9umGkNdgFUjmW9zR
UoZIYhybX9HhzM4D3csnFHztnXtz63Ohy0FdSC21ZklIlTOgjhGhU9fIPfM5RRxgqHc7q2x9L54H
LWI6besmdx3OSlvCvLyKKUvulN6s/FJSFQ9qWLVT1C+R8+bwLZLhJACLdDg31Os7o0SPERcSAA5R
Y0w/U7QmvZ75/Vn0We9Vkp3cWzhFPXfJrmnVxkOimkg9tUzlaeerr1dWOoXhooY4mUMbyDii65k+
xnnSfMsSqXt5O2hu7BJASvQRYHzxSm9VhsxGm5BWXugE8hQfsXEoO6/XmRkXaSs1blPo6k4Bt7FR
MOalqmLuAsHuNoCmmjYXIq7y6xxJpWcOhXZaPGcObz/X1juETkB7Yuk8rxyKTMmAkzjH+bVpdTrc
YRRfMeo1PUBpe1IdW0uRQwHjJr+gV36zUdC96h2MRvMrOlzzdxwFw8BjIGd+jeHo/Xr7sTauewRh
AN0YTEu58G/WGgjOemJgmFqqY/agiHFqvCBv1Q9xoMaFK1SlRC21zHZi8fayNNGwilOY8Szf9K/u
Xb+wk6sJHG1ji6J3e8JK5Q5RZhwioUuG16Badp3k0dmz29t6t0xhQH2CIydLvXneiVPy/zSiUfSm
H+Mv+LHQcD7Nhay+f/vVbi21NF3pqy9sxNtMSkoNVaS5xVXQFQaKMwjMu1alZ4d81IA7vL3YVnDh
vgGFC/ZmrToxYpE85SZ+HPJomF/aTCjo22qtdTGzxrgkc6WdFdhDD0mR6Huk4K0HpcUMPYuXqluq
9vpj6iBnJ70jqzBsaC9lrc8HuY7rYxzb4c5Z34oufy91s2+yfszCSihMje08ORaJ3R5Hbo/fsxbj
OVRHwb+PWkFA4yr4p/m3kCteP5smtXUVF7gQ9Mr4O9aH4D5r4z2wFvcMf+bmblguOrYLrSF6cTcR
GiGUmDEDoKmgigz9Y055M5cubHkJXm6vysdsjlvLDQI17TzEdIzei1Dwp1yGWIL1SlHknqX00nQy
a9usvCk05He43GhfrDYPLRdmTdLgJ5ALw5f1rDWfpzltfqdQlBLXthvnY5gaRXF2TOQmTppdK+Gh
jYqydSUEuq+ZouDq7uRpIHtRIcbfplzYOLCUtvxVMQtH9UNQku+GYQzep4M5t4cxV4vKN1WBgLuT
hMO9JJy2O9ZOon21C0kMvp72Ye0VmTbnfsaYxvFbox56FxNdScJodJ4fhapV5qUae7DuowTk3nOg
uf40WgrL9wGdNmJGYKbKSa2aFvrjNNOnHZCc86a4TDOvCyRLuJPRMZKfgS3iiTjlRfsI4Qin4Tqz
s4rsohQ/cgQHUbimtwQypQjFZxGK9BNRypqfWsdiLuWC9c+MX4hNCqQgWiX61iZ1PF7ySndO+QBn
5CKpYxseyOaVxNNS2c4OgZyl5kHOQx0XCT1UNeJarEleqSXx4wxeIPPxemr/I3oI807NRKweQklq
wEWNSTF8SiaKHH+29bx4nsu6/VAltfmAvF6Yu7M5iuZ5MquocrPGnL/aRur8HM15OjoCDyu3jxH6
OUuK2VinQq5zFA7HYXjs00JNH8Z2HEYX/mlo+9SVI+l9bqShP+cD3NHUGfX5LOONF7qhzK13QKbf
ynxl6vXGq0YTZ8OK3lR7TuVByd0wq2rdbzonviumse0x/k6dr2iQjbbXicL4VDtGW7gWYB37QZXG
8WpUypihLAzn15O5aMR5iMqpRvbBzvUYe5M2V9zOgTkF0acaOz8DH1VflDQy8d7isqhdewi7X7WO
zJ8bZJJZY1fHxNlrcZGX76puNj73UhABADOSwsv6AlFFM2VG7U6g3MLngWKydXPbrKXPhWhU0wuh
V1+lqp0/aAki988FNruzS86WDGxKZxouIq6bT8PUGp2rV532parVWTkitGqWv7GkVHNPxUxjr4G0
cVdSF9L/Y5JH3nFbGVepCGH8QcQw+lx7BogbfHRqx/6ZU5t/qFvlVyOqaec6WYX0hYCBBBQXJMnO
Sim9Te3RqmEQYKczxV67YO2qWEoOk2T8ePviWrWM6PCj1kxJijYma91cyIK2vmyMVn41WzX7Zgsn
fxdqnQnmyEm6rxX6nKc+bUtO3iQ+g9dNqsPbP2D1qIycqKNoP5KuMkq8ifAiEe2cjTW60bVTvhOR
mHBoDEbKtiY9/i9LoZ0BtJsr5RYlkQxFEToyRMBghK+ZF+EMPaEyjqoU7NlULb/69kIhm2N0iILN
mqMQRzNgR7tg3luP9a/Freun0jMp+/cHWrRxuSEXzaDbrmIYo+0GmJ/qSRs4ts0sEsez7cT4vsjH
zjubcuuSpODF+BTI3QIufn0X612lTU5BAZXC1L93Ym08DQyIxcnUBGlr7cTiog+FcihlReydwq1t
gvM1bTGmzYBQbjp+RQ34jhYRp7DFOjLv9EZ2Vda9FFLX/bsaLiAacAHo8gJdW8FpCjOWu2imj6oq
cP5TlRBld+LUYkay807/IE9fbZQFushVyRvFt3ZV16imZJZIsjLQTrJk9JeG6d3UOO2PWS/s/8xI
576ScztV3bxpiofUbCL7YdIrTfK7SLKzYyCy+JscFDIj25HC9u0dtvrmy8/Dbg0mArPR1Q7DsnPS
sSvNr1HQFB6e6twj7TxqflY534fQ0g62LTIvCIo9AtUq1WRlKgXQ5QuEFJnO17utVOJoDOs+pwwJ
xEHSivyQVdVwMlJrvldjY9rrr6x22LIgFd9C36VquI2ESA/XQR2xYIGr8bWcZMGxqt5DScl2mlR/
As3tR4dFS2HCIJKW4PLW/yq/cL2ZQOhaTCLVORhcdQxBbAt1NEJf17qGezGo7dIlY1lYlXVRI2k7
Jc2LmiblOxkTp4+qEeuTP08w4s9Dj1i2W8RGG501p7Y+5W1rjhhBVOkLcIHsW6YGYJcmweMdBrVU
5sNYa/PPQkiIfVZDALgBwVUlwzqvadTP7Pm+c5N2FsO7JqJTd7BaSKVM2WDYu6Q9Jk01UHrf6jA0
hEs5YMUeDqOJ43IVDp0blri/PBK20g8NMlCBq0z2+OXtjbkKsHwteIP0rFHAgx+pvn6FRRGZIiqQ
tY951oM5B90nI5bSf8XVLavQBWOcCQNnFQhkK8H9Ss7yq5x1KnEulh6avN5TtVxDwFiG+RTxiyJk
PR2KkyQzMzCl19kK4lOWBeOBfEf2RZz0fH8l8KJM1Z+iuItxmTPml6ixtKeRubX/9ltd5TrLD2EM
SOYHiRAW1Ou3ao6BTCeLuX+c6tMBMyKCvdQym5Y14ae2xJ4kOO4ch60Yw3IcBR3/0RW1jpPmzAvw
hB5IWPwXGvlwSaTQtlzqS+sY6KX+Aj8seQgQ5d4j3G0devR8FmQ3+AMy4NcPzNaqOGRVcTX7abxr
5GwAbxZgjTY4e/K/m0shckxLldVW6jaJVFHuLdAlxKhtGpxSCFMFsQCRzvZOorPxGW2ZASuqrDTl
6Pe/fiqqiFCb0Ou5Tq1TniY9ra5VapkHhVGDV9VReSdbQbGz6Mbz0VBCHQbcJBOk22Sk0WqTzHzO
r0htdy8ajpSnuOm73o3V2dpD1ikb1wP9MqSCaIdvmF7SOKOCGNg0DWWj2wyGcjGbJnfLNkOcMJ5k
F7h+cmjS3v49Mir0qxjMXWrK7TmBRHOSitm40AXrFrXK2Q1qeU/NaCOzZtxLNwihJhms4c0FtigH
KUJwn8SGBXwKgcecYIlI3RFrh/IjZkDt1xn88FGkaEShtpFN57dP8+Y7WsakHNll4nQTI2sbuEtD
qX2d1dS8k3vjGYMKlDnHHKYUDic7uczWcsx1aAYztlxLG1ZmXcxMnPJrZSvSJ7tsER4wcpRHqyE7
zNbUiZ0F1ygb2pDQWzCbBKO0Hlq2Q1U4Wd6BWQ3M6hEcUXjIuypCd8lIk294E43HrO4qy9MKZ/oY
dMlwgetU7uRIWxufljsUfaqotT+oKqSsyXVANrnZxnc57Cd0e4fa7aQ83onPm68Y5yzqNHIxwGOv
D3aeyXNtp2N+tTOzO1hh7JzQS8nOThVad93cWN/e3kFbj0ZvXwcYByKFZ3y9nhqJahzNHj5sGLUv
rGTMHsrL+idjGBp953NuPRzbh0PHxAm91ZsD02M2HWJhlaK1hLt2qqTzSanV+lQiTOL1loj+h4ej
ysYRk5Ymu3Z5+L+ysEwpUiuYcUqoOCmnOSjeD44QhxhL1M///hr/Xml58r9WAlWihDPp0LVjyOwD
C0vpe9F3wz92r2G69cWoJ7BGWgiRxu2ZV1tcYByFknBqq9ItwfE9ZG2HqxTst0//w1MtmFG6ofDb
bpOFCd4rZrygoxK56K6xxWH3S5v4NmLDJu2UustOu0mZF8i2xtTgj97ZzStMaZXJdImSax+FvTfa
2nQXVfa8k4psvb1FWJPU3Ngo/MbWjPUOOCw61bP2KZmj9CA6Yz5Wc7vX4tl6IAocyg0qq2U2+HpP
DJlDP6lmUNeGGapEtJOvgHf2EGwbuRUbgeSVa4Bp9+0QBANuMxE1bmMQNtFFldvI1e2pvRiDGR0i
m/ZsXA/tiYRwL1RtvUoydCgc4ADXfPLczEAVcKkhy5XE8DXk6UwXKvUykZbHtzfi5qvkhgMlwsB2
RV1oTYHJVGRmV9Jr2M5Th6bmYO2BGzdvG7IpGF/UxMwHb65T9LUj0VpLyRE4/SFpk5lGqRx9mLQ5
OZJcZomLPlJ30NKZTt3YtxgWW+UON2WNGubOW1gp0Be4+FYZa9Cj50nxk+El3qnhIVEDU9BLT/Tj
kCBFAKjEzmEFSxDt3bJwmv5UljmKxmmKYyvVdp67QAn6Czn3XtNra7MRc/hl9EzWYO1mCJMiUBkC
FMCl70azZohhWtJzHpc/xkDI3x3E2l4GRg47N8fWBiA0UDxQp63pvWpgm5LmVNlVyIP5YHVj/AWp
kj1pqq2smlse8A58NYw8br4/ZhRqkVZ5frViK/yZ9yL86kjd5CoCkjsQIuE6It1zd986RjzSosmz
AEJvg2ynY6Fjd8g5GbkhP+TKlFdu4Fid7gLJUn+8fZC2PuCiAIcziE2/+xYhbTatPcs5i/FjoNRq
8Vid0IsIyI+bSD+hCRQ9iloefbrT7U6pvQTwmwC/YJWpLyG50/FZlKv/uiOjKgsR5SQeMlDS39eK
9CsVmfMbK66IGrgfmp1R5saeebXezddsokAdnGUE3mXKkLmF2k0/nFlN/Ldf6eYycKHhkZDSrHJw
wj/0xkhL4e+X0oNUw1dmiLuTyWyFJgQYFiYl0A99pZXO15SZW2JjNkTqMJwRGqKVhF276ZtxZiq+
ZJqx4hpFb6pu1HRN4eKyE2d+jt/YP4+jEaxCvhWAL+UnB+XmppattCH4kTPWZf6iGSkuwnZveqBO
y3+/rbE2wQKBmIwryO3oQA70Rks6hCb7Pi8/d6VN16ooYQdmk/k/ZAbLR0TQchlUrAC8A8N9rc9o
xNnoTHyorNR4ipIq8C0xWDtl21Y7aGkKEmpoSnDyb1IDbEAKyWxRVTNavYd7Mqn97zytyh+NXFf3
IlGCo5K1NSR+PNQOUCiHi6oVveLiZaft7N+N+MOOwq0X5BkqFI7z+lhObVPZkkKSrJpR+KVvJsUz
xrK5Zlk4Hd4+Km8vBVDq9VIlNsfD7ACTiqYg9sq+r31Eq/JHSaNwfnupjVAObwAlQ/owzoK/eb1U
q2EG3C4JeZQqYJYs+AkiSuKLI7r0VKOMfp6iPezEOhKAXAIuyH6lgOMGf72mUOO6S4qGVroIcGAL
QuMjdaO8pwm8jqMsw2akAbTk5bclmxaFljE79BKHwZ4OcRhrD+0oFX4gFeZ93LZ7QgJb66lIG0IJ
ZtPSkX39WGpal9qs0PaJo0px20oJHtQxSh9VbTDBL2Gc8/an23qNMD4BajCUXXrAr9crTOF0bQ1P
tQ0G60MvKeljJyv1zirrvYhJFMYTjCQ1MprbMirWqeVNRBGuI6n/TzRzg2PaR+JBk9Mdobj1nctK
FKALe5vq5rYOSHXmWVMEfA5KSfVzdnBN8qxONk52IBgKoFt6MQxmr7GNYeTOMdh6l6y5UD+oePCl
eP0uwXHANtYA1ZXYKl1aIZT7WFR7SNKtHfLXKurNF9ODKMontWBHGp38HKpTeqyiaTqaSv9NAvh8
enuDbC2Hv+JiXkBGuEJAJj2JOSx5pI6nqvOKUbISFwOL8C42+/bU8v/s6JdtfUHmomS8CnCz1QTb
bDUlGGElXhulFq4ZWUBs0FBA6k8EHySw2zQlh+Qbxu7OXhz7Y/n3Omui5wQuiv2zFP2r+g48f09B
lV/HZOrAhlhkUG6HG7jiDcxHPlZ1qhBFZZAoWtBfU9FL96D2MbLCDPIL+Zz5HYnVtHFtkSc5QlXB
sLO/18wCSLkMUzmxpJSLBcHrTWarqTEybIDgBxbkfZiW6XFshuAjGkbDPZ7R8xmIFybWGZYidW7L
LprNmhcOrf2QlVa0c7D/7OnbNwagh19EUUw0vvk5hgwaKu4G2LYQ+gu3N/Og8ZJU069jPtqN20dG
EfuYH+bTURrLqvRtgQKoGytaZnvAmvTctYPGtD3AvDhPh0oXxc9J0rSW1w0JfmRWPoO9iiObDr/o
GlXeeYTlVN4+AXcyOQghAdjocgD+zpRrOypjx8yvDrXfQaeJdOxRGIITajcPaoC6j5MhFDdVY4EG
a7OnZbtxvgwMNtHnXwCyq4oEE14Hv3S1uNpDIz2N8tAdFSMzTk05OR49oT25x43klsOsob5IYUIn
/TZCcrikIgwxeKkTR75M+PR5taF90YVT1p4xzTM2SVUJAgGy9vBY10b+GR6U+Ne3DkKXU7aI9KCA
sbpXy8LEJ55p5gUn2a91o+fP0N/NZexqnJuqyZ+0uQEFJs/ZgscyLm8HtVXCwnxqoQhDyV004m+H
KzyYiVWIMC+OBBekBDf2xOxoeGD0II65isUpzdM98vWf6PFqpyGYvQBouaAsqIjGTU0mbGe2Ezlx
Lo6O7OC9ppqQVNox1dM73RDOZ+SmbUSesj52zcaun4e+kk0X1/ok8lNkvZ7o5cnSOXAmJodzkIYf
Cjbvo2yiizrr7XxH9qDu1R+r/cmPRpQAsWU6u4huLeH6r+NBo1qIrJTsy1BHXxIM5k66FabHFqq/
17V6vZO1bixHXmxCOAX8vub0YArYBoth6gW1RvE+sNrWY0KM//cUSj/suvn4rxsBMirgBJpqi3Dn
7UawrVAedPxfL6VWaAy00qC/1wb1q5QF+nOOaOUZJGi3c6WusiEcOfCdxfOVzq1Oz/L1KxV5VQ/U
Rs4FsNF0sfXa9vQJdcFxRNzw7edbpSQsRZsOlh3DRIBGN8Ft6EsRBq1gy5no+Pk26nLhWQcD8uvt
ddafDaoCNKGFDMILvVWEGwxOE70q61KPme0neiZdrB54TzDH8bGramVnm6yCNvpUfDYElZgp0069
2ZWdOtp1rrb2xejD5p2Tlt25BlBxDo2qvCrCGVzJKstHW6B1Pmn5Xvt8HT+Q6aDYQYuOvvYK3FLr
mSPPnWJdck0OnpB2yL4xtuxZ1SiMF4QNuZQdqw79t9/yeuOwLHJcXBYkSKtkvW86VOPhWFwiS5pP
KfhiD3lR54iWeLKzcTY+KARNkjCaR4w+bjdOmIeoDmqDxLGXPwHQVi9jLFtH7LgLf6hE9vntJ9tY
bjH/QK4HuDgn/yaNQK0wLxdd9EtiNmPuQvdqv412Gj+KMkeIf5z+GQ8FOgLmHB+Rsf4y0X19BqcW
Ah2dAOdij4X9Qaor2U3QfPwK7JzpjtL8fvv5NjbMIji5lP6ENfbN6+V6/P6oVRXnEiwV3QjX9nFK
e+VJk6zabRylv8yy1h/fXnSVSS/PiFABk56FrX2bKkJDAZ4yN86ly3UnPIU4nVWuky+wjxmUUXpB
xFF6MbJC+V7mTbfnVLyOPSwPPGNRdVvC0M03RYu1H02TUN7w0MfJ1tJzwEPudK22VuGvI8/KPc5h
XHbWX/eTnWhaH3S2c6mbWv9SoyF6LePwn/uOBpuFgY8BqAVu/207NQ9bEToS5FkrLmjDS6166Kt0
L5veON+vVrl5Y3aj6yF9fkTVJqc91E4FbjjQZJeuw961vvHawAmzJ7kT+Dq3ATss2fZ6iKKu1c21
r/STetF6O9gJWJur8GmAeqv0v2+5XyKqnFEio2c+m88XRaRg5cP5n30L+ThMqyzmOBAruBBebwEl
VJS8bhB71JLi89wF2SlvlNirLXPcyVpp/vK3Xudw5OkLJgPtO+LiLWRAzetRFTGWye1oW09WWYdf
B/QrnpRZjhK311IkhuIi1oU7ljkia+BC1OxzMRhQ6oOhN0FCRhG4Xn2Mzwh64Lig05R8iqQs+Z2q
IRwQjjRw34VJlj7EJuphfpT08k+5jMzehaqhvrc6C5BoQVsPZ8lk0B8iO88mN9fpP7spKS0mzhL+
Hhao29hzunhQj5nS1epHkvJcdg00eIYD8uMWiWaWy4lf1rgEehi/MuuarNJ8Nue0kKl5JCs7SKPO
zeb0iv1Lt1O5gr0Qct+kjdCf7amnNmrD2ZndaKzn6ZEk17gz2gbFyEHY8vdSOMnvKNKsd1B8w8Af
JfTmXRPnk//0JiveZxmSc6eC6P+ERlJQ+qNpgb+UeynVvAHXly+JVJQv7dDnjjcaRm772VAFIw6Y
VvQxtWHW+B30u4MW2GN/DnphPuAIXwzvzNnWPlSGIyjE20D7mnQQMejXawtwJ0qlw9hrInRNxBil
Y6rE9X0uxjb2xlRKX2JUq+JzgfaXcK1WaZwj5thR4dmOVAMijVF8gAQj0BzrVaN+wuRMqf1AdGrl
6Vle65e5RdkJUafkS4k4fI0NYwTPRYrnvnaNtrNN10yjQfKhlVm9l5T849qSUT2hXCylfh3AGPZN
cjeZL2VKtCE6buHHqQEIxcBo0u6s3BLNg6TmU/uuDTX5v6KcFc1La6QX3KGu5/pZDdL0lJglFhsh
jSvJBfDS/Kz42IM3zmmQeHVbQBzRbVG+my0xWq6ROHVzllS1/o0cQRZdGpbke6gwalwjthPn2Uwq
VX4aBpP+DNVJe0/ARUcBOFwFJMvKrO84pEQpTKkhT94HkEvLHcGK9SlcRv0LE5GwvJbFCGyAUTpK
yhdud+PbEAbdZ66WwX/7/lytAvkQ5BUGS+TPa7hOFc0Sk3As07AHSh8TVKRerNhwdlLZzVUIYKRz
zHlA+L+OXvmQSoElmel1IP4Cl2n6K5Ce7PyPz0KMpL/AwB00EKPPm3zHjGtFhpMXX6cuHO8UrQ0O
hlk0O3X11gVmcxtTKpKfrsg9E5eXwNwFcZh+jH1IUTPj+z7xm2DccxraWoq2Af2aRemNKfnr14az
IfKjcYYk/CxhokTBBrYkTk8Uj+0O1X1jKTJTOOA0uDbGG7LalqOR1NIlSDrNS+omP1a1Gd5r3eDs
AY6Wr31zv0BWwjKAKxnD09v7pTNMzORAgmOMofcHc5LTg1Ea2XcpD7P7ETPEZifRX20/UiZa1nwr
VmQwdZOZZvCF1XIogststcLPsanwawLTXttyc5llNLTI+K8VvDog1hmesaRpJKB+VveO5zRYuNso
hLjmqOo/jaFJz+aUa35uhuXdUE8/OJyZH85mcR4rtfe6phx2jsVGXk7zGpk6Sg6QCLfZI4MlfGzm
0L60ZoV/QehEwPtr+dBZdvmiT6ZxIo3dA9hs7CcWBRi+eOeu6bEBIXzOQGNfelrNfoCAyHGYQ7AB
vWTtBMr1dqKTvUxD6KUvCubLZ/krO55mG21Bo1IvShhmvRuFIog/NzL86bGI2vh7OQZ7whDrp2M7
MZpnYMDMlQbf6yXDAkKuaAflEovR9hvEMw+BCug9Keq9AA2q/fa4sAgVFf8uD7kCkVRoOk92zWAp
0Qe7PmAbbR5VOQxMr4tQbnAnUVm/0wJH9mOadYntynpu2UetDKrEQ9Lf+qQy0wt9OoBx4IsxhFgK
YEhwz5ZW6aaa2tZ+1ONljh1tqT7FcOwF5solaR4awXp6lNrReHYaXIdPWTF1Lxm47f+UJM0/G84U
qieHFr1zkUMsBe41Qpbu5UykuVAdof4yu8Zoj9hojF8tFAKnc4U0kHUIaAd+K3AAiiEvZ+187LQs
O87KODASbErDuizU8eqoOMlk++aAIsid1LekKiGKO7pv6FnseLI09qhVYAUTHKJSgBdWSBFfcpjD
JVYZeZ24KgwCw49tqVPdRneaD20L65lUwwbTgMKfpXhl0NNhQBtes5AAH5rIlURXBq7kmJPq6lmY
Kt9EXpolSPg2g62SaskPI27iwCMLSH+GjMT0YxE7zlepsiGyOGGR3bWKEzSnhkyn9DLdbKNjD+n+
R5orQXbsDdG9V9KqTzA/iEvhFjDTMrfUeu1+nOdxvtMqJwofnFSyBy8A1PXVGGOTZDay0KDOnXS+
i+RpzHwbTZfOG+QGA3O9D8pfHaa0ePqV6AT6ShykEmRtrbq3nSwdPFRmJt1NRKj9N2d5/pJ2nXaH
wUo5HtQsFK1rWUlYn5O0lc84b8qd2zs5QJCxkH6pJvqHttIYL9PoSOd0ULMffdPWX5sCiwYIEO8R
0Cn7INbPWaA5H6ZUm5JDG5Z9fFiiIfRlM08KN5qT4T8+ev2QaP2sPKP0b5oHWx367B0WWDiZDlAg
G79WpenjEAsoR3k2DCcpmWLtoAd5hzhDFTtPaD1JNST0MWaQYs7dIbfVJLoUvRaUHilP9ZJlMKNd
PW6M7tg6s5yeLTPQ/ytF5dQ+paMEtC0i8/GzfobGKlIjONZyWBWe2ul97BdtH7IFZEk0kzsqon0f
wOVfDMBLrb6XQ6oHtytaw/JHOdBSF89BmOdilrqzOWSzc2Y+gXqjwAX2qZYindNgju/nMnAe2lKX
P0wRA85zFXZZ7OaDmX1iEJdNfE09bA51Z9vhqbW09gVuC+yuCk7j8D1U51Hxc6dWKD/SyahPUQw7
II/bJnXnri4jL1LsavTtasjPIlaqxicIq+87JTLmR0cS7bemNJ0fFqYE0h2W8HJ3F0UhNYYUxuXd
GJmRfQi7ZATzI7RMcWFEdE9NqmUQGuGSS6dJQlYLknHgfMJ5TYwf0JTiVaoJO5zzSZB/Kkkhug8o
gsbtu1kt2tDrMwrcK19FBVc/d18C5MqMk17M1ceqbOrZfzsbXF17ZLYLpIh5HRicVTZo58h1QzNj
6l/HnoDziCJrrx+yuIGgP7fmYSj/mUSzLEk0AW68aHXdMsyskgEhQAaw9vk4HrsYr4yqbSKfJkVz
sWYr9gc9mXbq9VXWsSwKxHBR7WS6d5skFlX5R5kaZqBog8+9murvKO72hMhWN96fVRaPXvAa9Phu
brxB0WL8jUN4E6LOPSaiigcPv37f6+We6teS1b5KD/8sRZd1Ef5C5unmPqfcoRmOlvKVa2WI3bGv
cDxpUvCLKC0Eboc5EACnMjumWhx+/R82zZ+5FcNxWiA3a5cxvby2B0eFg5bltVVn0WTXxSGzOpQV
RJxKHheB/PL2qhsvFwAjY0pmJjRdbtFbeR4hujEuUhhVbN9nOGW7tSUlL6ig7nX1t5ZiUMIHxJOI
j3nTfoP/2xViebnzrKfeMCG3rWh54ff4Uvxr15JeMFKoiCCQc67nTpodtLrIcLpQC+UpJvO9a1Bf
2Em6V8kfyRGYnuXQOeh9rms+gMnFot6G6BpsrVBOhoNtMJCJ60J3HUr5nVpi/QLpMsuL/gHjdFqy
N7XEKEfYzXfQ9MOEHdFJsnaH+urshdCdd17gxrMttTIvj9R2LalsDYEELRaTuzys83Od/h9n57Uj
t7Gt4SciwBxuyQ7TrZlRsGTJuiEkyyZZzDk8/flKGziYYRNNjLEBY8NB1SSrVq3whyI9NlnXnetS
rQIUSnaHt8bNyePZCFxU0BSbYJZfp7VALCy7S8b0anZJNh9qBB4V7KqN7GOuiKX5R9dScqPY0Edm
s2k8fygmrJ+GeNY0f54F+jcWm+uhd6RV8/0jchvlCOEwtjibUh15HRRCM86H2MRPWMncFjcrLfzY
hn3/6b+sAkyeD8z0bS3q4xkN7ZDUpfPZ69VBQWz7mYxl+HV/ldstxMGQ4C2pF8b8aRVkrA62G7cH
Sg9tHGKdGEY+wt7x566fmh3s/9ZSmCQSSOnro921WipMMS1I4U9cw04XT/OUWR/DfBknv0unMdk5
GrffSHql0uNhzAwKdY0ygQpreNGI3Klup2owGnFyMrRmj5+y8UjcP1L6jJsI8eFVU2S206WklS+w
1VW+p22RHyYl1y8IkY47u+F2JexJJSySGSxyC+vO/tDXVl8VyMaZVrk8hvX8K3NmXNsT481u2XLH
QfOV9zczrPWI3hTj0qJTmqLXDpN4KOjQQmhTfD2u9rAxN1NluRQPQzMOWPINKKUD2KWiCc3tWiLS
GPWN85cH7fSUIbX5tSxt+wuPPFyqJIKBq4BF26nWb9ko8geAWqRXx1QbH9/XQWYYHKssK26guXPq
6ZwXie35Rq161dGpwiL0DYZ1zscGy8V/3K7S0kPnMXLA3zNEpyBLXYRtuth2/EhTrDeTu/lxDFgA
7RAAbp0wULzyjNaiUWlGQrtWi22e6cor5xKXz52ItpWf0h7RmcyixMaGfv0ekHeaSev4ENjvQvDN
tezZLuzUH0dwIH4cMgoo22UPl7H1+UGNAj+RQ9MbinGHZQCa62jnY5ZuHdFaIJKPtX02qMfPHaO5
LwhfL0E6xmct3vNuur3QSOmwGaFFBtb4Jog7xojxX0WeUytW+QXjNMWP0LP0w9xIUx8LHXWnq7n1
joE0Q/ACg0L/T76NF60hzAvVUOkgOUyWFf45xJESYJsT+mk35k99JRbZ96h2EvLbsMFT/v+iJHSv
F4WhT4gUCSkWeuVnC5Hwd2Mt6eT1rjz6RsQF9wBGUgZeiMSrPQQQuO5d6L3XYdJphtDbfa+G6d4l
Iv+UdUIuDTWkYqcU05Sf9cVbNOIesnTIAzEl0z/hdpuf2sEqAgS0TM0vp9w+i3j8pmjt3txgY7ci
VgTYhlsSnOxNQVUDp6znObrWqT78jJC/Wliv0Rju64B2fYTDvPpjVTjO38ZcqM07dEzFHjp44yXr
0FPojUsH2huFC20wavjTRYQRuD0D3oyjk6mUe+THjVXgo0h0EQFIu8kru6WcyHTp9QtkCt554xRb
gSMqd293bq5DGxHxIE8aBqy2DLCMqbMRuIMynWh46mbR+wxa4M4Z2NgyoB5xJqLHb8uZzOsto7mp
rY+5olz0Pi8CBrUe3t7aQs+o1p/dSuhBjLD8hwj42NszHqpD+zftBjzG+tLWrVgdEhSOr0kUoldn
KeEReXb30EdLvBNdNl4lLVkOOwok2LuusSeRMYw6wRvfXNQLPjSjo/2AISd2VtmIYXQx+Iks9Zuh
/fpVLkmd9EofRtfSxVTyqNWR/o+V2h6SP1PWuCdYK9V0KSNqnZ3aaiOQ/Y+SxZwLnNQagJYVQ1O6
OlCNbqRb5sVpc0jmpTpMhRJf3pwSkwe7BBfEZQERrULMqLVJBpgNLfkqwfOU+qEAqBglJ0yO9P/w
WFwIcqgG9uumn54OKXrnoRMhaRj12Ktksf0wQ0RlrJwU455L59ZLZOhCOQUQGea73EQvgufYWF6j
JG1yTWsudweRpsNYh9bBTZS9Qc/WfpRFKYA9h4x13aNxda1zM32hFi7C6In24nxWjPHf+1/qFluN
DTxoZjIWkDUMj1YPVHqNNdpkbVeqo+oojLT5iGwU/uvNaBwn0dUHZr1YkQrFPobJaCHPOb8ZDcNv
kOoIiLqhwUN0fv1S48TphRqSmY9qXl8yo9bOxoikeh21885u2XqpnG4pyKdxAdzsTCXxVFGgqJpm
cffgTmI+T6mb7FBLN98qZGQgZMyykHBZPRENRSag0AiuaqXph7jUnVO55IvvwIUPerXPDiOqYkGJ
Eo3fzH3+sQ7NNzOY5FuFEgLiHu22GzxkMs9DFqlVAp+2LE8JDRBQl+Xog3zJdt7q1qmgjid2QooH
fb067zFW2FXfNpi6TxGeYf3s+M00Nd/ndhfhsLkUVG9wc9RWN9lL7RixaUE0v8K8F0cdabSDMSWQ
oRPjzdhVJFZAWnI4aB5AUFn1T6TCmOFlWg7Rvm/+ADjj/Ik6CYoJnh3bO8WpfEOrpEzCKViOGTpi
GqsbVuF0O2aBrouSdcNJVdXeXyQPW2+EclaLyv15/9xvvEbWY7nfQLSbY68qvYh0FeGcvlryGAVi
vXs0KMc+gNkKd3bHxpWHgoxcSqLHb1i6g1mNEBck75ExuThY5HoHZBK8AvWENOdvmKk4o3Lr/HH/
GTeyFkgq3AjgYWCvrvtfqlUaFQqyZO56uRwbvUqIb2r23hhaFaFb0TKY6tX3RZaPb89aaGSi4Apr
RXZqVudhynOFU2Khg9CN08GK4viAQWJ2nPJdk+CtUMMexQtRKjRSPaxCTWvPyHllWIsz4TVr30ns
6Vjp2nQShW1D4Tf0+tTbpXPVFYBXh3Kqe/td7Rn91ze/bZka0nKkoXp7XVWKlUSZruBxEPbNU6yk
bUDvjVlvGv6T6lj6qtjXHKYJqtn9hTdCOgvbsGOk+PnNVsae3pgrm6opznXvCb64+dRVIjneX2Xj
wND8JqIj9MTV4cpN/uLiL6Ks5o6ie6szmPmsqf140qNZCmrsKp1uPtCLpVaxAMPQwZkYP167qbIP
nrZkB0ft9zpHG6dD2hObVGRSZPg3sfDFAwFzjatWFtPpOOY/4O5GX3Q4POeKnONiiiIR0Aitgrmt
3Rdf7r/MjWj3au3V+dCNeWhUSturmebFEW0uh/ETzVOih+YnvNudLXJLqJekfdozNGdkar9GrJW1
aOdWQVkK9GcUAyKIsovoUvcrzSusAMceTSu/BfJzUOcw4sm9zHi0onJ5Qjow3wOBbO0lqVtAax4h
YtRSXu8lYS58fXz5rlz9CPY7TFWfbLAMlW8aY//57e8anjtEd8MCNPQ7frz4zjQCJ8MD1oC4UPW9
YMZ2igXqyjAdk0OmTW9GCvGmkSuR9wqh/mZ+6SFjBDp1phueeNU1Ns02EI6pHOLItnZ6j1s7mIqU
rJEC27nx2NbjOhxjA0tdowFdAVw0jD+OSolwetwDeRmdiBFGk9jhdABplL59D5N9yKYrYeE25wGP
ME8WmoJXNVlsoDr1P+qM3o2lV/1H4YhsZwtv7BlUWfB04Q4lBq2vFG003DkDfnwdmqH7gHSU+W8d
jfVf1aD0exF1cy1JL6WhbN9CzFyLaVBvo6bTOdb0WIS2ddGAol16C47l/d25tRSEDxJyiwHAzU1Z
hCqzB42wGndD/Lwo43Kyo3z4LJRaP99faiOskuMSuSGz0DFfp3NpMdpqGTKnySZLfJgABj8A+PgP
34m0lDenQ5/a+E4hQ+faVeXMqY7/mtuuDjoAO09D3xo7D6RvHAAGfFy3lDPwYtZHW0FHToRIPVxH
d3EUwMuV0xwxRje90wTEJgmMJhd9AOEMnJVeOPbPsDBR+RWNoX7vFtyZKU3KGbympaWf23ziP4m7
0cYhRRlaxHyziP/fWbMFp3MkEXby3EXZqkdADBP7WQyBF3tKcsByiA0flbnxD6bWozipVogLQdK5
IHfuf8WNDcNgReb+MKHk2O117ATN1QOPh82Almp9hNY1Hz1UJ9/H7fjh/kpbbxfXSOCAyGlQSMl/
/iJwKm4atg2a5oiw6Mgbg8c8u5OdnjFqKDFqy/PA6KMJQz588O6vvHE9AhPmozLXl0TI1TP2TteE
uV5iLDaI/Ch4H36dpuNZdFHn54U67DzpxskA4cq43eRGusWcMOuecW4CA93bZnQsy3D5BrLe20nH
t77cb9K4bOBvwCL0OF7AMCbXcIGkJwZ9/KSMqJOhvruX+W8tBfYZEyMQpNT5609Hn9CKIpWGQmOX
hzqJmhNEkcxPYezvfCuZ960KN6aKEgUP2YrLXL7bl7tkhnmv6iEWLaZQxrPdGfU3XUHJKvDKMDnl
k8g/wjWtov9wDiSWAFEwErib2XY9as4SCZd1Y4CBkKamv/Jweu5Dp/50fzduvkxuHWBJZBA3fQTm
sgBiLSu5OkokkJuLzADJUTOYtXIvyd7a+HIL0sumY3FzyXXj7/HHnCAANOeBDWH2RxZmamB50fzo
1DRQ7j/ab2ek9ddD4J/ECFI122V10jAUs8F2IgPkjLH1jaGD/rUGOftRBdX61ary+POU1Tj0JE4T
D8ixh/q/JdiJP1yINWqg9o4yB+Q7GHU6Q11cECToZ99tMc0bcUHtTr1whh+D1boVY896gus0WXV+
aPTSemcuhbnnprcxYaF3wIMgasRf1u1J7orBRDZGXIveHRh0K/mvirr3Z+mIZgjMxXTp/zT6dFiY
EH0xRrdddi6lrViCFpBsO0n66Po8tJY7OU3tQO9frPKrYYMsK9No2sHSbJ06UE/MtvlyUgb69amD
JNQNlkR2KM1cAFRM2vOU5F88b6ofAAs3gYdn8sP9zbJ1Dmi6Spw4E6ybQnuh8mxDE/DF4Cg/oRxp
T1Uq4gc96/qdhsnWMXAlqZgUjObTuj5YIhoUJFygYxZV+e4qpvbDaLM0QtxsKR/HttgTHNu66jzg
OL8Bh9AEV68z9jDtsC1p2x031XuOxBx4CYZTleKavlqN3Z9Gq8zHLGPv3n+ptx/SoJkF2xLI/wYo
qjUgqpQlkbrzxuyIDfMIaNqdji7+ssHUY2pZ51a8s3tuH5dFqePhRCLndgPQW2oyGCEw7lTCrnjQ
FfPnaKdmkC2RjttRZr1vw9I66Phf7vSFNtASrMzJlIrVzCzWp8OdLaNJRnxFzLJKvzFwzSx/TJYF
KiLeAkd4yZCeRZOiQNB5ykjcsbw/w7Ytn2uMnXS/JYXVg3bI4r3Qe6vSw9wLOoJkQhgbkCxE0HWd
opB6xhLOn2A5CnBMaKmHB0sbin9wGSst2AWKeN/OXfEzjxYSIrPTjb9SQKOLz+Qwz3Yuudtgwm9C
5Aa+D1UlHbXXx1wrp1LJepJpNe+7B2NA49Ru4CTe34O3B5u2AugtNAq2FBqdQjD6Lkm3vDC3roOS
unFQZYmi+73p5XvWMlubjxIORB7NCCm99fqZei1P3F4hRKdxorzLM0v1PTWbjhST6jlXjfnUR6X5
zkTjZydV2XxOiinwyaiX3jjoQDuB+dgDtQKTAh1gADnd1Fxjiobw0v1XuvWQUlQbyiPovpt+S220
IodJSa4XxfklhgCSBEXoKebBzZQCS7g5dP+sw7Z6JxZ0W3e2zW38ZPRCuoK0n8TjrPPnSES2MPmC
19qY22DOkvSjEzmxv5SjOJt6Gu/cec5WFGOqSncbhRQpz/P6mwJ5mpO6lEbVgyGeEr0bS4jAVdFB
tGjQgMebMW/4uDArgqV0IadmTCx/OKnXukfH7afyAkVjbj6h8AZjZDFc2LPxmIzPg7F07tchGZXu
SM9M5E+Lo5dExR6UzYH6zlIeGjudwjP2w0nqt+GseYfYxAPvNNVeaxzzAYwreq5h0fq0KnoDUsFQ
P432IDoMo0Ib6S9dC9/l6QDVoHQX+yvTaDfy1bguJF2mNJ/Cqo/VAFzsUMHs78pPmZMgLTpOilEe
EWHKk2OzwI/wnayhZxZxL2JrYWaDBCEZiI0NDP4UHjopId0Aosd3q5+NCfEme/hpgbrVD6M1OUw4
myHjkCfu7ARFu+Anq1tdA8+tVYrxsKhtBytjGlLbrxZr0A9ZG9ruSe+TWPOzSs0nzm9sVldFYAl/
6lHErx/I44wveVGp/VMO3aM61NOgflCZ8Cd+H9pDfFi6UTM+3T8CG5uQsgAJT9kGYE/IPfOiMJgq
jFL0ijs1xdfMz5m1BHM9ms+C3/3Ljpzh8/31NvYgTgiWbHF6OpoMK3BUrpVLp9SJuGZlryuB6T3m
yFpmfqhGxq+hUNtP+eBWOzfpVkiR+qRS1Y1J9Xrj96hYcD2DKZhFZBzoXeG/SA58rseu28kUNpeS
Bi0ETcSd1oe6YyJfJ3YGpsBb8hNRuglQlgnftbik33+TG18OBRmKENQZ5M0gb6UXX86Cpr/kycDw
FjkLw+8bW3yi0rLP3eR2P61a3UPxyz/wdRWC5AjtYBqZtHJuMsvOWQaAUTVM59wpLF8JoxrvSoV4
sROWt54M7jmNcEnivFHGUu3eZlaCg/iiiiYYmTkfeq3ufNqOAxXMvCeZtvXNmL/BZaHJTW6xiotT
aKKY7uIXZKhLdcY4qj6U6dB+6hngHu9/tM2lkP2idMQcg9bQ648WcZsOahGLq632w7sIIfSrVhnt
cZ5t8z/sRKoAihwDMqy2to0oZqCUmZh4i0VhHpU2Nf06iptjbEJZePtTyU4X81dbthhWT9XZ9mTE
FZLRcz4hOKiMk3hAMC0MKTKRdL+/2EYEgXOLzh49oN/SW69fYWJqM9Ia0t7PcNPAWDy394Et9z4y
FNW5Qyr7mT7GHvjjtmRlZggTyQA8S9W6jltVVqKtqpIP5ZOZ/GQsVR9TU6tdv7EmTMSZXoTMY2yo
VtBcPftLpPTebvJ7S8oFk8V/jlQyUwtEKl8/uqM23Dvcn1dYZg4tqaJWnhVvRG+1iuvsEcUZN/8U
QVhuUPgHnR/g5VN9yVU1J79IUKbZ+RQbBxVUvHSKkg1ehtivf8+k5fpgJyVS4VOJ5B8yk34jSt23
4iY92l24x8fYGJBJbwho5Wwyei/q6gV43Ezg8EiZYl3ofjd700PdL64vqtg5pFadPthOWZ3MaImO
6bIIms19eF1cXFHvb8KNWIh9Pc1PwPqSCLf6IdpgqUnucm2KLOsfnNBKPnq5GZ7ur7L5vLSRGR4x
NkdScXWwGsadyD/jkiJcibdwc++Ee7WJzTtaMO3gFhfHq+DvUwcFjYV+StQC5DFpsJ/v/5KNuAUA
i7YaExB+yvp5Ee0rSwethus0T9EBTUOCiZUuAVbie92uzYcGssLrZQoiZ76vd1XeJmGSQ7O7mmFt
DL5atq4F01VvfpEjVu9hUIovZdJbD1Y8P47I41PqFfqljds9rf+NUCPHhDw2sRrg+np/6zbJyVLx
1FarwK2Ns+Ed063+g90n/ZlivPmTrsO0F7k3lkXAAG4Z1xGcznV7LOo6OnR0VC9aMeFKWC5urAUG
UqanBrpSEcBkR0OorVw0HO9/5o2V4c8xLZS9Mf6sFUqjcqLWHrrUu5hW55z0qigu3uhMZ8WEoivQ
+sFhptgT59o4S0BmpfeKZIbcdAMN9EacuGDRBDOHExiZ7GgP9DjuP9rGDsbyi5EM3Ql6j2uWFQB1
lzkh8tEC6OpBqUV0aEzj1EKhfntswKqPNjSxiObYOp2IliUGqkhArEBd+JPR6B+6SOg7q2wgatAF
5mkkGJGF1hU6PqxWh7MKQq84lo3B2NXKJ6G5LRnTGCWKv/SVbT6pIOclI6qqUZ+N2zJ6rGnsiLen
NXw6IpSHWASbdrVvEJgNnVDtomtIsXgqUS34MqaO5cfOsqcvuPHcknUMKpkLQCYCsqh/kfeS9WZg
3kB52wUOq4UXLjP3nKb9bPV8qQOheXV3rKol/COR2hBBIdrhvdc1xq/7G2r7h5AtciHBLrmZa7r1
EA89EfqKRkOIo1SZBFjfGolPoyyEwdhqpzau5kBP9PmQJ5Pu66Fp/3P/V9xua94GSh2/GZu3Tmtz
XVoV7tfKpVcrRJ75PQhFuTbKw1a+c4I2H5iNRoTgBmbL6a/ffFXmZjxElnJJpVtZYES1MPykNLCG
zUBPPCAroHfnMlYV4TvhYMWn3IqaK0LI8BrvP/bGJQHYkeelMQrxD2HU17+F5by0s6yI2VkbA9su
K/sPgdjbcx5Vw99CMRJsnBbz05w186Uv0bo+4hBqGn6xxGh03f81t8nh6x+zfjGaSvG8wBjRC7X4
FFsOil6jNjuPtajGIJs1F8EhKGSeG32o0AV7eyggFQLYyglERBFxo9cvo24rox+Qv7si640Cg0mG
/xsZ/RMHB1K/LK2853kowxOCflLlTvGuvAul2IkCt4FcQs3JhqAVOtJw7fXPECabMbL76JpaTveQ
W/asBEuWtP3OOrdpJ382ZbzELTJaWX/7snO8WBk12CTmBJnLEeAyrbI/LZYd+4iiKR/vf96tMyZN
RWgteya38qpnEaOUtpjeRHTLK+XQTtV0bpah95Ea8XZ4F1tLSV4e4Bkej/r+9Sss3CEq3JGYIiwl
8SOGeofIXVDpKxDn2MneN9cCkwlSUJq4mKvP5QiryIsija6diFvIwIAirVadwJZZe+O2zaUkPcCl
ImWIInfOi5hdpAAIpthG9DZT44+IyZhfcnscnnH88r7d/1hbm1DioR2J17Fpx79eqg0VLNhtAXvL
HMajWYXKyUmzfCczd7eWkewYoKQkE/REXi9j5JFVhuMcXrykn5KTk5hq9zRDSo8+dJbWf02aNNOC
3FmYPg9V3f1IYO6IM4p6RRrEpVdaARfEnIDh88TnfJ5acYoGesV+3c3qr6nh6vSrcCpbxIGaJMX8
pcvMc0NmsRyGZaZz2cZ29G9iiqbyuYuwoomNZBJB2WTOcOhaBY7j4lhJHOg0W/4tINpTGljW9AGP
oin06RBl0/s6LNnOKqKYXTB6ekHNKBrHeYhctTaDIY7tgis1M05obuQ10na93RyGbpq8IzV/OmDI
AJboSdUX94vQ0il/xMu3Q60aWczjbAq8FluMsh4yp8jBhzhVLB6W1Da+2xmOAH5Y9FF4TKchX85O
NirtUetKZDsrtcrcR9L9+SGKEOz0pfbLs6GUYKLnUen/bNwsDy+x0TS/KG+9+KioVfqk112NytKY
I5wDHbLrjx0YcnSfwgR1yAZJg9Jv1Tb6g4IJ/Yk4wnjWb3X83vyi0GbEo9qGvlmimOUPev+J2Lko
Ns4BaCA5NFU1iw7oKncJE8bBOvo3F2GO2TvudSx9swjIx0K3Od4537fTDWph6Q7DVY3shid/zItD
FzZNaURFk1w9O0qOzBMmH9Hw5ZAvandEYeBQ5Blagk68t/BtFQFyhg6E7KVZEChXgaXXy95oHDe+
mmqa/imwX/g6aqNAjF13uwvWwtzFXRXZO8+7cQtjyWbRpJGi7FB1Xj+va8RhX6cmXd64bN+7vJQH
pOffj6a7vBOe+TdjTeXcTAON+LKvdwL3xsyUdh7tZYhBwArQBXm9umctmpl3fXJFRrTw0NcaqjPm
TPSl+g4OYtuYQ3lFHVJvfQRJ8u/gjPoPveFRTKLZmvqT1hjnJO7Hh/vxcGPL0amQgyaX++sGQO3k
Ub4kjQpqqsRKk6uT+lH002FiKLazu7e+O9aGBF2qAK6V1YZLkF/TF9HEKBElNpTSpQ8yL/9HNaLS
F73nHZkZ703mtx6PEGxqMFIkvGl1YcZizrPRhagIc18/EUC0S4go2aNQtD3V762lkBOliKQ6l5oJ
r79w2gE/I8FiW2uMWy1mP4eh0QZ8sYv5fP+jbWQ41MNMkqV8qfR/eb1UOHou4BSTS0zMoeGXmRc9
jn05dIzdRXdOoIapO6dnY0nGkXIeKc0paRi/XjLCqgXbPTfCaqyKjxgNWJ+ZP0UnL0YULbUmZefA
bGwWOeRleAEh67a1VQpjpIOBTnbi6VzR/fRH0WTld3DZdrAQJn1rnOf/EJkAJ/NmJVkKmukqMmXA
wR178qgdk7oPmkG33ytzQfE8tVmA+HIXTFX1ZgdHvqJm06tGwwq5eHu1qI2EoTvY5HSTVSKUGNGS
dIKQA+H8h08osxFyVGpSYHCvP6EWtSVKb4tyMXCm9hloxIEhSvcgdeTOZZIpx/u7dCMHoikOpUci
iekDr9YL0zAXTjcplyZtqu+OW/SBm1p7G0X+Ka/HTpKJTOedaRpdsfWxU5JhEU7qKpesLfTzOPdF
UC6FG7RlY7392DEhhJ9jsykp6VcnfJ5mr888ljL1qHwaFQgfueF9E6J2jxh87qk6bR25F8utCaUC
DLPNfJjaPfYSP44t7TwbRXew4kw/gk7ba9dvvUnAaFyOFs1/Z60z1hlxOzvh5F1mcxl9hOnKK7ql
ZtAPSreD1d1aSrKPITtLMfx1c2quoHFoCF9e2jmVz1JWD2Y18RZ72OT3d+HvQdZqg7BDJACN+e5t
H6ZtOFupE2MMV+jFg43UeA+oQIwXl+H906SG5HVj2njpES9r8asx+2b0R1rPAJX6mRNpGrO7PHSF
gZp3RvFs/6Em3tJ9RrfX7I4mZjJqgD59WB/yclGtDzin6We3SK2vwuzKMbDA5ryLs8L+wykX6ytq
qOTutr1kxjNNOSc8cc2Xv6rMyBHVHNzuKaQWin66JJ6zD+8De69kAlgWTLoWJwcHDLvqj0roen5l
ApH30frv3J/tMnTqERZr9D3BsWT2M2tUzYvbFOoYhIk6fEt1MfZnhHCsP+nHcUlRoSCVb8SI15mK
FqX+4LQz2IPZEf/mtM6ZHN3/GBs5J20I/ifrVy4SuS9e5JyLbQs7qVB0jvXUfpeNaXiYNZTW5YCI
4oOiWQEk8k8GxXfn7G7sOJquMIcg2CM1sw4TrUYCpWLHiymGVZ5G/o1DFrf0e2Zr+nT/IbcaYRJG
QIqLkibrybvtxVN2ldKBMzOUi4KD38NMbQtFTEln8mt2oJLNis/lNQZNbJvvzcL4gfZN/fH+j7h9
XhxdwKcznjAZyqyHBDl2iL1VAEnMu8oLbGC8Qdg4y2ejS5edq/o2zkvxHjnkQ1wZstQqLOa5WTiR
zah6ZDD0QHarPGRp3f97/4G2VnERZ3JZYqPLYi1geKqC9B1nR+2xnEfzgoqtvof50m6jLnJLKPMA
PrElQHaV6HRTjRYROCvQem7/UQPi8iMdpsUOkJHLhgCINS10lDG691Sz3RfcBZbznECLTRbN/gF5
NflbjI0HWFmNP8/YCDyMbOcv91/Gb/TG66BGm5WREyp8JLc3/U3aNZnuFmN8RcC6vZb0amZf7eP8
30FxowfKCoQGdaiBj3MRDdS9+fI5X9LxWAnFOViDo54Gp7ffD7G9XO7/tI2Nx7QGaQ7GNcw4rNVu
iPslmTCHQUjdbYczNoPNgxXicVPYWnZ4+1KwBoD86tTLCJW9Pmeu4jIGy5BV6ZRePahZj+dCUYfH
zEh3ZeQ2th9wdJgYXCNgOdcD/oK0AEQc+WgE6fvHQAs190vajOk5NPrxh43+YhX0FK+RX1th/x74
yzD4oH26HzZtje6xi5C+mMx2MIGE0e05TIun/6yAeGHB7EKW8ZFhXaZTHKkdrT2lrFO/Hoz2MxaO
yVe3ycfYNxjzPsz6JLKDiEJNtl7K6btnAcY9qFbff6gkFvtg2Aui6q2ioYqa5xM6ZVpkVRbkKdX4
0TGDof2blVbjD9wh/05jGbt+h7C+zUBiFnWgYyAS0o0ukz/qePH28DsbO0RCKqmw6UYzEpL//EV4
VJh4pW2MrkruJkOgT0tx1IFtf5yMcg+6Izfb6pjIITyuCEwcsAZZbcbeyywj9Cj/lkJ813ojPi+K
1QVubjQH3W3VDx5siAOW9KqfFN28sz9vaxj4gDQcGPchxsMA8/WDaiAO3D6jMdwYqXrIG687QEOu
g8jzcBeGFwKssd6T5tl6ZIMMX1q4Iny4PhTR6OSpgjz4dVKFe2yYv1w6u5VYun4MPxVhOANKCfPw
HFclfYW6b4AIv/FcUq9xLMmVAbghsrp666VXTJq1LMbFCsvuqI2FjsWe7vkeLYadV3yzl+hNolgJ
ShZAAHfDKgSQYNpJmLUGs3ArZM4z9hn+bL09H9MeE4Pg/oPdBAG5Gvo80iFRam+tHowpLbByxdUv
y4Dcl0Gh8LTggbNzn95sG1aRGk4EGYckad2zEFB86qyOVJIkNXlqLLrviZ7bj9gn09tV0VmdEcD+
8fZHwzQM6BIQ4FugJ12p0DETVb1AN8jftWaNS5nX75WgW48GqYaTD4mbu3z1uVzY6roJB+WCLqj7
Xi8a4zGvu/YDskrm57r21NCfY8rznQ25tSxda0o2dgh12/pOj/IuWZJevWhGpX5UEsH1l1nJabBz
KGBairikX3piqHfWvc0EeVg6Cf9rszLdWEUANpJuDmCkLggtOTTx1EbL0Y12l6/M57vRr5FiCg+t
ilFUlUwUGVqX54e0aJ09cNjtQeGXIGBi0nSF2b7OSZVOoQMp/ZFQy0pPYeosF13FHUJjOni6v5U2
liLsMXdlJZluy6/xIr4XTtcluZmQn9XVc5i43XOqdcS/QtGP91e6PY+AjdBzRp8aKsKNnIXWdm3Z
Aou66INnS40nK1wCq8y1nRO5tQ6NDIs3SEQlrXn9RPoUZ0kOTOxiTaJ8nLuuOMyDru7EspviiAkY
+uwG8nR0F7Apfb0KKrUFPlSmerEnjRHNMjWC7uEshH5yRV0NgdX14ie2COV8Htoi3TuchjwGr25L
foAOMpn7kjhws0cmXZg9ibx26Uxt6PyW4csY0L5sSt/WuqzyLcwdVN+0Ff0Ts1fP9nUsYv+m4vS+
eXZl/K0i4PstlKJ6XDFK/tzXnY75eyyHk6Nla99TY9SHH7QW2k9ek801OSvYiYtRovhneIX4kcau
9VelJ3F9gLattIHTOv33xhJ4T7Rpp1AJT5NyqEDcv9l5k6fHJliiiqXi2xpMZwm3bFOwbRcDmMSB
LItRp4I4Z5NZc1DgivHGzjvtaLBbpBZ8dErudXYA8lUvXBuPkn6Imy8oQi2BqWRVoORxdbl/Tm56
IJLUARqIVAR4hgw6r7cW5UnuzkYzEYcEokxtqLXPmeJM+vOS0vPEEmjq3pnlDPQBu4X4L65crI6t
wTPfYyHjPk6LY+S+UChnjp0x2HogxrIpvwkznJ3nOlPzoIEM/mMKoZr/aqzMe1THjmkxo8fYtq9d
Nlq0RwYY+ignRVb8vo0nK/bHpurLAJORXA2izA6jh4Kc4q9l9ha4EfQku9OUqfRd9apupoPS4l4d
KLNmCww7shQuCNSI6KGf1OmrpWB0Fzg50Gm/y3GpwL9vrIoP4zi2J5xNhvkZm44edgmNY+/BHL3E
+FDrSKb7STSkToDDu1ldkGxPonPZd639kCH2AxfApWXz5f4XWd9IfBDuBRy0CFweSlmrTAIBrkzh
XPSXxK3ci6ZQuyF3G/bZu0FM7vDQ5JX+zSvjKZrfeidJJhOXAMwtQjRgrNVlCBQLixHFHi4GrjBp
4MYVGM14LKPvapk6QxCDR1Kudse86qJ1ivYnp5V5aZ4tzrKjfbLxFkjcOGoSGka+KmvxFzcFgnlj
J7piuLQt/iVYEQpfaML+2zMRZbCrHE8/TDx2gvnvB3wZ5ngBFHKyNQPOHpy0vL9erAoMgbZBVfaX
EdrNcLEz23uvoTRRU0KOlEzCnARix8gQq0/59H/MnUlz5EaWrf+KTOuCCvPwrKsWmCKCMXJIThs3
MpOJ0QEfATh+/TshqbqVKb3Krt1blFmlSMYIuF+/95zvVOA584qrMLdaJuuicar2R02H73dMMFFQ
7wDnCo0j4B7fLwU1MEUg3BOz84cxOVfaanexPXv5yuWP0I/fb2VX/AoAbbgArvO+P9GH+yvbLHTm
daeRILn1FWIlWKi6zb+/vP/qWRANCgk2IDoYLl63uj98xLRLVmK5k71DqDrN67UTG0f0/g/K8T+V
V7+yZK75FAACXQkJ391FAaTeCCvGkt3AXn2dW9roOsSyiLh2cre7Gt+hEB4bvkd6ZHhyhuFH49M/
X8FoYF/91Fe8awLL0rdvdJzliKgeY++QC0W2jZTNlkcKSQ8RiXadJ0w2hgix+fef7p+Gydf3jQkE
7mD0UmMA9759VqDfAEub0bqBScYBCIpEML1Zy8QR5zQs9m5iHfcPFoZcmeMaiYO+b/P9KJpaoYcA
6XQdVVaEbu8M7Mm/f22/6iu/vbvw2gCogQAfe82ftrW+SjCYrNW6653e3Y8tuJwpLn7+HoHhbdKp
m+iCs+e6tLkMfBxGeZCsw86ehF9nEJ5UQPN6sCogBHUemlRGkrpboVBtZEjLgkghtFgoMk/hnJKR
eg6fPE+GSyoY/GS5drm8hDLUS2Z39fgCx6JkmNrxqbrmtNK3GXf/GQS7VqTkWs6kQnGEr9qVPX+F
SKZBVKiK2iYNVFVBtzh59cXHjPzF1sCx/aB8/b7gu36N6M6iW4av6c+tRj9kpEmUXHcicMjJDobo
QNsKGh1/7ZIvg0f1VzgktSijUYQP//57+otVEPNNMEyA9oRK+E+1M0wbrsT9s+4glWzGIjJu8LWr
gslLgTMDHhJgAnLmrW77TGJxRLouioinXi1Qhji+EsEP9qXrvfrddQMNPQLlkmtBhLPat9c0tJow
w3Fl77Bgz1bBK9NOKR+g9nY8jKVSVXeSZI7xI5obHwSwdLYt7wen4L9YiDHdRgGOxQs9o++3hgWi
x4oYMe8Q/tTuiLRNYVsduUchyH6wRP7FyoF+IuoxqINRLH8/CgGFgaDYXxcEkJvkzFVHC0M5y+aK
2TcDVv6cdv/ib/398/J/qo/x8tvnKf/5X/j355EZ0eBO++6f/zxPH0Jp8fHT8Y3Jn7AgfHlTzTj8
1/VB/vuPvn2Ifx6bz2KU41f1/W9980d4pt9fSf6m3r75RzGoRplb/SHM3YfUvfr1CfCar7/5v/3h
Tx+/PsqDYR//+PnziAyd66Mh/mv4+fcf7b7842c4A/9wK1wf//cfnt4o/u7yJt4q/Wb+9Ccfb1L9
42cr8H+BCRSQcIiUgAnH/37+af749Ueh+8t1mAIBC8b0GCZd4drDKFSNP3OSX3Bwwj4EG8xvP/z5
J4kq8fozN/oFWk0U31f0OLrifvzzv97+N1/Z/3yFPw2aXka0HOU/fv7uGgUN17/etWDTIRUdC/x3
m57pwL+ew6orvKq/HxwXwYke9TIktkQ/WMv/+plgsrdRn6Bh890t6cOg7Fh+2xVdZMyJacw2EV7s
F+Mi/8MK6Nc3BUoClkJ8gmjlf6eXhLlIQxyON2XXzqXukTWC3euOC/IDdsV3053fngfpKRieQHOB
z/DbVQY9Wi7HLmmhKXSh6ZBLizhpt3b2LFYBMpir7ukPF9fv394fv63vbvPfnhCzZwhH0DsAjO7b
J5zaCp2QtgGdDPqVczLGr+3cIj0aR8OyA3YMZrgf2nSweF/fxx9WUwxfrpP86zwOAyLsjd9dJIRK
bsE3XxcYHkUXazL9x8AMYo7R69pi4BvfTwubT6YzUeEpybaNEyORgk3RiUQ6yAPh9XkAhPZT4jSy
bCsx32BqFF4gj4dQj4rgUBstdoltsa1ThdF9O4H/gSxNbNlS9gRZMQkiGunI1J5NfXwTLmOHjNeA
FpFbozPb8QHiVdExlWPvJzQ1/eI8g6qlMrTLo5fJJnRTe5byUzlL6xxPfvyZ2MR/9fHVNWm0QthK
Rbcg8EorgJUw0H6Lxv4LVKdtBoH4aZJRu28AQMk46xIH+YiqxecRRchMCxwgWbxlHwvRb2OnB9NI
NdaT49fxCanhc+HQSZUhuvXI6ZPR8jhEgdw0WHHP3Ry7cOmHzc5HR3+LMuTNHrm7JXwGbIRPsnrE
+Np5E7pz7pmCEDi1l07BhWrMZ0xFxj615xixogGG8ZZPACno6TTlVqhxIk4ahg+4R2rhOWhtuJqR
7Ny/K5DAM6JCfgDYBfBtqe0u76glnqdedneO388PUc2cXWxaMF+sNZSpGNz3cPWsrG3sAc2cqsGB
gjTWYUHcfY74gyAVc6w/o+NjpaQmzoPlMW2l8Qi7YmYUbQ/hiGjgifZkJ5rYLtyVVzkRiYQuBFVU
24vqonpOdg7qtSl18B+3mtqWk7W073MxmqDsmtYPUwIZcNb07nTDJqnuDQ04YHx0mJGrWtMIEvOg
fqmuE9l0vdL21qmHzKvultJbbe8GDc3hza3A5k5H1bqfJ+JonXZU6u1MYozLaiXCtHdFvHWQFNum
HCfWQuvKyX2KLEB7bM6NjFaZ8VV/UVgC4NNNIPm1Q6jMQBcWzp2ylfjQti33LYFrCqHt4nmFIKxs
5MpRmSJ9ZkoHPsuMudf5W6/4M4cRbYdOFGwu7lQXOrHgM4XXYs1RMA3pRCGnBSV23iYYiDyqeRov
Lgt5UVdQeUNZTZ5itbao0dvw2fKpDWVk3T0G9rSiLOb9q7HiqOBjxDbtGn8onF9KNTTRszOGTh6E
yjw0Ca3uhikID/AWJ58I7VywscJ4Iyu7uklUPRxt3H1LZohjf/LW2j5rj5GT4yBRPkWiwXJfow5G
FudMvjQoJ85LMLQZ4AHdPmmW7hZxRvI59likbn3F4Oi38DLk5yueokbiYUJbKGOMDUnFAPlJfi3y
1YQmviDjneikxzfV5HIOSH24gCFnIws159ri9pch6ee+9KZJkw3qnXjYkCBGWYf+6Dgea1uSbefJ
pP3UdVDZp5Xp7S9ywkyiNPZcmaJq4KvJkF3QVUcsw/i8V2Slxhkxyn9duRWqfHHXKCqHDtwdNIc7
f76B+iRCVFsVX4Cy2EYt5sqb3vVBJBQJ88HmSIzVbocAL/Ytjox+aKYRSaw4onRRASKSf4zjVUIH
ZHw639TBTMabITHT04BJwrTB4GN5oxNkwCn3ZcAz7srlM9g/1rrRg/QeZ02S6AZyJPWVMmnuHUNr
76Htfp2Q09DSaGC5a70TltX5OY0oW/Z16zkqR0XQ34mqiiGRIZ8QoSs2NvO7FJN4KyNSHQJbJPm1
O5wKGZFcA79YThOp0JmDo5GP800V1yVHrHDmDIY8elMjNA7N7Ve/Nms2sWtsM09Yn+FyWvCLLI5S
hMpAVBp4N2KIEQunk2vgcYj1Ap/HzpqsjzaIpgP3LXZRrHEyDOEDeAwCdztas0lx8d93uLxGhey1
yum2Np5v4ywRrr06eZBankUYbslAY2CDrdguKZcbaL9v3GjhiBHWQzoQ3zm7vnnUVxXBWm+wA4Gs
JfaRmvdhbe0oi5Cx0z/OM38ORt5sYGv6HHDgxjDQaZWP1sN0cEL2Kbbr6RP2oQ034dYOQU8OBc4x
PcJMUj1joE/cuUqrSu/GYdysbmClU7g+dga3TUqqKmfR+oas1sPYdUfskhuViK9ydDajBx2Pz3La
s/uR97cDetngIfmbOYRoO6r1q8bakNKayBy6+F00rU2KKY9/QgD819qfHxqhzpGDiyQZbhG5fmKR
CwhqnTxhOsuyhJgxNYrQspLyNma4jqZ1G+FMX/d8QwyfsrWtPy92kjGg+6rkQzOjrydr9F76x5Ex
BTUY1FVd36q0a8BTIV7m8OEAv8dLE0ZbNKqzSS6ZN2Ld7Zyib2nqK/UmJrzi1TnUnTlTX9yIWvIU
DVjUm2zFb/BSirmI2uis5EwxIAhP1ehi3/f0Eag0994HzBUd0A2flgdazTCqBGI88phsqaC4jly6
DbRTGpZ44O6YFwJweNaGQA/O0NY1cMUB61NhsbTcbJ4SUK5Hy99oqHTyarHCFPLcMHNmsYGSFdz4
KDCpmwgQgHok1UXuZuTwL7RGXKy65U9OPMUZ83xx1k108SZfs5RAd3DoV40+Cvf7coJG32+mJG85
uiXwBj00AUpDuxuOobCqTdcPJTQuO3uN94Gs3/qxw1Hd5ndIgixMVJsU3LSbNqxwR3ngDIXNfULj
PajK3rm12iGLIRzd4gnw5tuhiIjJGUi2JWx3orSW+MkQ8+FjNg+PZqgzPYL0bZB2la1ynlK0ZaNb
FxlMJwRH0LzvkdJt2+LEGOR8UC7rWxt6rx38Q8/SQqLRLM0+iVpShr294yu1NxVT6m4SmpTjyOeS
WmSbrO785qIffeQIBL7RZr6QZtgam+jMF4hH7axgx2Nr3DZoHIpKwh4QWa8e9vqto5cppbFznNbw
dljmbitc8GTRwW1fOjvOaoud+jqRzzVOSNksejvV0t0YMt8NVCJHTzfPKgllKZb6GT5hjd+pZLbE
y62cmsfRme9o7CN7CsGmiTvCwJeQDZtd9+RE1nGOEp7VISapo6rvF2OfHA+NbcpuE8/c6EYeJkcs
CDIPMT1I6mFGTml8BIt+LWKbIjO+2oe+2I7LjGzoYCiNdq8s/AfoU792zbyNPH4HpPtj34d3XuCd
qk4cor6+dImeymnVhWNWO+0xxcoas3wO7SY3xir8Lt7BUryVIHWt104cbtfUj02JCdNxrKtT33Zt
GcfNaZycd2+h+aqbzYQxQ9oYLEGOFb86Pr+rDMbFiBA5t11foKFfup1zFoAoQoCGHPV6tQ6hPTyo
1X4H+hBxEP2U19bS5GM/WrhkoQ+TV9WqwBuv4qRLzbJAUtoPAg1/3WUGnwv2pfXAF+ewtrjXpRBY
C0EHTZsm8O4irk4OfpjGvna2qrOggBdX3SlDX1Ux6ANgq/h0dVUMAIIVtlgjQKImAywA8CKWcL/Y
Mb7EjjUpsGkLRu3WZ9b7dhlUGhYQD9NEWstPoHPdD7W2sqjBWM+dBwrXVZDUqQBo8DZADncGSyTg
6K6LGMAR7TmAQT9P1UiyYWJHHc7WDXSjxYpbG5dK8iz74XURQx5JYE7XpY9T5gk7hecctbNaecnm
xCnV1D8FmAvhIecXQ50j7bHfRKGDz5bRILNc6Wz9VY5An8n2iztF767qN2Dw740Y38gQm2JxyRnL
VAHEZwevFgZWLOySlIfOWraQ8ZYihvKKV9O9GCNsLizc4f3jrYTDqW3YR7/IfYzYIOw0i8ls7jVZ
I0mSumAB7ZfER/3WwgkQUIlQd7eXezJJvxyvsnr01hE3R5wRqua2GzbjGrZ2PsDSj5q14rnDPZ16
o/mgq2Z51091Oni6wZLJoLjqOd8oAo1o7uqWpQ6GdY9rb5YbpKYHnyvkXD90iThJiXBwZQS9XzVY
PSuzhnyuiXugncJBxFahfrSHyMnQbQeMg8r5fRBuXEERXTsF9cb4vgFaKUcWWJ9d70VcdVVVZeix
jB8wfa4H5EsHj/CNJ1+jqp42avYsNHlpy3LTdAzzqU4lRSwRAFmBGHlXAzL01sGbuBW+d1w9Upez
HXen3rjNR6vXSOVeIsNXK0ysTPtWgO0BZXWmKuBWU8mT3RDXMNvXaO7tGoCjYD5a3HgDDBIOTRWY
NYf6yp5VttNk/sw5slXVeiFxOJUh8G4n0Y3qXikZnD3ws4+iS17GFdiNRtn+B+mdq22xUTjeQFAH
uBeu0TFR40FgFQRpcuwOTEBCDuJrW9ieDk5qsJAz6fZLSTjQUsziJgNQfjoPjR8+mkmuJPNBsk8h
VJfHcJ6ivWwcgMnbWJJbllQQjDijlXkItrLTicNcamp3P4B5cIvmAAPlpvbgfQQN7MGCEl4CpmbP
PAN2rCtxxUaffccaoQwd46cFV+HXKNKimNrZfV8Srz/Y3QplY2jYvqZwmoJo1KK2SGAKrnFdzzRJ
A9z71wCOauNWU7TlPlFHaD575NrbH1ryqKxsaN98UscP7bJ4Z544/H5eXSs3ckZ5Rp1dHayIwJzi
L/BMkaLCQoIwwARf9OKKvLbZaPZBteo7EdBrVyNqF76RLZKT8uX6Td00fmXNFW4wCAsT99LbuG7N
waYujGFfB2m8eEQGNy6HS1S7xuijDaWuM+c8XGGijqiy7V6lJowRGMZNB7BYP5OQFksf9SM6XpZz
lNDq+BfEwThPyqfGT6EG8XzMVsbqjvrmgHELFlc6y50NhgBL3WYEZ93l8RNE5h4OW02V+WSmFEvM
WIR49ShEa68ciHBLBxLwA4vdugA2UOYxzFXFaLgughhweCg5yUbTMCgBHJq3E+SuLV+nQniGZ3iM
fMSku0QMSYQWTOtnkEEpICfc+HAdX6W+Jhc+o1pyECab4tS2bEZs/GsGbYlI5whfV8cg1o36BUR6
YLJw5L830wKBUjXHO2KaMJ1g2IUlpTq2cnmBZ/IjhJs4NVbQp5OnrALEQu8G0cAbX6x3cYdDDiaN
iM6jMxji1XTAJFvl/eoEJTK1apietb5RXSOOTMXzRiPhaF8bv79pWu6gwvS8Z5KEnyE8wPkD6src
t5uhHPtQFw3RphgH/4G4KIJNIEvdtAlOFG6lMrYkdRYpEu4V5BVZEFjTUdCIlYQNYqfGKwOAEhd7
5bpYJ02LcI6dclGjlUfMwFYWrO+JqHHl+QtgkbEXlsbhuLEMUiMzWoe3mOvvBZCPReytB7yeAPzH
xM0FriMOFdk45izG4LMZowNu5QUbZuRlVgfBIDy2/lkwdloayD7q0FZl5S/JDU9Ag4AP1LRPcqSY
wEhWzTtktL6zUYZ52CvgsmJnKmTcjZvFcL/wZRVkle3RvJnlGzRdQ1nHw5iNTWyVNamaXb3G/MxH
fddWVZhHonqEdLBKIzMjsZ2b10VxP2X2RApA+pMt7ne4uhcIJ11IONJkssFpQRsCTGXv2dCBlwQy
lWxBnwDmGO+EVqc5cXRqASCoEcjEmN4H3bJmkOlYKImCwJSYPyMZFdsadXBhVjbC4QUnaN1VFtnj
oPZmu91XEQ77OsbSPK+0P7WLiY9NQs5x0OM4IdzpxUswDk9MvfTpOHlf4SciPOWOHj4FE1bBnla3
TNnNIbYGLGoAsZaTDaI18jPsFwcL8451tsjVwKMjlvg2C3gstzjGANQc1zCcxBGcNW3jFkZEwQ6a
OF30rrM8r2ivFjKMzQF9cHpul9ngoNMO7xYh8+01xApqBTiGXgI1dAVMCWRH8OYLyZa14K7y5xQt
fLLTtKY3rm2i0hbKvgONESM1IyzogKllf4q5xmZpeWHR0EHfD4Pl7XEWZ8UoIv5UWZBgORbnx3Ye
kp1FEqdN/bVFY7NlGoejNmF1ymhMThZkY5nk/NHobt0Z0nnZhNl5FniC5ZDs07Sa+ze3AdQf2wWu
N8ofV987ORg4nSs457EuJajKIj60S1ohF7nJO5NEj25r9Zj+udVmQWzkzZXAlK5WT9GEGD91DG32
NXdGZI5ebYtQ5KexZV2xjG5uFi9OIQV+xuXQwuO8+oWawd5P2zFxUndCCVrj9kjBQPVTH4WydF4p
UGJbTzloOnsWh2Z4vITLJNM6pnGpO/TrWwc6nyRm4WXiPT35wgPRb+iRvxsZO08aO9whCveT6p1P
TtxItD5rHORHIIo7wwMwBQRWCVwSsUjsFMk7mCWHj9zyZDr4sPjTtVxxSpw7wK30UPgLe4naeNsS
7wIj2CvyRd5RSgUocdtpw2cYQWp/+eKz1S9bX9KC+BGOHVK+19Wcq46ZHW8sHPK4rXaOmIML7jlx
XMdOHQS2+C1tHZmzpjfbmldLAR1dV1ZNZNkXyFQQeDQ3x6AxTx43b1bLNU5ss7kfAJG982c0ODgG
1QaaUhoWrnLPTFOUmf4yxyl0eHPqN/Neu8j5GoIheSLSQCjlMZyjQOc9AqVw1H3jp0hrVWkFS2jW
+8t9OMWPURLuoQ/vy552ed8F2OEELPli4S8Dwtpyl8wbNi03UVRvUTTkaOgeDPRGr9xgH+1qO8d5
aguTyf0smgLMUYwz1zvE8bAMHfgyaNEKaezxGK+Ti9p3yL2gvVJpmuYWyJ4cDfBc4I/GANdiq/kO
WoBdtASnqIHWUNj7dg4y5rsbxEcg9NPfxit9WKDbLqHUzOxGb2GHLmTS3EpLP0w1+yRgP0V07BY9
1bJeaKHRDknodFNJJEjVYTkT50NhQAA9aW5CeRmsNXh1XS8Xs4OIKWy2gDDkLreKsRKFHM361EZ0
u04DRjhB1k+mYCjU+97aC467d0j2XuSUlExzhq5DuVjLVc10AS2qTAL6yCiCvhvxYqoZejwcja9H
mxX+EgDUaMDKzrER6WzUy0TDUnTufchlyoQLBYftJjfIaf8EoDFCJdyi9zWuojVPOl6ajqGgrUka
ofMfutjfoiib0X5PK/qFeoyfFprI7eyO19zcm9md2TPccDc0EJt6mnd+jV29IcuugkWlHuEi8pF1
h+buQY3DBgdTXKvEOyAScIeGAbSdMpvwSrtqfAFKLIf/PMP+AbEvu2Aa+hxZWAbjCpu2HR5oMNwN
Eg2kxFZorQxYvImCuAGh9pODL0MjZCs8LJHc1CF0aLq/eB7zsqqts77G3EjFpZV0wwEf5TEJyINS
AlXGZ2hKD7JpyqXpLv7s7yFa6HLZy4eQ9BcT1+guL3iQa4LJkCfuBDR5daiSEYOmht4Tmx97g+4X
dnRPudBcISltCW2WDrN3W9Xwa6zJq6FW1uPmq7B5oD9qbSGWLbwrFDoMl0Mn5BHpGFgv4qOl2b6X
kK8GuJetcTcQHPs17rFkweAvZbMGUmSkt6yvDkC+vMKOejEVlC6Nq27cds1qyGvu0Fg3KAP6fCQa
NI4gPGrtL6llXRuYgl/5EcstdGxXzXOHDUG1F2z4t32ojgIl5Wp3aCC4aK3h3XfTgmI/UftpqO94
w3QqomnPelkgaL5N+9kGWCIpme/sFwr7tJwBgUDb6TIE9OAjTzMLq/luCsx93ZM8at09pPRTNnhy
LrQnejBqsJoSCz7VevR0qRp72wC2gbmKd4OzbQGO+asXkxgdCf0y+qCzQN+3sXrYGToZ7X0XqISq
B6ll1thd9NelXnbIX9r5Y4Jc5+ZlqqNbTIw+ucEQo/OuX3tv2q9dnOwwi3iAAwQrQfwZM86jSup3
M5mbekpK0oYXk7TbKiZYLjHsQZZbnQuSlJEj7qBHXTMXGtDMaZY992FJ6OiGJMGneLXO0G3KdLSQ
aysr/143IJ4ToTK/6o/zRD/a0UsXRHuxxTojRvUtkZMF/VWzIz4Oftej3Ii3jhS3M84muWd3+6Cv
9yRZ7rqQ32kIYLI6kDcDkyfsf69gK/gZOHKf+qpeNtRVqJ+iuECC2JTRdThHojsIF+42Yq1PmGCn
M132NNHnvh5WnCuIfYhXu7mHWdHJkIm6nNYVU7k5HitUGpOr79eGPnTtvGQ1QZukg5zFAAErcOzy
iQNIaJ2kiC8DLtOxIXpK1hMTDYKFJe4L3B89bNo82lSLH596rCFbxSPnE8gaZGdXoKsNTgy7ceSq
ZNcvSAB29YCGD4zH9WZGOftstaaFIjxK1n0D5fXRDeDB6pTseTlyqy4cIa4lUByWGCRjiMz7btup
vr6nK2nfO89tL9CKo+vTJZCMezOxc9007t1kmuDiRbWNN9Mk1ZaSzv6YpgSdGMuZNRYiAkRPRVZW
crt+7+uFiC1pQH5Ix7bSL9bMIQDz53G+OFwDxbYAFozNyu3cLR77XffEzQgdxC3H9HA7dm5078H6
/RRaQXxmIJEDr8udMUPfSBRJA6GfhNKuqEW/XNA69F6IVduvMzrJ23HuE4iqesLKkNskazGGg2e0
Qog5jRQtSdTMdxzfTAEwc1cQJlFUudjDBlk1bwkSg9GxWHUeLmrJMFX3UI8brD6tWvaBXrwS4wTA
mUaS3AWk7zFjljg39iguwJCyXK900CXBwj7NR39ymyNoNyG+o8GdH/uBLBnsitHNFMzxW00T7M8u
uqBVp/00jvWUz36/fIIErk1nr/qoOuwCo0FaQKpgh82g7WVb6Q76JtY4E82N/NLW9WukAnVu0D2A
BazjD5r6UGb7o5wOydKNO7Pq7l4EaKyyuUFTBn3VfBUAB0ZjMGQdRik2ReeHYKHEUBIN1CBa3wfM
Bue0TpJ5t1iy3zCpsP7Ya1RGMWd7PooBNxCWNvincn90TiN67uWCtttdYq/dvlHBBsKEW4yGvLua
IuMx5QK/DhuWky/xMBQTqu2nRS4QMHod+mRIF5U5atipCJAMm82NmQqFFmruemg1TQDVXnhD4iMZ
I+tkxnoM02haRpglmgWdi3Hqz66ZMTIb/Grvi2XG3jGT624CxUUKlps+NdLzMh047Z7UfnsLcfgr
Fwi8Rf9HllUX9hvUTklmRQFtUhvG8kwDAnuypwhMybCVGDZ1SdDd6KBL7hPwWWH+1KP8sjrEBl9e
C1ryaNbnmNkUx7VwqHO9unozzYDQ49WGC474kb9ZfSkUyoIWw3RRV1hooFtDboJY/BtkKSi42JFH
gftzDdHoANF7QjIYWN4aA1CRJ1VLUPu7wn9wWAWkY7B4a4aJIToAqlqTM6XaoikzlkHFqMxp6TSm
Wk6lnh3p0G03NXWeBHONjo4Kjg0GdXhMKzwxIuFZtlp0KQOD9Kz4ypD+GxgfKmDaQSshcU2Na7lC
ghnWa4KjxNgTB5aUNqyfQeqxqnSpMdnKAXexvd3fVO1wh2MUWVQTBFYYb8SVg9mY4vYp5JFUm791
EN/J0EOjgrVAm6d1g+fKDK7xJWuZqR8rArz2b8ap/0id9/9U2n2jzvtfavj+f1TnwZEJkfTf/yWA
+5M+7yyVGKef9np4k6h/f/r7f//f5qed7N+GL98o9357uN+0e44f/gK0FBR2kNv5mPnD2vCbdA/I
xF+g67SRzwSfKOxv0Ev9rtzz/V/AaADvAZo/sDHdK4/3d+Ge7/1yDduFVOyqtkMMi/uf6Pa8X8Fm
/yPKQtgj/JXAgQMuAIaBC7rRt1owjJ5C1wI/D42L9g5mJv/IndBCdde+j0ozoPdxB1DN2TtcEQlW
9GjMdQeTaegyhlaoNIXiw1piKhqcjFWt2YCeRzp4S3jEptZDK7Q++t4Coko3IDcEMtCtVQscvWgF
y9gC6OnqeVYRQEW1N8k8HhyzNJsecGVMu0c/r6R/aySCYGene/OiwexA28azrHg0OrUsoyGrMcxH
4kJktf2WRnZXYi4p81mwCe3bq32JoWnPGDHIiKn3owJgCD3LMjIrQCXV8ArxzZQmIM2dAAMSuyju
3x3j3cYDPTSi/QIa2Tty6jxsTfSQEPvRr8EttyQt43F9kT3cGLLj93B2Hyw7hgm3XZtNuGAKN1nj
ax3DrzONUKCs4N6WcxJhKOT/X+rOdDdu5dzaV8QNTsUi/7LZ3ZotS7Is6w/hSZznmVd/Hio72GpK
6YZzcIDv20CCIE5cTbJYrHrftZ5lJdT2Wj7ldvKi2/6FmY/+Bf3W+SwSyQ90bM4GQf09qIfrseR4
IqO2cunQ0jdEFbuhy/JDmsS3hMEU7Uk06jmHqfFDVWrpeZRF4SdUPG3utsU8XfqinfYWm66Naha3
uYHcJcBX5yVgd/ny8JBqtlxXZGLfdEk17SdrvC2rZ7VltKVrhXAI18tgs1keuAvLf1VY6fMw1ff5
FFz6c1tu9XzZSoDndIcqFhujV35qwLE9GMRsy7X2OpySwauzUG6zwExdO7Qeujz6pVhq6jZ1+lyN
Q7mj206zJ60jnj20N/QFmLOKblwieggEbPyqQiin1tcqj0d3gvppVENcWXXvINuLX3xTuUim5Td2
6TN7LhZvAiNp/xW31czziOKw26V5Uz6zhIqzQqPoUM2GdmXkWXE2UIy/ofrfeKPRXKPLJPm16Lur
0e+6K2kFJjKDOdfYgCOIuaNNUf4g/ar6TPbPUzmIvR51Nmod44w64o8STDrV+OKeVvB4U475c+PX
974Zk24a5/cNvzaumqdczW61pg3ceRhDhAtKQhBk9kN2ya8p7grPNNmCRCYZP9Joxou8IMTHzOni
O2Gw1H6VC4Ll7p2JqYDVLKSmmPwiA/EBd8hn4U/5XmRFsisiunIJW9UNcCM6vPTEvEIXnKKyRDxS
qs6vYjSWo+snBAPFU3qr1+KMhl7gwWOkMcR7Njnhi5i0z4t0y8XTzrSL8hdRso1IoRhDSsyYhPR+
97Aop52fKdGmicfEc7LhOo7C59kqVU8J8uIsBRXrjqXs800IGefMaYeCw9oUXFmzaHe9L6wtn+fr
QTBnRnSf5CtJY5dKP+BetNpVOUbjp0hv8v2MspMig59uStEQserU+AADQ2wGNNko5PgLhFHRU7Fj
amjzlLp5WD21IwtCN1nIZ1S/oQEfhL/awvlpRGZ14SvRi2+be1GGhavJzsM4bLlBX9GnYVmE/GUA
8s5ML23mfO9gCaX1S9EZCaNgf5+bnqrMj9xJa4sg9jqNVfOswBLk9eY0uaHQZzbC4S+ip65hc7zY
IFwe05iemG5CPjYrDqVRxE9rnDDbDHjR9l2gj+cyjamQ6fVTYgc/al39bqOi8xQDcVFu5eMFKqpk
p/FyY5ZoWPhM8uzsicOkLXpW2rzXt0slnhZdoWJWFdUFGrAOPVtefqI3MyOH86unrgjTrW2X+VXW
5zXFfqtz+6gyXL/vrl/njWjDcnnZ6NxywnOdmoIDNonpTNWYZLRUojPFnrDkRpGzF+bfEY7/BxuS
/7ht+X9wC7J84f/z/mP7s/v+q6jfbjKW/8Pf7gAp/tJwbRAvYsIv08B5/nuLoTj6X3h5F8oI4IvF
0vOPO0D7i/YM+w9shyYfYgeR+N9bDEX8hbhemA5cCWIVxJ9sMLRDP5FABo4VDNwGuDNSkd4ZG5UR
fFqiz3zykmLXyeTBaIFMZS+5ALAL140CXscGK39M5ZUt+61GalpLahvpOPulnBGiOVPH6fzN7ftA
Ac/NeiNFX34V+y4UmkswoVwyIw93PSiUfLtyFGfbqXa56fGTo0riYNeEBmVBuvTu8fFeJfX/bLMY
EJM2gC+Apg7Zrbq+2mb5M9Ulygw0VOYU1URlUce6AXxIVkYPvRJRFgKwpaapyGZjqR1vV5Dkyj1p
c7PqaX5DSXckvOqmm6eodrOAbjxGdcEbN6iN8llDGPa1Iq2u3uZJbCcudgatdKvR1J/o/eAdDfpw
/hrGrXiGLjwGlJWmqfR62x7i+xwlA8IIXcw1bZCo8nfLlVjbBjUHKlfFFOHeGlTKaqWD6vrCqJan
mcaU8Vwx6+2dT4WaONopnXflqBFOF812sFesRfmdKh3frFTnyxtmgWq5FAqsi6pIEQBFlaD7MXZ5
/DWgiW6wBIaa5eVxTnEm7YfuW2VaHJXiBhth6cc45gqNo7QXlvSrvSgx68zNxUin1XL8tt04AbZY
N9SyWd3EfZG3OzMEnUiPe5p/2n41omb3m8q5SIJSlJsoYwvuxmSlJl4eDNOnxrDZ9Fr6xO01DTJ6
lq4Sx+feph2PBMCh1UjrRoSbTkHGgc4tFV+6ucJUObKVfhyVKjc3Qzpo7VmA6uVGw3J6Km5mMUqs
JhMOZcKcl6xvC9/s4eylmhalYzYZaBGNBlV46txYaUV1uFC0RXibjuV5q8QOkuC0Q6qp9vigTs3o
d79hOYPw/VpWCM4OK3NMowelnYKjeW0J0uuJKJ0hkbcJwZxlnjBTlCGjsTWqFYEi8E+a3fFXamU4
hdOIAQcsAsxeegsm1s7DuzA3k1J3c6Juh2gwHti4NrfoPwZv6rL6ik4KrbI0yHc+JdYNHgMbxRvi
ASwZOYT/ECd+38oT5t9Dhws/aSHr6fwiB56Mpotl2XljMZaKVUaTGmteqPnptUPszic4TPWX41f+
4ShgTDAlgkHnUHk4SjCyeY+7CDexMeaXU5QjavFnY3t8lJWRebkYrA1MM9zXCxRLrmzEQBlav/C5
mLJI7FuHqsQdpzfzt2YGlGps88aZnCeWZtMrTdSRbZWEJ1bp1bfj3S9YXSi2FHVmA6l5w6i9SHa9
XtG0Pd4R6rHURFBv+5MbV1N+wpC1er/ejbt40N48Rn+iY4zrVvP6sBsuZna4F3FlPlchbXEUhlW5
K+Ng+oVSEVwtZ4vpBIl09XV6HR/fKRwyMlYhRa/uvJIrcRmYChXlpAp2vpn5G0ir3a0E+XshJ8P6
ceJRL1+fNwvK64CL7dYR8MDfM2uiQkF+Mluqh0w5gS2BY6RREVGGqQVGVI7xuUgT53NfKv0Napnx
92Rl8l6kAR3a4z/l/dymOEmo4UKiYEtjrN6ggt14NcFJ93wo0i7vmH5nIn36fHyUQwPc69TmDQUo
s7idcckvE+DNA6YJoRkF/T0PrlX80DrTfJ5zGH4QkOXcqWCGo9lK/RPh4++vDScxwe26JASGUOTV
qJ3iTFSQmc6ihKzHSTTZzj20uePXdmiQXK4NFhd3yNHgy7IvXG1tiiIQE4+TSrNswt2YoUkrelbE
TIvTb8eHej9PcZ4uFSQ+RLgX13QaMr7YY4Gz8Ga6tNc5xZtHZaSDmpQKhswyOIWR++jSpK7CIePl
sAHWHz42ZcQHlPc2ws2oqPaiV1J2lUPsgTgMTwE5VtfGssyipy+u79eNtbn6uoTSqks1CTiHVk0/
bwMt5yAEsLD4YUw+3obC0ulBa6RY0IkgGuFMV5sCBFNQldMV2i7yCtqgGm+HAEHrNkENZF6PEY52
FC+LfeL4k1jdGX4tO2sc20vAJPgWY7UjoPSOp6GI9W2U+qNntFPhJW087lQD+9/xofTlyt8sFv8a
y5Y4YyF2s0itJpg2d3OXJ5O+7ayORhLQBFjFvmgWNQMuB4LtbN2dkzDFZoKwMtgkgW1eaDIepg0c
a6JXiRpORs+K0FJmMR+XnZngmNtko2E+4NPEGWgVjW56RIHAz/MJz9TOj1/EB/eLbZNpQVrhdnEW
OJxJVEIwv+WRgVbesK/01LAvZr2eLmWfdHfHh1qtNcvtYjVjb/9Kx4AbfzhUXoVNUuN53JqU+Pez
Zs6fkZWiUyV2gOiQXPUfBOqAEyvcYvtePyWsxOD6VNjCZF+tDhxFZ6tMxYyU6jxq7uKq8ulf1bWy
03DBzdu21no0idIcz9tk1OiGZLpGEpkftiNZ9E1unbU0vqRr+LN1EVnxXOw7Gpx7UdMywZbjRPmF
NuipuByR6+Z7IJ9V7NltTwMp0WJ78I7fxtXi+XobLQ2FD/VwiXF5NcNprAzNoHJK0eugvXa60vHk
OJ9CNy4ryGpu81ej1ibG4JUBdPiwfJShuNtsvEZtnmJf7KxfBR2bYBu1ZIMYflbtEjEQ4daZzkPH
h+nEJ+KD8TFkC0yldArA7izz9s2HKeOj2wDOZfUM8qu6Ni5L3QSMUt1UVvQ768yOmouknF7+PH53
3692nE0JGjRUspWIL169DxUYvCgfVLHNMFEQQ1qjFy7TYWP1Fb1nRZ5y8b+/TpvFSucms4RohBus
rtOsLNpohY7lvauvnMJI780szM8X1hkmryg0to6iK3vTAUlNUBEC2eMXvEKNgIAhlwgSEB0ZoNi2
1FdXDFXFjHRZccXh4N9Lmdn1ZhompBKl05JxVGiypwoBlgiJJ+E/2AoI8HTgGvT5F+KyxbA5/ove
T3BqNxLsFFUAbs6aG4RChiD32jC3/KnY2FX+Ysz2KVjo62X9M8FhH1OQphIj4empgn9Wly2F0jZ5
6ahbNYn9GUeHJX5CkNJGz/Zzae4yFvfbKNcEZ8cWJCdJSDjm9gMB0C/WWKbfgGZhFqdUPJeukpE6
4haqbC5DuifNzogjuKoaTvMMe8Ccfm2SZM7O6M0jlKhjZ1jqte30+/idW4Onl4uyqFTZ0gK7vAAv
DmeTE2BbRrWob3tCs5oACCLm5cHVusz6OY/zqLqzlirPuKFk7Sq4EfbYREbkJWCht81c6hszysVn
01aSL8d/2uF3httNLAkEU4tYJFhMtABXv0zhWU9JLT1bRpXXt7YxujoVnM80d8XjH44FCBpMlikp
s0k2Sau70HVD1dBLlJ7kw+zVNh6MDlvRZpQg7/50KM4KxHdyBoffx1+6uqzQbKd5otlBOcm4ArAo
txRu+r2QqTxxFlod87mFy7mEAiY8IACQhOsejpUaga3OJWOpeXkz86tYj7p+02Wa/OkY1LtsgxJS
gfFtp3aOfhHiO3IdVCuugYdoV0FxPXE8fPdQl9073/QF2s+PW+Mz9LbODa2RXP3S52g0nJiVNVik
Gkz9H9/ow6GWdfTN94AOn6rn6K68KCzq7URRYyNpv50n7RycWH8O9ynLfaY+qbEscNIHebTOKNXt
OHP8zra8OVf7216tp0fMYcrdjPr9c9+ALcBlapz43r1/dZdR+eAyc1WNHvRyr99cII4juId9jLwV
SPR9gikdTaKJtn5u9LMg9XHGyoKOajjhToma8IolvbgNrYhkZa3Whds7or+b00r/84fMqYaI0qVK
DEJn9TbNeY99LWmlh04VHWLVzt5YI1muI1/d/unbBAkOAh5MOkFUwfq4D+WwMAdSm0k5K9QzI2is
a5ioyQ2am/TL8aEOPzKvD5mhlnL/8plh1Ty83TOZugVvNkM1ltwIkg2hjE2nlofDus3fo1A7YhuF
GPndKCjR6tI0fOmFI02rnR5r4pvRBDlSzljMbq8jE7SKfL60e/9UHPTqw/6vwdExcDPNBXH+moL4
ZkY1QTKbYdBJb7aM7oJCOgJZyHOfrMwvvTTD8BYQAvNIVSPdZRIdIRv/6HsgcdWdeHkPNzl//xKa
gdDr8Hi/A3epYLtKZ8wlZWpkoFjmkp8N5JSbbMTsYeTqhMxYL7/IQe0eyqbLL48/6w9eaBsp1HJQ
Joqdd/vwWSfRTJogTUj0SwrSTEU1HkdMV7u4IyZGmt1OJF34dHzMDy9ZAPOEH61r777EFjJ8xR4z
6Y1FinTcQXGF0bY9L0Nb+cHndbqcSSJ7HJD87+PMGh+OD//BymxTOQIxxGlrmX6HlwzcJomdsZKe
b2sV5iOju6XD6l+3ut79Oj6UtnzjDnZSMNffjrVamtWyGAh0nAlUE1ntcgIXRF40xp6ci+pyssL6
TCaYrPx07j8LOcDSgwTyDa0gsulkCv+LNYSyCO82UiPi11Ybjcmcgi4amGvqRLO7rVhH1aB4YTM0
/i9HWk2rmQZ+niiMlKfICXzqbNscpQfdGrXyTtzj5e96f4//uarVPiNVNb9PU5R2WmkNn2YrC7bj
lOmYWyKUBlW8tevCQbUoaf83kYGrbhh2+OJPHQs/nFfLgYHSJGV9ffnzN2tKt8SZ8zmAo9NPtTcv
RG99aI3dCLHmxDV/NBTCLxZnkgMohK6mFTSOSUsbli8jHM19Wrdip1ej4aVUd86O397DQ9+/1ifm
y0JFR8hN2+LwqpyULDuE+3zicrqLJrGpz4jmu0sQgdlujmR7IvPZ/OBp8u1hQTQNqiLrT2owdZwP
yLXGBK5JEryidlPo+h/GaywfNzhlXBKlJFpD68KHhKipo39m/Z+15qIaZuWG0Ff2/Soykprs4I3T
RsZ1Zhr5jQGG+cSi/9Gq+3b41ZQdjUbKul8WfUHZPm1C3D9Y9fbhQHZlwn55Q50o3h9/kh/eWeIJ
XpNEDXIMDp+k6AO1UHgNeJJm7KVmnp5P7F5OjPLh1IQuxbaXjT8F38NRlCjNSlNyaTH4a8LERrFX
gw6+iX+Ku/nh4so7RX2AYjm1zdVQSc3+JOGc4yVOygxRKsogVtSOhDh1Xu5HC+OgL3azCf+hK58q
ZNjf6aWDxiwp557YGX/4nkhw6Fw0V71++0uzlm3dcHfjnjMmErjq2iRj77qJjcrrhrY7/y+e5pvx
ViceNZzykV4/Fx86wKTaAMMT452YqB/NGSqDoNdtiz3/K63vzZrmZ2gTDZW1tUmV7E6r48BThlD9
L67l7SirlbPNh0yL5pJ33oKS1AWF3DXlfCpIYpnf6+8EG3Vj6UXjX3235xspXuYK73yUVvXFJINI
caHKD9/6ie6ZWxhRRfGOM7Mr60rToGv1pwLeP3g56LUQU2Lx5Fi6V1uP1IkNv89y2xuHoLvsiJwC
nYAnNKeJ/nh8fnywxDjssaie0epByrL61luqX6ujgoYVaF7+rU9rQpIpGTVNUT7XfMJ2aeGru+Nj
fjBbGJMEOZjWy+Fw+U1vZkszTgoZcYwZRBUewTjWLjDAn+pdfTiKznSkQQbsdv1FQvWPQq9Oba9r
8tyz9eIFw0p6YuJ/ePtQDPAP+gm+sYeXQjAPwj+NJxUZGQxfFLtgS1nxvs2y0z9RXk4+D7FmnBj1
w0uj8mZz81AIitUNZCduWGHPqBW1iWvKreZlEp5s5C5fl9WLQHaVymGaXQon69XS0egkymSKxtIx
jMk+6WT9tcXYv8MOP18RAdg+xLMx76scD4aiDvo+KfXpvNEx07oYuk+VpD681QKasM7KyRqzutW9
lqqFkByiqe2SGzlEOfDEQa/2aTm1LN0IQyekradaVB8sB9yFf4Zd7tKbyRpGoVTYNGHQmIZmq5e9
/3tWSkmC9+JsCggoRkxbOzADSNHABhydeNYfnUH5WiwSkKU/ypt6+AOiZgzatIBoKYyBrWoxthho
B4N2ujs31gwNDQ/eQ6Hn5nclpXnqttmcgTuZRaBS2ZL0YI6/vq8pUO8mBgUNKjsaO6P1N6y12tAY
oc96bFuRi3SWmrhwg5QbDsn2DTm72tPYmfsY69Im1n1gAQJoW91Z08M8mObvpva/SQlCVYkJ0anw
1exUaI2fQIkRRB/afn+iMvTR+0Jjjm4EK9YiTDi8hZNIFTsDKeuhcTEwe8rwXPV968Sn/aMJSrY9
2GQmjK3ZqwdVhXlFnzO2vRqqulvCawITJv0BHW0w7p180oNNgOdSnBj3/dfC5IVY6sJUa202xIdX
l+d4kqXD4cHGlrQJkfRsaxmmu5iMee/4o18+PIdPnqFA5WEzISKQsuXhUENcKp2DzM1TQVjdNkNH
wFo89CTJhChPsm1iqPFV1wLvepZJD4rr+PDrAB/240w53WAXx4WiLlle1jcv41B2U5bZge8lYOPN
TRJVye9E6dg6oTE0b+IUGb+LeZcssTiHUgE47V5Bnx66jdFg2TTzcLa2jtpltgfGJSYFWFlY8I1V
TvUGa0Mc7NWqN79HM6jgzTj7+Lf5MOo3+C4SRNUyggYYSLW+Y0euf17qkd+boFfmDcy1othleVPD
BMmq8VPexk2xPX4D3k9kaPrUgJBrvcZPrr7WDr1lPY85ZSVEIuLRl/FdTXHzj8uVS4IOqw3vCt+q
9faj7ERE4lFCya3u6OXks7PDHvg70bPxhDLio/mkczWsaks3dl2xtREXOk3HSChVy3MZGzomzNnY
GWUtZlcZu+pFn9rtoAjjVCvgw1tpU0mzl/BYNiKHU4nsUNISBMViznJa4Q4YY7Z8TqO9AcnkyR+C
ai+tsgQaIZtdDyl2X9OhvmRR07Yx3vUYbP5nUUJKOf6IPziuLKdaDgeLXov/sNr8wd3i05b21J2m
BqoSB0/QCIhAH2j/mDejKIMMRYSW/pwCQ+mJd7Dhac02L+GG5KigwsPUTX9c/uM3kazGCZg6FR3l
w5sV+VYIghsXO7OyAO7X+m4HBfiXBsvEG3HDpG6VBad0Mx8tbMDoX4WQ0F/XwuqaMIyyNwU78RmL
ZYA7fsfx6Zc2avaJJVRbLuBgYRPsKLDG4YbjEwvi/vACa/KiHIylilepdnpho1J2S2MM7lhuuqvI
jmI4OuGgP6ctRq0uFt2+yG1MG1kV3wEeK3/alRn+KkddvbUU2J1u2pinkkfe7USW38jEQATFuwKx
/vA3wmdVwhLZHOAR7NedqJWffu3735vEmpcwsyhU96UVji8dP+1p0udmf3xqvntlVj9gtQOrB3hC
wswVr+tSROah82Xuw1PFx3dLwjII5y720xpBtNq7vS22mJbvjBfbCj4p6yJJYc+NinFVi/6yNcWd
aOoT+4MPnz7a1yVfkx7SupMxVLCeLSVSPNtic+kOQRaw7Fk1h9hqH+WB8nT8Rq7ksFTLlou07WVz
zeHLtFePUuC1UCXJ6J5UO98LukB4uJwBQE2xWb+MfVb9IChJIOnDBjVVqActMHTHf8S7t2v5DWwY
FpWGLplQh9NpZJ5hgQYLFqGNBZcZVDQ+VXHTlV15f3yoDyfOm6FW+y9amwEyGSZOnuO0jmV4N2da
enZ8kI8eIhFTFv96lfWtBsHf3Y+BEiuerqehv83nErqXXdnqnrAA9euIvv3l+IjvNnwcYrlL5L4t
IklMDId3UCFnDe1V5VBE8ptL3O7TtSRy5jOJuFHkziTL7PJZZN7/btTVUgVJG0zkBAobDkSxA3ps
vehVEOyqxukxgIvySpka/8Tn8v0T5OuCFHCxBQmkEaubWyXzbI0hUcJEPchLU82tK02DL3380t6/
+4yCIoUtjsPmch2XNrC82LPe+17qwItzwh61fWjSqAXLa0FhmbIAUsAE06KI0+jE/HkvDiDxlvRr
BPeUzFW2mIePM4FdPJIa7XvQ7uKbJrUbuenztnqwjOaKhHGNUOmqPJ+aUN6XWZr9ImMUQAUt/Ita
c0JgyTjb/vyGsNXDWoUHYJFIHv4kwKFRnYOU8+LasdH3FcnZKA3r0a+1Fmgm3szrKreGzMv1+VRc
JHoI/vb1RxFvCGExNgLWd0LQQcsmjBl9sA2N1r4MFi3bJhgLqMCxLFWVQz+7H+D94lMcaCOBDKId
MYhE5MHz4ulkGAa2UtcuMdGW2OddGRnYY9T0KyqX8Ct919vCB4fjlvR8zC24zVq4IRbCHB44WGuX
OvQUbf2oMJ9C+OLhHpA1IbNO0dS3IEZAU8IAHT6bol+g/zWZ6LGagXwnN4IVzWmUNPGqxu7xW5JP
QV8tM5AilWT1QeWte+MXHovxJUdzfwX+vnGIganjr2NLkomb09ylvD7O5r1RTsVjjfKF6ymn6lEk
Ur32eznmbpU6OSxcA/QYGHfY+hCHZZpucmTuP+d21ENXWK0C0iomTwN7S2FCFFN7wkdbv57ILYdr
OVIDB0bjZGklNnK2YWCEVtkFV4rQJ8Tral39IB8aPDv2d9I7OU1/HZFGx9u2NMi8sEq7CD8rg96A
c4wT+yExpjrpt9VQ1TlBIbYNZkfYyplaQb3VvLyrtdkr56yW+heNFhEHI8n1ZfDoUQlUw0ZkJQT+
wKCzEdlq8aCFgW1r+062aUY/cCAvNTdCQiPImxzIrwoTx9io5K5bnrA6rXaDNKRBQgiC/N6OYfJc
9/S8NrHqVOnGgMA2Y52xyQ2B0Ty0biZGzv2zFiWgVmQ0/u6FoUKJt+XvcEhk66rEGKebVAmCBRza
pPNjY8Na31l55SdnjWXioMeR3ZbuONIP8kpNgZlUdzbbtmpq+nutyangaCk1LK9sCOkEVVlJUk6M
up23EmfafMHe2QbaJfFIu6U96To8bSNQQNhoiIBaaJovU8UcGEWvUV4xg/qWSktNrTSRfuMSAxcq
uxjgF1Pd6K0bm4Rwc5N2KibisIAiWpe0bgB8NviZQmX6RRdAxt5kyOCuwsU9uhoR1bc9IsYGq/2Y
V5wADORWisiSpykP2B70tZ5+Yntpf26nqrxHiwAMba6Kkiqnnmu3U1mB4Gr0sYZsaoiB5AIfwuZu
kIrG34+GAHKKCqTb5clZ4dYRo/pN52X7QqWnH7ZCp6KzmQOrPo9qVe3dWBRm7bE/Gn/QZ+6/Qx7m
L6IJiLNQAdoCaKjs53vhB+o9/U79WVAOhEffJwXMom6uH+AWAgqjdtqbaIF9ywLHHMHpBOA/84rH
dvS7NfzpgnDqkOjSNApvISuO7YWhZdlFopT4shu++rZbCFhSnhoqA2pBwAB0xwOk3xXNweDKbszx
TqkV+Tz3ibgVjWxDqNEhtsXUT4SX+baeuCGnlGtTiefRTXMpfw6dExjMv4EkRyJDMVMjCQQ7j9UZ
QmJGG3OmHB6ahdupRtN5U26Yv4kym9PbXjGCaBOEsTKcWeqkAe7iTAfjXx8L4KQAKr5Vepl/A+5v
PDYKOauuWtV94spGOM92HAywYXS/pHRRBinIo2zwqd2RX9RuKDACzStawZ6sNoBMARJ/sEaoTY0I
FcybjjG75XzRJWn0Y5zQkLmQDOOnUKgRpvAyqVmAhah/ZH1QQjlClL1pbQsOTZta2pkl5CSXhaGz
SLxIwi9qYFlfSORJmp1px2PjwWTMxm9UzYzR60dTJNspCvXPI3ilcc9L4fOrI0PtfkZ1BTMom9BR
u1kMROoyCialhRNGUsguralMQd4e6XE7jd8WoHl9qWxKBV3SdgrShIjysCvSjdqO6oXFLhXGB1Vz
hXJzoj4T/zF3Z5NZZJrbp0obUeLilOPGVq9OniSXMvXGjigB14p0vBO5KhLLtctWPvcjMUWmAPtJ
lTT0/U3ZdxjLplFVGi8hf0E9Lwg0CAi7QUl1RiLgsLdjK7Y3mECS7ozEJONRV5bsFmzrdXbeyL4D
nonKyXHRC/n8OzhmueuIcYoudWtU9iHI7RcdTq66ha2bdFepyIYanA87aiAb5uB/AYrS5LeGTvtj
36ZLkoxENsuf4iyN3bKnX+eldjI8dfBnc3cSUeJsNKOC056XmOK+GFhfs18trLPBK+0xyt3MaspL
rXMg4FuR9UWtnPnJZAdqbFlBzdmN4GZ/hfSDjzceMETcJC2GpW1i5nn8gxDrFHCcjokaIYJDP1Tt
Umq1hobpHrIV5BAAmMr3XmmcjDoMpQlgmTFhA7MeRs/I/GCxZfGQ3DG14S6EQamdgeRSftYknnXn
RucX31VaJMkGf/EMQ4QMZNYOp3Vm4yLqCHtyi1xpNRZekPq7AV2P2KK9RESAwwAusJis6WuUtdqj
Qn5wuQmihHVCYR/y3YaJdmVGSa27RODwaVfN1nwILF95qhqz58hujJwHlKY3eghNMfzNuE7CrwY4
92BTJE3+BZj1pJMd02svStW3vwdjnr7hkh548SozvpR+Ldky5JNcmC6m5O1S1PJyrqkkw7UmUBqo
dJSeC9GAjBrz3LylkJI+60C4b2qR6yN5CUXRfjHqOLpu89mAI1XM1U3D/8qH81WW1lYFtvEjNLQw
3ADPgMs/TT3bOcuO+9+6Rti4F6i+dRWXavncFXUH7kLVEjAmU4vt2C5GcdnmTtOeR9FctXuzhPe0
0dIcsPjcIVPemH3I+unMs6h32G3Mz2ZILtKC96/3siSh+aafzcH2rIEyKNu4Ds4nViM2Ihg/ioov
KWJ2l1MQYK0Jo5i/sUhc+560eU64VJwRY95zX64VWaCElgVOcQzmaUEwWTxe+Ho90LDIfht9OIIy
JEznOjXCOPHQ/7hisPA0R0whvjbUkPp9CEP+MrXLyt6pMGi/FbyP7abvFHi9eV128yZtTeXJbjRe
QgASzfd6mkYAl5zgBUjK0oZsYhQkHikqnkoN1dz3fLT3qgG4Nej5vW6W6TqBKrXa/MhGGaigiVMd
Gr6d+fQtRmfxoXJAEBvSeuA5tyRDXxgkgkMln5Xhsla68AbJWJ54aivNuxRqPGXGuSD8xeSqYWux
PTYrnU/JoJcpPsC+4PNd+HPRIn1dkoP8scyrrVEEZLTFQCT3sYJeYCtJESLeW7BjBcq2pGNlRdVu
rDCqfpnZ2L3YasWOKA+s7NrBYCPcoO4R36dTTD5G09pKtuHYVBubWp9rnw0RtmvScCjUuVpFKsUG
gya8Ena+LGcOPXtc7aB2mi1xpAaMcWfST1WtX9sChwcJ/HxLyqJEUa6ra1FqViPiTKdQISQBYMom
5hxDLE1dlJcTVSTXtybjgsk8nylV2p/Zsh1uBXRvb0wj/z6yCuVcIdzszOkCeZfNjqAwHfmXed2T
aNj3BmHmabuPYxI5hlwlny/t0KzPEILjpJkLt6y+HD+WfVC/wVWKlRlXjQqSYm2ah0w/D36r+t4i
199rVmeem9qsgYUyxbXlkECVan58wwY7NDcjhq2bprPCExKo9wUcLPMc6DmfLTd3XSiWozPU/Zg6
nqmn7WaAv3LHWsN2PJ+qPz+YHwy1OocqSltVRUylo8mV8CyE9X6vBKlGeSOr9+mEP2IuqweT7fHX
43f6g7oDth4cVMImCxqv1uEB2ALKDLQmcThX1HCAk6TaKgA2tsdH+fBOomLmhI3o0V5XVmc1T+w0
jh0PX1j2NTMk3C0b39qeqttJb87Hg3GcpgIoIR6s6jcOX3SzjqjfmDEAwLqgScrO886ZODcdv6z3
53cmCMWMf4+0unlFVhMtInlqNMTGs1D6xZk9waSdhUSwG8ADBacSPhwf9H0ZjqLYIhrAOcrL/tre
eNOiE93gh2XakdQ215o36TIBg30TlleaTwjM8bGWabdaV/jo0GylbG9hHV5dYJ0HRQs+y/H8Sjd/
D04jBs8QrXlPk1wlojDKH8LcSJ/0btb2I6Ftj8fH/2B2UjpdYuapV9MQXZVxB8tn261TNzb0QT7C
aifdzoj6f7Xj/g8gRf8fUxOXnvx/ZhZdE2ta9N/fMotQNv4bWmSof3GakHRFEKDC7zD+jSzSrb8W
X8JCNtEoW0Kf+IeKaP+FKRPH4KI/RF6+NDn/TUUUf5kYerFZWez9Fy/YH0GLhHr4SmA3ooRGt5wf
QssaS/Uyjd68EpWszC5CZuzFTn2l4FPot2YztZ/jpKKBN/RapeyNMrhV/oe689iOW4nO9at4eV5n
IYeBJ43OTYqZChMsUgE5FQqF8EZ+Dr/Y/SDq2kc61zr3DDzwiEtisxsNVNi197//j0oBJ2LfhGJL
V5I/euqmcLDxPDaZZ0AQG7KgiYogVdaRspn9XiVNiMOC/mITs20wd+/2mIGRIfORiyT95D4b5gQr
TrYX6TTxhxwjgcMcxvk9ru7O1q+da9cT4aEskv5s9AHG2ZX4ZrXjdG168wMHiy+x5WgQocbUjpsa
azU64fpBmxvM8xa6SbMk36SONTwtTZW8c1xM733ICsatCxum3pqJzoptbsRWsA+6UajPjc6M9HFQ
Yb1ijWz3mNH4yhWW1aNuzE9pE2IIJ2xK57gREjRuww7r1r2pwxXF1ky4ls9iiCwqF12ULTNWfV4z
X2ure1Z4mMuDxRHzvm36ZNnpyQW3lgqfRGGGebUpBife0ILb71zMMG6o5T5BcbLe49/uXE1ezzl6
DE1+mXBaT2wAnnzbro4GG3heXUj8kfRLWXAq28jG0Luhq/2bEn6s3PhT7O04aMc38F7b16AgA7Oq
h3Gm8xCWuiK+SciZ6bNMsOB2K7pdjsLvKrFjXZ4eQ2jQd71Trma/tPR+JtTOt97Mw4Ea2fXnWDk2
8IACU/bSCLVP+XUcXtzKL6/SXrhn7SQOqOXOlbhbO/muC1r9OXVlccL3L9xkUtafitgNMZGFpbRx
pe9RJxbuRavCBcApxY0qWm84jWGsLz5uO3LL+v4Urxc/eB7Hp14OGwz/up2kmo9/+y2tRsnM2QiU
YKHc/JMle3zsR2KfvrCuV/mHu/HbLrvq8zA7TloWUV54YzQvThHRRpJtnboiNxsk3lEjgtxY+B9t
ur4YNnGfhXslySk7Q0NbXDVccER6n3iq2ZZ0J2wAsnIgqcc9J1L2Mom1Zzdfe8UMqRbTrB3KiO24
2iiGwEy2Be2oGxX45GVJw3n5Hu+8NAp6a4w64d3FKDm8KfGvGF5bW5LEKQsfgvZCJ0IT1LhzGku8
devlYzIt1jbDhWyTLvN8oDHJJTmm94sXkjWllQW7wQXY3eI626k1stPqWzGq+ByiAyxrF2pJxzFV
LXjH965L4UipM6XjZId0SpyVNRYb4oMHN+VkRuyJ//RQWpRDJjjMEEBNHGsctXr+hWaJK4bjcCaX
6SarxAzACKwOzv54SmIpTWaBL8FDni8iaG76ObuZp/gKFx4yaVqNe9wqAI7JiAwf7LryKTTq7Gls
yuw0ovsutPnkz4V3pbEXo1G8YUJIC+90H2vz1M6+LflSRTIYXxHkevtSyydLmhanZv8OSOSHJNTl
NScXRki1tJIW0qrdDNN0l7YLxvvdPJ8SwBvUzIx9hgjgVel8OSR2hYBHgA3B8kkdO4Cpz35F/Xeo
a/dJBibl0KT1IysHW00/8ETWoiaZWHkm+adBT9YRV7Bm3HoFIMrRLfW+hUWwHeMMy3imesTkjckD
5pOT7oJZl08zLbukg4e+dTeBLtRNHdhbnEKvOL7GV968ZuX6yt3hM0r9oQKmMlh3C4qfO7FwzM7G
5Oswts25TN3xKMzMO5SGByBotrz22Cb+/M7MyvHFjk0P9+7uWLZlig1OG+wGqxmaa0pbNrAmBvwz
9pcL4GXKFg+KNDgGoRSkbBYeO9nntJdt7M7Bs8At8jsGitVuFmV9dIw5ODUM7t1EHfuu6nss4SvF
IViVsn1uRRmzUKYstXuXVTSgKx9EamCR9sGRPu03tNWZ+F5JOR3GBV/1lrkBOjM14fhlQ0Tim4R4
OlNdALpIukb13kuSpPF+AXS4s9LaPfoNKMOY0h2EmgaXDUdUcL7Isw9GVFYNWZ84rA6GbuWu1FPM
xof3kS58610Lj/dKVFMfpWRV71FSOVcDnbhotFjkWj0msGjJYyTSIYfWOMK+R5DJ5kDFwHG3SvvZ
J29e/JtuGsK9Qab8OnGLOPJLRhvT8Bq/jA/jfNJrookzxNE26x0W5tl163m3zdA1O2nw2rjUy6UQ
ZNcD2h4YgbGUsGI5hJcFeLrOc0gKD56FL2fuqT2Ocgfl4FzZKfG+jhOMU3FsuS1pxN6bmA3dLj3r
WWbXOxrwt9YA4932misc6hirVX1TcW7bSadqb4YWFwhNBKnHrQFTPOyE2LquBWo11fZuxobvKra6
fF8Pg0Vw0HeRMNWZIkJyH2NviJbiIZuS1yyYQXRqLY69H8qDO/UkXhdXw8ac87Dctal1izlvCkyt
fUep99Y2wvZMLUadhkk4D3nZfesL85s2zQZxr24+Y18PX9LsqmjI3/nBlOJsWnhHl5F33wm+9MYV
y0Ot7WGzTCq9opVL7P3eso74kldXvt0Yt7VX5efAnYZTWXLjLfSyN2S42ltRGlx7X5mvuN7Q9l/H
em+QoujC3LnO/PARuWTzERcRkvi9w3gcrGcpFiCjTcv+leV43/TOauCexkfy1gtrS9vddYNMHkoc
Cp/nqf8GlKSgt2qE6QnV613Wgo+BnbdqlYaRTKR3r6cV8st6frR8A5tlhccJkrjqZOWgVBqk6VsQ
GPLcqdGIOqfvr2s3vbKrEe6r0c6RnaYvXV+2j5B7+jv8YduLZ8LOwEd9wfSCaKk28/HaduGwBayG
Z+nX8shTAhZfz9S4WbGCq9hBZ9Ya0xn3g/zKMNjJM+RWJ6+o9AkOT/m5H1fSWEFONjbHp7bxn3Pc
6Eppj2c6l02mWljf+jqe8Bbxmx1UdP9pHMPxpiYqvknL+glQFE4LNpo+Z+k3gn39XsxxtjMS3Rwb
I2xAvhX5QxCQj1ravN9lZKaayAo6l9rW4mcfO9sRJifk2sGRcc7aiwjj+kEpgd/2XEA0qGzPurRm
VoETlcV4YSaV7dbzmvKlcI0UaKsMXxYZNh9ANQBosJZgPEHB0Dthl8vLqO2CjM3cD58q4G/3eF4z
+7DvfEan59xiYh3gyQ9VhITI06yES9urXyK7YGGErWvcQaogS9n2KfHlnCYfRzTy34opqXdDDjer
xWC2w5BDFO8gfXbHJZjGb61Z63sNve1Ci0cGfyScdym//lL5Q3em7zn9RjXsa14NkFhHbzhKfCD2
yQzbykhG715x3Nz5LP3R3KOe2JqCguDc2RCdIdRa1C70gIaP6uu1Sklkwbpz/ce8XB94PrIKkpSk
DuTU7hYbnHAP48J2d8qVlL9jiAAnkPHThZK0fcaBC67eII+On3rcJ7Zukpx4ZOrCfrfIzvpceK3L
FTXVY62W/huTpFagc4x0n3U+JqAKP9GzJ6f3U+OTCc+Lr8plcW5KFAWq0/LC+Gtvx0C95r5OTlNC
vJD7GIQLC3/MDouVDdHi8NTi2kGhKPvoe8G0s8xw2FNi3iZp8JRoYECOcUKic3Y9amhUlGN8V/v2
0I5UF5biqhogPySz0T/WQ/LQKZKmTXrNhsfhw3Lu6LcBwFReaV/fJQUO4O6XaekjoA6bEu1ubMaf
lzj1DlPd39aBMRxBOr80gUB33kP9ra0eQz0BWoq4kqSYkUUdaVXh9MTYlr/rHbWtSVoRhsDk6Ony
zO32EPhDsgvYTCJvqL+0ff/BLrtTnInmidNHshOF8J+FYv75pejoi7XOMMIphYyLeRPrJN5Ng1Fu
Ux/CYZNW8Ypr6fdACwFhezrfZhJ+g7KnVxtbeVLedb0h8sH72y25lMX8DNkayxiTrAkLzy4bPHWg
Pyiyp3HXGZAGDYKOmpLSzvDT4lz08Tczb89dmoQnCrlBBE+yekhXKM6MVzUFwkTCI9PlWRUUe9UY
h+ehHZN9kZOtaFJaXJcFH3bgvvGu9Mfs6JrijN42juwibo/aXeortOqA1lxXR/AFX03glRszx5cd
R6cdpQ29tZaxuOoGiiukpMvNhDIbgtcceNGsxhe6X/PrSgj7hgX5PToaDN5zNz5YyiLgwr0O90Hn
uCzNtOVF7OvgKbaaKPkKb31/I0NVnZNkLUGUCWwdFI99EB6b0XksU8tkXIdHGfpbgEwRbZynig6p
bSzxKeuK8FmxqoS2QKUk8d+pHDQg7swNlwmortZN7RMVnH5PQyfLaDPkW+qqy7ENgR92nuIui2yL
wCO4Qr0HqzGYPwZeWh0NFmkU/eSf7R07v0jTa3eW/RHAidpzaMJGEo3KIXaAzHtgXF0BJVk6Rnec
iPy3EkvEYzm3T469DNQWKB1TttkjxEufSlHgMp9cZ4EiEUiLcsAnaX3BHY0ebA/2TZynKirD+J6t
Xu9np7syR964p6ZPIfkIe0BvTd1sNEyAbmh4pBAkaVzbKIqBhCrdEXWHszPGYT/JcD96vM4yqwMY
mBkAm41veG5uFJWYU9KNw0UMauTg6eKgVljsjQQavswikr/nyceJofDTnb/k9T5J0Z9WYfmIUnJH
eQxWVhUfpe5jZAYqJ2lcqx0URhDWeY+mMii3hiXR5sxWuRfUUg4LXOPN5HDxrPwny0oju1b1OZ89
TDmMzD0udY9Zfy6zDc15t3PZyiOlYf+YVqo5znkfU9QOFeu3kDtrbgg7fULmZYdRxHzC9tOjskaL
cCbyL5BSbiFM0xSa3yaukR/HrkqPRa8+SHQjkV3Znzq+G0g85CxU3tursLoZ9NeRIyuZCXfkbpun
EBJ1Z8bswe2HwgNA5lWfirxtjnAmjqi1SeZotFA1nl+q+iR8S/MnHIitangqms6KGo4SRe9sZ/ca
FcK7LPDe21PwGidhtpsxroOvBuK1QHqi8+l6nEEYhVgrbTwYroLwhIO3XE5ok4hWAdOhk1vCbZoa
0yU3J2zvS8RohoUhNaQ1ThLDoDZL4mgmdINKScs2WgY0Lhxvq0tqUE4fXHUH9wdGndLvzEV99K05
i8JufJji2gHTK1ZsnEN2Kcs3tdGNmwISQOTq4I6n0++5C8lmJn1CUjnZlcFyWjyXMnPoHH1T0aE1
yC7CetkhqEjNY9o0Vbrxqfog79EfmBHvsoQS2TQclUVLxmiFaC8m8Hgt4SpZG/C8McbzUV71l1I9
Q3svtlr34y0NZ/BvwkVuHbO5lPj9R10a5lujw4pzbiocsq2quZjVFG5FCpLA6iXnlVZQWp9t4d7N
rNC10Z/NrgsogxVyi/PyrU77m6odb5Jy4PDH7hl0dF8FKNHj2B/PWdwlW3+cvmfsLrrMmQEDltwJ
yy/dZI+ZbV2npG02npsOW6FHsVlmlPoY9wW71FiyY9dl4VbO03xvuvFNKdmK5xBwa9C+thYyHgsz
WuwdrPwoRP5NNRR5ciosZ/yyV47QQnJC8G1WPdOGYfOtLhZSQGX9WacjR4yce5VRKD2bwvDOld07
5FYAaaD0iRanQYLV0CxWt/AzssZCmWSC28pcJD2pZ/Y7fKyJ/GmTvokXI9yGowU3xHeLa8L39SRq
P/CZd0EwQGSM1bW/LIKUR6J3sei4Fxg5RmjtH/02vh5L9u3G/Rx3/cHNBSU8Jlynsnt37Ek5GuW9
TJV9QRRxQuF5FzS1sVnFPwhb9ombPNPk+QVUFkCCsgFXuTSwq7UGbNbKemc78LLi0vMOfTJvm/69
l83OPrXyh8mDZ4nPw20XzK/Uk7+6aVNHscKGNk2tepO3HWVyk63UhdoACJOOoXcNPS6J6R97oz53
zvgSQJ7YLvOoD3My6R3wSINa9wCS3AFJXNWsCRaHXorr5kfbFPXBscQtjfqfwLULRjqd0BNKn7a9
DRwX0ierVLQgW9vSEvdNd6Q2EidB61CNL3MZXzx/sja2RCgZwHbbDh1hkYV85lA1dF/QDTofMypl
+0EnL6Vd7scUE3ILzoSU9qHNrSLS0M/uJ4hSCC7QW1RGctdnBbtiID7ip/jJ88Jb0s7OVvrU03UC
+MYEUw79CuZHRUueuhNKP5N0AO/bthJRQ4aLnpcwWT3QU7DF2YWWIj4UeCUr7eIJ9h6JwzcZdywx
Pi22cVrdhl6NOsryy1sr9MTehv59gMWHTs9KtuSAh40x94emzaq91yfh3ptNDhCcKVNJR6OQFyNT
oFuxejOL7utkqedE9vspt17mqoA0HQechRxgoW7mHyW5lq1Nmos6OSrGvqyWSM/BTZlNn2w3fB1m
TpvT4N9jAzBH2m99BujSbscEIaYIiRtLEIRR3M3gZSy1nxu2riB3TyoBarpAUwx66sopAspdYzO8
6YB5wMAgj8Kaavk8e2hNVA41xeiGaDJJ+8Z2bkYyFs0GN/UnMRqfCmgtVP0z+7G022fOZOG2HTxM
MYv8XdeIh2ZxPilVf/braZuYYRfhDohmb87Ab5BuwbvKkpDI/S8UpEGOqrZCMJjv5VjdeLNCCIX8
Z0tCOosys74T/CFJWxTb7Yp9ZDTXriYBCuY+0nxchPqHJlqEQjtjns0d8lmXQLwwIhtVBiOeRtZe
xIybTnxxYL9Be3crOtCntcZV87UwqEEeTbIktdT7AucWE6EbKUZIh233zRGjw1rXACyrEH1WMfF7
YogjOiVYnTXLHUhxJ0H4s+C/E7XUMfdpHisoLzPU9Znm2rEV3/xcnwRNfkE7sU2Yt/FUnKQ/vCQB
Xo7WYj9nvtVEjp3ezHmN4CM9wvcBT8qUW8xuQlc2dhEuxsZN0TTx0Q0M/q/ODWhPzGG/Sud9agTh
LiRBFbl5s7LOa1wip+KelMRmUKw3TnvKZ+k9p4O8cMR65ewMbMC40hNalVDeZonzNBWzc9E6WbPD
8SolRYTwdTazz2abn1NXfxjo2jK7l8wK3wfV8Ek7sfdcAQrb+v7in02DPaZx4pPq0jxyWHwiqE00
XRszAkZsNLa9Xx/NYDlMynt2LedVIYiC4JYeKR8hWO+C4yLY5puvAfFTm5aUL1A/W3L+hN2EhzYP
dIPmOMX64m5FR2sEOaxiqxJg0Yz97ejZZ7ogP7dseTBki+kcULQ6FDhYnJxutHDlhXHkmePNSB7v
JV9zul0l7+ZBkH4vH4PRvgta8QGVebBBgNTsLAPYMK6x5Prd5UtqqA7RtOA5DJ+CBpFMoAdjYwRx
E/lpXOwA0KU8wNnbT0g/NoFw5IXs+QWBwwULsqsa//4o85ePzSJo22zQjTQ+e2DlVwXLnOi++lCP
0NXIdC8994badA53uLibBkXpxTE35pA8NrFzi/Xp7ZQntwR40073BtrocTmiu7pRDbrK2gX7iGM5
2l2NpisbVXWkxY52xLyHG58Rg7mjeacHnOMrH4rOmOIanfVbNyYcMtbe9LwNi23a+0BU6dyLjKAP
71OyEaSxx+amMToqnRRD/ycqxO1XcjLy61d1/dJ+/4DPDZquLEnV2+f95z/7//z8lWD30z92tYLx
cDd8lfP9V+BX/CnwvuRrs77y//eX//L1+7s8zu3Xf/vXz81Qq/Xdkqypf6ryhtRl//u68P1//Dtc
r//Hn7zRbFz3j9V+l7AkxCGdGj09Tm+8PH5joUZis0OqgE5hdYL8wcsTlvFH4JtQJFarAYxwfGQF
P0rDwjL/wITcw4KZZjHMTmz7n9SGvwsU/kvAENDUgW00hkkrMs+iweKXyrAVLAq8ZSy3tV+k4p0/
oqGMAlIbAtktLSp7exaUc+hUzWn30CHbVWzNKNBM5JUEvbW3oCGLQ9LRpGwpjsakHPqTOVliZJlX
OYdsU1C6tZSKWdrDcbmnU7rEqAUYCLhJSVq4lr6ot0Ma1uXGMWdKAmblyy+Jk6PqrzjfQ2RZUOvZ
DvSsqC/D3ttm49AfHQq02Dfb7QfUTc3nRGT+qwNR7ss/H903/8vG7eq4+98P2+ilfvnyk5phff0P
ApNr/cGwoi0PZQLSJ3tte30btABXGMA/hmlg/7F6XAasfevINlYT6/8rYDD/QCqNHAXf+fUX/wi6
9N2c/r/GKKsq451So4HfAzAS9paf1QtBuxi44YzJg2+jIJ1fya/WqUO6smaAPVWBO3jJxoe4V8Bu
awazrW9zVH2d2pZ50vbjnqZCNtWNsnROyEDw34/I5RDv+8YBapGdv5SqaHowfay1bXMTakcm1tE2
WpOxPMrMzatrO4mLoI6CxRcl1Vpyx9kDqnuHj3ELMbcLctbB6fexHKhDvsvHMLDpQwDawL/AFU1F
Bsrt+2X1cx9SUHFyU9ocs4UIpXwIZkFaKpo6SkLl1qz7HOiyZDI55uoaHwe5v8uXAMv1jchwPPk7
nsN3K7E/3WasKUzazlCruDA0zb80WyGhz1r2uOS96SX1GCLv7zX+tCwbgY/bek2LX80xfoy7VzG5
y+RQ1LNKPFCKth2yZ515I/nZ0c0CbomqzLheLXutuG52oAPGnBqYUEmIvNde3ArssRoCHPaLILa5
2aD7KBweHM/qKJG3ZTXaSK0Tv6H/pEyGjsA3T0lrhARxLuexXUK/EfaXfZLbHqefDjcEfa6muC2a
HSa/hn9nj1VCyb2YTe1/kQ2ygyeH+8jV1cJY39BDQ8FHT2mCgmIze6rk5a5bJchbRF/E/oOwCx8i
n9+htTQvmM3Ug38oCKodd4+rgNtW10nd5u0XSaYeP9UF9B99PjnOlL4fwb4jIFuP2ULrK8h4RLyY
3SqyaldO3uR8GqEVldcDoEuDSyBFNjniUE6ZKQi/B2O9/gyner52mltu9/qnSX/79nD/pR6q2yar
Vf9v//qzfM3hkbMDWegbkY8Rw/2qIpWoJrwyH+UzqnDkBycwavEyng0cNTx0BZQpVbqzkoUM4IlS
MQ2tD0LRMJUfzYosR3H8/eWwrvxJTcflgPuAY0iBARyXG4QsKH+WKRF/KSucpvipR2nF0OCom0zp
1vRGGCC71mNbykAqI2+h28wqW09fUY+o6YL5/XV8b/H+aSoQhgd4FuLZZnN3fu37pyxEv33b+09+
UzSgzbRkrckPkg4/z7kLeSAxspGB8VjiOl7Q/4QjX4eMamU7B84IL3IZ1h96BAK7EmdbV5k3nCVI
99xUIBKD18ZWQ1JcT3QgFtdBVZje3e+/xc+iL+4mCkgT62xa1ViL/b+0eGME3CHPn58mqrepu0Hl
bnMbnWFswvmQ2jSL6nMo6r6Zms3vPxoX9l8fJc7pAeU2hha2QX+JKyppOkO62MmTt5pBxI+Drgq/
21O673iGMcUNPtzP9DoHnEZyOojoi9Fhd03Dcl/b71prmZgR6LvWmaq1mS7jZugbcx0X+BCA0ZYp
GI7wphnQ0rsH6ibrcjLqtOE9PdnNtNdZJvmAFLnJosOPMar4qb1v6zBnFjsw5OG7hu4gnHCPMr9g
kvVtHnvdHgW6u05csqBcJgkyKtpRaHNaNrCtlgNXVPXBOitFhrYCAbmYPB4+OkCHV0oQfKrnrBCk
0qfdYFjntm35M78L3t4FUcv61pxQMr7X5PTrwjK1acV/wkhP1q834RUzbvIsZN5PTd/x4fDWTSf9
HGclDRGX3p5iWtEaj2ToK4tozR2u6XHh8hajT7GrjUvLoybYInljA5RhldsUY6hYttkJj2oslO7y
lq5HoJutn+j4ri2G2hMvzdsCWfqImuLHqVP4pHzUpip5a3uuud/vjSJQuXlV5lZTFMc8tjChl/Dl
mA0ssItWvHRsy/WqAydu+V5hjrriwdFqXdWqt+vsBC5FD3Xbr/so7lq0s0XWbMnK3M8lLEATMx0q
ljS3GvHQGzu2c7t7JRcreEw/3ipZDwveDYfndTRNaBKn+6oyeipXCezQ5OACmFPW49B068PNXA94
0Hulx4COpMIfzTw+F3gnrReshtAbLhapIdaYOrYSbunv54b7l0UXHSZzjy2IrZbJ8Us4k2Ls2C9L
oJ6bwckWkj7LEiLx+7HmiU5O3DJPgxoAXl/nJj+auhu5uh8vsbOs77qtnVdK3GFHvm7WdoP4LTuo
0Zfjg5bxisQdSoln2iEkFcl9aSVK1YNb5clayChs6aK5MCc3o8JlhH3buA8KgbJa7o0p75P7ccrd
ybuiuDkb5rJxyan4w8V+20AtxGMFAFU/4QPe/oFdyDq+m7fRbmrU5ERBQb6u2a6jBT3zblbRCHWW
0Fp7cYuMojRaD+UROOn0/Y/djpPDzDcWSZvT+tWJkE4oiNdzzfNgeySsohSXJeRpOB4khoESJh0s
/yoZAtmjWhQjE9dUrsUea0P3wcdDUNfrvbNbOEkc7qrKXOrpUFGcsr19YcbrpHZbsXBa//2T/qVJ
g5AVbzJUwax/mDmyEv/ypNvVlTUI3eLB98h3k/KJNbziyKoZnHB930LD2HHoW4zUFJbk9QIzT033
Ys/2yKq8NJ2ROf9wd8M3Db4qNgOhgfH6XwO9JWstF/2EfHKR+/HlF92sP8q+i/vwWrXabe9ZfJGL
7JUy+mn8HJah384HpCJjKj7PhjIIiENzGmzvYI2NJo1dI2Bid6kmXKemTSfj3PGvBQ2NzkkmOcH1
PzIE4lBgYYlnYC+PgpquzF9n0eSOYmitznowZ9klAuXRtCTUhQpi21WsFOduZ584haqxPcgZuynr
8feP95dohStgHpvYp+CIs07m9fd/ElUvUprAc6hOJU1d+O770YDoNe9FaIJ0P+CWXWia9TypeNaY
fK5PFzCLPf+dhfVfryO08AfkAnDQxB3tl1FW0HlQeR3N2G9ro+WC/yyOzPxVtMWhe+KxjPiSrROC
WU84olKS8v/Mf5kHYpOSIKHguVyNQ0PCz7djbZGTKUYVPJBe0PkBcyYUSLNA5tZW8M1TlM2KS+5M
vp/8jXvOX+4AH0yk46OzR/DhrLr8n57E3MiioVf0IRWZx+mPxcJnO9FxKPjxY/GxcR2YmxMKaD0/
x7Hpls3x9wOC0PnnqCfApp3eEwvrEIYnz/SXezCWAZ3tVdg+NOkwsfzZbxMszWue3rEkuZ6bh6Bo
JNPtRxBTVaR79RV56nyk4bWm/JXvzSJdl+wCl/viOhsytjwa7dYNwWnd79/p7Y1tAsmUE2qJDQxa
k5T0SECLOcrV6TGjNDfkNzRRqkagJyjwdjwFdPkW3sWi5spCPCIT6F5dEayBg/TnRshtaTlJJu+T
MFhHcYuDdj6fOSHRy0LBMibo3OepYXEp2dtxTIWyWgMhbxzXnept+c81o++1l8sa5PQhvfL9lXYn
O6NoY2Kz7B9MC3sHbxOyiLrh3tK0yT1R/iK1fjHrxWGPf9sBG0POyidR1NFJNFyKukSHuncal6PW
BUUtx8Q9xuoiNt8LF67jO3pilTldx6WL1iHCT4/vuHdtVAX6Srb4JaCDmePYyPZxEMca30ynaHW3
dbCApoAS4CZJfWnJaeN84r407LRLtj5svD6JYYfL4ropl9C8xSwjmiEXudyi/HSmDlBn/A6I8JpO
GBtn3a/wJzC4lGyAFjBdl9gycAz0ApnyZu40p7zEejuqCmYXr/zxBybTmoECnmU9TBKzrTc4tueE
tyb6z4gRq9QkpNLKWRMJRq6dqTqy0a8RYD0SLhCLtlPID+ttRPU1VhWczievZD8tW3Z4Y0fxlyUU
Rc33o6g5CQhZkTOllpQYp3Ov0r1d1TOyVkxJnKLUHybfKubkMgxNpmiFKHM/7tAMNcQjhqIwXOx7
fGvGb13sf4/eTTVzj0TeNDmFo7yIDTtCLKI4TGHAzxj37CwP+sh/mxrkJBfWJ7UUdquosqWVxoqr
WhKZecUm6efO0FuUFEH6reI8gCicEh/GEHe0LyyTf5ZhuMZtee0sfnKsgrqEtLoJdcba8SwcY9Hd
WeRsS/j810ZOkI3QHzOBfdxXyXLxmqTI2ndVPNOH+8CMWeiXxr/BiXGAMUovW8NXSp5LthWo4xBr
ouFb55PhK2q7uyppK1dvc40A1Y4I02zL286ZXfBBfiLXg8KP082P5216uHGg1HwLp/CbW9/lx64s
AG2ycof+LLglbyH075etv6yeAe7nBg4/NJJacCZ+WbS6sjNHp27S+7f9g4wBoZ3NN5ru3HHS7F6O
N6ZcuyOKlHNk49Pr8vr7a/jlrEqKz1+3jZXfTrIPQ5ifV/Au85tcS6HvDGsokegbjVdczzWHiWdR
25x19nWY0nz5Nyv29+/2p4M+KRoPDQDZeZKYq3v4L/1zuVeRrwqVvE+zOITxbVZhFuakPCxUtzuK
k2PaX6MB7kODQn3aIW1lLiLhv4RoDpblKUzBNifHsV142jsKjX7Q7s1kJHA99pZr86zTJTeJ+ljV
kCKhnS47fZ/MriRpCZU4zceD1TqyMFEx+S2NuxZHPbM8ZCxdLaQEO7bTv/W//rkFlG2aZCr8rtUR
jdQAvnM/32/T68YxQWpzH9aLZ8oXuhEkcV4m+4HnbTcmH7oxA3LsnAyz2Vpzl41DHXpLZ7cVPKop
cfg/sjjrSdU0eh5Uy5mLFzQtAC20L8jNVMEZeFiTDvnbGzsCQbM8q8GcnBEmHnonGHSFwfy60GPs
Vdkupc+nKU4eQHfCl0r3HTdb1WLdjUxbFBn2J6trknuBd8aVJG07pXLbZ6RYxjNNYuj6doYoJJ1s
5sguRN0atd5EsbqLjXDI7lD0kLg7csIPNXpxdl+6Rro+HMyA6j/7zf+h7LyW60aWNf1EiIA3t8vS
S5Rhd+sGQXZrwwMFb57+fAmgZ7aoCWnOFYOUyAVTJut32UPnTfMsb1l14bLee5cY+oW5W8Ai/3ro
/+iRlVeBwY9yyTfobeP8BLum7ZQEIdriZ8tOhkER/Kmy6Xkh+Ye5JjULq3ecDujoLpNpC4r8689/
P/VAQun/BdRF2hkY+/vysapZa+es8J8BmMk1cra5Plu5xxAw43zgEyngWRP+159LzhrdEsnVsCG5
3hVtjhoJW7YX+xm1OZ9rq1Zw3NGsZH1sJwso3csduu/95nm/S1njgQvMTUAQ7RiE5Hhft+cxud3N
uCzPA21LsC6ZXV1YyXEvV1mgYrO6q8gYRp04cxpXzkciZkqyKJo0ngtcKORyeA3pLRN674PZUgf9
CcTgj+PvYvjfNRTjWskgA8zWOWuQhsMy/eM8DSa9wENgxc9T6PecEv0sloFgN27rf6MGSKOA7oBF
2HxNhxbM5ljS/yr9m/NfT627H0VCNQaLOsZJl6flybKURlOdRnnyoH/9Tt9BG1wu5yCoSZ4u1lWQ
3B8vt0UcBndYkH5EHgYLCR3FZRRNtjXznVo3jmTEYnFyzN4s5qsOMczOkplWyLnk1xfz08A2YV79
lWBlWP8UkSBlQleBtT/T6zhhLum9LcWV5bQen9X6CxtcW47J8vLrz32XTi4vjYYtnIZgfZlaPx37
A/KvORzarDReTRIRKRECv5I8SVbY0ewcgQ+XquoHX2rPuMqe95orai3ZMDqSiigHRn+Wwtqh4wSX
vSNySN/cuQcmmAQINQdplPRkiP51QS5cVBQOyNEIZ/7Pr2/KkR3hv3dKMq9BKOXdEsArwMGPrzaw
5xgzTzo874hsoKrA/dAb9ezHZ1QRJBXfDICZS3kqM5c+hTc0z2w7dSRRSai4qB1r7qZrSHjUDgPn
lrxiHANXfVrowxJqR1BZeoYimGk5uh7gehGBXGp30nPtgE6G/l63Xme7mXW1O43i9+tg0TgN++pa
LJgjKRUU2XYszEEDqLN+4TDc/hUvvosvdfHaNJrO3qwrujkTt2o7qDVKVx9Kgh1i00eiTgSP9pmM
FGxJb/vrWOZBEKmln+XFtS3RLhxfUHpG3BwZFHlzGTZcGoStYDTvWHI+xWyBqFpVUaFI0RR7ykNO
xywurIbhn8cr5zy/QLqsMp9UW/yIOlFSVMET1fDRG4ia+t8lMjA2oWNRDgDsEhrw89hEChoRIpR1
z0OJ/Nw8LhXI6xtxpQQiohrB+IQaxyBD7hbNnvPbxfenzY6WIsBaJOHLUZmz+o+jiForSYH51fMO
ZdomngIU3XRq5POTleIi7MviKvIo5aX/ZvE3f7oAh1WflGWhvgLjp7kZdzYS86UePkZuJKeqNKd+
AyO1oj7tj84YLmh0uRy6Z9zXQA68QHOxGSNnLagrDhX72UwzR8ENexZkfhgqTWD8cuME9nJ+rgLG
Utg6jY73t4yGPiVJb/3UfWQVdi4cRxP1XeHckPBU4i4N9K5P3VNnzJ6GnMIPWTWSQ56UcaH9ZoX8
abkmqpZYawAToemN95mqU46svoW8RYCxLlEcR2xe+U5WWxxXawndYw1z3dJitNAIrpyex6L57QHg
fUFK3oG/Rq+6Hplg5nvGLTSm3InmfPpSlJ0WYdumCU79NmZ9zlId+IzHX69nP2GzDETuhpxnYcmI
Z3i3sxLo7kZViCALTWhiWUcD5xtNE4wZ9IqSEXXX8DraHk6aru3CGhKatY6UvEwHo8DmoyBsfjc5
f1I6QNpJADT1INzAz1tWO+X0ukeV/oWYTFlJZitD7HnJ4NAof7cCbYQkmp6V1vNMCmK4eGHLus+w
rdnZI8btUXZeMAoeo7s4nK7bRJO3ty2UBRbn5cVLWzNV14VkCsyUYwj9jLCmELp1K0BramdmIaFi
VKM7r5VYrQxztygYEjmh+uhJ43aYod8LF6LuoDwyOB/qoOz0+RhpBLOeSJCXqY2MuOf8WvZJwSlu
GOsV52gCqWcNuyBi/uj3mhw2pw28+/Xrfl8LMOkhlSHkidkgX/d9UlHfGYkewBN83k+WBU2whkuV
6EN44Wg6p3iiMDUy23/9uT/umo7QPDZ0EkIpMn0Ycu92TVPNiR961fRx1vRgQmIUwr7kL5AjRYY8
5/8IeP4fXD546w9bNIY2l96YpG4wj0xD8OAfF1dCTU2fsEzvI84GZBSk3pKcoR9iBxF1ib/IHqbq
psD9xAaMH5LxExGWlzq0nejli8rDiv8Ywmvyxiy9mbTPG+AwGBa2MPw/QuA5IWIOZKqGjm6Ft0yj
6G+uSTc855iyynDaA46U8yOmYwLC7m2K0dS660Zr0s1TPwTyp9gaFy7DBx7XPhstxExzNFIi/V9G
IyEd84wZH5v4sUCFaYWHZLtQLcYBjQtgMuWXifz08qeYiC6QTXIOQWYJlV3ggA4ZeMWkkz1mtah8
d+KvhNhoQsSiURDkX5FZy4MYORVN8x9YM3wPY4jR9br1AeZ2SOa7Im1dt790weTY9b07tZCWzxFw
JzdQ2nXd0t6cOD+eWdIWIlHA24usGpntQC/um1lPZSMbqN/dgvSEVmH5x2IPu3YkbFnPk7PlTANX
Ta513WcPmJ5qXtgi4J5+G1MGLOHH3HYTI71UA3F9y7GjbAVpivMRUPA5hA11v4W5L5eC2duBv8mA
SdiS9neQESssf1LZdRl+2udxoGcuoGiZjW2szrVlLZb11OsdGudjUJgRoicrMwgTvmpNJNeHILtE
h2ME+ViEFLQ4l7/RZUBuGdhuTEWuCshpITnNNN48S70UEpj1IXe3ISRpXTxuMmKDXjuH3WzPxYmE
+ayJz6qyCQo+2YZqGaHoPa1Cu8nCOeKHO4ExNbqhh3eJTtk93UDkw+gQW0/XjuhRH0wY80MTRmC+
mAKSofeelF5PU/wlDs2ibTBwZA6froBpeRrK6x0s+bCIjMzbhAgArjn3bfm3wZoDdOOJ6oyHvUiB
8adkepxIt3FuNFqyRufItFs3+ZCSGMs19omj+NXfzOd1C/q/JTfzmYRN+GHqNYO9Cnj+x/nMp4ta
PK8+4qcDISI1y7Q0uj4WpLKS/FxWE6Wj1bmg68dNJbDLCfxNODTHvUFAy7GoSFaFpnUVbfheSOsA
6PhzDBk6JPJZJLxwGtwQU1QLcMS1Pud0e2wCRGjViRMO/VEPuR0jOridVKvzdAcIKeE32lo2hF2Y
FegxqB2RN2xDCQsy6/2ySckc/gT/Lx5a38XDGSaEJJ9ju9E0oi1haqNrNGoZLB4MQ8DRh3ODBUbu
h3POrxXaIHAunS8E196Z5Totc1jgQ9WA64H1JqUKvTPs6aiQ3xsGOR7//iImP3I88N0wYotjXQ/e
TNB0t9h8cSy782lnYnhj+cdexkWWGgp1mbDh43+oNEY9Co+txIvNTA6sG0WxK0JMPxTVh0PaYfNh
URkqqoMfZgrlRJkGNR4sLBYroVO1cVIV942sxAQhuLMUj3sN2S5RqOEQ1IpeMDXWzqKKPrhuVzSM
ToXyFvJgrx93tULqtPZSf0ztxTHqm2xuhT0x61kYIg45VoPJZwDRSq5ABDO/vosuwq14rcvJ4iXu
zNIufTEV5RL7vg52j4EqDlGNHTq9dtO/WgNEkgyF1qHT0G2ZUcB4xx3QDhhyRN+oRYNQ/03M4I81
OxgR/Lnp8znQ6Z5B6OGP86CRyjCLguWJQE+hNjccQc97KhOfm2cY7ziZF+u/B8h+rJL5eNFFM1w9
IHLH/GkPHwZtqgrbn55ocCYn2b4mJjA+7MUyy3kyPUdJoXMZQenKpCoLT0iF/x9wwZRJ/9+LAhMS
2hnS2abvHie4d5s8UKyHGcdJeW02vage845BOta4PiZksrRba4kJPQ+qqpgrwdhRRceJkhHMQUeE
qftohQIKvfQj+Aw00wE/Wct0DcJMuCnc61SNkbcyer3GsHztKz8qhk9ZVsqWtlN/CRuwW+BNNGiA
95sCHQD03Z2yGYGJsp5DpwJXv6/Q7bhzKbi76AMhe3CaZ8oRv6wulCIM+3MLBMVbgOKUnWbJYbSe
9iU8qGJV+Ie5ZQcjSMOvM4dkY73v+4cudPBbh66T8rtMlwlJrTXQccWKm5hQd7Qh1Nug8MCdfZ6I
CnKcG/kE4TKnZ49AGo59Li3I+Flgh8KLELQpr1tVXVLYR5K2g2E+Dz0wM3KvnuR55+TSegAHZ9bG
Rv2GaYwKnGyujD9Vs3kAR5W+J8fxFLADAhuJo2gJYU0s6uN6TAWxwsIF+gd0skrhOF1zjanOEv+B
5RHW/1ACjswPphcgz733MSKzgedDvgrupsia+2NLoELSH7Jp4Fx16U0MOclRd1oEZvoYg/A8W1DD
2Wc1ItW93Wr/qchESIClaxvaKIeWCyknRVWcd6F01iF4S444cVo47InXoIiUFTRZ2brcvjNpIsrw
i8ZNqrthZL8jeJIGo9MzWbB+POKtWgCx+vuIvizMIAK75IDgZth9H21dzfyMxGxqR+jzFQLdAeqm
HjKWhNbII9e7Td1aTjDdZOqUJt5UExcMb5EHN2UQGgEZ70az4o3bBXs12S9oJBpfRMEtyk0+U9dp
xMCDM9uQ2LaizPOGc0tc0Xv16MRZr5n0/rBw8X9w9BLl8NUn+DQ3LybGYhiDMbOF8Ei8idTzG6yC
8vD6Mhgo1zJskOTfeigiE+1iJvks9ErlEZp627GaMQPTqB+D6DkZRhU1hMBUbnwbo5OmsFNL3/MB
DMqJR6prNm6gKzu+KCnnQIPJHxRzWa+OpNtrTfPSuEpg172K8a2hrLP72QtLLsyo2FTNm/1hIpOx
l+bso51fugtLus8C3yyalID7r5t639J1gV4BIJvkC89R9SH0GoQG9DQWfov4QcV1TX4h7CWpKRAL
iPFcT32ayXIndn87uXplKIoUNkmG2P5NlS8tvwvGIW+9syeW1F1QtLNnmaH5EQF8YliZDv1sKBVf
Bh/M/LMCQc2ooR2zERG+a4qeotKqurTuncgoySxgxZSVe5+MelJ6ku1URzhTTtWsy3yJthc2uZhc
5usGPwQKMjAjcSUXsPrQbmONtmP27Yjlv/DvTXafQVy/WbRWI3uVkA+j0EZGh5YVI7zOgnQB3U8c
/OcxrXU/w1oRQXNXQyvM7lkjbIHo8v2OnbFRxKZM/YQW86mqSlmSQACyDs++2/flG324WUZGRhbr
AXu/mqaPFGKe1xMXmEZL6N/niqplunr0zZhRJ+gFoR3K1Oxa0XudyJ3gqeMQypjsBkfeV+q7NYqA
cUMFtbkWMRfRs4FgMT7yfYRNRLMtL0THEUsQH3eCbhh0YRp2LZu5zA4LKxuXcAs4eRa4xRJvID+c
IRN5x7siOmt6WXu0DGMHCm/ukYvYn95CRD23HKla728X1fof0YU40XEYS7kcI7UFzh/XOrMIAcQB
5zw6QVJgemVt6ufKyFGcohYOBwy9ZDImJY0dbJMc/M9exCvTzxl1xlyes55E5/7uX7oCSJjrDn1N
ZmQWNkom9MZI1WEsC5NV5sZ8SQp3Cl5tct9ZnUzidOkN5M41kXdp23o8VWOKB2JX6K6yTjNi60PN
cg7J2CxgjGuOhJF/VPw3cIiDsc3lwU9cdHWSW8kItqB4HO82mYin0s+IeUnA/KsxObrp/wpBMW7q
EmXi0OyEn6ohSGTopzo70cVLwDgiPIpEkPe3tGxBI+xnk8Di2VwXLAURd8sSssE5TTIEKrt3qcPr
8mMYLLJg1YYKuaKJAzP/tpfjO1On0XR1KI7VYKa5/zKTNdzdxtTvvKH9eoptTzNXdngKNVtZn/b3
RaagYD1Gn9qci4EBNFmwJRRPTBwp4nlJM4kBA/Hur9K1PLJqWSY3PdugYhmgY9lQ5n6qAjzCDhlD
SGm/R6NOzUPPHrZHAsyoEacVr4ybSNQL4wY9tSi1GdMsz+tDZunnO7zy1TA+0HFvadIbNXHO1c+D
54IAHp0Wo8R4xd4tk04NCYlEh0j8P28kTrKBzsFS+SHK1XWa7DfY+ZCMjBq9WIWfOfFDxAYiwqjf
9iUG1oIJYAWpoJ77dhnmo3wyAiabp7+v2EU/utzyJpDINqS+pjkSf5AAYJ3Lp990T/Ew2GXKJjhU
hUw7Y2PY8hzrXUyWGOGlxbnfNsimrOQtIL1ay9VNrpA0oZBQ0UKgHKL8TdFeZySTFGcyd4SZijAz
8F3lUjgwzdNCdv/eb2Ub2PnjbFsBlxUwblYQcd4o7cXu11HneTN6ccx9sDMXggA7FgenH0UtuVfz
qRnFjM9sInaevMFVilLQX4dPSetOpmiex4pt33PzgZla2I78toukY3lJSCAInduWVZPIHBPNESqa
/b73QbQ/jH1mk5svMod240X9ySsZWfvt74twQE8FZR06CjE3PUUj5A1ljIGE2jvGJrK2W3PIeX6X
cSv+SgIQ2LhnB6C0IkNLaaSlOk2RjT2+gzocvwPBs1iecrq8UtOaNORxv9n8kFp2w9DqIbRIO8qw
6oTeoexIo9YOEZU/v+WweYBE0RhJ8AuEMz6/FvbyaszIBxhqhdOrD0SkO3wZfG/kQxjVDWAFabxl
FzyOCf16wK9Ky+IvNk4uXwI7QVIH8G2H06s1IKn9JkJXbszyaV9SIBXzuUToSS63owG5mZ8Q7+S1
SUqKmamveZ8ITkfLD8Hp2mWSkbvBRhQQLd/sQFG0wYCqUbLx90kikFyHNZ0b+jWc8v40AY8O9QPJ
wKGJ09x62vgvtW6cE0BbYq9+GhO2Gdpj5nTI6k5WxqN5wxMjI4c41qVK0P4NqZXeb+Pu11fx01kS
mUcAS044srAO7jv+y6N3kGtrrflIr2KGyz51spjRwLFj5cfTaZAKpNwmbLEx4/FWGf36Yn4ExTnY
QtLDNZCUjteYjeLdUTJFKFm3Dr2uY9pfsd5MA1UWK8x6HljGZJ2K5SjukF9/8E/vgoRq17Co8oHF
Sbx/B2yZHXHHcWD3j8624XoNcFp2v1O4vV2jZ9hrgSGh7Zr9Pdrq9l9fBmLtH4+YDATDRf5C4gxj
Q3fevw6dpZrHMpiXzokXzT94hBqS2BgGAUk8h6lDl1SjYyYLkSPmGBAtccYxG1cfzM2l4FoIocwb
UqkM7c3okQEie458QPLddLGDKuKMHgfM+oA58QlrDpwaETDkyDw2HLNn/YiPn/47kN+6gLflSKMw
zKxoKZnSY9+RNVCiaJoJ06xXDwTboZzp7UENsIQBMCR5Mr24kN521WmV095Dox8FwTDDlYhZDhsI
iVpHPVYGvsbiSg/Q1nzFvgascp4dug68EDVK16aDZ2t9m5F2tHDCu6/poE5n16VHqPTE7kpEzmlh
5VU5UQVZUqU0YAjK8NEQ+pZzlBNoY0Pk8aCC+YlwMt9SaBoS2kQTuuwvEcciYpTAGfQWAms6WYTj
atk5qzrZhpy29Sftj3lGnFodW6vB93eoUAtoX2zS9Ghjhn+tmfNLhrrS9K6J7+QM3nEG0UMtsXRz
Hp2ToW21z/4KfxRpLyfxELrC+xsxZ0zfrjwca49WfyUM26mpO0lRWjabV+Ki8+VDOLOmyDW0GWTi
NJBmWkfHziLWkZxJIh5SAt8QxfbNF/aBBX5DrwMUac/spWlCQF9aeTrZVE6vstc+nkb9Lag107/t
VUPfyiM53XkfHxVoDCDa7g3rVgYv8WlIRSpsFvZz9jD4SsS5G+C4G+Y44Et9rfFKmZtdzYb9NiyV
qBTI0BaZ6QCa3xOFp41OXxxQfTbDP5tNJyKVSfsce+4IVujOaOqb02hVAyYJ+t2mL7+ZYmi5fpxj
0Oy4EG08MIgsmffvVxl4t5LFQDm3QxUnFvnNKoiq9ItBmYzrqiiJT6XpcOC4QPBVmQcNPfRIk/Nu
xhyj3WkypiS7rwgQpKse4tsH0lTJPbV7I/qS5z1+7sCmE9+j6RE8fIwn273TeQY9k5kNIcruOLwQ
G5yRW9e1+qlv+Lf4WpgEhHxIM/zgd5pCU33twTaTU1wlw2vYZnN6sZxkhMoyyd5By5RU51p19ABs
Ft+ZwXpcc7x1qcnzS0X8gTrVdJUi3q2jmY99Mjoant0HQameNDqdDQcdyJ7I9CIeT6Mf0Vm8jH1F
WJpTBXeRAyyOGbz0HlD+lMF55HToc7OZ9zkve+OxBy8m3HuxzG+GGyR3+eQQqJL0Hv1diPw6NYgT
X6Ziig70mHx147h+0Qwze8ptbSLdprNZyQ8mHZyKATF5jO3toQaeMf0TvNZCh9PUamhQ+wCQrv0T
DJF1xT1TnGbArTPn1OjoOa1/w70aZ502csWhomL84qKMPLSs4sjAg+WhW0LyIILcm7/qub1cutq2
q+Ng5O2HIanVx9BSzWMEeH7JaBr1iTZB1jUM9OpcpUp8MnQAukfpUF51mw5kBtHOog/1HrHMRzc0
0u2+6Mpx/pqJbvsatl3zPBOR/BAhbr8ldrPLDlSV9qlKaMXGArmc3SmlaV6wpNOtbnX9fQVM+6Ey
W+O8jA3R6qltIoofFNkWnjH/o/wx+1zj2f1Y2Hp3hwQ+fho9vSDqrknrc140yz20SPAZTXd+Rx9D
5yPxsUTfpXgFiUfK/Xudw8zX3OmbrwGmiSvbpnYcnIbMn4aMZYnKKI7sr5pNpLpv35AIWX5WpNkS
PwOmQtDGoL1GZlI9BIRSHV3D7D5z0jaBTUjWGr3KfDRpfHcaaf3zPWvC6o24JQS2c0ie5pDRdHEJ
CTNGn08a9pzdWIkzf1hMrXt0I8JPjXgYbmNa2RyscJnBBxI/PSa0A/2ID5YQVVy0JZ9ihGeN0/C9
UjYpMr7feBc/z8L/cHJ8CdyqfzPY3q7UncEhQ60FUyO5u0mmf7FZgM+0xvE/OJHn3VhLUiF+b7mB
qHCdLz6iMPQvI2T5qSJg7bUvUroYIG+oHhiayZHj58g8MUsYGiTvBPNkxkOESvR1SsiQq80GCgdx
163DcvJcVWTksGeWLwhFl0O1DOlrXGZJfhzNEjSEhNNjqEIDZQJGA059gwWZTLbnGwtqYR1MvtBM
IeQJYi8lcJ+wtPrPWZO+NBDPt1mvetaMeMmeMcB0z3TeIkUXm+61J5/h4E9W+dmleCZnq6iMLDtq
CaFspI9OahoueVS0fxleVz7FmHfO2lgM3omGrUR4RdlI0OtSvIwpbpOpr/6IcYvckpfw99BaL25e
TDjLiUvTei87LpwUyTX0lHZrdMSKPgA5FzfcWG4d8VKoJyqKOLjkgArDqa5NtuSYADUY2FCxvJac
afBAp/orVNt0HAF0vre20v7Soo7OsKpJ7PLAVeX/uAsp6mms2fcVIYHf4J60uyztBiaXPT1GNjnP
JAylNL9w6SeNPK3+a2TvuDdmx/2KCaJ+Jv5Ut08lDX8uZNa7L6bRFuRwhoRXe53jkQWBQuO7FpN4
BV2jOkR6JgkY59hpk8d6snqUqWGrSAtzvJIGIkgH/D9tCbo224bIyZInfIeN3DwRrw/UsLjtpwqL
wLk305gujk6gf4qo5kkUpIkaN1SxlnA4+4SmRns2cBh8r6yZ5Ye+kQ+YFQl248HrdyNBHmff6osv
cKwOkoHFfw3pivY1i/S6PVQkUtDcjKf22QhS55JOBp7/JGzya1T5yTcbac6Np83xm91a7S1xox6y
xjE+9u5C0DfJlSFTE978gn2kvktM+heilEf7b2d0VU5U8o+vaEmWT77/3BgVXbVbO7ohvXIi/qnt
AErN6L5YBnVfJ/MTF/43qoTi73oxSuSHeFCqzGLtrq3uzHEr4bccFdxldkekpzfZ9M2k555V01Ke
1KhEnVJHcx5sNbm0xtC/IZC176dsgsjLre46BoZAGMxdEoNV/udimzHOcocmlkXWBTfKHpovLkJi
7BBZljxpkWaSzt5Wn8pmGm7cQCN1nNXsOtKZ/Mbms9OTN9jap9gf6JVWlfR5IEMvS8prFvlx+n1D
S+hxJyfEJfGRe2WLIcI/OgkK1rBRAGqhUCNXDv86VaQZRAn4O+Q7ftRdHqbqQaiVTTu4C5XasYRI
/rQjExkLCnDKhkL7HU0cM9JbDex3xJXnWR4cpzwal+TFg/2mvEpJGOG/OJswneJKDqXeSmssiD77
8qCrHiD8AMxbLS9T0kX1H3Q4KabhsFlpgqUEoqbsh2W4DUqntP9mbgp+NGkdRrNjW+CZPM39MCyP
mDij5obAPhrOEhinyF1j1rnlE9HfHa0ko8AhzqwnhSY+a21DG0dNI3DzRQvL2f+uY0AK7whEMApA
6YwSTyM9Y7zUnq3KZ3usw/RPevpVHZ1r0cQmn7CKhRJ7p+gfpd/Dek6Oe0XDFJEx2mNYxEo7Es8w
n7sh1Hx0q3VGD9oEb1N8CceUjeuAgk7gbbr8ZI/5pkQj6B/KpTeodE5YyfnnYLUz1MuiZpoQtvTR
/I6dNSMMtgNgcv7510liKj97HB1HRXez7jLFfK9S1zALrSKHEcgW95WCzEuIUh977VrXRlZ+3DMf
igXWtOJ1ROXyssnXArXUPmeQmMfoxYPR/gcnnuBh+kwYKGddpxDQBBwNAcHTVhonuibUd4wmiUEG
SgO9R7saVoHn3QeyI/RBaBP3eQ4tNr/miVoKXHzcwekcUgcHTW8uRXpcfK2lQScyfcVnJisaSQ8B
lFcgJBTtGT09EKGvZf9+4AeaZaO8MM5FWYH9Q6jCuhcdRLz9DDuUXN8OpFejKY73WB9FcrWR4ts5
Yoe3NuJyl/vWSYlc75ZTkOBm+qaZ9jZMk0ghwTS3q8ksn5dXbuhDy5GOP75p57rBEAgRAjAsc1l8
/Mm4jb3BGTT6dQx0H2Px5tFUV07fc2OSTk7X8f90ges16T3nYqiFwzC6jq7uloiAl+FoQuwpUElS
DpjkWyJKSRBAi+8z3vBvv/KU0Fa6LdMnRJnLm5pDQ8Ns3phDZRr46TMovuuOAlZkrnI4quMRnCVK
MH6+9K0tMIur+zz0nRLqaL8EWBqZnA66s5/gw/pOPADJ49IgnOYFjB43XV66PoCuqoOoi/1bDusY
2UgKJnWY7JxxQT15NeiLOhPjsD2rmg7Sk34m2Gww8bYgheeNbcztYJoLkIZWZTGUcGlRE8G/bIBm
MEbr8CkbgY3LStG8gDeyUt3O9pp2gDWyR18A7LBahFWhjysvNKRgyZ2HNLMVnUaLBFtJdfBWqGmn
RjlZCGLsTrExpddihD+n9gkzenQcE7xdXIptgt9Ds9Ccld8eae7E6ZLClBFIpywPpHuzIfWLR6sH
EOIxjgpRjdb2V/w8Yv7qcFro0kuWkwPsgTPR2GuHWfu5k9veSRy3HgbOKLQIjXV1yDFHTC8T4v72
baflqiCBAc7dQmjkFnVGwlWMbT23qBYXAQ2DZA5mNoF+nr6lLAv6Fx1/qGJ1DuK0uEAVDsM3Tm3J
ayke1pG+A4GRfdLjvMfQOlkN87Bt6tR+iZcozR8Sl+gAItPTkr5M6+LVuXRUxiC07jBdRB7vq+ZA
AsaHodOhsDUkcvXbNunqjRjYNSLDRnMUQyJP1KS51vKyE9c7Zz6sh3di1hiSpeqFoUCLBUeBZIjO
SVSaiQPJ1DBrnW+jh+vj7yqmlH7LHNrVYFw1iUxx/p20q25jQ4HaUHfY7ZBQCIbeKUQHn4q5CotX
ZeIz6A/53E+0E5ht7LoJXeJlPdr1xOn6DQZZuRwECcNynQs/mI+hV9qK8+Aqzla0S4ZoWR9Rk2WK
kG8n9OeQscDxcfrTA1Su34y2kuxqe0seWFav18Y4bTt2FnhCGZaTLbu9uSkeLAAVfjiGurD1Y0mX
9edtjd63+dlL0UAHdNv63tI+aiyg7cmdeN65aJBeoVPoScZjNWdP4ipy7JU0Q46aKne+bEsZtldh
SnaJcu7r8AbtBqDoeJy07sO4iT+KrpX/2NcjupiQSKj6bRdPgHuterBplplKi++awmRX0Db0I+GH
4UQRgBpWUcWS87GptDMEcqhXaiU3vxldydOQ7WcHXis6N1cQq4NZTOTpbAuxq2sz8wDKV2g8g3Q6
QR8H9HTkcQezvK5tvJC6LbkraTKOLIkW0W7LizvMC2v/NNPFDUtfFqC7pp6v6EXunWkUPrOc1FMq
fNjg5rISAA1KzRPlOmvfrAKROJXsPhUNu/MqYaUvXHdlkDjQ8D52s+RMH29kr7CirLajn8h2sb23
XZ+1v+yNqKmIUuDv1k20ijxGkrSlG3Iryhqv8qTCk7iC6Rk1TM8lljh1NMIOICgDit9VqtOs4hx7
yYa+uQmTsrX6M8rPKs/vgD/9urkaLVlq5ccycKcJ25lbMPivSPAzHRbSA80Z7rIiFhZpwB8IE94j
T0ATfMisHFb2BgZcVHm0WVv5PLuRlZVEPKlKkVxYsTrmNJvp/m5zg1ZBn63GLui36OjD7I0Xw5hF
x6/j7+LJWIXLxKkGeh+bR/KThAHHakGM68nNKR+f3XXL0fJWntymwok4gArFRatolquNo9rdAViK
5AEidpEKQLnIp1/CbHB4Vvpmeds2L37uQodbwo92tOxdnTdDtZREyGoIsSp1gwIfR8hdhT2XS1vy
kGFjd/oi3HVR5HZ+GjSOlCdIVBK+nkhc4Wh6iqx4osnqnrqxy8yQU9Pu5GuKYDkPaEq3zuR9GG8T
uoyHzgofo0SblpjeRr5Z1d9aAzHbuSJqaJhP6HKFlt0rHWt7/0mheVb3Rp7OOrxWN0QUVRVDOwsG
hyfmem3Cs9LtRlbdnZPehR2bXC/ZqnA0jqK92h8g3RUlKcEZc5EXVH0jMzQNYxFdJZMn26xqVp8M
rbVETtJoKXpX7GRtSlNHhMwMl3h1yvZ2MEKfN1Epi8NO3jRspfzFIueoinVvExPuap7dtUGPe9Ev
7YbFXV6mdDILwSNtnaMLLZ7QnVtPFUUf0YtlSucSdlO2YH4vqooFzXyW5j0Q/UTihZQGehihEOoK
zlCoNl1U1cTjdFRHWC4mqGPtuGS5S15yg0a3IMRsLaN3Bx2kHVlVt4NmJV57+teWQtQa78XYwstq
ihYurFrL4G1HJCdWNDWaA/5Dj7SNBHfaQqxvM0lTiAnS2aat2mtGOx8uay93AWEaXiDGEyQLVTO3
DLJ9zDTKFBcWDeJEs9qFDdkMVyLq4RiuCc6LlewvKceoymTa0FiGeeDnukyy/bni35eZElizTMMp
7GT26iPLiXMIWmRZ+mlq1FgUx21vA0oXlzsN+vLx7Fn6Ulan1LVSzI37mNlPHkRJrAeQFivX7b7s
J5unzdlCE0gtEeJ0PybNeHFb41RCFsN/bCfSqMJ7z05NjxWe2bbJ73OatMHt3jkTp5d6c83Mhke4
EXtciIrvsqk89gVb2/QD3LzoQfZsOsLiY8ZBn4IxIHDaVHQ0cpFVd/fj2DOhUUgdN13g5v+CM5Ut
Z1+y6Swna3uvY8RwSLhYZU50ban4bjOHJXFoq2tPT8HRuFVr9b1rdDVlkct1Hyc0AcQ5h+2Am9ke
9DbkAipDntH2IxNdn+wAq4bP3PQT/77N3pTNLWpaefm6PYE3Hch5Ya9fWpRAyCl60ciSnspWPYPi
9Zp7mJfAz0AYMWOU6hDBbAHjAznRvHEf69t7sDpfXvrGgjZ+JPJib3U87SX3vpEHm3Ij2CQ1+3fA
B/KKdvIStZJs0EbrxD6BHr5NDDzw6jop6lbJ/f/r84872fsRZspwLTeRQ7yRnrSmkArKAGvh1vZc
p/2SOzUBAew6jk3DGiN05E9ZDiQfJdRaApGhIUN92wdoSiGDFYxyTYxbFvwDl9aq5dnr8yTyH3mY
jJWd7de3I6nEZ/C8I7OSk9gekTgYtIPKbhDti1ZqaRDJ4JEE3sAHPPSTvIx5SzWsQLD5oD1RYNcG
7YfexcnlZLYHZvSbeqInxoa/Kcc1uZa1htmrxSEYiSmgR4CUxfR2HHEXH/a5xfmLapy4Iln8u7Vi
20CbyPJBMI8O6KAXIWozK94Nh1HRk+xylUJj2KKSWc1142QKH7kVu/vWTfIrVabd4MzhHBKTTkYZ
tsVkbDEGNagGD9ddoZFN+bSL4rYqqrVHlqViq/QjW4ntPd1WiiztBwU2SnkT0jNlC4nDvcL5p49w
PcjivRnZLWdFy7axvj87LbYmPniDW/YZt9WaNHyQmbTLb/ZUSaubVwnPWj6FyL7rtzKrOfJ7jA15
vRvcpSdqhck2Xdce5qGrbCC0f8hajb5oLdMre0J6qC80s9WnwKDqkeNMlTZiQdxKbTgFUdU625Oz
Fl/NIrPWkZTiwpTdFLW5lLGGiRaUnWnD5xwrXecFbc4RE68Xy0Y+izk7IvHrZddN7TIdgJv/Ie28
duPWsnX9Ko11zz7MYWN3X1RUSSoFB9nLN4Rsy8w58+nPN2vSva2SIW2fAzSwoJZcLJIzjDn+JNZ3
eRRw5Sq/PGqY9KcWBl0s3rpjN0LoSmRyqI9Hl3aiba5t6Y+q6dTy1mYhPeImLgq+WVcLxuKyAOFX
IuoS2f+SByBlhDhwxEFJs+gRd8ZQuMsmkjV6BNnuJ8voV8cUHb64mHQq2BAUPzhAPKLGSEwHEVnU
pR4MRbwARLdn6WguR3rOYqLWX35SMWLgT5Y3m0hDTqYpp0Q5HJYWJmahE7RgvD7w1shqzFDvl5YL
MQeto+9GfVR3oa2I/RAU7qQjPQ1kqQjHJpA8D7jQp7WKfiVVLHUiluyRoTTNQpqtR3dojhnLd3HP
sT2bbtMKewZ3ZY4Go2yuayFPwePGYXladkfpNrS4nCwk/KjimKJt7bCZ6/5SKzNqlR3+KdDGD6yF
ZO9eLOueMxRiP1iYx5WknC/k5/JUowXMV2b50k8pONSJsrLuxVRdjkqGPYiygRxZYTO0LFYLPbn2
U3E4zWXlVliuYHiHGf2e4kDIhOAz4fpmuA0bKZ5zJA1Kq2K438JnT7PcsB1hxvlkfG2Xb9tgNMQB
05bMeJBlcUOBPY1qvcegw9WmDT06IY5PNcdgXiJb5wdbHP55fJIwjakbo47eGK+a1BSNu2ISC+Oc
4dQ4lL28xfEiOU0iJ6b1z6G0MkWZUau2IGxCmhKf6mQ58A4JmxCSsX+uWMrYqJtBFMlYYgmRLv3S
mdu15loMhaUw6SX1b5aV1OLaIuhe4jNVt+MfNLKsWZQxCr60DohYGyM8JvBPcLD8GSa1fjFYrUPp
uJwlDWBhvoqsD7TTEb/rSLcJtmGlmW3ynu6DKMwRTosh4KrYHyBqmwBGaIZiUev6sDycqoIOcGpa
hClEef6wPRkOmJJ/JM/MBYEGLEAlSTJ8RgTDhsV9kUEvk8IJ0GV89ejpMvtMnBd5MBhIiO20MSvB
gqzzcHKYmUQU0i9fGhCSFb24aHljQwJg5rZ11IA7nUrRpeVM/K6oym0MFHiFoaz6FibiIJuH+RyJ
cyiKJNFTGDojIES7GPJm6h+UEPY2J0o317TxctbwZsIxxs7Sbj6WWFKN1k3rIe70RK909omBfkJW
SQ21c5Jcj9+1Cewam6xMu7dc/M60oMMf30EXDSmnRn2wju12qp4wxyp6MhNxJExuOGpr6cYmZUXr
PjUoqUx3g5tdiCbUmmfD2ZY+zaH93DulvRHdKO3YxNC0r8gAwu9476WcxO+IGu6MQz7lRfqQM4x+
WAqw7kNqd16/QzA7g2vGUOVpx0OduiyGqvusllVd3KDa8okX6vl+sKiMZoqLPaReZbK2zaybe3p+
YXc31oytXab7k7ovC3WYr3RYfpukiHWYQYVOTrkVsPxCNzG9Ylq1lmd1G3UY4X8ZTThc1lZPSCib
aFxo1/mc58OmhNxl7yArerA5SaIsrki4ndV6ZzZe2wKWEDtsRzszHRQsGqNC6Y4K1h7ptHZTffIZ
YkCAI4FpuT8kBi56am4QcqQpaD7W3VwPEywkN256LO8glpnjuoiw64pXEYEINkdN1gd7ozINjE3l
mqp1TT6joRcrJUx6x7uE+Ru19sroNXWcNz2Y1XCbFnZWPxZWDqvF60NruNI0pyvIciQwGJ/DVL2I
4jhDnm3X/W2JUXN5qOh4mkcvbQrlyirQNX0jibIhqEe1bTJd6Qi005dshu9Ehk43Ev+1ajqc++gM
q67z1U6xqFZwEfgU8iYCn4AtSaE2AkAihoiANiw27rCl12jPEaPaMYov1kx5RSBPN9JtW5yvZOPQ
0YJAuYYZo9t3kGR4Mqva9CaS2dgVwKLw6wCEiqbMMi8CIVkkAb5T6aIWcllWILEwVRey9VIoyxJf
Py1FJCi5/SeXTjuHA9lhKgJfdNKkMk6X/mjSXMHTPXrAo4FbzVEKPuSHxBK/ZPUTHTL5KZp2siPH
GA04YsEy4swYXGYY88CfNuPJ827ZcGTLU0KkPkze09oMX5rB6rhi4ncFrexo7WSxgtuTTtz4R7+v
atW9HQmHU9xt0mqUm1HkiCPSrMH0e2qweiOFrj0Vov85s4niaNQqVreGbKTiQ1u6fv41ahPb/z6Q
P4DyV+3V7L5NW7P4IeFNebfT0ndqhDH3oHicgKNpEPlqVqq2OmBQkz447GTTtqC72LnIdpRgNDZo
S0V/IpFE1+hUlQTcpA6HA+fzKL+2urh099PYQs30VR0/x9uKDKV02uMm32Jp1VkcJxrMr7WhoaTo
8uTWNnJ//txReBCmYUOkJDw2gTxdb402Ia7iUU/1WFP2RZNGsP3fOQ0f71QXUH00r78KEUnavbJm
ww8LD0V7RCakbq6rskdiPmaqVW67uqqrFaQp8vUqTpzFTTl6FeSnaQhiSgDLTXYQmeud1Q5huvfa
CXoSqk7H2+HDrr9PVKVSbxrW+k1vERGGy3z6d9JG1gMKfGoP3e2+sfm05caZ1WlL7JUPUXkKuWjq
hO0VTURsK+q+HJ76iB7cBee64l1IF/Mmw8Pk0o37fouMjInY0l82v5d4Y+ebBttTsn77dPxWm1DK
Vu6sD9F6aLryaxWUen09wQHaQNp13teWW1+hazOvcZMy8tU8xASV6VZW3djWGH+diqq6ZXVLecsx
6ehRlhkfw7JWLhyfdR4u/dRf6Kk21JgKQS3/giEbq1qKRvITZUhw2fDy03rlFx2J4AFcz4NO9/s7
PejxEnFdCOuj9lQS28KQh5eUjf4VCCKxjjrHvBwF/0C6XQigTfR2HdEh1+ze3gcOld4qAtayD2R+
RQlmlW4QQwbTm69znsFACnRbsN/B7+BRpCGx2XpEpmCsVkf8T0CLifTWk03MAQncrioOThYZm1gz
huvYD7TPrlo4XzpMKr5FYdJdwnw0bodRY5R5tr/zSp2Y9io1L/WhSdx1S99+XOmqX19qml78zd7G
ztDPTfK3opn5LgyYdxz1PhLqHX72OQ/hdT7Ed7nqZbtWb729ZanjzsA644ue6eGDHxEuanlJtBuU
2X8XxnB3nEFPQWI7fVwruV3d5ESZDqtICfsNDLus2huZE30fC0V737hNOG6TXq2/wX0lqQRmIw1A
M1R68sCTgJXFR5W0rmpUShioIeslFri8cduxbrZqp2fZpvdyIhZbNer3ju0Mj7HHWWyTB+SY6eQr
QgwZzasYoe3RYo+/moMO3mA4We+1vEp3XewTS4DdxgH5QgAnsh0G/wB3k/xr1qXivdtNwTXivcbd
llRw90MQDd/1siX+MexdEHkjLpt6w40Y7w3hqXunjniLgUTHrrouUbgeuWxKjq8/77Dzyr6lCpLh
D7Hb4yfPv9i5Ah/4EbFnPhIEk/sXqtLb3UdvgsxkHd1hdMgV5vg9e/YHy+UNjQnhFD0ON3tcECD0
YsMMgEryKcnBeke/pvA1YztPtIKxe22z8XZOgqQ96gNigAP0nFI70EdLtK9EV3pjvHa9wbUeAqR3
cbdyNGYba4tOy5jKDnP27FZVdcKzITVm+G4Q9TkptjcT5hbigxnfRrh6wCRqOdFQD15CV2Z/T2ti
mrPc75zjqMbk9zWFqqrXwxQA7eY9Gus9cbrzXdHWg7NSE6u5i2LPLFK8SAjSETGbUNJWsQrAfjFh
JEewawpWtMGwqJ32rLuVemAYpMZd3KXW/JYn6RkXX0fmL7RWjoYkAVn7uXcgU6pvAhh6R0IqROfK
1ULR4MdQRhyf6ScLJGg5P7xBUibD6pmmHok/Hou6iTEai5tzrjQHsw2wfvaV61DCTqnjo0LeunFV
1vBUThDtcv4ZJSDYuZVo1C1luElDyf9A0GKM7fnr3+1cMKJrHJAw0zAAlgzDOjcQsqlhMVTz1euf
JADZTpadvPIkGJFoys8GgQTkrP+NEcJJl/Gr94COcRvWkTrAIgAj34nn+IuGprZh8FkmGwVD05yx
cJZnQo7MvfpuCqD8dnB/Wkd9TBNbnKY1o861R6LA8yQgyJm8BExhAscDULP6lGJ1+/rTOgvuwcfM
o87SibyxaXICMZ19Q9VXSSGoZvN6yFx3Dj8ZVt2WyQFisYkcAHUV8iKH3K/ss84Tglc/9rEH9tcG
I6XLzehAOBy2eQBfk1xgKbUYUvBessSEd9cX6Dmw/BYYkHQPX2l3r9/DuTgGYq9pERqoQ8C2COU7
MyZDw9TjTe85x6WfE8sucAndmVkhUZblwIqrT7PT5sziUb/+Jazn+T08SN3gZbsOJ3w8Vl+YpLYA
lwPH2ukYg5cj/OqrpnDro9d7qf8QjKMCXb9VJk5w97OUCCYyx2uRTyR4ipk3rWNNZbKHi6VSNPpt
kDyGxAmacE7sRusxb3Q79J/R3pzYuRDunrQzg6YHaFuKJsQbil6YgMsWaWiVAQ8SQaM6wl998V8p
4BBxTEUdR0v9q2dbHpKKpUG+eF8wJAo+shsIJRpWigs6miCcQ1ZQcHaqdOqARBVMT8a0S7LrT7sX
G5aE8j5wPStCrGH0Tt1vodIajUviZxKHHMX7ZKInv1f7SikJ5+WM02X7RGKygduI4j/VQ3LRt46F
ULLcqAAAbXtZVyH+t1sk9qH68Prb016MIVIxWDdUi2MqMP655oJkydCkIR8dF9+ZUt4+ukIa8peY
dgApEnk0pB6+YLIla0nX8cXgo5LpS7SkRRNEJe+bpzezD/CTPJUst53BOC0+qiPygoGOkWv7b9ma
nbua2RQRGLfZuCBp2I6ezweDdDUsZdT6GqVxaeXfAN1DI9/J9uMSN7TMVI48sPwokgVILpftsKcs
Vt+aHWf7hYNvpE36h02WCMGd5+7ZPf3h2sH46tqZFXZTaI0+ydEbRRI9/p+0eo5Ka9My8HZzRKrX
Scn2y9KLgxEnn9jKrhd7r0VaWdUn4SRxcxEVfmXDnNffMGI5d99hCRDhpa5moUIyXggnk74SNopD
eR2FscNCk9HXs7/8vH7qACbdOV4jfLB8DaHbW6kaL65vaJj/WCfLG9ME2ni+6eTpFLYTxcDV4qA/
sCCI7u2zcI9MswRAUkk21Ouz6cUX4DXTDbRxvgXhYnl+/gVsfD1sku+aS3xtT6uHeVI/L5tfQBtM
rMsWkvoIfCNqnE+vX1/c4K+7LunTOLQ7wqUTwfeLDSEZB5PEomC6illc5g8E3iMXChvbR33Pl66V
ZmfrZEq9Mcj186oIXSbrqIcvKEc+xtzZfSeW0RtzVtRXBFCEVXfjmGUxPXhZHc+HxdouT7TC+NRq
dcOZCu+kE6dJdvYjX4+B7ehF03rZNA62ufOaRAW8GHa1ngn+0uKdR09FrPA4hWWMIaBHgTL2BlsL
h0e6gMVHoyWxy3rD9/xMl8bezGAygLNI2tVU50XsgV1NmoVy4MJg5EPHkV+7paPyVrjBeQ2HITRT
yGTbsaC8sqs+H0A+R6oRgmp81Xo9bOYVfeMoQX3IhppUsF6T3gIylmEkFnG7kMtIdelhj3IK7+w3
hpN1Ppx4qwwoV3wrmqPnmtcBUWnA4Ta+kh0vssPB6mQNKdtrr4/el5djjeRwwfneUQ2Kx+c3H0dQ
ur1+ti4D4ev59SfdKe0plVvZM3/jgi+KQLZ3V7VZLsmSVAmPPbtk0/ijIOpWlwteKumMYwADBg7w
Cc0QwW59ehVOdF00mvY2+o4bvaOnlO5I7fLV+grSbgJ7YjGsWBI+rACY9ydBZTzxoyS+CbOS/iBR
hkSN3Flz16ZQgvhUkAFLkGaJavEnQbUoJQuIesJh2ViIraEPKkEqyKmHJtHqBc22ul6AEk6UCQO9
NgxqWmY/e4r5IFjQMU7BEGoKH+nQfSSrRbBcJAlNn4lckawHU31wtEgUkD/rorqPZpU2VwW/bE2u
B5z0SHov9bkiCASzk4tjGIkWAg6sCWvhIgteVwS5IJf2ZSduiZnKleVzaGJbeLTQABJmCgtFl3aq
wHSXrqY8u6QCevk6oQ1rdm6tmEG7Gmqlnux9k5HE4R3iaiYBTWJDqjpAGId7M8Ar2VkBmW938mEt
x6Jl4Y9xDufMuHgnLH4xBVqt+WHxjsPa4sQoPPV5wxMh3zBElp2MV1VzS53ivU9czaStpVXucuZ0
dU88TKfqBaa32GFBPRWhk5LZL5+A/EdL8W7mZmTepxBPeqjUmFyY1E/D2Jc/qGPdeAWxOB4fZS8W
b780alcBj5tAkQyhcYw9RiTANz/XBMKrSOILvoB1viuZVp59menl4F0hBm26DzGhhWTTYDFjzd5G
FkCesG7Od4g/mwxLLPLqAgMKtGkiLEeimT22nRo56xbPHbva9mopgOWFLy+p2hjfKAEm+hgy9ytb
Q9FsbIs0IYpjxf+FiUWbxKq1X8huOVYCHt0XjYiOz7M0toFd1hq3QWIP6bRZfFgWigIsLUGyWJBc
v8OO+CtEQ3h8K5I5EvOmVhEFQA+cu2T+KFFNowLpfMrgDZDfGMZzaD1ItlfSUHx/w8RAMx86KoLu
lrzWrNR3aGqU6cExZ4gpt+gnBAPKgtsF5JpYw9xgYxzPWpNuGmkFtpjEEHcnKFkI70+GQ5LJ6lSA
bu2KU7mtcUYs44JWmYP11LxbCHushgIrmDNsA/p7x01aBaWsNFlZeBcLF3ApFb3JNqNPNMC1+F4O
684embLJaeJCCbIqFPe9qzfFFoKdGIaS6+MrWN5clIoOb3PdS0dP2RRISCliYEpyQqzrsaXiwUzQ
4rwpYT1iE7PIPRb9jR2jS6y3UH2sDhePFKyGVlbt9zdOYoAdrprFxzkfBYtsuVM5xNAJQMVYwEuJ
8i8aFTnVE9dzlU9IYXtj63UnOGSxf1rgXTlxJFtFxcdkvF8e00+yU4xeH+qTZCVJIBdxtxBkSFcm
Sd1esFoT13DWHvJVA/VhbKlj4FZITQ/AUdW+LzOdBl9hWH2Gi4v0uZFUHdsdxWiEvQb3Yr9w+eeR
fAUM6ngyXrCpTkZKCx9kgXQXfY7nUhkXK2EPXH1dkmcXLL3G35QFHl07cIwkxquhJnx2Ki20wqMV
FfYMrC8Xyij3XRbRbCwsJmNShGpCC89TyIJceYoZzg+VZJYO8vNOhje1MU3uR0KrebsrH6IezCgy
vDRaygsdTb6an2P7tOo1PAUW+YVcIFdKAhoEb9+tBdC8oGOLbE0y5H5SK050nIUgEyCynx/6zhZ7
xrJLLHZrku68LA+SVreQEBcEfeFA1DhZMi5zxIBpGqBMi2AfY5qAKQdmtxy1u3Wu1IJ+qEluoMTZ
0N6ZnAeI3hMHvVCeuH9mLp0kaP8ZbNAhws0w0X3HghxuIH9vyPYCwNCJICKLQEnVWl7Qws7RcbyY
o3cxADN2kcs2Z6KAAfRyZ0EPWTo0i41FI11CJ4lvQgTQ2TANygxkOgtFp5XrSgkwy6bVQZEicwrO
s6UWF5reCrsrTgR4On0uJUUK0sQkygT5kyYZxKO8uqzdsJQUR5TFjjQhqZBxlLCgis24yxl8ZFEJ
KqAjUzk422baMVbcSb2uQHVxWyqB/r7UZG+GnwL8xXAVoZmhPKUxkLOM/kolD2bxpSpxYGVDXKxs
JN9QEvbzGEE0gd16z4hdSCge8iyF+BcCeGgJ+oGXJ8ZOsfH+LUAhTpSjRmoXzHIQ5Gm8YszUXRPB
4Qf5xqbV2DXbTlVJh9220rBeDltYveJqSyWwbPck+LICHKJK73AAJrh8zr11UIEzhLhmZYYy71JQ
BwaCpGosC/JSOC4DXYKaWjKJ2mJBjdFQQJ9azqKLeGIxU/QUUvaQUUnR11LjdrKoWmw+ddJWeJEQ
pwXfg6whsepICY6V64IeTai8WGdBEzoGzNzY4fi+xYKsRZgrwzpqmZHu65wbi1Ws4X1FXuMJVF/s
BxebEHP5ROpDPhHxlejCZpLEtdiDSnUGtASBJqtsBXyrRgrZ5H4kQW7lJHQK5eoki6daloeLPALE
/DT8pHJICkDrk/nXMjwle0WyMm1ZkMp2UiMrW/zGbeLc+xCOD8aqmFLyJFnk6U4dYpjzTPRIcUVM
rRzNCzEyltYxsTA2Fyqk3sDTuW7QDjsHt82rIgJ59W3zayZfdnESSbQxMX1E64XYzN4btio814w+
CJr+gx/0uVWQRSAS6FLXEcQ8jgA9tb9EvZX4RIeyqOV4VvSCshQvWYhxOmIyk2p6vdiwTY2F1nwX
+eS+QOuQEkR87URRjb5ecIY0ygvef9VAgi3u1CEyNIxHpXjPlkIh+ZCWOYZd/lx3G9eN5tQ+LG0R
JRjaRFsHgOuhvari/tTWZpdMwPp7FiOQThUvL4zapK+tkVpwwMV14IeunClIkQwuX/onlXBUxFjU
2JIZOctDXqKH2KGLylwLx9FwvGmkiyTGOCgLthxCxqLcmHComvjv1493590Qz9UdEhmwZbJcAlbP
24GzZY9FFOTpZZaWkP4XDfhCfJ+kg9VCZ/+jCxtYEJsWjSCa85ZB3OeZdVeaGG3lFnN4Gadh5X6d
OCk4kGBLIkGJRqyUMcu3OUROlvnXL3wOu9CI50Drmvhlga/gU3WGCCiKa9R8eniRD1Ppmgfan60d
XHqEnmLdjstd57h7uE61NjaruQubNF+b0WQQr2qzp9b6dXIS9LVq5sKQwBS2G8q717/kuS+1oauI
XjSOD9Cr1ZcZvFMnGH1lb+wbuS5JR9pxyS+vY9GYVd2xTJUdmG0ZOjHCONdx349tX5blvkhH/GxX
OqxK5X1dREoRrPFNxWN8lTEMjGxryuD4KszSFAQ2SpU8XXVWjXPCKqRSNcJthicG8ICcLdapd3+6
zf/zbfyv4KlYUjaaf/83P38rSijlQdie/fjv/VNx85g9Nf8t/tV//ur5v/n3hyLjf6/+yTH6VhcN
yufzv3r2uVx9+Xabx/bx2Q/bXATb33dP9fTuiVSE9vQduA/xl//bX/7j6fQpH6by6V9/fSOLuRWf
FkRF/tfyq8P3f/1FkMkv40F8/vJL8ST+9dfdY9k9/uPmafjHvovyJ1r88lP/80+fHpuWT7G8f5p0
wGjomhoon4j5xHBE/MZU/+kC/GKzrqlk8ojf5EXdhv/6S+E3DggoeJ5IKxfABmtCU2B6xi817Z+0
n/GHIjCD7Gt6tH/9fArP3ub/vN1/5F12V0R52/zrr+c9QRRp9AMJ4FH5j7AK9M5mmkgoUXAUcq4b
VqF41Rqt8iMHX7n45eEsl/31Ms8bgqfLWHiba+CpaCZfgLqZPxeI+0r3WmnL9KNBAu3GrNviBt/f
/FPA6fUTSbr6AWd29VMV2vYbfvov71JgYECMqomvvucI7O8XLEHBPq2xcis45urckkHmZhtgtXev
3+PvLkL3+YQW81pd8Qx+uQgTt00LDk5HHfrSWpkqEr30On6jifu8uyieJLYBtPlEso/4r/gWv1xF
mScyPKYoPKojHuJKnmMighZ1o7iZuvnzGyKGA6o6XXHXPV+Fk65iWNddeIynuPvmFa6yU4lmSFd/
fhki7UGWTEsF7zp7OdgLWBMppeFx7LN2Gw6ZumKjbq9fv4r2vLl/enB4A/P+NZGIBMj7/MHhjwcd
qFfDY4Db1LExCjyUDBUzM19/Gsih2lA9uVujg643wITb9OOMQBAB35+PRZrQJmA3J0l2j7PeeM+W
4iuDGx7DBh9mDFWtDb4C6ZfXb/d50SDvlsAEbpSVBLME8ftfhgk6iswfDT08Von6faB1s/Ls8t4q
3Qjfp9H+85HCTs04YakCPHDOVpGOZ15Hnh2S3G52GMsZmOc0Y7V//Z5+M/QBZ1STqgSOCDf3/J58
DJttdsv4aMyjvx+9tNpU2fQ0qP7wxiR7MZWxHwDhxpkLdz8o9GdDMktqLbVL6po2x9RxxYWbC99r
tDdWjBcvyWQgUFwJqjKzzDxr2/vksCTwjVkx5iza2EGWfLeDsl3ZHeG0haBrv/4AX96WhomJI14Q
4CI1xPMHOGlGM9RNGB19iIIbiN3tSuHcsP3Tq+i2jbuqJmA0IPmzoVelnWj0mpho65Z2wNegX6Of
M964ysv5bIrLgPkTlaKhYj0bc4XFHdbQlo6ljaVXPZrqJtar8XuUF94OAaF+O839PafO5kfZ11j3
632+LvCM3P3p7cI5YDYDlJIPpxtnYyWi6Co0TtFHYtMn6ODKd9JDxj9+c9wgbDFNwErc8NmbSxu9
6KqICeb5bbf18zraTEhg/j+vcnYrBQTCJoV2e2xxeMffGZp5MLj1G1d5MY3ZUsTkou4A2KTb9nwU
etOIqEwrsmOm6OYmsIfpSxoq3dZVDfeNGv33lyLmHRNiaiZd/P6XVVAt3AGpkIqjOOy29xhs9P5K
r4b2gWMysUyvDwSx/PwPas2Sa7KLsQLC2oCLBYXt+cXmugkmPHuKY1and6Pl2ocKc/eV305ELfZr
NGFYPOFz/0Zp9XJSc1n4CkxqsYpYAsz/5R6NZIILRDPy6GqBsjKySNBYk+SPXxpXwdgUihYLIsP9
+VXcMI9LRbOKI56vbrnudaXLrqCC+8F6atsoOPzxs4R7wBS2gKx1zTh7lk5szE0/J+URsoXmbvHM
Th/S0O78XebO7k3gzO73Sens41gqUfPGi3y5LFOMCB4Yh0/oN+cXD2qyWozRqY5F22r5BgEL6tk0
r+O/wzA1voSpChP79ft9MVCpfGDYsJyZBDdChnv+eDnMjw2qk+YYjMTapGoa3M1eLLjJhN28fqkX
44VLUYBw/oD9yX569mhpqceODSv9SByb/sMcIu2mVAm6euMh/uaOqG9YsuCRUBK7Z7vAMHXTrKEf
PM6d1l+R/JPtsq4JDoHi+59fv6MX74vKg9MJJZ3gsrrnY7PwktpUsBw91m7WbFJe0iUyJkweXKW9
MLXWfaOC+82tCRdv1aRghSBjiCf8y4wTlnJW6DWIm3RuCEk+bjV1PqwxwnTemNwv1hRxa5B0iW6l
ccXx5fmlGHr1qCZdd6Qa0h4HNY3XStBn16PlDDf5TNdgVXi9vXWywHqjCfObcSLaToJ8pWkWZd3z
S8+zntAp0LrjkOTqrqJZ8wUr3fnm9XcnVqdni6a4wV+ucjbwUSZiH+Tp3dHI1L87Mx+3uhl5F5lS
+B/iOB3Wsx8Pf1pHnq5JnY0qG4KZe7YBGblRzrrPNQc3cejZKZ+Jlam3CvGLb9QGvx0prk6oIYQe
ipSzIyHsyqA3Wqc7YvY2rwsjMkAVM2Od2ESqvP4gf3sp1mfCfSGPYXD//HXlQzH2k2t3xxng/aDB
hP8MN3i+jBozf+OdnbXn2Ol4cHQMOMuTtMBMOBuVDXohNAp6f3RBYyMMeNz4ZgbSuIR8QzhlN+r5
xVg6mN3Sy/XNVRlk+pND4OUtCmftvg6tVH9jAf3NaIX8yXEKytHJ3P757ZdQm3Fy6PvjNBQwOfzB
vDT7yH9jW/rdVSDn0YLjPOy8eJ9YXWDz0HKVuYftolTduEsoQ7evv8rfrGec62mS0N5hI3LPKtso
HFsCJqwBNQVbLS40BraucXVAk1597pom/uP1jH4rZEvUi3STOI88f3bD5IWNgufRERiXzj4vau00
SrWeNb3c/OmtMWggdHM44GzAf55famocSHGpqRLjVrNsIYLRNTxJ6GdsFMBsH3Mo0tfeGBsvF1ET
NieFhMtqDanwbLjCffcrXQu8o9lhoXMEOAI3Uto8rQ+zgW3wtunbvL9LPSMpjoQ8W84bX+DlIif4
7aL7RE3D1ite+C8bBpIZtdK6SDnabu1eDk6p3U6Z0uyzRuszApSU0dzEjR+Zb1z35XBF1cURFoEH
6zh0tOfXBUonplMv/OPMKNvmSd2s6sIP39ijXl5F7A50NHBLp8d2vhqoSIzR17s+NnHtjK5WD7dO
VLzVjKJdyLd9tlU41NSCyicmBdYrZ1uFVSpmyovWb3EwGc370RkVQhFdxIf3gKr1uBPNUh1XMFSf
14GH1/Il9MqiUBHkeWO2Q9uS9etMy5phO/sIituVjhF4gYjax2jjpunwE9kY5qAqBzjQtQFmG4ew
Gwy0Mhtoaf6DYucK7ZrJMNOLpPRL8mN6peBFavCTcBgoq2bTjZE2brCucqO15xWx9QX6aDatSz+b
P6U5RMg7wAnmmB6VjX2V+00Up6sAnnzxXiP7I1mpgAr4MfZZFz9G+LS0O6NHZ3YX0iD2bpPYan6g
Ttf6VeilSnidF25pHvTc69r7Lg3KCre8IGtBaMgPvDDaTEXcZ3bNZwLWsSDIXNUNrrEJSD2sn40s
RphghPCBUtvtryMtLa8hAKQPbevUxjamUxV9sCcrYk+hYn4cjSnVb8KkKaNbcJdx2kb57H5paC99
Qo/rpPvZS9pw19hDEeznZPC7T2lSJcr1GI+xcxhdH+R7i1myr93Hg2ZVK5T9jns7m70yIH7ynEfD
nDR3Q1KCmxwwuiiqjT927nxROeUww8+LigBD7l53Vn3hme2hN+MoIy5kiN2dryvjewWLzXRDIHL8
ucYGLFx5nZMVW8FFcNdGZ5gZxl5+9FiGKmERlWrl4bqlo3tQEGzEG61pVKIkxkyJ0Tz4DZaPuv2O
yAwahJSTfXStogkmxbk0vae+xbl6jedbj1tzy4lh74c+Sc+zTYTxUSGCe9glszNofIuGOnEb0rBw
bkHi7XZdKcSefGU/NHGKB1dDTZuDiSIEdGYDA07FK77as9t8teuihA7XJmmH2n4IkvukjvQRNlim
6l9G2nLh00ywln6hRJZb7FN0QQ1an7CEdhvYYbebRzOxdo4Vp+rB1yGR7iABDhrKvMSxMGuM8czh
DB5WZEdZemMfktawCF+2UrczVxFpvMMmbytD3eCaoEAcm4dqWpM2lbRXqCw8oFQSh7ov06RVwgR5
MICgE6Mm8ls3yuGy8ZSqaVYTAeD5lWsNNg9eQde5ivsmi67qJk+xk4E3p30f/GbOSxL64rA8diPs
93XRuH3AflH5+gGpjg3xHFml8mj3WSHEsV7abwpdLdJ930ReS8BAat+DJoQupqw0ftWV7VeBdQCS
1oOdgyy33s+d35YHiMmw96YYK4MtHh8dPBxEzOolO6WJfwMZT5ggcGryt0Onlnci3hkjcciZzm1T
ixgG0Dzd/QyYnGT9Cvihzh/In0FFPmttHnye4GUjCsZpeyw3uUouYXco58Q26N5jqt88lmllte8S
Zvt0jQ0JxMLEQex9jbanbX2ipke/JAo7HIrvUZ+TbbHO40JlzdqpeQ5N4nK2jOnCSIYfxCl/FWS1
daKl6NDbrrysc117CjXr77Z2bgN0axhXWO+nYWS8+SQMNmTII9Npsh9NN+a7Nte7jUc/fpX3xk2m
BNq0ioy62zdtczPr+qe8MRlKEYyFMtZv20gxEfJD6fw4UaIQWu8Vl11X7oHIm63n021WuzkjgCEo
b/xKG3bebJIgAdFnFxdmt9I1wjXIBKzuY3RlIsveXaVRdRuVZrvuBke5cJHS3ZBtRxrjZP0YA8Qn
VmQj0iJWtENy+y6rCvNAYt4tMvh82w9jcDFrxlf8NYZN4ijXBjSRrZvn5c6io7VviVFBWg70NBlj
jv+C33+2jfbCISpx57aR8QGy5LXXx/N2nCofinAcX1DQ9msYqXdY4Mabrs21PcD7lWr5jvi/81WO
Zc/ebabmNs1VonftINyauK4dTS37YmQwroN4uq8cNVgrPZ5TY+RXVzQ5gs84iyd4zU2fG2yY0Gqr
uBZwML+E95Pva+g3s5s9AdHv0sHHX761kel767IatQZ0AmH8hdYZlbWubbxuoxUA3lC8RztcKZsO
Kk1xN2SxN1+0aWKm96ZdW95aqSJNuWSd9LpLOw366AJra8NCnRC6xS2xr0P+bZzzebyb6twRwat1
4Y4k9Ub58DTVU9H/SKJJ7995WEu1NzF0KLrwdEmMPXr4UH/KdNzrWvYx/FA+TPlMqtJKxcCov8Ss
2K2/pQWeP3dqkeXRBkdKPd42Jd5Pl9nUwaUDbU/fKQ32i/sU8jM0lLjLMuhWGke2npaRtYMXFBQ/
sirzOzTx7LUx7i0TXbJubQ4jYQeBY37DeSLyHn0W6WBrN2rVbe08DhDI5642QEROota4iAlx/b+k
ndey3Diyrp+IEfTmlmWWkYpyLbXUN4xuGXrQ26ffH9aO2EfFYhRj6cyNZqZnhAKYABKZv5mPGTvK
qg4Vjqo5KonOYKPLO9lfh1zpx7fcXk7oo90fZ0dFj7KgbCevOVGkcs2j0w7elyJG3cbH5qz8IS1w
dN/tlGV64+E+bvsTCiQj0tkQoE+UJQrzMZZ6gCiuLJV38GKo6n6nqzGvJaGavwTKDYs/Flat+T0Z
aX4a8zT5hyvdaHzPs2qBZ3wfP8cNPl8wK4wkOeqzmxfneszV91PfGd7BxdiFmfalYv5ldnH8vS7G
bDmoCH4lb2vNE1yDLhf1EcOoXg1Qdc/zgyvQkT2yLiRvszuZFc+AqPrRjS1ORCUWkfgURTP9sUmB
IPReTMXSPCJGDTL8MCk1NhiocQMbalBMjN82U6yOiIk0mjG9RWwrojheOoV9LPDkVp7cicrvQW3A
osPVhhjjL12N1AZqoZPXHil+aRG2t3XKBWYXlvWhbqY0OkRaLz5WHiUfbmYUNt7FBWnbsayt1vyI
SGfUvG/qPOW8xK7SQdRgnHG9QN6+DLzKGDmtm9Hj0W/BHAPSPmrhA0Yzo/7sNPhrfiiMasr9AjXt
f8gK7PdxTr/VF0gbeOgtTn1yykny/yHLV4vnmi3Jg14Hsvajj9X6rTlFg1P7SZzrywOXhZUeMDnO
hglQf9J3hxCvMfEw1XpnH8oB2cgH8M5NfhiGUtWR18hws+VmRqzRmFrydMVNm/iMW89oQ8YdMBrA
kRfM1htaZOMsgbG6fW44uX7NeJImT/zPk0+R2XZf2qZCAMgfUJJxT3EzVXA/q0wJD+ZUTvoxSyyi
xjKbQvmIZHXtnXBk5l6oIzQqXKDsIOEOXC1V+2ZC4/eHJRPNp2EQ+JSksOJouExRZY1HnW06PtSl
ZswXTUVE/lwtwlgeQrq4/YNeDLjvIDndFYcipQR4bEY4FU9ep8RfEqdoTIRMSueTWNTE9WsUNsoH
tw+9HwlQsBS3ctQ6CIuQljNo8+hfyia1eEQyqRTnPEW31weXnu4R0G9eaxTc4H55HKo6rSVr9fxG
LiJxNbxtAhHbUZCWVcnZool3XGThqdCx4fTNfjReWy99GRVDBpI/mo/rFipJfdaUcx8HKLCJp8YS
yQn/JudYl8reBG/qC3IoF24jJWdTeoJdPwspnmta1S1x4LFp/EZRs8sMvglywxLCWdHL5M39V//N
C5EBKZqghKXDlgBlcj2gE2nU4ko9DiYc975GrqV9w0G43CmbbI5Cx9bG79JigqvXrlpPfTUZuFhp
i163jwD57PCdNy9qvFNq2xpIln8hd/EOpC1yPZ0Bw+wG0HAS1MDGn/S8XU7GnDYP9xftpqDHovGs
dkGUYHGq66tFq7o2VmY43wHYlejRA47g4/AlLk5u7xVItgKCcLBopVKooAdxPSGpo8E2HpPAUpuP
Xe5xTOCYjsBb/40279c/mBdxZ7/sLeqv14OlZew0rjUngWhz850ajfX3pZ2Qb8XobKewtfmhqGep
jiY/17rVIdAnL40upzipGRGXbDOE7Rc8EePhr/tz2hyI4ivdP44NSvXXc8rNBOV/MvMgxGKWp4bi
2F8MKDHdH4S4xAyAZKKc7L44D/5WSMq5FUwY32lQlFn/tzPbyACVMPjEa0s6LnApqjlsI/4AinY9
nwWBK33pCQgnRhQuijX9PDtu/Om1qyaZ7sifIPogv9JqlLaLZ27TOgvcZpre5vWgvi3sLN8B/tzu
IzjEVItgUoPZts1VyTEfaMuo3uBc+hIPpxDAzIEkqPap/+2JcdyGwfVQqwqV2uZ4rM2zc5He7Jda
Fe47mlNi56a4HcUg9QAAJkuplG1XG8iNqqI2xehdqlRxnmrokn7Ik3en1H27bMAM6H8SA0Sbvm4r
o3phmng+RUE1SMmossDxGMVHZfLz2tszzdyYEjR3upFgU4A1rgukDlo9WV94UaDkkdq8E2AFiwvt
XXPn5N642q/GWZ3ciw1DDUGhOOj0wfWhfZ609qfilEgSQdw8t27Uvf4UN4CH0DX3OPMIv+udlE2d
m8gEPHBnE/srPRuLZ4DXeoLs5xx/f+2G4mLXoWVK9r4BMPl6sFkfUwUPtzhICkdDJ7LLgBJnU/Xr
/jC3oUG5GGgZkjMw/twXNvJvpxDFT7jsZKtBG+XptyUZ6rPV4wzHY3oZDv9/Y8mi8G9jpW7uKq6N
6iYuM8sHsKUmqnfqeKLaEu18qtsglGVlSIywFYGLvEiM/DZUT7UvROclCTqMxb5QGNDO9FednTtp
a/Fkl442Fd/pphlR2JVhNri6BRATWuek2aPXf2xAtQ0HL1tcY2cbb06KTwXE1wKXsj4sVCRNHas3
yCLGkYrANLWHTuvtnSNJ5iJXpXnkcqjLAyiQ/4ZU7/or6bLeb/VctCHyfDwGgZDUHErW8Niobvm2
d8f0barESoBD6kT1QytQqX11oLgsKpBYQ7asvVWgWG1KHQjthcBpKZnzZFtw2OzLtPxbg8HuHu+P
Jv+2mwmjByW7HiRo6uqkNyO4WrHSpIHZo1TMK4gmp111B9PM0mc77bs3kWj1xwbnxZ15bnxQVyXV
AMJHB5J/XS91MuBZlSM2G6QzEnherSWnftTnnSjdGkVToTjYYJkwLl+dJJY7ZcjodWmQgH3820Yh
rTjyXybRzvaWV/x6HTX6jnIZaXmuAyek1BFaE+uoGOPyye7M6lOKstjBDnl1VdR/vZ0BN7afSwLF
3vN4iwC5uV6+wpnHBWZqElQtwNvZVbAubRXvuUMP5NP9GJFf4mZuHMK2vEVRk1kl8AjVpXhshUmQ
RW1/Zk9EYEgv1aCrX8rUGY7pMuw1/DZnJz8YWZUtUaXXs0OAscsTJUkDa9DMM9J44tlRENxtDKfd
OS23dgDdTKSbIEaSx612QIP3Y09XLQ16vDE/2TDK3tSdUjyPncA8HJ0RFBSwKnluM2c43V/YzVni
kSUnSjnEWWV0E2Vx0/LCNJg0u/0H2dAU5kC7dBXNBQS2d7bCZohC9EFaivOFE+56TeO4qGeXMQKE
XDWIxVi745GbncSgCawaFvPb/dlths1v463CpqgaClvUvYJinE268fnPqIdNX0xp+kzjqnirZXmx
g+jYWlGdr+kZOh1cJFuu52gIZEE9RVY2w3B+g6iyi6F63ItvYWygZXN/gposoKw3xu+jrUKHshPd
rVRPA1R0KhMB4Lr3af6FqCym04NIRUxPkULw3Lm9g9GbIf6GPrKXWWjG1s+A+SKBLKAn13Ue3HYX
b0ywFB9GrKawpnHEjzqLqSd1GAiyAGU05Adh0zSkhVWOHxpLD9/3SRU9FpWRPk2NukCzF5DP7y/Q
VgToBlkIECU0e7zVGeW67Ygjn5oGs9bHJxS7R3wptYwCMTiGPnsYhfMfl321U6XZDAKTDIr/r0RG
rQIPaEIY9j2N8N6i11MK48uShnBR0bLYOTu2bhfeY2RZEmYPwvI63GoXZT+34+wwJppDQyjSoz0P
e/KaWycUxS3ati+pyRov0JVtJtp+ToMS4Eygxnb7KY+H9q1ujsVHnBy9N0Zodo8aPvY7EMvNlUSQ
mm/nUvLyVitpNplatUJLg8zLLPwslvoU6cgUgzmpd2JF/lXrvQSgRDdsS1KP1mBqLrA+IQ3PgmVq
fhZYYp66tl5+trWhf6P2Nz/EsTt/w368+EnPs93BCG7uIWy4dChkALrRu7r+krka1fyTMAsa3gQP
ilJ0UFqWFN6vPlXNJ8xmu7+dwsLcth61H1OBnb0YzHPl9sanRlXo/saokXy7v3+2PjxsFAuMCDgt
ZPSuf1Q2zw2lY1IktTQonjZokONPtHT/6uM8UKrLxT90FdqPCiKpOwuyOTSILe5eG7TKOjvDLHHw
ShU4nIM6koOGo5RyKFP6ZMemUEdxxFeOxq+GiHt5zAvP63e21tbZYXgQ4A2YfUDRV6GnGBjGY8uR
BvqSae9qoBWf4RmlF21SomOrxtaDB4193smqtu5IsPxwWCghyj19veJ4N0xU36o0yAVumT7+lKVs
XsXKu4FK+ZMhNOV8/xtvbTGTWjIlA9J+e633GM1IFNPRSoPG0Gq8EQuE4Y857G2UaZI838t2tpYV
IR4ebRIAT+ZxPcFhCWES5x5XVty4jDOiGo92dO57cRKfRzwnf8W8tL7cn+TmssKapFRKXwApvutR
Yc30dgJZMuiHiX7qEuUFLXN6rg+SKNmfMaJoP98fcmtdeZlKHVQ4E0BJr4ecurSc8WdkSDSk3jmY
7M14AEZDDBTdzD78wWAWDDXZ8qBbuQqbJHKXbhYdj3s4zV+sHnTguZyS/L/Gwc3sdH+wW9Qqb1MG
U9GxhIHprldz8kRbey6riRk4bXg0H+jFj9GJjuxysLXoMOSm9iFRWxThUx0Xr8Wh/RO1Dv4SE8p8
93+OnNv64AaUxw0BaopiwyqiZJmqR+Mso/faZ9/CousCZG8oTpLvuIGRTfW7vs9C3Czou75FFq+N
dn7BLYNKLghnFYRcbirO8OtvXUMjqhHS5fDOWvPgYRg6vV0Gaz6mdbK8q1xPSQ7ATt53Wme+VRJH
8xGI6SEljOPeO3Dr3AQhTR+IJxmFWrkTfqu9DFEa10bUZAHS+i42iyzFAZGV+k1fufO572PvuzkV
+aVC8mYvLrbSUckOBiuBBPBNHtg2yK8j+Z4HyJ4J9NdixfzauWn/FZ3LFJXGGaMnY+hjF08ApGJw
PcVXBvAvjOqdQ23rlOE1RRUDJgiBuoqJFFlzLADxFtOkh7OfNPSX0DXAfMfHyTLrz10Whb8UBeOx
ndxva2SHBh3iSIg23jQWOuYlFM4zifHRHB8HETU+9Upnfsx7oAl+A/oI74lu3iuZb503MItly9Pi
xFlrTJgT3jPmqHBzWGX+Vpvq8WCqov446Imz8+7YmiNcTkKMxIyp6tcxhtFKnADloN0AuP0cTp04
UNSyn8D9Km/aIv6SikHdWdft6f2/MVeZbmu5wAKRVQxUKmNvUKb/CJZAvAnLqni6f55s3RVULelZ
o5sKJl/+kt92EA46fa2CNghCrGQnf9SzeXmoRd97B0cXUY/HjNLsZDubY0JKRFEP0huQ+OsxQ8+A
noTcdTAK2vG+2S294rPDYU5lhncqB2fv2t86J0goZXKF9ri1rtFilN7XmaFnwZSAWwuLCjScLsL6
Udcz+83oJFjqYGrRHxWv2Wu+bcYPGRVlFZltG/Kf/7bC6Cqr0aATP0rUPJdqGNjpBKnD7j8oSdge
52KvzrH5UEY34v9GXK2v8JxcQ58twxEW/KxJ6nVs0bI7AShvnp22G45IVn4r9Ml70Dssy5O413eO
pK2nmkv7h+we2gdn8/WkqdkChq0IK70Q1kPiqZWP4vWwU2PZ/Ky2h2y3RCVQdbweJccTdKmLNgti
4WRni9q+32a2e4yUIX47AFk/DygiS1MlsLf3983mDv1t6NVXtWOXBxQGLUFLd1jxPYQAP9cumEdf
dSSI+P5om8sp1QfkpgFAsPqiUdJia4X5TTDjZeL47jCQWVU1mko7GfnWtADKSaQ8KAUEf69XFM8V
+gGJfJi5lYZYlm1NHeBfraCg0Khg4u/Pa3M4snFJ9rMpTq9On0qvliSNXCLVpuPgJyKv/wYE2/5S
7LDP/yAmedvJ1rTs1BirtBHZnFgR6KAH/NXVsQWvf1jKKd6Jyc0puZxuRD3tkzVZHmZAW0Zekgcd
PQ0VqTawsQ8GVpCfxtZx253vtXWUkgrCiIfDhMDHKtVXWrrkXt/kQV8a2acO3flvjeHFX5FnMV2U
yZb6D6pMPNheMCYvb9VVsoHAqkDhYskDy1Eccvyiehi8DiwiomnKoYxn830dtvPjqwPFg+PKY4YC
vMvFcR2XnRXmriFItnDTCEffdYyc5iH4NN9VWn3nfbGV4UJwfXmMo/4MtfZ6NE5sXN10qj9NLuBt
DHb7nJh5/lTPYn6wo0Y/d3pYvE1BnlW+1aj1ERM+52uutWInmja+L04idIzQX+CYWyMq7DZUck7Q
PEgHc6qe+gZFNz8sVLCiTbIYf3Wiaf+5v9Qb9xW6Q7I8D6uLsFrtSXTJOFaWkZyOOut/WhnBWWkS
9VSog/EOyld4BgDvDDsnwcYJR9lS8lXZm9jtrJa8jSuv7CeVDyyWWTk2sdOBkRx1Nzvdn95W7YkT
Di4zRR4pt7PKrSAhOkopmiKYmtnMTlrj0YCz9TL/vODg3UlIf/qYDvUhRW38RNpQHOM6gl2N+sol
zNv60RaT8v7+r9r6zrJrhs46r3YgptcRtzReWPOCLgKAhdqpQ1A19xWtrB8g0qhPkFGrb/cH3EoS
PPJZin+YEoAYW93Qejh2A54UeUAGFB460XmHpdJnmA7qKFkV6gHDeQPDxh5UrMqK/aUqmdiZ9las
cVSSetKP4RJY3Wv0l4AHeWxryqrLX0m9/Osq+fyomIPzqQKvj3o/PND7M5eRtHpBI54lu/UOc9HN
1VJPWW4qI13nwC2M+WMfqfbypqJ83xw8agpHhIr+zmhJYW0p+mj2Ubkyli/3f8LW1yYdpJQNr5Cm
/uoMrUaIJdbErp60ubH9ahSmdbR4Hv50GjF0b5AyRVPx/phbS403AspiZEpQKVdh3zTYuWemnQet
kg+fMexWngps6y7OPFTHLleVxxg64PkPBqVc/+LGgfjO6u00TdZsNF1UBI4+lCcIXMqDOifwjHO1
Rrl16r6NmdLtBNVL6K6/MMhHipmUQ6CMrkJbybsw7xSrCIw0Kf+m2ItUJ0bGX5qlHB9UI6oPCFSf
gO4vvmKG0dFG2elAS6d60pYuPrlNaT6UFeS9+4uxefJYuhRoI+WmhLP6BGGpINRrqEUgXCgEg9J5
R2B5OAu6YAIOigbvKzRgCQ3JHB1NvaUJiiMnDNDwUNZzQ/k3Tnfu1a1I5FnCS5oUAkGa1U+a07ka
9bguAtrMzujjSarZrE4vSYiJ2nDLDLPQdhZiawfKtoN8TfPnul6hdSWuqZ5eBMpcaWerqfUnD8jM
ExT++jzhenpEBts+DMUUYj9fjfNegGztBey3qAKTDCK9szoC8mSMBcKiRWCbiE0cMQfGDHYwDGgE
4NmXB5yGrAvBdahheKJlQ+Hbhnzpc6g0h0bJ6ue0beZf8QRoyp8at/yBY1MFaUkf8x/3g0bG6nUs
s+vkC0d2G3UajtcXAwJBjZmGQET7Sh37A2wJ7bORN+ays1Nv01aYvrKfyclIkXPdgUCjFz0V2Vvr
aqp2M//R4hKs+vJZyx3oiq+eFUxBQIIy7BhsFXb10nvQFWzAvLlpIxUel/XyYEZJPe4c9hvLB+AR
aA+nAMnjGrdhVKIwRUJX3M3AbhphWRwRV9iTopPX1Ooj6bi/GEQ0lFM6k9cfSdGxuSLQeIe6Iwq6
0J4q9wiMJOl9kRjxl0IRBQy6FrCKX6teNvx7fzlvNxS3GWaA8mlDerzGb7jkFUDDkiwAaeW892Au
LSehY7/wtVKailok1OPvreIkXC1d17anUSnnV7PVUVChBinxpZqEAMsf+Vudo47pSCTKmAVOMucn
fO26kSZ8UmbsGG0G8VS7bJY617/dn/ztEcaFBvhAgqjZI+vUyYlwpyVV4VnXYG5wQBdtwa2udQuc
CwqGP8aDWb0eEcqgIF1N3lx89jXyQSALWekTX7wx8+UH5cDl4AzW8GDmRv2Wh3nytcZ0Yuczb8wU
8DsNOhotUgxrlTYoSmRXfU/R0zZHjzov6TuaILmAdmlMXgIVKlfdw/3V3TgXZD5KpqhxpaJJcv1V
0ziPiwwd+GBRoWMfsQt2sse8NmrDdwul/+v+aFszpKkh0ZQceKahXo9WUw1A2b/gcWmPBlRhAb9p
cSfls9t2Y0C1vVN2DoiN+dGBROsQK8QXcNf1iCVQCrvywjzQ9E61n5ZOrcdTR/ul+oLeQ/Pq6xbf
EAusOEIdlFvXHf7FTBGv1w0R4OVdHlU0FgLsfaCnUcp6wDWq/Pzq9aQor/KeACpHfXp10SGZlgnX
zWHCpnb+uHSG4ReePv/ExqedDgjc7qpy3l6t0ggLWL5Ed+nk19frqWBbnyZLLwKIFbpyrKbwXYhw
h1/Yc46VZe+98XJcM3eidOOYpzzAAUyBF+HbNSYHPkwMeHYRAQeQ/lmBMPdfXcfz0/3V3BwFGSyE
QEHS36gqYRhk9inw/ADvtvIUG+1wcJVxL03c2AOsHdQd1k/C8eQ//+0cRb1V1GY9lUAzeA+fTSTP
PX9MrFQ/L7ob6+dWn7VsZxvcDgr+FUYgEj08TOCiXA9qICqf9K0nghifp49OvJifDEQHfi5xaH3K
yx5PodeuJQwlXnyARCXMfU1TSoXUo1WNMuhtWzn1FfTwcOiUnT7K1rQ8EihQ7QbZxhptKCLTTGPb
ZZTCgZmo57DAscOBfdtQKl504/wHs5IwDiAgMuFYfTu8RJzORSUgsJXRuMQdZEyjnHeugdstxt+P
kDcwW/qO3lrBslMUumwYogVjLtJnTNzzEyr8+No0hQ7ctk2mr2HkhtpOiNyelHJYSicoPsOMWfda
q1Cq/xteFSCgMryzolR7pjWOIIBte5ny+vAAZoROFMY2NIjWgyVoeOM8FtdBYw/f+6roH+bo9To3
KEkSeXKnecgyrKOjhho+e8PYBGlfC8On9F1/nVsqf6f7UbERhaTW2NmhAUVUrHlycyjMKKegFeg6
dLKhcqJnzdV/6Xklgkmp9qDet8NxAlPDx0sPYM2NhN5cmohuZMsYxGX0barxuVLU9oNtDbis5/Me
CfA29305719yMOrCa723oquFirbFFGilYoNXC9XqEKppl524vr23YihiDyUvTB9Po/DGvTb87Wbg
sIQ+RW+Pi5WKzvXB5Qqg/Xi4zexwBKCF22CyiIcZeKpDbY3vRKXWO3v8Znm51IA6SpwLBQYeZtcj
9pYB3aL2lEvcONDeJ/Ok6MhaxMLlflu012YML6M5bDtQDqzv6j7V1BYOWqUplyTX1UceaB0UtKRb
HrnwbeyLOB92RrzZ5xScSfheHoJYt64rscnUqyWGZ0mAlNtiH6dSUfBaC3XnR6PGk7WzN27uVEbj
3paPJiZHLn29mjRhDVAUkj2DLalvTr3yweznPcDh1pykVj7i52wILB2vR5nGJjI4BZJgnBbkPdxZ
O7qFqzwruRhfmyQwIUl9Y79LYfz1oZLHVirQSk6DupyqZ5A8+WnWRn2nhS7D+urFySgIbcr3HInP
DUWV0z4cLLSYgp7yyl8lgFE0XJOUYmJXRKH4bxRJpmIuhxJL9KY3QgwCnazRvT1lu62FJY+l2cXy
IdO3WthYUcMom8DUU3IMy1Ov12V7RObBGi6pZ/d/ECzAM8lnOUcpK8pf81tq5LWD1TvWwGteALTW
VbVMjl0pum7n9tmaFTeCBNCRidGSuB5HmufN4GwA1OQYDvm0et0fiYvntRaiXPNHg4EdoQDH026N
nw67UIPRwWCAQAeqBl6KL0c3Nx+Xopj3NGpvtxuHiKdzWkIrBHK5Oi49NZrwS6TgPsyVeUoQ88DR
YPFe27V6WTuubuCA8k5YPeNG9Hw6e1TogRa1B6PLaroECQoj/Q41PXmn20X66l3H1+K6o09GBURb
J15FhWQK9bEioFsheUAjnpznrijRAHvlXc7UaLSi8U7SAItfLvBvITikAo+lhtplk3dD7avY+ig+
sk3lfHSGKsGADW/veCf1urnkGJQ9xvfioco0V7vMXnilJnURBVFpKkGiKupZQWML5ZemeFyq9pve
xsZOlnl7zZGsoGTBMUal+qZNltIiSROQv4GZTsmpayrzW+nV40dujvSohCg/7kzydtMRkdJThIYr
COi19UDllt6EJWYeZBO1j6NXOu13RY3mvxplRh3mtZ+RXggdGBfoHvB3Z7UP6lLF3QvcXFBMCoZq
ut6o1XGsZqVGg8eJkaSyinrPg+P2MyJfACJGwrx5Z60FNFLPzG276PLAW6zwGe1mJMLy2ew+6qSP
fpdOuGUOfaLt3BW3e95EK5f9TqOPDGkNfkLFrEdijLaDNy5gUr0UeObkNK9Oi2BnwiDjrSU7q2t1
XFsAx1scOpiZs/zsjDj5lQvRf3FNUQNGpYX+6f4XXIULPWKedNKgGRQwjPP1jl9AQ7aKXk4XztTw
oMn+nYuy0jHunD2V7dUCyqGISJ32FbBXB4bN9Z5XAU+plWvPF4E6+6cGB0oqqkuyk3dtjUIjBi8d
fjHlttUm7xZ0okQ3TxfVbKmXcP+cUtPIdwLflGfvb5mDnIzc0FSJwaZABl3doVY4Tk0ZW/NF8nmy
g6GltX4SXoOUY1KzV47e0DrTwamd+VfU6VXpA3Wx30Y8Do1gRJfxmxaVzsdS7erp1IrCwAS1yydM
Ce02UU7MQVX8CETY4LcFcNinUUVi7NksU6W7tAM75FCORZ2f6T6b44M+G2V8VvOwsN/1zVgPR92M
vZ+eU5gz7ZeRp58/m04UvU1tp40vWeW24uThSDUeIrVRWSmTx9ujCuxmfhJeXXzOsthZ/LCpjOl1
Mf6ydkD5yfqpcLGlVp9o0bUKkSZXvdS9aJ/CvPJOWpGjtealNapqtf46QpAcj6I58B5aMrz111UZ
rcgUUylG7WKMOMhpRmWdJLjR7xcj3YuL27BwNZ10h1ubJvE65aEzMdhzuGgXNes6v49APSxttHd7
ygVaBZ8LaFyayLN3edlf7yTTQZ0uaybjgoWJgsJiM4Xn0Wm1U6RlykGf+19dqtnleR6g0N0/Lza2
FwspEywH8NJN299QxqFIpny61JYojkIR0QdVz52dCFkd8Xwxyppgrijc0QyhFHk9QQP9THtC+OSC
0tZfOAuf4snFT1jEP3HiE/4c7r1sbqdl6uw8WoQSQEEL93pARfSj3QgFa1JkAx/bVHyezWqPErc5
yIugB0USmdZdD+KVbd+ldq1fog4IP1aS8ZnzYjne/0K3Jzq1cZ0KLhUmj07aKmvs8qozMFQ3LoAg
wvI8VEuL86MYqI+jRrvLJtz4VBTRIMWjPgwwdz0px8GTeQ4H8zLFnvatR7nwyYAW/wxiIbrUUPPP
UzanO3fxxhzBwzIs1BVAVmu5LsXS2hmhPvPCo1j5YbpN+HkZEwhe+KfUr8vCiUVA3ew2U7r20Kla
tYuscdaSJnXNCyJhaJsrVnaUdoKHGAnAY0hTbmeHrTLG/x1PNuCklgJ1ERlFv6XGWWGPUUhB5pKG
2XicQqs4OFOLhmQ59D7SktOH+/Fy+wFlRvzi90Hrkcbj9XgJ1ocKzuHWhVzYGQ7hbFTdk6O4onnS
vNap37TwdADr50Vm7eSqt+cYzpYa1wBJJBD2NeyyU0nxxkWzLgmSpIdwUsP/AEIDlgIn9TA10fzR
hM14mLRhT0RsY5ElqhRoLhUAWKLG9aRTOtrR7KIVRD91PFZp2CEoOYeoySKFJ8Rkv/qjUjXhpJaG
nvJ2WAURut11BRGWapcTCR8KefaQLQmW50meDX49zMOv+1/19qxhPDTPeQgDoOUpcD3B2VtiM086
5cLqm37XCXRB3Hqv/bCGeBKsDAOFSk6MvseNTtGEqb2T2crFUqxAmNlybIfq39FSf1mdEflu0n1K
sMg+Our8btSsRzedpp0gkvF5fRnyE6QzK9whUqh1JgZuHMAnmU3Qm3YfH+0ptMdPWcljAOlILNLR
g0VXoHhA2zsOf/aahmqkoyKmuHPu3u4jXnc0Ynhz8ayli3694oup4w2bZFHg1aHnz01fafTp2+pf
u4KAW6UwF814woX5/oe+nT4Pdfn4olLJo2gtrz843kSjtEiC0p7tR8gB7YwVdFGpfhvr9oy6pWr/
a+izZfnVYnSfhVabP+//hNtYo5VBYdWQjSgu69WN4ziN6iQj8LQYkalLm2npyRL1uBPRt1uWWpIs
/WOzRMCtMVbp5IRZDl44EIqu+mM6PtM7cn1vUJ7BEezVCjbmxJFIJZV8AAvc9YblsOrqNOqKACsd
8S0zhHlyvXR8vL9yL6+R6+BlUuAnEU7UUPla191jtMTNRVfKIEndxdb9mtXL/KahMPrQ91rysxSm
uhw9MVbIjyqIoo/PEYoY49EVqFXalTo4B7vAMekTMm/ej4guieZrHvDjQ9qqdXmcNS8ynjhxnHSH
u7G1RFSbuX1pG8jWwXXAF2nvlKL3iiDVevtA8185OCUKv/eX6PaqB+AknRQhHIE3vilWTjjUzF4o
Age/Mnw9Xfs4hrmNEbS5l3XeTIiiHugtYLyknDztVvlZHy52JZywDDrNSw7jECsHF6HYnWbqzTnB
KOwVYoo3EP2/1clchmkvtHys2LBFcq4bg1SimW3FD0PMdnzA8MO5t/V4J9Q2Jif1LMiXoGszzdUN
ZBhjbqNkUged3S2HVulh3ZradLr/tTZHIVMCLsERqK5LlnkxJdmMCUIwhtpw6Nou4tlZJcf7o9zE
BCJ18pSlE8h9im/KdeSh7m4ldTIyFySAH5fZTi85qc2Rys9e0/F2KASSXnJNeLrQ3lbLNi1YwQze
UgXL2NoPbW86xyGyoS0q8asvEBIgqCfQM6jeSQTc9ayoxGQG6r510GuT/jffJkMFBevBU1rPU+LX
Yx8ie7Por81v5bD4d+Hn+IIkXM1Q7VKhx1VTB6luQKjr5hQZ93D5FmZxcfaKXHklWwlWJwMCWiCV
5q11UzxPulpWIkQdqG5ePbqgtB/iLOtOfea8su33MhSLKbGfdIypGl4v6WRpvZk3GkMlWvWopkh1
tonZnzJqQ29SpFw/3A/M2/BHU4VkiModLzzsX67HM50q9ZTQqAPgyfapLCxxLjTllSDT/50VFUK2
AJB/SijXo1h1jxn54NUBEqTqMXK1ws9Hezlb+lzt5K2bE6IMSZsMG1vIbNdDOVpmj93i1sFiaeG/
IK3G9203Lztn/O2RyLL9NsrqM9HywjsB6aUAmoh1SGynmw5Gqjf4YoBr/aFY4/feHtLPf/CxUKWX
ZxWfbP2wqx1haRC7m2CJ3Oh5lIrrBoYWr19Bwh0QC+9INBbWNs6W2YVK3NhN0CPty1ZOsVOJk/nV
JyIZiYQ2S+kxaIeruzhEjL9uXAK9DdPsYCIfG7h1ND072BO8v79sGyciTuI00CTvmCtiFeMAFyOI
a0sdRIMXfcqbRX2atfhNNCfDzpW1ORI1BeCwEnu7LuUmlO0s0Tk16p1qf3RbN/G1OHUPc0J/4f6k
NuJcemJx7oKWkfDt6zgnjemMoUiboJsi5VBUujjrkfHxDwahEimrCXRf1xlsodq93caiCTT5su+K
ZfS7WdvbTDd58kskkPpKtghFyNV53gzo7Ff9QMCxU5/qCp3/esbChGStfooKsec+vfWVdAmUkVks
Prlyc/9Wr3ASqlpePzOrJJxS8sC5V85CSbp3/WCV/U5MbH0okIOg0aSICAW769EMqKZhMS8N9G+j
ekgiFfNhC++f+19qe07/N8oaGxZ6UNPQWG2CNkmaI2V+cahTvGnKOPp5f6St+dBBIIkhMTPAAFzP
Bw5it1CYbIJGSYandFzMQ9RO4ekPRuGFyEci/G4gz5EuSoQIvSaokLY7Ntr8XStwlfiDQaRYDt0Q
MvZ1pp409ahEY9YGoR7jLDx240M8W69P0kmeufn4OCAEb7C/KA+6Xu+WbQBgwv1HMwbLezIx6tQf
/mA2EGAlx427fP2oxYqqs5ewaFGKbZbF97JJtf1GiHpPOnUzAoDVvnDKaIbIWPxt/3Se1UHoSli2
Yp6PPA0cH4OyV79nObMlZAGQPeJY3HnXo+S9NSWDibQcXlfGKaxazKMcoBivXjTeaFJUBykqeAz6
apQBbLTV2AjY5YN2SNNEORpV//oTjmQEPIl015N/rkaJhtTGQtSCNYAVxXs9SdTvMOGMD9HSZU8T
h9C/92cl86mrRzplJeZDn49yF1X11eXqiqF0Jhcw9uJU/0PZme24bXRd+4oIcB5OKUrqwS2221Pi
EyJO/HKeWZyu/nvY/8FvkYKIRg5iIIi3qljDrrXXXksWD2XU1dKXIZrE/BIMU1m/FGMQmKfYwq37
gUJ0F344RQc5BAnWyJEWqfbVgIecKR/1vrqkTQtEG4Wh8rvKcJU80B0m/YXAkNg7Abe3CK8eItr8
izWzTih0J8Era9LZZmQw4lAUkp6f4DHMZ83ADMW11Dzfg4O3MRfdq4W0DXJDprTaCbKgUTSBJncJ
J3mIPEfOavNHNmt9+E3SG0n7p0qTcAfEWP7O6297HXP5TX/svrAd+hHMt7t0QlY/pYBjnhnl3V9T
Sg56fxltN/pynHDUU3FfrJlXX9G251aX0Hi80LEleWMDizqrw2rngrw1iSxVtNzBysB8VgOKe6Xr
5bYWl0lLv+d6K1wstD6JWX0USbmX3N6avcXtlho37ce4Q17PXlkqcwqkKy4YzbVPCIr9gtk8ne0Z
Y/L7k7eJtJxerGh6EChrccVcR5I0kL+qG7uLXVaSl6AWSkOS1rrxPDU7oTbfiXOLGxm2tE46s+m9
yKe6jE18ni9BgepXmjjCS7pqb4PdGBBZIARwaFYLe3p1ILf12CsxxmYon8S16oZd/N+YBjmG5wb2
4x+ePNBxE8ICe5lC52pN6Dhm14Ot9pCQzJIu9YpeVSyQHKU61DhX7g1tc16+M+phx/EaWc6P1aog
bzKaNteHi2oPXAMCqmFxwC3DbB5wIzMoG08tPlqU6vrvNU8+sZOIbKeWRHRR4+QeAuzacEcn3Dv4
xPLFzLL42AO1HFolEOdhNvb0FjYvVxBiFiaNeuxt6q6rZBty0xzVQ67B8sVkFC+6kteJnZywZtYv
atZYvzItiD9a/aRgxtnMnbRIP/N0vt4LdjjWVHIb6yJseiPOVIBC44wmu4KNby9Ne8pL2/0A6or8
MmuHahk10Otw4yD6NOxKm+bmXj50kWK6srp7Om4/2mJ6QhGeHjn23vrZImnomzlaMl+yiNZyr7E7
VqfVtXaB8yPCYTubfNleV+c+wrDUrSjG0VKwNOteD6pSksWgYdIuWJHrXlRCeTInuzmpxijjKl2r
h1bE1JMBgR/aWt27CzbrBtHBd/1sioGcMmt5GzOCw5ELa74g8taEJ3toCNFqbZc9U+ZqDIxFcaTE
dhK/mdP9w2CzOwkNaQRuCtgzzyjteuS6EuGvGZQKKuV2VZ2SXouUk1NFkXpkp/ajx7Vr2AcjGrP5
WEmt/kGxnYUxBZOO2Yd3vTjDrB6MtUkWVSq9fklm3OeM1LFflYhcKhpa5QterHtFls2nhnYGJ4e3
Av9QCV2dtJ3InXieTYMeKal5UKUgNR+N0sgoU3JHHtMixrhvqC2oEXqn4nym81LWjvdnfbOJlh+x
mIov3VoWqfH1rEuwJPIpSw0ABoR3OJKyp7kw1J3awmYT0QKAfDTvFTBWFVrmdZS8rWa7txFHGyKl
fBomK/UqcH9PGLs29DdDLeVWqPMcss5qA1Ep4dGi2MHFcDp9OnV4yOSHEOvB+aAL9GDdj87fYsMF
ZZhb7L0P/XpkllZb+dh31mV0qtA1Q6SW6ziudh59m+RpEbfjsQezFBRlI41dqQ7FptS2Lj04nW/Z
jfqvBZHlsRrwJnfyQv55f1TbSWRR8FqGd8lE8uGuR5X1kjZ3wnYu0WSntKEgh3CgoJt9NpFd++iJ
x+0E6L5U65de/rUXSaMaGTafbXChl75AZV2aGk+qmuoot7qBXSgWv1AlJTtXj4oUmRni9/q8M783
xkvxiYrnIvu+FG+ux5tUhk09hUVTovn+UCpCeHFe2sfeEtMOFP/eO351wmtkv2DW3M6UneFEX8cy
tWzpthhSvwmUunMj/I+rc8KH1/xUrkVzNGMOXA87RTxTGjKF7iQ3TaOfq36apAdOxIy3gBG2dGIM
iz9ookXJ9A2Nl6I5SUk8BK5adGb63Mxa03t27Bj/a9raKN3S6JUJI9ks73vXrCtEqKPU0cT3Zop1
oiCI3niJyETnTVlSItA0sZt0Nw0b2irp8iqCr6muB8ODnJZ26DYcKJI7KGZ7ngCogwOyQrp2TvVu
9JW8M4fPgWMGwWMioMt9Ugapbl6UsG4ar3Uq9DTGIta1x0I1ygSXUb3LIdBlev6D/rZpPjV6E4yH
KZnH/KuwaM49N6EchsdE7drZkw3eRa6dmeM/6LsUyUHW2BDHOM8RCKwSGnePdh6OtjvYs1Z/Tlu1
x+a5MQ3pAVXhoD+wz4bwxLzK+nFOkev5LApKd62rTNPgnOTYapsfkUiR7XYzXmMaEiJ13el+Iw31
34Lv1X9L+sbOf46qEPmrFDfgwGEVpsHXscYhDVP5YIyCJ1uLC/EajKo8vTla2U5wUmIlfJyHRqnc
Cnmq6gzBySD/JfM0P0OctcuH+/t5e36A7YLlwdumMEkuc73m4J62OAXmqU+6qf0c6nr+HmmYLGiV
nZ8kuSp2MsHtXc7rlQIXnovUZtAAvY5XjMqMEFNf+eWQGc8KN3bvBcib/wB8jp4GOG0vUK/63+2o
jDsP520GQ/GJJxn24dxWtFVchw40vZ16aTn/zUz1cDoqvzYy4rzHQkjY7uht4Rhgzkn/1/0p3l6k
QOcMF8Utlo627qtDIiJu8EFKfKlOBmyRp0F3I7s2i51HxPZTUnhAzRUFewp5VICvx1eXqS4LLjV/
SDv2YF+q2f8y+oW/szmgGTWZYlTH+0Pbno6EZEQMD2QT8vp1SC1SMXirtdSX0rlUTyp269mxoGO4
/4RsxGzvLNbtTPIKQjFy0Ulb6LyryycuwXBsGe2EHHXrY9ZPyinIP9oST7YHDQASzZJx8gdntSWK
cQhnmiGDS6rp3bmCOvlWirl/kJHEO6ZQJMSHMwUC8sEWQZGlULBKL1U90RNMY4ILXXXq2Umwt8As
6oMejcuw6LaExMFl9q7Mdf2tchCqwjTjxHfYZb42R+bBkkJr5xMt+/f6DrN5ty9KpXSZLe5a11HS
LMwxEtZrv6CDtX+oigwRWkQ8Zkx+Js0qzxNCH93ToNB8dp6pLu0w57dLhPi8ERYOBNWWteNlb8Uk
TKVW+REmF8cWW0y3UsN2Z91vo6AcQvcx2CZrkafm9Shzo82rTGSDD7AoPle53h+TSN2rmt+IsgyC
+YTuB+Vq+e9/IH1ZqM6gBubg62oxPaF1Hbg5wMzOF7sVBXH75Xm1BFlTWoMUEN80stF/p3fWuRT/
Hqtq3pNK2h4VYA6cFaSMrHHkyq8HU0AZoyOoH/2kKZ6jQLIOaRcmWOfQVHP/UHp3f7xegwu1mxc5
TxfYwWs0Z471Wmu0ZPJxcZ0LmPhh9FabE4baVjarhderw2y/Vm3YyEfyD6N+HVOzU9yBVpXhnzCX
wM/qYS5CNzGEZB+NwBo+GUMoGf85EWYwO4vpxswsPUbkfLQN83tXp5pkZaFC1jP5JEALEpnJD6PS
Cd+2yGbuT832ikD/j/ySjcEOpRBx/RFCTe7FTFudT0bbN25L3/BDEQ39fyXl16+SOTTt6X7EW4Mj
4+F5h4QQl8QKbtKCtBlSI5n9PhX9E+2K+WECX/Ts2VJ25vHGQnZ4RS69+cjswKC5HlzQpFKod2nu
y5OsPHThHB1oeE13pnCbRZBBcIaifA8SytPrOooVy9os0Uzri7oXD2qiV9/pmDSOErig66Bm6WVC
TDvllFtDg4K9SKYjV7R5ui6K8OHodAStaMSv4iI/qGCkexvnxseCiQGihXAKl/k6UwmbXiRSUhR+
XAEnOBQyznCRisMga+mrPs3VT4EQQO7SNDacg2Z4GmV9+KknYfaU4dP4TPW8OYYlNDdTz/fULTZz
AFi5iCsvnBGa8d5FFv84DZFWntTJEorf5wUggWG3rixZ6uP99bqNskDoUENh94BZrncIVTkazEKM
eKMJzu4cp8rRhne/s1TXSpVsPSB00tClH2lhoq5WUcKbt0zVTlwyNZ9M19HJTH8j8SDaT+Fs1PJL
IXjSPlCSnmjJmy27OmeSPdtPdViE6iEQSdIdcWKfR3c0hx74ZJ7yPWG3zXJYVJXIu1nlgI6wP6+X
uqlQJBRNIy6qpNZuEmvw7BD1cSU1VXeW3nbalzYDIDa4/2DFaywVFgEPMPq4L1RSmkNvReVZS1LH
++jHXbYsEZYgi5jN9YAyxIbxLa/7y6i3cEwcNTqDnuYfTeeWDuOFlwPTGLhwbU4s62mrwKWXL7Nk
Kk9ln+aeLCZpZwltjvL3KHSDgBPiTrnmMtf0tMGTb4jCI8YVifFLaPNDWWM8YwbhnmHrdikAYrEQ
qE8sRbo1TGcMCY/PTFPAup0gdrWUdhCjrUOQ7kz7cf8r3Yy11MoXXypsTVZ7owxaWjiRu7xIRYK6
eBPph1Li3nBMAN/7obbLjmEtljqolkFjXT8o8MvLBCIMymXoQvOgyGHgxXO9VyXeXBl8Kri/NBCj
QMIhvrp15zQbOnVm8vCUK71BFBP4jJC+dBqtO41WVifFjPeawG4ODeRWXl6C29fuaNpRC3SoXOZp
ak9aASYYpWIPorsZhZSCHhL4zdzz1ztKEV3YRqWuXCLNzA+iLepnTYR7xha3o0ChQZx8adpY4eFm
N05jDZ8TX6vOOARJUj9KUrvXYXUzCn3enEI0UGzYlakRIdE52ay7xkK/P+FcrjtpjwpyczHQv7W0
vvBkXpMR8yktzJ6H0wUXqfmg5rFvysHXrNS+JmX10hfBx6w6uWlYfP8/3hrGj+TEwB+HL5RU3c8i
xOpEOGHlGYXYY4NvqhZLJB5e1LxBkjbWPC3yyUKfJOWiDZhx9qr9EIfFgxUhBKLV87d6Ln8GIviM
38MHFSTex8hs0gkLPkBVc/myf6QGbdYYXRKzPhBCCM6q6Cc4xk7xkIExfTSfZZALvQpyDc8LAPDr
UGnHsphnFkkkHPWAUbbtlo4GGjl0e++YW+uRAxciONcIGcnqHJQBnFvKtSq2ng6uhE4uPZl0UZ/v
H4G3TlsTKG6hwQH/ralJ8agLY2pq9dIEln3Ehud3AD3Cs8N0r8i+NlTjM8EIAtimrgulhKLF9dzR
zNFWgSjnS6GlEfqlI9yjqVIPWWkV5wE7C1/M0fgieqU/VUoXnMA7q4eiCwdgUGtPSWk7vZDEySOR
4yAbo0nr+tfkhTYZ+qzPl9EIp0OROYhtz4X24cSGhygcrIWzQ/12rThN7acJkRlVLwXT6oVd/9MY
6z15gu1QOBZZj4juUEDYqGBS8k1BcbXpEkqVdFLCHh80u9N3Vsom40C6BC4G5e6l4ZzL+XrCgiAS
SuRE1iWuzU+Tbbz0tHK6EfJdlJ/3FstmSAbVFmSp6ZCEEwQl4zqYMyIn2ietcUFSS/eGXMf2Jtf2
JDdvRaGtcqEYUt3hG11HgfjbJ87YGxejMWrXVHvnpKdirz/6ZhRQWfpWoSPA8LiOYtsNZBz6BC60
ucc0DUsaDvdh8OX+Rr4RZdGmWC5JZAEomF1HqaBd6DNNopdQK2cPI3jl2HfS6N2PsjkuKMnRC4NM
78LX3qTQ4+R07SglNgpZbfelzqgaxVra/YsuitjZOrdCoe1EgyafZ6FoXg/IjhF0bvghl1z0hVvO
an+2dIqMsZM0H61CMyoITYsDKjkRr9/rUOCiGUpSOZVGKY08/FfRHpHRJ2/zeY8WduMzYXi0dIVS
X2fZrULFZdnlUktRM5QxfBWBIl4Uu5s+eusvA6J7CJCchw6V2usBNRF4X6zFDMjR/46xhX7UhIPs
gD1+FD1chBtgJmEhR66JwMF1oKJDxyUO89DXUBs62pX6b4ko3c6LikY8/porSI+XAEg8bzfwvG0H
llyQS6mmsC9D00ylV6l2+FrjUzceBLUyHZqzWlo+l2mdedGUDuH3eCpH+7OFR6T6FFJKGH5ksZwW
x6moEVczSR+rA0VG9VI1aR/8UIahmt1I6yiAlorUG66a9Kb2WBmS3bgYBdCq4nZmO2KYjOZwccb4
NG293JmmzC1tOZQ8FY+c8ZCaZMSnoMta01XUZNCPpTwO2il3hq4+OUo75OcQd8TxSfS2WZ8dK8hP
MXJi1uRSPxnVtykv5+EvyG4UWM16tJ/CNNLrB0RYnehxcNLyfxl78DcJrKac5iGxw09OEenxaRGY
F5076rMce0MFn+VtHMnbPwepHkXnaVAaMBopnppP6mAb2B2AymITqxTZ6Gpt4Pwsc8GCJ0F1ZFr+
cYBw47LIv5gRBNDDWOlq6paIBRefuMrH5lTryfwmZ631d6oMWcmvzarIG2dJ/2nrgAdHeypm9YvZ
a0b3EGOIqx5o/ZJUF3WIGnFjK6hM9WjCYKj+a3ORfoYpoijIgJB6nYrOwCo3b3DQ8hMFnbOnqamG
4Ty22C2d0oS28IeA1yECEAij9Z+HWOn/lkB54cpwFxrZwYmkQP8N/BjKB3Mes+l/GLVZ6iHBiqQ7
FGNetYfMTALrbSbFck51r1f9ocj7uT8bSmEkD51pjbTj5+U0SC9cifQz6o0evpZMUfzLsYYgPcqg
ZtGptlPtr8godO1Ac19WHZ0hza3PcjpldHv3QfQWDpKTHSqzrSRkl+S69norGWQWhuhVbxijCC9R
erf15zTtU+UpH4Ip5qE4OclrR5fy9KA3RTq7fAyJMnxr1fYhp8F/OlDsT6L/zVPY2QcnbPJ/g7At
3swQ1zHXINdqD1U4JG9i0kb5azYL7WWSxwznY1aa4qBHZsrJYSoMqfSwUy3nx66T884zWwCSz8as
Z4nXRboU+4qeSck54W0ZnmGJmNFxlkpbPU5RJ2BlLJ/hR10prXoCIFCNg5wkQ3Uay6SSz3BEhHpQ
UiuqXQreznimPpRMbhRn809E/Mx+sfxgP7l6HeiZF6Mz87NXcCvyWjgRlUvT/qh6tlYrhldhCW8c
m66Vzd+KUufyIdIaNYWf4aivtSbH5qsil22ZunRktX+l7FvlYBppqMIey5TuVLa6/O/9m3F7sHO8
wBSjtEz33AafFHUYA64qVNKH4g231+ibhPLm2weDcIsDoisATBZlpzUlhvqyiPt0LvxeppTctCit
W6o0HO5H2dy8JojSoopPqzJc0TVgoQzyMGRS2fghENapc6r4wYgl9XvTIel7P9Rm1pZkBQsLSEyL
Jsbamw/nESNS27bxjaozH6J+yA9ar2jeB6NQrKP4SU8jT7eFQ3l9S9H2H1AO6Ds/dXrb8PJhkJ+N
0Rk/aPtNBxGd0KDUfCRoFUCm13HUVhunij4vRCJpZazSqM9dCIrJN+oI+nGEjXMKTVGEO8NbHk7X
tyP1LsR3oAsuVj7rbossjsagG8jMa6sPHi3rV6IMOIiFLQ2waUFFPupMV22E9OEeHfiBtGJTvEao
GC2e1XhDGcmkuTLNS1Ep41lfLNPQHfpy/+NtR0dWxsP0PUU3YAleT2qjzVq+KHZdNDuQTqaka88J
tTjPqGz9lKXqcxYj3OK0g/bh3IZ8kKchqpMkCOQ514E1UXOzaJ1zGWrmL4Rx9dxiiLaTe26fVVDO
eenw2uFdtXH64w1S14MpOZdGBMlnJ7WSk6JX0o8uomyNRsD87f50buItO26p96J5QDa1rioXHSVg
zOAbvwYTeKK7o6H7lhc/bRgnTAD+ux9tu78h8IHnc4rwNuX1cz2HteQEcjYkwnfKYUKbzyxdOZTr
4/0o23rKgnSiN0vn7SJ+smbo0lBpiZBjy5+kvBhcRSow0KqrkEbzIFFU4aa2ZkfHNs1F/p/iTIuO
ayoFUOrSoWw/FVlajqespnH8JbUyQ7g4ugd7VbztscqPBEbnZlyoVuseTaXiL44CZ/A5fWWylibx
ElJhNxLjnm/sjVA88Kgukf0z9+uyaxiyYqNRFn5uTL2HLl36DdVM7bkqJbFTm7wZCoQZ1iIVQ1r9
r7+wFNWTM0S68Js4HK0DBx2QjhGGglxRbmrztPOplzPl6rADRFmKc4tRDI8Pffk9f4B9U5V1sjpZ
g9/xFXOf1k0Je6w5M1CEtLF2O7SC/+2xMBpLdUutl+tvto5nL+zGKrGQ/1bi8AFHdComgxLFe1jM
5qXCz4O0zT3AMlzsZq9/nj1IXQcvv/ctSYkP2pCQt1JG+xSrDiUno6Y9c5T2Kgw3dhmAJF1AtJwD
rKnLj/pjTiINlY+JwqvPBSEiF8cb4zVgTnbmfvupl73MilraGLcv8ilDdzPN59FXBSXhgyaVs48N
qxN7Ypr1cCc1uBHt/3W9WAvdeAMXTnk8K2Bns0+D5PQQxwISaxDHn+gF+nV/TW2/2dIpCcy6vJYR
pVrdME6JsW0+BaPPaSV9RqsxNB7BzFWvyG0tPyEHU0+HLB2a6PDhwBTbQZE5ut71bK+/W2aFUE5g
qvrAD5UHpC65kSINnpCd0lfqOnsYlnz+ftDtBQDNjKQLsHy5va3VkWzNiHKXfTj5RTY5b3E/h8+F
ZDjI9cX9pzZPUZS/H/DGhwSc5IHOEYHP61o9VdFFy8uwICCT/xJaCZomaIJ/C4IuPt8Ptd0IXNjg
lHxIsH5nXac0i0DRZiuf/Fa2o2c1SVEhzOM9p4RbM0hGQL8waqZbqK3UtVDhdTb5ehBN3y0jbr1Q
MbKzLJLAEyhk75Dabkwg9pFoiKnsBFbqKhHpZrNFRqKQfSVzTDxZK8FNjZld0ox7xjk3JpBQyNws
euoLZfB6RWLF05dxW8u+Fg7BEUlz/UHXkg8jogA57DagSmqGnJWrAWl5lkUFgte+MXT6Yzo40wtY
zp7Ow42xoPEH3spBDDNoXd0diralPN0ofmvBlkizbqSzdMy9+0vu3Qnt+kJiBKC7CMBy8FM8vJ6y
wYpDybYC2e+pGWpeUGmQ50qAF0QEy1H+JY02lPYO1vHnqYlq5wT1vw1DUKNKch6mRlbTgxo44/fJ
Gqf5H3UoMutYyJYwDtiDDrbfqIWcHWQTiuFTGjTNv1YQm91TWce9/Y23aCWjLRZTqdSMKEpOU9RL
H7SH53lG9WKxaYZNx3SumRMd6mxZX9SKr+exdSGfQ9c/reKFlagoP+5P6I3dtTQ7soV5F4LqrRbH
2OQcIoms+Fkp07etGLBiXXrrtFeA4qY9NlmimjtJ+HapcCdSWAYNWzzo1lVSu0O+bBwLfGOkVD2r
dgyPadbbnaWy/PLrlQKaTRs107i066qrkaWq0hcpIg2+Y5b9r8xo+xMLV3srZnCtaWzMHzq+3o/K
JOs73PftCcLLFCIpD210KDhHrteoCDQoQxFrFBGN6lPWTMp3kcLwHyZAzPuf78ZUEoo6MBgF7U9r
OiMXTie1JaECLRteNJbKU6wKa4entb2yyQhAJugo5QBBB+x6QFaHZjU28JoP8Nt4hTEYp3ws7JdR
bcIvaWxm/zl4x58+OjQUuVFVg8NK5yfU3+ugKC1nTVmomk8VxjmYTRp/t53I+HBCvTCh+EpIwlNG
XzukTVWiTyXWUT6mjvEnnHnZ6vZgvpi1tcf93S4LYBdIpxySJNX8+XpA+Wg5lUQR1Hfk6FczO92j
LKrpNETtXj3vximJGh2EaepTyBVyYF6HikwAZr3WDB96eirhaUyDX3JME4SfHhUdv0cv1oeK7iNM
lZQnM5rn1qvNuvRlp7aboxqP1fQjjkcHpdJeXypcoy4nD6HVx6/1lIaTNzVS/R+ez2H82YInEj6o
SGzkR7OQ44gWJRvDZ0XksePCWakD2p+ydtpLdZYJu97hbHD68NCIYw3wwL4eJfrsRTDYpeY3bfy/
squ1g6WLxyqgAUiN23+mPnqc0gZPM2knhd3uOpp4KMpRyUfJhgfkdWAza+cB1Fv1Nac0P826JP2T
GY2yswHeeXir8VFp5xJAk4U4a7iuR5Glme3G8GmJsg/g/8Yls03hhUnXfVastvVlVHzPkyHKwzgN
1Su2A7FXmt2eT9x25S62xdzpJJWUI5XlfPjjxcMjTsTIENi+he2EC1opHZqxLkHv5/T40V2/dP4t
m5ELcFHbug7VmWWYB9TSfF2y46OGuQVVEUoj96PcGBCUYt6MQIcYdqy5t9OcVpVkZwYpERh4bsTh
uVdnHLEj1s79UNtryFqq+CSuCyK6qUcj7pY6omoNXwktyZtC0X0zlbQ/hI0N8qHYER2BozIl3qhl
1U7/13adEhuQnIOb1QoUdT2ZQyZXsawSO4ljx5tjLeOxo8Y7d9DNycTPgMZbIHG0qq+jWH2GY03b
G348V+IcYtr7KeIhdsKMfu8tsN3xDMhaiOCLVQPMsetQdSONWKrKhj9ByUQ7lDvizYnz9kfEsvVS
Tcv/y5pE/BWAcYZuGJrOnoLprcEuBr2sGsoOm/tCj/WoZ+0YfkWnw5dRivoXtBbDH2Zu7GGVN/Y/
Vy5ifSxQmNgbr5Ky0ZGqCFTTR9Cntx6CuZcsN61Nh+5IK0msQ+lEw/eyjZuc5HXM+rPstHH9YjYK
jlM1hKxi58V3a/5JmLnFeMGTp64WlJ5OFgqgjenrYTuBLWY5Zdfpa9XWR700DbcNlF+tE56UMvuw
0C9cefomoY0owFAw868//YzlybA41Pikzvahj+UARnrYnOOmEzujvPWNF90V7lCmny6A61AthRPg
4cjy+2JUXThNpi91JholaaC/3T8dtjQthoVwDQuKDAS0ZxWrG/Bkr8PBYj11veTR+jb8TrIalcZc
yufPg9JOk2vNIvOnIY1Hjy7bID11ZSfe2iQ3x7OWqtEeUrIEvb54lic9iRcoAhDimkfVF2HX1mVk
+4Pc6Jeyz/uXETbZ1/tjvxGFNw4CjuihLhZRqy9qxmFFD4lwfGsQI5yToi1/9oY57RzAN77m0sdA
IxSvbD7WinZklpElZim3uVHyFNrRNL0NhjKclMjUd0a0JByreeMYXKaMHBkh5dU9aSX6bIletv3M
7vpvvREFz9DrKN9amezKeiC+f3gGEbKBDkz7CNVOfXXyFlJZq2Batm9aQeZWXUZnr93tGaLfmsD3
AsYis8m9vJpA0bda6Nip46d5IY6BLcRBKa0cQV55z97qxpJ471iDFLRIi601Vw0jtEKrzhy/HevJ
G7qqOqB4tyczcCvK4rYAj49ZQwvren9HTTOOAvTHNzq8TzrE9bwEmOfhwx+HShN2QgtHljrE6qwc
laigWpOGr9yKxrkoB+HKWrDX3HJjLJCpWAWsN86PdWpmoieMzAaSUNWgZQcRW+ljygm5h4ltshj2
6bvIL2VjkrO1QaqdDIqVY6n7que2mL2JQ2v+pqRtAS7WjZL9KLhrCy9Bs0k91K0q07xrdjC7s9HW
28+omKvjG6aZkC8ABprsQHKO+/YiMyElrsEx93csI7ri1njYOh52Tw5/TkUhPWQBYNWLbQ8lhA7Z
KqirxIaRf2sQMnntOFtiDHfNTnYdMSDDhbrClP0qcexsXkoLSQVXCcPsrRCpmL4OBRr5qauaia4f
GILWPldNACdIC6UYhQX8PB03VY3k3yHFX/QtToyufGjUUjWOOspGw/OIppXlygpI8d9DI8czmlXK
ZD5LeqxYfuxkZf0YY6QQ0IYyoCxVqJND0XRu58nFDaOvXAmJ0rTxQviC+i+lw4vn9wcXngW1+B1g
59Db6mv1pACohUy2L0gAPFPLQ6/LkZG/H2Vz1i1RaOyhQ25JUNapWCtJikpLlO3bpUheTeyK3LwP
9edMG8djMGTtX/fjbRb6orlvUPsGWKHfZ32MO3rtlPxXxU9EXJ5qFcnaqNGND49q6TckyQR3ANo2
V0eDQdOGjPCE6jeh1XillVQnOtKkZ6MapUdDrfe6jrezyBty6W6GHa1w6S777s+XVSJLwmxazcd/
SX/F/86J3Aiu9vcw0KTQlQWGzvfncRnB1R0FHAZpeZEtWIi4a3Bqap2uSrWeFK7Jc8szrKr+rQ9T
VJ3NguP3XBvSaJwwXRjNHajlXe5vFZq2HBit8JoXaH11XcEmXDzpHMfP21FMl2p0sn9Tq0j/aqwh
DU9Wqoqf2A1RycvSMRxReHRQVxFOIH5XXd5Kj06GdZSrmZnkeKxJG96gRvX5W2TarXrmwdjMXhzr
Fk2U9dhVf2tWHiIkJ5LJOFRpI+JjCdrTeCI2yu6LE5jm/wK1t37QXKr1bjyhUOjKMBH/6VtKt6f7
E7/JnalUmmjK0LC/vMbWQshh1lG9nVEDaKpkeGvSUFwSZzA4dUxJ+mXO8rfC7r0JWf1/m7Jv/74f
fXOJL9Ad2RxIDxRvcrrrhdZEULnQVHB8KUnj89A1SkPFWA3Tw9Sl6Q4AurktbHIgELtFGH7pgV59
6GDQuqJtWsd3QkiMA88ll77Vn+aY624h1eeiUD+HNsf//TFujgjehHRaw8qBt0IL2LLZ/thMvdbQ
ggIw5atq3p26li6zPKRd5KNRAEJgPoCE8qw3NzPZWLlspHHyOsSl+GuQysxFx1j9fj/K9nsRhW4J
BaIFI1kDu0Y9Y+iVFslr20vp2coV+VMxzukJcGvvZbU5g3iyEwiQALAAIG19BjlDmyOwBuSSOfhI
mOPfYxpah4Bm/E700c75sx0Y/a0LrMUNpSK3sIoWRsVYhlUVvjZDXx3ADqgxZ5V2UXLxYTNCgA+Y
2UDjDAo8Sb1eD/k4oo+He8VrMpaUd+omP/UZejD3v9R21TEK5BOBJcAheS9eR5GA6Uq1qLkDmyA7
kHFEj2USOuf7UW5M2/JW4nKigg1QvZwuf6ztOrJKKx2ilGlLtdCrSqf6ac808rpJW0Sydz/a5pKg
XMIdy4gs1IGpZVxHM4J4MPOBe102wtk1cjTVnFr6t6n6ZynpyzNc0j3FxRsD5A6Eb47izHL3rkIK
TiRzTrv0FYJ79RgYHUWvqZMydlcX9Dun4Y1v5ix1Ey76pQfxnQH/x2xG1hjqclghF1W24YuDLPXX
RM/L4/1ZvBWFsqvK/b4IPq1nsVcnwKjMzl8RiUVUq+2cY+9Me9/qVpSl8IpiJdsKNPr6W0VhohRI
FuSvqrCDE50p5j9hZCQ/PzoWZKR0CFKLBDkg8CqK2WKHoQ1B/moGY4qVCO5paYc05f0o24uDKAYf
hTYxhCzXO3a25Fkt26J4LTNtPuf0cx2dKZ1PaEl1j7qkjm6NcvhzV+fmHgFmu+S1RYmAA4m3yNLK
cT2NwaBUMKej/LVUrH54U5vcTC50xajja8Mjsvg6qZX4ZVaBkXxY4v3di0FDP4V6IdjW8tP+WI1t
lbVKMrTlaxaZg30oKwcLOux1P77FqJtTDiIp4guiTXQdJ4unwJrtsHwN/o+9L1mOG8m2/JW03EMP
89D2qszaAcTAQQpSpEhxAyNFygEH4PAJjuHr+0CpV5Vk5pNaizbrNutFLpRkEBEBuPu9557BwqkF
OoE+j3rYnmVdnPzypriZLeD8wskFx9a3VWbA+gHcczOcuFjHHXCR+DQwM/ykovwrQrp5OkAcBZMb
VC9g2Lz+RI1mweg43XCyrJ0OcRu2uzpxqj26sKb0JxEXfQ8uMJDxNJ8ROVXadArfc+x5P9me/3qG
Qq+PpY6J9ja7ePv0YG13QCiT4SQQsrOfJI9JP9W8DBxVFV6LCdqPF8pfFz2uB7U+AEOA7n/hvw9y
iWREmThVQ8Mg0pIL0oT5z0rWv/tUaGdxYG9mIH8ZwXK/C7F9jeIEXQ/N1yBjOc8qqEn9SpT96urD
jz/V36xBCARB5kaDAnrj224ITcuqFpWIE5ZKkON4CsoGg+1d1oHfmK4AFUAOpo8/vujffJWoDza0
c1M8Ab97/Qxh367gr7j5ElV+llfwwYxyHxVs+pNb9jdfJkAtgNfQbyGc6S3TwgNXe44WV54Gw92v
TcyH676N+SeNbL/SF80vs1IhEoNQC2cpuEzwxHtTl6S+mrBjp+IEdm5wtrlp7/w5jHMWhPc//ga3
feNVX4crYV8BEontCxXrm3JfKQnKJ8UnAwATlJp20uYwC4PGSvotLEyarndv4wWa7czW5qiYGH7y
Dv7mwQGODKkaWGjYQd8ienr0pV1Xpk/Y44agxH6t/DLwprE/ywZPyCNcDZxrPrjR8JNu4Jty+fWH
B2sGs1EcHlsJ+NY8va4bBjrQGJ06iQiNBAdUJOCfCt8DQc9g/SmbYybAibqo4W2uvopkXpO9O/VM
f+TJCvEcaYd4jb96sR7kuTMH2bI3sy/1pkxy+fHHt+rtQwg9Bh4F3KONWrG1aK8f9nEC09quXney
CdeFXdsz6lQnHtI7jI1/tVPaLgbuDVCirRv8i8Wq7w2jl6yMn+pBewh77SziV91fbV9wFbg2Y5Pa
WEzold58JN0J3/TcqBOCC+M8ipxsj0ftNsrEkIMkYX5y5rx92LfLgayHFh6dBcZz2zf8p8NahCBt
pumiT41wkr0JccZ0mfVK6MJsPqVzt9fLlJZKxTT3F1n/ZBd5u1vh8lDloUhCeYRz/K3fTWeENii8
zClwEDsTdB7dOTEEdj9+TP56FazjbyYP2BWxJb/ZO2IN599gpeMJBjXppYTkrT/MvZx+ViF/m4j8
efX4ULl7AENghwCoPH5bJ8S6c3g2jtMJwBACdPyAzeleZ6t7BqvZle+6dGWfw8iR3lWt4DWxFlAu
wTkWpAADm6TUHbUEguFD3dsJ2twwG7jrHuo8NuepneAus1gYzUAomjFGxjZO1z2t+vipTdz+pqmA
TZBe1QwhyynN7hfYwELV4Dq3Qaxj9otFET4sYAP0veBqbZGDbwYpQQvB4iz5fBoy58G3Yb2vBxb/
ZIX/RZ2xXSXFLgj3AFwKy/z1AxpI6qd9IxZgstbzSjVHJiQSfLelWB0Ow6dsnoGHObPJYNRLZ8pP
XYDVv2cRTfUOEdcMXiwKMCKZYWvjFJgxBdMvtkZb7AKeZCxbzHSBorzp9oRMJ8B9qzjZLEWx3XvJ
e6cfMbP/9hz/x5f5f9CXAV0AePZc//M/8e8vg1ggeqjNm3/+84N44R+Nenkxl4/iP7eX/utXX7/w
n5cNkDU9fDVvf+vVi/D3v1+/eDSPr/5RctOY5Wp8Ucv1ix478+0CeKfbb/7v/vC3l29/5WYRL//4
/cswYuvCX6PQ/v7+/UfH53/8viU0/cef//z3n71/7PGyff3IUQb98Zf+69dfHrX5x+/eOzBRgKDj
GIBFCKyssF9OL9tPnOAdzKbAaoK6Dcxa8A5wkPMBOkO8Ci/bzG4RcQQbow0a+P03PYzbj8J30G1h
UAyvJfw1zMaj3//rfb26Qf++Yb9xGDEPDTcar/625P+9JYAPulFRN/s9ZElskS5v9p6oFRa+V4+1
GGD5XAs3XEg8xBASe0Hj3MI8xbnoNTQTZK5nUeVcu3YlS4ZymCzLII59HUSIz5MIbM+VcIPPfusw
dlB1H8ozb1XMyVmN6ouMi2xNYapmCE5ISIzsmXZWyC8JootnjwSmYfxcI5G8vVjoIhvCJY7k88r6
XVOIGPbcTT0MWT5msOcmAWfMPaKTyuxZQCOdz/g/5gZeKti6QMiDsta4L34M6OsCIRzwvagkNIqQ
6hp516KPcck26jXnfj2I9rAycIYeu2VdYDomV39LQrUOtPRALUQxewE4XwwU16+pchNZZqyxLnAn
eJYfQF2YBdjQkM4QBt27g9jvNtqDLIIDOMk2C/PEWvgHrIkZUK9wpQ8MwYO0jDocpkRA9grZMLXx
xdxMCNGJbBW9cI9jDBJxpFA7XbDEqPCYnAg69ug2RZyLT1btibMhliwjqYCg/hC1cnZLCLblwxo3
/aPLfNvlKdyYsQfD95PAC6a/zlb40aFGhICcLHXY3oIBz15C2BwMhTOI5lK4aX+VJGIUxF3dEHu/
G9XqYl6pI3eUL0htl5V0cpgAOLdOBSkf/lrq6jwDfQHPDdSMEXZa2UAjnVVqD6O41tvxKqtkGZvQ
PMESuAKre2DJR9djM8YujV85RUVnjpJ18G1fQuaQVAe7AFEiQZ+aIoKDdUhCGqonDNd8CPtxX0zu
Z077eYHA5UEk4AYRGRjXIbJZgtw68zwR7ta1IT1VEKBznllEIXrTEaFk01IEPArheN9yINiRWp18
bpraJR6erHMMSBq/IzCar4+tCGGhHdsRb5U5Gt+eVzsQ+stxsB2JjW6dfG153+Q0HevTumbsKbBN
o48UJuEvFtrdNQdkbZ7iauH3KohHXToZbN8KONlDZT8jtOZc6HV46mHRHZSGN8OVi+CaBAnbUfMy
xiKGQFTRrmy9fhZw1gpnTIVtCqd7BJb0z45JaoTLL4mPDCbEPrc5EqaT26QK25l0ndV1XrWpGc4x
iPHuuijp3kPosWIg7H3z20cvC0VbNbYfhdIRZjMwcxP7YKzO4eeln4JpgKkRbcPq3mV0gsMpZGAr
mZloaI7hRvDVdTXjqA9A/iDtCtoWmTGSYhi2sLHeT26jnpvMtnh3mbIz0UtXwQqxNSbJLSRJgngY
aX6FAsvpcmp9Zsi49rihjavlRVVFq7unQbbCI6JpqzYHXabCLaEZ3LCyFg6C+0FZ9XEdsIcSnKJ+
uqts6AJeN7Fpy7Bdq4W0WfPcMR73RIVQRu7gXJN2eavCqVQSFp8EXpPOmRdO/GtFG5jlOy33n6sE
Zo0fmzqZvmL2PX2FkZqGrLF1hqmAB0rV5CNPvfu0DZP7aJzskKvWSz+pRtmonNykewgjNpziQc01
WSePfUWqtN/sqtXPHpfYIEg+6Xk9EmAP2WVMK/oS6FDM1xW8nQWJ8Uh2uQPw6Awl27qWI50RTg4T
D33027E9ql6JxRBYTDkPqxM5VwLqtuUT7cP0XkHVZovVKkxmeFizXK8VnLHB+piC3JisbvYdypP+
wHsRq2sDEGT53NmqlfDvd5Mjdg0YIkZDYlHpD0jlgVPNkNwllZ9274NkdJOd01Xp11YbfDg+mmgB
LWYNLr22cew+bZvsyYMdB4cyvF5qeKtO6oMnMtrA8ovxXVWLtid4fwHB41hjT+O4GFLEhrDG6eKY
05ZdBp5xtOqW0MgsJm/HeeEIQmhh96KVFVOh5yS+iTDmH3JrJP3QWNCU82Cu1DV3uiUhq5LRirBf
B4lra9eFV4LxOSO2gTI7r80qU5gha54UDdBrkXe887FeJigwc8aVuWFp0mZ5Gus2BKzs0ffwl5i+
3ffhYsQstMGj1MtnHAbIQWu8iALog8/Ogg1XwaDCx0aDOGgvXMZSxNjUiAG1w5ABipm4yJyhwooO
Gk8TmH+w5N5PHYldMgkdc7n0mEIcKZ7P6ajFAAOTaehZkLcyibsCloThJ1k5vihHNvnt+QSv1Ttw
P4Ixr63bpbvW8+qOgJjKvsRTQwePVD6W24WtZu19mtue+fncDw14OUh6Wq9Az2BuMeCAkUXXWHO3
smWeAA3DtgVBLxmm1SRxpkqQwKX2grYS23IQ0PqBYag14BMIzBrNtHyd07aH+rruZVwRu8r+gbLO
P3ieasb33HO89n7G2wpuOkRyw1hCgKQErQMm1eVA0+BFwg2YJFMU75t4ZlfxmqwhSWFHrAustYv+
jhuocUnCvfFGJws2lQCPRHOhsOeKAqPrmpPKpFUGy5t1/lp1Ad56CDPWGl92NcNWFGVWdkw1wxjJ
41V9N4Bg+aRrRtyudh4S+LuclAE8dpCsUx+rWgrnwoEYieZAXPi9wJVWBIxZCipF4VV6nL6C8b98
zgIZPfe0H2D8JsP4gm62BqRHshvHRZF/8kf3+EtV939bS7+qv39Ym/9fWHWjTfnvi+7/ub6op8eG
Pb4q1PGSPwrvyH2HeTiM6bbWDC5OG/byR+EdooSOt2YIGJqLSjr4d90deu82J41NAwA7DcysUA1/
r7uD9B1SPba0qBi4B+wowl+qu19heJj6ooAHDO5hgAS7bfetJmutXfhljLVbJuvQHBys4c/OGPY/
ccr6Rkf7d3H/7TJAaUCEgE0mbB3f4uQoeDxvxTi1bCueHBfI6SAZMVjI/jLdLUH4PAG1P1jl96XQ
HD0sQwLm3HrtYzx35jJeLYU/DofI1EYtNtLOWPgcVPInIM/WY7x5m/C+wPvA4BhT6ujNRKYBhKt9
HLYlsgL0fh5qrkm/ZvR8NPMLrbvqskmtLQzCm/7oWF81rH/uf75x8v9yaXgmb7wgMIPecm853EQa
pD35JeYJ3TV4VObO9JNbNgEk2euYyHwdTPXYV/Dz72rX3A2s1nfhyPRlH6vSg5HUTxCF12DQt3u2
xRXgUcObAmFyQ8T+hHixegNwRu6VCxCYiMyO2+66pP+ZUvrvLgPpOXo+PH/bM//6MlLDnibEuV0O
da+OzEwSYN70awzTPz4MKCkQYGFNAZd8AzwMCCaTYSrnEk5IWd7VsHAEj/DpT+v+e1P755v4Go7+
dpENjUarjEcIkPAbQLyS7ZRmbbOUHcYXl5jdQi9lgff7GjZ3wVqZvMvCrvzxRbfv59WDgx0EfBuU
RBDNYRlv3++fbpMPyRc3tvLLqZseRDs0pzX1a8IyTh/8gVckWVpk9PaBAAw/RJ9+fPW/3L3t6thB
Nk8KHx6Pb1CndXXqWcPku4xtd4qyIcGg2I7XP74I5hdvPyRQLSBPQBlAl9s0068/JBXehNWoWSkH
BwThqJ4uWUwZbLWCDigApexzhYlxiRAPdammgO5X9CbYY9au6Eb9kvmzeRDu0ra5dCnHAWyD6YGO
XgSeaTSd1+3UnY1pw3Zt01qfVPhESbXOEp4mC7viHsj6BGLI+HMl7dQQp3X1Pu11ZEjDLNJEoxj1
c+uHNiaWuuPtCAYqvLMC/1yrqLuaAzkBflDx5xZDwT1jGYg28Pz6msjQuWHRsOwsavZi2SrfvMWm
jDIxtmchEm0vwSZA270swS4SipFAdi8L1eJljNhl0M3V2cjSYEGNXw0lOBZI7pkHlKnBzJJzd+qy
s0DGnUeMDdZnGI2NZz1efVZXE7vVWP+SgAS7bP5lMRK08E316OOF93mM2QRwi9/ZxKh8aGSH35nD
5IL1zZDXsRnJmFALv4hFr9D++dWOag2HhZUbjO5QAELcvxQNA7HXWbvwvQucURWdtusj9aAKDBW0
47ntQzCY0dqupZrGAc58vr3XQZeWnWwEHALh0VWg9DpAAkfhEgeFSbdgtONjCHxIDGdHFKjtXg1A
i88C3MI8bub7Gn1YGQcAPUDhpAeBTRxdoesdlTPER8Zir1in1B7HcBR7nNLJtVjchxo35wSfot2K
oScUdSj8GeLTCCICYEnoDvYwhK1b+NNEKlt9XEbnGsKu5ShdpIOqbfA1Dru10fDui7zH0DKU7/AB
glm8CA/KAUe6ou14YeawyetIWujlo4NZ2vmMMacqHTnoh2Q0hyBGcSbAW1QCcTR8vKgxicvHqbnr
PMS3te752PhPY+8ZQsPo1LT6msVsLVfaiGM20AykpLQ/Dk7oH/nQnddD+x5wQlSCa2QPUDI8pOww
sOGLCboL7YyfoPxQhC7mrHL5fSQCewQsTkmHwLbS6yNb+DSbyFRXSx5hcgBdugfIgapoLBu1rKWd
9Vx6QOajVZDBzAx9lP9xAH/94CjmHjL4YRdtCE5ADLinWsxVusAbL+SQf7d18AExb++bdfIL5YZ9
yRLOiGhbaH18xfT7sPJ8or3sqNMmKEbur9famf1jLW11QiTJ04yeaN/AaPYSohhbbkEeZ2s4OmR0
VFfAr3VLplsurYCPJKOIq40EcpP0EJwvcjrIcP6sXXc4pA2/55gbwFgA2rmVXzmwxLzNhsGeIHPN
PttRrkfmdh8kN9mJw/YnR9IBLzxHraWv7HMkgWUFCd52JE4xnfe8bZ4rcOyIdpC7V1cCwzcnUrlZ
6e3ghxdDNHfnVYsvLfMebCO2BPXlsWs393qePm3WzJ72rCWoVrIU8lbffDTzBMxwWFUJVgOWVhj2
X2i07LsgOacSPgVtNtx7wyrunGZ+dtKUlsNUIzKlcw7hhHBZeMt+ceqgQoMJbJAELFg+wBKxJ2IC
XoWnisGYFY+WMbACm2P9VC0eVl4M/CSrH5yg/jAM6i5takjOks7snF5jgW6b4BId/Qjc0qyd2X5p
Nl5/ku1br4qJiJ0ynJcrb+2OHnzmd4Pjd0CKvi2n7jS7Q5r7LIiwH4g8rZFb5etkrxVirCR7Ymw5
G5MxOIvoiParXx6tdDhZAWkQgVs8iPFO1VSRVi+fxwwZyGPPSznBNcdVEQwlAx4+xb2r8T4y79i4
9S3X7B6Okz+NYHozGUYVAFEG6nwUG6gAoDZ9c1Z1unNb2SRwp3Scddl1mI5zBAg326KIqozmVQCb
RuLUkZLv4eBUxYdJLfF4zGKrmhJIhFwLcAtltZuNgRih6fFcVHPg0aLrh+Fp0mP2WHWop3eedhGE
bM10M8Ji6ysN5RDmnuM47kF38IyCJmNcHpYmq5+cBkSKXLeLQYHFMQzb0TESlxkz/SN82J2xBOwZ
feELyu9GdD0lU+94c4FclP5r0jnt44ihJyXrkBpcmK1CFq7LBo3jF7ZXO9vM/RMeP/+DcVx1AoNQ
YPe2NY1gluE0J0BiwwpirmTEVjBxIV7v6/6s0XaK8mWthSZwztV94YxV+56Gc3rtAsNhe3C8rTgi
MG5+rJ3JkCAZ4/URpiOAQUf4wqxXNQQ2Y+lKwP7FACFLWmThJBMCAytlcoqyTBPd8yTZTWk1fKn6
RIodYHUYO06KY2MLK8T+pCGbGXzS++gW0WOdQgQLaIlpWAU4XSKr8WU6KSItaednF7AwBvoW+/Os
iMCss8915WL+IM2UYp6ZufY6iKGWKppOhZJMfiJAZfGyHg0FsNa+aFvVXzbwvx2IEyt4+Rs/mM0Z
0K4pK1UwxXPeuw1jOyF4wMnEWXs3J45fF81os7ZwEL29wJcSSeOkor2PcPGR98t5lsxZv4NXf3VI
Yhp5ue9i5kmSMZzjvGUyWw7ITupA7Nzw8QIaI7Hk0JHR5yjhti66isoon2A4nhWRA9A31B22+t5C
U+KLuRMk7TqOQgFzlWTvwxZ0LpU7iR5HuMXMxjDaxwf8Zx+QmQsPkaafpSxHH8fG+xiCvPYiiVRa
zaQPufbOutRy3uTcnVUFYwQY/hZWz/BTc6jfHJn17fopSy38mjJ0p3dwvWiCvKohWiqbpAnPWCxD
VcydB8L3yKCWwoACRU1p+nm8VdzF9jwk1fxxspjiFDVOBkFkNAG5hydwciV9wJoFbSmilOa2NiYX
UdsG+Qp8rRRqBf8JoiZ3BlYTK2zuki4eLF1TIKILnEc/xkNj7mvPc65ioDv3+JN0zNuatV9GNG6P
cunmR9AB4BQGN0CJYUATjYfFT+ahcCmzH5ZAcn/DmOHJ6Y0KMQ4CsbWfqcTIjsA3XbXETglsW7GJ
Nm7ODOguuBmxOW9G2NkWXaunL7qJsNE51WhwTAYI8i77yFMenlcbXTdQtMQETqMopjAsSrMdtvMk
LiJB2Z0DNXyVRw00EugvV3uRwsT20dFWV8UcI3iShN7cLFhD2vnkVSm+iAUulLbsPGmBwva18YhD
B/8MRCvTfkg8+M/O1PGh0kWZfcHbRAQ42yZgonIy9Qr7uEwb4gS0ulSZu0Q7MZlwJB3V6cMUcIlH
3U80bKCT1n6AI++kSNJkmGNp02dtDjFl0xGFCIX71U1Ydw72sD+esXqErde4xjXA3XRgPmlHdz6i
SEkfo1DNt4sa/HjnIXpK48zmgdlhm4g+9Qtz7c4OvWj3UKSt2MBGBOH68I+JCddL8twtMQYjjlrk
OQzMnPfT4lZ3a9b58VmGp6MpPdywCQe+W3dnc8iylawzHdE4NDM2ogXP4XTgnkLsabSqyZSCh8uH
efK1zmGiXV3JxAD4My6MjVCpYM0QbpMVCW6qU+7OaTe+B8fNe8b+immbEGghC+NJNyUwhQs/BpGl
dbnA7ugEVH+FgTD8neW+jeLqvY3mEAh01zYu0bD7gRqVoxYFQtnwthRAOW6yqAlvumkzzbcDrJuL
Op1hBBwlcvoQy0U9ZRNtZuzxcBcj7mLWK3Qc7L6itYABk42CD4gk9lXhwUfuKcYjcuxXhkZCpgze
ydkEgygMOLXiud42K2QMw+Q7B1FLfQK1PaFYjNvkZ0bfpc6lC8rJBntOT5iGOj2plRMiL1b4ushi
TjmcS+YMhK41CHIRSxAHVhBRL6ZOyKsUk6wvInTER7ugicmrlOvHKnTcI5g7IYTVLtegg/LImlzh
k3125nr188Qw2ER74BPdLn5j6tJ6SH0mfMLbOC5iwjQV/jpRtPe0qb74cg5fwMkekNYeOPZk0sF5
ARo9dpt+EPjrjLnUPh0oTk4ugujBxTzTlBKBPXc9dv6W1K60A3hCqbMQnlbrcNF7Kn5YRyqux8k0
inTRQNEzLKmEN3lIuSBAdlfMXBcPR1PCAZLjTqOK7JYK+xhGtfDSDmfa3nZoIKYCfouCHhMAZR9A
W2BXyq0lzoFoiFXOuatbiKKQMkGsNwI0pyhl1mMb2u4xoHreweGzwQqgKQ4m6B4m0idNfWsieKGh
I4LBV4k9BOIX3wRefwRRxMZFO4pU5O2ami5fBaAkApRlLeVSTzd+gwBUOJqvw/WEfQwP1tbXwOn2
xq+m6drEYzDD0LbvT5PJJtQbOFgTEiaOwSAsRgsFaVfXPdU2a6Dy7F02Fgoio0+tjtMPAWMwA1fJ
AA/SlNe2wVxvqsFZtXV35as20aSdZxBhMoyN0M/QSmErnevlSVhfD/hsa3tnrEFfMycGJ7rjWHgs
OtZ2kCtlWtY3cd+FqPxZ/dnpvXgmlDn2vE9GJCtPbirftwAurtXMfVb6PlTSaH/Csc67MewQrmKT
SORmBjE5p1mVfsRxEaq8TakOcgTrudmuiSd4pjnOqDFUT6oKzgqCPWJmrDtMsjqd3qFJglS5Sud1
vdVV4PMjzPDoWTJ51WcLITiGrDiQZnhByGopgVyaj4JFs8rHkZn4Lk3HMJ1wd+CAVabMLkSv7gQ4
Yk6QRGk8v7oHVQgndQ8vqatuxESrTFBAjKTqjRkKXxqLRxpF3D6wkIOUMGaR0NjZJtstbFmySzHp
1SGpg8hDAud5b2t4ESUDj9A1KuAJPYNbkWq32wX4H/u1B86z4/4sPypGIWCXzVS/JI2Pg3Dq4UFB
hrpeIxKjnhshR1IjLTMddi91K7GB+K2kCPPzO3ZWU9DYPyCOUmPYyxtQrn+MO30jHr/C1lDKw54P
nCUwq2Di9AYPBgF0TnxKTanDiN/4IYWeo4kaTNSSQXS7QYbejYh67wJuUiL3hFHl2ItR5j63WC5d
ptOjzOx8VAKhMSTyeTsRfBNeUDJn9p5Zk85/vOf/P4T5fdP1/fdTmJ164V/q3/Zj84YCtb3sj0mM
E3nvYtgLQW6EsBtAHRvn+zsHKgrfbVIaeN4iRA7jlQgw63cOVPQO2mMMLwCDQ6e0qZ7/NYvx320u
VB6I1lAigBsKxeMvcKCgVXwFcwIEBysIExlQBMHlwxAAo6I/Y7kSixGDzCmCHL6y7XF0Vt/kS5gK
lme6tZj6+goFjN8BNsinRk6fAyT3jdB1tkOBtNlqzQc4QjUFZsnDRm1xe2xYAaX7KF28cAd8vN01
sJHqSxOt02EAmTIstVrSjDTQo04AnWj8WC8eDiqDhhoWWygcd4gFo4AJhYELcOULkFMCb129Ao60
znGYlP6agQv0yQogg4RVwkSHFZyPObeqH2TZ95BX78MF9NI9bHpW8CaqGjU56Fbx2YRic87x5avP
YNnVJgdjPr4CDyK4imlr+0O/DOy5dRZ53SJ843OG6KWJUPgI3FPfgOahZ8uc9wmf5sPkBlIRVsvl
pfchcy14OiRfxsGv7824ptdR0PVLAY3K6l8AVHKCvMGuiEwqHYW38J+wKDDBGktJNjmwsParuP/k
UhOnn3S3erKonBB5DKlngxvL+znKaYJzCvSkaMSQFz2Sl5t4bgCMLmjqCII/4+aECoAiIyFr+wmd
QzDiLtYIkiIpGx152SKtt8d33a5qP3LVZCSrqTwL/VQ+g03qNrm7BEzugC4iI8WwDs0g/Cn9pYRr
74DYnkkNxGNaj+gd0UGSUXQr2mqEOmC8to7gapk+dqJ9lUXtBy5gE7ADyAwymew58Mm15ua5zmDp
dzG2IIUf/T5Q94vrpI/cn8LnGDOwnkCqunwKmUPvOndi+DQph0LdF2E8EhDZWgp2VAY0OMdRoEUu
QEO8DIFtv1BU9P2HVurQ29XQeGcusT28+o0GuaQwqMZAKukDRKz6I75bwuOmvYRFC0g8TYbB6Q51
2RhfgwamQANzYvcI6iD1Cj4nMyviOhZ90SWS1jdqYDjcSOMtE+RiAusst9Eo7tEDQn5MFZ2ffHjb
IJDDzttxioSW+17OXjFLhQMYuq/0aqibwdkFdu36K88I4EkjLNWdY9iF01dlqqw56zSr60dwN02K
RVABc+u1i6KiXxCmVsCOVTOMJ1Fl73jfO5IobQVqzxXgColMx+D91dUGpI+EYx4kNdJc0JZjgLFf
6dDcoz6vXySgijbncSI8eFZAvEAUaFTgjNTBcECSGr8yqwrnXdBJgaepxfNeNEm4GuhDMYMuBUwa
AwDvE/p5x2bhV6fdwBiPGQc8D5b6+iK2NX9MPBQ4ZAoD9bGdgs0XGQEfIg8d0K9zPsJ74XKsgeaW
fi8qDx05dHIEyNR4Nql5EKSHHG+HcsVtDrPD+/3MMKAoanB9rtZBVvcCiBws4zqDeCkXgaMFdj5z
06kejDPEZ7c3lGYtGlx/Tu5o72bXsLLxT+7iqEuGQIK8o/E4FHg79ViAlDTIQvX9FOcSDI8Ri1bG
D9ghm7stLuuxipY0PabZSME1jDPZYwACbBp8s4p/mFIHiuZ48rE2KWfTaemEF5DeG6swR1xkywk4
g6Gfg7mUgSbST6lXpOA1zTnYoMmBrjEO/XpBIs9ZV42zLdJprPDUW5S8pYIA5Lt90f+Jc9y+wOtK
vfwGnrP+bTfy50d4S/P/B8jMsNr60ZF++TI3X4Y/05m/veD7YZ7G7yDjxXAalRnUgLCW+NdhDje6
d1hpIZzKYA8ZRduJ/f0wD/x30IZDZYozHYf9t6yE78QKL3wH+yEMoL/ZlGPemPzKYf56YglBaYDo
afCmY1QcoFy/NRNTgfUazgGR1wChk0IO/uL9L+bObDduJFvXT8QG5+HykDmn5sGyfEPIlkQyOAaH
IINPv78s9zld9u5dhb44wAYKdkGWlJkkI2Ktf/3DbenK0v6BNtC+IDJUnucRUaqxI2JJrF/+dK3+
zTD6N5Ek74DP7bjQRFAoMcD/3Zm5mIsqL8dOXbFQpL2xYd9Fj27mWNNRe1HenRamjQBT2CINRixI
HHJPVe2MkNMyCxXGHPsDnox/F2fyG9OB9/WH0haPXDQK/+Z9XfQBI0lWFvlYBHhtwhZHsKQvwlmx
EZaZinOBvp0pBZ3MrqwJ5CKQqMbQh8kh9gv4kJZz4rq5EZy8dpj+LuH+N/zew7rC8yA+YPJPQWbz
sPxahJVO5dp07t0VM4112pit6eiz0xnhnbGYdfcJPLKOZ4uswWGn7L6YY4aiDGvYhyf8fSKvf4AK
Gqoz5Um97iqPzvVubmD53f3NHb4IR/7VnlxSWihHcXvFaQPVDhXqr+/UaqnpmINZ59VcquWomrFL
j5LNm6IPIxR7m/t189G2+XQP3FzqjZjl4F3mXWPxN97Ov1WuSANQiqIiQO3Og8f//PpWmoJ6rvKt
+WynAfiKtOqhup7n1QGrKCfRvRa+hKH9H3EfuAD4Al4Kc9K+GDtCofrtVQHk/Ebo8dyaFkPKCYJl
FHt+aZpJPRLx/rR6TB9jo3GLZd/aNV8H5QvV3/ATLk/EL/cBZhOqhQuJxcZy7qLR+HPZ7hCXkeey
q89235alTiaOYSljSWLcsv/re37hqfz2UsyXQu42K/piQ/LrS8GebdTQzPJsLsI2ThJHn+no1mJZ
qXnaov0bR5dLg/vnlwMBvKwBUgG5sZet8deXk4SchxnJNadSkPq26X5eQuozBwhkMHDjaohYPuqR
Ue/hrz/pf3tp6HJYk7h8SJu38bvxo+G7FZrIQZ58A3L+PsSYYmOXHbaYbQGksDeEJlpGZox4/+ap
+v0ae9BYAotPbl/cICmwfv3Qhgm7onea7jRk0jITSXzWsPu5HSHU50n66w9K5XkZCf75MnOGYaEa
8S+XYB00ML++4lB0kIaNTu3xH9LtNjMG/Tk6q1YHLPhcb8u6bpsEN4k1ga/sb0Wl3HNdBam3TTup
b52A8b0q3QjAUlcbCm906EUbntO+gBhkN3NCjcsQth/VqXJr50VGPoNvCuqHObrEDvbwvJxpJKc3
zR9VGswUlqT1ysjYyWIpSvdkGusyGh+qggYy9HL6jMa0/95N+KtnhlUdYe16NzwO3+upM/aeWY7X
1tKFzFNMtGd2ah2qNayxbpJ2eIaaPu7DNQqfcJ0Kb4s2ahgNksW4dG2wM/OuvqLClJsCqzG4TEQH
cVHsJuFQRaJn9Q95gMOQVnW5a6HBnND1ZPsmrZ/nrlzv1WwvW3/F8QmIM92P0cBEamjzN8D9zwC5
qEnRW0rQaaL+0tlYNzXs/D3eV24ivV5Fey6DE5P32N2MIVfCMgR4KaSYw0gvBsfd7L6k1lxvbX8p
iZdH+fvWl5O9T7UX7BovbZ8yOYTb1UybDcez9T2cbXjnWvZ6q9tMX7teeTfAurv3QoA2xAHWPfhl
+aBaU30q0LskFF7UnCLktXGpvbm5d1BSwnkWFnb9mQYGQJRj5vGE0u6bR+B3m/hmJK/sVnunhclp
gg/luPe0H+0RbjwKwphPbe5DtHNpCgMK9ARNyqXQH0YUMUbkGGc7G9YrIerpKQ3L/FWopsLHIIzE
bTlq/9EKU+fWyHL1pYZzDE6noq2cSuMsfbqHpQiZOGusJPtY1qG1V1LmW6OqkRv1penSeygtfpSL
d7bB2wfkGwFDMLIaDCm8+lFm2L4MNwt6+enUpvqHZ3VeAgHBiiuhh6PRZMuZdib4qmaoDQwHanFA
AQMtaCyC8UAS0hc7M6t3R3vWsQuHeS8cCeLuV4rUNqOA4CB2ZkDo9mTS2ugFBmrXec2zdtdis0bc
IeWuwa6CZ5HUXlfuxBRgG2gPKulnvV67aVtvOAIUXBc7hTDh5Y9BD/yHe0CCR+47XuppPIO+W52u
Hy0vf9G4JdIui3EXMNWNtbWYr1YR7pVXI33Ipg6R2WQmbjHdpi04q92uy5aJjThghaa2hQ1lzYJi
xVMHirtTljEwnRXrzTxCrbBt0R3ozjDccPTw6K9pTXJ0kd0VaaavROZIJCXLdDagX0xMYJjXJOvc
M54aAaH6pLOVQv8V1CljNnoicj7zfPlwuoJkyXbCFbGwloqGfBTlOcznqvqal2llvBZK1ym/JJwh
eSCPEvl1hx5OvFtEgX1K7pz9haBvlA9kXvqbuZHjeBMK2/dfoqAv0i898hATNHUtRHFSYHPlZ9gq
NSWGrQf/0afOeO/Dqu4pB6d+vVMuEPfeLkBPN8wprGr3szBrDLL+UD/hvOoel9zlXQ0a7RIkmRLw
xFhmuFbhALNipw00adSYOVXdMJEHtosE0NARpD3FfkXX/Abl4NwdGxoUIrcyF1XQ0k3hVdaYq5sM
C0aRJ09zCZqkLZcWNZpVueomYCd2XciJYUXZbOHVtH6Z8hLLyTq1mb435hStzOEg3m1d9lE/aYN2
dq880srKaxwO5XrnmpITlpzJNf0gKpXyiaGk+2b3FI6nDordcxPxiGUIInvKY5/h/rALZJF6Xxdp
cW2GkL0jGYxqPOGm0+EW5aS+yY7brQ7GdnVM8Em1pjvHGgP1UNcyK08TAMp6NzYQqJ4AQNpqSwDr
HE0YxDgKGBIfiTDmxiK0YUm7a/MBo5LuXWKR1p5tLKjzoxkpRsn4Foe4R+1WkzuUb5lSRX2/KwK/
ufbH2QbwJ47owaEZEsWVNBuNJYVRSSnqa1KuqzI7e1MN/ZMx8aLYu9jlzSTUDmO4mDssm50LcNrs
sQsFL4xzhTBo24Qmge+XyX7nx2u+DjZkrNIM3qNahGAVraUDkcWLGrWxDcSggr2XSYD7IichaQNh
oZz2no9dBhPpPGyvvMoqsxOov+t+iZZw7j9IuuO2GKEJcrahzGO2mcz8QRIjLx7KLeO9QlzZTVNO
30bGnQzwwF6r8HI8pa374dbmyAwc+q83OhtBV5R9Un303T2aVHM9skm6wwN8nNBiOkfZfmhzJO3P
3Qht+EYNeuVK5ZZ00tem1xfSfDrVRfogmbNoNx6Yy7oBQ0BmOA3MyFwi7KJs6RsMJRtYUklNJEQ7
oqXRNkWpbpZJPBkyyl8CLKS2RgEVowojqQj9LSUSnyodEpSVLknq3vLNa4b02dIqOnVN7gM6WzA8
K8v/Qln+IoesOPLxmt3c0APFEbyVGIbm2XexAt3JydRp3NXteBdNy5tUYx5Dhyn2aSjCa2Os02RG
KERN0A1Hf0mNR5NMDphfpES3C3MyqBAtL7mY9x37yiYaIkaagXKSiBhYgiZyb5NLacU9RvgepN1g
2spVtbsSFOekbThNaLwAkvyFjSVslxINmjlWD17IdCY01glRK63ospGRqE55GFZOPHmyvQZjrMpj
tLrm0V5VSq5yaR0cCwxJEBm8K/Bft8hOgwEUZQhOG1/GoIzeWS29PhHYIM82+acAfm51Vg1PtTdy
rdE2+yHyz877jqSu2jsi9eJqmVbYSVNzHJtQ3rertcSh0+pjD5F0C0vtw13r/kFmXgMHMpg27Zri
xAwd+gEXAUgABAw8e9VkhUnDpOCqN5vGAWLuglsx9xFVguNlHHirlUT9aKmEYbV6Xueur7fF2KKX
U8pBtOkEsEO2/ThbnwS0hVdCu84XO6UZjis4pAmRyhKzXVMUO4L+0F/QW/Vym+ep96XEDd7bBVFW
h69uH2XiRs1aQOhi86XrBBOlBBzyHF1VyJSvw46AYsie+gKstB5lLKqpeyw4rE8ZetfvTtam59KZ
7aPN6FQlOO2rvdPBn7pg6vpQjpizbvo2Ak4Vqp9OC1Kvl3bs27vRAyyL+fThwyhbbEM7Pyifmlq0
CykMyn4pMC15LgKxnPJ+aB9GqPpHUhwBxF29DEdTLkANPdEi27VUCFiLwnN3pt91/lareUyTyS3T
93HS0RfPwnI38acOF+LJ0PwcAE/UxMQVwGORIVrfihHsgV8cQnRQJmY/A9PhhMTw0dpNTDZPdeRE
cec4nFu460WIwgqEaQm05OlKF33/TeH8+GhBukjx4pvWF0RuUFPMrhI7kq8i5yaEb0cygFlDMSc6
R1x7Jcv+dDEreR5p+O/Z0Kucb6jEbb+k1WGcZqTki1np3TDDZt9mgqQ45N2otF1t+tMuqvVynTmk
rB8EWQMz15fMzzhaSu/C3oV2Y5OusrXydXljxB1sl76wHtUERw6SeZPkxIHvBiwo9n2atbshrYsn
MnLfrLZ0D3xAT4He9s4Ll1Z6G71Ci7Xbwgo2JnSOHSQ3TXz70JwlfdPegfe9kWiKZLz0Va5uIurD
O1mY87NfBDOmryKdn5Hdjyc4J+UVYtT6umvqa0Pq8ccsx/TarwgxgYs47kw8MA5uy2AnduaAkJgi
O5GoA8sAMZ8NcVX0V6speMQGe6CnMkfj0Pl1f+u1q/EW0qgsSQUl5weL1a43puM3r5gPdW8k7cx7
dwrf7YYCk48zhdPWWB2U3aS80VwVkTi4Be1YDfUDwkmRfcCR8U/GzLrom8LaC4ZMe62snv6qGa7t
sULX43XfpxFdyW4JPVh/nrIefbrgjarr/EBP3m0b7X14JFLAYanPGRGtOzmn0b2Z2ubTSA9wgjJB
ZGgfzTfjnOF/HbYIHPx13BYKlac3pMMN7o7sOsaY7yG42zH6rODomarbI83xYIAX5gZve5kYrrxC
FmRT/WDAIiEpJGOLPV9Y+tWpnVPWiGysV3cW5q5zM4wRGtdMxqKCXRQOhzT1HaoxhdPdhQvAe+EN
7cKiTjerWf7ALjxPBC6/W6UMNK/WqA9MUqoN7FjaUaYY2zrKRrnHB2H+oWf3uXP78gQTJDuhbYYO
Gq0PPjzoT3qs9lHRR94IOo9hq31dQpQNjfkhdSmQN+Ewdbc27NkAaSurC7JnFp7zejGLIg760IOg
642eg2239u8KctufPNqrcB+qtBAHZgLMmrpwTL9R+zAqGKMVHwq/fjAd0/6qezns4Wz5iMCzkqbM
ssoveAQ5SMeqflM2qfdglt4MNhZVx6K1XxF/dA9zDgG1lqnCPk/OJ41ogT07sM4pLlr4RrjDY2qG
KhFtjb53gfOyeE74IiH7J4NTGbeFsL8IhsgHVM6AgDCY/E0TVdeTyR4W9mNwlrnLm2BQ+4OtbIDF
aSwv7dRdBp9zUB3Xhv1aj1RBjJ9gbMPOXG4WZo9XrG2o4sqNrhaZ+yeRlt9pjcV9SRuSLIa07xt3
5FnnhDpAhvF3GUabFAPMNwEgZHms20VsNR4ajyLq1M3FWgTFn6ntxAyD+psrje5rJ6W8gZjnwKWo
5aEqpPEGcMomzkhtxxMdlIfQNtYdkPUKK9FJrc9+dsdkDYJqCw8320JqZaId9YUfW2XvxGw5kIC6
jp2RrJJG8TDmkHXL9iVn6Hpnl1X/4PtOSbi9olU0tNngVVxeRwW1mdnMw6Hr1HvhljCJlRz8dj80
hRN3Qdl9WwPhxiZkHAuGHvy3eFomuaUafvP4tXVS6MKKCdm7s4a2PaWXs9aU9nB2XBleL8p2b8D6
nPsBnwG47HVgHxTREXUDjTtp1ypI6GpyeKlYoOzHwpiXrUcB+JiLsLmdHKt4i6qRBQix+zMH0KCy
T2lXZ9hfG4C69NE1R/Om9RXq8oWa8Kpx7XHXozIwE8tq/FOXmsF2WKN5n7nGUZmMG7PKMHcZHiR1
PIzWRekcmOPHBFZ+6SYVc1dsYKvWheXoCv8bUhT7bQWLgbw0sY9R73PBwiHY9ZSsWy7AR+VGL12G
NUVZu9GDu1rd1poDTF7TujpYM8w0S5bDfpa9wKcCjmyWYVTE3NTSV0ZlW9Btlee9mNCQ7hcVKCAR
yHhVG5xpab1nmJnLmz8MzQ4EGMnX4mAGbhtB91pns74LcUxUsKtqbyG9fIWPBNw44TBbVt+qtZqH
V61Z5VRHeHJYDRKVuOlb90dUZ8sHh6WCIWBlV7gxi43TwgGJvVm7jxNOHGg1QrO9qoxgZsfEpKpL
HOizG3Jfy+IMZJRmV6kfpuh1QI6+m3PWBQcESvW0oe3yXqCMzs9V6fRzbtG8RDhixcLyR3k18WBP
48viW1hZ+XHhKtuRxB1Y4djVUAyLgRxFSsNlvoapYb3Ako5is3Nfek7aa7Mv6w+wEkqOLjOUe1eO
llzadGOHbdl2CSY8hjipP3qYPgcZuGlKSS+Zq7Fy9yAwow9xYIk4GgLKpLO0C/7V7iCiX8sy7GW8
6pSv6CFPG4O60VslK8wMenjifWtGN+sUFOumkcpVT1k0utd4oDc+NLHe9L9NjWOX1+s863Sb+lUY
bILCHJt9UzGjLWNMEPgpzVjc2OeFLKOrSHLDH7TtLEymGOYL7glvjB6h6JwcV5s/2mc27nRB1hLh
5RFj1CHT5770B2dnMQgYduGchfVHAfd4fQhWswLU61aYPTiE4S+1XyfcwM7hmq3inLmrCu4cY7T7
pHZy2F5gA3bOX64lNS0UOjbJZrjUZpAdQ11M4nDxGsaNwaGPJ/M6Lb5hBeMAaaYrzeOknSHI4xZB
S3gaBXa2t6g2afwh5iMQhKuwlOytiP1rG1+HFniiw82L9jdKHWiRq9GZuzZwB1CQklr6KKdK1+fQ
yIC+zWgO3MPETsNsQ+Fd84I/aBOiAlEE62yZSqTuPrRGe9xTmgIWZOWCDE4XIQ0DU6ERmZfr6fpk
Ai9M2OtHbnk9Y9YtPo2i72iCFBX6sbMIJkWHbPrkdoAxj/pztcIe55YgW0P/Ez9k0YpkmQaeJ7we
LiOztuXCO0bPn2mkfPXgmZVNXwq5msmen0JrvELKLMW5thxeuwkobb+yGQv7jlpI9FTIlry328p6
QyTme5KB/Vz19PBOj5I3ozVm5XQMZNJLLWP6eiuLUV2AXZRpaexEhv8Jc91ST3MZOdy6SoUmfwWQ
o3lYPO16fjx6VkvxhNEP3UiHliImP37xngYrxQSbWOwQd4d1Fid7yAN3hzEFm5TVYy9yP2U4vewk
DinNjjJZCyROduPBiPfXBumg4HPmQ1sCLK62yJtTVWTW11SQrIn3TIaOlTqOKVmCz3J44Aico6uV
UtfYXgZf7nWzDohHOPhX+z53BwOyBnYuvL/apxmEtbUrywnPewxZ+NSAHdHZ6ic0Km6lLshZmXEz
SXuymm06UhHsCsefa4Zjokk382BhpjPDeMedv3QXeWqUy0+5gQpCaj5mbqdhDtfw5KVTkx+peJRa
tz+nou4ft7V3lt56tKspqhOpAl8e094zceYrDbVeGUPlKzQC3ah2eqpDexutam5u5kEO1UYsk3Hm
4TKim6l32+PKK/YPrrDK7i0a0DBtdOCX+4sEqDvRatr6zGBsCnaiD/3mUNlTbT4g2MSEhY3QW9GH
mErcyNUnNnR2raG5XtwGEcsAeWW3UuxTwzaRH13RGOHqFZrlgtsA+LE4eaNdAO6SfPuiohrNNDkA
PLXANGOUlPD+hx+uKOHdW66S3/XkqTsEI2GAksPqh3dIpG5JUdpyu6esh2IGwdB+Caqa9dZ2Hc2U
vWbdu8OtfgMjKp3DGC1ofv0FscLGLjAR2mg2hnR7WWFs0SFN/aFqLo8GlC/9/efixCudZzQ0kYkc
zHENIOn19jCTRQNnXW9y3wYYrJFZDSdb1N68Q8zU+LuxB0lkKNRhbFCKQZwthc9SXDjENWxyM1v0
yYdYmN06KIjlWRgNsVWUotMIlpq3gr5yJGxIwbqaMX4RfhsUW8GDG+yCMSqnJGsNccZPRsI6N63u
MxjMOf90Ws9aQZ5h0QkunAuyIw3bCU4MRer6q9tPrPkCmVu/RQtVApxmbcVoDsNhPtydbWMttOsC
tyr3ZDRm+9nu7WwzVGokrqPG8aXae2PQ6hMdO+PhGOJaIz4F2E554hjwy2tPhaLVGw9eXL9j/Auy
bnid3+w6gTORROl2ZeuSoTiDiJ79k1gndq+lbKi7RT/LDCll4NcnbxWm3I1uYWjYdF1rp1+KAP3u
PjI8WM8A5VTa7NN1Ot9WLpjYbbTgEbcLRcQTYWNp7+yXCnnFJsdXZhqwLEPWEdddbWA7VBZtVZ2G
OjSCDYxyccCQqfAO+OWM4ki7ET277sWHiBXc6U0WmtDZG9H2+aZeB/ndVAVt9zgUFqo8ILGvvQzT
eeOWuNwkP8+In6PSpc4rscU32nr0CvI2r7lIXntPNEoKZMEwdfzS6Xz0b37umAEmvtaz6s1W7BbL
xEVN01k4a2y4jsr3xjBx4yJorISXk/t42YHNJj/Y67KKo82tPHYqd0WiJ2cc3v3eTseN4sRj9/Gr
3t9r6rDn0u1Dd2M21fDaWYGJUbdGPj4l0KtnqK/5MvlUytxkk5oN6aBxaIKRx8LSZNDvDWtqu7vZ
ZXwB8onV795sCK+9NUA+U6xCsyn8VnmhV127S+n/AGaQGrnz6LobwbGonqiIPPWAIBgQPLWVo56Q
b0Gmo9RQR+iOvrqqmsxcH3piWtWTD7VoAgbhSSrwpIJ6+wMbL21au8LkkDw766rlB+dJVXKgIKNA
qgR+vRo3A/QB/MFFZZoHD4I+gLAx2Tgab2ih02XGJSmTPsrEHqooZNu8vSIAtm7zyzZlrRvDDNs1
37SLbaTmxooYKMznRrYaZagXtjPK89qpUbwrTvpvfa2QIqazfyHxMByIGBEUETyU2AI2px7ug7xR
j0Nfqe6eZkIXaHQxNbkKqml2EyHsuj50aS1ey15bgkd0CvsLhr0w5cCjS4bWDfgTDFA6vdE5ZQxN
Adt7wdjjnzWSZ04OVReyIfcwXKztcEcwzWBkFdf1epOZpXq3Cs0OgC1fboxJSFHZfetxp3PBAmZV
XSO06JZHrAiKbFOgVeWVw4abZgrEHEegi647oHTN0MF4Szk9rjjVWQezous5qDUwvjBoGg7zbELN
d0fRiKtUeegakwzvqwXqjpF9BAGzzzd6VqP5miHH+I7CUsgfpoaoihJtyf0AgY3MSZePmVnmuBiP
tZ19j9Qw51/naJHpm6dTno0UeDP6ZMCyyIMe81Qdey0KXD+MEnOmOWcUcXaa0imvh4xCfpsqfzAf
NXgW8p7LhT04Q2GMV2g4ZXOTwsXodms92uWLx5yfjb6sFERQK8/9ASFF6Nou40OKrnesqH2FFi9t
Qz9ptGSkWImBjmqwUMKEa33nSChPzCfXSJGALvEMiyenFOt9h7mYPqNJ8Yfv2Az0GmJVNv+hLwJk
Pved3RGDBsfOugxZivVq7UdknB1IeRMbAZ4zOm5n2rM0Xg0SQr8S5SYL0JHGm69rOTbug7qkKR/q
HvuBT9iq1COkH/nrCYVNAx+oM8cwWHC400NxLIa0je5EGrjBTbiOqc2ohYrFBxSBz8uqHx1Dn+kZ
JtS+FpjIS+AZRYQL5lRjZViJ1hzsZJq9HqywIlBYbqYR6KUHOW19XAshGmuju0W4NVrRtdE6WODh
U0ihO21XXhZjrL/mdvzGAry073iyhAGePohFYLT8SuzwqKl7VN3LHomh7zyOJLsOL41wu/JtyT2G
drDZKevXijv0Naoijp8/3sD/Bxrp/qO9mMgOv/NGfzHuempr/vv9Wy7v5v+Z6/4v8cn90326uPD+
YpP7f5r3tu9/Ncr9vyIR6x907c7FJcgFSCBfAhOfnxoR6x8XIicJaPRANrncFxbPP1mlrv2PS2js
RbYBIcN3Lqb7/2SV8k8uqXWXX0TwEdDof2ST+wfh6l9MIXYg0kWJlSZHgJA/E3bUrw+UHTUcX30p
aHFb8/sFwL1zlxZ9JnSXZDU5ndjV22M6BuGzCqrxkE7SeE5ldyUxyiPyw9hGI2I3vkfUWt0GLrNP
F0b8l6V3aawh1W4zevBd5ELJEYv6UZv9tzXDQlYZ+j7tSBsOnLraLhOzCubMJd6365SYA1645AD2
33qr+CaX8LWbV7FpLhYbS/ps+jkT4FHn+1T2ZyusDcDj5rnzremG1uojpZ+W7cohklEOVHP9IrVS
W87r4GTb7bh37FHTk1gBwqkhxC50GX8g7XzgrdTXBGZhRzhTjsy4ZzYuerO+I6adzrTY1YRsI+Vd
V4q5gtYETSE6jhbR4jyeqaiNHQSMZksTu+7GuWdLap13AK50U8whxqFevZ/CXD2JqntwKOLT0nhx
8VviShfeJyquE25/+RPZju6hDOYDxrHVwQD0Tbq6W0+rCpufXMv/aE3/+4X453X4P9ta//Jd/9Oy
/1+4pv8I8/2rdX3TYloNDf7Hx3vbFL+s73/+7E/uuO38w8Ry7+LTEVzW8sVz7Ocat81/uBdqATnX
Dm6tTH7+vMaZMRH1BTkYkh5hv/9a41j88UU2DtIOWJv/0RLHlJE1/Oc17pIMTbqNBckASdp/o5Oa
2seVAM0oAtFWhQdT5zCMtP1RdDd5pr8KHOByMehk9cJv1tB9zXPj6Puz/7Yaht43ef+O82cXq3C6
o4y4ILm+1x6cGkMMr08ZkrwSe2rvGGnvw9S6t/SwcTx5B538a+d17m2LUP/Tw/WaMag8lvBhCq9j
cjbctNWn4+DcQHJRusURp3gc6cBu1/xklscBn7HHMsfIGydtLxZo2A1mMpGry4dW9lvccDdlWO9b
X9xmy7iJWMMxc2x7pxnFX+e4lFwXuFNW7Ed9kqPWjsfmuWr7L7Jer0krvLaQ9u5XDSLaGDtBMjcT
eAJw2sZB/z6Um6Vt/VvPy+3rINP0AgwdIgUTOD1OffVMtRTtB4Z8REX+oCdBGtL3IN51Jm7J4PiI
InTK9bBiBNwnBvKfq1FOVzghv+eF9S7x0+48zMaEWb8ETMrrsLCeJFmytPxUhxAgHgFWcdbEdkjX
vbGrlvmll06is/VJlt2HkxsKRLt5KtvgFbT/5NVLtgPsem9Qq4Px55tFG/dNkZ5bDBMZdmYoxKmz
E5Dy6CYrHARTaSN2U1ds5u4jBdAYuk9Yb7tiDIaP2jLMjcQEHEdueb3yw1ZV508ORnUxVHosHifP
jsdebjxAqvegxlvCn0XwkNvVU94/gM2VcVqlmDEXcnksFmJsUbA+BbbzNlYqrlwawdaYY4FdyQbv
qRX+VFEnDlZDNCGaiNuivxl6e+RUWd2N0qPaFzUZGanld7xVchntKTvkfeVvccjYOi2uy6FEJNUF
dZTQQ1n7ZUYWvyCpgFmBv7mNDg36dos8R05MQuYcMxueaCo4gq/n4M4zsu2SqfBshJfcQsbujK1d
6HmrTaqEObIKahfFn8iStqu/05UfMUkYDmXXH9IivAn0ejuFBhRPm9pYUshmU3qYBc7A/hIkovCH
BL0SrvH4t5h2+72F6r9xmaDF/doQSF/3OBnbKvVf7XB4DXLkkjFECFIn7Kyf9ulyn7fBPfX4y1w5
dZzC4XSG6UzPsOcx3/QMhBI3EE84Z2rWRyW/i5nZVdCu/ibzDPfVyEFcg5bJhjQeLeGoMY6MiYB6
kG4FI5s7wHjjzmtvqzx9basBHkx3wupYrC9TaW+iPN9GaX20xGRvBiPIb7x8vR8qVx+wYkhvRX9w
TdZSNMHjbgoAZXo5ZJsfRu9WXsz92AYDow0n+pYR7Gyyci0PMkBRvHqqYJPKWh1zU2DrmKW7jXDP
LZGVJgK3p4Mf6O6AA+p859ResG8vo6kazdseecwjKrnthCBwyfMDWc/m1uyDT3d1riO7zW7oTy6t
VXCTdwB6aXsTgmbGdcWv9rN+487ZbhHRKVVXRWY7B1PghCTq2nqYVmxLFppHhnJueTWUcxr3Hkss
WqJNmTnHFt5XrObphyRlEN+Qctf13h7JWEtsM/enrS9cGrv7AervbELosRgXf8AghC6X311A1UOp
2zaxl7doJOyrqPEKt5V5i6foBielc5pfEDOAgovXfduzZLIG3yLD2hvR8s2SVhWH4CR57ITjQXY4
Itk2Qkq0nYxhh/klFJBwZxRs00oXqtfgtKTyq7Pke3M1MDcQ+kGBKW+jEo9/nENpvrLi3LQ2LHm8
5nU1eElV/hd1Z7LkNpKu2SdCGQZ3DMsmCZIxD1JIIW1gmhLzDIcDePo+zOruG0KlbtjFrrdllS4G
4BPcv/8c49Yvhl0vW30A5LB8hWl+PTje17ksbyYzTu87CkBDT5aaHNBMKBUr8DDdcgM4UnM8/QiA
UOSiPsYBEh+x3BkJwT9ZNN4e1t45HvrHFCIdvZmJvlF8l0cjn8oLXI6v8BqJnzWtvPPck7cYr1Pi
OZzmLOcW+HFi9t/81j8N7fhxsjjvmKfPRh2MIdmbLzMQtyzlRG4GL5LGLTwII7iLPa3uC1EZ1wYQ
fjKjE6G+qkL3QHxFVlX1oyYZS5Z7pJSo1N/SJU64PlmevL6HknQJ7LbWX9boDDcRwB2QQPaPfqII
140/6XiGo8hp8Feum8qjm7mfAWFZJNCiR3f8aMhYXCu7uJzDz+l1RJ6I0FI7PPo6+SDKxD2aKXC7
OYirKy7NeItJv6uNOAgrwVLoui3KZagQ0/cCpsIBPNIXj3ODned9IQkGuCNV7tFfwgEETLDnjojD
nvSemN0jUd+btHb/ion4702OdnZVIK4p67wkgQD+5Nko9l4z/mjSWXIZFgx7A7BZTLbo1LruD+x0
3THgkuODaU7tUwxvaaeIrVEJOvjxVT60gohoY7wUA0kzSK9GyGG1vGQUIXRcelogkuaTZYnhro9y
9ShNg9hXWrb3mCW6ZzQWxn1cpvKKSKb5FGs/was8FLdA+avHFoF7cpMYcU+wfvCAJE0kMl3wbbdW
3y/HEhD75wYG71XQNsu+Bbn4PeijiAvVtGNLwY1xP0/0VirQSNQWPLBKfeZWs/7WtYa4bh1ufVoO
5K65DTXDCWzTsz8SdCSri9KKM8XyDPOmeIa5bz/4hkHt7ugfMruCYVh08qzSAQpYalJY7GCqooQd
qQcEqmov/AjwsCBaym29vBZl2T8MZWffLM78DRT98JNqbmKlnIB9DFSvDkwUTLtTB41qhgFGgemT
Cfci1GYZ/VCTjkj4+cK6IpDkHbIBBCksCC4oOCZvbpy8IxUsW/PBJFt7TUmswbzedcOjLNP2zuxB
gVVFcZTqm/QnCJIXbH1VUnfa1slDaSfqYcoIB5H0dkm2cFXSPekpMK577k52k7JB1yyJHncZoKL7
IGta8KVkPIOF7JMRA7XYZYR1d3UWTfUuwpEdqiJ1XwcC6A8wN74NQTAeOF/V37W0DWihdn0igMc5
Ylo5OjsUbuU+u1zIXtte1D6n1NvzJZXLL3lrlzVhRhuUSWpgYErq9MZLTI6p6nuiCjcR4iEnOiAJ
IR74bSQbfwK/9KOYTYQTpMZz98abiQ5iJLwCcju8pMV0X/CIpa8BvRc3xuywUBf6yu509qBUCSxo
IFIETIdJSf79YLkOLs1TZBf2YejM2zrxLpAZ+7oZNEd8XX4Lev3gTUP95MGou6F8PhRF/8yx9Z4M
tBX6VOhfwkfHJVH6cob7051IQKnJK17maPzUw4XdO9h5d8OSlKEil+VUVXzEEXMDB6g6to1dPxhB
fVeX/tl3IQ1waweEOGg/TFqH+eg+BcmNthmES2RUewpad8hQzXvRJ9TxcBBY+tNj2w57s7sjz8I+
VEeHNmUgp0gwif4Y9Ys0TO5hrL2w5ytFlTP38UcEy2RtjfRZx70AphP/Tfe5Jj38acEzDVdpoPCT
1NK1x0H7blR18AS7qgxdOzoBOg19mXxy3K699TRzZZNYBTKtan7lo+KVRfomc5uJIzZ5tv2/Wu7d
HkiCxFfQZ+n6/H+/wbB0d1PFKpHq/tBN86Fzhx9UVS3XKvg45fEt1fXHEulWGEy9PpNk3DmpDBMF
D5K/HCcDwcS8/zxRSrdP2QsWPQr4IHi0pwX5Ap808CUeIl9fe4NH3raN0l+BFgF7oOwOnAaLy/DJ
Slrj1vHzuwpYYKgu0oAsvpP9i9MDOQrS8c4ccP2I5dpZVAUHDfyTXeQfwDole0Ryc8tXhldXh8oK
rgvItePeHGZr/MVp+Q4w8fQ1R/d3EuZyYxXGJWzS7DWVAKEagirsuiSnjHVMCGtV1xy12BVrFzfE
O8gI4MBcXCREJVkYaMLABzB17iUJTgVswT8vloeeuqkdcL47MxiOsRTpZzTkzi1Isqz593nl/+ho
4f83OP/lhO7PXJj/1cUXHdbvWqzLf/J/mTDOv1y8iBRwwjonwXdBT//7LMDwnH9RyYr9iv8RgxvB
oP93GADEiHNCFOPYZ03PhBz8Xyd+hpT/oriZEzpqzPF2X+x2/wMqzOVE779OA/iHEGzwb1/MW2+L
SgUo4aiOkiKMC/WZ2qTvkXqnQvxPLfMw3rZcyJgrREXLFluZjEKqpfPfOff+U9Or0sl0mQfRTk4e
UhL0aDrGI1xGY1vbaxV6ozy7AuaQh6Z2lrta2qyFc+Ee3vSOx38/2LcM9z/8csH7fPtQIo5j+iL1
89AaqSyC7JK+V1b6p5ZXxZ11Ro3K7Ft5CANkvF64uoPaOAcftv3uVQ24HXWLrjwKd0hXeftUZMvB
NcTnbY1fKmXfsOW9OfG0oMSRRS2nhLIavmkTOti2xi/P603jC74a0XpmETo9e+t4uU27+Lyt6csJ
25umZTVN/kChR1gEJzYWRbpt5Kw95by2BvwiW60+7u37Xlbqh5OlQDG3/ezVwIx8gjdZqoqQxNjV
0M0fc+ltbHo1MKE5ttpFKBRmvppu6kxZd5FvvKP5+EMPXwvGSWEI7g55LIn9o21ivs/f02P8qeX1
qHTJaXmY3Ljbg/2IJmsnjPI9ZPOfGl8NzHTs817UXh6mDXsIe4zPspnM46Z3uaZvcMVUN73VAIeZ
5+LH0pXxVZ/ZwdW21lcDEx4R1YdjX4TydeFs5v9sAzj4/4ONkfHxD2vO5Yj77biJOOWeU6J3oe4b
MiFWm+0J7G4b785qUIJSd1uvopfEU3bqYkKz5Tht/eWr1XIkv9C0aVeEoxfjr5pSSst81W583KuB
mVAFvfB5m4d+UDCh+One9US3bV1zVkNzIQ/B/nwpQi9OS6rFifbN3jBs++k2Vx1vXykhG1VC9mV9
yG579bFu3lHm/GHwrDXjxA+qbDHmggrl8a6M+DDoquZhU+/+2x78Zvp2HbRE1N5loS84rcvL8ltS
S+frtsZXC2br+j15QQfBhuvmXzsXHirJ8K7aNu7Z+/32vBeg3W0q3CyMAK0tuhbn2TLeQ0b86aGv
xmdRz8qKTR6MXRT1IZJVfgYFvXGN+JtS8eaxZxbJmYpg1KG7sNaE5lj757Znvhqdrme3WZIOWdgr
gVdUiZ8Oh4Xb2l6NzYp8KIAwPw196O9IKb8mVqY3tr0amlYErXZx2oz7BFfsUuJEpUeh4KYfvvYr
DSMpYDDAaYgM/rp0MBkUWf60re3Vujn6SVXakh+e0azpVC89fN1tTa9WzWrCL+tXNN3xyX3FgfK1
2U3ettGz1pzn1C+LrqfxkmAO3pdObPzVq2E59aLvStazcC4I29lM3q7Hwfm2R7Ialj1hTMomcfZY
HEzuSYlhHgrml22Nr5bNIjIaSsvLLHSzQhSnyApm+QV6QN1s271Zq8HpefXQJJAJw2Qhhmd8Tjpn
49tcDc3Z454qci6hU2O+HrgUuFyvftz2WFZDE/IGjmOPM1YKsr/DALmNZNNu2yybqzWzNj01TYkD
CtyZ3OfMnF6EjO130EqXTvEPe6zLwcHbBTmq2jR1AhjYsZXckebhu8fU/bZV2VwNzsDmBE2kZcLX
4K+O4pRq2weVuVo0kQqgmoxpN9JcAQbGYVL5tu5nrkZmNaBL4euYE0MKNLMCfP/GjZW5GpZ2LKyM
QqIkJBg6YVmuvvBB+x7O7k+vcTUsoybnZ1Ney90ZlaW+0YOtpkx4U+c2V0OyMjinIs/Na0y/QOqj
yN7cth00V0PSwHRKHZ9I6H2UiXSNFXBcYL2HDfvTQ1kNSu5gZaN9Wo9QuzKAnmyqgzdNsjJYDcqh
07GhDAblFH9jUSaqoPJtL1NeUj9vx2RBlEOr8tJTCrsO/Xj41MeBv2nsyGA1JvWYlrYd0zjJdfy+
EH62bX3kmv9HnINvh5luorNhLwNT75SbZ5smQRmsxiVUODEkkCEIusB9yMrahmBv6E39ED/1708c
2iRFCRT6hzYQrx21kRluuXQ8bRk/aBd+b13CERonLIhhber7Ite/2sVwN/bD1djM0I6OdsJU2Bk+
XgGwP/nSRxsf+mp4itjXI+XVSUgELDtQnwgOu2yTTUuP9FYPfQjcGPQ3ioupiYim5HO7B8gTb3ww
q8FPAZGKzZkH4xsNFohHt3nd9DbXeMWuJAsex14CQ4EoTKaD8WnUvr+x9dXYNzS6hTypmbMwyaN4
3cX+pk04+eDfe2Fc60rn3NGicswOcwf/btn2qP3VckyxTqChRjE2DUpEEuc7TJ/3ouv/PIdTHfP7
r/Y8cy6My6qJesc6JLOsuOos77a9ylUPbFrfKerL9WCtggkbN6liXGobn8pq1CeUG5aJAXKuHm7T
+VSOmzZV0l+NeA+WxzAuKgmHer5tiuJuGcNtj2M13M3OXyafDFGITwV8QL9p+4Ad9vdXWAmt+qTv
2Jv405VrUZgUJYdNv9hbrcIBNR1+ksBBchb3utR3zpy+Q5L9Q7/zVuOwmB1TT4LFrE2y7Dlx+pdK
VfnGmW81FKdLXRV33JcHLT50/l0DnXzbA1kNxYk48NAJlkkxf4xVWCXbOh2Z4t+2JGDlMEZyAxxa
wvoxA1skH7NtY4zb4ve2S9hWPTk+nkZNBTkh/oiUm7FtCfNWo4WYsTPXbUXjmIu+eX5j3SZyMfpt
g9xbDZkicDu0aDSv2sXfjYBghxiPw7aXuRo4TTxg9KHWMpTc6H9eoppoFrpBOW3r45fc+dt9ZmyS
wcvihr1DATkF0Ffmz+dNP91dDZ969JJi7OnhRCDPSTFXe5hl207XpbsaPjUqYg85L++0PHkCW+jU
bFsQ3NXwgdSIf8xm+DiVf86rpT1RrJsdtz2T1RjKS6qdXQwp4TzYzXyEVDDDKckURSKb/oH1lbTJ
pNJOS0OJNeSXJ2m007kgXvS4rfXVK02huntgpdyjVlT2ZePgv5ZCqW1P/sLIf9sXuxKIcq4K91jN
dkbBSuI8ju0wbNv7rL3gXlkGICcy91jndg2uDCSXhnS/cRytthGdiW1DJrxY9HDLTV6on1lri+dN
j91dzY6qWRrH1jAshfVRwg6ypm0Zg7/zJG8fuYoKW+O+4qMnCeANkcFzg9Lc1hfd1cTotXVqkGhN
wkLX5yS9W4z0tO2BrGbFwrcHjpBZLnK/f4TSYiFxnr1tG4qLd+ntMyF/j2anUl44BsN4q0yzuoUk
8R4o/g+bCrkaQq4JeQgSvIv0qIsP3Siqq1m3ctv2Ta6GUF5ZGYv0AOsKoNYJuuJC4R2VJ5se+9+y
qDfXMR7pvMkaUlYgYs1gduIZnn82bfzt67nRoOBaB517zINendE9WEeAHBsXUrkaoGZUGkFXtQSb
VVPeBzJGPz1nw8bfvhqh8LXTOQJNf0zy0dxJpy9ORmK9190vS89/HtBS7fV7j6zYYIB7Y+qCGZn9
8OAZQKOBe1C3bXa0mtTdNgHL1YB182QaSGnCzYw664Zdk0n4Nn7PYfennr8atPWc2JOea/4KxJlP
rWidq7wI8m2TjVj1HqMynNb0WJrKTJGhRMW5EKKUxsbVY919erSdM8ioI+ga+DoG9ecYDreF1KRY
dR/PQhTkAuc7Utj/REFCeduMvt727fUfESGHk8MsZlnNwT9cg3mazpFJxnPTnCBWfUaaVhlUkCKO
El7PR1lX9l9kqr2Nra/6TDrGFH7FPJhpUOUBOFx9Vuz6ti3a65RQYPaOV19GbenPw3HStbvr0Oxu
my0vMc6360jpUH2Y6EhiNVfJafILEcJ6yrcdVzqrmV6Q18s6wUwPB90+9tSRhL0oN3bIdVYo1RzI
q8Tgt8t2OgymLm+UK7eF1qSzGqtu3rZ95pX0GTnaZ7YFPnXbc75tj72ODE1L6/Y+0KKjTnv1ANMg
PiyOVW+b6deZoVIQ255qsOKdrp5bQ1KJUwn3vGkwOauJXmH9amw9UsAz1D/zvgmunCGrNza+GqmQ
kEGbLb48Ioqlks8BNA5qalsWVq4zQ45q0yV3J/c4V2bytUWVcoKHkm66kpPrzFAuqPDEBIUve/CN
E6Qc75pCC7XxtmUdHaoo6Gogo/Ft0CqKcH1n3hXeVG4bquvwUOQOc2FVgTyCwII1VM0uDJQs2jbN
2Kvv1TFqmsyxGaoiL40PEUHTg9X4FCps6pLr9JDvKTGBIaK/c7V9k0Ez2qPwHLcdb9irZdUuAmzk
OaOpTW0XYHmeHg0/eU/cc5lP/mHftI4PIXdI61JCflVJ3+8mIG83uZzGqxyt+GHb41mN2MlLyiVq
mMoEwPHXBsr9U1AGcLf/++b/9BesxmyKkIibef6CLqir+y4qsDzEFZ2/9ZrpnX/jD/uytbIqaVyf
TuPKo9NM7lVAfdwry7j+8d//BX9ofZ0pgpVboZ2DBOb6Kj031HSe+sHaePj7ty75zRdJ6WWpDVBU
HpfFz04AQ8ojXMdo20pirdZYO+aHs+zJox+nHh8jkQe3Mi+2nQCvk0V4NhQfOnSdRBhuKHo7DQlz
29tG1t9OuTdPRiam0Q5ikcfZTXRYVYCUnLwNNra+GrfQZYA+LXwJGn1cnmtE18D3m2XbZttyft85
JZc6Fi8tvOOMK2hPWtG/4Ew3XlWt00VIUXUaZ+z6zKFsfk5N797ouJo/buvvqxE7yDwarYZd3+DY
dog8JTh3uIC27Vit1X54NFGqcRfmHrNhRKtlZF73q4lre1sCUK5zRpPndlrOtN/Psw1qGYr1KRop
Ats216yjRpPR5BUoWHkkjjF89k14qws6hXd2OJdx+Q/z/TprRIp2TN1Lr+ydnLLrgjuyfRDUwUPp
pM4hyvtlp7hMjLcNgnUEaeSGIoP/7R0dLmwPveia+1pb2eOmjrROIfHRtvhVxEFRjJNmZ2ciAZHN
3f621lcDmKJ8dzIbNskzgYQXVvVuR3JDfNjW+moASzoM9frsp8Bujjfc+w1HOG3b4oFynUUCbNXl
UyzdI+hD/NbQsSH/Mwc50babrnUkyeJavIiZeo5taaNN8iPxVxdQ8Lrt4azGsCCi1Yw2rRPfD0Lf
bl5TCSt1S+PUnf4+deaUP4+j9Gh8nKYPYyWsB/CfxTsD7NI7/nOAAbf9vXUM5nbuGT7v1baGR/Bb
1t4ri3rTcgvs7PfWEVpCFqkgtQeDrqMrWCD1BywGvrGpz4t1OMmgdKwx7TI4yk5Rj0t13dGY2Uxt
e/KXLdybBTdrUW2Ipg6OfZ8590DAzNugz73Xba2vxqvI0dQkCXhlXFYQKpUXvMRdozcd/IEI/P23
9yb1lpZy8N6JNruCuVru4mYaN3V4sVZ2VhH8cN9wg2O0AJc1pVP+SGKn/rXtyawW3JmChmBUNs/d
NeZPpM2GEgNPXD5va341Wl2QxtiS5+Bo5PD+D3Ip3HwfRMG86XROrKNEEqjUhOcrOs7cO9zVOSJ2
0+ycbV1+LcGVjtIDIrAI5681nVqTKv1aZsO2yWYdJ6pTGdSCouSjk1O2D/0aINVQBNue/DpSlPZO
WlAKHV0uG4sbCGDONdmUYdtwXYeKyoJ6uDjvomMCsCh0TeHcD5US26Jnwl+NV+TDQQmjLzpiXjND
wzGybyXF9d83dUp/NV47p4cQaIMcSzVZRXfM7KMcuWTb1rr9+2zgTUEdcRpiHJOgtF5cpy4OjU76
n9taX43Xpckdk503inGUTqEC+HTSg2FtfK2r4VpWRpfhhYmOcV9Agurm/NGDhPFj029fZ43mCcXi
5SbpWDiFjY7RaD/y/V/st7W+Wl0XMykHV83GcWzH6dWeoIZHHs6Xba2vVleIXo2dK8Dz1bLYR91k
92lU1qdtja8OoaJSW22PbekI/habCoDN3bSA+drW+mppBUxcNUY+GkcxyiakoCC7oNe3ZY9gG/ze
3e3IUbFccN4PVREv2Mqb9gOeymbjHLzONsXlwHVg7BhHy8sd0iRaNxbYudTcNqDW8aYMRKTVCn4/
Wkf3wPl09NlB67VtQK3TTblU1dQnTDUKhdRNMs/ZlUADu22q8VbDlXXa9mZfMgvPqriyKcb7lLu6
fO9z89L9/mG/uk43NQ2fgfMF6OInCuVgBMTlRAmdOuZtkoPpqV1v2TZ412knksyoYcUEu7UH+1LH
Dq57LA0bW18NXphbJqKOhSnZmZxrU8Cd6zgA2Lb9W0eeMAcUgVHG8anXUuPVdqT7UnPq0m3b2Lur
8ZsENSh832xPg7KiI/dB+pw1/cbZYS2gHwxb1DAx0ZvlODTVDHt3t2Bk/2vT5LMO3wglgW1SOX+C
kdYdhkT2hzLJs21T2wXo8ttXQzIbbmqXxkkodpdJXegT5ultZWNincCJUDhFhiOjE5YucD82/oBf
MB7jTadRsGp+//EmFQ1Jj/nynNuGWR2aijt3N8eEtq3Xr5M4Y9/WdeTD4PAaYe5Ge1S3Q5PH23rl
OomzOIGXgrvtzr0ahHFoiriBVJKU2+quxX9kcdBKlWgK2jPgMbzWPm+1AoayreOsszit9F0zymN5
bjKQIoQTmqfcGfSms2khVyO2zpWmX07GOW2bz7OW1a/C0/2XTSNqHcXp/DHTJaww1Nai+CqtrPnZ
DNV7yVDMu/8860vn926ZK9Oeha2aq2QeHCzOHEVF1skbUOBUt4DxlAFfruwz86bxa0/c5Vob/sm2
nDn6hRfavNz+VVmX4sbr60bBNjYWY7gz8AmP1UUM4KCZcY0k+96iYgaEZePwRJ8xl659neAoh/SG
XDkwj1k6Ovl3Y3IwtKCnc7X1xbv8JxMbyLTFDDnNXXFdRUFa3nmJl1XXEnJv/EVVqlU4But+6j6g
h1JFs8/nYRDZjj8iir8btrbiCIGFXWc/DW0MaHkmjMbxSzQnuh13QmAN3zf13EUPtQU48LYcpsVF
5IlwA16qKPPouRkhYNzVXAovBhjCZs6evVblFtTMKTYn74DeRXafig7J6YmSg6q5wnfky108jOVY
H0azKEr+/gTA6dXSCUDJlmkk7avdFE5179dWgCROd8IdbqFp2m2513ry/Z+laKz2/iKsMV/BBo62
eRhRevL1VcPJ8TpYp0kMVNoZ/HxWVyNttu2hR8RmfV8KUya45/02S5v97EwR0nYC0bYHOc1mq9hx
tBONTRhHGkZrhp9QPnWoyWnBl4ZhIzjmglnOYeyzFD1kfZVn9wFS5eIc8G3S8AdFAhXS0Ft8dy6+
nxZP2VSifzmwwNfLKZGz7O965RTthSJIiOHDEqAJKfZD4Llxu5MTbqVzYkKl/VI6w9xXsDAH7gp3
41QiMuMMZJIacY/faFiNhPZQ7u2p95sd4PRZMXKsZlozrMRoqjyZnUBWFVid26U3LmKLyo9wfltO
IJpvo9Nr/aJS209eWiRzYwd2AJhOuheuPUFiMJzYSa5cVUv3a9rbRfbXYHrGkh1JqS+Q30bX4D/b
u8mYTWcUWA7M47mMerhxGegFy9xZlce/G1YBWTDGhEYk+5fZxwkgvDRrIwofW19VxquxDEpm+y5Z
nOWHBbjF+ClMlFMHiigwtSZZE5Sh02g4+zfVnF8GmNcOSRtSrI7F9pBU9RhMNyKtHas7Zhivhio0
gmRwzL1UDm6/g4esUP+yOW9Qz34Zz2l/GOoB3nGu4i/u1NXQ+PvBb3dmZ9LNu9ZLhx9WzzP62Wa9
3cQ8PPD715VZld4tFfK9/ey3XKZi7IYy81S6bnqtEbY/AmkvxM9aj3WOGIA/yF6AMjpi9mAKWQC0
RW7p+GeMHE6cYi9IvOViTUna6A6VAfQ+PeSz0JiVRQSa81UldKr8TqBVtNNrUDkTpGIccF3yuWd2
EHXYZZOXJgfkVLq+LrJ4HtsDeT9UyAdRzK7+7Bpmv/wynCjuXhDHN0G2GxJOqFE9O2JYnhIrYjlG
i+uaVrUvtAewGEo1ebJ2V5vcYTZH9PJQQ894jcBnnaijdPtoV4I0av+iNqxBJhWDexka8ulQX7Aa
iNm30UqqLGu/pNVANOI4sZkr4B/bYz7WYCEDBa9zwcNr8tghE5qvkqk0eO7sSrtfnNkYYtDQYKkF
v02PWvxVDJ1TP6VJ77evU13WVrkTk2jUfWRmIIx1PGYFHLjZBBZZRHLswFu1DRiqnamSMrWOOnY9
Mgj53Dm5fZuPlgmKFhhviw+08yOHkEJhG731Oik9gxkXuSv+UgYfYcVVX8dBXRy9nFuEI0KLvrtv
x0whi8jTaVyOklsW7wMoWGF+57UCZ9z5mI6BJ7M06OBRVYPtEeWqCbzw33jVpL9nTt3F9OYMkWGH
a6+abHXKW2CWLbiixo0fsE2gWLYHuZhXZioG1gsPR068M1Aj/5xR6SRPuVdo9VBHrbRPPJtY/Ch8
UVoUGPrSj19Y6FWW7wo/L2OMe31Z6SsfEV87Edr2NQRXLp+4YN8PYqxsvfdUoeIXEVj1cDYvVrbX
vtAAi/etTJNch8UwtYPeN3oyxyeF0jK767OkuFB/zBQHKnKB/BAXSwDrEVus9eQl+HR3VTGnNsZF
oafisxEpNB9P7O1xwh06CoKz5mb2msUDt9k30w3XiIY0oUlXvTqRSbbEjCgkKAt/V5r1XH6XxSTQ
+1QXqXd0SNpONBA9E3BD+cUVljxknuqYsqNoEt8gmxVVeVjGbLD0jsKersE8btPG5973gv6hzPOs
rk6JmSW5f6qssfPN0IotI72x68rs5wftj7kNW7yf7Xi5c5aFd7VrLczWpBOG2URmVdtGmZWHyuXl
Vnto2HxcQ1J1jOapGTDJojqZl9luw0VzyIc9spNx5T8UrY6/4PFAXQkxc7CnXxZ/+xLtPMfOxp9C
64DE29RblQbeOlVY2G1fO/vYMCN9UZgO2n82lUVhQhz0KW4sroX4pP8rjZZxbmGnLkvwwgxo2ulu
FGlgHJE1KOWeOhddMkqRKrHn73O7NN1NZOezeZ21aCI/VsXSj3fCnOsB8zXWJAmilldkIjdtGI9L
8oLziw4C63nwkH070hnSej9Pdjl9YlbPjK/Kmz073uHhIgQRZ4GT/MqCouo+dr5y6vgkaifxrX1b
uG1wK83WB62vVJ2P/R5wdJ2e52pKzeAQjBaI6R1eSS9/1oaHmpi9SiuqRzyQrrrCczm4T6i3zTEG
iJIiutujq4sroPc8E9D7VuwQIWFLqvQ+TwDMTjv8NE7xIahqlvJdLRM5fDUmwNu/mgylJ9R1s9Rq
3o1c9WdfgrwBQ7MzdJE5n60xyKA5t13NB8wu8hXSKOjvAKosNMRVkzPeZjaEcjeCp89uJOok95mb
Xyf4kC6yBWc+CttqOYSFdFxx/OW7tOcucQ7xXkQy+1QsSlY/PDtt7HknKmeyMEEFneX+SGXMMrCz
U7dIP8dzHHUxpb4Ge5/d1MiovSr7JEOvCIc/sT/1eKyQfeG0w9qwa91hoGtFc+rFJ5myj8UiARM0
Yx4cpWFRvABgRrGD6vgs3gGEb6KrJFGYatjATtYtew7hf3IK5sZjs1gXRlm1wJ97nWsnz49TawMi
3om+dKIv5RLU/RM/RTLJRaoo+xtt1r396JbCN3YBsT9r56HrqvcGDgCrQJkOoOy5jsTUXVlTUdjH
RfB+2HCPdfAyeMnUUfHYx/OXaPG6HJVeYjgl8o3ErMWdsTAmnsw5I9m2a9pgyetdGrsSCq6XFQMm
ihadOkYPomlViYlBC3TYoRP0sferz0GvNdCGZcD/v8y4vT1LJB4gS2H3A67PUOy9xhbzyY+l5oE9
oZyV40OCH3e8xxs+JNfkrDxq+fh81v71UPXd8JfVLBU8eBMbi4JLbCX1ORqdTL3mDUyPDw6Jx+R5
1IajagRknTV/ytM+b8/cxyYaXL3pevWnzuTO9OdS+lZlhU43Tq7e2VwS6o/YeWw29GOsG3kFRlen
3hkNSEHdaZoYSJSsqFHyl6XyTLK+5nH5STOJ8Hw4kUslz2AyIt4C47ltb6alLJZvJsnAp5lPLXmL
Tq6junlQ5uNUKyornLRLg5c0TbFm7vlC6uQdhqA8/2KDrsoecg4h7GOXMQ6/xX3LmNznMgokpUfY
0yjQtMSvMaqN4GkGPzDx8aQNU54rEwrQFZfQ/vCxLuwh+T4Hnc+fz1Sfzw+eBoHOaIPcXd3Fxpwp
lBSJrhAJsI1Eie565lXWQJe/7cxkck6jSvP8o5RNUuY7BAN2ecaTXIMLZ0/3SRH1ah5UNI75qc8G
A20Hwkff+AjnP7Z/5cWg1YmVr512Fek8a8ey6NErrczuD+YwZuZtJ1QUfKqaqhDM2b5sDlaq/OZl
qgTnkTzlhUHQL95AyZhy2ZI9Gb0eOHpWOd6TcJStkR9Gfxy8Z7Dyk33dYZzyztmiwaNzWRAU906x
5Eu8Kxdmn49TME9yX1edqlltYnz3i5sh3zDhrrvPQAJLvPdRhSYrDn3LV+KZYzg8c2ivcmZCLcDE
HcXiSfPU9KXvhWbTj3F/oEJZ6BAKRFLdsvnESe75seWGZa/i+Jg5jNDrcqncKJRiyfjY9VKrxT6Y
mxfSqarT/CYthUYpwJvMhytzHpR/sPneLe5Hkl39lUqQgFJmhcAVqzy/0D17VZwiJ5W+79yWJlci
B4mLueHHUuPk7ZzYX8ybqHPz/03dmfVGjmVJ+q8U+p2Jy+2SBKbngaRvksvlrjVCL4RCIXHfl0vy
1/fnmYnpquiuKVQBA/QAmQFESKFwp9/lHDM7ZvVHLEu3/zY6ZB7c6wVVNA0cczjynmD3vNt05AJM
R6kM2RysqB048/VxEofU6nTyH5oEewtfZoPlveV12sxbN10nYmvYxbg6ZKve7joyitd7OfUWsZCY
ljrJBGJkeOVdkVfGepoI7eurIhi1WRjZwV5iS1tDtIJplQaRtjgelp6G1Ez/XwM5fgH27LLVtTqz
8B7nRsQaBldwJDbwxm//2s//hUZrDSzGKW+SQzGLluRtKU55RfbZv/bTf0H2jHIYHeqk9WDX5AiQ
29g+ETodXf6ln/7rkCrx7F1bmbU6tDLVbwxCYF+vFfM/eO2/S5P/G9T/V+PkWOnkFC0pOXB1kTQk
YMsVM0jd6qKDjdCJ+SycIuNwkIbGsl9KRJICw26y2HN6rayO7RP5lf0AYErptc6B1XjdQspst5hc
RC4zdqE1li7f0DdWHO2MtvZwcM8bw/ELQtPjO+JNqv4mnlI9YVn3cGJiXch2+b8/v79Da/yXQVmH
WjHOZnXwHNqH7dR5w7zvI10RvYTDfJjj0PKPCJorC/bfPczra/grWcvc5iQb9Ut/mDDV04gLr4kY
Dk3C3evQq1dgGN+OVssOQRM0dwwS1CWLj/5O10gdX1ZB6JNnqn6j24PWbeci6ru9V5qGfZRTpOUB
GdCzGjfWkGuE0zhtV1T9KTUKSUE2DM3okpYQ933T3aNGJHMFp5iE5qFP3PbmKl6rtZA0UrrqTZpp
Y25vCpLindDokkVxYnLuGLtcxgaJl3Gnq6ey7uE2fILAS4KpSJfC7Ytulv592bWmrQPEtGvcJ4GI
lpYo7Gs87KaMtbmfbix39qZT6coYs7Fc9apKw98/0n/K7v4u/UCyVn8Nv6Za/k1M3v302Q1j90m6
XNP/ZTtWP98pyqtf/87/xNQ8G3PKv1rp/yUN89AXn3+pv3hnFa74bL1hOfz893/T//h7f9rkW7+Z
VyN6z9Gda/4k8Xf/xybf+s01kRF5jjBN6WESyr/2Zy6mbf1m6dhBOi5xedTif5WLyZdQebi2gw0R
2Bgywn/GJN/7m/1CMp2gFpTSdV1HWob9q9VbRyFkYBKk+WjUo/0Qvc9dg5Ucyml/QDhzceJsx2rC
wICAm39wLtjX4/k/N+vv/7iuGy6+l7bJW/lVOyoMzSsNZeIcFHdZcC1H+4NGOI7f9LQBfctl7XdK
DjdlElPSjFYepGOq74qr71/vmnkS1GXeUxlaxIL0Mi9uiU9hS9ji27SUcZgkSStuebpG2JiOTjx2
Hp1TvZw/wNLrmUm9mmSsXkSbuLOH146WdfHdrBz2JejBz1Sf1BzUPbHd23Si07O09GpzViwNiWPd
coygri7lUqZvw2olNQkvecNpG6v5BbxtK7XCfqdjSws/M4cxDQgyKxIyiKw16ACCvwgGt+9cW3nW
H4/2/8X+bD6rx6H7/BzYoP8/7Mqrv83fT604fTbvxd/sxuv3/7EXXfc3g/3nOCZHuYm5GV/5I7HC
Fb8JaZLEZlx/wRyZr/y5E02CLS2oEZfYS5u8i+v8Qw+JkPz7vxnyNzanKVybDWoahNz+MzuRl/J3
mCDxCxOUaeUSDyrr9k5hd5e+bJkHTEie6zx93dgkMF0gUOgSGfQv9SuU73k7o+u1XRY740PNjRS0
om43UVdG+5Q8yI1nGuNXWaaEtdpL/kOZ47R3c4f8NAL2yF9JyIpB3VSw6Qi3c3Dc2pYEfu6EtJLH
Nsr6U1IDu1gJYZaBpZtkto1qvnPLKH5ci2ol6lYXn7mqvTCzMOP1O5E7e5MC/eIJxnfrSYmntclq
nZyMyH3I6SUP0sOIYxK2QYJuUfxY7Tn73ufjXISt1rZbWZskFw0lkYS6ngmfqHP3zmgjHPoATEK3
06obNTvOwXLS9NCWifMQga2fTJik1xYvntUfFBh2YFlQAaE+WIDAbVt/plk1X1ojsWqwnkT7DkXo
wXF0UXNq06W9k2KyNwQy2mcitQO3FvEtyev6aSiZQSb0m9C4rCm+lYYdP6c5cT0w1J7atx6tf2Al
5vpGetZwW5aanlBYlek3IpraeSMs6e7ywhqO8B7N2+9cCnLt/ospRO2UWeX4M18HcUQJBhedxjag
x5wIovUoSw5ttrqvs8z1sOtX8wbnGNKrjDGJC1zOM8OimbK61wjnuz4wbFf/IOys/KiNsjqsQ9/8
zO3GxH5Qm0x/ndQVdhNL2OvSZOzAopeZ+ke9IlXUHJ6a2DP9mgRhv83r17nQ93Ihnk9eE67SPGox
pRuzh1hUl8byDrr9VDWZJO1MOZuFxn3n5KUETsYRE0imjRmMS/ThZAIJjyuUHfnw3kOdLvo+ypQZ
avVXbJr6LkU4GYwmRBRoxAZT9B9y6fe6V+40ksdDx+4ymulraVOAZFgPfWWlfgtisCdJeJN48Ual
3rvKMhFk7hmluv2VVRqclD4TtXq9i38qY4zCytW/GgCHFyHdfgM5x24pgKYt/ndn/d2cVbr3iuQV
mFTd92aX33auG879D2kQgG51UzBo3s5RjhY0OOAIAzKYl5Xn6yYiQTbNs52jedWbQdO8dcsH3Zqa
baXlzzngaCGeRjML6zK5o0iUhyKHD02doK8oSWFqLzpDSr5VqjMXIcGxw7hDE7g3kuqjrVLXJ/J5
U+rRq6zmA1bXSZCk6zWt3prg5cSBGMx7q9XSm8RJw7i2v7tp/NPRifTqOjn5hv2ZOvKcp5HyS9WA
GzhDFlqLbAClqE+dNXJDEJpb2I8jxjZcXhAOvqfOTuJtUKIHVDTAKR00m1WmD2viXIBWu+fW05rU
H9J8143ZrtfN6ESoZTDrVVhKxkyGlbAmx1NhAR2iKIP8gW6XwTpWorQsAgjT8lWIkgyust3W4xT5
RWNbh9IqHo22+hqLZ0VfHsD5jX4HTwOMbp8pt8nPHHRrI/Shvpnz0qB4Nw+ePgi/Y9c9OZPhntUq
WCDzp1zJHXSd6Fkbiuo84pwZUhr7TeoQ062VhMKWB0CIbVICu6aj+Vi1WgBFcnEdEu5whRGXpYud
L6zSIz9Zos04lTM5cbl5Iqj13YkaQcZsU7rv1tKg505qr0uDLGFuGdiuvMiuG99niw9Nn6vuXmGG
vNMGJI3CaLwU7fo63DbUheHU6NFNXouM9m1d9ed6Ek2YcMTeegmfr62I1FSr+a7VKv2Amqs+zVKY
57jrrUPa0ltFXm3DqFlNWCv1QguDzEhG9h6I9aWo4X89nfQ6J6PZcW3Ct6SnupsVTDD3UYtCq+aW
/HJn87aLawsIO7aC1RU1tvPDW+GiJ1qqJgSJmG91s4xvKuw3aGAsTDaH/uSS7h0M5WQ9NV4zXgxr
vq0qpznDU72PmZ6fAdrqgOjfHu6pju4jR5YfRDQ5H0WJutY3GU0nXo+tmkcG6aND0rlVoKfobl0t
qy/zUmFvHGfL6Ef9k6YmYthj/VLG+sdqrcM2seHa7EQaT5PWTGTW6pBMolhnjrN8PhZwziSLrg7B
fO1jWwqAvtqh1MVCpAmaDPILpcdujrNjVuOE4HN9cKTGpb0lQIw7x9OLfZnPxOuWiuBnzwx1YuFU
mM69rYdE/diSxkx2PxpZOXu7qNXtMFnroSpcdXJqrcp8LneLxbcqvdlwjBWhlY6V5+cKViJErHvp
CKhLB/DLaDpYRiG240Q2ppe1tr9UYzDl1hHgWZ7G4VvRdOWPumvMIMstfUP2Z7SZRWVvBlmxv4Gn
MSXPt3wUJZdxpYJMc4qtlWmQGw0ffb5s6sTQ7ruZN4rH/bj6OmQRDpPVW6Tn13g4EtnyYFbeK/yU
6V7n67gavFT5wJZuF3Qec8omA00Beb5eCJGzie3kHNuxSXZofFdZUTDEBQRXr43hNBDGM5MOCYu7
Xd3uW5cPIY6FXy7aDYjfWceep494OtMzYfRc0mvr3KWaObU+W8ndFpKA0rK7aUwNYoFi7NaV7kRW
dG4EjHcuQWdzcazXn6qV35majra18VNzhomG2HufHV6nrAjbtCSf4ah+lHl7hIpwghKmNZwL9TnN
qul9AmeJAx3UxlCcfpMlUgJLsX4wNRsKdb6Glyw3bq4Cj7E9UELwlVbSdxj5lmw8LzDNGFrVFjdr
4YVJSvRiM72IRXsDXKtOsBc25Af0zEJb4SM/+CIh+n6NxyJkHurG1CyUHdldhjBwmPsS7gtGvJLi
g64FDcOyDgQkWwFkEwyEMtuNY/Zf+Oef5vle2t33qTTPs4WNUg2JezMJHabI8xOnLT8HQKA2Jn+Z
NAlGs9s3ipzhlpg93keTpzsPt8FwNdXdONn5JQbpXSJ6whbSMUsasiSforyKfKn3YyDbO8zhpm/p
NO7N+UEfcQsYow8kBcbxCuaioQyHYshDpqQCqx9OlZZsJ+EEcTFt+6F6TapxCNKqfNHtMoDfOyzG
GQz5rqC/JrTzygfqns/HEtpJ8p6K0j3RCQf1QEeXm+vFlvFxSWti/pzzNEwE5pbWfuKM3ttG8bpC
EGzdeTjYeX/nplKf9ukQOwQIwseQ3naYytSfqQBunCqBrtKsx2p1vwzCmIvuMXET9G9D/q2ZV07o
JPogAXjdiPKYqzkL5mL6wejmxVRRTC3CYtVyzKOt8s1VaXZsWzvIhWj8VUfnENknp8jB85nqrMT8
bSH5/L4ZrS68PiabiNWtLO32DhGUdcrlY1tkL+5cHWxNbdo2LR7Mcf6aZaT7Vl0jLOy19YBJePdT
S+3bPoZUGaPqeUrFk3IQHoqyP7Jmc4qu8pvrpRlHgHKDpWAkWbQ5xgu14sojdFja69mVlU7Gsk34
5jUiytNylwDg4jvkvt8TIx9Lq9/qtjJ8fWGn+YwsoM8sEytYsrbZ5FV2UlV9RG/E+5+rhzGWUAVJ
MGvuE+M8VBq6TB6hifeZSmZqjCrsUyiRpF6CMf2JVuA8mmKHRCJMbIJ1lWIeql28IwzWDqo1lPp4
lnFxm3v2XbICSkRTrBM6WU37Jh/cOoxZb8uaJaAHZC7FoJuBJrVgaewshOGyNvbM0Ks3fWTsqq0N
2+8bc5XsbPjbzm0S+prlk4MfSfEtaajFYVyWGyPWqanWfUltmnKt9IY3B7YumkegeA38QMhnLUfb
DD5zFE19S9j6Sv7Ig8FPQ69W7EknTZB93WaagHXO9kZr/kDuRKcw2PdTzyGKni0wVv0+smHDp6w+
cicdRVS/aJjCBMJwbxDj+65b72pxtaQkzdLNhnuh36eucejlcqkybEFLeBJyiQ02q7GSdL42t5Gj
PZJF4236PnnT+vIuW6GEVcy5Mfg28cDgHM2T7FXZIj3yqtOkyF+PCJOyM0EbNqkfLFju4aVLdmmR
+xpU7JYL9Mu21RBwPR6zJR142PFJmy0HvvAbxRRyK9cl/jgdKXxwU984XfXopM4JmyWdY7XOXyZp
szAt/XomEQ+sVpgsWRuHalq2daW1B6/72clIhQvRX36arI8Od0sQRS+aDkskC2tfFk/m3FC4Flod
IOAbQ9n0QYQmxY9yIwkV4xFB5RruR4VE5m2U3inVblJtIMJAxpu1NI+G4OUMw9T4i+ECyMYtBdBg
FWGSuWrrDN3Oy+tnbZZ7JY2f+QjuS3ruejBzK9Baa1c18TMKEcoQr916PVlTkLRZMJhovmBfH0tl
Jmyx1uV5jsaWoKRLlaM/M9Lhvu7TD2fQLo6+7ifHLncS905/8W70zoh37SgChfdEAeOvJ9sknYLJ
5EGU08nI9G9dS5FmGvWxzobP2VnTU+P1mW8Z1Y+FbxkI6Q2nKeq2uWaQla5/Q6tYhSzm/kGP0/kw
i5Lv7ukR0kKiKsi9t9STxqae4+lcuuV6cROWlJ6KQHak6DrZ2vlOU53rdnhImecOvHLEaX6qjmYj
u8PUjF2ImdmPckx+rm3yDj/fB5rqEA0iofRN2X1z6qb7VinnnhDeNKSPaMJ48HgbTb6TenEUDsC3
ZMyPkW7LfbA97anVimWfRSCNCIdvldd8MpOtwgxM/9Y0nTKIzN5AmKPHO8bNfVLnbkwlSOm1id61
bRLNU+bp+2HxQXDcUPTCDlie5d0A2+/nBg4TLQAB2fMO2cnGAYWXX02tEQJsPPbWvFUEO+w0DVEP
zgW3bVTuZRY/6V3Z7OY2HXa9UYrQ9ZzLSiVAivhHT2Jw7N1nsRvEo/sRZxxx3pB9Vpnr+kZnbYgD
QIwYV3vlGefSU8G4UFI7VF6LVfOjamrZ+nmqkfY5rk7Sc3qLSCn2uwT9TZnpbjCjs1RKJZSkqD7U
Yg3+kAk2quGQTbYEWdeiS/DWMIXzD1fR6XhVdbxTh7azLcJILtBB09BtFs0y/Qm259ho8guPgdvS
xpJbm+J7S9TbtUeee82FX/hU/a597TilD0q3pzCBlgzjJvrOUXuyvOixMKCS2gzsKOfCMDo18EuC
Ksz4BlFyHluVb6RS/TGJ3JumET9S5X5C4BJMvOhZMAqt3FKcX1AYGIGTIc8owbt97tWtBv9/qcwW
1Yv57CbcunIedm00km5s74RObYW8PhgKTFRm6wkOcGPgR5Kqnhj3NjloaXq2jP7HUObPWY6yLavP
oGVjEGPDibAyfSqW4gLf/oUV4nWlRITEr3XNIZsGWqxpWw0BNpM3X7kj6wA13gNzkWfRrKz0EvEQ
ZKMvRy6elbuPqO7QSiL27ar9UBpn7bqgZ3TWwgbIUf1HryMYK21rGxOrUMa2txWrdYfN4KaNu21k
JV+Znm4VERdCnyfGpaddrlGMklXt+GNNd9Is7YuZGj8KnLEC1EF8Z082UCaM+xLL4V3TCgG/Ghkj
4WNacpFoecLFo36gcQrjacUoJyGSu3woy3Yz5NZGa0lciZKmukFB1b5OJpHkOoC6Xw/p99Fdz8tS
95vOlI91zENcjTlccEX2jcR+aeaZxgMb00IB+ox5+4gab5NE6bdKZvOu7ORTpzt31aru0JXTHEBt
288WkqMwL6vXtDMOubZ89rZ37LXuPhkISeUS3ZquttJfjMNG06zvZWWFmmNkm5TnASUeNBz0m4Kl
SI7Ypp7qA6a4e1RRgoVubkrbTKgv48ZXcXQjmzb3QXvycHBE9tpdDxdiyCLbfk2L2tenPNk6WnPo
q/XYy3VLlhhiqaYKlih5ycdkW+oi20I33LbtdNJHlJx6exnjkUz5pD7lsbqv3ZWOQ0UBzGp+BBfg
uVa3HfnnWy93wnZVW1F456ng3OHuDBxD65BLZbNvi/o0au49SpqM+jm/jywr3WVLvI+qaltYgLXc
T7lIHoq1erVmgjUlVi2hjYkQd5fyl1xHc1iJS0yPYGbdEDgqUrtG4+iBpBCPc/86ymqfmluDiOaA
kbIuKMF+Fm8Wvio/AMQ2jBUMmzHRnbOy84VBJLLuoYgz+Pqt21GosNQZfLj31uxWs9yj49X3NJ43
5WD/ROLjJ7n+NE9FT/CL9pLUQFh9TYputbyOcbo3bIMaoHmUEL+hU796OZW2SDO/h5veq/lRIAqe
Onr/MUp3a6ov6KjH/q3Q9TfUw7caM5mmFnU3oKd9UAuy0LvRDPnNecATNViT5alQy/00wA3F9tFc
8+dp8qSvHPVSpUgzly7186W+tSv3VK/uTiLS9qO10S9LPRr0V0tgT/j7T2WYIi3SdfMloieA4dH2
ZtacM9V9yxqqNt3pxp0hvST2zai5NZguzBNgPtu6R6D4KIziwKzBPeplvzPycM6KT2cE5AKOzANM
T330ljemce2VuzekQ34xSmBZQ+3KeCeM5cTME6dAX91gu7aGrUEL3RmU9rHdbZy2aENBoW9Jis9V
pSfHpPcrFzQafR8kbRtkKr9xq6tc1SwOU6Z/oLt7MYdKoAglqV6Y3meaIPbqPNa3mDjrJsLiHsae
IC2tHppXsEUzw8g+UXQyMdV5YsZhe41Km4bvBc1SCN2WH6OZqBwMGOKT63V7O1c3WJdmW4bCSOio
KbMwsbHK3tzX3SM6+hs9Lb6Q4CfPUshua9lOt19XPpQp96ZLtSIeXNIFvLNvu40cXLVDo+rBvY23
juEMvlbkRzPS95XzLaf92Cx9X9OMf6TZuEGjh2IO4cw8TztNUil1zTPTmd+L0tND8Bc/Fe9eET8x
+XV0GW4v14fCoHBs7VBM7ldMpW7BTLiO+WYU3Uclmm2yppvZ7je5rb3anXOQhkQ3W+zdeXpZ8+Sw
VtlPRh4+F5tyZUgeNeNCJBS1o3MrZHExRDH7gzSPoxsfo6zZNE6/zxDu+4OuZRvPkEjQM+BUFBvL
rUhj6y6VqWIIgU/BA5haXjKjNQIAa8XN653rNXtau+IMP0J560IKREBHHe3dFhV45s8qfpIdMLTr
caaAGHHe2XnYWsZurJL3QeSUscw5e4W5hYp8lhGjG3avn/NZG9GINKZCm62YzC8w6O3HersAaW7a
5c5I3Y+5eehGK3EARZXvLNUHtzctIWqOiYZD7Rh7OQ14KRCz/D4ofQgGhRuvyFFTA444PXXJECBP
TnaYKJlBUotTz8rq5fxIA3dvc07wZSmPtlsfPCTKXkrtaltGfLSnwgmRcLyNXX6HT1JQaelPSsoX
F0JqkzesmZz67YCpi+N3sxFtckPcJOUVA+2knzISHcYVKKIOQZB6n4bL2eQk2X5O0oucx5FwTt0O
EdLuDdBvYOLuawDr0Lg5Q+TKzHxAuczFGKYkN13qNU33dPzNrZdSogFEU+FyX/oaWhqUbF7Q0Woz
riTkDs4O+d0k972bbGuhnZtRgLb0EfjqLPZJhEFe1g5Blxpv5sjGQasdovy5tVvbDmaRMlCsMwoW
FkZN3bIwSHE32Xa/L60MPCdb5VPVekMdpKvbnGezRoIJwvPmGPpy10VV/W73gGgcbrGHFl7Xx+0o
y4GCtE+ssM9n1zfr7BaI6KKwsBbhiAPPDNg/y6eiEdMQalHZ3Kkxw5OgFtE0bCvdYmRKpYAHxrg1
0vRHuYg28Oz+7I11Euoy+yD25ljrGM9lDFnN+Xqna2SVTlER9q5sTitwwY+2iarzzLQI2zNzL7E1
AdyPC1BawWxA6U9xke0w5eCzio3uPRNTxRanBjYC0ZX9NtJTI6z1ar0pNSdzaGAY+ypwT0YtYyX3
1TKKxyRhxEW2i8A64DqrAUDi/UT1qkHdAFx3Q+be1macop/D7D1yxnY7G1l6LTP0DTNB6TH3dPeU
CMifRo0DQLDdYrNZNd3nkkKBMmQ2bJyR15hXo0CAvaphb9NH3Kgizk94wYkHJ5ucPFCujaP5WtH6
UdlHaZCPPcaRcToOh2mV449YtsVBOjlNs9eugYj7ze8xjEKjpGzalWVTLurIEx22LvexsdUyRgCC
mc92P1DnGAy2kOfBgW0xprcyzxUHVYHEVTACcs+4mXuMNMcdgrjRu685blEmMj7k8Gk72TMK6pLJ
K7SL1Em65ryOWas2fd7U+455qDpYc888lK13dcWittpmkcZNZCdVytByb+nHNlbUTVM5UDPFxdYY
3fQtX0vtp6YvAC1Jdw0A6fT4EOlls7X55yoqba/lEnW993ie+WnM/ZzQzK5bmFqn8kHdjO9zqc8X
a0VfEU1etx3YIrmfRVG/W5j3uY0Bgvb5XH53W7U+6WgXd6ZHl8F9FR3XpZ1PLvXMGQxjOWT1XG4Z
0Yo3ZMKAMtiNdZCYsT4oUKz7ZJzzjWCQbjcVNPF+ldSWuqfXgZZzh6qjeO/Tbj3o4xCDqLP7f3RJ
5pz6ZZzPNpLiB9ekYQ9EJbU75prsDTFsy+RrmZd+H7yku7MSt7hXem3d6vjFf/e8qFtu8t4W2b6m
Kj6CsTPVJJxU679jzzYEK4PK675mtO8r1hpz18RaNG/jCh5w78axPsM1ZROgCGYBiF5viwrBNeEl
WhqW+bDSWiFWhS03ZvvMASLBaPLWPRlI/pN9UQ5NHDoNbDbDYtLYGuAXu9XSogfRaA8R/H3lay7H
YqRX5c06ePPLiqTu1QXL3bQF4pnCmeJD2+TzXefW5s5w35jMsney1xMP0bZ+nTUwGaMzzAbptXCa
jT2kyQWlO85wXj1YjV93Zb4bOeIfIkVuxoJLf71jt0fx0ZoUraBKZ7B2VynZ+HM1eYfCjNbb1kyQ
oI9j1+qBdEFktm4/nA1ZREGVjcndVaje+ULTls1Utk5gRkx9/OTPGvMjE0B51pTU3a7D1BaQw4sH
AmRUgcBBqOEpNg3HhJNV9stIc/XaSkcBbjiLuhmtcT6Csg2HobbFscYw5G3UehtIBPwcgfS6hC7z
bHedg9y8zkHxQaqpIkQWvxM5kj94cmmma/Xt3sZM6n3DJjz2J6vUfFFV46V1Wmtvukg7c8xNX/o2
eXSFSC5ZPMVbPe1APDk/ne8IBmK1VZa0YAQrZ2sxQCrOWreO2uPSKefkKOe7VbTicwQr9tNewfTZ
FgwKUgD6NYZe7UA5pXfIZ9lEZ72o5NNqJutzyaUk+/mKuS3P8JXe48S4OWizBircMEZYzPjrawxZ
g1RUmVrDfkYMcVV0PSxDrb2m1mJtVFETT+0OV5Qq88YQD+TllcddHpXlAehpWpSjHl+toFiAcSrZ
dsE05Mlx6dcoodWyzO8C37DXFZphZ+OPmmTAUzGBFmEFWvY6eqVzQaIhHKxfeaa+QCOxSecBpWSm
7JsJxcsmlzW9zIj5VQZvnz2Z9Qiy3cLZpqZO55jwUDNGQbd9OWTIDgi2Cp02L0MUL9zhnmveF8bU
3zLnFl16Q/VPS0KuAAr98i5KFgGPZ+T0tHOz1mBHSGOk7TF5qnIogoyJ5VOTGwi85orhFL+pVjEF
a3ENbItZL3ed1Q3dfoFjzH0pyum8LhLoNHIa625ZzYiqF//TsBQOYz1V09BtSBMHfIYNrSN93rCJ
24oEP40B5sIDfcVyl0Ei4lBorJbI5OyDQXG6Vv2IiCbl/c7Tfb1Yti/xibm36+tYeGXbRcjJvLgh
E0/O01QXsPQMBKcC7UrcvEu1OvXGtKiN6rIHb9XiYkgpJ9rKV4L7yJyYx9gaRZ2/Lm5HCmKCXuVu
6abp3c5145IVOrxVrrsI4Fgw3xhkgWozmQ1klDmn44f6Le8Na5T93vA6EZossd3aoBFAEJicmOI1
Q0Di6oZRs+5LQlD5qnbWs2GL/mjNZnwQVKcbxr/sPx1Y/ind3FNd8t+vUri/EbXuPuvTe/nZ//pN
/xNVrNcEob+vlzt+9vWQ1H+jmLv+jT8Uc4b3G6YKUrimdDzd81C4/amYM5zfBBOmiOhsQdTh71q6
PxVzmuH+Zl+1rh6DXIxfOjqi/z8lcxpyOslEpunZbFVXRwz/v/8Xjzb+rM9/KEP7X37/Fy6xc83M
bo+y1vjdP+I/JaTMlthIsC1eJBJaVHi/OvP02PK00MiRP4zTFLZZbgdjRZsZK+AmcxSnpuwQ5HSk
zE3FsRDGQBjhiHdM+/Yf1J1Zb+NImkV/UTS4L6+kqM2S9/2FSDttBncyuPPXz1FXDyYrZ6Zr6nEa
6AYambDSkhjLd+89ty3HQ+yM+7brEqYyctjZ+bg1iPQEtZEMYevOMixSfzP4/h3afJD7L3H7o46b
MJlL5NTsuLC0cZ9/YbjKYmn116OWPi6EuW9E16InmBm3oZ9ea36OpYFDZSrAifW3CrFp7LP3xGJq
i+ehIxQ8zM9VjyXAM6FwmKZ6jieUMVfJICVsyJR6ujEredX2prXByXaqinTniO6W9OdEKl4fQ7Am
h4rwfj1iDmusXG5iMkQ8nd2XjUdtGecozy6DmnSiGWT8bmdn2hYgG8pk/cjy4sbhYBUIehqP1gUh
6GbvjsNa7phq68rqmzB+Hdb18KpUeTssJelUrWOo5n/a6QlryyGVz+TSxvdMI6jv9hykWIox806J
cVn2J1Z8rtAhcp14vDg6KlKFc99OBILdey+HFdB0GeNOAo2h3a6vTtEjJM/WjsKUTWFytCC4fmV2
aDjm0N1U6XTHPeIGjya9DD13sPqc+zgZyrp6WxWDNx99AEOgG/ZadbbrGFOJUtzzRd1EHtfGrZji
bLe65R2h/6jIi93okT9L1jsrLs6mKq+Fbx7hwmL4F80DTqf7BGXsMiSutw4iwWQJ95N79q1wnePs
et1mafnLXkHjIECFdicKq9ywN/kcm8tOXPGsBIPuaeSp6n1XFtdFNkNIaIbbSpkPwkvFQ35ZUqs4
AWgw+dXOGNZnYSVXqLcPrVoZbLbtR0qaJrRnU/8WcWMEA7F7NCUfVxlwkGeiH+yapky2NY3pB+Ny
kMkguhSzjMOSfGa4qM4OM5tDeJ5wZ3K6W6Xi71Y3z6y2L1VeqY3iOBzMdn6Tpq1xomdja4wucurS
LVtIDJwpWv+cqmW/pH65sXuXOzgB6H4ZrhdXQ6JoRm1bJ7pg2DPeW2m/btvCFYEOKmBbt/I1r3mP
DI8JfJ5aM0qjfcoHzCGF/6SJ4uwWctni3lY8gsZ8bVXloVjRN5Yhe5uQlTexagk6mg0DW3Cd+D+v
p2aCI2HFZZQU6Qehx7Neu4SBXYcxsqkxLT4XlyNRnFrToc+YqJXUQQQEynQDO1x9JTLQHx0C6w4z
N4NBvIiBi+QfcJL/nHTEiypF4Sp6oiU9kypdpU+On4ybfir3JS4rNUmJqohJjYz9p08LJ1pGF+AE
0LZNJ0JDlUeXzVHAOsDgZHxUo7EzMJuGsFNwzqUmB3rP3vvkfzY5pjRcNJEsbsiZtFHDAyL7uyoW
W99/z3TyghQrfSbTaSTnS9ZF3V6S72GRGRewiqoYSy+lFQyZmzyYxtjszZw0nSOcLrT9pozUOnVb
Q0vkQZfFgXbm8b1wmmm76LH+ypXlwR6W05IscWjNQ0somMRRw/yVxDVR4ZpBLwk7JN+pNKGtIV6H
C8Hm2Z/GyKNtZ1O59Y25zmdyhcdW9+a91bX5kWR1xBehuZ18ccXh+Kor/J+rOz5m2fRclHaoSllv
yll8MSvzo7TEna8l8U3iNEAKDHwcy1WH0Thw7AUzikNwYOHgZq612Hd9rgWLPU27rjbLs7GYIRzg
AW9tGpb1tK/FeCu94Tqrc9YCDeDwMIH3SJLparC9Y4d6umn8ytmvvnYaSvFKftkIjHbUvjLvYoTy
WL8aw8s+COuVRw0SCFHTeeOtaj6R+a92Q8ltsYOes8k63KBmCx1+rB5st3jL1X3N9LuahMFsgpFs
YRVRT5Q2WJnIPsbFYa0V6/egj/3z4hjdWSTGsZrWaB2qIzGhTiOjj4QlALcEk21NW3zFGJbi0g0n
fW0+NYJh4ZI7+Tl35I1o5iQcix7H6sA8vQGksNXc5GYqfxh5pW3sGkXXzZfrYrGcH+PQ/EyTvtsp
XZoXr8Ie9/le1gJpCtYAcFxSGbBgpHOckhWTbXqN0Pa82qkTybE85iI/pDaLr62azSg6Pp+LLWDp
vxbXmzctTg4n9uKD4VRtMCekRKsRWtBYRRWkYKcdzmnvPSmuedMQXzn59FPTMR4nPoleRmaxh382
0b5odn3S3XiNarLAW6n4MtU2SqAjZ5zxOIsY58f5dunjrV8xfe86Uw/auR32kjs8I4kBN+8w3Vuj
9jan67bGBBT6tfqRa6IPKyLy4WTmkKMZQJ99nx1oXKe3FKtnE7iM1HZtl9IAAvAnmD1mlovi7kag
a4kqnEt7YKfr67yuL56DlG9OPSeLpmS/EsYcQfhp9lxvx1BWc3YsatBMKTc9krKi4i8CGtq488VY
FOd1KJ10+NCkWR7om8v3QloDdy1jebYR594WvyrvNGJk/jIyL7Vv7IQaAhtNHL8KS+8DbrKXssq7
R27XEy6rl6qx+wPUDmsrIW9wQLqUdNQssoLZQ2QXfRF0U/zudy624Kax8N9PJQY3ue18rLYaA6+q
/Zqwfp1i3Zs2q7DbzbjYP7LM343wfw6lLrSHNulf8GKzl3HHd4ddP43mi5XUaWgrBiUJKB+sOrgq
9b4KzZZrWYPlOijypj+YnrZdLjoZGZ64Tm76KjtKXzsM2NBqlNfawK5hV+0+je2NcjvGGWuYu7iQ
somcAepNYT+7KYnh+MLbKEImWEGM23+7xDo+FoxYYec1exS0x9K3GNaWE744Ys9NPE83vQnQpL88
j06yaUoXAQk7TutEWeayZ9YnbRDRnEiurzwMfnwDrvEhMcz3BTGBxDR7qzpMqbalD+WpK+bQ1Nch
XIlh+guu5wwZ3h/RdC8RXqlf6/AEqpipfAHVCuRVaRlfBo18tXGqNG5n/hIsDP/tPNlb9m1SpZ+I
GFdr52waiPIhZJ6wSXgQ3HLjioS2oWEfp82xbo1dQSaAYxfjX+co+t7b6b7iI8eTvk2XxN3E1nqf
V861iZAa5OXU7pJ5haXoaPxLJjs05TDs22F69nQHeXthQ+sX52ao+L1t7SNxnStdYz/rlvV7HKdz
2tY4rCZAUFW3L5j6IVff8KXmyAeggwxAQLp4S3FZBHxyP3bxOR3Uh+ruhTY9NBYpFfyfjflQ18Ub
qI2XqtaZBntbRoCHVRQnco0Ht9WuW5vxksjUps4KYzNPsx80WrqlMsdkWrx817n3amMMuawNudO+
1fROWFp8ZU8DSmN96tICJOuwE6m1k7kR2Gmzy+3p5ziVUepMx9Ea39Z272vJrm4TTvNqa5b+ycyv
/XV6Hxfj1CUnzbpPnPWunv2robBJm3RwOzMMG+rkwBZqiasHUmchq2eFIszZBgryecjTHw5n3RzT
OgZajzNTU32g+eydDqpffu7XJmYQjEblA9xnesCPwdz5jZkJ/1bvWafFcfHV+2cyLTe1qe5G2pRY
P86Ow1/IvVt7LqNV3ZsdWqR2KT8yipsiXRgrtMZZS5dNj7CIR5bNhLhQiCYnD/7yNnNQi53iJU2L
M/SLAJXoosE9p5Z8ai6ZizVJk2hB5Sl0Nq10uMVg/UZcBctRbQ5sCcN+Gcwbd/kcsT95WRasc7eQ
uxAINP4Bo/NzD7AqbPvhuCiNqbupdoMp7kZTf2qbV3d2TrPjf/JNYpLZ5/dGUl+AXzIOuIwQ85DT
RyVXSgianLmDZZ2rhfFo1ZT7dTauCYDcTs4KRGDBtdI54EYGJiyl++WkdhqoYXlOhX+5UeCjYxtL
Ll/L0X+jqy/M2Mq0SpwAaYTr/GS6zg6Er2QVTemYtcb7inHPonU3uJTDBKtdzh4oBUqKNbIFDLPN
mD8OdMd5G8cbv2iul0SdTeE9+Bc7uzJfLcY6Ossee4ZS4WA0T8P6kTs/Mlt8reYVYa5bzYmcNkFP
yOXdstj7bh3ONHyZdwpq3lynoO/s51JHI7KtJcpx3VMZF8pYXNuYdXJY44Y1RkvafANRusPRRVjz
1cjcL7rg92VWXSWpNl8nuh3gbr9pWhdWxGge2bS5rWGKZEi7yTP+i2CY6sOB8qOAkMnPqgUqJrv6
IGqTyWwBu0VM3bloxC41iIC1cq+Ues898aIayBtLNm9tDT8HAjZOGraGopwOWGKubcWRlGlyzcUN
Gy7jSZ2YBI7TuJoioakkzCegOTROfAv8YI0RKz4m7T4Xnhe5Oqt56iJPuf1kHnSkSP5vHZqF9xg3
8q0pcw5bQDcT3bhu2vZ5XIsynM1qOoJuiMN4sZ+tEpv4kI/rxjSzj76xHmph1jskhx/S4CxJQAEp
ScdNOy5uYAC1IZOHuVKo1zFu38q8Kjj+iCTs5Fzit8g+Sy6toVpn7RjXtbtdB28gc+98JFN9r3WV
vdEH71YxbeSn5fgN6+7G0IbzmjjXuUVmPMt0JwAwwBPVrXYUx6YTEATrMBQlb8JhGRCdVVIoJKdd
ZpEoAbK47jRvKYiiMmydGjyc0p/RWx2AjEVHFEUsafyi68mjbC96SorLnJ823OSsxAkbmNjj0dry
4YxY3SH0aUbcBN4AeMe0hqsi5gQvSL8UiLfzZNxXXhNQchTFKXCiwp4iv26/TFe/LdS6jYtaDxc3
hhaA+NVs1RRXZzc1uEy0mQkBrxWbeaSvUjq1Hzp0bT6kIwXxvKUz6wOe75I7ZMJpZa7n2z6Gc5yQ
tD9RhXaxtTTCuLIGDDFNSXCFuB217OhXByPPOCm1bfEeezTfOSKlmHz+TATPNp6dxeK7kbuvtfBO
E04uvzOOjl1+e+y15lK+y1jz9vWCOoJ5DX/VbIzvZTo9xxmKsuVwdU/A93dsbSuZXOD7J2Pkaz5X
xhVH0wLUE53WCu0sb8agEdbJsVnhXL1+HPRG86OlQL0wJyFBODRIldw8dGzzoNI4Ctfe1qVl7Ide
EHmY87HY+dytd0nPDAaY0xTKsZHxIYUqV0YaoEe0Zaz+Gk8fq0d8lSXxeelMMtEtEbCkEIpznfE8
xPJj8PMNzJur0cWexzfR6+SPhK9a5YrHFBYYXXt5hC8hLFS1lRUEp4kZsy17UlMLEPSebTkrCUPn
ca5CG68dZBnShsne0aerRA0YEv1l2+hi3uDiU2FtV1eYZq4zjmqlUR3VlH5Zfh6l1nj0U3MPteDK
aj8KJ36aO+92pIiZ+Pl28IwjhhryfEUIRZtUw9i9wxUNu6L8UPl03RbyqljeyLWirix3ppXczEv+
Kqrm1OTt3ubQ5tR2WPrp0fa0O6/OQpPMdqdQ7ysxnaw6u4VnyyRpuE3Gl3bO7jPwqYHFhN72mlem
CtYBpBgya1Z3bLHgUiF4mcm2SHp9W2RLehKS42ncXg+xAQ+nWM4xc3QMj3c8ljghu0dgGgXL2dfF
RLKaw8skCakVXX0FpOU+nw3/epwz57kdlBYNNYrJWsO2KsyNKRSWGkI3MV43o9ZPItPcAEqmHUyO
f5V12dPYYSVd22k+dhgWYrORka21CZJze92PINX0YSWC6/qAOPMQN8dLX+k3yRy7oVED9hhWqwor
1b4m+bIkgaHfC79TnIiKZwODWI+v6+gWDcf3wd/myPDQaaAzJfK7y1V9iLXJP1c+QFVMpuawzXJv
r9L81jEYKAYel91h29Xes5WsT4bPyjnm5XIFHetgJvLMYMgPsX04bAymlnBLzNKdoXHIoXoqHyJK
Tg9ylVwQLfchqeaHLC1eRxKjf5CY/9YY//+Ip/j/Fn/3CI3/7+P82y81/GmWf/nr/yJRON4/HFv3
PVt3cN24mslY/o/4OzXQ/2DUZvq+Y3sGf8BY/j/z74JoPAF4hv+02fmmZToaf/if43zd+wcCAJEE
39cd9AF6E3+b3/+7ef6f4S3YkNAEHNLZGKj5oZ6D2vArxEWCDBaQIJKo1VYJVtheMYrn8V/g48ny
/0Kd+NerIGXAAPAsk1/pz6+iIOTWuMA50qrmXkCZIov5Q87u2aqlv0nz8Zajwfcvn8K/lItflYo/
J/v/eE33guyAtOGgjVwwHL/gadhJq0qRhttMnEYiDdz5feIN8cnu1h/zOJpndpi/qlS8wK//Sxr5
4zU9gtSOZ+r85/faaMCu+AS6kcuFSF90+LQcEpIVtodZbP/9b/c/vaNIRLTPGB5dXr+D+fXaBu/n
9WKzzN30DMBSbMxEK64hpOrEF7HxmQjtWySD4i/gSf/td+T1DMs2XJRQDb3pt88Sd6pp5xYGsjHz
RsZUVq8/lDXa00VWkcMfy8qf9KdfP8X/9v3k2QEKCxDZRGvSNHSyXz9FG69i0l3EJNclytek3YhT
2JX7f/9u/o+vwiu5qGdcOLTfoFb94oJgYiAQDXi6z15VyI2QRhP9vVexbe5wFpqAbRvYa36vaDSr
xuwsXHdR0VfLLdRrsTV0p/qLd+z3z+fyKh7PmneBy7Dw/Pa7NLrE2QoTOhpw8lxmONMDerVzbFr6
dP72L+TyMrql2Y4LT+fyJf3lEctNu7dFWXUgCXwn9GnuwuvMuOVvv4pn2L7BB3yRPf+JtPnlVdSC
M9BLGxyOnP83Qht6Ehlr8vc/HM/wNUPTAYvoKKx//l0K1dW50bRdBPHdCboSB3A5eH+vGxzrgAck
XmcJ9FnYdf/3Fs3FzixyANkcta2fXWI3s76LYQFbf7E8XB6LXxciB4CR510WB0Oz4Az9xoDjQ1Aj
1i8Ax1o3R6U2o/sLLX9LLA9sqJdDVf33H5J++Yl/ekWfb4FreexMfOd87/eNBAWQeyZM3bTLuGC1
Jl5HneEXDKLsaDnNj8Qq/d3aSz1apN1dGVaRntwpWf7iN9c18/JSv/5TXGhQ8Fj4Z9gQZJzfi9M6
y11HFwx9hApqubhB65GM8Li61aHJ8AXlzIHA1RAIzyz6jlD/yueYkgfvro8HsryimJKvRbO64ogI
NHfndp4mEh0Ga91tzV5aHv1OyIZrR6lY3odpYliZTYa6F3OOvdHg4pKgflir2hfZ1Nx2OpftbTU1
6qTVI8Pp2ZQMNHyjyR9Nnq9yzxnXNXaoASCL5iX1MMbSGdBHWT8wgtIaKbuoHVPM1kDdl59drFAX
R6KlFsDSFn8Q18YyvWKYZUHPtUWHYpMn89UAMoTeOBdWQJhUEpeVxCy4MAldgdhcGfDSSRpYC7bI
JBHDqU5rRoeFDyojxDdXP3neZS6Tal0T+dXllpJZWUrb96IylEwYnPBIPVw6OOROMTz25ieEEwa5
dDrzyDpwN7KwICanheug193WLiCRBzX+nkskwBFGZE6D+9K5CpKCYfTKiwTWXSuoEUWYT1idfZtb
BakgVwnrymKnw1O7QjvdaHZvbWvRSXyYOMrkpvTbpAoYhAJi7Sx4yxuiTuscGd3s3mulW6ETzZef
omHMVZHg90ZiV74kfp9WLnHfuPvMkMfXMC3lkHANmJN3qXcX52Fjvgs5cckH6spAZbbyYggya9Km
nZYbcGXTTJ/mO+w701tHR+I3twJ25sFKXofWUoSqNSz/3Hxj8zJpH7qwi2fn1coWWN9t7NPi2lid
e3KU7xP7wRd4A1K2+czHxpQY2+n72vaOWvAJQ0NtIyPL4AgqCcyldx2+jDF2SxJtuey25gJILBwN
bsYicbVr1TrqmQmJae/M0QHCgl+j0SAExOgIjXRM5hJN3OJeMGM7oN8xhV0KQX4n8sx97+HDvzKc
cV4ms5mL8tYbHRxGkA7ibj0PTMCGIepdo9qlccqYKZXAZ/jI8ERQ6COYl3EsAmTgzz4tjEMzRaXo
mIIxLDEyAJU913LlOmu1zQH+MnjCx1CFRm63+iYeusoLSRu6N1Yek6UrlJUCRoEevp4SmWT6eVR6
3sdvOYrgTZJADOSzSZyfq1E0j00/29gv1p4YjofrWgSVhV1CTIMt8HvpLtmUDMNErNyUtNI4VQ9y
usA7ZBw3N3UNqDZoemRLclhJRTRFl+MjzHuHIaeX+Y+5nAr7MJtA/6QqLYyipWW2WDwIPZ5NkuNv
Yh1bppX9fCGLiEu0TihiqFEs+gwQ9qqxEMlK2mdggvqXmzartxksNz4Sh0VOoT1gWba2rnoRTtDp
HdLvyumSc5thxQ2hnV5YErHuTluj9uINtLTUD5yqGgumxEJ2oZba5pWbs15FFxI6xn8gARJKkceF
s9QqBBcqGvrvyZo9JBcWmSwCbeGPR2m742kcVUtGm7JkvpTTZZJUGyr5ufjYgVWkK806200jP2q2
siWoetKDyMGzjStyLJ9NZXXJTg2G9bZ4lnzPbQ0BU+/NN1ghLQ3SSWMz00pKso6NTOaHAgz4xKAI
HL+2dmgS3pJxttDSuqiiSx4cOIfrWm/FZC4fExjGe0/mGfULWozrvgZWhegikUjDthsLHGu1ET/i
jUqNEwbiZQwbWjvjgHdY+6wRx9toSEoenoKnYgInadvgZNPO+eaChtJQqbEt9rG1EH0p7cRtDzbK
/x43LcccBi7tS9G5xBJdl2oycvBW/aXSQVwhL3v/jC7ob/bqrq+lgvhLhs9A00TxLvIQKX+qWT8W
nkZ6CC158JrRQgrOXSsc/Xb+sYLc00NYyRU+T2Sp7or0/nLvVbn37VdtY7EUcwoIIYtdiE9j0XzY
rAE/RZaTKzapjr8z2p7o1mTlxJ4T3xd449mDIshq3RCl9Shvfd3ARxWTb1ZBndeZHyAeMtzqO4Fb
3UuJ/cRqGBgZZ5QrRzW0koeY73wSxJkhxl2qLglAkCpDeeHq5DfMN1J715tODQdBgiIC2KTab12m
NDDYqJJ4tNwUINPMIO4Ww5p9Z9rNdF2AYv/s55EcmFDM+d1m8QjJATr7MVUa9jIyEuJxmtfllcFd
34ewL/jql0Zj/kzYg5ZDoS2XIS95CuaES7lQcG/hxA8rU6sGZjg962WerIwr3V5m5ASrXAvLbNDv
tLWRTYDzSlwykQbVB7wTzX09y7YLDE3aFlPzufgmN4BCyNSJeY/0xHKi6WV0twaXvjujJ+TF4Nkn
eywnB00Brlvz4qVzjalHAUAMWtGnoIEqg5pY92LQlIu5fFudMu0Nro5anbDcxMZeOAV+pGaFY7lx
lMbo2Kmhm1113FzuCaTyaC/KcY/6LLBsu3KpbvQ+J2wHFrG4880BOA7dOaZzbgvYx2TwtCwmx6CP
V+Xgo7kvxGbuIEozi0wBf2OldvULiCzunlhzcpzZSe5fZ5NGvYrmjs5Xq5FAIovYfTnm6iMdL0zt
dkkdDw+MFVcXS3wv8zOlGHOH4Tyu/WDBD/2uEAFeB8y11PFYQ3dP/4YFO2tGRF9nxc7i4YJZ1pF9
qnLoROAZ09X74iwXf8JskQcx4t56cRizfa7gGvYDrr0qxPJrPNdLhcBFvk3cNDWIt8BNqR6wOMKT
80y0D4sCkDYo+dkS0xNfh00TU9yhE6W4bdK+/eJsR647Sez+SRBErJArte5sJE2not7zYpKBEE7w
Oa2WeacTWHoUpV7qhKem5jQo4sbhMMnxYy29qd0MBiCCADNYfgBT7WWb2e05+OUeE9e+93vqAlqE
nioZjX+qAPk9F8x1RaNGGRHFjBodx2u9RtOF6xd4VBavgYUTk/a0Zixx1pkGWqYz+dkBe5yG9aJj
vgFOLeP76saed4vFx0dy0WuHMACT4cdMx5cd5iAyPkpDB3Axx8TRYPetIsxxP8OxV9NqEQHMCIoa
ZJe1DQal7qlvSw/vdIGdDk5gXETEDAE9DyvGyTDDHjTsBecGYuvw4+guKOMRDEXeEaKMRzDxHGSb
ao6s0Qf80gN4AS2YdykCbN35awR9ZbAjNTiQO+2qJufp98pqOXgI4jOz7OZnqhwaijJwtEAdDHMj
L8eg9idk19Ws7Lfe67Wbfq0Rb7yJ9hNke8UDwLsvPjStaS2wflP5NKjSvyt6nWjS3IKY2miOMd66
YKzAnTN2AgRe5fVWLcOqIhWnRbat5CzrrYaBCvmizRvBjTO/GM79sT57ljMbG9PT1WerpMmaYbRl
xkF5Eeyok7si1yk/5YZFodHP1h2HNRwbi7YgKhqdsG11gIM11R7sxc7kuogbF4XOmo1c31o95tnN
snY9F4ska5ZtTv/QPec5QBUxiZQnnG0pnUheZx6suowpiEgAddHOkFefqhvVCRCSX0MJdMnS2E4t
v5xprm7GWnWvmqnmJ9618qtNG2KPSUY0N7Bc2XysnVT3iY+DA6YWUQfm5pX/XtcM7TC541sMqsX0
r7n9aD3SV10B/khxvIXeMrtLYFhz2W1is9f0TYYOdxH0ykdQE/ES+FrrPselV/wkKw+xcACEdPBH
iDpBbvZ2cUigM7JskiymCYu16Wwwwae+QebuQ9NKSW+BoLvnQlIpVnSHuHrXlUUkohjmFneash0v
6AAUfBSaZg6hDzyKu0M2zE88X2StMlHN3yR2OPrm/tr9cMwCQo/J7Y0lFkEo3QJzy06mcgmIxCDH
SMmKbPnRDPTBINlkA/YECFquVFR+rKux/ExmjcyPJNN9riiEuhKmsTzaWTNZgWbnRn1FTjNzo2pM
vJ9ezvAfZ//asRsZw/tA9hjTfZzEJwxbxU2y2OYjeY3pBt7D4JB9ztpbmfRscKZxgTT23EP30kJQ
8y+k6ZB8UB0HtqrnF9h3sRmk1YptVOFUHsDcdObnwDeB20hq4Hl1NSP5kSa5uBF1Mf5UkkMAvu2K
A+1YZnxgMI3sqIQMyNltUtMj5DMCCtnlySwzIb+JgJYPsz4U8nhplpYcxSfy4QQ3+nRDGKU0wMeU
NKtVYqnuMksr48j1YJzA2JiAjcBr8g9VG1cfubcQsvccpwVQatP6QOB+AZ5OBwy1cmRQCKhK4Vaf
Nu5SanAd5XFicnoNkw89UikmCbX8iN0as4PwEv/VBK7TsXGuhGGUXbrQu3LD4kNMG/+4TC6HiCxN
1yvHq8aUEFzsfU5FrClaJnCRhpleaEe7UVjt3HipMbFMcrlCubJozfLFQLZl9BGO1KjzRXAanFFB
43n6U0PR+x31WwuIYf5N+aZWpnhr3Kn78lvCbgD38uGGHWVGopVaeSNbtbytnV8+uSbFRgEybPqN
l1aRZqXs59OkxeZrGOccJbpaq37jJQKZx3em9nvhLQWcOtIRwv7lsGUqw3qYdK41oarqZG+Upo4Q
6y7ju0tk/mXQLKI4iUqYstPAJfWQujMHM5fnx+nWGTriPUS1zFNfAXUN4RxwYxNUA6HoAeqdjn2j
E1/yZIIpDWYtZwS/chhZqL62mshhc8cQ4ZSSqxjVT1wKisFVG6OriIeqpRsfmHNS39Hq1ESG06xz
iTPbhij5GHcwL/CSxfleUdEG/WfuivU5Fwk9FatDUUSYTDjjuGF47pfLDeeOqN78JUQDjaKwgYZi
WtPXju98ojW8soUrc0yxAYft6FgZfrc1e49bzf1hZReDEvIyIbUO96iz0Tj4U6nUlGMR1aZsZThw
g+Gf5YI12ZhZmyzNKfU7DNllEz9ZWTxV5mOvt7FjPLlJr62bacAdRfviQLup97j2dqrumEFIE2pg
1WeRy5++AKfSDpL+oYSdQ7Ufa27N+sY36MU7jSmpzMDDEA6Wrkhp36qnZt7MUif3MC6QOIIGF/h8
tDKsx5Hj9KIPqoSSC7w1c/bpADCjQqd0vIVEckZ2Af8l/4vHbSZ2lc7aWdRL+yy0luSU0Sz1szav
1kNGI4gd9s7lQdXmOH3B96J85oL1chozNX8bvjB+9lnFRmcgqNO65s1ImE3HVT+QWVaAWQB1UwWF
PmW4nLIW+neJZfS2N+VtL3TsjU0p1W2xmE4eJMPgS0rkdOt1HoRN6nN2IT0UNdPiEII+rvVC0aMW
sQyA9jcpcKsOCc0h7aueDZ528tcKtBBB24UVkLZFZH5X55OCeEOMTl3215W1wzI0vH9MTSaWlsIR
mcmdENoV7sQqHtVm9crRo59AjgjgNsQha+cNcoZE0dlTAdZoSbxv+ogkVPParHsuntI7Ymr31eN8
YThcZ7RReBu7IEhNCp0ml/4Yr/A8H5WcZhhos0kGewOWxKU4y+8tMDqzv8ZXzezK/iQhRal0oxXu
YF/7xcqXMqgbqkVighJWI55V767dndk31fTudY5TXCfN1MNPmCgfd/HEO2TG9YG3LxriSTHS5KEF
ezpX/0HdeS05jqRZ+olQBncADuBySRAUQUYwtLiBRWRmQGuNp98P1WKquse6ty/GbOemyqwyKwQJ
uv/inO+kIVqvuIhcwBQKPHR8XxFvSIh11tmu39uGoL3sZtdlG9UF0cQ1CYJAr/OV9jY08HeUy5Ld
k7XbwuFTQ+cy35AtYy3kJQrYH/FNBl3bz6nHHqH7LJwaXjI9GlvDd/ALZ7TRxuTayCU1NC41NEjW
7FmmfkVSR5E1jBbHWl2ArhY95sgfkUzMZT9jYscQgrw55XYwmEtasWnTfPNbFAxr4hr9nL4dSrqE
Z45DpPRbbTHnLt13gGIAuTUVZ6ngpU+t/KczDjFAiHAmk5B1RJn/yodlPVAYoxXWDVhqN4PWVie8
am1YsjpKWl6IHzHSYmNb6KCZkDVyzNTnyQnr8ckayMOEN1ayArj2hanbzMxkZgXbEp0P0mYEEDB4
NuDuiviRe6tNX8gpUJLMMbVEnlkQIvY8a64s94FRO8BLGjhZD1MyETQk1GQA1iVcyLmZynkBcZr1
fYt8AvpjbXogo0vSwDjkS2V4PeUcDMi67sSK+iaDhuQhRhpbK3dz+ZYHTfDAtge1ym5qDVKt9iEI
5xSpj2gnQObdoKbQ2ce96CBOYUMKDcbGKZLsgHEyDZOdbQ297dBQzqPisIWXU2XNebQb3JsYUq1a
pbuQT0K77JSds5D+n5MN/O9NtdBBUZAs8YeNyj8FW5w/ITX+A0b/7//bX1n6+m9AfCT+Vtah7LWd
v4sJbPc3dupsuR0SlfgXkoC/aQkw/5EzYbKyVexsWUCxJv+rkoA/smxWQ/gCJc01QOj/REggft8p
/dfaRZNr5oayMCr/eXPWuq6x2s21vRTYB4wW7+jkpCdEtEfgt7AVpuh9zXg0Z/E+sVleJeDneqoY
pSFyC9KcAaRRvvPhumnz6V2V4dtcAn0AsiM/ork190l/Lxsb1JLIv4N8edLk/BYRX9gJELcDhr6F
tmNjdigiw5ZtRWtEt2VAwJKWMY1IIt/t3FvAYPSZdsoco8BeZMO3r+bWH7X500RLTMSsjXpUnUHr
bgrRV9iIv92EROMyJg5r/qCNPFRmtAAafZItHwRDBLiRHf2gOu7WBOFqMzyEonmLWvVj6ph46vEv
7sGbWWLliaV8TYblQHvj9Z3zldVIhg0y0tbh217v7bvEAd9RD4z3o0d6G+qWdRGJecqRyehxaH6W
mXjCOAMA2Wp+tcb4kDGPu/BiFRGWEyLX5IQbw1mYa5GdepndAXR3RDJnSFM3ykj5jHdvdcGwy8kF
A3jA5RUbvQ3wYRyOOC2qmLRqhFK4qzUvqDVqrI7reRWtiQeLgB2k8+j3B9XdO3Tfm1TdgjElZyA1
9ppuR8/0WFs3dt+bAPFiIMkctJvbItad3VSlcIu1GbDQPHeHUnWHcE7RIurdk710o09UxNChr4dz
QDhly6kVT2cSG2PsouleH/KVsNYP0Hsb6+fkINBKjB/RVDuHNpq1XTgZ0MkQdWJHgXFS6VdEWODj
0drm6CUbutW62CXgYU8g8+qDmTJK23Sp+o7SEjHD7N7+/gH+H1BE/ff25/8fnc3K+FeH2OUz6z7/
pIVa//5fTi9hctqw/nYZnLMiNh00GH+RQvEnwkGI5EpHIGcyVv3U35JA1G86cTzsudAO0b8TvPP3
08v6zWFag9mf48tGJOX8J6cX3+pPS2O+PjtrDM2m7cDF0y13lRP9QWWgj2Gu0SfDbCUCNSY/T44m
tB5oF4qaDqBEPH92hgHG4XOJYCc/9+W+I+2W2IZ7HR4/BDP2aWSpk0jcPo7kCpTtodFfDBOYNRa5
OBfIt8ttk4CHXA6OuF8NtMp6W6qLipPt+q3H6okwKnK6tsONVv0A9uNqOzEfwmc13evZ3m54kjyW
+9sIZnHH5o8RVCnXYiXwyvKw1NleVXsVQOSMmlPJf7IzHezmkZWsB/N0QxrvJm5+ZXniNdBh9fZK
IN+mM9FVXunpKL6axwGCYVp9L4C5A/dtJvWc0LAv8C53nT4fNRCp7BOA/h0ay7ikeg61H/8Q/OP0
y7aAQpaIEDFs0UGzSVGeoHAa3R0Uuq2e/mABci6tRz3A9zN8AlR6WSEFUzD6FpMvdLzlIQ9e6Lt9
UYV+XkY3aN53NmJRtLao4gdexM4fxYDR1dh1cFhSuzqMJSBgwM0EYwws7NjqxR9QlAZ2UWb53oc3
EaZTi1G4jtR2bm7zmIsKWFVA0skY/GAVnc/TxpKHTP8llh8OV4z7KVS/7RpjJ3Kyy+Yva2FhHcZX
N4ieABLtCF+xAN0wFdrrLXh8+02Pl+MMPHLdcGoMInqruwTE3BKbHpTRLmJQuHaCRA2GSwpFqb+D
jbyJzZqye/JTQ2z7yNjPA35s1e+aatjZU3XL9oIO1hOkIOnZuEMIQOkpt8Kpd1H9idJnu+r3x9jc
6jckip7iqN0nC5dgD5N5jm8qXW6X8tHAApj8LDBu1wn7cnv0zO44OeYGO4EOLJa0m21hUY0mDcQK
sH6hsZ+gXJCtuisowRXT7YIvZYTtUbV7rdS9Ca+0ObKxzocbOzRwVplktgEXdO4qrkTDpnJk7Suz
U6hehuG9YuCYZ5esDfhF+Rn4JKzfMbQ+BIywkvYjL97TWfAy8aQaxwR67zTuqmb2BgM/I582BwR/
WJPOyBhniXDrBNTCpubT7PtmvBy4CDcQX/npIRYKICSQiAvjR57GhyIHFDoVs5cVK4529vGXME6f
PKKI4OxcSY7Yavp5EI/gdu7ywPvDSXj9Sx30RyGb/WdVyl8PGEuXkjgkaP72PwiMDHLH3KiDXSuz
73j07DZ/TkfeywAnJdY+eSWhBSY4TPjGOZt1coTashMDLtJlwv497sss8CHJ+Fh4/CEEbWVec0Au
ysUJh+y9El/F9LCgkoYFTwuWbGP+HyoygcHInDMP3Cyj8k2D00kON2X0sJACYuPIltF2Zltp4uAB
zzcTeUOYi6O/uFq5k3ya1cBwAgcILmpnOSvzZwQWk9yXG9Xe1HnpZe0xiT5pa1qGpySuauNTxg9R
4IhzLMVe7a6NHvIO/OP0bwRoguvkD1Kff35R/0EeSPZ0npYEO8ApfMYGc0WL7kUUoMu04tM/5krQ
4r0pmxdlL2ZwvHX+b97XVcL7Tz8CexhFPJz5O4DjzxdHMWiaM8IMBL9i7wxIzzP7iskL2ysqwkR9
IcLLW/CZ9g66pO5sLflgqmOB0dk+EiORlnccFbp80eMzn3ptPk7WDT0byF3wDCAGD5UOPbC/+9eP
458FYr+/cKvYjWdx/ckhdP/5pxY8MXjtWZw0LsvejE5T4Ww4z+nyb16f9Qv9V1fwt29E32FIXh7h
/uM7RNRCj6sVnIPEHOc52SYPt860j51DWP+772X/06+FHMzV6WmkTr8DEOXPv9ZIvoUmAybhtXZ2
CvVgB+KI9ekQ5uVhUINXmIvHUBQNj/E2Vhn3r7EX1pEC0Mp1skEuGUuZjqkDRtTk2cH+LdLMD+Ey
zRnhOSF7du75SGPGpZM4XJSPSZh7o/ES8eEd4+6n1hQ7zn/2EPWRQO6tvp7mPaHT4S1gYgF2trPm
68Lg3RkvLP1O052p39dOvwNYugnn+4aVhw0t0VXfrAa2jeGuQ1HASSlrumYzrBymxd26QfVB+MSx
1KfzRI1uCo6ScdoxoznI8CUDk9ZH9bFqmEJG2gGmQbJ859qVNdwJ0Dz+lC1PBdvyyevg7RJbhMEp
ZJofg8uIuRAdcFEd0onsGONJsjoyfe9LY+ZUr3y8cBthMxLmZbDfCc/0x+pVs17Wa5jM7r01v0am
Yn0Gyi9fDpDZtoP5WNkMLWPUIfplnBDpzD+Ffk4dYgeW1eD3NAOEqrOfM/I6HbZ4Yp0QPUCA+XbE
T5uXAO6wBkhjLD4xdm4j+84WD0kOkPbQ68e0exi4ORSyolp7DdPB07GycwPk5WvXu17N/FMXsddr
1baVZ3ooI0mZe8P0Z9CVOf2G6f9+MWZPRRVwF3tnUrR1DoqByWvJLWRUutEU4UztuWZD0CgXYwc7
/cU4siR+crJuH4UoFrLY8syBECbbPExm7LVEFiflAYXx1sCU5nK1LX3PI/VD0l7pmbjBFVQyinLj
Q9TAWJfbJBB7nJ1JtEbODjviurxSct5z9/U4hcJzRu5XibHLpDbj2xWR2rmNeUxIdHKbl9ReEA+d
ZLsvjH0bsb1DuhOoFxGEu6GvD7a6dj1L38U+rFeqATk3n5DfUMhoRXPQiRBhiMei79aKfwY9SgF8
TBmJVEm359FjN+oze3LoHyWxDxWGJQNgDFFq28G6Gdh8p3N0shL3yE5mM9LDpjAKgL3ie2JX2T4s
0nrMjOfBGoD49awg1UlUKIEAjxdrJA5jOgPT327th1PcN3mAcdrYO9o1CsRWQHDrf4yTQfWFqZQx
t6mfhpmSAGHraPujQ06lG1DDJJ7Mv/tRUY+onVNirkNGnlXjUeTBVlYk4tK5P1TNQB/pkRYEzlds
RlNs0hRpZkjYCuBnPfEyVmYowY6Re6X8g6nOqoL9CHWdu7UXrkjxUjt3PblE1nIwqLjYyHhL7nJR
a09W/NpPCJD0o+bw7ozRY8oQdSHMRhQwFuRdQG6WXTWHvv2B53Pfmm9jb24jNInzOJ4iwv/WknJM
0HO7BYZbOCMR8VnVj6J9rdLqAGCfnvrOVLrf9e96HD2bU+otLakCNUnh8N3bgxZcWhcS2Mtgc1NC
04nDb3Qz+9liDEwwmia2RF+wC/dnClKmr5sSrIGRK/Y3No/qla0LICCelflhoRx12HLIS8gx2w6v
AaZKE3uaJcxtB8/WZBJaONDL5Vupn1ptV4EMm4fei8ojsrQNwjffkFdxSKPeM82djF5qLTqFTHAw
Cb6sKJMxyFC2WSiUyMoR2Z1th9h1Z98oln0N8dQquh1iBSxtppdHmacR1DhlMx4vXMPg+0M1HRJA
Mpk6Gg11i0LTpfgYNx9hM/tuXh95t+D5vvTJsyi+C2olbfU4qsxzdfMYkDEYJy+tre+gmnrJYzb9
xMGxqcv+MIFC51XQNLXv5gUAjyLkuNrqUUP++0OdwiCV1LwwRVRjblV8iJcRZCv4EXY7skDRZBCx
VTxyNcBw3ICAeNLHm6jhKQVQ5dzU2qcYMYTzo3Rl5wntmo6ZB2ABhtPM9o2ftGSUYbWQUn+McAMc
wcdWbzzG7RvG5mQW7iTfrragiPSAJ6hqQ1Fse+6hlM7WaTKCo9hA26/W/JiTCue0GezR8pQ4P0VH
nqNz6oPVjY5LMkbKxC4IstSXs5wG9zCahO1YF2I5b4LuOdVhuRAU2OzT4QDcY2Q/lHbnOmZxhNYa
XLdm7Sfm4uN9ozGVOYRk0wcnwhmN6ZH9bx0cVoOzI842ABPZ5dCt3ENb616r/Wqnt4Dei9rHxfXe
pqS/ypsqtTaJ2o/1x1K8VOv3geeEnv4DAc9msOoPxODbAIVQ8lKXreekSGhs6bfTU2OH53imkeCh
dXXM+olksUaK0nRHXKc3jgTVVhh2K/uWKETgyrW/MOtrhvLDiQ+I2jz4QTckhu6yxTfpYRmL69OT
KI+luh3S98H+EBJOSqO2pviGzrOZF58wTm9eF6UTz+nio7raLFj0lkh6y8dE4k+KqbfYBjREUXxc
U8G0YOc4mKAbeBE5LvhV7cgBDiZ8Ztnk3qMp9hJQtQonxMTOTfKoTuCOFlrXCjczoESUyC7ED6fp
/DpYM+DI5BWnhsPUqvZ5h3hRPOO0vZeltWOPyYcl3afN4E+wwCtXe6056sdy8Gfaq6iCbH/uGV/a
JIxkQXUW2WPLrdxpI8KbaOfi+x3dW8NhTlI/B+uudr4lXxBn77iVKDHmNv1GgbqpOxKaomPh7phK
8Ma8o23YdK67K0AtsF7brrwwN1+noRzEae9ZAe3802h02zy3GC/0uxZhbcljXSm81BP0Zn5/h0wH
dKMbYRYbhToFhAQw7uQpxnc5l+sll55gentuR7LHEOySSdsp2JoF+SOuhK65zXl9dMCLDQ97ssZU
8erimOdTTXbVUlwkNiAFyyfjiskGINQD9zkMuhIEVwFhOk9OSDQ2ULK9dBVEZVRy5c1QcPmW2yw1
KU7G7YwaGxPGrcZnOWKu0kH+mnKvldkhKgLPsq+Te6rWvSYQy5gwMmXAJln2oal5NiOfVFqkPKyr
Jwuo2XI26Pi1IPk1ELaC6QKeSLVvjAraU+bnOkDltUox2rskBrBQ6V5sHsSc+2znvSrj6dGrC0pM
EEMmTTtpeP3LFOTbvk12Cok6eugBHiTRErcZmhcnzS9Vd5enlB95g4uarnUqPtkB3/ZNeJQN8ZpI
Cb0UNjL5qoh2vUFlp34Qx1CFrArJoWf8OtXXhZhcnDWE9CxHl0IUhq1ThTtb5T8Nm8Ayjv26EAxd
Ptpp8iVaQpLl8ApYXoDufgZHg4DWBxZEoiI0Fs3nMO4Im2Z6PTFNRzXhm+o9dx77Dg0tdkOneONp
JhpPzPoeDdsm6WAuaMBPwsjLgo92hfVp+cGcaZVxDY/lSyMXH5DbLiufl+KZpkBWLfEhlm9mxL0M
foOTJbP3xXDJF+0tbFKItYL8mLfQectTSspx2I/zxQAiAQQ8uyOg53Y0WgJiaxAOcNx53M3sNFA6
5ViXf+/q/qOR838/TP4TS/P/zaf7v4i4+S+n0v/nO4w+i7jt/pwZ//fJtE0ovINHF+CtEJY0TJrG
v0ymFRsyNm0EyRNQjaNq7ZL/Npl2fgO2iVPwdxKnzTDnr1s1+J2GjQMPJRDcSNfgj/4De65A0/un
BhpTncTE6uiuYGUvbWGv84c/DKZ7EFytBcx3Jwp0aprh/IKQa3Bm4byPI4UuZjzVXRIBxRjCkzZE
76mZ6L4z0PDIWe7gL5aXUk1ISNtAWb7Gcgs0T9inWKMCnYOzByl77a2e/qBlmU4ZDZEpu6aJ1Q67
Gu0ZPjLR1NJOm00ypWhxrbYiE8+yyIhauH6014ptd/hKBEH+NnT2cOlM+8vuqdWzIme/JPgkcCUR
GUASHpkFYa/cY61cTOlgKDx0Fc59ZM6aEhB89KK6jCV6RDrasnGpkYDsnl0nhtQdmxxTZQVO16n6
U+VYAxyCTJwGtlxbCwv/lpHw1YYRwgVCrazH9W2u8asjIryJgv4D4XTp9XCfKihycXPCpHBurTUu
fgm5U7OJAVIhKccUqsqNgHUWtcaNiJjwZ6let/5Qdwj4sL70ZN+5hch3Q2CVLy3D62KWXgsScytC
SIebgYRaenUDxYWK0auX+bRDj8qOL8zUXY7EmBmC+O61+ZLk7fgY1vkt5Jw2BKA6IhOzdLt5aRqT
86JLLi1fst+ohXTqY+CkfN9Zj6I7SYdElnEWgc6dB8qzGs3qCHAkYiw4RR2lRq6IjQQqY71oTcNM
jtkoWB7swctqANrigh4d4oCteXyZZ0GAoGt0N8hbXup4ZJSmetDQgthdH2lZdWPxsl31pDr2jGFD
5Pr4/jpQRWQyZXiGvbBRvhjaz7TkOrBEq+/RIKOT5bz3sQM0+8EduwQdEVNIHLl3hd2jBUY1OSqq
xl4MJ3KZomvohIiGif0bx2MVZfPzSoJTRCJVt61lH4IuOZXw8AkVCkOT4fGSVQRLNAskqpQ0jk0f
JwbAF4YsAZS/Bnk8TEgTtdV9loNDOFURbEkPwOBICEaG3sGzEoPADVMj1REz6MZMuDlqBB0W03k7
3kOiAYq20tokzRtD9jUDpUf2TKb6jo81dRhb1McJ8RRmw2lky5v1TwJMw13SDyGDEluWPydkXX6r
mLx0ojDvDKKRCZQEjFipmxHJsdexj/ULk1FrE88f5OR8F0a8r0R5CqvuvCzcGqn7xbqVhUGFHipo
3DNgwOAFDGa4dYFlI0oE1RanHaJnGiUSOccyrmJGkWXQ7cth0vJfkk+Uz4M9TyeMdMj9FuokZcF+
idKieESuyhQYVHd/WSaUVtyRwMRP5VBPVyAHTH+1ZGDWYSQFETRxWDLNCclUnhA4nTSp56zCbfsx
HPSzkhXFaFBp86lvhpsgHBMSIYpVB1W7xMZExGVMG7CTJB6MJW5NaCt15pMN1u6dmKRRGDR6lO0n
0vE+dRwU5t4w3ZYQ03ZC9WLGk3XqZZ+yg8NqD3uwqS5hWcZy0+pzcWXzDvWxmqpI23f4Rr8ItAxT
325GuLsZJgxrq9DMm6HpgBTMw+8lmRWH3dx5ec4UfBlTda+B6jAYK6EHGM3kLXP7PtgPMZagPupJ
ldOalWvjIB7e4ayKH0Y7u01kJ86SGJtLnUZUBQz3n9IsGk8IvlsWRtLY53HYeAlcPwKw67hI6eM7
2GtZ6eoE3Vcf5qK1J3eu5Q1eGJitdhpSxZoo0fZdBQ52Yza1AVfYYg5h1R3OLJmz2Q8qtt7ZOH7C
uGFd03ZQClvCjVC3U3vjhEV0VK77xaZvABGKAsa4CpuFKlwsp7K389vENqu3xF6RUY3b7lFdNUQ9
xs0BU88TOMw+8ibrSQMuSUZ0G9K3UbU/h6Ykr4pZjzY4ZPjVDimxk7PHCP3G+dqcWoBSZ9da882H
tGX5X13sXEFaAfqjO5CyKoa3SJ+6MHC8vE46v5nUXG9aS3qdsvpztNjNjaaNdxYR3dTKScZgHVV1
DGlUuiaT8jhW96mWVyejjYv3AcLW89LjEN7UUr4bbn0PCgkIckQmc95UzzzgDtpa+16aBrgXYd6T
7wN6f4nqS+Bav5I5/Slt0i1AmoIHTEAZQQ9OlGI8VEwcFDmpEluZNz2k/9ooDoljPnBFOae4WCN1
QnO61HqVPxXwegDCkCtvIM084z6eeYIzCFcLzkMaj14un2XVYLrMoU4J2p+KKhzENVdunLensWSJ
I+OaEYCQOTscyNtV0xj1FlAxQ5VKWxQF7WLucnedZLXjuZTGRZ+qh6ATBHaPLW5UrJVID1/rQndN
L05yDotCuX6gFXtAv+62llp4yOKYOaUGlexjEUPx1MWOdow7WdwttSw1oq0NKLmqidFQx4AVl61q
iqfAjhPeyIgMPvTCaVvea4LxaKIbtA1BWLdgJbnGPueuynPcSQazThPX1iNxMBxUcbJKjKXsfww2
n1nfrF2r2Dqq1l8WzP8no1DFDvc8lcYgjPrUdfEtuiYulqUNyEtihiFtALJTHCYYiiO0fLbmQjdj
H5gkVgEN0W6799S2VkG0KYXjMyTMrwqKnsl0U88uXZqr7oa00mnCJVyd3VoO73aYNvI8tfJWNGly
bTOiM3qUQ0lW/CgSGitAIhmuiZRgAlnU3dMSp0wXWFCQYYFFA0MA6qidMWHmUXkS7vHTJoxmDffJ
6CeaWAfrI7djVvgJVyU6gykmB9F4iAPJTJrHJKp3YZu710jnzfHjgHJ1E2Rj9hXi+YI6pQSTjBjR
EvnOZssoyqkCYL4Qovk90MOjT1cK3PUeszVbViSia4S8HhXhUwj34ldWDPcByXT5VhodLjqzorLy
eAc7xpTzXJUvZrVORpKpLRtmZ479KeNRv1T9hOKeOPMxuMWoDTQ6VqTRgg8kxoQJoca+eJRuoA4J
Fi3ikPtYG/2pUS3UN1MbvxOBBIuzU3sh9ckBMu1mB63VJdtQXLwbrSsGw2+tUt0NiH7XztjDPUsM
dVmCDU6qzsfA+NpEUeNXgmijmcMU/Ihw68Aj8cpEyojogewNnFdJxdzMVEnPW1VWqJ91JBKz0lnH
m6aOPT84F8guffg3wU2Qy4GFq7PirSC1Tful6jXdCyPMsgwiIqwfQTwDVJqskKFgsyxH5ZTxaUwi
iSM3qA9dL9Ez6HzkiWT7lcXsQpLUkLex3tiXgChyVhNziCQexpa81blFv6D7NztjydqLntfOFj64
l9hVcg/7zmKNqubwZBrmzZr2sOddpmg3ciIsDCvau7322BBlFXqDHbfEwpUT+NTmWYZ4yqhiox9k
9x10kiA9OBDtiz0WE3ta6MpfvQzGA5QL8c0bW7ElYrjmjto9LQecT9BaiGrHMnjtKhuSvWa4H3Ut
dMbPUxufwmF0xmdObqc/dSRtnVCljbsyH53niCuawaBeQU5NyG78GjQ9fjaCLP8YF7hkqjS6fTCs
NlK2GtrRLY3sMzJon5GYYGqTrah+LGUhkp0prG8kOVW8K0jkSrUeHBnARyiiy2QRg9UbNicl6n21
eC777bdlGvKf+B6H+TQsiZnti7Ff3KOjVWhpCOmovWrpCVReyj59EmoZ8CraOX/PkTmTw3EUwPBs
DHnhxZGLRRK2ZYICAF8NYw1SUrEDLg8DcC5qE/JbE9ZA9WaOKwgM5MAELCA6j783GI94+zg0bPwx
vwoORjJlQ3c0JLtEWS8bw+3kvJewMbZdXrukrnE9b9n0s7hwJvWVgLBghzyHTHFHCr4ROQXcQQQT
KSlJj+7QWtVHk+FD3Jh1c+QgGPM1e6XqPzGRCHHoYwR253aJV+puom31Ho2Rje6nvs/0ePqZ2oAY
N1ntUoXOgWk9daYVU1f2tkWaHnNAvD3TfMlr02yfuEZY4mZ62ASEGGaPoNSz8tThtR5gfEwC01pP
vOC0C5qu/VlHutv741jduWO1t40of9Yxh7wpS6AzAdngvFpy4GBPGsIauSba5q7CN3MTBLH1laNo
xl6NnP59MDOG/dE4hOBl87ro/Lylnsqb5tpAmt/ORuR+xhndEXxA+540b9xF5FZ1uzbkRPEGojjR
WxcpwyQKYxxtkasNWJ4yMHrwrqpY89E9Y+EWOm/9Xh8JKw64VBHmdIAPyY0CE0l2eKdsH6NYwnC/
x5AeamNqkpUVCsUkt63NXZrVMN5whpkvgZYzo6wzhp+7WRZ4qyylrHukClxtuNzj/hxHIeLRoQux
VzTx+kHN8/wb1aTK/NJNxDMFDKP71hzWKilMD8UwFLdBHpZfE3TveiO0WH9VDBRps4aocGHkpuU1
dSsr28dJUFDEGSVhcrox+AF+q+Ri0ai5x6RLBPd+Wyn9Ddh2hOtSVNoliwmTH8ohuG10baXfRnH5
jPNkjv057Ib7LBDdV6OETlaEEXy3RT34qZgVg+FIL3haJorZrKmMO6Irh8rH91OG/NPGSKbANNzq
k1GPD9Zoon7Clmqs/mZ9gDihd86uw9eXQJKY43plY1ND1kBQJ6iyDs2RMQgsXpEToBSz8AMHfl/P
/StS9eYBr0WvNgDD44OBKGZ5wxOnB6eCxq6loney0oswNTREL8iLjY/gwUyHUxbq6V5UFDUbVU/y
OrgV8vg5mPt2H1kUBZt5zgjdKlzQ4GIx8IiJtohfE0ASwF+GGPJ6K3SdmjdiLpxmOA7OjuvS/ozN
ZDBGHpVwZqQ8MelS2cxefKpRaBOcEYOkrsWoxqM26PZ0YHBSdZdooT27YsZzE09zE9mcevqsH2HR
jKWfRnrgU+Zyk7Vj1b27ZpCuLj5N3UyJI8EAhFQ1TZZo9zju2aNNjoaT0J0fFBI9AJB6zDqBqSk2
X/NW2ok6Mohpr00Gk9PRCugHmirebKMPz1QgztGlXXlshBF9ZOHEVs/5HWZAj85VSs4X2YERBEGm
0d0Qbx05jQyoc3keKuxDKs/LnZJFe9Ldebkj94G+f4pvu0gfkTM2vOUcB95UBHNEtGpidgcpSLB7
zKrM/I7YMho3aT1kOdkRWnoI49rGnENQAikePOaNV6hQFVfsh4ubbrNSWQDfO+xP7pdmjDmOT+r8
9AO8dHVuaj53d3alWflhBEjsktZc9AczcHa6QUQ0Q6zHpCofdYe31oWcgAP8Fegun0lRP00lsAZd
a66FxZfSs/tRDw94mvjFg2SGzF13jxWVNtoM6xJARrYch1VtEL50KddeYZ3qIf+iZv0k5OLebauH
RopfuUjOstftbZrku7KdPmWEiNG0u2MYLA9ukqEraLPPmtw0DxHZq2bwacTEfiUA7t4R+bvVmI+x
rt2NmWmdyzCImKgZFDNReZdP7R2Dm5vR5SFrxPJpleV7GSEBdezYYlpOxvXEUb2JcusHzg75k6zk
lbeCIqZrwk9syLuSBA3NJc4XBhD7SXvaWqAqWNW0SCbx0fDAkPWe0kxvREsYHKuuQ17FT3re1Ixh
KDp52n+NBk+JGORDlDBSb2mIwO4R0FuxMtYD/Ilx2jZHraLNOeiJDs2OpykbrWcSBJYaMsvc8yPY
7FDDZ5zqNWzW5sz9fBvM4CpcA8K2u0x3Vu0eokU9MNO5EFV5HAs2/QkTj8zi3BK0FBa5fcGSHqpa
b4+jNhheIBNyU6cbrS1uDUr4IE2gAquBaFUs2iqLzqPS8gsmRnItiNPQB2gdneres8lYINTEPb7s
2D1K4rKQc1Q4a1dbLtOAyAKtDDRM7fSue3Zn+9oIMpwrIzyTA0Y0Lof9ZLtT/QyW41tmyjhzsOE3
G+hyccvWN4QHLrdYhG4ptbBs2vbBaVhRWCx2ExX8CgvcE3GwfBpKvAuVRrsxS49lrMXntgyvw1Tu
R+jcQzebD0amRroP3GHox9xTwdN8bEutOJgFdxOZI9hee8QWtD2EnrV1fIRE9AYbxq8qfsB1C0jd
SgYGYvpg0catANcyZdltI6zpqKLkobSA3NJDBjx8dQxexWqNHVapB2pBghHz4SvABbGRJn3gHPNq
ltlSeXmCb0xmU3e0TbgVWvL4f9k7kyVJkWzb/sqTNycFFAWFqfVu3ph5F+EREyRa+r7n698iMuVe
N3Mvt5fDK3KlBllVkhFgoKieZp+1pzShgNQV48GNu/F7LZ0r2/c+tRgohfhG4WvHBFY8HigmIErI
zQeELNgiF+Fu7GCdphkZX2FYu8jAJDMwZE2nCOWUDtObddZNB2sQSIRVsQV03KFK6llO7N6gVdL6
kcvgTDTxecz59E5Vxjcmd10GtRTk+KJQTDanKEXqeZC0EreZ6NuDQy1tgUnaU2WnD1bkfUEQXKxc
TnCiDeoCuvcroQoTuzrDpASmXhg2PFdUElHr3tdOle3zQGZEI+i03YQ8Gu6cGv1VHZjWiz/qw4YC
yAFywlfTK69zw/qaMyK3VkxCznERjjMupglOZn6ptZQOfzjdOQq1GnNfNzR0m69ugHUvLudXZSL3
elMyyzvGjXtIfZhrIOxtXHzDUiINq1s/sXaU+amTZpbtZz/MTKDDwouk36KxdW9w4Z0e6zzXF2UR
CBRqjvlkT9F002W+YBpP/+ySZa0DbKCXbZSjkWOCnknxeux3fZLUnweLt5+B+V6rsFKbVjTjQ+0F
094svJTPc9A2+CkZqCAr9b1NqWdkLXV1GqJLXKI4abqhfEQVlW4qyWS5A+hY9X18hU+nsVER6rym
CB8wFNyDsHly0uneVOaTT5i/KNtSXc+257tobHcJAamQYks0d5uZQ7XU+axWQQhixXJHXBmjoOeI
U08QpUocexAkZaGgvUeQsnPoNlKLvObDRdNEYQ4MWfm50qfoamZb7NIGFpyoI6RIxSzdRY5sps2t
MilOIEA+tJH+PJb2TgcRtoLO4+FqXpS/tIkowG+ZZG7InVZOJW/CDObCGAy0y9urXg37Ok29R7/A
G8iHeFWtVGzSWyWB9My4fiksGtE4g9+h9txFQQp5KumbdSW6+CbsGvtLWCY/pDPNen4BE8Bpniej
D57oBOmroITwD999z3wi8rOgRirBkG5QiT1OL4si7ErK5Gn2WYQK77A2/w4w9ntRZ3BVSehTa2hW
btL/jvlIcONEPaglOTMBkp0W9FpMNmlS3iAj5W+NRcen1NYz+llWCBaVxDi8+hnBilFjA+Xc2Frs
I1ehTH6S4HDAa/oWxsYOUswL7i+ojMZnPy1nm5r22ZaF/cWffHPD2uPmndrHIa2Lbx1dfZ+c3vrZ
w7OFM/vVC7PPDP5eOYbBPZcgwIexuJKxfTUAu+286ZfQUTmnZZ86wC1M3M/E0PpX9MOwp2oRP+iU
y+UmLMGFlAD6IJkwfb+iuebtW7apT6bevkSN1ayd0vmkvAgjDP83nLoDoCN8uERzR1yIE7xpUdBp
zSXAWg/lHgUb/s5Hx25IeDxeXVVN36RkA8IfWB0xDtiUubztTKehmmBI8Q0zZxRXnm5iHQABtoN2
Uc7iqa4LIQC1WLTIivQ2HOyGjSVGp0C5TR36gOncwiFbEGgCb1xsjdZDo20pwKDTD9z8BU9e+9bl
Lf+0EFJ9MzTrBQRXX7uLCss/vuokqg8WbSiNfqPlhStae+4dEVdm7qbO88SVJyv8MIqeR7D0Yq/6
NODYh9FbtMlHH6sPH0MclNhqegaTiT9Ln/RYXPQ+pIB2OSQwUzj4ki4/dBQVfJ6xNaVAarBXbaKH
bioHa90aWMJtyKR6JOWasJKl1dCtGa3O2VdsHb9jive3ettHv4TdwHBpMBEbnq046XR2BJXtsAaE
A4URF3bDRo/d2i2/TgVQGmRo7RMKtJuU0hYem3HDCISNZTY6Dig8PiIOL3S+jml6y0w/lVZbcpAy
ROYWYlzmEY7xlZVvBIAuJLI6RfeurIs7zbFuUy/TfoSstaMBLwewL/PJYuw2bu9RaWbELp/0PYaM
3sbwtZ9sN3fZZOLZ1VgIhX3k60E5YP2BD47nRahqErjvUdeIn5bosT8bG7ka8jJ/KclsYOH0B+xV
g3yR+7mzmFx4y2ZaEH+zwppiI1zhWzRLKgseXfo7sPVJi24aUmdhk2yaeU9MwcRNHHkJsuOim2qi
gaxmzJOPW2CDpxAutVRF/U0hO++lmOL4O6CVWZDTWYxVMExpr1sbFZ/8Z47iX0kc/v/0C4f/YZxx
SWf/P2PGl8G3n69H6+Z/++/JOmH+BSncdRzLslzG5XSUDf9M1pl/oZ5ltA2AMjv7/Ef+kS/wZ6Sl
K/4YiASsUnSmVf4RMKi/wIEz/M//B1ba1B373wgY+KMn+gWUENyWVIz9GS7/cc6pxzne67I07H1L
cKsxeGp4OJTgHeAWV45H3oorZErTNXGaFBiqmwf3RLg44DhuQBvXo7Ae4HDvPrmGb8kdhdHC3oQp
pKdrPNoG/Zq5ofJBqGnCk5P82d2A2MVoI2GClUSFsmdYbOqKnv5zYLQu7uy0NgBL+cSO5sovfAt0
RAPwIB6XNjv5tRVVILCurJ7RtmVkTkgXB1vvdjL0PcmkUBlDEihkHy4CJ8+OQVhUW3ZC2ow0gLd1
aJrBlgEt2jW+CfBIksfZcTkP0eW6fzdUWqbfScq9tC24K/0GM/P4ZerYp3e4Hhv2y4yf/uY3xYTk
EN9tZvYycbSFrNewHvBNuyuUNa2qxHum0T0WDgJpVREwaJNlaJ9N/gpm4rTRfOjbdKruMFvOtZeq
wpCY2SnXf+AgJgJdcqPFEC+zpi0TqLQqhSjj+al5gCrmBA+6NrZgR4i6suLngM3cL0a89YiORcfm
t+r0TPqPnBuN9WBplcy+FH6Vj5txwsquoFj505hZ29RGqvx7UKrxd4PnHVXPhIIt7K8CCQRDSfqO
YjbFN9v0UhrjtdXeOmk2RQfLllTstFqIA/ZvnrabbGiWK8qvBABOrve/IpzJ6OZ7NmCmBZ1R5awF
PqdP5GbevtJGqLmjQ7QluxA/zD7e9SNjDlYzjvR3IqjItFgC83GkEgJLRimZDpsQqHpGSbRwbVcu
jRS5xq1bBi4Za9anLgE20PgarWmQDBD2IE0y6kU/24UMQxuMTvhybEQJ5wFlQQWH0J0KmHhUEcxm
wkwn8yiQZX5K46pFBabWg4R1c43cJkBgLWkTXWENoUBdI4fQrtvQTml9e7ZzhINnt/tpiBD62F4B
UrT08N8lYWibauM5qk3IXeIyI8nrrU+ggxApaNPAWOhQb4F76PYiLQuFf2dhFzecYcGdlqb1prGk
TenWxXm1NaFowIibNKy3NVVtusQcH2E0RYAfySR3g5F3935AphbZylqJeBy0O6cu2/ueWr1aciLQ
G0v9xP9kaKSaIph15EHGJ7Gux1Tbyq7F5U56VfIocpfwHIEKQyqlkPeDUCjrMt/+4rG0kDhTrGNg
koider8+TdaSuT3aw/THTdABZoYFkRPGgbYwsXrF66OOY+0mauPms+1ZwdMwlvLOiXnSVSfK2U9+
FEGdls8NsQHF70AgfkHiQz0xUKC/yobe/Uia6/Vl0/1gV5DQt7wRBJvL5KSJsdPsUDe0rM9Fr8du
IrZulQ2OsTX1sgHQEhi4NH4Vhqh7cR3UUm8e3Trq0DMm+KdTOPW1CA8nWuVTnl7Fbg3y8XdR9WYX
0W+NPRVEqzptw/5Gx/WdDj/laadjnihDvVrPCndmn9Jrz2lLSjj0RgfsiCBBAUGusmo2LBnMXm4K
jHtIKeHPzGLRRo+fMLblNsHRAr3pPzEz6DCLK50K04SFhbhG35JwaOTsfiH9kqo07JnZULMLnnOM
yPOCGU67D75JlzjzE9lnZn+ZEpnHTw7gtmGDziuvbt24CatbGyRwuHbBC2EGnKMIb49VMLSU+Kso
r6g2YHCYVQZ6Ca+y7G8t9nLMesal2uEvI+GGYttFpoltEC+XpGzQFj1Pf0WAT1e/S7RHZ8yGZRYk
FFnpqAIYH9gXRmHRTBT8RbeTVVZ7rI2dhyAr/dXYTTbiXpMW4uDQlqRdpmc75krrL6bZCzoJGKIv
NCL1VdfjahnCeEKYVWfGdkjd5FMwgh6mU5pRTcmxG2JOCvv0hpgsDZS8yppEO7SUU5Z9JeKdZ2f2
dix850ovegp35ThYX7uxxQ+5T4NV2kKu05Gv7Kqgy29ctnONscppfIIREwxMjZFApJFF7gTysach
PogttVSFeGAU7kaaVYSKNDAIaNOHSUevn/spQrhW/21LzXhSBZnvAhkCw7qUM67coMg+JSPd9euR
Zw2QRn1nvrysvgY+OzEmxV1X/vQSs85vizDHJIkGNS/cVqr+NIiOmeU457D9EsKcygn5s5ymwMJK
pXc7VIn0f8bw3r9RZhXaiz3ga3WDZiFzaDlEGn1YTriV2bNkGOoRqsMjIIS+J0FX3oMOpCJDXXVc
5K2d3dnxrNqTmTTw73JUNpJDeiTmhu47tCcmMk4jZi8t07HZRoKR67Jq0Lj51ImXpZuOx8aamD8x
M6g5q6GOI/fKLplkitcTbrUbLc2x2jbQc01uV24Ts3C+WvCXV2UvGYNiti+6T+tS3XhRbD801YQ2
qI5dH8tkmQ3fE6rLNyEjXN+gSE8MDtAeQjnRj7A2rTF+HOiBw3P2guZbZ+u8e2aROWYWqPXj6Qcp
VxDcebRCFZ4clGO2lITGa4p04iYtLEstonnaYlQg98ZJAqGvp6zio0fX2KZ/s/r/N4T+vw5h7H8O
oTfVr+xH8H/mYe3sVx1+ex1Oz3/y73BaM0z5F3gK27XoqJ+a9hiW/Ev9VzStGxbzp/9E1Jr6CxEx
oB2cdBSKCsMkDP8npNaE+gt8haEcBlj+wHv+HaxiZlH890yt5aBStqRrkI7BxKDofmZt00TU8MMI
lXkftt6GAk49T6ZQluzQXMVV3922Q9OvDaPBV1aZ077ls12zOyarvqKIGllA50zm8Be6DLBkt3Gc
bHHw25ezm+YQhO0T3zsWqdn0qRra53IMv/XR0D4xmIE1vIWDHsf7Pw5S/9Hq5SxT4GcRNOCWJB2g
RCZOQWcIDkIWN2dwaMDucHKuSrfTvxbgb/pq0rZ/bhSm6Az4CY7SDsd9UebD8tV6mN87Lpavh/TP
rCO4Be4AjJHlQkK3bCV5h6/F1vAq3Ihisn47MWT34pRICDMMzRgejuHF41S/MQZPD1Zo3fwXgxy7
YDLeaz7rEzaQUZ+xdeb2CI+zyd1pl8a0Zqi3qeylza3oh6NUeojMuN0zEaAMeApWdMWhjXqFBuCV
bdXypsKfkLIwZFs0oi2qm0VZA3RkuMil49IAFl1Cul98/LuNeS76ZEUhMbcVykldol7/w1l5/bur
MmiR8FbDbYpe6QFfNiJ1VPEojnNZQ+8G6U+XNUl6ev2CwwUhrNwPyHcDgd+v0ePfh1oojb4oPTK7
S3c3P/XTu+N74nN0UeebJKbksa/vLorDiBKjIW45GV2QFwGIOlXH3tYqR/nFjHsLJGVl+ofIL4Z9
0rm04aRgIoRkcUCm7dAGXpT9RVurt08NspZglehzgotU8fS+QE25dlzV/W0VRl+b2HVZDKRUH78b
eZpAz2sSrjcCaUvqjAI4FjvV61+PvBzgkVZOt3oGC7Wq+oblp83SsuARQnCzZ3Jh+mUgPloHk05z
J8WmkGZfkz7RWcGG3c7Jb3kW1P4mffRmDDsKAC81tS1pSffUmARKtE1VdGfX2JeYxtisFXzbe+yl
K8TJlvtttHKXADNgIBbcbigfcQtIv6q0+hpa8PbWQZjGqJFr+HdNhlqUMWgmmZBpI4nHuxO/dbv8
ycJD7C8pB194Ru+sX7YNtl5bzMYvQIZOnxHVPJFHwaDfmm3evJCYSGiAY2bRszFMjZnJsMZwF9tv
hGM2U7uterSDEuperdLQXfVPqAwg81CB+a/j5Z3t5MwUZ351rqVYHQi6bQox5vkCqWsC3sId6SbC
gdG8SdzGo03LQ5gtPXh9WiJn7TGh7/pP05SXmxF28w7pQfpy4U7efkIux4YNPU5RlmSbO31ABjFF
lBUafFDqhAAhkV6t5ISTFw6osl2BPbU3kZ8zgm/k+vhVOHZFIF7zAGPs0wuIr3xLKHzw4vz4zk6J
DTAGWNrA7AyFi5m0iE5Pb6wxk4Ycw+vuVZx9KwSPybEQ+OgW1Qp8HS+Ylxnz73y9lXA5/Oe4Hh8T
f4d+hqPQmHXxpeV096koXzgF9G1V3QYRPEwD9+dVVLrhKojbn3ori52pv5Tud7psMxWKXHGoKIan
wIcvLN/zfYSbchWaU5fNzVB86afPQBusoZLwF+/RtJdfUHgHmzSqst3HT/rN+Sp0RRnQ0KVDeZ2C
xtlHolEuj9vSN+7HP7XpOtHWNXT16wmHVvIkglU9Nb8WCnYVUL/wa5T22SVgy9vnz4tmtFIajmUS
YM24kFfTTJPLGU3iO963gztsVZ0xzyf1eq0E30agnLvOVbeQUKOd8gTpqdt5t5CcaTPQKso9Fwog
iqZp6UmvuHTMzMfI6dqAlEhnAU8zl9Koc35vEeUnkXhYKGQGFhCN5yxDZwBBIQnEe1CoADFUzLwp
Na/YaP0luEbrpiaOWv/rN8WdsBagYf/BM54tCCTdw5DqZnKP30CytTD2W5hDbayc1R2DgxU2CUV0
TRKGOMP09Evv6N3n8OrqZ9+IFFlrCroZ9/C0yH6KWl8PqJHIvOYZ37IfUYYWUELyyMDGBjFraGYb
3HD8Swv2zd4gSJow9oMpyWeBRO50sQwo8oeM9P4eQEKwQKGoVgXA7J0HL/I+i7IcUS49wkxjiDpr
v+RW8wWTo1lk3Dz39aSOURuCc56GadMHSXVh53r7PXF7xryaKZFxLv/Z/V+t5VZjUMpTUXhvAkZf
YQdb3ffmtLOQjl4jxpz1AnqLV3rjXtvoEGntFP6Fe5iX5MmS5RawnUQCoUguSAhOn5ATZlFAvya8
16V3V46W/kDuCCjMVN5VjQaU1NoL7pxSFX/nkP8xWH/v1dimcvibLGYr/jybV7+dTrPlp5PHhUsL
v6mW5UHjOVzCFQJJlfjJhbUgzg8wMf9SCaaUnZKhSPMsOcBwJG1kFUX3lpvUy86LegYIqZExNWcz
nlCOiwJ5BvIbONO9PcDWmJxw2+sZ/mxaqe0Hvf9aRlG7GSswkBZOTwzqQ1bRo1yu+sIbv9bAHFbW
0Hyyq8LY+BgU/w2E/HfPjCiW9p4QfNfngVwYGggC2/BetG24ZraNgeIkeokMxhOMVMoLp8r8RN6s
DdtRHK/GfMyePTFnYEZRm5LovgzUE5TiblukTsAsM2ZNkXuTo2K+tIO+2d0Fn6pumVAceU90fE6X
oxWHU4LyN7yPGA2FFyBe9Kr2rnpKG2WL7dsUKqZ64vzBdRjfyO9CkEk3edNuK7i3a2a2NJ78x3vp
24Uq+elYLeroK+e21uktZb7qAi1nD2Gwg8pTrj4J0d1P+BCuJo+K5MdXM967HBhLWyqiUIMY4/Ry
U1fETTs2tBxox+Am3kfSXGqWj+6iGqbqp8yMo3KczTQT/qNkNl8KA42pTL0OJobKNB1MiLXr8IV4
djwr+cbjhtLy8V3+uYvTpcGXxDwxOS4ENvfPx/bq6yUfSBnunKJ7QRZw6EBFPzddH4C4SdpyiU/p
xGhHkieMjTkJET/kfZSBim9tZdiR+dhbXXsHPiz5ATIb6gc8xnAR13T6ZiMA8zZrrBIdkjbeZ6jI
Xz6+ezl/J2d3b9qAdenBSFfZcxHmdQyhHI8RKSwAGC5mrMYrISEmIgH+507gJ1vDXJFhUNltQ8ZR
oRp5Y29e41Mzvtie4e7GHi5Fm2NCUA6UGtsI+z+jwX1PH4A/KUX1Me73Yj7YBsySmOhlxpH91B08
byVn8FPe4QhFRo4gr9f2VvXg2Bm2WJaLrkfCfispU/tZ1tyOFbxJMx6Qn+GosykzWuJj44orkQBT
cuhEXFh/byJJIfnwKJ1QHDIIcM9DvDHWfTVM2pEaNKTBtC5ALE7h/uM38OdYOX8D5Fm6pbtUDPhv
p2+APoCRG0Pq39eqHFfSKtSVyHJwTZxFq6o1ZmuVEgk+M2CPESWsJfrC9pAX/VPgZRNMDSffJ4yO
we0ovgmFUU/sqhXn7JM9Dl88SuXryU9R6ZX9FumMtwXYi03OPDhTVuklbNw7D41ta07h6aEr0zr7
NY7ejhUrSjuaNbrqqRLJ0Z2C6MfHD+2dcIF9CIiA5VhkGPr55uihdmWbstNjiC89PkmKqNaHRxKY
2UHWzSHyAvBVXlasnFS/tbA0uXD+GG9PBO6AH2jbBCyCEPf0tSFiE3IYrfRYduqJCRpl3WmY9Kjv
ETCxslHrWsXXYOPdftxgu3tjli6C0va2CH77Al/SyL3gC/7nN58uJO6IkTNswYmkrPN0DGCtp9Gd
So+TD5nG9CiKGWMoNvPgzrKPs/SaroP+1JVlyqZTQ1Vp7Gmpe12+wtZkZLAO0lufT9FPra69PT1G
uli+1a4LZvAJuGLnQsD1dq3MhwnZizAZndDPd06lesQMsUyPnTCt9djX/TJ0GdL8eK28PUd5Pzq7
GxdAMnFOZ0z0QG+g/+G0GTAtHLc9QF/DxGRpZGD140u9PbAwkZ/Da1raWDifr4mgC20dhE90nMLU
X4mxATTnwdgKFVSs2NQvvfF3ftp/X08RLZyuQSEZTevsMD5GiQNaEH2DAW6ARgsmR8Yaq9NbnNuR
YRVLhmgWobYrYen0JqKprtz7w+bjXz+v+NP1x7z6fIroPGcKePNR8+og9NOGuemxSo5F7DEOxMyp
ISP0G1gj7oQdEyOGDuqsxrOYe4XW+fHV31n+6APmOgTlD/j75+Vmq+oyrGCG6BhKaD+2qqpHOs4K
zSjoNy3SGbQX5m0vZ5ayRL0CXq6/SzONOQ3EkeCiwmzcj3FlgNaiNJF5YthpDIvfuk0U3jSG9/Tx
Db9NN5ROdEINwZUmleCzl4fxrEfTNAmP9TTSZkwccB5dBIEQ/NzSx4VkUyvtkDtYe3x84Xc2T2oX
VG4AqszFA3P+Ll+9KJVkPevDC47UFcdNn4YPHR4kWI2Jn7rjT58bwy0WZsUkROTiLkl9K71wC28X
LncwrxQQLKjvz6MOUQ7CpvKAZWZdP2RFJY5VDUWkz7LswlM+o9pSExNciifMF8lZjqnG6Y8dmTIr
C2xSju6Q7xgD7Slhx+Ztq+X1tUrruyIDzhiA1Cs0GjeFB3SDjj99hLt2zNWF3/3OO0eqQ/RMUEHu
Jc4+EdHjzNuCNTyaEyBED6DEnWPH1r1wphcMuHaVnaWPOvN0Xz9+5W93WoIY6h9zoIfaxz6L8mzT
QHqBnPpoeJa11WzTWoLecFcfX+Xt9sfbnMsLlMUsxibmt/5qXeW1RASCd9oRF6Tuyo38fkn5kZ6u
LR9rY7z5+GrvrCEKwZK6I2VYKkxnV5PM3PRNlkdHrXSfkqyK0UtRVqWQ0F99fKW3R/0M9gVa5Fi0
KQnUTn9XJWDh4C+HzWlv/MybEZSeJ6pPvpP8SAA8/rTofq0/vuR7P46LMvZmOHMb7SyMgmGRij4C
v2NEpnZjm/Un37W1XWLrvz6+0DvvjEI/fVa4iSQwf3KwV+8syAcUqZzNhzJkUpuBc3tnYxPG0HVx
Perapb3nnWxprpmzNghReKLq7HM0cDqi1iSMw4Q54q0ljGrj4Ll7R9OLgocVrkon6nY4Fk5MnDGc
XtLCenHbYlUxvHZVMQ6zq3xrosUChfAH3rXDtsUf3ETX+BCVRb1MJ8YDPn5G77x/tqp5kRFCYP5y
9jJEUDqeLXPzUFVKroquiO61XN40imAzq7QaeHteX9gp3n1QiuIMrTCKQjjRnC66Eee9WU4oDlac
bUfd3zf1U9z+NjXxi4Bq1zAjlYwedqEpXGRUz2geMMvbS29bZymY2O7ZmaA2IHVbSs/YRX17YU95
+1TYTKiIWLRClPzbBOLVykFMbsKs0fyjyPVj27oPda+bd6UAuK5X6UOflcGF8OrtLjbnqXwOc3JB
TfVs7TBxN2ll6flHCmnRAoqHs04So91+/LbfNJrImF5f5rzskBHx97mt/KNdbkQFi8+dEXMujniO
8WIn08vkNNvU124qOXyHRHSpi3PxBs7WmzViLRV2rn9kdWy0HuWrFTIJRVK4aQux6dz4VktcHKv2
nu0jnZ/aC4vv7aZAWMJqx66GvQtt6ena6xEKy87M2X2A4iz6iGuN7W/Dl/kqrT9//Lj/FBtPw0bO
aEo8VPJo2rzp6yUNDKRQ6P7RLKMH3SAIA3zDADGcF8zxmLuWaCZ/k7n413Mx+ouhl6g8pc30Xc1W
HBtImwlz3Bs8NfXfEcZFUGkYwp0dJstfBUiTEUFG+Yn6ArBF+ENb+N+eWjAYkl5rCKPjFdL8AuNK
Fa1DX+D3PCRgxJzA3QjUSHfCSYoNGjL7u6nhjtgUo/fSjGAuHF7Sha3mvXfPF+XMmzFPhers6aPH
5Kx1Y9g7xxab+L2dTr8c+tV7T2gbxgHbvaU6CvATQylC+fmafrbxXECr/PilvI1TaLKSVpNiu3NH
8exsBcJJwbcygqPFMgSYHP92pzLcdlUf35DllCujaX+mSaP//tfXJYCYPWpc0yQxnPecV3uKsIbJ
z+rOP/qFPS5AJ5n3eev4D94ojqjCg6shtetdFjXq+uMLv+1lCvp4UmcFwrqfW7unV841wKwlPYWj
LujdMX38u/EwdkmZtyqWpR+GnI29t3fxGdSHxr0fwQFuDTajAxjMYG3VIfKgQmI8pe4v3JrJpc8+
EO7IIXelRgf6/yxoDAGJzzUi9xC54ltBLWRZfBaoA15sKvX0deNHu4lvWptssxfpvlXxrzo2ytsx
Zkb243t5ZweeKy6UOgXtePu844j3MUg6cOSHsIqHb25OHxdD8vjCKngb/NA45Ggh+KH2bZz3gvIE
08Jw8pxDmreHLgmGmzpyq23fVZg4fPyD3jnEQFKSrVLCZaOz5mf/esExGRTaovdmImu+jt0u2vil
DzpdYXBQmjBEAH8ZFy76Tu2ID5ynZ/6JlOX5G81K+ANYqbkHneErjKMrWIN1DpIA+w1MWyr0sJ0d
bJN2ZPuNMuGt+sm7Nycn2LkSKOGiqZS7rJtC2xu6asEUOfrvupWfPn44721GKPeozfAlMm+in21G
U6+V3aSnzsHv7XSXi9JexiNK8qYS7Wc2kG8ZMKSboRn1PXflXDkl6KKoDX5cuI/5OqdfgIvGQNIM
IXakFTCfV6/ekhtrmtGUXnFsp6z4jItOckUCCS+fDWk10uBd2SRrO2F7zxr42XVHHI9fz7AstCFb
pcW4RqBu3fQac3LNhE01DLscxOSgXSdJoP3b05PqA9EiLluOSQv8vKBrWFTNczaTo14O7VIfKir/
TfTsTlhNDBPmyx8/nTdLmMthtsU+TTBGYH32cJifT73eM31S6DZCxTilG6zfGTStsmRjBxi1c+gm
F/bLNxvBfFF73qc5tOUf+8TXb6RiCSvd4aI9lZgltWlGAxoGgz/+aeLNTmDq81c5FwowZ1Xm2W8j
b7VzXS/cQ1xHW8oklLWzRR5Hi7a9YroSc2eTEYlt3/5KcOHRGEDVD133LPKcPktxrUHvRzf+Y5jd
e8poYxXPnhtD2O/4p7xws290U4QufNNEvWxeNhKl8zQxU/pUMh90aGgcrFXaPagJifmcBz0ho4uh
wbXairGjBzXW1r5L4zlQ8ehd6XBaKfXrahe6jn318UN8u9swd8br4m3NwilKZKdfDxl53A/j6IOl
HewNzKFwh2dWeFV1GBgHdryTBd1gUgb/ztGjaOsafFWyD9ptg4wKIAhSf7wweGjNGP7y6Ubeowab
th/f5vwqT75xyfnGlj/rJueCzbziXn3j0oe6ZgSGeBhpzW/S7Lvf3Ncm5jFJyJjDx9d6WxQipyLQ
4AOl+SUpEJ1dLJ5iokXyuEJz7AMu0QdMa3scizvCRr9Q+8CuxfUc78rcia7twNBxedS/m22I7p1+
4+bjG3qb7VkkD3OfafbZYcs4e0fO1DK9QMh3bGXtbsEAY35L0keREvHQQwuS57bq3C8OKplt7zjV
WuUABhnqNXmHDK9sSyv0lp5V1k8OkqAfRanN025eU5VrUDTeYnSd34iWGXb5+M7fvDZunBIiPRii
eONNmirjYpoM3ZPHKejX0zAbYIj8ngYdxwUNoH9/MZSb1LIIQuYLnr429Fi+TCoLr644Hm9mxurS
y+g2NjafTu0G4sL13uxy/DiKL5KZAb5S1srp9RrGdKe0b/lxsxdaIWBgqU6/tMu9exVW4Wwoq7vI
9k6vkqZ2UTqVLY+AsIdlV5QIcFxolB8/uz9VqpMPjB2ACiDHqG7NJbqzJYZcGr9zbVDH1BDdja41
7XPODMWqrXvrwTEzHOPNlAwjUpMGfsU21tiHT9YK1K6DZTq62W/SQwmEnYwRP0D/sHHfCUbvt2pG
9eKMtffYt7Oju5/pNkh9olacE6nhkMrp2HB0Q8VUocr9OxWn8TOib4Q+IRA9QNgeXPjMy8A/6viW
gFRxrfQqqmCp+Rr/G+AUA21gOPDvoowLIrUSFdQCAaK1tDsDkGaXiBUNEo8DEAlmXNh8IYbWrPGf
MzaeTNC+M3SOYVCnEm+lcWz5F77hN18CJ5VgB5u1s5yI57ExWcsUtIWrHyWsv3WNDhiSRi25Kwzf
gT5c+hjOYOZUttHVC3T+hEYEyzDST9dNk1px1yTDdDA6fe+oL0Znfm1aBxwaXlyoMfxoXzpf82B8
gGyzMNB5l1GyM4cQdAUDgNUaSOVOYNahqV91+zvBuBIsCk+VvjAG7JCDG7rKzIsCo7436VGAgL0u
aCRlFO1S7dnpxmbJOrnH03wDMQhLRezR+wv98TchwPwr6f85SNUpHJ7PZ7QE773eF9OhHTsyfVHV
N4MPUiWcuqcLXwjP6+QDma/EqMTfjRFau6fPs/fNoHMCOR26SI2faXJfs6gzzAaaZP3xld5mm1yK
gjJJLsMnTGicbWQoAg3PdsvpkFvDQ1jLH3WS3Ds2QsC8q3dhl5sLOTa/w8oDoVYvkig59hzKcdCv
CocCvl5e2Oneam3mO+JQJI5kypyU6PTHx0KEOhD06RDUqlnGrZBXOSNrCwUiDkiXaxQwUAZ7myaG
cwNNkV6NDUqFqQVz0LKVMqiWdHbhgCErxCrvk+pCw/3NLulQj1DoXHWqonPf//QGc53kD8a0cdAm
N7qynJIIMK6PF17Mm8IHVyGund8MfRI5TzK9jkI6xusYwhD6ISbv2xgCMg5HZ2Jd9cSiC8iczpc2
d49m7oqdnYQDOCcdjRwDKls7DBi+bopW3XaB97MPZkVUGAa8ytiIcQGR6YVl9EeBcrpiZ1sExk04
EtEjO2dhTBzJwgA71B6UzSnYuRCcFOCNDX7UoiTzqJO9a4HED/2kXhQSKC4ZfHAcmEr/5PlmdUxc
xuxTs7LZpdDSGUMWg7KoGOI0qnZcBkXtXk1Giz8IDfZFzkT3tmuVphamz4hol0vKZnqiLwCJ/j/O
zmrHcS0Lw09kyQy34aTAqWruG6vp2NvM9PTzua46dilWj3RgpNaZHW9c8ENydJD0ctKk+hWplc6e
kRvvjHqAv0trWIbwaLHOVFC7HQdLHCgjqGf2OSasdVju+kEVF5qPf5JBNMc21+oPYkBKXxLBiz0o
aKpZuSK+d73suHWeZQca+shjtsYzr/ZjpYXOsZGSbuVUvFkcziYYUopBM3tKPonQbrdDjkKZHGl1
75qZysvmoI/34tcRlqjeCPAfd6W+Gj7jfOI90323UOjThwfgg+JajviYaTlZZ5OgeF+g8oojnpM9
1G8C4JXfIz2gWA+DF1l/dCWBpSpyRKGkvDo5VF9XNvYig7ZpJBD88xfIH8odtx/Smj3OTEHQuaXR
KUiAkoiwfdtjiWzRH3bXrwLZyGRTD219iPpSWUMqTOdmPpGg8hWUK4hJyeFvx08KehyVnLSuGoYW
hHaEWxDHsS99R0RKADIclVAUnxAYrb5XEllK05c7pIQ7vL5ssbt/yt9a67NfAzELyJXFhQfwdnbZ
Db6mtk2OkA8svvAsw2xlu44G7rs9pmx2I7f8uho75LDVKLWH1Y+kyZpfShMPrzQcqo9a6yEBQHD4
FJay81JERfYwaCl+V6hLuSj2QqW2tGRj53Kyozcdom4atnuz90ltEKLmeYXFipiQXhpnVdTm98Eq
gg9pnufOyh5ehCUTWlN9i86ppS1av5nmU/Is7cbVlLw8YI4RumBuwiMIYHQui65cqQws02Bn6jFT
hgRjDO5mom7+fYV2AOzRkE5tF4Hg6mDl6fidBMJ/Ek5euU1UyruwVJoDu7896mjMIrapt7+bwMp+
gMIr99youJsOkObur/riAaGAQAOcvjQ4oGWmMrToY6aImrh5QZOzjTLznKvYGN8fZXqGbrYWXZMp
2aZXTJqizzFNmoKSuYqcpuuo9VObqdLnWu0ucBmVn//PQGSKOgkKNNnZiQoTWPxtYKJC1zbpk2lh
h255QXXMKzVcSc2X2SkfBZhv6ra/Fcmnqf0rN8cVWRuQJ7BdqR2S32kaai/koPI3s0wq1wnH4DEe
xFdNigukWbMpQEycD748IF8/JtV3SZJwSg9y8zQkA+ItpRR+NTOpPaFq5yMiSEkRJpDh/Lk/Q4u3
/I0gTGtbddj4XIC3v3poYjvM2tp2McFBikNWKjzUNXRY+q7tMEsdnCfJSIdPI64SKy/zoibH0BNk
m41APYOjcDt0mxkBiV7kuHYzhnu5e7V6S951uFaWtRlsIhSiT//+sYjyU9Og7mrytbcjloYPnz6S
bJfTiWVliy9Xm6f+M8vaUAJLouDRprdUIyDcr1WYlqkln0sNHQY1KBuZX3E7eF+GThBlle3WYlA+
oNXebTS0VCb37ewpahvlICrPOQz46OUb37bHHf4Y2TZFBuQgkGw4OH7RPnZIng+oPMjfsT6BJiPM
EeO5sUnIIAvs/soRRiSaJPLjiErOxgiDdqfEvFqBN0h4zpCz7keInKe6Dqw3RoK/ZxPg5x4M8aGt
ysGV6n6Lvq+Mo3so1e0GmwgkyBNJR5vPwZsFlKQ4lbIQl2DEjcIYYQ/rtnf20iI/I0NeP4UOGp0Z
MgfahgIHZhl2P2kdydrH++upLHevIoN5h+1oQ2Xm+N3OaVhiqhM3keZmkoaJoGjhMhZJ9SSSEVUK
o1YRUmVqH4jpPxV1rGzD2hQ7/EHbM7HiB0wmQlRU0hYeawNOAKGo6snydLGXEVVZqy3wW24vPX4r
GAWwjxTWFH32W5XWbKRKxHS/4kr54dnpXhvhdPujeL0/K8vHjCaEQpVwag/xP2e7HD/BHNxPrbnK
eCVYBaTaoetaq/nHwVRWQqble8EAE3CUNxOw2vyCtbI+C7TYQGOoC3B1rmpsBzH82f3zF/E4s0iU
0oHgzIE+Zq/qdBEkzS0GRGPqtpH3CPD+DHSUtCwP5MH94d75KLDstPa5ykHgOOrtrirQnS9snT4l
KrT0Oa3Go6Xmdc3KOi0hhhRp+S6HBgiPEx4gt+MMWdk1JvmBK/s+yiABAPrBUwSCxfhVyWb+gLp9
eBj7uNyHVaK/qEH04f6XvsUZs01JSwSYCBE8uCZ5tilRxR07BUtpt0ZRb68hAXMaU2GjbOK9AKcY
vsHI40kwyiz+jGUUWj1U7XsH5ncTDtpTqQZfBD5eTzAYmodiQJtHqmX7qNmoVjpoVV99JUPYcNTb
Mx4iFO7a6mGI9U3tl5N1mYp7SJs8hBHUnBjAdra3wNFsShjMmNmI4BKmSrYWe00X7eybNR2dOZN3
mmx5niSXwVCUKHPrrkhQch8tq3+MM0IsDaNk10fq/kspOVcqUtx4dAqANShW++3+xC9SDaIB+HuE
WiTRsFNn824EPkXpRNNcG3LSuTEMjEKgVz5kid1g01j/QNgzPYBWds1i0I73B1+GXwxOK58HEBgB
PfPbfZcpWOCgToxyPrqcalurCCelylOjl0CS7w/1zlEi80bWD2Yz5PR5MVqxsMCVwsx2s24QP30n
/V60gbyyi987SCwjcSQPLIUJa7oR/wq9JDOXJUljFA1haLSeOwmEI68fHdGphVSFj5aE1cCmSq2j
kXh/cE1WV273d14iikLwKTRdJdQ0ZpFmhEmR3WiJ43a+9ajqw7M6JMmLSdV6O2DE9+iEPIlJ3q7E
UO/MLySGqd5DPA0pcnaFjHUl8GQnwM2SSDnkjq/s/Vxai9ffHcVQQFqSrzhghG/nN1GSNigbz3El
iKfXWMiPmtLHL/e3yjs5EfQwzvdEz5/6JbMpRPXdqZretN081q50CTFCgMBz0YI8f8xNvXjVMn14
0q32c+j38ouBpvzBq6zqEOM0dY4sv740Rr3ywC0P6ptcJcUNlQaHNYfrFspAzwhclou54nec1OqH
sIA+6Dm4DW5DuY62mtlBD0fVP75IHuLq92dlua94XR2G16DPM/+zrV3asq9EClmF7tXDpUu7bFfV
hdho0UuBpKuU4qdtOWvQpmlBb69IOAIEVlO/BZGE+csUB0K2h0KxXOzmv8aIpF9i9CyyLnyldftD
k9p25Up6K+bORlQmvq3KJ059gdniR22k+FUpTdrpbXMcSgMPQgdVTuCb5ZOCq69ll8qDHopsB1ch
2duNoew6cAxbGvfNWiXmne+HnkKewL0F5WyeFclS3pGgcj03eWrs5ZBHamOLMPke0Vl5qNIhd+vU
Vn7Lji+hX9BshzHaOX0P1AgCufZZl5HYUb0x2Re6HFxzTaOUpPGu//P1qkJW5/cRqHDxzQm+oUiQ
4VOJKRVdmFfTSZ/ipglWjsAS4eLQRQHdQgFbM8A/z9YG0HETKnTLXD9L8P4JgirYhqJGMn6oH4LJ
5smox2GPDJp6cLTmQzXiupDrnvPf/bOwbNI7ZKmaDNyO3hHhoHZ7D3kohBLGSoqLsiZi7OGYnXPd
IAGihBSifSnl+ncPA4GdmTbRMa6s4Sq04txAH/xW+bn95OQI2ZDzlaQ12CklZ19NsFdp1rLq5a1B
aCHDMaNCTk10HuubNHwrKVRMd1Sl8Y9foZ+Utcouxf56QDIdW7FPsVKN3zOkr1a2xFvx5PYkMTb1
Q/psU8N5jqyRmlELO6c3XdxhNtREHutCy5GPR1FLuozjrzL5XbT9ryy0NwDUzikqnzYFiU06EudB
Z3Hscx8+WdiXtvZDaCIqUAebymj/SI5xvr+gy0CEvYvYAhBaNLiom9yuZxBkYAP9QH8ObP2/tMVq
NYl9bA30NlgZaZkTTdkDDPgp3IF3qd6OJPshtgV5pz3nGGAcCi3B/BM3zn0F4GI/Je4r4cCyecVY
KFuBvSHKdGAO3A5oyPUkrRhrz2WHoLgtJ/pRigWcXhGbv9TUMS5mgd1JN8X7RmTzDy/YUxLRP8bo
zn737dA6lG0hUPk214KGhegYpwiiOLUINsgEGZrW5e94ids9G7TadH3vGVBAXub7bAh+BfpXKVFw
8qMBHJlYyqePmRH3W/R4MPb7idrhi+lXD5V0Mm0kjz5KkI6lvMeb+BmfCmG/mC2I2yAmEdd2pdOh
Q4r/CCjcvjrV2bGVcHq+v4Heifz4EqJoS7NUQoa33sRfX0JyP6Ymf1FgCz4HOI3tpLFE9TNs8hdc
PaNdhVbH18ZUqi3CVPmxyqUVhs3yqSCTQCaLhsFbrjjbWYiAqY6Pu4VrdkJ5zGPpJdGcfdPpT0pb
gPYT3af73/yWG8wPOLsK4DP9FvQFZiGBr9QmCqc+2bCRXHSj3Lc0KgIj20VVtY+aVxu0P36HaMaK
wzik2yYAGmlm56TIPvtIRhbja2/nW9m4BN5jpnubUMpdfNTqKNjatXqKtW0fYdmY1q/3f/k7Dwlz
BW+Ka0QFK+lMmdlfq1Ug+pwG+BK6pNX9c5Bk0avf9iGGSZWy5S3jgbdaLLfwRD5WlW7sPaGKXTUC
RL//S/R3LmgKPBwDDii57/xJ61WMBtsg0ZGTG8Ed6A+hLW3zRL1GokNM9lVBmrMJd7YUnIqhPnOI
QAoMewkvBWpGVyc44KJ0bfPPvXQBOWmUn0PpWBpI1tm/hPxsIKuXXzW8QUy/wFs3xQ1G/SzSsylj
0237rhXiv+I9ey3SajWyrX4AEKKOfnmqcSzU8QVO/Yc4xXPWqOmDjJL1GRO4p0k5gNRljcOvTZfR
bEeRB79pulBhgWx8uy5mNiWreSu7JeJMusS1P3obM/qCq/S2IfQR1nUIP1Lwq2g2pvJGE26L803/
36h96TVl67cu1bS+Cw65D2seJnWWymfMfr4j0YdjW4qVlYjcMT3U9acMbSHZON1f0HeSB8QlYEaQ
YnK1adZsa6Ebg6hc2YyuHhjjYyCpSB6QLV4TDF8OYlTjY4hO9VOTeeERiy0PMHqETR586mYnGXL8
YLVxcw781l4jKyyTJwAMRJLctEiAmW9qe39t+q6NtCEHEez2Ne6DVS3wxO2Mk4LH2WbULIniblJ/
JxAdDgRx7a86HcXBGDGwcZzsY+Yl/de2rFYukfcuTpq+cGtBMdC4eDsgf/+qXvUwHIfSRiykXCpd
/UZ4G5xDuvQvbRKIo2mW0l4rVTBqVJovVqCtqSwuX39KH2gNTkxkpsacvf4ttnNGpoHv8LXopCAT
AEYAxtbDGARrgcaS9zyVWSjqkdPYkAPmjBEMyjOnrb3BreyhvSC39TjqRXwxoK09+RECeUUHTaZM
5eCbD5i2BgWUsGHbYHzgFUZBGps0NCY00Tw5rar8wLDOOqmlb77Iw2g9acKTV96VZVudUgJbGuwS
17yKlt/toWyUSNhF4fRuIycXaBW9K2oa3xt8eakHCmMTc0NvzN7SX3AeDx5kQePcc0R/qdvIv6CP
KDaqHQzPVZn0rpKE9nNnWPsmt+rHMsLllwzq6Pt4j+JqFF2bWvrpmwizrFy170VeWNoi2gQ+ACTG
7LVKmhHL9KrRnsMy2SGS4O2A8bjtqDVbB2n2+9fA8qwRdZEn08cC8mTNAxuge3ZgFIX23EuNsi0k
zdoVVfnn/iDLfQvrh3YxdwpZDw/a7cJE4RBi6OrErqcHqVvY1esgHONpjPJ/zv2ngWiRUtfC00Ke
1elgvnutrlaxa/lo2ztF+7uMnUvYiXDbKdFjSuyPMXfyzzJOwNUNmoGQV4DKsvtuv6/NvMgJcRp3
heX4n7XR+KYOwUc9jwCzOHZzioLMO9yf0uW6TUPCA9BgzZAPzB4gD1a2lYx15kq+bT4i+6M+1sYa
OGoZqU0IQPJXsg34opZ6+11yp7UJKh/EOkA/9mE94BmETeneMhN106tYdEgxBlb3v2wZaJhUWVHI
ga5GMjgHPFp26ntitHI3HYzuyBMsvVa53jyXof3DwXmL9rhCDVobHjOPEsfKeVhyA1jLv4efft5f
17ywQkwNoip3R7nctMmLFz9JoLK61sG0vNlRVPzoJViNAHfPmp+o/1NMQzuoTD8UYU2j7FNB7B7V
x7F4bC1pQ1n9u52XV1TVcV5TXgNnTa/xvZ1AvoWaG017CFTTn//1gx05TXMbV1YKxihI1/iH7W0H
G9D7q/LeVqDjQv7DE8jlOjtZsgxF2gjkHBmcyD/HImByovTzMFktDGFTXq1RX4sD3hkT6SLY41zn
mNLMX1y1GMxqNI3Endr7JuhX3ahwMkl2Qhv2YeFtS7Sdm/Yn4hLPYf4hcezXrJW2PN4XtUuuOi4v
abd2Jpa3M7iECW3E1gTIN6/s9mOG72WkpG6YdV9q08qoiMjmedQTVDWKfDUtXk4CCDxuZ8IhejBc
bLfLm6tlIfjmxo1bPf0SxbF/KAt7/CwGFciVKuCmx3rYPUeV6p1r3XlNOdCfUlEQDVnoDJYeGLON
Y/raa1Kn4hzm1vgjcbDfuL9B3klVJgA9Fy/xEeJJ5uyyyATy+V2ZI3FO8HKqLNV7rDtctLa6GX3t
nfrqpdWhzCjxbRS8bD8VuEBsM/KNlTdguUAktrycRLRg0qhF3k4Y1mt+F1egF+USdVJN6nAurJzi
mOUG3UIlW1NqW9abGY+gY7oq6VHPG1MgDoswg5LlitbH3wIHl71R2+FTUmI+bffKY9ahK9CIPtyt
zPgUz9wmIWBQaIiCwZs6KPrsTGKopEl2a+FfJ2Rjj0GIemwHQ7p4FQyPpMbWDyNrKEN5jUQalN5v
gj8FIyEMdwQav8MuZ00u553dSn4IEApQFJvgLW/66zKKtLKXE5o2blKr5olI1rsYRpHu6NJhcyuX
zr6N+2/352F5AfJWgImZCs8Gklmz17fGt67IRN9SCCcltZXI2o4Kmmf3R1nGMCCV3kgiyJ3Sf5z+
/K8vCwtDwgi9LFzEMirwg0l1tJVcfhkDR6z0W9/7oIk/BDsXgABrfDtUXsfFYNte7vaCuMED00JN
qBxX3tm3lsTt9pmov8AruFyZt7mCFXxQ0plU9p7Dii60OcTpmQDqMU0MzNQrUeBwZPzMB71/aNGR
++PUUNo1iww7LqN039BF2EtxUm1NY/zRExkdOtXDhZgXDy2BGJXq3Ez2g9Tqv/51JdhXpCUQhsF+
UjO8nZ4SH8YBAIX33AYNdZoI3l5mptWxKynf3h/qnaSPIGQKKGXWnit/thQVds0KcJjCherxoybL
exVl6+1xoPcPicDpNebmPmmyRPPexjG9setqZeNNQ/y9TJoy9dHwkUA7gaLC/HPrvrHK1KjrZ+qd
0qGzhb8XzmB/bu1YnLooE6fWqCq3DTQsjGN/TXxs0ULQUHKabhiHX8FzPEdhiUFYIrc767lB8/mh
s9XiLAp8471J6k0O92nIqQ40fSQ3j76JxvSwTYf+V5NvvOZSq26juAgOQ6B+7b20O2VCafb3l2l+
6yBmChqOtttUzeBRng7UX2fT8X04I4Murq1T/A66zqDmYpdn2YgyVysBzGoibb7eH3PRf5sGpZBK
jErAyb9mg/opWuxwysNromGz1vkYkMJhR0EmpuVp93CvkVMNTpKm1rhuSekjEurJNjJHDDYDI19L
CObP3tvPUSeo3BSdkG3dzkEDlABIni2uneT8DNX6a6IZx9jmRKZF1q7syenbbvbk9O1/DTY7guTM
gnK9Ja56I+wHDx1ukAJo5d6f4uUnQVycWrkEtwTli5dVaX116FtxVWsn+WjHHjkIq7wt+948KWSU
K6d9fsVT5lAALhLGcNJQ5pld8Sr1HOGlfFXnGz9HQ4/ORlTn22CQ1p7Jd0ea+jekqLxc8xs+w1rY
VJpeXDEPsfHtRLtrE/etNuJXbITb+9O4uOjfvouoF1Tv9KTIs+/qIpicXPGwB7ByzbXwoNlT90og
Idj1/bgdveY1j0AdUQ6HiWPtDX84ycl4yDG7HcYBfgVF8ZgEhsBmg6zKwccvHTWZi/CjlaB/Hk1N
v3UinOsTII/3fPZbkdHDmNd0xBULOxUCSGq/jrWa7vMWHYpMFt0uGwxvr+OLuPIevrcmNLoMpBzJ
ZukD3h4gHGHLMu0YWSSGvlGaUHsQsedtfFlP/5F0NH0kneHpO0Gi8MTfDiWN5mCUWMLjTGkl2w7H
hq3kdN3Kui8P6XRKgeSxzYgS521NL4ikOmz98JrDa6RZgEFuBpPwcH93vXdIeRpIz9haCJhMf/7X
3WsicghFsRNXz/GeY99r3ZKa7KWQuv5ZoKN2/n+Gm3i6KF1g7DJ7kAHuYHqSc0aheSBEav5HiFns
Hcn+qcZqv78/2PJdYQapj9Mnw3KASOz225BbVfOwl7nm+tbAYTD4U8gFUl1N2B3jxL6GavXr/ojL
TaghtcBEvlWYQb3ejtiOah40ekcbXDfBFcd9eUD6s9m0WtGt3K6LSgcBmgJxh2IHF+wEs74dK2oN
CFWpagDZ0A5YZh56qqC73q6gI3f1RepqaWcH9k8j+6D66qkXT7F+zfpPQXKtSiCH+kUBw6wGlEPj
8SCkHqN5K/2E64KH3VB9sGMNJals5Wcv8kx+NvU9apWTTB8An2nb/7XhulyYvUN66UYY5WzCROt2
6JQTuwahvYsKI/8Sohi4MevafFbktr20CiovoeXUKzv/nbUiyYGWS+phEArM1soo69IMI8S5a1Er
D1Nr/tRLAk4r4O2Vj56+6fa9tSYHAWAKXE6kIbNqHzL+BvZ5Uu+mgY9iE6qBh14u0y/3N9/yKN+O
MvugzM9zs/T8gTKmDTZdUzFwwDszwioW29n8eH+0t47h/KMmGzao6RZiCW+x918LqUgI79hlNbgY
xh6kyvuY26q3jSpIhQGeAJei+yaF/mOjPKbh1ewuYfEqws8DxrPeo9r/8m3XCK9qhKP6sG2Kdpub
V2Bybpz/qKKfVXlJut9+7W9HGQGeg6r+tsefY4OUPR4Dzp6SC87F3zrkxQfn4tjoudSIf3+t86vf
PwrnZ+domBSUMK5PoRRuHeWDZrxI40dZ3pPZSt1L7aAXFh6N4j+nPXfKZ2TzW8qRmG9srOA/ydlm
RrJpw5M56Qz9TP0vnRRt0vAX/fQogMJS/bDEnzT9L4Ehb3s6YcZlqC6K+iV3nu0GBJS6S5ESnkw/
rfiM78nm/vwvchuCZVBjk4oxdXnKB7PzjxiC6ANyKdCDDS3KxlE+I8Nv/Kqd3n8o1MBHHj5RztAl
9McMWN8G3V1rzdHlLUye7QLSigktSOSOwvd0yv7aBUnU25C5vM6tyxzzAfkS5qfBqH9gIUGhKIj/
0ASMd2Ns/FLscCsrP8KBSl+6aQDiFFjpaZdWjI9x9dXuf4/KH0c5xTZ8Dum50X9IICuyMX+Ksoe+
PoSZ9QUv3xcj+WH1dI9RxthStlu5FZYBDBBhclOaHTy5C6qvIQeB1Zmx5qoC/rUWfJSonG6x1PQO
emqkD2j2bzSnMFaGXbRztbc2HXjQyRwOkMMsJFeKFIkzox/cRmeRQqsqjv2I+GVsePVRD0HkoT3c
Kl+F5h3rJI0/RI1mPIkszq9R1upPmFh6WxNo7D8/2JRlsAtEbxRM8wIYmUWREcShL7sVgrQZ4tUH
vU3tLTWzTTEB0e5v6uVFickLdwllP82ZEKC3u0m2E18eRMZoSN4ehrxJIcD2a2CIRXOUyeaV5uqf
JDQRPJ4dHQt6rqrkKrT2RDp73Mj1GSjzJo4/tEnCHmwDWmnG1lckfxv6oDNH5Wfopb/MLNdwfa0+
oDV6LKN42/Zw7rXRKv85cpmYdbzq1C1InObZoAj543pA3qAy6u4FJqy4Evua29a2Xj1MjT7QZtH+
uz/3y/eQ/1OmHzlT0MhAu2/nHt2NwqQ8LruqBDu7doLq0PpZv9dwjr0/0jtnDKY+j5VBM3GiuNyO
NCb6GEg+0AULybOdL4A2Qv1tNl4wPvrBkcKa96szmk/3R11WQlh14g6QRACuAYFN7+dfV5WWZOCL
gnh0OxjinxOAig+0vzJE95XBTSlqu9gZdxjfkOfrkvQrqyX0q8SQb/FMBk5BrndsYaWeTVjwGzku
W3yjuuj7/Z+5DFpt3lRuA+ohE7Z/FisIHD7CoTLR79C8DHJXpbykRWU+5/ooth0u8XutbdY6oO+s
PYUQUMhgr8lo5miBFDm30usUVoSseewVm4o3nhDAAdqVXbbACXL2YJuDgoR+Qwo1F3McpAGolu2A
W1FDc6e0snmNy/FTnEcjqEun1v8MFTpdTh6/0AXYmFhmfssdoz/qaCt+K/voo+a3GKfXmvbPURrc
FJN8jp9HxWJOI1PjpAyqPi9d2hs++kiGtMn7PFm54t7bhlO37+19mdZ5tg3jIgc8g4O2K6oRZFEc
DA82In4bpQBCV2uSfgj7Yi+rtTgQjJg7YXXIgaeli16EtgeYlR6yRv4G9WzcxpMLyxD1/dqPnJ6b
22cdFSzydzqGzAS1uduzYtcNOGyzydy6+SoQ/bqoXlle9NjovqYpsJnUdyBCeoPxOGLIc61xYNnL
SR58beTu0iX/7D6pTbJ54BuoLNBFI8O//T1WrSIXbpS5G0BN+6QbXf482uHXpBfOV6kKrQ/tAHZf
EvajVAaxa5uB+QNX78mEsPsSipK+SSHH//5cTaI+wBLpmZCjz5+rpsYAp6noqsZ+kH8UVRYc2jQa
9/dvhOWjSGuEJxhMOtoPYD5vv70Bx10XQO1dy06Cx2YUKP+ag72y+6dtN19xPGABC1AFQD5kdu/E
MUgHucgKyPjkRBAqi31hG+POlAKA9n34j02SaUEZi3o0waMGmPX2ozrDzsc+VzMXh7H6QW5kgsDO
WuklLq817hkavcQukx3L/KipteyTfZs5Qh2+D7m8esF/Pf7loMJ4f4kW0nF8DqWnqY3Fsz1Jn91+
jqqMgRVLTuXykOHN2ijeSbXCoxlWwzFDF+J3XqonUdfD97YfxBaoa7NtVC1CLVr7GFrpmkbZAjM7
/aCpQDWFOIhB2bMQJ6/BYYR4y7pV0J0a3djYYa44MAYaD0JzEsnbLOm0DwEHeZc58l6uO2c3yk3z
BfPFif2pOxkN+6zbOAHaNQ4KvI/8t/YmSup2H3aI4vI2Gu13OwmbDfKSw8e2duRzlYlyK8eYu28C
TQChixPt5/3JnsKDm51KR4fwZIJ00zdlcW/nOm/6EcXPQXblCgiLHowCOcDMuTQKWiFJYotzCyLz
Y6bk4ixkadzeH3651rRIkUyjWa5P5Ld5Yc6Og9IZw1hx4z6JPnq2c8rDsT95sXYAbQniva28I5Jf
39M8jLZG1po7C0sHdcQybxi79F8Ln/ycibVEqx07goWTja+YNQ2mRHFp4MeXWPWDxwEK4I8i8dZy
zsVNNA1FzxHiHfsLCZzbmfeaoB4MJ1OoMGTjVTKsatur9MnvT/AiPGQUG6tW6jKwJWCT3I4CvSAO
kLiX3YkgvI3VOjlpmdKhOTb0Lker/FAYRrsvEF1fefYWPAGaQRR2yWKprUEVmJevAYwXre3UlYur
M9ZySVR9lXAK2fVJpz4UtTKcrMD4ksqAEcPMBz+J3Z87NIH9YbDwlaWh3GIf4nsfYgTHT3mL5W9W
Ft/BrV/J1OWNEjn1ZXD6xJWCinec0sx/ejxxThBJVE850lkHrceatculQw5KYhenhvSN1ol6GPBt
XdnKi1iTz6USC2GVv2mYzALxOBNOi/E13ceiRBqVGtbOGvH8DAcFswDNadC2sqK1wtF0td+eX0ad
2jTACXEGWjhqWqMdJa1euYj8HUF2WNVngyqglLfApPcNsXWhR1s1OyblR7RxNl13qSFkSOlXPwQf
nrz4VbWbrtlc16l3vngdohFqPmmgnaQQPyvnR96ph6gOd3H2XAcSLggHJJyDhg6IkpxyT8POErEd
UW9tPdr7KtMfoH34BO/cj4ytVGe7oO0OoRUeYOOdrLjbw8XdoYiXAFEISmQ/0+DU6+m+CuPdFCjG
UbeN+c88Yx/1p1r3AX0CWQFjbO81ozykNp7Y/NvvZJyg7YMei50nnUFwH2NL2Ub+T5lf0+vHRlWP
lTccE+okiEiVbRDyMEKPv3/GlikwRQ56ZBa55VQ7nrelU7OS6VeVsus14yaXRjx4MRpEv815lLTB
dwdm69gTi+1UMy7hvyDxiPNicRlM6z9JK7JzbKTWzqNNscWz2t9LsA52VWlrT6Rva8LCC90LEOVI
f1HuYs9w9c/NNpzI9hQpVikzGXV2SnNRPKLUqlA47KQHffSV50COxSYA1q10tr6Xy9rbV7GmPGB/
/Q2Yg5tatMknQZliO0Zhd/A0J71qybj28i7vSHAGtPkp9dJ5oBd5e3uZo15r1QBeKqdisBuS3j8M
qlW83F+/90aZiAs0bAg8aV/fjuLkstFCDmyg+9nYiWWI4ZoyKm33R3nnqSOaAbWGPNJUFpsHhWWT
Bp6sVc0VKyTrQjfsm4ofwqZM1D+9DKdP0xO8H9sjtbltVFaI2FjhiIG3H4kH5ldZiVGXzQOSU1AC
tJVJn+Bnz6KaLCmN0pei/Fo6qbbVsqhz7RTl7lT4xkEUwQ98itt9B8hvm2aEXlKZWlsR1R/uz8ty
9icoB/NBzQUK+nxaDOH3Id4v6XV0rB+Ojklz7svZyjO4GEQHDo8DBlJO9JkXjZLUqXwMP0LJHRHe
fISTSAWw6rOV23gRTE2jIG3I5oekRAJwu5FCwTbVlEFyJT0b93Xc5vvGzNqTk4OFsO0gPDSiM8/S
YFtHMILSSoT+podw8xjgWwY4dJIopzxD7fN2fE0dUy00OuPZ6ASC7Fi0bpQex5oiC/wdmacOS4ta
4cYRVPHtAQU1kfwenFbbiCjGThK5skqNhi2iOF/CtgVM5EstFoulpV57J7RONq3nh6hqu82A6/tK
arZ4QMn+4HUh7oXvzKQFfPvrsz5J6ro2IjdKCmVH9SmFUxVSMOrqY6mIsykaee1MLp5PRGd4qyc9
WZaMlbsds9T7kmmkzZPgpLStsTS5diHyIVaf6b8soYlzn1GfVsbReMITA69Lz8zP1Sjs44DE4/b+
UVikWNQnOQT8GKJCesizaoaDzr6XizGHb4EeMFZN2pcCUeH/pEHSV07/8kDQPFMRY6VZB15yfuqC
3tC9SAKyUEhpdLDaCbKElOLKKIvok1kDqQsTZVpVWiu309vAcRioFYSuZzXpIQzwQo2QMDsgde5/
LpJOfIkyLziUtL5WRl7eboiCYR6K8xZcxymLvB066jtPb8w6d5uuNnZ9IDdPuDCEeBCGh0zvo4MP
t3NTxkF2tvA5aBFs3Iap3v68v6TLK2ESOOLBBURDIX6OGPOsTqdfUyWuYYAVQVakPtaGtVXCoXvJ
w2FACp0mT6Z3yCx7lboyC8sjRVKFTD4Ayjehj1lM2qk4RYxyl7jQa4JNCmnqqDdGu+MEvoZtZO9T
JVzzVVvW5ABAcP/YMlkNNZZ5RRpJ1BGhL1t95uHS/8fZdTVHrlvpv7J13+llDlu2H0AwdJbUUiu8
sDQaDXMmmH79fmx776gptbjXD3bVjO4IJAgcHJzzBQsJamEh0ytS2sSy/+xzfOoG/AiSfw7ZU4Ky
T0DynkGS3VfjXVbEopk3Y4EGpMS/KAXDpo+LWNpICW/81f02sashiwGGNZqugJZfrpFozFq96Ht+
L3PiAzrlLSpOMvR7vHbh+Pn0HYDRwCUIEBeUacHrnnbjh2o5lwIzUeQYaOQOWpo+a7CezHLIT1RV
fPJSb6mfPP2+i4NgGg+dh6kANSnwzxb/WMlZhXY/vwf9tCGB1oem6ifJwlt9ClfTKJCNxl0H5WdU
Xy/fKosTD4JxHb/nuBRa2PCHW4mI2ARl9nGhwvU5ecJYMugsZz4bAsksNBZ9KKTpWPP7QBWP0gSu
hcFLbMpARb3LrG+dtuZ3XiEeQ7UmIrD2JYkr33D8FB3TrNd/fr+tz0rV8xmGi8CEhkVzAanj5btL
TK/C3ij5ve4XA83UwLMgBxKthVxiJOE9w4n4IHZHj49+FSrcMQl4ycGLIY4ShNub1LBgqlU7la81
BPbjme2hVeGoelK6UJv82atJ4AJCyTl8rLx7cVzQshIHhClO2ihdnO7DMQ9eS9Ubnirot7tJLiob
FsrqocwawUQ8hwWr3JZbHGTGvZCxRYedKXZfzgAamQDoIN8Aiw0e8pczoGl5FDGxAMNQYCpVO9DH
u1a4jSPRNPJOoRhTpXVXQbtP0n2zrLhyIWH43C9HWQF+Tci6gA6ayq2Xj+CpWiT6GfggYsatJYXb
MsmvrbLS+k0Kvb51HSSv3dhGm4yHjiBMJgtwDyIJfhtxGm6TBBMq+aPgwJ22/aU2iUy9uoJJcwIK
flT4boUkx4lwZFslsh+rE3p+W+tpsS5DqTF5Dsr75jiAVTkOkrrLvFAmep5yW0ESSnguZoj1GnSb
wuzm+9X3RYiFOAjq5JOmD4Tb5/Gk7LkiYmUMls0gcbYMNXpPlWqIbYRCiXAZNmybckZFq3h0k248
NmVCEwn2t3xbK6s0Qh8WSWDjHdH/NCiKGgemd9JCdP0c9PCQ4IHgWoUcAwfB5dfRfWCpKr3mgBeX
y3U9BJBNTMBeinTgVMIq6kndSvzCifc58qFSi6YTSl4GDr65+l5UcH0xcTIOpe+PR+iGVTs+iJZa
fNPavlj7EwFJAi5z0gSBCNrsXIWGc4mXgIgCj/UvDnJn5X0XW00XlQCVLvoQfI5+KCpApAtpFOr7
gDVMb/3h/NBVRFolGYRDFBfQ+C5qFTUR1tdPeSdzVulVcCeQwv1QC+IqkgLFjHNox4tcX1MxSvoj
oG9Lqd2nrzs9EgS9kFsgsKGhcvlIWc2FvDZATQcSdE/4X2omaZG+pTmgKr7Mhw+DtyTG/unbnocE
qh0CPrjnnDV0P8wCTKJ7dcg94TCEim82kD6lUZ93f7UEDCUk9CwnoVc0iVAUv3wxnod0dYyG6EGu
BN/Wx0R/YpBvd1Mul47f7+NPySEyMwyDThQmEGyx2Q6Jii6C9DCk9PgqZvsw3jCjghmgYXCJCYEh
iTfRYrdEKL6vQRReGPwzSgZGX2cBSVSD0G6Z4yLGWC/0UG3SQwcJPAfyi54bK1qFgoQggLwJiyve
6kr+nteDwmrrRIBTQd5aKYripOgUz/R9dVgI6Z/T9umhJvgFqMvILea8dT1uORzsQXoIJbleoajN
0zzPDSeGOQqJ0TRatbx4Fyi9GfMRlJvC2PXEZKms+hkPhsdAdWSSuME1AheJy0UgAVYJk58uOWSl
sBv40N9Bb1OykGUDzCSUOU3A66AG42PaZzD4TuJsIbn6vL+QVeDqgMsDqgmfrDLS0Y9xtLTgiTP5
KMucv2oiKGdxQdFQ6HlZiVQubekv3hpYLYCkwdPhYZQjTwnfhw2WQLKzqdM8OQxFVkGKtTBeqoCD
I10To3TZ6TzgHagcRKiYYZHWpVX3BooE32+Kz7v88iFmeUWKGlFcVSw5cHHI2aXKRVaSR/7DXx4F
BH/0eNCgBRF/DhFLG0Pg4jQKDmIXAGfHCxztMhCZvh/lzEi9PChQhkHLENRteKug5no5o+HAy2Uz
ZMHBNzqKw5yk8SmRQgq+kt0rT4Z4EynrRjrJXWZqkUwApCVGwujAwW6Y7TVvgCZzCK9CnjThqzjG
eylbK/I782WYxh/F4MHr4SwRA37JOlOvATUpExeZua1n3QPIUFvdb09F9ZLDJ82qih9QPP7r3wsk
QJyBwDbgIJgzk0H8YT4LRf8AX5WNnnIi/CLqxYxnurHMJ1IHkBByghNRYJ5vQ2e2R4ZSBocY4vVu
oQya6YGl5w5Gbgec5luw6ajMTo8MUwOezs0SUSDAXdQLX/SL1Tkxv4BxBn4Wl7nZ6VBD2MNg0Bg5
dG0kobkBw0F+qpB+v24+b37wy7BupggAydp5FCyY0fqhlvmHbKzuO340jmWtNfccAhWcUEINVxws
4Lu/PCjSaaBUkNcDvDVP6IMaIKpAh7zQyNfJaoRZxAbgcniweL2dxFxLkYkuuZ1+flFciTGRuKrC
UhsE98v9Uct9gK5wk0FZBRhBRY2UE6+PDdWzXqBYRv4mLNPE+f5Fz1Ycl4sJowKcBKAJEHNQqrgc
1UjRRyuHKjs0xmHMPVMI4HGoJFAdS0kOlsHY2Qw87ey+Bw6X7+4TDrc52fK6VeG5BWpVarxv2Ari
LUTTb9vwRS4NUx0GNx5cQYJDDShg4GeluS11AYmko5DupGCvGSgD+0p9q46CPfDArdcJdB5rEuJY
NcLU9prUqSGX2QoNbSCZqdXxawrwszUkwM3qFReaQQPHoK7q3O+nZLopfZwRlCRQoYPjrDYhbwCS
vJwRbcTe5ruwu8twOLglD2+0EoaQLpfzEnpz0FFotFazUiYvhchz1nYxNPRuAUZC0j55OqCUcDm0
bqTBiEMpuYNYpkgaiNAeWaLcVGLjr+Dhghaaj7n29NSzpAjbW2Wd7EYN0OSpOkAyq01FOPOq4ToH
aMDM4tSwS4RMDQauxzGF9Vbvnb6frE/9PshL4OavT9KDWEWf7B773o8DuVK5W1y9XQipFOsccKlD
ESS1xRVK5XKsponCF5TrkMAMPa9bnswJN5EeGm7fwOWYoaSuDiIsx1tBOg56W9Em9+ObVIzEheX+
KdGbEDsg5cOgBBEUzY/ZJss5o2RaW0m3nuDjoiDKtQ0yQf4ElPkL5zEokUHIwORFL9/5o66QUjWY
CQVizy5hVWXivEIZou/lhXbFPJQCtofO3nSNnVgcqBRffvg4H7ncyHvx1sv9wIpUrqbMD7yFytGX
o4AmA+Mx8PDRpb0cpS+SIOvGyU5jCAsbFnzYdmXZrL5fEmcllo+rGEU2AK8A75bON4f5udCmQiI0
CafcRoJR2molD2YBtVdwovlXqAOsu1iKrVhP7tVJp2OomZW1UWENPYR/Db2prDztY9fIDGENwZXH
Ck4+hAXHIAgDyCXrD5HC97SVsnyNOruK6IAbENRVSlP0hcDKZK3cGl6quEFQZKYwcrGN4qxiynyq
Qb2zgfIbvKrNrJTlez1WE1OOtdKKeD1ZOLk+bWdMBGYBHQUEV+Sh58X4IYcMi240GlgF3iLXsRQb
mu/mYLar0EKZf9Ob+S6goPkdipfmPTx6C0fYtGRmX2FC2AO4M5UjcUu8/NgQW27EoGrEWwA+XTA5
5UqjquwIuC58/70/EcbOrwnUBUSpQEYH0vtyJDgv6il2v3hbbHVHdeJ9bxcrwQbbmviWQHg7NSWn
OLWWdqs42pqnmePTgHD2988xPz/njyFePkavMha2fCneQimYKJCDS5QXqXAqUQWqdGGNz3cScmXg
WqbcC5kJ5ERmryxLUzUlgOJaL2TKTtP9U50ZxsLt++tBgJ1GWQ8H81z7FglVWXlJCvB0CEfFPIxC
CyjWcOFVpgP+Yp1AmwQQCPT6J/k6HD+X06Z0AeRcxyI7qMyHgzP41pCEzv2Jne9RCGa8oDWQ3pTA
zJlcPC4tns/vOGEJ/1XNQVl7ztpDcXgAFxWjl3ysgkE55NMNa8m8cjYKwF4TygAevFN7HSU86fId
0wSVnxTiEwdUcFNGRsB83QQX6tvvV+BZGuPDXP5rHNTAoQOCWhj2/OU4WgV5DGD7Ugg0An+UNDpz
ury4FTPlJz8qApQp1XAgwQDBKPDpPDp0artTirCwYKikutArrGkpBB3hWyFEiGwoZAQB6OykwJb5
xMHlz06jkPLwWDYNX7sXtHgX8bFBjbKxBwml9tzglIVbzSwh+tdboTeEPtYEzp7LKAxgj3tNhrcq
Df92kFHyrfCtFBBCCdR8QiL70KosBF7/axv6PK6MLhGiOLIqtGgvZ3MAGFKDljmKMrWgPCRpEq4L
hmtdI6c+SUrtsS6WbKG/WChApQCljKIaXneOWohlHCZdGSaHRpMD1xtGHUc+KFLndfLfb/3/+O/5
zb9WRP3Pv+PPb3kxoIEbNLM//vNQvGfHpnp/b3avxd+nf/rnf/rPyz/iX/77N9PX5vXiD1YGDulw
y96r4e69hrnQeUw8w/Rf/n9/+F/v599yPxTv//jjLWdZM/026I5lf/z7R6uf//jjrGj13x9//79/
uH9N8e/uX8Pu9fM/eH+tm3/8AZb531Dam/RSUIpGfoNw2b2ffyIof8OnnSAOGABuX4g+WV41AQZU
/4b+4ATGxfoCnWrabHXOzj/i/waeD7JwxF+gZbFR//i/B7uY/N8f478ylt7kYdbUeJopWP/etRwK
8hAwA1ZkFsRbX9A5vuehNbwVDv1Wv0ldyNaKRN00D3/tcPo9xuwUlv2K74PYF7bqLdsHJ9LZ3PP3
QWdWqfq/X436++X20AzUhDgg1LbSFuStbfuYb3Ob/+H/khdoVWjjfTlDnwyQoJiiNaNY89sqaOMJ
aepZGrCSVsSqCrcgQOZoalQ9RDU5dxDresWG0IPPGo9bsshgkB2VspMyEO3g/wM0YlKUYPfV0JL0
4pCKtaRTI0WmBh8Z1VQCQF30toARcKTrVieLNYVEL3BDnVCZPpQUHYOHJS0K+JqlFoCMs6ouKQuC
wBFAGX7UhUSxxUb33wS+yX91RgxsZKHIblaylHKwYzZbqFBRY1BhsxplZUD0pKgcVUt3WZDxpuDf
NXXmNgbASrgtq2aUsACXmhjo9JYrV1O13PL7NLmBC+lbo0N0lUQBi45iCGCMzgz96FeS7IBHBYRr
2TU/+ZzVlhcBzTY1mkz0aPKnMtKlTV1VhSPmTWYpsR7vvRpmxrmW5k4di68AbHBO08CJsm1qAf6u
anY/VINscX7YbRKjKrZxm4cEfDrJ9IfawBBND/hAqr9pMcupIic8apYgnXUgxK1iXsucUFLKjRh4
nSl6MD4zJM8308gXSC5BtRxIYAntkvI5FcJ2F4nchIdIS+f7tXp5kvxeqrMcA36tGuC3WKryLnRR
o4NhmyPSeAnCNEu4f//+2fVJGyB0OUxboYKBBDQBdxGzeigW+4Rja6Ol0V0Ahi0B+yAjZUt8KlQk
CNdoTo3t3fevONP/+f0Ms7M/4ljrVX0pbDVhy+E9tU01ukFZQrNdB8J3o6qQbl7pxgoVwr90QP8e
cjrNPtwvDC9TgpxLpC3EDjo4zUFTqRniyKwY3lwVS9HxAAewuECore/f8lx1+xwzkU/NhlT1UjE4
Y9zqZWjBDeK+01JrrA0alNEOyamVpcY+g3wf4aOYxpr2jOQZ1nDVmK+rUTbH1AkVFO6Ex0DwSDmZ
tnNRYI5a/txxxQYRZWFuLtPb33MjXj6oBpkHuNnUYP/A3SVtb0F1JTLV0oCE9Ub5yUR3YUa+PkXQ
IrkcSNV9SQ1Ef4RNtVNV98ADeqhkjYw8aR2pVXtSwAK6KA822rpLzJADAp2UDxp30zC3So9FvNAR
v7bJZkdN3dQ5N4IGuZWdXKeso5m0VYsfhpBbRrf6/m3PF5wvvv+8iA/gAXpESTxsJdLQeHNobW47
mBFV9vGuXSk2CnhmumI0NzuLt3wi4/rXm/uSGo5xW9rHlGSrwTpWpr5fo51H2GbppJ0RQf/84vOy
uM6zjEU1Hk3QHagxGAZkYHYpy8yupvkvKSejamaQiyAJCQVS/vh+Rq5kEaC0X37/fsizFuJMYBiH
JjBcZU3QCUIJA66J9T5/gAzquFH1aEEP6VqYmVeKasalTc0KbEDHdwNTID2JTQPRVFr79tJcXguo
c2e31leSALW8cas6nsNO2arawvfBLFzvaDxkbrvW7cL0rGDnWdxqSZhq5g7/+wvO4xm0lMHqa8Yt
rnO4pL2G0SECFwYKgsgJgn3XReA63AeGKYUVmfqNDPSzlsjiwuo2plj91eqeRTdVQ1Lstfm4zbTA
bFhyQtETLRzZ1hU0WHm0+7RVa2yq/AVSmjQvE5LFMuoMGhy3VZVGfmIBDesr3YqPmtekknQChKOV
xps4ezakiurGYPP9uC2Gl1EHXY9XqWhodlC1ttQ2VlmvdLbiom2d3+nZvai1pEw2cBU0Wb7milPN
37EIW0i6DZXHCMx2fzx1fEV4/VbEE4LMZEHz0/JE/w7Uc6kDxBP2rEP4BmVESH2uvPGJ6U4Sixsh
yW/ANFoPTbQJOM/utMaSSqcZdaqjai8FN77crPq6o2Gm2UAc+/WuyVS3V1oY2t4h3en6Xacys/D4
lZKH+FAo8ynqEcLnj43BXmA+Bf/FbrSkBq7pHTxRBLYriyUtuJmI2Z9rZY6oMfQwadiIsKs7IVxJ
Cb9LNoIL2EBoZjeC21jjq/7Gb/sH9bHZdUdxWy8E/GtxZk73D9nQsjTAyD53I46AZJNMDkkFW0ZL
PeWib9a+NabraaaGcsdLLyjrfh9rlCshfs5QFDSIyzQpJD/7hO1GyYCIjWwZcPBEfbRzKr29GSNl
ZXSwjmhPWQEFJG4kUKswFR1g13u/Lp9q427sN9CaeAniAaJto9Vr9wpoUCzybB5YrQhsj5EfSM2c
cnIHhVh/hQXZerSXW6coQcup0IHtWkv3g8nJbIeYCxGemFRcYQpJaGnxfvS3grf2YSDjxeDWb3kV
vXurAC+0S0gK+QG5tNSAbZmIhFUkkyL691N07evos3Of17lebxvEEFbnZgnTbzTPAiFGR5sndboT
0ucmdjFTkD5e62hpaUqHfZMQLl2o3l2LIbN8wOvSsKoT7PFahYVrT7MOReulgtaZy/ZVhJod8jHO
3wKqxeI2rEr+BdJjo1vlkP5s2gyiV5XRAr/uKXYu8AD5Rb042U0I6wT8QLxtJ5FYHkGBS7Bo9TEO
bQG4Qbf2WEsK2ajMwoemWFlwqVm3eWyPhsqsrhHqO1HSeyyhNmne4rZDger7r3VZq/69iWdX2DHl
VL3xMVdIWIbW1XFoBiOK9P3b97//2omiTRvpQ4bc65AwkitsGDj+7Q0bPD2LMzmzQnwQrF/cz9AO
1n9RU+D328yOL/RUBLmrk2Eb+A6I2i9QT4V2wS3uXl6FMHEHryoCm5rWIHK1yaNDJf2H0zg7tsKg
E4pkQOZTQnq1IAnkLXLuUKHl8v00nituX6y6Oane6No88TN92MKG74W39Oe3etXRlUDUk52utU1k
J6QgvaW7GbnhSWWK9E0wG0ej7Ef8A6f2z+8f5CyE+dWDzDaX2hbggnvasI2Fndy9Dbkt5G5JtPAl
PdXoPtuqo23gD0x0UjncOm3t8D7awQSpQh2CBxWUCL/S59Z3a5EEa7bQXztXQr96rNmubH2Qx1rI
q2wjwSdG9BLrpwaV2rF1xl9xDCyG35tG+Sbty85RivXIaBg4IhgPnoFL/KruqVKvx8AatF0oklRZ
Shan8b94rrn8SumD5cEifLfRRjzgXpkNzBoVH1VkbQtfZFrcXw0x22EABI9j2qpY9NvaarbdXb0r
HSQe2SaisNrYqU/lTeRCqNNkRHTSk0Il4tvCzcLwU5b91fCz7BsFRD5LBkSQIXk0AqcBcT+PQeaV
zbDHFdgZMw5nEpUCmCfpNCjeEjfyTmNP+4TIKx3ghPJWDp8NTaGVSuofOpp0w5Yt5AozdPafIWHu
cKKoY5D2ujJsPY+3FG7XTDzT/Thsqtps2wcYF+WSJVWaGbR20659B8pyCjoEhcOHe6kifWDrsd1n
pyx3FWldq5TLJJLAEyppdzVaqWlshs1Nne2DSiZyHpvfz+u1HT/XRcm0zIAPLx68snuqW5GJ0EUV
olGNjBQxjNYE4qTEow1JTRg/EHWlUideheZoFmvcDUhjLmFVZtoTv2dxFlhboVYGePQg7QmDTaX2
jqY/p+OK025D3h063oQpTpUbJOsiq0gVMlTbsg5J1IgkCSCyD5E3P3oZGU6XIXOVDM6bXgGtE9wo
WjpKtx2nAQ0Om+PvJ28GTf/9vLN4HHNarnXVtO2Qe5hI+QVck306/ij3EQX9gZcoSooZHAMffFBE
DCr0C3iCWQ/+99Di5YGXFknJs5GDu0BKGXyV8JXGtZjSPIPeBtVXOQqBxDC9U/0Y74EdcXAaMZKl
qNccoE00uJD3jZ6Ejd9Y/XGw1GN6m/7y9ioH2vGjBCTPopHFlTxpzrxOpRYyoTqeFCbndKS+q9kh
rrLSGs98iGm2DqwlUOe1qtWc3iujMhtlDGOF+2YlrxWa3KNXvU6RCnBmeg8IviMTbe3fwAv1vjC5
jUE1+v1imFKZLwLUXAqh5YoE1CoMra6habRRaW9F7rjTFrLNa+WH81XhQ4YTll7QtiV+PyyMmnvA
2932kXtXUfzYxXA9WGoFXPlayizOhpPuWihhGFQ51JSkGu2qU024Xe+y0RJXmkabDXJRFU7v1vcz
dya7fjV1s6qu2oo9nAV9cauUtChI9zRwqwrqfQ77Bbt7SbBwFbV6YHSOemsaz6+4beiH6gGbPjJh
RNSeIjLuC3jkIbENSb+VNbPWTT++//75Zl3fP/faJ1GPkQVAR2FOeuZAyH5gZgpsONQdqDKlRIUM
sT+iHkf9IXYwL0r/iGpNYXbvUB8R3W6VSwhTt7l6gOCkus+WqhgzrNPv55qFS6HL+zoU8VxB6/AG
lXs0oF3lqEgJYZABkQ/hti83Gm/VIdr8P76fjZmiwu9RZ0EvZR7PSbInbLv1UKIWIdow6aGQR+qY
JQn4C+mNtTehkq1ydZNAwbSUbtgKMmhdaucLidjZbeerJTMLf4EUZ1yv4tXz3lVLJyuBhDMFw0br
CDoeDclx24X3xC/xhreV2ASQM/QpI7riyIJV7aLWNtpfvHjTxcDKwE/hVu9Jma6LwpYAhxRIh+5z
4PoN0VMyPi/M3JUsbY6faTgv6cQpOkkH76Gg7FVwh+dcxAERLWyla0Folp+KHc/QY8UI+q1A76Ft
dPBIshjKr1UL57BnreJ6v5piXLSSE2y0fJM4vd2uJFrvwAND8Y6gaIf4uhpugNbvzXRh0c0oiH8u
urnVjVdpnWjEGHlIiL8PT5Jd3hW0XmfO4Ba0Wo12+prcCBuVNCdup97kTvjQm+3JWHsk2GP10872
dyjfrfLj4sk27bMvFuEct9NkBqALCR7KOHI50VBa2YM3YBo42J5A4VjhmDksZZjXusBz1DDMGHI+
n+I/0BhcRVXTuCtOUkqBud2FC2fYtUg3x7XA34hT0x6DtDS2YPNti1buJDYwhFR3IOVGVRLcDatm
I9Ny25jBrnH4jXIzOC+JVTz8Z9tkTkYS/Uptqw4PIdmxy1vvmgOksMOtlrKEa2nbXLqmE3mW1FM8
h+Izmd6rdlSq34cmgM9UMKFBQjn755LUw7WAKc9ilZ/0AO5MXy7wfhS6PdZgTaJ7AppaYyLXlwKa
rBvuGDgJthAkaHbc6BgLX/RaYWQOYAu4OOuKKU/0T/lrdzeuul/9VnPVI/+W33NObY8ndkzev/90
16pW8iz++F496BVAv1sgtx11fX83mhkaF3cy/m+kgn2ITVhomzoRaUpr6+RTz9QXYt+VG+LcKC0y
RH00KowdE9lKTUQCaykrOuv9fbHT556EzVBHujotyQYOZkR2RltH6YMnpVWtUiu9S2ht+nZtAdzg
SjY8Jq0IW+ZGJdWrSHPbQ9Kt7PoNWmS4ttIl/ueMcfNnVJx70clSOIIfiMdqKW9ldr9lp5a0a9gj
botV6IJ2akEQKiGxVZ8EgizqV771DsxOt/CudlxUIFYi1RxIg+GU6Nxg5dvaUr1gWt1fTdksqRuT
uIrlaZNBs8ptt8xizugWVuxAKtDyqLGr9vBVeKrMZBcATKqbof39IlSuFBvPZ8iHTLmAOaEeVUgn
eWPPYtS7TU+nJRxAB9JzsD3B1XFX5KRhtojT/2BUOy6/6VRSokxzErujD556RTSfZCdW2OJtL5io
4BQlsHt2x3G0jm3wFuToGSYqfk1ByZOUmxEdKsDca7fvgCWHaQj64u8MDAYtBq4F+mQ0ZTd+A1DI
wb/LS0uXTCgcfv/GM4z+73UwSwSlFACBVsFcM1Oxk0PpCDYaRBZ78K1HVOkcaN/avA1u+GZpp1+r
G8yFayaogRbzGBLuNaucBM5JwHdmFhgzZoBDMLABFyDvArrBNS0snYBtaTX0obcKB4o7q4AcF17+
Sq/k/IQfP3cZRhMjXAC2a9x2lurIZnEoTYH2RFzV1De7lXZb3hS7aLcw4rUFNitOxlzPpd40YuGP
hNcOEbceyQ101YMaEBzq168CVl5qtmZs6TJQOkvBfPqeX+2pWXjlpcJr++k756Sz0n28zs2VcmuJ
NLGOSxv3Wilr7k0UsHBUhQKDiA6HBtJurInylrBNE1gjvrCAjXTD7dtVD43lkYKhOrrtXWvKqRny
RDwJqzh5lnLQhSh/46EXY2cZ0um93sEwmeTN0pq/8tnPKcyHzw7X+yQEPw621G/c03iPxhaqQNVP
XMdeW8ARDtBegRTUsJKO3Ur+UT4ufPtrw87ux2CrF001ffuKpnfDr5EWCGrBFOrhnkwZjrUIBVCf
VkuLTfn6m5+P2g/vGaUNKn6gMG1HnNrvnnRk5W2MPmBCbhVGsbfQbiBNReWAGvcLL3ltzOnvP4wp
tglkCeFEvh1ujQMu5WltBz9byAuCXYgiG5FeKkTEWLsb1F0YLhSxrw06C2IdJ1VeXyvAjvUvgnIy
whL3+2FpuUx784utc64YfXilhotirWoxjYpAUpWIO/+usOOdfOSfKgSL0/czd211TIfhh1H6vqty
NVGxQYdEw4Ucjh9lwD8VDV+bhu5D0BHk1qKPFoa7lm+dm+YfxvM0BRW9COOVJw0iunu2907lLjrE
yGspu6/cejuuw1VFwl+1C3nQtWijZUWbhwB5+/evfC3DPF8WPzwDFObGkWNYLN0vhXo7XAylp+gm
ysjo9BUpfknr4q7aB7fq3X824PkU/DCg0SuJGkKdZ+vvjTfDu2cdwUAq7FoMoryLj9DDYTSITPWn
7xVUWLi9X6stntP7D8MGmZZAAg0r6NAe87tmmuP6ITl0NF2Nv4y1f8ycFgtrk1vxSFTcTMtD8ZC7
37/0lc0x5+Y3niAzL5EBOuQDs2vvgvLE6iX8/7V7/fnTfni1sgOroM+xjFRHXDfgLeUm0E1TSRlF
/+D19ZV3R2u0phyxWDjLzleCLzbkua//YcwkU/2h7fFGmMstNEplgCg9Ao2fk78Rb9KXUiYo0oI1
xT96j9q60c2sOIUr5a7r3DYjQNxAchTlPtUMd/0v6QTXoGKt/ygU2j2qDb5DcJsuLPFrkz+LTHk0
+v0A6s4WABQrvg8XzpIrxZqzAMqHGeAYMwwG/cGtqjx5hZ1oL31z5z/zHtVjUxic71fOtVbqXP3d
17KU686R7y28E/fCCmZfUB9eRUDJWtm9JBL1XtnpB5n4DypNCI4UlHH25VR0bXa5zaG/Gi20La5d
vc/V7Q/vPBpcIMOMAieLBYAw1ldg8mZiKw4Mu+i7ZNaHwArtcmHXXAMPnYspH4bjhrDWoY2DbUNC
K8TFY7QDWwU4X6U3BZFMCJETg6rrlmIqdv7C2r6WQs0tqJOhljltwJdl6+miIRKRd8PQjPdBS8KN
cddumCNsxGfxntuFNxyVb6u3ehO8FLe4kKECoNqKYvNPzTrdVYfe8jbykjDrlKZ8sevmJody3aow
AW9wDDZPCYRfG8B+RMDtIh66K2BZf7/m1GvDTH//Yd4h6aL4ESQotokKiFwQt+aoczvI51ix9uap
oJBH+o7vVwqQ6w00sqB0S/QGtZH8uWqPjchZIiCW+pRFMpcPsVgBIG7iH1pakKBNAOdvTKHZh6CM
Rw+wSCehXt9yADNJMdSpgh8yuIggi2a4/nl9xmg5QM9S6dxIB0X0uY2tLoPDGS++JmjCJi1IAG7k
nwyNqADxAnrYDy9VdF8J8K/jT1knOEGskpG1BTHEdSx4TpQ8xuUhDnxTgm6rp1aUk1uUmZVwoTE7
k0H68043JzAXasALDISorfAmy6QoKPfDT0l1bNYi+1/Orms5UqTNvsq+ABF4c4svirIqlcwNIbUB
Eu9Jnn4PvX/EqplC7M719BQiyfzyM8c42Q82MCYoML18/8HWzuXSIjTrUujHMhPSWuZzrKH0MlqA
uegUs1Lwu8ccBg5uc0hlnUHPutp1s7EN/hNwFoS3v/8bVqqqfzAEwV2X4A6PQwO3Srh7QjkWZutu
W22pzKyVyexicjEORZY20ItCS6I3qZW4BBlg6/afjCXufpDrXJWmDr9nboBNff9SazC1peCQmA1R
nYfwsBMdajXHcc/tyVPoRSbnyXbrgCtC97nz/cPWwh27KEzTCLpnpQJqwsDTm0SDnRCONzrF9kAl
UyNzA4IcqwjkYLU0oN9mjWD1ccJPqsJ4thXcEnqgUBg02/pdBDg0ltEuB33l+7/u8cxmNlr9OyjI
fCulZY6oSNTdpO0k/jefG3FuQUG9kAy2mIB3kCD1AR9aGLtVosdPLpvsSkhlDhAt9Ri00zIzqeHO
B+BHImAvesUQGcKkBwTy0bxZARDVVdSKGB9YD9K+icJHhmXHmKoqX79/jQUb+n8P5qIIz3KxEjsq
oM+IHOkgvCmu8NSfCGaAppC9y4WvYDhoBJGPvxpq7t0TkMWcnTHG9DzLXgCQOOjZxrmdM5B/hHPI
ec+pxZc4C9lDknQBdpdKP2r11mlb4edhboIfngucLz8cq0VBxqBEYUGNgPNqTC65/N5Lu0Z7luLC
yrYMy+YffPQGyt8Pygj6hLA4x1gjBlUnYvVBYCyi7FsKFmx0aMbf33+2x/EUbzSHnS9vNM06xwFs
DOdhzan4qLzhObwoVvqhvk73/j3Z+CL8XOo9eqFF7QwgeVNlElZOdJpj7ae7yEhN1ZwMDdkGxCF1
VEZwCtfZffmcumiSvGylHY9jzSzu/vcr9piIZlyER9dnQTR6YKXRFA7flWvujh7/Q/hQW9iybMP4
177dIp5yUAMl0vyqg8GcUOlakzm6kZ2i80bt0onNN8UIjdHaGk+tPW9e8i+fUOti6LVRPA8eejtN
v7V65W9Ryx7P17B4i+gkqkwnpSx+vAVIhR5BPNaJO1o88sPvd+C8ox9tjEXciIqeA10LGzBN34Xh
p3SpdvByiPqN9snj4K9AveTv1YnFoh3C+abp7cIb3foEAT2PmMRGs27f71urMCF274Kj5YkYxu/J
lpnVH9fDB2+2JORIfQN/CQjy+vgqr6kN3S6J16fASSSdk9ypdBnOmMfDLsPoEvpVqdWUOlSRBz3s
LLoXEKDNqsUkl6YmqxiKGZ+E8/eL/rg7gVVZxBcF6pRlMGDVK2DWbdlA2vczTnTmCvbaXrvwZn/o
ncys242v/DiTwgMXcaaqy1qtwEH2i/vkJ+8CZEswGFcOkxM8AaOi7TDik4+tE79l9sY7zjvo0fov
Qg5FvQGVQDyysoJL4s5fOwa+CryNfxnUlkovVcKPSQCZHYQzNB6HS7vLPOEFkCATBlRW68Ky1awN
yUs/cvQIWEe5bbWj187lUnBZgXvdUM1poSRYWnErnDDWkSaU+5F40T7aKExXLtJ/sAkSGkAxCM2d
BC7WtBSMdEtt6nGjAxtiEVjIxPAtiZH2FKlJ3sLJSK4CZ9SnQHjLqFN3MAIyu94KJkNq0ch9CsWr
xl1QqSjP/XDj3WCfp8cOKqhmJxjkwrXOJFrh7+ZXFCOnM2P4dpeGR9CycaURGKitucrarlrEKzGE
cgWdoy183NAMCh1iQ2hVzx31+u/27VKSLCNCWVYw+UBT60eQmaJQ6tlQ6fAP6qkO8hvAJPdNavLa
wVxSBNIKgpVqMeA7gMdq9a/KCaXctd3lNhwrL9E9eGqPAJOWH1s+HCvX1ZK5RKU+oTJL5l5H5XG5
LlkSQDO/Nvug8wZ6cOyX/CSR6SeO4laB5AC21EuEMXN5gDvQhdd/bnyhlTtryUMiUHfORQaRvYc6
Ko46sZoeNreyk6NuLtEp1Hz+Sa3QQvBwO9viuaYJxqRuvXEs154/H9cvNz7bJyJbcSFmUSgMfsNd
1wvgmbs1WplD8qMFXOYvsAqOyophfcj7nIIPuHgXRnqWn4dr6A2DzjljooPDSyZD/vx+QVfS6iW/
IpBDyKIleGLfQTBcb5EKesWujY3ivMVReNishKDiMtxAHCFiSiwZyvbPdB+J+vd/+tpiLcKBSqU6
C2r8bjBMets3es8cYaKtJVsX58oDlhyGktVKrRxVaFBA+/OY39RLiO6Nr116I/A5j3FyC65nt2AL
6boS8pdC6k0X8jFNNNZPpcJsxkslVOYgW618jCNIJ5gTxvkcOJ/H4hZJt7y7fL+OK1v6T8vsy5bm
+KmP4UH0B930jANzqDbr/8cYYegJz0v75bcZVeKzMcAShkd6J+fiLmA8KVBj+khOW2X8WhxdMgbS
WuMIoPWAM+1EC/z2vfI67hKPL2G1i/axSPRoX51wf6qhjobZ96u2EkvlRSCAGMnUQaUa2fkOc5fi
mXNSt/tUtn5+7aMsIgENejKyA/IbRUOLjZUM8HXEz07Z+OvXis+lcHjD9M0oJ3QeqNJa5zqjHwzo
NQJ/rk/TFZqDqd1xZtduDCweI4Nnj6m/N0IBY/UqgRKLrzAH7lM6DCDgw9hoF12CDBN5dEF9QBM3
nrYScZage9rmSs82uIfm8g+QMvf7T77yTZaAepUdm5pjAkRnudFbeof8vy7dJQkqzBuYemHlBl1i
6ousr7UhUXC9eCXwKhI4brHX3vKzsgeGxpMuuVmeGmDJIHtlsGC7yHZsRgCYAdl/V/eN1enKbgu/
9niYi/7YvBBfTi+mTOqgkXlqABxZbrMe7yRoTAa3ct/5GMkYaGzZrRcdZXdwO5cxkf+ZIpBT0tv3
K74Sgf8Aqr78AXEgqS03oIKs6VkG2QZ24T21GJyJ739/5RAvcfRQfodsGlOgBaMLPnOESIrOnLfk
EB8LJsxafX8vX1f0LS4Q/PqUvsd+1O7HwFHe++oe8GaELj+gOnDd2RqrrTVbpGXIYGSm1pgRJRF4
PpOlXggp9ZrbTZGBGWSM9DJRTRYcKiO9R1uT2rVAIvF/vyTTwqSvmaem1fD5IdQ2bCp72a52pDR5
CCS4Xf0SvKO8//6DPeY7Yk0Xl37LKIFQKHhJ4k/APo6aXlwVGzJEZr0f7FEvbxiKorMln8ff4dv4
EZ8aqNLcm/P3z3/csYcy4qKnMYajAtuOAcwLm7139+4YesIRo0pTsgqfeOi4/pABKMuvrJn+y6xw
CTWXG/QOlbmPMgPapH3hKXZyKfcxRpStwbyx+/bSOoH1/Rs+RhX8U/sRxo4aDOYQPDn73tvI5Q/t
rXLINT5In6Mf7Ao/cosd4IaY/TihQY7/B2bW/BUf5L9LSLnWDMIkxrjJwdByuR69892U75RUnwoj
olYG+aSK/rtMfoks54Kc1ziI7fuRYIyx1T8F6duo3fmX79dx5bJYYsbLqguUpsFGCQYTYzKqQdXj
Cs4d3RqcrkXnJWgcGlNQSKslfChTfJ52/DOb6PCuPAsvc3aKDhIQ6hTocXDtcC48Mn8s5z1H6fD/
M1H+z+ABW2V59iW56klbiD4vkl7n8/BQNP3GVbjWpVjixLNAgi2HhNdTC6h3l7v8xvI2aiJxJ2hm
q9m9+hxUZ7m6D7k5gU1XWtVVhUlm9VJUd3WCVkn2qpLdqHhdAIPUQTIw6cgnr0e/A9WU5PeSHou7
0Rk0GCy6PGaISrYvazsCYbHqN3bZyg3z5+2+3GCFnMeof5BnTac2fBbaK4U2SWzPFnhblg1rSfYS
Zy6XzCBwccz57D26CW6LJtiIslhPD8gLjO+381qSvQScF43cKU3XIsnulEsniD+46JnHuF5yM80Y
6W9RS4xkiCwMNN6aOLt2EsSnmHPDg9YsFadS27pW/2QfD4LEEmPe5aoUtXPrj032EgWVirX74lZ1
14qe5IDXmWg0lBfxBBc0PSaQWnNqOtnFEfYqAgAMEWSwpsbM01mopsXJBISUdQm8J3+VBLLUOCUE
vwnA9GhrqpUVrB4BtMa8dJpORCfmAHVsoXpqQL85FC2Z/8WCw8rFRBfTA1HQNxtiXRC9PD7U1Qgx
bRNsBwve36Ha+qz4/v33WKnb//ACvuyrtJk0qSwxOWaN+kn2fvVe7sG01vn+11cq0SVgnYoUYltB
jTgs/WDbtyDcONQr+dwfeMqXvxpKgmGVhfh0U3ZCI76IXK2A+eKmRNXK/bHEgE8y4SVo57P+QHZS
YGbPvSd4nIWMfURi9/3arGU8S3h3N6aEUXo0CWFUaEMyRIfktJvtiB3Y6NZp5y0x75Uq5k+N8GWx
5EKEMbyYYLEEkFTSN6WO9L7bff8Wa1PBP6OTL7+uFWHDYhdhA6H8O3FQjYRKHdKozK13QCXt0T63
sONrN78Dt+y199pJbpuoq5WwuIR08yqEWMUiQutTTzMDWZx4z/eqH4PHPw8mNCN2JiuyACvW3pSN
YmJt8rIEaBcJiRA7sKvTXW8HTuP0PrnF+8xSTclRbUjxqD+or/zLfcIvqidKWXRVchzRwRtPqpcc
ACkSz8w11TmDfdHO9Pr9p1w5rH/ygy9fMqqLnmTw1/HFNNQFQKaIdPv+l9eC/h/EwZefHtumhWsg
gj7XdYdEaNBJjYB/CU6KADUxabQEOBMUwfPIwpxvwgg5EEyJAbMka1Citn4pCpbY/974a+ZC5kHg
X6pBB9BclSaCeqo1B6u5dofs8KvFYvKm6vaHaCPdXtuaizIqiaqyaHh8tppLfJbvDThUW3017WEN
YNZitoNl9cYhXKsQ/xzOL+sLWwp+Hs/PSgSiB5KKB9yP7jNOAYqWtPGQx/AQGDAsWi98wcP4bEbY
5Tveapz5IaGVHPg30QTi0AFbqN6DRu+ET6lDnpUzs4s0naKk0Db+grWJ2RKQDQQQgA7zawKzAV5a
ZcQAHICNamzFZO3xzvhTrX1ZR6qSnq05dJeS2q7gfMe6TWI2NgeaT+t10catuNbEWgKu6wmKucqI
lWTcRg/+fDJwajzQ2aA9Qs3ktIWbWnufReiYmCnV4COOnd5YwG2UUBOId/G5vmzBdOYfenCUlvhq
KQhgaK/gAbLX6MiOL+NhCxi+9tPzdfblW7R90kmkwE8LyrMg3vvAFhIwyuHLstGvXjmgS2+LSlA6
hRnxAMo53TWApooGRFYFBpshB1vp7toXWESBccoJHG/wEDGzIKzXFR+w91TRI/WEXE/okUOB0UBu
CFZCOXQnqt+8ZkINOdYgC2V/H+/Weh1LnDQPaz44buFvSDCJFQ14BCqpD9ijAr27RB/Yu2oWzL2I
BxgwOl37qlJXhqJAdlDtHuN21D7lgfEhPvXz+z9oLVwtsdI0iMPZsQEZyVNvMvviyFvxxeEcSdLB
p9hoQKy1WJYQ6TqSYWo5oGRq6YtU7Gq6ZwtITENPcJLfK5XqYufGUYH6ziSYX0a8V6guZfbKeGM/
8kGPky2s5GMaAhzH5t3xZS8zuaKEvIYegTTw5y6s7fgtzqkB2xW3l+xYGA5EOMTChRJdRlJB7lD3
y7gd26KUOGQsGJj7II829uTKwVoipbuyiLSgwh/D0NzoWtCdeMicK+B1Qooz2gDtrGToS6MeVKtZ
r0QIcaXiThPGXdK1ggNEtvt+C63ktEsMcTfBrZor8Q55BzYSV+kM1HEjaWuCNp/OB2FtCRrOq55p
tfmiAfHZKf1J7/fCsTfAcrYAc0H74/u3WAkOS2AwA7v7NlPxmN7uPqAsrc/0BNbfGmit5eZLWDCw
o73IzcUdD0Guc/hEjfSUeLKpvGYf/Qv/qkBuBvJO4YEzUs0ANTgxQyisbA2H1vbAoq0Tc3C37fr5
9QALScYdZNm1KDNLsjGeWQng/wAFE4EZonh+PTDyqyPSAUPF6HnjmKwlrexcHH45tM0UMnLLIM1X
EwQHfbjntvoE6XdLHfTOnLzWUG4ULUzpkrrf74fHggoKnCb+fiSsCKeimOtlfjBVBAaXcwsGBuQ6
T/QRMxrerYkph2iYJmeYpNRHuvHkFYyduoTF8nnLxgWPJ48/wLdLa5MDmAvTYit0xFNqMwa5QxUD
b6odklsCmSukXtZWmvKYyYP3nkPVl6XW4lCjCZQrMK4K3wt8zckW4QhpaE+hC4+Zt8Shh+4AcKkJ
8k5+ZS5TrUMF+0D2sl24nQHEX/Rr4xs8Hp2pSzhtGGlixAuIXIORm7nd76dLYwtG6TTelujL6nde
5DY1JyZqJAG7lx2117zHahq9j6N4D8zKgFyyH9iSJdogGUtAP20cl8cxU12CaPl8algyToKvxvxv
BnbhJUzUwD3Lf3y/co+Pu7oU1qfo+EeFjIXTThHImI2/BXVcSWBgTfT39kgG6MASEQVb7vMfaILj
ZLy0PwQb/bLS78/VIX7GFrViB842Pl+7aWyknvTG+3Rj6VYyFnWJoYW30fA/gOAaGgcfUAuGbQXY
Bw2jw1XGGH+pehRuNeRX+gvwtPr7dWkzVVEtYXLSA0Srk94ogbr/yZ5hFDp5E/pcP6CU3bwM3uDJ
m33Zx9W/ugTZjgrDBnTeku1rdq9A40A6+kM2BTPYtRa7T+xNWu38Gv+8XNUlqLYvBW6qRiAeuisD
kRRdcUbcrPmhQpjbqL3XXmYRTzqV9twUt5jFqlnnqvwwGU1S1RvX9kodqi6RsCosFVXCYT+GH9CI
YqzegIZbaDxzW6iNtXCsLgIE3F5o1HUV6ytP4RXjV3Ibfot3QHlgUxDHoF6DS8idqZcfBjNNdWrm
h03PnPlUPfo+86J+CcaJSP6Dh5pQBHi1PSmnzNGsHEIEia3Ad9isNo7VSsRYImAbbiTpJHYAKqEZ
Dp9ancpHteN0Jt8SU3icYcGC6e93UYhSh5SfR+eBDdHumjFpBH3bDFAeJjdqyEKSjWpydVMs2iMU
ZkJTqyD8KcPTGJtB/dEpoqFAAL8L35hXZnyNt7RNHyc+aMn9/VZioEmpGALAmsemAKZpuWuzn51m
j8psQmv+q3C+xLCKGXwS2aAS/ICLuA+ZlJmRjgRaQPUQdXqZab3+/YPW4t0Sv9pHfBByZTf5kUEG
4HFhQh43r2lgdsASZiakv00BQp5FpRf5TpzMvn/L68gUtk7b2nW8xLMqKozgFNJPfh94Q7HvKIxc
oeuSWyyIghD9DWpQJJ3Ki8ddFuzoD4T9LvyVpX6ZsRvb58848sGpW2Jeg1bJNOjyQ662voEnqHMl
MYfpjVWsSPDJaE0BFNjU6diVx6R9p1WApEE0uOI1i+2gKow+rZ6HMYdHKJibVW6UVLmS1BWgzKyN
oVV3lZXBBzgLXHQ6IN6aoiRzZIgNc9meL0srIx8DJlE5D4lA1uLjW6P8pJ39Lz/xIp7FrBBXY4IV
ZvaBx//Ob0BXeIpB7fRYu9yluOWJ/kSeN562cuqVRQSLtSHn8h7eH50RuizEUAcLc187nMWzoF4X
faDXC4lvqFrrG4flsWqQoi79GQsuUDkYUEEmGexv/tY06CTl+YkPIVOYPjcyOBrhWZQgrDXdciI5
kQx2ep5YaZz7sjKdquoGWRIYFeAIQJBYlq1QAFoh0jMCm1X51FGzFAu953I4Ioy6Ellid6TtloP3
H+zZo+23CJSqkrSTIgzwAApayE1gnDKJ9iS5CVHQibipoL40Dc4lWjQdTx0++pkwx7Kof0IcXA/T
H1Py0RWcQ8NfavqSc2ho7QaR0WvRbckLQ04d1MGhGa09BYmToKsfQ8lCIsM+wymXoe3dADkVpLCO
fJExyGGl/CQWTlkyOsNehOgXVE6MMoKwXMToWf461umhZ5xUsxoYZVD8HBRxNCE/gKVgKLUlg8I7
FBsj0pVBHYQw/g63TKxUSStBDJlFL4AzmSvn5rC97e/VLgJgjdkYaq5E9aXdLYH/dVdJIvVVINFF
CFHrIWwwwgLUbHrT+rfvD8cKWVVdopFjbKh0kKCL3ZvDAb4pmp38rh2ANyWXd3D3NjrmgxOnGp1D
fOW15yw4WkmKzhvFUOq8D9/Oyb4ys/VR4/aR0TVoZkJHoz+2UAz5j9HkXz6T//XV2nAlN1iCmDt4
EcMbAgcKATnJPyHFvhdPk8XOUkTJq2K0LYjwIJkYHDG3Co0Vvpe6hDBLgdyy4UhYtIRLAOWbizhh
uACun3yKX0rVDMvTxN2G8kfX2OylCgyq6qP6KnKj3rTFCw9uIqhfP7pgMgVMrdjY7ocDpUaUmhma
ftKBRPJGxb5Wkiwh0YQHH5oRkCJyjVeFk60RrAnUCSGzwFlN+KaBtQ+kdP3GVlstkZUdugRIT2Vb
jgmLR0KP75ra4U52m/NWebpW5S2R0ITmTZLP+P4ezAQH1Td/lEqs8K7/FG9ok0MEHwqSe7qXbtol
/91f69SYzhykx51ivzXlWukaq/LcEvyS/VJZ0Iq0mQ/7RfbIG7yGHHLgdpyZeP0+PWUHdD4YaL9l
P0X8Kd+fSYn/g0x7EH//gaNWRcA6Wh4mBBm5iax2YelrySSfed9dCkFuFaBCIk7nEqCKJmgUcN2r
wF3hG+7VcNytm/xQVKHJIwrmFxqc1dgu6ktfPBEJPnp5YlQYO8A6URfg+hSO4zmAtnOc0Z9R0Hlt
SI+1lLlqgek8KeH+QyC8zEOAG+blkKJHsakFRlbBhjKu91PQogszWGEaWgMUPtPIEgJwZNn2ynAa
1WtNhvxIYWOAaFajaMI/QFf5XZ75aVcdBu2pAktSYHfAtFltrkbgvJ24wGpH1WD4D1x5ZhsMdqcW
H128Y6Xe4PC6kvpGiAhIDjwnWD3oPrMCLjBp+ka10siV32GjuerYGMnEVyaum6S1y/GFzWymRU+9
UGtipCFkEZI+1nl6jsQ00wWuPIZZBDFNOgDnFA+lPbWJ1Xajh2RJrXewy/JESX4PwnQP386XnqSm
luTPUjQ6pSi+RVpqjE32GY3DqR2jHac5XQnd0zZn3bbVdDAF+Ib4ZVxDSEnEKaQ8yaGgJMZ5pzeF
hMAlyFY+wc8BElf8W5I4Ge+R8GfRdKYIBSB4o+sRvHslJdeVHhxXsQeVoyvZ9lIN8nujCket1ohT
K52cWUomkx99xlefXVFlkGWp4BCRayNWEGpaMHVixtwM4a64Y0I4emRVo+hYRar3tYJ/2fOyRcVe
lwQELzDkrVyDxDVTv0ZyHb5KRf5Csvc2bXtfSiSHGyWz6BPVTUX6zjU0dQtBal6jCJrUmpj/norK
mYYG+pIWaZ+C6DR0z7V8iqLGYGClUdq0hZxk78JLABm9kkfnqDaSQLOE0Ek4gwQezTNYRGSwWFS1
DhOaXR3BsPWSVBQcrZ+BqPPxWQAPN9qTcJcRty29sT41SIWjJDCErjQDyD2NOjTzIthRtya0abF1
I8Rh2cwYZ4ROdRv7Yuez1OjEC4TFU9FFIQoBOJW59qMfNYC0yI5UG2hgKxacfAUjSO7sdIDHRjYA
JVmzZs3pAUP3KVsdAoiGZJijQArtrE7RVYNhIwWToyiPQ/JUYt8qr5SFxVgFF88nSe38ov6VVb9G
nDmxhqkI/1GO2CRCf23ayFET8QXjOlCrFJQkzGjGIgHcj40g89kZqNKNCGecK2+5eJ6CWzHwxU7J
2RPERk5pzR1qvrYquHztaBu+dJxqhzL6idM14Y4ZGGHj8D4lxR6vQQfMJhkI9zT3oJqMXmv3lA2h
NaF5Awy5d23OPwlUvMLTVripwdC4GaxwmchkhDHdSwRNCRzeMsth2JRDyApbQ8QAq4bWE9HLgjXE
9EWoInOk5AaR0oHim0ewpq0Uu6iO/TRVhqqwO0Wwsj6zxgRGK7WdjdNLX4HZDau3XmOQi+pjeOze
UipjUbNTP8BDl4GeVNSjVR5DSgPWMEyIQVZrMdgqUhrbKM/AtoSRznAbOWLXymQWkmAUSoOPxFY7
rjJz3mJnkhRUXwo/Z/IQ+qUHRjF7dFVYSEZbcI0y598R4Qo5+rkElwBec0gsaXbFNoUrRFDv0OTy
rSrFc8nTwM/Cp2E4ddWvltQ6nIdb6iTVTcVXl2N0i1oTgH2cjkwuDKVjjUbYy4wbq3lg5t1xgoSr
Glc+E6W7DM3+kE0yo461WwBzYbPHbSgw8hPfNvALYBIPCzw4VXpA50kLra7Va19BZDuxaF0r576F
hikoP1F6YXudSd9BL1a1JziusP2nrAWSzgCu8Z5qDktdOI9IrU5ko00N7hP/ZzXtSGuUMCRRdW4w
OEAZMRAQ9B6K/HJ8HOBfVPjspIfZteDOMTSvcqtFARNWtsrt2+DCTL+jDNy2/AeXQfcCniEKxGqT
Lnzu68hlSLqTo/S5JRUEaZOCd5rMizDoqJrMUftIsQXQ1yQNDsCj7DS4rzqBh9h9YjRdPRoJFHgh
USrhSpMQBWcpx30o3BDJYwo7JQrJoncJo4RQ2muor8R8gHaDUhqS5Ebs1Bp5UeIJYdseqlyJP7mn
OrZHyQpSkORkg5/Hs8BbZo6gKA5YVBDQHhWDk2Mdm8cKG9FgCiBQYhB4wvMg8eaktDqjwkpROTQw
KFJDBNFpl/1OJ4iigC9xLeFlkcA9YdfKidEW8Kgj+fAmNt1pbGENAUcKtD6olac+rOQSHnJlcLLr
rY7zSsFiIqsSMDOGqk2L56qaEQ1xCzkZrNpHnBwbyNEmKIsGkBcP+bQTEtSS4i+BBUVfNGlxJOxz
NjF6gU5A6ymyxTUYsdTPkI5ypMYPRTOMQKiruotUHMveaiDZJaIRAGPUDLZY7dN06QHwIe0VHMY8
qOGcl1swZVEVq4vhLiA+U4p4lI+2DM52w3dGS0cYVpsd+66SnwqcPVqUMXb8q1MRJEBBLRCnAHgB
aBZuGNyu0ASD522Os7T6VofPUuEJc6jQ5f5Q5HtMo8LsKFOrhtg2OtSiXihGWSLOvTHjUzbdChQt
Ymf2wY4HGaxz8tbV4PyJHt/rFO4xfxRxOKboA+5btsprviZXB2R58O0d0MlXuNbqqgxxiNBrSaVd
iC9ahuxJRBWalnHrE9gd5XWNcRTGc4ZYTZY2jR6BaocVsg2uGJqcZBV9Iy6yiCx/qO9RbcX5hE1L
DEHm3bBJ95Ci8vp58dHRVYfE7uAQWk2w0ijsHoG+xLdA56YdRw+CFwZXdWZOjymm9H2lnOvW0Fov
jVqTHyuHdn1uVHXlS+gDyHDSFoXqVLU+zzwFQrpv+A8YSOc0AK297c9CzJxBOTEqCIRCZfLWKegp
MZ7MwP60gsTkOHC6OBpEJYdhrASEp1yGR2dR7zteKQxtosisOJcPXzsFLaNOVJBUsQ2SPSRlEa/Y
NBuzz6nHhU8UwSSZDfAyxJC1whFD2aZiBxWmxuwmQe/Q/UfTkj0oJc5vssMloIhgXxeTJ1LV5nOU
lbzsRNVwGodXzIv1SmwMFtqBdTaYPDwYaSEakeRrqQRcdk732lTBnhhaHLjYYvmpHBobjET4R8JN
Fr0Ajclgn8xGr3mgOEzwwaJlgG6bPmmeplzgcupoIQ/j03kzgwgU5KKuXurakbLAKzX1NxVCwewJ
c87yXVCyHxyBf1WMTy31lcOXA1YMnfnnFmOnyVGfACSXJFXXlD0A3xWykKl+p3R0tBr6SP090955
9t5Od5EirbPK9DLBb4VrbQrjDui7B7sImpVIBQxeJteBF371IEYZLIxQoPvWAZWWnaq4PBS9xutC
zuzkEjuWqV2lt/nCYTPyQ1QqK9JaSOjOY8Vignk8zFnrXLaGVCY6aOcjfKbCfZVngz/IDcwE8zba
RXT0eghu62DBXvuCO8gtjVyB7d8K3OEuSIuaU9Qf3ESsnGi/xhEeqwUxevlOZKTvgOyjzx6fYe0O
U04u+0wICpM+g2ngAKmUvjKbFPAt2nnIZndVwOxzjrhRGTiwGb1Dvm8vioxDB6Q4fR7/FjRIKofw
6JNgaq+o7yxVkKRh28lwYUe0BEqiyI+4nPcC0MVN7U/kPdbeWAmh4qgkWqQnOPB5D1NPWBQkVokm
UyM1FlMhlPQj9Gkw7t430wh7Z1Cx9FjrIn9sVbcOhFOp1L6EoVtYZvtp1CDXhWKgDuw0JGbB5Vi+
knXFtsCgfKL+GGZ2PMWGRF9YUX4vR5RpXL7POBwodFyJ9Is0bxEypDYrYacOJoBVSZI1dc2Jj1uD
FeyI/2ww61WF/InhriVUR+rhGZ6ofiam57ENwTRQ8UswSjp2eALfUKi9pxRJm/DS1MUbFTS3aJJ7
Hg13Hv2ZkT9XnT/m0S/4XsAzFI5x8BbraYB7EfObjIEujR6UtxCOohx24FMLLxGchcRKyiMibFFY
fLNPMITmbKo5WfqkoRxArjGfXbH0Wo13uRyeb7j9qwG7BA7iN6WrdlX83ySdx3LryBJEvwgRMA23
JSxJ0UiUvRuELLz3+Pp3OG81EzPXiCC6uiozK5Oy2+ruKqEMVT5n+dlY3TFjc0gov2oxvuvzDy+h
yzxG/XCisvS6JHOjfHGj9tswiRvXfuvJ28z2YaWR6+f0QdHknTT8Gpa0U0ilrl4067FM3dLEkRyo
u8a/YQFL1aoPTc+udqSQ6STl+5V1ktZYqXFQqHPtqsb7lhSH1apf2hT1QF+GquyUMobWLNEUumva
B5M+UfvOYpfaOuT/hMlDclLWMDKe3Bg2qSfS54i11Oo90VwL5wtZerDksPyCYOx0J8YyvPqYtXfd
2tMlbEuQ9yAZyiGdCU/qk4Np+3rLTc2YctSX8brN1inGaYJ9I7mvXAm6dxhoaTFMnQxnwgZqyPFM
pScafpaNTCzSzbT3aA0ywho69qzTMvbU7CzaT4P1JWvKCJRktJt82TjlILeYYJLTNuR+ax6M+kz1
7LhhpuxBw5dOflQxllw4P83gWjJJT2Q8Csu1rX8xXjQdydjqXoeDjD7XlwRhQnv3Hy5V39xeF1b6
+sIZAJ1IGVH2DQeqPUear0cnyyagyGHSaej4BskdzfOgldSiYzHgdrvZZ4suWOStp2CkBCA8drmr
5CPJRZRsuuy+jPcxE5dm517MtKDmHGsZTu1prQB9B7dZ4xMOcUE/MFEsw0EaEt9W8MxM70BCSkhU
68XDb0Qaa1qsfjvV1Lh6l3bBFAedXuAE+dIJzGmCUvHMIuJDdMesiN060+iNU9eQl8tcm3s9hm8X
2o8c4+JUdiFX+1WahS8VfoTD4vIesb/RVcV+lT3NONTln0npWSrGDk8BLo2yvYqycmex7wyTsx/b
f6bYT4jr6/Wzb66CrY9qB780kPRDBSh2dN/55BXrrvol6WHX1sZr2e/V5DxI76R7B9JM3pvFdj0u
bDx9a3DJv7Xsk1LQGUVHm6t2qllSy5oanKzW05+7NSTTsmmOj0k9zx96Ky8fImp7oEprFAdJqn1t
XoKsGjzwidZJktw3SIeOBiZflV3prP6zOGtx1WHIPotD0S2HOU4D1SY6wtium6KyMZX7wzrtK6X7
2QwjPdECP9tyXIVITRysjp4HrXlqy/kvjhnc4DB3UZSYwZBUT43F/lRk2U/yahu7xUiYXtaI9F/p
sVZXpyeOms/lyuv4ZRVTEsSR8idZileP0c86P+Xteeud5p/WfsMRjqx+MPOMrlY4xbeBM1c2dd46
3hs4czjWb5JKDg42bni7WcGdbLGYyMSpSVnw80yJtCxXmXdr5SmLP9SfdcpPvxPKs+h3ReMk4r6e
sOfEitpLi4Ol+HofO1HnEyoHxLCW7/hT0ghWSH7dQT4qIHZNSxj8nrwB276WNdaQf8aXchGv2oe0
+oR7K4EyuorhNr1fpLcxO41678Ac69eBy1qPXcAKNlnxxU6SIK/PHf+14OMtoG27vjiN2b7CenNy
qixocby0L1oWGIRnIyquTK8lx40pOD5INDr1CybSQ/Q0tao3lrsp/04NP0J1ruzFSUOJWG/YFH6Z
Wb4rIijP15attT7MtGNZNvvMCAiBZ9V1Hr6S0VXTfZT9SslntD3Hw/eUb/tG8TtsnBqX0a8CJow7
TIJ3JPn2rWc3l9rcKKfI2WIwsPxAI7c1tZ9Zn/aUnQsdT2GDX8bx0Ak6aMgZFpWzZLwa+T6/aU3M
BPrUZh53yZq5aoV3VJacUBMHbZ88COvBuOjNA46ZFg40yGYa1/6WppYp24vN1xJkorr0017ZSITP
oerx22oN5vBjlx1oEyT23WVyDliqtF9Ke9/o74nCAmIxPxni28SgNwNgIqR+pphV76IjE1MyPNE+
lJWbyD+9it1v9WWjnyv/mumqw/5r7JbXHg6Zig7AcVLLD3CmIblEzb7Vb1V+6vSHGqdQJOAlTqGI
m2TJ49Jbu72i7mkItvqniryC3PKidE1Au8HDDnWnglVly3BfQ8QRPpkMN/njSoqIaFzES9ULyqw/
SgAtZDePJ9qRhi2zb3o8t21CBS+zt7LeWV9cKv1r/au3ftw+F8Ze4D9Kzj2xOgObHVgaD5o9XaKy
fiT5dac1PEyC6uUnOwoI/kysFz6LWT9WN5G8xssFr2Fpe+k0OpskdbK0OjcDczxDtZGUSJnGwJD5
cNspequkjZVpEpP0vcBkLW9Abo6FXQRmlXHi8dazXSW5SgeBh3SFc/hD2davBrdkQROmJgyzxate
X+N1V5eP0cArfzIYZyrBN4AkUBbYP5NXujqxdV3zm71ttH0nmPWpuyBX25nmw1pfK+2ljc46DW0N
C1b4WuROalgWx5Q961EDPMx9cKus2vdPNXUQc+Ze5ZVlrrk1lW8a/8btUEpgvEH7r8/DmcVf81Mj
Ikfm0mRtcPnH5zKTYJbJdFS+KxECbu6K+qCnPu4lRJDYpj/+csok2xtECAM604Fs19R8aarfsfg0
2v4RvB0VgtY/NIMjcr67d37WKvtYtG7XdlCG5hNiUZuvr7flMAGLaOrHpfxY0/OGtUb83lfxrtQe
syiomMfjnWm/iMUFdrPPWQcOpgVatUed5ZhUqolBDBCoIP/EfFPao4HsKE+OE60sdcRwup73/SHj
3h8NxnmFmrJJLtAQLUVX7emAGJZTziPhQ7wL0cJG9Q5ndlAvm0U224+46+JPUX/PxXvfOYKdItxb
7EtVVw4WvQZYiXLsa3AU44KIYaoINQrM7MrsVKlcm0axM7VXi7YicurNkVHE9o8tJowll8dfrl+1
+loWjhEHsfaj24WrG8957BTZPumCUYSQHFzDk+nMxDk0L/gGZwV+X9JprW49GeTNecyuSf+mVwC4
x16avYmdgaz4t9h7Tf6jo2ul2DHoUlT6mOSYb6yw5a60oMFx2pZUjF3FO0/3ItOP7JLO2s+RuA11
DH/C58PhhDhbfdf/zHXISWkSN+sCKwu7jubluSd5s49/I+NoRIcNEWzimkUw/bQZrRrWR6zp617y
upBfvLhqf2FvmF6wZ8BTn20Q9weN+GiLEQVwSeYsp1yBgQFKImX7Ni7convNDVLkSwiPYzbSNJp7
qf/cLNMx0kOJUWBfO7IZVkicSdpQuU4D85wvnlBft18tfVOJopcYft8i1uSpy0blyCXfPvlRbly5
JhWrPCElkfSfHrj1eRUW2PauvIfZUEcLAoUHX2JhkhQnGIHlZxHecMSNfFWQAAEvPnMDmRHWb2qo
Gt/58t5day6WJEwxPKFNi36N4m1GCQyUVVBqhaMNkYtGZzJoz4EdwT92c79fUUvq5kesnXqB1Uzu
zwkPaXlR5yNvQtGCEToa63ita/dneUDaCdjrquItBXwwr9PiYpukMUcqrxJ8twBJllrDnRYgMcQY
5s5sf+voPGMrbe/FhwGek9A2h6t1qcnVGneGhe/A6yzVLrrH3bb+3PHAD2S/pvwgL48LkiJG/6YO
1t5rMl+enVpyo97rhz221XL6z5r2eVa5ywwTJo+P2hTtNtMK4hif+f6xWjhhjJ86yQao9C5Z8xRP
XteE7XzoXlpCQHGY/2P2jJBCircYtaLlRbcRQfmH+TfmbqI4tYxDfajaO7Z8rDmcDgP8weip3NG/
WnZQfkuBcz8ufHEkvDH+Zw3vi/IonjVsCNTpsX/X1qDmJ9K8bd2AKp+qWAnpQUgsc5jio/TfpsmO
hmQL8wS9MvdcyeAyTAs8hyC/Q3aU3kusfyopldIbyiNgva3+JrFb9F9pEYC0kixuLS+KdOw7N1/C
SA4Y+Iw/kZtO95GJn2b8BOQlanuX/VNpqW95ZfGSNXdNg1YHJch7cY6Wdt8ZJ3jsXbE+CG5daQSF
9RsNfHAhYvZzxAHAepT/6vqJUaIwQhHXu3Y56jXX9MLcujfz71b50fSnO/6PgxKVTS2v/wFL91dO
7LKHNAmxjrEdvQ7hB1BxyQBDyfZlZHuZBGv5peArn/nNGwvS+Q28eQfXakY3+QZv0pNpbSxBu7zo
xS3jnUoaXLjxeJ2fxH5ozo0WmKsbLT5oCYIwwgBwry5RNzLLcLowBgo6ed8qPu+bufwbuRbih0H3
zMgZ4yBqKpdI2Hq+bQmWB0e7vQEVz99j3Dr1uxA3vna5dwssvo1g6nyg6pmVh6/NOGYRsQZEM+Py
19LUSC3f2vqqQ8+kr730u3WOyotjrvAex3sQgbjr2Bw7Lh2t8WyldsfyB7cHM/ay69a9aQJ8ReEm
xHr/HZM1KQ/popvVm9BLSVz/QSeQAJB53X0RX2vrx0IPsjwsFMemdyUix8KWawgsixrtF4y+VCHi
5qUyzMeAo2mUPgi3RD4fcFLhy/Zr8rkOTOol3JTqTEmom2cFmZ96GtrQVr9n/uO2n8x9k+8q6S1q
XprPSo0OUfYCc3IfeuwRkX6HP1b/3p8EkH63aI5WPHbGUZm4zBXWll/s6G1JEIXUDl8CvZpCo73p
bgYlRiXu6ZwNGPJpJ093s/fUzWu03fzT3uiommexlMfFYGgT/sy7lbOGupOeDZYdyl+hKR+1wu5t
AZa3QGSwXdWpGjfHca3cwWhO5v+vdxIbahKg1nl2ElKa6vpTkH/A5orxaLbquwQAsZP08c5h16XT
d7D2XEMWyLNe5qBEpNXE/XOntYd+TfZqVTvG2IRdE/3JWfPPnqwvSU2DFmp5lxupI/rQyHO/nIVn
Wp5qTFwsuyr2BdPsFSETAtKdpbh18qMmXypqBPUYWQEjOGGDnbZXmuMdhktc2fiDsi9/bEkLUw23
anb26kt7G9vYG9e/cdJcFCg9FxeYcyj4k2XNUzZtDJahTRx8z/xJ9zrF3yy/gmrRx/RvMQ4q1Mli
jR+V8BjG294R1nzKW8yLh+m4DhziEkxMZb0GkFpNz/WT3X/EuuxnM35obe7HZv4IBODn4z2+S32a
pvtgD1C7EJHbdPc+WcYXnyto6RYvbimvzXYCU4u26UOxbqmWPdbRPuNX67r0JKQbppxdzjWBQ/w1
SU7cm/PqbzY91oP+F8+/M0rrGARgR4OPBYXpKuI4I13USAaISQ9wKLX3phdmeLijDyvA93Cd47Ca
DitILGQVVIIWP9oV/AU8z15XjpsB5K56TU4V3A71Cky03zbYuBO3cDo6luGL5VZhVN3tIsOrWdCM
SDEJJrnf1+u5/jHRXOXmdAVcBqWYpqs0HqSnbXggzoIdysn80K2Yp+sWalCaod3EaBt+DaxS6ot6
W7R9mWN6tyfkbpcT20jVm0afgVt0z8J+Qu2CDzNyAkm9qbz69Ml8R7Nwl/iY0WXINAj4tVh4kEEY
xRhJkcE38QsBr/uvwvwY59BU9ytORcR1LT8TmsASAu8yUcvFSLdWejk0cbRg1K0lYT9dyuzVNk7r
fM5hWQF69YMY0NsB7rb3EMCl9YsxBe1/xxoH9uRGk0eLomBs+DKtl1a5DX/2T5EauzH1jOi7WQCw
0vS2GOOHws2w8pvH5K1uPguUYPZ8nP4LVp9TH1JUG1yJ9a5hcqyHdlJoJT5yukfayMIHv9OWnR3a
JFVFlyIPiupmTw/d5EnFRYZbHvMjyfWWZr2t7y2o56/MrA3uGTQ/dfSrW05uM/SjVc5lh+cu6+dt
cXWe9+JgOWs4q6BxdarXdCYtSSm9JP1o2pP8ZfFrxtxbyp+ofh2xQhX5lREQEhL2SIjTVmfuILg/
2RjslUNc90fRwQHiSATFWMr7bWKSADkG6vM5ywO908koXvMNOh05y4g4oOh9weMt3rC+WcR6bOnj
VMO1h4dNuRSts8y4JQcYbfjiGJn3iFPhre3HIsPzO0L7Xe9yChQ1tsf0oSFbaWk27vNNrtJYoCIp
nBrEj5YBpY/Nom/20T8rjCaNM2jhsnnak32dutf2LbMd3gdAUMAKJYbckv6K6h+uZE3p2x8Vjaby
3gGzxFkoV7a7VrsYhWzpauauSWRXvaYVdLh7790+1tWPopBNINn6aslbvYCes2INU3SxuQ5qhYc+
B2I4NCMTjU1ohnpsxy9Wch9MzLLF5kvQmNtXNKGWqJ7nD+nuBDM8SKg0uoYU28FPKRryfmFUqjcc
8k6xhir2fs/AKqiNF42nLT7n60ebvseJZ8v/ZCi6VLwZuR3oD4vsLQbc47EAgbehf0i8kFPjxVbk
r7GUjnHLTRPhkPhqge1LzbuRUWbdhER33MOnT7zmk9xl1qhQGVoPq47FlcGXg1Bf/C7RocykQIa/
TqK9PPOAsts4tb5d5kFrwuFA3G2XBi1dDAGKEHt6aCLqROwaHO2m/s6ScwoyHcdOh4gk7kKrK52V
dDYGhqT70qVnrZwRB81o8ln35ITEJs070scq8bOtoocA1za4pVrDM/PZW3X0OEUM8KDll6GYd41i
nkYYfYyRJUdTH8f4RsQkXHdsI5Da0W9PZsd4nz8lDY4AU6F3aKBATNQmzA3CbSym8LLwE2ZFmGcQ
k+HNaj4tJeC9ZBgHUpTmU1d/FjbvRArgQndqJfVZsVSnsh6l3r0/6ulRDJeSvzAuPvnTzAwZo/VY
iJ+owWb6LZOR5ysM4OqzRMxuovvLNmBzxLBLnxyhCqdUlKHypwLa24kPMtKuG3LISBVuZbxJDQ/l
2FAKt8/a/urj+P5bjrz/GaoYI2ZMOAmTvjt1VPE0LwnKr/KDK9tSgBNNYzch0S7N/F9vAKEWC542
b+AgrOkgIIMYeJf7hyr56+HhV6bd6W8TvfufUOWy6ecRaj1mRmupibJlvde0RGn3PhX5QbPQZCXZ
QeUHjy3zSCzmsVyU24gnwXyoxHOUXwVaxjh6lfu5dzdbuYzDFHmdeu8264+kyILyKC0ftgJ+jdDN
Gfko42tqP6nq5C/Fod/gqaLHKgZR0h6H+FCrMIdPihTqlrfZkWtMv13tJbArhrkn3JVuV6/2qfSS
qhOd9rdRfwkgpnTY6wK6ZZd1JE5WIO85Vqrl0zAP56xUnwoBVk18WVIedGwUy2/RIZcYVhnWuYTp
3D7nnos0sW/4P3Pmlu7LWNIXyYZrbzbdr5QJ/gnlo9bV+3bkhA+jTl0zv8cBpIQbWJklKxxz6zNK
1gM5fc/xeFjUFxNZcc0KQdq+6VL82ANqdwwYqSlNpxR2HzjNkp0qhdjNaVp8XZMTv1H1J9OI05sm
EAi1MT19tdV7Yce32iT1RiAcrb/VOPdUXdtLLWrGcnvb5DsERMmJZRvd/7lIYHIRQonorgxkbhR2
91baROlJ1nQQ88QuAL5qO1Gp4WgnkdNmZu6McjsFySC+4s6MfZhQVAtrcrIiBCRCm8gOVejuq0sk
+UMRCsVmv81l72DW5leJ+z3Sr+v0zPjZZUfbYneiTd0KRVL1pRvCNUkQ2HZ6xziV40JvsQnjdPFf
Kj1ppPswhLIqY2vzI9lGkHAKwoZcYcdsGTRiAtv6qbCkY6tIs2NJmqfjy6FyUG3XGm6jnrpKFa7a
p27Bf6lBMfA2qJ/dwohfoqZoKrgSOEvrTtBh31trjomR0da05y5p3gxDIXJ7golSPcTs4pAp+mXC
eBOYYKWLtYCwCD2mDQ5TA65A+xAJHpVJMu27vnyY5lHAakWwXTjzJlbQtjJfJgtzjmmVkRNJvdh1
rVC8JOZ5mzY0yahmqwvBc+qr7lqqtmNRRaSlOWv9PzuzDiVGI+001kQf6e5io0PVteZHlx7Mutyn
8chu3JiC75eBHF30yc+ID7FZy9LIgV+li2bhBItTQHXONBpnhy7SVELSGzRuiyU+saeU0nWu5ctq
HKTOV+1DrQfxcpusoyDNlPUATtvQDI+81rE/kHQBnSU2sPpMAo/U0IApSLMUL1s0cH/FfCEhmGu+
wqQp3f71S3cAX2EarQen7J4b4iZippsL9LZkHkXyZOhej9VE79opOBNEb8rNMjJZFFvIBGCzIMVK
q2V5IxsNmof8wa8J6xpX09ViPm6zj1trP66JP6JAGFUGy/Y1mb12HMO20PatGATcGy1ThuYQ0TP1
97V9qoFTR+vbpG7T/A7TZzHYGNZoH033A3AWddV5iNOzUoeFOj9s9q+wALtLJpROPax6768Gz6GR
9lbypQnSTiSX9TPcog6F0jeOXcmfsh0Q+eh2DfIXu4s+u6oleSaLEJGgxlsU4Uq18ZmaykbnQzBg
P74NihyqWXJbo9yJWou0O+HoUYoSopbQ4U79GvSdid3nUo/2z9Q1sjfKq+VKSpx6ih79KjV6VA61
NvYESjYDsuFMJqig1LWa/wF9kDTc5FspI+nsidIyY/uIBFtzYQA5Hf1Y+nmWhWNrH5NlgckjNQYV
0wwhXy8x2FijL07S1z5QW10LJGcT8I01VdkxW1pwqeTastTWAo+MeXWSIOO0SQk3lIjLWH/Miu2n
Vn5BnnvO0+wxui8oauBOI+39xt5KierGMAzZk8dq9I3mrhA7L/pRFpn1tCHtrGfD9qu7aBeduzMn
+MtHyd6YdptVhjZSf52GSjCdZOwm1agUtNvAkW+hl6Kyo2UbZM+YPqftn2hDlblTQ07WobRJaE/Y
0ZPc2Hjq1fNi2vQ6jUuydaTqO3XgR/zrG6z/IuMhR4HQ0ShXJl268ZlLLROMZLhL+VY1+YtircZl
heYGSygYze/qbSXX3GK6mM3VSF6lDpT6IFf1/cBVKb6TpfHVGLxo2juaFn/MWUeTURAnWvvXIOXP
ncl6T+M40FLIihYULpeF7ayDtSdvh8iivx5PmH6hx7FvSDi66TJVP3n0lUzAnRxha/1FZDDTYZcZ
+/gDKMUqK15n+Nvo92xHyNdJBGb0GClnLRqSa87mpoYK8aYv20/aTPMh61+tIhgK41cvU/JJpkBH
LkaWn49SvtYuxozh/lRArLhD4+TDc2qojoE/rDk7BWrcXBvC4a68wygabchio/m1vHQogBiudXta
EwRPqFcttYTlL10j6UIjQYntYW9nrkQg8HbtZsyl7k1tBT8hw+xJoV1ILE++c/kiO0HC1aECkZm6
m38pzn6lQnkVXlfN523ep9FRtS69njkxJSafXqfuCdIJankuIVJ9uwJ5Q3Rqs5brSIruTzLXGgxN
MuX/Jim55HTjojsu0r9xtn2K9mMqWl+aX4QmsF6d2U3Q3CqX9EedXq8skDNMPZW2eIwNSw+HbsMD
hPbfq6MR3lR55M+f1MRBxESDzKGt8+EhZRIry+0UK6QSglNogEDDlEGrrherMO4qJiUo5bCoP7cV
x49FON2mOoryMUT1wV4KPgdbsPmnaaKd4jf2dzgQHlL5K0cEsGq/M8HkB3Y1aq1IXcDwbTVYOQXp
KLaDTX61urllk0CQEFpYWvGMroCxN5N+S8tAQYq6EaF9mgVJ7Df4w9QA2HkaTs1qMd/tW2u6LvLK
dsvUpw2mqhDaVQFxLQbGzxZDFKNfwRw0f5r+kta0nlAGtLspqcbrmIDoU/YXeK04UVZXltnzsAGq
sgd5zFpnasSriQyFBY/a0K9NpQUpey6Hjq1kFlekKrRKchAlGu9xtTiwGyLKRY0S9+7o9N40+P6u
21u+TRLijVAZ5IoLEHSkS4dAjU8LEUiNKaxdq2aXSvIKBCJjjcGcpjEumhLMgmyx9Vh0oTpJSFoX
MEAascdRim/xVLjrolkPw7J+LhK4oabLnWupqIdr035qFTLH7OUJxDXv3rr7pNyr8V9tY8+eKleN
RlQ0c+7UtnlVe1jl4qJGz6jUCy/P/rWany9vY8el2bS3yHrUMLBGTzjKWPBbr0v+HTF8de1bMn8o
FLfEeh6Mt0UH1VVeZEDD7K4IessEZLHG3+Py2pztmd2BKGnbB3OFZIr0QgnNNFE/I7ZVS4jTeIOT
q6PItWmu5MnX7sPdCHEeba0Nkmru5y4Xn8PWerPastAcPS/pFGqR6Zb5ojzL1k80Sg7Xgt6m6SsS
KQINDAQZndaYKIJn6auTYzZQss++L3/jLQEle2u2ft9m0asEvCCPz+kCJJsYCG56vcjDxFxUjg+q
3lp2S16/HXXI0k2FRYD4QRhhIX+vCel8loauWPsuU+sEeDFulgydTG/CWg7SN+q4XlMwzaCq/rTK
gGAcsCRalPEoL4mCWfB3Pb8ZI3tCYPJC2Nx3edCvZWiA4sXjZ41L+pg8s4mF3B0V4sTjpjzML+OM
NFTIFdNK5uogKuoGO2SKNBxoo0HQwabm+6fJOr9qH6FlCyZ52/roTfkprux/ZVPSQINfGmspoS24
mzsgegzKsnsdDNo7ALfMmE4YEmeSj248HpbAZCEKBbOAELHcrmPa6bK7TJ1siV0iQW9AaJcaqhfd
QP7dZHr0DvBLAWt/DbX5mvhm0XEoCdJRzPbyK0bGwCTSkzSeLfJcnJ75wl3bN3wdUbNosVPOoJy4
JY+sdSkjdZJhrqz1x5J/KvnmDdOwH2VEIJt1JB50x1rxoiBq6SynGNIgjVZyjIFnpLc15htrlVNj
PgBBnroJ4Nsyrkpch8iny3ju3hdyZKuxZn8ItRoOz+bAv1ewHwzL6xYIExVfx8HSsTZs/uYIIK9e
7Pcx76CeE6ZuiQ3n0hDgMqLxWU5Y8Dg9I2tv931hW+Fmt8CviXioMtA+eiHZjWu7PWkjSjNL6RAb
y4dIpRnOejfLdKa6mLewlyf6UjZReh1temLDForo0ZgNACRTP0umdTPz1lGic712DwYdvWYlfm8B
FlsOZeyY2/QrEGBx/9bmiFPmJayFdiFND+ruBR5yZccimOdftTWPZWZ7wuIbhv/i73sG3e3KOYyn
dp/yYyk9Gv7ppVZmX8/+UfjDtS6PqW2GUR8wHCfjSX+J0Ow0DdneqFb6WnEisN3NnBxk2Ick+og6
qiMvCuKaJN0emlj3B9htsSxAsdZLg0VcPRPnYlwNpN6sW0M9y067/QqUWkM07tvqn02IEfYP985p
RhtX/djjmyRuo/mDDixJP2MZIgUd2+im0ueMT7cwbD4qiEZHTG6+unMzsUSWoR6HcwPiz8VVyz6i
+Up7Wg9gWA2nGNGFZPryIN3UugvtRPM77OOd9c7FaEu8Z0oPNAsF/FqHk/Q2t3lg4GRrp0d1eW1Y
RlInAtGE7Fhpf6c5DKXonGKSACPvh36msGcYtozftj4noVCjfa6b/xKCYae2CBZTECvOwlvF4k2J
IE/NDVRmCBMM5ZjSBwmWN6M+PvXTbZ7ToFlZ/TOag8YKAUuBHoaK9z34UfCkpAmyE9mVKXbMyBPr
8zVoGWNSrC+HHLWHDkpXJrfO+JLSm2y47BchX/tY1S+1+Tbh5ZUWV9fxo642dkCz+Xtdanbrm+pD
qbNrk2Ji22vDVVnMl2ST8S8oN6ex16NUHBsbi7meWDhrr4CKZUyV9+cQJ/yYJiuIHd8TCy1ynPwg
SuI+PoIdc7aonrWZB3GN/DyHyjyNzTWJbgwzSQ0pfCzj+9qk346ZN+jZtw5wOt9W6YV+P22j66RD
XS0YAMjxjNg6Gpg3gOSZ/w9Djg5cn+dHGUnqhtLWXqdwYDixrLTYqVZ1VtvV3fTysCa6+kTQFJpY
bWBnMh0WzxpR4CpKTO0ulKDR12/VMr8q9dMsrps1OkUnIXBReyRZpR2fLX35H2dnstw4kq3pVynL
PepihuPazVqQ4CyKosZQbGCSQoF5nvH0/VGV3VeBDIptZZmLjFQIg8OP+/Fz/uEFBHsW2YvWBUTu
9jJV5eyUHWVu8qCUVPM5AjteWDfMi/TUCT+pO5DZ9PnAWRfZDS2llTVwJs49ay2LpVLiThiALk2v
MZpZ1mo5t4hmtPF1oe2ihOZyLdxtH2l3eugvI0NzPLuHiLHKw5UigSwF2t7ojlqu0vBaEu4tZIg6
eOs66+gN3wzvB1RfWvmcQk1DclT/VjGOoaTdVNTZSyu/lnp5bupimZmyeWv1EUgo39KWHOIQcEq6
JVTE70EH66pDoS0Rof5iuRFqs22Bi2bc/Ttdl2JApUrE8UQUEo2zAipw0/CdjH45+mCOIEz26ZMQ
LyD/Ru0tp1mgAXlonV4ih2FByR+FOd5zZtqY7DqpQm/E9uTrFhKUVL/2Y3RtxbuhoNPhZU6QxlAr
LEBDwzrqh5UvvGsJrEHRh3sjzLeqZ8CR6Y1lk6uqA/9nERsFVSd5W7hUDYLcfywjeaGDaINhi208
iOGsWtZJd+1V7tyjvZKNA7j8MXQ0YTlx1oGhqwrlJR9t06e0gsSr9FRZ5byxWVHXODhQuN6ogNs6
3ABM2GpO7FGkPWjdMwtvozyJYaO7fLQ5NEuS/dvRR74F1PotCXbu3TE/dPsInltUG5sjsyvu89Sk
G3M3mss+u6rJJJSCooFerzrh3hFfqYycnvSeAZLX+mhe6g1REucAE+0cqFSYS46iiXoeeBUDrKTJ
Nq46tOgo8oahU3Jy9wKnoF9TdN3Wys1bXKtypzKyY1XdDf5K0xw90HY5FWJFe6iLjBTa4yCwyGJX
mxUFlLRsKdN11UQ/j0/qS5xWtPQQ9g3E8ScobRtbTleeEqmrURnfevO2IzfLxxtb+pH0T7TDOaKf
GKGY4iDMa4hx7mbhknZtPBjgNsW2APkgqrXsK69tlQMyTrY9hRg13Yr2h6eNwM+DN0uNqYVL7H02
umCPdRbse0TAcXITr/7IYc3Vxp1OB38kl2j6A3wXqijDYmAjHw4Sgd3KBlQEZRY0/TcoQ7X9I9B+
KuZ6rKqbxDjQyaRNPMA3loprv0wdDUZ+aJT7eLwp9XiFWeqipHekJccyfbbCx6FkH4RrLnZxB5a9
BC6uXZdoU0WloEh56lcsMwvqVODEJxQi/VmDpBUUWjVa+1L6qSGZG8MbNktoMCeQUhPkcPPFAgaR
jy5dVa/xGZongb+gxTtgNajCuF0CflZNMffa1snGa91M+ct05FwaIgF7q1RQWgSICiUxjddDfpWo
Vyr5jbyqxy2asRT2ZyM6SFYPoXV8PDW+vEWWb2DoBlQljQ0FI11f1e2haOYJZS7vTvcWRUqSDTpb
fy9OplIURkT0IIHuACcBUsm/Akw+i7RXwfmZbgL4Kqml8VrC0JWuGx8oCr6xEWA8m0O5qvGN6A4E
BzqaksH2CrKicJN5UKXLbuiu8ormxj5odtXwPOhOaBpzNdrV4bHq9yaAUTU45LLE1PSj5zzRN5YQ
jN6bnd+UUro1Lbq8pQ0qE2qk9EraseFYTrkPojZ1pEUV+85Yi21m2/jpQdziiJvV9LV741HWfxpJ
Cq7L3Abe+BAWL7bSJPBWoDoUneLATnUGtQb+EK2kEICs2HmnN2peOabz5cFLUZ2G+tfo7iKt8we5
ba4C2jGNhXB0uZNaD5qYtPBL794LT7MiOBp2sC0YadVVlnRd5lrZbGptL+TBQBGVFDb0KmzyorVc
V9eQjUnu7oWXfYOoAQCAhsAS/7JFqG7cCKHk1gBUMoypM7SvhqFRLmooD3j5Cl0s6qklJ/+uQanc
mqv2sFHkYXCKTkeSM73KwhhlFp8sLG1rqitm6/VLV9SYlBUce4u+WY0ZBYiohN1J5anpq4egzIj2
ypOxhjPQWNFrVb3xJMV8OOn2yY7J+d7xWqPZ2AqFA8+mlqDb4DZFD0wUChSUFGl4KsYD0M5I+RaV
2XysUCoAD1/Qe3622Np7766gCWRAnLDLpRuWL3p9U5qQJQb4YF2fvKcVZOehcslRG5D9SvFo4dVb
Jg3pV1e/+Zp6VRbKVpy0IPLkJke7yMxEsM7aY0nhmJ7aqEQzjyKYoHFsKWyLUGZ6w1gW5g/MjdA5
CvuN2717UJRtnwOc7x7tljQpFUN+SEtAavDrW06eGLcacPs65eCeTo85rRBNfo4V4xvSR1LWbJI4
fNY8+LhpMtxaeAncUTVdk3rWOjWv9qaLAT4psBoWFbFWNrcCuR5g+4H/NtQbNZAWsroQVrOhu7LK
EXrK4+TORy+LvGkEqoa2ICk6zgyg+wb9uxcdksTxgGeDCg0G0A3DTYCq+Yw8G/0AoL++ZN0k4zjX
OnceVgu/qt7UOl8RS05b+buGk5MWSXOD7qMV07ou3JVKZcjv7/SBxMy8E1RdncodxrmVxKTYqGNJ
SfszOU24YIlt2UozrwDsFO5dp+NmKIpVfkovqLoV+Xcov023FAFsNvypTGrkvCvUg0JdAiISGV1q
9Iwy6yCD4Qs5XygRYs4m/GO37HtSCShv8Bf9IHbGNGUfH6trq5NOnMgj1Z0svC+KJcRbuPg3Ac3Q
gdPbA3hR9ANk3rr3VHhjFBmWXnIvmoU73CposkgbwhJKa24vS+l7VwOsCZeNMe/L7+C+PYxx5dvK
3frd/aBsWncdeZLTBzdueBWDPbWdXr2Li+XQ/UiThZ2+BHTlze+BQXPqsaaLGjz7rBXdoxwvLEyo
ur1KgVNKkadJOc+OFef75KZPqJgL5QTyDK48i8TmELFo2O3RNJy0v1bbx1S/E615kDzje87eGYtr
cmBHbq9pTVZy81D428Z+0kiWc+rgcetmi8o23YNourla8dECOB6NCgmMw0qBNUnXWAe7QOywAmWf
xZa+006k2qIQSH7SFp+XaJwnSkUmWl3jduj0Y8gSNSbUGBPtUJegsbRsWDeSoBOVVVvXylgWmkFd
tQCw5gW0KyV5KuS3OBxWBVySIcfethxHBHDagL9k7AbN3ShhuSnzYh1LsKViaaVAAhAowiRX/skP
pl/44w9fzIUbHuSstikxm9tckTl5KKCnqWpubJr+FWW9vHv2IxzgU5UExqS3oaw027prM7J44MC7
0iAhGqDjFcl3dOeufJlDdAYnOPSPrZWy/A4rgUZOn6xq86CpB1XbCEpCdCBl6yrmqF4Ne2EoM6Mo
yq1u+a4T+sY3ehMIjtDmLn0kpGgs+nzxVtHfPFWsQzhe0UhHOwKBT5fDbzVCXJuZKpwsBLLk8DUR
oF59WjODqq8o3+Y6Sa0Yt6UW7ROtugt0IL9S/CB5wc4Fm2FI3rVRBdpM5JDQ6nBtC3+tjhAiUFjr
s8FBaqOlAZge0f6ZaeVjHsJn6BaZdOU2SEYPiTHPT/SjiC7xsWGqtiyu2ompbEYsdEVhgu42NY33
rG+pbtOaz2Yup0Vf7SELBFUyawr5m1S4z1JIW5jOlGmiduAbP0w26zJeKADz7WrTB0szIF3xh59e
GO5SGwQ7RAUyKCOjSDeckJ3pqrGbhQWMzVfShWsefS/Y12BzDJkqxSk/j2Hgpqa9VUpEne5VCxk5
CyxQRGGXzlpdOCGceMy/DdiFlfToqaVj0xmoYx/AxtHjiYB1h0bhjCO93XT4UdjAQCRaMoi+tAOE
KJFcWVQNSwCmTQCkCFTgTKMfmMTpotKLWzdLD2bs3+CbvOkTcZM3+7BDVKlp3gHShNJaSAcvMhwk
N74prr9zE1OeRz7kBLJ82pD2jBrWPnLBOIU9gOKv5aiU38vfi6nJbuSlY2LZHXSbmTx/HZ8gPM9O
konHbgZn8IJk4hk56qm5bh6FrSGrBgg+felL93l9W7uPF17gpMz3GzUtY6KjXui+PMSaquxkuctP
AFG13A+qHwJFNOgOKUNePDdRBzXWKA0yep+e63vjCdpK+uiDPrjwHGdE7KY2vFGtpmVrg84Z++uT
fG4Mn50W4HJ0wHfBU1IXRTzHaJyepyvtQ+oN8oVbW+eGYCKBXNaaOZoWO0OvI6yLdpfpuTKEvH5B
LQ+09F2EPSe9G+i1SRPvWm3TKRuzeelrhA4qJphUrGobriJskKD+VsTqIpTsH+xilb8mfinMpYym
OSuoPejVUTWGuTqQqdm8VHHrD08py3D1ohXKOgD/IduQzEPPfPG7B/ZQyE9QMucChpmb91hPNOvQ
kLaxXgGvR/l9bMhoIc4zsTW4+MnM9O5xJLFKFM4KIvtFbqFVpuuiKddKVG9TXwKLpGPSSlb4I+Z8
oBZblf/XxzDvNLq4X3/SM26ZYmqi2vlJ1Xp+oe38rpJAgse1q6FomUrPQSbDKA+oPPzoVNAiemtx
zDRVmVqrgQyPXscQDC29fyuj+FS8j/ONieojGj1ple7qDlhuEanlsbfIWNTMre472wzpwHcKNTwb
YBZUpICGYDzCL21E5V4IeO00KX4XL6f5+0n0rs2jOEtSecRd0r86OMnWvclWwezVeazWUT2TV+Bl
5NmTNIcvCAB4tu1md40jZlTc597qpzd/g1i1lwF4Ly4N87nQmSjG+kJSK8nytCtPbdcIb8kAV6Ti
G7r530pLneW2Rs3VW1CPPHX2gOoChQ3CDtqVxmEDTUpaMnFNyrlt6MG15NPrAhX/17B6CjhwJMi0
GjeFf2Mr8doCvt54SMkPtM46VFllQ70Gu3vTvcn5Q2zs+p/GcLqBhQrZuE7S21B7lJB+zBdAdLyD
7CPFdcI8XKudgLX11AI6TM0tJF69WYDhPOI/vbDuKLWP/sNgLGU0PyI0UPcSWVrjWOS1tNWJk633
XCvA3ME4wbhcjDpE8mXaUcdfobp4e+KIUnz+2VkAeOBTzrGrkffaG7p6+U3XvGhsNmzIzPgk2sV0
scb8QCO5zxEvkLagTEvRzzqU2dqZi8BVSlGHUln3aD3Rkza0K429mSS4adf0Y2DxVd3GRAypia5P
0mOJdt+jEAw2Tv1R5UQ2B3sXjARmaiMgkO7V0AFZ+80ySMZreJdsm76vzmTZJHq9m7j0IDrpj7Gq
3wTh3ssA+tiHBEwlKgshda9qUQ+bStUBp94J9bpx33HoqfuD1hcLo3gd0x08KdrvjyXEMhO3kpxV
B3UoqD4K5Tn1LmKdUIq7Ug8a5MTFnZq3N2WTvqqR5dgc5BTymCTl4Ir4HoIXwy4y7DnHo6Bc9Mgf
cIImLZ2J8FV18Ufv86VP4xjn69xbJ+5LJV+nnA6oReS6QJAXPS8ViRawWusoZinVrtmYR1oOGnji
lKeKuhWQWbCGY4g4S07mq+H8pj0NMBygoYXVQzlsm3SnApsoAXADDCxCuOxByKZgND8FSnSuDIdT
7+aG+tMcKXHg/gcxw+pvGn2fJEekbRRvY5vo/gQL8t8Of/cKcl0E3c97rtTgm/D9xyhdp/Lczh+i
+pinqqO03q1EMpu0LTxu/M1SMfcb6DKV5q/6LJqB6M7BdTZJdvd1PGtnRP/1yXbUKGoYyuir7c3G
RHPIIq/MlhnSUYDB51gcU2SkFCXn3yUQPIbI9kOAUsFw8LTgVHOiN1UF7+jI3uXxsNKBXSU0+H0c
tQS+SB7YmbJs1l1JSQq2TVfmFCAQqLICvJ7NCxa8v1eVtsREBriWytSzgoB17qe+kK5NSBr5HkD4
BVcB/bdrsCWmou4g3zyFkjVvroLIeI2rS9nQ79M5a6rk7tpVZsZVFu8NdZZdc+jg7IcKQUMq/3O4
1zlsGI775F1wfjozTFM1dylDWTAYeI+IY81jeS/d0h06aaZm/+ENJlOpF2WX6mhu7EEfjWD1rs1n
9R5M/PhiXNBIPpMAW1Mx9qiQFKGF3MJ76d/St+in/rM6SrecaGplJd7qvXLpTid97b/vvORjv+68
iRJaqgbSfN/9xJ2NfY5WIvjlW1VHGnxebv335oJg8Jl82zjNu097fIOqa4wjlHrlRhS5A4lNlHUb
ZFCGWODXUS5+P4eFMRHPTeVTkhJL/RVtIthKCAGWCMQBjUWu1vDCmQCxmnjxErTLPgXDkUdXUvDm
oo4uuSNwst5J2usRpLL0HhXUwYNo41U0n0ppKdKtH7HKKlSnczDwFVXHpHWMxHY0wLvBiW1QpCuX
FiTnQHT+okrc+vGbotz5YetQt5uzp5bKvkKuTKso1kbBc5NeZ0DI0fOwY7YM5XuJT2fTL23pMfff
lEg+liOtxzBxWh+MoIIatB3SMpAavPQeC/3Y4vhdJ9cAPvocI4b+ex4gnY4nQ0P7ZrC3kg3WiIz7
qkvf+vFBLWkb+cl12UOi4SRKpzakaRbEuTX/+hN8TJy/TyhhTITc2YtbYQ85hAC0vCA5ovsrtS9B
RZUErHsLDcIEL+Jz3B9j5SjpB6bgqkB3GBRV55czIJK9Bm89omIeu/uusH5KOuyYpD5R+V5y5o5M
UZIqUItZh3+EtoK8zs6HDgMzL2qAv5vlHBZAYXEWJg+JNkpV0ezfd9K2jveS2LbJ1jYVwHn3MXiN
GGhlXB3zYT2E1U1LOyG2afTmTb2KafvNDN8/GoH9lrnGPBM/KnfnAhaVIYcl9R0dxUVe98eo7141
t13r/TDXUF/pY8TmVe9aH7/36Uar99Y4XkiWlXMnq8k+INeUXAyzoolUr3wJCUNY198k3XvQPahK
WzdBURi5g/bCieP36ymeG7/GLSlHNwCekXe1l5t3VhlVBzqREEaSLLPR2U9TRGJiywFeFyGQJyzj
5uupdM6XQz890acVQ5ZGmaVp0HZSVdLFHd10GQ3mndSQGKagAlOr96BKHgy5pgb6nhTyopUq8Lwd
ZZOGKndG8dSWA3FpeTmXREyOKb1uu7Ia2RkKUx29MIA7c/nFfUHWOqTXgNaK0KAYirWhUZ1ywF7m
AMLfjbv8GLQv3YPEWYCm4Wt3zddDFWg17iQwUUQ8AHYyCrxNUON5NUu0PdZW+EJRFBVbdWY/1T+j
+AoUO6/7HuMAT/WGHe2pxCuEVOCN3FEC1jHMzHdwS1K1iLYVSgVQqDG9WwFVr1OU2GbFd5jTpTxL
bhDDFPoiqo6ooYy+BxBxR80+vWBY8CHl/5s1QJ9sKuqgFNmIetQVqvBLbR1t6YNcAd2c+dhVS7N7
gdeYPje3mLbO/aUN6nImYXaWL018n0zOdZHjzsgs1xTyTr/lJHNYlg56LHOdUtCLtoBFt4rn0BkP
8Cau4xXJ7hXyyqBxV3QfN/GqWTc7fyGWcLcuxN3ZFHKygZnCc0sz462wbZ7D8V+pK/kI9xWBaezF
OwedpoW5YZhn/Ux3EEedvz8/eE60JA/ZQSsvLmykypnTsj7Z5YKxiXqWbxWHONqcDnSV+WmIzBnw
3DlKArNg6T9ciMHf5wdCnyznJRWAKDrdy91Ld+kGH4Sb4Q1F73m6+A8LcfpkPbNrkCelOlhXrg0q
vYiuhQr8L+0j9cKXO3OU1ycrWC23heijzrpSpBPXssFapwgzBNmlpR0XFz1mzqwO2mS5SjW7RN99
pIhBezXvGkcfHth+wDlYy87EJqHaCdJq+1K2c2Zh1k4uCZ+Wxybr2sKNQdm3DZr1SGFKxTah0ouK
HWotnZOrWJykFybCmezto3Lz6WYarVw9jmnRURtajfKLBrHcvDR0Z9I2bbKuerqZD5Gu4c7jWce2
gAOIGuPXE/hcaUmbrEWWlYjM9BtKoGWGRFJU0sKPfNus5xA20NXuzdFYyBb83Bw4z0HpaS0HBqpW
uAX4i8TwSR4xkEVVW0OkoClqKheZ7c36UW4AJKuokAygLzHHQYtdloKdWanyJha+vGuQqHD6Gr5M
C3UcdatUPOsqopBY+7qg2oLRtq5EoiAo6rpobsWy/aNB1XYe5z1cgVjPEEpA++7rkTiXN8iTZSM1
O9dodCXZD8cQNCRGAO9JvlTpIpxg/XOgV3Suv77XmdkiT1YNy/XzJpW4VRb6ykak5RLsrub0Jyjr
13c4E9PaZDGmeVyOwDOxyahQEEKanBVxjgjDTDUu7GJnDmFCm4xXUBomvCRu4WtRsCoBGCJm7huL
1gKvZyiWvOh6q9qrbe4eAr9stnECMQ9d2hBGWD46Icv0haP/mfH8cH36FH3+kNCtt8yeWViQpgZb
AQ5sCIoLn+vcYE5WYMnUzFDuveFKKvaYQKj9UtgI3lxyF2E9+k028LGffnr4qnX1rNfwMwjikkI7
ErbVvlXlxX80EdTJqivXQRIXQHmvTIHwjS7b3ytUXdWqe43b8FLonFna1clSC0PWH9VR5iYDeX8T
AnRPsnYbJjoFIn8n7PEwaoM1Q6jdUXUwNF+/25l1UZ1UGgoEcYrCVXsIew9N8pyFFyoYp8f+zRf5
6C18+iLComFcFlzXU7ZRelL+A0iuQAz1F+bo/GfPPll3zaBuijQ7PbtEO10sgyi9EPrnRmUS+iXy
GVaZcOWTtFsd3XXyBQOsM2GgTgK+wfI0cSWFC8cOqsiD4gCGRujv6wE5E8PqZE0sq87zJJWrG5Y/
w6HDVdGyv1C7O/dBJwEMjqj3wtOT29BSZchNJyJ9eiv0OTjPrx//3OBMkig/cb2xjUHf6CrcdI1O
t4k6xBsH7a+vfyab+fBD+jQng7QbPVR6s70Jmt2TR3emWJa60VsUALHvE0xU1l47BgCQqUiVfn3X
M6n0hyPjp7v6MdiwUU+zfRM0r1mkGdTptWQVxShAZFEDLQPZ369vdc6g8yOd/3Qvs2kyyEFjuIcq
FF3LD2MCe3ouHfsHbXapiHvmK30cpT/dIw8CkWOUGu5rLePIkRYBMreFeA0t4Ko5BP9LJsFnZpwy
Ce+4D2xFcyuUYsHdQwWKg0er30kDvLnqW+vnF4oPZ2JdmcR6kUixrgNJ3beyCB4KPvzOtTN3/fUn
OROSHzv/p9HyvdCzvbwM97q3bIP7sD3I+YWIPHfpSbTT7K4lV4/DvYSMaGL1SPouivLCjnouVibh
3lnkp0rLqCSPCLmnkL4QY1NQPZyPaMleWmfP3WUS8YYWtiBIT2NP061dlT/oyIQYSrizHh2Q968/
wbmokCf79yCUuh1i7hIiw1U6YYtrAwIPM8h6jbR1YTcUF1awM+8jn6byp68dBXWEczJ3AnsMeJ86
KgRfUS2QpS9xkbjwQmc+vDzZs22Mcd0oQ3pysJ/a+DmOKxQ63r4erHPXPkX9pzeoE8N2+yBJUFe4
aSHkIt3t18GF4TkT0fLppp8uDkes0lSQ73t9j458AweOAviNXCz07MIKeCaY5Ukw63XTtm3KHZr6
Eak0KIQXHv3cuEziYUhzkfudBKti7BH/fasgldYXVqBzs2YSBalUdiGQnGgfqg4iGTKyFejNnbgM
ToEI3yUP4N+PjWVPwkCP8yEV1hjtM0TdJPWgxZuv58zvdwT8R3/9rGDP9NIMmggiYsJ0ofBo6TQF
QJgaqfr49T3OHJUsezLpNYUKjgiDaN95IVrjZtoOB0VKG8DBLEeKT3Vy9E46z3YWLoDqdQt7TLU1
GctrVAtprXhtd2FtPDeQkxixDddvUjOP91V/kPQrTJAuTLIz52fLngRI5Q+xKOIk3ufoTNj0DaAO
wK6fNW/utwqSLc5ll+An515iEin5qDS+SIp4H4JKL6zHurqwgpybDdMUV0nH0TftaC9GaaWjIVNS
Kw9wAbAu7am/z6gsW/11vjWxXkp5yh0aCUuBGnGWG1f6WZfIsWqh8/V8O/cW03j3AiBJBp3wEH52
o99FLgAGsBfZeMm3/dwHmER9ZGaDqfQ+7SI1eYyrGoix9Pz1w58ZIDGJdD/UJLsco3g/vrX3ymv+
0/0GX/bra595bDEJ9lqr2xgSeLyvB9NAJE59KnXpQg3i3HNPYrxGQ+bf8IMG+AGekY/m0j9+/djn
Lj2J2V4Gp1iEHpGF5wVtSxCRqo6UzRiaeMIhj+zG9n84QpMgtvLEbLyaEYKeg6NXg6LE1+/w++3T
+mhJf94+C8zakMljxtTAe3bpUr6x013+cmkfOnf9SeTaTWWkwmPOY/qp3NOjP7lwl1CSZ7Q7v36F
j6z673UBS0xit82zwJdPCJPGmCXX1Ut+I92yYWjftbn3LNZzdwGG+Ot7nZmp1un/fxquUJJNWbhy
tJdSQGrWwtakC1c+9xbWZKT8zlWH+LSV+hIKOJmHU1tlcKpDWQ4UZCXD3Q7wpkgTCr8d3DlHqq18
Icyqua6rTF9lcZ1tWSjdxdeveubLWZNR1c0qq7VcifYFPrLg0755D8YJPDaDZ/D1Hc4k0dYHCPfT
aFZyB3MdM8N9+gbXG7RhLGbxk/pmHd1vHAm+vsu5TzZZE+0is2QsFeK95VNmpYqdleWFFzhz6akn
uJ/LHZh3nl+myJ5YWJqG7oWn/n1uaE19vOVEG0r4P8TNyDRLJZj9Wpv3KEV2hfP1wJy7xWRlzGQL
eYixjfYtal7w5JH0MKnoXzqHnbv8ZHVMmnTAT5e8I0loj+2GYNX5F4ouZxbeqaF2Ims1lpJcujsi
2Y2hTun0L8nd18NyLmEyJzHeF4EhiQ6oDZ6N/X17A+bl5AZ9qL9Xh/Z79XrhNqf595tVy5zEe1wE
yF9EvAT+bnjHDCfviBkyZsoqoBmGabN2YZaeCWRT/XXN6gPXdgNwq3uwB2hwGTVig6vOnQVv+aUN
/FwkT6kPJ/NqHbU7sgMfe1sMV2D8sNQvrHIJ3BqNf3GpfXgu5ibhXDRJhe0yw1ZgRuhK64ZF/+sv
cmbCTtkPoaz0o1tQ8G8lpNywVZaeM4Syvr74mceeUhq0TmpGGwb0VZ1jLMEO6Cq3H1f+r7f+v733
7ObfU6b61//w57cMWbXA8+vJH/91nyX8+z+n3/l/f+fX3/jXPngrsyr7WU//1i+/xIX/urHzUr/8
8gfYs0E9HJv3crh9r5q4/rgBj3j6m/+/P/zH+8dV7of8/c8/3rImhZ52++4FWfrHXz/a/PjzD1Xl
6/7X5+v/9cPrl4Tfu0MP8PWl/PG3X3l/qeo//9C0fxqKoqvQPzVZBnjKxO/eTz9R5H/qhi1bEAtQ
OBJoIf7xjzQra//PP4T8T8uwdKiShm2aln1a06usOf3I0v+poVKiKLJho3+rcb3/+2i/fJ3//Vr/
AFl7kwVpXf35xylf/t+wN23V1A1LsxTVNmGN84S/RqUk9c0YVfBeB6vqDkomhnFmUWiHEt0ntrhS
CnRplsAPod5ngRyjZtwmivX0acD+eqrPTzEBY/z7MYStIKSFbJIuprt8ahpKZQ/YuTHhfOQOe9BC
m4zOkIv3Sed+D0Z0CXGHzuNvTWGeTExLOxjwao0MqIY5xEidsdc3rqdZ2lz3vWprRhylZvJQgHkL
LT31bi48868xZNqaqhuaoiiq4LkNe9rUD4FfokeKVILw25OnSTqgYGTV16An813robhVR65/W9Uo
B0hNaG4SGb+BEMnPncdehxgTSGp4xq64lAhM9ox/PxrPJiMbIMsKg/rrV21khk6RFBRRKUntrAHx
IXvwwkXvYxFW1eMxHANtk1YwQEdJgeIzGpgLKA051teD9Oti/9eDmIZmy5D6DcWY7L5RVxTAmXx9
oY8YXs/0xE3fh1KKb4xC6pbU1hFwcUfQfcOIZdzX9/51W/7r3pZh2kIxZRmPzV8HoUQqUxEuBknC
xLF21re9h5Z2E8rLqBU9xcvcQHI2QxvU+frGvxt+0+BtFd0iroQ8CSocrl25Exg/px6eKglSW0gx
CmifaM3Cea67pNzIqYATiUjsbdcgSD80fXK0IsrzF0ZhsheehsGwVNWShaHrMkF+GqZP2a05itIY
VSjjao4i4hKh4ZBCsQL/AzOUzFIdr06zcFuGKjrgo9nHL7kyAmU288J7uTAwf/8kps6tiBlN5cGm
OUCHWsXoRpW9EIU+oJXeVuhZgAvce03kJbPOjN3nQDdtmNE5Vt66Ozy0UlDcwzVcxmaKdIXaDvlz
qffSVY+Lu8Np118XY+1eWJD+Pm8/1kXFtgxZM+2/gZ6C0PACubMX0uA3GvQpTAkLzLGv6tLbg6yN
r9Ej1u+GAXLJhTE6lV8+r8iswaqsGSbjpJu6Mk3IsmJ0W/gkwVKMsrxUVPSD5wi84mnXSbn8jJiE
+qQ08fgTm9x+jayTv+th7iwjYdUXOtwfPdtfnoUnQNnlNIeEwr+TUlETeiAbBlQgkOqLWwzLwfug
nsWydlVr8XibJnY6bFVW6MOIQ5S6sVuUa2d10AvbqYUyHqu40IJdCiS/fVJcLDpTD7+ZqhwR4xgz
qM8okwzKlWRouKdn6DLXqyrN0FHWrTiG1T30kNIvjPAp/H59K0tnjyE6FYVVcsoPCGPNNAJEBJa6
Udfrtuka/HDTGP3YLnDaItOWWqTBrEzV8K1vW3i8So8qytdP8Wv1jbDULd0C58I/7Ez8x69hyZLs
BWbWN4i55FRZK6R3EKyXQ2Vv19ZDmsT66usb/uZjsrlieK9amm6Sb0zuqDVlnyuD3SxxbOieZS3L
llEd6/eqHKfCKQBGzvMq76+KMctR3TNkpI1Hf2uotXVMs+RHpfbxYzuaiMUOaviYZ6hmWAhiI8uZ
Ac9PqmRtyCfamm8koLaQdHIx9pWst6/f46OX/evn4z1MMiP2XoXcbLK5aZKG1Xjktsu60mXdKeET
Lcysqb7pklfsMqU11i5+0JAkvHydj97gVElm3XVVfhwgFyxtH4B6jOrdrc62tzACA0XgSBMHN9Ja
cH+mdWE/+ECaTJ7YJMXSTmufaRrqNIzsOpKGukTkoigxx1ZjAM9Z1xwMRP2OvutjkUbAbBpDTSBP
dG+IuWMrnFWhU6GPCjUsHHAqdkeybmHWBzVDNaWWNM7KvTsOT2OGDzYy3D2qTPWD5eGf3JYgTrUQ
7ZHOYouVpbZFZHqMLuRAf5/E/4ey81iW2+Ya7ROxCmDm9HTuE5XDhCVZMgFmEiBB8unvav+TT8cu
qa6GKlvdzQBs7LDW7TVimoa+9Njnhvz6EPs2HdISFP4xhzz9YCpvOszB3D0Tya2XnLPYH57hf39e
Jm5xHI1IQSzD151c5KGCqMzhjfnL0n4OrPeDoANR+TC676KgRPmHzfM/Pi9M0yyL2AfS2/379feN
/dzYqIJOok0UfoBkUP30tiW5j2CX4uEYoj8suK+ybrdVIYviIIpi8neCTt1XFzRBFJcWosBvO3YR
ne1JAcO4a945XQ0CZnfy5Cn2nWFiUDF0CSLZaWojUKGdkC9TYov3gQVgaO0S/2Ffen1Q+OebRbFM
ZUYox4v166Vwts8YhUValtVBdcrXTH4scuS4GQjiJzDV2aGBrPHT2rm5C/zWHH7/1v/Xx6dhRCRH
NMu7/2rxIoUTKkjJGJZEtXwQXi+/RvAavLBhNtcaS3ukZ3+kJuqvqvSSP/z4fxoyfn2DeQYCzibI
F8KY6OXXX5+mtg2iNHKw14lZmPrNovfIzW5W7XWb9uVmcA61yYstkotWWXgZRTI/B2sEVbJMA8rY
U59j+yhre9JTW3z4/7w6ESdIGZDdkAS6/Pn168UojlwjAALHhALnMSz9ZzK3CjjJMHx2UfBX6hqm
+nmrjm1txLvff/q/492IQ2zCnSGFyVH1dbyrDQMLQWaCY6lHHz5sN3UfnAgy91Qa3ipslV0Mv3mJ
e6TwoApLcHUQOqVU8G6W0qCY/v03uj0Nv9wuvhDFWppowjjgV70KwIt8m0RTtSHrxD8ccuthqAYT
88hIkvuSSPsweW14+f2H/usR5UN5ewn4fU7maXRL6PxPoN1sYb5kgQwx7hmw0GU2y79tFG2oxyEg
hbNr/kqyVp5tWvJ3nef/qfp9yyS8/tnZLTfgZ0lI6Pq6Wr0oF/uYhOMjVAPaoiu7bSWN2k63l9UX
w3XsRNlcVk1v9r7iP3lQ3ty5F9KYs4ElOGB21ApV8B/e3Vu65F/fKyaO50x0uy2vh6A0fZ9W+lOC
dX1A47DVw4xvI5ladIRihvCcptHNVcCFwR1O6xUQ79kYCDTaxpelFbPEyuCn6xkJIVaqtlo5PQSz
Jxic2lT0TmuHnNbT05afjPNJlUKUWP6YVrzdwV8fK+jF5D5SlpZURK/pEaDOatnL/0Pyl/n5li0B
VFgOpBzUrNbgLm/pxt+p4OZ2zzN8D12HnWCXVGFUHdbVrnAdITU+M7K91rteJEG/hyPOsOT/76Po
sztmnD55EiWppV8fxaSLba0bLrhH8mdfQVq82El8Gvw6e/Q1frZ0kOv36CYtjX19/P2H/2vTJMAh
QIuFjMh6xa8nOWjgVXmldXLMXOC9rdpixnKQiYdKcngQYz78If3+T/j0623xOZxQ8goj34fn+ept
J8FgYskI41El7fS994LlVHPm3XtlKB7ywAMIl4eRO7OnAowqMnGolqq7+DULUeIxANptCWSCQpn7
oIn6U0NvuHdoa7IhTbGln1WCYcqttESUq7Z/WKpedX2w5Uc+W31IhoQ4I+JH/HqvlBKU8yYtji1P
+FMwZtl72QYGir4sPjYLZ14GKVFg5Xq1D9kaMRZarPYGOEjIHtFmBqIO5s8fYtZ/ejd/vagBWz5/
mJ/2gzi83eX/Wc1GUiZdvwXbMR8LYI2OfQ/4po9SU8dh3n1aoPR0F7dKTIY0tcZYiEDRP9gtSK42
yhnn8zzQVHdmKsfHbPWL/Ogg/bl7N2QANoJRz9FD74NL+v3T959fPCPYluzTPl/+1RfnSfBBt3vr
UaYLvcJD1rj2UE1x9tImMcJaO9gV/kbdkj4MJvjTpZTu62RaRLts1QxBRN4sEYAYmq3w0oDwnfKF
YdiF8hrVKTlFb1QSen9i/fzH6s1u5cdccRaX1H89TO56m6hV4rbXgwjx1AXSfouq9FmCVn/TysUe
myL1voaj8d4UvjLv065GeiIWfD6WF/sP1/HfmwlpYSFSkCthEHApf30AbDBz6iDmP8YJYssiD2DO
+ou+olkwj7mJwc8alTBL4dAEeXZ5quXWUL9fLgkkoT/0I/07AIsCVtxYIGXgCoEi//XbrHVX+o1Z
iHB0d6qDHGyRaHr31gtVfktD+PcBYpWjtdhFIapOH5ZqAYUSItHYJsAhkPU3BNQBbA4z138I2/9j
BeIElEouVsQu90+94H9fFr+luWMUwwZwfPbCx4709R2UPU0LwDIqhuUCrZJP3srMceR7ThxTbw2W
rzorCIDqpoF9ruAGyUfS9eSS8yjuGeQEZA2SudpwlG1+G3T7PhksiFiatLpjvWnCTM2p5U+X+j9u
PIWFWzRJcoQF4NWlTjFOBIziyWPbZjenK2VNg6/kiJ3Ho9kzMttj4BNHuLl473FNXoKxjM9BBlK+
qtnYf/8c+v/edNnIhCSIiwKaKl6n2WPuHkxPnkMVN9sFDEn71Fruxl5GAoC2DSTgmcAAVoS6kC+r
JaNkBKzABaPpMIuzxW8DWYa1gpNJkYUo7IJRAGuFPLvpm1OrDibvfRLNSHMahVjDH44dfO/vulvK
L3WTxB9//5v+Y83nCOvza2TE6yVfHyeYdFy9agSM7POCPSt0QI/xWIyYWurq25ww7l9UA0RYoVcK
G3n2UxfuOzeiB3++qrdW/HG68z+/EgesiBXulhl7naMoKT4xnL3lx4JE0cMIJRrzDMMnpJW3vT/L
9QT2YfqcsSs9sS4AZSWIQyMnYyCGY/y8CSiRv79M/47iSdOlMZlHEZEhe70CzSYYFiGT/NitUfxp
LRvEcXHUPRLTzwfldd6H0OBR/P2H/sfzRsqXZ426GJUDQopfV5oqKuepSTk7qKEITyQ+/bNt6+QE
zWw5SdU09xlf4rMeQRf2Bt+xC6pvKppxXMQMD5yq1I6PHoLwFtBxex/5Jn5CGwixYpMhlP4sM6eu
meXBK736srV9/r6b/fI9G82D8TaERb//QfKfpMH/buUht/X2IidU1gJOKK9/UT36ty1RMPY+4H+j
qZM5JUvZ4H2Z+SsI5rkHzIb5JkVsIaK+2geTn4E0tLQvhStHTpBEFjTk1gSu/9j6XQGrsy0RGC9m
Fv7TKoB4QIqagaMusl4Y8hPpaWvXEbtk6YeMcbfx+6hS6+c8kDGll7b62C2wLYtJzbuhjyAzeYO0
ELkyHFlQ4wZQkTmvyc02vA4AsMbQvVQTFpG7VSUQ6WMVLl9p6jJQmyotyWoCUrwGxhTuMHczoJG4
wWmZxoMHcVguXrZvR/CBd0PMKC5uc+GegIp7426FkvyGS6eDXVmO1c9xQvZ89KoF4n49F8V8PxPl
5Ph9DE7nxrfG8AO9qYKjIKs3JHLGv7Xv30RC/Lh9A1e3BngaguMdJIQL3ZnhCSdlCVasN1gGu+XG
WZhcBrd7SCJEaeXiIb7qAoBgU26Hz3ke9vFOUL3ltOS5DrVCLqBZMQTDZt+sCG3zNgaeZ6JhRley
WYREaVndbXmRhAcxj8FzZlZPXGVHje1QbTfyqSrSQezV0Ij85Kzt4aBWpn7LxWM5HMHmbPu8KsSO
t7Gye9nFyY9maBvYYX96InmFXj2QLOd+RFQRRoITyq+vWD/EY6tY0gF2aXktRdVi3Rx5X+SgHwME
rUBPgdwfJZv4NeyC6sL5Uf7huP6vXBsf4N+SbbfCN8fm15wFEY6bSTkxHlbceJe6yotrW0biUKf6
qZgc4JECtLHxNNnUYkR0OkbnNcm8E0WR7FDQJEoeSJufv784r09P//etiHHSOKY28Xqiox9Y/Yet
wJm6Nu5nXS0w1qdkfJmnoobCU3fH33/ev2IXVjhOamywfuYLPvXV+aOvgK3G45wc0mzJHkqXV9dR
qPpLOs8+s9wD70YRtk/b1BQXs2FZuRNqvh2zpIbXVUk4zHOpto84hJq3UeaX76KmN27XJzFMQbB7
y1BtCXP1MDKAWco/jdSxJN++4i/PE4GhjH1iDZ+tgj3z1+cpC5eIcf06P/Ry2uJDFyZjehnqIb4x
1+2ERGVV6gpn1ZqTgO/zbuD5QyM3bSI7uki6R0QYxp0qxxw0fDUOtbsYceoXwDsuYZSuuVjVVgHq
TCO+FVVF3D23mibEIR1bVBWitx/HNrz38qhoTnniInUdjBkxtlWdWt4oxug1k3dTDPSqT9rPKt4c
C581fXsiece8YdELXZ4Zc7Tm0JULiq95mrvtUqR1a1+yPEfRVDY3vTnna0w0YpQML41FN1+QlzXf
Ea/p/ljWPp6lnJPE94QJ0vq8mBJsXZyNBI40lyN8i7W8AW+RDY9IoEdG+ytSY0iduV8k7cYfLBC1
fU8SZvyOByHmTk6F4jil8PBdWxDbK7V0ynr7tAmipzoNel4EoWnKKOfNfQsF89ZY6Eu4Sx15P3ea
4luBiU6XtrhQFiuWXUzZFkQWHT5mVw03elPvC7AVXP8I+G6tU3eWva7ba1Jn4fpYQnLHpOe2/uSE
yx/B72OWZkz8dq0xvnQZAdFqAjSyc16Hf7Ejpi9RdKMG2lJj+15a4BU4xfxjQ0/jmbzY8C4MbOud
827jLBGUEYT/iETts/OaftkFEKgwvWWoJveqEv6XVHvZiykxBe6U7BCLsBVl9E+1Znvfeo6hjK2O
6hevs/NI0D7Pj0vr7LjTAb8RFnRrzvWCwgj2UuKNmL69eDkYT7RIHbBYZpCSSAwzHR1uNZwgpIrE
+Ym6YqWaT4kci/ad9nwsJ9tSmwHesZzMS5J0zJYNIRsTaiTl/ahKzq6XImLPPKybASgf5+0AI9re
RAdD2wIBbfzRHMmW1wvY6ZAsmdV6vO/6fu0O9RrGCef5StEg0ZkMKLuOMze8BLOu5c0w0X7ISrJL
D0vKRdijiRGYmkWJioyDvkUwEKYWA0rp5od5ruhfQ1V080CQj86PpafT8thtff22ZZud90GrMd42
c9W+GGljdv50ogdXoAVr9zyN0JwBkhePbRjiXcm3Rb+l2UmHCN6gND34Jtj6d96GLRNkJ428Fz0m
Af3vm1u909JG6YxiZ0oojy0VysBtTXJ74AVv+NVBv9Snza9qdZIxNg1HQr/5WUU9/ivhhAqvTT9D
bCY7mg7njNmAZSe1B27I14OkiZdMJ/ygtGfS1ZGQ3Z559HpAmy6EvE8/7ngsvGFNjnE60khlZNqf
Gy8fWNQ5tXDIc9lX59N5vMMjjd1TY4zjRhrq7NW0XKbKg2+Uo3l7N7aUkV9YUOZ131q5FPt5u5Vi
HFXQ97XzR3avlFZsSO4Im2fJvvnYy6hq7sKCUPYowzHf9hsKvGq3FqELmWo1UMJrHy0BAyxr9q4x
wC2uGAmid9Zo9yPC/8jy1s1NtsuCNDCgLupGQdIMqbJ5ZB/BEo/bCJKjrwGHz3U7HGbTyxbHCjja
O7ZTD7SnyKS7CL+cpoNzo/5YuSn96Whr+xhWOHChlkcWHlhEW8D9ULeMLk6NS6NDsbYtIfOEYmGH
oCbDo5I05fe8E84etqAzH2PKvSNigcxt5PO8bduDcwvTU90ljTrIurAV/qltscy4tDiLE8UPPdLs
QsS4+JU2hzJZlvshq+q/Spl6gDCyLippdYi28I3A8XTF2kfEV4cb46chdyZ+VPiZvnpNRRePj65l
2XWRIlqhsD7awxDF9Xk0RYJjr5541clkIw0rZgtiK2JY+o0YJvthMyPyZTPDaMfXV5r+YMkX+B+y
wIR/c3Wj9r7hgOUfDEHSR28NUbrQi4bfwRnzMwhGQ7p5m1OkEIm14uJ5GwDTDYhG/LaIMrDGURQ5
/7QsvPqnhYgY+2+9FB8mpnyiu5SqXXBhxHa5eGVZT5cK0so7Qx4ADWRsm/Vx0Z7B/UI3V3WsPelm
lIFbU+2HxBKkpcL49Y0bvTFdMli7G2cFzpUcEp2wDYhaheWyi/YVIlyw8FaggcvBBol92KY8wMoU
4TUY/aa9ekSnuyhrRq49ojJ7Wv0GS0HcC/99lXRGv8s9zVY+1S4br52amIhqiU2J2Oz0vs/q/p7y
c/FmrXhHD2tcypdKNfHn2SbdcqqEWKfHtcPjngRGqYNp/GB7ttXmYqg0CVMglQHXf1XhBr6F37KU
1PNgEe5RJStiv7JD67QNgs6MUlpkDzGyLPZo7X9S05RjVqaZNrjnOTD5oYtq+9bNSb7tIHdDEqYL
DytovSwyOcgl6NM31A6W7rjIPvupypTrkvoDKUryw72BQRZuCGWU5F+JLEaeZY6W+22eYSEBYEIs
NG4Fu6AlIgDLu474U1yjSb4xdJ9gmqClbl+5YcVnUqV5d7T8VXCu53C+aVNKeR2ZE+qAiKv649oH
dXnvyHuvlzFNambq/cY1e0dlGmB4TayT1iHmnDze6P7wmDrcZVMb2ruEy/pU0VyITq4JfIIfQqz7
Nek4qs1lAkxpq7dIoCFEe9fF3kbpszAQRnrGTK9qq8fp2Ot0JUG2kGC+5tXCRog7uScq0CS8ArPF
b2k7svisIqA+75taOfHUUDbDRVJM8Xd61zJ60zvfqjs1jm1JLqIYoZz5g/2mbIgfIpqQnV855W9f
Eq9hQGWeM1BxKW6QaB9uzthdEGww3+ZlWN+Wa7zZQ715y49pScS3RGLo5W3hew2TXHesLiSYpqCe
T3EP2OBOdCJ4g+/En3a3LDctfVSg5KNXCkZU4qLyHv3WI1+eZMvs8RmZaM7VXCFdXsLOG+50CvKv
GWaGp/M1Ta82mTzvDLKUayNkU3zQZF8hGrsKLG5oFNLAAhoBT0qzNDvZd3CbkQx2yYWczHLpQIxZ
hNhtj4Z9G8KfSasWeSTm88SbzRuTbsf7HufHJlD2TZhRiDrMFbYcmnR8oqN2U4TDxuRlxkkdBDqw
TQv+cutDu6dNtWmhSko5wyFuE7TyZR2bw1jP8cooJ6r2XTKTkjvnbkWfnmMcfTMMgYNG6SoAm5HD
JDXcXDlL7Bzp9boPe4yFfYq5qc0lWgsQoRQEU0sf/Zhu9huJT/HYxca7uU47ZtmKdDOInxg/y0+i
j4EEVTKoMEFEsoEO3uuWY7WC16k7b9lOaa0tCQhjVHTK+zBuDh5l0fLCD4xz9MLIkmhAy7fHAd2U
eg7TORpp65OeOFWrL/8m6RS469LXAq+76BE81mHjHxK7UKBsTNZ+DLWwybnVMm54R3XwreLUMe2M
Rw/B3i41ZmfnwYnedXg7hnNosILhH5dJt+dl75IDFKwdSsRdsDYwfRXjR98K2SQfUI+2gCABLaOV
CuvBZxDuhqqnjsYUQOwtyZeqDJGh9H2LLbbPK9ahtC/VDIB8iovPglJZcY5cq55xJPrDPSs4eZhE
+cuTS5usugYuRKvQUiJE2LMMrjxWWyHR7BTb5B7wAaf9Q7CR5nh2fajri24KnR98Kg0viIGJMBTz
yj76p7Gjrq1T5R5UNoXqftDKoexW9DedOjPFBBhGe/uhW1lTdRA0b3nk6WhhyoewcwjrhEOYHsLu
KLu1vpc+B839HK1xcgiT3j34MucQwR4s5WPhxJyTfQnSb1Z1XYSnR3Q/MM8WHUFj01/yVmJsq0tS
6Gchqggn6uB3ZxXSMHbgwJLLs2oVU9yUV4rtrqsXjLWhhXeMZzOu3G5tyu270JXHOUSr4kq/KUCY
pS+5hEhNLFbwCdOeoMMJe0fQet5BUwI+OLlq4h1bDD+LcKbwtdSew5YOGOqc+1vzPVgcp9LF9fin
c1Bzatd6zfBzGYnfLp2up+4UqRbR+DIsQCodQ+x417y8aEDZzi05w3DFcJfCH74LzWAgolW58d42
rUW0UG23vtioCcf3t7fB7YYmmizaqwK9CZXMd5InWu+jrYdU1peLC1ibU4SQdcFRDBwsolh8dSF4
5NIE9mS7RWugYHQGOrSZf7tq1NX9AFoQUTiIeTCwSRMfRNj3wL3LzLnjkNSIgMKUDpCYlcvf1wlH
qwfe5+mlcG2aHm0j2m+yNKDAeh2K8p6112JnKuP4YMsm+jEgzPIKhEyBeJfNIZJaW+CXrvx2R3wi
OwqQgUi+ZdEmnvRC5H3X1OOCh6l06fvM0uu3T7eeeoURHBUOZPQZPomX1QD7NDIfT9rrC3yVabi9
n4upny9UlPKHpo/HeFf6cgz3ijZYaOpy4Dw7MiuKvLycEnA92ZaUR13wPOxzgOXfpqQfULPJcbxp
nvh/gsrnRzdJCto2T/3wh548/XEKmxlndtEv78jbqbfj0Im/eCqq6qCIkGByRnm/XQjlrXoqwB/r
/RjN9Q+DcfkcrgluwDX2iA+SVaHvCRNnljc5sYXY+/5NeVQ0ChB4JAeJroKmRhQlBHDJg9paP31I
kJAy1L2aOdtpPyNnMCbURHax73DQlRlh6nPQxCBP2Q4Ah5QUH8EzkLZ7G9LTtey3eUtZJ5CzovvN
jJ83L0RB1UMbphCUVeLF54w4zn8M1gnBps2aTL94zrf+vkP/twCX9d3bQWgSBkFYmPXUsbUkH6jy
tONN142XlZJSZg9BsQzBc1+t0Wkppz6gXzHP9Jk3JvsS0Ad6yGknZxMgaNnQOsHBO3W+lzHcnyPS
+6AKZLeZXxc9IWaTXFW2jpjih64Id+NqRH4gvJbdNVSjTvYjHSQsTxTyzmmybClpYbJAQS3m8Ml0
W9ftSk1nElLCYHPH0GTqXqxKfHM2Sb3dRKRzpfNIuCtKXSgGJB30wy0thSbXabkehtSv47coauWh
lrGjW6X3WfWjpDf2PhL53J22ZsypSG0FcJBQSQd4ON5GUCGTZDaurW9pX9ooY6DMesYWwX+YCtRc
iR7ZDyuktWVN7hlPRLkO1QX8Y1bfR30myJNnGA51p/P8zWhyLz3myqG9cMlo92Wez1/VRoLhOFDx
x4lBKWB4Vl1Wd++zYfKyp6BOEB2Qq05IttOAzTaZIjfNWnYrgizChpai775VEzLjoqhnezf1Sd6+
pB4R82Us29y/JGtYY4JeW/aUQRo1nJfttmZ69dC1hB8cmC9pNUUj2N/GiI+MBi7rwTpCn8Ms+347
9mWF5sb0Vf6tLFPWwaXhPEXNgc77Pf7b8h2bTByfqT3705nHSkyMr5A2AwmsA/HMVU6+K69FOBrn
ebnuxqFfSvCUTHzsUd3JvxpJVn5XixXXVd7nODbbqF3ac1nr6JRU2IwvGyR8DokGF2EZtpW8YzAP
n9W4yeWzdpkbsWothn2wLmgdyBRP666XKtu5luzBfgJzHOx1Eo6ftlih5mRNYnJ5MQNrQxf1HF4n
OmvVcaRJjr0pWib7ZKeNrncaa6Dk+p2nH5dkdjhLU5UOl2TkOPzc1qL6iOah/BbMFUZRfyhVcfbL
GBVDnYh4uMxG+7B8jVOfqU3BLw7imY/P0vX91tYFhQVO3cuVk85EBa+bMFUuHSJYMlXqqrOewUM9
Kbws7TD0qE0KqRRuxLJ8ZFQnvy/BkvQPohk5uDOo2IfXiI3ji6ViqmE2u/B7RsavODRl3vaPYUBW
5Oj3usCCJjjiAzG8+cRX0pPLfZYt4famrzLa0pOWORUgoVv+2TVJOd7zYDoWZC+eky+BGZvPclVU
JFve0fBZe+UW7XK7Tu6CFr57rJTXpB9H65d0esRqvNZt1UuiwsGiGZ4NucA4LuaJO0CK52TmntmX
BbHCzzmJE2ajwrT8m4N9h1QRO2H+FC0rNdi2c8H3uV0EJrJIpk9IRcj78tX89CQ17ug7JiSZlPfr
yHtDC2A4nkgdaQSNaU7UttROPEp0Juuem0IgHiRe8KYl2SMJj4vsJ81wk38oXFOKc9mXFAfnGTO1
QlRtyFNwJTkZuomAd5syzk/tfD82m0++C4k9G9qaYS5EUjW4O49ftO6mrtKcuAeq6neUvmGr1Dpp
ftJps13SepLfSQ7Sx1LnzOxzL+Te48CFwa8z7ed1qyqfY9Oq85dN9f6XclxioNI0NPb7ZTJ4nCcI
6QsnfIY7CLY8Y65KmFDv+9j8Ta4bI3UW6GXEAuK88W3A7oTcj/6Q9jhuCf4a6fKg3pOUyMKrmDa/
vsW6uIUzL23UY4Diatw7ZDMMv2qOOHfca3eJcjawPSLBngZzuxG+LZzW35mVhMY1tcPSXHs1iBu3
Tb9zQc+JzKQrluGgy9ad3Tz/NPpjihxQp4SYa3SzHPj9vORY2SuOkRxr1EvRJw1uIpNu4x15jOQx
TDOkPtSnmUxXgWjdU5+NyfgkkjWKENCtjEovcqjst8mrcLevqRtPnaJVvO6F97WJQcPQcemKEyFi
a0mJ9P0jzalrhkoUJw8hg4dPKJvLutubugZoJyM7h7ekRZLuyO5t0Wmg3xr3ZVsxhmO3bgVWnSxr
/IkkZt8chqBryLXoZhjO/OISLgItjOaQM2g1X4fai7x3ZR6I7Wp9Oemzrqs4uyTljFWhSEVODkKb
1HvQ6B6rY+Scw1rDirbdzy0xatBHM6E2o6oDoUQz+Sdv7XwMRV7W1P5zPyjMHX1pSadu/vjsCJvk
GXIKkuJeZgThGblP83UwtM48OTzI9XWJuv5zWJXJd9qBfdxLrVXiFNeDfJ8HY/FmzhnI2IlRGM4M
Y1Wu90x52vZkiiDajSOb+t0gANsf1qFTYiebFjxxRLj3aRMxe5MrAmBTGK7xHBTxxi9kWQurfUji
7Eu2DemnpMWqhmKeFNS+4US4krI066EiHIZi2KjvopuKr/lcmhWFn8Nn5sWN/kGOb7rgx5TJcRT5
yqOZDVt1p7Jyese8UCHRIze4qBx3hpyv8lOaJ4oGWEVeCDAdQzQiD5cJOiix/aj0aMeL6aMOKV/V
iPLI+9zHpwIIYbmXsw0QK1cVSqAuu6U/yQw79SgXf+5QX+YqPbXzKH6SZQ3zzzfQcfyV4u2aP3B8
DJs7RBeTPFZt1aZve5qSAk56yTL/jP01g7KqiywAqhfSuVryJAYv20BQsqsCTSKcaM6ESHETMFAV
lOw31Icr7NuKfqNoVShWlzA51dqlLYnIYLxpKyN54mLwMYPMOeP70UguYewzJhTKfDXY8rg59ZNK
YtcdN4rSX+eF0YoXRoW02nnJXCUoH2Bux+w5hzFstYeynAASl+6Q5/E5UnPzo/dNxGR/2Lf2x9rZ
iQ4f16APApc/ix39Uhzs17Yx1R15gCp7VGSu3uRtFfcUyWj42GXUQT6FwwCJM3dM1Z0XYq09WxQ7
giPVFqLdHNOPJpdTfxCwgM5ZGWb+VU+W+n6gCx9hdx0iTK3KUdR/Lxg7qh2yWVjQUdTG232pM6Vw
wYRBmNOtNLqz7qiW7R197z84TpfrfpW+9ze7MQeq3ptMvde0K4p3aBtjjc/Lo4awZlmPUjNM4od2
DOhZWgYy9rukrrpsF9aV5+9Vuw5vzc0vcde0mkSqVn2aHjpb+tm+1Llf7ia19LC2x4pHOE+DZjp5
mgtwJ/PZMRZLuzS64GYIrl5TZPwDIsa6wII97qO1DIIThG8aTwVtk8m+7Kh/73IGWsvPbtyUz5Gz
CPIPFOC6Z9pFLE6uabTV/TT3gdg1NHTrU22r7Jm5MUiwWxH73s7ZYpwO/IW5w+rNXAKzTNmd2pbw
XMnB++QGFq67vtmQYbBG5znnLp9FjeSyYECPlo63haLofEcyILh4tYu6HZOjKE8mExRP2jZjecRC
Yt2Jq8R2s+ayzdgMGLbjBUtJzwVx0ZtLPi8zdEQExsHOxBWNLg6IKb2/4RrHe5KHXkmdiJ74fUch
eNpv8UhybpbL0OzGSGNqB6zZgVs3sjkG3jYn3xYZm/cDS9/nUVaTPjBCOPhUjHB5Kz/qzK5Ol+3j
qjDpXmkIVhU1hTlAFzQG4MuDPlEGr2yvmr3tq1SeI711f5Fn4Fr1yt5eJ1vNzb72de9OEE3Sk1GU
5naiHuvsZGlk5jzV6SK5K0y+fDRN0v2Vm8hRUKVqmWBWAVPmaDAedy2nPIx8oIzLfeDS8H4e+o1S
rEfCDM2p5wjkEqPiE2/7FN4TrTJoZ+Yo/slRaFh2Nl27iBNH7dIrE1j0kOQdylOC1bEjKQ0YlAYO
OZUHykrpLS/qy+e655Hf0b7JQqljRZcBWebxUdC8LQ69kwVK16xfj6rOZwUkM/5/1J3HctxKtq6f
CB0wCTe5A5RjVdFTNNIEIYlUwnsgE3j680E6A5E6IUUP76B37K0WiSogkbnWv36T3JWlhXumXxd5
clR1kVziND8ll+TJdG86F5iyTlNhFCcqtwLcAj3+PmcnHvdVmQTZRTkB4ACtMUfdJotS1U3imxCV
ar6nd/DhsIp9UDAEZIiQdpfMDwEKqzm2f2Qyd/g8fqHdh6Jz4nQfewP8BUeUy4WVjozTMUYBwN50
xhyTck7TSvbeHIDEWF7h0FNhW7BrR80dL7Ubn3rdmHLXt575JSVkGHuxWenpX9y1lTjzgQgBO2KV
fwSwHbGPeE+EkLlJz2aNZBbFgEo9oMp2IHv9hLP+hICwlq/SjDWjasvv9yAf1l7XHu32uDin2Qvi
KFGLfRqXxbvI6241Lh2Sx4Z3lgJeys+WWbg70dchCYxx0T/+nYmyfrh3Hx4fChe1ne3acOIJ8H7/
4YtyLryJccm+Rv8ZFbadHhPfD5nrEG9a9AVTFDJrAE6Z3v2DkfTT1er9tcVKtXSFxXjYFx8ZJEyp
lkDk9bKfXLu/GV04avEgLDuqitAk8YoTS0MPZ/ydHfo4UPG287zZO5S+cpw96gY8HFK79PqLrqlM
F6o7megRXTYcOdXngm2HIjs9c9DJu16V6lPm22q5ttIsyCLqVZVTxDcwmLUVjzEDDa+UFHpgdDvc
Ladun0xxEEQ20x8mLExp3F0X67K5lsWcPKeuWEXa7ZIetTHBD5/bgaBW1NnOplqGVwc+Ez7DffUM
C3a8ZdLR7cwg0xJey0RytewH36siuKVDQ5fGreYheekdJcrSfk2y2Au25sAYjkAgO/u66MWuZ2K+
U6N6AXVGGt4L1yDi2q3z13KpIKhbs2PejuSNMwqHTzfdJ7KbloMl4F2xQ8f1F1cHSI77WhlfoK5A
LzdlIkjUbISqQVkLA0TbyWNrX05t+znzMLX4l1bgD+IQjxr2F2xXD+Ua2PH7JScAe4HfffSdhTHs
2WMJz0GPdLS5/TtnKKyt8pfpWxfmnyevTd9EXPr7Si5XnvCZN5diulEpn/nvL8IfXFyk4bYrGIIj
MfqpD3//sRIwExvsUO9hoTTXHGbmU5hkw0HgzvJQM7s/tKwGXGbDTkbTGDtPLvEUGwfW7sa2kymP
bFU6/+DLfWTj8qF4NbhHtg8XB2+R9x9qsJt2NFHp742ikacurMe1U2izY8KmGCmazqML5eZfMoT1
rX//Zrpo+TzoachhA/FRYuz5A4WTYJrVkym2SbueyjMX3TVkevgkCJ7X4CJVPhhtkZ5aMT3za6qb
IqiWC+n55r4zrPDWzc1+t3Q5tdLfH9X/9enw92Cv9VDWY6T+/qaQ+ShzxqDWnh32RuVV35NOUrZX
jV0Qaf73a/0hs6TaEx48N0QGrAwoH+8vljBlTpxRsmkbg/g29q2QyG+JXBsmM321Z2q1Nq3tXSqa
mXhFE0icaDrG0/Gy+/tH+fNr+/gWofeENmn6+FS8/yRDNjRKmInex6ka7nNad+CmNAw3Qbtkr3+/
1p/HQmDDhLRMeJqojz9uzYCTI/SKZNk7fkNj7sMPjarJYShYo6xi48mTlzGg4x8pBv5x7T/ImFD0
w/WOw4xEuv8xDbPXQczYiTVP/ntyrwhZ3gb2VDpR0Bf9znJ9I/nHgrLtj+sdMT2Qto3mCtmD+fE1
I4HQMILUjnco9OCuBDgcJWxKZr3D35+a3knH6ThKzyS3Ds5uTTqZVR8AsGjxaYnMYxUIKhK1VNb4
zTTyvN9YxgJAmVMIsF4YAji7mCpxixcbzV4qhq4/ucvU4qKw1AxW/v74rI/30A0xMfF9sgwhfbNo
Vtnsb0KyIdesojahgYfr/I1+Z6miCtniJ7b/6txKV31ugxaaZTmzp5V+UkEZC0EzulUhy/GLnbYz
gQa30rwaR8P5on2Z/VehFR4ySQSznGkIFvkfZO8PHxKCeFky5z6Mde1b+7lIx/nRrA0/3ZiDtvoT
6rdx+PqPW/OxXOOqLFHboubx7ABh+/urwl8yOzKY60NTj+0R5KehMhPuPTVavFuYmF85XjxddDPT
k0hVa8OofEdeMI3+l97vpzr5933WW53EAvaXVTeK/md95X97TIRrkIDO/OkQWyb8uhp64Lnue/vK
zeXiXzaeXabnhZ6P8IVJxtYBCV7mHzt6J8TEPlOMKEQW72yRMobTJYxXhhiQyDrrPDUW0M1c9PyJ
2fVs40beu9cMWIpl7zlB3x6VzXaG22hiJhd238SXYQqDI/KWHti40XbaXRGYKP1TLtjnTpmV2/Gl
uwCwbXsFvhMtQmGQkILM2cwZ1gxnGtClpqClx7qEfd+/uHjJzJ/lkpnZTd1VALq6n5dzM6Whd3ZE
J5xre4DJlLr4Rl9KllqxEWOCIK8mNBEaxzh5jz4i73irwtJVt3DbEr0BvkQa0aGEPfxjeXzcCjyO
W3NVbKDppyT+uMvOxVCBN2rzgPLAJOd3CZs0AvdEZyZNH0srp0X8t2ldM5hQPiWOASOwCEhRj9Ox
OJs6UJB+WrOb/lEKfNz+2Ydtx8eHafWCgD//QSGGztPEfU3Oh6UYCE8j2hJlas7bKlep6j/0aByk
LL3flybuG4hRcBihtaH+8D+ce/WcGWXvDfIAdc1vVwaYVd/EdZv/KB2jmXcOqgi4XBn0sLsx7NVT
OAZpcCLju5Y384Qi5ZCP0jW/yGCk39YubKM78LfkOizh1W2IsZjEOYeUZH2ujarQn9okbYsdpsSd
3jVN35k7N2DGsXWVSbnfz5ghXcU1eDtKlp83vMYF7HoxY0kcJXc/2/layeIQ58qwJT/m5tbTmEqN
iXsviuXRt+B/k+UuHOZ6OJpYF2EeVgdhoGnbrvPRl9CKg7ehjkFRpOXjZCdB5SjsqmE2dhi1lV/s
UloH0/Ji71RYMzRcVFqxuWlzhEso7bE0ofZ3+hs43J3L/Jza6sBEjMh2zNhH8g7pCvrd6BhT/Ngz
tT944O7Fxp3L+rt2zKnaQ0LqAojJTfsp7GwUKW1rjD+auiStdwlV8Z2zA8SnDJ2xfGFMg5/4kKTW
p1mnONBSDjndc5O78ihpn8qjICPo3qkbj8Ikjuv46PixfnXYWdniazTyJKyP46fAqUJ1VEwPnS1j
6v5lPbKIaYRimmzcTFn4NouEECkvKJwfVmGbQLHpML9V0CgfnCLv/Nc8D+CjG0nrVSROxXGeIe0m
QihKeytjCMFiuZwBJPNN1SvtRX6AuHQH36ZoYWDF417g9898tdPgigx/6GLg/pB5bAepiX1aXuYK
uU/d1nwK13Q4TLnjCFiCTB48GtZlY1pj9TnQ4MCRX042eJbXxF84INfs4LBIjOxQa9/d2Rncmwup
s9l+Qj2L5NhehukkrC49+pOxBDuIfQFCasZ17Gdj1gQXBXZH5dZNgv5NZxNzR9LH6SNb7BwMQi0E
cweYa4M6txxAyV5LbLcig/63vgCX8KtzMjbyrDBPbE9g7D6KrNRPdFQ7SfptyKqsQWusMIGzrLQs
N3ln1UwvpsVfNuzZPIakcgVc4mkmj57xpby1U9jv4DpukW8NR2X9zijdudk4Xl8+mHCd3ciqdHoO
plygH2g9923JbIB+pClBs1F1PN+U/Dj5ZmyrwQ0YOUwYuRi3uva7r3T/pK+CTM2sgLL/JvLFtfeU
UfQ6PpLzTSOEJtJUlI3PgDiZ8DyarHBjV2QQRiqJbbnLOtLoPSu3cuxDJ/h2Rll9Cr1sPlbwCF4h
lbRHLw/IhUNEkYt942CYcqwcniAOJgWkS4QyQbM16GOXTSbqmSjMJncuU9sNOaWnCibw4PYNVB0E
shTfmCucJqNNnoBjx+5KDo2+N0n7xdSybKxLOJ1Gt50Hv60uAS4xjPQX34/vlb0k4TmbepLdobaw
SINusT9Xlgmi1qcoCCMANW53BW8RUZklTb3tKGP1zsu1ZniFVV3HzDvOb42iSMhm1kBbMNkye4Dl
BdKBhgehQlS48cDdcJcUplEo2YXClc/jx6K/rBpyAnbYXqYOSLRR3UHbb18EIJmPUbDr3qeTxjzd
CWR9Xlb5fGRSIjhbP4c8ErU6V88KOkB9CoJJbCu0AC/lWC/VZp6NatlWTSb1cSIM7gUrPlNvQF+E
3CwMZcoNuq0MU6cw2fFWAAmoxsZcxqrSz0WO4uUiLNv0MypGNDRxKFV7sIuleZIZxEBc23zNzsc0
sWJVFKxtfn3wqNI0lQyE4uy57vAZwvDM1cVugfqzXzJdtju/zFskdnZoxvsqydIFuqWdzXeDKLtw
R1aouK0ayYijEkl938eea287s1r5IQtk6c06yyGHGFeaFPzeFt+bnLp9N5WL3xwtMSwvyksoQ5ye
lZpi5+U9FzDy4ZvAWcq2QPjIEu3B4CWfFAP8em5muSFWy97PMVDoxtKhuzP4g3rjNz6M3MR02+9e
4lIj6TrF6QPWvH+ncs32UyVD/KUsmdVvRjyK2H6CEKbjoEjwHOdseVyw9iojLToyl8ewyjbehB3A
EauwldAeIlgiB7wjgjNhigh8ZRt2pE1h4A5tm35xZtaknzLNtJR9XOvk3pV9/kpEl3VXmHWbXHgV
FpxsWMZYRlLHlvtsMVdpoqDDJuiEAYOBsNKTHEdM156tvEKmP0Hoq3eMOr0tmanJVhaWbp67JrGn
bRdU0NLZppg2C0wJMfiYQ7HctpUp90YIc2mzLBjwX8wDpVIEk9sizrxxSppTpgD2gfSz4agcHZC9
IIbE22e1FZD+29v1G5I3MunHouE+Jy2cCOg2hRfASSSW2ILs02HAgLxyRBq22KleMey6/R4whCVZ
HgcNtfFm7foXk+fE4lPTB46GcD1O1q22l8B7jD2W3gbxL4caXk5gW+EUt5HvQsDYZlks7+0MNQ8S
8EkfOqoHko8GtFpRCKuNOzIAffrNuMjbgrnfddhDANpya8cvzpwbcUGSuTH5+5Rdgp9RVogJnjSK
XedrxKGmts2e07Tt4uOUGkV6TkphPVpqDssjsD0CMOD64XsOUYts4rmNzbvALMXOH0P88CAjJR0c
MCsjj6Zpnwc3zcUuqWCz7S0/Qe4xBzhhQXDNV4lHWDI8K6S8z9mVyRPCqpOb6AjvoHpEHPB3q5QA
Tj0++YkZf3etJdQXMY90l+Rl8zWnUVz2bVrWb74MYPl1vJnlppEQsNAs1OW4bREXV2xOOViYUqlv
wvbg7EKI4Q4kyaDsHCOlWn32aXmYBlvLpC4Mo8OXZ6AFpifG0evaLvDrecSvN2Z2a+jW3w9j7T0M
eUaauCcy9rHCc3p+3gyLR3+ZVc/xEy6XU51j0IkbUHUsbFoCXryRpzZUElpr7XqXTYyZ5MYMUDzs
40UgmtRrttwh0DbcZyMbMrx5G9Lz7lDzNbgO9p0otlOqRbnt8nJmzu6FWcZ0uxavupNtEM1pY4tD
pnO/Y533gPqL6UPuHALWAUFsD1aZ2RI+2tg/Ts1cLFSMrtiU9ooQJbxn6UbODePwMhu0sRNAZ1W0
hK1u96wU3iDp0PKV+TJPl4xz2q84XCE9sLQ5uTcGQ2WywtPZul5g1LH1LFajt1VlpcllNVRjF3nF
En9xJ+m+tWwnbjSpzCXJY57sW9RwDHhQPw+5dzYqp9LbrGl1dgpSvD63eclmfYkxRtOsHqdZs+M8
SMWOPC0RX/PSLwHEuYlI+oFNi0w4NV4RiToIHIxT13sQtTRQ/CS4eZ6Cioe0XVtpaCRJMJUbx4RZ
trezzr2kSl7mbZibAh5OVgcvhtSJyeYEBSKqcIYJLhKZJ0iA53QxKDdwA9rNBvTeKvIZ14TXSUwf
sbVsawk2WuXtcpOvObdE18dkflFVD8sFBXrcj9ukHhH+4/1gbTMbdsMOwmRjbCddUChKE7XKSwOF
xN0XU92SN2kbhrPtbTFc4SltlKcSQPPrYo7kyTpjm36PPZ71BnnNOFzWFjzZc1s6hXeD55E3/ejd
eCI9EB7/dKyyRdwZWSrcAxVVz64Pw02P0Qz3o9xR2oSfrURUFzpJzSDitwhETj2uN7dpnwSMICa7
MneEE/G3M8NA3ibcbJCXqZBhdk9mdmLuPXav6aiCQiaffNSYqx6yceQuzTOzvEkX+CRXZau9Yo88
RKoXa5IN7Xg/B0kFCRrvH79I4unAEK+W9wX+2OgD2smxRoY+Xj/vPa+MMyiGmjAORReO7hIupkXV
38JSgclvqFsMWjuArSKr7+TQw2P3MbxTG0cxu7qUCrz0WSSivoP9iNh9SaAGUF6m5Ys5yzT878KU
VwyJSh8eixX4nhNio/EeQalk6kIPINQAqlp9jQvElwYFn4qYGZvbJtX/cuddgbP3bXHAnAAjkQDH
Diy3PqjoQ5rvQs3zeMjmfHrqnTTdcBJk9yoZxj3TCtL/wkq9YDQzXlHv/ks4/n9dHgAAdzGgI5DK
D193DDwQ5o6phJkq6EtjTX4PaKzoHpVI+qfQ6uUPsmBgTtVpf2k4xo+/wyMfr79ObMBHYHNz48Fn
V/TkN8AK+HTuOtRSB+CaOoiQcIHCUI8doT8NO2w82t0S1NPKxoNUT235r8CSj7DEioIwn6HYsUCl
bfHhBjRUEyYu7zN+YdDJ4VzLk5E25nPIV78MvHH67HIW/wN5/8POe70qUBB+YR7jSsr8919bos2z
uzjBa97In5jYpKdJVcPGhquabs0MlYPMguCcWbhrFPC+7/GWKP+B//xx67HBc3+6J+BhbDsf4/aC
QKEW5skcEsrQ+uR6uLqdTTVOaoMDYrucW6yjqvukFd1rGUrzBk+Vod///fn/BI5/X/8UVbia4F3A
HJa3z/xwJzBmqWrLgic+K2yPQU6n7pvZNWp57dxWTfewVmx/04GmuKtGbvhhU4in+wKzpuFqyHqL
zBOhbOM2r8K6/6GGpkAEnHq+PHO6hA7aUl6naAoHHGCmZil2cdz4mr07gY4kEo/91ujmcZe3sGI2
xmAV5nnRAXxa3Sa12jfC9OKLDDOr8hH5hahf4IkH9nWQjQgv3CQe5QUQMDmUtoc91UXhj0pscg8Q
ZD/WoSAqpUJxGGlDVKZCMOzWz8zdZ2s3jnb5inTUHCLVwR7cNBiHfQJ9t+h2cE0pznmpY/cfIPkf
c0nfYq6MgYzr4I3j+s6HO27CoZ39XKEsw9Z5qyHG7OM6WLZua6dPGTyQS7eo9WmsyzqqKa5vcJN3
D3mzjs7HOd3UZlNf/H0VWH8sA+ZgzN8CXD6JJwIb+LAPDEtTSQMfun3YB/g8KZRmxmmoMst4GuYS
X4AgnlBGQqNsN9IhOXE3+hRG1x1wGa9IhVfokyahojvCapvNA+Qdq43EBObxira6fwqQzcuLOQYv
2qnKaD/7xDxA9tTafWlGN/AoXf322ei7IjvpDAJwgVFuu5clOcwXwkZaEI2tjROstiu4GfhkQHgp
45nSUIL67Yo0bqANjvnkn5FrqOoE+OGKO+VkutkXAnfZh4Agt/ZI1TmYzHDqROwRuisjGowsuMzx
PxRbrOzdZ7tdugKeb6s7sPIxrj43lk88xjyIkUYXA49uX2egJ1GIFI4OeQJ52ljD4EK5sOwhu52p
U/0T3Q/zboynl2w366wbbzy7qwAQq7a7FxlUfVQM1jQfPYyAvKfRwjdLGpkDdwp6hvcoeVBPaqqd
r73hjs2516AvuyTBrw0GrB0n+2phugJBuoeWm9j1suwL2GXptRo6RX/cL8EnMYnZ3eSNXO57Xqxq
U2Mi4m0zSoNkT9g4oJrvliqlnRtDNMQZMgW4DMzCGBOG07U7ZWG9xaYBwBx/yG7HU1jiLRrDOd/3
bjB+bQopyOnAcuWkLQkndkyyfj/qOfM2FHF8hWRMPAhMCr9O+AGij8K4tIxdj618ejNlWNycarNk
mbvwiaaNL5tafcfvFPJ+xALAmxm31QFrHuZghnMpu3BtX63e4FrSKw7QV4P5tsl7s4lSw+9f6Mio
g2G+QITrczvRN7IPW+/eIgD7BJfJgjgeeEWCbCcdD3CeamsfW7lMDpWhiaFHCciXTjGJS68xNIhf
kLrjgR7mgeiwZMCNquys+E0kA3qoYlbwxRSujae+0H5/mo0OJpPhVeqpzPvRjwCCzfEfh9jHkSAG
h5S97hp+s4anOB+oBDieN0ShLRJ3LczxpA67u6Uj5YVqZjlWLLT/coy7Xo8yYTX14nlY/nqe/VYq
UIuO42RzPac0nAf8i7/j4wPtFMLJt8Tt1Le/70l/zHC5nkeiT0hwBLQFCsP31/ONsCkwiUEN57vo
ZvxO3yQy3HfoID9nJc4ymFpNxXkMpzoKUyWsaAhtfWDUHny2Pfk1982K/tgTjHF9LGbxjs7W1GWV
xtsQotyGcqi+zJupukyQRaM3TcXz37/Dx6n7+hX4BrYdMHmxAvPDrkp7RhJsjuue1Ni+IDaw9j66
qK3nE9UWSRtDNBMU8HJElXD4+6Xtdez5+8EOHYdgBlKPGPyHeLF9GMbW9QgtciSVtEpR3MBezDHI
7VWFgiw23TG8ruwJORFsY5iuvSehehjEDL/ooXXHrT3gAr6hZsTZqafFRqjnjPYFPSbSBuy3lu9e
4bHWvAVcAqUnPcwGeU+Y7AN3hMssW8u4alI/xDYH+GmK/v7t/lj7zAC4t5BG2IIs52PVYlRTLKt6
alAnz9nWA+75ITP8XC0LoSlEdONfMa/OOo17fztxGsTEHhIaBSMl8/vVKPEaxH5Itgc1m4DesSRu
JhhLXOpQXnIQiE6lZx80ojzYsvPsKKOucrYIgJxxZw5pPm9EbaIvwZ0jZKzjdeVT1RdigICQohmg
HUOH7CcOGqOFWfWTUY76Udokyx1hEoHVp3WyKWiKzQvUfCUtq8iGYw6F43tDc7hT6/CY3bd/+nmr
/zcR7PbXd/yQPfbhP//fTfNWPQzd29tw9bX5/yBrjJX/23pas8zeZY0dq9e6eutTmAa/osvWfLKf
P/MrbIwu8D8mXpkOLvCIMuw1PEO9rWFjofsfmqV1nuxjPclGyFv1v2Fj7n9YjlTxQQipCGrRyg3o
f4WN4d/5HxgWAmMwIsJYPAyh/4u0MRrT94sRS17XcvhFUIewqWes+34xQpUyK7fNvCtEB3NPWD1x
viPV2dwNBn4pcpWsUjE0EaQv7PHgZDvDxmqVLbCbENgOzMjivJMN2lFG6VDPMyVEINtVI83Qx+vJ
etoYgRxRpNA6rwe/iL8lqxXANrd7+S2DGRtGOKm4qJ5rjeGMmsqu9Y+Bo5qsX3YDMgbjy0iiQvPN
n5yg263elDY7RaJxP5mDIQdmDFXyUCyY9W1mZuXlOoxMJzB0vv9ykVrjWHxav4fJUZoPvb3hS1bB
g0S6+BSzu5FczBiuXq6mISehSyIlXZ4SVfSodcCnIJYqq2KYjUlBthO+a/N3SNmSGAKZNnzxqFKT
WZ6hYJhYihk5QWTu1iaeN7+ySq714LLn+VEKLt9tTSgA/EieenN5hitemX3kZpnlHWJsuOzPys9U
fcfH5E+8tsiYhYt2xicj7+z8qrP58Rc1BE1wRvAvxUM8JOFnxGBxTrMCfaLDComKOor9McN7I2fq
Pb45ZT3XVwN4tFNtnGYo4iOwCTmy7tCl5s7EK0PuBMM4fYcKWbTf0OnV9Y0zi7y5ilVh5YcpXWLr
eexc+YxXQG7cJijNhoshUdgRoWR3+z3ngUlEIGM+WLH8x7mFt5qd6eFmvKDUxF0t4RWrG/yBsuwt
rJUprharr4CNO6fGJKbn1n1GkqmMBxULr/3GZNPK6ViLKjyomid5hgO68m/GJitRlOUqfmBM0T4l
JCyUxwLMqtvVeWPk+wT1XJ5ukN+6pJNYY46PGH6a7rVrtvP4VqQNz7qSppe/OhBhnEuMbUX2lfuc
LHfQ7YefDxawudsUDeDP0xj0KIA2Po5sPalXckTQmgGpogaEU6znKPdoqW7KrFnsG2THYXJR2TEq
ePI5/BAt0ZDEGxpNLBUj6jFWTBHk3HFgYOYQtZ0UqN56fJ22U1VXydYteBeYdPvhzYxtUHXOZRij
F6HYvUwZ7xXPqKQJr7Exqg0vRsDxKsLJduCFCjJjOILNSQA8INPxbQpAAs8TT3u4bwI36aOq7yaw
ajMPaWPzejxUWNPsrYYJ65VZq9o++Bo0HCmsmqxLhZWPOFjDwmO2f/4zTRGG0GdWg3idTdlc6w5f
/atfHxofNpYv4xmRXzEj4t8LiDLmUzDaCRVukc+3Avy1uYPfxFMwOf6NrYZegZWfN2hu3GQu49s6
HtbYa4+qOi8IJtrPNRo0fTdXdGm70YYxDAFFzd6JwTHM5T5P0le8JBIGTqYU2X0lixhnntFNwX5x
hJ0r98xkhl/BpWz3SB5hk+46E25ClDQORUrj5DoCyMk1VBp7zvlUs4MogZre3GW5wnA7UhlG5Mfa
S7OFs3f9pjmjAn03itxpvwG8ruvfswbzVM+DuSs5TM0vU5Au9qUFBqkOeJ5wq4RDMXfGs40nk9WD
kW7nSsTOAYdHfiWmPINJFTX1jx1IL6N20+vPVYwd3JkUIYwoGFCxEwWNTMZjihlRflU6+EXQO4gh
/FRLbBV3vj2Zw7GVznRnxmkv8FT2mnw3uC43Fntzn7vTry5k+zFnyrhPtWF7BybIPGcjXizewLRh
FSGpbGJe/Im0mZguB8s3YxlvYUG8Lo2Nn0La1tlyGjGgnfCgstv+InQzP2qLsXUOyrZmhSiXF/LK
ChejvYdEl+LdsDiJdehnLWOuaVtfZYqKBQkSbmT6rsj4VkfU0KxlA8258SAUsZTkADDEdU4VRPb6
5NlNUvG7VY3/H9CARYqgW84WGzEyXCN5wuZPe3uw+Epf4weVQTuZDB93XVDIUcrbrINKdukGOlsU
viFME+8Kx9HTuYLawPS7Beovt+A4hntJ9eZ4RMZgJXCYsAzsdp62XU2ooK+dqEtnr2Vryh12gdQf
+KcsjJT9fXZmuz0gs6VXZUl64Q5Qtn8sRSqMSAxNtf/111vAMzTWP98vXBNYHQh0i+KBynvwzr/e
u4ENcL7wYwsWaYIxa3hXNe1q3eIwbHvMWkR524bhzng9ozUz78aiKjhtHTTIl5h48fvYQQaNn1sc
D1oy7QpT3lIZtCHAzGjqKbgLx1COmPPD9blBpM7/bWJWU2N+76UB9A5HpDFeLlMAeUL7Lc/n18s/
0QVx9GGIxI+0S8PC/PXv/YCO/WHmVOdIzZHQ4ZBWx9hZ1F7eMAkKh+Tq13ZV/Dz4kMfny9Ov10RO
MUcwIjUX5/u5rdYXWucYESCb7v12GGEqTrjBbH8r5f63XP09BfU9rBqAMbEFr3asjukBa9sf2kaV
uEmXNHN9khxNy3Vu6yU74nw2iChprVfGuVheSJhHzsXYwBe8gHcXTPd//xDO++4r8EN6r9D3HTMU
Atrux0/Rpwxn8YKwz7/2VYzBvewksWUYV58k6W19PBbyVUvvUJT0blqfqIaKL0sBKWpnhyXOYGaW
j6A1P99j9v6suPZSVPd3jba6hxwpXbJlYbB94CbGuBg3kh5qPkys5hvu411zKuKeTaGcoKpcOX1K
NqRLvpnm1HfNryV+hOX5VwHgKdq/m6XUdbvv0ji1Hwa6O+9cglvM/7L5//CAuDUOkSook2BK+YS/
fsAtWs2EEaG3f24dwyhxjdTOgXFoAHNK4k9jIQ2D5nJja5Q8u1LFln/d+8kkt1k3mygY8rqiwsFg
yd/y+Juhj5zA4GQ3xjnwLoENgpOpHdIMNjJrEvHZsAV9LgzGlntfBWj1OxpSal28QeptCanBOQ/g
PfISABLdvmUO9hnLR0VYb++OvDd/Xxu/Qh9+6yUZeKA9IH0LIQe6PiYw78t3vMHiIsthfyR9nDqH
xFRN/giGprN79CzdcqqF6zGSa/CZ2lOzsXfhUmA6LjbWuXiCO9fBUuGppruixDuchre2sPhhmguf
pc09Sht4z6U/RYtfD90ORwS3jjplJVckxI7eVnZiwH2YuVj4whwdI081DnVUArmkJ7a3hXEwx2w2
+a9NjdSodQkSdUAH57AmQVjk9zpdXtyJfXGgFNiwPw8RtrObanCvrbp+LuBMrsY74O3WHiPUfV2m
t2z14DiAyX3APDJoh+uiNe7GhuI1n0+qh/s6DGCV6GjvTJ0FV3h9cAzjThI1npg2C4EVJ967vVpG
jXInxQ7gIjMtSIfsBvdx7FeHqR7FidEoHINKx7jZqYp0oXy6WyfdS8lct/K+eI166utSR0Qkz7tA
WveWmK4MN/AjF94g7QbStd7z8VAV675hef0bqUyjdVDSTb0t3DIYJDHCvu+mj93lNc5jQQ9tc62p
IREGw0PZtNddle/Rt7kXlWYK4fu3fsV24xhXAlsxaWKEkzpGe2ia+dvY5WdPWzM+ScFbpsOvPXzT
uxY48eB2YJ1OpgR+fETgkiwAqWXG/4rLNZE1DY/AChpFq7mdnPw2mTq8XNPbIqlfHWBooBisNIfC
+dStLvEWHSKz53PoyBPZe7d4BPUnos9OtqX7jZ6y74mD32X7P5yd127cyLaGn4g4jFXkbeegLMuW
fEM4jJljMT/9+dg0MKM2YOGci+1teBTYZLFqrX/9oV43aQx51avFysR6ncrpLtJsuRoT+QAF96vQ
xPPAhPpcSsx4ioBZPt2S9Tlp1T9un5yglTPLD/Jui6nHZ9dTv/RZ7jGF7c8gqF9Mq20xA4SSOwz9
L9OfHoUceSCp+4g25ZQA8eMJ6j+XER2LNr7ihQVftmwxe0+mU4/JySauqq7Zah6sSYxIKK3WPajT
ihPnDtrvXo/lWTn6T0uYHXZLXUfIVGyv06YnKHfaZXZ8G5awSGMs/DYSp4BN5jjIgaX8FtsGliLl
I4GWz07iv449d2mVJxin4lYmt72ZY0KYOWtdw6EZjm7LXtzbVfQ98ZnizGBlUaxafHXVvsIOidKT
qCd/7eOo598UFVnGp6FwRnmf1tBqaTSa6MYmGhA2DVPSYRMBUB8si1oCBmgS/ywbE4+UOnCaCJDH
yWesyGqarzLO4lvilQLYjX6DQPyjreod0ADgpbN7ecxIgRrQ0LnXO1XXGAjGmmGXRJ20DzEjTXEq
YDj3mAmXY3io9MASeIGIwq+3no638nd0r36wR/1smoeecSbJE0xK8HgSQyiJmsnbVzX6Tcl0SLP8
Awwhu9lrQc5B1k1DHb8Y1GnIOT38iO8CjKXd4wef6j0sO38qqQNho/4CHLXYid/vv3od1dhQBViu
4ZeaEAzquP0GN6kYUgo7c/XWhxp1dAS5KnxiMIjs2wlKAxuldIJvueoSDF3Bj9HbiUM2RoZgcD7Q
DTSy56gNL72glMr6Z/RSHT9q2blddTNGGCxsMOCkhwC7z72nrmdKdjCI7q5vfa01gi+lUgXS2U7v
+r1ja1Rof//sV5NvPjtjduYFlocKkKDDP4RETPMNo9OG3WTn9KpJAj/gNAFq9gfbaQjragNqzZ2P
FMk+GIgELGCezsygThVo2T5YYH88CRJ0YeezsGzyEP5IyYGM71VBWZt0TRi9fsYYL2dugjWEv9Md
MAJ07BzNx5nj261VJPyPgr3fXwAIMnMT1+L3m6wHisWrYoRBLWaIaZjDFM95lVe4nc+fO669aBuZ
VgTzKSTk6r6BDdw9RTNh+wNt5tWcY74EsESJoSScBG7BNQOlhmRQa2mRH7H+lu6LjuVXQ4k2jcML
jNPMp1rOvO4pt5OOC6zKCtlxxGlmH8KpNMyfMHKtz4qU2lnBUEXuayaC3i6xJDFoe89ODz9xVXnR
hC1nr2p1q9IRx5Iecv4srp6b3gqW9mh/UOe8x+jnz0UZrFtAnjYTHBIq3r9lOU2jsIa5i7Ut3m0n
ajp5wsu5FidVC61/8WdSwEfV5fUD9Wx0jkzEDJS2lN7Xd9PqQ1sN+GufUEtXyVbZfZN9HyWMqVNU
Mj/dQwj0Q9xw4jp6pM669Fgubzs5v3SHC25YwjNQ0D0rc7qBcdA8zE66wVOoWSo4Fw0W4J/wUhUF
4id4lFumLNgldAWm2G+IbCv5UuCC2b12EpbxhvJOC27oWWW67WUfoL7shqH4YN4z71n/1pS0PbNh
gefOFCKgZuldQcLsLWziGO2fvJHMzCfZmKxUeOBe/2KbA9vyB/vIewiafQTdErlCOAywn1DKX81D
GlkiyPctZ1+MMhCvI9RhVmfNAYyRKtkWHIJ+Vb4hcXcJNrCdrLldDokoDnXtRKC0gWfP//Wi4KLg
80xXwYFle9cbewxNxsHlH7HPZQtG1M8GSt4DDzOMC7Zd18l51EaZNcEPH5JjtiL2fqp+MQpQEwaE
cUzX/8FFzVvIv0+GOyWZJUiDMsP0hMAa4P170MB8jA0Dz86a8VjzA0FcXv+swn5GZzIvDfZBDU5A
VoJv6g8ExMn44Ns4ltxkmNTZe1WaeX/0kP2oXX3pfT64vveTrfn6EAK4yAOYM7gMdq+2QAPCeo+J
QbLXMybznxpG5gpAFjUYjkIBhogrZrSm+uSMFoHv2Cw1rnysmDmOzLsG2X5kI3FFkJmXMhsCS+Jy
QKH4u9o4UjzxlAkASxFoDT62cwPumw8IrcrHwu2Qqvdx0MsTHIFv2EMl5TrFr7aj6C9753vflVSE
68QDUt8DtDML+Pv9Mt8/z/nymBHAUJz1zAi3nav71cNQ6hNGhScLocaW5GQ9P7u9KdHQYORW78bC
Z7trTIlpNzzi/q4GLJYrnBabAtqK73g3ARxQ8yaLqnI4Jniih4QgSQOtToQNgdgSNNDnt15eZvzQ
pYknrGmabiYY8vYuaPxUfhoTLC4+oBT8sXkismJcLHlJIJ7BT3q/VC2REZ8CI+aMiTPHYCiIeToM
Ze+7azG1rnYvgoJ/Qbw0OFvm8DiY/v3m/lmeYF9iSscjJhrlNtDJ+yuAEK+ZPibf+8JyhXkndRn2
x6Zv0+K+6kcz29q6VQXfFnCr4kvE3ixsvzlavPH/n3eX6oDZOeM+iFE8+PeXUxdMfszCiPcRAS2E
zwZAS7uyz61bWnus0HVQdhylLGJzpFxXbAHVdzE5PP/KN7iqNoDKelyQMLxRGCx9cL/m+/Hv5sIh
6xpwtuaEI0o5g5fm/QXiIxVCKyaFAG2t6XzrNdxwQTwI3zmRSxhi/isK7YhkiGjRMZx0d6ca/Diz
XmFo2uF826wUJ8Y+BN3L9vCku02VF6wArCxT+1bDD/qjpmJ+fd9fMrszMa0WjFfe82toTArI9HmR
BEDAI+AiVqug4bHwqnbromQIdww3M5hmDWUhFlbhQ8R8TK3/fuOY2v5xGSw06NdcAVjdH3cukXZF
eWLoRyceGXkZIvC8TTg2jToWI0FvT3WBy+cr3mA6o36jYhM8wW2jZioBde2DslJl3se4uBQAuirh
dCmjjuPWB06k54kw19ppkY/NzCqnIZz5AmNOSVvA/opuCV0LPfas+WtjA8LQdvBaVk+ut6LaMWDG
swcDX4q61mgp0cDzeCNrD6voF1wMhU6eA+7HreuNGCkUVVM+WJ4mzGeWjNT2cWgmxQ+cYvsHbkJr
PmD0Xfvb5TqDcuC3Bm4TDC/koPB3ZWVD8Azy76i1ZUG/HexZf9ZyhBfnzIzs9gVdjqa2y0cIFHD7
i6H7efxLJ4dlPvmFjYukRRZhT1uvJz4qOnDNh9omle1b2uP3BH0xVOGtptC/qEuXEThgVU8oWQI4
rx2JuA9g1gbm1rWyx3WO8KrY6Sgmk1sFEqIR/wGApwMSZKrYN7Agwt+dp1kkNUaKLdXHNu78iTIP
xweD4Zo/6A8sK7NmEBq35n0tEBC/QJGbmD70dcFkY+na5nA75zUg1iO51byq08OVzbq58ToRD/si
17qR0URkjXzYyIn4vqVXGFXPatCgTzrb2VpNvFLiIkWwTEF1G8sAU40Gpynn1UNN6u8wquYiXX92
SNcuFbDbBjTPDakH445ZAxZt2PkPyOd6AM1TrdH83y/fa7qF0z2hI5oB3dZk/VGb8fjSxmGhLI/S
gsXIpo05nb/DrJDlMpN46lcPs1V9lxkN7llbyw+a4phg514e8EvmgjKNVICd4UZl/Ksf2kAjghF/
uq2Briz+hThdj1mbfPpNa3t8ZQVdFze2ibFbWu51wI8n8s7SaCsx0Y5uwwBOKMgaPrKw6zKcDiPg
suSsIjdvETOKViG1kfr4yR1EPrz15ZQ4a0YeQGBZhdNTDgvbesYfa9COyCNmlUrlPZKe6ohhtTzo
YGDKssM2RZMHy2f9wQPLjU7d1GiTqluMFWrrs5WgzEX9G5lteBsiHCOqpek8jFCnksjwXzPF33kl
GNjs5wgwkd+GumgxM5UAtHxRjrXlCSi/k/eIf3x0nrmVgRPIEsttM3dS88AKGOqDX8m22jO5RTOy
Ql467lHQ5sm2HoaoPmQtk+Dnuqi5vQJBMhMoTfUSEXaYMC53UuCyg355F5H08UiTUOnsHIgTeeIT
15Q1NKdV6c15JzCmYYHCWEcqwBL6krs1r4KFg1vzUczgFTN4PmHoTx28nXDX8IR17RwTeERMwK6z
jlMae9/d1o4p8GPZHAqrkWuwYlAnS3T8qSqnwjmF7uY1tvI6BZTNuxZ6rt4be0gN0Tw7BicuApbX
C+7q9oBF1wCRZB4FZ6fR4r15yrXGT540ZSTVeqJjS/eVVowdLustBpAMGLG7kqiSf9hV3si9RbEY
vk1hgDZkxTQ6F6uib7oJ5WKGDlrkAotuvcUIAL+MFESYnm7Ara1zMM2+C0Mc8ralX7nJU5qbA+Rm
lnN+LMtsGG/SAY/FU4lEs1zP8MEqwNG+WgMwdgZBG4W4S+sYt9G/H03OdRWG+IVsZoIdZ6IRwMTc
ev2HaOmauGHibukdl5vLG1iZq2r0fwwt93bVQJP4XiVpFEHeAzAoszB48nGxqFex0U3GOvDjWjEQ
L7U97KAe9+au4Fwv5n9o4IraDwUidLzm0UATtJJBBuYJh/mqBnGNbyw8MFDMYukVnUj2SZ1o3UZN
a6yzvuuL2yDswv4p1my0AYW0yLLpdGRirNDmOeg6F8DeaRl7S/oFoAa7xYu28r5hQKVHR7NDqjWg
L7HWQ06HusLJhoTpJCxInokJpWvIk6qzTyIPAavpaPEqQhyQ9Qhoneq299k+TpT8/hpoi8rKnkRU
r8mn8tsN6KhdAIEk3Xc39VqMvsv6698fzR/Vlmc4UFFxUWK++Ce4kAXMTigNnCPho8NbhAc3NiGB
wYig9K0YXzYOAUysUSkpuGf/c8UB++9UU/zRdfDAPXiwuiWEjnzgqjBuqxoJ7pBZp57TuN+MXs/4
wAsDTivcTfp4HbRu7x5aS7b4O5ACQ4nqm+W3shRsDVwRY3gjcZnIWpiQGTM1yq4+2xQe7k7XMWYJ
nLnDHC7NS9Y7o0eDFcA6arHnrh6KGWUCsS3ZE6U36piOh4T6fImBLnu6Lekw3S2TWHTPpqtFn+Dk
M1lPw5AiGAIRPzkm3ibZdkZVRnt4TEF2k+gNjmKr2WR1eASZYmwe2SkfJZc1LAc5QOZ4VAkI3hPa
ZiIVFcP+tVbnenqvId57NtvRe6tEazQb1fnIi2Hs3Rlenhe/0Dxi2qp41390rjbho441b7gJL2Qm
gjrN8YinRojKIPLrGydpR3a1sSJhqOgdb/zqAqq//v0R0kJdlZzU6AzpnBmjcag7r4v1xqpKNdXE
NfWoNNWbJLIcto/Wc2ELEp3URGfPuVlT/oOyrQx2BgbvxT224kzxgxHsay9tJntHh8HeLwISA4ep
mIc1Ged9MT7gGJKQ1qeXkN8H7NPUlzTGORMyhiCNF6e+wrthNJvLbVxKj5S5zCEpT7U2k7OlSym0
2Om3cc/nwOE2tf17ryTj5Vm1nh7c+PR/uPTjTmCuKVQVThhDkbur8NIeLXQ6iHbgLWzjdfl9qqxs
PAVOMB10y+etR5iekCZI1m63rbH9te/0FIHPcUBqMjNEnJEFRugvzVbUVUbEyA4Q9FOT0/9+bvPQ
AgqB8XAviwJ5rwtpKtkUeEugnBUBqwwivhuuMz/KfrK8WgIhL2QdIA3sO1aONoVrP7QtOMImG6FC
69aSneIxPDkmsTF9YzXFXEA1VTD3XEi6G1KlYdPIaYCNFUEpSLaeb/GUAtXz94WUVCQVv5tEuupX
jDu3cydwdThKX0vI0ilV+ChruyWj9DKPNxxF4cqFBbOUMwl7VExTNT9ZmDg+PDmd3FeSP/p8TTwA
49O4NhDLpjp4YlD565CBKL6jRS2OBF2b8d6F8qBvbSMYwxt/rCA0fbRwr9atPVuhOrBW8fTyGANd
7T2AEejwsglX2QsgwKTEtPa58uvoqWXKYqwx+qIilSLsmK9xuercwc8/lpLtOvoAT7tuH7kYC5mg
KywM0WYQ4P3pKHyEMIHwhl2EjKje0mt3ptpYyjV3prKMOy1LGTPSaVnjIWJEkz9Bk2pb84PLuOLX
I03AVQ74AV6/CdME5Oz9dbQlAHAWVLNLaa790n2JHLxyyuze7IPCWVcjfIS9aMkkurfspq9JcglB
iKEbeQRbnRsnAG72dcXKW2BoedkIJBa3wNCoBKCYqcm6a0U5trc+unR1V49Omz9nqAkJjjUYJI13
3lhW5Xc4Z3n5AZSOiPrquc8Yl4ep54XQPFu6Xn1ESPZknqbhKY462ls99Cq1pszVw4eR9xru0hCY
xFaiJGD9YTJZ3fFSNdkBNDUd8JGZ82hS3n7yI4xJx/l1mP3xmMIyyzcy3zmYXukYG16ovjhgenFv
z6X+KabOivdOVkMYzUmvL75AF/buOqfwtVVPO67uHHp6phe9p+PAXxv1F6fLBaYfgkIm2adYEL2M
mKxkJzP32vLGMrsX4nGCN3Qaqlpx4KTTF4aVFEew+WR/04hwPNtdRhnrTSHlHf0fAtgan5nukHuk
mKyg1MbPTY9GAP/liiAytDJ8nFCHoEP0FBcYN7XINvjiIR12E48LhJRn5oyLIemtK1uvVmjUKE1R
2vc7fL8lGxHMMeF8hmpNWAbgZkpvEbN4jqGRd4yDXewP1m2b6SYxTZRKfhKRstejYDXOdTUgcuwr
Qno2ZkYxSA4WXs0j0R4xxt9p7KzDJqQubLWqiZ9xHKFkwsothEs3ajAIUpLEYLBir/TDNbP4Dtvm
MX2ovXQyAdpSj7B6qAFHEfnpo+GFoDCVVdu0wRMGLSs3NfCIuvCQcB3xsIbgX6eNrjec50utsWzK
ZjkRn+7pMcxaxumyPmbWkAYoJ8L5tK/EVN0Iy6nhuszMWQRdnHmjSJ3qO7vBnNphThxqvlf+skwc
OrYEcHTq2NSxdgAwEM29kpmibGhFvyuUj6MnDisFsrou7R+0uCaYKerEFKwwSeh6lPN526M3pNS7
Lcjp3Fg0oVi0kzP7QuQWE5qY0mL8AHK6CHr/C3x5aAKAEx1yk0HcGZW/f52qugmRiIXVuUe8+JPX
Px6eIxOq+IYJcPW6NL+uW4mKIIeZ9JMjKRM3JmST7na4sBN7XUPn5PopjrE403VQUaDwQpNaTpYF
CYX/Br/VLUCTuF1ach5mnTFuU4DPxwbbb/MIebdKXzS+dw+pyhzvUAJAiov116l0et4jLPXZmPwe
k9J1FPj5sKai5GiuyYjUnilf7FKtTHxbm2i9MOtV2ebeGcMWOgWTIAdrZ3Brk1VTIn5aFZ3lMGQl
dOUY+Rhx7B30taIFGcPiY+P4ER9CxcNMhhtj1kDozxZrTWOzBiJ/zL01XgWOunWn0foHj8nI21pW
m0N8TSfiOGMPYu3vukH3E/iLCz2354PCkqsFey2WafzdKgPgRvxcwvwt9mrFDnMh2FnYOoElc7ZC
o4UmN8Uro3b79lxhSF2uUJmF0wHbg/CL7Ozaw1QxANGyRj0JN0y+uvE7nUhdQsStRfilZXbz2rU+
MQ0MJ6gNalcLtXUgS706C3KksVZ0+1jHvZ70OUxRL9fp43oFHcESabwfNI15YYkL/3CIhriC1K5G
9pR8Y7RDgZC0Hgko+eCg/2OoR6ePtyiVq+fQb1zPz0x4rmxq+ez01xArzFsHXBmqXr/P40jxFGkx
1Mlte1bCwnkFHTMfMpy7/CejsKfsA9tC833HNQ+nXMQHjHEFcABMjSsAXvptOPZtWO3HWkpKr5i1
v0psNT1Wo97OCT0TZxIZ6MFNCvOaceTyNNlJ0j2CqwItq+9k6S7FSzxcwZnR/D3tMSthpoCuGxVH
2nZwG0NSgzYl2G+s6/u8ZJK+DtzB0g+lPQgM6ZNGaqtEz4p6r5jY7OogrfP/2wOYiwrTZOwFyYdZ
Lu3t1cdtS7DBboh9tOEij57KCso74h4jUC9lpzvVrotNv39ZcMAF40vQSTefYlXW1X3dYJ/0Qc/7
Bz/BMbgoFwW2LmbraP0Kjug0t2vHRsQQSWNQyVKzwcCzTGn4mmVJ/UiyQC7XOkLAfwS7lmmS9mjr
ya6AMG6+suSt4Jenkia7xR6e+47BFcXEKOnsdm3EVGddWHh8ofBNlbdaiECGbQKJ9gjWwcA6zYvh
eH+w1ufJyH93YwT4usT+AudNh6b+2mikqWtlabpe7JcBhMAd8k1dirLKLalmMSso1amQSWS+Gq0L
pTJmHkiHfGlUwaLc+9glauE0hlA998i7TUwSLwKOD670uuLlSmGnoOeUDKJgFV8tijpkFZI7W+yz
YsqybRNqyGMKFyr1m0ZxE66jWKhmQ0dMkigAa5dCGut09eh79NmrsrONs8L8UXJ58AD3KkWeKJPU
JN04RrJyj4QF0RBGTRAmyAX8kCxwwQj/vdeXtxjiKjwyFhIuxsbVyRebIKQ9YpV9TvaGOi39Fj7M
cyJUUQzFMSbLc9h5RU7nyCpMh8elpepAROtNUbUF0jEaqWiTeZzNW0YPg1gXmP8f1FBB4y3lSNns
ZYWXHPNM5DgxAQVyVCa8SfugaiRDBwogzp8yYQX/LCCcdae/PykO86tF5XoYT7NlsV0h62CO+v6I
V7BPuyGPCCQtyN3bTgZeXzdVkcbxTUv6NNFJqZtB1V5W+aKzqR3IPp8HKLb8B6uvZ/mBlZPFNoym
3n6ucocjpgvMiHdAxC6YSI7RJmI9wK9hvGszOWsrsOtVnBGlOVFSISClfXCkKsUx7QPDvlvYLQt3
ehkoaZmA1L9oVvBJQTrCWEO6uBZbXRp0/0CdNqIndGxW+1Z0dtudsi6r4q0+cSKscAnnVCOQjcO0
UD3ymQADedaluIAaDkIFZAfWhLkclpmdp37jHFjDzVdLOMZoPxgwKqsftR3q7a2OQxXaRWLN5tiw
+QUUPiaXOBCPUaO+Jgy1intbFBGcdTqW7smva9v9mkCjpG6cGPXtF9hgWUQjKcfI2/JezMo+4lfw
I4go9c/LcVx1LAXoCzMbJJRuod4CDxI2aT7D0P6jubjSfnI80WibhSaPpYOhHRGIhRjXpT5YBC8h
MwTRd7hJLqySkRTdeJMoFMmnhUCodXSO+zzseRi6qme8cplSLy/AMhxerhpAnedeJDTh+GCNA1UI
naNt3pml1Jqtl5JMc1weluUw24vW5aWoAfNU5VG10knXeI6Zw4EZZSur33qhRMQATShxyAVZsSao
hVcFyhz1lkTwY/dx33u0NguBdYiFNB7IHiPw0li26kXWs8CMcBsQjsmu82DqwzDWon+s0kc4mE+j
AU0DtwISPVI5pTmBuE4/RcM6r3HJ+Mx/NxIWVNsrGLlz37vQWTIpuZOJ9LnznhUHNoovvWMragiU
9+6tsPfodi9aO1GjcjnpKDmLbcnOLvbIJxP11kZOO+NGedrzf6gQS16CdiTLIF2R2MuvWnqKsY4p
TpampLw8/HkOwBct23kOWZ6Y07RX7jEIMoaGzA9qhmW4N4ak7jUF1QXuE6HyBkz6cd4mND2YiaGL
OIqKca7QNExtONoaUWRv7pwh9ai587IKl/tIgs/8VSmGt1x5W5o866YcuEMm2I1+GlBBOrduHdrZ
Gc9NYi1XOlGpye1g+mwRRQh3o8CAzBduR5c4uy7XIAHxya7aCsdFrfSJwyYhqtplZWzKvdGadOND
0Lizx4ms8Oq5VKMLB1V4mZxFklGpBT/NrLWnJ16YJt1zmoxyZVNKeTilaqN67AEh0hWWINZ4LIwm
pWzWGNoW3wui2eK9VtQd/iym2RbU7lY0cbVjUs6CSQY2do1bRNY/kQYUZbfhbH65vJ6NVVbFPQYZ
xueE6Af53cclEygYW1fzifGWZAwX2NrQ7qFcDKSYRyVajYqkhGI9EheFzUAtx24LbtVgjoNWfjq0
TDsh4jYjOScAE210XIDt3ofIca7CZGwfWySGK7gdOo6fMCWmbTZPdXcSZqGJ+fdM5lZU2oQG5gn7
gyU4a1q8fPCXsypbYI4Qz5usN5Rv4lIL25q8FO64Xj8ym2urtVdT5d0t/44ylWmxBF7ktU1AdkBT
3bZrD2GMPLtcxaVjZuuc8f30gFIahRd4w4AejjF/+SowzTY+eRfW8PLzsPLlEECs5rtvtTV24bnU
kKg9poVrTDSNs6Z5gZTyzuZ5ZGlHzT8vlWY4hrCzYcu4sKeOcYz0g4DE1CT5dzL18Q2SCfJNjwBV
/4U+MWhWWM4FtxUsp42IohgRMoGE42aRwZbC6lAmpi3BUVZoC41x6Sw6mz/o9Nlz8dc45HBBSOpC
VIS3Z1SbzQ0Kc3bdIq0BR1FuxgQu12P3hS3C9Y6/39nL/Vz+jiqAzTBEYmzu3MYcsheeTeXvYIgN
0TYoe087LRstOWnTr4FpPt6QBTyEbZhFWnuG8tq2JL+nlHBFgtP1uchcMi+6C6+C8NoEEAaq/ey3
e2HDujqIdLGCajBL1uJeZ3SSdpjjfnYD2bHTFX3HbizZ/FkFhTnLdIPCFDeugZ3f2SmVNb+mF+Vd
JwtuKMFhfHdsTxyKAKZ8swO/rTkG+hRTlhk5Lfsp1nSGOcLtgfpHbn52tnRmL88uoX/wiS7bPQpZ
fsTyEjdk/rgIy2UjDiPGWliLpuyMp66sLMwUPZO2t1qRh9n5X7TA4IhelEEYfk18iFbPVLX1oeBD
Rimw8XlYxKX+1OCZJSARWw0WknMtlrmR4E446cidKEta631c4vRZrpbtzXUwK01JQlMNx5Y/9/LL
zenpsaibJeFqFJwma7EfE7oVAo2MfBVrZDTv/16CGdczFuC3mf1Jy+KBtDjX3QqOQZpuxJj8jHPx
Aa0Bh6itnRFImcDnqNnfmUOY7T0C4qH9RRkycxmGnGSzFeAt7UnCkLVYD6Or1M3SYQXW4NiHv1+n
vL5OqLg6rR6oqo7tGuTd95WiXhewo4VVnxbl7tAklAdVirpnz45fCtIZnPqxCPBj3SBsapm/w9qu
99gaGAe3jad6sxQFqWrnTRR9bL2B/4Pnqky8Kd7Maulwq11UylAQwp5wOz0dd8FEtvihoP2Bo6I3
Vr6n5fOhPws92aN4Jhq1LwLdxZCJ+TBvNNlP+y422BTxeC18gjZVi05QVzmeJnkrODtSvK22aPpL
9RJnpc+SrjDc8nBLzru9Kt02f4oDKucTLpkgrJGBEdU27RKPVUWmK3tnjftguSUqBNpni+HZ9Hlh
3M3gqNrZi/h+KWtHeDdoUi+7SNn486a6jI2GrKUuWMSnueFq9qbF2K7fonKf1AYFcIXFta44brsp
Z40uCtjfRD3JNr9vo4L1iq06P8el8oPAZ+fUEDSm/HtE6PawTjNSTTZ/Xw2XhKN/G6SZS+3ALhQC
oAPXbMYs71dDSOz2VJU2ykWz5YXLL/MkXLX53Qu0R1oaV9w3WQ4+ikspPp7J4NlfiyYvsu9t7nyv
XYizq4W/NPrMrggZnjVboT/exDDlfZy3YpzFh7FLbqJIJc9xm0040YSJMWx67FL5/NhG3Yeg48bW
zThJ14ZX1iulsshcx5XPc1JSzSfKRTxf4Tp/rMaiHO9KXzpfMVP3gGE6kq5xwIox8La1avI+uFdz
r/j+ViGr5Y2B627AzHRn2cF/2BEZH8rHcUQ7MfPXnFeNPD61BcUdBziXfXxXiwZ8YizjFqJWf+HU
/f1hXWFS88OaX144AB6pBNBCrziXZl2OGEao9FwBJQ7HUXrVqyJRDjvcEarKfRykIEuzmxZ8Cypj
/CsQ0nSHRZHQLivtAtumMtLDvSKKuDgAvnF/RWob/rmoSgxvG6MG+1622CCdjPbWHCFdrZq6TYID
I0Pb5Gx3+s+aZ5LOQfoqS2RxMfjgE/+xWQkP9AfewczbRAR3tVnFuWWPduFgVx4OLM80NEFwFlk7
xlFeMhuzGFGKFQOQyz73S5xIOq802n96mzQTTO9x21vZwsl/9FUmjP3vqvtSniSNQbnIDgPre71w
8XQz4Si0ITu5W1ag7p+XNzMjFHb2a1H8+r9/xD9W1cxxMuHS4lsGp/ZaPhHqHY2X5XZngqBCbVOY
dvoYdoCe+0hvoIEGHNHGQWatBRONHLOPzoM/Se9QAmAEMGX1nDkj6+oWsz8gWhlt4oIqG1abDH34
gQ70d/imF8RNxVnrbMs2JFBnGCvmiSp0vPty0sLkETNdqIJI1Cg02xLnrA+Qjdnx6P1bB5YB/USg
3RY6pMIrDMr3a80KLUM7dZctsvM5zc8LuKKLMSieG60MjhDX4n6jxMjIL3P0+G5RxIaOQSISDt74
MTPUGm6Iw2GLGfGH5izTcVrGR5Iz/TQm5NFsl2f99+d75d/FSytnoQquYUg5LPnHSzuM5PhocADP
VuCkRKebWgCifrG8yVLd6Hd1mUrrrryUdo5hjw00BbvHsN0tUvUzu7xcQZp09DdO6p8yoj2dh98v
52VgpcEa1Z4XcAW+VDp9IuQd6W2kuU29hyTLEZIA/mZnrbCcM1bDk71usimK77FO0mYwdD59Jlxd
xKlRg/z+91vwHkrnDkDscEm5hl2PVlleV0bESkDec2u8Dc2M91PPyzTfGuY81F0thU7baZn9GOAv
oD4oy/5YPh4qMAv6oMT86k8YH39PWU211PBLIYn+VxPVaXPPaaGzR1ssbLVWycBLFQURoVxhyp8K
sfsUfei++v4uAEW6uEPMqk92NJbU9UlrR+ygzVTHh8a3BmyeNdS/TH8NMo3TmeZ5hjDl+ZuwUlbz
1VfUD2vfGsv0brR6kX4aanOMv1V1m7nbGEonDM6FFB7WVfFZC4Al98QJpNVHL+D70QyTAZKiZgYm
UBzNGk/x6tjL6Po1YLr9Ag/kRL1Dkakoy46udKro62/ajRhpji24hfKpsQtt2uHcXAUbGTTJt7+v
J3F9KjArRz/rQPAgw1BHcvf+kuoKmlGoQJHGPqZwXvgYetHI4MHXSpG8FGkWJ3j/9swDth0aQ+cU
qBoSUJTG25Y2wzowwe7gzxc4OBBBeWHDE3TG/uV0Fa4cC9UeldRUY2wetLDOF13okA8BJftChQ0G
zbIP00Us2XlZzgx/psQxwWtT9k95od17BAjXW3uc1bfLL1pqpabFIvJQ86gxoMLvF6eyoWKYKIIM
5m+TsbWeeoSxjPnMsfHWmHMRI7ZMYJjVjAwoemTkwwsp9XzDQhvuVCuSB8xMfesGG5s2firM2IU2
ETPYXOelqsrbKQVCWy0zEc03uAhn6KB6L+9iqGUhAtA2mBXKDln1wZkcuNi/KRGw+wS+oUnfpV5I
btXfH+vlsf23wEILQYjerJ2kyJnPjfeP1Q8IceMF1fZAPl3+qSiHyXq2E52aXOgj57J24RgtO+KC
SIjKijwDAjA0qW1T9XzRlGLc9ahgOgNPwLcmd/wyOMlqJju7IQnsjiykAbqoFidJ/SlMJLBF7UMt
+GCGiKHG+5ceDjOCMscDbMVmGxtO96piU80wNiTREaFFU5+O6yozis44y0FPkwDfSpwyngSlmqBB
8Xre6YWA38eSm+xdpNBBDM92s4g+etPi2SyjuDqHW3SvBZAMfpVTzQrIIK58T2AvlnfMh9xn7MWr
6gj7xHojNEBzZ59MblAyWV1yNC0NABlGPR1m4tOIPRNFVTd3ABUsheJSaXidXX6NBM3AFvlR0m6W
awmFB/8J+zT44/yP9TORHmwfGKNRF8OQsu+UPgWSl2i+rMj1RPeUAAiWm7KCWrwl4MmNNpPjccj1
vW41j0sxreSsYmeEN6Psl7dGn0KuBsNnbBWlL3Chh/c5kmLNn9FzW5TYqy2XkyRi9F+ImZtXZ5Ix
P/Y9Md/RRfawvJ1jS2IPgncLnUZiy+EwBXbl4c2NEKf4X+bObDluK83Wr3LC9/DBtDF0HPdFImcy
Oc83CEqiMM/YmJ7+fEioqi2626q664iKctikqGQmsPEPa33rCbPPkNzZygDLSc1b/KUbYUEV/L74
WBfful3pdr+poR+bWwDeivaiSsfMvyfhrM1bPrKpNrlra0HqD9q0mqUXotTWPboxCKBj1yl+/0C6
gv+4eKqXJpJwIj5PSEEcBwQbDth2AKhaNmNq1ZlOKSGx6ZvaZmr1pTanmEFkEH2UQW7nNxqForkV
qvKC3Md1D8tJVZklF4vqhnxYbMbc9kJketZvjXMVuxxgi8+biDj2q01kqsqJTGBfD1ft2bOy1BS9
go1j02ctRUw4Bdo31LNdtnONvjOICQJft8LHrOj5yrArcOhG2jkHcC1N9aXVuTzuaNDdcZ8ZIRPl
AAMvv9pi58nycMz2U9Kq3dPiA+m4McZtXwx5AzLs7GGJOXHF1o6kE90HdeugBlShQJ0qs2K9AGov
jK0XPe450xZzj4EPeYSqOEbjIfXbmVnXd7w2S39mUmkdNALSCEvV9fvUMSvPkJMJlKrU0a+bNqlC
4TpF/4H2x7+Clq56NQl5H4GuhGREGUDEyYVAuFPauAQMsckTMhOzaCwvmetPXqsHfDSJCQWxhPDX
pqIFmUOM6g1yY3LgTNEEB9ZnwSZ1a/9KRPbHhIB8mzl1i0h5uEu63vxSxAougKpx7qdgkCjU3OFY
Ccu/CINBPSmRgxYWjy5ruTrYgC2ZrqiSw23V2PK2bEaya1SiJVaFAo3Xc0bDPlFn1GvpF3s4mXLD
0g/Tfh5169aVKuyxSRI7FKThWxNn09FGUbI2mFhu8tGsT8T3hhZdVGm+6F0EEjYeei9TbddTq9hA
cauEp7KvsKZVrXExGgNBNxq38qpT+/xJmuN4EFX1gAaYwGvKiHztl1V8ITnVLwpFGNuO59VVzWNh
N+Z+htCE6KJBCfRtje9GX0WqfOt5XHqNOjq3fqXELyZauQOqZC1YMcuXnj86/YU0pLquNDrhpiY6
F4Nh7+8aZTgmpAZuwikNN1aU9+uqxmc7Kx3UvQpMezu5Y2qsKd/1NQYB8yuHMCP3GjjKUdFjuaUM
a26VVg8PrkGZpaaDui46/bnKSKh0wlLfugZyU47bS7jhN9kEMZ0n2LDxQQMXKzsyJ8ZGU75VR4Qt
RMtY7BcwXMlNjZM2wtv1qKKQ98bQjrb0OsGXiSRQT+m19FEWw4fqpwMgHqrU2MnfMbSpI8nm1BL3
5ViHujf64jmxu2AvtNCYvUicNrzPjbkuB8K966a/mdASw31GeQ09SF+7pEygICRpbCeJHbY2Eo0F
YXYEqXHsTDCVa7zADxoBm4CJksndFkFp4PWcHPqpyPVCwdpctinoyIjzbWosFGEG60by1+s9nA/7
DdeeuhZa5u7dQvmoDTU4EokHmN2uyLdWqm6lK6byRnJk/IiRFpIiIcaXLK/i51iRdsm+Sc8vTLL/
PDYx71mLijswCmeXg5xYQzNyKqhNEp6WzcmLd5SgslJn8M5onAhl26nt2wJTdb8OUSveoTIIPHSb
vPOp7m6Qa2sBBZGbf2iyD771kXkbJ5r/LYvt4UaUJI3iTxteZBfkimdYvbspNNGXz1JN9Gd/chkQ
MOSxVlxf8YOtde4l7lX4Xa1y5+OL3fiM1tdlAm1Ohva1YjP93uuSCHrKfUXFTVDGXobDQWwDKKK7
UbEKwP9KcoVbptqh+ZlegP4K7D6uuqk7e3rE3ZJeWCkQZ2ZE9X60BxOdqJJelha5UIlSunubUD2i
ZsXc2ABbIz0vT1O+aLdt9T0L7OC6ddkjaVpVH7PAejKjyrgxqEjSos9pO/Nmg7qIqCiZTB5Jh+O6
MsZ7yCz+K3XbwIdNGMuYaM190aTNjc/OB17oGNyEo3pjVkntyVTWh7gnqi1rWg1EKr6oRiFYtckn
t5uzGZtdRzrduhy7+zFJw1ujtT6cbhw4jzr3IHwx7o1xIABNEkq/4ilms7tKh7fEzrcNaoFLsgBN
Ty8G7d2qtElftZIgQaypqYdFJngwDDSbhihqOO19pj9VYtKugkrtHnM3rh9dntR3mRGkuEpQ/16F
ncWAXs+brzXZIjuwxYw/uA2AK9nJrtRciEMWklVHFIYnom58HhJigbgkrTm4QzgPOvFcW99nBTpx
nFBlBfGbG7TT85xtsZ012OnGZWbJFYXv6SU3cxo2M+MobMM5jFEpWM/36tbJy/5eWs7Jwex5MPAd
3rhD0l4DUol3LfG0ay5u41rg110NXVjuOh1S0Ir2truMI+E+JXMqEtJC/QmiS7hVyS75KhmFH1ht
F99kI50Lu6qL3FP0od7Wdk6AhCrJGdB4Qy1ldLbUJq2XKkDqjCjsSMzr09YLzOw9q9XsMp6DYRCB
usqlMtbmKunonYDExDs97DFxuwNwqqHsrsiTzKCkhe4pD8Lg2WxrdwuQZXqWbHJfSaSuvMoNpx13
w/iWxF3SIRJNbKJY1F5dcScjeMtS+2uf6leQCfLXfFSNQ0YKWb226sJlOx6wNs+kDNfMtlw2xDBq
tlqcae+C0Kn95CvWhvgPQoX0gEwElB2yUbGppQbrFluZeWqhvE6MtH2pCBq+TVPMRRs8qlFA+5G0
22QInHvbZg5YlHJPEKa586lmnlVM7CIwuk06ZrbXOwNNvEaEK3m36BZzDnYek+UtT8dmD1V1XFtZ
C+yfWnQljYBcQi3Jtjx00m1hpFs3s0LPDFnnD2Kijm41zJhWE+94n64UVEkP5HLhXPRRMl0pZQQ5
epIdEiO1slcxjotdJttXwZ5xJ/HnHJByuRsyLQ14N9D2krB8HThisMmOE6ESVgv5kYzTo5YNbyA0
rBM1xdXYcy6gXFC2laUfyhCce1bZlM6Unx7a9Wbfgst8p5NBej3GVz7FmYdfqtjYrG4JbkFz19NQ
rSkBCBu0gua1Kvz0CgKf6jFbSE8FoS5XXJc1lU9LlFlrMXgb8K/xjNNJ14uLvvmOj5CEPXucAHsH
vlglAj/naGhfRRCrz1amPFl68iYLCT9zAD+2ipAsPco07mdfZhduIO3m7wnoyj1+a+fWTArrAeFq
BLcsqbc5Oy4y9QY6grDor5lEiVU1OCSzlYHYub4m137EPnEVE4a4dbQcLVVr5VfsiIc9jgAwhkbG
8ymUV1D1VAb9mXWBCaS5SoUZXhClFt+5badtLVsSNpsMtXuP/Kge93HXRSfVDMwbflYCH6gx2Ehb
rwqUYmIhfBR0nSWOStvXxIGruZxWwh0oLwdNO9Rmp+2IsPM3sTSjOy2yqqsS6c1mrKrXyLQ5oSsc
iy1gfq+sXPVGt0b1timseqUgJLmuE607GmFCViVVENvy3HjksJlOMdi2VdMFrxrWSdQoglwTp3iz
HB96O0tBD4RfyhVNIntDG9lUfrbVu056gWD3TuMVYgiGvL1ty9hMVyxmukMUl9SesTPdM27LvmpW
rbzmGWEzRLe5F4ApogfDrcwMKxFm2lijQyBQod9LsM0vfjlGO4md4s1FD3jqRdVdTpFO5l7v51sb
Y/6si8ggakKQHjwz69WNmysWWcFOUO8Q3nCcRf6pzEhuXdEpP1a6n56ygWEQH4cybzQyDByJwB7j
x4LncH/s2OR+U6qC69SOrnsyj9+GHE47BIbsJddDQbFN3ZBUPYDDqIeqZ3Cv2A4CDhddTu12+oU1
huVxmlqeYG16EvRST/C0m6OqGPmaKt3+UuHIZiHui6sujEGgK1Hzzo4nfSVPR/e5HWpllYeqC6Qw
GFeT4AVXg4GGvWTnR86vat+N6JSv8G8NbDkU52D1jnNZSzwdhaFj2s7q6UJ3mnpVRqm9IryivmA5
WoNANCH5xZp1Mbq5ux6b/Kvqz77G3FSbraNLf03wK/kyrF5ZN05O+KhlTnqMVUVb+/Ukts5kd7jN
SuxuyFCJNEleatKm0Uw25UXAIZavgjJv163e8hkanfuY6R0u8wj8HFI10R6J6yY+Ect9v5oGtbwB
6BI/JLqNCBAor8fwunRWqSQUaYjleI3bprtUw9okMD4p5euUmNPax66wce043WQt1R5iq/ZIjm8V
3iUyE1uMCtU6yJqnkUzEnRXZ+rpvw29lFbSP6ZDF7/jICBtB6OVBZdI9fITEc/eZsmF7IAn89UvG
hTZyDdMuYYVOqTVuyKTrj6GJ/moTJGn+IJLSZTJ2Jg4ieeTZp0cW45Os46q9cxtbq77IDm4L45PU
dC/Y9Fst1poEhF3QSZ1c3vO8Ev5u5O9ql/CoqwWGRhKflt30yVSp2xIrc4b43VH7NfrzoNuEPqbD
TT/FhrtPYOch1ixTLVq3ZmQ0nqRHSh8WNsIy05v6wVcuIrxQ1P5JHDtb0gjmC74JR019QJJRPGp6
E5N6oNRK/ggYd+xIODUra0NYulM+Zf2oXDadSUtdkTwEksQtmKjUDAOHR4YnjAOMSBTVTpWTe5gA
1we7yCCT95q4bNc4+gly8oMdx+k3nfdoUzfMVnFDiEi9WEQNC1Yi4ErRSX/usvxqGXhGTmI166Ss
gGnP0ncmR9gCGDGhg/TbY2HkVrHrwyggNmRAcnytNJJXs8xY82WKGgwWDUZIct61bNqUaS0+UiIx
M7wgnOfkgRnbQJvJJzy921d3csi/i8Zs/ijPQ5jUaToCQh0sw7zJaKteFn7CcB4fTWc+4JA6jGuW
AckgQgo5pWbgetnxVDX3VjZyGUh1GI0jttHOul7YGS5oEv06rXRgXF5G+h6c0Ta2lAurB519X06q
XaPmKYfNQFyQLrYqdMb8UeBdng5YEIx43dgRw+j6jN1rzx/R8qm3aCj9dkU0k5VtIbEzaVpgSgiX
Gc5FsTq+z/i3+CoOkny4iKhrAEUN+GsJ5OgsZkVKNDbVRxYyNyqpoAd0KNSCyt6AxUDckjLgxEQP
xk9bIDMFCQ/iRRvlPPJe6BF/PxL+y/bPYXlAG87qzxAaK4hP279aKwtFMjQ8LAIpNeAhdgpmadHO
7cqevFxERqVXIb1zLjuTecOJR3rzNbKratojectslAPCKI8+amY835TMxH2RsNyjtJApA/TrGpuR
uod24oS7nhCJXyYdfnYzQlLg6eESwgJthd34p3XFMOk9/E09Oi476VITWKOyrA/ltsIh7tyKyNRv
dS4HcQVbWQ6biqX48KJmNHAnzKgu0PQZLNeuUUyyz9YrFmk7HF34+qaEVPbb5SdzwVrZKegruPxS
uqi9AiFSfmugAm3jePWAL+1p6rRZPnbeeI5mRAiTQlT5OuiE/rqouA00rXKbuBrlYpqL2j6Yamec
VJkG2kl30VY00AcMlo5VpAw9v0vE8C8IFFQjzdnSbKSFqsFYGMQv9nmfOF0sE9lTE87KNB0UGn3u
p3U1izVHK9Sap+t5sKkQE84iZJlaL0cz8Yyauk5a6GEeyK55gbNoE9QIccovlhbmzxA7Xg8SB3BS
LO9BiwM4/fThxqWWF20NZ1FhalJf5aGdB5dMxYpkC11bZbeUCad7EybzoNsuDmfpLynnsfKtyisE
qfMNRmS8VSfiVgHLOtwu+upFd5mmJXgRTyfPfvT0gZpjn6t4R9BSs/G1ikK8+i3HvKoLhc4DWQ0G
4M4k9TxKTVQgWUf2+hE2By1jYSt2wiHiuPG2MYvxBdPNHL2uA/Ba97W86TQG8IdWKGq+Vgawnyd0
ECiexBizllpOmV/c33+5NWawxLxYJJCUT+7z/V06VjMRuuxeWBVp4CczSmV2SfRQnRy0wYpIs5Du
XaNZhGTr6IAeqpbcJC8f4DNddhkhyKONH9f6dy06fKisqkEKw7w4X1E/b6KSUQhZGrZ/QVAm8/+G
xU/h4YwgzGhEhoWEMI1l+0VnfhHc5qwcCc+IS+PBkAPFiRnYktWi7Sd2e+KTycwtJlsEEk4lWtqq
v38P/wro4KUSo4pCm0W7xn3x84sldbyb+4rqsiclOn5iRNLZKNK7fA7n66l0LhcUxxIIkBjM6pl4
DuUrak40AdY59GV5kAHmRwz4Q7F69rMt6Afth0Ro9oYqhhaPO/ZZdg3lJUzSK5KE6trrqDr8vaRI
7tdEHVXT3CL6FaAeIhB2gXB1xSsa7SjPAqSwwrByELy68rIxjIJpxXwg4qQsuvGjV6ukX80MtY8c
f49cTyQ/PnE31f6lQXtcrRGjoA5Eytr2WF4CphZI0aL2MCaTNe6mwVUZjIC8CL1ANfueULR+SBk4
2mHCFjhr0q2lwADzDDeHyYroJvK6mJtwZQahop70Ou70bKWrVSMvRc8MwZsih6UO9hIOz4jJyi8F
pH/ZFQpuhRl/qFps1/6yK5SVgmzYGjvaziIJ9yo5l3eDNZTNBRWLPpDuI5NihQY2O2hhNnwog4kl
sW6xtnsO8C5iNLgOZhmpmDh1qCtYuchebqeJQmM9KoZSKL+4+LS/3MCqgyhOZUk8c4Q1/dPOdrYS
AI7xq+OyuJyZ2tllW5K9ATjIGpxtoVR+u2VG1EarYmBWv0JR35LWx9a+3RUOw5z1si/7+9vik66J
awOpBXJJoYJ+m/UWn3QLQV1xiWa6PC5LSxBGjXXrBgGH57JkW7BsSyXjallSHiqhiTsidYxXntbR
/AxhV+b9K+zlv6iCwEdwaiHn4R/C1T7TgmsX7xSad+sHqHFS4W4/m1atb/F5lhLrYSDyExrKIriI
AWA5x7Cyh/7Uqa60PQd22AxETSexkYV4KMkryIOVWwF329qM13AsVa0yPaVUSbR5YrYbqUrJOsFm
wPCWjGgD9XBiztcjSikuCDTAT8PTrQ6NFeEPtvG1TEej/AgcVWHRQoX+q3Prr5QHcuT4hFhIsvXn
7P9MBLeEPrj0mv1RouW87F3ANTflVNlQ3UkEZgCvd6nD7pTgdywLHdImas06wCrhEsCk3/Pplvp+
Cf8ij65kIJHF7qsrlL57MnV8AY+0ieawhRGmXlPs5REzlX5q9izrE+2iQr0y3LLQhPGpQlNsXqmM
anlJBe82674njlYwvK9mvOfIvgdLT1/5hlfVfupeSJIyXlpAFOqG3SdLS/wXserhIq+6rzhTrepo
OUqX413OAa7jeKnWHdcsb6/lBFunEEH+6BdlJPnhY5avolDNx29tqQ46y1Z/VByE4QncmKBOFeMA
ao2SlSA0dAp2JTCELpLFZjAoWReVfpP5wHlANcbvTmSPVLjnwzY5OwksUVbTxkTdHcGTjIrKU6HP
ZWuL82HchcQM8XumsshZKOVcQnvFFFG+SYIKA0TH61LREsRMVDnJk6MzlKOy5fFMlQmmpXMvIptw
UdBH57wohULH3hUKUb/ej9IbjG7LKKqhzXzSjakPrmbFVuShS1YizyHzq2RhyL7vwuf4mIeCDC82
CCt8k/MNPI+nFBbQtK7RKvMyErikSGyKxppEKyXdd7HZ1PvWLZEWZ3be6mT64ZPiprYAgJCrlm4T
m/b0wCms4Ns8Oy5YtufTeiIe69bN4qzdRZNlkIgTtNUsG43GWwSPebxHDpRDaBqbEBRRjHDkmDQt
GeOLD1HHs4bmgvEWiFpAto9jr03p+ocVQciJ2LK6H1gp+OSgngp9yNO3aBIyuseCkxmrPCsK5xpo
YvcLlIr+F3kpBmMyX9QZ+jSfh5+KA+hpKcW/C6Q4yJHBp0VT3QraqAdFnaP3wCn00Z4lQ6q8tk4O
zsPX+nHgM6Hu3Fj9iJ44LgmlWkeRoklmm0yITmMbcHFCyWzKNSarJLuh0S1uwAs63WGRE5e62pHd
Wvpi7ce5dWv2itiCyimyXcFf94jMABlZ7RTUl39/8H+yjc8HP+WgSaqmy/gZ4/6nnlFMRgnoudOP
ztknU0ZuYMNYCnnYW1FbbirmMmLPGIjbBiYLysfFmlTpY5QcNUdEd2KsmnFvVgMRBZmitOIAVcPG
gs7FhbgyHMDCCaOt931Knu4tBrAyuU9Txqd54EfBv91jGLB+XMirFO4a5KFPPUat94a0E1879gox
W4epTcpiV9kKmJQKrNXz4HCHi5XK5JGbccxq9l/AO0512UuGW8UET4Lxr0VFzy0qLzPsfuoqNPJE
bptRCY426SfTphSOA9+OifnbQpqiO54tGGe7EioW7NkNxnhCtYSDyWg3cSf+cKjn56gndwz4KyZC
Z81ri4XyAz4UoyCoZywLAmNarCIbZgsNKyVUUW9KGo7+N24keyLopG+b6ybJCsX7xfXwc4c2F4m2
gXJRaIgPwSZ95iX1ozVpeHk1JIBzVGJydjtlap/VJ4Q9xFiS1lVFR1aOJDqVtZTOyvJTzTmUbd3D
Az27aCedOJQr0uaYlecaWlYSliEQWVNds9ZLg8Dl8OJiLr4TPpcwd0VwS6f397/K+dL9SSGHtYhi
azbk88Qk2PXnUr/knM1AH5B+omEIu+s11MceBpbA2EQGR8jKCtSMCJOADJl2pQZKru8W8m5cOkZ3
B64XqVlMLRRg5I9qm1hRbQZui0bDjgRkGgkj5BMDVzVkExSMAo31pQw5D9Z+GzTlCpsIysbagjGy
NVtOgpVD5gyqot5I/c0ygavzVFEOdtIEydU/Ggs1bjZSt1r9PgAfI37hzaBJ4Vf/81tjob6j1NMF
MTX0QQTd/uTOmBpbMVlz+LuxLaHQ6GVq+DutlMrzYoCuzi6VqjdDc6+XURxcLb4wdZToHK3zzSF7
9ixkJTFBu8krGo01GU7tibV0GVXIsasg88whJEIqmnmMyBKcKf0xmhKgpMRe+gPZK40eNF+6SZrG
phC+c7tkERbnbIellIqAIHKnnFuKwRzFeIf7rRlRiTKN34hSLV5n5Au+7TORLpE+g4ElmKxQXNzQ
y4N3aeagh/CBgRbkUQx9MBu+6A2KJ3M1D/rmvVWUSHP7w3l+lpguVEb4JvMgKEad9KoB5q6YNQ38
jLJvUBPBYO7QmlU0AED1zjfBAsPzHYCPF5nqN84VIKaZTHGGyCwlEtkGCPQXJSvnAHXnAluKWR2z
AFhMRWFhk5u21FyLF3fx5S4W+qULXQhOOb6DkNjcAFDLzkUynmwWYiFl62yYpzPOLiiBq+bV11sO
x76kN7qNz4mLCwWSBYyLog1xTZZfLH/zVOJSVtahOQ50hdU5i3aJxVwuV6m4/FqcimxxMhZiVeKN
ihmpFCtBq2u7rrXp/3pqaaAA+sQjBDANL00zuhDzfxKN7TYd5oRPN63ygvlk3oe3DjNbm6WZ2zfc
ZlgUE+j2ZstDP6XeKG87PaezzVs0K5uyH20CB8D+zRezXqL2WgtmAMiJ0BJO+vdMo0B/TJn22uvQ
DqR1sBb/48RO8lQJh49TTdgKNusBUIr9XAofiFkRFuBqQ0Xp6J5LrKmzNk1al4ZiWGzxiBV0mg12
lFTvVnaQsdFYeBjJ2YRFli8fg4PuEhv5+bHQnW1qfphMGDuzbk6VJSn5NVIMo/0SIhB/MWUTSzZj
eKow7088oXjQYjjKz6CKZVxoadHseF0sf26m5VzgfRNChnAGSsW7yrLrxmJhl/UbnGK0vTz7XRjz
mQzI2VDahphbWL34SlHj0KrgBOGGsVkFvgZDX+6xB8COW64WmFK2cyWBx35VGebU122FsHkX66Pf
3c92/ubVVJx5TpedByQ6+7L2YsIKDyp2kR13WD2Vb3ncC1SCdRI9waZSifQo0butXAVmyr73rTjw
/L631YOG1jY/2h3DrjWAgBo3jUOuwi6neoi9HyckvcHsXhVNip2pCLHPl3pg6w8DNAquqXMA7JDX
CXdDU4U8l9Xz6WH79XyDLNcwqc2zFa+fx4hhDP+4AW4TR+ZTponGY1Su3ZD5wbzQxog/PvQ519Jt
gPcTN75wjNECARqkjxZAh+BW6/vOQgaIO7r/YjOQHj2uEmF+X6A0ZIHCmXPy8VjgT3AAGiExRaMx
e8EWSyDR4KngfZ0ndufmZXnzTCyhgReFgTZwNlQkuRZmQ6qVi6mBi4C+IQTmOIXK3u+qaDzZiaBI
rMfS8K+QWA72bT+Qm3sRWiaS/sHnaclWz3CL4W0Spl3IVUNQY/2cnc8suxaswsETZ12/wklBl2ex
NZ6uDH6ucYpLGHFPSzOQnAOeIyk150Sia/F1RA9RnFSi+ATf7iAQ8LWh2+uFNl+tvV5LfVWaaHSk
x5a9CvcWt4OYGRyGKValljSAPrWmGSPUmjNHg05OZDvor1K9tJMaSfbQyWrYcVJYzc6i38gvmDtm
xd4d2ynl4LDDSoAvLEISbti+A1Y3jXq9nDmpbOYjUBhcRIvVH2q/r54EkMByw2plLHaCR8EbtfII
YCqV7vQtAv6qYeEiOHjYS8du1ZXDGZuSWjpl1b5m9IoaoGW7vks6UA87xJ5YfgtHLUwP0I9brxEl
jwad1sw7YHMBNXyVlHnWXZrUe9HOMLkXLkbhz+Xm2UOv6XEsD7pZQTgdoypOAfnFsJs3ljKM6k4l
wic0sb0rHCK+URv5c9fwbMQ/W9SvGXqJcK0JlEn7uOfi2RJ322HrUqD9eRA3BFd83JUdXAwwDSva
cqaaejyikegqGiOHamU+DZB+8pjkOj4/Jvk/hyai2MB4y/QvpBnMt9F8xg+3hFMaxTMdj5C7SYG6
TkavLYUOUxWmr32L89n08yuwXUSTq1k4FTewZSr7Drr2/Fn4EwgYN9GoklckIQTDuEWDy3ZixZIn
cb7bat9PqWe0aTXeL/bWUIOz6YW2zKgq4UxOgucSV4IBGHmePPwwaZ7LlKWEWOzuS+B1rzL8QDGD
ovbKn3CQ3Qbop+JtVonEvOt4bJq7yqnrX3gXtc9FFwk+Lj4czZ5JafgAPs3YtK6xS6XP86NrjQZa
OSNJjypUoYcGY1v6aJvEYTPR7cPN5OZRtCdbO9CuUBmS3aOXcZTfLZ6Tko2Ufof5qL9eHAl/Xzdr
c4P05+LQNex5uMo8YSaL0nT8XBySbAYlRSEFLKkdtsUATPGhZcg1ycOzCvafwhiwLgwoyfkvHWEz
jwE0fe2LnTIW+L5UtX//moy/vCaWghaPcrBaLhXI587cCFROfMVvjksguEs/xwGRmBVxLnHYzEqg
vvTXlPPNeFTKkWA13J8lmqMOKyaQ4mRIcfFBjUYpZWLWN4ZMMy4WUvZiailkpM3Y066NtgvsWkPO
SlEZtdVOVnKEKFyTZptnk1ZspwLiyU4gnUoRZM82y6XAGeddQXCmdyzI6PMb8X+/Dv8RfBQ3y8fQ
nInjX3Fks00N20//+p8PRcb//t/8Z/75PT//if88RV/roim+t3/7XbuP4uo9+2g+f9NPP5m//cer
W7+37z/9yyZvo3a8lR/1ePfRyLT9Byl9/s5/9Yv/5+P8Ux7G8uOP374WkthrfloQFflvP750+PbH
b1SmKqtbbpl/4tjnv+THd8y/xR+/3b/nwX//Zz7em/aP32z3d+buwqTdsbCki9lU2H+cv+L8bjM4
o1ybwX78k6/w0GvDP34ztN/Zc9ItAWyY1+qCVqkp5I8vUc6z02S5Sm6YzT7+H2/ATx/kf32wf0bH
a2ck8n/dd8o5C8+hcPx0LvSU65nVInLR9OGli6QGRoxLrsVltUuCcA7yHbON4EQ+RhPB6sw8mZPm
KlucIKp3/DbSY+qUXjL4RK7PSHWtUNpAwcnfoqzQVp2pTkdwedl7HfjozhTEaZqATztQ7SP2bCxw
VBJBriagwbesO1dxIh6heH2tUrvepoFeXqWJ7GDduO175PbjyVCLzBsHP9pS74PUs2ur/zL2rXqU
OYNdk8HBMa/cAs95p3s9HJBjyQN/41RlzWDM1ZOVk5kO690iztcsJrRVPzjsHKjfVtTg1lMV6dLL
CkFuU6SCy+2nYg0QNtygjKu90s0yz8qn4cBKW191XfmsxG57X4SmD0GuGp8iF0fJFIXjB2eKZApu
zyq9vPcA01seEOpsRWarvqGNYjSRlt8pU8kU7qoSRZjLy7GkrbEH7nadmZKooyaeFNz5oYijhyAd
nZVNc2d5mg1hVK+Du9QU4YY50YncY6TFQ6Vlexn06V7R68Fz2yn4lrZl9pbGuL2c3EdYV/TTSehj
twbDPlzmUdMzdi2UreN0zXF0oz31+4szJCEBL+HoCdoDr2xVOEC+mW5HkySFfLJKBJTEp2zlgOFA
64eHsAI3PsDKz4okh+JVn6xk6DxRB8CEfTQqaTBcZrzfO8MebLQI6sPkDEwwYx9OQkAFKIWxGp02
Q62WkuXbAdXMnSHYV5l+m1mGXGXoSS/Bjya3Vt0Kj0i1nF8xdd8aozU81DLGMRhK5iMclHsi5sun
zu7L+67LunUYSGLFExbKq9Sgb9OmCmcS7MF1TAjLk0R7vbOnvtmYipXtif5Mn//9U/RfOyL/+7P2
f+MBOS/F/uez8TJqQ/meR+8/HZDzn1nORt36fR59c8JCs9EJA6V4Wc5GXf3dBSqgu1QsTIg5QP95
Ngrrd4o76Dgamzmgg/O+88fZKIzfMSrCR0CpMH9B/DtH4yevKx54QCJsN9j+cRJb4AF+rkhMHxZA
UIpybQOhcwGGaRxRKty9d8WhI18XGUYDrG3dAzE+b2xmMH1MkZ2Q4jSlEAy00EYmJ1oMNw3km83U
ZDhmjEJxlI3OYZsDM6gIL8SLMDYXw6Ap45oWenj601v+48j/8xHPCPqn0oo5JIMXRDlc2fjnhO58
+kWcBsDppNTd2uqn0MVQWYVyR9yDPx0TizElc+c0+hbptXthZ2r1AdoNQkxQ9Q09YBkFbLDtyEBQ
DMgO2qReBo9tVkc3lm9mIA8LmV4MuoburYUmd6cGbUQ8BIvT6IBq0Um2lZHpbIYc9Nd7xbaGat/o
7cheU1VBHcd9EDD6AYT54stePfZZhy3EafoYJG8d9/qNS0P+ZBK4bK8QspNiH05VjVWqaNOvKMKy
bkOyA/jzMB0xUPc4D2nFopbNaTywe1lNgRVjAoS5la4iCDdkQKCQqFadBXtlfmiMIMDroLwJDXwg
nlsmgHQaNiXltgn8vqJ1CjtWju3/p+5Ml9tWsi39KvcFUI15+NmYQVKzZB/7D0KWLYzETExPfz/4
1K0rs0wrrqI7ojtcp2zTVDKZyD3kzr3WMu+4r8q2FnVlGj1IbKzJGWvkx+zhqEt9qFuJMPmU3rpD
xYWpudM0+E4CCakRrrqMsvnOlV+7g/cGooXOhF4tz6suKrWx+5IbOXANip4KiyS0LdwSsLwbDqQN
awinQPJFW6fhdkwH5UThSgYXeMRhX9P7Cy4QIekpdcFSgKmAlh61yAaiwtUWFvSUqJVL8EhkowKx
mVWt32MIbgebw7fyCh7I6vkS5fQoladRcEollUFSkt86adFl3gBbz7WUwld4A+JTPrSTjtr8sayx
gIkZA9PpRKcBDHG0NXFaH2HyU6Z7AyLr1c7648LxqNV6zmAb/bw0rZTXaoW82lVaGBzMXpNgJ4zp
MnChFYKhSupU7VNVy+YLWtOLDugFISYnh1EKsSI61VtH6qqR2VHPpz0WgqKWp5eC1rSqbr5ZqYMO
roBEWOuuOXceB0GAFyyYS7DT+xaqx9cJ0RKVYMYVlSMWNEn77ESxBCZzWk1bHaf0eQLQbXi0lFlf
Fn2gf70EzlzbqJTVsZdIzZS4U66pD/IwBrRX6Fsf9SLLrjGjam4rcalDjy+mCxJ1C2BIJ8uWMmL/
LRxTaSMLBBWMGuyKQp1TR4mnz4DuOzDLR6jWwCH1NSIfw/A5ziWTM9e8To+0Cud/cSw3dDsz5+mr
2o7lzyphg+RZRZnD0apKT6NFmDkLW3VDatGepJeTkA6Ns0LwTudsbZpBQhPca6UtwxUH3fpRl0en
oEF3xBy4p7FLjHhPF8/0DekoTl1HFe2ixKxjQrH5ZYBEow9XLoUel6HlYacok9Og0AwvZSM2VmSd
lh7eXVkgleD4qItuLzac5wyjkr4tpxykhNC35l/W6TQOYZrOqExZTXOcbMsaFeCjyWx4Q1+MIIFi
KsEOUg6Uok6oHSoe1Q5QV0vXKJINdBnoC6TkxiuHBCmPRtbbNTkrZv5JMAbJ67WTabpi19UgjfHd
lZOK8oacAPZs2KuV9LEHCrz/BmFR/5nmDOTFlVKMd8lYtUUAPEiAtFlRh9oduT3qHSKS/DgIBca8
6FzbudWacPefUkxCwGMylm9FLNeVF88lpPOymtzVitRTcubzCigO6qrBhw5L6Y3QKCxw3LFpXFqb
h88FrtWiUJmpA/T2p5mLCy01UJ/JxknZixSEINuckV3i72Sa0N9+zpZJWHzo0EbFnuf2SDWL5s/7
1IK32ZFgw0gcqTeram+JyIDYqTbEuQ2UPs7oI49pQkTFk+JYp889bYmUdyk8xghn+bQ4tZVNG9ux
9nWgTSsJ8AjqeiikY+aDFoA4rFvbIRQ6NWaFjMkwDzSkwPFkwZL6LMtd+mjSRABvZVno3+WTpc6e
OJbjeNBx6MfvepauoMm4ubSRH6QNgJMOugxlJ1vrThCyEgBorh/BxoJt2SeTbB7dyRTn58Kkt5ib
kQaISzypL3DnyVyemiaZekw7Jhdmeg/HK9rhD1amD/uppQKfLkpZssn76o7jq3lDg5l8B0Nk/8rl
tvxtou2z84uCu0moDk7F4MR9T3tebxWyRR0eyn17AInTeSWO+0TASpObHGGQ0uFkX4HwZnfZVN8T
6WA2qHtBXQRQriIdh65XWTLF6ZpmWJxsMIYn8EC5RUv3inRaPxogKWNBQP+knrJTSw1qHL62qZjT
cdLlNf01aZEBVJ204iXVNG12ucY9AT1BySJ3TZj0HlFA4N10Ho/mbjgtyLOp2MetrhwhqtUSAehk
Oy2gYQR5OMGK2mgjzKlsMTdGoaV3ZOgYVnuEL7E4yAD3bqduGB7no5gOXHRM8e3StdxXFmjdy47U
Vp3p/d/Ki2+aH2AGuh8/hqvn5v+D+gF0SgYNVG/ytX8vH/yoiufi9B9RXz5X3/v/5WbP9XLiOPsf
d6fq+3P9NnP+13B/Z8+wJv1DIz0VFVoO6M/aiAP/zp4lWfkHDXUKx/q/M+T/zp5l7R9k1RwlSanR
SYLx6l/ZM/9ENWGrRijkdyb9gv+T9Jmc/Je0878qCzBZ/po3k6aoRjbmFO6jbN/uAEXegE+wYRbJ
bfNK3m1/Va/Na90jHR59/Gq47KSHTrGlm/guux59Lqmvls9Yhjf7Ry+/mYJsJzud2+/yQ/FcRlVt
K5YtL3YTqcFpn3uJO/ucif3YKVzZ1T0YPCL05ELVOfHn2ZWDxi3u453stcG8Tx1YXsJ2z1HPEbxx
r7hpJISLs7pSmIVdtHiDLwbqrg2KIHfBZvl1qO+ah2SHsJJbXMP7hvztleQ2EYLPPsQQ18n1SMHc
V9whVF3haqrtlhz2QHU9bK/lnXGjB+31cgVzUKS66668zqIxbPxj2Aelr3pCiO7prr6Lb4Xr8qHY
Wdf11TFsd0PYeZkj8T1pMfOEKy0wnDjaOkUMG7bkG6654dzUsc6n+PakgqL5dtxxw+wVHopunuL3
9o/I693YfyTMOlKgu5kne/Gr7rCufhPqP6ehelLICG4bKO4aqnYd9b6H3vxh3qGTHhSe4PR8s1MA
/ZY/+W20ekrQ7U+uFHSh/qXb9+7RBzDpKrviYHiTbwQ0hwfTbRWO/NR0f7xL/TWw7uh06SPTT+8m
F8R4cNydcJwBNQKnChaXLNyJ7XwH3e3O9JVXaVfcFt/lF+srgqLMo3dRK3p0EmdyUZZ0Rk/bgTT3
9RvA2X5sjx5Y8BAZWzcNTwfjLr5ZDkAvXdEXXcWBIsrVb/J78XD8vn5CNLMebSDvMuqZo9Ndiy5y
YdfKtXXVR8VD81R5bTS/iv7gaJHhHhkku033JHsh4lNR7g2e5BV+fqVeaW4ZxEpEY3RD/v5g3BpR
x6dZDtcsDofB4pYKmqu56IS74mc1bHbyfvqM7ra7uLSSuqY3vGT8GSXSUL2H2Dc6hVYOIbtjXqv3
0i07MYCBwi+9FjsRee37aV8+Qcb+DfvhnfmdES1B1tv6Tg0EP7spHvKr/CDvyoN+Ve/N+/zKwAK6
Qx6lO3R29v07JErcxF4w9a2A/oZvc6pBzOl1K10tzuSNsGD5g0sXitOHJ9uwoVvZde7rKy17voFV
llETra7qid7ikKI/KpFiIzf+nN5OTulw9ewO/uQhHugU9qfMJY+zJ0d2KJbRzRFKbhdhYX4RwrU4
2PkLcsIeu8hBbsaRXMU3fDj6ed4Ku3zYq8nuGBTOzK/BpnfRPQZzWN9peykUPN1NAuBwQfYDrGpp
7Lh57X+s345PYzjsi6B4MnMbaZ1guWlCi91f1M64vxccwxE+qW7Ha0MYf0l9FBT2akS7uls/mV+S
KzmCxiA7mOylK/2GDRklkfy43mv3YJz8cWeQc4dJNO6gQt2v1xD6+OqNFij1rcm7Yxuiclu6osLv
IDLmzZs9+KNj2hKvvxLknecvpf1S4RUmbGGxNbf3xN3gKvb315yfB47obu+NHdPJHdSSXUby+ogL
z0MejkGOYzWv23Dw6VX3x6ik5cudPHC+TuaTySyhxX4U9slndpzbOM+6LUZ05Dq6vU3uOz78oAY8
lCthXx1Wf3RP3uTU3mlv3ZaOxt+K69UffNMz7ynylgFlE7aeHGiu4WZu4ZZe6VWOZleRcLPsts8t
r5ZvyY3OoRp4Eh+ZexQ7PUwgasPaU4MkFL3ZBWbryG53jeCUWzqgFd3J4a5zX3iio9iZD7rdnuzO
X4IToab3BBtyA/sVzgdndPH6NolTpLmWS6nBinLe1YbifRvmjvFofEncju2X/dUxuuYqkUAEEtjG
cIJ7pmO48b0Rcaqz5UAIGwZJd81T4p7e6YKTuBO4YEdbf9xbOzKygrZjU7xqPf1qJZTVTh9Ay++2
IV3HAs+kc1e/c02Hb8BSgqY/pDyJilgFPy+vCu5DQQA6eRp/zFiNT62t+XBc298BsDtAi2y6fAN4
1WzDbQIosMPT/oQZDv7obyYL4t+d3a8gc4PRJzTbgp37iYeKN3uMajzXpGybLUjyD27iMUOC68hP
64Hkd5G5i3FUnW/iymOPdNsWv9JTEm0DUhlhj4nO8Xr2W/6U4jRbr+cX9Drz3gxOHjr1zvYSO+h5
2899CFaCv0PtFBX3KgO1HlfubAmuu4M8QhOeL7sN3npSlLNZBvfvL5KTKIzsbpQVXNMt3ZVdmUf8
1JXpTA7s059OfDuZ7aPzZdha1ywaQZw6BTuXIxe/18/5I+OzrhyQHOTqPTEY/JX1lNyjl/EL1gVX
3jEey82eEm7LJyTNvZYpLa88FqdxMcBvomgnD+jspE9ARNg7QAJdnZUrXcHRI9jiHeim8J2zX/E4
ORe4FqV+3BnsKY4ZDDzbZdvoLhyJLqV4mzSeJ7P927ZmJxsDCxI/IXaU3hYYNTbyZBc4To2tbEQV
IWjbyrWH1grGjqSRXfEdjlRrDpKNZqAbR9vX2VKlwT/tEcb0+SE+KA5YIN4h2NvWq8Nt8apo/cu8
Qk2X5eiZNZV/n3wiiIPmkEb9rt02qksP/M32pA0XLBw+wGADJz56ul7nPADZ4TssbLjKeUXk2baY
bopXKLDZbS00Gy5UH07An4s8MPmC/0TiANr0PtcOKxuW6YTyfgj0UA8HojJE6J4VCnt80F64ncI+
XNjH22epZHmbjSRu7qU/N6ZEqKDWwgNC4U530JDHXRJ4PAPL27ZEdcA3hXDVBMATbZEtluI8qBYE
A0tM3uE0BKzeW/9a/0qj2tMXNw1wV2Gf4IMMQr3B/lYD8DQlO08kKrff4M2JOl/GZmn4DKZQwIq3
nZpdmwH4P18IOz+kfLm3oj5Mg80cBt5C1cKmyEo4WEhDUlJdXLQjhGk0vKi4Yeuw+aoy4MDIltm2
5cTSZm7FinKe5SMMdpXMWi4eKxpgUnfm03SnXuPTeNZQeV0d3W29GyYDpVpI+usymk19jyeiEEzI
kXyqrjYqtdt6OBnvWfj+NR7BDCaey3TN/SG+xGRTQvEUnbCEGF/EfY4DRQR7gbBCUm1eaS8omEbi
3RKYhJjOWdzmWQhq3FrNz5y8+hM7gKwfpTAcD0wVPBsRI9w+GTF4n2s9EgnyV4e0LYzdym18GK4c
4Bo4Ahif3NolmXNKFnnwWVhX3HG9yFMVf+7w2Yf+I9giz2atCzWSn16mCrBUB/pRG1IrvkJ36FFv
JY6krGnrjHbsSrbsSf4Auxw/9jPqMZXxAO2QCzTfluziPv1eX29L3e40JlqyDHhP/r3xLFJyM8gf
Y1Ls5uYYtCQqCA7in9pg3a/6VXVzvFt+zOGWKAxkNhnpShfiOTB1Lml5m3VtHe1xz6nEK7FjePqg
Y8JJSyF/3VX+cVfskl0dlMuBsnp6M+/bq/6q/wEizgYUHuh24ZAEifbxqfQ5UoXMxafd0FFt0WeD
2ak7BSjY29kVpyIbISaypDpAtjCkksu7yEZccKl2Zh+djqxoS7vocuB3imBO6tPO/B0dQ84MlkNj
D3lL4/GA/OXqdD0fdCf3TXfwVs8KBhK1OYRSomd42VM4lcRoLzjWNX2AweqhIOAWjhg1e+06ftQS
G2LEa/HBeGr1p4WepAOJmJf6x9k+BiZHCS3Quf6LmCLLYrqWpz+OOJNo2MMQ88T6slFUV74BaBdU
e/l2giKpsbMnNZLJ4JSv6nfzUb3NApaH9+YPCdPRv2Q/rOtur98eA5gA/WNhZ4WdeEniJHeQUnhd
eAwIkaSZWx4qwQjjJQE6v3zPI5liwssQyfHn0h4dGtPslyGE28fWAl6wW6e3b8lNn6tnykTD4kG8
f6AT2HAgswsmv/FI80KqBmobch2RRdZXTQMW5/R/yQ9wp2nsE/5QP/Jmcr7t8QrboY80jJtUdrLJ
GtbRdg6zfj43SIdClNafoREXvpKesgGF/hCHvWvaMHIlthxlXbQGqQ+O1s2/SOyHF6Q97fhlcid/
9p65pcEpcDFBf6xtMEfDMTzKX7bO7urdhr078DeI70hD4bux1Z9ZIxfgfAQVP9SabM5cHC9F1wpk
X5ICXl2EwR5ee9zq0DpLDX8Z05FfjlEWdV56Db3J/Lr4nQfvOasoAQ21Z45fILVYWPg9MFuK9tss
bItCdSjcyb7ut/42DcRw3by3uQK/h6Q5CVS/JrhtaR1JEG4NuQmnCTmIXhkeux23nvi5B94Kezhx
5kOtlMSzCog5PDj2rvM8OAqBlsk7m9E0fHpD2r0l3Zm/Jdvb5l53q/P0mgdbPrst13YEGWyO0HzI
QohuHPGzgI9CvnDHFYYNxSoxjzTa4XccEPVlO8chkZ1zEJB5DVwSSzYQFw38/2LXZNJbVgdptkNQ
4zBa4excuOQIo+b2PVh0jqFB5Q1MFnQuE2mcGCe/pYOob5DqIk7mt481zt+KymAOOqa/ekKwvZPw
68w3Gl9ADa0d++ixjVgvgtLk9Z9WvyD36ByT2Jt7Y2CGDacNAmmw1V+GIN3csLetMkcAnDJpwQHO
tvq1J2MU/IYPyj16Pcn4UYZyByZMIuWnkbjLrvNoy7FNgwWVbU4gqotcNIlY6jU/OGoTYbbjokBW
8abw9puLUlXeesz+vRcGyr5f029TmLPjUjfSFUkqmeZxdSoKS8R17zt5igf/10IMgduQAwAPwCCz
4uKPWhCVI3xagQdUHYtQBxaRRIUO4rC83fKtOQL/RoUDAmyigkQticzUXm/ip/gqvuoO1k0Xyd4Y
TYFEhcMiY+0dakwk1dNOo2bUfyofFy8JUdsl30MkCY8t4v0p1ITHXX9FF9i+Cyv+012ckJddDXs9
2jwiItMP43ZsY4bj5/nzbN8aBKFj0D+tdnXTX+UP/Y8tDEiPW3yjq8WFSjqUbFBLTn9n7Gf7BW0c
PD3KR7gqy9b4JW5+nminsp1TV+MiyAbfROig6x6vdnRyN3WG7VC5xRXT7fYC3lByzZ3+KpH4Uj9y
G24e8ZsVi0dhiSLdFlJWDpYTKSqf71A5cRafmjvnDKTEONVsQWnG3pAP4MMl3j278d3sb9mNRqGB
rNmWP63ulhts5TvZ4+YWR7YtBLE0EALdr12AlcyQi2iSwhY3xRPpCSPcMnh1tO4q5a7XMXe7ppQ1
4tEHbgMImfC+gU0MThSI0J984KvjBmJ79cZPwt2KoSne7Cm7jKO+RtQeQwJzsOAvFQ/j4JyV+Tm5
khnM5D+dv+WRlluRIW45NqcFvgO3bo423Fi3zZX4Ob87NiHI5tTLrybMe3MiMqKQjgMpHYYCF1vG
FoQJlD058WcQ8eKeaxL/Cb585xQhkIybXuzyjguydNdtDiTcjrYcrrFZyPU4AuJgvOlmSxFP5D9b
iqd4MBuhstfsSg8dOmdLDGcW7hQRWvElDV5jS+ka0jIqOSR1jXLYDiUG9gi6Ai+FHzvEL+V1cgv4
Dp+0lRyOuJmKbMx877SsXbLWs3YGUOAanJSmcRX/kG7UnVXblCG2fO9JvF8fuO6Qr0Z/dbdE1sQ1
bqml5Fe3ws1ElRkmvih70G7rPVW1u/WlPPD6a3Ft+EpIjPfMnUlKkt7E1I+37CG+TXbVA8z/eylQ
dutrTX0zIedZPZkq5+JnEVSd9nDgAE0aw9E4GkmJOcT5sH/elOQa+m23N57WHfU9t48Iml6xq9ki
2eF46DliXn0hOOL6XfG6wOGtnsflWyTfyl+G3fFAFCKhhfyDGu6JImdLaUIP+8i6MxN3eoFEuY1a
X923e+umjPDveHHK51TelBv5ut8bEUdvbzvg54EV/nSY/2y8/KWb8F8tn/8n20L/X2xo2koylxua
QjrB/2O//d/D/75/ezUDJ8R/NTXRlkSDks4vBN1RZpC5//jntYxEf5IqcldDR/bf/Un/1fApy//Q
gA3SFCPSCaXAQPTf1zLyPwBG0py4SaxwoWRK/5NrGW5+/i3E6VtP+K8hTkxSuDu6EW4vap3FurMq
iAOFdyLopcHPLBId8mPVypO4B7th66f+E01D0WjJf18U/tKF/LaTiSX97dzPWlVHY0D1rOjFvUXv
SCvYMcQhb57iPzfy25G3CZ4H/m1VzhCJpgjG7JSeRNSaVq+UZ3uceztf6wDBKOh6nGz88ecPuvQV
tpV7U+CraDeS45UP6swrqTsYavvON7i09NsHvhmYAvwqZ7Iq7k8y6YZM2UiwnNpc38M3X1igzQe/
GT4DZiZM7bZAs6s3T0ZDq9+/zOc3C78Zw29Xfnv9zcB07kPo3zTSXlJXX1WSncXZZzwK/mTUoVaM
NyhEIHGEPBb9n4Lc3hpd65iDZVtac5gt7SaRqHuU5t5sh6s8reCB2SHnW8Df1/zt5i5uu99dbmyb
4+xyowZrPRq1KO5nLf9riUnHwcasxauFVBFYl+DPK3FpZ5yVfqVylIa4ZoWl6ivtbvacv2M1F3YG
feK/rDCU2B38z1i8IaK3Wtg6d6nmO+iSC3Zz3hqZzPU86CKTRvPKaxTPWGuoQl+M9Ebs5BAZ3j+v
jXFhl0hnlp8MtQwwchX3mvKDPpV9CweQ0GfeAm2RrcXHoBTMnVIbroSoYy3C0y2dno5F5S2F5STA
JKdFdOnJc7uYBLpqfMFYb1od4YescFMt8Y8JBQy1gml1ck2zSLhO7cJZtBwkPVGlEXyQFvYKS1eX
WA7a127afZqXz81p8NNZ28fNVYUMNdwiDl0V14tY3YAvh3N19WHGcOCJu57mgplocPXt6lr2N2Ue
KSEpLboAx+Nmsh71IsX0YroWTl9Hiy7N7js0nvaYLZ7akcEb32ckG40YHLBxtE31Pl8paCnd3Z8X
+dI+OfOBFX1sqbnmpJDVQ9t9VfOD9C4H0W9PVtiQtH3oGzPP6blD8Agb0lvKuys1maGkfDTBnNvn
4Uwz1wCdOaUXWD9Pcooot+Ypi+lOGcowc2FrymLDuP6odEloDqcdfJy7hVjmIqriLKfxnY32u5aF
bZpnXrTqk/YErYC4p6Pfm+S/0Iuwu+WrBKNb3f210hVYcJ31znpv/uM3Qecc6YRZzqskDOJeMePP
Sy7BuXGr96RtIq2qlhAt5Q8pNzAt7WbQaYYfRMlNdGOvZNTCk8Qe0TMuT+JnwBeU+YAdAiH3Ogm+
Ax0EvNLZRUkpBhVXYFbOmK0OvZROnu8sBcCE+gWuERvKuANdqY7WvEoM0o2TAxUS+At6XUFKwnUS
yJtQhm46ifgwSZ9QnN/wlHr8aBY/aqm3j8P0TkJ/wQH+pK96s0VgyoUAC3XOvXwy7Fzk0jN+Z2T5
0tDnHlwqkfEGUbwfE81J0xICMnrNkJmge7iQkK8Q6CUl7leOKH01l9BYAZFLFApPnMrgcNXXz7PB
YVTSCC8SBO53lZ4ABoaDVYZF/M/74dIkzwKAXudKC95n2YN6ChOVaCa8/HnkCwHsHL5moQ8Dflwm
tKQHFJA8QXUy5TsIUukovZMfXHAe4lnmRx9sThM0QWaAyLX4NE7PivDjz7O/sC7ime8vmuNY9Av7
wrJo0QiX92gqL63Kmb8D/Iy2jMS4Om4kPp1A/1Li4AJzSEO1e/jz5C+ty/b6m02N5l8PVSMfQv9c
rV/n7Yuev8MbdGldttffDF3rk77WySLu086twPi+x9OxwTF+55dE5deBW6tFyW2cxX0D0vuYd7BY
g0xcSrcSqf7kZmRkX7qe6mT3lOVRL3GkrNXHaRhcowEoIPSuRPVZyGhD6IoQQnXf6rVdptKEIHd+
EqMhs7aBcJyctqC43OlRdrqlq/VuNK5ljZbP43OvVp6wwG8J3qiJssRDA6ZBnCDJ38npLi3eedo5
GvNxiQ2Sok7wFW61LOGDI5/5Gr1Z+i7Ljtsh5T5fDkr9HrPMpf165h+aNC6PADzWPWIdVKTgLIVH
P9Xv5hgsGJQTf96wv18Y4IVnD39YV0GGuHA/poEgQ2n/jiH8fva6deYgTkf45ukMF/dFRm0jOaz5
53V5BZWAeoT0IQ8Kn86vcwePNmhZHq/7Mnk5Sfu4rZyPLcq5q8hhZ5KPROou9aBNa5t3Jvx774DE
968TnuYUDc5YXvd63/i6NLlLlSIT945PvvQot9ffOAhF0zr0Q1mO4wAB+egrtfXOelya95mHSAox
rgFMrHs4sftesNWYLJxexz+v9qWtcmabcDgkard0JPs/xUIeZ/E2VUF+ELPl6fufP+PSNziz0mxR
jif0JfgMeOjUJ/iP7AyNhT8Pfmnhzyw1q8vutJyw1LpyW2z0vTP+hXHP2WPhgDwO5pFxT8/lRl3w
ztO8NOyZaTaDKWStpa37SQzTxYtX90PLYJ6Z44yC2NwBgNkPVJMn6aHX34l8Fx6eeWaOgtw02mkb
OEluRvFO4gymXH9szmcWWZ6WbBon1qJqECpG/uv+Y+Nua//GFmWrh4lwe3QW55o11LQPPrtzSzwC
XxnA4+2rNDDu65P3sememSBwzL5rEWPCW18BWxjX4GPjnpld0ZIkdj3jHpO7WfnaTj8+Nu6ZxQ0F
YiLEMjy/8TxDC5F3H1tf4ywcijM6OTD/r3tzhivaTYuPLYRxZnNlglhrOarrXtUf5PVheO8Ae8F3
/mzQfbPPYHReKmNgIfLmTi+Gu1N/pBLG7WpnRjMowg8tt3FmgMmQxlle8ympSC+AsKvn5GOu0ziz
v2bs23HtG3G/piAOo3n+WCz8CY19sy7HNCv4n8KGLsMalh7rY4ayYTze2vVJaPJTqzLuwqGBNsrk
Q1mk/rMQ9ma+yiq1glLgL6bjrqKp/WOHBlgjfp3vNBylEwizeX+kRRBK9vcYHH9fOIGI/ddxTUBc
ZluzDqv1PHWv6qkMlhN32HHvWt2jmrR+Ntx+aPOdqwoUEopcY2esnJMpJZ0eperbnwfe9ti/12N0
/cwmj+3UGEODTYpNxjlfDOSFMKD5fx79QpTVz6JhcYzhhUvI9WaZDoBSddKvHxv4zBhzCGWbymDp
RxqiDKT4PjjhM1McYEWuYlgT9wDt7VW+yT464bNYuChIgZLI4PuaW+UYnU7vwBAurfCZLXaISubw
kW2xcI9EkZ0u+Tv+7tLOOAuHnZr0irV5D8gsbIOD7UkGrf+eN/1ZLf/dxjszStGQpwQug3Uv5V/7
Jb1NEcJGcGSBkBoeJ8/SnmpQ6m3RO7CE2otBY5R0X6LUpfqKQA/NIoZZlrzzXc/UO/6GbekmnAe/
mnJ2ympB6ZgNqEQnpttNbdAwRAxgACuNZQx55pyM+3k0P+bztbMYO9YZnwAkeh+X6W27qby84/Qv
PDbtzKDnsUMtueSbGCdEbgu7jm+Q9Hpn1pcGP7PnoefqCh0ssltFctqy8E3xIRPkd57Cz8ul3+wJ
7cyqS0NXur6T573cUUsZwZm1iV/p9MzXX+M+cwXkYdE53snLaa9Lsn3UcniyMxd1GXtoDGRkZL+W
smvER9wyp+XTAB8Cv8GHfM7GyvE27K2QHOjHCRPeZG20PIJS+p1lvWDE2plzmFejLUlW8Dq05NZR
ZbzjzS49LuXXGUMEE8NkxriQC891C2H4YoPLf2c95At5l3bmIdq8Wyp982kTJBBZDn/54ogzlJNg
HQ15DeZcebXyz+Joefn4rTIeVbAwE4+p0t2q/V5O6n5U/aX5rK4gvPvC1Y+A2GTdzVdkZUslavpP
mnD/56e37aHf7a0zf9PB72v103HZN/BDFNldPzX2URocyNg++BTPfAjXPacW2TUkozc2p/J1GT7m
4891CEpNa9IM7n1E372Fg8kHj9bqmauAU61IUImkTss9iYCm36J3wZ9X+8KOPifYyspmliA6XfZL
vdcKpxrfeYqXxj3zEAocWl13knBABvwHJkLA5QcLaeqZebflEUqMtl5QMEay1j59/thKnNm2hQJa
r5fasl97V4bd1PvYsGemLXDnu0imuuynytWuPzzsmUlbeTGMgPnn/fi4ZuO3puxf/jzfC67oZ939
TW4Pk1AydAMXrWMX5sIXRNC8WCk/dnBQzyzvlDeZlk7zske0jjvD7mNJpnIeoxdS47pi2DmzKeC2
H5vthlx/G0fgwEeIrGZY5aDd5/PHvI9yFponUcgaFOrJ3tNbzTC+QnP83iWdtq3jb3yncmZ1nY6k
4k+ri+FmkcYvFqFZGxxEdH19jYR1sZM+uRNzJF07OmVrsJQD/bzmjz6unKFuvCJ+EITGr+u9Zd6x
cR3oXjP5seg+6y2H6WGE8mJBZoTuzhXocT57Vf4ydUKkSUtoxqF2uh8m5EpCSFZilOFtKo1eKYEA
7lRnaYHl6Ohu0km7AvAQO9tKJUdInzrxrz/v3gtuRznzDYNmHDtznJa9ajg9CvGd++dxf157/25l
z7yDYWVZuyTivIeQcKcbD6hRQ9ULjHv6KxbuxOx7Wf4Qjg/t9FkbvyakP3/+3Evf58x7pLM4xFXL
SRs2rqoK1eXwsXHP3EeRTVCEWQIVh+exDpcPRhPlLHYbMBgjuLwN+6rVu9P4Tnp0ISVQztwGEU9a
yu2pxvlnnWSuXO91/QVK7HcSpAurfN52qBzh3jIVpl3HnxSYi9R3SsEX8q6fmipvfCkkq3AUduvM
1XZlj0j4jTRPqPm9Vn0Zj+8l45cmf+ZP4IOGkHamCCiNAbCVuHH/vEUuBILzrsPWEPuxU7dneQyg
nkP4zHLU5L3LpUuzPjPUYjFPR71g1jUNHDVk+9GfZ61slvEbQ/3ZZfFmzeOyoacMhhme5UFKlDt5
2SWT6sbLo5g+pTRjrerkiqPml3V+m0loS0rXkgUhAaJPed+GcGqHmrrsKi4ulQSRgIbm5tq4kwQw
ywKnFFrvqx+nJuyyR1FK3UrqHcik0ZHv3LKY39mRknhp+c8sH7Hu0QRtTTG61901Af7eqK7JnfPU
fs9jSMaoLyWJwvUwaAHR9I4aEp4zqiRzhNiVrZ2MaCbb77vrsZloSavQtz/5iFyHBYG90z1ZBCCA
aMlSqq5C6xYsRge9Osya6tSIrFgFMsnS06x+V2TYG4q/IGh+UKXR1+TjTV18E4dPxkn2+hnIdqLB
LqT7StV5FQCaRX1pskOaCnS06P5Q36bpZzikTRVdiBFUxEx/mBZVIjax3o2w1PeIEdRwRHSaZJvm
k9Ic3W5+LsuTM4pfSmSk+v/k7Lx25EaCLPpFBOjNK8nytr15IVotNb1Len79ntJiAU2tWg30AGM0
o2GzsjIjIyNv3CPTySHofVSFJ006Jqj0K9qSG+YPs3G2StUDkbgyUjqL7MAfssUsPwST7eUhJiOy
cTTtR1vbpyXdL5PjO5OzsIaVFNhelMhnO6Ef1aRTTlXcMv+ABLSIkletTc+N1gH+bL4Xc+WrzXnW
g7CEIUWdRvO4IevLr+bKJbr+Zcr/nkJ/THkule3MAhS1q6r70t7bP8u9gKYSezHdD8o6TDdB+cXy
+mRWXvTkf6ZEsRFihmZwkgyyLeAWQNArky6Vf6/d34eOv32QqznfK1JXQmWlxikprineLNKM6SPT
9lV2n5W4tm0C7abNIH1b7014V1bDNmvupHSZGzT+R5itmOAH6tp19AOHprWd1XdyB/INxvWAt79d
VW5g34qwfIwwC8Buy2zMZa7SvYaiWqLxqMJLJ9kOyOu6hVrUiNMGX1e3UfIYWzdFuGpp06m+Yh9+
EgOvLYha3RqBs8lMCDl1A3xF+psvBvKTCXG1DQeZiMUgMY45XUrTWfT3/37uJ9/+b5n0HxNtjvBf
qy+FFbvZJ2I7Jmtp/EKre0nV//LVX8uYkYfXxpSzVfapjlTwJ7x1r2gVoEnJsidiT1DwBjv2//1B
Pkko1KuEItDScsK2cdylwdlo7gXAWLNx2/6LD/PJ469FzbYSVzMMJ/IVLJiEFC+q6bVxYg8T4S+W
yieZxbW0uQE6knaXjEUudnqRu469wQCeqWumX3yGTybntahZLVoJV3M2aI5qFy/PYfHvof/suVdR
UMniTEsrnpvSMkvfcftFFPzsuZc5+8fcHDQVX2aTiqeZbkboicYXh8DPvsvLz/vjuUVVCaUQ4bSj
oOpbokA+nXuNfu6oo33xZX4y96+ltkLCuNC+XLcO9WNWv+rSUQCt1eSGe57QlaeL4PirxOKzYbpK
/Esz7aQioUQ1toWndvYKodn3oo5yFXU6zHELPWqmHS5+YbxLvrpt/GyuXy1WJc2gA19uBeO2OQAV
BNNLNz+GnqoMJELS/X9PTO0yBH8JQddCVCw5W2hFRDdL2xcSfSra3rFqb5bPc3nBNWMy4PxopzNu
tWyua00fXbk5GT2ePvXsJnZBf/wyEIorz7U/SPFKxI43VvN9VT8UeruaY5zlil9pfpBoMZdiAWvT
w+Ju+e/3/6zKe61yhfALmFGwsor2+WLhWmNrnnScsbEeLqIfSY7PFK2jJZcMMKKq4JSZN5b9Q1TC
gyDuJTmq45nO6LTeATxmO3T8Plm2Ycouf6OkjznWHtZXEfiTreRaNzuOki3wv+SaDQMPTHFWWvK9
Iqx8NV3wI06k7rJJheJHN3Z+Irov1unf1w5wuP+GgqClLy6qLxPEfi/KszS8/Pubwxrxr1PPuNYf
zq0cdTPogJ3gsgR7SzcUt+nwmisnUVAnm8LXkBuBrHq9MVzR4ZiD1VD1qISvWk3rt5p4NcUOa8aE
TY0Bx35A3nTl5Dkbao+uAZyzX5SBZvxs0dSrBAsrXUoA0eAr1xqL3sKWIFTcMaSxZJx+BdI+E7so
2cv5rVIdDMBkxUGeD5mxa6dfoCorfalIL2Z6F89nvO3xfGsvmBb6rqXpYCvhrSUwJrOF8pTqKee7
rTBfpuEUpolv2K+t2AuMzfqnIqux6oicxVxhrzZ/WO2t3gq3jQ6zObgRwFYZ42MFDL1m+XAZwUw2
hwjKUNzeW9N9XJ3V4b4ebmcsbrvwLBd3c7Gvg40sHdNiHeb7qj5N9V2i70xaYmPbj2ZMqWB014kL
HiZVQ6rHD6kOJ+lnA7HMVLbxFKzipPftBhoBhjG6dbLr5mmi6Skyn6Kh9xrphlfXu5///uY/+96v
zu49HtR1KZOo0ViStMdY+tYaMJyrTVbPTScvR547qDSjHOavQvEVDfb/rl+Na01oTTNIFEYjD5bp
9MWpXOowGgtuwhwPGuMhw2wgfU6eXoKlMe8l60Uy3oMUk2l749hPZvzLGPPbSmQ3hrQ2+nQdWXdK
Qrc5p9MypMHue8Ko3zSTPzftQG6HKlZQYQAxdA1rJ4dfLNVL6ff/7xG0I/w3BNRzrCUJnTG7OaM/
PfajetWPD9q47WV/JL5/b1pcbdJxraWdaFryd8xrMJVQvpUjQQv/79vbZlHoVnVRCqT7BNeL3v/3
+35Sd6ZF+L8PTjOz+F+BTU93qkiKhWO9Rf1SZUsppNTvlNsxfNes93raVhgwz03nD+U2L3BMEWtr
pF+WHnNL43KyvyAvfojpSEkjs0e3rSGL6r5eHKXmqGGppyxaGIxykC1i9UN1knWR/5LsatMVxbES
gZvhxzlKXmDPS2yo3bl6aMQJoGjbHazwZGhHw8Ad2vjeN3UtenVMaVLygDN9Xd+myh6SzjcffHX3
kPSjkuohM1jBqem9i79IEj4JONeqV80wNSm/1CBkCQMG8zmgcvXvOfDZk69CzmRnlYT/OZcl7xJo
rtESX4he/54pGL95rX8m4B1g9KGZUHzYWNtzUo6wTRr7L8b593nmLyvavnyePx4fFZEmRwZ2Qyk+
6iKydvpAM1Umq1Sl2mWo/QJzBHh8bHAswjUszUhX5NwFPndscXmbQunVKvBgkuTvxW77KsTMSNdz
mhymHeCjn9pTpOk/v/cNXUUVDLRT3QBtgHIdPI+vfpXKffbNX0WV0FbjShM8tyOdjfzo1/de9yqm
xPiNT6CW5p1qPgkZSMX3Juq1aLbUcrOWgAsxvu5oL7sv7z4uL/aXmXStmoU431VRxwtfLOxB2LuO
+WDDZK+KfWpdbHw/iomDResnoBb06IZCpge+CjLpbWG/Rwlw2gGLPgOERUIXSvZcTf3dQBtlmwU+
u0yQ09GnrEZbceUWFz9Eb/3zrB6BBob1KsvWnQJJm9N6exqaZy2UN9/6Iq5Vu4mayVpdMWD6q1Zt
6+F7oehapttMYwKChuGS0lPYr+Sv/H7/flw0rkW6Ua8lSguBYTfrp8GYUjeF9+VEOF/pdkR6+b3V
dK3ZDQdt6mjGIyyphd9bGE1a998b76sAUGK6L1fWZT3B1Wx863u3XHi+/zfSSWUQzqXNcxV53z0P
X/U7fDbeV8t/1LQunK0edbu4N+ntLUruSB86vFebu+8NyFUk0Eq1MuWwozbY5oeuoQTbfZHOfbK3
XKt1jXoCr6Ty7qb2Ag3aVbW9wDXuW699rdjVgC7YzeXhs7HopmUjf/Hcz1766tCgVjoIvJgc1Egg
0H5kXKcIK1p876WvtvE4KI1xUJkkNd3Ygad/9dKfbBLm5cP8sc1aMnmzVaJ6aJf6uC6q1fde9/Lj
/njs6EyZbHa8rhW8AbbQw2/d1ZAV/fe5cKiEU6sdMe+Csl509Tff92oN2vNIJUhOCXqKrzaukX0h
Jv1seK8W4WTR2KlZCRXnVXDuH743uFfrLu4MIc8mD+33Aie8bz30Wk87wDGdM/1/35Syz78f+jtb
+8veey2mDZqCM4AyjrsBJmKS2ihMcvPHoHQeSOhtljdeEexaU1kmGXb3mNDE2OcFBaaM9rnCDMlt
TLz7OWEkNxJitaI41MVjXj1nergGbu3HxuzH4fCOWG5RYxJhAX8RQYcfWjMDo1K3DZYHRvxgx+eE
jhOxMfqjplJCOZVqv+oqw7PEU9bXm1yjPJ28oBCBtThrGyjcyF/NDKNGWmO8UcbSOqw2QZpvYHZt
owh3iXGqDk17HNRia7erNrgdRwoquyjEeBPb8ga6uTKqSF2N0Kdw6VdBfJ6HchdLCwhAUKab2W0g
COv5vHHKYeM4xUoPlRXszmUxOPdObILlgaO0LrXse1nWtXaqDGHMBUPJVRG2yCVw6+8Fv2v1FBhm
KxktTgNxu2/UZ9NKcZ74niiB64L/rnon7OA+a6zOyvjZqXdT/sWOfglyf5md16qkpkrlpM1muium
ZW8rC717Fkyqf8/9T5a+dvn3f4TAJhfDBFGabYY+xsSP9S8uPj576asQKHIIVr3CSEf9ikzczfPl
JYv690srlyH925BcBUIRZ6AxUzbHesS5W1P8tnCItI8iKt25wDS5Ay2uhH6eq35nf0jmc4XuNW2w
b+97uNpf+Zx8NnpXgTOxQ6VNTAK9bD9L5WP+zZzlWrIE/VtxQtQOO7V6bOyT1n3v2zauNn8FUnue
DIRPbRk+TD/+/W18MgjXcv5SdmQtcmIuhZbhYfpi/nzyDRuXefXHvNSbyqm7Ppp21uz4OjXtuUUh
I5lo/76I+pfP/Jc5dK3GBxWm1Rd01k4LzGWBDZIMeSoj24+b+2x6/t7YXC2DGFmpPiYMON7+h+/d
URjG1exPlcDU04sGFKOHh5o/w7vvve3VdJYa2TB16vC7RG8XuXYL2+6LFftJOPhd+vvj66y7QYwy
Hci7Vmy6UecKCVl+8lWLwicz8Fo5j75PHZWO9y4aRDl3Ml1o/x6QT177WjqvWvMUhSPRMbFea2m+
sTMgE2qWfzEqn7331XLMg7oZipjZUc+nZjpWX2l6nL9Pbf1qJ5KmckxBupPP2bhlolLjUshL6aLJ
g9STZKzj1Xghvur//kTdCkTtv2s17MrZ7BtuhbVoNUORbcvXkUqbIY+rIWtWeo5Jr24uKlFTlOVW
pjunwfcCmn4Z2T/mlQbneWgAT+7SW65svogMv3fsv4QG/WrVigSRmVMRfAo73EUwI9LS7WzjVFBR
D7IYEjiGxLqxqMidprxcwHilUr2pdFQnBZQn26bn5IUneEOxSu3HXD7N5TYN6VfuHxO724R0pQQo
CAOlB833ljZ3abOW501X98vRsj3h/JSsr6wlfzt8/e3jXMWLJNemQjPEvAOZF9ZbHcV4WeWLAQs0
mKo7VDh6upnSE90LeaN4jXITq7f/XkCfBNnrfoAkMmh5Tjht5tEBprobzJtGfcqc3WB/8171uitg
MmyzZR4gCXmcb9Plv9/7k5V53RMgRNJkmWaPuyzlu7QW/fTVmlf54+/L81owrA9obrKyILs1ercF
cV7+MId9KD/bzfuAujDX1mF/SivHK6y3Pgq5dN+iIcETVHhdaoFkX0chGMYRr7KnwXqyze2gPDNj
XTmXVrZS+o1ELyN2a458Vpq9BYSK/6U7FwGKesPrNLGCaLySEPiV5hp/13WDGVobbR3+zMzbUQ+2
lVPtFPFuORhfV1j6a4objHit6L9Ko9mo1r0k7GPZoqLUj5TYF7aB+7NcrdQYF4gy9vtyup1H1U+r
bRucB6Wg9Gj6QRH4shR4QloHFkcrs6L/24ZAWhxKp/ZD0ORcOXu0yvsiuc0pTORz5Y24l/XhcBtV
8tKQHovqV2XBdbn8ylkNjuVldrZQg7si3AaZuguGeDlq53neI2z2CphorFNLOpTlttcB8Q6a1/Yf
k7RXge6WylpPALfoOaM5uGUJoiP4JQ9vQNxdsN5AypKPiiEye4CcHbgMGUbFWh6ShajLdaqENFQJ
+LQy3p6TvBnnZjXJWBpKv4Z8PE9E3br4qOVt2jZrzX4dLsrbGCBFtDS4S0vUp7zaOcOvWN408aMK
K1fOKwqNkT9Jx9HuV01iPDbBbYqGX4j81shp/mUBO1xlh8MSPwR/SE3f6D4g1AKzrOhZBMdinB2I
mbF2rDMIyYQld5iWSugssxCugiU8jWgkBcJrIRb303sK5q1SVqCkvYruB2WsfDsGZGbdUTWjYuQ2
MO2DqfW6GHo093SquhO4cvfpL6uOj/qMfRbdnIN2nHFAhHjsocWEYPiWjSv0x2CUzdUcKa7V5Qs2
UtQgjezXzkJfJPqdoZ4b5z4c7/tk32fnHmdxftle/tmQLnaSXl3jLPlQpUf+WvDX/t7BLH6ul9yc
CmfhpZGfUDfPB6B51qpRhatyzu77Y48OJeL+zjzmkJHVZ5jcqGoIxMWHrb406bvWvAIM7oOXKXhR
uo+M/2YpqxTru9gCa5FJhyxZJNkhmF8DdZ0Y6IRzL+zPY3aqsqOabUinPYkBVRzwYQpqTD8YDnl+
gCs9yLdOLLsmnSy1dAzQUiRRtZCnE3WcZSjBZ8Tgusmf+6Rgf6FTiuxCvObJpujEIcggUaQYqqvF
sq0RV9D0EknO2i7Gda6fEAR7rXQ0+sNgtl4LBQKKlpK/2cZ9MZW+1WT+JLr7EesylZoELnkH8qRF
q5zykBdutmKWvDx9msuN0Y7LPtx1JVjJsHZjYwt82tWZpFIKromoIykBFD4uZuulSiCy6PVLLLfR
UyTZDPmQgEpoLmxfBCYzPA218Wt7pQXgRFhTUdYdnPhs6CdLPkN/BiuAIJ07MaWL8E54s8SNoo77
UFdvxwwViqZDmn5MqKvOKJ0K7nY5p9vFXdrGa0dIPvYRkIIXhcT9MCrcrLvNq59iTM+mbWzBR7uB
lqw07TawczdLhVtKmIRwQTI2GkrzwVXhCOd55zvDveMA2Gz0hVW/mCKlsxX9eRX6bTg+ZBRTuhKC
knKHL69rQJ4UzkPXoIFi7dmh7jvR6Fn2MWUEnPwtNhDe1JaXVBAvMZaUcProaGbWjL2J0r8UD7qC
Lq+J12O2Meg7t3qffgOEVvBGtEfHvAvUxy4WRxXryZB+RwdZh6pB31SLRdW8Qmxe6UXzLOTxh4Ki
z3Kkw9iwCRRzdvHO9EozdwPRrRM580Kt3QhOTH1KD4JcvZRI4LOxdmVEEl2Gwb198W5Kl3pzPwFC
drpgOU7Y/8/Y7hfGMplguba7KltG4bKVKBGbq2K8m3vaUrG6h83YPA/6qasfTZUG/hupeKKEKlVb
g4SH3zFC8dGk1wIIJjOoDhyObxfL2NxNkNSn2klhxqjdXVhyJ6+GS7NfRWJhl6dkoFD1mMR3Oosl
KqDtBNtAdXZcjnmFk/hm+jqW1ZZg7dBzJmnQkHWoWaOyqOTbXlFXCTtfrz1o1u3cILbM/Gyg86x+
KgN6PZ2Un7QZwkNZgN2rdcpq0cJSx/tYey3EVpEo10aVn4MWMmgvQ6WFA600vDbVT0PdaA1JX7Up
jZsqfFdmeBGonMZhncBly34o7Tbhlcpwi1hqY/YtGeGuN+CJJPfDtJJ6sCjBIwoipVR8RwfCUC1l
C+1V/D7SZOcMN0bjh82dUz8LG+rPSeq3nRpv2vaWYg9baDYN77OuuL1IFqokrbKZWfRigtbhLBUp
giKdte0JsUmFoQI0uISu6kNRKLgqlCRfgJaAhMO7zqZjecErF0QvYBzKWUnLVYEbbN3My8ACxBLi
/m+caQbcZOFxpoKdNetB+mXiYYhoRy5Z/QqFTzgL5eVkZODQF9LgVxQg4XIwFcSbuWxATLf3HZt8
c5Onyyk86Zo/pvuINksrXsnais0Y7ZiXxmCKMl9W3mR5Pao7Q3+Yu5OiPyrZWcug7Fg3tYSAiwbm
DtqOeupte6lwB4UPRsJ2OERPLXTDYs1VEqYOt3H/ILH3CRsn9bbC/3gWFG/5GbR+OEV4CkO01Im0
E+1b2EssTN0dehglHeQnhGUlGDqHhKxfW2V3sLPGFW3u6TZ5wVyfVBFkTOhjlnMPQdaSp6mPvbAX
thvC89Gqdh3RCTK9FwNRihwQh4PhqdZAqoWtatEvgKi7XXXnSOEy7Q/J0KycQsIhD85dvKSP7BxR
vIoayrNc+8bRhzwdUnWXl7+wipSUcxZBwL4L8s416pd2DhZhc45rYvB4qOLHOcYSdwaiCJiDsrUe
vzT5U6Iu0yFj61129NfYKREsZHvvkqWFV0s5QNNLPkSyplEJ8kbMJLL8hjPMTAQYnxznPrPWc3us
jdKvYxgo3a508qNSDcc0RKeFMdAoxfsaT7EWvb0Us7+Yo8XJ6Bedy6uxbG6ruvaqIPDjGYRFX723
Y70eQRTyoQNHeGVQ7/MBuoZ8Q3JIKLCXqG3M7E3NSzeOY39qJb8pmyVsetQ/bhGm3mzve+OHqmzy
4DKu2rkJVAjfjd+06a5lCExOGDFUlKTHT3pVyNWySN9n9rec7GUmp9fAY+VMYo0Mu9ai5ZAavjr9
kNjgTNyAOwFN6a0kmZZxqLCiNTh4t6gbLzLmU2fIi0KH5Eera9Stw8Y5tDQ6acZPSzTL1IIFKNEV
FhSbdpJdTThezbxJqnKdKa9jUflm1pIIeMpBaaHPGepCtPFSic1F36yFqP0xo5lQunhhbNPukJrd
XWJ+mPo5MG/T/EwC2jbNSpTDYk53Toi8RKm9MlljEuOZHdiDuSO+042SHzLF8PUkcnPTOOhl6jc1
uWGprvNqcps5X5VgL0WdrZqadjBDYWmUnkp4bnVGrYMNaeir3vg5OHj9TVw89Fb1pFlHbXyopmdy
hnUvD6/AIPjx2i5UgMmMAOaqAf3W+1St5NBYJJRiZ/M49parqKTzHZORtLyq+3OcAxlUb4oBRJdR
sTBaTyKh6swRkfbAgWBcKdZTlGvLuSv2fQEdMhqxd6pvBG6VkVDOusGWM3RuU6c7VQPDYkMvSXZx
7QfUIpzMAUEPaDDHJMzUqQiXrjOT3Qjba2LgXvKmFmSLKQ/IGRTR+AZAY2vEVbo6T92propllTaH
2CqAe0VrZOSehPuFzUMt9BlJhVG0OXPJZ6+1Kt33GH5rDPMszXunQD+mGy8ZAVVgr6OQFM3qR0uj
nxlYrlPmm2bYGGPm1XQQjQ4ZPkY0qpEtANvfpvOwKlicdtljwtK5PZn8mEZnWxkPc4v5hmbIXlv8
NK3ypMY7Ub41GuAUW2XzGnxzatZWg0o/OjYlPU72rkolFxPqBU56nG3pcytXWBu7wUcfQJZsHzvT
Wct1scS+fKc5Wz5HpjxFRrSKIOuB+tHGRYDtUK+tptz+lfRY5TjFIrVGP4Lfc+mY3ndDuyynZWud
LI0Xp6uvGBCqd92xrqyFOdyq6rRqqQGVsu3ixLccY/VGVPm+bhFECiSscAY5xqjgqIz2oeWIGJqP
YVR6NeJ4MsckhEAalot4tmhXHTa9XX9YeIO7Q0tos7rmUFV3uLe4pnrTlfGPXI/OE5GGLsiiXsVz
7CFfyHN8kcd9ofQkd9iBK0TtuBmLTY6xTKuVR8feGfSJYbDjDmZBz1aJOtleB9VtIw5DaBIdn2Pn
B8Z8lVth5JnGEVsaJ6C4RcJPFMcTWOuU42BT55lF6Ck1SEYZCpnQDgMeA5ai+aytVTU/FHRLhmy8
xnCHjeKisrEqh3g3GOO9jH93l6Uelz40Nq4aZZXp/MBZctNx2jsSZMbBWsKKQCjgdUOwqKMOUPq9
EmY+dBRvmjhPcJAcktkbWIJjUCy6+dFqSAly3ctNEwi3wobuSKsCEWROqExbvPfFeHY0dldFgc5r
BI+zgKpowKnTHV+VN3Kanp36w651V6eBs9FGf6Y9eUZrPo6613JYmOzmqE/3s3YqhmA3t+pChc9T
GTsHIBGH8ihqV4HDKTisfbXVPTgzqyICp530+6rUP3Rc6XHpr8tzC/S6OIbKFk9o11Fe1Pixj256
B8ZxuyduoWYX8aFOKGvUHUropYm1vilP91KUeEGgwrXOzlxzkT9ULte8K3NybrQkWgeTs2nT8KDn
w9II1Z8pGarZR/vBepz6mtsqMgYnpwQDGFJoSyePvYLW2CIleJjSSnOirYwUq+knDuQUGPBtwxwa
xpSGA08euhVnCS55l2Yg7QLzqHHSaCwuk4f7zprh03Dst2ZtFWqH3qQB9+JlX45uZoqFCu7JsCsv
JdqpunKKpegwcGU8yL5OK5hEppMDaDRUX1IBDUzm62h/OFm0qxv4yPGPtogfuJU5URXBvEHZFhE7
XNZZR1sX900brJDbcVo422V5qqKbZLy9HEy9nGQ4bjUvGQ5ZwQWzpR7MAXyXDluc0DNVu9AUxypg
G5jfsEX0rAJcdCEtZvs1oaY4sIqoG6HHzSKuyHu4utwQF69lRtv6pZIT3bbiLaFcY+oQxioQb+EH
9AvqWqHXsNYajOon7W1EGKly62s674EV3dkw10mgjc5emx1HlVrbRymAUROgzaWVBoBibqxyZyF4
M2v4KC0okY21NqojFUdP4avHSvxCTYwKyzWz3nOkeGlSetN7nQM+awIsQGvTow1D1ow2WghYt3oy
2qfAFATZj5nA2dLymQThMZf6dUjSmsEg6JQUBXLiqXH2MVaNhzQd+MDNpSyisI8NenuXqGu7PnLp
RhcM1mbFr7h+c5pgF8vtSqnZd5TpXEf5wso+pHll5CBVg01ma6sxcrxoFiuZWZto5J+jsTbIHjgb
K9q8iKaZmCdrm9oCvdiUfpKH6zzrz4XzWijdsaQaZRiAz3py9VA+zrxaS3trA4ohtp7zeStbTz0S
nVD6VU5nyhqTfWcAqxvin0K19w5VodQ6To2zTMmpiiGly/tVNd7yYDtQaRfroS1Wjb5s6EWW0kNK
Jtc3z0mxKSli6NCm5UMQQ4REFjtEPwqMlJPIdCsWk4j15Tx/jCQsM6fLETNurdmnyrCoKRAnmCoZ
tDtRX0O2PZzyQXoSGFt2aXFMiNN1BjwhzzZRTUeLM7tKghytuil6INex5pacS+fRzzlpo/3eh729
tyI4gqRwuRm6zviat91ODk5VDKqxOJWh7Ut157fOm97AiI3iQ8LVhcz7hrLJ6PebVk9PklGTGX/k
NsTPoF/0Ndlf2fhp3/t9GMP1CShXPgRzsHbslc0dlwnVJ7ayXS4eqwLm60xuVRq7zqalRqaS217O
kcahjqatA34cH1phoU03c0/KkJY0uTehU3dSfV+NBHFHuGYEi7gcKTUpND8MXk5WMNY6FTuEqABX
6p4JWCv0vdCpTOYkyl9NVzxa4cWaPjmFk7WQDaKG6fhGHfh5BQxa7vwogWyrDvvBZqLk6T6cjqOa
3Sb1eBZjQac9QSyRlroC9a8MqAPQ218M65RQJaxXCxJdjf5FZ7qoMmmIFPM04ob51NKXpUjKTa07
jwauLlQnHujS9fB6P9Sz85AWw0ZvlEOr94cpGFcNUlqZyrYqbfIM230KkJffnugS2XixsMbEzXro
m6mnTiLijEk6FvaHdvox3tqttmvb9kUdkKKonEK7YFiGakBJtzToB5buoo4Sm9BlV6E4YkTqWRaA
eWcxs8HjyWD18XqYxLvsVKtcnf1apmUv17e5Ii3a0pBWQ/46B/rOQG4wGaBL0oUapyBSW5r/5dCf
ypexQRRdT0c1UPyi35eYdIwvmjW66QXu+xwKZ9tV6Q5vu5doJnI7w0rM0DQTFoj5ZPfgbpSPun+q
4XPokbWYJSA6bbCI0mqRq8OpEdnoWmZ0y6EEdYDfFxzUneeotbdDVLyNA9JdszxMtbFRUoGjhCyl
bmK1XElxD8VBaCAQpQk6+IH5BSdblzyr3kvKsNcEYzzdhdPehmme8JWtmyiPPDl8SKxFaZLmOy2Y
AhuvCrU0fd0QwFxm2avFjYGHWyclIUmU4c3B8baO549KX1WiAqUiUX1rOGc4ol0OnPsj50EWt1ZS
3kh1vXBSdVs0MGzTetlg6xNqqKHGO4d0tamdrahUzmbMMLt3MAyqXDN+HZq7nMJF4KhbubWobNZw
hQXwZDGXvqQfk3QT2jrmRDoTQJRrVb3R52OEFt8eBr8E0rDQsjpDTn1rhLSx9MWbfelsTLtl5Khc
gsEU5dfAYpYad1U1f2+5JLj8+tIrGpTzYiYZHBS4z7SptXFxOffglsSD804hRczwlNQveuyNjF2L
Vu9bEoZmjm4sFZStAZpTMT7GoMRdCCuaJrc9s6WnxTzTzuinXOukuyGnCCNIpUdN3DWltRoHqJPc
OgejvAw76k/OKYw1X0b00sm1107dHSiXt8qh/0CAzM1fA65cxw9D3FvB+9yxTUrWsjWqVa1TDsbr
o69+WtV9bW1zB+i61izEcBijYtl08ULrTqYNA5bfXs2/OB0veqPadk23ahzdx+yVHgrHJQHYtR0c
qUMtoABPr8W0iYxdruZuXuwd87GWm0U1KG44y75E1SCRF7ZMr6aierFp0Zr/1jD3K0q8CndsqkMe
XlIwnuilUFB9KdEqlsRz3KuP1WBkLMdhRenrNre3EjhjK1wM7WYy5jeZtFOMLUZTNECGm2D4H87O
a7lxLsvSr9JR14NqmAPX0dUXBOiNRFL+BiEplfDe4+nnY07N9F/sVGpCNxmRqRQIwhyz91rfWnll
uWolwJ6ZvAhCqlQtqZKKvpB5EUYudhv8GOLsNaxT3rDElYyeqfaHNQ5OPlgPoQZm0jbjsxWRTBwj
ppfQn02RugcIs/BjhbX1puu3TBtrHvBlU8nrSmEciLufBqNUXherSbnziS4xOP+Sqz+GLSVGj0RS
S7w2TYdSLjzavjHTOuZoPYOmlVNAmqZslXVW6poyecDTkaAgQq8p9w3DOM+0cAe15UhmzK6v451l
TKsgVNeeJK/kzGJXJ3ZBmB0VhFxNUy899gRdKhZl3K1ER/IIbQsl2fvafTw+5tG7Hb1H/avPFKDA
Nol3jfaa95TamxtfP/TGsWPPlsEK9qlEUjCRpGQeT+9R/WiPj3H7c8BulY0H0a2o4SMTlK0FFVQt
0OdGjE1hf2lfV4qPBfOWhqJSZRzh1lePFlUZW15LzWboj3G194uDSPZKsA+VvTy+D+qF533mMXS7
Il60knQECpoxNE1y5CQexuS4H58CjJ21eej0m+QyA96VQXwaDTakZTpPys7hYvzI8/dKJ78VeWPN
jDvMB8+eD6HDSGRBcAnOButdnSJ8FsD49N1SK5wJaQqAwI0p2IDhldU2GkmvbC9H+zaWbqqW6lG2
lzztNGnVTmdK8wWtwBVYclpvy1rHNszqf7rV+7WX/gRSitxi18rviuSvNI0Xqt9H0byWHobwvhoc
VdlQKsigRsX9hVNTb1V9WWi2m+bjhu1/Yl3u97Y1tYMUHurmRhegS+j20kzzqV5u+3iTtZb2HE3q
EnfRNslf1MHeae1J1CTjKpkMjcZ+bfP2Ridp0LW7V11+aAJlwU5r4dshiYfEXTVEa78x5h8n314J
Sdtf8DhJe7SCx7RF2N7eS+FDSr+oOVuFGxXWRgQbi6X5Spg/pP6sP2fRWqrqeT2KZS0flPQGKz9t
DadeWh1yUyLlPYA9tXY3poqTMB73Xslze9CS7hgSTVuTfN3Vy0T1no3gGDAiyDqAH9aINAzY+Fnh
LDOX1ZrtTGoIp7XOrZSsJY39j8wHFSQz3aGUnMstVUnpXPg/Uj99t8t8PnX2Ttb8raFOO7Wg9VzX
mlOaaHsBsCasw+3QmusM32G5MGg+koQSUgU4x2xJRRYt+oYIncZq51WAbinQXLW7JxcQTnBNz3kr
N+9q1S/QTc1USh8JhQw9ld1Gkc5D8QP7VVlTyyj4SRbdt31+ttqzIkvzb+kUrhlhIvDrqu0RCia1
K2X0779gj32if/hFCXh/PYWZX//jb8r/ioY0Z/7juFa9KO19YX5PGX+NBZPDUM71keNGNDLblfxN
waR6JUHKiDBTCwsF2FgBk+YWfSEA+8zgdw0E89NSG5pUYlLSjHUUvnRSN1cMhTmWjqwqlkNcOn6i
LlL7w/KGcxLUs4L6q29Xro/lPXsz4viLc/nsnlypknD560l0+Y6lTmvKjb95q6/UQV3cG1acc0vk
9DDSyqIB/r1n80pNaE2G3YVpimNIcdtoHn4l+PlEGnqN3wm1yoo9FX8zk02mp0vNOrBtn3nJ9IX4
5xNAtX5N4Allv5G6UOqhmFKuK512apZ+wRqb5ninrM1Ing0SGYSatmbHuA11fS7UR29MWIbeZDa9
lY5xmMqI4uUHuepumvQLp8anp3bl7E26eJIDH8VxStWbuFi86ivYA35R7OL2Bz3oddmusuYetY8w
9gUIdQOKhVSaYBziWcIegp0QqYA7L71T9W/ad69xP9yOnGKCDaY2dak5k5T6rUdIuRIyllba1rWM
0rWhNTuqH+33uOz6dWZnn1e5WU0cWCylZkaGz/fO90qOaPaxIiTbANmoOjI59d+UOV4zfsxKxGUf
VpzuqLo+6kOdMsj3Tvnq9ScRT82mFidi1mzlZBEO3xvpr3k+AXECmd+N41Z5nx7zH38+We0TPeEv
sP9f5iUlVCVTH02GY4E6C5lHp19otJRPhimkcZ3chKnGEtA72tKlZw0YpKK/2Ce7QjzTgpCknYg2
IauJIiIWSxVrOhGLmKTccvqRdWBl++Fw6c6Hsr3slCfZe+3Kk63KS0O6C/wOQdRGmQzww7xMqXL6
89e6vLy/EWhes4NMNQoUlYr/NunPI6ySvurIYqj7Z60oX8OCrxh4w/ce0WvOzxjrqZGUPEpmdDNV
C9N6+PN3+GR2ukbyaJloM0WEjPb+Lo8ue4U/H/eT0f6ae2iItoC1ybXppJyBmBRGyaOwZJEA/hUg
9pcX+XfX/2r10EWyJpc670CkBs6UHbN8J4u7vHtpEpsqo0cDed1puzrfmclLVt8wrefZYylJCN3i
GVVMSteJk5fvafdiS2fPfAzVZ+LVjZGCLYkaJKHXl66lBGbHp7STJ4u8/NDok5KEbagF0/l9GD/o
oYuWeWbRsonspQJ8ySwDpzH3ars0+1uZOqL8FkZHXXm3p2eqz04X3CjD7WRcsthu08o+SNV2iA5h
juwgL2kyvhTUd4yyuvUzDV0kCh7/BM7QqiYydvPzIGS3SB86b1Oiz7Y3fvuF6/szTfg16tHAFNZE
LUyiC5uDzSDCJ1o1sDXHgUK/gfjRdnRfIXEjdwt2woLiu+0H38LP6fLVUqke7FzqMXpth3Lve6v+
Kyn1Zw/51WCp5r4IJPQD2/andVd8Mad/NqjJVwulMZRyqyuR62fdo068KFJQymMO1C3h4/ytKce1
1WLwFVcZjZksTyRM05HwTbeo10G8ZrffN0s9GSkacrHpapi6uvfz6UkO6xtbZKgNjKOVBS5kwaVC
cXkIjbU/rVJfc4I03I3Uk2Ntl5LNEmpfObs/u1ZX/s9GJH02xQprgg0Egv57FBpxjdHqarrZVcBh
wwPduPArYsrlVf+fQ4C4ZmhdsOdxmvLEeDptuR8YJ1ZG9b25UFyHd4Z131Yl7LltOMFgmKfRFwvV
z076anmkSCmO64LjBn7q2B2VDsQk/feyE8U1rUkmriOVW6Dlyjvd0W/tNoR9eVr+MoHXkprVyYBX
xHzy7oy3P88Rv3/UhH31useGX0sdMp0Lm6SO3Pp7Oy5hX73uRl/nXn+5AtPTdPiK9PH7CU1cY5TS
1rJt4aWs5exyWdno0dEgmTIyCatxv3c9rl49ETGg9Ik2bPOX1s0+vnXQa1hRBI1ZDi0etuqpNOdU
cb532KsNTVqFpi3nrBNRMdLmsr9gM3xyla9RRaruV1KvqmzhtHZlIgBO/cIxa22pJV8BeD/7iKu3
L1Zha1ooceHK05T46IxjRFC9HX9BLvr9UldYV4uSVo4CTVIaxs+x3w1+N7OTfmtRzhzVW8w831qm
i2uAUZSI3hhiyLlqisx8ZTf+4nv39eqdVEvRtWOt4Kl/8O+k7z3Y1vULKXIatjItAl3x1hT18bT/
+Ww/GUmtqynY8HzQm5fdShivYkROrK/yIJv/+eCfDE/W1euo2kQKp7gdL9XavluP2veuxjWLqBgj
nco4l7iuF+NFLz778/l+8uRdo4hAGJQq/LCRSDhEwQ3g+hjN3LEco7knpi8+5JO355oLpBqx5TcR
H0JZ9KLroL8gUH1p9fcmmmtAkKaTF+LXMB2Msg5nhlDcHLnhny/QJzfUvHo1fd1S4tbihuoeNDjI
D1+smj877uXf/zI5WvDE03HknFXd7d+laPnn0/31nX+zuLlO8hRNr9ux3Q9bGU/YCBMwQpM2+LsI
Oqs0/Jj8DsUjvqIar8ZYutIgY+FaG2guZXVm0M5KctRcN4ZqIQDG5lEGy6jQaHqmy366F9l46fRv
A0t1EEte6KBaEdzbqZhbo7HMJ6qy2lIxOpeCmSNAaHjZ28UdIcUyUoWXiU0WaQ47A2DfMCVbITdI
Nc810u7QoH8OTTY1X2nRzxV2WT6lPoOWS5BkyykZ1mpTzRv4flbmSpOxS/xxbUf8uP3QaaY295Pi
LwKcSV16W8Pz98TJUlEmpCp+1HsAdqgL3v58mXXzMlr87jpfDU9YhRWFtWkPubvBa/vgDfc6eiMJ
AWVunfOR6+O99JG0VG1tPdrNoomrzVgb9DA2ZjPSl+9XqbnPPMjl6FMF5PLBplVezDrrx6UqEeeb
ysRMpObLC4Jk0OYxMgBf3iAVXPoCww4/HaebMv4Rqa9YH3A43GU0DjOxmug9D+1iEOhYJh+8oduX
qRui8w779xzfFwgjR9T1LEEsbA4DPqCVUKJFTHdjQpSU0KjXf5AabfRbrX3uEnuZWv1SDyiSoNAe
33L1LSKpZOjXEboM5aZJFpKN7oaebak4VbEe1J+U6Z3eaO/jOrsppGY7xjSVOjqVmJRrLXcqJGUe
GpNYgwHbP4w1SunudkQy76dciehg0pPDoIZGCgpaCHZfak91UKIBE6skEM4wSqe8QfP5qijjrGWz
WQT5Ip7ih4H87yR8yKdhnldbzVjkMr16eI6tUrkmP+zTh4ko5F7vjxIO8lLwy2rYoZCVZFdDMN6O
6ozXoDAOcLBmQ7EyimZW1UcCNJwsbOeaeE/KnT7qbmRkjtYrj1ldYlNEk85ZdaH2ZoBxJ2pqFdpQ
1/uuXcgTydZ4UtKgPg1lcVF/aXp9GrvGtXBStKrkottYDuEtumkzzeYJgHJTUpw+7NYdKnzfTBxi
JaeC2IlgWksYrMSBgD03QY5u6zFBGZajcAo6H12iZOl8pFiXBuNcFZ4rvGqtePWi6w1Ip/ZGwepp
ewOeqnQemM2qpdfWhME8QawQV8OyNH42nbcIQ3uVwdZUA+0985FOY9DyadBaqTw3QtXNkvNYaRdE
jGNIoH2r5JCoP0LzdsTKQJHUoRyCNNUmPy91LLNdN4HujBff4eQhJnpK7OJoTTCZ6KDoMwk/giTt
7ajZFzR+y2GeiqeR+N0p3Jng79oVG6Fb6mU31tTvFPukBB+Dj1tTQZJQoGzXc2cQd3Lfb+x4SUWJ
vqi31NFb8NGzwV/QpTNtw7HRoCMLsmsiHPa9IiMXyxBhlvM+me5aC0NQiWxUFrOMOyayx2p4lHkS
kUYNNAm8znNSL0cqlc5qX3KqEQYJsS+Tbc60/hHucR0GTjxgMUlRpk7potc2MjIHowmQs9G1LFD7
JpgAXvNYw1a4LiNtFpgaOYlg/lKcjdUuHIcFFCjQg/MoPsephXDgo9OsGQk1Sr2RMszp1ImGjhve
GY4GL0iTTzqua4w74MNV8Fm1/lLn6SKgm2FFd+l4qmUE5r7tcDPQWG1VHMN2ht7e5jmmGNnEj1Ja
QSbS8GKoq6S3jr5unztzi3wrRfZchJseonkxLIzK2LcM0Gb9JCV4AmO8omHtygWw5oilFcQt2iao
Z5MgnifN06DzfrbIdEgc6bQPiI2OKmPAGoVb6K8l6tZmeGiGbCmHJr3XY2yBzbRWiIOUJnbagOzI
i/mxizf5dKMwhSnhY92iio9ebUOsisJAblitbFOmOtfNcqycid7NJJmXDsPPjZEe85jHeNBnFrp+
2V6N9t4ziWurTYjRudM195aCehONvZvHwYccJRs/OKf013mXLhNiryOAMh9FnzFEZvOp8R89ul0N
suDUTveG/2L5SOF54Br0cz35MLMR0VDBKypbDxFKj4wInTyebo1Svk/RxI8p9uIhY1yO7JdUYkQM
hrhaJoPhGs3gVDq1Z73Kn6vOWHfyDlFqAC0GxgPWYQikRrbQwm3TvSnVPkz2qvxs9cMiypmVB5qS
9QWZ229VwbT/Y2zKdV1oyzg6oTWcj162ZwfgCO4baTBVfNYLmMzYABsbfW1D88hLV4pp7yt131Vv
JR15v3ca4PVGA8fQL+ajtdarYVaa9431Qm3JjcLOLY0HPf2pGecueiY3zBVYSXwWHW32ZuJjmEje
UWvzWEW3RU1cin+Oqoc0XPBGLXuPo+lJuPfj8bYnEyyUNnFvoqVjBEaDC1vVoeOCEQ9VUxzVeIKt
TZ3JTp8iHkjraN5GJy9vtl2GTwMtjoHMu0S7abAyYTNl2PazN57kOEOHi4DFD+786cxpuDKiI9nq
3rTO21XyURL3fbhsqAljpRrCfp1IG9OjJmzvY1pIBSL2Cy4lHc33NmfG6T5yvHnhmCzSdtg1JlY3
m/e3fPJsZT0EdFlrlJ0SD2siy/hlvJlOk+4SaSuFA0vhnoXaSW+/Iuh9wrQQxtUOJyA80cMQ02/t
8dDUihsyNtcVzvDyp+ijZcbSqkHoElYZIVDY2fEPkP479w3J6QO8b+HPSU1Pscfk5p2rNHVT3Wed
p7o5r2eUU3e01k3bIbrC8B42ThVIq6rNUYXbeDXPdoIyNMsXRoOoCmHwn5dc4het53dLrquvlTdB
GxdBR6W3Q6+Y4HoHXlMeA7Vd1VLphgzGOI1XvbYsi2lnKc+V9QMN7ExNDNfMu1kw4b3EiFWg8hgi
HUf2DQkjswlbRD9hIJXmpWi3yArD4RgVybwAOW/Et22GaTVSt/VFS1iwQKXV1whc8WbhJNldrBwb
wAdT07tWrs1lb3TZq/5IMaHa8bQIfahUNA3GI4HpixwjZ7ju8YmFza2OikkbySCS7zvQjCZmksjb
J8E7Ulq96Da9cYqYp6I+m/vsJa3W3EcxijSq+R4rKwxs9BnymJjEHut0vYEUpMzSMsRSvqiw3Pd0
pytEQQwHU/UylVuYP6yEsCub+aMsgb6mlHjB0LbSTi/9U8PANeIEGOqFXe5t/VBVbhMe1XxaydF6
5L7XuLk8H1WxlK801XcQp7Eu2HjF0kvWal87hhG4E8OZbqLnxGxhCcTZSjEX1k3GoCyX7UxtckZx
JJ8YibRX0Z769BTgP6MKm19K1eGxQCgHMcOu7EUYswC1lpKBT02Td2FymKQXpgwUmb2rsXIqutMY
0Sf1F7K3n5g8q/JsTZbrq0tpmPUns96XwzTzLr0WeetPRzW7M5VbPa7mhB3PBE3ysN235lONLzNZ
DwxrBstldAKzX7p4eAIx930KXyxgEzG2//rs9Q+yfAz8t67ahtGjh7c65FlIef40/VD4b3aFl4oD
R3d5FV4Sr1lrMOBaWPdpaZGv4PnWbYALZzDRLROENm8xIlapfDckx5y+uknyAELbuZWqa1tVFpbh
nQjlnsf2liAMK64WRYH8XlV3TR6sM3Y/HhLxPDFQTnF77JF2QfmQ1y+pd67DeyW1N5iEAAJqd97Q
PklysU14pXPzfTKGY0f2J8kLxLy5GcFnNfWnNr8TDSOEjJEhyDce6k8t5ALglg4l/4zAy6mxiXYy
k8B4zFOPqLJh1nmHkfTOAqVb+eopp07NZxVGDNuEXyDudQC1aYhbVo53orjvkmU7PEXx6ObtBlzZ
JSiUZSsqLMHAqGj7jFdRK46kDs94yfDA42MmuoGX/VWJTi3LC5m7b9/j7yJ3pOlfK2+r0RVWbymX
sNyfqwiJm2mvi13YDUvLsl0III28HZk/UvES4XQY7AdhfShE+hlhPve7/GQK/z7DrB2CGYGB0oCB
d1sPaXzADBSz//Rhey/5RyUB6jAGy1R595pxbg0sA1CFO5VYiWA59iVO9q1CEzMx2PvWj3GUY4iO
0c21mNrBMHT1vSXVWzknNKYMGvbMhreaWF7nbf0UAMg27BYPVrAUNiADukQGHsSuQeeZNnMf10Et
yjujtdcw9Q89rn5zRNWauKkBPk3BeKfYTk/ETnTZivcshXD/t8atjvk/8A4XFw3wFM9aNINNb45h
3MetDFggnYIFhqaSPUB/WcwRq2dLwyJA7pv5g2thmjDrTSjv1PxhoICmJSNGkcmJPVbkeDkUwzoV
Ezkhl/tpj8usW9Xd+jIJqUn5MxTJKvI0B8u5Y1UYIsR5pISQUm2SsGRNie9i+ABZsQ5bZNDGahg2
dWTdmCLFWBvuNQ1IboKosGzmgb+MgK5YdXryFLFscML4VXvwhLaBm7YcA6RTPWFv1bCahLU2W3lb
JzyPjEgWIOZef5aw/XgZA1R98hH4V9VLV3kLM0XffEdmTzF6uzEzz0ncrxQL5SEgnC+ms0/qB1eF
QpxLXAw809sRYyG+6KD6+POBfymXfjNNXqOKe6UzeqGWw9Zqm3sGs4MHpmcwWIdqgCHIiBpZ/1sp
ok/rA1wDaxDDwVy2nSTlJh6stVxPD4H1M7L9g+39/PNJfVJzvSYcV5Ndop83wIYlYhazCLpIlPsi
/6I6+kvL87vvfClv/qWaJmKr68qEll4ha24zyfe9v8lUoor6n6F09luFxvxa6VEaN5ueObEdo0Ni
Hsov43d/5an97gyuOgQAynODZ5BvSB1lwmGvjil+kHKOkmzj9TauC1Im85uBHIUQp3PNXJWqzDLZ
rim2SF0HqAqWKn+v1n9NUQ4wgoUxjfFtIC2V/n4Kv6gvMrv+/sE1rgqXppHh32C+2mK+n5Vk7FKN
w5e4QhpxZvOMOSTbsgAiyiNxMrr+WfheJoDqFVee6nPOjDIFwi0xqTEXzAVW6QHfQpKx/T12xbPm
i4VutAsxiU1QdPNAehYoxHPNurHzp77onNEP52n6UE6m08e44Yp1Xe+88SFrShe6kY0jVmluqihy
UqAiFYXm0rvVrI3FaMqY5hTGDudfWT7Gckt5DbYNYUIDhjJG9zrHEBRPjlk8gwpJPNxsm6aDyC27
qEDa1GTxiE1eah4DBsoBx9GQp5dKguNJ9exCGSjbglXFaxywWIwR6gLQSBqcoYG1b4xhLQkU/RdS
x9xKdrY8x8QqJuyK5SHI1/XoOTolQpU6xKClqwgQV8y2IG8w0ytrUcQzgG54VPPxPmpyt2qDtWlb
kLaeTY1le7iOy01BiY2opdB/nYafWe5vC4w+ZYB+GhcjhBZVW+r9zgZXnZNrQItsN03hoQpDZmPW
7cyqvRLxrqSuP+AA77Ez+ktv4esKtCmTW431dXiOhLrP8p9aXq4Sa3ST9uLu3xTBXVhNz3HP4sfA
N2goc7acThEy42DTq7O7Lt6r8R6hKHAnL1rY45uWKvNRjk5m82EH70IN3KIHHpeaFD4i9lrxrFJl
Z8hWUnFqzMKdtOJnX2erRprYsz2bYouQHLtrs0s1bQ7PhI28cKAqzTojvZ0wk/f4japuWPS5RwEp
2WF4+5Uw7gfJs4WwIEhyMnOfYgrE7cVeCUjRnCLKSOY2VQ7BtG9YPVajf69Lj2NUbe3swwxw1eqp
O2jlfMRX0Pb2QQTapvG1t1CjAoFww5Y/pE7De0ysVq2DrS0IWn+M8G1BF2uLhQ1fI0vFbWTKX/RB
PmnmGFdzShlHHY+M17Pq6Kgangc/cCULCUmAO276SuHwyVh+zeWG1pqpQIT6bRPfp8QM6/XOxtb6
54nik7bINZ7bnjI2Kayktrm8inwC84bxq/3j78ct/WqKMH0lFFR2++1Q79vuzAzwxYE/6W5dM3EN
W8v7zKRS3oKH6LwJMhgQOcKOM/mr6e2TZoN+uRV/md50M0vqeNK5sTg5irghQ9CgXLaJQJaE0X0g
L8fMYpwJHVtYXzTrP7vNV+N8NimyOV6+VhW8auZlZYinDwTAn+/zZxftqmVsxUGQTi332ddlksi3
g9pgQAVC1//48wf8shn8ZkLW1X+9ZpHXoKTVNWZAY7yM1OuwCg9xId4UnyI90bwhI2ujvJvdwPY2
OaTek1WxJbkk4WG4g7LktgXgMH9cxQU7Wjl/s4103eC3pHm3qDplHkXJNmM1/cUZf3KXjatrIhuj
L3vFQKsRh6ER0FYw8l2fnOPguS+e/KGBsuY/TyC5BNAPO4bpY0ogzZqZ1KPqKrB21piRrFympfSa
Se8REPg/n9vlpv/mYhpXF7P2IgW6nEUtEd0hk8hIffDPR9Yv3+43h9avqjol+2ClFTwJTRbdpvq4
LFN/bjf9WjXGZY4tTVKKWZ0nLuB6KD/QOLL8wcYgpFDU9rOVFfVOZLwoEUrKXNvQbZp5AZrUyMnN
Nz9i5I7P5QVUQllTUVhmkAkq4xDuYUH5NTgtGaSbF69qq5lrwXPsvcZ6MccftyrG+CEfh1WM3DgJ
bzWa+Rkxq6394nnCqe1lFoJ+mIY3MYgTqdFUCbQvrspnr8fVSD7GduCXIPm3SpJTBEmcAWAwYW90
cv+pX//39+E//I/89v9c4vq//pO/v+fFWIV+0Fz99b/24XuV1/nP5j8vv/b//tu//tJ/HV47jO/5
9f/5l1/hyP/8ZPe1ef2Xv+ArC5vx2H5U4wk/etL8OjznePmf/78//LePX0e5G4uPf/ztPW+z5nI0
IJrZ3/75o/WPf/xNVXhA//2vx//nDw+vKb93TvLuIwtf/8evfLzWDZ4n4++6JYRsg2Yxha5cLA79
x6+faH/XTF1YtkqMpCq0i0khy6sm+MffhPF3yzQM0xL8YRvWRShQ5+2vH+l/F6oiFFPVDE21FBxL
//fU/uX2/Pft+resTW/zMGsuDizlV0z7f78qpsxiXLVkwefT2bDN68X9xBl0RoujYyzk9EHzWuuN
PFepA21lG2AzfElQUkaRb81DSHoF1QAtzR19EloPkDTr32t2S+FMt7FNAzRRlbkGAuSA+yKt3UYX
Ps5DSCIUCifpUCjUXFdy4vkA9ou6VJeWpqZok5QQaQFJnPjyqKWzSfdqupg46Qq7VkG8xOG9bzVK
Pi8EtdtFn5aeNitF4b2qRQTUpas0AI7FJEya3lM35JQOh0FzsQwbdM3KHBpJDXzDg4GTAo2KgUze
tH6NP6TWtVpZBYaXgVnMNE49i1TDVYh0p7VnTckGBEO1jX0txXNf9vZLFeOihb4VhWCtcnAS6yEe
fCB+aIx+VMqlQF95tfLKlAoXwmv6HfiJbmcq6NXI+27ZONRjhhOsAW2KZVtRJHNejK0vbTVJxUFg
th34EbnQa3U+EMb6FPm+Is101eh8ulgFq8RyioYndRLlSSMmDrZcKwOriCy1fdILoafz2rKrp9TX
xbOp+DpAh6F/ibFt3HhGSLFTGYw+vaTLBRKIOURL9EejgwY8OOyon2HMAbE2EbsKAKSwLeqsufVg
+/U2D+gISRr1GyVcEEAHk126Mb0noLWVSMi+VB2WqS5GjpVI51l56YiH6zqCa4oNfAzVRZgMr1aQ
HWVll3d4yq3pcQpig8gQyoBTFDJPltCsJKdR6Z7LWvo2Seq95aEB0NOWkmAJcpoCztjuFb1ZGul0
M7TtnezZm0BSHpL6Iyr629J/oIb5IcrmQjJ5CsGApbCessm6aaEbJNJwoYyulU6i6SO0pRfUT2Wc
dLMsOpSAYyraAbx+M6Mn10UjvKRM4a6p+ZwuEpx05gt4e4OBha8CuUFC6ZLS/W6y0mqparEbmemu
kS083OZZbqw1NqcwnfmNemcT/HM2kil/j+R6rQ08gnTaoGGZCRKYXFPuvM5M3EwocJpkE0NpyBK8
gCRDVcvSxZx8DOnJEGY4E2X7U8UNbVjRrW5ZxTbT68s+q+7vakoElYkV2mvpjHXVwewg11CV88mD
aexdRUHSEi1ABnkRapM7CfvRBqU4HkaWfbENk6hwevnRUGTsaONjQp8vvZQjTVAZ3u2oUshOQNRZ
9kQmZnM2wAZKFNnsC3iG2lkzvRiiO3pTc9agGEqR4RQ+JstCc6UUtQQ1E0NfWDZWNJh9tQ1VQidx
0x4WMS2V0DK2ViAvBpLoqF5vfVyAE7hDeE1QqyLXxhybyNlKJ7MUD90FnlCt8ibH3XsfJO8wGbdE
thBK/KQaEdun8t2EVCSHkIaSBa+sYyOmUPz3AP5p4QPzhBRIibrungMYoYbPri0497ZyVw5ZvgyE
/SZJ9itP3bZLqczmQUfbTU1dKT6SLdQ6YVXemSWaHbkfyHBMNQCvxTEdzIVngDgqjf7i138yGuDE
AjLFaCCHGiKC6At1DWQSLMe0FFIzuF5H5YFvZsglq34Mo5GKH6P/0FsqkBByVPUYVnrvqnR7oIbG
t6GAAIxRaUjL1eWZtpKeOCadyEie0hRZgB5vh6QdTgMf05fdsynlcMHQ2owReKkpflQNtGjoXR1T
lZZ13K71yTqnQEa6GhqfTSrgdIMDd2PjlMwTCXQqT3JXJwc5Cd/sACCKMrWzIg6BvmglDKgZg7y9
KE1jE3eVgQqIt5hswE55KcFfmugYzllfLsVIREeqHQszvJHTnU4V2I+tZdEld0NuHsysgsgRsyUu
INRUZzPqTqrUrwWLK6W+lUZCkEL/1BsERZX42ZvXrqNIY2N6OCfmtO+kn5Zm349adVJRcACU6yra
y0WMdQV5kedkagMiI/7f7J1Jb9xIt6b/SuOumwVGkIwgtzmnZsmSLGtDWLLEeZ756/uhqwrXzvJn
odDoRQMXhfKiXBIzyWDEOeedoCeUcNywpNSgW7XBvizi6HqOq4sZl6DUmQ62zYs5wJYEISxhoChA
rmzeegs95ZAh6R9CV+MYhtdXA0PH7tFYaBwgCODBCEUTcL6aBs/D+rWv5S6uShd0fGKrSbN2PcfW
rpP+ezM6x9hNDtGg/fM89+qvZKaC9vfuQZfVNcc0+KKBzQv2QQ/2AM0nrFzLWc04kmyLBA+gZtiP
MR7tbXnRYnDgEA3MOTu311HrXDT+a52aDNUZlQOotn2Goy4nQDxu6y5bR6Hcz0n3glPnhTmpG1HU
jHfmnQ0JwMGdRDovMwDSnF/r8doFu5mbG5OYnME8t91+paxmI8rwgDchZhzKsGn05hZE1BjIkOiS
5jpBitalUNYnTNKjsrmoJ+PFjsv3LBLn3YRY37LnzaRsGoJoV7Xw2sSI0Cw7VoCWXaDuBzuVn90B
dwipL4wc0UlSXmfdsv2Sr/nQ1c4Xd64lb9trpY1NbLYvc93thsYoXpLJj84c/MNcCWPMd93FcmBn
pRAgMFR5Co16QERl3kwzNn3TfAPYnnXgVybcVUA2owjpiSIsT0ZM1GZ2wegrU6mv0oddx2x/duWl
bMdDxWYuBIO/VtkVoq2LANpCFwzeIdDm1ugRL5nRU21oHhKmSUMlbo2UXz+BAraNsR41UCkTXw5/
0Kut0e6cGkMvD/pN7sIcaRzcyef0MFlPDcDfOa7ZRzU4l6Ou3x1OuAQ5ymas5KplNOxMwwGfflkk
lI7utag/2xnQsFs+YLB/HhQZCdmY2uER7Ab68whCVnneLsNwdBxfXAFLzi7Gc2ygt7EDTh+E+8qK
zpjl38cd9AsJdJ7N8a6zmRV04WLzmQ/bOjaxfrVes7pgH5sOdd1cda0A6uP1KdpjMrksY8vZWV4H
oq7cteNEl43bQZ7CiRvjHsIcoUEOk7h3FNhlTT7p0WrtAmjGuQgsmG6a8yBbq7k+GLkXXgHoCIV1
QoK3u+jNm6DmyMdOLBLbOf5W+CmGFhR0AcCvHWfsueNXPAyhLPEFp08pLv5VAj0sebZil6vkX8oA
XNyb7lxVAao/W20Enjgy9sJzAmYIXmPrPPniYHY+znIVj9FVha0UgBPTWUxqcmaJB+WIb50KDpIN
PunFRVpQ1WZkujFL1nB/XIkPaGPtnCjfOYwtBZyj2MBAsXO2LUkHVoIfC8kHs108qiJfxdGXufwc
xg0gfx1lmPsJziiJCRSW8NO0TsgagWtJBJ1RXA1ZRxpIb7eSR6bOXNLT8RbEGziS1TGW5mbq+aKw
1l39VFfOp0Ga/men5DwO8YI1sZJlQutLHDeUsQ3nCReO187GmSPLmRkF33ppb2ZcImsKSTNt1svh
OlpMR/kg41xscx98XimWJ5OYyZwf6Iu28zKOd+tbFCb1Lek1atNHtBlQECF7gCC3lXVZJvKxr94M
O9hPxTWeGlmJg5Sf48fa4DZs79LyxR1HJhoXuv86FttpGVk3DstL7EmqtfI33+mPSXbdlOGZ0xbw
FNLgqc/DfYPVWzpV2wRyejbhRlQDgmNW+yn1KLba4KjQw4l06N5sx2XDactNhdlu4cCmg16MH1gR
bK2AXiPpcrUg7Uz70yerEpTD+U0UD/D8ZPsYDVV1dGBPejLe1HwEuNELW0tAatH4g+RMynFez5Pq
MJC9lxEbHlZ8PsSqX3Wzd7CsjuI1AVB4e+tvDfjrZJj3TsfJNpc5Ft1hy8mdlmyCbYmDMd3TrJsX
vL3Iu7C+waUZbnOoXhZBBpNvg9D5Z7Z+s93puYKoBJnYh7qW9eexG15OwjlEZHvc5mO3Nsm3M+Rb
BiukKYzNWAMPIHDAQJ1uwpS85LxBvj8fpA2qYVZbHJy2S72z2Cg0at51oQRKje+jkQflgHuOL0M6
HtLYuozDeq9Lb9+kDv4Db4GZbx0mY8p/9cPhurWw3bKYveArHS82GEV+DkMVXiBUT+ylRH+HM2OG
R/fEpkyZvM5C51Fx0nSpvpVetpGdWBcyv4wzuepcfbAD3Hj7dyuiv5DTfd2oyz4wcT8anCs76/aO
RQM61DcCE644w1DKteD4hZaFsblxO6nwq+jgCJiDtXFqkaBD7RdyEiDK5GHhMPvGJ2smv1A7UEmd
53Hqs0MQ6wNkXP+IsKzF99C49nRHuWOutIifUn2Xuv0mDU3coZyNNrA4hCtWf7VykB7t3uS4TmbJ
mYjrG983yY6ZFzPcNAvyszzFmjvILy0oQ0WIXblQpHLE9fsMKGYADkoLXhVT6DAxr/zgccqbzRBt
I4ucgKaKLwMyG6wxI0TSbvZ9aBJLLGGWIbR9Dl32c5nXh5nyMKNLDsyvSRKzDVipua2lWshm1DxW
fi950zP6j6nGRw6eK2hH1J+lkoaQ7uZC1ryDwBuHyOmag+c0PR7Q6adsikEulcEL7NKv4kgpNnNW
Q1hdzg3Tm77pBOpPUfo1Fvh4h0u42us0KIw3w4PrEgkDn6nqtSKFz5Kwgunc9t5ghVgWh9OmqoLz
2PKxlLUN+AllwkbjVuOF4VZbXUP2hy0tcGWHzmWdO7N5tOGnJo172dn153yaDtli0+QWQIlVCKMG
Bq70mq94BO51BY26nEa5HWKgQsgJA86RDXmWcWD1d5UFb0/KDaQ+wkMOJIBscvIOJvei9e0ezz0S
eqhP7dxUx6i8LZt9F5YYdWNR6qGSmLr3OTouz6/bzW7JL4ntiOoFPuY0r6h3xsfQ8/yGIG63+RJV
eMoxZvbbdx8CtjxMwxBDTPFMKAaecIisiJO5czfSL0mRMcbuu+zd44emoZioo8VkX3dFRj+Vyjbj
HuQiI1Agwnwvt00Tx9IKg+h2gna1MiyzOSsDN5DrjLr1yffFGBwCZ/QxNCgU9lRtVZXXfTaWGOHP
qbjw4ThTdfDyRmB+ojS2o5j0jee5tAZ23JlYL3atfI6FDtSxaS0PTK2xILf4RUFzZFkx3Ddl0wdP
c0/rmXhz+BRnEb8P4+YZM6cSHuT/nrPC9JvEQIeixxpZrAz4M/v+pzf01fwndvT/YKJ5Xb7ln9r6
7a29/Fr+fzDXFC4Dx/8817yJ2tevsDb/17FJv+bfmh/nm99/9M/5piGk/YdmGul5HrNEm5Hm3wNO
aFXmH9oxbbYpKW1lLqLdvyachrT+gGymhGcLh3AguUjt/xpxGtL5w9SeWKaiSrJ05b8Zcf489XY8
VzDTdLSpbHiCQpxCdcprq7Lv8vnKGQsDr8UOVQH+v/mIdwde+/H6h5v014T1p4nqgl789zx1uZ6r
lCUsy3OVYLx6okutYWNxFIfyCk49FtmhvVC/6B6aXl3Ng3w2lyl84bfx3vBvsuzJCCoLoqGcPkBX
5IJB/vRBLAvejyOFKYSn3VOYpSCKuEWIXFyVFgOIWXKW55yGIhsXw+evTQZD04pCoqvsUFOmO+9B
M3zKtWtt7LFzrnLd3HYFc6/MGu51gRhuzGxxx+ZzaBnw7OgfKjgQVr3t24UoE/TRcf4iFQTrPCLf
4Pf31Tqh43BjGaIrrdHI2VrbrjiBMUoHv2OH1uYSh9EgXIPJd9PKenUUh1mzs+VZZx7s9IxIuqDF
eO1AfAiQSn3jlceY0Bz7wEBRvRVnlEZ1vW/Kr427nTEbDDHHh7l6VeFz1FyCqBcXMexZAgGYGJPP
x8TM3jhb6sNqY+l1YN/ReaM7oDWBMi+/0ZEl8D1BbK7gN5T5IfwsntNpPel91JyJ6dJGulQdmTlN
117+qEjFsYrXHGNydej0UY9bJ9/AV2X8Uq6dFKu9jWfuRbbvSEKqd1m46br1zDwBUZezSxUTRQiH
9IRrAi7Ku+6mhlLsrtLb8kF/sb5Qny4kgRtofmazDhgxwRZEnBJvCvxPoIJe9Du1fwEWY7AGFeQz
nqqfidwyvbWJr36288lvbl7HdtvD0Q4vZ0LPXiMGdz79xCY7x479uTIPjrdKsFbiXMn20DxoF+Rl
fKmPFDafCHGn+/LfGr2j10OdV5wHLzw151PDt4oPkyZWYaXvSVXak6y7RxXIrOsy+jwHG38iL+MY
c0ReD487/9K76M5hguqVc1+ctzvGXE8evsGwXtaEt/TBJniZh5W7huS3c47+HZSwheJJO0J6NVZr
49666Y0VhBFvA8smufa+pHtoKl+yl/zSxf8bW8JxHez8tdwP77G/8m/Ti2HtXXjHcGtuqGGCdfk8
Hd3d+Bis67W/Vlu+IwnaFOIrvC2puTLYL+vyPX5HtRa/5xPzTwIG1sRhrYJdcT6gsZhX8w1JacWG
G/ol3zvr6IhAtozXFCfr5FtyLJ6meO/duRfz3rvst8Rlv/VX6ZV3mwFaTmu4yl95bettAOrB7LFe
RTdii+PMrY3wqtvgPxlhxGyjGFrDECX5+/vr9z/H4H9p9pH/fApumxZY+Cdwb/mBP88+6f7B7mpK
E/GNZWq2+7+PPik4E21Pefy1xxa8BMD+dfI53h/EiQG1uVq4kp/hAPnr4HP0H47pgQa6UlIYcXD+
m4NP/Iyva9PkVHaX6wMLWSQOnmyYM5MH8DS4cnlnSsxJmicMczD4EbNz0c6Td4bIIYdr7XlkP6aa
zWZib9Q6RTcazhpmfgF2kOdB/PDDLfzFGfnzkfz9gwGJSj6YJ5QH+sjJ9QMDRfsEVgwpFkLVWFb4
hy2eiLIZ+KBJDWnNcNMPkO9/3gmLu8EMSOPYRiwlJcqPF4ThUJPTkcqNLn3a3Nqtz2rLaB9//7V+
duHSpmU6ki/nkFippUZWe3IVNE6BW9buJrI6c4mQXCiy1UJ7Nyz5kEsZPARdtRDK0df+/tIndknL
tZXUlDi0rfbyTU++oe9aVV/okQHFTNRZkBXpGbFeMJj7UUFYSy2O8VYNO0/FxDc2LnPyOSRIJLNN
BXm1UbTgufuBh8bJkf3np/Icy7GEawplS2q8H++7Lu3Ag2bib/zRMnYOj+ZQiQKOSW6wS5ZU+Cjm
hmu8jpvzcoKsHk4iPCjVm5+THAgK5cQtmJIf4girAUQ/uGnLA/nvCumvj6csQADeFPEd5//x47mz
duegJll0DDyY64mHNXZs14yVOlCKKRHMSw0aQ9j8HMgCVrtXE2vjj6o4L5ug/aDEOX0teIYOxSOF
L0NextAnd0shn5jCZjEXjvESZ+5B5k5Zh+5Wl6bxFDre9AG171erBhE6m5CrPUl4xsmqkSBWcRRW
ALMV1mLz2DH5SYra/FTXE97WObrTIB+G94pHsGL02F5NpQPWIEV5Zvih8QDa9ZGvw89l6/eHwlKW
xA3RF5jWqSPr2DROhcgq2vpaIe1rMWCuTYmBXuAzA49IK9B15n1w6083CEuYFi8t838aFZMN8+eF
KrvS6jw/isFq/ABKQtPvZyctPrjfv7iKvex7tDQuhJBTcl+ujNqLEpjBY9JwQ1ULJpp2Vnb3+3X9
jzsIKq2lq7WlacrUaceTR2wTDHAUEpApvSxkaB9z5RMElXRkuMxdpEg7zNTN76/6XQrw09vEZTnv
+Go23Y9lL8v7h129tXPPqcwITWo2G/7BCB3j3RaLOXwxVeEuGwQBvZOVOojJjHqqt35egBnXNEXD
Gt9o8AKDs7EnnaBuPyVGFTITtVBcuBOj0XXjyCFc1fZU3tU610S22PN4F8folVhKFgmQDBAqqBzE
a7ea2VSF0vsimC0xMlJ08FgtM2RdoesX475jO8BvOpbFFbfRwTG6D0fkOKRmVoZcJEwjibqrACwR
NDgU7SOwn7oyjWzId30oCyScAeEFwDUI1ZgoWxVxhEmBtKbT6afGjYDGXVGBvuVDV/bHVPYqvx37
PDiUCjBmb4kJzk0y9+lz6zjE8XnWlD6Onoz8tZsYZOJBQsNxzzdbUlwsY9AvhowR0RkZ0zvVLfpb
5JFD5FePqR0TwJfVDP1+/0x/tZLYjqAm8XYINqefH2naYA/u02OiE8yY80Qp6nfTVVtVdRnzzbS/
ClNG5b+/6LLp/GMdLZ2/bfG7XOtkGxx8P+isoHQ24KqKDg1tUZWXZHsZTN1/f6lffD9qgu/kKzp2
xhE/f7+mCRJKJ49L8Vaci6k2d34YJohbSvuMdT7tFHPLD87qX11UCEsxGlBwu06NNMl06/1xJnpZ
FF57mUzjtQ/zY2MLv96YmvpEkQzw7++pEuzvktGELTzrZKMvbFg+wWTzRaPI3nk8cHj0LoLvKtCH
39/Tf5xigt3bogRhCGLbFEIn9zS2swKow9k0asw2nFr10cyjaBub3nwpMvD/31/vRCTDgSGgwS3z
Da5HXf2dC/rDvpNqpyq6BKuHZd5B3JbrvWPnkL5E4Rzdd0kmn2w374a9WdRi3mR1Nd8ZYZN8dryQ
/deE1qvXc+kWezUkoGK8ZCbcIbDsDam507HJjQ/91X6xxF02SI9KUXGrTs3B/cYrB6Mt9Cavchrc
DjAT2ADPi7IZP3iFf3UpilLXEyjlOE9PlniPMNCrcugIIiTneXCN6BgbBvxutuYPnsQvFjZMxeW1
1VpxAJyU9VMoG1glyDqa2fEvuhkG30zhWmJ2GinsINL4nPlh/8FVf/EFPWaMnumZtnL44+f1Vnhe
NIYG85FOJ6QKhuDetSS4oQtGuf/9Uvvn0qaNgMXp4h4pLCSeP18qHGcNwNoTCWi59ia2/ZZoV+KH
7JggW5G06b9yIV1WtmVSDNqWEg5n6qkbqR9aCb4OmdoUqnJ2jTG1Fx7H7Acr5FffyrIwsrKXLR7r
iZ+/FZp7o/RsRCWRmjxSZqJub2Vhd2UpcvZUUrkfXI9fyW/8eYdng1GKPZDnJb8Pk3+sFNLE82jG
UDS0qjewKYnGnLQhYffeTqAfzbG1tUIf85uwPGvGCsvZbmgXwmUj4MxAc0Pg48NuhOKoSGoelcru
Cwx3cpBSaJ3rISV2q8DMtV/1VWsdvLmd7yndkaz6U5m+Yn457cPIGt6bLCqug67FiL/SHcd3aoVD
tyuwGsJ613XI39QJMfUjgNXzGJvULgba0ZuirBmfQbZLv1TxOGJDawZ4RMRm3b2FkD7BNspgQUIs
ObwAcGAP7PkFHkshrKJzOjXz1a5LVLc8+uyh6brqIeFpvydh41/5JHEQRt3PwJtu3cIDiyojz7DP
0hlEw0ZARnLMsXhxILX6Z55OneUm+hOh90vaqK3S1N81STQBAGdhfWUbNZZEsdEB+bXJjFuL0UYa
M6akwKBtDMY32VbwZsNAZV/xJiIMZexKeU/H0MP7myayllNoNxcd3pBk3GA19uJD7II6W7o2thjk
rdurfshRsvU6L3ftbNHMjQWpz3hkEw+9FgTPJfto1A7102i1JPsZNRvSWKfZ6zw1xl2ZeDEzysrn
gwxOwi3sashAOz8N+C/UhQ6UEj98V7If+F5JFGBMEA3BXTqlPmB4NZTXtTLKR+q3FhUDQlXEbf1i
INBkFQO4KjMYCA6JYaE7L+Qy9bNFz32ZG1xx+3a0cCOxclNfpPPod0fS/dqHFF1buA47BdfDqqb8
rJU5FlPJ7Hp3npVX3r4aYdYz1If1lgk7BIGE58VtjRom5lGc++c8wREeH2ycAo+t73BjYGiGlnXL
/6hLEc1rRMzdVecW8EeAl/V9bOYGQWZF4rqXg5sVR8PJw2+ykBgRoUzwj1hEqInpY5UfIyvPq3Vv
mcFtr2Z5z4UIKxubungcxny+Y11HZNsjgHyritrr9oSw8WllxiG3cly/ulaYaabb32+Wy2b4j5fc
M4XL3F650Nx/3lai0RGpEELiMG06+ypXxYZzWGLzQ/4otQdTcIyVNtono6pO7ePvr/7P1lZAaNcu
MAF8afrbEyVILkUFP7OQm5KE8hzUY642dbpYN00CewUyreAtlQFVipFjh1x7+B0X+lrywAkU7oaL
UhgfqcX+eVTxOit6W0oVyrHvXiQ/VCqtge+ZkQm1qVxaDNsWyQ0oNTn3oZfefvD9l2Pv5PZTey1f
3hMafO7kWPQS8hRt6CYbZpDDcSz6aTPFRX6hbWWfT2psvoYowTZ93BMMWUfE1Tm4XU2u9nmdffzf
uomNyrXz3e8/2D+Xhe0wEV16YJMSSJ502lGqhkbEud6YddFekLoDTmGp0sDormR7XKJL+8gX66hK
xdpo++GDZbmIN05uDB42oEsuu5dEfHFy3M1xaUZOiONJ5vfBVRmx9TMVLPE5geWlfNTCs8UpQ0KX
vtFRq4/p3DV4B2CJ/WyUc/b0+/tBEvbpB2J+rF1Gk5z3jIRP23VRj6Nh9VZALdFj5hCms7MD7Fbs
q5ZfwpAY4czva911V0EQ053IkoW08qmtzgJW87d+YoSK82iukSEIk9WNSxav1+zYJhQdKs01dGB8
9Oig2fVyfNrI/VgUzLWo4BGVgeU8Ig02D5hrEieVi4rgvIxU1QMBAwFxtn6BtqKLBQeqL9ku18Pk
KGxJgpwCeppEQ/a1tLAxazvctaUkzKaXosDcwk0AoZiiqdcyH9lu2qwaxqOl0lqttFMPD4VdWdCN
jJIEyNIegqPgOTxZpZW20C0CDJdqIrgn/ueoyV6roABPzabOdM9SHOE54SLDRXBBeDi4KoTOSMtr
xyqbBzXDJdmJ2aqg+5sV5pGtwtLRjqGjbaJR1feNZrKw7eSYicPgSgPSpmNeZkWt8pue3aUFPdIW
tKLQTB+JY8PzfLRdtcdXjPlXWDYN9vmGa5MeGrUVhIRpyhyQr6q9GYvW+RYXbm7sOSHT7C3rJ7O9
J33atB5mL3Qkbh8FwFEwwZeEtVbq7owjvDnO5FtdjU0JqbnSsWfjr+5D6ZzSsbCP8dBWNU4UbRLt
tNPX4lYmbrczQtuqNthJEKY8Ri6iQqcrqxIPlya8jvrKI0C1jYd7Mxgdl3EG+ANPMwDPnDrk53z8
UhCnbPqm3NUwP15D3x9uObKDV80ighkDtfuF8ldZGNnkuBkWtlE+OUJzZOah2XyhveyYZcW1H6/R
xFX+0Z0G3JpUMxB1amcJgwOvhY4cJY1hbwc4bPdNo5ZDYJzSfTsVbrMd8kzfF9Wgy01DaOWOqNVi
Ed5ZC2bf+Al+KdBazN2cs0zBfJMShzO719fxFGEhmjgx1Pzab4G0YXY3j9QPjYl4wAtwu4MyOW1m
3j6xq9MoeyCu28ig9g4OhZ7Rl2/D5BUhcpeyw1gmF3IhciZpSppZndb7Kg2di3iuPSD9KHAlEe3L
dfREWkg+2mG3crDpnNjUG7UvfawPEUBg1LhhEY7lBSGf5kMochYgsIjxooYYFSy8ukZv6hlS76Gw
k/AJgs2AJ6HnBtvI90Zzo0VqPc35pL50bTfh3d9hRbKWCdjCZmpqCsR2JBpr6V+NitxuE3JoMOXj
82AwV9xYYzo+QRnHvCLAQY+5kWkX+6oelxoncJ+MwiBcs2sSL9/A3kAS2ZeN+dA1bdCsUThXZ+Ns
x2+ObozbALc/ZvZphEGcCms0Mzo1vyAoMu77MUKLQn1p3GYw+eDTM7X5xKvuQ+NVffolQWL81CP0
vneIQH0fetVf1kEJQd5o4FcBZzfzg/RwO0rbRYbamR2M9JhM8RGFUigB2w0XZ0n4xUVKSotwOSrK
EX8cWmwMF1w1jgszcUKbMugRX9gFd9pKSIBkevk4LfJapuKalC2faOuoKjIkZZH13GdhotdpgkeM
2w/kR3dOEMsj1Lx+YYDmCcCUG7mvUPODYTskbTKe61Tb+N7SY974YzU8jVkOZ13im/OQdIFz1lQV
Ke0y7cGhq3AOLkXvQyEViRbTukoHN8WUoJE2LMBMV3jOTZZz4GCpw/VQDDI/BuloRsey05WxTfos
usryuhrWdUsvuLYwGRDbWgUzbDOh/NsS8dYjnkOQvqKFzbWVsm++WYbBfuYGsXHds0uC9ld5Rwgx
N7YjfjVGyopWxHwcWjh2K4u3st57hPjx2KUdPpq+tNDIzHVOXMpYop0lf62C658sJk5ukSRY6LS5
2rheO0772fOCd/QoaLiGojM+86TrCpjAymA2hgMFtxOkql+HvYjgr7vkz3Z0C6uyCkjEjd2YIUGa
xSrcekmnHno/58wKuiL9FonZRLts6ORzawbVbWWCO2xEl+cX1RTBTSj9GZFI09njYgtlh9HGtFuj
3g5WnsE/dIvxJVCLmA3mYP7ki2p+wWHO7w9hkXOKtr2V5BseZncx2lUB5KQdRrdtYZB77AM7DLom
K9BtlzqNNETxlNUtUqOQ7EUSJ2XW+/jaRYNN/rLhMxDOwBL+HBj+D/b+X8KjGPrP4PtNsTDPfiKe
LT/wF/hu/0EJDWzDnqW/a2H/Bt8FfwOKQ0KCq+B9OTYT5L/Bd/sPuGaMC7+PqJRefI7+FtZ6fwDl
M9UxTdN2Yd+LfwW+L8OuH+tvYoslGB6n/zJ04/fx9z/U+qaeRW0Gvbk25nKegWVRo+xiEeQ+vlcG
m3+mOeQQTSnvBuIpzPUksca97CQA8g83jXs0wYb+kZJ22nbwUYCmTYtyz2E8ego79XY1VA2TrTXq
G5j8qfa3XV3fTbA7V/93VzqZ/eqikhODAxNSe+Zsa2JCkSXU8TXWvh9NtL/TvU5uMJNfz3KZMlPG
nyLesijTxsiFuc7nFrSub4b1iGRx40WEBeUhR++E9BPLYvbeQI5y5+EQ8fzvv++Pn+FkuDrbXRMr
k88Q6jC6tqzKwz4nMu5GQcv5+0udTumWhygYcC69i0vffIKKkH2ZDX7JenLRXVyI2iOMdETZMqIT
9ZAGB9k4NB/MO08Huss1ARHRqENqXOCKn9ewg9bMdkK+XsxThBRc0blLw4DLWDQG1g2YvPthNH8w
0P2ew3j6ZBd81LSlYoBwGk8wYVaQJ10k1pnsi8+u6LqLIOxm4m9xm/Z3BflXS+w9Lf7GcWskhJ6f
mkcQRbd/nmYzUwcnsB3ickxVV1gt5TMxzGVsfGra2bjJlRmU12WdJAuxKiz6G42YQn8A8vzqnfNA
Qhjzuzb8y6Xp++H1T5O86F2X5kHbCWVhHYT93kuzCMGs1RVffr82QOv/udswLuB2QTli+zqd8k+I
dzH+XbLNjHkmNpy+mw5OR9EtPQgCTQvmub/p7RQ0awhQzwGayB5ht1MyDJt9BcnRILNmXY5NSLB2
iIJQGLbSnH8tWGvn5FZ76FkttDx1a4frmLr2fgprIThk+wLTUT1mWIPZcAa8oEMIGTstszcd2H1/
wEG2epdlju0LKGN+k4dZgt+oyPsccBEt0GayXKNkGAYx4mD0SPI2blz15cbsojy6IXXRHg5l5cKc
oRjCDczIk/k5pzbBJxf/KOeydjsqKN0Gxqfa6e2XLnPCcudb+QwUlfj40lkV8yZMUWhDvNlwXwUi
lHxlV2LxOnEr906Mbr802rQErWjQs/Fv222UEbYdZdVgIK0jPe2JdtK7ob72keTUmE8utCB9SadT
3DpJRbIo9qYFO3w66wevLQOKWMYM17puqi/cJqRO7iC7by6OERNTqCCqASD91F81OnDeBptxEBz6
nkl2n6bNq7In/TnKOvXEWGkUKCVidVY67fzayBjnt1QU1pOTQHGu4yF4E5McbvuihssxV37ynFhu
4W7qfJ6ZhAZTi8PsiDFWVpQOPvmMpbGAVRPWyTkU1HIuzE+zYTD4BijvP7nY1dzNuudGpehoBsiV
bmuvGpliDeAUOK3JdOFUD6Y74+TiNq2LX4ymWDI8HeDi2/f6VeWjHyMuNaJ3kjsAtWPbwLXTr/Am
ZzFHuK8m+dBfOwEuzlUcDeUq47C948xkLKkkWpUOf1HPnh9HPzD7vTJGW51hC2zbZDL2ckGasqGP
9+DY8UPu1xLWQGA3HVp+QL1VQWjnQyOVtkgz9ewSPa9nOyhBMlXsdE+s3Mp2w7pddb3vjPhiZqBp
IXqMJpJXtKUgEDbsBSzma7T72zqrxtvANPGybDhpCKNnMyPWwrfYjrOxSF8t/CrGLTrORVCM3Ibs
cqz5nzEj66rdUppjNd5rhMVomKEBxDat/gqtcPtgcZLR1lhThKtl26Meww0QTQulTvOVfMpAXFS2
Y6OYS3Jm7jNEunXvSeMqyELfOcgQsSw+dYEaLpO5rMGqoAEOe7vv5nHnoqZj+shEgcoXXZ6JBMjD
s/3cGRwnfigqyqkVEbYdcjU1M9ye8HCcMDafBuNS1t00fR5hU/XbvKycalfm7Ti++U0Yj8dgCPkH
9iDQyXqSNGEvkpfMRsSWNleFnWfdY8Ngsb+WrUzCa7MmtxKZWVecE1YXNpsI2N+8LSvD+uyYre+u
ZjUV9R5lu7E2W1Yn7REUgJgtKgeQYPBZt1csAe+zWU4lGcsMDryVzqG+rKXAuuI4jjUCI0PHrGDl
42Vq6dD+RGtPHrccIgtLktIzL3vZoGZGOAU81EZTg9KbprY7qADlN14LJjsIm2bhiM+OYYU3ugyG
F+F0c//kZ2UEqJPkvl89F0ohd1xj9pPk5mUo+0pioyGwXT/3Lb/SSHEj1WMg2rcqx6oEzn8pVmYu
tH2dJcb/Ye88litH0iz9LrNHGuAQDmyvvtQqgkFuYAxBOLR0h3j6/hDZNZ2Mys6wWs1mVpVWVcmr
ALj7f875jqb+IbL7IinYOKWYFc4xVg+zS5M0eCq0DyI7QoBkFax8r9mQkxUjBY+Uzx1Hr+Ei1BAz
oAFniQ63I4Slp9YjIHUqoS1xuoJIPmw1fwzlRU758+zbVCY4M8I3Y1YdBAcAAMmxjmEGXHs0ootT
Pw89QAWgBzX3URUwIwzMU2CQrC3qSq6BySzUIOROLMmge8ll3WnIrjnY5iBZ8UI2eotaTPOpR7F4
9NRkMCS2ho6axSFWVnByfosVWhVYS3J1YzVTycHoTmk8+ORvhx3sDfM5tmbN7bzaCGVAIq0f9qM1
wbZupxuoWW+1FzOnaeOg21djs+xAMC6boS/Sfa8iQzJglMhBWHHUsMouSVcWT31qjL3xtQPAN+n3
bR5SAd+0m2XMXpKMo53nFqG90WrwT3Wp0wPWrehLruEGLzK5J/fqk3NrfLoPo/iacHBM2I4gr6HT
c5zs4NLqAHVP9WIOPIDyi0DHyXaZl0dmFCSM5dQDBsMHuiGstc+iMqcExOwN+c85ktAVPIOj3g4T
wBbK9Cu1SR0GuznFsn1uF0UjgNdMISGOPjzIuihPwI30Gfts8RJNYuIY7hkcnzy4pskPj3AseapI
hyRv403fqqh+zvO4OHW1ItLesgQICjzyMDYNg8Upu84mQompdPvLvG9ce5c58as3emRs6xGsMwnL
+KsTjefKxeqVV+JbSIQ336JuvIK8hNwyp6zmfZYfddmR/aqzEVh9XD/H0xg8x/3SPLk89TD7LuG9
NS/uvjQ1mBWp37M1JGdFinaq9htQ624HX+i+rvxzlNSkZkT2LB15N0bZdCxKVul8/a4Y1cExzj1w
Bx0Z0W1sd90GVc6cY4ZVB0b+F33qEGF04TnWSEBR1baHMSNWipDvX1AwositMCdOLYPgzN6gZHHy
7C9x6g7dLu6S+ehUwiVtXq2a57yQ7hVjvoag4Y+YvH31yMA9VsLolQ8+tP6ui6dQ7GXS3BXBHByG
1sRndrJPLmPImzH1WXFEW90SJLroaEYpG8pawr7+qkZxk0XxhegWZn6Z05/DoV4u6kTepl5NOkH3
V0pAg44BWW99akXAl6pkznZsf68a0s7v7BTDr3JZrF0ZLfFWBdG0tS2Pqtol6Kks0WLeQpYgQSgl
4KWKVMpcjwMOESOu1GzizVx48d7r1LlJl+XRH91bnckfNv1Vm4EZ8Oknaaa238cqOLBJG+jlsYet
qcKjEW6/RaT4FodZtwNJSmLd9W7VmBiaO3rr7C1UcnDqhfmaIZsLkVo7u7Hq+4WUMXLURPPoUhzc
XpJ/QSvS6FBcTe1eBxMd9poGIyZojP6HPbvB+Jz6I1kV0rX7tIIg7pGIUbJ8TXoTProkbfKwGbeW
rY+lQpeO4vA6pkBkkM0bujKHGKt/tEwGFWfe9on6Mrjx06xr+Cdtd9nUNiKiSt7KjPWNeQQaegvx
urD2Qdq0e6p61GXjcDyK1xEREMAeIWfTjjX5/taxjwp74NaNi5C4R21zPvUssFKC/7NJvPiYZBks
pRlc/Zd6lsTp5/kdrkq6U9RjYT+EcdJ9bUp3pe5Awu3h/NcNPI5Uzq+erfReBZr+1mi4csOZ5+1c
X3tsiMcND3tSQUsyfgqZEQf7YWbGV3UuMXg7GEeGjS3VWuXUWZC8E+Z4W0b0OSIIe0cm0QlTO4We
/VVoIvqbaZh57LVxFmJP7NJTqa3lPqX/7nHGvvGMoCbiDSINM1lTJiSkhKsI/xjIAj/koJxlkwWa
thuHa67dFin6GhJWCReepZSvvipGn+qiJqjOjuoFjETLX/SXqJXghlHs2ujcLHK4ycyaaXdir77L
7a6J4fFG7qm0e3UhWIE56cUBxouuE9PZzosIJI5EM1sWnXHl9FUu8RIo92vi4JIAxlH0WNNct3vn
aywkSwS2lF7N0fduDh0GiLGmdQDnRYIKknijOvTjIF8jPcH9YHQLa4DGC+emZ9bD12jZMdJ9SSyp
UFI8hHNa1EwvnezGHuY+33XSDd+csXJYCJhFCS5qv0+3nhOQJ+JTZjGOb4Hlxo1sOiCWMGbnK/yl
xvziCXQ2EzX2Z46+j01JPHcbMcRJN/bYUpojKpVBXUga/tngpXE2jbHUexM7gph870Fbb9DZhmNS
t3hKAo0VzHFN/Zq4LiVWfiw+D5E/gKfRVv88RhKz6TRXfEtSYJLfjFEul20TJgHVCe5gMzUFb74Z
1Vo5Jlm6yGg5uvwcyDn9nCYlF6ojKvnkhBPLWDjklKerIDHFbonj7rVv+ozvai5xacSWbrcEAKo7
auQib59oLJHUPOcTLy6H4lVmbRhsDLrbyRHFTO+T8NofsZDpK45ccx8F9vgaoiWeC93MLtd21bp7
WUT+84AilNKt0S7HvHeg42feIgE3j4zMNiKL6AFKF+18NSqNnr044nlEnUHGc5eQ8bJz5y741DcW
KcOOC9PgECrGB0+29Xdm8zhYZNKiKWjEiCtdcyjYektnOK5oz2/3WEG8ikptp/7RhbP3apex/+QG
JXDXWnhgRFLj0+CSY2bSO6mtkQcXghg5wKgav1Nv6Hb0ivfoqVilnAevkMN9EvtletHzIg8UtRna
acbYMkfPH3KWyzGgj0X1GoHMDZevcenX97OVNDgMmcF/jmvRfjOFvdzmGEXr9S4DvxHopH0qM1xA
vI4CLtUCuMx2vjWSmUl0v2RsZfAMbIdlSdxdFPvea1DFxO31JNJvVk84ihU3LkmhGb9vGAsN6XuV
Tu69dhvOQN4ge4gEjb98CZe6BeURSlAW/YB2fexFU3xCIXNII1Zl9d3S2st4EHftgykmzqf2UtW4
CHnSJnu6kuzvbdxAoIhnG3d4L5IARTGtyYijwLIjXZZxhqrkz/NV6hprpBJqsl4KE3bOxlks4Jdd
AcUCHWLq88OUW4Boy5yQ/WYYZg5VftxZ+R4f2NSt2Xv3wMmX5UKNWSK3rij8BwhAWbix2OF/Kmbp
8Wfh13BSGxpFnabtlgM4QRvwtiWQ3Q2Dx+QwDwkhxAwR+gypIXEOucoGSrlIAQzHHHFsvvYLEJCb
KBDZZ6uOgFbLzFP3km0rkAAfjtLeX0aa7do27AAmuCX1EVG3noysLl9+EFvQ6hjVMc1PDF2sBwBq
E8HOXhaE7+MVBuc33fiJGAIcDxnxMdlgV+29s6QJQvo45/0pZJRRHu3ELcheTOjPy9Tb8b7LlSH0
rwQTZJMPQ7aRY7+Wl7GEc1xDDysxkkHhD8JnnFcUiMiaFeqQFLHQh96J87d/nnn9m8EHFzOuVk6n
BIJ/zoA/TtiC2guaGKPirqgm+2Hxm+xM59UKtIrqcW+5mswolAHa7IbQzuhtkj1R6MlKoEE01pPo
85aAKPzF3xhc/m1Qy/taA3xkITC5YJL8+L5SuBd5ngPLFu78YtJMsz8nQ1RrSPPsx+zfxS74cx+G
peQFCRgyChc4OMm3f3y5PGm7QE8BzETqvdA6Z2dnGD6cMNa/h37k/mYkvLpjfn25NaW0muYl3qpf
bEWeqBKR2j5dJouK+7e2jrvwM4SSGvi8suZXOVpO/tbC39wv/hD8ZtD5N1NVBjPsjpmy4Iv9lRZe
2SUZtxJ9YeYZDnKRWqR5COyjVVXjb0STf/sZYTBBLQgwKLsCFfkXKcMEK01jfampmxdKUiA6upl2
aQMIxlNbFcn+n6/nv/lo64cSNoZwGQQrReGvA2Op+8L21/m+kDBQ7VhNl9z3PIktaCf/4UuF3DlE
dByufiki+5eXcsnUdEoVvFQSBnB82NRUPscDd3H8P3NV/1+6/D9iDfv+79LlY/OW/kIR5v//p3Lp
/cH0xgmj1Y7PPYSE9S/l0nLCP9Am1+ivT9SJSCK6wb+YwC6RYtZk8ipyFRQ8/qf/li6F/AMR1F45
wdA4cZgF/5F0+VFM8ANyddxjNhKMR4iMyeXHS3FkkJ4QCqyozzOELpErx+UkSd+4W92UwXFJ8t5m
rjc73UYaLDk4sM2idzTtxd0ei0rRbbKJSA2PI+Ife/xPjFiQBFaYj68kZUJzFze7mpUGva6Enfjw
l+/6bxRPh8/+4UHFhyBKwOSMh5RAhUHY/fghmtnuGZqYd83DzNzzokAk+2hk2zoNUc+gslw4swVs
GPaO5S5Xq134yFje+xFHokhe4irW7jHoSrCYNZpb/pzIdnF2vahYc3LczBxl0HLedORFzABatvDg
oeY62PqNBPBrCl8H0DcX0T02Vsx4lwbj+s6iO8A9TiWjwD2HCL9HulxH//Qb2ZgU6HKk6QR0R7mN
Ckv6+ywomQGWnKG3qdO0d5bAvrVVwuJBb7dZRxOdnU2keTNOKjs2RvBPg7mttkmZxt1xCP3q3WUH
SRaZfUV7kzpp+xKKPHAucW5EUG879nVsAyKIDEMBpQK3SqM2hFIWvU97KbCr1JYtOOiqK6YgntgX
1Tg/jHYDQ83FHPJiidpOdlNvtPW4YNHLD5lvouBinsaR7tw8S59SFt19wslsPCq6x7HMhR3fIxut
SjGwm9rplX/bwozUTGZ8UhGIzfuIfDgm7xhkIg2Vtf2QUQjsXxsOF/PBHXoqt8wSMbwFDdW+DPZq
2rJMz1mFAUb3vWUiLh9VVXG+JvPZLKdQ24Y04DiNwPtSOlMV/kn4DoDQFwQdh/K1sLUwl/kt3R9M
3h0UbG9wIMmNZtAbXUl5k9hu6z7IpTWk87KUTzFkonmpNTbecz7G4n7E5VnDZlXDRbPumPfsxtR0
mLFgeduWSHZ7Myi3YZs89t6MSyfCce/6xub4EgR1jTO6XC6kaBnWlnYRfuH0JqKdMQw6d66v1bOq
JEPXghIXb+/HY9WfraSfxg0ZiLJ9GdMye68bVdDKVnmJ8x189XTHKRyOvTY/PV+i8t6cNuRHIjxJ
3VfcDyWVchxY533f6wyzNPcUBIzaT9QnRnvjVwKRGuefsAfupGJZXZR53AxbP461uF06+OIXyeTw
x7y07umV7+ZqHa2mGP3pxuGD8e0aJvGX9dTyAGm9MXQOFVmQuypqbWfXytFYj4U3hN45hFLg7AYn
ZJRSl5xwDnp2Cpw/uGXvJmHnM9D8n7fiMHQGt12WGf5E41f99DrVHFBObEcWCFm1cqc62eL3U+V3
L3cLcCED53cgblbOqQFkiw9ni5pnTjgeIZiJF16iqXkJ+3wQt0WOxwd38nq5YqSL/S+aUy76mZXz
aPjzoutGVUaHkOXb7ES/YE5S+ehydwRFzoGzD98ogmPu7aWkWnedSfwv2Dyokq2o0BQ49iRGJj/r
7/lOcBulavZerCHOr3wOfLeBM4KKo13b+zpZo0d6Pq6/Z3mBX9cV2aVKeOqaXvhnCme4latmKHZY
FM0pKat3INUdKHQRAImxyvxGFgIusoePS9HtiqRDy8hAn+li++O+ymL7eTIObsYiF/tsyeaXqQnl
DYGV6lNkmPywHCT161jY0WUxp4hUs1WpEcCrFrAI43LX1XWBf6yJzq0/1tdgi1ENS8x+d+44NGhD
WeieEnLEcjPNUn0qJv8xVBNns1qlKaNIm/jGfShGTV8Gf4Em3gSULt9PTyWdrlZjQOCTjxWA1/Hv
x4L4RB4lqYBG07a7xpHzAyF2ix34bPw7Ajb1lRM2/AaupZ/0BHG6hxh5MUsqiUJkY7SYgeFT4nfp
A+1x+cR3GM63dGO0EFrpxAx9nHtRMXzK5ZDdYPN8t7Oxw5lQ1z7b3BiIFMiPyjqbso6fpzx71EuX
nIdWd1d8+mJnQq1fJpQwjscgx/NoJGNa6PoIMxl0/dAAz0UFry4Wjxs6NWqghHMKsR43EZVHDhC1
bJs5ph33y1oGBTZQvTOgxGRJXoHeiHhF9WdN3x7tKMG02JAUuh2jNsrx2raQcZKekVzhIeptFWuC
2GZtmV0tkQdJKWRc8C1UBbr4IlOAbhFz6rd6Ya4GIES8MsGvEUgt2X5NUyuw99AJ50dMRQGDuaSl
+w2/P12iM6UedMZkYl8nAbCrosjPdl+GR54k+qoccVpWjKEuhBdS9FTJ5XV1ruPzE7o8tEz9MerY
Wf2VpTGj7ZmStxP66XBCqaZ/mJMaI1tm7+ICZyokCQyDFsKF5hdjOpmb71Y9eT8CZd5je+muk6JO
dgO7qU8zBpEXigblqxVO1Lahbn0dqhGBA+NwvO3sOMSILQ3dtlwXvFQeycsso1bg0i5M++B5c7zj
EDqluy4amx+zPfTvYda3dzzhW8iR3Hs3nASHb44zyEet8B51owMJuI4XeaUrb6E7tRAFU2AR3jdi
lm9lN7f3mRWkDzwwoWumyfKcO6N/OYScSMlCxNdhkaPw24vzrNlxHUTfD/ewTSIGZUO0qey5JvHa
JOZliNOK54eMIO2WQi1PS9m46KTIOWzH+q4xp5yMe/RSs6lk2g4+U9EC7lQYPVJYKFCqzXyNphS8
5PnCzS4W/P8geqH5WrhOutXQUbyHwwg+ORub/nPYBaz9PA5CGMyoAynjhQXOacr0EGuHAXw4eCzG
2chFtKmCypWHMSUod2A1yJ/zYDCoIYTfLz0guvSL2hFt60MfUq8mjU+RQlsP9v3qCj8NQ+n/KLOk
vlgUD/eN77oTVnPGt8tROdJR20XMaUl+nsALciS/QfiJ6SckXGK/a1i+kDWPuSTzwy+i5U0jTPoZ
UWh/ouo7xiRc7KzeqNWAzmVce9xcO8pdGho+MaL+wHwAiH5k0BrvkmKODKKVgNEeTZQ+4kdYtiSr
aDPv5oZnN00OpCRsLUqKEfpIX+GSoHIuj7te7+i7CKyHUaZMcmuDQWIPr9phgheQlXqtU8951a6c
pzsdzZjoZs9rjn7KVog1wEavxCTRqn2HpKrvAnZK6ZUTT07O/T+L4SLxNQAqweM8v4oo+/2Szl5z
z4ocmgsPIhvhDXYdEMCKlJVr7prmu54HvyAZzXH/mE+exg0xuSwfBfnXk5uNJZ2YZrARISPgZGYJ
YeeOox9gmHEp8dh4cRY490XrFQCeI2Pu/FFSkpErp4GxkEfge3UU7gUbvH6nq9E+zeu5g4dJGlxS
VunbMLyn7AQkJnsQemJd9RrPf2dzdBOgXEO7RSmRF47bT8gLwUIML6IRZOKSTK3yYMVTdklxn3uJ
ENp4R5u2Azrykj73Luty4vq3EL6RfKCQM31mn/GCfI+5wFvG9iZnDfW3zCruvViVGV4jG3qa29hs
OibjTsMuBoRJ0YXlMVMO85mbveDotuc8w2ad+YB666pkACG9sCwvfZdfd44OfiSOBHZtEQaMfRz2
+ykLrJu8KJvXyEkiTkecvvk1Wh0wLvSasaTB2WRw5OZK95gimhlRaiGPu1E9kfdThTXH4KVhpLvx
GXjnh9Je2vYoZCLcjV5864rOkrDdLdq3nAsOPtSPNq5OP0cm633M/1X4ZSxpSU59D1rbqNLwc+va
CgI4MUV2R8FKyTOUzomGfO2W4SO3L0EY3iZ19uIzmduKzMPE9z+7A0qvRAy8Csx6vkts7X1yh7x+
8YrGHPMhyl691GUzTyRn+i4Gp70P2zqf+cQq9s7aCtwzSmo/nm06HPKtr7X9Gvdo1Jvx5yFAFc4k
ruY8/wxoNWT6GC3tcjALmtppQGle06OesjiqxCOOfyd+d/0xvbRTezqz/ofoGiFZ6b4iPwKRXQO2
VS6RCeR7G5MH8ulWLcDtn5XTLZ+1M2tvjyNheZQ0BPR7FZUuncZ5+p1QUz1s2mkK72gBoZGxIjeP
bsrDwnc6V1CFYIBlQx99ZPtNKy63/2aNvpyQXTgQqjrJNnzx+TVBNDoZFc70Rkp1Vo367gdDw2w7
nc7cdCOs7TAxm7yzsaX7gxWcVBrnByts1L2HMvSj80rvXRvfgj+Ydq/RpKLHZI5JKLO+7oS0ylUK
XpBn7a6SdwG37494nCw8BhxZvgw6oTSwVouieQqPbHtsu1m+OF3tmh0lIPMGXxLC9eigCgZ12M63
DKXVVqh6AOMnGYxHBZ0AFNlY+ZaeHHOCAl5dAOufjiyWcGY5U4YFes02dhPMfIE93dnsPI5Z1D2n
yMyfHEsEl6JjYJ4ydTstwCDYvc23ntUKWmswb1A5PqpLGFE4AticdMdgFtWdsFzUfK72PDlOwCnP
aCT9Qc2O+TQVjjzKhA18a7uHuvTNbT8IrQiLuxEFwPJ7PTnWQnvq2s21REt5GVZpdhrMwj2C5wi7
UJSK8CKtJ3Fm9fmBTJ18D0iAnGbluPuQhyr48doKruyMMMAO20tKG46fRc52KAb1wFOyuC7XfMrY
pBGPiIark7U+YjzvQlc7jBRtfKnTKNnqPslofnDY2qIkb0sOfts2M90dXI5qr9zRXI9L8cNHfjmY
ebDOXeAWl15miZOJg23KgubtW8cqf4RZ4+5TNPHbqFjR235Sd/4h60rjozhXw41X9/09xqT8SMLY
uuiw9BV77H7sLLVUEtdCYvubDjoqgle0oHJY9NvouC8wd4Z1doEJy9yLvnpbkma6YHsxnPI56K4K
LWHbQEC4FWVffCZCY2gYJXXG2sxC/0zGkHS9D6R34wiKdroQSzZNCxhDBdfnOaZHwT1N1Rh99aq0
fqCkceDHd0HGQ7sqhktnLGJrM6atHe0HkZn3gnqPG+mwq+E5GaGUdk2aH0crmL9KOiFAvTeNvvAD
39z10uImUmLhcW8tWffdnhQ2ezsfFjazg/vcDSs1udNOdcylJMeeVyj6GbsO7l6c9tamtDigcBkv
7Mk7L7Hx86T60QtL68xmnHod8szg+ZsEI4bh2LRv3Ep5eyIo5tDG4sUj/3NZZTTDESOjv6EdM7ia
lvVqT7Y8CgLyWyfLGO9SgH6eOH9scggMe/YorK1dNkA4wFJ1pg2cs4GD1eKEaux8mgaZIu1ZAQCu
YOA9T4HjPDdhFQ9bhJqJcVSU3yVT3b6uucyC03lfP81T/NSBKrstpkB257EDw32Quaezp64ypb+R
kca1oYNspEjGWPEtkjbNAZ2JPld20eE7tMfjDChnOUzJ6CHCDjbQ7SkrHtgPLgcHxAEsJsfvvuY+
TYE6TzomZq35No1D3u20u+zn1CqOpqSRhJ2nFW7CaPQuJtM2+7401g0LYPtVO1Z+p/yk3XaxqTmC
gYW6Fhz966PFtPA8FsV4rjkk3ZfGHIAUhstOJnPxdUmHBttGl0cYB8pL3K4zDpJYnRww7+dJL+qE
QYrlj8263laBDn90oz33W19yaNsNEvr91qCJ0QVjB8u9XIz+0iIeQmTFanY3d/l8qNXwynJcPmL+
mfZhXhZ35azOmk971JbmRg+DnOKAEbz8xZINi32RyLAf9/TdWK8L6IkvYTnckHgrKRSAvjO5Mv2S
JpX90HUZmtWSwxHv7fQlwm91shIo95m0HuvYWzu9unI+sWfGnjK4Frttzsk1xSpBeYWtMz9znKyO
VJsFrxZdKjuKytQ1yvpuqJExdkMQkzZXi1+dmfWQyOvFfNbKsx76jJWIPY/PreA+OFLrC4Z+yRYl
pzt0luVdx94wXyHkWWovlgHFltgBDpoldGa2AD5pX7uLnJdYs7ODNdyRLMmt+jKqzcRsrqlepXLZ
wxXzO9jh8dCKIv2MBUuzsYrRkCI/u5gi1V3nyRLcCFl8WkhpbXGFf5d0qT35fc8dhMmtui2icUMV
Tf8ZAIpKobtXw+fe862LtgqHl7CyY6zlbl6Lu4x9xPRa+SG+a0NLe7EbYp3pHeehgHHXmCaYUZoS
/sSBUV/V3qVLyTBVFqw8O2W3/ZMsA3aALm7qZTOvk6DYS+32qFzD4LJ1cdruoqG2af0sLPvT3Hp0
QRuFJydRxru0kKmYEKcquJtp6Xlixe1A7lYpeynMc4m/qYuE8YDhMFLuHHygzeUw1MTaIPtncoNt
BnS/PznkRtmZoMO3AKFoXfckhy5+05DhE/5585uEyd9NzMkH+WwogbIgAnycmLfYKEcw3z9wGpOG
LLXtn8gV4J2Z62TYerWOgSPF3Xwjc8K//zyw/zfJgYhURKPhCgS1ZfgriCsMTA8YcnkL6766TiNX
H5PZwc3G0HWXOq0+1W6hH6w494iF4rL5jWb7S709akFIUoN3QFqLhYvqtI+fXUlfWVPAJHmxiVKS
HKngRasoTedvmBp880SKe4352BE/wWTZ9tcswx1+6CTTzf3YkU7Zsudvsx1Utyk/x9qai0v8ILE4
+mqFp3l530539UJmDddt5lq/6Wb/hfbKR2Df4Ukw2WHk8x9r6O2vAqKloDzODm19mJ/z4Kg6xRwc
YRQJ0ximc/shd5yCrVKOpqMIi7BxL5xVqrGm8bPXr0bipbMmwHM/VRvSPkHxG7H6794k4U7bZ9fD
Ncb7/PgmMRppX8ZtsQmaLjPH2LVAaWKX4n2xcN8TqU5/RPmAVoP8ypf8U0WKaqwKewFML9jTRU+C
dELApId39skc/POFuKp4fxG4/QBh1Ac8H+IqgEEHdPzjO2SwTVKmJRs06CIyD3/edL3oMZuCBGuC
Fabj94cgZV6/kzWImnMy9Quk5kpNUHbaeSCN1U8524eirbhc+snlSolhwMyXJQZTcNDDOAThb2BR
Pxlu/yPNr+9crNo4d5GAhwVU4uM7bzJ/KSJF6YvAJuSd3Hwuwtciaem9t2Zu7LcSpEYBe1F5+XUC
jRbTLGCi7CaZg1pd+tJN/FNRNMROOqHS4oAE1ie70e+9ZUMKm4dmtqpBTAIUhvhhFp99H9M1FpQi
WCFfWe4dWvbNZCBKjhrspdvwaIU1baEdt8A7J6bsAbmdWWvaopnQFBRab40aw/F+7FXwFE0uPht3
GJr6N3fHL8XN65fjwWcGRYNhhH/6Vc5fECYIWzP9whs7qRsrDTnaQJrAGpuyZ6KxCJiSe93DG032
9NeL+XKJgiS/8El5zJceh7Zbpv99eozIHDLIdDDhn3iI5tmlHcyhdygD27fw/Xqi37XE19xNWCb8
q2KiW4QdUmVH4y7sdBa+NUGZL2emLtkXBvz2/PTP1/DHh6nEQkB4dcWbcDHYPJZ+uYTV6Myzl8cZ
9A2K09hBg29Kp+Jc2mVzEaQd8wCbxA9x6UHsZwsIwW9uop8ukP+5FHkHfMmBz2VIRay/Qg4/XoqL
mvy5ykhSLCrt60OQOB6bSDrSEEx+Sjp8zdI7R7GnvqRWTf9zobr1yeok4puv/Ab4fuODEhUMZyGz
F8wqD9QQ6NeKWk0235xrzpYBlbH3o4iiO50X2KI47NLv6S8Wye9SwLH3PQaVx3/+dsWvXy8KOxFM
Mpj4NST8PvHxw/l4GO04GL5zMmmvmbTQQyd0wbtnQhBdc4rUMc1j0r2IZa7eGrtinChll8d72Kmx
ux9BRzib2g6i25nJ6M7MWfYoJgy2aEqO/xjRJn+J9Y9nih37BF5QbyrQkPboXKcTNYOMhBmbh7Ob
0WRYVeTNZx5J+zJqugcv5jD0myzjajr4yzOR1gzOojaPFQnO8Se79uMnLqwaxBhhfHzR6Gouqgdn
iLpfZ2e4EqptyOjJAPqa6uvCJFN69GvmruzJOdYMrQtZ9Z9/gl/E/fUNhWAyHFjXcCYFNRcf31Dp
eSmbCNzOw8hyfq51Yz1mGT3edLI6cbub3GD+ZFqD4c4fijjdj/4cxlewS9KVjTIQDBsRqrMNxbjR
OwHJbNhnxEVvpJu7zkE3efnepT5Spd+05bU2VVs82mM4cb5aBU4eNM2LaHqfWi7m9RuSVEzvfv63
FoZOhvW2seTampwaSkbCvDj0pHniTQ0nZmObnuOb39c5naBNyWZxLp2eslVkbCz9i5umxCxgwLCr
rJjWFWzKFX9y9OZtyVNk+BJBzo03xU8FUpSem5wqqdvTCvk7hMj+HCT9WMf7Gkc4B4Uc5O3ezYq2
3lWyjMABz9kqtVsiv8Js6nzqo5mJsF9z9tnkWSeJM5TRdWE3gUNJplNEe3cgi4QqWIAlavh2LRqb
NXLTzx/2P7ILPdXA+spf+3M+NIn/rw3j6wt9+0sv+X+/8P/L9nAn4vnxv/uErt+6Xr0Vxd+27Kz/
6p+WIXSMPzAVIu+AzAojnvD/sgyxX/6Dh+1arkPIUMKQ+r+OITgIQBY91EH4a/BOVp/Rv2AHf/wk
RLMYrtBm1sP/yDH00Su38p5xKoXUFtBeEOIOXJ8ffwk7j05ZlKOdlg/dZHdbhyzXYoePZkTQUxN7
gL98QX9j7vl4Tvnz1VzJyrIeF7Aq/XLzB1kyToXVlA8SBNChvBdLcjvC5Kvd4RpuZLrhMZae/uPX
5FAEs5KvGOj8r8zeMosVIuWUP5hZ3k5pVJ+mYTo2ZAdsYI7HVOSXKePAf37Rv/laPdYaNssYEdGY
f/laTWAiXTtF8SAWfzkZOqSZ8zwPVnhJfML5zTPV8T8SK9aNScgzHnArg7L/ouy8luPGsm37RYiA
N69AAunJNLR6QYiiCO89vv4O6D4cMdkhRnVXVHVXqZRJmL3XXmvOMdEY3+5rKKpyE5CpfrHutd6j
NaIQEJ3QQLPJ/rKb+D3ScVDkL11wleL7uLsz23uFBGbidHwH/Y+M5lr6SUBa7K+68N0M3s3icaye
w+4k9tu2/1CQdcRQdVbkt6fxg9rc6+E+NZ1KY+TtGKFTZ2uzeZ1JKMsDHCe1Iz90NU3zlXqIz3+c
au9T8aD2aHru0vB+Nl51YT2Xa9Mk7/iiMEeUz6J6MbXYbij1Kpl0zPLcisI6IUTH2ETrEXM50lyB
XVS5mCSJro0dnTybQQjwP+tp/ol5MdNaZ0x30av6nLzhyEqE06z9oj16jHRoaZFdFSfEz2DNfpvi
62ReNfNnRXLMhOw/L89y9VaxMzeLskT+3fs/Wg3mh8XW5DXKtv8T5UmVW73485lgyyb0RHKDFn/n
SGkmTC/wCGxJeRaifT0SEjRj4iltS9qL5a4kouiURw5eG50c5iBgtOPxLAQMmJO96hMS9NoRc6Su
AwF65JZe47+fyRvsxv9/SiwM7dqirkNbd3PKqGJaF9lg6RdERpWj60vwXsN8nIhL+rI+3hxov8qB
eOfInoTqoWjV/pvv8OW94GUAcgBCUaKuN6yb6hKTVJvQiVYvrfmzndrQaQcIo3o5YDoileM/CYH/
/MA05HgnEJwvL6HyeXFj1tt2xVzrl7SzHoFohkuwX0mPKj4QkNl+82lfFjfAMwa0TD6R956cmM+f
5g8IKjuwXQ+jrMCKGKsV1olHAIXbdsj2uhU9TnUef1Ov3xx6+Rn5VI6PCmZ7Nhgk9Z8/lSFSLqqJ
kTzUk/baGhtG+Oaj1fqiHZlJ5UpxM2Nj10e3SYaNYZg8y2X4EGX9GeEgVIHOVLYZA0B3pN7Rx/jy
74fOWK7x/50n+H4WOB/yQ3jiDGLhtJs7Hska0iU5sK55eTS6NXcbwVRrbjR5ZSGPicDvbqZkI3l4
vgZ3IV3QRitd4Tfn+MliGm/3mq1e200sOARiHeu9tCOjdUcK8wRmdhVWjnXEkQxAgl/IqIl/T0J7
TRaBQ8GjpLaw0z0RCaddQZR7Fw7NrthojLjumrfgivVsX/9Id5h31r5budAHcoFxFTHiK/+ivf77
avxZiL9eDQPpsIRMGIjm57sVlKKpwdqyrubjMDnKL3rmiMgKXgEaO6rjfxj74pHwMvmU7rkQ4wKv
XJW194dgZddPFX2hyqmu5XHYx7/BCC/cDaSD3zxV1pcN5c9d+7/vubRa/ioL6kAchrlnShlvy4M6
cT5ywm1NIFaxEUjysKsPDEjKS3I3e/65f5Hu88O061zD9v27REaZ6hDXsCU5mxPgRdkq4EkjLyo2
VucWSDYqPHYYM1dzcohVxxwf2xAwtz1UqIGorh12sN60FyOPbWyMPSOEk3QeLwtFz6D/yy9cYSaN
wlXVrUlVU+Z7ddzD3mwIHStOk/9TLF7b9gJaV6lt9SW9o3z31E25js/lsbiXE6e41kcMyd6/7+8f
Nszt/QVapYicMC2k2Df7fkKfh7wVrKvRk7iT7qXtfB8fkPbcWba2EZ7VJwQj5w5PLUnEiR0wdlu0
B1AgPCKhCakZfmQjGl0HZ38zbuvhRNwdEIVccurG4d8DZ9gRKhN5M6NCDKzlyhycCF5SvDY1xy+R
uSLOdFHWNId4ryWr/Af7jmG6QrirSl46L/1RXYVdtzWf4x/6s3Ts75BinNh4aPbHZxijjLAHFo9r
h8devVr9NtSYULNxbhSVLHVPiNfDvAIkkWK7b22w1vF37bCly/H1KlK1GFxL7Uv61YSzj6ORbF79
Iwb9p26nbMNH3ylX6aEKgaqiDIEL4oWLYhK9g50d9W3npft8H62rlXUutqMre6qHYEB+nkhyOhbf
FJWSsrwBf39HDWsJajeWNAOFDQ2Tz29ISbx6NfvVdCYQJMrWhUS4OlhoT+d9DFIyh8d9gj2wsVCc
bINgV0Zb4o71/hznW9HaAZ5uylfVejTbXdPgMz9qmLohQ/qbOHKqX6XpMQxti137Md0DVEfyqpzB
7tUYH8nQe0+Y5/wMTuUHjdWueAymF7O+l5a8HYYfTjqhU3HIATI7V8NfTlAk7MxiFcnXuUDKtJqG
XRHfKZlbpys/WkMoiIJNa+TUNiHAbxL3lPu02PXio5FJ6D7v5uRYMkaJl0WW6i9i2DHnd0tSfUfa
mJw/6sqdRbIw4qruN1++ateG6MYXnHndWyMhp70m3T6WvSI59wLSgDdMdbaeb3KarSC67cpQ3ITZ
f006IUINvO3wfdAsmMTqDrHjAz5njVQ0Z8HgIhsU4xk9CXRCBBBwGzjJ18YhGy9GeOq7IykuXm8+
RQbxyDAqY67W8B9LGVrNOgU+r7qi0bNbPB1/L5F+JjO7n0PxkqtgLIcx3vr6pLiMkRtnroxvdo7b
wolcI5lmHA1uGtvolG42DhFQkl5ESX0JTPMdeihpgSQ922JlkO5Uyt/0XG+a/SaSeo6qGi7m5Xho
0JP+/MO1kag3kOmCKx4G8CSgF1dRnv+iS7HU+bswVlF/Gdu875VDgHI3GcBuEMi1sUpjhyzF/+Zi
/48vhNxC5KBKaQUuS+F4/ffVFoaYOV6IW1Ay/Wc025pH4WiHhn4IwIOCv/fXrcKmKmRnKxHuoso4
a3qB/isQz8akpv/xIEuFR1mDB4+qiwGUdVNZsjaNQSbK88WvAfTMnROqABh0sBTWLAlkZEP54BJr
3+zLy6LyadHRiJ/C10PyIH54PGCfr8IIzsIwi068dFHZuOLi5ekleK84OZRvDpW31SyzRIoUqhRD
XA7NtxB2IUjVkJjY7tJWIPYL321Ho7G1OQw5Wf4g8pmMKkn9Zv+kVP7yE+q8V/yXn5OPVW4evLGW
SwV1o3xJkh0Uhizehuq7lSpOUqBKdtR401l3RvBzIYQqSF3jmUVBvDPFo2YhpixetepBbS9+iQTi
NI77fLxOJayst6rlKRmvIQmhLTLlvdoeqJaTfJ/gLZk2eXWcwGKRNqrCFEC8ga4+YmL5khmrNuud
eGtUm0QuWPw44Zl4JlzoeWB5x/JsRLz1p7w7ajo0g1exYgFXhbtq3qjTMRE+6HEidCUGC0CGL3gG
W6/6ogeXzroYxVNlcBIiaX6fmPc4XGXlV1o8QS8qxrtlhKNv2ON64wwmz9L2NVPn/MPCBlA3B7rQ
JhN9ssvRaIgRiRkpZG17FlxLeAamJc93cnjhhG3oK5+fCcV/IiDh/u13a63/KRV3uXKOqoeU463e
7mJpHQ4lPe1tzLUCFSjWJN0fIua4ZWa6temvFI2IXa/7FRaCY+Y/GUraofajCSM0nXapr+G+43cv
EC9NHHY20KwLbVsiIlW3nJ9146Hv8AeBrUt0DFdXuDaj+dQRHaK4srKhRxH5HJyXtbop6XruUWT8
u0D7smtTltF5BvUNVpNh5s2ujTNuCAzNVy9hFACim/BqlaWJLaNQSjwIQr04tYxv3tov1bTGtJR3
FpQdVj+NauHzawtIeOjGXFRgWb2jwszq2cHxLtJPNot9Un1AZBQTWx3ZTIOzghqYAUS+lvyjWj21
mceC0oyvgumlxjEbj3J2B5PTTjSUmTRgzpP0g94z+u6SfgJFY70bUnA6do2LKz41Kqo1+BnRtKsK
r8eKtIMhSOCF8khVN5+Y0ejW2eo7F9TPoKy0AJqUJ/srUXAaczeDxijFXS7uxuZ3kHsoaNvULd59
DARcO3FnnfvkeDeTgz3chzEcFI1WM5HDUWZL3WFWz6VR2Eb9xFAl6OGh3KcKQmVwPd/EAJKy+mXp
WAKmF5wsHlk6fjdnFrNBDjflinyJlF0SLSeq/pButZPvAk786FFwHOmR1y8qgUodBAIbm1g8oYry
z+K8Q3xlexlH0tE4luEhVd+W/xMAW46yJ/R7WPkg5uEGQLWLxgmRn3Cd7iD7xMYxzI/3Bb22xBE7
rJequlXZm5Xp99i3bqK8dCaXoOAvh2LcZlLpKUih0x9W9HOKj1CAdJhHxXqKrmHkAoAS3sqT1BwN
YSUF+6CH5/bkMxOBAW0GlS1PPwP1rJS09JujOq8F/R5xnUIdIEqZg1UDKd79NP00u4NVgEM2LkIE
hL079CS0QNK/iAI9O8hh5MNCMalG3DPA6FY1wgM8a8FDoxWu371JsP1iSC9a/SBa03LJJs6DXbIR
2Qbqo8zhOuYMT/BC4FTJaAOcnJ6kQycfK2UNw0YX79ToUv8cVoF0gnRXgncwhWOqq4DE7jWycuJh
FfVrrX5XWNvCIxryDVpqB13wIa9PjfYkBQCqAo7j5X3Vuj81oqG17q0YtQPj322o8BuOEPzGt1ha
ZfCN4P5VWWk3c+hJBbwcrFGVZ+DtiBxGj6zrnmIUy1EId+U0y66OBbNH2yyoD4xX/YkMhlXZ0dfr
ulOgTGj738r0XVMeZCSXK8zcGkysiJp5A/USQo8K9WrE8WE/cjPX+Y8n+U0ovXBeZ74nAt66CI8d
6VLvJHmbHF4qTxlcgplw9tTjMQnX7Af9uSWhiCOw1/OWr9ho0nW4nWLPN9YFwO4iA3C2mzByPrbJ
nraqBy8NWgZR2YDkgq24OpTpegC44uS89c0xgipkePrGWjUu60P4iqUITsze8oq75KdwIvk6k2zU
EW63HTYQU5r7jl6qvoVrHF7CHwHBPoItbqornqL+jFevUkm8Lvfxs4q33ZnOtbpSn/Nvznx/ZEKf
SxvsyqCAifMk8URZBh5/F3gFtXwGy16+xHVsun1UivZY4dcg/s7WFTVadZJFEB3cxpFYJ/Qv6HAL
jGw6jZ2o0u9ClVmYYBwaMflmz7g9jS79Q5NcPEzdaHOMP0Plv3ohVlVnkeB3BFaGaecEmlyskryP
/mtFyY/OwFMyFikQcoebPUJpSYM0Cbi4xBFVRal1T2IonnDUcciff7bifBowNf17NyS0+nbNpFdJ
01JfZv5ABf7Eff31sym6AZMtnqRLhr9tdkSS+MQNjagINXfgVfmK/veouLq0ycGaCWussP38lLLG
0oUvt+ZviKBvLD94SWlZdOnekC5BXDhAW4yqcsb+LtJYM/ZT+LvTT/PwW8pejAZv1lvfnar4VMRP
ef8xm54JuRMdVu0YpD2RItCukniFupOaU6ILbxsV1tRVDO5gcmocfaNbUEnFu6jeAhkbhxX6hBSr
MbldESsv+NdVmO5M2sqe5qgbeU9DY0Mhcm5cDpMO/cIVrau15MH1d3uvcYM78+z/KD78x+SjfAHX
sir2zFH4dUyNvMrV3f41ec7epNdqL23lH9NZ4K/aaUCFgqZaZIxiD8WKP8gJnUHEzJde2Ez5VjEO
43DOSabdlNlbn/yasuMo78XeE/qjGN+3w1ZoQGkx/YrKTa9d4+ogFi9EBFQHXvBZ9qJqJyV7vDiI
jtNokyseSVLjaLNho14Ve4c/9xfxoXpNoK++okU2YMTQ7wQ9o7IEovu3jdfo7d8PDwfdrw8P0jvU
/ksH5OtpZMKMSKRBN19CaaVUm1HfxPFBhfA1er4FCMrj76v6So7g+Mm2WDo82OoPC3+y6vblQ268
dcUdvXhzPsJKpcsIo7CP7DJ0Q0TxEVxs2JV2gGX5kr4KL3CQijtCDhyaoSyC+rX1XYLH48yV7/3r
9AI9aZH7AkY6qy/9k/QRXvKnjKfhHBzKDV9oVx1DL+E3sH6kw2qs7eLg38N4cfmO2/yp/Kk99evC
S3KIPU5yZbn/0MAk8MCBI9QRM646wIp8wU14j4cRA8hPYluNjb4tycGSHvR73SNcBrQxEY02iv1t
+0EnkI1TsptX7Zjw1Y7KUXOJ6nOzdbLWV40XHHSbzcQRvdrlBCP8jGnQ8ELFDhEXmi1e/YP/IEKv
49q9i+/yFlsXPR7sr0RUHIvdcKds+o3+jmKndwtPfpOf4/2EoPac0/p8qDDwvvBO5SWW4BU5LMO0
0+ihSu6cb1CBCP17aZynfjsp17Cc19p4sHAXNw7/LFJhwqI3tI2L+Jo/J0eiTGDTcUuO2WOFNhhp
VOnyR+2vdGEDj5esNKm1YRQiPa0KZ+Djho3V7Hthb/bHYgA9kb00026gh8n6/tZvjLWZgaaia+8O
4TpCUnPGdi09Du/a7/4ot0wx7JrfybQzZpQETsi8NpsaFyFyi94rk3WjreUWh9ZRBKep4mF2isTB
8RL+hhWL7FmPnTFemRMWMQ9YpG+tasIsJU+TIExvJVQXxS4czgkt1mCjdx9qRD11VRgR95uoWjfq
sUC11NwPHE1it20RwK07nELluihWLeR6sKI8Lj6RPSuGiHhpLMZ3TCK/OUV8bYEQy7pMesBoq5S4
1k19q2p1Brozmy9ZZ3QwnHjDfbRhdoJWZkUWyq5NLlJ90OXuBNPH1DJ5hS1IQHei0eJVkm927C8d
Kb4O2waxaLLMfO12lFcr9QgvN5QuEpoWa3JFDfVSWTDWGM1v9ilGfV+WGjRpVAaWRc+F1sBNsw2/
otInUjlfEChuql13Nx6GJ1zunuUOJ14NVHoz0Plw140P0FBr2ZVoET/KJ/Vhim3zRJc87k9x4sR0
zAXOI5yEPYyfTe7I0dokmvHX/DiJtqP9zAhqAavWOimUhmJFL7Ph2T7JhpthxWicoXeNbNmgutgd
i1XNsQwU9in+WF70++m163FfPgTq3dS7cBjF03Qq9/JrvQm22aF1512wRol4Sdbktu2nk7pK1vRW
n/l19yzvT/nP4VDeyd7AuqTcEVBVxXcGjySZmjEMMduvd1O0bpPj3J7G5JipfI+VesIPT8dXrZbl
0FcYf7mCccYIWkqOanBvnOEkPC5r41E88fWDHwVl+KN4Yr4mvigfZAQd0j19YiOw/dd5hrQCStlm
jdFPykVfkWPqoHvy5gP1rQfCeiWvZG/+WPw58MIf8zcL1zJxYYqdPA68d2R4/+ZCL0vNZt7pL+Gl
KezooXjgKCTsSnynvKB9vuya1rt1GgRAio4w2Pz95q1n0WKUlHDAsLsPBJ7H6j56oW2yM++6nbXR
L/HvgP152GFpetB+TTv5mLxZCo1j2zjRFOavwriLHxWFsfJK7ThC262015TlVZ31Q9qfG39vNneD
tRK8pNilOMbGw9ifuxYvzTFQvaj2Op1Uc6AEXmSy6LA8rFJhbTVrS1nBmIZtCYdhodhNjlo6+g8a
1nrDwr0iGV2LeVrs5JlA1EVZINi6O7WnsjvK8mbqPHm6yOoxwcqoOw0/d34QumPa3gOOIAvraEVP
ZbCDjG5809f9H+8skwpESIosG7p4qzM2cSiTINfOlxmf+b2gRPkeXvpo4zLBm9Zq039eI5BjQzwy
6H2Q9HE7nI6RqsYD7P2LT0PZaSOTFbOudoWYvE+moH/XJP7SAaC5Q80BP1z6w2a6WSUsfHV9hwfj
EjcwiuYpe9PkvDthe6mdqf0FMt2PJk5JYVu4FsIHIxxRq+Y5W6rOdtVmMr2nhlH9JKxbyCROaXWt
ZwXNr3+XTre3gStPN2jpri8RN7J80+Ssxk6M2ziLLuVsFYx2Oh5TXW9XHHYcvFPd9t8fdxOzbYrL
5xHGvqhekUEYf04Bf1X5SWllcwlU+2JG87BPwV2OsW96CXDKFQyAXxVRwS7GhsidzJlBS2gaHq1h
vPxqWu/7mjMjPw/QFXDLGx3AOm290jjg5Ptmj7O+XBlp0U+gomBX4dpoN1emyQRiD2plvoKu4PMk
kgvs9EG4Ryd89dfmDgvWmXlpeA12xW/lmaWeoWj0I13w1fRr7Try9PikFh44S9o1KQKI7i6j4QIF
PPJIFKMk0fyVTOtHitj/r516p/Yb65LF+wDrn+9o1Z4qr0odOBb5xMDJg9nUz65m4k1Mt3iaupoi
wmP0ia1JgNuUHXOZ5u1Z8C8D5X7sRuRn/alapj3/U8Fr9Fa407nKGHLZPcqDBpe90yu0SByC9rAl
muxHz4BDUjRWhhPhUwRQTRGowTr95hL/Eb38fdBGVmiCqmWsw38Ww9Dngzb0KIP2a0pURFkfMKUC
xyPXwklDNspSGGWbt/YnuFaY3wnVVSbeE2//EZNKumUocvr3o3n7xupgFjX2dZNHe8k4v6lpOAqH
Oq9sfoUjLTHFSe9VdcBcEv0CCEXV+jj1xQbok/XNUrH8vp8vAp+rLk4RBrjEj9+sFLlSks7dRPm1
twSvlSLSnMYYmq3uoz4HR6MbeuP++0f9+mgzulokz2SnWvofbenfDQ5oHG0jKRU+xCLu3drYT4ru
c8ijmo+zxPvPH7a8SFjC0N/AIL/pJpALrUG417iucfUShTkFtmL+LqTucUqj7yrT2+KM354mAtIG
ysFlW7lp3SjQCGhuB8OVtEtabnlDrY1T8Jtb9mezuLlnxM+S+8Vzgiz2j7ztr1UsVpWxkSqdYJMj
TTdar/b4EGLR1zHi8/pT9Dkmh95oY6YnrVkFoqtR7yBozR+7aFvk+zi8CNZ9Oe5L2Gz+urA0R0u9
VHPlbFW2IN1WgCWU+qHE/hOspGY9wtNRN7Cf28jTCIOWXIODorUPVHdSYXlsLN+1NEbUK+mD4yRT
65FSqXXIIIgesgfpCVgxGQEK8ah31F788/QpgTACgj50JYIdqT57pyN4gpFhelcoLtycMbuLQa78
OcTPgWOCSkB6U3lAkQNjHe/bbCP662RY98d83X1zkW+nftzKRS+nID5GC4ZS7/PioIpChn1I7K5i
MjuW3t8z48N5L2PHbOuXTivuQ9r5/35Wv+gSCVbGEcCoGZAND+uf4v+vG5sb4ZCnmi5emUnGHANH
RPVG6MK9QdvVN+oK0CctoX7ckC1I1m4BOvzfX+Hrj21wrFKQaONiVI0/29Jf30AM5iActDG/poL6
RMRo5NRq6ANaggOM20lexcVHhxX5m5/865LAEoweE5AnWXhYbj5f7aabwLH3ZX3Fm9/sWhxXaPHw
0DiZFAjf9Bf/x1UmtArXC0sQOkF0Zp8/TGgBrMAh5sMG81qJ0qbJ0yW0/SMcToUAUUmQutTBOTVu
07L4phD8H5+O8lQxZMoPSjPjNlK8YL8PSc2or1hsLWYW86rPg6PSadVKi6LjdBiqOGYIGDwxmXv5
9939eplhDUuqImu6jBfmj4P0r7srqxGoJTOvr7iR9wuUhnadxXrR6fa4ZLH9+9O+bml8Gm0xAg4X
Vf9tI9saxBqJn9ZckVa0GxpZQ7sdBdI8Oll/UuQQlEJe4nNXEvObx+mLFhQJOD8lt5hGLqoURf58
i0N+GkMomYBl2YTIrRYfQvTQeXftWmFPfABvscxIGhyBYFtsCHBxKtNVo60OeWwjlanoYX/3ADPo
14Y5+78vzI1TlzKU9j6hiuz2DPZx695s9nGZCohxA/EyVdDGgnH6CPsKP2ZREraTMN2nGDCQrjPK
tMDHc67mEF2Fz20kM+wCoeK1EN/cDDKfUyoXGeY2eU4o3sr4m6/65YlBrmpRnEts1iaV+s037fN5
0MdcL69WiX57bpiYWGUlOb6c/AqxiX5z475soIsmG/M0D6gE3ka+WQespmukPDCKK1w7BUk5upXU
79Jv3kHtVtSJ/URFQkPfhkEAStybxX3QaqUg/Su6VojVIjuz5FdFGsntmbcwY4uDrqJWCwh04SCC
sV3HCgZ9KVWOY6ff+2JgnQrfSjxcTj5DGG3Xk+V8h9dP2ScSPQV9foG0wWi3jvV7K4R72M2dRNru
LxMhrxD6b1YQClu+Bt1SmsJyOt5ZlUa3O7dUh3xL1AYihUqrCrvF93SxsnwVK4B25nlW16UhNueO
7qjfQoWdDRc8uXVBVjBpbXEyqna6a6NvytOvJycuGTJE/DFsT2xON3emichXBO8cX+c2i53AZCQM
6rOAOCAVmPlo+UVx6++6LjmxmD/wCkCoFK3fYiseE9l3lVHtnwGAOnNNH6CWrdpTkQZ/s+TIy4v9
qTRaviZfkfeLGHoO959f/ErOoU7AxiHqRYjWytAr9xI5uG7Qt6AVWx4nCACoCUqORAA1ybQy1mLN
ux92lbAqFSlZMGqoAf3Mm5M52s5WdMiMvt2CG1lHadMcVCHYt+RRbP69KHzZeXkQ8QNYy+aLNUC/
KcSVLq+FUBv6RddlAcKo7QMTNmCCCNhhjRR2agIp/u+fyTK5VB0GUiP55jMHWUOna/b1RY7bX3Pa
/M7C9Dn1k21m+myFTL8EMfymIJdunJjL6kfVz4ctijprWVc+36NEUWpZT9vxkkcrJT/q6hV+C/6c
J/L5grqzA+lFy464kdpql0HUCFFownSCPixB+RqqygUdYge4eqbMEXFmRGazUjivNRPqAjIRghlB
hvxmEIWXv+kEIxTKvqbthwNI7gFCJbTFNnFuT9lFHu96ND5lsvGnE8w4Y3JzEk4UjkNPTVo5ffmY
SW9D5TYM8TrS9izPCj8Q/6Yh/UF97dNXz9RHvdiYzyRJD/mLouwH7DaSjVaqOWmm22HxHJD9MCzV
XXLlLNg93fghlBfyAkFFrfJxmxhHVSdb8dGni6c/q6kKn+U+4AvXl4nOWeGRkwSPWdHupnI1Edvw
ytrL2CvStr7hGYvYlN/KTXIsFmzqyCFx+n+zOH/dCyyOoaQCiDTfqdRuVs1UnIap02XWSUVBPzHS
4vQjjPcDcXF98s2jyUr85VXm43gT4Lvjf+Z/fn5MIi3LxKhSh0uneoN8hqHqz/cNQKZUrByswlpK
u0B7McyfVnn0uYmFfw3bl7DbNcqrov6W1N/jQKOrPAXl71Q4hr5dza6aPM/dGuUbmX2+yCTmUTIf
p6mz1fg56GWnBVpj+boXMSwDidoSJzoirehRjgwLEuMyhMdCXpM731kIpcp3uSHdhBi+njvUdMTF
ELLSViXP8zPhV4SL2hqenkHXnCmnu04/ZWzabR8KrjLkzuQMyOjUoaOBMtCao72ctKuJzNCUiZpV
4GqIC7slXt4XVVTCPDqgUgXlt6S9RwIoN+lkvWD9R0dPuwo5f07PIHhZsuF7vvpEVxuWrQ2F2R58
2B/6E9oYQnomEjXYUxLG3P2r9gMDwUBHHo7GU49kCTO4ea7LS5y8q4yQE3JYy3ELXdW2ggcrOEf1
a6FfRHQz4QtERkvfVxbnXWxFyN2y+AKIkICirVWsu/IVERVi5nGVKmgoeGK7tUBIEup0+tEVNB97
firY+Ryf1BDLodvCNK17lD+k6wjCEiumisQrOcj4FVSCdMDGuF15Fs7MBvs3ZT9m5CKtonWROyoU
E1aE1lYRc9C1QcNGohZ6PrZKcZWYb4P8JFiAXV0mQjiW+2HVJW6gOPCM9W5txABd1xYnZH8XIWYc
flgNjcmtbMCxgkrmDYsnDy/zKBziP397nO7bGik6LrlmfBbDianca1e8jkxz0eKC4jGehvfZAKTj
duYaiyFj2lp+sJIdcTu5vAval8DcpvMPo/8582QC5+tNio5lYt2FLkEgJc8Js1FrXXSuYq7McY8q
nqWQP/L+UAvXBH1UsuVkNso7LNqmcsg6N4Y8iVwkb96SZao82kmzzaXzgk0UyvdeOvfp1R8BQWVO
o7lYRsx6C6qSgeFjHh5z/06R1nKwDrOdGqz9+JB0uzjdVd1yyFdmME67fL6X8r0ukdzsZdplGp6x
8yn9Y0eU7bYr7icTyJ1XRg91gkHwInWnjvG//yzzeszjVrNcyzwgZ8+I+8w3FoNSxFA7nbFk8U27
Sf1aE2AOZptbtHASRd+XGrZoi6id+svMGDBCYZrGLSiLdvImScRyD5NrrvThXm0rQmGz4JCTB7Ty
LT9chyK9lAqEFiCy0eJFQDdXJRTBRq+0jqFnqBlAOcy63Vn9gxnnD62/THHlwoWJgQZikYPlSLba
LBzX1YiRXetL0esbtqnUEsFGhs9WqxBzBXIUzWyP+8R09Yo8p1RH9TkXxOog0Pr3vv/1EEplhO9w
OQ0StYw18PPaKsChjqVQSK+yLw4ncMOrilBkWQVfN/eQs6UeS4sZvI1d09iiGHTfncG/3BO+wOIS
XByQyxn8pvdKZmVvzJqWXjnCqYegPNETmLyyVT9gbYxkGHVEa9a0iGv4+w4xye9Yx5k8lTzo/74W
y93/VDEu30S1mJWIHFOR/ny+FJAKSSqO++w6p+JroM3s3RPnLji25lqX7zSLdf3fn/inrPrykbpC
SgrCWw6By8H5r2N4nilpM8sqDdBmaFdmkQ9Omxi/lNIyT5kaYJ/o5K1ek90ISsp3fbW+r0f5QWEz
3FXmhK5Pzx4DueZfM6eaEijvnZYwJUv+bYxsWnigx2+u0g0whKKN1A7gUujQObFK4m1hDWMmSqao
ShDD8Xz0Uh6u+1GUncHvgC0NUeuWaT/bcsChSUezSxxocGoRWgQMHbs8JcI0sKQ1kIluLXfkU1VN
4SQdEVKB3+ieRgbu2jQWJwzEXHeGo7xupFLfTAXaqzCMfk250RwmiaDYSRa/+enUL88AsUM0bJFC
q5g5jJtSo5lKErrUObkSC4T212weJjHefHPXv9QzXMG/P+TmrvuBlshy4iOnaQhYi2Yj8yKpLlHT
8CeSm8FaBLKn6ykN2VSPXL2xXqruPh/T0osNsfZSzt3SIN+PJi6hoUf4xeyJPExSfWDco3ZF60tC
cAjFR8XiJ5ibUg0wJ5SC4Vkr7q7yXSn/9S1eWuoyvSyIY2jIb97iMjIJWgtn4aK3yJsKI5zdSuxp
EZjBAB2WQ4tOXdAFB21cmrxBUGOuJa4nDwbzm1v4p5H/+aVa5hc6ksllkMFZ9fNL1VqqP3FMEi5d
la61VunXVctVFGbQKhrZppJcTt6MNk9NNEeWJuXeilqKBNwSbqBRhMEk7tex8Z2c8X9+MWIjUBDy
uiugKj5/sbwc8jita+FSWdPstMFwUeZqS32QrljbsADn7Wvf+avR5x5moQCKKRkcY0IrRS7N/yPv
THbkRtJs/SqFWjcF0kjjANzqhc9zhMcsbYgYJI5G0jiTT38/z6rqqiygu5HozR02iVRCoQyFk2b/
cM53GpIX40cw0G//zeN46+3+9edFg8ybzOdGS/8vvV/dEes1RVX0mId+cZnpZ12IdSR8Dse5CPdu
GNQ32mC0hFVLHiC/a+k2lXuU0lqnxnEsTza7UscsjF3UtIpawf1VBPG00VNB4BTuiN++4T+EVflP
mSn/jEz597vqZ/HY1j9/tuf36l8ZLP8H0lUoSv7ps7txXv70s2ipSC7v6udf/vz4XvwJwkpSlIBU
fvvv+6+//Pm3L/obV0V84wUki4mJIuA05tr/wVUR327mLG4206Prtm+bpH8kMbGlCmBAAckgddPn
uPo7V8X+xvjG5H7GoXGLa3L+SBLTb33aPx40OEe/6R3o+B15myD9q1qrTSXBHYODctWbWGS6oJUC
n4aGlBN/VU5NsBWxvQ6ttL+DO7S1dLJ30rbamCJ7ylOxhrj+KBPcInKM9aku5Yut2NzZaurWht/k
kK51RB6JTQmbQwYm8TfH2UnPHGcEvXpG+DMXKHFEf8sTcGmLQdj+8kBgJH2gdn5QvHoR5K1+9CnW
Ouuxd80dCUfsvkk+BCLE75HN9yrq9oX+AQ5xWJCfhtXICZ9UL+7++GP+P6EH/e5N2P4sb89Q83/B
SxCwbqIg/a9ehGPZlP3vXoL/+KK/vgjC+kYxdVPg/S2UjPdq+Nm0vC3mN4aJgv9sBSwEoH/+84sg
PBv3Klv3G1Tvpvz++4tgfSMzjyqNU5uNGBSiP/IiWNhFf3fm8iqAlJOUfLwKyFhQ8P3+KsjTMFWz
m7HsNHX9INNqPhjQtPe6hrwSzuxXmaPGN3x+NJV0CQI0tSerr6jMf4BtPYiufUf5H6yJs5/X1VTR
x5TIJ8pbmME4e/Z17BlWdEGAR0c071ECr3by0PdC06N3DBgd6OEugu27AT/3MniQvcj4pFFUV8Oy
kx1ZUgYjNrGcqihAk2bdiW68V+aULPu+HBbEAJ+hZIvHGt+0bx3GtI7AcsfPY9L+FGmlF0YydBdw
gzPczp60+67xFixbEfQmzPZcht9ErpMsqi8F9hUsDG8MKA8Oectsk7WNx7DbW5WK1pCgT6GQ3bJz
qwfuMbXlHr0FzI75jqr9Mjda7EMDpb1Xnsh8Onqcheckkdduch6LmYAEEyjkcgpwyOsM2g8403Vv
gxSry+ZeGbZxcPxx2dXTLu0NuaUApv1HNuhnzdYrPWspdAPPO7IXIxurlpHCXAfY9ZoOrjF0z2Ac
8ATYj1E0XiBULgOnfMAhtNZdhWAWC/pc75MRl3Zl730zOvUmJPakOw0IuEFKLULVRBg7ISen1VOe
hfxO7T0HjSqWSWi/TB4WGcswoaG61jZQ9bMYEfFPobGjwyzOtCk5RhBjbTR1gtaRb2aIPjPGhLE3
bwlYYe5QxIKVRuWvoJ/sizh8VLW1KBTySSebcXXFgBEam6gkZidpnCLo9NRy6gjP8LO90UU053qn
pXtOcn+TZOm2IDR4FTlZQsJMc6x0xLQztJdGarPZIF6KU758sywKU/jt7S1edllb7kY03s/ER8jn
VOF6BuWKqNJGPJp4jBe6z96xTghr0CI1iG8y2COVyraOhisOPGprihZ2AxDsVOONoFN8Zxj5Ixii
7eSzN5u6Aki+ejGa7F653R0xdqus6Z9uUb6hk6+ysVizgqQ7ads1je82qW4Sl7RC5+D4HzpX29GH
++kWwliaVlEs0wF1e9ohKvfMXWi1D2Mv9mxUTza+NVK/CSmbUFJmnYk2ybFTPEvyJSy8iznneuV3
LlN8ZnXZUJ6MhMBfAt532WhX5AsXa2L3IiZT+DdkF6xUixAzBalNsf5YgYiMqnLtTeHrMLEqzUT7
oZnWVXP86QjjZSoKfbAjhxGh8zl73nvdtMdIxJ/shEjQHeWTgHz32blsQACOj551suV04sYkl0Pv
RISqapo0QNQEqZ91VxfV1svGa2DIlsyH4FTm43Os02ukxTop7Uctoivo/YeEdJ5b6ofQQLMJanoS
KVOLMEM1nk9b14Qd7OTBq11quFnIdZvwfdY83rOtrzVqxypsz22FBDZFb2umAfkz5o47v4cqJXdh
VX4R3LdP/S+RR+hYmvJxAPjfhBnGvcjhfqdg3fgFh0SGTIRU1naXD3WxdJXz6Xt1vweYpjbV+GKb
0TGMsA6w+l3KmmdKFOKJX2S0m956arrlMIvvPKLhknywi/IctU61lguLA0cbxsFy0ccTkXynU6ug
D5csZrsnPTfPYlB32Mzxb4zNNivpaVqzVavQMuV2CNA4MwJ99gk8dUE0Ard5TVJ75Yvy3LOqXvk9
ifMEvawC9yUonmP/Wfk43iab6b4VTytjsK990nL4z/hhGMWoUbxkcE/aAM2zP32SOAnvNGoWAbju
TdIE6a5pRxTeOZJS3IFyTC7kKNY89EW3tPF205ScFbAu0nvk0ubVJfpoXlH5PUuvuPckLxvUZ94S
wex2Clt3Idgjyq77nnjywclnhpRqx5b9XjjdayeJ/wltWRM5UQe4dznWlHOJgXhiauy/GrzDW8ji
mDDL9NqN/Q9FiNZ2aIg4q2v/uR6Ka1AN5N2GpST/TL2T4UIMiqqvpLlvFLHWCyE5cr2pfx06fkXS
FsnZRZnsWiP4GGSRL7rRPgxmcc9RMGKjHF7djCD6foxfGodtD8HuQaE/J0fcRyp/4zjf16G5z3uY
bnmHkNrCT1Z3O9GBDAghs3mMXxjv8+NOJzyFFasA7g6Ym27BKJpo+aU5QTDTyYfhEkPCrAwhlUce
d96eJ+F/5j3JGj36/3VQ2y+Fi00+Zru1JoDybhwcbqacGXYU/CJQ0d1MQsHv14xQxiKJ1qnn9qdS
Rz/GwXwDXEd2mtrWpGwsuNzA4gTe5zz2R3zzdwlCCxRc2CqrHsdjwMmARr14LaxUA6dN7hN7elGm
8bO3YoEis907uNnayU3wP3u7MPCug5ednbK9V7kmGY1Ldbawb/j9xbEkUH7oOW3DKBi6POkN3q4c
LPd2nUNlHQOYKICrO+xtQ0IJndrii0C7ez7OZw6u+pRlFQFdeOX7kOidquoevAFnrn9bZMMVXQaT
y56oG3+OkYVfCWdca/THNqguXB3sdKrW57Ew13XKTLht3IUW5SYxoMrU6bgYGh/bW5ndW75zUJV/
TcpM/rZVXwT9zQfqgBpIhuijGX24n4FxZzvZZ0MiShyE0WIq5vRMRZNx2NwCUwPvlYaE7Q6ChoUm
3rOMidqoyPFIKvWGNpG8wyDf9T3gWiPIqvXsEiJhQQi6lV1tdxJ5/pyXzS+DeLlyBgUeF/YvcKdr
o/aPsO3nvaoU79Zgbh2n71d2BCWqE511TqrvN0Q7iQ7LxAU/k0EVlOYla4MtgXlsRVqm9Z41czw0
m4GIULLZvWUctHsZ2cS1ZjMZDv4HgzDmz1HnLzpp3k1eukWg8R1Vwo5s9pQ/miFqNaR8JNl7I5z4
aE+EdaTcEQIguC2qeYHuemtX7F/SqeFxLuxT0ihn6aCbWQQdpIaxVP220DemgZLvtj0TQpAM57yY
zXXvSiirdrNVvovZoYcHruf0WfpqT27rp+6BrtZBctbRzQmlBhJUUPS5djFsrDZ2VqnMnozEPAkZ
plsOsm4d9g5IthGdcETUOJR6jMZVlKeb2gnyhZ83HLbSOWlFDufE7sdJrQMBqeEyDqPXYdTdZp60
vbVlK1ZaAAJTrQnLTOaci9EAWgw+WgZumr+3vyRU6VJ44t2qkHvV3AWbZmovnHPH3u5PnOTEPInk
7IF28HI+rsRgCcVc0FgmE/VWiyPTjCCQta2xURkpw1k6yrVu8jvIN846l/5zi7XB7ZLvwzwBKkhO
TZO+ex076dpDilDKrF+LG+hctg2wo4AYelcjc57DHPxR4aVrK/J+En/lrjkXMXxmE4BQaEAa8Iej
z7pCF9D0w50h7BS5pn1tRw5mqzAvA+CI1rHbo4++aU0W1aMaxu00tkclYA+UbMmJBcbt5lhHbxyQ
P/vPjQPXwvB/DTPZfO4okUFXG/IcNrFbMV6Uqtywy+fVMpCbKK5w2y/tJSFeKKkAK68as+TQmQbW
0gQEOR7ptcFwmiBfLzhM60VbEQDsTuE+zRGHT31OkZw2HJnpezZ2J8tq2gUr4mE1i+ECLzVYNmQT
LO24mTcks+8y0H7LTHdXnr54MYbiq9XlcxgW+3TqsPrY6+q2kXGm+ckHUL2AE/xUNFG1zib7SFbI
m+HhhmFUmrKKnJ6IgED5bz+p0L3zMag2RXfkGVZ8rMMTmiFgdJb8aIL+3JKSuYzw0IAe3k1yODqx
vY/A/JEhg8/IIN14SimonLK773PYA7Uiba/UZ0XEMvUAGJI+De4iifakzfvjUGDKE3gbeIhznHiz
hFmCNi3Lwp00gntB5mjbRL/AlMAmAQWVc6ukhlWQBVXKg1bDK0O5dJtH6kdnoOGvg73hFP7J9BnC
wS/sDlkM4D9I8zU/vQVn0SbKUphVckfZtbYrVrbeyKljVh3RZardoZIn2sMwu52uwMUjK5Cgzjiu
gzLpMOm0VOMcq+yyW3PdhvlwsGtSPuX4HGoH8XZz0xoH731H4dqAEl9PAWZQZFFVhxehyBsMZp2R
U6aY00ImGBnITKmXTRscRtskT9cxk5U5TG9NXglaY3kfO8QUT9i8EAfQhWbNq92qkyiTF1+DNgt9
5kWl7a0rN3u3K95Gp/SY9AzRZqyDga+qKQPxjNZ2UW9Sw61WRqoWk67z+35OcM7GIflF0D2vdZx+
IMicj04nD0ra0bLXHImjbWydkuQuM+3CZejSjnqRebFjdR/H8r1FQLZIvPTSGg5pCTUsOKkX5e3/
OMir5xEeOPsXhyp2kbb8ITeqqKHZqJVvsMlh3xAly6gX3m8qg4Lqefrh9vZSqeSZ1/WTvdldnNz6
i1oJqvL6K6iSamnM8aNbfE52/uratdrUtto41NZ0sJqMlzEb1q2RK8wds/UjtliI+5A+1wzwQeFU
Bim3WZWfRGC9WzG78RCW1UIlrsncJX5sEf5yRhOQMOf+yiVUcAUgmwYiIKorxVGI6bxyT5iV3tL4
qigE2xwfGRECC9wDT6jClrQhMDBqDxoD1EiBHCLpv/xyPU8YzXtKEHtPFM99RZShQstmhRHxJH32
4DKKL1IILsxvAE7WKzU1+6qaDk7JRthEv2P4ckOs6Qxn1j0GJu44S9RvRYSkgwkBh2LnTmvXEAk3
ugMr920cdLgXlbMpaHJnZe/dokMW4GuCgSVbEj1DG3KpYqYzuaNEWAMwaewa1oRNIJhcloFHRoLa
Y+y8FlnIwqBNLnNZHpPGPJMMcm4pwWK3eCYuCGKGfMQU8mINSInjGG6j1ey62VnH8fTEGOHGo2nu
GTgy0A8EVZAAS5OL76TyseVv5ppmt3tL04tq9HOtpLmK4ibbCXf6qmfnoMmB3DhUYCFLE25wtcgq
tqOmjJFhzq5YympENDjg+beLQx8QYjc32O0i3uOFHSaHFimeEX7a4nXgQOxnfU36ifVdlL8dlQvt
v1LnvrcO5oiixuzDO6J+wMX44aHg/0Nsk72Ubvyz8fQJaufSNdXWIBKc70CfvE5hqwSk7iZvs3rX
3b2s3iEFLgmzLZAx9pu2oiYxU3PZkdG4SAgFI0OqqTtvIVE2jt3N3JIotWK6+zjZHuuPAUspDrxs
o/ueWt8zL5PnPJWZ/2yTlk2YOGqZqa6tXTbfSso1ifRfchYRO/35UsNjmEU3bLu62qGyu1QNopIQ
Y3jdPCVxWcNNeCc59d3TnrfPxl9pPu5TJgmqMO901c0XOXuLrjS+LL6jVwdLrWn6b4Wey13XZl9l
yN/C76f+Mk0yWjiOuxRuPKw8Lf1FmzCvZq1PWmEQWkSUqVU0xUzrUhRbcMyWQ9kZW4s5n0103LIs
eVHA+YtfNXl9/MgodBzRhlvhlOm5l75xkI1HjgICgfVoMQYYBM4tJzRmpEby8Y9Pnv8fXbDcdMT/
Ob7+ke30/LPO34uv321Ybl/1tw2L+Y1VCcBBdqSEzPyGa//rYFl+QzqJVyJgnmtCJnTYvfx9w+J9
Yydq364ojCRIW5k5/32wLL+xXLmh3TChshVk5vzv/4vJffSzvP/r6qT5l1//Cf/ZfZkUbfOXP7Oc
+f1c2bTYLiLjQM7hsAbC5fj7ubKdNJG2EiEWwpnjt8wJ4C+RmEJIk5PGNNDabGDtcND0gg17H6MX
tAbDuydMJ9zHszbXVRwQkAtB7xI0bfUY2+OPqunKPalj1p0a4ctkRh6dgqnoz5HfMqYmTag8FzcN
WjK7zrknQ1VKXEHMjaF9F33TH8Zk9vd+FjWczRUvksCfj/XY6LZd6GaHtG7bjdWU8/fRg1vEyew3
+zIoJ1BPtjxa6fhYUIKcybRirODVTBiLfiBfu4nqtzaU4/r289qIChM1Dq8FEZcwSvKe6D/MO9HW
m4Z0nSNWXKHdxdhWTwFszDiRWy2IleXuy8drWtFWewzrmW5RwraOdra2k1YHAN0DVRaMESW8/nPI
x44b1/lZN4lYm2VickngUhVZkB7cXPFuGnT9ZHz2Z6uJ+oOVayAkBVuC/dALj1zN2EfPYtnkkI15
E7+ZxWR8CGNuV1YF76JXMHUkLzl8MeXQ21ugY+baEh+KQDUSpG1EsKWrg++R1WaHOpkqrAl2tJqc
nla1yfJfYyQiQH79ZgyphZu4m3aQ2os9qdihtyoKe9vWZrHzVVU9DzUA6q6W0TmyZ+/YxJIJGPle
/a6MG4CSIsnlsfRKa9lV9bzPs8C42InJZMIlzRCeFilhZWp0sPQU1BVaFFr2nIj1csI11kn5q4w0
7VQNKGMOy/k69468MoqjRACiR9yJjeBDG/U2CJrmSFlGP29n7sHNegwPDFV23qBuHWHB3DtnphY2
VrZBUiy2uiBoZIz8dMUlJZEuGdYTKsFcrBxacZotVCRyDtEsetup5ppsbBCtg6q2DTqbj4HgxYUg
AIYfHWWON3qvgVB6Q54VkhSPIbWZEtfsRINzLhouf0zFMQHciVp5IdVrpqSHQnpW+1jpdlcRALhw
h2BLpqP5gsDIf3LckFhtvNnGMjDDeJ27ub9uO7dfxyXEwzLv4l3dGjDMZCSKIyGr2PfMZuqWqvRn
JAoMqd/iHH7WxIT0M+oJTQkj++bXGRBANdVo7f1GtprZWBJvo7wO+YdsCf8GwShmG4MWA7yQqQuB
frbIbNC4Hf868VkSfow4G4rl4DL3z8cfop5NqvF4/ChELJ9IKP6RGQgvCdqyL1bdH/OoV4zrLGtr
G9K6CxwiEpscazjhjaBWKpLFC8WPiEB066w1HtqiUNXOJRURNU3dyHHRyJi41mrKuxc9BHNG3Wb6
61B2b4bbzs+iRwPDBGDYNKXamONY4nBrrJUwanPpWtkbIermeqCvfOVV7U5p6udXJHUvHnOtXScN
yEzi9jTODCXvRid9yJM8Q/A/3uzOWXYfdigsnKz1Kc2HsbtoOD6oGTGgMhMqdfaCrnnc2f7Q3SEd
8X7qMbaOk985ONBcnFEpBSDSvHAACjya7Uk55mish8gQ0NraW1RTNEATHt2guMSZTo9xrCBGmVm9
JZKQiWw3fxDfTUJ9Vc5fGgcdvHflTtuqYiYzOu64aRhmLiziz35aYY7fkj9va2QTUkuCSY4CN8gi
t9DI5dlzZjgS4dBAys1CGp0aDn7HMvsuKScbB6juslfNq34pPZMIo9Qo5ivGtrMfQSyz/YhVhhTU
zmLUyFCJvOQJ9ZziaSxdp9oj9yu2cUiE5yoV45r7BtGuApfpRbCCJnzareS4y3VfobvtRc5Oy3jJ
u9Y9zplKn0Tngg8c/FNEUCuAkVKsWsGjm5Vxuh1x+oZlGAF4M4Jobztxd4p60wVu5DhbgQBwFWT9
JxM4bqyO4a3dTVAx8UCTlMcTRCgX0egeNR0xPsy56nQm0AIbcX9DT6sm2QRO8elm9fe8UXtS7N+8
PKcTo3MyEhB9cZSC+CxcpqIYFLolSU/Vrs2q9z6kFzBIiTyhteCbte16Z+L3WHd2y94GKb61q2ZO
ynRuLlPQ2W9GaEXQ1xx1iP3ihrkOq6cs8aYfiQYSCk9xZAWAkVB3PcMNZy6/i1y/Bf10yYbgzm85
oOq+/gIDUW9a0XWIpao1p8WwQZY9XmbDcZYRH+s+l82x9QQYa8e/2rkFGtUYPorBCF/bBna8nWGk
iIp55toOimUzJOmKaLiOwyzunH2IAIPJhx88EOQY3eVI/FZdj00/z0EKNV12IgAWq4PkAi5vE3W1
c5LAfKx6L3tXc4ldgVBvKvokCff9UEACSuTIadflr1OYjYfat+at7056aTYJ3bJ/IzxWZcGUz+rE
Auylu0d9ZX+EVlVtLEJEMTK1tneUUyO/yjgXxD8r81pXsZcS4G37d05E8B96o4OABEcLEIUvpLHK
9JiUOr8fw/DTGob8UNMTkm0wXiPPsh8NNMDbYZzLDYIkCWKg8vZBBrzRb2X8XU8JQG1d2cb3zIiq
fSFD1oJmIeHZcrtwLqNGSaXc8mBCLCzleJRidO+yCd/DMsqt6hqxYn8vBEMEy4VaRlk1Y9Un2JVw
rSbUECan4p55X/diZ+ZrU/JGjT47sKTPwSDMuDnSLso3ZV1Fa0t19jPxbuUu0r2Ml8XNJrjIHFOv
dE0RQQdh5CuZV+4bMjvuwcquMSzo8OyKvLrEddo/1BFofLoJvcJjxiJJoQ1dlja7TRGMxiffI/gX
yxx97pXe9y6RDq1jFPsGJA/sI43TLoWEEMTKJjzNsWtv49xgxjiIHN1yFijSBXU4b4Iu3hpNVezK
Xp0HP7UWmZcH0aF3wKsZfQxOJJ3QQGedk629FiZ52d+i4tCGOj9a2APEOfoGfrgUMCjyJe+rEPW4
84ElXcqwirdz5MMdra36Ke39jivEmpivWSznB8vU972m3yTN2pWrkZdd7uLUxYGS5KH1A5Fx1i4i
3xqWwlD+tkyiaOOFPsJ4MhIXSRkijWgHt3qZ61R/r9FPmSdEboiCbI3Yh0kQAQpx5c0bEm3x882J
9wMv8oxicEwcsSmiBP6rp4stnmz/mUTyX7UNyrh17cchCJHkKzAWMde+YpZbqfeAiZS5MvNUbzPZ
Bpfa8ToqEOW/zO5spBjsTeOAVmRrYaigIonLR8dp6i3OG0nLyzRSpjwqGkQJ3zgczK6tN+YEDJJa
K4JGpHDpO3JsNy0f+J00XLrUYtqM0gyZleIXn8cx/ekrfAc39deeSRrJwG4GsLQjUIRPAkRdP8/P
xTi361790I5AnRUWpCGbfDZQMU5FQCWmWOqOOZIs9d0rSBPxkuTkyPkxqt0W0KHRv6etvKRZW983
eQbcv3dgYuoNSZqXuo4ZgwZrfyoeND7AIp8fktH5tAnFMErT2w3lLE6SYonkzH2ee/chIW7rcbL2
40yYo1fcYoK0wckZu/s6crl7gDmsOQihWklq+sFcQebeiimfP6C4wGrLhokSLSAcfRPGbvMwjdpi
bJKUQ7Vnma+Ma+m10rsaWfLpUcFehWG3TzfDdLeIW4wJyFaiqxGxavDMnP7cIyl0Hm31GCpmdXMw
zqtOt/4ha/JoPczDfBeQsW2yUKohNc1J6B792TVcbr0oAiBsDNfB7KJpE+SmwVqwTh+ijt/CejGo
relsDpWxY/sBqaGa6RbinNtVMS7cQx037r25dH0mHO18cfI++Wk6dUTLVZbLRNblhcUHdgEvkfeO
qOs1AyamraM1mxzGtrvtqHLGZNzmeePx88yN5mZyZCjddzVMAQdsH+yjeJcNYYGFNAU4SLLgSSac
P9y9tj6mTI6Wlh+NZ9U6hCgkby75onhditEgfi+nglAurpYOY1qnAHDXU2rdV7eVYyr8h5yw7VXR
vRUqWnKZdI8qYXPkdbNiERTWGx8CVhRJ71CodjjEtt1uhxogVawF1GF97+puXjdupF9No7YfNAKG
RSfSZlVMIj67eo7XzqCLJVFTLE1TL9pLYSCeNgPS2inB77zEF+fYQjSjFWlSuKT1Yko9fU1hnhzY
NAz7rlHIZqaRaUty9WRvnZx2wJpbzfk5nADVmMit0rUbT5BJ2qRXD3M7fmG+tXYDu4IVKhBQ6JMd
4Y1iyF2cJK/dwKy+gRoYj8mzJwZe2SgKHqxpyF4RL2WkGIc95IxhMJun2g8S2gcCDW9/gPJOUeLw
jyzBZRUS2bAcXYiFUx3Mq9jiRDBmgtejWNWA9ou3CMLKxTIcnrY+MvqTLG5eyKgy3uqSmDKlcj6t
MDcPPsHUIKyZhsIj2WV+VdzrvvZoI9MIGimUSk449SDl3G7iGoyIdpHwKNSaH3Vvzau0NXjsJrPS
X1WlylfZyhyD78g5RGA4RI8yKeMlgY32C8oma1umbvbY6wkPjCclZvo6Z5ZMdkaSOk88DBQ/XTuZ
h9loNG7bCsB8ORp633YEXZImW3I/p3y+sW4wgnCw3P4uMWPMcbxT8DYf66iiJhRJ478pHoxjM/io
FygwzqC9zKVdT9OTP8tqiV7M+AjnaWLp1yS/kG76b64xpfvMbManfyul0nOL6xkrpYX1KSmBKqFo
2slgsEh2MN8tPx2O/9Z56Zwy6ABEaQf9ztRMWKcoGC9V6l7ShC0BDtuIaiG50namF2u0pr96sP+Q
Avr/R2ko+b//1fjuYWBw9/67yd3tC/46ubNNtMzYAQKI6PTbls3o7G+SUP+bD4PIx8Bg+khGUTn/
fXJnWN9IE3OcAC0pXwGmHKHm30Z3hvjG78aR6jPxc2/pRn9odud4N83nP+TRhDqDOYa+hNEV0Bfq
VL6NfzYDlX0cTm3gPbZZLElaCHJki1EY7DVCmRchWmfdBG5+iV2/vBbz5J8HBtMfZoFsrE8BHHox
4Kqos5tL3fbjdzGGwyMOGfEkUeNsuqGZ9rdW6WWerCfDiuZna2DTM8ZNdA1B1hL/YMp1PJGZjn2P
q8rV/LrgUqf1crwl1vf8ZCcxxDFOLcRYOUUIO7UannfF9n6t47Z/y3w9OSTtUEcRj+LJHxKYXodO
cBYASl2goYID6ZhqWWPjDRt1cLuBaXet3ZZwr6oCfKxc28uXZh5kAISGxlhNkZHsTMekECAMpWR3
2DrVVdmFG7O97LqXxrW48rQzOVdo796Wb6U5q9CRIFdD696pJg+9FExQWPzVHuG5IReoEi0crubI
bZdGq7ayDsw5C1Lck4vjxuYxdUCom9V4P3hvgd3dM9Pn0qB6JdPkl7Z/yJhbPRqGQ9/4H3WGtq5o
1qE6zmVyGPr22VPmUmYdVtTR4/aoH804/DLCoD/oeniryhB7ZIVsvHZ8NicZm0G78VYidT8Elfqp
wfTOj+rOj53HMdDV2unBB980KlMYRx9pKlEIV/6nFClXgPTGd1O1X67bQAJRgfV9RKqe6GA/COOg
ahQvBMLkD4NFLpbUY/lVmC5LxPqXM1vPZDo9hpLUud5aozMjNMzHQGzwb1oAGyL+2+kXDgGlqBJY
nKSVX+0mFQqUAs4DU7ynWln6lIrhXdrTxHIn3Ol+4mfadauhzuZtT6yvONoducJjmTw16TAhIRby
NpkeTLFGGWD+Kgc+L2EsYPWgEzKo2qGO5TZBSFm5JTOPGUO313abvgxYfA6j59LXEijcv6H8cbsv
oP7cBh4d8HctW0jZLaQkfJzQn8vJb8RaV7EPnNap41UY1yCAJdJIn8GJzVY9CSdszIFxGzDAJOtP
lk6bd8NEHtf0kbv27Y66IhYW1U1l4dBpEW6hHS1WSdwgOY00QQTMdWUM5lJH3YU2k195wb2Xgmce
pmY3OM0rm4M1+9oHe5hWJKo/pvPAuHRyGI1UV5pCsFoj+mLMSM2xs0cbbnLy3YR+76KAxgbI1s90
g0OT8/fpqu5UsGjcVV1ysrsMm2A7k6rs+KfMFbT0/YBYqjCJBZPNRUG/OcwwdpaED5Yrmx8/7Rm5
YVzH/MNh2+VklbclxQnhbNaw/NbhqTBHZ9mo/83emS3HjWRb9lf6AxppcEwOvMbMIBmcJ73AREkE
HDPgmL++F6isuhTzVsryta3qoaoyZaFAYHAcP2fvtbMLo50pSYsGozCJ5FtpFMEmzrsJOF50ByLL
pxDEm2jkbnTDhIJsspRTyS6LolcOvLKDtvueqegpB1BuZG/tlIr7zJ/rbV57Bno5R5+JOjjEVf1U
Fey3stxjebKZ7qGk6zwfs/7I+UCG4aLdZdTZe83SDPbnlTZizN+tqUGlorlFa+ocnBGeoygGepXa
ka8MmeWui9lGNRWqz2mkC5IWh9BA9O5WySEuxldw+wSz4hDxTG8Db5CRSXun+ylgRw2kbMIIizkM
nVLnQCHTybeQU4e+VGpUre63uE/RPKWbLI4fo0p/c6YufU0LfUjYCyEIgNNfk7KxDNCdMV1z/q+U
g0ReuLcGu2oMfIz+6UYeRt98NhseRzMoD2qRSFtcAzWMm7QPS2gy2aEoQjZcMquu+TkNCq1ZnVAt
YPgWSXgwnG4AuIjGp52irRcScxkJeXBiMvjgTJW04V4CZQ1ccRmH920xR0eIPhgGFQ7/0VMlopYw
esjC7ClhDtKasb2xvRfps7dFvugUh8pSNhv7VDpPMe/Pa9uu7IdqACAVYhd+n0F5Dp2qfPLoEJI2
Vs6y3zsqAuWVIVkeeqQyMzvfldW6xlkVZBGdM0xv6DXM7muWtvm5I7qWbAtvGFej5brfUGXTS5Kh
QyiLUOAMUSfSJsnJFtsrofpTqZrUv6SjLx66VALbdxLD2EN7PmUoy055X5Ay6DWhfU2PoV23zI5J
mqWvGBlTczY09JWkCNHS1dTxqzLQ2akpBpC2qDnXiL0zHkxNT8iI1GrsA5TCkLoOc+pO6MYd+VRF
0dbJ85MTtoemi/ZVfihHhjLCSooDsrkewyxLIPFsPdG5w8HOPJSDZX1uj4RjRGPm9SuEi90O3IVx
8Nsh2QGGDXcISdZokObzJq/FtTbG9bINForf0I8YEsYBpeaoqttZuyZ7jq/9nMDy7Cv5YHRTuBtl
rjcolNtNGenhkCDK3oZ+7T1GZlp+Nexsvo98BgZjSF/HxiLxiNqTzI20QP1iq+g4JGV8hP5gnAyo
RDeG8qsXNXlIjQEpTrw9CaQHjINIxWF4cts2bIByZRaPLeqT11h4850abRJ0vJFdmxOaO38hy5Dr
lm2Q14ZnWkzzt/+Osdvp3fJnYk36z2Ps6+5H05b/51Z9+8UjRan3r2LY8Nw/LEvY+P2Bp/M/7r+d
goYnSWAn+4IiyzKXBHY+9ecgW/j4C10goZLJMrF7H6yCghm375Aq7EpJZgly8n8yyH6vdT/UwkC/
eFwcD4M5fmJwY588qYXqoz5LNGxbunZbcnKGjcM6S69eMi/pijjb1KBTj5Ml73zYjIrW97ayk/iY
ZbzMUsdTB6kaiNotLdM+MfwLL4tfp7LpjnFcIyosyKzoaG4qg3FJBJb4yFu4/Q1e4VekgOv6VPUW
LeDAp5wX9mdyzVA5QoWUptusDBuytTq9yUN17eaM4Y26x/aSiN/RbH+1li3fiTQBmAL+YoEKQXBl
P24jItcw2mIqom1YmchLguzNksWXwMyHzYeb6k/1wUe1wbIf+XiNPn/R8uM/wAs6mmAYeeh/4T76
0iRRvvbz4P6ffwe/xmTTxt3lLFuzj9/RdvC44xZ9vIGLnVco+mSjbarfXKZPIKr3cwZEH+SWyb3r
SffTT/HiykQGnxubxseIE2XZeZkHTyECgaBrnhldPzQa0mnail0yixvcGj939L8oOT6ey+WifDqX
Li5AKltfSNoSn3QbXtmLoEoUw760vMjKYWHZWwyf+lZgKRh+x/r9hP348wcTnbnY0aFty08/WLmz
rTF3hxsagdO6xNMQ5xgsNO33VZjJK6w4mtxR58btkrfeq+/+/rK67xzPTz8YlBPbXR7xBXb8yQBp
0zh0ZocWjwrIgXfrEyBEa+t4yVvUVfNN6rk3Kh0KhkuI0DEyvdJufLNVdlFZbcKoBWkBHZZgVZok
W9nx7Fx3jn+q8fzhW7sApH6ak/TN1M6JRhhuyimzV9PA5q3s6oRYMjc85oGOr1Mk32gIxfc+M0Cc
mvzXFNo3lMk27g9154r6Sxp699p3bsrGvfFNvtmR0UNiE+DluckrwyWN5L3Rm+XbhjZkv8Jh+MCU
V1Eh74eyxBo2ihunixh8iUVTb774JPpC8+KPgEG4dyYIegbXpMRlsd8cPD1aAK8X6q4uKsTMFjS6
yZxvHHaEG6X5q6s+v0BkdpNon/7T8susxLmc6LSdO/Wy5ik0wYUxjEdT1nTbUv2coji2wUiN82UB
GG0YkREa1IKwfLxTbUNMml3vxZC6eGqDIdxMLdNVXHf2ChVNwl4Wg2lULDbtEM5RUeevXiZPY++f
3KQtDykCnsssJbtwcv17L/RG0heZyvoVZDZJR2Dt2pHaFTi4N7x5TsIl39qaaJ+Nhhyx0tg3VZq/
otN+tJAwbQKpn0M4dNtccghCQZRarmsoi4uklf4qg3Bx1cEbzhIcml3lkzFQ5uamrxyDfiHCXEfP
AaUxJ/n9NI6oKVaJX/ubuI2mB4mOAv0OJwHjVbArRBHsp9gM1r6SpyDOAnLYpmlfT56/qmL16hRQ
yO303ZC+zOGCwdqy8Zh3A6qSAyqSG2gdSGV8boVxHt3zgdMQMzvZNSnflMwBGtMoHHGTA+pwU7y1
Yc4/hgWvuLrO3vyherZiefZ+7Fkkiz3y/7Min3taovPXobfevNC4h5VP4kSy+KFmfmRfx2/eFM27
NGKHEWl2K5CM+x8MjNstQ1P8hj0SCWr6vV/iEVM2x50GimleqJ/npDA3Lj1a6CPBSIjQoDcCh8Iq
ADq7s5Ni2qOx4a4p2ufZ5QYwXPVmRE6xx4P2TABquv1JITEyOqw5F7NoQJPrAJlyFoibQKDkVj1H
ZiQ1nw6Li+WhMXv+4oHIVgK6+dfL497FtHumHlhVbzjYQxEebEcQjsD50je35yHL5vxVNeSaDeLS
Cocrpkn3eUf4TjrqlIg9bviZdXtPuxzWyODczGEfrGsKasZf3qkoxLAtMiVXbUGvfLJvsoQHyfKi
VzvgxEyl4DvC5tm1StiO1bNhcKYmqZ6kNjp06VwwVBkVxpnYuE8wMVzGMiaiKQ3V2gUmuDHk/K23
acuPvn9vznO6CXPj3rS4u5d/Y0flW6uz1yLikZWOvNexMLbL4tu2Mt3UunlOcuumURUPrcXDUSw3
PkKAciUQ2hQtdX9rDeic0HCsbIclY5bNSI52Ox5HzFCb3DPI84gAnwnpxCe77eZwjU8wWSGUYJ+r
OUjTMJJLc+aYBkCSq77KXl34KGs3j+leqDnaGTXb1KYv82/5HFPV+/h+qoVsljTPjYxfcU4/N3nz
nJXLuXdKi443OVax5D7x8T+tSj9+y1Q9796fU6OS93lmzvsu8Umwmjqc02VTHiq/56kAhrMxem4S
vzfuxynl5jKCY5DiOvHLKb3tnSR77CVIlLUZJtM+C8If5sCptZDmbw2HT4WmdZOlmA15ZYZfdcIk
wl3KvhD+J1r/EeerLA18r7m7NANgOFquHMCBci3nCFe7b7MIJoMghDCw7TOniOjXNNzaIeoTGhy5
BdpENf4ma4yv0xjF18x4rXXC+n3oLBb81C2fPVU4PDZ0mS+cUCNviGbrVjAKXG7oqTnv5cRKa6c4
IdrYAHhOm5dPis445MvwBLPptI/MiYOYelb63MaTQPrGPJJyiTAlZWetEv3U0F64Sg2iDd3G/QoY
AR2wYHs3BFA0AGigeYfpfa7HutqFtVm9CMMf934RomrJHN/dmEn8qiMSSJRpfBUoUzDMJcv1SzCB
QEkkLNcahLWleeQw40lpQQi7X6cRDwvGFp7wKMqYz8JCC8VAwlTdm89Dkr2OI6/nZXGqSu5g8pDf
/HEJ7uub5/fXInXrzTQgMyho36wxCvFeTMPmPF+Kjdx3T/bMfVhIHoOKBcOeIeChwW/oA7RM3vVw
5fat+lIWrODva0SqvJOJHAGCdvIKuSM8VlEsiIi31I4lfnmnZPdZjwYu8STBwazH49xZBCert66y
rjFVXTal/ObE2Ush0/N0wtc5z7xL9RhTWxR5sEt62FaN4oGzWOJ2ncIRVpqZh3+FQbid5tP5WJvp
xTRKNioh4Htm2iHgQX1mpT1grz7fWeDjN7iyxmsLSQ66HD0eiTDkrZi2z36x/EzL1MvOnxU4recv
nQrupyp+VRHnDyD6W4UTeC3q5aFdCoz3cqEQzfPkpa9QwiveWdreEshRrv++UvuVVbUUigiaoWLQ
8WJXCAPm1wLcphfvoQ5AF+azVpGNeD/wTSyaydugQOIhklA4deD5//33vlNufykQPdBNDogME/I4
28BPBeI4FQsCOjLwD/V4YIicbuMjbeibMCWFqhIYgKNCwTdtUCBD8vVa41HI+jlBCSBTALK5w/t8
dmxKthQ3Q1Nvi67eJQ2qhQHzV8TGjWRmfRa25jfXJ9DbDg2kOt2dWzXntfCrHfrFY2xED0J33xOL
Lk5EFNRSh/ZZ+FY1SbuOc3VkLE2Zhk715BrIcfOJZ7kIWbht6Z0NS+0+KB6a5Z5zE+dkF6w62E2I
u8tYIdGhQkisPCYgivcmmSBUjVmweFhRNA3+lK/yCm+dUc1INw3rN0Gef9mgepAQLbh37LFdD/L+
r5e3rGRF5odvbDyLIqTPcoo04Z3NMnqjyU9lptO3v7+w7wi1TxcWjodHOIYFPtr5DBK3OrtoURsa
DO85U1wc5yxwKG1tUrC3CI5fOh/MZsJbJc8c2KX+aSknrZkFPQ8WLmvLBkBAoVsvNZM5UAItV7mh
GJjs9HWMeZXmrCF94Z9Nqt/oRDZnpZW91VXzbGMU2+DIuXETECk+63yg02qtyFbdLK99jEuQQVrn
Bv08hSDlpjFTOeQU4drk6VS0/1G8sgbEvdlStbFpea/pkK1CtLb8e6yh94PB+ylNG+MgBq62LtwT
ikFWVK9+HhOh78vAstVKDwwPgoh38hzyGv/5ZmTPFWFvZ14Az2McYwYNgQY2Yg1I5tBLq3VmLZlM
BDIthZ3esFV57TxgAku5Zav6OfUQ81A8h8cocecv75fvv6Nn1lMQW9/Krmib6fZHpMri4ySZCIwP
9/lf0FwX+NXz17Jror986Of42fvDBS6JN4PSwidZw6Zt8y/jiLRpbTBi5qK/N9b+3W9zzT/ogwWM
iulJWMEvxpHgj6VJx8YZklBgCVpxn4wif2ccsZd+34cGhISJxDG4NnRUmnsEyXxqQEyVG0cMuIBj
aWAtdjdOkEoJPg7KrPlWV9zcY4UeNE5ycTMFIcsEuxiYM0mOGgVeLGq1fKtDzPPUSdaexAn/MbAo
LfXc7mc0mht7wecEUftV5d7XSqLjbJyXGWhvXNty57OtsC3v3pyAMHgxQVVYE9uV1SC5bYuLNnaD
o5yiW2n43x0HBrN2qvpspPPP3iyWG88f8V9hDzhHS8hYF7pQPQbDCzNe0hfnWN2Ng5rWFarfpUCW
l60ISZvyJoRJkZljurA6KmwsuWOlwTkX2I39SJibuMydK9DryMeYQ1wE9KBQ3ehko9tiL232pEX4
Jcr7lvZ4ehOHNnMMk6NcB25f7xPca8cOgTNpnowr8058ITj2xoqTcd9DpyBuLTsGLeKcXJc4u0jg
ixdsR2T7u6IkrE0N9l61gV4XTcTbywrC1aC9eWfOGDu4OESOVr1ez2VEAhmOQX6S/5UWPKpJzE6b
xIvb4ziCVNKtj5GnwVwmG+sVzdsIrqSR7sGx8gYgwMzeZ7FuR4N8KEzMDYWRT5e0RA0I6ot2HPMA
DCJo9MjsMD0YFxQCAhRlU5+GchKb1k8QuE7TsAms4jZ2EFOy/WYyxuwEeY51iXo54UDBDjUqxiOC
u2XNu/bRpom7CuuJgr1usZEE9YOdTBjgIqQ6Zuc+el15jxuRbA4X3V0W949VhWEoRTfnDlqsB4rO
kxUSeNkwh1hzpivaKFAToUYcVEiwmYPPFmVmT6AY/RPHqu+0qEOM1/1l6+AHxRtTbs0GNo6CDQkB
YecuR4C34GtYhSsg/xdujew+EeTg1HV8mvsFLRdar+bEaJiWEmevgt7imC+dZ8/QeoyVyON8w0pw
nrUpKPoIoS3QCVRUuFIwr18ZUfEwQwJJS0LarRGBo3afstoIdy29k6WJQtIO5K811XSzbnDMbHO7
a+6Hyjz4NhL4JnS+867I1oBLnjyNSjwpTeMs1iNlpP9uqu/QuUb3VTyGdy4N54OKEhs3eLxH2uLh
erGOlvYPSFYRhoeVd1bWkpcLv5KExxIDd5CRcYfLRJ+ZhQhWvmpetERLPPi+wHopw0MC1R67cH80
e8Lq+9Y+MxPfPwSTva/cItn33F9PZtu8th7taFGU3aZcLkIU2wNec3jaqve/oI385vf1Q28zQhq9
CEZZBgmczEKPt/4c7EVXQoYGw8C4PztVwRiveevPq1LL87QTwVkPyeJijKPqqAtr3iBbDWBLlMEy
VOxhR6kvrAnxGqwZjI4RcKzw0qfGb7KdclJUsXq4s93kRSm80zN+Bh9KIOFDVJdhjO6kF1N2xtpo
7R1dSsL+fMKg8hpeMh14srqN9uQ2qA0JqsV6zJzYh/V1cFWndnXFtipi0sJZS53bSWr3XhaFDxF3
IB93zgSsZVb/jRDTeW63Zzqx4DcYMEsTnD/kwOhiC6TzxrTsc6sYWFUMJdbFV2eYx9s6ys5Cm/2z
kWGYJguX9NDZlEi32xPi7tcmHMhVbWf0o24Yfo8jODto3+lRAhhjKLqOaoK1rCgkV7ibH7pCvvZh
Thwo+80aaM+qpG+zC8P6KRsCGGFDfChSKrW8Nl/niKuMGpvhJES7XUiccta09FgZOp4nErr7MPQB
jw/HI9oxQoErf6QIhlYm25yVb/eXozV+L9EcrRKFPwkHyhk9QrmVWJxX/61c3iGgv6lcAmr6/zwr
3DMrLPSP6WPZsnziZ9WCxk0wlxB0EZaoB1suorWfZQt/5HmwfvmPoHhwcLf+u25xgj8kbS72b3hl
XZf2/r9Vc/wRgTumxacCl9mi+0/Kls9zG75ASnaly5zLpLGyzCM/jofYZ7Q4MdjoiyYOzj0jTB/x
PJEOXBrxeWfnNpwaV+KYq9rLwNT62LgBi4Gr5O7DSftfZmHi00bq/UhQSbFBZrtq0cn49UjaMC8S
H5XuCnhdqTa9+hJ6troI6lm8IQeG0+xb8Rd/cuMrJ40R7yNOdfeNO0QvrTZcNrNT6944s3YObd/z
IqqRtN0a1TT/xIr+x0nT/3Kg5MHCwXeWTR9twF8PtMfDFg42p6zuu2RnJIa9J35WhuSp5IBxmMpX
v4mq/sQ9dpdz46OQZHmyJTTZ9xCsD4NCAxdUH1rOAEp93dFSPEizjO8MQYKd6YEHjkDlbIyweyaE
kwxjizrRbkd7pX2VgmoAc94NqdoPqdts/vma8P+n011IKvz//NiffrTxT6O7/vjkv3/q56MvEQhI
CKoM+nm+Fi/5v558+w+y1HiqeYjhmPqBy1bmT4GAa//hLn/CBx33T+3An3JZ9jKS+w6oiI3G1WbW
+U+e/HfK/P90ERiQLhoFXy7iW5O/zvzUHhL+rGkWw57TVW3cYx9Da9a2dE9JN6EfQ2ONRy51NJhH
Rk/7BHxDTv43QCR3sOhfmWO3jZPBOvrwrV/mZCyeavqXA0BBw892cxHz/ouAN9zjCWnOgopAhmKS
02/WjeUwP/0MxvWuG/CEILizPm27TAdspe03/spPZntX2T0FsBkx/sDfA+ovy+vbcnTiwwB87Myc
wcV/uOr/y7plL1/wlwNgPfZc17JZlT8tB5NDQEwzUHtjDkgumsRML9tBeagba9osYWh3MVPhns5q
6hsH2aXTJo6Mu8yjv1lUExCRRq7tYD5wlPoKnmd9heVM49+ogz0juQZnpyOcbamhYMZFZTwEpg08
C8TCSwLyxLl0GpF460mm77mA4fHnqV6GXn//Uz8t0e+3zBKGzVuMLppjOYtw4sMyRJqciZGRsr9T
aXWb6iQ46dF09W6eoR3t4nIeT4MfJNjXmNYQQlqNsGxSB6hp5gekc/RD9lU2odeszNEGzrpaCjh2
TC62482QJNxxvzlkczmmXy+PR/rnEsvl0zh4l+l8POaBhmcmWkYqLTD7kxDjDyYBM2MP2GIB/eXz
vBzCYxuMdxYCzoPMh4WS2bqvU95DqAQukm1KNpIbATJ7z34Px6BKg+6cmnd4YFvsf4s0gNhtOcMR
WE/oyx4c2ILELgfDcVJ2t6P/a177LNNJWDh7LmO9M3LiiYpK2/tRpfVrOrbNJVCw5im17OmttAMQ
9yLPjlIFADTDyjpVBsQ0p2QwK3ukj6JB3cquQl7hCvO3ZTcUd3huAqAq8wMSPoKAurp4KuOieDRk
5m06siFXHubUcxWRyBeiWrjWcQEhTdHIITw6H4+Y1LwTKGR9Wc5FcdVYNRyjsLef7MYKMfPO4zoI
0lvZ49sN4dehCpDkYKdNRulvG0mKeTI8o+mbF/ihZmZm/TRcSmlcUNS3Z5FGYjkm+qrPAuhSLvU/
6ULLLN+qapTK7HrYb49LtlhhWO3WAf9yA8VhoIta9N5+HN1ok49+chmxS9l4PeCIMCh5tkl7nBZ2
VIqcsXqCuxzseq9vr2up021KuFKd1mLXjPnvAnHe37wfby/BO1miAMHi4NOM9T4tPxW0yLF02cBp
v4fN5o30edxS07iApdG8deyTDlMrDKhZCuocJvbLyZNPrYHDEuFk30xohA2yf4TTJxvPjujKA+o4
9MvTD+pCw7MDPPubp+LXwAJ6VSxXNl4JgVTHc8zPHeTC7ylUsUus88pAjFnZPpTLGQGEOQWHkTtI
5qrHO98v2A5hb81oIkErU+HL3x/Ir6XUz+OgZ0Z+PFIWVF6f1k7mj2U8L3bsfuzr+0BxffGUKTQ1
k9hZOBrunUr8TlL2l2VMLFmxS9lLz05Imui/LmOm8CLL6AZjlWN+gyPBmO7ZwWb4rcOqDlebrt2w
dxMintOUKJXQdHMMheCVwhfEIQ7Dx8B5qTvyCw2GlauK2cu5VyMtNnM2m39/hrxPYxzOESLD5fXm
uZaJ/WapSj4uYM3All0ZeD1U0BdgjuUVB/8aT5XN1N+S4T6I/Y1o6olZoHLLPeSI8z5Gn47f1I8Z
+rHTNQrrK1CA8hpkXHNKrUluvcZSpIdlAm5z2LwWtnFQBr6LnkzmdeYWT/ZUk1UhCEpRkDvuPM/K
z7w6N/d0Lx4aIyJ+a/bDaY9hVmzYH+AjC+OA1kQkVloMkJ/jVnYn3+QfGPjTTxPacPZBlNFkALhq
ODl2lckHqEYh/aQtuyeeJw6uiXYnq68L4R1GIZ2BGYHSFxXI6YiF09+TdN7g44lC5BppM5OfWbo7
Y6i9OzILSRugSbFPoYEzXoQ0GpgFb+Y6dl5cwphpeWT85XMivOexNDAm14sn35nS4aIwDMdgDs8W
Z7Caa9et9U0Ld/27E9HLYTlLT2bFLn8TOv18zONunFdJZWGWKI0R8kltX8Yu2Xo4M/aVZVfPXliX
64ismpOrO3UNm5WQsrAIIdUG9tkIvXE7ln2GnQM8rZXm8VF7zXxskDDvcxsDXE5fkjXbjCqGygMj
01Ul3fLAsNF51exutm3kzdCwuojBZQJed9fZldrTNhlWjW8DqXMMfRjBHYOVSBW58EVTfRVRWW1a
ep8+oOmzPFIdPovB2/gqHJEFQRnyVLvLQ/fZMkP73K7jRy9KDBrJAbGQvbr0JyrFOreglg2FRnbm
IvaYdYtFew5ec942+8KrMaRi1ScGcowqrBI9NofZLf3L1m8eZvyul7psseb0DIn6tMguZY9nGqqB
u9fSvDa18SXWarydmhlmXaKx+VZ9b23iOvPokicNt7y1T8RcMZ4Kn6PULm+GwfOvMuAJK+i8M0TF
STxSRltnJT27czNKzwCv+nsBfJEuVjrdw2wywBFU1S2pgOn5WPj0txPvCdEXyjRSBK8br5quYeCq
o1H4zmHOKWcBEJDt0g/rqmt9ucFlH3FsHUlmce8X3GG0bBNVDJtIj+0XruFwB0/mS1hlikb1aF33
vXIxt+ryyGtOPtepS1/U8sqd5+UhlhaM7XaX/ZgMsDB52Y1yHYx2L1dJkVnHmXjAHbiWcO0lITzi
Ov5ROi0stwRx725MmQhWvbgPC2IGVDTXl51JdbprrNK4aXlgbgYxp69FGV0yOIGrjx7uG7WYSShB
sNxBvuczJM6tWyd2SWP0m+6xqDHZVBG0YEub9Sqzc3D+LjfyrKA8rOBdt5u8cyco4p5/KozY+SpY
9J/A0aDeZ+158LO5uqq0VT5TqmKqpzt9oe0Ix5ZODYC7XjJmGPSzoUDZoMB2uLVMIvCygtSQNIjD
Z6P16PMmifrRSMw/mzbOi0uFeAwsgYPpPbKsPfdY/Yoj/xv+W1rdjQW8iuyfNalk3l6k0XQuo6g9
V5mar7TVuOfSHQmElfMTfO+3kid+h5wJPJbEzkBIwlokybWVgeXLgzHYhJnACQ437GuvvEMZZNba
pK98oJpJ5aMMiDte9QGJEtRHaniUVkcEwxhgMnOdTNQQmNP2aqAj+G1KlwRCJ4Btp4e0BEXdo+2J
6h7BKL6CoGrDQ5BMICApBU5xzAiaEzUYp6Hui7s4KQyWhUqrfUbtQH1t0hecuxyrEGjOXrSKXsk0
vk5d5J/X0EMuDeUyo/VpadMPH7PvChLtWjdz/gQGHkVE4zmvHe6tu7gzWPgnZxtqgzBQKEKXiVc3
Bx5ocUqDKtgOMuDK9K40vI3G++wd4UtBV0llR5Zx4XrmSjkjECUcSwsw3nPKl6meOsC83tAcBesY
WgLHMhZ7N89+BbVnZWVqPDAiyq9ADVnJtnIFNmo4Mta0VWNhjQ/Kc9ndmdjbN6Pbmci4bFN8H7q5
FFd9osGgvH9TMiQeFC6o/shweAwm34+OOd5piFgd87AVrxECUBvleeV3lI90/jniU1+GNq5px2Zq
EwHgv6BQn2gs1wHz9NbfmPNitkySXu2rArnTUEzax9ddQv4fZ3GSPtKxuTHts8Rl8e1yL1/UoWK8
LmRpsRCHTexuqypqoCM3o2Pvhl7VA2QLapRz0LAZ92ubc3bNpU2jCrUfc9+/4D0ePPLlWX1rpnGS
vMJZiexrx6utbu1QjKRUwUSs7xRgdqZqaC6wOmGf+95XJlPAXANtTFRzeD9Ums7OWdW0aj8hT7qv
zLw5gIEXp7zjNhZNJE70KuEpCF7GC6sMXWfLqyrkLXMh8gKSeLn8epJQgm3upNNtE0wONTd2oYcS
1Q/mAhiNM8j6frxuXc6WAeq8vx2NXJziuTQy/OfC+ZrU5ZJPMU6LGsRwwTsmbCg1qbCD2hPnyF9k
Fllz0CBoL1xXR4zo7eylQo52IfoU6740m+ol6JqWSIzSr26tKsDgI7KIDPigT7hhy9g561THD9FI
dbHcVYlsgWBJb+D/Vzlc46Q01pbPRcoadkQdYLRoO8VDc2g0xrKSOrEA3AW6hRdnUJ5no8mQTrpG
8BhEJaduTMHDVI2lv8PMDR6neaL9Z84+qHdnGt2vMFXMJxH0COBKMY6LqsvprxNaIm+zj4TQCUp/
51qAK0vAZ4SUjsxM8mPVhHWz7pjXXhcBUrLClYwBpDOU29Rrs12gjHiLp27axWZxY8I1/ZphZLh0
FwOWUYitnjXhAGC3jpExD6e4g7O/0f0s1tkow3s7I9dk6yTutzJuEVPjYY6OdpZNh6DJ0itpJ9go
M8u5nAMTu1NW8LnWbo5DJtR2CIJlp6aXxFkqiZ0vQ5yBmtyPlU1I3QFud3Uu2snCZKay71pSddTW
Po3NILmwJ2jDbtURgyBk8VZMJTgM1EOM1+IuXcfzMvjz2kagca6r7mVGX0ipUsFDG0rBGyRMQdsp
HFwk3droX5t6ATAYzuJqYTS7Lso5O3gtNnDeoLY6t2pe07ItBaxsB/mmV4mGs41BjXLCE+HBHAum
X9jBfjiM+zZOZomzxjbHI3Ea4jZxGjzXmp3/gUjD6NJJebLXWT890ox9osa8k3G0aAwVXhQ0T3oy
xR561y2aHTK2SOGk+dO8RqUNol+WsHG446+qkUJqckGoGMNElc5IcD/Nxk08mMGa1Ldojflo2tJl
7vguXvSt5Y5XUdt352WZlFc6n8cDXQT/ix0X1nXeEm1jDql9lUR+sXUwEm8XU916mECcAJMJT97Y
6ZuCKJKH3rCfqtJ0Drb2S5RU3VcDP+Rj41bKWxtxFWDHVWrD0FodEDc/RmXtvUB9QI9MMsH3RuG8
nGdfcx+0eINmjyGT1fjgxghTmH3l8M5s25s2LkzcD6VPi1DYksBdy+Hq299V4T4E1oQ3A0kuwojt
/1VlVA4J1hW0tf6JzUu0LYcljKf1HwrKTjWZV2ZKPkUxsmOzRfOqvfbW79xvViqeip41HYnmLeSU
u9RI7uEEE2euvlqx+fC+E/uvbuc30y/mTx+2rH/V7agf3+L2R6HbH+qT3ofP/eyEB3+gikGAKInr
kuJnZNjPGRizLIlhh1a0xaiLXgodgP9hvlrIfAiaCrCAIbhnIPRnJ9yRf5CQiXsKi9a7j+4fWeWW
bvsvLUKcXsxWkAmBcPp/5J3ZctxIlm1/5f4AyhyDY3gFEBGcGeIgknqBiZSEGXDMw9ffBWVVtxjK
Erv64b5cS7O0rBJFBBAOH87Ze23iPKX5/oQNe4YaPsUGXyHkwCe9dJdrb93WOQWtKeqHfSyhN7Id
pkBukUVl0jELmX5QgovBfnBysw+byhqu17qzDjl1V9Cwr8xKz24Zt2yViYIobXnrEUYZ5hGJH31+
NcLeB6dIxc+ePL8tXOMc67iijE0x0SepY8KNx+GFNjPleD8u6x8EMJBuWo+YI8oiClKNbrNGJA26
bHK1FegeHxWUjbrYrSACFdbt0iBcd0eqSJlIjppWkyIiJgSx+gSiAgrqoa+qZO9tEbRRkzl3VjNY
/4sO0f+PqBXJUP737aOg7simxGD6jray/Z1/9o1dkijpMFKhY4Kkem1Spfpn39hl+KMplmRoOLrr
MJz/5S7V/8FfoEPI8kk4pCv/+5WRUJcxgno4UimGO/go/wOx22Zg/eWNkehcDfR30jTpTAsMrVtd
75dGgFaugygWL99PNa8oYwqjzMR0fqH1AI6RdSx12AAjvGkNw91pmp2EBaVr3yyz+jVvO/VBHfG0
jb0V9mnE0hKzthYQGvz3H2gFlGzlo0sm1ezqD0nnmuet3YFX0NV0rJB+HEY7JZHLQOvDaSB6qgxH
fKrSdn345Vs8/lX5fWdD1PnK3j8bz8O0yqNxHYNHftpXs6EqdkmDHYJkBpRybkloyjwCYVpi/ZLW
7rekLUBRte0MAcFedMradYdobSRfZIzE1UoQwFFGwLgWdr3PcA2BLFO63q8pgqGhKmAw9NRVAL17
1z2t+31nL8IHPHsHs+MN5w4rKD75K4vIzuuoLRN4/OCh8B0DMjZNQMB1m4KZY1m/c5K6ujFKR156
A2JB6i/EWBUU636YgFQPZT5El4XMq+tN+xzUA7bOiTjpSUDWTbUSoIRpvUGzKYKxzr/wQcwzTSbL
t7Ffq2DugKurDrIzsm8SsIrLmRPI56K3OQyb5fw1161kPyc3ReH2QSPMN0fLX+yM2JUEqvLYO3v4
VwAdqvQa4mlBqhNZC6Dtkk+IbYjH4ySItFeXV62g4y30ZtlNXdtdr41cQ3OK5v0GAnqsyFYJyCbt
zrucTVhX6OY5+cFokWeLqmlloE7S2T8ReUwAWj+m7FFnGzB+9lY27oyWkeil22jYEHQ6Rmi/NqNN
VSSW72AfYn8qBciyesyRVqfU+gIHPB2b8qlJiwuG7pWmJ/BcWk8P8mm94uh51kENAff4WUnxbDt8
fSqGcFImHLE0u3zF7XJhdrjSDPtLDYpnlxe4urysF2dxD0JhVHV7mYmOTO/BrUDlFm+eG2Whp8uG
msF0rpZ5YeKX/XVlmf1hkByQxwV3jSR2heyS5NHA1EnpoNfCbC36cDsdJLX5mnnRvpt1cZ6wbIVp
r1FMI7/twfGAUueExoJSVmeoKr5lJbo9NY0WUYmgp+GoiqAl20DP1Fm9VM95B9HTyOA44ICZqF9k
/VmUy/t4rgffKpozR+NUvjpuGRSTc2uuKMxJp3Cbc9ELsctndUemmDH5woRBVrfiSADMMlOhiijP
0N04UltdzpZ18B51WrPnXoNHfVUYUP2mI6shSoV+W9s5B1azr/BWLw5Hk7azj1VRjVdVD06ZkdxO
1k45OTE9g6HghCI1WcnY6qbksmY2CVODKJ2qIj/JN4blaypE/klrbGrn2xhcc0tzrju2+DqlkdyO
Lm1vVMltPdoTTF3sZBD8MNhQLSUZA3/gTDvGBZKJqeqTgIy6nmHlojdILYqPY00KJevg5rcTzAkZ
58/VWp/LrHwQqZJhP8bkckQQ0pYeZCChDQhX5Sr40URRtpvk3ZKtfRCvdbU3IAGVvta02F9r42vh
kFbChJcfW5kU5BaVjjgfBS43ijeL/FKShfBdJM7wyXMH8aCNcXVtRiXtdIjnzTeNxiJxGzm9S7Qx
bFAWqlVCJciA6XvR+TeAjFO8ylxRn0dRmoCP79cDHl9S2oh/gMvoZevTQqikP82ie1xSG2o5/DdD
B6iBrcf5kfcsH6HQp+6lrsbmPmHXiaV4LO3LqVXAo1alTzdeNpK4gaqbBDpry0KS1eJXAvAUNfgx
ICECdIjR0sd17Tm/qxhhzGkM12M5y/5zwnGPlLMxSas9becMgLOD6mn1KF4+EMQI+HTW3ZZQDpct
n/q+us0c+dWS6dFNalnZHsg6Iomsz+ydydgsmJ+UvFYVp7eyrHr7s0Pp4GEz2RpLZN1SeK+OrpzQ
/bZx5mJ2tPTnxVh3aUPlMmirdoCIr1PPwdd+nhHrRSecWr+l9+OBwoAyWbGyicaonHY0/HUK96l1
bionPeQVXGdG+0wqqxfNF0MEnZ2z8gAXKKqpcTQUHzqfBGa5+KKd52Ms4y/glWEbt4u7Mk9U0VUD
gvaRfj2GkL8qJhVNkbfFkfdpi67eXyeXQpZsCa91xHyESutdVaDKOXlViUYzplP6A5tr/YFc2hkk
SSHPp4jjeDMyYQgiclEi5xQX3XY6k8Ir7+OlLO7xyxx530m35/lfD9aw0DWORHsdSyfeUdvVdzFz
boAxrjhLS+qbRVbFXyUBjIe5HRng41re2faWCdeYFhXwwnGvvMw8V5MpNmfZqB7atTFfFkM34fbO
nt7fp1qDvlRf4n1cbySZgWh7Sg94joVvtpa6dhLLflLMQ2DKhi07hEccwBCNMWw7sntoUPWPYTOk
0R3/1aDTgJyUoui8mmqVf8KbA6m7EhToPOqqnyCskVBY9Bqq7Zm69C5u1HpLPRUA92iZBx3DabGz
c7O400BOGK7KHzFhy/hMLjXTwDj3D+XiXM3WaO4ZhAJLDr0VThkl2mI94n0Zp3oMtGkYHiDb5scY
h9anasQb6K2mOJR2sV6VutI+d6osAs0QB43sIN7gSFKOXacdEbTNS7HiCSRM0nwx+noKxJB5Z3Wk
NUwOSfXQtQB/40bY1wlAt+PiFuMN4Dpvb8fWcGBa9nimvHcxNuE9XPOtFOiYeI0sPru/6MN1FWXU
QSHAPbc2GoIhYU9Y4z3axWsbQTt3+3tSyuGQ24PYQl+gJxO2MJjLbsgG8rMSBzQVLQvKfrj8rqKp
eRBVpr7Cf2Iczo4Hjm5wv+aLwVKnAds5kowLGyeyumY/gx8/W6YkfrR1au38qGF/MtuGMtBaLOVT
ts56EthFKS9komkhlWfoxaNTs/bbdKxCu1t5m9wxaYmRISojNDuz+4YgNw7RSe0ap833lpZFR6px
7n5Ssgvo61KFE4W6xr5sfEtIfQBlvL2DBi2iqymp0Ah1FkalhaioM5o5APOiIQvdeBFn8M2LwGz0
OVySsSD+w1MvPyeIOCX1OPO86GUtMN4XBJreKL0pTXZwgjctgmB+vug0YQJGVr2LxAwSPhtpElys
ExzCa1EXxkML8JiaYGo8FENnkdDLk6XH4WU4ee+jpui/pbTbzMC2J6YZt5+PuGi79DEBSduxE0kc
62zUbN41iNdJWNJtGYK5j+ZDBzUw2fJ/5+PPZbkheZuuRNd4P6ok9q4oenbfqk4AVUejZekPeSZ4
tltjYATl2+p0Cx19jHyvwagZrAijZ1jM8XJst1K8Ak/97BnSDcQYR8eEUrvnk9FLodjs1YtZr911
5OkjAXaNNR9//p/sNBiQlOb5tx3ROOdtmdRL4kmCEetBYgnTMvRvdAAW5jcPfGuQzMp+S+j8/7BN
DHZzUfHXLLu0yGmFYA+SkMKx0Gz1QidRPXcT9FW6C8BNQrio/JE9qpdlHcURoz4cKzo1eCMKl+jF
ofFokWesQ/dojKbLtkZQswNXThsFwI127wK6OHpZ2/31+GMPwI4lm7+OKv/PClrbhd4Q1rRpnPR4
pf554a1C9O5/YPpJ++UTMmlcYd1Q9P86eW4/+T/9w//z/X+k1Ea+/O/P3If2+/e377+qNT1+/q/z
tkGNCj3MVgIyEGWi5/nXcVv3/oHo1kJ2iwDD4Uf++7xt6f/gJO1CRTU450nkmv9VojKtf7gQTfkj
EC2G2BhQ/7rtf54i/+Qu009EhhTPbJfIH4pgONagR52cbyeQ1RVVYc2PiJy8iGZ7vfVEk5xps9cT
UtION5YzjZ8wiGmHfhjSs3Ss5dkvD+tvjrbbNX6ROv38DBusFTU7uhlrK9X9euifbZxUZdvEZJpb
OlGtorlxsDNdKrIUwj9favtVp5dCW41Kierj5ug7uVSpdXIUnua3sGHC3mjgQFcNR4gP1DXWb8/V
Q0pvep7Fl4WC5ae485dCRt5H7uQK7qmeI7mjmwhK33IbOqtUom8mpyTQmbN4htsDCk4fCPav2nnj
DMubZKN5Pc6x9hhjZt/gfq1qApjl3kO+gCw+m8ZK6kEz9TQ14lonQBLqKwc82xnzfCe0xrPBzpjM
vU3ONDKnhtxhJ67SXU66SUPQLXtMthK2s+vmCSch25WuRrngpGT70WBadqs7ELasx7a6bKvegpOi
lVkUDBNYjR3oaWWhINRIRfkPvx6PItKmodLRbQnr1Oo4cyCMmFPjIInnN5RPMaA8Lf/AWH0iencM
XkReR5sTPgpqhv/JIGhYnQ165jHZvJ1+BjFlulwiUJrs5txHbzTbna5JaqWuVmdnXqzrtxNTMzkm
GKByvR/C0tT1oHcVKQwjo+mDsbPprn4do+jGhLC3YhMmCYGA6f0YbY28LwrFx1s7g2Wps3NO8RpZ
Fk3Til1SZNrDn5/6TynzyRWZoggosyjkSaRg7684c3yBGLkgxanH9FEvczcLEgECPsbF+BbnFknE
lTWWTyjqFIurOw6vmyw93elZKmElIIC6MNgwlPsxpyAdFC17liAjqPurG61Ggm4p52iDzQN2g1Cq
+aeD6N9aJ/7mmVk2dX5wCIS4WVsq3K9TyLBWlL7XioEjykc45v0hRV0VDr11rQzv25+f1+l89dMd
71A/ZQY2peOdCNw5ixCUQAoiJy4zuo6AZRFMWCy3lRaZHwgqrfcF0W2s/uSA/exuCJPi6PsbS6oo
1+xB45yIKLUGTKC8dD/yhu9kruOhbBDJc5Cmsw4BWVrxdwQF3nGOF3cjwysdFHoRCzaqtpa553qS
5I+dNztHO3MSCTeqMQ1f9GMOe8SiFBQKbyluqtGYv4sRNGXoCb09t1BtEvPBxu1YS9VaPupl4E+j
YWBBXaJOLDhUxkaDoU/fsAfr793yh/Ynclbk6yxdqgIUhNRFXRGxSgxTx2xFkBfRFXGaiBtau0ty
xpkumQ5//qpOzQg/n9+2kDIuLKZjeSLJzF2vMVa75bsiYI1GvqHKFl3BTOiVS5bOY0Vx+RlclXbo
FnN5Q21mH1aUD8muwYNxiw4h+0YSHJvpdDDb17b2oucO5D7BB5l9RIPA8VBmUw4Td5yWb/Maz5nf
NG5Oef6/NhR/s0aeakt/3ggzo4GzAvwjJen3A6Ev0PQWsmBB4RBd7iUhf5emFtVh7HWkilYJeWlw
0N1DL5s+7Cwdo6nkDN3azXbiqDIkifFoQy9yh0fTVmZINlGThaQR0wX/84c9XWW3QfvrZz2ZwSCt
kNO4TbBZbsJCzajiSjIyd3++ym97l20iR3ePE4bSlsQF9/6RdFSKxqRQcdCXyfLaYOoKqVYtNxaG
+Udc10WFp4monIVcwCbQTG1OoZvJ4fjnz3FiFOFT8DGQaTNb81HoKb7/GCrFFIsiMw50FTkoGqrp
rl3b+FzNk3NVyhKRagvJi/OM6QSVa7cfXP/3uY9tIMFDW9eG3o1x8rSdJiJezGJPA/AMDHmXNVey
bhRSkSqHR1MBvfrzDf/dBWlnggFFFovk+eS5z6jKRlOQmWQgeAwRW9gE2jetX88dpYjeKT9Yn34f
TjRjWQ1dkznXozf5/gH3DB1022SWT+SZhUpHrdzZ7kfL7t9eRW4QVVuAXjzdCRezh0pl4q6S1rPO
Ouq32+TnfLDX/durkDRq4y7fog5O9h6TS9Vw8bgXz4PuKDVyoTQA9OGfv6G/u4pDbgJ98c285J6s
GoBMx3EE6Ewau7aGVrNGO9lDhvpfXMWVLFK2LqkRnExJMi7xk05MSY4a0LfJ3izOpn6Y7/58me39
eb87oe/It4IJymYIGCdfvzDmVNpoYgJUXNO+NufNjWXYB7roNpridvnsZdYQ6HllfnCDJ+3IbfUl
W4LXWmKmxSZ5SjriDTabNmIiWxp+uejX+qFvtGEPwqDCl+PB58z7NVj7gZKv9dYVHvA5Ih0pU39E
e9oe5slToPztEYfBGRLH0clLJ2cD/SoRqdvDVl/jpqb6ZVrqzKOy8IEr1DhxT3DbQGrxb1ioJPAY
nA5SG7bVLCxqJ3W6ep95272OIIZhpFGncD8EpMNNzj6dhLiQLUwH38VjflWaiB05MwzJZ9VPTnRb
8lvuZmsoZ599uNT2JSBB+iDtQANnWVMsXJ7ZZZVvEdXc+pqeE+tJ9xCJvd7S+Q2GLbEmwO9kHzrR
mmeWO07xB2vV78/VYhNnIAfZ4CrISd5PLnOrkmmJQKuTcDgSJGZiaoj74Ww17fKDt/L3eVNisbTo
rdnYMMkSeX8pTg7FTPE9gtmpxHfIHD3k/jjnGOr9qJuq/2Dv8/udbW1rFK+cI1iY3JNdvSfL0lxh
kvnLgpg/09Rc4cMkGE7rwL5+8BhPGuXbq8JNIavZpDOuTlnh/c2VcABJps0ivyCq1FdkM1z0bqcu
VlWAH1hJOpgK0/lcoke5GzqvPRfk74W5LvPz/3S6sHV9E/1QSQCZs3nffz0KmKObjlbD4MUjpp4M
Ij8P6dxS2W4Q9Q2YuyOScgvyU4A/yw+2678/8m1eN1BKcIAV1ikbO1/A/ZUDj7xXOciPlUN+B+o6
SDRyRv58m6dT/PZiWvh2CK1GxME/729zAL9KnQ9IRJkNb3plaWHkGPF/OIQQPdgWKgyOVZxEWevf
XwRPMhXgYWyCjFiom3jNxv1CEMDVaOIH+vP9/Dyi/TrB8W3pdLUMBhDFKONUaZEBajTKWqhAreWI
hMnxogO8X0pT4zLPaI7NXJpo4heRnmPan9jcmZW2EEk96zKkAQaZzeqJlAtmRtYQqLZqrpoebbmf
TPPofGLekUNYyUIKuEVa+oS+fktFbtepPsYDSdD7oi5V+h9/UdyXzemUl5+O32/3ZVkqLldNBVpX
9mezpmFlGvXig6sYv48HdP2c321Md+Y2vbz/qpaEes4A4iOQNDhf4O9iP6IGpWUc/eSElF2WVLa9
cbjvu6pmPh81pgKa7t2zWZT9hMHUpX9RQEVZEpntOmzAgZosBdttrDUQ6Unao3GxplKGGti1KVRD
1KLyNelM+U47ofwfEPCYH+w2f9vmMzAwrjsUa5igWV5O7szbkuEBKbYBLKYHVNPt124aNiV0Sv5z
Z7EQz9K4m1WZPkTJ2FzZxJh+QGb4/eHyum1O340AbvNyv3+4Q1k4gAXhXU0RwdcpvllmjzX+YH34
m6uwKdx2OBY6Kwz5768Sj4QiTnXVQ5NM8NwZhjwfiXPa/flF+22mpsCKgMhgb2iyafN+Gpt/LU2S
MFeNOtwithTTU+OU3o8hdeiENpH7QJ5QHrZGV887L/WSV0IVUanTaKIHMax0xD74MNtO9P1bv62F
rBlQ1KBKbnXzX2drAGUenGNJOKFxl0c+gB5/jAP2lMtHV9p21u+vxDTG2iTZ2lPmMk8WKHKmRhxQ
BdUqr5bD1UpIJrLGSlJt7FrIhMGUoEwIWkKWlx25dTau2aF0jCMAJOPhz7f92zfNPgOf7Cbm2hie
p+x8YbYl7omugJgYpVc2az/B2t24//NVfvpN390yF2CNcIDICxbF05MpoThe7WDCDtwcH5dyDW9P
paX9JksDPKiReNcVMvVgbYlqilRtXzc/00rILsV8QQVB29vzSCNy1uvDInrHJWNKWy+TytvCHJzu
QMNU3lv2QquXvJQPXofTxZQzkmnRtQf/D0UPge/7oZHWBvx0gVxNEh5GATuhjx4RYNih5/5ocPw2
DKl9UnPlkMEWBijOyeCYuySKFseoYDlG1RREWEwqgN2YErC2p8OPjgb9TP7YJpRNRWpc0iPBeYWU
DS/YjCjgM7JiCxaA0oYP9hSI/H4fucwIktB03llmhpNVeABN18cxLfaVYE26MtFKannlFau+n4tJ
pjsOAoRO0wgnlI05/yXrqz7389zRXkpk7o/9UBtPVmVn98QwtrvZq4rHYqBbHHrYlZ90Qcgil48e
ImkRVGe2CxTvIjHR8lCeJr7GMrUHyMlafKw7Qp8Rpml2zVpgZu6FnGZ5DbDE/JKnuvajhMvVBKMh
h2KHdCz63GPGwIaq4KV3eu+9sQl2FWuKNZu7xKWrvUmQaYHCcXAsP2HbQyfDK7NX9uzuRUTDY/EX
A2uF71DQ+p4azXS/Zr0V0diE4+xPjaSbbqZz/zx5E7D1ykmqL43sUCILJH24puiVo6qzW2fcI+WT
b43joUxbXDcdEKnZrb2v5IIVDlN2QdpX7c6CUcaieDWPokhpzCJjwuY7bSW2pPps0ZQgEw5D13iB
7Thv/JGcUhrBJDOpgzEmbnaWNTiE/XkEhBKUBsf+MKKU/NhVFebLFC7w3YD27DHCnZeTWiuon3Cq
ZF9QR0N+k89p/9lk9lfYQLv8uyKh9IubLNlVHXUJUddicJMQgH31Jggf3RklaU7nOCkA2NH/trsQ
XUV76ZmVR8J5XWvfGxR3M7Tkav0MWQg2BkGCmnEOnYWGBj5Z+uL0091034/1qvms885rLdcZLHTk
fZLOME3kBOvGSMF3GL72OuMHw0u2xoHZt8XXUsIcwfq0kmCAS5pcuUH0N9SFqudksrMn7II5RLOl
1Vv8rfTh9pCr6IwjU6kTvzKpEl/WOEnwsyAOu65brJEh4i8bvLtHFCsKVdKb4Lp17m6tUOXsBJDz
9maAJbWERV4giNeWCGwrctS5gfnQND2QiY5bJVjL03cGgkcRgsDIq7DsBud7vUpt3CRsxCvUFd4l
P7IH2w4ii3r6bVFNmcMC0ekIElzS6PGUE0rsy6bN+2Ch4B+SxqRzYp0WktoMN2LDBL+2akOjqs0b
VEHt9vCqdVf3OmnTmRQraYN4osGCV113qdUeQcxaSZL8fsau9KBIvKEJU2bJM/njvRNM6zp+KaOi
dQMbI3iyH2wnup4iDj5X0Zolj6PRJ+3nYRSLFkhTTdnOy62hC5oyRz9qJm417ApHZXQ5JcfoIMl1
ihYEU3ntJWVr9Zim9IMCHUUG7+RqqE8FqWMg/pd0+T6je77EPmcUB6eaxoeciDnCcRTbaD5OWb30
o55gpp2d7gp9Dvs/fSy1cz2VzksRJ8PzrFxz9rfNk6A5kfW82HovS99ZvfxhEIttwfW2e+Lne7e6
GiflJQdSKmgLkEA7o5O1yGkL+k7AMyeqcn6pkQAvvqPGBa+gJZQvnHawLpQqDHFhwEjvcWPHkj5q
Npj7enZNLAm4wO/QWkY1icHabIe8wR6ilsojGN0V7sg+uUUvHzZd7x16LUfGU86FmpA/z8WwMVBH
TOEqqa+XYqbhMU+Zt3CIxpgdplkkDp4e6w6xD2paAtddkm9z3KzxrnKjbq+hx7qwyS68gr/iMW5g
Ob5ybnG4KhXWI7G5ygtp4rC/zSHXv8UJVLXAVJpGFgZiq80GvU2wWdXutVgmiPbmMUPtFWNzpHlZ
QfcDy5yoc5EAw/R7XBnqTIgyfex7w0pCWZV0bJyI2JSAKXzKfdPrmwJH8Uwc/FKmiGiWhINZaPV5
RSih19rbxN+YhI6pofuWegLmg2FMJrzJ0kYqPDdku+0aU1Z3ztos3wviyIu90/fms9VvXkXAASwe
U5d6INVnwysxGOaguOt2HcMSET+hhqNTYXtZ0xHqc5db67Fy2+R1cMh9v5Iei95ZD+IB2WU/0bJB
psR2LeOwG4XZIGqYGKPb+8mQrj9I4J7uZ0PjkGggQ/R8ZMvkMixrGGvuYcyG5n4VmSShU7+moCT9
JRovnbajJFAK3tMU+hS2GuW8llI7VDHNnwz5W8nrjmh63ikMBgjWH6rUOc599eCOjBlajtirb9NG
vRRWfs7hbzfl+XeRZns2uudyFAFlkltcwDeRLehEekXo6mWI1T10kRpCdPEO6Lnvs6Z8IsQxsFR3
uehRdl9n6c20jJfSLl6JT/GJEb9e9Zd6eMjjkqzLNx0McKkTRsJv6JZ0X/TJLi3NPSursydPm8AQ
yE08VRufvdniDuy5DZjskfklTli5KkUBWkXidtAKALuJngx3UeXAOmUzhl+60i8piPKzZoMhVupA
UTtRIot2EAU2zSF1uocBeL6IeTGGsr6OoGVKB8u85zifrLk474kQ4g7L+75tn9hvPHRaTpmwT6Yv
ghSBM7Hg3VvWLzbu5abzrmNDXvL935lG+Si1GjrnuPh5b9y5Kv5EQsC5zB/d+NqUm4+Kk5pfstJd
Msp6lOI/8iYGk+c+RFDI6S72j7rCU5kYGKLmCakwURndbLo0G6d7nMuHadR0X1nOeSvMx6jLvupt
FeCskGExqkM1GfuIXhE2wmpP1+V51oyjnlBCS2iyiFrcG+B7EcpVgXIlZWhA+NwmAvvVOPTg88yE
qHr0boRnoO0E3bJrtCLmYxztUj6P+vSkNc8mydUAGd6yHjNrNJXw3Cve8vkqzvKdNyXsh8rbqJix
amq4TGPd/OKmfPHQ9wNzyw7SkyqMo+USvA4G1yycDAGuUyfst1i/peaXibb7JEEDxaBreZ98tGzh
aiP0H2RzN0FsHKlL2XXMuz7thFt/s/T8bJnHG6eKyaFtJCo65MGqb18MravDOs2PBZbvGisAEAWB
I3l45cW/rQG3nqPMr3eDwxTX1PPd0E6NH5n9Wz7kJCumIJwIPgFnxmbSafF0VNdTrwT+isjZszC7
TwlDxzoXk7w2UQC6RLKSpGCeuaq9ykd6xihwG2nVJEj0KaQI7cbOQPdCcqQjisc/Yh9zSLr8G6nI
wFjK9ntmlA+Tq784bTIHHbmLo60pFPMKdfoUzxw2ZW+JCGtvHV2RPzJ/tmHVfDEQfHwrDTjyAYi9
BeYbe5AYBnRGw7/QYw8VuzLwO3BSZg/JBssL+25p7maP8Lrzrk8MXLNiIdY46VCgB3Zbd6mfdGQy
k+7ar8/ZWuro7JMlrdCDKgDSLfGkN467kVcW1HxPhbmtLR2oHT4eWXzfiXyy3dDMajJSvbYWhz4j
tjlYlaaHVqent5EnsciWvBWJnyChcYLB3WRFHrPB60x7+lWIuoEwRLaYtXPLERA36paW7SbK9xmo
Nnk3Afi9Bro0m6wLzo7RshNr2+s+1duJOdLNUf5y1/rXUljVp8ZI5jvLnsYMXk5C/b6vsnbCKp9H
EUoPtN1h07rut2TIki+9NUKxnc26+eSMvFxhU+SII1s3n5i+ek1CisbE7Y8UdC76am46Rs8KIQ3b
ENvGPOlJ20hJpMfcG+X1RrUlDsi32qYpg5nF5c7NwF2wDiZktXrdbs3TSfer3NRUODQgu3x3wqwS
6ETzEBAy6+0bBqKZHyld+86TKDPxYNp2j9+pZrJUaKQLSshKxw0/UQfzSwRFP9DdwwiZjHaUftwQ
looyx3OG0JwgFLOMTOxuJ5A7hBBQrRovG2dF4rXoo3lnFgg4bhomWOJy2KM5O7pL8SVqzFQPTTEB
rRu1Qf7Iqoavr26G+MkaqWaQU0w8ou5pukLN3beftV4fr+qlg1SKlAkMiYS5xm2vnYBTbXTZNcYE
lnY7QxsOCM9Zk6DOcG4EE0zTJlBOUzJ2PNUdV3qRDSAMfX0sMjROIWfy6LPTdNWr1Aj6IlKq0r8a
4Jf4z0GoW4vq9jUxYHp5XiKSZ1vGuV8GabP155Jq8LI9m80xvqib0oMUPcTewAhtkBgQJSKuMBf2
7hkVn7wlJ9VL7/JJLy+1pqifnFyNN1QBuPlF6zcSi1ngZaKdjhW8q4VboNvQNuHbSodJ1hVchiGP
jC9M3oYH4WdlZXeHke1bjDnOpTWHdcNvIhWfZ+WYPsdzZY4huDRnJA7RRh43G+bwKqy4PoqW0Any
5wvl20ZWfp7yglSlrNiatMhnYN8UEW8jlInKfc48tDc+Me8lGIdKTeedqRfbDkmUlyl5TbiKBgvy
mkR6/UmLO3ILp2ih/ZraQ3YbYctdIUUtNhDqtR1voM4ApZ5Is33lnJEiTzFXGOpqzOtrYlOSBnej
lryijzafkfMjyhGNazRhg1+QMndZu+whOq32HZ52f9Sjovq6esCC/JFUkq+1TQQLuoVBB2ChOUCP
2Hi/wdscPqV6uXIycErdPZQdaU6cl8gFCtohVUMYZUbCE504iu37ddChmluiMPdaXbc9FoBR74j/
HKU8ixWSxCPdyFaFzrQOhLZYEB5cYFP3djxVR37t+FLoNUf5HIXRfeKxzQ3xGw1APrqm/6E3VXQH
Mqt76Vtbh5ZBoBWQd4oGHIKUldg+hRlvvM6mPjlrW0JGAekssdq1WF1g1kQ5LQPPSyl7LEu3qHBK
rY1cbax9tnM9PX3S46R4ijxjZdZwQAH6i8pb2lF2edtqZKvx9mMW9DUVq4agNAcskipXKHpmX05X
aasl+W6EIS6DsefIHsDp5X0Z2Qacu1AdcYEJVSFzalbxbXIEqTijFO1Tray6p+RYOALN9ZBcrDkI
GJLOJyTnDiEgrR9r86yHuVFii8QvmXUl9ZN2zBIUV5V2CaVFo/8i3WuiitKBF1cf3tJ5JEenom0O
+QTc42UnNIkZaYDZRUIysTWBMI2fP523dzRLOAK41RSxs83n4TM7Wq3b6VbELitecZFig5DJcSGb
9CEWdvdYdyphAYtLPGxULBgTDYFhLbwo6h1hry1Ov09sGwfmpM/eOWMux9VSzkr67ZTjDAJ6lOgH
uFziQu9RC4UQJcG1EXrgkoe1evExcZa6C4xs0ejw9CQ9+90o/y9nZ9Ybp9Zt0V+ERN+8FlDlch87
seO8oDQOfbPp4dd/A9+XFFUyOlfnJdJRQgGb3aw155icRRqn7O3drEvtDeoFYJoZafbCq/Cx3smE
Roe+QtrSmyjMAuOEacs/J+Yzdd9X9UL4r+d3deqrX0S/kFo+j4I8icGMrJ02hMEX0EeOesimun2W
2EkIN2tihlhQm1XmJbqF7YZD9FLh0uTkXck6hcEAf2nyhobq005DPvQrY+JC5JWV05IWLpzYa8Ju
CYZvu/YA6aeWXRKCusa3zW6efLPLK+qrkkncWBkUyRfKAbp8PbF01XzK4dwcBFgxL4WE8dAqVMN8
Ww7Y3ERhT44asSiZwbhi/cJSEIaPeMcYDCbErAiEVUy+U4JXUd110gzSLKqV7DvmOuOPIrPIsD51
Kntm+G3Ypanij+oczwd9NssfSerkmm+Nfe5OZHyKqy6f0t8U6c07bUxb3L3kAdIS6iuTQmM9/LSH
VNz1oUORKZftj7a+LuX/USHDEoN01FjqsTrl+o940n/aEypGhzIA24NTskhuxnwY7zgcb0gcLhTg
HYQdCkpRrkFv57S2rPQOzeCC0ylHz9ivMx5UmpfRRitaOW9qmoiY0YDDVsa2TU/n9Do6M36LhiJ3
TYyif6JEcW6SsnA4igjJ0L0QPqCEemKs4XAVqfynxsfc3JIXCDxLo/wRuUYYEviSS5X9aioJFHMr
wK5CgcfiCI4lMpCYpyaFU1wCHZZSRhb9tuIox45M6l3ll7bemEfKa7K9MyaRvmlRJhEuH6fTeIeF
kGMR1WGdLX1c1aNrBa3NNZxEtrwurchcTcXY3kWtJXS/TwfrWelgrLh0hU3IPFOhyje80GVC1JiN
yPmT2ZOCvQhfus5R/85DwAEuifTXJhZxv8OH1PwFnNT8yrlId0UXZhy9giRDAOd1br6j/lfI6tPs
kRB6Jl3nta/bkmY6WfTw6nC2qt5YdIGgFDvEbwDqxBurbfuYshpOUJT07DXqWg4BU5lUKEzYYqr7
sqGLeDtr+NioEUCgY59K8coLCqN13CzTs+91nKJeIEjWAiM2M8VfDZxmJBTfsMvceO5Jf6hs5w9A
z/IpnBBB+ESdzW9jgkxsR4xDoezlaWADruIoC5DW9zEHNGYvbN6UWsnkqMQr5NDhm6qX/cLcTahx
id5UhGdROu/xVxpM3/UoLVkaUoObH9G+cq9nRRz4UzGPpLkzGxDp00XFM7E+AKAiNsW33F3yN656
9p0teGHJbzqdLNAuF0f0WBhESdyLviahNiu7dLDDm5h4ql1a1ZTviCrhgN86gjgRIiYyoEvW7MZQ
tjaaXmukLUkAOrYVgzmS74GPe9VFLVNwPIlGsKiEn8twCTIOXsE8UclX+2LGJZFquFX5Z8bmUZm7
mOwAg9bujuAVZENWSi6xn1W9uFdnima7Gqn5gzrZ5te+SRqJTQD0iB1lyPAFdxQ0rs+7aR9NuZNu
Gjq6RZhvqjqeDvsjPe2fiSlqSxxyRda6uTVy9gjtgcffWmn9rNPMeMOk3D/U9tg8YaAd7zmHjt+q
0dSGA/ljgABUxCq44QhCAF4HLAWrvl1Vhz6r5L8CVvddMAcZKEJC0sN9nfT5j6DuB872mRpPO0cy
DOqrlmV9Y0brOXlWQXUvh3JBVnEtgrs4UtpXKhZhDGZ9ymC2kTVzN6e1brvxOJl0OYc+e4NoN7ZH
8ISkOwWF6H/llTb/zsoxpmLGd0RbA9TgtyykSM5SxHZx4ymue1km4gR2mxY6BfT6a3MDB5hCUiaU
X7rkiPemyJxfUaW0G+/qvMfN1kNDrwJDmRVEs9TTeTdXxKAwasCkjhSS98rEBzQmdvfXIDQzO8YC
yOJuOSA4+3mamCxtqomdryuBdFNB7dkSgZx5Thj7y/2S5YdIY1nWTn+QKmlRTdG/ckljr+4m5Hec
CRr9tRjpSahRptxUiaM9aAX9RJrOhS9l+Ve1G6kYUye5FrpjeFPTUPTTOV5//k7O+osfv42fhfmG
KMl1f3EsSrvIKYy4kxFDVijqaG+UwVNhJ+OW9mCt5Vwew9LDRMyLJAbR2OljQPKWqDVMXzaSQ5uR
8lRbfx3Mka6RlwlqwL70jOWoXyZmuzcZSJga0/BtVmx5FzY093e91cq3TbjYd8e0uLZbmc4HCTX7
EpT4t88fzKUZi9w39iOIuhira6kE0FMtY6EoXUmP8qs4EQhdLDCpEBVUIIBRvWcxjeFc1/K1yY/3
OVZ21zEYGCcPHY/Q0vaJZkVIiUuT7+wmVElEzPWIbjaZidmoiI2Bv+xbTuYoni/eAESrMnrGM1xN
hd9/aInqQURVWvsyDkM3dErerGr+Ljs53nqfy5S9uh7aexQVixBco0lw+j47WaLAp0DmMY0A4zYb
dr/UdeEjEqqPqO6MvejgxwyWWrmUzxcHbl8fmDjz/yiCZ2DRImditpB2ALVebbRkZcpHi/4VGZld
+75wffGwDcXepO5+zMfC3JCrXfhmkIkj8qMAzN3ri6Dgn8VghN0d1RM1FViRxYOpN8X33Oyt2wE4
zsZe9dKlEFkzbyxxLbK+0kHYUkStcaBZRWur1Mm5lFs3Ddgc7orYcTY0I+cbY4pcBg/StHWTuXP1
HHWjG8F38YHGNaZIu851L8qZED7/sC7cEnMhjDVGK+7TtV1LquKYiiCx84o1G546jtJ9TMj7baB0
5svnlzr/IkC0UFZCQ4JpFv/M6YsSfVArAClytxrS/iqq0/koKXl1FBpN/lSrkg3VyqXrLTMbFlOs
u2fXS4IyqDoKKy7YW+MwdGG3o89W+9Ap7Id4xly3MXsvb+T0E1zyJ9mVsKyglllr/ftWGSylYUXN
8C1wtFaD50S1xZ1VK9YhbaDe7rqwfZ7IZaEZUaTZhj7lwg0jLyFqhikA4N6HmPyfL6EKikrnTADL
GAbjvTYkoVeoor4ONZkGhcZG9/MXeibKJ1uT3ZeFz4+FhOiN1fcwhKUc2TqTmuJJT/OV8T3b54fg
av6bXQ8tDc2N53thEeB63Bv+QvIE5LXStkyKvlM7Yma9H8en96fj8bDz3ath530Zdhuf+se5c/Uy
/73W2p88QZgM5OVaN/uvey50OBz+Pt982bjM+Ud+ckcfyQD/vDJaWLkM56QCpPU6ljQnnC1V/Znv
7uMlMS2SBsRnp643y+Ughw1nlcoVfvNtvBUutPMr4ybbjy5iCxfS4AEtxpE2OAzeR2nvvH0+Ss5n
mEUuqjEeTRk7rbbSFVK4qHEzV0iCKdPtxqC3jw4Ajz34Hfs/P00uRWYhZCh8Q5q5mjKroNOkWsAT
moQavgJCk1n+nP+q5mdallnkgFOaWMwwy5/OY6rI6WCCTODwFGdfBUDsJ7BbdPtSEGGfP7tzxe3i
dSFtlquoS0jcMn7+GR+zOcAvM0Tscm7orke0JG7dU+wXCDQyGjNy+CPLJchB2B32SaFGHTCryrz7
/GdceoUOVRoV6dlieFz/ikpiluVFUo4mqoNW3HDUk+LFqSN5YzE//x5Yy/Gx4ejF+MKidHq/OKOS
0ow595PeOBxR38IvGreFzOebX1NhTEIdwH6OHHx1GWQwJFcSHOOmC+nKbXq1/LLADFVP6kT+WxvV
3Fe7qX4p2zSExpTm8ltcyfZznlfRcxTq6i0dkRnVqGE1aHmyRbph0Hlqd1UwwC4rRbt1krrwaChG
cijAJo/Ncf1omoQGE0qdpVAG/k9ZjJTAa8TGC1im7NNpDx4DD0ch3hiJwfpVdzKwvYnGC43sPr8N
zML6Eml943MOT77VKtnIiAHGZmOAXbo3U6WUxGC3FtvK6Wu3hSU5mUYR0Ig6A8qbVXmTFeQb93bp
a1KxNOCkYI5gIVmN41hBSUanL3WTQk9UTqRpMrqhLhKKFbnZOGzOq4iscng32KfKGRGynWT9jVNN
sI7/8zelag4OR5UvCyju6pbhwjbkMSJ2ZusIEEilzIqIczrYah15n1/qwtNVMeHwRpmC+W812sWo
xk4eR1h/jbHxUQ6qvgnxb+OGLiw0vMLFWgFXk/taV3JB2OSIRZGM5ZOovUYy058T5bB6l6NbOlLt
jwmNzSp/lILRLURcez32IHwYVenShbRuErsZ71rU6W6FTiveKU0o32KaR3lZO1DC87q9pg9QeUIq
hZf3dGM+f1AX5jlOlywelAzZZKz9jRp6VSBRSuyqjWXtixrxIiKrGxqH/10Dj+QckCviHYujEh/a
6YjHtNsblHKZ2LWZPf7co/HCtFw9ENBDmbbXw6M6R/WXtJ7NI4p9WpZS4dx/fr/nVhV+BdyEBRmM
9t36AJ3+s7xU5oh4x6a0PLYpzKcJde6dUU46JaqgqTzJjv7WY6QhcUtBigHw+8IcpP8Z7TFdBCzE
A5nC8ZoyxwxcZvqxnnGDKqhYiFEjpZgQibIYexxEdKlBvMV+Ly9SwVwkL+OkbCXBXZi7PuwEmG0x
38DtOH2mgSI4lCoTH1KpTS+0TOxnzotQkKmf+Io8ON9AI0Qbz/DCmMERK+MmtJfdgLk61ZB/g3oZ
DKgLlgMJSKckt00n0OTZkbyxv1c/5vjV7GxST6Di+SHDXxfT6GKnUR6BTB8FUp2dofTSsAOsz4MG
DZ25cl/SnG+wIoJZyNP0a5zOjg85VcCGbxy0BmR0OJ10W3dFzIca5zLwfmVOvs4mzhP6ZhkC0W4R
CPsiGbLmgBFY0V0ZaJxxHQKM+ammpfKzMmftF1kaCnGRBAHc9wjmJZoBhon5OKB5ieeryaF+KCUA
0IhsdViQObHgelVq5s7SVOmxjRTwmUrnZPc4XM3vUgqnv0wrAxE2RLP7VMxUDXubVBKU5mHr6b0q
Ra7Viuq9A9tX7sZcLdFqTxYcwkCXKsKTusT82rWG8tqHY/Vdo9AqFqdsNT1JFhn0e5V5v/OsXEjX
7VDR3WQmS64JPABhp9M7fiI7ytR3ePihw9UERfQ7yiYSUREpiBEwei1BTr0RolmhCk1o/Uw7V4ST
uIs4SQP0aeYq8KbJbvia7AHstxTJ/OrluGlT1tUki9ylHJmgkyPCcnH2owI0nYKaHzERCaHPCMgD
gCFW/GCHhhHuoDvC+HSaYbqHW55CCJQIkNxlqUkYjQOz8KUmuH3y6G/XP80yh6dRs8YlvpVhFNuZ
WcG/6hTjTF6DatS3aK9sycuIMol2eVC0FV6xVo33UgbID41cUiGk1qt+dO2xndsDAAU0iujk59JT
cMtcD05O+EJV2f03qO/otiQKJsIbxqQ6ZkZg5bc5MOTrIKfFvEspyPyh/TPPrmhA9C0svQjgYmyW
PsaA7i4TzqQeGlReqOlGGX016lb7PaKJxrvl1m6tSlYrX8/IcvGKMW0MNJA9aET6UjA0x0EqUUWA
ttP9SU7tP1SJxvS6VqdadY0MRY/RVZPkIUsfDd+WhvmtGsOOdBmgijFkUS1Dh1CwvyZ5M0aNq45I
P9Er2BQ/B4OMLrmdNAYxEZcF/kWwTW6l0hD1SxkmLzMKdQXCTgppNw/LowaX3bcHKQ7b3FdSlUyQ
Gdej8LuqEeKKkC/SynQKyIlLw1rM+9wcdMJ7C3CyVzMdBjpxjQIRtLcjdPAMxJzqLNzem7mXdCj0
cjr9AKEX9NeGWrWdK6VmBlf6o3ZfBFlVkZtBnBJU2EKnf1hnjuGKKEznw9SPtYlvUymre7tDTk9S
W2gkV2keAPZF6GypXlrHVnGcqx6lcMjnO/lJbQ/PoVWGZGP1FMZ2cR0PtyXy/NeeBetnRHG/9lMW
STRduSNkgpuGSvGl0OwALncpqK14VEN8GHH4J27l4utQppxZLLDOxIpB4V3Uhx2DJTHp4Pl2r3fo
wesg+KVPU/vSWKlK9uswWO+CDRqdGzLThiUzJbodlLiU33qb2v1OkakNY04ICE0N5QBxUJ88Gmh1
vkls6J+ifKA8QYqGsQhTya4jwpZ0OHK7lOuky2vNT2Uz/DNhr/+GxKJ8+XytvVAssSi1Y+FFXSXD
Rlpt+JBJUdJrSB3rexJkn/Au5ZXbdIpSIpcxAn3HI4weB/rkb1KkmddSj8P54Oih8CusJuz7Q7I1
N37U+daQ6g1WR3hzFNepAJ4umWVkd/UI5Ao5SKN/m2iMoBIxZOPGLAvB3JPr+u+hyyoNQQuALSxY
Subs1HhAh9LJWv7TiOTpu27GGrmoU1T8/Pz3nf88E7c8HXt695wK17ULAxcxEVLUDnBJ2GDBI/U+
l+T0z+dXOV/CMeUtL4cgZ/bj6zNPPIWoCEeuIlntThW3IfQqkew/v8iFRtjpVdaPmg7qECtcJd/9
etod31z/y5eNS2zdyGovUldWR8ITl0h34Ju9d/R3/jsy0t1zuo897FcbW37t/P2c3tOyI/tn/2jC
MZ3mlguCnfJnr/UqN7vTjqBoPM0r9uLOuVcO0lN6NV5FewBVe+dQ7jNf8cu94eOM2hV305XtI77Z
GNiXfpitU6lZYIp8dautoNJqLXV5tjgVvkXfEj2zsOZsGQIvPG8EUzjqGKIO5ZnVK00aZIoReCXK
CFl9NFpD3hNzlz82VVl6n7/b89qypSrIHjlgU9uiu3z6pFOj4OQFFgfhcom0K6zReVS9Wf4agtm8
zvsRMw+MCdjFUh2CYE5CaeNlX1DQWDTcHZ0Gp4yCZG2Vpdc+AW1Fn6+kRlLcImdZSPvNYkTLcDQ2
XmrZ/Z/ADixg4VPT/jHGwM584qyN1m0Trf+JBbAmGrGZFxW5OkG1Z/uBVVyZ50OmpuSzwV3D/mYJ
IYmD5ETp0bQDWywsdcwpohNVs/Fcz2he9FZoWNmYTZdMB5rCpw+2mOeww3WJ3zRNcbOmbaoBMm76
P/VUD4/sqqvA7XPVAd6tTdVvcOVVDHaw0p+laDRbtGIacTGDY0tHQ0m7p8ik+r6zBbBAlxA/S/c/
HwgXihgA7yimUnOneW07y9D/55ujyig6MNd0GZauK6y/+dnWALALq0ifm74jFIDy0e85neMfESWF
/ZT2ar41my0f0OlJhJaUTEMHrjYlqTVxqKvg8cCFzimlDI50Y3VUvIiy6thUZhp7Lzd1sunH2JYk
xMfVPA5+TrHqZzMX6a+NB3JezOM4BDlG5xRGY3/NTOwzaH8pWi7XqNvkDrdeuVPBp96Eqj5eJ0DU
j4otSBso4umxTaLxGyMCk4+SSg9WEQTeAGjAp2k1XS0RZSTlBORQt4F+19Lg2xhuywy8fmysttSf
ljmD0uPpy1MkhHYDYDICUTUY5YXUHlGyYNyc5uyrrpJV+vnDWQbD6no0y2lFKSyitM5X1+s7nJN5
MBJ1SgnoHu1vdSXaabz6/CqXxiSHX9umkkr2k7U+l84izImMjDOCxjOKO8HYLHkboSEhgR2lmQhA
vodiZ5HbhtBTBpdMdG/cvoWzbG7M/OdP2F6UQVT3OOvza1bf82xl40QzEPdq53TfY6W0/SZrpxdj
NrRr9J7xt417Xx7h6SPmBEyr+0OVgJ5iNTOLoC61uqCWbBEi+541kByYqZUvIuFsTVFZvyNKhtBA
Xe+9NjGSY2Bbg6dlWEx3xL/mj7NCLh+4I0oqc2BtVFbVc10ALCUO/Ev/gL7kumftdAUiNo2qXFHb
TbDn5I0urk0l+W9iD3Pk57Vj/jY14is417b1o4E546+Z5nXqSZyqzF1jm+E92qqhRpKowSuZ0cQy
8ZeLzYwuifgZZnX4RZ8n61c9mPJIxg10h43V58IQQ9HNxMVrpd7CRH365UwJ2cRhRBGTgBeUrsSz
SP3dVIYjPHRm97/xJDVPTTeELzV1W7T0taTeOVNdjhu/5ML7VvkpzrKHpy+/LnM2qtwk46RS+x8d
46rFuIWfq9VvaFNsyYEuLE5kOC8CN0QHy5Krnt60qsUTPhagjc2cmHt5tNvrYjazZ8NK42cFzAzh
OIj0DywH3S61leYh04zwplHM6soq6v6IuqAg1LUFnU8WxVGSkvlK4dyVbswz53OwvciEobCyKDDB
rfZbbYTwtAWK6U7aIL9pY9NiSZTbmzIBrWWR4Ys/t6+ODlSZLYbwhQ+eLRG7H1tTwYqs18OOBOt6
1kpkBVbdT0zk0HH2KYKhEGFgaT1E2BzQlZOZgqrSEs6vPumHb47cN7Lfo8m28cQVza3U2B2BJo4F
PJX4RyS1Zlgr2sb8fz4fg4fkyLVEWLExXc/HFhGdc8Qk6WqpTUi6kEPPVOrp//E2qIAy/RmGsuiP
ToeNIziddz3uJpsAjOc0t3Dw0nH7M7JjeWwbAWxfDpp2V7Cp3ODzKNr5dKiTamaAOQHvzeJzem0T
2TwpqwQPBQ7sNgMO0E1jJr3b4ub6ixgpAXpREtuEqXl6IFY5AFUQaOIbRgjzEOdN8EWkc71VGr70
swyQ5uzvrKW6v5a7hapT08UswSZVNobDQR5AX+hFQBkidTR0f2ryS68NvEO5ykRcF8rXLpXT0QfW
ZB0DkVeY+sJmS2J/YTIxFD4buiWsH3xBp09LGpFjkfoLUCTp5uec2otPjdA4pra+pZ64cCnOQpAu
F/Gjo3zMNf/sG4kh0wCqBI1bOrAsasgPnhrH6V05mFu7jg/u6OmaiHHA/igofLT9V/NWFHRNICK9
dccq06cH3IYkmdBzTY6RElb3mMo7iJhRhf9LKlt6O7UZ4ENtHO01TWpqM2U+R18F8mNlF8td9KjZ
ZYhq3uJ/erol9ZgIk1lcW1Yyvc4QE6ihsM8xsPfksnVv961m7ltaUD+QwCmvwFqa1wyX54siKb9V
p5JfWqWXf5Afd00bNNvPvUh7f3b6GAZKMctwJIXOwtJmIjyUidXI+yButS+N08iESJUyEvFW8AFg
44xxMGFjgtYiZShpXanqaV/2Uh71u5Eg4HeCGAPpkGbOqOwjenHdbum7agQt5w6uTzkk+dRQinR2
+0xtKfUimXuJg1oV+KPC8ddg8vh2yTC2JKTG/fxqTCM0BSXH6sVfjyUW49YUqJsGbfybqUwoBx3x
z4RB1cy+aiFpZBvT2DKBrN4vCk+VrAQatrSQVosxrnlsXjqVUJ5ncKSIpXt67Qz7KjXUK/gnIdbI
sdmY1S5IchyURjQXIYDqMgiw048lHcZubmr2Us6EK89A1n9r4LZ/nBPZpCg7WsSVYwjFXCH1VwON
LY+Ob3cgzJ44cNmZ95gB9GOI14vDnCxIOKJct7H9vFDm+xDUWzCuLaIk1hRLzQhyqaOG7lpY+n1L
dlKPOmTiFzCDf8Sh1d8jpLexkdBx0NiTPpRsAm+z3hwPShRgI/x8e/oB01q9KiC3JEoATUNXsX5V
aTXIahwtng4jKRWPGlpfeDbf3ns3VLihhNCN1o9GWXuasPh8newyVn1bKRSagPgdfqaihLaD3z82
8cfEcFecqiSFNw6medeRp8DetleaO03pobQEVU24jmIA6MBBzdGTBqc2GJ5OmpJDnAwgQxdX6xS7
duwQFjwPuETnNE0e6skMfjdt0RHG6pjTg66r4rqIo0jnOKdJ722LLntj83BhHNNPQ/XIkQX217oL
izslBBYjGlefpc4Tpdb+oQireHUeEh5Oe40+VrSlSzybiC2KwIhO2NfxRjhCnw7joImRLwMxcetM
yo+BlTTXmPzYv1TW1l71fAPJBegVLg1KzoBM+6traYJGCpOLaxdAqPxglMQfWhXK1ziIkh+S3rGD
NEIg8YDahmcsUOROUGs17iJ1Vv7UqvLXrDt5l0/a/NUQ1vQemU37hZbA/Pr5OP1oNZ+MU8q7bIyo
ayzbeySMp7+UbX9rNZWoXE1CD3WYw1YMbjdMg7HXFTHFd0oCQs2rlKoAh1DPwQAtYRxobLJvo84H
zpHwOmr6065L4q58yPtK2zpMne01Lc53HHBlogBgocmrH1kwBnl7Go7pSU9/kpkd/Z2MHLOVk6vB
q2WQJ+Vaozn9DqskeelnGVoSPnD2OCCMbLJ/FDx/bmZlAn+TMuThUe4rpNID+e3iCIuSvbvzcSpr
kY0fuD/AJ6FeYQEDT5P2HhAlu/JVPaNlZEuIOw8OcUj6xvR+XquGtIxbA0+7zZtAKnP6MnSrLawh
RWHU9KQh9YlCp0UT+t6OrJ4KS2Z72Fl6v1OghUUdnQMHDy7mPdrLG8Pi7Pi6/BKkYHybS6l5Lfls
WTq1rGClibr8zab9uVON5hCp0nUYh8pB7cc9Mp6jNUHBFHNOIy3bmiQ+puzV0OQ3sNShxkZVsH7r
ATNV2VjLb1Cb4X4IEVQCR1bNN5LR7GDXhLniIhhh62DJtJhC+DKDrJCYgs7hcRGUeE1UzMehCKyr
JozkO0en8xhQK7utB6Pbx0UgIPKM4yETVIWmgGoeLTQZBkBKblyp13vEPaGfixpHftOKvV0AUyjl
FmR5aas3dl23L58/+PNJihulzIunYBGdfSxz/+wWkwR7VeMYbGcaJ/g6y2Pvt2Vn7YG+iqf/fimO
tgw0VQOXtU4aBoOT1m2MAaPTB1rMmTnuqxYTOX7E8urzS33wsk9fJeeuJbqXsiV39rFa/nNbrSVN
oRAJS1YxA6wVw8RODdtbXiu9j6fZ8tiyCX2ndcJ2MX6P/phRJBmUBTQmEbgqW0JOcJibP+Qq645z
mWE9H0rxqmp4NmObN2mHiv6YR7n0QKlbeQxpu0HOjqsrXfThfkzzjhDUrpCPmjmJY0GwyK2YympL
LHJWoaVhsCxqy24JOfj6SK5McDYpDOZuak0mqZ8konpQm6THNEA8skd/2UsHmQgSzQ8w0Mw4Onto
n0NW0fviDIG1GJ4ggWWc9pSrse3CaKcUhlF546DLV5ViYxcVgxXlkEsy40VtK+3356/rbHnmFkjD
oW65fHoc70+nIc1hno/mFCJQ0sf3SheMD1VnDUdnVlNkqA4lkTnemnIuXxQsAmZhxFHrPQFZHG2s
E7KE5HZoHzm4FV4ThJ3Xgpn+Oafj/FVv7WpDuXy+beRWSf1iw8n2FjP06sQUlwATKZsVqB/S8or4
A+WqqtnE461l1xOkeumSQ0u4+ygBMJwWEM4gR5AxOqXGhZpIWxX+ZQu/+lKYeVmPGUQU3dYnU02H
XDlkcDiNmGsJGvsHUijkjQ/y0n3z5Zt00UyadRTFT18xuRZpSvcKJfpU27dNnIffJpVcRMxT0bF1
GsML0ly/L4GbPU46skxYLuOtWffNHtzT9Pb5gLsw6/E7aOXhiaSvt8btd3M8DMDUcleJu4SY6hzw
dWgGP+TQYWfy+bXOK5qLEvWfi632ZhN2foYZH2hIrqsfxeY1Vpw9ddQBVEpTUByO33jD4JVsKA55
dti4/jKkVm+Y3RY/QKN94hCXcvrotSxFgAoAhkpN8pbYkvOaGCLydWgwiMxZYKo5GV4nmpwPI92D
p9qhNAZQUvvaDMa0sbW6MNyYrBC4c1BZBtyqbCTVvVAKLSrcVEHNEpqScWUAD98abpdeMF5Xh50m
B0lYAKf3bOlzpEa9g96B0yLxQXbzpE5qDRgTFeSuL6BhJCXD1S/J+T3goNQImbX5WeMgN9Gu0dKM
v6CDKEoLUm8pyeaZ8D9/MRcexcc6iOZ/aams5QhRx7xUWLyX0KBG10JCvTFTYRw/v8qFJ0EBGwQz
nHeVP6zmVuxAk6XHBPNMNhimuY+JmssSdN+mo2xs4i7dEDtJTjv6wuJfH0Ht0qHJ6jCVkD3g3OgA
7EJYM8X8/PkdKcuudDWg/689rpuLRWgt7zbCuCocHRTQSEjIMxhhQqHlILFNL0G1cj1FA2KnfGym
fh+Vc4Qbu48Ga0dqoEVUVtQ/a84YFwfIW13kS12Fvm4O7YmTYKGr+s4cghZQW1RRtP38l196QCj9
kPkgPtbOzK2kUQB/azFulTMaWbvRnRsAN1sJXBfeONVPSsIYCHCJrRXnZVSqNuH1pZsoYQFITm58
TdJzgTx3VjY+53OX9WIWQcCKBRTPn7luO9UG3KCI5jminYGDggS0lT1W8VAQ87rLSgXA4KzNnl2U
1p2qEbOYloXkBqHuPNBNlLxO7tkY1077ZUT0tXHsv/TrsCEyxUMR0KiFrlZbpZqcCENbAVK0Drod
fTf5XZ1D8xe7eMW+mwLZMo8J4IP7KtH00m9Jk38yNZvepsWnEsCBkvNmZ1sjuyRNZcztasTHW5KL
C+PCVtkeLikemPXXB48yjKkZoplwqV7Ux07FvjtrWwv9eWmc5hJpPjaTItxtgqtO50SSXRzkoV3t
FnIN2r8f4etWc+epZAeiqI1jz4IIdp+UTXRfgtzNPEjx0RvE3ddZkTQPaVW1NU+fH/uwRRDSiu2V
scOR+/Q3QVutUbLq4JdKa/hS6e1CshPpX1DQ814fpu4KLYwvJfl7yyHb10enOgwKVebPP8wLA4WG
ls7uxKKazY9ZrRcjNu4GS4WAsmLKaKizzKejlTzWFIWfinCGAV7k0yGUCTZWRGL5Zl5NrkRC3XMt
C0zpiGF8U5TzUUk1sbFpPN+p0nSGdINtF/WabqxGMYBcx6gK3pkkoXhtm9K+g8Lq3GTaSAgSnruD
RH70RoPnwkV5IbSulidCRWm1a5irom+MDl5TE8ysTsCz7mD4tAcxlpMrAqnwyghYwMZ7OC+80ONT
MSgvJgWVnfnpeOgjM1Uh9Ql3rPPmLWLMPJdIu77b1aDfw4iEjgE3zvlpmhFYWsosquIWBrgsGDNB
9mJGbfSrgQZwr+DgXZRS1vTWqYX5+vnvvPAzOadw4EJMSHNv/UZKgralVq7QnFt5u+9KPboRNfjA
oWi0H0jWtxJ2LtT3SOTAa4w2jOQk3sfpcxEoLERicEG9R1bNOkKOYKbo83dsRCEJ16aa/6r0ZHpU
pHB8ncDlLcAinWDwoGoNP8YFoF6VbHYSv2Zlu66DJH2HG5lDYUpG8NOfP5/zJWhZ3ZCQcSKV2Qys
dvsZZjrEKhTrFUke2OqG0X3YUtTobBBM//1SRNRR1OX7RGmzejK9wQ4eVSozCIgiH+iis6vspN9N
sHA37urCJ8HEiWOInidvwVym8X+KClFKIU+S6UtYJShR1Oml/WvW1PBacuQJajDUbMTeWi1vIVwu
PE50a2zfln2VycVPLwz+KwOOKAN0UGrhh03veIVepDtH78ON7eK5+s8CZ8GFlj0v6ANzeQj/3KRd
JEh49OVaxM/b8HbH6L2oMRMukadtu0tHjTMzhOzZ2Y9WYAy+xYw0X1WZCX1fkoBm7thwkjprCkeC
hZvTijRzOwpdCHq1egxJMwTNHXbCd0JVBJ4Ea/VHZYLb3vVo5x0SFTgmbMwsF94dDWG65OiMMQyv
PUOVcJBJ5EHlpqMRvZAs2d1oLAi3BvmDT8hHZC+fk+TL52PzfF1nT2SgSmW7Sv9sDVazQwp5wIVA
O4gy8CuKjzstGeStPZjGKzndD3/gFhZtHC4zwkdOX9modEPaKA7m8nhS8ShM5hdzJLxewo0y72I6
sUdAnAY1aF2/l0pMr0hpIIhUbJswgkj2cXTmZlPJcz5qCSOk460woiiwrD8XicyMiWNk7aqRzbKZ
cOLwSGEwHIAayuy4STSg44+IdpV3eqhZ+07pxBKIJLIMJmhghbuiyawfkZynD3HQdCAmu+zl81d0
PpPrKNnoRtGOIJRu3Wu0M51WVSVjLCKo4YeZRdghSl33JhNA7f+oO7PmtpF0Tf+VjrpHHezLxOm+
AECKkqzFImnZvkHIloR93/Hr54HKfUoENeS452o6oirC7ZISiUxkfsu72E2iBxenB/wgDGN3cbdR
8QLrYxjzE737wDhzsR0SMC9N81JZIT+kI18OcCJCJO47kXAQwS2uTIye1fJKS4Z+XdWYLXaD4j+A
YNWvaTufBbfNp+ThFoLExfdBZUanY7X86lMhk5AolpH0QoCqgBdpGj/jIoi+BVoxveQxvd61pbaI
rMUF5JJVl7ftlhJVmq89z8RkIaFhAgMUactHoWqUZ1DZteqa9SSJzjABEpZoM/w88yqPo0e6apyI
xM5UWFjIw1fZl4DwxEoU0LjrMCTp6oRW0qgNlzIdyZWqjCp0xWBYS5Xe35aW0WhuJxbKM6rJ+vr0
sxxvdk3RgXhQcAZ7Rx3z8FEKVHuJr9GrrP3iCZazdG21yk/4QM2ZYPD4TGEgMKVcqgDFgKweDiQE
RpiyvRio6j1HkuKINirdidPT+WiUOR9RQVrRND0iocteFJQNiU5cB2yKLjNXQ45E9OlRjl8aZyN7
Dj7hfCQvOZVylyO9oUuxEwZ55cxIwzVimf5VLWvPp0c6ng8dcZ02Fa9m7j8s3lpJTjyr02MCG2fZ
NYVByvd9fVac6YMJEYrQfidCIGA358d49203GHYpUunBs+1j6yYshv7Fp/LsVjUiND1b89FPmsiG
a4svcTsBqJfazkWgtXT8rKKviSDideKHSMfHrXHmaj9+OHIHCfw0uQRZ4NL4i2Na8rwkgVSqls9e
nMgoo9XKQ2TGzffTb/uDvuJc5uCmpZ2n8YUuPkwFwUaOkFiwsdxq+PwmKbYjSa6vAHVGqz4a8KQX
uDIcYKSy6+lBvWvryv9C3Cr/ttQEQgozE8sEJjzD5BZrEmWUBnraQVx3IBtUcRouddmPN2emfNyG
sdDi0Tg82T2wmBZT9oV29OISg7FMruK9xd1vhyatGNSZwaeoYkT1AVX9uOnaZ6XOexftm+7H6Yc4
XmEq+eRO/A+2Ocp3h9sPejI8Ru5IiAx6uA5GMkMKFy0y/uW5t/rBNTZr8+BFTMiNleySqII7H2du
ij+hGeQ4Bml5MpfRwqSRrrFQydDzDTTtNcknI7QpVqk340g84HiiCjBKxYMWNUCxo/Ex1WZkOKdf
xEdPhxspkR7yeiSwS4b/lPRon+GyCNTKRD+yQ6DtQobTu2vg2O9Qfq+uIrETQ8dXINgAd/EvkPJ+
MDMTbshI/oC3y4Sr6OnHOj6FKP3xUeD2S7CB3tfh+uBNkQRCE6dOPbQJuDU1vdRR7P7dq2hGGcJ0
ochIxgiU6nAUaYgakQw1c+hACT+KJMyvaZhPNPU18UyB7WhCDEUP1BRhCTHechMgWaoWGRgix+ox
Lewixb8gRf/tujJqvhqMJO56SJX84XBCmScgp9mj9w7zoNgAXkLeuzIN9/TizK/lIASi3E4hinIU
XzAI0sUHHCbGNHiIIjqJmQ37Mg6VvYKM7BdDqcVL8M267etitRlQcEfybsp/f9UoCc+el3zDIg9x
OMnQ66w800mtgKTMhVQruyjMFg+ZHK+n0zM9yoVYL3MGDc8N//kTPhwKEBlBf40QiSznqHeldiZL
uFhdBYTmSvP7Tn+z2suM6X9DpyGmdDhcjcCMVXSz1IypZ5cpt/Oq1HuTDueku3IcdRdx2aoObnrF
Gj4bOZIJ4EGi+Wtzb4Yr1Ly7h9NvgNL+8WrzULQPgAnQhVreUGbPxWOWWJlQJsDuom/Rbnao5ImA
XzK5txwtHrC+GFLFv+MB8N4bgZM/JRUlOtvMFfU59MEgXgSa3z9NjTJe08FuL0qUU2QnlXQZnH6a
ce35hTYiNFC3+QQ4yJoaLogEEOnkS+0DoAu9ga1SitpW15tWtSE6ABGjDotpWCCN1S7wkGF2VL9H
4MJregSTjaof0yuCUGChGYewA/MblRfRF7CBbnrcblZZo8ahG+i5fFsLlhehO9LV1y1CVij3Z4H5
kgZjt9GLIRHwaIomNPzBsULM7vTqlqaVGSGO3WPLaFWtEjgACYSnyAj7aysA2gfpPlTYo76PYXfb
G8L3HLHtR9/wZKz8qvFra9TKsx/lwvdCDLUM23QtyO1Wjg2Lu6AVbvHnFXB3V/sC4WmipPJTN0sQ
uUXXoEcMJAtl51ic0FYCZRMJl5MYhBeDiirSRerrwWSXcoHKnpkXCAtgfSe6Qi1b31NsEpggxLSv
BZa7qi22Ih5cwghj7K4JVA4qCbltYIDpgJtTm4y6vmq1EousJJoQHUVck2UaqPhFaxrQxbcuzVMZ
rfZ6Qj+tiYYdSGFZdY1BrPZV1qeZ21oNPiugfSvDzgG/ly5EIVocmjSiKFVbhljY/Vi0XyZcGXeI
uNOPioqyydYJu8QHglgM+crC+jG/moqZXVdMWUr/oeVyw1qBYr7bIRPb2ewyXXPxMKWPV1U65lxD
VqD4RwYtD64+U+OgZk7JczTVAx82cvyy7Q8Y8ihSbmW2b2mYIwHear+0VjqJSFR3RJrUnmMch4c+
f6bQ2Q5bS2zLLzHqYKAJAWCxQ8hEP9EQECWnkWpQ3CFBVAAWS+nuxQblbicLjGom5tN+AEMYFLPh
eoxgBd9TYPteb+xRE4lyRwks87aYqu6Twtvk1xn+7IWndOq0miBU4sFbQm518mT2VmAjGjPKLzZX
Y55rg01hmGP49FFwfIVxWRIucfDP+Jll3OZNQ1RFcQHY2EfuXxQbrhkLqPfpUY4xzTM7C4wF3w66
keQgh4egXBhGKOezF0wfoms7BPE26WUd2wIAqV6gJhsKA9ZnaVCQhc40aC6y0AQIEBfavSEl0X5o
S8yUKMlZOyWxdHrYVX/mIY9vQCgKs6gsRSSNCqd8+IwqHdSpTchFpBIekhPOssQWWM1PZRiqn6dB
G/eghtCHwS/STim9X55+ScdLAfSOLB7+BtRMajKH4wPamoBSqKgSi4V5l2fJsK1r0Tozy+PYkPvI
5K4lQdHnsGJx0VPokVMxiFJH6Ony9NPaUy1sn8Wd5mtrI9O+AJ76FJkT+laY0Y7YcqL8It5VaXem
cHcUrqPUhRsxFDOatOTzi4tRkguz6WU4Wp4yej8s3DPcLJ/q61LHCOp3Xy0fH8U4E7Errn5r0Vfp
1bJPiMJni4fCuCiUxHstauO3PR5oYM4JJhkI3FcAB4cLqFqjZtQ0z7AYbeJ1r/rqLgxr/0wF5IPX
RiRI+YPWFAi/ZfsfsXoMLQqqVJXXxZiaVNMaH7hZrt84k8ceb0hw/bNcBOhIBGaXCpCVAnrBwHrc
0UxClTg0xrVXAD8+vTbH2ChWhB41eJU5TKIqePjaWq0O6ijEr95CYQVbqYzqlTOJ8WSuWo+oyIag
2ONJRBaFh1g09o+JFhURFlMKKGivKNvLVmmT7syH8sHsSVNozqL+SmXrLcl/V8yogzJR0cNHQKXK
9BWUS3MVS+ganZ79B6NQcTRnXQ4CUqA6h5OP5bLGupMqsZFIGM5ZbX8rJol05h1/sGfosFOCp3JG
brSEF2ttrHd9JM0CbMgN9lFdrKkww06rjHNJ3nHxY+bdU+Kl1zADzJaAzMLLc67NkkTC6MT7AF+Z
L9Fkjfs21IKNjOXAfdtK8Wff80NkzWX9Ue1ibVd2JMqnX+0bbvIwpeFJFA5VOrgWm2RxoAcF8sVe
CFBGRy4svBq9SfwaxG3zA4BiCB4NGnxt92WfmdcIfSlfpL6MgqtOD8fESc1G3Xr0ZvZSnGMPmMXw
AxI5by/HxhiCVYJa6U/o2QBHZeq714k1FvV6mnrxOW76QUHGxqeCHxVp+mp6fSW7uZ9TSwzVSd+f
nufx4sq0WOi0gF+c9UkX02wifSgkUEAOYr6RS6lRRXYwkr9CmTTPDHV8Rc71XZXuJbQUMJMLnIBG
9RgyD9LPo6KE8tUktu3KKNXat4soV2/LFAvrVY5n61eqEgUw8F4rzynOH6dvaGdyaYC8metNy2fQ
q3JEjQUTogGL6i9ZhGkJzvH1WjFK5bscxMNa9cr4y+l3fJwvcRJA2GBFKXIf4fawManZS0jDmlMN
TtTrNe0RuS7tpvbCiZs0Psc0PtbAm4kzHDssKF0Sa9nYjUkyxESFNBHHUrlNzQkzZWlKsUMrfbNV
Lkdf8Sv83BThIZAtOIFmXCRbw8parMuaJLgPe4/0Ii8EJLskUF7bGDsWV2kgFgAvQFP3kn5T+TOv
s+ohmPqcFqAWhN9wdrIQP8VM5L6G24wfZEb7CtssoQUuLkTJqvDzOP40eLEu2NhGlrCh2gLLl9IU
UsnVVdAyLnmP+ioYY51tInyjVVAjNWq6ZYWhaTjF49dKqIxghl567WbwuSXtjHPrHC3s6NNAhp0P
n+YjUAlyjfnv353hlYZ5KUaHeJhNdf2JglkLMwGjZRVSgnt6hxy1kKhbvIUWEHz4DpcdVh9WlSmG
XUth20huYhly3CzAVW3wKyg3pLg+bAlDvvXyGOm/02MfXSKMPdtocABQNuWfw2lC7RJ8GJOIo9Ax
uQJ9UDr8gHL5Nsp//Rz+l/+S3/91ctb/+m/+/DMvUHb2g2bxx3/dFS/ZtqleXpqbp+K/5x/9n//0
8Af/dRP+xGc0f22W/9XBD/H7f43vPjVPB38gSw+b8XP7Uo0PL3WbNG8D8KTzf/l/+5f/eHn7Lbux
ePnnHxhOZM382/wwz/749VeXz//8A7Dguxc+//5ff3n7lPJzN3nW1C9V9dQc/dDLU9388w9Bl/8k
4qOVM8MGEIadsZ/9y7//CugSENe5FotHzHz3ZiTiAcPqf1KEgXhCk3juOrKl6rz99TekADP9Sqc+
NWvN/vHv2R+s09/r9o+sTe/zkAfl9x4emSAhwUNyYhPG0SOfQdCH+6Oj16MPcjy4ra7UexL76Rvn
5EWrJmLmpGovXfVCr3xOSz1/GSbI86EwDVeZEglXBWkhBKBYvo7DuL2WExRbx1BOHnTJSqK/9vFv
7bD/47452Gt33UvVtNXLP9iG9T/Wbfb81LCo/z/sNYPk47/+vZpHe+32pf+H85S8POdZ+HSw3eaf
+2u7oe3856yIRPscCRiqW1zDf+02WJB/0t1jnWWQRyIozv/ZbIJk/kkfaAb8I5IOvHNuAv7abuia
/2lQCp1dK0RSTEj6v7PfDk9dkkuA50Bn0O0D1o2mx3xcvTt1c9NofNUvvIe0+NFHri4+Bvlv1XB/
DcE8eWJNImeY7+t3QwgVxatAHbwHJRRXUfG1scKVaj1J/q7p1DOn6yKi/WswSuMgusntDACzh4N5
odXP0kPCQ4/7mTPe4mA7lBemhIMdX88mu5CNM0MefrC/RgS1Pos0AylfqkuIUSNh46kKD+1r/j3f
q2ixY/J2ZpDDmOavQawZQ044M+slLJJirYh6U8k076GI8EEmWE39ylEp/U1Yer3bw79OpPcn0Afz
oa5NCZyrGETQMv/24D755JjeA7KYWBvti+SrXhS2jGWsjgPU6cEOb8O3ec0wMY5cWtGcnYs03KiG
fC4khtvA7FZ6dadU+W+lU5AVwFPrChh2SKP8a6mN02P2h43W6G+xtP9kyriiaSjq96vT8ziMKI5H
mV/quz2ulrKJk9Pkb71uhemirjx6d/q6MyvbyM5MaPnK5glR9aJ7ypdLk27xOaFA3nomFrnbuujQ
NIvXpSafi2gXNcC/5jNfatQAqfoAWzmcD7INSkY+FGyrZzN2x8EZccfILocf+aX8A9NhqOIBQNbH
HuvmwMZe4PTrXG73tzmabwgxGuFc1YfDy4WSZY2cB9su2Y9quQ36fJNL8c++LM4s3ILy9Gum74Za
HBh1E0YGyWSwtShbB7bxIK7Tu3Itfxpu0jPVoA9X7t1Qi5Wrq452VshQkt5dwnNy/Oac4v3y4+XF
ETlDc0BBEHDPkkUg6gDTrKRiNiKEllG71kJcfc2Uari0CbJzx9L8cv7O2ueXB9iTkIUgGggmEIrD
daprTSlGYKXbAY+C2OJwbVyka05vho8G4bvV5v4w8bK2SGTbYDIsETruNg/iV0HeTFq0hxT3258V
9AsQ/vTZyA2OYPWRmVFegom1LRst2qlSEDuB4QnBbx548xujRkcKwNsi7lrsAXEYK6UwtWBrpqE9
TlB6JSMfzszlozcGm2YOLQAb629aOO9Oo5por+t0n1O1r1Ztchsk4X0XRBen1+V4O1M4ooqBzhw1
VGxuDhc/LSd90rQe1S+qqF0sOZUqnJONenPgWuywg0EWi9+gcjRYJoO4N3c7ZQPnCc/XO8VFuGDz
4+F+ckYXqyC3uFKvkabOt/L1aH/+D+ZJpDX7+ADfWxYx4krPg7kJvVV8xAObOL/1s2b1/zbG4rwN
6iS0PLFkxWivmOOwqvrfwj+8fapQ5v+ehXK4WiNW2k2AUOgWekS1CjTYw1V1Tkfkwy0BeRbYMuwd
GEmHg/R1l/dm2oZbzDM2UehMQbb5T17U3yMsLtpmiPJ0GDtG4ICj6OEE2ZkX9RYiHm25d5NYxiRG
a0V9OITbai1fDGv9YnJDe4eHuxu+UOE2HsL9/U/jondvR3v80Yu292A66hnRng/fJPTyuRWCFuzS
ak8L+q6poJJvQddd+lPs+sI5qP6ZId5uxnenhA/SGzX+Mdxad6YZXtSZsD69Vm9NlKM3CflkNhXh
+F6SAdSyMCKvV/h4fyRue5FuinV9kd/EN9qttzNWP79dbQyXddQfqMKsYX2sQSmsRvv59HN8ONF3
j7HYlUEa1X4YS+HW1LdZO4exmnt6hIWk5a+v690Qi22ZSBJK+7ERboGNXXhX40sdgxxBswu5a8PR
7dHNVlTjLpLWjTMb34X8zl9HZ479D+eJYDCtg7fIbTHPqcGhaui1cOvr5UXflukTcizey+mpzr/k
aE2hv1HXVamgLLUNm6INiOP1cBvmt54SOYlwPbaKkw/+79+U9CX+Hmi+5N5tTymjoJ/TadiaKDMp
SOOlZ4f4cIPiM4vQKf8gubQ4FAcUKCaFm3F78yO9StbStfSIt3q3MValOzmKk7qZA2xw1V77buK0
dmt/7jfBlXi9+Q/uGAJ6+Gtz0wfu8+FksT4hJpjSaKvm9a0SpbeDlJ+5Yt6kvw9XDnQhDdXZah7h
wWXLU8/bcIqMuN76WWe81JPQbaVoQIIyV5S6dzS1H751pTa9gnJJvo70Dp7qWEn2hdpFN/rsVxDi
QHhVKSN82WoU8J7Io877ielFyek45alqp1FT3rReJL4OvjT+xAZexO+jSIKbXtSgtY6TpEwOiDjA
QQGM/pQ+Ta3uQKrksQ3gN/usZ5p4I+uUXm0NEU3LqVPg3FAtEEm0S3FUB8ey6qG2rVDKbr1qwOas
USb1YSrTABddASjKhBuQshoaLc7RB6sMQC8I3qXYROAX5KrIVSe21Q6aZzeqBzgFMk7+dTRFoCg0
FgzRjtBCA7Mz1Obr6a/nKD6n+0MpCLkmPp/Z+upwndMMECJaW91W1rzbsXjIVe0VVWoQqLfcBb97
h1CqnDFjkDHnu9hcHEoTUorYfPgig4mAmRpbqM4cBm9qrwd7ipYru5Z9RWRO0XI+kt59pGKhyn6a
q+HOTBTWZ2yS4ptu9spzPs7gJRPzhgdBqdAm1GCbSQCeNOOqioLoNQ1j/75Fv4FqSRMjkZcJY1Lt
Wx+/diccVOOL13hkmrTucxTc5fReGIbitYH0+izXU/t9TMG+2R6mTqHd4CKGd2RrFuVKnHCWtLNI
ix+gdWklrmmKNNq1NPjXviann83YGvZgm0CLGRiAZLYWKBnMXS+T4UzHRXbjVxn+00mKqjyoZNJg
4DxJKJ454BbNdC4NTh4gNjO+lpoOFb3Dl2cIZR00ZRfuBLMYb0SzAAUmQXpu/QQroRBR7u+6UQtX
ppeLTuP5ygM2ED99uqCrwNLzi9Nb8619fbiWxPLqXDoD+SvRfl48TpFbNJnyeIfIaLEuU8l3Bxgz
GwFw9gqZav+aYjo28+BRt1VRGHY7KvleEaNSAqff1qu6NLvbSvOGK5y6EKwEGrW1Ch9kjhlnlOF6
AwWEZC30Y36jeHKLVEUpId+kjVecSDlKie100yWG5UK36mw1apRzZ+CckxzO0YD3QnAHnwn7jiXR
q29EHwK/JO4sBM84BHK1ee3Mzo/tIpfk6zAX1G9p0U2XilThY5Unjfq5Rwug21Rik935JLu7DKfN
p1afxnt0gGaCniLt6rFQUnBsko7pSN4X902aciuOhAQKin1dLu3GCGU4LYyJ44y0jW9A6ErA0EvP
E53W8s2X2SXoa1DVoPMof4QvXR5gw6abQSs6gVCWyR3+dZhHhaIw4AlUT/4LDXzrUYgj6z6oWz22
IWfJjd2lRvxV7sLy54ixXW9LBeqiJRXMbS9EzY0ct6A3O90SXC/BDeBcAfGoBsuGhuVEckjHZJYn
WxwKo6GHpdf1FkQJC6PzRoenf4NmFz45NVD8XTvGY4gOeU3Pc2qpzzltiaTLxdRX4Fu90Wu/nN7a
R4GRjPcqFQR677oB9mR5EMYqPqxAF3Z1G1kbLgrNRU3OuD89ykIvcP6e4ePLhBJU6Pj3MvsRfQnh
UzAMO3A4kl32rf7JiwR86HyRzqIIUMFaIUSqX3hy2HBhNsNdj92VE9ajh89ur93j0nGulPbB3NFZ
h2OBUh2l42WvM298/GqUPttlvWmuqybXVtOUTmfOsuNIahYlmH19aYMT6IuLPD2NaynQpSLfJWlV
Xwc6vHYTu6WNOafLxRhvm7xMP0k+5hN9IrDuQqisUh9do1Yd4tXYoiRbKlPmDAkis70nphvMkxR3
SuMHs55tqvsh3ei6p21acFvIdnbFdaOBWDCjuHZA40kr7vgQDQAlORNXz8HXwaExz40bW5rV2agC
LLaPj+lZadRlvutL33dr3RCcWhUp7cbaOcrlfMYuh+LlUUxjF9FNWJzBzcQ2Vcsp35l6E10Dh9ZX
RgGucIhQD8ZWwnDSLol3GEJYTkFf+PL0Fj7aLMwUuAZ9IDDwVP8X8bCuJ7k36k2xIyQUnEEfvFvg
zOc8at7QmctZ0liYIxMY4vTFDm+aogjFurCacoemR+Agq4WzZjw10youIbHKKWrpAAzEBwjZOje8
dFMpIHA7SRU2cpKMV2k7pnYxxNJV0gwyWq2h8RoKeLXGU4kgMfErlh+zt58p+vJ6KLLBPf2e5hVf
TEBio8/wGmRaQVAdTkAQ0kxA97jcWej/OpKGKgkpvO9otbZtCi2wQcSe6aIddRhIo8mj/xoW+f3F
0gS4C3BvT+UuFjQUJ0PJ25jNpKADiDiKJ7Szzi2kMSS8zgHSPposoGNASxhyUQBbrFYjW53sl1O1
s+JUsk2vmQUmpylZqVVWuLGotlsUH89pkX2wFWcszdwMx9KAXvzhKxarVBVrSal2UZ0jdDiEnqOO
gXbm3Dr+tElkSfwgiAHRBiV1OIrU+mpTsLl2/hCBxxqCH00z30d97P32loHWxxrONplkYEsJrdav
u0IPNGXnZ3xaloU7N3c9DnhCCrcQzKGrCYp/ZtMsAMRcSahNEJqDdCDCJMVdbFQZ+JGo97mwi0Kg
+yoy7sinQmTwaldv+qvGMq+loN0h7L1uZlejodMe8JkpbC8OzsRexwtKXks5Gpwf+xjpxMNXXSm1
Gir6IOyChpaSFBmvA5q4Z97yvBcPP0yVPh97Br4fQjDLxlGioIHUBJG/r7BVWOlgAO1c9kNXyc10
1UWef3H6IDiO4Yl13prx5HXAF4+ExEbVFEStMXZ1qH+HJX/hexUEUjX4PHhbrY/tmnpP1rd2mMWS
HWjyOo7PoeyOJz2rs8OhhAZNQWYZ1FIQIuUERL5TMowVM3mcrkbCE+rx+XgR5YZ45pb4MMBDpm/O
+IAfADs+XMo04/ritjRR3EZNxA0mWf4GK1+5r+UJPZOKZsqDOk5Wi/HSoIG5k/M+QK4+UZ8b7v1z
hczjHh6LQFOFOikwA/b64qzoajwmhyGydrE+Nuu6LOtVSbylYDhpCTdtZah3FMKEa5xEpxvMsXK7
qFPr8fRWON7f9Eu5sw2+OYAOR7oEZTJ0hlZYOx1pwpniJDhTIr2eHuQNIHq4wWlmy4Ap0KOG27NU
oUL9o0pCT033oVd01A26lN1tRg3SnCho4C7aNZfiGEjqRaO2au/EKGTHdgrFiF5qGEHHSeHyigVY
TUcNgsF3TbVHfLAIZXpdJNB3YpJra3L2+OuUGogYaS167XYgadi3ITxp3s/Ooo9FUPWDTW+kstxe
HmoXLYP4PiI1upOnDI2SJhlb0nAh7C7B1wU17rCe8IVEHtE9qNbWt1AVlN7GfqXAW0HTi9QV4lJ4
UDFs3iPPhyBfZWUIJtSBl/FkXtH6biZGWr0Gga6MdhFb1h3CnPilcxIIWN4XOV65pfh8+pV/sNuR
CcQjBSQ/eGxyx8PdHiidXndlU+xhJbXrEsaHYwHlTGxkmRVHjazU0bwk3xhRdKV1KPn5URHvS685
19Y73mFIXIEKmvuUb+Jrhw+Sl0VqIDYe7UUDVe5R9/GtVvXq3JF2lCPTNiT/B4UJWIf1WHzdIuJA
UhV70b7Hl2BThqJ57RuYzxhSFFMl9OIN8tP1KmyF4AE9F1yKW+ggp1/68ZE2w+xB0wBNQj9iST/O
vQRsaq6He9GqrBua2cMef0/xNs3hFI0DCNbfHo+aOcqAJtclmeIiuioQpIRON4T7FN6AKwR+t5kg
XdqDJg5rzQ/OdeOOARZEA0ggI/08d4NJ0A7XkkKDMNQhaznkabNBQbtz2lr1Vyhq6E6dlSWl0p6P
z8qRvtPxA8k9U3EFr5Nt1cwDZzDCbIv/Rn0Z+H7gIgmonOmDHQec8xNym5DPkT0uX0mmGkFLfS7a
mxJLoKH2ggx4JzsEnOqmiacBkaS23Gfh2bL8B/ucLiu2eXPKDnJuuQHRAIiUyYz2FM4CXDMkb019
81zD/4OrG9A2LCO0AThIKQscLoEeiIPamTpgAoNimi420pou6bjWKFhc+G2orLFNAV4d69WnEVrG
FZxEw80CUXF7kBtndvy84IcHO1mXAXiD8j+Ym6WvbCkNZSVkWbwPU+tuiMdX3cx3uud/w43hts67
H6c3/HHgO0teoIUws7pgEy6a9yY3pRGi/rbvJ6241gVfexDM6SuFVOnMxI5TWuCPJNBomQBfI2Q4
fM2ND1M9reVsr03W9xgHrnurN5LbqFdHp5LqfiV5Sn+ZQtd0QzPUz0SdH8yTvIWKBEYTFqrOi71k
tniHzD5je2MyxCss5LJVgTXLyki1c9hD1NqP1hCBSEhlwEjmTvtS3Uov5Bz6jFftCz7RYiN2KIGL
0E5sJY/qdIWfVFw4eab03ydtVMQLT6Awipt7lD9leRK11waiJ3B+QtwxwdsXKLHIRa5tMYv070cJ
18KVrkzyWtHzhFZF2Fe7XhbyVYcfkbIS1Cy51UNWwpUrXXySul59jRIqJp1UVOqV7rfB0xB7TYGB
kUFmbaSES3ZmtJnHt0xE4PqVGX6z8nZsL4we7F9Pbv7DlFuVZkgbqvdDO6o/Mj+2sNflA12lujLr
cyZG/wm7PqufA43xwQv47+yOQsODlUXKLiHZwRUu8cp97YsYT/A5usGMY7sSC/wmbY2p1TauLx28
Ba1odFQwEmOLyk55Y2itZsLrrWfvohbblRu9zFLB1iiEbMaCZUDKY7aACQjxLo22la986q27vBS8
V9LwuKeb0IqIB5ZC93WC0p3ak4aJQZu34gR+zkDpO8xy/h+8tsPehqdMS1psp0C8iKWiLxw/b4LW
EceegGZqxoAwN++NC0ug2cQq0KSIpHic7io/Fr6VZiNCnFcl6AUBNBfLptE0mm6fRzL9Hk0pNZd+
WyDbKaQ10aUQFq90qHOPiJDp8mrsSHOdgXXT72Fm0bUp6kiW7Qyuc2ebVhEj/q4EuufGgZ4Mtof9
7SMndZO7rTwkBlbkktCsEDPBobzpy/Hay3zrR0hZ+YfXqSniJvg98IuqXF+h1ZiVttinE17fmeyF
bqtq4WVotQIw01QN99wRaLAhTYKuu2V0yq1FcIltZpKTIbMxsm+QtKN1k1MzF4ehXnEEQLuthHA3
IcKHYHQ4uPKkamjqBR4GB3I/3PLxicWdXseVYgPTVzM3zLFzdKa0Ch8sWnpbGdYrls06CksBHPMb
oE7jE+R/VYfCNaTmJtJaaOG1YGA75bejtK6lLH0xtdSL7IEq/66yPItlNP3gc8OH962NPeNb0Zrl
vdCMyUvbJsmnCpdwYMK+ml8PInoIrqDX/o+yqf1HWpaC7poIemKGKWOIXtfhXu3V+EJKyjxxKwUo
n0P2l34xcrW9LvUxuDDx0EExRu4DkwoJbupOWRfjl3ykpsAriifdqQK1RmkBnc+r0RrpLA3ENY+Q
/MqHHEGh72VdWRV3f1g9lFVl1HZVE6Tbk9dpN1YTVo0D3TdYF6ouZKuoUVfV2MTo06vdbSGFPf6d
md8Ud6E0SZGtAS1jBL0Pv2eCqd/5U+b/yEId2pEh6EpylcThvNDWHapZ+lePbnhFyCNIlEJgFXyn
i0rlYDIHdAF0X4ncKkl0tBQLKUc7QIg7hEbQWH0uTau57gZ0O8265zWMZeDEdQyLpgvFT3Ev6s9B
ZWYZsNFWeRSVqb9jOdh5PqU/bTUIHULmcO6ULyF/V7uWmFtIYSd6u5sGwvxd3E9S79QYCz8PUizd
taaVPGOgl2OMqBfF1vITY4d/4PTD0AaVvp8saU6TdQla+Ya/8lUlo1BcFtNrp2Efmgq3XWRdWmI6
bmLVq591uieumsb0IkEDPPpqjCAoGxvREVRGlBvBJ7MBP+6VV2msNiLpXVjRdjSlEeENv1MaRzZH
8VXuSu+eaK3f+p4wfoFwNV5ZGdG6LfQwf+yBKiHFrKAcXyLTmnh9Zat6vHJO/SKXB8FBGUpmybwk
VNFTKUvRJn6JfFed2HuccaGMc63WRXgMxeEnsZ8NtFi7DMtIWJCPlYRy0Zki0jEgioSDIi0ROYBS
EqBFrKqqcYTZtFTtZRm5hBZ9mc99oz6leGHgm4ePMcrImaOUWXgRKX2DTgSiEH1qJCvuQ9ZBNxo6
PI3ySe07ju9kTDYwui0bHLt8C0Org+VtShddG8mrXp3My2bwiweqF/6VSpX1TDxyHBHMFQtAmMjn
4Nu6JNhEnLLY8WrVvkMCyo7H3ELTTWgdlFM053SQNYc2hzHd+6GOgixLzkUwg0a1H9vAXykhpmPo
zp9TCfhgQspcT6P1BK0UZMdhgDWIagBzTsv2nlA89Z3V3vlwXTGtErTX354PABVQ9HS6AMouGyEF
sOzWD/V8XzWDYQ8UOW0tVs+5QHzw1oig5oCcYIrK5yLfDpHHL/XOL/bBwBHbJB53t44eyum5HKc3
SNsTAFuUtN94Nv+buTPbtRPZ1vQTsUXf3AKzX33nZd+gZTsd9ARdBPD055uZu+qkvXXSKpVKqou0
UrsxEwgixvjH3/z81KZyMqy+WvvXzB+bsxjxwunCsE7ZkHDXJzYRuxi1Hmfh/a7X/CW86QrKsvSY
joIX0t2i0P350sPiO5VY6/m1AjIqybqw7WPutmJXzbanU7MLQmxPSXqs4mVdKdSkRkmfGM7Vu74d
x/sxM6tb3CdsrMs8YFwTL5UPKrjxtAZjoPattvAmYm4xdIe68ab7iOIjSHkgM2QZPRSvtZjaFVMl
uqrRCvgOGCjV+SEPF99g1x5rHJcWJjTxlFnicfZr/3cut7++Zd+0fSTniM5xpr6G9P78EFbTyJiZ
K+xbOCmSbnaLRE7QQP75Lf/ilo6Sj871SrYGMGOuxfTi58ts3eRNq52pty7+kvYxUdFxlwSJjH/k
O1yU/m8v98va9X1ZkPPO5czEi+2EUi0pdsaOvZxrlbuzGRf7f77DawPz9z3meoOMFaBuYNzLiv5l
gkEhALsHz6U3X0b3k0Nl7sjya13Nfxhj9xvg9z/f2c/Xsn9+mFkZ1aPtGupNNTeu960oX/75Xv5k
BvzTzfwCw9iWBkVceHyXKO7jKJ7SeafS01c3qeMwtpKnPDlwtKT2Po+r1Ix/I9D4FRKgezMZOKGD
uz5PzOJ+WS1IQTq/tZ3ltepbLISyqluB+VaE5oms8IS0KgmlTLblZO4qQiklZLKVzHFvQf+9o2fw
7mtz3NrfNLG/xIigr+B3sb9TCzMuJXrgly7WHIo8M7p+fc2aYnmfrQnLLo9WNjDy7TT3Lsrvzsme
gq5wmCVF02nq7CwWxqjv11b6+zkahvu+V4/aGuubaR2mdL2qnAu3qp7++R3+skb+/KnIZK9zLqSw
kIF+XiMb/SVVnb+8RltAZsZ6tVpcaC3/+Sq/rHo+ZbjsHOI09aj9cGT9+Sqjq7D2VnPwulJrPxaN
YSaVRDteAbsdM1/Lvz7s/xdqV/kPquvr9f63CPv/Dz01e/zfHv1/aFxf8o+i/mi//13e+uf/5d/y
VtP7FwMJBDN/Samv84i/5K1R8C/wpWvZCNMKFtDVRurfWmrb/Be2N1eADyLkdVzD2/u3upW/DYUj
exltpRf86Tv5v+S3D39tFH+p3P8HMfV1Gfz3foLnDoUrld5V0MMJQCDFz8vElLOMtsWYjlVZrA+e
reZbw6vCHKrgAoxHQWOIw+QJZ07YWxcvdl3lNQcGlUQviWkFctUDeonfrN6fIbHrz2JWyGfM2Y/i
lrL655/lYVet2jrnZzVzll2AELBA9+fcoFWmJ7yRUytvjTwDZR96p3pobVP/LtLp56qRB091hcAO
wwqoHtSPvzyaoOPrUXO3HASBX/4Bh4oxiD2/rhA1SJPb/9uq+fer+buq9JcZ3fV6HgZFTESgCLEv
/IdHRhStdtvnwQEl8MiuHjjvlU2UTFoXlvkFpzF9X2fwQGSrcbfDXReke5qXoT7+5of8DNL9+UOY
zzEqJESUSdqvhChZYTPJeNQ7UAN1c1oGi/3gmqv4Dt/UuotqYs4TpxQVprh4x30xDdk+184mjN08
2RZWXJESWeqXfVD8ZllcH/nfV+uViYBpKANyoLGrM8XPy0IAgNldWKkDALHO9oznfPc4kC/+O9+f
X9cfFyIU4ur6g74Xu41f3r0Vkfzsyn4Gy+CCO9FTVuwnGdqftl57P3AfYOBWEq+YwodsMswc22z4
zZn28w7Oa7gy8jjV0PNdY2t/ZZXYfVQwIWvVodvCNYxLwy4BZZfVTnU/QIQwdfF/BrH/dUk0dzCr
rr0f5hs/P1/t5YM95+Z8wJhQfi513RRpEyxVl4TwsC/8U+dpmDvD8htzrv+8V3YyXOLgKl+7p1+/
97VoNrmt83BwpsZUsSFNNpzKYOaZYG+Gd6cosu13nljXTeTn1cTLBY2m+sO3AmHoz3dLitXmascc
Dn2o8+MYDRaJ7arS39tokN9tn5DsvqrU78hy1wr3l8tC26GmJ5GH+LBfMXBBVps1010dxOpOTkJw
7PAjaFhRh7XE8PkQ4OoWJesswnaPzb3tH/75+4ZO8/N3xMjqynVEvU4XyWgDU+Wf7zzXfcaO16nD
2iJYb7Pp3VJiODuqM2/zyXuRut8HWydTh7zv41L24hzmWVmkgiH2ZRgEnHHfaVO7XJxHd+jHk5is
6NhHS/1CMqxFLrgtD6OuvjVBSV/fOsURlFLvbB+7pSwjjMsb6ol5do7Mhw5uiPO18c5Gh8tPCmur
P+arkbexYg7fE2tRGB9bVG+JgtkN06r/YfedHWtru7SLE5xGS6znIFJjLCpREBdXZZcxNMK0m9rm
PZcYXNqL8wPaoHUTOFsZ5xVf1FSW4XNl+tve7738vl64cVPkD8Lx7sHD/VMRiuhcwAfqcDjv2y9W
Fb1PS+Omo/DtG3jwxG9pv+1TezRnJO3q0vXzdIyyGbQpaAyRYE0LLBZUNgoGJyqfgQCDHkTcVEDD
nX5fgDF3JttoWnszDmIBJwAGeKpFvjdJHCbD0aLv2wLlySYWeLtFQ6LbqQ/yPVnUZbUmUduxASl8
Twigm3BW2q9hP2MnW4dVDf+fivx6VJd8WWWalS0jVdD8pdrc3UwYRfQQGsO6gl+WIbwjfscUeokf
9Bs/x7MHD6itl58r/kZ5Y7rarvI4nEievK0DI2MKC6uv3R7QHLIBMopRFemTmm25hgyXp527Yr3U
KMsHvsv5UweyLB5db+Lf7dZmbF0z3SZGM3e7al/8mXViz6EqSx4o6qYh9vGOLa4XXXnePZk2DlK/
64lMVgp5j96gTffHJCz+WovcZfWUGWC76RYt8jN0dNQuzhzgkRRbjRdmF6822cRqMbLPlOhwrLSe
I341nAR+L2M4/hzMEnfVHN/oMTFYQ1WaNSE/L2q1yQ8jf6aHYD6igmjuthYkJsHcgBFQ5RdlmACf
Be15sXrlfnb8BoOkzHbGNS1Uh0gfKsp8465D36dyMLzwzu1m/mpCw80OCztzGC6EUy/juSWIvDia
zRCuN/Uwys/9XIXWiaxGQtYdvjcrtSkXOsYc7U3bmvPeb0uhkwAF9Zha+A2vJ88q6yerWZw6jSLD
C24aw5+zvfbqyb63RL8YzwSZ1sVjAUVh2q8DPsffCsP6YytKXPaBk93vliqW6HapPHkvgRLwV3YD
Vpy/ZVOUhngcw6n0VvOb4UzmjXKkSPFQy39MI88KZdNaCAzlXekl5jxs3hPmvG13NMQayqSpQhXE
ZuFk7419neQQHHQZ3MZWWDnXxq5ft2GMZe9d9yMo0+MH6Jo0L1Y3BOuxNs3lJfDzyL4SAFS2H8wr
laoHdE4VwGrwUNUIGT2f+ML7pbv649aRtRXwUIiZSkcPPmhSNjM5I2Ut571XR8OYyHBbhi7uK18v
h/IK+qRT1OU68T1MVGPIq6E8Zo1yHxzMHeW+cuZephhCrl+2jvnBEYcsQ6RVpTnCpEMwBMEJYGfS
1eZVspWv7OjeZDILJLQiOrRNQykzV16QwSLZHA+f5izDS3h07d0QEFV6wIOGTF0LNmDcbhunVDNW
t+0UtEdc76f2pqFd2FtGmD1VkWnsI69r7y3L8M9qqXWZTJ7V/GjrMU/6KKrukZPpmy0yMcfny82/
K0zhrddOkiib8tDolEVhqMRkJlokxTSNx86X4j4Tde6kMIuiLJnDHO6gZv4Qr1jSY2QZZDi6daPG
0C13va+rbq/fUt8se4hK644YaAJpdSQudQsVuGGEFkh7uDNLJzoQXIhCyTaEcZTuMmfEOmXBrnFz
53WGkcqUxt4eOUfHI0ys8tAqwtTV2mf1yaxy79TIEL81cyuPkd8a5xpfqQSObgcbXOvTWPXr1yJf
nb3bRsUF4p247aztk2lVfYPGbZiTguRWMpvHbT3gra+fVVPZMSxvpHXkfJvTIVTACVOx6T2DHyq/
kcIITtXYWyqZDIXrB5TGdldpXy7sU6b7xzWbOzYgwn9Ujv2JoB9158qtP+UeARIewaqnpZ/D3WbI
qk/HwZ2Mj9rI2KLGSV/GxuryXbhGwt3XwomyO5hg4XNr9N5Ddc1Es9xK7kKVucNugppB+pWwOEHr
qn5YmVqSRlSW0fvQEP54voadt8m48mUlJOWWN1p3znS7hGP0bSUU8A9J2bUL8a8c42YKwp00Rmuf
9W118jBjDHnjsufsqtdT01mjD2qudMEsBQ531hnyUc9lf+SMsG5WR54z4A92ztAs74pFgauWdRGb
3cappUrvgWdYpqLxxe6qFzs2JRwdQliaHeaLzPt8aX51PB11cZRz9zElg5EiRLIenHbq/tDSXhn/
9jlTf2dw611VtDh615EuT3j8Nc9Fruu9LmR+W4h+OgEAX33xKwYp5oS/V92NN1GF19SObSr8w69c
5zT2o8WWPSJnY6w63lfDrK/aR8tIpN9fx13d6ibFnEvAaMc4iini2yj96mGwo63YZaObv5kM8I5e
uww7iDni4I3UCe7GCD8fv+tN6hQXwfDexHP8XoX2o+d3RdJlrT4szeLt2IDt1GyyLaXaARrzy6q9
K2AznAIIC6mvG/MbxeB4s1D0pNCV8yjJZkC1YVXOvRUO5xyn3rNlY/qe2aRuTSFz+FCQpRK3E687
6aWq3tzVI6C6jfLuLrCr6l53+prbMQiFBtsb9b5d8wihiYvWNA6p/KM8s65hY0a8rY1i5yvoSjGp
30+jsTNqRrNKVffQ3axPLgFZO6NfXuxavta1fpmYuMWNulqVl1vpXTmK49222tsZSZtzxn7yjfb9
R6mi3WCJ74EWiL5y+3aeg+o4XNN8inC9XVT+4Ymto+8pG6AHga2J4cVqk3yv4fbq9/N9WGZNCqmR
D3Ig8JTU39tx8YskH5YjDIsaqez84soi3wsc+pJuUmm3hm2M2lHtbT3XP+ZqgoyxlLt+m/JdY+Rj
AqUIp5vBbmGEB/s196dTRIYw/3nrQ2gctrti9PW+ZLaX5Gor30hn/DHNYXFiAPzZ8DzjPLUz4/mG
YisYWIAq/4Q/3UfU4+NeELKD8wNzXD9q9NvS1V/Zgm/Z1R8apzfTMpyreIZikBTRurIEW2+/OfUf
+Px/KmpV7r1Wrymn/O1GstOuwos/zn3IroiL533uufu2Yk4tJnEYhkHG7EPFcSuWbzLDEd0HZohn
9r80IhV1F16VxryTq6xsSp1xC9Ipz6ODTxEU620UdwstyrEzrTUNouy5maVPWGp01J11pwyTJARJ
ieoasjlm87jGYU8cZVQYEPRWyew8gM7cmu72Xo2mB/liDG4XcIsjIdqPy5rJC5unE2e1x+ihUeYL
e+Jrubqw/0sR7cNqrVMzUmhn2TaXV6+futjHNz/JDD9LIrcuk8bPjHS1GtLJpuCjjwYv3QgaWCpp
xp22l3jogm92ZT94rfHsrZ6IuxBKhq17K4F585Yr04r5JBjtw7N9CPRydKS5N2Wgj0qytRZEgR42
Y5B7nEcE82xpnMj/OINs+0fLl9XJYOoYj5P/Oq7mUQkOfbvv8+NK8IyNmMCM0itnKK0w7z9tmbwL
tJnF3bhS0W4msnCjsBcaHbmquG3z9ehswb1oxme1OtmdvantTMyAm8wUozekG5S7ZXYwnPK9N+iu
63fl6OFkDKbzFHAKPOHpZZyrMrf2oCnV3ggX8ZL3bfvcltu2E7XtvCtZDt8Ks+uC2IDpGntCbZ9I
aDMPYxNQYbjt13WpBiJjeV4f5Pq9NZws94sJEcayUWSY0KQvTb2I23L0w8SE4r6fO4EPx4yQba+z
for7QbxjI95cQQQ3kQNBIbisdKlPMl2S6xzVn6WMnbCHd1vXzl3bWPJpnMw69fL+4Lb9mJLZUH4K
lIkKemzsItYEN98BAZFKbc37qTecO0YRIrHnKQxTMzf906JLvSY1xLakHKj7TQtl8tZYjxlqCrdm
/BuF5ZBOZvVjoIn122Gn84oSwAmC+v5q+lbGDBtISCt6zEd74fg72vORwt8ReTKJKidMehXtCO5T
WB281NmG6T/eurrp90gU1/OEYUEyDSF9ixUNlykX/t2CuPjSFSX+AnrkOJKbwinW8AkAyatOfHWL
3k2nOcKMCuxsmRPYjuMu24bgVEIFy5LO21b0RWvnJ9O4sUFrJfxrRSnjGoqXSOAhEHS4dJF7qBU9
mFqW5kvdN9uY1JwnWRr1ZGakg8FDALc1xunMqMfr921v2rdmPWVnoxo0C7FwikflaaafvlvgXJXP
3Ysym7I9ZCszyTjLyb9siD6jBYbS4h1suXgPhnREGjh5BbPPwv087zp9jYAJ2/tsXuRDBaGU8Prc
i+gfWNU7Gil3SXVm9PCqqF32q/LfdF1RY5ZSjGdz8Pt3CF/9Bv9O9PuIWs051AAVHkb7MiD3ouns
U22NoT4Q/2Cjyxmk5mrhuh+8XtVxEFXBzZqb4iO01PCBq8F8hh8V7foc+YMkXTBm/9oumfLDm2w0
qhNlHY+gqppdQZn+Y1pLN81W3P1aJlpk3nT0bOtq6RSt/machmKwsFJeBPooZJl6Lw0V/uER2nK2
l6L5HIrhO2yO8YPbCk+UVItKQtFEiTX4x+tSZZGHo3k0cttLWIjm/YRtwUNjTMFNAWj/HtZlz8nO
0XNP8ZKfaM3dW115Nr/UMA6YWYSPA3P8Kq4W0FF4als475u1hsfoE27sIWkwxmNuWJOTLjXRyoUo
lz1smvLzZmbLjnMZ93QBBy0G8LEfSjvcbn28gzBcVuLVapxlQMtee++wNK0bklc78qHk/GQsof5e
IWP4oIu8hzg+P/Zjq46tD/tXqRr2GhGyiiXovlRdVz5btrudMXz2Xq8G/C/mErY7PVdM6SdRJICt
SyKpsXcjnLrnqFvMM04ISFtb9LilOWobnxMctZIe9KjaefaY5fHWDdtBKrs4VT3MOpWbYZoPpj+k
xkbd6WfkEcb0/IgCg62VdsqehVmzjgJO1saLt8H7plX4xLAyBKqx7Lg2MPOLtuhB1sgoN6cD+XSj
Op4GvwD/VDDoRBE8Q0zL2OLM/isZnzS5PeqRixUp/egZfnhu2ENiLcqPgiQZwudVmIQ0rvE4YG9+
WHqkEn4EHW7Xrpt/n29UCUGriFghf8eNC6wRXnrPm8iy7VUSzYExHSJnzL4HOQSHTAbuGbL012lA
JJja/pLvnaZxdlFprvtKjMVRlX6zXCJod3tUgjYPYlU7RGFvcpTHafaugYXtgWFvfcRK0I6dfIo+
eVa1E6V+0Gy4d8viHEx3vlFGgH1N/UB0QKLFDLl9mr6sHRbNhJbbF5Bb3WOE6Y/wtHhbpaxJfdGh
SDfThUQRQkV8zUPrWPZm9nXErYbngqJQ5e6uZFyLYQIsUsglpqgPPb5SmjIEnsbdIMxQx6Q+RcPR
gqtG/+6P00QrOmZMouqKoaYeYJAga2UlpN0GYv5QjJTcsd1NUXReRd9kqVWbU4RIwanyQ2dqS53c
hRLiPu/MsYIrWgUNiU9yrk6FU4Y/mM4qfe7mJUu28GqPkfV+HFVjug0DfWAbXGbcNGJdVGSEu0WK
pv3YRBoPd3e8uNL5WllbPsVL0WM1ns5Oc5ODWa2LfV4WI5XFsi+84M0oq1O16fdxU/7F3Vw3qQiP
uEnbgsycpRPwUJTrk/jb3JOm+M7Ao45lsQY3JUYXiWMSKJNFtMRhGe2CfP1jnaJbx84uLP03YjsO
Suc3Qwft1zDabJ+NHYaUHqoovTxlvdMS0WDuM3t4dkj1jZlsfFRNiaeP5T80HS/NXdzncYtOVl62
O0denc5buLPjlGHalPkeHaC6UKfjndf4XzsZHkoouZCD3PJg9uVT3xsvkzezY1W3OJ7d2KMkG8WP
tk99vp6CSmTwaoozdOjvqw8Lp8zy+aYLIyxB8Yb1CJikVCfzbzVnontHTrS+6S4jG87OHHCS6OdB
0CNQyJsisykr1ncjFGHs9r7cixB8bt+2/qjPkdTfCquXcQnea+4Ka5EcymF2E9SDfy498D93KjDL
AejJTB4oZitxEFBHS+vTWEbPQgr7YGfCfhOjm0Bq928V1j9Pc2eUF4W7R1I07C2t51cfspEFXNQ8
hBrrlS5mDTVcJ2OnsFjdLoAn5SfA7W79YVVmH72uWZl965xiwkiE6Xx+p0d6jbiaLVddyDBeZnrn
iCe+chiueytoxPfSkMW2D9yumx8g/wXTR+3MZZt67XZ1mpIuaEWshm6ZDgaZoPosPCs3kqmkK4r7
xsy6nUnFLU+VWl6HUT+1ufFghfMbMH7SDaV1dOsB+anOSSyiaNgpDxmjhMmqsiDYm1jBv1P8hHth
6jdKxGo/DiCNqgueAhLDdz3C/9vaGG9yJbwHX681ks9tUmaM1Qzpvg3HHGlVc/M4CIrwZUFes5tt
bX4CwuWLsyPtJlaW++URdftwU3pufeqJNx8AakT5JIL2en+5/UXwKGXcVRHjUL8OpidPjV3GDuVG
Z9scDUTglZgJfySpkQ2HanOETjZBGC76o9v4nyZ79dcLRNvcPkdT476aRfYHoLO6y4IlOGcSJUNS
KxPtryXEjDCChp4+KYAXokz9HpoSAhqb4VPgzPNeOJM8kajs8Y5qQRLRUN5t5IY8Be0wP2Fu4u0h
0fGd28O3tSnnk18b+eeM/Z6ponENhJqrYYpxhgGaNisvPJhNJO5rOZ37eliBd3tg/XIaKz8hQ765
K0ThwG8rPT4E1Rzneaw+M1reDgEEGESnuk1hs3RprbrP7I/L2aBHOjacWDEZqqLka5/EDdwvsqtU
xIBhZkp23woRJUNhWecot4AU6oFktEatxRm9qtyrxvFOGd6aIE6C1OJmDfzXFvj7rZ/bci/DrN8N
OYWvRZjbkTjcNulhhB8mbogxYo240e6KVBU2nn1lNIYsUNRjDidcajutu8+DGdxCBgyFjKaGEy1s
uHg79NlWLByp6ZWUf+Nlqvm8FNv83PfLR790085ASPM4O9FKBbSKl0UXecISe6rbpb7BOWN5Kuum
tAipI4RvgGVxGIkE/K6XpT47OVGACvT9dlP8t2YBsquXSJ1rs2j3cyHEj9Hf8otsO/lhcPbB1FbL
jTHO3xQA6GPWGLdV0F4MolyrOJoqikHcgvInl016bzIMSeuJUX3Y0CtV/mQ68drZgYwtamQrXazy
jaCDTQOalg60dW89kAtU3tliC94mnPJj1VcyDVbo81tLpB/RizPHxFS8Ly3Yx0rZA3QRWTurrkgE
bKxdgTbs5I76Zd0W8yj9wX/EAmI92NMWfddZ13+yI2lcDK/NDl3tRZiv+A6IBKCplAEOJAZl4SUY
HP+r4YvlMYCmnsDaLl6ZLHj7HMseCNhYD4R5bQGP2j46k3l4iq4yeQ5A98dg9+EuzPs1KUfPTR3b
0CfKozBtKFXevE3Ju9nb2jiUxJ7kWA0dcqWKdJL+dcgAax+WaxVb7aDec+VsBxUtXepg8Z+EMm9u
gz5XNxVKzKe17p9thTPGjDIt8QJMQXynXGODAu9L6zTlPW9bP4V+77zosay4N+yoXxWDHDcxO9sI
7obQK3b9gNQEK3YYbJ2iQW/abKk51jc6D8fuvvkVLhLAADWaJOUVU+oXNX7cM41y6pY5zUYHmZbU
PHdYUByq8ZvJ4MgkdCnz77Ts4QTn0pBfUQ3Un1o7Ku44olpw+bz5tvY25E6mePYT6hxXpFEjLez1
ygUF1Iy/+WlGn3xknIcGctXTnoRibN9Mld1DhTd2mU2t5FmjcYoqv5uTICyKz8qWkXMxeoHuQTM7
aVJdu9W+Xnr/UVbLygcV9KCQgX1bcN/NCQMX/+ITgHyoti5o+ZLC+dCulnjlmDLSQhMG3DjMXlec
Zd6YaKxP1og8xTTQsgMJTK9lp6uT6c/Gree45b70Z8+O+2IO947tBMnSjAGn6fp1tXEtnAIStFtQ
zxspUUs7enUOXk0IGGlda2LJVcc2hPeYBg05F2FMJxjB9jlECQTwyMS0lbP1PPLQk6oxgnuwZHcX
lGraM/osji5RtrFLEExK9oux4wsO0nloPi1hWXwzWeUIVDoAslxLl10yqFLtbdupyWrxYHdRt/eV
v7N6zK0Y0gEwtplDiSjmI2iNny4URAldNaioiop9YdSkQVqlepdDO9/6hWue661ZDgAKRmLTPqWR
UVXHIqKH29qKHk4EAFwqCx9hQm2JG6jihslBfkvsd5DWmVo/jbnZHZbQH68Qati9B8onxs6bv1FX
kUgJ1fwdwfdoMe2d7kO5WXe0l96PMl+RWBVETIZWMR3hXbAI/Tn8mK0OmcY6v5U6CHZtSKxorFkJ
hzpDoqHd8KUOTaDYsPnsNAF6z3VpDsXqf2eQ1aLqpHFfIh9990oiJ90RtDAjf3G99jpm6sPDEHbz
+zwK+kkGw5caO0E8PjlwmO6VL7mzRExUa1Azsn+aH1YZYklc08SOhVefxtKk6PAWTdyWZbV7+B9O
UoWdnVDuDPNp2bbytQYm2dLeagRtpt8frSlbH9YZMk285hPuX9otx50rAah3FomubbLJoc4SRVj8
ac4a+QVNcAOMAwGn2AWTeauKYSspXxudo51S200zb7AiFq350qz8vXHn8TSNI5le0Syy+6Lp6UOH
eX30AH5OphynN1nN3KS9aTx6aMiKCeNE1CtNL2wz9QVN/o+yxCfpGM2hJw46lBaHbIfe7IpoucmE
L/Bldpz8MoVi+V7rMQJ46ivnFLKOukRfI0IlOi5OpSX8YZpife1yDy7z7FlnCw46U5fJdU+FwUuJ
e6M03ydIcdlu6mvx0VUNIHon7HtUy+Zj7jTZbpiIqEMkjwppEnJ7inyNGyvMsOVqiJb7fBbjiAgv
qgM22JFJPPoMPhZnnPPjwhJ994cs/1a5Wu6wIKxihv8feZB/WwMLLBoRXfkQeCUaNExNwFfFbLAn
ziIuSmM56yHEdLIrvP5gr9q+iKqKXlu3zCCfkyaPW4YMH/KpGfVF5tI9q25zL1mNnrDIm+Cr07SA
tNhjHRdC9Gjn1TzdanYYTDJz1GZ2P9hHvI38w1QLhhROT1yZjWD+U9CPJv4KixbkiY/Zs9UH04vj
VMaDWS31YSBOforXtpkQ7EzBdhpzMaUbzw5CtdHOVpJfoaBlLJ2j1RkKcDUk4XgL+N93bIInUcMK
AMaro8sQWnky1NoiiYJS61NRZiECyTVo7ttRjCDxKybqfrUOgihqMlT4siN9sWS7pVkQpoQLg3qC
XB7CAuTkgN1sY8eSqa6z2yrDcePeHqu3oLxWVeI67aOvCY6kwgK9+rY6UqcbYwLrn9fmr75NPaTm
LoO8s4VVYjLoPLhzeY+D1bqr21ClmQhxLcq2K8ady2ccZKhwjbC1tnjsm/Bxi8Qs7kDAjMsYWIMC
cPWc51mLAlOqZqC8L8yrUGhuXsasBCYlXTLfA0MuaTfSsbHXCHwROZGj7R5+AB96Mfkriv1oA6UI
+n6P9RUpw8Y6La+qCBxFY+OtK2OKvjhjiFCvBxRwJZPxVrTnKWPKGDfNaifjWEfPSjFZy3vklPGA
8sxNw41DTbLZjKk5dg5z9p6hiLC7U9fiDLF3ciLPn9Rsz//F3Jk1t40k0foXYQL78gqAuyhZi21Z
Lwi73Y193/Hr7wd13xgR5JChvi+3p3ssSxSTVajKyso8ec4vIavCx2jQjdHlZmjMQWBjaPYIPfND
HhIP1RAgrASqBqCXhI5CeQUhZu+MZYMsQtkV6AhMALoimWIBjZ7Tk5DWwxYWwYEG3sRn9rsRGeYQ
Hv1NSY/YTubi1K8TRe/tKFdKOqFHdlkS0ZNL2qDxuaO34X3dARWA+dzb1HHDuGIxOUpG8z3ue+1H
ag16YI9GzzUMUoYtocp0CKzUFx01CRC6jNohjKg4ZQ07gayJT3s0Tb5jtJpk5YjI2UTWkOUTQ4t8
X3Kj4SbKWULSozPKFaWUlgwb4b1T68qTTp+6mzGWb3RHJ+uY0sAa2ACYk1waH1ORvssJatM01Bty
vw1temVeu8VQB+uW1akE5nNkwssFPzn5GwU0VjE167Kp/kCEmdtAkT5r+hh+LQh2HyOFkpwoKe2T
rJrU6oNYN4gG01IIN5Of9OOeCy+lCiFv9WGP3EuMFvmQk+GjG7eZBb/1TgWDUWUEBVsLMttqlQQV
0JXE7ELJDUvD6596KeQ7mlka6q7NcqH/OvTVGH//+ztIa5PukupYzCA3EcvuiwqaOk/sgXCT/GGZ
gB+SxZi3pkUTGKqQhDNyMR6sakU1S/9TUqE6dAJYWMEwTSlp810xY6KksIzy/UhDN/2RsQUaShzx
yvCoquXwxt5Wyl9CMIAMgk2v+AH7hgApPcLew1eBzVLfC5SH6PSos0I7FF2Np5uUQvcOf+NJ6Cg3
1G3dEhG4xlCCxujEpKayIGlR1oU2BS2dwyLm4vgEa0lJ5Jl5ZuMo72AkcdC7bJP6RQB4bYbnrSAv
AkWWGgLcTZI1jO1OoLBcPqScSfKDJxgBtTTaE4sfLX2zO5NmxtYBniSSgzbTgWU7yXNm3M9Amtc6
lPDUhu76RtPQ7Itich7SYG19RcCL+lZDQ5tk3Ct9ARVXUTTtqppq0n+gFtGcayvxKdA5IUGIBf2O
S0Im2YVR+n9ISdO/cJs8NlRVKAS1cdSvqkqXgckhD7dR6kx8hcjHeqr7JrwPI84+j7DlJQ/zeKdq
RLgdzcP3Uj2EjhAQXptFmPxZDHSBEMNKTWf3cPugLSSJu7ArxjVoAPVn32rxr5zI9mubhlzRa9mY
r56o6hjUxSb1Vx/J0Rev85IH1VB9Qr4xOtAy2t/rXTpSrm+G736frQvPlKDjUtkeNsXPbFu26CHm
8ZdJ0Cn3G1JU7rjvTGRu/ab4Rm/Ja5OSHA7VAdH1hozwMKrKQ+MJ+MdRIjMUVa/0Hngbo0vNl17p
VFcwYPkc+17/RrFbXnHphA1BM4ptSFT51tLZsEp0IpemkDRUI9KkvpMbEwyTrIf7MBTyYzpwcQ9z
6ykODJHaAQg0E5LsH2RofyZtmx7KOInvEnb2jyANHk0iuzsgqq+1h/zPSiXGc+pJTmgMEoFADcDj
dJrbXfjyPCBic/bagm8jiSQXYg51rXWJfBfJaeUEolUjDp8Lw9/9u5/qXXnJU/5dSq597Eb53yKA
J6/a/JnPQnv18q3+P+xsmfsu/7d4m139pL/3Y1vL/Pp/NAJl8z8IUsH2RIOAPnevgKD/u60FQoH/
zORLsgrHLSRf1vyjf/patP/MCm9wCdLVAoBfmSnA/q9qm6L8x9DI9NPzQiMiyGTj36u20UFBYRts
tQRFkwKFjbVAstO1kkWyX412qTXJDLZommrTtpma733kcZr1h5m50Lxx2isymyP2QjCTpi6FMteS
RbAA/waKRB1A21Iv/z0klAASgNWhoD6TjqymP67bOwVwv9sDtW7MUogQMtHxdgrgJicVVyQ9YIQV
xOypMRT9pQwh5blhZQEUhxadx0sDEl11PGZdWrKt8i1JkALp8bB7WD9s3fXatteH43rtuuujw9+P
Lv/vuo695Sv3eFjv7B2vOR756951+dnW3fOz1Z4vefV6t3twt/z0yC/veKnj7Hi39cbmLXn7+SXr
nN/fvawfdjvezebt7NX84/Vu7bzxEj6C7czf4Wv+srJtZ+tssctreccvmwfe/uC6vNUb39mt7NWK
d3x1j/Zu92LvVg6/s1qtnJXjOPPLVvw+7ze/mXPHF0dGwid6ms1vts7+22o/v3S139kr595x+ZpR
bzc5g3f4dOvV9s5x1rvjev6gfLYNv/nk/ORdt7x0f/+83T7P08REzb/tHo+pPZt9dvj29Ue2aBA9
e2JLcbo0AjcqRtLjcf3wtlu/MKiV89PZ7p3nG5YWBF3nlhZbrKmrRG5YG2v38fXXg28/2Ksf9zTx
3rDz3uf8336JcztzC9sHBn0AegW3SuzwiF53T088Z4f55pFsD0f34Di3elznD37N4KLH1pOaMpow
eHTfXlgtPKfrzwg/d8PCvL0/Dkkmu00I+nh8PKwP84JeH9//x58Pb2v2xgNr9fh2XL8dH0qbjXN8
e+NZ2ncbFtbuabPbbDarzebOvmeF7Z3DluX84+7ufTne2c79lufNzmNbuM7jwbHZn6v9o3M4sPr2
21v9YrdGMzvHD6NRxY6KOPPlvrov7Btm7NaqXihznK+B+SN8MDHhyTMNE4f124O/Yluy3R/mDc+0
PfHPzt7w1byrfZsR7v/aFk5v/+Vut9u/evvx+dYSeWf0uLZGFg44hfMkSudF+bB7eVg7f213ob3e
rOdJP67xce7zcXaTPBgexMrGBzrzX92H9Yv7sns6uq85vm1jvx5+rXkDhvKwsTcvXzqmz8WLPO02
rLvVnnVe2Kv7n5G9f+ZRu65su48siDfL/rq6x5OsXXvrrh7xQ/vj7GCuL1VtXuvXxrnoFIoJthSJ
lYrDPtqv+NzO5nP/2Kztp789M8PDiR4c97DmQ6zwu9c/AV2vNz7C/POPz94Ye3qYmepX3PuRWTjO
fu347D64zmG3w1tv39gtOGs8PqfEZrUqca/rNXPO0bOdTwH3lYezfnN3Dw84bNbNw5Nv299ZRWue
CafEas8ufMVr7+13X7bb7B52T3/ufPvPp/lNf708vKFxNdm/fHuHs8MPPTzx1z//ZDXi87fO/TM+
lj8ft8+r5+1fDi5/+2y/cIoMtu3bG7bq97v7++/3++3q626//f38yEnhPHIcOKvVs2v/vOMg2j4e
3Ge2qL3a7+/w2fstU+8yq+/TzMj/Yro5XLHI2bI9ci4fD852dc9Wf3/ht2e+PTuFZ/fw+PrKQnR+
33gi1/c7zYKnD8T0wX0bHDGckgf+Y+1uji5HHlvfdtz934ecc2MdSO+0M/97KcrL5s+4M4wuxyw2
mY7jA/ufrTZbnU/v0mYX2b/msx53yb7Y2bwQ77B+mk9lHjQPnq+e+IWdfU9AsOar+Xd3u809f26f
mTR37zy+BzZM63o+NdlR9+zc3Xu4sN3v2ZDzUl/Pa/BhPbvTwN6yhJh+vPXaxR8f5sfobl+PRDru
9sHld64/gPl0+O9EQGJBPGvKkqHTOw7EZ0nh3EGQ44OKqG1TRjthbIrOgcnwluDe6VP+xwqcOQY8
LPCrLMWQchRKPBNwiO1lIEy8doaRUUh984epdMPYEj6lxTPbg9afznZTpPVZ5YJwuqoSaYKJcUAP
tq0sdR2a/bAOku5zcrp/W1E0Gi9NSBHg/Vj4MwmIdlSBf5gJqGnMCMt01xTDdGOxns+dhjS1poG8
g5kVZsXTsVSkhYLGgKZsiFVyAAF1S/goKk3jdk/lpLalsg9erq+K0yvI+8i4ymtzBzn3KNq2T23S
sVwWVOkRqyozeS/SLOJ2dRwdxdbUbwzvgiluftxzLG3msV4uDblIxRyBFkwlXQE5WjaRtW0Lp47S
5AbH6oWZfGfRhtkDJCo3w9NRaQXEXUKWVnYX1lRAQdhtda5vd2quWA89uO4bwcz53oJelMvcP/aM
hW8bm5waQYe9ipx3sU0lrxBWUaeHN+xcmkIN9mAJwAeE5NZiHVIVnsYQ9kZIH6liOxFNEqPbhO30
pvhdecPYpUlESAKWlJlRCY7P00m0yko362iETW6UySx3lXwfIBTiwAEwuvpgqjcc1MXBwQetQ9dq
0mC82Mqdiv4yeACQc0kLstyCtSxsQHX5IYWFT696HYYkBcoIeZbxWlxCJFotYmGg9Abvd+I2cqLf
19EE5J588I0NNod0p253poH9r6nFBusmo6hqiVFpU/4QBIa/oTeh/AYfnXoH9Vz5rTLb1+uju7Qa
P5o8m8hQGPpYYiIDMXXUytPWYQ1Y7F9YkSAg0bnoA6ZcrMUaEGo1CQEoQGgtv8Q5DcKUfJSHf2GF
xc7m0lXowhc7y9M8tQwsup/zOg1tKOb1NQ2xt5rbLy11eCugY4asmu76hZXKMsIqLCESFCpL0eE9
T+J9oqfeXynwuhcLf9Xc2FyXFjtThzu0eEcU3k43VyQESRXqCkRg5MuA3bc/kIX8JZckUj8/gYao
Qg3CWgcEOX+QD3GwrongrTRcBkxHBuyBtUkzAz2z161Ip7ff+RwhqWOpCC3CLMdBsvC4gWCGbaLR
6VoqwLdruHgdbQqiVVEU/iYj6W/TBbzxvDjeKFCrCVS+MjBJcOzd8CLnix+FBKgKkMiCTICg53S8
VggTBA1mFQCgJtEfMxrt6l2gtKDKbgx53kanOxtLOrGOPKPHpWXoMdS+GUgD0OwgDOK9mMjduiwL
5SXvqqOvU6ym+zpfVTGAJwX7zjDGgcMzaKTG2rWjUN4Ihc49jcXhyo6kWRJ0s7LY9v1IfCR09AMV
4J9B+PlWCo1u0/uQ7VDThp246vSnum3S4cbTP59zLEP+qFLZVc7DoxFmr7SVOCkG9EDAJ9A/OSnt
LWbBi+P7YGWxxMYOwA+UKqhYBVLnIuYHZzrqE5tU9e3R+pEDlfy0i2NcPGAmDrFvFDlO15Jp9JlC
REkj62hWENTQjdSpTXZj9s6dD1Z0FKLMd+oWbXHOZlCKxbUBJ2DsW/pTDsvrSolr8NBtEv2CmnZa
X1+4l+aRJQttJqTo4plHgHyNBL7GiaTDFV64XUlZXvaQfDbNtD7K3Wg1Ll2O0On+v9ldjFNvfQRN
c7VEQiqrDlEPLIs+hukYtUJ1AN8Cpi6OpBvu79LkztEmPFoE8OpSwmQoTOigKyhx41DSXhuBPp4V
wkvRpof4GawKNNnfrw/z3LNbc0GCFhsYKClmLDx7q1CT02q/BPhc0yZWlhXgwwh2mmz4fNhJKE0E
oyvQ0Ohwrp6uz1idphjSjAK0QQvNdjy166HRPh9MWzOnEQq3QD7mos2plWykCUCV6RYTjKLfKLGa
2nFkPIplrIHyFW+szgu+5MTavHo/nFe9L+tAzvFWYph4kqOEBrhlOg6m8cbKmOOTU/dtwdJvIPki
E7tDrHdqiH0Mdj+g5wOodr0He59u8iwV9zl8H6vC0DugwIKAxgtppP7zWwGWNqpVxNdcyJXFII14
MKe44fSfhMZ6TkoNWg0RZG4ha+Uur/SJ+nXgaTdGfGFlWuRdOCFkWKIgxTodMXcSvVEkmtQ0yWvt
gu58u5DoWA7FTrhxCl/wMfBAvUfXMAVxPJ6aMot6RHWjIKAC8HzQ27LdpUqj7UN0rLaNZwDySMq6
vTGtFx4pKQ7yDgQipoZUwKnVaobwNA1WlVaXfTsJQ/jhw7zea7nS3g8qXOuZCZSwDMEyXN/1Z8t2
PnR12IIRgObIeM/8fli2mtdnBazSBZQ5gLVkMVPW5GK643UrZ08QK2QfrPlORri19C2Vh9hvP7Fm
p7CZudPbaAISXyc0HhvZDXrqSyPCuxB+znIe1pJNN1ZDNUQzgP4CKxsKOmeE6a0TZMCr/2JMEMny
yMgMQEV0+tDQzi7gO2oLVmU8uvC6qwcxadNdObT1Dd9yafqgf1NFBTlNkYryqamm97I8T1NMlT68
Fd1IX9U0/qCha7wRHF6aPGIhtgBsy2gtLZwLoLcgpK20sCtVDFcIkLSghWm6vz51F6zMxwxHI5Mn
wiJ+Op7aNwKrDENcmDYNtqjD9l7mqXnjAV2ywtJmDWAD1PHCCrtIMv0EYFQfj5ZDqV741bVW9uk7
OfQFZChBgHLEcM4svJMhp4At/bigFwuuoSZG5jpWoHEmHXKjDnNxQB8szT//sFezHBaYaYwK29K7
b6aRKSskGooba20+FU+OF4ZDanL2ffhcyvunRqRmoPNMQpQYdinxDjWt8jlV+nxn+ZoKVzJ43M31
xbAg2eWuM1uEvnVGq6O8s7yCTWUSJX2JRRW8NT3ucEAOCN/Ag91BaB1oXrDNaIdejaEGfxC6DH8J
o7CvtaxYB0r/Ob7afz6NqkNsLJGbBU5xOv5ApPBmznC62AjejHZu8YJs4kae79KTNCBDBV7MzZM8
xKkRveynsC40sHBI0IPK7yO9cWvRgmvi+uReepqGhRQePQH4DmtxnnlqnInKyOLMomxwokDRbbEX
1pJG13IjjDesXRqWCUrCQntQN9jip8Nqh1ofYEEpbKPRvEMMaxHoP0Vxr4/pohWSHSrxDzHkMqlt
JDTpjD7eMKrT6i5vg3Q1aEr4+Uf0t4Ig3pAHtZy5GHAksjbBHKMawT39FbTphfDmfXosWCFPyYnF
Req9dP5hS5tTJzTCvPbjUEmPKV2zbuFl5g1/e57lAGIEtyY3Ceoo3NrmKf1gJtWnXBNTxPui1gvv
BHhs11KZ7PNeA1Uodvdmrz0Vguix1uHlIte9p1e7uHG2nMVWfAiIceCW1ci0IBRz+iGmUmytxk8I
AvQOdeYGjonsi4qiWnentX2vODBmJVDKdOhX31iYF7YBNwFwWLKCTuJZWCfQOwDVPURLNCIiWQ9t
xuj2RXinqD4sI0D1bhm8sEY5eOAPQakW1NLyxG5lVIQgG8CnBQEsHrVSrY0UiqTrq+c8LpB4pGTH
WEGQey6vAuSb/aGaNRn1ADqMxDTy3ZhNxo4uvFtqrecziCmomxXu3XTyLy9T+Er06VGfowF1xo2O
eVKaNgho6atVK9rvoIfW7cbo5qjm9CQiTSUjsa2CNmMHLrxJEJfa4JfQ6RToO7mqVWr0XPbTr7I1
EpeGGfkXKZCBfgklp8tTrm+QtJ4vVxD43F645RBF4tVOl2sKSYjf9eCVxQS6g0Q3fieV8aZlJKdo
pJu7R29FlOeLZrbIhZVK2qyIO//8wy6t+zAKZamEPwjY/UYp23bLVrlFHn922UC+TyV3y0aAXpii
x6kVOWpAwOXQClWRUE10eYXhawnllepWhad+KWN0UGw4sckXGUlCX9qn16wGww7XV5XaHTe6U/PV
VBhxRmkb7LhXwlIQ07pleVLwkteoet8wdsHxzZrirB10NWbvtxgsPZg07DS0eI16/QW/GL8gbBG7
nVolkgtvo/YcKynX5MHr62Ytex7iIkJdl1+DSs3+IY0HD3uZfvzCzFOLBZ+Jqg8NLMsbg5zUUGOU
qDjGZcB2pYfnV68Ty9PRatFd5sXH2vwmlX7w6aOMSaCETtYMrCYVv9Mpp6060cqClazBdpbD6OPR
XWp1EnSfn3+2XLrAnypcJSV1EW2kWYawG20Ftl+33ldg34qxGiXLOzQQbhqbzxuzSFmRfUSaAer/
01E1qiwHtI7k9kRWfY8EVXvfZwaQdj3vX66buuD84BDGDMVEg0KfcmpK8lRtNDLGZUAY+TtqpPGr
2RjdJs6SZEsxM/h+3d4Fv05+HsSxRjbABCZwai9RhRBJ+xy/ntMXJSDu5sBCPEtXf754yalB+Zcj
kaGRKV6sjVCnpaFuIigI6eJFSmpoW/pDpkzZSXJGHvD6wC74VJjlGRheDtnvd3nyDx4uGjI9oTEO
OroUqjgvn1mm4NHrCfbNWv6NEEUnbmjL0W/cnC7ZJdWISeUdSLJYK23TQ7aj0OAr9RnZmwHtwnt5
pMhYZWHwtc/V/M7sAuFGcHfhMQJOIAQwCL74YrEdOgN5vUaA6o9lOrpexi6HAJOOP6PWb6RxLqxQ
GjgBDUjki6EyX6zQSelh7+9hbkbzbIIMbJI3o96Z27byoGnKfOFGkuXS0LhSz6UTcsVcFk9XaNkb
sOma0B3mtUpnlzDJLt2J+dNkhrcIxOcVuAgDkHBXqDPAH85cLs5hFfG2xh+9mfkE+hVYJiY3osl5
fX1lXrTCuQsPPpVAOMlPBySmRYzeF96kjJJyBWG4eQgEWmuuW7k4bbDcE4Ki7Cob8qmVmg6nSh8L
rCTaYDig0JNxq0ISV7qjZorlDRd5aVWQnZrvMQQV6pLgXhQnvWrRsmQBNs9dMz2medlDUkz0YpTR
52Tn55szqRaRUhpcTSpx22INFlkd6UrB5q5GGNSzsFLWaP4ZswxkcZj6qb0xuguPDI9MFhq1AGxq
Cy8ZGzJN9DQEIHpeFNRkA1HuXD+XvFtRxIWnhok5KUZ+VoW27vSpDYUqBU3IPh66zoDdD9yAa8S5
CS9s6FXP15fIhWfGJFKWpMo+y9ksjHmDNGQN/Ke2bgVa5vJxyj8gEUaEzBNI4pL1V4PPe0dObDKl
xCSE3Mtje8ppWQsGaDKjLoSOGDpnFelPsrQaSlVeNdjDAP3b9WFemlOCaoQtoOUnzzRPw4eTIGgg
9kkFlRizTvYylcRVkiq+HavyreT6LUvz2fDBEiS7rQkiKLOLtkF8HlfdJJCQxV3hhHHBo7w+sAtH
jWXMRdE5NuFMWQwsbSozCRAftZthajbTqAlfJt2z3FKry5UwWDD309z6/V8YRRnvHX7EbWlhtIKP
SwpNhV68nkkMgYF8TUf9awDZ41qEBmTd14F6w+aF6xmOn6gabCqQBXUxr7U50cqoVLQHZiXUKEEG
99SQfB+9IPojh/LkTUvFytUEsdrJPZq610d8HkvPFSFcKBE1PVfLzS+quQHNewhXiDFIj62cjXTC
V/5PSPrb42QK3qr2yvooFPWNk2/ef6fH0bxc2SnE0SQUlsdR1qhW2JCfhHsY0BDlDH8VKZH8eH14
516AWyeqNCBeOfsIz04XbWdkbRjKAQkbrw3e/Cno4GXP6zxbq96Qv8Fn5/+8bvF8Qud7Lik1A1Z7
SrILvwP3gBCIkGhDi432Du2fmfbFaickUCtKKmtNyTQI+3y4mrzCgzrt89bfo3hJU405zl6MV8jF
UFIJQ8WiCBLUZtmYcD3NRPQwwaHaEWYedEHFIBbxlmSx9Od1++dOQuEMoUePkoQikyk9ta9TjZiV
4TNbHiCh4L+fMQz2GzkwzfWnLZEiJTNEGec9wX5qibsDRNoJp2TmWUbmQl7Zj9DtUc+HfkWD2+G6
ufNdir4M1wjiQp4paYVTc3UkxBEMIBwnclL+5gBxY3Q0XCn2yMA1Wb7x07H8UfRGsYlGRf123fr5
ZsE6qXTAzgjpkRA7td60OhxCNdZBjUUwPegiXHeZ/OktOVtBT57Al9NZXwQC7BAThHZPhNgL1h4y
5fvOHITdvxiKKc+7HqQngu6nQ6nB+cE4gBF4Q4ovANK9kQK02N3CgV3Y+SYrg1SlgVLNWTmJ2qmW
9hksgL6oQqFT0uZowf6yA+s3QHjRCJ8OSQGbiXOxw6CL9AwNVvvymJfzIxIEqLiSzkzuIUfuV6k/
qF+uT+GltQjqEtWjOWEJJv10CqG/F7lvjZz5Rl/vxKhUHZIJqSuPfbIr6krcl9TaH7UqKn7QA1fc
2AoXPBxhHFNK1gkw/BIXrCWIG1Uiwbc3+AIkTWQUv6hmYpDHHIzqRZYFrbM1+HZe1NAfqxuDP48L
iLBoX6XYQwYcqdPTwefCVNDfnVBXm3LxBw8j1O1MZjM6aAEnNTBHpBd9YdD+hcPBMNgCHjJuZ5n7
b8KwLv2OS8AoQXko8Al3c9f/q2S08Y3YdbHd2XkWaB7J4AKADyeyOx2jB+9jaqlj6Ir9rOBhJvVG
yiFwv76Mlkm9f8yY+DNkm3Dai3WUcUAhoqKEMGhA7WolrQsFubDKxUhwSoh876knZvtYEb54gzdT
M0kWZNjNJ5fz2cdYeAS1EPuG4BZG1KpK4YI1qg2BYb/JjVRxY2ta5boCFUpKwk8DyLi6PguLE+vd
OuA+0CoSmVQyOKdzXcHhgDxpG7omXI17rdTHleijVpCH3a0yw6XH+tHUvK8/RtCTYoxaClVda1nh
qlES05WHOr/xWBeO731A1pwYNonmuPgsNojQBTHUZRG0pGFloGEMAhbS1LGIq50yRpb4bBSN98lo
bjYKih6YJP3lcy/+YhaVUS0rLbdQpvcC/9ggDelmrOAbweqFoRnk8xDZgwzLMJahckujiCeQYHKh
EjHTQyslSrxtYByTt7Tq1/T/GAUe//oCWTic96FRupxRWtjmMnL61HLP8CA6grA3HUQ0D7KoaMPJ
MaYagiZIcIzBghQM6t+N3yJ/cmPEZ0uGej5rH1wEQHt87eJIrmZ6DsGDbhABA38rwgHt6IBeb1hZ
eHQV7T4A4oRRPECFWvDCSpuENK/ksuT44eh3zqgk+UNUDtZK0Af475Dl4XJSZFDxTf4Nd362/TBt
UnwGCwdhGSj/09m1olz04ihVHElE6OuLrEHi8w35IFlAGME36uZGNeqSPfYFZz6xHFD1xR4MJjWR
0XOXnTFWOzvpEdaB8iFxtHaq3OsL54IpcvdIksqAm9iHi6EVdHNVMXAax+PWsUIbZ3IHzmVcWlnd
eICLiGB+gLMkLOBrZPlm2erTWYQJp5SGFp7zsRbzQ+BlxUbwptSBotJ/ajpq/B6CO6hWDcpdr2j9
jYd4ti9n85RGCOpA7rBST83LgmURAweywyI1N8IsXgFLFolpETbdUs3Fx+sze74rULGnBs1BTE0T
nMSpvcJHqS/ycGtyEqvbOMm6VRkGzY1JPR/ViZWloGmMvKYAlZ4Ht7xoOL6pQzsG3xpdNdZj1yna
DT9zyRzZ2RmYTRMF4zsdlJaROw1NHZJgoxBnSly1GuEDCrRESVrbzFQEWFZjA2vn+vOzCXCINACh
P4nvxWxCLZqB35cFRzFz/UcQU8bM60/CgXhIMJ1wNJDRoQLEjj8dXYLgd6CboupA7Jz8sMQ8c6li
FDcycOcLg+YHRG/mlgyDWHwxhxGUAn4foUgmy1R9NDPMVwLwtd1nJ2zWvGe1UxIlMbVMTUEI1weF
KURuocpEZrS7rkOxvrUezt0HMqMAqIDC0RIq6fPPP0QLpOrRzCjNyBW6MbeDQOR466UI0SyK9dcH
dHbEzYgmYiqFywuNQssjrsrnDtswjN2SNrE/phgePk1DN6OMtMGtzVzY+yRRb6z3S+MDCYGEKulZ
7C/GV0GSr/swTrpRGJSUjIGxI6No2IMg9Td28iVT7CjOF+4r5EUWy0JLgi6k7YsKzqQ0D0WQp07e
mdIPFYDhpzfT3LkHBomM+pzWW6xzcSrDsWjN2C36Kd9YdYJYjH4LenD+vFgPlCPA/M/H5tLf1ooE
axBdrSxAY/za5tPkToIa3NHzWh/FoEiO2SRUt2pj55vr1OrCT3j6mNOu5YWuInUTCkdhs8nrTt5e
X4vnsQhFTTJoHJu0n1PfPF322jCGMfI8oSuYbfgljdsJnsIhc1K1kA/ICnipHfaeslWDxvt53fSl
AXKIcbOViYEAWZ+aHqa6EIRh4D6k6wO64XJ8FzfirUzSRSsktanuk+2lhezUiha1IJ48LXQNuevW
SgFXnwQv7aeXPHcaHKEys2ZRi1tcqnJDTDOpCSJXbCev3eR9UcvrKUKpc1umctPccInzsv6QzWUY
mKMZBfIsblHcJk8H1fmZWpaTilTsVKobRL6nx0wLEzeq5lyV1XbWjWVyYQuQ9QOCM+fNCY8Xz2om
rYVME1lAE61ju2kkalaGkJtbLirNGpkZ864z6jpdXV8i554E0BZd+rO4u86ZuXh4jTAHX2WHGiGH
D4Jq0bTzwpaUbs5l/lbD/IVJJfjXKcmx8cSzVJmViaNh+WXk1k3j57SeEfo5oA9M3Ql1qw62sZqj
TvrpEZJUIY3FAQdFmLmI5VSj7+saPj43oxiKopTqveh9o2zRs+n+uG7qwk6gcMU2J1FM/+gSQdW0
aDKoQZe6YOgNp5M6zUkgmf83RshEk+egDWx5HRalwgfP16QuAOh+FWSi6Ga9Nd04Qc/WBekTjjHq
fuRsZqDr6fofuLxRXIxyl77y8jEh7Q5xbNVvglHSv18f0JmDZL1rc0GMKJFWniW6Lauyys+StHSj
XFNePJBZ3i5EBR2O1dyrkIzj5O7NwFH7oozfor61lBtLhBLq2aPj/gRUkgB5RoLQ3X46Xq5zMQ2f
cbkaNdRUkVxAaFBOvnQJyn9wE6dqDUOsjj57Au+4WdVRYotmKuqxI1G6Q+vBCkUplZ6nVBmDn2EM
FkPd9YlZCN8CIyND8d0b4yiLtgYEqcLvLI0Ez0Q/ED52aGnRcYshee2hZ1cgVs461A+bjnJvtGms
qFJeugHpGeQ9gqCfXx9MpfID8eu0+UtqxKL/PsmTrtxXqVGlv8tYbSAdbcdQWkVCDsGqHcE6nu5b
JKf3IqoAKElBDj++DgHq2ojptn4VGWtZDbPWGaW4m+WywR9VSKHNTAmREiTmN9I7sgonfleLv62a
vieEQMVAieycligJevHESg23S4Sozfjw+eDtiypKG4fKbdY/S6Og0yqZN5HnuSlF8tiJ0Oqpvg6q
UkUPVa4JCmLZlkeCkLHk2o8yGVtlcpWyHwxtW5WTPymrpovIxTiIV1sqFM9BLfQbFL0jHg50trLh
0pkShgYiDqWVzsqLnujmgaeMTzls5tnvpMh0Odw0sAR+L2uusx0sx3kh3IOXzb37JrQmwM6tVMOf
rHU1H1UHWfIqtb5IQyvqGdn0XOgFmFaEWc1xNdRi2TitoSXRYz1z0KSuoAit9V1DH6V+K9oqCVqH
JFPWPtd5RNLV7rIoqaBYFzxL2gaK3AxPejg0MbcIf2rRYUsiUUBFO5GrdvquD0bifw01syuFNewB
fZfskrZrg0cjaIuuQy6UqO2x74086W1YvvsxcuaqLDE2hPVD/r2CfBqy0QB9gebbNCq9N9hhh2Tb
o1krfvKHyoktI5YrIByEuFNfoXtGxV/U2udcD0TtTxnuVj8mKV1DZOsEfocqqANjbiXVztiWedW4
vpX3PubZyNZLhLAXmHUEMs1pM/palv0wtViMYhu8RDBytiSt0b/hKzsZ5bpWjacvZWsCg9wItTXW
CNZEWaX5TuxDn4vspDnJ3p91lckaS9nTa9oWBDR5xFdTHaeafnV1mKrO8SOhHH8UgTVJ+14u1Omr
iuKM/4x0cJO90Nk6IKhoeULv0BYxGbYpNl7mQpU9iscUOiea/UnGT98SAfRIg1KljnFkANHNGyNd
/YbcezutTS/HAznA7hAlcGsvl3xhW44JlVcbGb9x/JGpKRt1nYojFA22EYsTEJEsglhbPCiVnBYW
0lHwcfYbNIc0I3HEwCQNaE9yTC3g0Ap0cSKL18G//1sLBKpYrhfUoIBsVAvEHC5YhNVNuuUkYRol
BOHQB/4BwlKIfJuOci+7k2VfAKUKxw+wZBRWTD/+qZXVgJK14YuT+KQHBcQJdO2M8FbbUODSrGnj
YFFUSKMxQu5GkH0LUegZD1HXewPpGrW5j3MRWYpd1STIhG2qgbbg2um4FBi6Wyi6p91lSqSnLbxF
YZAFuwZvHYGRlqwGwnz4azRHVpH4iVEShvtf3k1Kivv6iurp2LZPWayUsbWqM8vopa+Vl3P3Iboz
NSWaa5LCrJg6DcPBBDRUy6sCqT6oc62xlVZ1PUIJhLJEH1VfUPAay20Jlwec31La5CidWJrcW7/N
VKbmsW6gHf8LId/eOEgieqxvRijX+Utq0I0P6g+wEsBDmkjz37KCT7bljmjB6Yew6w6iDmvhy8gF
uf0mNnmVbJLE1+VDbcJFhYKyJv4yUGP8PxydV3LkuhJEV4QIGtD9km3k3Wg00vwwJF0NDegNAHL1
7/RbwJjuJoGqyqw8UDPXbbie8r05myB3CYgAKuKmQBCK+zD3yseEzYOTBxLnEV1tQO9po2QOXgkK
btWRcdNkCbmntysfw0EbFncHf5Ti3fOZfX/zmSr/HczLzFiAZSRAtUOE5OCWat0yfAjgprBbO83t
vHV5cAgNZXqm6sQb3/3Vi4UDVagdhzsRqKR58VTVjHcuN3D+NMrKbnecd8P7Lt2tfCu6ZMy/o72K
2+daiTh6XkZnT97xAo39ae5FFR1Kd9DbmVp1A9FjO0yjx1G0+U+fzO70hG21ak+2qGzyxSPb88zl
LnaX5yn0uu6/JJegaiYBg3k49rue/J9KaqbThJpPHk81z4hjnwO/RZ4S3baEv4AFjvtNKWrJWr+0
eaPeCO1fnO5KmjmcAXQFU2HdK0ujkNtsN6BO/+l4M86PVnLsDJgIV4IWnhchvS9vspBk2Z7vbLiD
GnT03GSkIBWFTZOkrAJ2NXqoV3U6lf5oL8yCbux+orV1nAaMLjAFdu8Lb0k+R6Kdh7eokm3FpdTz
oJdwRJM99DLVbz6h/qu7XrAKZRHb6RzHF6AfyefJeA9BzwBEAgEn0xjSINA/L57XjxZfKMDE0FYr
R6ML8QTGErpAD3kBIcn2FbYiR1UyfrMFwulbbkT7X9ENdcy0stGKafDgvrmCiVnm8yz6GTHhU/s9
r3v8gsGLGztpndI+hx3Q34L3K79TJVCAjNNnfI9dhF/4FVp9zJh6Xpqtr/8Lq2Bpr4be+s+DMeEz
S6fF8v9r4aOI3cmy5ziHN50Zy/UXlULMSBrgaXsed4ItzoSZ5MvRiXJpCVsnX/9qnx1sLdh927fe
jfixtgtUdNpIlmc2Wjogg0g7yDDiEUUQjE1zgeoE+R3dDXRKErr3z0pwf18PizdKGGWzwYK9LO1x
Gl3i4+PNlSfpdMWZ5oPEkGFTkKwVviCwGW3XO5nGNH6YUC/Ws+F6+/DxYjbZmHPHZIHS/CjV1pAK
pHG1Ltk2Qey8nisdwW3QMd4xkuKSgvQga/Sh2sRsbwoiL7a0rrvoSrXTQk59a2IXShDXUOpe/ilQ
xh5J6kB8cwmMqw/FwbeedTHZFeULx533Z/b7Do4yuI3fso6K30Fh838lys6zOxF9wjcihHMqqx4d
yYkmh/ehr2ElJDEoCMjnzRDeDXlr1XPf79189uRcD9e2Z0fntPqLZ38rtszHgxwjsu3B6BhkoJ5H
M5yTVh7zDRIO5Kp6eLz8DkzCN9XrbMlzD+a8R/bYQe7UIvgSL8gV/otA0sNu9T4TE7S3hd/v9oCz
ueIzOHbxz5XY4dV5e1X/7flpqqwyjTj5bH1fOO0dlqIgGDpsf63yMpqd9lTDuPQyxrDU4IWKuzL1
a7d4m6CL5VeyyI2XRlQqWDDqOOmzxG2GR9WEcXmKvJo8m2Rew+Xk97ODpJ/sKkn7fQYAVGqcvSnM
6lLy6rdOcNzXdngx0dwGv1pV1G5mQlEvEH6jYU5VOVp7H0Rgrw9D4SdF1hUmcg89v+fwAMDau+qL
ug2ue78BidpaIakuoxVqiM9mEOh4ME8XkkkloTK2Wjx6WKv6L7dXMLpizkxwJXYtDmUx8tfC44RD
rxMAsteQywMy+jugm0kD0uAcN5zha9oknfpRu2/NT0joynvbDNwndVlV/qGbE0jCy144fBYX/hzV
kiSN22D3uMnh8715wQZ3rsvZA8hKXxcve1R0TjrgvL+1Oqe41MZQ5Ol9SLxDCI0L+BM7z0QulrZ6
uqC6/s4yKe8qMHwyXRy/WDgMk7rKuhzQAtx0V/6ePGf7K3qVJ6nQsnJfvHUhriDA4tC+q2nUzMbU
DCn6gddy2wlatNx8IQgV8VRS177uqyDWBT5Zddu7wZpkPanf+4VDAregKMrYv+KnCvRpX0sz86h2
yYtm3aQ+5rZa8rRAoy6vKiPG8KSw6qhUs8YUnfIlZxy8C1iMYOys+y6NuBii2OasYXjv8zHxNW7Q
3Jb5efc0sDoTFEV7hm5XDn+gmZp0iCNVZXOxcnahbESqTQ0rku3VxL7rE7M3Ev7Rj7R7DV/HZUNM
0LPwfoWV0Gcwg7a+6mQ8DfBKK7o2xc9SXzFk4O9x6jWYDzPYNQuVIirh5kTtj+fuxX/l0Jv/iH4p
P02hmrsuwJt38unSn/Z6Va9dLhp7cHig3le/c+azo/zudYITy5nZurt/iizQ5kPo5Ik4BBQU/jl0
rauufWCFr+jsQbFn9Pt0b/vS+S8TO3YbBLBiOJR5HXIXCG6tDBsv2Vh5I+OKYrCjQdVQXJ5Q5Qmm
2FlmSk549J3pJKIpsr/rLonV9SIV5fCinei4wxobeSGqzl+OA1l1VRoKWJB1ccEUYVpz2td63cx8
0O2Y+2eO4v4eE0XOiq+/g+yK1iRM5V6TE4CRIvnnTJ795ywi+TfLgM5W1znUvdUBDnVZJOE+w2DX
VPQhrXfMA9pzfC+XsEgLT+XTGMOmS1H6rUrnZPe/EUvogZbEVZTIYvoNVaj/artN+Dc+2+ln1wnj
KmOcPY3kcDAFPrG5ooasDnK8JyUskDcN24rXpd+Lv2E3QLrYZf6ZLJuA0Oitz4lIjILaPPnYJ5eA
reKoRXQ6VnU9noxs5+qYuDbO03KttnszNtY5NdLYr4g4UgV/Z1u+a5+MBFJeOj885NaLzo0zaYfB
TbF/zo6E/Y24AyZKq9n/MkbC7ku2rf8cODz2Y7TG9b1Xe84/b23NgxbMwU/+OIefumhAlQUkZLDS
2Mw3a1hQIgWIKTrd8PjoqwYT7nYYTdX+s6MjvrrZ1h7n27b9qvqFSJa535vysQbojmza6u7HbeZp
y8yWKACDQjYNzs1mvRWtHeBqddv4rwhl/nfzh+J55Qp/CpsSfsYSxG2q+da+o3GZbm07utT6Hb95
Sv6KdTMYyNSBTVNe1nbljG3BkVsDh6As14dkog1PAQgudFVbeWkToBw+uV5rgY04VcBE3iXN6KTn
Ta9pPVZBdEa5dD9CaJ0XnOMsHuUU8Lp7rF1GDKro4Q+WtfYplSBS6UpxEsSoTWJLjsa3rHAoa/ub
Hc1XnoxHY3/0xgXZc5HLco5qvmvomO0SZj3MpQLcTcRDBgZNPuZjXL7hvGhejbcyB6LxW+fUH5IR
WgwJDNDUYKe/qKYIfnSfNPdmrubixpbAco5JTBFzmgC7L3CUL4qKAxPt2h2jZjlZmySv3OkX7GhQ
dbc1G97L9dQ34d9e++Le1mIPTm5cln8KCtb1Jiqm5KVM8s2y+6jYMZh98EGA68fxGLs2UlejK0He
FXKQ/8WjbzEBdXkDxnna36RZhyWbgjnsiDvahElhCM3nFinSnLQu9/e8sJu947QI2lPiKe/YyngB
ao5lgnJ2KGjucj48386WbO803f5roPzil5pY9E2rZQy8tBDUAAdPbc6/pqrbW9b9Lkc406vwNOlq
iDK2aJanaLmglvgJXb6A3cBuZi3rkUw3H+LmsIddqmEVj8eCsj2AzCed60AbPmbCEgQ5kK2JYFby
ab9R+PLfziDnPxI7/V9kgu22aNbaZkvZJH9io/v/mARCCV+H9qsOdv+652MCYHd82l+LSkRaBp5/
fHAmya/9bm5i/t1144kS+WKO0H20lwJMGvlmOTOYg3jB/NIQ7kGz7+GK4PSMxidNlwoRK59q93bY
RPBXb3NwH4X19NlUSv7xIyS0dJbN8qVmUqdS2zD/zOa2D1uOvbrx0mmd408UZorktUyKuz0Y7ZRu
fIn3gDycitUqu94Na0GR4rire9jyqOlZ6xoB0G30HR8Ca9ZHXIWS/7c3sBKCcaM/y6HOVbrpydIC
sVZK879X/XgGD2vuofsABQmRYsGzlV5UZHPZx+uRqmnrMjnv9Ts2/fzJW0MD1Iz+aM/a4lK1jVL3
0A7JI0z1EEZ9Vvgs7N/E0zZ9eqB3X8M9kZzdYu+e+26J/8A6dzdAoIV6HZa6/16wWN8TH9Fvpyqs
EqCLpGC8O5ZBaupxA7P8X43uS6M7roC8JDaTIzaMnmHLRn9WoLslhG0p30qtuTpMD8LuEE6Aw24W
p/ZvoQOyIh12fr8e/M4V7xXQRuLh+DZoSGNJkNNM1XLX7t0yp4NsRp3yigOWFaYpjuVoCD6q6YgB
Gyn12Pn0E8yB0JTPzZjXd9NOUMI5B297Hc8q+ila2d3gX6eKaTQlhrvE9pXJcjQesCHnJrOxiMtD
DDW1538hOaIke/P3FWLTt2mWJDwtS++dglBT0XdLvVcZMLb5wxlN8hRi7sNr3xFJkqqgbaYsIfvx
FimzD1KEt+pX0aplyIYFQB+BrJraKyY0yk8Xv2h/rYmITNaawd+zRbr2TsbFlnAVLtVLTApvlLbD
UkUnP17dE7/xsFO5sercerP4wFzEujtL7958CBp48A3bceZKoRK9RsJM5Q2pkVyOJWU1GHPXiquk
dKw+O3D1osMUxGypBwWHjGRYdpO7zf44L82YHHdbqtut26aABizY/DQR2/xYmZBbrYsKZMxmnbqr
KkIogi4YlO9BPuyfY2KdC5lOqrvVLh5QJjPzcDcqb/8sQg1fSdvIIgupUL4RGbb7OjKg6emZu4fF
bqJ5gi5YLMVLMjAEPtjeX6DygG4FGOVvLWVHtcr1QeZeER7iLh63L7ULZ047tfAWiHjhV3Ao1ekM
Z1/554sBgBXnakq+w6CauuM4zbv5MPnq/ooRDq827ZS8OLte3/vWJN/t2jflKXa77o3gdPnnwm2f
MuOL9sOpuHVB6G77713UCaFLIdBXdwp5SpNwNc1RzGsSH+2aD9XVxKx7Tr1Ouvtd0STULDtt8a9Q
zowXXeuRDOAzwG4O1aDgmhJV2ttjHNegMbEgtb+UJTiB6PS9E6mdSvuxyJoy1IvcLjq2gKaLQ69H
/mkbjxG8wn2z9xTPI73s1mxj1jLRq45s57ctM7VhhEOtw7j4BvfISGFzxvE5rsFRHr0Yx0lmzLiZ
bK+CCzw6WhcIsJsFo8t0bhqyHk37n7eBVWe8trWVdwV6cvg75ispp3m0jn7GjJm2ZoNtzqRHhP1w
M0tPNER0+j7TIYL1mBJPkJizbt+Dp7U26k47Auq4XQytULFj28tKOxEiX07LYE6eR42BA6bABtwO
LSy5muW+l3pa4dMWu+4fXL+mbtvq3WlPO1NfmYVgbJ/bBtdACnZuYOKm2uiBSDo/Si+k6P9YiLdr
yjAEdmHIzzwc2kmUDKyGpHjSG8E4KYMS5Zw1rl0DXpZ0zixok3ji0fHkfZPn8wuiSktvv/Wg5Di+
m8/KypVjmv1O/nhFNZ2K3NWvkCWTx6G1iz1j16+f5q5wvUNARsTzkhDeSJ73QuJ7FxoPucotVyoB
Z/ZccVoTRkZvLVw3PB51od2sh/i53yupaNUCrsE2jZc1sMdhFwR3imY3zW01xe7VNAyQ5wb0/9eS
p2rBWdMAWFdsaRccxhUvVIVXBmgndi8a0RDC7Fr48X4gmHhAyszrpUhjQsfzLFxz+ym7ZnHOJV3q
NTNV/7GPTPivhGy4cm4VC7BHHqAIaGWzOye1F2o/TLmnX00gWpG6brXNZGPIJkKEqaI2G9oBw/dG
NpaNMV34u2HMix9WPRjy04IMndaMVPsmvkckmn7nWOQcBH9GIWTZmp2pn7sgBFRm3EW25TP+UbiM
S9q4sgGDWO0MJWWiXnMU+uEIhjDZMkF/8JTYmsqJ7aKpTB1nhtsbbo26zn2Pvd7FIsukAckM3SGi
cp2yFY0PYmS+Q/KMrAymLKgH+SsBFrqnLkuXL0g+LiOM0V0phNZVpYuK0aS2aBme1oqS90Aet7pu
VUmNoQuhx4M2pf4Cae001HtmuKtV27jXHhi+12mX/jPeX+C9wZInTFidbpqOLWrf/d4HDMDKIlh+
/19kSBOdDD/eOtlH0eXLmwDR3kDgHOufwFdcp4O2+5fZxPTob135M/ZEeNAc+PnjsHUhR1Dee2+6
keT1aqZPV5HXe9/5ypHHR+UZQxfd18Nqu+lv1AkG8/uuSdxa4bezkkyUC3ltdXDknpOPKGjzC63q
PmR+EWzvmKTF3w5lgossKe2cNqsr6nvSStGTimXUv4YtLjf8/jvYg8GLpp/JIbOFaj38EYQ4OhnN
aPzgeaZm0jvZ+bewLZV1uazOfVNfThpblvlzx/UJiHpxNbTfgO1bjMzRhSs7u+G9DXYZIs20zbN1
N+pd/snu0bOAotNRc9/FkeawmqLQeRnjrh5v5zzyLAJTq4NDETWMKYnQjr2rdZREZQUkrASHxe22
f3xDl8OKUlNlA+PUN9eUDEsV+Xhg1SVjj4JokuCKS9Blrt3mCOHe3vbP6pI0cEo6b7vj2PMhqZJB
tKVhLPp/uWhhO8OBHGmFtd+/1PCvTYZeXs2nRHaEvni2cp8nShAnC3H5PM2U/xPHQVwiPrE+AsuZ
3neiyC4s6e/wq3WqOOtYTwKPu11LNgJ/4qCuZdq6q2wzHpLtXa+1eC3cegIpvE3TZ6dyprUakJxK
V6uHp5Bo0u+Jm+eRSbML+rjuvacRL3zOyK5VoDcuCrGtO3f6kzP5c861v61PrePO7W0eLvuejrxe
4YllRPS/WlwCjy9Zw8d2nqnl/bhKKtw8s6gyLLblV6eYzbJEOdHQAhFVyESDKp88tmGhey56Ohb5
jMQPatPn+908ioqpccJn5Sp1IWsX1Ao9btAvRyFMH7uZozjbassTG/dO9G/xne1Fbqueb4c45MrZ
2Llxs0gH9pM5eCSzGRPyOST2tryuJPb4yzVHHuYwgLbPvL5gbkcMjZcDa47299pq92ODheumGvjq
LUvv/U8YGQbPhDwTtlojAf9Zm0hHaeO0aPhBEY3X7Sz4m9tJj5S0MmqCbFRx8A/dI0DtwEVwEYtb
dq46OdNmERrvfDM7YSzecajpTCEfenfb1Dq/GyFH7yjgFVaZqVD5mSPniPFRyfz3QJZc/6KMv31Z
nFwffCAILTQbTXeM2A4JMznqeTkbstNvGPg4Ju15hH5RLXXNofBz4WR9vAv/DCjU/4C5XL3hUi3/
rsxmP4jydMszOnX7NtZV8DPtfWlTih6HmT/a3NfQj/LeJvFopmOgE/cb4/iwp15eEwIAiUKqa0c1
5k8Huiu48counw4LbhAeZBY7//E+2pHp4YhOXOlmo8TDeTMeQyXK4ThPlbydSZtAbrKd/Mn9lkmA
28f5oZxMaE5RteMmrNbAEXQMvZiL+yKoWz4zyoDILM/rdurX1W+ylt/upnN7By2ZhcwfNZjlGcA2
Ra3I5zzINsbV/hHItK2zwWl853bPmykHWDsGH8KzKEJdEXvLqaaBfYmUcIcsCYTYrqup9F6xw5IM
4LgltUHUk+HSLy7TmeJSB6RFng+PTecPDYe76X6JCXmMWxraR7q7Q/TszKEuTkYs7d9ooDoCDs2w
Om1EEXCfec3wuow2+I+dC+YznVr7KJ0W9nHkuyTJ0L33t83b79QkK5H6KmfapIsgesSrO6hDzD28
H8olHjmURLCyXqdJhzgVwFuac96MUX3rcXwweS7HxT3CqaxeQeJujHsCI6pjjy9JMs7zGCsPS7hn
3rbiHnbVrt7Y6wrbtCXPouCPT/sh7Lx9Sbki0ThWbpqfmQBdeLNB4t6Eps0VGZZJeBOqWFgG+sb+
Kvkq34Z9Z8nY1knVZ0Jx9mW69Erihrt+HE6MhIqnubzkczQmdN+EU65/2Pfg9evWHAPK1kKXPpQy
nmVWiAErhsxj73quef8+8QlwQMoI+vHg+Ry2ijKLl7PzpiF1K0YMhJtgjiQ3caaJrcJxgQvUuv65
Wch94zaI8qO0NBGpJDH11OlF1HfBZvIwja1jq7TQJBNlTcdA9SrewuBnCMbyT8eRUvIlROt171IS
HWI8UPJlV816t0mnr+6ozsI7MzhRdw40POYsCFpMNVQOTGtcV7vTodWeYACzFzw8ZRD0H3pb+SCj
XxXPLU3XH0tPwIqP6Ak42OMh/63iYtjYptwjbEBcHfURqXe6HQbKlFPLTF1lzbBNK+uz/vTgrqb/
Fo0IqlvrhcEV29frd6ib4Oh45To+MLpH81pYitw4lMbwX6Lb6r8NbfWnYfr6JocQ60Q+kOiT+aqg
eltGSvMDWGT5uGD3wCGGBkuOkt4skoOWKts8IsgJ3TTTJ9B6DsG1ZFrOTbJEU1arauanMBGP/hIP
nUy7cpZvCdajz7Jx7ZszRvGatl5nPzsCot1DXWrxTD2x41AZ+c9HcftbynV6U7Z3kpSz2q3ZgcJ3
gnNMThQtWzFURB6F3U7vts9LWhEAw6iB9HjGXEM0xam7WvkZuIv87TvR+iwFDWo6x3r+9pyiox6h
CRoOObLmdcsHpKTLV/+2oiQNgdnrucezQmY1YZ8+wbR6wGTBq98OZ+7C8iuSJliIlt52n5ynsQoP
EidMdcj5At0MW27Eu5rzHGSV51fYlskMQz8fMGyllzOZpRV+YHDaIKXuuphxJ4qcGt4ImGr+U1ZP
PS78vXnsGirP46aLAVkLebc9JLWW9mRrZO3Rhu2YbZGSfLKcLdHjnnPBoI3H9u+gHPVJQ8Aed9WK
/dVzN4etFTGaV1ls9Yu3aZehkWtQ4bg++iHDr4EyDTS+f9RLPj600vN/Tx2d/jNjJ19mI86rvxub
dR9Fv7W/5lBRYuMAr/GEVbn/VgZbzwb+VvkPApm7vOq7YvwsdX9xINKDqNQQ47acV6dTItVrwn0h
trVGTkJMfA1hff+rS2IuUzN2y49m4eJvSAtaUG/4vJ+A5DFVTWhcybEPTbVk47wXv93FxUw0oOhc
iBolckXQG77nqiV6Ol1Xz322vrHPLWCygdGlrD9x1NGEbIv+z+Ishkk/X57ieZZVf7UPqnvvEYR5
oJPmAhBnMOCkaAdlkjJ0YhS1h6q8L5ehi7JJehP3sOEPncZSriVoj5LheOOIrbmSbY5xaC7s8lzM
ORaL+mK0T6U05YYfbRXv9ObNox8w6uabr8XjMC3FE+s0hOfmbievPXdhBjxdLEq8cEFAQKTq1/gQ
MVR7Y6g4fDiF8YJj5DTMZfVUuQ94JrswY6+EwRX9WogqXbvRlnHOYt6g9OqetxU8zEGMPj94uSAl
H3gF2PIocOy9i9If7MEvN+fKCOR3zvDCfsZDkL8GVDF8T6FYv1x/R+VnIb4CMeMGG426MOWbm1dB
fkMkq3nsRhJjTrwKHGxY87gr+wAOMgqsHgsqd39i3tQOIVfF1k93QnK2pNFSLOqwNHLcU+Dv+SP7
FvpFe/HypeUipyuXzJDbrkGKp3Lrc2RJGXwyxzMcf9FUXPU+G/bMYqv+7JgRZ4+VYrjlo85YGyKv
LLONlaufiueHf4H89tPstOG/QZZNeBST7j4vxwNdGpoHOd5UEtdRbltiDdFLP8bYuOw7lH7RcUOJ
mPEMM4qHZmK5AHtMmD/sUQPNb2cQhxeh3Ht9SPK+GCiJZHWzBx0T7CHHp84AA/fHaRSbelBJz+XZ
jq3xeHwm/0YFaE5k3jh9Qw8VqhdnsfW36ffob4kfHENm6Tt/5n2kKQoaUnekLXHbFJ7DjmGxOjll
eaj9PzyF9R1W/G+bz82Y+d1AtRdV1OfRHnskQnaNc1V7A34muyNycmDXY3msY0r2VAs60bRGrsNs
lBjvGlNOGR9JuoPLFHbC/+www3Fa+VzDdaedq3IeeSUY/CdPszf4TwMT6O6QG998jB63Jg+fNF9e
B2oorVUd3uoZ71faJX31ZjbkMmZSJrhnB9vwhGOuLI8rxr6JbKhB0s1HChUjnFznhh9uwquhrHhV
iS0wsl0MiH0AbeisR11x4Obdx8QS6bvx5/6hcyrrX9XN4Jw6YRd55nAdVRYt/VJKXBOMBEEBMU9o
9I3q0D/di5KIpy5OIzZK9ZVNgha9oa3CmRPIY9gLJIVFB3Lykbe1r3if+BHyCR/TEoQIHzq+V6aC
Zjb7jMfvWSpjetBZFUZwZSb8uYwlmFZwb5TLUQ9R45+gBDHSrld/eu9rz/yYjjuIRC4U50O9bOOv
KHFFc4fRt7qtOS3aLDKXrgqNmf8EdpmqSCNqr3dySMUtW4vI2NFu6k9ZSvODxse/OqlZJQfmVk38
OMmWgTB0w51+gPxbVNcuDqY/7MENwW0Z9NVvTAfLQsGlhxXLTCXwjFhWWVQ2DTiwrgpGavMd67Tz
vcZovmYx4679CjriUJWPaK3We8VhsX9ReGn88DaS+fy2FIpVkONEBFd0LZDyP0n5Nu+28O16RpOP
+0NCV4zHYhWkQ9JfM9wuol18JESiEdsVh8lDuaqkxA1WxhTXff9rRsbHWOVUzpfAHtEd9koF+RFz
SII1ita0PcgZjxBK9+UFkOtGWKHXxXrMYu6UkAo7wmmG0pe8Lv0YP++rbxzEyp2PyYbyeMZpa+53
Pe+M33ZOhgPCyPpSYJpe0YdcNTLTjNVbRTyCf1j7fiL1BxcgRaZqN2bFc8CRM7mKpj/GGOJiGVuW
BV+KKBUSg+CxQb8lxlENe5RfjcyWK0KKKHCz3vGQDJHguvBE7NhANhNRavGJyb3ibvI9pDmJjZzM
uGmnXe4m7SFa+aL4RfFo9LEkQfWGMBmXCYvTCUFzPPP4GuuQqjDW7ZanauN4R0dk4HNNKjjNNIaT
CG/XXrufgfIU+8MdMZqkrWplD62v5X/l3nEGigoSTSr8lhltUuMBTlcO65epGZvfGBP94UhXb990
UbbltaDwRtuoBv85KjwStqw78EQuYbe4qIaue28obj7HWse/iAtOMB9BKsqPTbKz0rn73vIwxZX3
t+y9KDjUtXWu96Doh8cp6adns3WBg3cjxsHeX0r7NvfVlElnxRVGRS7YvO7C+U9XNvS5NbGgHPKY
OPMDk3H5zHGAhsSOGZZcv2uEwPwm1ieOqV1nfq3wOA41iUZm/P89IJdEp73TL/ccjejE+IjydzYx
mquNZFV7wPCAPIjNZ/zY2I+bDyOGt/EGZorzr7Bd7J8dwYwvY0zgcpU4IfRIDhcRH13j034SPL78
1xbebCioVfFGxq5+3spJc8MMYfE5Ltv2r4iw2Z3UlKivhEt6Ooa8WCgRYx2PRNDUEb7QjZIz44lH
7Jal4L1hi4HCj9ZbfTOj7z77IapM6hIN/4aKy4zGzMt23/cm+ST7BTcPinEwogLsNZZlX8T/NXW7
f1X0Vnwqt8HTtraRllld1cFykfMCnTlV1PytyHYF2uPurNtLJnWontVlp2PWCWbRrt9bzCeOw49f
INvdzGbzltSJPBPwHkhR4jKqi+kYDwm2a+4WcEpxIfciQ5AdH6COOdshckLnLig6YAOVa5r+TP2o
/ow9pzJFHNaj1Rs4+jE8tt/YTesn9loXfIaV14ojjvD8aeF8KjPKfJc2rerXXx5e8d8D2s1rEKIj
SG7Hu7Zv/Je68WX3PNZmJWonqfR25cXa/prLeSYGdZ98YoCGZsnPW+/XL+vgz0yezMbSyubsTBup
XQhN3b1YxUe6JBEeK9nTLtp5DKeDt/DWHIulspyPiZm6605ab2Ud18g4YbYa/I+zM2uO28jy/Vdx
+B092JeJcT8AqIX7IooW9YKgJBr7vuPT3x9o3zssVEXhsqNnJqJHlrMykXny5Dn/hfigKQ1/HEDn
+VmEUyE4aK3lKBpE0hj9MHOAEzskMjrvpuONA6ALl/rHAdzcm8rTgE8tzWIumU+t3VMD4GQjCBjg
DY2Y/OirwXvyyPR/IQo1l1nHoVcJBOSAG6g4ygt8EJAeKfSglzIcuMirRrJ2ZdLHdFlhCKX7AXzn
I2+VAlPjSK6Bz2uQg3ppKiWnTmAi2rEsJwkIE4okrudBkyGPNIx7atNkmxqsgKuoAn7nhthLmjQP
Wq4nwDXKszyW4Y/BBNnrJIlBlgv7ryqdUjS9+yxSwRmR+ZPk0nYN4m2upPoXIZUB8rSIhtzXgtRM
Tml6bW9DfwPNVBhi/hQb4fjdbHXpi05DS9xI3iQKbmBZNCfwhfJDJ65SUtNEULIHyWzMR5wb8xdR
qDUAS3nuyw7xkPIhznDZNZQ0IYPXXCmv6MkD+ASOm15UEK+6jYTue+Pwe8QnD87z5TT1ORgRCqi/
6jj0X2SqaSBqyyEN6cSyxWxZSYURpGA34y4BuAEOAAL/p5eNgeqCSJpowxtmsQNhz99UwNbl3Ht0
30iOgeTbrYJO2savGuO2iTRhIFQnkkbtL4q+VUUcPllebN3TNqTi0nveJMwFriG3TV2A2jKEKun+
SGR7JWngqSGDsrSbHLKDDbHK+6EHlCq2tVVGqjuChbDAeTXjpTrpKVoX4nzDRGKZhBu1CyjLJiA6
lI2Umsbd/O7UCCrtdFHntV85XttR20O/Sb6uu0n96sdEMRuByxD3IZ4lW7MqSGcQb67+6iH8XYdl
2shuV4n0y0MTVgErzYZ0tKb0E7ubRuEbBES+8TAiiW6Gk/SkDAZSLSW4S5nSGCkaDjq5DPEmzqyH
JvYmzeaxHpA0eJLEgRBl4WsfKtNXL+xaCUD4XGdGDK59VaNaKZ2ppw7jTDhQeLOu4EjDjZrRfToW
vgB8lme1PSqGdANdrLo1LR/AsSGlZPa+ajQYRVlFPxDpac/L9Uirdxri3tsCFFX9fSLV1oOQBaho
WBYd+yul6+lm0A6vXY+wX0Ox4K6/kCPVEuy6wUe5ySqBt2hD233DYzWLoCFGef4gjxKwADBjNSQa
T6TfBUeu3ZRDMBZuJQ6S6pgTFGhnENv2tVN6od/0bSVFWyuwYs5UYOlkWgBQJ+Bzvh+5EiXB8Nfg
U5jZtJMgdU6aQ4AnMRtjIBdWKYeX6I9Z6U3fhea9FsZJ6SrdlEDTysHY3UH5oandwlNgMUol/SXF
mVRvx2DyBnccKFlt/YDE2JVYxcqdCOLkFhFdKhY2KQSJqpDsPYalQS5RYn0hAPTsSEJGzupbkg2Y
qYfwPh7zZkThpcQG4AZDhOYbmFmVJmRe6zelRt/ZUaaxAFpsFhFajKongbwlctkCjZRbyZOAvAxU
UkHi9cCy3QT+0K/cK8aveSJFdyqodHEGDFI7phpr8BDNi79Mr+PxR12XWiHVQzKuSKNh0xiJ+J2M
r28cnigZKWhXmXdSoZTSzlPN6bsv9OINFNNOvIJMpvzqNUmZizMJ8Ey8hPwLCsPBRH9UzO4gFygS
GH6lDWizY3DgAALiRBlDJD4EmB7ETq6KfLBOFLWntq5oK5etTns3FmvrYhT8pt/1fO8vEzf4sFep
ZlxEVE8eGqWjhoTGWXsNIIJbMgd9ckt2wHWRiHXe2VNNEWNnhmVFAUuGTfCFmmRCCpJ3MnipLDYf
9DQHDMt149+VCUhiu2OV/wSh3t3NDz2gOGICH0wQ8voenqT3My6oIDudMvDCUAczASaCpcqLFYwc
Zr8IRgN8VkK5Io0Q1t2ghqf+TCi2oQwrF8FToGYNL1/RKl/QGdITimxZ8tOXygoUhBdTUoLNnRRg
0rPiScpBABBkwV+oGprHdlhjSO5yisfv1qhPHXm8Ahakp1SrgcIhbQQnrSaPagiXwaELpf/QzMp4
4A6qlW3u+fS52brVRmz8ihS/KpTCmaPzuJUjijubaGgoY2vmBDAyMNO7GYM6usFQDjdkLlmt7306
2uMmUCWzRFquFG7qjltzH+e5cmFSE5FtE4F5nvD5UEh3NWTAX5UnTnd6aCaN3QOsaPfNRP3tHu6Z
h7apYOSsTaBq+QYXr8a4nho9KZ55FwjPgkVhlDZQIYLP1yOy3KYvpJckm1SRHJDn0U/LjzrB5vkF
RtGTIE3tihLU+J8GjqEWLRcr0wgSCqUxcLY+RXgAQOH4FXRph9+GBXVpqxRweey8HfGhPc+4nrUE
PoobYB6A9CdyDSIiZ1QhF+TuRBo1qwT4Q0NYlb8Lbe7ZbVy2OyPuh3tBSBB7FTyfT9e0bhK30u78
8EvC9zw8Pq3Q8U1kbOmCHXKt4bBWDbCV1IZ6xXMoAcrc7kVQggrszuKOHoVlT5rqX1VDAiz4/OBL
VzHM5RhdFkW6joo+66ccjo5PmK7Rusvs2OPK3VSSx0FKsQTcxLwqQmBNVNF8mNn0z0NeVHBEN3EG
2oQkhoJ3qTffVn7Rknu+/EULiRUAz15ZpXwOP1eJw7Qw3ci3ZIdU6bkkFSbw0AuvYKNtkqbX0Pcy
x12WUQGQex9o+EjJATyJtbJSSwmA95+FgeGseispR8pi5UCEblWexFnqU26FO+cD7EioRsZ1rufu
+VVYakPMo80KH8asbgomZiGTUvRqhsU7SBDgwOYPNTQU4HHQpUgLB234gcmvvKIocmobIrkn6dq8
ByVtIX0BQLLO45o+PHRA+V4HZkKaK4HFbcThAvSctSsyuNu5on/O/mG2N9RBGuvzDmR8abEDzRwG
IvgX2n0I4UG5ovwbFl9TlbvggkoQre3zS3s80cPxFvtr1AWIKUUB8TAT+1lUdbwZGfcKPIYCVrxs
3NIsy0dLS/zt+ZGPdzYjIz6jIWps4Ec1/7IPkk/1qOVSqLKzcUgSL32wrVy8Rf5JrZb39cQkkG0D
I4MizuEoDB0qVsmJVnqpudRm6JuZSpc05fsvBnjrlX1zfC5Q3yZ80D2mIcjXPBzOVC3PSgV2atVw
mzWUhh0qjn9CrpH255fv+Eyo6GwYOJHT7kHfd17eD8sHlauqhpC7wSvl8oIMBi4W9OHQAeAJK7mi
nLtiuX5yRAUhJhjwUBOW6oUSL+wybTnzRSD0P72RQpfVRHMlsQrie9QazRWdkVM7BOsEEyKEifzT
Ul28xxFCpXNLNK5a3ivWVNSFWxh1l/0HWxELIjThJVXlqy3WMgRMTkbBWk6lUYJ1biwwR0O5Msqp
9UOuXAI8hQsKmPjDL9Yb4HTjgFEaEAI61EJr2keBXG0Gaqx08KmFnd8ipzajJVqgB0jLiGaLE6bn
leaP5rxFpM566DOEQZzB9w1h0yYkNSuRZClSNJ80SzFEVlFFNWJpU5JbbUIODPO4kvz0NaShBz40
BroyFddmnc12xELTPZ+f4onwxcWACJlErMT4TT5c08kzJ0UDJGqjKQCjUzK8XT1Sb1XSaFsmnkkV
QlF3qgLgcWW6J74mIrB0m9FkIrioi0Slk8M8MEtOeu215osM8TriLpa6PWZl7daHH705P9UTp2FO
yLBmUSSupGVoqXurAWOX0MsCHupqKFtuW0FZcyQ/8RUNGUU3XUKlCOnnxbSQq/GjbD5znhxLA6j3
uI52Sl1L4lZq5reEVEOJCqQ2slbmd3JkLgIobJgFopd++Ck9cP9DgxsYzZJO/AbbKqa+E3vh3Ygz
xg9CO1jXHiantxJIT5wShhNJLtC6Bt42/64PgbSC8W5AMGVd42K4rDOx2yAEKzxYFFBWAtqJKaL+
p+BfwkmZncIPhyoTUZ56LWWKUP9coQJZNmgVvNuQ/tFDAUr5WyxZa3LFJyZozdLw2AdpFFDExSeF
L40Ec8cZCfl2rliBRoLZ4u18EZLCp/eoBeTDwmQD1xs0MA8nGME5p5zEBD30gFyrAcbUl9qa3Nvx
SZgNF0Q8VjUE3/SlIqDYmZh4lNjACOgH3MV9DJwviLqVTOzEKLM0Hv8heKKgv4ieLXSVNNMsetEG
ENFCyjTAOoG+sutPjIKdIdLySCjKIuJnhys2iEE3kL2DsQAzkt5VaOvkbl4JTbCyzU8NREKJmL3I
HcdOOByIhpLqZ5RP7alHmDRM5coBr7giOHwcFN8dRZHLwh2e7GcxG5l8pR8yapxMN74kdobjJqyB
fxQDpP8NBOtifPnslkOLF69GEOra7KyyCBshqG7KByTMilLwYgvMYluMw+CeH+XExAyTsKiK3G06
z7zD1euRb/WruOQlbpV0DJPAuMZLpt6aRhs4xeCvefOcHo8XAD6mpHdLUfxOFlvDoKwDAkGoaf/h
Jkpz1fMh2kRilD+0Q6X8PD/FExuEKeJixiWD5P/Ryxt5fEgrLOQYZCHE3ZzmQt5Mn9/vSPJQF9OU
OepaC/Vtq9ahuMM5sNtE9O7NAb5THcXjinnlcVpAJUrjJjG4KmHEL86upweoTc3qmQrOdgC1EWWB
NNN/AbFv7azehIIb+wMdvLpJd+eX8cSXI9tCLlDDqlCilHK4U7pQDMsSvxI711X/Gwwg7RvMPLXe
JjmqHbYegyjanh/y+FrBl4KlnBs5XJ7LOzvo5czqMdG2PSWbdhqgrO+JQEPyWpB5nd97EHglOy8D
yrnnBz6xZUxUPU0OoMn5W0rNYntJ/orcoN0FjXAbaWpq10XRfzqNZXoWspcyfCsUvxf3V14MUPlN
cF9WYmY7aI0eGm9CZnAUkiTVVjboqa3D1UwxcF5RMHOH369VcMQCpsqz1BzCHdJeQOuSUECU3jOi
G+QIxxuNmt1OIbd++vxyGiwjZiMm20ebt9aHTMQIKV37ugb4HyzTvYTk0yZHUnHliXpqgxoyT2JS
SI2X6iJlRvKpUBCcB5isx4Zdg1f4rgyIegK/LffQROr9+Vkdpx/EZV7S6Nzy6iFUH85qQk0lhyEI
uycNNKCRqk9LUqc7C9QLoayVLXlydrz05wyE/2su3vuoUwENRaUBFRcPHgHuwDRN6twakn2camL9
OMH+WauGnRh0Nkrh7cOKco8vbodJBqpcTHBtRlzb6FNB4xrBwudo2/hp6n56PYEmIFfKW5WrQVkE
mLSPYdoirQMtqoFg5ITTUCbf4H8Z5QBLfOzltZfduzfKYU14tk3hdWWyrqQQi084pFbg67QnbIuz
l27CrhFv+gEVMStssr1n0j6SwrLeBaAj8QEUaFHZ/mjQFEzRyVvZvyeCjoX4CXFd0Qnwyxwz6EFn
4hCVg6+p/A1musD4fNTiz6/y6Tl/GGbe1h8OY6Q3SSd6OOB40zTodtXOAlvYRaqakypWc8duFi7E
nh6bmaBaWyS0oxEvN3HmicQVr6pT+4sv/re5AuFhcWRzBOU8Q2XKPvhxRwWx+qZUZQwsTPQvu5p3
2vnJn1piCuBcKFyfs7Hb4dxVfcKfAmlG29CUEu01WETGmPYrszoRGEjbaIcgkK/wLedZf1hh0MFq
MrQ8FpDRK1+8yKeXWMr+K+bba/nAyQnx8JpVysH3iosFRCEZkIBE1lFhJO56FahAmjXBStZxchSI
JQQe6h8E8cMJwW3yChnrVKyC/dDcIlWkti7PLVjQ57/PqZXDwof7leI7BYhFLl+R4ZsQWxlIaMSt
ADrdNfLOeChgDX/5T4ZC/Nmas2t8wA/nlNZD3VgCH6kYmuLO9JqALqcJlBdEUR99/Q8Gw/GKMhx5
trR8iiNpE6AQTdbb0YTZtm2D+SUocbdrknR7fqhT34o8jVsQSWau+cW8wDGpep1SvlEULX1AzsK8
1c3OXIlV879lGTgRSjbmEhE3xFKPOUs6fQwn9l1Wg520W/CiFwTH/jmgSrUtWhg/56d1amdQ8AOm
CGKJPtbi+lMaiOOpTvsMTa3MiSYoclWEURjJfbDysY7nRslEZVNw8VHOWM6tVyUrqcFVz4zqahd4
5UNuVpfA5fS9WIXdysROjGaivYyFAr4vM+TscB/2rSLgOE6LXesF/dJPLeEJeyfoO1I73SPT560k
ncf7g+q6hHkOeYQM23VxlkNRB7Qv5BDb6bO/FNI0UneT+8fzn+vkKDgdcoypZ9D3PJyVIHT6MKHQ
BKoNFVa186tbYJxrvkon1m7OhWi28EKg8Dz/+YdAS8kehpQJtj7rxu5ekrwZNgHz91JNe/1PufSS
vz49LbYglSYZxXq6PItpKXpShX7AuwCVMTL2VP4VZsYnfaqpLvAoUAlLBHQuj2VeKQsITmRTxxsv
V1DSrdGPocKsZg5wDEhqIt9s5TQffy3iuoYFJw9LUsxlU7DsClg4nQWmLynba2OKvBux7ZX+09Ed
WoVo4F5uEN1lcxHdzRTMDyCQGHWMJt+kcfo2zXCzSo/WrLCOJqQrEs9wQ+SdLONgvjhUqP1WQitC
RpTKMXxJc6HYxE3w6Ro9o/A+JZ2YDROY0OH2AwwK4ttAcriKe6W048xEDqcf+1i56doC6F5UWwDp
4Mpz+FG7LFd7ZafmOYcNnuVEELqOh78g4bkzk35BMFUJeJmwUoJrNdTSz97/XCezzxYXMzczofFw
GBGJ+Fada3lQw0zXUvq3DKDx/vzZmnPtgyuFsudsGTL3w635fw4HqcKsrppa/97CEy5y4UEP96lo
bHNJtnG9IcGB+IVnw8qePCoxzKNCOKK2q86iQYtvCJ4Qxd5B/z60l1ZgXqfdRs49J9Ejd5q+nZ/g
cigKyCIdCIxyKLvCgl4EjxBtiQl4KMxgffBvUTzxnLZPuysBzfWNmXoAyrhN3fODLnfI+6D0+elr
yqQYy/pehPKQ1udDYKPhET/AEUg2kzmaK6Msb+e/RzHJeRVlNtdbnDca0T6SwEwtgOrUAywR5nos
SkoO3PI10MSJwWbDELhodL2xyVhE/SrPsSrTZkRi4DFWX5iPXGjcmEPjfXLjM6+DoRYbX9M9z5hK
hoKf2ENkSL0dAiufTdnmUSj/4I9BcY1IsoiLbSsFoO9RaCTIaLuezjENt8nYfnYn0KGFCUGcouRE
keTwfME6mCJNh6DohUXBK7YOUFlMPht5af8cjLI4xTxI0AUYeDwiCurZaGe9iLH0cn4mxxuAcgTy
rCbSLhSVjMVXGRKhkf0JOTWMi/Rf0oCmQwJJd9aWMNbskt637sewRILBYJQIaJnQZFq61PXoJKhj
RyuLTjpKMuSMAoRto76uhLS8BYCbbxu9bfcIwMrOEEbyBUq5yUpsPDrFvJHxPZFAcJkzj3Mx47RE
ZT0NjG9WCAugRGrRGfR4LZs6OQgoD9aUto0uLgdB+gUpYf8lHsvU2iilol1m+NVZu099vRkVo/IQ
oo/CQHigLGJFmySDFehDb2OIF4BeLsyvaKdAI1WjYOWNt5jR30OR5WLXSh8bS8PDLa94RhhnJLe2
nkIAr5mg2yaC9Lkg8T4K/Z/3yWCDuUQjTHmOlFQWwLYJsOKoYEVfK+K01rVbQvj+HoYWw2zAx3NV
W6wb2jkdTTQBKH2nVftoKMdrlOTaW631tV3Agxl216BBxoTD1ccYqUCWbv0LDe0Wh0+6dtAXh/D9
5+j0A+YjSEJ8VI80MxkZPeQi8nFI7FqNk6sBSYNtCL9txZT7HRv24Qy+jwVUTmbj0MAnNz78jqqa
Iv888h2DqHpqIfggn6XsJi/eI1u81/Lqexv231sJCx3V+5Jp7beBNvRI1lc28QXa9Gt1ijlWLn4Q
F7nJhW7JQOmWiCFoFjBzTWTyRamylLcUDdj4Mqtpdd6jn5nF2zicUvkRXbjw5xSiSL2CWDqx+LOV
rQhcCdAEAnyHC+JVk9wiAdrZwMPQ8dXz3AVDXLhlECXu+eN64gwdDDX/lA9vrFIa5WCct13Q6MJF
zIa4JhltP39SGcXijIJmm+/Cw1EqqK1elnCG2skPtrI1CNtCRm/qP5gLzyqJPiCdCH2xjyycFhLk
19hHeRR9hxld3wqdoD+eH+XU5gDuwZGgPkIDdxF1QF34RZfCrI5DKdph2xoYsEIkf+OrfnMtFig7
yG1RXCpd1H39/NDcUSDLAHwcHxTo1ZnUp9ALFYpzN4Ok9a94IwgX0L21+xRlOeTTdP2e2L+GDzze
JoDneW8BWSKZJiQcfkChp78jVBEaHqZa3kRxlu8Dq15ruRwvrUkbkE8nmiIPvGW9PhDLTheLdLSh
5j2KuvbaqeaTN+mXHSou6LY2e0OtPodtIfhQkZRRDKDMKgPTXVyLcJB6nt3ZCPsUwYJvVoE4+L6Q
lFB3kJktAnQba58mDDKd0fP5zznvlMMwY0rcW4AaaL+Aq1kMDYIGQlnM0KYOKFsZvGiTF0G5we8I
wkNTrVUeTiwv46m0QsAlA2Bd7NxRmjzVl9HEQQg5doYs1/dW2gruUMTFHsLnE4J/xR5N4jUfwON4
NvcFwSoBL2X3LCvmAZ6DEKTRWUTYSHBiMRfcWK2tbYHO1ko8OzkU73bIoGgacmsfblTkhHojFdDK
yRL6806AxkF8FxYdOmnNLPhx/gseHQus9wBV6Cq7du7ZLy5tYYBCbWoQMbQBCQ+hQuaqiPFPOz/K
0T6ZAesMQQAFrMjj8nBOlgfubEKKCr281Kw3Yx9EmZvogfYLipiJJFoRrdkNHy3jYsjFMioJPEAT
YwMHxmfhSmr8FhlS46Zl0q1M7mgJ39H4QB1IsOhf64urIZjGQEQZCUnRsWwvkCxJHShC2cq2OB6F
0gbdeHqd3KpIuB8uIeKiXWSUkJWtuNY2ZdBNCDfp00ruO/9bPh5o0hcOFkeLTS6bCJIejgJBS8L6
CcRL63ni42B1eCf57cWoGJ2ND9Hw2OVrHaKjIVkx3i4zensGby+ffYlkKINSw6cI60pyB2TMNcfK
G+FeQmDpzjKbWbZubDbnd+T8+Q8mytuMTG2GHzIomMvDiSZD33ZijB9Usw3t1uk3+U65kd1gZZhl
M5OYcTjO4tohYWz1MmGcwv3+nLlYcNi/Lu9fz0/m/UlybjbK4WwGvQ4gADKKvANYYGPpsZFuUXtx
sUFxtA3dN/uqsi9R0bfHP8+PvXx/Hs1w3rgf8i9e0Ilazc5awl51egcsvP3TuDEuP3u1LldyPvAf
xhmSDFmIjHHUB29Xwq5/Btd86a18sOUNsxxlccPAyo8SYZ7NtMUixEE/0MmcYuUsHz2VlqPMZ+LD
XJSwktRo/l435eZH7Dy9abvX5y9rBprvHr/ntsUi7IJnTkYpZJhyA/zUQYbAfkZz825yjK/IeF6s
7IR5L58bbhFyLYwrCR8M1zs/0H61f2b25V/Ol+eVYU4EjI9Hd/k+T+usNlAEnWeFEJZDvcjBOsgx
Xd193b3U7lckg9Y+2Eq4WPKgGlMprGAes3N523HAws2fk/3z621g39fuK88CG83NlYtl7fstMfYK
Wh1yMn+/0fkxbcUdxlibehvchheenexae2Vh57v+zPeTF1EkVqFSwjKcJxk4Kf9RbYQ/HTTaVpZz
PqrnBlqEDFXAkSigeWlLGQrfnQcjIq/ayy421ua0tlcWQcM0otrM5oNmat9abx8imVzIeJ5lMYok
az3n91LbuXktgkdkCrKG7tjfC5jcYdfgGlus4JyvoRu6f8G9JxCL9l9rs3xPP88NvIgnvZ9iKVAy
sPJFvqyf89vyUvnh3VNxRH27eB2fssvwTrnXnlZ2zNryLgKM3wyhns87RmHPIMDA/uz2ZHmOZxtO
sck2vms6prMG3T6qtyzip7yINKOcxUk9Hwx6kNtwL7lPqTPZb55dsLz5VrZX7/FTAYCeIGD+mTQH
z+YwYtexmWbivGXxIt5InA/FtcgcVMe6Sh2c/B7qe4Std9VOvbYuVlb5VFz9OPZilZGVGRN6JOQq
br/Rn5NtsO23oxtv6wt5v1Y2O/VJaSnQtwBXR1988SCI0KuOxqqo7QoReFGChItKlTq+tVnlRtPD
+aktAwFpP6VP6h2KAtgf3MLhqupNKHtBok6OoDTKFpkkxJWlKsRqbZxWYs4cUz4eEYYC4UmvHyqS
aSCPdThUYsr6IHcYaHmQ1a9yK8vABSvJSgxdrt48ikoTi9fATJpdllZUzKqxhUT1qIGce4f2pHFZ
dUntiKOc3kVFmn6F0STdf3oVKeLwrCJppw+qz/vnQzaRo5dQ1QWWjfhOFhvkWYmpapM+oFqfrO3F
5UuOCfKGo3YDIF+DhbU4B5jyVJNlCKNjZF1mOUhg1F/RgENKqdJyJX5KpK5B9zU1kK+luF0LNhKJ
6X0Sjd6z1mRNjo5A13UXZarLDwBKSqyGqrAw7ULEPun8uhwl37RdaY/pEtUmoGG0rw4XRsVLI2sM
Ay9LqeuwHhESfyQaIl0buEON3Stq0Fo3RFuMTrvXiubjT7+2fNOVaBBO26hQ9DWi+zK/nH+Swv6g
w4XiK3ZGhz9JQKspxCx+cHBaiNEbVmQbT4r0hdo/mgR90ZmXYyFz7YbdsJLaHh82hY8GQo2SMEV6
ZXE7Iegq9CMsEadqzO8l+I2vDRpEdwhvrgFFT4w0M2p0OvFUFYDzHE7Sr2fnO0ueUNWLdNAUcJ7c
fIwQDaVV9Xb+Ix+fa6qYlL1QD4CzIS678r4hDmmOopVjoIizaaoBn6fSX+mgHD1y+GyQKxVQmfSQ
uQLmGX84Yj79CSWa2s7xhMCzB4xF7Sj1FZsNlV6G7ZRvjMRLNrIYqTc09JM3LR2llQh2fPT4DUBv
ZtYSSLNlsW2cut7PS06XiaSzvvFzT/iixiKwQKtBEucCFWMUXT69unMcg+gD2keiWH8471QLUiVP
PPj2dY4QzqjG2zQ1lP3nRwHfPPcLgB1AmD0cxe872lNj1KH2gq0ngkiIDeOp/en1U0WFiUgU1mhX
vn/jD98wHpXYaMCGOGFfZDeJWktuKCBC0yMi6qbt4G0/O6sZtgGokiYIO0dd7Bl5FOsES1pk4qfQ
v4xyYbrwsGZZeSQcBxRT1qBuMim6bke4Q8i/dPVGs3awic1cUUQGJ0GrfS+amgBoQ+sRiB3q7sIT
6n9QWf/1c/hv/y2///v2rP/9P/z3nzmaTzNybPFf/30T/qz49n81/zP/tf/3jx3+pX/fdW9V01Zv
v928FvVv2zb79dqEebb8Owf/Ckb655e4r83rwX/ZZE3YjA/tWzU+vtVt0rwPx2+e/8n/3z/87e39
3/I0Fm9//P4zb7Nm/rf5/Kzf//mji19//D5XwP7r47/+nz+7fU35a9vXKn/77aJOXrNf9fKvvb3W
zR+/C/q/iISmOasf0oUEQfT7b/3b+58Y/yJC0k2CYUNJVJubZFleNcEfv+vyv2a0pc7/k/4zkDS+
Ogfs/Y8k/ghKAMdyPjAUHX//vz/v4Iv97xf8LWvT+zzEvOyP3xdPlncuA5uGdghMERozS92VKM8C
CU8WeIlGWD8gwyZdqJX/5JmYOXXd6F0gu4+iSTtBxikEbSebUXgbQTK9DOmhbKWqd81CD774GF/s
pzC4NXuDHpLQxJigGCuJjnKYXv39a2c4GYIBgDblZX+sR0iec5RBpvek+pmGnMQzI6/Mp0JBOtvO
kX3H7sO6kOWih6agtuVj0FU4pTRGJF00YYg6C+cV7+JAMfeKlhDBg4SkxJqPEQ0UCGNozAlvMc49
tyJabLdRafCsIPAFtqySAAe6LCCDOmlfCtND4Q2dMgXJTS+lNJun4oReb+c1X6litpEt60KMo6Un
oqGJhQICpl7yHRfZPFyJ0+9V0v9Nb+eV4X/Jyqjm09Mj5zkMoU2PpLqWopZX4iGvIauL94meviSy
JdR7A59nJzI9UQaSJN0WCGBhjmRkw1NRYAuBrG+I4FsRGhtkJwMJMeRCfgjLDOqQgPa/O6qgBz+c
k3824seN997GWPxgUCv8VnJy0A9LTBFIo9qsdRxgK8UXvswGlRdirsk/G6hmyOrg9nspyvgG4LCM
Jr3hyebe8JQnGT48Vq4m4DTcWLRrI2r90tGxZhYQ8BRHdPiV5hkjGpSuAHn3PJq8OnhEAnN4GMAb
kP1MI+qsI9JdDoBTT+OvDdH3KYrJ9bjDhQ0+coZpa00vYU+KKOOvFmX0zkGhHg1Gsc8gmozNiALy
MBQPU980G3R0EbEiK0ZAtjeCJyPrPTx+0ffv9CB9BAVRvLYi08B4MpLdySrafTb4ASgZHu4vAWLQ
+1Ey6181InAYQyUBPz5Pq9HtJt26AWom3PeWUdzl6QgKy2qkcOUh9l7YX34OoK0zWJT8ggke7h+h
TCuUtwSstZUS22DDg0xhRCyJkpj0bQa/0uMN4nQB6to6ctmSb22NtlUfox5DdkfAeVKvUSRWq+4+
NCJD3QBOkJ6g1c1+fKZS3vkA9bkLAcprttn70Q1qyiAmyglSyKaXivGm9fI9ElAV5LEi5COJqkdK
gOW600vdNcZbceBoSavyl/BAcsoxSDZBEBOcM6F9Bl86Nds4RlsT6cUAwmAyzVDGOPrSAFUw0fVB
1lARZw/MuvNz+oc+goMO9tLjtVHGtlQgIIkR2ZijM6iIG0XEkyKu5fRK8NP6xmhzTd+WnQCoKq5H
NzcV46ql5+Mjt9EksTsh734dpIlcOK0eKvehrN8JtTm4WZu1wb6MH2RsJcnWpmArFqO/zQrP+FMf
U63e6rkWfKnMAdV9hMyvBBnLUaf0MTJLJfOZDgJGjamSPMqTZX4ug3gPHcR/xENI8UArHr2M5SnW
RalBojNhc4VjJV7HZKK3JZ6wu6nHv9jUkvoHzvTiGm5mTuyWu46XMoVohWelfITo8id833pwabVc
5BtNKIaXaF7WSpOvAMwlF2rTljtNo5Al9qijWkLhymEb3AhWia1uwVbpazFbaai/V3MXP0uHgTCX
Cpg5yeLhYQCwlyPWN0oYDYQK8nVGt4uKugKYSIESqeAJFThFd9JUqRw8hpAnF/zkKwl5A7O/Vmxd
6cRdW3mKCz8RWffQ0J0g9vzrXkwgC+O585OsAIXXWltL2I35Abn87fxy2FYzWoV33uFvx80X58IA
3X5PUKNrPUPbY+NJ8ghbMJa+IL1OQhpFlfWNPiVeZlFc3aFS+FeQRp6MInrQYXaNZ1iEKqKFS2CS
puIdoo9ltNUHBLrlsBq2ST/bHkijMeHj6Ic14tM9bDVJajeQbupb9LxL11PHYqOxjn8m+FE7ktVL
mz6XPEz1CrG4yqtx/CWLXYW66jD1V3Ul3EVef0eBQegdREPCJ7nR4TeKsVXd8c8hpz56KK4JUmDc
RHjIo+qeJhdKpHqPeAEOt2kWsnPF0VYJVhSUfekKr4VJ4IFtmVcwGtTIITEIt7UZTfsqJlKpSj1+
kxsz+JIgM/wtDSWsB0I56DpnEuR4N9WdiM8Ejp2eoFSdbYyJ5eLthkLu+33RjQF/dv5mlI6THKTP
ECqRea3Myc6iRBBNXEAjDHdnvu2f5FZS90mWwWeD1LSpG6N2tKnGhHgsxStlmCh/igGqttg2QNHu
uk0qwnaPEgPBcHTANxhbSRtd0NXd+d+pnNhpc4VLAxr8LiW2eBvWfjei0ylyZXQpstSlYl4JiIop
viptM4iiW3YQUuB6LmFjrGNxUpYvZRf3CIX30U4GdsYeUxUH26IAT0pJvmjarrxCsxXSlh9tsbxW
v5bjpLn11BgbXy9GvBciAddBW3uJuzy6bVI92KVGm+4rxJzXPsRhGYPASC1tfmwDBiU9BqF+eJSE
MPTMtOyZoBTL936lxpdiiwulmHu0LiqjusjVJrxG2BKcnepSTOwszLZ1vWMG2H/hrqL/QlJu9VW+
KGz9/csow3GDKig2Umo5/GXFDMYX9VRyMFOJ7vGQ6jYC3kmOZHQXsSkle6xnLZCW33SRK1JSL4e2
t1aetydWh449QG0gVcSZpRZMGEbNUAIOcoqi/6kBzd13VidtU5DPa/H48I37Pl3qqrxv34GcR8Tr
oR4jAWcChLb9IYFzVtR3IzHtMq9DxbMxrytw5sjq7zmmLM/QRPzK9XC8tTtNE64gHoQkkFYi/aDU
tbemBg3XMlE7LORHsbGnNJl2EXqCsziQEkc7vSv+D3Vfthw3rm35K/0DPMF5eOWUmRopyxrsF4Zs
yxxBgAABgvz6Xum6t0rmcSqjFNEP/VIuq1RIJghsbOy9hvUupH372RxbSNBC5vhl6AOIeFtQmID9
eqTDzHXaM6o3v0hMv0Vu96jeAjQwBDgdaOtslhsuacpshhF9WqQ36aAXNOBsf7ia63B9kIvrZk6l
Fey02gpVEjG7t1S5sLpmYELBOnyu70UbeMhZyVFXG4rI7HvJo+W+WfmlKTn9TDjUKeOeKThFA4fD
X2AQFT4iL/ByZVR0iq0emv4JnEXj2YIfOITcYUAcjY1MoSsO/zr41d5BD9+5KOtaPlbUD5+hkB5e
OoYdfJthJw1zTVjOXXUjzLxBhJT+ZSA9KDhCt/xgrXB6hh1M33lwrv3sT1I/M20NcBGlD7h3KWsH
rxS4lEOB2CFmmXm1sJu/Fu3/i5IFex3uJ/76OqFm8f9BoQIw2zfx+1gI+a1ScXMsLPwfnKqvL2/r
FL/+r78KFQgl/zlWFYAjREBxcAD9b6EC2PT/oL6EGgYAjSi2Hgkt/1OocJ3/oKqBHRkd2Qcg3OIh
/qdQ4aC8EaD2fuQjAq+Jf/6bQsXvmaKB8tmRgopC1++RDkLbDZsrXX2KAtLuR4jy7rAdzDNw5VOj
b7Zc4JcomJWjcQdznC9kElCdhuLzm3n+w0331Njb49GSCNwwD/kEId3biLAwFcBRfnBwTPvberQz
sWkktoIjbd9+ZSCHHIaKquxjT75JQBwljt62eHIxh3YMctqlgVLUuQIAnvCfaPf3C922/CJvdRn6
UtUnF0ZMmZwN+tIP5tG7h9hnmlUnZn6LKINjMzPAvqk+WYvUl/BOyKFRXp65u5wa/Ji9vakiw7Cj
0/COLO/W3q+Q5LqPejKx5/4uIv5hyfx+tP4zN9hnb8cWpWrXpWmiu0BRE9qbnZl4VlMnYX1ObPD3
E/WfT9gkDhPVeh3QtrmrArZe9zNjMI6Hs472mulWw6MTLFD5zTCD7ky2eGq6jj9/M124+Tu4HJPw
rpXyBq5wyPlwMTizlk4Nvtm+0KEZhgHkmjuz8r8aveoTCG8+vf8uNhXSf6Zqs38htcBkIKS6E6OV
2WOTzXCNCMuDPT3iPKZQRIceWdvddmOboSaCvHffy+9leQimHP+k0fcSarDvP8wvcYQ/7ZrNfh+p
JWA/IdQdfEXRJZzztbo0yKe5vfarLvWcbzqE49VRGN8+qPAZBlrxgC3bj+NFaV6RCNIbf/0xwpMF
vwOLg7hWQQ4fjgxW0E55jsmwgaT8M22b4GGGvCQaF6g7x6gPjvNtCVGew4w4+pKjXjyDzU+6I9AY
9ge5IVliu8jOep2YQ3QB26/kzIwdX9MfZmyLxO8j0hrcXsidCTT+BJPUGTMXkmln+ZghiPLDDip8
LtldWeUW1ciXriiaiBDFbzl8O2DMpqdpj1/uury0nViaZ95lcGKXb+UNCawtG2mw5g7KtygR8+Aw
a/M5HIGeOZpyTj0yQE6BYWHsHsZokGKH7u5d6bWPcLG6Eub4s2HRVcPIM1T+IOtkXMuoedaiejAE
WiYS9VpLX8zCTni9XIaWgdIVahS6FoepdB7gr/Gtg8E9fGJx7bL011GRrEYLLKrrS4nOflOWex62
F/W63viTvkdecGGa5U7KAFTgKqkN8+I4Y40FClO93Agld6tr3bWG+Ir89XqAE0/s2OM+UlCnaPq7
xocbwWiEOVge6dL3j7DiyHvdZdzDzW+ax9zu9QXUti9gCr8TuAOGvbpxrOFT37O8UtDTWGRZLKN/
5vQ8EQW3ZScwUCrYZHRjYSsccLXWOvZhHryTvU2uTTG4t/XqoKqBCv77q/FEoNrqQAi94uhfWnwH
znKUUHLoOX/ssDY3Eb2d7caNiM0Kd8aCgB1CDFOoLx977E3wdinpkPg7YwF1IBbX8IEMw+bT+2Of
2gWb2K0MQVoWeGMBKg1uJYv26ru25+1ti7rjOR2tU/N+DA5vTh9ncJYAvrCiWOboTrr9RWt2xfvP
f2roTUQOuIBe7BiMBQoPKAr29BOEed30/cFPTc4miBoom0GToRKFQq0kMTwYy1qiM3fdZNofWjfu
Fjeh4UTBRt/ixWQsxWoYGs0qNF7ef/4/Tw6KBL/Pu8SdcgDWihdzgPMm8uCpOKMq+aGcAs3T30fX
oW4FlEdF0ev+S7ACxONXrx978E0GBrk1KH7VkhdWpFD0W9YCHX525kw6NSvHt/1mNQah0QOigbDT
lzAnivDkyUCCD+1VkKR+H7x14EnuRtNYdDr6vvYortHGPJMLnXrwzV7tbb60Lm2mgohwh3oWS4U1
/juRgf9NGABO+v3B4YAmRjjaTYUdlTkTQA3NJdorH3ufm11aejBU7ZwQUQa+k3sFBl3alrw/80Ij
POJ/5xiodf3+6AR1T29uxFREKAvG3kpz1Xf3Y9deWv36c4Y1LoyGVQFN0upMsejEm9hKxQofBW2z
O04W635iPcH8FrXID83VVkQtokHVzSDtFTZniPaAXKGh7u7fH/wXZv0Pc7VlKU52A885ZrBCTcHw
MhDP+LIGMHrrVRlm66jNvMMyg1v9aN+EQcThPbaUNOk86xNShvF2UPAVXoNFPujVd2566BDEA+sC
OFxaHjRtl/mKL/JH5ws39pXlf2wBhZuAMAHOqbVhTgULw9dKm2AcqOnM2H9OQyCr9PvyKSVBfW4i
eJlBZ+yJx0G7coJH04UO+tzzK0lqmcHOSHzoXvxfZgvrBObtAOfbQsMH2eImWp5QLfvg6tnECAgp
lwOXBo7aBUqcELpAiTJEbH5/+Ryn5E+rZxMkLMcY1x5t98IL6yatVo9cuvNEUiGtc2jaU1trEypk
6wkUZjteQEsTNwbtu1ngD+e6O6dG34SKcnQY3C9DUQTTYseVJ374C2qt78/Opi/wdwwNjgHqzckS
QnyUNA0fi8iK3IM5UetympvvwBEiEx/ZCqsuZRzCsO6uF2FHiWihLgkp7ejMA5z4dlv0AA16RFmf
82Il4hNl/FIO0c/3v9upoTeHPSC8LudkmgoauN+Z6f4whfrx/tC/ANJ/WFVbtPYMn3RZhg0vwGyU
B0hx+XHrANXsT8ZRR5VXKmWtdtOuRZ++hjflPAIQ3yFYXRjTKhMfphC7CDIPWTBH8j4gg3FNmrDM
54hQ3G4WA+7bJUkYga8JLTu+W22/zwYGF6O+9oCOKElqrfOYGiS0M3jOwbg+BD4CUb1KlDWR/dQL
kUZ6ho12069w/B3Hu3Dx2KHulz6GsEtzY0QQ5Hf8UqTEXsPnLjIobn5lnTtLZ99D/QL+gB2EPa3R
Yym8m5ZsCc3vUKluE3MO2hRoBgBzj86/sIYwd7MfPQeKaKA9gHJdORrCMKD8phsDDWuCZu/7k3/q
vW42hJiNflk0HQt4B3fpssBzwpjImUh34mDe4sT8GsZ2qlOs0FVDkqWJIHlsDq+BH6DmAEIQQGIM
UBbrSMpfaV2dSUxPRKlfN/4321Dx2hWV6bMCobw+iKOGrRGR8aBtdeYTTs3a8edvPsEGRKPzQ5MV
JS+vDGBDYggSW2deyfFM+9N22ITwzp5pqUyXFSjFy6SO+JwoYP1ROTCWg7UY3Zm3c+pLbIK5BluA
ARMmCsHGW8AkvpoD/fz+qjr1BjZBXDcdCZdxHosZwOUvIXfIp8EEOlv43Tk48Ymn3/Y9lxXWM/DW
ZQW67lewSv3RduGZPPvE0/ubWMfZYrdzhRyJ9419OUlmx4v0zWsPl+Mz7/jUR2zyGenYXWAuk1/Y
jRldMWGovRNwlrAl1B+qkEOE8vc1Kg0ZLHyxoeLBLB8gveWhjc4pGJ+a/OPP36z/NfDHRjGMDV8G
+B+3/JqJj1X2Acz9fexumWXlo/tVtH3CoVj0wcvwlp4TdKGxeG7nF72aDiSaXyonKt5f7qemY7Pc
YZXlj1yYfhE0Efyyy6qDo7o4Z7h0avRNiObgwMBaLPKKsbbMNKLaTeC4foZacWLwrcwFlCwUTM+J
X3iQxkt5P93A14yeWeXHDfOHSLYVTTy659lSML8YTcVu5hKNlApAZiiDWIAARkcEYTAb6fsv4cSW
2lKiwGngcEZzPHhqjDqJWoB7w5AbN77S/84u7e/8bqt7YkBk5Uif84r5aODqj4+GHb2+//Sn3sNm
t1bNvNiML3jJo9FBWlpYufas8czcnBr9+PM3+zX0p7prlcSDLxCDssLhHgDkjx0jW1FYgNyA9W18
Do90GsMQBOKOzH1+f1bs4xr/0wranFFwpwxrWF76hW6vwCHbmWGX9Dq3B3icl6lg17oBpd7aafJq
O99658l010vHPwQCmDn8bbxo1i5fyzPK7Ruc9z8rYLPTXdCll64lQRFCUtKHvl6o+9QCanWJ7INZ
XqFR4crbYGwPnboZBlgMHf3hR3cHM712PDYxRgBc3p+cUy91ExfmtqWr7/cUprxGTnsPfuC8Pcdp
PjH4VkptAKKK4SpJizL0rgM6Xsy2cS4Sn2ijQZL29+VYl50/Q3CcFKGcAFqqW3kgrHpBcb7J2eqg
Bjp6y0E37Ftdqs+uxR7ZYIaf9LI6CfNgSk0qX8RwsAE5wkffiiqrSR3AmG+V5VZ3VOD3xBQGe0rZ
l0aYCn7p9lc0G66dcTzHNT01Q5ssQaP578GVcSgMs/5p2/UYR6E65yd2IgfcKhKuhPoj5JdIAaPZ
a7pMQETgYgc5afJiV/PHdu6WGTWjg9Soee6LoNIv0AD85s+PH1qaW927NRDUGQ1FilJHGYnaAtbF
5+b9F7ruDzHB3SQIzVSvY70CgSbRszwAtWrdg3fSXtvGCtZa31SHiAjGEgiM8nSqDH0zOFMPt3TA
hMXM+hyqh00K8KP/rW6ouoLfjZlXDUqHE26CwEJYnz1b2zmw369wmZrGdKaznxIPtxbSfKwj725V
fqt+LWG6pzD5kxVzu97hRpF+bPY3QapZ18GBX1ZXYBft/GAA47c/E5BPLfpNzAGtDzfXfuqKLhxe
IxY9W/6Z0Hpi5K2HkzmDp2RK2gLg6VWZK3wOa3Gx+9CMbNHYXsDB11nnpiBQUs6sarTSRY7nNusR
ZfWnU+oXX+rN8eoMhsdWS2P4IIfCfIKsBsWxu0Ee0HKH6U6Mwzcz6YtzPNqbVwDeARGOcLM/HNsm
nbWmde+lE2QNHf8xdOvcA1eqimp4PNcJte6xT5O1/tyVqA2wJwAbkCPH4Czfl2rMBKqT+CSgTGf8
1Jvyvz7Wqv6ddN/fZ96WsDybht1abt8XejWB3URoNY1zm/nUW9+kPehGW63TwVieK4peuc5pY3/w
nR8/8s1LaaKuAu1r6ABUra6oLW6Z/Fjc/C+PiWpu6w54VcRNlHxCAyRg3T98bKVuEp4eAQaW5T4p
PP9QusX4wfP8iFJ8OxuU9FB89HVXOKq30wiwsgOT/N9pR/+zRDZhoSu7Afp/EqPT8boq5TPqck8f
mpAtLWagIwwAuEsKc+28pIKq687ou38n6/b3g2+l+WuPhr5WdlesEacpLM9v3NKO0o89+iZDYBS8
Q3+UbbH01ZMF379EaCjffGzwTQWhXOfQmVc9FDBJ7PKKxyDs0PxjY292JQzYgX9DVltYbSQyNYfI
uKLS3n9s9M3GXFF1qnyrIYU7uk+kHb4NDFf998e2ftV//pAdbNkCZcW6TvpDU5i2sUMgvsK29/xH
xFpvDA9mz+OGHIQ+HGO0Xqesnp581GLtxU6WagXHEldsYtxVas0c6ew4IeA2/YCkBkboURgGze7K
xij+BPVUX+5R+41dshwc66qpSNo5WKT0ieL2Cb557HRmPE0gUq4FAjgbvD2VB2Xmx1AtgjlmZrvD
T1YsC2M2Dzg/Rqc+DPAZoDSAQsQ1/qPduUgQHPAIlm9h+cMMH6zSil33FpfdKxwGzhr+4PoQ+HWK
6G/gZYXUT8a2Ph4LFELuVu3u8OljMN171RhrfJGGfWrJocP3MerXcmF4v9+F9H59Doa0UAs2wMlU
7TV+DYquGZ7Dg81WSFDCJX9No+hjkzs74M1jfDwTIiHqBt+tLV+lYjkmBKeZMtlF2UNPuzFTAgrv
wMcLWDZFZYW/5sczbgmsmCjINFnyEhWDpzIC0pI92d6hm6sriWuNRZqssv0nPEOF+krVk71tPXNh
x/7gfWlcclkOUKwdB1B16mytrFhM17Z/FaCBVFdV7KOCKkWfVKaV6RVKH1zuj1NoaTPBpUyaueR+
iiefpi8tjADNebkcTJH2NeCDLO3Y4fgdbfkcdj4ob1FsrmY6frCosFUXq2e0e6F03BaiBSPCKr2v
lThneXiMNH/aDJuoX9VCQUcS14hgmj8Hkz2jAyWnzKF4lQ1MwCAEqrwzW+/EUf7rCv/mvA0p97kC
JqSAye2V8uiDW/lnGCgnht6ClcduZN0gRVf4snYPIS2D2NXB/LEH3+KUmdSRXx2vuujYPJNZX3cT
OVOD3UjI/X2+/CKZvZmUEU1rz5udphiw9mtdJ2DqX2CD1dKDxHJ+zHhEdzdj6al6X6/WjTWduYKd
ePVbqdxeT0Ov27It4BX9Ez0voygjwT4TP+x+QuQmugnlcg7fdfJrbg4MDkYg/B/9poClxHg5g3xy
N4jSgWEvPAOlNPQ1PG+gzNqOMnFLGa3Yk1Z0YI4IkwEb/9AElXXmeDn1xTfHS+A7fc97MhSwCWbX
4EP0N5MI++cGLCpEzaXKJAzBPrh2nN/TqrAz4BW4tEPh6fll7MNnslQv7x9lx2LIH/buL/HKN0un
n5yVwOOwLawKVB0SBVUcdSpK2slpDmbHo70R9UsKMQn6sSvYr7b2m08MtLWUoe76wh4gAgOAC7qN
sE57/+uc2sObFPFI7CMemqVFN9Mvw8BeiGl//dDQW4yxU3NhhK7si7FbwDtTX1HvPLOYTjz1FiS8
SKObWtduiykwH0vRPo0c1K6PPfYmPaQtfIxMavUFCGdPZRfl/TidSeB+ZTt/WDxbpCtoY1T2kdsU
PLDJhV5MKPJ5xP0M170gq1u7qSAgEKK7TI3Rzvp5uQsgbNYCI0jatJaNtaO0tuO+NUhqLKPKZk2b
rIH5d4qigrXnpHJj2LX5eYcvkc62BSlHWOCdFe85caXe4mm5WBTECKK6kHoAH7rLB0SSFr3yoYOE
wHCHfGYBoAJ/mAKGjAr9BKRacHODhFTWesUxo1pBJMKpLtbC7j4zctFqA9+o2+FnuFRPPsm6gEDA
6anmbnZMHVRYJsdsq3G+ku6TFCp1XPTkhbuf1A9TPit55lw4taw2Mcongcm8Ft8OiW+z7Kxzm8yG
H9afw4a5iUg8ohwa+6IteovV90vDZI7i6frg+nO4Vw0Uq+BSxrMOAtOZNffVbjBsA2hy0Fx30CWH
e5FsS2Q4fEgibyqhZKJN8tjZNeoVhnCreBAWSRsx85uZNyh6U9+PVdCqHVjIK+LUrG409boraKtb
4GZ4035QNhz+mD9Z+cTm7nKeBpHwitgXJmfIREQ7qLwG5hBvyDUeQhp9Mnsz9bR1W08cSbR26rj3
AMiY1qVPgp7xOKjZ2sJpKaDxMCiWDk3jXBl15CCTh9WOKYnz4M7umh9FKjOnN5qfhpzblxB6LK+K
KvZas1bcrg7t4qaLuixa8RCAcIMVKS35VEKGKcMOCeJRBwOKy6GdNK02r0qA+HOf6SPl3QhTWO/d
QbP+GxRKFhD8DZj+wPxv30JY9QI4u2BMBru9Apmo2nXj+NLAOTRms3KvQ5e8QumseqzX+ktEWf80
Ete7dG1R7mYXdukeDAwSk7QAfgzOrG4Hs59286TlfvGln/YAqCSr1QQXrhBOCmwFMtV5NRKo2jz2
DWc3rcHa1OjL8RF3omBAeZr5L+5oubftxO9wXIPyXbv7ZXSrDGMP4NVCr6ZbpIVfQFcaUpdz0jLa
ZX0QVLdlJ5qjAL6DS/hkxLKBM4ZmJIPUos4WEq17RRY75TDvSzpTiHujDbBPmfsTwCF3F9rVcIth
gfTgxoPsAaiGAz1QgqqSmCrVLIdlbUp4hLa+8a2dIjt1BsnSSjTT3rHGo4KhI/OGBHYKXRG1r7rB
OrRQ5BpSzWkV29NSHUwwhHe+Q/QXc/agDQpm9KEdtLmboNIQ9wt8sRVtoszkvlcYoRy+1UPlgNEM
QFBOJWsvSh+sXeC7kZUFy/IZGm+QLzGNGvV9B26OY9z7IVQ5EVsBHwMbV04REEhiwq1FWoH0oWHk
zJC27dv1KsIZescnt3qd/JJmUNh1vrkVZLpxLyzpt07JNo8Mj2cQADR3FOI66RJB2ISG2klwyXCe
IEridIkwyuml7Z3gMMwQfxBLvyRtbXoNLiVK/IQlM1YoNbuLEHy7l4aHKnEX3C6l6hb0io1uJ8fF
zpVftUnjGH2GCq4PLV4WgSsv9bRfe8EOfKDypfS4d8HmYKhi2jONHTG5F3NADwp6kbEjcaVyRiue
7GdvdJLIrg+cz3UKa7x5PzbBCqpMFN0tfT1cDNHqfIHtq3NtrTKEQ/YSNRcSGxOpZ18dFmOZ7mrB
oqzCabIz51CMWTsF5NFSg3PlGS7f0Ua56Jj1SxBHQe+8etB/9ZPWMWUOgIm45BLlGhROG+umrqOu
3Ctr8CG1a+rucnU8iE6Ay2MdQmkPt+EICYsM/h3AjkJN6XEevHZHwKh5mIRyBdhbI4xkYO6noU1F
oDNFxwYMmpWCQLXW9pGtDg/l+yXCxtHjvP4Q3grGStizxU8nT5tLTqGKBW/3kFgAv4YGjh/bpeIO
3uiVBA5cT99bA5I+GMiTjxICVAXyuPkn4waCRystDbSZ7ci7cBV+pmybrFkPj9lUuuMMQaJxcKCe
Q9pkrldQB0vJbkabqN06USfzwD9HfhsIkq5wA79oG3tFzwLfBtJifcyFA5fLOQTbZ6mdK7KK6XIU
lpERylHEpKE5ZSuUOlM/0FUWDbO8M1EgTKEcaULtAqi2Ts0QGh0c6PZUHKiMLqCv7TStLwLYuNhb
1hIeexBMGsekpE4Tr8MVm22YQc4rQGUDFryG35QR7Fsh7RRSLXO6+BFNysaboXCtfHtIbfTSvoVq
BJNpNr3CqSz/KFs0uym4BeDSscnOHQ96QEGl+kzbDs+kJ93M8G0v6y2IgFiqQv4qZjthNaQCwiaq
eQrXkMm/sQS1Ew//+nWaJ/k0w4z4Cj66w34MpIZARxl292qMyrt6ahSqJtyEhBfrw1TaUW3EpAQr
K3YhPxyTFj0bZowecGVwTLAa34Iqijd9g+Aqihdw8LyZQjhptVNFLlyth4NTa1QQrCFIRop9JDx4
jkbC8W9hjyx03PkU6c2CvvxQ2tVFDXvpXWcrNzMjMjwYIx/2tes1N2yxyM8WrmiJqfVtKErkLY1w
bvGtnKQmen4tS4gDwO0mSiYWqW+kdcN8hS/TkzvB32eWzPkiidVjdckq1U6D2AZR27hqza9W0343
SXBbt8RNWmE5d/CIXmO42kGMwJIzLLvK+9nGAUDcXsWhGNZURV6bQnaPYeVpmUrpvUBb1I1tggcK
bd3n/YAeRlgbawoCJ7kGTG66FQSCYGJFWqmUE2CPrsi5LEKy3rENxEYdxayuvYw7yO3GzrBj0gOi
WU+ll0hYEhnIWiGdgJ9Xzgsb2sSQBMo2AUlmHBl3yGe+m4NvQueL+vi9yLgGc54fCNCxac+8EEmr
BtbFzqOxPyw1b3YEvqhxWE1VzmvL2oVwgPoClaZhF7pTcMONUuVRx8xPs99bGRp3Xda5pQNUr9k5
u2aWAz6fd1ihg8k+DyxynJwKq0eeJY1mH8CDtk5HWF0cytUcAORceC6lPyd2G/n54oRfuJIQRzSq
3bLYZdbTDscYcvfMIY2R9k4osfg1ueigx4fLc6DLzLb1lAedrMGQgwBKRm0vytVQvaqILUkVND1E
I/igoANODEi7S7Phn/0lZAhWxE1rKyoTk/ndTkR02SEYoYbnCnMHdQq8/iM3s7GM9cKxVBAmbAZr
lPEqOqh+dK6AXfvkNn0Yw0R2hJqsUcYOCMxAOoyvx8z2BkRdeVSLm824DqYKUmMubhLUrqZU1LyN
DbOTSeMxb2c4pXtgsMVLAoo9TWDWDHUKpDWE2hSKRr5x2RvRc722/mFoXOOKsPmhMpWdmED7HtRo
OV/gqFSlrdv95IsK9t1EHwPmVLGLRA6l0w74EL56xoNrtMYLKqBmwpk3QBxHm09kadrc41Ha1kte
e6H8IvCAcGyyhpvG8Kx9SMfywZczv1pxfEKvuHqIhuUewWROJ0Orh3E16+9h03WHxdPrwR6rMYf0
rEixY2msg1Bjc4io2Tm9iHZDIyD0p4gBBTft2FfDrGg+DkGVaUeBKRzxKYkc636Fym3MInBjmQj8
K0qC6pJBxRf1x8G5aJGbDPHEhxDKgFy/RpA7C5JZLPVxyiAaEBuuLkFWA5Ocuf0cIKOJcIeCOBG8
ZL3+ZhS2uILqM7LfylKyWEMdfqacSxlXduN8r23Tyn3Fq0u1slvkjPbnVqlHJWDBPAP2ny5rZcI5
zyaf2o4i0wBeBDolTnTLSy5fTRf6QlXU/PQjBgU31tgPq09hDgdqO93PlW3ta39lQPa3wXVPLUCa
SxOVdyrr5aoccaVI4PI2Hs/sMaZSLTFiJfwlwK5KzXk04asyBMOXbphWlcDhsktNt+kQCzvwqdso
zGUjbiAJF1yuC22+uj5tdyA5Q2qGkKO0W73sdUh+ooaP+40U9WWHuHspwTDJ9eSbaVkOr5DLgo4Y
5ijFhNU3C7RlkeAj42O24kCdWkvOISSYjJAWBQGi4zHsLPs9NNYQFt3aRdd2lj2qX+v3ulyXJaFh
q5PFaKIm67wJYbSObJ5H3HSnpHZ1s6LhPcWkZs+QXQmv2sFCdogkBtTc7jsd1ZqzhY6Z3VUUK8pc
geRS7gpm+WAiu+CRfTnXEOpqQ8Ky6sjtpQFEx4yme3XN2b9zHL5kEgXaXMOLfIqlMMjniLkEFAiC
yjqe+4dkRB2asjLi1m6DXHPm76AUQQ5jH0TId+WQQxEUMPdpZl9GnzpfWeOFiROsZoLj04d7cKP3
4NaJ1FCz3BFWiqu5sap9q9bhWmqL7vmkusQqF+gCAROftL6MbqRy3AdOJ3blTVwlAlAAyCtiSUHX
GTC+GuHNnMYel4G6zijFcdNCaAlRilY3nYTiUwiNqARdh+DgO2x4DGd2zBt888rEI2QwKfABP0dG
7C+8hmFZz2+suppwg0XvbHTFlLma1ukAIzVAEmV33y54AlTOgwMoNJCBpKERPYnJwD1Wq+ELEZPr
ZCGtwsdxCqYWQpYWON6eOV3zcl5vYfc2JT0L3J8r6gprbNd80LjHluKzWkw7CU3t/6igBLendsCT
DjLvQJIFNaAJtc4bz3+mcg4TZUJ/AsqmP13HNHMIwji5rUsXMTUKZDqCNf05qnDq1X1FLisXOj8L
Na2U0ai9nHtn2OPrrTlsKY5Nosm/MAcLsBY22N+obp/4AMoXP/rjmkZr3c4rXMhjzx2mvdeIn4AY
vHidB7fwZe7rbFyjH3NZNxmxahb3tiX3QuDEnhjDRElh3uAmvAIGD0plx0cvXzpEqFCK5VZJRLeF
aZrMbbV8wlUq+gTx9yap21pn0pghIWfiBYH14KdDP63oQq12zssADAw3pNfD8U7i2TLKuB7MgwH1
xMwxGn5Bw2CNI2vx7vsQV3pEIVzyFkPBIRur7xMTtIYoaL8A8aMC7ATfuR+cEVpyuHKaicMhwCRt
YiQhQHn5ZFluro7ilHbkjI+t1sBtIJBDq7X5WVXLlKiJQUV9Dq0ULKU+h4PysGsHqXZU+RDVa8EM
HmzdxpXS7EbZvBEIydD0o2Xz3HdNdYmDMniAdnh3MDz7eF0fXYg9CWTwVVkmrsFxe1wlPdR2uNzQ
CKbLDvRkd7DTXm5KjLrTplr3yA3G1AoBgyzXaUmYXGgMqtF8hx4tJp/Wxl4oe/2xjNCMNEy02AiL
1qKBMWqmBvKd9A1c03tlZIxT/yFcSblnSL8vR1R//y9z59FcKZOl4V9EBz5hC1xvJF15bQhJpcK7
BBLz6+fRzMSYnlXvJqI31V/ZeyHznNcG3soyMVcxZYLzytRheRm5/HikMMs6T1VbJhcSNuMHJWmi
UA7+h4rxhCmftNTL2BjWzTCHeGujbzok3SqxAzrqGU8zWwWbxkHZSm7cbnqbbBdbXV8DNknhQVSK
fj9wQQUauQynGEqBEEwhru4Ewzp2tXfp9bE+D7MzYbjxl5EhM1EEtiI5qCu757mo651Bfzk5tCp7
Mys+pppM9XvQD5tsg/Ejzmy8fS2BvK1L2mctq5tU9p2pKC+m8ayMiFvOrz12vEA0k3nvpt1941W6
GzjabB/1Jh37iApzAYkqtHQ7dISCNsIIV5G9eWMTEjw/RPqw/rCBvZVp/F70ZfXXq5IslKOIMjHr
0TiP5hK4XUOQpjt/6HHjHDxs4JuiW7LQMisvHLjnnmCjk2gAyNn2WVtsmnRWmIJUdl4cDRuSxquc
uEO34WWnSyEtAjALh3fK/4mFMIHKymljDOyxo9VnR4CuhwIVHljJWm+yQkje1cGdg5KpiGBAoizK
sXSepCkJdKs5rex62i9zN96MlZbVMvtqdfZRD0nlrrCXe9YjsWfxVqH4jScay+Y1T5M7u6Ku3pb9
xHbmzq9Dr4s/RQ8GxjtHAXsB83wyc828pXaGv9IaqxcpE/s+HqQeCIsIP9VKOtoTicq9MNwjwIlx
zRwW5EYXMdoj/60f16uV2qfYhsf34rKJitlMtkXjLqc4LbJoIqbluQJuuOiMpn/yMQdH0giuUsNC
Hl/aX4omf+Yzy6LSbv+Ug9EBJ/njZiLIMFia4WUZvEcGsnuyBFibDfMz88unoarzA2JeEVaURagg
djzW3JirZp5AIRbryq5CunDSXSrOl3jK6806reVB9ryfgdBFfhkzrT9reHrAG+r5npjl5UPM1u+Q
IY1wyLMljGcZdY2zzXr/TB62HRS1Jo65ikd+jbME67i4W8YnfZOk5KLm/pi+GH4a6bl3HkrT2gyD
+0aa3LNtO/OLxeO6z4xGnt0qdZ+A+rOtVqfD7rf1JZBV7PF1OlE8jrum96o/YzIaWSDF1PAY6s0x
dUt3O9WDvrcJ5wtZBjpK4d05CaYa+UngVEiyp9Z60Cwt0GvP21jEWO80AlKOmtWTOMA+HzVVlmwB
sNpIT317X8mWXBJZOVvbq9tQdFVK5rU9RK6miagebIJKu7l67VLfPY4mfO+Ykj+Z1/l1paoyECJn
adCTo972USP7lHvUmLY1brzzmBfaw2p2+bOV86nzTfsnz6y7zegPTAGaeSc8g03RcXi9vIo8sJoN
kmng2xkakO3G7kMm/DvOLTfquDwv3WqfCEU+CyMzzm3SIa6olQzYxbW72Fo+1UIictUypDhCV2Ez
V+VOs8mqLmkycX9RKNR+j0KOftgOOZHfnrQieCU64Gb5bcjuTUt/ZYl6dlUzUj/ojhWU1HiYy4rc
RHKfwShf1koQ29L6QWeKM3G3RPb041lKmYeSxyToe/PcN3YeFNRFbgplfFtcbd3chux7OQOj0tgN
xg8FmmIxgxpz/GA7Pkv7Wi17vZLZqyvAr/OuTu9aForDtDTmiVA5JxyE54YE3eJEa9OjWM2j28Pp
msaO9vcd3YqBMDrC1k3v3qv7hqNF946dPyShZrLn0WUUwDJQmaE8PSpcd9wSm3vI0mYmOdrktC14
mnVn6h8QmObfxjgEdqs/80RwBRIAGsYOUemGqe+ngZQsMmuY9fauKs+rnnz2Vnyk3PFKmU0eVNp8
ytaHfnUjoc+7LM066IkJtYejUYPluHKLGHffmWtFVLgfrFSEMve9IQ9+tLLaj9TCSb9UN7XGR8/T
ir1I/RYUYgQPKdZNZ/mngQtuGLztgjY4qVe1WXnmg7SSdAtZZ6nV5lFU4zPk6T3ZOicjnh/6nm+/
tmPcAoVjh4RdTnulpvsEKVTQ5GQ7Lk5W3xeF32yneVWPXuKCiGfrW1Kb7TbTPmWbf64WuL5N2kHo
OhAjXTHhG11EtvWEdL+caj02i1L7NP2N9815VFLGtI5c/bJ9Gcf8qYTzkoN4Lu066gh3JauqfhdF
95P0JUpqLovfMP9fV+Y546LXRGZctDq5QbGEa7U+mFKvSPWXVTSYkGlrtyRIgtKXWRv/5sraWy7q
19afWYDkDbig2OXu5EXeWhMBPqszO925nHRiNVdjP6ODDYsiTkPR+8UlnXXtKlL++sa0buxcP3Uo
mTl6Knq96tR/XAc9RUfEZ0ajEkAouR3rYJdh1zkboo0enXGpwzGLiY3yq8iXIElT2u6zgubUwaxc
MMi6pM53HF47r182dhqTbtCn5GTqe6Gvb7iqdCLQGZOY8cb9nPR+qErymKtlvrQt4l1j/pL2sGeQ
1AKTRX4t829X+uq4DukIDib33lzv6jZ7z7vszH5+chbu/nhI26fYsE6d+OM45mujy6OlJ5Gc7xgN
oiIDDHH9Ijvl+YAqGGievWbSpzV06z57rd36u584Lnyj2Eore5viQZzs2VNHbwDzM5POulRmcwPL
dQIk608FCHsgp/XYD3JAoYoNWjMmLTTF9J6ZnC6dNVwKQu5LZ7i3l+bYN8k72GdDo/OnXzcAYG2Y
IpvvAmlUZ71jpZaZYRxSaQ5k01+KWCaRyjC3qNG8MzXk9ok05O/ZlB+6Ea+Gv75Wvk5N6NTuFoQt
NblW4QiXFgq7pSyyNu3juibbJHkk1ORkUDQ7sdfO3gfH/SW2fqa+bANk1Ux74zpcZkHftF3OP4nt
j7uUlo5gsbW/haXtqcnqDnhUDqw89QGlVw7VMpZfU9yU2lEZi+fssMfkANlrImSELowI56l0CgZ5
i5TVsXxuNX/hXvGshCNTzD5aNiE/enP602tQU7Cc1kNqquf491V1/bKBRBCsb6TVM6xoCmVP6wPQ
qjj7KTCwa914XSQretUxQbDuF0/g+z9aqbV7DVdp56ZmVBbtgz6z/ppO+dsC79LRpDsbS7nvQONu
ZLbG3770b5R93Rs14XAJLRl08rjdxoqbatfFX/RTsfGMTaTNsgd+LF6pGvVCu6wutX9GP66HOmHU
Rc87q1FATna2c9OguFTZ/ozMf7pJxpmIjY5JtkYjt+gwP7q91ZCsa4RWk97rnspRD5uE5Wqd0hKL
TnVSfERqGUOhZ6di1E9i4qfi7lX7vNQff68zs5tPoy7ru9mdb1hlNqk17IQ9vgo/E0EtBv8PSZ87
3eXCi1mE4MS/k8oQ0TQtP3lBTXvlAEh7NATIHsPaQhSaVt57MrnpHSt3a9UCUnI+5W68VV6Tb5Y4
31etFhPnU6cXJzPznW8OL1MvRbi4dA0hieIYgiaxFMEmMQM16MxXUyKGG7lbV1iLMZEeWHT+DtQF
NuamBcl4EG3j2EW9RqZ8o2qipdOFs6d61ObiSXcsPh/S1h0EEnH7MfB8hn03PHl97mzSelxxm64f
neF/lVnxQfvCFxzjutE8GgqMeq4jLhg31PLmcVzNc67/MWwpgEmdfG+jqj6PU1EGazJQ71D79vPM
sL6x+vRokI5H+DqkRq5Z3W3pHCdqh2ZfZQOrU5opqGdw8TiHNtKMrvyTzdIJ21J/bRXJxloO6NAt
VUWOOeK0zuKCEmbd3saUxSkZYsEuuchXtsBbTIrUrmgtJJ5iLjiVFnvvxZqkrka1ISUixd4d1YvT
aP1Vj7N4s3oGUlSnptZ5LuZHKhmKl1TlAMN22j96AiguTZPpAvPnbrTZcx/FqMRD24zvXWovzB+e
QeBB2qz3czPEF1Yb+7HSMv2Jm8C6iaRhSBPzQwxZQOKP9LamOTKiuKl401fV7QT9tHzWnOWxPlm3
jjr3zb+Pqn5XJFaE02c8t1yBZyOrURP2S/NkLY29cZz81ngj0SkE0gZsJXW0GqP/MLmrdzK7mpOE
JKogs7NPrKz1rmJIpllqIsrAgMZCgWDuYBYWqGcn2a9d9bR05F7TdqMeSulQTjPXReCP5PWlDeB3
UpK3oPUXxWhwcltBUTq+hX2jxUVUGGOMC6md9+vUbFcymoPlN3jdpavljRM7gY/tP6aV7M2gGaBU
fKy7keM05kaniuVkFK190GbT3GRjtYQEMZzKyuzDOjf9a5n4JkhgPGI6wTr3lBp2fTaJgyefhFRK
USz0ZAhUAIWO4Y4SFVIanZyLMiYzr8ytO4QJ80PaETVfKP2vNfB9FbVjPdnU5UaONkA8ynGN5kp7
7Wa4gWkoJdsEJP3kx4+CmjegFQ7ONuT1oNgmG/MlAl/QnknNAFia8TjzANEHJHqn3I/m2O0NBWYA
uug6UeZ562lO+RDV4shDEk88ychkEjOyueKjvrezp5qGkGPjUFdRTs50P4lfyMGeRNjHZc0gpWUv
00gy5rr0/oM5TU+gC3ogodFtzvN43K8q86/z6iVncxiqbTyX6AmmSe5U1pFObk5mx+BGTlZrZfGF
WrH84M6Z9dll9hqtsW+es9xEnD/YMFmt/XspOGm6GzJWkQKObQfra/GdtZV9yuw4A4aNvaCjM+hP
3NtEA6nKYEBER2KiEF/1+Gvq4uLg+g4x/V2/HiZzpOrUFatDMGBefU+8Vnf85NYO005fX1w1kN5E
t9JlcXv9Jpqh/LAL0zrOU812msbtq+1N1hckmYsGJqaTCSYvRN7FXQFiakfZuqQXkM+EopbEvNYe
VRGUCVUgyC5gaoYD9mzW87yDBUs3bSawzxV9f5BjCZy3KG8HC229yko37hVfysGkf/IkmW6eCib5
m9/l8k+izEXgnM+sSK/04ZdsQ49vIHHJBqQzBlns0aqN6f0MaPbX1tJqZ6zArTRQNZMKVUzzZV7G
fh01eVESF9NpIPnDGLPPccwgr863+YgsITDGRhxXVeTXuRXrH2utB94RSZqnasdPqXfsF03t74tF
52QssmaXJLH9w1M/nlViV1v0i95tVUMfehYPPCxTlS7g0Y7znphpepHSq7eFWlnxjYa43QCG1sam
1QxzultEyt9hSt0+WvpMnik9Su+HOjHOok+0qMpEs8ntYZvrOZQdYKi36/h3os2xBPq3bvY+R9ut
9kYPcJ2N42/cQLUaGgC1aX64dIMw7tXN8hOXaENhCyFLkzr5VJqYDjpNF0+iK3N6mIU9RabZz/A1
HLwQ0mB8oAGurngAfGDAxuv+5jy5Rl7311zwZSKLs71PB671AVK0/jQzd/rb+LQs5HkMwGZ6zv0g
BQd9Nyd/Z9cubtlQiUiM9ExDqdA4kfLqlbKByTGsfFvZjLkJ1/2ZFkAcOMt0Kl1LHkrXRjoxF273
ujZcPn75lSYioUMq7cu9ZnZTOHWSeFbfjveFoBAJlfsmnpcGVEnDN9BMHk53L73Ci70ULTenX9g8
JXr8WPp5+7zKJcGmAarRbKq+cr/tZAJa0vjdk2kuj9T0UNRVDHJrGoVxrp1BD80JOoh2yWYTg3Z/
6pqfXFuhoJkKWrugfcXdaNlEnHTyXRtkRwEAGwpnYro6P3ZVKuxt4Cx5rlKUWJl4mAxmtGRKBhrd
YE3uG2R527E36Q/oWyQCmYZYwOdns6xx1P8Kt7f9XFF6o/jraGPSHFr8qlFKd91GI+v/ZIrGOtVe
nH7mFAhs9bR8TZpaC2pOAi0kFMzJos6ouw+RuM3rxGeyEc7M7YC/mGA1JECLQlYTZFpd7Lq0/5wK
mUCFyo/ME/MO73R/X3RTHzKCm3uT5MprabvWiyiGfm9nSwULZwFNzS2Tfu8s7DfS2FLTMWyEKlF6
OOUUVmuLWi1J4cMNhtmuWT5MZ3F3iz7FW1gcj9XZExuRL1ZU50aBGh++ePWneet7NN/RIjNcerqS
IEzghpKYCGZjsoagg7j508bo66ay88MR4U+QlXha6GpKd1Y8A3TpSXFJxG+P0WBZyc60bB7KrHYi
t/dfnMzjTeB+Lt9TS8o7yoe+3UGXZ3NKOBT6WudmMctnzny1oX8uGIcnnRCoR3tpgQpkYx3iUZSB
nYritICRnWsT1nyolRYC9PytKpd+iHioztOUd4y3OZmc0zQ8Tugz4dWd6cWZ4xyCU4ffICIcQ3IB
UGPVTX9ZzWKJjNhkE4x59d2SGD6TZKo7x5bvPP7isLbLHLGxVfu56vX3wovVcUkn6GSBdqkfEv05
lxpKzqK9MY614TKZFZ9fqt1NTj9HJj25EQo1g8WvLKAZEcNm8ZAFBFqyVyc9//wcSae0148xmVYE
Qa7FayHrjUibZjN4kn2tbf0rov98OwimaQ12O4zd8k/qtd5O+YBWaapXe0tXqCLcsT+5XEMNTNtk
nlQz5ed2ts1bZi72YW7meGdp8VscD+ZuTgvtPKej+Rl3kh92w3IuhHIOKTbtna1n6aGQjdy1jUpu
xQwuEKjJ0a5ZpyYaMyz1PVT50vBvsx/92ezIG1Yr+po0a3ciXqHxpfr2rBERMdv+fUJTcguz7Bln
JxF5uDgwUh2NwkcbsU8bVf0oP4smnvkKR/aI0ve/i9GoT2Vvu/fkdCLML7Q3esnK89BBS5q2WW26
GMBJE2o46pj3dqB+y3XNtTFKqroOh3VY36wkFVFKuUdo2Uv/WElfPnVTJbeTtOwDkZxmNHE3vGdT
vUXxFijZKKCTNLQzVBaaPt4A0oHBe8sORmpV7+LZKDZ0oJlJAKHN7900MhyqlOPQMO8ggP4k8HUb
W2Vq26YdSuDqABEeTd6SBvba18d2JQApnXT1pMql22hqyZ6yFdGYSMzx2wOjAnRb5bFbWmcjlpgf
JhkMBDNEEziz/cIv7Y8Od+6eZOfvFBUln+egdm6clZ8ruXjPk10MWw6G+CxHlZ5q5J8ETlj+xl2x
PSxGMXzSJtx9aHbvubw5fRxVSn8Z+Vft+HTtW5w08tF3vS4NWjlmm65Zqb6a+yiZNari6yo+GYqo
MXMwl0eMkgsZcrYVUSRVP0ijRQpVtGjizc7L7xJKQvfEoTF7S2M8IlyYb6vTNVE+L0OkzM6/9JBS
r6zKbJipbVXf2pxiuYtb9qA2F0Dbozmcc0Mtd2zQz8Kqlh1hqg7xwcnYnRNjem5X9lqzW7tQWd6n
onX6JMnDRgUDsAzxWEBFoorEbXgjQ+fDyZtvei5zoIAMfJWwBmALt53+6uYK9VNU48KhWg8Ru2rN
gc+OQVqf/mVS1rirGic/2K3fYm2DMowDM0msLsx6c5bEwPN/l2Wj7RcnKfae5YqrltYflFSjAV3J
qNu7ftacK6oAd0gbl4No+xxmua3hX50Hq3CzeyNuYLhEJh+Wfp2fMkFIXQtbh+UOxjytimlX5NpH
OXt5iBLL2Tst1Enxmx25IzUxOZWek0aQolZkJRwOhI6q7op++XnRnGYn7bY81ORmhqpeMXKvzruD
dOWUVcp6o7u1Qr2j0q0/xy9uOX9lhPdFRVXZGwQRmAEbHila4OJbU3h73blOK4ILN2s/NLfKrp0n
65sjXS5KT0aIV4w10/ANpisZ9ajeE7iLwC21u7VsM5B866vlQA653f/mnrsdnF3SPehWP1zNoemv
Lu7EdXSTTSxQJ3pJ6l/0cvnqDaOOjFYB9va5x9011ty24HZlJVhx6sryvv2OJDY6UlFTpavtbhaq
D7dz1pHLB06xGRxEoL2PGg+n1ZvqmzJk+id0R4+FFiH6dR9djsA7k4LG+w4FxHueNetfc2nqJ1NH
iCGG0bgh7Cg4iMYavF0TgZao/NXRaMsT6P5WxmNtiRDdo9LUzH08au1R89kAN7Vjlg9DOaMlArPt
oP1i0X35Jv5Y5DrtpkWERQVaXaPTzgjLbuwEeTBlUehguT6mxt4teFOhuLT2PgWaO8y+me2XJuZx
To3+TC44IyWFBHE/VaeynOiAW0e6/FSSTI8jwrsdYi9urKmMNz6qxKdOb8qIqX7Z00ebhAZY+znN
9IRmMB3ER7HguPApwb+H1MYasETiFz4QrfXlDTFAmzA0YMRi1fy7aWYQpw7T3/mI7f50cKys4ytC
J1MVm15l9Uvn2g36QwkWEo66n0eO25k7XAS6d0q9AvquZLe4FEtPAQSGywy1jes8ZGLgriTjYWCb
+NsD419HO8/yKHGV91fUHhK1Ed1ODCO6i6vVveo4cZinsvpxqkyT/HsfVHLIly8fZeqx0bATtgXw
oXKw48S5yp8VwikAKTWdBtkihIj9xt2akoAtg3Ig/iEogLXFl5ce5SpQfI7cICnFTegVkhJNmUE+
o+ZjUtF3rdm9AT6mO9BTflM618meUH/IFKm+fH0eruzg8XMFrrXzu7U5Nmsxc59lLCUtD6jM3GXP
RmSGhlXJoz/WWTSyGL2s2Up9Q68G7iGDME266I5uU/RHJSfMAJSVwqOajtp5RZVc67j2PxXlchvp
9vFGVLPcpwXTTKOamfIKGI7jOilzj2VDMby6zDM+K1q6oKGci4RmxMX2unfp2Otm5iwM3Dybz4KC
NJJh8ErvHcYHChNgNy0jQ2mUOsPPYGpzFtp907wBV1c3Ks/4EzMtPnXEH22EBde7GklGUe44necR
MSWhonhm6KcLrUH5cGClexNG+pjqXbzT6xw+rjLeEdKMeVhwGXqWjPcoZpsd7bSUIbcCBZedWDQ5
Jq79aCVed15QzPHsyyLseI/AdhyfVx1GK41dkHxtdoOJCOFXXvL8GtuIT1mSq5fBJ3EgMCd3Ab/x
+nTjj9Z0Z3Zx8pHw36nrVWzFOZdn08bEeCzZeDQqL9/0RARvWj+h1XNizy8dUI2EZDYSrThzwesf
HaTtEfmZ8IhJ1n31VGawD+TTPkG4HRraMp6UseJez6biUPtev81Wf/4rnJh3wecG3XH9tGHDVQ65
OtGmofUKT0qfr8kGOw7ncp+VQDXJ8tp7WN/Bh79XfRw3dMEVB91KljQkt13b2273kZodtCUCow3C
HZOps0wmPCL0b4CTYvEQ3fxnctY2SAroz1GoNMqnLN11vIFXPV9xG4368AZlXG6aAkfoyrJ60BfP
PZatl6MkiOuPoijflaEDdKacIbbA1BE3y7umNSvWGNtBG95rYYue91bgYMBCX/IqL45wCtQjlNW4
ycjrYHfef3hN/6XytN1P81t93v9zI9r/Kn9/air+988/5f9hu/tvQut/FTP9n860cP35TjNcsz81
uNjyWwf/+wv+sy7N+wfd66bto87CwsPG9t91af/QaU+zfcRzgm40Fyfcf9alOcY/dMdxPCGodnds
3rb/qkuzvX84Dj43QaGA46KQsP6VujSTKOf/5cMT/I1cyhkpT7T4cxx+W/77/zDVLgm5k67r12Em
G++xoYSMGhKfmcp6zmutP3SLj5YdvIeTk6B1ZEKfXWGRWAv0LmudMa2zigMSaNIZvS+EtTSCc1rN
VQjG159V24DuD/ZlbZz66tj+iYK2mpNmyklHEFdBNWjg9M1h7effPYh3op9PpeypeCawffUxS+Zl
4DcXmTRwvTld280FG+iHW+nfzRTv7UH+7TX/InoLuYW4wYJtsVyk5Uvq/zTzSfkvw6rvnfiYTMc6
p4jTey4669rndMB28LN6vQQxCvO2hmRwvv32i78dt/pFd4s6iI11UxEGMsAao2Da4BMPso4aaeaj
Yt5449aKk1Pv9JxDuJ7Wx7W8MCawGscTsqxvVHdoiwFC/fUKIhHMLMCa/zRVaYAp5C6X7+Djv6xH
0C5I1SsFiXZMZvBQO5RuthPul50yYL0kVbvjs5xAuxEOzRbj3BEENRzA08DHfrREexo6YiEWLY4M
rX+SyafnIOD7vUof4185l8kE1M3bxTCj2o3vsenQnmhGntQvqd3u0SpAc/m2c2EG3HFtfudy3lUK
P5ianWiZJ4T10126yAA1GmbN7KuQ27n4bNrCCgrwSCL4g1rLQO52WdI+LLVBu4+GROLOHnIo2Kka
2DT1/CHhj00TiyqjIyomab7knI2jg1pwui+HY07BUa3UdhmBFsvUTw/p2JxVYZhhgRnUieUtKTNq
mO7jGg5LYJsgVZyBhXLsghIhcsV6C+yzzfkRoefvc5M0gXCXh6Shh1LpZSAy5glv3aKG88MZQrGd
9Fv/G963FsWbxSoVmk4T2qvx19B/bIPV1GSVXfIXDL077D1hj7JVqlcqnn+vySLM4Wv1vCA0dDGf
+xg9rc89WJkhVU7Bsh58ElmcoQZH72h87xu8NRfLRZgg5mvvl6g8HAR+zS4es8Ap3qsW/eI4RYie
TtkIUV2fFsq/uynqzCHCyLJAC+N42DMtBeVYRY6uyOhoW8xS534YgX8543vEOemf1Fi3tlG+sqo9
Utl+MHGTqNWLNEteh7zaYJN46AV0H3sMgrv9ZE0XpLrffum8p4vBc0Bn0L6Hp4iRv/qVPNjNy9DI
kwLQbupj0vA2UwCoTESp86+iU7fvF1ftvSJ+iFX1N0WbHYCJMLxMhsHzPUar6VxHcOpPYcpv0o2O
FDbybZAPluqE4CDsnTW7CtA4Hr0lf0+1+NX3eD00x/rb+/oPahsVAIn5GKs4IOJsgwfjZOIexAEb
5Ul1T4P6Rp+9h3nUSMbjvg3XQv8tF5sfRZ68+8iYoqQrxJ2GeB72wjukGIqI2VmWaPG0ZDun5d0s
/CYylHxeeJHkzKmgl3t9+rX1vuMQyBznrSBubsr2XUzHRmc9ZsM38vE1GKo1ohkgAG78MrzumoqF
4UcRmT2SvFOUogkzjW4OPbZRZI/OfOMQBZQXy9n4BZ1kCpZAwSzDOthpKbpHpLPnzNbtA2e6veuW
57EuwtU21T1WgrfYqJASNfZjAbhBcFu2sXEOYgCUgHlx/4iAFJR2MR+gHu/y2U0OXjmNWzdp130s
cZo3huZuWdetoxinfDMV2Udh9qcG7efYxHeeaijJLs5eYy9PTqW/ynK5L/L8RJ3s1cAyHSND08go
alX2M6TabZ1iiF7f/UHzmodzkaNlW/J07y8mq29Jd5i0qxkT4HyvRoo+rMFXJV84gr3FMQkgWth+
lMy7rduhlkJIFCCXRDSwSnAzpJiVAnTHP3Jmjuv28bBMHqdoPVyHzs4uWYU05lc16WUWoIylqYOJ
PBQwz3oWbVId8lh3D97gu48ahsdIyDnlxNYvaHvjN8IP+y2ERfYiMYVvnSVtH3gwGEYpBj6LKptR
tPsOkn8cI27ZN2HttbQlJFi/Kk7WiJoAFro5Z0g21ouQ/ha1MV8apmyIol1iaSHn2beDCwMSQy4B
EUTFY+LFVKSP0mPgbxvacMmlNJs/7ZDgXNX2FgM3lvFbnzXWObaHJKKFZdxIjqp78A1eF+W79RUs
Dkl9OqivVPNJ5y/txTgs1B4zJ/qIyh2zviKLXaMJLvqut1Ya2d0n+qTaw5wLDsZllNBpf4kBByIw
P3AV6gD5BLNNFiavdph3+A75kJkq7S5GJ8gQDOeC3Q+1XpQuxTtskr5Nc7zImp++lvDIi/5v1J25
cuTKtp7fRT5uYMgEkIacAmpmsTiTTQfBbpKYp8SMp9dXkkKha8i4prxzYp/Tu1ksJFb+w7ecu3gG
d0X39zllOr4IL8v/9SbKRmNMVJvzFVA9bhxwqLlhPR0r+QTRHj4ZLtcTtZsdnzuDgGtTHESiFrHF
F9Zti51Rdw9SGONWVqTSWexJ1pGbz65sb3+aM5gUOHV5rSr7y7GKeS8b9EbKGoeSHcOTY1+lyR3P
qWV7N5iMBt6b7SlF7n1xAp3NK3rB8tfOmoHTYU5pUuDHmJ2/HHJ3FQd6XG1gtJdl3pu0A9L1N+5T
K1QGJlDh6ve1qr5HN37MZWtuE7/kCLCLi7UQAU27Yxcvl6S0HlfD2zmUIno5vNwibBbX4zZa/81e
/lkDj0qNBuveD9O02EvH37uU7lJC9uJunl28vNuUJE9pJynL6SBJgXxbU1iXNKJIY6wlilath31x
M3CX9gID4aTmEjlxCIrp2nbyUFXGfd00+8gh9DDm6YZsxq1qhn3DoyGs5p7PntHh2RCZOjVF5f1h
x/l4Xsc1Rk1J+P4n5mhdC8MgYlJOGVKrZ3YBgDwWgK+mYOulaeFzxPa8o/o3U41GLtj0k6jSbU9T
jXLwpIotui5Kk9ON8hB7RLKMtE6zgASyOrWN452Zj92/ucHImJBPP4/azW8JWTrqzZo8upbHKzGx
62IHX8oI4ZObe5eloju7FAS4x54MU2fTqgcjF1SoBOcRY+7JSlS2H6iPHYYEWw3pOvtEPW6f6rqr
KT+tjEddukbPRM/plFkuuV/fzBwRVO08XqXt5UeAEiYRIzhhWsyUUyfHJfmOeE2yt6oOjdksL2xv
tS5ayeHUiV7+0lipA/IR/aMy6f9NFS/Tos36e7+/BfmxyMDr4JDdZ2WS7wa/Sl/MARibw49O+cP0
HgmbeWE2xvJYWF5DcLEldm/AHFkju+fkS5zQnWbJgvqpPAHF4K3htc6y4/xwCEU2zmFmS+1pZD+k
3XWz2Fm9Kd+twibBOFpJ2HlAAhV0RhA/FGexjBMw2lnj0zwcB3UURkX8Jh5qmtcR88lSTYFVdsa5
YqEIi8iV8+5kZfRROl1xcpxpqoKyXJkRm8X7WkdGYaO18BCF1w37iWjqZa6M7EOrwj/OliTLbU8l
LICKpeTfyJziMI+GCIyk/5Q4YByIjhF6xiAuNt53quQe+bXfxGQXtevvMGTCwTRObUzzRqZzueeT
JH0ZGxewWve+nt9ETsJ9me7tuRZ8lcZ5hhK1UqZA0A2yBZFgyKNP7LhdYbnUavPqLjWtO/bAPeSL
Xxwhw774U/lKH2aX9dz4xczxVL/wXj05nb81K9ZBzXoutjLO/hisI9q4Bgj11Gu2yITrdsq6B9Z2
kO5DlfYkiS7FeXlzri+FXV8aKzmq7ovvYB0U+dRsQYK91WSLmjK6dq1hM/mxAAooTnLK/FxtaGdj
IhKku0Ul3mmr29thtPnwb3Uu2/+rZnfkPZBUVM7S9JQtonmx7ZaFT/MqXlgMNwAKoVPnooQGIqPM
UWeWJrigX9diVU90GvtNFa+UQQr3VHqK5KsXs9G2qK+tHmAc5Hzx/TinPuNFzXZujFN8q7k0lKus
zzqVAauOAsnuz8isyJ3PaGhkphIRTILmT9zf2R4fEh3YjUJCGQzaRUse+Jb8rRYMFDXuesM/5RnF
Ap1dWuu9sdr2W1njN95uBj2ir8DWmppqCF99S5rGxFOWan5iPgAuA5BeTFqs4UxLL2SV8a0eTlZa
NkZ5rvr45Fv2fcyu1BP9xYcmIaKdetLHSsPMTUkGNoYOWQYF5j1z6dBFVTdvi7EsubFor9rxtkBs
HWXONp84pbPmwHsnfnDsEqjoGyvv3J0okfuJ/bnY/CwvSxw6J5bF+tMyiv0zHAIeCkzVcmdj+O1q
s0DtkU5yMtKiep0NQ22FbyUPuL5Z0CeO9+6w/Wrvmlrv+6jBJpjXWZEmjtcHd3TH18xdimdPDjY2
w9iDFcQ/DfxCSXCGfXFJxja7FJWhnqvCSPC+C2FvOp8taWY2tUcKAOU7q0z0S1xU5ReJ1/7vyLxx
6tfBOJkuKvluaK3+VY3ecB3yKjsZiV98gkaYi4BFO+NeVJqyrFSlugd003/00o6ec53FTxbJaH8z
Enyijhil5cvgLM4nwleSh77rWRXiaxvRDCBuRoUCEJJdeS9St/bOr/L5PpeNeYY3w13M44vqeqX1
HNnEcupUG5eK9Z7HUnvtfZTjZQWorBz9IEuAQ/Vr697xEljpv9EL5pujq3c2ukV8aajFjqbGklUy
+SAQrnXoJEv3PsAesndine03JIT5qONMbP0yR/3Ey1p7Iz2yU4hss+q1/TRTVKd7z5Ab2tWS89GM
vKh94tu2nyZvRSbETSmMH5Q9Jr+DGBWuUCzo60f1OvDV8pJoj8U3BnZkW7t18LgiekaznHP6lYDd
c//UzSO7iOtqW7UdpZupukv41qZqPlpzFjjdCgsAWTufkSVE776Uhn7gvUvubWRaiGS0yQbxbJYJ
95g8CouIG401G2XAyEm+jkD8N0o2+6t1FCIApcE4Z+XPMqQI7kVGKbccIXmoZDtIC9fe8LdQiz5g
xhR720t2ZGG2mcMZzlbjx0x2apP4E2NY/qeqMamNxf7QZXnfyLbiWTfjF19oip8ST3Qkp8ccYU9B
Q5fhXExcL5PfFbVE0MAcB/N9SKKjGortJCxadx0ACxqaJ9+MorAvnNNcsQAhneDklMUEarnYjbd+
meIW5jRUBRYUHX989D0KwgrR/uBiaYTL+OiurzSoN0uB7ICi5Iv81gB/MUG8byis1SET69H06oPU
GmrLZMXc+qzmYjco9deVHNEEdw+mV8ktu/ECK3dpwM1mHRgTkoYHZMP1Q6XOKZV8uy14hshidmb8
k1nVjjUOPw2Eu9eqNC7dPKHvEwgNVBkJIuUdU7fN/SrPmis3qyMf5bfh0HRjV5mxjbt+B77oy2VP
DYccZ36/QvVpvnGdtmbzgey9BC66SRaRP6hqbgZ9e7ukAVbgQMjlnv4Wf31r4Lg0jLc+7rZd2XIx
Vc150OtwNnPX2rVkBbvIpfjqx3PIwqYRXxO9UEY39mq8E/6dU+ziLKOMbV3jvPlHAHUKU7YVbWID
56YwIj8sSXDseQv5G10Aw9J1OezAa+QMEo0DAKZsDy2PUECFoHuMV9KfbedztJBYtLqXvJ6BXvlM
mXn9pmMWVDf+lxBqDPqqSveWmV9w9tXgPYOFYnVDvl7oBmL60kvOFDRo0wmGss8PbUa6gEK43HZO
g+6ilr9RYd4NKnIJw7rTNq66M61ATEhdq22lKA0i+mJHJHfmjffixiL7wtnhS0h9kmzY/GtNvdxR
YLX5OIj9x759nwMsUrEKETW+ijQ17+CQ3lF2ByPHRoXrULnqMpO7u+ad9vZ0DkI7Wc44ItshHWze
SvLXdLExabxfXL4HlM2eCa7Ub+CWva0okHIno5/4GIqJMnimN2bS+OwLn+WdgfT07Dh8NnEL9qTH
FNb5unfT+LGsGPGd0X5buHvf6tT3wL/4vKpyNZFmYNp0otqVdOOrOn4Fs17sVUWj27XhaPZVcuzY
a8rWEb3VyfxAdowyLjpj6jvGLi5XdtKxSBBqX+vt7HrJKCYTRWKu9x+NJP9Hj+3BXsWJv8kb78SL
Qbqz9PwvVRB1jBebozDj3RjF6VGmIqDFnQYz3Lgta4Ee2kihM0pF1ydP93ZU0FapaJ5isJ0hb9CG
mykx0qJk1mcjB5LQ3ZBjMyrqsKRVFv0wplZzZTS4WD2Rn9tzQQvNCdnB8MiePO/URfGPNSb5dnRv
jTmKia4V08AsVh77vKZbqDkk9TzsYuKDj26OJ54UIA43tTX6IFRppDWykXdLoeJrzdrAA3uh0x1k
FrSZpaoD0h602KyHwo2aIG3cN6I+ezKCPbmnpnngxbOvWlMdrNWX116mCc1nBFCZXS23fPYlMd/R
+R4bYkC8lfiNRAvtYmWzjobRhqRa+yqJxh9iwYm69DsTg6jMaIUO7ZvjfqYCLZq9pc41AbUQ1aFn
P44JIC7zizKm+ezX8nbh8duTpVe94SYmnhd7yfc+hIsXlsvWGxAdw5UsP+yLOj9qQDIXmQzLNs38
P2SYGRRT/daiiyG0c/AOVUWyG8DfplDsFWuXhJ90bugXwHZWEf9woAB7Tho6BOZ1tOV8yoyavk/O
pcsbt/ZooJi2JMlJxecJD0TmOpRnjaVgUEGdHVhno6KjyWL7iYDZiGfR+HNgp68MwXYwakp2mm6x
lP02W7kgo7++U93vLgndho0oPUlNYqChSQFec+bmGRHyCNM2sLn9OyWkCEQSmgJx95G38OnI4Mgz
2YshJGEmDpVQCQoCY1fdd92F1yWYGdp7W9Tt38RoQyIi7Tb1zQSrZM12rj3ctgIlhjyZOd5ERFtz
1/XlPxtOSN5Wd0h2zjEf8g/ioeZ5JN58yvPpWJZxc8ggI20GgmI5bfoixLVYN9PQWT/+/8Ty2cNd
cfvYjZKnxOnaE6TFfmstC6AlkISj/qusiKiGEc3UU+R0N/l8ydPII4ed6V3JnsTQ0aCfSqv7NxRe
95JF7k9CMpHM8WlASp6SytiN8I83eUwPc8gGXpLUci2iS2X3t/XlV96Qe6T96bw0/gTao3oYSjcl
mh7/3HzSu0b1J2dy5XmWxpncB3jBGCmY3G26rZwG+BhYIbNgRZ9F6ziBzHCMadkE9sqFsi5pfWUz
S3KtqxvH78awIEGIci/XONu3mX0i9VVtdMssUJTJHSv0TqIEccSOLEAQjLYblM9hM2cORxX04zI7
5d2ti5NdkoHQ58HLyetf+kZfubaGvu3tosVzefeD5vPannOxxBY2IDLq2g5LbsNoiDu/0RdhJtdR
WI+Dgb6Z6Hzba0q3plRXx6PitBLu2Knix/A3suSLX5s1gemZXmGddgfH7B/mPnuWPTsR5DBdKeSe
9FQvgbCX+1sgsGnN78hNOenTVO6pc8RBxv/g6hGD3ORuTw9QAsYsnCUsvE9Tm7+M2gePDZd4RcPO
WPxnQu53XKuufTR8VwJUpd9BI05rUC12LKcrqYWzXrjRkUl/h5dksuij5sV9D7rpUcVkJjCysdSp
VC8H+tFZuKpu787E5FSnQj7+NLAm/PQW+pdvXhveeZP52no8mFUSZOW0L/POD2URb0vdPfNrBUeN
o8QGkWbTRephuZmOgKvCkRpaXOr8Kur1PEB09PhtxjECGdkr+mNR8m0n8QXgq9rYpo0gXNTHWKp3
j9fmpseF9LQZ+vGDexPpLeN9kKm7NZfsSppjDX2Hh5/U0nqF+OVtJqeOwnzw5BGN5UO19WM98rPM
szpCr08G8n2rwRrs2aBGoP44/JED3+nJoQ7RD98j9CuvNUMtd4V7r1QJE4EgmGdf2qgN3DbZFdwa
G+rRhfUHagnNBvfvlESfMe82t5m2wBBs23pZ9IUA2EXMwwlrGD6LcSAWf03T6FxHfsurOMsYAdMA
YKC11Whvz24Nj1PUMBuTFqx15658Bcz1WeHxvrTdLJ8bbwFNBsTuxSHammAikpbYIGDVZy7LJ1H5
OVe1CB7UwP1uEXKCN2s9Ztw/UKxBEtotRVdrNY5xbcSH1vJ/yE5wbcK+3VT2WoRFTfgvG5eJaoAm
rlpatNUWEApEzKrbJagZquLYwvRV43AlqM5EZYJA0AVc56g2HvNBn4wiftRZgr4urjTs8pOmXWHk
Jh1s1Z+J9ScnJcAJzX78njfJddH50Yo1LYti9rbIed4mRlgCGVeMfD7zuURTfM3q9tc0kVgXj3tn
tvIvILr9TLhtppPRI3pVhaAAJZqzYfeHTBRhPa5Pt8CTz03lkapIBokvwUlTBj9Tk94Sdsq4a5Ju
V+b9db1leEm6GOm675d/fdReTflU1dFhKMdAlgX3OI0nXNQ7u7P3YqmebglluwfymH93fbJjrD/0
fs7JwtF1TKmI3GAuJl3XFPntxvGia7FTmcOUoTesCwbScEt1Qio791UD4OvFzburw3EeJ+19ahvh
DHPQcyaYEash/iin6rZDl4sAYpz9ZvRuHDguRdnNNEX069aBn86kh5W6L0lMQ0u/CWg1kczvE0E1
Vh+zMSzmO+klexH/U1zDh0UGLdOAceMnaXsji1+bqsyoZ34qtSXg8uH2887p/yViR1Pto8j0Fysd
H8BmETNwwpiq6pqgCOW3KvhdkQNSS78gJwQN182MYxgKdeZ2257+Y4koU7h/gGZxXIxpyEAfMAOe
PMlv3zOLsJVp9NK09YCPj5KXg2MN3KEwj6vPVXsTNa75lBVe/Kzjrn2oSgTCBu7fsdOG2pPqsAPb
0elfE3LNnkRZgXXDORTAD7G2ePXgyVqkBXzIlJAdiXRxSxPwoy7JQiN76E6RU037fpTNti4r8Val
Npe3GR44BCv0RZAz+XZOmqsAp/VHejzBsll6hNwi/u2EBzE254jOhFm/D1Y/LsyrQIl05jdPcxG5
t4b3tYhZ8JunWcmzJvzlNHsZbSObMgTjwAuYEDuI6bw5VoexJz9ASB68sn4mbf/q9RGDtir+sGNj
29QmLljBIVrbw2NnCp+X1RvOeb2vF7LS0QQMp+SaUKVG4PruDbFRRyebRWZhHhX/7Mx9wLx7s0dx
pGn0O8mcK0aTbHpdIBNykx/cp54GhYrQeZtZXqlIxniTztVMeVo6pWKYPzxL0QenPMXzekAjdmjd
oQxJbEEvmuZNa/K0TMmhwdUQdj1tDKd/XCZCZ35dPugJXKxy7uNCXFvpfRq2fHIm45Q5/d1a6H0m
J41GMLFAZFgNsCqQqGvXYy6Mn2czO5VO/yF4u7KscOUNLhJ5oPNHdtedNkokz+3sPJQU/X0DlRqm
VEAh584bsG3ogkQRQKzUG/5KWH9EVQOT4T7glkqWBMmXMiglyMH77RP0rGji1RY7AKMJ7PuK/7DM
DKfFSFXOSO6FA2gVxtgmWukZzPknQFZaxTG16Cj5C/qE8dpNT3qG8sSGr0MUy57m1nyoDGvviHbn
rfFJgZxjkATZVMfnLFJvDIb3jmVkTAjpw2wq5s3lXpj+ZokkNeOyvMscXqe1A3qrp13jerczGaK2
GyVhNNFBrzoUkrrlB2Wt0kezens/GU+WmG8GY7RpQFSY4KL3jeTKEvWfS1Nes6jj3e8nz2biwvxo
fXzK6Glw1sAs7M9KLEfRD9e+ynYxWkWUNL+2gHUX2+olBZE5dS1ir7fVpk3JY2j3fuU7BxCDy44c
vLNdM5bVJwJ40lQIenOkUUvnYSy7o5uVmqps/GUlpb8xXePTGsB/jp31m8H7pWrqn3DB403rDw8J
QO9Izfe2GV+NKaJ0QwbP6K7VqHeGtzx56q+C8FyY99iHUGH6fCtdWiSUK279TXg0xvbWMC+y9Edi
j1r1prV4Js0xDmzWmhrWpcCwpiMQ+KV9hF0fzFbxtAwUjkFp2Ae/Kh/n8plmRggj55YHkDG2mdQB
l1SubTQrYzWf24VOWTLZsBQSiQ9TpWdv7Ypta0VXItXchCxUq3WtsZW42aIoM9yaPbs8mtbbZ57S
QZtzc1fkZ+lqkMsp3W9jLe+IgTxL2gnGSo4ZrKGzMVHr+g68uZGBn5zRzUfeaYEV9x9whU+FJ75j
3Z9cZT1htYVe5l/QOE5cV5eNs+Bzcr8kf63rG1PS2zvtEnrgG2hi7AfV+XhD2gqzfrD3oN8Q2I2R
VouHI8kYVmxg0d4NvvktMqjFwnltm/Jv5JXnRY0/Q9F+GwYR1oFVPSRKk8Ae9L/ezx4NKdCiBv3k
Qy1IRveYNoD17PhOZR22VBHMQ4bD92sa/bgV3k+X+696zuFqLTfFq7TvddHe9X1/TabVDEo9kmhQ
ZUB6lUlorc91ggRZA78hX1R8MOQezVZ/FUPyMbFUZM/N8TxP1hvx+d8KY3djI+AhfxsvJo+2hQC1
X5efVXbsyKs5JWMbNKDvfiEft8SSxLBNk/aBd/EJzNqDTyadAWN/S2l4hbXD5J9CQYCZHxFQhs9v
VC7U8qvyimTnBUkOY1NNDWvfiTDRSqJTZC2/6YCPpZlU+8kfwsLEqYWpDXUqvtNdA9MIxWzTwSjH
2kjJ1A4oePViHP0bjs69AX9aCwx6XNbBSCF3T0DF2pGpv1pSAZ3PgWfwGZWvnVsEtW38XfueZFTy
Mhje3kpH/sSRhU9O7ifnNKG5Uze4ZLHt1HwfrXOF8RDoNobppIkwRzyrvB4Mst4md293FEFkp78y
U8+LoDNbZDa6XblX8fjZu0Poi7uqwYJZNB90kqWhN+rPSs93gntCsmvEEsHrIaLhyjfFbk1MU4nK
0Y1byMNQjqrky9DZK10guj3E/sPcLuRfxzB/4cJxplpfEzVzLtbNHzuFlr/MBW5EfHOl/vad/acm
BilxUrMbA4FngVRRywn3sSpiE1PBEAU27S6awYhm6VH49gO/rjMNTXgmnnzI2D8FvGzT2HgSBRmI
Impo0l+H7qKS+7l/S8FJhb3rHjO7OcWrPrTt+OQXRXM0QeQF0opeZO8SlhgIxSwWsUY1nVxn/pBZ
S1x/tr0QR/eZBh5bG8uzNY/3feq9tDYfoWPvvATmEIrYBryYse8NppzY+RPVjxrYFYbdugOCa+JM
4meVyRMVzR2SHD1C9Qj/+tjH83vsFp/tmrBta8qeOyP/N5I8jLwfGqebDtN3kizbYd63ewqS++bG
om1IL+DC5sXl9lhk9a4Ajx1nrxTpd2qgYweeG4pxuGjutSYmR0PNEkXEgU08L2hGfZnap0oO5smf
8rvEIxrmm9vXRAXWVd4c97JCcn5sEzd5SdsketImPyihVPNkL3364+XVeigHx/jJPQqFRTJWzys5
yF8n8XnD2KwZy3kTAQ1P7tNSTlTmpCWwXpf+PSepdU+gttxXvrmQMBiy82L0PjsCWuB3SdXdwbxL
7kqZJ3+jChx5YnBvdSLtcnWazV0ZmfpgsK90w36t6GNy469IkW2R2RfbmcX21tXBa+kxegwwy+QC
m7sxWfWlYLfjveeU5tHqxreu4mM0I1TQLUw+sMK5xCy3B+dkFX6MoZl/61gHnLk3CgyMBhHOLGdI
Kutad8n74o+E2dy3LiVjCmmivV2iHrzKtkOj4nxzMNtf2sw1HtmJ9M91vmoGi4AO/SYfzEvW5Ky0
kZDzooOBAHFARzL2OMw0CcXqHNKxf4CU/ESQLX2iDQb4Ew28o4x/0mSmw7mgRu0Vw33tWh9p2p9r
+18GySUduYHgzNCJmHr8eVaiEILfzHhUkQnI0LxMsGbGiW3W8c7Dc4ndh9obD5jkm5bBzrN+jAlv
EdBkNhjh4rSfTvZ3ZTFalr7x3AbowYrw0PpppOOyGwzUvrijU2V3RGr8Zf1yvOjcm2RPpXvrzWG4
My16pxxQKErJfZw1R2lj4i4xwUE7fdcqAveTOS2nShyuWQevlbEpgxjPYqva58bAwWenobCPdVk+
tJ4Yd346bJ3CjD5Y0lTuKNTyliX0CKiSxX8sfan2Y5Oe63R5zG5i0pxVEStO/O4IDIIb7myiOI/P
xQBGZ/Rh7/TQBVY/nY/2msXsxNB/dOl99RESsK3zv5Fp+G9ogwmsVcXk34COUWz2Gm8A9J4kW97k
N2Kv44XK87dWfptaaMsEdA7JDs+uRw1vCrRMLjHU1nG23tden7uemC7YkXSJCSxn6lvZHJIILMYf
z5qtYElkfMncFnHeWM9GPe1pae5zA0w46F9YNtk8MmnZ0wZcX7TxVPSd2HiAPZFXQ42Xdkgohv2w
JZuojmBIEqD8ATUVX7x0eXggjyz1/FGt9bYGRhX4vNQxy3MaKOCaYEaFRWn987J/uqFEhth3mTxu
AAP/RRIeBRUxPLKwpacPCLgPLAEdLaJx29RpknuydWAbeDOWHlW0aKhpaMUvSx/XW993vB84gQCf
UdzC2GpOBAAuOjXf8LgpmItiInwty2WbFyw9oEfX/q/FTP+losW1+amee/3z01++mv8PqhS3KsP/
u0pBbUTH/7lKcfs//K8qhXD/w7OVsD30eVe4wv8/VQph/odpmY7yfVd4wjUV/+R/VymE8x8ULJlB
HNL0wvdvG1Q78lDJf/9v4tayUNI2Pewih56F91+pUvBX+c9NCv54fANaGyZJZ3zV/7nx6P9qUpRt
przRGTRwob7N9wWliXE3eXg5KTGR2069iCwcISQYBK7Q86s9Fv4Xf+P5yDqszCaR7SYJQIZBQG9z
VxutDyRnce5yR31IYuHFBsiLIgTD8mC5r1jMiBWzjuOVN3wH9jK26TCUced/EspByyYmvWA/qjZi
v53qepBrLCeHeF8zFZa519xS+9PMrGtxc4Mpx4DrWWN+nUZQVeloqrue5Sb3sd3WX4Jh4reGUxRm
RmJ+reuCaaxTP/9Tq6qgn7kUCLxekZj3aZrPf/p29F5Vxetzn0QJ3gIDoCKgCnCOO+1E1ovbWslm
hTkuuy8sM+s7qUoLRtFKzAT2K9c5kwN2gnK0EqqZrZH8h590xMWsXucfXH/Xc5XmzEUsOGz3qVVc
baHxZ9g0ok92Isp8T9bZYJ6XBLZVnWXfCfRN6LZCLCftNhDDzLH3XG5TCws4+VQtK5B2T5dKaGMc
Q+moLsVMw2wje+zb1FEKx4m2gCqbaufiSlxqitmopsZATLaDic51p9CPwFRjg5ShWX9kPbp0aOa4
CvDnev+qc4dbcBH7DDxt2VFyngkCAckwhH4ngwqIax6ZNynWxOYGLdeCj2JZOoi5xKJGA004jYn2
3UNkLmwwcBrybIFlV/1AcJBC14YIHYkfIo5yUxFraw5+xo4RZNC8gpw2VfZhnAEIh65JDJsN3qtP
YXJi7jeizCNiIHIOUL+3FtDXHmrPnh2UdHiFAPRzogUM3LiQ3A1Rv+q2DJpaoa/CtGvsAxh0pgih
atBtpuNDoqAVStub5izpwUzbz/7Ue0/V3CfHin/x0xzNCa8Bu3JIJDh8x4jtLbRpum58nXMNQN8D
tsHvXOEWnZAGM6RcRPCvgoI77ELP9c7c3iNNhBkBiEhNxOZX6UoS7bJscEmT1fAv3loTEoWtBEDE
biLUmKgwXHQzr1vXQ9YuCGEi1ZINuL5GB10qh+0FVMNhii/Cmj+rflZ/GjChbSB6IhIsGBGdS5V1
wXNDQ1h2XNLVX02BHTkB9A3qL94P6E0LSpAFmqpnjSwwmKzmsXVcmLw0DwlSbpUxL7/5bKV/vGFt
SfaMfX+L/mm5HBNXEZVTAPdxWHnj/eI7F06Q1QBcQ0vmFphD2LLIoI5B4ZoQlXxH3CPh6TCCZJte
ifZWTRKaWTEtfotxMj7Bw7c0iXQT/fRN4xLbLLvpXgLlzsKicSWBiK5GqyeY1YLPUpo+ZJRayTvJ
QmI4k9O6VuAR8EZoASw5BLABGcNUkRVx2K0ik0Fh+dydF6uq1w37UjwDVzHrvFMlyJkQQEpEwka8
kYtUIyaeU6mM9cGfsfqCVpLNCE2/L0Fduc3AMjXfqLCBk84zj26HKw+gSrPpgeU3wtvVa21POxwq
jibAda5zWGBVImIuPcehExMk2mJaVyJIRVNSAqEGrHeURbxxF7UQs3bmmIuPmiwZzopP4p9pW33X
kTl80PgTsCbMFA8Y0GxMDHLo+xc1L2ABs2LM3cPA0p9qi9jRWbuInWJgfhcrbjh5TCf7x19nZn0o
Rf4ZpmwnPmclhok+VTE8JV4eJ9uyYRXBQdfD6uxjAgX9k9AJ3xDDAPD7QONFRFvZryljq2mJnNXM
HeOoR2Dw20AHD+A5qF0GuyVsmvgRNwDoscdWbzgptYckPObNgUwJkw6V8kCvKb9XB8a/N0uKOrEk
Ku3Kcp+SfL1b6+qSTbbYtGV0lPzu/bQ6+/VCMM3ZqpiLZQrv0iqH+xxInctzXDbjVbTmv65JH03J
AAnW5pQTM2fbXnqDKoH9KvvDmOMd+RVNb4KtGbhfR61XMt7MWXFz7rT8oNbyvcBRnHP816nZjUCt
rfhh7IFV50uxSZcDUMFj12fHJlZc3EuehwoliopOumzL9n+wd2a9cSRnl/4rhu9TyMiI3ID55qI2
VnEnJZEUbxLiotzXyCUyf/08qW7bksbuhgf4gPkAX9iAuy0VWZUVy3nPeU7yRL0vwpnbtke/mz4N
VQQomlD1UXo4QqrqHi84a1sLTiIKrqpEOtsCNKu9sgLghJRptSXQvZtCXq2w4zNmqAwYIuRqmT26
s4SnXhA5yrJi58AhsxaEyVwqbE/FTsv5PF2a/FxpaZ3j8P8U54SXXIZkTT1RKZIfHeDNI8DCUx5z
mUmq4EjF4KEIxntNwezoheehaFh8MKwo87KMwMOqyZ9P/Hna/uJHnWHWi8DDgOo/H/3kIsjlZT7O
TGiChc5ne4Y/gFsW81x5aGJ1lxTm1bVgfJdMIQlou2L0cW7ohwqEJiOlne76vaWcQzIytDfLRdbY
50UlLiaUSi7PVEi56mZIUDY7lhw7r1bNxGsoEGufOkh+ZZa/15i/WhJRQ4andA4eaIMxNItTUTMD
3n7A87+1veZGOwCdccDiEimvWIwAVRpasxOTcTFdJizXlXgA/saAVqwnmaJ/TWvnvmuhzQ98G7fD
YuPwLg5t3X4aneyJ9RSDMsFAYMZ344RNoO+5CVgpzmkFAl1SBDJ/bJmEtS3chiJ5NFEfvHa1EJ9M
lRwGBnAbj9olvIT4tazAXOmJ8Ue29uS5tcH9wt/Z8AWiWryduIVbjrookRgDhXrOdVNcTQKppTdP
0D9oL8y8d15uh/v6OsFK5O+Y+oSEmyLOaKW4yoTaSxpIccz4KznVelssd1etI16qCM6dpms+MvDh
bOIsGB2scyu/VRlCYyXvM+pR4ayiBRCgp03BHtUXOA/L5ZLHO4hXOPZaxMQKJCIO9RJLtADtRLyR
zzCr1G1ZkRzpCG+M8Qmu4XW15FsiMifsdujmVfqypMnVwn174bIoTXxtee6pn71bqkPAMLHLGoaL
MEA+Om41b5Np2jkQRBLlQ00Fv8NYwgKDg7i3sdsewCG2TwKw5bEneONY+dVMUU+ee7eOKO/XpmmN
gO2ypMZ2eOuw0bghfW1C6O0QYdWjuM8O27N4JnKUU2j/nOTOwer0Z04ZTynUlzB5rZrgUhV36Xxt
EfeDAfVxmCUwfj5+d/zKKdDapnQ5yiI9yniZbof4ofieGO2g5uB8Dt+sur+cPboF+giPfede2H12
oIiq3AbIhYPzPgm5LSrSL22CMKsTepLYZJozvTj0xa0d7ZgiqQa1AQ3zUjqtnuFa3KomptApkozb
JYUhce5RezXlSFJs0rRpFTpiZXaW1+99Cgg2y044ina1jtOIvfRvlU4O9dSMOwbtnJErdQy98hoG
FtokuM+8YDnR6RMhs27HrwbNfFoN/277lbP1eAzrr8axGtwFTNIhw8BSevZ7PqBTjD78Jov+RkwR
zoOFBpuAWIuNh9DogGRkzbh9PnZemT+HlBEG28wjpXfA7Wj2jLeZeoERmqYtLhGLGTfxoo1uhvRa
jROwafLAQJdar1SvyFjlV6HKGZ9WiKNt7/mR1zFuLUuD1xiXB3FWMPwEXAtxdL3R9rZM2NgSe9/x
0WojfdEEJQMUy2h5zg1meOe9zUnwEbpJd14aTZhVwWrcEfQsvxWuCJGN7a6576xu4egZ4CjcGBNX
D3YBtPvSMpyvbiA69bc+0LpkjxlAfSQFxui0bkKm+4kpcbtns2ne+GqR4zJd0SHUjT4k9qEa5hz4
M78Yg+U+KhgkTNHdNJGX2Yq+n8k8NWNP+wy5HqbsVN0d2XrsgNR0zAhkIjBFGKrihERI3cN2QJpu
PVmGheOd13lqPU5LbV1zMpnbCwDNOYmA2X8Tvcc2wyS5p9jHypaX77frf0tBuEpZ9XT9rf9VPfiJ
1fA/TWdwnD9kNnzq0ip9+/r2l6/V218+1S9f4/pHfsP3P/2b6mB59gcYDSoMhO2Hwhau9zeCg+WJ
D6GE3uDTLyaxza6KxO+6gxAfpKJQK/SEx+HKEagFv+sOArVCudSFCb7/AmaU+nd0B17ih/p1lA3H
x5C6/kXwJdA51n//g+pg+35s2hgAC6vycDaOmP+xk/W7H2SY298auf9SDeVtnVa9/q+/Bmst8z+K
ul3PllL4gWc7zDFs2pycn1+mmyjbIwAGdzjKok8ppzvCLuTzuk0wdcmXPFGWtZlTi6AuViqDO2JM
ucKKnh7I2a3S+bCwNjNKaoCtgU2rPX2A74LrSFL0sdWJ7ZjLRqrhphzbuUBDCcyLKqP+fLKklZ8B
lOgfaLpOsA9X0sZ32DoQ8HQh9JfFbTqYdiqGw+AthPIiTmt3RJicdjMUA9peQB8P27CwWN2x12fu
KQJdOpw4O4+3Gak0aPTggq/HoA3BzLaYfs+MN+NZasHXXJZILS07abUaepcoISYAjy7f2mTEviEn
4ht3sri+ya0kfSAXprKto73hoXWA+W47wo2Ur1kV3R+Fn0n02w6DRJYv51x3oAp5pTPCtyHgwYGz
5VLBsdsO3G2dJ6OB8Yr5gsV1QCCCgfypXIKFVIurvOsErz+R88lN7hocUHDWliI6AJlHbY2MonJM
UeCywKvAmU9/U+5cE+t0XvIYNCxOMxO8/fFj8svDuJJMXIYgMJtC4veu5Dv448OYl6Z3/LmD+LDo
8AhIhCuuTIY/aY0XK5Pkp4dxfRmoKCTQCGEJ55dm+plisD7EMr/lwjCdckYMmuvCroZifBHIRsOF
jADqZfWw5WubXUKtTP/kZ+BL/3/9CDJE7hOBpOROICv++JsyAYhMyNUNC3airwpKDY4MTh26JqGf
D6nn/MkXcH3nfv2VWWT4xfkqsqj88nq9wgECOAOgT4nTUi1uvyt6TPlV5YuzP/4QnX/yKcKB4XUc
Us+u913o/GFJaZskSnXA/XruV+2ndVL9ZM0jRNGZBsAeHnfFocWqAV5wddS3dWzb7xMYuvwgIW9f
miVPAlrs6vGmHfm5zyKOGgxcJF2fxFzdfhvJuMX4y9cngHyfBXvD7nfRQIa7S6rQZ15Qd9f/bVvd
+M5crXv/C4q6/sthqN6+9rgmft0e/z/kFK3ft38trrPWxV+7n9X19U/8ts85wQc+ccXDLIXN4rHq
7tO77v/rr47zQYI8A2HkKDrUeCb+vssp9cERnkPdofq+M66b7j/UdWclFLFlBujyPhvg//5fHCni
9/r2twdb//K/f9p/nJ83IN9BoWeHJVwroSghBvyyAamJI9+whpWmOMaqK3MHiDvwtC1gW/vMb6kf
wzMY+cSJGBG85zTuRQgdQyl2qa2zR7ILlOCNDd7FTqWR3uIkYD6XLiVcj8wBbSqUlUpC5jWKL9Mv
QPQB/5iWAeM6GBOAUYanhrr6eyQ9HD9hGlMIFQUNMaAkEQHubtfHDkuvGKtvV6ORVg4a5VaGsXgD
Jhx/JQFgHihyjS77aOFlx5gdddM1WBVPWBa5/OXRO0hnUDh53OBlzjmmd1P1SKr0YPvujSPLGzhw
TyTaGRQGVxbRI0zvayp7R47vEEEXcVsLz7bZExvlcmaO4HjxuwniCwZHXSbHPUkg+7SGQreW70rc
5UxPXlznoYMfgJqQOFcZpEmyMqShQETicdd287Xt/evImnZVkF00bfjZzs0dRDKO6JTCLII/OVBg
yQVpj3OWtyGgA5p7s65b2lHpBQVRwiQ/CewJkWhe27yXHXDfbdOFGxDcT7HP/b0qTz2UJHGw8Mb1
wXI0Kd5ay5thkQrrfV5mOIqmfEhjCL55d5d69Uvc2j7nigm8UFGdGvR/GJenhstJkH+igBQOuaI7
r0zu9GKj4RQYpcc7ldPrsYpG3kPGuaS2vrApHjJdn9sLzSdyIjLnXVm09VgoGktYIwHIKX4K2qg7
uBqRIogpEvHvsbN8HlFFHQBuMTx5igLA+ddJtguG4dDQmAQFZuBuxTh7AXXrNud2NHLigIhNEOpU
zupWRSHdrfU2UClyAzwGxqF16t17dkFzidhmKXIttijeOTIMJcaxtgYE4U+XUp9rV+ybjDkPaKKC
2kdvpB/R57d2Pg+ruNZjHgoLed9bz5QBMq/Ik7O8fe2C6YatfCVUbxDh9qmvb3XcASN07zNTEUOF
H2D0gyKnpfBw7IJ5XCWYPR6ImwokrYYQm4FoNjQfqzL098TwT4XBZ1zgdwnuiQZtrMFlLnAf0e1D
y158OfnFbTja+WcUTtgGQPOKqDh6+XikHEpsfJu8gW1xj0/bL117Ndiz3GgTAQLDe2zxf3MsrM9z
xDERoJWhTs0P1KcC2C6CMWjcdDyDQ7je03ddNdvHUdnNyFBEq305cSMXXrXTRXmAqHjhtti9hlbv
oy4hhlBXO6/wT0TijxiWrhy6CEVguJKnwfWE62GMU2qFxNFuCvJwPWXxPQJJQ/a3JxZKI9fGi/Ck
r/Z1G8k9nPLraE5O5JSOxnO/wTXcBeV0WAU7xypP9lRRwdpdO97UcnDsw1vJvZXw0OVYnhsBnsTB
hTGCfAIxgoM9aBA7pgtOfFOxySb7aJE4w+X+7nUthALy0PiZe6D6cAMQ9K38y0xwedMRLcjUDIfU
w86gh3w7zNExkbyjRQfvCZ9fl9I/2jBOxKIDb6oI1c3UOeTJnZ1D4MoUQPbTko5L7Vkoy5TPCu9j
2fP8Rc5nN6/wR3RQRfjVg/jcF+WReC9OPtRjqUV6Ibvq1kDMnM1yJWuikoPZGyvcVS1t9154SgTH
eKWODrnRJPdKIhfjVRmzMJC94ov7zZBnsrBpeUF/FBTb58vA7fvOXaP8XUuIV9XJE8PHCxXNNw7Z
JkxbgASgNQn7IphjzspUFajshEmJjwfJvtN4h7Yzg7Kgn6l0tfe5HAfkGmqHSbq9LF2AczDgVwpt
b+N5HYhch+ccYzkeTlu057LDEOjn713uNfjcOo+VOz4gBuxCDZjHzp6VDdkoTU6liyFeLR/tuAey
thpqpdl0sdnK6Xweax6nioHSQD5EeVt61+/sQn5bgvrgznCD2dXMcfbkjdaAtQBJBK55hGd/CMua
HuIEItvgnYgIkb9a9Lamv4BPgPtUGJxFBBd7f7irVXu5LkcGB6+bt87JqHcroh7JJfgg/Tej250N
BdVPb13b4OZYaIBnWthhWGhw/1qL9c1EV2ga52rxj0OQ4RFmIDfW3WnAc2xLQxlYchidMr8x0fzs
0CVCoq7caJ3eTkZuqf6d9vVynzZPZduYVx+Xsqo/oqaQC08voty+IklS7nRUcp8J4f5A2YevzoJo
aqAP6dSy7Pn9NIYwLqP6rTewAxiDNo9Ot3qvpy5i/gRmP7zjBEooAPcUWwvn6O6tC2X3YJaweLSb
nsquaHTdWzPSqkyGO/Cf66TUj91cui9zxUuTF+rWsWemq8u1kwtLUd7zbSzt1r2Joox8Q0MK+lWW
NFWiCjrhZ8CuI4J56YMuiIpEv+h4GYJtMscE17Koc9C4W9rGiQDBgSbdGU6XAMUzOkiNnb+j+tJZ
4DSmu9STwmhX6IFffbRn1pSi4Xt9CYihfPeFM70CbbaTaz7iunthSMt3J5l0ddbawHb2OUwAuscC
xQjWp8aCkFcbY/mCOdCrHf+JugujZ/nUe4Te13MRF5Y2ckleGG4emxTgodn501jWlwVN9+kJXpoH
VqT384BEVekyxVtyccelmgobUAp4Kh3Pgiua+Bpr/tznM5AqK6YwZMmC1Dub0MI0DIuORqqkZ455
vVA26u3KzrbU3sRZEu1I9UbkXDE3Vqsri77FQYyCiYVHeHtjPPQ5jKrEH7ZlEkp68swUJ9ex4ECx
461qsX1rjftStjgNoRTZX0YFK2PfMtPJzv0ZLg+D0XRsj+ByVwe/pxmOOQ3SnVV79NzlbkAlRKkx
8SBq202zxyWrwlPpd9FN2yck6zCeqflYzMD3dxzzwNyGqrPlMVhSys2IeZv2wmCyeBWYokZ+rAab
Ar5ThkymrzTfz4KeWgRVW2HYnArfubQGz1qODQhpsSXnnKH6Mih9CinaWI7JOEvoNRPD7AMTjFGc
HLtaUNOjhACjFVYurW2Ba5XnRM4kuTubyOxlGZOn2kf0oJ/FA2a2Wyx28nquZ80sFpMTtrA2jeGV
TbT34ajwhXXoKCuDYymixiEIKiPCA36txaYCn0dJrGeS7DCA1W4u+cGSd2AZpLusHBPAje/VpXfp
j45IEGya7GQDzrG3Aqu3u/PjJmDkAR/EPbi4atUm6wAknybjVl8ZKY+XUTsRpnfCYiCbiWGF1VYS
7OQPjuIwj5qpymL68aJpqA3dRpzfWVLsPjW4hAF7nVbwd0Ef1eKDrfQMU7XeytVzV2Uq3mfxSP6H
qViHA6wy5U5mo3cxmAaP3WTlxA9pbaLMIkooCeRmobCPiiHPd8togETFTkfxuIQcCKQmJdO1DTn8
8k9KSbKqNf4aYgomx98iw4NZxu8IsVCHUj/PAH2ZUTTRNHHOyKhl4S6drxbrdQYUKdoGN6OXJuHO
yAT8vMd7TCqLZHyHc22p30rdji+DNC6z8GEgtCh15F6m4dC86zYmGcmwMJy3abVW7iqIB1o4H9uQ
v1xQoYvVJCOxnWNsmzdJAe59APAid53ktLRQZ/OoVBkHBM1wyQsNN1kz8n1xSf+sdRtTOnExF4wY
81hfFCMnv70H7bo4A8SQpmewZK272SmX9DDGtDK6/kOMyZVaBjW8QcGei+tgVOZzPnZS7uDWcLYi
KhS+KoR7xREYrXzGKgt9YZjgfrJEg6/MfPZoqxhiAkYSwJjfKPkq6x5svzO5/UAGfGpeiX3obh+R
r6U0gLYWTH6EhziUiMA+Ja3Ry7ZEJ3yabQvaBscljyxdL7zXugnkNzea5BuRKp9uOVI8z84k3Wzf
Kx9DfA2sUm0U1hpWQQQ8/HpeIL7FU4OJTzajMx9C16XnDqI4iV2Syj5HBWAlTKHz2r+vtTICeEiu
XyliGeibnYiVbvvWgyee1TYfEgY1Nia47P1eYvROQBmRL/KL4l4SSgYlWhSMCus2rNtt4i+wvTRJ
DVgXMxDTrVNOwOR1ZVo2Zmy852MjZ/LCwBhWh2aOAaLxg3RLrsYCZSXr9g4VxwKChcb6zHc2fFv0
Qtepu3jUirpz0E3bLE7G1YoyjdmhcRJzT8dxddenUnwFEwhsNlxwBe2XpePYxTAjmvcLO+d5DW11
3DBGXYudysYYspoZuBa/HJFZNbAZtV/sulWbkGHZS4BJ7KXnv/ttTBUAFUtllyYb5GxQDv9tKs//
MOOkiwj6r7Ud3ua6q/WPM4z1D/xunFQfXOlLRgGrYrlKpn+TdnBHOg7TCeYHpPSwGoq/SzsYyj5I
j+kF/zpkWiHDf2g7lnA+KIegafgb0lrCu/5FzPkjcUet4uU/xM1ASE96ru0KXzF4QTv+hUHdtdqx
8fFJ0m0DR2nbcudjj4HoHlCqfS/Jmx8Qf7jmKtGOr3bFqSDKG4JSlV7hDR31RFTCfynWdZ4TRBfz
cKkh2Y12BVovwVaZbdZDzW2kO5xysJz8q0oQ1tsuAWnUjavj4ROF29FDIXD7w4roi+emq8rLusKY
w8oN+HQoO3CxvjLQp1W47FCAmytgBPTyJr76OBQ5hsVY17u0TD63FIs8WnwNiW4VDexbetu8MzvK
TMwhHTZSMEWPqVtXrybsMAP+8Nn/rp79qJY5Pwvk6xvqSkfShcIiZRPh+EUgx2cp5qKcWcvcQnxa
alLUmGOBhNHIHNxxHBBvfQ5cHnglt4apn9i120i39xyA88c5D6dvS1ssx4V2R7Epo5JNSC3px85h
sLmrKzWeZwmVtcecS/Wf/PA/K+vff3aFbuiBSxQCuy+P3Y/KegFmsYAg6MKcMs1+Ct3orHJms/es
NNiTn7H/RFkX65vx89Pn/vSC6w/0g9xNtCXB8Y05s2QAT+voTVlGG0GGWQ7qbsZx1fkctpQJzu1B
HuieuSyW4roonPMumh+daNzrABBIPh3/+FP8WYb/7Y3AUxaQbAv9MJDy55/L6WA+8cCTjTGs2FQf
1nhCuIj9P7wKIxSSirwLrv/Lo9JYutW+T8dOarn9JRyrjgrxYfyTD1X+kzd5HVMyn/SYLbjyl6+4
lPmSMgNnY8wCKjlpsbcwzQrQ6U4xRQ/JkAh4I047P9peZz90rgcQafDs7CsWRzwOvjrRwMqYXsZ1
SJlpvyQ78mY5GGiOuDycESPHwXjJ3nBn5GqigoYuUAChDcEQJxxuhDRlhn03bj6Oha6eGHN459yx
Ow1PvNjHqVPTD40Cwr3Q0eCMK1GcjD2iZpHYWU6ykl6y+f7m/2f+/tf1a/uvt6tNjdn06/fh+/G9
W95jcqjVTw0K65//bfcS4QdP0LcY+ML3XJY2Hq3fBhPCJRAQsKn5MiAPgIX/77uXcj/wSOPtl47C
am1LNra/DSacDzzrDttgGNBqJhh0/Bt7l/w+ePjH8kF2wJduwF/IVugqx3PXze2H5YOipMbFpJnR
XtBB2UuZu1okGAsuzDbg5U1YNRoa8hDnm4WuNhhA4NO8bdkC+cc9RmCONs0QMVzpYfoa95P4rBPS
kjvwJDQD1GXXZXuzTGSPcJSJmAe8x+LpOkUbnBoPhPfOGQ3tBIbWE1wrHpvcNUIOjtlQz/Y3WxSs
9P3oRQYEaEEM38ut4sFyNWl+pn+MAbDmcoWKVAj52wH9uk85EzyQOk0f2Uvzyy4cIBKSKHM/TnSD
8uu5OXnkejElg/QGcQdW0ZqJjR2xiqdOtmurkFzejDngqg/LYDmj2Le7CMaJ4/oYFN4+9ocOFH4R
frTLUFylc1TsOI7w1+K7Hq+5kWXX6SwL3PzZiEzJ/YoqJ/DS7VmfY5bnp8+fojju6Ayu8R603sw4
NM0nUmI2XF9sUQQVG0T7rMUUNPXfNPGC6KJQvO8QDLk8soCkYboDQgVuux25vB0X0oHRZd7lK7DX
taO9wNyI6ESTLOOYJkyfJ2X7I9qvD7wnyV0omf3k4vUei/jKyrT3bHVlALzKr8bXOrf9V0s1sPbG
Km8vejc0sJm61KeXJsN7KIMyQVkuouSzb0nMFJNfGZ9zS55fl0HZX2tH24RBAvzCWyCQPGVIzwxQ
MiGcSy9vomenGyJCu4AlHsia2Sd4gCzmbP/dsfR8ouO8+UMP+X69lYhSpZ/BNRbthu9F8znzy/il
SjwutkNUA/5u4fI+lkEnELziprT2/qy+v7RNArPIYbZshG27t7g7GKzVjc+gu0I2Nwds1k4EO21g
vSR53vn7IPLERTbP3MubDjIRaeksIePtJf1Hug350VofU4Ocw+xUdHONsXduhxdoidO1z6jkBf9U
f208QDYr6R1FaSqgrwyuF33sQ0jUoIM0QsWIDXGCuSpAkzsWl8q9R2oFPafNyqu+suzPmtsaNUUY
v581mWOoGUZ3EOmqchYcAXXy0cLgDLknnYPXNButR7D7TB7kkJk7p47E7UBDRA8HFzFuF5L8m8h+
UJpXYeGmbNHPRrGTcALlniOeXM5N7IkHt/U92rtG3X8KIDWOGEFm1KNuZmS/JcGd4PGe/ZqeLrtq
CHe0Vlzfhph3JL75UL3ZRcaEJVyN8QyRqsfUFM4rOJ7uvcKBL/ZZU/LGzfkdJojpqXTF9FTQUHIv
p0TiBdZ2ZbYatsh0Vo95gHQkooCmdAElLfKFXsNpRG9QgWaP+GERdOE2q2xKKgoRVXe0NCmGTngG
AR14m04OzaOl++UVFz4ItsFOqX+ahd34+OcqqoHdcSToA0t309tKnQP+KKgWAY/yNjW5+kIDVJPs
nTnCbesEk+9uFSI6GVBwlqj1/fy5g8iQ7PHPAs/nwjCrQzCTsqHWXlQvKG/iJc4lLrzEZlfeGzXQ
KUYyJ9AwQ6YquHDBAD50Q7sQJdTeGjLyw+ShJGnB7CDKY3fH2Q25qh5I3ExOC6g/W/LplX3CqnZu
3Tbz1rUdeD/hwrmdLwEtu46XFcneCoR51LUDnItLK104/TwQbGgmQ/NgVieIwqFBsNlaJuN+my12
X16XcVe9BmGQ4ZvAm3VnwhZlPl+0d+/AhHrXWN1trBwALXdeINkNKNhcLUvhstAfrsMuP/d5N8zW
pz+OYHtaJ4xo7IWTEmIbALCwCV3W9NizjtiuudCnLk8X3YCx8yDCsPDPEt/xINHR2vURchKT1tJr
CvdAUNq+5sEqw63XgSa9a9PIy3ZkbugKhsQtvs0VBx/CaqWbkRtfiuK8mxfL+uyFFv/3hA0r3PqI
Y2KPYbMPLmJQFc1uakRo7Qc27edw8iXCLwYnnMm+3/sHa7Ccazp1lpWnbq14/GTwt9jbzAswwOLR
G1Q9HOs68i8iykrAS6d6eO2TdLoZQRO1F27lx4hf4U1iD9W4B7lIHUiq8zjfRUOSPP9wIvknl6if
L6Xrvk7CkCuUtEPXl7/F/X7Y12G8u6zkab0N+0zfEh1ITuzb/s7ykVGdDPRdMYZ0smS46v9zKuy/
92KJtV7qXx8LL7/248/+lO9/4O8GFQfnk8ddKAy4RvxgULE/hL7A4stRjyhnoLhJ/a1JK/hgB4Lz
o0MiE5VzlT5+Pwe67geuIsRIHaR8XGT2v2VQYZf/6RqJA4YDKJAMXj1ED5GCE+eP58DcwKPxg8zf
cU6tvpU4nr5UbLfLro4pXWAm8p6DueBSE5vgS7QUOcUk82CuGBa3EPfDQj143ZJzYhFWh4cx8+Js
P8tmOcuWhkF5F6A9oEXnvg1h0xF6UysUj10ElO5LJDx3YO10PY9Sh4ENphtogt2XrNWsOW6EG2Vg
MHwQrh85F7LPIR/mU5J/4l1b43nFYl6Nqsnvl67C47U0ARPHuBY2hMRpmguILIYhXOKmbbavyQEd
8HwyRKASek3hlUX2xB4CZlB5Y0g9OObJZi+pHuAiP1oS1K0BTlFRu846VzM7OTpTbp1HQsID19Ny
OwL9/KaXxDqn1L7cAf4z90zUujsOmz6iNpcycyilU3wFsx0MjzNsYtIBgx1e9U45X7vOzOYwMewG
YWtcLoJDAzSfKFh5IHwovqApUIngNWqkiqWKlifOdA1FrBzQv5pcIzz1ucWkj1UZ7Co7UEGJxGh1
gs6v3n/rJosM1kJybWWtpe4Vk1ccBQxnVLxLyQN8I+mePsSKl9kXMiBtWOlV7cyYVq2Josm6omHC
X4Dtd/HnuVlTMCGuhEdYnETVqyGBwATImAKVNBac2TD4xQ+9vWpGXVmTiOhAJ7bcoD2MNMT2iIGm
WtJAih1Q2fuqSPKSFAZ78jZaKv80zSRCAe9k4m2go/NcQrYPNpPo4pykUz5c66JJHPx9/Dp8vNKt
N2qiMvrQLONwPpfO0Gy7CL4Ow+10UiRMS/rce+27MehVQJhHej3FU9gHbbgxfkdG1nLG3VBzrNmL
ZiC/N6u2hgflYGsAJ5Tjt6orfoaRueR0ZDWdoay41ZPqsppnJqjx/DY2vBShevosB6UIkfWDAkra
DxGPEqPZhVJv9otLBogMtJNUt3fK8vPHTKx5sLpw87cpqizYN6nvfQbjiSaQB2uEpm1jumVHjBeb
idvhU0/FSY5eWHgc9v31o1+hPg3ZtAGwrKkH61HNkJKOI4OJbzYiOye+iRQq+rpOmXWDaSWSEzoV
qF3TzGdJS03FFmA/LC/P6ZIHyt9DEnqKIfBZ3DVU2WS9XB6Yqq8tcrPTMiJAjGu2VtdBYUjKFZXO
DIuxVqmE7AFRTv2lzgrSDnk8dRZg6bB/NkMrH6OgA8UuBY7TbdN0kb6SQU4BppC5X57lS56V53Xp
V+oUxwiAJ9jgZXbQwOYDSNrG7c+KrE+zm3myBvs4+WKhEEUvfObCgoRBADoC2tsV4eJuZ7odpl3X
qsA7s4ICNGAThqbato5eDG6VJPrkzzXfZHupp2SXNik49S6oxXlqEXs+0nyhpo+EiHLxnFZSlXuM
RLXBwCMM07Ru0U8dDwJj5Hoa6XXquOxtnTnD2oLCOUOLbLwsZxjSYN6B1JwnbnQXM31LN0lEU+fO
6TuG6sPM6ILCukol12Tm029AtJIRV0kI6KEySD/4p3Kpz8A42w8SkECwD/Mme801A73DhJwKTlTW
Mn5BnmKSWC/x2zj08g3kJAPlpBrUdJkOI5Vxo2dDeugdxS2IdWTfecJyz1Ac8kdR42nfuMmYQbJk
9kUgF1vK5UB/gr9HLegfuYji1MFhhbmtH+EK7o2uuay6Lsffraod0GIywkh458zlHvWhIcWn2+Ul
HAVM7m6SC+4nbxqGXRNQ/c6dOZWfFg+MyXawBRNpqM+cb+ts7PIzB8jIeV+LSmJPoLygVYV+kVPe
R7DWUf/It9eQoSKhaup+eqqONvRhBTQdm2jggJd4dXoggJfQPl2I7GTZlv+t0czRt2kWSTJmXCrm
U0Qbtdy7k2C9SiPCpzxOOfSoQLVcBsH+ssg0TTlRcGgIJhHfB9VHLDd4go8wCVibjnjp7NVzKBoG
5buO5l99niBCMw9POb2eRrBRr7pbqcyGuqBPFiL+J+0HgT6WQfDF8mtAT6XKlrMiiQmLR9304g6g
7waPC94m0zhIUU7G7YC55FOngv4K60D5bWhnDDN2UjF3oFWG9ZOXeMVU13wzlrE1VyLbZzOZCliK
MI/YySbuqbAIi9g8s3z7CJs8ok9ur8T0ycpEcL+OFh6DFiEZ874Zbn1ijwCNlmh6JO5TM9BWg81C
3IFy8Es+l02Swq5e5qjF2G4nc81o3gOTUvmZIX+dz/jB8McixQvK6Uk1ux8hjJuYqnkKYfeJW2D8
aisLl5Nj2+EXVJMEIHwYJV9zPazVWk1G8eGSh7WG1B4IUgWNkWo1+RBjKHhWLuhtoPaKMy1Iraiy
M7DiFT6bXQBN6ybBxBGD8BSm3cYxfPmNTYlTAj8gste69ionyWclSYonJZq93yTk/2ilfxV/LJae
f62wos/v1Y/Tve9/5reDseV/CJ3AdZBBOXl+H+P9TSG1wg9M/ZjhKWIKcq2aJYb0f9g7k+W6kSzb
/sqznEOGHo5BTe7F7XjZk2I3gVESiR5wAI7262tBiqgkKZWUMXxmZZkZZpESiR7wc87ea/+1NPaM
T9wt/CCl2ocWqad/EtRdtFoN8c9Ge94ypPh3d5RlB5pyXtGG4TkLouX7qvlNFZXYES8KTZuDwp1L
d91WU3TgdWFvW9fL9jGfErGK+qRayrmmO8fJ1CXE8ugBmaNRGuXIHJMEbFloeai6agfmSKwGguA1
O0Y44Hl+ct873POwsr3hKTf46m9jFY50QlMdYspo6LgNUzPCimo5TOMp3EFmm9K6dPWEhIZjDTgO
DiNmUQkkpGu9hMQew63RDMryOaUo98hoTLsb5RA97+ExhnfQ6p8H24mKHd7P4jho+rwkw2jTtp1r
aniN5CuiKxoQpYPrpF/NYT6wOMclmZpjdCKRmLDmAG5w5yLCQecHMW7XJsO4padt5Lsxtm884SEG
I4AaM7lbNDCkSX2GKoOFEk1UsWOpbDybjeETN95hlJ0Yoz6PMlVPNFBxkiNaXQENL36Mpf7vOfyX
Scn2vxenq5c8Srri7UO4/MCPZ9D9ZAMzwe1nCiShy/P8l3fiEzXhMkPnQcM6aCxzsb9LU+MTY3VK
U4fZ3uKQ+HdpavtYDnmUmdmb5g+e0T8YUXwsTHXi4peRtMOz7tLIWOaMbx5B3U7HvC5cB4vwpG+A
+AZF1d13uX0kE1FtwRDv3pyXX3ROltPw5qH3+LiwRTxKpk2hjtfxwxYTkMFDilBo1dXmZ9vIntHI
r1ItvW3D7oZZ3JWQHeuNwbr3O+erbjXXaSK/TMWibdGsbdM5L7HjnGaqXLt1+8DCMt+0BChu7Fb8
sAW9M5q8HZVzeT7srLEwpZixUiHzusLp8v70dFMUuiQFmYhyh5lYh3xctW69mPh9OrRcUzg/dpzu
lVAmS4ZsvqJq2DVxM1CYz5+nqnRXeQQnEu0c8bYMgVbW6LNSN832PLfiRydhZZdaIXkEVm09ic6/
aggXsTBBUr7G5sksEK4LtSFWaYuKEtG28qxN30X9Z0IyLPSGxRRUIXw91ENLCMr0ZTTpjNP4XmkF
NSiqZN4+RqkBbEvRIGjjtdlIe901Vr0DxE92N2+d00HSndCJjVg3XvWEj7AL+jk3KLxig/hhyCpB
7KTGVa167QqQHWxxs0y21MfWnvUDtS5Ku3Xe6RBr1DmfHbEN4W70iGUn6yXMNLSsKPW2HbkxgTKR
szudttEFxBzhJTdMyfNtXJT3sUJbydvtYbbljdMieorQdrYjaPfMToiGYV2Eo2eeT3VWI4eU+TBr
SpwpTLlW9cgJ0v2oCejsACZqErlFatRuol478fv6czQV+vXcA1YoZsKODK3XztA6mF+QhKS7cLJ2
XD9/X1dVdxHpNQ6EvnQIi7UPRZx+GxKtuMxJEz51iH0zcMFY8S5JwFeBvsx2qUx24OytLFA1DFHo
+KRqatDBEZrn3irJZ/SlZmluyMVkvhGjL0s1QnCRba5Vj15r0u3PSUYCISKLgz+bz6W/RH2CYII4
5I/rGVjsxsitS2dOKIDVXAZlS/5VEjfVuaNhCmKxR7qjBJPaZ7gA47xDhjJhFC1F+EqxG32LRucZ
pSuRa31epOtl4LKXblFdoSFIgyIiZQBKqbZKUaAFqA4RaGNZDaDWRVtHeF9LwoOfTaHdDXFuXSyl
7ukcG+0OaIV1jI3oGZZS/lC7LSrDqWHErntgjiMnBHYCbues6QAhmx5quJWTxsRLebJEKyHPkf/K
p3oMvX1qYOMoRYTmmxbVQUvo82uTkW3sJsExK92LODWsWyilKSfHKchuKyk66yo9D9GkbDMkjV+8
hMJJq2m+4ykAYTrGl5VDrIkHpGKVFr6/590Xfa718brS55QHNMq3jULGC4Q/icn2kG5DWWuolqGc
RAMQxfumKVDD1kN4Tfhddu50oIrN0q7ONd2fH9ESD4/dHNpX+YRSAutzAT+2J57NTBhSej7DmLY7
Ni46uMKZhjPbx2e2CmMR5KYX7lSnU4dYGmMu8OeMO6GD581GJwd1FZrTWTJ4n+0JmaLV2qc+/Jdd
S6+LNbc+tyszVeqqL0JrbWlyazXC3unuQEdn8ODN0vskoyuxMXmhif4GQsRfR43tPhJLfQcLONlP
oD6CCPn5qiUqwsUvFVZ3dtk9z2Yhz41M2IBz3PvUMlMETG57RdRneI4WODrjFZQAk26NDd7hctNi
a78olQ/XsprMSzGP4ol803SXcK9eyVrKU5mU+SUm5yWNgBln6DrTxkwyCp6kJAUilM/pULS7Kq3U
K5pm5oKTF104tH/AcHndeoCAumg0niZEpSxw1LWa4GrErQOGxaHnTkrchYootkz7HkPbnZPRmVkP
oYzOsryO9xkDSRdfdm9ct5Y+njjEaxwcgQ0n5wX5YoyldwReHIINDZkfetKg61rKwmfEkEYG4m/A
Kk3PctRTcThBFW3yveVJnmsG7Tba/9ra61Y5ES6DYI6oXpIFgU7V8kLWDr4Ba6xlwFSpe/RUY6D+
DzsbjHIcY8IBjK7fVoArObNN+WrTLNvPCsiSboReeupFxk550O7CJP9mKkJOklpUR1uCEkJJTZvP
90LvC2qAamtpSRj0SLNxqORGsimU1ZxETkPaVe4i0q8i50xYDG3CJic0Jc+nfTTaZHaEGP2Rh5pf
iQqvx40DQ41aujPWSRczz6wmOZzDx4pP1NyWV1FKK4Db+mAIn0xr9N/QwRk3bTXiSwNwACbRJmig
N4WD+LvwZ22jYse/rGgjLWcsP6GXBe+G+OkidkDh+pXY9rGZnmXSD1/ryu4vm9Ad/C3smtXMU7PV
O23GLJUOw8q0J8Jn4ZPEJGTMuX8KA/910Fr/rmpafwPW02a2AO3HpENDpw8g7xH+bibPZefK3VKs
B14F/DsgtaG4kGlofyGiQl+FpKbtR7u/MWkJn8ST1x0jx7I3MsFPIf3uJUaaft6ORbVxvcGgfzac
NF6bEWaYqcvWtP1t6xT3TUMUxOJUwKzoV/F+Skp9HUFopjEoyNTUcRkwUnN5TUxQEp3c16+IAVOb
jP4C/VVBx9mS9XINtfHRYYgKXw/MKXAyvyAYtJ2T82xAPd9n4angC3TGyoB22Ehg0Io51CHt0jQL
8iYfboAWya2mEki4op/b89DPrlXB7IAHIjzFaWbdW6w7CLooywtH1PZ+6pw9TYSGIB41MINVmh5T
P3jitM4t45DZRvjaeSQZCr4YR62Nmz0mwGZfmekrTnHrkMDJPWJx9e+SlpuUV7Y20gdsO6YAJ3oq
+/E6IQDPWeOZVCfCssV+WiQxGMEJ9sjL1t7OMxYlZqPjmb1MZk331cwb26AjOPvbvBgvJwQraBCM
FrKSHp01+MbA7pl+0Lp9v9WKdEK/3fFVk47NJ8l1zoeGWLS80+TDnIzhHul2tW/pcB/jMWxOIwIs
7yPSWbbt4hnN+Pwdm35kGFL73bgVdZOelKMmv9g5KTtD5rYvGkI8/GkF+FezqAZyxSZ3Zzlxc227
w5UakJyWZXQztEZ56Blyr2ebrApSVvp1FRbRyhkcPcC5rPbMk8tNF6kaZH6VHitDsy7EIFzwtZZ9
SkXdnpRwpgn99C6TEC9MjiOIzm324pC3vnWIv9l7OBUzYdGa63DHRQqdSomMYoP2swo6a5jWA/Om
fZ8mxrkx5vdZ7ySnsR1ek3Tm3Q6F0655vZQndm9+K4GUnQApxc9fWHey79VV1M/7PGazlY6JKlJB
NYNlxoENZkJnTAXT88qjS7pJZN9ddaJDhmeB7QCam6d3fcfHs0Wsx9uxRvniYUPUh+i0XDhZodVK
Ei0b8y5JIv9eQGBipUAcA/YEMRIyXLqXQICHy4F5P9bMaIyD2WWaD+qo65kLp/LoQPPHI5s+4NFh
8WgOSAMF8ER67825MYFmirQ85d2N6tcobu1Ww2NllLjo6tSBTgeLXJuSm0y6Z3UO+9Mxm42iK31q
WdNDSt7jShGQcCDMsd9WjcsYGJqrI70b3nTELHkJYTYeX7I+Tl9l080BVd63rHOfYZbcTpW8gvzn
oQ8WXyXcbKwI8W2FKXFlROZZJopbySL7BIPgQ26Pyl2zZ0HiG1mgk7wG8D9nNVlw89GejLZZ3Q+H
NAmhzBtSrvPc6fZYppxtgUUsAB275HmP8mIu5pumKsU2ihWJUi0NWj3CyZPYl1xJbKPESMlcl9fS
NGMAbXxB7U6iba3Cb9qimJAgO+hIAqMSpHdmU9xuHHApaJy49KnCRhpZqNvAm8tbF7fEaeaG2s5x
s22Ek9iJ6v6g0089yx0c2JEEYT53jDwtgthYjArzko4MPiCb7J9B9TnJbWofGSATUzmIbY7a4HqA
v2TRrV2Fk2opm7w1EzDMBo6vMIRZJ32u9HNGwYg8itnaYOd48hCxMmJIxgu7IMp6yNU2SgVsWGl3
OD+1JiZ3EdbawOjRahtnneVaEE0ePraKd2Tl2oFna/apbKziMk7gnhuL4w/QnzphMNAJRjJ5da9a
TV+XyXyajYBTfEXCZ15+0dGbBFZNgYOXko7wYOo9QpVl7etZ+Y2pllj0XICs80an2aP0gTuDesRe
V6XZBVNOqA8xM9B6Syfq9l3tk1Wq7adS4r/wEDqQfZvCQ3QkJSat8NcoQ6DHwJvXMdkoJLQr1Mm4
jKegafXHuiVQYhwPPf1w2JrJ+DjgmrwY8Sl+xSk1B6qpyMFmhYQ3IwfQY0TjdsxoJyWOfd0WLtNE
aV01mf+lbPSbXMXRCf5ad5XMlJFq8m6SOFV7MEHGw1i6yY4o1vOxcD8rH0Lp4CRPBertc31503k+
Lvc4Dced70OKKwpbFGuakQXhOkZWnaJSP4hJ5vTEvBJZVfWNNnVxk0VmtmpLRydTKrvIefgCviwz
RmUnOwxFBzEhYc/qzj9hnx7d6S6fomlbGhV+9hJooDfuBjcv4W2N07UDBHPLWL59rMyMKllE7g7K
XLzT1YS/OF1KzZG8cOWjeWtm6iX2r9/qw3KaBA8ss7U0MBMFOTTnADZEPZ/IIiu23EAbnAXZzh9Z
Auvj6WAS0t1Sh5NTdO1PWXZGYBKfrAWciTzhc+XlezvCzDSF7nyazFSus+7jI+K9OPeafYM9Wrtj
zY0HHP3ToWBM9NUbqdddgUduoR6BmMSsmpFHmJGoJVEerT2/sgLooSLQnEGepG5K3pZtSWRvSS93
RNhqZzP9jYPqyefGFgr/klr2ZbYm+XW2GvhuKYiG7y2gf9QkvK0K/vsRm/KOKvafsceggp8/Fy/t
x1+17A3WralJeJ9hOPlr74Jn9fzuXzZQWtV01b000/VL2+Xq72ba8jf/0z/8fy/ff8vtJF/+619f
q65Uy2+LmFe/7QjSTHrTK1t+/18/txzAf/3r+FJOzz/9/R8tRHDktA497n8eHnLIfBpRP5qIlsWf
8Pnw0SIZ5iJj+XcT8RP1IhTzRXXyoYmv2Z8Wis/y/+uGa3u0+f+J0Nl438n3cAdAF3OIlzd9tKFi
2b23bURQHckEFPSLg7LYMB9GRPEu77xYqeEBWat0rglBGLSD1nfpiz9NFtWUzwLqlOFiODDsBFvl
73TPoeO2BqSgpsc3p/IXbUearG+7jt93ULicC9fDzwSR5v0OmgBEZJh138bYNZY4jNAu1g7JcD3E
kE56f2hyfnRnIEbnmbUw2SzjFRq477fWz2PTEJqSws6AwWy3c34nx0xe/f6YfrUV5CY60B3TtxDn
vN9KHBN7yUqIpt4EZCwr0vaQl17/pybouzPHdIZjsQD8mKZH41Ysnei3l1boWCo8s6aeMJAI0DrT
z/0x7sAGO3A7Y83fECH9YrfR9IfDe3/J/toweiha54wk9YWf93bDde33WN6rFIFklO9IrhkOTatl
W2Ni8v/7M/nRVvT9GG0Ho4Bj0534OIiaEWg49Ux71CGWY01jTa3iuX4etPlVtwhp+v3Wfjowpqe8
C/xl+OUv5oX3B4awnEG5Th4JwSX3yq71jbDbl8mlzff7DS03wL/na5xBYQg2YcNX8gxgZsuOvGnu
8/nKGrvGYxsahoaHPik2pT3YGwJ1B9SsQ3n0cSld/H6jP92VqGNQeTtkjWO74MZ8v1G0zKR2kF2+
IoAAyvo8yO7VwGea/eEs/nI7WKAc6FP8T/9gGuoXrKKbsh00LhUJCCTA0r5Kv/z+aIyfbg0Ox2Da
ufwHteB33Nybc+ik6WQqYkRZDUDQjyUK9tTv7V0SZbeysQltQ0+R2ru2Ccmua/bcLvvM7Q9YXM8m
qPQr8uDPaedf/n6/fnX0hrBNx8TGIrAhvz/LfYK5N0Yki0rZKQ8GBRJi8vBPN9Av7lSkDw5oS44c
wNaHa0lftMCvzTkuBmgDK92o6K87bSurNYHBWfeHS/qrc43rhveNt3xOPpraUCNkGnb4JVCOPKLB
Fk9GL46tcGhZVdEf3tG/3hhDbyZpDOY+QvNY+iHyrdnYYBflniB7dWXgPAPWgtYEQFZd/+lW+vlx
NHkKv1uCFjLgkjby9nEMnRFqODPoVe8P9Xkai4fWECd+BTSX0AfkUTtNPSRMbMfWDOZQzrQDWML1
dY3aTyMbMFri2cv0LtZwo/3T+8nEFAo4ES6jZ1Mivd83AjuRCpCrhwIV2wW7pK/hiU2H32/l5/uJ
rWCrWgzHDn6/D/eTESbxMuwEm9Lq7nQcEUeNQZ/m4bCLwgRF1O83911W+/4FyPYwBnF5eRvgxXp/
VNaA9oTKidpVb9ripO/dRQswx9mr3VRUiSgGoofUiVKijps2wuhjCe1ej2mmBE04VP/QTsnQ00Kn
tCy4dMvCxvp+d0j8jkTRcPhFhpRgP/SYEvcjUSnmHw7857fD+w19WBlUKXLRgfSIVVmn+b5imUDO
I6aWP5ze99PR5fvCZojVYZjGXNtapNVvb+h8HCCup5zeCMLItUpykNTMu+LXBgrriHLMcu+GMe2S
vTKTYcnxTJeo3y6DMf/7XfnVjbXQCdE/kLpifLzQlQEfL0GdhZsAOcnEq3FLkLMKfAlh6/ebYszO
Yb27q5YPApcP5CHb5F/eH7bekqZGEGq6KqOhrfcMSaGE2I0P2agYykgPukT4t6ZN5Qv7oPX6tTmS
+sCHCpn6NyM0xOekQIUKYGkoe+gJsaxmgoErrRfVF5b6dfkV+XHnnftkTIWLGi6GC8XSK5LrLAXK
86jk1BnkzpcpYjfsXdq6Hcwxu9IGIwdI3eSTfh2PCd+gcqjxtdMBnMNyBwMbmyK8MNTVgTE58zIC
0OdzUIARE+GUfVrTVmfw75tdrTb96Ko+GJoRpIbwtQW7lSbfyIX0FZNHLXKPVuXPUSCMQsXsgsqy
XetLtKmqKMlmNa3J6olorsKGviy0n13jCxLqeeSdJ9ZGVoGdLm/MHW60BMZWzXyATq3VD7nLwMKL
CQllphUDkI/x4A7h2ZJHGeVXsdbDbjnqFc6y9DGVJbwfVHdxhpazx/nh07f2jVFDNts0OA1JHIua
7oAEUD3bNVhDWeTJlSckABZ6UhU89QblwromBWSCom7MN5mf1dGO/rTurXEaZU89cplvDTGZgPay
jFheGNwpZHPy5ghT9sLHpIDhsmu7ClF0x4OXnJixdMXBwEKYbQRNKDdIwLqQ9DaAGQdkZyWPPYzp
5oiZUxh03dRkNeueJWHzoCPRoccV5dpji3h+9mjYpzkItN53QHcgNa9PwiEqmSB7oWZfwpAqvZO6
oBu7IqihS4NOQt8jcyDMyRRdVORpqSZUroYVPQP9XRLNbLT5TE40GD1+lCfyGPdyurOdQnTEn9gF
gu0xtPcAWdFTRVZVWBieq6E2goa8dqRSljQWXbpbVas07sbruCmXpCBjEhcpyu8r0H9oxmdGlBnC
auyVbdAMpswxbQ80oM5S4qZwSM6z1uBbTX0RtWw4JzNqV3hDcx91BjC1Uil5RYRNj/jRckFhtTbe
TJZGhndbWvOoXw9FiraiYHTh76RtMAUC7hL15d04tuhgyaRlHi1ol2yEuWQgU5S6Ht0ru9JwhzF8
abXkkPLVSg4UN6W7Lwj9zOH3dHmxG1OhX3qann4ZjFTFZ9WY+DAw+xwJGXZZcc4APGdKSL0QYYtA
k0k32ajzNayvRbg7DfRFyS2KX5wpZ0iQxe3ob3KCVwQYeqfVg9RMDXKJQJb6aMYRixDmobnEOfUS
m69vKr3bxigs4EGX5WJZi8TyKw0bFiQzAk5dVxsq5IFDPAaipxizPUg8BMhmK+bTFFI+8k+gKnAv
EAM1gUT5cUFZV/kbiZoiIjSoIeSzRm+Ww1GK8lO3KAGJqjKyZRDKXGYAZqxhpM5MjIkY5nIy17jn
hLYqEjU/w9h37pl724DL8LseEtIPQRSWksmTAXLnEQT54D9mcz2393aIcQ4VSJh9rXNBtlE/N665
c/FH+EdYJo51IhpPYhTwvKLZNm5LLd3khfXUh4qc21rOfHUsf6y1AIFO+jUWft7viinGOUIBUsK8
pBXH4WRImzhLI2NtOln1lgWB565jeiyIcnmgmYPIDl4do9/CQkie1ET9VvYDgRrpa6VcMNkDjUec
EnXtWSsSe4uHzNfnZdJjLlwwC572DidLG2+6oUdin4XhmK01VRVqV2ECvl6wW+4ahFXmrF3yMABI
DWllrfsJ68exzFU93SjXyExjjau3tnf030s6+ZqKG2aKWaOj9cCXSwcVS+GFNntGxPCeZnN2N7h+
JLI963/Ws5s66RrJVWw8iyCiFy8NneaxiKWjsPSSm4nQysFe0m47lvXwv/rIPGjtXD0NUUq+BijN
Ep+fU2fZSQxDvOSNk4/TpkwqPcHtgftKG9f0wVEtBtQkQ2TvfHPSs/rHMvEfNQj/s+7f/2/JA4hq
36w2fmoBnj0jSVJJ175rAy4/85eSkMBCOiGweoSOphUj5d9tQMddogyXYpD5B8Y4l0XLX1pCjUwB
UhFRu+KN459ogf/H56aZ+ieg7OiDhUsZrSM4/Ed9wKWN9mZpBC8IVM8CEbJNNoRC4v3SaE55dWeZ
h94o84wTrfbGz26dNow+u7FgGjF0W+i4fJRqwgoBMc7pM7A577Wu4z/VGks19WFX0N8tRwUWwqZS
fr8rTEhbjcELcOAqavdUPnPgaUm392ROil1hx+oqE1H4tR4RXry5aJc/NvJWN/ihtGRZSAVLp2y5
ECjd7A9lDnmm2tBac7W4WO+EMiA/luNLOoptE5Gt9vuNfVjrLxsjqJILR4vORsb9YWN0wF0mvgKs
sGZPwRR3z1i5sj8Uy7/eCBAol8Oi4fBhI6QfN1GOwiwwefsfMCj0wexZ1s3vD2W5O95eMhvD8dLT
oBuNNoI28vtLJtteVaxcFJ+96soh6nE1RvUtrriXyJj5dMiD6BHgNf7m99v9gOlAigoqZEEh0Suj
HU6r8/2GyalqtGgJC8+dCmWUzG3t1OlrrwjEkESfQ5ER0RkiWiR/uNKfrXCez0at8m+ZmGfWqu6Z
4Acd0WUB9sx5DGDY+XxNCn+8T6weNZ5toppAj2loDJ5qs7cDH9jdWrQjOraWagH7RLJifj2jmsrc
LDzU5TSDxXU882DiATJXptmacCsazfRWyD8FCsG2YUFg0WlmiVAk2h1VyV3DKYv2VtO5GZNKzJ4b
vg0sS0g+KP3V5Dogrf5w9n66ajQ1mDz42FxMMjA/tNYr4IDAl6MuKMo2O6MS7DZN4v/le/5ftbg/
PVNU776zFJw8zz5N9feXCLBjWxjKgJWpI4zwVYMOSAfhg1aemGKUkevfH9WHZg23hLXIr5e2Oi/c
n9BHrlZA5oobFRgezT+twx81uLUdRPhkoL5WDvUTjODfb/QXBwlpieQX06HMMxdK29uCGp2WZ3su
vFMv6y5bvuV7Fbesmy3/spyS/A+H+NNDvXxGHJ12D8UFn46PdaycZsTYCH1DdmkdLuCEyGa1/vtj
WlzU75/qxVnCteMdTAgupfP7g1KGpPjnxRWg15zuCGEk260UMvNXdZWIW+wIpziFPH+V+EAagkrT
mcqYkANu3al3LnCxCvHjyP9vgfEvk4v4G5tClScfTPTLD/xYXGiO98lmJcCDzLgHU4L1P6sLFL+f
6HfQA8QlYNs8FVzkv5cX/BFDBhCA/qLmN3iBvllemJ+AWPByoK9Ic2b5ub/nq399R3/HAuRhf7/A
cPk4GA5rHHsZdHpQ4JZ7+k07Xgx9A5oTl3vf8abbMCuHMotGAEf7Wbm0CJB8ZpN+4uVEAxFXUPHZ
J9fPnr44k7K/RJEMvSdeI4SgtzQ01Npy3Qk5DO5Iq1vzRGQOyxKtvCZXME62upTIClcqhWCxGudx
RGU0T6VxQdmikCSNcpiJTbSc+lTXK7BiFARePNyWhnTOhnRAYoWPAlrmBj32PNosgWrk6Kqvp+wu
r+o6O2CCboqt3XjD61BI9ZRGjelthSInAdWruymHDNyTn5yPsLRvm66AqY5/coPs/ELr7HaTFShU
kym5c7uu+qoNphO0fVPB2J2+wKe3jjOBgZEekSzn4bgkcDddzRCHEIDAVJakKu/mVDvqhpDk8CH8
8iIY4oYrw8PU+0cHFO4F7uzIDWLPWjMLvmqnGSFxI+sAwWK0QXXTn88ZrQEdD3BQefFVSI1ATdUg
kR7jg4qn5qbrpbsRfSQOuulilJwctbUc9UKs8xgYtXcRuU5zqBE+SVG9Gtp0ZTnZvKbxD4Z4TD7n
Xd/thj6at96UVlfGItpPU2LlgSMEdijrz7JAFZ+ZRblh8vVFi8RTOaKT4b6syGedv4Jo0y50WDVo
jdOajh1f6oymysqskp5+T/cw8RBck5TqBmQEEmNcRuHnzJyyp4Q7YJ9IV240VIgghtHvGRFqlpXw
hm68TQwCb78Nc53dmb2eUHkOEABuarKtDq6PKvukRTZnfSPbQXjckECpMHwUzmCeE9+AThRmgFK7
lGbQqTRnG+txHtXxSdwJ70YDEr0gTyaNKjAw7CVnNbB6A0LEmVB2TNLAtChsNgJtoSNepR6paToF
otX65iVceY1YlNWgdMC9KJxQ04Nq7+tdjZwv3gDV7q4jXVYTYa46XpEIqsHNIB0TKb9HP1DNIwme
cX3FPMq/Is2v2Sem4zE4d+dp1SvcC26i3AduW2s9ax1eUpasw0rpZLvGWVOfNWEqX62ItmAZkQm9
BvLpntApnc4Bn3lti2OBvOX2rk3CaVh7KUliWV+SNw4jHXWidcn03gpq1yrWSmg9KbGFG8MsD1Pu
YjF0sj8WvC/EiWnkkG53ba2N8572HGFI0agdaYrqe+Gz8rFD8ott0nM3SKIlptqwbk9bWUfNvkXK
oy8QXeJZaIlN/hc/rsN97vQSwXkcwr0gRCzcd+ESZ1m3nzFdOE/aUNE8IES1AvijAdqFK3FpV+60
8zTNwAtj+NtKlPrWrhs+5HCO1rhr6YwWNvKnKnmYpQMyTZX1wRgcLaBJQSby4l70SS+/Qmg8I70s
hI2HwrZScUGOVHLEL0GYCdCAY+bQURd6M2wFrdCHqpi0Y6XwBQ2VEmdiHtJnIrNLIly57SMoPcfB
ivyV7Sx/hbxsegp2voNeIHbgsuCYZY2XHAUwiZ1eNQLPuoaqwHTxGnbOTI6l9E+z2RfncD5RFvkk
V+vYco5DPGhHjFQYWBzCadsoJvSyJVx5mtMD8Zj1jc5zsvq+yUxN9Q34cwaKYKvZK/8uanhjgWH1
aZFyOdhuopqH71ewaqW+r8bZCoS5/AbNHV6asSkJBcG7XGnJERKmdtJU8XCI4nK8FdhO6LAM4YVS
FgGMHgLOuJHJgV672ra2y/HV4LcHlA07p8tm5P0+MuUmoakzTuZF7fXDRuTcPYmE4SZH9xG6cfr8
ffuV78b3g+fmu6zlb+iw+8+/n0OWUuOtDmH6IBo7Hs+ol+J7nUfvW9Q6RArTI/o2pkq/asl5e249
6CxwxkBYdlbzUIIc+TKiPocXtgzgUHHz6htb9zHD039Qkebfeu3Y3zRzqd2BHF+Aaz4Jxoxo8JmX
4nQwYIoU6Ipfk0HD5dAK7+gbsAiwkfhS3CO08DXvACwKMsVyjl3ac5GGWac/sUZXpjEkGB3PALWK
YTKtB92nTiiXsGBJD3GdVlbZbZvQmhu9adypwb1gdnCj6ux6csv9SB82qMSA1XwAKtAeSq/bmt20
7yzrixSiWutpZAf0d8sT3au5+aW4AFXGjS6MS/KGIJ1gGbEyDAES+eiW7KV2N2uKZPmeuRLfnAlU
i2pWftRmW2oeuQkrAQ5txL0uwK9sosTXV4WI7WNrVe3i2O/Wbk9skwtUDXK8ExFfyi3eDi6xslOr
nr3aAMHfwasOh+kO02XC+a9uMzN86prwqwNvO8A5d2M0DGz5lhA1DDdlbwA72aQd5ERkfqiX5tjf
9LPI9z7onM9j5YyBSeIG7F8lN17vaccm6TXcOkSLlo0x7lzCqg2/nnhx2+IVhsB2nry9bvSrYsoH
PlnJfN0SpHqkK75rQyvoUbcGEmHkhZlp3pl0ED2LQUVrDMniOOUYCrKMhNECqLmU8eewpPupYbRf
Mf45AeJ/X6t5J12T/OUcp4ESEO1qI/uKJWhaeS6yxLwym1eFDAf3NB1pv4WG0CSGh6p+2s+dVm86
jD4bHbRHgFBordmociO7OthTbwZT6uanEUIv4kyLEQowHGOYM7wGHU876XX8fjoDGJ7XdEeivbvp
DHlQ/vKuJqtHRRNm6gl4f2sp62qwXeLOhz4Evlr7lwX9y2ujBUpkeTlRwyIXNzAEzSVRCcpwEUJH
00AIBVHRJkHLUGAOcs9G3U6FdxVG1oHVoEiRUA/mISN1kYBVGSeETRT5hZ8bxZZ3NQE5xqTpV40I
m/tmsrF4N33SHUTi+QELUoHMquIz4iIHOfH88FvSi+k8NI3hTC+x01UYIYIFYXGV6DXsaHgyB4OP
9AYmH4mwrJCZtdmdtWuIywB70cfnoV7W20ZPm9sCCB7YOa1Cm+/W8xPaOG3ndfTp/5u6M2eSlOmu
8F9RyEfBliyGDFVRa3f1vjvEzHQPO2QCSQK/Xk99kiNFyJAhQ6878c50V7HcPPec58wCBO2K9f00
TQ1IWooK9sCSrJuCBu2TaAfnxgvK8Gh4Xn3PupNckqV1j5o/cZlm1a0T9yuW79ahRdxH6A5mNHyJ
batJVtoGtnkQe0tyjRHRsFOEtBeXLBdJgllmJmiRx3hRISwhxmtmxU5eOtpFkrKq6j3pLgtyit0/
A4KH9+cxMQZ06lC1Fi5fk8uWqqxduEhZH2ZPnA4M4jJlllR05D8I1mJnWlKXaH9s+2BBcVGQm2N1
CKPSZlJP0tUsD9K48SOdv9cRet4P8EnvsN+mf/iLK4iII/hSxfN/ssf1dZqXQ5BekwqFVZ5WE59J
OvhJUC3LT+Y2wTcLP/tgBeFWScBw4F78I5SSYSMooz/gWiR+Y1hFUmVMv48seCfhR/kLS7jYAbLE
tFhUH2NlhovTFx01YVRkm7Z7Yz1W7STswXPbV/kLoniVoJUUp6ATdLyNDKBAAYNdufAXRSGZrgYG
iEtHUcqrjGqL6G6K9VNq+zke8XLhJjKuPhI3HE9pnDeP/hIVBJdmnmpqDt/reHwpGe3xxQzfVH/9
sVkvbFdheUlbke2t6Whg50vbFS1FxI+p3yl/B6aME52VvwBn8fZbm27jaHUPOUCRMfL9zSJg/XQS
ZBCjxrDN8OWBg7VrAAf2upvG8NK0rXvLWaQ5tPNKx7Jd52+wzxwMFnEN5w/hcNvJbGRUdrf4O7uN
Btqzn1ueoz1nO4wCrdwXtvsrKmt+v9JuSWZxRTDEnxeZI7TkXXxM/UI+EsEzW+3U6oZsbcvX5KYJ
wKHprG1yCAUF7ksbBUdfKXtTkGzf4BaEn1r7d60IfkX18Eq7ubu3w2rdLSMSmVMF1n5QKQ18Nibn
fbjKJytkpoyy6Pql/nhFREpXBfqBiPq8Gyv1YwYYXY5igd6zAt4M3tQ+uzm9SZPVjt3GpcvzvFqu
3AoVlVxsOn0blEQnZcAK9uYap1zkqk5V0bMrCXNQ4HX855p/2VaBbre+z/c0EL06TbzqjpDgXqrO
O3lWxHLXp8hr9IrgfqrUxWKpeQBqmJ0x72R0yKHmRX7OXiujN1xalHJhv1gPho9xw2vbI4jZaXq9
BaFP5skyGYvVfkpzjzbpEdPolFLRR77TWWX92hpKaEdfPg0gcV8y33UPEwiyT85Vw36O7G9lx8Dj
PMOzMFT39mzdY3C7gyB1MNDq79vMkoCmyvZUBbiGgBzRihPnv6u5uLX5XN+vDLoN4zrfo0MxeF3E
Z1xyRPpT6nZGQZ27IGizgytZHcSIWLWJa+nfGn9snzCCjXtllWoLIJTtqVuh+MWkQ6p6TXd+m8U3
U5oxnllfYZvrCx3ec+I11vQDR7d/8woYGrT9xHtqcMWR5xdmWei4byD72ru6sM1hDUR6MQ4BnyyN
7MTMEYGhgpkn5cMMiCY9AKxsk3UZ0KNY6sktC2+aZNvRXCDk4bPBknLBHU1xCWnUO2xz1Ta3MG2s
gAsovVtwPsiZkjWHUzwBtPW7/UdNAKvSx3mpKRS+nkMZVqin80fBwRvYLUmYmfHNXZLaAWDMqSdv
t7M1/s5hovAuJN+x4GY9BIXQtx03Nk1tzqdYDdbmqASvJWAH2iEYW6SPj8XU2VaVMywQntnvrRX2
B6PS8KUeQptA1+jflrFEXJiNxWAek/XJluymaKvHSa0WDpLA21Na+R4VeXCMfCkSOUX0dYwEe8wU
DZsoV3RVZexQ98Eypw/lTIm5Gro7f23IhJE6E89r6X/2ARuXOahysIPSR9ps2/VKlR5+d/TDb9sS
wZUJLSUlYzOJaE20LzWB3qwYgY+CAOJNG5QEYDVnKKaN+NH36gmEABwX2mJKNyEeszzlkAN2nIWr
Y9eKnPmv1LccUcddRy7oNLGzT3RvKpJXTfdEVJfXgM9z9qI8yg2aeuwxt1AIqtNo+l5mnHgeyv0x
rOrsuRGevalXws5z51sfoxfMxy7WHqDhVt43VqU+beXLc6EtMqkZ7Zp7hxQQUR6Rvw1k43KcOT6H
/yy3v2ohh9cIOWtbuWG9J8Y7HNo4Bc4wi9dC1WIHm6P5UDC9b2n+xDXkmOJdybC+1RDBTo6z/urd
SYKvT5eD7sV664v2xwYHdpPR/HabGlwCjo/XzKtmaM+rDimw45aLSzZjPt6ZnbB8ys3S7E83e3Qe
lunvSQ2QKfvm0nP8Gtahuyc60z6GwRL8TYmcbLDO6Vs608Sj1afFAf8O+xp7yuRX24r6lo+O1jig
jwc6tqD82fnwGDKMP2gOW0f6V+0bieiwJUtROxuhdJDQ5Nmo62cEuidmu8gPBKmQGwJV2M7ZOa+5
WkjUl6p8Mlgojiz6w4NBzdvGojGHuA2pdeuV9UG/kr+1BTUAnUqbZ9jQ8zYDxMYHk6uzZBwi14nG
CPrHjJx7hMtFCKKXalc15btmcadD55Ws9MdU3VUlSfc5roYtA21DaLf1vzrsRchsGTnD0VbB0ZWq
eVoZq3fX4pvXgNzVLu+pWtcUjAEGRCWwoQztrZK37VLZp1jZ45GfC3DYjJiE1lBf/KnuD5k/Fn/r
tah/gUZw9pDY6mPYkYafVLN8DpKHj51RkbXhwef/CVzFoqlbo1+R6Agey1YfVzFGx2BoqUxFtoH7
rJddCWwpp310dL5jbbdvYwQtj+pGHT85MrLv1Vraf9oY6puYKKwYx9D/0chJSYZJnRRhhMtnKdt9
rFFo3JSLMs5n+YYElQLoLbu7FP4APp2wu83kCALMtOYPrVTvMB+qO5MV6qhHuJ8bKOfd1wKn48md
bbPx53L+jApJ9dfkR7+nYs1vpGVPR+joVbOdzRI8DcIqn6ch5SFMYn5rmutBu12sczc7azJgcCeW
xkuoyzk1b7KmJbrud050qaqouJH4D397QD4oH6qLDDA4qMOHscdQVU9E3zfBUACdZJeGTduqlhuz
xoU85AGE4qIJiI9T4enLkAQr3l1eOqUz3WgrVic61B3OapmK79u5DJ9Q26qLI6vsV+0qWWxqC/5D
b1YcXXk0vTcO1sB04f3fo7m9+FmQ3sSBtpJ6sdy9G2fm3BX4LLTXYpC1LOtHy67Z0H7zQLPX9OA2
4Xxm0Yh+VnXFIYU+n6BeXGInzg4TeuNtGVbpo8XXxlC6xA/uDIa9IiGwXXQtLzKF9MeztbnLKwf+
lFDzPbfHuAmXbPzGi8d1lP3G0f/bEvazj7h6a7Xt++ikzwUeK0Rre0psMVMCyGUS5e5301BH63rx
V6DLHQ1V/LZek90gLtYvI64bpiA3savwNcDrtaWyHVbWku0dZ2SZBm4ncbgbdh4EA8Egu7GwA2/z
K8Y9m8t9W2bLQaiJR7w0DJiLPMMPH597C4K+z6YRIonL465e91NJniFnxXVWHozRelzeslZ/UJdF
Wxbo26ElpstplKpBe7o4DgoiWe0jNziVDI6VXuQ44rhG5L4J7TY8AvyC1+FS3rYlEphkrOVgRYzl
KQiC8bjMw3JY6DJL7Lg6gzAYLxyTSvpjZ//3FJYlwC7e/FTsPnqdMkcVW3v/Cjh0Cy87yH71fwJb
9s9BNVi7tYKKazwOUlj0yq3XO8HR5DTLWiMghSAX7o6zVYx0r6+JwRjttRnxminRcoosyw9wONAL
oO0+lOVoXQplOaSpV+3veKXE90GIxBsX08s1dJI4Q5hurMU0G/wXzlYJr96rIM0fpxH1ACOGlVDQ
dVkzJnpgmuNR6z5jzxzgI0VLIiBoOEfRPTj0HZ8920VcQY519v7xm3E5vMzt8hS3jMrFVEHs7FOm
PqV6SmlbyvzyaQf9gvY1MZ9T7c7JELbyDjfUye3Kdzlkl0la33IqrcQq3GlnL2FxZ2fDo71gGZ7C
cdlmNoSYNRZBYuOB2xHq+R0FYDcgj3wg8VCYYNMVZUhsnDBWwwa9VlwPjUt/Ivrvqpud5bve4yQ9
LgDTIEmz+xw4TgBTg0VUQwTaVLHX4cwz0X3Ozb31XVnsprJqTlET3o7jsGcT/2EWW2zg+nAMBoVa
UYcxlEVHtoYMasB6aE+x67AXVaDYblyZdUV/8cvuhTwp77ceTZbOGCLvFSVrPRuDNs8N/vNw3q3N
TDVoJPcBlBmYIJIsezrjAOgr7yW0hk8dI9O5WFC22bV/evTtmxT8BU2/kaHKOhpu/Mi8Dgsl3UgC
9r6R9kcZeRmPFlqSAx2/dAEjlxq9+eICya0gC/WgCKR3Zun9FAaS7chcT3c1yriHCmDJXYzpkapG
qu7c6WvK42cKYrnQuvLAk17TH+pSFc10ctJzZb8wPsJ7if+sRAbR71oEaDt+YY58z0hic9AgrEOg
9bnQ7ffCPueuckJ7r+2wvfiW8w2/BKFJJnZBcSsw4UOsVopccXeevYjEMPM5zzQuidApzGG5HgPi
uqUlV37j0j3lnfuaqhT6agXtKfW7c5k15e213iuLAeq7cfsriIC/9uRaeAlOrLZSfzhVnmC8SHl9
YAptKSktz5ySsrMJbXlwLedP7ciXrCp+TUXhnDNpEfUxGOybuGaTxMB6k1FHdvAY1W5h2VNXQpXX
ccDQuVuCNb5fPPfba6b6mY6S+dRBJ9qKXMpH2ATTJqKOLMnoOtpyeO8fs9UFKNzqz2LmNXJrQOwW
+QuPdHOqGygmXq2Xg9uw2JmCLvuSs3SAK7dc4hTab5m7TpTHkJ1LrTIZxHTwaE+vzfrZaOeWRrP9
6tHMp2Z9hjV+32kuwEKkhOvq8nPp/Ec+79MM6kQQLPe47jbeQk4N1fUwVMXzPKTJXLL6U7pNH4r8
CjjTzU2vhiWxBvnEpu3Jg7qk3fwkRZQ0Lqlt3jU7p4Hguyo50seMhVznD5THvFkZtzpl2RVBBf5U
f1f1DLbfcn4PjX0S3A0Tl8bB6PIi7ehkudEzNgMQVj5t2EN2Fl61CymkWOPKfZjLzsFKz/oODkCU
QOI9192AHbhWwRv25A9Rku6LWvmpZuvh2k7pO8MzMTkQbKtzMmwic06LVBIv8oME1F2ezjh3xoRX
FI0U8tXOdcHBJd63gXfnOXLYOcvinnScLndZ2h27saBeOiqAX1zLwoqFXZdrFQnR+98rDomzhR38
PFlGM2alH+I6WQiLCSqodRLozmykhlBRLzPeTRs77ZpeXI4tYrLtXa9Sng3cR3V8bWDu4vuMBQJA
kvCcRXl8o2jV5oTnteE7ghjIoQyYNEAhcx+FNjRL5riAo+aOLH+xR2qQH36/jA9z6JdnizTdheIH
suwatFbWBP2m9oIDOktxygcr2I9uTZEpi0X55qvS/PYVAztNZJRPdnFb/yoCwWmdudqH64M5fIHw
ho1lNzPKWbL6DoLJ3zYktlnI2DqZyQ5MzF/sdBt7YJ+H9JRPfrjz+GZAepQ7CGu8vRlN/NShgaLf
CY2STD9OUkzhcxHZ1XEK5wn2n/7jVxXKA0sqNIuN1sWJb3DLNNghqus2UYbeDmA24uya5slpyOhZ
rbXPNX73tD1jFQb/adsPtAhVOxeX4LZJ1Vud6wczua+sQqtNINn/WwE4NOVk/ald+yVRIvqDq8/h
YG7rw1QG3YvupvAc+eXTuAanKI29vVZeuvVmZ9lAeXp05SrBf07duZ9WeuUXuLut8zmNEXV7SpZb
gTg/+Hb1KPhGQzzMWKyhIk1ZeFhYjFLwscATBR7e1GmVzFF6VzXZU9giWpA2YcOfjxvePscpB+KQ
Zum+0+JriJwvfa0KAuiLmicLfMLl+Ab++09MRbii9HuZA7Gb/KzgOvYeqGCV+64eWAXV9p8AVP7R
CiI6FEP2c2GVh4wO7m6KVpXour7pSYpk2gSnLiw/rY5lREXHSziOdxQseQcfjNd+HdRTlDocucXT
GIT9fTaHlN6kc3BLHgsj0oi8TZUTveFBhQccrBsu4y5hBw1paiogATmqO8b0GKHFNYjpKYfQa9Pw
ts+iNwfsy10rK3HJx+LmClvbhW12dNL5vvS5DO3riyblgNGDem+6YcfmkjRe5fUoQGxwK7e8N3YI
tn2w3U0ZLu3WFEW11yzs6X5mUKgiCqhZlRenmp4qfkqXzo9rpC+lsljUPt1FU7CbhXlUHo4RO7Tf
hgHDGP0nBCezLj8Vk/vLm5ExOvqHMnh+i9vWFzujvY6q5nrr+BxUwsXjdNNYIRWyGQc7aidNie7p
vU2eBEP/0GXS8X5WV6YqSemT5BSz1t108jodVjfzvAbLRqqh9i7sZB1qWwQEp9MQUex5q2SfQ/Su
e8Umqs8sq9yLITYkdJTf/yplXqPTj8P6DmXPzI8DUpLcFIiRMC0lHbgXCEtxt6ujYMkfeL+n/X0P
FvzvWs0RdG4QMuj1DTH8Y9OIvtoXaYvRfDOzKum2TaY64g6it5xb3B8MhMES5p9Kmsy7G4UfyieX
pRjTNNd9VdzOouj009SnMYNrRgw90XiU2nOb5bEGf7WQi2SzSWea9NRkH6js7tk1VyuhlpsM7XW5
M3PKL0ehJ5IWcAXqtsuIril3E0+TUwBMH8FqfrTKrPY5XpzVY6yZfWfcMfcE0X2BeYLr2DQWFVlW
tCRkQApKCAhEPeCmiO6IX/+elXiIekER5jRdvf5tQRHZYJ4iz8cLUkraxVP64bmcdPZ1RbY8WJU1
Ua3R0uqzdW3epVu7daITRg/4lKF4abLqI+vDPa3wCOBOunUbYEOUHD1Epvn2KHe2cOA0V2yP/8ji
vDtnViSjLU9Dvb75BYj2v1Pfu9d/n27ruB1ejYQlZBQlAtiec19Dw6cFKC77g5yYgfv6dhGFk6Sl
M4KV6fCjBrQtpWuB6hi6e5YX9WmY+MO2HNeT09A53KsY2w99129qFUfZz91NOroc3hh7b0yztBs8
sC5MvjxPwuuH1IrWQ/ruD7BcuxMxmOVgPPmb4NkdFBq4/oU6G8mMx+lo5gG3QlOvXAo7yJx5+8Cl
C8vOuUPMGDqv6UDE0Zrd4FL7NpZaCW8vqsoUzETvvy8wxNiBru9yrL47ho5knPtDOazpMZSq3GZj
3G6LVZTvgOe+3SUqT7rTd10IFb+bzAv5ufkGRlr3qFRU74QJ+z0No1/t2ObbIh94y3gWenS/ymxf
ckCjAGUqu19hxIGWmiaYk+zJ53w4pWM+Y3k0wFRrxSJCLWeWdt4xpKM8iRdX7gDDL4easgmmhPBD
5yUn5XaYHzMnDTaBaLJt4MYl8nGaFTga4ksU9k8+LsqXMPaqTanX4BFPX3w0KiMoRofbn9RcK7CL
ONvFSszsZgbnOEx4vPp+4CxRsqnNe0hGVJbTfxBTvad71Z6429Fdo+imwEzzrVgcIO6vO48asfU+
Iu2BtR9MXyosd2PS6hOzMpxOIkEbgG/PVQlrtInmaMca9nmdm+YSV7h0h1gxDYZ6jBPRlPNb53sN
wwweqTMLb01fueSzp72rW8QmjOL1F/Yw93cdY8h+BCVZvpM3oPi9pRMCtwB9cMN+tHP7LMpG/l4J
VOM3mfhFb/26wUNt1T4gfYCHbOfkK842cYPpUW+JdtPktvbn9frI2oxDWl38SLasw2huxS64VTaa
i4zlkJjrcOMM1grfdi7fyoq4DzYvc3aHdD7zAGOwJltXbXvJdbBr6RPIt712mLooXZP22XFBjG68
UUOE4tBHa+ikRUwQMKWgJK6SzlfmPGed/2RB/z5HunGTObeChxg20Z6dRHk3guV8ymX7x+1Bg3ET
t+Svauuxq5pHl/jiqe9BA7EWOSAd/4i+BPTTl7fBBCCpW33/UWoYZUnhpFayBlmZ4rbJ1/GG4okv
r+5e2TxCHCrWnVa2dSpTjshuUTzNoOO2/oI2xXv4GCnP+mkVHoMuprdh6Q6l23bbGbjViSfEXgh8
RBE3ya6xSrqEBtqOE0ekDm/moLpkof08xez27No5sPkCSOWbG+mPONs9wGupHbuAP81+jUBNsfkc
igcalSbG+ZZ95JiH1Jw3WQLjoHh15RjeZUETUh/WD+OWanE66CJ3PDl5tQArdvvXtazeKDTh5a3V
Nweg8QkLHi6HzjznPHZXfFfz/ANt5wWBCEIe+xY29U9ZY+fbtMe5LrV5YQQtN43Nc0JpCtQrLd/X
uImRZ4E8poPNV+OM7MRN0F5PF6Y3UFpgxVMIdpsJca3MNeGrVwUgIoyoCTXGxWGO3V2JD2iJm3V3
lfL5t9G3ohKaIxWM4Pnw1463Ya5af+861m9tR8EOnSg6uaR57yK9+Nx1XGGpg0/FgAvb4ueyN0Mp
giNh29JsgnEZt85aOXdrN35VQpmLrpyKQpdh2dFV49+wjBzuvFn5Gzqwv1uux0TqorpRPbbVTdNm
P0Fe4BRSOzPOexT928XlTovVs5k67GwsLY6Nmm7pL0ocgqzHxsPQ4Y2rwzDegoL1KH1ixzkw/8RY
M4Jur1g0DDh/WL2fY+0cNSs5Fwpx0gx6S8tFxG/gPMcZ5OhG3tJ0E6CMddNeNnC3cWoK8JU+mLBs
jeVtWfbkQIcyB9fi0jvSKrapmXGSIE9JORZRehx6Xx41whu/L8YvoApvpAegVoSUv5R8StVQ0EVY
ls1Gz+WTNVhv1ljBCXNjSYvfTPDRLCuvevHQAb+8qVvBTouNeZE2w41VmXaPGfTIqm5OcoeRvOsQ
Kr3KnjA/RJ91Tg2gP1t/PGehIU+72xH5fVf1060xpbW3JgHfe1k5HgKl+bmKzyezhj+kSyngcYIJ
9iejwsY463pq+bAuaatbTiD/MH//X9jgp59+1P0PXRNy+Kc9qsyvEbrV/wPolmsT/PqfHfHPv/R3
8U//1v/6/V+75f7xv/2HL17QBcd/vEhJnxBsc4gl/Sd7ywfFL1CmRAxmgi4G/uQ/XfGe+y+sXpHg
uOtdGt9ijOzs28f8X//ZCf4FJ9nVaM+W0L4Ccv4XlniAN/8lXhESsiO8AbgIbwVRFPe/k61AFWb1
4FBCXyvIqgdab5ufwo+RPiB5ivMsHJLS/UpVp0sakEWghzy+spfGEVRayJt20NR/e8Cgz/S2NN7e
BdNw1EAJD1cTW7UhuYSKERpS7UwT6ih9oI8DJhU0SFK236LN1CkarNcWtQ/hw25vHJDS9tbjaPCO
0zpM3LawvtPIt5+gfbPTEjONyK7zCaCj3K4NPMo4wk535LnnDSfZs0KZ3Tr4XDLUUVxJ9VPkAD7B
J1tVpyrzF5Z7MQnlOmYrji0ZaL10xd9sbGPK1PrJJAhT/oNIgwYc9uCjAnvmEfTJ1eWoM1rvvLSb
DgPOQo+xIfcPuAFH5jcIrwBqR0h/J6malRaEYQ69M24nyryivC+fES9YDnoYRSWCRFqNlxyTA9vC
wb2UaBxsFNpQfNhjWMyvrtB9e1pJO9+ExTD8pDm+UZ9TeZvkUY7zh0VR/TrjAx4Sal1z77kpiW+Z
Y9tCjP5Tqa7iPM8DiBT6WztQRDQlqUmbQB2iaPXTF1yHC92lQkpFhJ/Dh1bTX/YHtssWwLUjOfQZ
nDOdOtaPE3eWfnCVELgE+cIyNybam2oiZQk90pG0L3MjIqSabC2L7K6wdI03j8vb6nALZ26gq8q/
clJj51JGEVt5quD6IrG1n2ZbFyT+tzHWwg/MFXSpS+j9yGk6DraTKLvoNloHZMAQIm+6s3CPv6ci
yqzNECB/Jmqds4GXfxT/0jiNkfBEhfjRTxTPy3r0MXli+u3BEuRjg/+D4Z4Nm6KLTGt6/y6jX/vT
UwCygEuLXlf/k7Fk2Qmw9oymWDzjd+r+iBuR3bq72l1BSBOFYKGN9eLJKa1WnOCD98ObsaKAcra4
/M5t6sjuVTfJr3mpONOtBKBxvBVXJ8Ucx2Y7dw0Hv2v/GIwIdNokUE2Vvw4mrJbDpKOx2dLabP4E
vMFwndhg8pKuDqM/bC0zRhLpjvlN6tLgvXUkm3usMHCrz7WpVlwFQlwUNgU2aq6hUMmKK9qOwxkH
+K5voVgnFgSS+4gXELtwCV56pVcj3nvh0nMC1+6rEFj0krRQy2erJ/7tqY2YcYdKV/uJOjrY8cRT
zw52400Lp11vUzF5L4rCbYZVyFivrMjccqe6JT9Bczd4Y6gZwJeZGajga8ah+ZdNj7fZ9d6K5TRn
lyjPcC8V73sAtkQlao93YZuN8j66VkEl8wpq9KXFgQlnaOFa5C2nHP++6dhOb+zFo01xvibmrZqE
fOKaXr7ouszGk4yKYGXCbvIlyVUIzazBQ7QvHNRVStXjuNkBMM3RT50g/yWrxj92jsnvw9CZ/H3T
WtVnqr0SJ00b+wyexnH5UlLHDDfIM9z+ZVj4P2sgvQfpzu45FsxWKKiq/BtGMwQGU3f1CgzUXfQ2
XHMbYxW+0+5MQ5BMlswGRjoPYXNsbDa3UGiy9i2yFvdjZfQm7bxGHccYV3zOZFwxOPVBkWEvXgxC
Lv0IjHJoHhO2w4LMH/83EwPObC+HK4sfelG+BriHyTJZs0zdrzqI3y0erJJYAfcQxUZ+g/gm4wI5
GBjElkJGfNaNieOrBqEQiDbAzNtmr5oRo5ELhL/FUmVl3n70py4p0051OBg9OheVCN6dGtkqPnhD
h1/GxQs9cNqmlR17PxI8RYlTm3I5HTxt0hS0idWIdD9Ofb5urbSxWaQVBkMn7o4oWCkgtmx7Cm5l
F6At8DjxocZsqmwwX9Tdx7sCJwOOJu3ajLtTggAhSxyDKltwYT2ExvUqzgRkVtQkONgqPmPM/eSv
/OAu9W2QJ1iMWwg3L6p3B2gnlm/l7PL4sKNdQVs3aV5kbsIALaEQdh+eUH11KoXFjO/ymnRuW1qx
XXtXaIe/d5dnE6DX/eIPLVZgwqCJKxp2VTjvs2Y+RH59nd9wNachymeWzVrvNBEpc5U7rvp3wfQ/
Vw+Wv6YRBec+sPZdOTjWH5F7jcYZkM3q1ocktGXP7nwJ0y3V8xJa7ZAIJv04yaK+fS5UHHZsgrVN
foTaCLDNaTP2j2VEd+xt6sFhOJYiXpcjeYHhb40n+MXiGMLCHosYGiQqEaD6vM72mPA4MgFHYfHU
ebP7Jes8pyjPGEJl4DU4V2StXOgAGvw0xGruQYTBDEiZN6mBFIOnzGHtRgzBBARMzfFuG1mDOx7U
wA9fbrgnBwIc0CXEx9QICZCJePo63o8rTs6NbjI65iQd7rBmARVhzScht1I0UPJ49tx8DE7eSuP4
LSXO2WkpeLDcAvW9Mo2puRfrwW5hRN+VgYKqu9otyI657vNqr8ANB4/lnDkeON7J/coG2hiwrq8y
ZqkO3eMOVAZHWQOYZuQ3InIS6Y50E28NcYd3YfLPtc0gfqp6lDkKGjiJtfdjhTBDxMgW9xgDKrVd
9Yg6XV4DsH8G1JgOZoc2nzX97P220XN2JyZreRYyTfds5XmM9kuRY+v13bIB9eS42v1iv4ctjIeQ
3311oS4+amfEJo3DNKJurES9PVEprYrHWObts7PYrnizSmIX9hbRsL6WAnWxv2OhZXCeZ1i8//od
v9RbFzVtvOvKhib6IRoVTiqu/iG96fHD28i3BrdENFRsfMd0MPRoFtwR2O5rBRXpnPmgVCT5ALmL
CNpxUOZaXB6mZs6zL6iY9VcZzASo1jLgBy0bsFsbzdFIYqkTXsHCfRrEC0gigTDZCDGSa0RzAFI9
A82XIzLmLWuyYH1yIjwGLwW8lnK3AqFBc49j5X61bq6Hh2YR7cMo5/CrRNijbXWoXO+gMbBSce6g
ASLG+WCYjNeMFR/banAae05TTF+6hCt4DT1QZL5EsZ6OeW/VwFYAg+GqtrMlwiLo1R+wlxh4mrzp
WdjG6UpKkbWK2EQBwHA4LaCdiD5A5+JYpywNwJzO9WnnZQJwZ2FRQM8cll+c2bjvbT2X9xzXm5eo
ixaWuil2UGzpxmOnGExM5SPQ0ke7Yz4e8sXm74+mnsqk2vcoUazi/h3UM8gXP9e0di6GzMSuXpHW
7iuBennvoKa4G43d/LgWSN7nJcYsQlErO/kZf9dVkIh+sfciOW1hRf5SWaqxAnDRBM/0ZDag49OQ
DNlSLXrPeFv/DUaZHVMN9gD10B/+djh7XqWenMOU2mF+rKl9eYL/aJa9twxcosU1RxXwK5wyd8Kp
mxY2rSGrRvx3MKHTxA4w3C44615nSTBiFv4IrBY+Ig09npTymZyrPsoCm0dEV8RYl2Nju7vAatcM
psF6LZWK7Ni/WTG+2viiJy//BqatxF7UFfZM1/938s5ruXVky7ZfhA548wqCRqS8l14Q0tYWvPf4
+jugaiOCumSrXjuqI86urnNqMRNpVi4zJtU8ILiTyjorWkV/BjyAPkLdUqrlueJUyjdmZrvoIrF/
08qCYAnVymRnavxHqn8q8Fn42W5pnEOs8i8EWGxIGBDFl1C9QcR1kZI/ucZrt94ShKRXYV+zJGq0
uyp7kBv2iwK+h44f+nnu/ZGaqw2az8O13jYcPIOnhhsYE0A/E9/VrSXSLv17JIZWdpYQkQOsJAhK
sbIygje2qHVNtkXoQkqWXW6QfkL8iLPl22v2P1uov6NI9pEaBvWseImQBhF5FEHGmHM4Q8mtX6SU
9fYoaBH2GDXvLkzd1Iljnx6sRAcvRc1Ncq0EdbYZudi7E79gnzLw9QuAzhDr1CRV1+UDSGDkFWMU
cFDmieheVkKirtxqqD6Pj/OLMvE/7JB/BjoRGwAMqAhL6jO45hhPj5NOoPS5HwneGkUFk73RA+tc
7rtMsC0hQx3CHXtmAd+KbS3RUEr/i6Gr97Qt+/mv6ArTDyLxw4OcjnmgKSCM9zvVkfbKaEagUHsc
FCTcdR7VqTt4N8fHfTi7gCo0kbYs8LQods6sRJJPstnHp9dMkVARjEYcDTfdHbcyjzFgAiaoJBHM
oFHJEGeTqyFTo1WhmRIr4DXNMSrLJm+JYngIBwSkfwWbmWbOoFqDXJ9E5IQ2xJk1xeTdXiNFiFtk
sWkGTe2XiIPRLXB8VHAJvoEpJjumCJPC0E1NgthzQOnOxYZLZyp5J0MZrgDR4TW6Q9nYooKmcqRQ
yHF23OQ+lOjLJPhxRYSWon8xJPcXhUXqhgsuoedET6tPgIDKNamxdkdNiX4vUrn/h0O/X4gC6/TE
etwHmmB6OmupgVTguBJUVKbZ+EZOiFSpB64wJpSq0aY4qZTWnySqmWDCBZxeNcKNFOSV9die+J4H
q4dJpl6bvCzsBh5bM8ukZHNLHwCue1HccVL3VLvYcpVQRgOkTX49PsXStOT3TgIaiSC88z0nnUxa
RfYHSrEeIAAJNYmgVbh2aqvnYgjjYXjQWmpPFtg3blzN1x7NwgSKqZWGexnkUfB8/IccLC9+B8fu
BE4GuYWK5P7vQEAqJL+hoepakyW3u3TkCSGV+FJ0DUcUKWpoy59a0z98ZZ1zXpGl6SgkT7dvNHCV
ZKTojGOw1rTHBMixh2YX+IrEoUm09dbw4kYi51FpeckJUvzBd4bMIZpk26f9xMadTbwUltOb2E8Q
TTTc3VR+n/EoNKtPz1d5wvxqdhWgZfCGRB3ykI45a7aohkqnHkKFmRnzPt01TUt0vDD1F+pVUCs0
iRSeMDg7aSeDXF4ctQSAGeHcYG5BfpSbjPQGekWbJtQoND59ns8WDWFk2TDYo1N4GFzKwUlrBrGf
gw1b1FGSL0srlGjTrKg/zugL3Ohif+rinC2YfwxO5lisBh19swWjJ16btS7l2aWnyK8xD9annsOP
CIpGsyBxIYrq2ajHP95spWCUhlleHJIKFUi35idCpRllFw65R3C2+3AJySysrPkAM9Cf+Gg/GNLI
DBP1UjXuFHW2JP0hgD5Uht5iYFtQx+QNCCSh4oUq0vB7U7ouEZ9XMDgRzPZ3XidSEEzOXLB7NwfY
Mg0qxj11rOlPx6dvhlRid3NbQeyDS0X0dTrV923FLrnhiiJLil4YkUTfnUkAFNWki7DQxnDr0rJL
8XnlXtJFzxlIVRy94mafjC59fbEeX+SIfnXL4z/rcLJBPOkqdCARAKE+YQu/3zBpTXVBWAWEjEee
da5YRnTj0xlgTX/6vakJAsQTGSfhYLLR9vT71KeOUCraB6PpHtqkeRD58+/NTNxE2QDajZbCbERh
EKLy7RNCr6VQ4+kZx0s1pEPeqiFb/N6USVoIMjgrlUW0P3lBIxpmC5Bw0VVASf1gdC9NHJ9FMP3p
uKnDLa8CGJuATSZdVKymfVMEWOKolIGI4mWFG6LP7O+paugsoQBuQ77Du9CEtP1z3OrsJcKaxf3n
ctBNElUMZnbQtGkkuKFSeQtOOEAPIm/Ny05rmisL0sHlSPX7E6q2DYV1pHdqs0hOeMo/rE6D9Wny
NFCQvZl/Sx7LnVkIFMF7fZvL14YYy68ZCPN6kegJP+j4aA+tMVRR0yURWB12Z5d/koDPoEJXsIty
eBASuKm1Xj/8L86CQ0Ok/gw8K5VMIpit2cekZd30Wn8g0Dn2XzuBRNq/2gk68C39yx03ATTNdkKd
U/6va4gyFvpIPQnf6JHi8ZY0Fn/67dTp+OUqs8dwDl2Yrq5Nj7Jqpq4Kt9PeTsRg+2/2NgtBxS+W
eJUiqDSbuFjT8IAhB0xd1NmOeOtHoqjpLvTrj+PjOXAcdAN/GzeQNYd7ZM6mTkMbiUJbwh2hKoUb
GsPpojp5Uv1gxICYqdNVpdJINTdSo0sW0KXnUrCdpne0OVaf7Ch19euhoF3D0W6BeuPZOdvDSZcV
ZIaojoiQS77hfkl3Rd2cetMeLmljmi8ax/An+eP0z7+9VPBvgwA8qwuXC9UBR50019aNiqiBQxMm
HvzxQf1oTp3cVrAlJO1n5tyhSl1jIFQqZ93wEHf9eFYMhCpinV6c35uClYcnyWNaO9isSjEOEqkB
gcYTquKc2AqynQgb/SyjauUUMfNgSRB+QL1J5a0Hy4+M5/40ogdloSw5SXnDlVjBD+AV7bP4jg/p
wApeo0pxBO901oOmzpaEMFLUomIGEXKWW0XEFU6N+euJwwqTRvRvuo65s/bH0uQhnPwygkHPo73b
UBYFK0dUEpouuU2LE+GOAyccaxR1cAjh8OM6znZs3ygVBXKgiYwgCh4VJaOWQVSK20Fqyb+Huvcr
XRAuYOxZskl9CTcFft3MnhiCyifFThXZFFIWdHoYe8sMN7/+UthRGI7Mrz3wmVyeNllYZK7tx4I7
7MSk5zloun0xnFLjOFwTJiedbOKfETfSxMkV+LaBh3osczXo2FEJxXMk12RYGaGZWKdUa74kzr69
9Zk5E96khOAc2jVc67N1UXldlwo+ezeezu7WivqLADnD94TqhPO8UhDM6bo8uwJPQiGaCifAkbwh
pN4D7o5powQTwims8FWnPkAgiENCP4FA/b8t1TQBScbQXDZ1q71qma4Ii8iPq0sY+eOjbw3EDgh8
Dg+6Wmf5rnAbElFGEfLy7Aw1uCHFTcSRhjAe/z710N5ZVJFp2JC/fCrcTgm3iat5L5VW9/5Knl5Z
D31XupfE1OkIInmTtQuNKuCHbsxN77KqE5eOykZUrgtPNml8psDh3OolNHdNpIHCpQp3j7gyYnF/
x7ZHKYKzvAPyVUInGL0hMy/roJJeQwMV6oVpNAR9frvC0ISxeJITu5sCTrN1XMVmhdoLJNfGw4et
IiEl8XRyHR/uTtqquUvJLhLoBfG9v7pcpoO+C64H1cwIJylx716mFi36Yye4qPvm44mg3Xw5I6zI
Q4siK0DAvAXmkbOspHfcoOCZMpKo+uytRF0jHOhtfzd5WOEgJb5KhIxo+TyAHYIwo3EfK6it4IoH
uFmjJiR3x63MLzusWNScEXvkICAkNzuu3TiQm8oXXXL3TbYLq9yjkwbxeSS+9JMPjR8mjhcaGxTX
H0d47i7QpdMEWdZQWd6hUpJRF770SFzaX0P6VRXj/0U5UYKq3779gZbA49/079j8jd++awl8/W/+
C/dr/QePIWTtzOnbTHGE/6prFAzlP3CNiZfwdkHJjyvwvwsbJaohCaqiHMqXJZQ9Xfj/WdgowghG
DYo2g0n+j1SPbPymtPHL8fqfw520lUb6hL6GybPAS9dmG11M4yahSt91Hq+gptsfr4F9HdhXnn3p
25fXf9cP28/nj+2JDfJ1SB2zOr2ev11e1HS4WoKoj/Na2I83mX1PntZ+5m/e/57DAJ7+/u96+fL0
drl7vDx/e/i8e9h93HT2qd+BmWM/Y7ZRRd6r+FYMPsseJfG99E88h7/ilccMzC5puacAX5vGmdnP
jzeJndmvj8+Pu/e/tL/Zz/zfa2KP9v371e3Z1ev9mWef3drXZ7e3Z+eXt7fni8vl+fr2bH17u53+
tNxul7vXu8vzxfZuu3i5u1zc3e2ubhbbz93d5fbG2e0+T/z+r4ftkd8/d5rwojJDoPLIuXi9eL7Z
bi5er153z8/r9f3u4tmzl+e358v19nx5e3t1e7W6mn7i9ubuZne3vNye8Kysaa6O/RZpf82AlIpw
Nr7m8n1aNszl+/v932vPvoclyzTe/r0PmMvADvgjVeT27frv/V+m976fVvMT/82n3L5+8e3Pt5fL
z4+Xtxvf3r7dsLperj9ZXTd3n4+fH/Te8tfjzedjwYZ4vjk/f3n72H3e+fbNx4n5VfajRAe7bxIU
+b4PVDr6CecwJmd14WwunOk/V7a9PFut1gt7YS8X/I29cTbOt1Pq+p9Z+56xVqbJOjaZM58uh6Ma
By5NCYyQZXjz8bl7vyKlbr8juWzfXjJXqX3+sn18u367PPElp111zPZ0o33b/DUKVZGJXBMsok2h
P9Ht5UVTf7td542diY/HhzrVhx+Y04m6Ux2jShRwz+ZYi8Qmhg5FRV9eXATdOY7fJgFv0qqfiE8s
OyV6Hfu3QIAq1N6q7ZMKpYlCJYH2qOih6++95t5TghPhwR/PXXKiOHEUK6B6NlvNUNVS0YB4zMlw
/05Zgn0b2O/v12/n128v15cfd6L9+HFqO8+ydv8st+9GZ1Mx+iXZmxajlSjYtfZkGCiaSrt+uDMt
tNdrF+7nTqpPiNXuu0NY1acSfQBSkOm50uaKI4B3Gk9oCsi1dKg40CTGEppz5zkDWMI/x7/23NYE
z58Y+gp3JEEaaba2qEqnOrX2TMcfjfai6gbljZczkvTo8l7/C1PEgqZU8xTpnZ3tWaAE4L9oBovB
vt4h/1GHi0GoY+CvY/Jw3Nb0s79vmWlYGhFBehrQh8FZ2N8yBmrojVoahsMrSCOYq8EG0q34xKL8
yQo9GBrSmVMPxlw5tC3Jm05hZceCALB2qZRdp8ZoOcfHcrAKp8EgQcMzXMdtJRS/P5hco2YTXhkd
C1Wvr3xVUZ66MfaURaoZ7jZISqDhoEEBAESm5sjEev6EKXiqf1za/6/YyY+jRbd9SmFTcDGXzDAa
v1CjbDCcUBhhk1gtvZYVejHHR3tgBT4Pj0HcO54bxL5mnk6l+aWRUhHtNFUZrKk9nIRfc3/9WyvU
4xDdIGWlKQq9KvtT6nVh2/mE0py+EEVo/als+77lnfhyB5sLQCkRQ+I29OEghj5zl/RKpwWu1Xsn
7SRrC2sAVHOtkG/36J0/PqAvNaC9FT+zNdtdlhVbZNWwNaAYrvjRbQIGsagmWpJ7FhqgO4TkKTNh
MLQGvRT5hnW2FAp9JfXNRtK7jRH3S8qU3ojZOYZIZ7UCFUVRpIc+/OVBQJyW1iSOAHV6K1Ncvj/5
vmR1jVfXjUOhXwV6Psv6m1AdlGwjZm7VLo/PzI8fgac5Yi9Tpmd+mooSWc9OZmIUiHArYHjPikkJ
dhCW6YnPfbh0+dxE54hjIS7DW2V/XFFtJrFCCTN51kS/iDRVPBdIk5zYIPuRBo3nBwkjYglEsBAj
JZa1byVz6ZSkTbIn39EaS8TGu1XctfKlPoyU6Zu+dnZ8/g5WljntdQalEHwk5DAXOULBlkocCaqI
dF5ea1fNY3pRPlsf6mVPDeNTuQsfh2vUWt/Gz+Da2rrL0ulOOEDy3Pua/4TZmLu+iIW44ydkj8od
/VpX6mX2qa+9LVju0O6uzcYWHsRr9MaLs2qjXCn36omjfj7r818wO4NbX6EMFjaSQ+OFjQ7KpvRo
htWg4xXG6viEz5cR24PA+BRRnkLL6Ontf2Ah1HKxrmpavtpEsMmUl3ell4rPJ6z8YIbCEY4EOOEG
98psTr1ccaXcGAdH9WGIFXnnDK30bPYyDTOUMYOEXwhILuYPkD3Xfa3ajfVgwPnzc6p+BfL3hrmj
/fYZbHOjBWAId3HZbRK1osL3giTJQhKpyifSr4RvFiKPQ/Vedy+S9NJrCTScM/hE61H8kPmAovBk
QGyI9HppTGKewUdW56/c1ytQHb+ToZ4SoFPch+AP3pVJrGl2KGehaoHmYrhJNlrvPY17r1lyKnH+
w+RO6cIp/jvFHLWZkVDSG3jBQ+eow9QXVrY3Rpz1vwrOfY0EI3gHpAz1Kbaxv1B6fSgrsPido9Xp
YNNHltpxbYYnzs+fhsJ8UV9ksVr4w74V3eo015DDDgHiSjknsTFMTfjmiVNm/rDjqxCm1TlhJjW1
g3Cm0mHYL+iR7KOooc85tu7IS9cX9PM368yjKSMaevlEimP6Ct/vzC+jhqQyf8wjh9v+0FwPWgg5
8c5pKzPbGmX5VqSABBdjLAi0rxcWanVE4ympaqQT9/WPs0qNiEQ1IB7416H77U2nQYJOkyhlVuGE
OXUpuFTY6/LmxCb/YYBTkg39K9w2nk37A1TMIRCBSrQOKCZjFWpxs5W4409kpr6C2/N5JEc05aun
ZBtynXsPVAHIT5lVSeeElHvaKfjdRTHI3nXbDeY2culuoB01WVV6KvNfUaQljTnVC2rHG7XtJqZD
ZwDlT+7zDgUpVTo/PgmzwqR/9gnpYV4DvAeoLZnO9m9z7cnQ/1A/bx2JSg954dZl+q7RHXcFLn86
iyL3VtfbdDPyGuYZL4F2rGg6BeqixzDRhVFOf/nqYuFRfkkuD7fe4lfNjvhSDfXclOiqMLpG3SS0
F9o4Cv4qbrpT23f6V+1/G04GqmsBsBMEJZe8P3iNLE0u0VLstIEp2TKFNXYdDBDK9KnGOE+D81ER
N34v3+ai+LtKN2ae+n7qwSgB4D+mhb5vvC5dYBBiiDQius3ewlBj7oUSEqu87gDmSCeOqvkljTmS
FFMikYcSRmdXmighOIDIPG2PYXEVC/VzTku0TR79Na4A8h9fVgeHB2lsEvO0fkw99dRH7Y9NEJK0
L00DJGBogClFB+sibcbmTK+r9hYFFLoFsy5eu6FnnnAQDs7KL8uTR8L0cm7OLMcC+eyygtUCpQpu
iYBUYUPZ4pj7r6WVb9IsPVWNcHBaYREXmtp3yoZYRLOJDZSqJ66uc1AVkE3ywYtpHIW0dHxGZ5+P
RgF2KJcym0Lhry8v8Ns+TTTa8WpjzJ2MwjblPKHstLrVE72noc7Ds0e5uo/yE3fAtAS/7Q+MIjXJ
iplsmmSIZ1uRPjEvNesSXG2eV38C6jDXCXcOIhE0RL4dH+BsGidbUzkC4QjuGnoXZrZangWuEkEZ
qetAukF/zL0PRjpCfm9FmhIlFESpKgGQ/YXpjkOt5VWXOEqpROtR8sO3UlH8384b68FCQhPtT40c
4fzMR+7F07ORedNyhLtXiVKlT7I45DFguqI64X3PHwAEPcisWlxkrDL4LAdl66PcxEUbJk5AMYF5
ZuQqkZDUU4DJQjiL1RtxCACu2XR/jPpV3pXpC/lpYWrNhRC+jKU0q8F4GYb/mpRxiQ5flIZ/zVQo
L7LYT+mrTYO6oyEygE3m9IihVVC25Mp0vDCybn75gXC7p04SvG5iVJI489uEqmnK0kfEXax9f2WO
hDhcCcTDcSuzU4KaX6wQOKIAj9WgzF1QOmAKZIMVc9HSznorm03wWtDD/CIFKp2fngUGjWyZfn/c
6sESn4qjpnYnOjt07trZiV90VgCrkw+ljKG1QJsI2FqYuSf8moOTQuHY5YUt47RxKB34pINVtINQ
xs7UnwmIUq3Rf6JzVDAXtVgIrxKBBe133jZLkOooblD4Z8zowchq5g52aQoiSDOBEFHHZGtBf6pE
U1Lm5xFmdImhUTlJLOErOv/tEKS1t3Fb2iCcYpIQg4zgXYJiihYinOKt1Jn5XRFD5/P8wFtVTe8v
AXT2tiQV/Zr2Mg8K9SA9/fabTp45TwwqAbhu5mV8iVkjCBP6iQNROEYrRetWoVAqvz22poHjo0q8
mri75Wlivg287wfItAVWwlIL7kzf96+hEhUnbu3D9cmnU5UpdELJES7RvhUB2mSqlHAt80Aed0hh
NGs5kNJ/sVbwdmRZwuukyWb6Fd/GEvmZJsSU9+DT08Nl0o7r0D07/JuxMBLCWhii82Tfyii0Q4HP
GnNeSfEngKtuWXkFTfDHP//BQcKHobp2aowg2sRjdt8MPkEl1JOZuMqEGwHkHIpT8FUliK5rYo7R
GRVpp14uB9fyZJR+MAKMpsTQZjM4BrUHekOKHdOEKilFvbhRI/RJx7BM7o+P73BJcIDgH+PLMUpW
+f74ENqoqPJDu45IMc8wCajceTjGUe4ct3M4JNYCfaASrjwVfPNocFcNqgiR2HNSL9Kf844nB5xi
pDP1paXVsvL3uLnDzyaTmgAOpRD6pBh7NqxYKnWKsVAKSCfyb8kpQfN5N1io66auuo6GLtqIfNr1
b81O+5hKWfI8BPLF6ej+tvRDiEiKgHjQQkdIrlvqUiUUa60Qsqu6KQfETDizJoxzUp6IKs8eOpzP
05JhNSoWRcD45PuG+1Jq6170BU7Kzt0hRpycRcjrrMee5ncvHYq1ECPTVkhK6IhJ2p0Y9+GVRDxp
qmOiVIqozDyjQMVK2cfUMC4MMYDEKlujn6ySRApbe4D80zs5sAjpxJKavuGe88qYCaRT3UY1jEkJ
6v6YzRYupKq7LoQcU1gKDcqz8NX7E1YOFy5WmF9ZokBLZkntW6HHLKyIC7qLHjR0d45KANHA2qcM
xolCFtaJi+DAHB6lTBcd+ZnpXDNmx5rX9KrWmKOwUIHfrpskfITWo27kov5dxxf9mKwTboGvpymr
Zm6JjKSllI2MUILbQ+/VY4h/rRTddGXprY5vi9lrcTJF0yf3G3VnkiHPX1B6wP9rVDNj4ctG+WhY
ct/e6E0MegkBMkX0LnjRGuq6DmsvsWylHdP+tw47j44pPkOol3+TMW+EjCu1JFcVawul4zoScgUs
v4Ua8mNWmOpvHzqTLYrWSfHwF52v+ytmEBo4HGaiLfywybdNJGQXshqcei8eLBSssOZVqm25bDm8
962EA9gggcjeIsnEqEBCA/3IpUecVVyAQjdOhewOzU27gKIvOpJJUoqzSEqvgsLyuEEQHdbbXRhB
+XLTXroyEjVZHl8tP5qagjVk/wmozSuIASqnfow+2iIRChFAFpppL0MBwWRVNLJwwpk+OEQAUvK2
+m9j0z//dmJLdBmjTjmoyCO13SqXU1Sy0yI5cT7+NCRC4dzpJObZdtM//2aFg2qQBxnSfgOFO6b9
uDRuPd8wzwHhaPW/mD+DQ2siGvKyn7fFolNFdrph/nzF1VZqHYtLMVCFcxnFixPjOjj36fOdsic0
PGGLvNz+uEY6NUJkeNSFhLL5jT8qpgMyVtw2QTygqZ4mJ7bxD1+LaAVMBWuCBGhf5MVv89hYbakE
GfTALKiN+zYRvY1lJNmJI/9HK3RNcmARuzsImVaSlWddCFiPphdYyyimniVNGP76IczcEX8nFU+U
muf9/tz1fi1D2YlZ5kYGUbtK/bXUjcOJxfDDF6LvnigPh68yVYLvW+FfPVYq8luIxnvGB18wXzY6
nDtwcGQw5bQ61X3yw1KfWrLJlRDmJRo+M4hiXUlzHUjxFFIReIqxMsBTEIH8S6CbVOXxs2K64/d8
gAlhQlREZSY5K+Yx/qCNDa3wsKb1SEFDZgdcmbaddeF1tPyWunXVQhg6EZDh6TuNYs+uqRk8vrlT
oH1SsDHzPeo2HOUxklvy90V9n0tu0W1qgC3nlPMolSPnGizOVK6EFyXNEBPQk47Y+5BPQOYxNFaR
BQoU/nEd3HqhMgDeoRmIYrNQhTtcasjPNYqX3KGJWSg2dDbA67Veog2FG1fni7ZQ/Tt4SZlma3VN
r1wuxJPgkgcTM6fnkwAeEPYHudCqF1ieI4RyL8/bRVNn8sozRpdKmlpV/6j8jy+iHJSjEylGmNkx
9fa+o3p5REayMep2BcB3uE/g8p+V/lRhkaGZsBVD0fhrCZZ0BvDLrddR4YbnWgAcdM3fW2iGVVp4
RSkLFDOvACNaCl3kwV8S9fdMJZiFGgihYmjfUXZe5WUxKR0XgrEaEJEu7DAMvZfCFfMGGbKKMQFu
UHaDLg7xtnMbk0hYS2fzIh/C7CnykRpljtzmngdh9NK0tQtjj+sxQtxWkm4bsHWDEw1c9zYRqeBZ
k81qtIkgZsNKGvvqw5OELLS1roruLTNWhrM0rc2nUhhRVxwtIE1JIKj3rZIFT30VI2TR5Dr4hLA1
2tIukDbfxN4YWbYs5cmIFl/d0wqVF2jZVGP4DA0M2Yraz8xmWegVDcVGqPU1aWS4b+jYCN3FWOlJ
sTZqz0U2IlYALHc9qka2OubdBjHbsgd1qird0oMD/TKAAnhRhAL5g7ICIXImRCb7uKH+4W9F7dc5
vjCTNiAJdiGiKYfwqzh654LX1clSCQ3zLRTVWIb05xkJjdSk5BdxFYBrANlZvxt5hzhnEkTqU1sO
5VuHxupF7Nb6a0Fm29gB34ToCN6huI7kppMRFNBbiS6Xurr1XAHdBBmxGQh+1ZBDpNQNV7KzHDlD
xxjaxFy2Va6cacgKCk6NB00uXVRKDRQJxlCbN5WzqsmT90juY9Sk2+yj8WPryY+bsF+MBHhh3pXJ
q5Sr1ROZNAFBTkn946UUoAETysxwoRP0K5aG0YpnfqDiiOlBqw5IJaXA30WlUfpF6rfiVW2Nnb6o
6J6/N+uhRZoHucXrqg1yRE5YJPoKfi+owRxG7E5hAX36QkhpaO8JdCPpnQucBlEUD5a6oty3gzU8
CyaYPNuqGqDryAV1AO+QykUKzyjkpTyEGvw1SfJA25AdRYC19cfnmFBztxpGoVpb8iBMtaaRkeKp
Nnm96FR1fEzitth5vCaDpaDkKvpcbRYuDKk3oo1utcWyVHoNhSN8N5XgpjsgKeSV1q0AG7DZioST
nogmjdoqbRXhoshi/VVIIWmdUbuQ7kQ3yANn0JX6JjDNmJZBt6YzaizQzSMVaNYQ/UTwpALVPejK
yngUq7Ea4wuUbbS/sW72tzrMQLq2wraUbXDDDbqtABFFR5bH+F4oTP9RaFX1Su4m3Kw3JK1HGUmC
9kUdB+brKPXFZRKyH1FvSwBPkrPMtFVSSsm2RRTLWOSVMMCjRCrARO24N0K71t0SnmPWpqEjEUyg
2BE/hLnTWu29RZ0dSnE49o9cQrqxbqqhbexeElJkXwUZRSJZTvp01aNNcS0P/qQw3GjafSO11ejk
yoB2QV+XzWU1JknPB6lSqHay4anoFAsQmFU2PZqO+UjOtEsKSXTMAnlaQ/S9j6DW0OQxYr9+aaqq
uh6VnM7cNBVeZR7in6MeQqIs+rghAiclscPCiaKlGFcloguQov4GQaEqdpmBVLgqRKphyTcNw10I
AE2m7Dn0/iC/mHzmLK3BASysIiyPKkFr975uMe66fZTrpkKKXJBjO6QD7F4tKv0NBx64vtIk3SXZ
f+nT7ZP0SoBE0y/NYcjeIAO3Bky7SnlHgDfvNw2vztyOuih+9eMC1GwiWMba63l2O4FSZMm2DoLm
j+KqYWTno9CjuhL3IpKk1XABYBiFGATBWLU61dQrlIQlcen2Jf9OyRMUBNYEq4uQTAvaGz90hRuy
ssLbAHTpckoOvHaZ23JHJIr0mLZAHUmkAqRdyProKyukQIiP+lpPFkQdC3KNceSrW0TVmj84U/V9
16NsgLRW2t6JUCP++CA+I7vvOjB/ViwVb57eDhyNoctNokmJzNWcxgHHcoWocys2mgTZVnbRURGR
PdiNacA9vK7BwNwoYu0my2yokKBG/QeBqCi0outSreqPVknds76vqz8+7bExMgJ8ONbbpHORl3J9
z8Wmv0OW1gCOVlL/6KF5+pLHel6uFG6idIFoYvIp9KX+asVRPEnM5GVrK42aB2TKhfZVipD/nOSt
0EJt1ZEK9DKLzyMjRHvONzr0YIasK5kdo6tM3hxR9BCNJueNVQsBzG6KbcGkFpx8CxnVGSS1epTd
0WUMExs8c+RD9+uRpUYZ00P8xR8KzRZh0IzOgDMrI4SBbpJtGuMkCRFJWEXPUvZXqp4n3YLzXXt0
zVEbNrrQNHeyQDHf0kNHXly4VNiNlPKD8EVA2kXKUCmq9hW5PUZRgq7N1ihLGNVCbXsr49BVzaeq
ck2WAfJCpdOkLQNQqZFFSC9ok3qh4o+IpL6s5qGPRuOjIi9cOoI3CcFOieJ+YQFk+BN3qfxUFL2x
U9shfCUyVV4JyJz9AUWX/xF81MMWJDnQUqPiHfEO7v3wokgFt1nkYR7RAzj4PlTbABdIlptgWLlR
i4A5evOhSLNAHiETD7bLaUsh1/AEuiikvTVDMKKO5fe8lrLGqaISdWKx6E0OHfRQRKqKUaCpJ5Vo
PWo71mHluZQ0xhGyZtRpSa7pBDh8k2xg19bBH9mKVMO2+iISVlGbZdmLxfsrcATul8xBZ1C7CzTF
s2yogj7/I1/SooUSMPfrmgbJv50pllS3jqYwroQmSZ5xO+lo4oEQj+uqRsidoh9SW+eGmwXupm9H
nW1XTOchajDQu3tFzQVWs1n+CQEoNityjDF0YSVvJnhhONBKE0C53LZEYFUHwocl4J1xjBoEJmCA
Thos1SS7E4rhrqm8AEXeFPaQ3yzAm+fWrZlnkrAEnZMaz32RePdG1IMqJnxaRuge56XunZHjEEZI
zmWhX9Xk3MazPIWmvEVwjTrQKGjwLhaBZcrxToj1TFg2Daol674Vh+jGV/x264XCgIAgHcbitsXX
lrdaokX1h+rjZKIlVQoRcnOkMONlkyXI4aRNHaKM1IDalXEiLAtiuhiInuO3eRtskbozhxcIrbnb
b0i0FHluq4o7WFvKb5LqvJQGHD+OE7W5i/Fvml0PI0S9UWruSdEOKLYpl/y7lXAFC7GzHiCCUmzW
aa2JhBBHhHoLgUN1Fx05uvAuy70yeTA7oEkhj28x8p6MBiK2DeTeRFo07SeNMzVt4oDLU+PJwH9T
M88qtWgLO018xAAkj4ohO8qTGrYu96iEolFUoqDaJonIA7FptVVgcF2uy4Rz+l4q+HDnzZj4+hZ2
ftmuw6x2RWcoAqN9kKRoHK9VnwhgfubFfU5BXkdNfmBAMDb89q8J06+xwyBHqQP5mkSkMLz2hUdD
roL4qqC4OFkapQdp3tGBb4tbHsOKtWpRXgxeaxRoYfQpHc8WaWGoyDostMGDr9upybD0GooP7oGU
CA0nR9eqThG7an8XtFauFnbvtQKngZdlz1WDYBBegi9FK8UdSzw9yE08yKqaI03Jew/DfD7UVvJG
wJ2yDLcAEox3UV3mYtpyuNLgERerFhmScVe7xBA+LdEa4qXSh4r8pqdpaV5kelK3t7kZa8q6LoN4
8hqron2kl8KYrv8uiYenQapboN2G0aDYlowpIXu7EEJUEZFGLnnyQaOoP8TIjHDValL9RCQ0/zIL
qdwDjKrEZ1kbtOOZHAoa4jqtBKgIAHqRxqvAp5H+3KrQkqWxJTTaa0nssxK/SW1ejJZWhisFKWDT
VsoSlQAaObR0aWpt+9TDyBsd0+jUwlHNMgEPGI/WLUkiKUUZOtCzhT9QELws0EhL1w08fNmz1drg
RQHzqxRXY1/2Ro2Ka2/6y7B0ixyXrhhb4/P/UXceSXIj2breytsA2qDF5A0CiIiMVEyKZJE1gbGK
JLRwh8b8ruxt7H1IXrNmIHET1jW7kyqzZhc9ALgfP+IXIep3GLc3CuldP83GczhiM+SXZPXTqWsR
Jf1QYKqN9KE+j8od6AAoFmphID3rKWY6AktMe/1Ty0fEIIpEEm+0MC3VvzQvN+0bB6MGo4WahOn5
eRZjlb+fMFmUCFbC1X/IUGNJHmZ8FTMuMj3rjy1mZPVHevmj+NophpXdWX2dts+DWZXIEGQx9dsh
j4XUzh4Y/eQSdRg/ICM+GMqpHWT9M0Ti+4vmzJjHhIrsnIs9WSjLq5FupTd9NEQfPC9u8Aw0Gd75
QjWG/C5ScDzwk8X0/tDR875lJGu0voedHDvNYds9NSWDG6SpR2pWRPZHQk45oOje2WRH/C884iVv
K05rPuHkfsDtGnUBRgppIv1qnPq/FnsE7wlb8Sb8K5m1Mr5NqSzdu6afXATlMpoad0mqTuV9jFGG
9djzw+dHxdSH4QEjRovq08tlVx7Jac0cHWRQmze1OrL/m6E27ae4sJxUHnCLN/DEK+ao+Iwiu1L/
Oadi/JGMg2WV6KuyzgcnaqcQVegEYd1CK9Rbx5UzgYscyJ2euxhT7p+I9RtZdJO0XqM92SruGlrP
djmOnRo+oflFrY41cXhEeATeBi8s/RlxpLwjhseucYrLscalMW67JODR3bscNYn2zpMq5XsO8/42
HNPUQ3ze6u5tS1ochQZL4aOwEC07ANXQf7aDBqyLBgM3Q5PV4m+rx8Pax8FzfEoxQMadDGvQ4VDZ
WWjRscN26cTfB8pOVyLrCyVuNZ/nbsyfNZTT52MxuUhsYsPVoIxgteb9lEaVcaz6Sm9wOqH1eKAA
ybtzo3B4AI04enyU6GL/nGV67ie9qs+dXff3Vae5qLQjVPond3MxHGZtCJvjRCcFcbssze4wecL2
o0u8bEC2vxZHTfTqX0aTlPpNlS7nXKoC92M3dTAjYEI5BQmUrU/MKegikDaEH1qENErM2Qdd+qmY
+r/tQbO/j05U5micj/OHui0memyqJh4caThs2Fm3/mhl2lmUy4D/BO72+GVghvENT9yqOYmkH90z
NSWW4lJRa7TvE3VUI7w5k+m74zTgXclOQjv1FdvKvllzYd3rHnoSvjd2nnq01LT/SIdEaKi8afJj
7hqziXfxjED6oNXd51kxckC32Hl1wQCA7qtEmAQZtcGUuj8lWSNw16nVn6jRT+Zx1JhZ+NOAD+9N
qmi0XbFmq3/w4XLnME0K8h5QzaI/XStXaAyYEn9ASPfpFy0p9Np39JbLM8LU8M+q0TLjVPfKhKSK
3Stf0RJN0YjMqkzTblqr07UjZudkISlFYufjtKVph37sNV7x2Jh0sLHB+8sx0qrAVjnEEb4bix+N
njTUsFX3BZeMDld26nV+sKGQmMeUDM/w+BZxkYZmaNDgmhCTC9rJJzWR6KqgqY2cuT71P+OSBo8/
4X2DUXcamd+lEWGRmLN33hn4Z0M7JDOme+li34O5etndTaalfVestBsxr3C6T9oAsGzMMDDzNUG7
7ybv1MWusytq7VbPh7gMPIxgv5dthnS2rGTypWzpIVHvkPQHSqrOJXexOeHTKr3+a+hmmsioFMg3
TMxBMreHVZHrzt1sSKNGo3HxRUZmjN4ZgaWlAEYD7isepbLCa1ipGZ7g8kJ9ZrQ9RWmBOkYgB4Vg
q41ktQfOsasTZwfcrWklDRLJuiKx8ZOcwu9jJ4jnfYjjA1EdVyAsxVxkW3pBNpsjuTOjt6c2P0Qy
srJZFRFitS73NqA4dFnBLGoRPkfIWbsHu0hS+yjrMPmpYOli+RZazF/GzMMyKCw6RIrMDHkNvL81
GsRCYL/xiMFOkh1DQtrwkLg5dplt4eaDn8laJ+/K6vqeXFFgtlxg8uKnajP/YRqCSSzOMV2PXqzg
kGRtJ7oAB0oDyfxpdH5EXYjDIYP2Qr/xLGapd6aUUNsQ926+TXMz0mvsay3B7KyNySpao2kPGcM1
zG1UZLX8mE4LHRnLzD/Waj4Vj4oSu5gtx17yJ5sxn3yXK/fFxy08G3Gddpde2K1ydGn0lwQOcgjw
qVqEH2uFNdx58Kp6PoahG+Iu2ZiotDNULK0gase6OaSGKFF9pzVHKCo9WhbdiD8MGWylPXqy0FXc
RVppHqC6Y+DeMUorj4oikzZwvNY2DlVmxvJGCUvTwxpUsX50SatQucc0qgLPjaIPQ6uPH72iuKUN
hcEofz2YRpGEDTRRT+baweyw4AnUXivksda9fgrQkJVhoAuzDwM3m2312FtT8rPohZug0j4b8SWH
YBfZAdVKP36UYbZ45AGFo22Eq8Vj6FLB+MAC1R9uEWJIU5Mu3qGuPjZnY26xW3CovrSgNfT+Q9s5
xjPHQ7a+ZEp8n8lKsw6FkneP0FrpYyhF1jPgUtRjZaU1fjRDwvGh6/Wc6pWusxdc9WsIXyk5eviT
QN40gCX5jZfm+TnRRv7rMS0dZiJzSidcwwkCS904UZXAzVFZPtAtUT7KFOVlLvdK/VsLE9s9KHRm
4suMf8V4Tph+uAe9L+t3Y0kX4IGhr9pRMXQTcgd6792lMxztu2IgIfcpftXypm4XU9SpxOsCh+TG
fXZRzeX6I59KghnEXht9YLARF0+SauMxccj+A8dU6BSFU/V3rThm5BetyH96QsyfLKZUGIOWjaHR
W0vy+yTrNXBXo7lQ7a34Cx09iM0Zdl43Dm4uCRcaL5me0tS8G7sOYwpiPgmSOsbZnWxz4R0L1ybt
tUbnlsg5fxEWXLbDHNVQpcnxhv5MS1W5aUejiw/V6EkaV8og41/4uP9IHedd/aP82MofP1rs+9ae
fZCS/67qSWJc1v7fd/9rff5AGmouhTCdFgAKSJ0v7NP/2ffv//1X/q38/n8uzfKv5neJnM2/6Jdk
jq79S0OSeeE7IOCH2jVL/HIC1Lx/GQxYmRSD21ym4Izw/tsJ0Fb/BfZrQQfbNNvJxcCr/LdgjoUC
DywZ0OkwgIGrWf+ZFeDVlBAQD0aA5rK+wwgWfsZqSmjKTGhJn8yBzm46tB06eU1r34qUdl5o2uMO
zOZ61vtrOWbivGkELDTA6fyc36bjrS24/z0MolMP67m64jrs25x6SC3CI4P6PTnDa9DZr/UAYII4
c3lbkGOv16NPDAXSytXAUfjHQN/xwZry7knNxymYmiaHXlRN7cVbnI48HTPS3/bH069x6++6JNdz
+l/ro9zI4/ILCEgrrFSGXD0+wjQSsIqwLwLss19C89rBOFwPtF9WAfi7GDpicWvDSl09pYxq7nGN
j0jnIkgxssKM0659NFD3hvUbLxRTDpctY7Fj+IbXS8kaRwejxuWUtmd709LjOhaW8A64K+c3WhJr
PhhtbGwGZQ6McNhzeViJn/x6VHBui5Logqu1Vo+KettcCmuYAzFTrvsUjNoHm59kMAvmsNFtL+RZ
SLAQNDHr9KEw4zlcvnFHT0kR8cfRHoyOEYmZPc9DFePo3fd4shVw3Z9m3Zy+Y27o/K3iBrC3F7Wt
zwQERafG5e2hnH797lIgh10hVTZ/QbvBxkXIF12L1TYybk/FqGJWqCqYtoZaEMfUrXafWhc2d3kD
sDd/x7lJbuAJ5IEShsrl7Y16jX/79V6BzcMMWMhZlrH8+W8Hc0y4Z7CfovGt0UgdhFOfow7frz4k
s2toV9NBCwMp9D2S7EZEQIMRyV7QvVCqjdUJrcwEgxOHdk5YO93JaSeEVOElBmU/flf75uPbj/nq
EyxAPyQzQRPDtwNheP2YoYk6lsxHur5qqGPcK72nAr/PQ00zdAcm+eroL0sh3cImtVEkWwsA4sHe
CK2hFrSa1AhyJY1uak+Nnt9+oGXP/BvlwXdjFTjMFv+GgMMtdv1ANOBNG64KD9Qibki3Drc4U373
LJn4DmmRP884IL+95qtPtqwJJgiZgwVHqK32saJ1DbOJ1Ar6KhyehjIXD70ZLjq7MgrcUms+vb3e
2qbn10OCgoMgCZqF4HP9kEUG5JTiwgqSArvuHMszXxZREkCqTYJ2yr42fTTedbZoPy7eXDcFKdlR
scpsJ5pv/xB2D1zJRQHPMK5/iGUPxTS6Ct90Xhze00Y8RLljHIc8RAtRq4tbpVPaU9QgHDpbo7hI
TJ+PXc+t+vYref3ZARWB39ZcEKNguVdvxK7rOsY01ApqUTDhT9TwXJntEXtB2sGJSvHZ6tH57TVf
APDXe41FHbCIZEogBdeoUbs0xJTRbAh0hRln5gI4zquJtp8++XaeYjw5mOU5wh3vQJ1zRCuWqGyZ
eIvGM+5ldEFvgD2oQewYj4YQ8s6zI4OqyWp3NszG2+EoQFO0ga3Bvl9t0E6YpY1uqxp0XQ51OJ/f
R0ZYfMhr+ytwJpngoebGO2u+uhhh4KOWgnwBLwepw9XWMLHlDAHCqkGVCXHXL4JUKL0nQUVY/aTG
498VAopHzxXhKaJ43wk2W9+GzjWhhj0BK2OtmmnrVTyVDdVerDYOr9kVz1ZRmwcG4bRhcqM7Jbmi
HRM384JQp6PTpmZ1ZlbaHGxwhijLNPoJTItNw4KbPKvq7mh7ekszBKbi2xtp81U5C6fDXrS01uxq
5vh1kvezGqRI9WI1qsjFdV5HT6Ovg6xKLiJy/aLJf5ArZjtc+Ff33PKZwLqQfFL8cgtfn2An8RKs
W/lMbdt0j1koaTmNk7wFvkHZSAflFHETfhqt2th56uVvXp2eq5WXqPrbDdvUU6e3wmZTDjI7ugb5
GaPi9KiU07e33+/W9ueWs+EBk3eix3m9koA0r0GRVbnkqvYoZE0+MTrMtzUtPkOKSm5DfTZ3duDW
R/1t0XVi5g22xziURRPXKM6aWTt01su/Z9V8smvwlW42YeMb9TTT4nqHzvX6QuI+x5eL+opPCi/p
+oG7zmlSMNKcvdowAkFouQf/WV6y0uxPpZpYO5to61PCDwZTDK8D1tHqrE/NYOcC7mNgFiXTuSzM
zmFm/4Vgn7cDHt24cXi0pTyESg5ef23UruADW0mu/6AsipZBe9QHZdnj/9iYxdmb6NsKu3LO2FGX
wahYDLO8zjmWaqzvvOMXpbn1/rUgPixSAbS/1sRH1JKKqox1NZBuI5nGIiLRw/b1yzLLj3TW3HdK
19d+W3TmES3A8OBNovSTqYnfGVmlnky9HW8rSuXL27v9hbmz/mEvpA0E8pbUbvU14qkz8aqiB9OD
xEQmTL9It36vT9B2ZYgfaTIVwyXWEytwLKg4kxTy6ElCYKkBV3z7x2wdPRsu15IcLNSH1dFr51QV
phy0QM9TbfHFNYParpObdFKc99xU6uPggQh5e9Gt7f/bouujZ+RSFjYDGOyR89DvnDQ5hXNE/WD1
jDjxGX9+e72to07sR7cXEDWo+uV4/BbJbCCBtEc1DbtlmxLG7N0bu5gelNarDqARkmNpDXi8yk5h
xgNf/+3VV2omS8oL7YIK0EQshFJ0/bhuMlMDIcUfRFVpX1DIr+81VWHgNoBpU8I8Plp5D35yKQoj
Z5C3WHGOj/zfZj8HJQB2rq5PPWimC/CP2i8pE//BB3EdKIukAxT/a3oDHHm7yWENscMy60fv5aqf
Ozhgi74CRSlde2fXvb7UUNXANgbKOrxnjuf1BxkoC6bMdrRgjOPQz1u19lVZjpdQFtVBF9qDZ5fA
Z7Xo89ufYomr1yePdZf0wEIiBYTUqpoyQ91moEi5SrsalLinVvi/G+7OB3+93VgF1iBUJeQtsFW6
fjpdgFYyQ0sLOoL/kwuu2fcMHALi3GwvYTbZB1HFDH6t8Ls7uu5OrH99uJbVSfjJ7gw6eOu7BVDH
UAHtD/BX80hdLT2IcVx6ZmBoLGJjyk7E3/qWBmqEMGPI8OEnXD9t3irSzIpGD7wWlr4QsQferaxJ
tQtgpCaGS+j/2wcVacedXbv1NWlCLmUFfR17LWNphLqERc7KamkODxH5GyPmvNtZZQkO6z2z8IXh
YS7E4bWgaQf0y23KjuejWDhqFvPzSUzdJc1xJ3h7e24vBaduIfQtbOXrV4msIEAowQMxFEIdr6j7
8zirLVOv/7yvyRVNwxau0aI2A+Pzeqkm6jsgCAxtenWeT0Oe/bVA/oPEbumFTf2e3svmk6HHj/wc
8iivsv3ZDue2t1BrEmmT+o2gGNUZooKg4h9vv8SNDERfFGFtCim6VqjpXD8a8jWCK6vSg2ZQUSly
a9ePuD1PSssMXGSjd2QWiugoiMc/lAHrnbpAdUGT4OX/yS9ZNg7qx4CQ1uFGn0XG5LDXg7EE6w22
vT/GrkKaq7nI1w3FCLPLc54yxtZB5EX9wa4nHVaDAjbn7Z/y+pqnYQ5ZiUqPwEDr6vqdVIpt9PQi
tGAo3P6mKj2/VVsswtUHDMCzmwIqwk6I3zqcTA9gG5LVI8m5CkOz8BxGXYTaRsr2xjF61Wd4mJ3+
8+dahK+Qd6VrrtrLvvvtZnenbNSwQiHUTklyMdQxPPIsHR715XsLh3sqil1l1K2ARxINVW5hpPNS
r9dMbC0raWAtl8gUHZVKqW91Pe7PlWHK94wn+gOjAvVsC9fd+YpboR29kOVmQY4Kcvr1yiIGr2zV
KZpntY4WCvT3YzFoZdDFVXzso12Vpq1Ti9wxTQAodfjZrS6yoR1TpvO8XSNs0qNRdIAXrTI+MVrW
d0LfS4tjFWapGMgG4NcuHYnVfjFCVR+sMuHUNsr4ULfi0qpKApQu8QJUPORB0epTPpUXcObew1Sr
3r3U3WcVmtapsVRoDs3gvrejAfcYrr9DrNmIO0BwNeYxvRlINM8qYmFBbyTPKiDpGxW84rOuzPFd
gvn8yWoj/VCq7nAOqzQCS+sxLWjoFinTNFySNHYuYGTknTW4sz85rbvgKrqd7fzyRl+9BVhSy+QF
SvW6NMiSQgXCplMaNIZyX3hT58O/mukj2uICLEwG3ty0p9pQ8BcPDRB/TZSf0jTLL/T2YHkJozvn
bS19JCKxLZvi7gge2t75nRsbAzeNf//M1cfq+1LP5pEjEA8FqmG13rynHQMqRUTzThzZ2PMsZTNS
5J3QfVn+/LcTHoLhBclBsQTMWrt18/mTzGT2uWV8RjCd5z0K/+Z6LppDyMZwA3urSOk4kZINS/KG
Jlr4vlCH9qYJPesku8I4mWLIdp5v81Wi50xVThLDVPP6+RTEwkBhKEuc1KKHdMprX6GrfOybaU92
wV3+rvXuWsQ7lp4o9dA6lQHtOSiADOCcSGj6cxzmSLPOhvJhxCIj8qssTp6y0XGevFb9MGRjH1hZ
ltwYoeI9Jrmov9TaeIiF/iPtGu1Bjl4DKRDQHbToOl8c79u4MW7revR8JaxiWmN1e/QyFe7A6IGP
GcACdIe5GJnThCimAnOxwx7+jVICbBKidj6r7ahzS8ehdRsqUAt8TSmgs+lzMzxBS5G3Xl4WM5Mm
o/soHNolsB5z5zFaxI9O5cLuyXM9Vw95pNvfrBz4MEBVQ+uDwapycdacsrROsYMg/oHhTuceQDxD
YbGcrP3qQXf5qYEUYzjRRfVZmIn3h6nTXwuc0p6+AKPt+wPRS55qq6t031Va/Y+CQic/IWoqO+Jk
3Rhg7tP2zyEV4qM6WdppEDr/WaPl5mNdOvVXD7teECtkdodhBm3BjEc9lnAGIDRCGBv9IorhT1pA
sw706UPVR9aJQNBQb5zrCOnRnWtlIzmg+Cf4elTH3C6rLTiTMTidaGgxMom5yUr7i8i75Gh0ApiI
nZWHnrH0zppb2560gFOGqR7p2upqsdISQL/JmioahxdDes7BaOBCtIwJdq6WzaUMOhw2mSfTrVUE
sYQIXb1vabaBfbota7U5x9hCfZlnPs7b6chm/CYlcDSabYi3rJnaeszjdHWvBqgpOoHhtRYOdLF+
U0fefVM53bu2gL5bq644eVOkQTIE/mnS8Lud0JHyYQ/AigApdlBSgvuAVdY51Dvv/PbP3PrgGEaj
IoyJOonhKnzPSPegrAexZhGsDaZM5j6tbxvP71bio5gN9326pzL+cnWtgs8CGkGu8MVCYT3JHDpT
H52+0YLSyBh2j5BqTzKzx+FQ5Ck0xRrE1TPyQuCEzGKMnjF2GD9PUxF+HERu0RdqpvyzzYR1L6ta
6ZEv/Rld1xaNOWsRuKNquA7Bhd62AlqQGmRzgvdr0494Z+cTaM3ALrPxj4ziHUkB3QAMoYx5+hgb
hsgPtPbAZ8a1/GnZZXEfJXaNDF5jqo+A9bODDhb3a4xn9/sapFZ9CMlN/hJK4zyPdWJ+74xJ2jsF
x8bdtXhWoVlqLT65L42o3+5KyyX8lMVIn0txnJOTTH82dWf6QDmTE5YV+n++jRCVgwtpMuOk47CK
G3x8LcRxnC/aqOYxd0YBzU4FKRzG9lOWOYsWAkf67b27cZp1MlHKKeIVXhmrwCFntxel02oMEhGs
M/Wq8WccGi9tZ4qdpTYatZRLdDWAQJF1v5LOcxxR9TNA/wAcTB5EU1QfQ5fbApiddjAUPQSg2YRH
b5ip5Ar3bhzU8oSme/qn01R70rcbXaWX2o3ybRFwWcsypM3gAQzNyblKTxBfFCg3RTzf1gla3ak6
YAzppsK34yEJaivd69m+BoNwSpCEQLSVARh9/dWLHyDY621ME9WQtvO90Lrk42zO1l0Twjf1Cst4
j18B7eyskM+um3Uf67lmTNXWvKrYhmDRog9kJTaFS6NOO4F3a+ejxvGCsQHDsN6K8+jlYVrR6lIg
Dp9rNX0w5XjWFTe+zSNU/N/eg9qSBK5iGR8A+TrGHCiArEFoXiFpcUx0T8YmrANmZBD/61mcE7Vo
fAmVJdARSfNTs/0slfCsN2a/M91YQvSrX7DMVwBqLJK9yzH57ajrFsBgk4lBEC2HOxkgCiVDvyea
t7Hn0IbRucwWaQ6i5PUqtpPDf8oXscHc1t5Xkz4FdbTQ8FFGOyHWVgaZ2stLaSbRpUOTYufm3lp+
ETZFSQtrlVeqnAyG4ryHEBzMPa23cB5nWJUVrZuwyE5mn1sBTQbHT3PxqY4d5WnnK2+EGoOHpw4z
GNaRp1w/fZxnSK91tOOSECZ+LnL7rlN7L5hcrTi1vTvdLE15eo6je3RRsjzRV4KbHFJIpoMdH6s6
zwIjsaBfDnvafxtXOAWDzgSGPjZImtX3T7we8a/I0AMUm/Enn3XtSZKVXIyGKVJmQLecZgSy334j
W4syxFicEj1we2vJJcjfQJ/smE03HVGczR6NrpzhMxoJTIbZuZvanV2+lTQsoqWOsVRjC+b1+hNg
rRD3Y82KHsbBIPXK9KTDuaONJcV97MTGMk3sDroRF+cZxexDn3rjp8yT33IoygcEruTOntyINAZu
rGQJZAp4mK5yp7wo7a4SNdSiMZEfFcfuzkpfPyO4YsO6h4Tw9ivf2oOMj16kuXkD6/lcFtHeMvLS
CBLNKo5pbVERdaSQtte5/+DropJK/QJGilxZv37XYMqtvBXCgGBsIg87QYqTnawOWaW8y9S8BoSC
3M3bj7cZScEE0/jxWJZc4npRJJadPPJyI2BC3d4lVs1EBsEhfxi1FP+QeMasqbH8VCq0wYu5vSAc
Uu5cHlvbmtwPPwM+6nLUr39DWgrYnB2/AWUYcUKTdw7GInMOKsLaTazop2L2vr793JtLAoZaoC/I
Ba49Q1ItqcbRHAmsc9w+lqSaZE0S8ErkVgG4mQnm0eA1O3t36w4n4X8BoyJe9WoQWkmYN5kWsnkz
I7wIJEmP2djZuDpP8xlGgHaAAO8eMYDI4wMGYO5pBqt3iNpSog1fekc1NW0M+xzhKw4f6O2XsnW0
SC74AiQaJLCrw97mMxVhERt4nGjZEWmmvxO3igLPSpQ7iKreXnBZ9tb6DgUWt7iSL5BycxXfUeBv
gFfqLx/BvWgZjQc7hcMcupAEQ6P+kdjZeJtFRfSuzqrmEhbEoLp3y4dytIaDh0QSuehwefstbJ14
jt+LND6XzjrBteqhwxI2MYMZWOQc6gDUGpTfWgddjLdX2tqEL8OABYmJNs7y57/lEJHXJEkCGjAQ
SuTc46WQ0USenXNrQvwRraXeYbu4hyraWhSsECKOC/rrlSZ/Cgo6iczWDBQTlfRpjM5zK7MTAtk6
QI3qEyCoT28/5tYLBVmHUTctRHSXVp951Po8LWUKsCFCJ3CAFe93jYggmybzTrTeQLWBDcat28KG
haLIWHUPEyOOLE0OBo0z1fjTjvrkxlK9uy6NOt+rO+Ja4SXHmNr2LOGn+phgj/dlOakn1+padjlE
JzD39aUmjT6WM3rFZU/ze4LQ9fZb2cqtSF8ZvnvgE5gFXn/8NGqiDIK+EUDucZi5R9/KTpO3sZTC
D/ssu0U0AM2GKtaOwO/0ndU3ZihMMRhOOwR/Eym969XLChmFqIpM0tepP8G6Bn7RqP2HsWvqM+1L
9UEt0k/IIE3/4HR5wCzZghBpXnlhxQNtNSvMWTi2aL+obnTnjMoQUKa0/2Qpl0IJ9B6wj7W8Jz71
URwKdnoTltJ31b6A9q5PR1cUe8O2l2tyHcroV7Lz6Kkx2TWu32fs5hAqRhqXlZE2j7B4O/DvzXz0
FO2v2C3Fwwib/VaM8K9RGSdpsiaobN54XqTfi6Y7qpWinr2myXy9NKhcQiTgc4kiF80DEEj5cBdx
W5wjGxmLKg4HX1GEeXx7S26FBlTUqW4hHFBzrw7PJJV8jlKEJpjnj6dYFgB0S1PcCkdIH8mKnqxA
7omwbmUgwGAxiSKXAzWxNvNBW7rLymbg1YkuucuIXIcCmTx/dKokkC1qqUZufu4KOzpXVZvfoRCj
7ZyGjQhFcFqAgKCAmdMuZ/W3QBwzTgszh51SK0MDBKmo39Wu8zUZi2TPumg5WKuN8vtS60GwZYLt
VkPeMVyN7ALCxvCRpXEPvTVApGq8+clGFv1+1qwWSFg23JSFF95CazR2kq7t9w6nZLHJosJbV1d0
s70xRbsI88oenHELDKG2xp9YWLknO6vas9ONna8WEx0HG6H20fP0nRO61eChIcl2Y0wNHGk9XEJC
NlaSTDODGEtQ32gduCNapRwGvbWCkhTggHrHfEIvzTwONHYvuWFIv8YLwJ+gh+x8nK1tANBkmTtB
BOC2ut4G8KRV2QNGD3JmDgdXV7JLGntcWdiu7Lz9jdTnhaa3jNZw6V0jmsshn5jQsOMQFIsPKFqr
R70Z/kHn/fdVzNWBbiJnKpE+MAOphoQN2OR3DmIgh1Eou59yiXDrjb30YhZqIPtpjbVw3NBp3IG0
aSqn9ptNCwgBMjU7NADgL02fEbE0rbyokVGeXQM1P0+hv5x0YCsRi4rPboe41NvxbAuJsrROILkx
2nYX4uP1uR5lI8blsrGZEQGNArcXGzUdA12Kk24X8u8knFA+n8v5Acms6oJATXxOh1bfiaxLivPq
5dgQUZgc0i1aY7SiVHqaFKqJdL/dBDIZ2iDzIhNBQq98QsRtb469vR4L0ilgrLnGoFkTwBwo2Jyr
tEZZoxDpg9HVth9ztXN9ZHtWKpsHGZILBM1fXcDVTqsNK7TwNyGCqk+mkQ8Hqxz/jJTBOuPW4zLY
KJAFFVbmQuNPxQMEZO+UjE32OZZDvOO2vfnw8H7A/SzzjvVXr1GQzWcElQNGrYnvhShEN7kQgWic
6mTFDmI3b++zrbhBKxCZkoW1Rdp5vc2Uqa/qpuqNQDWi6LbIMQGEQyp9BxXPnaVeEtj1TkKlk3BJ
UCBKrdZyTGQgFU2CJKT3e1ThFzH7bcZjnFvy0JfYiyMNhoJG1npBNZE35l2B9kIWKifUSkRAGzs6
6pnm3CKgVSMKK4p714TriEjmdMpQh0MsxsoPvamXN0NsTQcd/SEfWRZU7Kwi9svRcE8x2mzvcliT
pxg1FkApzl5/bSNBNRlqQLRe5qJUH9fvdDbdMu3M2cBzrUgClJO8QI9j+yzoLQV13tJczuLpIru5
3anKtrYPOTGsU5fRA+ip65UhKHmuNGMT9KjTnLu6ap4iW0F9WE9DqgRV3dmuW0+KeaCjGswDsSxY
rWfU6mzFAIsh/qBT0qIGfpRKfA8KpkXabMgeO2lA3dcmuSP5vPmg/174JUH4LevJetvBHEsQJBpn
wktrtA96hcyeBWrsgJWCffP2MVkeZL11gd0DDER+nBHt6nqNrZThmArSAhBw9tO1Svc2ncgs3Xka
nhnQZg8Fu8lPhBOdcGPaGzNu1YZ8TUpeXAwBPq/jgiIR8c7I4IM57byDihjg15B0+LbKvfESl+hT
t43e3hSjGZ4Gs9VvBLyJb6FpYepSeNFJtdBbTYbG8StPRUPK1qObiJvspk+ycuddbWDWUYPXEAEH
kcVvXbs8plrK9p+EThdCT28Qg/1ujILaxbGas1hQ6LXjDodwSgtwaKN+clFkpErN1ftGt+VhmJz0
YRC18ahGdoP2h6N9fPtrbl6upMq8SeI+P3SJir9tn8UGRnNYNSiFkpSHcc7NY1Xo35PZmE7IiM0B
gA/3jxxvnBNiP8PBduz8nRrGcudy3Qq/zEagAjtkHuB4rn9IEVtyijyQayMiRM8hlTt0Evp6B3K8
57cfemsL/77Uktb99syIKWrtiLVPYGoU7S1IRAwdMvPizmF0a3e2fe568+vcquopmehh7kX/jQpt
qdjJaRYPOOL/9fpJn6qeFVeAsTLUaQZ9Ko7doEKzNq3q0kFZ+YBeUHOv13NJuoO2Y6SW8aV258wf
y9D6QFr/vdDTj+xf8xZ8Jho21WjemUMs75kBTd9QlgQdn9qhX5hGc9CHrL2Pu1n72k0mPghq3/pp
5XC9W1l1Hr0ekI4elfchk9ET6gjuSSCejqcwioPoRYkTYkjdUdfswX/7Q2xhBvh8Lg1cTixCDavd
x2swS60DGsmV1b2PY8i9EPUcMMdR6CNHYNz3defc6sUkHtJ+rk9uXA93uFAhnmSY87vKSfsj86UK
sVakUrq6mz+LwdbfRV1dng07LTUc5acfc2brR6t39iYrW5sWvgfCoGQqrr0GsdIZGjS9cNHPCfnp
UxHLM6jqDGExR+5cMFubBnaLDQl78TFa90EsM+ndrmeMNiGae9JAu4Bu6YrHukYc3wEHEkzwc3dc
LTafj+Cg0Y/DJcTQr3cq2gQF3APGNJaTdyejt4rPw+B800CH/YOqDcjF8k1xf3vl06QhwhqqCitJ
ObQX1UYVD6+Qp8wx9jKDrWdaZtyMQhnSuO7qmSBfCHi5xGT0hOqLXpTVce618Kg7g7KzvzeXsrHa
ARdDd2TdM50FzTNwc3wzswJtZ4v85DQkQknsip02/Mb2IHdlyArnwSLxWeUfxWTRcwyZScgm+v/M
nddu3Ni6519lY+7ZwxyAM+eCLFaUSsGSLPuGkEOTXEyLOVzNa8zrzZPMj3afPlbZ25oNzAAHDTTa
VqvIWvEL/9AdutiId5aGXCfgV7jWGR1V3H/e6nX94vtZcGkpurD5VzTD6+XhmS0qhNLTNzZiuqGM
VzVGFUknM/feKrR+Y5ddxB3kmJyZLMMVR33xBVtURZCPp60xeE25m20wlCm4kVBNVPtaSY0mnOB/
b/MFqbC8V/RAJPi4Je4qUOBiFg4rpcVqrKIu68VAGBEI2XBrW9sF+80rUILuXQOqGTi0UX2Vehef
ljwqd3Ry4l3ayo+/P/l+FRkAiKFZRhOUpsElWkqTevodagHLqNqnkBp8ierzFS6o8XGIJIFyL0rf
QY14W2czKsyTml2ZeVHhDg1DSB1Ft2mK0bhuh9L2Fc+unn7/ir+YXCCFFJdX2zZkey4uZBc561Gt
WLx9lSjHJMlFYEL332eJ8hav4hd1lFePurgQqaVpK5EX1PoM8tl0puYoEjV644j5xbVPD5i28ypf
sS7b16s1H4vU6ihjAXywIH072bBr614CAnJQ8Lf16I7QVtx7pSEPYHCLN3bor8aTeiztSir23HkX
46n2M/3pGeWDqVkFMatUHBez+4yMV7v712cO/1oEGwxaYKSyr7+o1hkgSVYYT1LF1bvKcMZd0yfU
sg1j/B7L/L9TDFs/6W/JsPbfvwmKxV+rzUv38uoPIRKM3XzXf23me6xA8u7f/43f/Ov//L/94T++
fvuUh1l+/R//7XPVl936aXFalT+KdjEyGu0EDqt/Lvn10JeffiX49Z+/+13ly7L+AMAPlAuWgQ22
Zc3kv6t88RPgwJz65iocQnTNov5L5Uu3/+DyoYDEW6xCKia/9JfK1/ojVKNodoDv5JIHZvsfA3H7
/TRkDL8PzF9//lGGis/5MVdDH2Zl1pB50wgAk3CZGxKaLJQw6Gc4KsIdvYnCT5U8CyP7VPSEKl6l
Tdu8fmObXbbHvz2VVUd8a3iY613WEPmL1J5FYm002VU+O85CBzAnS0wxzTDT8wyNzC9tYyeK/Dam
lBO0RUHPoEkeRekh6q5aS6CWwtx+m8F/aa1ep5+bqq3+7H6vbPc7Dbz/giuaChlRBpWBf76gr1/y
l/nlH6ceZdD//T//V5utf9o188uXl3/893/sXz5VxUv6qxX/92d/X/CoH/yxoo8Bc0FyptzBNvpL
1s60/nDJagB5rqudZfD3gjeNP0CGcHOvMcK6qDmR/lrw/AjhqbV94BK4gB0x/5UFf3HEw2GDDU29
ieW3MjMu0Z3YlTS5XqrNox2t7qbqafUDka29qeAw8svbrJBow89vxObQaF7vtG8Ppr61FofpwoAo
e33k4uKn111ndI8SqG7jgDsxzUc0j0Mlb5EkQ12anlQNmmy4rmO4bcjn5n7V4gVTGFZgetZuLLNN
a7bH1UFdT4qPAsM1AM/7Uh/uRaOGuUBfVZUHygG3Y/VJK6zdvCKYYuuuyLMHJHsTt93aFAKJNcO2
sB8wYoQBXgvfsxYAKtXBLu1Nt0w7Q9gfnK5IfDoAD2oHzcuokamNRvEpMeVObfMzmmX+bKYvBgSK
w9C4D3GRh3EjP3DDPdKKPhh1t8nT9EtSRsjWxnd2M90Pdp/hcSY9gEbuecydh5Tzef3ItmsOaAAJ
v1XGQ9a4N6M3RLiQRThz6DbCZquQFYOVtdvetjZTrxwFPa0OuAkOLdkVuhKfZ7liJEeUuxXxJUl6
sc2y0dw5o3z2oiiUxvJxmjvLB2uUbNVJ2erLEHJ2P6pmdTuZBIOO0SjozdrnHqkxrB2yjRZlG6gc
JIm1vXHy9ijpK5RmcaXh22oj12OipJdjNPHD1vvFufwNg/NDMLsulxWnBY3CpRIAyPz1cqnbuujx
/Gkg3rUbdbJOidVuMbMI69S6m1cLEcMeb5BMfxjs+ET3KjSbMsig6GAvtukS+U52zraep8hf0vYZ
U4OnnDZUB+ImUaw9Pl+UzaMwgbFjpebeKfS7pZO7NPIOc20UflHl59Kub6toeirQAE8Spl3YV4bV
PGsRDJwx8nu0teqyDBQcMLAcysKFVVxVeNehbBBMWn+PDAJz5hp0A9yUrvwQ5Lm1yxJ7Yyb5R8dN
EPS1roCFDcGgFB8xgodRaqGK7PSbfpYfKHYflyE701ncY3Rx59nFbaE7VyKfbmJjupFwf7w42uDf
e6oz8zFJqz1XzuOA+LDWkdFExa3DNpkS85xBJ3LM6XqIPwOU2NhFcRuvPnsY5uSI6tckeGATtkZe
HNyyP7JAr1AIfCPEo+/38zkA3RCkLVndSpO5mNghQ5OjHO32sVG9B2l7DwKbDjd3t3PfPDcqhP5R
m27SyQplJ667UeJkU91H0F7NErfg6YZa6q6pxVVKQqVW8XbN7nWpX0uq+WMpb+1IeYDGtAFxdAVW
+tAb9kbNlwxi53Rq6vpgTdbOdIZrTKQOszUEnYP9uOzeo+oJhII+A/QnjKY3wplPCNcG0q4wKGpW
EXow6eJTlORX42CbvoofNLisp8YVG9kbvNEUVmkR2m2/yboO5k21M2IOK6ScZ1XfDohB110Bt2Md
enkLvXE/W/219FD9lTZ7OAsdTqGqg6El2+vYGG4Ko6eXMfiFM530ZgmVpN0KDZl/T9+VMkGyXSuC
utF9tsSmqrxzUj+Z9nATjXJfZV9wP0RvrfSVCZih+7nR+Qq6cmQSjiBg9q1V3YqEzKqr7APyHzuc
nG5/v5O/pfCXO5liArqsiAtSJ1mj/h9qicKxC9tKZfvIWF/jE0Ef3trFswXPrNzX9XwDpW3vRvFd
7kS3kkRDEXLXKciQTwwjiwP/gA+mKELPhN2S5NVeLvYW4fFtY5r7CFJgS/NgtZiaqv5965YH3TAe
EbH/vO4SnX2LrsK2sQc8HL2DXbnnxntLjeiixfDttDIIVEFVmDrKahfpmZnrtWNnS/eYCCCLaG3v
Rr3fzA1671P0FnzxMnz8/jRQbQabCMD8ZSF4UBpDkSNXqVl1WN9UW9woNwY+MU586mrrMXLGE5Z4
Vw3q61MZ+2pfgLAaUJl3ojL8/fR+S3J/nF5g8+sXXmt8ENWNy6oDvhuxY+C/+zjCrcI+4qB4up+v
l2pd2leDayMxTZSRmwDRTIDscj92ViApKxTsJzXraeTZZ9EZZ7rjPuf1EfH8qyqpn6eyvBVlfKo5
UZGzPlRef60P1S2enrep1bynRXgaaiuAzP1YKMO93fE1y7l/j+HrGe39pyY3rnAZ2sYi/lLg0TjE
1sad+2sVQL+RpV9bbm3dnm5awUMIgQq3fIcK5oCOOeZis1O3gRvNT3RDJ7+O5Ie4MO5M/gdfyTnn
deWhVe2ryUhOkFLHNy7AdcW8HtZveAlIESoWpnRIXu8aaGImNjAMq60Y+4Zb3Mij71P3/yHa/6c5
wX/BSJ9j5ocVvGbRf+W855eCnPf2pXwpXl4lu+svfA/dYav9QXefOjXBOYIEdJ7/I3bnkv6DfJTO
C2E6TT1EPv8O3r0/KCuiJ7A6G6+KpmvH76/gnc8j8SXeZpN4aJH+a8H7Nx7Mf64KypckxGu0BXrM
45yxePMfz9KSlLg1PUBCNR572zWXeKc787hfFrve6Fjdn5Vi6A7DMusGHt+6d+9J275Ge0pcGYqa
UTLDgFl06hDC1rR2XRfXrV9MnQINPUVLIuFzYnRwAsfhdvxhoH8R033Dt1+8vbvKssDHNaz1/V+/
vZYrNKMjzwhx6HBviyRKT55HmwYi8oxcaWl9qESrYuYhEGRwEL84zsB4MXbSLPw9zdTaCTcpt6gS
bxfBIEwm0TQXanZsS+Afo91/bJPq3qLv+gxAF0OttPQ+RjmKWJpA9GajT8IL6mmedjU+YkSNgO4Q
jOk2hdfaYVcm1Rn0ZLqvKoVb1lGGbda7+hYzInFqMJPc/35ALlqL63SCBaPuwH/BMKTk9XpASijm
sdu3Gs0t/rUIz3sEnD5vKlyDtlJG29xp8o3TFxhDDsOTMgGXnTX5+fev8boGsr7FWviAHQ1FGvrT
5bRYSIxXPapcIYZR00Mu0xbufF/Hp8hbEcGpkT3X6qJPCJcNn37/6Nc1+fXR653pwIYAMURYeBEM
VgmKGNjMdOE4GBqGLpgfq2P+p+K4TyalGdTH0ST9/SPXcOP1IoRXtNKKkJqmU3TZncf/Nuq72kES
dlTtQLfd56Ju7gkb3nrQz8O66kgAkyWHIeC9vBhLiVCKtdgd7jf5nBOFLYSRldVty5rEbXKg7nIB
6UeBmPUb0lwXmMdv4wrtAqoLt/NK3LtoBUQsKgLMvoP031W7QtYydKEYb1ygcmGuNg+yjCJ/yttN
qy1PZSTeggr96sujY0X7Fi4VJbZ14n8I+tAMxWdpaDpsMKJnIAgvU21TVkMwoR4xxu20bVnaD7+f
2ddX5rcvjfQ/ZzaVHqAEl7spVUZosX3ahRImzyFNY6R1M1c+/v4pP68fQh0Oc20FnUGrWX/+wzdD
cBk/IMdrQidLk83smSUHVtf6ZWamwe8f9Ytp5Fkra4lunreiyF8/y7HHMatbq1m1G0597TzWmvVV
SUoRpCpSxriShTWWh/sVvq937fs3Hv/z7nRXmrfFdUjtCQj/68dDWqEXQMIbdob+pcHtW52ajxRK
Pxpxv9eiYouTYeSDp9mgWvNOVTzEKLwV761L/tba1aAVgt7N0iBzPvz+3X4xC69e7WKBd9B3kBHj
1YCUHHXM0jyz+8TU7H//mF+c0AwBdLFVKYg68VqW+3G2bURB8NRbGrTDp3dO1+7cynjK8d3z3b4P
W0VsEzW5dkeQS3oWz/6Izt4bB9bPy5pX4G6AxLWyWRxCkh9fIRVdJ4C+sAjcugodk8bXKI36jW/6
OoNZN8/6FMIKwk0QxerF3axWghgWjm2YCecxnp0HzCeeSm7bZmrD3w/qr5YVGwicKsfjz+mLoPep
UnNvQmORzX6JnecUN15fRyhuN1jUp1JXf4tJ/auvh+QIhwOCWlRYL+bRazTNnkTbhKbsH2LPw1w4
aT51pnMcEuPL77/fr7YtDHpkJR06acCbLrYt3u6LHs1NE+azyNFIqCeQGpTK4hmyPpJ740526eCP
nfuMXWigwvJ8YzZ/uW5JRvm25iqFcYm77scIEGQH5rixzWuP6OKU1oPYdvgYTHP/dWZarjRN4LeX
Vjvi1vt0aN4SbPzlS5ARcv5DsuASurjdQf5WtZ6UDRra1TPclftZ069R4n+QmnwitLvl7lr82vrT
RIjEmCrC9r/L97+INy+AcN/XNH1wDimCG9pJF/MwFKKAzRE34YBxYigG5QqNoGqXRSiyd1a5pZgc
DlmaURP28OLzukihD2MlG0VXQmrVJtmkFmDai+1yrWR7MI2I/Faluvn9i/68OIGRrxABAnpQoJcY
EtXFY3WhxczFRUm8N8ALeu7OcWcgzYPyFqTo56OTq4QOBB05yGrAYF6fJ+2o29jh5lroWe3wBd2l
d5ZRGX8Oylvh7beS/utQi03Ow5BygAJKmvz6SUJEWjZlpgrTRD8ouXxe8ITGZaq9nWJCWkwMcz9u
Zixli/I4Ia20Ad8w7iW+6r2a0QFzjMoXyeRucFf92NkoCnajGfuyxDINErHqa0ly1wzMD21/JJZ0
dMtkN6O9hhqJo06fIZS+UcC8nCtg7SB9+C5sbVbV5WkMZzJBfqVewp4EKrSswr2b6CT77mJGm3Qs
3zqXL0//788D/kXmSSKprj//IdxIik4MKnYVYUNicKqEat1hM22/sQIvj+T1KTAokOCjEbrGrK+f
kpu4e6IpsYR6tOTQk5NPy4Rxrymv2kJdOTNvKd2vH/jj0uCBoJgQdiOoQY/9knw6yTFBMzSbQz12
Ytw3Mz1M+vpFb7TPWp7R8xnS1BeUfN/4oheoErA460ajRrcGifSh1sbyj+NpYSwqOpdCbV6XjS+5
hfTKeIg6ByvFEVExfZChsMSju/yZ2O47NNJvsKG/ioiAlqp4Bhov/MFLqjcu+ctNyWuRKHBGgYJC
yfLSPYgqHY6m7IXQq1t3g8ujecCkz4PLOcs30vBv4MmLsV/h22sCBLgSnvbrIciAOXW5kk6cgXEe
NAtyjrEhNyCnFj8mSwjxMsWXadFerDEC7Ti3AUmnEpgVymtLjn3hmH76/Qn4i+VAw5R+PtcFcdal
4GRfY1E7RtkUitbuti2xSGDUrURAdXnRjflZ9HEaxGmebH//3J+u6pUxQ7eVfziC16Th9VhQs+E8
nwQE4Tb7M6eRhlybU2T4EU5lGuquWK5GNLxO2O9SeBBZ4/h1UXdffv8a9rqLX08JgQKwFxCeqEX/
NCV9XhtD3CtDaOaj8QVg+gcM6m9GVe93kdN9zcbefsBbElBOq3nxfSPkvM/zBTdVL7lT3OZA4wuI
FtbQ+6nBiNp0YhweS6VqTrU5NVtTWao7R2mSG7koFl6Yi3bwymUMKzUvP1hFbe0rY1E/dnLRd5FZ
eTvQMD0Jf1lvawetmRZ78mKWxSZvh+Jc4R1d16UR6HNdBPZY6ofJFJ9K6mtHkNTGS9tp031XVLwk
2AoP70MshXSAp8Z0P+dL6btjNux1u7XOmDIImr15dVO03bJLvMJB3hHOP8EoztvxOE7XeVab584V
lCNstVn1j7TsEetSYe2k0xlvsqvXWX89Hau0D7YJa6WATv3FIaGguyys3hvDuDQerNh8ZFA/VY78
2LdYrqZIGFpLu6+xLYln5Y1qzM8XzEohByfDc2nRX8IUl1q4ZpY3QzjSCfzi5nX0qGN9uy8W9clq
vOmNYPwCNbgeiDzPXQE/iELqHP6vd0CRLqWb2PkQSieOnnpgdz4OX9ZmhZt+Tgcdp5YcHl2g58p0
b4/R+D5XDPGQ5I1zip3K/nMAdozgPZbfXdFKWk15io9YU1ew3qP1NMuQgLtXZ08PvLLGztThg1Sr
VXfSwDnUbPt09/vt9PNpsvIfwK4CS4N0fqkAl6OX6zXjyG5q4nI1e0pvGy91b1w5sXbsJDq4wxSH
nb7anv/+0QQCa+p5sXgoenB78QYrSOliQBMt6uIoogwRJaJMt5koMx9Ub3HQK7dLfPrn8kOFuzGW
tvHkHBqZ0vC1C6W4iayi/DK5afo+Lu2OXBKp4bK1ptslgkruL+CTTkJW87NrJ8ZBl8OfOT3yswDW
cILqlJ9XrPVMq6K0TH9IXG/f9cU0bJV0pr9fWx/wMT6rTq7tdb0yT9KtmlVY9XHxihejLGP2XVeh
7NPq7xuncD7OlQf/oqpydCiM6ZBHjYOYvF7fwoZwAiIW736YTXkeTb11g6juiyKU4OlpAeXNPnGF
/oBCblVtBsUIF+7bfWn18kPSqRqNxlV5f+pBVpRyhXtwzTwnRTU+UrfxQlzo9CbEWzQNZC1iEXgV
9QUgDCoDURRNdZW2OV6heDjnmNgN1SkSIzoCTjssL0rWKy/E2dpDOxrWizXVPToiXsatrbU66jad
Jj9MCPdslnqc7jI0WbauES0HtVPSmzxy5zu6ZQjESCXylVZHqaITGOkmSO29JHqvIfhjDKoX+64F
OU2WXWVs2rqsz01MNXlll0VBMovp2pJKtbESNa63QiZ5GkSKotu7OeoYC3tsHwqUEIU/Alv5sAy5
3AJ7qFJfMxBC1VJNXrc9AIasScuPrlEnJytJum1exc7Gi23dd3Em9qE3dSJsqgxeqaSi/IFYxsJY
Fvalnzg42edLgvEJgoe4Wlf1cUYVca+ndfZFjYf+dp5p0c0Z3soYkyfnnK7ccTb1dIdbxkgPYRGB
qwojaNWCpYaldJhI7ToBit77Ckqum24AWesbrasctTyxvk7djFtwbKsYXC9kvHHodpS58KWdXTOw
oaTuuiGqjQN+D6ilV/ZArwLhlIzY3UBEDUSyW+9Vb8IeHiRtAFM/3WV2ZBzcok53OJv1Z3W202Mi
YnefN+1yryo6Dsnp4A24UEM5Pi7OHN85NkELyszeVWagnreI9B0gWu2qtmA+dLJRnxrPKE/IKVph
Nc7Rtm1WGJKagn5AWBEiZWl7T5nwhu3UuM7HtLfr/YJkQB0g55IEGGwX7/G1X7hey/k6wmg90HUF
xWaV7vxxtKIaA2sn1Ga33yyTrbDJtPRe6JM8mpXjPc3D4IUwSqZ7FAkM3Gwrt75u5jzaVkMeyGF2
GJFOO3dlXAcL9bDryAbLAVzkiFW5c66qxsXAGXIFFkPprk2LHsNQWbm2D2RZOXbzWJ8tWyAfNUcf
egc2pe1KXBLJKXZdozsHr8u8o+qmyh4FUJx+LQVEUtY54RRH3jPSSNP9lOjLZ5kzmUMMY15yaN5n
1Jeve1V2mzLP3PNc5Pa140TDNTRF55POLfDZK6HSx1EhnqWV6btvczq2mR3mkJfOUTpV5HHdXJ00
6SXT3sHLfNMiF5xv5nToriNzpFsFg0V70OgQ3M8lppqAy7wgTdX65KIOd6NAgPKMdrrtC326ryYj
PQHRqLYDhf2t7kRzqOiAlPLRs4MJzsipJhs+ZoV4Ge3J6/0uEkqgKp2xz23rzi5aLiPZeKGe2uI2
JUW9LeMsaiHFJeqAMrCy3HTVYlyPnYNwd6lVBIsis/B2gR+VFr7VG9d2ag0Yh+XjI56a4KOW5V06
Cu3sCNYvj2iom0JMtwWyLRA5GsMIvt2CXVfS7gIgEpGQpHo1hhF37Yfc4XdxLwNV1jfi1CJw+GWk
Lx509VidDEemu8IdMUcuCy310VxCFXNkIJ4r1eQd8WMvz1bV75suGo513qJq5cY3A8TPbSmt+ggQ
SJ7TDGS/Isp+Q/O8vu9dd/m4NG363p7N+a70knflWClf7cUxOXtSwHiy187GrBZBLoYyEJgt3TpR
m2gHJdb6+VqWqfB7DFE1bJyFdG6kEI22X4bSvaeYIo9Lkelbe8aaiSzddB4HZ5jScFI9FADRaxmm
fVk28V2am5O3dToQr4zwaJEiaqW2oUorpg22Negn1LM97Ho7drZJNsV0A2nvTgHa+MtBLgi5R7Is
72RmD3XgouAWNKJ5zCd1DOCC2DcVVglfhaZM7/PEU3h0O4zbQZui9+ieJ3AjlCrZju1QPYtV4Caw
B8VGfHyy5m3rNVni46DtnTpH/bL02HX0Q7ftMmvxjaGusyCLrOtWTOI9LDTMvSMHF/scuk3ALTPe
UhwfPjqZkr1kapGCTpzibVECpwi8CVkIQEN6m3KKK8sHxRzKemMieykDPr7YW/HCeaPmh9Ez8jv6
o9WfC2q3AUAC6FyMF7CByZhvpTJQFYlHPH8gzhW+LqRx1BJRb3EI6k+DTU8GsZWlAAE1kZ68jBjb
nQfLmB6jyJPLFgReco4q0/iqqukniQjiTdxZzRdF5sSJfT5Yj9PImUJ3dp5upTYR1WRIijwui07j
srLUlX2VHTyBrwnYw+mBPMjxW5nlJ67U/EO/qF4wDA1w0LItOMyKoKnid2o2oDKqtYExKVrgtfEp
b8SdbQ2l7w21d6VMbNYhVo0DVUfgdWC+6K5pnUKbG6df9Pim8n5Wc32namgQJHQgP05iKdInp10+
zKmZqDD4IrAxfbMGF2g8QmGp2J1J4h3nST/GhP1QZLHEYje3w65ZrNt8VMByOhY6Cn6i19xyRmtw
BJtGw9XulPQRGBN3uh3HKJEwToiCvD5OdkMirUM1tNniT2lR77UpPbq84zXhSnvLQZr7Tuc8FdYa
xzS5d4J+n/uqGO5GLU63XN3iNHXLCSBPvMEq2n0QRNNWgcI0gtppoCCfuR2SfN+PXcEBCoubNK/1
e915X0ZFOCb0pnqU1LiQ9T8j1tTeskqs7tXCCl3phIXS21uZFKnvRqXre9X4bIte2eftxCuPkgda
WfLECAGMr5PSz0rV2WauE59rrya6dr1DZg1T6BZ6e9OZrn3o16JRUyfTe9su0mObx5xADXAaVUWA
r3LYKlVRYRAKqEuDRrPp26n046nCN25ys4NqGLu6F0NgtGMVShhAEmdqM0ataajzIIuXcyZLN/BU
mYXtbNx29qiy8zXzzo00aPQWJn+HaU77bZcm5U02yvlWX2RbbJtGJmdkl6uTRcPwrgEBt1sgdJ+X
Wdxwt0FPZ2SIYGfijaIhHB1trw1TkGyBx0F3Z009vdS8sK5Em9b3o4HqNlqdn6OhnE95TgFrY/e2
CzaIH6hNh/cMbMQclSukuBPFxDoibd2wnbJmTw7U+85QT8dkBPSox3H/yOecBnbXcaDbtlbtte4l
Ll5mJ7W2apeNm4pVe+yzmYjMiBIE5HOTODkSV3pv2ZxYkjmMozpMo+I8WaV2ViD6+YIYQ0Fbcx+1
EbpHrVf6Eewmfn38jPRNGU5WMp+TCM9hi2DwoI6Z8Yh8S32Vl/F8P6Qa1iddpt7GPeDxQVdJcqo+
U+yNpo5IudEwnTg+tfnKWfRiVzfm/GiPsvOFV4l7U9jAOurCbANn0Csw31VpXRtxmWFOXaAK5+Me
Q5ZD4uYjV1ef6JGkDWZ5s+H4TWqyefpFE3OggZPcoteZhLGBuFgwYhm1EYqxfLWFLcdNYXsZnxNH
QJiVurNv5ygxWDpuU30UqEC+G5RMHjoxTdU2jkYX5T/TGO5aSZ4bCHUZz3UXjeeh0qdtjctP5sdz
xDFVNUvx0OdCucqROOC6X2wCgErDH9Ojhgm+ZoOSAwLc2B5fqYU53bdSWC/TUPypiNoyt1SyDCYd
mwI9VfFdpwoiW1Aps8x3I6IJV5SilGO8GGKL9Yu4T8FV+1qteR+Swi7fF4PS+fSE01213vlaUhK+
5CmDujQzB2/nVO5m0IkETW7Bg9LK+Ea1y44Qe0lxytZLKrmWDKdcqc9T4QXlYHn+3KmTTyHG3QnF
TYOBXtDcARmGUCy3GuI1UdB2WRSOqYF9ahJ3oY13xOeZ5bVRY8dCxVBxthZRI739bhY9+ees3FpF
3O7IEeTVNzBNZzZamC3FDBAxqtSXasIixW5c7RgJgIvxnLiBpM4Nzrpzty2+Xr5IQSrV+Up1tgjq
jCnZqCIaX9Qsbra5zuRUo32svflMa097WqTyxSlF/DSMRvoJGX51u/Rx8blXCuAdalZlgdmV92Pe
x0dgr8kVKq6c7eiP4II1GyD9Rz0GQOxp7zwzTqdALpY/K+srtTaFniG/crtGQ6nJAGjeg84PGmWo
QTjqu9Egpus6qexrmdVhqTv9UaV6vZssRK20xcgx/+3kRisRf49dyWZt6DjBKB9PcLsnf5IN+YvS
etcU6FFKS5YGnAhF173VeRPwXCV16IdUUcf9WsfdAyaOduLblTaOflYkdZiN+a6hJHLtqVRoG8M6
QkbvdsBkCW9jQMSkwpV5GKe+wVAGaziEL4b3pp6NBymVWg+iNmf9lg1iK41bnpTC475r8O1KHhbL
TI6KqlWqD5BcnqPcpX0juU/9wW2I7pCNLXPxEGMrdog0Nd6UlCSoQMzv4ja1j9h8NbifevG81pD7
Q4RPxrY0ihRRgRKMlcqR5OVV0fqquiCIRki9ozJQBR6xeyjEmKHq5DqRnCnYc0eJVnOumqw79xPp
ItdOMHjG8DmmUx8QQX/w9HY6z7lNMQrA3m1sRiWgct30Kzu3MW6PrjwHwJndteN2iYQXGkp1WJaG
K9tUnqdGHFo7+VpqBZJY5prEjdgQdWKxw2mxW59owds1nTyYfZ8EY1QvD0PJLxuJAI494eOJmG4o
VJpX5CoBmlDDphrjmjLIDG2LukO4qkhvK3XZUt+P6TmuN4JIERmY8ERwBQVG3aysIHIBD+fR/DA3
iHKqTpaF+Dk615qRWQGY6iujzNIwS1kKmAyhmjGrtE7S6boUXcwJmN9Hmdshhl54LLGOeBc5GVt9
ZBJeulg8MVBPs5XtR7PZzZN9Gvuivq65kc0QBoGsEaR22wjEnOERoiyzZ/k9UluBayrTrZGL9qjp
BEHLInyHk3L0a9NSXD818vnWXZrpzkzrCQD/UCr3ppXVAGuFfnbJ6L+mnm0Fqla+X+hRVr6ZtWMA
LxvQPLZM4Wx2cRClUb8Tk2d+Zj95vliP/ZnFcoJUgP+ypFgUxOSWZel14Pbs2wjYsd9og/F+0IwH
d9FNZDALebYA9fmgvN6nhZ5ukH/IwHtpy6lsatDlzOY+rXQtSD102GxvaImEjDHItZh8PjW8j3q7
POZtTCpJ1s4tiquEnMUXihNZUHvpoz4pPWBM2B14WX7pI7HltGPJmSTXlDf1W0sf9BArVvU6cUz3
znB795wmWgX/rxd7sHHFOVa0Q0aWfF6r3olfjn3O/ZCnTxGu0FzfmXXukk6/zmWcn9UafmxXI9Uy
Gs8u5syBgVJsGAG+v7anpmBzjfbetoT57GjTtNf6NhholJ8HQgOAhd306f9Qdx5Nchvrmv4rE7OH
At4sZhYAyle1qbbkBtEkm/BIZMLj189TOhrdK+kenTiLibgToZXIZjsg8/teG0xaexXFDGtATS6Z
58Z6BGaGP3At0DJn9tqtO8huTydDfafJIrn0WRV884QyKNLJiYbB1aSBptESPagoJVGJmwKref7S
A/K4wDhzYn53Vo8LqjLcNr0tyNbdqNsMxGmaEqE1ZB+kzRonyTvx6PE7OKWTbE6Nbi1+7K9e94kf
OOPTZQW0xNL3+6ZY0nvPa6c7hzv5x1wU2lNLbN3PpK2X81yl7Zeutspr3+ujEXo6iJYnIeyXyTF2
feINEP4kRBATNW6IzeThEYjCLSV9XkVTvadmtzwbTa4I/SjHl47w80d+u70e9UOe7ZOEwSct9OLs
qbTaQNW3p0YUSbVh3yHJ0ljcU+LlKft5b0eDM08KN4BYY5NPfaGY4FZAq+h0lHMF7lgg3epsrC/K
LZAFjv1dULp0s45L9jAkWv1Uq1HtFWnVU+yXKXSpLEziVEP2o/maG82cbGVgALSXhnI+0jUHqEBR
GWxG2jlYRhgZipOJ0y40fa/6FijuqRU/GLUomBefpZs5EW6nNlqpVXptFit90xhtPLKhNn4phRkC
zmmxL6Vo0eZzTdSrRjYxIcGveUfCXe/N6RNn/BVEL9JtVmIof0aTpxL0kUHN2UpX7mZsMwiO/UNK
Lkno+yr0aK6LDIPHZAiqr30N+ECThQcJof20SlRlekbyRFtb4bpSmwysvSe9Ehwnb5pY81NAX593
Tpb9a+7LA6/u8F0NgDUkiHaxyFwSHZECt0KCCCYawEBG903Jtx56i4M1wtDELvMCki3mCp/eWPY0
IUNWOFyyn3rCFd07tbm1V8f5XGaDTPhhtuKBQc8dMwYT7HmnnD7F800AegCvp7IlNZ1YraPoQnus
8REFTRVlfNzRkkgs+NGB9AHBdk+D7uoh8NV4aVMOClNPjOdyGPAzYVbaYN1oMqbclMWo86uE6UzX
QkSrdApbs/9IqCGj4m3hXrJmekmzxjhbFv3Xdlf0oU6E794vKpp+xsk/5Z17JJgRa4Vlbhe/B7OS
aNt3RO0OT4Zt1LvRJhkXsLrSQgTQxc4aq2BvT8O8Ma2+/VIo4X00RV6+K6PvXsHV3DKc8iUt4sLM
xKke5+5HAktwaiDVDrMGTLww8Zzl6rYPQVoWu2ZJHxZyzmKrWbLXvydcfg0S/SPdcpOQ8S3g44fb
/7PIaIKMKjPdlBvDLuxI6yT3nRG8NCWYdNXeN4nRPjl8VS9wLp9cTwwtZq17SPWsyvlwb+P0lPru
zpOs+pVevRhTIY6dWAluzpsMfM0J/sXX/F8w8A7nPEISizJZiN8/CaNsEKZkskrUm6KwX5acHrMM
HwlLQFtGlY1Qq7udOOYgfmQWL1IHaXAqaEC7tH7ThauJ6JPhSP0LZcBfeTPHQ4ltYOJhHcSw9Ucq
0NIbavW8VG5MIO8OpQl81GPCghk2kpw4OymTUHZa9S9krr+6Fv70K0TggkfixkJSn/UnutVzVp7o
PpebVRjVMRAJNmB3Hos4ybzntrA+UMa/LOiJI18V463InLsEwiDspd88VGtboVp0PoAeiFbjSrsj
nlMcPEmuy6rBttWrKZDP6jeSShmQCbMxx5AdPxXi2xBE22NSazkG9NT8nih5lzQDHszW2DTZFOzq
FdmeAz1/Dtam/q4tuAa8qjSPblCX3AurYO123WfgmOygj+v4RZXGGqukprKhoFUEPVHFNFN/IWZ6
Jsu9MNzvK+9OyKsnTtiYls+/fyn+oryj6/om6yc/AWfBX5W7GA9RjE7IRVvNWeJJLTvaPYI7kPhy
RzklaJB0vex58LWc46b8kRuuHlmFg1/t77+SvwgbEFaYZoDnmdRIVMR/+tWO/EmbD7rY9IvlPrpJ
6sNVWNPDr5/l/4GTafcpbj6g7m/DDZ5FzX9//iv/Hb1ON2H/75LIv3id9kOTfqjlD2an20f8w+xk
mr9QpkV4AbUEaH9pavy/XifD/QX/Pv8f+QGHEyfr71Yn2/+FR4scY7J8qSYhF+93q5Pt/EKstcEv
m4BrdL14p/4UxPF3wRzo3P+owgAsvUWeoUgm8oDPhIzzj8cRRupuaIKADcrXvibzzpDVU4ZdByij
cvaWWTXR0tck2ndzrJsJuHWmY+ReCf+ksGXrCcOJqDz246KsXxJzcbfetNqbwSvq8OYVCBl3rS2w
8LQZyKe+tGwV8Nvuh+XnxQPVze3RXdsEbyy51RQTfWGI/DF6u3pIPlRnVvTu+MMpFcn6gKtGHmFj
ITJVk53MXNM2+GjgZFJ/Do6ohVM0jxwjVu+Yu7VIDn07Ixk3nAcH2XyxNDdhwHrOp/mMTRmvstlr
u8zVKAIbDG07app1gUG02P+kgphoVhGzHXrbqkrqXaZ35XV2U30GmCiIIsiE3Oh9V25krfuv8+gn
e4ttgITrLgcVU25OapHLi/ncMsJDhQntufWtHAReySaii3J8KztWtypP+inMqSne+4OiixbItyJX
edAhWLxAAw8DY+TH2fZQCE5moYvsHWom5zVpwtqeklOuZRSbuYnBTKP3GLtSN42XJZ/qOO0cew4x
NIh38Lxd4wltk4ml/bpC5mw1Y0k7wulsDUZt9MonOx1tCHmxDt1mAGk+LnqRBhuNb7QI1yTXzqxS
XZiMVb1E3prnG9wvfmhTr6GHDOwJpUnGWuVhC1gbLYNnvo3LzDSeLfVBlnLZz231HZDuU1Trpc9Z
+CvmrJ9VxeLLssNeJIpbqu+6Qls+Gum+MMDb59IpIiGrMcrKHkh1oIUh9LJheV+MrDvN5NB/aIN+
MtB5rO3cI2TrrN0q7bD2F/tpgYshONr5Tm7zTtO0L7O3HhizvsEv3pdq3TWzvq+N+kp3Jd9ARc4A
/lT3YSAp8rPLuMGUWNVRseWTdcE9Pd8QPZ8CN1aFduPK8WQWfrUbDCAdu+6Z5lPGf7VZkn2Qe8M5
ba165xuajBtHfUM6DMlt6R9zoHFPoLlK1xBLMuVfo94cbA6AO3dt5jmsBnN5XUycYqGll9o2MJvq
XLF/bvRSPnaShlkATv95kV39yJLo3gBHPzTGSdv3djneBahMQuLMQNdsj8RdN1tOJVLfkLKOwFOI
yiaRbgrAUrI9qvlFSRi+AqL6PLSVt1FSTw4uxMLBBJF6HzUBNzveUoGLgQIhvW9Jy1FfwA560I/O
ZSsr2CwGBBPUezGwsz1QnQZDPdUMi4pCt6Cw/Li2PZApR7yMK7OA3qR0jpmgnWWFXFL0pgpny8nP
nhy/Lwhw+nBRfF1JsWTRsOgcFZ0+EgVtMzcZvNd9ruwwqPQsyoWhxyb37yXJu/RaO9p0djpNp9TK
ac5lFrhfSOR70tCZRJ0onqAtjhqSF1D6sTlOnGrXma039oy2OUyWfy+aYEf0GCkS/RImpclidiFH
n9V29tyTP0ySkIOU1/dJqBokzXZpjaNNhuj9n85amCGYDdVqIPlbCjHFfSL186BP7g618HywVs+7
5pZhhLcT+thy7PP42enGKWvvIntKeXNAnDLV0HSXm4lk+2L0964wL+ykO2azXZXDOmruSKKEdUl6
XrVu+n6TTUXYjrbLVMgQif6aRGsyxqjgz077CD8yhAFWjXUgPCPNa49iydIle5NFfTE+pT9pId/O
cVwUfEwzpWCUVfuiUEmEeude67bOH1E3OtvKKKtjm/gQma4lfjhz6oVVW06g03mx1+mNf3Z0tcmb
Oc5LN4cUtiJtqF8XG3JMASCUjnNsRrb7xviyGDqnhO+dEM/akS7gJky7Cw4zSvHQctz8OatntrWm
0fuDdOrj7DfEgxf+xpyoedDLJukjz7cXzOzeCyQ+/zzKiw2bDb+DspgjMXQZP//mQkQ+nqmySvY2
DsLIWn50Bq4RfWjrHe/bvM+t9W0cByIlNCeNp0UOb05Qo3sXoxMC8kw8v8H4UKj6g8E13S6iR9Y8
9vmmX51IjRNsU3LLe6nqcAnammh4825ZjH1vpdqDgeb3IZF5GbVGc1+v/hMZgafSEHxhqDK8Ln/Q
sMNPNJMR0kGcj2vK/N1JKVex85pvkoMn8kAVTK9O8fXw8FhdP967WteHkGqxvYpNyQ/7jpAia7dM
1noJCmN+HVPZ33StB38qyp2TYUusB3KJMrMdjlaGkQDNfzmcFx+6gzqtAnDebw2gITIHMtlR7srt
mxYCsAAJVFG372O3mCHY+xPaC//YLN5KYztXZqrm5DCpvNuJoU44vtUUU9/z2HSwJJRSHG/5/bXo
qv3YdjpSmtV+RoozmtiIh3V0Y7LX+01mFzoaWt8+d8WX1SdUfNETz4MV6q9WT85MsvBsqV57yzqk
UjyExt5j/36Au8s5GQCRuR7sPaWSSyRwQGwJQMkzNE/C3eH+A1TRFJiuo7Fuu9YYMpXV8UpmCGqs
5n5Q3otV5MS49htpU1hb0+lB7v19kNY/0PcQBV9xZWTJ94qfRTj4/RcQMv5uMWM74o7Zwgwl71Ib
JwJ1ufOSQncilyqM3Yoq59zrkHcgq/JrJhRxRPWqko3HDAa8zXETr36OLpVqj2zCfx0InqY5Hbac
6G+T7LdLb+wgo09rW5zn8j2tuSuL96Cv7lynupdLt7Fn3EdFwcuWWVcXKKSz3maxPDWF85iW34La
Dq2g2mLY+lorLTbKS5CA4FqHUgzv5sC9Onbx2It7e7D2sh7jtiQtOpMUJeoErFFQ2F+nZNaPSLni
1JgxnXjq4Bbpm61rY5xDdklq4PaseSL0lfWAXI1bSmy00dI3/TjC+rY7awrg0Kqjnb8v0tkOeqB2
U918lDM5z6CJaCGetGB6b/Xs6NjDXdfb90rIh54HZp3Y33sViLiz1m7TeTmyxkkAjunOQWNijRoD
LiIZEwLJDSO9q7J0v7YmoYs4f3R/bCOqAL/6CCIhjf2vlMabm67jcfF7boZR4DdEod3OYal7UNsS
MB2IM9kkBFOBM7rmfioJ6Wz0L6tsmyhwjDVK5uRBgsvubRc9zaAluLBm+2mAKIpQ6w4bmhbltVX8
W65s0++5pr4SRlFsTLPislalc6KXvNkFA2I3r1kog1XJNlfZpV60zyzwLupmHYBSji2pfixZcFlM
GQZQeEGfbUsycAhZsjdWrpB43L4sT6p3ZjX+DT36lXjwGZa0OVveKwPRbFmM9TsPGs1GWvtGXczd
4Lvfm0F/qtlg7jS9+mQwa4/Cccx3KK/HWu/5qpD3Thk0mfZk18ajP3Y8SuaY3BvddJWZcR2IL2VN
33UC1axXW1sQW5JT+UR7XU/FB8QVGdJVOh/y4nMQdkSS8RYcurmsFQOPgk0iMnD5CqRdX/yxNEPV
tsE9aWMl70otr7xTD35d/ZiMYiNsQ4PirvXDuICR0lwBAwy8SmsJfq2zlXRTONi2g6U3PQkaktaw
sr2nnm5ZPXQIOH3x89b7xkbtR9TIlOdEFlmcplzwcvEwNEr647Ox4TCnYQh8Y4bU9AhRY5RCNlPm
eSRc956+xWWTlCnTRZodILlvDG1p3rEkDZtelF+GJLkC0hAar7Kzx03ftwDKWcsA7maVPNUGHAI3
sorskq/REFYWiWmwPyyBj7GeXC30ElM7CF/j6EWFy3GYjvzPYpKnlJVBM23ufWLq6pMZVMCooiw2
hodB0lTOcKQhRz3N2drdo251Q/Rh9bNGUV/sehRahSlqPJxhaXDgtpQnXZFYnxMhGRoLAmEEpPmw
Ccrgq99S29ynpog6zvTdOtkIeuuiizgnR1SiyJLLQAzHtkKYIW3zw2in4AcUlzGGZVpcm0rqm0IW
BQVNUNuTnn3J/NLaam5qHFCDNUdSE1aDlNRBHZRKjZfZcFcUAI3gIQ3UdzMZ5bbsllPTpqrCHw4q
qQbu4THQXPQgvXe0QIFi4dcwd5QDhF49LtHAV/UKCO+IaJKOdz9nHEnmZHj70uvs/UATRjgSD6Pt
cdIkWOmXtwmAOk69FgmFa1TDfQGruE/L+Uu2UtIRy8AHF27kIi8UpiT3qsRtpSpv2S2clBto6/VS
Dl0QG2srd0u3Wl8DGM/t4PbTEcFFx1ljcxJX0tSjQKXEapciMkeXNrMV/nZoOnnsgkA7BiML8Y0t
84xSf5tGSDWnG6bX9YbTz/TQR9MK/8zpXu8Mv6n3XtoMkcjy6qrPzriGS0oiIULyDqq8mTcKsc2l
Woigm4fCuJeBudyeI/VztPoJ6q00L8rqdxAh1zl4qxr4qLCvX8HzxIeR1QnB5xJBhZWYe1OrENg2
EmFqZ+8mgvQRaiwJddEpaU14Ba1zsThJ5HaG/ZDnzhcsoc6LGA0VzWtThT3v2dtituw0tLCfKbSf
d4i8INNdzbmUmXwulDOGCh3HgTKqmqcVJXbN85WomSQouFK3opHF7NAsLUr3T+btjZxLFMZGWz4O
lj5vdVnSN27nD1ba/WzmntHOqpuz8JCKsZjPD3I0gk0/NO+j0yUg92l2bqEu4sacVo6jdDp5JHef
iykh9b0uHeThYi1edLGsd5iRde5ZZv2O9KgdN8iaBXPkj6Z9Nxkqeffpm91jwHY3+UjMfSC4cvTJ
8/a3bksCYTKDiJUgdB2/P2oG30syuv1xRGp8oMjPfUTstGCKGeudWJh26UtYnXcTgcajMAqTcmLD
+Wb5qr+b9SEfGAKt6V5ypnMSZfYPje4616rHA140uZFJUj/W7vdM7tO8fZC98T2dgriWB1NeM9FH
vru3+ubbwp1+rFd4+EC09T7wOrlFO4Q035wQ6gTS0R4rE38mrNn4atlctZpMm+88kTMYgtL2tT+m
Z23IY1sr1mtRW+k7P3j0dpYHX5DYc7SQS7Lzy6B6xlnCwYqbCQ5lfTZ7HFBaRUBgVhvBezP17C2T
Kb/MY06yXGIVX5U9+IxSCUpGe1Szos0UU9QyEOcvsGmNg6x+iKDgQejJF0I1PxlUGKhhGXSS3oRH
5KRvrdmXmkDK0HbT/tRnVmpuXB85xq5XHQW69mxrqLSN214Ha/9u2ym8dO1Uw5d0xlkbZhQZXxu3
EQ8l3yP4L2MjePZSnhfLnryN00jjvmX0O+RWLatwoTiQUgkUBRdzbq03Ny9QkVXmzPRg2FoQVpWN
3L7BC/Q0zM20xhafkhpq6d7puVG9ai0F0bWhrde669hMDY8YeWX5IojnTCbP2YQZHO2u8B4Q0juf
yZDNccVIzCXmC7or0YkjH3EK7+TZDnInkyzESMrMj2+hTd+cyjNDfabqBy0M27M0cQpKzYoXY/VY
FuAJrSKgHMQjH01vBy8PATNkeXLLSWgR23vwLaWBrk6k+SJKdouaat6TqRLQGlYrQuZk4MXEbadU
Sfku4hW5ZHlsVGu3MxP/g2qKwzgEItIHNDGV1hCDCQZAcpmOXrES7YVkxfngDONxLliYCu3UZNaz
UkZkSxw6HX6QnnUEd3ryOCReu7eZvSLZiC4aOsXmvqIJCpSKF3/dKWifWi+jHFekmZiPfBcH0+nf
bdcL88XeFIOfxXgTDj7CpAJdvTu+SxIlC8/Y1cFEUbgb+blP0e9dyuh6Xej7iR1HC51iDcIcxXHJ
tS6kRZMZkmtEpHQdxXrW1Bs1FpE+v5aV+9gusNj1RN+H/2zr9SaX8DHTvJ+qz7LjQhttmk8ggnHG
iWc2w3Gnz/5PHX4/tHWW29F3ejscrBxUZJTriagp9xgMJT0VRbH19fT7lGaflrEsZzsv987iTBEu
XhEtJqKx3K6INexKVB98niKxqX7yl50DH7wjMxfJgM+umDkn33K+o1lhphuJZ2mIwmWC16Pqtnra
3AmPZbZaEVqSz8Vk+KZ7sb5yA2+8dpkjowAD9Cb/1ucN3mECVma2uWWIuq9vB55TFSXh+MUS+41h
h657o+Id/8Nq8SoU5hZgb1MHiJkpIglnhYJDmDKa2yQesLMvqXN1mjEugFDqKYMR6n6Ys3e/+sYl
YI0fWmjLBL+NVtgZHk/hbnlAPyhTtsLb8ygMA4WUs9wJatGphcfmqS88Fbc4GIvE8EfNXLb2hNCi
THWm3pvJ2RIbgPcn1N8bPyu4fZzTHKQkj+5lPkSrHMPKC55XfE7D6J8MQk0DlNplzSTrtafVh4Rz
Mp+yGecqNSMNCWZn5NDuLdPaDWL+0LPyQusbKJc5swq4G2jpry5mCOaG7VxRIZTVd0VyVlk2h12e
HKdKXZlU70pEWaGo3GLTJP4XQl2neF1uZ3p6HZuBmi4o/bBNzAPyF1qh/Ju53umRRa1xJbVdU1gd
vigjCANWmFAoaR+49V+LpI2IvkQHOXfnQm+v8xqnlXkw2PvZEWOhEzHFgoePBHIjdOYVdNu2eBpr
JH70qEy6HdrK4/hR4kFoTbnv0x6mT3Cf6YnDtCQiWn44r8do8cV+8pqzq9d7BMiAjoz907xtKfS0
k4k0w6nBhcuPBgysP1Yl+63boRTsPDeqpmbeqwVZRYtgbpw9JwL3e5j8atuVPe8aDew9jiYykMk1
JVdxTIk+0KbrapHTJjVi2j6myWfRUwmXefDDExW5xWUfVuVnqxKwenvtL3pj6o+qW8bYI3mEkXKk
Iqfw01eC16jiwui1b5Oh4Vm225A96KMiuLKhFgxxoXbBsbJD2FLgNBtjlSITAmIbmmNGzRzRR1+U
ejX8FPldcE84XiRz7BqS0qZxKLcECSiD9Db7KcnP2C9jMRLmhaAudttjMNHtI99a49PPjQ+Gc0hu
g7gSrfMfyobO8NSZT/Qq8cLLYT3NFIl6if5Q97TcOKCtHPLfGn2+ZwM51NP01s3qrC9vCNqujQy4
K1dETYid6n1nlW9FXuwy1hTUwfAsWRdhZTzmA6lN6ay9aOYlvzUhe3Ok9OGEJj7065X2rAplRh87
9Xkpm4OW+/tGETmp+HvTcLAMfCbcIemCW2unqbMNTsUQZB/9oCEv9gXcISyTF4mS2OVE8dYnwxwA
+fttHuxGcFFUNIygLjsj+LTuRUntX2BTwmw4FfKNoyhk5gjBIEK6pOAvrjkT6WxP8eJSY7ZaD67z
ghErMswvzvKt7F5gWlj2WAe5DxDnMPoReNtHDVKuzn9HRBL1rREZ4B36bVjom7teA3MjRA+1MUl4
snibtc6IfFGdVh1rZpsH83Nnw6NTolxuyHIREQ6W5zEL7G0zm1fbw+4jO8UeYmKYXPtPe/aOdSk2
tjncV6x42yBX5RHH0Dllfom1zDdObVI926NxJwvtoGR+e6op6CAEpmZp7LsIpc96thMVrxZlEMXg
7TOdNdRE3qMv/mOx0g3vagtaHrdnv1sIgDaN4WvjWCivNDV4F6vun3WiQvZ+7yxn4Cwbm0zVf3IF
gX4QbRjZ2XAmnk/HwXU7yfvFv0eJPO+mDs/riniEVNItZMZ7kqaIpuq1e5z0F09r7kqjJAHB4l3O
LPc+XwOScxcFhDs82SXosMtaI5EdefNKBVuSvve9vZy9ydkyW0PVje8tQtaANs9tJ5AOmA+r4qY1
dyTRLPtuwvJEFNi0MWbvOSMMkC7fk17o9237OpFNqnf1c6nhoRkpzu3R+ja6ATdgb6cacq1Zb6Bp
X8v02Nj2uHcqP9kChRf7Zk2xaaJlvrP12T2UfXvJdQcwt42JsLq2ALnALOkYBk3wSItlwS7jzHws
o5gG4q5b7d5LajClAHmqYEVChQbF0eGEAkMuqkuanArTGfbVuNC/qicS84tQj0bgvRd5mh+6Thax
ofLgvvGS5Jh7JeooNgvHa71LIOtDnYt7Yi0RpEGUGv43wYcR6lLpO32tZOyY07VRXkNtoFZd5yTD
Qe5lJ9svN1bmI6x2OnrlUY5j+rplIduH0a4OoxzQeGZJ1NrdK1j2c49IPRRTtr5qHrFTUApkdQcj
Wn+feWnqNzqzhj/0dylz9PPiNrRmlQWjqVdfyY/8qAljNczxjO8p361287ZUGhZo8VKipMXUszda
/3EtUsLG8evgAhoB/J3jmiH8ZNIbOpjbasDz0Fv5ppb9Sy3rB4E+L7LW3gYPzvuoLuV0MTr6WZGl
k9E+zj8zpmoS33wSs0T5LVsShkaHK4wAIxxwev5R+B/eKh89pPigENNzqy+XnOwCn+VRA5Hf5RaD
VGrbxpb1/iAr6RzqGUdlwY8nUq18SiYNv7Xnr9URyX9NTXf2vfIh9jLgA5o0zVR/Wv3s0NCZEYma
4Rgdkg/YTZ7DzAOfCBQ05VnzrIVTZ4JWQN+dHd2xIFYloWxQjMtulKTXBFVXRalt7TBIRpmr+DuL
iFx3mA65IGxgrVb9JaU2DPORi2RUZ+BxSc2/LS1jRm1j18zgnDCvUY7AeVHykcsXu1xr0oQ6SPoz
m+kTsTgTp1tQCFRaxnbtsHohzZGkNjjqrqysewp8SEtNeIxVj0O/V219TKXFEdQSPp0MagixeHl7
1+i/JhntamAY1GIpKpM0jESY0554Hx9UDnoDtJUxcJnGRq49TO8KOJbo5fyOGxRF/rRMLG9KnqZK
L364CoWSLzPi3UXKrD8SWATzTcWokWuxQ33jJqfVdavcbDrI2ekORKbSU9CgOBKluk18uCtNyhMj
bQ36mOboLmoE2gfsy4BIeSM3KtV/lHP+ptWMeaoodsaIAsG0pipylYaA2G/fU1ikB8SpLfpSI7j6
tABsQJKKyJQVDan+oF2s1YbCEKP+a8hD2AXFE4Lf58XDnjroGlrnNTgzLSKA7yHCc7UOOPYa9hVq
pwQ7ce4rddJSTR2IUyxexDr6525oHUpNgbgpjQF0XvQHonWCO7Rc98I1m10e9OJH79nDfjaVfjax
S35bpk57E2Uzv+d6s+5sMSxAodTKebX8amiNy/az3rVudo9o+KqN5g2n5QvwxSqeZmlR5+dBYhQI
85tZqjgwgh9la8VZMFJziTE9AplmHsrLAMECU0TNeL6GaPSqg135aAjMyb2mOTVMtde+uAEjTmH6
aA3sZMTY46/7tAmW535W+d4v6+7F1LpLbej5V3gVtZ9TIocMNV9ql5+hsIodKUftwcsTJypUcRka
dC3Ih0cib+stuNQGas7a1H1TH7KefnJlTflBZMVWJHQuAoRdBMH099M0fCROV20QQnCidavZRVPG
JIEHt4uDVh0D/byk+kcPoJBpxlbrsO1bzQ2u4u3J7HVGK4w4O4SVfer0btiJipx1s82tfyST/ltK
rfv/z7pjApooUUP/ndIqJkpf0BLz/FEiucj/GDD9+8f/1g9jGb/45F6hd0SaRz4JASG/9cPc/sRF
QaGjriIx1kZN91shkuX9YhLVRGATDAbJMLds5U4Mffa//uftj0gbRE+Kd9ax+Af/Ld3VLZ7kP8SY
N/2nQx8TbjPSYBCn/rmbiB7HVWhOJR7T+ifiVNxqoSq7mEabaK6aDc5Ddjqi5iseJUIBmkT9C8ng
r+rXv/sK/hR4mSV9aQWKr0AivqpAQkjGAiUv4umyHBw6SXz5mA9fa7ePaCalX/0faUz/1jP6TxPP
/3NZ1//+r4WCf/gr//Qf+m8oJzRvD9w/lxO+NHn/+eN/PPUf/Wf3n0WFv37cbwnqrvsLiUnE4vIk
EZKLpPf3p9szf3E4w3UGVoeMs5sW9Len2zN+IZQNGPkW0GmSjfbbo234vwSWiVybwD2khp7p/TuP
tnWTVf/Hg3X7jLxaRG5bJqrCv1YQVUahGmMCcPTJ6EFtb7Z2i5pZb8d8fXWIpik/bLDeDisGpMet
XAdF2xxpItG/cXTb+C3xhJbeMchuQHAZaMT9TUFdQVI4dastoShnp/1GfW4xi1hzKQO0otTzbOPT
g9YerlU2e9UH4UFt8t2qLQDT1M1pL4a4z2/Cart1VH2foZNDl5PS/lJirZ+cmrodD5FHsIFDN5aT
WVtN8VMjmOBfirH/mARok/96kw075A27t4zjP+cNeuQADpmb+Z+Q1E0h9/+HsjPbrVtX1vUTCZBI
Uc3taN3HsWPvxDdCnGSq7yhR3dOfj3E2zoznQYKzsDAH4k4SRRaLVX8z1nCLL8CkD4j/kEGNiMJs
gKXzfyo3yUVy+teMun97Gf/2Y/N+Dz9cH2FKdFoJcJI3xc3wDv+ld7gVEmwHJKLvhVfi0bAfW6kQ
10U9HA7SSS9zqnF1zMaUCiBsva1r7mdfroPYe/4WzPJqDLKGOmFLPVN7d4gb93zvzzfJFP73PAqh
nqMJxhSiR0mOEL67xyXLrd6MdL4Hjp5ccbCg+bA/VZFvW/KNHoPgpVRuMl7++brv3o29ro/VrBBw
Bv4fKnGdWVsQkjL6nqK4AgIGYchq+Jz5iUDIYC5yk0N3yMaRLT1rAfz+JTCz4717bEgLmIdBCVcA
hkM7LP96NamacsddkMt1wirs5V6hs6K+spCc8bLd8rC6yx2v9W4lSErzWA6QOTke0txjUP48EP+9
E8zQAp9OE4qr1kLw9zvJgKBUBVzH734ws+ROK51XrzwpPZvBP+YRTj4v2jAEOJqjPRm8tO46oewy
5a3bzX95K79LN/qhi2KmHylUslXAq3mv3joGuVtQIEq+JdADlD63fVdb7ZmkHmJarJFemCJ/fv53
W6S9JgL2rBIWKmQNlOp+HwCaF4WKu9F5zXId1s7FMmZ2QdRLmw3t3lAO2Px9XoN96ugjCMlAqNzN
zGPdBTT+GsfTzWNcZzV1i161WjwguNkMr3++TQvu/1e8DQGRu76PY7oVQma1sLv8e8KYOYm022/L
66JHzSRwTenyftwFVS70drWcIO+JsreLZpxb+5F3qfnL+/nPYMEpCX1E8EGS+2Q3728j6gVNqCGg
YFgphxheEL0o+04rGBF1LRNF3B9So8uvdaEaIiqnQO3hSeQUDhXdPiPa2si/ZvxWk29AFvyl7MAr
/Hm4fvJrfh8vBilEFDVCchzixjuyxCKxrwK3KF+HRKA8jk4ZmgTmnuNkDkRmpoHPzdFBnPhei/Ji
S3Go3FbnccYr4pI6TIXQRL1t7noNJbwZwSKSLYI6NMqlYhLUcbrRQpLxQkgUTrF6zZW7xRV/tUSM
t+//skzf0VCIVIFnSQQBWmsKIghWnb9NAGYmpEbs7l5Chcojrj8u3IJ+lyQmjvWeZp1DaE/Wt+iJ
UiTfgwVHOAHfEPGtZR5lgLk6SMO/riH/fRQHWkgyQkbtCSgO/5kWKBMPdZK13UunWUX9UQ5l5N8K
D62IazmYleGIgZJvz3W2rGu4ww907rM9Ad8eAvsNBIau/WJ71o6hqhblgU0QFqh/VXwuDb5MGHkM
MmYKrVOoJvBURbk9bxX9O9pGVWU3rZzR5wW1qCzxRblSSXiO6mXh3QHYX/kYNjcdo0OnBol5YWjs
uwMdj4DWAS0NLh9HKbVQDrkLRHnAf57LnedOY3ODsVN1+XUZggYxh3jS3vToy3YbsYYqSdyrqtYC
PzJ0upaL1Gdz/dJEWJ89T+7kMcnCKCXPmOhLkqL8ebK/j5qMfmidXTlvhPC13/sbSYCRqQer/GXz
QGYCSEcaF0GduS3a6hIG8kyg+PMV30cjERKLEFm1WSl79/srDhp61lzL+YvcjJ2MQJZs+BNDCErk
hKiMCl6SAkhOv5sFvYH0NiSwME//fBs2nf0tKnJWCwS+s0LhKsBB792i2CRdf8yo6+fab+pRgtYy
yvnR9llPNMrKofHQhKMveT8NUUrE6TIFCj6NRryvUEEI5wqOr0j7a4QKg8cF7aGIjvLsBdPDCCwA
apfaFniZy0ITsHD9BIEdP4F5x2LPXOZhS/k+kpcJvSK78idfyQ/wg+iA7uAkymU6//mJ38c1zrKR
a/lFUGFJ8TkT/B4G0O7Lmrkf0PkyjUsSq7QWJLHTZuetT5LlX2TA1Zi2wGEkH+n4M7OFu2entDQF
3YXHZKEjRUumz7daowYEMZkQ2W+D650gX3QD1Vi1lqy6ZK5tTo3uXs3qDD3kXP4ye4U9g/4rVEdk
QBHbJlGNN4hy6rtQ3csGVmDRiCckPSVra+xSewOjI41duj/XMVrvK/eWZItd4sRKG1Kos7LRQIkh
jfcWZb/U9iVmtFDg8UfLZ0Ro0ElYZ0zRkn7hp/JM2kdc0zoYTlT+tTx1kZ4oUtJe7HjcP78tzlTv
Hy32kJ71WCpIUZPv/f62xgVpwcq06xOUYhupRizUpgcqsnn7bXSjUmB4AsJwew5FY/fH2mk9XsgS
1BV96a2mVpqeYumY+YksFeU5cBiFZPbJaSOaNLkTM8X8uepsdDOEzYtcdDNhbSQj4YL5mLj8izOW
x1DUqc9QjGOYOeMeUAt0rV0Wi4J/vY2PDYXlX6wD3q3RiHSB7CqE58axEyD0uzXqzbSYVpqsn6Y6
bIkOb+mtQNKA9iknywxd2b8M+7vtyF4SpJSLDTWWbwFZ0+/DjlwMWWtHz2cwHjNkRO2ACcXez/j4
lOhb9B2ozy9WXVCuDHg1JQ0pC0GPUZo1NPb7MBhQDDklCHARDFiQ0wN1FH5qqR0W/rg0bFS/Xlva
zwhA4wEUNawVVpF9HYAG7YtwitzjI17RvnxwkeniThROAdtzGYx/JwDD73g/5yBvK0mQgEMC7/j9
iYp0EMcgd1k/ZdkawKEYTSltI99NCjgCm48wOrXywMpawTYF2K3pG/ZXLn2URYEJyXrnWqe1g0Jm
nVFPRh1xSb8hueVezInB17MMm7b6jhPTph/qNqj11xnTnPkDbUgXiECErbYCYkT+OJjTPKtoukO7
LKHJENRA7W+kC9bggCph7O2LZTQ62bVL1CN8kjWTBiSWLuXEYoAyNGP2tDiw7QoYUZ7xH4NqXP0U
HI1nZnPu4hmsFvlbko6XYxaSmcFVq+CUcaxlKsIIKPG3hWjdFcFpop8raUE7y/YJg0WRPxu/wvBV
+qPwkGX3Y6DL4MJAb8a5mMt9qqr0gsreeOhbd97w8Gpc9+zNXgY8he46JIqubGtY52pKS+cJXd1l
+bSMixxvwcgg1MKOEZrvSgeBftpCGmqwKtoWJtvHeAH2fEbauFhOW+tHsKbispUi24d6G/ro1auL
qPkOW6OdlgNTZe1/ABGHagnCaIbCcjFCOlER/TQXPuU5qZ0yuIu90CnL8xR0YqiyHxlUoZFRXiCm
gnzaoLQwpTdPD132UQbuGMAubPyuCy8NZAC8WBu1gAOD3pKOM205laQ5Mht+PRv1gAee7AH8+1ka
nZgrgQRRMCE6qPfVEOVzvEsdP8CpOUv0VqyXczo4GYoAec1usy9j+nrYSUBhVp9bNPLowzA5ZpRO
AGYO1BdMR9YV78ZVRkvwAVnkkA+4nfaLTp6jX7RDodDncls7+P0rvmqxmK6KQHepuPAWB8n0PWLj
pQnPaGV6NSAjH52gGaAPKpHTTSoVm8rXBaAAEmSFykAKfaD1PXfhPWatxVydwlI6orsszRpH04eg
gJwWAxiKbU0i1KPKymekvVFIvPb9amCk0DcnZN8StXsQU45E17m68fIe7N49aksFoJIZhsiQ4mYL
b9/iMoW9pXVyKlccEfZdcxpNXVlorDlG11HNZ5GKhuvVRYWJnUmjvt9rjt6MrIgM3tETjZ7M/hHu
n5Rl1/exzen9bODp913mNTI4FdlsR4xOfclHO2Sj89jUoQ35/jTCPd3H89gyATbU5IPzGOuan+ve
HjUbkcbkDxeUqoHOxEPC1arM45CJ7K59PR6NTqH+x6sWO86NHxfUkhzjaF4FSJ8o83/0PQea/qTz
nExrP0feip9rHqHiQVMS2aTePI8opeYN4+VkaE5mZvO95TYqQnvLOW+62x7pDM9cgc6Z178mzmIn
GC03++bV6vC1Kq7t0EwTcgg5W2zUz9zD1Axcdv/reTTisP0rBbeMr6mla4PHUvnYJ+79OaYAtKP5
7TEWv2ZPsg0xfxKsoX24BMISH71h1uj9rxwXaTFl/yUHVd5KN9fO46+hdt5+/H8H+e3nqBSI8jYU
Xc0NeI2TTa9ITXVo4+QNXfPlthfbwkVSIdPcfeQAnraQWN5eFF0+BIqOnLxR2LxsvHhNFNow2bQG
H+LatIzSJOqKHxEdNTa9p8yRTDEsltUmvWmtBF+swtTtX+O3EWw7VhBx7e2ZMpFzRkOeHB1tD0ht
ZE/n7turfZseQQJu0T2idsBvYCVR2YdfEBRinqYetFYSCT8L+OLa9m6YPW1O7pvxiieVdnjfJtIG
GJe75CHtX/FgrPB7EmIFs2sYM3vrbwPqbPPGP1owd354dFzVlMXlBoxrwYHYFpFcNPRMy5qOLR/i
sUORrX/Np1D0r16AFFy8Q4Wvtg8P14rpOlDLtn8QpD0f/pRGfFSNa5cDWjL2/hukb7P5CfAovIdT
k0b83ayXsNkvymENvfEa7pKdK3kxxGN4/jXkcTFpbgesa8kfYQdouXhB35N9fvIQbnHRu9JFBJ+q
d8Ym37t4znBxhVImR6ax6qhtVhQMKNnwmjID9i61y9mwv/K1ErJvEaEPWoplvZLxUC0tlN/WRRWn
ivHqmXYJelrjpRd7AN+BQvQDHySNqrqre8N/13qmbqfc2aNU1ONOV90BdE8oCsy64OpelrbTc9Ak
SLugEw8iYTzMdNwoEi+yF0SYSGeViY4VRgb8yIJ0azxYaL7eli9usBTEm7SC+lJe/ConFxgQ6+Jk
sorz7rfVH3wpL7oiYzjO8uea6VsIPbz2BEW67RnQSTuPT/SVM9S2MO60jw66cmCIZLdskM7jMsWL
8BhsrkeUG2n68z1v6eysoV5lp/hb/TQaypnf9oywzzvmueADHHjPz/c51Udnl1cbdeUYyb4mBsef
r0F9i/Sv5icC6DFM6kmZgXn1VmTZPFVByjINoqviErVGxL1321vpLeFYTtUQTcqSEiUuTRx965qz
E8LSyJdyDq3LwK6n0Z9zivApKnKEShngaubdodQfM8yc9ezgmVzaUoHA549afGGVQtU1IuY85ZeZ
9CxxruZkADd6F0tAMWA5DdvdbVgmsBY/+pSx1uSISbazZqdgxsR9OFC6wAoPjSgOuC9+Kj2O5GyG
MS9/c3w4iKegqe22UavEjrkWmtbo4W0ki7GlEi1zN5fT1bypOgk/lpuZnUdNMk1VAZJLHLwQb5lf
ztxtjEDhu/YZwA05BH+Ol7ZKVeXkq2TWMTpz3UsQQ5bxXv2lCqAvwopDL94X7TA6/8w5OunJkR0N
RaHdUFH/dvbw70NNbcafS6BoKR4GCNqpVWbLwxyS2/TfEaufevFlQGJPu2ddmglJTkdsQ/m8+Qb9
v51hd7Dij57XklPiXhMbzzDLa6v+O/FFJ0QqdaYztRx+Pcnbu+zRZmR4cBBf7WP9DDdVNdn4F6+p
jSZk/3bx5gOEvfrY/KzeJ4WwX1MeTgvERDQG+Egk1Yn6yMnd9jbyKulYyinZYnK3AUmAVcxCtasy
hoPYXvyasuSURCIcSu233krwNpw66V4vaBmGOw9QR3RvshAiFtyqhoK9v25JLC4RgLOrPHU2Ww4c
6BPx4ZOWQareXOY3zE1eMHVLe+dlTqfx5deFsEdhS+uZKs7j24kNIfItRDOg6Yz/sXwLWOVboRG0
ly1GO6CJ7T1qEDn+oU7rvgWB2QfGeTTorvHM40wXb7rKRWrTuAw7HecxnAD6UKz8ueCsCwLzOlHG
LvJO2DbjoZkRghSAVjd4PqgzDk1dH8HmsRpPbwNCHdgGvTIKbIrlDx5SbZmQGPn8pfD17kBPLYf4
wAwWBLfA+09ZORvpIVCvFo9ZC7QG0jecQVbD3BJme8e3Kwj9M7u6phxKdfOXgoI9uP6rVGIvD3gY
D8AYH1yu/+5gq83SOjOI58dfoREpdbuuOAewkv58iH7XF2I1uRhpcS1KVvz3vTfrjGQdTHWv+d85
AvqqbffACHz/g5UU5knjILMv1eTIWz+2vvZ5Zb+C45/v5fcSgnIx7OT/yqrnSMk8F7+f55NJCsq3
RfqIDR9hLFeezceHAWgIOlekzn8b5/9eUMToVeExHuPio+J3NQv49K5X1W7y0C8NG0VasuNfhmtJ
mPu1sv/8gO+9s3hCarcuGEPkgzzaUe8uuFQQGZqxgvLxFjGAVNqi/RrIVanTYnmWuJ6gd/jRzHIt
DrVpbDyXmtDgDJvPfvSXO/p9pjPm1tAtZvMKsT63EJbfx3yNXWcOV9k/VG+LaiavY42j1p0Q1/No
ynkFmY9KhzigQmV3xN7J7I0gjA/OfA9YlPWpatkqtnJCCyTivuv5cdZH4t3lq+Q8uZ/f+llI29sw
++eHeP8aeXG+i/IRHRMsmfDG/v0Z2Hf7EUHR6Q7FABuZtp+JUDcolMpXJzL+zf//9RQkWtf+Dxvy
d2MWLmQj+A6au1/b3pJmvdXmJrK2O1wg0v+v0ppyKfl7+AyyMCRL9T/hQM4JlegpL+7etiWSZPs2
QgzM5BEiqd0w/vyAv8cf6rNY2jJRLSiFTjH//n1A5xUrQ9T7se9sHJjrCFPUoXwJsG/46xL876V4
dRFtr8jnpA8m6/dL1YmoV4O80cVbKjIpqiPMI9HXfPz5qX5BMf5vYFXUCrlUDEDGlYSQ6H270HXp
y4R5NuBNINxsOAq1WDSCccHet/+goU0Pfd8OKbXVeFcnG6fFHZZ/o1dfs1sDwQHJVXZUfm6ET+0B
dkWi0hR6IrmBau+SJS+9Zd0ngpbTl6HH9y496kL4QEvrymxiRATFDQZ037Wi1HYjF7jgwX381s8r
set05IcEZ5J+uS3TbMLGgyQnyCHtuAVQjQsOGmGOpZxTdLyKXwlK6PBrQNHf0goy9IjNIvgZxt6O
GuXsErrnrBasPY6GNg2YJ+GQ0IKi5pzQCMMPkGIFJryTQ2WTOectt+lojrLaXQSgtnxXDmPtbbtm
0HGDHHQXVqiX/2/JA+F4buNXIvMzg6KzNjO+Wx/ZTRz5HypLnC3KQByx0uKSdcmpYrpy6VZARKgW
2I/5mXo+4kVPkrQ3RvBkHWO/uywCLIsoBgwTQmL79e0cFs/rIPtDVhokfB6owMCdq/E/HaM2QZYG
q2C33vXIsilxH/dxh2lH2gNd7D+pNZ629hP9BtvRIgd0RXDXIm/dBp9gvwV+Cn7PB05wyhCI8Ip9
7ZF0/rNy9ByiKxVgOPLiqWUdozvKZkmH6UtcQBIvGtSJOAkTOJCt0mNGL/3YtCvv9jAvAtn5netQ
mZj2pGaegtjsQ6m+KeNhHND0qIo55zSN2wx90TzDrcLH+2F+hS9Vrhn8ShJuRMLCptafGyovOEpF
by23X7Gopx+eBjcRhnQcOJqsCoQhi/6ZZ1H4tnni2ox203mbGtXPbLBBnJEjm4ZXazp4XG5Qe0Sy
tA25DQH5fTeXzhR/Ioi30WPXxE51qnOVKgCN6fyo1lwVmGjMyTn3J3mRuxKOkV6mCyoZ7UOoAwFf
QCEsnI+VS8140p8SJvWFnyqkX1l92Wuhu+pz6ubtYYk9HMqiCpo6h11KSqKBpNi5Lzg4Bcg8d8EN
EqTdIfSzjLfrOvpUhAukzjY3H6Agje6RrHw8Iu2NlEM5BPW3rDOPwvO7a+07Kfqrw3hUAyVosC/p
xdSaGEDzHH0Msamlr9/l3/OhTw5VBjEQYaPmoJIYsTocGk5rYuGbOAGhHFBGCHv7RROeZv7kJeIN
2ateWnMG95B8h2tfWd3MCo5+XKhTVrjtYwfAFZEKSjRQRGSbPs3LFn2FDqs4ypv60xyJ/OiK0b3C
qi+Dio6K3Y1Pme6kcTv9MRRh8pHiYQ5eaZTxd49WD+cZr/MekNnJ8lO3Ns7RG+rxYZh8Cg6EgsOA
YBtqQhqusKpnBD3DOMmizxgVxuslCATzbUBewsOXohs55uR1tu4mqaIf0ahg5TuJA188Bo5w8L2x
+LhM2OYoevXXahi9HsX1rP3qFkN3s4S+ez2gScMMTZTtoabTjC+YWW4RYkfRqm6dq7yUmThERL/v
3gwnCNR/5EGGBFf4Ze76+UfvOFZE3Nu+otmCnHKcdMAHt21g5iJaVe1ATGlz6La5XK4Ck6Kl5npd
jjtJSCDmSLWf0KmVV6B/q+5KL70+oYUkrhU+bSiRq2c1r99cJDvuUBcxu2kwI9j03kV4cKmn8KCA
mR/9EKpXl/n6y9phB1hgKzqirGdKMBAINeWpQvneSP8rnWmE0BBWPLcUCnbCrcePi9eUH4dsHaEJ
j2P61Gdr/1kvHRTRfjHLPvE0ctIF90fHNaLmxsJDvQNaejTfx2LIqn2zTcVXBIi2HU2e+rlp837X
dZP3EYmB6LITWOgY7Sbo6zT+1yEKEDCg3j/RdvANF01GNPWcnhOpSW9gvmOQh7BX/FU7JDWAgTEI
hMo89PfBHJQnAn0Q7GOM1y5Gr83uwemA7Zgz/STapjtPZsF8sJuCr1omTzMJ3NPWQws6952/7oq+
Tn+sDMg5G0NjjqSB6yPqPSrZab+nY1umCCJl03SJxwhy/eShVgFkiJ/iZoxfJXR5dCCS9nXapu2H
YYIfJnTNb32ABWeXneLQL/34SH4J+3puphtHD+XLhhPKWVZeAjKLcvJdtro+e9lCRHKLPKIepMrg
IqQxs++GpjiXyugnsF2S+5/Elec28lQEcvhCXa6/j5sMH6O1ih/rWm/X6VD0xyUk5HIMrvO7xnfH
Kw1B6L4ZEv1JR5H/TZYTwUH063TnrzWLh5rWB0+O5hrjUyg5SMm01G0QdEuC2j9wPAZhSdkjvtwc
ndzAn9EfNxFlTxGlky/9Fo2f2PDTCxZbeLt5zgiGKchPVZwoJC4rT+7HOq5QeF8byXzXzWlLHeQJ
KMHf4wDU9XuQIe5JQ3v90o0G3muitu1Gx765BqiEIYtTt59SiXElMbtejmg1RBeeFW+aus3/gKSD
pDKvne9OIsCg3azK3/J4v1pV9OgQGkra0U2p5BRC98LUqII1G3fJzex06T1VlgrF/bV5rkb9ld9J
KfTm3vNQk8HARizulrgAfqk6L0etuBMvKCgZDAOy2b0F6mOecjFN/TlDLMnfx5kXXvtJq1GYd+sm
vqqRLDvQx/W33US/G37fViORs41wfWuZNHetQ7//enVQJPIPgTuP+qaPJxo9aF3gytP4ff1BIvrw
MWzivNsjuJhhSgbN46FI8wkqYdWu2XWdl9CQHd0oQIhJ4jnncBqGDfZ/o012tqmHe4j7pa1wRpk6
DCrKq5Izua72Ho6/A/ZSJpluqZagmSMRSP00h1uLSplbBTfA9RIIvB4pIoRHFYzPKuf0Zx00YLMq
/CjctAFWdDGNQXilxOI2xadNromYrIy8G5srQbBzLyOfjsC5r9YGK9JpUOYxdpAMB4GTVvAKtZOk
Vbl3/Hh5zCWomZ3IoHK2K+IS55mDJvIEYS/cmzkuIHVC4XHDW9QmNiyS1n47tFS2rgox5vvAC8ur
0VmXofhQrQ7cHcnwQyGuMS8SdWlRWp1Q9Ydx9AuElFa8hJCPwhKuZT1EtDf3xluxO/ARAsgQa6Q7
u6sbyrywXpe+2cl6pfETmqK8aHLLt09pFN6WOWXSQ7Hky4VMfQ/148jNIG9iyojfQ6oxF+qMQo1c
zHS/obOOdw4uSuG+RuNg2IV+KSnFUbN7xgxGf59iUhOpu1Wc2zbxrC1NJgxWYMGCV92e3jxQtBnV
guBhdfCYJDEz0ZojW0ljgx9oXXy/828EoT4K0HSqsLNJe2/BcLUOvTA7dmJBQ+vWc6bAPNHMrZOL
oscYLp2ml23LUtTmuxe0c/Bs5phQP85gO44I0eqzy+bhEiQCTfsr3K6rVVR3WmK/NWUay4C+wxop
BKYJmbZW9aNuquCgdbDuTJT7xNdprL/hnLudILLTuUqX5JYOY4RNwDLM/WFjs/HvoSTKxxAAEZoc
qNqS+GHcB3oszefvXouOTtdjl3gcwjC9GdqmfTT9MKZHs6QTWqFNjQCkUy/xZd0W/UE0fYWESKIe
m9L1MEdCzh7TPudWlIt/LTqalm060LyOORYdBIJOXxsTmjN0KYE9W8gmfHDxoxuOHUIVd+AHYRN2
2oooDDNavD06UntUK+APx16dgCEFEGkwl+HhjitF7sct0fn3hL53fy7orx00i3LebWup79jl2fyR
rq2QliC/4BbQ5ULG62RCDC1N02XP8GO9FypvywnQDlKgblyfwi4s7p3C1ahdBdlnt6mfqgIkWMrB
7RSKpPjSzmJsdzgStF+w09VXRkio6sgUFRFqEsa/SjqEntCQoMKdL4iu+0J+KDiWXE2zl38rMxm+
lEnqfS49Od9MdG4PqusxDqZk/EzxXcDQiTfEg2Xh9rdBkkjyVoKjnYT+N7+0h+G1qe2uvYjhtZ2s
CnkV5DRCKSa3wWWjmhzZLp0vI72mraVYGGKiibIKcQQ1t7xQ+KAM4jXDLarcCdzvml1RhXhIlfxd
hGQD5kS2QjGsA4MM4pgB5NTkWmV6VXft+D8dp7ZsX3ZSui9svDM2Y040TxfOWAaHsSuci7xX4sni
Bk7eNpWQGLGC+qDUUrwilNGxPXDyPLUmAQ3VJkre0LrT12ikeNUO5xyhbxYojq+lGJd8P1BmRMJk
qpZvkI9ZKyxKzmmmo4r5faJrBem6mKZjU0zyiiI1IrVzvmwk88BGf/hASJNTHWbjtb9yfoNRrBIs
K5LeUUenr8H8utukntFjrb6EHW5I5SCHQ4VStHtn5tB7pLsWxaCCyOFgus8ZbmMkVYjeuA2izX2G
MEi/xKSeoDic9k5ms+egGmOReGvt4himcfBBVgBDMSx10LrLCuR7T+kU0EqBkFqUJGnoCXOMnfYJ
pnmCnFoiZfK5QcG7/CCwqRoOnCqSkpCGW/DW7bVn0mo9O64oGv9DYCSCFVBzc/m1AjbqNPvJiZYC
J1zdlIuLwFYbINrBaXtBp8JsWT2YfciGi7x9Rv8K9RcDmhtx1WZaIUder1EipLsfDAew7r6arBXD
bgHmHZuTNh16pWla+i0KWywV2iiwcSTszGnp22A8peRqzaXJjFP/M/TDMuE9Cv6pbtAZotf2mLiC
3su5Ayg1Nge9+o5b3BemK3kPvgNcymCAaugBTMDcefwftROHLuM4FM0KIxML0c+KLlP2+FasdTrb
cBir2JZGkXVbuusYa3P6AuAFbB+EdbiF31M/gbt/Ble9sd56b4jzLwZNC3QfmohCF4aoJT7YAVsE
4Xh8NhkFhegGiVZ3uXOL2F1R8E0H05dnrGIEb4str2gLZLlMM9Vomo5mba6l4fG2Xd6Cshj2gF5k
nTxC7u1ydBcAqubyyjWmX1twSPlIjsPZIe1PXQdDWQDTQ1kPFNKtAMxF6t7FRMw1zkmiIv+cj2G9
rh1VWKQPsa4EUmWq2T+mDcR33JhmEDcxtQN02282Ur/omDhVkNAFQyGzww7P72P/GK6b9M/0/epn
NNirJ9w/0fcRmBIh921YO0fQJvV3tynJskC/Z7o8tsEQZ4dJg1NZdpvoaT5ugVl/ouyv4jyd7hXo
2AvqwPlN6yLlXorA3BYIEuFqLmvAWlNMI7hzqsciXubwsieF+2lfvvr43FqVTT26oBiXyFqQAqEu
v3ebmyANrf0aFxf2UQPtdlsfhtyZFxIEpzqSgXJCTIpOqbMOfOTEkQFZXp0tWdCG8fBD8h4ilCHU
AVWm5pvG817vhgKZXyjQzsRpRBdediSd0MOFyVQ5fU+dxVZcyKhFg5RFhj4iWxdqWbXxIsA5oo+b
feL6LSodqztceEMbfqmmykelDOXGFJfcTeSKEyr6CHd1FKDAK1xlxs9AH6wauO5A2e3BdMArb4wn
wBVR3LpLOXmj540C6XK70HBbsFgpw2NYBtWVkyLOOwC8hlwBtg6zpn4vVnT+okbFtKScMTvDW+DF
hEvq7CTYuou+q/pibyiYvW4AFpgbSfzROG7Lc0LFD7xuuV952Qc/TpB5KsBW/HAAL1kdiw5NN8Lw
8MLhcs4+IvmvbdYlRX5BBhNcaR+dhFdCpFzPcvKLh3aWyS0wyfR7qj1GPpq3BbhagupTuW05jqC5
Oz9FizL3s64yHgEaG91h9NyIpiGCaYgRxA8e5UPM2Yt2vvQoWuQHvEHz/5mlD49Qleg3Nj6Kkv2s
1WOfpO1pFI37OdADNFb0Qg6ZrjYQ+gNyAlCO1jsPMlh+EAaxD04oDQD52LqcX6aBBp02NBtwUCws
kXufYyx+Zs1peN81IUICdIjos7oSYuEhnSSasGQ+CVWYsQuBF6Iw2JMUNOtwK41VZxHeFB1clXbh
CSBE92lG9hLU8djwlKABwhdf4x0NJT7zP/SOzXgHTCKaHTk1UsZBmcTAUcoe0S029ALkFeWS+w0j
dPxqgq4LjuUEwO4g3To/bj2+rLtUAacDNlJ3CFd3/8xD1hzReEFdZ1Trl5BoMeF6i7Meik9T9DAo
DZcfUWWFKDKYnitZi/ZWVom4jrKqRBnVSdZ6p70kvnbQUH9dq7y8WpxuuAerV+zBgImvsGJMQ58B
E7h9roZC78PZz9eDmddi2FU6GpOjQWe3Iv5qWV0XnljVCWtZ9ewkiELcUbnCrxQgR70iJV57X/IY
xMOuBohx14IwcY/hrLD522IBq6FPXFUfa6/IPpVq0fOefZOsjvz8kElMx+y4BR9miewfdZc2ucNU
Vn7uQVlYccDqixzq9rPGgGKXYTb1EIKoBChlrZ5w//mSOrOL2New4D1F5nGL+3q9R4ZgfmlSg7RO
waI+6LwMP4xmbK9G1cP10GF5Q10gvHASN3qmYpyHTIM0eO2QFDouqBA+THoVl+WA1L0VdMcoY23c
GuhMQ4knHIYITaUMPeUtdkicajSCzo0SU/UAWzbHAGsbDpqp7uMspsyR9MW7bhDxAhs4e5+zZF0+
x8no7brBoNlCY+ZYY3L1D7Bi9wA3fXyKSPfPnp94ry0I9M8uv6LQAmbggPx/hnMT3S40+c/dNLLq
IvMVgPJ43xl3TXbR2Loe62DDecrB60p7fn1mP0AB9/8w923LcePItl/ECYB3vFaVpGJJcsuy5dsL
o30jCd5BEAT59WeVe84cFdpqncn9siNmXhzRKRSIzAQyV641p5DiSROAU/Bf3y2jrz5KFDsOqcVD
ZewrUL6DRRHcq2kTvpNlEILUD1V9yGN2HK0wIC3rIPi2zqj+q6t6QD1IfUWCgooXWAkxz5J8wou2
b4dHFU59GP2hZTkiyk/QWQE2SY2YfwZIwK6yHdFrQMMRrNUroDTrzeJjVsM/BD2zGgpCc9nKLQOQ
e9VPeWWX6FvUhX19lOCpg6pcHiqmoclmQA2jELxqoFnQ0wI+QoJ2P2YHAO/4hmtjytYKfCexYjab
V4sq5i72bXQdht2Sfom7TiOojJDitiAYS0BFHR1wzwNO4eCBUqkAoCUExgpwZFzjgapaMQsNpwGM
HQpxKySt+x9s9FZwCaKhCaDe1TQsaw265a0qaqCFhgK0l/4eZ3BEG6SQxcbGtyZINZ4wVWBjpT5A
xzYHwxwasSnefRgZqqx8I2U/zaDLBr9OzK/YEMzT+HWuN8PBsSKLoVr3Sx/iSrbbBhA1mmOOMUkp
9qhYn38JWKaYaG7Kwppk/Dh7xeZHO+hYgqx7Byx8EttbCIbgwXwLZlsoRu4hO58m5vqV9tzlgAia
fxigFpiVRZMTMD0AHy5bgdAAKHNpB/GNSUyR/Lvr7ccQFACuK2gLoD2X1IA4krWhgiR6ohoMIoHu
gCELg5vDJk/yV6Prn9d12V3GshL06TGuCsEWNA/RK7pcVhWtGE0qquR73Q/n2ab2L+BHC6YxHEQo
aIBs7p//4mVP/vwXMcaN3TjPDqPle6YYuBgCTbtUM8xL/Gj/+ovmL1RNEHVgL8VDvQyhHqkNsx5G
PiqJZuVfn+K/onP4nxA1XNA5vKQf9b+RzSHCmXyZzeFD9UN3f7YXPA7n/+LfJCVM/AtTcjwKAWUV
nJ3P779JSpj/L0xkoa945grggM38h8bBD/4VnLvt+J+PoV9cTv7D5JD+K8S/gfIEfXGBqSLm/zdM
Dpd9djyAQgz0oqEP+8/PEoZ21n5renvKkX5WsP+vwfHZHjz81T1/zj/wkuWzOz+bbbdVzBXaMcup
1NBCr+tvYAn+QjPtACxABAsJda+zJy1BJlThPl+D5vgV1MgL6/bPiKhn6wYgSCDoyeWE+A11hb79
owGw8pVg9pJxJ1gIVEnSxS+XUwSVIMFRiN3wQn0lPrxk/Bw3nq08hXAPOl9YedrH+XVQQ36+F+I1
UNRL1p3wa89oRcx9mxOQkyiupyBSZAh9xLWfo+yztRdVKdF1bs1pLEZzFYNt81bU63IgHRj//Jue
WV/ztYpzPE1PdTqcAGhAbT955Yuev9z/g478x4H88xzWM9MLuOJsXq/mBE5sdh44qKbpZvNlPf6p
zbahh4wSvdx5ufFuwy5EtZ70k7jzd4GEU75WqDlZFD12ePmDd3Z+bXLxhW/9i1Lk2Y/CvBgHR3wI
llbQaT20bTveqyj8i7gKwb34ASLX5qyy9f8RGH6NuD8zPtRzGlV+B4roRNznivWnui7sK7jFl1bu
hIY0atgcQzDtdK5JP8qmnN97XksLab4TLMFGhpbIuVveVcuPMgLuvJ++kz7nr+nYZ5vi++3QTG0w
nywfRP42AkF+VvlbsfxBsv9LP/WZ/XQ2SraixBNvZPoGTHB4D8zQyyRZ/6Uo+8y6wEFMpAbrd6e9
+4nHYG4z70mmf01CPzPNgc/u0EeZT2OSgNm1NaoDxbk2xH1xAvLkAV43j+MM4vBBPjIQzhwBFIho
+8KdiFw0oS6ZB0mMcVSYRelA19rk21vazjgBGeKGRbwVWLoSgQB5cM6HrxjSf21w92zmN4GNOxG5
TBYRD2DcAUclQCY7r1ny0xy07eMInPh0AICDvUIr8oLPnvU0n4dQy7YgmQAWOcWylLdQsWDXmEX4
73RT/xOg3blykFlucbEEGEIa8grjv5AG+MNWyUbMi8z5xgvK4guIeWB/Uv4VAAoorI7zN9I3PlN/
Pd8aqJ4k9QzMyGkAFPOz5/H107Bx/5Xc9dLGO58Y7XFZQQQY1st53i8C1RSwXD7889LPv/8358ed
vvabcR0WADlOUPFYfo7ADEK2ZUseMCrpAy4352t9LTpwy//zn/v9bwGh0uVOsdJXgOppdQITBEpY
qF3Pqnmi2XZybVgURbklqzo1ErQWOcRHRnugmXZSipao8NYeFDe2bvoIEPZZevNEM+1cwPsBCISg
wqoxUnff6uZGqpCUCMH5crnZUTlgoDri+hQM/velXu+gekhadcCcvV7QAEMVFKmEmSIrbfnTQqqa
Fo7xYrrwJoWBE8AscK1p0uUWbJHvQ394R9nsgDmbvcwLAIoDZFyEKcGSb7K1LW5opp3NRi2kg+0C
l1e0+aDe532OFCYlKcaBfb7ckjIRvRkYoqOeWQ1gUW1v0MwePtKsO9l1BlDTQiF0OkHeDdP5aCfV
e5plJ+pGvrQ10746QdkB9drlkFcJ0SWdmNtxTJ6UALafuib5Y7bVUw8Wa9qqnYBrURwAMhvSsh6g
I7uWxe9Li44PyXjqfMot0bUH7WB1QvN2X4FIFPBc2pb8rcYlWL7xuFOnIun/FFw/jsAFE5ftfMlB
rdbrCzDq2hJDviCfG2/QJa6vaJvifMwBQ+1Q5MKmBOhxhLw9zNKnBcHU+ZgGE7Sq7Wp1itAeOsSJ
910k20/asp1sFsVJo6H/jm8ZBF/KtX8re0VK+pDRvvT4fsn7uE4LdcLe7PLiB7roxC/pX1oeMDQ3
gbVcnUq0uvvgG4oFxK/oRNd0gqoZVDbVKemK7yV6srtgeY1a77ylf7+nYC7nctXrYpWcg16d0DI4
8/zPP3Ko8pI+Y+K4ZBoWSYVZhemE9uGNTvhV3bxGBfXCshMntEL0BJxcYaNO/cIeMHv+KQfN6CvL
PjvHb7YkcV0yhWD6gFH3k50x7rWDpFZd7EXTjj/aFoC+A+B8ivRe/0V7+/yCC0pvoD+LCHzaSaHr
AwPXxTXq/DZ+5ae8tE2O/69d2FrMUShIG9v7aPK/JH70SPu4jv+Logb2e8LHnQZA7sTQQ3XDCznN
mRInAqC5z7TVHKlCdFmcTn+sZiKVT8F9fXnil02EUrRIcNuaQlipBfp3aueBuONOFOil3VqMqI+n
la9XRYm+eN7QwkDihAEMGfBiq5CGhgQzNFaEAKD1/gfa53TiAC5CAHrOiItpmqLl+w6XrAPJcuxE
gUlsXg2RR3VSA3iUhmjXJ/c0y04QKNgZ0sVz7HUco5EfJ+/7ZiteOYHnc/ybKBA7UYCZgBWYY5pO
OYfY5C7BPKd4hOhd1H/IAbB9Iv2E0D2MPcCdVkPuEjwdmKmrEN9jE77yE17w/tjxfqFGnUCaWJ2k
LY5gT9pjmJn4UR3v98sGN/wEYz/SjAdju6PBJZS0Je7MI2ACqNH5Kci4pu8TyOKlpB3x2NlrtsUT
68HrcQqn9m4Ma1D+DRVxqx23B1zJRBiexFZ3QGMvJsccviTeP2PH8btwWYAAxB0xAeLlCG3e6bD2
0qfdyt153VlUAg1v7HfaJfuzjky91bRPeZY8eJ7eMJFol7LHjtsUNCiQGKugkU46JZHj+9hcDVgn
fF930Y1ugjuOdxbNtOP5ALvGix1ibIgF0n56J1hM3A/HIflSzEmJac/TtPiHIU2vO+nR8k7kOmQC
ZStWYT8wNrDvLSZik9fuQ+HvI2F0/vdnNWggMyNEv2g8zQ10c33EQuju0rbacckx7JparzggAXLD
7Dd3gIEQD4jjkRDiGTvMMI0nb5P+YxjMK2AS0idZ/9WYfr4nOcgIYg0iphNgFleTZx6g/3tN2RPu
pnng+cZQh0jzQJZ6uxIDrgBjRaSUyRMnzW+Jgfx3jzYga+Rduimow0valrh5vpSAj0MqD26TSkDZ
+ukWfOm0Biloai7PYBGD9WsYVpxBPctD0owPG3gPSKcQA8GXxhXbomZlEgXOJDiBr+XRZ96fpI/p
puBgnb3z2DhyTthboFIrvp+W5DX9gN97Jo8dp2/A7W3qssIZD8JrVesn4PtJFxPuZuEpWICWiL3h
BAnGdwbciJjhJ+Vh7uZhBWrgDi9Zdcox39px4E7Naww1L22I4/Qy5cm4hfV4alo8eIA05NcdJjVJ
SR7UM5fnRHig2mTNMmDAxbtB/e2H9pKPtHPi+KVVbYxZHsQTCSDjBII0T9orkmk3CTd6RDdVF7gl
66TfQ2sCA6Z6pB0TNw1z0HpY7eN8GwZwaTvfhUVIeqfxyPXKlaX56vXjSQQtJhzaR7PlpAzPXRp5
f5Sjjwsr7iVJ2XwNyja68ntge2kb7nglz6cF1Kkdklq6cczZjG9WpSNadnCTMVAowMQDAXkq/LfC
L2/CqSFadnJxEs6CS4P4XY/DchwmDfnlPnpNaeIFz4wczxQFxwzagIMi4vmmM1Bg5eMNbb8dt8zB
GyhVgoMCVcprcKS/FbX4RDPtuOXWQRl1wEpPAOD/tLa+7kTxSDIdistg0vZRinFhBNhEDqD73qbt
platOdKsu/kyAmUu5rZHTPhHd5j0PA1N8Z5m2vHLSoAFMQB3yymK/R24MG9WEErTTMeXe5IzI5Ni
gucoyAU3or6Ce9JyfOg4JXJw54PFHn4Tx0fQS93mjBYCXTwqSoJFN3j4kGulP7cYDjs0FdiZaTvi
OCWoqXo9dHD3DdrifdDchey1F9T5e/29wMFDxyMtpNnR5lGog4G+MPzS4nEJUjF/UtcYNIq2o0gn
9gDiAMwL//NvOZ+93/xBFys2LSAQwmBqferxI8p9VRXFnS2UuN0Wf4S6o2n6R5RZc6huxn1DC8Yu
aAlMST5fK4V7TK/lpzAGQ8Buq0dJPLFu7AEdZZpD7BkazeHDWPj3Pe9pK3dFDkoBsT+w8w4nTK61
ezxivjTRMB3++Vu8EI4DJ/rkYaP9jeeIPnF+1XTgt0xWUk2bn4UFnz+NkP7mvIfo8Wma1IFNCVRP
Amjo0tbtBJ9EVzNEzLDfeq5+diZ40hgQesX2ORT85ny69HNFCZabpQz708BK0OLG6tEEMv4I1mda
ogqcGIR6dutjFH/AdR00FaHu/5RGvtb/fMGdg/OXfvZK9+O4WiFbNQJXiBHiDTzMP4bqPLBX5Kku
wbg6eg953xOjXuAEpipXSkJ9dzgFcvoIHoP7ZNYkUBrE9S5/CeaphkLM0XDaBEhEvBbUu11laJ0F
Hjge21eqyiecylMHuoefJWPzqVHLTCsE8sC5MfBAgeFEoi26RvP6xHIrPweqLWlu66Kzg2aMVcI7
bA24+zMfDJ+7HlNQDyTn8h3PxWSbbTbDkNnN1N3Enmj3xp9ekzd7IeT8kgl5dkC3Gs0oHeL1VBqL
tk704AWGFnJ8594gUMxYYo4KVb5wiQnCcDRqB77hVzK8o7Tzf0F0vwQln/tWFwWF7CrRn5ZZQ6w9
Luv1jQZdf3UALa2Zdmky9+9RAh4fFTjdnjqprYerUZt8T0OMjpc6SMA2VmsBhq3Ce4K+zWh3Ee4N
bytd95/rtFFqN1bMfsc0ojdcI9FP+R141cyt8UbYMoPJ309isbTWACYpLn2sw+h9CKq67rQF460a
h3vZC1qJycXyYr7MQIvFiAz3wh9gkdn3vfeNdkAd52pED72MGqZD/z6GevFGS7UuyhaodW0qBbuF
bfZpiRPUVK9cel449dzxKZNjgm7CgzBjEnrt52z1Ds+r9gtpQ1yEbQfBavDZwboa5cGuxQHkbDTL
jktxTNw1phiw1eAItPlt2tIQL9xF1oJOYBBx3ousm0BqD62SmYbA4C7K2y9jBmpJWI6C4Wqd0rtF
j8QT4qQ7MLFF49zDNBfyGuPUhyYdaOnOnTYoB2gEzBEOXxeBQLMo/GqXgqP1ivYdnXQXrSBc9TGg
D26gjR+Y6R5MlwbEw+34o8znrYsTGA89tUui61h0r9zFXnAbFxRdlE0wWbSOsuRMBpNiLl6+J22I
C4iONuVHDe/wJWsJyoFkJ5bPNMvO3VRKiwHMCXQzSRg1IHE6j4h3YGugWXccMtSgrUhamWQhKIgP
6Xyeiy1tQyveM+dqWs0mL0DSHmcyiqrbJIpKcLiP1SsJ9KWvef73Z6nfRokXN8kQZ0IH9b3fN/n7
cbTEI+5iZsXo+eFk4yhLl3ZnIoi3SZ/mPS5kVqoGDJTGRBln5uD3X8D7S3s4uojZSqQpBIx0nGlw
nPXgwwR9LO2gOE4Z5jM4GjCHnGkthgM4wh4lH9JrinHmAmYB9G9qlYdRJhfzR77Z+2mZ3tFMO5ly
DTY5clA4ZGwsCwwR5C3EGyHHTrPuOGfRxeBQ2xYQOEXBu1XLBzXRkFAAJF+ebp5uacRqmMbdJAPR
ArhASPda8N1fWl6MBLdJ30UI3msFWpV5PuZN+dpA9e+9krkzAxgSl7ybRZQhrpTXicdAjtW3JWnO
DUTql2uHClMwmRauY4TcYaboFOmauC3+pellWVZMe89RNizikHtiX4WkQIVp5EvLRThK8DivUbby
tL1K5cyuIP6piWfQ8cwh8URez7CeLuDAavoq2DPcsmjWXQC0h+Lp5C84hraM7vpZfuy3kJQdmAuA
1iHkKKYWXj/NqfwTz6tk2S+T9P49Wf9fzkSC5+5y29dyAN2H3WwG8bhjCY4H3bSkixt4Ay5NQ1S3
DlVubRaPGB9YVvE+trSBSOYiCbtN8bTgs81sNIDpsAZllYbQKqla5J9H6Z8nTY753wQVQLSOAwkP
Usn5AfjKrvy+WORHzklM7FRuxYzBKuiOQMggBAPg/QoRGZAS20R8N9u6WvBYhO1EOpwY3L/8MWrL
QfcHKr2TxrttCaevOde0OAYF3EvbdT5Cfm5d1KmG4t7VBuqm3QYOK9pnCJ3EMc7ci1WKHjv4NE9t
OmaNoj3C/V+C0s+uRasEz0UQwnQ/27es89+JKn5FjOH3sR3kCZd70qoKQligvzvpbTzFTbeDNCLp
CuC7fYNKhWC8F+ix802CjRYaX4ekDaIDJU/7oXPqFRr4edAOqEFtebK3SQRGeEmbJfLdkno4bxYd
X5zC/sxSL3DcEQxa2hF3S+qYJ6ihQAyUnmhmDVZ/phS/ERAEs8Q/4JzzuV1BRN4CKwp09B7EhqCz
fk1E+4XjEjiH3Mshp7NJnMQEcrQYinzQoyHlDt+tqufzIAswvKOF2oy30qoDZo6vSGfFradPzBeL
1DiJEBU4iLi4Lrr2Lc20kzasx5VfsFadlmhq9gV4bSFa2vjdN5p553IkwfcQ5Q2q51Ai4I9I2PY4
4Rb5g2bdv3T+1M+heyxHwBuk/0Oq8pOXprRbhu+Wz9dNQzKBoyFZT/mfsafegJqSatvJSpBe9fol
wilslPjBa2gx+jOtceS7lXNm5rgPY3zQ3mO5fyWsGNaDHaDLSzsxbvF81OnS+QKBq66Ev+OmvTGT
pB0Xt3ReeUGzchAMn+JpgaxOjhpATLqmYx7s8qz0wdgUJQc6KPT8jypKT7N5Df17zu1/76f5v6rp
z9JbGdSxlw9oMKtmnaK3UE3/JfLn4byAOBJMk2O5RR+k0WB8TqNBgwc+mCZD/GGOB4PQIGjSBg3/
ahl/Qq152wfJSIMj+m4r25MQejXTef5SC1CODjwrt5AI93Zb1ilY8MD1h9JlO64fuiD9gOvZJ1Jk
cGvzMvAh4jBgOkX0G/tpqiU5bKoHtzHNvOPAZpvWYBoB8sFU014z3B5bDR50knG3SJ9P0CKoO2zL
OpUPJh8+lywg5m63Ss/AlFJ2Aw4LVJGOc949bdontUN8t0QfgzkIyj9A4tigu7JlcavT6ZG2I47v
am+rhnoDXGYOoGCeF6YBxyNxDMMt00NRqwk8db49giJ7wCUG/S7il3RcE6zPjawTtOsqFn3yTXIN
TQCa17u8QGLums3jQPYtRXg00dLu166kvd99t1LfYJgOPC9oHfd+8aDa/B4E7aSSBlTrL8NwE05T
byp4ztaaHOokY7yrOPtKOyeOW+IeE3YgTIbXi/5LI8Z23gMBBekFknm3Vh+CyBGaoZhq0DZ/W+Xx
Dl1Y2uXRLdZXo88VP99LQyiy7dQExSIwA9KOoUtdEvI8hhwTMjbAzvkO4o8/2ngjDk241CWjV+gZ
pNnjyU/qxzyw991AK3+BKPnyrMyb5l2RwLRV1WnIcVmfaKBE32UtaVJlwCoNWJDQ+QffykffBLRg
5VbpPdTsQBIPp09neZfP0wcQjBMrAG6Z3k5NbYIZXh8Z9R0x4G5sO9pd2q3TT5D3grYyfF7bCpAI
yGOlA+0hzRy37CtId1oNxE68AenYtODW799RXJK7ZXq7TVpKXmPMQ+rvAKS8KTYwadNsO89QDcrq
SmxYdijMCTI7b0BcRzTtPkO1LjEVBY+EoONZbuxRCO9IW7WTK9MBQptbgAALLvqnMmR3W0zzR+5W
6XthIOhmWmDpRvY0Mk9DGgMyLLR1O7lSW3+R9TmhocZzvSoY1ws6xDTjzjM0inqoPdQKb5Y+9a7m
jYtPXrJMpMsmF/5lnOJ5BNZNEIifojC/sYv4o8TQNW3hTrpsAyhvm2IcwMZdfDYpe9d5Da0d75L7
GGheBmJDyvGjqYLClWd3hYGUOGnhbpE+HGysobCD+4knGmiuzAK01THtjLtletwfeAApkwG6b927
VIv3urSfaet2PLNEaCorgHdPi4mnPXR8oGekctoxTB3fTGZfpsWCYzhsptqFop53catJRSLu8pQk
XoMO2rl+69nyaqr9Q5ty4sd0fFOCKnWF3hoO+LRAdUgacKczEK3QttxxziXXi66jFaC2upmgbCMe
xnGilVp46vgmZFSiKS8QDuc5ALklBLKqitF4PyDPe+n4ceVDpmLG97STvS5C+aQKWpOYu3Qlpq47
IyrcIuKwHHY+RMB5Yb6QNtylKyk4MLTRjBePXCA90CztdgVpu5F2yF3GkqrxoBnUT8Opgt8srPwW
LZyYN13GkoXlstlKUM8gw/FqN0Cioz1A+mp4rZRzPtF/L+VwV0NaWD+EWEE4nPJ8vElW815ySepU
oBF8eViWttRxe65qeyP0SnU5FweIQRARSm77r2yiZMuRLk7lGN1FLMggGEbzT7f7B3KFwGsAAzvZ
PoDe0VB+h1ZeSYpaLHXiba2Xs0gQRzN3GMobiOLUR6X5E+WgMzfebmUaV6z0oqwCl5XMO70Pu5h2
F2duvE0bg43xYbwvxnDHkYL2S2hikhex1Am5Yox7yRHks6WQYG8Jx9zDoalA40/8A07URYcoQYtI
hVm7QUVkU3uUkkkHhrkxt+l5OrK+YdmU53vO8yxYfNJ9iLkRd8VrcEExiGWVQWvIyn3pC+JJdF4p
Azjxmm4qWDZ647vBb96PrUdyfeYG3Bb6y/VQmi3zW/8DWD9AOVcvtO/ohts4MINOtnTNwNJtoCAh
Pi6JJZX6QTNxGbLqVpltbMsty9HE8YH+rsz7qW5p3ALMDbYQsLd+AM3mLJ7je0gMXk2Cka5x7Myn
/xxTgB6FADuZhHwHS6Bv1lx1ZU66DDGXtiAWC5+AmoGc6ABEPMYO6x1kzEhPCebSFvQxZsVYJZYM
TUpQAET30FGhrdulLcj9QZdQqZszTLQckqnM6iS8IcVZl7RgHpp5qkxpsmqC/FLo77zogWbZOYE9
uOZswvMZuu/2CgpV1yb/QbPs3MVluA5lP4czTsiyPMZREh3TIaCV3NjfCAv6oLVByebM8DE5lEAQ
QEmZ1t2HCP3l4UbXHWpc0sxZs0SHNuL3BbEOyVzKAsg22iqFeFAG8Zg3ZzEZ0FDQgmDsuKQJxiKM
RsjijC2kUqAUkXlN+pP2MZ2LONSCIIQLQvisjJJsUd6hUDEtBrqsQamAaGVe4QTaECiEplu76xIq
QqS6L3M5C6CKybVifAbrRGCuPCGiXSE0P5C2xSUtaEcJZmBm56zqvMdNLtdVHX+lmXYcMwESwUZM
zhn36gxanm/TrflAM+145hqiFllFes7AMPWQ++KD39HeyMwlDwKDp4EMHjwH2k03zbIeEyIQibl8
BZMsV7t4WHXjQ1qsS/zbokm+0XbEuavxRuaozg5z5sefCrZc8a6iXXpctoJONxrK1QKW0abe2vlm
jF6D3p0/19+fUsyF9fldc1aJXOYs6YdVXCXQEayuTK78zwUmQmPooYWSBjJnLszP6oWxXswI5kF1
64MtUw8e7X7lAvrkHIoSSASdQbZ+D429a6Z8oun0Mo7nWwA56j7U2SqX/GliQ3WXt5DYJB0aF88X
x2OCJARxs6At2Q6UwcltYPuVlvJdSF9SGjnLqELE7c6gBnGoi4oWcV1IH5SwUuj6YVsWHd8EYroD
YeM1bU+czNljSBEk7N6UbZOAcFh+HOqE9uhxCQ63GhNwwVLqLP6SmqugJ5r1L88IRNekGJpKZ9x4
+yiRmZ1z2uvYRSCKRCL6AduczV4CBJU8Anf32oj5eUN/4/wuADGAyhwrG+xGlej8doEXHb1YTrSs
6SIQWxtDMK9JJgg1Rk/Bmra7TkwzzW/csX5oWY0MNFk6gwxsc5pV9TSUStPery7+EEPGgQAcdspS
CI7LJDlKG5EQAczFH5ZlIitTQG0XStrvpK+gSWyJxQIXgOjZAAoPkG7KWuP/5JJ/6WdOAxswd54/
1qlKZaOnzO9/RLY+1KKiXX/c0f2omUcfeplTlvfbHrPM18Ab0fKmO7q/rKs/qPOBLtppOcZzra6i
VE+vBNfzJeo33uNiD4XX8TkBUgKpU0LXHHRFf45DGxUg9KjG8Ep7U8F3wQjWY9qZd2Fey2QXOYC8
Nms9Tx1Ur9ghbmis3sxlCmArlAbMNExZWbBtB9XpcQ/hKRLqCEDYy/jY6jH0UtNMWedB2XiI5XBI
urajvVlcrGPtadvGEK7NIKLE7hqe4AqgiITBzEU7lugAl6ChUZngUOUr2/ZTpBsaZpi5eMeo80HS
7o8q60XyppNvqyJ+R0qiLtyxsKMOwfSnMojW7xYRfIfEPK384U7r67KyqpMwrXqQHyIS7+JlpjUP
mAs3XBpITG9DqDLOAU5r2J2eelpCcuGGQRqki5l7laUrpKCTfNe1tL44czW3FsGAYwxblVV9fr0N
P3yW02KYizNkEAAuFMOgB/eDA7r5+1QT31kuzDDeKqjZAx+ZqRrywQIq20NHuxC5MMO17WtwE25j
1vZF8SldbPWwscL/Sjrbrvis6Ms0hx7WmBUASEVNvmst8Urk4gxTvZbdXMP0kpb6UK+z3CfDYGkn
0KUE6OfeAw8srI9c3tT9fASHEqnbzlyoIXD1RSGKpkWu8/UBIkndsZzBt0PbceeCO5zJJoOtKzIO
KgBc5d6mA3Gaz8UaVksbVTmzEnPq3PBd3jXLh3baWhoVMeNOxwDhJM+nEvaNXvhh3Oovs9cQK4h/
AxuWaQAKfC86mkmc9Ar9cKD5SVvugg3Lqt2UCavk2HvzARLaUDVoADikGXcKQysAQrM3hPExnILd
BtqBmNN800UaMl2F41hV5jhWJrxOy2K70WtqaJdFF2wIZhSVFFFhjrUX33lleSXMQCtiu2DDPp14
pFHEPkLpcdkxJe79vCI2Cl24YbMskw9eF3Os1PpeQYVkN3iCeO938YbCa1GVmM6bMhdQjkvSDKTe
1JU7RdsAalfhYsV8FAWmpVJ/ifdYP62I4GIO27w0XmMTGM/zd8CVfcwXyp0wFi7kULVDN61dYI5e
M+y5LA+JSSiOCdNOQYiX4+qViz/jVVgejJ+CHOBPglfCsuOVs+KtCePVHFkkPzdee73UirgfTrkW
SXJVZb+YYzTa28FU12IjQfOx6ujycj+gjeeXJYTqjWzza1F4fGfC3qc8mGHdKQZBVoRLtDjMUdnk
MDL5lG/jE227g8uFm7ZGXWWczVFrfu8XBSbrfE5qr2PdTsbE9dg03WxwAKPxDT51j2qzooQq2HZ8
MulY1Y9lbY7LtO3xh26CxBDPiZMtJ8XqqKrxMbeWebvE76+8aCOVUmPhwg09I/NhZI059hPaHGu9
xVeY8v5O+pou3BDqDiaaQUZ87O14s7XxDptEyTpYt+OXLNU96uQwnUT1vpmq/VCQlEtg2vHLXPF1
TGqYtna7FubMsC9on9KFvqh5ZJj6hedAyFXv+k4+pUxJygUC63bccgQnYqRsZ46dZPsomK+6mHSn
gmnHLWXECsPx/6NY8p9oXu3LMf5BOyOOU1ahkFun4TjBFl73rDe7FNV24pY4Xtm166SkLM2x7eU7
v/7aewkFBIwdcZxy7HrhTz02O2AWOSG6KUZNudjHwgW9MMxq9XLBZlcT0GhNeQNSP8pjB6adPNmH
QOhytJIhw97tYihqxCDXJ31HF/KiODylbqU5FtV2qJNMDz0tubtol8Y3vW88bz7aEoric7mDUDGl
rYH9cPIkG9U6sg7Rrzgr1lYp8JEbTboExh1/FIWMa15g3UKor80WvTPNKom77Thk0jAPJFmwXQZ3
M0/3bNuIlh1/bHi5xQwPheM8rLs1/zGkH2kHxPFFXZRxpC0OCPA0B9A47ZZmpCUDF/zDhrhUU5fO
x9FGMZQAAMjT9eTRrLv4nzKt42I+X7cnzucDwCkfQ9NY2na7CKDzAztZFJY+BevNYNebpSfBw2Ph
ipZAksa3CXTPjujwjrv+rBshCqJTurIlU5XkKG4E81GFtdjP7Ta+tWKZXrlN/aq+/K2Qj7U7jin0
hudSz6YjQ9GUHdlaKu9NOYg530fcNPm7BvjiFF1ItZQ3IGxXIKOJFqNulLC9vGlYW4U7tgpbvyk3
Oy4VBDGbkFRajIUrPBE1yFdmaabjwHPgwDn/CTmyryQ3cZUnTO1FeQvxweM2tJ/DqJCoFJPUpbBu
Z1dNH4Rl4tfTMZ2qY9Wk1Y6PJFgYbDvRbtvasU5BAnW0ZvB342jWHSZNUpqbRE6861lR2Y1X5x2v
612SBGd23I1E/Y+1OzFvNmM/6RF7PsMXdwXP+71Oo5+0D+rEvVnmBtOjWHoelZ+YXrJAeTc0084l
xPjVVpowx7r94hDa4CgSEt1jLFz0hm51u8QTjorP+3APwh2+3yBySFq3i8PLTRTjAmKnI2+C20ja
A2ShaJcFF4eXGpYqKSaYFou/WyIvq8HTTswEzjmp2iIylbdMx5rNV1biD2CKkqQxhZDnnJO4COay
zdV0LLquPURmba8WoQLafdVF4+V5wlpg5s6PyGTE06MNlwKE0jqnvWxcPJ6UbVlz1mH1+LJZJcfy
TuglJr5tXEDeLJYCWrtwotE8QQTp/v9w9m1LkuLYsr+yrd+ZjUACYbZnHrhEREbeK7Nu/SLLuiGQ
kLgJBF9/PHvmHJuJXd11LM3arCsrK4AQ0tKSL1/uyrVvAzMutcHCtdeswRQ5idl+tr5+wDv4RSh/
Das/2cQuiUTLmkQ15xqoVEbNNaxFzNll8RZCVHZK39KShHV6cVglUMEM55AhpJuU56uZvoqlfxMk
jYtf7BdxA79X3UeY76w9RtNnb/jbVtKlJQp29wDqsbhymG110cZhEUJ25G2bxSWjqJ570psdF5fp
cCsGjdLL8JaqOUbkIgIkXlnLIJl8SmgflF2i7oNavBF4uOQVdQmNxnCNp5N+5RBA9Pn3rlFvzGIv
iUVzvO5j09PptLXNLR27Ypz125bQJatIDDCWSGOCOVg3DYBSKQr4OL1JGDDJLmlFcoztbglGhffz
yci4xJn+LQU6XPoCREps0HYBSEWnrNFHkZiCd8lb+Eq49MW6DK1vkg2eTVDtCtBHseSyeVNtAZe+
WJXMT1xDmR/TxJMcjA2evLxpW74kFEXJOKgxwIUXyDLdBnXW5FObvMnbBI99kcK1meNhHLnplIpu
rcu5H0yd97KH6ObbHv9ibUaw9uMwJXt9m33RM/c+jt8k4Itnv9ibM9YPWzMgYdG+i8pI+tPqMvm2
cHVJ8xnGtIf1MlKWTtPjOme5zMK3TfBLkk9ANFqcNC4d6/QMCKWU/Zv0I5PskuEj4CywL/GCCR5k
8laJDmOuURp907u8ZPi80rbh7ReaE41rcpaBk4eOz/xti/OS4rN3NBvJMODqjWzC3OrJdoXv6uFN
4vQYnMslGmymZbo3J2E6nQ84T/Rb/bYd/5Lq083ROAg1TCc37jm4W9eqke/fNuoXS1S2UzYNpBtO
UKZ0h1WyvQhCdPO/7eoX63MDPjiPOvOnJgMAzuxD0s5v25YvaUR7HLBR9bs/LT5oStjSjJW34RvT
/ksmEbi+k0zGzZ+s5h9qwL65Yf5te+cll0goiA2QaNhOUNmb4ACzRMcpU2/qQE7gBfef5bQxoiMq
rsKfunSbuxycjrgrsmFbv7/plV5yiqSx8GTzeKUBHtmtbZUMv+KIvO7BP0meLwlFVhHX+AWvFIXX
5UeG10ur2qzjVztQDVsdyFe2H4I97abqbd/lYs3uPuy3NAv9KZnfBVMAl5e3voVLaMR0NQWV058Y
dCtmp/OZvUkzAC/4YsUGG4U1MccoyXW6b1NyJG8TrcGlL5Zruu1BNzfEn3DEgNuZ3XXejG8ERS4Z
RjUVsH6eRn8StFHvgR0FLt/GKP4VwkD+KT3+swl0AY603QBVb5X1J4M+X/oM3WB5XpIlYDdyhij3
O/gakf55qlUDodxtV5N98ckab/AdFL1eurxB1csMOZBEu58hJQM/Db/XcnwiXcKGazJq15zHZdjm
u2mrm6xSIdp9r2b4+Iyl0RFzV9ucrPyWQkKMVEbE0FxYWA2J91ywrP5EAxbxQu8IAaUWgx3LiSXQ
voyzQK+nuQEY9UAjF7CDmkNaHxMP3tTD2nNa7GzzvkKl8rx0Ef2AJMp9oaGdb9mH/tFU8h3gJjnV
/DCB7fzV4W5bwaDkkZwgvQZrk5iH/EeAeiT8MChNavT3N2l9iDdL7RNpo+XH7uGlBJ/FboihWQJt
hyvrY9Z9I2ZH1YsFurMn2abt/qHtpfaHmSfBdkjRdjpeoYVJ8+tgypbhlnXMxL/DE3lzpxg6CE3B
k7l9P9UbqwvBQEksHLG9vurqtR7vOtjrbc8J5ECbUlk0+BWqzkxSwJacicNMdjGdX6XCZRkatdF7
VJibNc9EFGRfNgz6eMWiyUGvUmdx+7FpvQivgpXxtPSJnLsDT7qoLrIY9YEqSX1wv7Jd0gpSBBsv
KHUiud+axrxbo7a1VS2doY8W6gp4mtmYVy8iy8NiqCfNcz+3Rh1C2F3E90pGoy4GmEqjPrUvsDOU
pkP7TapWEP5X6uqgyExq53L3YKEX4ToT2CwPIkmvKKHWHnkGgl0+0Gz/sE6ga+VtzPugWENV03zf
XKoOcJsNs6qbXN0W3I/uo9OawABPhqs7xiwJ0u877GviUyx6Uh9jAl3y3PUxxHgCeLe4QgzBek5D
kcK5F5SZutiHPnrBbSaIOqd6OeOg3yc5jNL66ZNr+aRywLppdmrYFC5wIYmApHuKVZTPJk7cg8vo
JmQ+RfWy521n461kXgTm4BTfmmKqIQUGZZp9F4U1Fn3Ta5zyqRr7CLRZqkPRFBGXqj5oMVFfEpDp
X9a29ksehNZCNMO0TpQ8VNnyPDiafgRwIGTZrywb806sYj1O+Gt9cjye97zRA+X3KB0kUw5P1NUe
Rcfx50FCJ1zmQTJoiMoruHv4cnRObp/Ilknw+GB83drvaZONWRk2nYtvNDzjvkd748NjwAP/dYS+
ye9braJnwo1KgFk0wfhO1GoP4S6RrPs1kysMSouWjj2pZhEl9GHtNhYeXN1pc7U5EdmjXFM15BNz
y/2wOG0OWFuxKywb+29rQ4H8CfjnuhPEfYL2GGxL/TFL0MLdu5AO8Hobu/T9ymxwVgv+Jm9g6ZB+
nHve6b6CqZy2qlqnherHJhHa/EA1jyQVPCUi7sAlFnFy9nMMS9XcLDWTplAoC/VxnoRxsxX4stt4
1ychXY5DQCN+06/96xwI0hphqe5rvC6cC8UT2tga8qRc0Bgoik6CDHk/1EDRkrbr3xsShs03PsRd
/W2CBf1QhqNAit00OumuG3j3+iuTkF3fQ4Y/+aC9CuJChcvKDqOVbrpDNA18QRtnkwMqp2mUw3tN
de/RPhJn72tLxJn3qOujJVpM9blPfPJDu6gDe5emZr01xiBdiLpl+piwzEESTbr2x6yX+cFKL9K8
67GigmLaI9U9tW4PREl25Bg57JnWuGyQLw3HsMecCINE8jufiTo8qsANddUiVQuKgad1XKXoMqvL
iTeBzWU6saBqg2B9SQw3w5VVexnviB35inrn6/C+i7IFew1HAikFzaXY4MM53u/1VPXN9KiCMdsr
hIQUT1jDtgD9WVzQ8DBrEZKrgPLUkjJGh8uHYWPAy0gyZS8jidNrHtv1NhmD1p6ztOniI4PBfXSg
WATzLTbAc7f1xQAfOOeb22xNGnSVtHS/5YkZbgBrYXePwRuJii01oj1Yla4y3ygQ4xwLNPsddn3b
XSapTgt4oH6O2iH7xrKh/hL1YW8e+7TZMRMaIkmRhA0v/UAUNkQ45cF3aRMwLIsgUaV084Uu/LBQ
5c7GhEMFAF2W0LExlZ3FsfH+RMPWlkyidDSl8XGMSZhnZLsXnR/zWOxdnsEZKpfwd8G8bB+RRrhc
oxO3cD5Y8x2aBCpL91KkicuFTe1NG0W3nqiSpeMnsQbLIQrbpnRQKyohIX6zp+MGKE/xoJwhuVaK
bskKaYMlywlMtI6+hvkNorNObzOun902OsRz/yUVYj7ArJiWyaLW53SpbTm08LaFssA4FBmE+Rym
La8Rfpj3Z9hZRTkUkp4VxQkiQITH1mbebzxAPKyHLKd4uQU4FCSnZLslmziS1t9myxhW8Lz2EDft
ZDGnqim2KbzTifuMYUyqAbZtJwBZXyQVexXHawlaqyi7rf2RrWFTBQ4VZQ4VMiQAXh+kl8etE0NR
Z+FchL3DtuLIQ9jxe7el57gHV7BhoPiwlJs8rd2xo0N201N9W0u/lkmyPWoz9urQ+OAz9dgQVK2u
52W/JbWwuSDTe7sqfp4SPlb1mvxQzXInFMrFhcEYMm1nrATriyHkNzhy7q87APyL/WIRgkwwQ58q
EiOyrZjF00HGicq5l0sRaRkUtB/e1alIT9EsYB5sw0eKJhJYq+gillGfKzfmbR/iM6lBF8LCYlJp
RtUVwIqkzsmKHhMF0DkfjWYPEJNPsdPUJb6QMOUOwU2Z9+k+PUSCJD/WpJ7rMlua6LmxsdvKYdEo
OpKoVe0NYYQBO1gc2e52lqXlGhohj4JrqQp8PxIVLOhqcoBHC/Hn0MbkNgkDaXMq0Iua+9Hyr3Zj
puzbOOBXXNfJx77rmM/jbfafIOKYhIdsHOqPq9brhJwPfaHnDPYmHjNzXMZc9M3+HrA92ysOV8Ci
20z0cTKNHfOxbcaPaT+IH6NA5ee66xxGxymsKSynIYUadNPu2EAAlN0lgdfbu9FkwpxTAV2iwxiJ
EIzrLphp1ZOxoyXXRoDtZNb6bmL15I46pur3bp/VK2NdUgMissS0ivppW1Ff2jJXilnjWSnaZfRj
nDXk65RC+e29tKF2edQDbAVGug6fQt0NDkkVb/SpqXvzwc4b7T/bOV1/zFDlb/IxicHkH5ERo3a1
GkJLuOdG/GGRnbVV5DRMqpTZtDql3WCfQkJrVfVWYkIOjqOdUzQz9E2lS8f7eV3FjtRknFWurXfm
oR960RadMzFBYGnDOQfCyqZDNpmd5KMS21Cg6ZncD/DEVk8D5Cam+3EKw+HQh26Sh5bUyA0BMCfQ
svIRuoHxLcx8WPq4LakNwxOS5ijbShwFb+DxNIH/TMgZsh5Teg0r4wj5GNv3sdKIMx/DKN79N7bV
oHvaZQjm49jDwLZEX3ArHhWkQ+OrIea0xlC0SZwvC5GygJZPh7iSCJ+veJ/6xGBIC6NSr9B8x0Tb
9o+B8aa9JyQxTcmQ8pJ8tlBAesC5BRLedNopr5BbP8BorUFXU8ixle7Ltu2lS2UCbw7K5JkTMYNf
k6ROggY48Tpf2n148o6PL3SAI9ZRg0cfFEkLTfOCKrn+sAGXUS7RG/zebAE8+MyQaHGC2TWyksSj
iaJcZuTueWD5eD23NqgUNvIX6mL2PA2BOidphgNFa/wZoZDIOxbPdMmVWjw9Z1K0FEeABd65dN9/
qIVNH3Cq42mu+7GOizEKT1EtZBWotZvLJeADPcY08L6wCyX+cSbtvBWx1UuJWMc/7U7VsNSFZDBs
cfrefArClPuq08gFbgZE3v1eIV3NHRQRD3VibPglnKd4L3DYac1xDjZlqz0j4h3lNGuqPQgWck49
pdm16N32DFlI+QM8j0UU02BNcxyQbrWoJ60DKXeqb+alW6N7rV4TIwOngvUEozT7LYtamjykgu5V
v5kpLVD9O3n4+fl8giCmzeuA3rJxz3BCTFvgjyBtbhOANhrT0iVUhIVslEI+lsbscWj64J0aF4md
aFbpI19T6e53NvXjw0q27otZjY/QV2xlkG8ywvY0TfEIu81+j+6YkctDM6ke4uxr80m2mx8+1SSx
SxHXaDOLMx4EJRYAlAKEnl4j/DaMGaI9n8fC7+vYHFe1R+eFz00Lobad+mKyOAuH0G7Sn5DU6SQ3
NGqhdI4HedqzrP3OpFwfAZfH75uUrbaS+yyvJqjTIkmak01jQSZBeG7A/ClbT5aqTmd5kqjU5dLv
UXsIjfP1tVomL+6aMRTvh4XdQ8ia5jZC824kZ1mlEIiPi7UBha9KYt+o66mPV4iE6XiGpJzY0OUi
+kxWs6eivXNtvAfHcFHhTcTH9WO9xsGtCVI6l3ECg4m8Q0tSetpHnCsqMsTxeFtPkfziWyNVHiKT
XauREcevE9Klpy1TGmyqaBnAuSCJ7KueDcGHTRGaA0RIC8OZPrq4G15pNl/7JbyjrofhfcCTHTmF
ToPSpCQWR1EPU5svYs8es1XvL5ZZcSarWO6UxEkwz3xH2luOPXz7AmnYban2DXvgcTZLf/Jkr3/v
jdtsNaypwW4jfb8cTE3C/h6YHA7lS4T0ENKg4hvO0PpJTTOYts2enAa+LE8jguVVtMV1ch36uVEP
gPG774J3GXxb5DaX0eC7c8xq5DdqHO/mTMDUjaUBwlif0fjTAN4WzSMIBO7V4Hd7N/ftLKqarek9
geTpfKrFjGNpt4XsK1b2K1gTplvwbhy8djjQZv2N0b4/scjRTxP4mB3yq2xZq47YEbMKm2Kbq6nJ
rhJ4KNJ8a1MbFD4bluhaKCayckjN65agmyfS2Du10LhUaj+3+zbk0NEN39F22G/60C/uNoq5f96x
VwyVFitazEcIIVQDsWly1Tvvo7MRLn2W0xZYDLrsVJEllPyOUaPxuYmV2UNQ+4fITIg60+bLeh2W
h4SmiKMNCaZHKXkNOWDZZddWr99B+kz2lwn97d9NtMDKk9JQ5UpuW+EDuEAeV7FtYb6F6D406Xwd
7r5iVJOm6jrpb+uoPfm6e9i6ia4AJ6L0Cps/KGcQwwsNKwL0Q33bBCenZdunp4ZEThXoOBp1TjSZ
hisKs7O25BPd3wW7cSR3mkYv4M6rz0vkYnoKO+xJxRIzPxzaDY1QSsMcXWzReju5ZUT6pWxwdAx4
R7GO6y7PIYxl3fU2oShb0DGK+ptAhRyDv8rwWdXhMt2BepalBxjI8eEJNGk7Fd26de55bmzzA0WG
2ZbYghfAMLbucZUd3TtQO3SsvQk8xj+KffLAbGf1wQ47xHipGzd2YmCQRrnIYFmcrw2h9y2PLCsW
BPbb0Ir1RTa6S4+p6kFAQxRqYbELbUJStnVj+wN0i6bPVHpUeUOrEG1m6GyowlKCnW8E4EtQE5dR
cupTs6grOGjp4Qq9KP1TqjLCrvux0ZjU1DblYqhp8w4bmsyRyvfZeYtdZHPUeWB2pMLOyY/8VSq2
xJ7R1zmDeZY9UNXRqRzHLtOHNDZTc2drK3DqiZakr9wsly8z5LjCgiwR6oyL5I4XZGj4E8TQWlEM
QcKamzAGovGMQ0C2XcUu3shzVENU+FsqwdK/W7maHWzR1jo6DkutxwfedX38fa+NkkcI/Ikfywx9
2WuC0/qOlatGdk8aAASlHJsmeKijHRIhOZEoRGClT3zEJkrQ3lu6rcNx2kt4q3/Y2yiFEswcsbsY
6GbU5QGiDn2ImAnPoWnTpVzToYtzF2Iwrls0x8THNsoGdaAdRvDD2qkpqnztN1ouaWuwv61zZz65
eUN0Q4lr8PcEeOALKiHDlguuwrqAc/IsSgieLk9d3LCotMIkYOysOE7n2ETkx8S103hwIgBy4GbX
I9lNJtLfKZPVUSnWNG2evAmDvpg3Hq5FP+5+fkhdO1SdcTg24gjSqYPgDcl+AEVia2VSzQZUrZBo
5xPwqP4d2K1LD8VIfOBK8zCJVF5bJ5eDSIFjfhpILSnJAV+guQOLLA7uBxsg0HaT5NDQCUzWbLDA
6KblRiHJkj5PligSL3WcZTLPQqrGfBZZ/yIV/owMqWVr3nU7vgc8tccXgN4JdORRC52Luh3xgjqT
7uNpxQ10aX2Ipr0WuXTyEtplMifds4m9y9ZuFVVSY47n0Zbah1CHs/rKxwCiT71u67Zst1CmYBRE
aPmYShiOePr7xPYg+xovtgfwsAyurcD8DXB86tRMi9ROYZZ7pOLb21hwl73BcyxV2wjbn6bEdieT
jfweWBl9YzXmsj94JD2xsITrT3wOfamNsvluJPsnv+G//8MEdfrH/+Dnr1D4Gptazhc//uPZdvjv
f14/8//+zX9+4h/H7/bupfs+Xf6j//gMrvuv+5Yv88t//FCZuZm3R/d93N59n5ye/7h+/d2+/sv/
31/+1/c/rvK89d///ttX68z8ejVERPPbv3519e3vv722uPz3v1/+X797ff6//3Z40Uq/mG//dTW9
/m+6/OT3l2n++28BS/+WkjQOeUgpBbXjtS1x/f7HrxLyt5im8KKGBBasLqLXKqux4yxfP0b+FkIP
GIk4tg3ohr5yOyaLePj6u+hvGckIrIlxSY5IE/32f5/y4Z8lpn++FwzKv37+L+O6B9uYefr7b3+U
LP9XJYrFl92YY+O0QGejPinP7r3cgZXOQHEa1sQHP4/x7+GkgvdprP2nBttLAbWN9dD1JCk24bci
0Ft2DPceInChIB+QsP+qb+KPKvPPnuyiMimDFjsqp+qkY9ldR5D2vFEe4FXLM34bGSVgP5wxQExp
CMO6TT/N8f5+CSQBhlYPGv0hbMEOq+syDHV0EFEzlLGdyDG1OC9pFv3KG+YPaYCfPelFoRNHApRv
MqXgvYV2l3gEzKODvsttquTXUFN5nVBvq2WXSucMVcVyHib7C3Lrn979ohYa80lkixzVKRwidkjS
fi2DpmYVH1hUjKgrnSaUsAq5rn3Zk3W5TgZUNv5t0v9k+rzW6n/2zS+4R9bEzU6zSAFCqFsYbSVL
81gj7bkKEHgLBp2Tdw3A+ww1jPRXFLPXmvfP7nlRO13gshwFgLnQYOHQ8ty5JLfc6Fsrwm9//a3+
oCD85BaXjaecJkEX7qs6LdjRrvd+kJVXxj53SbOeWpT4qpaqpUDhMoTcR2dO3b7MB17vdzhulhkL
fAlWLfBRNX0BnIDewSaCa1VAfsVo/oM88rMnvCBPBIG2ZkrW9hRBb7lARoXDILfTQfM4Q7diaGD9
qdW5zrKuSEUinxO4r1Y1GbLKOiQUmwD0u406PcbKI7VdSXTX785fx0MP1ekJkLUaUjjgeVSQ/3pU
/+S9XXbFQlKrAeTGzGkXvivajA2lR8vV0fTp01/f4Q9S589G5YLY6FCs07Rd7UkvoT7LNB5Q6eTB
CXQnf710gOajsbFHFH9tiXrleAWbhw5VapwUQ+/IIx+brZKjZPdWob4RyEV9nA282OoeZa+03ebX
Y6UpxF4PqGnqoPLeLkcmiSzgb0+ADG3FQCPAMUJEh2XezTVdoJjje9+WPcNXHifiryms2nMAA33p
amwTSQzxiNrxA4rMv+LU/9loXzBG2o3tbUITezICRUDbNyk8T/YxfyWSHP56uP8s8vyvpt4xTYAb
egx32k4H1DfDckGsLmbj7vq6+7iK8TOd0RiJwuqQ8y7efvGi/+B5/OxFX0TcPsBhlY7UnhRo4Mgi
GaAnCPUT+iGs5fK9W5Cj5hCgS5OSp5uihetJdpyyuQYukUDj9gQbMkBSvxiI11D7s8e5CMG95yA5
AMAAnaOLb1bIRuo8m5rutMFcDq3U9Gx4rauBxTHyYrtWATqF0Bk+gBRGu1/ySl6j7s8e4yIaL4Zh
uYfEnqDs05xMBFsBtWxjMdZAkuLX0iE8zKsNQse5XAde7WPGj5z/0jXudZn97P4XkZmFIUXPfqBP
0M1KX036eFlb+CabkGsg8Eld/fV4/8ncvmxCFtCHmfeFayhI+O44bUmCzT4DcEiG57++w08JXgxl
f3zDfzN/BRMw2wGiqRPOlG0pIsLKVgUZ3uCrqnPckqqNNvLxr28W/9l0vuxPRvML4H2UtE48Cbdv
KaNgHw9pup0BvAfZYWIesIuaEg3Z+1Hra12HvC1nh1oNqnaZflX5Qh1eJZAvvAJf4hbMaIwOOmiS
Qi9c3Xo94thPcMz5ylCcekFpGu2iIeoJn9U2OZiRLnUJLxN7YC4JxwIxUEl0sSGY5uucAryCEWWm
jolo0oeQu7EtbIbCesF5ugDF8dEraLLdxXAUcNWuXXYF11yO/APY0F7pTqABBKSY3qMgGeA4bqKd
lE0cu4cg6ocxB4iX3teMdxuaIWV73WROk8InnWG5maLg40ZH9QOobeerGeoY3Q2aouvPDHnFdeNa
z++WzJCKJZ7GRcu6VygqHqMMvkYoQxQZui2SSvYGNCJv6/kYSZs8x661Db6Z3X8Eog2+ri2IUpEI
ODtBhjF+HPhev8J9Ab0BFSB73qaMkYpQ0fS46YZCZv3KcEKhxo2fWIb6bZ5BoQaUkyFDvQTI6shu
tr0u4gDQ7BRZeXKxPutwD3RufAMHHRjopUsB9Kp9acPYP8dNp4DfL/3VYPR8ZDW4KPk8Mrx5DbdH
ni8a8GQO/sbanKZtagCnRtm4YqAXdtyVIZ+ScFnifO0VV8UKyt190qZZcJYzm77bhOkfUIXMrsch
7V2+95OpkCTYCq4ky1QEDZx7CxyvxQL+kwMKSEbPnzu+4y0Ttep3kGE0Xc76iNs8abrkE2xcLcwS
JgrziyGGnnKeLqT7tHaNEaATNJRUtFevnKOoDrpT5mX8qd0SlOu4Gt+3pm1fiEqSrx0N2il3td3M
e7TVJl8ztuzBIaWJn8t2iXz9mDSxGQrSB1aCG8KRcMK03r6jXdeB+moNKEM6UuFJQaSuL2Iyhweh
laFXA9yOr1SAfvdDs447IMYpQYXe2+ZmAkIV53GwAHpo+mYRZcJXjIyHzv8jBWzrc+PgT1LwZoqe
HHym67KZgfDlBJSucu3R1N1lkuTJmGXXbLSuBOIuKjikrCjVjR0peYvTEwxu2/1ztrFhKCQMCE0R
CT8/DT2D2gGjWwD03/VzsaJP9YjKNfQ0qczmx5pgXhdOcEx2Pdc/wIvp55yy1bOiJi2rRqvQr57C
+ekUZKQ7+Gno23swuJIngNPu0wjMZ66CxGIeYurU4EDF2K1BqmkfJwngMJ+6JPtisdaGPNVj+gTT
e/MjiKfkK4eyxlzKbWHfhy1OGmBybowKgCHLe2jhRG0OOkj2ZV6mWRZsis13+2qY1dgJilV1CGiw
1NR7GOnEdCP5QJx5GcLa3cHqLfq4eecOEYh+z8nY9FMOS6/4auZW9JVggSCFkNEdn3hVezTR571z
zQ9fM3CJOs5yLmEVV+vNP8+kq8fcg1T5kmI6oZjSheNwimzXHtQKgLzUlsefl8nBQ83U9rx2obwa
UKMnxdySAZAIuEk5qlEtCKVgkUSFcGT/AulUdPUA7932Kqrb4EZM+zqBLVJ379C55RE15/5zSNKt
O4e9CG8bF+9Xg5Nzmsd9aj/QqcWLd9nGbwiE5OYKZoUHygP08bpaNHdAOAPgwQDZGMwOkhzcqcYV
QCdbgNigiWxdoxEoAAwC5abgSI8+y74zGzYC9b41/NrVeuhzHCiZujKZd18GpKzmwHsET1AFSN0V
CQ307ZZZEND+D3PntRy5sW3bXzkfcLEDyITLV5Sla5Jt2OYF0RY24f3Xn1GU4t5uiMWKrae7Y4cU
osQuFJDIXGbOsXK3cccgo1GBwMBDDVBFPvI/uG6fTdXpr0M+stvmrWAiptI04AI3Azq4bYchDNnD
2TM3Sa2aODDj2LlVzE64ZDM5c6KvLfX1KHunrxoCqG5u94gyo6s8dOegXOS/MrA5cu3rnXrd6pqG
/NHN5gYryyyPUTrPx9fP8Gf3xAuxz9rbmyyiVIsniuNE8R6Wf2YebFXZQe+gbrWzsn2XO/m4X4Rd
BuTF9mY66d36hthFlUm8zywHLaFDoyK1S4e2zhjvbVrdT9WActoQnd5OoITwJnhpwCPklKVBeY2k
sH0DpucSM/hZ5PzS91iFshiHB+QIS35MkczfIuBGGZXiW0iFPeyTZbZ2bYSEA2lZe1UTJx0QB0+3
VjVc4hhS9nopiFxbjb3YadA71cnRmVPzPsVCfjeNVfrJqI0lmKn0bpNIRkejL+JDukTzhWRGnAn5
1ibk2ZvzIe7t5Igaof6RMu7X2cNqpB/gjdUtHU3XCZyoD+tgqPX4oXPs9mtHPE3BrJ8H8+CifKAL
q1oPCP0yaVBVIzIq5IoJPwiH+onUtKkCy8U+vWPob/QenTLSRZDqpdq58eB+hkw83OSjhyiqtmXI
BmIXl2YmnrmvaxN0YSMYZHOl39xPjGCd41Mlo8q7XT+NrRNMdYi4xxUVgt7CDIsfcZuW0fb1t+PM
6712SC9NWXSuXKIjamn92aX3sWP05LRNq7S64LI5k3usQTzNlHhN7bcpkZvYTKmhD7qwCGSN5Mck
Z+9Cpnfmi6yZPJG3JAZq++yYDNK+Rfg2bBtN+I2Z/JLV/twbuEbzFMXiGrmc8qNE/b2HIWJv8kRS
mJ1Ly9t6HD/gRNL5oaBFwNorFezZJT2Ay72Ey3h2aLywCayHA3qV0amBEgpvWVdeVXRqD0IV8YOV
dcljHXVd0FNxREpbIJFxpHOX1tp5XOqsRv7HnlrRLD+8vnTOvJbrmV9FEyUsTAYIGoTNSJ/MbKNN
ukJlTjfcAp2189Q8XGjBnHu8qwSaco2H5jgqT4rtceO6kb8pJYIfiUL47evf59xHrHLkbqblPjXy
VAVLxb6OsoJgJxu2SPHNC4v0VCB/4emtmUDMZVmGjCosZa9JBDJpy22bddYFf+KZF20NBfLDkckp
nlsc69ppNp5S70v6ujctg3eCcY7GC5XlM9vVGhBUDCMqZcuCSjxVyw6MwPgGZfNdVM3LrTYcqj0z
r7fbO4Q4Q3iJOPjsrn7p3p2+9W+JfzHpyYrbojzq0KyfMj/hC7lGSmZiMPnmUyJdMw4sM41Iesco
GYImD5kgBZKPYYs4GLLbLm+YlxaGSfar8MvyqbRJhFFADZBV0nJAYF88J9TGzF68IAEZbiQTtA5z
pceHSk/DJw8rTRaMTWFeCUExHbmwHYfoiwk3D2bWkpt5Rq3IIPy5eWROOn12bdPH30xdOzwy1ip7
KmZNW8QuaoYkvL5wz1X71mChvih48DWbOMUICY3RzR7zzDMoj1MbzVB7b4UvY4Tg1a++t5stQ06K
C/W+Z+PuC49lDR6iFOLPc90ZhySJi+u2Qnlmlv7yefYceVexTHaOrBSOUKIH4loRTRSDBl0EUrgO
+jf6RkFHeSjaSpRTb4o5DOW2cbD9JM6o9wYFl6PUiVVtJqK2b8g69Cf8t9VB9WbcbQyhaSjVJIPN
NrFnJJsSzxCKS1d1/26fc077xW8LDx4J3aw8S48hnI8gz05zD9puuZW5z8TqJEs/1XEeXXiHz7Rt
1jwkFwVZVfpVcszE8lPK7nFZ0LRUcfomRwx4aP0x/2JH3iUk1bkjbU1IMt10TlFPZseij28RrveP
ZqlNPtAPYYYm1R6dqtrnKvsaLp7xSTmZGfQEQw+vL90ze66zimkzK8zx36YZWmDWSBqV3i6hn7gX
Ok8udOHOfcTq5GhoufjTUMRHWnEMY0yEuel0Ut7krl4uBFFnTkJndXIsOHt0hXvs2EnkJSf51Y4t
OLutaO1fTRh2yK9t4/u/umVrxFIBxpjCiB8dSc3bjT+a7pVCpIGA2LzERT5zkKzhNrFXYL0iwzxq
6nkP1sJwL7+QiJO6bDmE3XBp9T3/gS9sHmvUjeqwOBgNG5cFRuMmrWa5QWKBqaa07X1hoIfsMZNd
t2Z/b7GvPnhMdN55+P6e+kJYX8sRm7wZWz8R5ZONl1YZIKF4H41pcRwCaBTVMUdrHMRR9nFJEne/
dHl0qkEUm9EwpmDuI4bUNN0hLjUFv0o7u8FngCm03+x+tpzvKZsbBYSkI7kz1HEoIxmY6OqCviS+
RAqkHwseL06phmgnHbObrG8b5K7C3S5u+MXrknrvkeJfWGjnXtc1t6fLqxIlgyDJ8iuqKWmB2W3u
GneDYNTd1jldg/ikW26MkdmddW58juAib6TOL7Ehzqz1NdynHFytFmlFx1Z70RfhLcW7RdT5RvSm
tcGrT9WjKe3h5+uL/Xkizksr5BRJ/bb5evVgoOrPoiNICvPOc9tyJ8NiOVanOS4I9uJD57aIxGUr
trZ3st9OlFy1GGy0+264obv/gdG0atPqrNn0TmPugaDbu1bbyxd00/6pRZgid8vFlioHvtYZZ8Dr
F3/uVsk/r10NqjW8pI+O3jS1OykKM2AjwvahnY8IW5PHJad+9PpnnV0Zq510xmOIh66OjkJT6rDl
3B7MvJu/ecM83CRDMuBiztobzADxuzHT5WY5aRGxE136tmdi2zWGKGWOVGKYHd+2M9ztnDTGRieR
+S9jnDWIqG4bNYiIYCCyIqrjwkqOJWLwHbOY242aJu+mMiaBeW9Jrxqn9gLLNt0LGeyZI2RNKjIt
RmAPFVEiKkQkDf1UbE0UYduxEM2F73dmy13jiqjpYauDRn/0GHX1SYZiujPb8Hvr4wDZUJq6VM57
Ziy88EKt4UX+XCAncr34mHmIP2o1zY8wnvQNFhmk1Vh1D8jEzf2YR1gK0il5LLCS7xKXQRCBW2GA
dWmdBO1kzLsh8uT17Ihi23pu+C/v9SrMl1EkkUFyXOdMJnoMBdV2axE5HSnHenr9XTn3OE8//21P
SWa/7KuhT45dnKlDZ/QIfZk3f2/39t+iuz80d7+Lt86EcWsmUjvm5uTJhI9o0/baGy10OGjI98LR
6mBXiUBwb/U7WnLVhdTy3JdabTaGlvVSYYk48vi6jTuJ7Joli5DZrfSFSOqc+GY9hU1OXYTuUVEA
9Iz4PRVufRhUIx7ypqk2c2QA2YIS/Y7Pra9ossdHMaFBdyJ/2TcoU7eTjbvTwdCyWdSUb+3C7TfU
aDr0x9Ol7PTci7QK93pVdyO9t4Ts1KFYPsJ5R58/70uXJhp20/pCVnDuc1YxXwiyRHgR+zc0BYdm
up5vllJZ+5hq5SbWc37hyD/zXNcsJqULNGK1k1Ac75erfJjSwAiVsWvGXF/Ye87s3GsmExZF3NwL
4oRhQI27dMq+6+pi3v2rt+25qvvb22a5w1Sw6otj4zKExfZ9Zwd2AfXHTNf+333Eas/I6rKTfY5+
KS0iWnbC99601XLPoN3xwvF67imcfv7bl4jUjE9tzvkSsfLvqwy3kiqb5WEY9KWncGZBrQFNRpzg
VLKVPkJ36J7C0MTAM2XWlWu2ODBzJuK+frPORCXr2YNcejP1mUyZWCXeuS367bSF3VAa+XaowsB0
7Uv03XM3bRWSLC4HyziTRtjY6gNRJLAePNyDlhlfms1xTp+xRjh1EcOq/WpIj2mKjg8HY3htTomx
wWgkDszq6Tb1qSMmqN7skgymRmPZ4rrRvrfLPf9iXH7u4a12Az92KAsUpNFxWVc4KZXfYdZ0LOsL
gJaqQtyeNleDCHs84k3/Vbel9cXp26rcDL0tv3fYG69Vhjfdzsg5kMblpBHgZqhPvf7UnwOJF879
NTGqNBKH9B7NruzrIEsX891s90gj0mkvGsZpdhPVbKSHiHrdEhO9nNWGNn3PGJh+DOzccbZIt+Y3
Sc5jBIpd0Ez36o99ZPmHzsG6Ouhw2qG9XLYANsAdRGmJcTi+acb2th50G5TtQssV+ymjCpbbYca3
DCNhOODgyIBdNDc8wfow4Kbf2kkk3kxmu7WaS3vEmRN5zbTKqzoVlcVCQV4hrlJrIk9RTK+szIZk
cRG/YKKRuzeQPF6/4+c+cLUk0jB129501SH1zTawsDHbsL/vFfwCoDWhTS2HaxiyXl04ns+8bmuX
QmN4UxGfPlA4RvWYISv6xbbuMgsi+f76VzpXaFw7FUbzZNl2HHXwBoLAQkpzW0Lw3buJ1X7D20s5
uxvybaVhbSaIF7YdTulvFz78zDFlnja03/ZgE80JqBpE7YM1vo8cy8T7EaPdzDBdCjxeAAwcuAVR
BAhAGvkVDAvzZqxHf1fZWbGVbW6ATRm+vn45Zx7vejoaptBKV7B6D+ZYhgEgG3ffLAU+syQuD8gg
8k1oJv0+KqxLnM0ze8x6Yhq9SEzzIkMXaKTZk0AWu2XgeHSdpK64ovw7/ct1dLr/v91nqxxNKcTo
HZzOhgmVi/wOoNKwrUSSPb5+8+znWWwvbUerh4mKOc4wM6bHcWHiJma60r9Jam2WAf6XadlOZh8d
HB9Cx6YKDX2Hj3JgfoxBa2EnnSTZUlpBDeejVmk2CVGoFXhTRbQ54jgLGuwU1/T9oT84xn5ooohK
bcG+szGifPyi81l6wVAa4aHLfCYhJ+TMgab98yMewmbEc940D7hnh3uK6fJdLq3poa9d50dcF3j3
WpMJuJuuTdw7ANNVEqgOFxZsHxHea2U4JWZxNb4FbOMO26hyy35vRN8RaBQlsIVQvCmgVSA70xnt
T7Hoa0+KKt2qpavx5UlK5N7MFIJDgnJh2llJFgFV8U+4omVCkGB4xpJv1Wxl3i5spSkD3/D1T+Do
MFE8x/C2ySTbz81gJl/9zkdkbOCgphVqOubMpS3hVx7o9ITp6G3nxuO1MyPtaC11X0XgIfxlFlFg
N9gGN8PsgnuaWk/cwk8wzSA3Yxz0oWqRAvH9kh8nltRtmEahs3FlH/Zb9HnN3q3L+KvwGpAlMASQ
sTqJzuOdLGyLobu1uM5j2O0YU1t4OfpEu7SEJ3HVjmNjbSAO1Udp8HWSsS+9jU9YFz9oTkprgxk2
xZsvi+lnaVbd8BZVcf0WotiASgcMQnjS16nvddjmEvaFyo+Ractyy3uIRZMmlYbyBcpoxDhs5D+K
qnE+5TMVGhgImRduvMVOn/w0McHviDj7OCax422m0Z/Cbb+M/oeuZBzJZlii6lvaz2zhS5YvJUre
ebiyplT2gYmQZ4McqhZ71IE9S3oRLgoJBEB5wIIcP82WVfLiWoP/oWI24S8D1WVyKFqtsy1owvA4
dZBAN21ToAiyZxRggT3KFKWV74R5AF+ktw95No/vycYL5JN9Uqd7snVnQT2v7emQjeAvpByk2FVp
ZNsbBxfdHQCfxaKKMZqPYxQv3qZ0Oz9IhIo/RNLiP/CtAuuQWU2mvBqWxbSgXkU5lB2tEI7WrVF8
g4jh1pup79SX0VPYEmm5baqpmB98Nc8YiXPlHQbGUstNlOAQ5hgE8pVYeXs75tWc7an41p/nIYm+
tuaS7I0hT08V3jjd4Is01fVAJ788gZK49JFd7xpfrYAOQBXwsfeiyj+S+tB0xyXo5bu+qXigRDb2
N5XG/QcjbPUU8FZ416mwYDVkHLhtID0zvXdLp/8U9vVwg9qhYdf2Gyfd0MhW76KkxUCIH56oxUlV
k76lC1MeitRwvg/uXEHvzQwd9KFeqINndfKhL0LvR9k7GQFtqiduCfMDol3SFVj3WwgL9b5T1RIR
0YTVXcTg3GzPsdQ+RvhRZ0BsEz6cJQOeEjQ+VLEAwAjtwjJeQI6Z/Zi9N+oJHSqVTf0Bu4BhB1MW
+998q6QKk7mQD7DxnKSBrWM794t/MriU2eDm2xRL6gGdbgO7QoXOsq8ptL/J9ZQNwcQOAntHLRDg
nGowcF7lLUrWPp+N3SyNCqggnvJyB+Kj29tmWL3HToYVYjC920yC6NnHSnc/oIc46jRwdNnPiTLp
MFugnyzbbvNgsQWcO5GyGlQ30EOS3Xg32PCuAv48fyOmMDo2YZuK675nRPSOr45iuYqb/IfCaA8L
abT6fUtB/jNjAwEOjVk3c4fqYfCvpI00M9Ctwzdg+Q4305JFPobgxbk3AT1GgWqYl6HllCaBrxLn
kbcev66MVQ2uhZU8b+fIHzcl7vPmENHh+uY4w52v66fIdJNma/m+uplAlv3U/D4rAR0hc1WL5N7W
nvwexhE2oiGtKqBBrnCuIqwn3l7G7FM7tUCDQ6fjeI/V1GYJw8lOHYEp92zgeQSbQVz1ADzipqOn
1kIj3AKoIGaZtQUOjcql+SmcR5EfOx3e14n07rUcLEhCCB0W0FigaUTlshTTHCqYSWE0RPZZ2Lc5
jX4WejWGD5MJvCiwIdp/9krVlzunReWIjLO+b0PR3U3J/AGt9EmxpdLivZEtRoqkO25/5JNbztBF
Zlnih8j0l1zlXFyZZLO1SUO7uab6rpcNJKF+O1dMQQ6mxDeNreiy/i1i2PFtnKrpS1Ta7XzwO2mI
nZs5TbfJ62ScyctyKEoc6Sad8TIyjwW3IBhUXnybkmZ4v5SFflPJvLNRqUZLFRTFWMNtNUJj2Lgs
HMYStTB9yqwcwSF6UwyxIekTeYBv6X+PeXc/ExhgH9Z0uSsUvm2I2HmIoB7TJc6KjalC1aH18sIr
uy8ohCMm6W+R1DhQwFp5oLNkBGhlb5OhqeCQAYZ8+3/UwMIgavAPQ5Hqj0gFubTYKKqPrwdE52L3
VfVuyUNmElWef1iWmeqLcu/zaUZBHC6XxEvnPmGVjLeptqRB8+jg+saHLpXyIc0tprk5s3mhsHAu
Pl1V3mpd5PTMbBoASS12o9/qm3IqrT2u0PIApmS6kMqeKWCYq8QqbKTdVvFkHKIs/kQSewV2BSm3
jn/USTlfQXm5OK3v5Y8S69mzbpMzWSFO42PY49isyzx68FQz3NNpcoOla92jdHvEv21a3OFBk5uy
iawdM1SnreQFeVK5+qVBVGzLpMtuh3CynlI9Sjw+J94a0R8ALsQhdmnM26jv9A7JubsTeeI+yG6q
9olHr9WlLo0gsPCuRiNtgATYegdZKN7XFpAVS4n8HpZbcpAA4e9Cz6WH2s/j7WBU0y5mfsuVzpm1
NeYJO0cBAqgYU73LcAJsvR4lCtF2h1yznS9UE890osR6qm4d5SkKxdw41G7RXlmcpbtyyqFvLgAd
7BBgUQHkc9tBKbpuk858G1sWh44Puu1fvUxrBnSfWYaaQhaigx9hU+axIqieuz0x76WOP1buF5Vc
6+nyPV7XWMZLdmykVPAN8nlfRdSagXlF38MGJXCZLiM203rZlUUYfe5dtM3pZKaBEMt8nQviuNBv
osMydpgSWxXehVGf7MlNsCdG6qG08/wx68rvjaOS/et35lz3Zz22Pi7DqOgBEKNxW7rdiEBwo8EQ
7v9yJC+d99BI9/sEg/M2n22HmQh0KQS8KnJ6Xz1IS01vEOOyCkNbvbNjxwlEq6wLVPMzO8iz6PG3
zNOPpsVeFDc19CvvUbk9ugPKhhuhFqxejWdfqOa+/Fr/Zfb67XMAwugscoV3iNX8wLSW8pApcJCe
64QBD/GwwLi5sBbPfaXVpqh9QH9NKcKD2UzD7YwC7QTfGvfCN7HgYSu5cOteHn3niPXE6QzgimhC
HR6GsVVy658wqXTGJUw/DFoHz3JrsfW7XFkImNv26yAGjRDM7Q9+WQ1kBoCitmPqOG9USk/mwtd/
uWYj1Om2/HanZRy1nW2M8bHJa+tQJBSmkIeLv0ps/xXa4i753pRt+atbgyv+YF3cDz+brm9+/s/d
16r9n31f/PgK4KdY/87/h7ALRUhwHnZxaH4icgFz8Tvl4vQrf1MuLOs/tgWJQvkmcwfN5yX/N+XC
E/8Bf2FavmtBxEV0xzP6m3Lhy/84HpmR5/im47o0zP8v5MJR//EYMUAgTD/Alsit/wvExZ9KUofg
2FU4UPlzbNMS1toAQhI6K3j941099XUvtsQK4Bjsrk88Eq82gnN5i+OGMbx4YEY/vBq1dOun0B90
dcECv3p/Ttfi2Y7H8ATLtFxfrtswgKQYZ2F71l0t2CLSXS6RGV43XTISNmmvcu8klpGI5n+Xen1+
YATsADE8x4tXkOB0ZDw6K68MXxnzAQao9B/JmpPlQpD1j1vmSxsroVC27UvHWc/IHhB7hZMj8ztD
mGiaLNUb092kCjl+LIGyz1ttJVF6GBuBAWsABwclvm388kK8+tJlgE/hyZHQc8NWtUJJv3ee/Dy/
gzucFN8aOQzxHpcSVi9sGaW37zndGKTXFBHORrAheXcddVN5aezlqiLtCNsUrvKFA4HedriWU5n2
t40mTDtsMP6ornGohLF17VIs7UgPe63MmyqJFgHpKyM/OgHMBVlFnFVXqUAhNIWk4xdKpy9djs86
IvhyBVXw9cz4STlRONIgua608IrHPpJYQ8tBx3MclBQKCgCQuISiKVCGBwBu6wy20Q4YObFsPjJU
XV6yP/1Zp3aE40KrkS5CX+YQmbxof96gXM7JiLHJu+rdNi/nLRxPgg8k9ThyAyB3Hm0rM8caLDYK
6Xb6y+karJcXzoGVjovL8EyfwoDv+p60pFq/XuSDC/o0a7kKIagXKOQa2SbNrQPXAqZaHBoJNRBh
1naWvAGBtZRkyuh+Yyh78FM6KLz9WKe/TBtSwKaYyzSdT1q+ssT7aERxNO8E0pT5Juo8w/0aT9MJ
G+/D3J2DofPq7KtO5XD6jsooyb8Hm7/C5Iq6SyPq1ktAelKS7UhFAcAxhbf+pgaZqG4SZHihgpyL
gVPnaMuupNNmXKVurcLIN9AqhtO/y4ccaGhPnSb39nbSqMLYiAZJTnjhAayWAZBvn0cgMNl5bHGc
CX8ug8qB+dIzGHuvu7RD/Ci6uro2YDbmmy6O3DdTfPIY2lFs+Ifa74vo0pvxZ/6JYd9WAJNMRwhL
IPFej/BzYO97MP2bPYJOi0qEjzEYFOPs/LAFUx3uML633UOTIMhDuz91T4g3KzNoizx1rjpt9SPm
Hp0gt2fjm9MtQpvl89Lm0yU1/Z8RGxsJJyFYCg5NKSksr9tpns94pzYkbYgqw/X3VpvR5BR13LZ3
he7yd4VXDdOFgPQfi8Z3eTi+xbnjsXKYvfDn4+lwFxkg1Pt9XyJbfjNQIHU/hAAOUCfF7bjsuQFl
9G6g3lkfvaYI87u6we8WdEKH9iWvxQrwdLoHbKfMK8Q87zqevbZuhQJJ60h9cM9wb3WPbGqwdoD6
Un214Mbg8AOw/ehWS9McdQyr0FVp/6jTpnU3se8tnyHqhe5PZaTunWhNoCy2C8qROm8mwdiPlZw2
g+U5BejXpDP+u7PpdPGWgDotQDua8PpP0f9vR4I11/aoStB7Wdj7w2M2Tin1/Y7eyMGBsCeegOEt
0/1QYZP/xRDoEvN25js/f4vDHv5qZf2uAFspE57vIW8/Kx5dLuKW51Tst8uwO9s08GbUgM9Fcj1l
0nrsR8kElzQa6gjBajR6wMZNy6lu86RLoxvHbqJmSwo7TQdG3IT2r5zQdyz/iprPatOec9T/13t7
vjIHtTBRn+nYbFervSBWdg/+0K32sXCG/rpqx9HboOpK+y1Tbyq9NRy8uIe8hrS4ycK4r7ed4yRM
3UixYr+37TKcACBGc/UuL/MMSBkquuyela3bC3aI52tZXSsbFqw1wk0Pds3qWmFt0qTp/B7rhac/
dFQu4h3ZFO2q2Gqr7JriKeBwolULcWg4OhvpzoiURdXX1kdvlgCcdcgUqzbW47hnTky8R5XXT7so
tDQTXGqIe1hnjfaqw+jwNZvdZLqe6PC+HT0TNBPEyx6kojO418x56bAKD9VkpHcKEVhLjjVF9TtP
jn2CSNLmEzy6AGpnARzoLjSc/0xan5+a7zge/+MvvJSrSCcifmloA7V7SLtz8mhS9U2DvGtq50Hy
8OqrZIHI6ZmG/vD6Sn7xg32HDEG6IGFO2cXv7xMO1UgPg+z3eGuzE0uL3p2j3Cje08Gr+2s7Malp
5K3VdRdMf6so8/Qm+x6Bg+kxfNx23NOZ8tsr5BWAUcTCrqhpjkzvNE7rj2pq9M9FF5367M0eIE3q
ZWSwmqN4gaHV5NmF1+WFr0+4YvHlpcdp4K8CqFLmkW34I8MbEoru+7qfrH4DJzBlSh+tiPGxUq6/
zST+vguVtJc+2SFvO51EJvd+FWSDHa1G368oYEmrd/f1QJr/q+Wd3iQtswbKoPMtdPGVry5NOF3V
8J4XGwme5KZzApp8+J93vsyynoagavceyBFzG7ntdMp/LHXdVL0+KJM5qNtFCFHuI8sL80M70MuE
uJWF7Q0Ae27Of70Ileew+IRtu4S0q6eQIobUBVPL2AdgL99mvqp+5r5Wt7UwjOon2jb3ekFY0F94
+uu4Ca2gaSqTqEWZvscW9OeNQNxl0inmJISEPPrbeSr894wjat+PVW3UgGJrQH4NqJMliHpsibvX
v/Y6LeUVUKbFSAqCSVsQT67eetq2SSOWqt0zhShXNLLxneyGzAMeZqcLMBiT8RR5gMaJiTG17xj3
Jd2nm3LslvFasg/dD12lxoARkA1qpLlFr/L6Jf5zlZ5uj83/fd/nb6sr7Bu/B/4Vc4VJAoQ6y1x/
/rRMlnGl4BG1n4wxk8nW94dL8xVfujek6pbJlqiIK9d8AFvHHiSPpdlXcqzf91EXz9uUlyncuMxc
y7eAkaePmepkG3hp7t70yi1uXSsSj6Z2lz4KcP468a1TZmgW6M1dmhf6QlTHDEU0My7iSSQwa5db
FdNKt8eQhnCyZN8BsaUN+OUiG3ez0KYL0lOknxMe/FvQyelVHvmI/qVFk/vCKv7nRqpOuQjFPipA
bOGrU5Qe3VBVlW72kXJjg7Ws/QQiZimMqwJOf7KdR8ec6BOk7QjCRTzjFM3oIo7zdFT8eZoTUdrW
KQ89rZb1tqIqIHi1Mup9D/xGb+sMReCO1mCYIp0EEbf1sNJ+K+tRn+asDOHnIiMO2s95Xtxlk4en
njVffBi15fXH15fxC/GaglxkSvIkTh0ypT/fdKxgjLdzlnpPNOLKXQzN7NY4DbiqTTO6IbTQH3om
uH1g6ASyAMfo6DVGqVMcEE7pn03CyN8Le95Kb88uTMLEkEZESzalJ3O9+UwmpOOJVv3ep0EJkast
mw9IcOx861hw8oNl8u1Dn7vJN+yh0x1NQ53T1jRJ32lwpj4hXMftG9ic6005ncjUsMLnXZeVlPIX
rc193wsVXrruU3H7j8fMQel6z0/adaggrg4uAf895TzIsVy5p5EmnoY99aG3eh1v2Utn7203wV/8
wWixIvvajKkfPxSymprPqCpA4QktDabCXHjA/7wq4nCXtMI81ffkunRmV0VlSFcn+5ZZcZ4RAPzo
ybMNUfvJPW0ZH/hL3zL2eMOczHp5YoalN7xdRob8OTtPl0va7ZnJUZTvXr+w54Gwf9wuCqqctCb7
O/xgtS7RFG68DB6Ki51jMFgI9BUZHZVPGdGhyYLJGxz7WIo5XsZg8GBdfy1MMVI9mCPttvu+cvhR
alZUNNLMzN7we5NzrKzO6W6rZBztazo6NrrN0JjAKYHTTs0fruvXfFSNGNXQFw6tf5wIJ/WdZXNg
MsHG5W36802aF5VQvGX0IBYtf4K02pvljdEVYbPLfOZ4MPUpZMrspvfo+l/og6j1qWBzD71TfYHm
IUuP0/vPTw9FM0k2kxT7fg0T537K2oWbpUZj4m8pOdZpaAM6vWH6ksiBlu5VxnFQl6DR0uLerUe3
+zw+14xS2VJzQvg2sk6sPj4VyfoEaau/McwpMtMjSrRo6lFWmb1RQX5l736aiqlMf9GVNfL3kVku
zue05jwOA6qk7rvWjtzU5wLM0whJi5ESInwHrJbxYOivomJ5kjOfUG4Z62HzaNolRbiw02nZMPvS
RWJG+Sizm5SJiIysmPlPRl2adbVnShJG0IPZpxm/Ps9NRnGL/fL00YiBEv4JgEPY+lvtqdNissir
erVLFGMAv6axLqhPYQA/1cQYcAL2bQvev22TA6StisVCBb9wp7d68Nxx2laoIecvMJzm7iOqttkq
rm1GdfLL3sAsBYA6JlhjeQgHwwCIG/lKaDdgJ0eUNsai5mvoukCVvu1iI2PwiJOF3LktLdbTv2PI
eeu+aZwkPv2M9M5yjowPUO1yldndwvRRj5s95feGdt1RPhpKRsI8pHU3U22rGF4TpnVg2E7lnJ4P
Ohb3ZjQEb9iDaQ1Ez2/+vtqkZiFZ+2WZPGpw6dQ76LBc8m5hbJYe4dxTOFNqQY24xJbhBGnhtLyd
YVMCObhmGeVjycSSlhqjw6hqRgGHSEcYeBb1zHnqr62ylyy8mKootx7Sm8k9N5nFwI2NxbT0ZPxN
xzce4i5dnigZtLzhgCMZyBalKc+p+vvdL8eYh56hFuSWhEV9eoH//qdyXtBlocCYNd/e/V/qzms5
UyVd07cyFzB0AIk9hd/LV8lU1QkhlcEkJoHEXv08SOrZvVZMx46OOZk56eqqJf0GyM++xm7D5tlO
7dL9EvSiXJ9HSAr6NvSS9I/HaqB/KoN1Uq/5WJvztbLmipUrreSQmLvWwp1lwEMnxPh2N0hje9M5
C0lTsZfU2Cy1IGQfrCXfJphzu2x3qxskkdwqwT89eTaD14PKl3HaIQm1DM+eXRZ85PLjk2P+tTSv
Pn4JC7JnhaTkeFD2BE0OTp5p9UmEwyJK9ztr9gNOhW7MLU47OmVwFIHzar1bxEDzUJztadkmpnJK
hR1eTKcOdXkDeDYRsIDdTfWjqsqyuVo0RkM51jb+1N+PuNF49T7PTR2YURqOIKihG2uUD5j8rXiU
tOhFj8e0cwVRIbMY9rpgUcksj1iHdM2z1VnjHOW6IQJFQBkkKFLfXhvxY8W7io9ccJYoeufGWyXy
BuDFq+FCs7RRAX3QKhwtwKnu+MUsVUqMr91Wrs/Q+PCzi6e15DmwTVxeFwymeHiY1DhuY6n7wMpX
HsHS5mipgwVdQgk4muDDjdsSvnn+ZVXJlkLy2mNrXiQARsO970rkqI9uMm5/YIKFmGTUG6Es/nyc
MqGBPAmgv+U2orbXsBjzr6uYwFNEDBsxWR2qIuNzulm+cFYIMdtNz52k28Ja0/GsFl0him+WkaDz
F66OM/4YCX2i22VTU4anwkFC5QuuZhUjQ0nGm6JSBYH9Gy+cAn/rOU23czG7itiZskjAbS2XGjOK
WFXjlu2mFLRzPBTMEB8A9HXosME9l0erZWgcIPPJhHGJgPwuxVci4Bh+sRax8l98iUFZAba7sZvr
BPAM9jGf92l1FesYoDCjSWiHK0TC//jCeYaPLW5FuTWFN8OiW/Z/paOGn76e0+Glk2nuWzsX0RHv
pi+XejajAMbPWu+tSQ1q76Q8Q7+azmqNG6vralkfWBsG3YPuw7I4eQrUnQmSDEEBYDurcSX1kI4Z
vnmFqE5jytrstmPsyi4rSaQu9l2JU6gBdDNP0mcn7Ww+cFJUDGo/j4RIXG7U506D67fB2awa3ZWn
fPUbgINr1qFMubOXbjtHkx7W5aoNW81fkibddj4Dalpc6WAMrOVK+3knX0VIsbTs5npowTtKtDmx
FgGYH37RwAn4VVYvM/eUKf2218ArT3JBK1c3LkyImpEx8M1u1WgweH7bXIthzPNrHlgMT7u5swDR
bsKKzOemJgguyKIGHGgH3VeydOblW4xTvbZJc4JchEVYHQI1ZYr6kdgoLtx5PGZK9GnPmLKzsvuy
nZPpbQXaxDX6rJUcK9nC9Wcul2UB1jKqjWk7RzggCV6fs79tiD7Tb5FhiMMn+UhpduKmHM3OcrZy
6aPwcrW35auxFi2/5mtvC+LVgJEEbLrV2nJx0eZbUq2nfsufwIFyblepUbblUjn+dvQ/s14jbFSC
Yva7KJX8c1fnGdkWN7EJ7EIs1erJ9lGvg+I4R+7Hkqisp/dX1vZ2osIGscBtWrlsi6c6CAyuZVGa
FDG6grGAUSqKGfxb56Hz9sf1Mky/vyxmspbovhqIJSHiZMqmPWRWIzdRSqefOJVtgIuvOIPh2upS
9uMzX7hLp7BednCdZCAuRcLfmyut244AMRtOwy/4rAzIIaZ2WXrFJt67PErWR+qTfrU9N9Q129HL
awT+5/1oy/dV3sc7+NKsHRdOBEMHc4/y5pZA3bSSKDmGYlYpnaGH2ZymkHC9Vj9JuzNU+dx1wxas
wgRdguJHBtCev7UYtxIuY0xN8RamD18XKAe3A6aCHbFx1NtjLhprS8t9PTPXOTSirviRZQRYVu0x
ld6+BRV1yYVUPNLOSZmjWK17dDCqrnhd61Z01l1au5JL0SD/a+KOOk4Gr14DGzSp/XIQ8eP7laoz
f3v/rExYh+aG17fl82dZAPMj12+qX4LhaTGE4DBiJ41g8Qy8Dgw5AuVbGM4zH+DjTuASy/MkNoQE
DPDMEexQ8yIj7eOIrLnIevEkt+Oz9sjtDtJnjDTN9iWrLKQi/jp1rTd+6QJcNcVlhH2cRDwr2wsm
+NDxddxhwJ0qAU0A15J+HdC77bFRJ2Ag2oL+sQi3pwJnyG15mbdi+2ifL+FXFLvNGe3Who/mil7z
k0vWVxwRo8U814aHmjt+sMPxve3Gm+bjeYYCvd26NDS3U/QJCMHPzONjobhDHSDy8f3tQEPwkpLR
B+sStLvq4k/XZx3QJyr8FMIDT8j2NYuy0/0K3mmQ9lVZppDVEeDPccnaozrjp7fU/ThC+Thn199w
igza337I+8WDVZuOPoZ+j7+jo6DDLExLZJAWEa5SnRpPMAtLvnFVuj3IUIfKc1ew6pEvRWa20JRm
rO7AuGQtY84mynuoUPdYPq/LS1s3oqp3wPbXboxgk+KmukPSkprrJtMYtKE0HiJEK6O1WYxNdiaf
gqx8mtPF5g90zqoW8xewMwMMIpnM6F22w4guN4LccDWiBcDI0u6wQgiGe17XZXSR4aBZ/8ox+sJe
sc3sFRlNro30Ldwkg6ZQXwJAOWZ5wNh8dPWdE8o5GI5qbJABhoSVug+WxcBKn8DQbe+PEVQwF/vW
aLa/4RunnFMiF1kZ+8q2h+pO9WNuBqe51UG/XsDW4wnPPn7N8Nxd+07muIo5q9NaB3aDyUKOrIsG
z7m+MflsMLBAJkC5mleL7U8lstrobjqojwS+icd7i3hFQwJH1nmrmj9DNpoLWFztqG0wxtnXHnIA
PKWjF1rTXgeoYL32vULCGXv4vgXEq2mH8PjG/xpZORyoU5Rf3d4NXwooeNzZacDCANoERIpqudFW
OXkR1Cs8aWPLUHj8xYGfTzp4CTBjZBKZJx06NU5q5e6N7Q5buVo1WEiTzz6SXDGTZ9DRQfmWryA+
fqQ2UycAuF+thkbSmh0EcZQGpCdkfPSmLv67vJbTm6Aeutrl9OJ3Ktb5Pklmpz/w0IakdB4Uisn1
vT0pwuI9L5T8ztWgELDk/RbGIiL66HRtbHC5ch5hbcghmtkonx0Y/CZFfvsZLgBh1GQECDNb1Kfw
SzoLX1S2mFl33Ve9rfMv9InJiPy2dIq6i6WVb/1K549baF+g2/BHEVRbAvaDlJNKvPKJ7Nnk2on+
kWAeUOqd18j3mjSptsvyiZcwvYY2S6TBFvCCafDJGRBU+IYh5AquqV2rDSxSVIaqx4Mc0HeVJ89D
ZTs4hqDK5s1rpW4fhBZg1XU+cNmIGjw1rplIm7xqKcy//5nGa6+YiZGL671fl482xoDuY7WR53l9
vev6YMxiNkRYNN2aa8hThsJOuPJbogHEdbI/wjJkTUmD9FE46zRkZNMZYgPk1KG5xbPqI+TprAyp
Zz6Ta6IMzJ0izMaNMo/qtGKiEjVJsPIMq4/KB0eBLeaJxdxKBTtIt6CqP8r1NKm2drBhW7M1FAum
CezrxTZqsDB6IdMFQz6QIILe2gots7URht2XuRFmV5NasF78gVrDPK1HlwuMnTdPSBB+NZ1Wo0Rb
+6GZ/h6AeiZfw3Fp0TrJMwOzZBwnRpR3Q56fCjpK1jpLnDKisLoTIzoZ/GZMYD62DTrFP4DEbzio
LOU2Hp1qzNXZHtNkeVaJrKYYy0qxHlOFk9QjpdXaGse+Cd05vywMmmGIdLJZ5fPcFob53U4qdAcx
c7RR8W4lxoN9lFooc6moneTQfMmhy3pFlJciD07MvQ2cZMMV9tpeN7PziirdbJ+NWrfFW6FtzBqd
tfGPtcDjs77och2986pHY7P8s4bkbkzz7Vz2OC1x0eeWAu9Pso5FGu68HnG4nQNkxaNnKaVyT0tD
xNK7vlJmLXakSZg4N1trBkjYgvhXMyPjylE8AkjuD7iImlZ57SJktr59dlyfVTZlwFb1fAwJPvoV
QyRbwnWGjK4yDRUFvC9o3uud3wwA6GKcFnweyv6jUU/5vs3u4/mH+bO9mv1xquZlZdw4MT3i8cgB
X8rXj5ZbJutWan7WuZ9HwnfHraxuTXzIx6MhdGt+Z2yg3tpxyfGXWpztvh9WEShIQK4/VMqObLBA
I0Ebscxk2WUaQu57ObKV1jm6tXyyXq5dca0ZkRV3DYbvyOVUBgqFF39EoA6ZqXTeQgYz3a0PMmgQ
ePvQUTOHXzZVsjUziUkrqVpptZSggxXCuMIDaCveQC4knBmJiW36h7hUErpWtVjhXrZzPucxXdlU
PnKkvMyLgDrCBoFtB1LknDhLNd1yA9V0m+IjvOILayI1yPjEazFkBX0597/R5Rv639QSQ/GWBW1b
POdFaPIY9t2iizddQF0pceAC2yPJF17nDPGwIvhB575MG+5prXFD+qEmnFcbuq9Geb8LICR5cYTn
OPJzzmJuQdBM5y1+A+U2LZ7y9+GRzy4fQfC+BuEItdZQ2+VAKdMkkHZUDNRGbe7yF8zcOu9Wi2TL
BLNl19yqzxjGiQsYT2T9CDvXzK3Wkrtl87hFCN/tkMm+b1lFcsO8jzw0mKLi45Qf5XxnQmZmRrUg
vENbAiZ9fXYNaJ7BTnEknHX3zyS9DZ247NC6+G0U1xmDeJM9eN1xcU2giwxNA2Vf1y5qGlycFhYY
jfpARQ2NE3sDHtLWUz2CugmbPVS6Z1+MGMR47pzwYM6f4EGGwGXIzKOC171rVgs3GWhuWGOEOMO/
zwAQB2RiYlkhTfRGwFyuEnzjA4xKLL3oc6BRX37BVY+JO0BL5d36ubK5bEFJjfWYOtYwPn7mVLNW
78PTCaDnsk/8RC1v0FJaKBUCMNd20dIFP4zDxF6Er03JvV0mzDcNIrOBd7uLfStO3ComBW5Zs7Ps
RZM1hcMwGKlZGxtV7kpn9fiAStyL6/0cisTo+YWhXqerzzEAy9it0mAAIQkO3ecsjzkslYPW/nbs
P5vFdEx6Wgqs2xBSg4sP79nd5S2yQ28c0MVbjn4rxoAyecHjl+6vd6dtOpT2TMROua0m7oulhefq
iNFokNoYHRXbH0ju8pkY5rWY6PAMZRW3rgPAwVdIDW8r8DEm4b7njdj+YmS1SwuQ+/lY4XyyfEzU
cjn6AlF7r1G3pWbe93vN8dyh9rLm9dbJ7GksYjzEkQZ8eV/P/Eckg/8L/8y/0BD+LVnh/0HiwSZS
/e+JB/t2eNVNl7+W/+M45PVvwEwf3p2bQef2qx8EhHf+ARvM0AfIAPR3E6/44B+4/wDFQT8W2iyD
QzCprOs+6QcCigE/zX/ybRbovsl/+qfHJnwGsIn8GkN56AwWcIP/gIAgNgTRf63e+DyCbeCG1UYV
m/f8uwS/mJPemOolHuuEfZXRJa04BmJVHmqheY1MTl10O8XZulEL9tQRLVENOK+2dHfD6NafdhWw
IchQ7rSi8ujDtt8nCC5+q3u/z+Fpm3NJr2AMP3OqsFe3dc3yyiGsIh8giGVgaFxj2HeGEzyaaCAT
bszJ0YeCvvQucWRoR64dQFGCfTvsDZqq7JDgG312FLqS1xTAoo2cAWzb+V/u5v8Bvrjt6P5yYRzv
ffEMot6DcfC+s/wX6FXqrIxiXYaneChdzLwZvlmsb89zuWbXJenrSDPBniSBy/tx3v4tPHFbDv/9
ncMN7sTqEKz431l8mYXcA9+L7WZK6eQpfbvM1n/nSRD8/cZb5vbQwXMLN9gt+7m/bgk3I+du8CSz
V5Y0MYpG0xQB0nAfGNksUpxhg9Tjla8ZzD8Yozk+FMhS5Ji7G8Mg9yBy0cDYzQOKYBWmjWpqon5N
u2vA/HhLoOWE7pFRpkCqh9KGCV9hFoM0Ze0PG/61d3TsuK3/ZIVjs81HgX9Hq4EtTwy+HSGdQU94
XegUtx50PJ2vUjXOr0WVbYNDmBuK6Ytc/fLLMFnzd3SNsluZZfafDr2InARrLusFC1DzFTGERmJm
vtAw29aS7FpsOeuIRlO9hWCnf9MkqTUGhCDaSyUgP++MBXQjw+bVLG5mT4TrzmmqqYn7boTk3jpm
+10Wk9PSsQfd78AbMWCc5RrYe7kmeQv7sfdL0gK6ZXGzDJ55clo2/g8JT/t9mJbZEpd2MxY4UNnW
N7tn7xnjkG1l4GHH5nc12Ot8Gqd2/rrW2nSOlQrtNsZMMzN2bmHl4S7F2Ae93QSg5rYqwdfcDzoL
brnTkG1W+OVz4rZvGNPj/IjCRd//N+vtdzrifz2hoBGhU7FehihIXDNN729IEWNlFFP2v5ogay5u
2xkP46xdaOGBNe+mEseRVqEUzBf+PmVyjjAAvYUjbe6mFiuu0srSD+jKf5Sh/m1m+Uv+uVO/668a
zpiGB/f/AfkNotm/hK3NSfovVs9n/Vou/5p43n/+M/ME/wA1DJjCJH7RMHlgnj4yj0fmQekUtA/A
PtcHEfK/M4/j/wO8pc0dZqkH4m5LZJ+ZR7j/gHEVmiFgrvDDL/o/SDx/hUiQ0TaMP5APYGFQInxn
w6r8S3htXBpRTVsWZbmergrffGVyacWltsVptYs+zlwr+2+UVS1goX+NreD0gA5DbnBtUGkgwf6G
zLAdxJAd1N0QYmAM+gS8tKjPFZrS/i5MinDYjWNfeNdNsih1WxRB49+tU2K5kQT30l4VteF2F0Rq
y+4gxi4QyBD5jH82usLKegBZXsW1/QXEjklxIdOuhBmfhc0B38/F/B6UjSlOKuzgnpiYcTKqFYWq
96g9b8BBmYgrJas+jwplq5c0HZZfuFcK1nW9me9SkI5tlPj9+G2UBRb3SN2s9nbEp+4eH0X11cNq
LNmNk1q9ixV62HO5fZmIc7mGzjfyLKIsRuBtKEE5TwOtfwA8fg9tlu9QF6jNRK30tjrStQyRReEi
J+Qx5ML80Fq73L/KxhFtgJ3GlE1iXNs5E7Bx9hhf+jBPbLhVY3iEqTE8FJll3dlpGmQx2EDzO1Cr
O7qKrN8ZazrdqLyvDxkqUV7kicn/hhJS70Ru0zvN/caTqQ5srWfja8/sX6CSgsolxk+JaUcBE6ni
aGWW/D5Ztfcym0ayr+3OQ+kHYbLvgQq6O7MOprehd3Kcolx4cbuEFaDYNxgtqBhzNLt6o/aopj2r
fL40bt5ZgZaUjVW2NirbOpkSO2daryzcDUaF6gqNl/SjFTORNE5s8XVMpO8eRF0KFSfIEu1T5ej9
Okwl9Qhb7na4z5dlHL/20Me3H6na76aLORk0vAXaRy8c5vog+i4Fa/RbyVbBuQRNlT/6DnOZQ5H2
U82wMCl+mnQBAWIjaKHupVHa3nEWWjGzBltpKuRTatkd19GmMonXAHeyO7Ax4/QLq8fZEpeQXXG9
MoBdTXVZzKFqDtrphyoe2rzo71EewzBuxE7kXhoO93502GsC2CztPAVuxa7+jrdekFnqkqSWe4OK
qLuXvSXkfSsGLY/JUs0K6w9G0cVRaxh/O8utzP5hJjekKmoY/AzTbrJtMd2b7VAXT0xBMkY7PPY8
hcik8NMRezByBkIw7//I9DgfT3NoF3KXmSGvnABQ8SVNXOD1Iqb4DNY1sqYET0bUXOp0OLNK9L0f
Tmqkm9DNhg1TPnDPl47xvndcs5GnmU5TfUcVHISjAcyywzNl4FvXbI+KOFUqeKhVjUbZMPZt/31x
Z3o2Um2DyLpo3N0UsP/eD0uK10k9Ovy+MXTaPCKhZsmnsew4Kqaal2JTdiuLZ19jg34/eY6q4GE2
FaS8Kidu6J5mYV+EaIfvCq/oH3OnNfJzu8DrQ0lMBP5PeofCh6k+9OaR0VX9W/dGDiPGYvVsN8r9
jo80wqJDY+kDgpsXKa0OubU1eBZYgYeHye2dx7TN/dtmsMybdilPGbSbFoGvmUAZZ21XIB24OFFh
+ce898+oMuO0lSbFZgk2HNbUfUJ8ajxRSVy7Gtsv0ZZprMfBp5JpynuKeSMegNKakbfmGHVja/E8
rnix7qVt5P6DZ9ePtaj+MOmcNFo6s7tps1vnYR3rMKpzXOmXXNxmRGMGYKEzfa0tImGJ/tsveF2I
cIGheiib6iQRyTn4qfsyFiGD4DpzECWzQIxQMnGjb3wYhLvMsU7GPPVH6rvkjPDyW62rO3qyYG/r
KduZifHVoG4HSOqjPrTdmXDBhcUI2ku3hLvWmJ9wBD8qbWaHPsszHDYn/2bsk81dajwOSGcZS27t
w96C7zI0tz6OV863IGCwDnggR0Ige8ZUep876xqXqa33fgOsBs109c1KLRFLfHCc5SoAfhubVnoZ
VoRpzKy96I0szMbgvITtoeySa5AbQYSqFGpmw3qV4l95AJ1bMNZDFcNsZza6Ql8JXRLFhuILKWza
dQ1nNnWqi62Io8UaHIhV7svqL4+i9IJIV7V5ytDViqCVdGcHsbNUl32UN+t1kow/1IpuCLsUrH5b
R0e2x6IOi9WALVXXge9HJAgp4zUMWBQPu9QWv+wgRIamPNW5veEUquU7lhA4byZobUFXMM1oNOuD
soxrrJ8fRVgcSP0rCqRAn1ZgX9gSIT/lIJtfZHjDblwXVsrBQ2siJxgxTr0BLnjBkiq8HRKaE5BE
MUwmZizh8DKO/oNJYRwNPZCK0D2NAabEoUxvwRIQuWec5qnpmZ4vxV5IezkvS3nvGlm1s3rkmTxH
pJfQkMBv3J5MZcg6PxsqfCvGfkb7VedFHTujh8uXSYCMOFzTQxjMYDYIPnt3Kh+sDgWpXarN9+Wh
HuMZoflXyAfEJkP5lUHzPJZ7qElQhAo4r3vlldNxtGr3NLFdeQJ8MFV81DTgUnfY80WOl34D1c/s
OF8R5zCsIVe7DE2qS5fM6hGrJus1bKv0RwgoEQMMvwvl3lrUNaFjuevYz+6a0g2++SC2Lg5w8dcs
YW3GontZd+CYMP1cMDYZ5i7dpUCjTqknEza2hVDFfmjt4LFXgwFeqJgynDxXx6Ddw44X/bj8BlJq
SXBM13QHcKn/PmfaOnVm5v9QgO72TVPmD+wiBXlCjuPBmxfvjtHzq+m2JZo/hgPkNoczd2R32nhv
LuwE6zrU/BpSdkCgoopqwWQvNqqj8jCQAabjxelqZHetlc5/wja3d2HTYOvGKjh/cQP6N/bFeN21
m+3sDphkj7ZP0tr53sHPctz1XoLCzkaanWJuY/BiFqW+xaJhGuLazszgUMMheUgrzX7HMGu+NAN6
Y4c8tHFbrZlHzaU6/zgAdIn6scvuKsPqj4k9+W9IeLL0MSfzEkjpx6Gfin3XI+xeplkBWnWuaMEA
HdP25CU+78DWKDFC98FXbk8jOqyCTQnmITcWW9q4zEafFlL26uB2sv3atst6svnXOQ6SxjqbUCl3
CpIRaT9Nx584JC9H0RfWN3ZLmMoOa1muce2gPh/V5ZCd0qZwvvUs+fayGrR9SNHn7CNMF8xnfwqP
4PxYBlWtPiFwVp3NykRlvaOFj2AAuwjYT86NVbQ+jIiq+RrMPnoPnQkEYrTwnxn7k8SX9zZ3AqyF
au/YExc3f2hp7zphWI8dmmuAc7sa6ZdaxWs7T0fmWuIhLzG1dAigJyQxi3MumvKQULkTDnM3UuTD
K781umM9CNZKohzPuhtwzsql98AYen0YOrSZa4CQVxAz/8wMmc6q3IJwG4zJEJUDW7yiQgIOSFBq
3RRyMC8eMLNbNmMl/M4QnUsYkFX1E4PGvtoX/Vifg3Csb9c5hIPcJUdfAlqLs3XoOdpCSzD7OPaw
6vSK5IiDuN4BEjDelrLPvpkdUnfMJVQJ5EeEyckfrXAHHgJYnlGxEO285gr+phnDaMt+k1N7C8ce
PR39ae4uC4CEC+OgMBag1SGFu9MDoQdOJUnIPWamWih8s244sfovjwiZDkGsegT7tEBwiUXVfMFV
2jgU9qqftMA6GjNqYzkVvVlc6RTcfmVP4ntIp9P8hr3qmbGtvXC4Gr1V4+0dTs/KRMLwoMASw4tx
DDVGi5/or8HYBjei8y3qmRJsIIczY1LjT0czwVcgC1jeR/AICNYLu8IandR+fpxAGI8c6CD741Um
jzRwAvtH6lubtKeXyhiRVwHYgbnRYWCol8fjZIZHvNAZ9XlzEGzoDxkzcF/e1GSr4hDKjDVzhxDe
nTcZbN5RPsy7k6dxsAUVlDb+Vb+6D6VeM4xDJRr1Rziy/gXUcfXI/NWJsxJyLvrv8wXV1QKka4DG
iV/8VK222t2qrREiVGgYmB1n7YMxL9MFSF+CpqIoUYICwAS3IDWiMp0ASzt9ImMxEtQb6PxIBuYL
ggxDMqbOfqTcSe8ybn8aTcoLNh+GkO4GJc1IOG2VH+3Bt3dgDq0Ts9PXfmyWL4BYS3mYpqJn7dD7
zMe0Km+mpDbOWMWl10OG0C7YwefEy/KrzVX9KqhW93ZkCcI2wXOOYYDu6ji4yY1DFL9zp9rf20Fu
UAOk+ZM7tXXst2u2bwDN3Iz02DvUNpyfAUKUL65n9tdzV44PRgKktG6CJxzC2zN+2fLadav6qZvh
fq5qzvfaTPsj9nTNKbHtLj0Qg9ROgo8sIzhdKlKBPd1IbZOoUbdBTxO8o9uuPM2DPxGc2vnLOs7e
ETVQCo28aZFoAQTWD1cuHeU+Q1dmJxg/qSgn5R9nux3PZj0KfW0ik3HYxh2XoAbzG3NkjBPOt80B
Mdg5CgRvz5vmVIgqVE0ei6Fxn1m6IfBe03gXKad2cLVNEl/7ra20ZJTg33nEizK9T2bPO1TMgm/K
tvaf2cGvfwpkSrpIm+Z6h4P3HR1kH8Ytn3YflqMTo+tijREcLYnRoTGEV0lBrWh4QLavgqAuSDiB
w91Sedzl3fpFd4W7A5mKWHkJ4Pse5fAxBKSPh1GMlSIBLHVDvLaYC2eXAWD9HHf+jNd3W4CLTsr8
F+6JiGgMDqCMLHc6VmhGpg9164kxbsCP8EDSZ15N/sQIGQOv5hriiX9e+iqJWq8cY9Vw5B3Q1W/e
Mrhfl4lhadn3nkR7Fej5mA/OsjeXwobdRYeRR1kXjMjaN6bczbZIX0QqW4zfUw1SyxFfLDG0e3dJ
kzP2E/mlVmwtoq4vq8dh6q0wBiMK+mGVTfjHJRQ9mqb/u0pnsu6YUgRnNhvWmDsfbkjyxH5BoRSU
k10o8bMztb8DqQI3YtIlDeicbQrEWqqrbLXlue/yERuzrK0Q3w2YzmLkHgNpYGsKJqM58M5ZLHME
/+BRb8rOg4DaP/QvJLfq3E+duB0QRMA0jBV3ZPLM4NM71eVXdEnlTQkA4bFCHuwWe0V2xUqvXP3g
yue2XBJwNYdWMJnfJxiUIK9DjCdRYI/0Cz3S/jAiNid+LoOQr2VloMybLv5brpf5AkZKHYu6bs5m
h0jrHmHFwmKLKfOFXAyfWneJX0VlBkD0PIyW+3X1J3s8KVvXL3rkpscNcex6kqaRR7TTm70ExdSV
XDa42lrq0IS2kMsjoh1tHi8gcx4Km54Iuzbb+1FaaYn9zFxBRtuYtSD4lkKXJ9+Wq3Uode+/TSqY
2mvJTgfWx7LO4pz1Wf1a1kv7ahrV+oRKObKqc2OEHceIupSrlwFHm6A2pPEoZeVcSWSaDxXUtpfM
Y3JPMS/N9dRRcf6hOEMtt/Ezu4kMQCibSEaKqrvLEZtFZX1nPMUcW7tTeuXnInlpK/+R/I3TrgkJ
8BfAJzOLVR22m5Lw0r9Kxv2XKQOuSj+xDbjccuT/V6aqf5IXxuyMVo7/EAhrVDuiZfeUS2hCkY3q
Sha3zFxOa9bil6pzNV6MYEWj2zKnR8Q5MGasXNYH0K6yl0EF5QX90MqKOxDRr1o1TBZcI4FeEUH0
YdiAM7goz4MI6pfRsyv3kK0W4zUDOPmyk0s2p3vL79lbw8tFHBIRWf63Jagzp8gcxlhoveQ/Zqck
wXQDPuxRFtYMo4IKsgzaOAC0LkkforQNHab7yW9T9LMzCejUSvUdLlFyVffgO2gdCqnknt6NF1Eu
KWqHU7Q5HkrlO1T2S1/uHcAIT7Do15jMxI9xJgUPL5wQzhByVsgwv/87gO3ti27DEzuvxBlIzCXF
lWyJQpSAyzOOyCZi5nLqyNZA9qvBVOD80CY+lb09yzxmNqiauyrFgSK2rWJFOTkD3FRdoeY7+Xak
lom5k4A1th4gG0oDvagq7e+9NWQ+s4Sz+g4YepPTFCEvAdaX/0WA2q6uGFqbzRP7wN4OaH9F+cQ+
hNvfaRglmF1Bv9sbRbnwAcE1C3nTsxVr36qa/du+QmCX+c/7LIcBFhfJ1gWzIGBheXmdYTTv7urW
T5p9WIFYPJkT1LfYc4difpiTVn03XMEL2C4rSxLxNtwRinr5ysD5tT9Mvck98PAw7w+eQIOaipQ9
yL53U8sD47G2zLymDojIaZAblFD3gtcHR8SLzkrVzZ0BPcuOmLRZ1VXbtVX/vfRZDKPpnqzNk2kP
5fxAuET1rDdDR94YTse9ymjX5U21zA6C6sCIBnlrEXqq63GQwwuFf6+fYbMl3ZOFHDlYjMZvtoSW
Jvo4mI7fxl2geLWqB8d57Cb4DLfh+1dFG2/wzswBIdWiCAQcu537+rboeiLKyGeYrxAiaEIGWzC+
j+xXExhvABIHqDoNX3Eu0WdCDnSYcIxRqHGB5GvIGU51bXgLVjXd7DzncwCBYwiKU+VaB1n7a/Xo
JCNo0/9p2lnNvA3TskYnLraV/4u7M1mOG9uy7K/kD0AGXPRTuMN7ks5ObCYwSiTR9z2+vhZIvUzS
FU9MVU0qcxIWFgo53IGL25yz99ry6E0sdlFdXGh9puRbK6/1hw+dlX9oCM9Nrf9qepkAdaBgWJrF
i467En/l545F1PvClkOVUSvU8gKlKc3QJu2MwbFllPUrBHFp84WRWPx2Uf6uLYShK2wEMTWd9CvY
TOctLdjJMUypeKB818nEayjipeJ4txTtpO/Icp5VOJ2UkdHbZpK0Gim1OE0fl5dJn0bFAoaz7kaC
YHRcOulqVEv9seytpl/qQc/RmPw0FvuxUbOMg0tj3WJF6K7NUglWNrqnXZNLClgeI6rSLyzJ89f/
dE95MzHBz1Z4Wag0gz7f00kSuHT7anQ4A4eM7bza+kFcLmtVH45Vr/Vnqtlniwhm281fPk1s5Ygf
wEtQ5PqdN1XyqnVhNk5OFwk2lnFibCkbBy+BXnCAsGlBRV88y5OuKQPIZtNqAfGYO3K03+eO/IeW
V5WFNZp0ykhVmnjnk9ZllJ0kezdEE83T0rOtQxqX5gVuiWKXWZXtUMCvYX0TBSutpCbv6b4HKmlP
f74VJ0oAvpcFYIPvR0eQjtupyT4rK4HqT+bUTPjiEYvpcIyCiu1iRcDBVzjYE3HD28U02aS+CZ+K
t+nkidsoPPK8hlX0brEIkkJtSbH0tS/kG6c/ShHgAgTkpHlkoaGhj/nxZo8djjfeqZyXs2ZGlqkV
JW6VB2SpUMpgbfjzPTwdyFwOGQ8yGlqkNAJOkVvZqISI5ZjE0J3y4UgoaT4QTTpPf17MpI8EYC5C
sTBQWZ7YYy3//AVQ3p28SzQ7sXuD29PpqRrvf/5heIW9CGFsNbRbpqZs74I6mSQ30rTGoAUp+Rfs
ObTOlWqEjSsd2eUDpif8XbpfthT0zEqmOCj7VEwauorntQ8y2cHtahVuI2KD6BCyQaKF16hajkjD
6yiyNcwfi9LvQ84Yk5g2+Gt6kwNxMOYUgDN0EKOcE8pb+IUE+KBtmPt/Wce6hoWWRsK8B8WymF8I
atPEB7C7JapAGupHyx+1cJ+xkRXndCKMYiklxjgC1G3k5pj0mKfw4AxKfsvZggWV1g3twTIaWHSb
TuaDrUzmztetl6WrQSamHQ+8xz9zonVjJJeevi+hwF4Scsd/LXUQqE7Vq2brwCVXlHWPaoaVGOMn
y3uX8uWxtoXrRm14lMxr/pNfDIW3CiPF2qVVTSEYkUt7iKzYfpXVgAWcexyyB/BoM+zaBifjXWZ7
CTuTIAi+T1UzXZrS2LCYCqLdHT3xaEsJ6u/JIawKFvTE7NiENJY0TJuAtJr2RU80dtG5HbTSNaEr
pOONecdyX7c6FjleJ7hEJFiEKe4ti88hizNCEj6Ra+ho+OPSxViRhQuvyeJGUacJ11ARuJce3Zxp
g0VNasANIoalDlUht33fjyADssPdkGvSsArVhlIqHrFB3jRKL6f7weyxtpP5TPkaIk1Ruphv5j1L
qHGRlgZNtMRQXqIf88PQ3tDce7sJJj8amRhXz6WcLzuxx48WfdoF9bEZ7OIB839D86YYPCrNvb0K
EaTcCbVi1EQyfQ7i48pzrwHM5RIk4M35CtaTFw9ngOnpLRjAPs4VQ+MAmdTRKO3ed2lDH3U5D5as
ZImEtqVGZfMVw5+4JExYIYBhRpwuvTSbkh3HpuyrZe9E/ID9g6mCLZTNtAteWEGZ8XFysnFCFCrW
VExQIXt6n6biJb+RecrSCIhYKGVwHlktN/DPk8Tp5Eu2A/QfeabgIN0Rp7sJmBlyQlAFDe/EZn73
JUrLy5zT7fHP15kn14/LOtICClpIhXULEAqSi8+/j7qq1jXwGhwNS9n3wFbSl0hW8UWTkKGnBCKa
HFxRWMnW3iN+877hpXj981f47RaDETEQKNHCQdgoTonqE94dKYNq4cgIeY9YorlimJuX6DBRRaj6
+Ay+j3vw56uebtf4xchjLP6pcq9Bt33+4fTgAjSdVIAyzYr2KiF0E7PW3O9OsuoBt0SnfDHv/7bO
zbgUA9SINhOgFOtERwPTIwKIQh94CkJQH6PXF0t/UF/ssWIq+fOvOx0+0BJZYxALItcxFCREn39d
hmrFJgKqxI/IUcThVB9Ll3mD5/vHny/0Tw+PMD0DaCQCFMVUP18oaP1MqzRzcoYpj4momXV1WoBL
2kEuWODIt4bnd0XHn6/Lm88nfxy5QhboPsF+aypnRvDen6/MopcZtaegupeb5EKW6xp2jFyhRicD
tXCJPzGeQ+isr3qYK88wkLrZuGbVT3Wgho0rWWP5LPKoEi5iFR1Pe0g7v/Ds5NJMO/UWC0p6sAeq
m06I1uK7TTP6KQ2F3CwxNVmBE1HdY6lFb16Q7lLgN/K77ikJrVmzE9rDTmfw4XLq7fEJfAJGfimS
yujA7EyLqTTyH8BOpHI9KWLYIs7IrOMA0pIUtbDyw/vcttKmASxcWrbqGJKZqmvz7XzdsjHA20sj
LaWxk5IR01ATa19s0TAN1Tiuil2fT5pJOy3rpA2KG2btQIua1qlaCaSN9lYnsKuC/569FZcklXPF
WcpZ3zpq3cgn+EkRZudyk3tXsekrtHEJgZDTXWt4keXWFqS2ddqmKWdeUad8ZhbkRCU19nT0a3VC
V2JpqFVwIbCjor94VnZVaq3CSWMiI95DuqjRB1wPb4WgwCf6JqFn+xwRKkaFjbSmi1pPG34IOh1q
ziObBDuyhjU2R61cqBnCHiXrXpNEJZHUiDufhX+05HpRm7z3h1qPqFjr4FeWBT4DoERFRlqoIene
XRhkmbka09beDJOv3tf4pL/rFjuLpSUZOqzhXNX3RG5pPs7fyArdzLbqdRXNMxNWK21Duxq3BXFH
LIFjpDXawhr6rtpjBUKdVvT6/n1N0KkO4tmlRRkf3otCkRZm9UMR9POjsvEsbws/ZD/2/v/TCbL8
vRyC/TqETWVpB5OS5f2g5yrKUWMosEdPtoE7tpYeJPozNxo6G6pHEJmmR3Qx8T5TMLVSAZVKquZs
c9f6aOsr2CMzFRJea7qQp7b1zqKMAvSqSpu6dFGBpOlZ2NdjtyBcSQMWgcIHw6aqM5jf9S9TNfKV
s6zxi7VBNC0bmJGlk/J3ARyi4h1J6cDNDzeqQnVaFEaV23vI68P67c3/KwXpf8Pj8G9Fpv8f2heg
TH+Y/X6Tju5eqvpl/KQdnf/Cu3ZUEt9koH2Q7eediq2g0/yXeJQ/QjVuAbO2VAEUVGXz8su2oNnf
BOuCbcO4U0x8CyxWv8Sj/BGbDo3dmWny92gB/I1rQXyWccIa0jizKuwx+AqyxcHr8zQdeZwKxkrr
mKb5gvQjMUXxqueFO2q93AH2y+KHfMpb7JYEq1DbUKzGKRXqInLfD8812MqHoeKYi549vqFWyhtV
shG/93rL/+4NVVWToJZWD30pPWmB6f38+/H2bwfT/2jFssZ4+Peumesq/I8D8KanjwNv/ivv485S
vrFpwvNgwq0m42GWH79rlk37G5pdqjUzopAsIYbWr1FnfyMHwqJgi71GNmQGx3+OOv0bIn80zOa8
J2PS0rW/GXUnWy348fQPdZ2mIlkCBufsz4OuyDxDeB3kZKXqdEJ6hnLfGAqApDpK+9WHu3J833H8
R9amxxxmco1h6PM+5P1aMNGht1FxZCv0+VrhkCBFMrPBNZHbLEMiQc8wn6Ybryv8YxwJZfHn6/3T
b0MjbikmdFmNzeTn65mDYVNhxR0OAMpHQKylDpGcnIxKWrZ/vtRJneLtp5mIzplF5lPCW8nzQ51C
C00JcIZAtQbW7aiw4PxovbG9ocelKA6tVe+sQng90r2oatP9+4vPKHJ25zYScP3kGQ5SaNfwugaX
yPGM5nvNzjmb5OwiEmF+JutKfZTZz20jiJzvr/x/19bz9rs5FKF2pzZPLZBB//HQJ1D/SbopBteT
ovRMGCmJ5AWUgT//QOXz1GjOl5lrXwj7DcYOyNzPlzGTMdFHklrdRBniXd417cHq82hdpKW4ruYh
5YdZkTtGMtJ+rlumRUr4xynq2s7583c52Uy/fxWL8TRz9AnNObEYeY3WcDiRoXBIZbyUckOCe5fn
X6n654/5sGd/uwwuLTwF/HIcOSeXAT08hBEVEldY/TQHBcTKYSoTlJCRJo2Pmm3gW5v6OgtWDa6l
WXFu+TeKhRD1i5t/cm55+yYa34NZx2I6Og2AA0pF7k3DN8H8bGysLvW/a02v7SXkfT/DHrpVhrXm
6u/vMiVHJqW5/Meh6fMDt6yS1soE2kP2Ih6u7b8oo+2/74/+ZvBytsQsiFRG/H4Ruo1mbCV65/bg
txzwZfGC+ej/YsAIdpzM/ngSmYhOnmSFqgFu0TxgVPgLLb1C4taM5Auk/j8MS8EKoupsbOb68PwU
P0xAwug9o1PKwR0wXCzRfeIyFqn9xQz+D2MBi8m8VZrLwRQGPl+lItkEI4oHY2WuP6N2xPCPoiu/
HQ3C43XUImuqNc0XI3D+1JN3gdLOTJ5lZ8Rcc/Lb1NhDIFDV3EFAfSstIXfb75hzyH1Tv5jHT/sZ
82hnJGiziVXlWRknpYekLDRcG1PntqGkmY6dhSqkhBwPnTWxL3MUUDbZelC6mBJjQgT0IjfH6EWp
i/oiUCKvXAI39gd6dUocfDFe/+E+2Lqh2LRZ8FECyf5896doVEPkyY1b6Y2ySwF1rcBQ2rteo/7+
5/fvBHI9z7izo4gVjUoMBa/Z4ftxPFFr7mpwCaNrIavjzLtmfbkJpW6nyP5B76mu65HppkWwjyGM
/e0cS6Uf6y57JQLL5N+Yvl3rKaNiSbXbm7q/mACAuLml+V8Mq9+2IxjG8GsxnlQ28dYpoLcb7Ari
UYHBRVKjRV4QKgzljFB0vDxr1ZLcP99S6lan49hg9ZrLh0jM8aGJk/0I4efTBLssd8VoqkTo4vAv
0csLvUMS2XgqwsNAPJNyWZGPhP8/XALRC8ONXJgV8oNeDvDW14zGFcec0d8JmfA9WJ1Ge0hSRRQb
4pnzn54fpAqha+MY4jfKIstJ4zoGBhQ0GtnMuteOCw/+dOKE4SyTAdmJNccDXFautUhDcI/tsRwI
cUnVy0CtpmhhWinS2siiFQQ8LLhP20TBohWyGKO9tgJ/1SSUKxfYZ1rFjXSrFrdVJQ22owS6BSk6
y0MkwcjzIELjeh33U5Yb1rEcDE91R3vkDvRaFPwUFROoayLd/lHAmv5eUwDcgSGJ7rPBbq9pjETX
OJ/IKRGwVRqnp1+fXmddFNYLpKVCfayRJGtOQZY4wE8LZO2igODoL0A1NbA5asPPFi0a9wv0WDGV
GoB4R1R0UriwWqN8SrxkpvGxwZUXhcnV8qD0EP7rZvSEuQ4baOWF40vtQ7hbRHJSv3jUiicXMbIi
byRfC4Kth5z7EIGSgpjIM9dhkIlpiQAQXTjQn5hWU9xOpXZOp9vP96Wu1vlBNwlUpbZvjXbIUy6h
CJ3nfqUheur0SnUauyM1fbKiIl3MgGtjaeqoo52eGSDeduSky1vhSdmjoTZT5vhhjCAVPKz9A5OF
EmyVQsQmKeCAsivVk5udZiniXKion5um6EKn0k0vAofHgLmC1dtFOxM+46UlxQa9F4+OvaMSk9At
wWUhMIwr9h6gPRoZxZRFD3gF8yNsHRgR9lOBCjdZV0ODcFJKrArCtdGE0q6LS4i7STu2YG4aBU1n
1o3efuzY+uH8SqRdyU2eNUCRhjpWa7x8r3aESy8F00+7pBKsHUnkUKsdfG/6yyp382ZMpiFHPNnC
0lCnuGr2uam1F6mm46fx5+S85YDQ4C6OhlEsLETsspv5g7gIOy88DElZ498L2uyVvcB4x6QXZOuQ
ZuKDP2Za4uC6QevbiFY1VgESfH9NdW6WEAV5+LOxzAiSUzY2T1pS6MpimjfZ+AvS6hW7gmkv66RI
rkNj4DOGooyESwDxFG3MoClXiPpL43pQJQndsAW2bCnQfhhuRcdtOE7DNM2gJZErAZroVlvZelFQ
z0Rl3zAiqOO2C5k2ur6UEfqkC1HmAt+5JifWNrcM4n9kJod+MYiklM6bMZlBp34ZpLf1QGKaYxtt
cQt7wxjuAz/D2dZZuBQaZkPmDEq/jF/EON6K8DMg1dkQBPbCA5/D+AUQTyW2hT+N2sxrDprdeHf4
/wyIa2CTrFVr++I9N+avyln/O8sL7I9t1rkP68lvla0bfLOVdHipm5ePVYb//Ju/7NHC/DariBXT
IkSSozbnsfdSA2lL32SN9gbnFoXmynyE+lVrkKxv7KuQSdBrYaFHx8Cm51eJS7Ihc7Df4xhiUJQC
tfJX1QbT+LyDJGmITj7bes6LqsqXPN1faQKsRacWxb4duvHOykBbOSFqWsrTrZEgvoWewREQeIcv
Rns1+jgzBixBq6ho7UVYGLVT0IqGv6NV2wkb8h31XJWjUFvbKxTe8v3Qe8EztI36xsZC89pJY6w5
OCYjVymyJHOKIOkm9IhBcGyiytuFxswhlitRbXM7m86yNuc7gSQPjrlpThstM42f2CPS81ZqoRRp
WuxqwkxWoq0WPTo8nAVadQmMceB9I9e2b1uIc20g3WS2mj/pPd/CywPMrX1BTiEGgDylS2r4/JcR
UkLlpqM6XSBZpg2jC+vl7bvUHsxHPBp6YLlynxTYaOTpctT5t2HowsvcLKWbsh7kbWcnMZ9qtarm
EjqND65KfUzYcTidmY2ZHybTHDp+YRc8Q8zix+UdAYtprvv3amHES/h74M5iSFx0jmt0WdlUnkUd
TqGFFsXjClreQppM4WO/CcUVU6xxQIqM9zMVBUknufegDMqQs4QCmpjhbpl+FF4xnVnkpOzgE4rF
pOFZgyCMXM7HEQXPgodII8GGS5gP+IXnYmWXZeWdIkiJpJri3TSDSdBXL4fyZqx8JlAFBtTKk8v4
Su/InyFRotO+e10aHPtYJLCQK7Wlk6YN9V2RWvpjhG99Q7p8cAywdd0oiifd4XEm036q7S2dkMxF
oKRuZRrHO7Me2NO0xk3RGNOjbvTaM/YHguIxc9YXg6GvaLPZD9SXh3PWiGk1tlp/YcLj5WFP9DtK
Kz1qch48W/GobxW5Fw8E5MbHYWi9hx5xMy6QsREL30xITlegNfpeu6bq3K3wdwTn84H/bMq6/H7w
G/m+DILxNsTwe5Q7el3Q14NzLdZivKiIUeGgSa5l9t2ilasGE7giuVgAISNLlrXWkrHaltHULUbJ
QCw7VN3tkGUXYVTUy7Hr4KTng/oUYC1Eku3BoO3oRG3qmvchI0yGzJhYBifopcWDgZLbIe1vPGPD
4R/TuPUfJ0vq10jcOhw3vJuCZddtpio+a9HRg9SuwstEmbzdCP2JIxP6Ei2wfTaWaowquNX3BARm
a8CS1lliY3WUowyQRsLnoZrNrg0vxwkgWvkYoOE5BtB0ZlCwTPZPhYsQT1lIL/xMFWP6mtjZcG40
Y3Dmyab5jKt5XBugvxd1FMkbkLto3scYGeGoat8T8HUhlXVCTPoE3T75eFUH48OvCCzACpFjJq4H
qJi8porXDQjt+1ZzhIm0f0bCm0ef3MFiGfIgnu1SMIRFwdCBUbLMBoUjsJG3izIdz7Agya7X9z7C
7ARo27bzr0I/wJOVrWhEbuSUHSsnDp+lPSF6ayAvNEmWXcHHOma2t4xnU7mI/bUekAjRtZvQMJw4
3EfTE66kUnFUA+dddBWp6zy9oVgLQPJWDxeIJEiFOpT1JhtMJ5rCBWixTjpm1VM23JYqSLF0K/KL
aMDkFWyi3o3CPbgYFC4KJdLLTuzt8BxM+8C0RPe1OIBQcClEPQ3GqvJhsdsV2yB/04QXbYGAb+WP
Xbgo2u48L/JlELsAXyM9JH1jFRDWJPamWV/5Pwpzo7SbJr9S+2WW94vY3o5IkuRjnOGNM5dIezz7
pyU2EZNzi+6bKBsNv3PIL/PZVipPXsnW1RwXgW2uKrFHge9VP9TkUVGHtQd1rOi2vuIRF4hBCUHu
0ovbdau1zxAxbzhcOSx/qxTAf9Tru65U96gjn4xMcUR8FeK2IycplFCfKhwlyisr3mlB3j5WFHu3
BhxQYK+4v5dN36P8soLmTjW8wq3GckEBaVnY6k61lIPUpeTb5xWGoEJdqLF0E8jdLD/XHNIHl6Wd
OVmsLW0Ol1mfoUSrblTMEnVpXOpscUGt1T8FDcNx0s6ncLzrm+YsqYzv4Kxl/u/h3ta7Q5tMaElN
3CR9ubRC7cxMsNgY6ohET6ivU9/fy5n4qQbNMtavMsN6iHU75xB/U6hwpUPrexk+EYHk1OUZM8ii
MzSqFm17MXo4PrKz+S6adLEB8y7KftigsNljsRKcnjJHShv2wiAKsm4XJxedhLANB5jlpRsk1Ysy
i5a6xBzMqhUgm7OlrUIdetgk5UtRSesu++GROTgE6sGX9F3RA3y1aWjPjhNzpytbBsnUkmaQnofK
jwKOAFz1n3NTmLMMLeX8GcEYUZGGO/U/QrCpQ3hmimwzpNeTv5qyvab9mDiDGvrVGK7z0eP4B+8g
XCs9yTQKwyCYbGRhQzUe9KnPdn0o+GUm+HyXsxHaaw9zEPifDWdeCABepLrkQ5bnpZ1eVpyBPGs8
b3J1FYroLJrsH4J8vLJ9SOWwXLSjtOkVbCiRaQrXz8zrpJ3wuP6IEANkxzjHA5ehWv+hmjdytRRp
AZXskPerLvpZVcUhTC869SaLzqzATbP7tD6TPd8d6c7XqX9BJqPlHRiFG9vcpj+isELLvraKdZO9
BqaC2AwTSL8zqqs2iRetvUrUaEv8YITy61kHPIXq0DH9rRJ9T/V7H32+voXix04n3ZvedageGrjm
hbpSkEP4bi5QOtULSc/lRzuSxwfQwxetmjt6doBsAO/e1ac78sYExFGFsOfxWNnryeL0boMF9Nem
r7vacEGejtOOsdNwfIuxzyv3oE2GF8l7bfPt5L2WzZ1RbIX8o2z3bQkx4ntfLzuEgR3m0wBEVYAV
dJk3N5l8r96OyhE6t9PWW/DCzJg3VrEcUrAzG3A2UbFP5asxuWnk/jHGpM5j07Yai5vRrPvpxY73
kraETzPVbqK/eNFu9t+yddmI6GrgX1mfMKzthVQe4NMQLs42LXgQse74ngRK2oWE3elLVjdNjA7p
QFhb3Rp3sbAf1H5jmnAU461RnzfDrmOqmrAuTjsDPkwf7HPdQ3RK7gsH+5TGF7wA6yC3r337veMN
kup1mu+q7iEtN6AHesLNJ7zseY/dsuoXhAkupGRjDekyq5JNapprSTqP0VOHUeuAepCNl2DIlnJp
Is7FZjLWLGs3OlAT31pYJUY79tSgAZw0ys5JD3LBo5IhvgR8ARES53PRu2Z3M7td5cJVkuBysl47
jLgmBod2kwK/8vkRHdvvbatEK9gFAYlvbLp95KjxRcJ+rJ+E0/fZnVxe23NCREj8DdvCwMfEB3ka
oS7RswU3ZmSExhOktYskxawoXRrxYzZd0rN365BYFMXR+tekuC0hLcNiTfyNTOZw8FRGj1McUm35
ojanqJ/r52/nEs5glFaJMqcPPx+PPtY74TIVvqrkyX7IPUZsVKGlQeEvEigsJWMrzLOxcDLcahcV
sFhYS6bcPZZkewPHH4yDAcx11VH22+TQPu4LOilrWOjtPQ6afh2iqWKRSsRdzFxS9NiIKskQ13wy
2QHjJFkXRqLkF02L/bfJam0HZaJfQszD01tFI7bfiGeKOxOUUgWMxVYfrea6QkdUpLyD07xZC7Bj
Il1pbOOcEKXnsB6urdBjLmbKHjNAIihvB7dS61sA9cvczMxlaxbol5ThkAWxTFHd23hsTJyh7jZq
OgKJx3lYlutEvJrou9cQRv0OwurUQzeR8pU8bcmqgvjDW34mpe2ZkbvG+DjKt6J4FriSHcU6a9Ir
RIl7lA01ETc8yThiEilatMpLHWyJCG4Sj71/cTHnAeK9dVWgLHW6Bha0aBtgKuAatzZriGF7warL
bhuehNn4k9uMTImXCM+fp/Bc1aTjqD2lQbPlVbuEvYCVv822CLfvFDJ86xTvIIOp7Yx1F2ekPDCQ
ymY/Wea1UquUfVUHia5jRDcor51u8h6DvNirw5VSvhrTdyUgAyu/9ayVbLIBJVL2i6r3m0L2v/oc
gCrpVHP8VtGAcESHhPl5DE6yXiWVXnaQw/o7zGoy8KfkUFXtI/vN6SxWYjRwGWblHr07eydTo15U
yUSaa7/icf+q1vL/Ih36pPZYv+TnT+lL/T8ATYeQ+I9VmDx+SZ7ajxWYt7/xS2BEC/4bHUVLpUtq
i7k7/K/yi6SYAq0HzUzSVNEknNRfdJILDRs2p/EuBflYf0EHwpKJONWi/22JvxF7UKz52EnT2Xag
g5Dp1iME1SnEzH/+sUtIOYkqQyFfC+Vy9nv5S28VZZej2Odi3/tbVb4q/MMIEoQgv9Q4L0iqi1Yz
d9Kp7mzao2BCbfYy65xpw6hdLLL+a77kLKPf4NrOl6TGd9HRHM79ml380tcu0mAxKGhKjl17Zvdr
sMeDeoCK5Ag21hPAiGjBoUJqnci7DaoHOVykxaJc4xEnsOJGwiHRYPdVop2eHcPwUVIejIxo8jOb
42p5kYiLjHdWhh1iGWdK/N2nYpuzoxy1zegfEv+aHT9mU6e8qEv2l/rfvbO/7ihdSR455h8Itp/v
aC+LBmJkKl/XoX6vI4ZeYvsx9+pkPppDi5vEXualtOrvJGiSZ6Y6dsuop0jxYRT+g7LmNB6RB4vG
5a03qFkU92Yl0ccHm2W1Vai1Nl3HgfiutIp1pftyuM/VvR5G972VPxmFdotsQVqQjLMWMqbwOT7k
GtrHcuqU2z9/n8+dLu6KCmZW44ZQL+T7aCdKnzy3hD+qVn9NVY000iK08Qdp9406rtPI2AlVkbac
lxT37bJ/NWv976wQC5Vb/O8VaDdtFacveO2ap+zz5MRfe5+cDACZlo2gwmBlwTGh/KcKTRffYFai
SMcCKlPrtZm1/iV+FN/ow4LsZRKaa7/zt/hVGYacCb0HCdobUXOWRf4FOPOkFYsCAwGlhr9AY07C
xDiPpw/zUuf5QAdpj2GKqXAWaYDzA/rgi7Hv9XVfBu3hw935h/fl8zzIr+F6lg71E58K5rbTTrow
ajuzUwhqeBM5IEmNNyFo9r2vvCmnbfT3C7EigD7GGPNbG11EpQXpXFhuIg9juonKtk7WJXKx82aO
mjuLgA1QtDF9e2aSGZ6ySwBNQRUKPS3/YpKY54D/2l7wo+c1hOfO5nfWU53K4TQtnKvzhudSSI43
FuSpGzJLs306TmzC/3yD5wd2ci3UtAwpaM8y4o2TBzpUZlu2o0WkzDBI1HVL+djoIR4sHJJ3SlMF
exJ+wqMkuvoLRdqpgmP+magZuSpyEZbbU0VjJAexrhid7dK/7Q8JaQyXjWJUZ0ZPcgslZHmGqigG
JzRYPxcB93lNUzu6qQc9SsEcGt4+KvL0ixnxZHP3dvctlnBkLCp+E6Tvn4c4vQca2miJXT0nI8CK
A3OTqWTFWnA7qdENUJRUKE0qjoalVLTDupmkbK8WJbEYmkef/88P6Lc3jrtkIaXjPlnsNm2aTx/f
uCwFg6U3PCC8GZjTo3huFIZRNdk41eCO574/JV9c87e3br4mrwSbGV5A+Y3e/eEtb4itMcQkcc2h
bA7kdKEJyJKvZB2/DT1yoOlhMdXNXlnG4Odfltp5bUlAGV2TlgssFKVrgstCjjnfV4GU/hyklOJj
h1+r2ORwacsvsorRdZ0MfiYV5OIqww8tN0vh/CJ++J0RPApReQqgzgEpOgEVMXIjRzXx6SyquG6f
Osp5jwOQ+McSq+KtFstKdaCuTR/Kq4v8KRvV5CXxvSShOk/PxOWs0k6rwNIAcHn46xIHTyU1nzSU
AnZAwkgu+qjsA9ePtfEm8VO5vB2txrgU/YiKKdV88apl9tBcSDUQC1KOKs2/jSryuiNnGEoZZ0PW
jvqt3JGKG3K6SqppIwVxXW27Sljx0izRAwGbQWayyKGBHUI4gHiDwC5IjqHjCHWAbzXHKA5DbvEI
MapEDR0Ao5PVfp2LOgBhJuWlSaGwxD94UdIw/67mZngwx4Hnw6kzLe0faW5A1HHkPFPZcFYoObJj
E2R2tYTVg1m8rtEcgIsTXRc5Bf7kV9hO2njdoV9uoNaBqTkGpN2+kvVFaUrS0+BnSZ6KtFIDXZPx
4yQWu84eD4fTqWmjYAlhSln0tGYee82kbpJ5wfQYCsik5Am2eEOZSLxpVfVF8wCTxW6YNVL6flhF
o4cewruG33B25ZbCVP3lqHQA/oUlJGtvhLWcOX1R+s2iLJkMwdSpoY1xRUWnIHw4I0j88bWtokmY
pLdLcq0t8V2V6Zq4LU3aFLqQVmkq2vGsMSHXCdK4KNYEBSiZ1jP1FmZLkWwSxJQmugOdNlpBdFPg
qGpJ/plH78jDTVtT//Ryo3vFaxLIVzXTorEj3ycfzHVVJsH3CjSc+iBI8MbAPxk9PTNdzmWXZk6q
X9WKF9GpAFcm/6CAapNv0ld5dj2inFT2ugkT6SzndBGaax4PPKOIkdHftdy9Ye3rTdKtZblHluiA
3FCpcOchxfD91PtqrTiTySRUu3Ro9MJN6qbTmCXTBhs2SQ45ioamyzgomE0NaLOHutPGmveTOL8w
pgg9lD5bWLgkNDI5VyNgIMRgSQ3DAllPf4YfPo02dWkb/oGb10UTrCc9Ie4NoJPi7WvgPPYiUnSO
MZUWhTeK2WowRsacpGNb02lZ6apvLvLQNlZJCqt5TcSVpSwtEs1iV84NuaIeQFDfEo1ReZ5zDMjI
vgzaLVOpxG/RCJpCAJSgjFStKXmioUj0ig2vgcPVkCTyBQGnuUzzIRL72pgoLRhyM+IvbcYn+NkK
6W04y8Q9w9VoDiOuLI5UGcj6ZUz2nI8Q2JySNRNG3ZF+ngkGeGf2/o8h83vOZhHsfCh7uZGtO6uP
H5B2xuDfjHqQ6DxNtMa1tDBkDk1FDSHHzwfZJShY/j/sncly3MiWbf+l5ihD3wwfoieDnUhKlCYw
sREaR+MAHJ1/fS0on92SWCrK7rwmaWkpWUYgALgfP2fvtedDQzzzvK5jE2SmYkwOiG8cvTWraUni
mbGYfewYpOw9rywIhQvqzNkWgyJpgwFfC3e3XfN2+6wY5UYNnmHtSqLfFkKuhH0IqrIhfXoM8wCJ
/ARUH8gX5D0issInjaf6GnYv4T9S5iQ1lVnI4Sn3dcIxc2mt1zJx7dOUgzhi+3Ktc0MU7reMPCXn
UOqwJd3MUcYPoxnhA/vdskzXbVpEROsY5LBdp6m14PYqnPFcCuqDJ48Js3nUbZLgTajw5hcbrVJA
29gMEfxsuGljGdt4xu9rPzW+kwEW3uR1DsbSgGAYkFCF/GYDjbtQMGvd/HNoaY8zMjRZFrIE3dt9
iT+SuUtGYNXlokPmrsqyiuUcFKWqSB2fmgddep13trUjsWwrY0ywAFolE7ZclgieEinLfT9r7k1Y
j9FwHpE2zgfDDxBfRcKh7unrsvxSj6VNMtbSjQ8LYdTBAQ+a8cayjO4nSFJD7mUG6TYSlMcbSmXI
DlauLB2npjM+UXy33SaoXeaFLMOWusxrp06O3aw746jdundOGsxBcyHJO/ViAwo2DfOAjHFxIBm1
CzB61p1knm4bZAYR+qg3kds42dmRhnpLTauWn7Sj0CgZqQjuOj+iIV4rJx/OPuOwK1hdoYuyIslS
JHdZeh/KcrAPldeaQKZs8gUNmmPkmPZpexMBHg0voeN24ZWZ47E1UEi2HbC9YSyVvJw7DbDAy+fx
khgumnuVQkMF9nRxXipTM1AdSgSTMVCuWUFdS+DfFPiej0DncwdMU29Dr/eJBIbBWkQnzBVMH1Td
2OeGeiNi62pyc1s0Wb/cBPRUzcsF8kD+hezgrjm3LnlQ1wTaZeKQlpHRbSc6uRrdQJP2tX1Tgncm
kUOyTpp7A7KbOLrKmaJom3X4+WHuOpltb1XldkGPdnOyW37NtCBZ1WvVYD2xU6hxi2k88C8bJkka
0BpI6vkC9G42PCEa98TGFaOjDrmc7fAAVbs6gVfsil01tWp5WYI+qG8sPy2XWEljwJpMZOoEN3Wo
sbLOFrmEN5LQ4QRYuMq+dJJ9j+kgWbonRuolaW2EFN93nU6XR5V59XyF2C9h7gwU7TYYiU+Lp9Zy
8oumMrwrInlIVaVUKI0YPVqe3sOoTH9Ug67ac9f4kdrac6eY6I2yLC4Anab9C2zaNtkFJbz9p05C
atjMkVtPt37r9rdJUFbZ18HKMa26BlncxEWj60MROXhAwX2EB2RuWej7UuF536Qw03wPsUFTGub+
J2XN/M4zLOxgbworrXmX6vBm6RgVbHoN62ODjTcN4qVVdnFjdUv5BOA7SDe4a1hTkiTJ5cZrUwGr
kZrIjhk0MIaBCMbIBxxiO2yWQEYvbl4gxRBj7e96IwpvefPt5wDeMyNWo89WU+nyasuRYYgshB8b
idPdFy1xn5wJdXtdJGSfXaYY5Ms3d2zST7T7oSqroUzleQJkneN0ZkOKbZ3BcbUzar5BBCVVCFdu
fZ1qhSDEzyvV3fdeZl4V5LsuBAS4fXNp0a5Rcd4pCM+ZXTLIKxHfU1CYWXWXowiv4oK0P+ZyafDF
NI3Z2CH8DRkrOsIDU4JjpkUhbHbtyVvY23fjEqAZLqrInDG+shYwTugyGLx08smbTU1JNk0gDNCo
LHXTlorFqZFbjPiE6zDJy6MoXLMGyh0xRzcBz0Ws9U72GScZd7ec8+nBGJwO+xqk7R9WmFoooZYK
mN4Y6qdi8KN247HlNYBpM8vnfUn5QswkzUc/D7rvxEMjmJDKtp50U2TARDOdPXNUk+oq1VRnzLuq
KejuMKgryfg6EaTQoVtWX3ge+vBVuJ2Hedts7eFE7RhZxLrBS6VQJQHWLmiNQio7QSSLppFNPPKW
Y156WfOd0qi5rovI4e+MBMhRpJdOdM8o0M8uyXgMLbXxQI3aW4vY5oTJ6pjAtyN4yOsMEvlEHrFH
1qn55tnw+/YpqhJ+alXCi/ECLc7ZME7fDMZlwz5HkvZo5CQDXEeUq88GYdHDvq0cIfbZMlfmtmNw
+RiQMetso96Zw42zuMSxe9SvjHRoYWS7wCqRnFTMtG4Kkxidnzw8VlV/8nGZL5UMYmm4s4g5diVv
plek5VbMfXQmWpG0YvMnjQmVMWJms0YusHiiEIec8BKW36pynsYSN/dWd67zLYU785XNhvSJek7K
aWMzDiYJWubjt8AtRvhRXkSqXNjn0bKxlt4D05rO7CYO7voCSU3QqX3gLz3upKYAftOGzvyKrBpa
MfjowtujwbDvGO2XxWEpC3I6Gnqz3QaiObuyMHuak4sdqXQrGam+mDwnDMMlb/khb6HHMPItZzao
VAd+bLObvQJPiM5uQpDEpu48Z4qdRiNZLIgqllvsIcEdsYlCHpdIITGYAgsNyZIGwb6ZloaJGHG5
PvnXPE3wWEe9S8lAeFNNTaRGU5tDsyEGPiqOtuo0s2dfafNCGYb7lW6fQyYz7/F1prLgh2cXXIHV
yiXfFEVk3Q6eNO1dSBJzE2tX+uchlGJGc5YW2WlBgf0DVh5LTe/kQFnTtI3yg+PO9hcVBcDDQxCw
qISIS4k2SCSCs26sUOyLQFTWBcwQ8KP+ZE3+FanTJcoERV70VgkXQOIObzw0VMxEYtyNbis5MylS
EjbulC0seGarYsIwoKfonDy5ePQCg3EBH35g1GLke5sAL2PHBLY1iXwV2RdaIShLjNnjEFs2qcmN
BZfqgh3u0+9QgjhjDkBUA0QRw/h1LITpbOpp1M/1XIzRlkcVDf6yFDNyvd7WRIhqkqoPi0JFuoW3
O/RHu7bb8rXycAq8oKSey5PvdaZ3JO82M4C94JfdlWTEpfvaczL3hvXJHzce/8HfKiVg8Pzs1Pxf
U/s/6ED/7y3t/1cTtvH912Y2f/2fVvYqZWYmhi+IkxNNrP82VBNMiOaZcZnnokAP6QL9q5VtuCij
PbrZkAdpy1iWZ/+rl21Y4X/SB2Myts7/1z9y/q1u9u+d1nDVSUeszA7fETko0urfG0BNZiqH1ts+
AMNnHjqCitAAVvhicUWETmneEmXr3S/kn5EmP2t1mo3IYzLTRssr4ZnssHUWVt9JTEHmNRAF+gSj
fbpZvNH4pnIMAbBSsulLVwStu+kBe14DRMvCS4whXbVxIxRdsVV1xgsNBGgAEfEgJHlUNejm1iD+
jFgEzACbksPjfeFR9SCACqGChW6z8KJCY3EOKzMg+mLmRo242hrch8YTZrd3RZb8SKmeqq1Iq3lB
KTJM0Ya2S/6Z96ptdpBv+YQgl8VD4NUsyWReQHdpSs65hLgNxLiOHS2C7czZinwjx+aIF0rQoJyZ
LfXZnQjbRRkmwF/1fZATCZI2HjUWi9GUXhmiKw8B6OyGWLaFoATC2w0bjSLhqUX945dH7q9zAm4k
lfHqQcXr66+pgu+atpOU2l58/5QTI3sjTMbybJEkH338Ke8fF4bF9CHWNqwDEtN8P0OMyloNo23d
TCNnVyzF0NSPXTP02XFMdZ7ffvxpTHx/60/iePV4NlfBP/C+aKU6/f541pUWlKvDM2x+Yq9Ax5ZP
dRRU3/Mo6kEG50aTXUQNy+Au6Am72dh+hiiVCOlu2mVzLi8bYEx1rFU2fS1Ar2Rk1Ex527+Vaggh
X6Upko2DBMl8O5PPjRCIPG3zECoyZi+dxVK0M/p+mWPbT3j2Uox4Tuy0jCOpPef5gnoOXWZSleRX
1VUqr4AUG+rWUVbzJXSRY9Pd4Hy01W4Q7rRO6d6VRjuTjaIn9hLQfVYI/sKhIimpJqod/SWn25uh
7LbukPcU+lJ18lh2zrRcBLk/guGThH/vvaIZXqHsBU8QxEOx8bqw4Fi6uGN27HPTPw7AXeSRnGUj
PNDz8N5UmHkXk0cAwpYscgG0Whj5GKkd0nw9Y+hpoenBZ2zshdgVAsS8G0SsqMU7bXMmkkJXz2IN
vcLzpfIq7mcwpRzlJH25iP7cLbLtPsKkkK8VheYnwMgnxLNKaTLt/dHPQ2RmgTDxg1kJxa7bVHSR
mcl8J5IQot0gqsWC5gN3hsaDkRBChhwaFb9mKoAbKguIGpDNcN07Ve+dfVWRgGCO6PZ7L0mjOCsH
EV12Nga/DYFrMBgdYu5JxwxIx2pCvucFWldMgh5v/1lPJBKcis4YHrrSw61upNg8wXcL5wtpXn1I
jDAmgRUv5atdVvUBZiKXRgJXFYqOg3Q7KeoaUH90laP5XjKUy1GQSYeDzaBMnJFOTcMDUC5qTeKB
E+S6uMUrHh2qqQunFsG5QVJdbzPHmY1TpkiV26bQleCTQ6SWtDUyVAaIZ816h5INtVfb5NZnkY7t
25Qu4i1ziQ+IR2NQGW+j9tsLmRIk0tkGZ0kR9tLHVga7UGEtPYdRjgkab3DJOdG7tkHS1hcyh36+
D51CXJAP4pqbnvz1L/T+iGIil++iMhHgEWs+vc2BPXzhUE50QsBxnDOk75LLlU4k+yBJghu1kbAx
ESzaY3frYy0IN1Op63qHnq+wY2sIceAr2wtv6N64Lz6/8ZeSw7R3GUqCuGBrW4KwBmLbjANZphk9
7Rb67ibJsZIiyMrDYEsSbCfjzq6n+8VkQLCXDgwmFM9LPmzytCYszBymblNi2BB7mjbhCY9E+6Nk
ganBe9Gh2rbK6x7xBaDkrR27e7AIyXzzhonj1eT4/cmbLSM9YPjtADezH75xF0VAmDgdSg7bRiax
g4yNS2/PT+6aEob5sdByBEpZcTImGKec6U75ueq2o92Ez6E9lFfkVqMuIewh/DE7nn8DYF2+ZbqR
HUFo8K62ZlfSY0ipEoFrTSVtKJ8cn0cSULorLJfzjwGnTxMzFEqeZDW26B1JhA23qSVZprQ12feR
28tPi1z4a7xEKCjtIYLzuTABQfcm7JRcnKkLgMwHRr0Pabe91KkrvzgZYHTi4DWhDh1UwmirQzpe
G29MeP40+uIjpovR2jdmE31KAHtWcR3knN8mwuL4uotrIszG7/KYsD0iEaXr/eZrOpMx0FbbXwWB
JqLOcgzPREw24fBSz7UgbLxtC9KweFz5OxNhfeeM7Pg7s58lyQctCXbHqKzMAaNpqpl/OpCFbH1J
fJYKaV8ojiOI0TB7twQP0Y/FbElOK25tNODVGASxW0UBAnqEi5woOnlnLxKiMZ3hAn8oLZ8bHXiT
3HBwTK/mIk+DncTZ/k2kZhUeDahzb9ifHG/vp3hcutZIfJSCRk18G7bcVQCJ0tzxRUHoU1qsghUa
jvI6WsaB7Li+zs0ypqFrHUqR4oed2saXF5lDLbBNMtGkW4ioNEWGLDRREyvrjQRoNNAVpqxYwa+9
oSNmPM1QknnIE/LnCtQqmplaich6ElXkbYK+dRdOjf0q6A8HxixVkw0/anCFmEqNfGj2YeXSZwE0
OXOvoAy3O3hrPWLcPG/rVT+o6XnNLfJgTs6uHY+JnywggiNW/3zR9QOSU+OlKyL3a6SVutF+Fnyh
fWe+cN7HU0/IraTqcTSdydIOa7TwvTUh9OxMRMgEAmMfCfnd+03QJcWXIuA0uPGjFKmtO46k+zpm
kZjos2makt3mOs+ZX8HE9uxlooRbbAwkhqlumGU1NU4YRY3lZvRbLj28YZ9TU+X3iue9w/TpibtO
2Kz7khbgzayictpGatAZSQezYeH7KKevMh29cjMYOmu2CxOzbMtYobrwkABUgKcyHPxsguKWOJiB
TWeJGm+Ti0zdWppacos+rnypnFp2sUWZ9KMdh/oJk1aCoQqnNcLMNHwKx4Gbb9WG6W+ZwqXkuQXg
C8vMAxsYznJxYydStb0rxew/6A6Th0qH9Cvx9EQE1r0SzBZF34ILpgkEvDjV2bzJDQO2Qw5vCdb7
WI9Edyb+k+pYtfdRJqLAwKMg2rm8FNO0xkLnedpQHoxm86OyFoKE1vPu9cxb9q2RgfPCcVBpwNZG
MuI95Ki9LSoHXkxVimA8y5Co0dV4mHW3fRgVTyOHAJyJuYALb+kF6fHUDu0pGDPSmuZ2JHojAA9W
7iIR4o8hpieod1kS0m0kFbkcYDDn2jp7zqyDA8NbQ12SBC0luSMrpn4mjmL8BEAwGuGyTvW9ZxD3
ej0Z/dySE6IVT2Tt0nHltNHoxCX71XPJDtqApvOs5xrTM8NWE02XV2+A9JgUZn671B5ODSzNpA0O
TOLpTtlMJfUXkVNSXuDPrtYhUR+mIiPWavKIRWIswa0nr1bnz3iss1WlVzowiJsk8c6lpK8EUaSy
A6BmlDhJdQs7f5LLxqCMsDdO6XkMNctSEFe9qahacU77mBKR/mrCO84hqexJuplNyAGvxEqUzE5r
twhuBW1H/7VW6/WESZ3n7q4kPiY8meFoYsuxslmg58cSEq3hs2GT72VidxL1Hq7z2MvDhaOMyOlo
HnrELfljH+HaK7cofIrhs15aUgvyAQfevuyFmTwMRYUIJxaOzvGNO2yJxzTqi3aIGdGG9l2eOej4
YhTBnf8p1xw+0k2ezdTe8VQE7KIGBMEOzwRjA1z0EMb7x6VTAw3NPvNp5zopnswdOA63vzKyJqvP
QM/H6aoP2kDB7DZCgXo8mzn4nghCa82boWWYuakQZ0x3Uo6JfW/3Etlk1aU08Bf6X58jQ7OmWSJx
cZstFeUN+KEKL1zhOl+mbF5+9FbXQ0YU3UiMfN7apCSmzvTUW3JIdt4cjZetv+S45UQCk9dCz/JS
15jUHwxq6zmuC1P7eMSqwqLAU3Z6LvyAbLuJ44W5aSIxHUBZOA6+ncl+IhBHttuuH8jAbDO31Luw
gSt/ijyQtBcWyjBz02Y5uWgBk6OM5wsIJO1cphlsTAvudF3NzXDTKtJwdyopRrFbOkpyJnyGKy8K
p0rzXRFJVKwWJ3rSvmsk6U3dd59Mr8r1kdZiZZO5Z1LaL1apbgEa882aywIQksvWHRDoSclOXE09
uZTB4CIqZwtupPw0Wd7wYtPifdWce9Mnw2zzp5JoiLu0oZEcp80oFMatvsM0O87Tq22CyLhNGpcF
m2AtHK884sPCpTfDrvIZwsSEHfRvHY8ELT5jzo9hpzVZTbhDOUyYS8nJO/S6+TRmwfA4u476jIGY
EneBlQ2eeMxRCTR5P92FEOuL2J2RBB6y3qHZi8uaH2wya+/GortHbyxK0wez86uvmnLJJ9slUsYW
/6NT7tvMyHiFslQ/a8ggaSznjME8CXv0EUZ80O4JLHX40jIjuVtT3UmOlqTaMIkVkKtK/PBsSqTZ
AV4iqFntfx5y/69p9h8fAzDj73Vafn9967NfO2f/zcCMbBpkDhwaJHk/iZU0wf4BBIS0wOBGuX6A
ccC2kaj/q3VmIx21wX9BwEQCCg2Tftb/V4Ha5n96+GUiWnGwjf9Nefo7TRp9PFRTfLILyY4v8lNC
94tuqsLxT7BxlB910bgMuRdCTjMn2OAnR9zgCPefh+R/5X/9ziII0L7RnfNoCtIoXAXc/Ba/6rRq
gtJISKzTI32JeeNaffLAQb86LXosrpYwM892Wf6Npv17s+efD6XLaFmsE9QTP+WLv1wkxzOimRsX
A23rGee+FNmWxG8H/xdJeR93emh2/irCXK/PpdNDN5M4EG76OxFmPVK/SN/OjwsBqedIu0z1aHXR
HWDu01mei0gjgNa7/huLxPT4b308um+LcAKPpiotVRBu75pnEIX1BAOlOwo1EHlaVs5eNdq4tbPe
oLRuABkzlHOvizxsn2sHbvDHn/9TZ/eLCJUvQJvLs7BUgGbkn2sf7JefWkwjsCNglsdkWG+ymO3H
gUiWb2LMq21GEO1ENyJzL6XdblNK/0Nb1Z7aIGrxyW5UvXUf+AgxQ2uYniYkeX9TKr573n9+P9um
PwzQEALHe79P3ngqZ17XHttwpUhUNbGu3gxjrxznnUpr4y+dv/cYxfUDkXKEFm3wkL752gH/9Qcx
OhUq2In90dB8bOxaA0ohrswHMcGu8ylrVkd5J7aCUMJdFRIwF4shWM5zIwjY/fj22O9eP5r3dMd/
LjgW7XgQfL9/m2oIIJ4MiTjSF3JJOupWEfQY2P1Fa1vBTFBMVpxHGTVP+SBffZijh37y9a7nYLwC
EMLskwOQ/JuLVZU8afIk8V07GEhTNchTt2QE1KaIgIkvVhZG1ynkhVv11ueqbo1TlYW4j21Kn30y
NskVnjnz28eXuJqHfn0Df14iAUsWd3l9D9+/gVLRr0MiVB1pEKI61HXbOwyJ5PyIq1uAjpPz54Yo
e6RX5Alfm6Ukf6+s0nM3uP1BJB5etirpn8nLM261msv7ksnXtzla/OMyFuV9ISz5NcTvdgoImXh1
qFA2RKXY3yFSRGk812qiQrJH57Pb91R2fa37K6Ioxl2bRuX9x5f7Tt/7z9X+zH7wkTijsP/9hjLA
T0RoZCUObvqZ/uAK+l7MNT7+lPdvDY8NvH7ThCCDLern8OfXhzj0RDDQsCTaT3TUVBlPDtAoZKra
e+OgOMcff9y79Xq9KBrmwLBYyMg/sN81ywM6kpnu+DinatIr0eQXfLF5EznzuP34k/7wPrAxrDss
jwxjrPWb/LJcVbNNJd33eH/HNIWLAa+h8M3yXgNluRicvLyv8Hh++vhD3+0RPy+PxACGBAA+0aWv
f/7Lh2L6iFAK1dURkWX6zCgpxMEtWt7EwkPni5Hfdz7/zKkTSD3ogHmEyX78Ff70C0M5WU0mjFnY
KX7/CsbkB8WIg4uZR2Bsc1SnPDcEQNIl9qrkL2DVPzw93Ml1BoJAHFbmuw8bSUZkSJt2xxURd+/i
gN6pHHlcQ7VBr1upl48v7j30b/2BEfzbnFnC1dNpv3spGtoMSF2r5mi2tPkJXg88Gt9Bo/rYVQ0o
eG0IfWsFKQ1ro0hw5DVhfl7srqaHRCeywM1qR1c1su/nwe+GZ5g7RLxkU+Lsp9w3zomr5NePv/Qf
7wjemNWKw5v2fue2K1/4dhaiVchTLxYGlQn6qvoySt2/RZb96aH3sb5SOjJ2hbz5+80nirXtWy6J
cqhLyAvvrauBmPqV7xZeuI6oLzNn9I//9vURkgakCb626Qfe+qV+eej15LbCrg2wEU7t7gOUjVfL
BNy29hLjL06jP7xfjHppbvJhDqXy+9tP8G+pF0mssIIrt6/8ojhXtPRWOUR/NyhrOUH0VOjIIAWe
p7BK//LA/+Fe0vhm5L0ixjAiOb9f62DqAEqiqo+YAAaEj1yhtcjoZkCucv3xz7pey6/11vqoo7B2
1/lwEPyP0pYCHelmpqujy551MddOf4GYmb05NLXzObX7AIpqo/sL8on+dkv/8DtjsQWVjISKUtd9
9xy1oSi1N/nymDNIRr6S5J8y5uftZg5KIhz0wtpFmthMeleX8e6VKdXWx5f/p0d5dXsQtMKs7X/c
at2HyTiGnjy6GZPCFAjoidwSk6jo/q5KDbynpV3+rab7w+1lxYTcxvHMx130rogK8Z+Ybc/imRZu
dE3qJxVdYLdkgOTEj+w/vsL1R3x3g3G22AHherDlOKX9/ixJTkihwEx6bKnVrkm4ehz7v1apf/gQ
ez2YwbBjUQjtd1V7FTmdp6uMFSGdQSlaEjk/Y8T+bxa1P/xytsm+Q8Me20z0/pcrezwD0pjkcUZA
+lnkfU8HRa7dC0EP+i/Pxh9eDZu9lJMUChSOJO8uqmsmMc6zItudKz5UWZTb28ikotV+WF1mRmvc
JkMDSGkyfEQx/5LN3P5ze36l7v/p91ytSN56sQErwO83zSh4bdVcd8dS+Ma2G91no2DX+/hD/vDs
O8xjefjRFfzPPTyitRXMJt6e1vB4DDVFg0bze5GqKd/3op0YeUTp34qXP2zmvOsRWh8OmIwE3v2q
2s3mbMFQcCQN3P1ci8W4ZcTaPoROw/DQr/72hq99k/cvgMNJFgcbu8cah/X7b4kpwKpK7TfHwnEq
/ziD78N8gAnrBy9D8LgCP0l3jaLpkYlkchvVUwSGJW/GkQj0ov0hXau8nwqbU0BX00k2pHJCZiXZ
s+fm1P7CU5OzoSxgThW2EaG7WTsem9buHyhc5JePb9of3gDgzohc1r3XxAj7+9U4vtkrtzaboy0N
A6Fr6ZOdg2j7iyqs8R945//aa/nDZ60LIxsDZnlCqNY//2XLRV8kcToKilvfAARnTXqPlaBH40Av
4t++LEQt7EAWsRtU7u92vAVVYb3YS3n82fHozQAuYxIaW6SDxfHjj/ppJvx9RSRUHnMDbXqiYKhi
fr8slOvGZBI3fCxn5nGx8vG6YS6VB6srzW81pCxvi0K40TeqXNh88MT6rzhUy/vemJjtlDxntwsz
nbMKZPXo6tkad9wSJA+EBz5//G3tdTN4923XiBnMsSSI4AZ+dxOYaPbektEQqaY6vZQoZL6XQWmc
ZY+mPp4Yaj0PZtY9KGTSUG3BJRIOaeu7NMjamwKEI65sU911DRPtKuAs0pTDuM181V/4+RjeTWE9
H0zUxtsu8avLyceT8vElvDdUU05zwGSHXzV8bEPvyxlL4pAzw7A+wksTRAM3qLEKt2dCU5oc7Fl+
rg1gNluBOGljphaUu0Kf/vIl+NF++yVpWlDP4Zb38JCTt2GtCsRfH+ewbnC+ITY/BqoLy03RtUyV
J/CERKgXksa2MdwErE6IpCbI2SLwYq/DIuLNWf7DFs3nuWsKoFlmpO4HxnO8DLiGUtHMx3AhLJQR
m3/pktY21t3W0LmM+9Q7GJP3PGV5nGTjJc0bBiPjpzZL8Ytmj36wPl7OfEqr6IAHqWa4KwJE2jWD
eXFpQqrXAiJwBO4pksexzXZuVt9InKcpjrZeLo8mOZpj9M2eTfL9AAiK4m6ZsMwEkT41utyiQfza
MY8ZI32z0MRACV/7J3x5eJ+YnTEePOmu/RzCf5OTj24lPGOc2aRRd1K5uXGAHyuoxwjDT1gJ3obE
2JlVdyDI8lR72c4Lxq+O6jdhTjVM8yIrUepLQaQlaMuQ6W0p8B4Bo5u96mjCwNm5XUI02IjKo1DO
pne9b4PV0A/Q0QMxX1tR3zIkiwXHJV0iTMeec43HKT3W2jgvXvbJ7SImKmX9tS4IUYctKrzk2Qna
u2VBmOhFT6snQdrmPvDOQiWvDI34EdOHdhlPmWtfy0DvrfYmTe3LMey+zgsNFh8FMor1uJvEAd3l
bkFAYBkhZNZkN+jlEiy6wK7YxpOCf1evcvJPk7zsTe9p9F9dEpSZaHs3jPv33fJKZiuZTbSmN760
LyC3vIXDD207F0PP8H/BFJSlB6BBsQ69U1B4O7/uL/EirrjL8LO0SDSMaPHqqbuyywa5TSMurNb6
hFL0GJQ5kaZN+mC3oB0xSzLRiR2zztDqJ1DAiCZL8QzRwxlvgPM+pqvOISgeh64Hnyu3fiJOFdkk
vW+9qLTcIxgJt9acXAcd4sDef5Sif7WzDi8Vuetk1rmHwMOX6he7mbh3g3FbhIUWJYf5DcXBNfNH
Tr+JcXDldd+Bo6FJa0SbSEIdLIwTbZ9N5nhn3TtQkNhma/8yVf4VrvkYoiTp9UBi2q7EaU3hO0aP
gSJWvHDvwxmDF4GVVzjDMUyKWW0qB51Pnu8cp/vqiuaFWcTVSJZBDR5VQSRFX1Nd4mu68hq326TV
tJutKo9ZJh8L3d6bU3VnRf2LttZQQqb/KmEmF2xkZ+1QsM7dS26Jy9U5KslDLEzklfDOeE3yYj4s
OWPWvj4aUQ++kjuVk9JXtdmPPuxPSWPFjgHlcPTPdtJtq44fYc4BfCNoGkcXCnB4CT99dXccUz85
NaLroOWW3eVYZCD/1BU858cIttfceA+wKYFaQdhEjsub0vL/sA8FtnIHPUDNrhhXA4N2id/fDBEV
I0ByGYnTkzWH7JPmB8Qtd4lmIR7CPMKC207oI0b51VkyVR3KJnOqDf5ZC9CbkEO7x4t8hRbjq137
MQj+Xe3OsMfkJwBWqFXATSDvWq0azq73V4FV32BlD6k9mFPEUQRXXvn+PakHFTae5rrq5PMI/fhz
SPYeJ/p9a0bfg3o8u93wqe2bO7qZfqCMTTW607EgcY+vFxxqyGOiVmei0KtNqliCjCG9qQXn/hhw
a2VYD5Eerj0AdgQSH7V3HNp25IkCSaZ7oirVHOcyuzPFq9UUiJPHpz4yjv0w3y1K7WUVPBUsq0nk
xcnSvCCZ6I5NqpOtFehuY2M0/+LpwDottpvAeGwuZdeVN+Xs1fuoVcgIoA70MV6PZIewpX9Ix67N
WHBAphcpB+jNwhBfbzpN+/aAILJ59rISUE/DIHWrgmji1XfRN+kiuEgiETxaOKQB9XF5yLkipG/z
MbGtfje3VoJH0mhA0Jep8RrKBA+jKsrxDaAbJOf6h2k19rZfAo20lwDPRUQg+vwUU1Qy6O/m3Bkn
8O9urEQT4Mc19A6NuHzwdPcaJbwhjoxMwMHIBmNiet1HXtHSj50y80921BNmGRoAPaEBo0Jgmb1J
s7Y82sYiy3iqExDWzZI/oUWyYW/ixDtm3mzgYemRA0aKxRCn5aLOXl5GD3nrJDd12ZeULm5NjEbY
hXIj8XLulew9vTN04WI/lohHEzxkV6gIWeD9IRm/R8iczf04evhL5PStb2bvmZk4iVzKqxa8Rm5+
Qp1hADvkOH0YEicr47DzPUCtffGJBkqp6M+PXymjqxcG1vOJcYtD8AYUgygdh3jxBnXlE/qbxsIW
kns0Zd8rN7nvA174qqwQthDb5+5tN2z8uDCs+aafmIVj5YtA+CFgGWM36iNnS4ZFs8/M/6LuTJYj
N7Jt+yuymkMPfTOoNwggWjLYJJtkcgJLJpOOHg444Gi+/q5QqeoqdVXSq8EdPLOyNJNUyWAgPNyP
n7P32kR0zgguE3u1ic1EJXhndI26zrnMfc79EgwgYRSnkJSEo+E05q6p3fCMtrLBd90O4Re4tTDS
1WXvMcg6zyb9EsD73vi1kSF98N4LmAm7dJidQ+3jQ+Oi8ODO7ddgGGqyUKXxMOiyfyToxQHuSj9y
JJXK2bR9rW+gSGBMEiayCgVtpdv0nf1G90oRGVJ2m0W75Ympjn0UnV88WQZ46pWm5rWZZlu/Lh7X
VBfJmCP2ZXTXNwiUAS42BWRZ31qnLZmuqEQUGrK4LeeOh+RHebbrx2LZpVaHOCW8iA5ExmQTm7Qe
xy3YAYloLoDrDFTFHNI4jFSFHsPYWwiK3+YuL+l6ueHOhz0Tl3jiCcjAhiiRYiblWonrce3QUQeZ
PmcodkgHySudCD+yjqill4v5k3Bnx8XGSKT7CEvGC1/1VFC3N+GYNHIcVcwat441RSBCW+0YzyFk
6gEt4Od+XuR+nnPre47N8SMVnnhCxda+rd19agRIEQeK6L0VjWKXSre4nddUXgdNjsalrIc8iGl+
teiDO/45mPLEmy4A2XySNyj9zTfZ5/OhyfBOYM01Pym3EpRDhr3V1dQcFzmDcdOoPyI8eDMoeova
cdD2d3/EE0e9SmqUiQ7Da+zPynQYmBoNttlNj2MrohMNrrwM3InQXSSXCV53OVKTdMFTOhnjZ7ek
4ycanzAtD5FYvaOTog/zYC/fwmBGorjOXGzLyeyqbSA1pP+64OTpxOJgawlJ5vNqd75v0mj9POa2
dcBBbBPbMWp5B9CAsJqxm403vPL5HocjHO1c18+Q3cOrmcySuOtZa4mr1zlpnLQvY3OaMOxp1LD7
rMkLSHVGfnC512JZS9Wj4WUe4Zgepg8WsS3vvMbJDDJstQW0rU7dHfLHktNcrUGz8aZO5zuuxtH1
DC53Z44rVTSa9EdPRpRKfM7lkQ/P7nbtKPVelHX97tO3etC0TN9U8zFPJdNmQl+/M6ZytkGOfHa6
Htggyep1vXs8lxY8hTQgGRb2OFaZADhoHV0NWCqg9vpNyW+h2cwzp0u/+lpFt4Ms4Be3ujsN0jVg
Nnvm+OJP9Xy26sFHnJhdeSi7DvVcmHFjOSVwIQ7qJYL5bHV9t+drO+4Cwx4xUbi8V8+G0VtpY2dh
DT+SHHo5QbhOvk4ISkqsQ5P/kKsxKl8qo6BYDuzhYLlTvWXhy3qDj/w77OfxbMyVe1yqRX4h2435
eTYW97b0+r0KA/mAgXXa1hj93he3WZ/lVFTbjkytwbar+zFwn1WPxM80Jgwe06U+zOx5Yfcipgim
ILm/KRVDqr+4leuex9ATp9oZ/XgV5SQ3s71kR29xTDi7jPMK0AzOcCXdPn9s6obcGoyl5fWlWrhF
Z963J6Twng15xPRIpZ41H0JWifsVDEjs9HBma1JYWZygQ/iVvPzRngJzB65sfuxxxe5xI+pt6KEn
CGx5Y7jaQoCFkf+yQwzhwxq0/pIw38IKXvkyfMyCuSZdHD13LG0jy/fTAOw3UoHzPTN7scMDrMDc
L11+71telmBq74AyZ62g0ojk0fMoUXj61bVrGoeFyfMbQLXoONfENYBL8DTYmAlYDn7Z6pp4avWe
pSQJxKv0xJogUJaMwyc6dYkIcns7UwfFtaiaj8oYrRvpZ96TjpqL0NvS4hpLrkNOlLQvmO4WUrAa
felvyRMf77WQ9mFFRna0a4Glps3tq4U4041AxXMjF+eytMf1qq95m4Zq6ZTN0gfg41sAuF3nq6Il
FIcU5oQUqJTT1jFLHJrg25fOqz/h+0N452XwW1zZrVdsWN/xnjTblWrlSjWiO7SFbr7qWbDgA4y6
raGPwxBFGzfs9LWg5uTO6VSo/wKxZSS4IBBui0SihC701H82e4+7yQpAIQcZdRjS4NmSFsTuEvAz
AwVIExnm2mM+Y59b2rqMG9SBB39tAS3paUjSxjMOOYnRiWU1zjXW4Rsbhgeh0nQRKTyBRGuPc5+c
6ZQYiS57QFFR7wtsGOd1KJAia083uy7Qzm1ZZs4np5zWG0Ni2zGnCP/3GESfepmqhx5pxhCX9qw3
LcJ9VHpLeGTtt9hx+guWvk+f56JT9waxmNBo2qBF+MojUkG50CspxiTIfajmPa58p3zh9GMXb8jv
fHStcqUDtHBxZRZIEwH6QX4Wyj9aPGTQ2utXYsn6jaOGcGejbT1YTavjdIIatDF6swcmpD98o25f
9dpwD8n6zyOA9S8B4VO0FcigCNgDsfMephJtet1br8TIt3cO+wJBTPX6KSiHZ2NKYZHaRn6fjRea
lESTvxddDTHJxrVhjT40nh5BymjTY+2joT4DLYm2rj9027Sr+6sQ6fsua6toJ1LEwarojy6XPNK6
x/3CAQtoGvPZru5W8bmH9ndcaloATv1YLRn3BjXIE/fKJZ7BrV1HzgVgDTss6VL3bSQrjNpu9reR
zR8Um9umlvmXvPH9EzdcN7F6PyWaHCIPqHwcyoSn7GYg0pvZBy7U5LPa2nVzKTT781KMpMn3wzNQ
Ay4qjjeeQL/KZWNaaRhbVl6UG8sn2B3Rd0rWhOE/FUtNqpc0uiLbBJYkTgC9aqxKEW2b0fDP8GOy
2Fpbvde1gdEnhyHo6To4EwRf386FJ7/JpvH3RKU+jG3q7civN3fZmNefx0no/TS7RI2202MXzTbz
fuk9VznRGb0QEM7LqTwLAx6JmR9ysnlOlSnNo11N5g1MfL0n/3Q8WJ0IsYeEedIZUp1WLnnfptwx
d4NfqFh0qFmjMZyfXBcjOc8fI5Z0sxN6n3ELNugVLIJOZgeNbzVMrHAr7ekOt4e+hn1BogSnogX7
A7xT3txE0yC3Ze+NW6Ag7m3YOsHRyqpvlsqH5yGFG86Ork8p/JSNVVgk9oyeeJsW7yJcbzIkMU75
TK9m/AqHu72P8Ne92NrcuJ3X7Mc6dK6GKVUJosF+Y3uRPhnaaqJD3tBWbt2ZSG5wq3x21QpMJtPN
hxsFeeIsUrGh7LORiWNuHky7z26IU+mIn+PQNQ06XiSNdad+oZrOABCCFoP7xEdWxRC1e0pwgGTR
FO5JF0OxhG4JtZ6mUFK4evLS23rwg4oSnJylcRdipel3NWSm2FGR/DSXkNJlzl44IbHfSoRSMcbO
NPa5wyRFVbdnolHICTYx9cdRXhIgOXTdzkBrtoOK5KQ4e0Y6bVNR6vNSdfld4Gv/inZ9v1t8Z2Wd
+if8i2GTRM7U3lq5Z902VIAHg6ruGJYjmJPBSXeqE+JTxZ1pwwuQKBiG/QYFV59twjk8VAZmjdmU
9DoUzv4wXa+rNn8zF9O/qTpX39drcaMbCnxtrO9uNxBBWJfnMG+ijT3Z9kcLiCweu2a5x2hEEhPd
0hcnX4yrqm1h0C/zCMTO9MenFM7fdddmSwKT5mbQ+pXxMOxsZX4GQaVvjbGtkjGzjY0t/SFWppgO
laUq7rJDeS91y7nNPHRjDtYl4A0PZp+648nSds7FvEv3pp1nfNvncpu5afQ8WXaxrYr8W+lNKyks
jK7itliDOMiZg7t6WPbemtXvmtpqBwazOFq2LHDEtHi6bfbcwKRY2dAuGADG1Z376uoSdXxdGdvU
susnQ6n0KlR+uCtTn5CsxfLRkYA9sGex3KIefAuFXHDC5haZQVmAuVS2Mfcm64ABx30cPa68TQ1W
2aJ3TrulLjC++FXA8VGsrzgbpgTrG047NxdPbRRdW+VIUzqY2v2k5uGmCtfmqW6GhgOlTRMtnRLL
VJvT0FnwqFW2/+jDCQOepo7Yafx9G+n+6zCKYWv2800Llyc2mgvwYozkvS9qD8pC92y7U3OtYTLG
+TLDwQvn/EQqkw9nQgVJ6ef2tJt9NV73oB4elhIf3Vhzf8QMOdO6lHNeXjnpUsZCZB+rybB9rA2B
O5340nXRRESkjNjohcl5N4BT2pk4ODHlFIeWKJOtDBlp2AawRjEqumzFWB5sz10/ZirSayMNrO20
pmcjd4YHjGl02laaNzVMgURZQfvupAK/VWcoqgO+eVEWYkQOmJXfIf+HA12xO34O8nnae9gOxjLr
AMBOtI2r+TUq++9ZXoAL6BkoTF6/ANaPzD04MMhLusXMX0lff2fwYTXgslr9VERL9rkKi/7d6z6K
PuCu6bXmwSZQJqH1VseBvdZfRNvlie344wlfiHvCv6TvVnzIOEz8ZtjaaaTghlgh7c5B+HuztrAK
Xe7yMhMtrTw//SQmNq8UFOgBnlvxwOk6xzah8UkhShGncETajRO47a5qB75JpbES9YEggYKRZM3X
tCY/ZuwGkjO6EgPGmGc8Vms5OUH01ru2BaEqSvdl1TE2QPR5u5DzWW+ywsTLFInrqa2KGO1aG+36
nEgqbuh9Nu0ybhjWhjLa4Bz1ZDvjwutBjPgd4Q1bz4VdE1uiJzeyNDo5JQqLEtUxagySRCaCN7iC
PNIybsAJBvTNyxLYYeBsCdwUu2xloOMuJVOdcu12JtyuI/JRkHxdKJ/XusW4TjFLBikXPAKI7Uos
O3/owdd51mhdIt4zi/jg/BM9K4bDeB4GuVAOBgF2rTCa/cQBfB4LRjI7Xma6SUOV7i0i0G5g3Ziw
blacFXUQW4hyY4gl52DMv+pmJS/JzYcDs6d8Z0XGtsOavLFSk/ZEF41XkxOlh2py7/qp7enS9JSf
mS2fTE3iaGfONtlIpBqTFZbOn5mTQ1rHZAKjxe8+SFNrvrYcj/eFoRd67gWZHbRA9yDBnPPIIPOl
8QM8MGCGhLOBR1l8lyD09kHqvkYSTjxpxPZmxENwtMyyOgaGdQW24TNg8uYY1IrMrG58ai364pXr
6ENUw2/yOnfd1lE4fNH+6If7Jb3YonE7XxKzXG8/Ban3QNu0TCpn7PYOCDjspH15gsOz7DLbzV7p
9YtyM/WEM3RKS6YcqdoGkWLKhg/zxtBduOempROfiu80skqvqAzaAy696KBcYcT94Lunul5NatjB
eaKlQIs5hIffZ746e3oO7qJIMLufIlZhe4lSGWlp73zFV5brlL0T1Tzcr2nu382LU27WjI6OJ/rx
Uot5V2rWRNAEpTN+BfvVg7OMZjckD6q2H0yAd6SfLYLkPwQ++Yb6pYeZNnNgkK52HKgbTliH1JnD
muFdmAZX3eBffECWERxGu6yPjQHxZBN09Hc6T6Uva5C1xyLQ5jFshfVs0WPaYSLTEZVERmThqleu
yIgeX/sUsXmRy2FnmdG8zYOhJgFQTbCQmqD4DOakf7B6AkvECPFzUxXTirWOnazdgJG6GIJEyaxE
FE3+VbQLP7v3cUUlSyjms48gInGYu30bMrJL/C6r9uVyGUil7TrdrobR37dpaV9VaSMfC0uUVBNE
1CwGk4Rtl/n6qvQnk4i2Yhjhz64R85O1tKz3KSe6phBT/WbWfhvFmT8Xd/oCxYxNbP7+dT00FAHE
/hbXKhwQfpXdGGZJMOf2ZzfX3YcaSYmN4bQ2V4AIOJhnWHrGBgNyetdMOem0OK7EtQkypTv3QWPY
sTV5/qHrzOAdGmRx4Rx0H2JpRXhFHeYfYG5zruKEzdKYJDVNdEfZN1fSxyNJ6pPRPRoic59xXQ/f
zEZKuoWpIGa1HZDLTGxVr6MydbLWml93LIz8WuBzfSjdwHmuorL7cF3XfOVDDjaMVKN+O9mGi8G5
kDJBrELET+QP+EAVWbLXKTrzcKe40tG/Jy8qzRz7QVa9ulky06k5GfOFiGC7dc+ZqpEtTOagqJfA
lDpJBvJ0k0ZifmrWEO18B7DvznZ/+b0csDWxkiATdhSY3RcYHqBe8lLzpxzY8SbsaTQdg+gWsm56
xm/d0x6JsvSwzMH81KZ2Ze6neolOkKbXbmP7Y9mdScrCfYvsM1cPBZPjg0hNQYBUjWIm12SyPOhC
ltbOrQt3VxfM9xPdOtUDs0pRHi+J1HlMWETvJNgSe6z1NQEWSxq5dDZsvvXpWDh9ohTTVg6EDP08
SAwC4QgtuwomVT1g4Rz2cqyBRg/ByANRi+KRWihPcft70nJ3rFKIDmgnqCxqhYqnZHQ1bqSguxGn
0FcfaGmIF9rw3KAjQ7q70ZrM11YF6kT/nDTjuqiewd7okiQ6HLaV0Q77lODgb2oahxtrmZeT7xVj
fhWh/LmhIcuPLxWazfUiXgmHiHXKjT49zy0LM8aqJb8wrJHkYVCZREUhzgE2jV1KdvMhTPEkQhNY
xBvYheIaOIeCd4w9RG97n8YTKBIuSFsMrcRKS2QILTPGpX0Iaub6ca4wfyZDPrIaRYpx1lTEjm9I
js6vR1rjz3QEcuKGctmzWVRq/tqC/nssoAt+gxKLrzUNHeOrQZrPi9c63SNdTZyDztL6SR6WUI0w
u0xPven0n7uIhkVpNeEzdwaiixwB5wEK/rntfeqDrlI+h3xjMFBU7FcoaKjHgYIgoKukGHdFViAc
Vp4dm7hn2V7ZSIGZGEMdzzRny7gYK+TsjrUIldgyZXgwkqYl9mMwmS+yKiGogG6oHuhgsbJIWnKf
Qzr0sJM7hw+iKzyGEvA9+DBLIsZ0jlODsD2VfkJsx7lLM7i+zTE6JJ0Os3NURdUdFvS02lkpfdWN
MfOlJ9y6pQFaL/MWMduSndAKe89OV7MIGIV+qezBf/edrLiGCmDThlwmtgdzQAAPmzEA6MnNnLH6
khfQczHRAlpsL5JFXJXumICiiR6xm7Pkg4gVaEhY1JsGFhpGOpcYqUQXHoiDxg5R4urIqg/0qKYn
QCvFwUTrduswMHgQOTqOamLhciyk5yzwq4fFC7rHMgozdco9Fbxz2ZnqpNUD3418wI1CQbAa+BUM
kuyyAWX1njpaFLvWTe02XukjvkCKsKmzWmmrI4zs7BNHEWD7sAenevSXsTj0YSBQovD9gOfAiOMV
7gzrm+nVDTqUYb94bblrZcWuWy7ihekUjzOw7KW5nVS4UHRgRd2aTIyK3S8aphEt8gd29Nbetqlm
u/eBmpBrWly+34PkonMTXhw/zaLK3UXXSKqmagAHWCU8qZgX4YdGy/QZKiNt4Smy+4fBwQROUE0x
7IrLztxwAOyidZ6vTVg5cUQG2Kcmb2DIrtYwbynqOYFKn/9Mx9nc20VDMKgZ9jwDLCB3CmKj91pW
fZVzhcx8mqj01S8dKj6kua6GfdtkXIb6GtRwvNgFmPdsmPW+G7r2aBqyPUatAQZwzfgsOOSkH/MB
0+QOeuXsvJk/k2wt2dsnM09vK89nj8Rrzj7npS2biEnO/DNXSnNfFQh7PGFkn3rW9203l+l5wqm4
BeaqD4awGJbN1NRgMFYe0mJDEL0KdKuWJGhgFF5yZ1PjRDIaFKe2ZcHZ2nPcWC+F3ts2M9ekKTuK
bZMu6T5jXIMCZ4SBWxDkl8dNAAaBiWmF02UYu8dZWnwXG7DAt1pqnfAc/EPaRUZcOnXfJcDHeyYi
yju1zBOY2AN039iW9B5dVve+VEYtqMta72vFgUKVbK3dAQ7yuagRTV0zCuXIGnz8Jg0Z9AnFQ3GI
5sI5jMXsoVDyWCqaCS02dCYfCLs4L8xsmZ5cc/CpG3sOKSJTkLo7S/VAoWVgsQ4Fi3cA0khtKkM7
i6eg4sCkOrSvuMaPt0unh80kM0QRmVI4uorZuqNHdTta8EEAwGAlRzERG8aMG0bOxmkcJ3WiNcG7
8TIH1hGtceMwVx0lYA0AnXBRtv/7kcuRpkU9K/MK1luZ3qyphYHGmOixbefZyo0zyoO24s4imbQX
HaiiX0Rx/wuO638XB/ZDZthjW/O//w8Sw5iKmaih/6XI/h/J7bdq6Fv903EY+1H+9H9+2g4tAsnx
p6Oqvjbvv7Vp//qjfo1yd8OfsSSz71ziB2hYoDWeiH//+98s1/85hEXn+4ymAmImEJ3+M6/H+xkf
doDF33RcyqyLLlG1cKr+/jfX/dm1ccGijIX5hlcg+o8Qh79TQF7MLE7AL4DHGLmli5XqRwWkXGru
MkblP0HUeAfrQYlvIgzroZOd2zWyt7ZffGRdkx7LMLhZrXrdQUa4HsyWfpOlz2O2uO8IckAtE+Zc
4dG076fU7u5xwHU39RLOxwAE9KcUoNbeBfxxaxa1d1tpmGTuWl8rDVUEGLRK1nERWxFFCydx+q0y
nftAgvyidn+pM6vc2cHgJoEp3hcLZeFsoHqKQvlQLwLFR/jF0g40DDc/2D6ik6nhO1wHFzh37dyL
qnijQ0gfg6SzhbOSuUzI5C9Q7CgGg+FqALZWrSbalZW6byno5qzPdiee7Kx+bQWDo0CGTMiMr5kV
HN2x+hjTFs246d6AKNrRcuqPTkvKoWOrz0sP1sHupfVSd+VbDsVOkWOGAYI7os2Lz8q/SV3jZI6B
QUqidDZFk11lI7I2w7XDJO16M7GKEKyOtTZ7c9ByN2b8dsXFT8ss9fnSysFpDJ7ER6XDTIbaCmV5
0jXVR2pLMxki8xlR5rJftFKxBaxvGwj+mNziPTAUVYfJ+wZkIW9TW/iUvlOY9GSzqZVRLRzVamNC
SnoXqPUJ523Gg6tV+jpJL32BWA6iw9TjXaWr7E5XEpRSS06rxfS4nS9IoVGqWPXCPUXD2h8jkpJi
1XEfRIHrxUXO6werKd98vIkvo2QF0OzGVLdWctetvUp8M383KvceMAx4EN40KuU6Bqry0VxE+o74
yOVkx9pprunjhEkpeUQicBX4uDE9mjMRvrk25i3LhEtFJMyDmCQDKspBJS3vAASRqwrQJlat252W
mbfPdwFksNbnocppuXAcJq1NGw2ewTMVobunjRxutKX7YzEs5YmNvtw1Knc+V4utELGwwESKStOc
nlOjWoBPwXTDYnSv3PSSPQuOU9AaN5T2bnLpdt/wrtGlCwlmF9JlYNbIrRlY92VbvE/F/Fx0/N7k
DaxnORnzUz2CNWMwCgdtXPrYAT3l+9rejhUzucDnp8i8JSHcuS9zqOkb5sM0wJHicrUk8qAR6WPa
FW/GKh8YNgESL3gGpVRR/MszRzSJTMvy7g06qZsuZOQCsPxC2r8zJ31G7HFt5RbKurUBV1TwTQra
AJBew2JXYIw33uztgZpmkORYuh4o78QwJnEd1eExQgwPhK+565wgv18L/8bm00QzKl+MmSAUQ8Pq
d1piV4f2wWz4+Oa1fe3U+iwClIaLaT+nA+tkmRriZ+pwSGhkXlc9vr9cjPle5g3LziWGRVKpbSwy
pR+hIQdbbhnpoxzYXwpA2YyUvW1l9HC0eO+9OZ5FWF1j8oAUtkSPCgVJq1lPZhTcYPNkYDDx6llG
lqGazPVgYYRBIjDouPWILpDjuaN8TxxbIHScuYIVJhKBoTdoyvld+vrL/ofygOZ+UwXbReR+3Jus
oipdn0EicdlB9rX1LnppWiuSqSGfcVfNUezSg7swkd6U7d6jWQCzGfrtLfIHRGRrMDPEA9qXcz/b
mqTNbJwOFGwNFhatvwWsTOjSJk0RoPSmtfjvApriETBcs6kjNo+g618aq38xaqg9wUULTG5RmMxL
8xAgDseH76pP5eWDBKEMZGu2twb5GQl76jMGJALQFXBO7u8bnIkshaZ/oY3xAUz/q+tnH7U39Udu
lOhzpR62v/xseIIloGbvCP7tMS1Xse1HpAI0td4WXdGBb2tFZDXZxGTDyF02IWHGR7NvsuU5zYsP
WyGeghRgnSL4SJ2FwAZxMWLmxsvjNquuu6W87mr+PsfeTaSmswPmdbv2HEvkZ78i63/px9o+Afu0
kIEgWlEQIpgOsVt74UIK9Ih+k1lw1O8aaLto3EEBLrEq1v4cEVazy5ltgfVDDT/r8MaRzj0CBCQl
QpKU3Lx2RvFUdExxRMZaKLtIJMHIR+tyBd0QPpTH3kpuPEkrN5ZA0gMAkjlEKYOtPcCMtA0+S5vj
YB7VS9VNTGSs4l1albOB9WjH0wW5OUHLODFjzbEmMuzF4mc9Yqn0Yj05Xjys7v3klNHeI47oSDWO
wgHZ1qQkn23qP7YVdMK5kjxjg/WiBqYsunlAbnpHf/aVq4GIUYaFCZPaN7HwVwWTt6Jbno3Bv9Et
KcKFrYNDDtxig4SuTAbRv9RrFV1Sx9ieQuN7JPjXoLWPTVS9sg5emvnCY3SDx6iOCIHP3kE+M6a2
V3bvfDI3zrKmn9K5uavK5VlU8iVFq849pejPToOg14NrtIl84zsnjSKfJf8wTGMAfE9/qKrrV8tI
T4v0yTLKxLshLo+e9KnYQ2+zyRuGgtOsXuaJjKxc8DtaPGZNX+loBMvzTBv9BI2t3bZzXdwbpeAo
tcSVb2bG47Qs5bZ3e34Fr3xH5P2xzGKHzfcdRixbDSjBgyGr9rBIVIhQxBH5T5x1xHUgZnfhm7rm
am87j8mO0/HBcmAhyxfTJb584iEZxUeU823rDT47a+IMzOlHb6wxf0OMdqoZa8RRbTDuYysfxyjc
rN7lgfhszpDJgEcBm7sI26Hlshs0S0izwe9pBdJ2jmWm20QzE2J9m23bx66XLudeWy4pyDwNZPcM
O7jILInL3NZzOHkHo7qTjeMmTKni3uGtRwVcNceY8VaOZEqVvL6ktb2xy/Qxc837gXYCjeQepa/H
F2PtAufCypY3guHopq+y7PYCQThddsqY7uBzTiTE1177vJlKgejrXlROZlNeTs2+WBnym9RWMc4J
nrDNlmNjvN8xpTQT6PB1nJpI9QwKwS1Yn2tVWww8SgDcun2tW1ISqJv3wzQgmGzEe14qlh/bVVmy
+5sGCqJOUDk6adMePKRjZ7MNnN3S9TaT30jR82CHLDR/2JKlGbh0YQqXvdvQvb6ZOlCO2jPvTYYG
Dg2e6zzgW4OEjxtfusTjJO/AZzQcWKhqMr9ljJBjBwWQixSdDjd2jPytr9l2qpqDlzDZS8Y7f5NJ
fhsLy2e+FWQPGjXfbulZqKU769i+nC++I95bWb6KiawEmnPdfVbV/pnRA4ROPyqTrIETm871BFEx
fAwzh3KaPPPNvFpH0UtCEfR+fUt7W3NbX4w3YXKYuRLOsDL4opPDNB9/2QxzF+kLwN5TnXkfAx2+
LSCnJaboedZAOg7TbOP4S51ym+uSY9dDq6MHVrDtWssVIgSwcWwsYuLzZ8C2UFAHj6uiXiakClpl
7rtJbs9obHpOooLb83Ve+s7JzLJh/791nf23gbOXq/O3Vi59LrJB/d9f7rLie3u5IP7wD9sGzM9y
P37vl0/f1VgN/wxSvfw//1//40/ff/kphDl9//vfvrVM5C4/TRBL/9sbpn3Bl/z7q+rD9P39+//8
C/+i7ls+SKfIIsjU9rzwvy+k5s/E4Fh8P8LgApy6mO9/vZD60c+QNkgBNf9xh71ATX69kHrez0AY
yIQL/5Ut+883/qurmWf2b/2lF6Plf1sbIYddxsO+hSgSyztbzO+MmCN8vyaaaPkbEij9IMfgHtuK
gjegmivk78V70Q3ZTple8Z8Rvf7x0tzUyXDEiIVa/XeEGNSPXYQDn0qwD4lktF15zrXKk5Ae1uk3
H8ev7/q3Xu4fXbT/fClcxhzOnk9N/eOl22TiaXH6eTGnRZfU5cy+39G4M7Qx/YXT8kfb+D9eKjKj
C4QSjzzm9R9fyhJV2TuKd2XlmXuaRo+9HgPpf4SM+PVVHHoVrgdmP4guvvLf2ILHWogilS3NxdWP
DvRX051eTBQSY9MdU5vjFYBo7yBy48v+F+/w8rN/v2SiwPXRkYIAYNn+7rU7YjOLovMQNg/whkds
CEfal+1O1w7G14mikRCEMf7PP8ILCAAoGq8LC+DHVwWcK6fe51VBf6HfMZc57sa8OUiSQY9//lKX
j+h3bxDCAbmPDv41y3F+Z48PB1qAFyk3arclg6de+xnnZNndw2CcE9fO8e6GVUop2M/nVCpn++ev
/wdLiIVz2Q9s3i69qh/fKs4FxCX0YGM998WV3Uao0vkwB+8vXufiuv/9+wSvBS8CbqEDz+/H19Hm
ODNvKCik1mo9ysExN0boq2vcHX3St1l4+PP39QffQtt2adSHtOLYvn7/XHFwMlIM3JjcVufgC5Kd
lsVfnrxhLf5ijf7hS4FqI8mAUGPGUj++tQr3uSPD2kOz3X2rehnsuXcO95lX/lUg8B8tFocXgoQB
tI8P7MdXwo4TKaJfeYiEaoBTLSxyqWthnQFEqcd6NgmFIucgezbL1LrutFknf/5U/+DriI/eIrbW
J24QL8uPvwAXJqsw7Iy0NvQajxFSlRgrznLs1w488RI5VWIHjfkXX8c/ODdYoljiI0Y8IWCHH18V
7JMkp4sHTASAjx+lzWLUn96OMCnjVJKEt0f74O3Ibuk//vz9/hdn57UjuZGs4SciQG9ui2RV2+mx
mhndENJIoveeT3++7F3sabKIIlqAJAwgSFHJdJERv9mbWtRZhCE3zyllW0BFw67u1Q4HFHrg3zOl
Ny64JKDrndrmvxkjDuR40qBboW/XqwLZrW0UdKA70yk9AJ/DPUDE+R/qNoj/9nNMKU6Ce0lpST+6
RnZGyemjQZWnUg1iZLOs0FlOcHkzsHOLkuwO7EICYM4hAVTK6GBbbuQNXy8TDdtjk8cNqhbm9rxr
8T9MFZlYYQPcwxG62BKoKbp7tNbQxn3KglgFxVibXxBzk/GMo5spg5a5PbGK2P+b80gz+c5CdAnF
C12cV28uNdl2BjA2/I6ITpsbBdG3wSocP47C8LSg5O8lkSFsepLfkzEHfdvLf9/+BTsHIikaH0Sl
SsXZLyblzQ/o+mIJZdCeblt0tTdJBtjIFHlkUwfylqKreLDA9ibZMhB+kkWCCLdhHQ9zTwcb0pEF
hrP3WY4rkBgGwsohFauDU2LnmEK4gu1qGa8J32ZoaPY09FpzIJpBBkTNGoBC83gYv5hj39wH1Jzu
oFNUf1vVmL00Q268/0DW0RWh38cUOxRV10PFnAPKYJaxa8MK9Ct5snBLbmCVYTt3exZ3hmrTWgFj
bkJVIo1eh6oqXI9lOPmuaPe8zLoWe1YAeDkZo/achTo65QaP2VTvbHxkotq/HV6cfJtV/Da8ubnl
qmYBajqjr942YsnidHGu27k8GOR6qb5m6iYzSS6EYIssiy7X26UqC3X3aNYqv8gURDyRnvtuASjw
SkcO/CA10wN39vVS/W88KFHcMBbXjbyJp0mKwvOSG84GA3aBwhDepaJFgLDB0dWynr/XUFCWLNtE
hgaNV3tzoSGXH/Da78E9V5RKEzXFznRR/0grHXz8ICuPulOVHhyE0IvIsQ9Ow/V1+t/oXGyKym5B
UXKzUGFzyfjEY6AYGIpgDc6U7OlwPfSyQRU7GxW/oTz28faa2QsqHoisWhV5vVe5nDcHj9KH0oyJ
NfA0Jcnvs2LMgGToie/IS/qPZSfpJ2vpx4MpXV/hryMVngPcb4oqowa1yZGCJEvsNH11fAGpkyKr
excLwK1cL1aM/0o5AVSkLIIHkHbwkXdWr8PORDtJSOrwAFyv3j7gYZ9PaDPkXRhhoiqFTx2uO648
ABjHpVe+v/1994aqKLz+6P3Sd92qJVpRlySqOjbI/veVO2Gs8mBBTqXkaZpQKLI6cTtNaj5XKVXf
26F3h2qRsPDGJfEVr/+3GzWLJLTaI6Z2tsbk0Spq44SS5vRbL9xdkhkO+e14iro6f/4zrQqgTlrd
yCcim7YOKA+qiTa3Do2l0hy47VDxoScuCkpaS/WttIBjw6G0YKssuhP9HRW28zEJuM01aF6+MgC+
OPpJYs/8/5H4n59ECYUKg9CDpd6x/kkpsPN4WdrGt/LxG/vLPjshNYYwQTW6cyCYTY1qAk3VNB8T
XLiF46id8UfrDw7NnUPMoUYO2Ya7QSSu69+hahI6Ezne4oVhzR/pYGm0FZI/gqS1DmS71pfAf0Zs
yCxubjuZfGIz6xLtN7AySefnoeU86xgfXIag6n7cnuu9tUU7E51Uw1TFC2Q9HoVLLprNsvOdRskp
2zrZGWMj5ZvcmzCS5SJ5X1b632EZtmFyTCEpZYq19+ac6oKoxmip7vypyYpzv8jTg2Nr4/1IL/zy
/rGZ5EWmadsqVLHNMq61EJ8u1Jz9DJKDX8lWcUfzZj6hxul44Ywe0u14e2vDFALJYDkBeWxFmNsG
u90Swy1fmIGce8vo7irM1d1ADdKDI2HvNCLhw7tIN1kfr2p5b76iPtFMaSm9gngx0RAx6CuXrZ2+
ZHqI5zupupsoWUgvbsLs4vYot7K6osLH0jeRgRb6a7a82Yp0XnH3NePWt8HG3ePFAswpVoXJ9tCd
6Yf1X+O5DX7NcdTeRRhwyshJ4l0mdaVFfT3IgpcuQl8jn0LLfjQzFeQ7XpnBva50Dd1TKG4Ht9RO
NsD7C9EouPIIdcpip735WIHaBrXq9C0Ik1R5duzpaUID86NTFNHLFE79C1ab2h9xOxdnDRLM0dF1
fZo6uAGA/8HdhdR1uywyI5mpYQYcXVEKlD/qA9PH7cwIPeweTQXZgVbFrS9onT8qKJFe29N/RHkq
sS/4UzbfAMFqvx3M4fqdJHYhlydPbpHNky68vufefBK9qsDDQYrx4fPj1hz1Nswfq4OqFWD9Gzf0
3+IxD6E9Z/YncHvzJ0TXzJ+3f8X1IhY3OIqxFtVbUohNmjvokPoQhqLkAc4VB/cUU0RH1S5q20sP
dVnadzSbwpMyN8XBTt28E/8zfh5LttCQo8RqimPxzfgXKimW3kuERlPzrjLa5cK1JWuXGr/5f/Cc
Mu9bcwwfgTFXkQ8YXYUiIR/ZNFwfGI7CksQiAjgXhLXN4RthYLOUIFl9TaosT89UhQ2rJC/WXM73
t7/1fihOUrS3+YbbRchmLiFtESrF2fvPRmoMP2ibNjqxKc2D/bY3rya1JJsVbyuWtdlvY5oakP+H
yscMFcfPWcolMMCSOlIRdLRfdtwUvwcAbXJXrR2wpLdHuju3XJucxLBvLFLD9dxOSd4ipYSpIV49
6mOAO68byyFGkFEHTJm+/6PTVJBb5rZwi6UxHvRCOZCeFstnna04FJnJh4X7BzfrJktIcAazOjWr
/KS3iw9hNQCRBSmsPi5IrN8pWfr+FBGTGJOmDt+bcNsH6zDTy7N1KfcTswkRYpYGF2qAgTyaNS2P
yCVO5cFnvn5vEBHVTTyLTUqG9maSAyxexzhwcn+gyOT13N6Q63OLch0s2aSiEDw4h/qie3OrsqAo
NROX993m7hnKKrHVIcV0quuCC9DE9HnS2vAMGab5JCHa8FA7Q6Z4EOtBDyGW+cFEjfKv2ytsZy9x
7UEwoGRLO2Fb42lttXDasCuBGQyoXCpDftEQFzmrRtN8ux1qZyFxWdMJosdGCVHZfGXYtBRdpAax
wLQP/25Vp3go8DtEJk1uPAOQS30wrXtfWCScvHFErQefh/XuaTO1DCGZ1z61YLwOJRikuWcH6dfA
kAJ0EjIdIjcnKkqb1IIurWEGnaeFiNT7t4e+85VRGMYuRdSHEVHe7CH+zSDhY1v7nOAOpB2noRc2
6Yqn4SgZebeD7X5nyD/cNJTSuJDWo8YddKjLfqj9dO6M5z7PtY+LORp3/IY/kf5wDm4+MW2b8wFq
Ln0TR2PDoue9DjdZUBaHkrGVhTLfgYgPPORorU+3B7VzDlPZIYZ4nVPl3gwqKQf8wGej8ntcnoU4
QPoQILbtQlPMFpBT/DsU0Pqsuix2lPyLlUsazOFAA0qzrzpQmtmgJ2eRd4Odf0KxY3AHZBcmF5S9
cjEjzH0Plu7OHJJGiGYm5XYW73a43YCrjRZQX7IQEInmJGuQklma05CZ1qehHIqD98XOCmVHOrR+
KTcbUHXWs5gN8iLnM9W/Cnr5fQ5R50M3LsXnSjfsH7encm9s4uXLjcLy5LuuQ2kVJn9oypJD4rIs
lCGVUxHk0iOgSVy3zbI4SBfELt8sUPDqCvq6OqmivW1JMU9WYtsZyiloX6Pyy37gQTpbbqxFpteZ
5fjUKE3J/dIJuN48WwflrP0fALqdDrVYQ5sBG4MVcX/xAwCWF9Bls/5JrXnL2EWfP1UOegLGhEhF
X1jlj6RRv7//c9u8cxCzprtJLrH+3NDWEnns29Ynu1hOXQApDQwyXelhUKcHzvn8YCldl1xEWxP7
GYFj4A9bqXgrp8iGq7nj2UgF38WpSFAgj3iyNH0tkkLDVbCfXFx/JZhKefLb3INXTSanQvLFPlIM
vzqe+DG0dHFUgHgK2mSTmMspFqiO3jkQx8fuuUHDBmIxwmy3P/JeFJ6KHIFoePNq3hzwqGcWczqa
tqdZ2XJOOuze66E5ak2JqVqtZPgRXJ+0SukboFu9iVIyRnUJVdUru3E62fL0q8kD66I0xogqsRbe
3R7U1ZmgahQHVZ07BNgN0jPrlVOFFkcbHoBe44TFT2QPpm82kqLuCILqoAawE4pED2aJSLVlkCLr
UA7cRipvCBHXUAtmFIpgT5+0JCw6dwL7lfi3R3b9IZkmDO1IREyd5GuzKIzGhug16sjnz+afeHYj
NzjO1bkZLHogOTo0t8NdHQBEooEmXu2UUjiF1qNTYAFqoJTxZg8iHDUKs/6QJEX3Io/GAACwRfMQ
b5/IC9pouRuaRtKPtqSIsF45jJVpNDBVMUhwxfp980a0qrIy0JpUvYFDFlCtIlRfrGDSv0eD3Sdu
Dh79u/6qzV7m9ZCCB0Iryh8mBZCnljZTc3DBiQvs6gfxpsLgCxQYVcj1DxqRYkuVDItTPF313+1K
TU5NF9YfMVL7jI7b8gUgSfd3NEEYvD0XO1NPFgqpyUH/nWKhmKs3XyJvzVaidy17SAXND2OmmV4t
h91jYmrSOUFv+qD0uTP31CYoUNA9cehsbuI5/aL1U28uHtU06ia11pGpjK2T6Z6OlBZq0gg3P1kh
MOuLEwf0VwZZpbB3e9Q7+4tfAf5Do18FE2yzlWelRzaMg9lT5xkrqBqBHGxeHZ+N3R2Eus66BYiG
252ZpfDOtbf+wqoKrj+U7dnT6Mn5iR0N/limwyNirjgXOVTyIByiv7eMsxcPiDIFMxyh2+PdmWUS
UoT9HYHJuvrqgyQX1lBoKBhZSn2P5iOoj0CP/QqSgz/2WXhwoOzMMkVEGvWYj5HcbrFDVWV17VIa
aHDx4DihT14/K7ixPLR2If09pQXS3/jBF19Ah0yjGwShbR189p0RA1UQWQ7FaCpz2vqrJ0FMIVUI
z1INSx9UuVNPU9Au3xBAXf4eS5bZwSfeGzIPDMoS1GAUc7uR4LRBUeXUo0ef28nnNNSiBy2XUsOV
TKNuXFpAdo2CcJ6ieL4oyseYwuqBM+LOb+DFwcWB+whUZ0FhfLuZowSx6xiHVU+yIWzL2YLi1IxZ
+6Uy+wpVbcNqvmSVGlxqFb9zBPr+xRVJbqHz0W3AxVcfQc+SBkxis3iQnNVT0iMNWirh5NtaNHq3
l/ROWqXLVHwFWoxMUtumkVM4IGdQ2bo39UWDJlG1aMjlKPqTHWFgEOIO8bMtUKiwI8m+S5EPQN4P
u6gPMzxubzS66MAS7PoI5ybTqDcKyzX+uLlEZ8p7SJ/UhmfoYfUMtWi6I5ltTv2wZA9F0Vau0O24
UJo++hTX2Ra1KIq93Gn00DAaXk97imaeMTmT4U0thEsLNsqDxLY8QMle7ygyHwE4FqvLkLc2p0gx
tFoV64bH1lK/2GGN5j3u4V6i1XBoUg6Rgy18fUgTjmxVmGOBc9y2ZaUIYVtVC01vWFJUNYNp8TUN
1j0zXZ1vL6bdUFTzKO1ZpkqCt/6CY9bbkp0VpscdrLh2b7Nv2shC2RSGwu1Qu5+RpINDydHAS2xS
jyVsYqFnY3hlqj1NfRKeEYPV/AHxXbeKk/gg3N6qJKUDBEyvTBQL1iOTVWlcTIWHHWJd1VegwNmZ
rVu5nYr+erVI0SlXtOBSmkVycCDuDhQHIq4/6tJgAdeRsdzICm0Y+aax0rgDinbALSP5uegw46Rd
ctSM2Y1HOwaOtkaFdttKR0wsmEMqX55DZxMC5ph/RbqUJx0iM8hIV81ftyfy+rCllCY2O3gelS7Q
5rBN8LjPlJR4o8kHVEMtpjBhNE/jkqNz7UBIknqkI+zGSe87+OgHS3ZvuPQ9KWxx3lMa2aQV3VTl
GjJnTGw1O3eBYLMCZgpdrXP0h2UKj7rjYrrWGapOh820hZO4sIDarFvUc1NEIBrTQ1ykET6q8hep
hSUyZl3gaW1nnUMzPEqLd4PyijMpBNKQ35a5tAV8KqIRpgfWEvZyqJVulJBAVfaM+BEyZJex6tSD
L7s3sRYvSp7rPPjUV47+m5QYtqbm1GNheFgPwtLqlbg5tyBS9JOCgcg/qRzmgysrcYojRFygbtpY
0dfba2tvcoH+URzlFuUuFz/xzU/o0MRYukg1PDnAzwZ7gMFfoNV5lbR0Xt93Rw+ivXiUoHiMcY1Q
/t6cEg5ij1lORdGTVG3+JefIpYDzLH8qYOq1U5uW6Z+3B7hz4FLxAiYgygP4lIof9GaAqEBXZd5r
mje2isbFiPaeQdrrh1b/63aknaFRJcBEjH2icZFs1m3SpXmGfZHlVQCskxY9vsWI/ThOcjepcYt+
dzTQ1mCtyUqAbG1d0so0kyY0ai1P7jVKWBqVCKvXFK9OJ7SyOjwQ3huPEwhyDAh9US7YGnc1NeoP
phSH/jQr2dnignbHBC/hPElGd8I58yAJeOXCrI8BDH5pe9Fvp3poydp64qpssBdN5sGA0576C38P
+5e9tPmnfBzkDxiS6r9j3TF8jKIkvI+rvk4vgeVEZzmPxyfeAjKtBUFuswP7Owksz9zb30PM5vbn
8cJBtk0lGWcm1j/P0VBsQOMm8Ew1M+/YmdB452y8vx3lek0JQA1VIAF2ETn/OkoLKR0WxoyKdIKA
a9WWMWKM1ldEotr7TjoyO74+BGnCccHgNYn0Eo2TdTSNbh+ZY4vz1tRCPgRU7jqBYHqHxXRGYTPH
z7A4QpBeb1AqQeQNzDIXHLtnHVTXklZoJ+EGJiOeqSx5hHBnqJ9JM44aNDvjQ3UFvRcYcLTDti6e
JcZnQEdb3sZZND10oWWddDRHfeQncC4a5fpxKRGMvj2FO+MzeB9y/ECLEFDg9fiSKZros5kxIDsD
aIuc9244Wv2XvOu6g47x9X0CBIBWEK9QCq5A19ehHHsIjT5EE3QwMU3Kht44Y/qQ/1RyBAHhQCsQ
XscAvXVr6drnxpCrg7HubVqDWxt8Cq9D/rDZFbwGzXEci9i3iqn8uzKH5mUclx57KcOQLvwY4yz3
OiDAyVabX3KPCxAi9WXhjeUMbqHj+nFGvf82I1z7XAO5OUhSX7PQzbZF9Ia+vti5eEdvfmCZZUj9
TlLkT8OMP12jaPFDrFbSSxLj9I3YQ1ad4ilXPy4jhhDwLuZnlAMjNELk6nutlfMLtGgk+CVQqhP+
PQi4FU3/ghdE8VM1JA2RVqB/l7aWjozsX0/0zU8XfTCoEVTW6YVtdiceIaWZB13k93Lxpazk7F5B
lFeQptAusEAFRXnbXdK+Uk8jivwXiYsWqkJvf8gwCvDBj1QHX/PqdOL8g1lIW5B+Ov/cJKYCNlaM
qN26yWhF92GRtsgL6BQTU6fVPhtykJ9v76W9gGwhLgX6WKLgs17gQVeUUj+hkkdFXr9To1Z7qHp1
8jA3L6EwR+nldryrvQvzjTAgdimqmZzB63iYePVQ5yFVYTQ/nmvIK4AUQCUsoz15t0PtDI3smiiQ
EzRAcZtvSSIsJYOBxscw1gY+hFSP/nEWjL+QAUB7rXTag4A7Y3N0cjDOe8A8ZEbrsUk8y9q8qpGM
lnrbh6qVeRo9a1fX+/7z7bFdnUtEYNdRFMTQ1QJYvg6ldUlDYQrSBcpEwCoWXtXKXGQ+RmzLabTH
Fp+UufyMjPvg2YgaHECJNsQigFrEtwTOhPTeolm0WTaRhAwHLgaQPqD1eIbah4/O0jVnzejaz3jn
amj95W3QnmNlVL4iIDI/p1ZV34UpRhS3P4UItdrE4qcA54FUSYGDrvb6U1TgHxQrhP8Sqg7SMZVi
eUVbtO/fmIIZa1s2Prp0HzennFxHgxpYpY7tRjice6eoThLYxRNOeA7eT9rRE3F3VLzZsDGn4cK7
eD2qGYqINU297mo0FO4xpy2e+nrIDr7d1fUtvh2PBwFy4xTcpqDKSM8tG5F355wN/rJzAFAIlhbU
aWiaoCzYqfrHGbDRAcd5b2cKHg9iKjY0dX3zRErIAhV9tjREuTrzR6sWeJoYZiWfEZBSEr/TmqMi
0X5E9gpFPirbW5xdo9aDqVhQd+phocGYQoaYoxFmo7YAVE+C7uDDXk8fal6UTkDJUD+hdL+evlxF
GVwtiKf2qnQxEru7p91onG8v/evpIwo9RpAqDgnYlk+j46wXUauGD4XX04va2ImvNc78Yaz6DOTm
LHziS7k1Dnb/9cck+9J4JrEVOH+2MDqeQ2zqnr2APHJ21wdNcqfLo+3HdiA/GnY2HQxT7OD1Diee
TqnGUjGVRs5v/THpvOcO2lqApzHn9nXc0+57dAJ9R5lIiwKKp6Vht9gA6Ufctp1zjtBwS2wxlUD1
NofLHOrSCJ5acw00WjwkqywhNKL6TYtf1Aw2+RQqA4Yj/TR6Rq5OZ8mUtM+yAYT39lRf3y2azKYg
54X/Qbq9OQ+6AcSrmXDKScqQ4u6DupKsdBYCyfNRer03vawr6vOkdGg4bEK1cYjcq9CKDrEC86xK
m9xGQUZMNazhpLQYcN4e2m48g28rOMfihbqe3jbT0IWmJeLqLCw/lHI+IGJ8Tz2zCkm2nQ/ewXuf
EvAIO9MAk0Tes46HbZLJuwEdh9TGN0qRkwy1U0zLeuFUcntoe8eAoG5TA4cMCt5hHQqZc8RYCkI1
Vtj7DtmcpxX2uxFWZDlgF6gkksdSJhYDflOQCcc5xNKsMdDwanDHidAxjPQ5cJsg+dMaMOO9Pai9
UwcQEhgrOkV8RDGfb8ItXY58/ch8tVOiXLK0kFwJocuH0ipCf1AwYMKL4og6uBeUi0pmF0AZoT21
DqpUM51gq9PdWJ/Rsa5VvX9W4bn9yaFhPKN5VxinKZWnH7fHKiZoe/TAGCaz4JqEti1+1puxVtFi
tFMHb7iJy8xHNjC+KNg+feWlW/FkKRxPMqvxU4UawMHDb29XUKolr+GStBj0OrI2tUVpjviP2FlV
o1iNrGYcl/HFCbsOZXht8G6P9JVdvx0qXV/0GxSbu8veZK9FZsipKYdsw9YZkbnCuxKqZNjbfzlc
JMYJuEWNLKaEj72HgJKBtmWO75SMH8sPhRcdliM5qqHI3SH6hQRYhVJXFHftiAZbOSB+FSGj7dpg
8r63san8k1Fz7tyiVvP2DqB/2kJPLPDim5V66U6WZKaf7VjB1JceAMgNA1s6/L6WoXovqoE8BGoQ
cDaOA9KtzXLuygiTsIUpxgwGue7UxKvXyTpfaBi5Ud1jxueYtatSrTtlXXEEF3o93jbfHTQfFRtU
ethT293raPhUGYjDI/gixz9nTe/o66Cu/mvEdil0+6Tpv3QKWNQT9tlFc8pjTf1aKzP6VksX6z9K
Ww9plUdNbVzSrg8+GoiLBSeV8jaA5CbDNhlZvOoeXyH0xkL6L/CPopy6we0FtHOs0h8G7/SqbcCr
YL1gE5yljaghqbMkffIQCs++jJMUnniBzwfH6l4oSDvcGewPgN6bw0BDCL1SUl1j9QC7ZP7o1yjt
wo2RdQdF2p1zR/CD/hdqcxkWemUpesyoDKNXHge1yn4s4lV04gEYZaeuwFh6Msrl4GPuhjVE3YnH
skput/6Yuo4yrB4zwowuXHZqKqOZIU/2JaYUVV/9cBxsawK9sQ/i7nxZWqiqgpILlCySjXXcyG6L
KeL3uHKDlDf6gIiqdnb9FKjyr9vLRWyrzbLnpqIAQE4nUI2b46aqy2KyihSFhHHMkCOcrLOj1416
KuKsfsTQQzo4UHfu4lXATZoxYdFYhD3JctRmMrJwtvl7JTrUt4e1+wHRiKKSQtZobKnXGDMh2a5W
qHsoIaLGU+187ku1eMAZ7IgttRdKYaYwKAAGBiJuPVcJzslsaeobPVqqL2HejL4et9CmMiGy/T/N
s4//mZW3Ils7q5G8go4IvTzeiVvgKa6J06hGAa+ZGfcSlPOrs2SPFHirIbykSa18nqfc+Hk76N58
gW0Ti4PuFo/g9fBiu3escmC+sjlnPcaD7UFB/hd5NaUhnlCC68WcbY4Saqa9OdcMrW0a9WfYFH+j
yGh9xmPqYL3vzRZDIUlBf4qy1ma2NOyHbHOYNORVh/i5NGquEzUMK0SAA+n+9qfbjQXRSTzSAPBu
i3qVEI3IHDjQTu/gYWBb84nCRnY/ZYHm3Q61N0sk0yi7IH/Oo2szrGjGBqgeOR+VNpnOSxlGF6sL
3o10pIAnuLswrvlKrPn1WtDUsbSTZGZASfcDL8Pap1SxnHWMiPCCsBv/XwxKFETJ28WzczMofKpn
vbJ76hPUR5+KvuW1FWRWIB98vL19BZH/f3HEPL7JLsWtA3OdOBqu92dFMaqTqtc9MCBnOafVbD+0
Td7/dntwewcv/D9gLMCGEWrYBIXVEppZsRC0hW96CoI2/j7EMyKwkWU9Z7hDHfUw9tYI7xMhnesY
pPDiF70ZJmajbdLLLP0IvXovM4rGLUJZPXjW7UdhlQh6C0zozdU120M+qmZLiScfugenTsDrq+nk
3v56e1MmyGUyhTMKV1cNLyUp8rhTNdRBl/gJ9ZnMReO8waA6iiEL24+49/1zO+T1wCi1qFR3QEMi
orTlICRKp1bKyOLPeCogEVqZn5VBs7/ejnL90hEFHQUovugRw3tdT1KbD2oUQbWFSmJll6gy9bsh
bptPRR1Ubgjo9UQfE0HfMukPdtv1JyUyhxAFZU4rWGPryHrf0FtvGF+Bf8ezJmnxd1DN/WPZ1egX
hVl7lhbDPmjsiVW+Tj+oJInSo0DUwsQSH/3NmqS82WYRuw/+1Vigd2jY6PGqyl2exf3d7S+7HwpQ
JxSh16LZOpQxlwptLqASUdiPXmbVtZs4iM0v6Mse5DjXe9uAuUxTwOGUBGC02WmdkdAXXdjb6dDX
rgDmeWaE1rsC0/9biv/nQSF3b2mKY0RwIUlAtvjoWEEjaAx5u/C6Cl36l+OdHNn6wVztLRAQGVSk
Xis229pX0iCEB+0QrAkuhh94+44XaUxwnljGzo1jtNbhzBXe7VnbGZpIDBBqheQIVmK7KqmWY44p
CHpSOD5mahb5zsDpcjvKztrgyWnTrqcLSd9vk+TotWXmXUaUXvhg2Raa1rFuti+IfaXvfsmQ4Ija
Cf8tZdRt522kAjWYORtcRVnfo0ODu1BkL56zYIer6EXvTrinHyzInfGZNOpFl4olctXuU7UaOBQk
aHdRs+E3GlnFdzAQuRdnbXYwYWJC1jta8GPBWdCXopu5xfBaRk57dsEHQLXn8aOejJMPydhyM51X
NCr4owvhHfvYMMo/25F6JNZ4PVIoESQMMp0ZFGiMTYqSRejuI84MOD8Px99tM5Brr4AV5y/lHPbv
/qwEEyULJtOEbr15y+Qj1iL9UsAArtHsquNZf2qW2bzwPFUut1foNQcC+RndfqXMUzNFnGF9fBX4
xGdlj/ldNGYDjJ9h8mW2g+8kPQrV3ZQ+GRP6R1NkQASWpicd38GPt3/D9V4kLj0qcTMhHLOFGICh
kbDaRggHDd7pXo6Vyg/jJTr/iyjifiXLJOfTxQy/uRJ4hqdIidq5N6p9dxeT2oKhwLDrdpTrI1ok
JxBoRG2PUanrKFrXTFKKITG4S2rcWrwM92o3hA+xOc75SSm79mAC9z4e5xcerrCErrHfod4ikAxw
wFtqrfncKan5PFR2e3DJ7Q3LAv0BUkUVupabj5djF5qVS1SAlkv1uwiT6IdsKTFVkKf81CnhUbzr
O4Ev+Cbe5qbDZg6pEIN41ozTHmio75Rg57vYKBO4mvbvnYNvwDtnDi4xDS8Bn6NYB2hvPXNo5fdV
HqLyOqmNfhqS3nFH3WrudIE7V+LyCLR/daIQD0IA5ScbtVCe+et4VlQsbYf7n6fhTnmOmopujwaQ
gV/ZHZydrz2d1eEpYmmid8AigTS9yf4mjscSAd/ca5thxjFlnMIfrKXpxVr6Adm6OC/otM2ZO+e9
49eVo/0hx4man5pUTp6w21O/LaqGnuicIIWbZhjpNdMAuFgv8j+Q+uD353n5nZd8e6eYzfyJAvaA
XJtWTydsIA8alLtfjjOLrgu3Ky3S9ZcrKuSdJ7aTF+eT+TTKVu8bAy8cG4u5g0VxtQ7FhyMMIAyh
LrpFH/STpU0j720vM2ccOuzijzHI50uRdBGY+bpNBlfP4iPVu72oAgsG/5G/r5h/hRPhG6pNmE5K
yuzjt4h5fYb/QYBOzjnvJBmQvqr4t9f/3lelQgLzGOVGoH6bk2tJkx6rUCnjBYcIWZOos9civEmB
sDiCce+GossDqgwdQd506wkcl3a2cEvBcBXs18mIjNpN4zHwIure7z2PmUDU9BB2Bxggqk3rUJEd
jvpo65nXjbl9wR4WK12jG3wpjaKz5uTBb7e/4vV9KgICWtQhIKADscVcSJPo5QFY8ZQpTJqTomPl
Dsw5e+gbqXzCuKR9lKakRYs3Lf+iDqr6lpyUBzfqzgIiCoAPmGu0HbaCLU4OTrAs7NRrh9jymljD
jGrSq5MxxvMHJ3BqtNH14iDozqxydJIPUk/n4ttiWtq8g65o66mHfmHs43s1fl0Uq6XxAjzi9lfe
DUVRCsQm7A7ysvWs1gVE5XkkVIjn/QUDvfA82Gr/oTWa7P2HDTgdoSgqyE5Xnfk41wZdKyRCDbVz
KoPFPkt1Pbll0RyVOK5SXLIfIWQHqBdRZ55v61GFeSLASUGK8EvueHKYGpcKjXLcSBznl2nUE+1X
ZFMbAVNASuroSbT3UYFlC4EunhEUI9bhSeV5fPIg9xoEf09DL6HaWsk4gVdBf1DMuUonxEipGAnN
F/60xV0sVhLVudFn3qINMvyxpvqCz5fF522KOyXXssvt9bK3H6iWkv2Z4Fkot6yHpvUURsx0yrw0
VKuH3DLQgKnU4ozOD+0zJc9PmCrXB0ePuIY2ly5C4P8fdHPpxnO+DA0KmthJaahu9Xk2f4HJbWJy
m1r3qaZFZye1FAwfcIf6eXvAu7EpYQG4AEUNQHI9YFuZ5m5QF54rU6c9LoXcncgMDVdutchtiv6P
1CmUh34yj+B6e4uIcrGQwkWtFZDJOrAzF4UtxXHmyd0S3s28e79BvQ1djqsjAOhuKLK112tSyDSt
Q1HNyopKLjIIBcqnJZetL+Vgje7Sy8FBhWIvkuaAkOVtIuT6N4Pio006XL3UA1GHb1O7SP44AcdM
Jqs5v3/ioIxCfCfZA4e4zW2oBSamzHGDPmhxP+cJFlVOln+u60a6aBWcZS5JyY3UZvp2O/LezUX9
kSYL4S14c5sE2Ix5yVujwUm3SIqnOol2xl6zvbdnM3L7ZpqjkxXb34c6Khs8rWikD9TVDlLVvZ1K
qxx+FccCt/Zm/HMQp6Jmgluanjj3vRqh0KcXkVtnxR+KjU42/ZsjGberJxSnkYCX0CIi72fk64VU
xWo+hNVMzBjyJ3Z+/ScEf+yDYtreloSSgmaRqGPA+FxH6eDbT1GL+1SDpswLFnvSxZ6n4Mxt+bsV
GNXi1p1VfZhNNCwOPurexQJHD0YXXRzusM0AsXhFv6jJM08f1KZy9S4e/alNwzvM2prvSVfZf9hO
OOEyaeeY+C22LB38gr0Dn9cjEqZC04OsZDP4Pq0jlEdTz+SSc3k+Aw2J+sQbZao3SYET3O3FvLdj
xQ1K9g6Immr+Ol6cmTRNJeIZiYGn4ewsnlKbyTlymuxgx+4NDfIPj36qQ2zbTaikmaw2LjXSHidW
T05pmxD5g/YuM4vZH9tFP1hH10PjfBXSnbTKqCxue/im3ihLEIapN0zj57Bp+4dOJtHMArP++N6P
CPaCkow4i+iHbPORTCh7OXqbenlS9ZdRZrMDjx/OeTPoB+vjWjJA4Dz4ixa0uDG3557TFjqF4JyM
VYqnn2qbDvVJ72MUp5p2XL7MdPL+Gqdsclunj8+xafRoixXmSaV1cc7HsTw4Da/PIX6MUEflSIR7
uUURYvpr6d2Scg5Lcfa1LIwxdTOj1e/MkXLVKcir9lvYV0V4sHB341JhQWbYBl+w7e32+Nc13ZCk
HuqnvyZJin3gBtZTb1AG57U9e3lvaF/eP8/wNjAjEKJ/VxB7h36Xntdl6umjksEUHNOzlYzy86zh
o/EvQnGrIZDHKcA7ab0vl7EP+Z8yzQ2QxrNhxws7pjYxMGmOfKeu96UKPoMFzI0tIP2bI6dFeNTo
dUKNWO2ehhSme0eO69UhXsGgzdT79w9N3FpAa8CCgtdcD62JzV4tsprdUhgvkd2ULnd5cba7aDmI
tDcyHgqsDoHQvLqv5iLWbFhquGKasRAkgqyw1HmI+3TcfumysTiA0Ilfvk5kBS6ErBkaBq/K7aTp
6hxKOBgnnqnU9XnAFfulthv10/u/H1AXIfUvmOzbrryi4pGc51XiIWU6nKh8mL6R0ubqOXP826H2
BvQ2lDhi35SCi1jviggrSszyUuUl7YLkgnr38C+2Mu8omo+A+OGra+soE1ehEmJ6g1JYOj06RWc/
Bw1SosYwBX9aBQTnqjtsxu+sDWEvIrRXOLfYzuugYVvkMtd97NFB+ysIKN3ki2bhfwHTbA7ko+bu
zpd8FdgGUcqjH3GZdbgAKSoMB/X4/zg7rx25jW4LPxEB5nDLZndPkMYKI0vyDeHInFlMT3++0sV/
RDbRxAiwDQOGVV2sXbt2WHstWACa7tKh2/mBuai36Z0xjgSK7EchjGifZsXWAFtPL8wYafRAFPXQ
+kqK6mkDm/AfU6xML6BLjzoSO28swwjUFYhEuWnbWhjUey4rGtIWp/bE2BcC03Hs+HN6SDqytxQP
HoUF6pm8fhs3VU9tFmVIkwZ5WLQBgg/dZS55bMCMHPWw9h5ZWcdkjopYhWh3kzEZccasN043yMdQ
9ZEt0f7WQsUs/TCR3Cq5VIlBmSCIJ0+9RmOhn+A/ya+lKMvTWNjiz/vXcG/rEoqAPjc/i4rH2nhM
Js1HS2kTGNmV5DdtycP3OD0YitToCPi486w6tEfpVNKmZBh0cy06RK/sYqkTxlLBWxpoegPAEUCt
46QdICjSwnOVecvDWzfI6wMoAIwRvANwmq03GOu08Vw1Y9KqTbyzPonWzyYcgpUm6UGKenvvDYaI
wYQx+U4XeCvwAI7fqdUsSYJiGnM/6ZrhDEoNnZaKmX5Pq4+4cm4vPpA9WVml2Mcmt3kaM8FAw3rY
9Jeljb9S6y3OzAoq1zd/QCl6JTVusFd82voDimyyc6ba42DqRyMomrSBKatDXgfhF//+UnsbYmqV
xAzGqluq9rGEbq7UlCggYldAujGTPFLmD+6vIk16/ZSyAlVhhs6xQqx5vSHIRmkLDvEUlBBSfVRb
L73YFqxTLbnhNeN/851IKT92zXyEiNkxEB5xqotEQ7LltElTmDF3Jg/F2IAXGBmX3hOXzujmf8sl
RSqizOYD299dj7Lpj/EKrsAm0kNwKeysnvXCtpiBTVX5qVBF9OjpzXy1c6Z3Dw7w9oqTPBDp0X/V
JEfMpsaX1z3sQgURcoew/LVmUBd200U/hQlk8zSrzCcjEelB0LK3KJOp+DAyeyjGNpHEkBlE5tM0
BczIl2c9E87Z6dC30myhvLP1qPqYoGl2EFjc+k0JCP7/ReWn/yl8UfUWjAQACDqhdniqmsV9pgk1
nto+jz7dt9fd/RGmw+zPzbgZRO6zvB2HGntFFHf+S9NGNDPcRCkviT4rQVdgSmXlvHlkjDyQ6UOu
PLVoeF03R2lCKVRNcT4FmcWQCl23OZjgIGcEKfWo71nu290M6xGiIR4gE/nNKdZi8RDMKqcgdebm
RKjTn004KE+jg3j5/Q+64wBI7X7QANL34i1an10YKt1QiXoKOno3zwvMCuc2NBg0StNU0x5gwlGu
oaaW7ytjDA/W3nFxtPdkN4wyDEWRjd3AqJ6KxltG3rvxc9d7829TY6av9ze4Y5zoJzNvDDsTsca2
HELUpJVot46BiNE5V2yRXHne6yBL5uYgL9kxTib86FlKxwbhwCac8ZIsmysP7+mWdOfbbFioSKrl
U2HR78vrtPtdKYb8YNGd/UFvQAlP+lGNB3d9gLOqLJRmkjGwvcnz4zJXAwjWu4fUGTv//qeU57F+
LJjfZjicsXTKL3AqrJeyrS7UvJERfywy+UMBBHcyGZD6RBWvCFIK/weVpd31QGqCxAF8RPVjvd4M
4qIeW+Ihc7bcpyKfkvdxHtUMGU9R8VfjieJgwVuDZIP0ZiVLG0nztuPUuXEzTtoyBFqLMkrUDP1z
wjzewUu0swq8cxJgJAmBIMNYbyuOl8zQG0UEGCzzzMAgnhAnKg+c8s7Ho2jD/CJQHKxyWzBaBqMT
Gq9qMMTGaBBRj8M1HKPsq9KK5HnR2vCgCrCzLTkfJdkhqE/xzq63VVljldDUFYFXmeq1dgblHB9P
1t/eMcJWGhHQ48h1tujkxdWzxrMXEfRWl3yI2j58Uto5wTOPGuVk4XyAxKQ9OLG9bwnrBGEKVE4y
tVxvLUkUQbxiCTBNhfsXzL/5KWIe5iGe4dpOh+mI5Ob2TpOBUXeUFJ3MBGxhmp3XMOxVFwMiUMV0
1uOkeWpNDIbq7RHp486p0V8B2US9jUnMLepnFqm3dH2JyZdD89SkhnbNYlKS+55jZ0PcYuBgXGJq
iNsHbbFSpXU1NjSFef5BT9v+nJoVyoLxEbXq7UrgRcBYM0UPTMbc+gyaVbHTpxWxiKu2v5mdar16
RbHofjI2XnywrdthSjnE8+OUoErGBW9eT8i2hgTFvCkQSVwNp6ooJSx/SVzHh8yC9Gqhy/IgomIe
rhYxDTw/c2LBH1WmKilsrVq5H6JI/He/KFZ3yry++jKO8/y34nbJ6xybw9/ErR5AvQYetIeZErPh
56NuLMH9A7q9Vgz/UWCAH0MSZWxRIgPDDJkRJX2QRNRr/Hgqqi8ZbaPIL6Ao8WFWZ/LKGw/u1S3f
AQVKqkMMEkDPislvHi8Pj9sVcd0HA1NdX6dwUeA9HqxFO9dCzP01EaN9MaW27qUdmTi359D4T3Ha
2vaXLDa9Axd2e88h3iZ3lBAOiNW3Ot1TDPp/pMMA43iXPHdkyuc5yvOTMWT9c5Y40cF7s7cePWlQ
I7TGsVl5OX8KnE0k3jMt7Qm+Cks/FTDjnr2GydsY7KQvUM06eBNuLztlbnTIyUpwMDcPajfQVskZ
hAwSJ2nAOrTcwDI7ipb3VpGuko4tPXdc9XpXiH8C0QaMGQxl6l0r5G8vtKTaA4u9veiSikhSGvJg
E49sgoNhabUqQlo2iHQ3OVN3az+aYZP5KnfwzegQuRQxKozNNIK3GIJ0Bsieew3hP5piqE0X4x+F
gxArIfn0YIdV9Pv9y7i3NbgpoFyC7VJyo68/YK0WBuNLxMW1ObmnFlry1NfLCqYyw87/fvtaMhDB
/CjeU7JZr9UptcBgIKiaOzN+5vULzxSfsveDMpdHqlI7TgaDIFaVWk0ECpt9tdNU4gkikjdVqA/K
5Dl+qMeVXwNCemxmazrppOnn+xvcgRFAYUJwDBs1DwPI8vUOQ62ZvF6VPnpqBGjFJP5cZKM4xSX3
y50t8TDDEPaoow536hp1uXTzoH27/yPkGuvIWSLvqN+C2YKidQtlmLzIW5acExWNgLNvlNQjPAWj
+9f9dfYsh0AZqi45kQZD3nqvbu44IhlZB+bNNChoKfp57dboxtbTwXfd810QDbEOzyxp6mYpegnz
qMwhzGbcQz+FSu5Sp/AYpG77bGfj8P3+zqQdbr4gUSU8MTLwM4ASrne2TFmCZqzMU0tLQy8UsKZI
vLrxh2XRHuYeRsI4Fp4/GMsRz9qO2coYjAwED8CON9EfQA1NL9qMkCJaMhTEjRy+iATYgKH3yje6
haU/OfV0vb/hnaNcrbr5vkYezcsyUnMwIP95yNx8ftaiaDrVnjgidNnfoKxES+5QzGb9bdm00qgz
/m1So+QymfYMqqWivCF4jpFOH5/dTDsSu5B/6PZAJSQVWDHddWsLmXTCaoKSQ4P6L1Nhio7a6CUc
l7dDs3ldaUrK4IpkYctNmk+jCpNswovnRd/6PHU+5YsTXlpD6Edjpz/S3+2OKPVR9yaWQgtRfuaf
XnPIC8KlrwDL2J1b/GbFuXgcotAERZxUL9o0Kf/0c9sHeud0TxBDV5+MMeuXE84h+5QMS/xRD+1/
otgMT4Qb3X80XCnB5tYceG4kjlqOe2fOKB15Gt1vJL425dAwGqEmrHk+9XiR1FKwg+ctCMtUT8IH
UZjemZaT8Xrfpm8XpcSMH1TxxnQ+toY22r3VZ44Dd5VaJ7PfuFn9US3VZvQp2CcftGV2tUfBuE90
8ILfXibKMXKCiZIoOhBbFMMwGEBGZoq//Wzbl6VvvGey+9xfhjB8s19kKTnDB6UzXaQtXbXdq6E9
TTiqdFZK5nadoQ6UdrR/s5Sq6fysM+zr/a+6uzmZJwIOARyzJSFXlaaFsEXwrPbWGCSJZ18KRDT8
RG+1g4D91guzOfqqEPcAKcduNiYeCj01S6ym6B3z0utL9m+mlO5vyPR253pg0M/qGQJV1ewIon/7
3LAy7onmHMUTaifrlY3IaBrb4yLP9TKdvGwK31UFz1scjjAblFndfr7/VXcXRGGJ1jUVLyCr6wUJ
XZvZS2Ss7DrNs8MIn59XaXUq2km/xAng4PvryQds7T1cWEPpYCHLIjPYzaeNTE2YYY0TLtBAf0pa
Y3zyNPh3ZuSeAuiZ8s8VYI5rNdSLby7tn29e3XRkPd3gBwCD3iSykZ43gp4g+Z9t0leOEoq2vlG4
OC6v7U8Z8x0XRszK92ki+rOmN0eotR0jXv2A7SM7NopWjE4f9A1NPNojYEj6YnjXWdPRoNPty0Mk
QeuK3wugle7z+mQnLXM8FIVEgNZ1F8ABCa2p2x8hEfY2hLfjQlJJhBV2a7DjaNn10IigsWnZhzOO
Zg4FMvBo/5zuH96OqcrOJ60JYhRJtb7eUMJ/rDVTiEDNkEgNNTPzyxFywnou1FOsHHJI7W2NUUKi
BXZGoLeJxYaynWqrVkVgZVH54Co40rivlvc1SM2Drd3yUVNgIeuAkIM+ILJUW7swZBe01QWYP8aV
T/FkV9kpNJul9OlpeYuP+K91QWZ5Lq+zriIjHkO485srYqug1SbgFgIuoYkzJebqczaH9jvdzJrs
wDHufhKp2gjpnkF5XP73n95+Wm4UgvJeBHrStw9igJJqauPXJMq9z/cPe6dmQlyIThh8AsABqVKv
l5oGN/IajS+iVnV3absKUTqFam7dpvW5aePPKaNSV/RyJq6t6p5cmHKfmNZqD45mx+r4HYQOlNpI
ALbPTjMzgStyrKASuRfhMhbLz3WMjazWYFQxct6c3PDE2Xxgon9C1W1DNdaToS7SaAymOBGPjjtQ
qhwG6m1WqBzsbccZMzMA9BxPQca47XSoRQUebx6HoLQNJAgYD3tc0iIN0BjpA6YKE8YJ1OGhWeIl
MIrkCHS5Y02UuCnEsbbM4jZGL2ymaJPKpdGSROqTmxt/Faju/D60h/drxxeSvoF/5IJRBN4isRso
WUo1CWFtLmvjLPqsfl3CJjngAtjdDxhz6ssIJ9EMXpus1eRmTC46BO1ULE/pMo7nOE806qVKfXBy
OxEKZRrYLxh1Ad+9Db8axysLmi9DYNlx8UUsXfmUh57xSdMz3R9qNKnKRJv8ojffXpAC300VhZKU
BsrO27gAR8GiAJsPQZE3WsC0DWFuU6XnOe6Ng1hh1wcw/iFZYUDy4PTXHxQyY9H1Fk2/tveai6oV
0bUo0+o8ZfHnvrKyD4Ol9+/wRUUw2EvmC8+troJc6OBr7/kAImpmyxlTBia58UWacN3GrfIxqGYY
8fx86Wg1qVo+fY1LE6x0PMMXdt//7eQQAKEZHWaAkrausbkb5qzb+ZLSz/WaPqHZPxgoUtnOszuj
rzMhPXZSQvih7i+6d03kwdIDh16VRHn9vWemCIVuQafSkjX5uT0pn4y5Sj/cX2XvmhBUSwMiCmOI
fL2KkxqJZbbI3xl9ZJ3DcKj8Zc6al0mvjobLd78idsMzQqEITMN6KS+aU4Gk1xCgagxpohYyXZuI
oTpDAvlvPxXDl1w1j1L+vf3xXgGiwGJc3q71omahWcKuqjFQlHHCKEVXBaqw9ReRW0diC3sbpMat
Yp2ywbBt2eXtEupjPONytCF2H22rT5JPDYzR1hdjkq9UVMGOa+ljftQU2rsTAE8pA+DSeD024eW4
zKbZw7EQ1CqE9BHxe1APnbiIRBvPwAmPyDmO1tuE7qEWTkadsl5S92mgNkN8zpu2uqiz516iwThi
Eds7RQZZABHyD3mc61OcFUTrxVwNgQJ87Stae6hii9AUZ5TAk4MGydFaGzM1Jib/Mx0EAOgT/TzO
lvdUztS/qjk+gufvLkWZmK4ynFR0D9fbinqjgRWS3r9RF9aXXqC/Eg+Fep4U++3jezR3AWvQcZPp
9LYakQ2eMlY6tlkprXeFzc696i0AAI/rcbnvUvYcFzQ4KCMSQ5P1bIyDB8gtLX0YAmaoTO1c8j0H
OYBw5JX3jJBEAGuHlQnc9cZ1xVlCkd10CUpNO/loKrlNQ8FKn2rHjDr4g5ej+713XFK1lTFI0lZm
ndbH5SIMD1dNBFaWCO2i2sK8NCVCbOEk9LfH9uRwkj4FLMXtjAhN3ajUl5BAV53Lc4Za6CuGISgH
WOnBUnvHBTCX7ghFUZLGzWdsQ1dHADgZAi8cuseStO6zohyqE+x+O2DkNs8oDd8tTklSuhNYxnio
aJwfUrtA+coeBK/NpB/14/f8MACz/621OafeqAw3dcAuQDSQX5licp8dZXL/7HNmOhU1doKUqbJf
sHpadRAsgCynyimDxJ+ysTyt+0akuCiqGtW/hdYyvBX1bngQFewa/Y8JXDnTDNJmvcxgRtzuGMNA
JBzgoZZH5pMbmVziDgX4gFfpiB1p9+SYw5JYDYlB3rwtLRCvKpprEoOhM0PfqK34ae5bhXxPw9X7
953H7moAAiClhKMIIe71/swhEhZin6A2qsF+b3vRo2gmKdgj/nn7Qnw/XWaR8LptzT7UUkdTGLEL
7EilAuTOzgMyIF/ioVIOYOl76QH5B2kkmTo89psQxF6a1i4TPmCNptVXZYJYwKn0TNJeJ+eh71W/
nJT8tEz51/tb1PaMRYbJSDVCecPNW3/MyPaUrBjJtCDRXp7tEZXvypqrayoGSN6FYl3zwpw+NPWQ
fIM+KXxu9TRZTlB1Z+cqrrqrnUbGH2ooCvtdbsflv8IY5v/u/8i9A5eq0DJqoV+5NWjIx+tU83gD
PXW0PqfxCLg2V6J/vCE9UizZ+xz0ZQBZgJeUXYj157BK5lIbh4epDD1IafERF7ubofbXgT4g33U0
U723NYlsIdoFmADidL1eX2oJz8nE857NkImVdvrVlAToVe/+SiLIQCFtM5l/wnK5XoqbG9OeZGt2
kyLDgPJT+xUq7cE+JTUSIqe3n5l8LlzYgJju2qZgUcWkRztrQ9DUpv4EB0H/0FnWdxnLHKy0d2Rg
4GTqBWYFtOl6X7aiKnaehT0wtKgDdoF+NbjDGkSEBw9dG0Xam2WdCV0obFI5AK1F0rBxd4PZ9K6R
pALyMlN5jHIdEuhyiBcuaR8eJF97Ty/Mc5AcUDyQ6cl6dyT0TjWbrFUN5vApy+xeCUgJB+fgK+6s
I7usTI4xwUhLavM2OXo3lwUEtYE1GvGjVczNOQ+b4vt9q9hdBRwAKBxyrZvuKgM9xYDqsAgUEYXL
uYjc8NUGal2/PWChEfT/62xsnSoOwMSc3YDMmvzZnWqQW3Fy0L67FYug6w8L2g8bp4m7zTks00sG
DRXYoNaNeH6y82rS/KrOcUtDk2ff1D6p/hznqhUPRpVrJCQiZtjeBFTyJ2JWunFWZ6t71NRIieHo
cfTMb3V36H1GtPo/3MKLPkSRaF76pMz1QJSQbOGT8jJ6GdqslF5wNgZ/CEtjOQmmaDMqDan56HZk
E+e2ypbXds7b8ODj7lw4OewHRww5CYWzTZVntEeAYyYyvpHrQhpQJPNnw66GB7NKS9j556Pppj2j
ISLkOH+Aybd9hCwsTa+GDSLorND7OBut+QjuwjgK3Xe3xTAFMyPE7Zzs+qYxf5yMcc5DH9ame8Gj
pa/Ea2qguO7wHCVJHNy/CzuuX05T0Him+khyt3H9Cx3Fxej5jIUCZ1mbls2D0QwolZaTeXBie19Q
8lfS8IEJgRB0vTWRU1JB+7rHTjOL6leRfTXoBx8EMXuryPq/5OOUU3ybD1gr+qArUUmzrlGVbyBK
x9QfKY0ffLcd5BSHZNHiwQcTRG8fMsvrM7PT3R626USoge1O0Qd0qQxIYwVKNS9N20Xj+7Et+8+o
tc9/pbataGdTyxA2uX+EezsmZKOcg6oRowebm6BNbbWEMS270Exnf4k0/aETunpQbdgzTOjfAGjJ
UQpG4tan14zqpIYLcuguVbDvkVVUD9PUlPi1Pp98NxMHTlq6+k3LFwIf7jURqfyXzTlmU5TlnaF0
AVB2qmLNYMzxtScRBYCbGOV0os2VZJ+8VHFzH9a/6a/7X3XvYlBAxcHQT+GZ2ISkc5e3nYa4beAk
o5Khp6M4T4aTWS9Mo88HJ7i7Fm+eA3qfZHrLaRNbimsqygDSN8f5Ko7iQKUMhX9t6/WB3e4eI1Gl
HNqnDLclWshRuTaz0eqDqjf7x8zMWgbv7AVN3Vo8WpLz+Bc+I+Bd2N9AC9DjWJtNSzmYcBb/YnZD
+BxXioFojqc9GbF21N3Y2xpNZSmHTvUICM16qQF+on6ALYCx4c66imFOT3HtJBenC/vfFdY/CFb2
Gg1M8VIkkLUCZnk3JjoMzgizKZMPBd2dUzEI1/P7aXqup3KJ/LHopi/lYs5/14UpaijbI/sKyiH6
aBtZWf7Cd/75t2yuJxFtZ0ZU4YOBbwMNPhObEAVb0KDE0fXtR4q/A+Lygy9hC/6IY2No7IHhGZja
BBpgpQZmM+0uTTuZ5/tL7bk2OIDl/ZOCX9tHXlPHFHI0ct94VrJTpuvjOwqv6rf7q+z10cFJSxIG
yikSCrWxHNdsu0mZ8KBt5dhIpuXxZcrVKgDuz4yx7Y7vLCOt3sUlaLyusWbcbCim/tJmwmGEgULL
Fah39VqGlvXYky8fxN+36shEAoBjAQhD9omNb55pHdLEEnYxwSRZ2/9bLanz3lTnebqW3ONrXXeI
IReZ0w1XXc/aV+D43rfYNLILorvpn0ltaAW0uJNrHBzQnueiZ0nmqHE+5I/rL1fWMARplLxBnrZO
cmrG0H0Akmn90TFY+wsmLikByA146YBFrtdqUwHTwzSTHESp+Bw5879IWnmPTZKYH+8bxM6umGQC
Jgz3ADNv24tdxUrc0TyBWBWPZhLsjkaH6BkhG8MB8N8fbGznqYMUmkluHAlt2e2YqQmV6zi4jBml
oWv6toA3vTRHxx+bunwPjFe/JJn6XZ/G7iB12N2nZG+jzs7LvoXhOF3FaGjO5BFlyBEQiVWcG1gr
r+rgHrEr7MVLVNklJpqECO7yzemVDCXNhtZwlUsjeWhmgbqUUwvfS1EuVnrXOWlhN36MFJyIMiYo
Chjzm1WaWJkWJQO98LqRHWwddgi4Ke5pbQnhadCL2X/SZivPHeQWv3KkJGPgMaTOxFZVtwoFtfaJ
UlqJDt/gM9jlPnkjMihq3GY+DLP6o4c89KWv1OLgWZJXbhM4ETL9b+kteNVlIIP2P/Twtd613yaV
TrONbshn+AvKp3FKvI9dWhxBfHYcNYEnHWcuC6nL9m52oRcrRQEmZOiG0YdBQ38OmV46yCB2Xng5
qUAfiuqA1GFZewCjElXTSOSJGFPlaxSnVXpqzN55WcaZZpRgUvTgHHf3xflJFUZ2tg1fVDXpRNip
fEwznhe/8Fq18vXYM/99u8dhUPl/62xiF0YAY1SRKS7S1qgv41SE56nS3ZNRu8kBq9fulnSgOwiT
kPRtg81ci5ZItQRdL1gOgxRJhBMz1EclxT0rhE8VthhMEcGQTcXINmCjrFN5VCYxfKSHMq41p7OY
2yaIyVgeitk+Gq7a82eEtJThmIuG5mGzqGtXsG+KHyXaqnxSZwiqews9MUQR4oNbtmuKshQAjhky
ym3erC1gIfqeZpRdwW1eIoms+YuLU2OALg+isus+/4KFSMohg0AA1L6+tv3RhRc6mgiFjMYoYIod
zFNaTP0nAzHMx19ZirCLZARI8XbESpsXV5llo03rsow53rkKGjd1z05lHA1i750YKlQwp/M3tWf5
NP7UjDJbmOE1RTqrpmp+F80S/YFEh/VuLLXw9f6u9uxeRuly5hvCke0rS37eO2KU7SE1dV8Zic5/
V+AiOLCL3Q1R2CJlheyNpHy9oV5VmBfpeeYoyykX1Doaf8za+mEs1aM3Zs8EGREBlQx3A3yMG4uI
UB2ZNJfXu85FdIE7XXnI2zR7XQzRXqDdCg8cx96VpvfPpiQnDZ9xvbWW0fII9QFi0HSuz56TJS9x
NE2+oGflIy4rfMVewr/un9re9+S8KG8CLSJM2QS+dqrU9YTmSRAVmfvK2P6Iyreon8MRhvT7S+2F
YT8ttU02yIuBvtbUUVU3LqZLEifKS145Su3bY+ydnN4q3iOTCeYRd+cF9xffO0zeTahJCRmogW/s
ZqnTxKwVijhSB+g9meRvudWqgarPy/tEj4/E1PcuA0gtpgZkKQe8+vosdSQPYXkdgXmbKhM/poVa
eqce0TTtHh5ZmxwQw1NuY74GuaamyKgZWckSnZE1K89jXDeUnsPu4N7tGSdGKfnmqDMAEltvKA4h
ZkIGk6R0ETPom3k+o0hd+n1r6RcjM5DqiOGbvn9ou18RSBr9DwBNwGHXi2Z6oadRRw0QUF52rXu0
JZjzOGqZ7a2CH8b2qTeC59iYRgirh2EnOfDpqagBCCAaM/dhcb6/l72zIlSFiARIOWmwNNCfPPG0
MFhrDVh/CvHm1ySlssekzhz5TmYfobJ2dyRFxGS7jN75xvooRju5sClWOLVrXVKrKhiXcY+muPau
FAEp7tFgNpkoZL0jqc+exkJl6kfpe+jTTRkNWMW1LrLi0XGqKLj/BffqQYQClCAlAoE1N48ZTToV
SAWzkIggg75MFu+aK4n9zlSW+DyGyJIbS21dmiVV/D6zyxPpXnhd9PnNqvCSF4ZpTKp88L7RGFrv
fFa9yHaKmTYNembvDDNPTwUgFuTM0JaIklL5lmeRdRCc7xkQTGVSIwTRYuD+60XVuQ7Dwh7GwMwr
5f2gCkYRGjf55KYg/+9/6T37oekpURFwI9zKoyfh7HojE2vx1HqXyOuyLyOaqNf7q+xtCHop4i0o
AQkpNxvSqAIZ2sSQUx3qil9qaRTMikscq3i/MKXG0A1TapiPpDXZOJKqxS2i2M1cnN2HfmqFld9o
4fCaz+N80B/ZcZR0CmiJg8qBoHNbV++yjvqXJ0nCYsu+GGlX+nNejxf4z1qmFRz3RMf1iIBw52mV
Qp0kOPDxS8GBtW0MoUhyV+sxSENJ/9BT13io2kGcjK7N/qOXtjD4mXz0QmG8HVxPyw4gIY1rMv9t
k7wG2TDChT0Gg5IwpAWF1qlK6/pEUvfnfWu5sUmKRXKuUQ7iwJa8jY7sASF02nM1ZMl5d5o7hvgr
Gqqf7q9y49PkKrxxnByoI5o+6w8ZZ01JkT5nlUGMTzaomZcSFZALceKneFDeTF8ul4NrgZlyDIZM
br1clBtjO9RJHVSx614VVbSBMpgpWqua8dbbxpwMUQL8UngQXobNm6DPNCnDqq+DxpvEk+kVS9DN
afEMkdZRjC7/qFWFRNL/8UWYmCI9hWd0vSu1jwqniIhDDHuUMhG15TutnUHlqngPIQheH2KW5rGm
vO2P3vRmmj65POkh/KbMiVFgXC9fwNxVJR3AngIuozOVsuZTXcixUaKyoC2b6mS281GocuPM5KL0
QyU+nwdhu+dabVEMK6ImkFJGp44J80ulINlpJGF0uW+ju0uRfgNWo+iN+az3Zy88vJ1l1IGzOMu1
S3Wci03cXrfOfPAQ3DgzdkUIAY0kZXGpt7NeSkpT2Yk+1gEvntr66PF033VaoZMf1abysTJ66yNj
F/GX+zvcuesAiiQYQCaUIF/Xyzb8lHaMtDqYtAr6gZlHL4mq/he+o9wWeQ+POHDo9SqjNUVkwdhJ
OfTl1bAUPXATV/P7MfLOv7AhCQPAhVEi3WrVRrOjeGbIhnTVqT8ZBZeUwpoNk9D9dfZMg9IT8Exe
OyjRt1vqKXXHuVnD3ZUUZ7dJ/5uEFwfF4B11jvZWksN38PGxIWr5648HhbCnUDGpAltb3AcXRIrf
pJ76bkit+q1vDEZIh4ozAtog8aDrpSKMRBkdiiRWnYx+NYzq1V0mHtPOzB/vf78d908HhFl2jIIZ
mO0kJSaQDPCTl0FU2aLxuzlX0/e6M46PgA3cQfJRZMXBme2tSXcAOBfVwttGPOJvRsIO0TftxuSc
oKHkp920+Bpa2NfSdY+a4Xt3+uf1NrHClIec5oD0pyU0Xuu6V07ppM+PrggNaBji+Fo32RGLkTSH
7ZNAWQPr13jybiRISt5rq1ObMtCVsjxTH1dPOdWV52lybcmwXfhjrjqEmm50MiZbP7h/t3tmWlTq
g5BKMububPbsJFZr1y1+rIRL7DGPFiMYeyY7hijvP6vZ2Dw6OhfmvjHdXhE5okrNgXSZabktu52n
jyb9GBgY+KfhL0upPE3kFL4OBcSbXRk2y1/UN2BRYrn1FREVARoW3TD+N1m/d8M0+5MVFp+L1qkP
rshtq5QJC40JErp3ICoYOF6vlVp2rizsLIAivE/Qkujc1C+VKvueT2XF3B9KwKemK6L+JCatew+e
nCc3Y8BM58WKku92mMGa4JqAXw+u0u27QYItpTR+DLi42+vbDBXlENPmMyhG+jmlWndS0VL5cv9c
by8sHSeAELAqUS6ANGr9ARCE7PPYJbxJVV31s0Sx/MgZvFeR1d/0sXcPmoh7m2JBcnaqBgCjpZn9
VDhYZrs1G0qegWv35qVl0Lv5DeFx+2hYYm9bckyWiU5YSm7KnRS8ywXDaRgxbmAW6+McVI5tR37p
ddFLJ5SjEv+PkHPtFKiNkSTJMUCAHlv0MGRNKjU4rNZN4+hxiqbqxSMpfO0VxmsQZazNV2cOmRAM
B6d7HwpPfM9srwvCzKu+pqVrP3d95D6rQ0k+Z3jN+Fg3sYlKbhp9ymstCbSiOQTcSPO++dEI48oi
LfQN2/EOJyRhNsykZci2Lx1f8TL1Y4Pi95OBqOaL5/Tqu9KajW+zpngHqeXeCYFQkBA0Ij/oW9eW
MEOmNbmDQVzdm/+JKfJevKUpz4lr/t4C7D2qLu4tB6yI2Vo6jxKZvF7OKBMvVNukC2YUiP4pFWt6
EKhbwPFguD4sPUf1nR1/+YOhzMFZEsFsS/tJaZtlPygtBBz68BL3reZTRTUfa3c8ajvuvAcsJVM8
wn8J815vTTXjXs0QwQFs2g7LxW1EfS5VEoSnqOEC50bnBh1o0IMK/20FCxIvBDR4iaAuo3a08Z1t
haRsmwH6X1BMhegq7ZBY08Kx9dM8Cr/ESj1/qlRRBekYhg26ll43PVvG7NZ+a0b5EXf67avMz4Eu
WvZ65QOxqXyWXZi7XaW3gToK8S0VJrTpbjG9a7UxvqQ03b7HzlTll0ofk09zmYnLfU+6c5d4q/Cg
KrVXum7SAn9ybV63hMxZdx34/Tn7VqOs4TtxEj82jhKd3CRdXudajA915Rz1InZsTeqrk51yFjzR
mwyDeUFL6yfRBbWrOEFjj9EHXY3iZxAM+cf7m9xdiuoM7W1ZttxCeHoGoemoVJC9lGgVF0tk+gLQ
3qlIwHPfX2rnxlL7kcwyrqyTbpumldAYyYdsIxAqwjPXRWnHnqfZcjJf6+fi3OnxUd57f0mwU+sj
dFMD3SXIPNFIduib2m6YkBxatnJKFmV+N3TWdACU3fue/79JcArrFRvHnlNFCVuA6csSRHZLv6if
l3dWBojoF76nvKz0g39wXK2XGpVOS0Iz6wKPlPB9WenJyzLUCiLUc8K0UO7ZH+4vuHchkBChwk1O
im/a7K2O7VpdEuhKY10kfliV1aM3JP8metJ+YOJ5fnI6y3uB9OBokGcnyKByAdoKxg/Gj41NgAyl
QdcZSdsGocjsK0lOe4JG6+1JIwNoFGQkOEg22Tdud24KYdhk3UGk1n9WZb68NzQtZDpz7s/3P+SO
kaDTRxOVghdsHNuCaNfV1RINJFV2iJYk1HtNMI6oQkBwe4QM3XGihEFsiy4fE8jbbr45a3oHjLII
WsMQ3WnS0ua5FUz6wQCkdE8unFm/x8NYPpVmmb1LBQC7+3u9hX7JvhXrU+8iQebyr810cZ3BKSVq
gT98Qrx3/GcYKOo1SmVeW4O6jRbb7jkiIvLL3vauhO3mwW/YcQN0oUlgCUv4DTcEYqk6T32CSLtZ
jPnFTs3/o+zKluTEte0XEcEkhleRU2XNc9kvCttlSwgBkkAg9PV3ZT9du08cx3nriKp2VoKGvdde
w3q/mhqkZL9v+1qd/vs3/g+r9R8QE9pybBVwI3//wjA+nzzr8IXhVSGu1ViI18VN7V8+5T9sRnzK
PxhUTNB2/3FHKJeIEkUIvhPCgr8scVfQOuvNbV1qfd0h4uAJVYxGHRj+du78pyWFIg/ychwGMLn6
s9Dz1SZWGwMS4Ak5Caur3SAxX+KtXE9TO0UYtCXpzodsPJSVV2///fH+p5cJZTEmXJchG/DM3x9v
Kjt1UcdgPSVZwJFTfhiUyAflql9xJNK/HLL/aati/IPzDtxFFLZ/vExwfHIxtDgUApaNp+M0TOd0
APkhYAjwl2X671eKeTw+BROYFIXYnzrYsaqtXAyM1+qVbY+iIKzpEZpBwecjR5i0a0zvGNRODH/I
f3+m/+ZAo4wGjQnwB7yBQEP9450axicnuJ52JeGI9OsEafepiywOWiR+KxpvaX4qw0r2qrJVtd/K
SR0mtDbdoRtFTuPZWEml68qU+kxMuyVf529/+SMvz/r35ga8XyAViDwHgIjy6Pc3XxVcju0Kn1Dr
+XadhstN5LqRutkP8Luq5ptQPGHOv6t5vgoa+4Kc2sz+z+Q2PCswfOBodFGbYzLy+58BJ4lCQxIH
t6sxK67maPnCIWrfb0uuDglcTveShb9Bp/9e9FBlXzQiFzsqaHAuP/9/tSgP6dhyNkHXhOwZuY+C
XxKq4JgZH9dkg/djPdtNHv/7A//32kftm2NsB8IPpmh/dnSgm5WZcui5HbJGGgwjeeOXgt1PUpG/
wAj/0Bh+f7cl2lX0FRdvbwxG/ni3bsOWqHs4T7FozocDy7Klph1mXVj+WqznuYX/+BFJkAbN9AqW
TLMMhf8ebLRk+zqT8HKJA6luK2dt30SlW76sqUUGRVRt1RvMbvV2QMwwn+k0xNP9uKjqbx3iv98R
3g3BA4NvxGXS+UeVEpJoZEpiUTqJXihfi7IBXyr6xUehII1c+pf/+fWgO0EJAbQLAMyf7RoykvHP
l53dlTLnBZwvdf0YYG74Ysla//Uc/PfhBDobmkOMdHDw4j9+X4G6k5JstkSeOaQR5rZLM0a+rN2K
pPpKqL66AxWGrDRC8u68i1SEjEnSO8kOJebo8qDWiw/1ZpV+TzFOnOg4FqmgVTyKW963AMzdIhgQ
lCjcZQ5cISpqXb8anbYZBaCGuAW2VuWDDIN4CS7olMYlrOYPTBJxX7LK3axVFPPdOKIeokYJjJU7
lcEYEdzCadwnlSbIKWZg/TVr5AhBTjkC/k4LpF5b4/W6tYcgBqkph1aWn/tOuYx2I7zJm1r5WNEN
9m/1NZJcuEQsdiuXwxyZyl0vqPDEhwUTFBkF6cxTWA3WcLnNeMweMt8l+gRTMqRfDImyJdCxovoa
NDyP/uf+CqQIgC/gYQO2wjji9zcE6mkq0gIoNi/bmnIksDdk4T08kut6rzZR7v/X9QfJETyD/yFI
XBQMv38eolGKZALx+8IzER9TbvR+hs/Sw7DCQv6/f9S/txZ6U/SosE1CA4CO+PePguM/N5B1ml26
mv7IqkRcl1sC5lXZbdeQnfytAf9n5PX7cYS5HlYVDr7LTfMn2pPNWwZCFLi9GyPILd1SG95T6Vp3
7PA/3AxZxr5P8NzlO1SwjD+obcz7ZgRUE5qyYDV7HSu/vuKqbkfaYRjMrnNrk89RG2soLhfz7uZc
PrR+BHoiWh6qO5g7o9E3C1+v+kjCLQ7dVuob2xUmpnPa1gImdjV5K6eMfxAkar+YxA6MkqInGjp2
5TkNUMm8WdG7sQFJRv8YkE36HMsh+jIvoM3BPmKt3sQEYxtqWz5dYZCrwq4dnH3kMop/goUOl25d
MxlouQ0o2C9v4z11uXuDz1txVlOX/twWhJPsijy031HfWb1PPNJcqFYI6b0PouoxJpGmfBSLmt6g
4AwA1CM29Y2eICO/7rukeg2Q1fG7YRIxoT3WqX4OTqzioWRZPsPLYJJB7VIeD+SB9bAJb2qUXdh4
sAY4q6r2b9ksyNxE0Ct/RLZvJ4iybLsBDSoMLDfhFgTwCqGU3c6BYdYD1WDdo+ouAdN5wtzdClum
mELPvo00WYCaHkZgEy8ukmhfBySEzE3B8k1St1h+HVw9rg/Oh2jPOWZif1nff960F190VLIYmmPv
Qr7xx/pesc3AEwYTzBdWn5O5VjeQi8iysRt+8JcP+7M/uXxYiasWxQuUMOBL/r6Z5pkjdMeRBFGn
sWq8cuWhYu5vpJ9/oYmXUc8loQ830wXAI9nvH4NpfG4g34OYXA4i2g8V99dAmtiecJy71Ka1f2ac
uOtiMRNsclWVr1RVcSQhP0/M3ziv8Pa4fLH/v6nxF12e84WZfXED/5OwCcPAtPVbiXiJAWXdS+lU
tGCoR2oLR/KiJe8rR5ptPuUVZjSJgWMCX8kQTjBNkXA0HYyfwSxIIyS769nqN4+Q9wz8qVWAU8GH
VezS2nYlnbSz8sSQygBkS89x2oBfMrNHTWSX7ccp7QVlvmXJvuuL8jBNkGLsE7glPdhl4vhtJS5H
Tq0mWq3VyA9gL4alQXDkNlBHlvLXGrdmONbZ0qq9jOrkESdFOezV7Ot7PrP1q9VJHqhpGWmPZuTz
h4qhRW2WPML2FmzCA195MflGFGP+zegFLM/WTO6OKejnKXfDWlzJQbZsz1IdfelGXtyVMBBDFjF0
r/UOFBlsM4kyFHuQAwjf5yYdr6UQfrnJY1d9jNbkGzJnbH81iTDxpgvCxIfYVv4LJn/z1Wa9BC+k
Y8mLy6uZ0AgCnzvf8fEeU6RR7jwPCIAzVdUx6lw1Zg1PS3kLzTdWFaZp20unZXlGLgDKOjhIY5rS
Q3tVUcQiAb+eIXFxR7RUMNrs1BauueoHkMiReNKUsNX5in2AvzAFJ+DsYkc4hLM9gk+0isb1YHi+
QZ9WefkM6yWS7JaOGBSjAsGM1Ja20zu29OKBD6hWnlxl7FchY/g9c2QOvmLEN1TUs3T9MsBRMtoN
qR8+43gKxWmEQ3FouqivPnzLbYRKZ+JdAxYE+QBIuz0vaq7uRIWk12aL5vpHwB//7K1GLgN8Noov
85jIvomjvH6NPcT/+6kQTO+2ISQl2EMshRtvm+lhB5oKm5utZPzeJYNIGz8bNHPIJuYS1JzMt7Qv
tnp6G/tq+lwiFW97cOT1HWhmGD9kbUJu+mDSblc702fUGqh8QVCE3c2unkZ5sH0ESygL14fsgOFi
+TnMavuJ5r3EP21Sl81XqiKQYgeVuF9oJga7F5UPrwQ6lu21zDhCShG3Hk1NO9g1ulk3S0xTikrK
3dKWxeM0je2zgyiSXJMOT4+ib4aGLtiphdvoULT9EfuHP9lsqZAYNtgwS9yF83IDC+a+PhOej2uz
tL7w+xC2UtB1lmrYDwbDDgTdbEt2NUx++EDg7eSpKcvoKOSMjABY0YjvrR/Y3bhWRiHcSMcfZEjn
kvZZxh/dGoKF9UGaQ5IaoR2MVjI95BFRaVOILfu5WFXONHfQ7lAPQ5a7VFQWS7Rb1DOH5jg9wktK
XXcLq8hNmTAQJPmW6/gKARg5aaTsWiIpH8ohbQhCZG8uQ8SvfeRT7FXfyaeBXWA13wX/wpCRxsDw
5YWmPevWpak96Fc+S7VB/ZHkyL0ZoTK7K9AI8RNbWn0PDX7xTQ9raekckNLSXPKo7AF2NW6hmcWi
Oucy6x54lHOU45nT5XvdyeqwxJcY+W7aiiZnXbzcQ3qn2scUEb6mmaQdFRxoMcOlaImSahfNi38q
s9RWO5jMVDOcW7V/LjFwGJo5EwzcHF6pESPVAh+ceNmqQ2QHAYlTxUS4nvLVqnMfcvkjYmhXr5Tk
47ZHjo+ID6aCTWmTcFnWO4ZHFmjlPUce1BatT0g45eN+ztvuDhbk4JOkAnlpZyhPC90eJdOjoCMP
dX+78IL/woSiLPdg9W/ZIcodbARKtcXf/IoBL4V3yUp2NumyT3TaqIHGTWbH4AA3Nhe/wgd4j/Ss
MZrNoOaUawm+dyoVEMaczPE5isaaYyuGbG1kgHDnNsWy0/hpVT9pkZb3S5nkX3lbr+0paL0WD1AF
O3UwYy36w6BM/Lh1JGwXi8rhvlwF3glCfwQyUFoVsKxTpa9kSvpvcS8X3SCD1D3mS1+JI/JqB3/e
Fj9ApDP2yVvo7YyjOfXivMDJk2BOkY4fwOryBf5Rw/rWbfAwp2so5xkxb4iCXm2G7TJClWIOfd5V
j4tNEL3lk7kkOxCKQ7WPJiYszYa1xWhwGqpf1jtiQT4wwxu2ZbxQxLlE6mpNWfxD5sHoc3B98ojc
jMzt5TQW5w4eevqolZoqPKTRPrGiQNUY27QIj6uV/DpCaYqKguG18AmW2Vcl1+olaqN4wkU49d9a
v4wp1UbH3yG2bVPK2DbfWoZlvls9PLzO8K2aRsgActIeiKjrU+GXsO5b5NFaOoHnww5inZe60Ral
sRsgJtmBHmfz61rYGc7xUnsDopfpLrBYvX01y4UXXifz/J6P23yvRLLFtLAWNo6dY7E+j4mGmzey
xNovqC5zRMsn9Tg25QLS8nltF9E2ORK/NaqCJDqjPCUQVmHVB3VEyN7YQcLbuhzpodsII3kidY6Q
5zl7s9bgLGyDaz9B3+UpjUyu+JVx7ZbSMVvU8MAMXsvVGJbU3MoKbi2vASV3ezNikiIopiqhRrTl
IC/sF5HcdyHpa1pkPXP7Ddt6afiSqAwdwVxB2avCZmmxbBj6uDUd92CkhQkoxzRtp4v/jNipcuzf
YiUlo50Z9f0UdeU3l/f4NVlwAucfb7d7LSGVaDjHSXXQbS1rCkaBfG8jqR81ZpDzfumS0h9gm7qm
CKXpZtngcmLwti81lCNjsaayQQtuD0rzDeADT0VMl8pjddiJrLc6MWEBjccn602SeHSIFy1K3hBt
2BNiuQGXJ1yzpyhK3NBwUGq+eS7rbLeYmMHuXcd4TVts7V1ixrg8rq1t7VkTKCne27ZFBVdKR94n
GUdzg/TK8qMKQD12KVGyp2XqGKzYWsVvYenOKgrw2K23ROSupAH/KpiCI3CLek4jRaH1zQB48DbK
t50bKwzcKx1LNO3I58Q9avHNG96n/r50m0SaF4uLBzRU1dWUujVqBnzaJ/JJOdyNOaw4pkxl6pDL
1GtQndi8HXWoSyQuS0K+xYDNa8q0ZT/AKIAGuNddLJ7LTk/ZXheZfpdJqXoq8yW5qYsl4N30SfYm
gC7A7ifqohNsiKJq59Ilz4440M1NGUJeU7Ml8U+gBQQxlN6hHlgrtjNeoXaKMybYyVdrGzfSEGEb
TVYid/CsSD4hV4gur4QnWL9J1u3go1S5A2xchqdsJBxRoVu6aXBoWhNoCiH7VwhlcXl0Uw6mdKKQ
dICrYhhFM3JZrdcZTil5XS3Sj9jQE6gnsMorz6EHK5tuq7HsgH1pTdMXc7jNhyllu8pxtdEWVDlc
rmVugWqAZrY2anFaHB3Uyw6iDINBOVgRiAvmrlpObRol5SEZh/SdDMCAj/D4wU4wPo4f0Ru13b5M
hqq+ER2iF2nM1HqrMtJ1VyrBjUV11sJplmFk8hxPNpn3woX4G/LUbHxgPLX2KNVq3svYY46EBoI/
kBVdVGMEDN8oqWFZh6Jlw7xgjpGnxIuhOqO8zqBRB07aH4FaRcXOYFwaw5g9wwYekOznDxjWRIIW
F1c25PggGhud3FggQtFAQZ+j4QBUhewD0D4IFCkNYjSmF1YTPJ8JrkIfE4epD1ao2KomdqJCVTmQ
r92UzqZRCAPCiYS1jfsc2MmN9UbjnIknULVSTKoiQBSl2WiXztPt4FW3UAMrBDD1iknpprJYvE0R
FMkOOQd8QBmpwR7Hu4eUC5/MQXNdtfs+ybYYcP709ZssXAV/xdrmrKWIxynkkRUraH8Y6+gKtRhi
N2kHivMrqucc1VpeLBU1K89+6AF2YTRFTNR0qCKj5Us1+BrjDBiglZSQxS/Q9Gng+j2MHPeuzLpp
P4JhSChI6VCS9ND04Eyra0SN2BD101HBkOQcMi/xNeDqkhx70vV5k0F4EmjIhi400Cr6pMkGtzyQ
IFawS0G2+Gk4LxTagra8saNBSko6VEOJezAW6oHhLP/iyIxrRGJdBtqFItzgeEBtnY0W9QmCfNOf
QyfYo+0H8zGFPupvsm7Zoj2c5jyklxksay7qFdZIyHdf42XbTLOwNS0wUqrqa8k38og3kmSNRS9w
gP4iLfftsPg3LjeQXDoQ2JImX1gmG094eZ36FiRx6G/0LVk33PC2rYYW6jaMRXdsLXKFiktHO2kj
tzX1ZItfBQmkviZ6Fm8CISN4+27xHw6OHEi6myP7OeY1MK1kycurZMyXtKmmLHvwWbINgPuMuvFd
PIHS2Qn9ko8ctebCJV7zOiMjqSkMouapzdJ+bgav2XVq4DvXrJ2cs13rRa+ahRvxvMAu2ID1asF3
aWt4tl1r4VaGjJpiHSlAzfnZjp7AGWsS+XiGjzz5Kco273btrNGLF8nK4cQLVdi4m9piXqnt6ug1
DKkdGwK0cDymvXbQVbm+omQooK7FbwAS62O0A9PSj46GcvEYmmW1bndYnvl33H/sm4hkyan12iEl
HId6j0x3Nn8SM7v0tuyDmvZZPRc/vWE9AkKDVminUZ3SqZOt3K21BNzWIf9H4+7u8SshQ/rYZxKF
9IczHMs4lvLiVwA9wITxSLv93FgrzhxOYPqeDLCEaRYAYu82ykGyROh7j40WDxEOxsnlr3Emql9l
shFkWCRzJXZy8VN5s/b5/Di4QnyBNVuhdi26hI4CtZ3COSBN7yd8/+erCmVX3SgVqx9J3MUrLuEW
mIKzlXtO9dry0xyDZHmqWLZiA8Z++NWv6Sr3HaqzDijokH34QS3fXCnHqEGcSayBwPQ1EBi1Wn+6
CN80JTrkhpIlX0zjKlc+RpZgRAJj6Bx0WAYTO7A2p9Lh5KuSW4hZwOgcDM9KCu+h9pdCcoC4XJew
3x7AQf+ckV/03clJdGijMJXagSzlut2WZJAFYuozfp8ZYvt2LFHyKLxYzA6VmZLAFGGduZYsx8tA
3B3woHJJMUrAE18PsVnIR6wXDAiKWsJyM2vHcsQUtcyGvfUx+WWKAj3F0l7GnXBiQO8tW3Cbsby6
lfbDtL5Bg8LbhqOIeo68jmYUBz46GQxnKgr9m8XdvDhJow5WFjRjK5JrJ5T5b6Y3GQLa/eI+o4Gb
O2Va/qPvRvbut7b96lAxA6eG2fOrSeDK3LCBh9cNSeUpFXkEaavKq41mcBPhTaqQ4V2iP2tp0vL0
1m7oc3aQS5TxfvMJPy5IVn6y2zg/bVULyGXSk+zQUBvcihbgM7xYBS6IBv7d+qUqtzWiOR/9I45r
4AjSR+s3HeXjL6PXUUO51Ja2WULeDTTAp+8R7l3ZMzx3uit0BO4XCXP2JLCBfno9grSnAJ+MaPtj
wLa1yAoohUxcrJTBKreiMfpQpNfnW/Vq0B0uVABy+JYk0yh2YLSUcm80grUobI0nTFVIsA/AcjaF
+nqWS4OBzGAfCdrQ9pzVAQIBmfbZFyuK4cGl6fKt7nS33JhNVSvGkmtJaGwKrm9aK6phjxYctte+
XsddO5l6vOowNvhsAfNf10h8HM7wkSwfYUx2sZTDyFE3+RaSeA8hoL6p5mh+6dYo/ICv5PACBW7Z
HYZhAGLsMLu9LacwcqQzFbAFBmOrm+jkBvLe9/DK2QVTaX3Bt6YnJIGxlCZ5NNgTjl99mPNeRLRI
GQ5wjzsMM7F4jOKmxzn9GBJc1dA3zwAjwfcj8HSKkxHIqOTDU1JYt50Ba+TPAWUyxnwLOuY9WKSm
pRyYewDMqPzV0gMkbVQbT1gzNgJu3/dIt6PSbkPSiCqq1X6bM9831il4nKVg1d0rm5ntxOu6q+5y
zAx/KSTcvo5wZHPNul1KaLF11RVn/SpRpsVmfcQWACqEOBx3N3E5WPhMF2vfqBoeuE3X2eyV5CPG
FTOyIC4Dl2hIbozI5rMAgsHoaqHXPW6WB7Nn7VAq9NKJx5RzDfrHuvn2Fbzc0ezguMfljgmCpIDJ
uhzFAAbnv9i6+pvNLOFTdThHb+MxWbEtoQCfjyh/lzMJYzqdNqOiU7HF3GESVDh26IGwDscJNcu3
2ns0sZkO6UGzzPS7PjfyEbmw0X1e6vx5wvC0pc4U5SMky/0XA7/Kdj90JdF0ilL8k35D5HhTkGVA
T7jmDBiA33BdWDSMpMlweHc7MbML3XiaL4GRwzZ/RSEr34WrcBmWLNIcm77C4Kq10p0AigQHjWuG
XdF1Em1WucUabovxAK+MzqA4qEn7g2ULmei8gJEFXzHPFUYw6dRTKNdHT6HRSF9RkhRPufLl1DhV
+TMfdVJTXZLoSi3bnF+vBWjzi+tde1JbKl77AATpRsDO0Rx4OesW9f2CtiTPNPkS0KyIPVIHJlwJ
cupwl5QVq5sNs/5XOAMReYD6bCQ7pzYjDpja8kdQpBRyUxKgUnpM6iPo8+4LMb68tT7qMFXr0vgK
BH85YqRksRG6vu5uEgywZpouXfsQpQnuc+uWSe6HeWDfOAh/mprF4jREMjM0YZUKeU9jlFDPDPnZ
KB3V0M37YmHTe1ADSK9W46igMFW0rxAuRj8kFsCPGVQG0WBIwT7yLpX304yqoQmryTAQh7/L0QUL
cE+0enD7peATAg2XXp3V4CJ+SOIpOlc47Yo9zFLyYTctJRtO3aRC3xTIReipbgvcNtNEkps8n125
h0cB6i20v5Awp2UrDrVN+dgIa5KrAIQeA4XRuKPEKIxQh7xBlLj9slZA1808ADgrclzOOGJRYXDQ
+WocPxumw7W8Le1YoyQiIf3sQcL4PuYweG26RCWoA2b4WtQwJqDKwRW+wbxtKmk9Mnu/9qFNdtgZ
fQkvjw1RfnnttvxYJCrmaBxEeJ8zssZNtxVjtpsjgD2oIBInm3L0+fuoQOK+FohXSqkFs+R2i7Y6
aUzdJ/dLuLSWOHyIuAa5dHxhoRIXFkmaPBEUz/D8ywnmuL3qzphyVKLp5Rw9lwZ2IvDMkum9Qocz
PLK0D589WA7V1ZgP7rVqW/5QmOrQch1PJx8lgMX6wqYABPKty8EvqOvbud7WD8wqKn2COqq/RhNk
PiPFcTIgRRX/R9dH6UNYw1SjnlxmkEPRAtxr3D9IoqoCQFuGygFoTpkrtJldJvaXJnvZcd1VOxys
vAZqszpzGsHuAmykFQZAG9Le1Y1VmcBhma/ybsuZ/2JwVz9leDktVdGc/horgUr34pZ3M2f16I/4
juN9LqVG6So9A0Se4Wdxi3Csi+UwXJ2DqhVa0BLLnCLGIocutl9AAsSLfcxWBlAfmD75WvgSZUNq
WfsDZAg4P83w9pS0hFFHfYuJLtC+asiBTCG/hsS7DSuU4PhWEaRMIJbYezHwPqZjAfswJLkXM9+P
g5lf8hqZYNcOE41pvykI59ACF1Dn6iJohIEg6fob6COdPmwR+uo9nEVx2aRW8HCsgba/Qh6dXfBi
gm5lWzBrOm2Aqxydpw4qMmETDlIRL/ucAgCvAP5EuDtwPRR82OdhgKkgKr1EHdrQgfu4jytXx4Zm
Zt3IYcnmPrrrATojs1Z3atY/tbBW3Hlerey0Tm2HKgc5ldmGU7RNu3SvlI/AOFk4OJz2zrWYR29N
MWXGvRpnTDiiatE8opJlIDPVHmxNeNSlInpOZ59XcJpPO3CiKO8LnIP70iSDfMp4YRZGY1iJKtiF
biZ7yZGrO9yZIfIxwBdcOvlpigsIqhCbmaKyHuIoeo9Fv/ZX0q8GWQZwT2nHawHDCvdcJEtAfRVV
oRp/lmObop7BvA+fMesa0gXqxoisaO3DGicn4rt0vTU50HOMCvQy/MqiZQljg/kxmq+D1QVnv1gd
SkRDw1FWXU8Dkm/fO674/FkluDvv4mpkRePhKu/fMGex8Uu/FN0iG1YXffJljDSJi4NSGA6eWLIs
mCJPWajCZ+THC4MHNZz4NoAr2x3xMRZjRH5J2t5wJSJ44CPLoxibOylhiw/2GaCzJKKVzSe4Po1g
JAB1wSgFLg8dng7UEpMryWkhwUXPPUlHVBpu1aR8n9hiN3Ca59hgSxEQLarvhcmK8rsrqq6cjy0G
pFzQ3BdST0Cd2rz/0BVumc8a7Src/yqftde+bdV8TzaTXDi1QsHaG4oXVl57C43Gsc2Wpb+J0ZXn
xwrpGeteATMPj4XG3z/SuMKMAP78SOj75C336qUQceS/ss3j2sCQZKtPFusbX61IuvoIPNwtV8m8
4MoUcYoZCiC11Z63yMG7uZjKbjlN/YqckHlQ7Yqr0k3yDgwoYQ7jWrrxbEMc5H4hfdZ9hbUHM+ht
p8ruAXfm8cmCWxKoHFC/7rJo60sMMQCwNBvJh+qjw455gj2g9DfTRtDChBj36372M2wRYOu8fXHc
i5/Wh8ReFTgEup3PO/Yl4naMKY+W9ZUMQIEPPq6RGT/2maNQzyuEKOH6y/cwNOvGr3zqWIkGK6v9
iWv8UoN7Y2NXHNvl0xEjkdsBcvN2BBMzeYXiCLgSAVhfU1cDe6NQ0UQPGKFytesqGb5uphyfIIdO
XraKxyW6pKndT0a0A6YHqBGpMBDaUsxOxO2AfvuhAqMRzOV86gllBRNfZwSGJM1C7LxQmIVuH30a
thWF7BLHu8Sl5semSPyxus6fI/hZK/BgxuLKTfC0R2dW7KMM+wIhlt1VJqUBSWAON5j/LGo/8iW/
HrF7VhpSh7mN3hgCePN27W5UiRDMNZ8xeeCZ1j1dRKpnzOd6kDA0gJ/vfUj8ix51Cci0VMuwMwp8
9l0QGPk+SZyIL3FkJ4DRvQZDzpFSbBhoZGAdqKQAy0Pg6b60BnKSXTcu9gNEo+qJdX3SHfjAyvJp
RKj3u0FgJRg6uSef9bh0GwAYMqGP3kg/NGT13d7y2l+8HboSXsy8A6y2eqTc3kxzssKuQ5n+aolX
cVrBXh5vCbRLLfpoguu7tgPwCzjLYVAD30ngPWsaixto1olqtGOSA2+ekM+Li3/AxNOwMqeGlPar
4bib9n7rQeCQ6NdxG3c1km1dYNsJUBbPd1M19eIa9KmoR3Jh26t9y4J7DeAHTHv0jtv3vkjEDxkh
/oqiwJzOGdd5ctiMab/aeQU/uRJCPsw6bzGzTKsRRMUtzBivzKm9Rr+EnhWW+/XtRc/Am6QvxNyA
2oMBDKaqGPPOy4BwA90jV5UiUHTCZbWoPKKGhflZCLTDNO5G2OOXqHTsLvebf5jl/3F2XsuRI1m2
/ZWxesdcaDE23Q9AIASDWmbxBZaCCa3dob7+LuT0zC1G0hi35qHNuoyZCQJwuDhn77WNoeGRTJbq
J8xAix93TsGMp3korOKhZzr3PAjqO40y5gsdfSQPQw6AOmBYUqzOlrQ5xhNbrHDAqzMwua2hg9aS
tn/mrWE+qt4UFT7TPuNG72ehXypN16W+SgvoSxz3dsEZr0fDXfcdrWQmIzfZEpaabKXaKDJw6Fpp
20Lz+jurj5dV7GfpV3Xc2begdSC+ljWTuK8suTuHSTrPtyla3Acjbdvy2Hl2nYSROWRx0KI2EGFk
RbFLk4dNxtbtaIevdQNK+YMl44b6pWa1W00vs3IrG9Oj8MMBkMKrmIZAzpp8rVh7zaDQ4OC84Kmo
lk2rInaj1pY4cagmXgoH3TH6I92Tuf6iZYubhoupuF+duneNoCUjYQj5uIEnZCU4YILkes88tGot
roaJBKsAFBKVdbcsqwu9VihbJxonuS0bBP25tYbujTmUrlaeqmuFiGq2yvFz0tygywh7fsqybtln
aCgK6q4KPVn0QPlTl3TWozaBJj5qrHd3S6nZ7Ac+V2X+JiRDHg5XyYV6pLKnO4UeVYWYJZsqaq9N
1m3LKbEOQ3b2KqduWHi/4I5AfsOn82AenUjfOaS0drlUbtA01J2dgrdv1RpipxwxxzQbcZCCHz9z
a78J8taL/tJ/YsGkirj+/C96exlrrEQRWGqTFOEjyOT6oSZJYFfSu//7lyIVGXUu9ChWlVOHFgQe
rZjzxgkaDUGB4aZiF9u53CVaW51hlZzKaFd08prC/iv7AR7diSQvGZuKz25wgyhDV59HhCLkTpnu
+BZyFJvVt789PlaBMJHT4M1QAp68uXxulgjpiIduYNYPxTJMB5d59Mzz++imUDDjYdUBof42PrCz
l04+ZV6AZI882RHFtxFp+aYYLNq9WWedkU9+MDQ0Ytp19vG4I+jQvx8aOorwvsfkH3h2+y011XwT
j2jKU1mf44J88H2RW6YCq2JeZzCeqEKxxLVNq6ReQAGke0AI4FwV7HrPPL9f+I13skhGhYcvjwFh
A1Y49eU2VmdxOOQ1KYK6fVRJ60ofIyrQOslzhAowZ7buEGid5QRtpHKSa9G8lHli7NDTmGuDUYY6
epmHvz98PAvdt8kyiqvmRM/Oac/BqsGD7jvk80HqIVtBsWUQsvP5hX6XquLwWscp3ESTxGfj5Ep6
lmDnJuQ0QJGjboSWUiFUEowNLDlb0L06b1e3Et9ASBxYSq1tOtRP/jI252ifvw8uA3YkjS/EuUys
3skXqiRaT3+FM7+S5NM3mix0QGc4Cl+w4qXnQqd/n1m52GpRNFZSPbf/fiRnWa9F9EKokDmae9U4
1demsRUaV8ypuC/MTR4P4xmjz4fXXEEefK2r4Pnkmvbkdgq7f74ea7C2DcFdQStNZ1t6TbNRYnsO
VK3Utp+/4PUffT/CuVHiixlNSJGx57y/USQnk9nmNJ4ElQ+c7gjhUQLO2zW80xdm3oa61qI3reS5
8N8P3+eaK7K6bx38Qe+vXJktMM5y8hi9vXya+ml6no2Cuus4jeXN53f5+3SBwXdNCmGxZPE65cuk
Rp81Q+t5a6/G3anj3O60hU7D51f56I4sjr8Yj5gttFM2AWf4iJqrw3Q7WR1+4prOlqzK44x6/sxy
9dFYsXR8YVhNnbVb9P7hLbnXtw60psBD03U9iTm6NlEI/alBa1DDpTKj0WfHkFnh57f40YMElgeI
lmhFTLbrI/jL4q9kKsVSyTF4GfXytdCJu9oUnjDGzefXOTXSakw72C4d7J4WjUbjZCXpFY3MhNn2
MBpgJIQayxeXCW1D+yJH1ZqxZRyl9aNDKnk9Gm5y5jZ/XzhR1uAEABVjQlE9zYGXg07/lu5zEAHX
Dkwg735G5t9GjBkgRFWcw/V9NHIAPK7kVoMi/ymNMwHRkc2YXANXqsOWhJi7iAyhTZXa7pkJ/dyV
Th4svNElnVsebGzXOFZLjaCILI82JUGgh8/f4YeXWsNadaAWoMlOPnBqX1HcRaYXmEpqfgNjQRKF
kTbPTZqcCyz/6H1hp/ifS52sUmxHbElXyguGxINvrecxeY0Uiwj8tpBtEjL5+a2dzpo6msHV4o3H
e4VCWyfX4yQE+E3mMhyVUdvhTZrQbs3eNl8zBwxjGrZOTL3HmIv+zEx2+lB/XRmQEI7DdTk+dTZm
usTxqOsydPvc/VnWtXfI6Q8D1NfqM9/gR5cCr6gyN4MmtMyTOcYG2F/MQpVYagf3J8J7M8A08SiG
Tjl3pjh9f+tdYSZbacJQhVl1308rRSE7PY3RuirGdEV7RnvuyrHz6WTY94VbnPPMnc6eXG617sKR
QdkIHfPkzjQh4zJzvSGclBQlpe3urF/WCpwWdFjrmt+DVt+ZN3c6pa0XZTphx2aup0LvZMuaWkMr
nBr9pktH9FJXrHw/ACp56nASb9ltWCEVofoika37NZmn8eFvD1m2M7xFzlIG93zy4Q8xHbduLkVY
zp3YiXxb1/dGGcvbMnGtkL5sjaakPnfTH4whfPt8ImsIq4On6v2LHSRbfy4iwrzLaOrYurIE7F3t
n3GXojb4/BY/eq2rV990V1oug+n9xVqJdIS9mQgtyIyBV9rjdd0l/W2kzclWtKjRlKZWz7xW7YOx
q/FcHQaUSijIKdy8SJ1YjfNGoFfv9GudGi8tGtcW3wpRe/t2GMdHJ1nyi0z0+h3nweKFCrIRtvh5
W3Jz6KtFXplSxsLUEUZ1ZPgaKePnds8f/pZI2FbOICLU0yE/caInXjpDuqxi32uFu/iMEmvfFUq/
72yr+P75u/i12fnrxnId7g6OGPzqKB3U37Z3PZLGbp5kmGAiw7o4OU/Ck8PDWEvjOtUpE+txlD56
PfXfop2qI3Gr6QbbU3TM06LfD049etszv9Q6yH/7pTiYmjAl4cuc0mU6iqR6AoE9zBu7PFK2K7cO
2eh7J07zTdPPS1D3wrrq1aUJraJG/81LD1sJsp1E1vrMfvGj8UpqjcvWG7qEecruQfkfR7VOi3oZ
k/KI4FxsG+EON5yvvuVN7NCjmtozw/Wja8KIYDsMZJYF7GTlAtapLsoYixBLUYZiRh/WVpZw7rLZ
HXKf5h/liDIynTOLyYfXJXJgZVwiazhNVNPooi8JZTqCzQ2b/oOoVvCsJKmUbkyCz1ZRIZflrXnm
lX94XbCI68SH8/v0jdcimVJpVSJU9cLYO1lu20iRRXaMsIlvhnrWaKrgQjszFa2P8XSg8bWxqgHU
Bv14wmwYkQRL3cAiAmpzeErTqd/o0raePh/PHywpZAThM+ebhjR5Ch5Af1pYwlv60O7qLPTAFB3w
EyDC6OOf+JyHoNcnPWC3YIBqlcaZ/d0Hj1bnRZLzaWrI/U63Imwd5i7XEoZSkdnHzEZu7xLvtGPT
2oei0pH/tf05ws4H8xgXpRzDRmG1vZ+MXxY3QLUey5iU9KCdOWfBninK506UBo41Dn//G4WNpK/r
NsHM6umy6fYrsNl2RWgWs3Ls7b67S1AD11sVU2UaqIWIt7PnzLefv9mPni3lHXZ5PFidtOb3S5nA
amGhwBehIhexm2ut3AurUUNsue6tjsYdZ2E33/0vLmpS7ViTjNbt9PuLNmWfqoXFYm3nSX2cTOrm
nWsp3+OmmXZqpV+TvzvnZ76UD3YI7AwYwjrPUYfg//6ic5Q5dmFGIqyjsqdIbsgHMbuYcA2vw7v6
+R1+sG8nGQOzM6N2zRM63Y4IXR/kMLIHmzEjG/jOLqxxMR4U+qC+wO4dGDC+tyJfui+fX/m3UiLr
IY1UMmZX0taajPv+PtVqYdWfPfRIFA/ob8ztdUsT8yemjXmbNAYBqkbTWd/dJmowu6NrRgyi6OpF
QTb4E92c8djoY5VsUEXhMfj8t/voq2Kl5sOiysm54uQlWMOoKszcrIsuYjdX1Cj/0URc0VlX/Sge
/i4K8NfDoPhNCZdtGmEb7x/GnLia07acYhIElr4lwB3oVDJ3qS70v78ArGRhxKaEtqkE0Ly/FL0m
o08wkoURuvQdu+Dniq98xwTDccbrrBtPL/Pw7z9OInMB5YHgJ8Xn5EPCC1fbCL9lSBg45QOtkjdj
Ws2hFyFMMYmNu//8eh/NFkD5XM9gf+cSKPX+Ht1KXephroZwMCN1PyVSw3Tfiydskxq2fC3iHWrj
mR3eR2MGEio5MCAyV8ri+4sOaQJcERtCSFXcCGyvRZhWpMoGXaGyIgyMMy/yg4nCQFVsGrxOskRO
r9e4TMB0rcfQmuP8qrHS7qXTzXlHhS3/8/Pn+cGtUVUHHcf9UQC215//pcplLVQ/lyUb6WKi3nTc
1sF+bGNcVCSCcUjzy5ld2QcXNHFns4bTKlxZgO8vWNUmphX8FWHextG2sse30kz1PaFrqJoRdp8Z
nx88SvCbkIFpEMOgOD0o0YeXtI3VMeyZs0KEgfkOWYSJIt0+Rx3/RYE72Qmt2yCy1MCCUV8+mffs
BOWZnU5TKLJk3lsGtIM2VeQdocXaxh5Fz4FUrW5T2asXfYMlx+q95UYdZfyagtD+hhvchIxgdPth
zXNxDCt6iKNOXrscAy8YD9m+wveyj+NcnMOZ/cLK/fbLr8dWypDW70lZi2YQxol8LrS6vkZhFOHd
svTJOhJ2V73UCEHYxM5T/MVjOT7UbQqnBKWR8iaMOsVHAkig33w+Nj9YwugP0GbT2Oo4NMDeDxVV
qQGpdgwVzRYKWqXSXWlNAxQXBGGgLfL9ong9pszaOPPBf3RlqvWUtulOQDY6nWUsSWp8Ek9hpjo/
yKsw2a8v4honuhVqQi9e7H5I/bH35JmN5gfDlaYILShObAxXXX9/yzGGsUo02hRCU09Qp9m5T9qg
EVotuXmfP90PZlI43et1qI7DQzm5R0MUscFqOMF6iFZtvzmWO4Q+k9/ICW3kvHR7p9WHMzf4wee/
zjQkWLAvUPXTqvqsWbLLawzxzQwRRUVQi9QbzMd+GaeKGQAkSBN8fqO/PVNGM/tLa+1WUOA7PaCg
HKi1yZUzX1/aX/daUu302hx3KDHP9RA/uhQDFrIFmxj3t1C7JisGO3PgZ6yazQvseqmfDy4yJWrc
Z/YxH10KMpXBG3Rti43F+5FSac2cubYyh1iIqdmXnSkDC81LgsppLM6MlXUVfzc5AB2kVAlnnZIr
ut2TL9HFWoOQFtxCitr6GgF3ZmObqwG3fP6qfvvuuA7HrDVnRIXpfhpJiaFhxPSig3WYSfAF1Bxf
pFZDGBKGMdwzZAcnUtoX3oTO+fMr//Y1rFhFm40yEzgHkV9ozL+sg3buQTJYK+oYX9u9kH0T9vgz
N0Iq85ba+PyiasW4/fyiH7xDi/qdsdJoORecRmslIPawu2pImBDDgd/Q0/tqpqjnCKS2/5tLGUQZ
rDfHzun9cLFxzmloIFe1lCD+1urp54OvQ2DvOf/VsPs/36f/iN/q2/8aF/0//5P//l43M4SwRJz8
5z9vmrfqQXRvb+Lqa/Of61/9nz/6/i/+8yr93tV9/VOc/ql3f4l//1/X33wVX9/9B4YKXEZ38q2b
7996fEC/LsBvuv7J/98f/tvbr38FVvvbP/74XstKrP9anNbVH//60eHHP/6A2fOXp77++//64fXX
kr93nGHAL734+vtfevvai3/84ar/znTLONM4DLCurHC+8W39ie39O74I2D7kcbsMhjWHoqo7kfzj
D9PgRxSV1wPEf/+or+X6I8P7d8Q8wMIodYL/Vg3tj/+++Xev6f+9tn+DQ3Rbp5Xo+dv8g+++c5hY
TMv05fCDsObpZOC8HyXsOnOa/2ay77uO8E8nXRYUjYWyi7Cm7I0GMz6OcVOhDbvIPRaI8eAQXBNm
davsx7lqjiM6th8FeKybIu7TWy3KH+xEW7D6m0rLxggTiYBwZ/iwpsQVqJbuZ4tytiAvHsq2VRXm
24DhG2P7UCpbSYTDY15hOw6mPhli2s1ttysn47l15wYHQBOlt85UVYXfW2kmfA+z4JcYH8B3rfWU
i2xwuwbDKs19/kEluqlKuv69jeHaH7C2l3W8V7Xe3cqiuHbQa0JkEJb+0qSZ+Yb4Md4RHFZtsWbU
B33ypgOeoA6/S6JmIZ4L+65MHMP3Un0Ju9LpX5J06A9WqrpfXHv8OXhNh112KJo9LSFTbHJgkNVG
SjV5XBP8LtTaIEpejO33viztDSJMXApTcjMnixN4VCxTuOPV3hTiW4oOx4+LZtkwAJNNZ2Tplixu
3+ztbIsN9lI1ZvSDxcAHXg5+FtsvQvnet+WNy+yNoLWQr8DgcWFLLLBugzNajvErYA7rOl2uNHOP
uPJtFEKlSardz1Hz2jjZl0ZEToC/njo/Wlo7wb4Sw6z09crB4OXa9N8BgFUrqQQzyrfRw7uAErT1
nBYBcV38ifsP1kXnKjs3Sa+sxuhC7G5Bjlags2sBcaKdn6mYHpj3w0qfOb4te7s0eIpjaKrzvrCp
e6luepHYsXlRVfGPcRSbIfPSAHwDEQXtq5ZlIZ6/XV+4ymWbiThQ5hHVdb1UQeG+geT0AQDfSZ2N
rXCtr7LxAq01Xd/uPYyY5WrMNyLU3eW8z8fki+eozwRjgpZqFYYh4maXTrgRorrUADKV48HEUIFl
UdPlXk16JRzt2fEnWvQzfLNM/95Q7Ep8JfJmPD8qQ+AOVZUS5KOxy/ReHjwUo6q5chakSDd10clN
OWswg3Wwqr5Zzskuskr3sVcLhKSDTtKMmd8vOkV8rR94YO2YfS8SFc3t2EAeaTPliE1LbhUrwjYO
AtE4jpa8T20j9tXZcEODHuAWxyHE1LxMOMka1tXYmQ8gVGZkRda0m8bpkMKZtua630aW3R6sKBXX
rs4ntvRl9Cxjo3wR1r2VzNHO6US2iwvbg1O2rA5qi2C/0iUDoOEnYbPmVRlmbpg+hLOcNzJ0wB6x
LuPj25hqVaFlximD2VxedJmm/XSiIT5kahSQCyH3tdvHMFLVaUNZuwk0AVwGZWt216gQg3SzXgJ3
9IyvipNVG6WZjpOuXdIwXr1t5T25fEXQOt58iPrWvvJU8g2tqNkXFVOIM3VXVl2g+M6E+lR1EgNN
2fZfLVgcII2DIgfdpHnORjdkAPHxulOxk8Hb2ysRJBMvvs7JtOYrqeoQ14jnT8UN/aafvcKJyYiB
k7SMKgsQNX7Z8SmbJzUgiIkpZz7wm05XI8lAqSg2U+pmN0XW/hkb3A6OmQvC1R40yYOMMU0h4wkK
iE0ANg6VROlaXC5OdDdh1yrm6QLXSWjEyfNcrN6ocoyuZ20ChpO8wiP1AuDItV8WzTN4HDIuiwth
V2+gv2CJ4S7Nr7xpWXBTtjuwUR3SGkz6nvqnDTXzCOA0u6eraA6jxufuEL6GDnYjVOUqKjPtcvAq
/aiwqG+E6SLArXdo3o1NqUL34WtlxJcAOOLyStBawqa9mXWAFY6dlDvF1DZohR38dcXo6261LwsL
/hcmI3WZkr2qPioCSL4m1YXZADN1t3zBj9tuKoEYti27yscY8kVN5Ytd5Ts8CQ0EUrfkhUG0K9Rk
Q4R7elQqe/FL2aNG7/+EngeQjLllU1gxZ7jVigEGKzBSs9+PY0xveJ5xRHTtzeLExzrPwyTpwAFx
MHxs0v6lzPLm0rG6u0n9At2ZCTGSux7zEv2c+WKCCxTVQ8gZ9kqByGd0CsuMZ99kQ2PhLtYr37SI
DeYi28aW2bU5SHFRtnxCXv6qF5TLfKsNu2aYYd404nXWywIAiwYpbzZecQ6Cu6utg91aeYAm6Yun
RVWQ5darWyYhACCwsLJSvzT2EY+ScjPZ5cwATpp7S9uNXnVhi5+9N/XPfB1MhKk9X0+OXhOGMsJL
z/oDeR0wa/pxF6texNrWXlNkvF3mbINSHeujZzw5EN8OfWOBI4G/B+vBcF4idTwufT6vbv+XZFSO
9lShujdGf8DsvIlaOVzkklThvml18DGp9VSiwLs18JXfLp22c80M+wtE2BBjz3ac9RzKrfgCeSnX
fdY8c5dEzmHAu5rgZ1lf3lWMtz2ovXEOQE6NZhAvmArqvN+nraPt0zwRu5UalqeVt0lSvA+Wmkm4
cGXu97Wzw+v+UmDFuayy4t4Yact1s3HEjyx2/VzTiGxfJYnS7UDk+ZDAaZiSfNkmcXeN6RuQm3Ez
E9q2wbQ6b0UEUs3pSSe0tJ8Cw7lRA0tLmjkJHXvAi0UgQmZL9PhRqREHpt21Lb2MSlOgnWTtEzrv
PZZJ6VfI2644eOsPdqfr23qC5JBgHN9gCVAvNWbbwM60QJkq/T4mnvAyGjEKxkJkmz6yq/0yqc1z
a2AHxO4R2tjYRDwKP0qcvV52fk22eNgMEpJZn22N0QzjGneCLdGZ4Yv0bnKb7lU5bqvGGy5ssww9
FYGEp+QLjMpypyuKHRajBRbbxp6ItR3SKduBVoMENlCU7ONoN3XVFlnJiNd56TemUF/gc2UbTW85
art+PhvadrJZmXS3ucam8hjJxcSU1lwp3sAjjGUbGKgaA3VQ4g2uiAYvs8cUPnUB3l2xrxa8b64N
x0cVdykmOF+gYmcVL0i+6FxMasU2MSPsTtpN5MZ5KDP2DwCXD0WeRgHmCeEXrQcfdMkDs1cfOmW6
tC06I4qmXeNvjn2tar3LJgZEGOfqCyUDOJIT5ZBOU4v9aMxVGLMfuQIR+Mrce03Os++mHoySKT44
I5uFUc7Y+p3hMapYsnBLvg7s9g+9MsA2HpL7ItFDZ5HmMbbSpPUVR2CDT2L10CRRF3BG9DZV0Wsv
cdwiqay7Z76ZPdLLDX5ufaN1Y/aWqZbYpknq7C0zizb2LBlyqf5NOkhcAKve9XQMAzMfnbBnh4Xf
AOgHhVXqIrCXH9iQYjOPJJRkI/VNUnSqOPlZK1K7U0qdlWyorkTRHlY/J4wA0n0wtKzbnoJKDedg
tSy6LbWUYTtW00FJyjd7oYcmE2+vL/K1FLp7xGvThRPnhS32uuTrSJ17K4GjAy+su8jXQV3s4Qxi
3AZs/drrqekTeh7t0ESJYyrU+VJZ2LARcBvtcGRpT15rf4dM0e9aS6jAJJGOWAv9yKxTUdSClhEP
wLeRgxseQqZ26HDul9O4wWOrvZpWDUAGdwUQuLy5TTV32mc2dl8vPQitfXCc+TJNKcVSOWkfypQa
Pypo64fMoPl2tVVdKkRIQgvSwJRNYCThe7Vw5ftlb83aUvmi1d9EVkKWm72uv7DsGsSi9hPXz3dt
qeWmbeJjX+QbotJerbSObuumQHBR986u9Ix6X1g/jZFVIzGNWzxpLyJW3QAkirm36vq5XM8mdoUT
Ou8rkJlSDNvC1L/hkN578bRcsUncYWEN6fZLwCkpcoPcPsKl0cLe8sqwLdrMp6s+gI+B+gn6sSqN
twTHMjE72NIJCTyormLewsIHvnw7eEZypVCLD4VTZHdZLlZcJuPfmu8hmD4CFRBXKNz4X/Pqql89
5OimI39odPJuCxjbfpvPz0vWf+vc7L6PDcB5ICoVR5tuo9VGRuIci1fTpRvbqdh0mCMZRHNcATbJ
9elIfXC8MNjF3C6uXG7ialgouAI+s2LP2GcOe/vGAbVBBJx6LUdt244tbuEYc1Z1BSYAW1vShHHe
sVNjPY/lMm7MLpHrNYwwLpL6apTR+MWIXCUoEmV45NwI6avGX8FBVv5Mkfw+RnWM+x9n3Q9EnHgt
PXe81hsV4mqn2cU3pJ76JTyxNZAPUEc4w2VcMYTNl2SWLURR3fiOBq47Fgb8sCRj+zI0yl1TCP2A
CmRbd4W3jWmvSKP5aTeK35smaFGLV5DrxTP+3JQgE4oz5dD8aWr4KpVo2VgRMIW6myq/zJpoAycC
jFqRLQcDnfecGKTxcjQB5DdDLm+yrZjzYu9KfbiEVXmQeLICvjp5PahxszVHmxyZdoKWyuxZRVLb
O2n/XZgLUC1NbihOL75EvaK02RP0hRFGq4FhWPajerUM2nVRp4c5H/tdo5T2hRXHja9HQIA8CI85
ckOAn4D5kaRdNZ680gsCDEc98IxxDtt4+bNaUDb7lmK3Nx4umguTKn8zGuaLO2YPCFHLgylzg3Pf
qB3GEhtlwnfox331I4+6B6udtk5rsFhnKIf4q16Mw1pRcvM6ze44GBwAlCj6HNT5AcDvVVo1h5kO
2FcSMSzYINpL0rl7IxmuOaIuYIm7t670tlPPTAlin4MlhQA4yvQcaId5FOhG3OCXCC/sY13H+oYj
KHkoVWcEFSi4pMaYkrSLdYSYMwW9Wk29jwR0a0ksJHNzU4uKZCJbPjQ2BRQIGXvpmlVQL+WhQpyl
WuxixsWaLqJEsYJOUaMXJKSKT3UeopzTllpYQwz0ByGAoM04CrUhdknzRAfExtm7yiQnzbw22p0g
Mwg+3/gD4CHUP2LmN1PjaQ9eZbMxGNczAkQDUi5GnYwaGqaTr41l9IDfs1KDqAAMRvVquJxavXks
hYTvMGMjDAywPdscwMW9HrV2CMV73HKarHejl1cHtzDHPSkZ0UYOGsQcF8n6d3jfYdOZNKCb/CtR
IFaEddfk29WccUAWNTw03eIeY83uDpYq2KSgDtWTpA5jaRXHec5faFDgjW3nAI6OdlVqQ/fQOs3l
YID5FHzDvgeK1y8nNYc864wg5Yb2YpDxGDSqtRzyqW52yow6iHpatlUntwU/pKXP0cyJW69rZSdt
dfhhQlhMQoILfGcyXhHnJkzxPG82AZxctUR/sYuC7WZrw/tuChIDprR6naJ450WmXxF5yiZUXtCs
wig+phpHdqlCalDqrdQkOGBTIUpkmrxNbBb6TllK9xm27ksysVErCrvej+zENpbBx+1J5XVqWGnK
Rn8EJHsUel7tZEdhZu7MFadYX+kLXyZKqQuk6EDFpyzjyA9Ag0Oqsp0bO33qmdRA9egsq1VxJeMf
g22wGMV0kWrpVgc1a+NN41Al0XL9SZXYfBjXYMtda/IpYc4HVfOuxp6FADyPHigNYGEfyQfakczb
aRFUN3c2q8taq7/0STxsZ7jnnDqk6jtaCxJ5bi7R+8FV96AJm6XObOJd1zbU9T4tv02FCs6YYm6o
xmykMie/IFDX8FMpwXlZ6VUzIsZZuSpK/yaLfKvm8aPTZMlz51n5RgMJEZB4Ab5rSfU70Ji3Bfq0
Z3eA7WmNxbhWwUo4pbq1qadE+VFrSrZDJfjkOJPm16UDgX/N8s7co1Ha22XWvA07+nkzm/mxhLga
EO3CXieOH4iFuCnr6SotkiSUvXbPPjXxG81Sj43tPpMirWynlGOxEV9GWbopY7DYaePeUov/0vbT
fTbNB1b+axLhwqm3t1ZbbxodxobNh6wTPOG4emAu+d6xx8eIQGjAIva0OpLVe6eFUGKNVMDsKuv9
gYWCTzzhPGuwRQOEeem1cfKVLDBKh6KZsm1apPGfcSJBRPfJ7FNaiUHB9uzJBP3TxcYYXyz3yOaU
r+QUJVcLRMWE/3PRjqpDKIDyrFEffYODtARClheW4G90TYIxHc/dNsp/lFN14BiobaCOcgIbtnZG
IhiErmdJQAIFmeqN7Fp+vShugxqazbaoIOgJpXpMu3gIpsx11s0nQfKeZBVBPHg9WRO2wtQAlOkA
HCipUVZ4VMlimOpDbaxEoYrfroqpMyDvDZSxrnYR5qSt3rnJWzWP9xVFiCCfWMCcQdmuT2SDGxyY
s05BQSzD49hQqCIsOGJ+d0C1SBBeKfB+EEg8I4wpNwbvmwrVfK/jBfap7A07/IC7vOp+UIlJQiy6
zsawxBAihWwDqyKEaxnz4bVlOvSZbR6tzjzYfXWfOc0d8Kpmv8xOe6fnvGVvNl9K3PdKRK1mIBJq
k4xGBOcHpKkczfJelql+n4LL5TST7swx+rNu4ivJ+PULQ7mXUaIfgbkld84iLiBue76SzYdxqSBb
RkrgzXUXZDF03j5VqHnBa0y04aJDiGrxWT+Rz+B8a6DTU6QqqPMZFFtN6V3a6ghiqWLXvkB+a5Tm
G4CDoKrlTqsJBVki1k/duxgLuB049V6pHz9VxvSTKZ7mtBe113U1bFzyW8fG7C7pfjgbS2umu0ov
PJ+8MqyiI7wknz1QG6TUUcIug7xh5VLsFWrBSJMEJ8x5vG3L+ghCS5D5MJacJEZx8MqmPowjQUzp
hZVACjVrZYbDAccFoBm7IiZ7WI4Um/LoMnHhBjtWhjuzXzaD1r4q5HWEpTUd2NICiqQ7cMEdDtcR
p2fUF03Q6dF6FILqwQ2SsTHU97AzhD+NlcIOvR2flKiRR69eLuIhyo81sTbXbBR7ysv5UzJSRkws
fdh4kPYfQZsivM+VyzwX3bZf3H06eK/LWMS3umHtota6bj1zCJR2ORJD8jVxxK0+zz89drkTDO6w
KqOLlg6ND6GXsy7l559VpN31nXYUlDQ9tUkCS0TbtowN3+h/mnIF3is8V87r/cbo1Xth6jf1MqpI
NUW6RftFNkjOXmzQha/2HQlEalvcAFcrNn1rVD9Kly6GPt+TBxPY9gjlPNPYsc8CJE1jgbpMVfPK
HiMVCLnehgQrQKzJKzes2+6ycxoTQ4lgghtBMbd9TaBWpKNQUQMnqpebvOKxs6imwGHUQDh/4gtp
LivCmoKMRIZomraFQ+3cZh/6YLtKcxsnCo6BiANMWSYS2l96VM1mLXRxkslADLulHiEXlw+F7lxH
q7OFqFk24tiPu/L/sncey5EzaZZ9l1kXfoMWW4RWDAY1cwOjSmjtANzx9HOQVdYlxqbNejeL2eQi
BZOMQLh/4t5ziz1RgHDdox6+vwTBLZnc5ZxM+nDzXMIOXDJWej3eVojyWH5mUONi6x70b3kKoKVu
sd/RNVUQb6mLTY1sUHMyZ2jsFGJsNdytxtdfC0jBtjVc+kA70KMyZXHUT2VlP1aHja0w8xv3ZXEo
gUE3NTHshdfu/VGsJusFNLL+m7laTtvg5xuav/THH7T3iDIohLFmH6BG6qs+MoZVP1Ix5OluKrSb
5sTNjjylA1xdBT1wLBAyeQeZXTPP21tDffbd3l2DPgkFYI4QThUNhJFWuwYV72JnvkCSr66c4nCx
gH3vTWeMzg7Dv71Rxam+C1TXM3R6AwMfHweGODyG0npu6ODJfchObu0SU9vO28xv2UMI0Z5pL77c
wnqMUxZqvKyPo+uvKdKIGcE2vKSoJUI8YDAcVyzT0k2nyEvxyZNMEqKjJgqbpJ4oqUiI+yiFcjeq
GdG+BDxopmGKPUASTrlJdi+DLEhkSia7fdTVMDyxQj032XA1Rer90F4+tCiULoOY0vIOSG5PKeck
2UdqOoea0kku20xVx+cqdqMH1dTuhkoTV3XkgDYn38MKMQt2u2hZFbRloT0ACL73ev0LMTQQmKws
GfaPezYFdTi29mMTdSfGkzPH57BzAsGBWnvOh2brdx5Ocd04I1Vc26WvHWRb0J10FQugMdcBqUfy
E2z2DGlvfjPnSu1EVz4wnOUsGJjhpiOzsKR9QBDV440u74Oi3ls5s9LJ8siR9nU8HdYevkeaNWsm
Yw+cidqqbxUq+Dh+qkw+OzKTC1lvHDemL75TPxL0elb+4rg2DeuYbUfItbogeKU3yxtt3yrqDMmK
F0hcq2X3eQZgv9HGRyS5IMwIhmqickuswl5rsMjrwXhV9EC0viZgh3xazVnE1iOev3zKtmMM2Vd0
8ZZz0GlWBC+yPNGbOwXNcqdpgNCUAIk2pxfIKMEe3R9TQw2Oc8iwbADNNPqHHIs40cjzHciTbgfH
j9+HUBmmESCmgiIqLDnlSqe9i/z+VdcZ3OGUd0id8J+Gmv2jssHMeFmqbmkP6istMQr3yGCPyUye
GinJL7rVxihKYneVW+O29u6JbDriMr4JNr5EtKTmpme8h0sJWoYaPIP+v7zkUXDX+OY1H5hrJ2MG
RNWleYnXdg9RdbKCPEz0eW9Mllj7jQE6p4v61WwyopqTmUkC1nf85j60WnKh11IExyRWfNi9csWI
kUwV27jQ3cMqrN29Sw/DeTMMoR/j4LAq63fZm4wsJBVKUbETcYNtRKIWyRD+jCVzyR4IvYHkxXEa
kl1NkQjd2iNBofNzex900jhUEYUO66dIhYqiPl4b8A3hAsG989vMfGYBe4pzc+tCKO+97J4rc9/D
TeAhKSWpEbHKGZd4dQE2u+fjrzR9Ry/Cj2tDgKz05t10BvPRics3oqWnexDOaQO0FLdEXpPgsRKx
QZhtME4wMhs/Q++DcjfD7nbTsvSamATIVrYp1pm0zftoatSvDvHOR99E+snXyhcmts2aEpUgSs1L
ITcmCbsnsreAfz7ktsTG70YfpmbfGRQnU/XGO7sKwA0jKE8wVMPQZKoUags6h6uNHImN7i0xb6Wz
p9I8z+2yEhiOGsGWMWzAMOor5qOTvDZR8aAgRDy0AwK2oKRdEnIHiXkTkIeajXOY6dm7y72kF+N9
MctroPIcFq+QLemp8ddgfQwg+FjF5GMcWgFBZ+LLse8k5dToeFv4Tze/YToAROdYdsG8Dwz4uEk7
Xnw3pVg9prm3Taz+QgTISQ4lujb82ikTLohnJoy8drpoEqDWn285V9DkwKPb/bro6E+Bw3EiDdM9
1CxsSCA9gIeHRAF8gVV+jd09YUg7g5RZdIAkDxvmexS0yRqI5GFWNbBXz8CsVvAysH6o6PMMJoDB
yIJCJwMjt7VDkNftrrI4xmIrZztbBO8lMTwdyZAkk9wVUv4qbZs5NkqarsmPKdTQaa4f8MP5R8i0
ASGm1tFpeD0mFVmnzmLJUbfXZmbV+GfUWjb+gtt37u3WYd00ZOWm0h1t7Zmuvg70lqM1SK2wTP3h
RVUTOWUTxHsikaoXMtPEijTHZIVV45Q64iKHau+7xdfkWDdNEcQluKEu+KEP8ORQKkgXoWvRbF0L
DyMBvGHnlc3a19IX4Rk0bwDqLm1vHb22o9lwtea3U3lsL8cADnfgJQbmC+1NmLB2vDwqEdHSDNRW
Ea+9KmWEpxXzNxx7wLtd3G2hYkxPi0kOoQ201EPf1lYWBnLyD2nXWq+2KdFXKHdE4G+Y2mX8s6MA
CONmuE0Vb+XgZ+U78QDmqxzgRcdJ7d51NtKPXWq0PF6l9kKGnHdTkVddsp5BI1EQNNwSM3do1qYg
90sk53gAcheMZv9OMr1zhYMffEcjjP1wlqDjGEEQTzGD/QtVO8DgbnLCI1SblAdWksT7gUI99Wnk
W4sp3X7qR6feGaP02Ah7JGKoBjGPU8ysTpS7U7qTf9vuPAHt8ZjtEEFR7eoMDFIIpHnaDekI3s4q
8ObwMG4NK3WvhAJbb7G5bHP1qbnz4K+FpYetRMr0TFLA+MUol+y0KNkWLI1Kvdm30rhz6jY782o1
Z4E/75dOSs/9PIphKwyr3tQkfTMHh98da+UqGk24Unk+75QSInRa5TwQSmJ8lyQLboyqhrymIkUJ
2O98F6yXouU9R4X7GjjiBR2ByXI12sLaa7etPdqfjV0fPP0CHu0CcpUth2dkvzIH1WHu3TuyfITB
+TqWYIClk3g72dAKBDYpsqAjHqKCQSQpTpxiMN7031U8xdcqa/khYYidg27M75Tub7wCJ/iK5YjX
bqNioNzWn/vGj0nOwAROkkxKWkTT9wTgjv1KZe3I7iRhF9Ei8bZLl/6kKOUpM9QJ7Wm8Yl8U3Ndx
v3ZqLjRLSzZpPS0ftp5NMIqub9tsIcM5OaoZE/kB18MaNGDxKzVpckc5gqScerEx88y6+YopRNqB
H05Fth/SeGRmp0FUHm2XQBT6CgQQBg0BgvCnpC5G5KwN3zSnNDsCM+0zdnR++pO0vbiq3jDEfmpq
Zt9VlzHO+Xux7az7IrHfR0eOaEUaNgqO/TWW3sornZJwAAYwyTzGR9fTqjUrN7pk3S+Ok2A95nVM
ekui344I1rQDNEL/te3GYVM5LctrT2nHHFzWTbf8WSBM1dRdJwPcjz6bDCbJAIF66uh4BmKTKjqf
cBBdpUJ3MKsvzNPlZtDa8eRN/bxtzLTYFZVln4xmTOEcKP11np1vLqtfnhUcwHg7Z2YSXP6tpbkf
Ko39U1dUFdecqi6M/Fy2nkV61mTsXIaxlY81Q2re3kBj/mAbz9pktuRZRO14Hoem/s4wEO4hLhDj
J4SLQ77qTjEBXFVYaVl9aSwPCGQUDd+E3+WPjjsMb9JsnWRtNwOWYUaeTPHNaf5DGI68J2m60z4d
unTPECtbe7F4qEhguOFmNE4tH/yDNFR9EBzWp8qbunOQ2kiQHIfIeKsv5SUnUuKbKNps0+VD/Kmn
vr5PyYBg06dLENKewDarpkg+kFzYridiLcZN0cvomtiVuS21fEkBgW+oi57LDREJ7VdxNVLeedFc
TEpq3KKj9zIa8VIbeulhyhnblG7U3LoG3o9wUcHYwHEflVEmB0eUgsUVXU8owQZfK8Ype1jhM2qx
cbIWs9gHml0mGUaFhi6fmoOT2cUrqjy4m6IL+J6d715LuxUpU80FcwMgR81Knu1iIH7Mj7WU8iy5
ItfSl4qQzODQ8eLxUMVi+vSGqnki0FdekFtPq7i+IGXj/TZ0bRXNVnE/B+n4TnBb8SOQ7kZh5y9I
KAs5D6MHPRnf0t6vIL3D/wPomDBkrobfCXB8Qj1nfcNYF1dDh4TOKd3sAQMSzMuiRDYix+yGyZbm
UuRlts8GgwlAPOXRzZw4hnqiEddkCGMiLujdZl/3iJ9hCqYC1z5Yg7CaVRoXvFs93NoLfsN3TXjq
UgUeQjGmJmHndumBOLZ5mwr4ujOgpa3p2MPJnzqNEjFJ1glBNKu46KGaap68NWk0vmhtWt74SvmJ
Xs/9dNyp09kcpXYWFl1pPKMbyJhDohC/Jr57n3j9q50JUh3R364LN0kpefxgj1PMf9CZn3U7TTfz
azIH46XM1PxLlANL4Hwu34Mxy1keWsGdm6Os8IxZgMNH+NO5mb618q68a0gsZzjWxSti25gIeqI+
l3Qa3OjEt6ZZHaGdy5N7yy8cRElNsp8j02OsMJS3KNLkboLHsc0MwqLcufbujKJPT4u1eTO1OEOz
3lrB5UcFN6jk3Bs+z5QcnZXLKo2DK2e119vmW0DSy7VNm+lX7EhmhfBEid3pRfA5RjJ6LGOze54I
TsKW3AZfceo4v3N4yDdpqejaO7KdNuzDij17hoCEgLgJ9mwElhLJ94sbueVJuvarpvgu5zF90Vjb
bQikQWNIsu0dKR0vWaBDJ8sL7yMbZL1a2pxN1LV+TPhJLc+WsWQUoM75pjJproqQgFVfEqfFLexu
J42zPjA082l2xlQHBZoSszZQaJkUUOiv6HQb/5LOtb0nFI1ATGsUvytCH7dKrzlNaiZ3HIF8C5h0
mn1ZpemVACEXilDZr4mhZGy6RGsVSHGvtLRJuofxWsNMNQfvITY4vfrSFNtMwCzcVKSNElbFnHFM
6qo5jq7gvLZ7y2AoUBP74o+tRQ4GJxrsVmJEmY0fZs0d1kGMaG8O8kVARzq3NQzesfGcZitkFx8g
tg1ncpLwSrSDM7LCE/ZGmxr9LWowGrBLYyHX36wuZrxPY6vxBK3jVN5a/9GAaHl1iFV4Uq7Tn7F1
km8pHHtR51XlTRU2as6xMk4Z+4clcJ3hpsbEPjUKbVvHU38yRmK0qxTwbhBR2I0AA5iyVe0+J6pb
ELDpxKeS9Ik9S2aNdE72QdVQT6+pKd2wmQJ9Wfmhg0r16tvKXP9GnEv5JRv04eA3l6PWZrzSl/p3
5kwmY7zSVzu/q7stQJnfahqWjJmsEkSpFEH9ZY6utiQ3WWvbtVCuOGPx1hNffK/IxvlkJIB+BpEh
wcoHPf2qJ3dVAwYPFQmnvw1Rl+taG9UFnFNLmggOzJuHYHB5pibSdHDd3GXRfZ/GE1Naq3kM4ggh
Ijtj/Tlj1QwARGjBE7s+FLeNXm7UhLTGdSMHoDxu+p8SIwYMHsOZH1N0nCuw9fK7sZAqGF6mgzeh
q2QhxLh4ronowzT8mg4cuEWkEiQnxYj+tKfWBIFxl5cxSwJTdT/6ZJrPcTkN27gt/LMqB4oKt55P
DpqDvd7jwdDqDn2PzqonnLB+uCzHU8YsWZ3fNH7Cozsr8WnAl3qINd/dYjDUF+0X5rOgowshpZnY
Th+aUKEmiqAyIuILCRuxhongmR2lzY2idTRF2U1Ka61ZevugUupfdEMZPy1auzXYXosS0nLVaSLY
GFXGNJNoFddEDdk8E0nISHB4NIEBE0M19c7N11ig9Z0anjUI+892utgq54Y9rZNg5oYtXsyhqiQp
IUxi7aarvgabYtNVoqR37IddZc45l0EbPHfl4H5rEXVv1KqdVifGpuALruNB9icqOmT+Wg+B29UY
D9EXJA967hDAXjKYIYyLWJRA8eyWvgM1O4jPtB/1g0HABSPQbCkxZTlDp5fBLfZz7VZ3abqZPGR6
oDSLB120v/weya2aKeQ8okk3fNyBlUa1ZKUi0jOsV++RpApWnJ2+LPT7xkWuhRae7ilztlYxZW8g
jY/GVNM3pm52dhrNfR+bhvRiggN+EHpJG2VYLA5Keuox6wwNRbEwTDbwTELvswrtE4IB7VwUUcHA
HIjfPk1FfccMf/5oyyR9drAFXjkjq5nn3zU+gXkGX07h95+IadRhHj13N7BR+nJ6rXvLBQ1UPlTR
I2iFOTlFXfLeE9y6ZYVgXrzRVRQhQgz3cHKM1zJ3xIOs+hxlqMZhllfOFdUPIdhNYhyg7ekcgsan
tIbyqTenYVp7AmpUKHnlVg3sLgftbeJcg2AYT5MHUcVM+b2g892n2e7cB8KIwXdbXlXLjdEwddJS
Qqk6h0cknIOguGZR0bNJ79ip+Myxn9ycg209MNJcEqQXQZiUHckdVd71+jaPRHwyyBhdoWDUootZ
AniZaBCSvepkr91VCcfZqGx9W2fwUvUkH4atDRPnTSOr+ByhKL6V7eDdy7RAHhdotJV/QnGfXBgj
U4ijEEVyQ3qnTju9Ae4cP0LB8DfC7OzjOLr9c4RA54Q/ZgjtthBvzJZzxF4DumMLyeaamHimsdhX
gFLnRuj7aHbl0EnUHB5h7FP56JviajpadBoI/ttIP5pPeMTK12Z2olUian7xmBv20PjWU7ygDkcB
uYeNyseQLcGpsCOWlb6Z7Tv8XBvY/ySNVYi1csZAT4VjJwDZnXkduWQVSC1yrobQ0gM01fGkUr60
SpS5HWbE2UnvRavZI/SKX3s+5U2qyaeYCvrUGJoWlr1lPpMJBQSb6dt97LfReWiC+lG1Tvldj5iT
wlIf04vtGGx+ewRFG9uv3GUjZSOBmmP9l4Vi6Vp2kULxwVWxOA5vmYFrkcG+/ivr4ZnYdsntpwb9
6scEsfedVl5JuavuW0LiX0lZE9serc05qMr0OlFUHNnmM4Q2QTuFFq0alwZL9tjX0w2TAZ8EJMe7
BpMn15ky4yfoRuq1aRhoK8uNzmPcqG3Wuv53Qcb2u40E+WeqwJnHCHKIn7QqOie73AYFFqSwIEbj
zlK998vtQHWTO5DjlVHk1iJ3qanOMi95TuNyBgkQMSbWJgS7yumBAgMWIEAyjt71ICtuseXLXUMy
0Nvs5uW6qr35M24tOCu5LU6ZNnn7ngg9Hqw5VkyaR5LxNOaKeso3rjla9lWiXn1ygMWdx8Ygm6G2
mmNazVz/FtegJjUsN55BxiW+HJTz+Grp+8TPlMjsNNlD9jWNRbyReYcmyHYgolKppBztfZDkmxkE
dBwOnCqfZWc5/A2wqMxqGSA2XGYfRhGk312aP1D5yX0/OQK0V1F/oVHvT/mQ5Yco9VzA+y6fP65X
nwgUEYzJh9/W4y4JSPkMer/eMrETR5850opTlYU1H8pLjwtmVQlUjrkrrcOEaeUXdXzyg5+4e144
pMlOKwPnqPuxp8KgZfGwWJSgV6oyfoqziXU+cR3B3vKkvVYe/yNQUZ894SR3dOf1ReJ6XMtuJhzM
I6eQkFCvphdyDpoiz4NLCxINXYj3CAuWlR7Os9iajI8ehsxLY7hiLwdjSVlNkycjren7Ze8wtcyZ
yrR1ggCtiUdeUMIM7r3ac79hzqpuXfHI7iap8LJ70ZFDnnRq9pjXFAHkb8JzmYkIIyGvRpswG5EO
wAMNYV6oVemPyXfqkMli1aO/NZFDs5MJqj2pkw1k656ctz5w5ZH4dJbsyVASgLd0VYxR1NHp2vEr
CszoOU6cymFSy9ZOen773dmzR/I1KjVTdrwCujIe5kIyGTGXmXAnu+vfrDIxiDkwg50dx+yRHVed
axvxI2ss81N3W/2d3HC1H2s5XWcivF+beJJvtcjxk3Q6Ko6zNIfmMCmVbSaRyg08IwtHgR2svRaR
Ml4bReTiVJMAKWoYIghSV13VWJ8WVdW5wg5xyJg2xeHfWGIHXa0n8R4ma7cvG0v8zmbkOAidOSqJ
70FZ12hoT4wJELVOWoJG/PJmALhGzkOn7aok7g89uu1105s1Y635h8Su+s4NKvSbUzmx3xkql0LQ
Nyz2rHZZPA0sRgtQMWqxDVasjEthN2yC2QMRKk5ZdNadodirXLPP3bS00Xk+HYtYVftMWKBbu5ht
jO/J9HX2iGcMeQ5ZYVEf3SgpLj6RdJ+GmswHR+T5SyoQKG8gDxBrYiFtJIt3OJctwnsfQdl6JEFi
1Ys4fSyl9uYW1I+gjM0jFuPkWKdd/yznROLeKO1bjG3oWHV2vfZ0Qdgvqdy3v1lipBu3vXTfzwac
t1YLtg1kpi0AqjRMG/S+mfHM5cRmXiyWBxGlCLo6Z6bH0FrxRVZ3ui6MHOeE1ZSzCuOKJ83zzO4X
R0O1oWGZt3iGrfWgSrMJ/5YirZG1Prk78BDZLktgaAFOt1Z/E33i+olFyqdEcHefRaiLNVflG8PO
pl1KQ7Ib8A393WD+D2/wv5le/8tw/J/e5P+r4/jfXMr/rYP5/0FvMiLu/86bfKkr8VP9kIPzr4bm
P//o795kU//LchbmBOCCwAUcjUP8795kw//LtoglCmD84Au2Pf7kn95kYBUWKceY1y3sy4ABuIH/
2JaNv0hZBYwIpAxm28JC+B94k/n7/2ZNBk4PGRljtAd/B7ao+5/wLO49VopWka8KgmxJ/Ks7nfHb
KFBOJ4mUZBkhf/tli1SYm2FUi1s2GwuGeARUxHtSkzKWtEr2mxFhpb4Bju2e+17084YNMSbMuVD6
k01XYmBg67zv3PInUPAld9vZMcW0ngqnLNetWSxjPrv78Wxpyp2tBWDL2WajgGIAskKlRevTxtN4
tSs7a8imiJiu2kamnoslcCUivjwiqhHJ2M4fbH8Lf6efQd801nNZamNLYPwgnZUOlSejk+p+oYl3
LzYq74Qb2usZeBFvjIml7ugUIjsy6GlrCuCCVOAQPE2JattwmiYkG0zfZ5Zm3VDQ2T9uWxCWa9hd
fbQJFMhWGBZTEs791H8XUtDYBpYgwhNMmYeugCkNmdSO05yDQM+Pvt40A85DPB47iBrJ3urYEpDu
55j6Hqty/FTMFrgGfZgleYwFRi0vt8q73J1plxJe7netEM4rH36USGpQ9cmb5YiUZahptYgHbNoN
JeXGmEwayTZTGFvp1V3oD5M53ut+0zphbbfjc6u53J/szBlPxA64TWzfPTk+g0d+TtgQr/c7Hxz7
Ih2ZX+PRtj6darCGXUmPKEK/HgIX9V8ZdBcVl8bRTEdG11MxGHsSAYu15weS03n0mfnPsjyYudFh
F58SVwtTrevv6WK2LWohg/c5yWk47fS1NZrgxTWFDmA20tkGwqmwwyINNH6WAvNMWDrBg5drxQsP
eJGEeGJo1n0tJ6NJiyp0ZH3kNKhQCX7v7nJZdffkAM0ns5l9uSaYZxzWNg+ff9C8xngpoSDz+DtG
zHJlQtUUO22bbdjbUhXEWvyhuxEOLK2fjGfb1caPFHbXzAYIrve2aDmUl5WLcFeKCG+HNVaAfjhp
vO4damZhh7MY5CXOtT5ZxRUuTNTluXjIYxFdpkyBiooDm3yryicWbsVWFLFT5ZIhlHqZG1CFzEv/
7Q/5fR9U1FDcgBVRYnpT2ytUCl4WLp2UXIHVgrCcaD3/g6NxlCzqePfOrzD2bvBoC/IGx1rbNHIa
u3XL9OMnMeekPswkJl8CrYdqxwm090wtK0IM5RWTolx15bG2reaA6a9stw7o72oVIB5lnqOPuA6R
il5UNOmI+1t58ya/p1udWha2ihkHpvKk129lquvVobFwipVWNi2pE7qTrswW4vKTKD1SmjhFyQ74
cy7//yvqf9Fx/XdX1NNHlubL0v/f8Bl//tHfryjP+YujP8B/wIOwZK7AU/kHPsP7y7Kgg8JbNSzd
B1LzzyvK+Eu3QbpwowHZD7jA/uuKsty/kImRurPQNZge6+7/6Ir6P+AZ8NoWlJrNBNPysZP8Ozzj
n8VyRXxazLJfiQPHVXFul4JWtDUPj76UuRlqB7LEKH39pQhG6YtCIXHN5xqxL84ZQmQDWfL0/qmg
mz/VdNGk8k0tJTZ/Z7p6GpiEeSnAs6UUjyeGzIalynWAHgO72tRhDqdk/5f34x/F078SQrh0lx/i
nySghRCyZFjYrglbkjv/P8lYkdnq3pzJhQTv5Xsj7ZtnXlxvOEkvioxtRCQlcVueo5BuuYtbrYlO
yq2qjZxV8dV3fsXRq1u3wZ+nHUM57yVgOvCoBz7RZWU1WZwGTuJvbSDpt6QOzP1kWuONxCBuUcYZ
nbFOhJ2gJ+fyuMfO535G0RL0XKT45WP24I3P0TNEFS8IgIWoTLpP15b0bWhmt1QX/ocsTFz6mpgM
Yzu2ZOAi23XEepBELhwDdGSzo0FHd42y+pG2n/5m4VCIg+Cy6HZIeGiXepN9ji1YKXQeBUKD1v1i
4InHVTe6NCK52VytTLrYO4am/QpIAXxEIGHZ68Foky/S44O3lqhslvWKpXpvYGGzReygmKR3ozeP
8tFYN7bjPWvT2L/ZBRKlbV7MNB/M4+CjxIjH2KFh/FvhHyxf4PR0q06ZgUQFMS0Ki9K/+DVafSQI
5DESFrKPByNZWz5U7KZTGoadPLtX/mLgp8/Zlrqe/fYxXoA5TKI7H0kufJHYHM7O4JkXU1gs/XVD
Xowgap4KL9W206x3+zzK8/sJEe4678dqS5ePYmWa5DvOAZiaCmLbt8xl8UZIgnFS+mBfxnEZp9Le
vNgDOS/YfOJnEWXauknnmCYclGYoDXZuKWYL8qVZ1H4H7uRcI5vQOB4YOlSNuHvWp3W8LrTBrpFd
dUcNGPxdM/T1ThWRXCNPRWaEhf9DYK6lCbwL9I4GgyT7qpzqPTL2/gBBtb3BxbCulYEhrkQHzc4q
/uYk0o6Fx+aqnRd/AOhojJWlvRBMtUNWFcYLvJ4lhswSOxB44yrD1PKLGY6HAwtVd5laBDXauUof
mzlhJ9uTkoc3HRAMzKfxPPuOPxyrWlfvXk6ssj4z1AhTEVCCYjKYN0BJym1ZxZwEMxNe2/wSFpLd
jsxKRjvdZ8sHFy6LYt9vkRxmLxnYhqbuHVfzfyxfXJKsWwmDmsoZqVicaCEOxrgiidRsZl4yPPrZ
/eQTk4V332Ffb2yM2O0wkkdHFHoPTW+z1CXY2K3twyCjTVM3wzkLerw7JDPOID6DnGrOUC1WDdM4
Mmn4ApFsri09/tGMx7bR7mbP35SIdUI1JjdZpC+1UE/sgo9/Or44eczT8sFMWjbOXMJWucY8tsOe
frFY4UQRVjr0ywmNNx+mHGG2FXdPVdV9aNn00nkU/sh8KmI0MU/Gxq6InlXgrJ18/Ews+ynJzV+M
OcXF1dz6qnUADtB8Wfe9mX2rhEDUUEh5x/rsnCv3uAhRjN5Aj8pivmMrtOyYbe3YALtFcxOvW7Qd
KxpvAg6rDScScqWKh3Bo0cQ3/lmkuHC0rHuyVXFmyoEyCWLZxBp9dvZ6O4Ud6BxeVPI2O/YzGxb6
X4WLcktrXHEZrCQ5FHWZ7yu/eiLW1Dl20mn2IsnaLytBqpKVcb6VhrPOc8Uwt37TyKz6YT1LcDy6
1gz+/sRqacNkrX40WDmaVRG/mhLlPFLyFUBcfG3JcWQhQrD7VAuxcyHh1q4/Q+Rxw4KJ5tz8wvlq
MSGNVzDkfyqzfchKlvsi4HgX7p2aCqwiDDpDp3z2HP8p8e8SpmGZtQiw8uqbeM85xD8IAciMLsJj
kMlIbpUN0wP6mxCl/o4uYUV15698J4X6a66HRP811zoqBP3iNV0Iof08iQJ9mzuNG8VogjeXsZ2/
T9jv4eTz8Osl/YOYGe3qbFL7ut+YLORr+CE4j+YDRfml7XB71jjFUvboHnZ0+q75zuSkmrL6ZmIx
ZujvISuKONnc9C1O3TezaS42vo8w7azXTPiYlKrbkJRXAFU3A8fpWvezY+dCjNa14JwtFXIZjRif
IS/kMWgGHQUrXdeVD/WjRgp9yqgLl6rb43Q5GDngkxr3Qegzl+pnk8nK6FzHBQOdNs11Gsdzow3v
zVSha3ZWIoo/GCStJiXlKkoCD61cepr9HqYT7EtTdy4G8k8eV/cBndCpiJq7avZXQ6a9OFZ1Nibw
Ngl5rEk53hhScqvVxRqt66ZPsNPHNVNWmlXgcwELDzADTH0KhAgVs13hPJu4tkhB8yjs5RBsGCeC
8ImDaC/Y38jSucjGzXZ288PnK8G2k1qrGdPzKQJJsoKoA0qFAx4NE10zbcOSqimfkmYi40gnFzSs
Tb2inxLyaQZmeKxc+6FwUC0GJbNjwRIlnDMLT0qJXJLJGk8P41+eb51r0ONhjYW/z2Z95P13IxYs
dF4srNVulOgue5iPwvpoJjfD10cgtRNoLm5utVjN8PKkvnbx0C7z4OD17NOs2o5QaR+1lDOmXzVy
/iAB6iGqyxdDuNfZKq0X6RWSVW7kP/s4QhAeobLGcuh6x8XRWxTOpg+ybUkwBTZtefGts2hf/AZa
1GjzNqELul+UiCLBEFmrO/t/s3deO3YjXZZ+lX4B/s1g0F7O8Sa9V94QklKiN0FPPn1/keqakrKr
VagBGpgB5qIKhRJ0eEwwGHvvtb5FOMRYiidw44+oONbLQAhTYKefQG5hbgzjjOqlRs89lcV1l1fx
apTtq+dSHE4hc9m5xhXqnqKFJ9JCGSS6J2YzpFZH6ee+Wdi1LH/XtfWbAnu58rxsWCUjk/kGo+wK
887bUHqPFXICvD41qog6/+IVGI06A0VxQZJw201oHZC7MHPifBXl931kHZlvHkqV3LRZfR+n8aMW
sYSGTYRcTBVZ3kx49K7K5r4320OuxdgF5m2iifK4fEAuCp6mCipWSrCPx/iUOahI3UKdUnpAqyp0
HnnHn/AGIkWDu9Yw8Bu7mO/GfJniacN46zRndH/D+pJ29qmxiz1Q2k9TmtzVDKu8GhFh6uC3iro7
WeWMt0Zlr+M6eY19kvQo7fHRGt6JEcJZ9OhfipG9CuABhtEi3FeEequYhPFmEXQg4s3CFCUqkk1Q
URpOXnmB/KzZeJjy1zULFffYMZlitQXrcpH6PYpkdjBXQSTCGUkzyGhuLLv8QsOKX8vG2xfV2I8N
Jk/U3Yjcuuk+akqtqwtrLuju/L4+A2wkb9C1niIHMTxMprt0gNyY+CM0uTDiXVcgHFuMa9Y4HAaT
hpfJNGFnF/RA+oXm2GC70b4S6ePkqHJDcb7re7EFC6YdUPmeEPVinVqCGF0fN5nZCuuQFKJeWxy2
0ZTHL52o93Gen4y8vLVjjmRIpHntzntFfAA7Z4ohkEhMwzX9KMhjiD3dhHIbMcWqSqIv0IwccIHs
lEJY20ApTGG++QTD8TZcNHPOGTcYNZiWhDg1ZhV+m2pnYxTzbZUQiVQ3nrHPiewtZ4sveGJPxLTH
3oRV8wWAf3JiBNisWFtn4cztU8HRDeeZz/wpMddD0+zM2kfNW1VrAjm+iyDVvYzmKTP6G3A7T7bt
H/CqrInuYueAPoSgrlozkjureCxwI3jXU+6vqyrOjpohtbIc89Igw20ni/rVwsK8Mi00SGZDUkCV
MzRLc9BXVcFME8ZOxEpubpcueUJLCdnKuQQ3iWkZ5WBXsOl6zzpGk61tkPvYmogqrcxDO2WP3mIm
CHSnbVawUMXcPbn5fGkjdFYuzC5veHYjeGGFc2P1AeSj6XGcfB7oxr7qnLfZPROwjL+nnW2aVst5
GaZzIs1vqvWHDVIofTY7W2H3ScI2pH9HOIz0xnXrBAyw1XCQrdN+Rvu/9Rrew6Asd90382up6nGF
/PIz7/WzP0YvUHSuVIJYW1Q0Ci1phCv4al/8Ir+VaNcaZGbITQoJBcnRKCUnIrm6gakWeYC9DPLf
Qz9iyiIu6LOgMFF79KAXJfSEta1wMblA8ECfT6sMiU/cNAR32/NlGg00NgOxBZomOEz3axefDvTi
TSvv/Kg5NZ67EW6y7Pq0j23yHdh2zMZlo08fZNb14Clw7DjyOx3rlSiGixRjr2vND4bpwqbwuj08
66dGNnd5pjjXs+X2zN37FoWdbXS7MZuGfc/A9yF/pzm2uYPPx3UDTPzvvMcs7ikYC/8l8Eh5wBGf
7XO/G+nzWsGxdAb3VnHs3jbvJMkQxMDRnEMc+bFX7JDYRHt60vJbrTGU/juRUozecighVXpxs2IP
wWqXTrjYxWSG1+k72xJSdkOruTWNU6zhl9gB5IuJuI525zsds9agTCoqpmKlRmjO7zTN/J2sSVdU
Prgat8lYmMoymIT8hiEKlVaOnmzFqaH5PmpcJ1s9Cljqc3GsNM5zrGsx7RwF8WzS3M9qDDHwVolx
MIRvb7MhHY+jJoWqpTOuGLcyo5sgZqyIqcvv6KLIXcicFqyJKt2XRA8enQydD77FsaIlwnCyDFpv
N+uBJSY7dVGhQEXnqgearh5tWmSxn/wuq19c+oY0cVHjYYuCj4ekasiQUHjV2htFebASxDBpV/k7
erLy0JtR/Ga9T1gTr8mQD7xPXhOzgOREVxDUOKZ/wF6xcV3oca3F3HbSA9xKj3Ln96nuAJ38LdSj
Xo4TELYaPQCODBgvK+oW50QOGbuVHhV3mUsMuB4fd3qQTKtRfK70cHlKim8LGtn7RQ+eEZE13UpN
0VUn5TGPsyc/gY2nOuyZU9vipVU+AcOygmNj6JF2o3qfCosxd9q2urnA6HvE28uirVzjvotSPRvX
Y3LxPjEnh9k5YWi2GHzrkXqih+vjMgyvqR64N04x7Bo9hHcYEVwiDDcu0b3wKAzH7hQHotpF7wN8
Pcqfhjj+nL/P98P3WT+eVO8w4AS/yTCNHYUWBAR9NO3mMXaOjVYKDKKeDljcQ0YETvWsmBp+dtvu
uZ1Y99Woteh4h95lB9jyki/muxihfhcmhO8iBdskkpNRPdKF6V3FoPUMdlylZxuo97iqJYdGU6sf
EM7oESqKCJehxJrGA9rOdlCXynazjU/Bz9ueHlL4SvtGdGrnRT64Mde5UpJarmrR5BXWdNW9izGy
d11GNHTnyh2r3dK2yxfDxkVN8ET8Ug1i2vOEyW+V1nmkWvHhRpzw+ce6w8xbXMLDI3sJYk38GGi9
SPMuHelclUL2cEE12FpbAsLDuZoymDcrqbUnLpDETaz1KJWFHrJC8Pat0GoVSgj/rdcKFhrZ4UWl
VS2MI+bnTM9iEDCAztTqF7sb/W2sFTFMzNutrVUyy7tgBry14lwTZadQ62lML2PXnpx212i1DUqB
8iazzOLa01oc5NbmtV15422mlTox3vvXTKt33Lh3bmOt6GFOMp9trfIJKmTVPB+Q/jhaBZRVNvmR
cYY0CHdiclm/C4bQP5dvgLY5Qmo9UR2gBgUrZSNxRm2ktO4o1gokMTfzA8ptnjJUekiU6ORjpV3Q
LRFWZ+0WrWWqtKqJaiU5Bl7tXgda82TlxrIptA7KX0zrodbaqDis0p3Seil3ClAHag0V6C8tpzJF
/RmRabbhUWpuW+HB/tEKLGZi4TrHFcEUA33WrJVahajkVmj1loeMq0bO5WpdVxDClfS01svSqq9G
678QVA1rcqPpiAbIsVaTVorZ0dK9xFo9FmgdWcP09rGeTPsktMoMZW98v2jlWWshKIMIUK+8d2Ea
y148hO9yNcjdSNes2fFusN6p26as8gvExBniv3rod6VWvvXvGjithkuKrjeuqmSOcX6TgwpSp4u5
u7WKDm0wYuB3aR1ea2R2M1gk3Env8jtUyEjxzKbsHgqtz4MHjVRv1qo99S7gC7WWT6tH2SO1wK+n
AqSCt6lIfa0ALFC0rQatCoxTG+eLVgrmnE7Qx/MW140UsF3hJyQQazTaq804/7ikBm1BCOSn2lI1
LLVaHKWWJNLirK7dwOKhgFQROEt2hcqru8MEKZ59LWlEI4jGCLuxddloyWPvpp+Q+Yn4nNmIZ7Jh
KfeMidsXZIPyq5GY7h5R6HwUKBy+TFkRfmUCCVMvMa372k+ME3ElWMjZ+BDo+EZQcrinP1vvVJ5M
Tx6JhtAusdld0vOAT2qNxGj3dk9NmSjNmJzdwHj186j63KZx/oVU+qbeInhsDkOAxpaRU4czORyD
5BBnefCAG2NBQe6Bzy5xcdFa8iLX2jSeQrQ1zNh8QDCW4RFKFluUGYGqp+sT9VtqYImscBr3ozE7
N3Fq+Q9MITgEKKTpF2WfWLvR4+C4irMgR8sC1vXQDBGDS5V52y6H0rjQIHeBEKmJDaOukbdjTOdQ
iyEdPTc2Y2uL3Nk6j4vfIIXKJwBX5bi3Wmm/hl1mfbKNod/zbZcnTOWOta4RwNNpdOfiLRJ9e5xK
EV6PdWo/GRxQrh2kvQL1PTdpUSU+E7sUJZqoa/nYKvrHu0AtyUOdC3c/xomq1gXZA+s8NRBfp2Kt
3MjYixJqQqkQLqzm2mnuFVaHLSMkE2sQiWnXzVIbMMDc6WskY4zdAKjvkeBU/iafIuuqr8vxJkKv
wszbQ8UNLbRa13neWOspMLD9SiuLH9DKGEfTzPtHa+4MhLzsSCsoxerFT/u3aJiDimduQPcYrVM9
btwLw7DWAvquP5Q3+K3rgxFBtYUkQjmBt2av+kM02RP69crIaMGHJsPy2jvbE75uuixJc4HOyDqH
5MXwi6IWXrEmqrWpkLaZKR0gdrC3CHbTLq6EvJTO1DwAW60fq8ikdRQb43JaOtpxa89IjK3I6Gb5
fYHMqevt5Xr0Qo8mWzxYu3Ksln1jjUjzbM5XZeOUm3bJsFPTHH6kqAvPgztUZwrMZmeRUHI/BoY4
TbmyBI0N6dzSPqtOspbzesB+fW6CloIGrRT1XFzOa9EWrAqIu9u4Vt59VIURZ37s1w81IYnPTWWg
XuYzPTkYtA/dOK2LfAYqjOYTutESG8ZlNTpecenEhbesxzJ9wWoH4SZQDfgiRlArsKKBPmD4CsN9
m0EkSnprL+l4T099r1xtlQQSOFvkmm/CZV6QOtbhtCN9F3MxIMTqmvl0T1ZaVmYTN3rVIJl20q9K
+TmlfBnH56RuuycrNfzbPtf+krYuvy5pXX4vrLbegSjoH8ei5p7IA+yHLbZVxoBVfo/WqTpMsvCO
KhJ0YkWaGZfEBubXbd7jzALgcGwdULV5YsfXlaPkherbeNWYA7zu3Kyv6TKxsrrA+oxt3yr3OQ6w
eGXZDnmz0TA80hYDydUlEfLXEnKej61sS31Y7CKjj48Ju9I548zzyPqADedyMKC7tA/ToLszuqB7
WNqB5stkYxws2GrijUD/yk1WxOUtMszwwqRzucHzxi8MmXbLEKB8Y4qg9hgXiomZCe5UowePsm4V
fJ6VjR7uIi/p2odef9v0dL8EaK6HLibczy4D68RYsMVt5st867Vl9YhK29ux2TV7O/DVJkHIgekU
MM0XZ/StfGslPB7EoLY9Tv9TpbrmK7+rpCSru2/eaOWbrjPMGxe29VVnetYOcpu18Wa3vyxHjGds
pG1HmySHdi7gR3CaabDBZ8ZNai4PoEYemhSjYeFh0gRN2E0IIkz4W3AB1S6qnOUxB7rmUlSMI1x/
B3P+Ohxtv1lZA5yPZWEiilUh3IjKr+8aHn7rqvGaTe5H5Stm9PaVTWa8sN15uTRTnO0xdc1FUtrL
Y2TJetV5bv2KE9x6QVPjAnViiJGnlXgow/atCCK6tFUcApHOuwvLZoa2MpXMkZkXDJf6oRjOAlPx
9ZBO8vPcR4cFofHJanivQLr7ZhUNrTrSkZ5u3NK3O5wMdADX9PGynAI7LS5CKiwg7flN6pjsQHZR
nwvTwxSblcSK8hirvxqlO0CXg5ebUqLuKa04XVngjIRfbUwJOSgu5RuAZGB6GJm1+46YCDIcpzk5
SJ5FO3dJ0MpyWKmejMYW31yPRqL2ne+mEK4y5e0IqWYZtukcNquuaMvT1Fjn3EvBnLbus7Qb72DI
Qe7mTIQ3eKvhUqrEDvd4ZEEQeI5ZXPUt4werMq7yBHxs5JqfMz+On4KKvlejQSWF2e2dgjYeJZd7
UWekoHDDPYPxa0tN2gBKbEzMnlx+bHrfGBDSJaBpX0tzkyj/KQpoa0YZOQ1Tl669oT8S5dCss7G8
HHOxof8PQqZt5HnI6MdR/o6rONT1ey+ua8K/nsuUecrEwQv8Gx/bY2i6yVTJV903oMFH936yItQn
EPeYyC9UoiT2xunG8opHQsEeVb74x9SezSOHjNMsp1djwPSBEaMzbuHaQZavr8YUanHEsbAyX8Oy
PPu41CYrx5QbgKUrb1G1XC5YavkqJLDQILyN+sZ7EnLBP1kO4TryjQnqs3tMOXnCIR8n85ljJ249
A3VT2d2NroIe4RjmTmvSKTYo6/Nq746cqHPPLb4utJtPSzrLbGW5DcCPlKPglwSgwchwOQCmPiXV
vrUdHGAVB98aPXIGVd2QcJPGtn4e2fr2SwxGZkl8+RwkWbeOYhBlzOB0q6ke7zpu6QKqm8MUlDxw
mtktURurdk4f2tkPRlrxYXoxwb+luUG0TlcBIYPXXrwy5Kamzttmp6QGSPQuE/jJvjKpLfcd7M5D
QN0GNVda31MQCTQXAMAD1Tb6/SgNdsk2zm+RO9tXlKQ0e4m4LPdCY2sG9sL95BUnHljDc9pjUke9
F26WrKOVT2V+tKY4fDIVbGT4FJrfZ9sUDZlJ22VlEVu3AkA/7kRb8pDCql/fRtVQjQfTYmTVqCbj
S6oYro2F2Kd+CkIMoWa/cfV8di2isaO9bHYNhhoJym9YsvMs2xl8eGijhKQrWlIq5ysjHvuXgPnh
W1bF9MdmFXWv5uwAQsM4yMwIEJVcivlMKxikkePAokdpmDjcFnF5aRoGZugOkyKP6vGRjO0GXWXV
fyZBsKXHxykjWDuia99U3U2nKXXjZ2J32vOEOp+B75w4x4Bh87407UGuWrQYeGuTWnIEgw3JRtFT
oQyjz/N2SfK8J4hWWTRY5lHc03sbHvtySBcK68LFk2YH5cU8CQOIaDdZ0NQiCR3NwIVU7JjjlzDE
GMbe5/6QnvzFsy89f8wY+meGNgD0TJUmccfsUNFOKJc9Z9LwjDTHcOk+RsUpNDUQGJx5dx1mTkpV
RUjLNsts/wlgw4z6MG4r7pgyrp5y7B27ARrCYVCqvBWTEM5q7MgDsJZAXHJgtI80rg3oC1Fl8VVU
Jge0GN5qsCvy0d3Sva1QB9mICKDWNxu3IwbQrL2HPNeOASeO0quGuhSMiUp2oSGYQ1HdIme1ecCa
5t4NM++71WQEeOSEv64pPOS17LkB14M0etajm5+9Eq4wwj51ndbsgAzdhl1i5MbGhX+05onN52Ow
yPifj5eM9nA7hCWT5DhSxtb3xvmhdPrqkezA6DCjqlgRCdvtFtcJr0yw0Icwvo2t6lWWybOjXLoS
fgy31TGH+wJCNvkplXixl8q6AZtGRE4JTrGNDWtP2odxUZftAMfKxHRd1wHu9y5O7ue2r28Hf/mC
y8wguZLbFFxA5phQkcScS9xlKdMuwy0xAnLUvCvLzL1RNrkTXlIoD0eHF3wdEyc/psBhmX/b4Mlh
GO0MZRrfBb/h2nRgjRZUoTu2A3mMGttcZ1EBwymXS8x4VLiXQVvBI/XA5td9QelSN+JLbYTehomu
AzfX6E7VMJRXc4Fqk1FhtIu88ksc1vd5aFaYrKgX6a5yDaXXUi/ga2Q9xrm69eO1DeN624jge5st
ywNh7ta6B3wha9WeDS/Pt1Tg86VfJOk1XWP/gdG5eRf7fX87M9UBVwp0KA5hVEw9kzGQVFlwLw1P
2ehk0+AzBT7lk6L6XQVd4d5OVknPaVmAs1lWSmHp+ZgY4hGyrjP7zjeWP4qPurOfWmjdB4r8mFYT
BgLq0UOQJsuhR2cJdbZyvd1gLPFOBiXDNVgJ4UrFjIOcrolhW84kyJVBF25olLu3JqYGNCaK+sMr
Eg/aClLLVa7gOq7JDGaokgNuONLEEjdF6Vc3kNn7q3HOq8t0jCVubIheIBd8caTGZ8IwEjaT5Kr9
XphJ/NwbDk5HvkGohcFoQC3Mi0cEteKZbhytM1XZF1i2KBQX5McwCpstPi/8UmrwLhKZd9fpaAy7
usnQsHZO/zVUdr1pEkxiC1zei2GpiBjA/nSarYZdNvC6ux48PUYxULCq65D8FaUY4Lfz+JQI+uyN
xUFuXBSmQBXcytieN0mQy7uqzmbQ66W3xvyunrxxq9AmrLHA3LjhOMH1gV5a14TJoG3agua0LZBX
Azw5J+Ar43gSnsuFLks/m1MPHhkuFjbx/OwO3bzpgaojZdAlcwREPZT2dGpUWz7TW0QiE6VM4qrs
XAZxcy1wquypbLPHZZFQVpyRrKfZLD4Jqrx9VC3qJWxj/9lNDPfNLhp9ngBigUJtWvuTI8htFvlj
U1ePY1tsJuqIa39u1cksBu+KZBeD71jZl5aNMaVPenWeW0jMjOQxEeZDdUPPn88q5ASInLaReaSv
HD5hxJ72eO7qGMyYNHg6q/qaGIl83aB8NKDkkj1MlkbwOYZ0ehBSdeC14LNLarD0Xjb8XuQeeO4l
84zxEHQCobznN+OFFVlwniu2jgaeWSLfTDR4G5r9l8FQ2HRe7MhDDEHXprb0BN3IZufUDxwzu3Zk
7jLCqlq5DLwehEA2YBvldjCa8EtWTHprNZPprUK+c9NTyPsbkZtYgpw6VZAHMNf45beu4BQSL/PD
YM6IXODRcB15zui0bcO4A9SauZV6bZGx7EOUn7RAbQvOWdutA8pnJPOMwieAaf6mKSrnjXwJJvqk
NC5XdNfSqwH91xbasNpK1RxV7mEUiDj+MCu3bZjTWWQzt0d+PYKah536Q9H8Sx7gz7LRD94NLRql
325KF8iWSRS59SFkuCvAv7ExwVEJ42g9Gk1ZHZPUYqvpGIrt0Kg0WxulgWYyWxe+38eI+RuEeeff
61d/jbHkffiOLYUpTWSKJileH7K//zQjkTgBK1ibkRJtS/r/Am4IruQfuih54Q799KX/lwzE67Zr
quHf7uMkq1By/9u///mfxzb/XL79bD/636/3Q9+NrPhfOIlQd6Pk/qHH/sOCxJ+Q4OzYpl5Jvi3R
Xv9pQSIi2zZ9wfHJY22xuP6wIMl/eXoCj2fJpQfl2N4/03f/qn32AihRts3r0VWRxJTKjxmaVphX
UZksj4YSz1heTg29kbQRX/MiLzapI88M2Xa8ztnKQhJY8uobCej3oV898VS/FIVBaklrXQx0IwFK
hKCzIyQhI/1TpiJP8PPdtdIMb2i4B4cyfsvpEQ9SFR37YL6fm+w2GEuiD92jp+ZXv4Kp5IcPM8Il
PEtYTIIFvEbg0E2vqm9DRjGepnW+crrgQabivmBkm7jGgewABBr0FuknuN/F6F/3ncSp6R194T1U
nvGAnP46ZHss/eSg8Df2vnFopuJTUaRfSgag60lWIdOZMFnTLP3WWEaFjwfLcoe9eGXD4iJ0BY2b
GVonhspoUar5tSoT/s6UfTIk/TT6DSRQzMmXSEz3tG7RJAmH+W8rN2jgcG/J6smna8Pr+tc2/7d1
BDEoFu2q1jikot2NhffUCnZumoCAVWJrZ9vhIah5qbZpJQf28R56LkrvxToFc/jdGqlpNNzYGKi2
qJWCNQYk+IkW8UN+Ze78wOE9k1+HOr9Va9UZw35Ii1vL66CiqoKnoHri79Kg9r3DjOgL6LbcAWHg
85LzRMiMdxVXQ7ENE7Jp/FQp/LvqW5rz1gMDStoQU+Z6NuI0Os+cJRt+iaVVTxQlz9DAt7NpXLu5
ec7TEC35ou6M0fzqVCjAfIzEKNopIcq2uRO9iwa1vzKcB2zr38C73cDX/VQKwhLbFh+gUjnl4y4F
5b8KfWbMRQO+yUf063oMBPI8ZSiVU8uQChUcpnR+DlJ5MafTKycvEkS9q9wzgpUjje993O7zarmP
CNOhpm5rkGlGwqkQcKtBbm0N3ARdDuLiVN0xtjuIwXwecvWUCefoeBRC4PcY3tJ6Le9ojSFmRFFH
B/beCpD1GQYYEjIQtBYRFAnkpnxOQ57UdNfceBg2g+W8DH6DOToMD2bGdWL7IrDiRUM5641Km2+Z
4BemSWTE2e0QhOBE7bUn40PIL9+r5tvgZ4fMF1vQiJci0T9B6N9O9kC7ZNBdpXBr+IMDiKjbD57a
E251EXfjsO77EBk/mSbcY5+MtNvz9lCyzN+RTe0Hy4CalB8YNK3h0n0Ka/N1JBPGH62LfsxvxQyC
dxx1PdIHD2q0vwa1+NoFzrHuive3NqKeLak4stg+ebmHrI4vxx7FhR3EX2AiPgiJYH4AC7SM9ik3
s0Mg67s2m+5NZRyctDjMPqvCsOMvsVHfmdb0Wo3+96E0rkclT2R/nzXgKq3cY+bMr2NZoLBiduMg
CP5pk/8LZ4j4y73RcSzfJo82gND3wfwCt9bB+708ln5mEv5Wv6QC5Z1fphso2F/HqbxIoWcvYXkR
MXpLCwD8o/s3ecpC51D/6U75sUM7QeAEjvAcQTbur+9C89oVGE5iHX2SK2QUGnApnYMa4MVY+QXn
9Pu0Ll4LEZ0BN56A79xaEf6OsvjhlPkfMHH9t27k/ws9xsLEe+UFfKv//oeX978cAP7Xl/7faJV+
/vk5/+ff+/Ggd5x/mQ6SKM+3HQwcgNj+MHLpP8E07OLL8nAjW8GfXmPL+RcmLg6Rkl3Udd7dX//5
oNd/xMvYJvYd/bOTnvzH+/vPtfvDA/7XOcjva/WnVSQ9xzOlE1BaYOPiYvoY+VMWuNEv8C2rWFK/
RSdJNMiWDYloDLmQWwlcG7B4xsg1vg9QRxkLBEQylTqCIbKdDTF/5yxixtXuHkstw2wdv/qRaP8/
sLr+X3OxC32o+u8X1/nz8jmLP1oE3//Sj5XlYwTEDk10td4BqPpZqz8sgpwg7UAC9bVd33Lf18gf
R0gWnT7X8ZdsRytG9KL74whp/stxfWCjHDnhGPq2/U9Wlt4Ef1pYgnRvy6ES8rEQE/quLfY/L6wy
toseuAmIhAjIP4/0MPsmai2qpWi0zh0YkitgseBOf/qS/mJ3/pAz/+O6+s17rkS2gs/xl+sm6J/p
+prLrnVDQktrO9yB/6gP1pi7p99fSr/Ux48I+89CJuDbPnDLXy9VLHG69J0574Z69E657J8C4jR2
FgOdVWkZN7+/2q+WS+/9g7FbmDg4pSW57K9XGxXW9LSjgWZ4sFEyT0B9MnNyr+Bm7epxBCaZKLHG
RH7/+wv/xcd0XQcHpCnZpISjv/GftohkBBacVug0Kt+rVnHrmt97nFgAIBeS93KCpv/59QLXtKRv
SgpoNrhfrgdwiBTGrF92Raxd91FqpKiTmmW4dRsfgjOskq74m1Xza7Wsv1yC7dhQLRYsN4714Zqt
27mpPzoNpgiynpHJIdCphL///Sf7eBXXxK1hexb8CMG9YX9YMIwAJ5eJ3riDZ+Ru/RqttEqRePz+
Kh/vAK7i0QfjYGK7wLveDw4//V6x3UIldMdpN0BjWNYyB8iS1jURGaO9mMd/fjHOQLbgQjSyP67K
Lha1DFH/7cyQRpobT4x3ge3IxPr0+wv9xXfn2SZtHfKIiKUUH1ZhjTiyTLxi2gGhuM5qp9mrmGSd
/4OL2I7et1Dus239uvRY0R42R1p19Ay/Euk9IdIE1P77i/zV74Penm+LXdF05YeLSCJGXSCx0074
7rCvl+UusYLqIseR9TdnRL1qf9qgLH3DsmNg0nY9/k1P4Jc7CaX36BtOnp9hgKzMv7llPry4dDgg
ecJ0fGHz7AmcDy8+xgM8/KLIdugjEcktiRk2d5L43u62KjDJHCY48N66XMIUSVxdDfVTlcM+vPv9
t6kv89Nn1G/DQmFqu/zDHWV+vKeMVvrLJLJdZ47Z8oLTQ/k6J7YlbGnK/PrglbF8nYY6dv/Z0n+/
Mtu+pV365MLIDxuys+AHaZY+34WJn+/npHSw+frzmvGJ8/DPPyTbBk95z4cvY+vf4qdb2o5xKZaQ
SXYqxjxlRG3zlT2tPw6hvezx1fV3mfL7q39+UX1L03uUkmJHP5B+umiYWmbiDU2+w/CLqb2Hofg8
BFlNjmM3NRjgwF2t1FDJb//wuuy/bkDfkiOzMDlEfLiuZVYlrW/UPEGEq9D11LGPy/JTm48IcNDl
3ZC2ZT///qIfthdwQMAUcBC6QtI15cTy60XBrtheGQgGp6g7bsfOH/MNqdly+Ju75sPN/+M6nLJc
O+DO56j163UI6g7GtjWKHYjp8BLrrn1Dox1VcTRXf3P3f7wzwDO4iGdwH+gesKebhT//fnacu1OG
Df4Yd+vuNbn+/RdmSUtvVD/fegHnR1292PxeNrXShy1Z9rZIXGnZ+6GLHW9rzkt5GmJmAHgTwOqv
0myAvot/KlAbr0otVHKlj0KHDZakmBH7NV2h1uBICNfaePRIcyV3BMvli905NrLnuEXc2ngtcYyD
T+4qAucmYquplPepAjF+QuszR2ukP9M3JFyM4Hs5JE+EJXSwOo2yOKRjyVwJp4E89QtTi8vcWlC0
RVahGF4k0t8Xhjs+e5FH8l9SM2gos8B9yVqHlCrg1Fci7Zyv3ux4b+ZglrdYtFDqeW3nfUoyXD6r
3JSYujLm7OARljqY4EtGi72uFe9k43bVjP+xah1UszZ0NQSJ7j03MQmJYGBaGn0+4IikzEq425gu
10M52LRB5RAdna51nC3j96Td2AKq6MFN6pS0KwQ8DzmKOwuSpppcFAcRXz81wmQfSm5QC/+vMX+R
IC9f4lzmwWouCb3BaJol8xrKAe5DtvZ5G4rO6dZu31c1JOOog5M6RiXW4BDQMsprFP7ItDpGlkKS
5K0gfeSps4QHvNHY6JQ/MnJlskbHL6LP2B8y3HcRGhq7ajZIWdqHMMu5XROfZO9gjqeFLqCJYg/n
Szod8JP7wNYJlEIuSQ4055MiP8Klja2Ncjsj2425X7+FhbNcO8liErM9N7I7GlmdX0LtDOVN1kTj
zZyX9K/GiC79RZ8s5cTOP/boD+amLA+2T4jFkriYpmVZ5p8mQhhfLZGM+IVifySHiDWo59glo/Co
MxrabMAbSMSY8pwEJKfQznlvwDcJfXiodi529rshy5pkZwN2J9EuJSkkD/2yXMecHz+FHlDSo1dF
dXrTMMk7q/dIEogqnPUsh94yhz4h8SsmabsrCLTCORrZaiQzR4eh2G7LO5wkYJOZfFZwSsYSkqEt
O385Rr3CwAOk2dlWmZujIa8UEn4jcaxpnQJ6/Yo7TZjrEUG77l2jX65dK/Z2tehpmJZ9b97ydmCo
NCbagjUBCNJYj60SREaQzMqUTtUElkQYnqrV5LnQDmm1ovJ35fxK+HBtr6zIAy5GwmDXXmQh8Xl7
I1Gps4XGSTaSNXvtphBOiy6FDlQBNRiU0tGLc3JFLLG00a3xnuE0M9k7/Qd757FkOa5d0S+iAjSg
mV5/01T6SjNhVGVl0oIkCBI0X691+ykU77VCUmiu7kF3dVflNSSBg3P2XptvAhFxRZV6nc49psS0
HRHZxLmsX9w0kfnWufjkrlLojDDKUVvK7dqWg7OnN4ecpfbRohA3WCDiz6eVEA06kLT788FoQFNT
c/HiZoxMFGM3ogdwpXZgo+hWZL97NFpyp8i/DQ6FnD0PeZQ/5UcFzKR5ToJ2JOGtu0iJg9Wmggwx
xoa7vO8VcXF1NL0hB0WhK/18fHX12ssXxqPRTyQKpO5VPnFEToK3bbMGYgguYIuVpKF4bumD+4W5
mnVEhleJlP09VXM6nDNR4z6GpNm/1qxv1c7CtPpTpLLxdws+N2dTFVU4snItDjw0jbIZIkSXToeY
xMrXgMqfvEE8mnvZeDl0RdwjLWhVkQWHSah22DaA0Y79ghAHTka7oHkNnSA7AMEfvyc7kzTrFkX1
I/VwYh+kqdevTjf8tsAb5c/OVeij4I5xC3TGxzYdRUP+yyZ5+2ijArS7W8Or3NQtapprUgVQAxI/
W4C9DMJ+2hChPEODpdEtz1maOMQZwsPgrLyurFGhm/bjZu1QpF6ZetEnhXSBZjWn6XoDbEOgjfHC
BnnEX7eaAXbVBuvQnrNqhKrglSkiAXdum3FX5wrtvpcH2KECU3/aas5vhyXit2lRWlRwa1WDKHAC
wOHkvsuvUYROdJNJyZ1fZHmS7MlwBu5V0zpANBPUzHKLpSkQgPbWR5Q/jWS6ZoWdcXawD4QnVyeV
PC7Uv2Kj0G8z0mCJdzaElyDwvoTPTcZZdsRNpHhHZpluGsJN3roeeV5dKu5zOQ7OrpBJc4u6ESBt
4P/hrDBtiygVd2oCAd4UE7mIa11Bx6PC2IeZxvTN8rNra5GPO0qX7v2vJsu2qVNMqhGHWr7ZyiS3
hlKB97TM+rpeCtsdcVSMOHSUvUoZmN2MlGMsDO1+lMmvxvHujIQ+gB/iT+M0ltMwGj0u+R/iQNen
yau+vZhkLuGd/CJ+qjEVHapFvC1MXlDfvDHlPwUdqM8M7Z3QmF6WuCxv/WjVEJLlSxDXFaoSoOsM
6m503i+EhIL2ANIHRYddDmmr02zI7rginDHnI0THJIRkWlsFTNtG/U9/GIhqqdS9jOaMaQcDt8r0
uBnIm4X0hmO8j3BuO1ljrsqF6zQ22cHpoMu4vcrv0NaD3Vi61exNzsIHfLpv+p2QPPNob/SXr93u
T4iWnwwRzDrP6NM1+sYlxkPP6W57KZWOJnSd3USP/tMg61r57NxreNO094RVa3gMlE8dWyTLM8ah
FIHwX/k+fJDjaCeBi64p73AArz8D434kTFKRr6b2buYJIpdpdeF0gJmNiPyJsSDF6YVCg9acsdIw
BH90qGiQoO1IxTMuhDwo+ULC5GWyy68UV15KhlM4gtup7PCyOgxL89x7GmJB1JeZvceGgcFMyOCi
z6H1o8eomPzv0RKtmfnZshcmp/woBFAAdqUGFgHqSNcl85uxQw+LKkEsYzyTLtu4mmn/rrYXe1n5
DZm6/MPZ+enkffjGFzc4+sqLutdTJx0ZngbY+vcxKRho1gf9w6H4+V2mzjr9HNQy+XsSDPtsT9Zf
XYIJ0MvX6pn5apnXr1ZGYFwmnFspHYCdBVTwajNRALZe5Jex8bDTbUVhMaJLRLoWPMz48nDf14Lb
rRThdGUzfDAb3fveeyeQMydTIL7jrPiYk4YpCSKep2VYTpRH9d51XOfbqdQI5IZ4X3TYb3ms+1c4
bH9FrV+5WhDLW03ZyDJFDMgPoj7PpU7ibYQQ6EET07luoF82VCgJiUw+Q6u5JfcLWCbW2dLbVwMZ
arhIgU6Pzkqq2YRFu0oQX1WNn+39wAcSq5FeCzJuvkqmDPdxB3rbFRrHBIbfx7BA5CPWu9hZ0dsw
/YuutGz7eEc2RPhlgAiwjbYObq7OqcdfU4praOv37bSnKhXoedRwWNBX7adJ1LvCw2cA2IxVn1RI
ONP1Hnm6JCYlugQZUMzlW3iT3VW6Kh5ZbK4HPRKsaMcwQdSXyp5Jq/B+M6IGQZLPP3HVVk9dix/1
wk9YrrSYAjiWAvbXlDbvfjW6z0MSkyNaLhSrxNDdl2PjPzfkVTyK0rOGnSKGAQI4GqMz1e1dsRqE
sO3ATaVQtd4gPkDh03fjVWcw/PZ+gC1pJUxqXnyWFDnwyC0kxZ0cfIxQEYg4tXbZ8pnzw3yBQBag
eqlXhmqbGMIpiSVCTDeqsbnCdWbuKAIJOVLKIFKTkA9SRAiohH2HeelYy3sMBPYnuOSZrOKqYBae
hjWWk07P72S7xEgBSciGDcWGflhXLyM/QKwJ0tRFgfQsLbEsXruwalDjXU1cpQMO5NzZUgQSWeIv
0eEiH8Jm2dQ+hfJKZMEW9hXQ50hNOeeQKfMeSCdZh1NZjPIT06YtrpUilO7sw1TQtynsLlRiVtvp
xicJeSVwEi3rJN3G39P+1WYPtZz6I67Y8orWcZ8DlFxHYnIaHhbSZ7JtFRTk1sWuWBVWVA3FDdSn
t1zgZGBS+QxjGZbD3ciqT+2qwkacJ0TlZx3iPNgmcZ8/h8ABxwctgu4OsM8XIj+5Wxbt7n1DDosZ
pXPw/VbxNrLhJaHG+dJtMqojwbLE2VDVkVtnxN0UlO8j8L5dD/e0cBA1YD3H8U/8MLlmWdwjLSxQ
5qM56+Yj61A57soyz2CzjBRcmwVTw/tajQDKBPnyx3lawE2xyaJ47nE22hidrULGzabrAPtoLgtt
SMMjz9zojOjvtlnLV+CjAYGm6VYTiLwPKX6uasCit5HQGdKXZnwKnTxujgHuV1xeKgfCAQjAVj1c
miLsiu1QF4W575D13hRjUMET7L37XuEl3YddCOOkx7xP+RPy/wMT/pCz2+0ciZ/yEhGyltjstiTL
ZfecqJDzt70BOjXokzNzWfAw1GQmK+e17+DE+dHifmpXLT+lX+WcSjxOR9JBIqFUt1z7rE9kdgVx
hyu6geQxg+zwCTCINg0TDnzgSQUBZiICw99kdUCuD89Cc6Y0jI5+rwGItbLNjmGJt7qM4RVkyRkE
wG2AaQq7VW2zixemsCdweq9IYYeXwnUs8L1Y3Od4XzB1Vv6GGNHf4azVXedKddfrdv7DnfWTTlvP
munmxFBCDb+xUxJeKe0fY4LAHpmOnKOpQHREOAXfLUnp4kzUM7l0TfueZ5Chkh5NpVvHPjMM110f
IOlzfvf8VVyXGaFZfob3P2BR3DaN8l4pHornoR4bIg5Cuumb3BkyvKx9Wk/HBA//c0waLUm1i81+
1FmKFPdS2X+wM+a86EBsJmsplZSiwIgAeaDGuZsFXta4D/Xb1GmRb8t5aF4cYCgXRemA6LkZ0qcs
DeyNiWE8oetTEShnt5hvch+YTWgr58VFSgkpRKQIKKxS/W4axVvAr5/qNiR1Y6rtr8W4L3SYgkNW
EeyxYARH3iJB6jS9S9QodeQhjuqbghwaSnSbUlu2F76c4MC9YbojnoHATF+FLYoTGuFXI8fJ2RI3
AzlXdJaNtIpwnTTUHF8daYx64+fVYm6JzO3mF9H39R9cLOmBPnDznkV98DpkiQ+P5QKK130e/46A
Re+bPuz5MSt+9AEGjkSBbgVutahR4o6w+trs4qL9CjGIbjo3c27DyInVVWgz5wFHMmcH643Leyw9
RTVOEfEjVfjSiWnngd2raZEvBcBdjhVUdx8EKUBKUMTJeUZXtzqNl5+TtOLJd7toM9IwgniBgOwC
1y1Q68Qe5AfhuJC117KJ7/qlbNBoDf51mvtjesjztU94r14EKQgh56YrV7CODSx+UiYu4F+HrwN2
vhmWfuPM5CrsQXRCxQG3G1+X/kCWVCBX39tVaOclpOhw+DnGGaU+ScjhlcG08BrkVUQa+KhDy4od
j/3ejCj2NxLcwiUcMdK30dwP2YEbBNdiUit164WVQA7iDU217dux+DUSIFJsi65v79MlDmemQp4L
Zb91XUQr67IQHOyu4rMwLOq7ZO5I33Un2ihgnQnCIQKtpgjthIdWuBHTugunxcn2rB6Zu4fOYB6n
uQSJ7JkBUmDUWU9t4zhyyXsQCmKbGUg1kiYCA0VSIpLXGKcnSnSC+FARUw4IeDwBcM4GvglbQRmK
fR1F3XfKnHjapRaqIgatab1tGcbeEPHBMbgsI1b12C72HtdYhQGH2/7esQlJ9zIZc6TnuucoQS03
DzfJnM39qWECDYE8ajgVeiWHkzy1wbOtK44oc6pXf9vbknVvCUYCyyM4VDszmeGm5oqDc02J2TwA
j5B8r1aSS8cGvh7bGSMLJ5k5p3LvE0gcsLByRh9j49JeivA4xcGS4rghZ5kk5gH33qYPlqw5T2p0
zZ5A8XSkenTlTTtdrJbZgI80Y6tyaMTMHPACltp500QRVPiFLDrnWtcL3OioH6Cf93nb45Qx4bwJ
Z4dOVTTX5OO5tG43Y1Bw8KD1R0Se7+Nlgu0VdneiFGyaqO1YkUIf3Be+QroVuwqVSE6JZdVH4Y+a
BRSmqUU8OMrvS2L6m04AuW1Ml5TYrGsYHvDF2lFiRhOQm5K+g9FufH0XrRHJp5VL0iU/Mfxuc8D6
m9Sa7F16Q/xtyHHEZadwfPmOAloGTDtYjktS4WfpFwNSvGHqCCG1gIqAcWWiZ5sJmm9bk1ZJcUjG
yH9biirDPhU6Qp5C3QAvLxYHBl4iAvoOlSDuUA7aHS5NMLobaQdPdU9ny96BVJ/jrQMAXWFKcJx4
p/vW0K8mmQNtOVURj33jaI5qIGv1uRl1Jun41cFDXoUFzBM3BH+f2bw5ypQgbAi1GnH8xeEe3Uey
JPfRoblFlsjQMpNKyHYcNrTiQoGvJlw+oqiQL3zm5KmIF/T6mrjNEEhO0vdXzWj5WHgzFzbOqKuC
a5IqqvlMiEjwJmB2JRuohCSOD1QZ+zWFCLS7pCU/YZjGuqQzpBVE+rrDcpc1pdVbTFXjz0L0jtqF
0E6C30uMgOIHiIcJ0NRQ+XpTqqL7wofgFttuta63mZAbBzdDR4scErhs43mDvVUEO21yYY5pqz28
sNbnJVrXO6tyxT70TZVKLP1WFKWE9Q/4PXL1fVaF5GVeJ8YlgZKMkCiZ2r2wJoVAZCVjxOFUVHyt
4XZFRelkp7aVFwee7ep22U649dp7MoCaaePRduc03cHa3wJU1PWuZqgT7kkgrMQ5HmNUH41Pbb9r
hN+tu64X5N0HrVHqVfhND4fR5Xx+zCpto+2YzHWKhA8q8Takr4fBoRaww6pKk5JsWaz55IMrYjS8
BElfGcvxF9t/k11a4WtUprBEKF/3KcCK+c122l3P3lDFUIEbjpq7fI7oUBN1U+Z72rh2hMCcdn2y
CwIbHjH1+O3rQAoI9UfB0Zrbv2y8c47BNn/v5ZSv1yJwx3qvO7drf7GPjBfFddv+sW6GsnGJC85p
y+QwdKEljIDBNxnH+7mjqj1WIfmo+6LHIPpK76BPf1RjrCh224Vk1MZHWbmTnHugK1TM8WkT2Ex/
VYHpHGy5cSNh0Ss/eS9rwyC10mSz01kJmnxX8YlyTO3l+EpIMyghB2lZR/k0EprioB5V186yEG1u
VRokBu8JV+RuzbGY4DhOYxzWwJ+ffdnVly+7nr/wkYnHDpBKu7Gwgx2ipcnJI1pwCK4nEmGKY+rO
TXITlDRuWNTy6MqRPhnbhbURvnCbhOH9WLXZI33fguU4n43jgMVLvZa9Ms4S7qmR3BboJYkHOwHJ
zFvaOCK7CaQNxvuAnkJ1DKOUFAPfCWS16eCy/QKqEMM59WEV0jJDIbAPAE19l9Po0nGmt5GQDY4G
l5PmaMMAwA4RX1djn+roQYdRpdn+K0rsyQ2ZhouhBAzU+k3s7OlnkypQp9msTh2P5HBIZ9U1pynS
8zdldxGwx6Rj8lBMM5bnAjhyus86VwBubtam3VfOPGDS03hnaqxXkV//8bK0Xih0Fh+AKZkYhgU2
J3jCAU8Gaw5801O8Uj7tYpcQQA4SE8aU3Ndd/oW+iGAcp/XNU5LmAPWCJXKf1qBqo03Uts4TCV1u
e2wxxRNhQZICRNaVZICtjrCFwwEQF9cqctviHE5Q5DBOJvrauIRnboxY/XsVdMFTHQakZbhCjX+S
DBHT9crkrNiQzO3cdz6hw9teqfAp4DD8S3qgrm4XENjfvmgstqcq65zHNI7DR6ep8Bstg0mS9wV4
9HxPO3V6WhJPh1ddHOr1OgmiLjvZhTPkzejkQXWoB9EmR1zTY8u2UpOLte/rMpZ3uirqpzmLrHsw
/iJAa3g9DvpLS4jDNIL4pCQnmh4ZJ/C1z9f4OOOsjw4pqyXs2nzMOMpzp6Hpr1dIVhCwZYAasqvv
VpP2YLVIyiRZLu6bo+6QDUMFXsKJXDnQJlu0QvK98AsgTwy/Rr130RQL3O3RxDOpy/ST0mW8Vi2b
62bFWwkGru9ze5jxMj1lOmFnTshrAOk5ADSttEMUklmpTveNzqoXbcoiP84efseNGoVD1xc8FN0c
VwFeRNv2p8tmQ65wLjA5SCRgRbsLwtRprllTK+8Hp2KmIoJW7cCD7voHOczqW2RkMe1iRN41t+Xa
+IfeE1btDLNf91wtZV0f5NjhMAzdipHSht+u7Klba95q2GXRKm/8pqToLwcbzXdQQC2NJTLr80NU
YJN8aka3nvY9xk7mH0sKT7FNJqyHGq/kGw7JpmKmyZAaZ3Xk2uu2URyzIzoQAeYJWdUcy0dTI1iX
5QegjM7d9bpJPpSCGLwX1VDn+6FnXkJ5lvuq5qFLi+lH5hLdueNpyMX1UA302GSwhl9yFfjyW35d
7lLRj8NtRW4ICJXV12RNgzS8GvDVUmQJf/4dYLS8ZpBXMUMD8nStyqDjkZ9m/S7CNuIAbelbUxZO
+YsreDh/JDlza+YDFdGyFEwxzU8nx+9G5zDakf6xnhDkh4zy01Yu21yvibMflSLBveeDUF37AdYM
imHokYwTuvxKz9JXR1ybFyf4ApAPjF0GjJe+Ml3/SXScoA174gThoM0+vEkxAWb2QZudbg99FEac
jtjYsV5f2rzW4iopg5hc15QD6HmNMeYA/xw6kj2lA8oLJ29XXl3m34g+S9qjQdjS7YMeZNeTMKpe
9/mAp3Evg8nA0mkKcZrAO30J46FmzJFz4m3XeWk3SdfNKVtvCWlSZlTIPfTYm5TzMym9y8gVszHY
lxPMzIBWqqTIPrTMbrED0XqNiCsDqLIHTZM40FonYoh1CpRAVs2aXYGZH34vSTZXAA5lS0PLDJf6
iy6M2hcdGU8QlHzRHVCwrtSi7L2PHkCFeKNwOIQ7ZwHheIwxXSR4KFnM2f07f7qvbccdSeiKdt8N
ldtzD9jg0RcpoMJwBe6/NVleO+xYq2x3Q1mp4bGnwmFulirnayU7IiCoANNE3WgP7xNkn13Nto6x
tJTpS9B6ENv4ri8H0rVicVjcAizdAD1v2ceVt6SncbaYbIF1uepMl56kbhLeitycKu6314jp+7Ip
DU2kPaIOO28GUcNOUJh2qqciijxG/GEDHGlXhHLtD+sUyvoXeIV0eJBaFDcp8JHuZvRjem2rj54G
5K9XzNc0kOQHLCF32F2KyfSsu4ARgqaGtAcvaGX4JMs+uRs9aad97QXmMa7KBVdqV3egv7FOwyMk
88Fnch1Oz5UrlumYi0FChneCOD05qAOT06gn3iLlzZJvqJ6wlWFB9pcz+eVTd1fpouRNZ5zkf9ha
LYQJVZNDmUdMUbkt0hGnxOjMLi3X5SJVX7MmuinrtI+OkPWN/uh0JYDAqoaOxL4MaOi8IQkwH3MO
HXvL98jAvozaUO/XUUe3VVoGn5kGt7py9QBMACQkHU8C/0SQYaLox1JnBKAkIZS5Qx6PJWIZidvs
WIBO9M8t8EiytUdJB2jvL9PUsv2J6LeOg4rYoK7OyIaYlddQppXtr8whCevUoPgBC1l3Y3m07KT6
CvgfbfFVI4u8WrM8AIDi5sa9cXI54omCQekTmdAt2vyMVo8m8Q0CY0DPQZeq7GeUkxYCDWvKZhw/
ZWxNsJ0ixfnL9Qo1XWPWBWlt51qNhzEKtTl3c+tZiJ8c8/YRvOHpBGSnsgqhTeB9kTQtu92U+1W3
IfraLc/k+E1i68Vx+UmCMAPSrs8IHWHM3ofXE8Xanwr2AgwUDVUXQ3wvo4dxLWBXRAZTEVS5vsAP
N4fVl0Ui4TOO4Bx2BYrC+xp6BwaPSejB9JOe9AmVytgdaWb1ABsp0UNSEOR01QPWGR9J15rfGf3l
RB8HPr4zY62mhS/yAPZA5Tg/eKTqFzNb8ZLLcPqIhkLeD5y9KGvt2P1GzET40uRH/bSdpFQP1qce
2IWBnpgPRCuO7aijPQHPnNHZpvDc+TsEtZQducaROZeZ9CaQCszFiVSGubCB+5eyRw1u8EEZRr+h
vVDobmh1Ujght9EF8SBKvXmLw786nPqQXvexzyyqgErCKKLXI8CG2isLMI3kwN2ACywJW0MV1t8i
jwTFg1as9zYu3xKdupkQsAOCaJNttRoN65+uVqhPHhhhQqllUO87uv5vevY9JEou/KBtPPlZuQ0d
z2+oqSOWYeCKWMVFllWcZ2XIRlfkek5uUG2HLrggQkNOFM3pG40GrPGmIrN9HyIo/BNK5TAvnULi
gYY+FXu/AnF9wPYd/TLK1cs9JDsKZ8dpBGC6FA/XcqqTEfSSyYnm2kfxQDnhhH3LkPTiGbtZPCDy
TOujybte6zSgYz917XVGi13tgK0Ej4mD0XOrYKZcc/XLhES4jH27Avb6p6hM02OKp6YlzAE8Amyy
pFNIR+H7bpuC9uC2sFTh27UGlbtn5eb8F69cp+sycKl7G69IkeKP/OlzvhK7dXQahpnb2hu7O4iK
uF2ji1+cH1+BTHLLCdtnMFUAOpw+Zp6fCPBYU45xcifIl/6MIzMryumxeo3MQpXf1ybFYAPoud2W
fendZrl2oD21+gVtBKzNNKjqbxeXojkMOqZRN4GhZj4rl+VHnsMgu0OCSx+at1Xg7asiIEWCJACY
Ck54P1sqwF3TtNPHSDvC28ZUTo9DRxIg7LBYA2RrfY8QVsat9cbnwHNvsyb8MTC7/MltjC5mKieo
UE426wwDac4hi1aW/xwEfYtRk/lvzNI+TByxw7a5J+t4pnFVx5eShjAOsq9DYd9STv8t0OMuM5d5
qbnL7TjM6MMqbjAPDsKhCIPlU0hPPkR+5b9rWTOuKR1S8bCdzuauWucugATV/KKjGZ2raZyXV5vH
8tcUBtlXRA+0IchmCG7SUZA0Cv3QeyRko87vmk47tA5HHq4dxH356QSq8nd9vAK3GzMVfkq1tM59
n/gD8CKCjLxTUKbhd6zKUG0dX5lDjUIKEdRqW8qwxStuQ3gAxdawNCQcIB03vYIDUemP0PhYh0Va
NgQcwcMAa9ESJo3JOCWV29XDwvB4dQRk9iplG88M73GTyjRRCEzKEHhAykB251bGsZes7J5nNbAa
qGPeydu4koFAoRJR3qEqpsjo4bN/ezzCloCMyDc7VDIDCKrQB+jWt17INTYF7RnAHTbeBYREnnCJ
BuQPKTpbt3JmBgQPp0i2Xhl5N3lZJtNhSXLvvlWu+E6ALiYsqAsMTC8z7S0Wc8jn2Tqv31JV1YuD
iNluSrr6f9jORtQUDhaGzQDKeN0POMka5AYDkTIjhgNY5EZm/p8+qIkaWC8d6O+iKEXxqWMobnul
8gqmQtDO4F1VUvxmPAq8cwTGNZ/bjAp4E9UW8VWeALe49GiGnRqn8lYjfiqRmYq2ePFIRaY6MLkE
ydLlmfeJusCOkBLg1r3yE5eQ7OaZY04Kn4S5gBIgelaIpBOs/FihVxkHAoIK8o12Tg2oUG2huC3B
ic9BL9DKLm7PKolmOv8mpaWvZMZRY+MVvfY9OKv8vTFBWmZ7p895IOjvMX9japOPWyno3SNTSMPX
LkyVfMdcouMbh6CbDFEN7uBiRoSx8bxeAsl3F+KQvQwZ43PMGPF2zgfSu2bT1jn4OxbCk8G9TAVl
e+8AaTBpd7EfIUmo6PS0PwLCUoZdKgsis4KQpEyod2nubGKvQZHl2aXQr/D6UjRQ00J7uqPjSycN
En5GvfdxIW2sF8qr6H9a0bXeHQUONqySjUx9liuG6iuF7b2/deoZvOntUhctA1C3aucu5WDWxutO
ZuSU75yq7jziIvMgJhG4LbMTOr22uXEyMoQHxghLm+5s6gztrTsOqAaplGK8NF0oHLGbklhk8can
7htRwuZNxh5ZScuyd2BMV8KDGiZIXBQRTtOisQi5Yp95oMvhqvNXyOMbM08VMTb93HxSitj+0M9Q
qPVcYjMYu5Uxwsz98awsSpHdwASKhr0z978IhMvqe5drEu1JSXPUdeLkIF7rFogiX2owZw9LO/XT
G3gOgUm88drxhNwP7lQzrSlCUwBxwjsulZBvZZb534abWG21T/TnDnJWfZlJ2oFIvRhVpLMRbIc9
axV++8eOJ7HceohqpwuI5oJlYs9+5e6d+2PKjOWLyAYQX64ZLNLMxTR0fmvOe+e0DHtkELIMY54o
FDXbcoLPBteYQ+YvNWdxsFt9vDFwVtmABHuIYObvqI7to7DEahLEHBEml9l0eEXHhu7NLyum4eSp
F9kp9Uj2BoHK1WXrKNX4W44KSpGr1i68xNYRI0efo7GE4nRhDBONcZM5rV4niXefbdFED4hSFF2J
NfA/U9q+5V6UQSBo7zR8wXQysgJ8TGMQwQoYyShIIfKtHYFJSLwOQWSjt7zwUSiUCi0AEKp+ht8U
hVB/ZZ00yyHMgAIdBjol6ipzGYuc0oCPs+tUVbPXO1UJEXReDMz5aCTcEXTekpg9zAHweNGAX+Aa
VSHIonwdJOjecGnQB3mEzW2GrJ+SY5qgrnp33JkChuPP0p+8RYn8Gm124+3yRQO+DgyZcHvGS/G6
R+yoKI0WGp6bS0anfzeKAbI+KCAh0HkNvSEoQyKL5FKL8nr2piFA2The5uLYPKcnnobKfcYpf5lP
1k4vqDVW5yH1ui68cZ1UBHe2XzU21Ji97KydfnQ3IRs6mLb1kvcmr5FsWJ6bvFF+85aGfaavSf/Q
9G+0cqoHQq+WgoOcTwuo9TpHvRqz0qZH/p6ZS2rZ4txXXdqanz0hKS4kg3LBu5h0hIJv4SgV8Z+i
XxkRXXKbbOhSjim61N4UzIz7pqZpHszUuuPrmJF21+D+CBxkOaihiYxzA8gV7yFdRWo8Zvaxv8UU
WwMIWalxuPsn7NNvE6KTkBqwa1Oz8zzyAJ65/4UttqmokwFaVTJ76keAeaE+2qVGD+Tk4wKyV9J9
tKTROn1/LqtOZVcLCQDNcem6nhYFY/z4DxjntniN4Bw55zHkGPawDv2CekWnVe7erZM7TghEzDq+
kxTveredKOIYJG8R6fWiFkckTwmbMQKuCRQflus2C7OqgsiXmca7s0lt1xhhvAO+s4FSXB27QDn1
D5psfXvDxFIWr2GEiuaa9A6z3E2mRbDXKIjpl53Pu1GrIDPEGJOcixAK4iakR8ranpSlvy3iLjpx
/mVuWFDEIQTp0SpiakAsuBEcij7roUM2aCsOxpuE1i8hBwFn4AHQSXc9Cs5XTnSiMswI1vWIVVrS
4zDnWTAf04litXsCl0bn6VyOhFk0J+Ygnup/gehveSIhgKNNu447F2fAKm0/PlghRo9WEojMaPhp
abUQumNVVXbLpzIth78DS1sohquATAYdH6Z5oEs2O2i4s53vrkVATFXtQR1Z0mIx9d6qJUQHSipI
QhWba4kcwJg406yeBA6T7eZlfQinq8zVYnYtufKMIXMi8JJiPwnfhI8p+OCy3zDhjH1zRh8m5/va
9wRbheW9wZoLi3SCGkMWABx9ogl2cd2onmRIE5P14Jc/dTUyBS5EJh4mCJPfBaaYcSPLSX6xrZF9
I5kRvkZrk34kaHTHTYeq+Lkc4+Q4C3ftT8pzqg+31/K1cWTylpsmt/hhlCnbQ58nbNd2kHO9x0jk
YmIBH7xdG4bb/2/HL/4BfLr4zP57N/4WRq/6Xfz6Z9TD5U/8w4rvhCFUBngMEo8e/uy/Qnn/4cWH
JPZvEa5VeGC4cgE7JVjL/oPn5MJy4D9czJMXGzkylf804zvBv3kk1Ce477Cj4U2L/0+Bvf9qO5P8
BYCCE2Z0yQUm/fpvnlPXJzSTCHR1KOrkuNCpR645iPF/Mbf9q1P8r1e5ICR8PGFCyET8zdxWxDOG
HQ77B8FQjI7QzTRHRzeff9TWffynb//+Hy6zf+as/ZeXCoUboiChG0eN6oV/856lxvdHUcniEJGZ
2lGmJgwhRHlC9Lr/n1/pX52BfKi/vdLfbHThJIoAa0dxsP7jxABrfvmff/7fEByXF6DVyhUglxnw
AlfoX316NAUJyep7gBptmevXxdiQ+vzfaTuv3cixbcv+ykG/84B2bxLo2w9BhpULuUxJL4Qsvff8
+h5Undudiiykuh4aKBRQlUoxyNjcZq05x+QkXvy0E5QRlyhjC2tjYQKqPjL8I+JWNISH7BPM9+OP
ElukoEU3F1NzRq++7XfF2EkKfrBR+x+ZkxsGUSi13x3//MF/G1MC+oRtYTCm8KoKeeIPVcdCKa0p
A8La30/ZEQP9Ki/P/3yN3x8+A9bQsNiquA0NcWJ8TUcDkVfDNbq+Q3N8sPDO/PkKJ8C+z8fPG4ur
VsPjChvj5BLYWmOykXygslb7Vn6eQZFQt/5h8Pt7ZCTUdLVVZfqekn8zhpff/NfIXgBz/31l6Xxe
GdTBiedUrQV+JFpuG3ER3EwX/rE9RMdxO3xjbf0cQL9fx6GzqlvY509fSwtIVlzoKGaM1RPhf+cE
4LnARL3CddbzNrhztrWbfwMhOIEk/efmpGoxFei6ZKh8HdXEPPlN7qTxxtym++LS2rU7fzMf4kux
U/ba/s9for54gk9vkRqmihbeAf5hncw8ipLgkZJGtBlcsTUPylVxWe9Nd1y9t+th06/79eyOa39F
e3kVrtNvbtZYfv3vl0eyLQy23LzKX29Wwh720cqzUd6LQ8XNYmbbi73ttbt+p6yTC3lj4YUhNMMF
poroyI3f43flzTjal+JS7p194Dmeeib31jdP5vM5/+Gjnc78Qxkg12t4MphkwpDABNR1JJpubXBo
7KzoCJNYAh2gXGW3KBab+Ltn89Ul/NdAgD+Jax2XsGp8DpRfbORLTE6M/jraUMLaGRvHUzb2QXeH
nb1OLpUH5SE6AzBdrvjHPPpX5kY/I3zEG86Lu+LICXI3rb5bp36fVaTNtA4CRwfDYJ9+XR3RztLh
ILtpmyIPL2Ac1Dc4YuPxHzE4l1tnDSTakXMGUwtV2K/DolBSP0SKyQxZdGPqTVSDE5h0RjSu/zz+
f5+KmYgsy7BZeXXNdk7G39DoVTbgi9tEgfkqss7GWKAaREHC7P/zlX5bd8FFAVEHNwZxAUrkYjr/
5duE+qPkdkmOLPtnyplirTuHPEpcI/9uhT+xl/P0lkvhxAc/wNbF+XzpfrlUqFExa5sOBt4quZku
2yvlpb21zuqr5OCs7avkmK+rq/l+RBb5pL7Y39yo9tsgAZmhG8ans10u0JGvd1qyjVKABinrdlPu
671/CN3Qo4Ow1zflZeaV7tufn+zp9YTORKnCoIEkBCxUPd2ikeM4E28WUU2syXNBCKd4f77C6XfH
FQy0+RZ7TXJftGW3+et3F3ahTtr9FG0mt3DtY7r7jtzz2y2Y/FJ2IxobTNClp48sAJdXyUlJ1sGI
XJiiKkk1FPy/GeynV5Hgrtgp6Yx1wZRiL5PxL+NCSaiXdVOmeZMyo3qm1UDaS9T+IxQMg4+NOoID
Q2VzYLIDX1acX64SK8bA4ExIYqmU8iKWmn8TZKQ9/Pkr+e1eBDtlVi0oIhC7wGx8vYqTDg3E6iJb
5zGKiKGkq1gR2vHNF/93V6G7atlgc1A9nQ6tspp7FOIo4kdfKgWpY7zfrt6q6nezw+k8xDqv2mz9
Tdhf7KhOaXLt4DiBr9fcTo9qTNPJ+EAOhYUV1eg37+ff3ZPDSMBwCFTJ4Xj05fvpKbYXtcKTC3Wr
ulc6tbwklnb+5iraX7iRXxdQAeGG15HtJzGaTAkn21wg2FGTOhGCNj9IL0l9kXp4JRrCgWyo5+SD
oAKUFpaxpjQZ9WjU4DqMlpIpCL3j4S6diU7x0qxWyXa21FlSMA+JyaOJhD2llIP4aCeyCtgIa3sr
R6O2JbxGA99QEPyuUok6xsIoCy+UQWZ7EyKbja3KuSW0xqKgakLWp2RTUDFyW2onKKDRqrercOqt
O+q6Wgfr09awccyfNcpF5O20nQUlu5uoLaJianzSmyN1PpMZTUqQ5iBaPT1Vq/FHXIF3oidlOCNV
jmDWKCuR89q6sREakFrTlgaKhQ0VFG6V9NfEGeDpnOMqPqZY1XHczKZzNXfRcGcnhBvif3dUnPrk
R7VUduv0ueqCGgqEnTL2E99vcKwGFuYMFatXKjNToqxD3eWJLm20LQ+Tcn4kUv+q65b8Ur49wKip
gaDTg2GLosRSy/7NCEoDlYc6yEtRdj2UchxjZIvnkbju8WmYLsRwNduQ74q9nJZtcZnzoUrX4bT5
06+Mmki7MDBIdCpU+u5RTS90E411hol2horiws6ImKXxzOLCiLEgFkgZMWbaCC3DqcXoPPPGo7Ax
dSVdmVmVlxQQS642zAHOI5R4iF2od+cUXZ2hfKrwAkb6TpukSn4RFfAPkhQbNIEzvapVJzuC+bBL
FC2ZrTG95Yxm7+Qmca0ErBmKf0wIQCODVWI0jvappBcTb2uMRs9owmmNwQBpozWkW7LXYWCURALP
07gkO9iNN4CRa3Cx9HHgdbFVSOJFYkfx8PYgmEgQwq9istroNTgGG0U7LqiAG/TaCDlLEIbrqmKm
eF8GMrPiKJ8wuWNNug9wY5dEd3XGfN5Tym5WQwcojJ7H6BO2MKAqWYc5I5COMSmDllbQ/Mhykr5R
ZKNASU1yFdwBjgFygHY2KLXm+Q8NTsibbmfWs0RUgfu97TIDTSoB4PQ6FTRjiKlveadna1cL3O3r
mJ9+zqgD0qCmG/raRQ4suwBj1gdja648Cm94JWb0aotXoh36VaM3KnKy0QrlHnWunW4Cw1AsPDgp
HdiO4TR5kC4QrnWDWj0iJBsZ3k7pKJkb2o19X+lQa1cVpEPKwWWikstblVHrYteyyTLElGV7od47
Z2XqTxgzRa9iXM/Ler4wyAa6ii0+KRa+Nh23S3sp3I8BB/IVFhb1tUGtH6zVKlVuVaOl2dmEkap4
ekFtciXwk4B7mUNK4hXEh95tUa2k24imDMSPYkr0lTIhZV+j3VYfE70AfaHIUd6j/OofSysuAw+x
EVgRJUt6F31Qus1xDl/ackK82fDozzHmEOKGX6q97wy9v7HbvNd4josproKCT+ifGbdnjVLikpCs
Su/6iHoLaVEjL+OSkoJnKE5DRrZSjeNtOHZKQJy1H1jhvgp1euYxJOKPhM21utYTc/A9xhtrY6U7
qPu1Xsvq9aJv0qnZBhnWWLA15WqqC2zwDuaW0vOz7ACFbLy1ck251pt+yLw+ahVyHQvFekcmZjp7
zBVhvbMdeisr0sSj1uvZ3OTrtNXT0RN5BNzMrzMd1RKhOpd6E5UhsawOrewxX2LFkbthCwuRMzQr
TZW55XVpzUhXfNuvyVKrq3ltF/QPtlOgBTrCP7TDLk37xecSovJcm+gmOwApvk8URYmRqdWjFBV6
6ERP5Hs6ydoxlTm7DGSS3aa8UYSEw3eZUeXU3eDi72iZTIssql27xy3ozjMGRTcOiuY56DrTWo+Z
mRpn3RQWKBYqbWQvW4b2+wCqkFctburFHVuJ2LVxGKBiNqo62PSRmH86OH00V5nQZboSGe95Wpe6
5naZnXJl0gJxtmm9P1wMvU9bvkJaGF52ga0h/8y6XvFQU5Q+pm4HjBGlFvMhyBEBYmzuoo8qXiSu
vOm+veqwiCV7M+/twMNRwNQ+zJ2CHReCO0rHXm3eUbDRKKiUuUALPo3GMQ1jBT0JFoMFU65GAm3r
5L9hcoiEy4mpR9xuDpZNvnZg6yt9tJla8wgpxyoxc2uxQNPIXumgyEFqwJkykaY7JG82NFAehYzh
g4SGNvY0EwKCZZTO0qn5Y0U+Y0LpGRhl1pLprdBAqxKkqbXTPwadMaIRysiUcUMrbjuv9CuB+JPk
1Qe6QEw8/hAUhGkjP2RZy0rtEI7Cxs9CPrLcgfJa+rgDRqOCstfd7PTE89FA195iYmboybVJslJi
RtSK6ijJm5mWDVc4lrPQLfXBeJvLZC63A0fgyo39yek9Laqxz49ZF91VvYpxRKkNw6T/3xA4j/HX
fM6sXL5P0vFHLh12ku1MgJnd6Ws2EDIcp21RLf97QKz44sjZXhK3lm1Jo02qBpFomJi9RDkxtLJG
09ZQYDRtN2KTVkLXEL3y2CLSBKHeaImBu73Mn5RCdkTXRRnCIkZc/NASpAi0VVTsOcyxjp8gJTD/
VNXMzoo7Kd97gTJ4NQ9qO+/aFPWHW/XVbK7RHKofosfYCcPKRDXWUGoNXFOd28caCEeHK6XJjBXH
9O4HELAIKAtZYaZnxVp9G7PQamtCVPtbfwQxtPbJCsG8NDPPSSpBz3jolpeDTFKTlwHSxFuMLATp
hqKWAmU77Z7ysgYHY29ZfYtmQ/5s9FyPxD65QKu6fVfHeOSYWK2fKS560i/Bl1xUwC4cV9bOfDPJ
IE9dMgbFW96Gw2tkDTqKQtq8udui/r0p0tFnfPuDvEObO3lqYNjRJtISq93QN8713ewTcDsDP6Si
fF45YffUVzyQ67xT5cdM3SFcN4bIaDUOLRJUpI+atir8wWi2GMkJeS4GA9p8VbEf1GuVmLkyhLu1
Vile3DstzImtoQTWQ4Iii9zxognDTVELH9s/hIGBaK/ZJtq7kXTHetMm3y8zq1eEBnPrlQotX89C
UfhRhROW9rEmW2Et4EwQFBjH/XmnWbGzKqeMKi+qM6a4Co3YGT1a+4zBDk1NE3FVr3qEVPApAsRG
ays14g/fLmuxCbucpKCoJSQ8pVt6VHskO+sJUcwPBE6ddoymWEnQIkxDXX20mB2ne2rlZBe5bIzU
Q67GyuucaW1hQWdq+8Gb2fYPW4VU6m6HC70Rj5yjSnEZovYeLvpctctLI0NSct23GHd3TdjqA56r
oSfaDQgxggNK/qjiFdoTHFbyaVuh22y9OOHdc2ME9ewUhhgBE1gnGV3btOcrfCnEmdHO0EBhIFZI
Mg9fYPhKqdh+H0FVoAMZi1DbKlWWmD9amfulm0lTfYTqNQR71ASzemFUzawdaA8ADXCRuqcK8KRG
57tHMFON5xE4OcciYDgX5zOFK7bkQIgAgMgeKpLwIGUkWs2c6tvOGrfjhLxqdIz13HbzUwuE74dB
ub7cJhxx+pUW4Tm5wPRq2WQNDX7tMnVDpcNqxzo/eug1dYo4YBqiLSkCWvuztfpwIjjc9FGQyLDW
HhKse/EKR2UabGnLZsFV3/fGgOx7adGyx5ckhHWWmDcW+tXhIIiQ4wNiZsaQ0FQYa2RJMjXzve+k
zKq+c9faiIgf8iCfHhSDwgUt6VzOhxHT16tDZhUCvVgdEC9jAQYSmFp139D1DwdrG88QZcBWQFzZ
dNmsFWughZN2TVWNXCc9Typn3esKswipgybkEbsPUg9XsWbexJkKOQ1vYyYz/Clm866jhh23dc0+
55D7RKvA34Ptg2iBxfkKzGymb4Fa6eidxRSrP3tQhabnNIqFDKlMksTa22wOxWOk8rUQkGAIZDPs
Q9uLBgnjknFsNPUziQCtvqbY4CSEKOWV2KR6bgZHiMrh0uCfO5T3sZrgRSXMOlmr6NgQOs46Tm41
S1D054poeHUMNGMuNggUhRzhEoLM0hJlYo2uuUfCy7zzSFpEmrk5fMPupkJtl563kVHYNE0qHNci
UwrTE0Yub5Hwzje909nHsWuMYpsJtUZGKefuYPXUV66L2Bh+VkHnKFtmAwIsW4co89XUZK120alF
r65xmM2seMTjDo/6MJkBbgYdeE2e4ckF7uZr2k2bRATPFnqkbXXbdz60aC5Tcrk5H10Co1EiT/J1
qgeZ6JnYYHsLtCswUsm8hygFoIXXuUnkCidwqqXeiByXXaKCm57jAJAsz8YcBWBPJuabYSRKdahQ
x5mU9PEdDGfFTOq010ZmyU4QpFB0F0yUXC6FgTkHblbDYCPQNgjIrwJtd1WkEbkMZKTPIw57Srqu
2aEJsynFI0BYVaqPRWcF067zD2habPNHYaosjWnp9y9gddiEAK/8gVcxMpDNi/7esJCB31plSQR2
2hvhe+lzYobZUTWvumIrnLnzaT6khLwnW1gX822BGrhyTaAo761qDrVnKllqvKGy6P0f9RBnD1MV
hvhK56i8cCKgNah/E3oERIpxUjEpH7zZUzvG+0zNUZY2c4VYGu1p8aAXqtF5lk0G4FmR1cqjwl7K
2Y8V7Diyusqs5ywSdeIs70bcQhZownszBwHkJoM+1EfqS+F9apEjf9ASLO/7PGtjZYX60v6JPrv6
idkObiZH1IooUUutfA/PFKKs3lJ0hcOzCblAIAGnsCHQIu2WGYok0l6wxup1OWA+qBeP8DTq43ma
MX2swpiETRcHirP49BPMwQ625vsQJSnwJH75baKizSFP3mraC1MbRX47Nm0eHVWnzgEZzjM4xF7h
MIJURAAfPC8x4r1YhCtRTWnLXqwxu+eNB1ADT0iro/bYILsNrzPOC4BmZEFnHsJObLmU2LPY7a1a
UdZVNdgVJZ9+Yl0poLZcJES9a2dRwGH1lf1Z4uymykY2h5mob88nzSJ/LQ1thLsBvmsUuAK0zKoD
h/na1IE4CqFn/hbAi12x+dC1D+ouE8HC+KDIo7bjMFzFAI8Bf3WOxYzCMtsyExh5utAvYB/AXYGo
V1RdX65DwyegpWXLiQBfsF9ZBRPqduyFBIgiJ3Pi46QX9XyeohxEgNcrmQgfMZiVd1NoKDERTQqH
K7SGCQ7GyVKbg4QXOawmBfTZKtUnFOLs1nskV2WQji5RpyVA2TgYCPihEf7UtHafrGqFfQVG5s74
MQDmfxSprj8QyFQFe1vGGgobFT7eSoEnP+zIbw2wuRM0nB4n0uR4A4ym83prJjUoBVcwr3DgLK7O
yZhSz1eEDruUeoW6DzhFGasRjf1rAXYCuGSVBRd61BGY2/g5WNWu0tt4N/WJdfRrRT6R6e7fCBAP
/hlEpWQkKLaKiflV0MKbXcKbByvSthGxl02+xSySHiBjju2hSdrwGPVVmGCkyWeEZA4wKNSSfEEc
MjgulzxrCFhpQzlvhHB7F5HBzB6syoHmqaJpnsDfWbdmL+dbP0tmPrg22o2r48THfYgN4bk0y/EF
B4ZFuDw1SpAqWdTstSolbXDWeImwo2IyQD+iPhpgr9hE6hb562U/VvywRNGIJa9vBaISHtA56UXo
18eSrKKVbk/a0cB0YntKXLEqNlNV3g5ofa9rZLlXY06nYFW3EAOdCUsS43vMQZo2ITgONfQlnuA4
H1ejIYObupKS6MZQmd7yVDTpKh8CcZF0i0dEWtiMXZkLcRmlPmHdvchCZYMCDQt0k6HfcB1R10dw
L6zlIxTIVTOPykcUIExf3J+Bsi6wPeiekMAeV1qi2hRYbfole79WbYsglDbnfB9SIGDDElCZaUqt
HF3OUc5w4PWZJ74kjZmlyU2ALRSbMIJ1jQy8RE3LbAWWs6xXtoikDsXLCTlHYByzt9BjYLaRIBMi
9wiHJy0zyBmv8iLYERUrQrepdfO28IV8wmAuUXTHJl8u+57qA7swk16MGxxxu+5TdNBhfL3Hvdm8
OnVFimPWhdGHMIqJKrU2ZPctiOLHKlSzK6dKR7C/g9VekYfah8v61LzntaE89t1QJV5SxFNKsVpY
1wWdhXsLkzoHRy2TULX0bibE3VGAEBtisNSViUV4OhP+VDy0VFxJDkcUeYgSyKwuMWLs1Yi0sl+J
huqppkbRfCaqCu2OE5UO2RkAl7FxLjumNp8nc82Cze5jNjrngUodlVvbaVI8E2a0nF1zbWR/UmPo
MZOFapsGdfHaANGYXPZeRJASN1JNxNZT6lpJQcYV3+WE+UWOff6SDoWzd0yzx9BkM10vEQnEjELq
zK+nSEW3N7YFW+Wak3bk9cHAHlrtIPG6yDnT8OAUfXarS+oX4M5Y8CE5ybs4MIe7rtMJlq0DWLgI
nFVt0WFzSjTazFEWo1f/FoY2SpJKDovXJngGVE8tkJ1efKstzNLUqMwDMttgUxl52CGupg8F1svx
AWP5Yvgp2dLB9Rzi+AqLlvPYUoH4gADb7HRdMTp8L23bAsaQCkaEyQGCugmEgGxlOOVwVXAiu5vD
Pr2izuaft9YEdagK0/5JB1HWQLapMhyEo3yzVEhqa6RPRnFmxiWTDNDd+a62W/UsyG3tgrA2yNCK
ks5vIM54iSjRYpacR5Su3YDce1Ti6dlJRoyaOjAtZRWZVnzOcT5FtEWFeXEspwNKCGdunrE0mry0
0hg/HMoW/La4G+/HPjHQ39BAIwl7Vp0Xs+158Xjv6tIdmSJnbwZs9mQqUTq7JIMaPVl/IdpPsxrk
rdFxiGVVK7uLTAlx8popm4mV2hMFzYbaNol2B82yT8cmZz/d19mbrVbyh0qHHdEBcXl3kdrk93pL
PcPTzDFroFWOcmLzFeP1H/0mCz3ADfjj4iTyL8FzNLByS3bC8IFxmjsYryTVIZ96hjFr0FplWL4E
7J8g59fxUqZQ4vyd/LfxXk5O/WARHsabaYbv1CmZ4nxaX4XXO2Z9HuMueM3oEi/upQyosZlrxj7W
esJVnSqP7uMQMJSrFnDyQFRwDo5mH6cAyC3exgBXmbaxpNIXK8LbJUw3ezBIea00i81vxB7B7UrT
fJsCvZ0hODnZ20y5g3d1wDPqJuXC4BJ2mMcu7AGDV8lPmlcSiEadz9cXFzIFIrjSKeMr5L7PAdAt
xP/FpoLxEm+UhIezjrHfscOBM4J7L9Z554TeH4dKY1eUtJrG24/B8loWDsnFalmZ8Do1/2Xs6F6u
CG5JO9paEp6IpZvq1WTk1qOpL5sylrNOIF7RBrDfdHMbfVwNIeq4YlRs3Isc0qqlR4ZPvuqWd9Yw
qeWtNa2DoDjoRYzFuhsidVVQR+Ce/QjTdcpDbFdR3sWT6ySNDtox83vhYf5o8G32ZRjBKVX9btfO
vt64tslx5ILZX+jfiNT03xqr6A8knXUEVaRN2KdpSgHdLSg5FcZMaa/HZBvH1n6urkwtPjTmvdDi
rT7BDxkiWMVQPx3sjVaz7rQzCnKXGv7hyrw0KPvR7cZk022sft9T2ySQZp/ZF7OSfNM3/b07a6h0
tmFBkDCFIOtEkFJBtdecDnwqrH7/AdWIvDQlOJY/d89PBQ2SsyYhVjwWYemUOJan9muPvpEmPHEr
XlttOt+pQ91fUCYg2pOtH354a/iHep7P6wETIh6LezOs01ZwSwGFHVC8Lo2a0/sUs6lE+fbNl/23
d4Wwkr+J9gUF8Ne76mi5IvUx4zUmdLRjulLuTIsNpUnUya5E+PqNOmARsvza4KZhT54smRRLiouG
C+nr9fDHpBYRzLaXLTPOaJqXKg5Ndu60GXShXMEKCb65xdPhzCXJJ+LuCBsT2HRObjGO9DQEvWR5
RRH5u0LBdChbQhLAvOTf3N3vl2IcIrBVWUBsYYoTWQ3cjEmIscOep5PlalYlnfeA5uXY42z983A8
HfRkwTjk7ehCJyyDfI+TSzGtAA7hdj0FuwAmy9oWXl3hfviHL9dyHRNBOMORF0Dq+tcvLJ2MInAA
MXggIIydJVnwi1Hq3whgfh8WBpFOJonCBrokRNZfr1ISfgq/ldFG7d+4YcKVbKsUPduQJZ08dUR5
UNruxu9ihX5/iGQe0mRBMo8d3f6UZf36Tqe25g8T1aNckEpB9UTbV1YZbv7pV4VWDtm4RCmBZFSc
PMIoZhEAZmx6IQangxWZKCCH+p/OF5/KtWUKhAtEh9M40RBZYxLqRC0AhUKcw0kbJEoa1+M3GqLT
+YKrIDMUusSAgFlAN75+UVHLoaZrS8MT9TzSs/C1DSaeHLRpQLiBGlXHf/zsSOcx8RKYQuryVNlr
DRVAFfDepLtr3aZWnP5GAvZ///NVfh9+kKcX2Z+DjJK172RWmgtU39QeCVvJhX4F5czYdlZFokgu
lSNGO4CsgInFN6/w77PFIlFlqgB1glLOPnmWTjc7QQ/rkblQg0UTUDf1Tag4AHCnvy71/yPYsn+v
265+/9fFc9n8a9Plb89tVOT/c7nUa1FONYkE7f/6+p+EgP7nk3jP7fOX/2DdwPJy3b3X081706X8
1b/i7Zef/H/9w3+9f/6WO1pu//U/Xosux9Z28x7wsX51yBDR/Mu3vvz+//y9y+eMv3cLs+y5LGqG
xl+/btHFf/6dv2w1mmr+m5mAzDXBK4owiKH/l6tGU41/LyAqVaDfZZzYvFr/bar5tyltfnjZJyFC
JOjy/5hqtH9rQhiouZZ/L7O09k8SLlGa8Wb935WTj8X4XC7O9oWERPRhX988oCDQOWoY2Z1jvBbN
EZ6DvcLHOlMcoZ4gIVBR4FIIpYnTtTk5RJc3wb1O28efq/AN29lOFOlHrjCLjpXlquGg0/cUIGbi
0u1Fel5IczdrbPuiQeUYmLu5zbHYIQPF6FCcWVQKAxUuqaROPUA74Dy2HiyaB2AkgcYq1o5AmSOh
YpfTkrds2MEZvI7eTWjuGYtcTtaS32GY1zEEJc603nJVEWdH8iPWs9Ve9IDrG2YvDudrB26hoolj
bTTlRhAwnDvzAr3vsKMaK78rj+AON2ysXTKbnoQNzYjdmCq58cDvL8T00lbZ2oiLo2Kb28C4ackQ
ieLyOOr8GASFIkQ6b97gfexXeujfkRUEMK1eomd7M93Xo9iT40iEqJKTKtTFAJkCZ2uphbmJwfpt
m+6lUF/Ao26g9p6rSe+Fxo3qZDQkhMv11IRMbKmwlTJ3Fh8jSNVLclu2mEhXy0+3bUr8N/KJYMv0
d9C06XZOC3zCTuo6fvMwFIj4w2i+xZfjWlV7EebAKqhsuTjx3FkljTvWV61C0rmp/FT5MvhE1qD9
sDQwNOpN2t3kxY3KFxraw49Ku4aBf1gu7ETWVtTWGRbKG4SNnpzfqrB/IsiEQ4evw920sOlzTVVs
Wqd5qPMMF359q+i5i4BtDRpivYyKVuObhunE7k1ZZ8RBZ2EoOEz3F1WXP2F+T1eFnh2wg+wLxtoC
RXCI1LQmATYu2BTEIcGBBj2VrLsmfuFMehe26o/PcZOa/DZ+RoJmmArlUEXWdW6JTaeVKuON+KeW
BBSr5lNyt3Gu/mhr5y4txm3iF2vopts0EtuqAYOm9xe5HM7s4qcekUTi14d+XPe8Ab0t9xmwOqXy
z5pqJowor7bxZG0TOlJ2zVnNQT1h57fo1FYIq9bg8S9CAc2ni97MHLx7YSrrQYvfSl1sku7GmDpv
LsIz9LUEgtT2PjarDaZl8yxaamkFFD5Sl5zZA8nBcIrlU4b988a0aDoIJzunwyRv57yS5zl/5lA9
xw9UyDPqoLk3EwTupQVGgob0KGyYUnedqUAPqJuG13SVv6modZcBP1YuGOnPP6xNsF5Efh1BEkLV
c7DeV7JsoCSrY8hXgWwkK7uHYHTe296oKLGax5wXZ0XJtlnHYzDdICFqkAzLpwnAzr4QyyiAtu8O
ff4hcsI6MjYMZ4rDu2sA/PSkhigxtiwEKaZIz+y2hUmfOdEeWnNB/7MIN6GhK9soV3Z096nCKSMt
FVS8OyOOrGOAVBpKbV7RCxCePTobzuZeYs9btQSWQxKWmhRPwmnOMgMQVe4/gK5ay4JUXMgXEihh
UPdnCjX0X5aL419T7a8uwL+fgTFOshVBocuU/nUGJvUKGrE5AI5WeOdtGo0AP8SLBGFgO4TLqMlN
ylYI5uEPBXbjd1f/uln9awGg0Y2tnDRubCInGzwjE71MgY4S5GJuM6c8UInrqaPYsMEZpwUqvHAb
NcZ6mV3HhsAc2r47QCyNq5QFqqaxOtBSlu6Iche4cfKRJF3sYeG8g0JiKdWdFEm/ymZ5STrAdvkt
MdogNbtTaBIQQn8NXeYBLDedF+Jyep8DN8Dhvi5WKiGJK7XMb6VabADhH5ZpuU3tfQvLJqVZbZpi
b7EuKb14poFwTjrSyuTlXV6cuSXjYAmO74MzvycJxgm9KBIARHrAQOHrIO/pLgVotOy02CcBKVbj
DWMMESNSuLp7CQwT5S+k024xBpKXBOVstvKVJAggQnWCuQSsMubFobh17OTDis1L3bAug1EgsZbn
QNwPDtI3RIw9aHDUXOip8cGra0S1u5YdGaa9e6atfV/ZtLvnNvQ/QEfsR6ZrJcogEjIXI7Ab0pcp
K2+XG7JYWKV5qEfkqtCAz9smf5RFvrOcdTFbCPvqQ2lc/3mIfN2b/zVAKBioAoPnkrd9cohq0gwQ
uTUV27irR4iHGXko0HIL4WzUQnv588U+9xun+xGgXs5nTQQHw8kBVG2ivkODU2xFIS+7qGHWozge
DuF1oxJsEZTdtkIVsAg7c8repEuM/nd3/HlLv38ITo0UXxwdF8jXVxKqmJnbxO1tB1jH1CV36J9W
dGjZVWz5A6ah4vMLXZYzBOYI+V0ZG+tUoenfiuGlHMSmtFgsFN3z5cBCGq8iSboi/w8t+nYom7Uw
faQfzFdC2YeKeunb8zFsFge+2CO4RQU8FM+68dADkcR1C7fM9vQeElJk3Pn6QaEdpI0XZlvs4vDN
NF+cSD2q1rCluu7FSnDx5+/lM9H39JHQKMXpiR1yGQpfH0mu6XrYqwUkcUVDE6PujUB1R9Gxss00
R+r1bASbIIVu9rPR6g2FZlefj9KYYHixWkZno6BUyutD62cnq+ycxEWVoZ1vAR0hAn1rleHGOM5a
eGaO6mU59zdT23t/vgv978ayQ/lRGJaGcv00D3YA7ZOYHXNtNwLcqqBPTOZWN7PHTw1n2u/Abr8g
bzhLrbvBmi5VoezUmj1sqz/nEx1lJol0CwaeIpa81VFHjD17Tq3f66AUl71nPnReEwbfVO20pSz3
2+MXRKZTzcDZoi1HzV9KCkapRPlgjbCLO+MF+tMZVBmkq/NK12BJFv1CGGTmbME2haiStaG9qiDO
E7MxQ/FeCP7z5+RWQo6w2WR8s4wYf//5BOdNDtQqzcSTz5dWBi0fAlqA/7B5bGk1MJk7cfkUjqBU
ZHJuYEsmDOQyN819rGjbgAVEY+sNqm2PKv7SGYx70aibsiOIKF9pzU2XkHeok5GQV9cYx1Ewhz+0
zNzSi1yzmO1FgKZV1NtQ9l6OVqMojGtTo8EZ+97QJK8oSHZW+PbnIfS3E5QjUSBJkxWbCs/XO00p
TiSAdostdPzrZTemq/1O98//N3XnsSS3lmXZL0IatJgCcLgKDy05gQVDQONCq6/v5XzZXQxnZESz
RlVmOUo+Eg7g4opz9l57yOWgAJ07p+ZmSMbDcUUBoLpZoubmm5/w6Si2OHto+BgNxT6p4RpVxUlW
4SdUJKdWsr1lNvUaOuDssgGl7hWQIRxFXhFfoTdHYTuJRyM1gl4v3o+7bDj2q29+0p/HSEodskUx
T0G6b8gnT2VRx3IIF8anIZ8R53ENVPTSQtKoV+LSEslr3fOqs+7coiOX6d/k+H7yTrg6b4MaFT9C
1U+2UGOtoiJqDEYfG09LehLtnUHgU2GBSE71K86pttpsFn6LWUd7aTS/iZn+5XH7+Hl+/AEns2Ot
AkCnSirW2dJ4Cwlbum2sSaZjNv+Jd+bXboYaEBGE7OjTdpsRB9aoT4XJ8WuZNziZqBVeLHzPfDKo
7F6Os34EZO04ru1fYF+8CF0M3c46R8m/grCF9IGj7ogC0gFn9+t9/lVh51YU/O9jSeZXmeW/6jWH
5IU8CfHenf5XH8o6/zPqOLQHfhvTf9Rxts3zh7LPr//8nxKOqf0LVyMYANY/ajG2wQ7onxKOTm1H
s5jvmPhkjIMWA+/fJRzN+RclHN3Ap0plk7/OkGhF38VUh4x/HVtgFMAp1P36a39TwvlYZLSwL9NM
Vm3WX5NtE3Xgj/MR2nQL8jzNoiIjRnU3tGqyj3FihpvJBvb+wxA4xTfQxunEfDPrHyf130b9r0vr
R1Mh0D6K67+wFL8tSmW9ELSqAz9F+JfClkjn21EfWq8fZLatv72NT45Jp7dJ9YySOoZMDOlHVsrJ
Jz6gxzcymhN+PBZj0LbaazI2U4DU1nxQ6q46j6N0/Ibc8ek1Fa5FZRrmhH7yaA10TkfI7UygGLo1
Gvv1m9TF0YNUZdJ5VlfXyDf0b655MreDBzF1CtKQBnSd/YlystsGPGfJLblkvl5FaKbCLtUuspn2
hiuVU35T0Pj5u/39ryuyzaVToXIExiD6cQCNaNubPBazT1U822s4K/Ym7fJArrXxXiZ5av31m/zk
Do+UGBu7FMMV/M3H67V52troCGYfgM8efBh+nzg+b8wo2WqyOv4zk/1T7f3/Gzd0BFkWVFCdQORO
1sqmdRAATCpeA4pD9JjmC0XKDyBCJSDhxgay8M3Xt3dynj4+Tk7xGK/RKJMtY52shCTyRHY+ZzMR
lOZdO6TOzgA+/c0z/OwiJisdpmGc6lh7Pz5DVZocwPzN7NMpKSPindAwo26x7e3XN/PnF8AuhwmO
B6foR0f8x+sghKjhhSizH5FZ0FHeK4bkQjOFGgW95FjOqkqh6u+XtC3ohP7dtZlWj/577NEafQx2
XB+vrRZpUZKqu/iIXCUPqGZ3p3AECcJWIYMzQUsI7g5t1NdXPX2yx6tyQmBupvbO6zsZL6g+QqRx
4LCTqQwLnwgJEwMWqPgl+MsLMZMxd1uqqTBWiIn9eHudBPo5RvPnd8hAEXrE5ZVayPU3W6M/buc4
XxoaAABsVIz+kynMsiXwD0Ys+4WtzBRPnfYonogpbn59N6cDhW0f3SbuBXYCa9LpZzbUhGGkIgR/
Sk7qK6URdSWj9rhgG9rvS1YSDisRUZtfX/UEfETjGK6SgRKMddSmbnyK0LJR8EdtSvHZVNeViQoy
W1nttDZVbcPmdzOmDvmO/VpG1/r1lf+4X7b+vL9jO95BTnl6HtP7mWSeDNx0TYbg2Ug6kd/ZqFYr
Co6Qm3UiIv1uVrrLry97uuJaOt15UGo6uwrb1LTjz/ptxbVKZxihQMl+aDezudIbbSF0DVdZPXl5
KaTkm2P/H8OH69GSpTEOnAWJxclqVAhkXnUIkTZCBODnphCb0AEG8/Vdna4IdH3By1mKzW5I4UKn
dzUofNN2bvsV8cf7KbHmy2Yul7UkS3izp2T5ZsX74ylyPSgiKrOLzKbp9PwkNeQkgUi0fdypBNc1
xOqhhx2ThnBelotvhsofz5CrsTWkWn3cqFFI+/jOekoh+EqIJW0tOds2nR26CzjbbyoEn90TcJQj
Hwu1rmOy3fx9ZFRJGkNXsy3fCivrpaRS84JVHblvrpL9+vX7+vxa9A355sCLnCq5usmaKiM3LVzG
1BzqsU0O1LWTHYiO+ZsB/+nDg7kC1ewI/jgVBuAWXlJz4eGpyAH3Nrle4AqK9m9nyeMr4qPCjv9L
lqJ+fHgqCvyxTzPkQ9YgbjGup7siSstvXtFnw/z3q5y8IrPA0aYZDLvCVKV9lPKwZhS5hJ5FhOZI
cX739Wv6VZP7fX9+/K5M7SgsOx40DPvkuyJzBKmfzsNrzG68q6o0ucG0q+2zhKBgBXuEy5+qgZ21
8g7NdE+EZ6/5i9qP+PuMQI6GbPf1T/pj2jz+IvZh9I6OQ+eUSBNnlWXNBSPHaoeCBqfSnBVCsYJ2
JN27kftXFCzq/dfXPClNAS7hmsaRv8faBKXmOJp/mzN7gsYEJlbLnzTkj/IIJ93JpWKdW710H2ni
Ogr78QChwNp8feFPPxP0b2zOETixYHy8cNyEhFgUhuVr9aBtFBgCq6QfFoIZZOubU8NxHv7jTf92
qZN52i6XPBkX7rGPR3J2Y+Va7VHVx6VRuYpGYjvpZTf4RdVAaEJ881I//Uah8lEMo4VFI/njfQqH
GMwRd5TfpGOyphGprWFM/50IjqX+12v8f1exT6bROprNeBwsC0H9MO31HgB+6dikOVR6881m5tMb
Ok7ZzAgOhKSTGyJUDXW7LfHiwDSsCSwVPyw6pDdfD49PxyUDk3XVYSNzelDASBoRbsFjmwyz3GHD
sXYwCKKHCdXhs8AAteM8b6xt3FLfzN+fX9k2WJZMHuupQog0b3ksEJZhos6UGZOyUDamnEiB0Yt4
N9V645uItHEYDtnL1zf92aNly8smkU/iqHv5OFaWRK6kURq4tJYcm9K62CXqFH0z83325f1+lZO9
NUiTES/UYvlSpaRBiJHTq5W2gX3j9N+U/r67oZOlA1dEYdkxX15pDUTjkHQXtF2vf7OH+GzpgOMF
zI3jJTLX45//NodZpdyKSuWGiO1yfBq5pEU67MgUvM4kFtqi/WaIfPoEf7vgydIha9gOukS1/NrM
85fSUHOfiMbkvh177b/xtVG+OoJwTc4OpwX1mkTrfqKl6A9No71YzTBvG4jY3yzxn90Q1RSQaKDp
dN06/vlvT7Bu9ZjsW77pDDc3GhQl3KsYBJCC2PHq6zH+6aUQZtGqcdjwnQLRmpi4+0qkhPGCGXQT
fMSvVm8Umz6Mu292sp+NPpvSDXI/9rJ/jItcT5eGQ4Hldwhh8Q3R8ilwXH8zGD6/Cr0dBMiKxib2
47OjOW1qahOBICFQJlA0uzojAqLffv3YvruK9vEqc9ZyjpF4Q3OTMstHyM8woRT/ravYyMWO7RtU
6B+vQmC6TBo0c5+owZi1mGcxypE69ff3glYJ7hqlQ3ihJytIRi9EXwruhZOy7jpqVDC3a99VZz4Z
aBRdWXUdqtMm9rqP94KHse/TkUhIQPgOQUQEHwOInUnQNQC9/bsn8B8raX9e7VgEOra9kAFwxjiZ
EkgDxacWGopfV0apekjDIacQdKqhUhNGW36zpflzOCA1oAoPZ1sx6CqeDAdy2+wZfL/qS02hIHei
fQ6SR/tmYv3kplByHbejIPiOBfSTR2j3KJ8pO8LfqvPZRcSkNa7RRERbISDLsr8eF4j4IRtwawB+
UTl8vNyA6Vh1MlXxSTgwXilwzTq4rGn8rhzz63d/3BDSDDvW5EGyIyA9bXRXIFbnCpK7vwxzNv4M
ISnUxPlhgJ23mTMTzASdTNeyBxJydWstDxrZb0MB9xBVSshZgrMAf3JN0RsksOBwXgeEI8mI08Bp
pB5/ppRFEMpWrK7CdlhyDxRLo62//o7+fD1HFANAehuV7FGE8vF5RU2aia7ROC/0fLOBZUEL9HpN
r2EBZ8gQv77a6SqL1pYGJuUkplPYXadgWN7YwrnHCP3SoHbljsSDPPV1LHICEUzL8UkPD79jC5/e
IdfEJ0DbnK4+Fz2tYPUteuQchheojMWx9xV2CNhZNppbP+uPMrivb/H0q8JnpOmmoyElUDhP2ydT
ueEkU02eZEhBJ7YoRMim/tTAHPpmlv3zSUKAZbvC4EPxTFXw43uT7LJJBXomAqWsOvXNvALMVKAr
RdNU/TCynqy1v70xJMzH/7HGU5M4xQdTCR6pFashH/LYoM4o021FcsU3j+/4+fDTf/+yOM7xz+sK
BkrqnZp28gm3zdiWdIHEalTzMnvOkYjUG9gpTXOdqEs7BkTyTaQyzmH/CI+B+PRezS7yprAvokGD
MYmNUwMYg5RaIg4p7m7qNAufl6KQEq8h/dhlNhSPSxbtnUi5LSNBEpdqQRcjpk3TGJVOeA5ZI3sx
zWK8ZKMLV6qj8nIfL3WHynpJbzDktteYhWpyZJS4ifYYL6tqPxpZ40/HtJHN3E806qBbzeel1RiY
Fs2kuDW6fkSglOhbOT/qZxNMrg+EiDTrHC/yuaTWbxWu5sqFSoOuNYyV1yLFpDwqbfoD2A/wfsKe
Lkf89PSrRBPfan1SBJZW9uTFKMjq7LDydWP+mWGbT4hAn7ubyclR48LDI0JoSksldIcakJ8rwBMm
Pui0qCLpfjQBvCwFqmSkQYbk5naFFKrTl405Fva+7iTwkLlm5SjGSVOujW45BwOSriyjB5g4tBVx
2U0tay6nn/mgDb0IZgKiAM8Q2LNgpizkdKW3ue3CoWwPc1QQt+pkpfxkhQMQURSvQaZCfYOdgXCp
Sp2elJ1Ye9PV4WiklSSgnjGQULcRLIxDpHYos9jv3ndwByJPUozjkyqjyDqP03GMPWMEiAeYkEpk
EMJ1xCCexIb1oOEpJrHQqeX7UejE/0DzQYYoKQ7IZnIUnskHIvCTwMfoPe+UEs1VE/W3yMUF4XUN
CF0wqkLQYiQI125NYorjvhrfkGDGymUb8Rd9rVHNC2tWnHDHP9tSnMRJRMFgMlXQrDnh9W4KtVE5
1FqvDqsZYt4GdqzerGpSc/CeimgGjxkq5j6Si3TYKSIeqouaScdYW4WRyK8DbNMqKJ3aesi0WNo1
mHKTVW9HxYM6pddKPAt/Fn37qM6qhTJYIpTqmApYaauoWyA3TINwXhalyy7nql+CAd+64pGynB1G
ScU8bKWNDh2NxLqrppXJj8Bua44+Rc9jeiN+4GjyyrGAr9Yl8xxt1BSXf0tOk1kbYggSS0HgWmf6
XG31aomPGXhOfh4JAsNdEt0IFR3rtjrvWi7mYSdMMGILO8l9ggu7zMOlapM+ViXIga5JvomotUyg
tKY7LGUK3xHpnQQj5ThDvKKo5/iaBbJPA1UdF2MFvL1KrwkoLviyR7jHUeJHej4IrNOpBCexayUQ
azwOtSM1IoLssYAvI8ad1Evd7YlKvD9CVWx8Co4U/SjlrNQ2ANgyKzDTSJJ2wu7aC4moJMlXmJda
QNYRIbG0PKsiRMmf0DMZrHZBuY8eHqqI1UED7InDCgPLblNrRYzZLPl43SAaAZ9xoPng6wt0vlWi
OWUSGYJytqtLGyyqHsRTvlxGzmKXfmgOJX0m0sUmoHiR+VqEAJvBc0KI8EumMSUogE3S+q1JqHAh
gCQw/eV+rHxblshOitsMtXMkGShhNbAaKytJI+DS+RRfJASbLURXldWzTtLxhTHhGfZ7uZZmXyit
broNKPuzmBwlzbfHMdtaRDtJOxtcEX4VVj/gHOpi+8ucTgn7mSiHUlamo+ODnV1+jmkGd56E++Fp
WNTMWuupQpNFEm30bLbxqPuFiMidWWJ0DlhlkpTfq2Txg9lItexq9ThKK1r8EpByjRCpEcd67MkJ
CG23m4RZuM0i1xBwtXreA9kdStycdKlcVGfZsKpkAHdQb7RCnXA62VNKjvWUWlu4eqN5YG2nRssY
KJQd8ls7C+Qisc6yOYHC53QSfCyiJ6cRbfSkPpAP6yTrDlr/skKAmRK6XQ7zu4xYIt5CW8ymYIgj
88zB+g/vy0CGvdLsSblU62om2LBZWljM8JHfexA952ydNASGSW88mWa3yDuta2CGVBNRXBu9agfh
9aJkHhFEyr5VIynhK70wqqe8AGviVZgihavPkYWS3FK6hwUwHsH1CV446DutdZVVicoCIZbeIesz
hxthhPAcvY5z21lI3+ZVyoRF2LcygnNI6w6sZoQ7v1orgIdaL+8t84VB1kU+6VjkX8Mo4w4qbQaj
uaA80F1SU/N0HQ+NdkU4Gqo4MmgL2atHMb0KkTIH2XjjYwCoVgOVUIck7ZfRNFpEiMJVwaaPM9GT
1SN10tZT9qMto+GHxr+ooi8IQYpq1qQBMW5a6UludO3HmOP984ei0B5T0lgNnihBzWuFBvOmNaxG
c5V6Oo6oYrQcBO+qcwZIEH17UjXhWy3pEwQQYwRH7jS6UXsYMro2yCh0qC40hf7CxpgBNFJI1DKo
3LVipc96bntEDE02PCsomH4rzdldlyy57AOTzDJW5bHGRa+P088lZLI+N9W4vwuXLOkD50hx0XGX
nmVdjtRMT0jAA2sSFW8SXoEJ7FAXO1fCHBeQkomEoFSBdoaas+gIANfaKbZdIcesb4NU8wKdAn2n
D0/IktZiDothpZVpTRCdWOAr9DxswyNAllsclaiSATUT4OY2dLdfDHvStH2NE4MEtLKsdERx9uLs
YvLTdWBbOSHofGKArPNJ6m13yZhnf/HDWmaCSEt9NVPEeTyEIIMzKgwQGhfAU5wmHGPeNLOQA9EQ
/+pZDizaRzVkpt8OMGxTf25HQ30OgYwrq0VX2+xclAsNexgLcUWGdTlAzo4jkCdXS20sWU8yiYgx
HalJIl67STJDyo9W0udrfTSHpb2bOOS0yw+OTCptVTQpenoMCFxGNQwGgyhpZUUa6FhxnCcnm5JL
pgL1g+QEE7pfydVSmzLaeyB3ud8t5Eq+JnmsZo9ApaGdu1NfME8iax8sF8DGSEqsRVhwUBXmDFWS
XIbQN7oMFTDYoK66CAkb3Gn8DPM4w6dEMLd6/sZ03eF9Ab7Tw8+MFwPsKlUod4ArC/knGeO3No1w
hgh1qm/kAilToBuLgTi+lQmJp79JZCSp9obP96seCro6rKkD79PVmPeg9FXsgw6NrqZOQNZg86Tz
b0vYHSpprdWgK9dS0WEisxv2pHDGjcxehcU0XuVpp5t7wk2lx0FhkQz0yFKEny/lMq7GImsUJ4BD
ODW0k6LuRmhYcFdoxuBf4L7ohyCHE7qTI3gd215U03LXNEMMFMXWK/shF1IDIExYyTN+ZxkgS9ax
+IGvXRysWGRBA4+lOAoccrZvprwra48naFRejNE3DKKJhApPU0O7d7WkVNKVrQ7OdVTP9blamamx
h7E37BHNEFdIyzF+mjNNe0rTUsS3aQWTca3HS3oRTy0TVlMn3a6ZxxG0gIPBcQXLL2XHSK/rycqJ
fPRUyhVR0CiKSHneCLsDWW/sy5LQwHclK2bLK9q2l/FfLUQgVpo6qr6eWtN1blXlTyZE9bYA99V5
hho20XrR0pQYLoyn9FsXbGUlHNf3o8gCa1Cm9q+z1AqiU2Ob6mZYzdVmTrsqXCGDy98d+E4Isq0G
MFWTdcPlpGc2cHuhhG+paoLqGCuTnTvQ5+xtslnNViKumzN5gFrk9ZLKwiw6IsJ9ESrNrixjdoVD
q1lVkLMggF+hXEQ8YgqzP3M0ArIzTjyj28JiecT98hAuc+XJefRsjFqzaovjjetm1zq+PvfgUmFB
jOHIvxzmw4ViTclFY/evVeckPrWm9DBFhEO6SdvYEbAyEj8vYz7122qckndgKmq/jc2+BArX1wFo
rqZhOoLc77EStuuZ8n9AT0UK0ixS2SDXS/Gzz4f6IZX0m4lzUOyOHZsj10DxbrlAprX1MNQl8a7t
4stNgu82NlWMJn1kgq3L2AHH4Kt9JU7D62K05ZlltVaIzJa2S2rH/jhPyq0uR9PZkgETakhzONix
VQfq7Dj3Dv3HvcMWgdzucoIFJI/SbYU77qnQs/JmrHopSNRGv23Ucbga7EJNXfJdf5RxQRHIWKSx
xqvB4fX42hq/Qpy8i9nerxPCbgFWptYDVOvxpnAIbg7VZTjXCbz0yrphTyUdsXlGcbtM5UbpqwK9
SrecqfDhvbHhyyZ/4GgbkUXvsfPp8Uym+kNS58lGEUX6uLCArKQug401kr9BcLB9MCUqJYxNFVav
FHJbIptvWovlMK57fUcccreNKWADvpLPuiXfW6W+7qx5dpGoQiYMdcFKSKXPMUHwZCOGXIQL6oPM
CXuD+T9bCzGpT4sOl9Ro8vS+LDOg2WZEevlCuEKA6Wo/zWF5N0vYFAciSf0M+8EecvdOohnzPg9t
vR2H5BFganyuyfhrK11uvSrJgcnlhvQQy1p9hlC9vCWJsbuepY5w7kEPcw6soypvyCvvVjJDUVsG
LdAy6wkAX+sus7ylyyQemp6q7pKX6UrFoAtQvG73nEGTma6r7DwldWrFWG9CbNOtY7p60dj4D4hD
mEeRbNHrmfsckty7bUvaJqtzdtSZmvgOp2hw1D/MypSucycLN2rUSXtyhJNNUlGNcGMpSbEbRZei
M9pLPVeSW7x0be0NfXaIp0naUpaYNrNVMZcN81uPUCNg/VGIBzX7R8pRxarqM5IoIJS+hOSL7ARd
x7PcEM8lWy8OFkRdQNTX/ZaU7v1YlMmzFBXiFtWvuislvKJ1eOR/z6bJM7YxWuhVPQQpO8rcC3Up
11yDolNAojIMQz6ZLUqsqwW7914fUL3C+iwbd1lKBnCZjeoqNsEgVfRldwBbpF1lKrshH8Otbops
32fGvR5qUBps0IBlq1d7Q45lxiMehwczrqxzCEnXTBjWWwERKoBRqV1aWfje6e1Dzz08c/oQDZ7q
XPyAchsTn2Gn5spA/X+jLkW3y5ek2WjyeJmXvcZ3w6TqznUIdJJa+CVqDHZdejc+JQMAq2nhADz1
pMF6msZBhHXpSNgjvJoNMOd8ETLKi/BR0eaM4FaZMpk39y2gGFXtTMctdWXZ5FXNkp0Q3swGPWlI
1G7kdpg8tm/9NS5w0+csqlwPkZCnFT/faMCHUlTw+7DPjkDGXJLcmdLD9TQabFqhJKp7U1C3datR
1x4roxALcEpT/Ykguwhi3WnDINMFILelN9PzKYL97lIdysHx1tEYgXQCUelVTBG4fHNQ4nzwlf2i
MMWSMhbhsJydXsXQjh8CjVaWsd0K20xmAulLU4PHVlKRHWOKPTGhFY6bMIZqN4Pspgd6EVMnNhoi
z8FLNuAIkkrrlW0GNqwnm4qHR4TEJLESxxD7gbTFg/DNKrcupTAhR7xeJCKBM1ubn6RUhQqfpiYW
m1yKtAchRQoYskIxE86AIAtdWzbGg9Bri/QQpXBeGyG1P82u6yCJF2PrhpIeRRg25umllBI781nb
Ci3AYA4RfEFqF3l2aqntCuOhfldWElMbkkpSe0YJwgu+P3rAh54qCokp3UjUyMCJyPHbOSdKPG3N
9gazM/kBDnIMIseJ12Yo0LZ7hj8K5ikpGktzu7GbQuSznUE9bCwzylBKZBtXOMfCA5A4Is1Lek4h
Ke7peO4YlQIQF7Qx9Sazru6sbqZsXC5t+KAbGQnXICGTyNfZir33TWakniiG6hlEXl1sJ1VGOtyM
oWodJPyCPbuDDuROKUKBmFjPWGjUcmZL2bPz7/05rOunasB56RYzRVMHdl7sMtPy9NSo0iFG4vyH
uT1V0FNrJbNBmOf29VIPThMUaZgBlzebGVr3xFHct/REkrf1sBAFlGvNGMApp1ExN12aBko/MEUm
Jap+H60HKa9OaZvNTs0buVgLuZU2c2g8aUahxkDaozRbjVRhidYY8mP6zNwMy4bddtetwIzO9yYp
Q29RyspDhEBdXttJ0sZnKpu6FA8ojRpKPrn9WtGZHFaR1ckMwQioqggBBniSqi4LNT/EOisp0cLF
0zlt3eVDSCGbAZhy6rMjwKUIvUTlStSJaxeA/ABDr9MJbdHVWcsCqNHDYYHTDk5uaKkfVXZh1WQ2
w+dgzSDZh0wEKNEBUItevRW21EfvaZqR597nhQozlZrboZyx2d7Ii9CrtST4pDiM1IhhV6XOwwjs
RB4rCiQgJH3HkFlAIIob8ACWyhTeVDqJ7ZGWKO0tziyvKf2bkQCgWcXU14BU8GfUIed1VqbPyuSk
pVcn8XyhAlkkQMOU+9gNlxKbfqgb3XkfE3cEASOXGJFxoeAptyJr3fXzoPso+vQUnjQCXU+Pwhio
YcOJbFeXCi/er+Ox6kxXCfWe1aerJv2uowGUXTV1W9bkoVnC1D3wRvnC9i2nCWxrY/hezzmHn8Up
ROKGRSWbbgTLAHyHaPr5zu5ykBglcx3lWtMil5zTVHop+hzivQSPVHNrRx1rv4t6fVw55piHh3o2
LMWlKmqgtglhDKzLKoP16aKkVxFmVe3Ywy4eF0zhc9o7eOY65lFXB+Zre8VSZNXlDMxeOchzWQDb
HDrBqaRoeoK2AO/2uKV5aHhjap5TqEUgS6bBIVSKokQnPcxUBwcfpGVsBYZAhFa6IZ4h+X4i2MIw
gmmiH7B3ZuIjd9Qxh+6ybdHirpjy1eHGICsna1a9qgHypJSZpOYa5llT34Kb1gtGjjSOV+EMJvS9
EXIh7eCYtNXOnsg+C5hY6uZmdIDvn5EREzs/BehFmLAl1hYAMEqiSyA3aAyV25ZdrgMUVzGr0uXL
S2pQuBOZz65TxVBvoQbQRFLcqcLDK3vdIqoZDDb96veu1aefmcFJDXd2NVGlk+fWzPXdUEFG3VKd
6Zy7nKg8FKRZIS1S5ZVOaIL/5SwoUSknmas17xxwTdPF0kqWc50QwZ4SOwKPONz0OmhmWsO6xjlg
doyMQBoO0sUj5fN8XEmx3sInr5XUZq+dSouRnQNskalM0a3UlrViKE22ESrFomNakMQREtKwk3C2
nCeTfV5Js8mldt1OrUsAT1qvK9LT4BZY8Jdh0ocSMTHaTBCN47MFjIr7op7Gfm3V08BuW2Ipl65H
NYHO7GLnkUCPAhyPa19Oi66QvGZ2xLhuQ0M4l0XazfM+FE4S7U0O+Ykb9YOe+RqNAgLhqqFJQRpT
ssk2Ut501TXNqVANjDIzhvPcVAV9eId0InuXhbhGFrdvS7u8qDph1c+lQq/rZiZ6rTBY7iapqv7p
Cv+VO/E/Wg/RM/yXQfGieitvuubtrYM79b/ApHg08vznAPd18rN5zrvn5nfW1PGv/DvB3cCnSKsc
fSAdc/rJR5f2P0ZFiT86AqPoLyMIpkx7tCP+X6ei+S+aMmjvNRulg/yLQ/Vvp6LGH7FXhBQJQdVE
ZfRXsCmFv/WheWrQzKfPLR9/IRIIDIsnfeGQFY+vU7wrihtvl211W1wrjwBeHfimk1v55uo12xXE
lC5nyoYpEQLDOttYe2c/vxlnw2u3rS7b8/I230oX+Wv6qvjGJocGvLJexvsudOvndiV75Xb2AMpu
VK/aQqBeOXsSEl7j0bU4Z3nRLvfrq3pnPseX+nuyEQfjTH2mMdHnG7DL6n1z2521O8jbK+ei8/OA
edXLt9m9elWdjavwKt1qgbhWPVDHl/OqvmrIXcKle1uskg0hHE5QXoir8W4ErE2m2dVyZq+ns/6+
29bX0oX2ou5YdIJx3Z2Z6+zcCOp1SMYyURY72Cqe+c5isuNXnmt7axPeF9fUK50X+10i642wNZAl
GzCxFKJrkznLt3f1LuSindtcAEHayHfRdFHvKufyZ39IdgX/bHQeX84752K+5xGecQ/v6qoMwu3i
JjsiplbGvryg6uNSZ7kJb6EqrfmBXuvdFp61YuU8o85/FvuDJwfxuX0b7sogWwlP9wkAXI9vZRg0
lNgejQ1JB4ETkDa76Q/hFQoAV9qHP6xNttZhUPnTFaegznDDgOmKY3HnUd3I4Hjw35MjlLvRz1zZ
ayCA9sa290yvDKY9x8JqOptZdzz7qbuZaV3qNONc43E5KzbJVbWv1xmilW29MXzwDNxX5+Y8lnQb
b62g2Ih1tOcEedv+kM6Lg33JFR6cgC6zvIq31FRsHnu2Ttamb11rm7p101cO2dJDth8uxrX9Ph+a
zh0eKOK504O2726aC5tNRbxeBleXNyQtmBQkNvJ5Eigr2a/WvacE/bO9m3dd6VFtWBV75UK6YXwO
XhKXF0mxsQLFFQf+vp94aCICjuXA1QOLN7ImgfAJhoFbXw2XJG7Enaud89AK6kz+tIGn3YB3uJ3C
IC4DqQhkIgDOBjLDIZUUPw1/8ut1TEiZFx0uC8/VPXGdBnD/A2uTvwbdbURP+B6YbpQeRpvH9EOA
hXcprnq9167UFU47EkTW9Y/isOzLoLsAch0RNcY/8UoKwg7ox3ayXF25wErvZuVZ5uGeafpAMR97
q+FLfpdUy52d9zzcoyuATDBpm0k7dO7lC3Rub5pW+V53LY9Ss08cpHY3XM03xt1xPwUVrdjz/5Gc
RHYcB/v2pffJWboDjqV4m0asoEPOqkcZSc7Pitovh556D3GCLrS1EQi77HbzRn6ZWOUTxi4pWGu9
cefnerc8lLQVnF20qn2Fk9wufBG3/SWtlZgMJ2yo067elqvMes53yYVxW79j4KSicROeW8xLXTDv
yjMqSoEmvxl39Upt/faiv6kQ/nqKFrQXw4H9JxifA6WDQPFoR/gUeTOmo0AoQWnB4m/IZUARCl2V
IgWVVi3ewrQZKb9mB3O51Su6RGvtttnxCbvmnax6BJcN4moYfJqzbg6riCrJQVzqAA1cczVhhPZU
KGY0X7dWfsifkxtpa64xdZRsRtfTu+TTq6pXD0J4Dns+N7uS/g91Z7IdObJl1y9CLUMPTAEHvCfd
2TMmWGQwAn3fGfD12p5V0noRWcrQk0aa5CAzSacDBsO1e8/ZJ+Ch3pO+AFx50D+4vuKt7zaa8Wpt
GNSUP5ruFWQvaKxtQ4XKBGHdGWRkO2eduvdzBoJu7WwXF0PkdUfJ4P6dPAuvDOaH1ofbrBJUd9TV
nUvoFjKXzhu4fJOXq6/EYvkgtnA10zSl2VtE3+FqhzS6HscVLtuFdtEwHbQgf8HKp74bR0YH1TMH
yfJ1fE2ZQjSx5+yamUOnN2/FuWOy/s22tnbq9S95ElrWy5CHrnhlyE+AJukRA3PXgEkJfMH1bXQ3
eD9qMHEUcB9c6+URX6Czmx/nR/uFNeVXrO674QG4YM8Zi0HyYbjmm0d7r5o+47nKr51wmb8S5xS7
11jZzK/9q7gCaJ9CBqc0VOnCA8jxd1Abqmfl4jz0uy8XHTAUr03h9c1ZMT7ss1BGf3xr75mkeT1a
zfmsxg9VqN+PMaN+osDt8Xksmbm39lYjs62eFF9+R3S3BdVXevY+3RQ+1MGHOVgC4gp8+5xtaJgk
T/yeN9rGV4yl6GdCHg51oyQHivfmrLln6xNVm5dusmCizGYCHALmH/zKetVpMunblqOp2gb4GAvG
sue5JMFpJCnFg7CivAB/K99dTEMDyo9z+iaqN/W+G76p8d4e/DE+9T91Uv7a5rvZPbv3Jm20Q+me
DLHdtAEDp3sTXoX0n6cgmL+XEJAy4fEkgo30jNd4/ZrOajF4TaNtYjbKoDlPtGC2uc+ylzYba85/
uI4hAYx0Pjnqp6m48MaqPOs7Qi9a6y9GaoRWXr4SMDKf0Rzlj3SHKJvdKai2yuxlh3E/E3vefjoP
zh1jvHQznFtiDSHNfvKP4VwcllN0D1Nj034yfN7zUdzUxreC4uTQWCQpctfsLd4uxrdkP342nMKP
46d+mXfG0TS8mdAA8HqX+uTQoXibzQvWis24wU7vqUyG1dAmT3iGYeeJHfm8UcJCQ0aR7FirTeqn
jHrmnekEdr5tm32WHvDUjvVuMF9hHcZfI1EeJDIAOSE56hBpGyb4tb09JBx6PVbzdDZo3mfeuEs3
H84O9qtah5YTztYhGi6iPjCelsPmS3S+MP4vyvL/A2jI9kd9Q6f2/z+U48gn/6Ec/9GVUJ9+Kcb5
gf/ivpo3NMgNAUDMu4n/Gp3gf9bi5n84VOEatmGq7b/YGf+rFDf5IdBaSPmJUkeiK5Aj/1cpbtj/
oeEWv5mr0Srz8+b/AzQEbaYGKh296c0A5EBi/1Wfudo0NnTkWD5in9gmA9IiiMYbYHmgNjGk2aEz
MeV3lainPyhDf5NP3j6Zq4IA0YSJfHND/vrJNmAm6GRJ6vd9WZICkgjx2VpDZAex3iArcmfLHfYj
+aA/+nIs6z8JOG+K4X+Rb/L5OOFR8uquhtqIbtmvn097vgEKnvE6pP0jvDUrYKs5FuSqupfuM57t
AkXfTYuo5Ctv8aFR6+3Q/8+H5X+rpv9NIXv7OywDhSycBnoGf6M+NnMzr5PSZzQjImN6cqIFwVQe
Zcp50DWuw1Sb8vIvq/O/QWH8evgCqseCJIbt5hL+iwhwuzX/YoFh2la07aJkFD+recQTn7wZ+jgf
xkQqfzI938wAv11mDF7I3LGe4hewf1tg/U1lOoosp0dTzCmBqdLM98UwEXI7pApBghIn2J299uLz
3/+SjOj4siagGFzev35JUlDsRWvU3FeqqLPuLJlFCBwkbQwmE/2/iQG4XVKeY54fxNt83O9pCs04
6A4T/NLPpWUeJ/rLQTxhz6dd/FUiRdjnt0v9z9/wdul+u7RM6jRcTDj4cDL9toLlKogq1VuGi8IU
n8SNc/NQJP7pY/7+oIK0MrEj3MjVmBZ+Xy0LjBSZd4WfF4V5ZJr+lRnjMIaMdD2S6vNQWdbOQ+Bc
VX/YIv6+TulfsHfiT+TPhgDy6y2s9B6wfiMpjE22B0/JE4Yn1bh+rbfZ9J82hNuG8+vlvAGFsOqY
BnsvbZBfP43sr7wCn1T7U2ZkL/ZUWjEKCzFuVTUd+0A2zCk2Q0FggJeNuoKEl5GOgwECrCFZgMRG
lUnFrPyfb/Lfr4Et0J5jH2OJAZn77fnJHRHXA0FU/kiE7HIUEWMPwgXz+ZymifvvuSxYxbxwEI2w
MeAGxxf16yVgvGwkMgYaTb6SeRxakdKP1Tki9Ezj3v/5i/199d5ebviIsC2xqm4srX/dhCx2u4yF
VPtzOrpbPZtZvWXTxM0fXIV/X743Eh12SSxExGabv32nIVJlDbq99jvIdOdsUYrtOs+gjtd2JBjE
dOPv0CXKpzJSyND65+/4970dag0fiR2BjRbq0K/fkZC1eKBFXfvAlHm7jSkaSW210tgnFVvLz2Oj
8er558/8b64r/CbQUexHkEl+f2halelQhYqcecYqL8paFC/svM7mnz/lb9s69iUM3jdIgsDE/ztR
YLSzNVv5xl7VqRxvcCSco9YxDmgGI9KsnOZR5eH9g3Xzd46BUNmAbOZiuDpgzPwNx1p3ChFikxx9
h0G6e2S+4eyKUjZe3ierQ4t6XeLthNiIONV6ZEEthRV/pbhndj3qInefCTtH8DASWfuHW/3Xs/HL
9sGNtlwwC/hCGMz/Xs/ode4Oy6Qst3lyvXU0kU3bzAKx46na5NDJt7PjIKvkEpW0lZZsZcqBaJTH
GBVUarvQiE1ptjWzJ5KF//lu/fX6+e2PQ6VGxYPjGmia8ZtXZQKd4mR6ufoDc4nXbpjKb5iMVCuw
liK9rhkpwue0UFiY1ImUgeraSS1YVho4FQXiq2nP1U4bbfzaZEpoB9uO5jkwOmZwm77o5IIsqGFL
znHKyIB48Kn1RhffhsdttORmQdH2VXcsJn/S8mkNF+kMczhXt7R0kkUpAA1CWshJjKU4z5Z0fkyl
WsldT1R5Fsq6LeawIaaeMO+FlKZAE3lxiNEEpGF8e7bQmsUczxLJH0FW04PsVLJM9agKtTLNaQDM
svhuqzSTCElGneRI8O/kxRKChc1jkpc6XxUCuaTuHLXY4AxF/CjV14DTJH/PrEzeoduWQ/DPN+b3
zYldnTqeaBhcUi78md/eObLImWVORCEod8UU0tqjtWJsamv8w6Zwe1uw1/zLEkB5ye/XMMPDMaCJ
b/y2D2a33DHw7I6nGamVfBAt6xI5LResCZpISVJbSaqE6qymwSqyhmTvQb9EaRd7kYjIku4Z354s
GZt3VhU39A1RV1/Wfg2LPDlhDlSYPFu0a+Y5I7xSaNHDmpdrSwzSRFs+KdcBlnpZbDWIA+StRWsX
zkP6bdUmxCTlSvB3P6dWUDdzEaSyER9zv+xq2WZvossZuDlRPj+mxsREm1LL8RyuZu8njTZ5/aKu
eMva9nrbEtOwrSNjF0V2c2lXzZlOwAnRloDc7MiJJfnYG5yEvT8eI50IZUyFSWVAtI5su7pBOXLI
3NHs2Ne56cxzXiS+litkFYzQmbtN5Cot0/C8sbZJssgQhzmEcnVU11cdch0JpPr6wU1XfaMHyMLw
WRb9VoFBbBDTOc9dqBTl9CRUFN7Ripyib4hqHoclu6pTg8xh4K9Y6L4g7aV35igHUa71JjOLnoSF
pXloDTt/BMJc/jD6sWcimrS97amF2UP3bTK5jcb4fnSbVt92hdMRBtH37s+uUbuaR00x36IJGaBf
qytSl1SXtj/ovU472ZbjRaRRe1XNqdjjlU1PVRuZB2XQQ4v8yLDTpX7k4os77KodmjYl26bOeDN0
qObQBXHVGsOOYdCPJFq+KdktwxYjmfvWsaIeCPBomI/cBD11itKrmFX9fRCtuptdeKdVEb2Y1axd
OqH2HoaLLzWLqyBLHWf2nFWhV1Iv0xK6XeESHwL/6AxAJjuWpWk+NK46o51BMEmLPqP9wYd1P+WC
ncWvFYri7eRgXLgroua7nViPaUajaETwuGwnWa5Ip1bC2knlU1+aOa/ibRRrWthkjbhqGcHYmTDl
RokbTAbp+r2bb/4GhPl+P6Xko+T6+GAXDfqP3GWI45ZrDn8FBq6B+d+3WIjDhl2rp+s5cgUzRbEC
qGEDjitnKIMqIrLYT9POpm2XPSVaNMRoUztGTZ3Qkw0SuH6ruQ3ZcOuwFK+9HFauZG4W7BhxzGtE
uZmkyG64lKsitoWcxWZUjfUcj5Y8cMzG7dGl72CQcY9l3WOk014b0CK2ox4mYn3pMvMFChAqWVsz
0ZszN5ORDGbe48jwyRrQUFBsLKXMw6IdVTNYJ9f8QrK9tn5ZD2SM93ol77E5TTemFY4wpuepH5sz
pJuCtt6ayy6YSDe4TlJV7rUuudTYx5CLxro/mcnzzWi7t934sWmH9joubfqVTFa5r+rilA39E5ki
8cYqNZap+YFY+yO3kWYyJs+nb1Q7X67By00q02cHteQNFLnNegYwLTHuYEguH6Qb3yvEWRxFayiv
WbTem9Ke/TxO39X1qyNy0oldRoOEsa7OclhEfGaTQmo2ToE9wNyFVMkMp60C2RvvcYy8oDA1GJJ9
6g9mE2JFetbtQfqlkMfYkucKWTxv0/o5VhD4mkv+c1xIznC0d7RUnyJJn10Td59l0YcmmAM9Tiw/
4GITBJM3y3fquwepr0+OyEWo9PQ/NJWBvtkgkKsrOrFZH58a1liR4JPs1Ic2ih3E51N7qslZ6dSG
5uwEFrqrkX0mlnpfGAt3aKXxmmTxifKTtJuips3TWNpmrhemYoMxe/SbCw9Ooc4nCPMgLZiBGvGa
XlnWBiMSxW9hJd1VqguZviXaetAbzBqDvlOqXMGSkT3Fs7Wl1MHy05ltIHlOxpSBTNHEj5rOM+RU
NShTwaySiBZ4YT+cJDH2VG+4zbtWMxi9qeZXTuHReFmpyK+hMIc3E4fjIeI5O2ELanyjAl2FS2iD
sMDdKc10n/dI1CZFk4+G0g2EiFTPYpmOq911QefeDhkxQijNRM7cMHJmkLH2zGnclnbdqjZAcFwj
KLTyOKn9W5VHh74roi34R0YoxhgMBs0iOiuub5rYaOLu1pqenP6usItnG00ymkVVcGNK+6ldV2VT
9eNzNqihYsbXgvoLPZ4ub8Hb1zxzvsfWgijTSOOTgkc1aJTke6/h/Zs0dsSqIpjV7gDiVwpRgq6W
xxgMm+9a0h1I0HYO7kAsqyyqnwi3MGbVZfqT42HiG6QTB85SJ18DOqBjV5hliG2veERDVTyvUctN
0RIMHI3CWKYhwX4Y1WSTx3mI25GxwrhtZg0nl6X90Er3hpXn5D/2SwoqtXL2XbM8JCpG5Hl6LKvm
NIzNQ9XL7E3K9pqSDeMrCbpH7abdXIhNAQqq71fERzSXliyw0oiBTtsFUSE7Rprp3cru/NC104Mw
b+bfGWajtfhGLc962zKbaoznOudw4biMfNr4kuV0uBXzhOPlqiVo+8ZxutOM/C63m6doBddg0i/Z
5fP0s14RFCAMOiUx07Ouqk6TNhKpGuP2NBTx0+pdgtDIQ9GPqc5AxdTmY173lkdeMkP9Yj45fbxt
y5ppJDaafdTLq44EUg9VLiQJrNzwcni34wnXiDS2ChtOC503ye9EPJNRjWKMnMbq2R1KvGjkXBtd
z9gs11AJdHThWIurMXqxvdy1PVPijlGZPrrvbOCYoFLMQUh+GQHHvMR1CxZKosQnNdXE2ZBF4+EH
Yg61jte5ZFHSuii9JYddkdwsfFDYJ/yFAxMQbFY+6tgQkVHQinybODhTjIX/Z0gfcs3lTW7Owu+a
8mOG5erna/UFBGrw6Aa4oTOiaMX85qFl75iu6vcVdbQ/z9GTVbUnCy+dF2lkbBIZ8xHP6hGbuLzP
o3zcmbGhbjK9bzfKorxOjZWei5sVBZzVXU3sb6DSYCjKHJP5U2THu2hecIY1qM3UYyqSs51kgUC4
uo2qavRn8JO4dNt6M0R6MBXtVzol3y073ce3a0vM/ZMpuspbVsPeo0tmmlN2/ERJr6rTCnWTJw2J
ZquFniplCESQr9lpFwc3uikeW9OIQtn2W0tXXiJObXPG/F4ziAuyQ0FyC86rBn2j8aUV06FP6+Mq
FHTTODwwwrkemd9hnC/hZDuExNTPooy+ssoIzcEM6BwFkLGDurYfZ7NEVWYWiPbydxuoLXDlZ8zE
bN28YftaDYwJD+2gdXmoO8WF/mmB4HuqA61EdNfqDN+iipGrOnI7IB5vauKg7rIMVN9g9V6VsL8j
uty5N/YAqtZtYk6LF8/dY9vCmkc8Fjr00zwTVAcZmPWLGJAx2FKcCkU8YJC9M0raTZZUjmo9ZEEh
8uFgLTpqvAnhbV3AzTdS0jrMlQs0KBX5Spb7LaXbE0Q5rhVeBagPXJiGS3ZkGHfKLTndTVX93V5M
xb/FfZ9qh4qcavrVKduL7czV/bhahDRoDB+Fw6sbI34HYGCnL5HynHIqeYod99MaG9pF9n4S7YNj
KU9mRDJ4T4NQWgh4YC9wDNU5utn2N+EyZE8tsupnu1W9UV/PqUO0FEGSKDXt6Z1e98c4MEaPOrsJ
rMp5smaVwCUVNF6FEFSuMjs4pf6Ux85jkpCyIY32ipTqaseyvhMaqvi1Xr8ZM472oYGDY4FwBDzw
IIuJuqGPoqCMm4uSp8gXIlnQm7X3FGnbJTP70JWdydDDLDY0ze/TaLL9vrbwE7kk1LfZZ94h7iHf
475uCuqtQRYSUEv701CLKwh0Nn/6SEQgNy+9wP/VLs1Xrc9XtXGNfeMs+rOiQpDQ5sH0iyhe/FHt
5WGa1/vBNocNOscpBDpX5riwSttzkvYjK8eTVjTnlBfYAcV7tNE59Wx4XxElTS8wP7PuVqis0/tQ
FYhyyoV9jnKEFCPtZLtpHW1QwVe7KKm/49mRh2FAzmUn6X07RPdVnx7maRxRdmTutgEKgmuG6aVi
zDn+YiAOqpNgnMVt6QltJV9bt6JN1gFmcLPypV174BqS7YydxRMwbJZSqfCNYFWk77FZx+q5LpUf
q9k6FxH3yVk47XJAh6iF5c1nJWtVCQprjs/61BLxFe0JKNwyGFLep4oPtgpl65Y2T5AzR9uqUC6Z
U4VOv7zE0/CCQrL354UBt91t2c02AreY10udRJj+WmNN8LSmPUHhDVwTG11+C6M3G4qcvEweMGI/
1Zk0fHPtLq0w35bKvXdHHdm4UPedw2VSHEduCkzbWdw/G6vyrKatOLYOAjInfmjV+qEclxT5Tfou
pnarVzx3kJhIG8GEW/faoTPdw7rKwGmbsxQdxxJOMLyqQ/z17FG1HRpjt51R3dDH2BfroPJi6as7
x6w11becajlpnTkFSOj3aRldVaOKkQDhzReYYVxsHHo5v5RFibSjUAOpcqiVNzPmrP5EUn17dhvE
fMQcBGR7NK5XwBPHGBFpgjNrPekOZ1QtJy8pm0lFUuauG0FozO4zB8bh0RVRUvitUPJyo8gGhIaS
ZVFTeMgI1zuzoIB+sNKO1/QyuEW/M/MJqViv5FcZ1+3Pvp7Y/BTgAoTR66l+h3of+IUKGEQ5YH+l
0IxrU/uik2O+KFMpdwoBlXeDbsXDVoVj+9JEWXPfwDWIfIFqvAhTc9QuUaNEvKzVKbL2tV4QrGNq
4GF5pBjrC9TauJnUpxq5rHoazcF+spohuWh0lTdjvNzDoXlyneUK9U58SimNTet8sN81frZ86t16
P99M32mrZQcrXgre9UmWFSEJK8O75AKxwnoUtlGN9txIpquplWNo089Seg4LWXKOlPhJGiqSFP5u
KYuHiMNzsY4X7SZMsaoKkwMeF7x59zIpaH0sdXbWpJKTKhL10aeZZPl9kjUBhvccl4kgzRNL59Ia
n23nIBDSonlfMCRmb4fDwg+tRHsqrF3f7HjLdHN8wCwaB5Ul6/u66o7TOL3mOM+9vhXjU2dr78Dv
Xmwb26OATE3HJrE/M2kimsHeSXpbth5Td6DSt5PXJDcRk6mdmHYlewm6RvOlWJzisWziN63kgWVt
1Fhx+E6GUhOoW2AnpeprMSzXQBJoHKgcPOOW2Fuk3vOmjKsdjNm9orcP6ajfIxXHRiA1NGm6+Vnn
GbLAdJGP+I3L6TTKsfrgXBZ/tlXnXIomb0OZOsVD3Gh0dlM8UsugkLEzzw80KG9QmkMyW+sFiE7t
K128kMtksZ9lKiepLMlOuArNRx7wj76TF0yX/X3l3gSRjlvnQVZJ5ZmDMB3XiMHO4wJFYc9rkYAw
XqxPDQmrp2Jds4ttj8vBXt3XFQPHwVHtC3b2V4P7cKyNqg4S2wWTYZUsBIq2Puh7RzwXNSf6McmT
AF9U+ezewuWB+5iPahzzFSw1WT3GfXs5tO6NPTpfmtVNvsNnxGs/mdPLWJi6VwzGS4uU95ikZXEP
UIQ63JTZuXCiiVKCKTpeKwR1rZREQmpHHEqjLxvT9JwZDW6iMsTvES3Z/ZnbwgRt7j4YMxebzmyu
c1vPH01C94knJiyli4s6N5Ij45Eq6Nqm3E/VMO6dukDiOUXNrm7M6VnHfZn5nWu9aeqgBS1FtE8p
pQIkKdFz2toY5G4JAd51g5TWEI418pf0CicXeCT0XSMzdrGsj9aUJn6t6flhFf0U8gDmHimMk2eb
FDKdQ0jqMv/M9CpcHD0KiPNGADwSsZImZIkX9dJnW7yXVv0Y4xVSNrBUu/OAQ3b2dH0Sz4aJz07T
GkBJsZu90yRZaKhYQvqIAdSjlkqxBc1F/0xZRj8ZxstCpgJHRKvY4zWoNoN5s0G0nZzCSTT9bmng
R8hyVrEca4WyJ/Izu+tKqzmksYGuqYalE9aWHvuLE8ePcMbNc5WNJ6XUyg0QxOK9GNLkveoxxpOs
NS+M3GzxoSV5F94AuD8cIHwMCXQMr2Ocdh+umyXGKesjPOfYpROki736vbl1mjkvQfSqo5FChWcn
NnyJTYIFuYAbg3qVL5SLcmksPWzWcbohXeyBXLxeGop9rUVaVa43GizI3dJ1dCoUutY837M5+vGQ
uR+rmLDV+hB5XCpu6E8gipK0q/dTNCDVXAW93YM64Bv5MQzzxNM7jF3kWeVadd8yfuf8prsd7wK8
+3r86WpVKk9iBXCFSXXswUgxVnjpy+GvqQRI0mDsebzg3jmNgBRF9eYvVP0DtbZQt20b6eaed4VV
cwQipeTGO7A+4zK2Li0H/nhH9B/jhK7FB7SnPCVRzi2rfjdi/nCuxUSRdwCZY+thBPZj3tVDObzW
VsGiqnKLfyEnqWcDQZroC2iE2Ep2SDS5EDuxjLqOEluThjzM3VKUd3pryAt4pqwL9VHou2SaLFAp
ZhJxvqLvSD+7KxfxWbYwTcpSOPWPQVN6436ZLKw6mVkaJqMyU+C9jGdF4mqux3ZHW76EYZVYQgkY
XmKk5M1FaKE9NW5+0NNocIKMruqmuyUarhPBmMp1IagPTXr7Wdr2FrTA1p0brKH5/Aa1yBOu+l2Z
MxqF/X13Myt2vUVfuGG7cdV2N9Fivq60WzdOn6hH7vZ7QlWbTOMPZxArOtx5fe+LdANlqfGW3qkp
gujdceKi3xAsMyefQc4WeWs0XG6HeJzPJB1x1PzWJTNmSmEpjI3iXg05xUegBPQ1J8P1K3Wd3aTM
yBYH6662JsAUrgzjKW5Jq8CrT8s8f9KJvHwRapPtyOb6dAaDV3ey2ruWajvgCIUOu2g1+1Dzt3pZ
bjvcYtqUQd/pFf26fHJdkB9iqK3rXBRg+TN3YjeQnbVse2NycFk2i+QRsdpSP422qD5jY45bHxbp
ZBzafi51eg23cWuozlo277I+5UCP6RIoSJWAK/dqW+d4wrlxHOnuFC4GdmcxTrjAF7KKG8d0gXTi
+A8AvVj2sUqVHmJHpcFtZMFgAtSnSYojOH3FvI/GybZ2Wp0qdmAoSAyiCg/TWZ1iYR3nRuj1ntub
rlgksKxtIjnwd9t2i2wMtQpTWNQc8RzW7aDlVypmGT8NxVLop1ySIBNak8I/F3YhxxOidoeN3hDo
SQETnTrDjYYQ32BPhK9pkMQMYzJ2vLrLa/1UquuiP+bwKdWji/u82IkUQvfOKc0c9eV/bhPwA8by
22RZbXoxej0rz3nLWGcjZkzQmac3cU+0mlUK5exajZbu+M0RDYyO8Bp1cEy6mV17HxsdJyzNzpeD
WZe8Eo28v2cNr0PYTTpp1DpChflldCs30DvZEO2qJP2uVDgGFgXtjUsumm6HjgwqxTq/gCdSHS9q
IFB0M9PLmLrzbo2rdM8s7qdrr6+8UjlkUYAf205f7tm8h2MK36SanAJFtGttkSvclB8zvRzdHLal
Vq8BfJXa74mx8FW8hlulMuZ90ivg9W7D90Uy1/JNa9S/RidTQmbm0VtUaT1m/MZI3so+TUjQmlHu
cMrvumxHC5raEofccqq6JqGoS1kLZq+3x8LWaQQlheXelXKRO6isPYcuNzM5hlRREEFhgI/ULFTu
Je61p9tYJRwJqHiTXe6yzHWn+t4q+RKMnXkCj5Z/ylhdrtDstCsW1Rsx3sk7BK1rvF+FeBw1dPqK
KdIQeYZFI6dA3q2BBSHp2+1DJR61Q8oW0R4kB7KtNhY/ivhGy3Sj9lHrNE41NOQMvsmygl2ou28u
N+0xYXzyLSdEcyMKF+NBRa400CEQCKJWuKZL2lDNLrS31k4QWN/r6QEWobzYnFQvNuvOJ53i1ahW
LYW/M2qfBV0EBmf2AFIlNpbnnEHrS5Lr9TVX7Td9prEzq6UTlHKKrhHJ8jLIneVSdpFgZ8DcYGtV
c3a6zqZZPzj3uTvOEa087pNYipzpZJ9P+84diq1j5e7nPBbDtpnm+kRKcX+nR/ipbTqUnL5NzADJ
bbdrScgUEc6hZvzsIAdBA3b2dhrhoJEtOmShD3fuYOsAcOqGCVPXfNgp7K+N2mpLkHfVrUea6VMd
Mk0k0NaErbUxcXV9jkoSj77iVq0a9HnJCgPJiK/CzjN01ZGicezP0ovL4O4tAev4BpeJ14QurliM
9bOurtb9qDMZosAgukkwOXY3CyOzu5lSJOyVavqCbdVfqzXpL0o3HjLVpm+kWrO9o6FA1wrmAI0i
NTONBB/Bqr8n7erg93CI9K6X6q43YjTVNjoAIp15NWOeyPJtmREXaiHUidl41uQb/lsHcGMtIpiX
WFfGoWnYVx1gMWWD+n5OtAHNmXYE+mFtcdQRtJiU5JLNjSno7s8xPMXOIYxXd+xHXVQcB1BvbhlI
ugz1kkjbJhjusT4oBVbPuVrD1RDtOVam7pOoPv2OvKIfowCMyFlp3XOmiX27joZ0o5fY1SuAhfvW
ohA1c9c8qim9rGgV5tZo51TxhjUyrlKz5/cGpKW7iaZ2QdovzIcqnqk8uob87LVy7mjgOGAMox0e
4h3ntzTsxZh7jZAPaEKUp8WqhmvHVIzyFQQX6x95hCuyEAqL/kra3u3kFpn6PjZZiZ6Utf0AaA3+
TZ0Ve7eb3F2TjRhjM5sOXepuMgd5OY8sfIVkfUdNR1c7pvcosORfiSLpNwQN4Ny6BTY9jvqsoo7X
4jszTyfezVpCH8fS8IG7LznGQfQzeH23o6liLwcn5yPHS+BxwsAs417b5emqb6MkHy8r5mzKjCJi
/SfuDyzc/VeZVz+gZM4glMbxY8o0+64FzQACaUSBavcjn8NMj2G39EHkrAQQawmFTVYcCA8InQIj
IMPt0GiVnYyqaW9a8Uq31DxoeLt93U4b362X917LsgAhyXNZ5t/NAZlJjQsY9LIBjUScatNtDcoF
9IKRhg9BtFaeIQwqB6xbt/pGUYpNtVSNT19FnnJO49BeZPJAK7w6SlE8TFTOsHkwytU9xwllZBwJ
TNg91FKwWM2FI3NcKkty7KFFhe5E2jk6j4EbwZ7ozi4v4JIeVjGtj6uYa4hjRB5NLGK/mHukVMIN
MKo/2SL7xMfshATExxsGgrhmUvV5UPMdrXbicNzlW4NDOnC4Nj+UmvdRqs+p4Vv68rw6zQwDBCwY
44KetDsgI05ygG7qvkZlVNKwtJeUn1Az9kqiHIGcRBwMxpk3mdealXIkkIWW9gSiSPbNcNDGeTnG
vJ69LhnznUs3jSa87O/71qGhZBfAqkEwHZ3crvwEoeadUzT00Gk7L4YjtvQUOYRw7PIrR0f59z+o
O7PmuI1sW/+VjvMOBxJITBHn3IdCoWaSRUqUKL0gKIrCPAOJ4dffD+7hSrSP1H64D+0OO9ohmVCh
Eonce6/1LU/pftoU9ftE15ArsakGJbnmu4q34E4uRhrMWoHHhN7LTSRsesF6QUswEWQUd4537ktM
gDEm9Qc9dObLMg/NI4So8bmgU/mkEeE9zxA35wG+kEqr6kIX29f79jOoxOI6DJZ3ttMiORFvKQ5N
q3WPoSvFuW1091JFTfOV5rF+TjTSaYUoFRZ+jCBalOp3UP+1MGA/Y+rAmIyhTwQQqU+LQw24buOB
OVw3QxAxk5nBaS29nWFoVs/cwuqvg11qt5AoqnNE4f++1mr3GqI4DXJBLwzGF1YSNefVg27Uz64J
xL0DgVbtulkBRaorO0jknPr9NPdfvJ4pf46oekNxx/ZcAH+ZKL1uZtrcD9EYMxleCsBqvqLVe9IU
rcb1yMgEqFJBCK5jCy582tMzESeHWDpQCHyCskWAlY50NndZ3nUne5o8eBPz7J6qDB4CQ+7qM1CE
cDrwVHvv2irLIz+ti2kbO103M8nUqgMoLPaAJO+DGbnaoXAAKaFN4GlLrLb9GLYcMel9uF67VbrK
ug2dO/08tZo8RfRUDN8cGudRRob+LXZn79C3nMkUgEH9sbbs7n6UUnssk8G4aeEln5Z++Zg2bnEz
UWLdm6nVnorQrh60YgaOVcMOPtpOM7S00Q0YiCPDsa1ZKip7fZpvaO3ngUVhCJiNNn51zO2SXd5W
kaB/HbWgLbQ+an3bXikhlVWXL7NZxkPgGUv4GDd99s3EeM9MReNd4IKk9fteZ9l0noJyUyYVnPYa
cMd7o54xJaGKM9xtUjXQY23Rnfuuy/ZsaJzZcmtBA0bdOCL5dcSu6xfy6hm0v0PDMNHPHqoriIgY
d/PI7mfDKy38UDPdu4aGXoqABirFB4mmgsNTakcntyyxkvaDbZI5S6NBr4ukB91RMfKQkwLoGqta
zL6QQ/Sq9ynOQMNBplXH2ckwS/HF7Mbm1HsL+4NlkmoXmsul9pgBRrkqb6pRCz+CSvkST6XLRJ7Z
d2axj41JcskyZ7o1Jx20JSEzNaPBtUqGGSrd8djrNfZwD/OkM3xKWOR0E6fE8BO4xQiTcFw1EHMo
bOq6KHxUV+WdhWIqChChsetx2j6IUAOlYiR0lgYzxaINKXIvoqKBdTYXFZ/J1hwkSCQ+KNt5oY2X
7FoYl51ljQG8ou4mT1eqX44nlMqAdiHmgo0uULekreXt4rktjgZFgw+188VzIkQOiCn3JEv3UOSw
2YHYi7pt3jftgXYU5uAQIQTFLlimBjgX9xsdEXq8czal8JHLEczxghFnl8UzzWMIiWCm+hqSsJdo
wOGW4r2qqD23djG6gl8sbxZIUVfXq0FSNXOkLSf2VWa0DtNjTlA0vZiPSoZBm4LF5wZT0qfHLio5
o/NretCxSTNALhqdjhkSFQqS6KBs02yJwhgB3yAs2dH+wwFZjvJhZMy4w2fAfMiRiLAm67MyLSCB
YsU2Z4blHKiw+qelTMaDMOucg4NbjhC5tPrJHCwGqvWKyG4tDa2g087FTR9a6XnUJ/4cHPog0LP0
y2jQcTAq/crdZnOGC853WFbLMaEB+0vR5R8kl6h0bJ0kLBPSARpwfv07n01VDb1U7eq4XeX0iwuQ
yB8L205JnMWz3UmOCOxZa9XZO+FxHt3+mWG9wyC470Ai9R5V8AHiB5isBk46OMV5nq4eE0lOY+lU
YjLuzcHY1nkfa69FPzOcyYaqGP+uH/5LnI1/w9D376E4/oNsf8LjK/vffX/X5/x5+N719/vv/4ft
z5S/ITx28TaQi80I61+2P2GK34SB7w5jmUV2om38y/bn/qYjqEf1h2HAFJaEzfEP15/xG+G+vJVo
7UsDCLjr/RXX3xvZMZ4h4oixvVno91n74q2lx2jCAjHCfPGSot+K9bAZSxfVnoCsqOoZ860J9CeB
QfXd/UGyN0dV+bdyKK5YKvruf/5rXfHfiZC5MDFnPMB0gC0+5tsL6wC+vQyp5sWNFzyqdmr7pmaA
hpwA4//8Um98EH+/lCe5x2Qw0zB94y9BH0LXdCzbSxV6eJd6Ze+Ycfwy3+eNrHq9jGGi/Mc2tLpm
9Dey6iTq2FIQRV5o+LLhtW5MeWUhCGPOcOoBZO2sLIf51beTG/RGivq11DD6UQK44Hw5T5UbBqfl
GrfYMFpmYtj7tiA5AKeIY9w1dHcB21E4fqqSjKE2TT6EO/P8KNTcfQSvNn5liqF9cjQkGtbSeFCl
pxTBRatBbPCmeH7ghGY8ymFsPvWRcM5RPH2xulS/RxI1bhEJDhHteh3Ne2gW02dvESBG/vKXgQWH
bVBIfDAMfn/cCQ3RFYYY9f6SwfbfeWMFCHSYil985W/sNut3YfL4sL74W+rGm+8CG7mMutHtLtYS
f1DUR8Nt3IyAl2xqzp9/oN99i29WMggbFO3SY3PnkfzxE3VDNCVWHXaXcEZwzpzfiLCKhyYgSl54
L1G6q5HSehl4kyzxZ6KYBtXvu1nfuD2MmPZqDM+Znh6TpnqNNAmZ2N0X3p3ZASE0bq3Ow243+zGs
bKv44FrFdmiQsixgU82LaK8qOa0+8e4Boy5D988y+Uj2AjPIHC/BEmE40oMoMxBRtMAEYeYijEuB
T8VEE9gfu/AureZ7aG++F15SgHNTej/br2H/YV54aSYPvLp2uTiFCnehuOUUDWoFPVIUGIoGiI3A
Pb9za+MAMLJN21/cXPknD5WJNZXRAhAiApLeGP8GRkOqosi8VHEi9vwrzvVSB6hbviYZ5ysQaMmF
c+tzwQFiz1y03ca9gnqQZbdJWeugFGLaGXR4zlULP6HggC364UkgiVDyVYmVC05fYluosr1H55pc
s6TKfI+uf+8Iorhj06TgmxL6AeJrXlv9MXMsdfYq5dxADmt4iEnda5u8BB1h10eOkCPfVDnv6eXF
v/BBGrwR3m6b+MAdNmuMXdwT3gvfHySyFA1FOtj9xepcZt5hkoC4sObTUjONl6WpvlERsoc7udqk
qjCfEHYYR4iGHJZHz/ZRL3BgZSi9tVr8WRxMIc3ryvPBiwHeZbOhudHxk4esCCBx/uoLfWs++f3J
tAwD3YJhubzG3viP0KhaIJRFfylmRARpT63aRTS1+3qWQYf+a59jnz2PLkPkWgwfndSYf+WB+pN7
yJIydd46unDf+uLGUsKPNDJmoS7GVVwc6RljN7GaVvir0K0/ectxNjVWy7Nh8qHf7EMlCYNNtwzD
BaCnsZnkLNBRZPon1NnxLx6VNyCt1f5rmfj9HKJlhaU7b/3VOkOLzhrq7pLXen9buJwAmXqY96Pq
xzM3w9wAxyYbZGwzkjD0OmiMFtSIVs0c5RvrjrrO3hk9EsIW7uMvotvEH3dknD68GqGJ8U8M5z8u
3MipFrKXRHOJ0AEFXWyD0rB16E9pB4FSG8GjOJHrogQ3n8KGmA5zTMMDNpBxV9Io3tv5uBzojY1o
WpR+G1kwf36+kf/xKIQwkTc3xj1pu/rbfDSJ1BPWtllfqqlHY1WCFoqzKT/ZS1vunTnOjmm32Bdh
wnD6+ZXXVfDDG0RyCmI1rocGHKLW+tB/Vx00kS4GJy7LM51+MB8z8tJogLf6V6/CKY9TJf8TNgeV
N8egWnm1aqZUngu9nXZEhHDvnVLb/fwqf/iepWN67NW6zvGOLfvNhg0b217yWS3nYhZ7k+7ZgVwo
seE0i/Z3tP5+tb9Ujvx7tcZ/GvZvPRD/7/XG5rn98vy16n4oOfgv/kn9837j7bCWFji4IYQIVtTf
SSOa5f1mkzBprNY/4eJw5wD2D+qfMIEFEn3I68VgkMJv+VfRwS/p6zHdozNgUnPg8v0///0D2KJ7
8+/fn/3fvMUsQtt/P/ZzXrYcovX+kMyWeryVMI35qSUuumdFeAwlI/wls8IhsIGltwF0SY0B7ZyA
JOk6TIoAcixarkwE2lPcz903+lQD6vwsH1+VxnloaSsZBbG1qnx7U4xfRUhB3cL2eKysMr1p7ZwB
we+3/f/HAlSvLa3P17+Bnez+thvKr899UpX/AcgbzkI/W4un5/q5/GEhrr//n8gb8zcS1kFQ/nMB
8sN+8/BEg7lZS+E1ev0fy09av60FlMAC+xY6aeisZ4ONBSGPh1nCln9l+XE2/3HD5efDE/bWZ0Bn
4yXW+8cNlywMBS04K69onNCpabDSCdwDY5XosJMmhj/ORDU29OOj6423KdTfeU8gSUKqiGUf8Sxe
Bv3ZzhumGMNrPQ0j3kv0TPaJycpuh4PwdjLLzx296jC594zwMM4OBRZWZX+ZNDLbOnrVkW6FmEwd
6MbFWKI0S59lamsbZ9GSYIxo+/DCYIjCGNHvSHNnFhebPmj7KMmfljleyM0yvkbzTPvVpQfvRncI
dc5JWr30TKx3BYSDzWI6URDV7wy96SBHSOVjLjEZAxkf3Wp+kUYhmaU48a2Wx3mAeBZXYVoWN2Yn
hkPa9vvsml45xzFwjS5LcUEQsXUz/egtZ5VFD1i13L0zNvVq/weqloHAWKLoqdHFgrJncjfFi4ed
xxlPDF0c4zhLMqmojeIGtfgGccrLkJX1rqC/hT11nILJJPrDwmmFah5L41hq2lYjdHAz0pFY1T1V
o2EVe0k9P1XUxzoy/wW1FLUu7LQG38QBQj06Qqc3v9Va295Fy0A0iWbKJ63VngtTgrQjMC2QHQo3
svbSvWcWX9OuozcZcTjB3oy2WC7R3tAnzLshHdoSm9QuXKoXNUzEhEWVFzRYR0/d3ECxxHC8IYYJ
jphrMyIt9eQGvDvhM0gyt54gBQrfdIP6pU3vBrdz9gvyrW2mqfiSMDjeEmj3FDUj5iEt/6JyHbhi
mlc7pis4jhVFG2lM+RMFKA3ZXhS3VETGeaibz7maQa/P8MRFg1TDHCeEumH1RVAYo210PpV51HEb
1zwkdCEUgeXkO/0Q77AMvePLS3zIFNGJ7mTqO409gfFz7merQwlR52HQSHTAypqrd2HmRPsp8x4t
k/4sbqfKD1NDYJ0u5Rqp1p2WMQmveh+6uy6e5RkFSvTJxF8S9OUCgrIUgnGL5RFsUgzJ82BHCPfV
ushJhjg7TUnfG1nUxiwJXUQxXZ3SrnSOXYF50lAdosCGI2zXFHgIRzRNYVogpJlQt8XURHROBr4+
EPgbGskRgzJHBUnaoL1v8ZR9I8ZE3RQ280nG5Q48wTGsAtHpGIqdXSJ2OzXCaRPZEm4Ng0Q5jS8y
SLIWXL6GzjVLcEplCx5Jw9McpAkOz6vAnpg7BH90xJ+gNFPmIQ85YfcSSKJos+aJdMJm44nF8wcd
56jBkPJMLdnCuXPpUyczHdu2j/EzI2zacR+YfXF8ClQ89bwbc66e5GTMGEaH1DqZyHIKo6CPKvM4
eS31vaoJdUBq6M8RUXKZwuCJCe2xhIbvJ8r84OTW61zm5r7QzWfpspEhr/yY9YbY44Jw/MRJvjm0
Sra9Qkc9WnwibZjvEIFoqKp5I3ttIW9jCuENJoBxG0UjQ4DFSwOxmoEJ/HDJ69LWoPaquckrLH6t
l85ba5h4IMVU0CUgvoq2CUQFwuJPZVXyqDh44tooQmJTEJk2NDzC5ByRFBThE7eLBPeZ5W0Y3lQn
rPncfq2ddy6WroNBUM+xGJZPLoNdP5Wo61eqAEaBNuNLbQl5M60qaEmOOygjt3cEMcS/OEi/KRR+
f3twhLYNmxcYZ6g3B2mtRAs+mm15dTzzXHjD1uJh0Gt3S9zEY4iNAEd9+IvC/00hyR8aJphjSQ5z
8PM5ov34xhoMiSDc7oarmrmY1kXuLXIVYtXAztx+9/b+k87s+qO+q0bA0pHljMYVFBtvaf7fj5ea
4Zzz/Tvmtc3Sz00578gjPEUIghKFOLz/VZ7zH97Fby735m6KZQAAPbnmlTyZJ5nOTxoZweRInGou
/fNP9ieXouEgSDl1HD6lvf76d3WWWfVZhgfd4ybeduYNlW4q7yvtFzCuP3xVNjTr767y5qsKyfCr
GoerpMPHCZ9yea/Hv8Df/MlXBJmJJUg5Zwj39/PNdx+kqiSDNPr016kFOyVPEuvTJO91+W3qP/38
nv3Jp6HZZLvSdhxUmW/RYratwfBPhHcdyj1ErERs4+X080u8KX9ZcIKqez0mruUpXJIfvxYjbFr0
H4121QQxIlsOAn/553sWyefUmAwbeHh+/PkpK51FptL7NknvOV58LJ3u4eeX+ONdYuDz/y7x9i5Z
04BL1h4Ad6Ti45B6Ry+ZP2FE+8Unefu9swMYFvQqbhLgFmc9PH+/gCNCQKpV9H2N65s8v1M4gPDx
hAg/b/7a5+FC7DXe76MhBzyg8eOFcGd2At9AcnVyEuXyZy15l8lfbGlvW4EuF0Eqp68Ly2UZ/97Q
+m4VK0nGKauCITUjf51hxqxfU+8+yS+lrk6kkfgu4TFp+OHnn+3tclsbPGA22XZYz9KQb24iZLZ6
ymyZXht/CF+Zfv/iS1qL6x82UC4guQCNENhpzATetLrQSiaxMNv8WlbebsKOE0fRzhP3qZduB5dA
TOM4cnr2rnFrIkfudj//fCZl+h+uT1nDwJnJom38/uf77r4mbjrPC+6x6xTNEG6Uqm5aE/NkOzm1
b+hU2MVcgqBRlR6MNY5DZevmZ2PAgN5r1ZOhg3iokGX4uDqs+6Is1HHW7VeAP8k1qTwQ8OhF96Wp
O4EgH9Z3Nd74YLcERdQq/nYTjrSLDcq2Jigp6DwrvHOVgMcigQSBewMLb1jjL15bbx/B9a6zWmiz
GpKRgbPele8+dRbOmls3TnKtILA3J6/C7HH9+Z39k5XDJdguoO85Bo7qHy+RV15rjnZEPXTv1Rw5
tn/1x/OyZkwMs42eva6/WZhdkU6xNzbDdSQzy33vVNovVuYf//w/XuDNRitdQ8vFegGmAeQDwaL5
+Qdgz/vj2mf/hgPHX8LkB65/hO++hdQ2U50sE+fOyYyBEVRJPDeJOAfmnRMMpxqpCqfjJyPtYr/n
bbAfu1Toq0ozZFmNQMbWMG8K1Eg1KmB6CUUGWsGuTuIX1Of21Qu94RTnaRju7NH4pOtp4g+TYBjS
JITUt5UKLw5VH0U60zM9SSe/GyAlti4BPFFnueeISLx+MwxdZRwtfQXEcVNuFR6c97FHOMs8TqjJ
kLZ8m5qp2C9lnY4nx0QEjymWYjl1sciMA1zw0cy2kdY+LhN5oRt4mBGOc47ENkLQZTxlJJbvzA7H
pKHifmu79acaQ89e1di0a93jJyBthSYWF2A3WjTkKGGQR7H5Ymvsw49mTHxu6s2YfB0Z33R5Q4sC
JfYd7ufmwcn0KijLzv1sZ0MH8bsO44vtLs2jbKbmJpaFfcKAAei7K71tVo4YWY1YfknYM06uBQvb
HlW2t7CifO3CHgh05+jbqIZ5NdF8wDcmosCkU35E4GkeSTgbd607v0BRW3E76pMTV3Irs6EPvNyw
/XyOm32bELdrRPED6sGnKEaXwhzT3q2RV/7opgBxOiDpfYPfCLU0ZraV50ZkjKxvdATfQW+rxp9c
1flUOfamx/BwU+VyuW2w/u96q4FjDcsB5srcHJqIHJkBuT2VnsROF7XDoVK4HEUNICEuyVvaNAhT
N16vOzeNzPIj6UVU5G7u3oNr5ALpZKSHpew/iB7+daOl2Q6Zf7MhibchRtrtjwLl4lnkg2TYOuqX
1h6RiaGROyW08veMF5nAqbymr6O7VLlMk9Dz1K58TQfrhiJtRgHJZBZVU/UAWAlyKOLaV4fSj1Gv
2w4wjZen0s3D4+S242lmsH1ZQlhCufKWh8r0mvNQlOM3JgJfMJoC6c5ae9d57MNmXNPIN2rtru/n
5T4bLeLTSQQ7iNLLAreaTHIpwL1HnObvaFTYR/QdcJ4qG66Og73WjhpzC3CJeWcRffAmUAAkJCm/
wii+I02m+IY6xdjU1mraGhD0xeFE0i6P2xGRX34iHg8jcDHX0JlivuB0wXXQS2vXpVIdQbPmDxPD
fZAWsjPvW6VsXx9IexOaBe4nVKFPOV8H4H76HUMFbZNnAMy6Gd+fiIznVooyKM0erpLE8jjoGOBE
hN2Mm1zs6ZlFr46C4mtWwNIst1i3tAjck1d5Ryis95VNAJZVRaSARkN1q02qOeIpVQEh9tYho919
pJCbLxhGKRRrYR6BFkT8ZsJWIV4s26WFrGAjHllVjTO6bNMpfF5C49lrHDIkcBPsYLLo+JKIDq1q
ugA1LJgU+y1dljk5NZ3EYhHOpxCbQPpc2I/0HW61HrxiGCbVxeaQdclMlJ4Z5t1dxLe3cdPOT4kD
hUzqFTbyuHQtkcckUGb2lSPTOyxDPfQMr5KfDexjW0zNjxgvoLiUoTjKuCJuuXPTuyWJwwMRfwP+
zrk7WeRFB/ZIyju+3PlQVGG9J7auvxnmGtjdaFZbDBouThscchutz9V9Ww8vc4HcfsTtd6WPQqtH
tnJbmyQ4JJ1t3szaRPZNj2hXmgPOuFzzgjGPKnwCTuy7Zau2OWRVlNeQ/AJ3dKLIb3s2Lngh+rNm
I9Rc3KkLanbVfRv3SChNfIsA43gslRcfIWEUQZ4XNfjGqNrptKY2hNRXVzHSzyoSMz+UdmnfKDwN
5LY3X5e09i4eZDU8ioB19MSDMicq7zRU4dNgeZ/nXP+EBQOwCWZMSASM0C0lok05lS+GWjP4DLn4
Y++yN2Y53qS56A4THox70YzqddHxUaMNloav24N6r+omPbMLNkeTeLozK80+D3OHz6Oikhkx7+1n
L3lgwlcH9ZJP8NW1d9Yo1AFim7OrBgvvl0YEWLc2PocYJEa8DGTdllWyG8w5vYXYpm1Gjfs5NBqR
rnPZYtKPCiIriFuWOFY+ial3AlJKRwA8Q3odbc3F7xxiS0AFjS0rGm7nEQXHVMtk3jRGrK2AwFW7
UDvvxxq+cV6F3aEz1lcfeu7Rt2Bf+Ejw+ycxZ5ZBGqs2ssXzTgC7ML2YNrcNq5h90Acze+eBt0Nz
lM8JzbRQPy2E19/2+bWii5PSC3XGl65w9PfZQrukTRu5p2X60OjVsgNtrnYilgvEA5KDMFNu4Ed7
pzYtSA6kdLyRgxrYwxoPKLtD/zqNX2uP4XBi4/UhI05HEAqcvcB67PPyTK6TY36pki76ikRF25pd
2N25Tlp9YX5LDkJsawkS0AnWeAouhBZhvi9M1R3n2BDwC8f0PLk6t27g7DBU6cswycIMcDtDsyns
LruPXXvm3o1ptM/UnBAhH7UwIHporUQmR9fZU8i6yk5fdhXnituK40HglOhnu94l1M9rnX2O4JQh
bPxCG4yoxqkxTsD7Po5tJW6qKvqi8yG2eJPpBc/0gksMVW0xbLwSKhXUo+qdlDSHG3KEiVesq4ZE
ZLu/Lx0YYC1e8Vt4F/kZZDTxkK4FJLPDebHR5VCLjQPd7QScC2Dr5GhXMrrBwyi9u5/yod1EYVPf
diXvctfNMOiQJr3rBgCbphkWgVOp5GnkxH8s1kZo1WLe7Czjsz730Vm3gSw2NOwDuFNiJ6hDNkrF
47ZRA9C/Lv2WyrB9ji3xOq5/g2basnD6E3peQkVazfVurGh8Jh8YBkzsYKh1jfwwIa55ZTQkOEus
Vg9Tf5Fp/FyNpvasqJh3A1atQMt0AwdT6PqDVc78p+nc39aZxpQkVCTLeCaqY0mkkNO7o594se6P
SU0mkDtrftcYVdDpipSotuSIQVrvdcj156iq8LLFUftFmMurtErtCOWDKaTUAGfqkZOcQa8lgV0w
Ixht9cXMHT6zPrKDIMSldu4HXpOaGm/tPLI2Rlt2aKpTDJJaXbl7T9l3YzTfmkxhel0GrfzQRk/w
B4NEuPiN2C83o5LTnZxjG6Fc/U0rllfQTT2N0Q77GskRvsEw6ayUVu4KhKNU0vjT5moctqTiKr+2
0XS6dqt86fUNHh5kcG69mp/pN29HAEuHCnjiTcX2c8tEqlyViER5Wbm+g7tAQnbLF0FXXudIZYl2
P7TRuFceLkAKgWhLxuqMu9OIjutwmdgi/XMpsvyAPyOD9mc3JxMq5l6rC+/U9Lg3ZwGEiEGfsTGT
2d3lEwk8coEGN+Wx2iW5/WKm/eBjoyNwBq3TuQpHay+sJn7Ea6gQpHJwJ7B4AIqJjQn2CcFIi+dd
IDPdtl6+QEVctA9RjqAI9qX4kIicSV3JRJAYYEnrOS3T+DQAl6bhP9v80abpFBWCPNVGug+zSxfc
MLWJFssU+ZXsX0rVhZdxWCRoZPlsC45dSUEKtFus6CXIuNUhcYkQ54hUbZda1tt+cLJgKgcLK5bd
f5mnMrydDLe5xDNhRUZRi4dWcpgV7P+8cONjOlX3rDoyKjvPvUtdlV1zBKUbYCqPU9xarH0URGOq
tceyNT/W+M+DMC5ALIfl15lDEmPzhKUKBxnkNDMnBt/xsK0KWI85En3fkVi99TpRAX192AJF04+z
H05ls3MavYe4xyiKTlIVnmMjiyees4FQWFO121G14dXO1XijIiu6YaObMevn2gFdfYshToGJbJlX
AWEcWL85RqUsDfubbiTBrU4rTl1zY7D9tEWOG8KKugdCqq2XoszSoMCAvJ0zR72XaW3egfBRe1lH
+WNWO0mAElaui7EGgNPyNVEMKV+jTMIPggGy63gMGyEBqOru19KI7KApGZdWkRHvuybGIpZO0W4y
RpJqIc1sQumavpR4E0Far4yDHNxqJQNa+PUNz3m+LagOGJbhnJua+UtGJ2WTpvV8iKroldnGeNOl
4fi+WCRmpcSKb2diLDYUJ3gIW86NplTaLi5KGrKZEflG3a10BDeG65KS6zolSXMXhoq5UAHDaJ9A
5D0wy614xMy+Bi4aM/2EQHTIZ6G+JCW0MluvUFtm+nBAZDhfXTOeP6RlYoDmUvNWags8yWhubrRQ
s47tLJtzPSvvKbeb9FHThMJ3ChYBZKCW7Yn+VoTjJU6QeOaDBSQkYnw5kRwbWtmDKepDyzG8pltk
UedvKLWqPee1+ERaZPEh1RuOcl0ZPimmRjv2y3Jv4c4BcBmavlligTRG8hC8ZWg2fTyHu1pf3lFy
2YyHZ8wNUEkImOFcR5Ayc70lEeNz2ZV2MJhRd7eUFdF2YkYLK6iJdRG9RI33jlmotplc3HfhmNmH
3EytG+U06YPN2jnaYRPtZcf7igNpeosGf7pt4GHthDl9Kgym67WXQBEY0BF6dltjhaXmVyImK31k
LkrxjL/Cyu0T8QPdNrE5jeqzY5LxJ77ZmMqOI4/s3tYWdzsmAlAC2+OWgvw+EdF4xASTkMI2tmdg
LtlOAWTbso+BQWN47lPtxrdVidu1NHLzJMrSCmZ7AD5X2WKbd3l5aGu+vyadepCqiYJ+bA/LZqGR
haWj8j5BKMRbqXfgKy0LrgCysEzzPpP1DHZWkNDGkP/QzKXY6JnXnQ0ziSkwvQ+UVEzDFScn1cde
YHRK8rWgVMXBVPlLaMoAtJra2lJZxxQnqi8NENS5C5hUJNyXUtLrr/AgoCsgviSObQb5y3stMTiH
WbwSonYZb1aGhY/u0DupwrIfZTIqXGOmtU+8xfAl7t5DONiQMrLO20+ekWJc1igEBs16hBdhbAHJ
RSAkxVcG9Jlfe568FGn+hZztFvANYFRAatNd30TTntDv18EZvNu51how2N66H+KMjorS3MQtG3us
peW5Mh3vUBjtGEQzR6RudnjhhSl1ExOTkxocCcsH1DdWL+uT4Q3ucc7C4oEbF3HLp+ylmbR1WRSf
pTIn9ifzlufEvlQwy3a6pvekZlvWJjcBjCGZNLdtRQ0aYzryhxK4zlB1/W5wKdgk4BcshwO88zxp
/cjpmo3qV+CWWsOjB5I7jZGSeeo1xq0k3/gTzA1Mf/1riFp5m9WDve10Vgbp17i6Mkr7EG/4wRNl
D1XMTk9VNBLxnaRbiWhfq0R3RL0P4Si1/GSUR2br1p2ZZcV7zV1sv+7rD5nXhoEsyc2rw4Vk+DjB
341UeTMINMOwV8fAwZB0rFPxJOPI3I5FOAaN05GMVGc0CMoQcIOnD09Z22pYuQvM0bo57mnxGzua
xzTUncqY9vS8vI2sgKBuFsri4wg+0gfiWO5NkQEV6pFaKIPtTuTr0TRe8w/zsUDUvLAER926Tbqe
HbsyuLIqOeobkXZ0quGb2VndZm6HbNvmDogrsQBscQuSQ0ksfsAxDXSx6cp9PM7NURvnbt9VpBYU
QxUd7Ea5KL+9NiiIzL7hI5QBNr/8RkJ8vsC67p/TVHxisL7mz0K9tGQ5b4G4IjqXA0eE2JH7tMmp
0YEpHmhVUaYnMdPuJSou8Erq91WUVne6EN8qQbUkmow8UIU8CN5VeufJtDzw5/T8IjM4ldAnxXtd
tbdGzbjIcrzumrQdAmg5fHH4i/2NNkluJMDZAAkhRHGj22ReMk4/LK9jk2VkxWmjd8jqDk9vT9ud
OJqEcTu3O++a9OQYhfPkRbrx3C+YeXiNElwIxxcxheng2OfJTOPaYcd2Gu0SRmTH4rqjdcbOvJG1
enQxaftlk6pt1/bGIerm4uhwl+6YFPAguGm719NG3NfQ9HcGAU4cJkMgHtBPA03Ay4/Cwdsp9Mkb
hiZ8mkbW+xRZ9MHGwblrEvdTI41+X9L8ujZzMgVe0pi8tVmyE2KVu9RK1L4KJ7GPxPquopjbOUkr
AqQH/5e0M9ttXMmy6BcRIIPzq0RJluRJttM5vBBpO5PzGAxOX9+LtwqotJywcNEo4KKqq9qUKDLi
xDl7r+1zvHUs0DvOt75tqyuBXGVVcFhZo8GPT5FlVHsTOccNghQZhObQ7OdROCgr+nzrdSMqnxiJ
QFgn2T7MM3oPqZcFEk8dIsL+ZYwzgIERAZcAPQDsFKre8HCyPnaFscVLO2+h2rVvQ9jEj5rbYpzk
iV0xBGZLTZaWMQfFASCcuZ1jOhzDLtaQ9zb+ompkI1EgugeprCuYguI6w6y0hqrL8b/G645IAlVw
YetiGynjWxbjoYzSEKZW05GeOMz4dDMgH3EMMCKGMLxyEElcowsdD25sFrtQA59Zu1V9LbxOrvzc
AtcqcR7ZllPdzLkOMcmFUgeEwLiPkQldDRE7/KyVv+YoK/YsuQoIKu25GejkIbUyOrhdSEURwSDh
F4UlES2nRGwqEFdt7ZuZ915QuBDIYhPkPMKg6pAg33xqYlbpWQMvbXmxvh0K+UKrHDdGPmuAjwcO
BkU9g/8RqQ2omk1KaRmWDws+bDdgJoXcW9MGbp+BB6bBNDXmZiLKi5hzKL+R6RsPA4QMaUAun7R6
WGXUUuDL62ldeP605gCJwa3i4A5B0vtazGK8roFeOC4NQemG+homjM5OgSYn0t2CikPSl5qbVwu0
6KrXpLsZyChYlSnozqWjv/alx4Yt3OnXIHsmaL1Qj6OP/zxRWXSVFYpUaXARAA/QjYuWZmSS5dQO
nOpXODKsbUtz7iHN7vXymKWW9uIVYwZhXPqbNiFgvjdq55bOJaxdg9/WImrqJsbZgofHS3fSV+5+
LFz1BOoLRV+iK5CsurWTZtRtKez7ddY2LV8c6Mgouom0jKQOfFM06166PByOSo5D5WoBRhGSDSyn
/ZbAaoMVbrSPqik9TKnSG9d1nqkbmJlaILJsQdRV4pmZS79KXCrCVVk1EPmH0qY/WiQbDIWHyIfN
1eVAizX5te2Xlv9AQkAWVz0/MK4/16djAl+1fctqv78LjbS5E1U8gJ6CGubNyXM6h90RAVwLaLh0
sG6HZL8QugD8GsSUuQFaBc5PRdUXyyrFb3IKvY4HBTj4GGIlJrWjBtFZkVAx+j+JBXF24EYNOlI5
9aHeysAeJ+9oDPMcCBa+XSpSsk850a/ps+orqU3ZlpOddSg8znNj5UOClrY5ETRKUMsmmfNoXDl+
VN+1qoy+E9yq3SqbeqsbZ3Oth3BXeXHCe5OD4jaPCvFoh4byET/RKaN9EAVRTHiEZ43kayXOcIvW
SG7bSs5fJY/uXYdNHoO28DxkffXXBuN54Blt/WQxurMM9RrWhsN0gl3HtJP8p5fqYm+E8XDnUHqt
zDDr4e8Cn7dlYvzw/AKMga++Eyg43DJt03/445w+pw7pSOQJJ/Jrn3vRvqEBBxFbf7KMJFr4qS7L
h7c1fGne8tA9m7LyhsAYVPGkq7peWXGd76Sa54ICdS52eYP9I6imvPY2cw1UHTwJxvC0oofduvYd
R8s31kJ1F5qJsS7H7oFhYXwF1UzR1qV06AWj6b6iJ+aYnbma7NQJ/A47Oyf+lqXWSk8qsV/0IcmP
esnBIm3C/q4FAMZOC9crlrQN0caEq7oZXtBUOSjCi3inTDJVVnVuaNcTA4bAQ5waSB6Q+3SgZdBL
u+fczHnfAGkNcbY1rwsyA36iTyrpGkT2i+sQukLzrB/vktbRNrUZi4NhYojTcw0hqUajWtIIbdcF
g/2tMfn67xlA4zr2Rf6ATD19TJq4+UJWVndjkoizo6joA0P63feOObnguJv/0IwRn0va9ftYb0yM
fotrPUnDmM0pUS+dkVskCCbDfY6jZ4KsafoH1iF8rW4bf/WTrD6Ys+pw7rXGukmXvJjY027gkNyP
0uiuhDMngcdMa8NhDP3BBFx3ZVclMTA1+Pu6r+Wu9lIchaaeU/9n7g4rTEqWr5jGwM+H6YsyvJSI
8oaGbOvG9R6hNVpfrzN2eIFhtCmzC+aq9X5pU99tHVy3bNGcucTyD0gU0JWTiu8LA5OTZv0jNDvj
yhDpm4bH7+SCmkbiGRN+xQxQ01FlxqJ98pT/WEG46XY8mflO09DuEigpgfWQxPncaIb1lkKsIr43
Et51mMUmFQP9qSpxCD7oMrKI88o8TflcMLdq3IMHtWRQCwu83un1rN3wOWbc9SlCZVEQAay5Xrwz
MwTFcg4HzkE8I2gc0sjslhiTadfxs+ycMAIhnprp9dTUzW0mGb+UBirHpHBAejP7u62MaK43GTCP
kkyvpAFMVhXM4nwN6CO8PprK0NloUmEdrdptwmh42xsl80EiWQILxuXG0+L4GKLMO+ioSa7ikC6J
UpCHxwRabzUYJCeVGU8hg4+TNcf9Vd1MHF6sIgO5PCALbaweMYozXNkGhbMVCn+TWhDtiy6MtlXR
z4zceeVVPtcBUX3M3KaKCO4eXoI3CAr9iGiZPvKyNUFJ5kploRP0gzlvR9OTa/ctLE4pAO2mntiz
Y3prZpNyxPbb34nmz0B9I0vQxRY6s/ilRDPLKF/xa/y0mlZ/o5Gtd/y9qX3s29LbKFy1QGzybhtn
HQDdrtBXox7DVCWpBBjaQBgrZsGtK1376EJtXltOJyj56ISPMnnjfA0qY04RhS7lmPSLNkgi2hUm
c5i1XjNe0rvpJxhXjtbFPFJfsJYn4LEQdq5pcL0MhpBoh0luSProkS3Oeg4XqT091uwrd9149QkU
oEPSoEQg4wbgyJJtatFkYhF/zR03uzcZJwF7A5Ge+Ub+MCnf/pZ1xfhMlEfXBP1IjrUf5SKQvaxh
jfVy1XS0id3M+WbLyoTXwYnZd6I4aKgujvMCkswT8lpRhzFo5AwEoRaGPfVqnehrnaHNT7Jtmnib
VporYMtkZTBm448h5KUm2rbq9r50+oKiNDNXI/XGrTKB1GfUCLUw6BAaTrsV3tBdaeHc8QEU6JwI
tjPic9BOpSu+TTn+wxU0WOoS3x3uVFPbgekAnHIiU/+h5Ra1kS3DamuXo1jzzJnBaAq1dzmyPMHm
t9dxVHjHSdkoCTyj+uq3PMmpPRH64FioxMkZCzg3SJjFA6ApvRYMFRGnA1ka1p1mutvOMo2NNlTd
jk8z7iZNeVtHD/WvbdksOMnQOqSTVT8C6rWeogL0U5gCgXMi5o/J0L2EI4RQ6ZTEtNY62Dtf9ce4
luU2BZaP/jxZWFUWvwecMC0groCUsES1APPdesqftClP3xgBei8x4ZXs9mP/u65hpnFkH3bFaGSP
6RT6V6TAJC9jltGpbznC0GQbODcW3YaUs+zJLSb1wDSRcWmvIbVf+ZUhFlKofqcEHfpB79Grm3OC
QbvD6ExvWImVwvTL2X3gANC32EOUW1AQTt7OtutmC4+b2Bf6HWpjaMSE0g6cgz52Gcwpa9raZn5r
pmV/N2q1jRXEfCvcUqcopD89mGV3NOci3c90bxk1QdVuEs1+1RUhDCNMPlqB9suUafrGjQeiXutC
/xVT4a+GCWqDKUDLu+QTgaYG6TOs+8R2Vn0hYg6oI424DvhwUEVh+hjz4Dxg3Erf6MYptbXrObln
cIiQnddlh/RxXnG0i4KcRxzGmyGmVWW28W3O4I42+6zv85w2uFHl/hV3G0Zg05N64gFqJ52PIWTt
3PUUOCfI+3aDsibvSUPjVZ0FAhDqXX0jdLPZQ45qN0Z7BR/rGCW4cLJh4kWJi3qCkqzLzZx3BQ1R
1yCCRmcmcZ2UghW7iYuDqUJAQi6t8nHSzKNTCed73I8pYnz47XW+1GkUJlsa/Qzl3EjfMAT2D53R
WYGavJ+WaY9UUERcreuW5aQGctWkEQxgdIlJxKtuVaa4Y/YgvhccsOygnanTJTDPNXMMZAG5nZC+
5njD9FzXnbyC9kGfwSG6bVfEJm15IjlvCeJEYOXGWOo6gscGBydKVYFx3Ibm1O3w1OW/e8MCCCrF
fErTxHn2M2jVGoRveo2EmTm5+zCYqSXXFJnygijtLzJQdPJkM/PGWgwmzoV7DagGvbOj5j5xxY3L
5FeNycZWxdFupjvLLL90UfhDR2FQ1f3mc8HaR0HcIjo2sB+AVPER3b1Xq/V+o88Ji9t9jHkQVvHV
v/3zPi4I7GxoW5nEWWd6QaoZ5vV2H94RLIPqcnL+pXAa0TQyOx07pi/Qep5HTedjqUMAFeGdPuY3
md8HndZfEJN+uEOegU8PFI2PSNfnUu/vULsEN6pqmO9pZ3Uw0gAtfX6PxHIT/rQbLCpc3AYG6mz+
wQPw/gqZmiY7ctrmVhgREDihgYSukaMd8xbee+wUEuMN4MhI0hFXpdbfhLqeBXXJ0VtLZf5L9d7M
8beP9UMfKXtDl7kkV3wSK6FH6r5C5/KDioPRgltRIl34/It4/MPHJyEZyT+hXeY5zyQXeluPbtHc
MockM/NODruEsIvOe9ZZCSrB+xpfQo6c/yjLLfMszJKO7Xg8Vme3LMx19AJT09yGNPvG+tEqL8i/
/3PX33+tRZxN08QBFEpG5ZmOU9cIBqAr3d1GjmzxMLl0eTODihAhyDy88MjEq9wCgV2mKEYEIGx+
AmRxK8omeoUz54659scnumT2VcJAYakAhucQvwqhT9iZlFh63nnBXkCzZ9uEGekMJj2rleXl1R75
g70l4Gq+xgBMHi7E8g0TXBXMhcFUzJf7nCN9UIKMXTMff6b1AtrZIbuN70oUUNq6V5U20WoFlYYb
jAFF2ZZfQv4sVaZurKooFhYxbaijKGVZwvH/7RzldRsPNugVpLLu6CZdtU3cIiMdxDAeJ6XaW3fg
PXOb6alCUXmbGLo8liZSMG9v1GG+7bC1YUoUza6uiagZh/qVegi6vWjkM3A+VHHR2AUtApMg1TNv
LzzczLHOySNOquFAfuMvXgbvFPceKgOnn29ckpH2ruEP3xKmKDTOIcltp8moedw5w04WJw6iLjGQ
4R36PQEShBIIlnYQZr7FZ90FjS3lY5XgbR27Pr3N0aOcwFZn9nYssnk/tZyMiVc0N+boFAffnyJS
xojNfcIEaW8spY1kSjqvwmmc/bzosSbcutANDQeMX+ni5AxH6BL8b27ifGKH4BxGGZOMNvc2z/dk
GqQPsqpVMLhGD5kXCBpU0PCX5+REUrR3BkhULyEnLYqPU0IQcErCRDACJ72f6Ib+Ek5JE31kIEjA
s0PnOpyRwkpJjBKCoukaZnyzzcuceDaybIG3+BZxeUu/yOOYcfQd9ZbQEj75qVvvpTtzODG09NaY
q3w/m8INis4vdrQZqKdgMGAzDHVtPQiZg4Sppo0uG4b2XjOh4Ont0NqC9wX1bdiFOnb0WAOjC/Hu
Nc7oIO/3JoYfzvzaa/zfCGg0CCEdMqY4Lp73rZoravp4SYKwRay+oShn/3fnbNdlU3W0y+6HVH7y
JaoI90kzpFi4QaLbptPHIE3b5KZxbUYWkOuCeejMwxAvhCg7NeEJ5Xp1qrXv0KC6dQKTfYfQFadf
G8dfPLO+19rqOuEA1wNgvUlmhXAxzgN0htVzGUvzR5tG2WPUyAY6ahTva6MYDop0sVuYnd411Q+d
SM9A8Z/a8SIhr1znSAoKMW1M7b9WKCa/lCYVHAFNLWgvZpZpaWwSXAgMttzxpLsMIaMy/A7+7hXK
TP2itV64To1lBEpb1bvVkL4gcLVJupkjI4DY3AM518mg1dHG6m48MW5TNCtkqeYdEnpv1zaK8Bgh
g1Rs8jZw0l589cgWRY/lIZ8eSYGpSQhJmMj7ms1o1QfNxCxK3MT9FB0iR3ur4bfscJv+ipBBkWKN
/IaPEP5G7lNv4ZH1qO+IKBIkZK8nt/k99RyeHcBKDAYWtWyuu1d5XftBT+YAOGBSVl1BgrFWGuLJ
E7QSBmf86VB/vhltJA5R5ibYgkvrRov99qg5ExkWptVcg4/tN7Uc/OtKku42+eCJBxuL5CS0jIkF
js3CqultdzPBnZ9vxGeuRqT8gjhEsDy+sE1MUmfmgLkdwjZyOuNexLE7blCAzXc6OV+PkVW7LyTD
yS/EU8EsQ0mfXNhE33s32PnZ94GTgOqiQvU/bKK6FmbePKKFB42ZDBuddTS7UOotH/9/G9pyCRA3
AnsF/gRsTf+YZv4wJkCqC42p6/1bXOfjG2l7odyoS9XSpYuc7ZpzQdBOaHIRC/RXEzBAJ/vWToPP
f6lLVzmrWunm5GlWDP4tB5F5uA1hYCBBVBdsjO+LDG4Y7EHB7aJC5nYJ/azISE0Uz1YfJ2wcidpG
49DcplMf7f7dd4H8R+w7TilMk5Qa5+WTzAxZ63oz3zPlJShrnrJdhi5mC7EejaLIswtP2vt752L/
w6fnsEgt/7TxM55Vm90cG9NUwuxt4w36q04P9IRIZm39+fd6f/c+Xuesbh6wVHIwr8SNNffeXUKQ
8EYjvfTH51e59G3OnI2YySqUw3ybGl5CTJvrFSiupqZ/d9M4HbmmgdmZfy0PwjmfCHNIaMZ6Hj4y
FKanSVtvcml+XnhDz8yNnAFNg3ffcxwUnNyfs8daNPi6GPI0DyFbZWLWQRgf2vEq5d8NpFR+fufO
fp/lYhYUEGy6WMYsvtb758BsVE6ktaoexA+ms+2Xf/3XeZrxNVKW6a51bhSDZgWtONSLh0LfU7fq
/+5cyYfHNqlDVcGCgYXRW77cH2uZbY8WMABbe+gHf5WckP1fuDvLrf7fYrkcx13BO+LAwXKIo7XP
3pImGfLeCg37YTtlz3psot0oL1iYP1yC7WZZkn1eRbYe/8wkGdOWN4GstCe3n5BHbHrsUNSGn/8O
Z+8Ho0zcgPhll7Oxyet+9haOTREmuhjqkw5uuSPztteRej8XCJ4/v5CxPC/v7phY5C0+8yT4Zhga
zn6SsiZMJZsz8+Tk0qT2Mg6tjcvM7hAHVqq4WzRf9HePUmK2mkd2oeEZK8q/awjwfUEEOMSk0A9w
wTSdrdlZbdmFbMb+gQRdbVdq//a5W/68J3AG0xSAp3pmsTS0JkbDYvcPQp9/2rX9DYjL5/fxw2sJ
6NGx2Z8N2g3cyrOnIlXw+nrEcA9TEfhUmNH2//f3z25Qr1KvMcENPJCyMTEHQr37+QWWJ+rdc/DP
K8k2Q98Euqm3PCd/vJpk9CJOZWV5zGt4Z112ZGwS4BhZAyXZy6zaRBpDls+veX7TLBqFLJce/N6l
IXS+cBqyslWZZpT+KP7cDRX1/+/vL2/ZH9/JEnUlGSxWpzw/+QxX6ws1wPk9WypPmj/wJlgKqDbO
fpTEJ34ypYl2b8/hsYujnW2pQ77E4EogTCSvo+AfL9yz920bD5QZOw0eXvOfq9K7ef+djCGyPfQG
xamKv+L7modvvmQieC/ktzApMV5cdIUvj+7/nowPVzx/tBHxpvFA0BY4qBbHvpVet6Demyl+ywaJ
BrBmmISE7KBV8ljU6vT5b/jPTfx4+QUzyFIo3HNz8WQmHZrEiCFd0xKD2nxThDabCF4IFidqHi4o
jQU8ZAQ5HAAZPGnMfS58hL/dc7ZDSn12Lh+39vt7nmStaXTMmE5CM29Hrbvp8xS1hph/e9X8jXpp
7fjxz3Fsb6rRDmxoDauFnp9a6c9Uc65askk9ZazHwlsboj2i0b2wXfz1Axq0u4RJ3aufY8FUH2HX
RMh/ysFmOjNJQI3vrzoLaVOJj8ippqB1OgIsswu19lkP/D8PB/Mzgy1RAGf8wBCuYf9baV6cMhxU
cqJxTyLiSB+8sL+wzpr9D1jG2nhhuzjbtT5e9uzNnhi9EAfHQxESesN20aB3G35M0cmO/SAZv4Uh
xlV5h2YG+2d8YVnx37/3H69+VmXoVVLhMiuKk0b02gpXKtFi5FHEBWYmp3jpHbyyXUTQ0BBjXUAu
8Mrs9VfeO4927q4pLrbN7F7X+KjYi/aWzgx3NGosC83rELcaGgL93qb1tDVUuakHrtHOxT0bQEGD
mSGTH69Zmrzt1KvfVYFXySbneBF3Q6YOjBJ3juYQzIrxGxXdbTxCDJvnb3hOyJhB++MNhIUjKSyq
eAu7OzBNHpiIpX4Q45UKCYDD8fWFfOAnp9Tvw6xeYxAfVz3CQmlPgVGXB4/kLGtqHgfH3/oVQg8S
LObVUDjZpu5jEE6Mzizcu+vQJtB1MtKgqcSudcSvvrF+YrfCdTp0m7Yw1y29I3JRFy0KOugoemoS
qdapFF8NGR1d71fGDJ5O5LNj0UM0VL+rZ173ASkkiVQGyqf+eqqsp1Ebrsu02VQT7dEea3Uto4cL
C8H7suy/PzzjFupYCn72+vcLAesAjTdaZSfd8e6Z8MLk8scaVZF2GCOysqZmYxfYi5x5Z5IJbIwk
nCTD2kA1wCzsZ6m0EyaTSyvksjW/XyERnzIM+qfqBZ5xtjyZFfPihLzIU9a82ewE/E4W8hLN+NKk
Wx+1gzb97Ponk8Ssqb2wBf6Duz+/OJsgG7llOi7/7v0tAbGT9g7g15OOj+s4o8ragsNvN6RWzyhG
R/13izrpZfY7/BhuW991+fyC9iE+zKBYN1puOgc1+N1d20z4xpKoO1g01rf6kKm3z38+8+NOtrA2
OHbAheFw45zt1x4WCaSSdnVqyQfv35LqqzfDbCDrp/LvLYQkKYlJ+g9EpKuquTVd/aUF32fP5XU7
3oUAQvC/BKb3swSH3pe/R4agORFMI0GLZc7oD6JDZF6PekLHNyM+7l+BQpanj7kZ6Tb28lvTDVpO
Jn+UM0ka1Qykpvo0W90xnDKA38S1DMxbLyxwf1nVqZYh0HNN5pucqN5fCWCh0QrEe6cyRzbNJCJ+
Q1iTX3Wa+zaWY3GX+NZ4AzNjOiISR++fjNaFgvfjGstHAJq5FFj+Ule//wiOmxRDqGR9SprnaSAR
rpgRyTQrhN9+/mrp+YVN/uMWyvXYP/9JtOCwcPYSaYQI6nbGzY1K33m1hpkcIguiXeR28ZVdjeJL
QaQg6lcD60GH8uDzZ/OvXxfmLYA0nUHTOSBJ0xVCvqasTyhvMFMzGVyRU/GQdAV+x0nfW1EZKGjj
n1/1fQH+zxPlCZIlqGF5I0xx9qWlHocMAZabTHB9KHN4leO/rxC4sf+7xj8v5Z9PrRvWMG67+mSJ
nY/SoZusdW0/IyjG0zYGvb8pjWQ/qfLCA/T+nP7f7wYtjXwQk9bZed1YmwbG59Djjhr+U+8ZiMH6
LzMSuc9vofHxOpyZ4CZxhjFoQJ83ApsEnbMgR+skDftOhuUXrSJ9GPdvFDO7QiIF7+gJzMW+s1oy
2mYq6BZWKCZZv6gfhsy48CQtC+77Bfn951metD/uNy7ZYpo9r6Uiu7MlqxNPDsLnlSbb7ZA9ff7t
P26Iy8Vc5nM0XLCOnS1JIzCgOZE2LrEk2esVQnPV7WevuEL4fuHg85dLGXB1aH0ujVD9vA+eTKx/
E0IzVLTpo2NXPtGktb+NUvE7Cif3wl38y6/K1UhXh4NlLrTa93cR6K0y0r5brkaxVcut7pYQ8C8s
Oh/fehoSNCdpWcOYp533/ipAkxLVxaM81Xa7kYX66eLht02PVSDbpJ28xjRy4bX4+Movl/RoivLS
07w+e+W1qXXz0eCS2TyIPVZB7ag32vD18+fir1cB8cehSV/6IWfPhenDCsaxK09mXZ7K3no0zfjC
vfvLwdCmBS9MdCRgs3Duvb95SLwtjFmzPHnF7xbCXzNMaHvfRo8jILFgTJit8jRj4kr9+MLT8bev
9+elz94xYjmbyPOW303WV43RIQbs8fN8fg//8ggu/TB2P8g5xDCdPRxljbMJwbl97/Z9A/fIdG4w
ixfHmcjoC5XFx3eLyg2sHPB0GrMffi4t7TF/OGlyUrY78+ChtI5NYEUTM9qgbrL5wqJ5tkYhULOQ
5Jhol3QhPi4bGbGUhqr66dQbwFC1sqh3s9KB2+ZTvfERv3CokOaFOeGHiyL+ZY7m24SyiIW59v55
CXORYz5S7skLpdqGhs+BJyaxo7cHdztyfw/ZoGWXntLlr/6xHAMi1enVLD1pqDxMms/fhIbWST7q
2om4w2Gvt0a27TpoDKoycJfLyLjT3GT4yoESXBGl8sGLiCRet32WfZsJJA4sEc/p2ldDfkqgBB2L
XIr7OUqoVMYqPlTMyT9/7s4eboGgjTYgZTKxHHCdzhn3Y5r4bWQX/H3oPk6868Xj5xc4e9rOLkCV
//6HsPADez0pkafIqVeiQC2Y0JyzWgBZlwiaZ+/Qfy6FOIvWL/1NfoP3l2KrRY7SGNWpmvEUvKb5
qhgvdU7/+nX+d43zVJZekttKalR1wj1jWV8hISAKCU3zwnIAufTCtzmvUV19dKawIJRbJ1IQObTv
3eZpoYKxYZwicffsBx63WwISk2PaowkFL4VPw0XOYjdtGtSwruhK8f8Bts7bt42BBLiQi2I31/Lk
yjK7CN8kgAAMpBa8nKj0fidG6VxVg/s9ZtULknr+lWmae0rRvgUpWi47ULHLbCAx7Q7kh/CvyiIH
BdhGGT3jItxWJHKtWEMW0XxsrIzRcFeRPXSrFqcW5r8vORKFCZxegAm23iEkfvW6NsbKaVTrqEl+
IDt5G9D+b9Kx6SAnSfBT0sLENQ/OLwRefE+RQQNgxrErMoByNmca6DlpfJrH6VDOxdUgO33tAQ3Q
sAjg53ek8NbVki1fD8J7HBDaKSx683XUuFDjtpNoKVLJI7uBG5AAlWpRxOAjgZWQWB3BmfijReb4
K99oysC1QSewivtwWsDHZGIMrxw7re9Flb+aRWRt0O27312MozsTBNSubGJ1h0UE+a5AhcTECiub
3g2B9AoyZhLWIj3LwJYkTrrRnM5+kGYvj3qNvxJXtrwGYUNgE2z3lUga68owwuq720VyZw+q2bgC
U6NfoXUn6NIl+l35wZzn2qbFMBq4iAGDsO1/kDHuEJ+kjN8AuwnqUqzzkz5YENccgWt5GhWMKwBP
k9Wyoc6LGrytQywvHvG8Sa+SYG5IECcdaGhWiK3sXdSAHfL9svtSdY4VkK0egrcDoXWdk0V+TcDY
78bQI6ThlbfvFXGt6KSdbTvD9VAlznNcJwLEIwvDkHjjD8jNgH1wLW90L3Q2U5mYV7WFYQ/JeHuT
ZJ53KIa2u7L9iTkyo15+ZMeAZdW88MS4W8LLze/R7GBiEfCHehW5+wax6CrqpnyTttObGI4DoO6+
nJ4aN4TxFNNPq+O4vw3DOtzZaZgSXzDbV6Oa3hB/a7hcPX4Ur2wCB6pCHsQ57LMaGd/ONYx048my
20sHcdFQI6BNrvvskDQriOfYP1ThrnCsih0C6OiqlIN1FVYK2hYICrTxuYlbarCytZmp3+2g/Wgm
m9Ng64a70G0FqfAFDUFZxyyZk/sNysvkrGRe4N0lbwwhWzvvZN66CL4lvGPoWUFPsB5hqpV3ZBrS
bTs7HVelwHmgVDIeB9AzW6cGW9fFTXQjXeuX5usI1b3OXhsNbqo+xyltZe4PQolpX1MGr0t029tc
I5As7IxxbyQFmaCxmdy0WdzvZWiED2E0J3tZV0Dtx6a68yfsrv4MrxJrIYjEElK6JvDCWxZ8lAxP
4aYgohsPrOndJh0Jbwl+mJ0X268OLEvMdIi/ssZ7gWYI8A77z9rLBO6TIuToUdXtEW84+6Ee3QwA
KfZl6NGKxa5JdyS+9/SefOXKK5+jwnFXJv9xa1rKDkZQcts+nV1sXtVM5xIyKpAUHFDaILZ1RVo0
ecV10BCPuEp8bNMk5uIrHDH2FPlClyvoWaEuja4d/uM6kRCLYlUlgNDa+jXSsMuC5QJ4aLkafQvV
TOvOdn/FjlMSHb+A9T0vJhkhytdm5+HbTrMR4T4RU2hcyALoo4pUON3BNdPJoxMm1grtGwF6UaMe
I3pn226xx6p6rg6xhxK8L0EzONXcYJGfafpnDUHy3RTeGzOMHT2uv6cqMYlCJulPycTiI7ccDU1Q
V5AlOhBvKL7jGOhL6hNjARvf31QJ2rUZ/te20LKGDmxpvRThqK8bnE/rpHF/tBg111aSvQ2l/EWY
9SJyTt96W/tq1goi4mi+lmSnA4Xji/bMl1f8Pq+2TTvHFWG9NhSJbq6ZpsGsmOkUXR0/cuDMVqEL
A6bstKc2G/mYjZOjuYuR1xX6jEwTsFbUkcheFy2GS680dw6kh9XQUFPEURwCYIrHm7KfUH/BHJBf
+B/yJubJiAE3aTkysGJ8SVyJ68du8me3KL44qBS/KqUVxwGz3WGaq+gYoQZosK4CfVKLvtNdoAgY
yrRXK/L8oCgxHGIMRPDoR+gafQ0jEp2AwIh951BG7i/LQ7c147S9lq4PF2yQ2or6WKc9TliipnP6
i9qe8btTpzsxWNamTwuYFrwnW7AGzkOqjGGHGEnegCaDDlZb6aEtWHuXWveaIjoLsjEe8J/av1mE
6qBHzstyR2JL73TNCpkaaY69P+0AsYzbmBkSj/ag6Cvh8cLyhfnSMklIlOl8EL0agllK8VinsdMj
0VUKxjUwyV2CIHk16H76bIWS/V6QT/RapWO/sA2IKF/pQ3RKx4WRK3psdj6jL7/yfvpp2a0AVYLo
8GfrFitcBnuIDIqVwAAJp9PKroHff3Ol/d1W6nmywbe0Zp48AJskCt6hMrR7MIOOM/krYDjtMVda
dG8nIAF8TLjrTpoc1McMw8oQjvmqhASLfygxLPMqzFPu/xTZ7aGsLSYyxEvh2oqiO8EPxgTCj7du
VhLhQuG77XL8QuWC2Slz3ntOX0TFM2tau64CUBKX+SonGeQwuta4Fa1JZjSGuts+sxhARhZ42ND6
VTTMwCROQjIuu24zGLn3LTR6MiiSorrKbWYkaO/NrQcQIWDCLL5JKGcYtZGcYZSZ7ad58vAmKyvF
9BIZ/UMBSIjHXS9vDAszwKDlv+uZtTFOUTVK3WmBn2rJ3VyhMi7sPrtiXjLf1Wg4+K9NGV1bzoAA
Ft/mcVqaqQjxo4DNLnyUXW7tIltau06Hy5VjIMdCpOrnsqGNpYrG+z+OzmM5VmSLol9EBC4TmOLK
q+TdhNCVwXvP1/eqnr54Vy1VQeYxe6+NbcjQQgU93G6osD16tTJ0kJIn54pVnEd4bZ1vu8M+YHeK
5gNPc+6B2tqBqc5ohJeBF7WgeIKgnOBObV71Shm+JJZBDFX5WgJD3EqBT3LjnCfgEMKAOasPWttG
z9EYwwQZ22WXV1rkx061BjJm1eZUGwdyZJNRIpRy3G3DGj+r8EYezYTbD3kvHAF7mfwmnqKA/rJ5
Nm+WStDexNgqnDvAk1gTLkYWIr61d6mtZn7WTvhzHQbe2Wg/yaqHDBVRUxJuOtckHLW/Bq4fyJjF
jKYAR3yhyV/VZCfWVpS4PZw8zlmeLbeY8vofxFQRstpSXbSiZphmGxlK69Zd1WFCbZs5/K1omevy
lKXa8Nw665fs1Z7CZ/xZF5hl62J0l6nTVT9XtZ9F3L60hYGbbHTsbjPBgwPwCVAba7JfFlY/bKjw
Ddic6E2baHcJGxpXqThH7SHdwqYTrAzwtYZEOi5P0bI2npLwMiZF8TKj+PYZc//ZembhcV/SI8jY
61hqvo6+tQy/GzV5VhHXgh+mcceJse7mloibGVyEqy7zuEODnO6XbM3Z70gtbLt4CUxjK5DHR0Vg
mTynso8ByNjUwKdVaPQUWTEc07RoH0VbZvt2kYYHOGq+wJMevvjg150+5VjRZvDwQWb930K3PR/B
UpwIB8pwKOfRM1ZwnOnYC3cV/S2MQxtgLNUHGX5G0p30TBvfhtqGvYomxHeayr6g4o5DsVE1GY0c
7iFa0SCooOA/+4xmJMy7dX5oYEx01KlT+0EMznkh1x1tVoPH1E4qrFGiHVLDjxrWP7cSDtAx7tjb
85hPAAR6gwybSkxBK4fJFerklG46RJoW6LylK2885KKLnLmVJ2labokP/yAG3J46zBEAU2yQ003i
Ka5MGTg2Oaf5lkpXaMpH0Q9Y6bq2PtiNbN/yVqO1scsEbHFnbiwrkKiWtDkU11EB3N4rBiM/MEVY
g6nMknutIXcHslFnPSWpA223M58mEtxZBrMT46i372WK7ySyAHi2XYujCZS3NXygtESryRbEPjYU
fgdjUkgQBv5wyAoW8goVtV/wXyd5Zf4BGCK8NemRsfc59C0TMijjLuA0JSWPKnMHa2pjHLLGenNQ
h4Wq3cUgzjqMsZxobpVEH0VEdqWZmzokVz3z8/l2FmIEdRuZJXRNtnBp9ZJL26/8YOhZ1XMJRirz
HehwFPW2wm+qFZQwQEU4MkW2XqC0EGWkZWK72Fpzn7fFxwjDdz9LTJTuaGCPVAqnA3YAIMdaVAJ6
gQYE6DPLkAgbrgcwuDgZeTTxvyavVAGMlKCG/sgkXr4tNZruV7b4e37AAtBmSO6AJiIajDehQWO2
poiTQavfhxKLqV7ZxsHKFmuvb4nhKhFoLiqO6aCno3XNo463vbqRECfyCaBvtaXf9SuMHDtyrky0
AJ2J/iO2rF+lYBSp04AcFzLI3hzdVnbdqtRfzhpBZGC/5SPMarxkAFOhlMmAdzFSWIgaOD45GTyh
tMoe4xlTMdaArgodnljouDvLGUeAatgG8WdcU+aqUB3MhqCTalZlZ84ziVMS/tq92i+2C1ZHD7QI
9I+IyXkpc9CEZIgxADOszWPYo+MkMn6dGNZHU8Py1qrYdCvTjP3UFDBKkkijuCIaqXdwaamrCUNQ
NZawpK9oOhKh2/akbOXyNOiMONp0mPadYLtiiiY+d73ANF8KG1hfOl7zUozEpenjJwBz+ySXTLnD
lQRLdRZ9WILff084ak7gBXI/W3JArjxV+j2lLcSMOoFV59TjE3S232mG0p8Mk+OyMtvOevI0FiFB
dplHA8Q3oufaByXsxBlD+dMoYvDmsWeJPDRWkKBM9/VYF6Q5NzR+GF1zP02SnL/Pdt7NWmItF7AR
/m2R9YWnaH6J9ao+DEIB0q+Wa50e2HlAFBKtBkXeTgb5l+RiOeTdwjG0ZEVQqKygmyZCUKHhUCU1
o6/v+kH/kYahHEHjLbcsWh2ZGn42Xq8U1sDE678RrAAfQn5W0hr2RlEzQLFMjQKwwyBeG6wgq4yR
Cc7iV0dd3yysOJRYK4C+vqHQUwqSrEdS6vJyAXFXUbMi1AJelNe115EgEEr83a7VDT2Ig+2BKcaE
zhAtCbtoeTUm/GapxSYwa2H5p6Wa7FPSbfd2W3WPiW5bT/xRhistns7URlbUz59QxHCrmdisVWop
lyEvcI9hGoM5L823MW3SYB0K43NIdP3OyXI9dVtCqP62oSA8jKP0NJmIcoqhh/KjRm9Yp5BPJAo5
cjrAmMEEk1YVnb7vnSn2scv+27p8CoDU4Ma2DY5PFLFh5lgRfrDm3wLK64XRE+QZIsEAlHYA1ky+
4nVdzcfKSl62bCZBUVHBKRl2jascxShDSV4nOf7OJK15jZY3+2TsTM4fvj01IXelXkX/KKZKOXWi
tk6wjpM7yyy2sMztPNggFDPQbfgztFvfr3w4tVFfc2uhYB2qjqGfyfAijng7xTeXyy/RJnCqUEl4
5orpfVAW7FazcHx50xLFaWpxgd6I79IerykOxLNVceNV8D/4/WRCroXeBrHqfLFZbkNlrHgtFdF/
bRPjSUTFlFn9HOpmXd5RHE4ESsG4MroocWkba/iDottF5Zjf8CL0Blsj848NE3lIbjrlxirKgIaG
MAF1xZLeDEW2H2pg6LGl/4HqQH7XbJvXtAL2nGn/NY3awkYu8iNHrrggLqp8c5hRTMWx0T225bjQ
wRcD/jXyDl0DK0po47olkSzqwwZPn0vm9D+UvQmvbfeTLBBiQBRoxlESqIz5Tfu+2fIJqm8Y0wF7
pqoml+E3j8ibqXuhXUmqawMw18zkzMnwx+EGAM3ss7UB7TWQ0h4dm0OBudZIOlFOYrQETMF6fHIN
JVFeC9jrD5OhJQ9db1QXJ7etd0yCzKfoS10+3IZASEAFIF/E3rT61ccxagQDIX6BKWEwqno2+Eo8
6iCs6r78GAYZnQAIdvuEOL99pPXJPVjF3ieXGqYlX4s3ZrN+Mia+mljGugsUSwT1DAOrjLJtV2eO
ftLBFwTdouGsNMC0O45W7/7P+OjiPtyq7UtJRouBbLPIwzCbSYg4FU4UVVuo9RAW+kaZ96zpQGDZ
CV9HMZMokpryMC/m3m7S5xazMCK6fgwKc6AvU5PswN68vXNAlh91RrenDVgpN0unmX9TYTUf0h7e
o6ZIThrgrl3eQzFa0uwn7peZX5+BsLndovmiYcQpmvYRDBi5+GxFGVS1tAWmlatX4PC83wJawRo7
alDWxrDn5TRCQkhMLHB6c1S6pXrSo8x6Xzb7Hw0uz4vKeYOHcghrC3TTolT2wRRtzVnSVs+9Yvc+
yU3gSCryibRcST8m3RrORG4C502VKUjGpfWUjWTJrClw45VK87KlA3EIzCUAvMship74MjSav6Ih
376HrmBpDcBkiTZQ66X4WDcxHQUHBpjBRYfX3KnzC1edeRvu6gfUGOo1aRhN6FY07dfJupEXc4Aw
JZbOzITgUjb0AYJZ/A9WpcQBT9aW30kMPaUai/KPuSuCMbvjQF7HRV5swo8eE/JnHtTSBHBooqXP
oJD4oupLahDs+1jh4DaYPNjXblEKP7aWmuHF0Hl2tC6UpMMkLqNkFLfpsAdJAn3HFIpqYGl/cRrO
e+J3gKQs84B8QkVxHbK3gN4zN1VoaEZy0bt6hq9pbSi2oKF32G7e5Gq+s1xTKdeaT5EnPUSBlu4f
BM1wMFuEoArJrHoUjT9G6Wgxo9yVNiQbmuFoO7CkKrwkeKmG7l0vdcA2Xdn7E0ZkvXq/sffm/kmv
TW6GoRJ/Nmf+2SrnDxSdzZGIHbfqc5cBoPKRloiSl5jUHYYHg7d0E40lCS4BGGOOX6rfj8wCbqWX
WHvHwcqeJq3uWBLAmQa9aIVRViX7udF0ynW0IuSmlMdesoDljRMJ4shR1q6uj86pcbTmQ2xNFwFH
7/VwNdOX0UnoUIz5I2lukG6Tz8/jAjCfbOYFYI/HIvUxbWzTrixLcwiN0ohcNYsem2SeLwnhnFnA
MLrtX1KU1mOYDd3wYujm6Kl96gBE6gkoaBNDPUIdtQ8LzNa3qFN7n7eWDaXso0O8MjHWneQ1Ypft
VXZMTglRcLsIu/ye9iY64CTRfJHFRBPXhPZsI3mTStwXu2ycGd85U30j1Qq/tZt/pVr9y+tS84CG
4kYXFuO100Qv2QVFNN4XNtjI0QZTTbxKRs+U6EELtYnZbv5v1DgVp6YsbjHErFPU0YreWnWtKaUX
p92TQBE42SfDszo6V9VoGRew07cQ1WlI013Hivhuw9qKIMpMd0juyC+GmkPQZwdJpdQg9EtF/mw5
3N4KwxTW9/o7KuLbSPK1eyuzk2xD7en2B6CI9us6lPJkQjwDzw8ky1zKw8Yl4mabeGpbABF1REKL
ZrTaTmpAbAfWSRCknJnat4k4FDkl1mYcjhZS9y2eFHfN8hdcHOzq8H2HWWGLR9Kk/q26dlrz/Hnj
fd+piB1JI2EgX0B/J/zsYs6rRmIQJW+vpr+wlTH2WCdrui8xKwpIlEw69VJSuJdF9L5RjF30kiWP
Z61K8teY8/icSbv/1GDI+c4KWQDrs7ZxvduZGWTlMD1YqrEdbT39tI3+NW5UMO4FvIVBm5iDWQqA
9qXu+IKr1HPMhhOmBr3gmiDmrmOjziezBrTGXHh261QhTFNhGl2lTCfGqo4Z/Q4d+cu0ppCU2JEY
QDeNCVw9RITZLSpifgqNsT4To4L1BofwyqflmTOIqKnRJ5ILxjSEr4WGuS/JTVmrBOAqAxvCQbjU
TGt87heWKW2aWCdiGD44zvWdxb7DM4gHuIrSzvwI8YxXoVGWvPg4o10VeQa6QGZArmnwPivwPpkD
cfe4RTn1v6VFr2Tkdh3UPbUa8AEyoub4d7GWJCApa6sClhzvLQeQx3oFIlW0fOEmylyDSRGrGJWS
BJhzqCsmnWHaLOqPpvT9qRnAQWSk47gxsxy3mwi2ZRA1U5c29YOx1sNjlibIwScYL4+WXlaUxlvT
ems1fxqcU34BJdyDbfRFkjj7WF22K+Pa0QSWnZlfemxrF7Y29UVwlvCLiH81HfEpi+UKE1ZAdxZM
Mxi2JRhdNDa2ZZTToBcfahy3e+xQzpHB878hGWd+bMZ0MKvam22+j1a/GKbhqXVUJrZR3sEpgzuZ
FoQkCytOCKeJx2tVdl+lvemB2TpoEzOuauq4ws3hz06gdq1uZQUzvpkldii4meVFGbuyOZV6Xl5U
9kgW0vNhgcw7ZWE+8QUpePWDKlbLO2Mp9GvDJB8YX0WtqI7Dy4wjyTcyZYEx39xSHvTXGqgHJnbc
7aMQ2XGznPwo1Vu53fFdsFOlhdbjNmzjPPE7ZxjCbrK6PesaUq7aKgmpOeBI1I7O0VeprsNw3Y8y
8a5VxSv6L5u3uk+CLY30PelbYu8sOvVbNCx2yKJyfZwMJGCDNRsH8BFLMPd9ea6XDlBnb29YzfDn
QmjnMzFihxAzyaNoyuWibI59smL+BTHAn3UPK3HJNbYBqk6qet8R4UI2uUffy6HJkOkh0bqk89VI
dpA+1Ty+dGDR2cxYusuafQqLPrrnNDFJr4q0o9SKfD8NZrq/0XppbshQ1DKHBoG0kCBfgE4jlm+8
eWWQBQwKnadAgICUv2P7SHIHID2FdQdC/oVhbjjEjMZVzGKfOqUQW4049xat7U8LppeTKlL9Kyeb
ygWszkCmg0MGNbXe2+ZUPGhUZLs4Gx9yolJ3mWzJozAL7TJkNx23aUx+IovthKLaPEopmoOpYH6o
7YhosS7tPpM0bYKYMB3PpPYk3L3UuVE4+gmnyImsUacnY2IRA0ClP5FF0IHaHfpAVBvHR6Kh9NYE
gWwMBDvXWYl1cvJt2ztOLINpMpPdXMyslre3rZ26PckhdWBN5vjI+byyJsI6muHp3RtalJ4bvWtO
AFIgQBpT+8BI0WabtY6UdRtb2DbOrn03P5mUmntlMZiGDYpJ0N9tK22qX8Lp+stq4raorEEe+lVf
n5ppZMxETeFZ1DEVHDNshOW1S6QdKM78kwLqeI/nivj39YZzkDknQTPHP+W0yjC304h+ec5ZZqv8
g+mGL6xm84EWIv4ahFHtiJojC+mGWDLjNvPyzJrukBOD4FdblSssapF1xc6RtCnnyC2sH+I8a1BX
lHBpmpzIAm7irc/XHUPVzqeqbwlwbuZLpZX53rLt8VYZKh75PRTHo7LuNaWp0DNIKuK1Bns9M0WV
mXgpmtHZsd/pjo3sbxlvrUq/O+HLkAN0z8iBoFJHnpLOy12zxDV07hse3HBqAoScPyImvzu6EPbS
3wK5xUHaSvE2G2b+MK3r7KldPAaYAM0rsa9mkE+sdHURV8fMycURRFy6y8r8JTOtgtZTU0+90Bc+
gAH2SpUDUWFdw64JmZucUdmxuloPuojitzxef6qh/cBlk3gal75X1n0asjpVQ0ulfDIVYlRuwQJo
XCz1GkeomB0r78NabLpLQI3up5w9l6roEzdfVxbjcnmZ6qLfKU5SAGFmETDLqISUrSmvMHMPiDPv
1lpLQ3YBd+Rc2uE2ic9JHxJfrFyutsYjDqQuOTt8qzs6M+3OgT34gJw198yFeZzlwEaPxsL+oUbT
IJFaNcuiHGSQYneHtYcuY6zis6Oe2yM5RUbiRBCgx8VwK7rhMCGnlFfB+LQztnsoYFuAs7durFXf
N3NOz04VjUfaGEwOLMFTLlplRpTGPCBFhu9pZsXj0mTGA+Ft+UVrQH9uCZ6hLUnaAHgK6Y11p131
28LAqegHTQRzrpBkHuISLx9kLG14DfPbzIw05CFLfCZdwIu0Xuy3yGHtLhXzL8I4fXsR+Pd0GV7k
ZODALeVHSNWChNl8OAtIl2Qex0vOYb3PFP6c2GDm0/TmKwKC5OZT2vYbebae3MoHe96GN8mv5jOP
4htX9eikkMfo50PygX4HUrMpnvUptXwtTuZnu7Ys/goYwyJnnAR9aTg0g7WFPawee5he64hNYjaT
2qR1Y+pOCC99th2RZ3dTGTiJNhz0sRjuRzUadn2eVs9Axwyf0Bvd02JBACKkv8qL2ll+Cl3t95O9
Gu8x2JEXpbFj6Jw16YYsS2wsYgVTPORBXk87FdgJ48G1pQqCLAw4vpHjQ2dU2+M0TXiOGD8RjzC6
CbLHiyHb/ovQsurMJMpkt29Fz0CSeHfbGdJlXDGKTSHikFUy0HB26nfe23Q5uKn+bUPUvheave2X
JLNCIzEYKLJ3rBXTq/Fb6/BXqNF/h3p+S5T4mWQwojRuwpylYAIIrMdGlibnVzvmvwBTsQ7anvUh
LdHo34BlV5HN3T91aKdXyFiTl9HhQu5ex4DmJGdWy8Xa24p6R4MYA/MfLW/MZ3i28Ex8xxq1IHZQ
HSxRFUPokvqzNhq/qnAyJP9kDi+6kXma1kYPDk4otxe19pBRj7mDZHVB2gNZOzqFDnpUKMwsKvaa
0bDFV6bsakTz5BEOCCWj7LLRneCxv6N/0sN0sl7sXuqPhtnoe7otZDkybznhG64WW0TnKGu3cJ3L
jGiX6CkFNHpiW1i+DAI9RbXaxVmTR+RQHSBVJXsjvMPymtoiabSm4zFtpGSsJtRHI/9EPcsE5yEa
rlQAXsfbqjJvTsER5az859esDDV0RKwQL231PWnZXbSt8IvvicWGlqDqJyYzxDNTqsQ/oOK5K5n2
FrDnbht9+zKuL4gbQyG7vSmfSd5V0uesY7cnnhrtJAQDyGucHO3lSqod79e1TSNstb+tiTSgpbw7
E3cRkTvilBWNj0lM0btJSpOh8CHvt2Ivyx/HeqDhclOVnqE/M4HUNpog9TQw86zGIO24W0Ab8Z19
VdZDrb4YdFPVNUl3vcVYTxzWmiyf4rec9wXTp17x9J4FVX1eGSelB225vy2dR9aLxTR4GYqvnBuu
G/5gZ1Eq/PaKD9u7G89L+TPijtSjuy3+1sqOzCrSb5z8vkq6MK6fY/Ndac9akx0EG2tpPlitE3L5
nevoJq6pg4bPH7SzT1LoSR3Dpf9ZmVyIHH0jHZU6v66MpPo4mCckBrREBnUXI+1i3mvZ0VxPdsKi
1SzIrN+rxUPVPFe8QB0t9sUemPBD9pyGwm8MEs1tzx5sv55+bt+dTP5oL4kExfO8kZYRCPtad28q
x2bc5Mdc383aiQifQ1nAOKV95nwY1e8sIQgSeaoGcHkFfDc/RTGmphGy7/LDOeSWEBRHhnBmc+xm
rh8Q+Tm8AbV6reVBMoMg29JNo9ltjWOC0IjnhuvE57fOk7DV7hUCbs2PuL4vtMOQ/NwY8NiOvFnw
AV4UnRSoi1Petl8fTFdm68EBodMLstq/Te15XV4xR7nsN3rzEtm7hjUWwncFLc6wy5DPlCIYtJ+C
PWrJ5QqVPN0UYscudXSXmgReIdXKLzbXuSRwyuzVNqxpdEHkI/0qa6VjbzuZL8kkqgNj3S891/M7
4JiBtdFW5ZeZAGeb5DxqsKFbUEKZ97ZQvNIgTrkgU5ejB/S5PEd6e0qgR2rFvrAqdyYxDRwbaQtE
78AdQrXLVqnMfWu5GGRDmRx8zsvUcv467NUKJqiRa04vIMZ9NsNeS1GY5buUbfKM3wwl636NUwyO
TwuLtvIiicFZaO1F/54B/AZqw37XNi45MCUnB2U2XMXyojqPbbTL0F9uzR+DyZ3Svarbo+68xN1u
K/5mUiLYXNWtdjOk79UpQ4y2u8WP6ALE/PqRti8pEYyTuo/i5SBn1cvhQ7U1XloHmD7TemoGVgeH
FeWNifrNIV6gq5567bU3qDKVPSXuodZvmRfke6S/JmEFBVuVmt+JCYPbTJVbyn+L5OvLzhvf1pge
mphhzhp5oiqYJCn3CIt8OI+LgN/h/JCixyV8b8kftH9ejDr2ZtLWmLRv+m4EkpVx6K5s4g83EaRJ
Wl1ycVaNwoRjkWeAbslXiipIe+V1Qn0Gf9e1o4dc3BPLss+NTx25+1rBD0bWEDef9RQjz3qGKHi7
EJdb728afqGgBGhch9CYrKAwLTU0Ks+kx6q0iCRNVOvFJPTRwDSxRG/CQZaRRMcIKrIVuUP6Yylk
nhiBkp1asr5sgfluutcA800dm3A2RVSunP6tT277qSP2aiWzMBF+bLxWNQnlfCILfQ+CgFqCTQrZ
dvKFPcu4Z95xB13YxNQb25+DflOhLnf5OvilEv3rp8ZnqEyq1EWuB6V8G+dvoe7XcqdRO+UQLZ2v
WtxjEfZSYMC5AXZUHjsaxErsKsKcZqK1cg1f8AO3awpgUHjFrHiL9b1x5s7td5c/W+JMl+GK5iMe
P5CTBQLVAAoGFJd3W4a4fT8rF3vZ4zkfbN6H+5EgrfJdqT+YV/mNSXNrfSn9U3xLUUvDstzp2Ws/
fVtVs1tR2CI2QN4GopQGCHlhpYxHqN8c2ZA9yi8zvrd6IKL1gcUMPv+nvnlb7VNJDsP/PmaSeOgC
+cGIGKd/jbi/xRs6yl7Ix2L5Y+tR9z/Ia/fAxmmcS1fVf8qVLEdnt7bnrOUK5RQfYFlbqBSNbLeV
z6ONLHa7SnHP7RZSVntQD6K/llnJHyRiUoF/B9g58Ws2Pajre4k2RBtOCqVWbDkD+Vtmjjwj5USS
IJQzFEwB6VTDsSBlace3PwAVrQlmN2Ryao3ifsY3xRefhFQxnpwfphnh4Mh0sLzTHGaPGS6113Qm
rVN8W8tvj+wkAwguFhjOG4EcfCU8DN6a/SosHGxCmAak1XNi+ghIV6HsGCsSJfKGrCyQ0XZHPNBu
W+Q1IjabhXag5bjXkTsVcvxYNSPs40Npv7MpoKMuwlK8JdGvvBsAu6jlvv+yD+1wlQ3/w4mW2Z3K
3cAqbpviw5wcJPkHDSTmZDvfxDzT+mJwquYlZ8btgDB/Su4pIsJBd91bJa4xsuHqR5uMjSbnS/7g
EHOIB4SLV+WFLwlY5myxNXw520csnvrxnDm/5CMU0zFezuQMunK43N40VtG8RAeHulu/S5vHSGcT
L6yAlDR+2m9dBCu1HkOSuf/nMApjfcLV03ndDWGdfmX5pUF0ABBhk8FovyniTtevq3boejpadW8u
VjhxbRj2UVPYRPShmd1JtiPz9oA2FVn63do9rvOXpfHEfBTpp5KQAm+jpyfUp1EuY+uz9g8AaHrq
9DFbp62+ByxZsxFskvOckor5xdBHqZY9yNGyfVYNlJdfqnWS5mM0v5AyVMeHTYRdcirBhm07XOye
Wd45jGTr+Vpk9yZC23T4LNKBh+Ak7JdJ7BZusTTGwvIi9Oc4ux+nsxoTIY9ManjP5BFYxLjZ1CtB
inWVJxR66qOjk0QKKyiUk+B9fN+0qzMG9HO+GL65j1hygy2U3HK/i8xDozrbxBeLgoQEtQg6OKm0
++bwkOSwPXWwv5npamooW8wz6KIiLmf1Fh52KcnLiuvDaD1m6nye9M94jHaF7jCkJmGsu6Ov8aTV
0f1U7sTuYlF32A2JVWwCinXKZqbW9AGKVAlKpjlJ7ggicS0uYLt6xAuNAPWFfGxOu+y4QLkv+u8U
0XRZQWCvDqX2m0yW2+pvGQeArmY4QzOPaXRJGb+wRozn33FNfCVdMfeu16wv4YMwvtW45vjztf4V
xF3fzIfRucdPQUkQhxuZaisVx2IFFgDYRj7psgjTuX8cY2j/m8kpE/td9LEINPvzS9Rcikh4SktQ
FxOrTfxNfelvCVaZryiBXYKsM+M8qJlddoqfqtfeEfebk5+HJg5nkxsrLt1IQSfNhz6TEuzoCBQl
J96ov7QFT3NdAKKPv02DXVX2204VWwgU++houBEJhx+PE3Y3dtqcuTD6mTRX/MgKUUtEQK/FDCnr
nqbpnUg2OVwh2qO64MSOwq76Mdisg05l1/lX24EczZ0WRUCUM/rx9kBAczhpP23buZFDgOCN4DOW
3aFh9qnizXGRVvaO8q5ky6GuxgMak9uEP/7rIrKl9xrqNsVO3XXhIkueVx2Mbt0FzP/OA8bknbUJ
1PR/jU3uZvc6SONVz9uvTZVuQRq1afy05V8irJMg4iIGylEW73OX0qejd2P/x5J5m4j7u28ULt7k
NXVeEl0Lxg5d7/ZvQRASPVfrn9OSFIbZRvsYIcSO/MbJ3twOt5jtlV6xkJ8xCaydn23qfrKm8yif
5zaUKbUKYJpMcTV2wXQ8avdD9uTYfgnjoa1vnjG2NKe2DgvtOlrwgA/C0sik8DFhBMgmvIEaUVbp
biRAc0bVp6sPQ3cazVPHPlwmP6UhvIXZ8aAcdHakDfPcTHuxrMukaDtUn65KLwV7AlYy3zxmFSQB
XnrryJjfjK+LQdrFSJxq8bDYP8SC/dsIxjBLE4LsXW08o1h103ph/PPLGW9Gd51y0qxDme3GnIBP
fjf25WJ7dMTfSBoz4/+iC8vkbbYioKOcRriQjgpPEasC8krObJ4N8VvFDTLRZ/YkKTo39GUgXLLi
T10uavssEKpWZy3j4cRBGKt3skHvte9uqSf2qenpfcR5Kv8MKf2YdJKOsVX6LEf2TARDNO19JF/y
WXjTeje0EXt+yrI3DcnXCjHEYsJO08cD0EcXC7hyXT2V06vSPtnd47zupu6BDEmPITDD86Mo+D80
913/odPBmM6pT9VDzUwjX6mAcCCWxStputclvWuUE15B8tMfC+tUyvcMrPu2Dp4lyWolbSuBS0zk
3aaxkceXZzBjLRFPJtR1avY3IT5txn3cXDJCLtOaNpfbu6p+HPIxSDffpdqOCERDJ8sdIHW8+m1G
EGPc7Mf0darJz1I71tbf6fzlDPyFyA0U473S/7XdtEuM1TfUA1EPiLl4jjd7fBgVYoIBtsoapQZ0
7aGrggRdwUYGkGyxX5ikW+XzPxNF36rmsJfGM6auI0OHyMXj90pWiLdxUiOqzo+Rw4hfse9wEnpb
Xp2LemVTjv2RqQ8pLuka6FN/7IF68XlYHU1PfkvL6u4NMDCjpvxFZhuUEZ7/1vTyWP2zO7RI+hKA
xv5wYrxDjGQrst+nstqhqDhaw7ofCJZRb4ImgsDQxw+A2XNdRSG9fWuRfu2gHIEDpwVzdkY/kJR+
iwCZ/LYy9+3Ky26t88Gu4/dxqd9NU9k72xTYUj3XNVGpzeYxFHPlWtwz1gyMaTky6v8QFIj/kXQm
S5IaWxD9IsyAgAC2SSY51Tx3b7AeqpnHCAjg699JvZ1MJpNKXRDc8Ot+XEbzxYjymZLDvTFrUvQ0
i7tBB/JJQtWzzzq07poqu+bCSlr2/juWGt+jJZOpWV6y1WaFz6bKuPHmq7PirSmikI+4+IHlhVmC
ihq+xuOuqKwYjs9rLsTeGe37Vgw/lyqUB7eDJRDV0cXhg4vZO7YnsRsscdggmsdwoEn3/VubZ61e
pTczImNOdqPbba7+Yi/0ZIoqcRbiAsF62bbshA3uqY5YEIno2I4OK0o6bxx13zbs9VrW89N4WtL0
yS1maCyw2KZNPUxbc6VlYV+xzkttSpTQmOk4voYc0LtsS5+wEt4vIH7azP90e72b+WjqyiXohyHH
za6kk6g3Kd8dgFmLu72rTR0i/hkbW+S0ZnG0lDTjNruBysVt3XDmULCTRTgrtqPlO3eqa05C8Z7i
pTS5jMcwOLCz/DFY4anqzP3oLHHnm3dFhR3rTPqW1xtM03ZOclxeECU/zTxdvCrdU4RGAyStvpBT
uPbc7rWmY7ZTqPP0+YRrh4XXe7Snv1PqQ1WxTgXfk9z2Dz67Zkrr0IrsBDv7s+XzCZa8vXrdrnnN
9F4RgdPSeRL2fJD/FTAB8/PUHltZnOfjaVCawil9nOyFwiGMtqz26KM9B263l6T/RHV7f/jZ+TDj
Z/6OaKwzTnBRzraH4fQgOya22TWvMyKSDvoks9DkbJSfxV/2NVo80tS3vUYvBSyj2J/pOmeG+x47
ft8hZiKfTxTe2sHFbSYYIaldpoDbo7wXfCy2GlwfRpfnytT7aKzPtt0S7iyPw9L+YJ1cU1qeZ/zf
WMk4spG5mQ3dFtI+ZTv7wCwwAtOEfbF3mMjj52UG6b6j7izlayC5l7qyuFahoUkoO6bzQk15ZGEn
Gg710l+7jLM83N49LK+zZiAeoPZTSscWbL5VEkeogbY9XnEWnasVgC5JvjTKuZDQRd9tZzxDE9c6
OnOleKX2DvvU8kjHU70rySA0Y/Y58PBSkQATZ3puRQDAz2v6xHLKV6E/qplbniIs70iCgfxxcmQM
/auvqx/lKjEBUinvt6elyaiKYLKaesY68qA4H1vcZs1+YbeUOvXdyFKs1xzJTD88HiXfj2HqH1fs
kirnpXDaOMT/gHOVNDcW8I1TPi1oKeNN6AcGDC44/phf2lTvyrTftx1LbeINVMrhhYRa3/EhAnqG
3xqJvj/kY3hyEVgBOR7KeTlUOti5lTjSELF3/faBMfNCyJebFkOxtuIMolboEmofJXkhgpYBGcii
RQ/zKAJlTYDLoOxivyaUpYdLVM677nZny6ktbhx18ph6x6n5R30E9XJi+3IMW7d5vZ+5GW7Isn2A
3TmE34vFONTwu1tOTEl+qJ0qlD2XkB80+Xs3CjHYDqgr3VVxIVRdHTuWSTgZzgI/3arGvYspLzL1
Rz+Vl2kp7Rij7OOWp5Sxec1L5+NPxD7BzZD0Wum1X4pEGvc11i0CM2zp2PfDjGQe8oPSycI/otnS
MpLderDzI9GsgylZAG/8FhFGySjt03SJgZIlIg12kwyxEVCiWEtiZPTzGjzhAcJ81Qs0E+Ko/D5X
zE2FKc0Oixe/nFvv+pYeesBd9WaaWFo+ukbZ7Kn/OPajzWeX9FAe7vFqxdlyu68PsWjbOzskZOxw
snSqxabk0sEt/wqiJfFaeXHusfm3QyzTfEptKv1qSYpfqe+OQbzn57U2wy+0vy5yPKSbfRDIe70j
7h0WAAOZjV02wxPNRvfaetubKMUJW/eRzpVXSJ/PLIfve/5w5kUeJ+uwRB2aaGlOOV3SmZZHElN7
smQH9nPPtmZUZR0Zkg4Ez/EcNNaP3mAODVkAOvbGhYMYhsxZIEd72nJjjxkun6yXSHB9M+1ZM7FT
XklxpL+AdKVuXo0knd3gGC2/b9Gaued/jfSDwpxL0/fc7LUk7MDfdeAuFJpR2Ms2TO/enxV8F077
Xzx7HLBEhz1sxzrQXzUeR1GXjwaBTi85u+GWkFd2LcbhSJafRY+O5VI9el53diYicd18dGX5QvQb
PZQlLfv7sy3ds+NF/wZZ0M1bEb7J29cO6uht0y7sCE2Gl2KJ9Hlia96k3lPn6D3peX5K1dAuis9Q
cCD5wddqIcRrFTwwe/wwmAjj1Bqe62lZWA7xL2xd1kvRZ9Wnd9tERM1o/JR59ha1y72uJ9KDuP79
HvTttN7SR3N3RGJmrVEQFaRjtihZMfBx8Agn4ri+LVQsMAKkHBfTUfm6/nBLaqzDGTcP7AWmbZuQ
QlFPjNDavtD0wSog7aEx+Bi5R/ash1wvlIFhWUu5pLrRdrqZNtdA3dMpfQRrdA2mdTqxaPsbLiLx
i/JuQWUkeXLoM/lpZ3MypaP3YEyHfBhCt+gi7jThPmC1nEoqf2ZYmcEQ7rPb1bFZucuTS7W5TshR
PQx1yg3cuRN98a8T4XcUbvcj7M+eOjvPU8yF7cWM1YFKUIhg+cXP6tPNBsPMu19DrGg3EQhNSSLE
OO6IZrJsO+FnNIwiwHcWX+wQIReBMrt9DC3XJRePy2xccR3Rij1UOaMcfXqlBKHRDNkBb0OyuFR0
9zRGsr1P5pr1qyJL3i5jd/ZyL3aBKQyLz9DtIa9AS9gEmriej0Hd4q6c8JqXrdccJtgwL9ZKNL8k
SvfQ9RLOKLBmrkn2c8QL2tfNSGFteFsTze6zE3Z9mFBSqo9NkRPppJb3T6nC3/ZoRw+2P7CDcICT
fWyCNZbr3ylVBuN7h/3jE4pOfTREt/bGn/BES2xCAt7pKQ2oodkNXUW3vagfO4n/CwMRHNpjmmft
nTcBCSTCYHHb8b+m2RuulMb82So1HckXFuTFW0lH0lhRSpinj8CvyXhmW84zLXIXJx5Cnguowg4/
+n50v5w1C59cb22qeFpG9+ihacdWSF2q06I4VHNaXmbXv/QRMAxvJEu9ucb5r9ryRMCluR9ggRzV
xorSJX95Yh+rD0MVYF1SuPUWSaxYk4fEQ9QSg/crdd+439D48deW1MOIMHB/0ReKXWvGDJ/1ml1f
maUXVXCpb6ppIY8auayeCFK/YEnLzzT+Ylty02JAjR3Kt65BppNkwvN9ESEd010A1sUlovNcAuAI
oZdk5sn0RfBHNj6QknVC8QypmK1mio4d30spIVIWBmyzvrL7T7KMnsxgDYA7KFqKNCUlCFKzaf6E
zrYlsMmbvV0D7iCR9GtaLJPhjlLoOjOYAeKT+7L2Mb0zTSlOzjV/Djbd/as2zfW26FouoJ4rI9zX
AYgR4sLu+lbhljiYyX5tFvO3t8fy0vrOfePX6dELZ3bkMEc+QdzwqdUhGWMftspTVPTB0Xd0lGyj
cb7YP0dv2JKXD8gvIO2pseB9WOfrqMY5yeg0utqRnN61ctkCR8125gpJlgdj1jOPiffUwh84dLY7
/LUxSR6HbZlPLVtTWImy4DUpUzY7YyaYzo2w/gayrc9ORRB3KrhSECX474lvIVFwolXlQGZ5sPnv
9eZPZUNBiRbQxWIVr0U4uEffYCFhbOkr64JdxUaXVmjVftZwPjnowUiB9QfZ2Zvhc2v9JCqa4g5j
jLunuWe69IRRGcVavZxnt8H3IafpfV5m0hhRiPxnR907bYRMprPF8VwRZ7F3demNR68k8457UXl4
Qnx97G4bnt5Ewe+oGOvDLfQFBWAeCCNWAFGlYiKre39Bw8gYpos8jB3KUtFqOXlaUFav/Cc4mVyW
353dTA/uZGecncttDS0zknVoCkc1F98QqQs8zQZFqK0iAgoDq698aPirracAsu74aRyhQqCwtJ3W
zcrXVsF4WHOctiFKaFlO66NFvVmBdn6ZCvNYOJTLeQUQ7jJgqAii/tR31R+Rbm9NtZBduZ8L+RTm
kOFIYwLiiJYVrx/emlM2dpzibv9aMkJRVpRzitKibh791G+fq0WEfIuoTOAy6qVnqk5vNAnHf7eW
CUGTAtLET/mTrtKIPIiS65MOGnq7ujnEqIu6sF9cmoYjbq8To+9XtTodGUt3Ppt34AH5nPCjj+dC
bQNvPtIrw+DU7RvKv6iVrbO/Isp+Mpps987Sdl81mpC3vmd1j9ad7nJwGik4A9LlWUzalLOtSdN/
oz3UL/YUpt96lU7GPjwtzkEaPqZ8/l6N8carZ2EsbCw6xKC+RRwlt/Oi3pzD4hexSo+rYJr1QsKn
9ajms+85LPUzqsX3DDylH9u5iRwgzJOcDmqswRiQc+1PghBRDCAXdXXNVpYj5WCPhG9RWcvFxe2I
ZkXjXpYn/Fqzs0XJOFVRfJNF6fAAbpbjXw00B3xPXBLu6vGrGb8SQiN7k7ZkfT38wy6j2Ram7GZn
aMyWpN2r0hbzshy2L2tj0+0ZS/BM+D/XhadFu8VhhqCEG5b7CgRnPCS5hZN9RN3qhfppbkCSRnYq
HkYvPSpr9NB9yiGZVgU2ZAhTpg3jNEzdGK904RBZaWqmOoITzOdk+kCO23Cs8lQSw8Xyw5tvVwm+
WN6hqSFBxJp7N7oF3yEacXFDU/gMeR6D5o21lFnBr424w762JzrAK2o4GOAiBKqUHMik6zbuixU6
0c0YmEbgVXDbDbHKxwzfgnzOiItkcd5jl5hGne7QtcqOYqo0Hffz1t/3Rn/b8HrnF8lAhgMhLZ9G
I+qzGj12RCSUPER0mtMKtYCRt6L0PbNc86/hUw4GTLi/aTP8i4wVHXrTcL1i2q/iKGXzF2XzZQ5+
4+LFX9AMbg/zwLUw2QIo5ovefLaD7z6Tbpi+gACRvL1Z5k3o/tS6K8WhqI3D4KehkWWQzs4sDfQ5
3HDceKBbn4ab/7F0EakC7jaHQFdNUmd8hUllEVL2VPQ01C5eRuVc62pRj2QEelyWxYBoIy0SNn39
FW71n8wK+1/cXCfcSVnV8/4zmcwjJbIxywEy/GGZV/eACka2sn1Ill5Vj/0m/6VTcZtt/eUPNt+/
/YoNahmCx0hay32ap6R56SMd4sAeZn2AcudlsBmk4gEhY4VMhbC/LPK2MY8s+yS60vmVLiltiDID
K71GzRMBSv+umYA37ExkcnagBJs/GuywB/L+aAc0GFv3bo4FMjTUZms/YEVMViIubXgFd52UZfRc
ZBH7ao/ywzWTiPwWexIJlyVboh+DxrkJqEImvl88Zijbw+TEmfuVaq4SCC1pl7MeoIr0m1LMl9E3
L4M3IRD285Mw1l07VsNHmvoltocBUWCaxZvAfM0WRM1/G1fZ7I29d6Mprm6D5oPugfzey7Pp3ecO
wj1+QawVBNQpmX5e++6FYNVbHZKe8ghM8h3nON1tw/Cpy0U+NCXTnyctSEYFUJ3K68yPQWBQ/UMY
520jH9g82n39MWS3kNgasNJqjeVQJcJgdKMkNfEwbSwHQj4ZIerErpn1v7ptvm2vbBGksAhJnzX0
AIOKF6bMpjnuhQWHweYxTY9OQf0tJbAebn46nnZGk52emUnjYbDaoyymn+7cQDZXVXi/6uxWtBBh
YPBKwG1jjni4ckOKAXVBTVPCPU2iw7tfzFHn7JeyEQ57Vs8BqF+qf9SDN4e6YrqpN7zX9Rb8KVDj
krYrfvR9S5xk5fLT19a2K2G0xNMaDAgIG/uOEOTFoV3z5k/f2M0vEGk3P3eFMnnwRrZmQRbgwZde
z8HtrmwgxRT0L45bOtzs7XzY4KuVb0ga3Dr5jGFJULTZFl0+DyfLRP6aTGPl0fwZLs6ZckTD2586
+A3HNQWok+EV/+D+Ic9j3wOX0A7uQWmqMPEhjCNO2DaER8pwn5zMTH9qXu3qYIXWp1nl76Zi2ws3
rk1gbUOLCmb/exb11MWtax7NrOYP/i0YoKXCI1XkN5IA/FWuiOqNFe6bTUByX6dWQBzJ1clQs8pn
7M5JONgfIqeo5IR5xKP7M/yeQ74SXHaCw9xwe04GeExn4W/Ef+twbR7Viv42BJHiH/K5PQl245S7
lPd5pZ63kXAfw5zLZFYN3nMDP5CV62qzK2V42lXtRPqfNAYrKH4ntDQ2+0LpAA1leF+lCZ8tykmS
OZ+bayon98BkM6B1ApYPfRD6u8DLIwplo/G7unHZsJ4wMc6B9TSBlPoLG2u50543X4WrxnO2hOke
6QeZMtLBSXqbt7caW3MXsac7XrEurj2eNbBY5iQxJt3PkRzORViE53qkdDX0SqKrRnfIZo7HomNp
H0fD0dLMCGxIleImGhM4GkGSIOdZ2DxvB0c6Z/MXRBsZV8HkP3StO/yobKUuwxhVz2op03tXzOWn
HdBd6xprik1VrMm8VuydQFpdAvYZTIeTl5M/GdeL59t/KGvGuCPCnd3BVm/KyDrPhM1PXuZOBx91
LC4D0Z+QSDAsuDbHeciPlubCvZi2kL8me3Di1S/M3gV0sLet8r36v7ULiyAhBqJ79GFMh6Ww0Ngi
J02c2fneJv0lVyL3dmmvP0Okm6tYyG6zie8u8O+r183GU2fXy3KHoVvqmGQKe2fVvG1+AQBGolF6
FjYyS5a/e29kTGLy2qlIe/8C7fNOMkvHNJqvL0S43HhhUbUjZ+bsWOajsTaXIlpvDCGrj5equDnW
55rDfzP5QeH/h/XDfKZTkkMq650kXCL6QW1Wq5Nae+gIaFg+vpbG1wfefmgfaR9cx8Bx/xmXeLNa
Ji5HurC2pGAI/1sBZHpaIxvHWj5wB4DdczctzhPFzN/AytRuzDUbKgbdiMmhkqDW5jZNliDzWEMM
1msfVP6+kgtpmVS01JFhZ3irojH9klOffzBxRF+q8zZk23njnSPTnPirE+T8wczBx9h45bEjYEPw
j2QxwtDQfeaDVmzuqipWoEuTaXbkP2k/+dgcN7KlL0MNQDJpMraFfZTB3IRGdel6pFwrGA0ZTCZw
CGv1l2cGsBEdWQr0xrX4pNBn5VJCNpK254mO+g1ZxwflepVWi7iSY3diBufujYByaa32B8C9ak99
7lutrE8non4Fj/V8B7xqfMcSrR7YTAvSiBlSllOl14hwHxnCIfuDlkNFvU1kJezTkR6XPrtvGjt8
G2qFza02aC3b6N/xpPXwLcR3PYw+YYKpOeWNt7lX3806/XcJLFkcujJUd1OQOSjubnEdMXFdQIKY
YzNLg6+pBG+jiZQGNQ21Y7miOdmrOzP8kmhK44g7tzi1UHZJezcVjg6UlrlOxobz9uB7S/iQqdIg
TjviOngEINcmXU8b3vhXj60pFnxVJ8ykVLoQQLhzqo3FZim7vRtZDm0IEfTTusgP9dZb+y0ITIDG
ZGN/H9de7IJQgmmqbB/L7Rp+6gI1vnJFVu1bsX2ITbBEAiIlkEzTDO/niiWpT/vqpB3nV5XzoVr7
le2DGtaN5WfZj19bVUwY690O+0Cz5BSH9hMMp8ART6EzzgjvrveQUyX8nNrAmJYZm8wysY+D7rUd
mlyNx9Jkt/9C9B7oWv92HTQ3pQgIuPjO9iwNmlhPXnRotqr+S9XueFf1ZQpHLq2NjJVgFzgG0nnc
vD4k2j36Sa/L8FBzj7s0fa7Z/rGUUrJlUsgd/4E+neh5sP2J2V7DxLfQ7AyGvbWAg7ps9fYOkrc7
bZ1xnhxhyTgKS/1EUrtNeneDYaQcKiS5lca99NLf9cz0gVbJ7LAJ+0gSFgOH4rQvygL8VotnLgVm
eKzDzoGEjrpOghzPFlV7VPr4DHDK/DKl6h/LtvH/QBEA4uYj5zdwHjd+ZLZ92zJYx1zxrkrGhz0p
/nkvF6e53/oV84KoeJxAGtJkPcOXqYDaJ+3qFETZs3SvA5m9i5KNHN8PS3zYo9UQY9fWHW2tjPl8
JY7Idt1xUXaTFEvrPPEW3DZQKJtNjioKBY22grmJoAdNP6chDXcWIbQjkm59cOwi/1yC1b409jS+
NRNPCK6LBoulpGHbstiT1p5t4eDMexiosJBDGCeAZlmKVe3408mL4a9ZgQWhx080u1NxN2RN/9DO
yx9byuyBqaLhucLVHI1U1Bu5tadI9uZp61t5JRcMOI815F5qH86MyFqChGTl5pATvh/ZeXTzQP1z
xn4uKhC/Ck0RdN0pcjoDIGBsfZvBkwxIGUgxRcgtOR+4DkmmeNkcZPvbTp0Rs8puDzBn2Loiamji
NttXlU3eu8oZ3ExORKOdtQT4GEZJ7XvNyUbB2pXF+gnTDU2cGzJgDmkjYNCgsg88t39floqPFGML
CyEwMMTpl6MHPPFfjpVsV3cmPdkNMVK/wYc3A/lgEcD9ximA6nuyMgjgUZGwHRPHibPtxkbqHm/n
1i4gfrlr+fIeWsoUSCF34Kqm8edq484t/PQhlYTa07Ut9yOwKdwr+b+C0XUnneVrnTEYj2MqTrmp
35madBza1mstGOB2jfGGz0nW2H4c49xN1fjt0cMBMYGw/X3gkpYNV6t5cAV5UE2v6GMAx/5r6GuU
ak9glOsd1l158d1sIUtiiuQ+ejKRe5eSjDM4KeucpZ4itpyzCbI9KHpB0FyA92EkybfMvX3i+Fb5
S2j/5iqLrCQs3CqLFu7B4vmIc8kAN3iOPIYdF2IjnPkjK9v0IVTTeNcV7XzggoSzzzTFK8sNcuQj
DuECbnG+28hH7bax+B01RXedu7G+Ys3gR4ejZMDWYJXuJu3c1VWP3hJqMFIig2XIdODVr1DIxGna
WueZbRAeb9XiSJsJK+Dauf0eMqdkENm0r9BdB/HTN3b7wDMHeCHPvyFpYF4rRPcYpAJ7RNFRZlcU
WuyVQENF+YC2pxu+lr3l7kKvZVKHKZ2GjTgspLGP80DDVDaM7FqDDoHdbYeY3y5lYpMS8Bld97rZ
uGxEjv8YDyd2MN0Ru8CitFsgaR3dTb/UaCpIJM3rMnlP9ZT1B7vLzBHYp/0ruJnKu1vEkLeHEdLz
R0y6vn0vZ+u3U5sxKZS3DLvZ68dDWTrzJaoCAye//EXaOo359uLmdUMCvdlgJ1E0rNd885AZZsBF
8ObmZJhcm9sXdNxgyn+BuGmSDIsFwLNquevajouGjjA1WVwF9rnXM9fbuCki6TbHYlPBIVvrUSdY
01hQb9ESC2lxiXTxcIXjwjpz0deIsOx6F64tVK/Ui/Lb0V895ej+vzN/e0e5IgimjCuvfde51OjV
GsY5K1QM/mze1MnVevx2lM6fCxmGT2mOm3ikbumRzrQbnyodOSfrqkQuL9euw7qOb5cEEsma/GYu
1/g9/rI59h/SdskfnZBsYIuwDNIEHpfb1992zpYVFZtwH7tt1uQZectm8z4Gqt9OOfySIxlZIv4y
s6GPUHdrepCoMrvNdwzpR8slEaQcNFz8s3LvieyX4c5+8ubePOewkvblSDbCmoYiNpzKcbVE8jq3
dEYFS/uZUTybZBGJ32rtDGmhPDxoZxVvY0fluTbMVY6l68Rdzc2Oya+18bofZRZiDA4tnueZV0o4
6i+3Wxarm0uuptxImsIreXVnHfFu27dgAl583g+gRUbN5DgYe3wPFblOgZ42WmjAHr6Kzj7iOs7R
JgDslLEgeRME5OeD2or1i2yHiiNF4rloo3mXyhu43Fm5zowhvgrRM+SYumJs1Ka8RGJZY6+dXtsB
AWqqbWsXGIttMNCokxvM4Z3xyAXsvG5gHzd0ioemzNyFJfdoy/XaFC7o2Hkp39K++csBDNC8lbfV
UFe+TGu6vPrN1HEqlQQ5wwCXuMzdrxX62p23rBUzPn6fiMF9Ri8v3tuhBNa/4edIgyVPchtV35Op
jc9jE90RPwJDfhh9Z0HzS3Pb5A/FKY4b9QnXfhmoNDQBc14/rjwfIPD49BUYBBAe7fcMKgX2NWy+
Nuxs0jZbthcLS6hdybJhnw1bgbhsCY2qOjRObAv+yPQWuK9EPJ0X0ZSYPwT/nrL4iXYQcatu5n1t
UiaChQQQSlF62ogV4PvFRbf0KHhWyuKjnFnr2ikHdl1Yp2Ya85+1JVkfoJadXGsZL1EddHs8F3ip
W8COl7pxNJ9VSy/8ahhpqSyo7ij1xKUyKz/hDylPVj/6pg4XM/iQRddajNy5eWeAiPcbV/DCQsmN
aioCxhQ8eJYSWUXSntdrPQ8g9YsuOzrcwZJ1nZEvl+wGBIE3wUq5HMBzZ+rgCdUdy7D0X42Q9eta
ZJAVgr68ASvEzldELjPDymdiQgncQCX56P6Y6c17XGHLQtJ2yB6nHt8t4SXGO6fuN6TQeW/PkwS9
JzPnNVty9eGEFa5MQj2I6EojISn+r5SFDcLW03gZPat880JmZFcLiWIyTYexxWLWFbX+sYCVfOl0
Br6T7/evsCC6Ws3cEgGGAyQ1OAQqT7mwdVfw1iFWv3aW4shSgMF4hCQJ4mdhCVguz9CjnYslff0r
HXz/xhdbxqfZAQxihZWKnbr/i8ogvufJ4ThnDXeQbsn1OYThsFkVFg7yA6RhPLlLB+7JzpQ3v2Rd
icNkFv3VTlwqoJEwY5vwjyP4Ykx5KhJGCFwuoT+i1atles6HoLh2E6qpg11tEfMt1iJMzqnjVD9C
lvrc3fEr6HWwnoY8bB7rUA7PLoIWiiqKsHA8Uj5yw4m5rBKDfFVQwgA8nyiICdokFMUMwk5PtFqY
YJ/b7vYQ+YwSJAbRe9irYGs6LEBnDkPZF/uJoom6XL5xmLen0NJBQqx4PUIhHE/zQJ2AjUPrV+0a
s2G+9tSp48TYe5viPPWW6m4lnYwd1qGYtwRNnw50cNU1WqbA4XHvrozjhSGFA5+K069zvhl9GNL8
+vYZHseLshgoNqrmDjAjadNUlDW+pCH+Wzhr+ZND4BwsP8y28yTK8DgFpiHILodjOmwaEkew/hop
hkiIy3NeAAXk+CfOyrZAf1AqAUjLayTbgFu+hPHg5LBvels09nHb2Nv9MmjKQmlHPQJ+hQls8/k1
jms9uKE3J1y93JMZdf677R3rLNKyirdu+T37lPDprin+tUD38DwuKnFK0yeGMtrER+yCZpWJxNkw
7LIp5s5IF0Di0cmBMxVfWt45yjvWK3JjWbjHBTL3bhXktOfMZ/tTpvqwCRXgMaU0o9Oz/Bp7g1R3
O2xXcn3nWVgpUWQ08F2xjD8rywt/euvISrGTfXcGADzupevz+wAikGU/mgn3Ic659sAaIj0FJbmb
lO6UQ0u7MqCIwDpVeVYeimyyOFyz9iBWrMmDG/7TCCdxdQOBIfTA7skrgCYOMB29DWiGgDf4S6QF
Vp7KesnszrveuoBfFuhVIBeAkhA+wasw+c45rVjkGemGz0LP9O2E8geThXtHFYB1lXAFGVIgTMUC
svKesPA3a7qbhUoGQVzYAeQl1VHcUVUTAMgqKs+1j4O7hqAmI0jMKACg1uuvoLXgMHZpT/UX6Zs8
2pyrVfX9pz/BnJGEzg4Tj9OjYAS6lNAA4lHiSqnLMrsPWEvdGR59PlLa4H0gEdBW276ZO7iBuf+b
/ZB4In7+B8Mf0hxlx8fZSL0fMiGPEde/CwUUzjV0V5Xw/e2P9cbhV45tROazMcCivCIpKhX9YCW3
7LhH2ruhwfobSTor2rVUcTEimfAAxrDL0Esa/JQ96JAdK5jyN+IrQCSCAPeMiDyPwiZ5Rvd1vHQd
vktrRtgPW+82yQVvIAJIRwANAjwH/pBgS34Lpq/5MZeGZsey7eJSWn/4yBcecDEOJlNuXlKmQXaH
0xUv4IZMatEmux+dzktcu/lE68oOA5pivM6uxcBpFVdEvPywWgEDU9Pb/7Y8eh+JvbzL2uKVSls/
eg6mxb4nXzwmUV0wUxF3I1Av6OgFXAzRAk8fVWThftww1uTN4p8yF3tJBlJhBPIRsIh9YAsZfjoZ
7GhuJfPVtXk6tm7r93m5wfTKSQy2dvYCkuS00aFHamtgX0djKDPYWiN+kWF0rbY+Vg3pakYDNDxl
2QdVQwTOA9vEnd3aZ7Re8BR10V/tgHMojm59O8KswaNl4wrSKEJgwAjxVF1wbPp+e1SbTF+cWtl3
sLe3uHCQByJZdKeITcYJqy2EA4dxJmlcYAFL0X6oln05B25+FjAUA0z+K0NzD9Vyt4Q62BvaaQ6i
HYpPr13pAEEnxLOJlH8JLV98YnHyE3WbKuZ57o/aRX9GCfOuG1HyUwmMK2kWfLRFMQPeMJiHwRZ0
H1URtC+WT+aWK/OKZwv9u6r7t2hd3IRTAhAcC5iTruzguc6tLsHOEXxg6oToUYcspHAosPHsHKKr
7GmWeoIs301TYlcgPXYL69J9eFsOyS0SGyDXCvty6wxYPVSE7Bxqvg2YSW+lhrb17lUN1Io6H9+t
ZgGPxarwAVY0f8S6b57BuEPn8EBIqq1X+9Q3PSxwGwW+Guu7tO63t44B7I5S6icDtWL/P9LOYzly
JTvDr6KYtRABkwASC23Ks1gkmuxuttkg2sJ7j6fXhx6FpghWVMW9V4vRaO6oDhPpTp7zmyhrf3Go
8ER2/JZ8EHl4D08TlEXIck3gPiuLRBGvDArNCLBRk8Azo0m6uwKZwJOXUrWpSmqSfExAx4OhgSRu
1D3q2p8DybWwytoAsWMwYF7SFerGNuPfiH7mLFckCiCKliCUAPCiz6E9DX7/DWLJ1xqdi7t+CsaX
hnL5hrZstxt91OvCrHHICALrgcZavq+9jqcJTGlEFXDK8fE/+gPKgiGNKJtDzWKNuoyzimN6i2lh
5Wujtkp0hrmCKrzdf+CtnZ5KGdJC7MhnVXUKHnjTlbxOwL09FzJO97JzxMYbKQ/NmBzIvh02W0ma
uMD9+nXP2UbGDPSny+WAPie1zDoLgYTnnn0a9ALCbHyayqdaRfwEKX/1i1m05vdQn4W0bLhBFuor
6wjN0wfN6+211cbjLps8aydVp/oU9TX1BJvnMZbNKtWZYDiBONd+cAJAOo0SG/uZGBsO3gYPSDhy
mep+DVWHVnSSOekJ/GhKZpWTfZSF8qOakcN5iYxOBshvj3u3fU+zL97qg1H/8II2+KnkaFFGsRfu
tDLsMGicJS/jDkQ04DdkrQ3KWV3RvoRgvD6pJG3gcCGb2h0Vq5Xj4UUUFW3wkb6wR1qexM89ziJP
DpL0IO3HBumqHosxs6RlIIDe8C/RS28b4mCCkLgrW+qV65hiDUj4JAEOG6KXfyrjrKRkUqZ3nFbT
R90olKNOC3+flC1HDMmK1pI5AY7hdRjZ8O489RuCNZ9q1X9qkXJH0p/6UuJ8LPqPuU1dT6OI45aD
Le998ObgNADU0YANWC55/iPShmQb+3GOZ7I9E8hxAHx2ply909MWHwVqtXtDj8MP+swIU20tOFEv
i3+lBv1oFSDZo5qDNa20dtg6zZDc89bI301DKnYKLmg7VFrwJrDil1AxynxdH6IcWxf04hzKtJLq
OsYoG9NHQfmQyq0B3lHcBekD9FV0SVqPhkjR6FA8IuoQEtmfWSGleQm7WWVDonFa9SnoEqCedAGA
8w1GOK11u8q3nCbhtsEpghAYXfS8Wzcj9pusB6MCap970w8vTwQrYMZ2ZGF59Gs/AumqoNCu8p+h
kCyezGky6M8O+cYRjbOXBtNlVQgSqB4CX4j9vFBeVr/haWQerCh/Vsu63FHu/TeGDq42vuMrbXCw
OIqHL7KXxQM0p+AHt9vwACoE4A6qoJBHTRhVLUYBCD216TtqwuOnLuc8oBGbH/rE/liWQ7WqbH6k
07wfxqTpJX43PO/QnQZHIMZPI8/wlZFO4R7NPjmLt8GhM/S5x9OwZNhs91HLt0AbHucVyCgtjxKB
ouFstUIpqrj3wdSvQos8y2mCbYs8cQZ/ttdnd5gGxV/HCfp1Y7/r4qD8mAuEeWY3I//eGWJxBNVX
bKxxpAOqGuNDGaWSC7yRj1pGrQxzv2Tvtw6rprMdoEH04WkLYrwxOtWppPL8jqZGiDhs9h1sj79F
ONp/ZwWldhg6pOQiGongi/T0KH0fDm6q5/vOQGjOayvfHUrrB/L02VHLOwi+Ri9R2fem1cjT7RGH
Kc5nMOWcGbzYtSH3ni0LrKRvF1RWMpQdYzqa1EIquke8e94NNhyDUKP+YPTIETVRIR+rruYedcSc
p8H9iAY1pnLI1I0qJKY4xk6BFa9s8Y8MD6EEYsXzTZ/1nrNDy55E7JYDq28cHExD2CjoZ9TP5igx
n+LWfFB87JcANSrQcZDM5OEacqXK4rs/Z9BZWXa/pN61P1Kr9XcJjl/ozKHIEihet6eAmb1Xu9HH
GkY0NLhQno0ioDq2oY6UrFEh9ACb3Dc2vGvsRfGW0BEYECOD1KvmvrbhC5iOGF9qu9QpMHriCCwH
frilfZFoSkQRJSe0DxsTJTdcx5HUdPYm0IlHxLxCiFlgOrC36zf4eLWgMArKaQl4YgVGteZBMpNJ
gblC5g0oQKHk0ziJimeiJo4FqPydZXTOXZlOxV7RANO0k1Id2H1k1TXF9iayw42vp/I+ARm7Ib3j
SGrazwXwwkMNgOa5lFPN2sJIESWFaEc9ur9D8JM9a9fk7aMqP3qa+mwnZr+J8lGcJtv8rHcmcvIJ
12uT0aQAeSmfW0h1p7jh0ssb1kdpgtBOlDY40F2JEG7ALWN0MMuuSuBYNFfZJFRNSb4UAwFb+k4P
f8DNfWzAwEFwm7cNrOx6rEcO/Tq/1xzYAkYLZ5Qd2tKhzrID6loq6O82oi1qlt9IXEl3QKWiCRMn
LeegUJs71LZYuGgEKUCXeMOm34WoVJQDg/JgRkr4wLoy7vBomxCTmmzIhEGNPV+e/SQXgiVrN8UX
TJFgD3dKa680XqhAF3XoJhVQEOp6vNJtQ+PABHI0xBWcpBjyjAIG/dlgc3EOamJjTTBXOlFBtQq9
+lNVVfWTWuPt6Jcy3vvjgJV5IMwNSN1vgABoCyK6ecq5fLZW46O6XtBwFrC01+B77EMSISZgtA4n
/qh/bQe7PNV08SEa0QKqNSDMCdDuVYdz0abX+m9DF6t7GPdyJ1PR/sK1yDpqTkT3yFF/INeX7ip0
V5+d3vkW2BJwW0UFgQbaT4C+2pbuDQ/VMMEwW0HtTRY9sBDRYqXVWdT+1HxvClI1DS44YjWmt7NH
WIECB6+N8BW48w6uXPmg5+z4wkgPrWL473SzSZ8F70bQ481A4Z4S9ZFF9aNs6FMUac4DQgbcRl6n
bntdBVpaa+rKtpVsM0DkxakkQ6qQPG49TBAzQQbm29bn+ms8Ok4Y9AVQ5MJhPyiBDhGIggzVnLHB
Mgs9RMe0m2OE58WGqeApHqjjVibZbx0HxQ06T8n3ZqTQbdqt8q3E6Itig9HAQhTPJRnmIw02dKhU
b/hK2vcFtJlF0RVaDDaow6ZqKRz1HTCFKMp/Mji2dD5A9ZgNR/KIbpQsgvo4JEKs6qqsngKOnUNQ
oJcJ7o8OBX1VPYPGDhoHZxUaGTqUuNiMHk1sojdaColWhLyg7MFpoep7o3en425CkmWPwIu52NQJ
+ZkW2w9AUyCbaruajo7ToXYcyPhT41G5ljpNhzrmajDVnm9IJWzd5IpC7a2qUMqvaiA6/RfsJikt
x4mNwIiKjj9MkmHID7RplHUcQ4HsNGPcgqnm1lQhU6g9nkNTBnvSwfJp03SNsdfjGoZ6NeKOQK/x
Hv6JG8Wx/AgiKFqXWWnvgbkg74Syx5pyfwB/oOX+B3APaUYFeGwr9clsrJKmA1gb2gSCh0Y7Fv5W
dvZv32k7nw7pMMzPfQUpKxhTsGjMTd6PguKvB2QZTdyOfqo1tkcLwLpPFhj5MRD+Mq7wmcURg7Su
qbVPII8+lSecI1ua/hj51IiDA1twzI5Wq4kaozJX/EKnjr/0LRgt3VJQO0fKEOyabx7rwqeiAmDj
p9UP7W/fQr9QIPSrJMUvSWF2DwwHY+xRjvNfl/6utVRsOoNmfqCzuxGKQFNwljBVOYDXoUTCOw3Q
/VE/lGhorvKKDqVMRL8pLTXeV8By7wSZFQaJpG6rmusW3psdHyrsnlA3ReQslPBWWkdHHTi2qhNN
rOnFwhjhPf9dnAuaQNmmbahsRRuMUPnAIoFIVH8qLUhMCnLlz9gyQl4Ksc4bteTTGLP+gehg8luG
5J7PDPPetoDw1XBY7niVdvAMovoODAc6VhBXjjotOzRDDBuBkMg86loc4gg67IwSKnJBdxTB+q5T
9Bda2FAjhU5R0rKto/DIKLkh4DVphr8t0rF6QD7c3FZTWiIQgT+AXYXQ2jjm0sFAGcjkR7yKRLLI
Z/0PCtQg0MJwLaoW6RrLBMrpm8peal24Bz1DEwGqO80eo/tSC9F+0JHpQluVytJTaYAvw+fYXE+F
h+SywfKrQrRccJl8kTTCd7bnOhAaSOtmSxJ1AuVaKiBoTN6fJ4qDKBDDDgP4OXdKs1Z89UkPPpcZ
DbGpS9RTH2TmuyClGKuAu39WiwKS2uA4MOxBtYKHrKjHm/R06XtDvQL4bZuadm/1MCZRKf8ytTNi
UkeVVg1hk/N+bLdNE34R3ISrpKNQQVld7FnvFONELxCiAa4WogO+R88OgISKJNuszqoopB2R6tBq
1aAdkb45DyYWJMBhhuqFF7C276CGQ4aWnncsNY2tEnUkwlo0HHTuLMCwyvBoU9lWD0MJDBmnsdgu
nvIBFq8HgoojiPqYrldyJZOE/VZIpi3FuCd0TBTwzSz9BKT8xW4sTpkuxdE4xEjYcsAHINkL2IlH
b42WrBVvpnREUQwb4pVTQowdAw5wZUCmrOEPXUelYj5PYKKA5IXVJ6xh9L0skv59HJgWFwnLrtbp
odI8m2gjoyQjQ13c6zqAdq5rDaCK0dJNpYolhF2i9pbl+6kxJJaYDQabktaA7wGWuu6fftGg3ZBS
wDcVNv/zr/8qfnx7Dsls/+df2n+DdMM0OUS1GHE0ZAqtT3/1501DNxzdNGj8mLqqvf75VviCh/aY
P8GC/uBPxTrXxq/XQ7yxTOdPV6UjhNQpHQObeh2iUBOd1lCuILT1LR43WHvTDYrH+38WRX8dRZTm
FM8Uq6feke/ZMfl7K6DeCqRNOZFVG7vr4S5NCxOCnLAuHUMI43W4WOXtbYR2+cQdwG06ejcM4G/9
/vzPz6YdIn+qlapTPpVfaZpgtPPP/vzZfP7s5wtKh9Ck+fPFuLWTfe5trv++No8/R/syz+5+/s+/
pK6aTPfZ95kXxVkAyL42LDCvRAL3nXxxtCe/Q2AMOB+M0jUaY6hW1KBpP03K8/XItz7cYr80AB45
4UX5pJhItG6K9sbIbv2+fD2wokj7wFJNJgbYI7zv4B9OvPP690e0RhR1YmayCWr2M0WPf/R9TPX1
79sOuUne8Ps+jV9NQKXdXw8wL523M29jnoWuhUal8XWAmi5w0VpwyaV8X4IARI2r/nE9xDyHV0Jo
izFQ/cYYKvfRShLDFjjEqm3JbuQnBexhxmPierQbA9IW55cEJQQ0nq0IbwWQel/fVeLGoroVQn/9
zXIjcYxx3u1gGzJY2+DfphshLq/b/5+WPxv2bEOiZ+VrYPbKJwCMebeiUXD9K936/fmfn/2+h7R4
BsqofOrJMSGUv7/+87e+0PzPz35eU3i9xBNTjt5Q2NIgBLH2D0ewOLKwEEysMJHlU0W2x+l0YwLm
//c3i1YK03ZIvKQpFj9fcAnTeayrpyFFqZ8kOYrWHc8Ib3y6/qkuzsRZoMUJKGslBU5XVU8OHTS8
55FYuh7g4lxIXMNBzwvy/sXdl9r0TbU6QuZ7lh8ml7dKN7Uf/lmQxXrCOnKwLHy9n6wQtdzJhGVs
05fLjtfDXDxKHCEl6HHdsMzF5m7TqcMT0eC02oMeBPz9zhhRuHx3PcrFuXckETQkOlRtMSVmVysS
YyGuW8T1vHsDQ8qN9fl6jEvTbui6YQuHx6/pLGJgaNY0ntFVTwrie3JXwEL8ZwEWN59F+7OaLAI4
9botv4ZldSPApa8kVE2ouqFrDGE5AjR9+YJT8ZR+q7H2G/YUbYv8dH0Ulxav0KQpdQ3mi1x+Ji9p
PGRim+LJak9K8nmoHhvtRio6f4jlThe6KaBGG1KzjMVZJZ1E+l0aA4gYcHZwypOiykcTrenY948w
KSZMsIbsxse7NP3nQRfHC0XirqSmVlCa+rHSne/Xv9rFqTkb0mJqRvpcfdolxRP1bcu/80IKZZum
df9GFEHaQDOHrp29OFgyX0Zkpn75ROEodGXwQ8SfJ/3GTXLxQ1n0aByMwQ1LLna8rlLoLsCKP1nx
ES69dWPyL66vs5/XX19Uk6y7ES4ik09TPNKfuKzQULr+nS4uMMuy5lXMm10sUqwpLfJIF0Px5NPu
GyY8ijSEEOceckxN7WAaf+uT/X+8Zc4ICtRKxph4CWlJOr0fgT9cH9GflO3NnnGYddsS8xm52DN2
k6JJ3Xr5U2WD+NgHIHPlDoE1usjwLNPvyBhdj3hxns4CLvZLGOSplVYERK8S341AXaf54XqIi5vG
oVfpmNwvxvLha5oVxtkZIbCs1AZUWsufpWmv7LvrYS6uhrMwixXHtjcnOyUMOgn4s+1R4kdgZDSi
TUfTyifw9XjzXl9OlalqqjBN5snWF6uvRC8BsmVQPNXZu9j7mXrb2D6VCNh3N77fpZ16FshYpPl0
0KDHSALJ32F+MsTj9XFcWgGmSllCMymEqs78Xc9SShWol4YVID9vYNwGnBifkRsjWKwAjjFpzQEE
JAxqOMt7H3VTymiJ0T2g0F2FUHTs+0x80pSf10eyWAF/wphEMABK6ra6fHKNES7wA+avDxYNdI8i
+Iyo/mwP8Q81FoDMHHSYcOq+sQ4uDU4KYlqcpJpmLO6EIOkNR4m66aEJPOos7mRiswlGDozR9eG9
CaQB1tQptVisOLKbxYJDhBQuM2JHrnBOIvvogQCOd6n95a9H4dy2qFFpDl9xcQJp3pjasYVOQtd9
HqCpqSikeHKW5g5vHHaXxmMJHXwdy85+80KO4kKADPRCLMmMI+q3e0FFs03yY2LJGwtwsYXmbIpb
gl2qzgud//16jbediZ9faUXumN7bpNF/LUn/8/OOtNAZVXUhOOhe//yoF7oHtT5wcYrdlXb8YcSC
1aqnG3nBspr07zhzmU04NqmhWMzN4Ki0OYcqdB38B40CsvxvHyGl+MGbrfXosrwvsmEF1BBg/nOu
DzcW4OLE+7/wMG5UR5BYLx88ssljGi0NmJ+erpJRvi8G5WuLIy5ymMcpir5dX4mLg+lNuHlSzw6m
aUC8JDDr0I11rDAQXNHMz8G0vx7k0spwnP+MafFJVTHAtRm70M36GlDD0alv7KcLo2DVGbY5F0g5
BRdrww/yURM9o6DVgIsL7GbxkuZ3f3kUBLE1/HMsm4N2sb7pJYC4QZ7d1ZIvnvVyK6m+MPE2K5ss
kevbYp2/ngnWnVoCXYjcQi3trWLpxn3mi+6bUyD+DYAuenZkf6t2evHD6ZwLwtZUU12mQn0q/anH
INKFur/WJShw5w7V2L9+CGHQK+iWWSbfbZmcWGapYIs4Mf8GhAg8HoeXqKZpp92YoTd3E5cfUYjE
vrV41b3+hCINII+bduw2sRbtRjmou6bwnI3ai4+Sc33Vo6ODGWdh3ljgf+pyZ3nKvI0cQRmSl55K
nWL5mlDA91gpXTvXKIMtBaQ9ZYCdksuvg17fgdv4VZnmQ2yBRSizk97+vr4y386iqbIiHUuwBTjp
F8tfxRtUtmqYu+oT5EkkLP1odz3C2x38KoK9SI8y0OGiAPXsFp1jPjdlmX0b4hlXdj3MxYFYliYE
R7xDnvR6AqETeHDcMdAchl32c2hpu/21ghUTZXKwcjtRFpP6m3rSzK4qpyorXBFRWojo2m6wzC62
18dxYT0QBrKItCjE0LZZPPyMAU5upVWFqyYJilo6+mzBNndejOgjmncnOWlQLXBhzxwgZenmevQ3
k6VrQicFlByG/NvlYhx7S04l8j1uXQPMqiOlxqXSqm9Us+a5eLXkF1Hmv+Ls5lCi3NfwUJ7czNuH
Y7/pJ/RPR7kF+5onezEhBVTcWIVvkhlCgsa2HIvXgHyTnJWTX5upnqnQsQcc1rGDdNPBi2badb1x
jCq6sVguxqPANeczQqiG8XqIjpPVU1R5kztUKfiZwtyiGnpyiuhHm5o3Ju3N0p/HdhZr8TmdPDMM
FL1VV4F0II1631XDs4VU3vW1cTkMVyRPKh70yx6sUviVgTPv5CblCBIeIeAEUglGVP2NxOLCt5Pq
/GhDlY12r77YATCotQlyn+Ia+mkqPsXVowGqLApufDZNf7sMJSAw0zJQ/zAo6LyeI6Ns4rLtG8VV
c/0ZLarVFE+I699nIB4FOrIREATwVQOmXoqHAWmJ35ns0AC+/l3fXD067SduHoP8lK+6vOJo/eci
SVPFneBCqDhh59sOh2PFe5/FQFHK3fVwF6aRcKQK2nzpmMtnSmxaiqrpjDpMjpEEYv6xvdWiuBFi
+SJ2ylBBsLVVyEcelfizbu1rceO+ntf04gg5H4WxWCNIAremqHrFxXarz3bo9Pyjr2TMa+fsiJJh
zp6t+ErQeTDvaFcOQGq9f7ke5dLUk9SYcwrgAD9YjEKoeaqkKPm6jfEDJDuKpe9gNWrKvTNOKIma
N1bapY+mSeQeLS5821k+hbMo0HFk1z23n76EDsKRIE+uD0i7tHfPQ8wjPvtuowJvQo8IUdCVOVmp
8RL3CE5HZuACIcMTbRygHzQ5tFXTmN7pDoYSQzt+MwZzo+A+6nnGcx5C54UlU9zY8JeWpcbYgWuh
zW+oi/1eGVEhfM/zXJzXc/sEVQEh1luN8UsfgPN+vmPocpBZvf4AkJAEoF9VuiOlhrsPdFGqGwUh
UpoLi/8shrNIqbogD0UNx8/VB6m5I0VPSM7quC56PPBgywL3HIofRWQ7u04a/ecc//ltPRj2XWch
x8tr64sWodIZRv5P6NtYOgNNXas+OC+zdCjIpWZ3zAlxRIG/OJSq3t75GWo2HUKA+IEiE7BXVMji
Gry+Rx9wbgtNtgWylPjBnRlyr4I+Q9QuhdCJYJd2aJKiXOsCOXjPDL/anYWOa9uhzKGZMHFLNH8t
A2UwTC83AtIhdhqQLXNPfe7hzUsY62t/Vq8oJgch06R6jCO0h4F5YBtSZWzQrtcfDZTH0HTSkCPU
jGKFKnd16iMtPem93R/UIVT3kWPlp7DBARVpFFx1sxA4m13bK5hN6ee6Gxp1NSDwu0lmo+lVjUwo
CstFs+0MiN9NHBTvkK43DgZPhU+z+NfeMTFtQzSsOfaVFx6RVksetFZpjigJRisVWiUYe7V2gwDh
dq3Dq21szWgfKvZLECbGEUKUtx11OzuKqY4OsYMBcJti2OMEZf0YUN3Z1AbccgyyEncMYUmFHjpn
ZNF8zxSKaaZwEXuQl7aVZWS73sx4udgK/kkyhU0O4eyUNwFSXYZVrH1QfYcBNdntELf6HbhjFSn3
3MEZd9BxfoHWORbgUIeqNVcB0kanYqwwU+SaPHlQxVaD6K29OqntBwnoDpcOMISVHXm7nrqUW9uI
A6G6g+xxUYBwDoW2Qf9I7gSSO4bXJNhJxVBZMkmxIFDVj9cPnzfP4LlXhiygaZkOBaXlixQfgLIO
ZWVhNIUdDApasTfuFds7dR681iTWbt3cFw4UArLHdULqVDZf73VNa5BTmRrLjUL0TpTpg1DUBxTX
f18f18UwVC9pAgm6G8sXgQodmHeJZ7m6KBXwoPrnVjfQoNbN4nA90sXDi7zAMDSuJWeZiiQigBnq
WdI1NGttBwif91oKMJ5Hd6t/uh7r0t0naKJgOEylzFxeRqE0CzI9HwzqkOGRZ4h7kcTYIiOcksl8
jw7zRkucG23Viyen5KGrQ2qhKLy4cKHvtnFHb9XVv8L6zbbXh3Tr1xdJQ2VAn0N+y3MtPFn0KMIY
6UYl88IS53tZQFtNjREsl7it64kz4Wbqamly9I0AciDuNI6JBg9JqxJaNxbEpRHxFqX8YpjkDMtn
jLRhfndZyyRN6S/EFLdVFP6NIc2ITk2fGwPqMgcaKVe1ndF7boZKYCPUk42ggY0TIvKRgeLcuDwv
7CVALahfCXIuKmXzBz7LTwYv86I01xxXwyFRmZpHeAmo2o43VsKtMIs0KIr6WdR/ctzJdkPoegom
aoZxI527tBjOx7JINRqa3RIiB2NJ3RzeU7EyhlMxq43eaBZf2qpngeQi38BFCJcBSSCj3ff2U58/
WxAYcrjd2GvX5o0y+o1vtzzuJqtRqrAeidY5Hw0oBw2yQx6X2fXNejGMqdFbVx2o+8tqee0n5DHJ
4LhQYfLoHRRSRbnxSLl0nJp8OFun9ktFZ3HaBH1bCDnh0Wr43rpDR6/IjzLH10h7vj6WeaaXryG6
NLZNAw/0spzHeraqPRNF1ALbN1fRT02PaBq2O+Gx8rYOnj+pusUd/cbauxVxHvpZRFwGoha3E8d1
/k1WWIOWH8yvLWo8+OYEsPV6YDHXR3lxGZ6NcrF3ESs2+mokZgnhO84gW6cvIOxXbZHu6qRc94O4
8Zy5OIEUw/4ARGm/Li740YqE6gd4tJCBTail+Kh29N6XKPxxfWQX48DZmvsQLJZlj3fEVBbxCcdx
9draDBM8jOKr79Q7r7mxky+d5/PtwWq0cW1R9dfThh9zrMB/cdwCDiFM4bAtb3yyt/VLyhmo0+u2
xW1Ef2CxFm1TzNpU6HhUwnBxJtmn0vpQ9gPTZD7X0bh1QB6tsjrAQycM9k5k/Lz+MS9sbBoe5IHS
QtPaXN7x+HH6iBSklqthuoTwp59jPxH1G1kq0/Z6qAsnMKGkqqsW+dKbvmUc12qbUxNzLeXTNBx8
NGfz2DqE+vcWhuX1WBeHxUGlzjwF8pfF1PXImtT5qFtuHWGxh46UM9q7/ia67VIYUEcA2+hH8DRb
LHngbnWRw+jFxrp2a1XvVobhi12HXv7++oA048IhwkIxbOpeVAPeLBUDOp0amr3pVhJcCEox7Ro/
FkQwfMzGwaJ1qFYMzwq9gqCstriJ0dtC8XiFfcevVO3yT2EcD7iKNpV2yJwae08zreDKaeKpjP3+
nqRy2OHjh/9ulGIbh87UBAdJhzMocnPDX/VrjLX+oYbq9d7vMHnFKCe768u2uAuDxIIRVqECJXzn
FJRwbgQIyTWYRgieoZKVj77iGO/QaIBK6qcY9yGHTNluwgdKbwLcn5t4O2JItkUjA9XKNu+2PkDO
ta+a5jOgHuuuzCoL6y7RbYo88FcYNaMYJtrpwY/67xlA35UMbf/YG+hV1FyJz6hDeoceka2jQXkM
tmE4yyFXzr4oVeOh6Wp5wq7mg9+rEEdz7jTfjOS9zCrEfXwvR9tlGu79JG5Ifv0eN28fOesdLnxq
rpX3JtWZkGNhlpg2lI7HqbSPBQ2xA4iNbh+p2XivFZCWR1uMT2nVOx/ouOj3tW+qW0VRM5BkSHiI
wUAS1xrsX6CKsnVcGdMRI5gYf546OZY9n8qOHedDXDUUf8ak3ieZV+xkmSI70RXaHf8Oz7G49ddt
ATAtMbC4iGsD93IbYpkh6xLzAIjWKCeOsDTQVocuDMbXA/rO5snwAI0aPOTL7jfcYmWfeegRq0Yo
jyn6TA9daQoYwEn/iJNdgGKoATCoqlAPFxGaV12vvUCoRUZLR4UHaJfUPmZJ5d04ii/cZnQcocoj
aA3Yetlx7E1ZiLS2TNcLpm2WfFTaX92Alk0cQz/8XuBKdWO7zVnaIkl4FXBxZRuBKRRFmqbbVW6V
fhmM74jChgE4vCfKndDvpnU33uj0XDpNzge5uLLJ2nzZKsRMpwOGIvgTm9bu+rguXGmOKdh1c2fH
AK7y+koLoxasnukBItebTccD2StuHFSXBmHyVOB3qEe9QRDFPmjfgeXsdsZPzcPmBb380Wpvzc/F
gWBnqdFbMWHMzn/GWUo16C2XqilQKs5MlDS6Ij9UBWJHSpt/H1q8zB3PMD4lworWo+VgDNOr1Sap
8KhAf6DYMIL6KUJz6K+n41AYxdyJsR1O6cWFgFGynuBrbLumXOVqty45pTFZvD6Jlz6xoPsh+brU
p5cVTaVNlMivO9P1y9+dv/GbjVP+uh7i0uc9D7FIxosiaYzBIQQuf4jGhBDOrweYF9qb/QVIgbeE
AxrDWsxfH3ltElqJSeM2/2L1KJh7+TCuvFB9MauajDzyN9cjXvpqpq3xegYQJt/gmorYTDL0V1gx
pf0bDJx/gjsQbVESuIUFE5dOqxkeSmJF+eEtTIZachxMk3QBP5ebADOIHUhuxJESqN6h/bMe8xRp
4xSbm7LH4KOMYtQ1ohZ1DR3ZYEf42BSY6YouB47vWLfvKm1STiGJIj0vJBGx4kCdLI3VO0WiMm2X
FUX6Wd5/GFAxzsMUj5cCq2Wqlda9b9Xo6oX4QGJum72EyO5tLYxMdsJHMrwx8damyouDbs7/zYuL
smg8PGHfk95RTEXbQcVOm1tF3XWqDbIiwMvDB4exqmqkdiR6VTfWxo3Pt4QmW4NujAnmNK7dm5uo
9z6hJrgJLR2XFQtp67Fba1lY/I1NZULjAdJL9fAN6ig3cqtBn5Og3XhCTewFiN0HP3LsG3Eu7azz
OPPgzw4ux0e4JJtM6aLItBoxqxKTc+P7XXggOech5kzyLAS+7DLMKIK6dfGiJ4hTssrFe8Rxbwzl
4o76zyfTF5UOuxl9hCQYil++tBbemOPHvHt3fdf+SaGXB8XZYJYPFLTZx4TcU7rg4zdmmH1ILFR1
Rf2I5OXPOLPeM1pMlEpxiI3wIYpUVDabzWgWNzKQy4PlXgA/YABOWxxYyLNjkGXV0u2UBHEIoG9R
vcGJZHtjvJcSD3C/PJSoKpuUel9PnjkEWZwovXRVbOS9rDwmubnqNHEQiI9UpvjZROMBI4I7G7HL
67EvDZGsgOxghmVqy2Z3o2ZGVyTJPJ9rTHYEa/P570QA72s6KqiIZfqhIwie5k4hXSt7VDGuTqPn
rL5BTb+0wcg9kJslCRHGslSueg3KWR6lxAolum7X+De+knbxM50FWOxgU3GKSjZIWYblY6R8SSV6
zMPBtE9q/Ci9bUulr3cOqE+uWvOhLR6GuFm1/c/rX3JJroBQxd1y9lcsNnmZKko4TAxTTR/VASEr
PDzxyIrzbxbE2Sz4pXn7Lvh9PeqNbysWOz4edMBW3AKuneZun1gvNepH10NcHhiAbdI33rtvkGNl
GohODyLbReXGLRH9x/otXou8cE1MilAm+saz+31TeT8iXd74qn+W+PK0mTtH9tyoQtFkscsRMPVq
U8vJj1ujxJ7PTuI1Dov1nWxFe7BKpDMs6Wcfk3D0XDjEMaahTba11IZCpednKwVRxbrzmYG46zah
7wUHrdPtnZyGfpOM+MMVjv5tHCuLPjLqH61jzX6pqvrSWfhG+8D+dzGIShRfDcylex3w9fUP/Ieq
9naMAp4M2E1hL0+YTNZglgLbdvWYg7L9bdVKdkKBVz/YOg5VOYZDSGKh3VZOs4hTU0E8REaOt/bo
sJ6V9MmmMLZPg7Z76kuMdFcY3Slf8KQ0t1HdKjVi4yj80KjwDj7pEQeJpR6HwatQatPEGmClsgbP
UB55pIsTuos8TqWJ5JrX4pWslMapNGmkJtZYvjjVjePhz4WxHL7N7QdeSqcKtTzl/KYx4zapKcZm
1CNK5zvWBp8nEyBzkz9jSkl/0ntSZeNS+nhCZw1QmvHoaNMfR1XKIMZn3EGRvYy6VSnKUyB/B10I
UB37hesTdXGzUU4lDyfPp+Pz+iYYoqaeKhIQN5zQsTWxMbxFZbl4kp1FmP+Cs0QhbBDGNTVeKypC
WHjabBSshu3sr7cRHRjF1NuFNhcaFyeVGWDPioWQ7cqi/KCn+RHXgBshLh8a/4mxfBIVSI6jem/a
bt4qx6S1qJla0y9Z/PGJ7VyBDvswKMcMIaMpCL9cn6hL+dbZAJ3FY0k0wkkjNrk7CB++0Wfbesqp
rGX+jfrArTj66+maSnB+WsIgS7nu8EVuHvNyo8vd9dFcepnN/XPe7rxh9Ddd0zpQEqXMpNu+zLrQ
Fr3tEk/7bBPdSAYuru+zQPNwz1Yf6HCra0HG48iFEC+azTcOulu/v6h1BJWFQXXD739uEdcF/3Ij
zb70+zAJVF75vCixJnj99+NfCLspzqWrVV6LTcf/kvZly3HjyrZfxAjOwyuLNWiwLIkqeXhhtNs2
5xEgCfLrz4Lu3W0WikGE5B39sDsUzawEEolEDmvRB6rkH4g6MbaEvhh0YKEGK5iWZrIEtGs4oRUJ
1PI5/kqrD+wCXsWo2qDTS1XFh7jSAJnUHgwHmXLdt+uh9JUBSE3bNrW6VKhvqGC1sGygDFwuFVpi
CC57DUKG6jQbFNR0wQckGHi4IeWPWoYpSNDzBJinuYdnQlwfDPIP4A8lOqydCx5P8rYZ/rQX3Jja
qmnV1on3OVZPnv4DcTQQRG/Nbj7lscSdrfnlhag3b7c4GckEqkpUuVBtjT9pDsjKe5++c/73LX7E
3Y87EP3/+lXpovXU2gX8vffZUadHlFwfJ+o8fWBPgBeETByHSRCfbh7402PNGlwM4iIx1/lzKius
rtrVQoJ+aVd5NjtFF+Ox1JQ7DBZ/oPvX45lMVP9QbkQf6OXnk7kHgEiEPA4SLWz41aUncOBtr9Gq
VQHYA2MfmA266lGJGhCj2SXI3PNWzcCzC5DEaixUAD/W6q7rev3o6Ll22ha6al8u6P3Qq4L+HtFz
DRaNgbSLN3U+gdLcuquHO+b+3pYhXFZI0QOEzIIIzEbYSDkLawcUfqfP2qF+0ub7yX3NKaBSBwCW
xxIvLyzgmxx4Dg9VOBy5q+demnSzNZVe9dRgokv512xiJHcBcZ5+axtZCxv/zYvQ8UqW8PLrWGSk
4L2snib2rYp/ewYwPEGJpYGToyhBRnkH2sj3ryJSyej38dBlhhLcpQWaaMDKW3AtPoHflwKou35A
JQcMbNtS+O8W9MLQKtqWgPWHUE20h14DJZSFIt2Tadwi7cjSPfk6eadCP7XSdyu/FbdkCRrF1CrQ
mgFZ9djuC7CD9/OTaRIQnP4ChfCuV0BFAQKU8afnhQwjwYxIlBV8Bt9EpM5h9Mg7o34gNjajsFd6
IBYF+N6tA7DZSnK2Vuz+4vPcXhe+2zMa0hlTXj+pDaqLgFs/KvFtY0vSYsIJvlJCsETXcxFSj5DS
lrdxEszmTW/+s20UK4qgHQDGh1SQgbY24QAXDND7YDWrnn4U9fchBri2ByjVYFuIOFbCFeHleRS1
OfIQ2vUulysDSQNap3Gk8n8c/xeAjlPn0S1uAXKAQN7sH8C/lniv20JXXMZSpphfBuebUQ6VWz05
cb8Hv23eePsY+O9FHUbe+wI4UT8RiyiLPH02ErgnF6wJY+745tTutOnrBzRCGMoxCfCwtwRzqGYH
1AkWDpXuvZIyAJ2BMni73gKp3PxjW9Rb/C8cYDyaDVQQeY0Lvv1yx0Bd7IwqhUbAw3Xuiqf8YBzs
3xYNit1La75YRrQf+nNi3TDwo6LqgDbofVp89upPgAJNI6CTfy4mJHdu2vSw/dOuTjZvHUOFGONd
gH/AP5e/jBUtVZTE05+tgXzt9DPorX//nQTBedH/JBj1U+U9/uXXhZUF9YKnJhl+f6eBNTAP0OMk
uSxtrMDF3gkrxP++cE7oogABhQoJDlhEatR9/MK6y2VnelUK+pqQXoF7RRbtUsqgtUBCJoXxDLx0
8Bda1UmPhj0eGaeqH/9VdDCCxuRJZ8V3DFYcmNWG4Et4jLPiaLuA6x5KhIuAcT6+d+9Q2YGBWC4u
Osw0Co45ryOmqWqThL33xbbPmeRxfm18l58XlDbnnOYjelfCzt7b5UFW8F75PIJ0rCdajRBWibF0
m6cNKPssMDLMp54dMyaxjPXvAzoLSXkVh1pYnbQCCHykaNEzuDEq35Y9ntY+z2E4cKGYYI9whUAd
5LJag8kO57kjn7q7OpF42bXPo0cZuBi8Te9qID03US7WJhY99/HtdOjY+/cW7WrweUD4M+H5hEtK
a2qrQWI2Dm2j9nUcnHcffCQiXR1vcNOA83pr/VocSyMxQS6pOMpzqoBroX5pFUnb+Nr6LASIeXuG
6txUdS7Y5YAZHx+rWhKmcs906VfwjtSAscInIdAwKVgP+DEBsEHrOPR6gBRhlMmfrA8YKGo6topY
AR7e5Sou1qhRm2zOGhDkkfin90mnsqfktdMCcAuew7xzA21PYorCUihVJnDghPBAU3zIkfOa8c5/
v6FeSBHOgaZMHe0MIw3Tak8n4OG/N7hF281SC+EKBJgv+MoHfJ92NzS9AZXDu53oxfeFXcAvR2ib
mmk4vToJmtAkPnplE3BdoKeVN00gjBacaGq5EZ2ZUYR1Fei2X9zhhaXI2jO4MQrGiguA5+zQTsnx
Dy4tiaCZDfRdEKJiljcC50l1D/LEDoiUmWS1Vo4FTgRQMgDRqqGmy/++sNky7RsHTJEkLN0HvBPB
a2Z6koYj/mMFZS5E8BVdiEBCKsNN3JIwByvtgVVg73Hjqf0EkHj10cv7kBArfbHNIQd3RAkSim17
WBOP94EKmHFMiSBpfCkepE5Jl1d6B/YccK53c1fvbCW2HhrdoZ+R4e0x/5Zm4PBTrRuCqFuSKFvx
a5hM+iNe0L5KMF1nKloXHlr2NVe+bivHrU1cW8AToRiInB8SWMJhslpmTWDV7UKmvXZz2NLdpKHW
O9x4br9XZHXlNWMxHZ7A9Dj8lthL7ILgEMRobhf2BUpNIFZqrV9GIwM+XjF+XvvCHc/DIKSULzes
oFXturXVhVF3Hw1pwMpf49j6Xr8Hj8T28q1tDvolUGjDUcP8tHApgCqsbd2RdeGYNM+djc5cy5Dc
a2trxkc5EBShmHmVxOwqlMDdrOtCUJAOz4B10B9zjSqgxlBUyRW3Zgzo0Yc6fDwFfeWXCxeD70TN
jJqGYI6tAa70FezVp9FG5ykFu2jhaJ8xLrXfXkFtbQkBua0j7ntziMJuGXHVgz0WQkuQg6HT1T4k
4PIpfs96coghf+iHL2PWP46gMx+8vdakp9IzDy11nrd/ydpCL36ImJGm7dgloLagIU173x6eJsBN
1+2XbSFrzmQpRFhiNJKTvMk6GvY0mBUkJ28tB1RXhh+pYZaA6VhyvldXF4UVPAbwVsEo7OWWoh/e
ypsJSqmgyevoUxZFu22NZBIE/+RUETp3yoqGXQsemdmy0MIdSY7Z29qLbgrW7wLRCmktXDaXaniO
B9wlayIhUR7BXVeDdS/VHr32m2ZUJzM6kbTxNXAMb6u2ulkLqfy8LC6eyCFlVU0zCQsGRuLhpjJf
o/FWnW9y9PUYfeG3oHHbFilOy+DxZgNgz3AQGBgAIhEf+BG4iT2SJjSsCpTDtJty/JZEj010bON9
mdzwMnym/ALDsUTX1W1cyOV/X+gap9OkNWiSDKvERNcE+RJVstTy6gHDoCoGETDbCGqNSxFJTcmo
NBEJDbxf7E9lcqT6QbJ8/L66MhS+eChfAd9HTPNGLlidU3iUkJYDyIe8XeY92eRR7+81tDlq5Hft
/NDiz8pwTpqH8t30FNg8VP6AKwR88euO7RgjW3Nr4CxMLFDRFd1+YJOW3xfOmptNYxqb+D6oWcE1
Z/aSR+DaBbD8vnDM8qHOMRWfwTtNyFyDybwOWjPGXJaj0V3JyU6TYkpCZQYfz/bGrZnfUrJw1MwE
OJmFC83qeYYTGXwp5B5fG9EysDF49yArft0brU0ujnPZwDLsk2e/ugQhzlOq/XyvHiib4gXnmBai
b0fMC2XgGDemzCShdlCMISj0MdgWcH2IuADggQFij1/SgkOfndgEvfMAAQy8Z0dd7XzEvR+QwZNa
4MBEuPYGN7LwBeZYAJAtiUk4Vsc23xf6cZQBJ1/vBtTAOxpBJ+bkAE956Qu8mEWDqUBEDWBuGqgx
bsN9nktip2urupQinJcSDL9dbypdWJpfM+OzV+63F+r6gsD3gZDLwRb5Sgla9AwoNXhQ44Jov6JK
h+jlCFZAEF7fl+Q0tQ+uJguX+BcvrRjPLERmDgDaeQ+34ENRDgHgtO6ScALNtWIcHABZEBloj0SI
2GmkDQYjU+GQMGmAjnv0hoDIBpSvPQ3XA/CNSGmhTVbMxUVZ1oKZDOc9RR6f7q1uh2Z7MwvGJEgb
iVdbV+ePLMG3qMxNiq4rEaFQVJpRSDpkruRUcsd4vS1/RAjbgpZsNtttgdtzorsMw3S9g0KSpWMU
0fO7TvYkXYkSLpbPFppUWTro8axj+ZL4OYK3TJVbtQHUjxZQ9+TAEpXirmW3TJMcqLVju9g2sVcn
i1qG/yGcNLT7If+sx4HpHamMq0gmRb90DoPVd6BlhRREeyz7Fmf3SfeMu2j78ErMQpzlbqie9l4M
KYkCLskAvY2uDPdszf8sl4v/feFImd1abjvBLFzzoI8+0SUqyL7PVVx8v+uBNhORFiqwLywCmbuk
BLv6fd54gHlm5AbE7a5rs1aLESdnbOddUj/M5Of2HqwK0E20TcIbwJUKAYeSJYY6tgayR9mX5JA1
rx/4PKBp0LlmAeFOzG50TM16TG+S0GS+AXyk57/7PNdusfwmyp7oecbnVV3ZIxPZl4dtAasHARDi
qHTjtrx6kIMZ2JhA8d2FTlbfVvNrh9wTsg37Hmhp25JWHRjP0AOoGk9x8T7uXbVVOmBihtoI0kM7
PmiArPE7HZBotAejdDGftgWuPOl4whBqgeNRR0QmuMycZkh322YXDoV1M5njLpuGIPaOhnObO5/G
Eis6KL6jSOSuLinKG8i98qfIVesnSFjjPkI2bwTwFOqsvjk8VOU317rZ1m/Nu/DSIJKwFmpZomXH
Y5ZOdlUiaYkO9NmM9mmu3+TsnbCHeC4i9nB03u6BxoKrmhnGd3vwQBs0tB1AoVnzeCxS6bDVmnEs
hQj+uDGVgSqFScMWScFeP0yg4ibtt3o4NJ0kmyDOQl0pJCQkO6cFi3vmQFb1mEQvIwFTaHqYMEqu
qKHq3CP9Q/HvheoPcxSkpeSCW3NIOu/iRqUKxTwxLtEH1FYH1KZDC7yhM+k/mdHwbdsy1kSgRxRN
tUCCQegoOG2D1FpukLIPkdbzHyMgiGx/f83Cl9/nf194pWRMI5OY+L5jJLvCnn2lfXD6fWUct+Ws
WTh60fBIQADsXiVzi9ZxQeRc9yGAVE9zFu/KGa/Sfjxsi1lVx+KYuSh6AhNTyJipE3FBa15BHVv3
YxsoFztd9wlydNtyViJS+CHUZdAFibkjMfEyjMyI40RlYW02O8xJ7mcNwA83Tvqgd0Eri0lXjADE
XXgfIlGtI4wXvJ+SsTFrSjqFdvyT7rrqvY1NIINAqwxg6HBxII0kniLwQg+Yf2Fw3MEwHubyhs5H
uNPtJXtLuwlhL8Qg6aFjDA10HoJjKNXeKZRhxpqh9dWIz1nDgsp6VvIn03nQ44NVAz/QSn0gT+7q
qQ6qDiN3IMslD7YZGODO3f49K6aiYaqPZ8sRsThiCbgGfKrd0nQK+/IIwmuQYYDdN/u+LWR15xZC
RHvMzUEb1WyCgyr9cz1/4PF9oYSwpumAtIsVV1MIxukx3qE6YhSSkytbJ8E6wDNOrcEooUL2L5px
3XvF2qVSRCjZQvG/L/xQxpRpBkTLFCYEEJO7lDxtb4RMC8GPmpRpMQXBU5j1t2AYjoZPs3fvOfu/
k8J/xUILe8oNJ0vzKUytOzvBUBemB0rv1pTVXtZXC6cVIQPQKsVbodaHaFKTegqJG2jOTn9/4xg8
gvnn+4Ie6GnQUneEWWnzgRmnrJA8FVZug4vv8xhisU5R4ZZoOuimMJ73kXZoAVQtg2xfFQFoZE5p
gSYeR9hww43LIukjFtrge2j2QBUFauz2bq/uwkKEsEqt0bGSlPEUlt2DPe7m9vnvvi+sUtIZuZWM
UMHrgWwT4Nxtf39tidDHCmAyNLTiSha+rzLUCgeqz6FlP2fqv1Mz+Fkm6e/g3xCdPkAmOCoHbkk0
Ul3u9DRZrGJpo4ZoavUVPYxB35VlJ8e5BXjDYVuftf2wOH845oKgjpjO10iTlPVIVTxL7oiq7Mgw
Se6MtXcIx7NE2xOKkA7wYi7V6dSZ1THeKGFs1scJp7zKNQzYU2OXOelnJ5uPik5+9KnFGXMkmam1
mAN6YYRAdfi8uGDR1MKUQovuhtAjvEvbzW51MC2aBy/a6zLaq7WlBKcbn05CQHDV01qm4zQj46qH
vakGPXoVuyzY3iy+8aJhLCUIhkFmOkQAHdTDcQzih+zAfsflB+wbNX0UyGB5sHPh5hqnqpzt2tRC
tQS6EwaQTwCs2tZibZ3A5oG8NCYtEAoKe+JEkQnAvWQOa13xyxy173fCY/AnDnrOOf4Amu0AtiBY
nJJhIA0YAXNI3dRPaOb/3NZgzQmg+mQhcYAwCFpcWjTmJw3ApiK2tGi218pPUabslXeT3HG6sYUQ
vowLf59GPEtNmymcIz8yfF02wr22DcvvC9tAC0D0tR6UMOIjVXdAg99epDVjXX5fMNZi0iMrq3Bf
eXgeaQ04KPUnamF03ZC4y3VF0PCFaiSeMWLTnaFHUTvmwxRikmuf6QQn+/2qIDmHvkGAOKJ9Wsyk
IMZizmiMI9JQ+UGr1U8GHf2CWXu0pkiex2vPc0zoACkZczSc9UbYlrJMMFRltGPIIlIFqsc0v65H
0zcrV91XOqhNjEEnOwcg5IfWbLynnjBMRNuVcmLIh++mQWWDxIWvbOXFbxK2crJU9MJQ/Ka2Sne0
/Dkoz63+4KqSN9XaTXEhR7hcU6aUrap1Y2iUlc/yJzU7xwC3Yc1j6z4Nyn6kZ9OWNTNdT484DhAR
0fWAflCEhuIdYWnIvXZ5PIS5YYKeACVFTBnSwGn3DTs6ceHPmbdTqxdzfuyMRrK0K3c92H/gRjAl
jaq9iPWleMXoKa7Th5r3T6blPrruKndf1XeRJbkKVzcRkx0ozSKuQHhx6U8IyyNMO1RDOOu/C5cA
1dzwm8nxs+bd/XQOGiIxacwrjyA2EbxvVpC5t7R+CMfuoAB/SgYBuuJ90WCL68lFx+B1WsQxWsWt
GRvDvgP4oGEeZw3glYaMQW5NDCYq8VSwkH65Ch1UYyprYDOwMC2DMj0R81mTjc/KRAjnquvSHNND
EAGGjlTdKdqtI8sgyEQIR8rI9ImwGSIM5TCldxiE02QmvOJ/kQaBV+QJX/AvCfudlHM9eZASmsCr
DIDrtX2PSD7/5jQW92ACpoZGNfD58dU1H2j+/mfV8te/FQIXnzdtClYq+FDc5ftMuascjM5KAp61
k7dYoDcHtBCh1vGAgU/sQfzaUX8GpWfvV7KBGdkyCcd7BoKMR5KOhb0TjFkGp/Xr7/aB/4CFFqmW
kMHh58Fk35UfRfX7A5/nTfNI2aG/R3RPCQVwN6lxqpXKL3qMcgJ39O8kCAroZhurpIIEwL7pN0a+
/8jn+TsDTxyedLxcn3LSzWpOyBg2cwuAPuBSHbYFrF0V6IT9nwBHOGetWwyuGeF2dJ2HotgxdL/E
cxkoDFwqkobw1SgE8EnI8qHLF/i8Qg6uZtnszXTqw6ILNWsfDzcgw/Oa4wC0c8fYU/0Ypy1mpPcj
hm8z53Vb05VXGw+A4HzBUoAmPUHTJjaqutPTNtSLyfcGUEEW/Y67yQSENDGyBrK9W1laZDThwVz0
/QBjQPCS9pRR/MFrQkzM+yQ6mcknpWN+1yYg05ENSvNfL7ziLoRx7RcHqXWNKC4NtwlNvOvr6nbo
Dwp5ioufeXJ2csO3mSFxoWvruVRPWM8CIU6fpFETRlXxlVA4oEQ/UDLdgpjTb5XJ1+cx3N7CFXeE
/BHv5gcewTXFWkq81mOq1oSV7k8/a8nXVzzqxdeFs2YMil71Dr4+fC7Y6+TcaPnRq87bKqz1gFxI
EVwqGT0gExqQMk2nMc/ArvOFxGnQe7879FB7nq+wY0RuiVm831NdCBY8ldUxF2DOENxglh2pvg9c
qRff50HDwgIVQgD3jGG6EE0HtPRjWaWH//eihYNwHKxnbzPy4kBHlJQDRVW9Di33W9re6+5tl//Y
3pw1+8IUICJnDgSP3v1LFQo6OKmRFE1Y3CtzYDHJiZF9XvB/qpNhSGkqm1Cd/GH4OvSyIsSqAOsN
NwUUpyAZuvz9/QiWI0Ux6nAyHzzyGHW2xIbWXBooRTlREpIgeBtfCqgmYgwWnjJhWtd3LM0ONCN+
bjV+TFzAo4+SR/jaieS9Bt4bZPNV/zhy0xWlCeY0BvdZqaNdWRdBr4aO5G2xYlkgPkZeBzBAqCCL
llWk4MQEUHcbpr8BJkD+xWjXtl2tuEpMfeMiAIK1puMyuFw2ZNhmhc5FGxYZYME7xbytx3wP6rbD
6GlB11AMYL0bTAIdGkuZwnHPAVvnRW7Zhm35K1KUALjxEq1WrO1CgnDgS82JKn2EVs0U+W55yMEi
ur1uK+Z2IUGw53J0ayC1QIe8I36SHgBcqXZHDAw49pdtSWsmgOwqnwjCdQ38z8sdIq7isDGK29Bi
oUs/tZHfSxmiufcQHBiAZ/6TIYI7MGVox8zEhdmRG0qSnaWcC85IaT+a0edyeMzaR0uX3dKrm4SH
M9IBQI+8yjKp9WDnQLVDXOAGkXs0aLC9cJLvi02nKdXh0Dp8v3A/mUZA2K/t76+4AAuZq//9fhHB
DgCGnWbHZhMmlBeodLDB5fdYrL+Tol9uf5wM9RinBqQArSm5MfUgAhufLUmWyNZKcAO5roB61oUu
w0C/tkZ9HzXZaVsRmQj+98UljOpt+/+WCxxfBOVhKrnCZNshnPlUsYlZG1iomaButFfaWxA4zrLT
KNNCOPfg9qRqq0KKEx9LULDJGERl3xci874G/0YV81AIT09MGMb9PcNN9rq9F6vea2G6QkjekWa2
hxJa5C1Yo+51DNGrhyx7zGQtPSLuLy9NXBwSwXvV6CcxjBKH0EN1KI2z4zgXhe9qNNDBprnPXTBF
zrl+jAAP6iq9r3vkS5Gqp1ap78ch1oHZ6HzbVn7bUNAlKhhirQEno8IS1+U+qXaU3OffMP64LWQt
y7pQXBOz9HNbpmqR40RFvaYFCH4K0EbEfZCTdPSTpgD7rmk959jsfZrMgIRPgV/be1brx5hFPm7/
mnWrQtkTuHIaZiMEq9ISEFeOLd57UXfI64Mi669eez9D2z8CBIPymkYDG6jdhJnRPTvALUtN5Qhm
Gb8l2t7Us5NigimWWbcjtNQTD1xX3bFr1adtPde39s/PEKxtVvMZ1WTcY3V/7wDts2wMHx3NeEA7
kv1dP0H/SRL75avEGG1AK8PbmK9zclerj1VyquM76YTW6vX/Z2XFjmnPibq+H7Cygx4AXwGAfTgU
26u2VodY7p4t3DF5BAblqMILva0ntECc7fqhLR9S9ZPZ3HfqcYx/TMk7+Qv/v2P4s4DCdRDrLm2Q
4MHt790b5KF08Tj/0NX5R4RwIzi0tfWOi1AMba91/ZNlxzdTTQ7d6BwkS8iX6CqCWmwTt8zF7TbH
E1olWgvXdPJA9Z+leXac1zHqfBUMRF7z76Cfvel7YR0BJSMxRYnR28Lhdkg8FAO4d0OiHQk9qN65
ivZ5L9Fw1Q4t9EsCAA5ZObFJQymMZq7ojP1yyC59wgthF2yvIT+cV0u4kCDo4UYWuKBjXBVWd+P1
J7PeWc1LrhzaZB9rdxORVB5XfeJCnOCyjKHzetsZcQfa/tT4yLptqyP7vuCLmiKPm9TGgrX58QuV
eXTJYon5ADRf5OqkYbESECCDVeQxjX9Fqe/U9zEw1f9OFUN4WxdOOoACBKpYeoJZtNhPJH5bYlwG
P12L09MWmknsfsJJLQ59jFbpz2y4+avtEHsY8mJgCSiGcTV0k/88ZEyyRusqmMggAjrEvpoTbvQy
Y0Bmb0KjO0UDaAzcYzzLeovWbeqPEP73xTpZrPYMkAzh1ulOU/Y4Wh+J0a0/3xc85qCVBIw2+P5k
Haz0pvzAkCYabf58X/CSBNOGuKOxSBp5ypVbJ/mmx0cHVGzbey3bC8GTOB5qBW7OlyneZ9axshFT
SUSs3v8gy3AB4QImFfHKjFBHAwQIUvYu2yvj77w6WhnmgZzvNcL2bW1W/ftClPA2G1CZTUcLCYA4
O03mFzp87TGsTxzJE3B90f5oJNhW5WjJ6JSIaEj81a53in2X55I7RLZognnpfZWBfAZh6EjvW3eP
1n7fTG4j4u5s70Me5Y82gqVNbQXIrbesiecXLco2Oyms0+q+gLbM4gj9KPsLVlaOjcLwvIGDB/Fg
bNy71ae6/WT3EgyVtTOPgQcLRQX0+lwN5DCwhoAemcH5JnuA2KmyfV+N/pYC9Eun4nizV2QRLsK+
u8/LH319LJwepITPwLa2yL/OUAT1IFFqbe2WMgWbbkGczlJ3aELbOlSVH+UH3dmX3Zftk7Nmb0sp
gkmjypPkWg/NdOVLOx0z8IcNh1QLZhlKhEwdwbBLamcdKQhe7V4UlnS8bdvuUGiJ6efVJIlqeVwi
hklLpQTLdhyQnNUUSoGOPcl3UX47s73OglF9dPXz9gLK9BJMXGMxmikG6KXpwZSigfk0s085+0CS
e6mREIlVvUrAXQYLx2gWaAaNCUlUyRNnXRGANPOJasA4CcGY1qrMy13cCL1t31tN86y54zFFZAls
qQ90j1ng4PmfLDHvWPdRzDQeLXU34IZDR3PmT5Lqw7pP+CNCCMgUYMjoZY8UhlseNfrgmh+IA5Yq
CC6hj1MQ1mc8RQKQH7X9h3QyOkaZBoIDmBllfZZAghMas69927Zb2deFg9+jSwqdD4gny/pok331
kSt5uT7Cee/LOI/tmJuTelL6Vzt/7JofaSLpSuBfuT7pf3ZZOOlWYveZbqtNGNePZf6qpiAq3v/d
QgkHPJ0cBy2rOHpsOsTGTlYVX03/LRdKONqWGuWDF2Gb+zwP2iwN4vw1QYtj1dwp5aPJygM6gn3X
+WGy20H/lHi/DONQWrInsswehONfE8BfODGOZI+OChof1C7cXsdt/4KmsMs7NG6a3oj5A0bXnph5
SssDSz5r2eu2lG010K9+KSVCeAZ2KUgx8NIzToaMS1f2feHYa3Y6Fl2DN5LeYjDippB1Sq4atIHO
YvQxOuBREH4/JpVst2g6PPPKAc2uhu+y7kfU6JKAeVWNhRhBjTrV9Mk2cGuR7rFLv0RA5//APiwE
CM4rnfSsBQII4tgGdxX9Zddf/04A13DxzptdOtKBQYOSgWQaqO4fuQ4BfaaCd1fDvLfgvwYtQzMU
AF/Q/7PLOr+wj5qyL0ZJDL56KBZSBP+lKy5y3YRfhBhLYNp+tL7VCPkLR1ZJlAkSvJg3VOmQRFiu
OGY+iV/M6mUAauc0fuT8IXwA8wjckiHO2IJpPXfmDG5/VtBHbMJ+0T61vfOrR+Q/EZiAvdz5OleL
NJrh81UPqR1/jr6A1G1bxOrxWIgQTmHpDBGQF3HKrX9BM01//d3XhcMXOYrL2IQnPo2f0SqXSxyt
7McLR69TOrPVK2yB4hwrAxjpkvVfNaXF4ggnL6KG3qUObLayj+6h/vZkyCpDsh0Wzl7cDGVr87K0
Veym7AHV3Fp2G60vEsC8HAAzg51XMCJ1omghsqAEKtP5uMulBYNVHXAAXM9EWzp8+aWVtghAyyJv
kScqMx9UK7493qX2w5hoBy31fCMdAo3zAv6Yrds8um8w15d59+h9lOyW7HcI97ox0rYgQ4PfwamY
DjYYWGQGsbaWLoBEOQK+Dt504bRUWUQraxhLNPpoJ6+oApP82j4xa0osJQgnpo7mknn9UIaz8Tuu
H8z2xgA4xTtlgJsbTZjgDLE41pc49mgVkT4OE6nPeaOkp6SO7Ttke5ybZrI9yd2i8c2/CFvfZFlg
AgWA2XUrJMsBcVbUc30uib7LMgz1sB1wS4K+PPXkvi8Mv1byHZmaXU3zZ9BapEVz0tLq3swbP3J0
kFLl6E5XJUtwlQzAzwJzE5pcMCiHCQfRcxT9PCnN0J5j4viGTfdK9lKjsVfLflFX8qK98iKCLMGL
FEPntk7J2rPrfkm83C+MepeAKi6dZSRxV8YjSOJ/X0QKk2rnbYva7tmOo/2UZD5MdT9Kh4ZWF8/F
BCDew+hAFGce4NJLq6/b9pyZP5Wm3ZXa5zQGFfesBGBAD7aN9erIQSeMY8NMbfy/q2bs1omyFDhF
zRnw3K8WTe+GPJEYqUyEcOYAWWybCoo/54jWP3LFPfVRJMnTrIgA6Asni7MMzMi+PY0WO2NOQ2sp
ZdWcaa7umi9uJWMSXzGyCwH87wsBKDjompLVzVnPIj8fb+E1Dmz09pbszr3uZQBYylIVIb6KUXTA
5E6ODZk/W1oC5FPqA2/ELzoSzPUNaCQOGaWBUSTH3sv8vHtvqQ6gJi44akCtyREKxQmr1qqdoU7G
+mzM1U0CZXtVkvxesW/e8O4CPBD9o8DGvlxLp2w0a+qS5gzG3eOQ6aASHmd/ADOOXxIr8muSSySu
mAcfdtdM5InQ6SECfbuKGydZBImVouOG/sFk0feaABA/gNrxbfhYHPNzBhRiMsuqzz39PiXtfvBk
iFQrBugB8gqwKC5Sara4aBR0izWGm+uzheeu+uQHWvq67Qn4/S1cJZAAilo8R+xruLLCAgQ/q9X6
nIKdzmxH307/rSxyRwu200Z7p7l7JqOFWtfqj0zBNeSMGgUGv3BVMgx/ms9UfUm1amex47Zuq3I4
8gQszkEoxf++OL7l0PRAVuhh1Gh9GtncgccarXFj4wygeJdWkVYuCg/TtaBiQR+xecVQm5C+KIAc
mJ/nsUW5pdiP6Ehq1XcDFAI0DDEnziqwONUr7lWlzyvFi7yMc1lNQS0bUlwz6uXnhc3RY9BLAqQ/
OzdFV33uLLO5dWxpeu96rd6arkEt4xmg9BWngbqp1BV0+ydnOiYHJQFVuW7uO02GinodKGFc1MYc
LqiqMfsuntDOYDXIfxg9Y/4ryIzTlH93klvLulO9Q1X82Da365WDM7DQrMqhLwBLIfhwYpf9bMeI
AKcp3vXouX43Q4gLLifgByMv4qKbXGxVH5y678dZadDnYh6s8bUu7jMTWEPzd2d8b3pXECUcHTam
De0apzmXtu+Vfiub51hZKw19iaDWQ881oLuE2yA2CuCpoRv2nJXR6LsKmLFJV0lCkOvzD6sBpApG
SF0ECCI8GMwqm6hK+zO4c9TmYHeYZ9+5Mvi7FVUwpsCjXkz2IqoRXkgErYVaOs7JOYpG/aFjVbm3
3LSRZKqvpThIJaEZGsEOAAPEbjgLj7C5i9roJe6oFYBToSNm8F77vRQhvMNcNVFGDWA9L1byXLKQ
nP7u84JjiZR8ailwHF+aN6st8nfPOOH9iHERj1dwecVYCNTNyioHRlv3JRra/fQQE3P/bg0uBAiH
wjaATNrFnfsyuzBXFxSC763ZChoIHqQD36WJ14b7wmoSoFvH/9crESfN74bRRayn87cGGGQ0GyPp
lxdjmo/qVDVuea6mu6lKct+YkO/W32+zl2IEg5rYWE/AOyrP+rFNWGCqMkCQ60OBLjmM7SDBigcn
MiWXehiTrs7d6OVnDP/67mlQR397x6+vKS6AZyJxwhHoiTtuRVFu9Ep+torPGNrKtO9pH26LuHZS
uC8AqQ3kSj6kIWbsK6LVZe4OOfaCYvx1V5s7muwbL5c4w5W1upAjHL9Mi4oJbDT5ObI8v/knzTzJ
WskECJvh5g5pyAQBDcM7mZk7LX1vTRZQkiZyHpy5ykA4LOxGHrfGpA32+AIkMTyVA3eWYYld7Tck
WCqfFecXxhUNUel6NXOLkb2YfUDjIHb2YycJSq+W6VKEePbw0soqO4MIDYW5z54MfODKnITPC2cu
o5ETuyM+H2m3/e8owyRAc1u/e4aCS4GHRSQKjOMrYr3CyksbxBbsJb1VVBDIYrr+nacCAvgzFJVN
eKqrqTymzoSkxjy8TE+DfTNE52j60svoGa/HcXFTwEVhrpSPfF7NR1UQH9nuqAOAADfGaN2VQ7sD
Ze3j3IMXHPjGihIdzMn8XWNUS1VkF+517fZNvoV8GXBHOK7Upf+q2jnO3LbUgdZR+I2lBYZx+j/S
rmNJbl3JfhEj6M2WZLm2albptqQNQ1JLdKABQf/1c9ATM68IMopR9216U9FIwiXSnDxJxtFDCs/r
9Ycqfu7Gp6SJ0Jn3EIKTc0iOZhO0W3p6eWb4MmC1jc/OCGKuitAYDmDaqWerjLwGlM4sJr6Ferti
uNcG4BNW4HCiUy+WW4SIUtQkyDEd1bPxLndH2bg3iiEMz+/elcM39Qr6YFQYXuuHHWD1cbPVCXD9
yOC8gElPRrhXhKQZVGK2TQ3MoIeD15duiTLuMNnpDmoTdoAKV+a+6C232qyHWOomrN2VZO7rXE0u
nPpMI5Ounpn8UE/PffRoJ2+3b91SN0EE/GRMT+XUfcJ5RLElbctYVc8JczvLyyb/9vgrB02VcaXx
2oGEEH7sfAogLQmjCiY7khq7hh7JI6PofLDx0K2sE3iaEdvEFDhpnjAJPZS0ONEK/SzV/SmRuqdE
G54pnfa357IInHCGfdRZ2/At0BtJNPuzOpYbRa51gMS+t/rJ0P42KIcJnVem7gkFIEneKiRe2R1g
nhTUKeOaospImBhtpqJwCs04l0ns1erbQDfiqSvbg1iWClUAPxMZDOGETbVVDzSMzTOL3/pucssf
NSCdlXG5vXIr84C+5UzHOlgUFV2Yh6FNllUSyTh3zl6VPG1jFlvDC7PIVIciaIvhmfxmIPqSTRup
hzUBaDGOBDXYRMDOKjyxNXWSWg5D42zWpfthZVvYh5UDzCN+Mjqm82SKuM+ZE3Z10RLznA1f6yQE
X4PiO9bdthQaByg4wuh7jIp+sXmAk0/IU5WDeZaBpHdKj0Qfd++yBesAB0pG72Nwdc7v+qgWiTL0
1Drryr6NfX2LEHllFxADwerLDm8NIOZLClXutRihvHOOWhykFXfp7t4JgOkbtUJQIhCC3ZhPwGwd
SgYwgJ610GeFR8ndj9Vs/IUhGOKhIggnnGXlsflDyg39tLzM6JkF8Am/x+gnqwnrXzg9sxpTCc99
nrjUmV6cgb1Y3Q9rq7HN8rjOBfHfr94lvbbjDuzs4TmNduWDNOy22tWuzYSTu6sge9WWjKuDasVd
RAlAJ07hKel3U/8ada7C5I2HY3miEIqCDLgYILdYUPY0KJ5WUr2KLpPuFeFjrJ/vPlAYHxk3FV1Z
wCspLBSpBpWytokuCAxm3THdIgVb+35YVQjiIA6Ciy0cWLvHIpVaEl2kvgiMZnjIQCy5YZdvyBAP
bQGOnIihod1lRD1tL+8da+vcLiUAmQ5/3rYM3GqYxfPj5OSpIxWOYp8bH9jrZuu0cu0/y3cgSnA9
PD9sV6dVU5MiRlDEPo/ZrlcHT8tlT2tfGs3yQk3xovvdPciDNYIe6rB3F+SbTZRUtFMTB5TL9t5s
nP2GHl/evvn4wnxMZyKsqELMZ0K7HD9sn+X737u5CPG9HkmuKRlEqOZeatxKPd2+F/z/xS3htNSc
iEwzF+9pOA0smqxMOqvTgJYDsDvLox0d+/DFCaO7LVzEia5kCVGQIclIPYyQZbMAUWGn2EILrBxf
IFhUpPHhPCLtKBgHodVZTiUZ4dn+JwU9vxzfzY3IO0tzbw1QzhV6TznS0e/EasIzeyh1Zzdp/e72
dqzckJkAPsOrG1IDVMHqkIVnJc0OUWs9oGeMkfu16ptqcww1e39b3soJnskTLrwpDYSYGSZEDPkj
ztpjEufHkZA/t8WsbYwOzIHCG3ODf064KO1AizrJMa2UvIF9w9wI3a4Ojz4k8GtwkhcE0WmuJ8AK
VCE6J3wvUHxf3J32w74DXATmJTQrhVUlHKw+URg17SI81x2AUnuq3m3VoqM4Gm0ijwHanUXoK9Hb
sTWZY5y12u8UjxD/9vqvbTM8JR5wBtf9Is7ZlcAdRJWpn0lUvGQ6eVK19hBR596kP3fJrsSIFzyu
y76FewieHV/+LW8VJfJTIuiq2fBCkNMAyTgYDh39XICSkSaZN1mpFxl4qLYIBFfXC+Xu0FY2EqRi
sq8BW1RapqmBmsTpl5w5zwyFQU2aHm5vy9q5Ra4PTjc8WaAyBOXeVU1rgevaPCtd47Fy3xPr32y8
gwgXT8xweNhcn4C3IqlAr4SDNU1oykPBJbobt5TI6jSuhAjT0OWc6H0HIeBjRmrmLU/uzb/xc3Ul
QPAqq7SwsyiCgHbMUU2Ruv/CUJgJEKw3mZUo3uDLBCYx33m2nPv9Gc4/Bl5qnp1G1FbQs3JJUj0O
Le2sldOpT6TdVG143itHdiZB2GlV79qQN1A6h9L7yHY1Od5/lKBcNWgp0PQpgBEJR6kklSo3iXmO
wuEkoZlAOVBX7fZ3Xwl0W9BRRAEcI7h1hLOksoRzeofmuYqf9Ff0mrt/eERA0dIBjFzINgjJt9xk
4dCphXnu03/sV0l7/xfDA0KIOA4HD4vvRFwqZdG3OEcIF2s/kvHX7eFXFCA6IQBNw+FCzgLjGWlO
TqZKks7mD9PoPIWYXmWMXulspdWXRbMAiakKnmtOwQ/8lrBOpWKRaTJa6Swn007ud0XxKNOXZDgk
SuZZmi8jIG6XG8/HyhH+ZE1HkBot3ZETmJ+wSa1liWaTc+6jd2oaO72qjiS62xEEYAy22/8JEZ7y
SJPReo0LKYzXck/uhsaCKxgLB0Qk52RfnN9Rk6V4Atvu2crQC6+tn7NY3rEufwah64bLzK+C8BwC
+wAoDyA2Fsq0hauS9XU2JW3onCfUy1vOL9MMQnLS/kmVLUD8ysbw4wxmJcVAdk5Mlchm0tR4XGC4
d+Ohhh+l1ChjY+rh9vFeviNgJzY5CSgYLlGxJihJkILHtR6OzSU2mRv08lbPzrXxdQXds4F8ATJR
jFoNkmFMZZc3l0L7yA9G9fv+z+e9R6He0aYbrNfz49uiK84wFDa7OMMXO/aU8r8cX1DAYTWVWs0w
fmR71te7W786JhrF8HXH98N3Et6P3pmGaQid6Oson2pjz+5+wsG5j6WH+8+BqOLaO3kIRJOV1Jfu
aJn5zqm3CJeWm/tpnsNK1xVEVcVUvqSOIcLdOb0AYe/EOzm8O2I4H1+wbRs5MkPdIBSUPdlz7iYF
3RCwvGRYeRAqIFyH6LYqpufsTIkmu2iqS+lUP5t29JyO1wroP26f0uUbAoXOFRRyvEihiKjWGFUE
ctERdmH990zXvBEY4BCAgZxuJZyWO/L5dJgW2OEcIMD471e+rFPXcW9UDa5zd6COS7cYEbfGF9RF
wjop0RqMr0X+YLnJx+2F2hpeuBCDYaNZY8+ai4QcsPEDXbzcuwUAsKjD2zMQql/06jJ7VtHQlptL
DuLw+qSgM/39AvB4o7Dn80aIuZKy6PRkGhm5pPm3Zlfc3ZcVFghuG1KxqGHgbXvn+zuZ9mjmVZVe
Wttn6Law8Rqs3IfZ8ML6J5EE+SWG94nxg56K9vvdqzMbX3g+Sc60UOoxvgoimJ+VHe9vj7/2/YYD
Q8PkTbEQfJ4vzzgq6jRJWXoh8U4fD0q4G9SN+OMyWgTMmgLsI0fXwo8UXoTWye1oktMUkLWLnZRe
U8dek4Ln2LYAAircfquwduVOADcKmDW0FDrCiH6x3pWknuw4vci97Bbxqe4utxdtKcAB2Qwyx3BV
kJwUUaM9C1GdKhkocM3eQldv7naS5sNz8VcqaUyyFIEeDD+lw94YRrdUGrRqMTe2fmsWws3AjWcl
AgvFhbpl6qP50O1F4id/bvjNZyHcjAl8hnBkMDzRR9fQ/5F2Y/sNWN+71QeiqMiww1eCNY5c6Hyx
gP0DhUVChktdVq5FErfeeIpWlonn+FDCiYjgEmdUEnQZbNWhvZie3r4R9W5Ln3ewQQoUnW3hUYg+
N5PQbb7L5f6iJE9l7nhxVNy/z9yZAGJD5g0RRbsY2Yx6HJkzXpLkITrEzt1RQe5M/Gd4waCM0yGK
ow7Dq+Z7m1/M3e1jtFRQsMNAsIEaDTTVg0U839+6GqlkmKV8AXm99FDKSu4i1GUDhdTUmzyf4l4j
iYuex/AoTQPKcNFVSCfwu3KqTReqnL4Q5Xh7KuKN+Bwd5h0ahCNqB+tmPhVTGfspreh0sfPRfgVx
fRUoEmEHk8po4kyykHq3BS6ng6nY4Fnh+XXAdoS1a21rQp1G0gfxt9LeRXTDE17OZz688HbEQM6n
aY3htRGtpJpvqo6C4328lfzZmoWwbJkc10pkQEyne5XtTs7GCdsan/9+pW7hcEQOSzB+4SANPj4y
suFViEcYliWgu7h7QCGjek7MuiohvOtu6LtAoRfF8W0Zl/zt7p2+FiFGQiItlrIa4c1AUd2aevGG
lbOyRLxrBMptHH4NxVqM1NFamml5F7TywS6enK2U69r4wDEgacGBAkB1zreglWqlbJK4CxDhBFNc
6t6/PEBofNb4abgNimCCqKBSsjU0CQh4UWGCWuD89+3152bY9WOHLUZaB846Hn4dACzhjDZJxxID
8InAqE5SiCpQN7RPeOsy6XJb0MpKaTLg+AgQgEMaEcj5SgEYTHCjwyZITDeMfGXD9Nganv9+dRcy
y0ZXtQrD9+Rd6n/o95IifK7T1efzq3I9/ph0Rd9jfFn+rtRBGtxenRWNBHgDYrKIgPPqZcFalkyD
2WNWtAGIW37Qiu2tXnKl1tqjB8GG3bFyqWeihGcv13INyYS8DRK6V7oPQnZlG23I2JqOcGxLoytN
c8B0lNgPU18iO4e6UrJxuUX7/HNP/rNoou5Al46kRqF8Gwx17yal5IK1x50M5qXJX4WemmRrWmuX
BYYe3yhUNSwq+0azQrPGqE6DKrLCH4o9oCFkXGX6KSbh+DikdHwgSk+26BcWWGpMlNNlAJT3vwx0
wnJKVQr8RWWlQV1n+iu6mpshXpPCAnFGj74ulvO3b+J2HxKTPlVY+tgtpGZk7mCb/V6qW/TRC9Op
QCMTlu9rw4o23onlduPMAvxs8ZJHlKzw368vR6clSUOxLg49smHXdM+mkfp1udWlZ7nhkIOoL0pW
uBYR3Ze6mWwjY2kamM1TOsSnQqr8HtSZCXgY8gDY341j/AlHFLQj7HAZQXqYusDqC3aIQ2hO0jjP
AtpU9GChBhZN3hvFfKiKXtuNKrhnG1sHWSMd2iO1UWZMFCXao4HMd2BE5T8dmdBqS6qk5wKhCDcl
Tgb0aU7/3NYeK1d69pnqfP0VlDuFFKU2ARvjl1Yv/kho9KF21um2mBUdi95ReI3AvYW+b7YgJk2b
wRlVaD/1zVJ2d/fZwim30KeGl/4ClOOIBvOUNIY51GodNHspvDhVcP/XIxsMjBTqIZZJ51hVcqoz
Wgek8wziG713//jIBMNSgjEAf05Q4XnfWTLtMhboyWN6bPN/sfjXwwtqO0yZUWoMw4/Gxcjf6Uas
Y2VvOYsMz3cAgLGo9BzzRGoSSWZBrfl2uousjfDrxvhi8okyqUjiEOP3ma+Hbr9hJ63cgOvPt4SL
WjRJVfagqAl0xk6kRQ9Gp/HGyTre3uOlolNgBcsW/GnE2s3PvN6VoktpPTalbNRBYRynxHCnOkiM
2nPSX7flfEavBMWDIgxTB4mJicpIMU9baKFJI6UpAnyN5tmNrXlKYWaeUxJ1H0uJ41WgmdoRaK7H
2Clq3yRDB90ELt4PoPfrsxUP37VwzP9OY5K+oodGfylpnByULrJfaWoNe5bipZSjIVfdodasrUdr
ZUeQpeGV/Nx/R2Z8rpN6KdflyC5I0LX9SUd/8yMlyeTXofbt9lqtCUKtJzLOAA5pi0dBz8vcchJG
AlYV3RfUEciPFtjt3yal2qqLWNl+7DrwmzqQrktCCc0eSJJXUhFkw7HNTlH11CVvY7Xhna5cFQ4m
QRiQF3mgreh85ZClQNfO3CqCKnlS7H22Vay8tmDX4wuahKIdpGmXGD+lb6rzTNMXO9u4jltTEAwW
jbYDqm4hQlYO46tZ+7e3fGmHoQoG7hAoImCKGSLsxslbNW5MbQgS3VX178iYyuouin9NH7flLKfB
q21k3qJW03jUdL4TzZTklgGqmqBMj8kuqze0ycrwwIrxntkAhyI5JWwEU2liM51NwdD+jY/1vVUK
6LXBTRY8pMB+4ywJ52jojC6TI6cLGHouaO/F3XjQ/xUAfiJAWxF3WtgDHWgSTYP0Qc8+VOuD3P2g
AtmP6CIcX9hKCNXNV78eJ+QbpRFBoCj0sgN49DcELC8CBHBTHkA05Co04ZT2VhYB0kqHwMgMN6oD
Wz6H+b2lw1gkHXR5QCcBuo53VUBdENSFpRZNjKBBX0/ov2YjyrvUSWjqB5IbhP1Az4JE13yVppbE
qDfKzcB4YvI/dkV2mVPuDOX99lVYQFb4POCY4jZgybiFI8gJ9bCJaWIFdRwov8EcLen7+m83foB9
6BiVGx7FytWANE5thEjBEkvQFzGCsyOktTE4UoOy+BfbgskgH48EIR5ZMbAyRY5dykPRBEQx3WeH
3ssZjOXC+MjmcE+Fg4nmy9Wh10kdx00TAEvtqTs0Yto4vFw5zC0EnhzEobJVVNYDlTsXAF4jK0E5
dBOYcQ+05muTvLLy0f4q/VNl0+725q/sxkyWcMaKXIqdNoQsqUSQLvEkei/2lC8XeC0A63C4qyty
5uiDpJsjm5rAkF9aph3trHMHSwFxylYnorW5ICgPZh4gs3kZpbBuNcnhwtSI2P1szENkHe5fKrhH
UFwOareQAJgPH8ERl6I045EPt7V2JrvbTgcY6Wp8YStKJQZuLEzboJgepdQj1gaCb+1YwbxFpRA8
gWXAtKo0tLvqsi5I9T/l+J3FH1X9i8g/8uGvoWw1OVqQPfJtB6IfeCQYJGD/4Rr6yp42OqmfwLfY
Bs7guIW+k9MjexvBX9nI7ybxHHIqyEP1i1KvGr0+9NP8jPJg+G+oEr29b4viZ/FThHNRlo7TqpLW
BqNVocv3Syf9GJMfqfSSEd5jwmiCKX5Vk8ttsStPEC4w2DGAXIVZKVKhggReq/Mshhr6xn4AZQEs
xG0Ba/sJGkTkbXBoeCJtvsJDJWuSDnq9wLKaHU2OtVOfuqn2VP2YO8m+tL/flrc6IYND4cE1wcte
5vJkmyaEKQ4LQsN4raXQH6rxa3c34wffLbgXiEaAqYFrwbmYfkgLqlZwv0BeIFUHaQtQzP9f1K4o
HYVlBgsTwQ7BNNAnMCJIUVgHcv3EYtPvxy+t/WRWrw1t9vevGMB/jslzhBzVOJ9KUelhG6kqHPuY
artJL1U3HnuKvpbWFrkq32xhViBC5HXQCLXA4BREGaFRmsnQt0EPjqpvRTawnRK/l2Gv+SqNtmjI
V9aQg91UJPCAZ4DRMJ+YCfCHlYM4LJAoYJoJeMgfbPUYTyCpu9tjwtrhOHwWp+A5FAzpOLVivZt4
IDjakabxOttwb2/Syqthf6bRkV6F5yHSSDAlTPJ4tJogLEM8TH5cbxVX8RMl7g1wdTgHONDLDuRO
StKhlIo+aKJ8D6Y910qHF7lLj93ovGZW+WxqlLpyJG8cv7WZAZeIoOonR6I4M4LSm6hT7TbIrOH4
XTK3aDFWFAJcZTQhh5MDhL4s3FRVjka065i6YAg112q/oR2xF43K/fvDfRyEJoE953VK87NWD03Y
aRVih8k/yq/p572bj4gzynOhplH7toCd82pOu0KONei67BFG1yMCZRvP7nKV5iIEs6EtmR0yKGTw
RfbeVNpH9O1+RmulDciDytXv/JRBDrwR3Er4swsYZ0sHfdQISwISshL9wIYOJPGh7llT+2I55UlX
vkWU+UyNdnZtRk80zMafUZIWv2x0Xtg7mdm7A6hIDrWpR5zWpXPLstD9trCjvUP0LZTX8vkCzyi2
kyOxkRsTDYRIJb0+TlESJGl+iPTas5VDMY2nzh5OJsxqoCtv7/VKrgUSoYU5Ix0P9Aknqe0ocUDi
mQYZkRVPVzK3VJ9cv6kcP5WrfmeRqHdVydH81DaBcIq03zXVB9gIWbfrm6TdeMBXDBN8ECfPsgAE
RHm18BRNjCKnilKsIE2/jgQJJ3lHs8cyfLD757jRXKLIu6b+5ZhbicKl/kaFMpTRJ7ukuai5jie1
n6iVZYEBCtupGt5Bztm4cW/XbtZob4XG/I21X9lthNYQXEO/shVzUFWrKkdv5TRA+z13ZI9TlXmx
c+xiw9eH99be69Izekr5mvpAQFJdKN8cB3Skho8UXDJ6av7t9gctdSNH46PtMfw3VHiJUdgsB5XF
FHYZehLvWXSMtpzQlVs/G194tyg4HB05a7OgoW8ZK1zWUjfb5G7dmoVwgKrMcDIUtmdBlBi7iv5U
NsnRN+ahC0bfkI9mZIwsC0bbq8vToB6sLVDe6iTAJsdNShgVYulPpMEbzOsxC7qP1N47yoZbtTqD
q+EF/ctgzDoELEQBfM4OyE7QyG1R3Cx4sMHVyRPHyJLiSEGrCfvQGyaJTEnPgmR86J3KbYx93j3h
r6Ufizzzs8Kz2jd9+jaEWwR5K1cZhCK82hJKH/6joNQKQx2M2q6yQHWejGyfTLlnwRSTX1GRsGFP
rIriTzB3NxArF0Tpaodkg06xUZUfhX6buWF4zEK36u7OKGngTvuPIG7sXvmOrWrQQq8gSFfe7OqZ
ne6/+yYedgR/EbyzxITV0NcdVRvyeffbbN9vHLjVZTI1bAfKceBg8N+vvr7uG9SUGnUWSJqHvs7S
i/YTnd6Krc51a+caviWCqApCqIiXz8WYiU4rouPxGAffcpATdlHxfnuhVmfyHxGLnFip5GpnmmkQ
FTvsdqm+2YnXhTuyaSLzHRWMF/CE//9kPl/KqzVLwzHs0YseMAPFbdI96fYjmlre2zGTX9NrKYIq
qCtG7aKz06BJ3L53y63E2Oos4IbBYQEwzbGELclku5dkM86CcPI0RLgGt8hPRhnc3pXVjQeUCGEc
QItRBjHfeHATl8hfGtgV9Co2o3+s4QTKsNsy1nQy+M44KTggEhA1lwHbqNVGoyoCtGRSkn23hW9c
W6nr8YU5FDUK2SaFFcHkfDXAIJogKBgBVZ45W111Pp1s4WiBjBGBKMS9AGQRl6vK8zCx7KgMUhIz
1+r17yS20X9D9eQKOPO2PJrAF2VafCiqxm2o7jIt3THr3jIoHD6Uz6ErMFQOYjZiuCYhemabKRJn
arirrb2dbliTK8fCgUUDgwaWLdwyYUmzbGgpNfI8UEn1UoXh78xpTvmQbLgzKyeDV91Y8JR5RlZ0
/dWcAfuaMoiJf/80trLjW6Pz36/0QDLVNWrp6jyI1S+ZFWwBt7eGF461NgAKUSMsFzjTu7Mzydfb
t2ZtC67BUsLX9+gPFY0NSwOjhalxkYzLvbWG/BBdSxAmMKHYRmWUS9B3ub7r329PYMVKRyLIAEUL
IGmoNxSeLtaBN3/QkjSgeeyCQfTByt7V4Ytk7sLqpPZbHtnaduBGoPsQOkUg2ieEkdIxy41higF+
S/ehi0Tv7dmsbQeyf7xTDBLuC0UZKXKXDx3BC5lXfmE/suJtUs+3ZawoMmQYkTUDCQkeYRFGxlil
1zE4CoLKarwK3VDD7gLIp5dlkn9b0nI2nFwPGTpeZcqRVPOr0em1A3Mfal/N6oNafG1VBWT9f28L
We7IXIhwAEazbtAeFS8+MJ4e0S56uRXO2ZqG4BiFQygxfYAE0vVoxPfqOJ5ZVnfrwvk0hIfYZKww
iwi2kVYf4+o0lY/yFpfw6jyQGkfZ9SehopA0VcZoAvcFtsOS9tOkuD3q+h31bi8V87gSIhgsQ+RU
iPZCSJ++J/FHHW4EjdYnAf+BX0FtwZ4zpbpB5QHrJKmZV+cUzARIAzZbdtFKoIPP4//liHBe2PMt
OM9h3jXf0tbVM7+gh6HZ2/ve8tg72r6qW3jelaT2XKSwP4baTQmqqtMgKZibjjEg/Kcuf5JSx0Nm
sFT2BCy4WXO3OphLFTZMG/qp6QdI7TipmV+NR4u4+v2JTgBkULYIpjl0bVu0CBrrxoqaUsJy9mDz
D1+U+Pf9agAtAh04YRw4KCYuJL0u2ziRCFyY2FXCL2G8oczW9AzCuXhkkKcFHkrYnSns0XIppXkg
VQ+hI/l20R5uT4FrqrnZp0NHwlRRwPsB7SxIGKxRndAomQRt4xOdeHb6VDUPU5p4TnL/ZHjs2Oah
RRiaIg4kz4ELN6s+CiKl3GnxozWZG5NZWa6ZBGEyTjSNpJEgoXyptV1l7W+v1crwyOLwxiY6XphF
CkRKaTpWnRwHBTuVXpXd7UwgCQESTBTT4EwBlzN/uQp9ShQ5JlVA+58EXHy/bn/9ihKbDS88jOjM
WcWswvBZ4oW43qnZ++a9PdWAXwCJJ6iU4HRxgjzhYUQAuwtt1pVnWffLovLRf8I30mOj3m1ez+UI
z6M+ZFUutZBj1ee+wgP5cXuxlluNQBHSgw6SBcAUidlVx8wJIHZZcm5+m+YjUBm3h+drPb91iHpy
3A0uA+fCEA5qm1q93KHqCLA6+7spj/v0ixTXByS4vt8WtNx0CIJfClZSnFi0Qp+fqYhm9pjkbRgw
6UvR7qNpb245VCtLhR5P8KkAf4O+FeeilpozVIB8nKNhV/0qtyoVt4YXngq90GmpOhheou/2r6rZ
gFkt9R+SVwBYIcfNG/yIkPuiZoVaq4yc0XJL085x/s0hZzPxw/uVBzhh4HFyuCPuhi7MwwB63eqN
Jj9XUu4apuRa1u72Xq+sFBinUIOCBwP5EkO44J2uJWar28X5Ffzb7oA2Vf/d+MLdrpxOl0gVFmd9
2un9seg3tmLr+4U7DXR/j9QIvl8djtmwtzeWZ+UqAMmAZ0dDsTa6qwrGLlWojJe0JOfU/kml2jVS
gMmTra4PK5O4liIGTVkxFHWuVOQsOW7523y/ewtmowt6I9OZXeZmQc5gxJiGHdPvfoJAKwaqJ87l
h+CYCLzuaI/9dRJyRp9VmvrjFmPL6h5cjS9ssaaETUaMmJwt9IPr4BB4+Vagf0uEsM3DJCEFCSzB
WdX3Tuwn9kHZ6tS2or2vV0lE+KQdGUoLoNNzZlvdx4hG5oFO0djDYFW4g4k1HW/vOl8V4bUAfSYI
XFBvh94aopk5gLBCmlA4dTaGAb2hUz8aDqXxhxmZW2jf6uleElpAftCEAPhACIPZLD4amRrmKbrB
k3Mt/UxYv82SsbwkcwH896vwVdvGRFMrimNWv5n0RPv97QXbGp+fkavxDWOIynHAVQ+nIzqebkIc
l2ds/v2Cpi2jlE6tgwWKcr/S/M55Ifc2mcceQIdzG8HQYJurgrItQqPXRlSXBAiQA3xX5ncrc4yP
+DtQBSgdgb05XyIrjso8yiMzUOuX6mhu1c0vn9XZ8KKtP1VVrReZZARlXb3YuvTHsdIHUFL5CGkc
7C71b2/48kbCBwPPB1jk4edDv89nQyhpB6UNx4D48a8q3neFNzobMlYOFSqReD0PcrBw94QHPAe5
tMOMTg6y6ssw7LQtaNrW+IKpRuvEUomE8WMtqJovqrax43wN5lrEgSPM6StQ+wc7jcu/vhQpd8mI
2QVF+abJUX0akvoFlMB/UC34lw71Q6s38YMTn+/cGlQlgUsSGDgcNbC8CFsTK500TrHaBnKTuqXu
GnXsytY/UffxL+QAB4noDO/XKE6v1tpBsmUUXCcotGadn1O/0iv37baUxc3HLEADrXJjF2Sroo8W
Dq1F87QEVqw4IL0bW75W3au8IILXv3N2Ig57Ed5IVGm2sQKW7gBttScvaf0xdsaNs7A4a1wG0izg
r0FDBMSx52ch7WyCzlg6QLfhIW+O/9xepJXRUV2KPqYcLLZky7YZOLukMR8DFIN3+4ju/qvhNeHj
pa7rGJkwfG8/KYc2vdcMRRXu1deLZR5pEWpm3WH4RtpHO0O/f3sxPNKrYBLntU/C1xNSoY7AVMeg
e1LKYxedbi/OygGdDS9YiEQ1wy60MDw6INj2s54+J/dydAGlDtcetEGAaqImTOx0YUoJCipLKgcJ
C938YXS2kOgrc4AAYNBwm3ERxHxHUw5q1Y+xjBrT0I0kzR1y6nX9Vqxi5ZiiTSYeC0AzdU6pOr8E
hoMAAu6zHOSmXw2+vVUAszaN6/G5/CuFO3SyU8UDxmfya558Kcr9lGxYhp/sKjOljr1Arp7vA9KM
izpAUIjbKCrWpiCL2ukkyVW1V5lK/JB1UQxdy95iZh90u/2Gt6X/oOqUwpjoZZq5WaYqQSIlhafr
maLvwC4ao8rfzlyHsfSUxhHxgCctXmIWJx/wWp3BzXS5l/YquDz91urNB3uyun0Xq8UBsT202xhL
8gMF7OQ1KfpqAIp7al6swWGuIlmRl9m9EWSaypqH3Kh8x6J+o43U8Ey5t3PfKka2D5k87tIxkt7g
K2v7lijxAU3YiV/JfRy7GmBCe/Rejn6pQ9y/hYPxQ2Ld4BoAJbqp3LXTrmIWANZq5MnKQI6TU0+p
q6mp8oSaUslt6qmpvFrSrfe4jMlOj5P4sc7Sxqtjwt6qcpw+Il3rHssYddpZPrWenSixZ0tM3tfg
GPWAT6Xn3E4jryYlc+1c6fZoEMDcBmU1v+XeAmVJaerBoFVT74L+KPTGsTRf0cxD+Z3Z9pB6FRnp
G3S/HAGSYnSGK4Wh86VPh3RPrehXo4f2Frh6eRjx6OPmIiqHAw9nYn4Y64noTdUleqDp4MZA38Nk
F5q/b+ue5YWayxAPfN/SugbgJlAS33mJ6d2aE8PzIBOCHKCPFeupba3SynKwtMAcpAfmlcCA/ovv
Bz6NF5yjF5uo2CS9rIsmwtZFMBxsNWjTjRmYWOT5bcUMrgTw3680Qocir0gZDD2YjD9gNXLrNHJp
hlqfrVDQqiDELlGqDXdxgXbrdGDaSUj1ILPP/XDQQnQt/2arW72b1g4VOgwDXsPV6ALkYHZE7Xv4
v6hOZG5cP6QA46b119u7snAlOM0M77eCQkiYXSJyj2boGlLXgxZMg+ZPVu6WwwvVT0r7Nc3+3Ba1
doABrwTwFlhXZNyFt5mVct/Iba8EGr0M0pfucHv4z2SKuP/oEgTLDvF9OCyCU0fUIVGUsFOClgyu
M/7NaH9ADsmLswfH/lDZQ0qfejnyJGbtqupxaL6iTMWlZr2bikApXvrmpaC/tQkNlzeMnrWd/M+X
gb9+fjIn1tpa5GDmSfqFTu4IdGS3YTqvLS4vZkWBLp5bMGHNRRBzSPO0r1VUxB/l8XH6cntxP308
cXFhLuCCmSZqQkVQhiy3soonDWdekz2rtN1CJd4A2rb0SAjz1JH4VHq2bLDcRX7X70ll75XkTwgm
iaj8URZHtT5KW+bYctKofQZbNzhaeW93MZRimZNtMjhjb3Jae2622Z5+edHn4wsqt1K6JGUpxh/p
316zdrra7EZyspvubo9hLkjcPRpqetVDkIanCbzRWTK5tzfwf0i7siY5caX7i4hA7Lyy1NJbNV7a
dr8QHi+AxCbE/uu/Q8/cmSoVUUT7uzfG8+AYsiSlpFTmyXNWh4J5AlQP8I0rUE261PcT9EpGhlE9
g0jqY1vXx4G3r824hXtYM7W0GuJ0BJnSFfFoh8dXnHWVBSai4clqk71oUMAVbu5rWvL59rCud5a2
UCT/a0tKG1QxM22aw1baftWxm6HsWm+9sde8DBlbQBqhjbOwVF5uLeYOgxFnsRlxG3KPbettCcOt
DQJU3qiiYwOh8iZFD2VKoQuB+yZKjdFTccrX8RBi89yeqtVhABW6aCAhqJWheYoyTjMDe27kgmZY
9RSIvdw2sDqM5RqBQhG0OeSslEUNEZvtjGF0OTQT1IBR8alTxo29co3jgOIO8l//2pEeYbbWO4Bu
qmaUObFfLFDzgoQ6/9ih+zQP+77zJ7XyRPFVd15uj3BlCpfeZbgbcgfoBJMWyiU0RUeSpUY8wcvJ
c8nu9vdXZvDi+9J5kybtaPER31c6X3cDg/nZl9sWVvbmhYXlF5zFSHbG3CxpYWFodsT5lgHw+oNu
NTusTZMORkzcFlB5RZLl0kgfg5XW6QY1su1Tnp62OgrXZkkHNQEKruhrRrR6+XklsXja6b0auTp0
pPqQxo5Ht+pZV1UBJIXPjUiJtXiolVaNMYZsLvGA+CufKt+2ngnf0ewg+MayXA/pjf1t6eeH0avT
GY1JCVdZPAMTHmbDMdE9Xmy0M6yaQKEDVwA4lR255p6aZWoQPs+AIu3xfOvZIes2DoBr50JJA51/
i0IPcpJyLJmAFKHWmTkDF2r5pNkx5cnUonJ8r5zbkiI5t7P8jjMnbuBfM2PW/IGAl+rnLDaGce2+
i5iXDsY7kNABHy65b1ZR0A0qDVhBuD/nARrBbu/Bre9rlz+fj06L1IWwP7AiNE2wY+XG1hG5shKI
01CvXvhQF2jgpYmxTbWUWTT+MJI5+S5YHEeFY3/PQUDwpeihDcr0SgPxCVCcXtEp825pb/Zcqt3H
aXnsNdXvufKrMaErOTmfbg//2hEvdpZ8TTSN3RO1GnEEZfxkl9Z3Z+B3TpOGt80sMfVlwHppRlrF
qQFOdpiwgef+Xo/3mfigZo+amwJduJXqWjUFJBwa0YHAAh/65WzPmkISvWVqZLHfU/Fl1opgGPt9
lnwo63wjJ3W9shiWBawk8L7o45ZvcbQqCpAwlmoEToagVL/HSwiO6Ip8vz1963YQWQNTgQ5NVzpk
7QIsYarVqlGe7Imd+RUNU+OjTn/eNrPqDEsA/48Z6ZidjEnrtFaoUZekfqFkwitNxRtIsjGcNTsL
FM9aaL+BAFv25NmRgVuKWgnPSGQ7h0QL6tlz/8Ctzy0sv+DcArqcCXJ5JGptYHDLg4gBvNwYxfIr
ZZ8+tyEdfJCwn8tihg1mePYUFFvkL6uzhNN1gd8vKnHSCz2ZkFElcU6i2fgOlUlE7G6/4b+rQwCJ
5XK0Is8k11+KZKjcPi1JVOe91x8cZPZue9SWAcmjtFJlZtEKEg3ml27Xig06rOsO96Vz5r8BvP39
2TobudVwreNYZ1Hec9SP2w7XqW4PX23eHywH/cJzuY/H9kvR2QFVIJRr2KEKQpnaYiEz0PXFSqgZ
0DFIITrciizIWb0BqV6dBKQDFqIUzLFcfwadftaYtUuiPg2dJEAfxR9M8n/fl8/wBAqeU8wsEmVk
T7Mj3zpRV38/MDJo/0Dq/UoRFlWJPOljDb/f+uy0nz7f/vVrZ5vh4H7E/xBwybejNbv51JSJtgSQ
x3l0/cnad0MaDkMf3La0FkWi3fyNqQn99fKG0jph6olQcVpP9Gi7RUhK8zgZjj8QpfOmEc3SzhZl
/OrozmxKt5FZOCKbGGyiQOYp7nEu7zWde3bz6/bYVg+LMztSGENjq5hyPqvRVL6Ar8I0X5PkD7IW
IAb7b/6kB1dPRAtHgw1knx67YXrsCIpiNWou8RZ++q0gdXW4ntlafPJsYxess+Opn9RIHbNgURdk
DzYPMwu6BFMdzhBRSUA0WTZfq/GlVvEG+Hh7PtfWDYqWiB+QhkH2UrpxW7WcdTD0YD5NxGQncPFD
gbffkmVa80gIwiBYQREf/5KsGJUwUZXCKIf0kdFT0z4q/SeRfgI5TKiKjWfNNb81Dstza9JhTLke
j+MAa+jwvDMhUJGBbGY0uI8YJiRqfeRmf6iyOnCaxled+XUc86DlyUHVSdAV87ekcfyW843j8bov
4/J3yYf4VCdtqi9rbbPKc91fenxkNrJ8nafmh5S5nkpoGG/1ZK+u8H9zL8eJqaNlWcyxMzVjCurU
eLEGJagzESZ0S1xyy5S0OVsAYq2cYeO0064cnushqPhB32prXb0Mz9ZXJjAdymnmUOlRoxiqepSM
u9jKvbqoHkgTe1OC7uMEXWjZ9MEs812bl89itO4mDrYLWuxo0hwatELQlAV6knuUjo3Pi+Rwe1+t
5YugWY5XL9i5QZAgs7kOWe0K6i4un99VFfQLlR0xjl3zMDXoiC/ih5Qj9iy5N6IEetv22j12bnp5
OZydKQ7rMgvur0aNCNkdVcLbn1/dzCAqe8vKAzUjHfUW6rUKngM4svLfLoL0oui8jKKi377q4/c0
3cKGrNhb5KRAWYtHAbAJi9edDYex3hWKS5EUiUNW7dTf9bif9J1JPiVbIMPlZJBOYzymFr5GHaRy
4C67NJXmTHWttMDMWdPvxpk9Cv6Z0sk+OLGKTq2+CADV3I3KtLs9pSu3GuxieDghUMeVdSjRQZM2
cZGqUZ/sLRqYqa9vqZOvOMWFCWlvInHam52BoSlD6RP+Bci697vdhQXp2szUvrFZgXWywSAEBhhw
KPX/TxPSbZmXyjBoE0zE7KMQd9m7UbLQt1x0geDV2EC2jBPSkiTJC5rjTU21oJ9DYGKC9680WN0A
AF0aya/q0W1vph1z9TkqufHKhjwAOvBXuYnQW3Moh+C5jioF5G/knDFtUtoWzJ4jxb1zrT1XMm9G
09/tsawc92Bi/s+ItBpKiVMYRdE5cuzaUyrIcUDBmjywbOPA2RrM8vdnB0BeDiV1mYHBGGEqfLdA
D+OGiZVkyiKBgpo3ENJL3fvSxIgCTNUa7hwl5DiNdwi5+pfBfHcyFMzVgGuiTrEANq6SoU1rpXav
ztFE9k2zb8o9oD23l2QtngQ1Nnq+bUAZwQgrzRVVdYHraJoiqmmHWE28jHWnDmidntphXwFvTrR9
IbrfrS7ubWr4fVP4rb61ZCunDX4GcArIS4GJWoamqG6vOAbXp8jyac58Y6782wNd8b0LA5LvpcTo
ATm2p8gABjkPa+Mvkate0byXgxHuDewgWkvQsAnohTSdsUjqHpU48O6Df9Fz2cZpsBYlgKkbb05Q
dIBdV+4ORiG5BQGgMiGU6UF7Sw9cL/zKvme6skOrqzeRJyvOvcZ8Vu0f759B9LgCFQMABu5VyeW7
WGNIWqh6JKxd6/yw6xTp/52+UcJf2ViomqG+CJIAlExlRqAeyMWZM6JHNH8o2iZopgzkML/LyvVR
Nf2DES2UZtBGs5DlkeJ+DRzI+tTpRuQMpzn+bnWnnAAdRrcgMmu+B5QncD9AlazkCRrNSPN8hB0q
QsO8E5Wndx6aOTZ8fG0TndmRQbFi0nK7RwNVNDhPdsa97t2CBvDucwNSJIdiE/BROgyo7A4dtvkW
hP+aHGwxAIKIBTVsAEskRaLZkIJsr1KNqNJydS/MrvFq0mUeKt7Fg54gTxTPgu+5VX3XxEA8PB1r
XwBL4Llpv1UoWvaqFNxhGxNs40WLDCnZyzO+MGO9SpXBjKr2gUO4o3wg7cYTb90E7tylaI/WbulU
6to2AeqgNiNL1N9zI3lw3ArkxGZ429FXHQNY2v+ZkU6lgSXp3KowkxngunWGYPyDfCbm6j8LyxY4
u3KLzGkzy6rMKIdOcDhqH28PYCWkBx3iwtuGwvb14ygjc5qVNTEiqw3M+N7IEKTsKLuHFuMmnGZ1
Tc5sST44iRFXBS6pqOw0L9d8pwbOdStltLoiZ0Yk3+q6ZqLizUjr/1Lfj87GNkKnhwnmOQSncuBg
URS3+yzFgYO11ivlQbOn4+0VWT3TzkxIA7AHTS0VnmGnppVzj95a4VsKaKgF1Mi82ijH3fvt2Uj5
W4A44/ZTpdsHeC1hdWoJe60RQMDN043Oh1RgIN6P/ceEEWi4LYV7iFZIh5w91aPi1rURKfxQ08Ph
9jjWFh5XG24CvH3ADi5tRaZbeVGQBEdo7infiy36kDXnPf+8tA/LqrOmbFmW3ghNBq3uB8fYgAmu
vHkRLP43Aml/OEkRQ7wNI0jKPfDyVYkKwaFUQjRmV964JXa3NSDJz6DpUSTgCgLmrHaQAX8aCAGw
b397UZaPyCc9tGd0eylXLoxOl6cXKMKMttSpEWXsY69AXhStwYn5l6a/1M4zwzFw29za3kHpHohZ
vOAXgY9Lc+j3b1wQqhlAnmiA4L9YvRJkA4VQYXjb0PKh63H9Z0iavBjc7jnXYGhCL96doOOpS8Ea
x9L8pUA2I3C4vhXrrPo3KADAIkqW/0v7tHLFULORGdE4PjtpmHUbMdv69w28UZH8QJOXtDsrNi4k
VrMRmem+zj132JiyNX8DLSFOAG3xcXl/onjOnbyutUgfdl25Q0mC5RvPurXlPzch7dE8HYYcLUBa
lELCYQ5G7a5K0Rex4WRrEwXGBwJOAwjyosh26WTdnIC6WtO0iLW88TKiz77b8i1QoGQFHZAg6wdM
+k0E/RqvY1ltR9Fq656Q4lKN58mJbnvwWwR05sJvBjBZwOMjusDpL/mTWpO61VLhnsrCb4g/gCLI
OPLJZ8ZHQw/4N7Xa1brXZj4o0eYtYoi10Z0bX/7+LKpx2mlqar11T7Sa+V8ub/Mdp86WQLZ0+lwN
UVqpwnAqHSp07slMDa+bbY90z+58KPMnQi0EthuxlFxW+NseQikgh5CmAEr6clQDgF2cN4NzsmIN
2CEDaBNAvsCQZoKvuGEN8ZxciHuU8cWeaNw5FiprPt1eV+lkuvoN8h7ILOFkfeecTKCUNTrjLWm4
PrqI0AuhRbnJg9v2pG39jz2ApcD2iZ47Ob/VQycIAqS5czK4CEvKvSyOgybZSmmuzy16g7EtQAt4
lZhtkRrQ+hh2xqR8Ahs0qPqa6r51Afrt9fS5q+zv6F95bWPTN0SxMamLO17tlTPj2uXCqi3KyJWb
OSd9dh5pQ48uLTbyG/IL7W0iAemB16DqfZ34YtxQStbY1slUn92yCub4bhgjbT6xavaGItS6IYw1
1ydWsm/JFv2IdHT+bd3CK2ABiIOGSTr9XQcgHD7CetE3O30ufttus5vNOChyvpGIWF1KPEb/tSXN
JrPASl71rnVq8OT0kAbct4nxSSvnT20LLFMyVse67nb2qO5nJMfed3z/PVKIeSJrsIxV5qRJ0zhu
NapYp3S8F5/1rYfnmqu4Z5+XBqfGOVriUnweHNXezsQf791vuD1xvOAZgmUC69ClK3J8fYjHwT5V
9c+yHfyxOJjKr9s2rsew3NAAuQDGjX5sOVnQTGY72XZvnZhHzSOkfG5//trXLj8vBU/WpFUJc/F5
PVW+lVr7lPDqQdHEPbfqjcfU6kggqIIFWbpRZfokqs8alGcm6zS7LeSRU4/9vD2W6+MWYwHrDVIZ
toVChRRxKuC9N0ujQwMi9CNQP+SoYePa7Ot73dk6alcHc2ZLmjdezRntgd4+aWWyqwoRmFuMyNcX
5uVoJOdKRdOOqYXRULS22kEJrRvhPnYgLrS6X84WNeraeEBXj0Q8gpCFfuXSlefcblN7pNapR/8o
j939PHy6vTp/N3xfntygRAVVMK6Hv7VbLm0kyuSMrTElz8CkcxsK5Xp5KLS6C1rc1sIfzc4E3NqZ
w0Ibmk+D3acBHXlyrIU+ej04755HhZtHlefFc1mC/CJxmPGFZnT8WJXttMcJNnzpHHBxlNA8OvSA
zx1q3YLsyezGPlcFdMozltZejFpEyFTCQ2a300dRCqxhnBqAiqXxA295vwftTX/I0VgVOBbk9nSR
OmEpbLrTezZ4s8rSO5YzdG/YY4dqst1/Q0PobxvW7wXJ1efWatiu0Jgbktz9NnO13Tc57SEmBICZ
0hnzDsz/xn0HxtDei3mP6K6vplM+WsnJLATzZ5AT+RwK1zszpX+NUFzw7ColflLrXWDwWHlyp3J4
QA8BCxt0Qd2TmkG0ZQAd3ZwNVWChugCMqIGuulyt/GrsYk/L0jR0Y6rvJlurP8RdWvhpz+yXWLGq
XYzi2CHpgAjgXAz3NacoU8yjduS28bU2x9RHI6/hTdWcRLYa976SaK1PRJZ7TkOKe4WrfyUDSYNS
KB+RqJx/uVuVyLUdvrQaoICC9l4cu5ceZLfouTWASH2OexMSNOzetHSPacZnZxL7kvTvS1zielro
QwCJBfoc9A5y/au1BTEHYibPdpruCqVEz3Zyn9vjH1wjbwU2CwpnaNiR9l7SgiJena3k2QC1C1IN
6QMW/zR01u72Dlzb42htWuLhRddTHg6NaSImE/sPwjJjjLTyVtfR2mUCOraF0xH9iXjzXy4PWApj
cIGL5JnGrVepsweadb+2Qatq7m8PRS4RvS0NOo+Qy0D1EE0O0py5VTxOo94mz+h3P7h03GPn3tfI
YuIN5ylUDUQxAK9gfGdt8Rjn6kZ66DrSxlF2Zl6KLLqk67IxG3GUTc632dRezLTdD/1WDmVtxaAN
DorMN8E4+VTuaVrodhXHp8qpfhjgCfBaEm8Eu2s2kESFFWBycDpLe6pptUJFKVQ5aZPiaUiVNPlG
NmMlyNTepGT/MfH292cvTNIVBuKYTjn1Vm15Cfj1QPPEDknrftZ4F1mNHXRiOlojjjfF3LC+5pTI
dy3xAGrZKL5eOiWjs2Nmdh2fRjvf0fx73bIwn77TeWMeV+0g4YXsLbSbrhrSsnbUO7WY4xMvIVsg
PoOCyOvsD0b59bbrr66XDW5WfSGuQwLncjz1lNfCQhvJKc5DnT2yLR7rle/j6l5aJyD3sBA5Xn4f
+zpDV70bn7riA1qLiw+3f/7azsX3gasE0AOnq5zryJTZdco4U044zDV4RK/7paIndzNgwI+dzvpA
FYXjQVBXHIBAIEE5jM4BNfUtlOnqQEEQgXcs5vKKznOY0QteagxeKQL70dzqjXyDRUnhDoBuqPQj
y4aqvOx4ldEM+qjr8Wlq0zrUMmv2K9NFNqwETwfNSf51Gsoy0Eru7NHoCK6OPqb7OlNN3LFx+rNF
kLEbWVL7tuCg0iBdvgfTxjenSZyAkRiRAWOTV1QKlBDr7nfmmvdZb/7qWGc8zkLrgp5m6Mg0p+H9
FxZGZi45BvTKXal1G5yUGVWd+KSAzDrO9DDJ7Ugtq8NtV1ldIFwmOAHRLQK1sEtPRJSqzXYLT9Gd
2AOlvs83DMiYyeUWWbCI/7MgAw2GpM6HXEmVUxwPQckAOzQ0xEq6/VzMpu+05X0nFK/RyoDNZG/Y
3XNvOvfT4B4SqzxaZucvZLbOODyiNBSyIjuQYouDceWqAZkJwoJFdcXBn5ezQEzOaUIcuGn9aDlB
RcCkMW0EOitx1dJporrgTMFrXGZ8yxtzmGqVKKep+xCrn8s8DzSVe7ML2app4wBYedegrUUHfRnQ
I3jZSkGCxYzBLLM8ec5qrCr/oThWkLJ9l+0nRfOt9vh+J4I9BzscKT9gLS6nj3YlF+BKVU7j9ESB
JPl5+/OrLoTH+YKswNMW+IfL7yPBV4leG5TTMJrkXokt1U9NXfi0Bv8QndHKV7SuFs1VQx9i22n3
xmznQdLGX/GKTYK50+OwQLv8RyBa4h9jbhO/LozeG2ylRWK+t++Nhicb2dE1nyIL+74DmeAFF3X5
ozliS23IMSmt8zmx0DKjAU0Tb0FiV25EcK3/a0VmiDUnhbE6M5WTSuBYPn3thntKNzJYq0bAngUy
7iV/Lq9v65jcGssSh4Qw3QBPzCJoM8hHQzOGhA5vtuA0a1sFD3Mc6sj5LKi4y6mbIQmJV1ClnBSL
ejVSuoP7O2dPLYcGuLqxVdZtIQOpL+rHeIFc2tL1tHBFhbEpy0OtSzxSdEE1W7gLwKrcb5U51nYm
0Dv/mlv+/ixMyyFHXJs5hjZT00vI3p1az3ZfWi3KGs1rSv/21lk1BzgpQOsLMkkucukDcamol8Cz
BM0LTlCIPXl7wwRr4ha+dGUicdJDk3bJ1i3pusuRmV2fNpwgNuvSAdQn2Wsf6/tBycJGZCiwzRvH
6crFdW5OdvxmyIoqdUbc/LMHXrDunVqVy7V18X3JB3NbFPZk4ftzhTjJK7bKmzLDzN8GwHHuQovH
gVqCHAO2C2Cy7DAAYfzU7CCpvHlv9ghOQhzTKfOyAVffYIVq4X7UKH9Vi94zSY5gw34Zh+GB1zVw
ltnGXl/xGAwcDQQ4Z1HYsZd5P3NQaxo1NasQUc3xroc+ac7vFACiWJoexqQASGarLr/qN2cGpXkg
E+2Z7qjxyVH6R5O5d2WJcbuIrKYpmBWysSPeQkIpZATZJhLhIGuANJ38FgPaJC7ZPGDeexMt4WX3
qM/lThWvVv6x8jho5wZQXPWHejb2TMO6J/WWItbqHIMaCnqO4B+7SqJOSpuCxXZ5xmSxZyhP3Qj6
z53VQpfnS15u3EPLvrsa76J9hnc8ODrlELmpAZJly9sMoJfAyM3QIQ/J+LMyMi/GOVA4fmxtPNPe
hBmubC7N+JCxA7j0rU/qzIlI76hTVzXxKbU+VCPzaosEGYheZgNIuzayx6/OtFfAHYf/Nuw71+uh
1lpPmS9I5Sul8FmReFWKN978yGw1cKER3BDjCRLB+2o8tOieKmbdFwubQHxQBs2nxr3N7zN1wl2R
ekoL1vrCU+O9Yz5RvLmT4SnLvpvxwWTQOf6uuF8m8zjzYzoOwe0T962jTB473AtHLuotmADJn0U6
4LHRZ/EpGV9FHxbTCS26np3OHpl/WFPpdeSgWf2zYj6VgGpULEUeZQo1ECLWg+pZKgWDm3O4/ave
GJ6vfhV+Eur4IALAw/NyW8dGPlmkIO7JSh5HrQ3G7ouLiJ8RtCBxPZxmBYjfXT3fV/WrruFOmiAZ
xL8p6uybJhj66V+J4L6R1f48Rn3rBAa0NcW0m9rfMX1wKyOI+VZm5k3b9PpHI4aF14JYVg7L25jb
HaUm9Nrxa0paoyUfFYfkdznMgUbulOGlNFo8+L609WNV2CHTwx75Gy3d6+quMCjSlzqIcV5Nq4Rq
6j1R8n3ePM32p7rf98ZJVJFwXwbjMI+vfZsfrfJnwUekdp1DnW6EyCvlTg1vffTiL7hdMFVI16Pj
zGWbithAnRqSuOmTIu4Kdj81kQmXp/VLy38Z2RGFjncLFi83jYEjHRg0tJhAmk0yLZppaPoE8C0r
fu7qxzq67VsrgS4Y2BCag4ADqRnZ4Q3B+rSruXkCc9ijO4Jh00Kebn4nC8rfo9CXASwJyavGElsg
WVjzxjyBeTBo44eW8I0n90pIgYH8Z0G6+kaQnvZCdOYJsOHEhICV/uX2TK0ZAAUzOnxgBTAU+Wgw
rHIcW9M8oZ/L82yR/8EAHHS+YCHwJrhKj+kleGQEstOnAvyhh+LHH/z6s69L09M0wtW7Fl+v+adS
e3LEVk1+5VpEZhsJt6VzA04rTY/bTXqflNw61b3xaIzdiY7OZzrWn6gWB5OdHEZTbDHXrzkvUh8m
dCrQLXCVQAL6dCA9hfP2VOBSFFAAqvoxCUsIoGyszpUpbPxFPQw3Pm5+1Dsuj2BqIQmS8S6PVP2u
KYHV283dBiBsy4R2aUKDqGrfQwohSsupP3YaevkayCOcKs3ZghVchW0YDdKXS34BrFSoCV+ampOq
pEkKU+qQBHxo9yqltudaVYq+B/1nB0znbfe7eoQuBkGDBNUW9MlB9+bSIBm4qcduzSKWfUmtO5J+
b7CBsq181dq4AOAEGTWunGuZN6gYaEXXuSwCaqPZtWmxqx1x79TDDzzbDmZr/749rLUl00Gbjqw5
kk9XGCo+60MSuxaLxGSBai9ln0RinGptC2y7agdaY3iboUMAPYaX05drBV7b88widIt4jUDA+YO3
G+fb1QbGEulnNiT3owmQ4jRWWYQX4k/DSL7MunUH5ANq6+0PLameQJVrbuyqdZsGBO3gE6BYkf0Q
dY+pGg2GexT9PelHa6jBA/2KQojR34M8fsPc+jT+a05mAlHyqUeXhc5A9gieEbwN1Z5D2/APnAKM
bwjYcTZhyRYnPYufgRxOWJc3eZRDIrIc7cic3GgettKea1sKkBr0HuI60q/28OBMMdFpXUdMgK3b
SGbzC+Xpvu8+ZTGO3NuOvmrMhro1IKRoKZCBc5NZJjnSA1U0NU1QGShNVdnRHQpvUraw62umlm4s
4Cyg044qzuX05UatZ10h6qgTOI2GlwkCm2L+gafC7SGt+d7Ssb1Q/wG9KueOCrPqmK4rVcTzhOwU
tpDtziZUpslPS6MfEbU+qK3RbkzkVRSBXQa5adyTQC6jrUg6CFOFCtWmsNpqD0R5cDcSAFufXyb3
zPdqlnVlxpM64t5AAwA5b8/Z2gY6//WSa1u0EopW4dc7rxXHu60ffWujcLw1gmXZzkZAzSbvrGUE
cxYqYrOxcOvz0okzUKMpGvQSgKTloDyhqfX2BC3/+cWjB8uLLjEg0qEkAJiyNEEq0B29bRl11Crz
viruxmFXF19p9aEcD6a259OWwZXdggsPrxPgrxG9u8t4z6arAxt22dGmjEqVA6zbJsqDzRo00lea
EiQT+tFvD3DV3tKYh8sIJXE5chibuYp5N8Keu6MfUf78VW61K7y9OaRJxD2E2AQS1Gi9kSfRnEhm
KeDdigoLXfUeaPIVf8Ce8gFSQs/4c5MqIa0GX8ndz22hhI2ZnXI2gf4AIKCBP2smqoZ1RqiHY7r7
VM3zeN85KUtAxZDUH7GEBLzWTq4fYWf0rBoNS3VfqA+1bmZBzS01rMus8Sz8J8e4NAbPEl12n6Q0
9sdmYM+CW4nXJnpsH7u4p1/KJsUyV76VGEGOhKk1z2GJ1Envod8TwgI0cQ+pqs4PeMkpR0Du4gDr
Q09gDSjJTh90JK6BPfFQh4ipp/HidXA6clI5eXWq+FudKZBDoEUL8GHG1HBQbKj/2hDXBCGibZSe
Tp3fRO/jF11RNc8dE4uEePF/smrBPuS1QSOVpG4eUAvCwfGcNkdK9MlLSULu0OgZf3eZpvVel0AL
VGGZ5udGad4Vub3IgpLGI5B8eCrGSQ+Gig1PTVHYmJeh2fCtlb0JXCJqLksOE9U2eevb/ZjreFjh
wuwefhWCbGSdV3wX3aQAEqFwD54OV4qizNaBZIRpFFFiVF42vxL2mA13PSbw9h5ZOSWRocTmR9Uc
EYD8FKLD3DVxm5VRPoHbnT3UjQP4xgZqY2WycPnjKYI7Eq8tXQrXUqKD8LVuiqhIj/FHe9rKAl4f
ZOjxBlB+ob3Dc1S6havJnAXhSh7ZyeeBxR4UF8Lbs7Q2APCzoB0a+YDrxAZ669RMScsyyrhvdi/W
Vhl14/ty6bousqmIe3zfcEM3RO7x//XzTcmZEpfFpjrh8/Y9UN/tVg/0clFIZyAogNCKBlEdZH7k
M1BMedKkrM6j2ep8UXdHXT8hNsdRd1Q3WarXpurcmLTxnCE3C+ZWORgm7h0cJ9pGFntt4y1wOuQH
wP+DJMflJWWwYrQcQAmiNgkrJryOVl5Bgmp3e0lW9h2I4dElhOBbBVGKtCR92uoo+xTYEnMS6KQ8
GY15iEft9U/MAJyD7jMwDMlLgwCRK6aRFVGqdxGKDN4waIfa3CL3WQklFuYIvNDhBNfYygR9N8Ui
zhZNyuBpbhdaAw0N8pjOJ4uCNKUfvHirJ23FEZYlQoyPfC1Y16ToiBolfI5UTZQ+K0UZNlX1/k2/
CKQvnCkggoJ6y6UnFDZtHLuqeKTXSNR55la9ZGXbmDrS9gsbEzaNzMSTVa7OWKvVkakFxYcP40sz
BlsqxyvebAJaBmpqtBEBtyeNgRsdyWke1xGYGT/2dQgJLGBRFceb30m+hDsEacCF+RFejT/lp5Bd
EoNTKGBFY1H7Hf6Jbnvy2nIvVMBLzz4U7ORS/SSwRCXkKKIpzf0pGKetqVo1AME/KIQhIkai7nK5
VQUnPHDRTYRCEA9y/PP+AeA+x0MRxxfudWnH56Ry7aFoMEG2dujadKeT420La4t9bkG6Zlubk8ZJ
ejxHQPqW2FqAoClU+r8gKnLb0NpUoafddfGaR5ZHxh6n2Tw1E9gGo+Q7Tw/uFsPP6ucRt6MWA0gG
wpLLlbCVPlEny+KRqF4m7mv2VqvPlgFpqenA6i7VYcAo9kTdx+9TeV+2AuqtyBOhxQeyPHICwuh4
YVhcqSORNb91gaheK98f8iDyh2bMUgbB+SE5E/p9Z8CUhjrSO2CygXTbWOEVV7r4vuRKgqhd2ub4
/pCKI1OGz0je7Kw4OyC9t3ETrizGhSkpetNHgeRQClNT46lQHvt821dXLtqLzy/mzx6dVTdrVaNg
U9jQyXG8GGWprQbs1RGgh1sFWwky/PJ6K1lTpG3iVpFhVSizA9KjuNM7xV8Wp0LOE/hTtC47eHdI
111hd0plxRVWxODhLMSrMIxd1xZhXG8pGqyOZ8GPw7NQRpSzTWS0U6B5nTqi7GE+dGzjabO6Imef
l3afpfJU6ywLnxfsaKuhIOHQsI2zcGsM0nQRq+hHJMHrqCx2Tr4bDre9auPzspY2XgMDz6ldR1bp
g+lU2QJurO0/5Ep0tL/ZyFzIeVktbmuWVnApXvbZ0yi0X0oWZ88tS9SjoQ/zxuW6TLkUwSP+UIEX
W9hqrk6sSkz9qOOlCSbPkjzOrZ36Gutdr5g62ye4rIKYZc5rrmfaFk5NioJQgQNf+RI7LozU14h+
Nat1HAGZFqGeHWazdXRzN9AnBZRtKRpmbe6/a+X+toeSCxJCBEhkuUY9xAnaowg4qk2g8L70W3Rn
0sL98/kF3gsyfHSySHeX1jTuPBE0hNtTEr/YxagjMm2KzDMnQ/FdczDf54l/G1xe8GBcdIAtXHbb
2fk2zEpFDF0AlGo82PWTuQUfk3brP9/HjYYE1wLXWnbC2fcbqIGWbaGiw50UAU+f4//j7MqWHNWV
7RcRIWZ4BWzX2F3YNb8QPRWIQQgxCb7+LvrEudvGXHO9I3bvl4ogrSmVyly5VvJn6vG/vCiLs4bK
FJCDSHic6Y0Ju9UU1luYNW566J4K9IhsjQww0BXfs2QIjwU8V+HaEIPNRlN3ljs4FKvfdgC4ZWb2
ovVa7WkqpG70TG1WNtvS5j42N1scVOCttGgnc+ZH4rzkxTbKt6x70d33yxO4tEqoQ+A5AWEwkDTN
4gEVnFyZ7irgdW/f7f4zGreCrkQ1y1P3j4lZSFBpkFMZO5iwxS11N3y8Nepble4uD2Tyy0ee6O92
Ox7ILBpQWe2kRYkZg77dKLfxPTo8e3sH+Jr+Bf6Df2EMmxqNlyCrR8R2urc5V7RGV3BYi6oZbomV
m4eU1Db4ugr1FhQhoC6uqt4KQDOaEgB7pL3yAxbnFNlguHoAdc8gXJXjZFHiFFqoxu1jJbKfso7Q
twASTa+L1jbj4h45Mjb9mKOTHFcozg1KDs8nNuI3S2/KtWTidHrOFg8vNBDxgJMVwr6nFgozH0t3
8q2duaf0m1WuXOrLI/jn+7MR5EhglAVJtRCAS6/Wfgt2M/wLuRH0pP5jY7YniiEda7eDjToaJdqY
xzfsfM2jZfd2efOtDWa6k4+Wo0PbYapaOE8Ai+/Amgp8ZhdQZWWHrS3JLA6qEglciwEr8O8U5Xj7
JmLOv3GqADKAHQz/Q2PG6UiKbtB5B3lSbKwgflSILx5luzKOxdk6sjGbLRsSxoqCpgEIV3wmctuo
N2339S8WxJykeoEL0s46d3OXxZlaYqq0/I5FHxNulfTRyk23OI4jIzMvCmagXG30COMA+ku4Xio3
BrVWrp3FRT8yMnOiaVvRQjdhRFOebJDHXk/Whxo+3jtIj6G0dpZVgth1l8re1PFAR6vJjx5I0stL
cT4AHcEodFCQ0Aed5bxSOBINLPuKqofyfkSTKWuuTPbgmoHLhVIJaDgQpznu7FhE6iCFgvpKaKZk
48jMR6by8hDOXTvKNnj9kynBB358cnooKilHcD4A4KfzIX5AK/0LMmeQQsnLvSvoShA4nbBTx4vH
J5KUaGJGPI0WyFNjcdRnVgaASlg1wZh9iBGOxCfxp66vHMOlhcFJhg1gYM5BREB4Ji4VjRFGjxAc
iNiKg1/+PJoRkRMHvmf+kpaNVndmCqo0kt0DuUjrw+VFWfw+kpOAJ0JrEsQQp/MkWBeZCoUcbD34
ebdDM8zl75+fbswLUC4TFB2a5fMkZWLn0kndxAwrG6TQN9SCJNH1RwMNd9DlReIHFef5+8UsoXFX
gdwsVAupPnPq9p+KTNaYZObNC9MBQXQMIpxJPBWByeyAuAyVtqYZ1FCRLpSYkJoh+g8pbcQlr5Vp
oNBd7AS9qyXaYkC8zn/n7coBWlgroGqgFYknsAli5dkvUDuFx6ahkHAbGWRX0ivRCH9HePT9ec1t
BPNFSzRofg3qsI3reiNZ4mlC2QDAfXlXLI0E1JkG9K1AP4FE0emuM/kolJLh7jLqYfOtreTm6u9r
ANrh+kVeGY2RsztFNVha0j7TQ8X56MJ2TT9n4ecDSIpeUjReQt5Smy1Ea5NCNYBiDB1IbfWvxvUR
F7oE/vn+GQd0nDPbEo6OXOPXUD5AMAewgN31U4QLBS2SeCWDsWa2BAJNqomp9jownZZHkTtbe8Ge
n3yAP8AGj2QG/AqO/+kaExAGNA1Pu1DJtwV0IahH4+DaMcAE6HGnxJyGrqlZmBUnUd5xI+lBWPwS
JalfNysB0PmVBQOYIfCxATWHitfpGOwWbH4S2fdQz8stLim/KoNa2ebOynlYszP9/Sjy5ZCRUzMJ
OzHCeKEEus63kXlTrNaKFxcFmoTgEwCC4qxO0ahakctS66DpyALRkF9da3u6lfy6vDBrZqYDdDQe
DeShg5mqXcgaY6sjlZnz8qej5z8um1maNmjYoigNDUFyVjJWGd7+I2/bME1DW6fQHinAIjYEtbhe
XW3CaQI3BZgWciVz6hdoTTdWY+tNaFo7Zj517o0VN56TPffxjyG9OnUxGQNOEz2/4K6bU1TUZpMh
Oag0YTXeJHYIrie9XrlKlhYIZx5VcBfF3DNGTmQ8tRxUSG2YpIbHyX7izHf45vLyLBtBRwQStlPP
38wLA3VVZsQwmhCJJUMGaEAznRUPsGRi4gpB6I0nKjJYpxuNJECaKQb2c86fGwDBGPlurHFJL+0y
B5UGPIDMqa9/ZiMVqBijFNHDG2d3Nje+uaW55Z0IuOncXp6x86gVESS6YEAghnzBWa6UolkQqZlc
hs7YenZx29ON6WqB3j+j8r4SNi1N3bGt2fsxEm7TQ/ZIhkb/4jivogTxAn2+PJ7lqZs2GRK/UHGa
fsORHwAGRpPoJOtDNOSpdCvTOz76zlrCfM3K9PcjK6YaMzVtYMVQ5E6NwUIGtUtb+0bq6/C5CJCw
PNhnqLajyRrPmFNDfdy6idBrGYKE1xuRl8qHlVt5cVGOLMwWxZTczVJXyFDov2R5F6WQrVtrH1mI
ZA1AtIH3x7nBsbRm88WiRjj5wGBEviXDa6HdjZm1MdwcOmqph3bupnhHj4mvaHdCexBttTLIOUfO
33kETAUdF2hgAUHJLDRwYidJO1vrw9ri752t36VMPWS8+j46+kZHtXCo9HtzyjBaEHobLfFxeVv+
Hz8AyDsCgnjnLDnMTWjV9Bp2jCP2TPtSuy4QxbZSbkn75qSblt806oOhX50VwrxD7Pa/Vmf+kA3N
UBcWrA4m9yoERlUw0J+xueJElo7DsZlZZFeleWumg9WHlfNusQ8OcmUofdjby3M4XeGnD+zTwcyv
+KE0E2AS+tC1Uy/h1EtWgFpLvhBCJRZuQmCBzlLRAh0ecTr02CQi5T6RdRCP+U5xnQ0l8Ydix2+X
BzQdrbMB4XE33SMoWc99lQ4/NSTR2IcRiFS16lYtSq+Vt2qvBeA59PIrwVT/OQQTtZsFAiWUXma7
wS2A+9XjWIb8PY1eDGslBJtupbPhHH1+tgtytJE4XYnPE/7E2iQAGUsCpnqUlLwGwGMXPFTKSgvc
+cabxETx4Jrc5PmrSxcJRfo2RtW/fHF7zTPSDY11n9PXyyt1vvWmdAg4z5CnmqC6s62ntB1rweHF
wtKzhth38e+ygfOth4+jFgboEyILgHRP/fyYaEym48DCZOuqG+vLHVAP2+QrbvDc109WkNpBmgv/
zeMKCA8nI+1gBTybnqeDYeVKQCC22ImF+YO+zLrcdCYLqrPNY4TGK/O0sBB42QEhNhE3IT81W4ik
1uuWQygcUeS+8PU4/BfLgHvWmBrMQNw0X4bCHPtE7/F5GzxgVPWy7kNRAtUNgF8JLttaWgwdzfmT
WBtUD+anX/Y5mFySjEEp8WDjNcE2kMW4bOLcwYBEGWUUCIuhLA1R8tNdJTrTzpKuL0NCs0Bt7+rx
3bQ5HhHthrKtAhL8y/aWdvGRvXkWIbVayWWOTvsK3QGgafVKkx6MwlU9wsGEytCpfNng0hxC3h7J
uMkLaPOUQmOlLgiKCQtTQt80mSJMSv0hd1fGtbTrpgzYJOgEcLsxc5xGypyipTaO/8i82yFZyycu
DgPviakbHRj6+ZtC6YbCKXqFhYAdQZvC/qMycF3JqF8lmp988KmPRjYRgFrQogLEiVk73RG61OAC
khRcCCL3Gn6rVLdsHDxiyY2u3FjWLdjlx1bFjyg9TX7P2ebygi3tkGP782jToG0Ltr4ytDL+Qxjq
QwGSXA9g020s2JPB3BWM3tLMorIM8TlU5VWgPk/Hq4Gi1amHGITPuc+APmvU4aZK/8X2ODYym9QR
/IA1qEtr9FQFSuVF+8tztrD7sCcAZEQOBR5v7vPqQW9RiC5EaHoUlao1P7T4eXxcm5JagM9NU3j0
lkGfjxgjNnBIC8Ve3b2VK6Hv4vcnXjqUEgAxcmeHRyhRKlOB70f8tUDj+Mvl2VlY4YliD/w6YIlA
D93s50eRasdtkQJd3SZbi4hNBsrtNce2NIaJShgPmOmSnstIAYRZV0iWAS4X/2g66jVyJZBZMzD9
/WgRSFebHaInHmrWW2V8uerh8ixN+3x27qcb7X8HMJultO6S3mwmgGcReZ25k+goM+8Jf79sZuF4
A3ELlBJAmMi/zkHJZV90ZTOaZVgQAZFWYVSexhJ0a+tvUee8K3GzcjYWVx8NIoCRgawOgfTpvKEb
qcwbRy1DE2TfSFmj1FPF9r3iiivxylNkA60n4ONQsgQVwlzWbyhB382kVoW0DYZntsYAurQBDB1b
i6B5Ch3GswVyoywvHAunJIZ0zZ0cCrkv2+TKBoG/gzi2MnOHLBm6CAIqPCyJcpf1xiNv1/AhCwMB
6wBKIYhiIbwzB44bFoDEXaw1IfmU9Z1kVydEUDs4+vzsAhkrOJiE4vMtSC6fRrK7vIEXf/1E2QHI
+5Stnp1DsOsirVPh8/Gn0X7oSuJd/v7CfsUdjlAMpDBA2s2dYcodpUqGvA0JtMIIavZ5Gdhr+K2l
QUBsFe0TcImogM/K3jYlSlf1RRsWJvezTUTrlSh8wZugfjs1aOG9MrG9np66sqRF0ppREw7WveR3
VN4PEI0zguvnCribid8GOgqoHpxacZu6ilMFczWA8zNmfwDA1aCydtnI0lwdGXGmgOnI8XYAtJRW
h7mqzffKb9nK5bew3pADxJMbIlfTuZ7tJwkpUNEStQ6VaJdqvlgDDa99f+Y2VE6cojTxfd7cKe5z
r/sjX3GxCz4dj3oLZI+TVv3ZMmigzFSlkzVhjRUW6hAY2nvN9pLt4/bt6sVwwYziAH0K7eqzbCep
hYpWcS7Cd9VFM+zK4+58qQE2QK8MsDLABZyl4NraNRuNEiMEpLm+iZqVUHPh8wjPcAUBwY0GVWPm
W9VRM3nCpA4PHntCpN4aHn3RAK4GC3zoeGXNu7taokBPxBwAMIn/3HXJ72vn/j8amYCwoMp8Rq2S
d1WjqmlnhsNjXn+L+EoAsvDjJ5wSGpbw1MUbarZRDR3N4SB409AEp211Nr6q9hrpzblXAuU4Xrt/
EfvnsO+UmTU1mArUoPAS0xcuKGtvzCtZl+CL8P6bWFqATwTMZN7NOdCkIUXbq6GD5tTc2qQ22TLL
udrDwgouUEwVgXuak4dVRiWdSKk0gFh6r7RvlWHDh5AYKxnPpSkDVxycOPhMENnOvF8ZW/YAGRgt
LFV2Q0y8BNG29g05VmicO9eLtSOzik5RQOHh0NGCd+pqHSdOciWqldD2mHhLotfLG/jcFYI6EKQW
Uy4ARPh/M/BHnhwi0E6lVtwJade8tGhBZ0L3XFV5uWxmYSOfmNFOR0Fz0xgKu3LCQitB8uh1cmVN
FgxYqJIgBzhxbZ0V/1qrgVCNioNoiF/as5at/P5plk9fAjghAPX9zaLhLTM7iJGeahYrNTMs8l9x
s+XvpHyQ2paMWyq/rp4qrDdQyBpB9fisqgwG95pmlQ4k1obEd+mV/T/TSYQjRC12UixGxn4W5oym
nowdUayQaV6K+slatnRpIY6/P0sGOpSkA1GpHaoHEWWeE68phS+cPoQ1SF4BQzYRh8+WonNrl9ll
rIYM7Ut92YB3N/UqXoCo5ObqlQB4CzEt9CGQJ//LuX50NtJMKeqBVySs79LuKVpju1+YqZPPz2aq
06qUKllNQlCfRl4qVpzh2udnRw78ToIUEp+nZpAmPl2jxpjmeXYkwFwL0ABYJQC+mRdZq7Q1xzRO
x7Bo9631ZGSfMr3eOaEdCVllRP5Tkn+21IPCu0opBSDHqePVaKgCAYchV6p9i+PAmwLRJji58Rw+
dU2JQbLRylMVXFGxl8lQ1jpIzZ8vb6VFI+itxf0HsAiKIqdGuO60SioiEvLi+2j+AWMG2Diuxoqg
eQuFSwTNKBgDVHdqo01rpAhNwAIt7S7OGs8cv/faGsXowumb8hTg80IpBAdjNhBZVFEaZSmBzsZX
qT1EoEVRgLh6uTxdC3v3xMr0K45OHhlsQ5RVQkLd/FOSpyzaXv7+gjsHU8ZEMzpRfyDJf/r9JE8B
Ds8ZAYh6b6SvSn3rFrc6aNIbs/LYWv/R0mgMBD6AOuJZeVZG76FsaIOrjoSQC9vYPYiV27VNvFAp
h7r11AsEbQlUyudFqqhDebcqBAk1MvwUvbZpCzBXjxG/yVHETszqxpHGxiqtjYbuNIHbbOVJuLDD
0cQAfB9g44gn57W4qh9SohjuGArlxRwe9eQ2724vr9rSPKKagHQ/GsWmtTtdtYZGXGGxNoZWaj/o
XfMtcruVt9TS9gYIesonIZI8g1mrEaRURT6ZqH5qhe5xl3n9YKJEunJYFw0hfwyc0hR5z71Og1Uw
edXD+RNouXJmGx4ZZGBRnfqcy9fLM7e0OCjN4y099YjYc2k3h4LjwgHjFtoeqG92SKDQQ0ST4LKV
8zcvAoojK7MbxympYgroh4aFYj4WZes1oKk3ux8KbXYWWXER50P6G3oD9Qk2BzQPTJvlyEWA3zwW
VCZjmLYclXLVVw0I4irvl4e0aGWiUJmCfZDNzS6HKLFQxMrtIVQjJYY89Pg09gzKbmW8cgvNxcmm
bA3kZ//X0lkNmNCBo1sPllTNK4pDZL+5xZdJn+saLO0t+vmS/0ea4nwbos0DNHBwGfj/2X5vM4UY
ea8NaJ/22mxTtWDS8qA5dP0sTr0Lk6vFG2P+yI80S6L3TeJUge8tHwY89J/c9NdlI+feAUM5MjLz
DmZb1SDqGsZQaQlUvPoHU69XNvjSbvh7uSKhA7D6fDfQPm1HqzaH0HZ3xQgZ9u9tt7t6FBP7xiR2
AcA06vWn23rM0GVVp3W5/+4Iw8NDZMVNL8ySjYcFslLAe8ORzmYJAnvAG7tJuTcj5jkq1HxX1nrJ
wCSlgkQn8o/2vP1CE2Za4BXM9m0eDGybrBz7lc/Ps7RZVMGb2vh8or3E49ZKnq+ffyiKAdU7sb2e
QZWpFGA0dNRiPzbgg0JNt1yBkC8NAC+wv/1bSKfZM4+ixUUuhrgo9plXR+9lefU7GAAPkM9A0w6d
W0jHz/YPYdx2JKn2GjN89IcTttbPeB47wYKNfDxSRnhrz29hZki1UUu12kN2LCFe6d6nqkeKB5YC
BrtyS55PFmwB9zeVdsDmMb+39I72vCSNAO75gQ/31SiuPg7oGgA1HmphBuBd80BQSwD1S0az2idD
FoAI00vWENznl+JkAXgrA959Sn6dLkjbKGyEHmO1D2r3m+sGbetbnrqm3bo0UUiiIigC6PWc+KQg
Nq3j3uV7oyBBNLo+Lo1rDwbGcWRh2hZH9610clR5JCzkLfN7SoJ+DW56fhfBAsqFf9UfoMMxjfHI
glvYZla6hO+r7K4oAUm7qdu75krKG9yzSBFNKULkm5FSIzMHGw/Aso445vu64VuIPTFz7XGxsBYw
AnkgAF8moN3MxdpJmkg3dqq9Tl9Y+VRfHQVDQwJyHy5IlJA4n3twJSpHNae02A/Rk0x9dr2DwvdR
g5xk+JByPH+qNo3t5lG+b5IqiEwoQis3l7fSwkJDswx5FUDqppWYvb5UE2QpQ2Pl+9bYcuXREndu
FuRrdCkLVibsiolzN+HE3OkyP9pOkaXmudN3bK94mfjzJ3N/rTmPRQug6kZ6ApQB8IanFqyWlxXh
Eiuh33HnR0Kf0eOPlsOV6VpwuFP+Y8IgOsAfzZEsGbLQ0gTR6V4xs4e0NwOlN4KqcbeSoAnbq+r3
y8uzsH9P7M0mLk+qqBMp7HXJsLGMZkPWGgHO4ygg+HDQkVmblArmzCwdSUeZSZvto2rrRJA4crzK
uDqQQsEY6JmJTh0AtL9iM0fLH5cqWE8jtdy3w6em/YHW6eVZWhoDkDku3BU045BzOV18NbftNnc0
trcPeuO54p7mK5W3RQvgMUemEyENmIZOLeRguJW1USHUQe+PQ6nvmtA/S9dquUu7GLjt/5qZU9xW
GbqphAkzZbEx2JOSHtAAtCYptrSnULtHdR11fCSetdOxgAeOO0WTsX3l/ikO7Von1uLnUR7DGw1n
HrfU6edF3tnAOBBsKBcRSZ9vQB25st4LDzRsKPTbY+tOz/Z55otoleLUqcr2DlE8tb0xnSiI+Z80
TTeFAppnVH96Tjwu1/jTlvbB1CMLH7DEk+TkCRP1aBZ7Pv7R3Re1etWGr8ubeSFIgb9HMAfYAFCO
8+51I6FtXPSIeq3C9dVS/7TjbDea7LdTgek6vp7PBXLHOJfQX4baCwLt0+UyGjxw6joq9h26WXUO
FrJK3ejuyktkad6mdrApXYQU8jx4LNOky4cKVqruwbF3nQy0tf7opbMDElQ0egOlh30xC+5knCup
XeGOaYt7IDs2tCq8uv9W92vglIUFQp4Ib3SoY+HSN2Yz1msGA9pxSPZNId87pgYIBT0SK57VdBvZ
229X7wekEQH8RIiBV/tcKd2tGh0k7yzfu0VIsN/SF67p3oB/JHq+bGrh6AKDDCE8+IZJiGL6+5Gf
zmSBALkzEQzYb5bXaddfZmgVAQcYunkQBcw3QTSMkWiwLPv8mbY+tEsv//qFvCsyhdhcwO2B5s2c
R0txOWJlBMLi1PoZ234h053TFH7WbRuyi91tVKebkn2LtLWIf2HrnRie/n40b8Ky69HWI76XSv/Y
WH1gS/2hLKJbULSsHKS5MNsUM8MW5BGnBm6EtrOAjZRJDgomROY6eMbi9JujPRrdY8o/itbdWM4P
y33WKQ8iq/HbtSO2EP0gFUuwN+DXIW00O2Lo6IxVYTl8z43fjbh39Qe0YWzsYRdVN3E/rg11YTsi
Xpg8Bp7m5plEq6hcyWPZ831cPg2y9rkjkZjlfpwVfm7+seIbkFjW6HPQQO/FqydX35Tux8qmWjjt
yKPC4U/JdMhOzGILyis7M7Re7E3S3IqqrT1UqIIooVst1p/1Qtu2tf6O0hj6TyHsrJNNBxGPGA+C
YoC4XwNhBpWCuU/o5Y/LP+3sl+GJPHU8T6uBruS5RFJcOF0yRqQ69PI7kDEeBBGF2BjJjsRXZ6pg
AHeSO9H0TCiqmWPQJe9bIVp+0IvC3/E4W1nqpaHgjTOVsZDXhQs6PUDWoAxa4jT4vuqVGniZmQjq
X3X1Iyl/Xp60sz01TRXBe82arnEM6tRSnqWNLpkhDpY/yk2RbC9//uyE4LlmIF81gcBQAZznMEym
DeoorO5g6l8ZO1C5IwKqwvvIBP+QsXIzLIwFBJEm2jFBF3Eum661Si90qxQHBlJacqc+XR7L0ufx
cAYXP7I9ADHOTntdZFFn5Ik4CP0r3ujs6/rPo3QETBXqVJBdnTnNKXfvZJYmDmjW/tWsBRxLP/74
69OOO3LJvC2s1qa6OFTFD9/SVzJ7Z+EM8gnHX5/FuEbaxJ3h4Ld/psNe+ezb1+vnBvkjOBwDjC9n
lV2l7vMOharqkLOPBvqyrWpcvVGnNma8ApBYRefRvOZVgk5GUSkWN3EfpUTYbD30xm/dvh/GG6W+
+l2DKAmXMvBgeGUiTTK7tBQDF6NTpuLQJ0i4FY1fsK1pv0Rr3ZTnqw470BAAEMJA2mQeOwPr4pZd
3IqDSjcl3fTX5ounYRx9fjJ/tKkkIXnNcny+rR8of8mvJuCavm+hVx60GS7OxXzTGm6axBG+T6BY
K8v4e1UVvqoWPnFAEKw7z5d32fkuBmgHEQTS0zB6JnGWu3Vjx6PsD8A1emr/J7ZfrX6F73NhRSZS
TIT+kIYDG95sSP0YZwgrU3noIa1jliLQrnaCKBEjGMeU4ftn/RNxVOfgmW57bGTo6T0myvXfR1kY
ZJTTswVkGbMBYOqqwSGZeWi2tcuBl7saQwU1Rdzh02mH1PFZx8lYZPmg2Yl5cLNPMz3QYgs14LWe
hoWlxtnDQcebHB1S88gNUPcB8Q01DvUeRMlBUxeb5Gq+QAzk2MYsr9A1doPdBhuUagHtXyt9Le99
frvCAgCFqMpNOd35E88o2xYtrbDAk6DQv+Fi2ebsDxluFWOTkTWIw8Kc4bWFhqNJAnVKjp2edtJ2
JWApunZwRnKTEQgtQ6g73l0+g9Mtd4LcwmsVxCUTncwELZ17xjjhBdMyhxxU9Y+EemIvobjVUaQx
2pUYa8ESrpTp7TC9jc54UnoK0AlyKcOhGTRX8apedPdaZGufWU/dAOFXdHX8gF45YEMQu+PFh57z
0/lzxmjABdcYh6TeQFm8WWud/ZsNm80dYkUNsS3Kg9PZOTUgdDuSZcn0g+o25iZWzNwvaO7gVSDq
xxGSOBLFew7CaSfhcaBItb81esP2mlGt7kfVyW45K+heFVUDxXVBd3if2t8iUE486MVAlN1gWe13
lTTZN11+glQMuFzrJlPNZpuTuN8wgUQgJdyGXLeZ1t/JaMcbaRLlZ51n6j5NrTUCsoU1RE0JuTWQ
guNNNO90dMG2QKxR6AcHfAtu/jxoUJQfd0Oz4rXPX5lT8QqmALNAPIt9czq1MkO6taWGfuhM6un9
UwvEheH8HGoH/A6xF8uHtt1pxa1VBQUgLJfPBB4wC9fGhMecWoxA4njGolqJdoz6yNIPQIO8atzl
jywm+Y2kUJYDQlPbR2VTfW8trfCxh/Wd0AbwBPdocPTcsZCF70oyQK7RtaqdNIv8oWqan7Vj/yQZ
8J3czN1moxax/WNUE/oyQohYQPMe5WDf0KMI20T/ZRlo/QLGTr+tMmZTz3VlGqRC4Zu+ZcrOFZbc
J7KVe2VwrR8GkiqV1+a2sm1UrqIzKv7iVbJt7RQkbhRzVFVKhq9Dwb6LbSSPXane0ij9mSoZtPQa
S3iukeXQc0mqP5lU2wcJmsx75jRIyAuNfiYMjTheMgwafHeDGCGPje0o0PDvV4n5KYrGRMnUpu/Y
zlbmgVPioDr9a97XZTDaY/ZWuHYZtFTtthi+Dvk+Jv1OjcYbmmfEg/xetuGRgvCvyV5AqBM/1INC
Nnqr/BwHwxFe14xa4tmxU3wpg0y81oKfMjJufeOD+gJttuxFgAz7RuVC8x2ztXM/zkdLDRI0uumb
1kvV6q3NGve9R3W33jhFSnYqb39kVfemukx6ajlo946LSfeYC3VS0XD5kfLSxuKU5ojG5KJ4GXiJ
PICmuNHtoOu1X2ip8WTTHgp3jmBFHjCmO6HRaj2qZUnhR1UBxE6mivjJ1svhFyXdHy7ielvx+pON
yBF7ia7EqmeQBBW2vHNee56/ytp508ZxSDy0MpKwsTPuAZkKundliAMyMod7RReD19JyZSn8VlHY
b8sBPi2Po9jv6ojtKfKVN4YrntFz8WmqMoxZmmhBX8sNrcmfRu2FF5WW/O7WY98EtdOa5WOtlO2u
F+wrh6+KtmhqAdVF3ZnPFu2q1o84GBECtdFBKhx3Tu34jhzoAbihd2Y1DDGWYkmkB/t9JuinWtnh
kDa89pSUvfcq/yWTCs4/SwyfZWCg6c249yOD2h7libOtuSVuXaW1oKJAOdvkPE2KgKDn8r4ZE1p5
XK/AuxLr3CM06jaWldJdmY6x15kND1Q0xX/xTPLbLCteIAYYe6TMDEhDxm9treivFtPK22Gof1dW
U3eexWN2x/NB8dvG/GxjfbQDxdZr56ago/obzifySiGguUrbZqOB31qEcMfgFKxAXFb0bQ/S0KxE
rE9pkMdIzKCW+VqoaAi5AS9wnIDqIGuN7xEBumasxehVZlMGMtIz3LKuFdg5/bLSigV2ncJC6Zg5
GL0qlm+BqhmxlUzN03rykA46YZ4xGFV1Ww+F4YHmUPWttK98Fldgz8tLCCeooJ0jaJ7ykV5tAjJk
oZbAUTeG/Akq5Wpn5UXs95Fh+q5W6dq2T1Dz9evB+a2PSl089Jl4zKDz8Mh6lmrYGuJFK4qHIVXC
3C65shs73Fh+bZAODKr0OZL5h+qkcDw9NY0xMGn/zsFQ1t8Jh6YPZifg1lqWdaqnqOBpL9I0ibzM
jqtHrhO02mVu1r8wUsT9bWMq8U1v8vgwgDpEQZ9cy/EGMZmXKbG+w20e31ZNwegmVew22mGrfs8E
2TURFDZbLXu3CcgeEB+KwMIv8Gubl36SKW3rxbFGHzVHJk9CRlnQd11XbQazv+9JhdPHKCc8YFI6
vzREkFuZRORXJLZtvu3QtrAhUY8DAHqC7zI1tAiANWiRsoY43wTVChpkpSneHKEPz6iS/wQdOrkv
mu6J5VgNRTXIOxB7DiSBaJ34LlS5Yo8baIJPkpp5Y59LPwco7iE2IfCSm0T+aBsR7fTOKV6gO/gy
svQDXWX81tEq80HLLf3Bqcp8i+Os+J3ZRR7u0MZLFUIDlA0iMBywYTsCPfigZJHC7nWr66SXF+NP
UGilyk5HdUf7XdW2A0bJxtCCrJd90MLbe3liWAEq6EbQWlUFbF5jjsTPrdL1+t5wPd3Jf3WV3vu5
0sG5MrQ+QVs1UYvHbCKbeWgL4NQGgDfqQOSKUYKb30zcTVmA76PRCC4izeoRxEqwJFIOKYL6Rm+H
j3LInQBSN9Tj2ljcx6N4qPuk8ZouBzpVzX+6CKDAV5V8b+xRCyDCqm9ME0oUpIdnNfvO8GqDKx+4
OL4Gg1LiN2XZBo42CMxwh9ePx1rCOYYeUXVn4/7LghFCsdluGFiBfZrEJRSPGj3xm5bmXsJcNOaa
5QsZKs6h+4oss95EMgCY6ia1FX/M0fytMgZ6VPxEohfYVXmv70pF1zY00Ryftk76qMus8PI233Ez
8iIV69J0+GG4qtsDEPrkSRMx89G1jkNqdBWIZVIQlntV3rBXMO3mWz4QbWPSLMKmjeqDJSUYQCNe
hT0wITc6aPEfAB6Od7kcE89p+q8BU+njxuW+g+rwkwXmi92UUg8KV+83utF3LRYh6j+qHNx+RE2f
gN6KNkxJmw/4wf4Dqr5DABdd3pVOUu8diOzCOdhG5Ud2n33T8mF8p0le6o9Kq/afYOvWvFEI3Qes
GOetUaMPIYpfam2ZWwtOwSOTum0ntcjnSpvdQtc337l2+9vQmz3pVQRXRgU4lOIcHJ7qW6dNLOFT
CQiIjnodkpZWdKPqog4inpQ+uFapb0Su9jAkVurFFqtv4YaZx1Kn3GRU2P9D2pXtOKos2y9CgmR+
BTyUa3TZNXS/oO7qaoYEMpkSyK+/i7pX59gUMnLfo32kLZU24ZwiIyPWWnHEXVY+dDptdyaF2Awl
OB0tYXbq50hFbDpqtJuQ0O7WdcPIc+LeIXi8NdIrnKK8B/ne+KGjw3BDnPi1a9A30+yd8jaDD/FI
moKqWCNw4naJk9MjmntyZOlyNKjrdS9K9eJP3ah2gN+KC72uM/RrD9U/UYZ6dyC4ejSavu63iiVo
8ygMLf6oCUIZoVe7yiX7xsiTO8ijuijwl66kGw3NSipfsupOTexnanUUW1nLPMusfkRO88TTkm0V
N0/Q6SjeIF5zzB4asf0ajnZT1a24oZZiBJrSWzeQD2x8APNLr1IFEeuEQbmv0uSI1cOVrQ957ZMC
2gmtmT9EUo9WoRFXq17RBP6LOnCjX1Vt535bKtUKWwQSSJYeJJynXu86coPr9q8+aL873q0hKVKA
R4EiGHU3RuoEZWj+ifRCRcvGEHQUkFk9u0rAdkpz5KqT2HPTDoOweOMj3yHvuUgOvIs/QQPO1j1H
C1NB6jedlomfEeuHHMxkRxvzsdMJdNIc/jdnhfOQRmr7Bzwt9S5xwvYonTDcaFkBcQulS1+KqGGr
PFSHbcStzl0NRqam92hgUXpK7ka3KqYcOsGg5Dt2x/AmrVqz8XSmIPSioMGs3G4A/trBdWYWLUPw
pqDRT4278p0PuOs8tdTjgwEV5cFXklL/1XZ29YPQ+ifkiH91kRX6uYxrhG0p+uh0x3Bg/XNZNYj6
YriXO7VuBA8yamWqn6ZdX/kOLqQ/vSOdDRTZxS+EDFWAVKbp5UaCKmLaVOUqjpRyZYbZsEJP6fQW
4g7VI8k79alurGRdWtzEIliU+mlU567HkyF8oQ0HnDUkdWbfNa3NiBcZQsogshWyVoj6N4wb8ZiR
4qWyrHwFt4sHg5qUW62wQugAMYDlhJJHv5K6aBChVlaF2andeMPgjvwOiJifhlKxWzwaIGAnlbjv
7gojL8kx41ZRbCFlm6AVHyJbKNiH6ZpmJQ1oEh9Rbf7DKGI8Zqa+brYD/F2L14Qr/7quaODCTfga
G78eXUfNVU4d+gY0onMnOUlXfQoSwIDTfGgsifidlc3PhJgNPts8ZVrpIq63GzyAhtYvajQ4XLEs
h9ZiEWtHADacZqMNaZIi6CvQN/yWuhCTznBzK6RFaIpSWtOWJQJGWayjTgU3rFWsHwIL9CPMXDO6
NxvUWWygL7dq0jPjhgvtAWV8AVFOoTM/N1p1m6Wm3q5ip0LSMxpQPQR7wXgorcQBNS/7IKmJYBa6
kw+am3QIBrt4hx7qrPQ0ZGdflZZFN4keRl3ACQRblMKCSBiYMGznljncDc9o/NZbkeMpdoZ5ACoN
OnKcgYKj6WzlEvWXZUqqgoyBANjonSfe1Nyrqxg9KmuZ+DRKj6o2JD563B9ytXlhKGntDJcjvotk
g/vdqf0wzvNHpuaF3yNp8VZYxZPkMQIxFa3WrFbFeY5ZfKPhvtgkGnc20DMhOMy6EwCZX+yg5alW
zyB2Ec8xwrK4j7q4zB8g2PLcWOpPNM+q27swagxnH6oqlLak2mZeWGYfudkeVT17IWVlYr8a4i1W
Tf7iZLXGPYUM8o0bbf8gyurOySMrwEVJsetd56dI5BtyCEVc4A7kirqNLFP5mRap6iGRBK5DYpck
Xifob/ocQhLpzYrw6w3G7N9Ctkg8GPoeiuXmahj4K0vbxC9SnIvcqT9r4UQ4ZezN6PrC1yTegnFf
Ms9G3+JNaWWFX+vge7W9qx4R977EjpG8Qbbf/gUBu3gnTa3EBVrbmZf1IXsIGelbn2V4wWZgIa0y
gFfuWgiPqWtNRuEzcwq3CNCZo+BbabTPdWHR7i6hoyRrZuFRF7vgL7Zd+KmJ4ZM27a0oU6igW/mv
wZYHhrQFxYOJi/y+jZ0PPSwMLy+BJV6VcYvrqFO1FjqNDvBljl1A5NCB7BmwCw3DgqPlALlxG2aD
OWaUNyZTf6u9+dtw29RnBRykmau/SQ1CLoEr8mSCyUDpNQcIoo8xZ2XYvErgs/zB0UKcoEz8LQ2p
eJlpR/5Q2RIvoCqO7ppCtDuuK63u0Y7fhTJSQFw1AbFKiTC1gEbWW8/BIdGS4anPLDvA0x5PvS5J
4VjcY6WGbwpPFM82M2Mjk4z7g9SzreyceM3SsMVPS8q91RUCb3g+Mm3CtPoJBYYmSCQibLxP4bDj
gT30jo4xdCCeUpmJo9LJ7BdFR7l3EF8LsYUAW/WYAmrvEVw9wu9s4yAhm/ZSQqZjayOzl/okVukd
dPXMF06jBCfcqhrANdGty0O8qP/gwHreSNJ3bRAyxS7XBcutjWjLtckL9Q0P4i7IAQB8EJCKXdU5
q0E70bVfGWvaYSsisPXxdgK8NYKnwC3oem6jln7tuHLDe+cdUx96iEfAHXIQqA5SPbLM6LY0wevf
Flu8BNdu0rg7tbI7dP0Ik/ahaWhl3LloPrpqzYTsktqpfOAsqsDomleUDPStpZAfblz2Xs/cl1hg
YDo1PSs278JUPXRhgwCcRh92zX8gJLNXMtbdm64yHrkLmEpv0+7Ao7hpVlWlZn6ldlXmK6paBKUe
JkHl4D3TDOFvG/ptvqlkEKw0sm2ekS0prS1ThrzyESKXnm3JVYnAyrWyrV69O/q2sWpPG8xP0kfV
ui65dqvHMSC5KEV8msh8/IrtBu/vQo3awMpGHeWseMRT85XUEV1RIXJEnHW67ly79mhbZ3fI3R6S
oVR/DErCb/PctvOgC/kvTZHdBn412VaxtB5Cw+j2XRWFeFJCYkm102PeyI80YuZGQLN98Go9Tu9S
qBm+pLJlv7La7I9O5r4UiprFgBNayLhliQgojoVPG829KTMlD1IodDEPKWfjI8Ql8gIYktC2Mk0/
OCKE26jX1fskQka073rhqfAxt9Lh5LHRcgO5mlxRPWGE0Gd2lHeXdE+GlNqmKoxuxdImuesIhKRD
UBC9pC3+OrHyWZnM8FwnPdgUwnYckXIASv/vMCwgrRsCQxfKxL6JzNyydj2E614NiXxXjWTOTYtX
lxcx46VvK4sGIqocxzcjrUGH+FRCI8PkiAdcBR06w9z2Wk1wCOan/CUpItiM7TfhEhGIzNGeu07n
n0lbopVOCA8KwQgp3zmuhU2j42m77vEU3FcWwfvRsjj/qHUKzdy6fK60hkCJGqrVfpPGXeNrpDgW
1Op3uG1R1bZKiPgig7lW8X+km0rkZPjvPqJwTpbo2n1bk/IdEkoSgp9VvooqxX1AC9toncrik1Z4
LqZg2tpeFeY98obuTyQFUj9q8vpNAur4aPUkinzHCSWGiPBlZ5EyUdFNJ7TXXTh0vtqm6LVAnNeh
rpJPFynQJ+iLvSH5bm0lGXQfKWEJhxIPxkqG1puGHF4m4WgttDaAxmRMP9qKNP7gpnWGtIJIk6Dj
yvBM9Zp+2iMQJwk7OEU30n82eHzeKtIp/4TtuA1U4wm/uw76CiUHv0TGLEDTe7ECTq48hi4etppw
n4mIQ18YzPaIznA4i7zzMiMx/B5OaN0YLPqVAgT0DEWP5lmra7kmsrkXVqc/AdqZtl5HkvGxoVAD
20vve7hdvIpLUWmbIpHIgQDGDtgNR4ZqJ3WULAw1H57AH3XujQ6d5IbcLDaj83huqs6VQaoWjpe5
ivCQesZpinToZGsASVl+qel0AacwV4SD5I42lvtAcZqiHzk3NMRag36wxZu0V0Lfsu76Ci/kfIDV
gbALmFTGpG5JbQfRRk51lKgDLd1GSzT9uVoGkFNj9VjD/6awRBM5LB25Jv2QK6va9LUl5eWZ74+Y
CqCaQHBBe9UJQi2naujS2nUOjfkbbhUb8XI5ZmYJTr8/RQhbtd0h8YbvZ1wgZ7Q1ipsIGbjLRhYG
oU9qecjODw7SPg6QG3e4WpSFMuvc5wExQk8F4E/BiBz/foLcIMj2oLeOZQNPv/uMllpQfP869B9B
bwDyC+16IZZ2/nVncHVFT1r9AFCkcuPk28tzM1P1O/v8ZG7wpDNIHePzKr9z7Rshb7phY9MlkM7S
KCbnABlK1D2URj8U8kP2x+T35VEsfX5SDia85hHQE/qBN1tkuPWFFZ6dJNTrIbcBbIBlTtYACniF
lXATv15dO9QbuGd8siUx3rkxgDExCnjj2fhN1CrkWkx5CjBI3uOWHJiH3q7Xz9Io4TLqwQL8P+Uc
J2mNkjQ0oQ8GcpKJscrZtTROsDdPDdjne9VKmUw5hOQOrS68zglCdYlRMDdJoJagF4sOEjtsnVtQ
SqEj80SMwyvyaJ4VLpWH574PoZuxp9tI/piiQDrXoYnOW+vQ4T5EFG93ysIijHMwARaMgCX8fICP
v3f0bamBOqrR2AfRPcgogB5Jt6me3eL6E3FmZoIiVPKURq4DMxylgyDKrgd8EAB2TbC6wCL51uen
ZEiBxDGzETSb97QPzHxjoGRcITFzec9+vyCAYQF2BIQB0NjBzDlf8MbSdJFzF+8NQyZ3g1kcUKMw
H3krjAVL34k/AKwBvmLhEIJ9gY18bkofH96Fo4YH7bG2TUjzRoBefHDjxU2Yr3Bfa5FqWJCD+L7f
AGIBDAHsFRgmU3ZZ2FrMsXseHuIo2oSKst5fnr6Z74NTDeLC2I8L2nITrIU9qF1mhTw5lqx7KLR8
p2vXajPjR59aGH3nye3H8satoe2YHFuUlJqVYl2Ni8T3ASwbAWbQpXQmq0JN9ERqdZoc0xQe0V/k
983OEMTeLdywAMtNGWtuy1s1gyDeQSNAAuQbqNv+wxKcGJjs4DrsDT6UMMDVdX1UycK2/f77EZyh
IQvAtuCffxMpVEUT6gzZgQNofZRDVfhqn47vYwWglzuGyVMmANUipWFdqBxy+7bQNp2z4A+/H3Cg
Ub+O3SgEC9Ga8/1DlAYNIDSTHh15U7jH1FoXw+7aFTg3MfGFRV+aKjAA9GgqAahN+ZKmy8wSfPFP
wXHD/f3tkEVQLaZmgeZzhnqT71h09QlwoeU3KqqMXRy+QdFEF2ddLpX0WHzEQDeL6zcQOOZAPcJB
wPfZk9mhZU7ycnDpUUdykHjs7frJP/385AVBRGU1tsDn8+LWae8re+Hnj/vj/D4dKfL/+fnTLsYG
qihUGPi+1vrcRkmWeEhPolroJ86SUODMXsUrEeBvgMdGDazJUe5Ty4ozNy+OtvXCWuH1aG+2xEz6
HmuOErP/tTFuthN/WuY1RFWAnzoqK94lnlhpY+pmdfWinBmZXAuOVYD4H8II09E4Lb2VxdX3GkYB
DSoQdcGXAwh1MorSDPs6LYojHPpKGsMuzNrNP4zhxMRkMbo6tIowzIrjaz3c9+nV1xq6TkH+B+o2
Ji6fqVuimaj6CAWuQ05/N8zXyQIKcsZngH4GbLaLiQJ/fbLMGQP+oWehdejVILkBEuDqyTn7/GSB
qQImK+D+1kEk/RoiYIwOC+dudgCQSoUMCeIWIH/PVzgjiSWF7DBBFfBdNprZdAsWxt84OdlAS+Be
Q1cppE6msXga1hqST4596Ko1QD0WXYdifXmaZg4bmnrgPYEUx9epPh8EA4iBMBR4DhC19Y30gSm3
PKr87Or+BZCDRHYGXTyh2jgyK8/tcECHE0hDOoco5bfhLl+Mkma84JmBiROPSRxXA4qVB/oXKKom
WZuJb2fgii4cummQDL4FiuHQrcJbeIRFT9nxQjPCmve2cmxsxGMENVayU9pXG9SFtr2R7hAA24Jk
bLy9vFJfLIKT3TASSYAuB2wYWljAs08zXUWT6FoU9vpx6FFaBy2TGl6E+u+LKwd9k6DBNFK17DVp
zO4zzEn72THLvS14F/7NXSvfFaH6ytEQY52T0PUUXRJUswTQN7oCJGFT1tCnGLLYeY6bEj3MWhI/
QqG3Q4t3SO37+U7oPlgmXRmhDNu/KE6B8iyvV+g1725QBOYbrdUBiAPo6qZGrR6tPWgPeG7u0uwO
8Lr4uXPNI2idanB5YsaVPZ2XsRcy4IbAa6ND6YisPt9aWdwytBxJ471r/XbNbZoc82RnVK5XurXX
2Us9MiaHElI3MAeixJg2hTjadP1rBgBl1JUxmq/eaBXaoL72+nXxzv+aGK8OrLkD5tDksFCtKxGy
OdEeOD1HOxTpddyB8fs23BamCx19x1N5PmOFFsvBRan1qQTeWzOOpL3Ot38ZQDw+ttJE2hRZwXMD
WVG0CqkN9ynvVuraFtf59q/PI6B1kI/V4HvNyVnXHG4PWmS6T5l4uBPmP/x4EEyRcoRWP/mmFNir
eqGpzHaf0N2DmW9dvvAcmrjc8ddDyhEpa7h1KGVNH/SppaT6EHfRvja9MP3QLZ+4XhVdF/J/szK5
XiO3T4ouEtE+y4oNUD6/7IpeFyH8nwnwDhE0I1k07Rcp1FDkULuP9tYwbFDMvK2A1b18tufn6r8m
Jmc7j6BdJXuYiMhOVwLH9ONi0yzlIGaONO4k5LxwDWLXupMUsKsLXgowgZ+yyvQGHWI9N+Xh8kAm
wcI4V3ijQoIXZHeciGmHW80JG1mBbfzUNL5RbVEiu/z9mYlC2wqkxxH04BUzTZLnauLQoVFx4tin
qnTAJOy4IH53paARxoG9C1kYDaxlTJQzOXp95pgRcJ3uk/xo6GP22oqrTx8MoAGlBnIu1mQqeg6g
cFGZkeM8FdFdclNaV+/Z8eIeM8CoWOIanWwoTamRqcmI8wQqyXBvpjeXl+HbTgIFF0mILw4RMhHT
alFvKk6YJSV5atmt8Um6W8251vfBApiYIIxD6Wtk8Jy71krpw0oZauOJV3Fg1AAOyOvyHTr2EZYY
nEnIl6KmM236APSmE1epZjzlmSfym9xZ2KpfHzi7sLHCOGY6yjrIykH74HwIpohEXYRcPsVZGwA1
76XxpukBg0t2RTkAjPiQDIdO/RGZqyrchuXCFpgqmYwDhFsf5WU0CAGRKbNNgOtSAYoqnzTz2ahI
EIcm5ApuJaBAiGQeqypw/8poYWd8cwDYd3jU4tGMEFhHmud80J2mIDaGOMqTVQCQfEubBQczdQBf
0aGOEhmUHiBpN121iLhwxrbQj4l5+75hxR19v7y1pwP4MmBAbh3DmEnCZHXduKra6kdVRAEoVpUg
wf/PwuTJXOeNRowYQ0BrLWUT/sMACFT8UaDBpTt2mjlfgbhA4YTVGj5vKJskjbcLUZs+swRQLoA8
hQG5CPWb+oXeJaicOKV+RCdTyJ+HlD5EtsZftIZFT6oJsUfFlGjex8I0CCGe6JuUm/eAJQHIIDq7
Xtt6a+44odZzXrNmA0ol+Wt13X04ZPlWJZ0DCIeSBmWq8BtX1tomNRUwwuwWSTGtBpLaqflaNIDW
ChDOAK+Oe39IIA7gA/JVe5y26p8SvRi8NoT7kwMCV+BTlxTaZ3wg9jdKI3CvMxX/NksVI2/58KRC
yaW9N+qdEl8bwOIwITxDlgiCzkiwTDxIWHSuHhpq/5SRP5qeAAH+eXkrTimao4+ABROv+/EOQub3
fLOQCECaqOx6uNnKS5oO3FdfNl7XPCryCfTFH2ZqrcweAPg62l62PTt/owARWoJZ4KFOriik6JnK
Et4/6a37il7J73SwDnq19GyanudxhAThP9Rt0fQDQcn5CPMB1VZI0Q5PdakKLFRS3WQ0W0KYjF+Z
+HodThaVhS8Z3elrKXFzpRapMjx9gQwb3IrqJ/qm+KaaAwr/fHnmZod0Ymw8oCeZQysC6K/gES6W
GoCrPAB4Y+nuGgvd38aDSsAYBCHvMx2PVqH7o6uY2NzuwckA+LSyTVv+4FrnVST28yHy8nqtLrUg
mZ1GhMGQd8Sm/MbNF2AdUMj7DE9xW6NzmLCOPcpZ1GJ+aLabOlMX7sjJHjTgvXSU4PHQBRsa8djE
V9Y5LdK8L4v9YEANqtlW2TYC+u3ycs0ZwdlFu4gxoYI39flyZTlay7YJG9uNf+b8Z9ihrdjbZRPj
J06W62scpyYm43AosPquBRM8+WXpyU3mbpzQ9Xt3lZNo3cZLxdpZe+PbDmQ0ZH6nT6I4l05BlKTY
CwX9k6XhG5AnVnIRVOKRxx/KUrw52fFf40PuVMczmwBhNRXBHoxB0S0Ro28rmLG8DuyBrS7P4KyF
r65pCJqgoTGJW5TQ6Sw9LkEyCdeR8tnZ171T/3cEJ9+fXPopN2hTQGhgb1DdI/0nlcH1AzBQz9YQ
6qE8NVXHbZuUsFZV0r2t+3jeZUvAnrldDNg0InKcFh3acee7OKGqphRoSLOnrh+KG0VZlfp1N8LX
HJ2amKwB0LaF6kZoX9515cppu73Wlo9JaW8uz9TcSJBvhvSmNoprTeWcE24lqs1aukfnOjdbd80m
X4IYLJmYHPm4dUnvxh3dZ0LyjQNtzA1SheGK1otpwSVTk6NfjijivgRLGOv2ZHfxg9XfSLFw40xC
vq+VGasj8Mjj2k9ltkoBBHolVLqvi1Wqb6XlqZUf/r68LnNH8NTIeDmcXGscyiJO5BIK1qb7B1Tm
AWzLbmHt52wgY4cbDa8TAkzJuQ20rNDAyUyzPfowjGyPpW4PM6sx6p2jiItrCu/66RZWVAlGYsL3
Sv2u9A0eEM8NCIpXT9SZkYkv6avYSSMt5XvoT4CfQpSFC2tmks6+P5mkWJFV55gYhKWngSmeaWUt
jGB2mkYNSLxSxhf+ZKmTPBd5HjlokC294QeEBejCXpo3MGa6AGgdMwjn62zr4MHmQrI9MOx35sB3
TsPuyrA4XF6JmXvQBqLnP2bGmTzZslQg9oQ0FdvjUewJsZEW8fu+9YbowdB+JPGPy+ZmFwZCVWML
Wry/psXWAlcjUzWMqksaH+lXj9T/MqATC5N5C5mplnWtsr1WOFsXbQc067GOuN/bT4aTekn+fnlE
s+uExzY6qBlQWpvCguvIBNvT4mwvSQo+ofw7dCWwP6Fyc9nOuKEmAZKNUOU/dibnMgGPi5tly/b2
yLfLiLBWWj1Ad6EHM0nYjfIM4Gq+8FKeHxzqAibKyiNo+Hx3oOhUisjC7uhQXSo3bbiL2oWwYsnE
5KJJSqZxUPHZ3gVHytpFx5T/01kdsduqiazLtyei2VtCbypIk6bmcyE+3fIh4at/WJ0TE5MHDc8l
lKo4wjvGpE/NfdKA2WD9iekfLQ2uNwVU7NgPBvpH+JfzNSnQRcDIqrDYt7HrE5bdhzkDvVCrvUwa
b1oOsvtlg3MrhKDGGIMNPLGnN4I+8oGMwS72hGlQFYDyBYMQBV3qlLtkZnonwGVrsY1xKeRPyjpP
Lz9M8vPyUOYO0elQJs4hl2xARtGBDbQ7qQkPzAxdZksPtZGVJZ8vG5sJOexTYxPXqkQyZ1GGAblY
G6N6NQcwiQhbhXzhCM05VQM9aeAvgen61vFZJbkJRHjE9qQwbxU9ugPFbMHE3OKYiJzwsDCh+DnN
xtuRNaRRgj1AXQaK/qNUXlt34ck+N4xTG5P5qrROCUFPLfZ5H/DKgxTR5fVYGsP495OrzhwsAwRr
fB/PPq+WUBIQAoodC356btVRZBtzx3jqIXN+bkUgTVVaVp/vtZ5sFOMR4k2Bnn+wK2EzY0BrI+sF
TTD4ZXQkmoymht4MCmU034fKc2LehHJhtmbHYcHDQEvyy2+ej0PPu9pNQNXdq3LTZNxrY2SSs82f
y2syF34gDwNaE9JnyBBOLhjkPaMeCjlsr8jCj/m2lT/1Ej3RRWDrEaomS4HnV8Jxeo1iG4O6gAzN
qAF4Piym21lVWRnbowO7vLWR5/VTpdIDtdeUTeqUxhY6NS8A87AVJ+awinQrXYGEp3oVxFw8rbQG
f9ABnyCJwvyEuGwXokIdXJ6Wua2KjCLUAsc33jdNaxu8tW5oXLjc4pUSDq3td9L+w91+amPib9Eq
RlU0VSn2Ktkr5SNYlp7CF4707PKejGMy28DYFBEkLdgemqE7m3TPti5HIv+uTHmAVmQluljSBTzf
0txN3EiuEZF1Duaues/thyoPRPkvFgDAxxtpRPpPnSEau0gbIg4I+Rhyo+ImFr+LQSycv9lhnBiZ
DKPPHWkPQ8j2ouC+oSReaVZenR7/YaMhugPHA8UoROTnx8GGqAoUjywsEEQyOrmRxPY1PGkuW5m7
dhF86YYxpviADT63kvJSb7vBRownIMIHwS62yd3KG8pjnP25bGqclun5PjU1urUTJ5+OvUSsFrFe
37924kFf+PzcqsC1j3rRyOEB0nn+ebswM5sCxY7MS3YXOWStddGNEjvXlU2+nDu0XSETNko+fOvN
bIclcjxC4mwakLVhqvKkOM7vyzM1tyhoJojCAoKU70kkrkGOVZGU7eG98mbtxms13ugcqimry4Zm
5gw5N6w72uAg8/JV5T1ZkopFRajoNt3T5iNLV6W2pvbCsozbdLLqUOdEADTimPDP5BpxWaqYtqnQ
vcX/diFI967vKhCAKW4g5xdo7mO51Cl95no8szh5tlCKxyDFJsA+6z2q35dR7OXS8i11WDg8c9Pn
jFwfGxXL794mTgQwI1Co2zdK7vXpuoL8YO4sxHezwzG+GlBDIgAH6Hxfo59BLO0qRlYpejdzvqHW
Nq2bQGNLve5mRwPqioXOMWAOGuP5PdkMbVUW0B7DZjCUN6gleJrz3pQLUf6sDfSeAQ8H6EvIp57b
iCDfFMkYa1OMmj+BHj+q3eflPT03X+ODH3WeEdM4zc5YrEwcdEPNkDYxfYc2nqr1gUoRJg0Lx9Sa
8WjuCJ9DNclCUUmfuGhIoglZtVW2d42kfiqt9meZhwXzTT3NAbfPlaewCB+B2l0r+xTENiUz1wwB
EMRxoEIKkd/83dZUunIbWXslTy28T2XxnodDsu0koX8zVA3WriTuPbUqfScgSwSdQ4hrmdxEoUIh
zRYl5H4PNG3hVV3Xb6hipAEei2JfoSXYvegUiGSokPNjWaPcWlxToNNU6+6Hylujh5qX0wZ625JA
yrL72xhp5et86D4riDm9RLmZfkSMuVsGWbydyXLAxyDHsgHU+iUVhfBYJKNtolhyg7YvxhrKPNBO
UmKJ169gnhYadJvRpPhsdQCKFehYQpANEGzodC/xp2eXHecQTQKBrwLm5nxn1SmkaZO4wVksN2i5
9dArHk83l7fW7HpDpxA5LKD1DDLxZUxmtg7pPbrPgdl9UItqdfn738cwwoaQPoakN9ClU16qZZVK
YdQ4gdD9+oTkz6qpsrcu1u5yYi+4ru9DGYvz6BYD1r8KKMfESZoMEt6CU5jahC0KLgtPrWntH9ck
vg+MGOiISE9+O4WMaRICgqiD5KhOQva+RpRUSlSPmFhDSXYXsf62r9SfQ+jcZVRuIB3xrqZ04WfM
TSjuT4hvgz0CKMAkM6fSolJB9IVLU919n6RbVeDBb7J6C/Vf//LifQ+oxxH/1xY534AmeBi6meh0
38pqzaCuaskbKps1r56dyrlPl9z17Aoi8wPoBgFjbHqxdm1lG3goYIZFuAZx/U4Q6+r9jiEhu4Rd
CTnvb+2NNVq5jYNMI9rOw1VEn3W+1K1udhCAN+O9B1Ig4HLnkyZipQAwRE/3cu1au2qJsze3/gBb
aXALBBi1KdIgUirCTIGiXx63j1nmrrQUMkgJBHcqx14IDGdtjZyC8eoc8RrnQ+mAiaVuGab7VKbd
DXRO+3Vl130gbEhyxm7J95f32/erFABMJBjw0gE5Cur85/aoGELX7VLsbbKhDuQlkSZbXzYxtzqQ
Vx9TJXiAgB56bsJqS5DxbQYTfWSvI5vwVQtp0IXX7viVaYSIcgPAvSrwLRBVP7eSkbyoIUyI0txw
TIXfQDqXLjHyv9vAZCHONJEIRn+yaXcJlmkGhWgRaqZgm6j5q1n+duRaQ+0pspbUVGZtQRsB0FsV
3s+c7Om6AVfRbGKKnHYujhbymr6J1zZqaRBu30Ag1P4tw9hccHWz2+HE6sT9uAg8tBB8/X0T99sx
gkBPoVbz0ZiELVwds5YcgNURi4KENE1vQfKO0jqN6N5kP4q+hjrPM1mCGM/YwJYGuNjAemGbTzZ3
Bz21oYrdZJ/gHSdF4BYkMJYqAzPb+8zI+PeTgDcaURlpCiP5L8MpgxSJj8vnZ3YUKAVjWUyMZhq6
qwNTM96W6Z53ZdA06hsfsnsStQtJj7lxgNwMSpOFWsA3UCbYKW0NPDbGAWmyFyU5XB7F7OcJfCiY
jEiRTiFGDhENgmp8PkR7AGtLIJZ42cBcsIDX51gxB1ty1P44XwjI19eSqH2y1yFPf5cR5QA+Zb6u
EH9CRx3hu92z35VimvcQ3RLQam+KncMy646LFLLpl3/N7HDB1AN6w8Dje/pEKZQB+ne9kex7ogSi
F/dxF75cNjETKgD7j5LkmEb8XicaukorBwUbL9NfQQYOMtXYxPVdmbqBBvV9ri+s4Nw+xAMcWDTg
0VEXn8xvzK1MFHaOqymsnnOzenDLZNt00fvlYc3cgCODGrEUKh0z1aiwH9qG68m+CqttJNSfMQuB
se33SWv8uGxqdkTu+OaCA0O5bTIip04KkyVOsrfLwFaBhHjoav+yidl9cGJi/PuJdyjHWF+FPsxe
dBoLRowY1PSzpb2/ZGUc6ImVqq8iNSptODq6JfqD2W3/f6MY1+zk+3kjKlY7+L6EFqEOtK8JHPX1
JrDqwIcBlUIg83BuojZ1gQ4WIdxPscqrIF2Ic2auU/RLR5IFeHPAKKfiJpFew78aDvJszZZYt8Q5
uFBG7W9t/fpoB04OuQkdUcL3hCuSpGnTNzTeC6msheuudD27jhYyvopgAhk3vB6RA5leCICvN2By
JvE+PkIx/0r9qm9fn6x15g6JFSX4uttAZ/WuXsoWTkkf3wyMS3WymSpeD5lZjz9fKwOG5s+01nwl
HcDfRYPPGFJ7efs/pH3ZjqQ41+0TIWHAgG+BGDJyiqjMrOkG1WgMZrbB8PT/olr6TgYZylDVaalL
apWaHQYP23uvwfyaBnXPPfPSNNfqopcOCkCfAhALMdsAIF5NNez5Uk26BZWtcB7pAGHi7xV4w46E
6rkSMs5duqsU3KEJFF45eSrIP6zX179grfYH76S09Sr8gt73jnadvgyC/X0mBygc+kuYIyD3r/Fw
3PfacewcfrLZnbHuy+40sStr6sL2iRDQqiGo9WG7Xu1tWei3gXR9fhJ025cQVTxY18QhLn8rBzcU
lAEW0s4K0wlp/0JD84mfoJxefXGCAbKjExn2VqisO1Dw+M6DXGlUB6kVjwxlqayFgUQwceumcGET
+/4mdXHEizd1ADrqUu0+n7pjUzsdRIizkyJHWX6m7S9eXynUrlnty/IAqw8l7oXVjLx4tTzq0h6Q
GVfihP32J5qWPzLuQZ31l2r1lvjlra66FyiPwiJJgSb+/vgunCMoDiNnCUHIwrG4iq3CLC/cIsxO
4SBi82kW2ZXj8OILfBVgyWlerX2rmyDAAcbNqZnvSAFzSbQl/462+N/7gxsboBlA1b1Jl7U9psTu
GySac7sZoV5ats//8JbALiDQT0CPYJ1ohoWuVG8N4sTzMYVfpbEjyLtfQ+Vc/BavoqxWl8o9F4oB
iJIPTuQBw6Jb58rnvpBBQsOHwY8PgA8QVlfTmTVhzYKuFChyQ9Q4EhAcfsphBHE7z1mxnxoyPcKe
ykncwFyrHF7I8nDIg4SHqx/qAmtcAJS4czZ6SNatVh98ow4ynJ+dcXjhk3dlQlycc69CreZcaoB3
hZkGUrBApdGgs+bBqecxDu382vS++M3Qz4MaINpub0DIM61d+E8h6w/0rnoq1JU07NJLg0bAwj5B
CgNY6vnqSUXBG6ZncYLKhKzNQ+jeEanjtvevJDHXAjnngVx7hmR+iECdfEm1d2v1H0ANAGfjGlzj
0guD7AFIoHBexr1ztb2nJld5VVvZKZXwtttPV4pCFx+P4glyJKjooRBwPo6Jy6KcIXgBeMLD+JK2
/3AAorn6R4cE8Cy2mlloGzUkn5rspCkBE3PmzYvhdLzzO/BN3t9zLh6EBOwt0BkXkNa6ltFMEAlv
jJOdpt5ScVoBG2iKonsIUmWayM1JlIlsZ3z4RAk9JDSHPVdT2P4vd9TXWPpLgnReawNLDZCkpWmJ
ApW7GrfJ/GbU8Mg6abhaJGhzqDhz52ZLwipMgmAoF7MwCUcu9gKLU3Nl17q0nhEVKQ2wBgt85vyj
gg8FWf4Umhy+CW+JFLCyS5NM7t5/4ReXAGQ5wH9f6kfrJDErYdYxD1V2smv1I8xrSNmzX0WLhpvq
r1ReLg4oBGzVI/YFA9YaJzIdQ8imkIINm7GdmkdN2+owtuM1E97ly6y/3FLHRnaBbR8f7/zdTZYe
2klgFmW+No+9BEiHtkfa+1PCDXHuO956iQv1iCtXlovTF0Q9iAmgLbz0ps4DM0v4rZ2bDLCs6thk
LFkEHpScIGDbJAptSBnA6ivoGag7jkog/r9NJ/fvgcKhA2BYsHBEgIxYo2HyrA6buZElLvyw2oHI
HP/SXrvxX5o4r2KsWUgNvFVTJ0QMo3f1OETUbyJ/unHH/MqWcGlzA0AFbHAUtCiUO89fqQP6ESkq
By3qYh94cVA+/f0KWCTBAHfC+QwthfPno8Q8dZOflyeZDbu+/Yy2aETUR0f9w/kMyXMfWrcQcPXW
GjLcgdPkkE7lyc3maJHpBXjbAnro70eDSwp2UIKL+Rv7aeryirNiKE8dXOscCPLdwKjXu+bcfOnj
v46yfLNX+S1k1LrKdSFUM8LmrqNdIs23PMuiyvr5D8NBrQSgYFh2g3x9HmiwvaoqYRV7yt0k6GLF
4KL4bVL/steiYrLcI1Ehe1M2SYGA6Py2lydNtI5YB+scV33VtLhy67m0BSLGH+HZRTlltS/lwrjM
wKPlVM09bnMubyOX1bu57F/ef28XN6LXkVZnF+ASQ8eIkSfiwvwEWhe5Hd6NFosKSW+E8BOf29t5
Dp9mOEs0UsAhilxZWJcW7lLexNJaBOXWPT7e5z2x5CxPQai+woLhWGfXoNZ/6svrjR4ND+cPIg+4
vNUhSRoKe0ZRlSfW0mevnZNihmVDi+EVdYzDBsB4r4ektLlzAQMqDDuUdX5j+mtKEhc/LO4WaPuC
ovC21pJD2wy6ZOWpdlo4v1ptAoujLOkBNn7/w14MhFTkD3APGdJqtyrKQgitsVuNpoA8KRV8Czoo
FNJSHaZXYl38gEC9AiW4pAbrU7SYO67gQQsIeL9jD0r+Q9aKNuP/Hr+aomUagEpucIIMxI9GOGzp
T++/q2U1vZkcPqQxUIRCb37de+ty7Q+Vw8sTb+afQXNgfmyV1cGd6Wbs1eb9YBc/DHRzodUHnMgb
9ARhXBnCAHUMwkcQWyK7f5SQtH4/CLkcBckaMpsQA1sdhorVAXbDvjr1HsT0WD0/0jTcwR126/Fh
6wl4PkdTBKtX2Ck6s3VfZ+QxrbM91Oquidheertoo8G/FNVFsMaWn/rqDCjTdOQVAWM/BF2fTeRL
W8NCcsJlYWPa4LfOpPUPr3iRs/mDJgWgyD2PmNsjxAPRzDhN1t0CKmLis+d8e/8NXzrZKNYwYI8+
cAnrDaWBz50aDHJ+N9w5xYZkW4fBPfYfqpZLRZYhD4Zm/FqcK+Cw6pGtV57QQNzBhncHi7CHWYrk
/cFcSoMpSlwoDy0JaeCcvzCREqTajJWnknxhfhan/JcNl7os+Kz9MtJkujI9L20Yr+OtPpAHo0+Y
tYbYMOC0Rn878FR8f0CXAiwNARtnNJqr6xlQD1h/LS2Wc/pG8Ft6/IfHL8LbSJ8hgb6+DJVlOOA6
ERbIm8fIh9ly017TGr44gv8XYl0SR60dBl4hEL5VpsqbybTywcng2f3+QC5WVxepmkUZiGAzWiUa
elRTZ3eAiVBRBl+m1Ii9Jawypt4w7k2RFjuINxE4QMsUMB/hbSs9wdHt/V9xabNC2Ryt28XIA+yY
8+nHh1ZL5Q/Idqw5BrDnczGbfQWH5vfDXHqli1A9FGWwplA3OA8TwMiczOXCgEvTeEI9YLxWlbgW
Yfn7V1vdxPsqA7lfnpB/hpDZoNt/GQE0KVAKB97GXj2fpn2YBbUlT3N4L+EdfeXmcamOgYb2wlNG
j/6Njqt06yHvG2S3g3cX5iryAxrDPzPC2ZBZdyx3YkqujOjSNvo65PL3r94YR6otagawr0JqEtYm
LrsbB108d9i//+ouZoCvI60m2ewpwPlKheuhCPZVV+xhcbzRZb7Vgh5GKLFEMuCHEBoGzFKfqspP
qtB61ml+5ep/cY4AQ41EFkcizubzEQccPtj1iNTeM/0Lk+MBSPQrY70UAlQKtIeQ+OGfVQjaWn7d
lICJgvqVPYdpmcJZdzAf33+jlw4NKAEsaRM4+2BWnQ9kqIGZgWVwcTK+STL+4uWovt7X9E7RIQqs
D+9HW562ztEWOw4gcYBngV7leTRuz7w3JVBzrl9B5ndgsCNkN1kh73nh3jJogl85Qi71ZRcJ8/9F
XC02ZvXon+dAt015fz80ZRZXdneYhhmshFLfmpZvrcGPpm6AnXXgwQxRjcn7g774IV/9hFXq5JTT
PIu5hIhHFxk3ycor18zLz0cmCrVXdNbWSF46uNAcIi3OMf7BkT/gq3zlJV7a2cFT+V8A5/yrUVUo
K+/w1UQ5wSmzrm7g6PHD9a6pOqwGsihQL3hoCJEvZBjIQp3HKXJk95lvvGfX+c2+cffKVF8NY3k8
7jVoHy+N17ciV41KQ1aGqfsMf6DIg62oMQfot7z/sclqQf0XBQNYULVgqL1JlOcAWpOMe8/BFCS1
3KX9Z7Ybgkh5X2G2jSzDrZPiF4N7pp+U00+fnPzg6wDTK2u4UoFdz/3/fgq4yShOgiuBQtT5+3RY
n8ppqhcB5vq+a+Vm9LIjaWZYONNbO5sf3BROxkLHLijyTl1fmferU+FN+NW0AeQXV1eB8EMPk/Qi
MtXRam65d42n92acuLHigyKxXoC44DeurklzrxlNcQY9iNA8Wp4f+Q3Eysem2LqyzTcAAj+2ofhs
rA3pi6PtXUu8neUa/mpbAyAGXIGl8MFgT4LK4uoHFKMLDxpp80dHw76x1ozEDhRpEl43z2Vry3vc
8OsbtKG9xEJB+gZzR8GJHdqKBdypqL3XoeQxH6ALqnKa5CVvYAgOFTG/QwLnSLB3r8zSZaNd/2K0
kv1lcrjhGxCp3Q0FuirgGPXKohthSPtBdGZKhpzBC8D39QMapVXSd1UA+VQfTmPuuG1gaG83w09R
6eIv5wo41Fgqy7sDqpC8uV66uS07WUpxGrlT3UCNTt0HRNBYaqj4zMK/5gW3npt/4gGZhYhgQLxp
OjK712XH6/yUZUlDos4/uUUyulcufusNbR1ltQJyp5nmWiMKIT8Z5B1Rknj/O663tHWA1XnaDdIA
VIEAXbpg91/I8KG7pob+dnnh2yzoVmDQURYC8vN8G4GmadaxygARM063hagfPMvdBVYHFpHWj8YF
DJmmSSrSI+4oUV+FL38/SABOA4BTQPV7Q35XKhTwEQZaBlL8CRfurg8em+nz+0EuTYjXQZZP+SqF
DXKrcElJ+MmZILMg8iibYOFnnazh+f1Alz4ZdJUXrW7clN4UhTUdmZwrlp26NvieifonSF8QDByu
nEPrY2iZGdhVwLVY2LJv2N6kMmMtKjc75ULg8p8N+17DI1uQp0aOMJRzf7fk2j6IYsJ6W4EKOdA9
ICujGQVHkdV8HBrY7tJino/WDIuMPi2m31B4DDgsZ0kHtakC6mUhhDOFkQ9zUbWJlUuZ1BSovAL+
rlAM0ENsGsA2lJ/OGySIE+TCYKQ8V7pCCQPX2EWHsN0PIFdF0q30E9cubH217PaidMINH3vvwZtG
cnIhMZQoOYT3tQmHvST8o9v046fSc83PvsxhQmEFo9zAQCn/4GdFuekN+oQBxKNjQkcIbYbV90YT
WPYCOtCUia51JaLClOl+Zk25tbiqb1ph/D33uiFS2p8T5UPNiIlp2rQ2rV+CvhCx1+beRmed9ZhN
vYhhYE4SOIrBgjtrmns91wwEdp9te6mDQzrAiJvUVZPA5hH6jiy3I1La4yZoQ5hKDspytk5qkTgr
/BDsqVKfRrsTj8yDebzn8d91aCOJpZ18lIYC7IjdO05tMPF5ATWPGhCI+9ItvE1TFiwxLh2TFn7d
G92pb4AI5rFHS5J04UQSaOqga5GV6R2EVOyH0qnsD33p3XHskw1czafKHDyWlhvBCj/Kqo7f+FxN
exdOADiuyZb7wcI0DH9SWs6JyDsRgT7OE5kLe5PbFK90zK0N033xuQJ3IuG6kLGhlY1lDkeXyPNN
QO6UEB8AdnZj6Zv0BFbCd7cuxv1UDM2A998z+HVjRe0tT2e4rWdf2NRBONeMzWcyi3CMVe1xHXfd
/GXqctrHFQnLRyu0xgSQMec7xOl6LxlDh30VIbe/OGiGb6yxs/LYmoLgxZmc6nsalOSZhX19Z5eY
iq3DfnV2pT7N7pxFeD9PmB3TJi3Vr9Iy1tNcQ4obk0S8hGXtoS3ngUdK+dz5iUdFGGEiOvUeO/fv
bJj9D2MPg23BGWzqw4nvcW8d4gEu0vtcSXKq7DxsItbm+iPuM/130Yghtq0MO1XnjN/SHjU/CDxb
SQrfEA5b7cyKByODe7cdn4SE4XtdWwS28Z7mO9FY0H4zIB1CzpvfmLLsICylvA1R0M3Nlpky0aCG
D/p0bLx6wHsWPwp3yr9WPNSPCyQiAmCevORIxvybFCCx7eg2/tOU4t1HPupbKIrr7MEiFX+WbfPV
CZryU984X4oU3adpnBpYYs/w6B6tflvgK82WoVt8JPOId8s+uZNyYri9kUR4tYIMzVRvYaIWJnVh
f4FrNaXJpHoYqQndxD1t8EcHoS8uFfsIWRIREV1WiQ109CYwdv+VY3k2MQtKfu+1SmOgS1UnHIG5
/B7k3wfo6kIBMxrcX1zSOaKgfiZkLDU+crOUf7SM/D7Id6TM+zgc2ZDMflonVLF8qyZPxhU4xTHo
7mTrDl1749bMSwqeBS+9l9uHQaQ8lnzicdW7HmRYQhaNcwrHcW7seG57EONF0B06PVpxLv28wDbY
wxxVjGIH1dL2Uz941ncftbVo9uBRXgbNEDtCgrOciXE3y7BEwaXyIixkOxY0L2On17BybIXXPwHM
2sMnXoS7UnZ13OnA/B4g93zbAe71XddC3rhORiOm6oLDU6eEITr8nPfYfey4ptkICsZAPuZu1dfx
VAMn0hSm+E4tFGwjAauG2M27ecc6fzi4eUt3zWgFm1GS4ZOjC61iEzYksYZB7fg0hnunUl4sTeZ8
ws0jjPKiK56dUoldJ3A5GqA2ezugu3gyqW6wh1tmj7JnGOdE2w+6yOlWWgBulb4/nXLZ60SrUEW8
mv1Eh0V9HCzlHyxogu2VtuYNb/zic8/Hcp9PE4HtOq0A0LCD20nU9cHvYeWe4nY7oToWyltVet5d
Pck8sWx1osRUcZ6yE7dImsCF+icc3UQkxgo9dik/ISsqwfK2TFSmvkqG0hNb2wqwa7BqfihGJSIr
rElUtC1Oh34W930b9jE8F4bIkQAf1qqAQI+XVpte1g0qdD3ND13r4DfhR90NudJboQp9Pzs9A4s8
7DYuHPg24FlPMaR56ySjk7fn3CbbFECADfrNkHbhRH/F0Ss3U5aLzWzgsxBYDTznhZVvmgJzeqg9
/6YDaCE2vgfPJQuqtRn6WfftoGXsdxWLfchfRK7KumMX8u5DkzflrncRN9Ad3YapXUWMF+ZjpWSQ
tKOaI/AX7Yc0Q9HU1bl9U7BU7RqrbzZZoM2BKTFuZDn42w6Qr22P7f+mW7izVlf4Nx6snJ50qcfY
6tEeRLIH7kqDydMXgbMJssFP5hKS89YE+GU8NlCpN27PE3Th0ONOlXcnp9AC/wp/0DSo4ilDk4zV
UEcuR+wak1V0B58ZssnbqvjQ54BYu33bfOhq2YCQOuuXtkNthkyhd+p6gh9ddXIzWIP6Vugpi0w4
tREjA8wkqBp3lXY46Bx4W5HDeLWhaNJFRcOqG+mkwC64dXvbVDB8cCcm9h1mMda0UE8eyFM/cl/n
ydAFw94RbIxSBwoZ+ax/1tTtI7h+5ZFDMM9MUZNbrNk0hhuRs22CIttB7AKbtwrnPeBhWGUAjCV5
pdzYlO0cubP0blRlDQ/AcfreAdemaYyyPM23bu8/FTlvDmbQ7aZWNiatP4NeldaQjNK2f2i4O2zb
kgZRODjl/QwIfOz3TZBYNS1h84XcCjp3duyaBqrgvPpSVDaQLd7s3UDRK922aNZsx9DTkW3LMJoq
v0dXSKNB2VC2aYzP4C7r/wjn4UcH5O2XYUgJ1MUF9jzt2LtuqHNcw2B1N4kGWihd493mU8bveysT
O7fQ9cdittLYoVrtClm5cdmzLmm5yBMbzhRbatfdroKVwR3SAszBCQB6ozN7C1o926AWctI8YzQC
aVzEsu3oTqQ13MlqcAqSaTltIFmBbzoZJBGm8D4YD9Vkr7CguItOrxV7A1gUrTOMSeoXZpP2vdhX
cHY/zrlM93Wv+4dyRnHH6pT/gIU0bUzO+WPdF/ZDV9UZhNsca5sTawSCClftCT4LQVRKO09A/m62
eaFSlWgd6KcJhHJJ61i69LFFlrkhOhs/+aEYpriGxsVXN5j6I2l18dNrVPGZzT7f0JzNyWhnPwpS
kCi1RhkXKWQFqpa5cT8goUV3F6kAHdhWdam9QUE4i9qhDxI6h2ajtDBxWoJeMDQe3+YW2L8QvvD2
jGi1kRbBpIMKf0SG+stUM0AzDSsfQ2CeE7fKUM315gmU4SaMDMxZNtyrrU1GJrHxKc9sCPQ0Dt15
1TQPW8jcNtC0NGnkZfwTnz1g1pTqviCPyOjGw838mHn5cEfhJiEPOcubBiktbDVQF9BJ7kHvg3as
f2A8+Dl2xRg1NSa9lzbZ1miD1BT4gn3KRpw7Jc5BIWt/M+WDukHRUcN5HH3egNfVF9eRwR1gb+o5
UJY89H09H32LCz8qoLRX33Z8pjZutGkb530/I+lGPemxN9gQMmc2sYbyDc4U1JhA/FWg+tDi2IPP
/wGpGbRE0kZuMxRs7yozhC+ayLSJ87HRB2M4aNwqtcc2AjVZ/AIHUR89C2g3yYPitvTmOfFql5BI
AZYat8judmmtrC3rJuwMVPgxFCPCZHbIuJd1m+1rNvaJVwRfFabBfdo0CrIKafnRgKd+N2Q1HFvL
xYdmGsRLlutpa1y/TvQcupCsbO3n0GnE0eGWgM6KyHAfavWuHCZ8whJUg0G28FSYyypmDVL0iukA
5SrKDpmaq03Nm09W3/WbKvfLuyrXzS3MK9V95g5831C3faSyM0+B3/Ibu8sxS3q3uGlp/hv/V55k
o6vhdIhlSbNp2DG4hN/gvtUe26ZFVt+REMU8b0w3WcGHo5xqK7LGIN+4jpJR6eGOUaKn+uKm1Nn6
HbUfGdb0s7L9epNlaZlU+Zglwi4hyWLa4dYu5mo7+cP0QXil+uABQ4Sd0yNRNep+2xVpHObhDbD1
H4vUsxKdo5rHnbGI87IaHhyDy1KPnTAGWK3fOo70toQpGru9Pe4yOpAkVdWvtOg09omhPdSdIA+1
E+axtPvELEpL3TwOqLuG6s4lmfomqx4AEtG699CYC9HAqkhSANWEY9oUh8yui5irrAHYyd5lxIqg
EtdE1uzMhxEciI1K8/ZgMc23Lk0hQAlIwwdYjqHNBxhVYlRX3i4Ngq1sch6H8xjekSYvkiZnDJU+
gRMdNMhnj1Q/c6HCR9vFDuezBinL2FoogbjyZuIi/OZ0pET5J9WJozr16JeVd0sqpg6Btn/5QY29
WXfkkBsXIqUm9yKUpOV2pvAUzeDgFjMkfhHt6mnjay2g8xP6G8sYsuPU1pGQYf7bczQ8xVxuPbZ+
kR9ErcttwUc7Bgky2/RjPkfYva1N3+FMELSvgKRQSEAZPDIBeu6ONaHz3pq8MMqKJkygQGXFBcvk
zUDhW2TCrInSsckiAKmaL6oFPQ/EmvRmdoDunm05H5gzFd9QGve3YUfMHdRdf095IV8818K7pMXH
kfXWttbpD9335VPn5s0RXXXYZRrHOdZOMERIRflmcPxqhyScx4u+WILCyJgAqOtGBN/nRgsL9pWQ
tDloDqmZCCUT+8GG50ys1agSSaqHjIzkJrWZt+Fssh49haqEn3v1LZyt6vvBy8dTKSzzQhV5mlUJ
r9DGLtlTyrxHd7CtF1CoCRx5ZA1xmZxlR89pkfwDTXRbA4MY5176m1WFvgUk3Rycoa1uPBxXscgM
MgarmHVsO3P1MeXyQ5NNwaHIc2gpV3kTV8IOo7HveJwK2ty6LbF3Q2WHcduEw7bM0iJuXfoR9fJw
PwtZ/YYcB43mSS1XrExuCsoHXL269tFXYKgrh800qhsyf/BRxb/xNcljZLj2LgjK350s2H5w2iIx
3EcaJnr3toWQ4ba0yF3WjGUc8sY+tu6wvLZgulHMYgmkZr6VwM7tJC5b27yTGkUEt4glQbWpqixk
2Lhx0QOqfualRudzm842bpAmLz8XltV9AoLCP/hYDzvhgh5CGwmOLdKnSBQpT8K2RS1rKMkevu3z
w2CBDZDVtP7QClT4cVNNb4swdDZlY6y9pwLZRqPTZ0gmAsjV8a7GqS9VJJqSbSrY10Rct79CodtI
YlnvLdQNNlB+BuPPdNZmbprmhPx4jizU7KPWxizijI6R0xlyHwJTd5eVnbjSLHtbukYlj/0hmxGy
gM/O66GdGX06s3A+AnvjO3dzvX2/DHrp+Yv0L54Mpgw0VM6fX/W891FUno9KP5j8JnOe/r+e762Q
kyMcqEIi8Hz2KNPYXIPcvK3iLlTGBXa/YF3fgCVNEOJcM+l8HGuJ8uDBtbdTfq3veukdvQ6y1Hhf
1aR7WtLRHxCkyOLCiq4Jv1x7/OoTMLRVeqPw+AB1xvrU8i9//wnYYtEFdBVkGdft3CloJ79AtelY
9l+PvXsFunfh1wNSB8Ax1KvCBWJ//nLSblRWN/j2EUJGXx2Ug1Dx+juQB3oNgNKh5wGbLOimIcp5
CPhWj0XTN/SY2uUjpdDh9yf39/sv6cJEQgxK8S9YQ0AJnMcAfZ+56KfRI+QeSX/sKlQmnt8P8ba1
gWG4oDtA3wJ9h3D5+1fTSHu1h856TY8a5yIUA56oHFCQl18D8CyuQAXeth0WcuoCQQSwHsW21bYx
obDYzk1FcSiafVEOhznVJ7AXnp2e/7AnjfLjNT+4CxMBIX1opIBD5gDHeT48u7FMmHstPdY8j+Qh
4z/ff33LFzhrlWIWQA0Oaxw6nbA+Xc0C6RTIYao0ODrVzxmeNWKKUDuNDBa+TVD1uUZXXqP5/kw7
iJGgKYmwCxH9fEC0YUxWme0fqyEgm9ZJwSnyuwNN/d1YZ5tCDCjRVs/GtTZj1aTx+8O99DqXfS3E
S118G5a/fzVbUMVVlo/1fJyUHU/jIff/UgP8v/G9irAsiVcRBpzp2Zg7/pHDAbnElAye3x/CpQkP
TYylFQXvL8CzzwPUSJBDFI8wI+CTiMbK6KFtA0Varv/SsWWx8QMEEa/rj9o4qPznkSaCXH8MtHvs
UTLLpshC3fb9sawRb/+FgF4zkIKLKfh6+oFq0Nmq7ZzjjP4Yx6WsOlbdGAHgPjftlpb9J0uVn+3U
2/Ws2mWo33nm1/u/4c2UAJwe2zgorWgCu3SdCxR2S3FrZdMRqM64yMq72e2vGMJdDAHNdjC/wMoC
dOT8RTa4f6F04E7HsW9+2116CMpw9/4o3syKZRSvQqyQbnAtzrnsnOlYqG+kAoO+ejSVjLK/hHcu
H+wszurUxp0jDOsUcUBlwnVZINe+ssleellInxcrJYKu1JpmnqHfC9KhQISl8sfB9wLL6Cpy7g2o
BfAIcGygzQVQMc7Z9b46tV7bls547PqAV/CtBoCoNV2IWz7r+6jKsnYv81reTsYRL7Uvwq07Vt/f
/2grwODyMoHWWkiNgIU5YOWez4vS4lUOBhXMKlH3CMA4CB0kvl4euaSPh+IalOhiOERZ8PN/MMbn
4UBhcgLtu+ORQgsPsptGw58ENftef/KuaWK8OVeWoYHbAcheiAmzXthBB5leUpvxaIz90aF82/l+
F1E0ppBmTHlExyoRvvxB5mueJRcjA64Ef2dkrwB9no9y9NymA1lgPGqgskYdwMmKxH51k4J5P5z6
sYpTq928/yHfJAYYLWBGEEzEhMJWtjrUsgHefwMJR1xE6zmppvLBh2JmVkMsJ1TAX2Izg2ei85fK
o3/mD4VkAXZpKEFiGp0P1et7DdYlg7YTzoDS32UOj3LLiTWObvxn/ZemJn/iYbrigwJVhHvTah+T
zNSoYbuYr0BClygCXvPnXr7NWTaC9wgcDJpri1U62ujnA3JlTSs91Fj7uFSHDCRMhTqx+ussYAmD
vtqCxgTdbp2WYgkAW+H05jh7QWJm+gjB05v3Z8SFXQwhsH9RN1gIHqv9OJsstDS6wRyLptanKUTh
GPcR/vR+lEvzDgKA6GVCCRZ2o6soJUs7Sq3aHDEl0fLc027pnx0arWNN92b48n64C4eM9zrcavNX
ehomkbbmSDLgNsyv0HmemL+d8x/vx7m0hCHXA1QUcmzyBkit7YZlnFbmiHLWB5o22ISnL3njfQx6
ApMPEbMheCj5cM2A9G1yiomB9QQfahjRLySD8/lXy0FK2OBNRwE7JZJaqAS1G0p7VOd+tuylRm7K
3e/eNSTdpWkfANKEFgWuMZgt52Eti1HVC2KO/vxCcGuh3e/mGvv4Uqq1WOAsYriY80gVzoP4tkC7
cpzNkduPFDuwA7SOJR916sci6CMyn/xq79r3mfPbGm/+Hi2IrRi7Mv70cFmGFMp5eG+sO+kK2zm2
FdTCUOjlItu/P20urLmzEKudP1TtUquenWNY9sC/7yzn9H6ACwfoWYDV/td5rtQ0wxhIjk6Ru830
zQiOTp5/0c6V1ODiWAD3xemJto1NVl8Lai6Om6MReAz8H3767Zqz9JXH/8H8vrqlAMM9h1Ml8fio
cfJoltfKLxemNAgXuDss+x+uEaspLQYPXStwmY6s69J9O2ny0gIVdChGQq8wBMjyrNWpEcC+EDk8
uKTQq1jFmuq+mkltz0eF9jwRXzz3brbENqs/etnPcF5aZO3+/0g7r964sWUL/yICzOG1o4IlUU6y
/UI4MufMX38/+uAed+8mmpAOBjN+MIbVO9WuXbVqLRs0m76SQllwv2eG1fM9HRmx5g9GO7lV5H+Q
TGsfaC9e7zZqjaLKTZusPCOW3BP2YPNkY5hcYMIGLySICsqkntxC9X+YsfyjgJiZ6hXlhsDfhFF2
pHHo5+SV77QOfMv1zb+wZWa2bjJG0HbDGy/syNYpDDttUdFWjY0HFcfX/+nzInVFl8XhGKh8nqzB
Ji/3jf3nDQYI+emfBjfKY/N8sfw6rCO7b0c39RFKG2Qibt9ea2qePyJuRUDE/29EExKzTSdHstOX
SI17GECK/n0WG5/I2v8aAkocsvxVcqZok9nD8frols4bzcvk8UzW6KKbtKooHiheNLlK/cUkxm6O
FFCvm1i4/ef+6P+amDfIic/Qa9Mcujqd3NDa6d8rBc7Pm9pY2eOLu4ymMBwH5ANEmedGaiVVtXrC
iDbtjBElzZV5Wh7Ev+8LR9YbJbkw6KF3++LQOUdfOfSwi65l7ZZX458VIY6tG3tssw4rWrmXtU34
RVsbx6KFvwHsTAN/kVnNzZG+peDve1/udokdfEvU+lGpjP31RV+xI3I02EFQ61M5jq7BO26ASMan
dr0xgtp9ix3ebOCqEZUX42Uvq8HztRZ28ocMlHTtgke5bmJxa6HN/f8mhOjV8SsLiitM+ACb6jjf
GGsyIYubi7CRlhPU0i9akiRwDnkdmSRhCB+zXgWiY+6QluzV6g1jwRFD9aOipoNDOz8mMV0D4yjp
FE9InwK1W/n80qqffl54VyQ8Wp0UGKsbtNZO/d0BwNXf4E1mwgVmifCGIsT5CKBE08IxymU3KHdh
sfVvQZyYa+/ypSWfSwMkMlFlpLX23IjVSVOU19TJ7AlIktwUm8g2Pl3fVkuLTuYNXRjSsZc9pnbi
eWDefdm1rX7vRNVN5OWb0FH2dnS4bmlpNNz8s9AELxSeR+ejAS1LAkIaKWlVdndU0E/Y+eQbVxrr
lqzQ+WtDSoGm2oX2h4z+oimFRFN9fZD24I2uD2JpumaFTANSRGqvYgehmQKI8CZjckcNoKhfbhPL
2rf5jdmshIVLe/hvMyREJlxa4iNfrTNDh8F9cCnpb7r4ewaqJ0tXnhwrRkT3CN641tpiNpLD3Ve+
dDpJkbV0xaIRnk2GrkGDAOXS+boTq2cdocrAilTbVPqDrU3ZfLi+LovLToA38zpSrRNrWyr5usix
ye3YgILv6qlQj57f/rluZP6lYnjEavzXiLCDvdLy2srkoZvGpB7Lrxmgg0L7yso4+VtMUT9F3pD6
2cUDpNe71JksYP7RMKLAIVf3jqQ8d/n0gNzWpwrM8/WhLc6fA4Mo3eZwYoiupkgqvYpLfXRlo9jY
Cg9DbcUpL56cfxZElrqYLGAN2cvoOtYxknYTbeXgANcCMGVxt5HbmwnEiLVFpkgPbcui0Zm4jIYe
IouH3kTbPKlf/Cpp7r221LYTBRMyx6n9RWrp3kyBQGzSYbCPrdPSU9PtIittVwK3pbcWdA8zHoHc
DO3154egQ8klllrKAkVa/UiV8MEo2oAepybcNpTDNg4kzMcyS1//DrdOzQo7dvSLHpRNMLqV0W+B
Iu7L8f31jfOX9008FAatoRw6Rsd2PR+Z5YStE9BXw8i8nown4LRstNMDwbZ5L49KfQ9xsfMI0p3W
ihB8zJBJ6T5K4/K2RF3o6Kt5uZVaPVp5kS1thJmiiKr6/I4XCzHGBNkSxLicoP4++NKWOznYXx/6
ogVouWnjg9+RTN/5yMOA/rWQvktXAXMa2xW43k95vYZmWTo3iFihkq3SuXeh/lzaAMc7Bx+dDMou
m5o7kr11Q3/FKwmS5/Q4uY5/hoS94ttZ1nQRhrwR4Iac78BGPQ3pQMulo79cn7ql4zCT7pGjJD0E
xez51PWhP+GvKSlmkvSg9jDxO9IRnpLnUqFulPTRiyyH367bXJrIeZ1mqraZilSIpvyyCzy7ov8x
8Z5yHa4seQNDJpqe182IfH9/5/HEjnipys4YqdVI1BYjoJXTeFSDSHPQ9ZPjz1Zyr+VkWDjw0V2X
yLdFs8Z/tzS1p+aFJ2g6lp4HiG5yQarW47aaXvL6TjF2qbqRrZX4YenW4D5kMrnboR4TT0A8lKHZ
qjwUK9UBZN5seDmGKxO6OCAqcTCoAvQBr3S+V+wotHLHZ914e3VHTZKmd1rpe1tPa0gfxYm1j/Q+
/lCnwbi7vpSLlglcCPUgD7DFIF9L6KrTDaayqm8qWAEq6gaT+jFUdFTfXMVaCV0XwgsifYv6JuWw
+VlxPtBqbqVuPTBfhvTM4z4dD0V1z7ya8ub6uBYcF4ExkRhCNDrpMOH06Y050GMbyS5NDtup+kXX
QxN8vm5jYWvYVKeo7Mkz04aoBlHLyhiPoI/dfProTQejv33D943567A0OY7IKFjkfqp0Q6m4NbTU
46a0V+Zo8feffH/2JifpIrma/KzVEsVVnWgbK8MG/t43jAD2INwgnCfcUIIF8h9pMmqyKwfxBiHT
11Kdz47IhkEBEglkYeaiybmBwq77NNUsxbUfxkjbSDQ6XR/B/AHh6merzp/m7p9l1c4NNHKX1J7e
qa6exNauddJbLzLozm3vtcG4qeCm2Va9M9H7GH+5bnnBlyMAAqpsrrBRshaGhiKenEkzPHKi/aDf
mp8lZ99l799iBFwZCn9UnMSkjhZ7SmQNgewmcgvn9zjetp7sbQNn+mRq6UqAuDgiCAjhiuZYXryS
9N6BlQRkmdvW5nu4WT7MnYMbKY2eRnstZlvwaxTB/9ma//5kb0s1nazqEPPm774lyTeleobEHZxI
63xOnXplkyw5G0qhwA5hpkQRXrgjNCuzrcoCadrR1E+oBtkOD9rglUIIfzc7pTnQrFAqzHKm52NS
6QexvIniQqY1W8ehkfz1qV2SCojJAQeZ/Zmw2Stfp/cdUkp37g8w7qNhjSl9yeOcGhA8jmZOwAoa
bXL18mD2d83v67t5aR142OFpmCILddvzCRqq3mpGj5JW9HWU72zN9dZ4yBcHAG+Gwh6mBC0mvx2r
D9DYoJ5kp7/QdTaSNe2GywtSI8ZgH5Fh50/R5yuql0RBFVlPRkirgH/nO19CWre1YNgNkXt9ui4H
gy0D1hGAQGSsRO+cZ7RGKuFoPuXKXXgfeq/eTeefF45g2EOpMWV8Pntn51tnLWZaKJfPrKlk2UCg
UWwTf75TjCZd3o3xREtPUEEaMT21vr9py1vFuC1UeWc2v5S5V1q6V+gjVYaP16fvcred2xfG50Bt
RbdcbzxJzqeSXuYqvGtT5dWuBSMgbua6HvglMenTOX1WTjGDVML3ZUs3ZrqJrefrA/kL9Tq/5GZU
Jf1Y4LGINEQoWD4BtogIgZ/IzZeHqkvNHlyfZnwI2jB6YZbpds3T985YN5/bQtUIRIsw2EiJ4m2n
pKDxvnHq+0G1qkeAtVQfJy8KX1qptY+NPrT3ehj4bpO16e0U+enR8Kv4WGiz3OsI4oDGcMTSCUXq
cWdk43A3EDve+CQaNjV4iFtEy5LvXRn6z1SeBmr5tvICt6f04o+GfLDGoHC7AFKZtpqSjWcmNCv4
U7zJ0J+Evx8WtD5ulezIxdPR0jYVj1EedUCZde3TEDkfmrz5E/aSupECOaFLbgqb6UAeLLitxtH/
msNOeF+NdnuLMlcI1qkrzT8DWLLfiTpKu+srsbSl5puYFze5xIs738rosJJTg9UunxKaROndXqNT
Wjr0JybEp5tWe1UWFJhwDm1Mu9Th+giW/Bf5iFl4A+nHi4Aiz5nJofXNJ1nuD6F0M5W/i7TZ6N6d
T+fhdVvLQ/lnSziAQ9noiV9ha+zsoy//Bu2w8i5bsABCAhZT8mwEgSKDnZL7mVZy8z8p3aHYG/7N
9QFcBkQzE+CcvPlL/SSr5/eV5RekC30FCu/hQ8sTqDRmlM+NvpbFWRoGWvJEsHBRzsxP53bqKPRL
Sensp1D+1t1n9pfXD4Nx0GxMpHwpOwXLlFQEvmM+KVptPw/2BF0H9KEfp0TrH42Onr/r9tR5Xs79
Fdz7XI5AOUHXg7c4H4/Xtn43JVUGSqosn/tivFVsGqL3VRhPUBbZMlRN2VdbLuJ9P8X1o9VAnBRl
WbDxmkqmLZN0QW3XzoccF2XvbTMpD2OlZ0y+bW21Qo2/w/6rPs9MB9tcytuP1wdwecxnj26A8kKW
kyqL8Pv9RGk6KZ3SJzgC5JnntNY21auLKwjC4NTJJxAtXpRrA2JtnSbO6MmSy+0EUK42B8gjdtdH
crmzZivkYoiHFsKVrApyNWqt6Enq7hUn2PbT610iFmZ9Y+gzkSUSL8DA98dBl7P4SUvljWHR5y+3
m3748/pxwMnJQwghH96UYuSYjwbFuzx5Qpw7fx5XmckuNywH5N/n52k8eY1EStMHvcHnPePrFO6l
5h3cGc9lc4yao1K+2i3qSJkR0eG1SFyJbzqqKdYoD+wuNUseLBq6836F4vly1WeJcfLNlG0hnxTR
kNDLWZHd5PVToaI+cczzFb84+6Pz8833eYI4QBGB6IrnI9TlIHS0qH5S1Dp66GQ7+ChLXXAXG2b1
Tve6/laTZGszBP1a/9jiyNgBZLwhs6XKdr5QgV6oddKU9VPzq0s20afX7rJ5XP++LvhheYwh44iq
+qmM0IBvbrs35EMohdD/QfiAIBT/Pf/9KNhCWYHLexrgKBg3kbYWjy5NEC6LVSFbyFiEg6L5ip4p
Oks/Vo+S907WVldgfsUKi48OgUF+AHU5trEwBKVV4VmwffWpwdbez3pj61WwL23lJLWcG39qw4+8
8/It/bv6tpB4ZWydpit5dXuocOEbDOl77jno98heteVkf2LHKAia+Z1M24jZHiTqqM9xp9q7IA/s
Q+kkEgQQY7Kj4gAtr6Z+8PvGeLQ9Q7qJggzkHmyG06fBMUdzo+Sqf1PTF1JAH2fVBzmPpvteLftP
acMd3pthD7SklixpW1fyuMuqwnr1y2p2ugjW0aEHIaUYlqicBfirA/UJRfJSg13x1R7k/PtCXBJW
RV/X5rwE44dUf9GN79fPwWWQeP59YRM1nRJlqS4pT30Sym5fNfWDAmIChkW502hWD9TwMVPk8tVu
iw2FeAi3CGy8F/20chmo7diMpdtOt1b00S5XrtzLs3H+fWHaSrtqvaLl+x3tugruY1jxiwvwUixw
rIlh5myTmB2oA3/oh64ogTe/T0BnGANEeVA3wN6bSA9lkKBG9HXM0t319RIJhkkQIAGDYdQJHdvB
xZy7lSL2U1+BGOTZUwL4B1JEEYsREsA8NEdpM3hj/6jEub0vW/lr1MXpVvfMZzmI+D1aBxAbzoPb
Eh7XXZrZH3iDxjut9WE5S6fmvvPbT1YCT9n13yzWqC5+s5BrUtS0NpTUyJ4LvYAwS3pxmuDeK5UX
ZPMOldZtM9TEHH24sVPjHYigbTupt9d/g7AhLn6CcJuMjhdD5cq0ydNXSbrTIOL73wwIF4rRBYMc
zGNsP0OcVcYrn5+X9cQV/+f3E0TyIJ03gFj95RJImwJmlue8zCBpeijS9y123jCGEyPzJJ7ERlWE
ok8oYwTewNGki3Vl864NQti7Icx2dTIPYmbxm3Yj7IRrooGCP7uYJ2Grwbxp21EvZ89p/y1qb3Wl
3LflOz3ID6q0hisU014XxoRNBYe8rDqVxnjGb7V07xkF5AyfM3K1afMpd57gfT3U+p9Otg5h/iXy
D9eXax7LtT0hbLlBzWEa9zDfGxtLowPzLol3U7/iShetzElJmgVgEBYjzD7JvTLp7ex5Qjle3SrF
MW6J/vfXx7K4NUCbcoOSM75oATM9ySdZwfGp072qHJzykNcrb9VFF3BiQpiuacqhpLPN7Bk6zrj7
6lgr31+aKHsGfXOjzdG+8JSEZqguA6XOkd550ocjyJ/hWEUrF+fS/oaKRaO6wWMezvLzIwqBkU8F
iUEU9lM33XsqHTX558T/OMBbdH1J5vkQtxc1FMpD9px0ER8v0NRqmR47+bMFs6Kf+1xvH/3+rh5/
5s1NaqzgJf7+8gtzJv0SVDvgmxO12cuJjIGPJvhz4jXdxuwLmFSjzKhu+G3FJhmgGAyMNt5OJA+g
LLPrHUDG/pj2MOF4kpTcONC8QHHIlWL3aXBnam1yiA072YJ3S7ZSUMAt18pl8bEujP6DguDXHgZh
67FGi/a9XJcfjaiM93rd/DDGpP0IBb31MTPNaJep9nA7KKEFo2qdlZsyt+FLg6L3ZxVGDSoipXcc
TY82qoYsQlVM2Ueapeu1esTl/rVn5ANbDDpOitBCqKZB9emPFTXubPjspV/Bhq64/8szeG5AcP+A
R1CPDTFgj0fYZnYQMsrNGr3/shEuMnC5pBBMITKD/SydzMaR3VHPduXUbCfpvV6vXDSXRxE8Azis
WUSA/luxCggJutmoUls+sypbzXwYs0+188nT85UjcrkkqkJGEs4xYAGAAOfBnlyYstoEncQmeM7t
bWpuxzWpvcvJOv/+PM6T70+F1QRDxvfnRL59cIa9k63AQBaHwAMGx4UCKpWHcxODgSKO5Hjhc9BY
u5qesCBf8YtLg0CPYy6bcLYvoHGpWciBXmbhc2nfh9Exy3ZxuvIKWzMhuPbOl2KopdLwuWu3ag5v
IY/VlcOxNE+noxC8+2hlcqMFjMKsD00Kodfuurdd+b4tVJRzFDi03ET2Qk/++CkSj/5KBLwyR+I9
PlijWUFQG5JSezGLP11Vweu2ch7WbAiH2y4LQ7USbLTlVh7hXLvT12JIZeFsc7dy5P5DtiKeuREq
2EIq0by3ctjelQKZ+JvSfIiQIvI+pZq6bbRb+Nvb4Hdr/pKc31l4E7SHuKoP1xdseaz/fodwNh2t
qz0YO4PnSd216gHRV7N7gwkaWnnnwR9wCfmUSJaMRROFzzCUa+ax8z5Ua104S6M4NSEcf6vqOiuO
g5B3xVaGjrC5WdWMWlqwUxPzTzhxYl6g15UETeNzaH1R0r2U3Vjl1jSO15dj6fycWhGWg9tA8aXU
Z648GtBvSvktawHSgyqHBpZUvH1DYxojlMmC51y+heW1gNNR2b9hCCcmhLXQSOR2dYJ4vdXAr7i1
s5s3fN8iOiVuBEOsCwFELSlx2YRm8OybG0mGUHvl9C8u9Mn3hd/vaEWbkw4LnlvnkeJ4lD3a0FOF
b1mIEyvCdkL9wwgrzwiejeSgRvcxHt9eq8KzI89DUaLdExPCXupHSLaq1GIhvtjG1ra3wGezfsXI
fGFcMyI8Hns7AV6dMVt9kB3KRoaXCkJX43uLQoj1DJtdkr//39ZfuCWNIVAC8C7B8zAeoAyP1lzz
4hE8mTbhiuw0GhPNYf6+tgXxY8Yrt/zK98V6uRRmjh1afB/azPp3ssb4s/Z54WmlNZFVVRELMqmb
8ov543+afEO4GtW40Wx8bfDcNHdGeVil41g8fHBm0fJGuQZY37mXbfratkZtDJ6puxol3HSPIVTK
2ssbRnFiRdhCQx9YvVrhBWN7a6QQa++uf3/xOjr5vrCFarjcct+Sg+d6uu3cKL0d+hUnuzJPYpzV
5qqn1z0j6IGlUVJGSKf/XXhfXj0OygL0g5CqVeacw/lqlE0MtHzw/ecm35TDtiiOQ7PCp7CwXRFi
RJ+d5u+ZPkpYCqA4oV4ErUT3vLdxrF+lPKx42oWpQriQLBefBzEsXnmy7skx7xPPHXptN8b3TvTB
6m9SyGmvT9b8SwVPeGZnHulJgKBokt1RhPDcRPpGmRPRjGfVyXcm+i1D+U3NVyZuPgnXzAkXiGr7
A0oNmJO1L2nkesFxTL/G+rtIW9PWu9zNM4aTEhp9WHAcixB7D9K0aYw92TXMGzQUrOwRzvrrc3e5
C2YTpM3ICSwknUyfVwMETYqbqVvL1/dNsBYhrlgQ4fuTnUR1+tdC+HVW3FhLyy1NEkgVQCsoW5Fh
FJZDaVB7ybJBcUffBAdlvC/S8UbKu+P1ibpcdRrN9RmzS4YRPLJwIouIzgrQe4qbw9yDONNRqopf
ilfue2CRZd2unJ3FUcH+4NCtBXmbWKaZimFMx5pRpVJ3Z4Texs5k5DB+Xh/U5ckhYyMDJ6K5wkC4
XJg7+PQBEAfEClUw3Edl/762qoQM2fSz94z7bJo+oC+98py/9ArYpCg/rxUPE7ELJwg6p4r6hEaC
FPr0KU6/j3gf9KVuKi0OV1zD0uYDC/nfbJEQssaaVhlRHiiuU9820xMR0vUJXPm+JeyKKDOldvI4
obVJIyFCM68ExuE6mS0g/eDf4W+9aH4xzA5cL5k1N9Y/hOHPhMrH9REsbTQoWhHLRO4dS8IMwd1S
AvUyoAYIEauwvcA8qoYNl16nmSt7enGy5uQzZCOzut98xE78dNn3hdJJLIZu1jsq/FtDe8tynFgQ
7jTUm1V/Km32s1x8CKL8A7XbtTSq2EL6nyVBswrGFOr2Fy2Omtz3sdRYzJgZ+Rs94ooJ5HcQuX+S
Am1jKZO+9av6dz7RgxMEIQKD+Y2HMmgdSRuzLPbX12/pOEHGPOe8AblArnk+qWrYdnI70NViaNvy
s0SHkeKW0xtWzpjpQWU42+DHEjaJPI5W16KL60ZakN7YA3p7ZWGt9V4s7Q8DzP9MhkCKRmyKiJ0e
WAetWG6IcJn/kTv9Ddvj1IAwV3bhdR3+UHGt6F043L/lrJ5+Xj1fiko3/LgaJ8WdPIAPu/zl+kqv
TY+wCOXUGR3EW4orWTddcZvLK99f3EnAGBFOhEVcE6ONthiyOG11Ba2+bVMea+fJUd4htPOGUZxY
ESbJK1N6bDMNj1xGO6UNd3+uf38BLAAHBV2QRJZQrF6W0SQjIqgBjBKmL4byITNjtFTcQH1Uw/xd
hXSu0Xg71G6RP3rq+lc/MTFOqxJ4aRM8nXht581UVAFN0K5tQ7nqZ7ub66ObXeR57Mn3cTr0cVp0
EYhJWIQ38yJR6C6Nh9wLN4ZsV1tDitvPAxHQoVPl7NZAr2ol4l3aGbhrGrodlTY2EcSXRUpbt+C2
3D4D5tbmyfRg1JTX8sZo76gmtitFyiV7VIrplAOYRpOpcE7DMQ60yq+5VRXzmDb2TY0amnmIvJXZ
XDpRp3aEvTiOAPTzsZzH5X2Z4uoGSZnPr18wCIC5Rlk3/SLCKhGqnBwFGhlvzI9GED1AyIK6ajc8
JCrK6XLy+iQaU3ZicJ7bk0s2CZQosGUMZvUXo7vLzXJXjB87vX+DL6UfHvA0ZDz0bYreSJW8srdk
GYa6Yts6W3laE31fWh3QwoRvQAdAp85/fzISbRoLKoojiawQXZsCwaLXl8cIbAzqe1ydIN5FljrE
T0PfmOZ93Rc0aLuFqaAi+eP6DlgIsE6NiLfamDSVFQUYyXv6cgnC0cu1QECo6uEthuaWwhnNe9H/
HSFpG6dzfddpbmrpl9fcV/3H6yYWloSbmWICgDX4sGQhvorjNAwt5K3dVP/iO7/Bql3//sLB5xUH
CyevOXqYxIOfK81USRId+lH+UNVfuvIYB8Y2XesoXVgSwiW4K2c6Z647Ye92ZankI535boj4DvpT
XxDmuD6QRQu0Gqs0GKpz4HS+d5E0MkaSUVANDMU+TPuHZvD2ZbXWWLxkZkbTQ5QKiJRL4dxMoVS6
PdrcdZP0IE8Igk7RtipWHmwLi07nMsgxaiDA0MUHdj5kk9ZM3Gle/iiPj8nv10+VBscWRRGEtS5U
zE3JQeDWpr0/QXMPHRY3LZxPkyev+PrFqeL6ghgB9heMnU/ViKixPbQ9W6tTj6PUHeKi+RIG8Uo5
fCn8gNnBsBWVdnwkd4S7C+xrXJmZj/91HG9W5By3WhLeAgs5xKiebpoouMl8lJCK6V1W5T+hoqg3
LZSm12d1IVDgZ7ADmVFejuKVPZgB8ulOBH1INxz6BA1lI/3cRuaL5gXUB9Y070Va2PlRBJiIs8tr
FYYZEW3f0djhJV0DGwRtg4epUKJfbeV0KKk78i4oh24/OgDABlNKvlStZe5yT++rTY6U8ht8CGma
mbONfpmLDki/sis6DPglfjBs6PvbjJ6z9VMaCNeabkUM738GrWkaZFAYumC/H400KGuEnl3VzNuH
wI9fYmnwkWuM2+CYmHn+mEiaeSdXer1tPNPetZL1hicvB58nNbgxegVEX2Z6CTq+LY3SQx3sNbt4
bjTr1Qg+1vbEhHARZz39VrVGqzcpgY05POiOtKt8VAz9NUTkkquZnx+QiNGGBE75/JAGk4NWs5JM
Ljqj/rBJXkmr+3fBCI5YLQ4GNFDC4Yz7iUzYBMFmv+38R0teiZPn60+IzudOCqi8QPDRNSncK07E
G7lTIXFSkgLY2bcwkfel8iH1fXpw3yOIcP2ML92WeLN5nmg8BLZ3Plto1wVO5lWje69aLwe4gV5e
/33ahQ0cCEVfutzOv9+WOgXGuBldWnqbnRk8TupjuNZlurDk7C6VGwYPMmcFz43wiBusElk/F0Ye
72NUfbo+huXPz6wYXPXEYeIc6X5rSjRdI6HyLTNuQ2oC1w0srDm//58BISTKtFqqkgwDuIJjpVaM
ots59kfV6PYDjIud6u+uW1wcEu3ydOnZc71OeLUEsd2PcpgYJG33oX9MV677hYuSDJqBOtV86nln
ni9I03dVVleNhQgWAuXb7jmL3jCAUwvClMVd0Zm1UVtuNv2KqQaFmrWyKGtjEC77NvRhpKwry229
vaLs5WpXr5yNZQvAW+GM5x9rXqTTx4mnGTlpe8sN6jtSs3n8Tl1jolw43izEPxPzTzgxIWWlPNZk
3sBrOptUmr2hHn/LPr1+N51amX/FiRUjsdWpmhhIKN9YyVFdg1vM20XwiSgzIkGgwKQO/EX4vmPm
GbDWxHKN4LuZ38HFXYTf9a/V9HoAHOUSyhUkKuZ6htjhoGQw+thZbrlT8rWWfjvF65MSZ98XVrwo
W8XE31quZ3fbXt7XoDU9/Vcxrty2yxP2bxzCsjc1Gkhdxzh65djpN16AFvPB++G0++sLv7i9uDsU
ja5P/QKXj5iKNJLwMV3J+JHQ4GY/xfr2lW2S84XLpP0zIviq0mvVTLc905Ub+yVI1Rs4Sb9fH8c8
H5cb7J8J4dKNRlUOtV4yob6yvpZdfPCzbqSRaa1ja8ntchtCNj1LeqBedn5QhtxHvgl6AlfKN2O5
89c4TRfGAaEoOS+Yk4koxQdKOSGzO4wdTG3O0Uhv21/WGkfBwgiot81c71Te6GEWrlpVr7umh2/Q
bREo/xmGKxtqaQCQMis2/6pAFoSLwyxlBwlag5uwAHkfldugQhrh4/XVvhyDgwVuPnzJzJUpjMGE
eEpGXlh162E7ahunu73+/ctBzBSPs/bjTC55AbyYUJhHf4z0dE37KNiFfa7GRz8wX33IMYPeyMzP
S6QrFkFtGgHySpFUdxwAeEgH03pOlXdNfFTlT9cHdHnMzy3NE3ri34PGlOO8wpI0fHDKuxQkuAJa
EyHh63Yu46BzO/PEntgpzEhK88RBrgXGGV17astkUzTuoGW7qnrXvB6GQwMLBXnCbI3dLJ4W26l0
Hxo31bUsn12ADrf/gMblRp3eXx/X0oY7MSSmWPKxSGx5NuQhwzy03yqQdtctXDp88DfQNtG0NEN+
xC3d0wAMC29pQElb7iY9Ri0o6n8UTXwIu/iHOvVfrttbGBHAIlK38yvlUi1Ogo2ya5VhcK3e+pWY
uBorenUZZPYxSGNQIiWBL7KPKVquw9qmD25kvA8OerCyJguHVCEwMueHD0GqJuy1BiVdNfD5vPUS
t++q4CGJV9ZkcY5OLAhRi2G16ZB6EHR7cbxpmw/jWnC3ZACx59nP8wf+7Py4yIFthZqawfcbjtui
MTed/0qhK+5ekgInJoQgOPVtc6DbE5EXIsdm2vXkB5N+JduykPjBCsrbJvlBiNrEpfbzUVO7lt3U
1beozmfaJiuPpn/0pS3H0Rj3qDKYa0WOhdmjviaTuSWgpIlauGr8rkrjqmlIdav91q5bepNffw9g
gUQ6ZW/QayIAz9PHWmk1FBMy/4cdZADJdl18vH4QF/JHKIORvEW5bs5/2ur5JkgSzUvajlpNUTyM
xniI6QGTM3MjJ7d+++Dnd0mX3hb5qwNZrFLvIH0/U9eI+VwSvXYwqCTZ6xil2an72Zf6Xs70bzDd
vDoNjimazojIqRCRDT8foBoaqSK3OUlX5ybrfvfKo/RK5tZ5l5+ZEE5qFBc077Ql+dZG2sX9+FDX
8cpeWNpt0Azw+7mxeXALMUcppUoZSyG5zajz4R1rHlV5jSB24foksIR6h7oN8Y1YigqyXptmwWtX
6p1D6iRPaWlvzRTGy9LbeQoy22FdrrjRxXFRPCAtQj/MxdGNpYhnfsbqaI2/MchQ/rq+vxfcNJuJ
xNHMbMFTQvBxuWl3oVl4o5uHD3IZo3Mdbbrw9VcNxCJ8nLAWjKToSNGcsOPaJ6WXwFcUVdM2XXso
LUzTmQXBj471JEWdggVWxP7arrXJzv/7+ftlJldzaAwhpYOumrCBC/p31MqQGjcwyrs8DfVNpOQw
04+PZaQ+2n5pbmJFR+RkLdGzNC7aG8mF0goF06ngRMshqPKgzVpCqH5bB962fz02iaHxoACdSxyA
Ezg//ppnjno7Bq0rNf3GqN+N0nHoN5qzv77Plu4g7KAFhNI5qXgxB57LEqAICTsaHINtfpBr80GW
bqrmzrSnG6UJdnGWHX17ogNype14IbzW5pQDFy3zeJFRpl41Sb4WtwiffJKmeJu0d2MLsi15PTiK
uTwxJNwVo9bMCfOkdSdTg+I530QJDLXXJ3JpR2iQmdGRKvMyETvQKQ+FVlQkvZsmL1IMlG3lrC5N
FiEnpFKEPKBoBUeaqO3gFzElvjK1Dw2+VGnNW823kddYcW3zzhIP1Xx1I/JAKe6Cdgo2YgM26axz
+/r95Pf7uPjuSxQvPP8QFl+vz9qSm+MRAoCW1++MIzjf5bqemnrWsPvUwLoxB+iM0ij/JcnySriw
cEVQuvhnR9gBU90pPcITrRv+Mf36ofqpfWv6/KH8+YZdQKLO4tpWwF2Ygttu8ihNtGJo3LjbQfe4
JhO1NF0z4RGVElRYNbGBoo/DtMvqunXbMXEHGu68snpv2WvY+aW9DKqDbSbje8jbnK+KCVBB7VOT
8xIHu9++staHvuS2SWpCzsVmpsAqrnoeJkofeq0rZ24e/dG7FwJ4pX1X0PAVfbOyw/VNtnR02MrU
yUlvzjq958OxJa3KkgQ/49UoGgZfq+JnOlE4XksXLHCS/KX8/K+heV5P3vFOT21brWdD6aNWRzs9
G95Nk3ejmcWnUms3st886XF+SCHD2erJr8g3dyzyyh5cKKPzM0zy6jxU5z584eqo5cKeGpnLKVPL
B6NpHvowo4orbyvDhFWg2TVpiupG/K7uMmcDbPQmtLWPb5hzfBXFEEKYi4d50StOlbccOLXVN2ly
Y3fPlvUl99a0Hv96CNFb2c6MSwC6RT5W2EudmRiD5OFBjB6JbD+7z8fhY9F3tFhW/UYezV0a6bsw
e7Eb/8fQokFnpEitT9m2ku2fqoxsXD48tjYlTWWm402erFTZ1/IaXcHS0QX3Qz+Cjv45L4jzvdFm
PiX3kAlJzJu8fBfTZm7HrweWzdymc+IAVk1ScMLKk8V1DECbo6vLD5lyVL5fX9QFv0DaiLINoDK4
ucV4MUe2vYUacEB1ut4UL8b4epAxD0bcG5coEE3Tmifx5ABNUJ55Rsbvz+NwW5IPW2UGXHA9OkLF
BDx/Uyxi10Yqx34hl/3gSom2teyUdPRzM/7UjI+B/MMb7+3ywxvm7MTg7JxOhuQXuRPbHm/8Unon
1erGTr+8xQBJXTwc6y56N2qc8Df68uAa+r76P9K+bEluW9n2ixhBcOYrWWNPxW6pNfiFIckyR3Ae
AH79Xei973YVilGI0nmwHGE5mJVAIpHIYS1/w/7AcPEKRVczIl10MLmSAq3V2RyQf1OUuH7w4hnv
KVFUTVcCDkiA5boGmuTx2JGWyBi82m31Cdwy+Tdt8XfDMmSBj8bIou7TYLJV/NsrF8K5wI/cwtme
WFZWDFlHpsgFM1DJdkDVDpvskz7c/4S/kCP5JlYXbt8BnD0qPP9Z595Dl46fU7/b3bYAlTpScNOR
2aiqecEOzUi4GS9O97mavjMVTNTa6bfBVoN7RfB5yplDwwHC0tgjAgW5/GI/xb3iyljxkJihAeAo
6iyo5fiS86qXOW/adGSRxaegN9DCgtaP/vvttVpTQvD7AFsJcZQuY007Fv/vcayWDNyqb3WtqE6s
CUBKD/loxDcYDpK08NOm08u5m6MxRXjZp/v7f//556UAs/PMMa+Xfo5atlncsFBFmGtn8fz70lnU
M/TZLTO+71kgHA7iak/IQ9NsZ1XJWSHIl9qV5q52SI5p4MjsN10Jkr5Xn4eljQyo4pW5LgizNz4e
t9clgsobbM1L6zlyADHtW1mYgCawcN90wOSzUWFeazYMUhe8nICkdQ3ZO9ca/nvGsPvL96b45OlP
jaVwKmIHpIAH74v/iZAXDlMLPfO9aY6WPtsDS40NmDwMu/qxbJ4cJwtmlUmsuZdzgZIX6yqL9MUC
gc70g5aPc/ZUt99L1SWwvnKCfAc1xGvIYY27Fnpl9TnSfFzKGF+yUoB1Y+TkD84PLpv/L0Y6P6hx
xyV6gWF29Wbprb2vqbKRq/uDOQ/kozB8jinxy9sMlBCEdQkcQNvp82MxTe2zP8xlGBtd9egylyDL
pk8Ht+f+IS24fbit4No6IvhHahLd2dcYpTYvkN9nmKqs409EfzDZZlINbqpECIM5uz77GiO+aNDV
I1J/50WyIf4nH6MSt/VY86Mf3YxoaDSu+8wd1lYO7Q0UEdzv/WbUFaHsWv0Anb2YpRWrdA2t6MUz
j5tlxPA2OvTsNgCnRzU+8fIXt/Ogdn5YwOF1M1VzlTAv+fCi1uu7yKzAG8n1g9YCD4hnMhKN5Pvk
dduGzLvGePSrDcCdQwFhd3sV17YK6XfBeYA/r/KUtZmCHcZY9GgAZF6I2698YY41nZZGUyHUy3QE
opqAKVvIsYGLAIwb8VvOzUJDi7POUPbxJr7re7AsvKK8sEMqO7S7zUCWsISjN+c+6JDM1sBZoj84
oMaYtxWNA4v8bOanofqlj5hWKo5tq6L8IGsnE0M3ohyB6P8q1ek1Pq86E6NRi7WPBzesY3IyRyfE
Mx0ouE9WtsdsLSJhQBr+sK1j0b7CWYQWQxhivk7TEQHQpilVKXJDOIQrm3Dg8pCkBM6n/Gjr3Sou
QFGpi6yBRZ/8zAsG/aBr8yutf2pV/uqM29auA+o+sfY5q38uKUUr8RQ0S7ePTf9hHJtA6xLweJ/m
MX/1ehIm/awI0te3F8sn2i4wKiun6vqiAuMuwfa2+RffSwO+vOjD29K2O9AbhQ24jWi89dk/1N5Z
1RM1H5oqSlmKx3+1MUi37UontF0Q19RxgKrAq5O/3m3rYsRC1AEEG+zH7PGZ/cWdN7OYYtZi6nv+
xoFP/iR4S7ZOxVUdFCvHGPkVjBmJUBi9+yLmOBOVJ5Nmdz22rNH65qnoQeDI8ok/2HzqQ29p+s9e
MTZvneZrx9tKrkr+wARFshTRjLDxM8m2UdgkR00nmj1Anzn6hvCXnr9UXbKbgd6xdPe6YeTlkW1E
cxXmAuC1pENdkSK3mpwOUeY9Gvzxn9vaXIUW+DpYM4TdowKFo3WpDV80a9YLgvpNbfthNRZpgH7g
MQSlb3YAAGqimDC5coeSPPnmmlutn/15iGbga7IyNYJKRwcEsoGKZbsKOoUgUZlC9ktQOEhBgGgM
LYaZjRFpJycEiLz3iGkLM/C07N2YUr7Heqv6olYXUwDzYYQGFSO5JlX75UhNxxoiwp56C4yC+eNS
v/d3P3CEamdihIWeWSAimGEyGMSYlb3RrSJI2ffbVrGySyga4nSJNBCMQ7Lx3jHLhpCli9wl/TIu
bflWNQsJTT8m325LWlkyjICBlhiTmKLXRjrHHnXQW5lVkBQ7PwCgddKof4zncjuVowrEckUrC4MG
6O5DeISmd0mrKluIm7R2i/m/13p8Lcuj7n6+rY5ChJzXwPyqm9MaIoj20IMDriUvs2q+eFWGAUgi
BwdX5Jsut5+inppmbdxEfebOyM3QCUFMWb7QeHEVh2hld+ASXE+wDmOQWbYDI2m5P9RNh+LxdvGO
9nLopwMrf95etJWjiuYETEuLVnQEzpIN0LhBQtDJu8ifqE2DeiDsMGrg0SBI3TzWQ1oenHHJFI0k
10n6jztKYOSico28rOQhYk7HzEygXDk9YEykiR8b9+QSnNeThfrO8K3ITnF7pJ7icFnYn4toQ8gF
mjjKL+guucqyLGM5c82ou8gZiuIIWuAl9FxP9US4Dq+Bq4EjjPq1mHy8ArBuXcrY7Cx1lIzD55IY
XyeDhJOZbGLgpKO9ptikY7Mhrc1DH1Sot7f02kYNNIcB5BhJKhvPSemokRi4mkyfaZTk06bQE2CK
6MH98E+Yfj6TIp82y6R1m+gLjfxKf5+Rd4sXb3tbEfFDLzfrUoR02FLbATjhTGjk0H94/TaiMg58
mb01Po/JX00auXd3BEk6SanEtDENDQ8GGqVm6BM30O6lZcLdBJVw3GAWGPEFy/2l/1j8pu29ARLq
f7rHUnGqro378uPSz88Hr/IKjo8XxiMnmyl+u70f1x7p8vvSoQXiPwOVBfZD8x7az9w50PxgNYfb
Qlat10HCClzk+JNIF2zi+Fpi9yaNcvch6Z54+ujYimaClXUSeVzMegjKMtsTep7d4X3lV4WTpzTS
AUUZTLnCbNc/j/oxWovQWyR3aHd5bTmmVtCIgY7UcIMlVaVxrp02/IqACf2vBPELzhSgxjShw5DS
qDScHSvhWmh6aHJ3T5z4iXOq2Pc1hdBkjOIX2s0REEt3RJqNTt2j3BUNtRfMZgGa8PD2pl/XjuEk
kTYW71JgsV1FjHpce3POGDQq4kfmZ9+ShT7F9gjAbv1RG7RwcMq9RcaHlGhbsrCQtfVz5gyKR5Qw
LsnjXPwMaWHB4dz7daHTaLGnIswydkKX6ravh70LaEC0+P/OukVxJV3DSn/ojtFSxBSALrmCLgBK
saf1E43syY2YXx7SPnsC88GuA8gsX+gWDC/PLOUB8ZuN2S9hwXLUrPNTCihdvSu2Leajg9sbsnIK
CRgvQUppo1H+6g4ZR793FkMvI8I7NHJEYBbYlI2q4Lni4CHFR+3OJgIIXjKswa3BT+a6JVqgnrgH
SolTmr+llRM2XREM81tXfLmt1qpAvEiAFCXmnuXWC4z7aAudchqBNtKd+iDluxZ1vSx97iw36Bsd
mYTifocGpH6wt4M+Z2U6R9PqZcoHuAOzPYzllpMEc+WK9MTqdv0rQx41SGo8fgYHeqVI33kpJGR/
ZYuKEWxFisCURKcpZg5EwubS7XgLsr4Odasoqb6y9mtB3wvj/fYGrbiaCxHSAcwWyy3IbFfRqB9+
G/7+9tdVCoi/P/ObAw5TrHdQIDWeHDQWg9NMy0eFL1u5JS9UkG6XejJyYrYQMpCvg073Ji2A6cXD
RAVKrBIknZ626zqGO66K7DFIzU2CtsXiSE2V+YpdlXzihT7ShWxljrkUFcQ4yxgWxd9uCfpNGyyq
6Q7p9q1b/nRb5A5Bw+fN7b5yysCh+2oGKXR98kctLBH96k86XQJHe2oX8OvV3/G4CefJDXy/OPBi
3npGGzAAK1dHg+6MbPi8EL5b/C34UQLf+A2gkqAqvpbghq6MCimtTeuSTcL1TQ4SMs/+W5++FFUS
FPkb138yJDaG2kAHxbufPutEdfuu2CiOGjIbomR/zb+WTQz87LRqRE+DY9Tb3s4Va74uQcCFGmI4
X0421javGscumsggLJw9zCSqGl9XTgJ0+FeCFCommC/ntZs1UU0+T/E+Y19tbXv7sKmUkLzFOEyu
73VlExHvp2E8ddXm9vdXzP9CBSH/7DBPQ6c3eoHvz/pzOaNH98iXXTIoTrOwbsn6L6RILkN37JFZ
BrbCNZ1HJLaCJN4jFgqcZqdp89Yff97WalUe0BhBTIhMCThLLrUihV5qumHUmBigYZOUgVtHurNr
5nhjaI/J3YgANlq4cTthlAgQOuhWuxRnI2NiDXNcR2wxH63+e0nvLtkLCeg1AEgo6LPRgngpgRsm
nqFJ0+BR/5S7waBqgVs1s7PvSxoMXB8wdVvjNNrfrPJnXSiC31UzExCZAhMG72nJnZvluLC2M2AA
YAyqx7fM+FK2KDaomvlVcqSN9ycrz4qYNFEMporMHfft+Bh7oIhSPH5WDcwBaAa2G6Gd3PGu5X0B
wB2niQonQPWnXw4VCZr8q1aHi2pseNXLnMmSjiihmeknNdYu5t6uoctmnIrj1Hv3B6sCPPN/Kkln
tFoa6mUGVNLivdfYAas2Q67C6Jf2BzUzG63N6C9E9wwmiOVGsyrnbTINvnWyzYlvBrM1Xwwr43vw
EldPKRvbO+F5/iMQYDZQDNfMFdoxhrq1pUVB6mSUG0c3MMt/p4f+kCA4yAXUER7acv2hIB5JAHpr
nZrUfCUc5SytUrhPecDiPzIQ3kMCQmB0Tl4e/wmMW3E72OYpbewFQBQW+1XTyt4DGWgMyTTYj3Yx
gycnbQ0goaPh2o7h6hLPbhW/RC404pd4oMYDWjlqYyjnyLhWqDJys/S7PsrQElAbFYqIVdDG+TZl
X7v4cUn2JP42OX/FTY5W5cPsYYo7/+RN78uQBsSlYYlGk9n6h5XsSAFA1bTP1qRI3YlDfnbbiNUy
ROeUDxoFkFbJs8lpYbllk9jkxGswF6dB54+bOtn2/sbS77ue/ytK9IG58MwQfLkxfWfhKWlaqAE7
QMh8Japm3I9EjaQLGrAxZI2j6aMVTBKAqlmdNlVHTp1e0Ac9t9qdPU7Ta+wMZIvGZZMHY0+zLgB/
rY7c9uw85Nwju75OjMDSuP1kL/6w6xBNvzDKu21tp8nnxHGzXdMilL/PicjmITcW9V49Dc449FHT
bxttU7uHoVAsudD4ckUuLFAGLEpLkzaoXPdAUfhaZ3gP5kGv6sJXyZDOm8s7K+1MqAFCS6P+i5pD
MKkmCqQr5L9LBdR3RMEoHtji788iL43zfBrbvAcOezq/cKprpxzp/GD00eiTL7W5YZP2zmnZHW4H
R9fKIUcghsIx6PgxAH0pOO55b3axaZ4se7c0D4j3lBw/UjghDoJ436LEjyKBgJ65FLFkKNSWqMGd
8mlfpxuuekPLlQ8hALMJotlX1LERdV0KAKEp7xriTieQZ/SgII7bd/ArpmXg103xZhap8XlpnF+c
x/VuoozsgYkxvOQOBY5P7ccq1Io1B42RLYxyAvkGSst9K/rganPfavMpt4px04x6ua08NOegTYV5
x46DvBxMs+nGS/3xE4aYtGAeehthsDvcWSMUS3PxU6RQywbBtNHqBTst3VHzd4n5ZKpKCivbC9+K
WA5II+jmlefUct6nfO4gglcvJs8Cbfp520RXwoRzAXK4Wyx5QvQKAuxPAHEcrAMqTP6sOAcKLWTu
AMMetZkVEKL5Qd4BePZuXyhuoP+tkis5EYdji42iYidP/4tmkZPuKxUjlJSJ+9hrIQEYdOIkyLmk
NB4Abjzrw6kr+WyBgYrSOUBrYPV36/jJL6fPEvCZ+kvI3NpYAkRaKm7wa2eCR4lohgalH4oAcpnM
xLhFmg3meGKzMYZ+kpxI56KKFd/ZhQZVLwTJlTK+LItdxMZ40siGNBte7pijCG6u4wZEgKgHIFUA
ha7qjbZFmTV7AKSdeYDEdUUxkbsbrNdRlftYcReXkiTf38zLUC9mNpx84wtZtnb62LN3o9rZyMMU
/aZ19tnwUGK85/axurb4S7GS1wTe1Agmd4jNTXs50tSxH1BCHo93SwHlMBD50IUvSl3CZM4uNp2k
mTWRdjyBrzVY8q9U9dy+9g7ANTkTIHk4mnRs6cp+PPFCa8Oi0aYwA1nBu0aLGRgOporG8fqUIbwn
eHvjoAHXWeZs9jwQ7xXFAIXe43dCQ9DrFmj4C81q390JYC/MHN0dPnp/Mc8MdBVp8TIGNp3FLYxT
jYd+u09VBF0ra4eaF+pPeEzgCpXLas1c0Nq1GuM09095vvPdkPQ7rnDfK04BU+AozAJ9DNNq8v2g
1SRZKtyTJ64f2vyRGhsl9qtChHxD9ImOYpqD5suixDsjzNBqYSlOi0qElBPhPR0qn4r+TvZY/DXl
x041w7oiAZNwBvrwLfxxhR0LBkGtNttqORV6b22qsjhWBtpbHVuFwrkqCOwrgNUSyGlyiagwSs3P
C76cvK45LobxOCU0C3LuqIKPFRcqYKSRo0L/BU6NeXn2R7tPgIjaQ6OMbb3lvdfj0MiqZytt1OlX
4SUvXwJ4dAl+M9BNIKC9eufFaT/Xpl9HTp4HifmPHb+y4ZszHrM6Dt32zgQJjuaFOLk8NI3ZUtMW
4sblL6c81qCvBaD8bd95vVGXMiSbW3jFStvQ6qjSnsvqYM2f0jspAK/UMC63iIHgsUpTJCs1+yiy
4j1TnP7rW+ZSB8kGcoe0g0HSJuJTvgfsdgxSjNurdO3E4MFE8kE0f6D3SX5eGJOTWxSPP5fNesAx
25ck5hwkjbuLLRRWbktb0edCmnRZW0PM+qlrsyhz5q3r5S+prRwpXTFlzBUhSSVeZOiVlW7maZxA
hZC5acTppvbQffxq5+GoB23/ypP32/qs2BgAT5BLAvAkZpPlHs9RDP+3qZuhcUMPXOeha5LAVbm2
tUUTLgCgVIAEQSRwaWXWlI691U1ZBDbnT7aKOGRVhbOvSzasY5iozwm+DrigV+7xF1JrL7Ee3wmq
J84KWkfR44JJBAs9b1Lavcp4X7OZZBFJ9yx/TMpjXuVBoT12fNO5isbiNRs4FyYtWdpO5uj2Ol4K
1vfZPumLFhhlFhYJcGft33GfKsLd9UX8VzlpETFUjFEzB8oVk7OJ4yTIkZ7LVO3S64aAqBrFbjS6
y9ZGgeOYIOTJMLPeFe9N3nYPrjYShU2vSUFbAIZH0PmBZ6nQ9SzmzJrRSC07ziKbfRpZ6Lvfbp8Z
1felkHMx44FWWZZH1NBfDfp9KI0vtyWs7ca5BpJP02uTmS6BBgk96vmh0fdZrShaXF/OwPsQVKMI
OuBr5KKFO2UtoxM2vBs+D9WjgNajlhE4oHex+jvxcj6OzrkwsaJnO+LZGl7wGaxZd+YNr72Q/7q9
YGvH5VyAtOWA9HPnJDOyKNY+MXuT5AyF8CqgDWit0izINEV3yJoJABIBPcsIpAAWJckzYk4qvD/T
KH7g35XwnaqvSwZm6EOdFeWURqZmBS9Nqwpm1/b+/NdL5jUslM/Ex6/PRsRK4xZZzUL/MSWn+7Me
KPCcLZPYtrN9X6yKYkgKgk6z9svbaeWP29uuWijppsy1ys1yC98H0mE7hc729ufXjiFSeGByACfR
dQDr1pXNTa9MMRnrbjD5tql69B6aKlLWte3AIxZ5BkxZIJSRjGnmSeIlU5pGubf3/Qeiv5lk3muG
GbL879sarZwT1A0w0gTLBUykHFrUOUifY5MnUYWiXhrPOz4YDzrr30lTHQAbeASUY64ImVZWERRs
gBxEQlRUrCT1SFzpbev7SaQlG+2n1+9tVVF0xQwEywkqiChaIsiQLsuCegMQATu01tnJOwXyj74o
qkgrEtBRLwb90OGGJlHpRJqmNmuZVSdRnD0kDz5TOOPrJUJc9AEoBFsDWLN0IA2WeZpjaWPUECfQ
EtaGnjd9TgwVypz4mZePJMhxRKuNGFf25ReZRakzGy4QF+rCM18oq6YN8thtELPa3XfGpJrx+0jE
XQsUyEFE4DPJoJr2ok96x5IpylwviM06SMnWG35l7tPQnLqEbbVhCQeyu23l17uFB6AOU0O1DBU/
uQWjHHGBWvY8YdR3AY1cdUpTur0tYiVrJ2SAGAsvDzTXyrMknsHdjGdsispqChINiJB1SJpDXddi
4iwcqzrIEi9gmPi1qKaI1j5qJvK64rEr8MdcUMTLXZegbhpajM0MkTc4zywDpl7nbYhTAaU4f3DS
sQ6AlhS0prnllc6CpEPa0qHa1gKpr9s0v5vMwv+ubzAUq/Awa6aMaTEMWolSJd7ily5f6zmtF7sd
okQ3tZDauf2Ypp4X9HHnK1ZhzZpF6RkZMrz7EU5eiso9s+wB+9ODCHVTp0AqWXYlevRVdEpr1gTP
BegpUXG/AoRKvbHMtNzoI+qwY12SN6KVimh/bdEc46OcjoFY9CpdapK6U6c7KYYiNXuLkatg6oug
rBUmu6bHuRDJS4I8ukMOqxwiv3yajGdVk+Z1YlSUEbEPLjKVgOqVN14fCIrTBrDKbC8Y09+YhgyW
7EdtuftWfyVl1HmJ4mZZ1ehMpBRe0MX1eaMTATVJgD9GPlNTRf2tEiFFGGgyjgEuB6305ZnYD9Wd
JEuIjC9WzZF2volHK3ZyfD+pflPzV6PiIVz9/ci64jRiZh9zYZeWNeCQ9pZeAGPHm8Mco1KVagp+
VQL2G+ldxMOABLiUUJa63TrcHaO8e/XDuL6PxuljgcAugBFH0dOOHunLz5O+c620NUfk9bIDtTB2
1WEINp2eaBm/p2b+oyDmRuHbxaLL3lUMewmwDczTyY4lSywn7akPmcXeZ99A2IYRjqBIrGDOkm02
fC/a7mB1+9ti1xZSYIoC5hEzG8jFXGo6O25K9FwH8Fx5Sn8w/vp/+7wQfxaLpxxz3qO/4HyiX3j4
UfSKUak1H4bYyAKiKPK9V+P8g4D/NBccRqP7kmHYdbRZoORjWQ0ozqVIeQr0FI6EEyxS7PHyR6lZ
1pHGif25bTvtpV5IFTqg3gzQqf898/v0ZJic3gfI9GGRAsYUVxyi6Cs2P6sCW+CwAMyysKag3Nma
qs9nfSX/J0Dum/Emt3aTEkObtbPJjY3h7f/I1s50kPtmNDfJdMZwqqwh2xq9tml+329t5wKkfUKy
D3SOLXQY3J/2z9j8k89j4A+3JfI7VzjNXZ4N2mJjHD45EAM3v6fK867FFiJ6MYkL1GwgFVyeFtcu
MqL5HIcx/Z7wZEu9Yu8YR7NTgEmtHXoP9CZoF/7A65DuF2cGk2A7wnvq8Uv2oDd/4D3PPi/z3Zqg
pfuP99Q9+jDO5b43/JNTGFu94S+JjekggOL9wc6baE/DsL3AR5VuNL+s0KFWwXn6h6ynCMpUt75Y
esk7A3kGfJ7AecDYn/yeBLdxDOgPH+22ro6Rh9e8O45te9RHwIBUf9LDpn+UyvBegjqSHfTNMmtT
3LeRX1vALJv2usGeqkaVkVnza8jC/9sAJtmB0fia7QxZH7k0D1vrYDUvfjVs09IIcitywVfaREv6
7e6twoAggjYgFn2gnFwaeVq2XUVsCLUqNEY+kubv299fOURAW3AFJ5uHF4EtXTnzhCvHGNGsnJd9
mLV/9aYTMG03Zf9HOcKhnl1tQ0K8OSFmE1nWTncC6jxl/p5kipzfilvGaB2YYUS/GaIDKX5uTDum
bTs3UTeGQ3Msl22sQka7Ts94yDCg6QRgqBjYlVt7NcMyuz6GaZeAlLPJm1efgPvMui9pfcxUPYcr
rudCmBRvxLle6osHYRYPGhIWhsIRrJ3Tc2Wk3bd4ViTZiO+T5tWn33l7SPq/eyNFAUPxfFqzM3Qv
ABoTD0ERJl7uP+iHGiP29T4y0x9u1ocV6mW5vTG7X7fteW3FcOeLkB3d3Vf2bDSMARKo76N40IJg
LO6EfBeRBQojMDCASqP4JwMOYTDXWmo/59H0zSCPWX28++cjC4eGbfEWuGY4KWB4c+XUYGd4Sp2/
XOvrH3z+IyWONutrds9sQFzb5D6Lkuxrm+XAc/oTAbgmMTGCPokrhAuGTIxHFqAFT1YZatqW9Uo3
LNysdLeAgwEA5YC+xWiNKblhj5QOoz2waevRJ7vM6j61cf/VTNsXNrmhmwFHdOyeYq4FKDg+6pX3
N0diy2N4GdTLIQeHi1E6Dxnt/m4sB1DkKpbZFQs8/32WdLmmiU60KTWnyEIuTW+aQNUStCYAVWdx
scLHIWd3eZSswXUYa/gUuZobFOhZHQrFLq64BVS3P+JntDVdpVPytqbz2GkThh+BwcPt9pM30kPb
DoGbFujl69nmtl2ueAcIBNgw8cVAtBwD9YZRlf6UzVHcgf6oH5efs9e6YYbRTtbP/9wWtrZ+H7lV
AACBtOEDMu7sKkqMJi1AcgseD9BdP/m1wtOt3EHQQ7BBABsPCM1C/NnnzdhugHHqAUi/2Vb5btY2
lirjsbZcYkYSyUUBXiNfc6bZDB4Fx03EOTm5KX0d8zlkIIVgtSqJuioKuGdoDdeN68GpvNc8zMTT
Kcqt/Fu7ZJgxKj97zDsMo2rmdnVfcG+jBw20bldYbgnSkjHXAWncN2WwbfDH7X1fC+AE8g7SwaLp
G1mDy53xLTiAeJznqKgBlaWP8zPT22diJoc2NZYjJjJ2Eyle7Nzc85Le/7YH+RZsG7Gcjmy0lAgr
6nJGtVcgHRuvjv2WK27yNatDHQCVPETAJsDmL3Ur3Vzv6MznCPTKQZ3+0K1TfCdL3cfdJzid4Hdw
DaJV41LG1PUVxxsemNODs/mpIZ19e4PWbO38+9KDtFmQu/LBRY/0RH5cBgqYzuLHXEyffdSKb4ta
szWM85MPSHgxdHSpSt2MZbIs+RzZ2o+pOBiq+c/V7UAiWlSMMLghX1JZTJju9T5O6PhkdI9mdhr7
PzAokev+rwj5ntHSrvN5ARGVnwM4F9QCCpNa2w5BBwLcb7xAYFPSGnGNaGxweGTHO4++cAPAYgf9
cHsj1hYKE5mokaAbxETf1qWQpHDAhTeMPBqNV6N9Bbxxp2o+WttreHkiABxw+j/cwplDJh1va/CH
8gg4fFo4sk+3NVgrM+H5BH/8n1E7Of3JgC46LWULiFG3pd9mtKBuSssFo1/WmoE+LNUWeW/+MCyF
s5mnqtnQqmtfO+YTxflZURQorGjg8gVFHlhWLteyakyOoWRjAXwJcmz+ENBue1vXldjrQoLkxNjY
zyBJhIS22/VdmGifYvJUIMQZA1o8zbpCoZVpOnTanmkkmWCqoR8uzm3AeyZ9OPCvOjV3rv3iFXFg
p7s4TcOavyUD34FqI2zNbZb2gPqOA93eJxPbV2VU66qOg5VjgVcM4mcPxVKMTEmr7IIz28r0Bjei
UT9Rtz4Mzrc2rtCXWX65vdpr+4koXUBxYvgdOPmX+wm70m1qgTJn6KbQplsrGxVucOX0fbAWAdsf
7E9XHUapD9TFxEWskmgekCOeS+1F72rFLq6oAfw5geqAFw2AoSQ1ZrNHsNSjvsHyH2VQT9/uXqWL
z0s2mbPKzd0ym9BXlIT9vi5VV+va70ewZaPAgZD7qvejYxOzs9ofop6H+Y7cSbwkblXAo/37eWFv
Z+7JzbmZtQ0+nwDsSD+BEFqxyarfL61/2YClrCljwLkuXsC/L7mqQLZiRSh0CyRjDz2DRN5g3UKK
amYpwOLTkHlBXj0OTJHQXxUB9C9k8wGZhJfr5SJxZtYzL/Do65psX8GvAkG6/oOMNar1iA/BLuyg
7156uXFQYGV2loC2xQ7ToFJNha/tw/nnpfApGaySL8Cej0iyqavwT44ZascGCFtQ1MdAyuUSlZM7
6rNRIMAcALKIfxTxxtoWINHugctIuAo5g+Om9YJGMZtF1RSC/7Kn4XL/8D8qNsiquQYGEkTR9VKF
KWVx4c4L0hM2CbY+gvS7XYWDhzOY2oQrQp+N9H0vscbJGVhksHDUgjxVWKlwNVJqAkNvqDcB6B3I
Aq6wgLOjjCehk7MSOxwnz4s5BI3ZhWb27NWPOYaqCqYo563cRBfipOVCvhgUqHE842CHP/UfPdDB
nT9ZMQCh4RJGhv1qlKqcukkHMPMcDeVuofv0/faGrMQTmHDDaRNAKXgXSTY7TBUGX6sWG86I9ojE
oXsoUq//bSyNFQK8QUsDjdPkMVlqZ7sUbapo6ro+kkiz4T0jYFoESLy0YYWvmTETuZo5+62TgIET
4LaCKgHSFtFxGOxYM5AMeuXGY8qOf/B5UKCJ7D0uJ7lGWBGC6LPAM8adUVmxvhq2wqLF77u0aCzQ
mQDj0qJHwOPOsYfEjNXt2LTt8hMz9n+ig4MIXfQH6nJTypylrTd0HgiT2pdEO9mb259f0wBperyT
gN2OvjrJqWuWPcx0qidAMGdPbMJoO8L1DHkzdnfeBzkFYcrgGgO9qfw67jo0qAIgfoyoXm9dmu11
/MO4KiGzYlFAJ7Sx4wAxEXR/lzvi8z6rrBTw6cPJAUCWoauSSyoBUrgw5Aa4rUsTAkCuN3sxUNYU
RvXxqJOsCnECEtwIfEBDLAcMUzKk3ehDRF6nW26/Nvbnsv/Hnr9RftCtMUiGNuBDETZ9GYy82/C4
25b3t90gYkG3CkG2VnRDSJcBElCVxr3GO2ntHHheGzq2orK7Ynp40doCeVH4NzloMdyxZ+M4uCej
MQNz7LZVbbzZoEa4beErG4a0FnqfEbdgLlFWRJ9H32rK1j1R2w4JbcOSDfe7MTydTTCgY+gJaSYp
dLFiD3zHfu6dqNMENTXDUldU7taUQGIObgwDToCckiSYmT/rGsl8McstxkKm+z09Qvd/vy85Mler
Y9ufcv9k8XAoN/3X+/fg/POSMWW6O818wOfnJmS0CjNPVeVeXSAX2NaCHVyApF2e+zYZ5qYENsyp
ozSkFP17qllQlQTpruo6Xs+tAQlp9bp8wTP79hJdB0e4Y8EfCTwklM/wTJAUMJq+8uIUn+/yZ26B
L7nN/AnwiM6vzBsPHWgziPUnOp0LlVYNPcaYO+4K/8TaPATGXFipJgPWDvm5BGnVhsLouG9DwlLu
kjzM+mN2f9iKGowYMwR4Nvpo5bPB0rzoe5TwT9zUA1tH4/DdiQbsC5wxIOOIjftevlPMGtHRGLun
OazZ5yH5dHvnr+PUy89LN0pjz4ttTPh8BeyRnB1SG1hGx0I177tivxiOw8i/QNcAtJ90xLPENMvZ
ovEJPK5G9mJXP26rofq+ZMD1UqGPFdm90wKc9HZn3v8+xIsGHcZI9SCxc9WdByo03ERLF59c9pYH
NL/7/Xb5eWl58gRZjGrC54HQMo6Bt2zM+6PRCwWkBSonu7SWERIwGzFuy/tHBqAAwgbkGmCsmBe7
dCATMmV55Q4x7jk9OFqFrrjkVsxUQAMiJsG/AFUkXUFepulxxToN/q/qgiqx/x9pX9obN850+4sI
aF++SurF7aXbTpzE+UJkM0Vq35dff48CvPN0s4UmnIsBBgN4oGqSRbJYdeqcKCvyU9OaAapDimBx
1RYwBMttilqk/FjXHZ6CiWxAuOv/bLo32/zUG29EBYdZ81hc2v9nRU5oGFB6GJoMVmYvi5zeRzn6
H5Yc9xE2Hc52PBSk83VE3wQ3u4EeIyfrQq9VEZGuj+B/35dO16mMbS32egoGlDhg9+b8DxeEtVCd
ojEJgDggFi6dCu1EJOnRJXHMyQ8v/sGj22fGyu1w/nlZvN1qrIYOCY5ufbxP7Z/M/mkQRTS9NkWL
VCOQkOCqB/bicgRN2paN2Zf0mMYFZLm0RwZ229ujWA5oKV5H5RKcDUCQY6qc5Sec5TWM1K2MPPb9
Y5WgK2h2WZg5+sYu/J1rsC3YBT9IC4qc6MKdh9IT7mdUTeW8wGh3Nut1jEknVthA4dYD/76Zn6pY
EXaujux/huTa0JyNadePMET4izE8x0UTmS2U1Qb/SKjqgF/b9Ivy4F9GD3SQSb5mOKSYLB3ObLYb
Z9Pv0/l+cn/fXqo1b1g0KIGCW44V+blbUdaBMA5B3JwKZGygF8d2ty2sTBka6xGOLGnS63aFjppC
I2nhHE3vVVT7CgxtcfxNEB7YhcLUymBgCmJaCyWdC/76S78rusRjdd47x+7RMz7ZKuHWlfVA9RRT
BViac61z1lQeYaIWLshN9Yhnv7K8OHgDNIFKxc3y142kDeQsx8vCaPq3F+1yIIbbmqlXDs5x7Isp
yGdxn8T5oXOcKE7Gn+MwaHeY11fDHqLByTe3F2xtmGjqRA4PhCjX9P8sTyeQi8fusR/zQ2zt4ye/
2LLM//g5BM0mpJ+X8Os6PwyMtFV3Bcx0+o5tuk7hC6tzeP59yRnsYUSGhWK1apChJ+PObu4G7aRN
h6IqA5aVQd/tqYq5ZOX8vhjUshnOTr65cQpBawyKHB3/C2Bkw5fbi7Oymy4MSEEN8mEj6U0YGLsp
1BLAVpGcikseAN6I//5829rKhoIMD2BzixYZGnGlEEc4NY11BxuK8KNDvldcle9cGw64IywUCkyw
R8gpjzwfvQL9lAREaU5Q0lebDYFtj1s9zbdJUm1vD2dtdc6tSS6RCOq1eFSSIzP0DtLhaC9nyT3o
YxXTtmYHESEgpWD7WmTJLr0gy2OqpdQmx7Ke77qyeeBoNE9SVXV9bfKALkV7Hu5Y9OhIqcrKN4eZ
1RiOwdOAom/0iDTI0AZoAFEcSCt+ALQ3UlwIGPAel5FQxBmStLEI6GusCtm2MPHfPrwyYEQDZQ0a
soGVtpYZPds3nZ+6vLAy/8jSyPaDfNro0+62ibUxnJuQFt/NK8PmZY6MznPsgFlZ4VsrnwdhzdKB
jzrRNQ+KNlfE6grPO4L5764uyk2WxYr84HLfS7cCynUodCG0WnTLpPfSjNBz7GM8aHyLhL71WjrP
hbM1fbR/fafNU6Nsy1gb07nB5e9nq8KLefQtEwbbbw1LQ9wBCr9a2SgQVsbRhJo2CPbl7c/w0C+1
NgdNAihKyN5PAmIqkglrY0CREDLOqLMB5yYFUf0ghnwwTbT5H2YXuI/9ba9a2YNgwEOci4gD3ely
hx9efdnMWp2dxjo3w671gioe92X/m5jl0jA3f75tb204SxZ/aS4CcYF8tFT62IyADMXQdr2HTq5x
9w+fBxnC0umDk1LmTEVRmI9WV0M1zv0ztiLwFT9/bcHx3f++b1x61ESzjPUUqnRJ2U+hM5URp/1G
a60mvD0QlSFprxQ5+COqDANBYbBNwywNm15hYoWkGO1DiygzYLWLKpXkWsbseNxtQPJRjGzbuOVD
lkC8aDSjzDMe0txNA5TDIrQiVUGO4kWs+8jETmjivz3Uv5lQ+Vw4+x3yo0Qw1plzT9nJcklzbMzE
LjYQ6XuG/jq4ilM72aDoUN5bI4Jwr7W/pcxp72ew1wZlPRm/NUhn3v5FawfV+Q+S7r8qYXPiFpgY
XF5brYqDNv0M7mTGTsZCdgWo/zArHmaycPfyBASSFSVzfdG2veKMKxBN5q6DjeFj5cF+8R3wosDV
q08jmv0Dq+ybnTsUZah7Fdt2iV8GRsHdcO66PqjqbIy0pqwizjoe4UFrRULw9B6FpXrrW6omresV
A4MzSPTAobKgU9CFdrkNauozk9QTPdK2rIGL0PVnGrt/rILku2aq/S2v0zqgOisiza3fe5K/oWGN
7Wd3so8QbB9fby/YcvddeRCe6wvOGHI3cq69FQJd92D6PUFg7tlOh5d05kdmJ5Hvl4pM1urGPDO1
HHBnd4reMychrYhPlWsi/PoRA6FHE8XWXDsll6IBMAKA5wDEeGnEnWaNDc1Mj01uhHa6L3LVzaWy
IEUThI42hVYDPfbdqZ82wvtye0VU31/unbNpautExKmD72t/MhHZveLaUn1eekZMmgPy0xqfzyny
96FVKh53aw51vgCSgzuN0LTM0+lxcO6bdNq1Fg0T8ZxaKpqNtfsXLf3I7gLEiqLHMtCzecqpKDPD
o/Ro00fi3w26iLxOD6oE7MQqOoxVW/AoNLog7wuk6aUtbo4aEuIWwaDiRz9G41D5XLYTOOn1jeEq
CpCrM7iQEi64UVAtSzNYVqnm4+wmRxA8baCuvikt+jUuyO+BVbvbvrZqCs87UB+DnvgqI8j7qsu5
pSFR3vDQZA9GM20M9pByFV5LZWj5+9liDTZIMM0Zhoz0wKEtkrZ3hd2CvFxxGaydMT4gsADTA4F5
9WwtIdZk+T2yzDOJ78pMPLLJ3jcTUyzRCpIbQNgzO5JDDB3eTNTvlgqM/zlO+I+Bo72qM/yNmc2P
hBth4TbbojG3rabtWjP7dnvh1hwS6waFMNx4qFVL9yyzSZqj9IEHQdIHeTkEpISKHnlNkSvMP922
9Tf1LN8R58akwRbOCLm4yaFHljvdNrUshtjC/V0KrzuYtOe7qmyd0Ky4FhJTRx9bDjKovV8vxxc8
KjD6tggGYG427mQUv3nsfiV6du9RByHC3DxQx8gCf0qNB1tHxR0KFmLbpsQOeg28lQU6jkKCwCWw
59aPMgQ0oMPP2YuTJPSubGr/Ppugieln4G6CJIcf5klD97VGO0RhFn2KcwEqk0n3732W/SiTsb6f
gbaKwPsgdsNoeRAMTYa7KreKp8npmw3NWyOE+jt9rJP0fez4tuNdlwX2kNWhJpz+ibRNGdbJBE1M
A0WyKW/aO6ND1QRYc2sagyy9F7Pfh7E/mWFBUcZkjmCbwmLZPun5t4m0cQQFdfxgZ/6J2K0OMj6R
IwWv4naeLT/omyHeWXOGXl5zHN5t7g3R7WW9ugiA0dBwgKKqhHD/igG1NGKb+VmWQGI8MO3n3Dp9
/PvoO4NyAF71uI6lmxjEUXE+J35ysiDVdZwTBUjg6kTBz19y146LRkCEZfIp2cSVPzIDTET2D6sI
h61vbB36+fYYrvf5YmVpBkGzGVrNZFL1NBmoUU2wsqQ/6k+jiBxxnzKEjBEhejC0czBBfBcUxbcN
ry0OiMDwDMMLdgE9Xp6XAL7q0H2aYRfb4/NQ333880CeAUi3vGOu4LM0zSHuVA/pSeD5Krac//zw
93E6orMEC4/fKuenJma3s2dyMHh2L9ZbVSnSISuzc/F5aXaSZMoH4ePz4B4XFo8gLxbdHsDVPYJa
6NkA5PMVElytPqRIeznUOjS19mkcwERu14UiXF21Ay0AALGRyvNkjJ6Broomt6AhojV11Hh/2v6B
qyqvKhvLXXJ292aid/M5LUDYPEKruIewFy/DpFfcvKtrAogeBgLGe00mByxrhw+6LvipqmbcRJ+1
QhG4Xm14+KqPcwS0V8iyXZFfVdA+EYJ4iLv7wJqft2FvfP/woi/wT3A24uVwjTsyKa6RrsUx7JHT
0H8Hs17WKe7SlVm6MLH8/WwtiAcQUKPP5JimYTEHpUpMWfV96dC1JhTXuY3vgzn3vvj4iY4we6l/
A3p3feS2Aqpjpk/JUeNxF8yp+0i8WjFBsto3lhYVQ3RCOqjoIm8nt6bNtDFQp8a5ZI1QvKncON+i
KksPXmehTMkGVN69IQ0AICjDIhPTNteMepdoQoS2XvJfWtnqkckziOPOOCgCUvmqZrOr4Ev6idIT
yuwhsls3KTv1fvULOl/tpuqmZ5foj3NVhzzvFA/n1UU9mxLpqnO0kc56wtnJ5fHG8uKQD79ue/7q
iBbODdQd0SIlX3NGKYhTxgSlK+fr5Gthm93b6D2Zyxcwpt02tToYFxEBUhuLjIw0GDZYPJvB8HKi
YnpNM+sTtLW2t02sHHgawPr/Z0KubAuABezOQWbWjh/8/AtxwpT/y4SdmZBuIE6rWgyFBhfwQLXd
/O7iLnJBH8q/cQil/8NwcD2gTI/n7lXy34XsHtXahkGLGJKL+cGY3lv6ftvGqgOc2ZDOpRJtibZZ
dAx3BImyCfoXw8+iLoOmvx9NVZvZ6vosbfXInOIgkYMbAz14iBmwxSFiGDHj+5AZ20qj/zBtEMMB
987CX4lg5PKohXqZB54vvNk9nezYeGeD88t0d7fnbW0o50bMSyMz47G1nIvA2rIQHLM/Gz7+0MZY
Ea+pzEjLQ3g/l1q1lBW91yk5FfNT9g9RwrIboeiwaHxckUn3yM4Z5Yh6bF/2IpxIt9fHXkDJXLX6
awcA1Fo1lBWX3jkZhWSZgBe6FsBzzm60v+S64hK/ChMWnQAHuXn0cOsgylw8/eyGLQcC5q0OR1k/
+U+mr+8ZNw98iiNtsMJ/WHyA0HGjuz4gLtLi4zCFWiV1cB/qb078m7r7+MNc0sto0DuMhxqqDFcd
sTFwQG1s1LgNkx3lkWVsWLn5h1GgmKej7RatwzJJTFXp1ghJTHJsShHfTZDg2jn9SHd5U6mSs8vF
eJFIQEwN9lLc1wiykIWXJiz1ICXXFmAi0bvpU+JndtAV7Nuc8084sf/UMxJro6er2P9WraJyhh6O
pTFBzqfl6MeHwFyrH8su3jBtJ/IxsKsvgm6q+X4G1fDt+Vw5SqHDtciTgzQG3iE5oO1RRvrC1460
eGc5mGM4DQa0vZvufQUyy9vGltvyakbBvLN0dCxbSrpNqTZB+U3kEMvKB3rvmkjjTbxPt7UO8VSL
CDBGu/bGyhweWMJVybWtHEuA8CwJUczrNSwKpMD1kDChH3u9DTXjW12/0JgohngN51leYuBr/luj
uKZqY6KMfd7o+tEznuPZCLrhYBRawPqtcCNGNwii/eTn7Xn96/XSxALridTFUjtGBmAZ+tkx0lIk
1dK0so9WkVQbiCyCyt0k8YZXrbbPtMaMukx/Teas7gO3nptd37Z5OM9t88ervTFyeKE/+WVcB37p
dkGiOe3OqOP6rTeb9lNe13NgVlPyOFTokMUtZbwY1ZxvdYbIWpsyOGo18ud6ct7Gqcr2ozsaoaZ1
/RbpsCx0QeqURkXKi41Ta/GWzMm4aSr0hwdgR2LhiKPkSGfifOpqFxSEeqkCeq4csxfzs/z9bH5Y
a2pxY7X2EfLDUaNv4yJ0QHaI7NvthVhxMTwmF9JB5JLwspR2U9pZfjHWune0vX2h3xd4DcTb2yZW
hnJhQgrnS4TEWVrABBI6JoBB4yGe7sjvfzCCTQJQOvAOmP7L+RJzmUDHu/eOXvLJ0veiCosErhEr
NsvKeQAM7P/MSIFCW8Vzp6Uwk9pZhGypbv6Jh2isjmU5BVn1Bg7C2+O6LoWjoHluUdooqUFI0RSt
d6SpH86tF7oCgF/KN61fBDS7N6atiRy1of8cs03nfDwwAuUF/vHwWASITHKPsXJZaZDUO1bcvh8r
557y5vPgqcDZa2eQBaVIsEgDfnHd1hbXk5W4BC2ASVWE/giyyCYgMe4RUgRO/MNIDrllB0o9zDXv
PzdrXHpNBrncOhlq7+gWn/t6J+LQVzU2q0xIjslnTng3V2jYY8Uvc0p+9iPfjJnqEbO2yc5HIjkm
1EkLV2eYQHP8WqT7akmWa7vB3Nx2x7XRoDkJD0ugpMC8It2HLkfvWDkZ7hEsPEFpvPT8c+qpiAXX
xmIC96OBgwAy2PJe1nCMu/EIJKbVm5t88kNzNsIy+9FwxWisVUtgPAKZLIJJEN5drr9dmF0uNIZ2
K0hWbkfhuWE5z/2rmfloh3V4/c21ONlSXZuCduTD1oba117klb+DyGXMAgwA7DeEmIeB59Vdzsoy
7ExXbEo7Tg6iTvODwwHTGIhlhDP4td9spxhDpyq1AEjgIerGxtmKyrOhY6ANOQsKW9QvbT87f0Ra
VPejnXpbPBGTbVNayFC4oOpsOuo9xJxMke3xeisKd3zSZ8HvJl/gbmo6/tROaAdAl1QRlI1DHkXd
fZgibMngAi21LBJah+UeHebGFkupiQZRe0aU8J601daCvBsKN7ddbmWN4AUAgi2xLSoS0hoJu62K
DsS7p4wdY/OddO/t6IbWNCmOdpUd6ZoyahfOAGnhk6n/zNNDwX/VfeS2KvjUyvPsbzSpL68BaL1K
54HW1SyzZkiJDcYUUT9GE68KtrQ6EqhaL92dIAmRq+mzntaak0xQrEIZL3C0cu+J/NV0yZ6UqmbY
leD/L2fY/+0gadasuSYzIdir1fAK4nWreagdM+iaQzk/D9n2w66wgJkXnQFQp6L+erldi2QcHIR3
zrEXEIzJ9lnxA34eDPrLbTsra4TGM0ADsEAocssJFOD3aiEayznOdhHG+neU8RTOtmZhaahZwI0g
EZCXKLM7IaaOecc4rLs48JWvpLWD2gJjMaSQocIImoLLqcpoB2BIEePiBkQriUSy17x/WI1zE4sb
noWopg/9aGsx0ejPCYQwtZCKB/bt40sBzTh0YYLY7TqbYadismahodfAfiH0JFQ3AH6j9AxBFy8S
7gtIdiELvRzDYHDcdH0D9wVFrJOA9kJ1rCxfkC2cA9IkC33dugLwGnqESFVY9v1vnKZ3ReMFZozX
RF22ilVR2ZM2ZNtnGvRDgdAgafdk1tYuZ92eGajEU/9QtK2iLLXmZy6iNtydCAng0ZcTKDTR2KAN
BEoIHffkT9+B2UMBBlGZkEKbmDS9m2kLVtp/NPWXtH0pPAWoam07LkiPJWmOA1NOalmCA+BccXrk
Y/VdEJQiPZfvb3vyWuXFgigLyGKBpgStkpTTBqNWM+eOjwKbN+vQuYK81x51QicGT5fYk7o4NClc
g4sd1cG4Mfl3Dmk3nUu/pqm1u/1jVgeMgsTf5O21tN2Qm1pvFikQEbEOgi2Rfm0aVZPd2rotnLgQ
/sIJhPvu0jVIW1fMyg14or0woZbVtuqsMZiJrogQVg2h8RKJYiB18JC9NBS3Y+lxMFYdWzd77HRz
qyfpkzOr3rGGsZxo8l6GWtN/huQVtDSd/QU/+r3J76tSOFvD4+kuHehXJHfnrQY4iSC1+TiapNrO
k0nv2q4vNzO1nW0eN/XGs6smmvW+CroywXvYsn+ZQMzs0qlih3x2u6ilQOsQg2YbtMxZm5hnOmhX
/B7JvJrAVun4b/ZQuNBS87MobgrAbRBN71JX45ty6uqgbtM6qgxwu6eVDl3PFBCe3O/7+5SP/M5v
/bEIag+AC5dCNAWQzjrs+WRv87LIDy0z/a3F52k7VmMKshQ7D8iIFvIG5Cq7pMAByUQz7LVYuAHK
yfOrN7kIW/sh2Y01t/dC12noaMDuDE2rvVgu0t0z6oggHgzcUpueNMqgDWLPrxn+r6em9/PN7M7z
rsmsN9dJf86J5W6NkThQDRYPlpbtUrxwN8IuGDoxqvIwDGMamtWQB2NpQuNoZqjqT4KAnCqdwhTc
YoHXsekFSopxUKasDutS0MhxZ/wBOe0NVLy7CLq3xaudx3XU6YUWdU6R7tA2Z4VQlh9DtFW1T+io
dnZQGnQ2naexPWiJx4jX6KJx+vKzn3iDHsxw/A0yKJkRDm3nhKhcAT7VlEjvM84e3aTkUcXHORjR
qhWk5vynmtwZl76ubYbCqNCeVbdBnuDxACBm99TnhbaxximNJjNON0Zm9ffNwHX0+XY9fiT93tWO
8UpFrx/82h38cEpI/6PNmW5HOTHR5AOpJ79N8kBH5L6FMNN71vdjAB7m7J115Icx1PnjnOLx0vo5
f+kmIsDTPgwhsJ4u3r+lC1B76b94/jbWDwP9NOaef4pJ5uxmu6X4rZN7X+Z2FzFWoXUFKkltVHSz
/ZDkPHvMYm0O+670g6kp28jIs/I1NtzqNHspnBGulN+BnJ4H2jBqSGBwPFF0NKm4pDaA1updfatx
DeD+Onmz0vbdrevsyes6M0RFwni3KuZtrYyxHSg0hgdfmF7UQdJgO1pFGaVtPgWgfG2OaYUeC2Kw
cptXTX/geZpA4m9u8o3TdCRycRPfN/bgHFAtw0DHjEeplv4Zatrt+iHmz0RwHkLwm70azqC3gS96
FG4Z67U7t0imXVbWVWAyPT7ogvh7Q2vt0J3jGApLurcrGn2MCn3oN1VZWwDoNjSc8yG+42ZT7vr5
ve+MMIbfNqivRSZYgz4eYIK2D21f6DJa8vLSmejOLq2NuRGn2toAL2Jtbt8fK0fuxeelk1DrQKyv
0VrgFUMB4xdPwtPuDFNT3MsrB+6FGekKoXHftANrxamZA49+L/k2LreUKmJMlRUphuETVsunlTjN
5GCXd8T6XDQbR/v4LXUxFimM0a3YLVsfK8LBmVtWQBlYD42viP7W0oWwsqDCoFqL1J207kUDMKlm
6eI0lXqKHQDRBYMjfQbCoumxK5B/xYZJQBWQWVkoukyLrNEXUcYSFfRqJcS4+CWSi0BSk7Aixi9x
aWROG6Iphqr6vuQbbRwDreRq4mRMGycCN9ltD1+Jo9EOCBSOhmcgMuTScg1DQgwxYLnG5jlLHo3u
hSYnk99BP0fhGKsDObO07LWzdxTYZnRca704WeQPkAHzh9lyFiDq2fcX9z/7fp0RB82s2ER+DTYV
allJmODAvD1dK4lxGEGtahHkxaNTWu2pJ2A76LHaWYrrawxj8nPu6GbpGGhYH3TZ70bVF7qyQgv8
0V40XbVrmlVt6N3BKQp6LJxiUS/vqqDJ4y3+5/eCtg9OrVJrXSZKDv+WToiFoxJbS84WjqwzawbJ
oWM1+nuzQhdaMTb7oqYIfAxVEmfFKxa6uqUhAjHJlX5LMZleAW4leoxZhIunVHULrX4f5VMAiI2F
clrK5Ha1MHLB0UeSWdA0r/XnZspVWY6VW2JhScOzEJUlVNglz3ZzaKL4DXeOSbrTwBYsNmT4eIHi
woTk3GiwSIg9wURXbL3cCAyoC+cf7ulBptPFyw0vApCG4AVwuYNSxMm6GXPsIPC6HmqheEOvLAUW
eGlGWVqP4cqXn+8NvPWmxMbe8UIncj7cUIVfD2gMOnXROA84snRQEk2fy8ybcfFkTTC4qJhOn29v
/rUB4OGFhjAgQzAGaX4yncROPCGn2bCwjkE5pThcVN+X/GjUy7bBwcNP7ldhbUei8KGVgwTgYOSw
4ahgtJZTsiWrwdfBAeAtbf/A/S8gAhHzGLYuSs/tr3+YqjNb0lQhnrdzf274adxO1idNe7n9+dWh
oHKCyx+pvyvwz+gRz3OmQpz61H1G/wf+bfFii+xWlKuOfJUtyW15bjrlgCfayURDfjgy8W3uNaD1
WicNjSS3A6jvfL09vJUDxUU9FIHNkk+4QgQRbWJmOwlxinOwutKHiRcHTt9uG1nztqWBFEI7OLbg
FJfbkbrmpPUIik6W/2RnQarqoVrmRbpGwM6OzhBcXYBDy3kgw+emQB5KQGLJDUa8IVvtl06HDfU/
DtW6MCRtfK/nnpeW2Pim/tvzvuXECmj92VbJLK34wYUZKXyGhoae8xyBGJ+/F+jgKRs3yMDua7Pn
xvhxe21WHODClrR9iAfFqEQ3xKkrTybd9eWJD7t/MAEY6N9WxKXT7XL5rThuLaPE8if8W2ttBKJL
TeHGqx4AiJa/lM+A0JSCJXvKnByvAezSJJ1AapeJ+DPUmeOXquGQmTdL7eMpVBSd/lcRkpbImCqe
1FgT9CIZfuBXjCK/SGhk2HTe3J6+tRcIKHwXelrESc5V5YGkgrV23IPRBC8NHwEZyC7+eA05GHkR
2XH8bjTaZkTVJaCuv+mp9iex6L+M9+w3SEdTDr1bMApjvL3eO2GdextwNT8jWfAPz+yLwS574yy2
nptZeLTQ4lPOSblp5h9m4xHFjK6cR2i9R6MSSjnI2Mot5HmTZu3cWvEJUprQXlGJC6k+L20p15lG
xqiDaqEX6bi8f972h9XPI2ZCDQQeD+HJyxkCQpjThoEuoif+gAY+/qCPgL7fNrKyoRY+r/+MSGPo
IOOjD0MXn7TqZJo/YsfcGUYW6san23ZWjh9cChBnXWgKkT6T7BTxlNnNYsd376Z2hyQO8kIqKMfa
jAG8iZUG7A/JZsmIyz2I2VYJ+onMdyAEmKbo7FsbBFIxC20LYnNLBm4PUBltUuFhwfNNkUZ+sYE6
6+15Wh3CmQlp0eM8m9M2hQm/2jAWudHtz6+PADHz0roH6IG065DzM0o2IR4vHdCzQqFiajdZocgK
LQ8g6Zr2gXH5z4h0DxRaCi0/B7EGEgB2c9L4gZAHUu6T9EdX/Wx7BdBLNabl55ydJG1SNUwwmCu0
zzTmINjY2Sq69/Vl+W9IcmSTF2OWaChtQzH3LnF3RLEsihmTISEZmXOv6LEso42SBRn3Ex/3ldZt
vLR7bKzspR6sLRLz4W1vWBbixkLJdaayAqS6GROYJd+Z2QWCnnzjJPJhNzZVAKDwbXOKhTIk3/aH
qXO0DJPIJrIryByDAsWg6JPsFM9ClaFlNc88YujoiOsThpziN42fHQgA5OP+9mDWDs4zJ5ebBVxm
6HWtx0gTsw3n+6p89KugUiEFVv0OcP2lyg6pc1mwRjDOHXfEq4RAiIEmImr/oXVuUUb5z4J04evE
RJ0BWK6TW5TB8IZukeD2RKmGIB05zlQnnkfgZG1yzPe9iph7da0X7ktoIOBekeVPajdHltshQAVZ
VsDH52r6mlNFm9vyE6/2yZmN5Tec+RNLs6wdPVD6634R5v2f2f7cdFttRr/1++3JUlmSVsN0Gzag
WocXwbBp5zoowTVg6H0oUBBq4nl729r60vxv7qSl8UXrmKzB3BF370A6hivOl+XX3po36SIAiNhO
deLhya4/CPrTE18KMKb3ya/bw1g1A4kKZE8XxlhHOleqroPQ7jwin535pyEu7gtuBBWZQ5FYilfU
qimwzC9d7qAGlDNCrGKV7fY+P82ZA1DKZLQP3Jm7ndXlw8kDTbViBldX6K+YFEr017nGpGgtoaFG
f/LiGVqIExkCK1c9q1eN4MEOOCLal6Fce+neY4qOe2TR+MmqfgqoAOa9IpJd3aNnBiQ/QGNz4Yja
4CfO3P3CR5j4zic7ZpvbfrA+DjSKgQ5yeSFKfsDTtAahCk4aMWw1VFFVRKqq7y9/PzsGaj5bxURx
rSRfoK7mqphoVj8PfQTQti0qdHIhoIndloOGGgWo5KvV7hCZ/cP0nH1fSmqMqGwmLcHbOZlD1j9j
HP9/35em3xib0vHiSpy8IfKzjeq1tbr1wAa9sCoBUy+jWWe7dwtwAiGVPP827Ckcc4DAnK/5rCnm
adVbEePjHWFBiE5bfsjZMvuNyUrEzrgRdSfIgPgA3CS0hyG6PV1r4wEMBd1moF1Dml8KW8tuHGiS
DUj9QtodiawMLDSzHXWNobiA9bUBmWCI0pBfRpOHLIJrirI02IhDq477XUzzz6RBN1ZPRAY6NwAs
CuiKJHEf5fFuSOeo86egytzHhI47UNjtXBXV3JqjW5AtBvgZiW+cC5cTzBiSn7mHst007N/aQRGY
qb4uubmZV3XfU9wG7TdzikxV09faZJ7/eMnLrYmUNUsmpAbjbd5EUw4m9LePe8ZCGIjKD/KoIJS4
nJ/Zm7JhqBBu+IkVlJ/d+y4Lx1oFr1wOXflyXtjPoVUPlPgVa0VSaGPbuthPlCVBZz+1aBJN9kPx
Uvo+KBRUFa3VZTkzJ90BtVOPE/jjxEnnr3h76u3L7Ulbe0IhvQ3ABvRNoQCzrNv5ro0dJ+HUY6dZ
M49mN0xRTIF0b8zhULZW5CPtyWj31vUqf1sL2cBRhoMJmxjpDcnwQDQifB3kgbhdt9kwRmZhbEfD
3RtG+6ke/M3tcarMSafTbGSjV+YwFwO/XQ7jNnFIhNISxHWnI8B8/3BKgdkEcGjQLKPGsyzr2bQm
fQky1JmD29UQb5WZAKSaoChCArtTaYCt7SzUwiCa4ANOeiWYwEk92G3fgIfVifpqBwoswI1uT57C
hMxKqpW+5bTuwsCav+nFl4b9Gv3ft00sEyJvq4WRaeH7B15VPmzbxM5sn6EkNlX3SfMtVukcrQ0B
VWdkbxYeGHR2XC7IyOOMeTZPTnmFp4E13lv6S+mpEKhro0AlBzywsAXSHOkQhZchQeQlCXTTf+bs
2/hh4usl1Dz7vnSK5iUR8FdQfEGTEQilpFaksdcu1/PvL+M7c9sUfNjUtPH9xv8EAKMWv2vaLydR
vAtVs7Ss1ZkV9H96kAHMk9PQHKcHu1UMYu2EPh+EtNVZl4gMFUIMon0YoE1RiT8ppBdYd4+mlJKo
HuqqOZM8i0xl7xotzI1dCLmSgr7Y006Z0VBZke4BCKtNOm0Xz7KaQDRvseUFc7Fzky8f34fnkydd
oo7bxTVvMBqvfK8huTOo6OGvFSAvfVg+THJtASgWaXJKXH/f9veJf0/oHaGvBf8ttDHs85e2/mX6
d52+NXVy6FWbSDGVfyniztxPd/ncpgI/gJbhNEYs3rMZfdp3/zCR3iLgjqorUNVSUTdOXYMMRgEI
l72zgHlRfH7tPgPD53+fl4LBrPHrygAu9ISWJGFvkz91sqH6jsdvHx0GIH1g3gXoaeG5kvsv48lP
s35G7Rhv6sBCcrNXhNnXq4FmX1SfIUEHjk+8Qi8PA5w3oxt7bXpCp2cw8G8gX6q1w5iqdCyvLwBd
AzuzDUOApl1Fh8UkUKFzQcBXlm/99FKbB8NWHDxrJv4fad+1JLeuLPtFjKA3ryTbjVOPkRm9MGTp
CZAE7defhOKepW4MLhGjs1dsvUwEq+EKhaqsTNtGcwonYETaUfCeNuCWk96N+bnRGNoPIJepyAS/
dZx4ol8YEBznZC+NRRoYIDULAXpgyu46iQUkTMCPAGCNAyJBYTUKwx/ZmtX1+XahH7vpZXszSSYI
OBEUS4B7wStRZCZBWnYKWk3DWld9yLQGpJhVGDSqGunbCwAbCrw3LtIyIAkRqzVu2rpr6WQVqt2P
dbID4vuxyh9nBOp1f2Ozd7/fr60Jnllr3M7pfFgrj85Drur/lyyIBSkKDkAB2hztm9fHYzaDem7T
nJ61wg/nJ59NivOnMiD8fLRRANTIYMAvYlAWzsNue80l5/tqAMKF0mizp68U32/ol9m5meqIzTeF
8/x+K1A4QrMmIIroDxVORl7MrA1I0Z4Rt9DjaJ269FjS47YR2VTh2Q1niH8Q4AlrQTsjMYLco2fn
Rxt8ss2P25+XnA78/L+fF1ZimHKdzIZLz7QaI9JH9RD7yRr9gxEXUTZkOoCdE29fz9PWnNoFPXvD
TZcF4YBm0HxRBHjSkYAXyARAFw+8P13wFzcs8fJcy4hJzl63zMcyr8ZXOy+Gj/bUBvH2eGRrAmoo
E9rbUEl906Fb09ZxirykZ1Lenk3t3RUxAEsuvs4398VAanetXKfE15lz0+U0tHQadtO7ew5gBJSh
UPYFSAvc59dGSgPqfTXFkpB0BtzztCxngjYZle6kZKZQ28ccwfsCUyDqETrakngeWBvOtv5Im3P5
/oW4+rwQkGi4eLW+wucTnA96VrkpyZYCeAC5RXRNmlwv/nqSQIrjee1sEaA60PLTAhPvoJAYB6vB
FJGV1JIDql5kTLkp4Qp09KJ2rGIlZ+y5sARxujHm0QRakO2Ny1f1+sHLITZ/zfDluthaCaLQMbFg
pqSf2m4GnDEITedDot9q2tnSWDQtP7YtSgcW8GoFHtg2epuvLbZ907B0tbH0cx1C2mQhH7Ra4Yel
m+zChjB5UDDTSc1t5N1P8MPHzP+1PQjJdcKzYcD2QOIQ0GhhH/ia25QVtLLOJr1b1yetGQ75QI76
1CvWRzaSS0PC0ffqwtcACAVRW5SXaJibVYGvZDmgnsPJtly0myOGuF6O0asoWlk5Oa35qnt7Zp1s
FRRKMlkOjjxCd1R439IXgPt8xtN0hKpY8GwX4G13vzOvDddpt70okrm6siPMFZo+g3roYcd2p5BU
r62K0u7tawcRNZdHQ6s0J80UrsYmzRegoCA6E5gtToof0dQM+96IAPELre79DCDX5gSPjOphUjYU
vLhl+blz7oNk12eHxo63Z03CQcTfCahZcSABOBmEHcBIb+utmYGj0wDXf4ce1npvQOqC0Y+z98UD
K3nZvCR0fv/OhlkEk5yDC5hF4YyWAP0gvUvTM7pH69e5+D9+nm+WC8e2mkMdtEEJJtWyj3KTN8Qq
PDRfbcF1Xg1A8AG9o5dB0IFDEU1zVeySg5Z/1jP0N++SaHuJpGfUQasEmhpRUxCR04hiyqLKwQZa
1fqToQXZCYyH/clo/qFIir1wYUlwzpZH0KjKBUn8DvRaUUUVkYz0iMLROKC0AD+H+CayQMM4OBMo
Wrsf+nzIqWIvyyYKT0YkoKFf+JbWcpk6ktklyMLndHxljOxKK7jFzlcElrJRXJoR/ACrJ5utI+ck
18zXMbefl+FfTgcASjpuSQSvIAu83r6J5/Td0LD8nJLbpTvOh+0dJfNkEHr3QX0HOiPM1fXn+8Eq
CLEc4Hc9zudoxl0RxAW5IVl+MizFbSxdlb/GRNZ+Wyc0aIgHlOpa7rLU+Qypj3Cc7F/bY5KtClLq
0DY2ECx7oncGQ4FBKg9mRnbzq9AVp13+dcwXALeAK4kVKj+lFnqbgUZe3Lgf77X3KwNw8tq/3xcu
L3NmDd5dQFTb7CnwugOYOSLQFii8omwpLq0Ib0eIC/qtrWMUDnnZa9ln11MYkG0ssN9C4BV1J8D8
hY2V6/k49gRHwzPR792B7zupn5g+n4pA22VaoUqyyJYFBDYOMjlIqyFSut7IUxNQy0twThCuhQ8D
npLbm0o2Hqh94cugLYICtDAevdYrO0d7wnlmN+5474MDHt0kQZz/3LYjWxg4RR6I80tFRPE4w1rZ
g9nCjl8XoTtkR1Oj976josqVzhfUpCHGzHMUorqVBvadbm4xX/SuHP0wH1zFhMkNQIMOPARwXSJN
LQnGGi3YM/jRumznQ2S8UNEjy8JJJCg4yxd/RIhAoTX3C2/xZ/iuTouLKQkH+3GYshgkBIqxyC0h
1oMWDIJjEdOT9obf+2xBvAe1HK8Ox7AEY8PsKq53lRnzeg+vdlWmvgcz6YS6A7BPLaDdpO8P/vxp
e5fx3SqGLBAVRY2Wc7G9QeFQCAia88p4ABsy6+hMe9u4QyebO+DFHyWd4raXyNwgmLiwJ9xiJAHN
NBgp0vOCQLkBUMXq9uiKbcJ8X4EsLc4B8yP/kGG4MioeWbfNigxQzLNVRbSKNZWWuuyoeiDM56w7
LjK8gssxwP5lGQRKA0Fwn49L3LS3ma+SsVYZ4XvmInwd9cUtKnBAnNf2ZfQ6iD2dvEX1+JedVaQR
gU5GD7uPSODaiBWY81R6eFwS95WNT4t93N5u0kEEHjpLkWOAtoewsYfAMkkASarzYOUfhnk5cZzl
CP2TbTOS1iukMKCRzJnf8TxzhcnSFrP1IXsJO1TroSad3KRtsre08rw6c7QsvJpnR2QcQkh5REMy
xW71fka1698g3KyumTsFcdrsrAV7X79dRlWBV3YTXQ5SOEuZ7eRBZ/GGoum2IK+a3ey91Y2hUBLa
usLxyTaGb+h4bGB/I0QUnoTDTD06JR7CdHZcy5N32l4w2b4AQSNkNMFd8xbSxm9bH7mt9NwY9eM0
u/eaOT32aJbYNiMdBV4CIOHSkeUSuQDbFWG5AdAhxCeWfl8Wmvfb7Jxc9dKUOVXQpHFZa5cDLoSV
h6DJDPIExNKdjZCNGIeGnoIqC1MwnGXOFDvkeXBUcZbszrg0KuwGjZk1M5mRnX1OndVkgP+9tlkS
ZbpqL8gWC5kuPkC4CQCMr51EXycN+EwA7Jl8cp9pKJkFJI/yYPjx/tW6sBMIlWo086+DNaLHDFIu
cTobcaaifpBeR1wNHql0A3xpb1dKmxOzX7PzrLu3dKXPSe1/aAYt1Mf0DIaAF0jiAivqnstyiLWi
3W2PUDqTyHwjeMGhAmjveiZ1f1wSvUz4mmUPqD2eobB8SHzrXy4ocHV6HIWIAovoDtH9PAMDO0Es
mS4oc/2e2S+PqhKTksFgV4P0AJgvlMzFu4MU6WibXYWuChPypY52WvvpADl5hauQ7HOYcaGGjXAP
pKHC4UrBgFVbJuYsnz0Us2ewB7lRqj2mw893Lw7YVEARBG08qKGLCIORZlNOGBTTzK44paN1YIYT
mb2rqLJIfBKCbmAAQEACNQdH2AO1YYPTAZwaZ80/ptlBVZqXrsrfz4uUgGY2F8xc8PyiGljnFgY+
xx+jaSiuB5UV4XpogG9N8xI6eb3TIzIJQg0JsKVRxUCyzCTY+UFTCsULQCXEfnGtA5/ajKzruRg+
B1q1b8ckqmwaF84ajuBWNMpnw2xDO3/c3guSq/bKrhC3pCSYHIdhkRw00mUkA//cx4ScmhV0dpnq
+pDtCAuDA/MCdvqbF+YyzqvWjpP2AeWer1XdRH0+fXz/eABwRYcV/kUjtXCIBuZOpmtDvc1gX7qh
2+kAvAXfgSuPtUrRZCs5rx7a0fiLGXk4TzyvrdcRYMPbFAqQiPJ9yH0lu3VAh936DyVk7kRdgD7B
JID+umtvaqc2cvEEqYx66XflahwHgGmC1tltz92fPLTwZrqyI9y0jcsGSlILqNNFu080J4K2+37W
+0PePoFg5mAZVWQnQzSiwQtlp2Pv02gmqjYA7he2foXgN1gBJS2QAeJ2ZFZoMxLVJSrm8225fg6S
KSx18E2tT9tD5yPbsClix4reqAG5QmDjuT0yBQ+pX0TzwO6Hzjw4ZDq7TJEolBwFD1EGCIfgHN8K
AU5N0bKGon0aOywuaR/3qgewwoI4pKEtrNFiAYKZ/B4g5tBlv/5hzgBrAEwNHLB4+VzvyqW06IQs
T3o2GnAxxgsEV4w4KF/a6TD9A9ALxYC/tvhgL96IdAqgTmhBLC5Zdql161XP9qzIdEs8IUwgnQpp
JQQTYm1oNlF6yAIHz9Dp1ij2VXkPVnX7g6cqQknX5cKOMG3aYKR2wsucVvC4UogefN9eFtU4hKmC
8DgBpxq+3+U7zzx2bgTa3/FX8H5KJd7zgf9zaBmKWsLN2GqdBumpGi8b10uP/pJ8orP9MR9tFk4L
s08FuAEVl7FsaHjiQMcRVyQWSzA56Y1PvRkBbOA06YO/BGmcwWdx0ts2KsY12AdTSX5vz6ckAvBw
nwSQ+gV31Jtoqetts4cmDIxCoo5231Fa/J6kirtEagQJJKTyEbPjn+v93RvQfwElbHrW++8s0MJi
/gi2JcX0yXYeKIl4XxqSX7i2ro04zczcfsHzJin6cHZoqHo/SdcHD1pOTYUwWQxiGt/rNQAMszMJ
vfk2D27tFpWWz++PK5FlAdgQpNYAi4hvC4+gLYMUDd4W+mvR3WTt+xuOkAz4a0AkVoWzsadVr5F+
cH/m3i6tI6sEzU1oVtHsxNu7S7omcJ4otGNE4Ou4XpOhrPpgYCle1NqNtvN9xZtCtq/QDw7/jvrX
2+IXg/LE0LS+9qF1QYyzUPTDgJXobpgSVduULBq6sCRWviBVbrGUoILPW/bW/nGsWQSx27By3o/+
9NDYDLI7VL6g2SaGB4ueuOOCq8BPof8ENn//NluNRhEXywKCCyvi7Vk7VTDUPG/j+dWraY0PZHCO
pu08p6V/ROwZBeXP7Z0gWyoXxSSehPLxZBJOZ2uytltcLgDDDnXGwtSMLFsxd7JFQhcdMocWqiJv
RMvdlZQAegH/YA5raOgPtYF4yutD39htD0ZmCFUE1EX+aCKKscGoVVMxExhKHHqTkDQJM1s7gLc2
Tsn6D4UxXNs81YFNAfEQwXmmgTuC+QBto8QwI0jBee+nb+Vl1r8G+Ggvoo8A7QvOqKO5fXLADw3W
5/Ef3AAsgFHLBtocKgVCRmilaaKR1EbnawECbb0JFZtLsh6ACQDNx5WQ0MorjCB1Vsb8kePYs6UK
GY4oMb3IS8dfXf9te+llT1mAKvnLCNsZFWThgNZrUQ6JizpiMiZ3fkd+Oe0QZeC5R7PjMU3X89gV
NwG1d4yMquc6/7YQx1/aFr2QW825nRLYXlFusea7Gji/Sb9l2rRrnNe2yyNrUngKiQeHSaSQeasb
z8Beb44KOZAgrZB6bXNw5C+HWS+i7RmVeAbwPWJvIO2OORUPU99MwRwkHTr1PCdC0BPakxNXgape
KjWDZg0uuoloR8whoyY453q5Is1luTfGYES+nxwzO1DE2bL5QvUCGXeuuQmh3Ov5AkDDJRpn+rS8
Y5+CVl4R5Ug8N+46YKD/JJ7ePEvqdqQ9diUKImUdOe0hGY/gCRtdPyQgjqkdT7E6kqDHR1IQ73O8
59AILRxdq257vW+sEs9VEi1FiYo2uFfMo5elx87bbW8F6eFCrwjvSEdZ7g09JmFJ1xZBW551koYa
pMiyKgiz0YBbmkITTPvBABGVX7Wjeh79aXYXjxZKwzzZEaCmKh5rJCW9rDfRQwismXcL0FMVZl1n
37JqnkOke+rYtaiPchQhUYL8ImQshjIcnWm58d0axHNuc5fkXdGFLPOKJ1CS9Gh2doNdS/xfmbfQ
m2Gy5x1F/KoIGGUbm0O9OdsavKwYMTSmPzh+T0vceuULsRdgmWxcE0QFZJLlT9Ag9p8hMWhwS0IX
sHyV59YN5pDo+alv8zsPL0kCaeDxiIzoXTc18QxNDiMle82pTj1U3Lb3iOyAAUWFpDinlkO/2vUB
c5s2HUHHU4O1gB2mTDtm/1AABBPwXwvmtQVvpsM6eLBQkbDXbweVdI1swRABIZz08T+8iq6/b3Wt
VeG41eehXm+66sUHHURq/viHacLzwQaqHNwZIi8WNcyytvykPjsjJ+GJKxXOReaIQOr9nwHhzs1b
28poCQNAoeyHathNCyQ4cFp+o25zM3V6HS61lsXbw5JViJFdQBMkV2xCkU7wRzMwyK1fBBW4Z0lk
FUGUuuCbKn85eRMy7waazcH4wXWrvdf+zAH12TYvW7pL68LmG6qxcZzEQ8MZvUu6YFdb6d7vVWAL
HguLvghU16hiIMkLBTf+Ky4CMuAefUgfpDVyKH0ISqMjNExPSdaCJ6QyTxPyAiWvfNv+zWqOn5vF
vPXn4p4M6a/t0crCKt/nGGneGArXeP07GOSMh7pssFFbNAnbQUd3WsroDlxoQ5ilFlEcbcnsgumf
88kCOoX7jc/Lxbi1prZYH5AGZd4mAnYvyr0nY3x596Dg3pHx4OLNcNzC6Q70pp6XGRdoXwBwBJxe
yFzo0UIjO4TO5LYtia+6siUMCJrLTp0kfnk26r0dhKUZbX9fcgYxDLBs8Bwr1P6EWNQa0GjnzGgV
LKyn3HB2Cb1j1e+2uh/qrxDaVFgzJOHnpTkxFkiGDiDpBOZ889GAUmZ7MkDmmlX3jg4B6/k+X6Ck
8o36Q7gszyx9WuY5biDrO30bk9+Nu9eC39vjl87v3/GLSTprsNYRrb7VeR7366MxnrY/r5jeP77o
Yj/aFhR/Oq2sQCmiRcH6yHwoMj2O5ClNPlX6121jEnogRIwXgxE2i9cY/egGOazl6CNfv3TpLV2+
6tov6t/2CQu15LYifZgwMyLFh4qdUJ4JG1sR78vO4OWv4FN+MebWQPiCq706a/3zQMMqDVcVdYbE
rWCgPCXk8pKzx6f9wsTiuZCo7bFqpTPsnFXbO3p1LAPzA9B7x+1JlY/mrynhgAyQuHL0Gqb06rYu
+miB/ImKJkgSISPZAJgk6lcoOIvJTUDIaN448NbUh5qZ+zWY/Hi5q6I+fd0ejGy3Iw7HB2003KGV
7HreytnDhebj6quKPYU41m7787Jlufy84Bgzm7HOtDCOtjjmVaz7YDwF6OCwbUW2IoAL4frWedeV
WMHEpgiYxczyTLNYr05TB6Vnxf2pMiHsryroV0oITJDcjqv0nvBY/h8EUJFjQoMCEOToiNLF7je9
dRd7Mjw8GMLcu0urf7g6OKYKNy8eQ0j9XC+25hcD2lAXBNt0COcH0NkoHpLSWcKbAdhHvCLfNEDa
Q184rT7h2ZDW0FPSo2q8s12FN5GFa4gR0ZaIZzcqgaLgrW6Y49KkmCVK/bvByE9EB/baWSMK6QDk
0SKz1aC5mxph0TbPndtEJvQlt7ecbGODHgBSSmA4dHF+rqeytSdCp6muoLkw6HsIpDk7KBjUx7KG
Chpzx+b5H+wh6gYQE88TUHVc2xvtoLE7WtXnHDO6IDNzGLMvKFRtWzFktxOABv+Z4cO+cKO8TcMK
ZlArFJN3N9Vu6Kf1Q1Vmu8b2bjPQuehZGTdID2XeemNR8zQ2YKu3x28OK16ZWT0MOd1Ry713W/9F
8du4KxIiWHTuoFsbjWig6BSzvTxFZupLUp2R9f3htowhckXn6wCNkpu0BOfHWNpl2OoLNHWM4s7t
2wP4sEfF7pMu/MWvEO4yQ09WE7qJcJgL1H0/rTqBdmcf9vbHfxoutjdvhMWqC4c1w/VMrdapztZS
3Gtac9Ar42BluLSLhkJcM3twZ/up85YPZd18dBdVoCIf6H/2RcRdlS3gbklhP5ifrfkptUK9g4KJ
YsfJPAYKa7jlPH6WRNedk7ptmV02GGUbWeyhQT+znu+351JlRHDevQ1JRr3Km/PofG/YURt/rKbC
tcoubM7hijoxYC1v6qxtvwRemrr12US5XW/vFi2IdHc+atVN27mK8cigioCS/rUmXKtgUpvttvHq
s5d9RWkH7VJZhCR5OFroNi+yKO1AL1zf2PY9mmsVKyZzEZe2rWsXQVub6rUJ28XghLX9PAZZBILZ
0MXh64uPqM0pLhVZAu9qtMKR85AD0LPOr89QAN7PPUg79WdjbnbD8OjzFvF2Z9hQcxxU0raybeO4
ZsCphXS0Jws5lbEjqVetDDkbNHX41s1SfTMGFVRXtnGQ8MeeQeaGM3ZcT+dEvZ4uKTxuu3bPqxPc
1o1xw3QX1azZO+WJCksh3TuXBvmoL1x8D9ZmMoEY/Dx0+7wNQRi7WnHvH/ISZKjhaD5W7pGp8KB8
FKLv5lc1L3eiH14sQFvuOkzgEQDYWovKAzF32wdc+nlgDfj1ZJhvWnGCyk5700VbEQEbWE3v2/64
bUC2FTgy809qCsl+YZUqlwVszYFpHJ2nkZy0/ikpFBGFbAx/vCAIHQ0kSLg/vlgXRthc+BYELszm
th4/e7kigpWdWwQq/C75o4QpRPrJnJskGzGEBmRixHdiOmiPSNCg22E9W924q9f6aXvW/rRwiMt+
aVPwU0UF1rk2B2wWRO77qikjsPAcUq4r3Je7EhS8KbLcQ13F6HDakzbbJ24eIyWMRDDeOn5zbqs1
yvE3n5G7mmV3oCA5NQ6NMZooY9nPwi53uTncMtCkaXUb+wODjHxwayXeqbXdnV6v8faYpDvBgjdw
8bJGX4ywTEBpr+Db5S2F42kgO48c6vdzUYM5AtlVPFvgEYAYut4JiGALx88punuHGBkezVWcFqkL
uDAglk5NdF6lIyC6Z9fxQ8c6LSCgdVi1d7XHytv1/SPTfnQgN9N91exJN+HfoYnZPwuaS2giAAJ5
0MCB34ad95LOZ9qfE8KiSsU6Kj1SF9aE7Vcnk2umJlDoNRufWbbEY1mqnjzSFMvlZAr3oTsDmBjU
KGYmbnlsejccOycs3S7Mc/vkglOvbdYvgD98tM12X9T+Y+Wg08ixomwGd+Dkftren6ox879fuJGx
RL3I57VVLwdrJUNdaVXcx9ITcDGr/O8XFsicjOjGwKE2+ilckuPKniwVuFu1T4RT5jItN70BK1eQ
MUrslwVEdWl1WspxX5IfRqCIaVSTJtz0fckc6iU4ENpwa0Elo2gViThZKRBnGq9u8MH8qXpfT1pa
gNZ3hbL4OYWO/dh9SYoXJBP05GE2HpvxwXeetLUP2/LjSD/XVRtWZGdDHdu2WFiNB1J9Mch3NkO2
W1FaNvhMvnHRFz9McDb54tVpu+CHle7DSIrYB2Q+7c76cjL7JaYWQO3kPJjfV/pTb76N7T5Lfhf9
qRlft/ft/+cc/e8MgdDxeobQ+d8YeQWvV61G1Gruwwx4X5gbzd5BXLIyPezB1ZPaXazN7LCyPrLx
c8E7fTQS/Qa8Tj+3f5B0YiBo5QCch+q++DIZF6iY0QWNxP0yhBY7odXgOEEdrncUF7/0PF0Y4mfh
4jyt02CvxoyGHNtcbhrUpfumux2UEgGyIwWsJDrIQUIGcI5wbOdCS7Kswv2/OE6EzrrenSLqpCHE
nEBpmR6qRNUgLd1blyaFU7wuWdqtHbx91Y9RPuwD/+uMPDQLHstcj2YdfRplFs/9lznfo1soMrV5
504PPUG4HagkGKTPCIh7OaBWBs7qDYrCCDSrorwnqVk/L/QALcuwno4D/eCMeTjSbzb7Mpfn7U0k
cyyXNoUZcM2sMkbuWJwgP9IwW7PjtgHpql4MSvBcDekTYy0xKGeiO7R7RQ19DVwtXHsWG/bzkB62
7cmeKwghQS5voZj4hqGU9UMxewt2UUfzw9jO8ZQ4KNBM9y5vGylNxfDk8/efOTFSscyxGGwTOwhc
YxTY8lExHNnZ80DsjvMNtBD4Qa7PXlOC8d/T4XRM4Hud8eCgCzhv9ttzJj8HF1aEEAF72R4G4BrO
dET1Y3my3dumLg9goJm752Z8sosPiXkH+dPQoy8UHLZJ/zSzfV2ftn+IdLNc/A4+2xeeBlwYppYw
/I5xvas/BUU09qFu7Tr/zvVUY1bNrOBu+kE3p6KArSz7plWPo/MT/jPPv5QLhTrgp9Y5s+XgFl/9
9jB6NOSNt7aKGVEa6EJZCyuMZDdA98LEr6xZNQJypLPVPOrso770UcGOReGEoBKOggSCcp4duu5j
oTqXMmALHvW80QmAEgv15+u59le65iCyQwNSNbU7Zhv+ExuXr4VD6xCt9b9ct612emYke8dlBYDS
xe98MbvnIW++T0WvSqJIlx67HFUFroAsIly8aQatIm9a6+xu16b6OYOwpYZXWN6V+6or42FUvf4k
JNoGpuCvTeFwwQt3AfXQoAf45gOATruxNHdV0+18fdlrbIztuvjQ1/23uUiOOsljuMqYsvxutMz4
H3b+xU8RVsP1R7OZ+EvAXrwQ5NpRzrX+utDNq93kH3X6eduedPdf2BNOmqGNjTaacJN6D7+P/nKo
5/xevOrbthnVqgqHzB+zSS8GHrd2x8YK4mr4RBk8WNJGqY5CG/batkEeDYrR4uWSCveZ07QMzP7w
x3naPCdt87Oe51OWkLBZQPprUzsamnGHwoniHpDaRRJct9Dti/BFSF74mjVVEDRB/igb7o2qv2t0
+gqBg11dlbe61pzyco298R/6FQM88U0LuSXIgIioKuIBd2k06C82g/KYr+TUArPHgJWhjqOYWemO
uTDFl/rCN5PMIImd4bBY1bIbDe3JWId4LGoF2Igv0JsFRDeL5+jo9HxTR6pnltutDjNlw8I+vzUB
pah3nQrlI723L8wI+6RZBpNqAcyYCftWavbvgniKkci3xN+R8EjlcsKsNKmnFR4NVIv3mZXdmXSo
Qm1xRgDs0CBYdZ/XctmRBbKh24dANjiMDc1NJlisgLq7tpyC3XOcesgEOV0ZQbQjTFpFWCKzENg8
9QNwLFRvBXc10aEwRhuAX685sQda/B8/L3inoNMKJCfwea3+uuTfEhWoR/rzOdkmcBh4bIjFUTZp
+PkrIOVoBH/I0+4RR0gRX8iOC2r9/5kQhoC+tsoaDAC8bT/Onageo0w1S7INdmnizTITlg/OgKiN
JbcBWL08OkKde/lQL0Nk2OUvXKMftLSLtneX7IRC6pIXYUG1CIq/691F0jXtmmxFPilHVm5lO8sa
PtlV+gBws2IS35pCrhyYOHRPAFKG/65NNdDqAHE0VOmwBYF7zL+2iET6xHskxHfj7WFJYjGemEeY
bVngkTXFqr2W12tQcC0l8G1H6/oT8IdwXYpQI4d++qwbFMcIuR433xWa6iUqHSj4El0EggFX77ke
qDew1bQTCmEld0L/KHDMkT5R64AIrTNCF3w2Kotv9ydGi2I99OwACDTF2tE8AS9NTTzq20n7CFJo
KOGWSPQoUgfScXGOdN8DdBWdPNfjSqY1aSEZAbKzBeqlg9PtKsO+qYbgzlxUxGpvjwNGdGFLOHGu
q62B0+EuLL0C3PjabVmb8bgEe9olcV7XO521j109Kto8pUPE3ct3DDSLxG2zli51wfSABsnBjrtm
Rr9qOoVBzm7KFvp925tUtmrQS3MdwICRfRdzPmsyU4c04M0x6c9gAYoTJ93TFLHMW+8IyiSkH/6Q
IOpvelPMLjHarEdiyVnWGUmtFoW3VsUHJTNiclg9l7LAHhRuR88clslmCJiI/4xOi9CpVZwDsrm6
tCAELNPklInHuUpW0OI0BNV7RH95Yu3evySQKAN41wX/8BsJttRM0A4xoHK4JjetdmrccJ4UHlfq
mi5t8D14EUqAnCvVO4aodiFFOAeQmPhUd0vsFodkmMLJfEzYwzL3oWG/bA+Oz9F1NIYI4mJwwiqB
1tGoVgvPksLqdrS2w0x/zdBwStcSZcwRBASqfSFftb/TKayaxoy0Gx1YpLnzMtTdoR2ruABFmuIk
SXIe10MTrrHM64HzXmCorg9t+qIXTRSQo2H+zrLvXVXGbXU72Z/QQBja1k0NSm57GCNrOHnZ8/Yc
yxzIxRyLOBYCSTjIoKFc4eldFuqT82Q2w03ZVfuhNU/bthTrGQj3TN6mfoDaOrL8wYOx3CG9H+hl
mCDn6a6vnqr9VbVvA/N63+b9mNrEwfNvDT6U+S/d7NBQhA1LfwxQEEsacIA0HNv/w5getweqNC3c
PDnkTUxz4rPaxjr5DKx0Tn9NwXn0caMnr9Z6D+WN0J2q/5s7EOESBlqFykzDkAO2q8dHapzmQTE2
fug2DqXYbdfm/3soERV9Km3zlHbZscigoT1U8eBpipMi99T/nchAcD5rMFuJ7WMmR+M3eLvDZfyy
vVayi/vyAAhOxs80pwg6eFDNcsNMAzMSA1HtmDPQUGS3veY/DDY7T8M/4DS5C8ADGik4jE8E7M0d
KbS6QnRi+dmhNLJwNepDP47R1JBopfvSvKnSPGb1vrBu/UlR2ZIuIxgCTDBQINsvIptXw+iduYYD
CvSHOYndpIzI8uxqLwuAodszLDfFy3sO76EUoXpNWtBxpHgpTCCOMyNGYpIeMjd2VDUMqX8Bg+X/
MyT6MtvL9bngyIAEhC7GJ0rGkAMQ6/TOtH975Gl7WJKKCRbwwpzgzlqnLkqn4XqXwXPVANdWE0iU
f3TpjW797L37ujhOreJZL3XXFzYFn5YS9PsTZM1AQusdWv/ObJ2wZ/dOoIgrpcfuwo7gwBYr0zPo
CaOK7SAD+Kmdf25PnmqpuP2LmMIu8DZuTYyjm7vdQM3Qar2dNwbxAlqZziRx1qGmvW1TerlfjIn/
/cJmugR+00Bp/Oy4xww66VVUW/G2CeWeENxV09qDnteYN2ddPzR+HqeN89hb+Q1IBOMab0mq6weU
wI/GvChsSx0ZqJNQQefAG/FN1aBNVgf3IhxZ00dec5cCFwShmOw5Kca9n3wn75eIwv5H+Q5cyCgB
o3Huej6BfzYzoJdy8GYYe1IH36a6iJGn+7U9p3wrvLlwUCvgbbBQWBKLUCDls0e/gaeqChpNwTfq
KaBfKgPCOKhBxtVNcWkyrf48T1A+d9Pv22OQbveLMfCfcLH1fK2Y+rqBCcdZQit/8lf/kI5tSNij
UXyyZ1V8KXUTF/aErV6U3pr2BHPWmsguvWSTFk7BXi2wLp06pOJA5eyiFiRmDrJkZDmdwQJRDBHk
lRL/sD1v0iN78X3B3Wk6KxboVQIQ5Ufp9ARVKlXELxsBsi48wOB8CCIDVJ+BITNYPIwgd3cEBRa9
j98/hksLwhiGRRuycvFxK4G1IsBAbIseUNbctiK7ZNG2qqM3xg84Yvx6h60D9QrWaLhkwfVhdsNu
mV61tA9X24rKXhHIyyftrzH+Yy62M8GrvTB7GEMb/r7LP2i+SnJQagFpALTiInPzBjDOWhp0le8i
7CuCsB6A8uvC7QlTWRCWheYVq9vZyc8vwfqx8D5tf112AIEBALkriucBSA6uZyjxwImaAhN77kOi
HZcpQkF1VvUgyLwKaCJNZGRQf3mTB1/t0YW0PHir8voXreEc8zwC3WJY4sQ3aWgVCriGdI/5KDEh
04B2MvG0B2065d4Eews2VtJ+pYYdFf4XYtiHxX3dnkDp8iA9zmUOeTXmf0j7st7GdaXbXyRA8/Aq
yXbsxMrUSbr7RUhPmqiBokiJ/PV3KfsCx1YMC90fzgbOQwOukOJQrFrDIrlqAYh2pgZlIGp8HYD3
+XX95y9+H9CsUX6HhwuMI86/D00tjZAKP++OzkYbpljZHsTNi4iOK5EufSSoJiDHN2cZ3mWaT9G1
NrmOjMAUTsTGMiq1Y9Pedv04NyGTPK/+YWHDGgp0bt2GT8VSVoNLX1AIXqK21cQiJHp0febMiwNC
ee7D2GG22TmfuqAlaVq3ZfVQSq6DXkDQtc4U6sSWg97mNKq4K6A0h9brmwFQ+3fRQJcgd1K6IQrm
2nUmVAS7e2M3snLcaBBfC8HD7aA9Isf7wu3GUGXgwKaB8ctuZQuiXNfFEEcGi0gLJrSKLT0mGve/
iS5VKyt8cd/YKMGjCo7/QwneA4B5cYrS0RpSreZjwmkRNXrS299tRVdmcJGofQRBrRbV79mDFP5E
5xPoA+TASdnKpOy1DjcbDLNlr/cEaAtzPORDq71Vtp09WW5Nb21Isqwlwpf2Frq/7uxkMcO0F9lB
Vw7ccSFC/KDlsErR4b+GXbDWBlxMpQU1Nf00yGIq24loVBEsE5x/tCpDHwXj0fqHi+g0yOIikl5f
QA8DQbSw8bfTGnP24kThPQlAIN6UnxojVhNAzT/vK8iGuOygUwcGJkorV/LPS2eR7UNKa7Yn81CN
Pl8PtuztDPBJ8E718qATLaxFswFRKlSdvXI2XPwoEOwCCQu9WehInYfyfJaNTu6UD7rdyZvJJS2U
eFMv1L2uuLl+TnyU15Z5O+CN2EvQn3ahnHweyyKeWxHNBgd0AA3JUdjn9eRZ947dwFMi90c/9K1m
Asow5RumUhSQJ+Z/xVR/0+XQRLqw25hBfWnvacLG2hEq1J3OQhU46BPcuX1s6Rokf4Z+/EoKmMcW
fS8P4HL3YYbu8c9U6iKFtFVv31MyfNOFzG+DSdQxCjv2xicF+Jo2948+GlGRyn3voUZWE7my/Qq9
jOmp1xu1cyz+FQWod6nL6snIwPUsAaa6lb5bbQbQjyD/hMedrH7okma7QZWzKA9wbI1UKPCZ07PI
+xJuxty8mzwnDQe9cEL4FSWQAXdvxtZzwmFssfdJXYSDIN/0QH7PIfQSAUOitnn1Wk9ffPXYAiMJ
tZUdJNfktuo5rF8aFeZpOcYjMFqwOWUCsk0yajMnSlt4hHmGv+uCuo4pA9fTai0ws20UPVuLtBEz
B//gA+wWUfThtmXX0n85AIABAHQQ3PPPmju8JYpXAk9eBZ0Ps68jZb+1YuXAvpSSnAaZL6vTTJQT
k5EsLwEc1yN4Jb+aJNioGsYyY7bFF1/ZPxdg2LPnGxxsTaA8waZaxCMDxjqQoXwozUGETZGOD0Gu
tfvWDdLbFos6MnI5bTzNDG4NrufPjKKXFnX6NB7Bx3W3Fi3JYUKJYDdkxFqpDl3a3mhVu3iJobL3
aXu7Frg3MqDlwxSoiOhtXOggFFUvKzsbc7rc2AHqhiCrwVbxk/oCadKutHs8aArbJTOhbPyC1PAn
8VUb9oPt3mc1FzsDN8yd6zbOyu25GON8e8JfG9kn4E6Qk1nSf7D5mJ+O2ZBwt7nhnnzuAy8aIbu0
8qkvnf3Acs3jRIkWj8DzldURv7KHwSUPhnwDKy9dmcRLWdTJzy+hu8RA20Xl+HlZHOh0AEzYc7ai
21jFz6b4h2XhA6TvgH6Lr7Z8jLCp1SGjBDY+cdOHzMuOLqS1OVnDaF26x9ABBxoMwGfs+sVlzMs2
M3gwgJI94+YbcIntOG+drcZXrpaP9uxyBZ5GWuxCF/7O6HtyRHKz+5KPesg1c5/Cf9WRRQREdFwx
EgZsvLE8tRmDIclN683Np8iS3c1A6lgbzXgc127yxdr8yHmgujBTCJFBIgc/XzO5qbN0TEfy0Hs/
bft7wH87a35Nlw680xCLtKqxDEm7UhIo978P7DkL7s1um1ZPGVT7rm/ztcEsJplAPDQ3KQbj2DIM
6v0wzezlld18ec1gwubMB/SfRZLAVAH11oZBLQZl83QSkYcKT+Ht0ZdcibTIuv//t/lfpEXWrbl6
X6QtIoFQokcQLOmjslDWwUzLYptauJ+KFk63WYfbUZfotl6fzQvfDVBnJN3QkUHBdDlQaFJ1kAKv
51cTIN5O7d+ptNynjXNDS/etsbXN9XgXlKMg7IVqMESqoEuBk/J8LaYWRGYDkU1AmME+rppu3fxN
84xtyRKAYbS03rD8Kw360KN/RnuMCv3Q9T996xkvhhDTCLpzcW/4a5KGn889ZIIwpMFTeH4NL/tO
sNXT8ixLZdIYb6LqNi79KgsLwLHfitmHLni6Pg2fpx3TPb/nPNyIs8bz+SxM1K00zdZl0hVPY/2D
1t8IdLdro4p14/16qM8L7CyUs3gXQzC7b12pZFLVKRA426DcVEAY+94Lzx6ojKHZdz3g5xsKdz34
4qgwQfMD7dbzsRlEM3M4TKiktraliPOVW+PizyPRhUIs+nafqksdkZaUDlFJn5G4Nf5Y6fP1v/9C
lxwD8GcdJ7QgUa5YfBwCyzfUZDWZ8OneHuC5Y+41+db7STVsmf1Q27/J+CidYeVguziw/4X96OGc
5IydAiqgq0qVAOfmBk/5P+DpIIgNSBYQigDzwbzv/MOIwiF5VwK9Xw19ZNPbopipijutf12ZwI+b
+/wiPI+0OKNdV/K8qEoQZBqQlC30/7fOqP+wst5/qeEACv2C1v3a+165r0ln7yvb7WIOkcHvTar6
H55HQTJ28Ofpk8e2A8hu4J1Yclvr7BUvRScBVgsKCEXlbgBr916yNPtVcc/hUaGc9KcKdAkh5olt
fUL5V6vwvpS8NaOOuc0uc2zxpTamctpkZVDc961p/inGTLAbF8+BW5BP6Ismehp13IXv35j6d0Xd
TU+0rntUg7ThMfe119yrgkd4adSbgLT6jsgJxaGsqfJkzNx+h46vU4XwVLA2Xg3Fo0gUvtgLVkGM
2s01PDE50IvEzLJQAIq7s0QFbgPXYCeR2da2Yym/rfOp25eGg3cjFepgu2O2t1vcA6Ua8p2GBQPR
edDlGSQQtoJQM84GM30wkNWjrQIekmlLZL0DY5FpFVkQckf3v45Nrd3nZS9p6IyO+DH6Iznoauv3
/E8a9O82kNdjod2o0oo9KL085aXb3zJdPObaYO+aifJ96bbTJm8BfQI5RcdLjspIdPYQeZBUuk9F
1ycczcBvjllov1rQWLbFVIpnO9C0WxVQFUlr8L5Td27PFEN97/Sy31WuLPGFDSUjQzr5954b/mOL
+xGSV8UvBbXNLVOoG/quXWzrjrKNGeTeVhVOGwVeOh7Q9YEzn1WnN2MedHjEwtMAcBfgDltzigyj
Kvcg7Lj4lVFE/WT+4K3fQHRAqlg5fh4jMRsirQFaJHrRCyOqtKl60gevflFt7z9VZlsec2hYhS06
TreNlxn3IiXQ4Ej7GjgQmDB1Rta90ZrznfSJFxHo0O88kjpHw8rAXgENAmL0qC1Ik8GzEtbZYM97
Q2g4xDsQp7HedWlpf4wBeVRQQgTBBcl139cV34hWb3YF1zHZYw3bDH8sNyjRwUlBtsPW0wwRmw7j
ezdtjYNm8X7nZRCtLVK8xjVp0IiyVERmWZo716ZIKmrfWTn3P+dM55t+cWzaqdZ5fV+V96B1bc3g
Ky12ATTk0+Dn9ePFu3CjocgPtQ2wQu1Z6v38HENxLZuqZiruJyt336njlTVskxx2SC2XYw+gTMXt
1N94+qBucJG4oRrNIO5c2h88owrCqa40GH5/R40xcuBCcpz6so5M/q2zdVjaesOGFyDgj2pQD3mt
jz98hhVjusWWDaMZwSjFjKg+2vcNXko7uAlPm3IEMbfkNYtpT9rjkA7WE/pEdKeZKt2KFAYhk6nG
h4JrWtwx8iYD1t8UDiojml16seACOq6Qid6Vdcd/8IE029oNfsoGLn8ZRa3VU0UQtUFqHSVFUaoP
/K3pcPakSzVu/MCnwHJWrnimVkVuLLxUN301/KmZBXeSHsIFltT5Trh1jyxA6/OoJlgQE2RfgHPQ
8RJJLRF6rBj+DIVhh3opxl3K4AyUV/BVpYQV97XBu6hhOX0cG7lWv1+snv/ez3DlRhaKexc4gfOP
qmH8XiD5kNAg70LetrfIBbeNCdMTvfdWdJ8WK+gj2GzegmrjLIi8zHqDsgpqhQ5+4tVOPDnaEWLV
D/CnrKPU9ytQzcwtLHh+ma22km5fuOOxZ3VUzEEVQNNlcQUbRUs0Rxj5PU65FrJsYNQ1UCRb2SCY
quXtC/ItzgYTdoSfmkhmmgErL1V+b46xJaCtuVFljAZ/yePrgS6O5iTQ/O8nGUtalJrC6YlA4j61
i7CpV3LXS6kYanSAV6CtA1L/UlGzyQ0Jn1Itv6eWSnKZvxA+Cuh8j39UMT6muYOKrXkEpeOO5ePv
jk4vKyOcs+PFXKLIgpm05yMHHc3zIcKEqbQhv5gmnmplEeZuHewYxAdeHLO2Qgrnj9gdGLkRpSNj
xj1619eEbcZuhBXoRMtvoO8bR1hPpxsCE8dIuV320hpeHQcCK6CH0ew2TfXgpk99tcUF8QfsGXqk
AWH7bMi6Hkgdg2wrh4qnhij3MQevJTIYkXdjDuKpCeJd7BbeFKOkjVKtCqrpm8RXeUyl8B4hRJr9
SXu//ZLpyKSuT84SVfTfNsL7xYb7BZ6Oy1pUZaTOIM2AJXbwrGs3yNjCom/iVKvgHBnn2ls/Zjhy
Vmqri6faf1FtKGEC5gOe7qdGYkWJl/k6g6lLFyPpEHgcQ4ag0VDeIU6wa706303pGiL5wpPNnUur
QM/PmlJL2g2rfSaAoCruieUd2zSHfUlqvkqPHoKG7LI8fVyZ3fklvFh6LuTfZgsbEFJQXzxfetVE
66bRPZwVndfeucUw3VFUuDajw82NapzygFnQBc5KM7i3Bje45SrXDmgrp2uGWvMqv/anmIs/hYPR
ZAg3v5+FINqaHQKre1LW9NcdJ1hmemgDAcLh4WW3PB25U3qicvJ7zzAi3FQhc1+oRON1XHl+Xzq4
TgMt3ie0opqEbWt+z4O3EoJGBFDT61/vUgRnti2HzR58iJbNM0mDzm19jlKFMYWao8MWaOWUX2wD
FI4CEKOw8WwoReNwWkxWoIKWlTrWo9KQQfoKqn5N2GtaiN5XDNn7yFxzxrgUERqagMqCaQM+7+Is
rCWq0gXr8HmI793i4e/dKUdXG6OhQZJ3Lm5OnbD8WQ3mmm3QpYsAKo06SiVQc5srVecrkEhR6X6q
rMQ0qNyVo2W+1ND7evJMVe8DCoSXi34LDLLcbpuVuFJzWgRbUxnZn7/+sGi5AkmEgvKHauT5H2L4
0hozLq2kI+RQ1O1hrYp8YeXM5k4zEQ3CyCjXngcwaVNVmcy8pLkznPtmjRy99vPLjzhqU8EsCPUM
4kDIDXqe1+fnwlFx9ufPed5JTtAKmxhA+XkJ6r+N+AWhd7bmuW1euJSBT8CqxwbDibfE+gN6Zxuy
Ltyk80iVQg5A86DCVMAADgoBo0c3HhwJHuf6o9zRAsBu9GO7g5YC2cj67AlWniHIjta2El77WGqG
vhFohL1XtJHfaIHEKkTaiYK94awBIBez/9/dhd0TAGCvgye6mP0qKNWoUdxdQvZhXrnPgGL8uP4B
FiHmc+FschYfAMKiJalAwEs876na9/3fIbAxAvjeY20CxQOrJoAQzr+v3wAUkNrcSHgFf7CS3eEB
/3Z9BIslNIdwwJ8GWAi1N+sTNElarSEDWXuJn5s8DAYtf9XzdMQDTPCVUIvJmkMBxolEYjY9m22p
z0cD/QBtRFolUGLIgjokuc1/FBoKK389IpxeoCU7kLvHg3VxVgsTDW+8DQXwO0AatUXExVtu/P0T
6uNJMedEs6T6cnEVFEUHp5Fjkk7WhkC6jucbV78b+Brhcl5CJ+nAx6yhY2fjAT6Tg5egTqMf0lFX
w5gYBm/2HUyUN3kPHT3m598MbL3472fvNNxi9mjrgQjsIhylZYiKQDypbGM7v65H+fwmxJzhcYbC
KDqSn7iXJm88bur+mIhxth93d75MbHsMy/KdAekZ2D3wcdX2etALSx2pHV6gsyM6jBAWiYgHTZWp
6ScEnfpwMh/cnoaFtZIwX1rkHjCrkA9DAx696fNFjm02WAwAtsQuvFC9puwvSaUf6+E0wGIXuZJy
G2t8TPRXmNWH9tY21qwP52+8XHKnIeYxnlwrMNqRhCiEyG50KIBpvyKVohC3cnZeWtiAJkI8GN0k
GI8tSliNPvhpyxFFiVALdhMMYbbuP83WXLsCghggUmvxzTPP42zMK5HkLNiilxFKvCVs9/f1lXXh
cQY8CHzn/LnMAGXaxa5xB7+nlQFmd8OwMbcFKIYChdEckJ7byoGQ2qtckxm7tNBOQy5GVmhA+1pZ
KxJ5tNrN2NxcH9Lazy++zoiHODV9TBzLHgd1D7P0v/99YNRnxWOc0UALnK+xzm9NA/RXnnT+EOZz
Q2JNUPnSdp+NsmygbvFllo34HopGGbDdPMnLFzNzYyK+1+TrP4xibr/NAESs48VmVJUnbcepeMJC
pOmR3a3VsC4OwkWDDB04NMmW18wwpgxK4rpIahMl930VbIdm9w9jOAmxyGF473pGyQ2RDOwg5M3w
dzkqzqu5q4eKBf43Y8YXU9QJvfLL3uVJMLSHbmBHlz0BU/e3YzBgow1TGSTz6IQu7/wJpAejGaYp
6YYDWvmo7lz//c8nIn7/Q30cGbANwYDz1WqMsuIcmMXEhv6WcP9w9EhydUhtsSE2WWm6Xgzm4XoM
QKlCOWL+95Pj14epbaFn9ZQERrOv5TEAS03qRagPTqizf5i52S0D9yESZVCSz4N1ALcGOOplkr13
1o3vr0zchZMR2GKAnGejHmwTf/H7prIaUvXalKAf9mCZHJJKfhdBFuQJzGzIyPbBi11Vz5rIDoM1
vlz/bJ93DwqyxuxNiwYY+uOLQ2wSfWZzi/OEG+Yr6fQvIMj8tli6MsjPZ+VZmCWOy3Z7BX7PyJOx
9v7oEqpKqBRdH8m8Cc+vZISA3RHq2WCNoyB3/pkqg4oBxjE8ydT3wfK3qHlAWYTFEFGJ/yESyh3I
1VFT+WS3njGfaYbf8aSy5K1HRRYJh0Z5j1SQTGyFgbxEcc2nw4xVdNHj1wPcBfMXPFnraZB21PIm
lnTt2G4RaYz0mvaPo5F5t8FoThvu6pFd3QMDXIa932SH0nU6dFv76lnCiHeTm0UQdp2rNi137TAV
Ythfn5EL+/Hsb5y/zcnfaKvWII0QLOmJvqly6P2SsTkoaOXYRvMm625zPd6lbw0mHQo80AGaJUTP
46H85ws0aVmSUbMNzUy7ManYgJR4HMiq5tB8ci0XFtSNUG+fbXMh/HoerOdOo9O2Y4lh/lbj70L7
6lkvQj4YENhtUE8+6JW2d3pUz+mvyVp5316a2dPg88Y6mdne1LQg55QlrGFompnjO/XGl6nSg0g1
7o0l1nikS2Okj/XmwewQtV5UlmAXfB5xqmZvOYuxhOgNm9uPxg21Chgfm6gR1BMvbztilffchDpE
0TtZFPSATjm9wSPcPc7Kl750PqG0glxbt+fS4mJXD5TURORqSPoRzAjWafeVIL+nfA33dmlFncZZ
5IpwYEbpS0fjsaFHg5exRrSoJHk0NH+pJ//f/CKfR6oyN5GWPSQ/I52fpj2QubmW/YBYDAurqsx/
Xd8hF+cNnQFgLF089ZcAMlcwNbnSGJIhoA+ykTdeN20Klq9oRy2R3h+j8dENmC99YOiWLB3WD1ZO
TAs9FyXUJhgbtUkNYJHSQbPCBll/nAEMEWVWR76IhtQbaXsqBp7FAJegc0JqGlAuapCU1Fz/S9jk
/MdBuAgADNQEYEu3vBIAHp4GWVQsaSAjgh5JaGUHzTwI5+36ZF+43YBkwssGotCWjjrU+ZZhDlrg
hUAcob9N9W+jb1butks5wlmERY4gQYwuR1IDlDhtO3C/PNh3i6IGePe5N8ATGV/xdg9dU0XXR3bh
+DmLuzj76hod+tpFXNa9UjuLfAYNjBtWPZXp699HguzFLHKLvO7zkZ42TcDmg86p3uHtkU+JaH4z
vOHV0/VAlz7WSaAlMY+bqQ11TI67yoQv9t2aTdTazy/WQqCzvLRTjGMCDMQOBLAQa/Wui6vhdAiL
1YCmR11b2nwpdInE3e61KbiC1bYeXpXZxFgpUWWUW+mtTN2FQwWEAmynACfXZ91P00k1OHrnDDq8
tdzw1h42szrFXWbBOeX6V7oUCmIvzgyJgNHQsr0JujwJWgOV6SCo7rzcvsnTu95ZuVzXgizmsalH
E6bdI0vSQcFF5o157wVoUddHcmkLnY5ksYVcj4Ga7yM3yv19NqMs3BvbfHGsL3YQ/98izUvzJFeg
UC0dOoLhqDwuvAgvbeZEGTuWw8qpf2mNnw5pnteTQMJSwNTqCi3vVN7qmfPkVdaP62O5cB9DPu9/
33/+95MQE4E/saVh1ly8hbLmR2EZkQlQ3po6x8WheB7qHyjxI+AivzAH6uWUYCtVpXQOmevo8aSp
dnN9NJfWAMp3IC4CiTy3g85HU1cg3rjFnK+SOngSPbo5faW3QGNZfjwUDT0MQvVv14NemsLToIvV
nY9lPqUNtpBB7oBQyS2ALu605uV6lAtDA8/IQ5UamBTYSi5S8T6v/Az+jjwpZKseTUWnG520/t6H
XlQsfDk8lgFfYzddSlI95DVAQIByijldbCqhYydJA8tDaY8ue+8997Yvxg1coCIwznbUFbGTH9O8
PKbpFPdq5b1z4eCAHDvaDVCTxmW1XDUtDwAMLoc+YVYTjpkNm7VXc421e2FmEQT/4Va0Qa9ajBGe
DDqtad0nuREcigwQua6/4xMM+sihE6spxrwGF88cCAl8gMzBA0C/8XyN2sU41FVW9klfl48OSfXQ
LHsYhFbvDpuh7VVVhJmwX2rRh72bR1NNy+31tXRhM841CHAQ0PuyPxHzBMnTXtYBRTO7/B7Qb8XI
1+iWcx7/aZT/C7GkH+CBAnEo5tGkMm5QVz2W0oVRz7OpyrBzhyfb/oeVAseM+RNCmwemtuezahEw
SjPbpknRdO8un14EZ8/ahPTt+tRd2OzYe/h9pOEzEGPx9fjkmL0aXJoYpY1X2rHmX/jw6Bbfroe5
9IVQXUGaC9QDKsaLY1kEYAd5WU+T9HFwjv6at/ClUeCNN6d/gJB8WvKy4SO+BMVsaZuR3grxzjzA
wldO4wu7F0AGgOfwqgRDcllRAV+90yVgcUlNnAPTWKQ4vICqaSXMhaU2a5rMEC0AYuAyfP7pAaWu
GkoyHc206XeX29/SIfg1cP+urrU0lKjrhAb+Kbr+hT5HndvUaBoBCOd9hmkV3hDIqZN64kAXOVZc
+TE1tdDNbPhDVFkkU1ChDblWffu8MOawKMCjJmMABT1jJE7uazKpkWoN0ZPOiO0XYeyuj+pjss73
7fnvL25QPCxxf3f4fciBkhAywnCih41tzCeSwAtwU9X2jo/DT7Nov+JF8973attpKNIYqok0wtJY
Gc52kn6iuBYGuQm5MfuhTK2b0p8eOxFgr5jsSBQVsW7xFyg7f5myLDKzbtf6YmOY9LlqOgCnBGhx
2bRJUYcbgOO3uPvaQ5ceb+0CvfThtendm2p0IlezImMwbishdrg5VyrgS9AJ3rYglcza3igN4qRc
9lWCxvVLtxox4V1e3avK54exZeaxmQxxk+Wm8QTbz0KEIBa094Gt/9S0oX+WWRW4oct3qXtU38ec
dyTWCr86BqnbxG7n/+y7HjXTgcuV3fB5gXz8mbPSvYdOzbKspNm89QAJdY/SB9PmaxZfXyDQbP90
srtoAQGaiJosuPTefJ2erECPVjKXLXOOje/WES38jVPKr4yryDLGDSxcitCgWUxT9FAbawuW4cHp
LShH0mYPHct3UB1CNg2AJvfpo+b5+8kub5qm3+Pn4hZmI3rVRpBDQOomB+gzQg+p8SseywkP8N7P
7vVhqA6gE8IXhti/TenfZq2JDrfZP/Auu6tJ8EjbPrud2v7I8xZV44Ju3Ba8kbLYlZbkfzKLAtGe
lizuYUgddh6Eipt03E2d/9aUQwk40ZTkUzOGlcE2mkFuzTn5KCxqhWMO61weKLanBbzG6tE2Q+GT
cTPBUjwuqio2Pe2P35XRBHqOXzSg7bSwv9Ro6AlIz0DJqAgrWQzbFPViGqY5+Tb57p1ohrfCCeKx
8fd2R+8dgx2dsowtK38ahnw/pfreHoLbFAL6RckOECp+A8d6n9vuDfhDkOjlsWIqrkayNVzzWE/s
pmzpFy/t98rJ7lROti1qU2r41rZGPDJnIzztCGcZnMtjsHHGDsaf8qaV3hfDTZ9ILtA3Dno9rpR7
l/U6qpB0fLcb/a21xhj10sStzQ0dAxBcSNJUY76vNQHkuT9tzBwrwTc3eeH8gOXVQc8GHjVBmUWN
CrJwkiTftkZWgJJQJMoqUXEcy6diYrE12D+0xvG2NryHYmD1IdMyNt+tzOsPtCh3LoepG+pZbgf2
jyXjihN752T13vZqkDsgsBmBpgUwsp++l0XeH0gfGLFHdSBIvDH2gfcOQTvLI55136cBgmFu6qzg
WS9sQcieAagM9TMU65ZEwrppjZFVwjnaWvDdaNu3XKxs8o920fkx7Z6G+KhcnGxCvGTIwCbuHPWA
6UlqmxkkD0fzTWptIyNw1HA2OVZs6NsUBWwZ34ve3OtFqW/6+o+l+7sG6rga1I6n35TGAxbVseUM
XVGLukmt9+DvuHFjSbGB57eKoRSvXqvSYHcVHGVW7pzPyQgKmw4AKhbOWjw2FiXhIs11QCOM6ei6
XcSmhMFdqu+e/SxfmbXPJ9d5oMUTCnhpxxsshaRN3bTab3TG8r+vdJyGAEzq/HDkzig0PKGnYwHb
hPJLR7d0+OtiynmIxQ3dNeAcdvN0VfVGwW1S+66vpYf+AmmJSw/LCyVzHQ/2mbSymCnQVboUkGDn
6PZeA5y06nemz58bYDqN3IoCUJKsgFex0tW4DYzC3JqdGuJe136aTG46i8dpldebDK7jSgjoyQTu
fDnuhVY9aW7zlU99DJLauFcTIThhs/yuHOBuLaeBbjoGdmOl6MsE7+u9q5VRn2rfdNo9jpoOEvj4
VCvrUZMNlN/su2Icq+Nkihp+bPLJDZqN4PbOxAXAO/trWpHvQZ2/kax2QnCsjMjoeyQNwfTelOK7
Ywx3pt4dpW3EheiOHun22aiiKg+s0Ie2jRyK72jeIJVxnLsCzb2tzLIWDE7zboDKdMXsL7p0cJfR
yBZWpPf91s4FCl3AjuXCuMXWvClK9WwQywnHMrhDYfb5+pX8+f2KjwUgABzTgAL9VH3PiQ8aUyHc
ozOIDJcZ7cKOyyduFk+troWp6668gT6nvjP0HD06B206kOYXBY9KVm0tKmUcA9VAcSXP/fQgm2l4
HqsAfqTgF2Nn5XI4Nky22+uDdecfPz/5cEa7YNGjwHMBU+mbaF94PB2POaTa7qjV0xevHuo9H6gV
CVSXduDU5S/oaWqznYf7gwB4dQDAB9KjmW4dYHrQzwak/iv4u85dXwwVDKs7YoeOl4PkM9GiC8HI
K55lQ6ZNlTk/2t7MnrlsuyoyO5Y9TKUunvDCdzYOySDSgBaM/mp2lv6TpdA9tMWAaxj7AGrFCohM
qP59S3Vn2AatF7z4qYkDSGoNymx0vPMUS+9s1olb6ufFUdMKGqPEPNxIAxLEgqcDNAmM4pazCWpf
ZuU9MJHKL2nqji+i6XBiIw/+bZgMfGmszKgAXzYNae5qNST83SwqU9FDSXSydlCHXqu5zufA4mPg
gEBdCGc3BH6WXcOqtEe8kn1xtNjwtTfzDXVE5FMrbnBK1A7dqjF9KlZ1jS8sQEi8zg9XHbImnx6W
PvM0vzCL8dgCxMOLP23xkg97kqONCBJE67yvrLnPo8QTGesNFUU8aJedRLxXfOFzKXFvbDi/F/Ue
Euj22rn+OWtAK3hmwIDgipN3CRKjnqBd5jfyWNJH2dz/PfwQkBcHJlU2jNCxexaFixEW4gPVcW3U
wVjDu9jWQoNnb7oLu5u/ny5cUaAxoKkNePXigoIWa+1NmTUdjenZN7dYdJN3O67B0S5kDYDT/S/K
4hDCqjC6cd5LnlWE8EbcEevbMJf9nZfrw7mQNZwFWkycRiGX2+oIpLd/8ICAWKauv/3fQsxL4ySb
m0x/cioTIaogyqYjsyNtXKG+fr4k8PnnJ+wMev/MQB0qOzWGep4uhuMNDpL5Ox0iBqRB8ffpHMhJ
DuKgVG1+knfqjImroTXEsXI88auodbWrYBR1X5SWuYEMC/D212fvwkqY2VDoQOPthJtwHvrJ7JG2
7W3eueIInU7Qu6sbG8NqgFxIpzXr8QuzCPAYcNsmStKO4c9/ykko3VG2rHHTHQVzzb3ihdr9P9LO
bDduZOnWT0SA83DLmjSLJVlu2zeELduc55lPfz76P+iuYhFFyLuxu/eFAEZlZmRmZMSKtdI8L34m
vtW/KrUYboy+o1/0+gAXTgZ6R6ZsHRAlDtnZABW3j5pCiNtHTS2LXTmI4r41BmFl3Rb8XAN7if7p
1NJ5wXGsKWUDQ2fePkpdOThFP0TkczxpNzTKGjTjD25odm9QcZzkw0nYgSabxZeRKHk06UTtoz+2
4VObqJktQY3z3OhF5fj5qLxHQz0+GobmPZXjKHwP/ShAUFjvgJsl6dd6NIM7l1t7l7v+uElrMGhC
3IQvVmvxHM8kl0QSYi5KOo62nmhys/HqJN7F6F/YfezDkdHXMJAXWbHv29jcduXoPXDhN5vcqkWb
i7O78fvqvc7VFrSjwJ5psmI39NmhF3tem20OwbGSQvrIPW0Per8rfbj+OjMKiEJ6zwbvt8lDzdur
vUbtIjas20CpOXlHX97KhaDdNikSN3qoxv/QU/xL6mvtl9WP+qbK63pXq1JzJ0uduwv8ujiEaRE9
i2kDr1xDreQXKHjhMTZrObYVKYRnRC+r7liHbpeu5DmX3AKXgNBZBwN6kU/KE08eRbpLHtVadB+7
LKu+RdC7PEh1Nqzk2haiCdLqpNgArhvkcWd+PpZurvht1D1WQpPuR10znyO3dZ8LAWlImJqUnVtn
8YMhx+4vnqH+X4x0oqCFcRdsBNWm880dVZEA8rbsHk1peC8b+rz1EG0pL14DnC+cImcP3tk4Gyn2
FbiG+kfftenZNb2t2R6H8Lld07K+OBkVfIGABdwpPSDEaOcjivsQ5k4hjI6eKEjIEzYvUjJAFxF/
VwGaXT+kLvzkjy1NplWat8EFLNRMfaNB2zU6gq98BIv+KVCTraGkP6+buZi7mZlZsiDqzQHy2yw6
arpr+54MazVJSE/YRRFEWtb+urW1Qc3OKUhbhB6C2OiY69LWJxeV+zTq6N/+FyuXSQP62pM4S6Kj
0N6b8ISWz9ka88X1gYCIO/cEOnv/vwmjvJG7Q/VTXruFL2Lys4Uhfj23kJdJCWUOC4PU50PvS18T
syBvpB0VyX02vO61kuWVeVt2bwrDcLgRa/7JVJ/cxroPwi+0+uhYArtFtCjb+zq944frq3Nx+04D
g+pgojAnopkHzoqid4JZiNHREr5Ejpn9c/3zi4OgM4PIBRpkbvjzeXMrrbEyP4+ObS5DQUJnhSdq
N30zHMwyvf3fbM3WqE9rM9GHKjoaCm3iN3S5QTdfjCtI6sUtejKi2Tla+GY+xAkjMlwr5Cnab+tS
fWhH8xYquvsWTrqV+GhxCmkRV3iEogQ5RwkkPN8HEVq4o09vc3RM8mFTGgIY8ZX7adET0FDA4ciz
EL+cLxUdjrUuF0l8NPtbKbiJP3r/TI5G5wOPTGABPNLOP29E+ljEvjm583dReFHy9zb8/BcOAKCD
twBkRRck2G6eV00cMIIa/mPtNoztNrmhcHfdyuI8oSQPqQPxKoWo84FknhK33rQedeL9SigaZoL2
ft3E4pKDESdRaU7kHDNPFtzACpA2jY8RFNOAr4jyJNtfe8kunGlTKhTq+AkZgtzP+UDiVHZFoXHD
o9QUt4xWtoe6Lu0CWcKqNx+NVPg8hOMaj89FGERH6KnVaewnx1qWxbFueF50VLX2KXODOw6Pjao1
r1U6/pZ74buQN/vM71aqFgtXBIhaepd02l3Jrs0Gm+bkrmEZjo6meV/mkV159zoCCdfXbdGIrtFN
QJpjCinPx+b1BB6JKUfHQjmM45NgPQVr788F71NJTVN8xvvI2syOn7xu4jSnLfkYx5tqA9HW9RGs
fX62S9HsyiPZ5fNjYA/eXbGmlL70/f/LbkrAWWALOJ+huvWHOFWBBtUKBdBNupIHWPv8LH5qcnAY
vc7nvWQXh2+9sabmsLAzVfhyJj0H8tEXvY6eKbuyFarBEdyRbSL/Usn+zQCEui/GFWdaNGVMVzOJ
DZX09/lUBUmfFzL8aEdD9e0i5fEv/xZ5evWrAqlLBwFNEewLQluKIrM40I1C2Pf9Jjg2WnZUYv0G
irlNBJebrebC/9WVu+rzdUdb2irs7D+wgyl3M9uPY6y0vJ/z4CiHMQzq8n1XlW8dfcPXzSw5xARm
MiSCj0tdBEnOclMNwuA4FkdvfFI+vl2mrlqQzJMvXGQV2jGQ87SR+6Nc7s2vQb27/uvnBDGsOlmt
k+/PDpTE7AqjEMb+yIM60rR9rj71UPWVpi0ld631ySu/jEmwQW3guuGFIIc2FpjWSHGhWTJ/LCZg
m7owUrpjQnVL695j5T4Rbul9zr2VoG3B98jaTgR5oKguCaiMpFVS0fO645gdheZ+COnjGL8BdiiG
f0SUnK+Pa8HrsAb3Gic00dQ8M6OgwTm0gtIeE8t/FELdqVLtLajXCtgLXodPUyPhbUpSa35/94U2
akJbtxzSLY3wn61mJQhdMzA7GyyrloeCStCRfrEm26vjyvovzNPZACb7J5d0Rf1dU6fvm8kPT9j2
IuQzP68vxcLCn5mYHQChC4mbAWcpQ/gkdsE2j2uOmiddjHfwl+apuDKkBZc+szeLO+Cu9DtN71se
OmS05JSy72DzC/ZR7ZTmirFpfs4ygCBuJx0tg5gDDOw8NRFYTRdnUt4ew/JVO0jtp4/P3ennZ6+q
phFVNzH4/BDbABbCemvRGY/ilX8oki/XbS25AungP/JC/N/8oPYsLanMImuPCswoNQIn42dyZiv7
cuGuM/U/+kwTzBH07rm/kSFUoSKRmyO4jDajyKhqZAKBN5rd4fpwllaGRwgkmVytl0oTghmFVMS9
5ujDTxGo7+PKvbby/fnK5ynyOb0XN8faqaRt9GHWGBzr5Ocrs4nqaJmJYFBsjop2G4T3Y39XfVD1
drpzLAJ0oldkJilAzkK0quphB/bi+hhId9wtsXKTwXperaz4ZUPyHzOWDp3H1JE8Rx4OUZxIUiLX
R5McdNj1aNx9Sd0fsA928VtU2p/9m1a3Dcf/JZgbH35jaaN5N9ed4dLteMeR/EVgRjZlcqPnbpdX
FqD40a+PKr8hhqXaB0D2Pcs+HJXCliBO/BsK6G0OhnMz/AYIUj2rYrsasGuSY/sgyzprdm5h5ha9
nGeowmABltmwRk1ge32iLr16Im9T0MKQaVa/qHoJqVFkInpNx+Az0KI++37985dnDJ9nbv74wmUQ
IBdx2eZiWBMM3qjBJkMsuP3ovufRCbvyhHadGoLmWZQ2rAdXo87k6AerBWLbrqW9L6ZoMmDxwIRE
jAra/JzMXU8UYzVynfgBUCb3ywenaPb5masWRZoMrcbnaaKQmsoOhZ+ethKLrQ1hvvObAGiGG7qO
2yi0Ykc2tNDXR7FkgfoDm37q8blYBUupPEHxGsvJhu9wWSf+GqPShScxTacGpqjjJHDRM8tIZKu2
HLfMxH1ZAWain0p9yAF6rMzWkilOSQPGZQDDLP65qVQReph7MgtygkcJYGYhxZtuWElbLE0YygZU
LCFF4aSaLftAeUb1ilxwAgPeM8hjsvs4FdaYaZaGQnoWDRONkVyw67QJUtZdX3hHs+mPquXdG51y
gI53e331l8xMhWw4QjDGkXU+Y4FFGr0LIPMnGehYbfcUitDYr4pWXZzq+AAGNI1askJn1fQzTnwg
l3NDoLHVdRTkzs20gw09eAJRAWRxjbxp2hFncR6maByjyou2I6zbM3eLy1h128jyjimktq+xFf/O
WvBARY+Kj+lP7WOuZf7FHjq1OXutK6M0JF3r+8etWr0r1fv1NVpyOBK0nMXg340LHmK1KwYQWaV3
DIfe3FmtoW9HL3V3160sLRFis9yJFj2TF3InYCqHqKb8fbTk39Xwfci/5eK3Pv3xYSukUGnTYoOC
LJh3M8WD1oS1GftH06AC727qWrZVLdvW4VquZlrnmR+cWZpm9cTlQEpEvSiG/rGiwdgok2MLLbZN
I+2PVAv2oWy8Jrn88y9GJ1PIJWsjXwJDuiDU5cHF9wYZYBzJbvjPxOExMIIVh7tsk5wypyeWZl6e
m6NUyaXhHes+kreKBQ1vqOj5rlIF7TUQ5M6uBjoCYIYaNyGqkfdZPiIDEhcKwmcBWqt/MXANgV9a
yE12wuwYgec+TXwRurTM0jZF+iKMqa2oXxXr93U7C8cVorSQTqpQglE0n12HCFbIUq/V3pGGAW+j
BIl0kK0GkH9Oe8N1U9OevfCfE1OzGa5R37bafPCO49A6wjCkKE7GdFrVrh2XaMIklj2OHcxqa8Sn
i46LRil4Mg7Li3bNJMwHuVMFAT79xLPHIP9NDn1Kbj5DQ/8Zaa5vplt+mDh08ifw0JTuQRpdNGhC
IE/PvJp7R1pODkmX72Ai2rpG8vFDBjOkz3hfQEQzh2/mmZKohe57x7gfKAgNlfQUgTvdNcUwbKIk
MFdCzKVFnMqcVBhk4kB55peZBI2OTjMKx41V3SU8Qvc6DcZPbfMooKVR7FIpp2JY9O3Nde9ZclQu
oAmuPPFhziUH03ZMZT+WvKOSugcfqhK7gKUJVeOVCV22Qw7gjxkkJs5POdeMOoJoThxZ21O8KZsf
9dpQFi4GBvKfienvJwfpBMfV1cjzj0UJmMh7r4xHS3uIrE/XZ2zhljszM9vaNTkIoc8FlsoXKiBT
0XeAOSvH5uJsARX5syKaMueeiE2xo1vI5NQ0691oPJajtkuaNVjP4khOrMwyxAWNUc0gsSZKBq4t
Gsv4NjXVtSN3bSwz16aJfMzbwWUsnhXZgwK3dMaTGZqsFVdeHg76zJzulLrnCVq1bT2Sp9P699ax
E8mdwRNyfe2XxoJYCd19so7gwTwKLSisjtDguI5JpGhLVZrs/G54NnpEba9bWhoMcFQq6tNYLjDP
upEDejdSnoSe/5qoOg0d8sqZszgYIGVwhlMVvAip/YbzRqgz10nKwdpW6vCzUwbv3gIKsQIPWNqZ
PA4mtjRebxcwhMgt1FTOfdepqhhRHrnUDvS4bYhF840er/IZLg2MSALUq0kN4gLQXfYxMs4lh3fZ
7+uksHUdNZIP12un9OyJkWkBT06bURVqZSimG8KyI/0pKh+jduVmXxoHwlkTE8FUIZpfQkqfoQAm
BZyZ7k7/7kZ77dd1J1szMAsdBl5aIBs979hEqbxJXJqY1F7vba1Jzd3/Zmr28gCUG2luxlhEDksj
PqjaLzG7/Qsb7Eu0CCBSuVB1TbpUk7OCgMTntqYztTpWf5HmmOKdf03M7pi8VbRkzHXBcS0RdSvy
Td5KeWZpr5xamF0vuldKstcziDHa952Efl++S910o/Qrx+VSyHFqaLb4ozmOslyw+AkqWtFd3j5Z
8V2l2KppBzH/+4sDjX4UQkCI2hTgzef7JVVMis8C40rsrIAhql/LECydmBNimhCDMw1izHMDsiuU
YzFUGMh+Svn7WjV4aa9w6sMiP+WfLiLCrtFalWuYzEAubN1RforrtwyJ+OsuPE36PJin4ZPSLYll
nimzQTSseB0EKTF1miet7caifvAMpdoMg1DhD/5wiIO2K+28M5OPcipxooE/4cwkDp10VM4nUIvE
uJb0WHBU2g1HKbO1cMXlFueQlzvc2zJI5nmwGYXcdF0ZCU5u6MkRtWv3Lg4z5Sap3Hjl7FzaRhDy
A39ErXhSNDsfjF4Hedrmo+BovbbtxC8qCZUg+sr+XVmxRbczyeCAs7Dg3putWFVno1mEuJ3i7wzE
XdfQw2vfn+2bqh39MvFqwbG8B0Q9jOLtusetfX923ii5RgxgTNumQ4ELJnnz63UD0qJPn8zQ7KAp
3cqqq8lCYG6kxJYCO/wsvNOm+i79+bcVkOqyy99KbtMgAh/Gmn7totvRcaMQCsCi/AcpcXJVwy4x
KHRecmg3Oz/e0PsireHJF0yQ/DRBI5A+pLd9ltBFVqeHdsA3naGRtwKCnSjzPGfdz+tTOa3F7HQ4
szIL2LuU+tqgCoaT+crnxEr2We85gUXNw0u6X/Anrfj2oj3iDjCXE9XwvF2/EA23LlFtclykRq0m
u9HayE7JVW36UrmVayqt1we44Iw8gDWKhyJsRfxzvms1OhlS3y9Nxwi774OVbMWh+Oe6iaWVAjAC
jo/AGkTf7JTzKjVoYAs2nHp8kv1XZXjW6hX09dK0TX2fBNUAUy7QV0jLQ3yThpajC1lop7H0JPhV
bzdq8o9m0AGsqOFK5POn2jj3jFOT08SeuHglK4WLFJuFaHp3gGwGUd9s5yfmUwcIU/K9vRCaBz+s
Pzdt9SyO/a7L4xd9oLdcjm81v7wd8rXX5SVHJASRlGlgR0ZI/JLsoer9UbE83hfoQ73mQnDskmgX
tsld7Y7bvs1/SR4/rkjRZPSVlZ2ycOZAPkTcDDcawfP8pukx5YKwsByliWvIb9waqpw4P/ill8PR
VmQPuR/+CGNrjYXoEnY1jZovy0QJJlzZs4sHqSHoYF3BcqS0UR9Gkpg3fZWIjwGNTQ9toYWHrI/8
h6bs85ekL8VdDdLtVkrqX9f9/LJIPv0Qk1QSaSV4fueA0l43gjooqfrpgaJB9lfBEQeJ/AON4NJN
YEQoLRRxZOud2zyXlV8+pCV8eWlRqp8QRMm2XhamGzfviwPvIK+3/VIoHiGrjL5c/6GLS3XyO2cb
spFyRekC13JAd/gbH/EcOyPEfquHzt3kte4fukrUtpafra3V0lFwOkOzTSMVHRmDJnAdpLS3pn8X
68MWpcbrw1sIRM6WYfoRJzuz9ztXj3uMJHA9wPti7rN2Mxorr4bpp17sfxxrAgoQxs1zH5GhNULn
e5ZTKureast9H6ylRJdn618Tc3RKB/AlJfY1nW6MPicAvOlLPHbdagi8ZAfBGXIfSPNQkJ1NWNqZ
gq7XvuW03otXkfTs1b3X/Lq+KkvzxfmvKMwWhYB5eSeUGzUeJc7LNKQAQHNxb71ct7C07qcWZs6l
j5UouxEWshGav5tC/5G8K8rKfbm0d3QFHnr4EmEjmVNaGVaaamVsmY6YGZsyA8ABrU7zc5QRYfez
jRHsrg9qcW1IFdHEhNCcNOf0Di3VdcNOtJwYsZWdHrc5wU5p3fo0HKy8F/8swdylwcP/a0s+3zgJ
2am8lDrL6VXzl+bDaFHpj6o1PGYJIvC+duyq4LvuynaXiTcV/FBDKzs9QsXXh7y4jnAOg8fUp9aQ
6e8n+7dFbHeohgFPodu3tFXYSt6jknZ6OpOS95EW05W7fM3gLAYKw1IdLW3Ecd5GJUZa/Xsg2sXN
9VH9CXMuZhdGbsoNOr4zp+NJPdg9wiCynKoxulu6OD6PuSzBzdfHj20UZzuxioZtWejam+7Gym2c
jDQtjnG+aelUcAK/TbdjYCI9PCbNQc2Lcl8pTbvRUqvbWCBA913ku9usLWSUiIGaUn/wVwaxFGcR
XpAe57EsXfCthbUw1OVouE6khAdFv9G0G02kDZzejLj9i2P81Na0E0/cQOqCgg4BCwxNZuQvphS7
N83g+T9NP6s3eVu4Kzt76YBCeIvkH+9XepJmYYSQtVIYyInr9N1e+pZHH8eG/EEw8tIHgKDN4yNN
yOMUtVQS2dG97kiRc929lsq+MPGDoJhw+lTqZ+8hs+qlNk9U1xECb3jVszp6GAwzpKvOUDdK6X9v
R/j/hEEzHNNIzR+DIEKjlohSezSS0PibyYQiGIUbUve8Zc4Xr/bcdCymtL3ib0Vtg9b99eEuHcME
+3SoQbQKFHUWwoxmFtZa4ZN4FLJvhdt9TvN0V2e9XRl0LpZJ/hsmxL+xSW2ZnmwqThdwdKOV0zqv
cchOePDLbaP+kxfJRmh5F34vRH8lg7908KOcPtGWkLcx5u/bnCqHZ7hsNWV0Rvk9JFFAr9LKkBZ9
/sTI7MQXM10IKs10HbGO7MxP7LWc/ZIBKKnYUmSFJujVuR+kYVcrDSRMzrCTlFszW5mktc9Pfz85
IxqpyYmJ2FR+r/w2A+OZitr2uqctrcPpCKa/n5goui50Ew8Tg/RswRbeHdRmZe+ujWJ24RlW5I+5
xCRVT2L7Wvorn18bwex68xolCA3D42ATxTuvcr+NqfiEGsxKMnPNzOy89t200mB9cp0gPbjK1m02
6DD+xVpwolChkcABzsszVpUqqdcaljOYW1O4aU1qaCuxwOJanJiYjSKlp7KuKkz4vIIUUDIrQ1iK
NSgtccFYsKtRYjp3pyTSw75vWw4R8eB6ZP/35fitWCPNW7SCSDzdk+BuiKTOrShhYqWGWHAZNBv/
OVHt6jVZU7BbfHeDpfzXyOzCbDgLW1CCrlOm6ZOv5hA5KY+QG78SO9d2YRLjN2Pyqxn7rddUmziX
Xq67w1I0cvID5pdMPyVS65IfkKQkfbzivk+1hy5VXmOv39Kr+xd1dSgsoMugRAw75BxREUZVH+lQ
cTuw/tITL8AyK6y4x6L7KRCPYIjsnzX9/eS0iSzaNzKPp3npG/tYox9JXxOAXLo66R0kQcT1Aoxo
5oGjHACm4IXmlIEek5EIlbeJ+nsvGrV05zXQvZEtDLdtQfvt9fWaHGIeATNz3Gm8n+C8mVlWYiNM
fJNzLm3DL1TdjmqobPOe7rEo26G2LG8EY7TTKlw5mRZ3A8Rw8J8ihQjk+3xSK3g2FaMZqexHQ3sT
CwphAnH1odcFETrHqtxfH+eiPRrxJpVNGFzm8ukSbKiEkqThAuQXgt++9RR7n8r87bqVJe+HHYkq
CBHCpEF+PiqDcDWOO9l0QL3tJEKfLnvusrewIOEvrQSvK7bmmYiW9HsohApp6eZH7L11sp2TKULI
tSu+Xh/V0gY4GdXcO2VP7PS2w1IrbyVzsyb5tfZ5+XzSoq7UhZpnvROa37viy4c7TMkAIifA444b
ighxdu4KUUyW0tXJ2ES2F9ntGov98s//7/uzNW9hdxxlge9L6Rc3TewgXCt+Ld3i/42AdND5BHmS
6XVdbpqOnj0p+kFzd6J7e32JFy+OUxuzc6DsDYV35JRDEb3bLJK2clDf8Wx6qzLhxbS6e0lNXqSo
1bdZLX8R0zUqhWmW5ufQqf2ZE5SVQtmVm9NBOgeB2rdkPFilYbftU174tt8du+Hn9SH/udYvTJKR
pyeP9DAZsPNpdTkNgjqNTUcQi6A95CWtc142Bi9N6ao/LZ6dz1LYkhzOoSB+rI1hPFSlGz7KftTY
Xu5/aYcuuqEhoHjWyWPv2jwcnxMfnRM/9v/JIJQ9CJlekqnp+pV+qIXTjBor8uATFSQ3xsynE7NR
9cFVeTZ2JLySp13Gf4w1/N2CZ1M4njo0pgbmi7yaOISK1PqS4aB06X0x45UC0YJbk5WnFmkxFHbn
LAYeS32AmIVqYe7lr1oQfB80sbIrMbm5vtALw4DV8r91nv5+cn+XVUZH3hiajgY1f243a5qqiwcx
revkbuiJJANz/v22sMrCM7zp+8We2uShcxV7zA5qkm0hufqLaARO3X+tzZaeJzQQjzYynSi5C6Nb
WK3+YrZgx5Cmpn/WZVq1k9nyM6WQ2jg1ncJSbt2yemsV8/26iQXvpUT8n4np7ycmKgQsy8IITEdF
ekOM30lsbVT3vu4/Xbez4GDIEODAAEngLpgXbr0mzHytYCgUi8NNrGvCoQzTfpdbQrxyfi76AI0E
KHXiALSznA8pVLgGKByZjpxXj3mT7EmG3KGj8zIO8W3bf5hzarrTTNjmJoyKitzCuTlPEJTYh6yR
TO9tGa4KYS9mnWGzRSRCp5p/wWirCaWoBXVJPNoM0a+Bcu0mMxIrtnuxEw5Sbcl3I2WQEYAxDljQ
7XqTRuBM7CKUBtuvcsGG5EdciXgW1xM08ETBN+lXzDZyLGSV3upUlEdZ3bt1v9fzbSm8XHeaxdPC
gl4Q2uKpDXF2EQqGF1ZhFVuOYTb2U52vCQQtfJ8bfALJkLaiaXYWLiRq3RZiSTAlfgvB/KzxDixd
5NBcQRXMuaqRFp65Rp6lciWNFleD1D9r6Jkq8Ozpcbg1A+GTjwS4bSRIXRjtS5EqD9m4RqywVPAG
ugXjKmUl2YBk59w3ZdgtizzTgWfopm0oj0ocbqr6NUom2HO7L7R646fGRjSO1xdu4VQ5szuLIEa5
93IBaXsnM4YfVjZ8ySXzplehfqonAYm/MEbdQKJpaWKXmYVk9D70CGGAQanVWr/1QyR5UVl3t2hI
fLb6UF85XuTpVJ/FKqD50L6dlNbZj7M7xitkSM2NhKOMbutPmuZ7z7HcSC9Goki/g9GCvwDqxX/q
QpG2YybLpS0S3TxSFGfa20oqb/MmMB/NAGmOMDC828JH5TUXqs7OYcfdeIXY23UZGRu/KrsHXxul
Y6+WHvxfdbUxLNf6UqQ8fclNx1zRgbS7Pp8LW1thLkkdGySoLzgSLGX0Er3mVgvabVMV/PpdZHz8
OsDGpIlE5hYV49nOyIgR3MLkOjAbY+Mh4JqgolKZK56xcBNghZrS1PoPQ9PM/UvRbbqiINpQxnIS
g7lxPfWJhs49DLVQahvCSnSzuOGnDj3w/qQ/LjqCYbpVK9lrpuqn8K0NlFc9yO/7KDkOo1zZceJz
H7m2WAq7IFRfYuvDjFFEzqf2ZwFJlLqRGGgdd1Hd3LWRd19ra5xXS1ub9kNCXbBEBk3050dK59Vj
KeHljlul8p1gyeUrym0m8oKReav4vboyp0tnNPEPNfGpO/UCch7IbasiWgx6BfkuYKCht1ayXrMw
m7Q4b1Wh4I53lH4v67u1m3Lx86BuyHdA6m7Nb0q/73sr9TPQA8BnBWSIfl/frksBAiuBxhN0BqTG
5mm3QRDKrDN7kFbpQffumt9GygtxF5h2Oey6Hy4aH9kmNrbC1+uGp9txfg7KaLnRS8gpcYEMls1R
rrOCZ+KkQOZ+lrVPapvBCJHZQ/alG380a643LcSFQZi8aVIGTH0BB/YFK4PPmZgjDZM9JYcHWUju
ssTsbaVEvK2OXG0ngKu6Psyl9QMA+K/V6e8nEbJVpn5SQXjh9In0KRmaL01O8fi6jcWp1KDFpDZp
0mw3O6hSVw1RXiBkVcdmE7mdHSShLYxfk/rYqC9NFaKo9X7d5NIpL0PggQg4vcQXvUmdEbRG4Wuc
wOm9Gh308hZxl//JxDwrVtRVR6OwaDpeGP6wGum1FK3R9l1jpYCzdMwT3aCmwgaTaZI8XyEtCdQ8
At3tdEH+rmj5bdpCOG0oaG2EwOncXBUP10e26Ikm9WpeF7SWXzTlk8TA/VvyfYbb01deD1vLNYOd
4ofJRqxrcecReG0HRK9X5nRprFRXSZ2igoq7zDzFjQt3kHvVP7rjbSlven9ba4cyujXilQB/ye1p
NSd1yvguO6TGFgrxNi/9o2xuOiQ0tI/jwwgwJqo0mi+sC1K21NSqMh4C/6hm90K8RYHv+hIt3FPQ
5E36xWBkSCnNJgoyBsVryQU4bdsfvFa0e0nbpT1d3ys11kVDHOxkHBSDbPbsQpwem1LRdrrj5p6d
SeGt2I+3AC3jtUrrworQpEC4RLsa+NU5jV2gFaqYibXmNKFu57VtDWuN/wtnAmVDgweLDGwPFsDz
jVQC0e3GUNYcVeucQok+dUL5qY4/zCAEFwMnKiUcCBov0xq9GjX1COWFE3b3E2o7+fiJPQUmkGWg
YI3wg3w+jKCQEnDpgea0yjYaDln9et21Fnb/2feV8++HXpTL2sj3xW6XfUuqaFeV4c40EeiwGtus
Pr4TDciswcSAQp9Ih8/N1bIejXBnq45KRZS3/cpZ9sdBZ9cq/aO0KJHEMC5jcZS9kzz3OtWRxkR8
6t3R+mqmcWXXatHeeRlHjNHp5YOZ8iRQklSk6CtZh4zs7MFsTG78UkkPhaX3D5Mi6fb6XC+5JJkc
mnNoA6K5cXb7AuorxNGoVcfrzFfCtBu0irOtIbhr8tkLByvl5qmHliOJPufZNk5iMczR+1QdJWpt
jCBYWWxKnkBScDDkcGVYS4cGnU1sZQpuwPhmp9MYW0OeDInqoHwll+lWgXzVVN9G+S9cFXFRyFDB
Rk4w8HPfMc20Uj2/0BzZevWNxJbFx1F8i9SHTLhv1gLCpbUiGYSvQid72SOO5mqmF1asOZrXtRth
4kHQgkbf6oXxF83I5MP+MzXb4qYL5Rss/Bwh/auav1j6WkS26A6Q6v2pAl/GFCT7WrMr2XRdbNKD
ag7BNs7F4TY0pHDXtprxMHWFrGzFRaPII/NghcPtonNLT+LG7EklOaQct27s7SLCeNV8qNMXP3y/
vrGWDjEdn+B656VPC+m5Z2gkR9OoMjUnldPfqo/GqoHmayl9Vk10X7v0k1vAxHLd5pKD8C6GfhHi
P7KlM28UZBD0VoI3woi9KRJHkm8UY02wZumapLlDxd15FoElOR9Y6iap1xWaChvqUw45mp6vXPiL
o0D6ciLfJgCbn8cNbUJK7xmqk8tbMdsXsh2saVksvAeo5/1nYnbqhVJQGiP1eqdBzWZIBFsIjG1b
/W6NpzYFqegdrP7L9bW5FE+eyJLZUVMJjiBgzpucB03VoDemOiBz6uexb/27wI/0gyoV6lbLKaDr
Ok0XYziKm7HVq/vSbKqnMhvkjR+Fv3Ij750IXmcduViA3zzUXeOQI65qF4lswl5vmvCxX//RSxuG
rUh+0+JuuCj3qFqrlEY3/eZ+J/ACVG4ssmaUKtewjYtORWboT11JuqjEqG2Ygh7mvPaKEGlKKkmq
rq+BARdHM8lXUO7hsTcP8GQxkwWjaFRnFP8ZZE4dw7Lb4odcgqKX/oJCEIWgKWC1pl0yj4/lmBym
2I2qI47PpnHbrxWRl2YMoACvFPrNoC2b7fUK4SZPkAmShDx4K6PuKRbXumWWLtFTE7Nw1ffh9hQq
V3WiUh5tqxXQFOGwJITdeW2yve5qS7l0Ohrg2ofCXKGnZXZlK4oQux7ZYMerPH2TDfFWEep7P0x3
XaN8E2LlMUiKnZwGn5sx/ThCBw4RkTsBXk9wfbOR5mMioPQlYjury21Z9ihdwzjmZKrU7bV4KFYu
h6UjjnQpRJy0u3BYzxYv19S6jvPRoBwv2Y2nHLpBppOjP1yf0yUfYVOh40TmHmbp6e8nqZUgSxWp
0ivD0QvHRSPr+BefpwV2StQrvAVmV1xfKIYfw0foqMOh2KZrZN9LHQtAxP77/myWpLEyIjXk+3Gi
xZqtlmHiFOOgP5uhpIYTVEE5VOIwgEPxw+JQuWLIOzdx7c7whU0hJvEhlhN/b0TABSL6dbeq2LVf
9LIMjxRNKNWUaX+bDZl14xUkDxUrN79msb8GOJl+5/wBQA1MmrJPuNm8DOYhBeRh1HQaK9lEo2KX
8TGHzLI3vTuVDrzrq7K0a2GRmV4zoL8usZdyKMJkOQA1yG5U6/NwH8RHWbm5bmTBgakI8R4nu8WF
Nk8Jwc0oSblMfSGJX2O04eWW9VnDza0Zme1K0YuaNg55Fcl+clDHw9BSx7BWRrKwR4BX472EhVQo
5zC2RE9NucqpIVpi+4aKwVaL/TUVkxUb80Sd69EsXo6U6/rUffXq4cGMxrfrC7Kw6gwDBMAEdv9/
pF3Zbty4Ev0iARJFba+SevOSdDu2s7wITiajlRKpnfr6exRg7nSzhRbsAeYhGAOqJlks1nLqFLKN
yl7ZqRV3tMZeFckLKV9b50tbvqYr0c7iOkAoPc+zgGumpuU0u+4yMH1gHb1PMDZphWtp6fMIROEn
ASkDgKbyAsQozE1uX9tHOfqlDCt7xbFc8PrARfTv95WgRhjVwJG6sI89r7alw+77ZngaSxb2JjpT
3OkNDQ7f0ZO6InbeevX6Q7UQ/CKavh7wSOKGeGki3GMzbFgZ6gf2TRP+0ARRtOL/LygBXI3/S1L1
DBBJNzGKxj16Qjslkf0lsvg+Bi9BRtYQZWuilLNyzEhLcsbRt88wAbywwsnlfjohsy5/3tbsBa24
WJRyakaJMT9VBuuJ0eIYR62tlacWV4JwGg4hAuurcqwse4FWepiyLrPuBLg/dWfTtdbjGGsfUYQz
SfMvOXuOR7Rl6+NsNJv2rSwNv/d+uXQMQWHmm81f2Vp5YHHjzsQpz6cbJVVaUmD+Cpv4hTNHDCu2
c8FAOyin/H/rFKNj6RGTnoTRqfK9tLdkwGj5wwdO/0zEfKfP9izOZFYjxsFDMzw57U9KV1yklSWo
2Gy8CL2TYGz8kXsvo/VDT6nvFGs4tqXmuPONUnEiTNRujfnvyO81I6I3/kLp9C1z6weMZ/2iu+0X
6orfPNJ2ppVuKGgMK7I2ZWR5oXNRA6SI1xRpxRBj4h0ZHSAQvU+ZcHaxF3/ng74SMa6JmZXy/Lzy
xKTonwVYBGNMco/8ooaHqi9ZuUqLYjAV9Q/ywLwiHja8kRNX65xjGn+t0h88/rtIV9LCi3YBQJIZ
a2AAIKZcnyxxSjvpAXVMtEcLNPy2hQ647JkUz7c1fAnUgLTzv4KUW5Tzrh0wOsk5RrIORTMGrhsF
TY9Rr6lP5NeYndrO8ZuqPMh3j+vAWwt/AZPj0Z4w19suT8tOjLzjKdCJZfQ4sUNKg2yNvnXRCp2J
UBSC5IadVi1ENLVv9btEvN9pwBKQT55Bj1Bs5SEyC/B0xzF8kjRyvvOs/0rMNf7p5ROCTzJLmSep
KNtkNQk3zILYx1j/HscYrafxeWB4CdY0O23A54Hxq478zCrt0E/tdgRdwm0dWdRFONxY3+xGqDMh
CpIivLAy59gJX1ih/a0A4qBa8R4W3CMEJ/8KUXYy4nrpaBRCBsw8Qdtsz3+2Gi2/Vq0zPGme3r2V
UzxsMtm0AP5H00oMvlgngX2amQYwEOEKiVIAkUUyxp2jMdp3SZXv0GIStujjM0j97DnOTibyF4+z
v8yxOYDr5JQV/Z3LetBn93esc/++vedLURu619AmB2DM3HB7eTeGIZ66vors46R1sZ8lbf8QVyk7
6lkjn5rEo7uY8LWszqJQgHHm4R+wjCqYRQMdrz7qORCNxV1q3mNsLCrtlO6nYuXpXjps2LSZNBHo
sKsGZrBilwV+hH0kcK8wxpej24t2flb2T1M/6RtJqm1sdBj8/YGuOWQk0FuGlAT6s9UKe+y5qY4J
43ghyh8t/QUMsQ0sue3t5ZrjvWR6ziUpnmM2RcIWUrMBH9+ZEShYwtsassTBhKUA2YoHAn37auyo
R8U0FZ1hH52CM+4z8I6Fhpzn0qcNf5sS8Yo3P/eJ0JvNkOjFHccMi4fBavipG/r+0GaJ3IvU5IHU
pL0RhX26/QuXnsmzH6gGBHaSaTbpcMrSzO7aqgJZQ+Nz+wMm+FyKYjiS3Mg1cJWgQs9QDA7Ntbzt
4irwyMPCo+8RM3gub2LRUD1KTDz2GAP2o6HRXWRX3yJMl7q9WUt3DxYewHYPU1+uxkoVgEramg0P
yQPrP2s4mInkp9qOfhnl8M2s+Voj5KJ6nslT1NNpPavVRrScxJMeRqz6FIkP4GgcLAbZYYy4uGbI
RJTdEhQkbICQgiwKG7Ed7E1e+aS+N9fiqMVTOpM1v2Fnnl8Pxj1plbCXPHd9u3qzDRGQNXd96SHE
EAhcNaTUkV9XVI3mLprhU2Q0NX6oosQfy3ovMs03+7Uuh8XlAFaIvUM27Yp2nk3tIJk1AGJtjr+4
RAl5cr4A1LG7rXQrYtSXHUOOslHUEGNQeRQ03SPZvzHtNSdzUdfACPYHSwimz/nvZ4eTlvlYpyAY
PxrR+DsuqgdS0JU+rcXrcyZiXumZCNGW6BMVswgkh6zAzTea9lCPAV+ruS/oAA4fJXegKfB+eQoe
HUNhxwG1MftoZxg7i7NvtqgZC/py+2QW1gMxM6zfxvN4BUNPDZBYNxxTH9mgHxACUx8kb4+G7LZm
0u7Nia+g7JZek1mpMUoTJEiYc6JuYJLrneZWsxklT5R85cmv+MEuplA4dvIU6XFy1xYJ2q28DkzE
zDgylm8jOwPtHy30ty7X2QFtTmvJywUNRZEXOoNkMjZcbQkndSc45mfDU7Dvtej7qGG6BUqAH9hs
tPfM+N2ZrUMx8UlmYuxJC9JzA81xcz/NbtKLl6l0XnEKdxYKj7flLbg/mLj8j7wrMiQu3GrKOAxj
nMOFDN1uHoMWZE4gQVmT9kE9HW4LXLiAiK9A7Y6eHkCvVOgXQxI9bZ0RvogTmo1fPv23zyv7N7a5
U+o6Pm9138Y73fnI51G4wFwToE9Q/b+8225Z9bWu4fPMufeqTx9p9EPe8t/vz3fxzHYMcJdkE+H7
xYEYW5Fub+/O0mmj/R6Ij7n6C462y89LYWkZnFrr2BSs9RvbDdOp+Y6+w0059JsSQ+oMN7dApbPm
GS2ZqnPBitn1BswwG4kECAQTb4a8C3oL4yrJr8GNwttLXNIvIFcAJQUuj1w9V3k5UBvoFgsv/Wum
n7yVZ2rl8+ozNQhWDkTg85meA7Vl+/r74aqIteZELwwfTLtyRHZD2l52g3mkTu0GDaClOwtTn1ak
LJ0H7OvcBj2zzKn5jjaJEXlwzTwStium7SD2pNmjEHj7LBalALcP+Pc8SVpdi+F2g1H0FTlyJAZG
0zm4jGASt9aEKGatmec5O6RUF5C4Rl8KXkJzft8vdTsDInpENzs5NtKM0RkwYJaM81V01XcMrjf9
wvZiv0bgfHuJSzcKpVlQH4MpeB5aeymV5TQGzHQ0AT3n9wI4TZejZcDM3jAweQi6tPpmesjUd4W3
xsGzpIlA283daA4wIOoric6zHJwksXnUu+45Yd59PrGVl3jpxUNCDnPA9ZmHTQUglekoisRNzGPZ
7DFeyY+0sEu+397ApWObsaaonXsAaqmhI4hrgAvwKoCcYmQVfGNgv5gHTjlS2uXfBKOz9gXYPcOo
wvSU25IXV4enHPqCd++qdAsSOMvkOu6A0Yz9D+7W46vL7SLkZFgb1Lso6g/QCvVoUC8rr1Ix2ZI4
mqDHKK8eU5ftcyO5i6psJVO7qBL/ilFz+CjgjzVPaohhO1EGOV9xTpaXAT1AM44HPJpyxYzMaarR
xven+lHIuy56c42XDxwKRrsiTkPXAdDCl/fJ1cq0qVBbPfZV/WrRYe+l0V+ic/+bmD8YnLN3dkKd
Kxpq28Q7boqwIom3lXjxkbRI7JVwYHHT/l3Rn5zqmajE1rspKV3zyNEDayVIMaW+Y69Y2nnnVeMH
uNw/2/an7nImpEH6OtVlDGh1agviIwLV9syp6EY2XR7oDDiewVyFXi0tDTk6hIXozcasFsX4TZhd
MOPT6VFnG43uk/gxy1dSKosiANmBBDzoAEVd6gPvZEpHpgO/PBXfhkh8Mgu2sTAV7P1qB+T7/8XM
L9nZ/tlGzBKrMulRakw85ylNQ4sx7fswGd2aKLJwVmjoRQYHJhUNCkroPho6M80kto6YLEr9PqX9
tsnSJhCOVXR+GmfVA5uk3FalqEK3ieyAc20MGozMxMWWADznbb5vMa1zM8aG1fkDRujumm6sAlLp
zZ2LaW1+ZreDPzldemdX4pShN/uzntU5hgJZ0T5Gu9FWB3VoKKsOo9DRTyJtA+a9tn9FjVmVvjW1
UTAMle3DISl8bxi6YEhI/FtjBDDUSv9habr2DREj2WiJbB4aOcIZRhERTfoUncJIoBsYraibX6wo
NvwsTdKQln17qK0q3ep9tJa0WrB9QO9jW1GcALpIDey1nMR57AAGyI2NDEF1fltBFlwZfB69CyDk
orB/il2qQRoPBN5oHUXzoCenqrpv6n3K1hqJF1cB7wWjfpHTuYq1cy7AzRWb1rEwA0wj4vpKuDdf
F8VOYH7wjCdGAAD4raLnvWiyXAyNdWT8k9O+TOiTT9/vIc+ZNqDV5voMGDovr5JoUXvCsCuIoF/I
Q5+93ycBjQhAMR6SoNedzzLmjIwRs45t8lMMVgDC7NCYVtawcNqwpmhlABISW6X6VpVIx4a2AOV7
uheaJoi8tBottSC4yL0PvKnnopQTSeKECm9IrGPsga3ksUYSY43HeelxQD4X8ESQM6C1WdHdIvOm
rHDwbFd9+zCnp3kVxRhFZ30ue5duS2uNgXJBi+f5bSgS6iAQuiJG6WgbN51GzSNwc2+OI7dAkr0/
oX8hQtk2L42jvi9MuKaGEUrDevJGYz+jGG9f+yXvdOZjd8EkhEGRVy9clY9a2TkmuIjZa2vwu6me
djajQPsnPGzB0ucX+Rruf3H7YDqRcKXezGN4eYMmLSZ5nyKmsNkTxsJY3creLXzfQyXvD9M8wha1
oIcBv1be2dw8Shstl27q11G6otULFwiRyVwjxsAoDy/r5RKqMeq0aoTTY7ver5i0+pfOZHzDuEY3
dDDslXB2cUWolgIIgQDwap7f0Db92PVo3nLMbBMRKxT9itlZXNCZhPkXnDkIg1ZM3lBAQpdET6Xl
7Tstua+7KXC6cs3NXlwNRneAkAZxM3rQL2V5WtVNs/t9dHpfONomsoztbbVeegYQ0v0jQQ0UMFsP
eRiC0Edm0VtsA1M8DvyrO8LKfUAQer+B7oZHf9V8i1FfQ11EkXkcWv5bi4zEdycz8Rmp1yTNm6K+
bDDV/5ekHBBHQ+tEJDRO+9ZmG/o6j09wgi4LwUc9yfejbkCUNA9PQEkc1dvZ4p5pAwZjozlngrtN
m/aVZvnGZSWg6+7Ka+0suIqQgXaZ2WoDk6dcI0qmuk3tgRzbUS98qTOAmCmz0ALadMe0taywrDrd
95rJfDLTpnu29FH6Jpz+1rfrbPQj2xGmP7K4/osB3weURtRvidWO3wp3tEEM3LgPJq+bg+1q1TOI
NPPAiCP+BeeW37MJtpWClzqQpkj2bR+BByaSjG1JRMv7KEeN0Hc4eH2chNp7Vrf1Z7BIFfdeHCWh
zPdT2x1qNHi6cegWIegGdjFm342Y7KcFYxyFpe3eZ7Ggj/AHkeRmvA51cOs8JZg+GVSaXt8bbm+d
rMaN/4Yf7G4sL2u2dTZM20wMEoTmnfXKBzi+nS3SAF6V87esnNT3qoz4hHdaSGkzbszILbYATadP
Y2qad15E6rDt9WnluJZshOXMiAWkHnWbzo/JmVZQMWUCnUvolgCk/UnEYZltwtv3aVEE2hhcA0lc
kGLNfz8T0UR1QjHQyzra0cbBfM8U7wPLfvX87bacpdsEJpH/y1EU3OF1nKAtwzom2UvCN0mzwSzG
PBuCdMTwV96iULCWv1uySecild0D/MKsKjAgHL1hC/ChPW3jtamiy7vn6miIBbshMlqXuycsZLRG
r4fvqCPkSQXS3om5n4bsu0bXmJ+XjPjMJQZfGK84AHqXsjReyb5vMphYckfq33HJV0L+NQGKbSgG
ZrY5hwB9CKM7W25va8Di51EiQD4V/RNXJAC9TTmLSWUCoyv+7sz+c1et8Qws+KUIqDDJHAifWdOU
SGESzBg9bhAEwtEeTOJcd/ZV+SLrk6avwTGXuqogDOMYQDg6d74q21X1EtNbCoY0DGk3cIifQSG0
Ba/cDoCOvdH1nzMM/qY2iwOgrp5v7+UfN1F9nIDnsm1MZ0XuTJ0vObZNDvAfvFVT5DW6beh9m7g7
gucwwxz3qckt38g5OjBd7TsZLdtPvHiHTMDosxiMEiu/Zla9q1+DhiJ0rIDsEU7ApWqSpOuSCe/C
0c7vaiC3Ikv4PP7pmW0YYT4ZMfIw4Y+p/vO23KULTueWw9mznbN7l2K1ilmGMCQ5MveeTIe4vWv6
lXd5SWnPRSjmkfcGn6xhJKDFemkfi3TFCVz7vLJxE1w9YXp4jpPum+l8e3/2FjXRf/dHMYCW4EaP
hl9yJK/W2IZ2bIa3D2Dt5yvmz6RdIWULAWzc27rwEWes2KQlA0sRmcM5wihXV+27NqrcoxpQ9kAk
dLY/pIzuWmlgNI6ugSbSbT9ABD9DUUFYi0DJAO3ApUoJ5kx1ORGCAoUVJpPEddGDPt/c3relVQEp
Mg8AQXoJ/D6XUliMJ5ejYndMjdKvjSfXfWTljzx//m9ilOOJpJhGU0JMbwAhTJ5M59OI+NKIkxUD
sGR35+QMGpfQj3/1DILLuXSSlJNjhnm+UgCr1hkY1AVCwGqCJYis3e2FLekd2pgQBqJLDo2lysLy
uGKGx6F3IwmGNPMpzN1/kvCn5fzMLWK15nRS6uRo9V/G9gUA9Y98H4VzsNF54EdR9My1aArnwcTN
KdtwtNJPTZatlAmWUL94nAj61ihol67Y1UBt2rSdaIyjTG3rORq9eONUlf5SjPUQVtzOXw3LsUOd
U/7cazI+lJzIICNdFDKGjGudpPVLKXTvEcSR6cvtDVhSGWQL0e+GeBS+k7IB9dSb8ZBNxjEx813q
MTfUSfdIonr0M87u23q1nLukNHgs8UChH4le1fGRZ84lUKtQGjQjbdtuf3tBi5+fB+HMVATzPILL
O+0ykC5odYI3sERLgfMzydds4dKWgZQVv9+eW47V2I05XktTJyJHbTxm1Q8jdgMOwPhE77rhA6Td
6Eb8Vxa5XI1kTsNtPcZqkgDjX/YFy1f2a9l/OhOh1HrqoRwlYPHkWLsTQy60qh41QSLsnUVATCb1
rdWW5b7KJAewBA3qxlxHeP+hQR3+8d9V8AXg0ZlEtcE65rqB6WvpZihXbPB87KprhBuIuWqIt4HB
mg/1zJAQA/e8MicEIZjPSqunGTONqc23l/HH3buSAiQ9qvegpkJ68VJKMzqiYC4oEYyhtD+3pTP4
IzgGLJ9oU8d9a+h+xT0v91OkTz6TdhykQ3aXW4+DSUEzPhQ0CmzBrE+xp4Huk/QRDZCgqoVfSSOD
EWTm5wbV7Q0IM1E9SmWzyUFg0fqRgZwFjIX9S+pOcpiSHm+mlHm6laNtf+M6aHtj5snAorLa9KYg
T7zPej8mvB58p4o+ebDdvONBHO+0dlc4evc7kTw7kSn9i1h1/JqURrmx+rEMKm5WvlvI4h7mLveH
qRq2ZJx638O12OtRVvy8va9LdxoNzDOJHJCDcPQvt9UsOqeteG4fs/bO9e6QA7n9/SXlQF8GmWvf
qKKo3896YxhLivg+QrBSNxrgqfYhw4T622IWl3EmZv77mQ4WRmW2qQUd1EXQ0bDnK5Hd2jIU0zeR
Oo9Lgu9bKM/0nyxy6ta4VGcFvlRwA4gKtIzgGUOXndqLZGhjOxQFWEwKM3YOXgcETAK8qJzASVC0
7nifjkMX1nywNrf37nptEAyOEXBXzF3GKkd6YY2uAZ5mC8wmCGswlt7ONjC6t4VcH9ClEOWApoIB
m1xASFbvGAtid+WA1r6vHJCbcmZG8/f1v/v6S958uf3zF7q45t+P5DIy9MhiqmkQyy4ENjCzABbo
d5VOg0FoflQ7cNGb9oEN5o6MVPdB9Y5x8X35U5vWKlLXHjUko30e6VpnLkwpZhZ8IFqXDTY96jU/
mAgZfJmybV2yL5FoV1TiejfRDge/HSkYpLxRxrm8TkQHJmziDj3adMvFl2itmf56LZffJ5ffd6ph
zKkDcphEPuA/Dcx5ZOul4e1DW1uFYtsSOlGznVfB7KB86tZgx9f3Zl4ERosgGwBs7p9E9JnNGQGZ
BSwUi5haH+mPtnxJxMqtWRRhzYRZcHIBllO0mmWdNwgo1lFOseUXZCzQPIccrpnsbm/V4oGAdBWw
NeBAER9eHojGEcZYQOUdPRCyPpmFlW77IcrepjiOn0U9fYAHDH4xMKeY9g4dU70SzCcYWyZr2NPo
2Xo0h++3l7N48mefV/TXtFq9d0d83jB8456s1Z8XPw8/BMiJOc3nKr4InaRXWbSyjgD303qfrfUs
LX8fnWEYtuuCtFRRXGKXHHUhPJryrtKAwIx/f2B7QEb9z/dn+Wea2xBZ6lqL71voV3/0qpXK4qLW
nn1eUaZWb8lQz29+/9WVvqXvijVuoiUJ4E2EcUJaGu6LYgvhnDXRNOHqcffAjZ3J813H+cqdWDqF
cyHKKWeRtGLLhBC7vBdBPq6krhbXMHNXzzPFQeOrfB4loChxbW4dTfczqR4aEki6ef85z7AY8C6j
cA1Zl+esNxxUq4NrIf44wKetPrKCeQwBRsgja6/ieyJwLAFOy+2jXoYyfUmrT9P4Ab9uJj+AlZ1b
zNWaOKYyWNKgcE8xYKrf0tatN8NQV/vb+7Rk/eD4zFBoMIxeIRYQwzM8vB7o0GLMItBo8giCvZ0e
dw9A8oYfkAVUHpJjyG4j33d5JuYoMTgQuL2j1rt1ANpidpcaUb2bih7oM2Im5um2wGs1BsgakweQ
JiWYIEiVuzKkOQaLTK15bJtD6u7XHtlrNZ4x3LN+YUnX/FRg/08oSyp6HM0hwNCIMIuNrTetVW7m
fJfqHZ+JUfu2UqaDD3Pi8Bi0onV2worY0RyM8nVMSnKMU5IDj1e06WGquATJ/pi8fGAbUZDXMeUH
4Gd1tl/DtAQUYij/R8jjlGNQNnJFMxYP6kyC4hT1Wp8gY+SYx+RZpvuCHP7bApRHJWr/WUA2Zf7I
g6JcY6ieNenqjM4WMC/w7FmpOMDO+mQD+EOSoBBbo0EwvadvGD79brMApYNT5M4UeLOXeimJyypP
yh6xkuX9dA+J8eP2Vi3kFfF9JGGQlQeT7XUhj6Eo/YcsNyLPXfsKUlR07IPZ07djFjAp0ek1+Skq
+RlKu72x7ezE/5S9P0OLX/EHOQ5yoZnj43KVTFpS1AlKr9OvksK5fLq9yiV9A+AQdXdwlKDBV9nE
2BMpi7rSOo76Ucu+Gu+H5KC6MLdCAM6GR059ffKhcbIGj8dxQN4VFCQr+jy/j4q2gY4GSGrLnX0k
lQaxEhZmsjoYjJois1OYP6e99gN9O35BMW2rX8v/L5g5cFyj2xmRF/Ik6kOk1aVVkFx44BiNQh7t
Spdvh0h7v15jq1BfmN9TuDbK46BLTkElhrkPJrhFUVYY3p8NBFsLAI0w1yBtQSB5qVIiMUzeVRo7
MfH6S4rn2xq1sEkz/nNG+RACPk7FpWkBMDTzUpYnE70ofViaP7x+RcSC0l6ImN+JcxvDWBZbA0RY
Ww0vQL3CI7JgwgDLnwGE0FxEJ8oBuG0JunW3Yyc37Q8YhhFQ4wgKRKT3A33a3t6tNVmKvS/GFJM1
9Z6dtGSTEiwn0N4czM80v9yWs5S7uFiUYvkNcPBqRtuyU1f9wpXyG3TJmuIxlfGdjb6auAC6rJd8
Rjb5Te+tsXUvHBn64HFp5iQjeq5UMzZKNAjEDTs51mfuO93KkS0v7+z7itaNNGMVb2t20sXWil6I
+2AJkC7t5zF8bXLgdGOljzReCXIWV4XukT81VHgFiiIiOAEYDP0Op2S44xtHrHx+UTlm8CwBkg1B
5nzVzvTcM1KzI1nJTpn22NsTKhTPWYcGf0zyG+N3IwDQw4EgHMhCgM9BD38pq64MweMCVFFsDPRO
962kW7FrC4YBryjySXA/0QegoqnrGoDXdHRxkcB/ZLSPNVImGv1+W8+XhCAsnssD86Qlqiyj0Ot+
wFiv4pT0QWYEeRpOa0/amohZKc5OhadWLTPwyZ7ALRpmwwvGSdQoQdxex3U0glESZ+tQjj4XeskE
wzqiIrRcH3BMq9nCub4tZUnBzqXMv+JsKcJlYx5JWpwG2QVV/lczeihZ/Eqzne2uHMziDT2XpVgA
XXqCaylkuZNAI42+0QCSxPgXX/b8d9LJbet2byQWYezJo1ag9+W/rVWxEA6Yczya2cVJNmmQI11T
tw+83sViT7MVo754eJS6jjuPjkCd6nJbixTdn2TA4Y0UGE7zU+0Eg7G17BUxS9YHNNf/iFF9N4aC
h4EKARQxIb6XCb8lK7X1RVW34ASDGPZPnfRyISnREpYIgj0bf7Rg5ZHuT7LWt724WWcy5r+f6aDJ
vDZvAZA9lUmYOkGGkhoIu9YeiIWVODoG2iBsA4DxqiPXbEQFxvGiOPXAEzoYcFtOz17y7lwIXOgz
IYplABeMrqPxtkCX06c8/Wskd9UanH6hnHwpQzEMJTKaADLAHeHtznYedM+Hn9UY2wQwXu/edb43
ayTKSzcXywIEDxPFwd+g8m3VhVnWueDQM1RCQQ9RRXdtfF+iSNnZP23ne6vvNT3Uk83tCzvfEsW3
vxCruEZZoWVOFENsA/jTBA1HKXQMiPSHbtMSdMutufcLmohQAp7rHL7iBVHejtzycgN59vxEihA2
AqjrbArsteGdCyHLhRRFSVqXp00k7fyE/D2RB4cemuGt9niYgoWomX7e3sRFvUdZVwdTG4g31CJO
79i1qDItP5Xkb0N/MapPQ7XiOayJUM6pHCqjsCqIqOptl/7K2EZfG4W3qApnq1BOBlidhhUOLhZC
jr1R/qDZq4e5G7z/yyq/FtldGa14XmtrUg5plG6P1s+sOOmVs+H8rWkOpT6svEiLQjDJCyiaubSj
ckloRt/LyB1hXa37Mtr1KB2WzkcWciZDWQgrmiZvuwnWtQjQb9NWIcZDvV/FEKoiugBrCBaivHal
kacuQBj5aUyeihIsOF+G9+PPkZBFcgL9UEgEXwFvQaRFMDKsy0+eBmqIAxH7qv8cjWtI+nkzVIsD
xBGSIUiTzi3Nl0+Rlsc9MC59frL6QPR7pj99YKfOvq88dbnH5way+fvj1z75rlW/3XYFabukU+dL
ULyslLDBGjKZI1oNs+4TS8MPMPfjMM5WoThSdoPJExUb8tPUbGLP8M380KZrtnhhHUj1z0OIkHS/
rg2atjQY0CTiVLog55J6yN17QdYACUtSUHZxZyoQgMvVl43ZnR1HViNORnsnjD0VB5msXMCFRwUO
2h9khWkjR6WYrl6LOAYdNDVUtw9Nus/bAuSOfyVyd1u3FuV4qKQCpj/DsJSDT7RBjFWJFgDq1X4r
Pd9NO0zUkH6jfbstaWnTMIgOQAgwm7kY4Hh5S1BXZVnU6fVJlHnIs7cUsPu2JCvGccnRAZfsv2KU
jRNjSdykHbAgg4dJlqFhuQIFTh/E5iaX3Z4lrj8I05fi639bn2IyZa0Nk9Sm+lRMeTDYnxglfrmW
iF/cRFDQgfcMr/LVLCdHWLFdTTiuuh/v+nTYTeNLVL/fH0WcjdrcPB0ULDGKZaZty11qt/WpetV1
ZF1OETqfbm/WgsnEzAjkdee0AdwLRe2AGzG90YF6D7k8eFYRouNtxb9YE6HYG3hLZpd6EGEwkIHH
418E2Lvbq1g4DVT9PJTC8YQBdKro2pSSjrk8ESeZFfu6YZ+IFFvqrqWL/qSjlQfmQo6iWkVBgDZE
RHUqilzeAWj+V907oHOrmPmQO6lxAFiFBECxORtpDZGfR4772FLnt9nr1knEurXnydC/TDEoODOt
xEhCQbPNYDu/NZ51mD+DEQe1zvt7OrHiUNP4d9YhqTdR7dkWggaNmZVBM7qvad/Dpjr0y6Rn5k4T
jrfnnhY9T5VOHt04KV6pUaaB3XjEHyyJBhdJ0sDswI7jiCjyjVpPkWDpvKD0pmqf2GW9FUk5gHjL
pXvJxLQte2sM4BjEe2JzM0SRocLAgjR5rrK8OUyM6EEyGPTVo0W7AXuI8wwcYoOgRu++9qLsgsi2
u02c1B7+6umfE3Bm37sGB7W5a8RfPT220aUoh9ynaLMCuHr+Z5zRYlOlm6S6wzSz/A79NBbYq7zu
c13R8i4vBHg7MDnJH50MSa6RaLs0t/XAkXUaypKAOrAQoLPpqLu5rWMLBho30HNRskLpACSNl2bT
EO1YcZFUJ6f63uefm2n0BaKmNVd5TYxinUcOJuacxdX8OjPmJ/ljArB7tb29mD95NFWTEcbAVwJS
cR5PfbkamcSxBi2pToxOzj6iOcYFomwdlKLMfMsctd1kpVpIRAlwbi9S3yUj88fUNu5au25PWcvS
vdl26QPDzJagS/TpfrTbfDNhmMZTy8wsGLlJg1TqwDuaXR2SuC2Cym3Gl7G1vF2ZDpNPhMBJCv7G
2/R335XZbhi9bqPpYGSMhRsHtWcJdLtiIB6XqAajSuT6BSNlYCBk8g0ynGjUSr8sa9dvWJ+spKXn
XVB36dyuzHbnLLdhx2U2YbS8OInsdxlvMjDC6CC15cMh8dY8poW4EonVP9MwYY2vwImx0xi6yCJ+
IkCR2PIktK8mirygejhk3oPxfsoskIsDUGBh7usCaxz36JSi4FedshqeppF+yto1bqEFww8RgGSA
Zgwe5xXwbSowz9DJ+WkQU4/W1kzbtmXmhiuqvHBGCF5mug0Hd1N9wbI6rVIAwatTfcjiB2zVf/u8
8nrJJon5mGr4vPX24JU/b3996bajrIJSJFDVc9ByqWBJamid3oENPG5aDLdxKuaDRrf2q0h7QA5y
ZauW1BmzAtFUD0YUeA6KOlM8Mak2JJBWZcjI7PM69lsdXkUWaO1axWhZGAj0UNd1ABNU3mSalmZT
1AU/lQKD718sOP+xhwYKUfuNuzpfZa5zqzcVmNr/S1NeZs0dY1ezIW1AP3wSTX6sha373RWn2P4i
2PdYb/yevd0+vaUri+67Of6YD09NzhjJAL6BwatOtMTsoP5Qd8yPqBa04z4dd8yug9vyltycsydI
9QdlRJzJkFF5aqZ4o8mHMQJKY605eUWICsto47rttBFCkka/p3F2GDTjUUTTajOIemIAQ2DwISbU
I4KD66aoPiAblt5Qj4OvtA57rw3Ktt3VSB/f3rMrNZzFYJACIl4QcVz50EgDRS7NU4w/tLmfd5/d
BBHWXS1RFXaeb4u6uswQBSws6v4YLgxbpLjrjo3CeYSh1kewccRAgeWHMtH8rPcOSbFGA3SlerMs
EwMdkZSGn6m+3/j/CU9FiWWhg5qHA9vEDPXgbY9Zo+nKKzjfnYu79UcWlBztfhiTp+a5pP0/zr6s
uXEc6favTPQ753JfbnwzDyS1W7a8le16Qbiq3OAGgCQAkuCvv0f19Uy7ZIV1u186ukIWUyCARCLz
5DlVN/i07g6xerQ7cKR5f2OOQIj8XwMnm3cuQMkyk6o7TNLK42HnVC8+2qogiOStPp+ic6vhvaUT
D4jIV9jExmsL7usxb3EZFUuiN/N0YSmctQM4C3RzcYODg/jVr3dkMIyaojtQr0cBe7TXZUPQ2cwP
s+/ukrm4YO/s0ovAIoFoLsYd48SeFRaNLQaMq/C+c/u7Y4tU6W8O/f756/uw6nDfPUIsXQARkcg7
PdE7hZ4GtGs3h9mJryIImIFKBFyI9yPRq6KxdpUXX3B5gM2crj7YjI6szSjFQR34FEcNUQYztxjf
wa0mZ+n0oZMJiUSMCCOQfQ40XFgNp1mhCd8QEyHGNL14ihkZdmM1VrkFTqEtiFXKpc/onA9+iUaC
2peZlzTVEndRlfX2gE+TAcxzPMp92TzVdARZQhFakEyLB7D4WR4A+5V7P7QRXchZqjQm/bgY/LHb
xp2FCwix3FRPxlmZcAjTWRX8ysyWtXDLUl+rikUvjd1YiwrsY0YpSDpjobf1UjoN7kMKiqD3Yrpy
xvquF9HmqVjMRbiJoy5r7qyN1Yy3oeVuysFtFuBenxftPIB10DlmBUa04mg3YFlptyi0YGtDMga/
d5polZdjSbK4AdvhJNE8UbXGTl23cbKCCZlGVuytKsNMNszjo2dZKrc6L8xZItulHGaNEaFXvlR9
kHXA26zcij7UfA6XpTXHmVAS5BWajJnt0LdINZCyM7xZWEIhj8w8K2NgjQLTHumX1gDAijvhg0Bb
VS4LI1Lj9V7atogIJiizr4WdvIky5GnHjL/0phaFsdgvNmMFcZqeEh/CIp6bdkSDLbJxDLSvm35p
+6ZIC7d0sylAEc0egPq1ujJIYw7NnFbPJPUCjLAKhZvVYdPkHD/5OYiCYqsZ5Mt7negl6HGsG6RH
CpqSeH6y7bIqoAkeTiuZqB4VkXDYJVCBwtYKvbSqZn9dmV4uUHcDvbJoqvIgO++7mQL7JVaB2nQV
SGOKETn7yfEukdf/xPv+4pIhY+nA7aOZCDsD6PBf/ctMmpYMaFE6FLK/CqYuBZHrbTu8yCC8grRJ
Wgnrtg29XVRdtxGIrtlKEXVnupVtg+dibBas9FIWVlgBZM/6JK8kLoAgaeUF2DPbMp1NnY8VTXG3
TuPpRbMfo2Onoz9lM9wL37YDXWhojiM2oPU1HQM4uCb1yQPthgXpbtwCcrByVeLG1PrBnTPJ9eeu
6IOHPb4B1CyQgguRmLVP7sncNGU/VxM/yPaHp1TGBr4g8zdaXFsX228/hEQntk7Op0hBl9SJRn4A
mNwFtgaC7KX5y632J0ZOjqbC8tEYKmBEBk9Rcy+jl89f2PFHflgy717Y8Qh5d5e1lVPCzeH5yF+l
unxNLp15lwwcZ+ydgbBgkrhoFD0UcEozmmXzzwfw4Yw7eUEnaz7wQTkeDRjA1CNIuBNQQesfZHBh
XV2a65MgruHgedYGO0tHJGtVm0JVIZfWhXvfBSs/k+fv3lXL5zFkFsZSd5ns7obuC/EvRG0XXtdP
VMA7E54KkFacYaL73YnTWlxZOncvdWxeMnKyC+OoFhBHx5w3JC29pVPeNH0W/mUCnV9n/kN6l3Go
rY2aHyydBVXmixQU858vro9o8RMbJ/PeJUwHRWVz9Lba/qL2LeRZ4WVxYsbeIg4lJG0iF7REkQ0F
78kKQNiGw1fwpllwKV+7mn13ivgZyfRLjuFo+cPGhQoR8BsuyGWdk3XPHZM0figxkSx6pD24RcfF
5L8gvgCFcpZUReaNF1L2Z5dngooDcBTIqJ+Gr0bPrStpzY9sa9pdolu2ebvwvr2Po0KZFlgYF9hv
wAlPvAWQ0bFyp7A+RKbbxGrn0uVIr5DLyTgQkoIvZf8c9I9jdcX0Lpz0BXrtc84KDF822qWPDS+n
WSMRg9ZhkC47kOigvTIdIKvz+QgvWTiZNl1PSEMMkCZovLyfM/WXKzdYsO9HcLJgEeeBixCN5ZAj
HPJ5tlJHrD4fwbnN/c7CKbnMFAvVKM9mB+puC9QRugIk7raXo03/gms/t97eWzq5vkjjDZOH2jca
g+aFcMOFH0De0r0E2Dg/IKQcIsQOkXPabVDZcRcMoccOWi674ZYG6wpt+Zco6c9aQV4VSDXIRn2g
gLU1U7VFo+ZQgfDeFa/9dCfsH9rcfT47Z9cXkNiQb4NgEmS3fj1uTcRHVQMefZifrSobpr+zfOEA
cNuDLIvvH82/Oz58QqWcAbo8aHpf8WssxgsGzs35+xD2xAHY/uj0CVEIF5LVGIOvf2H3FxbwWRPg
5EIjAKgpPyRkkP12CS8cfhiLLBaZNaXC/hsrF+IdqJMey44f8jDMb+M2ShAuUHI9s9vWe+ndC1Xg
cxP93sSJI5mUbax6OMb6ZV6jvnUJWHv2LWGlIvsMgOOH9A4Tc6H9hPIDqJbSkbSpnyg4k78Mzjke
sMCEwNmC+uUDNYbqfF1HVsUPQBst2mnjhfzCGf6TxP3DSfnOxMmWkJri9NQlPyD3FuayD80mlr6f
9q7SOequxcoz/HHk2C9qbsc9eFzZOjCjzN2qB0OvqeJ0doqvUc2TdA6QHupkgdJTQ5tsLh2IdHZT
uUA+IlxEI0qnU0xMHo1QTYWIHy6OTvSXm8hPXtrxFH23Cyf0ZZawzg+ix9zIGy3/KkL4pwFk9Xxc
XNHEf3KKREPdTHUUs0MVvCpTQ7ZxY7vNhYk5u4LR4f2HkdNod0CFEK3eMDI7tZOGFvpwqD/8LSMQ
gD5qO2EjnvgT3mvEE6LgyIgO6Y2NPtzP/e3x+x8X15/PP9mGFSGqaiViItyOKV9N8ZLko946L5+b
Of+u/jRzMiG2R0ahKYah2TdSXQXJ758//6MS/c8Z/6+B+KRjkNdi7IxE31VNxA7Ng3ntz4vZq+5Y
5+TB1CxA3bWtiR1l7jwtihB5MF8sPv8RZ10OcCd/zNVpfBl5WmnSovu36W4gUZsa8jgGl2pCZ98k
UO+oLaDQALqVX/cOocAAmZBz0FMgu4dEhBdc4t4+O453Jo6hwLvt6Te1C9fc84ON5NY06ZREW/i4
CyvvkpWTlR1VxaDaAQMBj0gGrpgM2lEglF5+PieXXtfJ+napCYhbtHhdc47AZfzLmmjHdffuXZ0s
7ASM3qCyFvzAp6c6aZA63Sbiob4kq3Uu+npn5pSUhMcMnh3c3IcaqaBJuOlMQbzofpu8v3GDeG/o
JGZFlcHqRh/j6T2C2Sivutn6/vmUXJj44OQ8KwmgKLLFWHqnXQw1wlWAXFgVXyhxnzfz5wXz5JBh
MMPcERdMR+xn9Ec37oNT3n4+lPPT8qeN4+p7t1PCelQemTt+GNwwrdTesqKMNgaaCJdwFOfX8Z+W
jqN9Z6lUIW1NgdGQ+aWyrSc1I6f7+WAumTjZ9jRKemNpmBBmHlOrb++UiNaf2zg/KX9ewU/mntpz
KY2DTS+hdvSj6JfqEi3HuSlxkT8Gwi9C+/UpGxbhExW1iwVcOysC5na3vE74gkIT4fORnLdzJAoC
HzhKRyfuq01GmoQ8xkhQNdGaZSocwNd31f5llmJ4GBd9y/8xdOLBOt9SOmhDeDD7qo9kxg39GzHG
ewsnPmwySERAGwqeONhCb6C5JOdxbtLfPf/0xk16e3Q5mIMOKvpuu09et+uHC+vq+BJOw5j3Jk7c
lls6rEUxCttDLAeGrFaXXEn4e2294JaZdfrH57N/bq+44BBAcfKoYhaf7JUZtYshQm3uMAxPAbiR
ff71cwPn4jJEliBZgG4UqCROllcyKKtkCRMQxAFuJlgNxWsx1LlOvnGgaT63dfbloaYL+B+YWdFS
9atvGUeoxFYBLpRutKtkHpSp9UpX3qvrXmgDOPvW3hk6fv7OiXll1Y6VC0NxnyI+mubF3xhICO75
I4jgIzQL1ZluTkTIDiArzYlHs6Y9cP7NRGNmjWur+PK5ubPDOQrZQXkVxGTRiU9Gzbp2BE+Q30G9
jz5GzY/Pn392Dbx7/skiq1kIbQh+jCdRubIyhEhTsqy7m/YSI/bZDfrO0Mli8zW6QssAAxGlSQW9
sy2eikuow0tGTvyYW8ZQTo1gpDf9I7QUriFclDlgE//8pR2d1QdPgBZXcMUhy/uBLo5AM8/pPIbc
vamWNcqs4oc9s2UXCbDws0wGfGFqcsHo2cPgndGTmSrCqu/d4ZhZTsAbyHJD89bjeeDJ/PPRnX2J
6NuAMi1UFvDfX3dQnyQDGY4rXDnXgURRcFXqC5v07FjQsoEcHwiVPyAPJ18J1doOO3AUBkhy1Xcq
LdlNHD98PpSzu+ednZP1kIQVIiVh2KG1sqe6vfCizj8dDScBKLLQOXmyN21qiI6pxtM752ryzYMV
mwuh8tm5AMfCf0ycTPpYArbWFQr3/2e3uA/UVRVemIpLFk72pT2YLphbWKjpLSTyBn0VkwtpuPMm
MAqArkDqcopD0VFV+sIa2GFIvtnVlxGIdfX0dyb6TxPHqXrn9aFsAtwnhIAPo7Ot2Ws7XEj2nNvx
6CTx7RDiLMArnsSUVmE3YUwRtxplb0I5pmZO8sT5YoLfxQhuoutA/51b33uTJ9sQKWRLVS5uyCXt
rpyuzxlAIuCq3fZT9fj52zs3QYhmARXCfvyoNUyFo9CMMSM4KwEt6V496aWoeX5u5NxuQYOWDUwS
cHcfZXo9Ce1pgVcYA3Fst+GGxvxSlHHWBqpiwNsdJa5PI5qQal03pGsOderOq4tou3OPh3bEUTIc
xYkPciSKDS4uSQUD79ZDoG/cC5v93OOPGRcQiTsgIj3FiA0sHoDkxz6RTcqmFArkf30G3j//xJlY
U9tUDYU3DJplzFPAhf7a89H/D3lNFFoTCLdDbvNkkyCKdGQRjmoPkro0ir+J4VJj/Om5cWrhZE94
FegcnXZS+3pc2+11mDz2V/Ul7QnndB5gBZctoO4xCS6A0SeB/mQlJvHGUu270blxW7o0hD44Hl81
9Suj93FRHZrkmLl2tpb1JfBeAPcqUs3qCyf+h4Tj8Yf4iP/xY1BGck+1ShroWjtTFOs96ZJbZiev
ihOd1iXxU11XK9sNN5Pvr8EJtYo6+5tX1AVkeMNL4o+nzu/nz0ApG2w/+D1w4b8611gmHSA8+BkO
5LWSKFkN0i9yZcbHqS0AXapR9o8DVqTeDNm2z9fUT5q097EWNsOxSTwByNWHfPhpoyoFrTW6PnW/
n4FVXpFBs20kOSh0YpNFJVlZofUF9L3xvjVyS6rga+8Nbz7E65xJPw4UiKYyIfd2XAJg7jL7mjiq
X/aozy6IGe8aaEnlDTj1gdSb8760NkUwp8U0LUU0b71kvsZxlkWS5I0uUaeY+EqH6vg/KvVNsutm
IVIovbyhMfUqGJwqR8NelcW0XM5tsCoBtBxqlJ5kR5d2ZW8SF0eFre+ZGxWZFTXfqKPrC6/s4/JF
MILIChBaaFehZ/zX6Uo0mb14bvq9/MLo1qP/i3D4P9+n/0vfxOF/37389//g399BFtmXtFAn//z3
1zfel/x/jt/579/8+o1/78vvvZDid3X6V798CQ/+w3D+ql5/+ceCq1KZW/3Wm7s3qRv10wB+4vEv
/38//Mfbz6c8mPbtX799F5qr49NoKfhvf3y0+fGv30BG+m5VHp//x4fXrwzf2wtORVO+fvjK26tU
+LaT/DPxXKj+ukfFV1wLf/vH+Hb8JI7+CWm/Yy3bxR6CwhE8Ihe9Kv71W+D+E+s5AMVVCGh9fLzX
SaGPn/jOP3FKHqkDj6qkAZzQb/8Z+S+T8+dk/YMjxhQlV/Jfv8FV/Hq6A/gLelLQ6gPAhu47kPid
RHhgvhRIM0RsD65SN6MRaGTtbOpd1mQdaEXHvaxZVXp52HZs1F8mBAlTPpd1ISagSF2rfaxEMtpv
YYHmqxsQ3g4G4olm/HZkJohe6wTI8HVdMT98rVs5OqnovAFyi1TO81Zy0+pDUwU1X0Lpqc+l28Nn
WKohKzRt2UhiGsS3FGDW3oGQTe1B87725lBm02CVDw00KbIq6Eb2gCRYOx5CSBGxKwutk3eDAmnB
JirmplxQXstbxRr/S82bytqaJKjEkz9XHoOS5KTl2rJIgI7R2mKjhLM+cpymfJSshFvrg3UY1r5a
QkPH6LRrpnCy037SFb2fpR9BT2lUXfwjbK34yq2cYcrGxtNeCn807BpSoIsAqFJosfecK76XDdNi
Nw0QBkFL+mgfhS1HOLcdKxx7XvSVYOoZRAJudE0LNIZuXGicyzV1AB76USdeSzeFVTGOKGxsvlLE
5wPcvjXeQOihtFGRL6LyEXpsImd2ELSZG7fme+iPcqUDOa0cpuDR5sr1H0ZbRd0yZmjqsf2m2XRQ
kY/hn4IW7qyYau5mFRmtIq8hum69lWU7IDvHfT7lvAYaN6VMzvCh8+i2CBlKqB1hUfRdspxlNV9T
VKOgN4JSkncVDmM1lNlUAC65aGVgpjIFQbImBJjPEHgRVJWGHhr1syA5MNWBvGVe2JKtr4ZmyOvO
tdbRVMULbxTRHVayNS/rhnbqwY3Al98tDEfP1z1jcW1WOo5K0OKEoxH9IYhxAlyrgAFbklVqaAOa
Fx7T0JNPKJupwE+Wo7puYubUT53n8yCLO5JAkxJtG/E6LsIisdHLqeP4x0BJ7W/GpJpMsAQlRmvS
YTRes3Qqh+hlaLEgQteNUeMdU7G6mp1h9F8crATvaWztulgMvGfAfg2TZl2Yek6JfAAfatd79Edt
11shFQvzhEToNQgGJF82dEJz2SFymDdj9dfow1+IgaFfIOXUmb76HoiYAS6GAsa90swWa8PjQS4S
cDjQnAy+VWajPU/ROiFlXaUcl9FmMQVuKdGlxstyTdApNwLqUg20xjHdW85zH2suU6JFQjuwTsWx
yadGtkAwULfxq70d9fPEFhbaw5BtgE5XW2xDuxotcB606DUucj/wJ7RAQqeymgE6qrX0vdwPJ7iC
tBAySJ6SwU7GCUrBdWneomISwTcV+WMPHyECKPKkVV+D0DK1uyFQi7ISLcRZIfebxJllkrieEVyE
JNoXgKFZcdZAhlUsW4a2abUttVsLsdVWFDIkYZuJBfchOjOn1WTG3vvaembq114iVZxFtvTCB8Kc
zs46R4FQULFkaB7Rk4Au3QT9duUCuPBCZfGsyB2xAxqj9EV8ti5je+5T4vlM7BK3DngGNaGy3nae
FYEOVRw51cYqbn/QScYLWxnfWteyAJ2lbisLfed8rrsciDP/gVk8xu7hZcWXZWkHU2oiWXrPYYzG
i1wGZd+ttInt6HlMQkvk9WD73RFXYp7D0tLlChgKu3vohDFRXtceAOedFv4zE6Dj6yZn2vh1kfRQ
2WX6Sk6y2htP1vPVGGBSe8jfNlhOJQ1WoRgcheZxx7a6FFyLw91cDuK5o3S+9nDQpKAfSXZB4w83
MhE9Ipy5tm98Vs7oFpHQzi2hihpmGgmktGhbsZxFab3Q2VIvNbD8m7JE0yag/X3krccxjH/YrDZI
MeO7qW3iKvcTybfh6AybuOUDujFacoO0ahwcW5Hpl9hENK9l44RrYmS3KKe5vh1xvX+rYzI/kyM7
ZMogONQuj5rhwUbP/UQXyMbEUDHq3LbN/GKiPnSKRjtGK0Uf7P2qEN9qq7af64mwINMIyfZuOdXm
3rU024cOlamtOtNuDK+6JMUmsM2eSF2TBmyKQ6w28SgLdNK3xAr3xLK1uAlVqe8FNNqajRiljUcF
3h2IIIolAN1moYu6nxYxb6H1bARzq4UNrcODPTcPda3xSowVPdhUHWHGhNlYfgXl0EdDPhgtEL0l
Hykkx9w07MpKPZlurL/QYOj1AmOwM5I0oI2j1G/3EII0L4wDEDpGyN5SG4E4QW8B1A2d4m5SjbVt
Sk2vOuHC//iD2HU+78m97w/WzoD2/QguwQuhQV+inYENzWYkjitX0qrqLq15MO9s41kvds37Kw3U
04E4OtxKSPPsx7Ew274GA1Ihm+qGOViTsYoIgxBV1+9iac8YgZSPg9FTGqICuI9nq8jcMXB3oa/u
pd+7WGSQsM+ZiZ3cNDIWaYdDbFHq3sZapn06uqz8EVrtGmxhbToDZHuLUlWFbrTKXou2UhvfsxJ4
gh48ruhVi5+pnpoX8FmEC6Q+sHakKLfEtPQFoBrPpHoeryEpYnZkHNoMmPJm4zc4QMaIlts4shhw
2Q7YlI1rN7kdNVqA5h+aVuDGje7CedY+Onu6IR+jOUxlr+0liTT8Ru1P1atfxT7wYKKrUhtagwku
CRortLGTe1vM1Y09tVAbn7wYrVZghdTcVCum5vqxtAaREVSWl3VUJdfhCDFsW7vOK6lKOANcIO4J
cBtjWg918uzSKgK6lDrXkVvVm65G9OSr2csT4SXXpCtiaLWbt7ppgBwjKrpVFL1I2in1rmUuFNEi
O7nt7aS+I2VQgC0jgGj4AJn3mwHUHNfgcyyght4cutI3KSJZLzcOKXOCYCqF9ijfag7+jAF05Ds4
Yyv30Lq3GgR6EI2hUHUjhdlVuELxtGJdvEtEUa6naIgepAMq8dqWIRKnLLq1KsKe3JrwbYJlCXfZ
Z3hN9cHnqN+3LJiXofD9JzqjDR4vlNJM6q7LAC18EGK+NpPfYNvMXpML1Ev3YYKQFORfq8ppm9zr
/JdADd8LYuwVDT2yjJqqWkun89Ou105a2/S7GlT1EPcO2u1xrK4rVjXwt8ZdyNbDJiu6Lej17Ssw
7S51AiAs6tflRkaySNuyuoaOgVp3qD3kc0zalYxGceVrUMzjBVpl6nQdLQ9YE55YBiXa51YRQY3s
AD6Q/trXhL4hFVF99YQWdxGLuoUUSqyHEOJAFZlaCyoiAe6k2orB38hEwX7w2em/dH6DviQI2uDl
2weusZFX1STvYxdq6RyeJlfcX4bxXEA7rUQTL2t4zuYxyhhKSl+92RvDXFhEQ6Rb+dWBxqRw00n5
6rZFTHjlkTDYiRkMpTis6bLq534RdA1a2qyiGCBOCIaSndcU84Yno0ihTPeIuLeC1EJp4/TSTbH2
JoIwUHa+2bFWuwtXDWLvmxlN0RVWbOZZEP5JSTd410pNJIXiOkmpiHhGx+J3ywrVavYcnDt0NMG9
qtBIlgWDZb1q1DV3pJH6uvdEJLJubvUS5+ucRWEtvkM7rM6APWVg4u+7RyzrOOunOEREWqqUGyfJ
mSoIrkNyBrli5F7LsIJk+YTmNYXy/l4EiN0ChEMrAZnnN7fAHaCsE4AVezckmYdby6poEZbhPoSo
MEDCDqwg+LTQxXIsyngn27p8GiSUGyuSkKUIPb6fsOf6yfXziPtyYxUWWSbUyNQCPQ1DT2gw5VKB
/qZrcLFILTcMvtKhI8vRrfXO+PAx0zC4L3HjDhtbcpwdIQfhhxvx3wtlX9eVb5YhDhaozTYqL6Le
7Fxfs2XcyWnnzN2NghDaXYts9RoQrGjDkjl+Dgv5CKqOeBkTnSD70YCleI5tkncWvxIIvTbU480S
EEi+EknPs9Ai/n0xx8UqQXvHveN3z7pmAYgRENlr2Vdg89ZHqCqvsB97jp7FCRqEkvV3lFbNOuiK
HgoSNS4LTSWvu47FeEkjIKFgLREZmEz4xkUD28KlybCVLbNSRdj0rEf1tUuKZhfUZbgtKAuxyfmL
msoCUeFsr5JGhA14Z8d5zL0psnPlze2yCof4Sk3M2RVleacGB5q86AEIN06NReyiN7VO4vaBlz5P
aevXz3C/X3kUdCtaghPaDxHbWE6cd10/ZqGKPQgeyFcsMLMGoHJehMYXd0a0US4avGugmvhyCkl9
cBJWZHrgbO/rws8RDPSAUrf3KPPGOfV8swWj2JDZ/fH+y3z/d2jf2cDRTgV07yKZ2Yb7KRukA4wB
jvFosp4HxMOpF8OBpbQLqh26aKy1qrx5bebJLKRpwUnmgQsvq1tGrseRD03mgLZsCWJ9YC6bAcwo
/dwOaWOQmkh11DdZoOirHU3tPm5HtN7LcFx4TdLd45bvZBRhxnFZjwxXIzCfToW59aqWggojtu6V
8PzVbCXJTtmywR97XKcWfGnWkP5RWkXymuixvS0F7om4oeKKnMxMZLEJrBdlsXpZNRFNpa2K+zYi
dTaxRt/70nwHwwGFIkxbD0gldGjDRYMrywM6gvup7e0a/VKiBiMBne4aiLWt4VwryFMy/ojL7vBi
YmMfCOmCXe233oJblN0gO11tjUAQ0mgPaQGbsZXk6JBBelPskF1+8nEveEpEWXyN3QZCypMTLbA1
o2zAEbOgoWy2szf7oLnVD6ia3Dp97afjUE27xJ661zoc5i2OGb1Gf7H/UmrOF02ZtDd0ENOXFpvl
qR0g6ZAmqOWmBVTVdwgOvnTCcRZlIJs9q+B2e9yjXwHuXDHgqnPaWN1+iHzo7kHWcxfOEBXh6EfM
eFzUW6B5zcKwAOTllb+cwCi8nJhrlhRp06X0RPiMG8oEQR8HHHKo6/QrBT+8be3Y7FXRP8yJotkc
uPCdVNpZOVUiS1QBRiLLv1Kkpxtdt8h2CB3npCE6b5GRzRPuXA+OJAs0VD+iCt0tFKcuvBTSCWWv
buCwx7e5D9Gz7NCWQ5feizdeW+qs9UFL74P5ZBNN6uA32lmhR2D4UhYlWzjt8VAJkymviJKLMtbd
ijAuHkQS3laeQu81d+kG+l1TWvQyzrzYY0vIUieLtibOPnGOeqYj7vWWbetDH0VdjY7joMQVzaAw
Xzh9CK5o2vWbWDfNCmn+60gExy3bYhs79mtnE7qmMSAKBDORutUQHqGD/XqOai9vOj9e62LiG5zn
eicmaW7nJCpvSVz3u86acfd0vB6BRhFsMXi+ZbKNwfrQdgg83Yegld4isTUkj2roEAhbPyQK9KTx
WFoPs5TszrYnncc1Wr8D2vlfQS03g7y06fKSE2tn+a6M0tgOyzUonuiNbMiw6qP2Rw/s/Y5Y3Cyc
oI1SF9fdtxrsRTmBvjpJwf6WbBvWj6iyI2jLBZq1F0haJssJexGMaXJEtKn9ZxcaQ6/NDE605bGf
LkfeRq5MFXaHvm+ra7jdYQBTaw2gLrwlXUe0bsCEaYff7GgOsgbdfQse8BDhjRqAhR1R4etMP2xt
BNGZKkSV2yZMMlxd+baxpX5iVd9mHuKQgyw6Z9U4vF/ZUUC+4EgmC8sL69fKIxINyiNLRRTZiOVF
tYP6gLMebDLnVgkKgC72uECYjDYrRMC4MAa8uSrQtbvzx9BeIZvlZLOere3oVCgU+APyyyG5SXqA
EMF8hlZzmzbzWxDW4HYDeLRcg6TMzztNX5BLoUs5V8OicZCxS1sFeEk5lU6V6kIHi0r2JofYyGtf
tM5VPIItoQMVGcAtyMIvnAT7tqw6/mwqx+ztVtdrt7etbKg6dQgmXu6N4dipEwjkZmiHLP228BE3
B8NX4xcgs3REFKeuis3NFM3uk/LKccndQjz4Ja6JaW8j0d9ECTjjAK+56YxnVjhA3NTRA/sRNh70
lhVjXt7JuX7hsTXdySr+QSJ3vmLTPG7cAmmZtI1dvYoYdEnLxrQLNwYLwPF6vweJcpwbQEKWFmfj
IqQWcFXTOILMxCc8/n/snVmTpcbZ57/KxNyjgQQSuBw4W+11aulq9Q1RvRRLsiaQLJ9+fkfSyG6F
Xnt8+UaMwxey7HapzoHM5/mv+5LogzOYKTiYkPPZL9fiOTdgPqDO/tEeve2ePAdJYl6Nfx5j/Uac
QmafZ72NNxa520/5tC23kZJUMgXuQrBlwO0cGY/xJ1MBuVfchlE5d0RMpPVh6UyU1LJNiX0v5Rc9
LuNuKAN9EIrMyintaQoAaSOeSRLPy35q0h3o/HRU4Ti/OoXi9shILBCEFVCDrklZIB+CVd0a803F
bXSBOcnDdriTXCv83lqcfxdsF2wCQEde2ekE+TWnoK7r1E46wWpo7wz6rb1cuLqA4Zf+NIRLsex4
fat9WNrVUWSstZuox6uszCEU11zvRT0V22ENzPBV1vIyPy+T824NY/4iV+WRM+USLZEPrLOeaMOj
XJfqpndsJj+fhObY0wtTdC8Bf1LCE5gU0CcmWb++z1kl7hFcNXdi9ZgoyXh6Dieb7AJvq3601mi+
24Xj8Y8ROF+yYrQub405e7KLbg0vscPirp1jKHP/U9ayqZe55z7YfWDulnLJrqS0gMcnD8DYsQcr
UTBOx3JCapsNUsdNO5wJzggOHk8ne6q/xK5s81im4kst04J6aYYOk9nN22CWJS6GqU3qfgmxem63
ysNAUbsF4S+d+10RBnFitP1BqOutVQ5dAmr0LdTTfcEXTmhHoJ3Hze28uJQOYQ5q3g55qew4B3fb
gTrjyJCbPkieR5KtzBSXKwXXKR9GMYWfvIUDfeFyZWbpzl7RXndU1SckspxFF4CX6ebFyGbXrMtX
cv9+HVqXyWnb/F/pyPqe5UoBVoQOE0jZHYQn6ofV6WbSHvjEGSP62APMLIjrGJ+tIUrzOGrDKplT
Je5mq8wOl7yP60gq9ipZdx9j5VRvW1mchM+hKV1g8XwC1DE1+RxWWxSs/Y2raY7wnfeVxJADi7l/
5Nh+XjzwCFfqcgeYdreNPXOgPdjW1TKoc2EwqKl1DHmS7c+6yZZPfY4XVdtSXgDzPJEapENbW/Go
57y7zXw/vUMvLPe94z2Bob/2meMcOst69Vffv09DOmbmbtvxPhW7S7kJHVrhTSvt5R7YJuRJYxdd
JnOngqH6Rq19w6jZLfugBFHws4Y1KCXPmuKVZidWy469ZTb7canqp7BU4RfHWRisUKvsm7Ydrha1
DF9cMlw6WFzBqu1TEu0OzbOrtLwhcmO4snU/HzyWvVO6tRYQyor92pqjR5k51Q2RN0R35ip4aPxo
JqDDDE82eSpx2pXzU+vxUs5b6MS5l42f0lKpmFWoepsRrQpA6FkltTODrvm14yZpkcHpFjTK7Xsh
hpO91pdOuUtsfjesWzxlJouL3PsSOgCsLYGmu3msABucxvo6AAmcZWBpoqd4gIlQkdet3Q2PmVdv
xyFby7sw9eeXzIms40Qm3T0xsAUo2irdg7X1v53n+Snro/JxDvNpX48dJaysxy8QUe2xA7C7Ht2g
OI2RnGMINP+qdgCD01bdznLIjksIIu21W504dp3e6mrerifDMNnwa/3YwuAD8iaPyyoNhhimCX+f
k0X7xbLKJ3xinGvlJA9WMaev9dqA1Jb9wHeQV2PibHp+CcRK+o5n+dHNULkju4ThTTCrsyRD53Ae
p55/ZyqfQJ0hnac+rjdafdXi2AkTMiExXtlJZjtLo7F2vTtIMECXugnvK+WLbE+NgCR+avg1GF3S
BbcxczEUVjIOuVX2Hgls17ZZgLmHKXi03ZDDgUrrJk6zqNw1TXfX6AEszp7uPaGeU79NH/0hdW4A
JNIA5GysT0q1xT24bp4E/VS8jN06HnQVbBxiVqH2bkhWSzCBrsduU7wUZnye0qp+aItovOcXYT4a
Lq2W5PqYRGU+6Ga9Vi23/toeTTF5cUSS+J3pOv+kRM0GD091FxokpdEYeu8it0A8gTyWp9IrttiM
YR9jWzYna0qDW1iXmglwckFmo/yrtU7vjerVGAs3158ApsosobspfxhlYXa+GMx113EVxsSww8m1
a3NSW605yLpot9kCm73wh7gC/I0RQ5RnjQCURFkmoVPYizPVhvO3vm7m+9VEFuiZ/hwJlpHY9vse
2H34uuXBfMV6twJGMiQFUXXuJbxv57d3xLER76sC88ijXk0Jy+q67MWWz/P5ojQFvNG61sV+K2dU
dQAaWMO4/NKuI2NV1k9ljw3iHCnPfWGxl95tU7fybaUjQxdJn5mmTQauTSfpi8UvEiG2cfxWjxOI
iiVmOJjQLwNz2IJo9D83/URK5Lhqrz+VRdWxYHnolvb+VIhvTq0iSNpRpObRMw5zYZ6KJ+2FQu+m
Opizw9I6c3dYfLPUSVRQtBxDZcykYVUTYNIs3Kdh7Kv2MBAL+dpqbniQyrYnUmrFv1UUzaFdZHZt
QYNlV8TQFSNBwYNcd2ueh18mj7zfGG6d/9zgl0i4e+Tx8kW/TWPmo3qxwmvQsenMkQm+gGtYxlYt
epqr+urZInPzG3aCs+m24OsKObQXBA3jfAsfNQ9STLBxSMMHXMdTUUt35iVI11un3Tq4cGdwXywh
muGwpZAdXaW96dav0vZH23jz2TaYEA6GjW2+stLAP2uVeZ+LfHbtq6nsynPJAqsAfWYcMbIK83CP
UN7ce7iHt2sbgCl6UV6oQXVyzoZ3OtzVmMxTOgx7L2q2KZEltALnL+trtbh8iBMIWs7V7anufshH
C0SqrKfnoN98eShRa5rXnHhs66oavSz/NlrexJJm8fT4bU22LfqpD2EyrzxJj891c4V5MGtWHFXK
aHZyzND8unJ5HaRSJVv06FdHv23KAmHAhBRSFYUBObXMSyEt/8AHJm5Gy9akhM1gfpX47s0c6Jcj
0dfRfGDv60+Y2/x7n1Xhahnn6Ssjr0o2V19Y5qHaebMad4K7gaVb6cMAu3dsN1Lumt7b7tqi9BIt
vDqxjbt+RFwESIUiLRJkBfIVm4l3VgzV32y5eS/bPIdvdp+2+8gqAhnPCiY3bbz8dhKyvu7gq7+1
fjce1rKhEVJO7nxcUSwlUO94RiHY+lsST5ECkhjMbBICNd+RE+R+N0Nfn0wPOaXm4c0zE4cp6eZ+
26PyGuqhfxmXjnyuqls+QD2J+Rku49UsxK9tu7xn3YBBFj3wh1US6JWr0DyuaQ7OU2RMu5zQdqJy
hk1RjkDCepbXdmrCIwnKNWgKU2/NU5SE2rTndV3EKbdke9dT0I5thKC4XY3IYicdZAuCyeCu4K28
qgPnrVpy8aWXwvlK3VV7UFabvyxmlfeR9i4x33ApfZNKouzW9BRspXoJlNmu4GaeGbvFpUM3mI9o
EviKiy2886wIFmsya3jjFm544ukPnhEZ2a8yg5IM20m+UT3ANUtma7ubrK7K48ygYSj6Nkw4oux7
VDNurOFo30JM0C+Zzpc7Wyxmh+yhvXOl+8qJJF7GvrmkqsHPJuvIzkrbZgBn6DaKTYcIESPwZecX
eHqTfvuqounanoPg2aomP1nN9pT29vdlzWaCaQtABwe09bqxt4kVzY+gFwtn77drutuAKBLe3QZV
CEBcD+sW06B8MwCL7hSZFqfBlvmVqnybjdvt5WHj8EoWDt1Pak63wxi037ZMcGRwOJLDbqR4Kkan
TaQHVLMGbnDIFiSRl9Hm8tKp6r5vEQNIgjev7Mzl9cpchv1sdiX8S57faacXe4Clr9rNJGNo2TpJ
FeolyUYDubt60Dq1P5x4vcQJqtqnhJYhvuJBfJjEFj6tYRrt8244Z550z8qdpk95VRUfY7s4YYIc
SX+PzCLuxq5vvy795j7PHAGx5UbOi2lG84FOYfnoI7yItVWKC8X35LlTf9PZ6XJrCV6zKBNPmXAe
y2DyX5EU7rkVbMY/t7pSafQ1a/MsCUXf3RT8MxTHBm/jA1RUv7N89CeuRYdYOm/iqST87nGplm+r
yt9N4AK6VSJqTlulXihCxFrmDmST9r6ZD51muEgH5zYLN0hfr5PpTYRZuot7r3UPFxQ2tgIo1oL7
86RFEya5CQbY4AUuYFlmhA+eywTitvmNysrPYZ7nToJEZPyk2grk2VP+C4/Gyr3tKZozpDypjBOj
J4b+RAZPcDuhHwP08wWS4c0jj96P9kThtZpQYNfhfYpUthds5Xd4GF2SlspjOA6aNgR7fuept3Yb
E9pz2Rq1HyMUJ/nMnw3zdD75LeOHM43e+wJncJLuwHxlFkcgHm6658xS+TNU0fzig9FfXbqjnvRo
mBB6VaKc8dpyjk3RiLcWKuFUVtFnG5/0dZBG3o1ujRdTa5P/AP0Aj81rSzkJl1ADudLOfv699eqq
jdOi3prb0HjpcVT6qnV4Z283PoyHhTb04RYVjjygJ1zJmyyMihtVEPkMz7rjKYOuGrb+macl/XUc
W4tfbszdB41EFDgPQS/ToptLNp9qOkWbCK6cPttiZXnyZMmtTDq3HG+lLKbiUz2u+bW9ZdUuCLV/
VF027Kkg8O+I6NN3jWP89KihW9ZdQUMiLodAkXDBQD1nfVwqz6QgTvA/OyNsa7neepQbBxiS5iQJ
M7utRGlnsWMt2hxGSqoLHL6g2Tln1kIHx9gUzvhRh5OUhHGgbornterLszSZGO/k0PsvQYsqb+fl
2+TwLbHU2J+8OUzDsxOsmXtrSS7FUw65a4p9VNuKX1SM0bpct9niWy+zW/jh3aRQHd14tZtSCWNV
Itxrldfj13EVnvWAloy4X6jced6TeuKN31ayRRUysMKy6s+b1aeljvEyNgiewDhLu4nJEIiD/D3C
TqQ+6IKx0j2kLzxspbaTzwR7PeHYq+O1A9bwTF/vpDVs9xiPtsQOyyUpAJefwWM2kzhIC28q3az3
Nu/8KQ8HnV+taR31u9FBPbNEXbZ3+jog+dZXO1PY0W6yvfR5FOLUoHyXTCiL76jbEqr8AyxJfwnk
6r77ll8FgGdCql1TrssPEIr1O3Z7OgFIYXg3jjsG15hYCIhtV5atQ2OZ0rte2p5nbh188b0rcivp
2sjeByijoGxSklCRqln2sfbn9UPmrEuowVOO67UmHZTROvL3C/SRHy/4JQ5jyE5UZ1N38rlLln3d
ap+rcIJueBrtVHzQ6EoSt6NYfxak2GS36jUFokCI2cabB8x29rttGW8yKQI5JZAS/vrgF12b7WjG
KYW4zZe5EJ+n3qmUlSyOWorviD5z0DSBf20yL5aSbfVQG8fOEMW5azD1j91mrQTLlJVXoeSqwn4K
7sdiCdQ1FjwVHbJuLhixabWYnjzRkSaLvNAmPS9BJ5IB+ZNgiypuH+RFe1yzpXoLtCBfdeymZdgF
QTrfA2nPg8UKVXfrU+7qMZFp9gUiwfzatFtQ7uYsRVngRqBI684JUojmfbuSe/vG4Vipt2Fg+bJt
Em5P0bLqejeyNran2UQOuEJjBSMyjarNuDMt183GvQlbbR5KclbVCxoidywJxEuN9bt96z9SY/+X
Uuuf5NkP3Y/medQ/fox3791/B1E2QweKkn+pzL55nwpdqJ+E2X/+sd/V2UH4C+nlARU9nufg37qY
KH5XZ/PfeJDIlKhjGEIlcUkd/0Od7YpfyAHHKUp/O/4DuvX+lGe7zi8hpUX+pRCSzPyQANn/QJ6N
hwI1/j/8DRZ50AHSbPq2f1bpp0GJRmRYCcCoUGDLbYxtazDc39VXZaojRwW1eCTHmSkpiuCqgLOe
GOpb9YzMBAzbOc/ZeslIl/qyxb1nonVOQSWKXROyzcR4rY8b866Ya3GzVCT48hd7ILPPSopDFJ1H
M8DqEkbt6KPq4Z+86dVRGygVwWhjT1FxSEBioB7mC6+UX4LAvBVU5klweUJvE0ccTPy94VWVDeiA
e0UlWrlb8rK95WO9l85wO5a6jGvkwjv0NBcSuT9kLgZwLp14i4S9KzMJJUQhjBOtDC9EQkYjkqkh
G35cwiGiaj6mYxiHHWmfbVfczPP4ZrLtgRrJU59/DyJg0cYWTCTB8wbDPJaf0/yDzsTj1oSf59wX
SbAUb4Xz0Lt+t/cm8+6nIAV2+6o98d0v6dUkPvJ8UWWvsJVRO5Qvqg7FnUbycr1wvq2ZtvZDBnoT
NSBJ4Tp+QTFpXxVj6+xXMX+qO/9+C0iSlNLvPgcsLJDYpYFo1fqLKYvEiAV4a9Q62AdFO3QxHEGT
pJkE419CsS9TTSFm0CNXdrYhfNxmp7+fJOpfPsOXmhXs2oPcLfq5v5kwnPxYEfO81pYoXmnSKk9O
a99Wc4X8wKxmb3R6+J//43/96bX4yVTwp5vjr46P/7cz5qWt+fd/g8MFw8NvnwEn5B+Okp8cH88/
mh/Ze/XP58pvf+L3I4V65l/wU6B3uRQk+L4veal/P1MsJ/iFXMGQjAM8FzSGXJJn/jhUHPnLb4l6
HB8s1ZIotz8PFUf8gpQQ82XEboqDznb/k0PlYuj4x5Hi01PLiWKTa+hxREXYCX8+WtoUde5aw2sV
yLyldqtXN7JnwNllKlzkgeHytV2C9PhPn9AfD8k/O01+th39/lPRapFUxAdgc3j+/FODMFvBs6Jz
kcLDAFb1T7Pug38Tr/q3P4S+FwLXLr014V9+tV6kEN9jeAZ68j6vgR5ewDzIE/nXv8rPZ/LvvwqJ
bsS70L+I3vovv8oUpsgCvfCMiKliGRSZd/YY8mG6AWrsJvg3ORw/G3T++HEOeTLyYtriwvn5k1Ol
g4R0Cs5EvPU39uI+Z7Pj3w5T+O+C2P7u0wv+8YNc3oF/dknLJiKDew7ODCUO4jDUcLa2/p1r8e+e
vkt7w29eQQf/4l9+SDbAVuXyXKdh9MT/CCpkmXECATZbhzUqqwpFVZbv/vVX5vztdxYICHUudReb
8c8/tiq3AgYiPA+1C7PCzOkjIPa8HVIMF316pJ4nQjP3TVAFb344yIOPM+hrkckAPVWKJMivNg8K
YAqv57yCpaiauvl3zS1/+9mEPmZGl95v1/7rg6X1BG0TnNupp9NecdsmYelBd+JP/BDuFj12+LRP
//qj+Ztv/eIn49GyL5EVf/1k1i0fsHKJs6vn7qYTmrLx0J7/TRLW3/4QzP142TgTg+gvnlltaYPk
0j5HtVHJ6GtkbCacj//6N6HNi2/x56MtoOkr9Dl6mepocfn5W+7yrESJUtwumwn8vfb9+XNUwjVf
67AOW36xSNVQGIA07MHOVO6dZjNt7PWuM51W2+4//BCj026rGzPHQ0AIKbJVvpKj3oag3hFmmd7K
fguj3dwuLCXFFsknxTK8xpCR6eNWNtDlRDJgAI0irmHcJx2zBAQ+0EWvP3IzjBPqndA2sW+5aPey
bSG7ER+d+7YYbZp4EUiNyb/gy68954oFEJIssydHJaThDWInhdz28AjUhPDGLreZNbvnjsxMsWva
Qr37TlmgSwTApNEDy+wx7F33NZ29JsRRELlP2u3d5TA0HaiTdnR9Lmn23I6KvyFi3DFEdg605X7B
1EMaf9WT1B77fVdrYju7sKYIpOB/0rNj/vDypofhd0brWzaJ5UOXpXcVNiM7kz/71AWH2gKm6cLo
SoARRlfOVkdewiuGVq1v2/qqRSr7YrtKlIesGdOrxg5mVtlBINkZ/LyHiiNZMT82rWPaHRo79RFm
Lvg9okvYvqIft/ZWzIU7xFRcAE2MuZ+BIQL8/9Cgu2qnORNOsOhlcI06Yw4P7LviC0BvQex4tGzt
zmNolrFGMdfH/thEz6ARVMzUWX/f1vyEpFRB9dKUMsI7EFrhK5dKduT/3QYW7+T8a2jNJGOEVYiS
Bs75cWOtvulBBd/zKID9Lcu8cY5SL+oztENTHgrlG5kM3jLdFuEA+CVMh+ohZ+nH+WhnIEh1EM1q
Rz57tytzGw1Ch7ACeo15mTxJKm/eUWuhJnCtgt3V2ebuK0UBgYmH1W/vHZwTZeIC84FQR7lL+0QZ
UEa7bir7Bj9FrqLXdIFKskav3+y5B4yth6DYu4sSb0HHNrGjP2ihycLDVZO0/ez2O9066X2rJlHh
fp+R4gAutDOStHB+Hgs13vZu636wZsn1UfnOTPq4mu/b0u1hkCbkJigC6q1HXZqjraonp6rjZovU
eGwq/6J/wFZiHUofeCaOvNmzk5nBmBTxem1pyBgn+6l36oZXzNbzlOCtEyluuxbhBpt9SDuZnQcf
c9jY2DRNCA09APwkAFQotwBewxCVnl2We6pTl2/F4nivQlXDF+ybxXMwB5j0TSlXmWD6cd/J86xe
vQD5JJbT4mu0EMGwK3An6V0ZteoK+Hirr1DxLve08rbFsWi89mqqW2tJ+F27r4WY+YI23O9fbaSD
v/JPMLw1JhhlIpstuDai7tUudNroS1S5NE6tRqN0QlZe652Hsv7XtCFmby/4bAHuswhBSYB48a5S
tv5SeKwCScM28QMNAZKf1GnMiyPK9ptUVvpr2IQsCe0ssi/d4HifFtcjYhWRevNQNpmxY4wd5P37
bYvUWnjchMnAN/4YWr6wYqsJil9TlPx3YhB5k7gYZCWlONTnHNIWIv8w1z0y2bZxu2ZHLrf/inPI
vNjoAky82FiFh9KCrhjosY6doiMAcVz61U6yzZs/OeyIZ+xUlTr2xTASL4XVvTjWWP0JmIMUvLPd
Qv7WpOOvu3YwHjartMnCxKA1IVfJL5yPWdMtQI4XpMmO0pgs2sEWIeDPhZgfR9Qj5xk3XJ4UvuXc
Ek7hdzgqSV7fT77oV0qToyyKh6pRMx+Tqc6K5z5k6eqqZq9Hz38c5tpy4Rmy7dXJvMa7NiXMndn8
ILxbOMm7L7jHyHlOPFGk1gHkkU0VBLmJoiCRaEeL21BrrGOC47gZ4w6FyIQCJNCz++zXOtRJaw/i
ftQesQErcHC9swzNV9dW5OcDTmFVWjvoLN5cvxNdlAT8dbq/vBULPDqb7y6Itv5y2bGIJp2AGw7n
rSAG1ArEjeMWwUfTTpG3r5Zywywxd1niQT/B53s9cilwQBT3bKw3VlMKDHhwLL9q0LNbDxUw3M8m
TZNMrrS+G2UNn1DMRRdB4rqN+7a0iy9TXatHu6nMDyv3nR/M30iFUC7y1XewN/MV/pWctqh2qJa9
1YfeuUNU2Ozd9pI99yksBvulX/uy2hHRkF2kqwv42IaJkoBotyWzAiHNiqK3QyOxQwLkZxeDjvvd
X9BM7qxAq+UEhEJ/BRURSiTbnNrLya06Ze1lqIP7CoNYcBrDqmQjd/sWYiPqrWJvOlW5iam9/q0s
x2DZAUjXbyna5zE2QTmNN2nE47OzopCLEpKbJ8uTvR8lfd0hjsd3C1kI/imQeTTyfdGzoitHzAEG
QzWYPkGiPtGDJEc8gv6Kb+6AnWnlih8xOKF6U521t0vURUAPk+RRtHGWw35U6TcXsDYe5woMO081
746juYgOjB5VCq6QEl7HNKNJn4iw/ide6aMKDmp3nWO/mOshgbmUiBCm1jg41VBFxXORkXOLmDjK
9oFKJ0Hzlo9APa+xUScImrnmpU6H/kJAzuNhcObQHNOh5aaCsV/LE1lw0roFyDQ54LMDq4ZPt1yu
aoRvbwGT2RVmkdrsRkvqzzajwozBeM3SxCcKO9+ZDJYG51Gqo5fa9bh/HsivIlqurrV/3mon+CJ6
3HZkfvUr88k2WknoqBS8CgcVAhV/Vj2S4X7gN8PNtWEhc1brQUhKq5IQxB9FHfHnEGqzgdEf8D7b
h2waHcxkPvMeKYwNWiMdeHivBndesjgoM2emSDd1PpYJZvAk0gFDAzRTeBRrai2PxYr0/8DKnm8x
aHdnnZAJ18/ScqfwpNc5sFCWYLlAEhq1wlxr37bz13RNYcw8f4tqiBkno8qXS6Q5VCN52nzF+ezt
OhsGMhl0ERbfTLi2bUGYeiq6/exEg32kgw0iL456kEgCi8ZuUYeJqAb1sJbqtsWdf02CiWWuls3T
UxJFdZ0lcybchsch634MfNDYeP1c+zHZF1hnCuwlmqPep6fMnVbndupkaXBf2iiEmYEnB+dzR+Eh
XAqL2AgV9FDC96BPgnt5VRtcMyzzBpXFruXlx8Vizl7C3HqB15D6ppbGoA0pI7ya5C6UnyfckNXV
b3P+/we1/6dvs7eCvf0XuNP/bsZ3/W0svv2UNfLbH/ojayRkZ/+/UNPlr//Alixp/8JS5AFYE4IW
XYDuP8ElK/R/sWmq5lsPCBMC1JD/CbpEAulvFTP/WMOk4wfs2aBYLhiTpKX4L0ACVXhKdCU8HNQL
Zl0t6mulnKgInfo6c3UqnIX6AC7Duq7N+NFhcx9x42D7sFBb9wzbfdzWkNZzktL/44l9qzJ3sO7c
S2cwvE4YTWV/Hay0xaX3drF4rFt+xi5PBe7aju5RY2TylueBDILS2vM0T4u5bjga6vye3QsdBNOv
XsMYEVOfJ3q2Ru+hHTHJ33Vp6XjAz3bunEpuHv3dHkZTo//xohWpqrlMmdm41vvSbLrbI8rQ4tgt
dMG1140es7JLxpR3D0a/C0P7tPpe7WDm99JIwenKcubeXdDXogtfSZzAMOrDwGamV/fdOA3F9YDw
DNmNJbmnvw0L5tG3rV3SJ768aNdikgpymqVnkeM/J3vlTQ0+1g4sH/CvMwYak61Rj/nGQiIXGb97
5Sc071HUd/eLlaPQ1yWDRiIFseEnPw3W68HZYA0a8Mf8mMKif68itx9v1jrHebGhgYQhHVpi873N
Qh9Fb5z5PEZVf0UWmrPfBum9g2Bz+mAJwSO6MrolFkkU0XHJ6HCcIsf5ZIzR674I8M0HKEzgJ058
WARaLKPbJY1dwSGQ+Y7mdjbecI39qH2b63zdjRM9Hbt0q4MbSswX7KVbsA0HDIPprlM0GqXtkNp7
J/PT9YTMbERajNfWE8+s6736RNCMVX4AmGX5kliW5ULVZkXwYOFkzHa9jUYi0W4gxJUsSkCBtXaz
6EYj11Bf7cmrUSwQA2UXdX1amT5ujPD6JFtk9GxQzUdxma/40fOmCHY9g/fDNPsFQTYsysMaYMhh
5yb4c1aPG7v1HJMBUn8Je5OjFhQIupwsBw7x2qxLbMtno2QBCwYMinqLqxQLqApW9wrzgH4TA6Nl
sslVj5hiuWVqgkseAQgQzcC9Fi8EHcAIWR3Ghw+80d24910m23Pjs+nhv6TpAg8IX+fewvnepnu3
mdN83+TDehrWTMCKukgXKwhn5xZkwNrnKEGLO1NXXLmylNK+QUu6umhKAi330MoZZE2aD1GFtd2q
wrGjAnHin1KTGfFJtiAp77VTuQebJvtTig4ZHZOVOxiXBHfdD95gKnabJb2u+eqs2zxtveGErsN4
PBNDyjhOh8inOqhl/rjkiiZMnbr7AWnMgXiBrdv3nWd+zGTpvEVbUaONH/FBkvSXJgKpNyIM01Z3
o9iq56jztiTlKnR2aYQPt92QwCfTJHR2maKHB5UL3NI6Z9ZLxEQNVAwfPi50awc+JPDsoW7Brzj1
u4BVZEuIwG9xPBX4tqZpC09I7siTXwrk9OnkKhRinYObBbfZXMTIB4Psm3Rd/Va5ZdXdhC2z7gnX
waAOJD1YikCIws13+ZZvJ8xyyJwWyk9TPPBFdWfCsHhy5qV9Yy5oX5FEzG+rWqOdqo1v7zgkssTV
QlHCitrIKZO19cIafbyv946y0+vNLHgxpcoeTcXtfcymQWZJGRJuFVsYupOpJL6o7ZbyjloeObIJ
R/puMBHStLnlX/HcjcgTg5wUaOYxd+OB+D8cnceS3LgWRL8IESTowG2xfHurbm0Y0kgi6B1owK9/
p95mFjMjtSkSJm/mSRs9YlVN592QhlDRpjl6GPWoMJDXqsHMLL0ep5el8m+GwtHv1DSopEmr7FE5
5M33ZevLo+lEI38SMZjjA8dk0R2YWbVxMo+ie5rnzdw4KXSzCiJJRLQzTJK7gG2RZMFcRA8LeJjP
lFKtdSfR88Z9Ya10d2svx4fbhYzbKDHz4FsOhM+3LounfVoyyOfmu7rBzqvMnN6LdK3f2tCO98WQ
rm9tFJfHahQr9bRV4L7qXvtPpETTT4A8vfi3Afcp91z6Q7PjYE/OmvXWbgctLX3EQVqmMqk3G5iK
nSxfp2zfzO2WfqI/55jfbez0z33IErPri2Fsj8sizfJC11IRniXX39OY58HPjShel/A1FodmF9zH
x5BgybnRa7d3m4yPz2tcvVfBLPwmoVsPrkou54GRB298/hqaVdwRf2nK75T16SrSemBQmbbRmuBd
a1/CoLNcEjzf7GfHOi+tUiEgnSnwX+JIsJJDjsq+o6BZPvrUkxHW154k3Di6wRdpCdvvRrk6fMzE
JZ3by5SRla6PI69neSiUlsQbDQ/JrjBj8dQFVeccUlyKD9nEsJUdbl7iwywjQ9N2sDXeOcYd7ZzH
NsLOqFAZCWia0bS/e9xIfAlTs/tKoEBnWQ6dex5nB35A6yFI7WL+W+eiWwRa7XrpFmzvY4AlA44Q
NRJ1/B73WOtdnTFzYNrq4++Shi75ZlSySfjWhrQ+LR5kiWsUBQt9361qiLWKBkt3GIB1VRNrfNh0
RqM3NQ7Xm1R7Wu9dbfDb4Xs7ToYlQgLeO0bcK+sJix12xaNfuvNVjeMq+V2JMLtkk6Opkpamdn4v
resQuUAd5WCQVgSEj+zx7vNag4Nh382i5Ykzk2X5gzqxYF/viP3mnHmKgGThXHe+Oul2snBP3DrG
jUOy3j17N0hfMsclvxsioz0Qw2YV1UdcIXoeegA1YwJMgNrHAmHhyCCqfBRLXakx6aCi8EM1KL4D
yKjm4uqC6DnHx3E5seVi8UboIyAifP/AnsTHRAo8S3epCegDK6Ueh2sfgtC6dMGGY68PVv+/hvgH
8VlKHro2KayZX8ECLNUDk9TyuYlZ9naebLqV/LLXcmUBY/AiAQgFSYCAsSVu4xc/JO+5i3DKTvuR
ltZ5dxCWSJsVfvzhDBtPb1RVzavWufqJpCO+C4+E9UM6z8HwpFmqkso3y0KgvqCUymxbmR+klPNz
v2w1m3G5wPOgfjPK6arW2e8anCaBMEACQwK1O/PvJyExqalNuMgEwxCwT/VOSHA9E94f/iZMrcGa
N68KRgSJ3yjjVCIVA8l2GRxkfxzafcHdb6HQGWbgtu6V8ewF5zggsHwkrZQgxaFH50i/XDljKHU7
j13uZwcrWSboXKs4Ltj46tfZMxl2+lqty9uG9vVny3P7Rb0FK2Qzr2Y6MjREPIgqFUGs6whKzKJf
gtOo3W79sIVJu8PIJZXHt9uK+AiyPqyOxTLE93zEjCoWLFnngZfqZROd/LWGXZceqMsmjVNOwAyh
aJQ93x9ByArJnwgpvc9+n/PgRyzhOQih8KC0kmARGKR014FusOaAiSJu7wan90R/8rZtIxg4of62
pwoNC1tWES7vdvLLP0BUyBBGayX24zjOIqkaDcYDWnHHEXwx6g3vs3CvJHFLetwcp8Ek2xRdiV+P
SfqjpdNZkXPSfU4YQw0PbZUhUDZgzMcH4/rtr2koQ84g/Pg6scwUfs/lkBG/bbROrybonJOtwH4N
PD3BCU0v6n715ka72teTag6CsX7/uobT1r9UW7ixSDLSoYtrlqqPMUyWXvDRb8uYJeT29N1IOA0V
M6xsffLw6zq7dGDIQJRKLb/TRgTudaXyoUm6vrEAi9o5/jA6JllD5ETeBxy5PMT8rAG4t4mWIRZq
6bgXRR+i7pglU0REetAJWRb45cGuTn62cxWvN8YThhmcLpG/g79UNkmPE/vVrCMyf0Px+IWZkrOi
vDuIMpijcucICKrHdFrMwX2KgBbwWMilxAGcd/9ybHwRVtAweG9vOyojry57LCZ6P79DsbkesidO
yoMKOi2fS1In/jFTS6+vTCLU75qQU79bgzS9RlVd3Gg7aLbY0FcCwb4o9E9ktUXcse160GkyeE7P
ip7MvwNXRBLUspge+pV7wiXqTTTdOZvIfq1tp+82ZPQXYAkiPzaE90CIqSV/4NrZ45Fc2bIJDUpe
C4YKWX6ptjz2GSGpxr2zRd15+2lsxR9kysm7qilzyt8+tk9SsVlakxDtBg/oWZsvnDiXsP5ti8We
dD9Xd/Pg5dew0pqDWpb9jkoCUDsz1sEPHO3GPxQODRACINTM39LW+Gfz6JOf2Rl2Ycd6AAYK5Yu1
CfFw59dl5FLK3pqP2SFz9FAFJo4OrEqAEjIx1N4DGcDAHqN8rfpP7PJj/l5O3qyZECKbva4ED4dr
DQ+g3WPC5M6XNJsqq8uaLcwQlpXngUDOmEFLS5nF7UI2sy+vaAkB+qFv31HJHFiNroAMEA6qmAFi
helP5nwtx9xZM6hkhrMxCttyCZtGtFGx/l0c0wUfNNDCB6uJE+wLE5Byt332Om2R8+kqJT/qOZwu
tZNv3SfDN9i6oTTfHvuTeikG0j67WRGLFAVFuvupIMvLcEP1oHNNmw+ndnEzdckirxe7hgBfEku/
fiI5VZ4j0kwn9H7K0n3N3NaU6YO7kip20tL9FDA9eCoJ0FOl3fQji86E0a3A+Jvtg6iG2xxyfXsO
t9BlBJBvHlpd4HsbQwoSxYcyXMks9+XoZIcQF+8DZ93pm2MoVUik19qz01t7bwynoF3TYIbP2Ltk
dOT0nBNAU0MYJSmcV6RhFmNxbADaVD80z0Lz0AU3lXAdufKe43rjcKHCoHiv03ok8dT5kovwEs4J
wmlxSpsR2VWo8r+WM/8+TbP6bXWa1Hks1nDESBaHTytGsQffNQ0XiLWOuJBbxwPTRarzl3IRcTku
Z+NTC2kv0ZPKGxI8/vq4uO06fbeeza5BofqrrGyk7xRTyrupGrc/CK9RdDDWBQCWwS9Y44xgeVXM
xZhgzC/UHhrG9trggwIHofPYJjA7zFu5Fh06Jlkw4ipQPiXEBz3+2dAnP1IvmsHFDS3Jp650+oXr
YxR/EAnP3ibt1Qwyub3sts3Hpp6KYcpOEyW9OKet+yYW3/3MLQOHjATcdqha4EutkjPVcYteONr2
IECkBEgKSIFPdFPGJqMsx5TTZehzXqvAjcVDuExESqFgnkSjlydYc+oUz0Me76PciCNfcFQXA6zo
QPhXr+SopgB66eADtWGkXOqESwQBimKYPfCHeZUQ3B2JsepUlF8BvEeo3KobFPEhzv4vLumagTbb
UKV/m7nIvkDycedceUpJfUMNKmQ6LVzJeyZsnANN89S6mc12xVrFN1iW41w36KrDibNA9x8jXz/6
MmIOw30xKZKQIqu621VVPpTcWtdXdrTgZ48x/qLsTDmzb/L6qyF0bq8D84VEUsHyoqQPxGkqh/JN
bRI8Xmkhc56zUUAG2/JlugtIa92QW23oX9Koab82kEX9rhvy9DnbCMzv8mrkxkNvFZubZsc/b/Gs
PtaYl+swLuBH70odmfnS2EhE+0IKjJdr4JF3EunJbXvv0c+X+b/N97vqBrbRh8zEYMzzOfuRdSk2
6olJl0SzzvA/zG5wNgOkNxAjYMDqhTxmHmXruIunvBsfORJHR/b72D21JLN2LKwZYBg4ThknUyil
FA7kS7/fpkHkbxVxOLKQRmCB4G6nF/bmPgymC91n5klPqAlTCF7zLXfjDtfcor1fQLKJ2cy5YkxX
BFF0dRur3jyHsw9vS3GSQVZe/CxKXwKhFKnjKFv2azuBqCKpWWIXd+MrTGIipcxl2uNq2/JDgCs6
1/XUEerKuPQepyUCTBiEUf8T+1TlfpowWuRdNyIDs1j47S06tZjLxFJVJ3l1kyMSxHjFl8LddGKv
jN90sREFcIqqhRYwVdtLanTxk+Eu6+1NbngY0orLP92UlTkKExOpcEJBtLisCn5dixLfHKmaGsxD
3Pzp2MzwQk1EjWZJpmkWYrhqX67CgtckGQGlsE2vWEgimSAnug+6SOfg0JPuITLhu1UzfESm6qan
chPr9q9tFybQ7Er2sdgsaljYIM8ttdc8bkyjZ0Z1TmdhyzE/sZEjeiafFZElPDvhMhz0wBr1GEED
gnmKjvrQwf1tPjydw0oNvZX5z45FKrQciUc8xV0uQjRfGQ5/u6Z2fgJIVdDCBqdej9of3RGeQ1nK
+GUjsV3sBOGh6LntfGNgUabmmJVccsE46ODT5mH0CEwkIM8XzHTYY7BsGlBWY3OPC0jpxCXOmnio
lH8KVBYG/xH33+MybU6xa4s4vueQ351DmTX2iAnLPvEq2486TZdXwxC1Y1FcwL9QjIwNwdEW6HDX
+idov9pHiitvEHsxZ4ei8fyvFdDdfZlPt1UwHKc1ceGQ5YclJm957rplYsiFDrVeJNwI/j69VCBe
ZV3uZqHMsyet+dDV4pRJvCm/vCjPMn7u/TR/r/U8jLvVTqSths21656Edjjf5/o24p4d52dF5Mo/
MKou8FWNdl4+rKumnzMjwa+lhWRaa2/Mdn7lcFgdPHsVzhqgJ/XL9KGtYc2cnN6xB69X6pyHfgmV
KB1je2I5bdoXci04cYBJRiV5oBj5TWC+nEjg9OpXoZFb6JAyecYqUHVPsuyWUx12zU96EjOiSLXF
USMmzOSdl5TAndGX5nAhFOPY4Jxrd8W2gBaOOwqHzJ+pr+URMU2fqqIXJ+UZcd9MZj3PzRRcwsEN
nmaSNz/LYZnv+bm6J+0BqybXHNwVbSOjE13ZYjqFVgR/G9VCQq1mY8+TDbuT9cA75qPyP8p+a/RD
szJQxn5l0x8FPMaXjFLlc2qodmAqOoxXYthg0DIpIMI48eYTwhyXCKqKyBEUvEqSNBlWrf5jPOr/
7hnZXzzk2UsfRhy2c5sXOAtt8ZkTKAbHFS/A2I5uuLU/gYUaXqOodQn4Bzq/Imm2/pVga1DAFZmi
9RCTA1OQEYuRcfrs9vtYWcb0UsebdzSyk9UJKjDeAtJH4y1rrckEhC1JmV3PuDC+S60X/mjClNT9
insF6U8W4n7CHxT9RWhkbJ2u6ubalyR+j3U5IT2T8IA6CLfrtKyceT1mmI9ZXwX+Djk2W469DQ16
gvA2RgfM5xm1iJ5Xbgqzl5kpPiHUEDvfYdu6EPsLAXLkdvhtRKmm6QvwVvYOcyPMWbY0g4hgWFS4
D1wrp2dfT8WeBOvqYD7qbiHxvAIS+DxjyX0JyLqB5+xq0IbDaLXzj3Uv/YKjF7bXMCrUAxQn+YzC
zkfg1eI8ZK3f72mOCfUO4rO8BnlXdN8RvtRfUxBVDylUnENQlv1X3HXlmIA85oS6YQg5u169FPuB
g2d9hJ+EbOmM0PvOLDTiHr4JMHi3So3djUaXT+GmqhfSzra54riAt52Hnfrl8Xq7Bxi2VJGnnbPu
8y4tj7fwCaHBFldWNwrcpmQmCW6S8cCKUJYlQSW8D8SVW/q8yx25ReA1BrTXqZYquNq+Gn9tGyAy
3lK4yyRThNrHWnjnIBbxvFcgMe6qNW1rAOLT+FMbtcdMdphBwB5neP8uRcmmuKh4syQil8EeO+WJ
v5NnkVPmhoV0ywdEGa7ZwECa2tTMxKVvfysOOfe5M5LcW0W3Prlz5f+Xyak9b72YXllXYJEQGkuP
BKvSe0xNBSXMDG/0aSx6HzpQg1BwCDqMASVcq+J1W5oiOszeMspjPzjIBBu2mWRVTvUxgCLY16MX
/3MK47xmbdD+qLJNH4tijrsfRJxnNKsaZuHBATb+MioB1wOR0vk3+CE4vRIcydWbJefusLFmZTWs
/Pbcx1lZJ1x0ti6JLcrbC9LIOnCO0Nlz1OlyvKtsPK53epy1vnCWMU9eLKR6b6Tn9c+B2xmYqPyr
8NlXKj4hd3jqZHM4CNSnBssdRiY576C3RtlJwcNIYD3c0oBT0AT7gbELOR0zpNnJKF4WFmHQzvuw
DIKjM0/K+9bx2keHStYuVNYNo+K+dYXn70qctO4exdNMHp2geXg35E69AU2NiY7uEDKxdUHhDvyH
hTPyfzSV9/ljNcxLe/G7CC4W92FsuVHDg8iSV+ofsd+PDGAAMb15XYFzpalEuOdCya0r90XL820Z
DIVzWbxRZ7O4+57gLmfeAmde6A1gV5hbQjMI0OS2varbAE1aeDdMDyUiqZ/v19BiYghEvORzYuFj
AizV/XJaePvfNkc52Mf4+jNevAYgZ2RExpNcyt+xd6O6EVKKvviz06umjOKyKrRXZkvTr00aSQ58
tO8EoxhT+WmP56Yk7DclsoMKyQlpXZtrgX+4+qyWeBH3KiJy/BLQRyNoiQXLwKAubElBduFLSEYZ
mnjh181+w318b+fe5+IfpW330sRKROculaMAgdiR7l2omZm+0xEE/k+fbo367zaum2UhIlS0990b
VZ5cclm9ePECT3XTkN3Z9Uuz/BmauJuTDXOsOkAZK8JkZYLHNDNg1JFY8LT/oVMhl3FgWX51ht7b
c8uvc0d6bXlIg9LoR7uEIlnYalClIN+xwxMmcw/KtUH1TUI4/CWN5XIWE/s8AxUeflO8R3bLL6aO
zJNpy624DMjk2YV7uHed8NrnSYCTNGNSCLdqLU30UIXw3m7x/mDkNj23T8wbHPfkdagi72w00YDK
E0ZVwjeZc0RB1SC2FucpiJG5rU+BndeQWoouZkxZyMCtdx7GmvlByjzEnIzCOB5VOd60dXSPj7y8
pdC2bJ7+rZ3c5HWcm1Zf+VD9O4YN7rzrIXRO+7E0m7+PK/hP78Rk2/W6tPBg2ZVt+50ymUcn/b/g
fvtON0wAcjLHdVmm5Y0yVXnAs2G/OjD41Z3FyayvFasFxp4+X9xLjBfhEvYCW2pBVcfew1dV/kZc
F4cp7mhjidtO+qdwasuHLfBwNU+yW/blZG6ktJG7/IBoeyeq2H21YYWnqtS81bTOzGcJtPIwwZW8
5Jw6cVyvXBHSro/G9yBKrTpMFVa+Bxoh4J+7gN2SYJ3dw1KBhGAi2/2wBtNkultnG5OMLXv3wV0G
97X0Q3fet1wfOAdbS5JYALLZOwOEk8RZm+rDrI6A/M6ENthXTIcgkJVB9rW2JVwFVnmG9P5QWHi9
XVh9SGW3XxAcN94fHAuf7Hs3uzATCiyWK0TxzT1zuHEWLGw+WvRXVgFFO9aV14dPG7crbvbR2Npj
0ULdeeOmGsldF3H0O6cZmk69C8kmbD/HcfPwmzIuIkaQTWs9HThHFHF4AFbOLe6e6g61FAd/6GYB
CgcgZRifijaM0+8IOAqNm6Icjf97HVrh7TiwoMEY1M75xdHsE9s+m8Y6g1gGRTZCrTTddvUH1x9Z
/TM/mO6IeBrVHtrM9WVz0byZyxdm10w+t+0c5XQ9pLbCBDByBa0T3gzCgu1Gqv8R06tvwff0swEN
EmR2V+ckyQE+Oj2CN3Oa+FuOU9wSb865ReUJ2M1uOYgpHnGw5CM2M9BO6P+LP3VYcIp1GN96BjAw
QHg1dUHNWZmlKRfoEc3+2upOlGvSBoFv7B4vOgHnZMb3dSOvDJz3+lOMKK3RWfGCnwNLy+P42BRe
1P5ueGo45Vvs9wfwOTnpSqbSaEk8Ln6w3FcppwUGTAzLuCKgYffP9Rro9RmaPLD4pO8rghp6wZYT
7VcCd1jAPZx7xQ21hsxGoY/Bt+Zap5pKSM2VyyF5RZx3iVVYA/IByXpNJn8u8zvaunv9xMphOE8z
2mUcWBuCV11SYm1cAvz/Djl5Egc0JOzkAnW/w+xrlra8ptXaAZTLczNHf1s/GqIPV+Veds9Ftq8P
UM/1jYFG8XGSI2Fvd30KXFbvqCBwDe8f+vJnS5uPOWBgxHfMsJ/FrQmwjlw6rM7lI0IacY3YDMsC
wViZ9NRWaRz/HTDt1OMeBxMW7jPhwdbb+zag2whoVHCzA7WZ5lp/YHi1RNdwBcINTB3kFZOrHHg2
Bwm9Km7qq4V474H7z/V4h4HMyJsgLbmJ7vCP5H+GgtnY7bDejCNZf5XWMjhVq6OD5XWEReFub7Ez
eMEJKw2zeE5KxndOGjUGZKfFYgKtDBtjAIthw+2SAHAv5sQo30x3q+h1cdAp9q3owvQCsn0UZ6s9
mbB1PAAQFZGhfshK5Ch62aw6OUOOTfXE2rA443lweImAWPaMg6vSiuUvI5hqyI6emgRELtzsw0Vv
eEleliVfnX+FSgXaNm9F97vPYFOLfwHWWibAftPAkgk4LG9xknkybwEORZ2TsRM5ATso0AL0jVuu
pB9bfNbgd04V/pLhKLR14J8WSMEM5dD1dl1mq+nRg2PHcFbiUL9i8QzFYzHask3WzS3j59iLG7ZR
jVUZYCiwjqJ96yP6tP4JqsPtWQ+d095Xec0JlWAyQWgDHEr+KkIIGvk+RM1y77JyFJJRajBA5qsj
CxEid5r6IBGXx3JfblL+v7OqnB6oXgAKL7ksJyQ54up3sWJBPVpjVVCOJDEQT3DPYrPJ3PayrTgR
3ifP1Kk5lFoExWOJWE91EXRIfZiiOndOogXTQiFBOmVfbcUh6OJrsYqftxlBeBnZsKNvlkeKJ9SC
JfszFZEdHse+uzVo1NigiQhVXbbdxfU6Lg2StGzpbclZ69gtpmKdb5cJBV9my0BJYK9WejvGQGL9
fTVUluaSctPrLwW6UH7j7R+Ce4QoDs+72GELeKv8UFSnhsuDoPrK7UZIxOGtnapixYoYJDMVjGOm
qA5+H/jj5eR0MFnCuq4GzASOMs0x2tys6g8Tx974ipbTGoh1QbB9dT732mtPR4Jw8FINfbzvZtut
F3w6Ei735AfqH//EDHx0/KU1jypiClVfkEa4nK2tWyyH+uYzpj9jSVVxWej1EsccLSw9Yk4sq1en
dbKknhpuCayJoK6Q+sQ6c6vwqkVxiUn51Tw2jK+AKDVtb+NkCmfqDmkq8erriHUhPUmXtfoZd3kY
nCPH8ciWF85ob/BYUFScsWKNg+AZOJ3XJ5s/ZAOijpVDegmXrK2P1UJU561rusZ7Zf3AVHFizr5B
3ytrXe3tnBuWc4rNakseTc0OZ+85r23i1lEzffoVgNW/JD+d7C9FclP5yorcMonqfMoTybwABxkE
UJcjQmVpPrmCqey8ZShMv6Ih5ahyLCXa1BMP+dJ/bCuwrmNmCXKur2CdjX8PmNCYA0dM5meWoieX
9i83svWXzYmrsQMV1F9ct6nLg6NvZOn+80HaE7dzyAvDd2S9Y8byFGWzpPJBFgHf5FNBTtofE86s
5HtAiM0TMDhjnKE5IAf286+5cw0WM84wAB738+SCpNsFRE6KO2QQTQRgpSQjfrKb4nOilobuDf1f
qfJtnp/mqV2r/2QacSlEhspbYkEVwIbWu3dVGaycXlCtkrzv4QjLknKtnTtFoTiUczYxi5IkgsWh
ok/LvPoaN7w8Lbfx/BvNV6o7a/j8Pl6ctaqk3jU0MxTfAOjhJh5UvuDW3OHTmLf1WDrMeUgs1Qzy
qfhxJ5/Ckr6uerwyGDeeW3x9LrYPrFvlGftJR/8se3j2BWvVLjD9TG3BtZTzGHJYnedIES70J75o
jKHupZgnIEdRLmnbYKqxJGvf1x+B71qXqoHR+6MXPXzP+ei/1IKC2J2nhbmf+i7092A5xiZpBoeu
G8IxHobd2mdhxxVhtvqUqkDRl6dq74bQRAE0h9AZnLZnfDHr1xTSs3uMU1PWf82M7PeEl0su33IC
Hcv+02d09+3GiHsetQNpWJ+wTE48tFvpuhD0rePbe3cd/Me1bvPjkPakKwojMHXmJYY5h1o37pUi
B+gpXH94bsY0PgO/ZYY+mF6ft2YbHld8YaTcXEOMsKe3ywDiy3YVNMtXbPr+kx4ZWzGK6Ytv6s7C
Uz574TXwwtxHzxy8ixsI8R2GPn88FSg84ZZmn90UR/s81M4vjpv+aSTecOfyaUAG7AJwbOxEx6ll
6Bc2gX8dwOHsxVZszHWoFHtu5np+0loICeRzcmJQWClIVQ4Pj9lKIYf0Nu8htpnD4BgN+tKquX5z
1lVC2W6iVwmAdDdvcUtEYHRkz6XbYvBjhfhsuBlD8d2mrwgbcQKTuAEc3lFG3ysw+ymwChG7gcHO
NnRvXJooWONyoRnKxk16X7u9iEkxdVGC4Fh9FQVNgyJq1n9OlIX2idHOLZ0wVP5Zl6n+A3cHrCyl
htVttdTyv8rfBpvEEGlPfWhp4+H/x9yZ6Yi3Isgf1eQVP6Ec4WxxhzH4wDCLL8O3IacDKvouQwgl
rU6J+Uqo7TDCMowpcsnJcIrBJ23X9h1myxbk4ZiabMA0OYx73RU1mbJKnov/e3OR1WOE/xU8AJuC
8+itXDt3QOWiZy1zxmhtuQzvjgnw7fIN6wdymovcxTkPYjZU9QMlf3VBVpYqOkVfiMdQNCLtIluI
pQmJsm0fC2sfQ0PRA7O3GoK4o0kzG6w4bCqSR6NfPZJDTZFg9FH+uVn68FRair8KGWHnjkf0RKbC
SN1FxVw+0V6Zc1NfscMHevbx3SKanIZQ+99IWeXRG4v1RHOsOjIlQyycfBedYCnyC7Vz3pON6DOw
sea0DnRmQ5/ExWru5cZryuWufqsEQ3sUA7UF+6gPqjtjc267PaFkwjCDmywMdxEqNU1PKiyniVtN
yXAW9NaKkUCJZqM1Dd0oCTI5HpgUBs0jiqR3t0ifKUVpQdEL2Smx5zJf7XETUjXnlSNFAOWgmVzI
9JKy9lwmM3TgHUvQkz2qJEn+6S7nX35hnm3eaOWoPtRGV+FsUIW5Myh9zmtveaJfLb9PlY4fnI00
dcJ8s3wkgooG7YRh9KprwuY7LxD+uZ1bcU2j1f99I5uWLC9h1PkXK4nMHT0MDh8U0lfvTgkGVjY2
vsp1kIdqBEVdunbLzpxamWqksw70vYFEHlVAjnmDdwBQ3e2+Qzq5n5ZibBnfuO79kuvuIcfO8qX6
PpKHoS5BY9ehcpNbwEGdfROTBdJVUF6JD/AWuuT2nobKYChSbDIa3hF1cKtLvwh2lvwIa3zcr7Oa
JugyhIY4+AHpVsMKwZiJ3heccXtYo6A9czFujoPdwNgC7ellMpvmm+e5vMtTeNVJwWnjMIi4fOiI
hood44Pw0bA54e1kzskuwUzqDIKZ1y0kAf6OFL3dT9zQvwylpFem2gNRQ7rvdl6LOphJ3MQ6rebn
uFPbnihgkJAtLEA2FNGjzxH1Pq42Q34W7HqSuxycyXGafiBC0BdvFCYszxGfQ8KuLbOjy5rz1+Jl
pdeAdsdTj1XuF+ev2J4b2Tj7tsjEa0Ow46ygVWzsfeFYJBtliz8K9tlvGhFyanxK0XFuonhlRwU2
gDpRhWu+nxczM8oPg/+6IU3fdDf4aCUcXFBaxj6WZ4+pR5XYbpzXA1KI3+ypz4ifuTgt3AeC+mPE
K3zndV78PilpgsuIlnWaom1pn7ZbrHW3xP76AZ7MecyIuTCg6OIXGhAhnpNHvLQMEjoy/aNy6Sl3
/FOG3vwXA2YQPK8kWN9QIEcBwpD8937i7Aog1M2QLzdLr9WeLNy8H2A7/w3cbb7oMBBX9v9ieB+K
2otvjLu+vRSA8DgGRJ16j/BhSrodV5drRA5O8mjnANIh47zwsZL+6OHbcsffsx+7HzdHhCIYs+lL
m+r6ADe9qU8OHU4WwlXqbF/Ay6MCTXLlz5/5xVfeHv3Mn6jT1JKxGu05DPnJsAK5WiXJEJCq+cVY
vNIHQZfMuDDvaH0Og5CAyT2btADsEOJELF9Sh9nD7YbvpoQ5g8lyjUydLPbu2O4WGNx5VGM0oK4H
CpSkJRnLCHpxvnf8DqQ+WPIc5EFCQWo6c2JcDZqZR/nnveKbw4rAnBCGKL/z7gdGcrqE0nLqpztO
YDHteFPoUfBBv+qLiP/H0Xktx61rQfSLWAWSAEG+Tp6RRjlYfmHJ8jFzAMH89XfNfT0+ZUszDBu7
u1dTJXlwyPWHZzpfUskBkmfhhbcgqCg14ACJNTGCnUnCiOnJmYgt4oBhs+1QyFh+pI4bpxjrsM8f
eh46ICT7gdyp5vyHFzGK7JfMNAfFsPHVwcmztv87ciikMLU2/YVnl/MtGDXMblEDv73TMPxYjJ/c
XIaHyKYwYzFg4kwWShtyqdNTDLPlwrI/e06qW2BkzUUvv9reGPMZphmOhnVybk0JneOxHHVCBFne
U4zAmiVtdgcRmlBnnMub83AG22MAo05Wv6UgoMOj8tbI/KtGEsdYB/j8mVVh+nunqLeGkGgW0EhT
KUyvldZRyquEHPmHhUk5H6MJlXbXJ9SmJHh8zQ+Zmrbnbb0E7kvbsSS8R3wZarYMs9XAgmcQ4+cF
MmdAQevQAxzZqgV2yJktZPfGodRLCX0QtoRuUqR404Vrn2j56SN3A9S/wVJleP9/9HmlfULMJBV+
lNuxrix0xRdC8Ui0sEFLZN9uOi+LTswgDq19o+UJtRMTRRAdecqYRkhHs4+kDJh2TnRkejz9KX5E
HXUOqu+KHwC4JXZ1IarvZB05s1JoK9EraGfuyFHVL3qsZwDBeRlsySLb6ETbMqDsQRRwalm+xugX
xa0PezR2+omUmsttTLniXTtLwDMx9pv/MCBP+TnoqdxAseMFfYvHEb5okuSnstLyy60Fa7xZBCdg
O/l/uWOnC+IadNg+EgTHTfafsBpqxDHXmV9/rXNHho71F9zrQ4BPtd0mcoXPvtWoXjz4DNnjByxW
TbpN+QCTH0PVJG3Vjrb+sJtylFlchEtlT/5C5ppm8kY5+M850lHMPEiOshAbq04cqkrGNCom3jhz
DiZChTWrIDOdPdXA4b0jjXZ99cvp2+UWe+2itTiMs86W3xn0Rr0pGNsp+6y8kbSWZwzXnW76/1Yd
GTL8VS1nUn8Thhx25yuGnRTGXjT6A7uYWVlKyeOuq3+AjabzHb5oTb4jSnrlvJP1iLyKYWYao78t
4uN6bYseu09HHtvsFyxgxTWt06zeCUqYc1aWa2+bo5BsYfaCP4bkntgyQofGeT+fYPpGUQ9dQdV/
zAoaor9MM57MeDcFXmUvClQ82A6bi+ZWJO2vhazUa5ksw7JQd+F0bFEYu4bV25mYzTfmlKms5wfy
21gDSQp30mgsPL2UBHjYg9fDVrm4gdl0UngaZOvyGVjb2ld/SMp8HwDk4jJmegmokoRP2kE+LmCR
r3xSJf8UUJN5r0zodF81NHTC3CsSfYfl38fU1GlS9+ch1X57w563db9PR7rYuSUqudQ0m8uJf3bw
VO5e+6GdnWfRpHkg31lW5bcK1y6Njplkuc4JSfYd7mgwKJ2hM5dA2T1lCaTwdyUJ0upfX6QuNP8o
Rcfc1wbDrxjpBPfxsz+bskr8CwdfV209zWLn2bMtftTG88V0N2d8PK8dy/B5L3G+Dpv4VgeuaLcd
NqK57afMNIuD27EgxR0PfIWnUtucHTJXdzyToECPaFMXfPq4CNtk/ClQFWkzXkDHwJCwZJqm/KIB
IItDF9HP6Rvt3jfY2sfvru15Bu3JucfdQaXD5FLRJaXlJUoqTd0WHwvAhbZNlUPKe8A1O+RO8HfN
G+I4q+ry39rp++M4rUt29PxKU3QcsMjgIl3Q1ssuDW5JVQh322QJx02WA7JviazPbHv4AvZKDv21
K4k98lBo6mcssPHFo8bhdcEaG3Oa7OYH0HfmV2+RBnaN18jNOCQkeRFq2+nRdzpcsksXuNifcMAO
Z/wW613h+4RK8OKWKUExXpOsiNkQjIBfoiY/GtERcEci7M9dmeaPBfH4nd/PXvbEdj+go6yJaXKa
xJQ9KxWlYD60WK6ewZPCIRrZ1EcSHaEKrVY81gNC6k36xLFecAp+oao2JOxaQlNY8eR5m6QMc2iP
BPPE2U8bOMQVwRhzqAP0+a2O03bXai/79N2cup5oCIGdww4CsoHZ3HkI1tIeywEX215mcSN20YwD
HgtMVG6zkF3LxoY2aQ+1dNPhCgqaUxxRN7tiVyiQoggSzfy6zG7R15w67ZtOqzDZDqRzeA6a2K7n
yleje+RlMn0vDVkDMji4dNpyTN+9aBHNVvTwPHjpok/ejTi4CILSnmGKkcqPtpzlmWWvTw+1XW5o
lxS5LUcG/wimTISEi4flv1SR2L2j7G18qdJJ2bNW6/jmTgGoYuEM+VFRid4cbiyu5lDpXp5slnuQ
2yu3ko+WTcoTOGxzMXKi8sDovrvQGcN9nzJVA7iZzxRdR+ept8FZBaX60ZGe2E+krMclnQ5PnI75
uihcG6puH5Ds+KFAOQfBbvSJWyXdc1qZGMAsS7dLtnC2O7vEQghqFt0aXdsOk+DJ3BqzDsJfmN+q
1EEndXC2YpeJJ4T1KkrVUdM3uhdw44GgFqP5r09mjrac4QM2f+u07lyTtXc5e3nu5rZ3vqIU2ebV
rfA67eLRsvCgPvxKfiNFNuY97XFoqPtj2+uMap/RIvX2ScvUNEK52gNIxU4xqGg4N4MLKDpiHHjt
6I79aH0Dd577EkZM1VbQe1DoosdmokuxRUHCQpD5wfPi5sT4wO5TH1knYoHu4AxPsZPnh7Vwqssy
xt1+kiO+o6FfnivCj1unS3AZ1mPXPwAsJtfCbWc4cdJosHPHvNspw+CBXqzNYVE0VRmuua3PgnMH
kJJG+64EteTi63Xw+dOGjWCaIGMhlfvvAw+mWz26lsc0dLA3ZVRK3eT3ZGAD7Je4ilj0NOLchT08
m8AxEbaCgXKLFfnr4mDNYfYeCADTd1tgcF51zu2bURq9rYgkEl3KPUyBqejRk70hUMspwyBO3noa
QqYMT4KKR0E49WJyD4VfsCdL3dj5S1A8PUZlkP5WHZ7czRoL/+wNFkNMbXVDGSLbRHYsfvxbkiv6
kEU1ONsO19SFhFlzSNVg9kLCgPvqhQuzx1O0soUFKsWHcdz5bI10fdoxfVJ2VeZFcN9Qe9q9ytLy
rzMMwZOJV6c8VUSAxbb2HczAbTH9VIbcoCT0+FwvQHwq3Mz1NrUzvobWqVqQIri0AZ2Yp7ygEqDv
/TJ+yVBFH9sB/QU7Q8BZqsBwxCK/9imjHG1CvSLHP7rSXeyzVjQcAOlY9H+CqV7i77pu4nvUBO6y
uva1zyEkgX9+W3HREYtrraIbIhSPAKz6/2P67cFZ4HqwdV7yt9SIOj8NsQj2LpoQww8AGcTkmXUZ
5uhcaPrilcsBuCeahRGsmrN/U2fpwHFSdv0b2mt5qBJecXbhQMgwNf4iDh6+gdcFWgpY37gXx852
ITicrKH0tiNo8RM6K3EwQfWncY19FLmbBfuk4bGxNTkNxLwFl+BKwrjtdmww44eZ2eVjMoJfMOgV
ZH9u9R67NBsuj24f6N6l2k5BMb5w6E3Dq+775Fw1nX8fet2cXyKyFNHBNGj3m2BsSScJSYfOJzJJ
zoCKStedZ7+bYbmQN8fGi7wa5jtsq5gVSASIK32ftTnhPBi+8RGUd1Yv6pYHGQey3ZHSOwqEmvEQ
mEyzJ8jlA14P8DGpNGzTkrmxp6nP6+/GB+67YW2+nPlj/8FvajyzfIuOd9EsoF26Kl3vYYrc9AJK
sDpRG9T+4uxa9/eLgUN+ntpRseFueYuSJtFyIq2lDXilAL7Dpb8dVqvmBuBprBjzs4X6w+ZZFP9g
1HG6aGfV/VtxqMoNThlD6BWsFe8npxy9S+wyVrxNur9RomSUNMG+aqk+IwKMslWNBi8E1sn8RFVH
8eTIRiZHUFGkLSd3Ikblkqwz7zZd1kxslr4KcJdVCwWlfwlNmTsIH3bZEsPEMmmpHIGFgGW13OPh
ZhoR3tibIwk26kxBDhQMg9VgT+h3sPGpnPB3vLUn6qxl1/0iM0LyHIOa35xpAY7D0yrH5LIuzvw7
sKyLl1ZUuISi+Fe5kPh5vi2Rp19GBwtpNFReKnFir/jKaSGA/6czYGA4arii0XhxL8acxx68tHJp
NSfOgEmOAoVTV2kvPMimH+/4FaEvcELo/oVhGL97q2vZJ9NJzu418yRCjwuTABNmsUKO8np91Ggi
MQWDGb0nGcgdxgXBc0yN8c2ulk7rFw/HDA2HU7mfIE2QnkVwR/E8JdCl+mOk4ind+fWI+S5cBbQJ
W0rf3lpLCUIcVy/r/njB0D73eBJWmm3oaw25FFD+S0ymz0XoBi91Ca+JoOBAU/zi7p12bPc8X/Ld
4oV4dXucZPObGrFjqDXvj3jpIvMCfC9J71Kdpu3R5wWQs3WlqJZyPBAe+2Qh87tDXvLubYVK5ZCN
OTd+Kgi86WZh6Tuh3kSsf6kjTg7QJYbHGKvdJWEx/uOAkPnVpYAIeGmNMUHlEJdNRdboIEZxe2ym
sBw4cMgGxSdzDoFVNjjNOZ2upKV46kyOB55/WVbiJCBgyMdYkQ34fgc+u4a4xMLfy32v+KUb5IXd
kAxhVdIHOuuKVQWMHTBr5Pj6I36N5VvHdjp1ZgQqwDgL30beclB0qE3/cSPWKen9pH/gWOn5myGU
JdDyNP47ubPiemLRuulApx3XZuyvOFoQdy0lOnsSAbCx2MGc1eKNRzOvJcbcoWHBl3iIl3s+F+e1
7xWZ6XTFrZqHKP6sdvpmP/YBnyuExWkvSCf8Egn35r9FtFb8dhYsk16/YvR2l4ypnFxytRv1aB4J
HYVnS39odChGmjk2QSIUQlcSwRIr15mdDSW0PV7u144zzcmadOQ0k9b5MWMjjJlfLZhC265znFOp
XeYKo8jrH26dMP1uhbvWEK8O+GaVDRXjU7FylfGfSbfYiY+vjKoHAKj2GvOFg1lNCZiVMc2p8EwI
FKdLRTjNJERNdNhXF46bck8kJPxrqdvAr2ulv8WF04HHswKVFOBGRArQThg4SRq8qUr57UdOgy6S
UqinTcFmBfidbgniFqkteS7QPGMQi+sAMr32s+TQuhKAAMeaW28dAkD55na9ChFU+faQ4lEZTqOv
LWW+unbL7dD7aXSqWCU3+xI8C9YXjapOFnYMIuNi555S8kEeJBXEZlUmx9Yxwn0iZ0od5kCe5LFK
C8694cSS/0louuvOmCQlrgZ0taPrJJSesVPA7R4SXzXwP/p5m+f5+pjMk+WvCAjyEKj+nBHL3pgz
MTNKmQbVHbbmbLoXw1Jg0JsGjwrxtg/DQxMqx95nbhu5990qAolaSWEuLv7GnBTLm0/MqvnvOSpg
s+F/wxzLu6h972hU21ERF9NBuOLLs8epdlLIB646kpFl+ahQSMm+tjPGRC+/K4a4+Mpg0f/1Qxk8
l0mkvOvqVlN2x3kAIyNv97napewSWLyye36oYc38hH6ZPVq+zmcs7D0hb11S545MOC/jNhikG59B
v3j+s8aL7O99D8YaPNAbOxMZkUazYMLzgnhRIgsJTmTUTTJ6e3qD3DDiMEwYTecudhjWo/kQ8xf+
R9cIZOAaCzuwvCSjTyrqYDvSddtH4WHJmPhIvWAx+dAzdvUj7WiEYgGuR+dlyMOjL9P2EZBzNvDR
ABfZ8dP0RIow551tPS3ddlrW4XMq1vZfEJq52ZVLQJS5DpjQNroYlsekwVSwncUKLqHBAXWvA9ZO
D3OyTnw6foPjVDcdinKYahbZcYyF/bqGUC8d3Zb66qw+ThaYeZk+OlNqLx5NKtSWuMGl9MP4R8yY
HXgKB1bfqQbL2hXmVbXubiBkvcO+CziZ1k7xWGZ1t0OyjJ+pb4OpjqXYblSM5euuYb4IISatEomu
wOoXrB15qW1UOUO9WYuKvVnCTnv6PQx8QOUtyBljcVdGVCdU+OkxyeN4IAlUNfsF7O1JDXV+BUgt
TlCXFu8XYv2tX6tgcgBOOpBS7nvTv9ByYeWWU38YnheAsSdUrYUUnBnl6yKHOHrEHMGJrm2I+V4j
8hcrq37H31UjeQQ7R2jhnouz7jI5Qh5yx8NUtXViKhO/Snf287eutvWMLloDICKOFXnMxw2/L2q5
K32CXCZ130jz8GDA4uAB2xyi8KGIRyqVMztU7OgDVBBiecErFv9oeMadrzmkuxTNb0K2eCgV8M/M
cyTVau7Iixa0UqWCcADfSlf8E4x28t2vWifCjxeoKdr0owipuYCAum3SBkcFkfze8qQNY46IGQCG
v64cLZTgUqirA6MZ62eTWAqBNgNdVoCj2BGJEPw5ySTsVpEvaInWw3LlRjF7pSyMonKOdtSOYX/P
xDAcV4eN4qYyEopQ7UdFfMCtoS75wjzuRV5wXxHsIFSx+Mkzud0Wf4HLkBBw7ryWsRd8T2Fuasm8
QE7lyXMIlZwARpEYAH1AELjZDNj6S8KUFbVjdAJHtbfX5KC63cieHeSDu0zZ/cAJIj1Wfs/KOx9Z
f22aws/Go9845IHz3uj7omvE9JuYjKI3j/zVt1H8oGlXgVxuaea+UckshDUzubcXjg72uN0HfWCP
K9azZF+0Wdy+7C9uIEg7TjDp7gc/wV4JaIfexbWeF/V7mKfAPSW95sCN1wmFI7UB7w2R18PydwmL
9rVD4AL0iaaBmXBblwWL+6UuCv2v7Osm/0SAEMkJZ0Ne/V/4xitiAjrlpavy7hC2PqfdQrUQ6m05
VCHyujZnyUSBIu21tloPHYYubn1JsgVeexXdcQheR37XcP0OOMreN5TjfMaoUtmTnpR+YDlE53U3
djBRNznqV7slj+H8VwH8dvHn6O6CiMmTDG3QuafNdoYZK0oCoxqHs5v3p84WwQ6YUAP7AwN7jou0
kd67M1R4v0ZZ6W8ABbeD25TnSf5lI3dGlFzwtg20zf2ii3zeJXGDjgNfhkeI55Fj/sBTi/MLTBeP
5gPcJ1yihvWt3kdiWofTTD3ucSxZLH/6BT2XRxaLBQsiNcVYnCoawdn8gPUyuKh2/PJUSzLgspcZ
wJ8z/nPzEbl4AXucHe2YVC0Atom1ROtOTnMeLb8ncPOE3nh07ql8HOrF658dl564bRcEGa5Ry/8S
ZO7N+NLbZ27l+RkWk3vJx6p8UhP1DJtGxOqHDX94xSve70pY1HQkKyZL0G3Yu28oLxv88sxw24hk
Nx00XYmsXdgLZ19+G2m1IVLvP7QKvZzVyVwV6g8CPyapGG1tkzeUzvlVowmteHL+DYUkuiYF/sn9
StxEkNIUy3GWTA3HuXJiCaSlhQtcLrn4sPjpWShKCbEvwQfcn7jRNHC4Ns0qvEmYJqrLqiZ7D4d3
fOtC7MMkSpKJpqGU5PFO5SBaN5Cb6peV8/JWTWn50CF8z5vIDdU2xhgCLgJvmsY0eOwx6+wdjvr/
cfuTinKsx/TlkgYFWEV/xrmdh5lq9cKgshP8Wt/bdZzmY1BJR74UXY52l2BeLbd0YsAswM0VsI4P
wSh8ES9fuWFtEkTPNmeLteVg3n6G/OAzsAvBE65ipLgEQRqTjU0dFqBytu64HUO7fmGq7785JBQb
YfoFOlw8Q5DSihUieO30sHIAfKUJfGVfgLAgDj0Bs3xfIaPeyEbYyeOD7wrMcbmLqRRhJcUzzotT
HXoeUO1zm+gM55kI8sOt4PE6u7z+nokwjd41ckt5kZWsBKdxtLIzVvfOv3PcAN4StRDe7xxKReiS
165bIgmOqtpDqk2YPpT4pPNfkd8EZ6MwfkKwGixs4yRzp5cRwu172DDzlVEy0MbUFe1dQXVZvtMB
HJsFuJQUn1PazH9i8OSn2TZeCil5WV5KR+kesZkyXEqOgSNPZdd5TwQL/PLAUOrgCSw1hCeZZumy
T2KnvS+ZZa6QE9AMIl9aw54Qi+Q5rIZ4TzkaMZYDZ1BGrj6cqvbY9RwmMeSvkm2tE4nn0l1v6dwF
SDM+qmmWJ5eo56XCZb+DXwalPEjm9TzGAaXmMY5EbFIV1zoeXYDG56Seo5PfRNmTUniPwHK59VuD
Jfsn8uNw6+F9us9a2/03q8J38dqOMDYSIa68SEfkSxN9wjDWMKUNdiSuLjldR4zrl4aN5RbkiCXA
2bBxfkKrISHoTmhylyhlP/m2yDrD3eTBPal+L6sjDvFMIpIRHXD01hMglfap1yJvcB7C0MnQ3rT3
cyLglmYT+R7DjsPbh0G0fpbFUP0tlsmh/1ggcBgjFQ6zjpE0cpLFR4mZotcMceK+bdriPRsHDMR8
+FDOFDfEGMS0DVewmPRbbh1E0HYKfPKKCivjLX+BcaDv9blGjTbPBrc8PlndlX9hIxCXSOXMMpQa
ktuDckEdg1bX/lmjrnmmLWX9Q1mofHcix9H3sBpr58raJONmQQ30WXvUFEQrgcfmfcpkyMuJ3coN
izbOdwj3uiXQw0vxXGV6PCdsAIPDkpvV2ZUkMo68WKFeM+8Pj7yKDUp2ElWHsKzcZVO0bn7UQznk
h9zk4l6NBe8HhzkIpCNXlANiMar/sCKGOBoRvMAIYW87sLS3p3WNWCWKEXoEecvyzI3Z4xvzzbnD
7Sk3ZbTE3j6uMSSBrup4FcI3IyqTlH0T7CykjRRdxs9/hJjSPZZ7fefjA2COlhHe3o62ny/b9XC/
K0M4jotBI5bFEaHuEFDqpa0jDc4G2FFN4JZQDYMbWhoykUtS6kBaZN7WMmR7Oc3Z+JrXJiXF1pLO
eS7TntE8Xpb8IAZS7sEgBu8RDMPqHd2usul5dQlnwNEK0reWbTRoHLcz6ZVZI7mOKaEWcKQMETzu
V7GRbRTVT0jGa/cIXxHnFUQ8G97q4dH36qUy/qVBVefaBb2IhctJzLKX1A6bu3VZqgw/jlOTbfMj
AvMxWteyTQKfJHVvAN+Sp8JZuMM73PtbkBk4JCORePU/6lHqh4DX128/t+HL7MjxJJ2J51KRYmR2
hTdTDrc2yPQSY/9D3pSmPWCWCR975dYfq8qLad+OZnpln6jTF9r2eKZu6dsR41eyulEDXCyM0B4C
17DZ6Aci66Nk7/AvzJJK/pYcNf5N5UIstctn/aUbL9smGEhof3A6CuVlOfjPfq06xW89zesbc7J/
e2OxsSlvHSOrPpUcsNr3YIyb7m85hkn2hxNGRrzBrgnVk2tH6BxhiDevRu9bMcqWoTyUYVKDC9FV
+K+dVPShYN9z5mfrAW6SozRmrLKz4xvLQO7MfU8K4kE5oxs/YjnEiLipxIJovGSh+gzCUj7Pjls0
p9GUy9mXNQYIb2leZTZirBIyIr5oJ+hRJopbKgJp5LzkrQp/twYA1U9NEuNP3fEYRcwM6u5nUlXU
PsT4LPwzLENV4ywLOQtYwqBsOWo85u1vjnVm+UuEqil2xJK9/4zrqepJ3ygfFDkMPn7IOu7rY4db
iIh4yIFy4+s4vOQ8ea9qWmwAB0R736M3Bic/8jGZ6LYO934ccJXboa23QuvJxbnhd3sAAxzAmjki
NAMEYz3nuKLmX2aQgfmCt+HlzDlLMv62npkm3spZ8InXYLIvXClu9wFE0MCOmKO+D7czW0AC3E3x
xDMCAEw3pVg/LCt7E3TJ3uooujPM4T0ANBcgFnG3QZ6qYq7Sc5p7yT8s7bre8aT2nhhch0tE/+dt
7x31f2DPt7/afCZ0kSeJOZHw6F8soIBjG3bt9wj06cHgm7CvoaBFfsBeHV2D3pvNhp9CIDbjhwRW
xdST/2EXP7nxYcgxqhCk9cOavyZb1B51VFFE1WD541vzKzX9jdfMB1rcYBMcdlEOXvuLJzf/5MrA
FLP7ieWDSTk5LUxO3qWTiCqYn1aB6jIJNxM7BW/6o4DxUbB8y0FXEDbRGri+cb8Y9jQklpRCX1hi
RIq5omdnSHcapPB0yBN8Kr8IMeSYAJ1Rjs+i6rj6Nx7JmvZ+IATY7mq7wKRRfWqPUa5HFmYNnqEd
8cMsg9ZlCWLJcKzdJ5WNJQN5z0aw6RTHBqoqQoeMre0U4Fbbes1ZwMlXeF/b+W9fM47f52nIAnjs
8uR+JgfxnUVo7ck+QbrDoyY8NFT/VsUNfCIGnGbLNX3mnI4TynYFapid5+fYB549bck1iRMLVBSU
mijAdxN2yfpKb0sF9xVfx9E3SE9oeDx4ILnFYjd5tFOcUl66GJe5oqv+d13UwTUnilIjGjaZ+m80
eUXjTBoXHNswlXLN3KCQJn4mhNWU71UGxXHfMaXlh8WjEbv04BMfkph+pX3d5VENgqKIqx9BeM/9
9IPVxcJAabN9H8gtFJ8hHgRkUTyzcXqBWem9IvrlbFsy+I2F0BE9Lzy69lLG6BJumzbH2udh23Km
r+71NBOxznC6Pleu1XZLw5J6YvsdZ/vChWH703vpwAUCSTToj4w25E0gLnLoHb1zzGBDs1Td4NgL
5y51dn40EFPAbUTwUmV6I0h5UuBTt2emSmc9rV7oOG91D8b7GA4ppR5o9m5yv/oOiD2/mqW5sxP7
/WvP1WOOhbURc6BkPbtLkqy/5/pdPwBt2ZJ3UIsZ2fQ4TppAuEgibmb+pHM3FBvj1zl1YuQHuS1C
6Y9HoYBX7ZfBnWCg5QvhCp+TOuSiejk3s6DPucw9WkQxfrM8I9Rxdn0FMV2HA1pK5RGhpB8sbvad
3yT3iCL5a6VaHCG5L6uPqARiwgmnSb9Rs5I/UD0FFJJpxJqNh5PvFhbJFlekD2SKYveqwsO2KvqF
inYJxhNtShRRUE8n9xrcziFBsyADW2roBpEC7/dxw5zlzM7czfuOWSfa+D5aKNdU43V7bKHjjswX
FDJyFnCXWDDdxHiIkUC+Gjot3DEI60cW8QT8s7JmHR3i/MIXpOg/Kl2PdFbNrkAR/IStufGL1ZBx
oFwHnniwCLtfPfaWXFfdQsddmK9T+NXyQALb2rLLeIUo6GQvQcby4hUhkYkgcsGzn5g6lvR95TlI
23uSEozi0HSu0BOhz8TjUaUNWnohlwtWfMBvUEZPC5nfW1V9jqhRuqMmOHO7k4WAVn/kZZgpsUnw
HxgW7x1MFowj8/Qn5DNc7lnCriDbXFqEODygi6Ky9lwNryuXbXHu8SOQgqM6iTeCE4TvYZlN3/BR
/PbTIVBBmKHmx0hY6lzqQOv7nA3NP06WMS7FjtIdGDe1/5HHXuyf2G7n9ylHZc6nhd8lT5hTPJwS
y4Q4nUzJlX0RelmeIOwqcmAb1teSBd8o5XNfO6AilTuTNpLsxfc8sdQvHDPOS1N4OEOllZB2wY5c
5wHySQrOFY18apvvBkTXna07e+DYRVpJiso7jfgb3tIUNP41JN+8Ax3hCOhkMpNbPC7lY2o6byWD
TX54W7gT0j/al79H5V2aPb/g+LpwuH3DCB+IY0DkkY9pomxsFXMB+l/p4mKV0c6haWP9GIy9RtRc
EjyI2Au8/iONquZnomwMby8Rd+x5IojvMr2AU0F+8N59hPT6PFfr1N0oPjY7QTyIr4nl5Uca7rY/
2/QRKaLb3WbdX42GbPjNFCqjxx7LaPc6J0Oh70J4letbGHWZ/epAhh7qNgJKG7lNIXfeylz1uLLx
pTyrW355HtnOm/j1D8YhxiRhANPWARareOja33TuMGe09WDVNmvpToGSHAzP/uyzMWkYbkBeKTqD
MqG6E8HaxDt3HaPGECp0c9PwP25KZ+l+t846/3IcgucgrQxppH48AhVRAVeDqc+j49Ws8xQ/Iirc
EpoHHY74bVZT5lc3hELzAgnDi3GCBd6Jd8ZKYUva4mHZs3AIvgRIi2fymgWwkyZilbRaj/MiFutd
xbwAN8fJhiO4As714J6L/9LImZGUxyJ5mPq6mr9NHmKym4NgoUwYm8tRukM5HsYSJPB2wJTvb5l3
qy8TeDBW24bE+FSq0N+wq5OPvCH0a8npFeOJn5L5oCv6D4BacwXoPVvS29Z/gmKc76qM5/SeSWJ9
lToqKN/STn30SfPvaxkTKo3dpSBjAomFB5M4Cobt93Qirr5JglF+9Qv5bw7CfE20HyY71+G8x9nR
yT4EzQSvJBvaJ9Iw33hSpz/Q7NPTDG2G5X1RXkqsMicfmCAreNnmLI8nddZaA/rJbhHmTSh60W3h
rU93rs0if987BT2eY5WIZynD4NvSAXfA+ZN2p7KqNfCLwfv0WCawJBqMx+Ohj4MTZeEI2/KG8cGm
wE/Jqjj9t2ayeCOluvwBM+lAt1Cxj8ZHeMUT2KnxTGbR4zyJ+tXyY3/Bru2emFAZxSS4IFJpInsu
x0l957lHOZyjx+gaiTFY7hI/DfSRoC2xldmZg+OUcfbDoQQnS5PKeZBuzeGLSWEvU7z0W2HA78Jc
xTk6LuvVw3LPpAnxGSkdi9kYpRWylUjWnRT+GOzwFGWfTWrSj5JTPw95Gz2kbWlf2zYDm8U8U3wO
uv+VdZTxbcYCQ4O1fn1141h+NYBc3lN/JgGp+zw7BVSAnVe5/G1TmjzzZFXPZdvlxSnkxtv7vPX6
Tac8/WjqDttNQOjufhAcxPdTHwwktwJzXm4Fcrlu+1/MH8u+Ixlz8Jokmv+orhK098FcOTQwA/JN
YjLkUWzfuGQdTHKWb4sik2iMT85Mc+3O6cVrSGfgg7gdsvCNcP2mExhKDMbRnVfl8Ytgk7DhJVXu
JKoX2gYNJpf/cXReza0iaxT9RVTRhAZeJZQdZR+nF8r2mUMODU0Tfv1duq9T987IEnR/Ye+1h87N
T0zpd4tXTvs6C6izsJj3Bau+Ljwbo0aQJt6zmTMAcN7Snq0xT98WI1+wWll7Bz7fvY3q+dg0InwK
MJOTrN4u5iRaIAGcRYSIFkilm1i4rnPO+X0gGLE9EBvPnTw2MaOgzPCq5m3hGD6Du+O3ZdOUseMh
G+q9ZY+5HgmQW589LqtjkSX2O/IHoisQPbNUDcB+yH4dy3hyvdCje9TfSDOH16hokQJVsnhHiOmc
Gh8GcTU6xkWFDxoSiXf2y6Yo2+WN7jc5mMyNHPhczQzLqhiJaE9pquLWdaFglcEkAfBOjIMd3y4f
MTYQo5qF0TVj2URLb/IUWZgl2dgXXpWR0wO9C0FFbR/RZE1/zdzN324haspZ/YXecN451TSjVa2T
6M0KE9RqqfW83v5SRJAEg8a0ZNSzIdrJoQ4kiwUQ3IB66WBH9AC6N8eSiJ0tuDrngpyCRjQMZvJV
p7KwN9Xc5ucAow0fdYWWW+fIOGyHUgfs6XYwTLQ9wNQbQYLGEwsqYNHMfYqZgql3SpfjMO1JRBi6
E+iDgZyXUQ9PUboe+a6jXadW5ICBxfoPS+23gzQg7oWxznM+nbFUM63spC7+hSIbNpZ2uPwGvtUV
unL5si4RUZSjnMg9gXgwYGUigc1JKy40gFwfKf3urWAbe3IghU95iErqiRyN8NMa/PvMV+YCLiB1
zlEqOFQFCOsHe0TGr6E+bXHHQzBFVXNPsVTd+/PNfE7cqvlJOsH37Vc4kKKSfEySQnoBfYMn2hLW
f4UCD+bkC6BFfAZ75i6GlSNSsEq5QbMFIMpFHAb1S9kGJZzLsnJOIdPmzzBQ7WUORizolMM/VO7N
b123j9XNYcmrmwT8nwk72tjCEl9TVz22g0o/QjjmG81G9DEJZb2HjC6yzZSCdd0WfkREZZe0XOq5
99NYonrmwprPPpVWt5nA8mzGnmyfo3KpnyluIcm5AbgQYnduV2jFjfXmpjYAXWa5fIORPjKlsBlA
8jFXxexCLflyRtmD2jorcC8gClFxVgVMD6htN5T00buaU6wEYxsckQEB4CgqLLZFpV6HaqDZJBBo
QHzk35Cp65TvWkly4Qb+3u2NqE31l+VU1Oy8JRUPyqypg6GBmZFONbR55cLmmvLmB+KKdjc8fjfB
q9LZnzJJnAdyXIqrx9o8JsIwhDxO/T9vFeqQYOcOpLPGVT1mtKxpx3oWZgMpcVZ/qyyy3zlx9Au9
/meXuMlhKMAe46inQmBFSgRBrb5YxE85hV+nLmYoQm+bscWGDcCA7muBspNtpd815mIPtPxq7P8y
HU7iIXTJivfmsbvm0g6hTkX5TXheowAifjE8diPId9zhzqvvToTs+H1XfalCZIcV9f226D0G27DN
2sMCyewp7U13pUvhLJGmM39J9CDpdlyREpimZtTS+X625VwIiNsB8LMbVpnp/U2usKWrnLbGAhbU
LiqJrdpC3zGnWBGdkt4HLWvDNkPaZydhtttj1ooREw+71uQKQ0ONVdUuTL+V80giRNGGSu/ytaOU
bVFXkcjVxSPASo6T5Q3YHPpHd7L0dpgirK3TO3HTPnv8G6gDtRPsm/TDTPhKoehFmHxRKmfzbOCZ
s2eXHGd4KoT16iysbVzXlHd24DofzGiyTxPY3SnSkTQHQSAqhMib/Kjk98Ee7mRPScMwbB848Bd7
hXNnS9oY0pikJ4dnwoBd5OoE1s065Swe24OlGQ96JpAvFa7sl8D1szjC/0YuF2mEfjA475Ua7A8L
XJt1qHK7+BmNh+SGW6v+Lf1hus9RY0XA3Ynp2jrM+29+cYp9EjhqTo4xf2i0rC7eRICpMiGjfrgP
GDqA7yRa0i632IVytPHeTccOqTQfu2NehBgFclZddZB6KP3m/9IZYRRuyXNhYyxvqY5RVBUfDF74
j43Rc63ZnBLafcYkEG26cBreC2j0eFTmhdE6WcbDH1Mur2lyqxEK3rTDhJYbIbDnxwtMoZ0k9/OE
8Sx9UqwcPovEvaVu1AFj7duuwZkzjk88TpRcQNcPLBmYaoR2Tb6O3T30IeTPYinV6wSfYluWxiWx
FQLaTaeYvd60fm9YHpb6nDD0oJpKs5ZAIBCvdysY9R1BKMMPBuzIsMxKGw64KEcJ5gfuQu/mWO6u
0/P826qC3eXIX/HrTzlPVl4nW6sTgP4FXp2vzpTTpWY64x4ogULw3GzC8aLxgCO4zWuLiS66Erjc
v9An5nfmJ/YhrCJfEXQ1uM9j2PbZqRSss/fD6nkYeTDCmY3ApvXPER5X0YyYNB4zW//l8RXNoWZj
/8cp8qn5so1pHtd+7Z4CmA9PE7ITejsVCZz94VTeMP0gbE6o2TxSpSIbWG8Bi3OKB2jsWHmk08v6
SuPokfsOKRoTlFcWzjFwmxtFL6mni5mnOfoa6fMChFID7g1US9bLiux2+atyXoE1CCDNMm1CJjKu
GWDD1RTNJV9Cbl5+wKKon4NpNEA41q48506Qwcxr85/FyYiJDdFW+3uANH71hAfAmXYTOLF30uio
tQwGuH0mm+ZId4hGuhib4FFMoPdC7RU0ttUavmRp6QOUM4j9XmxGvznHBjwbqonRNeMO2QPZr1pY
0R0KGEdudVX7u7zw7d2k6LvRC8IvLHMi//Y0rqyWtFteHV4+RGZrdbKHWt3QmYLecQk9IpMCPNvm
0tnzkD2LFqLu0SJ2YA+nZPjNEWg+MrchvYc4dQ+FcOKixoThwMoxxEpkYtMbZj42dAIGORj7t6PH
GH3vh8H6icrGN5vAW+UfM1RLE6d2I9XjpLGLEkvXo7/Vm0r7AAL9Pi9uLDiH3i6LMbcq8gn5gPre
BYXXvLK6shb0ODe/75dN29p+ZB56AkQFHesTnBR0+vzPOwejqT9bNUUWmU3D1hmYQym0u+mwnOgO
+JjYoYoX+CVMoLZsNwSfjg0ovq7MKyXkKOCqWxw+TfLspmWWFjFyqmxWFLOMnPMjh4GVCmaibupe
I1QUmIRRRGZ/ICcWyVtSjyb6nLDF67OZEPDjWGktgzTbwJ9rJ+4fkgmdA3oAPR0z3s6iZquTGQsc
R5vY+b2TJK4NjhqSE/y2kNSH8lSmeTCTYbWutiZVSfVzTUiWziuKNv5Rgc5cCgzsFBhpgvGLxsPk
/9g/2vK/qYJ8MoFWyAuvQ8FRyUldCf9VCYoKOuLSB4AH7aXfM0wG/M1Vs14RghDWyq519a5RYVvD
USXAgohN4QLZ0HYJTHadHcW1VOQgpSgbNlhjmYRlc8rIGFn08Fmm820TVTnmnp42AaIO64KaC08J
qcO9r8rjWE+r3pvIqz+Jz7Drk1WSTSBwAI2xU9hlcaR/Ji1RLtNaPEC2K4LDogI3PM2Q1RJEnA1V
JggZ52zcka4ELg+rJp9+9QUYD6zHjeV1Wl9qnTCzQY3fNlC1wny+4mRCK9wYSdPscJePD6WeA/9Y
90007UMrXxWWutZ8Os4IkXdDiTR7d/Qr03HAD4kAv+qD/qW/8TlacQtnROUqaJVv2l+iFpMcWzw6
hmGLsyPVewG966vNR+QgHkBrbpfad56CzF9ulCyNoGmQZKWckIOFy6nvXJnthTNV9R3/SUmeMMIx
bDBpIwkxtfRbby3BM5InM72SSjQ8ysB4/FEEz4AmcV11aIbaBWMXMYMRjqLF9xGUUcJW9sRpnrV/
KA+a8XeE8vNLJB3+J4d1eIiBDMv+PaKE/r2rsg6YLeP158Ya9b/IwxFyxOWKiLVCRPrA5NAtHj3l
UOq44bzjscu+8VMEw8linrqRXVo8FhwH1cFMVVbuG8LufqQkGSfOcR0SbMGwMj2WkNwyjJ85nxPi
cH0BESYJp7Kc3IvXsnOWf0zgx2ufqnY8REsf/sCIs3FRk5nIYNHVVM0SnIYdZ6lsT61XtH8HcCJM
kmyLNLphneyLzV7tCwfpfF3mznrjtSXvCX0QmWbhWIzBafAT8TDRp3j7Rpjykmlov9RjHYc7v3zh
7T1VshPuGRFg0sDoz8pCFdF9BXvNilOMGDSHnEDiMlVr+4YnRzLmpzVCRy2cHA/LHAg6NUe6tEVk
svUPZB8UAaFNHVKRSjrqOyF24873ZXIefczjXNFTCelGtBgI5cCmMg4aS76uKUYO/h34PggHTVuA
SqMI7khQwB0lLViBN09OZhjaVZLAd8Cn5VsNCX061uNY/1jVjBxtZBrLM5vPAsMQSKIfr8CVinNe
JMEr1PLyhV+0YQvQV8OZoI/gQ/h0bUfGfg6qo8EgN86bcNz3Tedb+5Cutz2sLmP1GC8K/aZre968
7xG9GZytNpa+AZf3Z06AenepfHjAZ2SvWfq377O62Fl60unOmpSqTgk4xhw2LLFrmCtm8QLaHNq2
ZLt3S/CkNBux/T0H/agYgYhElNuqogjcTHyZwEE7wOLnkk7iuUCxdbFhbOYH4dOfEJpIl8zGVl6p
Q0CYmur2ifVoM6ForIYAHL+o8MFPY8S+IrSpFdyqmFET14Jz26ydExxwtsBq5qTETzxw8j7jHag/
ROuTcsvTi4UgNVCRYrLBYK9xJRIIoTiITkSU5+lrvzBs3o0As8YtAwP3KQcV1sZkYtuvqYHHFc+u
l26BxYp7S+c2bpR0JZJbNxRbA2PW+rP3rb7/wwC1ubP0OqU4tqYuP9PoeTuFN0MfmKXx7LEAa2ag
n5AhPQT4d8zg7LNIOTVElphvUYcV1plqZdopcM2x/1kgXt6eubQ5KTaE6GUINBOIJvHzFnEzOf0f
EGFy+eskNREgm1owtPsuXIMwgWLTlUdKQCM3Q28LVNLQl7OrLhu+jXIRE3lHnpwj+DsRs6N5bqNh
t0x4+DcCzum0razaLAd7spLiYPIwdA/aYgDmKJ6dTTcp/RMKNtp7WXXTnUCG0313TJBLJAxpr0/M
w630riNCVB5cU0hJzVSBjZkYJ1yr2Q3RM/UU2ZhJCzh8Ep8QUSbs2aCbMIUVfNXSpJN9ZBGg8y92
uqO69yQO86PjeK1/LRgv2xu7H7v1WLUDqWJuOzX+cbH7IjxxW0yMwPMbxlSndMDQZxw2pK4NRH1r
d13w2mCEJGEKDFT6rc3YdOeU2/8f0SxsZvix+xerR68ZD3BB1gcvbex/aJHnxzGdwEh3OSwXrA7C
floU/IJ4nuDEnPvWCf6hXGAvJz07D7YBQsfwTL7IGnwpeKHxGCJ60nALqR7qKn8Ies/YO8NNbNEJ
YX8TCHm3S5UF5zWMSD+mtGLCUPQZGD8o73FNoCSHAaHIYl/YbDhfXBBrpwoIDuXD1PzOATLojek1
qhHjQ3DeibRhGKC9ESRiUyn92EMKoaKsDUVwrnL/lb8peZl9GxAcd3ZkA5ZLiG8qwrAdn3PEgadi
Za9/w6bZDxjes7tWiQ9bsdyNNcTGx3WaIa2Qfqc2PtiWnWrtFQO+5Z5DsIIpB7VE296EiXjHgaqL
52W0fZBUTL63Ducuiw/LeQzgCdl4nWvJ6Ku1ngSq87uCCWq5rRnt7TurIILwlvTQN8i0dhWD8RMC
iQy2yFxHB4RibPLdqKg/1trgaK1dQqIOk5mt8q5fXKRJRsAI0yriuzBJsoodfDTVsdki+L5EC7ti
QGoL579S4YLK6pkbqW2bWzUVft7oMA98BvUAlI3tqctutUPcVJXOJp9a6GVNvXxJt+5B7a54U2zs
KGfPcV9Thtu7pA5vnCojzmil4DS0dfQBMeYvdCMP8KqZnlAY8v4X48pLwKTWf5xpm66AgmcOPGao
e2SO6Zu2tHcoQx7Dcloyki3qXEDNz2gD/M6t7uEWoG5aIv1f5+vy3HS2ZNFaIs7cRXlZ30VOUh6H
qpBvbVhxB7K6xmnUwwbeTAqPOPrAMCs23AnBLvcRIoMaSqKN0pEDJg3L0CEbyaBG+41TTq89wd/l
1Ab3ucDVDEQDuZrBHsPuBC6J6607P/G4ScEXPORlJh8zpG53oSBciHk0vKKAISnqyk79jFQbY0zd
trya1QV8RCUeed8tA1WXkpc/bDu7DsOolsuC0Vh3qHgE7D1a9aTl21PcHcugYO40XTn3O+2M+Xxi
gWsnsalqDWqWygLnC+/GC681AYsMk8tub4JstOPAU135XS6GzYFvzRy5BagtEAI1oYSvOVooFDad
gUaGGlpm4DqIeAM6gF7sBJbXZyw926AY9kLw+sU0H/XyMdhd1mzFOoT942ylerpjuoKVQ+LR83j2
I7QMmzTBhHpIrRvZkpMATlXH6MTdVs6EBoAxT4Rw0vaig9eZ6katJdeH6yX1H+BR3BZnOvsvSvGQ
QQvollvkDycIuYfI5AF9OAn5I3sW5kTbopCoQZNFJJ/RZY8cyW5jG/LxGJORXzfUqGLMIgP+eEH3
eZscI1Da5lmtFm6jWowMrGCcoSlHIh03Thq8wM9id8Z/vnhXTctxtoRR9+UmLPa2kI4ibhBcu911
wFnLzzsTxrmbUevi8MKAjBEVhyywkDAYxj0CS+8F/ljEMg6tRoqyr+jyQ1ZS8uw4s1lKFjqLQhi5
CVr6gPuI15wEZjiemZmgL2bAgmKvcbzliBtoMtu+mbV7wJXqRAcXqNGpjUC6IOXIjGFYolRxhx9C
qYMu2arsxNCRPxHJoQOMElrDozfeEjFC8ubfaqtDu6cxilyVV0KTBSKIELgwYb5wknS2fSA4htkh
TxIpszkZxO6lJ03RwbzV9NkvcA7Ay024JF824DIEJlrlKi6iqmLf5Cb9q00M4e+6DCCzSXLivkei
29LgB564fTYTBm9rqnH7UHVWeOh6uLdntQw5uYFE7rn7dllJCKIV8eiYHCo3XlcS6PagJfUao4Gl
RUSQTBlInq9ZY0jdDkQ+t5jmYwfK4p/DD/vVMOgN75ulsOYLhyaGaHLgPCx2NFjPvN44WIO5D9lS
RQS8UBFEuUU0jbwRAdAqPEeom+HNJWxyeJ7s8jQpAFhbMyzRp5U4lrMNiptLCO1q40MzXXqH5cLQ
fSIoBc1GhWDvR1oKom8c9AeEWfeR3nuompB4uuHSorkYh5AJE/3MTrcehCanAg61GcMKaoZRTlZe
BoYjPqPu1s+P7Ngs++Q7Es2eSboajKExYbibO80jBIFEjluWWq3LpqYern6BKP7mF51s8Hgcfpwp
LjLipmhobwU1fhizwOLEqYQgNifF2SghTpOAu+N7aEtYNEnnnZCruOmLFyKme2S5PhCp4bf+/OkL
t1V78J7OeCir0Im2yEWkzyYWARZxW+HwnXGRkEVTTsFtyEq03jZDafwy5xVRkLj2tH9IpTX5O4rw
3v2TA+S3XwUtlwUTOsgj7Ao8nzHSk6q8GxH+AUCiED6X0up/Z1ff4OX13BwoBNOXMcAisutagZMc
Fs0c3tlS5GENhdpUkBl80yw7ObcQZgMUgKzj9U2XSkUq/0EZZn1H5eCH56V2kn+zPxakUFVu/rtk
oruriatmlALXhd999aqExFAElIiAItQ/PXtU1iqQxT4R3rUDg1sHyhHmVgRqWWpZsDGC/JuZgTHM
ZjuUSYmS5zpFjIWFolte+GfBc4TUttutLtq5fcbo2dliox9+WL3OVkypovx4tLJhfGRQW2bsznUD
dlVMPt3kgA7p3knD2v+wEmw7p6UsGPB4vSHSHf7jWG7npBjvzISnP14QmjQ7Rkyd2qZ4+66oIOh+
ix4mn5X53lu1+MulR5U/AI7tgifYzITRkLah9GmhNuWg7VmvAM9CSAhncsyO5BMM/+yxLX6sIacW
ngaEkycHS7E4+tzWrwuwyn+AiRL11DhYYzedU68PI0XMYz8U/kOTdiwgEg5T8DVTaz2nS9dad/Wg
qu+MLPj/PJ0S+aU65LAMBjqCGEj89GKI/RIRnhmIkIx6C46asd2fm1yQ19XKiwfJCvEvJCPxiyq9
eQrTBTlagb3v4AQ3Tq2dumSGsaKC/daTLoLbL7+htKJAjizO3JJ6zROCYhbfp/tOVIsutpTO3nOl
QJrvykaiUessj2Vm3wH1eoGW6XRxj7zwp7Ppy4mesLs3QcxYsCUOIx/2fTiwvil6pkA3lVl0xXlN
PpcvihRzOA5VuCM5ajrswcYO4mDJMhap+A90V0fficp7ZiiQlFZ3oaRTfELFcmafd1I+SGvw/kDF
vJbt8gp68anKi/nJmhfiGvpZ3KEmg+7TZ+kjDtnloeeRyoFZz+WpQnp7ko5BZIE+OTsNZpB7bpny
iPxavZDps1zZ3687OjyCKefA+kKyaF+I5eV8hnez6wZSugpQU3sRDst7KvXr1HgTSoWi2LqZG1xm
zEL3shlQOpehdW7C2Y7twf9ceVB2ia9fFIiauAG1hxqBLDu0Ow3rWCaPbGAVtpkoyMwH1oR3VvTh
b4W56dnSsAmo7/NjhnaSpOcq+uokcKRUGFZlHcPbTdJWFafqOOyXyJNfPhildytrbryq0amfGhHY
9+6UJVsEXF9JSBwNgMigQ6TawXxgFKLuMDi9rtz4G40fAJ6W1cfYMwpyDOf8t7XhyS3LaJ3LKAUR
XsBksKt+eUIuSB5Gb5EhFIb9BeV1fSnLsfjpuhTcR1EXx54UwEfLjOu75KWMaWMDPEH++kXLvpy4
PzEzZIBG3+ccryKTfP+/oLP1BYrSDW/ZJ78FlXychmt/iVSo7hz8R1jkh+aIbGt8GxGFscod1GOk
ArrrHj6kZQf6tSccDnAGHhNgOgt/V/NTZEG01X3t/LGRSW5DXzonqNvu0TPafUuKVP434mo79A55
QIgOxJMjhvKP7xfqw/VD+nunxW/ssLbueqt6IRlMHVZlY2HAF72zgKDIThUHUXf/EbfS7ABHMMSr
GElcjIEEnrRooX3jekx7EW0dEkgJGF68gUAeAo0OS4UcllIFNZiL8Cw2ZSnuK2XyNyhAFfJoCkdU
JON+FFIffdlM90BcofiOkgEA6UMMEiOmi/j50KsxNjnBO1iQuhRTyFJnDjeUy9ETN4usIVkvwcPk
hS8jXpL7MsP9yqk8TCfHtqpvFLhXHCPdpzvivImyEWFsO59IZEre2jLaWwzRPn3aocsy1M6hRQKB
pZRpLY654cgD9IQ/+CMfuJxFZY3/MP7hUqVnrLx5eOKM+wyaNX8vfW+KwdEyinKgPjWEKsJlHpiu
M+N6m3NY9VmD34fq3z84nuJcgCmIP9UdAnebkJd0rQBHGdAZ9U60UXUEFqyeSBvD+1lPwWnFDbSv
hD5hr7PRiXRREZPzTdOmB//Pggrkk59iImPBeukw431aJS0Dconmjig4cmk8VDRg+0bsQw3hzsfO
ybyjD3yNQG/YhKyVG8Y26bT+1iJbEPtrs1+Fwjg1je/CstGJkx8r2b+msBCSaWROSSPA9Tbly4sk
DJzQWyt9l71Ktgshfa+lyYgAXX0V/MA9mR5Ll73jpulXTAm44JjIowx1ftJh8GMJwUls/E4X8P1T
t/tau/o563xAAoO8U+BFEdfUZGLw7yhxiSl7SySrfi+yxrzwm8gN93VwEPjcGTD75q/t2dFHMCF9
zGb49kr5tbdbU+T7KdwwSL/IZOJmTcWruyhsG76DrdNpCDol+voqihbddQE1bkW6GRR/6EG6Q+jU
c1ytFTQ8pOXdSaYgyqsOfYLXMoGV6BYUOMzHyrdZgA7t+mnPJH/MCRJ81oPOhYWs3nkTOYTCQWIR
wFc/qST6mHww/pru6ZqnYf6PoSeKiS6n/7fLttgHuQxiPAW4O6gJE2aunf5xAobWVLwk2jCZJ7NH
BcD9Whdx0UChih1AYA0lUQjZQ7dC7FXqHGYobUoZ0fsx+d72SaSO6VT/vyHFhUFP9J6PtvnA2Eft
zsKqPXMaZ19VKp1L35v/bIMeASLaV+4J96IcwrAnogD2CZi5rdCOgenRpA+ssDB/umzJY/RZOPkr
e9nbWjcPuFMATpQ9i5QhwyHaFrJRmKNZzQHUU9+6KLz7IjTJo/DnAlGglW3t0X8D/pq+MYBh6YzG
7dGyqvxzYrTwPIse72ANFV5Bn7wnaOCRnAL3qTKBOPTLnD+5ljDvToX8VpdC30CkN7ir1YUXFRb9
IYrA9FIIuji8gEg8YCXB6ytHs2XG0762no3+tZzUro0SZwvJyeyZt8mnnHeCajkj+BCRNn65NRj+
lQnYL4Q9k3tlO5NgHTfiqBgMxk6lk+tahcAZUvLwUCYm9yYgUJh2mjwkpF3uN64vjDTzPFAmeiOn
FX7MC1wVODfoMuY34GltGsuIjnPj26zadOp6d8uSd/f4Fdnei9SJV4buD1baiTu4ksNlnkN1xj2h
3oOeBlKKQO2YBC9ffZo9g4VEO5uGTwBxv2zP71CeMqzb1A6mHJk1zjUBdLHX/jJcXKfj9uEa3Es5
uiexVNebHXhHdBVM+tKx2J3o6bBEfCFTUI1q200pnVnoD9HGoPl6zDFQng2KhpfA1+KP1r2EE28D
Ndwl+Dv1ppE0wBdZ+PIYDo19onQXx3npFckYtPcneiabsqN1PuXqJqcSb/9ZrbQ+EWuGuE+k2Y1I
OATC5L5/XtpaH5t8nt/x6DfHUDdg3PhiA5iCLERfZtWt91HPEt2erezSR637WjghnzYcioixEj/w
DaExPlp9aW1LK3udc+iGBAWAApUQkrztZBMJYQxU2RmLFkLXMGWN7zGKBMbqZd9qSNpYTEnyYWz9
ADDMf3byG7msDpLk4g4ye6zasf6DTw3hawW+NBpJnGVlO7ZfTcGQhm2j/Vs6xKk0uh3jPlAVDOiW
ZAtrTK6EeLBRhHP8Q9C29w3D5TDRuOLbgbBxJ0S9HBrIJDSKiKIbZo+jGw8LwW3nYmBPdYPsx3mS
u1nM/oiwRsSZSBatdkF4nThezha6Xnd2pdNDMjMI5ckptk0h3AWlJbdKoqgL3FW2v1lm9MGfdfCm
Z5P/IghGUQHEK/axjv9bGoEMgDOj32gCgg954L7rCTvrJlr8aYrxl1dXxiQlhHDftl4cvCefY2MM
mgjfSvay9ZOHfJIZym7ahB1xxm+ZVpqQDOk9oWiCNcYJXlLxzQ25AB7ui4JQDYw4bGg+EqITXmlJ
Ub+5Oo3RI4b7vvatQ1oL8S8qJsAeN8Q67P+M2jzxXz0C3bH9OOoFwXIPTzBZQFiQwZ3Xsyb/l1Qe
1obVSOU69VfsMesz+DSL7n4JmOxVlTnlsIao6JaA9IYujMkSTNBspuO379b2vnW75trmMsq5Qews
ToVg8ZuGBBy0SUt50OcZHOZIngi2jh5UoftvzVV0N1VB8AfT1RgvqWYpQOPtk+nk8iCofi2jDcPk
dpswvf4uO/LiWUXNd4Jh8jHHUXItMlIRY9e1m8+CteovPspsT+Qla7bS1k9DB3jBKbP8t3NcdE/W
eIvLSrwLAr3iYY1mYioXy3trULvGra7HfRqJ4Cb468J3BB39H1aTycl16+RtUeND2676rAuw/Q0x
Nz8pjfMObwfHxjI4mwxMxg2NIoDrhOQ+i9LSZ8SQw3/BYMY9/7/k1Qpt2mHlEzQ3QtM/Q1X29w69
Pn6uYLmTiZhPTcq9PdWsbRhBOvohpy7qiIu98bdM/XdamvGhgdl37/v4xZB3wlG3Z0yFVV38svHn
dM8z60bONep7nImNZaB3nsFjbYA8p/8xySofaQO6z2U2ZNEoI5o/q3HesM8xvRhIG9x2mmI76oLx
MYJvXN684A3DIc9/NxbKOmz4wUS4gi/P/cps0yTcs81Yp1enM+qhUNqApJ9VvSFxbXoGmmj2vKI2
UQtWeGayHulDwKQJMcP/HWzKWYfrHKbmrIGMDGdyEccjiTL1fQ/5cyMn2qwNKFwNd6xqLM7dPP0s
/ZEIZKxnclOlc7XPp5QOk5Hwmz/0DZbZgj0tXNZrCazzQMhYCAvKJnEUG8iM3BTSkcFggUtk4wCb
+3/aBN4N15B8i5gVBxmVA005+qE6S5IjusJovpJwMso7JERlTI5E8gJXQ1Dpw0hqAe/fksj6bQVG
et9LtycIIrxFsIQFCdDCGf6C3cwfScby8y+zhDxuM30C7/+fwcn5SL2rP1iHlHHFl1VtvTWUu8Ln
WkwZM7+HoEyJBJ3TdjNZklJXI+RmrDR5HTMF4R5n2XSHORLDT8al/v/dSfiFKtAjMh1cJEfIuFux
tdSn1VJ9zrQ2YmnFfobAR+qbrtz17BufE7xFv0kP/bRUiYSCV3v/Un/sGcgwEr/j1Imsjc+bg0dl
UKcAV73c93PwBagUtny7uMQLAZE5ugTq8URllG3sGrDDdYttrcBUYUtK8Mf/gUvpxH3RYZfYgvzp
LyvpOC+TBgSBwyy7RPms/sv6frgmUVNiwlX9Z86pdMY/a+KUaNYXAj+KU4SN944Vqj5Yknoor32k
l4tnNbvQ0fmxsvu+3kVe11+FJdc3q07lZSktP0SKh1YQcUONHo9RiuQnGew9ZPgs1rOfn12ndnfW
POsrOlD7FDGJ/ihV4eywz5VMtpvBf6gKSyPlpDKTT51rqY+cRSWHFiOULvEWDCRrlx9nxJafQ5ou
P9Kp1icV6vJx6VafM4Eki1DZ4lEMkmRoUzfvHgGqsU68vxCtBpIogJgO9WB9WxNxN7Nr8mMAPex/
FJ3JkqPIFkS/CDMCCAK2kkBjTsqxaoNVZnUxzxAMX9+HTXebPXvV2UoR3PDrfnyz6Ve/+tlCv99a
KaIycZGuZPKdY/xgE1BZV5cKx92k7ZT0PRkzCB2xAmIGsOI5SnBM7QBFuudYuzYAnyp72ZBbO51Q
JOVOfLMz0QDUIFjVM2tahfdMYnp4I6DcPVTc8WjwzMNmwrg72idAMPZxxeuAaOQsD3RO6j9rnxnQ
IlbU/szXhCxwmFZVzyiFyBgTLZ+96mzyMiPh70eJ/TA2WKJMxH+Mm4X7obk1+TsAap/EIMhPG+RL
fkVRox9JKE8vaxIP54pXW0X+lZoQxyVHbkPPwNMLyIGly+QFNDKs4Vi6xTH1o+kdbMpwpea6vIut
cQT4hoPJleUum0TQUWhqvfDvhsTdAakZXldGLuAuS/LJlMpw8yZgrbMhpORU/maQmuawGgfaAXEg
i6uLw1uElsG6HaIBo3THIu84NnCReWc7X0i1GZHnVE9AQL2FmgnH8m7LNCvQGXMqUd/7dPwBmSEs
rGFuwueOFy/o6hQXjz+7VF5sqZHQwSX1WW18+xcEZ+EGAOGsC34zdkDI0KWk6E9K0w9SRqQ3do0o
T0Op2P6lGfVs38QUpxcU8FiEST21zX7CfTJf7aTHxUtJXZw947yx6EzifvNju8K092XBIuUBl39f
gxpOsl8okXieqB9N1h0BHyzMIp9luS8bPgwEN7d41mlHyGLJSpuYWj5BQEQYx3TPc4wTmVIhnMk+
l8NhnY0HXWxAGXyxGMw63mw0L6n8NfedrRFbpCW7mVxnCS08CT6G0u/ilwk30h1qEgaJJDcIP0Nk
CWAFMvQr265ODdYOJpSi8nr8eaJjvecDRjqXhtiImcpf/yOqQFLIW4fp0ulVrBfolc0b6GUQcB3L
anAJ9TaJZUpE3jNYVza/5KZ4WzoJdCGwZLnBb1tOJCZ9bldoXxXpxatFtJWHIR1KSou8eChOGgwY
wPsZDBiZzwbQG0x28zi5PZGUrMq/JkyqjIXE5NwdLmRa4HTd+Nc17fitpKa1guWD9LuHvWchnbG9
xzPLFViVPjtP7SSwPVoDmkUwL575X94blJ+QjjKvKRAA7pp1A46S/0iyNX26CIh4pZSXaRqVeiSb
0/DcN4LqZNNQxnURuowCyxVVeeiAoTTXUvjqRAmb2Z6nvIB7p+ZU/Nl4pky/uqv/2XJSYelSfrHL
2C+8sXrtV8pn4CSELaVp0zUVpvPP1CNXlyLxmgewD84TrSzqM+Yw5wqLDvrWR1ySAoHZmCJf8GRH
Wdbga3zerrA6jV/gTc0zRFqN0GqVtRdiuhReoEoWqgdkLxwZNBsdp7aYXi301h9jyN8pBgbYEvto
qaTXyTA4sFL08geY8AXTLS7sKLcWbLXt/ApbxbtypWHwiLmaf2KXp7KBQlRUNcDyUa4DH/zmrrDs
T26OCAy6NI5M2v5H2s3/FjtLQ9pSuOy5I9q6U/qnFmM9owTBBtTvIXnBd0HZKg6E5D97xNfBwwCq
2v1eOK4/wThdJMHR3Uy5dm1Pz3Q47CtJJhwc3DOxyLu3BRR9hkiStp9uL/EuzlNHizkk3KDEZ3UQ
o0tQD8ohBYuxFeKgItbqNtnJ6vsCS4g3Hi1qEAFRuu0jKRb13AxI8PuIHi5gBcsUkiz5wuA4PaBb
m9csbtTZlJ74coYhukDGo9PKM/z619q0/kOuN69U5LwVI1b20fTTvwsX+6NJqpokLXCRGoNN4bOQ
dvTOyr2bN1vzg4AxuC9q04UVSmYNT0Py1rIwkztnwB8K9fCOvCw+EAS9B/S6+ieOhH726m1IiR4A
DYGsxMHhXVUhmicmAK/bRqn1NGze/JypdLaE95LAewUMBSmhFArrSteUBOlXBz5FAd4KLPRn6XX/
fPbqISib6PcCOOm/iPZtbsbaeZZgDMM8auad7RkntmHI3qXHC9skjnMbXUHIzO158aRV/R4b8mVk
xDwLaCphRzPkIxiHnHUqRxR7rlOckyPp/cgIKytpdhmCdXeYwcg/VFqWVy6zaHDenR1hireida9w
gSPir4mZMBdOr2ItFmfndRCLi4nq0ooTJ0BRZueAU++IwYTrIrsr9I4RR+Iif3XkIHbDaH947JYC
1jrljsD6k2r86NGYrYeMmNxuJGUdgkbio+qL4bCsSofL7DcHlOAqWA3IoaPsm2+gfUOInXUIe8f5
TBYCkNSw75njQUkCLGaCZbHgm8q74S11L1JjP+4EpVldhN9Od+ScLe2/FTGUOIqDYcC43yuBRzCO
urKvCiP1uUoS95OV+FWuGMVFl6Z0Iks01VH8Whb912rzhx7qQd9qy0ZCNdurHZXZ0VbuGbeqc3A9
WaPpRMkJa3IRxF2CiljLJayHznpG8veuMl2uYPTQmqPpDYSOwyy0Bjpxlis+y9+JGBVBmw4cNm7l
EM/TH7CPLNhiGiSxcQKIoNZrsxfGREFXK56eRxMtpaDknVPCvNC/gatnbtShmx1Bqs5enHankqr9
JfAch1NbwwNuJ1zDV4o5lbvXincDTwYYViF2s4eFlwWPPEJBsl7azdvA+Mo4uxRO0GtQE9NGxuN4
wkXd1e5ji/cTP7pIDiYNuMhqNJMzrR4EuWfc8NZwIh6GNW0Sepfo4r/S5uszeKtx75gCL57Z9Sfw
LdO+89L6FtnDu8/u8TXubKSmDIujpmm0j+xjo+z5W5iS64Tj3RQKGHcwIEFALboQyhoYLeJ5JzhH
+WMPJ+bYDMa3Ble8o0hrwCRM1sJz3Z5uDI6ik0o79U2hIC6RvJhqyucJupqa/VPhC/2IgeyBiDLN
4tJki+MtVR3YzhKdC2Vw22VyTi9JNSJvgAQ4TsoUrDAIMZRg/2FFZi2NtXQTOCRrKcvOBAWHhvuL
HPcwYEwrJAQNJUYu49gxd9C8BiKjIn1sYQyFoKTaQ+s36XsijG/w7ON08VIDWCZ56H/YjU0AMpCq
j3j+a3zTKbXeRjXLcO2oq0U4neYzczXvwdoer/BrjFOmxuaZ9pXsFxd6/FFA/Pks0dvSZqmfKX9Q
N8vWob/8OHXqoBF1JGI3pBjoiZW0YU0w0XUt96x9dIvMHPNnr7Dlzvcs487rBuPK9KfFeJMdZwTC
X449uH/16OGdEfGy7HUW99aZ9S/X+vTX2DvRk8tb6YquGGIm8B5IOdykrWhXzSonHg/sDD4rjRGf
NyxAqoFrQkrLTzkX2LDrkdAo332WZH/TXuEo99v8wD/4FzNZm+Uq1ir+TA2aqr3IUnsEOo8mIPfP
Yi//tZPWL21CcbkDfgTJoPg2vQjfR7LePDoLntoGr5cZl7e2bDu2olaOeTk3g5KCnv2K86PYSek1
4TKN3jtrYdIcxciVcqSz5JhZHW+lVvk3b1uyjynqI31KYDji2BTXZu54ATayfGO/Qsssj/XsmDWk
jiR/53rFgcTGjfAax79TIwdkkh0ToFG3VE/s8J/ibWwECFc85OvYXuxqsEJM+fUrZdwR1dYUMR0s
k7p2NyZSWTKu/cZPRT/5OLx3Bqa4svJc2vxqCEmNYpYy2TK3/sYXYft8n4W+mOP86bVx6A9YrCrC
Netsz5DWq4YttFX+je2laWjzMGCsKEZCVOyHIc3UR75S1TIv2ZMpXV5ZbScv1RSFRZd/90YB1Aau
vw880F34ZZIrI9gU/+2NdbyS6IG0NHFeQ3LRj47v28j0aXdckmH7Gfr4ybWS7eXn2vJmeHF/jEXa
v/EqXQJzqkF/OOVQfCnXdX/MWWQ/+MtgqCRpHdBKV/+LVPScpoRhgnEcvnp7fdJuhrgws8XaD1QB
JKvb312rOY4DpBLVfcd4kfesqjICU7N5mmSlbyzHtsroDeGSs66ZEh1IrIx7XiHfTHAXIKTzuV45
aByC2GerW8iMzEOc7vqO2rVRN2WABFsd5Wh6gdGP276jeWcL9Op2eUQiJO6vuVnl7/3KHmZUmspO
VFLN5rDO32ubc1UZMeFWWL+n0fOPANj/Q+tegVf3QQFl7Jrm+CtTcN5nHhPnoTaS47yQ/prsKsoO
PSL4oassGNbpOBmsgdlryOa9w4uzY28OSEUw9M5mCZZT0tSTO1t7erHKRzJ1k8m1GQ501P/yG30C
vFGyXSlr4DL+c54Rx1IRDgzCPDRxqSU905WXXRm/4uOMaeKmqy+sPNiwxzeDcjIXnkhD6giLAir6
Cs3kGKvaY/Cuek03G0xRA8becZywG1ZTfjL7VoStcsoXTUIwqNNNK8xKOp/6gmG4dJ9iJzsJTdqH
HEn/B/9+e7QdYwnp92P4thR0vnFsHvSa3D14NIwkMJxLCM7NJoNbQtbfpJLTnz7vX3mABD2dxfxW
ORje2bLKH67pdDLYBKnveVN0DxbpQ3pFkY4tb/zdSUnYZadFek8mCxe168ebuskQlYPYhKeNUOOm
zc0f9BMewpdGYHpe6CncQSn59nVVXwHP1MGwJEyLeusZz1kcXzujac+Dm/qHOaaQWFXMbWn8vZQd
L0dndkKMGm+JqJ6apuNVijQ6g92I1WliHLqPbDPJCc24kNlDFVPqHXutjNeEaA7iLXtqC4Pu9uyL
D3sD0mU+Yw4WzeJkyORlZb2DEyevDzHe6RcjGp6LHK4uQ4UZoNWYQeO12V8THwHHDA/uIP38OCNg
BZwgHYwmLEoBxZaSznljfEnHUVPsQ2pjh+k3i3ESbTV9qZt+NZLMCqVdW413e40XVpkE/0PNz9k0
jgoJlHDTiwHvcgEGt33oUqc6dVkCsymCKuN6/6I+uTl4qWGdsp/JvT9cB9zzCm/kaE22fFAc7Ucj
I/M7872oIl6OMEtEgGeXKy1i6TCFTeRNb56M60MqveyNtoNLyzbnwVat/R+5GlZ1YxZ92YRzN7ge
1Ldm9AJ2ah+xZ47karkUeWRvlhm3Tr2iqPvTMrH+wg18MLeh42BETK1E8SnPjv34AnT40TecCZUd
+ktuU45wWUlCPxQQ8y9qBZbIN7dRv/1S9ffOsB8b+AWsuJDmzzj+8Scm/pBeEw8Gv8XAscPTnj2t
OXuTcaRHIOPpeI+6Mt3Pjei/VlZ0yB9UbsOhSS/pGMfuuZS4VGv0EGZ5NDGA0aD5oPVw3bSKxD6S
rCoOPGv1EbRBR6IFkp9DuRxAZoVZmbmTjiSwo3wo82w8Qa3jk5GF8cUUCv6e6Ngem+TjxolkE2uV
lwZPJOmShVfj1VJz+erM8fCuW9k+1nlshn2yTm8C/j/6HXLRpXfRKWS5XAtNhU5tlcyGNAL/A1vt
M05OW6ZKUeV0wBYI8qqM07EIaVZqHtumt8OxF39yv7pIb5h+NHe4KwFAwdlL+GVm22X3/xI+6OKY
l46Lr7BtIQGk2RoNR/ocJrarUfSMfXu8xjp2s3uBWOOEk0QNOrui59hvuDIT8ESF2CVN3wtWM7X6
aElPBA4F0c8qRZA21gGnN4bHyuEdkPcvSnk/YkwTtKrOPhYQtILZXfAk55YvITG7c+Bw9QpXBolj
7fHclKOCmTQTIopp+8G/3m77OnMGf0PqFsO6k69/9ZC2f5ZS/V2q3j0WussD9t9Jjo+w5FlGbTut
wGJeMlkav72mjiiN2hLr2IeJmHoWDbzwjVsupsW4Ayf7F1ov+UqLt83GU9vndG4euTgN+3agPoYf
Hv5Fst3rucvXl76OG9L0RMmdmFY2LNSDtV/97CyrFLNc22kssUt748iEPoBbHCu2OS6f/WjVIIVI
UXFYUmxZvI02q8qLmqYM20ZX8TWFZ4VZcUjYCSIw0AiT8omEGHZcdYQV0J+LCovQ3sVAdsS51rHW
TMvugx4Yor1QZBx5KWEd1NOjwp7FztcYdbLNYxgnNJHXOsWIZ463FfsyqBVXyWAto19M2+vdIUdt
7oilWyckKn0eASq8EVpW4EQwBX60SkPmx4pY3k09Tcc88bFcDvzfTbOP/0GcHAOf8ssLIfjfJDeq
04qBfTPT0QFbbk3sxgI/NISZ0laBrWrnzvQ+XPMZ1hjmKwQ8X4v4KXI7N0h9vpdY3TFoNBNarZV9
0QzTXxLNAp8LbgeoVLEOI1Y/XkwIoyzT0SFZ/LNeYFOeYEOkgI9+DFbY32TIyMraiWftgEtRkEVb
o0eKBXENxWSH5pAfWTzYWVAIjBuY+RPxbuX6I1sqZMhlgWpD0N/GtCfbf31SAvYES4rqbgWTWp5y
mnV3Y4LNiOfnMFej94jXxn3ocOqCLQbL2DosfhdJixLvg7+pPYowKpeEDdj0EVs28FbIcrBjuMOd
23UdsYA0eYQqp9V0oY1+3aWrLja+jxDX0UzUQ88gfCIaYtPGA4sUQD3lOS3IL8xr02UWKTktlkFB
QRX7atcrKsLJbNkCVH6SnAavJW2dwvR2it4/dOgw2Ew5eX8zXWFmjwbnPUqsTz7VTQHHm7uLjey2
Rmr9rByIhXU/YWnrLAo017R6FrmpA08v+Kmz9k7zKEv7CJDz1nEh/sXoH9D/tnUO+p4gGA97gn/J
tmBANOdNBcYTCovi9OXbs3QHr8PC05g1k1JGQxkdbz59fG11pXdkpIYy8lgs9XmQbZNoBJ+QMozZ
Q2nBZn8gGbur7Ywp0p/oiYIN/tRk6t+yev8NBPkJ1MAiGQxarnAoFbgtBwcT6EohezBIZXF3kng/
IRJC30yzOrS8anPOrBV/4CrfyaBR3O4qN/3Fi+SFkCeNCoIQO3hyBn5qvFb2GPRNR/cFCgiJhWWY
H3n/ti8zyczlTOTcJkrF3xY8BgunBhrgQEmM85xZ4jLgfD0hqpanLBsoBbGo5WOD5x/YD9SsOQVW
XSvOrjP2jLvnz4cEkvBRmTbr78L8XmPjqNuO3soCrmI7FehbieW/LBNNCmqmZqRYmrPX0D6FCcz4
irPaBvLYmRFPk7vCCmzF76ofkyakTxRQyAQbtHLlcGQI7S7litWLMszmyesW69Sl00ZxoB7OtzQx
Attnx5NlV7ZT/nPmG/fJtuqDA/cWf6yBhltM1kzlT4vNvZt6gDEDHZreBlhdfjc0rQHZp7L+OpTw
VbZIhPe7trVcgjlb1vJqQjl/VUi19QWzAHqF7vqzLusJfGnnRY964LF9YqFbF8Fc55AekqUcp1C6
K7HYA3u/qid2U1rXudsO71a3r3M+3zPLlAer1d+EiuZmv2jcluhDTH7NSvMjmHNCsV0MZQePVIyR
TYIeOMzcDE9l6vMLnE35dx785hKh02FrRPrrvOLdMEgexgs6uokdLAGWvusIvMdEcmc22vMco00W
mHtyM8duYRbQiCLiwKg1nSiu3kqjq1yK6ZY7BZw3oeJ2XzReyds2m0xrj1mB+u1lsj441uv/mALW
z4bL5Rx0q5pf0Vr1q7PCG8+IYZ8EiuSlMMyPjYkdUCjRB7Fp+W/YnweiPsmEOdweelaUZnNxzdY7
M0yAvMhnFWA3R7CzqGV5hqiwFGSS24w8dBzdJG+l/MmwtZiu7ICXCywVF+uW1wwnbBaTz6oDA1PG
PfWk9BQ9CLHCkR5U/rWUhfunoT7o7qyF/UGXK1uBttTezgIGzVOkKQvas6yKyYhENF+XSAI+gAPw
ko3TvWf8wZ9tUTfhqJ0AtYJ+xJWgbsiPaDGWaUkImlM8Wi+uitJ7Cn7tYfLAlqGJwc4CCpnNYbrM
BFbKSeb7Ren+r1ezle9Vi/zESRV6Lpfsmu+uUaZLEoCbAPXekkc7Aa1r+Q5yxaOpFkczRbJZegAX
hRU69ZaDSUzklJa+eqzX/Bc88ThYiRMTjVPtJXG7x7Jf32rgVJZmZQSGiUIaY+3+G2LUQ1/VeLHd
Cb636yj2i2Vh7Fy3bEFCJHLc/l1vUZUWPyVWkMBvxxYfVuqvhFiNPBy7yDmZEJ3xbBb15+pmRyct
n90k/Ze7HAIE8EljDxnhBNYQvL+aqd2KMKSiFDw1sn2cQEnKRkC7MQTQoOoR0Aj49eWHHtycXRnA
bXRYDtgOL1NocO0/m9rOH1ZN2r5HfUa5YVHURP6px0J2yrklKBJuy+tIv/szRck1X5oFFXhsdZj6
g7wi33B1VuV4rEkz32KQQv+lMAXAB4N5Qk72uX4UVv2klsU/sZW2cGARQl/nVoW98v5TVHxfqf1h
5ICpfuTIgckqMz4EHuNQzcwIOFpXUmBu/dWwSfAoHl0pnBm03MtuFKfas96FPxc1mZai/TVjzyG/
CzsqCYtUWS84y1+obbAv/YZLiCzv0WsM+YhHkG0mi2WaaUUOpj6JXhK2lAeqLC11wEk/0P0x2n4A
/XF5b8dBfMcuJmDLIx81ZrV4akbBfNPCcTZPld+5B9nV5VPpZ/PBJtl0B2Eo/XDhf652vW1ryNiY
nK4sOZsPW6q2C7VOptdcF9bjmkV8Xe00O5GMLC7MgmxIXIuAOLjKba/OcMvqiEbnycCT4LbFoO+T
ks2foYudX8wxwyWPF+PYaJFd/WQYXPQOwzmC1RI/iPjJf+YiMLwjkhdLXz2ouXiYHP1Us0giSu8T
GZ+KtLiv1ZiHNHhs7SqEnvb+5NrQdw3qqqmnOpfcePmLUwGapjuarQJVHHX7X5qCA7I6jnWEWF54
xOXZElbIObu1qsDCTuLetTN/CM8sfe3Fl8j6Npy4rWR706TdXjoqCqe5ojiMzg7YHD5dhmw+z0kL
/RP1ql4XWEYspE/VLOKISMdgG2eD05wMWN1O995qjRkNRkS3tq2s8ZQN/C5eV8BFgDhzl5uxA2Ka
ih5qMjWsjQNtozhUIsXG3YEmc5TgIo+ij7DtrpJzoZ0glklqyFDFNclQeoJd8ZOwtXwCkEC9d8NH
8S9Ra3Eei0kZ7HY47iqTRpBgIgn35OEiu8Kn8kO+gcXzUsq/mtRfEAnox4kEXEiqoNtNPG3ZRHh6
cTUd6uAniv98SZiMzAhr+AEN6V/WxAjigyimYy+NkyXLgvhe9WJzt8AJT6QBQYeKhrhJ8LwAB2Ml
IFiCCNewjnbT8qGQnHoFrk5ml5Yg1NFmBj7FYjPEsgdIY65weLvanR9W8rpoQa2MEHCR/DAlopja
ng8bq3LrU1yzPsA3bfvrmxz6xA26TvW/dWOWBe0M5ZIeohkT7J5EHA8d5ohRfwBTwmzj1KN5U/Rm
X/wsN/xX+tfcQIkWAGsFPiWgIdr6JwgDv7hOHOndjHXpoDEWfCU9lL1dnjj2QxstA11rmL7DzE/X
6IjDverQgEq9tQyypc/nAf1ktvohfeUCONsBIEzk7Kr1ykNvzNmXTKw8tLlFuL+5j0/j2dDNlIWO
2VM+Ck8Lh5rLqX21lrR9qTvwVCC4IvUb4r0qnxMETOe1lw57JSAPdfKieRnUgR/5TfUEXlty7aM5
emwumvDnHGqZGXIT0ZJbn1Le2ExpZr+y1yTaYpux1+8godA6uOceEodpRGAZmYbqaIQxi0roZi1u
5ERt6qsrw2PGn+WiJ8QMKn3ZVCFgnEtH5SgeuCKx99YailZKC7PXOJpIdsEdbKeade6ui2uJ4nUG
3WIch1RNZrQTuq3RQ3Bp0Yy1/ulK+uiuDvCiP0RUrbCoZLw+4bvMuqCL+nh5Z1QjwI/OnlY/ntPL
F4a+Uh0Lx4uINo4ISH0p+0ejMHNBt3s+uV/kmuvmyW6EXI+sA3C37FaBNrhfElgrzQ6xaYR1mAP7
jIyIMFhqObzxanq/mr0xO8XM4zcgVXPdMpm9MOz69JnX9pmoovzjOBlF5tjY5IFXBE2vUSbGx5RF
YnGLAdTipMEYdl6zrnQeRQ2A94F2hOrO5S+XJy5AE8duPpMbjgRg0V2S8LPvcg9uFeSYEdrjxOti
QU7gben7ZcHT6lgUC4yqbsSBUyf9Yjy0KVE0m/J96fKx/QRppzJ+g9jjwRLoYxdlLN5b6majC61h
pjiXyRDPNxbti6Thl+vWHpx+8lmXXa0OUzQSYdF88Lcylc50wXNW9bDjbO+EBay3Poj30mLqUBZ6
dJmNfzI6OT5YhrTyJ52d9DbJgQlVskMNgLfkFxg2w1MxiepkbmGS2qR/amc0SOwIGu5m7QeS84Gi
llM9Wak4+l0zsU4vLu5jzjD6pO3ScChvqftqu+6WIxkmt4/S6d9M4Lk+VDJRbYgBZx6+C0P78XdG
r/l0Ma3Jym/FoMazdlFM6Q7qii2LPnV4ko04ujQ4jsw71uz5TiAR/F/Xaxqx3XIFY0/1TcLt5xHz
koX9LeW4mO0U+9cqnTG9VWTgskeztGhsjBcru9hYxhvoNInDloy7si4QEGltOFVmhtFXtHGOS8aO
77H26SKQRUfefiwLeiGHbLkZmLgHFs4y/TTWCqXdqehDfmrtyMAAawPRcun3Vg/ZvHqf44h3eGfM
1MRHSPAfbdPIQzVH5t2rm+osU3f4E1u+q+CbWFJgriQXdvVXuLJpCtEW6t2iq5EOVxQP9OKsTo+I
YhTyTTo2k6NlE3DgYCduwIlDl8vQRXi28TPXv203Hm0mhUwT+pvZ1Z+b2Jx+qIQav9YcRTMh8laM
cwArHD20i+HebLYLETXnqG8tLF1Fv+IIN1uzvmRgOUCq5vGI2Ea1SzmzdoEiDTKIqLy9Wuu3GOUw
fdA3EfdhNtfZZvNIUlo72jn1smM3mc5Dx1V8vdsCG1wO4UhVO3I3ktw/TTyUGemmfU4W2hfwkVHT
txOjQddPVSECBZpdLRos2v5w7Y1hdBA0Y+U9mnD4I8ASqfWr5jIDWxGenTgmdGldWjTtGY+pZbwD
VYNFQD3H6EF43QjKyb4TrKu5xvUW2NiLl2PSb5GQMiq0iyzGVmBG9VZnLSo4eDaUYGwKvLrnoWvf
8ha+gtwMvh/N2Nn+P004eHwib1pDkJeasIvBchMrzKNYehM5szZVIS8e7a1hHeGa3Hcj9KpbOo2W
pkXBrpJz4zEhnEb2/AGOxeHd7lLAaE1cc3ndjDZn5UBswLEL4IfqKvXD+N8HtL1hKorBaT77FqvL
ayOw7t0Hd3MYDkttQSLtWG3i7aP753EUhUfmOiUBTj8W5VK0BsylZdek77SPe7mo2rMWmzHQ3Jw0
Ydb4yT86MYT3iFzplo/YLR1coL7wWsLAAuUdKTKTijBXNvHqUYk5iNBm56mebD9O2KywrjjYK3TV
A0NqvtzmgRfss1l3qF4YjdqrKqf6g3zHzKhUGf1nYVptkKdlI76Y28pzynTC5lnGLtAXzNr9e0O0
PGHxYrsHs2MjebTiCAqXm3jnrOyivwo4Pxr62FwBY0cXapqnm0pFCSmHn8Chw7i3O+ydA7GPjP0e
bFCJnaDnIsayi78BxbOTAl6A0tjjuTomIWb6fj44iQQMiIfKwT5mOyxgSSsmQSwICl+r0k+2joth
XL2r61gwuKaR7MrAd4HwWy3H4thDH2BJVCnz3as2VDMQLKRFa03LIGdLWe79dgGQT+KSe1zBqbLP
dKsK+uk6e58wO3+ko/Kf+M9kr4dzd9xspkvypFhuWTtrtIfkyODdYyKmZkM+dfh0z4bHYpag+Yzn
EMgpXre4lSYrC3v5sIXjfliJFi/5mLM2n7YOggevs7vhwaTdpHoYkGCin5INHyeHpThP4dFRZXXi
ioniiNZEL1Os0sJIDz4xyrjgNcH392RMqc0rB1PKWzyX6qbUMBnZjroao3hYTO480KkSUPAz536z
60tDfTGZCuPFNFmTfpkQRY9YnYqPkUDd9IMpF/IZ73M7+VID48kRH3sz3atsSSh8mRVeHndplkPX
UP9Bz61yyOio+sUGTbuQrObuenDpzOHXVhOvuK5lpvF/bZTWz9HosoBLcXPnOxHpG0k96422ETrH
TS4N55TtqmKnLeMvYlPDcsAh5/No8SuPrhEcSZKcTRuAARmpQpoMtbf7uXLYMlkycR+l5oJ0AcNY
ynUHTmXBD9XG6QaQsMn+vyNsxNi1bfT4JfIJwJpJ+dcVHn+shQkyYJ812Xi+GKFP0WL5Z2D3Ayt+
HpPAXMY2vtoz9+l9js++fMpaF/YDUhazbzG1LrjDwWKNZ5k5nI9aub2Bw0tKRabOs8jgqh5PLvRL
3w1obnDn3z540kdD8NuzDijH08dYDYZdHei66r+gY9MS3jYMIjaZiv4aD626IBAk2R4nxCYWuA5f
OCdzOhKJAuaktxOeY6Vn6bjCP1dZqvK9ZfDG2KHBYkdMlDsFxLvWGxLw+hX3wuyO49K6SC/dQv3P
uFJeRTZt2mPec24VwDw4fzKpskNOU+hKgDfqjQ/cntHZU53iMARbZd9rq2rnl5S8Z53tC+hE5MTy
NvZkKAbRdC9lskysLiChEiKQWFD5ErQaDImtz+ix+oYhy6IkeYEtYkh5U/Bf/ANWZQmhIqt78bsF
Ju8exo6peZ/BJlmwq4jUL0BQqWq6CH/bUdWJJZv2UEMX8blGq0ku4yGb+E6y/aJpuqB3m8eB+1dI
KDA+xPMovzNS9w8e39ITVdxqoMpvree7Y5jowe0UgT4fSKCAEC4yh3h9hyDv2v7cHeQCV67oWjy1
uKqnb5ZESfLjNTQMP5CSLgieWvQBhhZCZoQLM+vz4SVxRpbp9uBVxRH2j5B3NHJ49ZOyq2PSRgaa
QBuVROMorWs0YfmTa5IuDbI6q68YCIpAt6Y6xTO200NZoz+Ns4Q5papEbczJmI957R6oHmaWjuXU
9wHGOjtESp/wXLEJbOHiZGP5Nsxent9y05tqDO6r+ddPWvEXoeZ/zs5sSW7kStOvItP1wAZwdwCO
tum+iD0jNzIXJskbGIvMwr7vePr5ULphRqZFGFsqK8lUVfIA4H78LP+Com9hSM/iH0d88HvFgbE3
c42QTTC2CISvIidjtNym6hkmp9pAmeiQE8uNaxPCM0kdvcHC2JSptnI04dIUJRAfyQVwPCL3f8xj
M2x7VDo6hRxZMKPc2eaGOFaBMheeIvPtDjras5MapfPDbML6FkD4jOhSWeyBJ+B3whgpluB+pm6H
ytjIsL/o6NugFqhC3kcsui0SgzVVTdm0O7sCok7XUg8PZHBx8Yx2G6gDbtnehTvYktWU9sQtUPXa
0etcgd2cihFcORr/wbrALxMMc2lMyWesome97ztStaumVb590EVglU/pwiyi9Y6EzI+xn0Y0AXOU
puIFOV2WxxmJMujgrik6aoI5iD6DCq/VZwS0BvhgqtcU415ooFWDhXU5DEd0FcMaP76ctOcJ7Tjq
qI1wFiHMwjPsre1EHbPWmduxoawp4/CTbrEdXHU9WMIEiHVSwJszGUFhDoIJZbMt3aF9VekyB49p
zxxrV6NzQ0mK0ZVoq+ciCrx9ZFuy2gXCCjVALls9ZWPjPbZd0j5ZtRe+jogqmN9txBkWcXdt/QJ2
OIAyT+z+E0l7iCRJOAJISOxq4CIPkfep+X9pvILGqdEG4ZPRTcY3mkTTgxfEysdaQqNvi2wfyl83
Pnpyn32K9dfK9GgWEQucJ+Sw8T9Kk6Gb7lOk0G9Lr+XhEU2QeKyqPgu2qqyUwP20QrW7c8Ki3mYW
xNC1stLp2ogZL+I7avVPY1iHPzwQWNYOjHuYfdKlCaHE92BlbekdE9XMkTwiAH38hDylYR8npbuR
vCdFmBtdK7vIkfpOsERh8sGszuw87xauS1li5VphE5Q5tMquMyC4KWaqGGvCOgmVte1w6rgWJQNo
BNxw1WaWx723BQ7oj58gBXlfYYKkz4ykh35bM72+cjMHVX8EgR5mwejlSEnqZMeAyedfoVn3X7TZ
61sYDcZEC0NPuF8LREK9wBra7/hYVkN5PVf0hApAVNxVd1HP5A9/YKPsv2FrA0AFEM/MyAyZQR/K
pWcCHkPmdqZBRlhH4VwDiFGFUV2P+OUWawbzjILCrhmYC2JNhYGvrZ0atWHweeNdb3n9fV+17p2I
iuzRQcvQvzfGBEda4fcjPsml23rWJrfKhrzPL71iK1C9DBHXr6JD1JX2l1DhTnfFkN5tnhqyF0jn
qQitjYdrjEspXaKeu4IHOSAxYyDOb2EmePBrFf1lh1b1bKsagZu4N3+mceodgcFUf7eR2d7EkVbX
ZRoE6V54PZZIHuQI2nVDFv3KpmaRbZVz0GOxYzh3rs9w664J/dCjNiQlvp5ssxY3YJ6b6iB7nhjE
FspGXphD0ipGHVWoIQtHfld9a1xBsm+GL3DSPJO2OwUpIu41rOPXQnP532cqo9fLVGIuvF+2alR8
mw5dTIdJIO+FdQBXCkA7X47cLxZ3/ybHMNhaeQiPHfp+jvpbyg7Q1PDjKRHGOEbCEOvScsYqeCbT
vHKcGEzsMJUezuZTHzzUEM26bTdZCVLicyjlPWAXowOSSsp/HDHJYI0phizjSz3c9VwPn4U7T/cY
BjvlJxyG0m95HtBSHbzAQfEhKiMIaMu3Q6AWpFIOk3nTQH8xHpRA8CI/WAFWIUi7T7VXfjaUhwyy
EdsI5616Yo4oFiPgGPl5O/SQ9HB9uwCV6g5UCSsGp4OBekdpj2h78XuPPkqnGDbYZZf1LwYTwVCu
7baEHkY7KhqDA71m5KKFnJfJr8LW9MasiD5AGGnI0Uaawi8BonIl7PJirjfM1eGA00oZ3WeFCRqK
4EBH4hvlNW4boReI6Ey54sry6hubkdOL4yP//71FIyKlU1IEFPnZhDFqjKYDshGjKuA4IwBPZWnb
Cf4gLXRM6yXL6hbZlqkPA/OWMrIFupfC1mSILguVwJGAOAJUTqvZoBsPM5a5Fb2hK/LdkZfXFM4h
s3KYGkE9GljgaftKOm7SIB9CVoIaLMInzuNCOy5fkcrN9sFgl3tZUXK/uvaySTosOa5cTzCZ7Mso
+znGUsQU99a86TE3dzc4d7Mbh66i0Rp2GK79NQ8wWA9pQflxFxluWdwLYXTVrgYaFqytPlfpldGM
pgP9WuX2bRIkACbx34N4gkvPYWT/I4spB8d8VUDy0z1MNsJmTGl/7QwBKrpRklb3yFZzlftJOd4W
TAxMb1W3QeU8pRAu1SPshSwNVoCfjC3QNmCEJUpWAP684YVJIFoMkWcCk6djFIDlKA1xm5J6P1vk
INnnOc6jR4eOLbUbfeOfWHOQ2mkV1J+tpo6LDd4K+jrnXH+D7jijmQx/d0tBRrOIWaY1Jiub0mNE
Sb3InOuoCPgLqNyjLYjrgkaoszHq8o7xWoT2aTjLyvniWO50QJpAwZbNsSWkmSdXnRuj8Jsn1VUj
y8S4b6iBgHBY0h7vC+IpE1FGCtm8GRs3cEC9ePIpQgoQRFTk5ekxYna+9gAmd+VmyGJR34KmjbJv
eQh69rtynL7DthDQ+9rxm3ZYJ5Fp+J9CA4IQk3VFhgAfthDO1wJJD9dYBeiPiRdIQAzJAHV5yRXg
o/JWjApRG2YN9g8PTzgfShJex9j6EI2cvTHTvMiocmje3xqWn/ivXkHfCq0ygjKyut9Lvqhz4FjV
Lc4FmWlVt7LB+/hLb9MA38WdKC1ImKbrbhlHwZwL2mHewkLAbdhlDoXcS6tm90ZPKB8gTzG7tzmu
Ki5joInWh7dN6ecwv0HY8ol+Vwh+jTkoSYiGkg8TSlJEFZAg3KQ7xhrI0BUBbXYeMPCuAsRRDL8h
Zy6ZI6YY9cn7dJb5uvQtII0kjGGunxu6VFTqZeaOv2ifA2Ol8pxALdBuLBPakJhgjf2r9HjCtaUi
ehTe2DVPSRrmap3RDfo6EYsZhxpOmJGBTeNTQ3L9KZ17g5MVVi/o6KhDVVrdfFPZPWVphNzrzkF2
IXhWljnSzJitxPlFjaEgrzHeEo9pWOmXGYuIINgJMSPiMRL9kf1wrQRdLOXHT3lRBP59B0d/h2UG
gulNMj92Fup7iytzH3TPakytcOv1E9qpmJRVefuZaycG8JxlefEiqoDjCQsm/EaI0V+baXBpuKQz
5rM4j6tPlmF7JmSEqu/pqKUzgIlMqc8T9YF51WKN8b3QnY5eABihYDbadYJntPblQ1/4Ap5QlVAS
hYP6KrCmP8JDhlNLvmoHTy16XfozdqRUW5wc78fUj/3ekxYk5bHMrmtrgdzTJE1fSGCnA+1fWJRa
Ou0We2akEhH2b1ECAzYw3Wb2VL9AlIjGx0Snw1Svil7wdy4dUpqOpLY/W2bZC3LfwecKjRqUk7oS
Yl2e1e52pmKG8BJQC67n1pPRq4/g5M044c14tGKvYFaXtE65F91MAooqX7kPoy5mKFNX6LsIklZo
tEy9cO4dHbXOh0bfYQhNyg0DhMluUmT6GyPn8nOnRI/CBtZkTb/l9RvmTe65Q/3NQt/HeB4giRvr
GcbXuiRIqyvLtWr0vwrX6PFjkH34yyU/Ta/qHr0IgR+Ge0Mzu68PEoJyv0FkLgMb5TVJea89PcCG
o9Iy7L/pP9kQuw2UFsqHFMx0sbVcFz4ispgoZEMvHhiv2kYafJIG6m5mNOL1sDXmptIPQVxDKSWH
8deMOBH+QLoL2aoIzpyx5fe55W05mAX4Y01kxk8BdcLCp6zf+LOtf86MlDBn5hQ8B8hugLNI0F2G
T2FglUlWKNJ1M2eDt6EmEvIvL4fAu0Y7mSkxuj/mRDIMNp9ZEwoGiAvBBKRdwIjsUbYGNhUVU1B0
Hx3GlIPItjYyXR0zJZc6ADEuMCciXDRqXbOFikJnN9gNEpJ2j4CpXEumcU9g5M1kF5OdLBNyc9I/
cgRnkbUKRZXvGEr7EFgxfz2OQ5E/Z21dM/CIuykAWbnIdlLdgujbhSSoMHw7RFWQ1AvS7x0RbLzX
iSeSayvuorbZmVPpGi8lslvut7Lz0GVsA+6dI6pboPMqi/9OE4/26RMKBymJMcnzvRg7M5lXSgLj
ejVNJ+a9EVg8BInRZZtxvqxajRALn/hriQD2/AJbwAlQ0omzsHss8Al8ZHY7Blgo6OBvBLa75HNV
aYW8N0iFfWrwDsmKXfBO2Hfa3nccniw8CGQ0/ZhaHI3DNGDKCi1UrvQUgMF2zYASggHFopsUBPFt
2QXFa+prjwaAZfNn6AbOztE9vaZl/D0dgXfb9Usdjf4rIzxd/Bi4KLCJBNdNemT4df2UI82Acjw9
wAffrmgNJAgEcX8IPf9IjLCEFEdiB7EPF3I8a0qCjt0BS711RnM4pLNZXtfh4LdPgH1G+bCIBNT7
VrRIFmzKrppwE+l84ogKYcw/YleUhY+MmARrmgmcU2ngVrPHrMJ5xZmIQjTWbchoKe52lafd+0r1
yZVwk2pbWbH5lwutDy49yHzgaPjaVDfOLHCmoi0GQGvmSO7gKZgmIKpo3ltFThHUcTb0KA3aO8qn
pULDCUEN054/1wYwq43K7OFrHmSjt0+wqpzQbvI9PBNkTDdijSR7jvkgwQN5BlT8fTHOX3OGYABF
rXyOJ2gQ3O1rZlLOIn5JhrHqha3LJwZ0er4KIIAmFD2TRnKNuFgdQruvGR1N5S3jyLyGkmPn8mcX
OuWzNjpLIdwzDfYM8MbgH2zzqf/k5HV3A4jHPeCYY8DdSQSAi3xAimDyXG9p+edIvHp5P7/ItowQ
sTLH4cWED23TYYIeavYZWzjivaoDyVKADWHuPTJg4h1nho4NAplnQ+/MMT+Hk5vFVvEYeGWGxR4h
DqhkV5Bf+2ijHEGg0l0MUMhOt6RbMzgMT5VynYDCzfdFxxQ0AIOs0EcHX3jInNFOOPd9bX8DXVnE
Ld2GuKIvMM8AJ+VBQTdghXgyQ/0ZBGx0OzdZWiBsoHvjUz/rAQuzynPM+7GyWvNILINESBVWf6/x
vvmUmEbpf3HLzrAXyQlRX4W+ELsKIsYRU93pTqmJmawRObcTpVXztXeYwa7pxIlfdFmK6Bk3hvm5
MlyyNmpBd11oXutn/BCj54YpzhocbGn/YvYwl0fcMr3rrMNXZ43mqcccKsaICCoxzgbXSO4nn7gX
oCZREkhjG7mVx/Q6zuA17prMnaGwDBFHdDxWSOYhAqzo/OJ1hwsq3tGWg7kDUqjeEK+tlOxBAHTp
YVAektZ03HgTcD5JdTO7cx/jgcpy03TzQHUvJ+NTqScDnnG2NLRvZuDkwX6IYepgo+TZ/XcL2cXk
aWrGJECCzmxoS9iDB00GohXd5ACtqXFn9LhrmmuJnUFmrDpVMoepNF4giNmXwp/6B8gAwVz97Zp1
10Nb7MsJGiW0qHakb1mAW8unTV+FeWs+opcb4/jtG4z2m6dIIpX3pdVFP94C1DHK4JdHsh37O+Zn
HDAw3yNw+b3uwBvjsJZB6b2j1pux4VCu6QUpQhYIQRzwE4H6YE9Un3f09PW86QpRfI9qq+j3sTIq
BkhWJVW3j7nIOuh6IwShfO1mQDjlgXFRGH4Le0XEOky4hU7lzsrBx9nt3//+1//9n//3c/yv4LX4
VKQTVkb/Qv7qEyCQtvnvf1vWv/9FWF/+56tf//1vyhBUKm0XRReyNs+mw8Vf//njIcLjjb/7/8gk
yFrYV+UP32mrakPlM+xTM7VeHEE9AdsPnjbEeWy4G9ObqF5qzeR+TJhrRcCTzv8a9+2PES5Nbrwi
PDidjrdMUN/+GKZ3kzNw739LLOAeG0uV3lcLTku7FX02ZXuMVKADV0lISvGHK0PKt21hutKRqPZL
9XZloZgBGaExvJArJvs6m7BlcQDHua4T3ECO/Gn5CFydX9Py3j6uRHBOakvRM0cDzsXO/e2iwKZo
JbngvTEAGZpbLTsH4chW2dmKeSyjp9XAsSE0l41tfbIFvFOE8G0v5XaWLm2hkmnqBp/Xwjw4tGlj
mlh1R1KApeaCTzQwuE7GuOwfB6vz9THIKGxuzj/EySeTpieRFNa2p4QCaeXpt88geEGzHfTmw+Ra
PfCkcvyOel6/bYSJVJckqfk6CRFcnV91+X/9bddKS5gWBit0MdkotqWWXf3bri3mJglt3ykekXrE
xKLMdXbTJzALoRHP7Zp2sMt8GY/Zq1DjznFhm9ofrC6Vq9itgv8wxdvVO7CyddOYxaNfDO1Dkkn7
MWgWmC76iBeWWnb86YNKbQsJMM/xlFq20G8P2ghpMBBQxWPTUlnmAD/WkInqXZd44652Tf18/sWe
fk5LKDYkeENtsy+FefI5bQR7qhH6wwOuk/AWQm8Zs9DHQFguyg80/JkbOaTH51d9/0JZ1aaBryxB
Em6bb5+SHgcPyvDtoUhI0Vez4fwVNnSwmZoZ888/XottSmdM2xa6p6cxhr1ZmbTY/AdG5/KZRBHd
Euho0dKNgk13frEPXqeSynK1sBSDVvdkpyhI4A6t68UYaKHzo173Y1rYOEgBCfhrFOvYSqaRNW3P
r2u93zeKhbXDVySOenL5Yb/tG9sAPCq81H8AfXUsDVmnu1qixRvQa8FUu0GiPhrm+kfmWC9q8ehZ
J02Lz4CPYkVNtHUgPgzUcx76L5+QLHnyvF5dOMQf/EaHgpMutEPT0TRPfmMVlsHQIF7xMCmcSVZh
5tCWgy+trvMG38coLaqX86/lNOCyu11BnGKf8UoIIW/fSki1POvQUA+Csw0wEP5AS1MAfLSDgrNE
ReqgHIPpPfSTdhdhibs+/wM+2OjES4vfQXfLcuTJRk96C5pIF7gPTjeKq1Q1dJLK1AeM23cXljq9
2YmRaoEEEWcBtCGXId8+bBCPfqez0nlA0M7blPBqd8DvqQkZ5+/zuLwuyfxW8F/lxrJ8VDaKAnBA
PWeH88/8PlbbnuXZ/BiTJzftk1uuxcwFHP9oPxiDJ9C7HbV1VabpV9j0ZPoFUqx9ak4bOLLRhZXf
f26uJc2iWnOl8xrevgFvHmrPLpV6APLBBNSwR3cz0n/a6TmxbxhK3adgjXZ+5yzgEF1en3/w9x/b
5nriarQsUgrQFm+X54bScAYa60HEZLJWPBQjok/hvJFR0/91fq33Z8lxXROjOiU49oza3q6FxTS+
G432H0zgjDuz8ZaCLrT3QKTbdW6O8f78etZyON9cTC7YSukSZGAkm0hJvV0wA3HRazNjyhcYVnmN
uWEsDz0TT1rDkW/XO6cdzKsMmxtEpKYAmzt3duTVhKnd/KlBcvKvArC9XAFsdb+1UhglRz/2UVQv
w/jOC23v/vwvPnlDjgOenbPgOiZ/lpZ3sg37ZuoQjLXyazHn8wG9sPpQGJm1YRiXPgSheen8vV9P
msLhkyDb69GxPVnPBHKEAXpSMZ30cKjNB4jriIj66PwzsEBdXO/OP+A/0eu3T8ITglcytYual+b0
eyfxtAcvUQBgqq6ZI7fPnjKyvVIiXzuhOV5FcpZfjUEl+MCNwEHKrE32M5PrjUn9srWFGC9c6qcB
6D+/xyVjYEOia+idHD8rRU+lE8gpgZfJsxBPz1r+GuLSD//2S0ZwV3U4Lho/ZhrvcwAziAyjjPqo
MCjSR4nb6fOFF3RS6/zzg4AgaSkJh0xVTg4kozoLuGTLJwmytF8jCA1IQeHTxOa0Y/Me+0hAxDRm
ETPCqXGSO7szzL/TUkThps8Uk8bzv+iDPWK5nufZ2hR62S5vD5FnGgNJ/9gCBnDSnRdb0yPaUtOe
voN8NS0aRufXOwnFywvgPrA8xwHpLExxsieTDvubjjbHdYViNLLBqDgNtyJxGG5XEkz+QVe1M97V
dLafcNfs6wtbVCxR4WSLksdy6/P+LXKwk7y96VIcY5qwuQ7HdLpqsahDGNQcv3hRfUeyr5DRCu8X
39pf2TKrofyV3EsV7XIH49QDVkmIizPXGVcuGChEgS39d9AjsBQ4Q7zyQyd6nKTrHiKZggTJ6DAC
mf1x/iWefjRNycwHQwxScb3QWn370RqFliFVe3pV8tNxu3FsxGvc6J7rz11b2BU8nF/v5BpxtHaU
Z0ONNgXDcO+fSPxbKheKOnTRAjeutPZ6E5InzeeROWMVwHVbpdnE5X1hX54Ed5akGuXKljynZVrO
ycl14CbQ69ftUbVmeXDpeGP5MaFX1Kpm7djVuEVrsbiwOU5uaxbVrk0dYDnCXpQcTzYnbnlTBtwT
PwLtaiaHGew0+95JGZccKrOspx2CX4ZxNTZW2TKwB9ewjjsmPxceXr7/IZ6J5IjgLrU1WcPJB85N
oD01nK8jzj7mcMOcLWwfMuDkGTe30zVfVWc50Ho7Gn4bGSDSk6Gz1o7Tk9tHdnPTMnA1v9DZtWmQ
oCJsRt8GubjlAOZFcfMuBuSXPFQocvgbk7ma97NRCG9uLSD7BJ6wq82HEtHWkAq2AiqHoAUi9sCi
25AMrZwijKKjobTMqwZpIIx9MjUyM53iwlhq0MiMjkOXdT3+jRHo+jU8KSN4kgPCzM8x2Pr0E6k1
coTjMI6dWOEfgSz3+T377oxQm3u2lEjVUM4JZ3nFv+1ZAVwPOwQgSk6TMxxN/MFZMV1EDUfM5S96
KvrCR1s2x++Bhb3PQM0UFn9ovtwSeH5bMGmgbmNFlh3NYWw/o5VbPuKJGlxY5d2V9p9lKKsFh4Kb
9uS5StRbYvDm2RGsBjbONA2vaiUxalG9xO25FFdGhsYi/t8htCfsStIya9ZuOCUXcsvTSM4PoaS0
gcdYdF88dXLXj4lE7xJ3gGPgqeFZVWm0y7GlPuYY8fUIzC8SkFFRHql2qwsv4YPjIehKOXQKXOqK
01dtIcxXlJGFZQjMwrWT59F9hozRdlh24Qin4wq4j4tPJP7DKd2YT+e31gdfmnpGsq/I6JX854r5
7UuHWSPmKQNIGeQWiFfgoNkvI8qiP9/BAkybyTUJhNd0TnKFfig6FyNyvvQMMxFl09G5ldqf7F0Q
D8ELSH7E/88/2QeHhi/qIpNIzoRuzMnmiptwLMMsDI+NwhFH9c015EEQ9R3AMltgh3F+uY82M/LL
lgkAnD/Yzm/PTG0mU8s0LDwOTso1OiY18c0neIxjskPlAZeUtERiY4rLm8BnOjDp1ro36+rn+R/y
LitgM9Mdp+XkOksH+DQt6dUIeKAOsiMKqgJr9dEd9RGezph8VXiVzqsKyyr5fWwA7a0pnkS0cQqa
xatZ20bwK3FHs7z3O4HaKkot9ewYKyYbttzUlhcIuSrIJeNjHM1DeTeDSOrvK8uF6e+ZaBw168zv
PHkoclUDwAFRizbn+Qd8d4NzmUq67KSepMJSnVT9iETiHy1oxGjA6q+LWOy+7XvUXcEN4f13frHT
1g/3KG+TP2wgxDRVTgsPQA25jrgkEM1LZb4LkRX6CcUTlexET86BoOZSjeK/Oe8EsIFqMebqn0rc
eNIb/tH8UYCF8deubqJbDLOtcoeHr/gZk8NaF7bgBzuemoyWu8sJc+gAnuzAqTDh9DbRESnMWYLT
xqpWBW7zbM9CF7ctQ42/z7+dD+Kmw1vhtVACSnG650cnFrTajeQ4TF6/wVbIBhHrRseYMLYrpWhu
Ghlgc1gG8fP5ld9tAvzAJTKqhG0uKIYub5+1SS1MmaqIfejgMguLRwQZwM8uus5Aed+eX+yDIEmC
b1N8wfCTdFbfLiZtyABWWeGiJ/V41cKvXFtT8r+4hIhTTI5cJRwKq5NsfsDgoY8gPB+bOaGbCcAZ
7KhpGXh4oqmEkEKH4dAEDs5Ps+35B/zoO5KamY5JvFya1W8fcAaX47WqiI+YCaW070Sxb5Ec3oSa
5bMG0ir0KLUOxDzsz6/8Pjdm5LDEaTYs94N1cpjBsMuh85Lk2GpVuPehQftniylK+CgCwVB3xKkR
a4ti9P986y651HLfU+XD23n7yHWp5FQbfnwssXfZJkNprCbQ7DfjGDuvIxZ0OGEEBZwWeq3lhTv/
3eZdGuU0500GhTTU5PI5frt0gY4Hke5mcXQg0a0L/q7Ps/CRAozN7EJ59e79UuEwjbQYA/KQHNG3
S9lgOnL6Q+KInbOAgYenkwvkfBU4zbidkN5j5GtmfxqIeKnLqtxC4PvJW98uWqfA9SdTuscU7Y5r
yixUrPAEWuVzG+1bZh8X3uf7u5crgULH0fTPTIer4e2Cws3wzkkymysP6gDMSMzD4/jvysGGAPeS
aZVHGU9f5oi3hzA9YDqKXTGiWfOHu3m5miyX3gNDArbVyaZSTpwoP/DVsWkrb9+0IDuRpcg3qnbl
CqSu+ZTDT7vw9O8O77Io99RyfljSO3nbkY8k5mj68pg2sRMC3u1mwDID+frKI3U/InCIGrVrZ+6h
Brr6p5kdqzOqJNMQpD/E4revXplWTXSPbRSXGMS/1C7mAah/FMUdmKwEjYyggWvw56+Z+Y9DjGSI
R3/u7ZqzgYVjFvQkc7iGQUip4q1vFN69xuxkHyxSbwBis/jCrv7g1HpLJsmkSwmLr3uyqsWAYwha
dZzMTJqoUTUNwk6BTzPWCsHRnn/GZau8KcGW94ocJEeIy5zr5+1qWep2sWHk6qhKIkMbuvmaob21
i8Lph0TM8Hh+uY8ejjqAdJHEgwv9ZOd2MNkixJ8kghFTtm5FhE+eCZ4lR53gQsnx0X5deqtSkC6T
KZ8k5pVVDbNiwHJMO1wiTNl5BwO17l3u5vKqBfL+3EaWtaF9WZgXNo714WNqohM1FwXn6QyjRvoA
/djQO0qE1zMNunkuizXKOGO9qqCV+FsvAoa2xWrDxFsX716FS0TgTR79r1Y6aPT7MPZX/LMxGpnI
7E3mbs7RnHgGXeGLC3CAjzaBi44C0Y0eK2H87SbwW98P6ggy8KwBIfaAP1HKcLNDHlPSTGFiXHg/
7xIdNt2CnGDDUTZ57kkNMwPCL6spQFw8a9tf+DnWewip2d2f7zXtmJZ2gCmyE062tmr1WJlmrY5t
UbWPGCxl122LulPUzOpCbHz/veleWJImJSk8Cc7JA+FMYBuoUrgkqL259sNWbLtKofUc9fJCIFy2
7dsDuzRKTFjH2nLeY16SwG5q2IAu0H0N3CpABtkVUfsFgHi/88nAtyDp/c0kS/gxJqIs51/q+4ue
5V1m48COQCX/s/N/yykkYktoTuTecQr1fJOW6jYpEbqlxebjRA/sUIQoCJxf8/1JZk2QRS57lMxY
n6SNiDHiBzgtehW06h7MeUTGzB0k/oxufmcX2Cw3Qw8BuzB+nl/4/T5dcid2zjKMXHBGb89Fo4ey
qkADHZ04c9RtqRoE0pFLrpIv5xf6aP8s1fxSVNFGOIVS9IbdV5MkXoToQxyx7i5vIid8rk1e7fmV
Pto+vEa1dG35gKd1ZhK2ZjSJQB/LsDZAsDktbpRRHV9bw4BkXJJX/eckdbNvQ2fGrzZ34+fzP+Cj
d7okETRoHEERcHIDULuWhpFNzhHlqPneRx4QIyPq/T+PMdRrpIeak8K05hRs1MeuMlw0E452GMc9
yqZtpfcJ7cU/jjKsw/0JHI+mM0OSt3uE9u2s59LF2BKY6XdXzfk1VKKaGs78df7NfXAMSHa1IwD+
Lf9aNtFvR89VoQI/7dnHsZyMrW9a2Y4e97ju+wpzbbBn5Ni4LtuMSi98s49WJvUj5Diu5OMtf/23
lZnzLPBwYg6U8ewbkknxxstbWB7cp0jWxm62R9av24ApuzR8+uBk0Jtk/MVAEvDF6ckooh4+adi5
x9DLoWEZTLemNk023aCj/fn3+/4WJN3yIHkSbEwaKif3RRgb/T+8yyPcYcZY/hQNh0zRVKFPjNaK
gVPg+QU/iKU8lmZAxL3Lv09fq1EOblnGhBcrQEu5t68620PbJJI4KA5FvXGR/Ti/5EfP6BJkLLYq
u8iWb78kdcNQocsmj16PxnYAgPZaCbgLplsoNGYS70K4+ejzAXGgTelQgwKfebseitizOclKHqUS
oAv4RYiQzRiSDPrPYzVTWYpdSUfqfVsjaqexKs1eHufC9l6sPuw32h6LC6f9o5OA1IdNU4iQ4p7O
2ERjIQKI+sqxrFBPrrzM+IIXQL4J+gJwu92IZo0S4/fI9f8QsklgoQ8hXa3B+SmQfic5GvL1CQZ9
JOoWuN98BQ3W+dIU3ouwwFirEV5EvZRlf7xdBOkgcplLkSCdJZj/fvCL1g3LPqEHSsNq3wZJsFFe
4T91iJJsKriZ0YXM8IP9KVBDpHPv8SHBHb1dEHUCCNwDRWbfNgp/66i/ErnwrzAmYtRuN8/nn+8d
+mJ5qwi9UlAiBAza7+Q8mHE92ZHXySOiPu3aDmIkboAabqJhgJYwkhus+kgiuNErl1Khr2+LheQz
MPtF2iFshgsv/IPrWdBgYEjE5cXxPPnKI0aLU+EM8oilbcPUXOPtvgKTAkXVwRfyUA9euWvgMRwq
kFgP2onT3flX8sGJpeZckCjo5gCoW77Qb59c+bP2o64WWOEM/j5imn4cq7rZhlURXHjYD+KftACu
MnLUAF/EydWJfKBEoLQTxzjT5jUkExRRu875UsRz9Dq58XTbyt68EOU/eMOAxgEAUBEsUfck6Lae
7fbuaKtjbiLki6K41834QqDhskorHGVXPZKCd0GL7M0abXb32lVD2F148uXcnCTx3KfgeGzmYZzl
k8+M9GSMaB8F0ITb4reoGfzPcx+K+c9PE7gZm3brMqZHZObttyzSAQW+wpJHy3eZu3TomRZlI2Dm
w8iTOZPeP987HtEXpApfk1D1dj0cigfMY5l+1YaV/RoN5RzxjzfuCqgHF+7OD7bpMugXS3VPKnkK
CkW9LzBqlaqjSed2jdjriHFli35yIEK0y88/1wdRieQDCM5SggCeXz7nb2fCS+K5lyW3ZgZQ/cnr
qepW8P9wWZJ4OGDz6mn/wpIfPB+bkxqLQ8iddrpNYcTEXGdaHOFumTd1YZc0+xrU+xzkTc8/3Qcn
glamTXf6P6OHk13SRJi6+bGPzZO1YHRslDeGVYAr+AbmHBRv2Y/fDDk4uwFNA0rMyX44/wM+iANw
5DTDNk4D6MuTIDxFqZtHfgm1MhxmA3q8XKBviN4guyFGC30ikDvJGmKWri6ckA9aukRbKE6ArimK
qGjfflo4zFVTFWFKGmS7EzRBH6E508F9acY7G/MuQ6PPF4XJ3SCseN1rrLz1HOpX1brO9vx7+CAq
MEqlxAXlzMb+h3ny2zZLRsOkqjaT69lIrFd2RrYu09j+82T+91VOO6k9SkQd6vjJtW3G/kZ4o8L2
A1XoVmfFF9f2HuaorI9dlF/CcX/0mblYXE4SEy5oIG9ftcoBcnqQ1q8HKGHqeqqRcXjyAtt6ZGiZ
fm9HExlA10rd8ULS9sFZWoY/tEso5NHaOrln4tYQDsKU8TUSEPVB543Yx7GFZ0UQXbq//xkknUR2
rf/JdLULPeg0gWkH/prE6eLarVOFmQqoVlx7oizD36Iru7a8wr2v83cBNpH4+o45MO9DVUE4nrGO
hlF04Tp/H7rATTL9WXr2gjB5cp2T9CSzP2XZdUzeX2ERWk/R2vz/nJ1Xj9w4F6Z/kQDlcFu5qoPb
eewbweOZUZYoKuvX78P+FliXqlFC75UNGDBLEnl4whvI+T5Owhk+dG25xvK5fdsKtU2whKihoOyL
cAIrKnJ0LcWSNh6LY5nryb52imbnmfZarnK7oywnoD2jeFhAqIPFh8WitcVlCFpb6tbNr9hISpQ8
OaIo+pQtnPPYLHb6FKCaeP+gvvGICkjIDQ6eB+bMImj0ruhSfGTDy4ggneQmlcVTl8RltRVZxsj+
/mq3NQedGsbB7F0DYu1yNQvOKrYjoGsRtvWfc6TQ9qHo8IrB5Bv13Knr2q0pFE6ddnf4+/7it/uH
cZ4iI/C8Ht2FRWyuYHZ4A/6TFycp6PDl3bSRjujh2LvBJo+SeiWFuI2Bqrph0k+LkdvghtloFcjX
YcpzacOaJqqTm8cBFMv+/lPdfkCuVpfGsMoDIS8tTsXgmUj44mF+mUiqX6rGn581OOSXvC2DtZLm
rbW41nTaNrS6yeyvw56XeLkA7zRd0BhSwI4CGWrUv+EpZ2vN2TeWonBSkHkOE1ivRf6V4mTfDuiJ
X6bOS37htZW/lKmW77R5Tlc25dtLoabHJBDc6TLO4cghdMSueigY1fiCokh5Miu73CMrvoZ/fmML
QpFQkBOSWDX0vH6BftPj1RcUw6VH7evoS9Szi2QA81EhEDgPbbfyaK8siOsY7jA2V4Acj6E9qo/X
C8Ik1uPBDfsLfoIFZpu+k5yneAw/V3bt/MB+Qj/KykerTxa0TtyIe2wnCnM4mTlmM4RygRUtprv3
9+xtsHMIOFQugJHowS07YYXEG85McbxC6wBVDXOK9l4XZpcYLRmEOMYj2qDvJHvRdIA7CHqZRrEK
58uEvivsocwR5rxYCPj+pYFo/jbWMcqZqEEcjAazuvvP+MauUqkBAAJoXi5hZ/HmgxFpnSLpLg06
0ZcSPeQzPf755HmNcfz/WAouDMAFam2mdNdLJUY39nFutBd0unLK7Sg8W1pkH2IKs5Xx2ltPRZix
VRtF9RYX+wkH7g7hq7S9jH3SvPiaERxJeI0vNDr8lRf4xibxaETTOKEm8pzl0DNBZEPotdde9HpE
cV6TwWnwcFT14nR4kvWEVtVcvb+kpuHG1yKHBuVCxXn9KqOgkb5X6PJSDTNwkx1yJyFQtBzbxgJ7
6hixZQzQxvjI6B4trCqw8vAfhFlEszLyfSNSkHtxLxuAEulMLPKBrsuxOZYVGHAEfqePLXYH8bmU
NWJ0FDkaGqidHebbd28k3yIwKVAT6y6vZ6+ZaDTMdnPxrGI8TthuHRJEYE62hnDS/aXeej71iilD
A7LLYHFt4co1ZvhGkZ0rwZ1QD/4p5yTcg7ubkDDQ+sP95W4TD4epF7cjQykm6Es0rdn1lI2xIy8B
Jx81fhjuE34ZJ1FWH/EXSk6NsupC3qdZOZtvPidpAAUwTYQb4AViheWkYc57GRsn+YKyR/7X4DrR
DvUFJaso5P7+g75RBdKhVqeGzBdIwPKKSUkzRN2K/uLAwgKAlmYYlee4iW2noUVmppE4lERT4iMt
WcwjBVMR/Z1JLfs5Gllzvv9rbsMFZwlqkeq3glRbhot4QtAcOZqZvls9RDtM2ObnoM/q6ag3RrW2
p24/sjq5CDgoZq3aW9eHt49lOtl5rV+MusLKLM3Qgd/hVGd9ndAQ/xK4SG7jOpVmO9llYgXxeBuu
GAu8TrOJi9y3iwML1MiYkFbSL8xI6q3XpOKnMcjk36rUUJUJlFWw06b+r3e/YKDoJNS0VuBTLXGW
KVqttjPgyhsZiMrZaet/KAuz2flRU6zs5De+JQ1OgEu0qsgAlxAiv3Hq2HZoTg1VZv0svXE6I5qC
+KCO+N79p1Lv6jprgaquOFo2/XOdj3n9ISPuSKWpP10iENMHxqoO0s2lc8pB/53wvAUY0GhgYFIx
ojIhypUz9MaTesDf+ZzcBVQLi0vAR463UKTSCylTdWwoRTYDviQbVOXWErQ3lgI9xDQEgBQ0vOVQ
qdE1i9wzqy8CMPzeCKb8c4E9Eg6oMlkJgW9sUJpCzAVpTlEyLOdlkvYPztAjT4UyKvD+UWsuYN4L
3OtRif5eCA7yg+S4VO++ypi3oqpgUF/Ca/fVO/ijFwQ+NpniGPNHC3sQ4EuRN3kk194871q08n6L
QA75O8m2YJ3By7iWTUqviFSLNVs8CXUcsctLEQyiOM61HhSHOs5QdSzcDhOUiq7vSrB76wWDz1JD
VyXtsMRw0hcUPXzu4jJn2KWGtfMrQS5643fwAU1X/FNqONzdPyi3twuPiZAE8Ad1ky4nacao3IeC
sLjI2mqe3LkRh3Y0C0hYdXEctGZNPmC5HnBj1dVTrCqaev4yKzE65HTd0bfPk5FXEer0Fi6W+NvG
UfectnrelRs1otJXdtAyHqhlGS2osbnSClrWuHpVlTF8aeuMz1XTn8SEUO22sKSLGHaHbGwZGRDh
CsffxQzw94M/Dvv7L/rmWmXzo/NIAwqsCSFhiQqWNS68cxGZZ7yDWpq59VgOX6QDfukQzEmtv4w4
drqHUAvC8CCQDcE6KxdZ9DQIeuz7GHH6ZCUXv2nQ8Zto2FgKPgsXCrrk9cGKIzcCxCqmcy5qZ1NF
kXwYmaxuHWgzQClijG5guG59LKXo4WXRUWCx9t6SVv0IrlqVwsFUAqNy/SMMbngtgU1yHoDp7D2f
BTETHy+e1/7WMTNeSVGXd7xajsY6pYfi05OmXi8X2xP+RoXZn2N3GOVLVgQ57KR4wgn80LBNUm+D
eG2GcTOub8nEyBNXhJXtqB7pz+uJ3wBsjNYEh1wH+be4nlCsTzDRsPszFnnmf+485d9yGefPson7
lcdVn3CxFA1Idh4oBxqcS07qjNOf3gxOh0he6WE2UTd7lwJs5Wq4Pda0WpgfqjyCALbMGYPCKZnE
D/2578X0JHNovUhV4EqTj/rGR91uc/80vfERlewKl6wqxel7Xn/EIIWfWRpzd7b4esOXPqvIx7vC
msYCt8PCzS9Q3MwQh0SMizdR3tr6yuRgGasZyZMtkcpAbAYMpy+2kSsyD9XxqDmzyVI8ClK7nPID
9DrIJFntoXxVakmHBWVh4eG9Jqp0QzhTy/PoXFG0Z0h01Av640rsyqD3MGWfzxhxRWZw6iWFfbbx
8X/KD8hpS//BZ/anfy1tpPJop/utCIatnPXe/9HhtGI8D7PvW8fcNRPth4bAnjhYPfLne01HvuDY
QDCL5DYaaRf8jkOZ5i9Gl3p4c1SKCPXTD3Bi/tRgXY6OZhKjwvneLwyqhGvCYD7DMVmmUHYSJOB9
I2ZfSf2ljDusoFtMbRoth03R9+VD55ntwTISbSVLvT0wFnhcBccjQqgq/vrNZham1aM7hWddB0ma
UnttY3cqvr378ViFybBNUcfuWXw/iWtwZdpdeMazzkw3UdMprSi7H+gado7wj74LOHzvjZlpgyUt
os/vXR9ACfwN0gxws9ifXD9l7FXlCMUqOM9eCDeUSCU3Xc/MaY6z8Bf2gNEui/IuQKvLbdf46bfR
AkUbyhlad1AJSSevF0eRT6BsMwfnsTfwB9Kd4jGt/eKlNxB8rH1Wvf+wb6xHIwY9PsX7gb2g/v2P
wxIgctvH6eidm6zG07iyrB6zUwm5rBEaBUAT1SvZ4xs3K3o5JByUIQrTsLzUXDckAa9L7xzNraKC
4HY+V5Qf+sSM3KtDC/XKOq4YZACmSRKS5ymBrToYcfGUNUFerhynt14B2HIa1JxOJat0/Qpkjh4A
Q3peARYUFy0av6AWXu/DXs+eCqElK9nOG8sxIXEhjgFsVZSD6+WGMvVa3J+cczSmxSZuIYZU0eTu
jcgYN5POdOH+F77N7wC60bSgfDdVd3FxH4w27xJXmujSVVgZbGZhYkeKgojxy63C8rHuHRePr8nu
v6IAjytRgF1Jebr/G25vBG4D1oewiMrFTeAoXAbJodWAzxqN6tQ1uLVnSZxj0kCTpIxQOMwJd+8c
59JDZZyL8CN/qnJTRbM/tnbBkIsmwRBdUNMLdgUz02NQeeUBYv+ausVt0sJSqjxR9QkzsMU3tXT6
znjGRBfMxDXzgAhlVO0dHZ7mvs+b4L1gV56MvqUq4FEcUXOc6yczRCbwMjLxZva05ozXpbYpCzf7
ga3xWmPirdMKKIj2Ev0udqyzOB0itPAPNTos2xxnPlgZBp6li1WZMJAPl8Ngb9MRZVTk5PAzh4mE
A28QH+5vnzdeLzcOZTUFgoLBLp43zLVIF30QnNuuqw7D4Hz0pzl9DEGgvD8WkDGQvBD4ebvLlk+S
B87sIGNz7nkfR78odbGRFt4I27LP5TaPiuSdepNEHXR7uFTp/lLEU21ef8xkttHmHzRk00bDfALx
4MDMN+oTjLJ2RVfijY+pGni0mZiBq8O42KdmNBRGhI/CeRYNfYK6bvR/Q1Ebf7l9hjVKDW/6Yk/t
iMfz1OlPs62l33ECtFdC0m0IfKWQsYmBZlHeqJD1x8kU1dxa0Jbr8yg0n0Zti26WzLInv5LybFDh
H+/vn1eB1+tMH8oaKQuFFKNiquzrBasWk0MsTMQ5wLkGyRI3L7Tqgia5536ZsaPgga2wQKBcadMc
28CutU8jhij1ozPoWf1fWGuTc3GTSXM/DZij4l0jm8L65aWdG+HMM1hxsrXDLinOozmJ7hAYQ4lA
cyLxMdqkpomPJ8aDGPtuRsa5erKZoiiwvseBh3nP0ZB1Ex8cO+vB68OlMH/oOMb9RmMLi0UfmXBv
nw9plL34ZVV0mySUpba//4puIzQKxuwKrgoIF6SX12+otCqTF8HvTxoRHoNx/sTEdDwxGCkOzQSe
Vx/DcSX3uD3WpOpKvo+ep5pCLdbUNBujazdDxhUjx10isW/WS8fF3oom5HsfD7gUaRXECyo9ht+L
x0unooy1Ij+P9WR+s3GviHZt5jfjNvTMbjyKfgSjPEvi6crKt+UYM30IO0wqOdvgV69XLoKokEyB
u7OLAtAIZz3SQZ9oEQYuNEOyg28n+EbWPd6tMzFuJXLeflYqQKgKNHZonNEFvV4d1lctubbGs9MX
FsrccAnpJIz7ns7OU5n788dSEbHvv+w3vmvASILJGs1XGKOLK6MDKs3MHR9qzxzj+tSX0AZPulnF
iGM3778LkVjzLIQ31dSbedf1EyYR7g+T0fRnvdadvdvgF06CE2zm1FrrU928zFdQmIk2gEdZwLDr
eikP0eZprOL2LMBa4qSZ13t8/obnMdKNS5nmGW6q2Rqm9OZlKuwJvR+mW6DEGOsvFqWutIcqac5t
GCF7TzvMefbqKRDop4no6/0vp7bDVZxEYYmMHLQSgFI+3+IJkynFchNjlnPXDMF+ZL71XAwi2ERI
lO0nmIu7KSN79LtSmXTX9srte3s/qcJLISlUyx7jgMX9lCXAorA7qs+VBWEdRfzgaJdDjuD0LOMP
CBrn24m5k80vwFB8hxdxbWIr8m5wO8k5+D+6+cwP2MlLzZosqHBQ9g15LmYLFYq2c3A+wAh8k6Nm
++X+O7+5DNVaSj3EYjJMz20RBTvHRF4TEd6zM1kgWUtMM9NN2SJieiCiOAc7rkNj5YS+tSaYcjId
hmroTi/Dgo3ChnTD+lw3johPojDi8asrNQytK9pCnzxo8+8d/Kh3ajOqJBKpUfFSMDX08lHLOqem
sddV/7pwqLbuHLlfpw6Nj/uv9LahzFokF2xkcisy78U7FWkSuk7RybPGF047prOizKNtLtuGlq0W
TsaJhCAo9r4QwVcSdeHs4ywxm08aBqZhummsumpXYvEbL53EEsgVqHfVZV38KFRF2hZX6+Kc4uv2
HUhi/5P6PtY2wPb6I32pqHn/Z6aJTaGpdInUub6OHaKcHU+rrOLc5UXdMJ0ejWQXY842/wztzP5m
tbhGruSYpjqj1zEEtgvtR0gTFlt6WZzo2WAlDm2y8wywo/A2MwcnEVsHw8IJERPVJjPjXEzxxbKw
KvroumU6HGoM2pznqTYRs2mdaah+G5jsWFvhGG30arSYYu7TuXRBgiTSg24/xEGA5hwWYIOziQWO
ZV90bxzlqZ5d0R7v76g3vp3SwiWH8F1AR8sJRVxZjVeOdQ4qt0pOpeaYp0yT494Uzlfhx+nK9EGV
pot3SLuYklXJfFNQLuKgKIrKEEnanHXme5dsbJuH0pvW+oivkqiLZaD3AZ7gSuOmXvbaZRygsDXX
wxnXld47U+GWSLHouIscat9jyB1qYPnd3ahhkvClRi/VuETkaihJW3mZ/chmnEZeMIkewm+0Z4L4
Q2pj/zbtnKC0zD1eghFWfxmZsrJsHQWebPhmumdnGInp8EF9ROGnOrf2TpKF7RGUfaKdoIzScStl
WcMEBHJgnhJh9wY+0MJzNtmcT95HZG11FHLCPJh/thUmtZhg4ur1d6kZerwvQtMWz3FgJMk+R7Bj
2CYNpkC73K/n8Vtu20i+JKbZ/4f9RDE9z6XRdg/5FGsWMrVWPBvk53FZahcZ1MgNbQwTWY1sA67D
CZ6RPAx9+pETLkT3N9ntVc/gg1xRyS5DmF4COsCy8BsoAs4tYrrjqRHmiEl3FCf5FspM8+/91W4S
U0DCQA7IhVGHYxssEgsY5NEUMLQ+j27u1fEOOXG7fsGq3vOO5TQm2b9tHaWdsfPxLPP2yYi3yqf7
P+GNBwaWDeETpjKdhWV80gaZA0eeanoLY/ndglLxXeI5g+spzir/H0upk8TEBybH8sYLysKb3KSU
5xZZaOP7DGFi+KFlZKj/jeh02R/vL3ebKvJq4SbSUnzVF1z0sIeuTgVAAPeMG1zzVEjM4GC4nnND
dk94ruYb0IPOSuR9Y03VOKasJ+5C5loEDTsFo4opFa6wciq7ndm1pty6ml187aNG2yJO032OA1xv
7j/qzUdU1DGwD4qSg2vMspgnrXEZHHsuQLbSfvLwu74kTKvxs2zX7vWbKPy6FDqCEGsVN2+xZWUa
hw0CGu6pibX6l90Es9xjs5m9mIihnAtr7ldO5JsLEvSVxjvN+CVM0qrihj695p5ce/47RO36acCt
a2f48z+FqSdf77/J2/QXCUECPowQviFQAHUt/NEXwZhmxl7Ss0+VrmUfjc7Rf9gdycQ+zUo3Rj65
rPBJToc2PJua1xobPUQ0aof1rLm//1NuCgGL8Q6tNuChkHC4yq9/ie6HTeQ3nnkaeox2/9WmeGq8
feH7Q9o+itFJI6VHluvPcwrIZevWgP4OaWYVw/f7P+R2dwUUzahqqFmXB+/n+ocEXcMAM8FudZib
aBNZsX40naY89mBpzu9eivJRmfawnXXQsddLYX2Ljb3ACRTDW7+ibRPnlvvZlJE7fidN84Mv99e7
CcCoKCnpHxCazF/YY9frpcyMp1HXuqObusO+Kdz476nFTIrWjzzGtoCu7bfRg22LZHd/5dsRKUcI
KwGgFiiJGDcjj7ycfYnETXuMvQbfNkRFPiW4/T5oVij2vCKxg+OKwo/htQCdDQ/JxGp+bBo9Obtd
hZGcjX4owIRihz4dYl6FqM45ys4UZkGN22nfOR8dMURnfcDkMA+l+WwbqbcS8G5Op3oKnK0ggMN2
ZxR6/QIT4CqRjd/hkffkPsR1XZ/zSk+3KQ4QBxzN1lRjbwD/JEBgQhBVpRYHmrAMdSQDbjmIFFCX
bcfigJp7zAjdCrscucl5rs3o84jSaHeRXphFHzqQ9jmZAnCeRx+HDv1LMMa+dsRXk1bbRkNMyV6r
7F4z0aucjt9I+EBKgTILqPEiRmpoBDvt2Mljgz3DxWgmcyNlLDdNnVTbeNCSv93CtPb6PFhPYxVS
ZKLzsGvrFGtbkaZHo9P9nWFHmFHFcfoRB2770DhOvWvmKjuj5p89Yj+ICyhayV+DVpiHQCbONic4
nkXcuBsHX9UDkBHthF/wtLJzb+KSejqubx/MEoJrSxkyhP4QEKo0eSwir9xBr8ofXw3DKyHNXZh1
7dOIZtROb7v2kWFY/N4QoZan3YT4jhrALy+gTBrIEo9xcyyqCchpnfjHWNbztnettTrqNjoALmUq
YJGyUAosCacGHL9RuFZ6rgs9kP3OyFIvPAyOHNODNVdh9eybbmr9DKO4nH/NkvafvvKybxIKWEic
LovZD4kMGK3F+XKyQc9lyU/I8vEhjqpmi3Fo8+QMRX1pXA661s7z6X5senNRHhhSlwr4S3HxAQFX
6btRdg6k2fbJVrYojaMs7lbeScdeZP6dmWaRZtsys2WzpjR+c90gBMTuUuMRUL/kitePPA1SmJWh
hydtQAusczzw3b2X7ekzZStv93YpOonM8GjiuASUpURITDHjJsUUnKrGzU+0EM2PKGh42xkn3pXb
/CZQcsnQ+KbQU/19etHXTxVNGCDrXhicxiyJDnqBSJzfm+4DfIBvMjOz9453WI5eMzM0kiM1D71e
LhsrfJaw4D3lEOX3Omrq2xwxtZMW45KlCQSK728Za/EqmaGDKCDjfR1fUJ8ssm36mHpoW4P2aAMT
KUCHVvXwWCQyyQ5x1/s17cPCQ5CXdlokN9LTRfkXdr+DfswwiHQf/MHWUZfFnwShWRiL+oE8upt/
CIrS/ygpcWlNZwfM8kz5mu5tN3OnowM0YG52eE5lj+OQ6e7BGEUWbwKU/+tt2I7jhOHVHI7acwB7
+QVVErs7pRN8xS1C3Ew87BBkw8lLhTPuZlGH0TFpQ6+gBC+M2VpDeiwCCgxb8B3K8kAhd1S5f/1V
egfXeTo/0aOeW+FRSvmtbx33ixWO3tazO3eX9h54nqlf63stTjQLU2CSv0FLJdOw7cXCBlXsa18Z
qbIIIQ3d+AXHRtvXWWuejdgeTkrM43B/S7yxJoKcxGhLbXzEW64fFq/kRDizXz+Oke+eogS9grIT
/oNM7QmR8SjbAb9boxm/ZsV/3L1IgCO0ypIKsIl45bKAj3qud0c68wMNHFvf970/m9jytHnFDM2Y
4n8qGQ5/1Zlm4adcNbm99dEj/xThboyAQwrPflvXbtNsJvRCn+26LuUhLGLPe4pE5H9zZmlG36u0
0PKWSAyYD3nvPLZwKC/iqcbJjVchNkGEs/IzOlltuuun1vO/6LXhl7tar1rx0fLFbHyTQ9UXjx6O
YRktlXDKqm2Zg6EuEMUNOnaiEoyPkAeUuFZg7DCAOv1EZw+9jq1euwKIjieCsd4ZUVPKXYff0EPT
wF07cI9k33uBTN2GuflwRoZ+1vcJ1+aHESrdPxm+dv8GEBT9TYMb9vsiHV+A2cyrjBsjN0Ld4sqq
gngIZiStH4rAkOiMGb+mKUyebdg5pylJrZUM9GabsRxJIckASkSUpIvlJDi4cATSiGCkkz40YW8z
nMUSPKRtdZg7558yiN7JtVSPCByDowTmHdDAUpkvYB7UjHBtH0Qnp0+OmKu/WrOTD67FvDZQYn33
j9JNcEUDUBklgBPHv4Vq7PooOQiPJhGp4XMdO9MRYbX0cZ7j6gjoeT6+cynuewIFvoaY4ig2zPVS
cxbWJeTg8LGm3v6sy3HaYF/U/sjHcY2w8apP9OdZBc7CV0NN5FXgB7Dd9VpZ4dcGpWXzQKysqMEs
uy0ujjloPy0ttfEry3z5byNl9wt41dBtNbR4gqMsvOGrn5tRBnkPG5RT69PIhgCF5kc9dcb3dmqN
NVj24vpWYUWJLBG7FRyS3OT6p85RRV+77q2HurKnHyXMnN/kFdanySx/aakUK60y9eR/vhnaRzBJ
yHMdOG60hhexs8watxhKe34AjdM/DDgUPw2tW783QoOwYcoIEITWCkQgdbT+6HVUncChMhPDg5FW
9bc0G7D+FXlxMoTTvkRdkhzsYfRWFr19kyxKbsKcmP4RV9L1ounUAxCZzf7BHuYJERFhBFs+tHNE
Mzc6lLJy1yR+byMEbxPeHLUYUQK0y/WK41TOlVaSPntxretbYSF2noRWUmzHop0+6BG+Q/0UZCsP
enNoMTlWOTRxSU2ql4FJM1Crh6VmPDTO3O+0zHU3VFX/tXOwJgz9xkpMRNRpZQoPT25xjlqYl1mZ
d+2DE6J+tJl6eDiOTZm4MdxYrgSIV7TEYm+qAMjEko/IVHzxOnU4Vm6bR+1DmGrhrjO54reaBKD2
V2d5rdyYOFy2G3+Y4h99a/fVpg06O0CX1QytjUoWjC8Rs7D+VHdtX+/szsnw7TC171yFQbUvWqe7
zEGLc5lrJBGaalIa9qOHcTpTK2YC6d4r+u5vu3T1bIsKT/URDVQzO+j2NAnEkDvJ0MRrxrUzefuW
IfJTluDKCKYfks/1NoLGNzoGggIPDvZtxwIt0U3vhf0z44thJZu+PSMENJrkSPgg24AmzPVSsukN
Z2IA8FB5/X9lTb0fDlxiil+fbhyhV7/fGfSp5wGJIGOkpGcIb9frhSD7BjcekJXMTfu/Efuhfd+a
9XiYvGhaU3td9A/U3uEOU6ahYDAJdIuo401WmMgqsB8cxJ53orQRDuDYPzhV5CHD30/pAWdPCdzY
zOejJeI13ZLbt0vXgqHzq/AG95z60H+EvYLBdDVh2ftgR/54kV1ni22QmfM/viudD3Ypk3Dle95u
He4OZivgRREvhBJxvWKQFWmOubv7ENbdvI/xwzlH3eDvozGZV6LObbDDsgqFW5PU29MR771eKnJ6
344MCiorzIy9jmzoqbNHbkaB8oWOH85PX8OQ9v7+WZqVku+h/6LYAuR7OhmEeuV/vNJUVmHkB6F4
IGnOU0CM3lBse6Se5720tFk8Ivrm/QVJLNQBAIf1fBR6ZNpb1L6LapdMtsg2cq586zmNB+8gdAj5
Gzp6nnlI6zLRj3loyn5//1cv94H60bDLcCwFDqEQoNc/2iwQIXAnSGUJKWL6sewy39g1MMj+FnEs
xMsQDc47xyfK0JWeIBQ/6nIFQV8Ekdkfnb53p/ohyfr8b9Iev9hpshVPQZp2zSEI++nne5+SO0hh
MGinQ+hY4ok8aLD5NIbNg+zr6slsZv1EH1x+TyO9Q8PRWlPQWNa4PCHID2IWarmA+Zei0XzP3qwK
LDcjoO4RRbiRtLvIt4rwXEnMsDYuIqFf3Vlo28Hs5u/vflowhggRINRI12OpB+M7JQ2qwagf8mF0
7X1vC8ffBp0I4qdxqPR9mjv8kHevqUhOIN+Y1tBOWQQ0ZXldhJ6Dm9iUV9+S0ayR5W59feMYTfEx
8bXm0/0Fl+GEO1KNYVQXlpz4prJubJdr0dSmB8WKPeUM4A8yAE3Z5c1aOXB7RqgFQEQRSWgb3ED7
RBiYDXIh48MgDGtf23a1raZAP0Zl9HumMblSzL31ZKQwrAbOTjF/r4+kgngMFvT0hxLdy3grYcV3
uyG225+OSN6ruYknuko3FBZbDdkw47xerQ+mxPbBXh/zcR72nll8HyCX7XpU9R6zvrNXJpmvR+3P
zIn1oDWR4DA6VcybRebkky4MoE7rY2UMMUzi1AqK57bzg3YDACuHSWUm4jgKTCU3UVlazL80FH1O
BVygzzhqBjGKj6LMNrUofIgqjTl89I3M/15rsjE3Ieqnn/Um0MptWWgjg2fojf4Wy+h8H6XofAKY
1rp9VEIcp9Mky3g7RYjrbWNPFF/vb9HlJf/6qKplrlAU0AAXcY7EDvPWvpbHodPkc9SkMThmvT4w
CSsZDuG/M7q0eI3Szo9eEE4rF+718sjKKIFIpLPpsTGJIbxff9nSyFvTZxB1mEY3O4VmYV4mbUj3
Fk2XdjdomGFrU1ICsnDEjyjT1+TCF+i3//0A0COwNgj48CAXG9lz6iDKAP4drAZf1dKEtZwas/4p
Bvq7ww95fhpN3/nQmkV/lkYT7WvgnrvU1cTK1Xwdjv/3Q3DhoSGmuHT8mus3UdRxpwWzr2MXHgIG
oHOFhmSEgm5XN90lhDH9UndedIDeYR/v7wH1X/+/7U7AUF1OkhBFuFViaot3MGPDDeIiNo+Z50Zf
snAOHxuy+JVPfR0yXldhIsgVRwOfLtCyzZgn1ax39mwdfZvyHMdK45MxmXIXpOFaw+I6GP7fpZjE
k5ozMKbgun6XIYiqyott65h4nfkh0VquMGmMP8Jo9A/zHK6lVTePRuuecgPZK6ZsiG0tXqCv9W0g
6UQdk7KHCaPDe8GIVDsMNA+297/Vq7jk1cdC7pMrkySBrwXVfnFinIi7HKdA8yidtn2Zuy7cGZrv
b6CaGke9Tf/JilicqZLHrxggzpvIif0n3U+yL26J4xI5XnNkH4KQsCp/N5F0XSYX33PTS5PnJC60
T7ObAWEakHOW0AyPfeQX0KCVySR6BvvS7eqP959pMSvme6lnUhIZBCJVGi+eyXCaiWZzZx5rBFM/
c0enaAV488nKLEkbGhS1bpf9yeylto3z2TvlpSsZxmpy71sTogY+6qr3f9PNFuInKRQjoy1VCSxf
sy5iw+qZMx19K3M+oMD8sZ2a6SRLpF2rav7v/mrLw69eAFkCVxutUV7C4vBX7jwyQrWsI7Sc4EsW
IGTGHqBjrTf6Ucy2salhj/1IBaHx3SszgCINRJGOZvCyWM5isjSIJdZRcDQvsQFoJrXicON5Yvqs
W4n2EDezeQ61Zm0SdfvMkB5oh8B1JN4x9rg+pJYTSpqlU3TK6RfvjLbrD1aKlV9l55SXvqz2eV7g
29tZa+LMt9+WDJvHVXLaDqXF4m33wiklCLfsNAfwm0TlVfvKseKnzCdLQ5xrjS+0WI+RmvJPUNkL
xQTRb7FePtqozkQChpAl4M8fhkwjMyso7/wA4eNxRu6UFmt/uv9pb5elrQWDjXudTQUb8PoFSy9B
XdmVxqkILQ0XSBy7ME//x66H8ZDM0Rr+a3GV85Sq5e3zUR2Iq/QMr5eD7NBFNtLSJ+zI5K4JvG6f
Vb313SqT+KejBe0pG313x5vWNwVfeyW5X2yn1+XRjPP/Z1jOX66XdzGJ6ibEGk459/mlA624aRNt
ONYi/ZAUrb7Pk+wHNEbrcP8tX9fx9HxoFQByIT/lBiCSLdaNSj0Jmsg2TnkdJt997CG3djZEL2if
mcfZIrtj/FusZKhvLkqDFPCVsvtZRiczQRHPDwrzNErHOmiF6yPJQMC0mxgWPuXcrm6NNafRNz4w
0jMcF6pU2BA3Ylhgft25sM1TDLzsiD1huEkNoz5aKboULsXVNgi75hRWlbODoWP+d/9F325nWuyG
RYEMNwypqsUlMaD5aiaz55wQgR73eecUW9Mb0qMfO+lm1uP3eQaqD8uPhD9I+k8P8QbGPiWmlQ11
5p5Sf/S3buX7zzFgDuieNcKTK9f6Ww+HihG3OqaBqhy/3r3oX5Ta3HfuKWMPn/B1ls/moNCTgz18
Kzg4Kynfgnnwv6eD4gfJgshL23txWutqHtFESbzTDLtgU6fW/CiGofhsVqHqDBvWUcZueTRzG4c3
QJPHiTtwk1K5HvuinR/T0Ow/NSnu6tQI1YslyuKl9eCKCMOIt2CCCuAoOinREEZD8b5UUn0a6jMK
M/4EpLEEOtJi7a0qTLFwNobixekKZ2sZCPPWslvTvbkNK4Rt5WKiI3pAlm5ef5i5D42y8Xr3VFd+
egpMmDEGcJSXoXGBIECN3VZ54h+SGtXG+/t9kVS+PiRkNq4oCkZlVXu9sttwQ8Y+SB4cVJy/5oAf
sKmtGvGd0jC+3F/rje1n/7nW4mwJVFuxHW+9kxcZWIZ70NUnr3MvLlyCrbR773R/vYVHDNtPUdTB
hAER43zRsLh+uGQWnRsygj9xNXX/h7Mva44bR7r9KxP9zrnclxvfzAPJqlJt2rz7haG2ZHAFSIIA
l19/D9X9tVWQqnjliRhH2GoxSSyJRObJc+61Wt5SQxSxydPuY98G6WMT5HtT1M5Wgj0kBEXbsEag
Mjeiak18+WVeDTSA5wCDI27HaQlqAmXveRLK0Dqaq68GT3MjMDw7O/RrHtOAWx/eawlB7kwhCzw2
hOlUKl5A0GxPQ3SL8Bw8B1o+aau+9sxtVpjuOx0KymcwgR4LDC4KQOpHCb+bWEMDY2u6TbWnXfqg
+fVjVg7VvVHp4+p9HzYX6xDCzt2IyJm+IlmA0E/jkdKy0Xzk2lHLg/wQUKg2lrJaUhRTjz6YwiUB
R96MBkOtUDlvZTu20huwMDKdj2E9du68Jqao6hJjlY7Wn21lewsXFHV7PNvETWhWEURnmK6sEGfM
UZe0ubNNQcS/NjkzYoiL0ihz22zVTci1XR5O1enM9uaWJuREgASCszzdHbwE1z/FrWQLXHkTC6O2
In0AiDAekSz9ITXQ0utDFUxo0pPYqpeNzw9/ccEE6cFsHLYBesYRoBab9YR6Qg6OAzBlo3+z6lqP
RdJCHuuymbfmEVkHXDrQ5Yf/KS6HVbUjAr93tlBs09buOH6yNLTw5B74qUGuQo4N8ZqFU++teUT1
A8ke0EG97qFxQYFbd0XmbnPLJ3uwyMu73A0KuPCRRWbV639e/kbVs8xD+cKemoewaW26BTJJWzaw
T3rbywPoCscnmXn+Eu7hLVO4ZuDjZg+GZXO6ZJBTQsdd26OhpUGmquxYde3hoIrnrowFL/bWKKJn
HYAxwBZnKpdTU7ne08QHEGDrJ7LIw8QlftRkZYG4ASxXoXQpXQh33/o4nPXoukOiamZJO7VYEW5b
pZ66W6hCtBs4Gu0ozMTZFgCovtsUiJ3m6osPJ23gVnxqahwt4eRt6m2NrHosS2u81nNoaNVJPSwM
4+uPQmVgjitQjsN16bnB5UUpTsje58wT3hY1hPQG/fIWNEv6maGxeR+wAndcdNCiwgNw4ZzpxI37
9KMKkbMxIZa3tUyxc8tZNtnvOyDVfKDWPPTnW6k7fbq89l+vElR30CuJfpgZzaEK74xigjqhPyXb
jrRm6KKvdae3xswCwO0NUJzv41t7/saZjQYJOHQ5QPlMOReqRA4DR4Sww1nqxiNtya1nF9ZCWuiZ
PufUOwZzBQmhM2qoSNkoZiyDlM5oDwSSgUG18cqSR3wq5X2mjWPY55W8rhsUDrw8Se8bO8sjhKh9
GoHGPFvl+CPkXJpX6MgRqGCa0lvwqs+gvVfvh9gRVcsZNKTiiW05gKKrNLRt7koScsAEHqEDJQ+t
6D+XDAxIWulaa3RXW7HV1V7kVDTYOA7l8Zik5k72Q3dFh8K+MnNuzfwyt80wARralAQs+74VoULZ
fnUgWxhBTQ+OuwSbnqa5ZOU6uftY5L17BGtWsaptuz9qdu9t6VANV7LmQey0QFP3uUcWzss3thJK
9kAkzxklbFtl0zK34gjUhbYFZHTYlSlYE8ecOrsOt8SFAX7b1Ax3R1EABTDlaGZFy22HjdrWwQF9
jUZ08E4D0bMjkrYLpl6dkO6MfUCpEhUBIMQDZamVYHwrQIaS7TzJ0zjLNXMbpFwPvZRrW8tHP59t
g0jq8rZ99X0wCmgSSm4wOGsOnboKNAjCjVhDvgMFGd9kwuEby8/khtr50mn8limkPGfSYJT2kNI+
NeVpaHxJ3STfaR2DIs3gDsfeHLpo4BVd6BF/5YzwVS9NKaejKKUzOoOfg97MF2GbGnQ1plYaY/z/
JARlzMuDqAAm4Yxme/6Mu8IxgnhRWZDBiL5ZrwExoBTMiajGWEyKtF6ZwwStH4+SQ+8A6+FQz1uP
miWA/tcmAIjBo2DmBr0JQLrzcSSyBiEMLiasLsl7Q1q8oQcNPIBPsLowCaeDn3i0NnILNCxw/9VN
Lpwvg2mQbyVsrgO7ZO8jMvxrRFCtAFASpVUsMOvUHpReSA9O/AJKK5Kuczq11zkVICuhnhaCyKDR
wt5Mm2hC6EbDweb53oUk3EIAqHSNPr8GunQA1ULPClB/KtbP9BudUq4Xu8CawOCo6SDKHephsq8n
s8igvlS2wYPLZdYh41NNP7iZoMASoAm/ea/PmsGGz4zgyH6j10RZksDVg/C19oud0IE6nAh4rtDF
X60d7O4FU2riDqsRugcII9DbgdunirVoOyZzBj2+XV2U5jWpSi90gD9fpYbXH4ekcSMfsgi3qZvq
+4RA8Ovybnhj8z13ZTkA4z1rXZ9O/QBmQdaBS2xHDTmsfa6nO5brfFWPbPzgoKi5YO/NSUaCCEcC
IOcznb1isJ+Sqa5kuZPuYGGBFz0QLFPXhH3gpiX+TJ1oQjMAiaZSmBEbwJ+DTbmkg/jWsAMQPdc4
EAI5akie1G0gQUpY7rzBGz4MgIKtCeTTdnYpPuMn/RdLC8rIHXkWuR0UehaOjzfc6xxVAsGACzPu
O/O0vIgvu6khY1JP5c4WZYKkEfevuVtnO0AolhT6Xs8wljBu/siUAkuLPMqpqVqig18OQbXTmnQM
We/1SA8H2gNIOz+aIiuWaJtfpY9mIDrg1kAnIhhD86bivdB1BuysEfDdwDw/0nOwLXKwCaN3KWWh
RimYVCq0A+oiKFfSssSGW41/h/Kj88WT9lJN9tWCQ+iBfCSWHDYZTjJ1qBvaueWoDcNV4ZVdEDYA
ilyVKKpHWGo1SEKm6jrDOGzHWtrfUOZvNlmm/XjfLkMqdM5TghwCw4HGJfN0DiCd5bCeoXNMWMFw
bUABIHQ8lu7ByTHsB69ZSo+r0QlS4zg8kCHA4YFrmRooQNEYwRZ1jF1gUye2gYOPLbMVIQSKTJBy
mGVUEOou+O855HkR3QKiMnM/AgqK6AsHicqLZDdJx0an0A7+yKwdHbz0Vut0Ca5/gbJsJ52rgUGt
o6J0KUH/puWZEGNuGAbln+Kuh4EgPTSibc4oHH3HSOBvIBXIt5KBQ7oFX2LY6UaKiw0k/C5PrJKP
wTeDmQkJPGTxZg+qJrtzEIukEtWcIwc6Ki6kkazzvn1njXK2gk0FNCCuo7gmqvzuDvd4F9CpOg6D
Ia5SvbNC0g3pseX6FBXGpG0vf5XinZ7tIV9h4Xo4w2DV4LYC3qcnzlgdS9/LY9dpyVU7dNADn8yl
cu8bpkBLhpwImvoAx1MxRmhEz2RV+tURt1zMU80SzwurHsSlQZP7SxfEOWo9XaLBiTVlHwImPWm8
gnglCiGWF2UtmmFF75Yo47MPCOStW5zQzcfaboMjmMWsEJLOxkL8qfjjeXDnvAIOFzgm4JoU99hD
uaUoU686stauSFyBuSpCw6b1obXsva1V4MW8PJuqQ/7L4gzkQG52Tmcod5Wxwyd7I8bYIdO4L5zx
CMGp4CcVWrMTENID/A1Rbp0HX7rAS/SIOMh0gBGX4uXqpSZKBeUMzzR/P67ouA+C+ARHxKkvFCnn
HNrH9FhMjobKb1u6kWy4jUbsAoC2LsdsVCbZmL1XRVpSdiQ00Gt6BLCYr5zUBsu0hSwhqX33s2Bg
m/TAEmDFSTUaq4WBe2u5GMgzYddhM2DSTl+16w2UzTWdHqWEkmWBjlpIABA38hJbP2QaIpUO+Ljv
jc/tT5zl1or40pcL06f48ufxmq+YoGefU166EjCVc7Ts5y496rozARHROxLFc7feOI0swiTvtNAz
i3fWk/+yinZub+bUwlVJWaWJVnnSrzBLpLC8a8BXv9LBZAC5jNNKAk8aMTt9Yo3uf5paOS3s07ec
Ao7Kf4wr0VGfNANoJjg91ijkXXdg8ovRo+fuMrP+dnmK39qMCL9MbA60ioG75HSG/VpLUlaP9Dg2
Cf0OWHKx8grRIweEgzqscBNaXzb4+qgCGwCQdqhpgevjVbWidfNaIPFDj23W1DdtCr2zJHPFph+7
WxCWZ2A19YePEjO94NPfWkbAuqCmp+NyhQrN6ZfqVj9yPQ/oUYPGzCbTmyx2enTLGpWX7nUPlPkT
ASrk8te+aRQwZA8Mjahlq12soEJGDWQk7JhmYvqQu159sAgECb22ctaJTdq7rHaXSJJV2Ojz2sX9
YuZLBDgM5+bpp7JST0gx1Fg+aWk/jCDkv8LJNa54k/N7bjg/Ia/qXvtc+9Kgl/0IBY8WSWTXWmqj
fuvrQfCBNgUERnMN7vQ9ksHIwefS0GNVBsbaHl3xqKcBKtN9mX0fAic5jEL0C/P8PJHKGTenpADl
RJIIlMTKRAOU4BfjiDS/2YLHHcLq2odGOGjw9/PhkzXqeheRRp8eKrt01gAepRsvC0ZMCWPbJGH1
GsXe9ICJW8rzvDEcIK1G+hcHPW4iaiBeuyisCrdKj6jlgGlJ+GPsOa218lrQI46Gn2zGsew371yB
8yGDcBTbDUiRV8XPRKtJVUCK58hlSqB4BUh1qAsGtQYEA9W17AV4ZJzWXZiFV98Kswi78QeQR4j5
lUmoia056AxPj2VnGD9LSElvAVcpdiXtv2azU7OGcSkWVWwChoAuYGRPsNhQWgFnxelyqwdeWH3Z
0JsaGi/Zpk383i9DoGqZwyKU87zuVk86Ua4Dsxvd96WsYHzO7YJqBLgn9Oyqsuv5lFZIWHnihjUT
2+Me9xkZLvQwDdwIQXIyLByKit8GFBKXSxSBgPuYO8IsJT0pauk6zHa6e/x/0wp0SfZOAd53KN1c
Abto3V5eRQGG7sWegjlA8QHEnLtxEOgHymnYMs+mgdXb9zp006LBxA2mysEG4IKqDYHiOKx6vYX0
elrSQ8F67cNl88qh8bd5LCnc5OdjSllNwBCgqdvK7HtuTfkqkIPcalWrAw45BnE+mB+d3nejAVnn
+LLh+cGvv/uXYeW7LU6sLiW1fe/nBYs5OLDuctP0P162oi7cv0YXnTHYKGBxVNOPBGoPdlNz+z4P
Cu1rK9HQqOGmuR59j1yxpgz2VWvJhU97vYIwpSBAQoYCLEhA2Z7uljbgBdHJZN9PHevX0I1zY7cD
ohlaaE5YBckS5kM9lZ4n8ZngG4Qa2Klq8afMvIy6k2vfN7IWETXcJoIMGvjoLTbGaBoiazdv83UJ
do+PDNS2kZnq7V0DApeFFJwSXc0v8izRYCGinPUT5kl/kXsquD8aRZY796lL6MoRTbYzObq5J8aW
qFreGGQoaKF/Bb1PgI6rLFcuKRugwXrnfpDitvGksbOI43wvZQGklDc0Sy2/b6wkFH6QRsWtFYhX
FbdATR4kUyuc+xG91Ve0EsFPHABa3IOhY5XYYwA9QHupd+KN3WmBiwZNkLPYG3zf6XhCvc7KC1O4
99DRA6A0yLttMAgQYLPOPk4J+ikKxu5tfRiXhB3Vs36eSmTrEUbOSaUZbXdqOumhASao4dzXIxph
S7dBCdcGuXoCxOR6THQoWBYkWzkedIdQKhdrBgxQmIKj9ibpcneV0lq/4qRdAq6fzgNwIzjoEXrN
kHXc8HAxOX0vIy/SFLka93FulAj2SHaW5j7J9LYJ4sSyAPiVtMvl50ow4ryPtf/ZOMyiNxq4J7SZ
qPC1tLeQXYWM2eNQe9m6gBzDDoOYxoXrLTVBn54Lf5lCnQItqBBX9ICZO/1OO0fE4luD/zgCprYp
PaNd92Y5XgWuAAGD5qG/Pyh0/ZMPKbAwh4Dpu05dpERhHHC1OdkGbAk6pE7tO6UxCKS38yc2oGHk
KgDNon7Lm1S6X4omNfok1MAdMC24TiWhMJtFchEUdcja4tQHm/SpWTNr6NjZjfk08UpDh1yQusUK
jFRus/XKtpY8BoBIFx8sNB36t4CB6vn1yKuUh7aZAPIOGolk1SW4QS+EXaf+Bm80CxyDrhvpblT4
QBR1+mKIuADZczP9CShJtNfYRWGs84R2MnZ41Xz1aS2XGvFPvSny2OiARwspsvkz7voVWNLXQOMn
PSf9iXQHh2T20H+CLOEQGlWVPr7nnPzb1ByIzNo3CGYVx512AhsOkvY/0ayXWYc8EMC6ob3JLz8a
Zu7djjKFFiH2mucszLg6rljpANGjSQIJOlBxqGwDyG1DdCoYchIW0hP7zKfWZgS9vxVmnqtdgXiA
LlG+vxpXwHpBCoS8BzQg4VmVqZQJZKGqIIV+rOahzK6RzolqAq8udEY2lwf21INjYEFLM7tu5DpQ
9cOmOl02GnyYp3VNS8LccZMrRivU9UvWh2NtZDf95Nk34E4rwtSbqqvLpl+NLCC2c1oOi3bmw1BN
t5NEnhAEkZAct/3xmuHSGEHlq0aiCVRIZoNK4GWDr8Z1xugH6OZCCxXgOGr1m2eaALKFJvhWkeTf
QX5YuyEgY+JQTTzgC3H6a2vu3KeP7ijk/PCn4iALI0fmfCr6FFVjYA0BNSqqkOdlEIQ9TqoFa6/m
EVcgFHigQQX/BL5JxZo+2WQiZummoU5svYc1cIeGrZMmNoogpVPMiF60JgTOyI7WaPtfL4+tUmvC
QsLI/kXigJQhCrvKDu2Rvi0taSVpiFKIqYNa2MrHuO4rv9yxIYDKV8tIDglvvfUfUx+U/2HRBfrX
ruPd+xTA8C6z6u/M9I8646yLrLxLipB58oLeS0PhWdlGmGW371gtMeUehT7RtMTK8Gr0UWJESgsy
bujegpNQdpEpBRmQnUTHAu07fo9yqliDa0oL7bJMtmnBxB1xrT52EIks7CI13gDb8SzTgy2Mz0aS
dD6nX4S0EDnxWr+SMD1YefVtrOp7SDFbnxjVUUL2zHFbgHx+wWs8MwL9uh2h3ITACyEfSEWRIwV4
TzkGZZLhJGKWnoY2Ann+QW96PsTtUI00wt/tj5abDuxqKAfzm9tV2Z1VmYI+uKUhDxzsjH3osGL8
5Og0M8LBq8b6kOXU/grknnM0QL5z24oU/esZcXptw9F1OXyHS+wPnY6+46hDBNfeeqDwEn/dEP7P
j+H/kid2+9c38P/+D/7+A9nNNiNpp/z1v8fsR8s4+9n9z/xr//xnp7/03xv51HaiffrX8aHm/1oL
+vjQZYyqv3PyCFj6+03ih+7h5C8r2mXdeCeeQPj2xEXZPZvDO8//5f/vD//19PyUj2P99J8/fjBB
u/lpBK/1x98/2j7+5w+cWS829/z8v394/VDh926xHrIaPeRP/NVvPT3w7j9/QP7x32Cum/sj50sk
GmT/+Ff/9PwTw/03jhR0TyIiAbZAx8KgrO3S2eq/Z7QHgJ6I2NFogZ9wJuaf2P8GDwV2DwBeiOaQ
uvT++N+PP5mwXxP4LyqqW5bRjv/nj9O9qGEjoN3t9R7sOy2p0Xw1HVDB29r98MMs0apeoXEL4J1+
5SBcXSfTEpT6dPv9sqa4GHCoE5IlwXgQZvdoW/TbkA1fbZ1+1FznAVqLC5Uz5brzyw5G7eX21scs
JYnRDAcC3rhpNSSBcTe0HrmGYlJ35/b6eIeOI38PymrvM3VoQ0LokKVHAcynH5bwAveDiVg1BG9J
uQTJPz3ifr2Ucu0DAcTYZ206HqjfPqA8bMauqKadVQdLaKTTGOGXBaU4wVrgwxhorA6Gllw1Xn9o
J+rFHRm/NWihX71Y3n+voJcr5pwR5cxMzLHodb/yt17nR7JmsVFd4WRZae8jCvrnK1TQtl3l3MtQ
qzpoZVA8Qn9huGrBmgnNJL+666SmR5c/5PnS9cst/zI074kXhwB4cVvfy+r+ENRe88lmjK090EtH
ZPSzVcq4XAP22kVNq6MRrhl1OGKcUNikDo0z0NcftCBLvwDF4JsRkX1+3+PE1kPemtnN6CSWGYIV
qtiljWwWrnFK3PDrleeN9eKVmV1ZlZV28pBDMOUh6NBr7dRE/yhKxPJo3mu7LERfbvV1NGu/Ctsy
x+GaNVa+EDidHbN5Vbx4gcRop8TRmDyURR35fnrbWPwH08erDuQWdYkm98a57e0vvllv0IgZDqUP
sGuwcqTY9k4foWQZldy+m0i10mgOToeFoTmzu9RsGZrevEaDGvhBjrdgNNT9Y14vnN9nVvzzsf7i
m23Jm9ECjPCQ+tB89W6qFC2qXES8XgLXzf7vrZWo+CtTT3vX1GDBbj/b9dHqF/ogzr254nLSlrRa
U2IrkfpzDYpbnmVRnlwH7ZIzOPfiiseZBM8L24ABtKVZbbcSolvYneeerLgZ5BIChrwBXt24Qztw
KJMFFPGZhaLCy10hUDrqU3/fjBAptkVx5BWaT8B3tvDm5wwobqUKTElS4Wbg5G75ikqqI9xzge/u
xtvLnuvMMfqMmHixIB1witeNVXt7kPtscYUgYZIFj+hq200O2XJoIS9s9zPr5xkZ/cKQznydStSF
9hkJNp2eQ9BVrLoiRa/2t8ufcmaa1eusYFWme7npg9MXuOmBbhpW/fl7j55Nvnx5NGyko9P5+4oI
AYkW/clqTXdhZM69t7JjNRYQvavxcGRO4cVSn8flqH+//ObnVpCybcsG7UpoS/b2wFsdxq64d9v8
Nhmb+997vLJpZV8ahpYl3p5k3j3PxjVaae9wJVz/3uOVnSsHgoRC67h71o9XILraS7QChobN48vP
PzP0Kr7F1PtiQJLe3TdCREbxqW36hTc/Ewzrys7N9cbs6UShqEJdA/0tyWff7kFURa55an4YueWH
qd/+3ibWlaMcUowdJFUSZz9CjCukxNlA0fVH15T3Oa2rmMv3cVT+EzOo/a5opgkaq4Ahxqp9o2dr
KaC2SZJk2zZlGc1yewub4oy7ULP4nOd9KXpYyokBpTwJM4lvTzHr2K7LvKXszbkFMP/7i41tZLTo
fQi47DvAxUMzGEwQ3E4L3vvcw5WNDVaHDsImWF1Vo9k7nQVtNOq8X3j6uRFSdnbbFzxrsvnV/Qda
PtgC/Pbf5LjgTM89XdnYJUtMntEMfoPd0e6IY27dW0MokGS4vPXOOCaVXw5l5d6kIzwHyMrTq0Sy
pyLXIDKqE3eBivvNT0BeRknMgEEPBBMkwGI1R7ohc9CCaxMLdQbupCZZKv28Ocswo+x0PegtaQ89
6OvdpghN4oXg4n74jUGawSuny7OUTUrsGtT4MgElAmHmConVAASD9sI2e3MWYGAeuxfr36ymFJkY
4u2hlQaAfpXEYCJMw5JXC7C6c6MzG35hIK3Rv+RD8X2vmyIPS91GKQwZ2cvDc+7h87+/eDhQWPkI
XhJ3b5gV2oTaOgt9siQoeW75KLtX5laNNFng7lveh1OqfWONT0KvNdDJrC219J0bf2UTjxaxapt5
GJ7M+tQL85skzYNpLIr5nnu+so1HhnoQ4DfuPusOUMqCLFoFCNJSCvTcECnHc0Jpxio0GO95tmXZ
XdN1N+BYiDUtXV+e4DOvr2pb0i6ZWIpL6L7qsh/UaoOvVUHaD6Ws31fy+ftEm3m/TpdQXoBGyRaY
ADvlJOYWTWImBzNO22GJvOHMKL1Scm8h3MIzfIRMHhx0xrZmFWY5eoySpfrKmX2glmJbaJiPtlvX
B8g1d58t4lubwC2WpP0UFMmvMVL2MHA4nSZspzxMKVhucqer0nUiy/K7Dzroa70bvC+yRHM/OARL
9BbrvlZB3c7j8mOaW9328lJQZPd+vYWy2XkC0qCEcnbQep6vStK3fxpIRm+thFRNKICYz9Clp4O4
zba1IKztEjFDUFnc2pSaidbyohv3qe1ld4VIoLUGusC9b+YQbZ2yMbnNQDKARnQQmdoErPhZmgxt
aBBPO6CLafHQfjMsnGVuTpcbBX6qxSJsD+D/IlMINXjShW09AbktaQoP6Y296YQZemWgAMitainx
oEDgfw2f4mmKaiBB49DyID0Z94n8OjTujslkh7b2owxIXKRouLWOHV4LmLPjwIeQp0WoGe5GZOat
O0k39J30fd1ov95H8UxI5GS+7LLyQKQhd6joO1sjd7TrPODN6vKSUWgkf9lQ/JPlgnuu0OryYDi1
z69RvpBTWIA9EGFG617Rgox5bCOtksYzTdxGZprUkahFKo4PqX3Mqno8GKbePS680Bl/plbRKy+X
zNTouHdCZ43DPM5W97d+CBWfLagsw3Kz1J30dtoaaURloY2iSMoigyXI5AZfy2/Fbkpi/9Zb8R/W
TzcLO9BV5TH5c+HDzqxrFfZstNhHjMCcf/RuyDXYiZtYIpUZyvAH8BcxOhwjb4isVXo1LNxszzg9
tU82D3IPrRFs3JPB/uAQ+RGwkI8Ln3NunpSFY2SsGEyEp/tmhRtzVK14NIRQywutyIpAyh8Da7Ww
SM+cDrYSpbp1hfJNDwX5vO9vQLxwa2fA67h+vdJ6vV4IlM58j8r4GODiJqagwPQ0+m2ua3dQm9xB
mGapX+TMR3jKR6RJ0UjUd4tDbWtmiBtvGoOkrAqnxCxXgqGd+/LEKGS3/+zoV2QeXa1JCALQA/KR
xXc4e7rTdY4OYuIa0QSyYhGjQAOhTrcgVyP8yRrZDxLjmt8emByrz4nTDDsKnZGfshj0Khx1LR1C
G1ILfqhXUt4CBmtUIfHAA4TKa3/bDYa+L6Fn+JXmnRGJnEwiAt3T+Hu3FBUxBj0HW7auP+zBrooW
tO9NJ1aVmLYBYQuDdm7y50l7ESVzG15v9IMBdH3bElx9VVqFmvnh8ozMM/wq3Tx3Cp0+vKcu1AmG
bNwLKbpvXVFTbJK2sG4ILhsHuLth3SSGA2IlMYWlFRgLHufMR6ntUUPmgvLHwIorgxujKA4pu828
ZiGve245KyMmfB0ivXZVHHpa6mGGfvQr4hd2THFO7lttrBdIEM64MLX/nqD9fwIFT3GQbYc2Va9c
1ZZYSiu+XeAB8c1s9cW8dyIFjdZE2aEO2FWS95GVIkk9/XSgO9daN4GPnC8Amdrnyyvh3KApJ45A
E1rjexU7AMoc6lkb2eYHWnTI7979ngElgoEGBDBQbg0D+S7VD112SM0ypNitl59/7sxU+/JpD7X1
Dspjh9r0pz+ncfLXLWpkMU91CqqN1Ni2eU2/AFM8Hup81uv1Jd2x1Gw/ucQy4q6W+RVt2mrhhDs3
ouopZBNbUMemh7z1r8qxv6mZ/qMYnIPIyqUr9DM8+Y0NrGKy/LppnFS07NBHQ1yum00e07W98tZG
zCI/HqIk7LdyIzftkW60mMSXB/sZhfWWXeXihepfgnIswvkuHlfO+k8jFJsmAvVG9CTDL4fDtRU9
fPrQh+lKD9vQDD88Pv4NNTlBmrwsO5/xHSpPWdswdNixnB0asMTyAXqD9dDfGaZcX/62M9tapVhM
hjqxdGh6HwiU0B/MzKDrjgl7wWm8WbGZwYOn2zpvTCvT0cl7IPqxIB+B1oxq+66YfiCev/z+Z9ad
KnZUtoDwEwELQuuhROFoYBXs7JXQrTvfBIb7spVzs6D4iyEowELZzE5WViuZIT4McG31f8+Fq6wH
A1i3oFJTFgdzyuJKe5SUhH6mxfVSv/q5QVLuLzonps7nMyIdgIvwsphaJGbejRbcXx6fc6tI2f0O
6p/UzwQ9BJl1xynbAuq4sPnOPNpRwrU+DSS8Fsoqfet2Bw3YRKEl2kJAc2ZeVfAsx1UO+LIsP+hp
/TRJ/qUj1TYxc/P31o2j5ERbqGlb0AjKoUprHIfMfMoTYwec1NPlYVe0Xv4JMZ15wl8cm94IFiYS
ICDv4ikuVuU6W2F9bvm1vCnj6epHGeprNAV3D21YR90T3YhQRHmUrMrIWvjEc/OjbHGoiZRaNeD6
YQNilOnOhurt9vLnvR2vmWq9dyzHxoFUttiDt8UNrSGQN5DOmlYTNKjirLY3aS3alUnMIO7a4fNl
o29/D4TNTocU5MSu2ft2PWsQfecVeTQye2Epv73aTLXoi8ciAznpJjiB2Z+6SYa7oGbVrStGtvm9
l58/6uV6SIRXl6Dn2acBheiK5t2M1vTx8rPf9uVA3p0+mxqT0eqjb+x7TUYu6AVQ1EECrR/KuHfb
G/zk9rKhc8NknhoiRmORCsb2g2FkMRpHi7CEQOkMFV3Sqzk3yYpD7Lyp8Q1X6/edk33yxmTdJsNv
DpPiCqHy1CWOMQ17mz5OQxMWwzdfQ18pPxK0l/7WCKml4LqDehwFxHsP4Zgudg1kmCX6NrYdGLwX
tvXbRwa6OU8nwdMydIHVMAG+fO/KR7TIYisp2ZXB6LgLoGW9FNWdmW61IMz1humaX9n7aki8z70n
yCaxebKT1CFfLo/XmesF+G9Ov8Yxq7oDPa6xz3qdbHUj76IqteWXghTjpgnqANTErbktWshDDkVa
RTP9ybfLxs+NpOIgk4xlwq2DaZ9rwc/CkfuJQ+ivNNL7jBkL59iZvakSOuZGZkKFKDP2IMpzN9BH
RBM/cLax7EH2gR6f9ovha+nT5Q9S2pv+99QBrvt0NImO+34TNDaqub3zwXG7ejcZI7n3jYzvnHwa
Pxmt+20M2mwfyFGnYSm8ChnDIvDuypSNS03O51aO4ij8siCgH/ebvaPJWA+02Ekh97VUsz43poqP
ALsolNAMaexL66eGaq+cUDEF/5pwH6zFasiZI06tLJd5p0MbJhn2Bs1vg6bQtmQyI/RubcBQs6ra
cmNn8ttQJXQhXn57zAy10Jy7fGxIK4y9D6+0yin0L2TSVKgDC/GbJhTXUaGLowocOe194GDonUxu
J/Lh8tJ7e05e0XpPVDgetByHvRTuyiv6NaBmsdmxB+7SVeMg63/Zztt7Fr0SpyvcAM0mCO4yfc/p
DmVDiN8NG32kcTt+vWzg3DTM//7ioAb7w4i1S/R9l2of9CRF2F9+42D4ufz4M9UEsAiePp8Una35
01Qj1ZU5sTeJ8cqqPDdqOxSNKr2sIx18D3tLmtYBfWM9wRHr5NdO4QLBEvCabZo8tX9zQSj+oh97
e0pdo9h7BRSbQQG/snJmhgOrf+vMRZva6deK0YTsIASa93kpI3MQK2bzNTfBe1TR617jS91ab4cN
oKY5tdNZtCTUSeBwwJdGhVXGXT6k8eU5O7fmlMChB8uq72jJtK9rEnGKdqCaXwlMFzOXxKXPvL9a
og4KAsoRpk97XoLPy8f5kC+FJGd2plqbbkxb86DPpu97IVYOCKA6+Qmn7mqA5BYIpC8P0Zldo1an
7UZzKbPGad+OTdRb6wSwc2tplZ451oC0PZ3dzGoKbje8/X+cfVmPozrX9S9CwszcMiQhQ6Wm7q6u
G9TDacAMBsxg+PXfSul7pWp3CHqilo506gLHwx68vfZaBzIn7b53mJv6adMqiW8NmXtQ+inbuHpn
h0pmFttqNszAdVjnjZ2t+P0MqcX7Zin5Bh1QchAxg8aU1V9dvfBbslUssuLZlpbwcjQ+OR7VUGhK
GbIRnmtQProAFF/N7q5yDyS3//64yIs56ZwKv3zM59CsLeaL/tJZUpmt3wvX3qeWICvLtGAvMo3L
OA3MqMsU70S2AT5Unule1fYQgE9V36LTXag73HouB/7TgkFcLUcNLragEo/31rg30CfoGit529Ju
SI6rpbToIFKIUEly5GnfO8v0CmCa7jtIkrvijtJAMxXJBe210HJx+++1CGLJKxvwoVzwb1kUNF1/
Lw3o02sAja3xAHUI5b+x7cFYZbTIRf1ERwbaGOP0boq6LjZ8JtkmRfeMEWhGkh64Lvrc03s8Jnlm
l5qbkcT9vu4sGhJFz3QwxxXt2ShBNC3ohUUN/epGoIAd44Lp4PzU4JYbdBD8iTTb6ndTllubEkwX
x7Tppx+9NsdvMR/nFzBEK57jMvUwFMhyEmV0dymF0iQIZARKYSDbhwWw6VtVQRF3woLt5kZx/bms
m8zPM7t/HaBaFFrAO/1klUNfeF3XkHdl9XPfdbMPYvk00vVeON6gD20EZn0bpA2zcxpsOgdowFV2
xFZMtPSC3WrPAG+GIGI2egW0djejMOmFrC/Xt1WmVFvOUjiUNk5r0BwL/cecQy01KIox77fUHYa7
Co6QoPp74xxRJTWbuvkw9yA7zW3V8rNcz705p9QHguTp9vm7+JQr50N+AG0n0gLMYIoDt7LUR6fZ
5BXl8H774wvmLz+qlWnfMNrh4/kAt1y+T+lv4FN2rqmGtwdY+vVSOMAFDdhIgky5F9oXBy27j3jT
ESuGv/Txy98/eZUUxAVknFMAYvMB3I6NVvu1ktOVhGvp65Ifpozw3EDx4QCKJxOycupbKkR0e1kW
sE2Qqvj7p4OOMKkL3jbgKbFRmsnafn4kpJy/EiOG6zLrWfHBAe48FeAtDC2Vi53q0GrXGi5oGZvW
NtF02CH9y6h+4prQwbXcVucO2Et/IIWzG0ymnZyBjlENhv8gAyM797K4Wiv6LqQq8tPZZJmz1RZW
fyh40ngDs74lpDvORTFcBEP3PEnX2oQW3Lss+WJfNLQE5EoOqosJU7d7AHX/5KNmFtzejIUB5Aex
tHdHpRHTdADlPQrARB/9to2t75R0CO13jaFLduAotZbgih/v5x7k493XQnW3bjOtHNWFGcjN8Kx2
MirgPfctAmtG0l2jHufEunN9pKuoAtrCURnT4aDUr4bO0XP+o+idlYVZ8EDy0xwQzoy1wxjvUw16
D2YCleKHAeVpgKZWRlhYHPlxztXiCoqUXX7ojcHLOmiJx8+jukatsfT1y98/+SB7VsdiAB/S3kBk
NFv0nT6o46+7Do38LMdGnZTMQRXUrIdNYepTYBkM7+vGmgjf0uJLLi6HEnGl4CH7oI46lPUgyQB+
eLWkO3ONGXFpeSQ/hy7ZmANtCf8/vpP6DV0RsII7N1bKzEiXpWBKwK8vbLarwYTngXM9bMD3uDLA
0vLIqdkEDnunIMYBjG79NusI3+BuXG3apI49t7ezlYx/YZH+eZ2bwHVTmCM5DNV3W/0FVvFpXktf
F/y0/DjXIKtCNRNZSnnR3rW1AzO0qGlQQ0RhJmVrTL5LU5ASfPSOkyar5xnAfJ5GjUuSb8BYV9uy
BPXWynZc/M2VTEh+p5tHwqya42KE2LITc39AEUvz5n4kQDfxndMo70ovVvZkodoNaq+/DZuj1SCD
kFaDRgliv08Iw65nKT1NQ6gNNOd0KNFABs09PxnN0EC3eWj2Yi26Lpw8WUZBUzNBAM919qqhxs+W
k8z7xo71Y8cbdefQMV5x7Qs5jtydPBR23UBAYT4oKANDU5T8zCd7JcdZOBIfqc8nz4gDbWWtms4H
g5FtVwGmPaX5Jd9Za2VZWCQZW9tMVZnoCm5mbD7l3W9l4J46PeRxu7I4S9+XvKPOxjjWKSjZmwE8
NkNZPtRloYSmEM6vrHbXIuDCOv2DpFVJAxwS6mEgJ8frczXx/VA3JtjZ/0c6pv97a0Dj599nmfGm
H6cLuTxjvzPqBI2WgJcvC2+HqaV1ktxklXVVorIS2QfIHePB/sbGZAPGCjyjT92agN3CKsmoWdzd
qsoA5cK+tYFPIueeDx7wcyuuZcEOZLjsXJiQvIGF76H5uiFG+uRO1c/bq3P9cQJUKX+vfZ9xIxUl
EgSWGo1P2lTbMSit+YntPiUjt9+LNC0jUtJ6k7Omuc/4jMtefTI+RREETKOduy9G+oCeh7csns8q
b77cntTClssg0D7hSYWoPh96K3CK9Ekp6+8jpbm3xgW3tN2Xjfr0+6uWFxWDJPcBFfUpEB1ayLUW
NKVmNyv3mbdMF14VTeYWSePseT1ElsL+9I3jT2i2U6vVfrWFaeja39PQVEWFopStH6rSJNsy5qoP
4V0eJGWy1gq0sBWyHIlri5mqWhrvGZoRY3TvD4R64CMMu2lNbGchh/hA9H3aDNbUE4gfJweyTQZa
ftRAtY7xjKYshkfJ19snamGlZOKWqeB11msYw527sKzUqEqKx2p0VsL5whRkrkYnySFG7zTTQaW1
+qwWo7VhbZ4987LPfdeYmx00CPJvt+eykKh8AI0+rVeuOkPbVKO7T2v6rEEpEdhl0CzU85s19K4P
ibU/HetW6kNLM5MsfRa0UISrFAc3q+KD7TSzx3tlCtVU0NZLBk35UuSE3HlZlqlSSihm5CajyCcr
vfQzoj2IQfti6Prz7bW7/oBALHnxYqcsYoiZ8L3WjhuF9FvIVYFlu4oGcEv1vHptxj5wdeaDeHWH
uii6Tv439YL/HyYxtLSUTLHVXmvbbi+Up0wbH+q0PDU1DahuPczdmlTW1Q3DKBcL+HQ6BtDF9hxS
qHuQI9YBLUEGY0ML7CIJkeeo3fb92l4tjSQ5URMtZYOatMOele07sA2vOi3SbZeIwSv59AcKoXe1
bWJOUqpk18ACCYBQ9i3NXT/NVeIP+mR7w6CtVFuv+geMIHlSAgmJEvoo7b5CIffM7Wp8RAcIGOe1
VemAy7L8c7/AEFKWNEFxMu0mt9m7dvvTLJWN3Str17CrXhrflnIkCCgpICfEz5/ydusqrxr43JXm
D1XLzW27WVifD4j7p1MFVT3dBhtwtx8hIAisl5nkIUN/nTexVlt5b184TzJ4jagKGM61pNyXY5G/
ZXVMfBCp55HmFiie1abh2dDXfLlvQtKGDzWZqmFWi33G4zHImlz1us6woiYvc/++IaQNz9MhqWeS
25FLjsBIhrYGWgJ+54ZIO84K7iIOsAZ00HW5LWmqRzpoQb0ewLMV1381zlz4/P72JKNLmxkSjvm+
IcALeYDHNj/Q32w/D5XOCq8koNQS3IaEz0xqd2XQBSuRNbTaUYvRVxoXUPgzTlOtvIB2fWU/lj4t
LZmbWQw83W25R9eqc+5V808PaNnK4b3+ccgq/L1YlTKnse7QYU8oGl1jHr/XFwz67ZN03TJMmRKC
D3ZtJtRR9qNQix9FMmWx14xGfiJ60xyHmRmWr3DXXqHmWjB2GVdoFFYe2/CvEXSzfhaT82pZ03vd
tCsUiEufv8zyky8Zh0wDicNY7oVZDl6fiSpSQYPgpS6dVhbs+m5YMpZQMTnwMtAKiSqVdGESW+OW
j3zt6WbB28pcMoI1fdrr1I6KyvGr4uwyyCvljmfNK1nK0gCXaX1aoQLiQqIt9XpvpO743vOsSDz0
W4pNXQrwjWmxk21vn6ylhdL/HmkyeoInUQJzy0m35dx1jyW6gYL7vi452bEShgZlHrZve96Hejya
fqy1bOVZ4rp/MmUyk2auDKeHesq+yyfqVapibGmc5VDFLNvArdzah5bOLwCCvt4zG7Aj/71WLQB+
iWZrzX6eq2eW5a8c3Rq3P71k4BdT+bThZAKjD1NB6W+hKOxbcVV75WCejK7c9VUG0lPartxUrh8t
UwadlcJIxsap232usK90qLZuZoSQ7NsxdFbcnsx1+waT/N+TUTXe9YQN7Z5Oyks88S+OPb3zSalX
jHvp+9KpGtIaLQy90u6h2uC1WRWW1PHydo2E5LpJmDKATJkGG5KJ+PmTPj6wmg0eJB3TFYtYWn4p
BlGel9R22xacUzHeRMpc8aBDfRz05qwYa7fRhRnIELK+jHvaGdhjgcfwY6ek4xYEPPelymD//Xt7
K2ja8Nkwmn2KglmQjOkvJojtT8V9eRN47P8ewBrRPK3ovN2PLRnwVpr/cu0yC4BSW7GBhQMkg8im
qaXVSGMc0PFbY33rpnOxxuBIFpySLHeeK2NRKCYb9pZaciMgVFhBg82G11YV8R3yau0705v+K1oE
7TB2enqgszHt7JGIDaGJHoLgC31AHfg6LsQhr0ah/uwtvD4lY7EmBXW9MxWibpIJCQPpCs9YHJV5
Aea4ou/4U+tS04acmsY8vabpLo9LjqL64JonlMWqsCW5Bal0NYB4pfsN7ALJVyhariE5ltbtcpY/
ecAY3HYJidF5RVl8EE1/bFLnkZH2GbrofteYTygMrYndLHhbGQJHnQHPeRAU2I8WxJncjQK+F61W
Q7V+AwLLu+0FFyxdVtIZjHR2WmOKI+zzb97RyZvn+aGKq98g13i8PcbSQZZuGIJA93quJydyygPa
F7ZcU/wUUqf3fV3yVT2FlhZeCpQom+xxU2g6O2tznb6DQ8m+bwgZ5NT0Fa+IsJTIxNnmjTX7xEq2
jcrX9OQWdkGGN+lA0iazrYFPkFyUuLryNFZwvKIodiPqcit7veBwZZyTCzylSOsqjmL3m93/0dqV
DGdhf2WVQZAQQ3VRp0rUEZCgM38cXlLkULe396Nb7t+ChCmzBVhoxFWnfo4jNQZSSBl1/Qj0FPGA
EErgblLSQGi7qH/n3WCFAFe5PnRD8oPSNPN2nIcG/slwPIgck3BKEzecHKCWb/+2pYlL3iCLFQpx
bEyc8dYfszjg86NZ3fWaDO8nJSgdemBYdvk6Zw85lBQrGmnqr9u//Dq5FT4u2WQDjGus9T1++kAv
rMbz4Ns6JFDg6Eteb8CmzD3u4G4rQL47To0aAhmxglhbcGwylslQBmTJnMSRVvfnOIGChAnoYFZu
JopniP9NoOz/6pj/qq7UOcgsmibdQ8nOUwA1etRSzd4kpnGGQljtufeRzRIoFv4dFKC3otLKZcke
6Uy2QwtMs7GhlEB1rQ5vb9eC5cr4ICtNzXZyRLo33G/1SA+qXexuf3nhCMu4oJYk7gykXBzpTPth
dW2xSZBhW/Fqo8PSAJe/f4qYDCAphQkVYpyjMfkZAO/nmrT9cxwX6Z2rI5khVJOz2WXwEHW760ni
q1Vzn8e0JBPsx6YTbodWqiJHvb11RRbU5bgm2Xv1URTnRkpvYp20Yz/id0/qFHt1F79B4eVHP6Y/
Z6Y9gkOfAEZsem7jbG9v9kKYsSSjF71RsVhRIDxABY8GQt4sWrxwF8jdOa2fbw+ytOFSPJ4rszMT
W4f8TDEGRvWcQwCAjWutdAsJmIwSollmmlVtxFHX0odUb3/lRXd2Bv4KjSqfZPrXwrqvOmPKoCFL
oTVKupgIxMhOwowDKy5XAseCPcvN/NNsZXqtccQ0VjxVVfqaJ8V9xiDjgzI34yUDQ+5eT5Gf6+Db
n3t3jVJ+4cTKcCDFVWqWkhbqlblbvqBoTE0fBUvLDlltTAcXd7jBU8XYvgkIIUXcraY7czAZ55KN
QmhKO6V76LV7ppU9GONhmtaozxYsQ+aNK8oJ2gcdJtbNnU/zjalCMdsqfQiNrLiSBbOQAS5ZzIcJ
e5PtjbzLvVLsmqmH0gQAQXeZnYxuoXVTglA9UyJwnEU5ZGlBfPjkZm50+/NLCyRZNTysxtqLVde2
5oETyGvVd6d4UrrXu74vI1ts1SW4asKu85wyr03V2KNw54VTv4IantxnHDLCpWWDMY06/DkZlZ1K
zU1fG1/vm4BUDgARfOMmvEr2pG6Cuds5vH3AxRCkkurmvhEuW/Mpkloud5oMYmb7vPxj5pDHMx/B
Q9qba2QJC2mZDGfRGVGMmSAtM4sKTcTJf5BEgDU3/Y5UzTeQB61RmSz4cEOK1wUjgwk6dTjWHvpA
yC9n++TqbTCBdcwcnyt6l44EFMGl8A12WDLZwnEiQ5zRBeRXvPPQi3efxRna3/thJo4LFWUT0ZQM
X6ndJd6Yk1eTr+33QpAwpGg92uiMj6c2jqpc3zm5FjCFv9w+SgvOyJCsuRnMgUB2Mgb3qIFmo9zj
7uTZAE3c9XldemVKizJmWuMo0WQaP8wepZGmBIUuKeH5bo+w4I7kjr1+huKXoiKAIiS3GfMS96vo
Cn+m9soAC4sv9+qhigBmfEinRmAKey07FCmHtVaOpd8u2XFOyhRhERnxNLSBTl/d3PBFTj29eL69
OAu7KzdCGM1o0waPMUgB0mHTwilBlwyCNfUIUavbQyzNQTLhgeQCGAf4Isd5geiYq1jbynoBq8d9
jlqGpeUkm7PcsJ1o1LqjqwpfjceVasWCm5PRaMKumTVVcHNWaRlvZqpwf5rSP3XSg78P7U4vZVOl
K8u0dIokEwYWkIzDNOANcWRjWCplHhrCNFfO6NImSFYsqMUKo+tBA6omoE7Xealu1BpsKrVg9FR0
7hqb/cJAMiwtg/SnA5hOAtLkE+menOyRg9Nbfbt9lj5i/JUKjwxLm8HzB/m+Ntm/vZ0jJTyfsmdj
a2wPoxf7IEzwVR+Kkt4h9n+bHvPQze7zLZ6ffDA3eQJUuzzgAdmb+/kri+xtcwTkrwZJ1YsSgKPK
+73yK+HV//mRMH3pxE9TrnMqQCfa2D17oQooEHvV6IP7vi5Fqnya9UrrbXFQEA4FkJf1vAYQv+oN
Lj7r7zCF8NeAlNYSh8l4qhkFF8C+u8sN4NvS+ebgoBk7jYiDM5/K/HeuPxjt95reUyfC16XzPY8q
g/Jb4R5SE2rftdeO1Cvj3BvKDvfVr7dX/qo7gDqkFKuSoYOEszuJwzwUYamhxdc5mi5qUUbriTWe
m6sGhEEumdCn1K1A+TipMxAR2z3xXPdX3ndHzfiV2erKLJYGkLLPgavmRCFWeiBg+hMzBHebmh/b
vP4NKfO70inM4jL4p1lMY8MN6MOJQ1z/qob+6KYCmW6+ub0RC+dUjlrjkEBt9tKFWwyDrxRDkII9
O/Vvf3yBxcSVe0mGdKjqpDbApbWN/yCtHU/sxIMhdP/wV6hYvrCVm/2HCNoVP/FP5EJvjAM8mDik
ERo1x3A+2hvLr4IqgED51j7FZ3Nf/nY2zQZ9QSuDXg0z2BjJxBtt0ptLR/HBKAZ0yFtGjhqY+eXO
pZOMvEitUlUSzKhpvXmjB3RjRWoElbRj6wHx5jsre7Q0C8ncyzQ2L9gLcQCeNqiNN5ev9UwtNBq7
cgAbJqY7go9oH3d1+pDz2n0kFZiAC53G0dybVu6LTM83qTYYp6KxisARMYlIOqkvNV7xt07bucd8
aLKdC7aqb25ej1GpxtWR0SH3y5FwvDqk+kNNxyyAXITbeXVmd2udGR+w2CunSg6REHpNqnnG2phe
FTlP4i1+Kh+svbNlHtrh/RSyWmf7ARA3Xw3y7x33rI2y56+136/kGh8u/dovkDzMrKI1FUoKaJL3
ugDG6SveWxGVCMjn1/A5yryfxaY6C297/P5jCoiPw6F6Px4v/PEXMl2g8cNsowROeB+DiyvjlK0S
0Kmx5eKgGpt00Dx3+EK0tceDJX5gGZ9c5r3icAvTVXY8FIHimTvImnqK/1/n2fAcXeiAnTcPIBoE
A1BXIt7iKktZhlr1k6IYsLXRnzd9CB2KI7ruNzr+TeHkj/6EfzTqAua5nu2B8AE5DtrePe4Rr4Cu
AvPrXbfvf7nv9MH6FbueOXmmn4bxipF+YHWvnQMpU0mNpBUawy9scQrIMTlUG+bbfhuOWJPsmGzr
0AJzcYcxkwDM27ed0EJwkIHPAA43dobm7oMCy2JJHYCn3iIrHm7B8ciQ56E3nCm+GFdvbCBOWgw/
b//oJdr+jzX8FDBp3GvKnOPDw6/kq40duxwkPegf8Eq0fW+8zEtCKKD4fSD+6PvLTu3HI/XqE1+5
f3z4hyu7JUt1Oq1d5bGDX2Bi7Hirhfkuha5DEna7+Bgfbb8J2tA9qRsweIc0VII4dEI96ja9X35b
s9SPLpxrv0JKf0a7qWyEd5zqpykct/UZlIzHOSDwIgVOz3CAuu2zFmlRvau8H7Vf+em+O7EzGBTO
2q7yzce1jqqlSCATwTbNIChXsCB2Ewg4sOTZRki7MHB3u3qXw6zelfe499IH4k+eG/CD8trs1ob/
iMjXVkJKodqhwu2hupyIwPDfem/0siD2nW36mz4mO2CUpwf9gAj4Jd44Z34cfhibMmAb6Clid8C/
GGqeEqzty3V8jebKLLKCzoWTpZdcJfOUc/daV978zXq0vyRIkI78DKX2n2vVxaUMTMbmK+7sogaO
weaz/VI9Kj/LEyi8w2lj7rUjdnkFFbyUgH2M/8noEMHHwiKXw7avj9Vj8zBu2dZ+xoK+2NsZSiym
r3pQUtqa0bS9begLDuSji+fTkC6gOu7YYlfHlPisdcAvW6z42wXH9/F+/+nT09wwNJJg1ere9Tq+
daYULF5r5AFLecVH3/enzwPQXKnWJYi2m4qhNdnXnsyo2SUP5U4/NF+aQPtVmBvjzDdu2P3MT4ZX
IZRXp/Q//fvttftw4VdMQsbvWxUukfwS8obN5FdRHTnbZNdviyDfo3d2m/s8GAOBw99HDpxUvR1X
sual4y8DyNXZnbXa1ZDYFp7yVj+Op/yLFk3nPLL3+Xf0XLwMa/nE0umXqWn7eIjNluniYG2z3fCq
nuiLhRzaeXN27Iz36vS+oyhDyh0NtONAdohDgo5RSvVA5/FKCngdiYNntssZ/XRYxokqk5Pi2+lR
bKyt+Zbv9B1KgMcsUjdN1Eemn5/d4Pa5WDj4Mg8tb3tArhIsmBufbee7okZx8+32pxcnIuUwwuFO
nQpQiqhP5TOI8uM/xXfji/a9YV7sGZkHsA1otZzOU6I13vyl6UhXNKgtOLpSYsimnf0pO8RuGZjl
Ci57wf/I3SjQKx1HxUANQ7EKj1bbuehW9nzpy9KdjBPImwBiBf/A0fSa/iw7sVKGvcT+f83ekTtR
GgFk5kUK4zAMpgf0OJzPL5V+qcUvA3zjzloXx0I4cOSmlIlPaZ1q6iWjNvZaWEDmgwbKc31oQ3Ys
I7rLNvRkRw3ynji8fb6uL5ojI/5nEWNqDTwan1/z6guE3laCwfUqD56X/jZAks5c0RPsBoo7XqwO
fmKMfhfrgVjtcr6ODNYcVzJy1UqUzro4kDaY37IfyYO2z3bVhhyUB9BVnliUPKbP7UO1j1fuPIs7
dFnGT24FqqKjY7ew9Pi9zTw38/CI9q18Yl/i70kf4PoYNpvJ2sYH7Zj86nf6yov2QnbuyA0AtgHd
KyvBTPEc75nxWWzAihS2kR5cEuTch/RvkD7Uf/KojOof7r561iCAdskc1pz1dafgyGSz5exUlcWw
n7wb31pnM6YmaMyG4PYx/KhtXTMxqXCjp8CU5jUm2IRNaHoqrux8O544rott8P6aIvUuNuZPts1P
TlAdUET3cU332v+KkB6qEP8N3cfitCbvsDRbyZc4wzC3M+lRLNZE5mmmTj0QfPr1YK9UEBfsTm4o
mEeqQ+QYPra1M28QxzT/7/ZKLtwaoI369xEtmGlVNsUR7X0eKmcomx/qjYjcDT2LnRXUuEKR/YTT
UZ2mXXm2di1cyu2xF1ZNbjPgvIOC54hNFB3xeP0jMzWvcVdWbOnjkkPJu3my2hGeCtXXMKGpV807
xTTD2z99IcFy5C6DbNQSymb8dv1svrWvxlf1VLy0h3jTfc1+21+n1CMrWaR7PZo4kg9JjNlN8xwj
2W4WqCL3uxRPQPE3Z3zSsz82NFJnskZ5+fH+cMWuZGC+XWrxCCp7cXjT/Hfi0eD1/ZR7uOCffmb7
zU/mbTLvOQ1QKSo84btbC8Ve1fuToiBGvT+Hr0+F//X2Ci+deCmrGEaR10OP4Fao+h/zwoZtkZVP
L1TAHEfyHpliFuAsw7dZyP6AO1gwL0u86Uv9Yj+779UDj5oNhSak+ST2Q2j61oHelcM6MhnspDpp
1TTYTLNmkLfuweo4r/jEpWAjQ/njmFqQ1IDLjb/gYTHsT9mengEjOIKpVfhDqGzVoxZUuBwWUOh6
vr1NC2Ymw/ur3AY7SYX8bFRPhvFapj8md6XC83FXv3IYZVB/De1WpUDXPq5Pynk4mofsqfziHMW+
ecT+7LOzHTQrYy2cNhnnXydJY5sG1q4Xvc+cyevsx9sLZF83XxnjX7ojyC0v5jvTL8yuPJKaQQdG
MdOZfXEnKze4nCUvTmswktgYRZz187SvI9eDOCPqb+q5DeNft6ey4Ilk1L5WcsVwBfZaJfFx6B60
BqU31fXiLj0yAyKqk7krs3Jl4Za2RHIAHKHBKilGM+vXWv/RrLXsLM1CMv5yUKeJaJcbEvRNzOmB
TnM4jWZQ8pci5WAxh3iotnKsrpOdaI7cD6CPeL0cYoHEoNC8rIpa1vj8ImttoMKdoSpKmKcZX+zU
OjbNY5+v4ScWzFKmPB0h3mINBTxcHz/G1gNlXxPn/fYpuATQK1YptwRUjkIgTYl9AaXtlzqGrpFt
76exfOJKcd/Wyz0Bkz4VwHl04G2gIGzttIo/m0RfO1gLd2RHbgzI5yIuZ9ABRUTXAW0rjT7dDmav
b2xGrEiBBvnGLqpiK1hRP4JWrd8CB8B9yl1nJ+z/Gi3ufL0Ca5I3mYNwwsFx7mpD1oAN+duO27h3
WVsbdsSU0aPNd3ceAnd+ct3a07NkJXlZOhySswC3QJUMpetE4GXVz+msWWedWoAHgPJ+5eAvDSGV
ISzXgTJMT1z04MTtj5Fmw7Y0suSs66qxEkqXhpD8A7FmzmpROFGBiqgXz8mJqe3vZB5Xqq0fYeba
QZccRewAazAQzY50LekPGpgAvGLuaDBbbPLImDm/M5JNG8cQztbtafyqsW7cFYOj73RI/2ToiK4v
bfGUm5GW8iTkRszPs6ITv1OMFP9L8o0K9eNNMhHUAtOafy01lb2SlFUvmrBSRG5a7LJ5dp80LZ8D
bth1WFhJG2kgYw4y3s4bkLN3fkarLISO8YV3xqZHaDoCSyJ66GJ6Wp6JaNDdbEb7Y4MXJjXZc1Gr
e545VlRmufqNtEz8trSc/bTzUrPAvJ6q6JaFjHvUGIxHBvCUX0Xf6a/lNLZhqZpmveksFU9zCdVs
vxhRQWmrEVqiTZtFtgbEFt6cRnWTt0MD6BnNNWQcTjcEoOMiJw6yNK8RnV1vZ6PEE16S9F6VNm7A
hEs0nxTFfJxsMGgp7tSd53JEbVuo7dttB7ZwcGQ8duEWtDLT1okS1YqKFqqogziBGnNz+/MLAV8G
YhezlTQNGnQjV4CW2BPtOJ+G3Mo9vLbnYWUBDRSwsUqj28MthEkZuVJPaIrIu6Y7VOYAFZRyoH4m
7lNecGTgCmiAwPFqaqBIV16V8oFMr4W1Uthb2AVLujKXfRxbPQdSmitaA8Myjl1qoy+UJ/dts9xO
w9WpzoRm2pFQstIvGBVeU2iJD+Y2Nbi99gtzkNtogIu2s7lIlEgvqS9gM2N2pGSNZWHhIMmdNLoL
XEKmMyfqaf+KY0N8JbZ2rg6y2tqBjJfFXm9PY+EIyX01FVgccNty3ciqiscaeIOiECuRfCmHl9tq
BsWsDFIYblQBwxlBtHDwiw40XN7IOoSD2FK2uW0Hjg5BpaqMvbaCeh4K8YnuFwXScuhOjEMKaaku
OwwOvMHtKS8kMXLLTcU0feBCsTFlsp2gH2a13uCYkLZeiR5LayoFQN4x2rsFGoXyrn6EdJ9P2LQS
W5c+LQW+wdbMjBPhRLFp1VuR1JqXxoW18vWllZGinmaPpprYBewS+B+folvWGx2AclR+Thq8Ht9e
/6U5SNaPnrAqhlyQHeXcek4ggaaij27l2wszkAlZO5YAa6KAWgFxxzlZKnG+mk4zPLRgGHgGn/va
zW7B+mUKVp11GRAQjh3V1rxpSexpot+J7r40W25Z6biuDKVdKlGDyOtPpdW8Dpauo2Ovo98HVVmr
SCzN4rJDn0rUaqzN0O3GapGJfKtM5zXLs72dDX9ub/TSZkh2oMdzmTmz6kSqACBEHGeSBE6zz/8f
Z1e2HCmuRL+ICLEJ8QpUuVx47bbdy4uie6YHEJsAIZavv6fmyVdjigi/OBzuDgGSMpXKPHnOvHOM
bI1vGENfekIAOMtvQ4+jPd+vvLjP+H1X9g9Qp9l5yNYcGTYReBx6jEXOb9uF3raV3UQea+qo7/ba
Zbe+wjAHUfK1dHy4+rL8KjIdN/Z5qIFY8Hfc8MZRYiKBJZnsMuyBnwUfBouZRuOT2wz3SqHvmruw
vCqYP2d9/8EDax4U0zDbqfTf5kJGk4+qB6QTxF6Tw8ZimO0r7bp6lTP3KrU5O7QNonJH5Y/lrL9d
37FbGXETT4uWgEllXQNa8FZYJ+147VvVhvVJaRaeAjcov5a9XR0ps5Z/Fq/uHh17YdEQrAWyO5PK
nzh2/HOYSzrELW/YnTs146HReoikzKenlobLGGfhJWAg4JQJj1rY462Sk1/vLAL7+I5uInUtGyoq
K5NLWnK0sY71kPAG2jKu1JFdd8/uMn2fMnlzfcI+JlwA3a1hg8QKmwpitJA3aMfgLtO8ecH9r5yS
0ZMqYbku83gZlQQES1hAiVVimiPlBmM8Te6eH/s3C/XBde1fhNY7R6aqHmQYXrOmPJggnjp4tGMR
47hRJx4vEFoszC1/h22FcHPqSPvThzjaKe9nsEF00gX9dIZLSoWEAFplvGidm/6lCVYdUdcq41KN
7GGaafELBFLVz8pW1WPdSfVLr/USTVnOH3m3zF/nwCMH6ku3j7vBvug3ji6CnRXcfT4IJ54ApoFE
UkvCPhL92tw05WQf0HGxvGmm1icSDmVC/XY4EAI+MEjnjS70NK3xWUx9mDhSOjcZybxvCwC7UUCa
+TT2g3+D1Fx36mdrgCVPTkKUXydN56rXpa6rMfLFstyFkKI+oyy6HieLAJCWNeWNjRYK6I0sDRoD
Ku8ZVxd1WFzq5jE6bsoSHQN+7sQgPSzapG7ByhoFpR7Oq26gZ9bLuo1o4/h21My638kyboQGJhn1
WBaDLrRWKZ3XJelCx0/olLOd2vyG9zDh0hlq5tAa1n3a19lfVj6fxYVwqMQ22DG9DVduwplD7TCZ
4eqddvYPsDfC3u5b/itr9npeNly5SZ/szt6wSkq7FBSaVgJw1pHiJh2TIjiLwP0x6frlullvrIMJ
Qh7WzBs80rDbsERJISc/x5bvuNitb7gszjtTrX1X5Y2C0HSTIauhqhZ86fK28PTjonCJHUNx/Nw3
GMFN0bqVti5p8QzqZMJtX+u8S64PvbWRjMBmnkBgxjQyu3AryAnZlQ2qS+lBmNDfK/pubCUTxDXn
XPlVCG21yq+fwZZtRcVI3nQnn6Ei+uv6Z2ytsuG7VUuKBs01KrUYC/4WOE+/VFW3l87cGt0InGQN
vVkL3MhpjZY6N6gPNt+jAN2afyNkapGGBrnkaqdLHT66unjKguWJ6mznGrQx/L9FtvdbNET03Sx9
n8rBjsvypwcvHuY74djGwv4LUHk3uEKWpuyb3k158yCGH5e+RhL8JYodD7o1/MXs3g2Pa8M6NOug
0sBTVgSyvZvGtuaIguES3dD0czvn3+z6u6egr2yCyCx258SDY1WxY+HtpV63PsDwDy4tkQFdsSm5
2zmJYto5dCFU2/ywZKfK6+Xx+ubf8EMmbrd3QQMwreFFNiW/ycqxO0yerCI2IFO5lhLJh24v3bX1
SYa76B27tL0SCi2VW7t/ynxCMlkiXRyOFbnxtBh23NKGxZl43bYJvSCDklUqPXVPuTytzHm7Pltb
JmEYMzgTmdUHsDjhju2ptFf/VuJ+dx/yKYyvP2Jrlkyj7kue2SvUxCZGjqBsmKNsnv8aBvHidEhE
XH/IxhSZqNx5yLG36pCkvF/Ig18R7wSVEPm5BTDRsICWLnoUzZjKjvIz2NOHQ+Fmez0qW+9+mbh3
RjepSTJvGtGWDi2bzvPvxnwPlbphDCYEtq06UU0d4tTZwUUl6E9ZE8Tl6ByhS36ECNv1yd9YYRP7
KhTqTrqvemj5ij+ksopbUGg9zzx0I1W01s4Sb2xVYlgbYkjeoD0E+6grjnZGG4imrHPiC2+v63Lj
hkWMc9OtXFRGOLNTyJpEY/nU8a9O5d4KCaCZDOKpsXYSiVsTZlgdeuOKtalckrrqezuMqCQ9rP4P
P9tjv9n6EMPkcsQryGX4BJViB1hBYXXJqOwTKEDudM/QcxXqKWbr5/o5AxMbK5TVVnQK+xTaBXee
TaOgyZ6vb62PFz0w4bDjCiXlDtepVM1oKBkfPIjOV/OPzw1unKl+Mw02ZCbtNJvuLK9IQlJDB3WP
GH/r1Q2zbtg0u0Xj2+karCfVll+Rn84jwT4HhgtM5KtelhqOwrFTTzmxs3RfVZnfjKjHXp+cj71S
YFJat7krFtKOKlW8+zH6zhfdAgp+feyP3VJgQlmzRq3U7cMuhQZqJMMfuOWfgvxrMyyx1e0xcW7N
v2HN1KN5jRZwlS5W8NKU0JG3pfgK0e49Qp2tGTKsGNq8ZCy7YUmLsX50w/pGSv/X9QnaGtowYFBv
L1Wd9ci+qPpt5uLOyaudvOfG0CbqlIjFtXofx3ElrIighEl7dbj+1h+7tcCEnUqdcxkMi0qLooW+
IwTy3FtvraZTB/DHgXlluHPgbCytCTJlgTOEAtszrWnTxGM+qEhAFjWSmnxOui4w2ayhlDyzVUPg
r0Qja2EjCx0PQZtcn6gNCFFgIk2R5ezE7CIdWffIGlpNwoYK5LD++I3P7mkR3j8uiN0DpQ+2Wn8H
cKu+yr588uGXnfEu3hgswYaBWTh95JjHDQduJOo4gXMK0CobicUjEBvEioEn1Mb+oGGYzEh/HXnb
6KfQ58Pb9TfZ2orGic5B+VaIBVlfDun3xvXuUAfdQelvDW0Yv3YlGRkC9HSiLqjmPUmekDB0Pjm6
Yflt0yLRBk2Y1Au++/rNWf5cn5CtfW2YPTgJUV2UGJcG8o7Z5DQLmeK9d+zz47AgMMGkWenRgS8I
+xb63VlI1CHd2GTiSJwuscMSQl03n/oOE0AqBZ1k3c0kXRz2NNauFyHZC8aoud3j9thwNSaM1C4h
X5S7tQKQkLLY6omEwO8oEr+a0Ao89NnnPI2JIWUQi80oaFVTMEb/nJ0qIm79llc7+2jrKy774J0l
opUEh+uIM3bgHom5z62vLQUhuAwKcQM53j2lm419ZSJJW1pBWqeDobli7SHJVIxWsoJc5+yvJdmJ
1DbOdBNISigBMn/F3q3sPM5YdVbjqzsgjd791Yafu4gFJsN+sKrhAqlSiDSXJRKk/BGCNiq6vmu3
vsCw6rCsvQqSKm7qLeUvIsWZhmjyLudjlgXHBciG64/ZWgzDyDVZSy/noZOi6eofurY9CAKWe6tZ
9sjmNpo3AxMoWldQu12Hyk216MY/ntdchFvK8gAhAH7Tde5wW3dekIQXIQQOQD7qWBX5BShk8Iaj
oU7DMHSP1z92ww+bwFJaem3hwecgK9y/KkA0QJ64B3HZmEgTURrmPeW+1m5aWo4fFX7/Y23RCkn7
didfuPXyF7N9Z54h+MrcIZvw8iu4T/NVf1uI+uf6xGxsNhMU6pdBVbtE+uno/JCSHmTmJy65rf31
XNVv15+xNUGX73r3/r6mpKlr7aRW9qUMWOyAOn10dybnMgn/Lc0FJtc06QB+sX2FbUzZIyRXvmRN
+IuG5GWlYmeOtt7fOMStVjHS+txNWw7YiufUxSP6YPuI59O647W2vsKw+ZwGrV8v1Es5XFWPQuYi
dazkHBd7HZ1bH2GYOwu9fPQ49Og92dmJ40jnfqx4dvCtYv7cIWWi4vJs8YcM1dq0yziMPIuCKYip
+uTol2ji3S4CO5jHqqKu01ySLm0rsWaRqFb94re01Du+d2OWTFxc0aEYlYfMS53mYR5eiPpBwx3Q
zYYVm0i4tZ/RNmbnQxr4ZRMvNgTfHJBa7EA1N+zYxMIVfgFJvRHeHI78rsj0n5YMb0rk3+Xg/93a
6+G6KW/sUxPb5qGLobddXAgn2pw8xJ5QlwH9Bh1daMt4e5xmW08xAnJWWgFU5PolzVrxNZvFl2XR
D+6gnpdK7OymrUcYNo1AXEO1sUYMqr4QxKByfiT0rdB/rs/T1nIY9sw84E9F29kpDp7+sAR1xyMy
wHsrt/5h0cL+NrijeL3+sK1Na5h2EYzUJi6MYqCAfSyylqdh5i8gjx12Ktsbe9eENWfELUF4gvRX
NfmnfA4AD1Q7Gzf82H+bkOZm8kWfle6a2miOiCwfdSTeOfdN09why/3TxzRGIXBp0cjQ4H59wjZW
x0TxNasinGrAOfAp+TMaxucbkHnY+e3IAvWz4aK2Enstm3+uP27jvmOC+fyhmh3lLSvatHTxywd5
xjETIB21Z9viMUXyDAy8PkfkPQ9072aysSlMjB8wqJbNIHCb5t6BN+Whqm/9cc9AtwY3TnRrBX+h
5XJcezJio89wniIrz1+kWnYy01sPMDyANbCwCHvNz6Me7mdCfnesOo6WtUcrv7WhDfO3PTtDY3IA
sreJPLcZKvcig1z09fXeennD+ANUd0GaBwlv2/o1q4e1fxuGHbe1NbRh6mAlKfpFr9bZqx+mAQiZ
pYhauhOEbAz+HySfdC68FQs/L+FTu8g4H74M/Z7u28aMm9i90Slz5JAK6yyI/FrXFK0EbA12ErnO
Bh0OkHL/Hx3gqt9wFE3QgA/N6iaqJ93+Q4s6/FJSSBrHa89EFQWiVieA19x4bMU3V4v1rwGhemwr
10cnyjAlfKTqtkeAcUYLtn8QxdL+GsLaQbl2FU4aOPY6xI2CNB4frAk8u1WxxivUudCjnI/DQz10
ZYLilvPrcrzEXIkprToOruRyHB8hzMaRKWhoGNfjHP4cG4lGr9ATIRoJLKuONeONhrrB6LMYHUjf
u3D2+6gJ1PwyDAG6W8qhHuJiUAMU88Lc+kOt0h+SDlD4x55bwBG0jj8Uh5B66sWxKTBVmpX+X0II
TuBBc/oGru81noZmjv2ZBCDOXbpvkKIbf07QJRWRLhuauIWOQLuT3wa8caNccOes1QhmC0qAq1PD
+EJk/0/lZe19nsNvMTvPl+eqKBuekDCTv3OgKKNKkC5Sde3hUSWbTuCSVM+0yPqjw2XzhS/zin9W
vwc6D8ClTUDlQ3LjXJIcfkVo8sQY7JLZtv+X51P/poFXeIBqhn90Cts6ZMDKJrlfOrcKWMBYurOM
NZ27OFigV7QOrve4ZJ7+h1goSNxXPTxro9H3HdWN3x1rTmTk6Wb8aYVO86233OkgbA8VjNGdY0ju
lslM8jqZp8KNGe+Ke2ig58BczlNizfUwHUqeewV4zkftncCVIuvYsjK7T4QzlD9JuegvLQAwPyav
IPPBG/ygOtqOFdbx2PDqDnfR9XbVhHbJYrf0W1eE6xAF1BGnVecuOrFgHIwVLlqG/dKvIMdls2T2
2ul7M4FlMcn8oD0Ap6KruBpc+4YOzL0vqGBf+rmAztc8VkM0om546nVY91AcpeCS76kVSnSHWTIi
ftWut66eKu8Q2H6edqCpPAZCxMD7eSdV9EO0wg3gmkD0a2Wt7pRAa745QvKVP4fjAiKH0R/Bkch7
oEBo1R/QmtQcednqCwqStSTuoc5zZmVF/0Gu3/oRohvrrRUlDCdvWlcdBreXty733Ju28OmTblvR
Raxu2nuxdnZwyHuxfmcDyJ2DtZ/eUNP1ygRCKh50w/q+UYfW9daDmiz/iDvHBAgQBO2agVRvvJzZ
K/jF5sixtXdUnMqIde3ynEEO4NRLKpABGHU6BgEkRiUp3uoW5UkGUO13Pg4WlFkb68BE/YLkhX27
yBDSTmhm0T+7bMbrkLBJFumRCKtNzmStxVPB7LW6scPApztubcshG8csFYU7wxV0aQi0AtaiTFgQ
kjhb9/jitx5gHLOUebKghVJpFgQ/MqZBc80WP/K6vSrPBi9OYOJ3HS9DW6MTsPP6SPoof5rell8A
yXb3xev8bP10vrPv04t6Vvf8wfty/fjdCO1NsG7e0dbLC8bONhTOI5QYOPBJ5WqJqKesQzPgmiXX
n/Tx9FEzn1l2xbD4mTumEJwDT2QAVE/tVH831l4ifiNQNRvwuLuUIpwc6ywhNKGoAqabJln+RY6A
d8v1+JnPCMxOvIqUUqlpUmmtaH7UDR9exKxnMKNae8DbD2fKtk3gLRgTvRKGhGgU/awENDM5krPl
y/X3/zC0sNEh/v9nfzjmrCp9pdMC1Mdu81DuwVQ/3EkY2Eg5uKSQAHW2Vdrk6M6NepVlT0PPyT/t
aufPRVZUOxHj1hcY0Uuhcyj64ixMUR8q2yypc3fHhWyNfPm0d1mTpSkGcI/Dwhk5NYgPyl0dlw/3
JibnstTvRs77YvGmsILvKL/iOn1rya8ZiP+yUhw0cj/Xl3Zj3ziXz3r3EKQOhT/jrpZig0ZWVkXl
gmY6e6+6+uHNDN9gXAOUjyxwS1yV5qCJdJx7W7xYwotZDWW3QkSX0+j6d2xNlnElmGzXy2qCgsGo
WALpui7zEj0W8QoGMuE9XX/I1tcYlwMlM2jHO9aQEpbZtzXad08gKAqP6ANvz13lqm9oTWBxnYd7
EoIbTzSRrEJrVI7qQqVTL+56m72MLriMfTLF6MLrI2pn55ruVas3trKJbG09qBXLAj7EQtA8OTQq
vZ1SyMbq2Ib5tXkPvTrrUsVryHhP7LFH5N6iQxGhTaxzUqIRf7J28oBbc2ZY5EqcQo8BSnkB5Vm8
ctxLevQrnlkwVbGNOCoKfSW+2/OuHOOGG/u3f/adEZWBVXNP2ColkA9+cKqlfsrksMLTZyDFEqo8
fGr/mfBEqwNNjDXnOqUs6aIRJP7rYT0Uj2W384CNHWCydNpdP0k9ZDioJJD8dhfZ4u/rr76xA0yA
4tLQegKfgE7ZBHLDzL8tiu5UOF1+A9Rdl6A5dedBGw7NxCiijUhYDm8uJXvI5SkEjWvi+DfXv+Jj
5jAbSb//d5c9qbGcrT+ippeBQgukQyfXrse7EsKqt2K1mshXWO6S1U6ECyh96oCGPloQAk7QUTQd
WjQKvQZuu0uVfPFv/6nO4IUMBxsA6td4PBxSzvolKnlxM3bzocqwfmhR+yGtDr3/9dFmPlAeXQiz
Xvudk29rpg2Xi9TB4hWX0vyEWIO4T3J+ZXvZ9q2NaHhaCETNVtVipw/tb1b8coudQvzH70xMBKNz
afzwXD6mrhMmtH2tSBDbuC1d3x4fvzUxQYwD6lUdkl5jqnswkFnzqQ+c5PrQH/Pe2MQk73SoXAaE
+SPqD/4cO1YFZjNbtKkLKWFcNbU8roUcDmHrLL+QO4RKDHW85jDqTNwunphiB8maiIQS7P2qdm4K
K2t+X3+3j90fFBH/3yhsz7WabOlBl17LqAzIya9K8ICcQD2yk8PemlhjOwwOISjvWDDq6txPCWQx
rr/5x1ktm5ggOU8tdghYK8IGECjKWxQ3U/1iQxSlOiJQj2gyHdvbEIoV3h1LcQmP9wAOHzeq4smX
0+vdmVE7fQVqqRCR0Z37yG7UrX+Ux+ke3STWQ3Ev0+FYg9IUtPtgvHRSdPoewpddMZh/I/f/ug1i
AutKRtcq13mVIjNL3HjmBQiL/PF1DpCmjSEezl5yyponZ0ZuLdIQTJ2B6vFBI6kH+4eVWcifUe2M
D0w33l1DwoIcwF7Pm3gt6t6NBbReHrTl1OepknUBbFkNGcLOY+g25E0YaTTcxgMRMprr1X2eq1on
lZeviUVGHgW+JoeMtwTO1bNvCfImj1nt6LcWtNj/hDbP7iVV3fcQLOSJz5R/pFPRJ4EXBpEfZvrB
arPqiF5sF9k5O0CVEW3Zow/qrnoemrRSaM+e/bk61gSpo2Kd2hMn4/zaAmRwK3rtHYD01H/5o8PA
LAgw1b1YJD0Gfbncy7Z2AHHss7/6tkCCWAMBlUVyKhH6d7J5kHarvtZQnSdR6bvWL462izun0zZQ
f3WWLIoBoR+sY/43Mg1hlLud9eq22fhQUogEWpOfxaPkv/06sL+5OfKiqJiuT0Fps8ParFO0ukEX
zbYWTcKrZYq5Zddn5V2aXlqpAG9euTzYtLJuGNHDl4uE80FC6/ixptP0LfPXJr9Zcu1+R5DHQdbr
YE9bJdQKu7xMwKG1RrNekK9ren5s20I9MK+iaVCVawyfHN5WF3YPHUK1KBrGnByQdwXzS10US+xU
waVTl7pjsjROTSPZZ/hvKuj0QQvu3jHQJ32V0rWryJF5eHaH7ls2wX3AL2VLnfqdYGeQQFnT8bp9
b/kNIxTMSe/ZeSDD8yxeZ+TPRP4pGi6448sB8858HZz/gW914ZmuEkkd9Py2ZfB7HfaYPLbe/PL3
d+MPihRzY+PKvRRTc1/VIDVHTnqn2vhv3P2B+Zu4bFGildZRuFZw6oLQyOLZr7VQwBSA/OjM6xpQ
KN4I1NCnPGlJExxxJ1/irFqXuK096wlwReRhoRcRk2GuUwV4yOOc1XskKVsHihHUdKPuWgB/dTo5
E0csKm4awRh6yVSX5HxPu2Vjik3kr2dlwwD6DNzcQdDGigdev17fdRtBhgn69bO5Zf3UuudOwAiq
tfw9FNjyxbDHvbsRhhKTVrZFvwGfht49e+jeT5nbrieK+0yyWozEDfqX0KCRJ7XdqFPji4RNtIiI
XT+qapxv3MWtb6zsc2EgMVlngZeruL20OJvX26J5q9BSk9Gde+PGRmDGRqgRBC59Xot0lgDeyzRk
8+1U2Td8ZIedtbqEEB+Ygkknm1vBXLSXXYCyS/EyLUVxJ3lt30ourRMLO4BguAq8v0I1rK84PWpc
HG2BHD1EgeclC/CjH55bJIES+MgiqRc/PNZt2Z0q27bjwZugzcVbfVP4XXvmsusiL89a3EvYelqG
dTwGgec8d2SZIoTu49EKJElG3WffQt9azl2/dDelrpp7FnLxUDnUPRUSlZKACahOuLl1kL41Je3K
wlTYmiVBn9sP4JizD6HmVUxn/KYt4ZyQAOuf81rqwzrMXhwu4R4S8eMrNzHRsz1DRGmNCKN0UoKg
WybBPW7dqkl2LzobxmoysSomuhYM8Gg5sIeHcqZnOezp3n6cQreJmWXu8jHz+xC7rHdAXRBNo+03
twXNmq8sa4o+CgbpNQCHevb32g3Pqu8gOKeKb/UoTq4VZL8LUtqIkqxhPRcQDD3aSxHcVLZ0Y5up
PW6CD3EcNjGRU9PqTFpB5zB1+0UmshrqQzHX4tA7nncqZ2f8RtowvCFB/uqo6lMIb4SpRuQtWkIU
qDRDHMv8F2DdL54mr0vo71wdtpbVyCxXvZStmpG2K7LngH3j4uW6WW+Na0TXVekguhWlSIehOdbZ
cvCzvd71DZ9kItKDZXHseobDoBSopnGKSdceiNA3FPQb199+4wAxIdZ5PVA1WqgXNMuD9srIU27S
jJ/T7yYmtjoEf0lWQnI8HZcxEu5JdX9ff+2tmTHugQvP6yAgsFFbjWdX+n+pcTwwJ0vgaXaamj5O
IxGTknfscjWPGU6C4kI5d29JKErWj1Y/x329Bw/f+AwTVc2Lsgunyi1SNK99Bf7jj/Tm25KPD+BZ
PV2fqY3taaKlJbho8mlwRYrnLIeyWt2DV+g9fvutDzCyrbMdohm3b7pzEXrZoR6UHYds8l5bFvhv
a2B3O2HkxjY1qXiFNcwh2G1w8tfrgWWnymkPTnG8PkVbH3F56LsAmE5eozMbIap9gUi4bHqBqv23
sgCPzgxne/0hW19wWZ93D9EcujEtxY51+qNqWERlFvPw+frgW4ts5ApbJpTwbILGykBBvkf2YYQT
eA+WvfXqRmjkdGzNJeQ/05CCW3a5mVZILno7+ZatyTcs2bHoatcMKXS5HAPw4y3JlB/qTxG72GgY
+f9Zh5/IMly/sbS0TnAtjbs9ZsKNSTEB0hniRZU7SMQP4hvJ/3A6RErv2OyG6zH5QpdxcCDNVMLv
j2RErGcXhzGH9viMLGgSqrY4ZdBUT67vnQ8XwAnMcm5vVaQbVs7OE9Nni4mXXMw/F8HPIm/3yIg+
nCwnMKu6StpubrsOOxfiVrTfm+oP8tc7ibWtsY3zlywZQ4+h7UFFab11aH6YKT/24Dz61PSYPEpz
1zV5QPWSWlP2WxJAWqUiLlIl4vugd29ZF0P9z9UAE3RZnHfewXVxJ/YDELEBuSgSPrfgGO9f7bb9
5o5NWlbzIxXTi+uiYmoRf4qaJn8SqPRDj2Kvh+jDTYdXuMzvu1eAkvXQub2HO17vFDe5VWLnVUHz
qHwQsuVhYN/Yiu2p+X7osPCwy9/fPWwMim7pG2A2hcX0/eoDeXf5uJfra7Y1uuEOa5rjYjq6QATZ
P/Twten+fG5cwxGOa1Zbg6o4kmDUeegoyQ5zWOxlkLY2suEJNe5cnbX0I5IEuABGHIBf5L0sfg/y
6+Xr577A8IcWhTIe87IZ4V7f3iot9Y210v7vT41ulpAtDtkCx8YupiPKYeGgx1s9Z+qToxuGrqwF
qb7G4WdPo7u4qPUDiHHy5Pqrb0y+WTZmFWCBkDEr03pmebI2nN6uGZmSlfnL5/C+JhFSVUx8Epbk
ZwdFrLAAmXGxJJnciZA2zNcsDPteR1HwpmU6r04I5AyQj3WeB9Eqm9/Ziku8u9umtTVXF7N7Z7xT
ubjhks84IdjNGlJ4pPVQh3onINga3TDeufLcyq6rMkXXcjwtN7J3gZqVO0frxmln8h6Rki0Exawx
ncVPRlbQ3v8enS4ePxWJOYEpVrrK2QbFYTilxVx2iR/S6pVbAYjur2/Trdc37NddkB9aWsC6RdfE
Qg0oBDw6M0K+PSPbmH2T9KhzipASOfJzPYkfThPeBn3wgizSn+vvf9kiH5xzJlWdxNxkgxXys9tP
2d3YEbTpdOFnKq5OYGIW0D8fOj2hXtp05BxQ61dReeemHvZSTxuTb0IWJmq15ToDsF+E31B5xWF5
W+ap1NnN9cnZMGETuEBzIDfLDMUKWVVQfZrFg217UahI7HTFwWqtl+vP2VoEw37HZkZLVuACx7nQ
Ouat7zwT5RQ7Fra1gwz77VCg1U0zjSlCiKTSOhHyD62/X3/1rSUwTmC0TJROIAYvBc4hIurvOWwB
Av1egqjj+gMuh8lHG9Q4hFXmUxFa8G2AjRexRm3gS0MLHesGqCJg0jP1hL6AQSW4iLY7z9xaD8Oo
dRt4suzQINP5y03oySci+Wcuhg5YNf7fVY9Q+GhyMDSAA4yu8YDs6SXneLw+Vx+/N7Ra/n9wqDIL
JTmiegv86csovztjvnOabQ19MZF3R0w35o23dlaZtiB2veutIgRdd8t3Ujsfb1FqiohWcpqIziYU
AIGrB6AhVk0eTXqvIeljO6ZmwQ748q6EdAE7O7L9S9I/c32PVHJC7Rq0IcGn0qVYWsOKLQqUfgkI
ItL2No5h8bWR083a0R1n+rGl0f/U7Rxo6pHwYgjWVycrkvHS3YImZr3Hz731AMOUs9pv7I74/Fz0
v1GKZ0fpWamYrIehBtbs+g7dWmjDmrMuG/LJx0ITXR+mlZwG8k1Odfy50Q27RSvFjOK8hdF9K/L6
AwPoie7VujYswISL1PaAPgeQBJ/RHd1FSzX81q76c/3FL9b/XydHTUAIB4KwaibNzsiOAHgX0ph1
aP8FEv1Wu6jhB/yOuyCub7rP9QBSEwQyoReDBICPpTP0bNmC+H3w3QSwj53q3cdlZoeaFdZgkuUq
Rj2norXWm35luN0A9/faiNVOUG8rY7CPD0c1IOyA+mH1iusuKIrCvL6pHDtMen8Cm5e3DPZJuNV0
GCunj5G0gD7S9TnfWs/LFn3n0Rw2W9zGRTilTft3QEldRlzY7O/ro29sdLNKW3VDyXnbhud8YrE9
/yz0d2vdOXO3xjYO9GLmLhL5ARiMoegWzU34m8ogbTGHn3t3wxFU2i1cOSAcCcAcppa3Ur6Uaqf3
dMMVmyVXree6bBfEm846Rmh0Ps4juB7Bwr/IQ7fX2bG1tIYfAD8QhMsyjqA2HF9LQlLSljvn4Mb7
m/RKbqnAP/4/zs5suW1c7dpXxCqCI3jKSbIseXZs54SVdGIOAEiCJAbi6r/lfbR//9tJVZ+lXN2y
LJHEO6z1LBtlJ2/1XnS2vweBSP18X4g6E9VA/tmZv+lMvngg/3+EJaXJzM0cXSMF9y7YkAPQJtde
Km6H9N+ldyefF1oEzwHbDj5ORtU4BBt2Tc4zhHwRQA6aPi7/fEF98X18XhHDmBd3wOdHGPpGNbfi
QNzfTsWvXvrTXbwQlwIRZelpUXOCzC7XVyNZf/75fX9xo33exWXQj62gaOJE11hkAdSeiuTBur9R
Q776fj/dZ4hNbxaSwLre7PzO67yiWdAeyenG/9tv+Opq/XTcTn4QLmMIDmBD++uhQSTBYKLSAeOa
i3CcS6uj6C9nL6H/YfL8j1Ps84JudDoOZzc7OHqWANugJn4KMcy+Mo2cD8HEl/dVt8sr7p/uWe0r
PYiw72BJTGZZj7BjvowEOc8c1tUxp/7ifbcj6w+Ztd2DXIfwm4bzDOwQsx177BHu1oS256QRqkgX
DoVmOLYXGUXJVQjWbomFuINZKd6hY1z6A47XsfR9TYY8yaa2nrZdVBQyjd+SZaKCnhl+WbYAaA+V
7JuCzW0vtNejZRWKPQWJBr1Ooz273oekyWMbqrvG6/p/Rr9Pt/rDFVd20WIgEOiiGmnM/bvJ4umb
3LywHiEkeMkwkLnDRtGeVrnFVyzs3L1HUhCYN9+6K6N7r897RCBd+bwxt2xw07Vka/Mr89a2zljX
lvPWda9w2K0/Fy/1z31CdV/MzAysBsNIw6VJ+LXlSVj6cwZGkufbe2D0mxc3WfLTQ68PX+3WP6Tw
0s350HaicGEsulz2ChVNnwG3NfsshHk5gbPaW+eb2XaiQnsauBx38K5O+MNdU8SO+FM5IPGhArnC
5FszesiN2f1HEU/w9iS0ic8plo8nnWbwFaWIJ1LRNIRVOk9tUqy9XOq+p2mNO4yPNcSg6f0UBXtY
IUsO2pEogB2ZNGtAC1htWR4zp58RXOgeDWjoJZZqBJdDK+slEqoeJDb98+SGkycnfTXFPVYzfa8r
E4xjFYkJ+SB2W5BoEsACrbEWCmYnT/44IZCRqqASdovvwWvcXtGgqQ2fggiOe0qh9YAb+Yh6JMm3
KVzHHBdsdm+hfHvIwijFdRN4LyPOs8NoaVADWjkiS3GMDrvt4sITmub97uyvmHbLWcCQ/i3RlF/8
RcgSx4i8RQTE/gqJ0FjA7bMhhibUdRcCsqQTrD4z9O6XSY4fUaUxkL6bFL9TzC3vJLVY+TVMnRf8
ujqyfQMfxTqWYdigLZiQyADahqqRDdkjz0RPjyQBDjht5S7yCNP9S7tO9KW1ZKrjhfV3kFsttxP2
Z6BUhk0xMivLcPd4AexzVm0h2b5Fep9qaM9kNfqUV63q8aH7Sldph1cxTWSKFt/ExfkhOSdwPNQq
yii+uj2poy7hVeiPCyDLcXMjsX/KO+TL5Qt0rsdMsPl7tKw0j/g8nvseoRsbW8U5XiJ670zTX8jc
WAiquvTVhzKx8Inn35tALCUXPoSyMyK27u3Mg2MypeToW1yZjGh3IzQGErZNup8Opu8DslKag0eD
rVrCaPtGwv0NeNrwKl4cOaz7Chrjtkd54Dt7gZ4O1vCQwHYNoyg/po2NXummXIW80oHkH3v2HBkJ
0c2MAroYdoks8myPkxIBLO9+Eohrvi7ZryAbkrxtW15EGfDPtegz/Y1327fGgYybRm0dxxs7xjvU
lhASmfjb0Jr2l2PtVPQjt/uJJ8l6Uir2isgjE0iIzD1SgGnmIstMUxsR8rsgGuYHptgvLwl07Xfp
9CAnBXmwS8MXwxK/L7hWwKd2fKqkyMKbNOawnocScmuytG8h/nVCxZHiaTfoNN9HoNV9R7ycg+Ff
ttP0ZgTzrqDcdt8QjCee2klPRWp59wZDvoaSvN26H5kNXHRcB81u2gDe83FvBYcamE+POxn4FdQI
JBfE8KfIYAxbmSRuDtzG5jpI9vVHqOzGix606ZtEwf+Imyz7HS+dh6i8gVQwjuPv9YGUX6FULYxm
cWFTL6l7NZKj6U1YhokfQBa5YASOgDFEb2yDX1sHhHgdN2l76AWfl3zdWLoUPO36IorW7sCbBJnr
qQBFfV3wQZKGVMGczGAZEHLaW9sXmwklLt+su22jmD46B1OmUWJ/JnKiBx/skDOl1paIGEvR92/7
IaaWyyLzGp334dq/uKHzywSk/4NbXZSbdYX3cp/GZ6dnRB4tePfQUwZFgocOxN5Z/By2oXwQUFhW
vfS3n+3oYbRgGIfgYunutxG0myWY1AERYThJO4ft9OLMhnhq5VUhHdbXxITdHZm36IDEKlOuaaQL
5iEYqfWVuGBZu9WmW7rzLrT+JedpvKF48Nf9RBGW5FoQtdQQDQV2L+HFi4h3pRHHcsRlgSuExuJK
tAGvDSgvlZB+UsSLgb2T47kt8TUhp9sIWpOQ+s+TEAYg6JnG94oldC+GbPZ+rUOgLjJr2G1s5Ado
IXI3vRHtNx4E9LX3+QB79swuXWKSA91oWBrbyJMieAHjpMDze1F3g17WU0d6YJ8h0e+fUg+xlCpp
onuxrDIXa8Afd791Q9Fq5cMpI7vmZaSWnCbMqEF+YOwQCjG8cJNwPJhjwEf2ZL3jKk2KzIQhuJ1K
59BdzIdV9vPzCKJnndGZfYv24Z8VEa5JqdN0P0cTviuI3vUTignc8g3p+6sdSW1XEVAUUS7JyrKC
tAookhiPVvcQotN68+2YLBXnfVJ0wfzg0vmG91k+4hbXHI9FFsItsUcNvYqbLiS3sRgbWQV6sfWQ
teO3LPWXUyA83FrLKI5h2kCnmC79BFCqhZzxsgIRsxTKC7WuVzwej75EOkeRLTh9nRqnJu+YLx59
QUjJbARWycDJ48SCCBFRIVoDgXlEKGEF0WPMvcrbm+TeTQQmAMgEy5YY8+7Tda5AgbbydtcTduIm
cYiZarCkjrPlF2KZpctbwewbocSCr0O6MMLJNmR+uaD+eZXeNj+TLIZZSbJA1EppVWhcLSK3SdAM
Bdmj9i1pcACEM3mX3HePux4zyBigClb5wvwQoVcmBt0jXeIZ/suJ1l7DbaFobC5h5KkDHoVgeUxU
X+nJSwowZqI5n3S2qYLMXvsWexm7HgOkgQlfGg2EVDrlMQo1D3qVEI/EPU2vujRVB+AX3K2mU/Yc
peBUY1QNiiSHKhBcXP8XeB0MGS4S5gyN5NocMXKkQmomOzjb+7KgfeO6cu7RBuQ6AgYn7xfP3sVt
r2srEbQAuCdWSrQbK5Y4Vu+sn05KJAzok7BltwntpuseOgXIMmE3zAFN9G5Cr50sdlADHvfh5gXP
YhLpu/Li4YefKRy/qYvWE7Jv6fUgsNMmvuRHvcGqNm+w/FjYZA9NHKinRSfLvRhwgHDLwjKQkUtz
IRPWokHsEI+8Sd89mRGmmhKsEM5zDkxnchItkFgS99vzKsVQtssQBNXY7OKWJn4DKWMiApAkowSP
ooSbsELOpPcSjA5m4BGxT+9tClxZaBd5A1UHdml94iqTcgVSDxlEIRNOO1BmZPMeyX0t5qWJv6tN
IL/JWlONURo+wmZjb9jWBF3e7i4CzqWdm1+rn3rxEUhO6DmiwGTmHgqYbSxA5d5qL5HHYZbRtQvS
FoPDqF8PtGnZtZeMiYWOmvnw2GUZ0C9BYO9WoeOyNehmE7q40qwK6KFM764YjCOyGEOBYsbafnz0
VQuxkHTy1lmTqnxzwLzkArrCeyM2VyPHFiMtL3PDR2nv4Z8LSHaeWxfcAz6ryLqiaJoW1PiLxKCE
GxsU4sOrseCMFQWTCk+43m5jUkRJMz3wxgejaTF4xxPqtKsx8tFh9qy9alPZANuu0OToDTb5kHg6
z7jnV5YE4mq1g61kPI4XJN30J3y8pLBbRmodixkSGDLcLHZqDmpNZL6SHup4ZOZJWNMRgg43mzh2
2RJeYlSk302CqLYruntL7Yl+upc0C6q1Vcl5iHFeQPOw36VAut+N4aKSfJlVDDzDYG6pr2BSteuw
H3vZQ2Xr+YAreUknn30HUXVKvLaSOHafIfdKLlE4c9ikpkkehozFddgrg7MdJUiOKNmmWIJ4ODRj
558irvnBRNny4Lfe9N2hyD5Orp2udaI58jM2xks+NDwGG53BWsYm1xUxAjjfIBBPX+UM9hTQUdOQ
t5HpRoDv0dlNIfGvs5an/zAzshXITLYWHQejBrVdd6b90laeUOZDnkTmrOjdhh+wtX32EyfOzhPt
b1CP/LpnjTxwJ8ghsjwoWaqiMnb4kjD67GC52dxQGeBj6z7wAPVJpv6A3Mb4nO2C477hAdjFqkXj
ycmp9WPZF2DUTc/dyuRPC+rCm6B9/APv3w4Fp3OAvAGAuzziecAABeJlYa2v8wADg1pOUpWBP2bH
CNyP12Qm0RX8Yu5p8W2ZOffhVVjWTaVo64hF3HAnxocpRJ2EkPgBUZpr7+sMLtVmLrtk2GvZhQ7o
Kojm8KYmN5Vo8XRuumwWxx4nwe1IV3rvLzK7hhzD0Lql7XReUrNW245MyAJokAXrV2/o3yauKDtI
PaGL6c2Mritcym6WS9X3YZz7QDShg890kaW9j8JViW+8X+UPKlCRVsHO4vQW3BGxPMISm3RvHTZZ
XTWgae4hJpbuG6QCwbWY4JhIXSbzbMFzflzaGI+SyGJy8phMtKmsCuJqjsTcl1M2kqsGukOkb+ND
YIieMvNPbAvGPBjV9hqnQ1QCKhVdoRJb5wKZovJp0APiKmHxkHGeYufy7CQgUWULnyLmIVNGTiB2
gaLUOZccVy3wRGjRjtZb1vwTgJ14h1plyRGclgSl9VqQYGXPbVS2zVGhPxjvAEkzc+EimsLiB5uw
gTm4R+JQM7O+8DDV+t2Y2dRGTRkK212MhwwYmRwpRSKn4bY+p42A/SsLsqvQc+ZnS6k+AOPPCo0P
8SHIdv9J8qQpty0K8RBKwvF6xPgnVwJs1BwJSuuV3rbxZoe1sVrYyGoItbxXWCvtKUONduJQop/B
sI14PvqTXxtDh1KJDVgN6olDKmN2mTTBsAWjdAfOVRQdohBEvj1zJ4dqO8cMCIvCdnI3HL1RGRoU
gDkHM/EYebvA1Yi+iEGwNYqLyERSJaBmHDzP6Lzbkr5ukt5erNrNERcwnOBOT1XWxOIy87FFK5Bm
hzVaNBwgxLxJTgbUcjurA0Hmu8akG75fN4gKz+zHqUWrFGTMPKZsn9GzqOgYNWovGrbRehQTvV2y
JrhSQdN0gN1FTRkOm61mkW4nilt4Q7W8ZT/2GLdpLmdFz7PXZMdxUeriKERQctP9E1yB7gfKR/46
eFoXYsQRXiokuaE+0dzeEO6NDhU4xhi9SpJbwdRw9tS6nCH7tzihMT+qHRrTezWu6ndmALFEFg4S
7PrReCrX6KxLb8r8rQB0G09liRZpTSmp8CAGX4xfGqIx/BoHW3pcYM4lZQA+XS+qxufgWyVQMmC3
w6JrBI+GJfAouo4HmmDOGPbPckwV9n2DQaNip/bVp6K/x93U5sj+6c8pi1o4meIIteauKjhb1i6H
vozbHMKFpkSzGZxWZAd22IstAIiELGjfUEP5FWRz6WndrTxlg50ui4d0VTku8w0YXOY+9YL2IOMg
uF7Sbj6zkImf4Ohltdp9eiBhEoncDLY5YJSYXlk7Bnnoc/NG9nA/gCNiWI7n1nCjMufDZUXWh6Rb
4+eOMVLyViByVTE/OqEQ9K9mT+P9p1oetMCkdfH25IzRenBK+B4DfWN6HPi+OjYyRZTuMHRpMbbY
7uGkQH6dmL3kV2YHnJzNKHCwBdMSwMEsCT0a0dCjmC2tEO6ks6rZZnDLlpYOmIGkDOgZdHUbrM7j
mFWdsvb8kbpxoNzsl0yuPN9j497XJeoOroNJjLYIr8vTINDnBQlMDyOiNK5B3sbynXkNatLGM/aa
o0caixWA0O+Y/EW/yQjVLYZps8byJoxvvQBLS8+sKczXcQpRgMY84zvCO/tHPZMtvmPzrIMyJu2S
FHNi1HtK+fCEuVh6sS0MciUN+vGWbamte+6G29F1BCS8Ob7TJEhxYLL5vVUZe6Cwf5TgJGILSiDJ
qKimS8UiLivfGFbsfuafw2CmRzsFsp64COq5n9AKEQsfcpJJOIzWfgG8d5juGjxIKwrByFGtc/uL
D1F6mlZNbxx8+QcYY+VVOMrxKVCSop7AzuU16DAzFejbK/AdYZxJ2HKYde+fFfUtaM1dsuddhm0z
xXH87kVBE+cwMCZzCQl3cNdYKo6+6lGx7bBys9yP4N6jQoDX1g4eOQGTg6kE7NGHCB/qxUI6ovJu
7OClm2ba3ixe1oGC1q81KsLgTY5zo8t2zUL0cBI6g2F2Dy4UHIbkOMQ6FxlLwSH0h745JItm/1DU
UCfKRRqBc0b38+wwFCtWkyS1iaGbHWDG/zHZhSEHbUuWg9Zx8K0xdq6cCpQpZ7XC9o+7/kFbAIO1
Gf0f/tjt5cfbKTyHR00jgezL+iA4AorILo1JdPmRaP2Lbd677y+6Boprf54Rjlp7GQico96Dt0XG
MHjOdv+uwgGTWZqt1aq7+XlCkVGNomWl300lDrESPPrMHOluvIMFtTI6ajMF3xKJwGFknKgZAELm
Yx67WbHmJLEYysfYCDwjUW7NWxCuTigSkD1uOC+Nl6l6i5VXkASt3Q4nKMhpnLon1W1ZzrzY/+lr
l10FiIi9H9WynDG6QIjPrmmNViw7qgb12dxjoM5wjh0mAWMqAYv/1KHLMwjOnqND3InpoB356dIm
fZg8TnH64a9hLaZ1dhXsV6yn7ow0V++a4dHy5C+9V6gW3mG5wnY0WeQ6rFgE5pnbUAlMc2kStEFu
pLroEoxcyZDOb1jZDhcvxOM6tGDThHJPrwPEM1VyY/2PkRPMFrDTuMxM4DnPIKnCN9hPOwAHXb8W
mBeP4Ir1KFQyHj7gwdDUDrBo1K4hvKd7E6PqRR34GHgtRGoonA4TG90VN35coBVD52GHFSU25uDh
3gAworb4ERHBQ4mqA8eq2vuqazwLIICXZgUWIPIGdEvx3TFQ5QKARos94wKB1g4FUWtYFVrkMQXz
x/he2peMpJBeZz7DK+/ixU7deruLmTwhy/JFLx7c60vbvpgteLe+h9AQqUVcghkpwQuJ4hJL+Pdw
H82vLWgxkLMGGEYE9FbMsG6vohRPnhwD98zPXeRj0pula015Rl/dJNzTvHeiLQYVMzRy4ZDlQ5LZ
qgthrAYVPq0AlEMrlGIMDYKou9LMs+cWkseHqIVbE8ZV9sB0J0Fm9emVQpVS4RgbL/5Gm9t+WaY3
cE8dYkzD8bAgpqeIVM9LPeMklHp2uUBVMgKZpuI6JWlSd7BF36PgZDcWZSBQNmkL0WCTelW0hFk9
syAo9GSzYyiVDyP4Sqs0URBiiIiKHDSu17g34AS5KTuzyIkqcY26X8wyIktkAr1l99rjLLfsBqqI
tVIhSmyGWI8S5ao6NJvEAa7bdMubhrpvqAnjm2Rg5F1ZlmHamlikpsc7cONtNha+LwEPiM3PrkX/
lk8bj59J5z9GlvK1Wkam3jMPHNbA32UNtOp8swWY2A/JML9Ee5eekFQLB6ekokzW9ePyQndi+7kt
e8Fosfg+kro9nFHR2PffeYL/bg94VLPOB/LDLJu6yvZmOoQNlk8e5klvfR/5x9brdI2tNBqldpm7
c2Ni3IWYg+YdhVslpdsbnkEYFDRTVgoxb0+cZXGNzHjv2EZJfA+HTog/JMXeBbBuAvrmjgnpwWIL
8PHYnq2FmsQP/oEgj7x6a0NuAUklh8kLSN4onZ46sDqgmU/D6wBAhRzbIwS4BAgIsTs2nUNnXnky
uxKVDl5VT6wePbBQV2bmqyBI00Jgtn1AnIspM91vhfUmUTaCqmNHcNXbESOCfEcd/kBhlDz4qmuu
rZkMyMZuPE0MrWQ8mOyqiRwq6W1gTwgQ+okVzFgZcJerbItajOExMfVM7x+s0/ha7cCWPEJldYMr
lJQDCpGrnc8MTp9kPzWqQyo7dnQAnaA/Fc2gcBVH+m5pR31AfUFT3NsRgF9tw4cSlRWCg+alOzZL
v510hIXreDtCXZ7mraRAF2P0X8jR7CRX8ZieCA3Xg211H2NtucZ3EBL3HXjNUwyNpll/zRj038Yh
GC6PHQasbd7TAGiKXePG9Lt5riNGxh8k2qNryjZyG/CtP60ppEuFUQybqn7YUjBfqMfxDjYc2BgC
S95/EFewO5sVppldO4oiFkSE+YT6pGJzTF5pphGmK1wEiiUOo3qEX7tMucHAsMMTUTcNADLeOK+A
s3oAz3A2lL3VvJxRHr6Y1cUQOsls+NGH46Qrz59FWFn02P/A0DK5inc++EpD0J+SMEm+zxsbT206
2n82rLjWHGb15JIuLbnLOhSVmFSSS7BOEa7nbsjR6F/6Pm0vmZ7kRa/4v3OKxVlcjnhGLmX04agF
0bU9jBvhogrbcT2G64pqBzuq4WrxwJzsV9Zd2Xl239duV7bg44LI5YmYH5qn5sV2ib0xwC7WHk+C
AzZTSR6RebhIrpcbERpxnfRB9Eh45PlwMxtVpQJNBG737SDHNTvzQez31m0ZzNr7fiBTl8AtIQUG
lmvHAJze0J/j6YQR7Ryg/ucgtGfwJaZ8j9DP+mFbdGrTP5QHADdGdMzHYMzivsiisfkerXNYIR6g
PaTh0NdDQrd7QWJdTZiXFKna2xMG6OO9bwFAUkhIqFvgwx5TWBWfUsR7HnxCh8v8DyWeeoIG3yZ5
twYLXApzOE83arUKbmpcfgVIhjgrDWaRr/EOsJJVKTunAUvxdvemBiVzP7OBoXvz1RLf+Imef2Lt
DaB3EAbJGwqdLcqBUw91uQXp1hVDyzDqWL2FnzESj4ezv3UT9EZOYYEcGX3fSYmZQRKHSWUYYbzq
G62OyRYijDFUZj/SyLavjYy9upljRmtthHe2wQe/iIxk/I6EBPU+cr8H/WeMmxf0PqyEKohcxans
YOlZRLVDFoB+yEU7ls7RZouZ0o/NPADVcYSGCGWovW0yvPs8anuZx/vgLnSN3a++87xiYtqrNIFx
rxj9wd6yPXAPxLfdd0pHd3DU2SCPjOXFDqQQw1OiVzcSBrzrPezeqBvZwWYx/63Uyk4YMalngMTj
YgsR9lFsU/ocbrF5nfsR18c+re8G993zjB1/eJA+246AuTcAWbP0NgNx/CKiBdIXpIy9+9ZnMLvx
ufZ6vD9IUZgH4hVmm5jT8BiYI2nSEH36zgm6VOFuFiTS4aGDU7BUPfQ6B+6FHaBOLEVR1vi+X8Wx
AEE8DMX8lCmU07kC2N6v+kyOcRV3/lZ3KxYomUu3akPXd1I7DGA5G7zsV9ol4hGIKjPk27rJB4cw
xhUt+D7TYoyUl3+w4I8bWA3FNFt+J1iMRlhgBPBPqthMTtuufOjo5Frt6CCw6PV0OOZA6jcKA6wU
sBtIHEU5DwILLyh0sgKTrPbeReh8ex3u5w2riDdGafyUyohfUDRtDzzd+VHuTJTbiDUFXV2K4c4S
HDaKftrg+7kbRyIqnOu8oHHY3su9MXepMZdknn5360huZBzLcmEam3BO2GFBp5L7eyQqO+EqzYeV
sRKQLvJusOS/AvdquXU4GMsYwLoDxsETGBwmAxHJocmmSVx5CK7IkzBeMddJpnfcbcMdEZmpZROb
u8C4/gojnfQuwPKjWBSQOFJOmB0Ey4YZubJNhY3Rftx7OBUMmtJvEU34bQzezg0SUcgZa54O+UoL
NloKH5vUzpTLDhnEGo7reVmD6D4M2+gdvfV0nMWyrVClGETCK6RI5GHQBPeGBEP9sYPW0HUweGAD
9CDYiKaY2zZY0BDbc6ACcW0OGyZQSFqaL2TCOFx1mOmU8AU2R1zTw/WULG0twxiYdc44jjOjFpT0
Y7o0QdV2+XqDqUe3jKCLK/TFpxQLPeyXcOpqiZl51IX2BusPlZt2G958VK+m0DEXP0fEsOy8mQ9I
oEmqCTjOv8gkv5C2feYosJRJntKPBCAB6YwY/biGyOA8eJaidWz+nVD1M0ohEk0oOig3rhOMDQUM
TOgRMLTn7Olf6f/+I3T7L4nwshL0m5lE+C8yKADnE3SCgiqg7x3bs+rPv+MLAeNnkMLuoP6aNKJk
NEM3dI8n7p9f94uAQCQ3/L/6ZrQU4MZZBGGBWnoChxZt6PDB6gyKHpCeoZcAo4UYAOlDCLEY6ZKr
BZo6b/6LdvKrv+vj5//12WUt+FozIilPnXhe0scZYu4//2FfiDI/Z9KJlqJrgz8HPEhsTIDC9X4l
0Pn/+cW/um4/STIxI2MbHqQwFO9wrJGl8GKG+/bRpH/RP3/17j8pMmcPB4Npe6Amd4aW8tjrGeNL
+i/f/ifhsyJYbm9YHl87bPoiEKtLdKV1nGA37vvj30K3v/iQPpMW9oy42W+79hpaR9Q6N344H5v1
I53R/eXx8cXF85m30GZLpPClmmsWzEUb/ULuTPnnL/irV/5Qyv7XZYm5awey3pad/EEcppBVvl2e
//zS/9uplnzOoJuCDTKoNv7ohuQN1Ie/1zaK88UKtMLBkhU71S+ea/92H3z1LXy6v8m8Yo/XuO06
IW9xexcQpNoMD9Pi/UXQ+9Un9fHz//qkNnQlmZcs0TU2HNullVN2TSTtf/75w/rq1T95GBQYeRAC
Srhp9HBiit5yDLT+3Ut/uoctpGg9tlkZgm9pkw9z5Y3p36CxX9y+8afbd0eLa10IvfxEITIhoTki
CkdVPhN3f37zX/2CT3cw3zSGetiJX6txvkFUkC5gDP3d+9Hbn1//C6fR57C5JQO4sVnBbWz2vStN
M4W3rf9RUiSUhIeUz+peYY9wP7mZXtxkxu3fPZo+R9ElLVm1S2AqobuCUzTwbgwKj4KZjz44Wshf
vnzy8UH9DxH65/i5tUUlFmXwS0PgeuggRgm4vIWgDjWl/WnFfE2i+LGZ1FESEPv+/KH+x5Hxv37p
xz36X/dKG5Ix8EI+XmepDW88kvHbHbo+V2L0j7EMbeeqg/Kl5p6KkbCQ9WUcpN3/cXYey3HrShh+
IlaRBMGwnTxDJVuWZXvDsn1s5pz59Pebu9LhEYdV2soucJAaQPcfDnUTeahyGwquQINxiiqs3hLp
RYeuCNtHwIzySKXb6Hh/D0AKAjJIG8USxV+S99FGRkkVnYKmHgIARON0rzcFxltJ3pwKR6sewske
7jVka57q0BNHo9Hqu9puhuewDnlVVE1ikDjJ2n0Tsoj3/Nz0S9i2uMOTLrXJHBQZF4OcwvSdakXj
J6NKnK10Bv/gDaZ5dDwbSyvKc2CP7CoMv3qifAF+rRzTWBO/U7JrJ+qdybGoqvbcGtYVaWzrrgZJ
w+08lItK0Y94d0X6w+i0yT5SanFMfV/s48mIgAdNlNcdRVJV7ZvhfvTAWwf19RaZJOYTKsPdIS8l
T6XBRmZ2Y49xfowRMT5YchR3AE7VtUNjYVPOPVw6cnU6pRj7AjD/mh7UvPa8ar26EAnFLM6mogMi
AMH4YnFJh8/pB2s05oW9LmYxVo5SmaLIwKunqJ4Kr253mI9/mTq/3qrcZMsm3zdGdNYAc9/eB0td
mUVeGUehWguuZshajochhXMO40NfuRQszMLcdNEORERJSEE6mAI19mV7U34mCq/Ep4XfbsymoVP9
zi77ifhEsvnspEC3ys5YE31b+u2zqajaMbEryZlkd+1mpNSbkxZ3yDPeHvil5mcDryhFYanoN7vg
fp+maQDOrDabUf+YeaFpzI69TvMFRX9+vjZm28zzdkn+EEbW7mO/fnbmqTV5+Qjh64tHIVw71aFF
cWpcGRrt/8v9neA8d1704kmNkKfzLlNRyi2p2/YRsa6DQz3ftbK0w7/QMMH8KGLXOMbvMC3SX33K
/1fwcD5U/ShejCoQuyG45vYceJZ78H7+IQuxzKnBAL0kLWVbVUmqO4pooD5RxDc/OQJQbWmG1iPV
wPpoBA3atVpT4AAejGdfDYAnRlUICo0z8Ivqe/aBh9jwqVKbn4GWhi3wpa5/SjBmPth5m3x3zLC/
kBv2yL7nxvPgEN9yGxd3Clu854HZP1oEKn9bN0PiGnZoA57D4yDu22wTiy7YeEY8HZFqbV1vwiU+
URDHbCJNuZgdwATSpg7p4MH4SQqv+ynTJLtk+nC1emxygBCN+S0INfOlVpr+cVCb6QFh9+laAJAx
+fJkOji6lrxoVdE89CMmeEiCt5CEtOG1TSzxrXO0/EEZsRbZgZeN7kYnlJc2rA3SMaH208uS+rtt
GBPi5pWqbY1Jz45IcMnPFiXPCzDi6rM+dcZ9Opmg8UfMeE5tj/SaWXfD19JU7DukujUqZTGwUh0Z
e7CNVkgKzwAlXshoH0djAr0Fp7ewUIdNCD7rC/Q2023aUgO+TjFwMyiD3AShDvXCHEixtF72D1QB
5VlEGsL8emj8UGRT/tICbzgg2dTdhV4Mvhk69Z0R1YCEoD2doayQ5tOAMKHH+xJ6igS1YBvBXWK1
BN8gLzeiLeMvSoFVJ4KtYs1zaenVL2Y7FbZVWmm1xuVXDtL1x7Z5AaEWfJlQsAKbVmXGSaWM/RhO
PJ2NrGx20I5IxUExuY89AzNFP5w+pK/E3e7ftyIPyVqk2XrnUit33dg+qI5yl2vdStRYeP/MTUm7
DrF5Gxn9i9n+hJKwxY9yk5gPab8aOa7R873AMbvVJSZ4dRI99mXoh4vJu2KTphSyKvEXmlK3mfSh
3gBJwxatbp5V3Xkd8JPYhtaacMv/paL++wO0uYPWZI0UMLN6cP0sgqqQDdVDOXXjL3RVr9ZJ0z9q
XBk73eehLAzTx4q4BgtmThC49Lgd7/zWAw4ZlRyVfmGcbkfr9w9KTZ+tsDQzSzFhNwqntN8Lfbqk
dbVyf3j/GNP02UHgcUUHCsiFRU6vpt9d+uZbj8XE7d+90PhcC601QT8PehG5Y0YJlSztoQFk4pm6
ONz+wPsLkvjy7+Ve+KI2wGCNLqif3TD8Mad611u/yz5YOcqWejDLXYBVaXMuQcJVdPNprBLX1DEd
0pUPWUwRIGfrvU5kX3GTH90Af9JPuS58CAIGaHUNGtK+EAm1CUozqDj1Yi1j9T5DGbvZfw8aIupI
a9dd6Ko+iB9nindV2h7ruvlm5b5Hgr/4fXt2lj40u98lRs6zawgmV3HuB4hJMJY2ikf6cILa6QUr
Qen9HBBejP/uTm+ViKc2TuT6CTX7DaVC77UGIE5ZOam1O0Ad/Z2nCvGdypzx6XbPlpbF7PLnW6oa
VZ43ujiPXJJ4oL707A/1l4+1PtvuoIJFFzv15JogSoB+4SgLPFwTKzohSz9+tuWViAp6V9vWJfOT
XVwAQ252WvH59m9fCFVz7bQuTpxuwHn5UjntJyitD2YZnm83/X/9uHdi81w4DUY1/Auwi4w6BjVx
8ABklISNctRGubcb57nJKzIBGDR5pWIcq7ZZGbGFMDMXVePWWem1FU9ujs3EA+6DXDdaC6xpKHR4
l2MUroQb7bqA3uviLB5QE5y0aBx5P3apOHqTUp+rTsnOQZJiARynD7VX9JseUfQTkO1skwtbeWjA
5fGo78e1t83iSM9ChG43OURte3QHdbzLS5QYsoL95R3iVPW+IQtm8CRBBK6ZYlDdeuSdGznU29vz
vLCh55ZyY1xBVe4I6gUE12j4KvDt6aL+0tW/2uixCdd0BBf2wdxcDkpK07VZMrlQPzOAwc20rQZP
g5qffixMzN3iwLN2Bt4P9sUYfnTqP5ihbSxlXBmmpZ8/ixJtBV6rRpMadv2LhQO7rslN6iUfu3Ko
syChalFcJ35rXzpvfBKNc5ZZu/LD35/f/5jCIT9Edri1endCxy7cNE0wko4uUE2Px+yXjffNDz1T
uoupT+XaxfL9o+g/VnFG6qhYi6AkNYloU6s/ovGrU2Pi/dsK/9xete9Px38M46xOz4AOgTJrgUs9
ZAoMMoUcuMEz7HD7C++HVnWu2GZL2CQmbCBXrcRXLuKQSLoft5t+3x5N/4+/kkrY0dOSlaqiWYGT
6zAA+CqrrW50f2ILiJYS1urWHlQekqqZHNuh0j7ZPMwvErzDPdzB1wEY4rkG9PK9pdS+GeseIqk6
tbiRG91r1YfOnjqfioUr3s9OaoF2uv3jl0b+Ol5vMsG6xqt26liqqZyekS10jcgBkufLD7Y/u2AI
C8HDou8mt2r9ETWKeq+qmNBKaD0rHXj/fFGd62nwpgd1gWu7Faejiz298iNtgn+wEOw+A3K0kOcq
27/5OKZHM7bvdcMedwOumHeDXXYQT1Tne1baCuhkS0XbMImfPHh/P+Dfgt4VXnffm171M4eVgQzA
CDVf64JtVQkBVSr5DdYy2k9JlmybuIUmM47aV73FTtBqxvFvy73jGAO1+4QaQLGvwOiczY7qbAmt
cls4TXXK9DFzVc385ZdATGTmYe3mRORjwAA2LjjAoEKIgKZ1XYAYd+z8yTTySwAVVPa5+pRWiMCM
Iol+5l0xxkA67eJeIp+zLfQWs/uVAX73VP2PY6KT6H1um2Xu9ur3QQUelNe7cvh7u/GlbTmLlF08
ll6q5JUriraM6C3QNhRbPqbj/R/LxN7JQgedRvPSM5nmMPx2FOVjv3wugWfZMeigwNddBRmWgzfB
bDOrsFhBQ/xfx/y/d5n/mB6a3qRqKllvF2rCjizJJii1XVM8x72KJoK9gZV07o3pgsEg5n1Jd4ra
z/U47iMYVXnVHccRkibskkCW+9ExHnwlPsYTeTAOupICjFzDbSzM4Fw3L5QFKamxty5KJnMM9SbI
l8mHrgDkef69tUu0OAYAYaPbZ5gjaIi7tS+yHNYix/sLey551yBiGBUoXF+4KoX3reFncIR0POWq
tFsT7VsIr3PDsQDoNIIClXWJ41M/fYLtmopft7fOwqk89xsLnVZG0bXpsm63Xg/5I0J7oUZK40fm
rCmRLv3+2T2pR4a90wfVvGhR9mA1ydeq0459Yh1v92Fp8cy2v6VbqGgYGU/BnIQYFowbSMSvH2p7
rnzXkTrMueeNroZYVKD+LJKVvbkw8HOZu8RQkUErRozrDHWXhOmpNfON6nxW64gSof+hZKRqXb/+
5lizqNu3PUIE7hXpbWuvXfS3WncRW+rD9TB90zpBd5SajQ0uVmjjtlDN6gS7sodAD2VJ2ckIyAlZ
72notlqr6TsRJs0p6ZA9cowpcEV4RsdaP5Z+kZ+rBr6YA03e3Lbimk4CzKtuek/xySLAG4IELgqs
xUyEsdB6yowQJmHvRMce+tt3T62+9QG4Pjge495X8+qgohe0c2ycNTk+7UfTLDUyKxQkyOxUSfHN
kV66xYguqXdwavXhLusi5AcAphV7FEPkcwzlYafDMN4AL03uahmFbhJaOKCBy9+XpdH/jX0r+tkF
qHdaEgNk+AAR53asU5GthmdY+xLNDg+PL6dEOOrTqPlgDqw8BXXcSj91OyU2z7kayCOqeP5zjxbT
Oeo1D+2jzkLCIxh2Xpxm56RFsKQIJQImlQ5Yu2vakxahoizCGD4gEMZ0kxh1e2zS1jjm0I0ytPfB
9fIc0Z0GcRCvhm6VQnvuJfywXCi56wu9/gJbEiYnWCyKLB5uT4ocrVfFcey91zcj0kr6uHcyOIJW
ZjbPqDinB8O37H0pOmhvQPYj1JuGwniKGs1E/SWS90YXWluV332K7U68ePoEKdsaayCnipYMv5J0
mFCMn5CMUdPoPoDnuK/6On3UsijDlAiyeiuL+pR2nrEpiE7oZNZ6RvWmGtA2K8BxG7Yu9n7ZRg8Q
zOJ7VM/yPyimURbJqwlfWi3IxnJvWWZ+SgbLuejICzyVdol+VeLUZLGNoPb3mjUK3KJG8Pa26tVb
hef8a9lXCr/TUNtNVsPRvld0B5R5kqdRALUE8nXQRcohG5XgALb5/08AcNUttFEBR++oFXi/aqYs
npNMl79lMar7xPN6VLxNO7+SK5zwpQpg52zK3hafCqfmPUqGAYpaMk398+SMNSyDEYYDQl8tq3RX
WM+KwVkrHMX43ZVt+TlptPCgJnnxNfLCL5QwxqNejpk8m0EH0cUOqKhPU7Ot/bQ+xXn/OunmZCIF
V0PyVtQ+hbsIaG5bVp6Qd76KAk/cij7cGbHffkyY+D+2awY5tBHNF/sSCaXdYtd4TIT+IlWMY24H
54VzxZqdK6gmUZFEb8/V0ZxuB54GflXtPR1g+e0PLLwK5tqO8GD01ggVeSnA1SDd1lUXtMkQy7As
GJle4K3k1RZOsDlwOB1Gs8QFGNfPpPV/QWVTEAUOLH3ljrLU/DUN8CZOhxA5oIVoSCsasY5XTJSd
kezWdx8apDleWJH2OII5lxd0PJDo2PpcgXTtYejUlZ+/MM1zsHAwikzKWBoXJCB0En2lcx+tPbuX
2r7+/c3QUBxPet2OEc0FKf40AoL9MyieuuucQK7c8ReSLXMjT90fhqiIgP/UIzJT0WB/g31NTNOC
U6wpjwC4j4lZf/BacV0Cb/rjRLCNGgM0fCi/QRHYVhTqjJA7XQldI6v3t6d8YUHNJWKhfspgGkvy
dhm6FPlVAbjJh+bn7dYXBsyc9QFFU5JPsJBdXU6922oB3NMAwFwGLn1vsDk2xdSMG8tJqxV88sI+
n6OrhZVblkxNsqlle5dp0Bgdrf7d2/W5TsyVMVv6hv7vmYES1XgKIg9ugLrxV6n343Nd5Ap8o0ju
RRAoK1e+BSygas6joilIVdcydKVlQx2FxrmvLEtsq1BDXC1K+vDFiSzHzT1YSCA+/H1XVf3n23O3
sDLM2V080xCq622AiDqaQbg+Qgh1qDfdbvx9aJc6h2DrfmKk1YA1q+7Z+carpmbXq9U/quNtO5tP
ctuMev0e9v+f2x+8RoF33s9zRHYegIQYBPBNYdnFSTP7k+JwH1UDrfzQqjDntnepXdiVXXBF6YcX
DcW33AjxN/jcNh8KPubc8s40owAjzwy8AKIXpABasU/QSYNFF+kbqDPJL6US1XnS7W5amaX3B83U
Z6dNEoFyjiobWwv7wdDvjabegsdfOQve30Xm3AcvH/FxVgbim6ZWr3ZVnP0gcPUyekmNfmUDLf3+
66ffhFCJ953dJ2DiYq/b9obhRrL4WqfBBzHB+vW7b9of9VTq3L6si1OT10V1F5dPGYTVFzjyo7pt
UAz+4GDNAikM6cKBl4VWCSn3nOdOalUbaWQ7q/9ye4O8/wIENfDvvkRKUAwyZYMMBjmDtN+kaoe2
3LeiVjb848qKWvqK/u+vSIkaX5pp6LVr+S+QYfe1k5YHR+2/tXELu1e0h9vdWZr6WegEPFS0Y+AL
1+ZJtamUFGW4Mt3airpytC19YBYejTEG0KlQxiTJ+iVGdbCEcihXzv6FvTHHehhjb1qFynQLGCpJ
p296+6cv7zpl7Tq88OvnWI9Wc5ohSmqodr48qz5qB2OBTWTovd4e/qUOXOf/zc6YlCDGfYXhn9IQ
t/ayK++R0Ee5Ks/rY6rW3v5j35ntcCv2oFET8i62+IbA2rbOp41Rh0eh/Ln9gaWBuv79TUf6su6D
Oowmtw9AvqKW+Nvx5bcoWku9LA3UbGN7PAE739fxKPf1TY6Pn9L9Tatgn08rHfj/+fDfk8+cQzqg
5MpJjcfINUGUfyYvXT5B7kFwItDFicRVcTF7lJgmAFhwNsswhpEmw31IwWKHrqVyrBRbHqsykcfA
is27xKOqoGh1uLWFhhp3Bz5xM0U+xOPM104kCQCnlPgYTJVS70KjHB7GYWxPKd7Xr5xQOqJndfAx
/IU5tzgbo7EGPjrhDhDEE6DK6nscimqP9Pf+9gJYmKB5Ab0QiL1V1ytsGySvXjc8JlyRp8ZH4zLD
3vz2RxbC4rx6rih+HE9BBkjFeYj0HpXPcROrD1r7OIYfy60iIv3vlZxGtmPWram7RYyqdFMheTr4
+tfbHfg/eu6dVabO4i1EBlgSEr8YAU7tVIk63sVGy92ubuR4Sse4++yNYfWSoF+FVjN40qkuiyco
NMWfsSz8A4w/VAJ5oyOsrJGL3PRaYSFdFSAZoLX+qfc1qziUBg5YQWOhiHv7hy/t79moGH7cwHXu
8d8Qzt/c6oIdTwgcf+VKPmCp/dm4iDr3nanzgEAaojym5Kn2KmJHJyEUb2XxLH1idhKh2DENUpOg
C2zlEDRXUffQ/4bDWbu7PUZLq/N6iX8TA+Mx7OPM5AMoHbenkcLkg18ZL10StZvSJzhkiPR+7Fid
w5LI3CadP3Ew9dN9YPzi3o7G0xpIZakjs1OJ5yhyV14TuUWFLJo+BhtHoGzmuIn3I/DXNvM1dL+3
FWZnUsdI2V3N4c2U21vPjt0mkmtUrYXJnkNJPLWP7A7lY7eDdaV1WMEhoJKs3AHff67LubnfJDFl
RkYpchu7MX6oedL9yOxeeRFdJcsD6qBJhopxVv5WxQho/Pbqej/ASnu2Q9K+IggYXKKLvtwmk/B3
hJEj9KeHMA4/3/7G+1Mi7dkWmaROwFZBhla6pUGp7HIUL9aM1d6fEjkvLBGWqtrTTXnBS0LfBnax
RyEg3EcaSe/bP3/pC7N3mGa2miiqwrw0Trdrx+JsxuMOUZwVRN5S87NtIakrK1ltZK7fCGwTUP2e
sr1sP9b63NQxKZpR13kaQ5ycUM39J9HQcaiePzQyzuynx4J7bNfAZxXWcPE961sSt2c1WIPDLqzN
OUpIFfmQWom0Lrr13GavuDvuOzSbUtIVt3//wsKcOztCm0zjrNNGV/QtRRj0okUHD+B24wvzOjd0
7G0nsCTGRJfARP1I2l97Sw3ZwMkKoW1pdGZPxq7wJuAujI4SdWRSPlmthzbf3yRf2bVL7ev/PnfM
CJUmTAgmF3VVDxVzkTxP5mOmZCuD//5xIJ1Z5AlrM80U2HIXK+vQCx2sO6W2AfSoyQO6X89emq4k
JZcmYhZ+qjGAv6XkgKqiVN3K2DoKrc9wIVpDeS4so7m3I3ooZSQQa3Xb1N+k8RMcjo+toTmsRdfh
6NaCZ66vS31bO9O50IgQ2P1+bGzmRo7IkoYRFRN0NggUX9JBC7ZFYY6nIWmKw4f2wRySIiMEE6Lx
OvyyfsA752cRJT/RYF9pfmEZzVEpWR9MFUnf0W0a2zlNvch3rZLomyCohwvIK9TrZPXrdlcWtsQc
o4KnRipwqZlcJ3vUfBXc2Z2NzFOVrKW0FpbqHKCCa1GN0dc14hn5Jg3ybWPb2N2s3Y2Wmp9taS/I
SjPSgEbqjbWt4ZE2EiTktJZeWmh+btTnNV1neXUHbZfcHIq+MuOFAbwusFA2uj0DC1ttXgMKy9bx
J0PLXIxaqdQfIkh3H2v5+sU31+wRr/EJcAfY8K70NnYjcK1R1mL10s+exeoEgqSFPmjmoouIPOGL
0v6+/asX7ozWbEbjUCb4MITcTdTmKh/+MOAThzVCh1DWuBNeqm+p4Z9uf2xpfmcRG38jPyzipHT9
cNBIJoGCwGZL2am1sZJ5WwDvynmhWCPPo8kcmFCPTPDBTK1gE4a1t8ngVD5XTiNPiB5GbuZT8feH
QFzy3qwObYENrW/6wHK9rDv0tmpiYuQX9tkkIbxLpA5b1guCAtXzIPtGZNDxgkL3lJuRv6u7xPly
e4QW5nleYW09zMaF0ZVX21q8EAoR7Cm1NNuPtX6dlzdLFHXEkHUpSxca+NYuyh+RYny73fTC1M5L
hb1jd4EaCXnB0O9g6HgSTv0/Brr0H2t+tv4B4xYIslPaFnnXENDAAmHnt5vqtSN4ITLPC/8yqUaw
ibA8AvDZaMhyTd/gIIDCbrAy+EsjNHsFNGBgGoxpIACq4rdSgC2qdansKsrE+9uDtFBwlHMAAB5v
JRxxg6OMvOc2yiL076nTHIAUJqioOwhCKn2yd/o0vPjaqCGwjKvo7Y8vDeAskHiNknXl0I4uJN7E
Q9rbeK3zYjt63z/W/ix2wINB36hoSrcbSHRq6BbvZFVkyISU9sEq4pXbwFI3Znc9Uy27KmgAmsTI
/lrJxov9nRrfhXmxcgAtLIN56bSZuhBfwoa3rFdvquyBG3cUrh3/C+FjXiaVjtLUSQyIIiSZPsJC
irx6ZQcuHBTyen16EzvsXg54i8U586ubSGTCgW81s4g2imJOJxgO6Hg73vC5a+JphTK71JvrHL35
ZAn8I7Qrx7lEmuU9qaYX7LW4d1Y6tHDvk9cJetO6aL1W0evIuzgDuHxd7Dz5jGIT2qJ4nU1rjPil
Plz//uYrHvqo6iSAzEwlbl/AEJE6qvWVt/lS47OoKCocb7D9MogknwzF+TMp9j+3d9vS4Mx2s6Mh
iJHg3+amUijwFs0T71p1i/QUIspe/Sk1P0auknNJKydMQ87rqSB33t1Hoj33ir2yl5eGZ7aXE7UX
hhMVOfhW5GLrSvfwxoh3t0doYR/PlazassTyMANujkedCaTHkeO9mWf1uEmV5O/tbywEo7loVe3w
tELQw7toPKtEXO4wGdlgirDx1yQml74w29VmnGV5UyiaG5jwZiKxbUL9YgMQtaJft/vwPlREGtcv
v9kAAcmWSQ4DiuNVBxayNlKCUq9usxGxAplouCmpv3EX+OU1H6OJyLlSjzI2JkbLXuoqkxc42yGs
akQU+3RYmfp3B01z5s+UAY9hYchxuAzZ+Ek4KlLRHUjEYJeOK4P27uLiC7PYpMNG77PO6C+kaNRL
NE3YwU0Kfgp5LFfO63fjOZ+4bpo384Lwp26Kye/xGhz/armMd31QDhe1aSju5J1Eqp3kAdqB9TTu
by+FpV7NwlWDhK5W6HntGle3AAQkvoda1W8R9185MJYmZha1yvha1TfphYmsy9MkU+sRjxRrFwWi
2xdJGa4kPd4NLIzd7C7iheDkE18MFy+wTr1U9ri/fHBaZjErSxC1xjIGQQL9ky2flaLEMuEzCh8b
zX7ym25lKhZ6ML/udpqwyqrMQraI6taF/IKz7+n2LC81PbvnTmbUh6HUh8vYN3dmrl4CDPhuN/1u
LMH0eja/KMWUaDVa4lJLbH63XlggV1/VyR5PzeDoFDUeCw0JwVDTs79ap+SHj313Nt9xik9c7hT6
xZ/Glx7b202mF3sHR5BNkvauMjTf1chBk79Uw5UJevcApquzdRCVOPY2GEK7MuumXd7Dyp68WN1Q
XuajTmsdqhRF5dv9W5iy+Z1UDEEnYkb20iTBY+9jue47KxgubaEj8ytpO2RGEuh0BK66xWu23bcv
/j7YGbuUHMM/GI4VD/nT8ICj9+P0dLs/C3FgfledBi+dVG+oXHUU53C0NIwaxbB3gr7Y+XqlHG9/
ZmnYrp9/E0L1sDAwa5a5GxlSPQ8BTspKjPjN7daXOnGNom9aDzOKhYoqtEsSmd+j8SrW66vnrsDS
kIrDmrzBQkyW1769+Uo5KFPSpkyPhoWQ/1gGT6Xy5XYHloZntmsEPMV6skvV9Z34NRHhsxkou9tN
L/3q2e7Aoie5VkdwxjZ9+BwTZpE6MlKyTVZu1gurdn6769LCA/gAv/yqudaOP7uw2NjeD5V0kliV
kl4YoPn1LlYtz1NIA7s+yttRnZ27EG+b2yO01Pa1Y2/mVfST1UaYrbh6NW6q9A9uBystL4z9/EIX
60Pgl12G4XCYDncdVh9b9Muss+Pr2sr5uhDn5xe4SGucGv0S54JIqNgVXUv2bcL+YRdnJep3Vhxl
2zL6ibsvuBORvN4esqU5vw7lmyEjn1cFsQqns6MavMVn8gvO0PqmwWIj7tIveSbk/mNfml2EAtNp
I9KUsOjtl8H826HUWrLOZPkTpdWPbRFjdlZO0vbCyQptwkfbHYCYhJvQD/NDZawXKNWFGDUXZoSS
GVvATlXXAgJ1cLKGPLKWl394DbXK3ZSH4YNeVQbKZYGP5YMZqvGpRsQx3IJrG8KNhedpuhFXq1Ny
ziUePrwRbE0atGVVe2xAxu/IAyebEEryDvLdZOAuZiOFEeXSO3tYvl9CZmp7dY3cdZMn/hip6pwT
VHbHjaqF9oOQELwwnSCNc7Wo1RtTvwuDHtlCnJwPGFa0eLYP1qtTR/YXTRuvjjZ9KJ9Lq4wOg+MU
uIvF5Xiv4Ap/hyeKCLDpyFo8LPAiBubpXyjo5L+AWneHJCEIocKVAiPAVRcJxATXranCU6PDRiJs
J4QLlHLv2zS+0YPROhWaZr04NgY5jdWqn4JY9PdAmtpLpQESSK6uZLDcUMhrIAEnZeOdFLx3Tnas
9dRsbQWLWDn95W5iHmWLLFblAIRBMVt+wZ15dBXVVI9cJLpdFOkd5k44gfckxQ+N0Wd3SpP7+wFe
zHMbaxhutpr9GY813NlaTDYutS91vMDVFMACRhToJcp9bpb9LteM+MD+zA54uU3HISmr13IyxDEa
+uilMgWSR2UFQTG+2ppPDWwHfGvFL8R5eoxSq+K5JC95GYMc1i02K7Xs9H3ndPF5yHt/n6PUfBwb
9CWLcvT3SahXD05kaZ8kKeBfFNDCx7YpLV4peX82carcearfuogED/fOoPmHsbAmmrL0jWUbvyu1
bkjhCxPiqrqRaHHwFoitrRFqoE2d4ElJFf08+IpygMnyj99U8iyrTH3WjBpoMAYuphrpvz3PqTO8
6sruu66PANJRPUrwOmcNb/CzEnigxenfaiTpmYGYPMdlVe/sIgl3/dhaT5Fsu+e0sYeHqkmdvV0M
0/dMavkLviD1A6IG/h2qo39Hg2yUFw/Ro1VbHgMwBPe1Vb+YZRFe2km/mrPnqTsMefEQaGZ5UDrs
QcSQf4X4Gjw4JSOsxUV69mjxDDKnPWJGKdNt0YHpw7pkePWivr+MAlstTWh4q0/+uFVzLGnN0ZG4
PeLLnpg59pL6JH7psDLvSASpbJ8x/Y1GcoKj2dBxRQyqo+C2vw81FZcpEaaPJfvH3ObKVNxVMsHb
XAg6mZbelhVd7JzStqDjQ3/o0zo4RC1ELyfWrq53vrMjJd4fNCMNTjLI8JshpODmmLuDPenbwRmu
Yt1DthOVGaQbr8AdzyzM5FNSlsMneO142cct4KMBK3Vz0NQWxLjT41PTTHvSDHp24HOWWytKiLQR
Vpgb306mT5Ut1CfYst4Wd43iMlTNeExR0nPLMPrjicxAkDfydr6oENLGcu9kao5uY7VZYx9WWfCl
UWnsHpwMN9wtJuXOt1QNkfDULQMrO8xXApapY5+GIs5+aKqFR3DE/DwNE96Gu7rVew291lh7tIfc
fkgMx/9haspXrPUqi9hR8dYICCH7DHe7Q4rl/N2EB/0R1rXEEGQs74vCaw9mmI5bMyMFkZUou21q
PZ+epoBVGCQoXavA/FycRNq94wT4vBVy2uA9bz1cvQgesOiqDjGvpftAS4TbaFb5lVUdoaitihfW
Tv/ZbL2eeKrU2Cw4/Vg5KHZilThCkT3Gla58HjyI3KYO01BJYOamXlvcwfUVyg5wJjnVRvTWWYOl
XpFfvTqsRYVJIAVZcdKwwsSrvmVvpnqgf6kS7I+UgFqckkzDj7qvkOIIOA2ARGLWW8ahE+xD2XCq
DV7rbJs01E9J4WQbE0LXtmmq/uQIIR6nCnnRARXYh9AsktPYyWkbao42YkBmpCdAzXiRCkzb+iwR
T2mg5LtqmtoDO5hlmrMXCoh6h0jtm2PPXRx3Z6/WEvS3HGTosHR7SUy/3gk1nu4TkIk7LYy0Q+Rk
9oOO7OjnIR26x2AqW7R+ebkFhao9xgGsJRMnnt/1KJpD3mK44hNxtoUxiV1kynwb51a68R3Vu/RC
xRgyVL3xEPq5inSAwx2I61dSbnGK75+coWk+Z3GVPKtNLHc5tO19iYfi/zi7kiU5cS36RUQgIUBs
yTmpucpluzeEh2dGgUCI6evfSa+q1UkSUbuOcgckku6VdO8Z7puMijcozsWwjE3Ab8gLMNAHrJ5T
U9v2vhiovZdO+8QVtOBhSDifnInZ/zg+8Y5x7kPYd5LwX0SvM+Qu0yEKeNM9T6dAhFABLnYZfCoP
qKo0zxVJkvMIM8evbtCLXekAHTOjkXboJ45G0MWcKiUTO9VTpt5geIGtS9bxS19O08901NnBTQr/
2ena6VCOTY44sQO4NrrsqK3GO6Xw532MoVFzp0spIobk/R396uEN8JLf4JKTU+546rfqh6bcgPrC
77UaxwcWWOpHzyTgUm2i4XiYwG6RzRN0YOcixRCPDtSLhgabeQHxIiRwrKJdIZqWhrqHRyAjnvWt
LYb8VTd1+gNql8UWrn/skV4sjDqF9vBFkx2+kTOMfh1bfXEl7eKN5QUwPSGwzWRx3t51dHB+6HmO
QdCYSLBhdWqdyulyGOt0q187G37HlXBzdNolhbugE4QyofNDLGv5P1vD7LNwuf8VnLB8W4y92ld2
mn1LVJ7dpS40YpC35zukXmdrx7P7IsqpumuQ4o6lZQV/nMmmzbZuOnr2exy6qpyzLVFdss0r+Izm
fZF/64Gh2ttVXZ5qQfqj1iM08olMt6MDnMRRQG11m1lpe85hpBWEUF1NYBncJgLpvOYnF/5NoeW2
+lcGUVN8ZV49TcHAVio+C5cNU8NXgUI7qUChyp7R9DxAaHcLE0O9cfggV+pVC2dYU8i3neFM67Yg
/iEOz26ZQX0F+1Jb1ztuuWtuJgvVVscoFYCZ7bGmVzZApi0sqDp6J2GDl+R6j375yWKdi8KEs3JD
W/qiy2B+uMhASIMjieKGVnfOHdwaT34CA+KsaE6xJf65fYVZuF+atgFJWwd+pqV97qxJQn7bPaZy
TS1p6dnG9ahyssrPptw+N3XztWl9pBAJqa/P/XDjXsRrm8KmtAFgzUur7STd6aylFodPPZ0ZhQlG
BJRe81JHrLX+gc/gr57ylZLEUihcLssfZtUb0PuUpUcgZw3kewtVcSmLBztXn5xRo1xjeXbte7DV
PjeAW6N5DDMQUPK/3x6XpR9vjEvTT3VRChz/cBSu9iwn1XGikwvzZL9fgf4sXN9Ngq1oPc9BtQYh
ZqF/5erkMA/sDmeI7zWvXma5xshaiC6TVesLmGhWtPfPuExBtgM9LReanLoLq8He3x6tpVdcPvHD
VDvS9plX9uTsA1M/kl9KjNCQ3cngU04ZOLBeXvzhBV5i40crZ4aeP45ISt+BAPu5ZWqSasXQZ3Ct
bggkUr9a2I1U+6zmtQbP0hxfMsaH393A8nIWInHOvpvlu3jGNpVbbbGN4TEMzSAVQvCdrmTRpXcZ
WWiCT27qdihCJUNcRY3LD5rBBbqtKtCcbCfUOV+jICzsDqbQemArVGuCiZyrkcFQGx3xTUnhtoib
sws366Ta0WGocdz17ZUsuLTCjGDH6aligefm2OotSLaPDvTkx+brBE95ePIVK3X4hTqeKaheAL/R
qyqB9UXyomvQYBUMwedvIhHh6GS7Vn8n/UrJcGG2TMqto3Gak6SUUSP/OON71z25YjdgrjLr2+2g
XEhhJufWjcvWH5QlotluThVrfgZQooZd5hqRZmHX+9tA+bC2Jz9OchsyXmcYwo6h3dCveoAM7+0f
vzQ8RsC7Vd1kAUWhLscZM6Q+DDUAtcjhBd+x8Qu0FFaS8NIgXf7+4SMqCypnuA2Qc6Pn/9XUes26
8SiLeu07lgbJSAB0HBvhDZScvdapTwI124euRyHi9igtRIXJtW2LingMJ4TzBBcqOYgtyb9Bi2lX
W2wl7pbGxzh9wNLKcoMKhBf4OhwCwX/HuUhhmbDmlLM0PkZcB06Tuy4fajgw6vPQN4dUy9PtwVla
QsYWrkhBiZ4JzgcJxNmaP1nyp7ST7Zyir7NySljIg6ZgOi5TKCNQCD6APaBhWUy6J+7ERVT10yM0
cvdwvJ13VpysOf8szLfJVlRjwx2Ni+oZrnTbbvijYRJsZz+6zwkmkcAUS5deZQ2QLcR0a9QNUKIA
Xdatf9yekKVfb8S0Qy1GM3CzcKdojm4hvqDcUoKA3jyiosJ2t1+ysKBMgjYMPiQfegb7D6oerHH+
UkJsfmWHXQiG/3CzIQ7JlZvws2zs98SyXwaYdes1QOrCejVJ2YHLleR9aUc6ZxfH+CLEuRaeRGjV
1i1rQpL3a822pZkwoprnjExaxaB1NMdAWjsmfmYlXJdF/Lm0YdKzkyKxm6xhedSgcRH4/9DxIQfP
+fYUL/16I7CrgsGPCIv3XKbxe13Z8OlBMVr0KN0EqVzL3Ncnm5vkVMtuRhon4xTlUrc7SrPnenIp
SojjymdcX6ncJCoKu07AfYGFNFwlT4Otfls5XwExXB8hbtIUUZqDHaZGL2102R1z5Lcpq++ETV7R
VvtzexKur1Zw+f+9cdZZP9v1SNuIQfFXeehsSum+isJ/VQlUGsYqX5N/XxqnywR92KJRZ84BaRJd
BIg7Oget+43SauUO+der5T/kacJNzmKb07K+WEBegm7alPCWDu0aAPcpDY5+3Z9aEHl8q36HaNk/
lFSPfup8H4LiqZvZs5dVz7ADew2I/Xp7UP/SJq79HOMMb7d2gYM1fL6Knuuj58cuavT5cHA9a3jg
VZM8TqVMDjGrZWQxVoUldSgEVRz9w0+64MXpR73RsyNeGaQcw8oq1ZeBNejS6wpC3tUEIzTWANnS
6WncFPYgHxnt6Z1D5G+H2cO58Gqqw8ANxKOPmuLdUE3o0UlYy1hJVT7PBIDOWkNWUrUzPZTQ2Nxj
BIfQ0jq+j3GbiVAHIfel4w6nHLeckApJ9mTWTraxg7HZWA4aPjPvxBllv/J7KX21rehMjulIoIPK
yAwHJuwGsiQ8yi0BZhKK/rs5xj8UnPFNoJAZ50AmD8UYpF/jgfjH3hvr/QAxym3FkJbzoesfNHCQ
K9lsaQUa6VLKMZBOgIK2R8Wj48gTY2v6jUtZxjj/JGUQk8EDnCVQB4vd5f4zG1cuM39vLdcWk5En
hwYigSUDe0af2UHeQfIeUn7unX8Um2RXHeljcYofoRrWPuCqdi8e9Ur2Wfim/7BDcVMD0gG6q5KX
RO7EIHoR6pbAW7bgw5o09MKkmEzRVEhkIBD8InuefrJ6+lbKdM2V4Pq5jpskUTSmvKBwfXpuYeJy
l+bMAoqZwfyvho4gitcAlkMEfQvGWfd2O/Kvjhl1TTvNNC1n6qNRHhUT0GzN2dfAnPkrK+HqUOHh
RlaxSJ8lyivbqKfFXU5RiKDk1+3fvfRoIzR0AEoFVIogSYbWBPXfp2rlfrz0YCMwMggziBza3BHx
vBBN6Cb5cvsXX90bMRhGVIxDbxcg5Hpn2nvvooUnJaAfSI8VOOVDu8aFX/j5pommmwk/qznYRVZc
brwsd8LB8ddYrUsPvyzbDzsiC0Y0m7u0jRS0n8PUIn80Gmm3h+dqCYS6Znehdh1eagskeDCzNnPh
PsCj7SAq+67SzgN4WVtN1V4m3soNdmHdm32GXhYstxroXUl5z+Hfkzh/ilVD36WHX/7+YZyC2If+
GgG9DALHYWn5G9+pQwt41NtDtTQNl79/eLwlXZwOai4i18GQVGUQOnnWrzx8YZk6RsyyKXamSoGf
SJJdI8rNRP646p10awt06flG4Oa2XaG80tbQk3uoYQcNi/OCv9j6cynH9NWcJubpDLraEazEs9Ce
/N+us2ZYv/TTjQgWruvMNstBk8llEuau0ruUwp6J48S7z6AWdnt6F4y03P8U6LNsRNsxgI1p1YDG
J3Q/oAebJQeW8eoAWDWEm4IJcOqa0r3HSPHoEpHPoW/Z+fb2b1hYYmbtXuu6djqEJLpW4iWn076t
13acpUdfDvYfVi9QD7QtPIgTEXusYBE0bKykrlZW79UNFEoNl6n78HAGWFyQDehRThks0S3g3dj8
lI3fvenVzUC/h4jbypsWYtws35eo13UubHDPiqG10aFWtbEBOAnhcDOuvGJhvf31SPnwMeU8lLY9
UXYOYNyb2bjc8HHjqTenerk9y0vfYMQ60B5oVdfYkkrmwbLg69xmWzKs2ZovzQX991x4lT2ThnWg
xuW03icTUfu08vmxLHETCEc4Fmybyc9OpSr935/7IGPzHnRql1WHD5JsN+DuMKM3UI7DSlAsfZAR
/25bxNMYe+xsldX9ZLOoKJP3aQSe08YNAkgcoAE1WXnZwtyYdfqsSSyYg0NtiZVjgPBPUMjI7kgO
GPenxuo/Zfqc6RJXFQY37/KAU9qdrdqzdD6ZQcwq/dgNYOfQi0x5DTuBgMN0ujh+7pcbQT5480AG
XEqjpnNCWFRv9PQauJ+T6Ieg3L+XLQfZJ9d8RtTBQJxCQSuv+u1crNT9F2KaXLLih5j2u7mTogQT
tRGHkr7o4H+AsKp87ccvPd6I6InHje8C/HSm+UkolAqaAd5EMOwQb58beyOoR9K1Hhv8MWptffA8
733Kca6pbbVSPL+Mw3/ujtT9uyd+GJ86hT00vIUJNrdKhIPPQCdI186YSzFlBHBd57BftaUf+Wn5
KGC/fDG02AC5s3ZC+DuNV36+WZifLK5UUOJy6I2wfvYhOPrgcDSnajiBgOkP1JLiXhB5Phu3zUyT
LyJt+SO4bOOd7wvx6HUq37UE6l6f2kOYKbw14RYzJmxgcImr3RBC678AHHvKe//BBgr0ky8xFnUr
SlFVRLlRg7KJlzyO00smOER7vn1q0ZnthwRA1iTDBhjZVr+J099DobY+ZJtvP30hZszeg5+2lo0L
DYPYihcKEKD52G3kyEKLrrkBLqzqv7SAD6uaM0G9JAlY1P2FVm4HubZNLP14I1u5s5cWbYMf73lb
wb43BQD2P+tPUauoazYeIGTQi8KunajyfrL2C1ob4dy8rFJrl4bFyFZwq+FJE8dexKfYRReglxcY
5sousTQyRqZyK6U6IIIxMgOqQPGdBRkUzX80br+SqhayidlrQDD3vePkOAZ4YlMwZ0Pqh0SsLZmr
dW4MvZmrqOJoUk7AGNbqEXKwP0XZwQguIHCR9CCZFOtuZUu6fqxhZsPBbgfPamnrRgEZQwUorNO+
wQ8u7KkA9P+HsvOVNHF9wJjZeGjarLEHJKTIrfmxGWy+h0bplulZ7G5H8vX1xMz2Ay/KfGxSfIld
pVD+fQUC9PaDr08GAB//3rXlVCap71Ev6uFHdAK1QYDCLia4YDYlitYz5E8y93P27iwwoqJAfwyc
OnhD8nkO9rFXDN/zagBkFD5Nm9LPaRb2CS+O6ZwGT5/6PmbcyWziD2QqBYkUYOa6Amo+Ocr2pxD6
tViDjy5MjkmHS9w5I50kTdR2mQ34fXzfzlWwksOXlpYR7JpqD76Rox9JqwtVDXA2NHyYu3ZWXhAM
YqaEIi8cYJwtn0XA/IRdWYetfZB+Eg5JuZlh75KwxyBvQ1qTlQ9aOEmwwIh/oLVZDOs3P6JZHgb+
z2z+KSGQPzb3dv7uqF82f6qyr3bzOOL8pdyXDpfd24vhem+KMrOOXoJCQeMKQn9Aam/SVrx7hISg
ygAkPiVHRzihZ3WnsU0Puur+B9rJsE17781Ok1NG3L2GoxUBL+JzWcOst7NOW3XMgJOLM/QMJlY9
F1l98qt6Jf0trEuz5t7bYzbqonKjlNhR3DnHZGq+3B7JpUcbaQP+0Z2bxr4X2RLOziOMvAG0v/3o
67sbM8UYB/SG0kbASKyEzl3Os43V3rmw75xX9Yr/lkL/e5ZlpgYjWKsOONuNAGvbGe/TVhUHKJSo
KO1i0FqmIr44V1rHFv0DOMO1pD5a0NZ/9PqRgavijdukhQVSwWibbspcTUeng4lUr6bhTzBDKHr2
gwyiban9WnFiv8+p6H6C0iOdzVB3ybe2uZByxyz97kCT8zkjWoxh19DhztWxt08GmNhDK93auW2c
3Uvh5W+wA0SbcKw4zARvD/PSDBoFhQC+h/WUT11kBc1bCvn9IGH/u/1ocslN18bXiPCO+SgXaCGj
ElS53zE6iPskzurjaPvqV4It4GGcSrfaoIeePg2KwJwZ9ab4aZ70cBiUTtfW0kLyNLUwSc9UDqQb
Vr+qx5A7xbvovFdOQDS6/alLL7iMwIfjb2lrzqqWu+irlptEjpsKvfvOern99IXN2dSl7lwVgCg0
yYhUlnOvYMgBbko9BU8QZ+m/lKwtd8LWqb+SHpdedzlGffgYcMnKnMCiMoqBvdqjPnpSFZyJRm98
qnj6wIZmReHkekeEmU6oMCsJBlg/0gg+hxcWXqubB7cs6BZcNwWZI3UBYbG22wAvMHobMGTStS1g
IbuYrP64zb16dmM7gutkv2klPdIakspkqn+Nql1p1y69xBjIMq8bayhaEhXxV13AG7V8ZgJGCvTX
7XWxsOpM9aG58GdW+jbq5D57zyw6Yf8KZluGMDn9lCoEZab+EARNqlLlhYymdHrPkqE/z32ab5w0
ISuxs5CBTPmhBtttU4wMftuO+1C68jeEwNda2Qsz4Dv/XsqxGzR2kUGYpVH1L9HWoGBCpHtTT/Tb
YMvn29Ow9AFG8Bdpi16bn/ZRQJPHbKr3cF5cCcWlCDGyM1CW1gCuKeSgq2SvM+BMPP8uBcBEA/Te
wsCUoP/peGvDtbSgjIQ9131cp07uRG1V3znV9NRV7GcSl2snnYXpMLWGUlnaVZdIJ4qTKQhnpM1i
M4r6woHGPlvOLVuTY1+48pm6EVUJV9y2nb2oEnCs6Wl83yXgRAc9+KKJF+Js8Y83yJ+3F8DCZ5mt
VjDLMwqAURX53slRb5xBBgqmIOVYbj/3gst8fcjIwwhXQtfFTV8Cp0WVOFT9l6A/Cb9ZuekvfIFn
ZCrhwcLZFZDjneeHqr5nU/2Sau9IYmflCxZixNQjhfaAlHaZNZEXf/X8J6gYrWSPhYk2ZXIn2Erz
mtU0muphX07WT9eyZmBK+F1X6F/OLP/xrGJlnpc+wpgGtKuY8nTKIp3N9wySfyEZ1fH2FP9tPF45
LJmyuVM+S5qnGYp0M21eGzryJ8cpOEyc+fgFyuTuNtBz+ycBGHCbeQAQd2Ojw64owUbO4DKWgpTN
yNbv/GQ3wHplX8Nmck8LGkDcWqDm5+vqaA3OdGol48/UHSYYEA4Qd4NOFryyG2uvEqXvRQ3c2Nh7
nyLPUGbKClXNLO0CFOWIZygHI/yK5glmD/o7tDOGh1HG6C511RrrbiGDuUbCJxZrBYEcYySD5FgO
3ZYCPYNr2+1JWnq6keknUSQXSiK2qkE8uw3EVZPgvhDt98893sj2smg4WH0Qtm1Q0JNSbJP+m+g+
hbHGRBjJHWLwYoCw9RQljQICOq4fnZH9goTnmrf01fAgtntJLh+ylN8kttP6cxdVxfDIWX2nSLVy
Ulx6tBF5IxTPR9tNu6gJvGOm3L3XrSkMLT368vcPvzqtMwht200HCOJbXL8UwWcOZxgNYyWypEyG
DBfYaMinJJzQGHES8uSlKwKHV/MeHm8sRerCfw8+O/W5Zmn60gnLj6bJ77fDXPANxZlhY/d1fYaw
41oZ4XqGwiuN5ZlCWq9N2ipBDU2leSjkNL+Vouf7GQT/7cxqoeEch/oXQR9oD9nN9AF9hwvBXWUA
krAyQ1sqZgenYU61mdUwfLdIBre8HvzyI4WrTLZx6yQjYcelh0v/NNinEjI2NoRyc3XvOjDCgvuG
tSkdvwdVCX20F29M5/dPhB+xTRGuAOBYmFpjzfqJ4s8QACA7nsbW3nZ5vYJ8+Yts+E+WJ7bJKwI/
o2jrokjRrepnuXFdSN95sfV1qOuiPnmJKyENkJZWNKDbvskuNBRetsO5o0leb1DA6RL8OwH70EqD
d9IIFvJA6osOgJo2va9ARpMymTcFLcqnuiPWd2dK+m7X9B5wztk4rizvqycGLAYjmxQQMVctbokn
G7qkBwaT8TcfWoF5CCEmPxrFgFr+7WlZeJN5VcvthLiqJ8EJ5N34d2+5dRGqnksIHukGAkVJ5ZGV
oFrIBWaVuLf6eobfV34OUhxTQzL03Sb3Jf9MfscCMxJk1+dtCsuv5AyXg59wL77vpioJyzzjK0O1
9PuNNJn4pKkqaE2d/Jg8tDF9dDv59rlZMNJkPPQoz0Bx89QTawORBMD654c8wZVzqMiP2+9Y+vlG
yrR5gRCnlo+f3722Dd9WmViZ2aVFZKRLoSYIlPOUn3gCqnP2CnvindMEmylfa2cF2C+uRLYpgDYU
Oha+gLYNdYN7hfOXmzvnXD5lgEw1ctji2PC7zj7lXI6lZIRfjchrYcjunwp3fKFEfkXZ+FAyB8o0
EIG6PR0LY2YibRkclZjFfXbKm3iG2lH70Ewdg2ExdEBSpVZm5uqZitimrkff2LamzRyfeq945Z13
55LxpeXeyrpderzR+CEtfnccVMGJe1nwbfRq9dKUcQDsnJ0Nv28P1NI7jLgeoTYAhUWPnxJSDaDn
Q6EzVArYZ5pTpKnPvcSI7cHrAz9XJT+Rxnokc/8VKkWnrBlWYm/pG4z4TuCfPs5Z7JzE6D6rzP4C
nM2hqdZUhpceb4R20XbtiDKmc0q4DUQsruEx/pNvPzc2RnT3Xq+6oePOqeUHu5lRSYQGVr9GJ7ta
D8UKNc49EHboiURqOuXWPoabZRB/97iGiJ8F05f97S9YijUjnmMVKwsyvs4pLuPfsrIuyCD0pDy/
zDfQ/f1MJ4jYJu6W86RKZcqcE6TvvhAXnhkWH15uf8HCKJmAWjXXKehV1DmROtj2Sv7DurmEzpD7
NHmjDGXWvH7uRUZEdzBPTx2a+ae2pfLbDKYIxO1qDYXENvlVz6Q7iBreKp97mRHaEJAfskEKfuqs
eTPmR48Fd0V7FPMMCcEvt99xHQ6NaTFCO8+8KcNx2zvR0S9oCOlE79dce5CK6tok2XkXJWFbDmQP
haJu62gClUavjiEI5ltQ1Lz9Kxb2LxMVmCg6tmzqUtSY9DEfgv0kvO1A0siGrmMuAuwuUeysCfss
vc1IN6PbxxV8EtKIzt7JtnhI5jgE4f4OYXtvx2qvhkvXT7196uNMoDHlqu4bNXowT/Q4qiAMuU0G
9imB/0oIil4RWp1A8xX2Tt6py+Sap9b1tjqm1sh7TQfqKeh4zqnM4dXskqkdolRRtA2BQkgeA6Fc
GJjGPA8lxN22XTa77zSL1/Ai15vseL+RGTOHq9zlBTtNUJl8oym5NMH05LDtVNLCPzNRDOgHa6c/
dzLowQlsCikhE0goaNF5ucvYpLcOStDfJoh+7W5Px8Ju8Nd7+sOdu1aZp0qSuicnmJ7jEZoQXa7H
0MrXGHqXZXTlMGbKjQy9A+AVLK1OQNG2Iuwszfa0p/Ua8vu6SzbucZd1/eELKpdmU0o6/8SzeKvg
kS7T4UWqdgMhuxDNEWhI8nCe60OpxHaIgcsn1s6poqH7koNIbdtv7ghlOPcxJ20oHHHkdrwyuAtb
iQl7bkA6cJtkwtEwH59baFzCsqUqp8eKf709ewuDawKfp7SFCsPg+rj6JV9q3GVLkjzdfvTfe/CV
ifuL2Pgwrp62bWi8JvyUz1OFsybz0fiHuONpGFS2nagvztMMZRxLje5O+Imzk5ZwDxk0d8Nqbrst
g2XJ78/8GHi3GME71PYAnfjEjfSQF4cMB+45DKZOfEV/erqTkxJvcyWyLWRoLbiNV/F2spx0M/bU
Ame7TDeD1MX77R9znXNKmcljFHrU+gKKiLTF+6d+EtkxtRLsDDC6SA455Dy/SN/v4RBBvKzdt8lF
Sa7UHW3D1sKWjB2z3Cclz+1NCqsgZzcnTn+yQPT5DY1tOPpKMhffA5YiI3pWlbUry/HqaqHMlIcL
KPQ8YyAmYF+gHyrhRRQ6m7fH5GoawaON+YmDQLkegBgRuNTojGWbkWMVrB1ZF364aTHR97x2B1zY
I3oRX8xn+LzqNFn56dcTM9aWcajMsq7rHZgtRIGs74AcmEOYgW74VP4o4kKeaq1+zqp8q3SR74e4
3SlYa+k6x+F5hjMsCT51msLvMA6eTZnxCQR2JxKy/uVmXdT5Yku7wdtAcu9n40It9PZkXU1LKD8b
GTNAl5IoXAMii7tjKGA4AlHRN2sCBBkcmufbL1mYM9NigoKGaKdd0EQxFZDkjHFTyssVRYOlZxvn
zmTMiwSipiTqhFOEaTw8deMqFmnp4cY5EyIYfRdTOCTEvN+3XlQ0xeH2kFx+3n8yKsb9EjwfMmpW
Zqwo4fUYTRBZeVZ1Mj5bUEo+WQ6Mzlop+gfpFd5KllqISJMPzZMBeboQgIED388unKv+YRxWvuTq
mREZ0DjL1L2NMuCl/eZlcaj1iz8XISRL4MaQhBLeBmiNhTaESW+P29KnGAFqZ3WQIuhZhDQP/rKD
UyM5E7pyiVmIBrN+U+aJ9ANoCGCg6nDg8ghWaghBxLDS/u72ByxMvFm+6areGnIrRjMfgDOuu2MA
9SHLGsCihAy+XmtcLr3GaB2PRe+3oKI20UiKjZyGzeRUJ60jZ4KXnvxx+1sWhsvkTld+rDkq4kBw
dwzs/QQoUeilwjBA1mv1FRTPrkeKY6wvClCsD6lxN5L5LDbjXPHnrs7FsWhG6JaXOo6fihz8JjiB
2vWPSnLymgSJd5/bCvPXQ7AZVkR00w34X8OgsYLDzIY+heo9FUfWEQLguabldhyhuEumIUCZOR3u
uEVT6AQJOADErr6D0rS/rTyqjlkxc9Ai3YsbgZ1VO6vWfpiLLtvFefcNRxN6P0D7ejtPuM5U2ext
JQMytQriYFdBkOWk0857LiHOC4+Funqsx8F/wEE7vhtoM2GugIiGAjWkfXPIvgFSjt5M611shXH9
m7d6lCCfyXl6G2WXHHyYhIUQHxlOrXZQpwA0JAjTPs4fChXwjecEAfRRMpgxQRKR/YJ6CChUuEPe
e/M4vVcOeWZd9jPu0RBTFGWasYRgNiSZnwpPbdNE7xMLR+m+z7LzZOfZ1oUt1RQGEG05OaMr7yp0
QNRWg6AIZuXs7DqvURvmO/F2HmX+MqG9fLYRq/m2cix8cmr73U/UyMiGJBV/EzSIZxgNJeRoN6W3
w5RShmHnzbZJ/Xzbd8yGBUAhnroESLedhRtjsU0hBPdJEKJZRipqqK3YOdc4wLnTkfZWHLlj3O49
6uaf2v4cbqxgAln1xsbF+pzlMFOrAakn1WqALCRExzgpWCqvWC59yPA7gFANXaI2LsvUBpIJcnM7
zBdyiVmfcvoKHGYZ11HLioM7tnrT2dYPC3MFLYb+LoUq2Oeyu1mtkj6Hn2LmQJ1XN+MJnu/ps5pS
B8w0Pn+9/TELOYtePvLDxhsw7Q9B3emooRb8szNPHIIxU99nkU/31PaLldx4vXxEmUkJ73qtSqmA
qvJ8R97lsOA41K1MfwdirNnO4YC1E1XrYedXJXuG6nvxJ1cs/3oRf6Irm81C7vxPCatCNQdKKLA8
H9p8UzfTXmCXXlkWSyN5eemHkeSeFUxFRmQ05y3wMOK30jjo40Kw9eFXtvKS68vb4cZ+X6H84zup
B2Uv/rundtiJdwgTrCy3peFx/v0F3oRynjU7EhEP7w4vP/I0Xxn5pcExYr6CoaZSM+ROK62fvTwe
Q6+HQ0MD9nA5oVf3ucVsjI4/wvBCT0xGo6w2eaG+wexpX/vxg1O7+9uvuD4BzKzZZAPpiONmsH+l
GjD5Mgtj8BbvK1WOK+Xvv6F35SxsVm1aCmRpIGYajXbegv9VdOl7OZISF6rUl6duSKqn2JmL3ajj
/ti3g3/E65PXJHaGTVqj+skJ9w5BEcyvLp3ajRu05BGlU7UN0Bw9MEmSNx5P0BR0lGWfHQVPDwuV
jFPS8RzFNfAJqhCIYEhC+A4cgm6P3ELaNIsmPjrktgCWK0rp7557YT9crO5tCN7+UHrtOrywzsz6
MMX+m8wdRDmI2+W7sRqTxxTmwL9tG8p3pHKD0+2PWQgVs3w1jrzFtGgVuXn/ZWr656SaVzB2fws3
1+bfSMmVDnpL2LOKsKU8EKdLyYWjnD6klMKdJS/m6QidOKffpiLrvnYl0f9IHKHvIKcpDtDdIndS
6faLQ5V7GrtU3DcI6x2vvTJyBeydN4TO7VHylGzQ8WI/3LlJ91wm5Fejuy6CU0p7iPOqgdyBB1lT
VOrA5YoDclS9Ne8B/uKHrB6nI2uK/MxYKp+4nebvdtnRr1bDsn2cdvw4B4ncVYXXvwN7UZ+SdPRD
LYi79dt0gJkJZP5Z1wz3RTLOx4Q3bAOrnuycX2RJQONz5Abe7zw5cp72O9dvxRTWSk/whU+pfBAl
ZxCEA5gnPwUQxv+d8gD8bjhbBSHJ7Hcy4vZ7e6qvYpiow40TBTzbJ1+LlJ/byUFVvA4Lb8tauBYl
wUE2SQgfvNsvup5anP8QKAB7iVkBLxc4ELfn/3N2Zb2V6sz2FyFhjA28wh4SyNSddKf7vKAeMaMZ
jeHX37XPfcnnEzZSniJtRTaeyuWqVWu5eUoOPp8gpglNkR1kz1YXxjPIWdZLdGYGqSVkxNvbZr3P
7Z0M+daJMK6/MU3dfk27OcmglQMVlol8Ud5S77gp7y+CayKS+DIvtC09O+m7MgHi6hOAQ3FVzp9n
Lz+Plf93sZedZdgyIcZV1dVdIUbYWzgJdSgGcVuAH6fyXyuxnK8v9FYPxjXVi9XXukAVozVPD7YG
O96IXHM2Mxmy0v8gTP7fZM8bf4Sousq9zFHJiBycM30v82OGkP+HhmASLNiyDbwMopPx2r+07hhK
mqEq8R4aLtfb39hNJtXAaFnO3AiQ2YuuqA8QWIvIINodZ+TfaN47FtakGtBUFk7d55co9QpslrTB
TaOcjCG2AfVlkMZlT3oeoT/TlsHdLOQaTq0UbVTkkFRsSV6eqrQDl1j6lYWpCx9vCnPHb0Kn7CCr
VvIg6oQFyb0FQKeQ+bk4Oqi7ii4Sh3GlenYEfKj9JFQx37vMb486PapUq4dKzOzUQtqswQtaQ1WJ
QgiPIwf3TBzJISrYQYN8mfP0SyCV932wKHlySD/dlXOlbwNGxlddpNldYUl3DmVR/u0tZR0cXw4X
xaohh0EeIME1M42aclescL4sfdtQ8LgfRshzIIu7OOex8K3HVaatvTPhWzV2JvECSuYhPuRwK0Zc
4FS35UGO9THNoaGUn22LffHSV4vnd+70MiCEgBfCju3e8DlMNmj4yh40JHtIU4EA3Fu7QwFZN+42
n8H2mrjeXgJz40Cb/AzLUBZcOzhqqS6PPSRAS4LyHf7Fk83h+nnY6sFwzYdmtYulApbbtadw9dfQ
9n9ACysS3o753popw+pZGcFDs7et2E9tVGaBJw+SJ2AQJs2LlesPWg3D8LlWC101iVF0wfOMEGIq
FlCo3Y2jvdPBltkw7upJsJoF2YLgqy9BCzCyp1QE007j764Bqi4vv78xqJaXlhCcsWicdz/5hKiu
54WpqCCEtOxs13evZ/Rw+f1ND6tS4LZCfVEMGrngMLht/1Cy3D41lbf3gHx3ndGFcU1D0knZlUpp
3IxlknsPPvAcK6KVADf06Y4Hu9WHsVnTDGzFNbDmsRKTHENdlvMBr/ry88JrGUkFc6mU5ezs3K1J
M3YufCXJRp8gHNPKeJqgGag41E/3Isdbq27s2cppNC8BUor93rnI2AXZ3Zr55Ii1Ws6LlNX5Aycc
C2Ns3ZKDSTWDkmo8daCboFP6svjW0yCs/M4G39z1Tt5fGcfkGOE1yDMqPdB4zqA3i/JVoMXc3/bo
nae5e/WK/nS9n/fXxDEpRng1LWpaFY2zdvrj2E5Ul8WPWQ0/Ptb8ZXhvzsliQSYUwWI7aQElhcwf
ODnuc/L7euPv2hAgVI1j3oiunHo8ehJ4ZnEpBQRsP0aL75gsUB2YwyWzMf1I/323MnuJvHL9nuL9
fbj+7VvzbpxuX4kuHUrQSVMFboD28ziMYeHtBCa2GjeONQ+o5AWjOiHZgzNDtLFxT9Uu3cXW1jSO
8SJQsIsAlExaUU83qCO3P+sVWWdSDi7ikkF18iWShDuW9v1T7ZhEIgUYCkvtMD9eg/n34Dh3TlFC
6ZTR7x5Umj7YiXGkoSGbD52ne1BmNKd2sZGJwBtcBfoXA6HI9RXf2K0mScjgj904KBCt4uX7QEr1
0uRkJ/u/sd4m40cFrQsmvQlxesHDcrHDsob0LXu+/uEboDPHJPxYHII6W6LsxBL5l447JWIJ0xnI
299NYEc9dM29dTpCZurnUu0xz20su2+c7SAvi6xH9VdSsJ8zdH2F74V9Ud047MvOqC6H4T9PC+KY
hCAOXN3KXWDGrbXBG9tS2c1cyu6Fd8H04Beqf25Wi0DHjNIzysTsF92szoOWjv3VtprqadL2HoX2
u29mfIphDOZg6Qeo9nbJKDSSIP0x53M49zN0RdZ7kv6Zgh2rszWrhmHwqhxRJ4nEM1VrA8FbfuR0
/JIu82vqtePHDpOZNQLTNRMQTCXxOOULQxkpDx6LuWdnb9D1YQQVTrcznK19b9z4oqsclCC1dkJS
Zw5Hog4Lzb47bNwJMGy1b5iFAfLYwFAQErfS7qH4vaS/m4ZnUQYQ4K/r23DDKvwnlJSOEkLxDY17
2f3u/TyBSu3n600H729wzwghQb3Om0Rbp/HQ6ip05wvxkh2Bu+fRG9NPRPqJKtUfqvY02TbuBZN+
g9d0kdCuXhOhXlHNhUiGjnz/caDtkXiv18e01YdhFlhTWWQiZRDP3nJIJxZBaCx0+N98DkKXTKfr
vWysu0lSMXtM2k2uSVy46+1FTiOEd/eKhK8fXe/gX7zsO8bHJKnQlHWoaWN9QpC9JwfRgnuhGJzm
i0gF6viWxnLDkU54Azdgs0BZdiMeJ0Hok7bBxB56si+PC+tYLCF0nQRpw54DDrFZwLmgBu55U/mY
BSnA/nzh4qYBcdBFlAUU+te/f2PXmsQLs4OKAqZGOy5IcV8JgMjLfudMbzVt7NqZT4RxWzlxsPDp
MS9JcUJ16F5Ydav1y75644/6xUhmZE2RdxIANIxIqT74Tpc+XZ+WDfNq0oO4ddv2g63HROr6zl/q
ORy87D4T5IWSbi+pvTEEz/nfIaQqqOcBFa0J6P/Hh0W4HBTXxd4NsbX1DZNaLpoMvkZmcUItZuan
L6DqibN1+nJ9hv4F9b638Q2T2usCxDJK22ABl/ZNV9XigCoPeSKN95f0WX6ySsjQlP0kERWr6K1o
WvfG1amFZHf3G4JS6SELyuImqFX/iUHt5UUuqdqxmBv3sFkaapeyZEL2OpatQvY7u+iydy+1dj9B
8eBQlEV/aGZ4n9fnYmOqTaqJQFrgs/IWmcgBYsoF/z3X7Y309koiNjYjv3T7Zqt3S64gfODYMR7F
d1nzdQm+gtjzxrH3iHa2vv+yQd90QDLZcY+sNPZrVf3gcmziQY88pvOFYu36HG0NwnBYVD5VIPOf
hwSa1ryQn2xyV1XF2Zv2TtPGhWKicrMBgEan4jrOluVm4s+e70W57YOQqD54Sp0/NgzjVE3QqS0t
J3PiHPofeO6RGKPKwqBSsdcvr9c72VoP42ixHGILc6qHZB3U00CHsx00p6Yudy7FDbtjAm4df5qB
iZqWWCkGN7xMBrmH6d5YBBNm2/irQO53aBInKw9DyX7xwQdjpKX+1Auvosn1v1yfoq17l12+4M2e
XSxu1dDYkYnzz/hNn3h80rfTGVSJcB9/8hf3mT9mT/Zdmjg3z9W9+JL/vN7xxtqYXBbDOlkKxdky
seqXLugAsu8Pfn5zvfGtlbl0+mZQuePp0kPKNcmm4ns5s+/EanYcla2mjTMOaa6syShCLFDTflx5
/tnn9YfYbQkUbP73s0FKaRdEgIZuKKb6KAj5W63tCQdwOl6flw3jYXJaFL0tfAiTzTGDwsFDASTG
Z7ssl0OzrPQ1W/iyM0lb/RinW6nFk1beg6gCKc+gInfF0sYKnBWNsHaCB1v7xzjbNkp6HHspsA49
UIp1/bWn7UtROHviHFv38n/IKnTgVRctwsR31bfULWLL+8vm4pSn60NX64Pl9BEcsngeRBdxCP9o
n0WepcLRbqHWM4d9Xka2Rz9mbEzmhAzc5VoHGvivEhXQnJ7TXTXHjak0WRNINYxUBvBwFLg3G1Y/
2Zl1dHL64/qm22r+8vubw5i5GVidpnVKmrEpIo/QL0sNrUJR722FDWNpFu6UTeA6Oq1x2hdQh94h
qHoT0PREhAhdKzt8bBTG2QQRaepXsgZNXzP9hrRO0tH1cRkhPXq9/Q27YmLvAfNNiYMsU6KL7kSr
PmTFx6iH0YpxHCWi5mu39lMCUsZfsItJHVhfMkr7aJzKYzcun2g2vvQNOcka8KnrA9paduOAsixV
bluDcd9f5dEj2R2gw6ju3XPmNubLBN8XRVbXKR50Sduw8xh4U2QF0166bOPb/0OZoCld5wXI0qV4
bcDAwb1fjto5yBtBCBNpn5VlPg4cF1/ZzsjAQRQz/4mr3o54sJJfgzuKR3vm8xfaKVThCUfv9Pt+
Ips4JomeIqxYxdpDtr0cwqp/zMcH7s+IHgOcZ5MTddeHvK1iiaDBKB9J+sFYHjXO/2KRsWrmtgMm
bChQ1hO2XbRW6liLMmxBJVDMO8GpDTtgFsLlnk8rsTYyGbRnf8k8mR0Us+ivBjXA8VpkVkQaQNo/
tL3N0rj1UktEJw+Q2Rk6snnEszH0h3VnsbY2oPO/NrNzEFVbLq2P+rVwZZQh2hbsuvgcrbzz5DSB
8hOYz5wmw9WG65n9sJRn30D1j/8NQBR+cNZa7CzI1igME1A5Nnd0DbszOyiYSIEnmfIjq9KdpM6G
CTDB7LlqR6/q8iaB0uWtPepTSZ2d/MFW00bMhWY9x0zSOgkQZlKN/K68fIdpbeP8m6h1wKw1FxXs
4gRSwdO8+gfbAT6GruQuW61PnfKss14DdvQ9FK1/aLOaAHaWIjk/Q14uIZVFQ3ud/g55UYWTonsk
hBtbyoSnp/UyNg5qhhKgY3DA5any7kftxylqWj42hstSvXEjaCE49Rcyg1L+cwd6mTS44SjqvN74
RpzDZBFgK7QQSzrUidX8owcdemwCyMiKiv6L57Cz7+yciK19ZZzrqVL+0FcB+mEkWvoKpDl0Bx/5
77Z/51SbNf9WTrU9Nng9oDBiPEzELqJAUNS/BgS6YrIjNEyLQd97nUdvWDCmJ11l7msX9OO58Gce
SgdA1WLI6rAhtfMXhApDOM3QP5vBUfCc5hn9HjiEflqaaryb7H6Ky65ujg717KjLy+koZ7j4s9JF
1AVl9QVB2OHpY+tjWJJBMq9AMGpK0rJaQDcpTh0botSdv3sDxEBK4oWITn/MYTVB7Gqlea2XFaqS
EJfoU5TBjzd1IQ/Xh7JxS5nwa7+DPa9TMSU2iR2vR/HKHGr3osh730pn53ba2Gf/YRCYLD5ZDToZ
h++jOLX5Hsxn6+sv5//NKfTGfipm1k6JNUbU/sOCCVCMKnQQp9u7Wbe+3fAXoHGUjitIYZIi6Kew
8+2v47AePzb5lz7ffH6+1qTVZIEnPNElnDUQlCQHRnaYVwU4pHuParSX6129OwwHxXn/25Uz+a1d
l6iUroc7r2GhAEz8esvvGiu0bFxOKCC0QFC4+nHVWBPeoDPITxyWEOi+oxQiA5RTfGlW/fl6b+9a
dvR22Qlvpgzkv3oGydeapOog+/mTgtBYrQswEA6frvfw7p5CD8aeWlpClW3pNUGi4xgApU69MWrK
NRKVOEsYpuvdbC2Isa9YxSax4CWEosnq6LHloPdYa7davvz+ZopKTZBVJJSAc1JH3jjmYb0E3z/2
1ca7k8wUOFfwMCY+bHWde694Rf++3vS77hnm3biMqkEtfjO6BPbTRf2BEzgxNHXYkc/9jtne6sF4
eDqtQNmK5eEMFKJI1jEo74Xu6NHSiJheH8TW3Bs3A/MtOsh0BuSpL2DqqoeyFYcPNW3iU2ShNZ8X
z4qhYRKJ7m8DlpmPtWycYOiYg1qVoozUQioYujGD3KMI3phxE5kyskn364B0MFJv02HlFOQ8jDbl
76ytxc6Ub/VhnFc7nzxGHB7EzdSFzC5Rb/2PS/eI5TfsjYlCKQrwygNynca+mwDoHvL1m3S+knoP
jLH19cZhxdObMrbaQews91PGI1L+RaJmxzRv7EZTBwWQKTCa9g5AOkJ1pzEl1kEELf9IzBNulWGK
VzHWRDWoOxTlUoQ8Hz75Qf3g+x+TC6Gm3IVo6rTPUKUej7mkoVWjwDF1DlC/TfRo/1Z12wM00cXC
3ZNhfT/IihFdFumN5SQcV4v0qUrUt2mN+u/BKxvRccjvcD0jUvAAkNE/z+0nPwvX5+tn799Hz3/8
ZPRpbIB56NYVqJg+0ZKRQ5q1vhu1oLH66cxr+odJVp8YF9O3ApHy9qT7kT0vZVkCBZfOR9VWqJvq
hgXAUCvvur+dbpZHvEPzP5WkPJwI0VNUAqp0LjsmUL3Sl/0rzQvfOVX+pdoiq/25D9elyn8DuV5/
DGVPzdxpJS87I4P+Wtc2871cOkxnBS6EQEL0o7TWD+UfEUQyVizX/jimICZOxnEOVf7T6sGnHxyW
YWePb5wgk6V/JEUwlxnaBzFBiArCw9SwncO5cfJNtqkFMlpgMrZJIhqhTgVX/DgUaXcOXL0X3Ntw
ZczkKa+qZtHuBAGDjudnMqVHBzrrqPub7juSn+c+34l9bI3FuFnBKmOpVfh4DVtD9dXyfSdS40qq
0IaIwQ46fWMpTPAGmQEldhA5SNSYx2p270hDX68fwq2mDdcDqd+qdwsFfF9e3cEJeZHNHgZ64/7w
jJmRohrdpnFI4tl/g+BnVv7KJxLS8vf1L99q3vA3fAg0EWeCUoiXVY9ONz/pxvptN8slib2nFbnR
hwkmSv3ZpxZoUpMWlsIneI+7Kx69n3xrLzi/1YPhgAwr8LH5Cs6wRrvHLl8jNf/jZzVs3J4j8m/Z
8jtm1hQkAb+3Yn2GSkECbsBb0nf5Sfh99k9PSPAb/HnisQUH2x34GsdIl71/rOyu0KHtujkITGqO
bZFplKjPwj3Zs9Y7YZKNnWfScfGud5t6VWtikTs66hDScztO3caRNOEALWCXDB+rko4nLpvDzipD
Ou4EJDcWzAQELIXd09xtl6Tyf0w8ayJIjCCeM/vfUE2/x8O7NQLDvyBM2UgEw6j0OeLzkxq9qCQK
FDZC71y+G7P/n6w/l4gdMBTSD5ZDQgj3haDV2UOubH3+5fc3zkRfyV51uWXFDfg2QynHSoS848Xn
UkzLnmDU1gguv7/pxA/83q64WyQ56BLZsDypcfp83bRseUNm/j+vGsVFmhd4y8j1BlwZKDlSyKGF
8FnI2apm++BCx/HT6nFunTvfWv+xkYYEFxJYtyNIMmU3QZDJH0XfBp9QRlF8dl38Ngbc+Xb9E7e2
oWH93LQX1nh5qs8BdrdfgyyKdLN1C/3o7sad0r3yg/cR9g41kQoz6+Y5U5dnnc7WA8oRBJQvh3hZ
0r8etb4BffqUwj/1mH7W/rSb9L9cEu8YLVOBA2LMth3w2Y9B7IQiTyjAgmg+zBgvonntsgPUetkN
Ip9FVK9M3BTT4F9U9XYu3HdTAw410XY56vYCVM8tSepNrypof+cu96AVaz2sQNsFbTWElu4fXG7p
j9ksE+TQlKljFZPtxzkquZnmIXG/9ekeHm5rFU3QAlYQ8yiYh7dcFlWCRZk1HHvbCZ30K1264yCX
Z12MIei7PrQ/TSgDYiN5j+cdaHed7ghpDmm7pyK9m8qd22Nj/5uqZ2Qq2xQkBCvkWB/WqrltJzxM
BDSvy+XT9RFsGDETzEBIJSuHAtcStPflAhZj9SOAMPj1xrc+n/6v8WoKUnoiqFEaC5KvYO3ChYG3
1P0p1w/Fh7GFDceuQB134xdlkwzIA4n+0XHzW1o+owr+MJcfnCLDw1syt3CFwjHxmkeeBojb/vbT
PSKhDQ/e5A30+waaz563JGLOogBlspN+mNwyAlYqKqev19dhoxMTvDAIOtgtKjET16I3dQ8mHr/n
Mqx9EeKphtIE0u2YlI0VN5EMTAQgCJitBhG4V78Aa00gDqBLgUTmHvJ9Y8OaeAaEVUERCXWzRJL5
r4uasWgt5puZ0eVwfbK2OrgM7c2N2y06m71u4eDMaHQklJY3MNLiiULtbKcLskH+S02QAmrUOVTq
hRfXiwBgF3Ccg9ON9oUObxzDtSNQILY4iNP8JaDnuWzVKZVZUxy8tMlQMAWqvgUSgkd/zaDdaavm
pq29FSjjFcrGk8/EQ+fZbULBgnRH5KTCmS19rFAwHa6eTu/qHBayHyb3ywwk0yPzA3lGYcP4Mk1e
+nlxhvZQdoP/mWYtv+l15R+60mnDZnCdA7jH1gN4qH9y1avDwH2IZI5dh/J0Mh8L8Os/OuMyoJhZ
2ssjpI11FOiiBi9In59yrZavizfMBzfoi9tK5RAi8WcAvplVxjz1yluPql9MFukJSsp5DP8ne1hK
sKNMqCf+Oa4+uHvzLvP/5mm5nHkxynO32t2dTKFO0ImpOzfEKqK0TYeHIQVfWr7M00kr2oG9OVhf
QfUkTwW1+iPvKnHvjxWoHEbHqsK07OwHwqWFgEvrO2HmOD0k5/rmdeLBXy5rFYE8iEewMUECWYL5
rKA4HC2qvxTyBEMEbh//J5+5PDW2rF89Z81eR5oJ1M5lYxQs9qOAtQ2LrgFZ8zoPt9NQ/Ol8MBiC
zaK+YR0qs12VfR2GzPkCtbH5NDMoQy3IskQ0936o2hYv9cq9e9+tqrvOG5rPuTexkM+TfwockMm0
6/rnQ8fApIdCft2DhkWNzTkMZ3mh1JqG/tOkyx1cwpalMBxbgEDWcrxYVZcCoyNzBVs0Fv9o6CIf
8h6kGx8ahombUaAgGxV0mhKrsz6JMn3KVP+1QhHDx5o37h9OMlrb7rgkjBWoNXlqhixUqP+83vpl
Lt5xD03gDABmRT+Llsd9AYlNUr7AUPz8WNOGZ82VL3JkuVnc1TRk1oNjf6xhEyXD2k6ApTZoE6HZ
V54vDxNxd9AMG5bZ5HjM60mqBfRGeM1BUq47D5wceLrz1Nhq3HiMWqJyWxd066gHbyK/KfGepmEb
7AkMbDVv3CrjWkL7V64yWd0G9KiC+VHtwK9OvcLa2YsbJ8rExNQLlFKbtuGxSmuI1XLx6lrjgQgt
IS7X7Xi8G1vSFN7oeJpDcgPCB1X73ZFfpvH1Q/vRRMS0nQ9txRoGECTqw6MNMD3KCgEN29mVGx7Q
v6ztby51sBFpi7lY3bnCOa10RMbPVf4sex5SZydGutHHvyUPb/rIuBTAoTNAarkzFxA/qUBdy4bx
NF68UhSvLg/Ebvs9BO/WjjLcUlRAp567MDcGW1Csen4iWR9267xjOLdGYxgIAgn1tM8tF0/TvI8r
CBeeAOnpIjxO24iWVXB0iqF4vr76G2MxITB2Y7soYqRLooN7UOVBO+VTAKzm9cbfR6I61ITA5KKd
xnRF62tVuXE3e/rWSh0vVsiwRGnhApkELZTEsfIvQKdOZ5AU1ZGSmt5qkcrj9a/YeGybEJmRFeNY
VwIMB0NaPOtxZscUhL4nyYIwkBzqRzqYTrRRxY1s2w8JIGLohtmxbQvSKXqC3jj3cb8+Dvme9Pe7
S0a8/4C8faWyxs76eJIoFcKgQm/w21CCSvj6hL1rztCBsQGXaoS6AHO7eG7WowttzF5GNHtcg6/X
298YgPkoEqucNG0ovOL8rrbxGip+ud668/Hvmknime+gWkO5cZqbPiZ53TyAo60/FQK1Vdc/3X/P
L0DrlzP7xtKw3l/Lap5VrNMSbuq3HLSweN6Fo3fCZs5Wd8eibY3C2D2BP00DyNVULIMJAmyuGpKi
kNbp+ii2Wr8szJtRCN73FEocXTzVanicstoFpWXe7szRxvYx0dl4zFSZo9ci9m3rTCwIyGVddy+7
tYtk5u/FH7Y2Ef3fMQzLokS1otqoyOiNZHiCrF5ahaTfk2V912xgqZ3/7YB7LudUj0UsHZCELnkH
R7yhXnVsBpr/LFrBI79rf4LZVpxoK9QeJeLWFjNuF9pwPvZ11sSQJfbDopp+BWPrRR1U4UKkq8Uh
6BovBhfW+METYxz3OUXiaShGdhvY4NXPpD8e29nZ0+nd2GumV+rWGWy/WopYUQj0BqKTt20r/I84
RcQzHVOl7MAalrKOpZdnx84i3SML3HonRf1+WBPNG8fd9UflZarwbmmvf5PV1aHfsCfAxT+TvMPT
vujA3j/fqzX4DY6qeefafNcBQK/G4Z95X1mo1G/ilCVVplHjXp56+uis+oaC5vG6Ddg4P6bPCm4E
XIq4G2M+UfGI2nQtwiC35IPwh73qzK0+LnvijZ3J2o7MNkdZLshzdHrqRgkxhw9eg6bfKlULUhJ6
qaNysvXcOsV4yHK3ue85hP+uz9HW3jVMQNkgfgOpzUv5hH8/ZPw28OhOuO7/6cz+88TEKpvnvHdr
vMNrgKtY31tg6K7pI037cg1Bijo9oailR9Rj5aAu4fKcudUMDYlpRC1imUGciyNyEfZ1P5xBsOx8
95Efmu6XtV3aEIjtvkO1O68/IyLo29HiFPVvMRDZh1zK7oE6Jb+TkKJG6KXuwcTBK5mGJRvnyPZB
xDIw4UVrF4hoSe0s0pCHeubNqHXYCcd9RGxiOTVrMTzZ6VQkCI7k9xXrvJiSEvyjhJ5BnM8+1WWa
R/Xk6FeQCEIEcaa4j3NKXsYeqq72utin1GWtH7nzLF4Kkbv3A4QTETtyoAFGav4MUiJwqgbNjyDP
0p8M4LlwsEkX2kjenFdukd+urqxXrVr6g7cMJZtW6c4ni1niaOOh/Zk4PZMPDSu1iPJWQyEDDt6D
bUkEiqZAk2gcgaiIyrxYnHBE3d8dy2zPjzLJwNHnpDP/kmcWiVIP8uoh2KKd+w5XwgGWeTiXOrBn
EC1XJYRhhrSNM7LQo+ylfAAeqP+8eoEbs7bvH9PFUfcpVaATBYUYomELu1faDz4Je+S3gweDNZa0
uE+njL1AxRekk8AhJZl26XkBY+o/KiB1HdGK+mFbZnVUsK66zSs5nFBN2Pyq1Wwfp2Cpbjyf5bdk
aYsziCa6swdK7huoXAY/fdfqwkyw7FiRjs5HDQb6o6V4DSGSXLwykPF8qzEUCOr1IP8KNZ0ChPZn
SEpZI8R0HM18/GtKIn/Nn3wuHODGVkqjAsG8PIQAKmAwI2KmN41ssPn0Op3carDONqXzDcXahZDh
TM/OsMKnZKq6JQDNHcsO8m99gHISyNSLB9UEcMJdHoQSMYGDLSFrElqim79CfDC7DRZHf8r61YeO
F0cYXQP0depz1nFIuzfOgVZSJNBMKiMwz6JQIGvmI3S6+FFR20fokWUR4tcznAS1Hmefzc5xaaf0
wBkuWGsqyaPVQSVUWn12H9hCfx+aHOQ0mejvEGL14pam5LbI5dxHPeBFoVgpVyCt9cYTh9rmiXnl
8n1AueKh7eiQtIPX33apDP4EZdk+9L2cBXRuR6BLMzkPBIC7YZwi3crWDxtZIjzRrVnVIj/nVidn
8Vm4ZHx9Xanj4Mliu89qyNyHoiXlceILyhZEvc5gi2GNhUuiHo9NLuzbAeUdUTsVDgD7bXYGNlc+
c6DQznXd2BGcyvI0W6p4JsSvzkEKUe1KZJ8R9IR/sfregZdQ5lodZoU6zf5yzr1LnNvyDkzUy6Hy
p+WBTamHyOtKIg+lQGE9Fs1B90RFYz3rp4EvfnZL6OT/yambgQGxhaRzpBqfnoVtj2EQLNlBryPw
eFPqkDTyVm2DA5B1v8iSgx6gLKwLzXFzzMuRJR4oOk+XoxWoqA9of8tp67YQqZI/l6KDvpDS+W1H
QR6W2bw7sF6KP6k3zt8LO1hfxFrIm9pt5z8akf977lfOz3qwpltpyybilctvxFSvj9U6+FBc6tpD
n5PgPgeQ+ZwF/nBa07WjoScY3uCo0hzvhQLOaGaDc5MifF89logHnEjX2lUIfR2wPbqy7X6Caznn
txb+1KEfaG6jAFIVNMxnp7wfg2WQB2udEWzxiDe6CfXybtrxijbuXZMEVk0LuTCsdAmfgd2zkQg4
VHZQhy6ewefrV+NWF5ff31zt4KdzCzHKLilldqraMWmRSVPtnoLFxs1rMsB6NPMgoYo6tnGCmhfE
bM6ugtLr9W/feKDYxtOBUSi9j0WKgn/7Jce+WlIQS+v8UO6irrY+33Ac6FINvVdlgC1Y8p8xCO4D
5u/ggzYm3tT2yILatotiSWM2cHbUyh/D0obKnWyG44emxwwJLYNOR90AHCx6fXa79KfqqEKZxvQr
raAjdL2TjRkyI0NgGqRFnkKbwpnbJ9/1I8Apd2Zow3024z0uqeHGusCM9Cpa7nsnQq0rXGdvT75j
69MN93ysC8taWxbEuq1/Oc5ft+TP1ydlY23NzI+rEI4blNslEG8KJbAnwm7Ac7330NvY92YoNrNr
x8fN8n+cXUdzpLwW/UVUCSEk2NJ0wtkznrShPIkgkZPQr3+nv5WHZ5oqbz1TQEu6V9K9J2BVKudJ
dubCBT7E3fzq1MnGsXZtbBahBdcMa5hYDAp4/83NPovy5/WRWXvuIqCqGfbOHkubm7oxT1DH+GL3
yfP1R6+NyuIcDoeXprTLuL1pHb6n3q1Ki7Ov7utp3ointVld3K/7SnJqJMYEx2QY0BXiqN3H69++
MixLh4N2qFPX1ni0T/+WzScab/R7VsZk6WxQYY/qEgu9u0l8QkHgQGycefv46G6KRqx9+eJmjQ3e
suRkN8BPo6U0VgUNhlxurEL+n+/JO5erpVB1OzRTMjRzfO7j0TrQRCVftKq80+BA2GWyE7nvaqr3
LjTP7J1x8/QprwCMaqmQyc6NaTodGr/UN14T949WrroDZ5X9AN0U8Z3IVr06MGq8k6mdfTbQAgZm
l+HMNer0rmjpdA+lyWrv1rM5Ol1rItjFOHeZ6IDNh3y9ooEpyzoN5mG0/8yVVe+H3PpbZNP8sy68
Ouxlk6mQaG+qwgkw2RSHbPi3Ez5kKAg1bnM5Z3mDwH0XyCSTldO5bxyqdrWx9X2a0tzbab+tMW2c
xLvC0WZfGtFCR86BiY5h7HmkfRN0PQzP8Gz4P5TMGa0AUOQ5tDTT+ySTaNYQK7Qq3DAH4NDueW7E
T+MofTvHOj8IDuNDezRjE9iJdpLQ4jDikhyayz58ub+3Aje7zOtrHtRjUZzSsZuGY2+5zg81wB85
6GtLH1TW4AriZ3DjjYF6uxdxEt+nc+Yf89nOnw3wnaHt9dIKfJGnd1DgKWFm08ALUbiq/TGBtLgD
kECc8tRtwwSN/J8GXjy/oB5rQxdG2KibafV5xokztE3ihzUc2yNcq51ftmPloExPzkvM0ahr2oTL
PQ6y0IuGuirusfCwmve2MNlBWzFQbaKed+lc/clwB36dpxE3d5+w54KT+gT4DdsRi2bfcw7HA9pa
4ks6O9MnprusDxV+UegWGc7VYqzPHH8NylLqm7wY3KMUifjkxhUU58usPnkwhCqDybY8Pywalr7C
ydu/7L/et4Z2qRegL52pwBrL8Z7BA+moAIEI2nbyAisr6vs4q+LTYFfiDCIL7hQ6dlEYVXHr3OAz
c/uGJy7ui6O0gDqtKzGVe5FAOnnfeoBzYeNsI+66+knrZNgbW5oD1P+aJvBo38JExWfdd2qzBAWD
vvW/CoQUHOQQvF98XfIHAXRJaGxX/cjBvfrbkzj/BYsR8YAyILAoVND6hTel/mwX0BfeEUiLqoPr
ePxhGgXDhWdo60AMwJCgOtJFg3tZAcZFk6h2/Meh4iT0Os13Y17nByWFvXfbrIVEbQsiEa0m69CB
Gn8iY9yEcFlUkVMw9JQrri3cXx0ZtXAJPTAbkJiybcnOxS0txFHERW2iaU8CrM7bEXG957aG3FPn
6qMbm3xf+MC1k5ZfLhkS1qBzjwu5HCjcNGtcogWZjq1u1altJAtnt+2hbS77b1QxKEYlYD2E41w1
aUA6PT7lM8BDmTD90+Va8YhMZSIJE9Gw6XOY1BQQFcfKhYXmzlN9+TjLOH/mYnLHAAMwHz24R4Go
CEOqsxrodNCx6e5Ku1Nn3Ai9z0BOEZgGWvp3wpBycJMZwHvmFp6rexWOXV2/QFTa/QEYMgvHKh/v
CsLFHpbwLq7bsKOcdjCKxJQX2mmeCm9OABFxAEcJqNW3J8vm4NQOswXn0HE+ScE8GE+zAioBCp6l
fg9xi8FTYoeLtHeUvTCvlEzqNBUY+dhRQJ4WU/EzsZAwFBLeUfrEfJJpHMOGS+Tn0U7boEx9t0ax
ganbzKbiiUIq+j5jpnhMAVkJJdC7Jz1KHcXkAhnIoWgFkM54ghijvS/obJ2IKP29oxP+07M0oF2j
6V+VTM3FuIsAzdk0fJfEfXYSVZ3v545UL5aJpxCMcRgvlpWXRAWy9aFmDrmTtMQqJxNur8yai32t
y/iQ5076UsyxOZjG1fCt144KZtJMOBpCTUFJD1dLVGwbAkTsqOrkxGoU8Ire/+zZQxEA8HRJ6CQ7
EdbF50ow/9Gr+NQFhqNyFZSeag6t6803Nsv1Yzs6aKFzdLN9xeVdDsRfETIt2AFyDC0qLdC7bR2C
aZkSdkuqSX2OY6I+D0oh+5HSDTmEX14Y6dXR5Ym8EeCZ3Nk9SZ6KKYPnTdn63bGjQFBZHSxWdy6C
L7JKhroEU/Bbmwr9CxY4A+p2rNs5TUtPqrHig6kQArAJlztVxBxGf2kWkswaj5jdJsisjASO7dCd
GnGWVRm4hgHIBwYorM5C5BZw6CZTMaDSOYkv+Yh8kuWXcj58caFTccFIVok/fp1qrnGCir19UwEN
NmvoUVezV3+tGZn28GHOd15i8ePEu+RbEc/y1oYM9LGPq/G5zgonhIubc5o070NS97iPC9gnJSXt
IoKS+40FcTF8DfXmPWeSHeLCBxJUJiK/VFTtQ1O0/W7MJhVNqXZ2zSzi4+RTGcwVcovlm582OKcg
yDZ6X1HL3eMf4yDzfD/qoL2BddV68OId/FuJs9QD0eheoZ5ptb9TyCad+qR1v2D/oTdxWTsmsEdk
kQM6HJ9teOztk5jUNCx1rmE7LVP1KPtJH6oqb29RZS8BTxyB9Gyspn9FfLBvnYf6rAHrErDfsX5u
po6e46wwB59QFyHczqEfO/Mz2icn0OTUEaelESunYbeIXfYIYjv/BUw3DWFzmu+FrOoTCo7jg6+c
5pTHsbMrnbQ+ooHvnceezoe2AJoprS0Kd6neusfB1D6NjJiQd7p7aLw6fsxAtfwEPGPz0me2ehk0
hFN7v35MlUIlter6EFsD3JaA1Lls6wPkBHNz0FiSJ9YxgqowtAnsGNt6C7/cWxgye9/bHBtACOZK
cavs0r/rRz7g4pQDejhb/e+xQxkNe3v2KCHE+GCsFqU11M6/NFVVvEoU/YA1QkFtbmz/AKUq54kT
134Suawe+UTzP7PXV5BmVN4N1LyeXdnk+zph2bHy2uo2man9ybFr63fsVOrTqAv3SOTk6EOLTHPv
Z5V4gPkhMNiQ6H4dZo/+FYNHI/xgvSdtXJ/TPGbPKBb4R9/M8wvrjHWETxP7Pbrl/L1wO3vv9W18
QCsK6hV2Te9i0/NfZdzLO3cszUuCYiz0VNNy/JSPSfZaj2X/F9t8kwc+em+vedbVT2MGvdoAs0uf
oYkr0mAqxtEBmj1B6dA3WhJkq1o5e5YVcgqSMS5ROKrq9IQNu0Pdy2YlvB2n+r5vpX9fFtZwO0tG
91XjWi+Ntq2HSZGpCUwhUpQCJ16EhSOGqDLeEDKiUhFwAFYneGFb+gU02gprvarPEJYBKKtzx0c0
LdKgrHEEO2YWQdFTgQxOAP2Et406ek7lHf0U9Pm5U/ZTOWp1V/LeOXbKwc6VV85tXBRwoC695D6j
MzokwDEcRe+5j5LG8iXRipWB5i1M7BggID40VkNszs4r5CoFdhDhewHAqgSg28p/nHoChyxqMZTr
NWyaMH7+7zjNxSfUrfWlHdPvXU4heDlIgLk5Tsc3w+iTb17WD8GkJnvn+5SePUDlzqPqU4rJm2d4
rCXJg4TGYwtlNgB0dQzCR53pMrRslz27k4uFQVFOfwD5nt/7LSEHN5+mPbTkoLsTs+ShSt3sHmqu
2cHkg/gNOSBY8k0UnA4kB/ZAWitkFgiiRSbyR4ED5/2Ia/mfjswKEPq0pgHTSX92Z9SKudvMKY7e
rb5LcNR7UjruwhKEtqfO8imDa7czI8f39d4Z56MjHH6kcekdHTY3TyhXsM80b62dkq7Z56wGgqdF
U0k3BR2DFKi4AJJE9Z+h1uwxUynUg4aBP89OptRuTpzMDVnl5xu41vfv2fz/dFjKFgX+mAL/qIpd
N39DbzDAYrp+0157+KVb/6be6Uw26VIC6UwO6lNbRWX7e8w32szv37b5UnilQwEYDnd4do91iNS/
c0TgJeHQyw8V2/hSd6WCcUfPRijUAKgYeWn6IPQQXh+X9+/x/P/cgtqagCtmoQ7s32Pbxw1koxa2
9uDL398MuDEd87Ul44jD720w7ktdbCkSv18ghCXQv48GmR+tBSgxRRIgO93zrzJWt+gVqMCfnc8N
QGLXx2ZtzSyKVh54z7AoAPAMRZoQSIKdAyne6nD94WuLZlG2Qn3Wx91QwPjmottFgXICCarydoYk
++tvWPv8Rd1qrsZqho+tHyUl7o+Ok+572T5MZMyC6y94Hx5o86XuCrSrpNWO6FP0cVDscYGSuzQs
Xvh3setxWQv5vFUQwsz+fzmIL12CYtL5QncXH+8uyvs6kLgguRbSkdqSkFmZjqUcSwbOpucJaE3A
VBY9YHht2jSAh3EgvY0JX1m1S1ugvvOm0mtQMYvFNOzgZRqBAnfKKzKEBMDKQGQo5lyfmJWZXyqz
FFDIE/UE3EM+Avk0Pqiy2snix8cevgjsYujhEklQnm/iTyVDl9jtwKysP5anl7ospPMsWLXzSwm9
D63sK4fv6wynyOvfvpKUlv4+VdrmFgQ4cKD3hr2FQ3ontthV/3U+3luji3ArCXyJO9Qbz3nboYSC
YrcJUy3HKUjt0f3htYp/MX481Tul2uLegAGJG6Oaz60DR/l9DLG5QFHa4Uw7Wb91gSZ+CvxaMHlA
W6TdFG+MwcpKX9r2UDsnWqrBiXpzD5rkLkNymIGv4PRD3Uu+NO9pKK3R6PfsCEalxW0i7SqoLaZ/
gPG9xYZd+w2XGHuzuRQJZYUcKojFVmRXTedSeJhKB1eQjbPI2gsuf3/zgpi4IHJpOGxBDznw5G/l
PyZzEyhrY4xWFuJSTkflwkuGTLOohWV9kDvqBBD/z+uLfCX6xSJARQaXNjMPNMrT564adpP/AJD2
RmpZ+/DF3jt2nSOsiRskr/GpKK0nhkrX9e9eezT9d8yLwiR2MqCSlkzeV3B2QSMswo89erHZOoMj
Jl33MEyz2/1gQUkiaz8mQsnFIu67xvNGQSjuhAN0dro26DqsmnxjUFYW4lJhZHT6BLd8LBRU8H0l
whqlimz8BI3ejResrBa+OBhDBiPr9GDTCKWCoOBY4/b3jr9eH/eVPW8pLeL4CRA18cAiHOtzNCnm
AhfM8bPPGWiL5d9WWltGBiuLZ6mqlKA6MTPPNpEfvwLjsYuLrcP32gxcBu5NKjAiQ73Qd2kEdG1/
QMuogIMPHR/sEbfQIos/aCrBl4JK0LqSvjWnEBv1PH/nWyjgOXb6TVj+4fpsrE31InazyS2LmjYQ
D7TLnfY+cwNPwK39b22YFtE7JDWcbXhLYdm2gybz3iq/5Q0Pmop/LCXzRQwniQIRSMQzoMIlfIuN
hFC1e8DZ9qVFD2Rjc1wbokUwV2VRoE6FYE68Ytf7JrDK376JN2JtJRyWwjOo5Zq8UdhVCDyNGhS0
TmV+gIVUgA7Sxg9YmYal/AwkKLRHYghEFqODHmkCJdD00A6/cEH94I9Y7L0M5YrG8zMaQfw16JLP
fp6Anfs3h2t8I9jW/rgyEf+nP+OUw9iyDj0wS+JszGDz6/sZJO0c0bzIsqBPaZFrL5iFzCAcUU97
K0/Rbysh+4T/7gMaJmEi+GggAnELAox9rmTKgEX0ul17aWUFCAYG6NuoDLBhokFZEuaOsAFJdkM9
1Leq6woIb091d1taZXWfj7bceZXrPqOMzfdiGuedon36BQecAfXMuQZ+vJFpf2bwog4p9Xs3sCc6
RMDIjhf+chnBT9gbTmg/oh47FOzkVmn/hdM43rgmra2vRaqyUxjCoe1K0ciRAE7Kw1CCTG6mbxVA
ie3YbtQ71ubmkoPfZETb8XrmzHYNR5dTg+psDmYDYKQbK3glky+1dVDroyNE8eobt8ZHO+VBV/xj
x4ClVo1jtPZQwm5u8uTZc93ADL8+lFmXajR9lsmYg1IAvccfbYL6HTqlPfv6sYcvclJTTGkyCGDp
YkYCmmX7Wnzmbrz/0NOXUjajMT566spE/QjfBxhZDF9Sk208/D9o0juXoqVszQyaT5Z5xjtnjizV
Ls8GduCkQDtWgCzsyh4i6IWPwrH0cLLZeXHb7CGdWexo1/X3g9/7hzqdm7BzrS2TlZXVu5S6aRxg
7pt8IpFJzA8loWTmNeRooUe8sYDXXnBJzW/CgwLh7VQMKdii0C3MPoH5E9bdn+vTtRId/6dr45I4
qS7HtUKUp8ZxXt2u/vuxRy/C2gHVS9Csg30lACpx+mgPWyOy9tGLg4eXQLzYGjEiMdFzUMGPyy61
v7Efrex4jP473MPodSOkhC8a7dUXgP1fnI5BJj8fg3zaUjpfm9LF2WNoCS+h6WaigbKgy+/Aggi0
3KLCraTtJV8zVhxo3IqRaG5+KsP2Nf0Vt1UwY5uxso3JXRmlJWczBzI89YAkijzxqfV+yM7fm7bd
udmwATlb+RFL3mbsFA4YMdS97D3Nq0s4O2UlIXGY5zVqLbkcbPR6hP55fbGuzMiSyNmbuoO+aU4i
h/EbIt29rPSJy+/Xn76yYJcOPLYFxL5XKFyK2BiU7g+bbTx47bMvf3+TGxjA5H3vwWB61q44oONy
43b6MW0tcrz+5WsvWAYxrBp1VlQkyrzxZDKoXs2J95DZ9uH689emeRHKcCaqKEhsMJ0cq7sRp6kA
3PZPVYfLnJP/FJx+7CjjLKK67Ln00xQx0c+626e1uhO5OJq5dYLUtyKutpo3awO2CO15yMdSupaJ
TD8n+4K48cG3fAH3m4J9cE4WG3iaV1SauE9uKjXBnI59VWP8I+MfYwLyJUOz8Ce7cNNkiuRYRyi8
hWCevQCIvJFf/xvyd/bwJUcTXWS4HTYxkh8DcSbprPEA1SIHgkU9GB4TwIFVYJTOX2GSbt/gVly/
2Dgd74FYS47g34E4j4rRENZG+vUuHSvUGQCuP+mq9P1QsiQDlgrstjurSGbgLyEoEjiF1T9Ih5Gv
pUfTL8a45k+SDdXBgfvoE5jDNIKAmfWU03oMJ0EBuDPjPP3+0CJfIujbSQFXGjtN5MGBAP53/Z3M
vUc4sRzyaYSsYbrxnkuN5Z2RXYLoe+qIFCCTJtKV9T0uAO0Z23Oq1WNR+Dte628T+5Aaps2XoHqA
IQG8qeMWJDcaghAFKzG1JXi0ki2XUgn2pBskBbeNfDNAadEjQW+bLTOIlfhcYurnghWjnUNsAPS+
vRN3P7SaDiRjWy2B95/Pli2BmZiMFhMDztAFSg5E6pdYT79mpf5cX0vvDw5KUP9m/Gy2FZziKhW5
hh6pJx45izeIEmuPXuQV20uUNaQaMDftybuktwzoYC3bX//wlYFZ9glaLwMd162SiKTJgYGH5TqH
wv7YkZAtmwQtWuVjPkGRTcsfBLKgaPFtHL9XRkVcdq63Wyyu+BbXeHIrR2AocNEfthwJ3j9EsaXs
fg2QYtn5TRKBDRz68D7J4+Qg5vqxlI8fG/TLZLz5eGyqmcl1kUQeDEpc+jIOKEFJuTE072/ebNkZ
oLZARWgY82ionVHvmglQJ2im5vR2ynr53M8Gw+WlZNwoFKxNxeKwAFJGhaLpmEaz0OOdSUYQkKVd
bxxF1hbo4ogAcmTF+xwoTzAQADkGQqx1rGInKn+rCPVuemZLgXIqgd/MGieDTHF2y5ryyDvrQ8cb
tmwaaDubs7RvsuiCCXaBWXf7JGDGDQEm2dPhQyokoN3+u5oEBBGyGb8hao2hn5pZuUC/ZoZsHPlX
wmHZOvAybikA9bMI0KO/3NhHFcs2gBTuRYh3U61pZREtewhGdpqmYs6inmdB3371xN/rsXYZhf/f
faEG8u/oJHZeoYHlZlExUUDByXevgzZ8Xt24LcRIevOnMOKcyafrb1uJvaUdQ2sL0vTthGSdO19i
AZiWnpPb1JruANv3QuObLdWDtWm5DOSbHGI5I03HEQMm9Ne0k5FwPlN0j8fe20gj7x9b2NKeISF0
HJycZhGph9+iHm418QJ3REHNSUsaKN2fcIJWG+fPlTBfOjXkQHLaOa8Rhflw5/bANeaa300XCfrr
M7P2gsUOndpOctG5SNE6OmTzHDL3eR63OHtrD1/s0YPxUU3LWuusy+8zYCWt/+hnW0OzEhrLfoLT
y1rSAV8OQOL9IAewCbqNbsvKHC/7CPWcuM40NdYZNh956PhOGrGLCgMTaX2Y0969E8DxP8GKnGxk
25Vlu/S3h8gDHysvs84UnnIgUkxF6IkZnBC4O4Vtt4nWW5mRZWdBJ/Pc89xP0B5P58DWNLsHQtUc
qgLsmesram1eLq9+E4Ezt4YSyqdpFLdTESSqh0Ax33KmXBunRXiPDH0NS1RZxPLm8wwKSJh03qnP
mRX0TrmRrdZ+wWLnTptO9GAppxBPAmp5dHduuVWEX1tZi23blH6sU8azyKqb0JRIv8W0gyfbwavn
O+mRF7BMNlLH2q9YRHbr+zGLHWzgDvgbcih/83T++7EpXsQ11EXtCo3tLEql9dj6dQjCx0borUzw
siJfdGIY6ayzqOOQSkj/gJV1uOhu8ZltjMvKXrSsyg9O5zA0gjEuzrTr5YONenLvf8ogrOBtTfPK
2C/L7KPA5loTjH3jlsFQv+YfXUBL6XgPEOcM/AUkJMpvVWsgbjLo76QTr8zLHiErcyPd4vn6NK8k
i2W5XXhg2PgSGZbF+9m4uyJ+yPutTup/+pbvnECWEvLVBWFqjHaiSc1E7UgMIlblku6mTG3rd16B
CGGlmb6NwQM896Rwb2FlPe3Tgc4/IBk47QrXljAaAXEE0DNy3xfGDofM/kqTeDik1WwHsu2qAyWN
dT9PvdxfH5W1FbrIDmjoJK4reHzGLJMbkN3KJx8khj/TcGFNNaOzccBcOaEtS/uzDw/CgSlc5Wz1
PSs8tRup80Tm9pHQ/FUW5rHKO/uSYD/iGmCzpTTjpHCirSo3Prv8ZGJIytc/cuseyPfw+sCtLadF
1mCZTD3iihhS3fmPQjm/u0bfTGP36UOPXxb5Lz6RM2P4fD9BMTwbpp1Jy0h45Zfrz19J3csaP/je
GQcL1zoLsFbd2S3A0+l/CptFWVVD7KYejybeGquVBLKs8Bd1lcSTDcsSsEnSYPCtT60mW+WHlYlY
FviZHPDlNvjlhn4BTxagpxIsv42ksfbll5e+2f7hDAI3WWNbZ1O2BI4B/Zg/oF+eHa7Pwtq3X177
5vEttZXWhUkjykOn0AcbCLyc840740psL2W/e4YCryDY+evmPI7jriuq/QTupIswvP799mX7fSft
LWv79sBantj4Aei+VgemQWpK8rS5ByMPXsUyAfO7GBQkb0R2suM6+wS84bwTrP6YQzlbqoNzUycX
/R7r3JXUIYHloqQb5Bd4nd3Y88Z5dm2aFrFeKQYtEMoQjHAQz6XaFwqs1G7eGMWVRbas+otBqh5l
1/hct+6ZK8iwUmDxN65Eaw+/JIA3SywbKewnBis+z/M5hi2eAxro9clfe/KiOmd6Bwpul62j5yW5
if0YBacKHknXn/5fOfudpbWUXuSWwHWulk7UsKF7jEvpgM3akgOot9ZDL8v8vtJwi4fwUR/6Huq8
Tcov3thuGiLbQHYBzLMbUlQgfqHfdCN1LWE74Kd8Y4NZWRRLCRfLK6fC0DI+l8mzqz6Df2ZvBe7a
oxebsmKjKRip4zPVzpzvuFX5KMMoqw9ykfmv1wd4Zfr+Y4K8WRiNP5WFSFAUni69IOWb9JdnUvvl
+tNXcs9/CePN0/uud2iJzut5LjoZNlbxUKvRDdx4+AMb3o01svITlsKZHWtS6NtiBXKa3cpk2tdZ
vRGTK1OwlHjva9Y3yG3xGTIepVvvCSQ2eiCwPzQ6S8FMz6otUEew+wLFtBPKgDruw3TQ7IthY39f
+376b9j3hODw012+HwKLcQXdpa7yP1sS3aLrP2HlALHUzMwJCkRdlWQRxDhkFxJu50+W10JcdrCa
bxALKezdwPB7DITn9tffubaoFnm49yCtSTmzzoxZN3WbPZVTe2yT4Scl9p/rr1gZt6WMD80p5UR2
/Fw0VtQk5LdFydPcJ1tSqStLdinn49VFooFRrCOrAwW9Lu0zScsthPnKIZssMrI/wBwC7t9lVMRC
HBwUlH7wYvD3HYVMaUaZgd3LAP2RkjTo3ubl1nJeWwuLeQFyWisJD8moGG7H4gDnu9qWqH//kmTa
dWprw1mZm2Uvt2pQGIEzHaqhEI40qRO6jQxwhNoIyhWEG1v2cHXlqBpy6Jc7ShvUkx7OXpFOkAxR
QoVuTpIQLfkyjAFdfoYaJmBK3B1C3279kE0SyggF9x68Hmfp62txbbkvplNKDW1wjRDjw9gdmeN7
Lz0zuQCMZUZ3REvnY4gftmz7pnwqhwJs5bMowciTf7LW3XGoJ7rjbe414fWfszZ9l7+/2RLGwbU8
MH1wzKnysPXQ5r9I5Zffrj99LbAug/jm6U3nGEB44yJyNBd3EPZ0w9bt1OH609cia/HtcInJu8yi
ZcTSuqyg+mBXzxbnyd4x1hQar/01mbIJKcgRX2k3Jxtt4ctMv3MGWmov9u1AoJvT8UiwltwIO+uP
TjO2z9Aq5kdeTygsOe3H0HdsqcUIEsRUNdzmEc5MUQO1WgmredLI25Sfro/i2hwtNqW8jq1euvl8
01qmvBumbAqy3qQbjbiVcCGLEqECHUKKuCGQnT0SMR+n+E/XXiTE7I0tb+3zF2mOjr2s+OiamwKC
XpBdvUjffvrIyDhLwnyH2ntbqoLcdBN5ojR+zPN0y9fz/XFBlvg3MlC81h7zbXz29JIh5xNxnAaU
sZPf17/9/bh2lpx5O0sqcE9EeaPdfueqb1Bo3o3WxsPfH3NnyZf3oOvUepDwitrMeYJJ8wP3ho2Y
Xnv0IqYxwJOkBQgi2gLxx2/8Jhghtn19UFb06h3/8tY3+aiupS81HHcjrYbpTqqs3iUp/ZHUOC8F
VHrdTdLQ4XZI4emq3ESCcd3NG02LtRl3/n23rGaSUMPtSM9cB67jf/fzdM+NPngEOjvXf+HaSxbB
7LZp3A894ImOW/ykafm1o03os/bk9P3X669Ym6FFRHNohmemSJwIInVDkNjyCP2ND0bcIph92U7j
xOsLD523R23SCcLV4kOWaGBRXPaRN7PPvV676A6TaJDiHo54kK23IjKK4/WBWQm5JYkeiuCtW/h9
dlMkbOc55Dg78jbPxw/laWfJoIePpKoIpHIiH2C2qsG+Vqd/r3/5+xsptOT+HRjp8gJ2qO6E3jlc
OwRP/prRTwM1N89e4urd4ENCpZigdphaG9FwyXP/v4k6Swp9XBrtIWvrqLc5/FvcoO8ek7MZoKtv
jhB121//Zf/1zN97zyLi55rAiqqbCa4NooWTcQXzpjH25a6OzfSAqroIvQpN9Q5M0CcfGiC4uuD+
kui6OEEtEnKn06A/gy07BAIOHTcjNwIT66kTJID0a22I2ZvSss/dMEJxvQL3G3a7cRL5mQQwE2SI
5EsiXNC/k4JAkC1tj1h1fsjhXbzvYYsEwR8qzqxM+1MWZ+6xFtm+d8tfc+pDMF15yaPTK/IL7uPP
jc5ra2cz4x8ca6q/DemQnfKur3ek8WeARFvLhZBZm3thZpfdiTPmHKByBvcHjzg3UOWebx3WoKFZ
0y7MC1j/QJtzeEp0bx7LoWUccoO2tXf6qb+zoD54F6NlsjETK9GxpBfStPVqIbIparo/rfomyIOf
b2W9tWcv0kYcD17CGTyyKaQMIcyZZTjwqWZKQcpqso0V++5LYFi1yN899uvSdG11wyFWqhr5ayDe
iSTxh4CSeP4idUtAOllcQDE8TsRt2XWHssjLQJRkI8jfzdt4/iJvSw7ErWsl803iscfUZV89Iz5S
dcOjF+Nf2a0alesVN5c7moDGn0fbYOSP12N45cOXt/9xZCPkqul8o6z5nArn6IvkI8V4lKIXp7DC
LZhnYTu7SYaXnv/tSoNq6Xc+bEFf1j59cVms7a4R6LDBjggqYXcVt4dzOegtjfl3LyL4+kXahvOF
4TBDLSD9mde7unBuBte/n/IKOrAkTCC4v3GqWFn65PL3NxsnGBXQ+rMwvzYOTLqEHrFCxyj7oBn3
8kKlfYpjtlLmpiZpaHXpOQbhs+lg1OJslRHWfsEieBvmd1wOerxxMzKdZzHMT8oMChVW0WyUbt/d
0TAbi/iNq852oZcMlX/eHKBT+z/Orqw3Up7p/iIkYzZzC70FsieTzMyNNSuLwYDZ+fXf6flu8vht
Gik3M1JHArxUuVxV55x8h5L8j2nM2lAuxbPvTod+mDauVWsbSzPmMhFElsKUsSFkwPsbssUocN47
/3NeYhSaKc8Vdwpw8UHSp6S/0gn0qOg1R0tYQ2/RKLh1+7n8+f+v+fNhQ7U4OiUIgu0ItKevis1f
GjlveIvLcArAgDWbXkBbMoPqboxbH8iZEkjBk1v6KQBlvgGt+tQewfmSND10o6CbkYX+6HbPqoYS
SNLM5DjaBC2ixkCM7Nj74/C7FZO5QFcDvJxgBaQgRRIsO/SOa97SqkWbjWmMT01HzDdzMCDg7Cv/
b8rBqA2qzIwGTQnO2mBxsuqedESB39aZfmYtn6FAnqnX6y7y8vam+m1POFnDqkJAsnipI4A1ph1T
/KWp2JfPPV/zNH5Hh0lB2CVuaR22o/ODzGClrdvn64+/vOmoTpKWdjNNa0Wn2ObFTQoaWEiXHFLS
Huol2zCYy9ZJ9ZsfSxIKqYwJ/HT+nJ7sxXqxKNRWOJTgjY69UOjqZF21lYdfG5DmblLS+xVIAqsY
jL/hDPLXtPjTuG9Vv7HJ19Zb8zUjt2eZ8Y7GljmAfJZZxXtiFU40NM6nAGIwI83DFD5Nkhr8xnFf
L+FM8rAc3uX0JXVRst4Cuq9Nk+ZsJLgBAIKQJnRp2b08Tz+pndOimtsk2VTS+Fcd+l+XRvVrH6i7
BQRHShUDID0dsnsa2WEbgkAepLShHUB/sd0Zd8MecltB9JLs+H357u630vArrk6/FdrpPNEC4kvx
NDTlGxSOrEPfJOZW+n1lCvVboeePiO17cdaZ+V2DnXqxHiZe7Oyttuq1zz+/94OnNs3E7Ds62XHa
sNBn3q03fyrxiKrjeXN/ePQ4ZTS3upzGxFSgdydPLqQfPuVQ2Hk0Hx6dN2DPXQo8mrr9TWmCAcRh
DtBHEIkKQCPWbMRFlwMwqpOp1c3smDWbIPudAF4AGv4JXVR28j7lxA1rmokkQANZvfG2taXWjB4s
rb0SoB2JXbTkec1D23y32ADBs40LztrzNYu3k1wqCZblODUOy3IGYH+1qzak3YbT+tc6cckQNXOv
qYKOiGHZMQmRIHkb0W0elF+64HGJ1F6E6kS/dRBhegE5+864Mb7179V7+ZM8T3ng7bwbRGsbM7ni
PnXoFRsqsSRJasdU+Ud7YsvOb+ULdxq1v77/VqxGR18tbV84SPNZMUiTl/s2qcG8TcytTOLa07Vb
RTGDfqXvE8yjad0MTfGj8rqnz324Zu6Mt7UpE2HHaoR8QJMM8qUvfLC5XH/82sRrJo8tzExmO1Zc
TsaRkQHgsSlrAt65G3t4bWo0w0fsgMyIh5V1p+RGqelWcH/Dp6x9u3amg7y7YcPSOzGkI46dvFsY
D02yZdxrH64ZNzESYwTfuAUMc/8bdAg30NQ4fG7SNbuGmqHjDLRy4rn3gqJ9h15BkMxbcMC1adGM
Ois7e7LLlsZuVt91UEnoSe/tRdYuG/O+MjM6yMpVaZrRzLNiiLPcNA10YYwSOOfrc7PiwXWIFbpb
qUOI6cWTh9RZMaVxVfF7KkpIEMJfQb7P2+hdWRuGZrQjJGrGgSsnhhBoGWbd2O6Swt6IblcWQYda
+RPUEntwYcaCvjrgURwaFTTz5+7nqJ//9zStIAiS2MSGBuUw/mJk+eqm9tec+/fcLOSGZ1g5fHRy
tsT3lG9WI6zLYsuT69XpfmzB82S6UHhVwm721xf88j3A1Ikhc24CMgm26jilzS/PlmUEVnlo5iS2
krsB4nFfIDnaQmBBzfz39VdeHpppa44jsaRwTQDcI2UPe4Cs/B1z5hxaE+mtkdtb2NN/ecgLp6uO
GgPnKeFp6nqxodAkUdqFOLSJOe7bJvUOaMqzVVA29QBmjLpGYrkZD2iSbk8GeOVONRGQyM1wz70+
5LXNrnkzdxJLKZlvxdCa8QGFB4PXN54P3hYz8tp+11waONckb87HlDdNdyDpsXPnplvIxl5ccwqa
S1sKb1aQUxrAkSuO/vyWoqUA4e8hZ3+9/Nf1Gbq8KagOLRu4IV27PYcgjRc49Q13yhM1RQDQ+cYo
VtZAR5gVA1jalJ86cSYTP0xydIK6tdxInF5uy6FUR5NNaePNSQefQCzRQaXUS5/TTiposAwGlIKA
Kg3QprPcLj6RIKeS6kDsoj4ug1G/jnS0VNAlgodJsTTfrs/o2njPM/0h5veESCs4EDtOhuJuGI1n
tiyffLTmAGfbQV5eKBoXjZfcyWZIkeBLs8+dDM55QB8+3OB5nbfAe8ZFCrWgPnNc9DFUzkZEt2Iq
Ot1bZhee3dfYzGP3YzEemhoiD9nX61O+9mzNzGk2c7twsiEmkzpICCWY3N/L5P3609dMRDPyQkrk
hQqYiIIWW0pu8xEtJDaEvQpjw0TWvl8z9MlzuxIC2XZc5OxmLO0MChH2N7MC3P36EC6fNvR/oGZp
lTtp5yMcZc0QkLL9ZtjoWktzHKVGC82o1MErt9jgVoajw85wn6Zofcbbct9Bu3ri7FXqQbXeSDbq
PCsromPOPNOtcg9c0/E4inznjdWeWnULppPpyZ9AdXB90taGoRkyF0VedajnxfY52Kty9mTL4daa
541RrD3//PsHe6splPZaC6NALBBkRRe4eRWk86d6+ynVQWdTMxnJWHYyli3aL+buVXbWVj3psiIA
Hq7FEh2EU3qnhpObnOEsyYNEQM7f3NRIAwa1aNBbHDIxuUHFmh/jnN+TbPpe5PyTwb4OGDMLxOGQ
dIZJIqnylQypiAzbZnsT1MMbq7+2xzSrB1SkMSaF28rkuy9ecT4S2/qUOYMbojz3dn2LrZwVOiOc
7IFCsxacjWzMTqroUDjLHq8/euX7dYyYmXlJuajFjGViB3K8n5gXEusvH8aN2GrFp+ggMenNTi7H
xIEEefcilzxsIDoz9OVDJcDcZPPbvk42btMrlqJDxMgiKdilRR0LE+4LyXiU51BVRBPzVkf/ykLo
OLGpZ2bp54Mbu4jBS+8LYPCfWwbNyFUCgabKESQei8IDK4CUrwnjkFBDN/yBibI5XX/P2hRphzek
yS0fiEw3hqJRYIElCP8t1kaUtbbUmrXPrUPQaTK68WIjeBtuOSRY5gVYMQ5R0eqFNFv87Zcb4yjV
IWNp3hY8S1BK7ifQwPHWYhG3RPU6joScrCJ10j0pz1Tcs+f0Yda0RQEV+ibdSmOvfICpexawdWeC
OQqV8iFo/ZDMx2oMqiyYyxBSdpYRgAnv+opd3nKmjkFtUTTPwKY7xjmbH4dkfhS1t2Evlx+NRoj/
nixui9KY4w9drFr6Y5qKH6ryb65/9Zpb0UKVEpJcJTGxFcAVBxGpe5I8e82znW9RZ698ug53M4Zi
GviI53tEhECWQylvI3hesRCd3q6nFiOZKGhsyqwMF1T6wTjs0LDqyi2mohU7oVpuBVlldOTPvIsz
IAEs65HT6pWYj6q1joaK2GcjEx39ZjaVKQePObFkY1hAuUIOv4EY2l9f4n8zcuEGryOnpqaeEO7i
VKp31gu4McMyar94P/24vmn3zuMc2nuxL16yJ/aNvPh3ZgT9v1PxVHyX3126N3bXP2NtJ5x//xAe
lTLpS0ANwJxJJMS4u7t+3mLOWXu05s9cS3IPmrKo+ND2yWr6N+j1bJyK/9b60uTR/342UDZEdg0z
4xagfzAfezU4dpPuZRD5jAZDMjmhlwMvJqtxeZAQ0N3n7Wh9TamrHkAo0gaAEyS7bKkhBYHG6T20
pMvvxoLEpo8+4SkQNodSDhT1fqTdMB4AeiQPZZlA8bJriqOB9sLQGRO2M7Oi/9QFyNSjFIg11mAW
QAPyXP423P6w+MWuNX4Cs7/hCi87FVOPVQplsmoY2BxP1V2X+3vlTDfFfNcbX69vpcvPpzocbZxI
MwwQ8IsXqGwaAa6iUCL8lk7DxqKv7SfNKdYdGhfdEWVwM7VBeewewGz9cv3TVx6tw5pGdIUMSIih
bLtAP1E2MzvSRS6H609fmRgd1NRBymRMpaviTpA3xb1TOkMbrsunp7p0vl9/x2W/C9aD/xoE7Uaf
QNvIj0boFPLBiyT4VznPN1LOl4dAdJofTzUzas+FH02k/doZ7gGacbd9m7xYrN+I4Xx86f+aNHHO
I/vgidwc7IgMbA7R0E39cbDEsaHZjVtDvVDacmcanjqk0P3l1laxfm3ONN+XqrrIrdHiUeLROzOf
jsg07nNFNuK5y5uK6LmYxBBZ5ioI6ymv20PI9Jur/E+dspBP+u9c2UItQ9tDeYux91ktocuGfV0c
P7eVtLhmIkaD4JCwqMyKwzi736wmObAh2/JDK7lr4miGzCh654oML5isjIZ27+UPbd3YO5ubw76H
htsDd5jc29CAj4yhVjvZlpCBrYg6QTpm2S3uRHafGquesqmg3+WRGmvkN+lOStBuJOkMQddy/uQL
zkHMh11dtsRbzNry0Kwz5wG0AXiI/OJrS+qNXbZiNnqWZuwhweC2GYsqOxVBb4LlphvpPQpbh8qm
T3OF+tMs5xcp/d/X52wleic6ZVBPncZsF7xyggIx2IvbfV1Zh7Rxf+X2ArVuK3/rEZ5VWfYKKl5/
Yybty/5BJw/iJsmz0kzdyOyREgRecroZMlVshGNnP3nB++h5nNQDFjUp2wrii8UpN9I316ZfIe52
LP0+C8ZpM2G04kn1nE5rmcC4DgXcnMP/ouP+uz+XD3lPY2ZYW4nItcFo7gFa2B5gDlAstFxRhdji
8y8oyOFuZc/m94zL4U5UpXrf2A7/GDwvzZ3mMCDZ7oFiZEzitDWKnwiRVXaCqovlhGMi0v4mL3ge
jrZVG9E42PYXyy3bd+DvnRsGevVbJzPLZ1pNeR4kSHm92H7ZWpjyAXCHOht/+pAfeLeaDFDVLHGS
dza08tZMS3sPYd+G7rqeiCfUn9rQgOLfHQRikB+D6kw/7r3BA+PEJN6y4heUgW5bsqA4gub7rzXP
sa6Op76zpmgDK5vqX+ZiQPmO04WjcXPO1VtSCf+U46jat3M63PZN21Y4jUj7C0SgHdIwaQJ1JmIe
PGjaBxDoY4FrtexA5gSsUSj47Bof1UVQI6TxCK2rI9SexwnqNo3x7gB6eaD9QALPm7qb1HCeeemA
hArx6InZiRxvnNRA9zVEn7vDoorfMl/Qk5oYxl0GCdVwOYsqSTSd7qTf9Xvw+n2DrCF0yNPR3RmD
4+EnRg+8H+rXpXRLZBCH2nrGlIL8WyLzbaWeehrnEyQfgDMGAG4WoVV79m9V5X9S9x8LeO3RnQPA
PAkW1zHhHZUAqS1xnTc5gArLkYuK0J04HpZBEXyrl6ovZEbaKKAlSh2QILESK6haJPK5GDzQmYLv
qxidvgz8wrH3jmGlD3IRFf4MzrFbVQ9DMADsDxWhHPpmKmtGZNSmNjvUUPykGH8y/WDj4iqkPhk/
iZKUEMUd6MkeOQiNFpBan3o/L7/YEN9+d/qhOTWFy7OgoQm7KYRpn6yZOdCRhO4RWGJrTAJIPv1k
Vyzt/AvC2DKqmZ8eC+gJfcPVAT2K6Tz7PKRjAsrGhhsjSJAdo9/XYgbDGFS5X888jmC+MebqTnkC
idiSJXshQE1J2mLYdX7j/Jx9CBVNLBmWAAIV7CZfkvIkKpYW0FzMlkfml/NRVbS9x+2/eqjAg/Cc
W7lxUqBqbfbpABEIBNVJOuzKourMe0eAqisEwo1+Kgom+g3EL616tku/jb3ZioEGc6AQf91HrDg9
/erR8CZf0lR1sU+Nd1KXfyizb1i6nEpQVFx/xWXFUIpUGTz7h5OWl1M3V7ZXxEmOSWvasvkpq8EO
ekpB7tT38rHI02o3KkiWhx5UpPwDsF/jT+pUqGUZyge5lGU09G9qJ8lrMcgckIS8pdWu8MAAH7Cy
SrYSYCtnmZ5qXXw1U+jXtrELdaawEtUQ+sLbuOddzo8QPcuashHSXuPUxtC5poFseDxm5UO69K+F
44NSDLnpwWo3TuW1ldWidjnOfZ31SxsvaEc12rP8zylL77uk2ljXlSDdOk/hh2UlpVVhh6s+QgPZ
qeFJgwi93eeJvwUpXxuB9d8X5Exm7tw1bTwrj0UGmlGasJG5+8VzZfUXzll8Lq7Ws64ThDINyInW
8UTB6eza7Af3wKDkbwFe1waiHcOV6eXUB/4gHvz2MC1oRXd/q6SFz9gYwNqu1eL2DrQskA+oKgxA
OAFfuq9tLzYumCvLrGckPbV4Mu1taH7N3YvNeeQDVkuG4em6d1iZGz0tqWYfYpCAO0atmPtQ4FAK
nVki1KjvBtpudeWsveUcj33YqxmDyB2pxiquFvcGKqZPSZY8lkP7R9B5w5OurIGelIRs92y5dk3i
xBvV7cyS7GGZki1+kJXLxP/kJFO3RKsHa2K3OA6eGwze194v9nZvgyVkOKA0cEjIZ2dLs2yxQMSq
rNgSoyskHM0Hz4lYPYSy2MjP//vqC3GpTvFULl3ZTTXpYvvIj9lpeqmi7mG8M0/5zgi9cAiXkB7m
W/dQnFTUPJCTPPYnd+9uXCnWlkqLwq1Fej5fsKUHJwsy46/tb+R61raZZugDQpSu5X0Tk6x/Tco+
25kTf24Gsnc9f+sUWft6zdiBxu9l2xQk7tm4Vx1/amzv5roxrhxQerZt6jOoR4IPIyotEnJH7gDV
CdJkgsjftwld9EKpjaNwxavomTfSs9Ko2cCixfcj9BoWgSvbV74kP66PZGUldB2YZjRqMTJvias0
rGc3QGJybs/ikFv8Q2sDOL/4g0cRVluT0nPQXlCBLoTzNmyG5kvl8Y3uiJVV1vVgjMYUY1paSwzi
+TuaiL2FIPz63Jyd3gXr+9dL9uHTIdrYJVYGmPZkvtHmts7cmJMm9JfXxWk3TqR/ueVLL9EO73ly
kdE2BeqXbv06ZBbH5kmdO5N6/I/py/RVKV48mZz74dz7DbJLBtm3ufT2c+6Kh8bOVbz4DYijZAvt
82pCtzRY1ZLj0rtDE4yGcHadId8Nizgbe/IyYSclOnQU/MILlE5A9VuclYOdIRsQfsqE+oEyxowH
vjWgugA+kr0ibH6xU0tkYd1ndAraOlUbcdXF5TF9XQjinORzJXgZIlG+l81taZ3Z7x7rBVQs6cYr
LloHXqFtXtsAae7cobbkNV873M1I1u6hPFt6W5XANevQPKxBaFUZ5WhGpo00wTLtDTofJPlk0lvH
0M+5lfEGOhM4zpMbd3D/AhME7EjyhRpbMOK1EWheVuS2S6rWX+KGjxlEqoobuVj7MlFbtf4VX6vD
6ZGTyGYydV2M2taL0fTdzljYV6y+sxuM5BlSpbuUkK3O9LW3nX//YPPMKWyTN64XoRPuRwsRtYX4
sTfW466zSuRs+N/aJIfr/mXFdelMe9zPcTWv2i4G3u4NbC93zTT8vv7olVXRofbCRMWSZ3kfS0ju
BM0kf1NuhvU08w0fcNH44ALOL/4wT4TZSHR5kPcW/L0pH1PXvPFBpCcHcUA/8sZL1ibo/PuHl1CH
qy6z0c/TZNm9udBozpuNCVr7fs3tirwuG6seFvQeugmawnz/REAw/Y5EdHWYJq8P+46kv66vxpqT
11nFOs8BlVwPKdVpKJ+6EhLUKRXWbYXS7556DbhQLEbzE/SKlihNHAjqNeqPPQJFwGxi7HqgS/2Q
9jk63yWhTeD2VhmKbrBOuWMMdw6SdN/9lqo7auISe/2jL/o+rLBm2EPNzARCrV3cDPWu4yDtR8Ne
lbzR6fn6Cy7uUdPX6cqMfK6Rs3QRekz2aUnA9+h1P323nTec90VTxvM1U3aAKzW8poX0JcoyO/T9
ol02Ae9yboIrpwDxVJhwhuaRcap3nxvRebN92K9mJ9MESH4SJa5z13nFsTP4K0u27vmXm9gxIu04
koyorgUtTiTL4bmr5Cvtpv1SmiJiaLWBIBKyeyx38huwGHenhNbFe+WOeYg4pA8Ma1T7VhqfwjTg
YzQPYIiucuweBJZIW/6mRfbQDzwJpyXfmMyLForna8bfigo9r0niRXWJLgj16jZGYPlD2Be3HMH8
51ZMcwNVnpfzBO732EtloMbHoYbAjDp+7uH0v9tBJOjonxfMkMkU3dvzwAOoVyLd75tbW+KikWKS
tItUV6jJUgJrL6AQaRe/BwqSebFT9YaNnif7f6JTPF9zAhZP6TCk7RKVnTlEnSjboOi6LYjiyhLr
SHcI9jrOuPhuBAX5fev7Aec0QJ0kYLm3G/PPrbGOaC9aoOYsYVgRzw3jDU17Mpy6id/0UDA8fWql
dVR7Qp3cH8A8FjHjFnSvoWUdFd0q8v8jUL2wCDrdGacj6LxARB+fpaOyMJss+ZwbzIuEmy7y0ErW
/KxGf5oDwA1sESZscGlQKS4y/DtWb5Xw6B/eEne3kFT99aRALFsX9hbA93I9FXGy5gtqt+8LAhGZ
CIX2sOhZGnhgaQ1wjh4UASeL08+nsimmXSNB7us5G9fwlRNEB+GNeQtK0zzlUVn7bEdo7UfYUFBY
yqctPoHVoWkeYuAibUTf2VHu0+FlctR0Z1ceO7qzUweQtptC4fZ81ynlAfUhkYJHPnvjcr5ifTrj
wFJ7TSmr0o4S6eUBbfDwpe82os+VydM5B2RWSDGCxybyB/lstQpad5m8szzz7bpNrLgmnWxggti0
QQCZjmX9IHN6nM0kbHq1Z3yrAXHtDZp/lcpumZe5WewX4uviAd+cVf5hMlsSzHxRG/O0oiHg64qt
C3hYeI1msSjvVDQUxk42zhGhKaqRJ2mVD6AzAke25YIlQM37mVi7Tnyf3fQ9H5ugsb7jkreRkFhb
Ms0b57bDKFoxpqgSpviG/gFrj341FQpmb/Whr7xCpxpYKEHrwGwukV8XkWdUyEZUB59tDGDF4es8
A02Zz7SzbCuq6i4w3D9cWEHGHlrXRd/HFiJjbQjnl3+IwgpE9nUx+kU8QppJQs8KxQRoYYJZGdTE
aXB9d6+8RG+Ngh6XMgAkX9D0oKywYrzaD3XNd5yo8pMbT++Rclw0SJXSbWJJizYFr2w5/6xy1/5S
JZX91E8TPL7hz/YSQi7N/22jZgwa2AUiTLu8q5CGhC4TKgMGR90mNKzeDfP+fJsgBYDXIHrb+M7L
U8H048kCqtJPWUJiEzDa72OjUsCT/KUL/GnY6sy8vHGY7gln0riSMYtGIEnxvqDOtTyIzCsjkyZp
yCvlHnmSFhtBz9qAtMgz9biFGgJZgOD/I+o+TB0WoMVgd33nXPZa+Oj/bk+lmNeSXFqRu1ggWnJb
+1hk0FNJyPx1RCj6yddozhENEabXnO8K7mjd+EUf2w40YfJe7GuIHWxYweUDiumuMfNBYFnJzo/S
DsyoWfbol8NGM+XaNGm+zqvynmezscRtJl8SYz755gjN7Po1TdmWjsLKQuvO7oys8BKV1zHY0HZz
u1ghH9OflFtv15d67fnaDTS1C5UnhetHsq+6U5lN861Xo+XfkP34eP0VKyvgac4OpTQjddFZFuWJ
I9AmN/5qbLbRmLf2+eel+eBIB6jSmkDPobPfb4s9ejiKL1UDfaSRVGrj89decf79wyuapCgSNCWR
qJuqFKofjRViHAfeQaru+gSteA5d43rkhiFAk0Ai30q+8QGNVbj5/5ZpuZfV8p5NWxqKayPRzLqF
mbXSUm3c+PajmpQdFFYdFR36N64P5HLW3WSeZtFEiIp6EFiNXDHs0OvrCtScXCNkM0DMOEEVCuaK
D9EyFneUZBv1lZUAmOmq14srMlB0CBphUR5AzmJ+mabMiGrkQ78kluMFnUH8P56YxvcWbOENMbeU
SNb2tuYClOebmaBWE7dGv0u9b1A525jLlSfrHC3UQPrHGFDY7C0rCbIsf2XTVnXkctqJ6RQtxJls
yrJOxWpRt9Oc70cRu3UftaTYk/nFqr5c3w8rG1svf8yOMJLGyWiUtGV2yPvhNS2zJQBt9N86Lx9K
hAXXX7TiifUiyFLxZWrdDP2eMglRa+kBQa594Dj7rW7PFdvRr482Y34/9yZS/AIy9KAKLG76kTc7
siztRtfB2ivOO+GDo8GDEact3I1yI+/uzdLMAzHN9k7W2a/r07T2Bs0BpMmcNRnt7Yi1RZC1zZ4k
TmjKLe3atcdr1m+lcFu139TxmTvXFXlUoxkRLV+fymAwne7aQ90d1AKOGxHW74GAE8iVzm9WXm1x
Xq+ZhWbMzTAu9pgJBxGc91RDv9T0jClEQ+S+OMvjSDu7nSjZWO2VLauzlRStYNKTE4nnsbWRGOAg
h6fNEqLlc58w63B9xVe8iM5YshgOLSGQW8WJL74MNb8VfrJxUVpZbR0MUxu4UTBlgbw7VVlY2RNa
4SSiRQFWwM99vHa4l0ll2DWEFOPZ6G+g7X1subkxL2sff/79g63xJW1ae4bfVq0DNoedM8rAXn5f
/+4Vt6ezjwwEF1JSE9COD2a/kwX/iurysyXA+F9B6D4QrNzILq0tr2bQpJiqDAc5GpWK8sbmw0F4
3cv1QazNkGbMgyhFA6kOEqPtNwS0osvQebElaLc2Q1pOuIKgWiHOQrwj8Mhm8p0NzTFlLwwte50y
N8LztZdo5ux5yIiMnWNFLLUf+6y+B/tVEfSe2+9qHHRJYW6xG63Ysg5wUWMBTbui4VHuDfsR9XKo
HDMSLrWbB3Y+faYjCZx+WqjeLw1R5gKDs+dTbvrB6LCwRy2tzPP99TVfG8d5Jj9YBXCyTDq0tyLD
Gbz7xKBq57SMH9M8b8HalOaf8+T/g23xZd8iye1DwZt9d0r02qDf3svMDde6YhU6iMUjCtzTvYM2
RxSW6xpUl87GdWPtyeffP0yQVJbn1p2hYgsJ7jixBxOSj4naePpK8YzpsBVjaNUweRNaG+v6sXa8
7GCzgoXpUAJE2pRIsOAIbx6FleXgBCx4yJzEBzaoTHjQyTYPcqudj3k9fXI/aD6gLGzfYjbwOqWY
oQyoeqbuRlZ2kZn1IJyk+Vapfm3jaf5AmCnNkFxAJiAh5c6cneFX5ZndHpf39M7NbXm8vsFXTni9
+d6syqV0FokBWWRXmtAZRfaN9iLwjNiXxX2FO8r1N63sFL0Z315QqRpyCF3143dD0BM4Mz63KHoL
vt8VyYjNgMCBEDTat4Hv9dBfecmyT8HpTKY3ziMEKiybpA12uchVoEhS7Wswv5+QF582XMDKSugt
M0zKBCIUSRnXzu9WQqsR5O4NWv87ix8EuVXM2V1fCPN8Fv5vaYrpghR2joKPhRapWPIlOxpJVhwT
QM3+sIztk6yGiAsq/IF06/rJsuz0kQPneSwpm04cXU4nsdB+41PW9sR593/wHktvZmNacBXXXh6j
QBzj9RubYmU6Lee/jzbpMho9sOHo/nO+JhP91hNvCqaq+QrQ/c7qyyIoZ/K5yE9HCxSW4+YMeyQS
9hyNhqxCo+N3iVFvVEPXBqNFNVPaWtwFDDHqRmCi2hwinl7d/WrB+3UsBvYo56PIXq9vjxXPo+MF
bEDi2mEsaNQCBm2X+4z/9vIpaJQbXn/BeQUubD+dwCTrM0HQTkOiWnhQQ1Jv6TDGZtU7n3y+FuUw
pLE91ldz5FXyqCT07Yc3Y+SfW2odMWBOTqtGwVG/qumNYUpk1oYKsLKkGA7X52fFKHTQQJbwPFeZ
WiKXLfd2Lk4SaMrrj15ZW53DpOnMvncEM6NSOLEYBcoT9U2dfuXWxuysveD8+weDTlmHNKPTtfEE
ObiKCxcMceomGdNvfYli5fVRrISxOlwghWoA2r4A/uGeA4aUd9MYAgqJbJ7+XJjcmKq1VTj//mEk
DshFy6LBLs1z8jbT/gVX942o5iLcwWQ6QMCzOrBWSkqAO6jfs8p4tgl3Qpwp97CCMK1NkBECuUiW
Yqsh/TKlG16pxS0cvUQ+sRIaGXNzM4sxAhFTYPQNJMJeMgNQQEEe5oIewKWBHEK2W7YkItemUYtj
xhLNn6SAHF7e0celm58tbu2ub4N/83XBkVDN0DnqZDVDGzUUPersyKDSGVVtMeX7rpnKW5DP5mWw
gPkLJf+WFVA6t3L1Yk7LDGlv5Q2Bt1Q+Lia2aR4sx16ScGaVLdF42fwamwEs8YKlzhzkjqkeUZ4E
QeQohiQ/1v0iQtkVW50YKw5RByaAptlBF5pHIrOSzxPvQEhV9EFf5MWGway94HysfNjLkji+nEYc
H6SSU9wtAGE7bK5uU8NIH68vxorh65AECnbAsvWwzinmhql7Cv2DyX5a8g2b+TcZFxZbFyoeJniT
afSm/+PsTJojxbku/IuIACQhtAVyttNDVdmu2hA1NYMYBBIS8Ou/42/VnW+lM6KiF71od2aCpqt7
z33O0fWo2HqqItuqjs0jsveg63VBn/kgNL00ngfVxSoBw1e+GLcsh53tXDORTXxpn4ORBpnvmxqK
8GbFhVE43Inqbh8pFrz93au4iDzgPKMGCwfQk63EGVPq2RdIRyziuIb99uOvuLKqLpscfF/MbRTV
wRG14n3HeAniEIyb/+7DyX9nS+whBxfPQBQN4JMgp3X2SLX/u4++2IaEmLs21KgPtuU8fAttpM6c
D9EtEcG1SXix2dQVqhpymdtTU+RH2fQ7GNSdoLjYr+JWR9+Vs+f/Cy7/WkrhXLdxEGp3Ktb7Fk7r
YbvrDDACIqGl+7vleikx1ytMT1HiNKcZwHDQdKh+hMIj3LSW/RU/NIgvpeaaDgOa3kpzguPwtNft
HCZWD7c4clf2m0udOSn9KOZeZE/C7HrIGMgEu+zqlrTu2qdfnMxz2ZQrCZk8ASpVNIlccp1VkwzP
lW3VjczSlWG+dMQeJQFzWDuDuJTLLRrslxdGAjUlQyzqDeixskwGPtm/sggI+KW+oFcFfFdli54P
g35pHn7razGkchXf8kA/RoX9+fECJO9n4/9uozy+WIGrCUkJEll47Fz8rJpoSOpaNSkjuUsils/Z
pPMiI/VwLpD5SiLOdjJYdjighqSZGAhbMzxnq3Ld4gTVaTXyrfLDZAIGL1HU2rQNu2nbjNLbC5SH
U7sWUwYVA0gCU4isMhvmVMuavHpD72/YdLOf+tqIXTwY43AQAIw2P1JWpwsLgyxvxnt/4b9R4wlB
G4y/fPwKr8VSl30BPZIvgqzansZ5nZOgBf/G69eXqh+eiwmMvIiuX5UTT21LjsUa3ucIORJgOL5/
/P3Xpv9l1KNE00VlLI4j3P9M7CUN1Rs33yoc/vlo4ZcC/y7s5jGsiIFDaPNMqvFbZW7qr6599kUc
wiJBSRhg1xljuiOLug/ccCvG+fPej4bT/55aLhp97nWg7Da49XX60yRQ8FxggBeZ7OMX/+ewnV8K
+XU4C58t2Jb1DMbcWq8vrU8exlJty4AfKlGcir59bL3uRtL22hO9T4B/HTUMbgAVmk3MaYGtT2aD
lX+OAxGCjeV9DXx9y734z/OJX0r2LWTAa+B5+jQ1mQvrtIYoPexv8TGuDflFMNGP1qumqEBDSvwG
M7lkvVW5vfbBF+t9CIG/DniFE2wgX1W5vAxK7T4e6D9vJRAs/PfFq6XL0c4zvh9f9RY0kvOkxENQ
ujBpfVFn+eRuhEPXRvhiKcOAsOJLqDCjxvcDssui4lfFnteh+bsvuNTqe9qL1aTK6RQuK9JGuALl
jwX6GKbx08ev6s++dzi4LpZ0KJsCnuTAbnl7u13SfOdvyrTdkD36c9z9eoJ6Pb1zd+pszs2+ewpf
5UOxvWWxdUXmwi8l/LYoTU/E+7dPSd8khUyk23jzpt9GMQwvEv7r48e8skYu1ZLeEkcsjvA9VJyH
CcME7c6NXeXKPL4USZqCRyvV3nuw12Q99Ta1kX/50e9f+a8NxHvHnNsav3r1/Bc4oyQ9H2/sTVcK
M/xSRCjYNLVh1OSHJQDayNWlUkkDCGSfiChsT21Mpvu+mqODW+iY1t64bkNsBm8utzlcEOPJvlb+
tH6BTCW88bhXlm18sZpcp4LYK2A+01u5JCYUGdBV54HIF92jAl+3LL+xQVy5jPJLDaIcphwCtTE/
1FRDK1St9JnMKlRJzOIZ4WHXPhVkoG8da/5Bqmer4S80Lesjwf1hH+TaJHgB9tXOYfcZzQE+INTc
L1OvzfMkj4L8y8fT9sqJdamYCobKxsSvzDE2qzubri4fR1fSFHSy8q7ltjgQKjV4GzB9f8wpvaWm
ujISl2oqNw2w5lr86Wja+CDhELsRw3KoSYNSAgH/4ia888oXXUrT8TZXznN8UcMgDVohqqdnXoVJ
NAAz9nct6/x/1JoN7MCDhoxHx3sIGHrw4hYgHejcbWbCfOAjyhvokGuP835O/GvBDrloy3Xu9dGC
07sBG/hr2epnI2AdHMoY3GBm0o9nxpXcGb+0qAqsKHs0ihWnPGdgQRXroGGGxerln34I381Yo3r8
tVLwrjekUPKxnWjwfZlL/mDqYMBpFbmyTCK/tpCJwBBnj/6i5UEVrT2strbwCC2AYIzjgf6cIr7+
jEF56LJa4kQldiY3dI5XNs9LOZ1SfjRRFQC/Xcn+rJuFbcfas5uPX9K14+VSRDcBdQdSBR+OZqmr
DuYX63SWs4FmwovzIU81Jd5jLS2QfmoVfKuJqdBOPXTjPx//gisBwqUOVnusW+DlPB3XJvc/9W1F
MslH7xyPzt+302T+KuPA+UWUVtUqKC2us8eQed7nyKohxc2MwlE4927sRVeG6lIIS8oimlYQtY7Q
P5bfWSvR8lZBCPTxi7r26Rch2wy2I6bCgI1ghbORCTtxJsVAb+hmrg3DxcnSjksjZJ4PxzJS5W5A
9uGT8x0/LuEsk5bM9utfPcWlpLIdoeVDyDYcSeGNqS+ES3URPv7dh7+/un9tLpxBstdYU8COhKdt
LjPu/f74k4P/x5X+IatwaQtXqDJ0NcNnn755yRtLWNImv3gWpy5lyf199q1KtkNy/3Y6Zfdb/PNw
OGwP2/ssu7///PDcpkVyeE5+7na/d8+/D79t8tts7h53h0OyO3w+JIffd3GSbnZNsjkfj5vN5st+
j399PX5K98fd+Zjic7LstE/xN5v0mO5P99l2+5Y9vf9ZmmZvWbbP3vagc95YLlc3hovLB+eFI7PD
voPCr/lWMUGfcuWgbItJhYO+ix6CSsUbD9YySVe3Qzr6ZPj88du+MtUvRZ9kKfKyAvv0MDq+iwqd
yuWWrcy1qC66mOiLW1mp64gflkLsIBhPTOPtfftDRuiyWIc99Z5dZR8HXBPx5SGvvoDZvQmiW+3j
DHPxD/PoUgJKupVat6Bjz198CnfSJXhTgdf+9Mpc/vyr13ep//Rx3wKykfODr9FoG74weWsT/TOQ
Fq6P78f6v1aY51fFEI4UaNLIV/tYyW9SIFuZ8pIAwuzXQfB7mmlZ7D0q+0xa5X+e6NJ87vMq+mfm
3O54B/OHtKqhMkThFCDTFvZL2czWTTXKDNGi27uZkifV1/Ju8L3x+2hXNAwva79WicfGMkwot9QB
bx3iEUUNiLDQbrcCOJD2nK1JU+muS8rZVQ+RWeFZvQbdfoXJ0oxWep7v+tYTv0W/5mlTU4cjvgsk
TVRhvCYBS1NmZETFLRad2C2EigWEiSnv0jWkEdrMAZwvUk4dCvrQSm4grcZf1FE4PYS5RtlmIesm
aosI1iK9/YzyGsmAC8lxo2rHlPSseRut6x4iDQd4eCaXG61X7RLr+cWXNq+RoSCGZPOM9r1am/Eu
8vgtyeKVdXVpDoNe8CbQgT8e4bPd8UT4Dd2gLR9w3b+beBfBXVXNZViqejzWUAc/5nUh06obbtXH
rhxR/4Oxt9ovgRXlUAU/z/Hzuq5p7B0pbCk+/vVXsp78UsLL0I9fx1axwyyG8+S8HS+ag4b1jBeA
bYyyu9ePWduTx2IkcRJK9Ga1+Y00xpWhuezbLCCEoFGDJBsyM0k+Puji5eOnuhJwXzZrLjC7oW2o
xqNUnt7VRCx79GoOD5yb8GwHvzmanIkb4eS1IbqIUVqC0ig6PNujCpvxtPS1uZeOihP1pUHV2Y5/
p1bjlwnqciSE6dIC1Kf83z0K1iZgMkFnw42Z/OcHiS7v/rBDLYsayVx09kWbviUkixqgfkZ+jsxw
C7L15y/hl7R+4pd8xsWBHxQUpfbHqnmip3P/4+OBv9KXBZfS/+7VcyVtb6JBHpmYfAqINqo9+2AA
3jtZa5xA6WgMqCtzREyQKDsxktRVAYpPaCa66yp5U650ZQ5eipgL4yzpdNQcaxv3W6/oqh/zZEmQ
kmgeN8Vq29MaGLf7+MGvnLCX3H62xsoIjn3C7+JjZNSdX5Inj7MbF7Ir2At+KWS2i4ShmzL8MPcc
9t9NqBx0FeU8viJmmu9YUYUHEoXmOWjnEcyQeQ5PRUuXg6i5kWgtyV3WdrOX0d4jLzNFa1EBYPaN
n3dlUv2PDvr9pC07qo4iH/h+hWvMsSzteq9WosNk1SK/IVe4NqjvO9m/QgHgvIuGRKw5wi+z7SFG
xSXSm2V7iCIOv+kSYaKCx8WNzfnK/nipkp5927KqiUa4r0iININe7ybe8xu775Vol12qxhQsAnx0
ylRHVUpxrLQMwW2fC74pVaWPHlw74LjTRlVWwwTyVwSVdgVtTR0dPp6yfx40dsmeVWX7jtYfi+PA
TgK6KKoOs0QOm91KI/95TSCh/9/Bip0e3PROFIvmfgf9cJ2pin8B+odmHz/Bn2cD+//k+b9mg3CS
Mhd69ZFLx7bDzKYXs7LqwCC/00m9oINhpk293tif/zwd2KW+LHdelcMKFoS02T6wEL0RcfFX85r9
j44sCiyra14dG1q5B0BgQf/h/lZ2wkcD2pzWax9uP35p10bl4rjECiKh7b3qaEqVKv01bNhhRU/Y
x59+JZ5hl+KxyQgXlism9RrHG7OuX0znxUcw1++VX//jBwhe350AZOm+gUU0Juh0QGNJPt5IWPyZ
EhywS9EXXNRzWo6zOGqK7hv1iXhgWdEJd4Nf3qoSCddV2sNyoFxTZqqj9bvdu/vj2gXA/OsshAPd
BHvWwS13RQW3TN7f16M6l2v7KZj2VqxvSITe2DavTKhLnm0jvU5LFlRoYh7/KSuRVv5w4yC+srgv
dWPw1KrBrGuqYw5ValCJu9bXWWui10HdAiJfWX2XyrEYdsJDMGCkuddspXxR8XQY2N7PH2GSc2M6
XXtDF1sIDEh6C6fy6his+Sl07lCpcXNjpr4n4f73UswuxV7gHfphMMZ4RWOYxlGXuRjbVBtmCn73
RH5rzed39Ws3q9Qs08aDX3rUyBtHy7Xxef9R/9q6Fr+JY2Q/5VGWuP+P3QokQuTarSrmHiLSbrjx
lNdeYPjf7xmW3I+jUBfHfnKPvZiOtuzmG4Pz552EXkoDhFcaOgoij3wtNbrvoyWFSV+eaG6K7ONB
uvYV76/vX6+pGPRYdqxujhrXiaQn84/Cjj9JfIs4DGJwfGUaXOyHPBh7CV9RgkM+KLf+pJcHExdq
3/lCr8mg6wmSYSbbnyrWw7jHvm8PU776L6EY7XgUHhnQ9q8NeWEQSux7qrwvJBzLT43xeDKHcfjA
vKBKOYHZc9GtsKcpSc3ukIGUh7GL8tPU+eULY83qpdPYx3ckXso8GQMnX+cSWdHUKxu+GwtUS+Dw
2akNOPelhk1iyFMFf3iR6a6C4hZ8Oj9tJEQNnYyaEr4uYfPUKa63wxiS1CDrvR9Z3iRDYIt9DlcT
UGnqcYvu+AqOLU25QIu0sGJrO2L2XeT5uIROzR6riWYF63SCKiOEvOPyTvnRS3PsFGWfwll1O+0t
Gi7yeXxcHKE/5yjkJ9VO3mu4oEkVNyWjfpqFevvF8eGnyCd8olIQOukBXcg+RfuzgVtcElI4OCQW
/fxZIHT+EOQRdzBwQIkViZOq/NW5MBeQVL1HuW3l00/94A0wmJ2LZCrMmC3F6hDOVGWigUxNG7wv
mfo0nn45WgXfp2IybcrGoPrsNYPKwnX57dYR3ryAxLLnyWm30WjqQ2omIuWWw49rI99bhpgQyw89
Vjap0CmcZ6Hyzc98LuyrqOflW1yXwacO9MlnyvpumwcFf5vdZJqM+7XM+mWNd8o188+oWsI+CToT
wUhnccMDcNVw6ika321wYZ3RkzbJDncyJx5WOYi06Sov9Se0j6QrzNzOJg8DklpMGg9a5ohnTV/4
/1RAq3xhRPfZSJbmECyz+94EKr4TTbi8QPg4bIJF2N9eVYoNms9shuvxBC8UG34h+cjRecsc3JJK
4V4MNDonjAt9bsgkFC5x4ColemRr6sGxAFnusibHYJTFAe+e7dDXL54HPSPZtqAgCoeKsk3qPup+
rjMKOVr43o/Gn8SjJ0yLR0Uj4zdKofDUOZ10EnstpBOgKcIZbnLVd6XLEdZEKqY/0Dhr3FYYHdwv
Fr5CSdvUgmd+PncxkiM1YTuYi/PUkwRQT+ir7MGxLn42uWP4n9/bVjuj4OfjqQCeMDlAW21B1Y7S
pUqDFu1sJZfvtCG4yKcmDsY6GZocHwray8YwuFnJNhw/tSLmd6Cljo91BCYrFl0kg43w/LmBvNPT
r6000z9snMCkmyfIxyCJju+oF7JNGAxNk3SAN8DtEE1MnGPVVYWz+7oLvtbIGT4Y29p9yDr3VoSF
PtUNnR5rJ4btO5f3UVOcSn6HQ2JGfRDMzDXfDgJ0RalIdB9aQY58oAHA4yTazhPu8srv54OKmjlR
QeORA7ArwSYIG/WjR8SFq2Nvny3vyJ3x2jYJZG3v8Uvjrwja+m21UH0uC7iUrl3cI91ZZsLYLEaZ
Vky0h5TeoCsEkCuzk6qSO2rIZNJSz1ZkxDpxr8Ymz/CT2av1g08DBJgJ/MLkthFEbL0RrtcTWet7
IcuiS2HiOp1Ho7yNX7tpY3t/wUKcx3wf1KOziamQtdx076AmH4DzQyzR4AjhTf+P37b0VRdq3cfI
brpEo+a/qcPOpJGu+ZiUtWJfdBy1+2j2CEt4lU+7UA7rAXCN9i4UNtxxNqCnQbghYw0vD7gMuSxi
hr7ODVT2gSt5WgGNQhMu6jVzRRNvB9DjjzF30x2hi/8Zbu7e3kk/+too1w0APUZdgq1X7uDd2e1o
hCrnVr1nnSM/RspYeW2iRjVvyeSFL6un+CMKxvQ7HXlbb4MlkjLJhdVf5zqInjoW1I/eoLvdHNv8
1UCN9Zp7C09HwNygZ9DYPonf3K0wPD1Z2sh9PC3F1hS+2kDeyh8V78st9ZfqLcK6v7cm55mGI87d
KjpweZugQjciDR9K3jY4PUqThUNfZKaN0Bc5ePwcKruMiRAyeDI+LfaGm/gcV2j4q5Z1PHgdrbPV
8TcDE/XvBhc+pJRHaHoSgPnMp9YW4O3mdB6zyHpQ9uDRaCa16w+1pcvT2nOK0SQTNK902pgurzIv
ZvYFDZvt81C01RMsiOBxJIhPUxWgix5FYoyHbbvwPOgqf1ayHX+2LeBeyUArvW/4Ap+oofTurRuL
Q9jiyhwR5+BdHXbjvlkpbFCwdRenivL+zPuefaNhzU4BXt+PtpAVLCodZhKZPWxULDiAhdOCXuK3
26hBHzl0y0UPs1cAxKUeTYop1G8RBOe/Znim0T2iq+lJ57G4yxFpfy/6EHhlOYW4xOsq+B2OY/vZ
wpztHFE9PCyFR74tjZpePVTaP+u8Z2ozT0tEUzg/BhtmYBSRQIvlv/CKA3VNY5IO3ipem9yOa1Yh
Oe2yauA1sutE7FQj5X3OSredXcEO0lbhxvfgzDfBmG3HwsF8mxuPbrFJzpswRIzAiqZM6x7dfMMw
qqzzi3qDs3v4MeGMzLRZzJwgnEMRQ/flDk5BUUJQor8fKGocHiQLv2Kxelszk2q3GgHTD471ZAeY
rfHALzNYCvEvZefqDBblKlsXvzov6wzLlp6isbh2r0U0Tz8MGfzU8sb+Cuw6mG2pmYQ1bOu/uXHQ
93TCPhT4doUql1jUbzr41hVpHij9rQ87qOLKELi/tQ9WUIaKIllE26Xt6PV3Zg3Fg2tjHwthHPpk
GUChyd/10R3KzzppUT1/onFUpcBXmo0sZf0PiSZ2am1jzyOvhnOzeCRdTRDkiecPpTtIJZnMxBzH
y7mt9LpDmoh+9+ZofIwZkVu/ogwmKyM/FAttPlNW2D0sqJduz2k3PyGRQ7ZhCSoO4iyJ0AmJnqqo
w8wPZq8GpQLwwkQj8hKJJhxvjRF0Lfq5mHZ9lddPVbRKP4NgpulTN3BxPyg5f3IRlFmEBDLlo/H2
uKrgFvbebZdpGoxBWgRVuGaGOfVmqUR/pdQcTIzODuKhMyE2QTYOU8pUWYpE9pX/bYJZ5heorIPU
irF/8MuZ9pnSzCsSUZVSgV4atLvaaGTiprb2cY8P16ndTlxGBwavlr2iEF9NVYpDNczWgKC86fkm
7ZUbdj4eqEmtreAYY7qmn7cIjdgPb0QHC6pu9EkpcHOTpTMoFek67B+ruKo28M1jT8UQie/zIJrf
c152WYkDELBvkDrhrEiWt0mLpUiUqdSr4DC5SpQcA3R+yRaQQRAa2QPQ08JPmV+5t6528acJpgng
hqPIU2gdkqyIdLixhYXlo7dGD03M4/txKVyXLbW2DzixAoRRjvtnim4ks3ED4PVxPootwP/2MW5W
9ZvC1ByJjkAFv81ko/MCjRP6KvXk3ZEQHcAYFyLhqehc8WIp8XcK1rJHshr5KvwS0AcLfDicdWZs
yLI8xuiUe++HBUsAQXKIXhwFL0NNHUBgPMdGkfWQoD54RBcd3BgFvAy9uBBw1cSVNqShRjNTiXwN
DhPi7fqx9rfOmdYkEgoj1EFj+gVEFITa07GEMnqPo068xQbTAyeypNupbqdvzRDNqR9wIJ1tA3R0
OIw/i7Lwu42JZZlNKl/T3Jr1R7VqVSS4dEI+2ihPfBZW8iWh0nVfK8+L8mRZbHg/StbcG7bUXyC+
XzYwwgyf14I0RznqZsrW2kZAKJOAoXpQzr8ZnAfPBPl8cBvnPWHlToBxDOvEtXnAKaV3vtcvaFMQ
kYTekxeIu73gqQmnedeE1IuTaYGKdeD5dAwt1yexwMt5QmJxx1fEH9WAjrJpRkGVzgt/cXZaHptY
+o8VpfbQCFdk41SxrGvH+OF9D72fFjArZnTNZTMvqru+YSgCNwFoA4GRGK6Ok2i3IIKCglZP/ORT
229YCTfPlc7TP5VqQxjEdy2qfmr5OSKkPnLMhz20YeG2akT31JQKBRQRNSejY7HlurZp6AVLVq9r
9B0sC/6kcc9rE1969q4QuUp7UkybeTZYkJ6G7CwJYmamtF781SZElvQ4F33/yGnf/h57i+tFJwvw
sp0dtk1EhjQfq6UAmLHUP6grVLJy5aqMNqTLRFHoL13dBHdwYvIHuK+OWKS0WOcXurTrVraV+NlN
8fuNkSr5XDO/O7O+zYe7arXxPhSrepoj2sMH0xhofiiCoyae22GXO785+UiyIlTvJ/hxDnrdU98W
S+bPhUm7AVqxMSA4LSTsWt/bxV6g5/HwYLL87Sm2pBG8Y++7oEIcj+J56W1m5i+/0QVEn2jbNfUO
tYEAQfSM4CId5Nje5UsRQ1RXtS1olC6IUxYxLM0GYC4sfRg+QGhfJnFXjgeD5Z9CQKj3tm4YYB7G
1Ylr6uWIvh15IEDamCSoTXGucvBsWgx9n0S2HhAN1YPMatEMn/3arzI2LNWz5AH/zhfZpRHx/aTC
D36OgLD7NQq2PJvGL/b9RMqTHUu+hfVrcBYjNKUk98y2kV01ZRpusQr0uVG/rOhy2vi8mR49CAS/
gj5e/Cr6oP7MPQ+kfc5pjj/snYVb7YqgAJszyouao7kmq0gbqVRO3PthQh+sRo5ysEEWp/M3MLOp
MGHRlxMAmtv2azKJef0mnYYa1MJ8FiIVRk6iJha3HOPDebarTGQgfY3MNgjVdEBeE2ycKkBgIvpo
Mwd5e7C4cVXJ5IolTPwRIdnqwGMXMQpSA2/ID0BvODZw13andiFmM1S4ykMbhOajnAcngqW+Lble
3nRPUTV03M2wASn5yUzxmhVIfBIkOQgEQrLW+kGBfPaI/ywfSc+12sCxCX1mkkbqe7USmkYNcFDe
SNsjC2WxiYzG/Z/NIAM3y7Lsu7HtN2U4sZ9IFJCj6jVptjUZx2xseH/Xhibf5DB6yXI0sOzyVkTI
O8DKCorMPObwwgvp76BCWaWxYbcl89I9wog23K6ulW+tC4o7FyN486OieYk6XP5hdlz86BdpNsYa
vrHOLUeFy+acUEarTMeB97a6kqU58kMZUCnwI6loA8C2T91vGnpqCzq2ZQAi969uWf0jukXonLCw
Lk7DZNsN4NzA+LZ8eY010nVp2SzD17ofzVuOdmCe4IbD7lVkuswnfocTHZkbgePr6E9zfOe5JkJ2
ieZo/0KOfBKi/9G1nuuRomnRlMVDU7+gwrts0E0yooMzMqlthjnDvbrPoIJEUFlo8B2SqPCm3cqm
+dzNErt6gcBrdmuHt9j3xyng/adhmeXXKYgDlPtWNDwOfPWzERqbkyKKnTouw7SGYvmrD6DRFirf
8ZWu8XIqZj+6wx1fPcLutf/mFS54XRmP9kbI8C7wSuR8okDDKMtznGx1EVcbYf1pSFaf14/viY6T
t5TvM4lKBCrcqiqdm5HtFthHf2IqLD7RGGScwo3roRuWdl/gFrgbTNumWClQ9Mxh9ZA7lafORvOD
AYsKdAvnb6H0ac5kGuIVhXDR791a629kcc3De5CXBVEOgNsq/OCXZiq+h1bHT9hCcW0E2n8TQhKf
lQaBVgB7CNzqmhAvDkd/gE6UnVf3frZKzBDF82bLCXJpSTf4/Sas+vITL3HEKIXST4QnTHGd6TYx
r6Eq8ToBJmCXMzioge9mozzaxDiBtqObAoTJOgYxTbl70oSs3EgIQ7/kJkLENaOlNgE4WMBBOyCb
JUd3grdiVPg0ec8+4p0+Q8tnecbU6P10UG33yasLjSjSMe85nJ1+EFIsKQxPpy+gmHg7CeXG3ei3
01aFldq1A+5biS8oOxbLBFILDAfnbx3C4DQa4eyLahJC4RWWK2fAFugb9Eb2F8zfxKdublXWYmjT
eZy6Qxlh5Sd1Dm0Ulr+u26zEWSoT5VHzJKt+PGMFwz1PDHobRNVwv5SSHKgs3LazLN/r2nnQ28/e
2S0BUkR2jhm2mB4R14T2a50M49KnYRStO6rKYuNr7SGn1ohHQ0bOEwYn38xEAf1Jo8iNmGmR+Oyq
OgJ/N0Kcp033yEwd3Te+J+q9GHmxDbXxkJZGxISlN94XZd43mQ92QlbGtTrYhuRPzMrqVAq8my2J
FZ4qDjt/D2A0DTPXYsebLOuAt7J8o6wrd9C5KdQ8mF0y6b9HDCBmfCOiIRtKhUbPD+qndxGggodl
aGDRi9jtrY48dT+4ALeBnOTPY6Orz4Gbpv/j7EyaI9W1IPyLiACJSVugBhe2y7PbvSF6uA1iFIME
4te/rF65ecZEeHWjHTeoKkDTOZlf3iBU3DwqSN1we515xtmrR6k40QgdpRPzr1wnFVdMaHPvo1oY
VJgEr3s2jJCbFd1PlK6H0O+9LBCT2ZwQQOPO4YSkB9RM6smG+wVnenHQUKM/0060h4GR/CQT5PmF
qK80b5jn23M1KxvKQyVjdEubmPDSvjXbuTqjYJS8gosjblyksEdpV5DIQlp8xIxKYekbnDt4PuWh
SGrnFdp7HMxrK5cByh3zAdw04w/RnrkbDYp/w9pR/IdFjYNYYZYl+r99F1ZzO90PTjm8kNEZINrH
667LsbnRRZoeOMp0ewieyigRNt3DtIOYesebbhPW/WA4DDxyr/cizFOQxuUJ3/t+atwAImFd0xZK
/9ZO+Suo1uIJVR37WnS2E2JYVXYEImM+7ZF0kkVeUdQ0cjCn39g5Q6nQNWfzgPpD6e/MySC/7M6X
mCWZsM+OsgbrLpcwGoUmx3a79WnylLSpOk/t1D0lqirTq5Lq1t3TfHC+5QOW7ZAyOeO0CRDtL1kM
/R2nTmeGdEZxO5hQPn8y05E8SdSpzQAGnvxEcLQ19r7I6AtjHHKTGkWMBKqboAAEC7EtxaNrJojQ
Ecg+Pdiz4aJYy63+YEwk2QkT25yosrvxZMykzXatPZlhJit/DExL9uHUVuLNH1X/OJXlJIKqLeof
+ZQCN4uhRe99txiPMIElt2NnTKcEk+F/U9YU351STNgm1/3zVEP8tMOELN842qVHlqcKYhV33mpe
rTVIF6rfQSAuqHNqyBO0eKwsj6DdUryhH2MiG0Vgx76JxvjYkOQsGWcSKR9IdzCMqypj/U0+6wzb
86m8YzCJPpBkLO8bo6ivKlcX165TsQ0Fy1+rzgct1CXxTCsHVFME359y3+IR8C0UaT/FFM1icqMi
leW+mxqYepNJdSk6LA3fd9oxAmsi5CDrVu4JIt4PgA6IK9QaszzQ3NaHFEfDJ1lb7a226v6tcaEb
m3hnHJDt/EcSRrA5y5AY5/pe3NbD1dDOfRJiyUFtoQYu7KFlOWpzqczL36U3oBhRcGTStjmf8VL0
DaxkaYY6fEHBsgmx8bNuUL/SNQrz1sBR4kC8r1FU6Z8Ce567NO/9vdEmnX3y8nREwUaBnut2KCGp
0cygu0VHqelxsMMmxb9GbKl9U0ryH2moenDU6GOclcm9Eoif6DrSvHRAI+9YlrjfSG5Vz4gpRbfJ
xuHGYKo6UABEX1Up5lvTSoC67Y3xkDXd5AemhgjY9kcRTjUKonah3nD+S4LWJ07ga5Js9KZX3lvz
8vd3TVeJ0D3MOhnaexCLXSGQNYt4g7VyQoLNjrDaitB4qTfkKCuKQWeJzNAGWLtYAssThVbMDnF6
6H93U2+HQ5IVO3dsf4+Ic0fYD3HsOGEtNiMKRZhHCfrm4+dd5jUl1hKskc9FgrmSlCdZ4FHb7hwA
t3XVFN0RrS4c6jzxwuS4K/PiQHv36fNPXWnNm5e/v7vNQCeBpulM+SlJaPdqzmjVIObN3rivKwID
cyEwGB0LHRGwFU8la/N4VoOz9002nm10kNFAy5NmQwXwV+/x/5OAvcy+m107TQSKQKcBqu46SLuL
oIH5xI0m31YPiOfJIgOrQQgcJjiSzuTcFJnzC4+yM2Fns/xjM5rJa17k8g6qQRu1KO+r93ghf4Dp
woDy0WhOSAD9hgp09arVPH7xAS6UA7pNHe1wF+eUOUvRL2rdB5NUckMStvZ6LFYPxLY3Ph2aFJD2
MiDED9s03Rjgq49sodLtLI81phoaRLQN7jd/Uv6DiUHwk0oF/PhkuC+UTi02stw6jhLOTE+hz8Rw
SIx4fgnlVeVw1xCDH9wp9688IxNfsmray5xKib0kyTzZnAQaASEU/a98yFngFMkjsgTMMFUqP3xl
/NlLQMPggKFStxVuMEsC3mILT359fuU11cpi7Ck1l2U3oorZ+0UVYA0bf8y+BUtyWW8FYHz8dths
8WL7aIFpd1LwgZvZXW0gFa2YNzzoa5devNYkL5lbCbwc0+BARPkwmq+f35aP1xV7mZ8ocfbM0rKv
T/2sxl9Am9lXbVva9/lsoQydUSlPBfQob59/2spDWDIaLGfyEsKhfJpx6DDUrY3/zGyDx7gic7SX
fIYBSzj2zJ04jbVRBLDjkHgsMuXvdW26B/ReOL1CqS/VIcGOPj9ie5HEHN0YyLTRGZIAKOdbXKuP
FUxoAf67kKAPUPU1K1PEFVAj9FCgHqbhpazkQXnuVeNn+wmT/sZ0v/IQl2gIz+Uwq7h5fUrN9igN
6yHxBQ29cv7t+FDGoj++MUl9vIChA/fvr+q1IGAAifSkEw3AXnpATlRQWT9JtvGer33A5cV5t/4a
oh5l2SXpqapyCCFqxGC+CjL5Bz5zFluqzsbd117Fy0h790lzk3kt2v7pidSw8VwTAJ7Kytu4Tx8/
EGh/FheHQL0UlMq4wJ7J7SGesjyoaRiOsDLEAWrjYz6eFcjfgfDuN4zAFrOqEHU8FN2b4VV7xxw2
HsTapRcTTiJRzjbQd4oBAXod+mSfW1tAv48nAfJ3w/fuW+vaQMGOAdTi1LPYGQCcHlxqIYKhkU2y
oeJd+Yzl4Uu5ruklhlmhueOEmcEOft3dpfAFfv7yrNyd5RlLEE9nnII20msKKQSJpCufv3bpyyv1
7u5kTdIyVqVj7HcXQOqg6mcfu8WNDczH44ssN/bCaRHS3Rdj7HQ4tjTN7uJZ5CBwcvU19jlZ7tvR
5jAdp8qq2IBMyBugVVGXNNev3Z3FqE115UojK6p4QFARA4Cl2fI5rz3SxZCVvGKAf3EJ0K78L6lt
Zwqol01f0+Viw/TvY4XC0up70x9i6jTtDQjkxVPSF0mshFtsnPzX3vnFkO3l4CloA0EzG9JXUxXR
iKEWyAH+ka/d/MXulzlJkWsrQW6lHq6R9vPkN+r3Vy4NOv6/twe9ReSgedkYjy5UjUUVItTza1e+
LNDvxlORDtBvQCAC5xUJDIhmGvdLc4y1lFp3kwHlVT8gqjJzYq6b2OzYs5fS3edf/OPHiW7yv1+c
I22iHksTb8wgjo2ZPJdI5s7QgNp4mh+vUdbyiGjZMOI1wJcA81LtSve/ArDDGcomg+dBCV3T137F
YsC6TYeDIxb12FDydjDsI4RTb0WXfumdt9hi1JqQHBLd2irOLcicODkWA1Do6otXXwxayZEXmkEJ
FieiUVFpdRR6FXTZS7lV1ll7yIsx26j+ksk3p7FV8x9Z7sYIHfipRfP4+d3/eLq3lrv7btCJNzT4
AX3Cz0ZXojfuGjfU9lE1G54+/4yPJ05ruadPi6QqvQlgN1T/bKM+kMndGLorb+hyP89RQuWE4MpI
TH4coI1pffXQp/MhwWKu6k0M5MeVWgQX/jvSPGoL1CMsFStC/2SaX6HmDkEP5eeu9w7Q40D6zVzI
7fxsy2qy8tyXG+lJOGhyJtMQCyw84cjxeckA9+2YQSbx+XP5a4H7/xoQ9CT//qzCGFFvnxH4aHtj
gwNdr07pUE0VxMNdAtwl2mBS3k8mF0WEdiNOI8K47JLa4eKgFsyzwgSJ2xNUrY6J/jyByBKEc+4i
4L2szxrStJ+paUo4TOhsGIE/WPmu8rKuC/3K+eL8veQSwR4zQ5U2AVBIxierYudSpw+f36GVh7BE
0CAEkfkt+hVxZpA7O/Gv2sG7Bw4x+vzylxXmg/u/DH+fvRyppLOJzpc5vGSUxW2S3FYdBO7UMYaQ
2vlvojax9ys/ZpmW3muo4HUBDrFFlQ78xnpuEhskjmneff5z1sb5YqqdTUvDXYMPgAzQq09V/qWa
gLWk9Dp04kbVOiqeyTXPf8v8ute/P//KK9Pf0rxvoRoN/U/XxehiNyKw+sIQQW8alRPYFpqvSTVs
pRmv3Z3F3iilJnW0pxXg5z6o+rcz+oSf/4iVKy/5e76ynLS1cGVRf3fgs9paOteuu9gYua2RmaPA
2z8TscsUv6HQQ37+lVfu+9/W1Ls9l8EAjdY+h1RnnjKI54uXrhYHh0PMztstrNvKC+9dPvzdh2Tw
mAiVF8mpM1HQscwzZHB7pG1fff4b1m7P5WPfXR71wQr9nzTHjlTyozciQqCV8xbX+6/19oPJYUk7
45TVruokhmslvaORzVkAPbQdQm6InYZGD5bPiTQAXzMyNOyAGJFEVWHpFl4woqgfyGYe30YHIu4W
fb7AT2ipIIWuNfLOEjOyJW3OcJBXG1uhtduxGP0ZF63NZnBizb5pXvKC5TfDkG85hNdemMVGq86A
/Gl5OpxY6YgwFWl6ZYzzgExdG635QvQbc9ja5yy2WxbQdlWXYTGBAAsKSa+8gRLuRUMPEBkT+1pw
GmaZf1+dtC2nEntSFXvifvD+Q8Es5O0VsTfOHSuPYkm6RHFTDq2BV6cX//H8J0O605de+SXK0rbM
kSEsS8W+E2MTEM50q7mxMlaX7MJpxjeexYwJwa+ec9Pqw9xNH/LEefnaN1+8nXNtQGOO4xL4Mmf4
KC8gp417svbNF29mNs9O3vbDGOMdbHEyymsedJXxxasv3kds+2BNMxs4hWDM7yYeUJNEKCt97a4s
3kPfQrACpP1jjPZ7MBo3k9qKVFgZR0t2GWsA0dbz2MRGiha4ocN5bHcyf5iqrfV05b4v0WVDY2GL
3CN7wgVsX2XXlkBMn97YcqyMoCW8rEXYINRmoNpDthJk+mwOr5/f8ZUTi3O5X+8WDfgcLgIfnCRa
Q536rAmtDpLc+hGunmhut/IS177+5Z69+xTWofRAXRQevNx7hH0wJF11//kP+BtM9sG6tERfobs5
ilwrFJEgyLIDaMvMQNbcjiYInSMtrTRS9eBFo3txQfm1LQ+mjbZykbY5hHvCOrK06WMEw8yRoRhU
QzhLxUYn+kdEWXQgqF3kWRpEIe7X/q3j6KYI2oZAQADh/R6GZx8zpTXeehfxIrLV+c6DPTQqK4ad
BLd+fv47117gxdAw857OGXSKMXRfFTwY2X4Y/Ccngw+J4ni/MbxXHtQSvOQ1dlteJtVTg04pwKnt
mG5c+W8n4YPntCQpeQU12EwVO0GxmP0u4K5C9Pl//Rsk4OVt8UbhPK8CvnG31n7H8oCcGM0A6AM7
QXSNds9jMm+07FYew5KglJO+6WWDIAOI03zYwzunChK01qtJRZ8/6JWz/ZKCBCCGkUtCYdLv09+9
Mq8TmT4UBqCOvDd3aVpc9a1x00AL9Pnnrd2qy9/fjc2uHOEm4Ribtn6zW4RvbU25KxPiknvUaNrJ
0cGcJXzBdpT0KhC0n64qQbcqBmtPg/z73dux7Fo784u4KueTcqo5Htqp/+P4pbxBRV9sPJK1W7RY
9BKVzeBfQBE6VPkOHuULWPzh87u/8guW8LyaIfDZBywxhu+DBiXrH3vRPw2zBVWw+NrBwFncpa70
TY1Y5D42nPzO6ZMfBlEbw+EvwfCDUe0sbo3usawqt1UxdNI67OzC3umuNELHGxUIxQADJnBRJ/DF
w3IDkk/j7TVHMljgwiGwQ9JedoC3Qj7DyFpfezlcO1DCwnSWcXMH73Z6X1GnBceUOFGqoPTDXWn3
UmuEhFIpYszD6Z4z3j2npexPFJCSi0UfHIUwm6z6jy1r8ji3ndoT+M0UzCaQ0NeJbnZKwurNsHiE
iOmMSPWKgJKkOqgLC6GCwvwWMvTuSpgS3ueaFvdWDz5ClabD61gMCsBM3Rx6ARYQmvb+EfuWBMpb
6pxhyET7IgMMfGuTu1KVWYYACwvNNGJhgHLgbA9pNg3PU5vpyLZxMrUShNF24wCTEAFK9IsDaxkH
LI3UBSADR+2pQw4lAkfQF0bLeZ5+pFJ97bVcBgOrXhWdarAl01b+k1vZL1j2tlablW3NMhIYq7N2
GzGXMXwfMqyM5gnchzirvSfQNG4oJN7B5+N3ZWqgl3H9bvY0MyjAYSGSsT2lUKWpuPHNr+356GLT
BKO+AXAIwREEXujBejOTn59/55UVZpmHS+pmnGdAiWIoef3/StrzPfyzZQzBEdz+EvS7LtdGkPsu
vJiIpdx//rEr6wFdHHmUzYlblDhSGYLsdF/tU2iZ07HfeBJrG4xlNK7Srna5ifZTMqgmDYUEar6v
XP9mghP6OCTwtgrT4vvUl/XtTBPvXCPMAZZOXt1rSERui8bZynb4i3/6YF78W+J+917kcPl7peOh
3w6Hzk4B6QJHYSUuZoPxqGvbjWCoz3dCemInSloipsKwjg5suCG1ZPc9bbxqV41J8fD5zV+ZRJb9
/7IbrHnsCzgRC8BSbMCwAtclR1qY2PJnfRFKv31VTf/784+z/j7VD27AMke4akkKNPGlOy26LDYS
6lzPPgUFyW/b+ZsJl8VVmzH5agrFnyfiuT/8EniNiOrZsGA3sXnYzBXoybSkHuJ3BhGbiWyvBlIl
Z8lgXTdN6u1LZIv/gNZP3cAkAAP8DJYfMBl2doYeON8bhFU/YX+DZxwTF0AsjtEE6TDn53zQxrXd
ZtYemZTTnSkb707XzPsJ+gwc8lOlEZNrGX7kDI1+yxrW3Q2CO7u+bcYXxD3z58wb+W9rqrKbulMA
yfSteQDQIgX+yCrza4eJ+dEWNdTHshXP7oA+cYq34j+/IR4Yzx0oP2hzTOFYIahMzKmOrdKj52Hm
oJmiVhZYrpXfOjJ1YVlIgTwRoCAEdQ35MKrPIJk34hbEjOmF16O1g/XRewNXCX0Puxn2wKcakRyU
e1AV3H1grA3fZu44MML4wLy0phNq5TWn3ATiAKfAIey5ZJFVaqyfFNBNcEuM/7zEIQcgucCGhnz+
ejSdJKhAKgEEFIy2LPPNsDIr72AMqfETUQhZCCd1GpHcLgfs7zPy4sPRtB+rXDx7wiGBdhCkkroQ
/uDFJ8fUtNJwKBwZqinPniUc2NBqV/oOFUEb2iCrvisoMkmAf0ZcZEPBJYLIdwcRFKriwAplATUQ
zltCjhvXlP3p4Es6wHuI5FxXdNd1w8aDpzz7HtKU8hvC7tLfZQVMbJWPZo67WpCNyWdlGfg7Dbwb
7iOltGsFQ5kuM/k1cVp6g2zTX58PppWJc6nNsmC1IZ3E0Y+R5oxTLQtEzfe09rcCiNc+gPy7iHnm
2LeqAu2Q1eeyPGfNf77e2CCu7G//6vXf3RizdmkzgL4Qgz0ZOcwLmh7SYB+YPPrj87uzdusXB+MW
mBPHBfMqnrWEMojn7AojytmYN1duzf/JsjjeLUgIh1g6ZuTbIErZKYwnW2muHy/FdCm6bNB81KiG
T3DE0j1I8hy9h+mVTKYDB3Tyo4TLpaxmvXPVvKX5/fiJ0GX3is8ZrG4TkXFjJCoYychDuGJB2y9r
zAl1srG7+9vV+P8FgC5bWRy4OUb4kMUVUmji1oLkP/QKtMzcEW0PZx7dKB8qvpfSvnj/J1imm7Qn
e02JCgdfTM+6zFwgG5kRtWwe70ZluK8WzCQXXomffaeJL+/mfjJpwO2E/EhgqXvUAAjDTOsYItK8
AByt9ocIMBILLusajulmsHZFwxCWQBmOCmjupK9tlqgTG2i/B6ZPBTiJuVewVFpRMbdNBEq+sYcB
z34pXLf4rWgDr6s7Xs2Az/meEYHAV92WKMbcZbCCRTTJYfGw8vGomnbe54UtohKJ8Ujesti+mksC
XJqhbnKV2XsbZfd9PU1vvYDT1S4Ju/E8fzr50se5qKb2VTd1dVSNdRVVVjOdZdu5AVRHXahhP4dz
m6pHw1UcceRjGeHB/hrTpIGXmn9NBkaXhdOmKefC9esJoCcV5ek1jJ0hy93o88G78jL+X9G0BmPV
8vM2Jl5V3LYZ9WFUKPaTJXjsZ/XWMfXjOYIuy6ccbrJS2GkTW+wXy/a5vyUWWvv+l7+/m97KJleA
K+ciniTCCBuMJzis4M0/FOPXuoZ0mR3Qt4k/iJHUMcg5QdkPp6yrAjBXNp7AxxMcXeaylT7eX2Ru
YAZizjfG9b1y6KtKuy1Z+codWjaD4W657DGnLHZreI3TPEQJKJg71Maxafn8JVqZRJc5Yz4AF2mZ
ejIWQK9x5MzeMGr/sQv/pdX1DfRcJMgtbIIAsiUbH7nyQi37xT11EXpCSh4Tp7+d/eJel83GA1m7
9OKVgp05qdMCPRB4uwPm3IM48cUrX16Bdy+rhhoSx6GKxyC93bsTq8LM3Tx+rX3ty9/fXTwDxWsS
l/aHo+MGc5GuxMa9vny9DxaSZfzVYMJdb3gki5H9AHs9P0IJfA0kzUb9c+3yi80PkE1F1rZ4QZHm
9R12m0i2AHWiEr5Vi/j46EX/BtK8uzODkRG3hikzRkblA1XVyR19GWiDXXNEqEw8sfbTwLaOwWs/
Z7EdMvVA+j5H6B1xxOucpljmybHNyJe66nTZyiWG2ZuA5+JEN1pyX0nQ3lwgdr4kw6DLfq5hAXOV
Vg6eRfVmgyhENWCdM4uy4uXzqWLl7izbuhCOybrLMASa7hfo1jvDvHGmLYMGXUmepEvpV1Y0g9P2
dnIywcvCDqBnyRGnm+4WE6ALLIRP2z/laEjzapwlWLOEp84pmVpAYLg0jXs66umb0+BIBU6QLR6l
Hvg3Lf3x+3gB3flDmT6Dluh+y4EeiuphVllIWgoJhTXXsNHRjlyn8zDd1QCn3gFtJk6ZSd0XgQVw
3xc0vaMmSIN9AuqLUr37M7V6/81Pu/7SMgNITQAQ+ACHLkJ7KwlzZ05geg5sYFRup2zII2Ll+ZGj
qRKxLDPAhyFFzC2ev5VIBthZadbtXDrh8JfrXl0jTak8Jk2TxEWV6ONoYbHE+bHNrvNpZIB6DGAw
MA9chh60RNbbxp8COBmsokKYv3JN2nPmlwDFdYgvO0ye0x+0W9VX3Wz2O1TFcFgHZeRcCt/ZC0eC
jZmhzh2DTVAjjm/sYtqMGQG1s4L5sAXS4t4DPGKfFEn6XAJ9MgZp6nRnIEvpzjVb50/F0NsjY23f
TxPDz3drUOy8i2HR7QqQiJwCbIlLcQldPvWrcWX/aCmZjLvMd7rvtiZ01/ajq69LoGbqazNpwfIT
/Naxky6yR+Q2+5PbXJPSdqHL9bp9p8C+rIaW7j3XqG7wN5yMWAELDkcfEfpEcKnStARWkYBvUTv1
NegGOg9m4YH45HUeiCT9vCsgPH2hruk8D2AyHOcO5eFauXnAO+gYQHsy+WGUYEC7hhzDDkTQiGRo
hNsJda/AJQTZ1BlRqM/cBNjwfL5uWpE82aNOjkK088nHYDx2/aQRAeLyA/KfaARsCKKFlLB+drTo
XlONl6hjBkO5XbM9YGrTucko+TnWyv/FZj6+gCPa7YzU5L8MLzVDPTmDDnEQ8EMxE/0biXphYvRD
yICxnaFdsNk1AJ+hMw1XCAMokR7MHiv468fZ/+6JlIeFSusd4G9W2LlO7JTtA0ntei9QKNj1roC6
SI50Dyt8j5Zsbv0YyhaPqirVM/DR/o0ywQPzSxA9J+l7p7yFGrStQDcBrhHldKcZjzCRgjyUS6ib
YB0oYMmbyxs/Sek+yYxxnyapeIJocgh5mdcj9Ce9GXYGsa711NBbDt1LwFq7ONeW0NfUFfRMfSTs
ptMwBpXLDBByWsB/7MrwfkvXQqUHoxL1iQx43NbW44kIPYNkisdkghl2h2aRfbQUT+IcZrnQsBPv
drY87wEgzf7Q08Y8dm6RtOhNZzgMjz2LEovJo8OZ3OuZmiF4lZDNmqIEXkGVkev1KAcmprsvRAXw
MHNt8xLowMvQ95tuN1eImz9xRDzRg0AtOAL2qIjQ1SujDOTH2IBuM+RFnYRI3SnBrKQg4k4gPoHj
bh9KTtUP7uVNEdV0Lr/3aV7FblE3D5lf9QfwhLJXVzPxE8O6CVmXtiGze0Rb6tRrOzBvheHuu9py
oXko/CQ0Dbs5l23JrYhZUwI04GjNcS5wb8JechNABatGe/zC8bhX3LVQTnIK0DwYccEbcFEsKx1V
3SgG8WPQUVM/gFzlHvK8Nh4RkgYCgiYmamO5C9oaECt2/1ZmXfLdADYL+A8EsYbAPcznsQNREXAw
ze4wNJw0sBEFj5kGOSFXAmeAozNLPgaT0GCPJHWf45DtKOd2HDE/NXyevWPpVVyehTnLoIaxxtr1
xkVRXw5p2KJSir3+bCgLtCQlUPYCxLnGsQjYmFC2nr7XtTIzIOi8Ers4xes/X1sfL+vmu70KlTb4
t20zIeOWnpOUY59S87cJ3sCNPejHjRm6lBhXPpJqeiDs4ll212DOhQWT39F4e7Sw88K4Lb5UkKPL
zEtkO8p+sFFYmRS/twdvD8Sg2Lj2yobOXewYUXsw29yfp1PucsCcc3qtDKAlOte9SEd7YKucs52M
G/GmK1uWpb7FGlCraaYWvc7iMUmyHTHOpbMlFls5nS3bzxma9JdwcDiBEAT9x8f27jTYpH1ECVmB
1mXM4Zfeq2ULOs0l0tyqEgdwQK5aRCfL4rus1NPXrr5oQiMDDY3ZdAbmD6z0duzHvQUTD1gfCEH+
/BNW+jkIjv53YMCopsRQQALAwX84ZdAvha6diZeRgaqGAAHzeuzrWA+oySBn8rouoXqGfHDYVcWY
ngvEQN7Wkm+dEVce21Kmg8fkSWCxqzhrjXPrYbWzZij9/OHZcIy7z38yWentw2Pz7282OrSyVWN1
cYcF8FHL0bsBRCXpwmFEsW6u1KgCs0VBLStlp8OaEPbWTgl5pIXHHICJlPyBxjRg5oWr69uuxhku
9fvqwc5w6oqsQtMfgOL7FQZ+gn5HBy5VhVwIrwl9kc9h5aBWXMN+HyMMwn8uXQ0Xk81q5yo17f5V
9LYeIvBWhI0mfCWSYBoHE5sJh/U71GQkKGE0qe9gL5/uEfHDw6yl3AgIyKrgaE/TN8Fa39wZXeW/
IjBWg2rmJjsTYDawTjvjB9KK/e/WbCFSzmjL7sWnfqNDCw7RR9E4Q6QRcI6yogkCs8q9Yy+4faMA
tI2LOhVnuMIdJB2gVRMSWFinKJcD0grnbGwBjSYMX70xDRllsjNeM4BbcpT1jeHQO00ZcjtFCGlz
gcAHIq2Te9NwEtxyd3i2Km09GXCBgIQEOC7x87vBE/aRmBIxD41PflOEhKb7tubj3jMs8QjiBcK/
cxMcGlJj58Tn0wiE1k1V+llgDXI4XWjNV7VTopbBeYcsBUQpgHam9rz1pyLoZw/gZaB77wAOy6PG
zz2InrhxqBICrCmaaqDvdm3UmWPzVqg528+ad2dNqwx9HqveF73xo2izZp+5NHGCTE1FHoDwgjaY
R/qQiRIUR8bSPHCnmoI+irEsORXfCkTrgNNtce/OQvuSRy0QRmfZESSNoT8OUl82Ir8E2kvcOGzi
YtTd2luCXT24qxMIcVkLsB94uUYfqr4BpTz1R+t5NkBQcJIU81uhmZf+bnjvnHpSyCxEERXV8NyT
dtiyOvmmxxxOoWoAKsm329BA6E5kCGbhlMJS89ZEdxmfP+pjiSPCE+nZeCwycglds/tTB+FpjHQQ
ew/6ch9nvCkfTaS3A4do8iu8VXZosKY/ZrQtQ2RO5WdASNMQTA6kF9dIozAp4kUcR3g3tg3alWjg
w9HcsM+T6yf1XuP/jgeSzqD5OuRmFBT7GADvju5odqFiRf5NKQXKvJ+IHeBeaJjJlN7XeL7VSMgZ
0Wrw8wy6r8egNIUbp1j/r7MpKXad29m/KqHsm8qUEJ7NqKVBBOK+oUSZH3XX5JecPgvOnW4abgGG
Nm6ZRtDC3ksq/jPPTA84PIu9GN74x24AvBItw7mmQ9AGsUdrXyeTuOGDnF60z8pzg8jeEXTWuXk0
Us2KHfhsOKCMKNsfncRXt+jEDKC50sZHE9b34TD1LTBsAXaNTIhYX8ayTJ5lnigkhZbkkuVgWJhI
mCV+Q0FTINKP2cURlOqWRhIntacGICGgSRD32QZQCDRP2HnO3W5wFczfIwQ316U5628pM/FvZiMd
A1ZCfgsvDv5dIkQYHWqSY5uoklEjlqFnNabGtET7wvSmr+k+6VLJ4jsF+Io5B8Hu8jXRsaGJjSTf
MgTZ9POJfmUxWUpY+Iz3MbEg/21nSOj9Ggx9UqmTYtOzn27ayVfqg8toS3Rxur4DBjIuq/HBAXcV
GSAPn/+Av0l9H1QIl6LMrFQMaGqU99377pof+8AN931wlUfJmyuCNqL388k7GYd695idjg5In6/T
l6gTdKnWrFvXBPzarWN3KJEj/lzZWzvYlX3f3zT3d1txnXd9NSMI4qQH8zEbknuV0Zuycjd2+iub
2KU6E+OaXIoyIiZGeXAlkjss6yEXw66D9L7qxjdmfk0jRe3FfhlLEMMWFvdo6MY+0jAPR0Zp+/vP
n/7KicJebP50Qkzvf9Sd13Icx9alX+WE7kuTpuzEf/6LtmiAoAEpGt1UUCRY3vt6+vkK0hmxCwR6
qIiJmInghSgQnZ1u5zZrr+X5orzJ4ZqTUu+Ep9+0aqI1/I8KLYbnR3lquVb+X4oit8wT+h4caZ5K
aMA35Nk+1Gp6VcXDXaKhZEmb4p95y2v03aLYw9M+hzcuj+anNrLVhwAAww4q8/DCqj0xnzX4Lh/s
0BOUR26wXXeuJ27h6f+Qq/aY1QkcetVbOyiPzy/dU/ZlFVOGPSSbCEtN1x4R2OTgoJUB8iRfIgR6
/tkIq9qDhD0Symp/vG5q93oMsqtwTK8aI76Taf7P4tY1eE0KlIf6wYpv0IrZBirdqeE6pKI963KT
x++fn4d84s6vIWzwOBq6Qo/spv6oP1Yv53fJ9YByGMIYH8fPzatr7xMOsvj9+dGeKJutEVqQkMeq
lqK5aeZFSh5xDsg3zF7CPpUE+bWkQWI/xEMBninujeKA+k/9j/p8tF7dpjIGRy/nysGDyK8jW19Z
SfyPwDJaLbP9zmxKdElN5Mfs6yj8qL3lmn7A/7oQBj6xP2q5Td99OAlpPdBTaUPBNL2D6vOe9pJk
E1T+P3tN1lq+dd+jIglNMrKjTnuUrravhkoXF7A4T1hKtVzQ7779oPMAGYI2ukkcuzy6dZy8Di2D
pFQxlzed1tF9FjmXEj1PnK61bG+OY9RREbSv7czfFP2XqWgIkyZEEsKtjhroASvY3P/hE7PW8A3s
MXSLgcJRlIz1hkx1+EkhT34BYvSEBVuDOQsva2N018br0PyKPAxgvXbJPMLlM16w+E94R2vl3iRy
B6/MR6IeN/mWmfqzOfYX6ptPbcTqfXSnkVwlgkM3cRVvzVndkA9/03kzxZvkHYiWnYO0w+Cm989b
lafWanW1WxgnibzECJ0lGhBpBUwx2HrotyT4/M8P8cRircV5h0nYHc77dG0LGw8/inYUmy4RZT1V
w1vL6U5upjsr0DlaaMiJ+fNkbZu+bnYVwkUvZ4R9dl7lFYdSKvt9LhMBFQVRit5YjRG+zB0qXhks
7ynxU1B/gA3OPPl+kd/Q9RZ/7Kwh/2rQUnrBHj21Evr8RtvG4AqnQdATmv8IwNG4N1KvvbDMT5iL
NVebIM8Z9srIb7xgvAqoZBR0kdZhuB0LeSrK9MIwT3gia4RgH/p+nE+iu8nA4tpWfiS1uh274KUb
xtcIt7wXVnSpFP/Ueq0Op5UnrSCrE9801sdK30z5JfraJx6GNUyw7GvkVqHnu6n6+JQXFYhm76p3
w6//6MSv0dswWcCQOkbUiiMTCJz7Tonm2/Mf/QRrsV7zNLuW07jZZLvXaqlbBdUIVBoZ2X1uoIRH
bie6Kn2j24ywQ96YaLPukQmz/pnjttaXFjpze1iaSdxCQLqhqR7m9ATdSjkJMLrzBUfnqRNmn9+S
WhZ9HVlZeVOQe8jHYtqo/pTlxj4NEah1s+tovIBfeOIYPPh1372wVDZ8Gc0EonNv7XR8h77dIQ3f
Pr9TT334cqi/+3AXxctMo2t74yVJt/WrRfvGrO+mOf3zEfofX8b/GdwXr/+MmJv//i/+/qWgAhUF
Ybv663+/KzL+/NfyO//735z/xn8f74uXn7P7Zv2Pzn6Hz/1r3N3n9vPZX/Z5G7XTm+6+nu7umy5t
Hz6fb7j8y//TH/7r/uFT3k3l/b9/+VJ0kKPwaUFU5L/89aPT13//4vHo/Y/vP/6vny3f/9+/HOv7
/PNXfIE/P+s/v3D/uWn//Ythy1+147ouQkq2JbXtEL4O9//5kSuUabrKUY6wxII8y5G3Cf/9i1S/
Wsox6Rp2he265oIQa4ru4UfyV5RebQuhEZOEgSP0L//5amd78/de/SvvstdFlLfNv385Pw2WReUS
FI7NV4SxHoHV5effnYoJ+CTizLQya/pGt41Z2XuIoZorquaXcGMP7u3f+ZU/x+LrKotJ01yxJkqU
BSZ6TBsIPCzPgJ2+R5bEp5XFa6bfVYKYtErScB+OgHgR/HpN9Tfd5cFU7nBCkHu1QP8lbbUgEYAn
JbkJ6f3cHJCv7I5DVhwyxAh3iOx5FGHB7+Zu0mzm2TS3GkWcjR2WsIl4xXybp62+4Bydm4aHmZm2
bWlKFBJI9Lqg4uSB7SU+w9N8kh5ajayfHBvUbkhr02NgknLrPASmusy68OydP0X/Gdl1rOWI2c46
zWMj+NkSBcU7KfNgT3E63xHMXgpYHiKH1dbRLmE5nBET8qs1GrsYPEl/hxfRoxb3SE5ZqLuS7e7I
luQIZme1rmnbcP10K2Xgf2n9OPg0lfMHpA2QipWJYb91DLJoU0ISOsvaemOlBdxjgxu9Gb25zTcS
L6jbRaBjvE3cdTEdoTL+Pa5HZ6ccoASbrLD1ja6S9kRb8Pjh4cb+lM26jb7UtA98a9cW6cyIverv
67ar7/91iwb0vw5d/vVzi7lY/87/g1ZMLpmzp83Yi+iP+zo6M2MPv/GXHXN+xXY5tFhAIOt6iM5w
B/6yY1L+Cvc32F/+vZLSW6qef9kx91fL9DyX3xIaQUZ3sQl/2THzVzL9whYSQARIiIUC8yfsmH7I
AH93RB0Ibj0+z7NIpfNV1xlid0KyWrbztkautKByZXugA1LXNnjrorHdtFS4gOWAJ3I2BqzcAVIc
Knnt0WgFO1ZYtfbB1QNC9Lbvw8sACxvSz3mgEwBDfiNA85fhuHNQPX2RB8i4bezC6e6QfLUXfdAm
DA5eF8wGCnVRfez9IgoPlPRQTEoNOgZ2Pa6KvfED10Au1Hc8GgwRaATSxNHu0nm4FkM3io2unBau
o1RC3OU0fQl3hDK8m8FS+kOqW+MDaK9QXpllEL/jumX30FI4J9dAy22TGYKevzK+GnU6TnsvN92t
3dIQtpvgtnhbizJH56mEBs+V7vCpTVJ13SOg7W/suCvTTeE7/e9BZHYw5cLX2h39CDjPHsnYGsxP
U3jf/Eb3v42OYVk3RTUgxzmg5LcpZnvhyCtUQ+xsTUG0aUXjvnWaAs+bFDSyq0amcTUSoT/njVee
YBeMxbU1TcXnZFSU0bIkNV7kw1RCT2J7CvHrLsqPUZMi/z1FlFPhpg1MZ9Oh8XcTVLVLS2unuk+x
gjg4qerc3hoyRHavhSTr9TyUKezK2Tx029np4mNcOgtMrJE8c9Zw58+texPMTvsJ3aay2sbIi6Sb
hlBQbYDLA++vopm6s6bn7NZKAvmy8iJHb63Jm8qNOaX1Kxs6DWs3xBq60kQmHx2UndMdAkw0xYGc
E29bMxunTdVSxNx0Uxkgch6m0t0os2zGXT8046uUj7A3rtWY98CpP+eAKeQmSOI23/L+Q50R56n9
aoDyOgKGVTfvaJKfv/ZiGt/4nQsRSVZYXnYTBWVbHhG5QzTQBQKly5o+eDOL0KDxrSi/z5up+Boa
7eCfemLeYwkjQYYC2BS/MuwCmc56UnW4BfY7KnSiU31FV3gccv58+1bPJZplU2nUat+lga0302BN
H1BTssoN4MQpR4o1yz9MbqBQHasM1SIrrILfmhZixEMglfMua0eXkNcaa70tR2P6JOeim7ciAKC1
SURdvtSo8gzsWMF+i1wWr6zMhwBnkUZokCoFsTeBHPa2nPNk2CeWZfe3k+x1Cm7MAaAPS+nUoPfY
Ve6CtUzDgzMP+XU+DF1/cGM+eO/QBUSRtLTjccsz7iZbmqPBZ07xTElMdE5EhjxpYBYBP+u/G7XI
vkkRKxCADjQ3GxF0xse29TJjO4wFHFSwJDkArFBuLQ6TMXgfC0oikBZMeYcwoRwk57Bq7op6krc1
raGffNX24yb3PJ5JkdRGd/D9cvwGbE00kAakpIUslRmv6QQFOeXLtNu2ZmA12zLPqwYl3ULaO7gd
ZnQ+WsP4HIfaRJBUQUIgEuG529lK7VsYHlHjQs7F8q7KJIEKH/1AxwIP2F2BHpizXW3S3H6Ab6x4
5022tvaT2ZSwH9Qy/mY3tf8qdl3EvzPoG6et542puPPgmfvs+grrs7HmBVhBUmh2draUDqV0lN+a
u75NuujQIuPWvW5DZb6sJuz0IoIV1YDzJhdxPeyKu+9N6NXb2QRVC4i1EpsmBP64rWDK+ZhlQX1t
N8PE3Sny4dXUVeJlVOd1vYcYzspRT3CjP/yubD/1o9dwX6nmQ6AcFMMusUeLy0bt+ovbT4azh3Xa
q+6gVE3qHRXl+X2a9uJjFqcY197vPHQdJTRswI3zpIxf0RWjp1eZ0aYTjcHABHcBfUXdro0dRJ2h
tszc7dim3qsa6ubY2uoigCQrD9w8eqONArZQb2oiiI8aJ0Zns+nj6cVs+YDQx6Yub8smR14s4JL9
3hSs1c5oY6u4dgxRvi9pPEPHtrIATWjUk1mZonKBE+i+lXDdzLXMtsoyMmOXNY4PYLtBTuHkBENn
Hgpk8JBRndrkVHpJ8an2QvHGTycKAXk0opQUNhG1E9d31bsJMePsKsZu3U4T1LKv89kd6qO3oFOD
McjdTVzCV8EdgLP4UBfJeGeP49hsctErIOdhPvjujZS2Gl85beuLE8XqyOu3XZOXr1Deq4dDiMKI
2JGKbF7TTTOlW7vHpE2k7f1dGDVdd6S0/hdl8f8ND668z9+29f19iwv3/4HfpojwnvHb7rqmOXfb
Hn7hL7dN2u6vnofjhmPkCkJMQtk/3Tbp/Wpr1/bI0BCfCndpzfuP1yZ/dXHyHNRTlVicPRy6/3ht
8leIdf/22Ug1/4TXtsKGmbZGylFYJtBYgiYp1/wvvi5CMaEWCHhJmAHetsCTQDKtpmJltvgkyI+X
QOeLKp3r17AzzDZaHy5dBIiredPrmhoBpzXUngYHNugk66/irG6LDXAPF8YGvxZvcL+K92EQueam
zpBK3uRDQit+AVzdfmOGlu8fDJKTIYSpOV3R2FTa/EfaOZOpCrOtiFHJ3AOh7+6suRcI6AGge42+
QvPFE60xvUZZHKnBcpQzICGBuuhU4DgdvaAaxNZH6f2j7HTbbFTs0XYhBgL7TTKW6S2g+SHa0JME
8nMwW7LAeZfHaE5GTtgc4shK7ozABOEk4p6EqVC9BMgt4zk1D3YzsVSp4VVQ/7Vgn0H7fHeM/koV
PJ0a+HNvLFfjtCucc7Sdz1MDlZH3ijVzYpSwg7jm3a/B6Pdz6d1kAKui3fPDrbTXlvEsJTlr8uGP
uS6TAHxsCBNaOHxJRZD9V32gGlDXgTn8IVSmUCptIwoRS+4+/TLTf/uuL4cGhFXDEZiiZrzUdHhe
8+AbAetzCNY9ohTPsddV2waAF+0TwMc2TUzksTONAuWLYjbU1or1MB+deAibRaAWqjhVkRvc5xk2
+cJGrDhTTURBkZVFGwr4gaW4sEv64bskjW3n3Wyk/hRuECFI7V0R+YV6leRJ5KE62yLma/oGqH3l
SpHcjDhp90KmdCwiu2lvkqRU82cd0E70niOPAukxHXuQbZvE7cr5q2whM7kzWz2EbwcKFv4Xqx+b
0toKPAvrkpLOecJimQsX3VrMCikgosVVDl3ELoTjrVWG9Nq7xe+zo2EqsUOdxhfO05KW/TseXAYi
T8GaKcdxEHBcFwasXPucDh/3O6SjwN7CqzQ5L3EFUcPOszGiGcXKcLGeP8Xn+bSHUbkyWkiw9ATC
S7bv+61CGrQqczukt8BVAc9lUk4HJNh9IPheffX8WI9maGHd3SXeVa4Sj8SJoGD2UlJm0FggHIgc
s9TozF5Bl9C711PVWgol8oFOpAvH8bygwxRtwZXQitth29BGr/Lhrd+7OmsCm66FYLa3IyzTrzM/
rmhE8PzmvaSTB7gisubPz/bRyjIsoqkEKK7SWq25DmaVQUmsyAJuTDHTSCGtYbztQPKh5SIL88vz
oy1X6uz02KZjkc/wTIblvVtNkiBc9bRZxMFmNpLuqq5LRNUpch8NHyHlBoW4fUYMeB2ywBeOkFop
4i0rTDhveVCKOSg8eGuy/IWBREWV5vw0oBzR20w8+M3umhoWKkgdXBMODzvgex9diyiWU0Z7QrqR
vZHmaEpDUwTRitm0tgy36EfaEKKMsCjcTr1ubOKrLgW6icDewDOZIJM+bhZh3fnNUDRjAQFK72Zv
ijmv24M9yAkUPD1q1XRXtgJRSuXbhv1m9vto/qajqrSGK9HYCcQv/eCI+Tda24z+HmGuOfhtMIfe
JZ83uXFyaw4RQUGUC1m9yb3MHgHCBIUdbwfQ7kBvhTNNCqF6ely2yJAX08smKMxsP7p0OE6HYI4U
dNQdwhHqQwxBo92fPDPIUGfuYsdLf6PHS9PCNwazHHelE5o1+mbzOH/sXKSY4X+zchI9SRkQ2wCA
Dw33VKbpEN+0gdDhy7p38/hoT0VmXvEZASXu0BgLv98mjBz/keag6F7QIUacn0DGgOlohE0D08vQ
id04O3FynXHYlaM1eoRpPY2oyBsYZH82KAr61j6tVDbq15kcq8n8lmtkQuorlMhTIwLCnnuTomoG
p5Cz7bQ/mbBbTf2Un4IoM9x7iMK87jcFn9r0LbFB9AabEUmv8g/DKpHRjogfqm2kxyZs954cjOYe
z8Zpd840h/G956Vpfm1oH59kk2dxpV6Aby7pFYsAihU7Rwr6WBOzjRPINAY4Krekc/P0g6lmCbQe
jWuayTob1d6BxgGxRU677U9QLBjGS1tMAa8P2u1h8zbMSQm8xncpvwGid707KHmH0N52pUWaBGBK
EPKmp6JH+D4ZJ3GLVxipO7iTPH3Tj1NT0HGnJpeDa1OxdFsL92gX5VYAo0dZU0r2HD+hSY/2tg0k
SKmzhUc1Hqzr0Mnrd5HIpLcv2iF3DbyjACHvP9zc8Ec8TLaMllRSSmZyHGSj8/ZFU6lQkhHJI0mP
kod63gwiObDkfjbaRm9Fk88Qoru9Po4NSarTQHTkj1sEfaMOqTl0si2n2qN8YMbvHEdn3XtAl1DJ
bKs6FuFp1JT1Obq0mIyHBFpOmg0aIaLZ2bTWoKsPqu1McV30AWHZBvpYey4285jSPEh1LlcOAiyw
89m7YOkI3sG0ZMYnPfalsW3L0raD7WgkQr12aZfjRBR0W5p/qDqQ0YnNDcu96Uso/wmqE3WtEguH
VAzDGP8+qli4B6sqqu5liVZA/mKeXDnd2lkHo4uMtIG0eaJokr0afNGPL6bCkeHRRdYpuJWWG0Tv
nTQKku62j7PSbfbDEMLUAwI7M8dTGYnWd/9I68BvfvOjNlkqs3VMVpLHGDb3fuOOvhf+1sDqFl1B
3lgO3XXmUGM5AV+i0fjgjpTq1Kt6Sg2/Jholr/amcN2xMXYpCV7SA7MvzfTTNAyq/YAWOd27EdUX
8T5zEAC/cURWjCej1q1/a/hhe2eOg2l+mVrLSS89iOfvMBGUkDy1FvGLh8fhrNvOEW0PE8P1nUM1
gUoq8qQ5NVlR7UaH3EY5Ov2FB+LxeIpkukC3RRKbOWvOjVhoU3Y9XbKJP4RXeUgDQOGIYkN7+HQ3
z/oSu9D5W7jMjyKlNIXwqFNqb51ZN5C579vB9WioLNwtp3E8jCHCqGbrNy/czpUk7nx3Z8DVdMGH
W8UED0PbDq+9pzCeaCuvnmH08eIqVTMBWhc24TVwAjXS+Zv6N0KE1Qdh99MpVWzOtqzpl6E/dMgO
IJWaZGcXubwAcX/ku+JUoklAchA5PU0h5Ny5AxxogLSKfTRzAn0NQI0uEDQ2L/hX59vL60+NVFhA
9antOlT4VqM4sJxoa/arbzVZRrlJqoZ27CLFrzxWOu3yg41w8iXhxnWo4zrKxoOkSk3ZmThscfq+
DzH8aSwLp/W/Ifjr9tvUzPPkWCsRjwdi9KE/JVHS+tu2bmlYs/2pPbl+LKaPz3tdj6euHKkheVOL
fIhcdyuMlg1djQ4Xxyf0CciO5RjUWbfNU1fXtxXxIXl0XQEwvnCl1kfc9oQpbRR+LDxpoqxl57+b
vtLBpFRlmleatt9444fQ+B1d1cm7HOsYHgvaqmgInHt720ZWpK+en/e5b7scc2FSXXMoYgkXUWp9
PjySkHZnWhHktp4UV6lW1XWghvCln+MoXThePxiLxI7CRpDHscw190yq2lnHhKkHfGzvRYCntRkt
K3m9JMb3Pzstxaw4TpxlDcRhtappJ/phsioY/MLACXfuGKc3QWFU8E2h8fZTsNQHU8EDCy6CpBXl
cLGKvCYV0ZqYB8GxiWv3FNeJtw3NvN6okrY/7aKIu4EbW18wCefB0MOormcRlgDcB7K33jn6EXF+
tWkcUmo/bwqlhhOt690ODjb1NjWoMtAaY11i2luhrRjWVpgJIgdTU5MHTXF+YNzcwQ1RXnQsloLk
EY60AcdeTQAllczsgycCw6dMsNRZ9mla0h7fTMKBEUjUcXBJUe/RkSI1Auc938kkDMWGnH8bqDEh
MrDxqrpYGgOVzbRO3/ddBRnaRHr9Z5f8wVAR8JqaJxDgw/locR3KVnVNdXTduq/hVssqyAbksDWn
JINTLWvgQojcv2BNZ6im79Nh57aJJXd43AF5SM1bRGy2Gtbs6WsPK785Dsko3sZaDXcib4Zi23XI
1pC7sS+NeG6TH0b0kNIlUUKwjTFcnWiRSEN3uH/HAK4rVWfBq9yInSNtFuUHDvVHZcb5XdYG44sA
d+7N83d3bRHZRpJeXCdSchintRrjWJoirWy/PU4FQWeSStJFUdG8S01F62LeyMNglM5ujJPxwv6u
mqSXeYNE4oXFlSLdBd7kfIP9IDcCejz7Y09B/Ri57bzxxsz7Us/9eJoiM0N9o022tOZF+7Tvhisb
ar1jIixv50QuHbpd3+86+PyaC6/Eo3POMdIsjESeF4zBmgeuKKlzx2090c879nCVduXRaObPfdZf
spyPVp+RTHIcpkPyHoTY6n5bUZV1RTNPUGDUajvmSlzPYdOektgyPkEJ1byQtmODYwjaS1JBP5qk
DWEuqXkG1+vMB8RVeW3O3nQkq4aPZ1HWg0Q3+Oyxtl+fP2MPd+bvLAs7DWjJxHf2SLQIRdrjfKdN
oxmjmErpkRVoKC+jaSnaujjmmZucqtRuaJGkWKrcKng5epM8tk1sb11Ri7clfYeHOa0+mDQ7bQMC
ta2XSLqSkyS8zw37ktU53xG8bUjfcEGhmST7xbu5yoa3WVYxkBvvrMjS8jo1RnP+3TBS6CS7wE9e
OaXT3GU9kHJr602D2D+/VOvhMa0A/jzFaSB5ihk6X6lkcMeeKu58GAqnP+Xohr+xqv5zIsMeQFWa
bpsQ2Q1Atz8H3+aNWQZ2cHYlh9EE4nM+sJU1I3XVUBwcU+ZfwbIMGSpVtRi3mXZKQVnZ7t9HQHx+
e37C5+Z2GXcJqKhXeZ5wOBqLcfzOI5MqKQKnnsShi1x1JOmudnkxqmMaFux0M6SnfzAee8zFJrgi
63c+XjnpkWQPqXTLd5obh6rorRFTxann+A9gi+KCef3R9NSSBfckpS/cpPPhDEAaKZzZ4mCbhfcq
t2qitjaEc6AjGCftZoNJ+PkJIiRDUhOrzm4uJ+y7BS1AJUbgo8RhMEUAbq9Sx4m04V77Paxao1lc
aM5aTuTfd/vPDWTf0De0FWZ8nSZOTaNvxlKxoKjKbYJw6u8G/s+uhzX+Hwyl3YWEh7dKuw9Vxu+m
5loa91n582H283DfTJNhbYpidPeJP/rGTz0Cf84L67gAZoFBCLW6ia0cgsl0I3mIh9F6AWm1+8Ku
KK+DVO3vnt+yx0u4JIK5evi1PIRrXbVssO15iC1xUL3n7L3Qoy5v+dVvSVM5P+U9L7MCvupZGH0p
CMHWvkbrAXCPpS0Oid2Ue8uEnbYOYncbDkT7wgqLPfYlOfz8/Iiol51ji+SaFaWzw0H0bisObhE5
3qb1zeLdaEKieMIvAvjz/GiPTShMLhK2vaUohEFaXTnldUkP15E6RI7RVa9k4VRwXOWtG7ebEdRg
tUtD5cMuqnPLf1sNdZtGFyZ8Hi08rDLmlIwm8zUpxq+MjJUoVMRQBjmo2Wgoz2XjNi/T8lCRCNiW
sWPvzTlOf35rl0gPYwPvjAfx8PnFd2Y4y62BQSvbifZLCuAU8NrdTJEj95WerF3WTZdaM39wdMEj
K4sEFa8mJIHng7K48DLLUR+i2P7YixROHWQLtlbmNheaHX+0poujxPGlXuKsy8ZQJ40d6Bt9EBpn
XOVpdyJuwkeEbO3YGzBjaqO8JHH7o+nB1wJjAwwQBO2rVzECPxBbc6N5naYQKF2Rwas1J1dNWlkX
ju3jl4ItExQUAOfzXqzPDDQmKJfakzxESH9vw8jQLwcnGl74oxHepSpLLoz3g6lxQvH7HGfBhqw5
nTI00g1Q25zRItA7udBBmmH2NanG9ur5C7ks0vkLgQeIZ2czOc9Wa9eC2tFAK8o0H0ovaj+KLs/a
jUjz+MLL/ngYMg9k7aikLXA0b7VX3txksGAH8tCIEGQ8r7yrt6oAUPv8dB7bF/IqIGpwkkgi8Tac
H3nXM0YDDKU8CIhxdi2G6DCTBv4qQoQ7er+v9+S3+kPsQenz/MiPj8gC1bEsqSg6k0RaBYqzC2St
ABh46M3BOOSV/uZSG3hh9OoTeUR79/OjkZmkQGkTfONSnM8zJ26QARWhw6hzpCEipwtQZspq+ixS
57qKJqf5yRGX7DrKJoqkDhk6HMLzEX2j8osMwgTKY14ILY2875RzPdpwNlGGHi6s5voCMBrPOokx
QC/AotZ8E+is9F4hvHaPAow4VfiERyMrfETaUjfOf9IrexgMT1eTe/SIt1eLaRGqFmHLYGWnwqMq
PYDmWVddz30wbkVZ2Bfu3HlOYcksMzns8gIII8u8bhF3I0F5tzfb/Shb6wTRFB1WXupbKB1msBMU
dnPrz7V/Uo1tfeS/qp+0Lsv4Eh+N8+Pg2K+PapPgOsGI1O5huhm35FPjw0R9d5O09Xzh1DzaRyAY
JjeC4wgeAyTT+akZvd4H/6DL/dDY06c+TsvwdVl1TXxtQ+T7+vlL8aPBPIsSBYlkHNCHkv53LqgG
saZlZOImlXl847tJvvcgwTvBzHypJf4HQ5FuXFIRFoeT5rHVvLTf0aZllvsZVvIa0begFxvDL5qF
z7LKf//pifFQc/l4exhtrfeQdLYPEIy7F1BSR11hdN8nlRfvWpQS3j4/1PolJ6nCawB4hnNBsL0G
A8YOXX6V70B657ctIGD7RGhBl5ftEhYBjof5Yy4unMcH9ZPvHyEGJXGJ30uGjeOyti2Bq2KfEn2z
l001vUZUKS1pQajbK4hlg2s/kfLGUZ1/AAEnYBDVetpnNHkFmx4+rLcgXZtTFXvwWP30WtDnQOKc
OJin8VH6zUvaXDrU8unHytF4mGFXrsxi2gegR67srI4ONZIEl0TiHm0BH2cvGU7y9ViJNalHG5uB
Biky7EFLTGD9ABWataW3YLbmk2hrkg6yvfA+PzrPy5gLzJCdIBIQa+sejMYI9fWwp7Ei+Rbpzjs0
+Av0iIvmZw/zMpRJ+pZdJ6Wz9jh03BWhNUXDfjAfpFFSTe9HWp3yyUkuuKWLV3F2rhiK2J5LSmcn
RmiZ9XcGAY7Waq5se9g3pmG+jJ263ArhDxeuzI/WjqgNF2oJEYH3nY8SorykVOcMe0dX/fWokurQ
hw2Coo1RXYrWfnQ26BSltYrM5/IOn4+lrbbTVRmMe1UpvUPvljYZwDpvwqWDSCaDfUi77hJhzg8m
uCSil3Qrpg6H43zQCJlHKeNu3HdxGOzMtkivMT/TXqqsOvzklVteCmCnJmef2u7ar4Equc07l1Tu
oCb91dUCMbVYQ008llH7DgL18egTlv7x/Kg/muACgwRvtqTXHlUeQxHSPCmHfWT133RXyBcd2BWS
a+Z0IeX045FARQqHJ4o5ni8lpFOktS3NPYtEcDXbBhbFg+E5o35+wXqtXWEsKdjOv4daeTUO7NY+
zf7D3nWT8kXsJDkNF6XfbO1EL+Tufvja6GnnNWpIsp9fzxV4Dg9nGZt2QpCR5Oo5NufTrGMXFppu
Hvb06kByiUt88oIgfJ064wioOIOTFHGkxrorbNubN7YLCbPo/fGVaOrmhociPk2eX+6SIqMNwy+p
gBPKiksK6D+wD5Taeed4wG3K/MvPv7MPPsGjZ5Jl3Mu2/SbzdHrX0+d6wTysA4NlLXhOgW4A2ARY
sHKBZjtNSNuw5U3vJNfwqNHjWPv6hQsZ3F6Ok7yQanjkXS7j2ZZNpoHgQDurSQGpKlP40RmvMtWh
aalo686MDiSf5M5FzO2A/Qi2zQDgPy3H/Pj83v/AQjE80SueGCmHNY1PZ8L+4EcA2Sp7TG9lJXsB
2bw73jpFPbtQsKfdq9ZqLfP2+XF/uMwElkAnlnLZGrExy3QYe8GRQ4mxgx1ydm/oDVM7O0vrXZ9A
Evv8eD844zYYCU4d11gTD63uV9+AaJxt2e/LqloUchs7pqvUsN7RDUGra5/W5mECg/u1j4d+Rz9g
UO0MYVb3xSTpihdhibxs76ftvhdjhKIaGYxd4I7u5+e/6GOTw2EgSCT1xH4Amzk/5E3RZ+Si+36v
eoLSck5Kubcg1Fi4MF3tX/DBH2/D4kdQOyQRZGFPl2/z3ZXiskGRD7xtj2QQRJdFOH+iPwMr47ch
szXkBYP6o/FMapQ0N3OF8cfPx5NlOqf97Pb7Pkj6AWDU5Ke/FWnU5Zumiz0AWezTz+nMLOaNfNoS
5JOA1gAeVq9wa1JS70Tc7WkuTo4z5bUPIgBsTUNzHG+f377HNsqViqwC0SLT5KydTxAEHU17Ip32
Ydg196o3kZhOnOHD86M8MAGdu0rnw6zWsTGHerDhEd33gKFoZGvDj7IWMcRxeMjfKt04xq3UhQTT
bPTdB+ChepcDwN0XSaOPLDRF8ee/0qNzi++mCXhYZtLhpETPJw5BOlg2/ISD9JsQgQ3CgSL0xWYi
0rxwlx8dItL6Lug6fHweLZyr86GCKpj9JKmtQxH1UNd08n9xdh67kRvtGr4iAmQxb9lJ6lYcTdDM
hphk5ljFePXnoc7GzRbU8A8DYwM2XM2KX3iDtYsKvQ4QpS2bABb2eOWBfGdAQ7fJH2lgLCIcq1MS
DxkyI64h9p7ED0Rn3b+aOKyfPD+27+PO1a5Zv108CoRVdNT4gyqcwcyefyGZW67KKRX7MdSrR5FE
zifdzMx/YEL2Mf48uAUHo0775Bh1vl7cyESb/2s8soyOjAqXpr80cFc7jGDPN/OsF/uojJvvJU3M
B53iwKsucWfdZGMabWWnO5A0RHNld19uJeZS+GRlVFM5Q6uoC7O9zgqdSexpqSycpkVd3Dbt7jYq
Jsu/spkuHkC+06bOqQMNErTDVvu2NjENtuZa4HOuldsE8PEnZvSfAk7+1oZWd5Nju7T9r2eFjgEX
rk8xCUrPmiRlYwYy8BSJPVpB2imbNDlsm1y69msVhbp35al9ZzMBAxUCbBrZ1UXhfTR9zbbg6e7J
XpOtJabxNGPNs60g8r+YNfoNsMrz+x7iGorUovr78cde3IhsFLCoULDoaRC1rQ5PBFd8RirB2M9O
VhzDzg1vZz+9phK7gncxjcQQbFaWkT4RgLbVpaCD1Szasrf2SOGF35qxHG4lJpWvsoCBj/JBSIaH
YA5qOciRjfWmmkT/g6qza13ZUO987yL5sXBQjKWwtfohiwiRrOmN7fHXtL82oM1u+1w2V3Llyytp
ARpxO0BdIVhYP9wOouyqJDPb523yjyUgFwW6z8qCGC/uQg9k/H9eRZ5PhyY/lqmEnqtjYmZO1JOd
WHuihd+xZ4qtrSEL/vEgy1Y4e9VYOGICn+oZjzD92/NrT2q8GLOSuHROdrSpmgrliKKUN75Q2ZXn
6mL+qDCgosK3AHEkIFyuhX8FPgp9DseEp7hPBrDauFIBDXJKr3wysLkL06zf/sdPYzw2pQ8anGeE
JtFqPBdjVndWeF+PcfhlsWdcHLdLubXa1gyvLNbFncZgrg2s8K2sCvz6fDDNLaxKpqmxn1BNfZl9
Jb8U+QwsGQWOI9kZjfhqvmY08s6gS+0YeS0CPB0C7PmgWJe0MBn4QsCd9V2N4c8JuRf7wPXq7FCW
mbbKhhL78bReHnt7QZUTpYKKAtq47jwofAHcueRTDcj3T4bQ2o2VoKxkODaWAjHyLmiajEGPi+2+
0yv72JbetafyYtvyGzgSSz+eUj3Q0vMv18sh0jSnZm2LGDcUve/BOOCelceI+n/8vReXC0PRryVh
w2GZ7sdqG9WdJsIWrspehH52j1hDdJpTKFwfj/LOUhIncywoL7p0Aldvvzb6pedIruymwjI3TkJU
xMCQ7jU9sU6RU1gnCBzXGv3vzeJbtwpwMJiUdSbqdO6cuB4rObLSmy4v8yP4lAQ8LCyej7/vncMP
5MV1uIq5pnkczxfMCwvdlzQfiFVTHdsKU8NjJJXbpG6SOy0S11rf780nrwGR7iJnBwz5fDysVvAB
IyVdxCHEo1DoF+WlEe6AxfobM6xGFDiydP/xR747n7Q4qd5yLri8zwctBCYDDeD4/eDhntCorA1i
dJF2Ouy1K0O9M5/USxabLgvaNcyT86EALI8Ch0qxt3NtqoI6J6QJQOf436FaWnhDu+2V5++dGWXE
hcfLXwtc6nzEwknnoQmJ2nC2HrdRm85Am4V7gEDY3okp/jF5triSBbwzoWxLxqKryhu1Puax28wO
jnHLFZ5jGIKP4H5w8XNxUozVPl67ZW3OHkL7Lew3yZmQk0Ao7Pzzan3EKwCJ/b0Jj3OfmfiRlWNU
bc06bxfuHtIq3lzvwnD4z52yZWQg4hRKqI1T8T8f2Wo97Me6AlBTEiJ7M+kqkFZFguV78/+wayg8
LKEbkQWQpvOh/M5TjpkB1UrrCDxTM86btOuLRxFLePloL/0P62eSlC8l8YVnvjoQGcjsqJu4YKJl
4zgT0InQCpGut6Y/Hy/fezuFMIm7hTdhCXvPvyylkeDqWclHoWwk/gxT0TnPhhbrRjDhHPP68WiX
p49UmOeHB2hBa6wf3nluhZn5XNQ1efNes3BySUgZD6hd5EfEd6+F2pdft8hNUCPFHZGQZi2NqwAR
IOdQImUW6/aNlQNriMXc/MAeJ/708aetyGxsDbCXS2GaUtFCFlmrdFM8gC2aINhjh5ZbPtRWGLe/
ncHNcxlEyFg1B3QXUsztFfTVB6cVGWYBYyeK/nPtwZe+EYOLwPHHv+ry8jGWrBju01sTDhW+s9ix
prXbVFpGYTgKQ7sJeBWz6NfoWAhF2VMfFTvq6QA43T7JjNuPx35nscmL6XAu0BVAzcu//1fcahtu
jQ1jb+OuB42BZ8QTxzIWOAjIqkEDbYw3Hw94eRW93bJ0OAns7DfB1X8PmCczQpZu6e87WWX7buqT
V7yBylsKhPoubTR5j+UXcuZhX1254y/7zJxTKuLgbgFSI7S6+tbYRQmu7EawnHGth4Ed2WqDtcW4
SYuu/jn35ngqSqipiV06d/oI4LjBufFQzePw2XKbcVf4s7iyIy/nnxIX5csl8/KJr1dRLk5blZk4
FaGRVWGaLGS3y6a2PMVVNT/Utvf88ey/NxyQOTD/C/CflO98uQHx8dQB1N1rtAJeGoH2wCb1UCAM
DLfHsTW3/PzK7r483tRCltQSdCnx9Lr6wmJ6tQFZc29mcSmDQlbwq2XsVPve8KNriJPLSibwD6Jn
wc6iQEFOdv6Fs0FCb0W8qkg24djr1WPgyE58GtWMpans1daeMwjrRV784gZ9RS/D3RQjPVW7cqor
334ZXvvLrQYkgaYEpczl5P/rdBUZ+MvOaAU9l0IdcuVPGW7AKr5mM3O5rIzDribNRb8HZdDzcXQp
cK2LqXAl5RR/LnQ3OTm5UZwKgITIvHq/Pt5F73wWNXAg0Uv12/x/8Yx/fZbMHOQ3LZCl2cgco+Jg
I/Ve6U8fj/LOxuFreBaWjBo+4Wqv1p6K6rnUqWrlqfVZjXFeBH42DKeubDoRfDzY5R1M72gpKOm0
zxbB5/MZnJpsIgkOqRHKOP4Za779ExZSNN9SEtbkrrbVqB2SFu2KK/fhO19JRZLrkHd9AWCK84GV
4aKKCr+QtGjuTjaSGUmgya6BLKjpXz7+yHe2CWPRmSMkW6Ld1Xb0DMoEo0VNy57iYjG/MbepiRwC
DBBEn90svkIKeHe8pQ3MMnL41y+79JzR61wHpaxsDm/y1MuRHxbRrddk1lZQ/dn9D99H7k4UuICs
1/xAwtrWaRVWfWaROjtfgKCtMnja2ZKMTaGjrr0oy+KcxdX0szjcBC/QVhaazvnimdkUm4g9Wvum
nfECr0vlvmjJ2ADLCFu50z3pGhgRtlYUaLXs4q2bS/8wT7SDkdgErllfvXIu9hM/CXQ7Fy67Cnfe
9f0H9LS1QVvvS1JAeuli2pVYWO5zhJ+3/3G6GWpBvznwX6mUrt+uOG3nhM6otaf7Wj9EdTce4nmM
dyqFv9DDfb6ynS6uHcYDaLYUKp23Htz5bNtJGCISZ+LEKFo4hrKg1x3Mk6GcK5fBxRxyC5AngUkD
akPZcPUoZ1YxughqigNHM92r0UoPk4/4Kjf5t4+n8OKTAJdx77BQdExtru7zTxo9TToReO+DCafl
hU1jH2EoxFfonJej8L+mL75cMAiHrwNMpE4EwG5pH4xKM4tdkqUC7eUQR2wMGj/+oMup41okE4ee
68CbXLd5ZjO31Fgp7xDCbPpNj8lByRb9eGxWhv8M3HWhqS4AWkaCUrU+fblrtHZlNt4hyTCZz/RW
bRFGMu9CFIFzXQuvWEJcziJ5LGgykBKLsNl6V/RZl2VOW3sHy5nGHbXP+RQ2lnbz8QS+wQr/fadA
J184DQvjjooZXKDzLdE7LjjgSlXbQRuwTTcN/DPbW1jOHTL9aS2iPug72x3uOZdMqYDUER7olcaY
vGumk6NEmAmfN0QiCzu0SO1v8sy0zSAa5dTu0ag3fjSdXfyN66h9GerZe4QAbD7ZYWblxMP59AX8
bHcKM0e8DGOn9CDqSs/ALVkITDLTyP6djqruNlB+9fvR08efWLii/dhQHT6plHre1hVTRmOxFf68
OPpx/2VWrURQulNoBg7kxedoEFA2fAF980Gvesw6w9o1x12VZ84f35RwjEVsxZ/DNh9+FmKOgUu4
FEjuImkhdcTl06ib0FbRQyX7Qe27wtX6vWOjG70FzIYbgYtURYOas566O2cQkfHktbX8M3RVUR7o
8np4A+GZGPT2OA9/zAg25TYaOY1gE80E4eqptZET3rR4+Obb3ErHoj525YCiQIrOrcxuDDvtTDNQ
XtSG5Vb4WVc8ljKP4l3URnb417TGLt0RcqBomeiJWdyqepy9jRcXjSHxCMYSlMmzOmoHBKJJsy/M
wS/8QPdoXWh7X8bpeFuVahz/FnVjNxTfTL/nIuqm6VsfumY2B67nt/5B0pe3tlf2IlvtbCtS3eCM
gXGx4UJfNhnKdjbquI92SZRWKHhbaluAHMmDOMIWpaMzEUTVnMCFLatdq7zwyvjr+IFQntBv0VdY
sHkUVldHYZYVct9GugudsToqV/4M+0V8xdOavSsq9fnK567Ho/XPncVzthDgaTKu4iNbhDGC4G56
jEzMqPeDL4p2P48tnuRVSZtwO8dFMtxaohb2rSsbT+2Q6RKncdY7/+COtrAPrpUm874PGz1EsLTV
vcARKcx9IUs5vlYydnHwtaxRv686PQtf0LuBM2WiOto8TGOkH+msmk2AhBZ/apyC54IAvP+mItfA
zaIZhNo6bka9wjaz0cUpzVFogRWDET5iv1HJLZqdJYr5bkQMRBOjbL9L0EguKg1aTEcWBt7nWsDe
f8xAsd+hct9UwfLc/tL7pLd2bZOm5YOPxIN5wI0bpXuBSP8/hpVmaD/rDclVwH2R+k+DK+pPMu2j
7z0EH2djINd3nxoy6e9dW5t3w9Co5GVAtEtHoX0ck1+ZTffma5Rq0Xyn5gnoSGhifo66QuGCuCwz
OMdICQA7Hw0phyekk0vvMGGwnEMtH817zJin5I85++WBTDbsthk9GN/a2bTDNEwraEbHG8eGQRk4
Rtq20xbl60K8NipqxvpmSOK4vvFQsk0QDk0jA7QWYmYqSAZnto+CrFTb9q3fRE/mlOrjC/qCxh9F
QIcHNE3MCDWc2qc1imd5sQt9BAI3Vos22evHO5GkbXX0FtEW0isKAqjzUudfbX0ZJwOlJq86oqdk
NHLTUMVx9zCIOfCxVlURQuUc+3aP2IbzOR/D8R8/4lp4qsuQRz2rQAoHshUgyxSFHXTH3TL5pXtl
/BBVPOG7oseKeGMaorZ2CQciMgO0hqDqokU4iaBIYlE+sscHzLsLHeXXepoNxXrpVfXUa9FQPwOv
1oq97RVhtdP1wU5QQi/NVkeBDH21u751sVZUk44CykaPS1CcFdTS7F4r0iTZoSvv9ci6IqHnfbMm
ac3fHW327FfR5tUvT8YmInyobMlbD+/RCIVB3USTjvtA5PhUo5D4N5lCv+YicmQ6PSgnr4zj1GXd
rihnke79OPdbXE58fBE3LrhA+YPOnruZ8jpE6C2ufXVM0f+vC+4zewqDKWyaZJvMfTXjFJBG4T6l
APhgicqXiCaWJWbETtE7AdraU3ObdG417dPImqb7MI9qQG9sRrUJEzM9hhJxeV7OwpbTM7JnfhcI
fZzdvZ1AFclsajDP7TCUN5Mfj9kGLF2n304lGmYnrB38Z80uYi9bnLkH3NWFaCdtE7euSr9kWBm9
zm0Rdsintpw+dGW0Jm63Ra4KfaubiTZtw7zO7K2L07a2oa8RV85GCl65oARU5S06ZVMxA9no637x
5akS/VEv0Xv67c6mNt+kk1kVO9wDukEPwHqm+TMhi/11bEqZfabuPG+10ki9o5160e82z41PeGn0
xi3Tr0/bBq3LV8X5iW7QeWKRU5DXjbYN7VkcTD3FfH5wKuj2aEuZrzhaJDjKh12y5ek0GzwnkO/7
WSa9bzziAetOP2tfmiyTIcb8YcziPAlgqYyfI/zi043Q1bAFTkxbVvV4jUcVclHbaagRlArCJLah
bKOUJfDctsv8S6lN4Q9Lq5X5mCgDZ44kxbpsD+e6uLEHbRKf3TmdkjuJ3BoVo7qvks+hKYtUHIYc
qt2t37L7u6BNlNk2Wyo/WbHDfxU/UVQv7b8W/xJsiDWDeA1MdFHzKfDTTMlDGfHM3USNEYcOgv+t
tDZpWs/pT3emK/VtwIlJIyx30Hs4xZ6WWsd4jj13j0eheddqrhxuphqy733sN655mkOtMLa5Suue
pjQCpAEmDaO/E1Un8j+0z3r/xP/LJkwNza7e6W7jHjpnipBZjJJ4NAFNasm8qaBO+IGZSVn/6A30
zXZSOuK3jpGp+buv60Ru42JW0bPWme1Xy2igpZTOaE6HaRBWtfHrODl13ZhN9y2UqZHSE6/LLleG
dks1QyPs63ui56BrfL9Lgwn1072+0BjGjTMU8Svcjby6T4ei+9KUKHv/Q/RlYv0B5bA+ovc2GMGY
6safSI/Ta1ICF08+sFguWrrfoHwoVK4y+NTqRK81Uj9q2ZjnB2MOcVPJXDpzY5Da0jA2qms17eXa
/b6+3hmWqgghDbLolrPuQ0QTEIN4rO1jRrhYPnvtjJT6hpJI+9sUcew82G0/h8j9ADnYaV1bjIc6
LrjNrFGz5yd/RAIt8LJh/gcHlxl/y6rsFYYVNvqfh1kL5a9hkH02BGoYdBeKveHdWb7biG3Rd12f
XSkrvzXT/x0pLrT+pQEO6HzJmddoaItcDBeZcD56hoygbZpVl9+i3ea3W0TaMwLmCgX9vKy8L1Zp
N8WuKdzaffKsySQHGOl73GlllOhLUmNYTVDRfw4/kV6l8QyYRpjoG5aFuUPtpTK+yUxhLFnVhv1S
Wpn1zbOVoQIjQV301qm74hri7Q0Gcf55CymKCv1C3LikwPgKkGoYmf1xABNV7/NS1+87hxy6Vm35
mE565u+U1aVJgNNmGAP0lt9bvCnN7YRk7VHzpu8WXZ2/oOFyEKXF1H+xuv6PFw7iGrv0InCgHgMA
UcB+5tWmpHkeM1v0W1tXTsNxcKYJ07WxlmkVRGlNKzoY2VASv9VUf3B1LFT2CwTuv8q40KFEsn3p
awOioRawHLl/VYetLqYLGjr6UVHt/EL7Su0aUOjIqKY8OZh7E7t+fJxWTq8wr8EkQc0gYl/azRdV
Bz5V1RgwOUdgHinGb25dVVuvJ7k4uTWOiw8gs1HM7aPEO2qCIsgUtBP2whujc7NQBGbX+u5z1su5
CDKJRcnnNHW8FKyqjXzdOHSJ2BDB5g8O/1Q/tDndqSvfsC5AI+9lLxn//xe7LzQG8PVxM9scvWMk
vQF/+kk+UoH379pmdP927aBt+A/KayWUy1Epv1INxhGQ8qy3Pre+2TWh6Cj81jl2Koc2bf3hphrc
3nvC7z2PP2e+qbw7z0D4+VqMu+zEs0NFvwu1VoAshLkIc6z2SZmZGlWhujhJnHPuvMFDd1hBToqe
ExqiT1rTDHWQNqYlsVqpbfEYo8Np761oChFCa5HEvWHxkocpxQ+vDKamtfPDWIj8dcTevcNnqoZ5
QH5T/iP5RhPt1LD2r9AZl/fh/CMWMDMdSyiGbyDr880eSRl3Qi+1o+t0SEcm0c/BVtNf3hL7ibcw
2k1G3D2iXWn/nVAUvVLYe1MMWg0PcsResgXeE0QQz4cXfVKX6Gtnp342G1xm/Gi4y9ViLDoQehTb
McnQvh7N2GpeXAqlDS+/LZ8QVrfHDfZOhfvdjOwq2gmXADfc9HMRFr+8okvuJzfEMSqbSTk31Vi5
cgxioGl4rnJHt1NgoemtngYg63cIP1pjMFpYIMBmqeFI4gRbW38sW7PIRMcJAZtIGY7aIakeRyd6
Vb44dZMYvGCSOFB9rxWpcnprmQP+PBSrfMxkbUNBBNZjnN8OV+6Ly60HBh2wFjVeYL787XzaymH2
KYnp6WlwonEOTH9SR0POwwO18+pAHSA9+XTFsZCK/tSjZxwhFamfH/+I9c7hkUR/AtgDRUwwTutC
vV/VSRQ6XX8qW3pAt3lILBJwxg2MTPqeqqZppo6+tYx2MPeaXenJyUoq/Zpp8zs/g174wtfjIvAA
IJxPxTjPg+Fho4ul/NSau8Fxx02HfP24sUVcGJhMJWpnR5l23484bk19Xl3ZxG9llX9vYmYCjCfe
gTxcC+RxtRp4JVGMS+LmhPVF5B0WLYY5kL2HhuisOqw/knDsmztSrPaX1ShPoPtvVQ+ZGrt2DlDJ
RvIijxChqHulyX3XJos/ptE4GZaDupjUjdfrXbqHZyzvqlkvx58ha+wf+6HyTqUVojikuXl9lH7U
IsjvtU3t7G0MPw7w0rty9/HCr0vkfC799+VDeVwXzaXzGR8MYc6R5lYnzXN+j7qn9ThjZd+wP6yt
K83Fi274Mhb1A6AFrC8dv9VYaaq8HGub6tQP2u8R4pkV4FiI807fTMmh7qiKBkm7uDW2pSq+DGGM
d1ZSdN+pyPW3QOKunr11wM1Fr9NXYeuDNyFEWfVWJgqaQzul7UkD+JpslOqjAKHjRm10mxLmRshk
vsaFfcMYnO+wRW2KqIT9zeWxDre5Thx9bFR3QsjOIyuy89rEbF3I/mbIFGqaVtUUfXKSuhZpLxOk
wfqxweNim025yl/nmALVq0+h4zGJfS3alX7ensjshEtptDW6P+jED+PedeY8PKTU7VUwO5GbbMss
S53vPS4nvFlmmQz2AwSXbHiG78WjS16rXjWrSrR036AtVG36nqs6yPNMx9zj4313UVNi6kFYIe0M
DXABcK42Qz2EmlVGfXUyHVM9TLGtR4BNZJ3fGLQlPcS/MiPatrZsZlyQVP0bWsfo7Y00HaaNJ9mf
R1gR+jYB5ZGgleXEX/M6qqabcTY0fH8nYd72Nm5w1374sidWywfbhAxjIbjQjxPnJ0aVdP3joWpP
rsvmfZQVj/p9ElMYNgz0dk/4ytgP+tza4UETuR0/ar2VyU1nOhk66Xj0uN+uTOUy4uoX0V5dlEE5
wYsi+/kvEq0+eRkQCG5Nsz6NTg94ssNYwsA3sWu8+GkY/PCJ8F7ctrbdpIFej2a9YFjHb1ELWvLK
FL1zqhBU8BagyYJBXuN6xrgIh6HLzZOkhkypZ3aGwDXK+WA1NPlnnd7zlREvkPKA6RbALA1SLpZF
sfF8Cqquz41Q0zHfHPqo3Qy1W44bUxWJvmUxi7oMWmsQ8pOR8h/tvIoK61ajXATQBn9L+8qKXE4A
n8+PQIUBetDFrxlcK4z02mlPtnSd5BY317bc6pHVO7/cCMfVrcRURLv9eBu83Rvn2wB6N63vpUWC
uNUaNizSDDMPs1ankiq3eY/VAr6Ac58CsqVfkIRPdWZpMgAAVhSbMJ+d3zXLNNwBAYoffG2mlo3L
TfMVifE4wwGmj/cd8if6UR/9XDtwkrF5rOJiGk61mfc/UgEfZ5dMmrbH09Asr3Q4L+CRrKmgw47G
zLK2cOLP1zRLc0Q+NU/xXOSZ/Kz8xnhMc6eRwYhVFI6IYTonR0j8/WNbyq58NtUgOrBjIo2/EkaW
V0KDi+CEvIAbexFMQpwWjO3577EixKbQfM7uMma5zQgE5gzT0syQJk0QRTYY1JFbfRUJRi5bzIkM
mgDaXJhXgB5vAeHZQttvrD7S2qUXRQv9/IdIu/VnpMPSuzS0xgY1/GqQw2tlV8Lf4Gac0bec3FZZ
N4mk2hOUkjbudi4NdTdZUadOg9cqO94CyopDYwPWz9PzQOt8ozU2lVno3l8UOkeK9FFY3bk1nhtU
nyJkVp2wn9o/H2/bZdbOPga8J4RXWnuLdxTs2vOPiek7DSoKxZ0v0QP4pldYlYiaVwtXmL5OOxxa
p9Dezy2m4F8+HvoNR7Uee+G2GNZycvgB52PrvU8zuZPWiW6UNZabchrxGtLjhGiYTibeEZ9TVI5i
fgtdAjswZZb3ySYPh1bKoMEqCU0uIw0BfigneiXK4xGTfeTZ+8SMU3Pb2yo7FZ0+ep8ErbsNviWO
pgeDkRfaSYVl8114XfVJU3Rg0fnyVXunhYmeV0EopgJ+c5uZL2OiChnE3ThicuWX5iPuueC/8i6d
ojvKkO3Ri+n+7OgJRwqDUGy/di6ULOe1kN1U7pEpG+/pb5fVQWV9E+HBa9TjF0G99avq6axvcX6W
vzV31t27SlqxsUll5f32EhRCjkXR9n+KcOLBABAunQAhL7M4VAgTjwfH1epTXtm07VUhrIPEg665
oa2Si60b4iqwOOXBvbyrHVcSy0jy172T25N/0hbh/8PQuMZtVvsVRk2d1U+7Kyt8sbkWbARxgM+b
QCVwldUXyPqYopvjO6pf9bCFFdDdWKj+OQeghPONQkzmytV/eThhpTAgonekwJf7uSxaRMG4ge6a
KrG6P34/iB9AL73+AHs9quEaIdO1UU2ImU/gE5dtqKLS0OVRxoqaSK2kORADL5qDAZZfdMyyxJgO
c1TZ49ZKK+FQm/eTr5NWD8mDHXmVe9M1VnvNyOCNzL86HLzii7bPUsi6AAMX+mSDBtLiO9HWKr0d
VFrWBkkouLYAEbP0NhZDmBz9pqv8NMBTORbFpm3dEXcHVxG+9ll4ByBLiV3lqSpFdxOY0zekzP1H
O8Vx+hhbIiewHEQeZQ/g0KbPTU3dadf6Vr73TW75I6iO7AW/LaM8cGTga8y2087ZdpR4RQWjltK4
xZ0oFLj6SSu3cUmeXA/PM+GnIE4+3k3rauYiGCHgVSGLg/4ZV+f5ddEhkNJEyvdP7lAMf2sAOgcH
K7DX2bDCJ11jtYLeHPCrHOPSv/L4vNGmz5cDSSzK2jyGtCCw2zsf3HcnPMgKxzsNRRjyEKt0wAka
oY/ylxtXafSFpDZ3aUv4xs/IVXbyRZJLOL9sb8AVMqEU228cTRg/qQEp1QaoiU2P5hC5vXE00mxK
v5AcIkAd5B4a+uOGVqT2lUM6U7C1wyJ6CJtYT7Z0oz0I3XPbD/vEajL/a2TE/qMXzqZkV3PJtdjB
UOTU6PhUDyBPKlRQx7b5NRpjRefv4yV5m/PVtEAL4biBuCIoX0/LjOyqcGrdPo0dphbkOLRH/QfD
brrdWMyN3Jtu0x/sAkfnQ2xrxaulcVdWAQCTZq6pQcvU/9u0sZMc9ThOkqBEIUT77rcNnaK0wLts
75I2ia1RN/qYbgpsvLpPI4bzSttVoBCIQEoBkTcwipzH1vZSqzlY7eLsGg6j7/ywC8zEXowGy/N7
L8PUdOvKVLKCtjfRsR/TxLptTa1sXsCRluZTBu6rv1PIsmGXEY9zvRmMZLJ34HIWT/SiFsZWdN5c
HtpyERCjc860Wm7vPrcFCeSD72bpp7J0m7ALRmdCaMyTdRN+q1I9XUQkp2ZAwcPLrPTVCU0yXsnJ
0b6oxppPpipxBgx4JfwbnGr5sRixYcMXoDDf/pMkmUd3s0606OvH63iZFIM6JH2xQeYDHL8QZ0xy
HVBz1xmnvJZJgS5U6/0kXI0wdpVo+P42kNqMA2WE8w5o2JTsJnghw653OQDbDiuyqA3acJLifmr7
zHhsXQyhntNWmV8ioLhLO6qgdfajQlbLfYnijKfW1ofG5FWf4/61lrkb/25iVFnLJXfzd34jLX/j
q5TX34vm8cVvCiOhuZUW+zom9LyCL3rnduE3wQx3kMrCFXX1VgFu8nKv8KeTo4WePKLX2T2ZmmV2
95w5oZ+stgdV4/ddIu9Tpc/JcOUHXEZigP2oe1EKXLCFa8OcgX4tjPLeOHWOLqP7TOnRfWt1qt8Y
eajHuwljt+IEsGpu9x+v/hLJnx9iArClDLXo+tP+XEX6cV6xO7oqvaNnPWS7WWnl8yhymKu6XbtX
btKL/tlbk8ElPwVGxn5bK1gqW29NJBNwLY+KviUV8iIzuglRskEVyBzK6rVrwEJvBnOosw3VZM3m
ItQ0Y1/oSnhym3eTHE7NlI4HD6KfFehzlPbPZV3m4pbtOhQ4QiIkHl2ZpssFYlcsKNOFHEBaueyg
f/WydCPz0jjptVM+Jp5xoK2pF4E7wwX7VNkAuKVj91+NbmFx/uf1QSKOqaKHx5/mOk7GxGLEnD65
82Kk9z7PaHiJL3oXAdQLiIHt/prl2eVZAINBVZIoSifVMlZ14GjsuyZOk/ROoeaDYoIOLHHbE0KH
T0TTXvLo6aFRB1LJ+FcHiUg+f/zBy1lbbUhU4bEhh55HBXTNOiTDclMwlf6pwX/7OIazQ6zmZvpz
hzjSvcjDub8SW6xMbig4O4DWudTtpcsJhnj1yZbn48qk43vaD4ZLlRlvrP456Qs06DS9apvXPFKJ
3GRjmwARoj+lNviXxt6TEU3FdycyohDMWg+67qXoJ2AeQp8K51rx8p3w1gZJCYmWyikkkbVEv64N
bu07bXTX+CGxYzBpfTb/BvLaPWgT5ZCgLZIZ1FxpukGWx/XjwvxasFgqNB7jslZltAe8o6k7R1Fe
CxxRxNqDX+ZOsmmnypM32mjav7TQ0HAU71iDch+5RR9dqS5cniUEHblV4HVz69DoPD9LZdfUs9Sy
+K4aDeOYouYKoldPYu0miXMDc3YN0G++WHmX9bXu6hsD6nx7UaZBGnyxboHes2ZIxVXceoaWuKch
TcdX2ysl8UPjlKIN3HqIuD1mhRunJVUYLiJEiKRsTB1wVkBFEdXEPp2QvphAt7W83uik/5ytvGi/
pKAi5q/AqbtpJ7XEr743zWTe/B9lZ7Icp5KF4ScignnYQs1Vmm3pyhvCg8yYzJDA0/eHe2NVKVTh
7uW93Smo5OTJ//yDZWdDFMK+iJerfBeBsa89F8gmGGdRZKsSPlS7biWG5adaE33xs6mVKmnuYtLM
22YdK0NaRP5E3KPiBXKwC+c0Gk5lfRmgPe8ZGVXmphWM0XyKNg8xoxpsfegJxXc+056bjOWRDB1l
o/JNGmo05hsiQg2q1+ef7QVCw3cDnk+Lvrh0uOcF0kmdqiUoGZzDnlUZZK4OC7/RFfESRUzkg7qL
AYc3GLVhLpWUTvE9LTVT6a8gcR/sLWsR9TroxdBvnXuUZrDOFjwgOrlUS7EicoCbgRvPKKSZecjt
3NruCosvuGCfP/8HCy9yFKYGy1yBnfV+UzMu5yoSwXtHddVntPBwuJuBOF/FUxrFB/dLTwxvr92L
PribkOvA3QS5OwTpCy2rEwu62CGcjy5yI8cJIALazWaC+JD7Ze4Ob+pYpaFPMqzmHULTnW+arii6
ddhKU/Ht3oRZJZPUPabp5K4HujxngfS0cIOZUpIEs+oJuH8qA/oXzNGYCLStmNobGlfN3YVAEdMx
9qbUPg4T+VTf8wnu8a3iAII/zrWZfR9G4q1J6ZKRHVghtDq57l1YrfaqNbOwGFZA1Ne4L38Oqfdf
+ULPoaHlDGPKrJ8d150uFMcoVO9oaWWq7cnMcpqV0WXF9FgXZfHMF0uLINLI+8K9oHyF8Ti4I15Z
6dw6ALdWXGyLIlV+jZhoXtO5f/DXUX4MvJUw51zGcecg4tAoVhy6+WnM+znEAjWtZLw3tYQ7hjdn
rrONtLK9kTGG31/1aiQy2Ec1kOAwPmp9/MUT4LcrkO7E/D5MWEpeyye63Mxgv7Q66mLSsugg32/m
brFnHQ1RnQZLpgfVTcN61TTgK9GeWOp02uLVgjeFKfu0aK70iJfn/3KdREOyJJ+iYD07HeTUzdkA
mRVCeuv+RooiobA3ya7JwCh9za4S80qLdYl2o7gHzqUBdxf29PlUUHfSCudxXZys0U7pwfMwsXde
KN1tkxQPGrmNvzOGKD4MoumL3Ui8OWrplQ8q08PqSgG7oDAtrxwcjyaZhMNLhDmLRrfS87Y7pfOg
TEmgD5U6rIDaXKz5J2vUzHuLAcddD0FGCSCrWvlDP9cD0ppETMqswPgY3Rj+ttom7lNdysG0/dkN
O+Vrmytm+EAVUuJ9O+dztVuIYPE9+fK1fa1lti9+SYow5HXIRMx5lw72/S7KOTSFUSftKSrcLP2W
GkZcPNrx4EI4TT39YDpTUsJbpF7Cq2BeuRqqPJHP2D1lm8RW4O5zdGl1FpCtFxawuQB/Amqq8xpq
jiieiLIpHtVkotDn+Rx+C7OB4O26NKt8VVbC/UoeRolFjTZR7lPDDJ0t7r55SvoohjxmzhjKNOXB
KrPECJQ4HA1SxlPag27Vof8Su7APhbuZpW5F32xEVcPKJOLbWmelVjIxDmOutrPeItoh7rQXt5GV
G+TNl575LZSpphy6UbfbRyUf8YnPCrvz9bghtxkmiZ7sOqtJGjRrcFL3Pfuy9jVpdp1fqVHirUl7
kfrehtUQ7uJRY3Ro5TptHeQGB2Omzpvn74QtWiBuuI1UUeVj4KTbQW5nrsh8WMu58mJDEIWFGBsN
hKl/PPDwUlyucHTNmONBHHn/6+LKZ1uISqKTYhda/yO2BjfAyFGiPpO9svJ6guYjYhOM9efrXk6v
WZjSztDAAVqmSLxfuIsrZiGuHZ2mOZZOUFpKvGttqde/IWQn7SGptcrZNRD0ymCilPywZGG/Ek+Y
NWTajJk3vUYWNygPSHdgBO/LpCz6fWZDaz5EpoYzhd/BefsRc4RcU0JfEjEcHMIYq0FRJLTsoonX
x2w2hF6kJ08B/Nhq6eSsyH0ybx2jCU9Ma2BnYjCCR06Yy3wrAFDiwEw1wwcLcyDGQ6i8Aj5c1j/+
pkWfqzI1hal5LpeOuNd1TS7EiT1PbjzJAyYBD1rZOKc2ihIlQKDBOY2IwNi0Ud38KJzQe4XijxBf
MUrZP3/+Ey8l/t3p7dDBkbBEq7TcQM/5CVHn0MUQxXAy7aoEBkgFgoW4ddy9imn5FRjzD83mfDWu
PVDnSGNhYnF2Guc0C3lGuvlJydwqhilUo1mC9a9mawA40wgALZOMbsrMm3gIpl7yClZuDpnN9EWk
1MO9llh2caTRjmBFQBD2IG2ZQBUSn+toFvGVT+Diio72+U8+NkgEkPh5ihKMA6Z0vbROzmgWhz4r
nSc376bG1+2yf8JYY8x8bPOUu2KInSsT0D9+l+9eF7JXrOIWlgHMJU6p958f7kYw+GbPOLFh3CLb
K61WPXemivNvQEwHMoXOMWKLiV41JUJfW0mbWqE/Tg2SFifVBteHY2L1PqesqvoxWoAfcedO5U2V
y6x5MNW0nbalPpG3zoSw0IMGatSDrIcRiBneoBEHruL1c7bW2iyZnlRVMd2fmdZkb2ZWJCi99GQg
61kYUxzoTNG/JNXkjP40JZazxu6nT1dIjTrvWKgjmaYbObQEU/lmxJwxKE29ttIVFUbRVpOKF+6r
3pfNSaZxHUk/RwFp9EEE3fthNLTcvbYbz1svKgNVAdd0a3GLv8j6NeREQps6FwfMq/Knjhd2XxET
jvpmdtStNRX9o5skyOusRV/Fpes4Wb3YyNApd2qFao1yTVCw2WgHqVrjKe01Se1wkTJ9/pFe/KEm
TvbqcuugSaOLPSvDMQyxdDBEc6hn3JrcPE9+laDbu6lWlHWlYy+cZ8qVwvDBmlATcQgGpAUTOx9Y
gxmUMmwVecjrQd0lYzUEoaoXAQFZcqfRjfiJ4QxXdvx5NaI0/GFFazRlwMPnBtRVWsH4det+V5iz
+GI5oZP5MdMCDMxUIPwrG2Bpiv7+vP6sRinCBgoY+MLSz+k8hRGe2u8qVNkAX0WiopdpnWo1aWPM
/vQG4xpp6OK18oQLJAKhgU2HZOD9Jx3pg6xrhCO7PvesF7KSyH+q3Cgrbs0x7VC8KU3+RXS0WFf2
0EevloOQ+9kygOAy9H5hYqE8jK60fld2bbNypFXOGzdrk9aHQuFc47hfvFrQV2apC0l7GQ6f88wb
UoySgsvuXpi4pI6Zna490ekbjH9+NBX9/ecfyB+s4d1PyXoelrMcrYvrwoXZtvBk7xWzvWtgzuVI
ruop6vvALBKR3tepZsrA6Wd7vrOTqTo0mVLZpxzdQnVfi4aLdj1r0TcEE3qyaoSiIB3uDNgiqUdp
X+l2ar26Wq5+ryloBMFMZpmubFmmXwocWrM1553n7RK30B/kFGPjmxX6WJ6KxrPlzktyEX/1SEew
4k3RhVOtr9lwZvgzQamofY+ZA0u2uSTKTga12nf5zwbcaRJ+HVlDuRKpVcernIF0DmszCbug7kX/
Uw9rPTmqChFJG9QfTvSScc/t91h8VasauWS0R4U61AGRKnhGFxRZ/SRpgNe4p8JEb2pjsAMEr0NZ
w3YwNG4+uJCZh2KKin5xPhuaL07qZdfMpD/YGwsLFcwI3hwikrNTTdFM7kBpHu+nMtLmL3qcan6Z
CfVNjs3c3+YT/lhXtsf5h84cGxAXNyiwZxj7Z7Q5Lxlo86w82WeNlt86vavhl00m1jdyo5Nr0Vrn
HQPaiv/PLXCpQdv2ZwT41/hClGUHcDBB70GhbwAmgBfCjh1XboijgRI11bpoXZULlyKqa9/B5YPC
LsK/k9YVAti5/6qVSHxR097iIx9DaBfkp0daZdyYsz78/PydLsOQsy9uyat34U3SnujnjGqy82Yu
aY294/og/VovU9QIiBr/NYyB14nJFiUT4QqSlXOfV83DBBmOibuLokoxXwZ1kNZBNKbaX6uQF6UZ
UilpJli2wFemlJxVyCTR4baj2Nn1pAXeMXyVj2rkalhqFNWMY0XOsMyTQ/6PQ5jFCZB8ca6hC43y
gubGJTi2rGr2do4gc3XjTBA/N55Oq5u3iDEDGxpDufv8x7s4DFgT8RYECxDURRH0/jBg3CRgs4TK
DsAz7W4mtQY3N+EH3GJz+e1f12KT4LWDRI27D2u+X8uprTovoaZDrVHbn3IU4bqH5mb4sTOp9/+6
lo0WDd0gGZaseE4RFlGuuJEj44MbWhA6hhFpuAF7pll1lTtcA4QvCxmfOrgZ5ymCUmxJ3z/ZMh6z
4b+F+yr3zF3uTe29mk71au49Fz6uaK/EDF3+aosZE0ArN3leqXcGFeoMQszMi+y95eXe86CWABFJ
FzL56Av76+dv8oNnYy1i4aEN6lj+nz0bOWPmOPczWZm19Zy4tXavNlp7oK7IoLHksP18uaXmv68m
PBpvElo3k8ELXVqGWwJ4tWpRoZV5BRRl+oqllmujzzQ/VJVpl4huXkWEdm5DzxCbz5e/uJYvIhxI
r7xYlF14LZ+dEAKpqUOarLuX8H9eY9wqjlExqq+qMMWrOyjdzio9PUMmVbgngRXBkolmHsRsqlf+
lMvjg79kYWlS9Jb56NnnYhkCJ2aA4n0B+2aFIGb6yZXJ2TSMu+5SrUPTXUEY2WVM7d8+fwsf7S8+
G/hfDMBBms4O5pnWu02s3N4rHPuHDqeMdYL5ypNT1tdOj4+2l0ecjM0hyc9+nu4svDBDeM1SVWFW
G7Se5ap2C9dXYGpv7Qnnhs8f7bK2UwxI8gTIYiQJkPb+UwVWx1Zo0tjO2mQavqzT9uiW3Gm0VkW3
NJEWEPBWr6koLh+TyxNSN+AOfrKLAX9fNNxqw9HcO5ig/DdojfDtuUcfYbRqwDxUuwIvXT4mTTc8
RkB2wAqcfd8/pjcnpo1RApKQ3ByDTib6yjPj7jEMi9DCHy/K75Veb4d/7q9YFh4okxaeFN+M98tG
Ragu9dakEA7JVotqa+8ytPKjQrevnJYfPSFpa0iGloaA2+L7pdI+CfETFeYe6an6uw3d5gX/d9Px
kcZgRsH5M98UAv76v75ZYBiG6AwbuWMgQzmrvczQcEYAyNjbcRHf1DrAUEAss3XqBHFyuO3TULt2
cuWcvtg/y6qLIxl9MhqB86d1BGF8oh/cPTC3cw/fERhMr2T63TSBCH1BrPCVFS9qAJ2+ymZl3UW4
da5GGCPXDd0RqyUsQHSY8IWId8mEc2+cV+q1NoSbNj/X+7rP9Ouvn9N4/3MKfDBg9bcMRm1DPgpM
gId91dhc9TXB3McfGy/zfDPsGuu2LEWl/nBETPQsxanbq8UwhnD5EovWc9Al1zhjgrUR6DNTXCiR
OgEObZEKsmutrnl0Cr387laW+RqljiFXcA3ULxzdYxvo0EsUmN+R1PYJ4tz+XjVQ5a7nIRT1iw7m
PZ2kUBr3fihhLqyd2KvwzSasqllNiBn1/yrYSkNguuzNw6yXTr4xBsIqVkNTzcNzi6We8cQBp0Go
F/B8fbVB8uYXWR5+Lc2i0Ld6gaJjXWJ49FyUmhKtdJH0t5WBB06g8cC3Q2Jr1T2pSs5eSccx95PE
zhHDDeiM8YKwvzu6cJ46M5zxpiIwaCebyPitQ3L/oVpDqwSQeIvSV0wlSfH3Z7bod0ZFrehhL2/i
qs/qNUSBpCeQqkVNNQvdviWFht670cR055Cf+bhosF4LWkUuxLw+34EDekixhIsDA+ZoGTCAcsVX
TSuywZeZNP9jINzE8HC1uV4jI++MrdsX47EXowIBw8z1tVRqchJnklalz/+uP0L1chnJigaLlKHM
q2PikE2JBVpmYHM1eDVWdEyC7Bs3rMo04D6nIPuxYx2bllTyWmd4nE993UThVgxZfNNIqBq+6lby
J4E+1kkrzKHnHhwpP1MsvhKf0Ln8NVrcUhf/vqZWHxTcfOKTRa5jfo+Hman8yIx6PrQicr0f0stE
uhljvRarYVCGMpB1NXoHDEfVE97EMvTbaaqFH+EiB/RhTVp9V+AlAFisV7m50eySE7ZRNZTPsad5
d1GVuBZOgEMNDwD7t2yL/K4dg8TFoeNnpQ1pdYOaFwJLbWJu8rtF9h4HFronlO6iM+Y1/mnWb4bb
TDKoG80J65okNXw8KDXrLiQuCWcje8b/2wH7XXEHD/tnNW9IwwzMzjBPHbqCtvfhE9USCv40Km+i
9uYHExnN/L13rHIqiKjuxY8KO6HuVZ9C5XslO76emnDDAbeqEGEgoopuBqmok0ovsKpr+rJDbhOr
WG1iL1WsMgU989HBqSMa/cxWp4yqnWRq0M0zchM1zjLlia9xaB5zvcT+g9EnZLy4bZyfWacrePPM
A8av6H+6ycOmQI1fMtzNYj+bPBIP2czWT1XSyO3yToImo+VadHGR/tTZSPZ3+OO292nTaw5h2zix
BWUy5W9NndQm/hVVrayNwq0H/rY2714YYskOg4hE4HzQxcC/k4WCOSoJHd8Vs+bNAQcirgkVbKbp
mCNSaH85CVD8r0Exq+o+zqrYwuRRCwds0DqrtAJT9M2+gK1bb4tpkJMPPQeWkOJJFTi8U6yKgDqm
GneZHHPmi4Yx/YKf4I2rPKFsM3CcEsUfWohAa96s3t5DYjbdFbMR7aVpZHGfWIrtbqLGHUt/0kts
wno9S/kw2rl/Kmx1fGDYWXrEiVRtH920i9QGyKdjWKYZ2Bi9sf1j95hFqnPjRiXSHxtPJm+ftnr0
tYBeZMMUiPgXPEO2fu/Y0WJLyFbZwNDKD41ZV9CrAWOOQlkIrqLochG0rdJgUoRqM11NXa0+e2JW
mpVEPAO6nIw9eTtOIvau0RjGqkMZV+PpNEO1qdpFdwOV3TVPdR3Z3woxuneAAOMAt6XvFX/KzSFd
OwPv4Ucj05FU+Ap7rGAcypHJPsNI6Hn2iBNmAw0s2lRW05NPlTaJDCJUA7pfxzJ9U+AE/pZ55P0Y
bTWGgWDUVrDcbolE0bzx19CnVB+yGqZj2kXx42yX0AMHT1I48jj2nhVlMLDhiQly3ILczXt8Oyes
3sMyfBmjvM4hxPfJt5F0iRunLhD/KnPV38R65kZBTPL4sHZ7Zdx7Xlv+lyvwRn056ZXju53SPUcQ
i383io5/emm3db0ORWX2QT86yS945EXiN6VTeoY/QOYAASqgH2yrAefIudI6bzviG0aIUzMoGhEL
Kj/S3OJKGMejmwR0W9ODDm8+9qfe6vM7L87G586I8oc0CXFYVDy7Lu/MtFbMB8NUvCkmmhIB5n6E
OPe7mxZlU2NkdfaQj7N1nDrp4BWgTMW3KuzGVzWurWyjAouS1EcKyikmfA1bsrwzb9spszVf9nYN
0tI0VrSttdk+OYWm6L4zlsWXvI2UN0YvWr3H000CldYtv4oJvZFrN34KAQGPtggQ+pc5qUeRMvhh
VyGQlSEcrZ3xJ9Y9g/hzA3RqYixpmOIG1o2NBL9S4fvUlnewMw4IPOvNVOybsJbt3uD2163TLu3V
dVOSw+eHKa60QZ629clIsHnElDWJSR4q8w7eVYu3sW8nnSVvLEj0d5Kbb71K1aLFKK4VJq6jhp2c
ci/yxo1bEmF2MhmJ/kqbcHH5hK8FXVSKLvX7xGgfXYHmgctRkqfrEbH+W4/O97UzQHjXOLR2uL1Z
auF7AsK5H2K89iCSsOqJ0FTzwdfwUoDN4PFjbRM59I+ZOyMfogXU7qaycuizEq65uNc6812Rm670
ES0xddG4txT+2NLCcOIUJfN9hBmKb2Za51CGPO2nYyaFhFspu5tOcZvvSqTK7GSosn3TBGiSP5cw
Pp9UkacRv2nhvhjI3NtAk2J4SxVtzPY9Ytdip2tVGB35NwwvqBTcOv1Wx8DFxUglPbpxK385Q6TV
QWzXVveslV1WraO2UfuASbqh7QhRXfQ488RgMzG1Tt8ms9s9WjHmUDwg98JVa4Sui5Q1bMI9plnV
7dRXdnWIG6w/fCJsHONtxEk82bqzHmYrvCiGtVe2GMyWsErfBs6TblO6IwwySZSzeWNl0maiGjnR
f57Zysav7VpPV+znwQusiDwnXwerjPdjKaZ0q6juhG9or9bYtuEebMKuMsJil2cyXjNhRUWfO63x
jCPHXK47dCGI5/qJvszz5ukJZs+IR99IG7nW9cIGcqJPY2igjJazE56XPSqJgmdJxFTaDarZce9x
2tQmGMmadlN5RhkdWq0m5NSYNDPb9VnkvsVegacenMnB3oixSMtAxHFYc77CKF1lVc+v7pVx0R1w
UhGMBzqtiF9q6FSNX4a9tlWLmewt3O0aXNZ1fXmeCXty/K9sTdyEUH7CbV0hWPeTMkzSfRZGOh+i
RP6AI10NO6eYEjslnVyJy0dQEU0eYjY9Zo1FHeIJGCsM2pWI8M4S8eQvVC3ZI35/tIKWw2lzkDps
n17mfAAZtkRHNbf5hXCXsh2f7rTHVs+LFEw5MXSafauYaenyGiKdb05hhmLc6dn0Kzshx3rZ1KlA
BBLhNWG6sfqUjKWj3Xvzkh3tSpHUvup1Ej8WK86O2TiP7mqc2+zOxvywOWIl0a3aicKBWqHs+H7b
ah67L1bXe+3KjSv+Ame2xNdCoKz+olZaKIPJKDo+AJ3c5I1slBKTTKONtT23+x4jz7GsuvFOl1j6
7HVC1Dy/LRMRU8DjCnefoZH4ouoq2qdltEeX7ejwBH2Pye1LiY9lA9LhDtFKG/K03OT4BXjrtu6V
h8zD1P2bG/P/7FeJ3oQYlNW2Qma2liv3mKJotAZUrmqFfTPLEv4gyhvYDi1tisiVx7qc5Re38fLk
aNV9l8ETYOymNB3126U5HYNM6YrypM+6nu1Nc1ANX/NKfrlSk1N/yxTP8YK06Cp5Y7aCdgagMVXw
NspovayoLpwnVATKKxpxI/w2y7q57SAGdlulrVX3isv9R6gC2TjgUMDH3IDPAAwrA4vpu8jcR0N7
mIe8e9K1Wg/CXjE3qph+t4Oibz9HpP6AIudXX6iX+EagMgA9We7+f82JJP7PNWJKY49e1ElPRjmM
xkrQwDurMJ5alA2xm6O3i5taP4QxZciv5KDvMksh3AS9EsQLAgu9r1kUL+bXlHDHB89NMPIGr/Vt
LYpPahP3zUqPEvsLdqhmcYLxqP0EYCs2JKxNMabBGT9eN8FiXPVDj9sQxqad8Vg5aaIf9VGK8dRI
yG+YZ+YDL6PN0iBXy+LOlQNF0VfQAI7fsqoyLb+cXfM3cpfQ3GtYqX5VGaRMp7IerRe7Q7rsFxwh
vxMqirH17FBJNp0549sJ2lMlx5FJRR0UeguJnzg67OXNMm+wSBkJ9dyiv626Q+KgZ9xPcaJ2G+Ch
+TjBRis2GmpPbR1PdvZ18tw+/lop4SRWXAkZg5l9ZqScDt214PULqBb52KKaQSkCbn0xmgJTa5GJ
GPFB8QrzUbbGfMpEogtfzvkITB05P6eubLbx2H/5fPNcojSWwYCd+R20YRh6y37+a+9E3OzRrpXp
wevsg+uI8A2OprcxNFw3rmB7FxAURAVmtVDomBktvnXvl0KhMqpWkeEOneAKNSHYOEIbmIKqEc6X
MMyvTHA+QOJZD/SSoRgRF8zi3q+Hxr1iFhBae7vykp2ezOm9Mkt3XuWNPT3rDSobZ3Tqo570aMex
Y6cH7IfKPKjkZ799/povfmAS7aAq8yNDf2SwevbstIW61xWOtUfxO+yaqtc36YgQztA9LCWxDmq+
EXP0I43D0LmCN3609JLUC+uHcaR1LtzR8PhhXKjae6zi6Ou4vmxoFZqNx5yEVjUs+v8cXtPRyTDg
//ypP/oJGAPAh0FgwSz7jw7ir91lmLUbCWey94xEwpVOuonjUxrCCqaK0gfgIvhVSOAVzdc63BOQ
e4yQHsgydm9hteTjler8wRaER8J/EZowxT/P3TXQ4OCv7oD5zkO7rWTh1StlVNRDP+ZVApKWjsP6
83fwwetnySXvGlYJwPbZKKT1YGRmpbT2EL70VdLH0VZaUEHixIwPxD+M27ZBJGTMpnj8fOUPjiLi
TKHH822TRPHnx/nr5bfaCPl0ZFLhdZ27ycMo/Q7yOvgTJlj7HuX5QoMmpO7zVT96XvLoIDjy6fHR
Lf/8r1UNXYTRgp9BVccF+Xuee0a8GQhXCKTuSHIxZIjreo/jxSaeZu+aEOHD5Zk88Z/Fju58+UkZ
587pFR46G9tNgeTi6I6TvK9l5xRBGzfhzygp211BFy+uHMSXEDScIY9hsUYUFX3V2dlfjECpABz2
PutBGjC/pCgFXNRRz3utLFI/dXvyCHVuTHYy2DewhvIrNfainC/JLRiRMqNaWDHnNQ9bJ4PUCdfa
o5fXNwL7hT3auVPmFPMVgt3lt03EiQ6h1cTrAs6bdtZ1tI5EOzZTV3ow3WFjFLBUFltJgDMRm3l9
GkSeZP4iuXM2Xp2l9YMH1h5v5ix1T3LQhmujuQtJ6OLFiExZWzzzoGCc8y4wfis0lMXuPq5qa6s3
NPG+Sde/tXNvPmJV06R4aIzzvZPXXX7sVaioR7OwUUOJWRcr2EogFpmWNGtFtOG1H+fig2S8z6ak
/FMPTTw/338aHnlSvNM+PeTVAB5rp8OGoWi90iJHf5vNEls/QKwrO+Lig2BRxoZQU+FnQMxedsxf
3+Pcmi3zhyw7WILMUb+xI/22cbL6GEdRPu/bPNF6MJQpjXcR3u72v5YDlmf8g5UHbpk4B52VA0ut
dc5cEz2SJOipI4kGFTKDN+ClXKt3aVcvQksrHNZKZA9P/1iLoFRAyaUZR7NFKMjZFuWXl/rMJHof
Rg0SA73SBCZu3EWjNpIHVenLfWN3sg7gyqm/P1/7QjXPoQdj0cN1GqdQ5nxn1QALfmOqBOwtdSqm
rzi2NMVW1bqRmxemXPtWMvg5jUUNu6SNRRc+I1iBsVD1i9lyZ+POsTK7ciiiYEZ8m3/X3LHSj6iD
InWbicbY2X02/vf5H31xPi6nBazgZW73J8To/WapMIgF+zMrWqbwZANS/DdBrt/oVvNrGD3zmq73
olotyxHMB00BsNk8J7hpw8h4trarfR5BZTQBVn93+pxtukJr03+d2y9rMUliKyLHZsH3j4ZNFryy
sq72kZm0j1nfIRhR/5+4pGGcsx6aNrotQiGvjJkv6yRvFB4Rg1cD4hI45PuFezimVEbSFRpPDOMB
VFVfd0Yx3CS0Xq91zLW1gVZZ+I6X42CVlkr71pQDgDPchuhfiT+47MEPQ2gO6o+N19lbqCYFoKWr
jb1W2tNLy8j0zjQiw9sLzxyu+b9d1DuMDxZvaBUrcRzgzp8c+jWRDSVUHMAtnbiLrGu0XcLGc/ck
Bre409pNFgYToVX5FbX6xUZ2qbLETnpwItlX6lm/XXdlnRRccvezPea6r/Pt3BgFs6lSH+7syrn5
/Lu52MjLclAWcH9Cnn/R50Z4PYxgasO+SW25qropvccQOd2OMr/WX12+VGT48Gq47MN6QWvwfjtZ
ZiMwDCiGvZ6o6VaYerhOM/hEIgLqRHuh3wot6q7IOz9aFDIPNHPep3vRN0MFgd1umcPeWwK0VnFh
50MwkNIW+QwuzXwXzXX9lpLGe82O/uL4gl1I9fSW/hk54rmFVAVa47iZN++hkIUv5hzpD8C1RDoZ
4aC2hylBio9/klD0IPHCRN98/sNePvgfHhfXY4QEcNDPjq8eMzeF24m5R9vq1X6nYnmSm5godzLT
11kr3mot7K6UqsvdBMvRoV7QPeNOeY4hJWOmpBNn6b5MquyQa9ZgBMgZnSZQwJfC3eePePGpYGAD
Q9le6MxwKi/QIy9mIKA5zbGqKyl8N6mYYEVRzPwQW8Y3kF3e8D8viQxxYejpJjXoHHRICoQ8LjEj
Ryh6GpNOmTN7y1MaBJs8nehQRYTDfb7kUmXfYWR4FS/uEQuZ2eBQPit8kM+LkI3UH1XcazRcqp2u
31cdA8O3zxe60IkDFkGYouAZOs+HPu/9B9ow+rfTVB2PaQ0vbJ+QEVkECdBt8itqR/vJtdpx8gJi
qZMsaIvEfVXZv+KGeUp6z5RWJj/LwpG2j4mMI690g5c/trPUfm5n3EmxLjLe/3FK6wyjHvXqsRKA
k76OxsHX4RE8uOjedqKdroAwF58vVgKwnJYcCfw/SXR+vx7KV1xvR+ziRT6OzqElK+cWqd5vPETi
LQbqWv+Q1oa6SweZbj//IS6+Ig/fIoJhuIuaBu3n8s//any1GCt/gartiGp5sHtf4Mje3VgjCT0n
RGvXktEvN9jyqNBpAbgWtcrZk85ke7lVWGDP7JaN+YxDOGbvhDpZ1ZWdfPlKuVkvll/M2hanxuWf
//VcbmExl7UXG0k6mmRad1U5YIOo9tmLsCZ33BMOHjYP5CmK4acdmuXr5+/1fH0MQwCRwAxRw1r4
7yxb7K/1hyRSG47C+DhGing1Mt1EsGvp61TvW7yhmjL9LsmS2ZrKkEerz9c+L8d/1l7QBc4/UyXu
+f3a2VgrbaizdsnpivV5XB8YgTBRdKr5v06K4nmMm/Hl80XPv5llUXYwl0roxAv38/2ifOypO+VN
ckxCPns/gdP0aKK9QnA8otlOma9fNfteHuTvcsWaxAqhwUcVwcHrLS/ir5cM5VFf4tVTcjyHeN1W
cYide9bdG05CgOBo5zuEmVXQ48WhBU0HYc3pbe/K2/7gl16wBGjwKJ7Z2WfFIoXXUrdMq46kPhgv
HnO6O6UcxdEdTAhqVpiOB89R5MryoL9+/s4v9OLLC+AiAhmUZodomLN63cLg0WajS48kz5X5LmMC
TKZBxDDLL9BvfG1y+FzM3hr8FeZqnvfVFCthkEUKg/NODkiiGn3a9BPsKvj6xmoUGJZUELaPjBLS
70MbX1N9cHX5H2dnshs30nXbJyLAvpkmmY1SvWQ11oSwZZltkAwGmyCf/l9Zd/I5VbBQt1A1MQrO
Lhhx4py91/78q50SAbjuUizQcjvbcsaGC6ffN+uxn6PyxtdkwCbGjHR1I6I8tJHYN87Rw9Faxsha
an1HiGH2W40OcOamrJrgqedA+dbYUn0g65qfQHpm9cEobd/AJsxhcRWhWiy+t2Ku9S6FApteCScD
XjQxbL5CbyOy51y6+YcuTqlGQePPz84wTBPEabs/LIxzUX13mfE771JtXUvG2fnCpKbs5C0DivEK
d1e/Nhu6d02ZKDWO6tvCjL7aEaPYeWQm1atp77EWuBa/hOmJH6KVFhmfTF7f5CoXdQNWmQT0fkAK
E8MbcO5G3UztUzt4GZioxRrJmBKO8syD6zTtR24G1q2Vr+Nboy0frhPWxqeM8RP0prXQv4fZ6gwU
nX0l8fs73BQjtjyo/y7QVEOmnrsd62DetalHp2nFZ7OznTxMjxEBgoCXAJ2TZjtFU/2tRfRS3vbW
YM4HZ/T6mxnIGLKEYMy9w+ytQ74nulWncdnrwNgWvazEdV9X6YWLf06TBOfL8X7xpbZiq2WiTTWI
HG6XoTfLEhlA7SFSgH5AUphifpqHVDS3bmGR8tc2awaRJ5z8y8X1ZBp740hTOCItB56vaofN0urp
csC6P21aPH5vDYiNAPeH1FVSMvEckwwGwXdgFK65KeeBwZ4X5PrnaGDm3xRIxz7C2TK9m6lygBcN
tW0/ROPSc63Fl71cd+wTzaadpCBTfdXoVMQyOJc+Rn1oS2ZI5HnBjODNJ8v2fs5X8jfwXS8kkmVF
kMfM8HMH6rUT7QICg929lbosEaT3S48STlU7xv8TUm1Wmk2eM0LknXSIOjzM4oR5prLBC2gBNvs1
LZl8N83OK7dkUVr1nRuQZnO1hqlr7Y3Jk9Z1lEqHvszoh8/r6K3dRTQhdcHVNY8EDNWOdUUXsX4P
NDzszUpgZE50w9Qp1hoXwkdA9d30MUqddZcdiSRoAkdHvCHvCLPfqB7y6t4jtVT/9pj0VSRCREGa
kKnopwcnkx1okLFqECjQndrP3Dy4pWpnuRsdCKdb14Fqe7EQfCa2ZbaiEhU8A11SuVKphDwSzHrw
oCf3QrsTbXZUB6b1wINrOI/EdiPfCCbIqXHtzO4749i5TrLppHiCgejam3Wsh+EJIZT9EuZse3dq
LomqbWvT+lbkI1qz1AoNP1lQIfuv5ZLOXKUBlfvR0c5W9xcoC9YDah+zj4NqFffrWvhPglzjKhlz
03uiFaerJ5v7G3mKbqDVpqbzqS7arHCWHbGCdW/EodvOFo4ZtHBTQlRd1Pxgu1Y/mBOub6RHmr/M
QjBCm3KkN2+DqvqW+YkK93gkI9jcTgpGNrXmlCBmB99/oj0U2JgWJv5HNxqynsweejFgRpX5UFf6
1B7Ug3c1mwLbmtKjJxNFUGZzKTGxrrFLTkESrsqBth2QxhxDsRlvtZK0tqXZr+K7wSQFISh+VZ4P
byKUhOeh766Yoabj1pRB6sWm9um92RD8j7gmOU0cDoYfAIY6gkxQpQ0bALzRpTW6ut+uZGl5u7Tp
PHBP1lwRb12u6asqSPqLaWzCpEUK175O7tLJeCrm/nWJOh7alPvsi1Nk0fdynFz3OrABl4DR9saj
0afpPmpd4xRopkZxoGPU1uWmpol77Fa7qPYoTKluRGd0to5L1/ORfA5d+WDlzeIeW7zt+YVNfO6F
9Naxve8YYXf2BtIT3HWklMV15Fbjchw52I8G3XaLFL+08bcnTfxzVKPHTCjVSG9KlTUb7Mit852w
IEk+boQaes+NrQySEHGKGecaJj5ZZspIAdqh6TBJOpia9jESHG8vblHbzV03qkAd+7BHJgSVqRO3
kn3HOLSElH+kyrNWAtikTTzxICxXJ848ID9ekEJiiWYOH75GmR29wCAg0BIKowjA4sAYSZDh+mCC
MgT0F8jZwxnYoOtggLWMAf1UOdL7uV2GIW1vVOlP8yWtLwJgY3FyIZebtmjU8J180K64mCNbXdVh
VFVXQEz1UZh5bT5MkXYhx7qNtSmkbYzJ4g9Au1dzkheOBVMz4X5vi4tumoYynjGiR4nHveVRZ330
5MJLdw99uwT5S0pJOt+dxGTf2UDan4OTG9drUTj1MSf0tn/16HLMWyKq2YyMf8I/ww7U2jfUW5Y8
jmGa7yVc1GJrkh1g/eDqYIATsmULiSk1L4xR4KsGmdwSj0Tcqe2hASrWANB9UKzdHpzz2vEka7ca
rlZ7yYIbAgDm/mP08+ADYmzb7uiCucPBXIfh16Iy9MBt18GT5CEvGQVbDIDb5KSjQNTEzWK/emRW
/qRTOneJH9buR0RGREqGr86tHRpxy020n3nWe5f7VnMVrZFM0d0jyq5fUsk6vcAtbOW/ATLZ7qZi
1Pyia2xvh6xY+ywOazEdLH7D8MIxCu+5JvGkJP53MekJ0AHOLwNv0dDNm95wDosRSDeeCxDolyCM
5h9FUExDUnqGaVzm0q+zS3cM6iyOssINrtIpNPcFftV610LVN59MbUZkUcNZ2SA6McUOqELb/MQX
LzMCIaSL1iogNS3WaEr8PblLrrU7/Zx+rBX8eNipg7FvXWRyeC3oet2wQ2VFYmZZu82ngY6cMJa1
6kj8UIOfdJZhdvvMDcWz4ZSoMjtjdNOdaBwOfAmzboeqxp4Tu2jsfB+seil31IhE0WQE25abycq6
5bpZ0ErHxpz149YiR3lM/GHwXnQ0L1kMdwvJAiEKQbmd26j+KRG7WLs6mhAuDkUd7EI3nyhjwjal
Qoskql3HiAgyWAL1MygJLiK7ODPH30EbIBVrhxJ7IlBP+odTboclNOPVsoeNL9byumq62rtYgrBI
6vQUQmWs2ulBCTX+AgMrUB7wmM5Jt5TAC+q3oPIhu49GULyBX6mpdfNZ31a0UFXsIYsck6IJp/CG
fozKb0kQL8fHZTKavQDJQ0nHRCvaG4MKGqSTbbYgnZPqxBvYdFG1GMMGJWdwh5+n6q4hvgXzAx2k
8rmjj9IcdNQPVFvkDspkdrrl1WgnNO6bzq+FHU+MzLuDocwpSPqi9owtfjTU+6TtdMnUeHqKZxgL
ehMiEyMKp5a5Mb+Txg1LJuhax92yuBGphbZYaEzSywZm4gj/rarcqt+mspwrdipae4m2A+UfJAkn
lxnxZlksZ0ddF46v/Jugw4MWQbeSXnfZAkZxt76BLjjOqcvA1Rilhdq6dh0mFTNxxtcozbuexmtq
yDJuKY7FFdE5+FY06mxEFkitTxU3Tf57iVTIo3h0pRGcNL+SnRn834KIulffdN94VWK1YZNtiwCI
29bRzXjrr6WxvM+r0UJUFeV8Ic2qR20nCLQhHodYHhU7nAT2XRfN6n41s7G6wl4REe6iVARYDCdR
a5pXq7DyNx9eYn+RjtHCvkVnxH4gm4YAdOwW1J44URXZH3C982mTgT0DGNxKdAN1tubOjhN1FElY
MhNJBkJ2s6TJ5vrgp6QvXOfm5P1EiN8xXh+iIN8bxIwcCifSRE72VUVuOTIc82peZ8OJ0foXfQIT
yRI7UVCvxRqZzTdemtT7QS5rC32s9+c9i0h62JdKbcapipzqdqkVMXIECQs6hl0uY3vSU3QDUpxy
yc3zxnoW60kzWpMUWx3ztF/yJ12NCjosJO6Dn9WFuSVclwuehSrYjdsK8WXita3JpJlREOklG08C
2Gcnk1ETTyRmC0qRoZp/hgYFyaYeQk9vsyiqiWayMq/bEC6ulgvqEXs4rCdD9SojnxQBuvQpClhm
iRtOqiFiKajG3qoC44FXAcO+bqLMXbd8y/iTc7PnpjF0q/9N+DbV58mHkl2qRSiJ28jH2zQOGttP
LXTBZkXM5FyHa/7NnVS6i6jyM0Dyc9Q/B6k9lUdicYpvgPeDZVsveGNhcpUY3jd2N5btVhdNreOp
H/v6oMj88xjM0zAE9WkRKL8RPbJ+xLWjl8eprlC/i8L3vqfrgs4ztVcj3KINpXKGpdRp8t+HdfC4
RBqFFecVe0QLRMirqytd+IG6Nnyb7ACbONFDpsKQeEsMS9S5KAwH0HG5NvndxFLF09Snr36I/Gfj
4z9L1ppb4cZHXSLjbtZNcMxylFXbSk/T2zK65NdMjq3Vlgok5dtHcO0/w2np0Mf681QdOdLDreHo
tUkskIIfPTtIlaKC8If+faja8rsUpqufRd1iyTNTPIbNXDjv+EDkch0o1Kz72Wqyt9xZp+VoijAk
k8poq+Fepf1wFDCi2iSfhTMfqsG2d1DwIwhzSy6Lo2iDrDUR7K9NuZ9Wwj2TzFtaDjKnGNFC0A00
wm8mzPoezpTZ/ZBrZv3uCh8vSR26vbt3Rn5bzUEmtpH2iNBrRseY/E3nFFLmGxDQ2ICoz5FB2gqf
3yZD7n1Psntl7hCE1uuxocM87IK17XTCpcabY7Qg7dMiJKJRtBV+hIdSVuykpre6LwGQHb1dJrDH
WwvhuZVIh7jekYG8eGkrPsRO5LbhP9pol9WTNIhHTYpVCDfJVi93geYWYbBxCyJ1YhsL2vqWKl/r
Gw7heUjYuYV3MdGc5ubrmSjMZGWQXI5GPSCuAgtDdXQH3j5eEXaxLIZL74/7Cuyj2pQl2u7Nis4k
dzdSVKK5mZvMmikS/XXYctExSWfNene+Hqte3eMTUeXeB0vt7U8+g+PsI7jakF2EbccjxkbuVws0
FKqPxuyuKx6eH33BRkEMPQkgu1LCqcZEALiu2KYOkOCbyJdD8MxBawVPWWFR7m8QFPU/rNRT5Z3E
LGxdhYqeawxvRK7XGJ8s9N/LIsytE8joJzsr51jT6rwDrUI1uTHlglS7V7hitvVoyGKny8x8UUg2
zbgfcwTUKbQf1K7LnH34WTmY3ON8Y8g2LsExRvNFl/FzT9fx4IPRzIbK4jI+/bPV2VtrxRozSWSs
7Xq6LX0rY7MMazT9+Cm7fR/Qj3gQrFx1+HuT8fMro3KAGuQhi0a/9M8k53+arL5TqrCsSCB0WrPZ
9bJhIzIMPKCboCiHvWplPR1Lt/e/ovV/0gQwbsOGHIRIAhjyQcz/8zMPFcaijDTxS1QhlHDctGuD
vldnMxPPMhNHViB+ZrrCwGFDcdj4ve3HI02WXxaJ3F8Mr//13TAERKmJMpIx7lnbUgXaI/fJIHgr
RH7Bcb+uR1qGhGp5Y9c9SfTHw+VS9QytcH68lQEMuQT5CjY6CxfG33+UT01nNg/+pTKn5vIs+6zz
bWhyqyN7yK6Kyauf7XotLxRxZIAc8VNspqrTB3sIMFa0zleI50+NfgeNFCpNJpMnRuI5qA5yF3sU
KpRjULXi1R77dEecCM4P15kuMV9+BST69FFZ+LBB0aPAUsOqdTbNsGATro2zVMeZmLw4n2fv1pOt
db3yHlkCp17UPLzwMOZf/eKfVj6vfOKxWNCT8fieM1k0SDXVu1F9VBpFOzGiYV/eO964aByYyBi6
0MbMiH/XIAsn102eTAsVzi4gOnW/mD3+IH8Zl2jbV1MTvZSGNtd9xe7k7hynr7lAppiLvpqKnLXX
HYi1CLpouyPsZAZ1riae7EBT8vreFu1KC3BjGddvxiIHXGgRrdovhtT/8mohM0vgcwjYThK6P5/R
2sParZF4baVprc0W8LK5xgut7aODD+3331f92fSQj2Z5pDciUYvw739CG1WLP3nYft3tiuV53jRr
TtSDYzivf3+Zz58J5BOXG8T3p+rq/OHqIk8HKVvxthC4bq4nS/n5yzyimjosbpimj39/uXMNHFs6
4rsoZLXR50fAcXoC/meHXbCtjfA8/HuQrJ7FnWWNVHXDABraxkZ7Ss772cim7ILexiQphWxcq1CI
0/qngUzI3rI1Ea2ZzkSBTlvhYjqGad5kKy5ot8v8hEm77AhTm4zWtvZfvPvTyPZ/hnCnAwlxFgMd
Yk0CD93+2bufKBICd/XvVeSLOyJBoxLvihsJ2iP59dr64s0Y12yzcngzW2ra+kF03fzauaAS/psC
5/ReeAvo10JEMF54noAxAnwAge/mD01GkbjJaPfGea2tt7nPg8ec4foWEWj93/TyvCqNSpd/eOI4
Kr2zk6EpB3yi8zTdh3OT/krHXHxLjXBdf5K+pdqknlxoFv/5W+c1Q26mYKKD0yb157feCFwC7mia
9wA4/Oii0/nSXHZu24RALtL6FGLliMrfpyoTraJMpcj6boCEXmkX0ijZ0jkzKV/+/rbOtN2nb4IC
ASkD+/SJZnq2V3erm9Z6UvrerNbtEMARpgsdXMw2/dmYm3tzBM7DTpTiSXIO+XIq7P/+Ds6FJex+
DMKQMFI0UCx5zlnRUJEROFRLat3jxMwK7lVgPPZ9Bzz+1ZlT8+7U7muYWU20CBS+r/wprcxZHBu7
ikxg7TkA9I1i+ojQOWQ7cr8o5P5xT/zP88IbZKNg9omL6CSVOhdL9W0PZdUc/Ptsprgsjz4jaUbj
Ao3jwqXLFMaV2y+TvsAZEOUY0pDJ08zv4enem+EcTbsetlIYR43mmnPqttbNo904mbokGa65WFti
kn9j6F8ZG+AcJzNeLbNQp0gILOr9OJYWtP0mtVMdW24/PAot8kFSD8PEgHvZ0YDAwmZYBygk3rzT
1hKJ2zRqGOEZUVZWmxG423IfntoB3cYY8mHbT4AwtmWdecYR66nXx+OIYZHUjMLZ1tOQ0nIh4hfi
KmNc273vKtpry6Y2ytm/a5D6eEmzyGCN/Rwz9cFmMLunKW8aD7yr+vUUbxBuZn7QOvbQ/gCoN6tF
HBld3awGOXl3KcZumpZfLKazve30W0GCwG1LqQOp87zm6wxKXssdrPtZztNVE6VCb3LO+BiSqSXi
xi1JJK3qqph3GXt4gn9PLpssD3YeHMrl29/fzlklxLs56X85bZFmoRQ6RzMO7UzObuvKh2FNb2el
80Nk1KBQasXVvUmr36HbpAdrIl73/+OFMUWhhuIRZz/5c7MxZrezaWz2D6ib8wOiErrAjeq2/LG4
Q/ZhMOwx+MPer8Th7y99HsF9+tBsrqTaR/+kVAZnh2N+4vyYeskfuhkIUKK4/Z0MzwvRCSG+bXCN
ae18KyYriFezKx5mvOUv9clZ/Pc38vnLxxfKm8EbcEK1nSc+GDTSelTH48MYsNLd1LL/ubIyJln6
venK4kdp+nkMkuA/kqH5BlyfY8U/ba7Es52LPOrOZjyMkfM+tFJd7mpvyperoiS/KXFde0ksf5gs
hhTgRb74zMhI/jzceW0+K3jHky8BN1h4dsyYRa1VH6n6YXajQDKMcySSCt0wfahpYTsNjfyw5qxf
I212G247zfqotTf2m2FBRZAnhaHL+Wo2Jts/rJAM03ub7U7/hoyRL+UHV/BovqazIe39XIo53w8M
udqY3n1KiEw35pKMI+B1G7/TmjjWtbcQt1ZNfwkYqmXspXgKt8NUmNciLBFQC9PURmyZaGE2NqKC
juFZOvXX6Zq7mPo4kaddlPUGw8NU0oT8RmHW3vnOQk+EHTC991op/b3Wlmq20wjvdydP4Pa9Ckgm
jYlgGk6Q7NEM3tcBpEWckbGYMh7DiLfJB8y7zA/y0r+jZS+umpLEiD1OclJVW9uwR74qvrDhiHNb
BUlnT8WYBBOCuVgom/6k59aBfMyNsFR32K8GcTlrr3TiU5hABWTFownUxDnTmuJKaYFPMejJgTap
bdpNQG/1pWpKGEh4A1b93fOF90bLkc6gP4/qru4Ru+zHYhJl7FMUCS5U09zvBhutRygaY36ekQsd
KoLiIMz4Tm9czTMl3gaW05JvyZCpHI4pEuF6O44suB2/eoAiVjJVCFqafbZIV76FBMD6d71dVbiI
SmUQU9TmnsrjJeJSqqiInJgqzlnlQc6NeV2yA5eSNJK1dwFCjxxva7DwSGPId4bvvW/NRIa7fn1p
tSRLf8yLCO8a4nKf7ZZw7Y3tFVODMQlqARivbt6aE20S+pTkjVYarSvhJ4iLVBzl+UL8Y72GR1qB
6bL35rB9Q6MygH1BWvoCbq+OksVgcEySudPQzEZN3S97fM9m+do6BLvumSF2C01oiQ+czBOFsZ5B
SErS3My0dYv6PKovFkfX5gWzkemnrEVWJYQmtd3CpjmFT2r2V+dqJJ4i2OV2bkjmYcMUiAMjLxvd
k+9Ol1YgAvdxWAjeBq6ApKpIXBH5yy0LoRY/lE2Zc5Nq3AkXBsMgb4Nhsuz2+PoGkVg0vsVlU8FF
+ea5WTZdrdL01GYCovW+rkvFwzV3kXk52yL0kNi2BZ3LNMeOttWkzOxFMLvWNwOv1ZrtTryVCyNq
G5Dip6KGioqcpidtdCERLBY+GOw5qdfuylDRT76Bozd3xtbLlx5Rdlmp+4kBTH1nr+PibcZKGOkX
RruzuzobFRpLF5IADpJ/8PJ/HlG6HWQDAx30Ii2jRI1tuEUAYF4tZps/tSMxPF3kuv/1QOaho9RF
4gmSOSTL8s8XrYKlnj3a0w9V7Y87gZPvW1iG7XsUKMGOzPNsXa4z8arNEPXpF4Xk5wOJHHDIqWy8
nolK/KzWFiCtSVlxvHsW84oGZQw14h0wBJXDqJrB7D7Hkz/dkHXltnmiaJfmh7+fif9yODNIoq+E
iIQv4lMkna8Yefr4gh5gt1Ia9fi3bvHyBheukOmjM5nuwXOW4uAPa3CvI0NtjaEwvriBfj6jeChh
tkGFYtrJf3/+ChoVWo1/WDzUmPdoTldDsWBmXB0dbrOZS9KFZ/V+8MXZ+G+viiqPiuhkFCJa989X
rZn2AdNbu4fglAjcWkH+MaQNGZWOX9+aCqfEfy9GfTo79NwwNXC5PTc8TN2wculr2gcVZE1zMBqN
1GaEy7LpZdsGCUCSMLwBJ/XcMBTdT1mh4BtRzV33jADu/v7Tf159p1YoZFeMrZjTnLO+T8fgJeos
q3uY+7Z+U0Mnr8SCcmgu1+7Ealk1XpsTvUcbX8EY/uVRpybxXSyLrDxoAWfffMApXWvZPjCGKZky
OmaiZ2/8gU2O4NDa427LiPvh75/388/t/SOPx4XHUidO6OxFafKhYEFeNI0yu+sg/TEknluUzbro
diP3KPOLBfbP5/jzooirhrIXdTHby6cHHIEA1YJq3fuqYACF7qp16Gb4YT4dMk5Wa68Wr96tTkef
cYAZhW81TfNoeGE3MLqrLmRSus+GrEU349ZOeUOPgkMZeOb6yDu3iw2bi1jRj7aLE/1aAiI6K6B+
umhjKxWLA2iu6Knl/uvGZfPEEMJ6arBB8ThvGOH0aEs/nMpHEZQ18GnlyYOx5t7e6kg+CSKM55uA
FhH4LkbNX3yrZx0KFuupp8euRUURnK4Vf/6OVUmKlyD58NH18nmnDJMlQ6V0ZeoaFgoZ34fGqJxb
x2ndI9xO6/Hvy+ifmcUfP+pphOJxi+DxQf557iPC7GOZksXywNMyk8xW1hGTjXDyPkgMKe7pWzFE
W81A7UuSW7+NXQ7oLmRjeFpgw2KtEt7z39/Sp8eJvQsIwakb4Z/Oz/OVXYlAGvVqP5RVUT84OCIO
Zuis6daWrncoqym9mta++2IRfHqeUObz6EL9DyNiUs6vdYQsydTMXPdBpuSSXy7E7VylUrRbu5VR
BUrVGN///jnPurr88vBUTl8vFgWcNuey8xwfMxPsbHkYtSG+KWm0D0Fhlfu8prr++0t9/kqZzvDw
otLhYAZp8eciwxYWInOMsscu7/qXdra/z0XoXzZc78VmTEcSTIyu/K+XdKpY/A5cUoGZ4989+x37
2RpUNsj0oVBOdsmdjcw6C12cnlPvxic/9VI2lH2MLZfpiwbo56+WV/Z9HNGnhhir+8/PuxK+oqt6
zB9bejOHdEHPsbGmPrtNe6u3vzgHHfNfXg4wAKMvDl7ztHb/fDnYzC53qCJ4oPyQ/X2DgEVSba2V
mLcRIH31YQZzOn1bndBkJpNZgrYjJXi5gdYGeQwZd0TMBFI1q9n5dmf8CqWsip0qCnGHhEikO2fE
CICioCwEDTip86OEwuPUcPqCgZQv0IfqSM+L8NAh8Kaij11b9BfzTKLmHdW4Nb5b6OrqmwrqlMkt
q3ItfTuUGPo2g+F07mGcMSowkgnkcycK8SRJaKmhghX+qVU+ZQBmode9Qz1wiVL2S6SAS6mciVzb
prpRPVLIhMLaLGMEr/1HqNxFgJFUHe6tQRnfS4yo4w2iGvVMLqPxGqJdfq9Xi0FWptV653sideNs
yr3hykTl/+Bqsb7PdOEec9Gj9KymJUL5o3UL+RjYHKlmS5Zfz45doJwx66U8DqJsH8YUBcxF06jV
S4g2g1cTFUV4zBg+NZtxQDYfY2aexdb09ZodgmVB2XlK9H3GHwAmccxU93suQwTmfp32al+HqH4e
IXV2xkdvg029I46vTCgrW73zorI1L1PaLFeklTEPprE7/OY/176nyJzfIwSuztYdRrziNG2mJ2Mm
Aeil7bvm2CvOhSPwZAfSPpprqKi5NX53ONPbbYmhQ21o4Ck4lrRkHRDnS0HhzJ/7CXNOD9KbXbWt
f7Ogvio3psmc6w7iqwtX0myX/sqld1E8oTkQMkm57elYWZlTH7SmVtsghJqC2HNbDzFsI6yYjmML
TKkdS3fvFUKM13KhdxIjm7CmZxS/VXoMSZWzpy2UxGIlLBQZS/cmbBtjhyez5nkM4OolSzaN+wmm
mPOo2woQvGPXfbkrKUXzDfXpQviHHXFBNbCcacCZbfhK8z7y32VfaTvB8TA8yewUJjPYZVCiN/Kb
FmQsAqUrEQKivGjytPgxZo7h7xDAA42kFTQihJ2go79nHFMvmTPKN9giArWj2TW7Ocoj7wYiZHhN
6FbQbJG9psEr7e8Wyt3gI1NabbyAScD6zzfFEi3Fy5SO3i82/0Hdj96sb0aDENekywVDg5HNDYOi
PzAVK0g4eSXtdDDvqmH10wUxgu8/hClN/6t6EHSc+ikyD1wG2UXoCVSzHDflkEtcQFUhi1u3d7Te
ATDOgidQcGjtNyCPcjyCAd0t4qYEI6TYy43G2elpZsyPYmacDl3BYuO5qYTeBoHiHakClPZ1mffD
aw/g8X11pPWrtljcMXBAV1+pKVJvTQoX96pJp7K90MizEm9dfMArRamDCyzSnrgwdQpD1Wib4pWE
ESV+pX04uLQERnQNIAvtd4m0Kj1AiowQ0wkq72Qm/69IrJy54IU2vBrtfj0L9z6PEI/GWFzm4T1V
C5qraWCQ/liOXm0dGrkMdA8936j2stIC/dnQec+a9ejFXchpcUA8qhkvgmVSkGqmald2BbAzs8tA
AFtU5uQd6CDLE3PCkHJhAP/MjkGQgtpcAasvm7AUdkoHD3RKMqQ9KaCrDpYyKaEjFzvKVZ9GoVt3
ryQEEQ4NknNux40Z4Ib5vvL3L1scXSR4UUB4T4OTjuP1lNJOi4UVNv1eY0vAIpHZ/jPoaa/hztv3
15hgQOkmchl1del0OdJQxMKEGruGVYqdJvlnC1OZMULlNgLrQ88F9iHyR8nGHJW5i+xREvWB6rMy
FIogpvf8Bbbc++3QflSEFH2sZdc8gYtT42GK+IFuUiR3+pChSwenXbS4K2CYqR8dGjjvxnSKYKKW
6msbi8eJXrcMplFktAprjehUd629N6ylCO/zTve/W0xxZKrXrfFhYHGYLkc0vnIrnRR30d/LlPM8
ZkqiMAhOuA0m6s7JY/bnQRp0HYYJf5IYgSASA1tpEDxKQANJtTJIg/rZKf93VkXFLc0uwzhmDk+j
1Zg94yfwUe3Wr8rKi+uClbT1pCs+sMj39IFBuQ2xFw3K3JdFP18F5GVGX7z9z1UWiJJT+Uixg9Qh
OmuAZEgYuxpc46OA7dpxXo0R9imLUBPfRM/tEsecFMDwv4oh+nyF+CfgFt80M/vPQ6GoNw2+uKF7
dCwo5XEe9a3YD2MIog7+KGa3YCDeOC6mZX6dq1EipVyJvv6iDPpcQFM6296piKamdc896mTsVfUM
ruURtZH1U/K6RdzlhAaPeWug8VvNi7+vls9ft8u4mUbbacDLjf+svnSxYfFtLs4DaoDsSuVe2YHf
DZs77S3qAbV1hSC2Hef//Dl5WfQ3Pq02zPjm2YVt7SGRwyFyHpBSUbqteb7jSAlvqnoVN77fPv73
T8ldiJZwCBD006UbyebSOLZyUGH76g27gbcxy2yMNRToJR69Rh2kNL+iMH7qpjDDR18E2YuJDfqy
s6VMME5tlVNeP3oj15FNFkkkQq2YbgEZDRHeow6nItM1yNIqbL94jj6v59Aic4rC3aHV8El+Ugiz
oXM2hQ/j3HnMWVymKtrGtNY7HpjtsXKLg1ppLsadBV0ENJ39VW/rX94CXnXE5lwKPa6h5y08pgl6
wkv4iOUOtDzpEXSOrAYOYiajjhE5XtvMnIPXJjKiKa4rb/pvKJz/txUy1jMDshKB0p6tbjq55lTJ
QD1yzXH2DBVBrfpI6o64zJoHZffN098X2qfnF+82bVt+9P+j7Lx63Ma5MPyLBKiXW9exPZOJp6Xc
CEk2UW9U16//Hs53E8sDC8EudoEssDQp8pDnnLeYUvZxXr6t1DpWvMHXn7XWjB6qXh030HasI52d
6mjEbreQcF/XaikcgoewKOq8V8tnBUvUEHSzTCz/2Spygbg3lu1cVB7AEegnSlDs+gICZD+5zotp
t2q40o2+eMSX1rQW0sXrIoj8KcybIMK5VufKJo5VNkYVd/6ziZQcHCkz/+S6VbmO2Ik1bdU82ula
rmz6QPW/pToSc5EmjO/h2GpPJYrh3kKM+eAHoYTHXcJlKKE8ziyjHA3aQC7x7UUTgXWv0gr5hl9s
aK4jkPThOsaOYlOBZKI8pk/jMQg0EhL0dvwvlo5HToO6/v729rg6ERiEgzyELPre2Zh7gyW+56Go
E6Z0YFQB5t9R3B8wPPrvZjjBOYi7r6NVG3dFq6qHJCrgO9wef749NWK9zvsEhWbqVQSmy6eBN+q+
lbapOAN9LsMjYt8i/eyUOfBiZGMmaoelFdoLh3B+xTAop0IaoklpRpyXLwfNA2kfm7ru5wSl/f+a
hqx5X/OnmPUgv9tv7SET7c6AKS0Wwv48ABP/dApDwO+Q9qHEOwtAaiuArCkU8oGxeD/9JrMfymLS
TPQ6vN7bWlB+vqW2q5jr2oZFsHC1zrHFAHiRf0WoAzULAICAOy4nDmJPCMWygnORV8OPASQ//uxT
Vq6NOk2+pRhR7T0zUM4e9MkV3MX2FQG8aeXyAF+qXV3FCX4LxXW6Gvg6gi6bK/MgFWDWYB3Ss5ZF
4xH5apgqgR7f+ZWYToYWCHvVel4A15uree+7U/LWiQlXxNsb8IPfQUAiBwVZyrJQu79ckzjSjBYy
g33GNTw/CMD6n0z0BsgDgSj9Eomr/XDMoX7GPEb5TYEy2BaZtRCkr7eFTV0LlyhiJsW5OZ7NS1xJ
yuusM4rHfrG2c0g6G7IE9VWojTluQhMb97XpRLm9QvGm1be3F+H6QHAZOmgz21KmFFDv5Rq00GDj
ocI9poE4d060IdtNTgtlCaLYHmI8CrU9sri3B5UL+3eJmqe0C8TdAKeGLKQ6r8/7imV0ZRa0Z4yF
Wg86TO6VmIZYyoHKzpL+0FWcYRjWlscPABeOgIyDf2FfI1ADoso07eyqKcIHUMypVaAq+gebDH8X
IJ23MLt5YJXzwiPQAjFm0H54d0j7a8A6GxAKsIB0YXTj3Q3dlD+gWh6Nn4BdIITnG8kbnWxrSw0X
AwGoL6G78FE/mjJRnYcOurro4c0ee2YxInasVuoZqf7AR3JYdOOnoA00OPSRph1SWnjpQnv8aiMz
a0kbocLPnEn5ZssMvgQl+VE9WwFuu2urmeo7SiutuUZrwzHuqSJlX6kI+hki8H743+0d9cGay7uE
kE6xRaq1XY5uNxVnJhfGmTsNCY/KCMWX0nTUXdK0WXPH7RXv85Aq1RCiuuEPfrcQYK+2tCGhc3TR
PB4cAATk8vz10Wk2lOqo6Pp5ov/TbMyoVMxDgj4EXDc/iBa22HsqdHGCqFlrKoELMW9aHPMvXIe5
Tg3J8845qlrjpqo6y542TWH290ARmmLf1gnOE5kfNnBfIxtYZmElg/ITMAlGTKhadsZdm4MzCyIv
SnYtqiyp9BgKAS+tKxN3phPCJmrpbLG3Cnf0ymILbyWLLKnEbntV6nW4HbNxGuvVZINoTdekqqBx
EfShJB6VJVbkNR5EFoIT8tHfeGbzGHVD3Cy99QyWdr4WvKk1drrs9c21NNGwbQq6SfY5HQdKTl1x
jg0TW0VEX8xN0fo855HWc05tVBbbemj6vVna+Y/WDUf0DrRuD3ZUXfpRcsPNfpTEKfPCQK8Ju8fZ
az809c4KjWQ6Y7CSiX2EE6l33yp61mrr1M2VPQsOWRFUYeVtywa/FDjqlh49xfBTlYXtchXkDZU+
ugcemIQArbJZCAT7FoppKKYzZJAw3ThF6G+icRi7taOVFhxKqmNx4hsLCcFHw3oqZ4EnBxFh/uZI
y8BpTb3Qzk4RoT6q2HCsNmkRUrVGw6hT7mtgUbu6apqFRtUHh5H7jCggbzQpnXV5GAdh6SG4PvUM
GC35Ywu8BkIstjrAQ55aLczynawx+9SgFxmQ/JaX/fw247LLvWnq1LMPZ+RbAEYI+y7yspxCXxpu
QAqgHwZ8v9+EbYnobBX0NCy0PBYHDYzxvSucsfsMidH+2umJgW2ZMtmOJDSqG2SR43Hbl3QjnlsA
2ngIhSJyNoXrVHcRJHw0ipIy9zZmH6WQR0Qnse/a2GDsEBpeFi482mdxlgWFg4H8Gt1NyjSksZcr
q4LMbSgd+Mda1aud74/ahnd2gWCRIdZjXTmbDoL8HiIh2k1As//tYnsfnnRWEo94OV6BRWM/rfuC
4tFRN5J8X+QoVydaBsHVdcMvnQi9hfFmOxjtSBgzFMBg+3KCQCdfTrecfEfkypQeR1jBNhzkXref
QLy7qtQ5c+pfWTtmIQoasV0u3KcfDY1iIu1H3oUQDmYrXQKg84smSBHhzNRPsNCyaG1ow/iqwF2K
AYZ3fwI1HBcmPM8T3meMSLkJLkQzAIbIYPvXPZb52IMKF+A7IFeuS6NPir075vFTWPQ5dcbKLve2
cKJoYzU6NTLAyViPKqb9yxaI492+1T/8NbAySdgol/F+m0VRS0cH3p3s9Ei/MUS5WFrNdy1obFNB
t2+FVYguKfHe9KYmfayvzL6sY96u1RQ/GqG5FFdmb5z3xfHY+2BKpPLjPKjbZd92aqZmtCX735Fd
0zXLBaT5wsfCEailxxMdKR011GG3314KGbL+CjJyaNB/LAK5MnKm8+cVIOlAFWhMHJUQMIsdasW4
qnrnp1kXwevtoeZF+/exKOQ4vC4IbMYckq3paFBQKyuQCQ2zg0EPFO5EWkfnEepK8VIPovg2Yp7h
Pred3bxCjytgkUMG3Hswqs1+VTZa8FVpkA85mSkUIxxC6cmsIk9Uv3u7c15bSDDaTtWoST3f/vEf
rRPPT3JtslxYQrOrLq0mgNoJ9sM92gdgMIK3eBTtg+Hb/sKl+uFIFg1+/iKdnT/zESyrXCUPymOg
qPpusgPngPKzKLdZGfTJ7va0Pth5hCDJfsS1Br3Y+fOyrtHOMrTyiIcknQi0KfrhEDd28KlXhIYI
HuiW55Eks8ReM3P7f7tQ5Y5AT5U7C0YuPvZzGCrusFPY2kl5bKosfoR+Zn+up7r/pqn9UlZ+PVMG
oljiUr/jNe3OQq5SiM6sx7w7BiSOm6TBGEjJ8RERdJwfFMUOH9Rmem31YClPlAH14oRRlCfQSHod
M6QucBn5qrxTHV7qzRFP6Oge2DRoN15U5sJSXsV1WRsFH8bBQmMBqunlMI0b2ZGuivY4Oam2HRrM
MPNATHtVATbeCFHfDUH15fbuubq1TW4SckEAxO+P5FlQt2sncUrbKo/IWkYYwzVptaUUa75Ae5G9
RLCdn4tSWIjA+QEglkSkzX+3f8IH04ZdzduTnEXWwGc/oUYlJ4Tg4h2A7TsHBHwwL9b0aTrFrtRf
LuDbrdI27+5uD3v9UW0N3DSPMywvIBDPLhA1T2Krh8p/LDCnDFdapyRnAxTT5vYw1xcVeweOPBUG
8GbkYzJY/HVtKlGJ7Be+fMfQQ3P6FYdivPBo4xfFm5g8bViNURzBlvMiTTkkrp43ux7xgWDl4ghX
NHdlixnX0+0fdf3VpUK8JcsANAAQAr38TaIcvQ6xju6YtvZA+92qcAY0k+FAlMlBcHtD8tuP/X4L
D7g8GA3awbd/wPXi8wNgtYGbYVmu6msKABkdMEB/1NTA+M8YFaNdKak5/fOJoupAUZc6luHZV6XN
1O7FWJdOd+ykJW1qpG8YA7k0xIfy3m2Q0+65Nw+3p0ZrkNW7DBfILlNBsOmlcVHOiXtR2aDmZOsY
SWC3dnK555q1LLW3KyBxSMooCHm/lHA93LVdB2Nzwh0SI05wL+PGt4xAXw1s1+iTFSnhMe9MACYg
GcDm0CmIeeolNeSdTBt8dY2kEdIqArs75EUx5DN5htXY+ziOiJ9VnLIhM2WNdmqkxSsOOoPbZdCY
/PQxE11YPifu6GH4iB7VtHa6pn0JPOqMqwgRgfKZ8qNADqmPIpOuDPQzyB+ue5dHY6J91xBu9X5P
nVYn60GhP7uF2NPb9yphVFuJgYxuRQaLgl1kwyvdIqbTsMmUovnS+EH5BtOS5lplFcYPnQI7PTdY
xaMOBsPQ8g3VWRswSIXTCCl0m+7LoWzyL7xBld85InTenbTKQe2GZQEc4zaoo3TZ8IcE0rs3cxwQ
Vuy9xkUi0Zm8fae21PICS+vuvSECXIfAsHg14zF5STonHnC69cHgWF1tdShDgkvaFzhzveDkivYe
Uj6cjwm9S3SekYoPvwA69PU9unjx8DuJ8XHdDgOsH6Rp0PQ8mHB5fqS11SPRKRxDeUCZr3uOIctW
30Bmdp8lA9nfCNNCE7JzpmB6LN1Sx2laF07/WS9D+pBg8KNnSmIYNga2nyZbsyor96BV0p6mijNM
LOqoD9FaBr0l/rBIKIdVZR7m6zZ2Jfg9c9zvfpq2Sy3buWQAlFSiBl+RPIuPCSHxMnpMejfYvDXF
0TV69Q0T4wAElQ86bBVntfFVR4FyBFyM+/GDkTqD7lO7NuQGK1v1MbW8AOVhv2klZYO6xi5rmP0h
DifwHSublAY9OM8op6VALMuMs2Mpfy1OelTjZKvt8mfLcno3qlF9dCAhA7Gq/Q5bv7hAA7NtX/3I
GZ5Q2SgQuhfZpxrXmzvUPbVjkwj3u5Up0/iv73aWkTowbTaqozxpZvdel0oQkG4LhCXBNsU+NM7V
qPTWhsrTuHDZzRsa8pvR2+aikw4SFAXl4vx1C8ExBmsDb/bI8eZDcf9gy1uYtfcLo7Tuc6ahGilc
kmbAP9lTOFThzk8B7axvB8erlzH4DBqvlL/YOmTNs4vHI3FsO7/GFaQe7T0Crt1DJupomxqFtjDU
rNINZ5rgi3oKpRfe4UDeL2esI4/Dk6M3j5nQq3Oa5EiWdsFIZKDOVGnrDnz019uzu3rJUGMkr2CR
qapRH5A/6a9FTsvcwapKr46mFlpn/MCLQ6bGyoNeZNNv2twoXyZlsrSv5UPlYl/Lhhk4FdDeCP4j
x3A5atxR8PWa0TwhqI0CLBqO9vcJuy6krOy4+YWlYx1ACbdqAePeHH/2MRJSm3FqlEhKE6sLd+7V
utsQBNFk0cAofaCTMqVNzavKsU51MBmHiYRl16SmstH0VkKDcC65vejy2M6mDxQLWhI1J+nlNZv+
1NmOMEVonkRH54T7oP8FMV5ou8nqjGKrunV8DsKojB/wYjaW+lVXnxypCVadQyJfk/QMLxffRMNh
0MAgnnyLQ9xiGYODmuhPwrLQTkQhK/tseoWiLiR9Hywy2DOSEhhg7PJ5CLaqwXC71tVPCNt6EpQY
ibeUh+KvNAxy9S22de/p9jJfPRklDRyfH41mBgQSZ7bMlAzzTvF87eREo/7mlhZGvCiPwgNyjF+4
0Hj0ZFHtRpfN1Pcmpb5yoT//wXf24DMQwPAGIwecvdeDvgZwDhfyJKKg+JoBCXpW0DHaYK6h3AGI
VQ+pHVQPpQobcyGUXEUtmq98X9rRgBZlL/byI+sAyflDTzslYyObGoE+veiCfvgqQJBpQUbmOlQz
GuQkACqMB7lmttLwTMGiEotPHFaprKUU26RS4QhTtbU3OXHtTvHK/HeFrOUz7jh6fxj0If7n5b78
FbM5m11U+1OvaqdK+MEXq7AJmbiaG0hM+8P0DVUxc02jNhAAxvKgWLivPlpxegOyMcHf7nwNxgzl
zHxgxYfWd9aghAGeZbqi3oHFdJZaZtc7i4YZjiXSEUH2RGd3Y5DZmWpXtn4K1T4xTq3qIkBcZMEB
txI7Ao5mAmNWkil6SP2iXbJguz7K1OzQL8J3jlRFnRcXkCkYC2yE7JMy+Yi6BygdjpuxjcZHpwRd
HZa6tVA//nBE0IVsWepGpKaX29lFe94rqJ2ejDwrEUjJA6DDaI2cS0/YW9zP9X//muT3lJi4kaUw
jgyif92LZqv5ap/2kIC01DsZEyy4baYkvoreeVMtDPbB14QUTdOFJx5Fm7lYoQ2rDrNKRz8lgP4e
ByOxnxGRnI56N1WrRM1RjWmsJNoUpe8spH5Xu5anFX5SoLmIyhQa5U/7a559h06lyKbiFBeBWe/U
ZADJFiVTWWwcHYr4Qli6+o5UvtmxBAS43CrYusvhVKA4PG3Uipkm5QYV9OgApCI5RfS4Dylywf+6
shBUCIP07SB/07SbjWeL2AkmXAROlhUru7LiZALKaNYhTOUtmHXtS6KE0auWdsb59uVzvbDwJqn8
QdWTlmtzzJ7XKVZn6aM4QWLSzyr06sdEyZJ1jErtEvjs6kZnlpKrR+SlZ0+GfrmqYUZk9yJTnBAa
dA9W0CRHwW2+tiooRZNGLrjS42qpivvBt4TLz/6hYOxQrZiNGkQoP+fBgHsobJNgXfeR8iIqy3vu
UEfdoqzeLmye62sG1zq4iPROCAXgg2bXzBTCClQUrTkpvpk+Ienqi1+2GjuQ05DCpsy3siMzfgOO
kn2rM5+WJFglKL7UpaKCzs6/fmGDFAictUTgUo2c/Rok4zlaoTuehF44O5Ve+KMSjL94ti3F2+uC
HMRbGjTUkom7LPZsGxdN1obC0aZTQA0hO+iTTXLeqX6113vJY0bayu03gxE422qyFfGiTjxn0IAu
TFSjIF+V8evtyV+FLH4RplUAoeF2e4AfL7dcaaJJEqK4fyqHJnCxHdbqdO1HpEgnBP51FFdQCozW
QZhHDVgVS7gvt3/A9Z4nUEr6puYAAkfh6fIHIGgiWVx4uZsI7L4NrtHma7oYtI2nKtLNXQQQqf9u
Na6xWEyQl+tfz3cuPVrjIKHI1N67ecbl0ASsxiJfCB5bmCbTKXX4BM4paQGI4ESE2UqVr7O+CJIf
A9zDdhsEUxE/IbSfeM8ou+mtRyeggh0np+ZoCxF9vlkkNp3iP89sMFv8xjk+YtBi4Zqd3z8GSAqZ
NW7AConjKgqb2rlzC6V/REkGM21K80Nga9sJIlGYrqbKqYqDVCdrVw0xY1o6vrMtw2qxZSRan3AM
6XYu++dPgNGxN8Jjh0IemjiUsOu7MG1xnkBuoj91ozU+WBqWTLuyGzHOvr1hrteFECWFL8jieY7j
ZH752Wq6qxrrot9XroFei9tC1yw9rN1/dbkT7FG+G9KdN6ZJkq1Src9LvHVjYOZeI4XfjHLRuVue
kb/3EQsCbBBZWlWqVHGsL39QniaKHyqxcQ8JMLrDSR4ttBAQxNL1MMuDWHhUN4ATAdcmilxdumnj
jXadls69kyoYk2BoAbuysxLHWac5FnTbLssLe51HUwMlFnZgtK6G2sn+LV7+/2fI3gUVhw+8DFsa
25VRKO59YllwbzOFH70SVQR/1MstpLtvf+/r7SbV12j1cUdJ+YvZk9FLrUb4g+3eg9qBcJqAIjyY
io/nUxEm6yqNho2DFM9GrcNuCTT50djIv9HfpJiDBp28Ov96VUVtlZVDl7r3Cpl+fMgpXdGH8nv9
ECYiUO6w6g68VRiN+TMoRHtJAngWG+VKgzMAi04bQSLD5Yb4a3gTw7BuJCG9V+BJwshA64mIZe0m
RavXIIOVuzoEJvfP6w3LHAI/fU6uBnt2vDQCvoVOo3dPOh5XGwQ0MNOhkTRubEibp6Du0TIfTesM
x1LTFw73RzMm20VoGpwUlcnZ4LibIV9BsemeY1punc5L78bYNx6gwn2p87DbUkF3FyY8RxZopHrU
+UFIkiNQyJkHFES9A4RbxvFBTQIDbnRs1u5PQ/W1l8Iys5RMu/OyVaR1nf2Sg40Kvg6ipENJHyb6
nLmp9YxqVpo+Abcyh3VqBaPlrMbByYMvjd368AIRB9bataeW4x7p42mJmSfvyL8DkOxMExEoO0pR
2iv+gOhcpXAbzbjHF6PYjl6MmK7hCe+hVaNRWTiP809EIYZWC+mNRsbIDTO7sFU9m/ScktgpwLzl
XW7tUGpFf7TjbtpD/NWe2s5aKoNchT4mxotJakpI5uP84TSEU1qaSmg/tE6sYStdarXzQu9Wa9W1
EyP19NJkhtrQlPIHml0YuDbYdNStYXQL6tjzkMCk0WCWrBliPlYPszNZeDAMA+r8D2PjeJjueco0
bcpCQ2Nmpyhjvy8rp6/vxrxVs+96VHr4Udw+oO/01IvPrRIJuf1gEyFRSMVzFhZ0O/f7ulLvPbQ/
gw0fuQzuprhGBz1uK0fZ+MGUnOJRVYMDdVvtVfQ5YXKFsk1gvfVFr6rGOvHo6H0SMP7div5XgQZp
rVae76+wfB7auxxlwvwRXwZ7WDOgXb+UkGXtbaphrbmmfhQa58zvJwvFwG74apVaOxwcMKvqOq5F
2+0DKyu6bWCGBvBAXQ0ea5744Q6kbMMfpJ7ATdqY0log4dnpakWDLnM3eIDkzYr8QYEJmLUsHvJ1
Ay1LjKvKFQ3FJNkoVg0jZ9UZFlYbZt+n2jlVg+EgAi8YHjWj1sVWN0LD3PRYsTjf4n6aXtQQ5NpK
C7PEvLv9Pa4OBHBO4vR7CkU11pldEpj9OKgMuOF9gO+dtrOQbngMKkP5VOOCsrGyrCrueEwuVUXl
//ZyFxCr5BZEK4mW71xJxpgCxG2t0rt3jWpaF0pSH+q8YI75ONjnBL+Tf+ygcN558FG5kAGYh445
2/q5FxtKoscghnPLReiBsk3bWP2GFyfeYrcX9eqVx2AQojQiGjcn0KlZmEGeIS5qUYYP4N4m7S6x
ItBsIc1kAyFJsKnU5NTC3VTx2EhzGwf6qNOMarKJrDA8yVOcLpz86wXnF4F0oo0s18CZHbvad2l/
B33wkLvC+jniTPlKij7QT5IC/VqDZcjtNbgK63IJCHvQcWkawri+POe89oYICb7gobCM5qQz7I6W
ZnS0UcZcuHevhkJFE6sJeJKQwZjgbG5t2PnkWbZ+L8A0fmr1aPiEs320bqq6XZjVPJRLIVlKOUCN
AKeg8zJ7LSMbC+cjauxT6kWVsm1qoOYIJVv2arQ53iulbLxDj2LoSpjh8M3LR+fz7XWdv9dBbgLN
sJBNBAUC6Wu2tYZetCW6BO2DGjoS+10bXnofVPAGftweSJdv04szykjIXcEreq8JzpWLqyCxUVXQ
BOkQqjDrejJwnO1Dw9+UmW98HosRc+5q1MqQJA77pnWALKWy496lBo7ARmorL1prl+Ih0zuN3CJt
QWkLs8Dfz40tevR4QdneG6QIrHENAC1vfuAZyK3cnsjV1mceGKY7MEVJ0cFtXe5ETQhIAnpQP1Ad
aY5tjSWvSCLtCCPa+9MCYt/+83hcbmxGWNkGTdTZdtS6WhOaHdYPsP2KdWr62Q9uKsRwEyP7nJWF
vRDCr7Y/lWh4OhKSBAmTh+/l/GoFQ1Ceo82DO1XjsY5sn7vGTqYfZH7/KONHpYGxuC5A9HG26Zxe
jgUOxkMt1G0e1EroD1o8KDvPjf2TFlT6rm6t4Y8eDuPCB7y6o2hHS/IXfG9s4a/o/T3Gnz0GaupD
4EwTGhYWokN6n+y1tgRfB8THWSNkm3y//RmvDpoclVcbVEJKSzSnL6fqj4WeIYahPkCgB1GoWNH4
DZThEo306uuBnKILym4BT4gy4yxDLOmRmYZiaQ+OQJVopedmduL9ap/13tH+dWcyltyQVPglQXKe
HZkq78sIX7GHIULVnzOgIxCDsZUVeQocBzsv326v4UeTkzVDmKCgyEjMLtewVCPqYHGHrd1Ye+qK
3Yvf3wTQ6lDzAljaJ+/44IuIRUrPTcAVzwKBiJyd9NHNK+RdreTT5Aemu0F+K7I3gxe3tHsR2qS6
VBkeijGWeCtKO/kKAAihnGCqbGtVeGq8x5nDU9d6MDRPBkilcp3Z0fCoVlGK1g33nfK9o9Jbr0zk
kNJfKDmzFUfhpN13Hm4YYu9S6CjY5aZt9tYnvfskBoM3opqN4P+R4orKL4BilUnf3V7nuT07KZQk
BAG1lacTZb5ZDPBFOIBnCLQHO7HV2iOHgKHTr23StXEbYBkenazeMx+ptQVY2wSB+Tk2ShwkY5O3
Px3SOmuPYtBLHWL64FJqii1nWGVZUqdbBJNCb+1Wup68FX2WhflW0EXv77O0G/BNxPI6EeHKivSi
fUJANxi+8RJG+divm0FZiHazFEaKLgBBkjpy1LzJePXLLaXFhtGKbjDOZewBFEgwOrSNSnVXmCeU
dygypXQbEET8o+RUF28v8zsk5K8N9j445VDJSZJljfkGM5GZBkTo62cNK9YakSEv8as11p2dOIz4
ChjPdRf3+8EpDfUBrZ38wUPwJcW42VJPQTi5fAyr6a1tqChW9hDXXf+IIZu7VImYXXnvv1OecSI1
jQEcAGaLFFiTjyejdhajo77puR/H6wQc3jpTlDTfCFdEz7eX5vqzwF4C1cfXofJL3nU5YiYCVctS
oZ91G6ffxzYf69dQV9JxMzhYPKNFoGrfsKYIyeqc2lyIM7NnGfNFhYR8gn+CcID+cDn62HRGyfNf
P7e8aCAkatYvHLG7tZKr5p1SkZohheLt6hQ5qVqxp4V9cb3clJMwu5IPbF7088IPszThIk7GOSij
ZtsVALFd+g+vHiYTdP9ds5kWIvkssL5PmH8Q7ygpIas4i3TojbeeryAz60cBheHEMdHMK2KUhEzM
nheenLP79/+DAeDn8meRvXkhcRwnVa/L3Do3Y+i7nwanUf7oTYlzBi2p4YG8JXzJmubf+b80OSiS
g4iSadR8jixprGTstbPiKclPRXERo2p6wzmavDOXqlAfzVEqzIKU4Q5B3fRyB+kom/UN0qDnkvgl
VjxslLPd+eojgu1BuQ5RDtgUdTssoEXm3cT3taUexYBYwYAuml3/ehjZdO5881wGk4cJl4knlGhb
p1yTMw6bPM/q/2o0CxE0UqJtPlnBFi0B/dvt0/vxz+D2oIlII4Au9eX0lQJdzUFxzHNnKBq6ukay
s3EQQbs2yJWT1oQ2JbKx/DXS/fxU14V/V7TRErl1njbLxUBXgIaahIRJUMflr7Ctqikq1wZQUddt
ddBGxCP3ZWdwZRFvUWeHj2h/npLBzuFQJ+j+eX0/yYASpndo3lTjQv/8g4MtG+jg0wDt0rSY/SBT
mPRHRGKesciMjrjKhjsMXfRt7HjJfeOXYnP7O1wfa+SFgbJQL2RU2509r8NYLZ3Eav3PUwWPdVWL
rPyipjjs5sL1xUIMuQ6aJAucL0hQUEh4OVyutucnIUDdMjlrQ4lDciPiydgjtNBtDGDK2RYwPibS
eVhV3zAFTb96WBN30er2jK/PnexNEFYoBqETMVdkb4zRUgqMXM9FW2c/+T3tOu57mK/4FLrTHmAm
gBR/8al49WGJ0+x28jTq9YDfZgutcSl1QV8bT8kghnzn4TuGTg+a801Z70o0tRemeT0ewmSS7MX2
Rk9hjjvElB0D9Uj3z0WCQ/OhoVH8YpZlnaK4GdTNNjGHaQEP9+GQElxJTZ0IOtczyLGUQubT9c61
1ZTtofCsaF+ljpdvwCAO/V6dbDNZyNSuNJk4vpZU5AGBxs7iOrzcUyGtb09CwJ5STQ9sdDnVXHxF
7NOdXoZ6MOONqDWvPuqVlz44CGeMFPwDrJmgxmbDoWoqUW1hQ4TKwsG62uvIYsJ3ktAUUrlrLYlw
tEq0Crxz5jTtayL67Cu6oS7SlXVUm49dlag/KlgB6TmnD7n1MidakC/44HPQBJPsY6qQkFZmD6RO
o5JqjGPw1MVKf9SDSP/mF4i2u40IknWCA6i5sOeunmTMGWU2knX4K7AOZud78DGaok/vnfHpmZRT
YaTZIS1dl9M8eO0KM/nS3IRRRiNSclb/seAKpBuyKNkYJTNQ3c48dqZa1yQDoq1PYdX4MdwsJ93X
ZRKEe6urljzsrudqEzaZJ8hPmQbN5toZTURboUqeYkVpDiWtn5fJqozvgWl9BfuMAZNXFNBXMg/B
x9sR7PrulN8UWAHvMEjEV2IZRoG1A+gLxkZf8Q07CXOvjYV6aOCRfrNDq0AWOaIa6SsiwIQn+jMg
gLpw2D84eFQ+ZbmCerPUZp8dvNzGJhKDH+ds1BTjxKo0muY5GgLFenTTEdkpzHh4vURG22NPicGD
f2cqeTJArerjHPPPkPJpL9mDt1fnHYNzkTLBesfZkYIlJTHwKrMrNG8KPe/cxOMVx9W+bTTFqjYI
OzvdKhXqGOE15Y7+vgwDtT0h3xhVa5wZ621ok6XeuXgAIhsb9368Ji2METIuhuyLOoJ3O4Jtx+7Z
pJ97TmKK8bvW8YY/qHF3nxuQQdNTXxEC176tVuU2LJv45+25Xb9XmBsmcxKD845kny16HCeT5jQd
J8x2FbGNAsNZ2/g+HBrCDPJLUYCtFATiNTqO2ikd9XE/OSK5d9Ruyens6h7lp/BD4LLT6Odv+d//
6ra3XDuOjQjPeaR5kt1hrxa8gasRzrZW+wDCjutiWhuARVxI/D4YmEsN/UVgUOQi8+oqVr4tXH3P
PXuW0PD/09Pga4TsdbcHgDFAupu6F4hOyrRw7K6eSrAlGJALXGoUoSV7OWECgUHtagiemga4zkod
tWqNKUGlrSxtiBeQvx99aUqPSHRI2wO20mx53VI0eYdPzROt8uB36Dt1sm+62Ggee6X3ABraNQZf
eYyX+H0GkaN4RqRXKTeGllTGplYrZeFcfRR1SFfkdSYtBGhuXc4fUkxjVp0dPkV97ryW3Oaf2kJF
0UwzkM/HTofGaAozFTt5v4G31A2r3gqb/e0jYMuH0ux4v6utybIMSIS5v01bhViHNoF37pUWsJIZ
KZO7wu5Lx3AShdhpm0VFh0pzhIv82uoc62tg1Qhpg92L27uhUHL/1TfgYa4UMx1/D72Bm5zrVc6j
Dif+86SFIYWzTu2qtT8O+fOIV5e1ds3Raj6h9jpGq9bMgocpCNPfTsvDA1hIbtwLD8+AXYADdPTs
qlEbrhWbsjVURmRZN6WbYFcCgM23j5om0q1FU0fswlKJxrVfxa62t4pG2bepixuP5YPMRgdG9b0N
gopF9CvG3/pOoAE6rJJ4NOJ1Dfg7xbiurt0dO7YOV54L2fPUen2sIhM15p+rETjMfQOEtd+0hRJW
R7yXVeMHrU6Tqn1j6uMWz3sbU7bQhSHhRtX0aBbcYaWXax5w6Dh6vf3x3rO6+ccDEMPNIXkaV9iv
ri1SS69s/9yY+fjfmPfVtA9dxbY3BlL8UFhxBGtXw9gkBJDazdqfgCdQwW5jL0t3Sd2IbiW6qvlk
IvyPg7lbtL/QN6+iNe3qulx4XL7zCWY/lwKEC59EJgz85MstH+VDl6BMopzDKc+6TdDmBv58gT+q
jC0bp53epbSvm1p19wpacgLLx55MBhhuB4cWrCZJleiNrlopQ6uatBHs9q5N6xj7ht7Qfk6+yj4w
UrX8ofVx8uxAQzO3qMerw0YDDjNti0nPHq2yt1E6T2yLgessrleI0cND9aIuMfkXkn+HtGK9VmXY
jdW2MbJFiS75opkvBjAWckQsNuXdf7kYKgUZnDM9/xzBsVF/cNFhY7dCySIMVqIZS/NrnuN+tHL7
MVc/OaLxjl6kKsXxf5SdR4+cyhqGfxESOWyhw+T2zLTjBnmOfYEiFDn9+vvglZseDbKOdDa2XF1F
hS+8AccIdbCCsG/LO0nVZyuHvQ50F9NLEyoOIBsAlquL2W6hhtuTUbykceXVJ6OO5+/CrPvkqcbn
6QZJs2bjHb4ekWosZbcFZQPtZV27iUcDLlPq5S9J1OgqBpEgf6fc6aHYNNPzMMl04+15b0AaKFx3
tIeoRS9//tdjiyQJ7eGwKV9gE7s3vICY/U1dlvwqw7rWjmoTls3Nx2f1+plFawIcIe/4e5XnLFJy
DxhW+YJHTWP5Zu58bzJj1oIuL8BLdTlC3jW2lxvDXudNxDfkrPwP0upVWJHLUXGtxCleBg/awlOC
tYcMhDdWv7C8xLgCSsDsYcvRG64/W0pvCx+FoXqr7f7OgnPiyd7wn0J32Vvtqd7pF+icW7wgMYvt
YaNae+7D+Ltt0uuUlSw3wul3xjMo5QIUQd6N5vHqcW3HaFBQCa1fJAaUR8SIfoBWih4wL2iOcNDj
l48/7juPOVND/IttY1JhXafNBYKWwzQZ1UuYilY7iClGuwNQXBESJBvToSbeiPfEOJp+jzOCyaPU
yyx50cah3eLFvjd3j6oXOjF0/unxXm5uoFEpLmR9/RKF4XCEslc+GKlmzGiKylOeqAjbfTz7P/ZZ
l1cZQHEUmGAJUnqkBHg5YiOE6VGfL14gTmC9Hsaq9UaBbPRu5tKhlg7vtnZx/IoYWsWlMvHJmeVJ
RYK68Il3hzYA7OniwaIWioFfkOYcgbqhOI3DTEqKXRlmuWsgeBaB2s1GS8zgYfsbup3xHUBY2h/i
Wi1if0DVYdohrNRYn7zRMTcesHfOMPuXCh9yV2Bi16ggzxSKMdotpJG6y8B0ZfYhy5WcAY3hrizn
9JZ37/bjxX0nMaQdQv61hIr0RNclxVzPIKWEs/NiIhn/wues4VSNxo9qqPWjrTTiqx6L9hB7HSsd
RTbaEpqm6EGoeNjeRrG2xdO83l90iXTUS3izFl321f6avDZxGuR8XqJESws0OGxrn2PrOu612dUf
yhTYxMbCvzck9QEQmMD+6ZesAgdIzEMq+tR5yXpRKJj34A3AIkyfE6GmWuC19bgRWl1nJwvsC9/t
peBHBWa5V/96IQbs+NysZcQ0nOfvcdKaQTbPie3X9H/3H39iyGT8axcHCGQEqinL+8e1xTwvRwut
tCLIiz1uaWfufqLS1tDUdUWWiTfKMM3YHKI57nvk0NtExwl6SEEAY34emZ852Zn3DalipVF9TlQ1
3SNpr+DQFTYiu4HAmqm/OW+NjZ6i6N2dpK8d/Wz1EE95K5wTKxCztOubMS6iu1EVtXhQ3ZZ4C6ue
EXucfDDPUWtE5tNi8ZH6pZVFLQuhic74SYEKdNEdjeeJOL+nfJftXNNVpjuc3/RHPQIl2AVImYCc
K02r08koJ0//rJCj8RCU8Yj6u9PPGGybeLtbuREecFysB99CEAo8lgidr05v9E9LQJ/e1LawDngU
xS3gOyq/u4HzmKEqGXk4JysqwvoBffJC/dxVRqv6KSFnGJRDPT+7SuU5e2Q4+rfYRKVj51pSPeXt
oL5qo6VNtm+hIBjeCgFD8sGOI1cniNes59wNmwIZu0z7ahVpg9qI1MJPQo6Ductn8AE7abT6b+JR
y/hScAzlvYwslI36dK7e5risf9Yd5bNjp2rNPedZUXyhR+Xsp6mcknMtabgaQ5d9q4FrPicmaLCA
PlL4kqcUpGD6pWmQ95TpdrLKmnt056QIkmp0XmzMoQBdDf05ddLwvz71tMyn+l7kt70eRd9KL/d+
U5rUwr3TYkX0WkjanEEOyRhtKYm1WYAbZJs9FQZcnyehDvLNaWG6B5MmKP8Ct4hxlsrwtfPjTsfh
daJeWO4Sr1HbY5UWzds8lbV7H2uxqPBCdjG4XICD8YEkMTKBNIWt9wzeAbMpRc3te1efhs+UO6U4
NKZX3BOmuV6AYFBV8SrEfRJMyVQ923PRtnu4SVHrC5QkS5Kz5QJwsLN1fFXpvB/AJeXPrgRI9MSk
4t089W63n4cwvgtxY1qUD9VueJ1cO+1389xM474O0+p3GaK1TrinDgBXQ6fLPnd0D3WsuCT2Sibo
L+ccunX4Npikt68gqcf+3lVTpVqEXML4GOdRklGQmeAchZWc5qAsc9VsfeygW7Y53bafdUs7JGho
eOd7AZxwOV5ROflJ0mrjrqPdjm3zGIMmRw2oV9Hloa8UCLVC28cGbfetLxBU/K6VlamfIhxRuleD
5f9GBUf2byZSWsgX43Cly9s4yoYHtddq+SMa8Np7phU7I4I61FhyK1HfOP91TSSG/0HXMO2nBn31
+ZCbeTH5pe22d1JNvNGfcdU1+EQo4Vtp451KM6yt+xTB1fG+y3qFiLyOszEYpoGsaRfiR/c0g2jJ
7/iL2R5VlWq0A5S7KU9mxEqLoQixwo0bknF+AWcTY0mtlu1tNldIkcxtO81+BrhZ9a0onx10OczK
eUGjOZJ837Rxd0quNn3Q1tVwqud51m5Jf5Sj3QvLO8ZFKcWujWzcAZNuSvoDUiB4b+tVNmFuEblN
dGvP3jSfexN29xPzDeVnIcRINpnV6C5rlW5/Mts20vZm3ua/WwV7wo0w9Cpg4NUGxrGAGmi70wS/
vNeBQnJ21WF6USPdeg5R4kl9LheUhtHlGu7M2dSSY5iF6Rag4er5olGFOgdENcLtRQP6cmDV9CK3
J8F7sbNC+ZXK6NxSskh2OhazW2Dpq8cZtjlwSTJZe8nf1kKIqom/J3Bv96UoenmQ5Zy/xaQ2lR9O
lvWit/W0+/i9vI62aUjQplpmBjYZEMXl7GYqS5ld6dgV4iCyR5pRfUpGWfzqYlt70upmvFPtxjhq
CKFMQeN2YeWPvfnt41+xzqxocgNZoXbJrb40zZZl+StCSOhy5rF08ld9MqTuGyVdMK2TyZsiM3Go
kR0SHCqrHh/bekAdvM67f25JQbkBw0ztGnAsWOZVCSGXmhBgjbNXreyq8KAKffytZB1dCvhheXOH
x/2WosF1IXXRrV4IxIuQ/pLvXE4bj+OuMbklXhojQS3CwkpQOFX0WDUVsQHu1OUTpMfU3U1N1ryV
MizAx5tTTGhCsfdf40LO12LlQ65DMApd7PLHIB1FxRC9jBcXdwGcOrUWSbYWuTXVap1nr1WiDbjH
O+eKHiD5HVghUAV/MqG/PnqRqM6cdcb0YgG7RHIutm5yIx2+TK0Mt/xx1pfHssEWIj5la1g27hWY
QrhKGLmRfO2sWo92ntF6gaOB6j55jmgf4q6uP9GAzH9/vK+XTfN3LMqwyEjTdYQJR216jX6OhxKQ
fK2Xry5+auEpLAr2Ewex+TobcXQso15Gu7wg33o0MKn8+vHo6wVeRl+MzjjYwN/o+V5+UaK7sC+R
9n6lCARVdqEGPaeZ3t+iLIwF4seDrW+uRc4H8C5sKsAEZBWrIN+ZU8w609R51YdWHQNqU7EPbhEH
e/po+psZlXG8MeRVO41WPmk5ZtToc2HCtK6BYmUIT7r2qnOuGBiK+Lk6WQb+moUjCMuqPLoBHTlo
X6Q6EqsTz8/eDsCM8SYjndZn7aKRFoxN6sx78my196NRuOIQskgPFpK+PLBGpDRBnLsjgHmz9w4o
sWHzJI1h6H+pSjR+nUxX+45q0mi/fryg11uWyaEMTuJEF5fFvfx6nQiTgVymPbfRmL8sWMWHmvzg
nLZgypWxse/HJI3/9/GgV6BOBqSDhBQW6C9uwivoYhe5CI0W8pyrXg3ktw7zKOicJLpHpcixbmMr
G3duL/LokE+15dy5WomlaKPUxtFADLT0NbubyiPp7HjjTUQ5N/oE2XajSLQ89pcHa9HdX1DNrA4y
DKskL7EAxKRVo79OdVHiwkGtpD0aWatvXIrXR4hxPJaVHJxS41qtRGslerK09V/7qhHToZidXxaI
swRBZJUmx8eL/96kuAyZDyksh3d9XvO0NBsMuV8RJMYRNY2K+BaxpGpLx++9Sf09zmrxOlcT2aBi
3EYuULmB9MAh+EXfTCFCQQpAso+n9d5w+KYARSeLuG56l2PtlKM7G68J3W9CthL4tZVk/8HjQyX0
47Gul5DCNxSX5d5lyDX0IRFF68SJTqYRpsP3QSlDBESpan7+eJjrKVHVh8yFlhmtZGLDy7NZVape
C3rI52isNBhjXTvzbNJrCxJR628fD3b1iFAL5NEC0oH+ICHK6ma1zajTXNy9z4ZEq2eHBLr3RuKH
243bmdMDKLHkbCWi/N+M4OawcQCubqFlcACIJjkTNKs17hSwgDGn1CPOZE34UXt6kxu7AmNwX4RR
Fh7bMi1utdCeb/990qgFEAEDhiM+WN1+iYsiaQNT/xyjGUArB1OIfeF00XkWc3mW6ZLWD51qJ75p
VfY/P2aQUCijAMEzgZHwEy6/r4ODsmKUVXbOBcVSTAqKwEG046fZVOVtFzdbNbmr/bSMR2jNpgXc
i4rY5XhgO0M0z+fsjG2Hq9zFg5aXB1TLMtAzaTF5u48X9+qUoCq1QK9gHkPCNtzVRYNcqAMXosNf
vo4QmEBew/zlzeWWweuVcwnN+AVttwSWKFcb65DSNOOMdzafzoj9iOZHDpTWgWPqRngo1333aGdU
0m70zvbCvUHjihrrYFdVdSwsb7rLnMTKfOSXm/kmTKzWRjKhnNx9ivbnAH+lner5rrKrrD5jz1He
SFWtNaijSpcHaT9niV/rClk9Wopk9O1RT7OEEk1Z2J+RxhM/46SJtpxwrj6kQQ8MxQUieo7LVa+k
JpJz2jDuzmj+OKAxRuebhqv5sbK7eiMfvh4KrjDlVGuJ8K4xD8OsR4NF+HPGtaU9x3Hq6cGQNC/4
Rlvd4eMNcx1p/dF1VxdoDuguStWXGxS8LQ4sml6fu9m14mM4NtmNMyD2EZhh0tb/89RWNAu+BRZ5
bHTlK4j/mbr5PFLs0MIml8B25zkuEPdwlOdJzSs9cKpmBDTQRyaW1mY0/ycil04EJuX6/yyitRt6
B1N5UNoUQ3ihxE11qvD+yjfwLFf362KlBgt/IUwQJl9lfvRjU5SzurPmNH0faBjxHflJ3adRr+XX
SXfKvWnk41FQdd64Xa+C5uXroUnFSaRCfhWha15eRSFW3+cyppYXaBksJN8cc7ML6kStmmMeR/OW
UuHVlb6cRpqHEIc4oAClLr9lV7k8kqXenrUKpv9RoaMJJqUUOHkRrg1PBcaFh6xJ//kpYVzah+ic
Eg1Axlk9mnVtRUli1P1ZNxox+3xV9S425lsXfs73nvw4IXbUtyoqV8dkiQ4hLNKuVZE6Xbc7+nis
BVJ+yrnoqGliFwuMw0cLLssP4eBk5f7jk3KV09OzhF4LrBlchsm1vpolWCNQbcUUf57AqqOiRyta
iwfxQKXvManlEekV7dSIpnmiUGfddEz5qaohjn38O1ab+g8HziIlImSla8unvvzIBCPNkJYIh0wg
D15NYVfU7xVVu6m8aIaaV6lRfRM6iy5YDYV73rgwVqu+DA95gpoSMFS4leuCDlLsbtSFZfhIgV5S
Hde7cAj6RcgWgRb0hf91spRheWRQ70VbkJrC5WQrzVmkp2mRlDKhttpl8R5Ac37wFJHcWOCbbr0s
c3Y19IWNS3hdPmOilCI1EzQzQniL+Mzl0OQ6TdTFs/5ot5G4r8cqudWz2A5agSOtH1dDvivLVn9s
K9W4sSe39RFbBUf18QKs7hF+BbHD8h8BBNjSdaZfxCBzOtGbDyF6sqemywRcKKveh/REAthRpbYx
4OoOIclfdCpUKoeQvWCnrFKI3pNOL3EBe/TydP5d1eL7QHhzm45tGOQZDT48ydybjyd5tadg0lEb
XYqxC1vBWI2ZtK4SxU0oHgepJPdRN9pvXmf/SDwv/1d9CEZCKwrvQ8jOS7n58qNORmiq9aCmj3Mq
Bb5jWlhWOwNUAm2tJOp+TJTEtkgR782O4I/6Jx1hKhrLn/9VDevKvqkBGaSPmWiL2znqFBSvBznj
S6BE539fSaYGu4m+OySv1UqCqWuaWNjp4xjCsqYKov00lKF4Mwr6Qvt/Hws6DdpWUIb4dqu1lIye
R6aWcjZLyLY1jbfQVbtboSliAwZ6dQr4bIBSAWpw+0D0WE3LjHswomGecengdK93nfqYDEIcLYG2
8F5EWrtlZ3Z9DBiRG4cxecQpYl5+NMMQkYPEcfqYFJn4QhLmfnFDtwlpQYmW0y/nwY+mEo2Tjxf1
+tpZpmqSgAKCoOy2vl95W7DTdB2+oNfHPwsrNfd9RmO1wjyiPZTT5Pyw6cEkAQnM/KOonPGLjuHb
xrddvt1fVRhuAX4FFHreOXojwDkup99lFk2BOWHBO3X8pLLyVlz9SqOxV29rF4pBqrezsUPvOQrQ
BdrSN7v63sRqyDYsxgfwba/Q9DOgGMXNhulktpns7xEUMtt9hZ9GZaGQpGYRN35vhe5G9rS2rqBP
QSzB+QH7vBQ11tlhC5zYrMukPjlpAozfLyolfTWo00A+reqylz36+THyxK0zaS/aYktwL0PI2IGt
5MSQU+iKX/iqYCTb9xLEtI/CijPcObmVTQ9OiFgmHXKne9vYNMv+v/hc+JovjNxFgQb6wRolPgAf
ioy+6p4SDHN2cpo6VELjXvoyLgzqQA02IU6jhPexpymvGBt7R9xfyzYY0AdWA9WU8bkN22hjF/2B
NF38LjYxZEdoWcAHF9Hly21Eo9cLpdL3T30yddjUFFkWB1mr2KeFQgyH2Gzrz/D2Y+AC7ojLTVva
ZrMbm9oVgYYV7PicWrjMB2qie+IE4l3RNm7Mq50OoISLmdLokjTDmrr8iYnsTEmKkz6p01i6QWzo
aLt0lnjKG3zTdpCNG/PghZ2LeyHJUnNcqC5bxa2r22bBWC5FIDT90NFf/wggFkMlsrp9snN0KbtY
T94sUanNHktM7Qyys98VpjN//XjbXE99YUYSx4HFI9RZi5e2Fr2RXrHbJ1k33WGssDa2JzHafotm
pZPogbRysQNJ7j6XttNv3OnvjE4JYeHtL6EsWlWXCy9DewCc7HVPkaei0gTApDvQoh30Y0JZLvrZ
y7j9BNu9jIKhz0YPNeeprZ8/XoKri4ZYdkEWc+oJp8FqrX4E3BHqVF77hK19eHDBqwNrdqdfbqOF
QaXDbPrn8RYxd0cFhk59cc0xr51uzgBUiVMTSuDc41SbSeAVafkJWQH52w6nMj1+POTabwo8HGIB
9sJSI4Jklqv4Y3KFRDyxK04RYS4AQxlOEegw0SuG4hddiHucjes1x67MTXWfj4rdHQh961L6HV3t
L5Ye6T3oyM5IQPWYVayOGxfF8hMu7wmq1oQScNq4JK7DMjnEnl4NyUlvpjx/GpspCiEDd+GXNByn
6vDxilzvPJOeFqEm3WDCzrVfA8MLCyBGSYcQdIeXKNScvMT6Gomifq1a9zt6XhiYxr19N1WJqm5E
2H8sF1ezhWNN5saxg0u31raqRV4jGzzEJ4ml0SlF5cMIbLy4kk+jHVbhYzyaU/clJg0tdk6XivIp
BnCf+RWX+/emTqfwxsHL5wsXWk0LZw69CEcA0rFDpuZkIM00WfAr3FLYfjkKXKQsR+rj0U11+Ym5
F0SheHPABValYT4V7PNHBGXEc+7ViuZ3SVI8t+6se8cKLwCAlGMyj7sGHFOxDxd+ZQTvrsEkJis1
66vdhMqrkIkunuPIad9C5F7ns20IzQRo6bFzZs2auUeqVD9nihN+QTveM+7sGbzO3smcMPsddV1T
3qfaVBqf6R63U+AZIIJ3VmxG4a6Z9b66y1szGw7pAgYLFCw0y8OEMM14hxpEbd5XyJl8H42mTAJr
dObmVqHMbNz2AhPPE1tIaoexRzDFH6SXYYCmRA04yUEtY+XfdxfpKmQl5FPc5eFbXSkqBi8xlZaT
1QJemWo5nnUMKx5CNwXfMJlN9VtJK2uiUKolOdssc/75SQNvCoyOFI5fcNUqUVO143QTxSDL073U
ShZTRMzbXe2oWRg0GU4DiaKaT1jNhwcEd9SNMOr6fHGKaQjRWWMXeetCCdbZM1p/evgUWjE8EwHu
TIcpNFhZoLvpXI++V8PK/ibcrnqk52ZnOw9xmXRjGdYdzwUIDF8C2irVVPr0a3h7ZtnTLGnpnRIK
lI6PDU+ivrq10TzQ421cX9Pz/IF32flW4HZ0VxQy+5aObuS+zDz+9tdMlKU4gwWS9ncra/GMEFmj
WFtirddvEI1Z/iPDUVUa7cuf/5UfNlU1k18gSKkBLrybdBHW9KVlZPtK3HNT82zJ/z6+Ade1rGVp
FnlUZAsp5CyC2JdjJjky3J7XF6e+mTXwb+pQnBO3Keq97HN0O7PYwkfPT7UmEZ/n2DPyAPTf8Dho
ojIiXzGi1Np4Gv88+BfX4hImsgZ41VJkov17+ZusubB1Zci1T7WsM++ppNjefppI4vWHSBXNsOub
2LP9rACA8DxZo6U8OjSwUFBXZR/79O1i2iytLodAbXvkdfWKAvO+r6ci/YLG61Ae23wavPNYdlO0
l2gJPtXapI4vUzfn46EMjUjdCHL0pZ+0mpS9kNNhPXAmKSddTsqoutTtCtP4JDpzvlUnauFuJwvj
FWZNdDTayhNfk6riXHrxkEBeyq0muzXbrv1q2JXMdjG+HQ+2mZnm1zqLqwdnoFxxxH+hUx60Iu3z
zygeJNMLRCBdCerCyb9mwA637FDXAHt8L8lUaCgZlIZ4IdVV4yy2hwLv4Kw7UeZvdKRpDTnubFVK
qP5D4yR+PitefJMn1oAjYdaBU82m8HWOzMjYp6Co+duwAsp/vWv4LUBgFvkcCnW8eJfrm8Si72DJ
jacil452o8RG9DQnlbwLYVAFaZHl36vQWFiiTj+e58H9R2P5ZV2oEVAQJYegULC+ZPpQSH2AkH0y
Af7WfouI0a/crsGLDxqoJLWNh40pX5cIQDktxTJgn9S/UaW9nLMRe4SN6H9DDUmMN3Xo76Y5EodF
ftcXpOWeP7qLYJfmhPJTQ6L7SOkkO2xcIVc5y/IrYA4upUKq4ev+8QgT0GhJSk6pPmOg3lWV2e6U
YtTv4GdlUQAYVgMY36O+BjO0L+6N0RXJ7PdVbtAb4nLWvo7KbIhHy257c6cMkOJ3mpcJzOKtxgHb
Pmlb3kbXFx+/mjoqbRIy5oW4d7l2WhNiLYnP46lBpKHcgZl64/3IYTx2+vwUtvN/Dj8y3ak9nHKl
UcYRoZbiWZG2km2Uepajf3E1LApAeI0Tdb/HBzJBsIOCXxawNJ1DLNxfpmz1s4pf1lOaNeUWUu6q
ccB4f8TzDEAoFpWdy6nPiaOOeutOJ65zHEHpdX8qG9c8uokevcbdbPnz6HE+nK62vn28Wd7ZK1Ry
QDioC9QApYTLoSnZ15Sxe/s0N337pQ/TBgB7FGnOPsTW+JPRZP9LpNd9+XjUdxYYfhcoTHBrhELr
DBOvmtErG8s5uW6e976SxOmhd+z5O9R18dhVyf8+Hu8qi1k0KQCaLrJ5C85ydUU2UDGbAefTE71S
bsJKH89dW6P0gwXjxh1wFWKthlolz7Od1oorhXWyixwLCTeukTdWIX/s4ioeDqHnJEeootl+NFAJ
EIa11YW6Dq5gaFImpG7/pwm37q1GEk1CEXrqaTQrN7018xIyaB3WM4x4r6pv3CIx472N4+1/XqeV
31u3jsUxayvzCQ0P7c2Ye/FcobzeBdgMJYcijaet5sn1toOuD5uUG4ru7xVKQem1ciQG1U+lMrQ7
Vx27nQpp5jzAse8edWXOjiFcWvmvTQbIyggKLwYJpHlwdi53O3gJOpME6Cf8vVTod6icNTg2PEsK
rTfUGaLbj/fdH8foy5sEYXMqicvFRh1rHc15TTKaZdk7p4lrVTtieOPh0p1mtuaXapQ5d3Grth0L
YI+3WjfY06GNGk/hQU5aRGWNqlACkYApPaY8tSeSqHF4MOZOQbp9MtXfpZ6409Fpi5aupjqFQeTI
KvUrd3RkHoS6KnZSNzJvP5NLW8eu1VCb15O0B7SRmG7q69AodD8PMTPeNbpipc9WZ5nHsHa7+Fuh
KsMr9cC6+DFpjf7FNGaFi4E2juv3cNpu47afwrsaWdVv+VAVz0nXdOHDQJYsFzJwGE1+MbTW749X
9fo0o1arcYEsFjbglVZHzEL+rZMwoE8t7bJ4F+a0mvcFyI3Fbr4Lt/CIfyTA1h9xYUHo4Hn/KIpf
7po2MhQEYVTrpHV4GAWGNAn+UjoTfq1a6tGpnGY+alMClIbsv5d7o+e2vi0F/pZx4ujtj0EC3PSF
nHP4hrR+dx0Ucc2HtxLPcGtTjaoeeI1x4y5675cT2+qL88sSjqwV1vKyLmASp+0pxNiVH5rr8U6f
0ZtyKJha58hcnF2zUdH/l6dduk/pXrmftKotKh+3bEPbJ1OdHuuSWkGgqJ0EIa9mutP9VFAzChrd
LbJXVjyat7rL17conWXM8ej0YjIPMPNyyaM06ewKFdsTR2LGUUsCbC4c466RsvRrT/F2xVj98JBT
OPCE/HOnlaSUzeVAEUBL8+p2QmjcLdKha08TD+ez5oXxD+xanf1iqH6cp67+UoNa2cJsXkcB9Ako
DZBq8iBziC7nrLSZMvfQo07NOMhwhztVuHNK17gpxybcjW7dtLdcj/lNDtHL3ip98Y+v9jhBCMgU
F+AtIftqcGlKK3GtrD7lRabfwI+QSaC6CLcIqpDfikhNf358iN95AaD38EYhHgEPd701sciSdo4k
yQmFkabfjaEctdscOsQuKeMhiPsyIlPI088fD/vOIlP2WOzaXBBIV3oCbVrNsxt3wwlFKCP7xg9A
ydNxcLrYDVFTNr9qyi7WIzqXhXx1wqnduLveHd8l5GGC9DfWUS5q7wVRmOxOrqI3KTgQDMbgYyTW
cfLqMGPH2ZPqK1PjJkepWOpW4+e9ZV8QKn+k6JbX93KTGTh4lpmW9iehpxq4p1Yk7sF0+/DZKPQe
MBD1N38clWSjrnEd8f2JMSkicBm5NMUux6XP5fXl5DFv6HO3+pDYkR+rUn3Tw4TbdAi9rRDjncsP
DSYQBUvLFJLVn7f5r+pNYadGxe4dTqPrJONdMRrF/7jjM2OXOnba3Hf4JfxKlw7iEXfT8L+hdnpl
V1djHwY6ShLmvTHoqXJUihon3ynCq5PymGPnvglLMTq2pis+13mf2PuP9+ifqODyMC4yctSBKIST
v67LdIMudCmnYj4JLRme9aniNyPVGNHKN8LyYYxS8SmOqE4HwI/zeK/YxLe7ue/b+r6JY3hNItak
7csRIuKuwsyn8id4s1GQuFXp3UD3RH6I6mxp3Bea1NNvZWeDPZPZ6PxPnVvt62yNnL+EMrR3NOSA
gMkwR7ijfTzR602BgJZBdEQlb4EsrUoEY+ZopeEo7Ymmu7ipeZQ+RySfj7nQkx2nYkvQ97rrSRWL
w0cbDwQGr/nqlms1zOY8te5PC7gbAlRXjIJOsF01vb+QgVCptBJEKXsopuaPuEuGe85S7O0teAFi
pxcWfj4WNq1fdal1ybNmz/bbv67JoqPOfUjtbymTrg6okutwPBtzPulerBk+DPkYtXcvuYNx2R1S
GM7qxle4vhIWShztNgD8QDnWhbB6LL0ZEbH51Jq18Acz0++iUYFCXHJBSbVT/yu4iY7/Pk2Svz8I
ZSrRa6aNdPvcrdtWPUldTqgMpyZU9zr+5mbqzTA69fnj4a5DRsoyfw23un4G+pOhHQ7qqZ/y2Iez
1v4wYutbLiZ944G5jlwAEi1ifOS1JPXr4DR1zVHL6lI9lfnUHJx+CJ0DpScre2uQacSDQ29GmlqG
iYiOnFM3DZIxRXdr4z1/Z8Kk1Wx1CgoY4Kwz7A6hSQexbOvkaEC2IbZXOjDASN03eAtsZDnXx5j3
BMA+WE9ad+qfhPSvixYZ00oWgyQ96bP5CKJiQhTRynCiqhv7lpwn1w4ff873RuQBRUlj6eOQBFy+
JnGILjLwFw0StFK8CCeNj95ojlkQ5V20m3Gc34hW3lnOpTJFhEQJgaB0dXGgPqE1oLX0E0o547w3
c6t3P6mZ6U0+kLbQ3MhTl4vv8gEgDEQ6FR8JwpSrxjBmBrrX1552kgkXDEw7TxzRT6v1jSL4dTSy
gAlpbhCILBnOKsxW4nIGM5Tqp6GVXaA1Jn2gzBoOOaZoAVmVeouPqNjhLEQZ+Z8/ISeEhAofI/Bc
a7fvPjKMsaIye0qzKr1DNyG8NUKAJ5hGdrsCL+ct1Ogyl/WaQluEBLmwJpnz5Z5JKmqL+HOgRlAV
ZjDGYkSjp+keiiyKH7RQeAEq7/pzi2/7oxJWXpDU3bTP9Drfskx+58KFnoGF04JtQdBxuUL+Oi8k
2VVhiEE78SRnr3Otpb/wxsxuTK7dwS+03Jx3KOC4ysY5fW8TU5xGb28pu12VGbuhnAC4V9qJpq9x
9AYXMW1luYFsI3Q2nrF3x1qUmBelITqeqxNK/QnhI/78ZMmq/1EJpX7F0QM8NDIgWyzqd8daYBTk
ukDT1vVuqYgo1iGFnUooA7/6EKdPaNR6b/6UnYvV4scb972vhzIjQvUUdkAJrPaRtmhF1RRST6K1
vRtzMuK9KYoGCW91/k6vf/aret5SSnxvigBEFmmuZQuvC1eyNLuuq2fthI8bYUeUqnc5UhF5QN+F
BurHM3x3sKWJAQtzAfCv9mfbuOUU0uc4yRTP7HsVBfO94SoY1SRKZm0s5ztX+cKpoUJB1skNtFpO
ObjdgDgSV7ltCSyhceVSSbQ9/UdVDcqu65M+/veAxyLe5Aog/OATrvbmHGP7LJXMODmKW+0SRxpQ
JB1X7DRBU1erDefAltY2LqB3VhUUGZUrHkg6C+t+2OSgodPNixpKUurfebYz7Se1lOZmYYyZzx9/
wndW1UYyjw4QOFmQDsuP+euKcckOvHmyqa8iGHqLLvPvshmsXZtRIGd/psa0sWfeORUMCDV4ORIE
sKvP6LhFOSbUtE62Uardf33Te8MNNUirO7KnQ6rfOsY8sMmwAd/QNHhvaGIPB/cq8P2s7OVck8wS
nW0K46Q4SvkJ8FaeHh0Da/QjmLX0BxnS8H/Szqw3biSJ1r+IAPfltVZJJVneze4Xwt12c9+T66+/
X2qAe1UUUYR8G9MeYAZwVDIzI2M5cU6xn/PhT+IeGzpQFZlBbiUzCdeG7TAVRYQPf54VOz00aEV3
Ry2eA8hg3fpZ7bJyi9py7QxJtXf428kMAHJcWwyRHlaN1tCfKRsrH2PDCRwotfokPaX2nKcbH3al
JWczaU01F7AGQI0lL96owerbmiosuMxnPbiRl9sHJxeUDQplfiBAi09wEhe7QeTiQTGcMP7AMHP4
QD1F+3z7QL/FyknxPNBH/MsfzCJcL901sjBtGaL+CKc1e132wjB3MLLGn8tmHi+8KuKecfHqqZvs
Idg7KIgfbOagfwGbpGadZAo8fIhMv2+QjW4CNWaaZ6RNhGq4sOufpTVg4RxLNB8DRkHSXRxUhBVg
tR4BAFEP1gflSwq0agcn1LRFuf3iG69DGg4f2ayc+OHWLXlkALGlDFSagkNf/daUCQB+ZFmPdRE5
50hL889FA9mb0GNzB9FW8zBYSb/haN5ePldHSZWWk1T+I8O6Xj+l8WZEW3P8SECTdPsxBgI3ShIn
odmJt3P13Ni1NVrYG/7mrYPjPFKcBc0EIp3hg2u7RQXBeuJVw8cpMPrfs+sJZoTnVvkGep8n2DJD
J3z3SwXAlOoVQTlTym8qluYE6VUuIvc5D7Vz1KS6vmtFUh4tI3c/53Md/Lx95N9edplGIuXNlCJv
wMvtfOXDozkeBIrAzjN5cvm773uL+qgd/IBGYPxy29Tb24UyNPge4idm/nhpF08iDNY8tkXafLC6
fL6HV7q47+rSSY/ekAcPZhYMz33UqcdIpEij1EOof7MMEZW73NJiPzKm8t841Uqx8VK/yYOkXgVR
Mk1bIC7g1q53WW+CWoB4gf6q0+vfo6eOjDrRyyjvbq//zWmCeofODp6V0+y8UcwUXlyYWtBNHxjq
cIeziXLbzobE0NpZsHb+DmfbPv3/WVx88CCxBXO24/ShY1Cj3StQqt4FEEc/xsBhznGsn2/bWx4m
7qfsAIEvAFPOKV68VbXdKsw0xflTVZjpPc+y8VQawbMGS99W70b+9Nde6cUU9AGwJ/AHZczrTZPD
50VY5flT7AT0uMy8HED4ZaUPhhaRPlfYP7WyLKY9XNrGxp1ZuiNpm9aJxbSAlGJbesSutUYdsqrs
aRzpScVZbTMFmMOsaNPpPsaja/yGl8796/bHXRwfsDboXTAlAFUxLV680fWKx3lK3VZBd2AaWyZO
Y5TN7cYt9iZMb3tu27Q1uCYfu1ef+H8GARrwiNBDB6J4bdBpNaHqoxr86BC+zP8xi6r3QdcFd/VU
q94Tqs5J/jkKc8v+qCX64O3rOSwOtxe9+NQvv0H2EYgvifzeltdpnvVwiyo/4mQOokNdeCqpTw0g
/dcgpV2AeNnIrFhT2GwO/Mp7v1w/j628sLTV6Zldrx+t7URH3SX0k7Hvj24XJvtKDaxTGcEae+dY
qfNfTbT4oTWL5qwWIkqOs90oxz/4Aq9+xeKg9207tLATBj8gUGuHu8yoRtC0sTE3n+w4Hn8Ps5mM
TIM15pbky+I2/+/bk8dDlkG37s0UVhbknZmlhvKDATOIIqvJND61FekLcUa2NaawuM8vxoDxcbyZ
i5AT3dcf24ottW7CIfIBLjfqZ1UvdGU3ah7UNYQ84cVshZv+JkgezkVVtFuea+1yIREGKBAFVwsH
fW3emaEqK5s69INGJCevypPnuSjqv1KPmQDCusLeONhrl4sxEJ4dupPmGyUbQ0ERaiid0G/iwUWf
nW7CEQRdYhwEPpQGsKk446FP3CnZi5IBrz3la6XeCL7Xthh2fZqEErHE23e97LmuOq2cq9B3ijq4
GwwvOBhTax1qG5D47XO8bkoCpEjqyaPk//8q0FAQFUUl3gp92LzT7xB4AA/SUYLYaaJ3thLFNWM8
tpKtDFsUN6+NGRo+0haR8sOotfGJyqaZnaqsrtRDrMXWlizRqjUcsuzkkyIuvyLBwzC3bh38iOpG
A1aTGtF0GpQ2nI+M/g7O6faXXDuroOJJ8F8G1l5Ucl99Sb2FuL2cUuWHVecNDTY9PaRV5X6cogHt
GxSdz7ftrS1PZkMcUl4+zsr1x6SaFyJNUik/TALDXeU5WYJWSVh89aCB2SLOWLkX0PATOlCIYnnL
zpTZ6JOqVK7yA6hKtGed84MGuO2+m6u7duq9r4UROycjVQbUR8uxtzbu5cpiiU1xRDLh4r8WN6Ki
5QZiqw19oU3JXdtN4oJCi7Zj7om44vaHXaa+0ulhjOI7/Qxgg0uqdIsiEEltp/DClk3xwQkV5xdV
0yI+uG5fH/MhaeL9nKqUULt5Vst97UpQXwEYCJbrtjK3kr2VowVAA0CMHNuU88/XWx1ASDdmmcbR
qrThzCQHRSvJ38kckegeNL7BFh5lbb/Za+qpkqrlzfdGcFJpEBTLfVPv/wudfM4PVHWhn0Fi2L1z
ZiV+DhgROgaB4d41xpb5te2WBFxQM7HdBHPXCw713NSyOMh83UqMvzN3mD/O0Wz+LHD8v27v9qop
yrkwAUjKreUcnu2EXWt4TeJ3caQEe1Xt0XAOBQXz3ahm9UYeufKekmPQ9JbU4jTOFg8a/IzJiNZl
5GdzZ6DwUFm5+tGGF274RuHY8faz1/f5v4GmtWf4W7x31gZfjjbvOA+qrO3SCr/+sBVAa2jE3MSH
33oChWHN0X8kt+ZXx2it/pTbY7QFqF79wJDrMj4ma7zeYi9N4hhVS5XENwt7Gvf2aDkZERvtwucg
GbW/37+dsionWUclAH5hLRBjYyD8l/pwHaGJvodcfXae89zN9X+grzTfV9h9+Z44RkjbAIxJ+pfr
74nUOoAl1Un80jR6imF4yeIg2nK+q50y2oK1rH3K19akn3j1xAQ6c9taGCe+IaAB+TTVcxNcgGhb
v1wRbXEtrBkDpQURHcAYaouLpVkA7s1eyWMfRtxAfB6TLHH3c1dYxiedAXJrw+uu3QwJW2b0GJ/z
BoRGZbFUpmaKfV0x+nwH81ix0wvgUrvcoOp3DgfXKw0wq337S83aQXy6fXDWfCy9SI6MBP05S0q4
CphAGSKA67dt4/xsnck5a8mQHkulNT7FoGG3npnV74tcHtgomoFQylxvpjDtLtYBafuD1qjzwUvh
KtjpUdQPCJLWmz3XVXM0E+A8karCyzekRwxKVOOY+XaEytmubTQpZqM6+V64Q7NRGTX57YscjVaH
LDUw0UsVaxGbTIFoC5ElyPZ2g1tf1CmejcvAKMn+3ZvmMZlGK5XxJzZv4U7BVIZ9Uxu5H+SjnZ20
2LSScRcPzXSyamWeH0onM7cYVlZOCledXYMDCVKHZeA1GJFT951I/W4MChe1bkBCO6Ubh/YgytSw
T9rcFOXGSle2z+Mm2tT/qXFA+Ht9WkJUwy29VlNfsZoIlhoUwjqzIecOqpiB3IJZnz/4tLxVL1xL
RB+LTzvpzRjObZn6Vj0Nf3nFeDeFulHtq1rLBTX1QWwle/LtWR4aWVOH3IkRSEj9rpeogX5PIMNP
/Tkvi8/wy6sWNeXZ7vZWjZd9okUPjF5VOyd//6sMPxrcojpvIkWkxcedmYBzg6DKfGrpeX2yKohr
nBTmzSd0U9J6H426EXe7sApUd98oee9+v/2x13ZXStaSPsAuSDvheulZPfTQp9i5r+dp+cvtPeXJ
7g072DMQP57fbwsqIhIGGYEAyby25SlBIuKgKfw6rK3HWCuKb6RGQbBLVPHztqk1NyApNOgN0l4h
nLw2pZiCUKSbC78IQpQj8kk44ZEZsmrjrK59PiBeQLcIjmGEXrjSsrH1wRRO4YeRa/1Ds9zd2W1X
QBNSDFvYlVVbEpZOTYS6n7k4K5Bt2VWne7nvtlZ2B9tP+bGg9+vsOGFb03yrtvCekqsf0MgyXw47
FBAZU838OrVS7T5Nh/YsClzEWWOY/evtzVq7flA8Q1RDvYXK3iK4gHsg8kqryv20T+w7W1GtncuY
ynM6QHKyg3D7d2Ma4/1to6srBAcDyJN4Hx6u6xPC+MNcdhkHv0lb8zETWfdrspp+OlgCAPThtrE1
x01xGGIsye8DxfS1sVyixDSVk59kReacm8LIETXRGiAjKuye/dErmNE/3Ta6tkKSdBplUvCdl/fa
qJcVkRKbM+dFbcp4N3rgaUtjci9V6GzhKVZtyflxSCyoCSzZsyn/2XowBzmq0wN9b5tZtGNpDflJ
QZf1D5JSZtSBjrI0oLXLyx2bTuyiuF74BpX3/ATRUZaDPW6ao5Y3kftATvzOxp+Mtq9MLk6LC6K7
qsKh8PMWNpTHODP6v/Uoa2pU1tQOxWW6VLd3b+3IACtSVZwy7aElQiWpRd8OmSh9FK5C5sW88UOg
xFqy68vCvkdnqPjyBwZJlHBikqTJXHS9rLmdK2hKSz9yovyMiAHSd3asorTYtBeepy0l49UFvrK3
OJ4D+jWZGRalP9Q8e6yQTaT0aP4m9i5QyKrcjdqmvGTLV56yPdVGdDiAVC589dRyXMK2KX1HzZv8
0NjIb+3b0q3/IGAiQqA/wWgxc4Zy4a9ypWrsvC6kgONHTVf/lWmGcteGeflJTN77AJsvp1LCfQkg
oDvlvbu2NAs5VoN8jG/QltaPGcCQn3UWbYaAa1sl+QoltR+KuW/a3mGRJDH+w0+cJvyUl3XwJZnb
7o6xvs9F3RgbQdGWucVGDcCGwagmpd+4VpqfemjQd2WhKSX1fwTADrbT/kHKyeiVFNnk9LN3i9CE
uNmbO90s/Ia01Dw4iWOc7CBv6i+oiCDLcvuqrZ1EahI66FdwdbT2r/ctUooaIv6h9LvAcj4mShdD
oFdX1sYTt5LYEppL4npAC4ykLMwMUsStnazC76rJDtAQi9TunFV2fa7IXB6F1bfBvgmiUmXyCBmr
24tc28XX1hdvnuq0MlxxCY1mQ/0UQuTenvJcK71dCj2CevAqNNJum1z7rvKDSnSrbA4uXFjRINqX
J1rhj12eDGdd0Yb6VPTqFlRx3Q6ZH8OCsKMuG4G1yCnokyr4kNEq1b9erA3VR4/yzzupYF4uuGSC
QaFDErEuBWATZ5zKOe64CXWcK0ioNQ+oq52yrHA+RCUqQX/w6HD4ZShLGkSL9fpgNtUcKGSBpW+O
AWrR2RCUhynM5rumFp29jyxvC1u2ekZBWzC4AEiRdt21xaJGdrVuldJXlKF5cMu53RcAw/6baQue
ua3tp6pLsvtR5+W7fVjWok64ov+v5cWVR9l+MIYsrfy5TdyjMg7TXaa0cOS3RXSG2bn84VWBcvgD
o2BOJc6e2vbSz0DiUyHZ3pY+nGvwHilN4O6qgYnohFDmoOLGu707mFtP0uqBddBgtXn/eBQWCW6V
DhWd8hCH49I7OStd6rhHCbLbePpWv+krO4vd9GaVikRiE7QM9ZFR2vhfuOE1yXJFU/4Yt1n9lIZC
PN7+qGvBpyQ6p6RF+Alm8PoMxbCjARmU+cOcK7C3w22nnmpjrIxH2FmtacOtrpozoOWUlXtSlkXg
QtbQdmPjpT6cK7ryT98yxPykdlZl9zvZLU7+ur28tc2DQUyl/8IICLis6+UJc+TtjUTBlFJDoU7T
MgLCuvHs+Xzb0JrHpj8gR8AousJIeG3I1mqrHBOSPidFkE2UejjflcwsFqeKqSzmAC2ju/sDkzLz
o9hL13vJ2T7rk6EijZv7ZVvl0bNnAab/ry810T6EoneHfQZrW7MRXyxxZy9ulRWCxWAqF+WRxdWn
h147auwoP5JmDq2f7QxM+EQ0lWu/NbMvZwSkskw/dz30qs/ZkGmoTGmNMBCpqM0h6nZOybDYuanR
hnycCPa+3f4qayeMvBS0tyOZf5c9z1bYYVdDNuybVTh/QRVk7ndTkk33Ye55X27bWruy9IXALrEL
1EsWp5nsVxSxoWR+x/Bnc1CjqBq+6MJMgp1KJX7vpcnfrjvn9obdtVMN+I0rxALfAizgcBBEIVza
HlVo7ztT00JBbEkdmy2Y4dqxliEQ1MVytnVZ4irGRihJNeV+C9NWcECCc/pPizMVGuGg+NtqtWnj
Hq0tTXLMUNOAkOlNwdvJ0DcUU8yhVnIxforE3GTnpnSLLZ2FtXMiLw9KJLRL3mBGeMGsOS3ISkWa
GdGu15q4u3PVqWtPbTShF3r7qKx+SGgquaqgVABtXvuHvOrjsreB1BViHM8x1GAXd7ZDdxejbe3s
k2gcgz/5lDZhgSzSOHQvr002KcAyVVcKX0vQJj3OZUA3xATj/vsPloYMmgzoOJPL2lqaV3ARC5Jf
WxGIHyGVWWeMYpnxsNfFGNkH5KY2JUClm1kmpPJjSlJ/OYayuHp5iszTBH2bPzqpOFhqgkgW+krt
wZndiXFgVNEegdsFd3mSVh+pq1b/3F712t0nDaEYK4VCaENff13LGfHudAx8NU6LeBcIVasY9hUh
o1MVcCu1tWuIOmPH/n7b8NpJAtLMwkEA4+aWDnhKeCZJ/n23VNQjwTo82HYvPPtAM7j91oJgmzeC
hNW1EnB5skYlaV6v16pWldGjGJT7onCG5JR6jMc+KOhyNj+VZI6gWGxEUNLzy7p0K8hdt40nkFg2
PMLiO9dZZQ0SfOrPBhWB0Epy5+IBnQCd42bFX6MbtcauN0DSbXTD1hwETQV6/kyevx1SUe2ptSel
peKeQHF5LKO0HS+ujeP7zKBOEm2VqNcALFIvDYZNsGyoACw2tmqhd3bThLp7gxqjNUb35qBTdVdR
u32MnCb9u0n66CFRnea7nhbhIw9T/kXrJuvT7RP29pPzflI946PT+eeBud5uDWVbZwY06CtBW58y
Q3EursiTiDEk+DR3FZgSRgS8sf142+7bk43dFxJpnhvGIxbBWg/6Iu4dN/INp6/OemYGyZGLa4l9
Fnez3Ooqvb9tcjmQQTgjbTI0Q2NQDqks/IiK9FKvQRxJpi1SBzn5ObvTKYoO3zzFaJodrSXbeUBe
vM1OU5D+Ik1ovXCnJ2O1Nab41qXxU0gAkGClafBmANNxGK63EJH0k5rMZmZS5nc1xHP8kNdglY/B
aI/irAx2RIag5O7eEqnpnDe+h1zvtV/lR8C1wHgIVeK3FO6UBgorp6HvJESwkHaX4t/C6Kxdlbb2
0YmRMZCq3AkMLOrkx/bA/5iFUJuTpbSbpEJvowHJ8ylpX+DJBDS8cDyVPgsITMfIn0fXhhHDrLT8
RC0PWsPb6141JPH2NPYpiy/vXjmp4Ja0MPLriLleiI3TeDhlTtZs4Wo2DC2fjUZvbKtOagwZXn0X
U6SAtxkKi2pjI9fuEqgdmPMkth6Hcn2H3UZV09QdY79N4ZTbUelS1bMJGdhwqm0m/WFFVGv3dPsr
ymRxeXh4kijdIrAjVdeujda0apUi1GM/hIAkuoC+G//xtCz8gFT2mJ1BVUTjzhjm/lxMtZ1u7OGK
A5UtG6rTkkcTwdOFA9Vjq9OMuo590Xfld8eIhsc+EqF1GkPymF3WRjB0h2Viz8eEaq2508Z+sAtG
HVztNwKpoj7c/h5vnxB+EBGRITuP/Ec62lfVbGGqSRCgGeYng1V8z9S5odci+vlo59yj27bWDhak
77CmUmTCpS2uStRWWqvNSeoLZpDGJ+hgdKjJm2b0too/65akOAYV+hWgJUryqYhaVhWa9nSoQM6K
/xCiqLa6Kmufj1iZ+h3QAv5c1CaSTG9rR0kB9+jZB3WMyr+UXvw7zZMTbhydtSVJmmRiWC4ClZDr
jcoCmO/yzgI24ehDdoQVtoPXnL5Au4E8W/PxsAoiAsODAyxk8dwgulzUBRzwfhxFzvTZK4cs/gmB
VZzsKieq4g+pG/UBQ4hq3Z17RYTPYrCDLRaftQf+9a9YPPCq0SMFkdeJL0Sr3vVuBiNhTuB8EENj
PliZpV9AVnT9/vYRXTMrnYMUOAJXuARsJDRxra6KEt+JhiI9hGFo3sPPo34FZ9W0u7mDv+KRadl5
i0Z+7SBB4Q7mSBL0vOkZxN0QlVatJ34MPv4CmJL4RXcQqpL89vYWpHzVGnX0lxIEcNxFxOpFE3Px
w5j4EJVlx3oavS9eXE2U8MZ4oxCwdpzw7mC2JD7/LclAX9SmVaUJg1oRTJIIE1Rix9RpkuzDNrT0
fesYgHCrFFHPXcjc617VItP9fHtf1xYMK4lMSEhJwO1f355G67q5ZwLPdwNYl/bqGGvVpzKPB2dn
9KXhbGQja08bFNH0rl9m15evjM5MmhgyntCKQs/v3lK/Dx2qCwksjd/AdCcb5tZX9//MSd/xyomH
tTlpc55HfGMjbY5o1znep2qegVeQ3MZbr9jaJXkpKUnUuIx5rs3lrXD1RitD30ZMJ3vMdTVo4ZpE
Vyc+N4mn/O0E9WAdI6Wxq43ne3WllCgAdPB+vCmd8QxOI2NRwPUte/iM6JJUcFGq7OAWkEzePjOr
m8gYNAOHcjrhTWF2GsDeNtiKam3YI65mXeqqU3fA9KND5IzOuxvYctxCBbvNMDB0KgsPr5jxBL2c
EvqzaRYj8tB26B2UuQs3HPzaNyR4p5xOYYL3ZOHgnUGAt1e6xG9FHT8nTZPLoouS5vVe6Hqnbyxr
7TNSegFZCAIXwNbi6nl5nwddTbg+0n9CFGo2rZ/KVBpH1x2S7/NobL4dqwt8ATS6PMlE5tfn00gp
htqARPwiD/tT1kdetVfSUsBHChvQ4fYpWTVGY1l21Xgwl4NsyBaEJUyPkR/pRpMfIVosp50Op4mA
KQ+2qtvWVj8mECqE4qSO0hKtabeWQMHXifyBFsUTEg7VkwZi8wAKJ7H2sRoTK77fIuVHkE2S856s
9/pjakznoBhOfgMHcAHJj/jPaoL0U1F3w1Eb+mjjc64t8JW55cvU2LbSlVBJ+yUiWYdiHknj4MQ4
kh/H/81UE37/yfLkLJwFRPtNg7IbGexHGIntg7/xF0C4J2uykdsrOnvaBZXV/4Grpj1I1ZhgUYpf
Xn/O2g7iWqOx4Pd2oU37Sqmnr20qAu9MpG/c317cWrLDFbDkFD5MIsvKgQ4V1TBQsfAzrVaPOjW/
uwqY/cWOVE/ZuUZbQuStersZSaCft02v7SPFTwaJmbEnbl0cG8TwMhW1sdSfhPFXpoxqsrPDNr2Y
2oiGaqhmP27bW3uTqHXyYfEw1FoX9lA+b61CGRnPcOz6N6VVURzyMi2OvV0ad4Sz3p0XNPp8vG12
7fZT8uIfye37ZmYadhYm25wOIGU36vfjQCFq39gMMRVJpeQbd2PVGGkGxVw5dL/kixNOidC5GmWg
1PrWZwKaG2I5fXdsHLMbT3+wMrCoZAKAZoAQXx/UTI0LkVgZEjkhoxIwreafXCWjYdRa0Z8EFC/4
OyAzoPuXE475GOZzD2OZPypdPd85qAb9tKuo+AipkbUTE6oJO70PkdS+vcbFIZVQRm4gVTXOKKnO
EviUEpp6lRJRLxKzetFL94dmthFSFvPjkFfpRiS8OKL/s+bwwkuCNiDSi4cwTRRwIJbIn2x1QHU2
hJBZ303o7wTHSgubfcvo1MNc20a3cW7eGmbWjS2kVMrBZ6joeivrKMjiFDHypySIpocwKb91fOaW
kZdAu4vTkSCgysb3tX5ZLXVCutqAOMC2QMd0bTRngjSwirB4Cl13AvqXGV57ymJzxKtbgYH239CW
G/u5tlDgcjBTwbYBEHex0B4Ndj3h4D7he7WTkbXenWoguhUivPaxnexsD/f8ltHFrXxZKFQxzHaT
4hC8LYyGUT8xxFMVT/VktMc+njXzGIbd/JSA/tiaqjb5aq/KV1RdaW8YJh1dLgpaB4tb2dZxALTE
8o6hBr5F8qYHDOfm6riVfy+vBoY8cNMU+qkM8bguVlUbWpD1eesdowDClmAyzc8okfc7KfH1LFxR
bryLq/aI1iSPs0WWuLA3JLqmDJXjHZOyck5twcksyMuOgHjGPQPdG+aWm/ayPPnqy0yfCtHidGr4
MzdSdO+YuVX9d6yI+lgJOz5TNt6auV/ZMtBqrAstFIK2ZTlVay2GIxsTtYS8tA5lqIt9oYt3Tppw
MGiU0mSURUVwh8sOp1UPSWAUo3cckS/fhWZpH80IRQVdK/KTrUDmVTK1foaDRz/edqJv14dl+U5A
HcHbu+TcRKsw1wO79459YngnWxs6FPzCramhLSuLg6+HHpiJTnhH/Jh2od9mnyIboYHba3l7CuVa
5Pkj4wNSII/Nq0Q6HTSjKozGO0IEK6UWB5OKBcP9riW6Yyxab3fb3tqqJMaIqoRspy2ZZZhwqxsT
wbxjOzvJKZ7JZinu6afbVtZWJfG9Fu0jtAeWVtRArRqRh+6xmV37LmWwLto1euHQbzcmImuwKO9d
lwtHMSBNShJS626JOlGdOehGoaWnuXfLJ2FP9RMz0Mnh9rreXGIiBbQwYKPBVXHkF7sVppotjBQp
rHrW671q84aOTZEcwf9s8dK80UOTel+4W14z+EIgRlucP8WuFKXVURRqwzr5ltElPVtep8z7XNOd
v828Ex/x//HRaN0o2onSCp6F3dq/w7zt0CKCedXcOKvLx07+IqYjQHLxjeF0X6y+mjPUBoIhPXlR
m9/nRls8jMRMB7p3UMrbs/YwQfG9kcyvffLXRuVRe31B4rBsKvhhTpDZNiehNcEhUID39wmK3e/f
XYZKyaihEJHk5demrIavq0SYMqMyhoMG2VNUucVUUA1Oii32n7WFWTx4UgKG5uaSarIL0k4xugzl
jzZmvJpMwbWpRLqtfQI0X2+xIL65kmyeTMskUz39kCXDXY/iyCTyIj0xnBx/UCEKY1IIDpYE9oVT
njjvhBJp8rAA6mFlsC7yxEpH9GrfwCQEvanzCkxmrcNOOoxHeDWKQx0Sld3et0XSKU0xSMBgCyGY
BC8tbooemXpYeH1wNAsndL/1zM7md1Yalc29mdHW3Wcoj+gdUukWuj99PaBEdvsXrOwlCZKEi3J+
aCwuAm1VE0boJJ1y1IPB+hU0dqIdxtyoPgZWXJYbTmhlJymksUwVcCoAtEVCr4Yz00FCJZJIyxGA
SxGjuCMciX5PumHw4Cpr5moD4vj2G3MxyAMJYAAaM3R2vZ1FlsIR5Mp+/5A7ez2fxaEa9O40Mxrz
kTPbHUTYRFCJVOHGcpeWJVHKyy2RXUMm6hdxmghshKLAuVxytB3msxSV+Dv2jPYDM1tM16F62Xp7
W8+bS5JGcCa+b2dl+1uOR9PWY3IRLMT1upvECZ0AodCLmrtus0eCsv4XURPj2NNW3fCv8u96HWq/
2AIEjEY7zQtkR69tQbjWUlSI+kvY9np0bHqoQ2ASnur7zIh1cfDqNEk+u3Y43IukCJ1HQgYvPN9e
8NLJ8yNAM4FZwwGSqi7jVCNSsjT1kuHClEN5F3h6+MlLJvdzUrXeJ4Ah4mTluvf5ttHlkcYSU+/k
b/JwyamZ65ULfs3sVECJohq85m9mtSnmnDxGncRRSbRZ/CxwI9H7yu1UxK6tyl/1ykW5aWToEDUP
l6FJ5vS7NjuZdRgAO1o/TJvZ3j1p9fD19kqXnkLaBEICb4HsEpOoXttUldLq9TabLoXSzu4RrqG+
PyCNlmo7N26HLf2ElQ8LdIVo70VnjGz/2lxfUdMsBm+6IMFmn3tLhN9Sk3e7n/So2ndTEm+FSG/P
DxBoWgmwCNpEY0tnrGiqV7tRPF+0GU+xszQBWqtuhXavhqpi3/U8Bx8E1AAbPYYl0EHuJgEZaEuS
HnBSy14/kgmNFcTTcBGhpnxzm6DrdnEeO9qhmYuPuls7jJcBDPwYtIGdnBoz0r4FCgwu9wAHxZYg
5VuvReSG59BgVqcMuhwh8HpTlEUfjZc66cK/GA4OH9JS/d0NpfKFS+U8Q3qcfOa52qowvXUiMmSU
HUd4XKRCzPWOz0mXt7VSD5dgLMaTHhvhIQTH/B3EmPZYRFHyaaC3/WQGc/usaDb8XrcP+OrCgddC
dYcrg1vi2n7QAxq2HLaBulb/BYp5r4E5t4fLAn4Le95HYZx9r406+w2WsPx+2/jK4aNNR8uACB2c
+5LuKoItswtGFp9Fs3JEfyZ9arxRZ+Z76sVhsESLDqDabKT2q1ZJ4iRZj0S8L96IEY4i6B6c4RKV
UXycTGe6OOgRHHQ1rRqK3qI44zO3JMCWKD154KHrltTWpnyi3hSgNTWyBEKKwBKg7J/kCBwoqriE
qjPyPubBGB/7cgxPVmo9KzLy01CiO//BBwc7wJNFHktidL3btMLwmlDfX5Qo6H96MFxFkRpReafF
9zmI4vqzUCLvdNuoDB2v30kWDqha5iGguZZjJVCwiFkT7siD39hnBSKOagc5ZvDrtpm1bSWspA0L
DQGfd7GtzKVL3ukMUu52bPBezgQhnKqo1X7UYyfcG22qPU8oDFcbccDKGyHLia70ZxAGL6+wOWVj
kMY5p9ipqlOQi+DjUDdfizYvNk7u2mXFjg2XDuVaUIXX20eKqHZ624+XCgGVr209Td/0MnXvlDDT
h5PjTN1zqDceuRcjwxsOe2WVvPWMrMFLh6tc7mIwI3FJzXa66DCy77hAw0Xvk7J5MGZN21IXX/GK
VGdxCEw2ULNyFk+9EWXuHMbtdNGaXicHqYxDZAr9nhQbSFGc/9JV1/jPHpOvppFU/777IL0UweEV
h4YOBtLrr2yTxM+95swXsw+m4ERMyTzZLq7qINyPU+dFj0Ufd+rBAdi6xSeyssMw6wKEoVMl1bEW
kVVnJAwjpiPPMSI1yg4luWh+NOcpBr3sUltoEmSnVaGo9S6J+2Jr3vRFNGlxV3GLDGKSVSNyuvzw
nZkGQ9Yo7LLn9lgqPEs5hAaTwk+FHs/FflCmrIz2NUDBYg/BWajeF7OWVAcKELYO7WwS1UdTks//
rRZZXF/SOCsPnT44ar/xdK34FciIgSmg3A1gcxlBzJL7MDb08aI2w+S7ZmDuHbVO3tnfln6bfixz
Qwb3jjhwcRx6KxOWFuXThdJC4hy1Wc2PpsGMP7MaeVKcR6tTN7K3lePPQIgUj6eZR2IuT8mrSBeK
4SpJ9Gm+eJSF0GVs+v7DnDjqhwJa62chtLDYgZlq6/tUzcTPuFGREbl9CVauOx1LiEMAZVCBWPYR
TGbuFWElKj+hZ5pITbv4a4AmYA1zX59l76wayW+M5yTuBYOFWN7iXUoYAQTtm6uXzC6np8roUI2e
JDHlfRHm+Rb4auWlkPoJsJS8WFsqh6HJEGcBxGoX1wiHc+Ka4+cYTuHvqtGpd6M79rvOS6eN7GVt
TyEGJMQGNUhrduHSeDHHUssj9ZIgmbFvG898aKsp2mmVnh+BvkEYCPD4k+LG1XNg1OHGI7y2Zih2
pPTVS/F6YT4anAggr6ZdKEI6/+bd7DzSGYoeskrTyj0RdlQe7ElKbdw+R/LvXToUQg0uD8WIt4Ve
V9GjMG167WJXxhDE8DjMWfeh4aWGDSBwFWHu9cqJg/9um13zo3Ba8XrgGHgpF5d2NNQi1hUuZqSk
xgEOGuOLO6nNXlOY5YJePDk2I91FIxuzjZGbtTiP1huXlgYjBftlF9dS6XYkQztfespX8b6TV6el
LtBoztfMS7tkl/SMhv8l4FiKHumdA2hMmW+HbTDQ3q0/Ju8wjUBaPkhUwUC0qD6ZhckF6qv5EhUN
cpopImQMHkW7Sa2GwzQ0YjeofXOGn9L7P5xdx5KdOrt9IqrIiClhh94d3Xa77QnlcCxEkoQQSHr6
uzijv0O569xxuwxbSPrSCmfdQRal4bFfqKj9CLfzXsEHWN4uc7j3owFge3mpQXqfdiTBm0zeKn9Y
nYofpjdeqRRlJ2ZNVGVeyoE60TO66I5ZfpUvaKMEG8WJ/Pv2eOc0ALWHQhugAgguvja2ahEBO7KF
+EZQBjsl6MzVuG3cVkEBUtyGvQ+O/DS18oND+M6uBAQFt9y/GL63EO025ROm6/Zic0/5oBRzu5Y9
Oju05imZEmh6K/gZksaIqosDdA0/+N3v3OroQWLGg2E0RH5eV/uRh86dhiTipbV+fBCNk8VMwB8l
Yxb891x1Ny7BuBvyaPCDfHUCY27mFaM/xDB4+16s6kA8w4kUxYYL7yZUcDItlO36EQIPUSSPf//A
755CYApwDJHEYaz1KoR6E4+V5wf4wsHKyjW2yW0Q9D0vCJzlr4zHZQUigrhLxhgltkFvvUgkBzPs
7+/x3oLvxqqo94DpAsLq5aYffC6DRO2bPg5gsjdZVlFhQ/jTM++Dn/xOOoRWDpopuww4sqLw5aMi
GNFosKL8C4qt8EGmg6pDFgQPf/9B74SxF095dZ9QOQOWseApSzoEXxczNM9TFpJDMBNoMwaaPGZT
M5yBsZqrCJ4cX//++NcHFyxgbFH8h/+KOOGifvkjkQmyxBBnL/3c5DckG+RzL0331bcj6xBJwnwq
oKocf5CfvP7V8LeC3w8mIygrYH7xevgzYuYzh1DfvABG6YBLB1InLyIm7bEfF6ErmzKBRquQj3Ih
61wNPbpfH5BjXm+l/R329BOEC1TTb+6sPNhUbvsgu1jSraA5YGYaV8HcAeUx9Cr7j5Ar5J6YZhKI
BgE1gE7+61pzyCEYDQ5fdqHI+L+MYyfLUTXjJXX59mBh7AoiHflI7P11tvDvQ9HlxVrjM6ev72VK
dCfiaSKXHvijMhfEAt21LNkjj/v5Frqcmar/64YC9Rmqv0BU4/Mi2X+5oaRQ+HStIBfbgHLt60U/
tMafL4n2FKtmT/FHqPlP7oNI8HYf47H/kjXRcoM56KvH9jrhSTy05EK7MDkHkYarNnLQ/EG3OqzG
yWalbTLz0XX0+o7A+u5gq30svLsTvAbR8GhIoR2fYw+JVEN0JmvzvBrTGF45f1/WdzYrHoTxAKDx
cAl4XcfGs24WCrnvy5ihAQPxdH2QTRKeR9COP7gS3n0UwBG4FGDW8Ub0SXEZs3zryCVxur1RcxKC
nyZFuYWUf7BZ3nsU4hkKY0wPCWiWLzeLAskrA+8xvwidyJvAH7YDYFDJ123NPnJ4e+ck4Lfs898d
H4EBz8tHoSjMIXU/5hft0fVudhmOH0S4L1tD23slTH7++wd7b2dAAwTIcXSXdxTIy+eZgEPjLZuD
S8f6BcB/1/9qwnb9YAHf2/aAUWLoiwbUjod9+RTwdgAzQVZ3IRmHo7gdlQLSJFuSswCZtzlGSTMd
14iRj+AZ+5f53zJk3/i7FN+ON/m3TffywVmjgA7VfXQR4RK4Av6J9iqG1dlJJV7QlAAghscx9e21
hlO3VzbJ+CGG9XXy9+8rwLYIvDEo+byBvPAJeyenaXjZtIzBFIszXs0DHw7zaFaoPqWDQJbQsaFw
4YD50t+/73srn+3Sh2iQAgT9mhy84TqQcUyjS9Yq2AQaMZ/WCQeEee38aJlHCgUj4A+Kv/c21X6z
7j8abPzX5wXYGw/trDa4RJCNrxjGdj/ZwuW3v/+0N7keVhaWX2gtJztqFknfy4/rT5y0gM2Hl2nK
u6sJQ5o6XRQM1bwlrDFjzwBt88StpDBhHxbreKVY/pGQ8jsLDDPEGEuMPQZ1qP3u+J+eTZhAtsyN
eXAxSbzGtIZ9topLCJiMQTmayPRLvWJ+RcOSrxPOSPn3RXhnd8EhHH1hDL+T9A3likWrXlPlxxe9
UXrDRhJ8pnzJDi3kqpbSOjP+E2WTVxGiP+pKv3NVoaewN/dxK+4f4uUvRzzhyvYyvjAGwsAJcnU6
KRU4Ns+RMoloa7lsfkg/uEreuYshB4NvDmwMHkteoX8aKnN/g07RxUCmq24Spz6B50BAhI7S09/X
9p3LA3UMapmd+Lk331/+QMgpULEJEV68qJv4YZnDLa3WmYo4AcAW8pRli4Iiudtib2KPEkbQ52kT
ufjvpwn6Ifi4WGp86NfrDCOJGdlRHsIaOR/yYmHxUJNMxO6DrfTO94RgBr4kXE8hNP/6OBG7hUTF
LLosLKd/OBpSc+ESqWqqyFbodv2IUPzO0dnB/Wh5YhyHH/BqAzkCfSQeTtFl3Xz3Y9h6jAGVe2Cr
IEegi7dr1+XjB+24934kzouPML4/+DXeKQ5XDVPgNroMCn7aZFtj4I2AiQ0SHdcojD8Cgb/7PAx4
sYNQgKP/8XIPQVUN2esKqVTWxazKmtiAjDVPJYQ4hyMSGH3++5595z5AcwN0YTwOneR8f5//uY56
RIJOO5FehmYNIWuDnnFuvrWtJbqG6XRg6KlROYa9EJ9vPXPYoJz5EcjznYsZXX/gq3Kwanchs/3D
/89LQIyEi3YZ0guRMRGiDMagFV+2UWdIMWYm/euk69Y1rJe8m7rPAI5Aya9UIbe6GBrTf5T+vl0U
lE2wAENxg87vG3lLk8Nlw3KZXiZ02IeacqWv+i5ZSxrF/UMPFaYHovr8iUTT/yP849mAd2OghI4I
APMv18JoB4oQNtdlG9xqSsQSqD5Szfus9Hwu1uuNLGwt0X4LaKGAdf/n7xvi7X2JzQ4xHEQmzL2h
4vXy+S5ceMC8Jr7A2pzHhZvG7biOLu0K6UfDB1fV2xtzf9iuNQkgLPAU+8v874fvQkTCeEou2cRs
Tbp2OvSyzU7Rph6RgDRPOdyV7qaonY5Or930wQ327uOxxmh3xnsL6tVaM81EAnOl+ILn2Wsg0jBJ
G5Pm09YG0HqwjbhtNeCw1ZYNwhSxQgX8Qbr17mpDpHhfBdzUr2dTOZTDssxlCMfJOH62/vBJhRs/
M2M+OujvPQnkUmQ+gK4ge3910GfHO5m2JL54sj3ByaH5RVnsH+LVtP+xowd8yI6YgAAlzEfwZV9d
YQi3coKeUAKoSq7EPVSXoKR1AGpgNPdjq+HVWMGeOH8GntOnFwcN3qf/voV3jx4EP1gyvrEGY1Hf
DYlMk0vvtugyD8p88lupi1bC1+nvj3qbue4DPyC6MTPZbef2v//PBu5tH2m+5snFo9BAK8HzBnSb
ptH09e/PeRsWIHyJjg764ojqb2K6g1GFiIXMLqiX20NAzAM0mde26Bs/KnjjPmpkvbdb0DuD6ACu
P3R4Xh1MKhALpcbzmni1plAqQjW0bNN0StdJfLBh9mP2sujCjwMpeG8CIAi9npx6UmQSZU524WRI
n0BW3+ZLDleV8bclJp5/hBt0y4u5WXj8QfR7b1lxwUCAcR+ko9X/8vORRW+J3zfpZfYxMi9I4pFS
8CQpvXHo+iLg/c///h2RKuF+xagUZ2SPPP+zX+ZIhoRTkl4gVCSWExmiYS7iZaB36zzmWw261Ee9
svdWF8AabB+k3YAzvfqUq1xJtFovRcYv5L1cp/XUZjK9S4QeTo5RX5UDYdNHfcH3YijuM+TDEbKK
N4YxuDd7SCFiB2VzLMoFqEgUrHM/XHdMdFWQLNbWG7RoHo32/6PxA8I2OiLARsK1A6kbgunLVQ45
HLpYy8hlajxdtm7waja27LBJH/558Cb8YBu9c1pAnyBQJdhVcd8k/jr0uQp8PA9N3eQMgB65hirT
+H2LSPBBd/edHYvdsysE7iv7prubGRSxsbTozKUiquFRB1nEBpQQNwQr2EXZR8Sid5+HziPSM2iN
YST1cim7dWjSrEEDclpWCV6yl9+6dBQ/nW/V7divH8HC31tK9JKhTBaBkQOq28vnsWyFLbdnUwAs
p6lSZkE07gD8NJH1PoL3vxk1Ir3b5Q733B50Omhev3xYN41CDTnNLxAxTw7LyLzPI+lgvjpJe+iS
eS5jL+pxy2Z2rQLoftIia5LgK5qy0QewqbfHBa+yT/x2ZSaMX15dDClDjo05SI5wBXlbkI/ar5NN
grV2bBnOaWCjpziWlB+gmTD9+Pul9FrneE9zQeoCCh8GEcCYRq+iWDgTGsJ2Nr8MLvRBsZ0mVWxZ
rn4on61DYeJxPcf5qGuv4Z4uEp7BSTDJl3iobLySrxO8fu4yj3x0jnFNvbq9oLCGZBilyX62MLN6
XQ9RKUTPZw+alEEIgBBP+j4q0R5blrLt6RgV6dj4Q7Vamz3MCQr9YpmtwfRQwxYPqlLbPFWJl+sv
MBZOolq3wAGUeaRRV0UDT+YqDSAD1UDPI6kdpKmi0pgYhryQozIVeCfWPe1znlMgBs8rt6TpIltC
lTQ0S9l1OYRryjEOh0CXBiJSVBebG4POlataWXPbOX/qv2LaNa8/qB9KdphS5Agn8Fe6VhWiS5Pm
ydPhvIRFM0aZgTzM4FkKFx4yz9s/K98X+ZTadfNS6K6O2/Y5jmfKbgzcn/Whhf2z/w2tBW7vBOMT
O0ci9vLnZGszcmp8iyFioRACgrXI5dqoIwc3EOZToaP5eCXmYYVIdUdTek59EcM/ZiVNcJ8QCcRr
L/QqypZRk7oiAS9LQDHQxwq5vnf/aObbQRdB7DpxtnMI7lZuycyOim5yvLZErPFdSyGrf4GncsyO
YawGApnoEOpbBajO40mK3B/OExin5gugGWYsp2CYmzrMbRpDzG+2/YkRtHrrCAYYtoDaQ5IcvFk1
pIa1QjCWGP9QCYcWGqqHTQeh+w0BoTC68bYE9s2gAQ9w18oTO863ngG1rlgJ5pH3Ok1b9zvx5p4d
CCxL2ptFwzfhYHrPXx4yOg3u2KfQZ65A5d/ZVMEIEsEF6LaVmjPgry4v52Ew5BmOjNz8g7G2CaC4
nqIyvBpSKAD/gkHCxEW1LZtlSb2Bbx2XXMIcVhVB5OQwFKSdaDsWWSQjHZYGM7ZdIZmDs/Ul1JC1
g0Nz4y38Jh+saCr4hi1sKYaIU6+DUhGUra5dOmG85nGzbKcQpCH8MzcwLliJiVDaspvGLdl8wzxQ
0GBomtpoCComp8CdDOZZsGCegQf1bmm0D9zLfAG7vS2RLDD5FUwyOV4FENnxDmiXaznU+eCt8TGz
XQjRfhFBxhk63HFOlq0IrNzaDRxhB2RdNc44pGMxqUakV1OegUzsMCThZwjgq/w+ECzq0jLQMNC9
XRtK1W/auJ6V0PboVFC36aiVKmGNDdBPnMu0h9py4+FiyrcNS1xiLtFCcDngLeZ1lU5cMNVJ54yr
Jw+I1MJoL89+eFAj2vGJAb+ZV9vxogn6JS92utH41CvP6HoRAro3OepcNLjHWfRP6MkQD/LpzSIO
TmK4F5ZR2KbhbYYRp6uaVcXhtU5SmZwtyVBKVQMHgOQY2maU35sRQ4KraUyJe9yGVZq29KzSQdFt
rqe/BZs1YD1+0LAc+WwnfeeXoeen6gj6/QTUk5dxuNc45/wGdxXRVJw6X2b6DGpYN9wYX4X2XiVW
qQ1oV9rkFzPTxBUj77L4d89DWIcXfretXcGi3NvhqGvmN7+bePTsj0hwMT9B+dOIqxmyhv0nyij0
XEDFodDaQtcpRt8d8l+FzF2c3zezr/2rFoxKd+m8VIXhueU2a0ShOIYHVUgXKGwcxiQFXgLixWP6
vY2kR38xvc4JEEIYXdZtqDt97IXw5SHUa0iv8HFn8UtAamK+gdeuZ/0ijXsfZwEaSO32U9OpdwdQ
w0g3FIFO1vVENwhSIMyQJfiF/r5PaQGxR99+8poZ/ygirOlPc2ihb9ejW0fvhJJ6vQ1a6a1nX6jR
PGGDZGkZbUbqMp1jJY5rGhh5asPVb092EcFw1U2zWX9anmWdu8wLxegpXYegOy8L3+Bja5lYcUkJ
DwOhkM4s+LECwKDOHZGTPpjFb8yPSSCglARgJGirppzsEpgRnXeh6k0QpZ5czmPI/DYyBnPDp23s
fwctVCRXU2utXQ6DgdjUMzSgIP+wEQSF4ICwM+pjLtJcKJhtgQ9ZtyBcLFkpXNfxsmu2TZwQA6X8
DGEMrp6BlPMtr1MNVePvxmL7IFgYNWUocoBfEnch7OztuSeAoN1maYveJuj3kBDH3NdMeQkp0ZSf
R18z74xnZ+mj2+zGvrQUp/rso0I1J+GFDBDzJOGWFUOcs+t1SZsFlakiw48k9dLtojEH2QVzl94m
T5gA9MOzHcSWhnCTxZk5jQmgChxBs1fBsZeJ1Vth0dNOjxqQn+UTeswxr5Cxc/QmZ5GIVBSAqaFa
ySWAgvcWfe2pnjoC4EExJiMn8B3lDGZJAln0jezgC173K/GipQBimbJqBOXaKyePpEoXi0EaWmgI
i/BTa/WMYCEB3y3xbUNIcIwsTk8UTiKu2J1Q8ks++byte6iOtd+SlOf2KkrNHG+1icZsuwLwneTf
tFo99omueaghfqr0HJ3mOWvywqgFjKJikKkIZeXjnMK6HT4RX7QPxPC1dnHjHVc3MdbWQAyzTEAn
MmXuR682MfxRs/Txhhyd7vwetjDSPfGujfuuFKiYXWnjEc5vpYkXfFN4mOXmzi15ZA/wIcF06Wfk
uVXGJeKkaR4byBYcYIMiF8DLlGmPE3iJ4S1ltuUXzM5AcK3A+Wig0xPsKzIAQfkbt9Jk6oWPQwVd
A5AybeigGz05N8j7Tnr4VHaDc2EJeI2fFJ7Ikz9D27PHbJ7bFZEbdkhXWq8K+Rk1+tIb2/ySTGEK
78E1T9a2zTxRwos4+ZZ0hLBbISbSHwdF5umopx4JuA8NDPCcoeFzALETtn5aNCH6oTBgzfGuOphu
t7lJMjwNcOej5aoJCrEu629GNLSdCaHs+xw19GmOrA9YI83W4MBGPTxGEW2SOzO4rasBAtFQ1ekX
n+dHkF3i/qBtJvW16ceZngJPA7kpGcLo1ThM26OJosbcS0m8/Fsz9QErwBlOP8VoIHufPGhJbr/k
CHOMgAdrVCLta+6tS/A5TbQmwcX3R/27BwGuL4dYxI9q4dE9DJBdXORTmMsLNAT7yu5EoLPPfShz
iMwsXTUGS4pMGMqYSO1gEGlKS23Aj7htaXISoTIxTGEj9SgwBWAIClimf2Yey7nMAqjLViRtNK14
LNrHZsWGLIPMGx8Zl+J3T8jSHMNcc/vdjVk0/LYOKp+lzfoUu7kVgW8qyH/CsafdMLn8jgRT5w9e
L/n2tIRQmANyl5rx5CCbA6nM0evGa+RJAp1s1SOZmRHMJfL1RmYPCG/Mv9ownIyrnNhYF5DzJf6B
Ybu6sYhol/1pgN1CcZajPDxSYFfEUXbIlsvN8qYHJmCN9X04Y4R4rQOxbc+xh7FVIbjephr2EzQ/
9RxDAyRRjtJjp1MaJZUcwxTbJ4lMVi9xm8E4y8KgJw9wDV6vq/bZMYiplzKkd3nKC70m/qehH8w/
nT+Na5XgTT73kZcvNUJYHBYpWVd75xob5KiiYqQJcF13NmeVg7iBKJNByr7q7Qp9e4yXx7bqZADf
aY/QTJw4+OX5N4TPMak7RCnviGGacU3hfH/2qo2DEIZZNRmnYx8R1dy2cx/Rr302Z1O9CV9Fx26L
fV7aNknmA1Rr2Haj7KwxURKT4j/QNdFD7WU9QhyNcJ19k53j4XnHADKQFDaTn2i0RfxrFK/pEe7N
M6A/Y2T1WIy96ds631K23aOyyLYqWnrSAaopA3cOBYijqBYhmdw3F5+TjuJYR112hRsEUNcimcmc
ll0v9YECyr9W6ZaPAisaLph9h2ZsKvjpbFkJql0rjw5EraWICe3Hr3z2o/Uw+pFwVaaNtlVPeAO3
G9jO+GcD57i0DocZ+p2d6EFHjPqE2s9umzMfrnYDt+XEoQTu4wghxaIn1FXWLJ8duqgAUgChnW+A
9qpgGXXhdSkd2CVpTBbIe2+NEGq3Em6JQYjGfIp5xLAS/ypbhiCuGikVMSiJW5ohgQXt/Fq6NYAe
F64iqP/FRvzDlj6SIAyG1t6kI+Tob1E7T/HPFl90rDS0/rHf1mBBDUdjPErlE2CmgdHpo22APq06
rVEEGchvPROA5HH2Zi96tnHEzDmQzYBhTdhu0TmgepmvRAg7+rIltp8K5qv8EYqHyRfYftvvCXJZ
vzByhajkpK0g4KYEdqhxiqO57FNLyQ94xvld6WnMXMBIHRy0xEUfnSM3xA8j6i00SlSQy7OdPFiE
yWCK0gLCIZZUYuZqKZjxIDfakNyMlWesISUXfL3TfQCYUNAaIBuGrgmXS89ji/sAFLGiQ3+yq2wQ
zW3Bd2Pfk2E9jcqWi/gZHY+cHTgjS1TSUUyylJDWEXXnBDBcEWmzGKa1fTsVExlTCzu/EWHOjeDJ
KjX5aRGHC/mTr4p+m1rIiRdZ3KZ//DmnP1OXubHcOkhRRfksAvypsTeJtyMT/CFZM+QceefVIo/p
UISCJs8bBsJ/WrOOa9nCpcOWab6O33u4uLelYLgGKoDGOaof0U3N2XW+hvcrB4I4jAaWAPGJjkq1
xAzZPrzh46CIoLXwMzHeJoseQ2ZTSChcfE5nFCcFC03a1aYfMg8IuWzoyw3sUXBuN92LyvMW5eEu
zfTDtI1zXjboYlx7K8TvinXUgaplbCmU0ZFkekWk7C70HdtGlzycR1aMTk9ByVCctOXG5zwroK/Y
3k3Gt3ORQojQHVfUIHdp3+6Q8yYx6wHkethWIy9YruF2BfatibV7BhEYdd/WSIfugDQQuKaQCfms
w47zcsvi/hfKMw6WsDfb+WT2s3e9wmEjKAPJGOzQ1hxM4tyq4J5Eroc8gp+v914c97pi1sJgfQJc
6nqDGs0NaBMDilVckBAtpEr8CVWX+nUDeygBaSWPH5cRd3QFtFSnygza/wiWBuqqxUBRFheeyTE5
dfkETVWVzuEfj8FmuQwUZFRK7LJhLldovH6K8WZBDawXbevFt8ZVLbOQ1OvRtMiKnunxs5hCsxXE
CESHViGhr2jKgl9j5Ju10jwIuqpD4xHvQrsUoRlAqnsdGbhlTanX/uDhMvWg9fa+V6CgBdo90cNW
IaNc6MGhOLkB1ApdUMjbJijoDBgPNcSr0hUqrT0oIyRb0q8bR5G9EGoo6t50ecKcfEqKKHFRiNvZ
RQZaeT7wlVsHaGBjFKTKcrXgA3eKIMEhrkVNEESdbrDGewYXwkGgrfiS/s68naI6hpaVYZ9JOHRY
nBs/eOpbRfbKNvkpWBd8Nz3Zqny2kNXxm6m71SuaLbhNGvJZUjuzwxylCLgtED+ykMDdoAfCXfQM
sdJgAJUiESjL0Ts44ZhNES5KGYyF2pSJii6ScVZNobMU//c21hBnEmD5R1CqKwBcarcqcJQPWB2E
iUKZIGjAgxtjcHonmyIHzeA4sQPq061oZL+Ch0qDVRaZ6EIKAUE+jlUwEf82ZWrxEZx9iEMCMp2H
JU27/HcccQYuGy6+Zxa2CSvSJoPmYjav/AH5zwK56gjunoVN4UlchMgGtgeAFxsABCxeS+LkyjJa
ogEqoov1kPQIIbcyY4OJ79IGiF6sSBAewO5HhysY/aSpEjaxn8gYQjBvpPZ+b1z1SW2GOX2cEJTH
kutWoL72SfvH7xa+1Gg/2e9jyDWvRo2qrVhaMNNKB+8T9QjgMh3v2mwx6pb7kbzK1pQ9sm4muuBt
0N1oBOnp4AhgvlfDIvGSk84CjumCbkRNp7GBzea2dGVnxJAguY8weYyRx596NBOzEoLr4OGBEJ42
BfaW4+WIhkR7AJxt4IcYfSd7QP8QRQuH8WoBH0+HuM7Xpi1jyEUvJU3A4a2RXMzdZUCfmdU+Jir5
Z391Dfqa6TagUIQMs908RmoJvUvU/GIZ+zrUfveQMi/2zyFOzFaCGDvpX4PnAxnNhznW14FEi//c
aHAQTg1zMAnNkQuICpa386OIXIe2C1SaALKYQomuMKrkpZRWZajRRRjfWEzTg8JM0HgA1jpNwiM1
Cl4QdtUt/smSxfSMXMT4JRk9Zwo/gkJGiYEpZk3BBPOkkzBQiCsJS8DTWdoYfx30tgq4DW12vPE8
Ny3VGsc4wSEsrvyT3wEEyGaR9kdIoXcdxiDAHJWgPPp5iYp8ZQUG7K06jlJPKL/yeUues6TL1kOm
0A8qh0V3Y4F26LL8EswkGCh4qD3LjpJsrCaSQEOzcGRiBBvA58HeDv43adLus0NN0z8QF25PgK8x
UQqR4lHTAhuMm7ZDd/04Ue09LujwhoWcx5lhArXyjJer8wKQsXiT/olDgQA3Qf1lLCTLUQJPcLrG
uQe0x6s3VEWmdKEKzyJfpDxOgF08UWAux3KloHPLMOHu0CR6fpr7vF8Ki53WVQPqvRHaIxjo1Ij0
aBlGXLVZHWdjdjfC7wUHuN0W/9CnA247XPeiznLm9SVGC/ZTKD3y7FOPdFeEOh3ch1KOyG9CJG81
2MlqLhBVZHSzd20lDACtc+cMgKxPDJwNVW2qBWS0H3EoD4FbITeOI623Mm9R+55BQmnupb9QWWuR
BJ8Qc3NaNaM/PatNJ7Jwu2zLhcEBNK7RXUXpk29R9GlAt5QVAg7BP/sMjhnwr8ElAAK1FmhHMIo/
UtGGUanTWJ7ht+h0SeNR/8G39/7ROp9E0SMf+AO9SxQ3E+/cUPhzbDCLkJTtulGYIRzybqBdvfRr
Tutu2jgph0wNv3jkhKoFFE8Qf51db/mSRD/jvfAplEP5cEQxMFIMigd+NRHU2pUlbdhUm1j1Nzby
9EeKeeCfJmD8B809KAI2jTcHhe/i0NQILsiqOjWiGaZGCLJc93BcqmERqHjVox+A34yqrhBJb++G
Vc1juXQ2ecC3zSwOczw9xTLjPRRP2l3Ztl2TpxHFTlAS4XSM9DXNdIl3G/mB9tOKvqEiCF8NRDqm
gseuNbXGDX2zn8ovEMBq5pKAbTbWDUYZ7pCi0fMoTbarJCTblxkuQqZi/ejkyYZGPwLHMrVVPC/u
XipEuJpMXLsLQ1PY1iiz8LkYBBzyclw9jIJC+ONRLPsad2UKJYS5XBoZbaVAi2SqZ3j5LEWugSQr
EjO0KNUgUIx1bqeUlW6J3e2od7jXiNzX4KN2uUSrQLGsymZJqm5YIbqTQoDxgF5CSA+xr8yvADE9
rakd6XmFTFhfTQbDEQzmFDRxtqZF96OLeXvQ8YQVnKBbywsuWfuoeYqeOvbu9MwDY5ArbenWlyNE
HkWxaD7dO8mkrKDp3X3BqN1nJabc7p9mRWFU0WGYk1L0jDwaLmV2lE4233PuDVebNy/6mqZxe2ZJ
q1Kk98H2pUu2JSw7ICsMRkvLZCvwiuC+vbC2O/dOZvmBNBBoLhNMjjxUdkt7hV7LthQJRrdXMgZG
vAhnN2/l6qv2AhRSP5dDGjai6hForlANSygOZHO0VKOC50s5WwBOSjmLdu+65dwHhwB9TbRQV45R
bk93kxDp6BcFoSZZJ5g7IR9DJtZVPfWWR+TTfC3WCH6Wxdb2IQjfoJz/iRoCinAfcneDH+7amyTx
2u2K2RWlfjgm9AeBDpNXzCua0OVuy3sDw+oOdzcss78JS9BBJ8zA+KyTg352s/Wawo5ENqVGb8Ie
KMhzT74Bx9PHVO5b06bel5j6zQ/4BiiCvKdHr9q6HERdtF/7Agxh7v8fR2e2HCmSRNEvCjP25ZUk
V6X2rVQvmKpaFewEEEDA18/JeWkbs56qTqUgwt3vudcvgys71lDauX/nUpPOO9db2/dtkNk/wwm8
JjTR1aOHj9RNmPt3U2IIWrV30rLFV2kEGedVTAu4A6Peyr1gOxr6ntsZJ2myNqp3zSRugF7lMH6q
VEzG0RzwIKbLjItw7+mtoNRblR8kwaRI5+liGRYpFvJpTCM3QkykNeb9MOWwoIwIv20SLE/9nC6D
Ty9gDfnqXvypF/ZunkYmRMqb26eQLVo4bo1mtxcxYs1/pYlbmKSsMb/CWS3ysPqxmFPmRXN2FnJo
nQcBPFofZMCwl+u6CK8EYy8OI5ym+GVPZBhS+Dpdw7SAPpH9Cv06H2yvtrF2BRY3pZpt3o2wX3vq
ztUUn67i8TuEea77pNva/Cfqo40wcVsX/LUyzL1UIJfy5xtniU4FHU10mPycCZqxC/cYe3mdH0WN
uHAcVKvmB42bNEycdmEIiO4x0ycPVLJ7nEN9tKOaLQv6N87oA9xXtpwyW089dYhjv5UmzLcjs2sK
2bHJlyoNya4xjwWGYN6cumFse3vQX3A6DSTX18tgc0mwUbzmhWftG5PAeFuWRAbBoo6FHp19k3u9
PnRqYqn4OkWqSpggxNYp8Gr/kzOVh5MlERVPX73INXGDyRdc8BQl2NKH9U5Vg2ZCuQi9JoKJVZFo
VD7m9LI0JSmCOop3ixUU/c4pc+rHmGa5TrI2JnSvYzL96fC2ZqkZHDZPdGZilRePHv/spV1dmnKM
X7dO8DqDvDF9nNvtZuDyTPm9IuFQ1bRgC/tcro59Ku1h3ajq/OzbbWJCaV1TT1tqhSK/hKTvfOo8
h2K2o4E+AbokrvdlsGhFWQ9yAedmEcBdzXMhdigL/gfm3HLeEV9Qbek0Od6vtpeGcJveje4JaKRw
t+xluKJfdPKIaGg3lyj0s+peNOso33CZ9eIEbMKVb2/ejPCv7PUrLqYeTawhcuHO74tSf/JEjE4y
+JrgjJLKgdl85iwlm+6DGcHPbdxyX+Qq5LgPizk6yCVD5BK++xIPWe7sjWkF/+8qKCyioWVHgW7h
Rr2/AXbrw8IApvngNcybKsnixVnv69Yum9eFO/8jk06zvhIfyFdOJFbU7FF4uz/e4I7NgY/Fik5W
FGTu46hx9H1Vxtb9fQbWPR0XJx/30Ux1f+rahitRbUSlJN7gBb9N52pipBteulNH4rp7shbVWq8e
+MKWrmvjjfsxCgYOZXJjVo5BvT1bRdOsLAyc0Y2SzR5y/9gyuLKTvkXQua6KyUPiUbJqVi8Z/lkx
+d5oyol98s8Oinr4qw4BUnAsxbN5UkbzCzV95GjmpaXfvZZjLprdNrt9ecfqs9g9KDYuxE/bHMzi
oINuVntSFJvuLo9YZZe4DhLqyd9aa0Zqdgu961pv6a55UeN6vX1Jy10bb37wthBVbx5snjBJLYOY
579u/sjyjD3o49CXe6+gMaaYZM/SfWXU+rddG+6tmWvnNERO9rEwd8J6NBu0MLeeojDpp2GY06yS
w59pRvbbo41VvzcAoXzPPrU6TudgbfEb67x+mP1gbc5STNOOcdC86638mYZ64EyrHrlvPrIgynZx
MAx/6mUazpxo/i9W93p0lOzg/L3huRMP9uLR7I44AHhjom9WtaqPcPE/K1I6iB6r1bucoyLhEekT
t5k4uFKv6tpjMcj6w9bGCw6WqjWjgtz8Dj0Tx9xVdTb9V7t29RBYbEmH3uiCKfH6fhOXKS6ibgeX
wyy0HAaCa/Tsxz/bpJEqcJMXJ9n7MRsNDYOrLJPh3971pHfg9o+9ly5clXPIqdZM2pSyInrRqoLE
n4vAObEbbDsimrt3zLuY63ld8+KAoh6Yb0RtIop8/us5pJuPoBGcN16p90OkyvmwtJ02B7eIne2x
bMgNyn0iQvYo/u3e8nMi2bCP+WlEV4KQE5b+d9nmjAGi6Xa8SLlmf5Cx1XdUro+A5nGbViGLIpJp
iFsuTwd7XTKKFsJM9E64H6RmODqyd3xKt0XPR/Ybe8Mu0FajWRHLHZXk7Ey1Uh6duEs4XYeaQpLW
QptttnhtPZoFFk5Mz3O2jOexwOFL0xRXvykQmgdIV4sWLBj808Az6dKNTS5sppJVdKjrIv9HWlfA
qJtu7sslT8mmPYvWv53ErbBbMlX8hDm/FN/fcv2M3zRMwOeqHPFtah9K34T1gU1ag/urX6P2Z1Gm
YthsaSbToc7XT5JzJe3BdhsA+bYlrlUTD/GvFQLIfSjddv6Vb8PUMmlsjDhl9VSXgDlDvHCsQK8k
my+WMG16wdsfaQe9cIAmPrrZFmaH3gqL4b4X9RIg9+X+Tx511n8gsXJMcONb1stKVYR9xy2W8nWt
LayTTTRHP6xD5M3JTFnt29aM+dFfQpTXgSLsClJVXWCsbPJOJDSHx+9KoGOYca/9qlMvPII0gKox
lX2wtDUuuyIo+2G/UPz2KaakTv9olU8zLI7DZSM4/+2TjY+JkWbPkC11UUvm6zqY3uY/18fg41zQ
8liUEava6Vp0To3e+uMht3257ACE2rjd1SAgVZqFNjsV6thQwg9bwKcKMrq/OgQ7O0zx6tFr03Oo
m6l6HNMtr5TY2aWtPoMaiCZZCm8iX6TfyiiZJ5kBN8Qu01GXoIuY4sbjMohEHo7JAOsPDLYEVXGR
gx2bxCjl/wg9t+PDKmaKO28jJRIUhT1AFbGkf1kNprvd6A1Gs31Mgs8sEdBqura6Fkm2lmq61Nu2
OodbZ8Dwy+IpChYm7gm3rpft9crtlcQmZPGcVFu/R3aA/Ih1GYMceVNB4SgYpNx2LEG8lNBFNNJr
j5ShWIA6XIIu34JTiOdPp9of5HquZeXl+4Ifxj/MxotmRB+/zZOgLf373JT1s8rN8ElDk9FwC6t9
kZntn7lrtJXG29TTiW7tbVQ/1eI8NJtsEpzWXbnPiqF9WZFx/5RmjR885aqFOmYo/mlKSgbOKLDd
Tk4I+gy6t9k5hatL7QXe9lha6/xjiaKaEwM85yZNHzd3ZVfqc8+gkQQWtK5bZWqzpLmpnR+a9gbw
0HWaty5sqjIdehvprRplbSdVIK1wZ0fafNV5Y87c99sdCz4ttE0vl3XK6fQsN4v/hXSyYKkWdpTW
Ub0Sw7zkfPFhZoGzBXa3+AnyxxrvdeQNF6eslw+PlHh/12VZZ/bFstYXgzLXXUgcrT0SucXkY2rs
yydHLtV8N7Mu8V/RglEmuPLJpnUQwFyWG9vDx+p0wWHE5QNN4JCseWipqG9BV0VJayL6MWRkUmV1
oreYYtwxhXr3o7L54TwEAKlknT9ZkZXvb1f9lkaTG2U/EUjgIYoyhNbS9mtokT4bPjJSMBBjKYyj
ox9nfp1WTctZwE1OSKGTAxDx0tQeF5pZuSOMNywTaxtwxwJjyOUww+xf481wvzCtrscdacdbsQfx
QDYW3azrl6q02y+vYUKxWzy7cf+fuVZfw042qFrOpNSaFrmTI6LBV+7RfnR9HPk5QU617zcJ06a2
Rb/nMd77Q16otA56D33BLWkazEYK9rGnjWgfdDxZyzljWIRIyvLUvl/LlxG5vNrrXJb1a51V+JlK
Pi61Q8OPyHIiBBCWkFreSReZrvhFkHZ5YRdNp3f+VnnMFwWUwnWUtEop95+0jxuxc3Tb/iJAFprW
Yd4XiNo6VUD39P4riTU77RCXk+iybqe0DrX+z1SVzPjQEQtBGfOD6040P3+CsMudFInYz3eQhK61
q60s/PZ9QxiDQbhOjewx23dVnB9CFpFfa28Z/vKtih9LrUrte5pQ6+S2YYh0BkKJOpVJitCwdIYJ
wrDsxj8g1nTsAOTOPXvdt7eR16nbFZmY71ZqcbO329L6Q675cl3J28qPi7CilwWziZc4dT0Np2Da
qGb9RlfOjhelrDHtkla4c5uZYCwNRcokq886CoWOmCYahCz82PyVsY12Zjc+eSpT2dNYe7I4rwAd
wS705qUhtSp0J9YHFr5zKISyuAAmtomm/UauLqp5HVvHNQjQ+Aa7Hh824oL6XWVnY8cTCp3vJ5kV
LsgFQxzPRy8zJjstzgDxpEsWUPsqoiCpyqh0zzRBWNkm3nZ/x1m5CIzsjP8OW126D+SGAojYjirs
1Bo3hqsMY6cwkb6xFLV4a/LPvCgi8XujgZLHjqFYveMJ7Wab1WuqXc5ckP6cwqgyzzOgR2HK0lmI
bI9sqvAwhcw8d8viB8tpIe+n2QWVs3FlQ8lJnmnFddIFjfUdA7X+lL52aj5CNvpHmyYkvP1J7uZy
5XV8RUstp90gsog/2UtOakAb66WQwQKgjAWqTDyBtmLCsflVZrBl98TmyvzgLq35rCo9FLulKAP3
4NGbIdOwk3g6TtNgOALisLLPo+C+PlYFibtXdtgpcaD/Ctksi5wVHqmxmGKWDPGsEx4WIdJ+mYc7
V08sdWgzzoEoqvh6hej/m+sgmI5RoTOPCqSoNg4c4Q3XwPDL2zV9MT/rBpqTuZA/uEk83DB7gazb
HvxsK+XjVrs6ToPJ9aZDwB0R/nNCFX5gic3MwaBhhpcyjsY/Lu8184/GYSKnApZjJRYDW3LyGgmt
sg1ts6N4Gu5tZZV3pT16h0rMy32scptwAa6Eh45NBu8gkqy532osDUCB0ejeT6APC32z6z6r0Nvk
bujJLr2whNV784c+fmy8fq1StP6GnY2z375iAnSbOwn+MTNbzi30sSgTpynuGasEpnOsfYjkSE/j
lR/rJPX23pRdUJ02fuIHLKEVQW4BQMxRVI664gcCdelnHBI3TqTsubZx6nKpBzJIoTwXmXiL9qh1
N5/GOHRH7ObCI5oDMtFrUJLiTDNFIwp1Ryiq/EdCZLweQzxHa1rG2/AXKhYWOGe2rZE2vO2w4MXe
20WeXYjD1Wo/u6Z4X8eAZ+2mZr6sq6RvR1S94eMy19ZOz0XxZQRj3yTgHgZ0zX7XzRheEarNMyjK
+h+eqBCfAWNuJjRArqSX5FXTXefCg3tpl9nbT4VffkzKZgyzcBOmFtDtmiiUnRc4memvmSEnaQzK
8MkNbouy25yIsttMX91N0kSXMe/itw7J+IHNMPXPGE90UyPRKZeyr/ynwpnnx26wp1+WcmOKjnhe
Hns+HIN+5defZU9Rv2l/MolWg/fTbLypYFtkvVXSb+6afrOou7DhpV5smfu+sZASuUsaP2Sr7LA1
wfbXnhi8q/kG52u/+aUjup+1rKlraiQvRwbWro88s78NjvfFFPSHyrTquNlh+6NM7Z515gfncbLa
99Ee7TvpjQIZ1aMl8luVp3GH1OePzj0A5bSnj16eQU//y9tZ8n3wYdqSZCJR21QWJDNBsjTZdqrz
+Bv/HREf5U1/Uv3RCpV+hIML3m8v9LFykPSE4WMvm1ecWlfqY9RGV6kYgDve6iVE+SIw+339Bcgb
P6D9HuK4fm7ryEHe5K7ddbF3KOd1vJNkPbTW9BtC4aeZFlCEdr3rQBQT/i1rR93AXEc1dm/ZQHDm
rlCQOMt7oQTtFWmf005Hau5SSLngPbrtwNr74ejuWnrNez8PQhhxpYf/gmBzgkNl1+H9Ntb9eRmD
UTL6HXpI+KgDHinmB3zrPN3MDKC9o3YaD1s3d9M+L6uVMBtlh7sgqvxf2tnE84YB9GOIMIXknRwe
O9HK/xZ4cUorUhy+g8azPicait9iEN5bKxr7ETW7e7LGurn0UixjauWVe5DcFVe7m5t9zCD6DlWf
KnlaneZfB2YJaNOZPIk8FewnyCH0dyd+WLV/I41mvWfOWv+2K9iopI7t8lKjFx8jGGkEM9LWP4J2
jb41t/7FQS79FzcQR+GDjU7Sw/JPzKypc/oDpIS5J7WyfZe2poqP+v6OURm29UZu6tXJtPXt4zzZ
UwYg3s4987p4c77E4IGKbpWzn8bBe494V07VMhfIGTODzKJ6ldzbT3bo8leJIXT+FPHNdGF8Ce/n
rxfO3Br10GlHUPe4sA+Ia+FHLLfmSonMCl/OrvDJrrz6k8s5RLrLnIslCP0Eglizjp10hXU0S1Tf
WS1kNuCQaJFX7Mb8cT2RP5sAX05dlOIhbCvzspWDYxJ37J3DrJzit5gz96tYht5guBjWM8WamLGO
eNkr2QHNlyHOB2jY9oqfIc9c/n6ZFYxG+tn5zUBAv2BIUtAqa8AzZ7qav6dEIH+CAGeJADW2jM92
4wlmkTEGJo4RQmvWSGIbmBfeN9nhj1FtU+yXrnfvgSnVnQaPvHMAOBIdttujITcs34Hn2SL1lxYQ
Mso56mr6yD2jwu4pVtWKos8E8T2TY/FcIXqDllrCMG6Wnfw9rVk74bcCIdKb6P7Lp1GmI2hclATa
j2ka/IKtFHaZrz3EoOffx5SRD0pobEkB/q+/6CoQiK4Xbe9dG+Ppj3F4YRwLbk6sC1joOH9bm0EI
T6bNyfsTlYjtPbvaKpwLLRjjoS0WYvrpmn6xEgZr1oeb92MAK46N/SubIeBPVS+X5u+Qq7Z85Ohy
3WtVr41Flxdlw55mZfN30SSqN/BHv4ZIqVq72QOXsHm5H2u10UG1gU380KYGme/M1lZ+x0+0VM4F
j0e1nmkwNPTebRUnRh/TRQvXgdfB0dNiiiZ6Gfq11u8iyIHsdsj2xXYowj4LnzRLz5172UBE731f
RmeMMNt/ZGIXzS5fmyk/5TQA3VPbUCkcgIGMsQ75YDfR9tCJoA/VYaS5KOVxDBnQFUnUz2rGgRer
tXjte2DcmctOb9FXi94Q0BehvWNocNW6YlLwwZTHozsAcRSY5jYWh3YrUsMeLjaCWtBb1mMSFpAT
1rXugBZZNIcCQzPbWaUzKpButKR+ZyDrjEzdJcjthxZhKTo5zagzvkm0m/4vZ5rD7HTZenvWZydj
Q8dnM26zOEKeFXpKohl016Vezya2ZFnRGK0jm8doka1DGBWLfJtEyD0cTaRMPkDBDBMjjNG1KnaB
4hh4D+x6as8zxroQDYQy++JBCMR0sGZZdp50MuLOazjMfQHkV11zL9RZys9djBaimROZX/wucqj7
YDHfE/5a620dOBh/j6HVGNoBVmXT5shRNtYXedgOQTMbhWr1HEzaHh4UAq5zxjndOUcCMwbAeG9A
i+EZqBQ+KFM3xUOgkPBgIEfL3XsoNeGx7rJW/wuCthoRZgCOXzExZO1n5042svPiOAxEXNNTns6F
sosH02B6ZU7OShlnV+A7yo6bCQyiGj0ZN4VrCU2d2wCbpjIi3ejOAtTINuwdkVschOMW7q9cF6G4
R+Bc+fUOoxjXhwxFK3rDyIKfwGrzjnjbrYvLpxpSOAR7bN3shHkyzBLC5Nft3Kz48R7HuBgzxP3Q
pZ3YBP/RPOHbiuRJRNNqAJ6sUWsnnV0FhMyksfPLR7Z3cABvkQVC0QbKZ+bDxrJheBT5zOgjkaKv
ZLzT6BS+f+QnjMOTbYUVZDJO5Kk+Y12fUIvDAek8CZZOSoKc6Jj9X1YdTfa3VwYZppBF41HZ4yRW
GRIn5qdbVFA2xNOxkxQ9e8VHdOy01qOnj+7KTk33zFkeUVVPxcBsqHWU6/5WluAZCcdKOIIN0CG9
diLwavUzWVkZ9Sq+Gt9cs5lJbcLJJro04/cZTtB+t+HHzhWtgr9gBJ/ZH6XVuf2TDyFUPmZ2hA7e
17oe/k2h77cX6sxwwJ2Ug2rDA3mlvNiaIPcj4oQW30Am2fBv6Dt/PLcOA9o9VG+e8dDKtT9O4bQ0
V5IVRMx0vYzVSfemne9Em2VZaocAoLt48VzvNy5Tr9wTm78sTyX8kjiMTADxsLbYrpM1jBiJ4T5G
sc5bmnCmf7Lf9kI6KuApdUjZSa0qX5zULmse/kPEhFt+UiPqvkXvFsa1Ln7cF9Ny4DpxEAyGIizE
HYtt54hjgNUPCNkVqepcF0ELz06RY5aaXq6dhjvPm2OFyDrq0kv70BOrZjqiV/tVGOQGVCWa8Ndg
wxcCbGu7872o1jY8+jUa0PtiGja0YWTg39/kYDgCM+DzulvAguYbhryWO5YC9v0X7uJyOcvOdn2O
OVysHUl0fomZIVa63K98KdN6ynxya1+7vkNOcNzOK++6TFlwwa60mPjvI6bA/aMOy7L8rexS8q7S
2ztbnXYh1tjsQMHTOPowlXan1LnFVtQMx5qvZFUfgWY+/2XhVXFWhrK8909d5I918O5kLn7mJGcZ
Q5DaxRQVdFCyr6NLq2T7b+YoiXeinsv44Es9Y1iGxbe2Y2bcarkSSY71daODmp/CtePeLsiheQ6X
2aYBcqvG7JaaGB/ejNF1xj8dSes27kQfUSE4FB07Qx6nuBuqZscEVJTX0K+E9xVuHbs/WWo0tYdW
+SxwSBRncW5hT8dyd+4DL86uTRjYzCBqVuh5F4HXut67HJictHCM8d3KwL87gypMCNa903b3vaOq
6hJyxSLeLIgbXQI2sMQ8TNtiH4KWSeypdg2bFfHDuIP8dEUluxMzyVg4p9lelWu/D2yEX//modvl
n21FcpcLf1qaQCfojNsIvcSuqjaZxyqABio1TJBhI0O+92fmCQ5t4zLqy+jGDKb2C9ub1LXVNgYb
MpGqcNyNZKIWz22EMN0mdWQ6IGMkwDpZxVDE3wMhgaNkGC/yIicskIzsgzeU3uLsCegP3Pkx8qd2
O+OoVu0f/BAIHPwUrnhWiinn1Y6Ap/NUCUl/1ixmyl4wamsWDCxMKbIEbzBAc+ewC/uO58utkIg2
6UvMoZkwx4GK9T9/C3p98XRG+ISYgwmFJOxj9bpZeTz8ygUYgce5VsXqggCkBSNIBLFuwO3hZfQ1
Fd9TnubRgrxJrdMHOyOjqjrSnCtsD7Xf1H9rgsPyp4CQi+YflGSf/3OX2w5PVskTRw7RDry2UqIV
Vo9Rq/fxbOIZdFPhyMZn/FrM8gNPQ12eJ7DU7jGAP8ifaxuf1WErvbA9L2upqYE2Ep/qs1tQS5kk
xEWIpTPafAvJGLTue241lxLRepqaZ15G1cyHWmlR4hXX8Tofc9+yZZeWM9rACdsmInx229J2Z01V
0O77ZrB/1rauq2ewfH+cYVJ59y4N/NaldBiMUppj//3VTXGU/YVKnxaR1BMEddpDgYVRGmQqVH8s
U2XbelqlDKcPvyW/ok1yhyCnRJJSQqYLGg6D+2iWlU90rx/RXxnHBGHaN3KeDwqptf9qBobruCEt
23yCWMwt5gruH/vNBanhZhJe0Q1p64GbPShnjVC5VtuSR4swMOgXTy2C2ZFdZQdufw7WmWE56lTU
CyTFWaN2HmqnvIFiSKIuArplnLPtmKE8ZhRM06kLKe9LSsCyEl8bow1I1qKw4k9v6ghs2DGOzLRJ
ptAr6/8o6SWgLnGzdCk++mt2XV0d9qRyMFx9QfKZ3F0Jq03FhWbaPkmAq/VDwnyRUSG4rtMuEoH3
l/ult44LnjKiVbOCAfacEwBQJG7vZ/2hiAunf8BmKYp9pFfl/ZeFVjiPO89qvOVQktZVUpPAKxs+
oAyGb4ZVLAn2SLoqd7bwmAAlOO3w3q5+7cB1y0KQHzBFKBjCmjVBcmM7K5ZOZ+3o38plqd5FOBsg
e38qyuagBx3m/3TGcQYhKk29vGG3jtYjZzw55jQ8RhIwToFo3zxjGBmBA2lJHFu57Z91a7PFSlU9
U0tMw8wLErTzGr6Rc7+UV+AaXNzlfOMBhnAqmlPRTRbMCbs1SGfQY+Wub56OMfojTQTqDhsxLZQI
y7U0FJH4tn6TJTIMx97Hd3bSsak7zZOshHklUgLF7qDWkUHM6s+4io4tVU+eskXVsdeDWCCKj1Uk
aXD5VS/+sfGnAHoScMlx8ZGNJgOI71aJsW7JnNq/8r1v68NkclcdPD3P8R88qJxYqRVpzS4UWTjr
m2Lb7Rf0l/elPNtwiylgouJaTj7Dvz1YKUkMvjPZ+Z3ttALDF895OcCLaGZOKYuK6u2q88EZPyk/
x/7TWbBfsyOYq2q51pbA8EkhFg7pOmEWr8887+0YpStVFS7aOeQCFbRQs47erApvRXTsRTVJaNGs
3FhEVbdkhEcqNuOhr8ZVvzpuo5cFmHTJWw+xQUFrnqsctmg8jbjCSk1M0TZ1j3bIm90y1h83HmE1
ELrwCnMv8qeNdnn9XUGkiG+fZDnzp5IsaDx3HKzFBllq2fE3X2u3HtchgH/CLGlKmVqN0ga8ro9o
oS0WHmx/ySvD2kSxNnsOb2oYw4QjfuWFcBNfaxp+nsN+Fn1C5oUnYtRGqGxuby7coL9uRBaPw57x
Yti18AzjHLip5xuU6pNHKV6+s0uhgySHbvDNf/Emh/UvIwBL/0WoC5yXCcdq+C+fqsX5sUw/zlWC
COrVzn0NOb2M+8xq5/bYW8XI+z0u8RxGXFJy0X5qm44EiV0I5ImbpbZ0UR9r5vvEMDh42E+o64V3
NLNso+dOzvZ8R6Rpr1+qVkX+w9CLrH0ZkFTLX30HynXIly1WDxbqW5C4wivZuUNrX3z7DPuzsw8u
zT3CLWqnM0uzi52Ve6xitJF8vPeNeX/wYq3UrKSduO3tb0DTvpp5jdzhhkyuLOgauEIQODt39pq7
TFpb/en7tR+/4GHDr0+fXDltaitO5FOclYF96ploefuw4wS60zwX/ZGwJxeyR1mEBkc5+yjS1eAx
v5DcYS23UIGNHsQnhsFwKK295z7B4WzeKbCJeCr4Utxp0schiuFkkLmXDeeOv4bFZeYBC4IU00DY
nJGhemcjd9pjkjPJrRD7BrHG19y50GN9yraOHNyr8yMx/CEfpqmn3YJZkjT+tRfGu1OL3RqRbuhW
/2/VDPZj+N4S3yXu380v1wQ60xU/i0s5otglGWTmCDa5FA9+j9WGtdabmx9kPUr/pD1GVTmxE/QW
l9FsmLrwpXfTDUcNMF7f81uzVrpiu1EgAIvsnTPO69Y7tJtoNMVHs2H673CsRffUYK39NOOSW4c9
9nsLfwAn63Svyz5oD3lvJl9BjsRW8E2pnpMjhuuXlmxsgnaHpM2iTHrQaRJfNBC+4YkGVjI7zwNl
H1NQS0lad4FxYy6vscmLlua8rbT7JZhNec99xYF1zg2Sxl0L+4spkDtrJpmksu10bIMoZ3ZYyra8
TCijJRlFG4cZm9d6ZtrEw/T5YeMPxs9zHqzDcSTianwbAEZu51vnhsFHs9K+/xCUEKn3KWhrzFuZ
Y0Lsdi2S6QcGGovkkgB29mPuYnc49EUbd18gAivdM8W9VfxdlDWrZ0BHQSGHJZHXGNrCmZ/FSnIx
upmdbyl4Zd08R810Q1bs3qb8H6IJh+Qc1IsIk7jrsz645l0NTD9IMI7Dpst5Oq7EuhR7j5ALn0yG
Ad7iWskQ12/sGdO8dp6n4kdVbaiNi574WZeI6s1OWeI2Lb+WnK9XUfv4nL3HpmTOdKmZhVd7n+8+
jneVkbF3lGE0fI038z+ezngFHZlde/mOJk1644UxHwITvRwpLtTTLA28hgrn3+8s8gpm8fR4iprf
QWcoPzbSCBYqNmDZisI+gOCEU8swDsJGKPFVk2Wq35Ci9P84OrPlOJEoiH4REVBQLK+9d2tfLfmF
kCybrdgKCii+fk7P28RE2LK6WerezDzZvKERo4duWjPk8x3Og3m9/mBWpu2ckDQRzcgGu/CSxuoH
L9dZFe1t0nosndPRpxoE+yoZlqlxfTLsvRjtPe/NFhHKGclzYK9sq2HKEdfzgJmgrORQ4xf2sQ2U
LLaK+zQJemdLAHTUX4sd1u6ET7sttlkRAjyIOe7gLCqyGQAoXTNGynizsItHWOmTeNF3Qe6r5G3p
2gQXb9DFbrDh8ZX3zB8CNs+G3dgiyb7EPf/kmFTpriDzFr+tDcl6opVFymNtX3glzUlatiPx8baP
HAJlMvOadde6qYqD+8wTnDzOVdDT1Rz2rbDdI54bk8tnBiufrmpaWKPgtUxcfz4vWgGcnvl8B7LA
NolYNJWFfwCK54onVTfF+CQtG++3EVaC9+HGiJ6HFDCJuiE7DL91cqc2TjdhLtMQlELUxfezGav6
UhVDSyQ0KwJaXI65DWbKE7UPab/EkmtznLXttaEULVyUNaO9bFQ5/m4T0/Fh5J53mePEKR5IwHWM
grrlKLNrCIE0R2fqEIQ3mBEJ9e3CLEf4R6nL4RLUuC5yQh2VjhhbiRGket2j+LI+jfHsM4c5RRjo
PQynKXlgqVsXJ542KFAs/BwRf7Ydp94Pq3vB2pBPD58/wUNWYqR+veDNOJbj8obYOlYu8IvslZGA
Ipd/MqNXeZ4Imwa7kvdUX26LrGGhGVG6JJ5VijNp3EZNma2fI+gLQHB0QrX4EzB5p1xaftCYaZ/0
eEoxAualJ/bAgXDJ1e4UD48rKhT7fkwqCZYzx8C5jGyGuRwShSpOohjHOr+7Ym70XunV4lwaGMOa
h4qlgFuczfVcVnCQIATY7Mw0tniS8GqGJs4u4Twx+913c0I8AYe9HM0/JmHSkVtUnqvTqglLtbzo
2QMBdqCB3WtumPqt+3cd+qT3qe7TuXAOIlgqQ0GQaflE1xXNYUc+N7VPqsvd+hmgSxzO52j1g05d
SJmM5T2BnPLQMnxXf1mgs2FCpsJ0NxI7BR4iPPPqzaFhfO3G+c9CIIz3ZbbOz+wl4ujotm3xk2f4
TzfrIo0fsXZ1B6ferDy+/INjkvVXwE3xk04gmmgMAie2YaT0b6pg0fM/jvfeYxY0BQKmyRNvJw3x
JAJPvXhYBnZUB+WkeXV2YtEcamVzn2TmMjxN3tXGgVF5in577FRbyCIzCBmcQhgpZwLK5YuGMNjc
57yFq++JHKfrMZUn+cTSSQz+/MZzNor9jRu2oX3Xk+WEsWFU8tShZTV3taEKs94PHXlEEoqrnrae
9gYGn2C6TgSoFLQ1k//BPZv3mJXEQqYcnzU2+cPAKx4URpQN0RMvHvdbqRzHNyEf/zLLKG+PuJsZ
zCdQYIJrtGWi3ZpKkHjPyXylLHsKpHS/tqvYodE1fyfRwLyPsEW9YtTxMTaAPRUfQx1Tq6FafGYn
abq+upRx43vQzpNa7JthKM1tgXOxf5JUoPm/MNyOwa+sDox4SGOWGTcOnab6psBkABVGhbXQv1hh
BvIMD0tduqFf2LeHTZLgtQHrekzSHHAuv6xTnUuVpiMm1KwN/W+ceY12t7oEBHfGgxOVh9xfyWqF
nps490OhJrbdtWXi2SDxxut7Xsl6vsM4BARi/p8OD1c7fwywhkKYUGOyXpLaCcdPh7dlPHJcZKnJ
VqXJ+Rn03XgGixt8rQnLCdIcmsLUZ1yB3CtPlcuudeXsMBZFwxI2qaNlzxe3JDWRCFwSyHmtqpNq
K4O1wu4Ffo0NKbbctJl++SxMA9xmMft7rxqc4IZjVOjeZHjvzI1D/CnAF1q1lfkVSNk7FzfBlc/6
XS4C11syTPokWOLLLyfpwb9RmCDn81hVpEy7pK0eMJkuDScuP6r2ntQcGDjXzDxV4nkNYboAjanw
uIcJz6nC429mqsGQXNZL0O1j1SzhQbGlDl4E0ENCgyWB1m6HL2T8Ymhe5l3MFE6AtJzty+KUJRtU
MfvAlTKskfein9f2GsoIH6ken6a9qrNs3g9IjuXjnM6Jv3N5o+f3Vtlr+GAufxfkc+4zrIgk8Dzs
zvtQSfvcl3iqb30HANfNwiMSUavS4qLILnFE5tDBqnyNiEg9saQjvQmhyfWPvSApjdGcjfmj9qv0
rHjkEUUyuOIfePcUwybmQRafrnaXYANeovO4EmKCYoEJQwJNUTGPD5hlK//PDE8iIykaUO/j4GS1
mhDX1A+YjEGj5T1g4kBhJtEgAcdGshPrOPVSSDKU2s572nopJMhcxn2ejHMAhHZbanecIFc4TsL5
uvX+8TxVmJF6QnN1c8kKzKvBkeBYbnYe27B1Pyw2C1hrivo7Xqzohu0S9+0nDE+Cw0Vk6vjabTg6
CRcpGwzSYQRbO4yMXT5dKF1UfOmpAJVyXGUThZDb29xpT+viKvsEtIP0FLP1YN9sjqUYEk1TBvah
bSv/X+/77V8yoK48JjLO7v2UI+a+LAynKrdhRmFUZiTEDj7QqEwKrBg/JLbV6ZBx2DpHWQExekwd
BXBiLXz+bVAUrjvrOhyrQ4rw+4wNviSsRWr4FmRgS1ocj7Z34Pfwn4l2NV+eJ6riVPLl1AeltWSn
AJHRbiIOKc6Fv3w5lE60Fi+dXP6PcHEcu6QuBbA7EAdIvgyt3LjslULEijn/46tweo14wv1xRBDb
26IfI30/tm7/xm80BJ9ZXQ3mW+asgFhqj1Vz8opJt+dcaZTRvu2ydI9+DA8lSwZyCJ4l/I4q0lb7
DroElvO8qM2TwMJuTw6radAlnqqyWy6t5pv6YxUeVl2kz4ZVoL/rAk7X+xoj1MRVQNSSdYHM4x34
U6zUGY0iuFf04LrNl61GmW25uDkVFYyG/V5Qv1B9V40CIsViKx0UgehGilLsXFRlTOkJPkoSZr2a
whMo4gzgRlxyLCQ90HEj2T3NYm23RYnp690ysSP/7RRBt5xFDyLk0XWz1F6pUBSqYt3uVASkofc4
YK49BtZN6Q4ocJuEnF25N1Xh4DgDAyfvMxTGv+zrHPljIJl+6MEryhd0YJwfEXLzPfogoNh4ncUZ
rYy3fNa71jmx5Yx/WD2pS+JA6CKFEeQdwfUoesqYxctDOMzAWMh7erCWwQHXAAMoj94qDbYOMAvh
aXyz5DMefFKtrAHTvgA2UK0o7LxXO7GdUPn7N7Ki+piy9LYcsSpwGkAJO/c+hZNTnttEYihO/WyV
lz7h9keH9+KHzJ2adjsu6CsXNoaT4kTVgeWbWg9bY8eLZkesc+yAD9j5XuDGnLYtyC8Pm1QcvcyM
Y91Bc8H8c4CnXskDrWVGxYvqHpIqrdNjPsTuue5UH9yysiRPOVRXzAujVf5asfKB8ce0ILZAV+Oj
RWBkvS+VR+LbobLwrm+i/sGlEFltqf9qfmYuHDTZidLwkC0eRREI7A4lJTXC7cYrGi9kI4L5Y1c1
UUVv8ZQM0YmTAMLoNFcuFjPkI7qs5lU/8zTAvLsW+bDsYBeteCtRnv3kaMd+vW8i2T2O6RyoY3hV
xENEm+gYLt0AoTUhC1DctFR0Bf6h4YuqTsggGUMys5a3751BRvoSd6xdvHevc+TY7wkT5ngBSJbU
v2cTeuVtNRDXPXJqq0cKV8P0x6Kw3aTGi7vjOJfQ7XyCBh85PnCEUmbm9xCOB6Mfxyc6MULeE85p
ASI8fk2K6MyRk+ba7LJS8ihkLU8EPKtCwS3G2Tm4yeAWuvuVRZf9An2CqP9t+7YhOu2mda4ADHap
Sw0qMdw4wyTRxzcufzKqX1HeOt40Uc8jA2sIT/DiyTO2Rs708sLL8A61ebpYi285y+p3NSTrqR08
k30od03BKAqASNOh0LbRJCtw5u7MHAKgGITn+RvhT8k9RF2DmtRjEzlgu0UzchwHjFDscb/huta0
J5EwrQhH8/pasdMvo/koFk8tUIHapdr5AMKSPbo/lF49C3A5XCEXl/ilPk10Vd7HtoiWXVTbiQKZ
fDKF90z1yFT9LH3foyCkcQe0B7iM5//CNEXlwV4wGrVnoSPQUmPTJp89ykuyZyXHFrxQnTCnrh6J
hcdpZi4Ez2T8J7ZgHj54xtv8FsiE3i0JPnHUFLOcCz5KFiN1DB8af0bxI6qQomneotKiP/TzAzP8
0rwqGHP/BkPejxxyp8ANCPoLN8XQDFW964sZDzGJIJvdBlg/WeeUM4gPUePPOQsg8nBOitqq41wl
izzYViv7UggKQhFSk7i79HBMcwxCIu2Psa4lydqOte6mXLHQsguG91qxkkTROHVzvuC/ioFJZFjn
ywOGHabNaF7UU4gk3u2KUVTdYcmFAYCiKt6dWZzM5m7pyu7Sca2TLYtW51h31/I80/TuU9qXTrwv
fWlu13718H2v3Nk3CicpCem2N+fSJ3q/y4SpMPzbAhtomnpIoBu6vjqMhWM03C6EzpmgVkffNllP
Zq6ZOLC9ahCk+VFMDDKbyMpS/q5HElabioX/D6/Y7DEeSNwfiYqVT87sBHAPrmIRe2e9aMxMaPDO
Bm4H2tTsLfJ3FF4TKlwrTO6kCqGr9CRLd9br80cNkIA/P03Zr4HyuHlHjsJTv9mzG3+DEXC9h2I0
Zlu2RxH+UjZ3cLiUxDKeRCLAxDsSKTp4BLC7bWwn53c4OOOCtcJjhDMlCDdi9uP3YicCWlc8A46k
kM42GuMIk9cFs7JHK+Db0kYj0A/Px2sFtXj+HbJZLR5U6WaGiLIDzJBHZq3Hx1ZrQcidnFF5zN2Q
c6xxJuIHFHk16Agr1SJ6GYgNLAngaOJ1dXHUrd+Zu56Trjn11Zx9TyUPYTar7vKa2Wn298au4JsK
1Lt+x0KIMw30bLffKhpgToDCJ7b1eWlek6yQ4aH259kc5nLu/+QJB+3rUDw+N6UjO9KgDuE65gcf
kg622Zns8Br8Upj61b6qrF9tlrzkIg4UL/4Nk/z8kWRd1OxU0/jlDsjDhNbVifjYrG1BALArbuvM
qrcRxASmyKapfmMszNRNB/v23RNwc27AFflP6PzqHaTOiponsuESx5MhUY4RB9/bamfCk+my+uoe
f1r8F0U1i84BmLf5gr+u7e+TUDZnM3R4SAFEJG8ErYGoT4oYNc6rsrP3QZ0RqS8qJLh8mkp/j6hg
9lgKLXmw3ihWOpQ+dVdMV4qZF3BR8jecptrOh4B5fjqUnUR5SAX87UNHQUG6BTqRXKoUI8uOXGI1
n6rJD88AEccjyMKRsMGcJzi1Zw4n92Qpa3dftNYhxd3RXUH4DRO6wF57LPycppwRrx2T32ornj1V
5IYHQGTrm5eWwrnLW8SqK/Jck0GEDMANnILHnsfiE/3V5ZK13ZRE9yosU+cZaQr1KF6kHi9u2PvD
eekzpQ8Fxm9nUzpJ8nvpU9ATihMfsN1FEL8KhyVzT6QhmX6TBkHkta9iiejuLJH8IFxexrw9BgwT
bgWleTeYyEtbLOMWH1Po2wjdcI2apt51KSRtIOPZaD49kTBubNIhH98mOsDY/Xqj3pnRiYpndTUH
b8YmcfqHStMZdRwV5YRnIqCOPY6lG4EFm3qMO2tfMc8OA7uL7YrRjsGRfit9a6a4af4MEA4e5pGp
+zbVIGKxnOLLZxETgAXfjEMZNrds+AGJwbWbelwTLg//2ZJ43LXrWj5VQaT+pPyOL0PJsEOmnw+S
peU0vYIDHTULR7Wi/0YWyD6Mc+SBTuL/9rsmYhWedVWzK6I17k6hxbPFY61KvIuOkuiyDNZ/l3FR
31NXDEjHw9L2nrsCAlcQCcikLDGXF8vxCd4LgfLhDtckmnm24OAkhG68duflThN9rTPtGBfaBuP8
WAzM5EyZ7IZ3Hbw6QsMOFEQwKDxuypEoxlYEsFw3EfibN7RbvuDSNinPhXxaxgOnSxXvKjn5gIxb
p/wYZDi/gS1nh9iBeHvHK5FWt1TZOcNnmEWU47lTrg/sLJR7D3BZ3jU+cgNKZVH+sW7W3OZa6fLv
IHxX08nCWpqDfgzdlFIHRCvOw8Aqp8mOKFxzsPYfM1E4ois139sJq375NlKSUL2N49rfxai/9Vcs
A9k/4oea/41Q+sqt8lbvN6eprrnApNY1Xoi5+u6kUz3Wg1th0AsFJDlbuQlGdW+0852QLtkhJho2
J2Piav2U5BKxMeLbvrVTWfwxfuo63y7RWAKKkbbRgcsiZZZh/FI7T0TkgJAIg9MysAo4Q7eZgqcV
gbj/YNJY2n9QmeRyo9xcxE8RMXl/h4F/qS5eW48/k5e43dHMiWpv6IdUKDmFRJ1sZmxnmz7ul4nd
nR3c3SxClkubUTpr/6K6oE4e8d+KhZ/YuH/bqkiCi5CxcPmxk3luR5XOl6Gop4gEhOcN4F3x5j4y
mqj0tSOOkG4nbOrLXkODfV5wA7YoDmY4JyUr95cWHi/VGr6Rx6oZwH9zvAewRBqhxBjxiUstlHcx
oN1iM8X4PSkRo2PhVCUYLwnalUl1GNwYT1iCOrMNwELvYYzTwGmKwPEf9Uyp4G1qBf5QQIBm2SKC
sVWs52R5ym1Ghxcn93HaWr+Qn9WivTbbtplXz5u6S2uc2RLMHRaVPifYw5kAAqJO/b9By8bgzsV4
9QvAXukeU3SJCGiQGJ/lzDtqF+atWOkS6crxR8JCQ+lLWMyAouXD3td8zXhrhsJjs7IOrdwVJSrz
bd6z1xOyNsFHNPbG/445fJ4H+hDYAlJKU/3xA+sPW845LakCbgjcEOmYXNg0eEz1a93dFiMNkztS
cClY1ZahapvT64CqWQ76swm8HLm+1VISHI7676RqYELoNdAFgtSI1x967/rjpD4DBBTo4GetCWfc
ZbOxaFxxlSIBtEw0/WAEkxqTcLuhwIPTGuBdTAOTVg5DazMBo4O6GXEtqUAND1SrsK9Bt82iraxm
C7h0oNZRYzvXgJEqakWYstorYxAv1Ak3RMpOzGCY8ApweyhPXThsqaptehY4nnjjwB4C3vcbQGJV
BYjFz6XZCN5K/zyLqRwYrm7/0A+Q0VHBRMGTOGVNt3GndHwk5Gl4efN+zOFExvPrjMvkD4R34AxJ
Mc2WycEFB+b6E05naeVy8jgbLxvWMIQ7ezBNTwPuVayCCmTKpscw5O9AQJrPvFpBiFYsrmhWCeqw
vCvWCFJGRDABV6+c2o91QG+/uosiWFJz/axWa45cMfB3QBw4Tz2WmZTzWtlf/CRxSVFKRwAHrkzw
z09cthqO76tDYSvnG3s9Ji+pk/LBLB3PuBRyV8fyV+l3jBbwYKOS6jFWoWLYVt11ZewRc7imQ8CF
7hJ/Ee+dyN2XoZ7aZo8ejf+6MrXgm5im5Yc9Sf0myf1JCFwoNRtR+4bCHRYnMKgA7dVQ30JJKrVe
P9uqV99rKHLgoWg0dOPVASG2dBxTFndVGLJAZ7W68fy4fs7nCBOSmvHb8qtN4R8LQvXElxbabQ60
oyf2VhTOwc3Djjpwe/Xa1lXePfZ1JzLynAX7BpxuI/UlNoG7S0HsqrYe09mracL+kTengkcoeaAT
X2zosQ8xXb/X7oxnfsnb9ZepQzyA3Jl1vo2mMH4ovIlzAoO2IQcpHKs2xhN4RAFrtuB1UjJ1h5Sg
S7ylwrn2GBBKFuB4/7v3aRDrF8iAMiKfiXk6Qy+EJS+n/N91PIZQv7rLSxRVEnobXitOcXzeHNky
Vp+2odUjaI1DrM0SS3Yp0HjoRbSA1gXPG2+ubssjLTNNQqRWk2UvWYYU25L7+QzOLu4vVqEGb3Iw
FsRj8xh760zM5XMW1YwHHuLr01QJZCXVpPEfRXYWZElIzvcQdWH87tmavbniCPvMipP/xMh67asp
Bm5MZzRdtF/bCLTHAGRv3Ys4VU9F5uVfnbmCBgnYOYeG106+1d3A1QX8Jr0PvZr4MIcHtEI+CF7G
Nk04S0dZsrTbpbhOInXTcEhSImyzfTv5Azu/sujxUlAV9oa5FLGdCMw1eW0TfZ48nCG7EZ/BX2d1
sr8U/2iBkB+LcxrW66+J56DZJoOKPpbF0TmaU1G8kQWeP1QtRUzqKzAPMWwkd9v6M6i9yeWttSmY
ZF+SwUvZ34YGVBAKNjO/X+JYZw+BC5EYVSUvZTS0vxLLUuuS8uH9wUUINgR2HBP+WuXRJcLFWhxU
CwwBD8Bo9o1Jo4dQWsfsB1nnt6JeeCT7S1rmoDlk9zANTfzHFtwuBwIZibOhMknUe1iR6IsTKgVr
aMRf2gdCxtC1W9CcjFxmfyelhqmKFuX9eHnkYegLFjmcCjOkT1XtQ8GYfGyXuwVUcbtt23EGQqUL
N1Cb2ReCi8WdgwsBM+crYfuUcARfqns+S2TrgQbIM8oXvwH5n8wcGsqbGLGGpbtpS9bduzjxLf+H
Tf+Ln6Kl9RsUHo8jI1x+su3kpsmnsP+pvVs/d1K4CR2IrV8l5qjoEA+w+YkCsTLRj0rjjN1QoMTd
26w9jAlE5iy+yWQRf7tC4/n2W93/myeMBzSCtPNIz+cIx/PP6gFCCTa11+n4/goDwIzGZdXieWND
7WPkx9DRiOMMytt8KCIAmuwxhQoLICKMS9TJpMUJa3XHKgEPwzRS/Opy0v2IpGVFf7AMkfIEHRVF
E0EN3DBCNq+cPo+XE3Izcat20vZU0oPA0TCqcrq6EiLYMvf7r0KHOt7HuadgKvdh/t3xYPqKoAYj
249tkjNg52ztlmYkoKpZT/4kSReu6bbO+2hsL6v2/fjMHrgjXpvgquXj11Kb4HbiRVT/pY3HMtSO
g2iuDVD6OslAbauZKLrEJL8jD7/Yjp1sJomXocgcRdfkt36N63h7PcwB6FcLQTRLBoAAp9JDuV0L
Vg5G5R4Rfz+dv5CkA5wHXtcstxaeeQIpXlAlz4fb1jOuIRCtU/8sCVn0IcmeiGqPgpM7ueWMFc3Z
rFq/VW7Jn6N9wnYPxcI+ZBMpJ/5KUiBWnMqIGGwaLNfV45xVAwUsVVp9R2xck5OJxvjN0fFssRuG
pGn8ujX/ehuQEauBRfLFOJB4KYVmqN+D5Yv1MRn69hXXopYbw7EXSkUT1VTjZHqJ3kYKDV9nUN14
CfxksCdv8cFYZ3To2GNCjrrby7Zx690Yjf49ko8ZeRSwdo035LWq/mb2dDF+Z6is7l8Hu7rgLTEo
8DrkvI+zv4SP2czC9VdXzKjOpe9287mt4pr8N6S0Vm3ZZRXqyyB3jsOuyYkXc6awGenbjUfez7ll
tuHmwiQd/UxmhPjHr+Ko26JZ/QQOyyBRk9OylzdDjAOTDqUiLTdjIDuapIA4DeKBqnuOgR28/xX+
Zh5ihPOrqsQBMs92i+qWw+LCGVIv+85VqQbSLSp/fuDRktd/JTq3PgXsben5MCz1N0CDsuaFOHtr
n70ytM8WByubqmWKucHbEFgh12oxA4FfS/GysnzPeY0nU/4GyjlZfuVDObW3rjcKcZfT/M3jriwD
2AnEBdIbg5WPNqOaONw+CkknETau/tefSv3AIqEEcNSVld51NHdzVJUILBtW7enwEBtt7alXrb7h
9c6rhrzdPP2wEaPNSGI/wnNgU/xlphH6LbNlE93NlUzkzjX8i38pU7bBByFSL3qKQLnyaeNIZusK
GAvvEEVY5oGHeMvRmogn3lCaLtzDbEx25DReRFs1C3R2Lj/TbmqMvMMXlnD2oGCNsDymdmZ3B6MH
ZmSmlql/IywF9yKLdWruUQRauW8NK/ZPs3KPKL4zsL0HLA2qeAIvhkAShEa945nsw83Y2/khH2aA
Rs06rThEwbdGJ1/JbrlB0+3Fezt067RzpA4pJkH2JsI9p65X/kMrWPyzJnIxPg703XXvrR9ymbBK
YeshMWRz0f/MyLrYiaIaN8bqDRHwUIPVnlbMGbcOQ0lDmwLs+YDkDOpRd8NAythVY/QJniij0PGb
D5uLzCtOjPQzFmHuPoMynKB9MeReYNDo6N5gQBluFWrtkdVH02DCx7twJlkCs2f1WEp+w96UiDn4
noVzLiYnLF85MOKTh8OvtDtt65Icy2sc6SZ4JQPmQw9kDUeCDx+ksx3gVRAYJIHsgjYHGfBaYIUI
jxz33RPOCBW/ov1RweVhqyx2XWjF41wXuT1JWAe385x5r2lSEUB0CAvsK9MUF9m4rN6QLDJoKkXN
YSkZufS3iz+p26W/BkpCg3T2VDtI6ZeR+A15XtIiRA0mC4wHV+HonFcskTkpRhcU4YM/ZBRF+usw
23tUJJyaFHoX/u/KQ7T95J4q5R6fJ44PJhXJK9woLJy/KYrHdxmxUaC6TUV6qumotywsOORGhCI2
UcC7+SLYcfV3TYt4TzAsHe/6xEkwBLow9yICaQnxVI16TwABinSeIAePeKXufD/pX/E4NV/MsFH6
lfBrfploYKFZCVEhpBRr84+Ym45ZlymBhLQsS56flzbLnzBhr9luhHYwbA1UV2AlqAd3LHs1uhzf
UqG2vSivjyNJmGvbO7XYyTLo6+fUdoN3CNaaOXVcsK5CS5lXS92XGz3IuJbxoUoaFgUyzhEimmmB
3pHWfbIL0JS46opibncT72PnXbLRDT/G0XnLCNyQpWidYxDxqggaPuENPRAivqPQZZ3Y3Pgtr3VN
vkhwZE06p7xvg2UlZDxWBeqk7hHUYhstt6OglZpjGuRyOjeS2nQr6YW4vWuVq99sr7srvW313MeS
ZbFzpyGiB4+A8qvgaLjb9TG23HHvreB4tRk98HIw5pKpOpajTD7zPI7+xjiIORCsyfRT1WFNt8Ng
OggE8Ntf9BjWdG1StdPgxmmWd+ZaLB22mLzboMEpRaHXnHMY6UlqnVIWmCSvaSfJz14nYQlhkCBF
uhaULRwLEhhfEb4F+3JFGtiHBM8pZNMeTXdf2yIrtiHGwvKo3L6g2bPu/6hEuS1zttPhm3SS2T9l
HNbavcTjf9snqPo7FuvuzE6xEzNEVdLe2Jwr9TDZXiIgAUZx3wHgAKEDTs0IOEW1WG+XtYTN6/lJ
Z051OHT9wbrs3PHm9EJtKXn1nFNFdpsB3S9BcgEdGMMtTYwuC8GIkNMuRQV7kpwjAYiCOh4GvKum
4Dq0TmN/Bf+Xy5T9UpC0FbS83eGwX86chIL8Toi2+2AyrYej8EIJA2Ew8NgzkQ87UlodoRyAaQc/
bOaDE9EJsqE61y6Hekh0ca4LLO+AT7yEhSc3DUu+cI6WY4q8VN97nBDWGynDSe7HNBLXWo9iKtuT
kHnwmJop6D5lQWs0XSF2MEfE3Og9pTMM+JpC7iSVHcNggyNPO0EhnHFmXBICpEHEiSoI+5DjdpJn
YfcUWE+dg1AVDlRbf1gPHsux7jGc1uFvgu0VBcPa2KtvhjazOyOu6Gu2S+tuctjV37CsRd1wWvIN
jxM0fnpuyFs8KhF3xcHjwHEtLmnL4KPHM0/4fCmcL893ibch9AT1HjOe8YvtBGtCnVAf1udVZH2y
HAVppIADNhF9wdcx+wjz/uo4NziasIfUdcpRMwsdZFgQeqQ+dVUeeJw4jxgYO2/bjiStE8r8qrDe
x2EQTdsmR1HAXK19JlPTmN92iKsbueDT2ias3pNjaPywB5YEyifkKBlxwt3aOtS8wUkDRGeGaW/B
2h/yIpgb6MQoIivYgRU5M8wTrK9NuFTOrxwL4o02Klq2IXgce6A4kN7T3sE2wImSkzAco3X8tZIJ
qg848SAijwYiEfbh9okHnPtCI0i6Puk+4oCHtNk2nJUWImequyKXpawdQAhq/KCnDk+Hh40IQ2yT
vqUY4X6jJYqS73BhgYE3Svinto7rB68P2q+2ucJC1h5Ecp8k1r8tnYGX/7iKBYxS2bo3dedZ8127
RdI9ueQXDxyYO2Z6K8Pm1etqmV0idG51cVmUHYPC1zgqlka4Tx3qIZYPLxRfgXe9UopYzNT8tbIF
e+LHpDwtrMN5H9JEknIyMR67b8/Lut3aZUC96YWkKwgJwc9f7DKlwa7GDRHtFr6Fan9FpwY84mnu
PDBB2YY3/ajLZ23dyT0Ghr7NDQQMlizIaiA0JuGS02Flbpz0iJYcohsOWRrJYzp15qqFDP76HOR6
+aHYIvzbcyS6BQKZ408QlFUfBx1N6xteck4b0lvSH226bLzTnpM+8sABiIVveYQi5kNq3fgjp/zz
/5UgH+5seUFigdep+DNGGVXPbk+eZA+YnCdn3eWN8+UMBHuF0FX8UOWFfCfr0bqfaKtN/Dw3PCdx
UvIqdOlNXju59aS7jp/+MrkOotHV+bDL8z5OMYOQXN7MTAAY5Ou80+cCDm/0ikUngISFJup8DmsQ
3EC2shpeYOmRlkoqA3TcSB9cusv/gJ4qyeoArWousxdl846gv7rF6Tdkd3xF6pNEZ0XHxtBFE+0O
7XBnBgieIG27aboZvZwOuU3u1xk3NF958x9H57XkKLJF0S8iIkn8q5BXqbx/Iaq6e/AuIUng6+/S
fZuYmJ6ukiDzmL3X/kmZC/mfbjcMksahKUnkYuSKVJ2eiK9F8/1S4UHQcjl7amK3Q3ACd3j/oMSM
+Fi+QR1EIWeASKaTUuHcHKsAue7ehcupzhkVnncUjpdcKzrJ9dHtVjQfQ7DOKfkgmUxPdMGIsTeC
PWVy7m/R249ICtb1IHKvEw/agTlew0ZDCWDXYKxU1Wuq1IbfFvtjGUnvqXFKdb55ZNdde1sQAMtw
Hn24Vf/kwixtOyGSQixMjPgWA6B9xhXss4NrwzQdXsvJDNOf0aqHZkT3pYLluQ2zytopM98edCl9
WgcqqddUlgRBbwwP0g8LOUt+3QQOzg74YeI82ibX0SnqaNaudR3455UkC+8OcSVTwZBXfPxgiKmr
Q1Q51hxnQzTCgVnUsAWdUo27gaEFt2l4c8HGle/688+SJAM4Yh7feVzjKFjNmwW323nwoHixfSZO
mnH/tlssPPC3nu2KqF3198wS/WHf0lQgwsgqGnf0jOX8My6NZrCoOvOnMF2yPHrT3OPdHqeInBzO
W5xtnvGmJyYpto387iav4srJ7kFeBjUTOAZq7PLJ0Iqlt5jmiXzOoTpkE/vE2BAZchb16BNvYUZO
0TIvunYLrS94uDlyaZeIY3Q3/mzX1mNDBNmy8ZyBZJWxB7e4FwY3OMAv8t+3xrPSFyI/pH1G4Bvw
a+h0qvcKisDr3MPTjwGmB8SlzFPG9m2egjTY17ltnQlOQrIiC3g8OzahVFPdGNp9XJDkiQmnQNlE
HkdR2PUCNDgVarsC0PH3DlO3XxEVS8I6IhruGQfdtJnAZ7cpZuyVT2MGz4fvgwrEZBoaGAOLutkz
gGHDDlT8BjqTxEbGwQha3Om7WRE843Rmy1C3fUwL7Nhxnwx0CgjcFTEIt0DgxYYvF4ejNQm2eqP3
J+hq3b6NGL/lAxtfIePeT22Un/AJr8gOy4sCrrjGa4GvjFC0ujBncvWKfzZQoHSfQjq7OIHKU7AH
Tj+/NUVvoW4eI+tSEKLk3+XCWaNznnttBR/Lnf9FstP5B0fZ9FRHedCeWdVild0ELMieisieb2Bi
YZgkhhMSUocMS3LL547mwrAxZRBlU+bYesRAS2z1uEvarP3Eg7hWD3ybTXPGQkcu25JDPzuxQ8RT
wGPuLH8LSh7uDO0PdYytTxJMIBlhb7loWM9bXWJI5W5IIKKgTiqPsJESWXuH/T7c2BprVQgnV6Cx
zdtzBTsahA/TsGPQkzgBOpBh1lYjhSp3KwvT5xVhYHBkS+jPb9UY4EEZADcclavKNEbJfoucJPem
fR5T5Dt+ZGrrJZxxVnK8sex7ZHzgPlktc4HHlE+IdPQsYcTj4l89BFaBRrVj4/XT1iQMbzqjNNKC
wJ0P1lLnV9b20j0UnCBnI2aToQyBvXkfuZ4mKIUDuHCwvnph84BvVhx8QmwgVLaNGvZLhp7/hXVl
+kpuatMdmzK0DqYeCR8RfajOZci88Wlm3Vn84JLXYO1Cf83/qsIi/xQMKA8+C1Kn/5hQbJwDqxdE
ZM6Y1qfeSus7s2LK3cyqdMAaB/jq4xDTc3deNDBstmCRV+0Dbc2AdhbSGvg3BrCOze+5tYh0YCox
sU0jRsVLHyaId/MZkg/89Qy453+wDjVSJvZ6z3z/Gb9fGOTBrnQgESAnGCv9UVVJi506YGcoiSRm
Asm+pdlxHSr3MHLrYMwhx8neqKWCO4rTQt/VDbuqR6EwQTG7wD5MAGre7kxfgBlkAbJS/opqJMTS
DMm6S4yBlOsxkgnuXOClj9lEZF3cZVn5MdZh4exDUuZzwtRX72Fp7DHZYVPqPcyKN+b2yirnCQ0N
Cw5mug5qiMKOvvEgwbuBIzL29y1D8WCDrKb7BkGXMXlKbmDDglKOxdiEgcbyq4J8voIWb+MtUBKe
IiOQEkpRdE8tVZk40ijID2/QNuvhIjRH4kab9XEWiLOQoCHFxky9ikvRAd4mX6MLo+csqEO1W2Wh
GAuP8j8moob2jifvLyW1OaMTRYAsOIsho0xK/HfTPhM4SYqic+79Tj+F4Iy82LIM6h/EadhGF3K+
bjDsnkgiXVZ/7SFHwB5T2YV7iC1u8qrDITvbEC2rf9iXHHBzuF8lQr586OEPGibz5HM7s5gOGvzE
/O7SzIq/ie30+TFE7sRQEP8yhHy7eZ0SD/nM6uYp9t+0J/pzy7psGi/wMEJA8riJdivwfZwKjbu8
DHBAqLSibIm+iP4LAOxIOICATZrsnkyFhVd6cdAeZVYgcyiVc07wYo6U9JKEefHfEPhIzHzAZyND
mbCw8SjcojXxrlMUBZNKX2a1TndmYVkct2TQJrEY64WERHxmD5K7Znj1mjBpN0M/NvmhmSwXIkQ0
p/es1PjFpdJk6TV2Ky/RCAJwo5IVy4BBwMo5hdbllwpbp/zFLnP3jdJEHh6DCtjHUQ9Wf2hdTPoH
UglulaHFov3U1315nBUC/3ipghVPX2qrCxzZ+RdxT12RF0Gldb/k2k222dCGoIo18vct7EMPN6oP
6wCNPYkNR6HCJSV9wE2I4rPrMvmPcRFHBqgQHW3pmK0fZNF0j1krIDcmrqvr93JJVtZMHs71F/p6
SKlWQMsYo5BAOiaLQB5JzNPL3l9bvzubKvPaO0q9mf9QWt5/0PVGgFWDDA5JFIbgvfwa+W2Km74/
ER+IaW6BNZYwSucDew/H3HmFsh6yIfaxVYGlSSW4jQKd4IoJQx2ZbnTjZxp2QeBfHMrk5atZZ2Wd
ZpI3r4Nf40Ri0ui++4hY/DgfXJK1QBisZC4Yqx1QAPpZhyaQ6Es4ACJS/oH3J3MPJiqh9hVodl4H
RRrZEeJ5Bo9OFVrekgxcALBiYKDHoo6mXU4lraEd6dLC6zDrm2tIhDtX9csDJCHpIo6NhlvfhZt6
JwsnmfYgDoiFQYAPhrudRKg2ZMmCIOXC1XekV954Vohz6U2W2YLR5BTrljWCVtvILOpjMkQ4UcOg
R9sxwcJ8EAZSv4HOHYmZpA340qplmdyhJeZYh7Qm0PGTUrVJaGciEpWH8RmiFVEU9KQWrjUhu7Ma
jK/uBM3wDa44BuZgi6a/5zXN1stSTu53YZV07YRyDOtdWSziZyCHqIuTtQveBlM2dOVY+Qki5STN
YuzT9cKCn3ZgB7LRf6M5TolNKByrJ1BERPdzKcbwOlSGCxpqhv2WmT66Z1Jd5tx5WcWcvDHmrpEt
WVBgU6a9WiGjXUuT5w+zbcI07ltFtJ5V6CY7c/GUDzVtK8mPdhCF15kxK05tZ3T+K4BvHOxgKZHr
g4zcMwWx/DMAzJnDQibZI5eZMBsW2b69M2uOBDNrYc1JlDA8Tn1vfeLml3/CqidNE6NyfyD9p/rX
Sav9bUay0hAhJQzi6WSLogEym9qPHnGVAIZcaaHEhK9HMywXphTxYI/I0BN7YK2bOCNBrS3T27uJ
7DYZ81IDgRq7FTXfJuDhXbbpung67lygPVvbWOW+ZZDnxHWXO+4TW/RS72aSm24r+Eklu3WF7I1Y
1aq7K0UDIX+biQDDFx6YhqBDppd0UU4yvvtlSykmClKkcHxHiEbtiZdi14Ro0rfADzCKD5h8/7ly
Ct9KylrCmOes+4UriVpEzmbR1860sv9w2PjtAlVpj5GhxeIEZPv4QYIHfCYfKeOD6DJE60Qzo9iB
rPVRE/0UxTgvAEfknPYem6ppPHt1OIttKR0WJCWxzY+Ly7D7OBTjPJ7MkIfPEA2YG7hMLSJ+dE3A
cM5nTrwSNJ0NeRR0+U2UEJmIITQLj2HvBUh5JKbLE8ngaJFhkEmS/UiMfHfoIaxfJMYJWC6j1HX2
TJo+OVOApJq53SdCHwQ/noercsfkKWPJnlZuM3x4bRKtJ7o1PUEWbSNI6mGyiqPik2b+TfifuEGT
vOqZ4I3lYdEBbUqG3+yExS2t9x0Bme09q67wAnjX46Hz8exAXGjBTK/E1FSXGjKbfUjU/3HscxgC
Jm1h349EYu2iNXHVIXehenwj0pcPZqYo3NokYOhYKsBdVF8LrI0YAUhGNslsuqBSmw7gQHnAJjjh
g/QsW3J5uXZF7ICzPk3SCZj+lmZ4qsG3MTEePSxc754gBuCnhlDhXyKwsrDEoiDVdvcYZi6S6i1/
W7NYXNelzeiCmafDMpQL0YBACiuSjlcwAzzY+cRs30Zc8wJRwbR7M5vwicLSbXfjOjeXbqjEtPVs
F+t6u1KQfNIWZemBrcHEKLyUwzlygOZtKTacaFeN/vDWLJr2oMuEATq05N6xDZg576SS/l88wprD
UXN9bLqmkR/FJMML6MniM2zJtNiQyKKJx1N+/9MqQUfdt6QrkHyLYmbjsSCjw7FH7xEtZ0I4XtAO
4W5UQ9PieWzLk4PIRh+Xtp3dA+MZgoIoIVncziVC6wMBDe3XSmSn9SnEQrS6BRSvop9JpiNhpfNj
hMcXgYXVl+2PZaHSjSOoB9SwfouUkMw9i9FHpmrnG4rtWp5G8gOuA3yVeSOTZfwPqEXhb1fXwS27
+hi6j8ROGH/H9Kytz5NZb84F+EuoVgl9i1jv4WNH6+YNfwI79X6zrsfpHVpjteKuI+05mxqsEphU
q+yUNbb1hLld4UkLkVzcEceQiAv1eYISepG98Q4tmVnpiUzeagtfErlGDPgoqY9RBI/kYpwFCg04
AoRsLgPtmI6mzi5sbpenJOchPeLmXLib/YyAT+VxhSLpA6Ozp7JHHrcGpvdecMWR0lmnOnN2uI9w
ESBUNQYyhkvwEmA1Opd8YH4OAN3RWb4LxsonLANM0TLfWgjsJVBK1PoZTdp4J0tUQ/6nLEscilat
JFkr0PfR8m2oH1cqe/4cmL09G9ZS2dsCP4ezIxWKuD2/dWloa9q5FQ4E7kCCovgfb/FVodiHDzHu
qPajfxoZ6Yj6uGcR1Lq0CxuPtp85jqrSj9RpGGk++Kxhkhfi4bBZwmiM8G3ykiCEuSzV0Dn/qELW
Yj9xQf1rib756kYys09R2AOzMixoVoQNkq0JT2ATnXFXqDMhBGly7vrBfhkjv+a1ZFth7yvsVOZM
VMT8HyHM4k/DFKi6vTBVuMN747MEHcNu3SoBkBstoTXcQ2sz1puccEIlS86UgXlj6dAopzmSLaZj
pX6t4cuIa5Iyy/7blaQDHBYkiXymUKzcTx5AvBfxAOgpOWZ8+fJX+aOwT0uOmo/5Vjdb1TEIHFHi
XZXufzTRPfr9ma/onMw+wbFby3ZH9JEuU7i/lldQgIe8e2QjJIMSJwBY+IktpLzJ0V54KM8JZlcc
HRLxKCeSBD6feMLtAoJbUVvHfsIoV2/lDCwWcgqYEzZxjuVxjWmHS0gkmeVfO5DM1oU7L1t3aQRr
fQd1w/efbbtn74zbZcr3YuInvkcdjTjLDJ46+ZblO6c18Cpmcq6PU2sC1OXQy1hev0/7oLrnOU0I
NJuY0gM9LuHPBGPt73LgWC4fKcvk+SwyRHjMiL0weKuxOMCJq1TgsCBu9afIO/nTo52JXgfMiXDw
WRCeIzNownX9InjmnLcINFsMo1bQBM3d1LnkbvZrjVQfgE10HFhSEWNvj85Fgw2eD5SYNNudFYZM
F7G11FsvnF1vj8QgqD6cgtXHKTOU5K9RBsFko8c0868kSyCChijt56gLitrPXhjJejTvJYMC/zD2
QLsZ7dY3LkXkgWeFlB6wu9muqUXPugl6QkxfEFi59f0KpirfM0lLfpsWRimWReRo+3okEjOubcNC
ihaJ2L456OZPa53mzywwvnXsvC5wr8zUsPIhpSy3CkbJ30Z3LnJGv3DAuQ62bW1qrN0GbaHPoGlF
q1BulklgmS+0ns2uJucmIsbK7Zqj265RuAPRST4LaK4OY/hEFNI51WX4Slptd89AjYVJdFPjbwGo
DxVZQCituXc65ysoSG3fUEQvgEITDwHjiv2AZDJXkLkTisT7pqTgnBka6rODXBhjbBJkDghuKzKN
DnXkkjWP6xP+qRw984giO6zeAoZ5txxhLS/8WovDeYmIZFsmEdhNxwHcG1XdUn1FuNcXsANdPlnP
/tAgfsk15BWsv6g43qH4+vAFsfOgwzeIBvyd0sWQXxKCnZHmWm5WXpbOuM3X6hPe98MPpZKfzpN9
YP80AxvVIxb1NNq3zuDcjyFdDT7wLLXiqYR0ceYWWkFSUhjyd9p+Yz0XAKwY2qxdv44vphVtiSZc
gyE4a6Bl/l57DMbO7Cv08pPJcvq84U3hz5h1YhqZJGILuyFzGeTYdZqdsFYHFljgLkAbOqaTuFhK
+GE8E0HY3fnVRLxixGCOsXLupo0hAY0TFbYFOLostksV3t92MWiZirwGN6mhfG2Q+waXQiYpQeJg
bhDDEyFOp4xECurrradppzUoDnNYF+6OCBxeKX+A/AJOsfWnF6bPIcChJeLEh2limXhOUbKhgI1c
7rZ2TJM/+Fqm6KlT3Md35bz6fD4+fzZ6KHy9DK8E4qniyUe1c9PsaDuhliAsB0szK85TAwwLPh+4
Pgz3xZL7YK5wKu+DOZI0EZDsO8R+eZIcWj+D2L+xZz4njBU5aNV1W8+OkqSEB27zQfs7PwnfaWzo
tDnuBMZm/lmwXrJo7S0XuXxQyhciuFcCu0wFzWOHn7HmYeewxWaTd+1B+30fvLlRTq/JinLd483G
+9ADAhoRg7O/YSdl2O3ngQzeOHTRiGMn9nnLVKDJRAS/9T1MgfybwZhDbcQBCpw0YoiE+EKIj4xx
LLmU6AjJJxed9z3nJdHVFCjEw9N7kjaZdKTxADzhEn1EG0Scl2M3zkO/+B6xajDIqSLbIeB02/QJ
WB+86AoIhCyjXOwWxE635BPfE4cVausr62e2Kw1K6/LgM+hAHJb+PxcZkh9eEa2kOLuzjAqY9D4R
zaqmvmFtOBJTOqrZ/UabAsKEPRrGwyVkWg9+tfeqS1Qrb+8wuiDbpa/8eUtBKTlvCaRDb+4XM6s4
rZF/cSp10NrxTDCS5tJOYlAb6b98FD2pi+0Ebzpanb86J4ovrZL8l84I1gXKxL8gZQl4sDGOn5ya
AdqGFPLC+uV0RuCfDDyEO0pH8j8ryw4QmlUgCe/a1gVS5zq6b475jFYWaRz08vuMJvy7ZoJVbAMV
FK+icx9mPUfVgypmeRcEupzjRXkOQTFLANsxWizhHHt/duF/sCRkUg4LIueIQMH5Qvc++ns2rmsO
ZV1T/FTVUlCf1gNVF+i/1TR4Mmu6StBFyALh2jflU9DJKb9quZZ/7LV17V1dY3jQ/GYWzVBMV7/+
lgvKwkO9Ot0co1klfzvVdIpnm4HgEDeBXXQbq/RbhBBNLT7UVJqP3u6Dfl+Hxo52qrAt59KmUfLJ
MzH1B+CmXvoxVVC648AaGJsHweJf64VOYxuiAiQreu5Ssp76RC7cu4l8jUJDQl0Xjev0rnoDl9NE
nrhriTmpt9BLiAdlHObM29Z2s/dmEfixnBJ2BgYkto7Rdo5Q4cViHob6iuOkpc5tGrQ8i72Ii1g8
Eqs77KgQM8JUCzRwRU1F+CqwA4rnCWNWfiElrWu+GaaPwKJVhoFq4Umck+qZfjj9hMnHyA2DFpMu
HSSpG3upsDAopjUa4Ho7ED6A9K71gcvFKmut8W5tAt3FC91Q/jJ5veIQmwMv2kYIz3AXTgz/YJ3h
VJkRH6s+qVwOdS0wzA2W5me8KU+wqjB2hQ/FAz7ZQ3po2gFLbFfVXQRIHWBTx3KjTwsmakWHq6fv
DCPLJvc18l9jhTaicbx5tBrV4NitOGSkmpj1ihU5Y03bW3jw1aPs8t7e04917fvSiJX4Lsfpxmhf
5smAudzPMC4PPsbn57pzNR8suDlIFEiPNRZMVtzRclYr4sb9TGZOfe3DxvfvinzkfLzYqdsSr4J+
O5xg3HHOucAQOk8fWNZr/ct2avY+E/amxbvKahTO5KAAUIjtgWTbbaG6tbkTjPDRmNXMdWGHhckI
Q6oPsMxPDNarg93wx1+yChcU3DUWGMh3O+1Z50IzvT6sos7yx75CwblhDNDzH9XGZJDtUkIEUMJP
6m6052r+KtJWksJmLS7hDaJq4qhzhwuBNO76IoDPOeduqiBGWfYyBSdNezxvcgpTMkRJqWDy0PgL
RbDbw2Y6GJYKf+iKDI6BMrCRnlFaoq/ikm5AA6WwhOivQIqeFYtWHSfakStdM5ztrQ32EzyCL0yz
HVuUxdtIWrp6FgXBf2rT+yToXtXCxYUIbITidGUp4evnQjpDc0VwsAzvnqEnZuJZpunWs2a8hA7y
XIAmfjv+GT1nze6x0su7xtbqFfG3qI9OL0GG+VhEBGOElkybxaE+rBrJhKi1G8F+KO/Hu2LWwJEr
k8woUPrphglroUd9NQWaWcxBZfhb8n6ZHbRRvyKihUJ0M2bQxRCoiggsOl+MGxycPkLrncPn9Y9L
tA4s4agVqxgdF4mo8JvxKEV5ROYi9yBFG1sZ013nVtK8Nz2EafJ2ZxSFJSEs0akcXR1+2gxzP1r0
wChhkOZcs6rI13trmkT9DXdE5Y/EIHASsPc3KyJxVUXBi6Z767cAGMxPO1gU8q1HZXJEJZ98ohju
TiDM0OKjlhO89DRZd1Pdo20cb4Ua2Y7MoV5ZQ/TBBcoubgOBJNOOTT/b81GjNpC7vrZH/zHj4cUm
VoH9uLc0QQ/bmWvvN1SI7A/S93SGL5KR40bZoV9s7aarojNPdP/ogf27hTaY7ot9SaW2nk+HAF5k
WM4z37eIjce4+a5HbYCWAyDteFFdl6766OnVrv+uXrhYZ/6GoH7J7X5+JP51FneWFN4HlaFbV0Q4
zwUMTpANKE7irhhC+2Ou3XkpD3wXZcp6GlOhx7yRnNPvLnN0QphNULznLFjJWit5+TDz3ajqL6wx
o4yleNSMb0mRpgrfvVRYK+HjVfbeo0Krriylk+Sbl3d1IOSy5kfR0Gep2NJ33sz8Y23ITMb1pIIa
NoAsip+xhOJ5OyvpiwpPyhsApfQCuZVhxbhPV8mAslLnudu/GP6xOpUepzBnKPNo97Vdx/mcRQVc
hp67hcybosW33PmA5CEHe7dHrSz8H5ozd/iosZueecIM2vopxK8lO5/2kFh1F/RvCpn4F3eW5x6D
sCCoPgN3331U7FM6Yqf41nH4Lzbysx7u4F6iHf/wyIy/R+BAXiAArMHsiRuTI9KLpJsZkAT1yOAq
dN/hRvrktlWT5byh3Hfbg0GOZJ/KGxaIcopMo2ffw+WjzThVxwoierYrPLvDDYpk7mKyLo2IVsJ7
sXNs/ICULlZyEt2M82hYi/KXl1x9G7zvIGZ94XyyVSKcbgGVGB0yX5LczG6t+2yCxCbHdhrS97Wv
9SPsKebZLR4IRG+kS+P7aN2p+aUqi8y/0nK4XzqPbMxtqlU+n7Gc1M9NpMP/MpgkhmB2aUIksiG4
rCIbmzJGMD6v78HsytNASJoTWw6dXzwyp+1Y7HAVHVizJgiEGw06JW8896UN1VLiwQJTpezqVjF1
du2wzrjlqqNEL2aGiGSNnsJxQmxTd1Nd7/Nx9tXWUJmRBwmmnVhh5MeE/s4dy+QsSluEMypnogmz
EokjtZmtiC3Rcq/JKrd2ped5V1laGiXI6hQPXC/s56dISgDzKvBY57ez3wdxbnE67YlWmcNDMgc3
YDjE7WL8SMobgqhSYapQ8wjsmUNqhp/SzmGxhVCFsAETkTDhShiYpkqnfm2Q6/CeU8i5G4N9BZQs
pmk5PBsdIRLYoMBf5XXCYPzfmsMPj5VxrTKuFyY8YBIIyKlBvaUvNgh3VHkiWt7Z91FBAwa0oEQC
awdamtstwt7AWP+Gos8vbt1G5bld0y47Wn7aXJuS9GysgP00yc2crw4B3i6znu2EzexrxjeXnnMf
TN87lUNx0UI1xc1YG7VXQ5yE+LN4kjwq3LsJHB5Lqk8eG2DdKdaFPmaq7ME88ov03bGx3Bz6WqK/
PEH7ruevCccAotbZi6qDZp72DDYw/Dsh7kOdP9W2+2WSUc9Xsn/I80Q1C8UZQH9LKNiINX8TZrJj
/2g3f/BehFfycpE1OHg/XgIjCSFGSeGKh9BiFNaf7FWsbD2hsuj7xvZGwmSEqu1Hb51z5+BxG0UI
xC23VN1eT2VleqTpRCloiGLICqngGy8UyyWi8gvglNmBO23ARJcWzQqLfZaIvQj/4pUKXX4IQqCP
qHSmgMxjBLubOh8YP+ByNDByxLBgos7tAbp9s/igpVy6JXx4NR4YKs/5LuqI5967RoRncBPJ7xTA
2dzqyna6T+rIqSDYnrPiR0LOeIdtoskKSZt/gZrMoXFn5x2jRvAv40Ym/8KmI8A5Tl4Xaef3EYoD
w4AGQB52FSgK9NfTcpxFAcOvIxXkHaU2hz42O27jPhHsR4JeMqXJjO8lF9jB6zdalfUHs6bzDeuY
X0aGLHuY62G02wcIi275OljxchJe1uOqKRliXCYYmiJKwU9you2VTz6K5iPxHPrmH6Q5f2CaXPiP
aKoagfiFiqu/ern01zsQhtayxUMY4DInVwUgoH2DcamGLol3O4AWqFBb1b9955vh1EFtgngQOEV1
SYBcWVCayUp59gR/qtgkaDUZEaPA5/jskNteobqWmA0nFTyv3Uj0BuL9nBhrjduNt4FY5Jwr9M3p
hPUXe7ztHAOgZeJpzsaE2xuNAUkquNXarXLquri/ad7feEsImRmKaolh4xSSBe1SHqXdl3Csy4TM
rj84XJCEjol0j5qsFNamhTvf+VExuKeCZE5AbdT8IO4xIhG5kkcs89t3qypqGrGcrplAW2zyO2eq
SeBx9SRHYGyZ6b5nJVWwdXp7XA+sc8vlHDLXYiMPhrn5i7o44oMoeL/br9qHLnjAbeCY/S0xaHn3
Smsa46K8AUFBXhAxwrKrT6Jnp+A9p3J1fZxkmP4hLxGuFquyI7J2U6Bg2YjW6qOHNKWcOvtRPfTQ
eVGiJ/vbdQ4hpiJeS7rjTfPq2PK1YYmWsRtdhiZ2SFuX8UpK5/RSUclne+Ba4rlN4XFuxO1bZtxZ
j/kB008ZMeJoOVGrdDToi0wt7oQI6yPZkwRY0CKt/RGaD/KBgtL+q1gCLA4RJ+1xQvvK74so7RFK
jZ/8AiTLcdSkfk/JkyjyAVk6LVe2GsRZJJlnAcScPPBdIUfum5ELUjzt2mxRZ99R4BtHa9kJ6fTO
Y7ZMK7cN/n4kQqiqX8dMLvgT17y/ToLrOZKdifaZazOZYk3brOh/K5fQW5Qg6pl+QmHtxV30L6x7
p78QPGAIMJhzfcd7XweodUX3ilyD9G9UHvQvyipNAqVw0dlOt573ULA9XIFqYiPNVb/+trzvKd2V
BnbMsN6z8XKy/gOPAug2gaWAH5b8guCIE4fNOHQZQHw97R9CLCeSxcHh1GlOA13YtFPglxu9Z6WS
yx3fq40FPjMhG6dKO+uuZ74TDVvVsn/xD2g9Rs5HkcOptJ9lWdDl9cqzrMPYOos6eHLgU5A5GwYe
xRTVSGEt4k27nqlotiz0CZ1g5rQVeZ4E/+a16hKioYjyQH7WQ9NrgGOjvDLzwCvGZLV6Rs64LPdF
h+mKZxm2baunjsuU+IQrK1LNQFRzuh3AJng/rD4YSs/01eOhb+DQnxBSorvKSzgLsYd/4/VmD8u4
n60e80QzDdfCosB91Yyaj8qa5chsOB2pGsdKIgEk+SDFP4TKYTwbiwtjizWGo5MQtiY9+4TgQrAf
wvSBWTtgIIN7x+yC0F3nt6kYCVKhbMhg1qWkVH6GpaiuUQrdgFhm/DTYuBGIj44bMyzlOE+sPvx1
kZmAyetR9m4H5uWMGJpMP63pQOwJk4fwTBwHmYxdmaQXu7TC6L0XWh8rgkHKjR9OCCaIB1vQmEVk
R9EPGrW6ojkA8pTmjp1sFjxDRALry5Q+vK9tQXpVi2Pt35rTdW+RVRo3FjfzwtGvsxnQkRfRhVsI
Wg1qK8c9dtkC2lV7RBBQADVhuKd+0eahIyppV9GgB7sUPIdzN4SR6neKdBN3M2kgBfuykFRcEyFr
xWmGlfavT2d0d5gUoW8SFvifWgmVO2Z+AOsbjgsxK0dWUvl66icDpTAvKNh5k13S1WFnqfQwss9h
0Rv0XNH3HSqTwOHbGLrpWJbD8D0U8+ihcyL0+Rb1DeSBe1vpIe/ucNT24XT0iegbzqWQlY26h+v0
0+47PAm1gUSEUKuv+WqMnNl39jgZY+TvUB0VbcxPH3TlhA5h6ZcJuSbQl69EVO0Bxlgt3l0k4uUz
VI9E3c/QsYhohd0PdhAQo38LTs0TzHeShTSzxRX+Aio2nMSbnkFb8eLXAZqEgHDtkHV+RkVcULvj
XirTwb/HSUE4EBuAG7llJXFoiVs5sGUoy2m4uVnqkqC7vGSg2K8SssaQNNapz3lZmQVVzM6JtxvJ
v0G7y/HPvrxaWNgmO7cKG9oonko3KfYyI/oSaouGQfxc1sKOblgWa5ifI4T7iC96r6vHTUmw5ZLu
aTAqt9+uSxt9e1ZVZtvettbhrSPOrdxW6JTvMaLNL7mVFGaDC5ZBz0wXH8YDOONrw0DyuVYUymws
B3N2Qgftpoed/zm10pxuxpDUvidKszgFSKmXQwe+1v2y6NYLglvQBBXxZBUpzL81r4BVDtOwfq2u
QZ4b83JX0HWFNB2aWuBkv2Ou61soVmT8/t5hvMV9yAAUZXvolVXCEhWh6TJu6qRD5SKCHEibmzEi
vtcBopNLCFqOPWGdoJrcctd57p6gbisk4oKM8vaeAzBxkXqmHltJ7PX/I+1MeuRW0iv6Vxq9NuEI
MhgMGm4vcs6a58rShqgqqTjPM3+9Txow8CQLaqC96cV7r0VlJhn8hnvPhbaFbhw0yl4xZDPuAVwV
iNAN/VvZ2yubNSQ4d9RtcfZpHLRpnJacy6jzCeCCqpaS54hQkTogsq6serLn674I3eo7w8CJ6U0g
hcbSXtqx3BdAkdDuZdjcsc2Dg15Mt0WUn4bvpTS+vVVTNIWXNgCWnrhLOUXBcpp4XX2P0MhNlFGt
yO5JfMGlsKnQjUwUu20mb5LYPzuqaH5fmhz33gPbSEedKqezQHvYapDxVSmWxt1OE5CXLSLitP+h
6CFUwKo1gpjRDLx83Ru2uW6OwrEMgNtS6TjRrSEjXaJzipMGC142D80NHs8h3XIOZsUt2CiFwhDu
XXgVuwg67hpJg/0RTC00qK1s1RSwUkbsGeGgZ0mjP13KCfssCA6yk8ObDedHzxTrwheAmE8zhj2E
8XlbiZi9W8muaBxZ7VUbGyu3v6XIh4jDnwiD+N2f+kWHTwrTA0tFViyxty9ZOA8frTKywa8bVdZu
LBst96buqJkXWIERfCKP4I1Ni07MJxHLBKPASp1TYq1ti2AVtt+RV16hDfdDEtfiRbFwQesyhMdW
Nq6A5lXrcf4oCRP29oPSrEjB9OJXfksT6mbkmHYUbgZVVjOSy9HPr6a0tkvC0yM66CGADPIhRxe6
zcgoqkMOwUsguIUEwtsBJ59kleVHwjow+5XTJgI87u28oQL1Aq3ZVPZ+SZZmugFM6ykmbnBzkAGJ
yX+eGHlk2zb3Z2/f47xpdxWK7WRa526XE3sP/0Y8EihE3CbDKbs5CqdqSRuOVZpx5mH0ccCalMHA
4Bn+pOURHz7Rm2GxWOwYuiASIZT6PvUNiFwoDTtQg3WRHnLQD6rElsFhSKTa4EmeWvKEErGa2ZhX
b2nXdfpJ18hnCWFqNFlFo0cU5rpMxshpMZjT0bI/ZhLmVxsvwXDCP2Rb8VH0c1qs8eC142oKA6He
UhM1SXTJc+M5mKVT1Po4BwpO1E/utZwOeyF+5joUTQDKTLNSX5mk1pAxG0WGA9uwCeoTECMMBzTM
FZ+l4b19mhh9OFesK1LxQxfI7dHnThZIYxTUyhAwkTIMhWRMorkWaOlBOXrq4FRh76A7nNkoXOSa
QethVCY+WyCFw6FOfAg5WDhqEOZ1jPzXLvqObxll3PAd0QNTP2KNbNOTkFKDTlFgW1reeONoPXQE
Y9BUqZF7Xslaa40pnLX6tQeOXN0ZB6xOD2cXyhP20DLqH3qqr9q/YJjdQo9bYwWNYfIUeICz+MYD
IzQmNwALy9HsSshrdb3FDGznYBcL4QmzBqWPeXomD2FE0m6SZdilReJlbwFlwHBpuPG6/Vg05FXk
oR+PbNGL1j8Mk+zGfSUkqXxWq2AYMbXA/TrKeSZx6UwePTLt7wa0wRHizqbNbZhhozGkqocgwLZ5
r6djRmuFRJQvKd/kiNjYIyNWYF6WZPED8tmaMb87pKQd1XQN6xlzRLUpCkr+jTX6HZUR4wuatagg
sQ45tb1qnbmLDsxr3PngsfgTGzZaAj1FEvkHQdDyB4c8M8Y80eqqdDqCbdFavNaZsPutyNNixCve
YulSOEgYKbkBIgIsCIxFqykajsRGBT/a0iFiuXID0/5AM+K673Q2suInQRa31mhb3AOBy/V4j6SO
KJx+ckAulEmbezvGenCR07q11iVxa2z7nMEa2OVxILWbCqPfiPuESOWP1IzlJYKRBMpeutBESYp2
6qHMnXB+hDYONwOmFBd5ncaXbduU/iUkhqHE4pwhbgsJsre3bKao1LwwJMbES2JuLM8qEySd5eQu
nIngHNH3muhkdWW8HHI4ji33tiyCSw4BtFPdYLrPiKXjk8jExMYXGxryeVlSDhcK9QejKcoEZuL0
ayuTmtJdTXjoIE3MmmfAAoNK5JKv/W8ScoB7NzvUIVuKG43+hP4kuiBxxhtu0Y8n8bH13U5celM2
u1vSIqLndlDGIAmmBbyGaV6/JAbF5bsuQoZyhQtja4P8xQl3VSqtb6Fxsx8dNvOCX0O2z721zPis
yAHM1yPyrw8IMvj+yeZlg1AF50zOQYv6AZ9ybh8X0tw+s1BXJXwnqOOI/KolJkUwHG22fMl42ULk
/NENCMMglPr+ck+WVnRbgoGa90Geu/WaBe850KYUXrn1SHgmeKbxigPS40htZFX6NSNQlI/3nc2q
adc1RFXdLh2D/UeWVSRz8P1EJactkUkr9gXung4JhF7Upi9wFZwvt4yTAzpr0Pe4ueInVfdhfZFo
Bx4G2Tuw0rWxxM0cDtiBiRvNHwahhnKX61kaUpd8Rbwe+Nt6pXTcPtbFlDKb5jDaJSiei72Jy/DW
KDbbh8Fh2EUUT+bjVR2Ij9xaba0hSqkoECvHY/58GxX5qMGP9wrHQ9sZ5jFhYq21jPElCGas3pER
y3T0LImaqR89RZdQhDh+yIWub2D1EsFjaQ8bqkQ7RHAtfhmiKXxt7YsmICkjRSiQMnxWiJxwGrKG
JmzUuivNBKkQ2E3irFCqhUg1sT+dT2ucbrta8xi/ByHuto0XWO4DsiNA9n0xhvd1LpLvykrEVcGU
nDnc/5C7LN9Fy58uy/lAxJCPUjGfO7jsXcIkDURvceXCrkA01rWCFSbub59cJBhn6Zlk2F0CIPDQ
oLULbxud5uOnlJTAHukGoDe8Mj4OxBOcx0xYAtEHDoq8LmvJu43QVT1fIngPqysUa/gkpiR6o+ib
NcFeVfjUYwBxL0Y3IgULu0P6Wlhd9ZEQKP89Ab0pL87pzk9Wgw5zzZKxuKj5SPEmwl/OtEaSwfFU
ytZ/CTlHH9wprTLkXxy+AmF+I55yMLvVkYSeYcfaj2/ZBB7hhE7ljmsPRXpLbQNMdgIIHXwwtXJQ
c4Auy/bCTRz7IGoTfy5CLN8NuyVSGPsl2ftQbbHqWZkwByq9mS2lz6cntVqE+Fd5dHx6XDF6mxzt
B3FfodteddAFFctx7hTGJqULzlOljMxIZVouxn7wgHKhvr9GadWFR35BB5CzRBC9KYSbsueofBq6
yUoDwN1d1srLDmNjvOqdCbMVb97iZm7iccCzMEpQRbYsNs4CcudqWZr6pTdpf8L8CGPHt0yabr2Q
MnLdd/LcIMZh9a1mFgQIJWbG9lZYQ/u9WQRufL8bCUhCK5Joc5nZhR4+sOMxnQVIrD/Cceah7G1V
Tyt2e+IHUajzDxatRX9VLwEazZUugvBTouBJgdctrXMwMenfqxIKD6cpEnl7h7bcFNd9bdxi19LV
OWvHq93mUeUBe3Ci7vyd00Q9uR/Eu54f2qZ7GkPQLFu2qGe+IBoKQpMo20lVAwpDs5sUkYMNCZ3b
euwULoowiuw3zTbYvWpJCJueCizVkG6cKCfKF80SDmhrgPXjBJY8mt7PiHhJG6pi3QVucYmqjNxQ
KBTlZ2ItDKNj6vpHU6r0hL0s/AiA443bYubdjZjDpzHtBg+7e6ya26CiSFyH0QBJveya8A3cNp4k
WE6azVwZ1MyCQnZ4K4+xWoDQZuk3rueQj0V4VZavU4X1n9B77xxUqCz1gPaHfaOOCWeeiOw2d7nU
zncoAgPwc9U471mEnOSAB4OG2CnR+hAANntbTcRRcevgJUl5f8civZEC997NGDfuGY0KFAFnlcFy
vslcsxwhsU9wC/MJjqLI/crZxJPEBFONaas2dlv38DKRF3aHeignaGcgNuRe+ggE+VvlBBp18Ek2
EV5jscLyYfr7saHjWZkG/+pF2brJoehpEi7nOqqBhjcMAFYL/Y+7jaw+oVUo6vlIR6FQCBPvqq2b
UeHN8A4ioOfZ4jp1hlemopG4zSvWCF94bTBvb3uvgkC6G1BYx+E1uz+CpffsGZy22yYeRlPaD3tw
E77nNHy0JuHGEJr8oG+uit51njnEPW/rRlHSrmcvC99abBTt92XGdK22jHI7udYjhm5CvJWTv9dR
pi/7Dk8BnhOUBDnBUAiPN+ms+voaHd7c7vpxLtETooixpo1LJRZwt9sW1sg6YHL3wIoXm4QLQLde
pXNm+4AbPLt51cBfyz3W3Kq8mbGLWngpAyDQa7hcRXRHGlhsM/hemNkguplRFLM3BfWA6ZyUHFBk
OlunllrGy5GDMT4sHNDIvIgSDDEmozE6Ih/p6CWVN5zDB7TPoYEPLlsvrpieo8VvFBbgNm92qIpk
vpUIEh/cEOfZxsvJFGKaYmXPCakB9nVQaYpX5hGoTRnsN+qZoVz/w+cBplY27kBM4KR5LWMI0oJl
IGG2a+6a8/HvlXW+15U7eIdKMllmqQXX5sBuxw6/E/mFFhKGodK7sopQf3u4fqMDqTqzw95cNaK4
dKO+67/zgrfja0gRfF8JLr4zWadUj/a5Xn9ACBEGj6CnzgvFeVEQC7KZ23p3tpFHu3GB/8U7LjT2
Qbkhmkuq2P7Vm6M53ochwuVV3U44zWjI0bHTygvmKpGkedGUjOBqdGbydWKoedcFAiX54NLTs1rI
iVdPbiODa5U3AFypdAH3TFEEChKigzGugVZUzXdUPTZZAQZU1DXER/dHC7VjvmKKYdqnQQqC4BiJ
1+iHPMs75inkpPsxpvQ9Vdgo9MEJmQ2hoCpG/OjRMqzm0LX61yhyTXlRjuhp1wxWK8HEqG78W6ec
WrFlTil4NxBZWX7Zko3gDvWaC/g0KiImoA5wz0dE70N2HKKRiRnjGB/lU4iyU9076E/fekxiznVD
knG3kwEFBmAFGw/QnPJz7QbS3M8IiWYa6zWOv4hU7aZBc/LJgAQzOMkB6got4CQByBNvgCrVCqro
qcrN/E5dMQ/3tU+oM7FFo3T3COBsfERWpUy+QoBeVNchbXNySYKDl9xUJbufjQ/VkI01BpCC2Q76
cgcXJ95AoPy2A3KV+bcBzoQcq6p94gOwsLVXJcKXrrmfcjdInvp0iBH987NwaM0Ju3heM35g3cVa
ek3zRKcxEkcayjBnAWUtHeEUtQo6/VrhWpkgW/QY2fk3xvFfO+PP7ffEp40+4I7q3QODOhm/8sqT
1h0D8zF4UGFStwfKGNIGx8lzMJI7kldK7raquJuQZkfb88pHHoSLEW6rY4Rb9NRss1k1CXJJAoUH
PchdilPKnJboWfAXVoPmSO0YTY9U2DYBR+aiCnHhbLUbt/knlAJgF1PkxadajeGxsSqLGYmWtk3A
RzA825pBB5q5epyOckgwiqlw1J9B0i7tumEuTSJRavES9fzBvtHYDgMC2rlXN+c3mD4PXfWrb8Mb
Yt4NPIr9XwmrBpUQRM6ilc1hGUR/RljVuKyEj9qTjc2cVpAGDHzSpjDLReDhb2LkNQGSrAcjaqiB
Ixk9LWOhcJ126FOazEzfrCLO7ufIjyLcVJGLYBMlNjhnQHmvU8X7EZ9kEz6LCBAMw/nRurZwPmBf
anmg1ujxqObRrKnhHMsbvyC37r7isUKMZKHAZ6FcxS7/F7AZzNOtGI45BeB33Nj4kl3ExAErZAyA
Gzfo8Uei/kaZXIyLeU11mpSbGrX9CVk/u71YTyPZs5gP35DU2IQIka9y1C6RdtuBufhLt5xXPK2d
zzcNN+k1oEPmmllamv4V1mj2vix2e+asjYG1jrzeuYcfND6MdtC9kWNZfNmtSj8CMmgvbHvsITtW
6PJXEy9zvG8oi96ZjSK8aua6qbYNcAZr6+dZcvL7Ai6eRP78FmNee7SQxkeom1GfbEZ8jDd5RIjW
ym9K5FeQ3ZrPNqVaWWHzLZ8xVNjPvnDsrzSO/yfBqe+99WLyBnF2r2sBDlOmxAUiPmZ5FxZyw63G
uTihPE03LJHzS4MwExwS0cf1CgEjoOURhmnBoVdjapxVTaIRnkn2GEnAuUZSCnuj3GicQ7ZKOG+X
ZMZFUUdo11amFXQEdHtWhs1PlV+Nqlq9JmGz+UGdVcZbeyy8mAKmAOWZFLZ32aE5FNirFItwU1Z8
1prAm5i2wvOzC+1kHW4jzqueACl0q0YgUUGumATDnsMg/zEOtfqwRs7bMyU8ty76StefHhs+Hwlf
XpAG6zOP34YWOKxtv6j6pnOkeeSdE+oD6XxkOszIZiFkFHxPq55zle7Nir3m2DABhfk3hNljU7cE
Vdq8r0n5LdnZbiUbly/V9tbTiCD4sNSVfQto+YzcgdXUsjJLI/QmvNrXo5/Y+T4OQpxpc5SZyyZb
/OcCNEa/7oE7IG4sS1wjsU2RgggEz6/PQvDOQjNTH8fc2A/D0EX3dSB5F4aKUC1IBOF0I9uhgNaB
ktxZRRDLLnH6LR9ioDpfRw751ys90YWzYJXYbNUwTS+jmIFn0oyy9mRl3SDOdgpGwpGfH120TsO6
b9zunq1a/ZSEc3mdFERmrZDMMDhzW6+9z0BBMqYJvelLpgnSERZheu+kXVbuOkFm+c6ySKVfIzsn
1NLU0/INT1X9aJohpB6RAjuJbfD47aibSDnnuS+HtbAop7aFGy/jeowNzCu0dGLFjC+9M2WY0A4t
hKkCzXfjDcbG5MGnsfWoGoP83RcKUXgfhADouBUIzqroyR58GED8PSQ+ni1LhPrSP9sU1kuYW4za
lip9bvwZnUpuje5VWMnC3vmUTvXKaxNO0LBhkkSWEAfrygdZdmqmycOSrLkBKBsC7g3eaAiEOBwg
tvdVLO8ISOSgAtMl3xFSoi6NllHv27nLTm5vZydwLsVb1zkIK/ki1BULh+QpKDSE6K5gXH8c8iTf
ZxMMwM3EXvsNGQ4tUuDVSPnHBREUxUNC3evZJTxOG7V5dID9wHK8xfQ6HFVB/2wCBN9An2b2XA1P
I9CmqqIeGJjW0817AsYxzSMhk+nifRLw3ozAzdzmlNNuPjraIokZA4jBDlQ79zNuoWlr4cT6lkXR
cDsarHvU17ZL1TbkajkLsRiDAZrLni2B0muFoVSgiQxDf9ww7mmTrUAEhJCzZRC8anv/DGVn28I4
p/Tki+EBZqGui3Re6S4iiH5MZ+QugmnfwWvBHm+zFDnAFvUEKGgSj9NXl0gwsVrSkcDztGkNxLkh
IjSibgMasVqlPl9GKLs7hDHVtIGKn4RvSRs5XzFSJ71Cw9UyX886TBh5VL7HABwuRTyeIwFGCbOY
tiM0xK3MxSs0YDnfOoFpOCAENtJGjk53bEK+xDUojxyAkV3D+0zoXMpD0SRn4SVkCmhQdSPCrQWQ
ebgEYMkyUTUoPJlWSPdGL63/1flF++ie/9ZI7EYJd7gJoXjPuUT9jl0PD8bgniWvaQOp0E+q+jGd
cu/Db9qR1yiHIO5VCCHbWdgK1hKz0CvVK+CbdGgAfAwoNQIkITCieGYrx6LGtvOJQASwcjyJmAuh
69TZnhjj8hxMwoN26NmugVwaKd+3MTEl5Qq2AjFedMcYcCXNEOlvdmvH+BVFeFFwEDE1JkLmyxp4
6a0toC/sOzRkIHwwxaxQOSWkztkpANGV8FsMSPB0q+cO2CAcMlbnVyyF2WMJMdDdCTkWrxmRuQnQ
/TJ4QamP2zMIR2dfdWwu+XWwmUvSCs9JmpM5264Luje7yt+aLC+iS0oIdWu8pUYWXiXRB87k8jk3
OQPoKlBhfhEC3mA0bwlmBDG7pHbXDKZ8DAjOoYBOQ/daYXOCyjPp8S0MO97TbDlUs4mkHXrbQZNu
vxJ2XiHsYWa9GVl1mdWQYJFEqd82tw6tL5Z916o/eNSJydA6KL8mbD+kzKKxQKmq+uTd+BirnZ5e
cleICDwU1rzu3ieFiGFjUhZHFOzVwATKI4zsXHYy7vAm+zWDPc9GhGXx2eJMOg0US1McszA6LwDa
FMFgj3eYGAMWsLyP6gi5reNM3Kb8oMXNBIf7MwRfRAbOUsf1OurS8KVFTzrx5BbdjSnzyWKNwdO6
stMe+0rmNB3BB37wgzucgQ4A4oLxeiIeORrzx3ApmmLjdu38TeK9uGfl0LlrBuw1BHAwWTfB0p21
CyTZvXrePB7Jr1VizUMgzpiqAKaGDIc0hFcyLSeJ1vkaOyDOCtHD1+DrEwzePHeoEOoTQT0CG41A
P/Jl0O/PkwTpJdisUraklltuMt9yriV3IxEucW4uyQTHq8TPaZcbp3HYHc6TQznWETsp1tbY2Cyx
qU/wAsnFH7dNaulmi0qbbx+4p/eSqZipbYS6h8lHXTmH1jp/tCqX9au2DQ1cPg1MMjoUz/dzfvZK
Ud6aTQF1PzmPevDF1hS1GIcyRWPW4xo4NNhuyHGJh+GZqMPikdZ7+JiiJMVX1JKeYzFsqNYFU0te
JgSNi3W45HIPwouMr9YOnYpaqUhf0Kw3Ly1AvoTX49nKEFszK2sfxjeYhoSYL2eIvS9OFeNtMJ8k
WIezbnyPgGW9LhUL2JV2mONuCZGL9aE2OMv2IVXrbWt6mi/k4QnirzGLXxyFfQFCJ3H1F1FrFQ8I
CyPEOvjmMWoFxfQWVVRb66hgVrkB4SiPHF209C0qlGxjoRcYD3gJwhvcXOy1HGYfwBpj3jvkleVu
ssZsqH2s+XHYrR123bDTw3L8yDN2PjusUe1WkijAnrBGbcPAs2msDWv8IXpgwhxScFWltZmwQoqb
bkrYiPtFhtBsNixqjx25o08YetsDHEHBgnBB78jCliUrO2w76bdJvwQQGbglnA2AHuettzpwkg25
lN0xMnjcd+fbxeXr5Snass4GxUELCsQS4WBDVJfl6Xpn4XumhSIkfAYxSBb5VNYUWJlRICOMIvMA
lRJpsOxWWwEZ0S/HvZFj3a8pP3l34FOuHzwizMJdLfX0rY2nMwimsXEMs3RVSBjQe5Dm1fXlO9NW
Bc3AxoeystAbPydwboDHSJL1VnWB+nKj0hREjxAx6pAG0Db0uriU710Fe3qNSd++XcAQoZNxRyKl
BkRbxLN2isPb+GfabBul43KUUxK3uyLX2auZ58hdVcC3UGBQMGSHrq18sqWx8gV7IrxoRJgfQjBt
aG6+kj7BBGl3yLmOueW1QAypZZg+qlEFh5BhCY73iVRsMETZ9TIPysL0Fg7Fk/ZIRdngmwj8m4Tz
+VsfjRHborI2clMXwUgDS8rvB6MBECT91FaMldjmOfcgY6pmg+EyuYvTxhnRNfAvN4LYKZ4LvCQk
cRuqnI3jWtFpUTmy7zB2wrtsKJxuS+iT2g+eIGppctP+moJvivc2TWW8UryIBE9/D2SntVL5Cfcp
eZc9CJh1U1lF8wS+3dznome3OC52I/ZujzQU4XJDe8cWIQbrDZiKKY9dJ+/4TosfuMtluc5EgGmD
QEq5bC2lIwtLF/YOjvXYYqpCpwKAj+ouIgtz2PDCbChlAH6dhtTA72v6Tr8rvZgGc4wjUWKG0Tmz
WvfDIehdhRKSZLtiZyh5fziMIMNNgpCcChNfyx1+IV64bsniDhdW98MwpGkYStgejCVsccF+ENju
oVW4+QuSIZZ3VdupLSMVJCHM9GjlMgAMT0zcqquasRwmq6wpxqcczqG3QpHDvgVxDlnL6JhtBpOJ
l5wp/gSShrkbH1rh5h53cT7Dwmfg2n9fkFYl27ZBZLGRmTefUk737wXH0eMMmTZeF65etoamE2x+
GbovTp8Ul6Il4GSjSoc9uuOW33LPQUcDWqq6g3cW3S6OUTgN+mz+Yk47/RD4Wd4oJasLw8Q12VSQ
/4BZqS7fZkBIXyJ+4AfWVEiF0p7hfhyV8Oxrv1CIyvPzrM2v+nZijZOTRoWbJ73hCQN1RLE7jBUk
eAKf++9UX0xReSirJLtHNRNpRKqmHGyGERzPGxnNPYeIsN3Bf/QxoxW7Lhq0t7LlPKb4bRrhBcMq
N2yi+/Uip7m7ilO7ZMOM0qr9RjwAX5OXsmVmxN3GwjmG4Pt7ljflXCM9YrDMpr1YbGZea2nl7IBj
7s9zukbnxPuOFMGJbfcseFJqGfqp4q2HGPY4tj3eQBZ/UEW61HemO5sYVcwULidYfRfYns36BriA
JpYt0Vkfvthaityse35zLKB14pIHADoLuuVjQlQ07Pyx8vpLEu18tVP9nLh7Tc5h8Ymp1fYARthV
O4JmrEq9hewAO/HC8QG2UvuHsodFH2VSY+Nl7Dl115HpvbY4GJ8oJn2JYZ8VxDaOTMwXMjkVIJ5t
m2KPUFsIhRN0lYg4u5Vgwi/OnQM9Pqa+iVLNt5a7DHx/vkfzzfIOsieHZK46Xvi8oVrvIiFW0FpP
sigJo0DtRAwrTqszImyE356QSb7A0SEveB1FeNZhLtgcP9h/otfEBzy2ShqEqVQWcSEx0WrXoUOn
1tsogkxvXLT1JYt/xCJZy/m0woBtfWsYuX1ppZoXprlNu05gDVBQ5eS3rLs4cF9ZaxPs05e2RITn
EoW+iUscNBsRmsxZD4Nuvs6aYaIBRpWcaSiNixEfLTsJ6KkDiRQuuaIfm+Yvo3FaE4+dT+yE0PVT
+eBpSLcYscQBTaHtMoSomuuqt9x5BQTc//Cycd4BgGc+T9JGh/ao75ijecpBFjf2Xfw2odH/FpKf
F2+nwimYPIF+JoiMzZh74O/B9t1YSiwHHFNU+XCDKcqqqYbsHi5ur/hfy1yrHFcMs0PXQwa0dFgO
J021ugYMGjRbQEjExpcuYSPxUPgnZusIWPDC5vpCs8RHU9mmKCD9LrcehFZMaFwnqb8iu3Dmdb64
bn9pksZ+pOZDuxX6FMarRRAouh0VqpeV68JbUkI4yZFIFAwlVcFKZY37Ef1RbBuS3R1lefVFd75F
Ngm+GWsvxmmJAUtJQkOCIPHCNblmCcwPuZhnTTfLOhUlhU2k3mDjBEP8ScRInZKxPs4oxCYWWdRw
NmOfqsIBzvFALBoNMApvcAQFeSJ91Bh9aJuiu0iCNtSbeLDHYW3cQL6TZOXzX4PbcVdJUQYfaIna
Vx9ZKEUqLosfnmM37+gcR39Na8OdXdkdDPkJnO0q7mCabvC2qVdfMP/dFcyp75GMMWHis6WHHpH9
PeSl6cMtnOra1sTc7mK2OMGWBBvlb1HaObwxnTPxyGnYXG+UjfN47SJtZhUR6CZbE7bBXA3Eqy9W
ALiAFpghmFmXJsn3IiuIbC3awrqB9ZSBhPNEc1GkBdhlT5t6n8fkOh59PPeXomvSkxdxIBMdCl9w
A/AAESLyZhRMstPKWwVLnL+i8pAY/WB0fURxOqME9Ii9xY/itSt3DuN4xWiY3icM2Nas+Dp487dM
RZ91ZI9v9tKVd4HLD8WEsWAIUVjg7EkWc6DozqN4T3K3YFHfxw+pPM9Y49yZB9jrhvtNEUWH/25i
bEO3h4uA4hVHgBeOybsoYbnKNB4wLViQHDA+LfGrP0tPbyLUhP6uYkVdrSgI2BXAWnZx6Ule1nDP
xwhSBLlbWH/xzxHo5o2fNH8z4cn11F3yO9KVJzKIz10X87hVz1EE4xKEkDlDFbw311dnX/KSg6Oh
9yoQxBFTcUuLNZUbDAVuf2A22dTrXkv3Do7P9I6BsXlP6Fg+2eaGPQ3fMp0yzMUPbEC7EzTv5nEC
XV6tmLzA15GO5hPDhuSL+Desb4jkqfS3NdjS6lALL4Ks0fjABHd9xSroIkbYT2qVxkhgb//+t3//
r//8nP4j/FHeldnMov1vRZ/flXHRtf/4u/r739grnP/p8fs//u45rhDKVT66So+RJyJU/v3n+0Nc
hPzH8t8iEUdt07Jqrpy8ux4g5FdBNNz9+SL654u4NAjCV76RtnJ9R2vv54swNPTYlHrpiSTV5k2V
xtx4vC/2S+yMYGglqVf/5GOd/8S/fKz/c0Xz8xUXE7sGPkV6aksx33H+ER1q1eF9Exi1duYFywAo
mmj/5895/lP/z1W1Q4SMw9pLOr9clWHBYHr4qSff87r7zE30o+MUlrUlpCzGRDYjFDSZFnuqVczb
f774b79kzwERbXvcB+qXXxIhCyMPFKynpG3mq7OlzdxTyAVXIGSD4lg1zYh76s/X/O3XbGwaKJD3
nuOd/05/uXtkTuCw7kR2IswLd/bCeuY7a9z4bVjwws2RHHfFKMnh+fNlf/M9S8EltccQzicm/ufL
DojbKreO05Oup4c8YJY9mBRlEDUmqoGJLvg1lWfpExLezF//+eK/PDHnW4uLGwPPCW+gdOTPF5/t
mdVm0aanzK4pfUtMNReovrP+8Ofr/Oa7lUJp7CiezQfV/s/X0Q0NLpfhQ1qE7VhWxJuEVyCjnHHo
XkZQk/uC7Ie3P1/V5U/95RaWyEwpD7WnFOaPn69q2HBPQeElJ27yM/8UH+hMhkGVIHUsuyq6/vPl
fvtl8rhwyyrsIN75r/OXGwhfBUlBVsXJ0IRsXGXivkZOxH7kz5f5zbMhhS804nbD8eP+esPIpZ2A
aGSnoJywmBLs0xDszr7O4wWHZquO7GD350v+7ueTgtsTgwAqX/f87//yyayzordB+XSKR2XHD6NJ
qR8trjRvw7FS5TdTh2IAJUo7fvHnS//uSyXuiQeEQ91DrfHzpcMWJD6Ebj5tNbMVSOD/1jB3w+Ff
uEP/ep1f7lAzpIuRsYspBZEfnvI6fERmV28JYsPdEMWAfssw/vgXPhzjNVvDerZ5Z/384WRlFubT
Tnby/LIbbtO0tod7jXxq869cx/E1KlnD9/jLl4jpz8snvManiYYPAnkrlvChbNBc/pMb5be/lpYs
VIwDm+3XD4QeACFTX+QnRM/uPiVlJdxCViUH8s8f6Lc3pG8Llq9Cesb+5dfKMjdgwBcVJ5154TMl
SyS3jnB80H9J69FTuk4rUe4l1Md/vvLvnj78O/97ZUf8/JNxhuEBQYd3gmIubqWXAXnk6JH4XCAU
f7Qdk7U/X/F3n9UWNrwgFPM2j8HPV4ShlRBm2RanpEdIHFDkXHfNlN8LCMsQJEsWqAyp0n9y1d+d
nTa3JIIDrTEg/3LVuFZLNbZFcSLbxUflL5bqA+xhdfIIkPj88yf83Xf612v9cnuyTi4nfHX8mrHT
vfhWd+Z41UQkT3iW7wcs7g//vwv+cvv4yPeFMyTFKTdZw4ezdFxssTNVj7K11VtdYKL9F+4bTi9o
yIxIaGV/+T4jwiztisy9Uzlmas+2zu2uTULC3nrJjAuwzUt0ffnnj/m7p5Hdu+K1a0tX/Tdn57Xj
uNG16ysiwGLmqaSWOk3saUnjE2KCzZwzr34/1d8G/hZFiJgxfGLI6GLlVWu9Yb5LgKPDuK3a5Ez9
uS63lYfL7d1AvXxlOBdX6P+1M98TZhaVInKSBIHU4AfF3xFqRaB/CZ3YdL7hRduHD3gJ22sB2+IS
fdfs7PRskBcJOrtOzh3yWIJ8TeqBhSopMx4CbzDClbNtqTmuP8dxbaExlbNFEzSoeExhmAIYVL19
DDfrgcjQR+k6Db/dnrilAdUFu920HEvFieRyy3MdFj7MWsJfzRh+Sb7DY6aDdtgkjn/gfXyPIni7
MolLm5DjxVRN/tHAY1y2aaWUDMyAC7Cn/mRv0VsqHmBW2U+YhvmkLLOyer7dSyHPynl8hmatboOb
0VzN0S6bHFFIbCzF4FpymuCHDdSh6roHpcsBgoDekgkpuLJkoAbqlIpTNHuzlw6ftz9jcV4tgGLI
dLq2Y8rf3wU3k9tUZqo70VnxUeLYoNjRPiHoA/ubFwdZ3tutLU6tQzBsCoqIzO1la2ak4Iw4BtHZ
Aw79AA+5ANAPr/mrlZJzLJLSOQ0AYFZO2KWTQEfEVMZvhg6n+7JVA5U2mf+VkXCgQmAYu3pXk7sc
drd7tzSWBDJEwA4sLFPMFm4CsRxoSxefDVyJntrBK9r9EE+lwNK29FaOt+XGTHajo2kyHL7sVJf3
+G64Y3RGQNX4gR618qjmvoU6rNre3e7X0uYwdEsls0DNwTVmTTX6CK5L0Zk1oTqY2VNq2g5BOX7G
eAQIP6TEcmXGltYJCTTDRFjBUXV1th3LNFdTG0bwuW0qVKODfOh/jrVFYqfVyevhJFgN1YEMkFiL
hJeGle0Amd/g6a2qswjHqb2SC1EQ7FMjwHA0LMTdlJl6v3MQmFgJu8Via6ZGVgS3aVborJ/ciF42
gjY7A6mttgVp+W+asJEVsUv9oEDg2nEItJDMrbF/MdrWQngysJzPNcTEJyqVJiJLeL1RTCO7fIyV
0nq4PfVCfsH8lCLOlGkfUkqE0JfLDAvYPMF5NTlD2QccjmDEfapU078x6BswcyIGKGzqXzoX40wE
R0WDVwrvPm0fYMtx+1uWtjHPZ9dmc1lk5GZT0/S9KpBSj85Jjp8kGoYqWih5r9bBX9x17xuaz0qk
DXVc5DxlU7X+ZyoQhtlpnRDioc1Bu6/sLnn6zEcYP07HBiahmTD5L0dYrU1woU5JFoJKVL4FnKsA
d6osm0ITEnOkA/EXBRgefkT7qN7eHlM5ffPGUSySV5583mpyI747/puhBg4NTfKEM7oCOapxHQgj
ifarjiDHf8ZwwlBe0PUdo4NT+IFxhI1Waq+3P2JhFxDiswfIP8HKEbMRaIs+qGq+7WRqCGMhdpu0
1r3RmNmxyKE1rHR5Yby5AoAUcNuRGpm/qZMOWQnSaC4coLZ6QWsTxTdRImyyN2EahDs7qxHWyfy+
elYqQIJ/cQdqNnEGwQZ1YdLyl0OuDRAX49JwTwJ0vyPz5ByvlA1K98soMNDxDNDTX00sB7OV+2np
uEEERzMsG+wQpbXZZpaYtDKi3nKyOovqXtdqgmPGn9zPRQq4eU+m2s++wloC6ui4vXIigoaqoeLi
d6d4LlrhetP1w7OPUBC2J8XY6h/GAQ7F+faCWP5QR57A7HVOvNmy1ClQwm3VvJOL0FN+IEuHUbZq
duNnZERUVFVGSnGic6jbOc0wtQ8eEL/+EIThQL2+6Ezv4JdcWThqu7F9YDU4B5Go0UoMt7RwyQi5
3MAaO9icjWcFIbL3CtU59QpsUQMu2HOIH8YvdFva6c9DJ41wmBl5O4fn+bUYIU5fxdb7pHcoL1N8
m6hUFmUvnpQu80sETes+MLZFK9zw0+3pWDgk5O402Zm6wWN41k2cIwaNKMQ9gaNHzaFtML/oE8Gr
38hA3nyqKzP/D5WB5J+6EMnXAbnz6P72JywEBCSITMYaUg9CCrMjOaEECjHdc09g6qgMI1UDp7nI
jdfWm6DjaF3k/INceGw+3G53IfQhMkZJy9R1Ns08YMXGu4VaKLwTnJwehAv3biaV65Dc9qc4PKBR
HGYrfV06oBA4FoLrwKH6MAu3JiNGZKbwvFOMmnP4WHRU9iJcXlzsB6HhwqZsK6pacLcRfgu677d7
vLSm8fajEOCSqRbmrHUk2TIBN005RamijTuYfUmPN5BT6tF9ZzTVeHe7PSH/4OwKQj2IUbZ0iwPR
me31vmP14PzukS6uQQzDn7YfJi/OxdGPBvVrV+bjS9SM0iUgLMHyDVp07ygZqospzsYMTZard4rj
qSsJ7aXQh6iHNLMqdP36YsY2BQesQldOJlofR7+aug8xY0NBF9XIaNfVXYoyYGOhg5glkFsptruf
kwDZqEOYyOG6PVALS5FyhUrtmiw0GZrZveHZpKowO1FOiUfZgIehGRn/TkkIQo/MVLUjeB+0leW/
sBR5iQsdaRvKUNBSL++q1LZU7CB999SWtv6Y42GPzy6O287OtcoYcFyPXOyBBIjvATcNE+94u88L
IR/dJZdK9lsVhiEX67vwRCTY6AEDsU9KH6dYo7oFXOexA6V1u52lsaVyYaKQRTVe12bHiwAvWGIo
5p6SMAWtlY1CfbaDDjuQGkVWHAfyrvtyu8mFE03nTCGDQ7vkv2ddG0Tn5gFGCicQXPVT1Ot9cGhC
LQaEh/vhFsgWhe3c7zl1bje82Ne3+gmKApwucs7fjanZApxx+9491WhbP6aFVwLG0hBKtlXbfu2E
j+TBX7RI+p3jTBfCcmarqKNoPqKl4Z2QXHYfFfwZv0PfhblD4hYJZBxYxf52iwuHGDcVz3BZ++LS
mM1n1eZAhb3GPcUcpnsfreunWAu/xdXQvt5uaWmFEklycrElNfMtknk3mqACyoYIzjmNlRHuYEBh
Z6L046T9xaxBjwVZrFKtvDolUQ8l154qzsko6+ZggDBH87m1oq+6gjzsPssV8c/tni2NIRsCKMZb
YXZ+5VqDaEM4C6wTKcgHx4g64hYXUhRPyg53qz/PZ+imcBlGcowyG3W5LIcgCCOcvkkAAaUDwplP
4JeCHmEV1YEEc7tvS7PGjW6BAiHKJKC4bCxCJRr57dA9OSzGO5NCjYQ8oYH5F7P2vh3tsh29Kwc9
6Sb3hIpU/zVx8d/b5zq8F6SBpG6DozXp79tdW5g2WXFxXJNxFMRsl02K0elwO9Gdk6JpPwwvdk+T
Pp2quLS+3G5oKYFJS47NS5SbG2H+y5bSbEA+BHXwk+vga5k2lfoB0ynf3phKlR0QZcF71nQh+OZK
6JzMHjS/VhfJv7c/Y+E4M8gIEK2YBKH2PGHT8JTDYmpg3TSo4OuRJV57rCW3tJd+FJixrnR7YXx5
KJMsJVujwiKcHWY5Hq1h67nKCSF/AvDJ8b/EXiCQ0dHgBN3u28IylXGnaZIxxSRQnbXlxqWXZprh
nZQpQ8Ad17ER+95QZk1vN7QwiCbeeIJkGwEnuYjLqUQ7EM+zSCgnw6nB/CJkD5K0Sk2lvsfjL6tf
RQToe+VZsRBccGTI7a6DGKC8d9koFCPPr5rJpyiEL9ZLkPnOndAGLFLMHqH8HW4pWvChCPwQs+yh
XFs4S/Ed7dsgPygMA0CerV/sP62qHDz/DM1GdHuNheTCSOikAwIIwy/C9LUH0hIhCNAMD6J4SLLv
kK9Rs4aOjrPEn88Bn0Lx2CVQVI3ZxrVAiGiZrfhnyC4QFQWytRRWM1QvYhD7kTmJb7cb1JZmnVuZ
wJEUEOQJ+fu7uwvQXYGKlc0EOAoCxORFzHPKI6i8H3sR2Ggd4m/pfwY4qmNsXhSRce4SKHW4tWHs
tFeR/IzufSxcUEJwJhF+RFgV7dueili1dy0D0SiRGj6GAhO3f38auEE/RE6tiE9OLUle3CxqDGA0
6QHDeoVh3xXAOvxnhMia6uft3i4dVxbhs2kRbYHosmZn8ajkiNS2kX/uK+LkAKfDr5ZvGdGdgWWU
cWfFCGVBEvDOo+7s/QAQ497MQcr8eUgNSkZXyWCg9EHEcDnoPvJfdW+0ygmvds+OwaOW7vApFWP2
begy+0sq7PRhSCz7ucMn6u72ICwdXjyz0HlE15CFP1vyZQ3WPnQZA1Tw66MXIl6Eo11Wb2Iyritt
yb81e9eBqrIJMW0ybTyiLjuKCAYqBubonRDR4KmK0oRXIcWBchP60/0Hu/Gh+ZvQo2u00Xu136CG
b0Qrm2ohyqbazOnJKapRGpjljHWtbquxkY9LRNqwtcXpy3/xskD9yoWS9LsWUv6HsTGH9L8/H2li
C1kMYgBIa1723rdTuEl24508VO7urBr+MF63MPHUwJwOt9t6g3ZeDbULLooiAqjreYKmLE3A1XCG
TokanoEfh588dGcewiL1nlUFCCnCQ9HwWeQYYu0dp9HQWjMhhuHVCHobrmg1FCupsaVnvemQsaEM
RsH4CqiV4SIrMCwjj2A54XOLS91nrXCtgzMKDBo9JXux8anAWcRC4SY19aOV4NdaV8rEUYDG2CYc
/NxdueeWlgOTYpHFoOZKYHs5K61LAqPtHO9UaCk64Rawb/U+x9Ne3eAuUYiNih4k2kKcBLenaLlh
16RIQExtzAElvu2WosCN+hQmDiRGux7aT2ogrep8SgrbSQEBdoctNx7XtxteOuMdUHmmSdEVPIv8
sPdnfNCbPjqJ7kmPUbh0kGfaqC0LJIvEAyrz/cq0LzaH8ipxoZQxmj+H1CmH7N0ELHu3Sl+tgYTs
pogUbTvYKLk8chOH3cfbPVw6ZzhIieQpLAMmm21x1Cb6wo1a5rTD13oTepa3UVHIiD8WlAfhFZZG
CiUubpPXyqizvRE0zsvtT1g6Vukt8sHEToIteDnIObS0uhos9xTifHHfEbQ1SLrav9so6PLd7baW
oiZ5bRCwkK8w52mgMCazbw1010Qf5h4yI+wkLuXhd6oCrRGYgitfrKlBmtspQJ6uHDULPSUxCf6D
7KTFJTLbQLUArFAhin5qJDFt0Aq7PJh986NTyjJc6eliWyQdXACC5ELV2aim8YQ0F64F5ymtwocY
LR4UL3H63Jum0ZcrJ8PCwpXVBiIQKnBkXeXv7/ZJ26kDrjpheO5KJ/oi4Wib0UuTDx28PHzF8rWa
+sKqfSuqgryA23OF/oCNF8EGLcNzq8c6NOsoHBDErpoqebb88U3Nb7R+qulkPMJBCIKnQW3x0729
lpZGWCZlZO4CiforZCRm5jEWIGAIFFlmBwiXf+sBf56NWtVXToa3utbskrLeNzZbOk0HMakdtPCM
qp/7KwSfrB7SSLSHakS1n5Ab8YkNVzn6JSZv8Zcm7xCu3wxQy+B5wAoiC62b1g9HySdtC0F4rFbW
wOJwMBlcDwA4XEu/XAN6bADxD/hC9CEGZJ6qwDEOqd4gW04yHBWn26O/uOTAvaucXJQj9Vlz2POZ
gO5cmqsgZu8TDfer/YAkNqqVgH6CZ8Nqf95ucnkSXAttcJtCCqH/ZRe9IPB9ECn+OdNcUFYbuGrW
Vzx5RlQNkMfO7zsVGaGHBpmj5yx1LZx5XDv+nyDN8KASM5DeKmOASdhmFb+d1ujFCuZ5aRbIycgL
i+QdCcPLT8zoP86v4NYDZB8iJMEMzCQwPbhXKsSBVuZgsTFZBwblKVFJs/FActpOa0sJzwJ7UP9T
PSlNs59wW20OE5Jy/90efnlizbeALCToMhIFbja7jMvOHG18DqJzWmZBsjNrsItfUaub1o7ppYiQ
giRxPm9JAYZm1hIIdXPALhCl0VJBAzQm5f0DyQjYaxq+y+UW9BOaExoAWpLO0fDg6VFxB7Y1xw/S
LO/Rs+/2t/u+tNpNANjcWGSNeHZfTmvSFG2g92p0dv6Jwqp7NDOl/Ci8IPQQYjHqtfN88blHntT8
/+2ZszR3bdS+jkpGeDaMSHQP2H216b7VBzjnqhU8lWRbvM/Ya/hby2qwJ+IFAg8+Dco8+ItT1gKH
Srof1Bvzf9lzeZcQuSCQpmVpOW5w0Y12U9bpv00Kqds/H2VStoZFClUlBput56np3QmaagSNx8R9
oB7sFJvKFogfYjglfgmEROpKTLAQkZBI5RbRSR7Jo+WyfwMeYJrI0/Cc8rbMPrjeEDcHgeTiB3Ra
/Xgflr0/HtoC0U3cWoYM7fu/6LQFZAusKEXLOTAIukirjTGH2mSBmsAsRoGdqgZ8613Y+dLulTKM
t9Lo0skBPlU4JEDJfury93cBg6JYraeync96rnTHvhgxhU5cLqa0S8+3+7fUFLkXAjuTmE/Mi9AV
YTQwwjo4BwiQRY8Wun93eFbo+zTLW/X+dmNLaTFQMTwYoJ/xfH/bWO861g9FC/eKXGCqkf0gg5Nz
OWS6Oj0GTYJ6A6UIan7IECnqgaIZrg9wfwtQgSas5aimFyuRw9LJwYrWISGDyMO85HKkQ73N7Nwb
fQQGFfvRn4iL2tKww7tiRGxkRwUm/Xx7DOSKnZ/TJEjYP8S6ND17UhRNhZB6VfnnVIsrE63nHl30
EWm9/LlQTH9bKk6X7NB+6MuVs2K5ZcqC/2v5LWX3bvBVL1ZxJnVYyo7T6nfUdM3uK8RpFwD7oNgf
UjdFn8QlBMru/qLPjm0SaIOOAtNyOcoGNjMK14l/HqExfQFv6D06NXqfPzp+2nQgfpxHe1LLf/+8
2TeEpwxJNNueTa4At0gKsgnA5opm3yE/tgk5uO8DVDeOXdEPDUIOUTz9RW8dioNsKDh52vwVhbqu
2Q4+ydYcr4EXD8uclxpLv8dSRYNtH6cYLm38RMGg73Z3l9IinBbc6/KQBuAk9/q7CUY9yeS+DZVT
q4p+fHKQOn9AVAIpHV9tbOwhId8nTljZTwBs8Uy27Z1Sshi2omonBAnUQnttAFb7fxF1UcOhCM66
18iQXn6XjmqSRIb552bAcWfDxQpPPPO96NxVGCOsHJ5LW5qUnG6D5JHnzKw1C9EY1rHhn/2kxyc4
7+yh25UV7CG7E+0uQeLpbybcYGXzQof2bcnQ7N24k2CCt6Qm4Vna7nwdJhxvnbAY/tPSuEM4mBf8
TlVW64yL/TTIggKulCf4bHWj5BCikx0E52gKpzO1nFb93LulPn31gDRVOwMZ27Vqu1xB88OLiJbc
C0kCrsPZ2CJxhGix2YVnRE3q71VUS4XLySm2tp467cpEXoVZ1Ct4ovOIhSpFwX1+W2RDmgLXiqPX
2q/JKiYhFsFGgPIwwhCVQfJnCupnBFmxVkTOakCr0HUqgXxP7f7hDMsvkQQxhhmYGl9zOcO8XgrK
GEP0qreqhUNG6yWHPpyCgyim6ux2o86lWVcr++Yq0n4ryUtQGkcnea95WaFuwAWFg528xllYfILL
hYhJoab6Q9VLY1NPMZRwg9QkrC4EV6xDhY3yB8duUbpoCxyIsjFIw7VZma87PoowiHwfdG6ionna
O/Jc0eOfUbwWyAc2G79y2p1d6y0lF466eoMXht1sGpQN/R1OM1V5PziRFt8lSa58c4Yy+l0aivMr
VZosQ9KMAuxWS4L2UPdJv5K+uzoRydzx2JMDCNwfethsvZaoE9a8tcYXIRANQemTCAB/iVBaaVdN
3W+60M+J4bxEoGLeO1Jt0TWT/4xOSc8UWurxCaHK/NhGQhtXZvd6HDml2UXyxULOy5idGiTVIeW2
7vDSjHb95E2a+1WrTbLF6B2hMcuIrtG6FlvUCWOhWkmapfz93TmVGRhjZUo7vCShh2cb0kzeM1RP
knwpuhAh+jE6ZsC3L6XlNiU7j8QXh8bs6kexPNU4gTF+4I38FXYLklRN0Z/EGEc7ibL573Z78u+9
P6HkjENbZb65fy3Dnd2BMvBqmMfhBQzro49ZV74NrWR8JZuolDtXV2ryPW79uays4g9rzrJpwg2d
a8d1ZHHqcnitIYWXV9XjC/ak9X3rKOZO0ih+5YWKG2hrGg8qyr6vaWY0r7c7PT+W31oGwebqmkP9
UdNmLafCcyius8zTKf5iILRcIaEtxE7BlmRl2S60hQahCWz1Dd4yv179osRDDB/bFyz1cFMjZ/uE
h03T7hD9M7Q/fHLSMRoj/U00RcZhXlO0XBhPxDvjS4xkkbNpnLoSD2naUueryVniZIHJ0sojZWHF
slKpX8JM4fk1D5MxPlHcoWvooG/+GioHzTws4VxljzyyoSGSUxfNSuS2NKagaVg9EOURxZ4dUyK0
UP2JKroZNtVLoeWfKNjrx2Qcf95eKPIPzXYHFMT/a2i2G50KSyrXmcYXjmfEu3Tcwd1q1LZVm9qv
Xu/496UZmb9uN3o1oMQnPJ4tXrPUxiHZXK5Os0wmJwnt4RtKBwjkuQCvuMFjl5JcmBcYn1meqXsr
s/hWBH3fVZIGjsnpyqXNOUsi+rLVuqRCk9h28RoNuV6AaW551Q1uQvSATgVKOGWcaA++Fmn3ZSBq
Ze9MpVAfMk1r3QO5u7p8nMTJtorq5AeTjQ1GVu817vvnste2JYKtid1h9gxrKWi36WCN6mHEtRaN
IsVUULDCmSHCa7vzghff8Ib7xvNLxPWDOrM2JA78YCvTHp91qUN7n1PAPuLunSYbLp2eGnqge797
EnrTjywait95NzrPg9bpLtbLUVAfykJz4pVBu3qfy0wLOGDYcaRHgerMpsooOhsYkFW8VqYSJ/sA
G1UAnM04eAdRddjrFAXeHbtIn9BebSxkDROztxG9M7XmHrl+Ev1/tnYMND5VAh/eygYcJnu2YNWi
CEiweM2ryHrXANCQO7h5kN7beEi4x7u0rvqVzXgVdck2AQsiBAJpSXL0L1eOP7h92ed599pnou0x
ZxjTdht1RoKAWT/1xh0WnN1vgHaJsy3R8/uAenc/7KeiM9r7QUx5tR1JjdXpyljMTwn5XQDvSLnq
HPVXWaGh6BsL9kfxajdd+sGfWu8ewJU/yQsNAcg/HnhgDa7MCRHoQSC7HISqDawadfT61TAD/afn
tc4vA10wf1c3DZj9wHb6dGX1zQ8n+gdAmvEGsAWUV9cum6z1htwBGfpXBcV/lK2y8ghfT93XddL/
qjgRMWm04KaugEPlEro4KKgBklzkfiFElBvgstm0RmiYcpDyTY/ctD5ogO4/6a1Tf8e4e8DRnkOf
44o00RNqEfnapL7BzC+bZ2Hb5ERcipGOPS9JVF6YM32djeljhYidOWDshleGP5o7E6Je81rrbvZE
gdJkyeXeqyN07LcQlI3VrWY08Y/U10MXb1lO2cNoBvWLM0bJuIs1GA93WNtoGcgjdEh3pPOlOcZQ
ISY51a1T3RuonSk9bwcXbfBDwGMBpyuvwKwBTwj8NndDQTZpb7eq++qMoRodJi+rMJ3wRYTeahfE
hzhnJeAy1JY4Yvie5uGFEyrNh2GApPlJpKr7L884p/i3j8bReBnr2C6+mPVo0G4HfEZFoC/HVO+D
Bc3K+f2Hi5j1S67dotwGqJIA4nJqQ7W1Swd71W8iCxD7sw3F/4anV/pUaCFZALdioazsm6tFLJEf
vDhM+IYur4rZVV5SAsm9sMxfB9LF1qaJAuNTM6KqfJf6FtJuwtMhngh8sP9USogblkPLlmxL9KYA
xF92tjW9SeCNk71y6/XslAI0RqO1n+xMqB+BzORbkaB2uNLfq6rfmzQcwBMZd1JrePv93aPCjmsu
Ym6/14GAEJpfLcyTO4EjAsld42XIw1pqK6JfiK2hoj45xQQMBrRMHTxS07FC5AvzsaCEEDY/UiQK
1oKr+YxQo0LSGZUOKZ3N1872NxURFbO8XHltYzALGxvt+x8Rbs75nTcaw48BGNlLObqOsnKPzI/r
t3Ydri5J9NEJ7S7nI6g6KpBD5h8VZDBfMeRAI7vqnC9hF+R3t9f5Vabkf20Be+TSotg+1+MCUukU
GNArr4Ct6qemboofnaeiBxZqYluIMtTxokkx+aiTTo0eeBtYD41p12uqZ/OzVH6HhlAgKX6y++S3
L/scGyM2we7gvY7d4Oj3E44b56ROs7sc2+NqQ93MQILYbyftOYWZscZjnEea3FWUFTSDpySsS9AW
l81PwokL26ui4+CpKmICvdpuO0TUT1FvAwh0NcVbGfnrDssWpcIGS4vRn3XYB15iKW4QH72ybx+N
2Cx2fdr3H9PEwVmEZBnyxL6Fv2yTWfXh9qzL3ry/OWRvgdaCayJQ48Eyuy8lm6hvkiY+4r2uHtS6
V9Hza729Y0gnY7XCBKCJdPOTbefVnSYgAt9u/3qB029e9YTYPAbVeZUqDrA2RO8iPvrd2D8pIrcP
Zmbmd3FrYOhyu62lcWZty8cRUSDyHpczWwOUDj0ASMcB2+p9F5jp9xo5dOxsq/iQdWL6DqRovFOa
JF57g16fH5IyYsFb1OELA8O6bLrFU0vDAT4+OpOV7NPKjV7UoC3vSj01HyeqJycsOtfkvhZWMmwx
8I3w58FQz8lxuEQgyQx7/4g6uyhwfzeqdBMKo3S2YRihbS2MQQQrE7rQU/mwl6p+6E1cKUYo0sy5
CvP0mOIx8Ni0U/ONlYXsuB2HFk8e3To3k+KvtLqwjHSTBUyOjuuae/pyfKPG9aZWn7Kjo6WP6E34
+rYnu3Kn9VizrWzXhS1DegbaJak1TomrJTuxWYERpMfc87p/Um9w7wQasztk3ouHwCm1p4K81Hff
KcQHqN5rs7rcvA3FA+IhT9PZy4LB95WysZjVdkiHp4GiSIabV0UWN8Xg52s5dhhvCE81d/iAt7tS
baI1OuLSJJPWAN+HJIIrHLny3t3XTTiQrQbxdPRqLTjyf9S72K7cTTOoeYhtzojdCi45f5gb46zS
HaRkXIDhRGJziaciDd2qx0XwSIXVv7dcoLl3WaXWhxxtAH87YKC0VTO3D7YlD6zbZ8fSXuLpZBED
wHAlErzsMS/WKGazZkd7FIqK8VU2YKheD//iKu8md5DB4F3fbvLqIY3uism5KOkPDDTo8Ms2Axxy
cC/Uo1MB0bkltQzQ7BDCHbprTIcwP4f5/Nn3hfJxwIAT0ofVmo82stQRpRQ1SlbeONcBgvyeN1IA
pW7CqtldoZnB2FVNEJ5Gz9fThyLvO+8QslU4WwxEzLYB76ABQ5kihBoy4FK9q/yBL8d23l3DDV9t
A05RkMoyUAHtSUL6cnBGNfScTtN94sSo+UVZ1n4OekjphzYaxuHQ1GpZ40heUB5vLS2KHqCu/NU3
kA1GLIMLHNDU5TfoY4KHQJKGp6oGu9yzdu6VIkx+oEL4o1cn+zXE5EU6tQbT1i/jNRmYq13IEFDR
4tpmT5hQri+bz/sCg7Yk8k8ZQnx37BcpskAOaNc1jfsdb4zyWSMpvxKSXqU20GKhliRjBjBDUrBq
1myJGCdmCAqM8yDe5SOFnm1Y8IzD3jd8TQ14QZlTjo9+oDbPRpVH980YD18dX+0/9SzMlVzy0kIA
WSNT9XwRN87l5ww8SKpssv2TPnSi2wSZLnbDmE/qXs9AGOn4Kzz7Xlzd5yPGUezbtVL9VVjBeMja
hCwT8T6cP74FDu1KZE0IAVuh/y2jqnlUcKl4TmwjeUVAzdJ2YVgmvzCC7I+3j4irU4mmESW22JY8
gahyXvZ90jC9gbbon8RQ5/dNZtTMREkyqQzHR7ybnMPt9hZWHM9RalbkRNEVmT8R9CkUnQCNeCLC
6l9aNWl4imnq1gpNFXkBz/gc+KyG240udJK1Ldn9vA7Jbcjxf3fZxE7cDEOvRSeUSq1PKDVwrGDR
8zKq9acKR92VKHGpj5CvNBlNIFM+R4uNPA2smrTgKVJ851lXlWmrkXVogd517tZC42Sva4m7crhe
BTAg5rnLZVkcnujVra4UPR68gxOfMh2TMxXltL3eTuoB12HyLbcHdKmHLrx6R0MSTL5pLwfUaNEy
ohXl2NnSIZxk9UuBify2myL7vu5MLBBHNfhyu9GFXSIB3JQoiQxlEfyy0SmwFF3FT/SotIoLw8qN
4pPeZ/bOT8xuR7Sud1tcS7UnlDbXJNoXblJiUbKwFrRFktPzgh4QeVWLTMs7YmwVZxvN6fCha5JK
C7ZFLbx/0L3Gai4xk3TjEr82GOamDmnYYaTC2ST9yja6mmwyhBDseN8yCTJCvxwLnG28sWj04GjV
ivpgjSY+UEiqqM4uaQAerEz31f6RrbGueIDIdW3N9k+laX5ct2qA00jo3nldCizOix/bTHJGg2J0
X27P9Fp7s1vR03A/GHD5OrZ+HP472R6GXwjz4HEwttZP+B/NGqJkqUXJsOZJx78knC/HU8Vxza9q
IziGZfHDV9px3zV2/K2OfJUOZuH5zzsoa3smoq2k9+eVNorCUUS6MTqqTR1+NSo3fcSLodqjQOU6
OI3UTvRwu8XrBcPzUUjIHQpHkjR/2cHQgn/YaEV0tFRIcaXbCW0TqaQ+uiJV10bz6nhAxgFJIYYT
9o6k8Vw25qQZOclUjY5OxFmnRErjPWad3RQ7rJZGaDu2pz8Az66T/e1eXk8jDXP42eQkOCrmfAMx
arFZY959DLCnxci+wJdmh2dFLPBqsuvXXoipWBnZq2NJdpZyoillYzEWkIPx7nJRgW4AtWrjY9M0
+asHdR0jIczpPtrK4HxDu2n87elVKrZGgqXjyjlwHVGT5aKQSqLVkLIZ8/s7b8LQUGI9PhLceP+k
lRN/wd1P9w9K6pk/8yoOI2kmon3W7YC3O4DO4Q6l/nLlOxaWF9goCA2oKFImnydGPC9o07a2oyOF
qam7qyITX0g17keKdIr97fYsX8Vrss+SQk6kZKtXKeaKy7R2CyU+ch9gs+hmQ/2zGsnbIuQ47kOX
lMEm15vinwx0H2WCuIiPt79gYZ3xdn4L2EmtXmkKpmEwOfFEzinS2lb7UkxFcIh9SkNblHv8vYpg
1xpnZKnThBQ8U+QxdVV2Q35IG1Dpj49T2Vb1rvRByG4tp8hfFKXJ752qdn/5o920hwgDu4bbwAtW
cEwL25piNrlESW7g3p9dOskQu4qZKskRlTIsygvE0T90uAP9Ukkru3cUI3p09+I+X9nVBjvoIsPI
fCMIY3L3wrWlinK5w+IqJ4CrvOSYGhFW3VHWaeN92Rrpyqwu9I+SKy8T0hFkbufHltW6uNZicnZ0
w1o/m42TPojMUba10zmIlgr/E6T1ceVuvX4MgaxjHfP8g9pJ6klO/LvzoxSD6fdelB6tKRn8H7Fn
FMmh87WWBBTyfi+EkpWxU7nW258qZKSJoliVwTMXXftQD2WD52DZR2uPooUdjV6CBL7wMrGuVX/w
JPNT10uPQi+D4K7AUmhDWcTpnjB0xHP29oZaaE2SyCEpSKoY8lSXg5AbQB3aghnNg7otv/hJadsb
cp52/Nv0NCNcObOXmuPxTyTjWFIUVK6Ed2NOTazK1QpEndU0XbxXdN5YW/Jd9X8K6grfb/dtYfky
fqxdSZQHfCI/5l1jom5jZbTK/Jgmpj4hXd5mw6MXZfHr7XYWOyUlvohSWb1zDoUSaTn45jo/jkVc
fBeuYm9CHf3iTS66lRN44c6zZIFPyjVC75uH4jUq3WNvVdnRcqa22xqi7J7w6BL3yZTwdq8t8a3X
smifTHr7h1QJyjrcM0jG8HClvjOvZ2VaWqI9P2ZHtUzx8zSsivUfe/ahnvzwpf1zewbZoIQgvNXP
JCLrcvqGEXContj50VZ97auLStWu5hV2709J/CHwihJ1JWED5bw9mwtXDCh6gEpSI5QTab5qmrIJ
R70sjpk2llsrbyGD6DFWyOiMbSxlWntRXLXHfCLRDE1WitXwH5fdxIWrJuWSiKNBafgp1/IacItB
5X2TkCXdImYi1uqFVwuWVuReJwVF0gY26mWTiuGQZkdr9+hPfrQPkrH+FAdNinYCjrBrj/LrSImJ
pGgDKhKLBphjs1sk0ZscmLfQjhFU9hc7K/vPWAAr9j5NgSBte6zO0d0XItqjyZc8IwJsP4AW6FdO
uqtLhs9AcJDEN5h5Gbpddlqn7JhyC+nHjpfbvTsZwwlXOn3DyZo9OLV5UEfcDFcW0xUCmViJLI9D
Ik1qbiITf9lqlmDa4MeGdhycNjnB2Y8Og1Pbn1t0+GPAGAOm54OOS7TaTKeswEx18G3rA+aTprQb
R5lprILh3z9c4nyUlA8B5iTzQfO8W470rqq2po5pdhL+7GrEFXdW2LvaHdGOn95XYQX443ab12uO
Ns3/x9l57cptNNH6iQgwh1tywk6KWxJHuiHk3zJzznz687UOzoGGQwyxBRiGLRuo6WZ3dYVVa5HF
Ek1wsdZtno5kPSknU/tWFbb1MynL/H09ptNh0KM3qtWhsoApMTfwe64N8unrPYewdREPqP5tmEa9
QxcwLLJDM0rJ+f6Stk6UqN3iEgkO4Xa8thPavazXc2h8k7OseqGtr/9AhBkJ4FBp/0UPIM3cXtP2
noBbf4FfZFRNpvygwfax8hemNKOHxS/61vVyarq9MaQBQScCD/TXLYSInGVPYmXr29FjZiRRx/ff
wHCbrqaNETbaN8YQ9BcptPT6nI1T49XlYHc7ReGbV5tkBgZSgLAE3cLa9a6WHa1zpky1bxDAqdJ7
qwF3duwg8Tb/d//z3bylGAKcwRekVQND2erzASMHMAPz4LdYgz8IFJTIx500kD9H+LJTYUeqeRih
wT1Plm1lx/vWbw8P1vGL8EaJSGg9nEbVsCqi3jS+VbEynVtEMR+asWY8GpX2Q9gCWHEd5EFP963e
Hp5rq6twL0vrOMtUCavyPLxGi1M8lr2uM5ehGv8lSEvuXJGtPSaKxd0SpqPusPqYTQe5m2KW5jdp
WrJjZqMyTCkxdmszbN8po1R7SQBnD8rU/V+slLVSHIAGncdOHLM/gr+E4dxl6hfzWygb2dHKdDn2
ogI1z2Pp9O1nJJ4gjnr75orOFrU6wtubEvswWU4cNpn5rc5S/QFhsuCo9wUwfCCFJvjY1Kz/uW9x
6xDRZJSJCOnucW+uFynNQBTTJTO+dZVp+wPkY/lpiute9ZJQ7QwxYEtTt2uHkD3/G9OYBTWJUNi6
+jKxotqYdeMbaPzINYqg+RilDd3DplHaRwme2W8hGH374b5Z4d2uUlIGHCi3iGITTMW4+usVwybB
RHAX5f6AMN6DIU/mBMyt/GXTUuvcLMsNUsfROphKASkWnFD3zd+cZ0CE1KGZzJZhPrqpOfUD85HT
JFV+H4eqO+tt5yux0h/5s8Crhlz7qjSz9owq+p5q6M2nFvMPTDXitNCcQpL1euFaORmtJY21n4RJ
4UFnjTT3OJRnFKbjRyTFwie4Wvc4Rjd2G2QT2CDBZoqTXBmtqwoSUzDWftRUo9+UYf1iBElzjgea
wk4WowSnRdWxmeb6sz520s4dvg0d6Z6L7qAYG9bFZ79edFWEhlOkWuObS6/2bmdJzi8TVO7yQUae
FVphgiWEh03IJAld4qJ4kJQuNR/TOZB2/LVY6vXBo2PLWKmoyGu4lZUnq6ZU5wOkLVrQRdujr625
+jLHPxNlNHZeQPXmCWTZNAY54qJDfsPeEjIiTuldb/wsiSrHCwlrX+fR6pVjgTL0SzP3EgJ1uhwc
uzyJCtdUFsrltdyK8lMUMxqpT1LSeqmZUbrH9zFaskhZGLs2KkkftciQ0NlCnuMJNeCGHuDIot4N
Y9J3np3XiFRFZbq8Zm2TfLp/f25PMeG3StObyoaoUq8c1pKVYw2tauurWWccljIo3dR0mkMcSc1j
11fvCeuqHbL1mzeP3YQahP7Vb+2kNSoQRCQ4TCvsfD3LLc/p++k0TbSSlqVpj7Jdvb00LAwKoL4Y
WQBSvro1QIucJjCGzjd6Vferlt4jvl86hZYsPVEvBOsy9HVyVBK4Lr3IhoTAzeTw85u3mhXTBRW9
AEFdcX13hqGF71Kueh9YU/SBX/odbrbwPOhTfpT7Rn0IOnUPy3XrHqlXgenAPaPTyjT0tU3oZxgd
Q8vbz2onQECHKw2ExGg0t4f36Gm0cvusqQgKuZScLvfX+3vKbXVDKfaQavEXo+bG2rhatfDGDZlP
cTr6OqZy/mBPTW95dREWTAvX7XwqwylL3Q7y55cJGeIfUadE/0lNhTpa3yo9Y3ODVP47QorxIQmC
7NQbZflgKj1yCNXHqDzJkuo8JIz1neMepPfOm3rrbgVOir0jdRGJ+ep2pLM8NHkWZ76Rzsn3jtGs
ly6rIhVR3XQ4SpmSHSDOJkW0ssitF22Pkn/jpjD4QkuFigQ48vXQh9MFbRnKZe5XthZ9rEc5eh9J
Sv2Yo90DjrWydkpKv0nAVp9MhUIF8hF8As/56pP1WZpBmagUPj305qVF/PuhHIrBjc1lQfW20csP
jhNGX2rVyns3GGZZ8grbiD4hlpC+z1SrfZ0XiNfdMdGZNl6s+huV+uUA9N45ZIbZHcArSp9oYcI5
XLZZn3qTsQQPjabmrxoDYp41Q+zi5hrPW5zX+kuaRiRSOydTvA3rZdL9I/tlGJkW2eoqTpKjNRG0
kL4DDNl09WC2xkNlNmXhdkY7/gAq5Tw6faqjxgeTTXiEujitHifEM7XTnER25+Uos/zTLpV0cZZI
b07MpUEjN1WUPAROZo7djGv2BFqnBkKmRua7Ss0Kybu/kt8D0+uV8Jkoowi4DI3N6wte0+JpSkQ7
iHripjnqaqJ5VhXlhadSM36YkdudD8yOG+9pZSSR29OreMy1MPgSGuX8qR318acm0zs7mEJE85BA
1XBSZSnz6miPJnXjrcENkLaSTvJsW6vgYaA3AgKjqXxBb3+Zy3x4Dyyk9bSAKDUK2vShMoL8L0IW
sTlELQzs84yLX/VH3jGpKZ3OyCh97lf2ONWa9DBocY8Kg2K+yFqBlBqtCOYsZeNpCrPci+cy+X7/
M22s/LfLF5QUMqnBKrPtplwuKfA0fgMXqEvbnf7vaGffqfRP7zVt7g6g8oK3Qjzhw6LIZ0HqD8kd
Mdv1whWY93S11lp/KM3mOM7BxDcu58coUr9Gc788GhAAuEU+DzuH8tZrYRB/r9M0IZNez5c6pSEz
ilyOPps7PnatFj4Gkywdp0r+mVd2+3h/c2/fOIJhkViiK8NC110FNUzaLiqmwXfGeXywzER169me
DqUVaYdQy5JPbafmn0ant3cWeouFEcBljIM+gUblJpuWEzzWFHezXwXO8NQveX6wJN3xkjpTvsqB
nJ6qLM15LmrDdBPJng9tNKoPk6TuAVNuo2F+CfMrpLrkI7T9rz92NC3oKI7d5AfTrP7qgJw9GFqT
+G1d7ylS/8ZCXvschlGJ/wkXgVHwtF/bSodYgr+3nX1nmJzS0+JlwZkPdH29dLHsCFGuDF9o20Xs
uLFRLf9AMgVovmMGpX2MkLD+2iimk3t9kNQftIq+8gF6Fk16SvMx/2EY9IzdRFUK3eWTdqE39oHx
9f6h2dovqpIUQbgkxIarNdj2XOsk5JPPnjKrOVeKVEI7MVdnqv7Nj/vGbi8EUgU4aYqAOCH6xdcb
Bh8I0kG8Q75lxQHFrCZIj0u+MKMPFIRRoFpFcep83+Zt6AIdCO8C5APMgGH92qYRIk1kar2CdAGI
WVWThoPSWSGUdLNsP0dNpJyLGkxAl6pL6DGmMX28/wM2Fk1FG4yh2GGacat6TyYmcUDvqP6IBvUx
QdrtJc9n2R0r2fwvjsvhzeE1+GWb+RtOP43TdVahBk29RNRGfKmzg6NppbnXYvRoKo1zksIqPNgR
cNa/WCQxLhVuIiY6VNe7zPA4QDAEWvyK1/ccFEr2mPd5995YuupYcJx2PM7tsWVQgmoDE06cJgof
1/bAIkvZQkTih8iDXdql7VpXC3vl0zwNhrITJm0dIcqEAi3KMC7EktfGCPm0pkhbzbeKRokeqt7p
Knckl2pc/H4Ah2Q3jG6oj0l9BLptfcxjyXrzDIwjaC3JMqEioZu7Psdk4xVVUc30G7VWYlcHpXqe
YdvyjLCUZ7dvc3JUYzdHvXlUMAuxtfK7IE3oID7EH1FDLgHhgBxT94sl6MnnhzjClTnqIUkkw7co
7j9brTqfbebKH954ppj4Z9ZH9KZEWWmtMc6NlqRIWwwftF3yg+Hd5MmBI/WTXqnFcYwZt/oLe7Rm
6D8CoQT+fr1Ue57smUfc8KHmLHDb1gSLIij/+L09lNG5gS5iZ4U34RArJCgh+QPpwGD56hRTLqwg
AzVMf5Kk8WtRlckHDSz0SVKa+pBFxfC1yQtzL1besEoaBzqNvi7ZjSEc1h+fNM2XMWOMXvLn2PqK
HH3glQr8Y3lgqrMYpvqVg0FMdxzEzYXFBdOjoe8Nqh5/vDpHYJMyxrJhxrfhmf1ZdSbvoFZXX4fB
sr7e/463R1aYAgb7uxtFreN6fXYq600YI+QZmLH8jM5qddamSL80aBC9jrpOkaMbGH+klbkH3dk0
DWSfTqKoSq6zkHKoEIBAyfSi0VudP2dxq392jByujEwugpqCmWScFCdn7rIYleCtnKA8rWCAAWCA
+6YEvSY6nuuERobaRBc9qcr/7GLun6bJqj/NyiwbBF/23tzGzdsmDKIbDfM94wKMWl5vtT450uhU
anSZojCPXKRrvkKl2X2nWV+4kpwZOxdm4xSJVj2WqNAx3rqKVrKu0fIlhNh/ruKwJW4imPCknulW
N9dxQTuOf8sc4xf0x8U8GtWb6+UNcH6G6CIEfguByNGoqWe5shrID2ozZnssmBt7STNIsApxO3lD
V3uZVTYcBAHKQBP4KuWhnwb91EFD4HgGxR3jYLZV/Xj/pmysD5MkRoRiUGCtIcBValYEsHF4qYw+
D45aNEivTVZOkwdTwL/3bW0tT9AS05IBisTg+/VeRnAaaVY1R5cmdapDAkfuh6LJ0nM3d8kpV7Vf
f2GOfWSwT9Djrke5pKBGKha3fan7BfBEm3T6k5o03SlUjEVyowXN3L+xKOgy0G+H/nD1/WgM942S
ZNElU8u085owj4enNiks9dAsSPkyy5IyO3Tf6NYXFNgn0h0wDDeTsUOkS0taW5IvJZkkv6thDyg8
5hnn7gS2x9h7kjeeDpwbl49yEdPd6xoCvO1tBBtrdIEcBLkxOHql4tRAUXtekqmu3lFSRi60KHfK
cberZFCReE/c/d/DmtdnR0EKgewZsmW7UcFSA/cyvLKZeKmVee8abtrCd8PMQHZHU+DalloqKTNV
aBSERaQ+GkWnndRi6t+BB9xTtdg2BZAVlU9KVsbKVNPZ+qxVDcsCLVgeplJWj8DGzU+OHLRv92Xs
Ia76/xkTT9cfr748CqJI2Y4uVTKOtVtawwxHIpqu0oOdFOaOo749KFiDRFBgvwlu1iILjaT0jqSx
tMoZoLLvQ5uKZg5TEZRMdvl+aez5ucBdfHnrdWDMicSHKI64hnLx9SKVOoyEhkd8iZMhflCy3rlA
91CiPySVewxQG19PQIIFfJOqEuWGa1uV2anmKIQTepb11am0CT1zi7nVpMx07y/WRSTDKKLoMq95
9Gp1nvJmXCJ4ijX9hUE56V3WwfY1zu1eJre1LNgQUYj7PUa0Rv05IP4ojUrRZYmmnLvWtjrkP/3Y
hh4PA6II91d2+yyIlgJD0ABq6L2tD0rCuexVqFQvaDIoH82x/Doy1SU6G8qXeOz7z/fN3QZo1+ZW
Mf5slpERhkl0QUdGmpDZ1HIen3F0fthQxn5AllYuv7RjZdhuyg863re+s9h1RiPFTA07LVII5hAP
1APUwQ2Inj6iFbuA3tbznWOzZU80+gi4aW9RcL4+okUQ2KPO+3dxYAt8Tp1Eeg1ta2CaejZ+NhOc
13/xNYGc4a7AQADdVq8Nlp1aFjwfCMrMTvAqT2rxroRcyOvsJXtczKHfmT/Y+py/RSxgOMFJ3lRY
9V6rh84g4KWgrLltHw/yu36O6vFY9CqyRE5fy9bzGEMhD6udsQcJ29pg+kMCgAZyE7DJ9XoHCUG3
oBYevNLHdzZdkNdmtmo/L+TyX3ZD2nGrW5cTDLCgBINEmlz02l6WSbEWtUF8yapm+JyNPbUOTY+T
RzNc4Em9f1o3jTH/JgR4RXq6itgm2xnSyZajSykFbf+h6Yb6US2ruXo/ZVqyU6S/LSHDzwPkE04C
Hg1KYquzCoZbGXsmOC851IuBBzQgz7xpig3X0pB3cKewzn7YeV57ajS2/Gk+xm6vKunLRCK2Exhv
PF+GyiAeA4BsNHrA1/tcFAXqUlnFxVFK0/ighc7UumEUOKcx4GS7DFpE8QOltWoP0Xg7/ME+MFmp
IRYixtXWcJqgy2Mt67v0khRqkBzqoJu/6iYqgmabQjSo4/f5uzJTXm5hqfSLsS6IHTrDeY+C0vCO
kb63CgcT6zHzIUYIiCBEg+F6N7Qqt0pYENDXyI189oaEMhidXzM83z9wG7cJ0gOEdXVyb0oFKzvh
BNLXiJbsourVRIIuA4xdljYLXXvOl189So6f7lvc8B94RRIPukJIZq/LiGrK8w4eNr9kYR48z7MZ
TxBOLNB5B+ryb1w70uc2UFo3Tm1rZzh7Y7Hkr2CBCTLB8t+kC2ZUpNMC2EAbikvdyt3sKSZCHhDw
F5/myNz1zeK6XnUrIGUilwXtKIpY2poeG42jNu8Hh91N8n48lujKF25tlCC572/qxsrAZlESAOVB
wrdO0qdMCXU5qvJLlepy6KZtAwdvE9u1mxs1bAlmq+y8c1vOA2gCJSZDo7EAjcv1Ce1hk2qyeskv
TRyop8YaTHduF/UX1cXwqdOL+IHiW+cxeakbnujLeSkUHyfEf+ev9xe/4TkEyTPxE1m1gEpd/5Kh
VoVWR1RcokZ1JEqlMNnGJXfLNcFAx7LFTLiWysf7VtdbLsjcBCZLcGhDGbmmkgNL2VtUS2c/1sP2
PPP/PCZxj++sxuGXlTrocL7dICSk9NjwUQRCq6u6NANvESulr6bZz1MSdo/lCODBpd/SvyiTE78x
shcrJJMX/RORB66VjfIuDXPmmVRfA0xYPERA4n6pPfC6Q5sue5299csnjNHXI/qjAA2yTmz3H7lS
RmWwYYBX9oMlzZIDhdS8/Sw5VhgdtLrIlh0vtPX1xNSZSPPoGK9D7l61Oy3T6sWvZnDJ7xgEz7MX
fQLWLug2j/U8Nztxk/g8f/oCsUCeWiGoiEe4qY7UQ6Q4U8Fghx2XCySZdDUa2SieR/gCIg+dlfJF
Vsb8O1Wb5dzHDvC9++dnfU1+/wCBt6NISXF/DdKtjaqqhipRfJWyVO6qvap9zg16cVLo6P8MUp98
HHQne71vde0C/69V0lKGhEUvZXU5YaY1hqWbFV+ua6Vwq4JUy2UwRD/ct7PxQXW4cEUSSjhzU8qD
hrxFZyOW/cUa9fZsgGUcDj3o0PgcJ6r8ZVBH860AetYmehdEDdwOIeJzfWalLocMxylVFIzAkZ+Y
8qYL7zLDFCdPfUCBz6UqV0rf76/0BgiLWfZTyMqKAiJgxmuz8C2PFL5GzU/apfwYyXp+kIOqL4DN
1CP/GB31UU8+K8OsR8Bxx+U5UxtzJ3jcuK/0xsXsCegwjpQ4bX/c10QDIZcy/ktZ2MoapnPN4FGO
APC6Rma2O4/NOmYQK2a4HkZc8lVkElYbzXjWVMPDoflpMC/Ok6xA388s7HPnpI1ynAyH0g2CUOVL
7Vh7NcaNA4x/4MaA7oCwbF3fQNvYqehT6/4wa31+ANKY6EenC8vH+5914wDzdKOn9hsNC8j6ekOL
TK1JXjQdrJDROAC4k+gM5UagX8Z5Sb7THqudh/smN7eVcV/iIeoBzppQu0klWuFxwNLGEeW0Nqym
mbyxU3Q30DTppVucTDkMkx5csnHZQ7BsOERBwwYiSTA23Izvh9NS0HSYeF60wPxZgdpqzvDxqgi5
RfH4BBlxMT+Clx0/G11ILpAYhdPtPOIbPhFVIBIOio64xHW+FQVTNfRGqvhAbpP0eZZUtJmtbFam
901kpugLqKX8rDSRHJ/u7/3m6qnXQYYPI/2tanlY1VYFOsGvmkhN30vBlB9aGaqOo5YNo+WFcbyI
ILgo4X7mf67dSoqUy/0fsXXmaH78/x+hXp85SY3HaFEq1a9lpfsAqir/nlMiOZqF0QL+Rlzmvr2t
7YYMVuUagQy+6WzXVrQEIaOFviqBxuBlzoYDHVD1S9LRKDxWHdJYXqPH8OG/3TCPCiGyGFrW142e
bs46G41mzY/Kpv0ZGZ0avItyWZJOcW6k+SmYE/uHirLL5/t2tzaYp56EHkpYwSy+2uCxDYK80jWf
OnN7lBLNOQU91KWuai7xcTGmvRmrrR1mgBbMDwGngF1fGwQYSpuuaXXfLpX2JXXG4V1plYkN/QjC
xiepKKLQC6ld7Q23bhoG3w7KkKla0pBrwyk0K4XVlJovjaXCvJz8vzFshvdIUcI9XcUBRPjBrCJG
en+DN80y6A14gBIYF/naLCx1g6KHjeZzT6uPVteEr0M+0PMJam34L0jRAnbNpDP39Ki2nj+QMCKJ
xIOBKb22WwOolAICEoZRNHpr1TwY0ykLq1ECHF5Zf+OnLJAmlGpo59PTvzZndFk4AvjRfbOPMh8F
veXjwvRT4BbqUnFVm0g7lhGdqPP97d06vzx80KbjJAV+7NruoqYR1IQlgwvQuZylpEtCD+Wg3nRj
JDjHw5RRzvmLu8rMPfEUTzo4TuE5/4gsskKfJ6PJdV+O9fddFap+V/famZTSEP3t/rnUpPn7/XVu
PfJksxSg4M0hPl/ZlICjaREBsT83RRKegKhlp6ADSH66b2fr2JCrAgQhaYQCb7WflpxALDJYwJqQ
y/3FYJyawUw9ABbVZ7mbdqyJX71KOUSKAzqM6gMQwNXlCAN4kBSzNf1CMYJnterL/FBO5bu6aS5S
lWRnBZ9oPynqorp5EFQ75jfuJn4IEl8eOCrh63F3IETMaFml6bfzNJlnaQiQc14kneEx2BubB8TA
5fSg5/G8x0C1sXDOLIQuYPHgp1j3iYJktMwhs7Fs6KOH1rJ2CBI1RomsCv4j0EBuOgxVilzjVIK7
n8pYl9/umEC1i0ImGEgyktWJSqo2KfVctvzSRCphyBUGsaWJ9kbkGAtEapPenuikvl2XlzyLj01h
nsz9hltXsen1dZVt+fWoyfGxNrR0cJXa+U9Kwl51K3PUdr7y1l4LAJdw+4wYrQUdZ22R+cyx5ffS
GPZIik9J9E/VJ3l0kIc+kKDvnFvp7OhLCZlMY6lfGv6k2kluzdujLrhIBFZQYBPX7wDkh7M8N4nl
J03euEs3mi4afVHjGknwGcqXaI+EfM/gKnRiFAjZpDkw/aWynOYoM1dlPgVgTQ42czuFqyTQOx/f
7D3I32kTgjEEW+usUPWN2k5TVtR83CKqKoiAWuWZXlOReHrY9TuTchsuEegsDWXQniSba/SYpk5Z
b+qB4YdIXQUu5Dmx7hb2sCcKt+ESYSKFRpHapQCPrJxUQYqRELCQ21lqvZRupRXDp2iqGHKKJ21u
/LfvoUBuCIJX6tDrg6LLWYtakGb45Rz1/VMc2VbrBZVJ2zOpC3tnenMjwxKVFkYheMyAT639vR4m
Ml7e8M2idKDXjcE01Yz3f25yxpYNp5c/2HaYPEVDswc53DQN1h7GLuo9zFVdP6NmkVEeGE3dn3hp
wbFrcvuop3qRPKrAjZontR7QXByiOf5X4t/3mHO2Pisgd1Bx/A32nJV5KL6HNu06y9cihuyYo0p+
yEOte3NtNTto79t3BigVRIccH14agsHrlarZxChRrKh+IIfN6EFYXv0bGciQnLJMM/qjLcdZ4sp1
QS/2/mG6dQJwwLE+3lfKo5RBri1L6oKyjZkavpwoyblGZDg/xGauq68tOmMPY5gp8q/7Jm/3FZNw
oHIrgW9RUrw2qWh5HY7GAEK3zvuXEFrF3KtJYT1ZiqO93vKtDwB/DbeUTX5MQLYOi2RngfMwi01f
Hcr4f4o1K+0pzJy63wn5tvZRh8UWNls+IjHu9aImtVPM0MaOYS9NcUpTK14OyWxJxtnUSuuQmnDq
nu5v5MapAexCLRQ8Je/Xurpt95bZGmnj+PRbtfrU1iUtqaSGYx+cThs8V/DN/Wotpd6rVN4+mOS/
VFtIhCF95uxcL5ZNnOnoghgNytJwvAkhyFNMbzM+oYOt/cxbezkg4rLEnoS2hH7Ipz7da7ZubPif
v2HdmKrVFu27MIwvhSGnH8K2i5NjWkEQcbD7vvSQdIQs9P5+3/ojkfaDbBdld1iQVt/YHu2uHwxw
ujw5S/QMn9egeXXspJprwrr03ML+2rjJnHffgqTr/b+xzgw2mmKU2NYA7HgmZS6pbVzUwFC+zFQA
Ao9IwvzSdDqIm6lIPhKdlq9xmGs7keDGjeW2EhxR+yeLWje2tbo1s0w3JX+iDvOsS1Cq56klvXag
gc73V7n1WaGWBQlJDMvhWnnCLEVbvJhS1MaVsXHHcgw/OkkwH/ole1Unx/hy39zGFUISkxlrUhkk
UdakOaBg5HyYU8nPiggeikXpp/mYs/nxEcHpZArdZgaJFlqTudPJ3XBMYFDoozCbjDOUV9FX24eI
C5lBdKHMPpunFL5P69xZsfEXG0rtF3oPwSSOKsn1XR20KinryIgvCnweZx6ZyV0UBrUyexnac2xI
VNjv7+nWJ+RJoRNGbxX1ldU1afIBqchJQ1WbkcXxFAMPKM7O3BjRAzMEVvOYl2b96b7Nre/I8CKx
O91cMhbxm/7IuPM0UIpAByesdpr1Mi7y5OVSIHtG2TmfzN5ojq2e77GnbF0LSr+UxdhduvIro9LC
cIlaIwSPYKQ1oVtYlo8qQguf2oaBxfsL3LQFYRUpvqAdu+H/oTAngSkCM5+N9Uc5lSsvGPPWOZQ9
+qM7Z2brbBJ28fWY+AAzvyoNFZYSZpYTxZdU7fKfspKW4bnL4ro4vH1RYESI0dk9Zg+Ew/3jq7UR
lBVamjs+eqrDKS1LK/C0rgu1R2Ne2j26360t5GjQKYCrg7B5dS41ozJiFFMcf7BH2TrWreAa0Tu5
iI9tokX/3l/b1h6Sx9JeZ2nAQcR//2NtU1BZUUak4Rs099/XagEACEhUkx7v29l6lHiIf8OtcJvr
IFkMb9lpnwU+TQ8jf3BCK35Hn8R+tyiAWFFZsosBHFTWxD+RApWbHfNboQCFESE9IsTa1gRGsgxj
2rDUkp8ujp27ktYOx0qty+eyHRhLn5z6xBbHZ4gs0vaYF23x9f76t24+swGgjcCCUvhYxSJKGKVV
kODBo74K3gVMtb1LyVleCmPJaDuYNIWaXNu5jRsNTBVEndA9omcqZOOvv65eKBBLBLHjK+HcpO/K
sgncFp4C7ZxRsFER2Azy0HaTYVHVZ9pl+fvAgALnUshL++v+BtxwMgomfQdMMfkD6SDFv+vfElJx
HSqnDPw8y3BDDdv9wMh8FXhDpnRP8uCE51BJOxgkZuMsgQjOPdJSBQL+cZzR/a3TQ43U2cP937X1
DCBwwG2DsAxk1sqJhK1qQOWaBAxUlbl+mNqsHh+rVI4Z8J7D/kGC7+LxL0xyxQX7nUiPV18lV6Q+
VEvd8qdu0TUOY9294+eN9lHTJ43QLMqNb/dN/vYa1xVKchgecEItwKvkUte7X8FAV+Rjb1JGr2zF
j2QHXhZOhqScKC03rcuEhQotZyLljRfFbWocjUUd2yOUcXTq0mUKPgWOHHdoj0bFo1MHU3HRpH40
Dvd/6Yaj4OeJ8TZyeXFmrn9obJVOoBlhQCOnSmoX2fPe8Wbyab8bVCkZ3Uo18qOhZbbx0ahabdqx
f3tRhXqUbojjwDO2TqdLNS/ixlZAoapRS7W2spZPQThB2lPybbJTZjFC4SLYxjz7/ZXfnkRxQ6nO
oLeHYMA6u9aQZdKnxYouUSYHP4c0sl/sMR20E5NnP+o56JqdZNBgK6/PBAYdoclAOQgs0CqIDTja
QcmTQhBLx8dTEWKQn9LWqLrjkLZJvFPnuv2y4ObAJTBT93uiZ+UCa1ur0BXJYtBjWtq+tNpYVl7L
tLrt5fnSzu/7HvncBysLYsWNpXTeK5NvrJcCG9Uo5gQJG9aDBtqyLOUSAGjuI0U9VGo1erAD2P+K
PPH1zd+SujhHyCTuAicj9uKPZ1WBsh82wjy5THoxTYdl0ZXqSUqXiAF9e0pSb3SK3emejaNrURkG
XsyYiHmTlJh9XWdFq8cXox6Ug+M0kXMIQsX6z8kT47kJs+wcQJMy7xwj4TpWx4gCvIBtQ7EgpiWv
12qFSj8gvm779GC7zA3Tuhk+dRlU3DuJ7eb6QLSKBiQw2rXfnM1ANcNmcnzK0oHq8YxEjpcywBkc
7DBus0/UgkDESE3RZZe3f0/upai9g98g4LxeI2y5dS7PhEl2OJYvZqXrpyGpuucx09VDB9Jy5+Xe
2lMg8HggRjM5QasnArRrnSVLZ/vGECjjo2Kk9cGwqmxPhvtGSNikxsWVAAfPUB98batLaehdITlZ
b/vFHI+PSSlFXrFI4+NszZKnTXH6Rc3lOj6HKPc22Sj9y5hcY0P+15ntAzlO86VcrK4+lT1yRPf3
fMtfiHojaCQAIzd11TpfII3rW9uHg9yRn+pMT8IH1erG/kuSDqbk1pLeM4GsavVZV8o4fPMzzdaI
2RIE+WjyrJ9MaxiM2FqUgBYiBGpF1M6H2amC0zyZhlcvwbKz3q3jrVH7k0UrT7XX7Vg0UyItR1zJ
bymC/iNXmlrO7miO6QhxyoJapYlEw/g8LeoS7+SlW8dNxGXibgGZvMHlz2BXZCVnqhySYbiapLof
jnlntf+7/0k37fDGQXgAoo4M8foaBSDHcitSHR9htOkhrRor83T4Qo2d67Pl6RlzROlAyPQS91zb
KSNlUUpDcvyurWDxKhEfZy6jPQ19GX+9v6RtU5ZA7tIXu0nXiryTylyY0qQ0fUAr6p80aMavVctb
+heWKLyTFwqCynXNSe1zWI/qmAA6jroDeKXBbapBfuEMBztP9daiBJuBoDviAq5hgHUKlDSH2AXC
MXNx57zN54MFKUXkhpUzvt5f19a5JwoB1IxcE2Gx+DF/vJUFXQWtV0PJN6Owig+xPC6xa1XDUnip
npWPzmLIy5OjLeXOpxO+bf1wkRMKWDklC4Cl14a1LAc62jEhHjdW85P7Ub1mlkxLVXVelCRCqjMw
aWxOKAS+dEiynN68bvINAJfk+qx9TSkuBSGaZuEQXrrcKV6lNgcTOA9O9awaQ/bDrJ34tXHSbm+e
YCPMJNvnYSEVJSMzV6tOayKP0E4Z5bbs4nve16lnj60RoLKQQujg7LKPbhrkyAoXruDLV2FmF0AE
WBmMJUbhUn6Dvyf4OLXhq5L3qcJDku3RYd46md+NOBEF4QCU9dxLnRl2U4L19gVp8WcmD3mvCMK0
n2/8fJDA8+UYG6LEDjeYWPYfx1ZD66uQjKi6tGaTvTqFYncuZNQVkINZ657lUrNjt82NPfz+zXVZ
2V2FBkyKJJNC/shYj8GjEFjGJ3scy3MuFeMxsWIZXsY5eOtbKIyK+RpguWidrbEH2cTBjHStugx8
zcMSL/ohbSrCWDNSPzvgXd7q67BH/kedFL4B4cOvN1cZ5ZYySlhdTCP6P5yd127cSLSun4gAc7hl
J0kty7Ys2y3dEJJnhjkVq5iefn/0Ac52Uw01vDEz8IUxqK5ihRX+4PQ3rd9Yeiil22if0yhNr8FY
Lq0pjx/VdRhavLyrEDZHqcr0hrw9ObXfbvNkgMmD6cpNLhyBWTJuOXYgr/Gz3g/K8UfOZBGVYx+t
+Z0YCjSl7Yz1yXcgOY5mcMwjJAhCdyizTdlmGoWAQfwtmhzuBx1GnlREn8DrrHbtADwwKU2vPhkB
1cVt4hjysZgyfdq28moW9O4ZWQZzUCjzkAJaeH/nXzFvUKkou6I5tcQ7P1RdN1+9xvM2s9T0a+iG
d6d+Ndby938cxz71xWBOVXMqJtcZd1Bq7CJ0cwSkr8QW766zZaAF9UOgxgKus0hggJlwxqE5eeh0
fx1yVe3T2c03kRebdxmGI1c6MJe2yYLRo0e2dPTW9eCR10DEeGyeJHXcW8nmuLW8aqIQUpDVeXWn
fW3TazDId7E3k/xz0NU2MZy0Clorq0+lqOd7doamNl469vnOB7j3Q7VF/JYENPv70omuXKyXds2i
ZmfzKvLPWkHUqip/9AbGVlbVzWFc+P12hI3sbnMkpX9+fItf2ja0pRf1Mxge9EjOt03kF/StM1mf
HK1tv+Yj4v7btsZJb/vxOBcXFNYBPA7gpVQfzseBb+Bpc6eq0zxl9SYoA/QpgvlfoUdvI0Y9qEjU
uIWHelMVV67ud1HO8in//8gQo85HbufejCMlqpNgv/5ofLcN3bnU96aKmxuEgIOn2WrGBsRRBTXZ
xAX76eOpXzowv1UR6UrDr11jG2yFilKTWvXJHpyjaTb2gyn8bmcWquTBNKuXj4e7cF5+e/7Q0CC8
oeJ+Pt8GporD2a/o+tsybPRF6EH5wgy5qPInTxf+/ZBF3v7jUS9MErUoMgDGpmi5LhvmfiMrtEer
0zBI75hSdT8YiV7dRSOeuWE+uuDtPx7xws7ls9LK+N1T4Q05n2fbDGiaEzmeqkbmOxB4Znsj8Bi9
JgNw4TiejbP8/R8Xa+0M1VgZWXWalIj6jY4S0KFXPf54uaT48fGkLmxWkm2+Gx8DDtA6VlRlSkCQ
AhDprKY1EGwP1K2hRPcLVfX41OaUp/uwI+Yz8bkUnf+YaaMeHD7+ERe/JYKhhB7c7yCrzmcsFBqE
FH/5log7UlrK50MsI/+GgGQ+zLKonj8e7+IKE12B62TMd8GOgmTVDb1VwSk2250mueXCrgjMmxmn
mOrKtrk4OZhIUBbAEbxDkZpOK+nxxDUXUao2U1LPj8DF9FvRJcZDPhXxleN4cXJkWMBROBuI1J8v
puHFYz7MTA4xdXE/KlvrwkYNSbXV0jG4hpG9dPgXpV76KhxFspvz0dzG9ESBdMCJ00GrOyv9cI48
/asB2uYLj/q8i6zO++/vv98ivkpXk4nS3zsfNHb1KneTiRMCDf9T0Bh6aA2Z81Ih43D78VCXvh74
LYwIYVMtrofnQxm1lbXDBKdfyqwa70srS7W7elTG9IkYeYxedKXZWnZlz1xcVYSO9MVWgdRxdQU4
taBc3UblKWt0/UmmpQ9LQB/zN6M1/Se8sT/VeuL9Na5yMY+gLkBjeqmtrMu9HnihUlhdeUIwKv0e
ZFMbSkUbeesPKRryUeUESZhMvlnfJHhXXRPvuThp1F5hQuKRjezQ+VLT66kj+vBg1Yq6CCM8f8Oe
tpcfahIqpILOlYUFuJUrpZdLXxj4EovMRbCgOs+HhduLcGYCx54dXN5Glj9veCObm6w1nU0MVPlK
OHtpmgAqF6o71x157Pl4QQEMOGni6gQ+uXjWcqPdCm3IvwA2728d2QNRyc24ucLRvhAOgfUBjkJy
R+ljDSvyNT2ylO8Wp9HEsSKaKg2FMC/+aegdPiGD0nbKsuWvXCb5t49P0MX5ugAeiKf5Y03wwefL
LWhxFye0dbxPXWXITZw5bRk2TTNtTVE228BpxBWRtwvvGrcLzddlVBRA1k9Kr7dUcGPmS7CHaLc7
PA5xHG+rCRLiNu2gC4R5pXjWkiByHhPRe28fz/tCuMAeJmCg2AVRw179gjnvDT1q+QUQmfzsLu3L
5DP9E/8aFebCfc84S55C1wIy+ircNLPEFq1X56c29nyxUcWk1K2YRV7vFv2+/ObjaV0cDi0DysmL
Y+maHU0NxqQc72YnSJCL9wnKfea9G9kRLJCyLub8WnXpws5l3/7vgKvLfh5ml3zZzU+Km3bbBdie
h0oLOuilJIGi7+qbakyrt7wd5i8fz/XC1bAoKKDEpJNFQK48P6qQ/kwAu21+wvDat0OQ9H6+r2ZT
/WiDIfgnz0rnyqa5cFgYEclteMO0MtdX8OC7o7Q7Oz+JViS4PyWeDVegLl5TKhP/VVofhEXt9tdI
pJdOy5/DrtZY9W2lGfi8n4JYvNZN7R0rW+Z56NZ9+9pE4uj76jPCA+qu0tP6Gvnj4jJTjsZIZ4G6
r8GWXTWZkSn5wnPfIFjqlce2jKdXqdvTwZbe8NelLi5Cik8OySH/rnewOQ05sIa8OLlKvnWinghR
YuOk9YZzjSpwce/S5OMOQnn6HbbBUCqqAj0pTkGh30VtU95ZIsKrotNidUhlKuuwTCL/Drr0NT/3
i+f0j6FXnzRo/TwdurY4GSLr89BDP2AXaLbzUxIGXlnRS7uWdxLjC2Ac3HirJ9TpKX2buZ2dajSB
uk02m7KHhVH03V5oXrDNNbONwr5FLPXm4xN6aZYUunARAv4M1tE6P6EVGl+y0Dw08IDwH0dHm0Nf
TM4vW3XXWEMXh1pIdz4ZEay/1VBRYsJvTrTs5FSYePnt3N32deV9Lbqxf/w/zIo2KlNCzZsX7HxW
Wj0tzkhJfoJxkR38uU3DMVf2Q+rxkPwfhgJQbUAFgE2zFo7y5oUl5XP2xNziCNTnk713E1v1+CV7
9Xglrr10Hrw/RlttFIlvD0IARn4ykybvFtscx/1kRIO9SYs8CFtvLJFD60zv0DhddSUEeg/Os8j2
qG5Toli8p9Zg4DmIND3uGb1E6c4MvWQoEPwxzaEJIYig76FHo3lPGc75Vqadq29mr+zuihxLuSsx
4KW9tBCBYY8iMAKg9vwDm62aDAgZ5akcumHfJ7l3pDEvdq6Ta3+rLArKAEQD1Wc074G+rZMlN5eN
1xpawZMSZ2FaIgWwadLO2oytpPX88Xa6tMYLP3UhamKISgPjfGYYmDTaVNXZib6pnMLKMvJhN+mz
2vXIxNsHRFDUsOmM2Z3uDCy/HwI30ZotqK+/hn4vQuKIItBk5zEF437+SxD/S8AWdtkprQvvvkoH
K9jgLBk60a+ozJdvXprX9veFl4zmt89bhk/yoi18PiadMHeeGgBe7TDKN6czhLH3RJl6z0Mm2mCD
IXl1Deh7cUySJrLU3xH+ap6IZMLRnUdUI1WV3UXzWCuaJ8OISJmpP8S9rl1TFbw04pKaIjEFrPSd
zp1TRHoyuij4aVAVkGnX/NsOxegvDlHSxs3i4dqAF0Lp3yjKhZAB4W/dnLIGWetez4Bw0dyNkuZY
73JjMK4Jn114x9go9DCpTQOZXtehOiN2x9jwWcpey7+aWYdGelnbQ3wcaHHGh7bB2TeMxt4bdx+f
m3cjc2JoTS34NcpEoBrONw7syYVtjZZrNQQk1j11c5SzYqspNoWfIxrimBNaRNiEev/87cjsG541
Oh0AVgGAno8cD5jN4XunTjGQ5WbjGVmOM4fmJjNCCO5obYxqlvupN65dFe/uQDbsUjUClMJjSnXl
fOCs8pELG8vh5NVSgJTu72IFPDfEwWz425LYElSCTmGi6HcE6wBzTCcRdUHinXIbf6VS2eNjGkfJ
Jugn729v9mUoWsLcOAAcOCXns2rF4KDbkXknResTXUQNPABS+M54LCv7mg3Gu4O4TIsqGFEzuJt3
1K8mg4QyZ3bx7PtJsou7eP7PHtzpZ9Lp9fdln12LZ99vUyaH5jHitlSlUKc/n93cWJilyrx6HhIw
waCYRRJiQl8ei6CZXwZrGG/Rpg+2H2/RS9Mkj19EsnjL3uELoki61RiI8rkNhLutKl3TkXE1i7AJ
3PIGOQJ5Tbb68oiwFxaEDDTfVU7dcBIzmuHFc9nMQziOyv9Ueir+lExZtW9qf7gyw3dxER+SuNn3
FtUV9KJWseVkucirjH75PLoq2k0q1XZSd8bvdFvUXiRxgtplPmYkDkEUXHmyV5craR9ZPBybRZuQ
FV6nnGWVJabPxL41BvIC1byR6kqQvhbUJMQh5qJEwbOI6xBBz/m2aZ1JU25nGa/G2GJOKvD0oNT3
Yk6zfhxJcp+bsdP2uZ/L79QduvtMdV+BQ8mnj/eRuSzjH/ijRR5QJ+xipReAI/ft+e+oaglSRJ/b
F8csXA3LGK0Y+2OMPoo8KoWeXRrWs2unO4dW0rQP8iy2uhCP4mz4PBf2bN/Eyq/VLymlOW9LGfg/
vMgVbx7mvna+gFHG/hblMYAMYFuD/kEMbvcvWF0HCQmpdyGi3P2D1bgq/XVlasu9cj41HHhAxix2
tFx163tHuhKfhshIX8YBuPMDSAf5kk2pA6sPi1p69J4e73KZ+c5NarU27mjuqBfWrkpRoDxOemMY
X7xUS4pwTrwh2U6IxUwbs0zn5qBNdR49GECq61tsufEex2g4i26b0iyNr3nOXyJKYjlXkBOrQ8hb
D3BiCV5xazDIu9aXDYC+yPPa6RWocf1oqiBVYWDg2izNIN67VX+lZIjj13oRkTIAOAHUjwIpwePy
i/7ovDXpUGmFVWsvTpE2UGK6iUQsBBjfundzibnyrkVHMt54wGKMT0L53TZwq2DaOVGNAuRSrSn3
Iov9Fz3BUXYbQabIQuBfvQ8f2G2SfaYlonosu1zPIbHO8WdHQXm9d9Ds9IDbBEN1SHzUJH92dhTF
RxE19tx+nkfZQFmR5QRT06LH8jhnwVDf5LUqHVrYmdaUobDF2B/oxog7PavKLhTFaKRfZiMePlWu
MP3QQwjzze2SdNrUOH492YtK3bbTes5k4RXtPpswPLuRpZZHhzrrzW4zFnF9XxdFm2V71QQjFkDw
2KnADRYKIQ91Xxa/cspifegtVnE7z9Kq9BVqbOqHXV542aYocycOR6PQ7GyPUXeUfoMHUjwHE0t2
rGiU41zslEX2qWmb2lQUC2xa86F0Wkc7Wm3kvXiER8nOaoPicytmJcMJ+Wj3gBNSFu+6YCrs29FP
jWYrTXCTu7kXQ7Pz2dio4hRj8FgVndmE+uB0wQGkXh6FkyMn+OlxZ4lt3uAUuvfyWKW3QqNOkyXZ
jFIzj1l0U49mWobAr8bkKWiHxt9Vhpv4206Bbr2vdL3BhCJyy6DfQaXS0w1Y3NE79nZtIHRndhHS
lW2U2eGMH9gPizKpe/QmM2ifyJ5s9eDUTmWDAZjzO1PZVvWtSTiz96IS44PuCKXwu03weyzbWcS3
bQ/VmQdQtM7OtmqjPGgq8LJPem7m7kOTShd0rybm+aZL/SwIpZ+AYi8RYL3BD1s7poqG3KbXs6F6
iZskVlD0bf/NR0wYry63br5wfS6rhs3wuLNrM5mOlhRF8eChx/tPPMtE3Uay9pocXwoMZHIMvUXk
ob7Tp4O/4c2CV4ey+Vg+zIOuGUVo5VyuzVYrkyT+ZBOYRE9G5hvqtm3jwPhk60KrbqMS/xUsL1Vb
lU9xWWrxfuzRuHk1eretPne6V8h628kiMndDZDaqQbA91bMfkZaoxAwHo/Nqc4OGe+l804Eeusey
BmJ167V1XNM0InvYcPSUfNJ9zazivTlbVoN0CNZ6fTiUqMHcDYM7NpyaFFWYeLOILGUyLHC5Cn6K
CLWwrelOEZV15BROOA/F+vckFvrjTHMQNjj3QnabcjUbe1nq5r+RH4ijDQvR2g5WPvU7sxe69TQn
2jS8GlZjAUfpdZV9H5reebA1K2nvHcXbhBq7btIER39V3LXREIyb2DGl2PaBCzhnMOtSR8+lzP5V
QF2dB10nL5qo7LnhqOEzvKmzzDnMyCUZoS48982dK+tnm4nMYHsnhti6iG46CMNYQxEGmtd1YV34
aOeZbTxn1GC6uoMK7pv7wi6bEcDRnBqbDjn4X76RTPg/5lr5pQO46IeJW/vjTUWzZQr7Lo5QbPaq
urxr8Wfu9noik9sZMWJjK6ScNLhl+DO1IeVXpe8IqhDtiofB/9xrs9aGne1WxhZdHuzxLDsz7XyX
OIXm7sWst/ltD3OpA4tQFIHzrFte+Svqbc51oYou2boCa5jP6ORKdVcIM7Lvm87N+nKf6bPt3qUi
Sn46RTZ12wKJnGTvCNOuNl4bO0+zaWTDVpsnr/dDBwWSOg5bnzx6Y2Z5/Tm280ieigDk0oY2kYnA
Vqsvs6ubXtvS2zebPVGAOe8axRX1te7N/kYfKpOkTcAl2ZQjIvDHbigi9XnuEgweiyjXT4Lm0X88
b3b8Pa6maT8aXaX/kp4bmxunm4F6ISlRoPfbzNUXPcgDXIpckTk7a7RVs59oOfWbxm3tca/R3ATB
nVduE045yMebgi5JsoX67v2swHhMx0H6fbH1C8dWt0oG0xeACGkdDrOU1b3IwXztGvTq3dsKpeY4
NMradEP6iLV4tNMqbQ5gmXp3F+nILIZd42nGfd8vWi7bbnBi4w3WYJE+6Fo7e1WIkGxh3sdLIRU0
QMx6BrwZahORzTQ/VTY0dXrA2s/WvC3G7/BOP46GVu0MGn8wwHDOgvPPS44y5vk7TvM8UsGUz69Z
7HT9TR3L4qltjVh9jqyIM+7zjBghr4077mspcdkpK+WrK0H9KsFdfgUVPuIWkISLeOQqp7ck5ot6
4hqvkVWkacilfzKQ9a2gmBT/fjzhd6ESQ5G7UwHHnYyMeonx/whcIC9kSSwb85VbsTp1uPsePTQT
X2QzT/2hMbw82X884ipjYXIw5aGNIrG65PHrskGeJX1OYJu8BYWdoF7oNcODgRbcvdR8TnXTZiE2
DxYvvzT+0q516etSXaRY8TsndNYAu8oZ6AwJLXuTshnbTY5+13NJSWrrjkVxLWdYlu4ssPYBCv/u
yQEUQp1sVdLrROw79Key1ziR2mMGJ0p+4u1AT8aAz+BDJaeQe6jQLQo+lyUqr7tWl22/E/FMUJZb
GcwCOGXtbQQo/8kGDdxT5pUBEp5D4tf2VmAslf4YtETXkQfm8bhFYar7p61ct+De9Mv6OANy7G+I
9SrrCtb13cZB+BKNT1IzDiPJ7mqP9tnodk2Gf89MtCyW19yIv+RmIo6D1gs2bavqa9IA784FY0KS
p6UK+3bB2Z5vVqEqfzIp+L4ur5YK4UcM6Z3SKJ2EdbDo7H28U3/7Dv75BVkcSiNL3R8WLFtnNcd4
mKtyTlL9dcyCadw3jVGpL6PWoR7ukMgMO0cYM6wevp6zrczCfwGd0ZsbmjOwpSatSMcizGB0Ft+S
1iJXP8AkncWD2VTKuCmm2A0e55YQPcWMnIgPKXjLSpp/0auNHMJz1LXlGNYq0tPvDS9ZvIvyuSsf
Ar8oy40JdDHfIVlvPOuJMxiha7ct2MmGLhpJTpN1d3WZzMmTLRpHfIkrs1ZVOFujqregvPV4o7lC
0/yNsIYouy1tQKVhjXGFIsqNTG3nmbmT9Rvp9oa3N+nTY1402p3XtSGXBQXyXdk7/VhvVS0rmmhR
1vTdoz3zhP0MkP2q3rxEOFctXNc7jy4QHS7SO1TxF7Go1ZWVqiZLBzFMz/QL4l06V1oYJan/4M3W
Wz0U2pU+1/pJcGG/kSDD5aKQinn36hhLkYzGkEj9GUU4P927Ux7vJy03v2ArWsQHHdWbrenjRBTm
idXGYefWub37eCe+m/KS9C9XNCUQ2m1raaoh1rW4CCrzOXZja+P5ef5UDXUSUsG3CTmgsl0pRr4r
vDBr8L+/0RNAm6gMnB+1vDGU02ad+ezZRBWp9MknEpHuhzpC93BwZ5TRa2ODnOkPDdGao6HseOO3
hXHltbgwc1aeQ48Y+2KAuqqn4cVQcsAL6zmSaXqrw7za2b2YvgK80o9KquFaxWldDmHiC4mVB0pn
uXktzieObRZCCUgEPk9Z0P3jycJ9CMh73CN0Gk8PU5X5wVbKfC4ONYkKKa7QxE4hmDFvowF82h6s
RXSloLGqntIs4UehAgePgXotAhjnPyrW6PpDdbOfgQElG7OqnJ1ft0oP574aXsoaLYL9LKxI//nx
vls35X4PTAcTug2vJqr0qxu3yyfwbdyMz0niRz/AmIhyK+yuuWkT1Ml3SZ1M8zaPsuQ5D2rxk+5p
toN4qxt/+dosCwDxj1sYoDFEjtUC2EFaZ84wOs+q6/0vmTC9TRQkLgokTesRdPp1rg4fz/3CmuMy
ReWfis5CqV1d/nQjdW0edfe5SdP/ssGuj7pdz/mmhHa1pVwnfxSUgP8ON7SsN/KUMIoRLyIHW784
vUFJQi+V+9yPg36DfZFJtWeex0cK3HboO3l8jYxz4XpbVHFZVMQegLWsVjYgxi76pnKeK9HNYldN
Yj667uDNYe4Z0QP4LJlvrMzphw18oHqjC2u60l5fR4TLpJkqBWwaA6jfrM64slqJAimT1lEDQBaq
7+6I0esNltHxVs+hHuJFVm1RwK6unPZ3dbtlaHCjILTAr6LJvFw/f4S/yqLAlkex/5yOUT58yip2
xGNS2A5okNwx1W5EOk48QPW2NpOrfGvXk8EPm2wwkofaGc3ktswG7QaLZjX/J3hjVRrqdB3Sfdd5
xvhrtAepsrCSifE4Q6/wNw1krnuoQV3z148EFUhaVWjV0D0CoH4+l1bUCmXpgmVseMIzR8ksTEa7
AC0R5PmDAaLoSoD0fu8wIuA2+kgIRaFedD6iG9uRIalRP/cDpKPZ1uRp1OS0l0lZ3gWFadx0lj4d
Gp62A57ZyZVLYdmaZ+EZ9yHhJyV55OY5L6vh9Rr8Pbmx+xz0iTqYfi23cRKM+zgZ5yvP0IX3kME4
kmjdAJSk4XE+1YRq6oQxhvvsDqLA8M9R460MDJWEdevactv7qqCKpYxPXlBXwY3kuO1M+lrA7tIG
tbO/vZz4OTxTQNixPKebfv5zchnZPY4c7nM7mSgDu1G7Sxokw70EBaAZZunBQyroSlBwYb1/Lzgk
JeR7kag7H3T0NdiXjXSfCRG9g1vrw1vmeYBCOvg7f9d45SJcPi4aHhTwHW7D1WamRGx1IsvdZ6M2
sx/DlIEIMafstkOb/Mq3fX/9LGMhrLG8+ODHVxd9GwDL0vjyz4WLrhkqhCATYlNspry+TZ1Y28Sz
KvemE6dX9u/lgW3Sbj7lgiM/X8/EoiZk9477rA3I7o1pX914QemFVRWMEC/qXT+IV6Q5yyv37VpJ
hMVFVIdBScCJKREcPB/Y6bFksxN8LO0RpZIn8MUB/p1+bND6VXoR1g7dnj0ev4O9b0u79fByKHJj
m9FsLI92Ykg2/NBQRe56K9tZmkS29OMNfuHALSgcZEnpbS6a1Kt3CV/vOq/L0XpJGvkSRUW+d/os
2VhFYW7z2EFug3L/xu7mJmzjsdh0YxwcUJh3tx//kPebHmcUUJjoaSJ4gL3T+VrJVO9UkvT+swlv
AeBRP37p2l57nQZHu1Z9eh9ygIBcbJXY8XT315A6AOZN6ZKBPed0II6RYYnbKHEyQPe69mM2ZB52
o7h2qpdTe36L0ifipFH7oTdPEHA+wWyOvQJL3PRFmBbNC5rwzyrywNhFgPm2jVDjPx+v6KUBMV5w
eTeWstNa+5WyxJDEtp699J0z/QTA2+0CYeoHCA3TSUn97ePh1npq7HaQ9MDYkIUB1E/L+nyCcG+9
Rnle/NKmfuN+q8vcbDbU0zr9WOBhFOL64OwQ2PqnG5PoKKwyoU/kSePQEPPuevxOQVIOqSr2ziCz
/tRAdb2yJBc+PEJmAff4b+OjdQQ0BeNkpVHnP0fCbra1Q+CVjbKgGpYPv+xS+aFIMh6Yj1fmwtb2
feIFCin8944eraGfN1uTy6hovABXys37ORidE36nV23f39917C1iO0gkWP9AODj/CFrhZEWCbtqL
7qXZpu3q/lCKrghR7o+PbqKrx8lQzSbOIZX87SwZDSIFnCgsIt/RDhqZRN2AQ8wLkmKehQdBXm2G
rkr0MC/t5MptcWGzMRpoOqCZi5erv7outCrz1DR0+UsN/8fcVLIdm01jV2X7Rcu8Su5sWTsT7qqo
fe2KfPC9V6ja4+eGHmwUOmak/6cr4XvHqenbaZcUgZ895bJjn/7lspBLga32cGGi0PyufpdirOPJ
SCZvyEAH5aZWotgSJU/Rzo/kNfzEu6+/RCqIIS9C5kAM1ujGOS+FM2RB8laaUX7fu3lxwEmLPjnL
E/a1Zn0XbnqP0qe48sS+u2uWMhEFBOJT5KlgZJxvu6QaqZRR2HvNeB9eKdHNx75vxq9N0Y6vUEO8
K0fq8niAuIjDqU69KxZVnlXbY26+Rl1Z3ZhFoP3sx6rABRxjwDA29OJKderSgGQwAfq9C/FjHZd6
UTGkaTTarwAx/Ne5H90vVUF3TO/Samv19jWB3bUvNEDKBbmJOiwtCrb42h9vNvREKMfUfvmlUO62
HlpJxmMmtMCjIK2OFjZB/VthTJ6j3SYQnutHENFSfqusqY33fQvvxzhUuZlFV3Jn4nG+5tlTtnCA
FzMQChXohK7jmg6/OiHHsv8FKiDR3C0m9wmRFFje1NsMY+U70b1P7eYQa34xf7YF3SDagh3JnZY5
SfCAsVK5RYSm8rYj2rcDVksKaZjKs/XuRlTeUN2OWozQUAHRGgFGQFHOzdyldnojJkPv94Pel9pJ
Rgr4I4VKq9j5Sia/LGKFJCR2JjofeiOtHvOi7ABqwgCtpmznNpbAza6ic/yd/q02nYJEes8YxevF
J8NO7Wfi5az4Ndt9rHZZUBXJBsBC8ZZIBL4xEPX8n1oTJN0hiNuYkkE/TsmX1hSUKmRj8b9uHJ1k
BPU9uqDDbR27TvroZZl6RKsyGm801GW/2eCZplBbcEzbKfNoA2r52BwnU5pPc9BJ4wX760CEdZ6X
2WfcK8ajiyZkGs50FIudmw9u+b2zR12/9ccOrFuI5LI2bDvXyu4DKK/+nR37lgq9WBNyh4Fujulb
2gTylk5J0v7blVSONl1rCDoys1k/ZvCRbZr0aV7c+xMaQny+IPrueKqr9p1RT27ouOiNTv6QaFts
yPPuEE2xdh+V5Rhs0sGrxZPbTok+7JTdNnm1cyN8O5ObGmisvx+BtJ9mLdPtX3nSZ0iLl1R590Gr
Wf/ZaTTXJUQmP6Bg7g5AooYrt8W7a3EpZy2Ab+JbeKvrsp4RxHqKFdz0iytCHpJiUPvUlvF+yapD
Af5uq7VYcevpkF9JAd6N7EESA0RLH5WSC8/A+b1Yu0gDlFNv/+MOeikQmIBXtAVBZ3ylv1R/F6Bz
5jik+lkHB5nEKKdceX7elQ4IPBBlQWkK3OBClDv/AVM5pk5ZVvF/Eo2++KvlS/+kYfBAIFaKz3DO
s+w4t5HYZYkqv/M6TVde6nchFzhbage0Ism86DavAhLabUZF4pK/Ed4bh9Qv7XjbVFNlheiXPGgV
2rs004PmGmhyfWFTTaSSScBNyL0E3avcq/BbROyF7r5NGgCFdp7a28b0Uc9HfRSFxBYbro8fent1
KdLGNpfCKa0DhHDoHpyvtCri2Y+8MXhDsc2bwRD1Ragtb/QVENw6mlxQ7yBteYWcJbNce8LiG9nM
vLLBG5WiNLTHrn9y6rj8F9CN85fCaMg/IVCwxJNELyYg5mWR/yjbmZMdTak5RG96Xc83ePrIuy5t
dXRxkWdpe1FfOajv6uC/BwSWBPmPw0IYcz5g4adFkQZ1QNPaSb56fdB/jnxIyL0+yNtJT6lBRw01
g1I09q3VNq+mbLSbjz/ku5T494+A00Ucxc4FG3D+I0RvNDS2i+CtbJUptpE7+2FKhPc9kf10N0y+
vUvcLP81jHH0r5nMw+fCqfQydEr9mlHM+v74fz+FUjXsWmrGa5J0USl9nGUfvDWBr9zboO8rEfZq
9gFsDKjYbC2jnWk/1tlXQ03x149X4v2W5vN7/zv6aiEQ4rIdhdznWztU6dbt/CneWAlSclc++/uz
yjg+YRUUdGoQa7LVZJnjEMiOBS/M/JsdwMlxZ+kceBqHo5sG85U2z6XxwK7AfzYJVckgzj9w3fvu
FAST/zYOjoWa6+hvg2kaNr0W2C+yFemV+V06spA3iIw5tKTJyzr/cYz6Bck7lnHwVsTC+WKOIn6u
En+8ne0Mf6qPv9mludFJp9SwkI2IHs/HwpN68oSZMlYCCeZQK7fAtDL151ArtKA6VIVjff94yAvb
BKwAdlCIJcBTXC+nbVSDr2V19KZFhoo3Hd2reK/nPOVX5nbhNDDQ8tHoVNKoXSV9TUkhw27m6K3T
m3pTV1EAKqLRdm6qohtTTMWmrSPxlGWiO3w8xQtfcMkyoO9DNaAuvfqCpkSA025F8GZYQxIcZn3O
8hBewrzTR+B3V6KG9ZvJqUeOkgQeEUUUv9asdjc18fczYu2tsDW7WwqyUxF2ppv8ihqtIIqQZRhb
wf+Qdl67cSPbGn4iAszhluwsyZZlW5J9Q9iyXMw5P/35qLlxs4UmdDZmZmMDM3B1FSus8Af/+fok
39k6XPIIQFAZY5de1J0D3aTCbLC8fiUQmsi7A6nicJQG2A5G3JYrn/O98eCqQIwhhWPMOXb551jQ
DKzwKBul3zM+4iTBytl0OSyqrWSH0a3OKqy129/7jLgt0FcgT51ZQOcj0naKHB8Jk98CzU2xgVXr
e5Jq4h+EiZC/Mr33joVmkClx9N/6X+eDJUYf1EXQ+b8zvWhVGsk68DJlmOSV2+W93ULcQb5P957t
sjjxTleVWjxZ/m8rFe0Rh4JxGydxeKJv7d9a5ZQcq3HyVx7J9wZF3HxO/uDhgdk4n9yQ+7kTY4X0
IpEpeHpS9dvEz8xDECjloS1a/a5Qw2jlFF4Oil4axUxs6nkkuE3PB+39Tg592RQvLXZzmpcaZUeH
CFLazh5EeZuplVO4sMDXXNMuvyTjzhEQdS1oQEvXNCrW1SACizMRN1rllnwIQhJKRn+vH8DL7ckF
ikYTywnehj7t+fzMNjLTOm+Dl6G3nFttTEc36i3zQVclZ/vxoWYWBXgPcgN+8PlQqQjjSMb4jaH6
9Bbv+ehbkHZgm5Gy+PC1Ap5nFoPCLYUQZhkYi7IOamgdzMrRsrtUqqXjMCochS64tYM6312f2Tub
BG0OHgfu0FnMZrFJdOx70jaEv1PLtbEJraF5diQtOaZOFIKZ01QUaPM1YfZlmsUi0kFBJ5zWBWW+
5RzBt1SZnuFTKMt9v9coumw0HfOacIy1T1SYG3iGg/oIyGPYOrH8QY8p4vSZQY06B9tnhi4t7jU/
LEer1KTwhepcd+SZxJXVypIHa+rC4/Xlvby0GY1KNtLonAV26/nGMXK7MyazTF/qIdHKrZyGeXxv
I5mvfqdC1XwRBaTrNeGp9walFsZBI5kktFl807SIYyDsef6i9JB8ZZE7X6gLabfjkAUH0wTh/uFJ
UicgcTZUoigkac8nmTnmVAF/yl+0yjJcoMwh2qJ93Wz6sdf/RpSJV178y5M/v4I0pCj0UdRc1jMB
BkWZaIfkRR7VaWfnwvrehZoBDR8fopV36Z2xyOlmBWGkEjkh9vnkCCPyoO+L+EXy6RR8G+OK9N93
/FQ65tAFvl1fyovR5jwOt7xZ2Ir273IpUZkURa+Fzcss8/SzQfvIVQhQeXwlrft/jEVmBkJiLnVQ
DDufGeixwpSnsH3R5NwAJYCs1ZY3EYJHjUHp5vrELu4ZknBqs3NmxszIE88H63Q4y6WvDi/OUNe3
mh+aHgKUxuehi46dE21DNYtXzt78+/+tu85oOcDA4NNUjoGzRGTmhe1niYjUF1zkCF8aKyvlrUqt
cCXvu/xmM6kP41U69VTptPk4/hOYOXFXd+Rp6ktDjwJ2LR4jp2Dwu8ZLZGctCpzX6XxSc4qN3Q4c
aV4jbfESKbUB56V1kj+J0WqAHzPjO7zQyJuGxAIAGmYeRDZnK2I1+3P9C15UG5AJRWJhVrlGf1YG
BnE+T20wtbStuuovJVPzV4jQ2Q2Z1fhQRrCNkkr0fwrEA79FujKcdD2yH9V07FfWemkCNuOdLYwU
8evTiWv45/xHhJk0+PlkNK/4VKOiN5mRj3N42IqSutjYIm8SymgfIfavf5f0NAAUN2rKIe2NKqZm
nKq/mhj0+zGRlVxeeUsvEAwzRYPnTMd+CUzhxY/TQgREmsRQXxEr0h463dd+SSCtnql4V6mXKNDZ
BqpH25JM9KaMss7yHENSZk5jPgcTevdYTfHwBAujXVNkuGiRzD+OI4FVwBxWAB8+XzmlspOmUyb1
Va4a5y6k8/SsGFJSumpta597OIK96zTIKrk95frUpTsRBJuuKvpDowdQaAMdf82V77l8quYfRSJM
JEBWM7O1z3+U1REndrGpvE5jMrwapZL/NRKqqjpf7QGxMnO7sonn/fHv+aG+STgMhYbWO9m3vnir
BohFaaAM1muUVzJuFH3WoIpopY1bBrX4jCF1Jt9awSi7ehK19ibnqX7wM71z4Qemf7KReGYXYBcZ
rVyQlytB6XdO1kmAwHQv8xI7ydGVaBX/T9wavyRslGn3Z11/61toN6ZR9Xp9IZb3MZVeeutw89lq
JCTLWqXvtDVUCFW8Ch4Bd5LxiKmlUrqpiro59hi7n/TeXnNMXV5eb4Pi3UWFH9wuld/zrw1dLoBj
xqD5BGS1wVh4T8vLgRCYK/ctuqf7AY2ZYy1g9F6f7juryx1NXZtC9wxWXnz2fgpKw2gl8YpOUf+j
aOx8E0ShdqO3Q7wZ7OBwfbiL1YVBhOYotzSvHRoki4kSKclhGEXRKwenTl0NYa2XQWvHGomOtHep
a6HQa+jdWp65fIqQAmFV54IIoILLgrCCa02La0T8WiUcHSg3+UY4lW94ssm799Edy2C0NmGWE4rN
2tXnX7OoLLWzszZ+BVoRjm4Jp1XaJhrVD/D30hbhjqr4YDDG/KjjQz3DDnyu8i7uMEiSEY3yLn01
hMgOlW/bN7CB/eMUAmG9/gnfWUqGAoDLQ4OIzZJzN0HqxsSxSF+DRA23qaNIuyFQ1QxaIgWClXld
bM95XhpRHxkm5hhLHRKqkJEiYTv2Cnox8MJ40A4tzaj9OHbSfYrn3P9nPIRqQL5QA7GXjjlyA6op
UsL8NYwMgSJEkZfNUVYH40ZUWS65RaFrK9DJi7M/T5HTMF834EOXny4O6MlLsZW+mlE0fPGjsthW
ORbuVYsVtivXanNb6ka8CwkL14Kmd74lzws6SOydOfGb//0/EdqIv3skoHq+Bu2QQ2ei3X+oyz7C
tx235PvrG+edb8lgpCXc48TyS6pGlmlhmmh1/jplsbbNdbPdAikc9h2qjF4P9W7lrnl3PF5OWqcz
lmy5sKmqtkGRDvlrW0XmgYJEjFtgld7zcGWHmmd+pR1wuZioK2EPz9+kcgicny9mOaSW6FMlfp2s
Xn4oRVtuKDCP9xTy17DjlyEnQRTcJhLnN90zeXGPKgX4ToKl5FXYZYEJz6QmaC7Y5pNTq9EXe5zg
jEVyCXKq0z6bcA53dTeVKy3EywXmR9Ag4PVAh4TK1vmEqUqOcjTmHE5rivZGnEfITWTaH2so4kPt
5B9F6zASHl0ABCkaUGpa1rPRNe6KRpqy13rUf9Vt2RyExsNVTNYmJFXaXd+ul58TaBidWMqSGqCr
pWwVFKE21nypfdVi3f8UyhPCNZETHnWte/34SCAJCTto7tPeXsR6oYNNZiNV3avfq8XtpDrBtu9E
uEuDstpfH2reF/9EecC6kLQEHQuEAWNvQp3zT4apNlIdUqr+FVmuwxeu1W2t2L2HQx0yL6I2j6lt
iE3Qh9F32Qb1d334Zaz93/gzuIwbTyPUnrfUPxdOD2Szb4JG+Qv1Qde3jV2qj43etPtM4Hdbj4V8
Kwv/h+yr9gEENyAcc5p2ulVPn+UmXbv+Flfv/GuolsyiicT/OF8ufg2tWyDTSqP+VaXO2iBrAAXD
zHztIUYdfF/7OsIHae0rbhRX3UqQML/Iiy+BdhhHmM4418WycmoOWM2oItP+BgMNJ9Hm06MaWdJK
QWiZFv43xXmCxCPQf5dQvrShiJlliva3AfNzRJxFc7PaQTRGrapgJ4+G6mYRun4Iwkx3US190hAg
PYZWc0zyvvgKfrpaM2xZNsb5TW+lft478lWC98VFaQ/t4Eiprv011fxXnaf+IQDhvuON/NFakV25
CqL/08bxu/ChHENoImELEGsiqLm+HRdH/L8fwgsBP4JKJPnz+W4syswCQp7of4E54gHvROYxDFBE
lTpd2l4fanljz2MB+mK2FChgSSxLu23vhLP9VyBwpbZR0SCiu+n6RvxEeac+TvUUbow69zcpUvib
QfIpaIP6+X39VyzC7/lHoOhGIq7pQEb453zCirDz3gCxI1w9qp1TaztfiqpH1KdU2vJrVOmwjGvc
41b2+ju7EMEzVpggg3ADBsX5uKOP/WmsIxziDlr4CVEJP7lrocIgRSKNf+tksLc4rolfAxZF8BmQ
IToag9R7LbqspRd2cnHqa5ptK9HeO9cRv2fWRCTDhji+hDk7sRGYTlIh+womVb4TQxsc0TCz3Ta2
Bi/I/OE0IHCCfEhi7tDkwZnFqvWbccrUrUa7+vH657ncj2hswsviVUcUgwU7X6ZGdTqzkfNIuLGh
A5TBfvIzHwW6uZ6vsVku7p9ZsxVIzjwWJbqlMWmR5b0k1VYn6A2h9QK6HMWhrkhFsfLxL/YcA0EI
Ys9B+eK4z//+nyvf6sthrDp5EKjuplO8dfAIUDdJg+DYl4zb2XRB/zXi1Kqohaxcf2+A4bNblsGJ
OecqJz0VLtrzwf3SDPpi0th4PlSrcTdR8VRvgqQQ92GqIZqW2FYjg2MHGLkZpVJ2ToqPjBqMqSn3
ykiYmVtm+di4atynZKyDQlwVuYg4hPp9nqIB5yEL0eguqF4TI18UScJfRtTm0hezKoLsZERSJyMK
gLGfq5nySAyvDAg7Fa4PjzUcPF0T9m9UlbLnIA1QjjQnq9LarT9VtpZvKFhNcJsqlEWer2+2d74L
WsE07WDtII++vPyofpdaMmiKcE3eg2NW++mdppepFwRF9pOkdXiubbtaYzFcvLlEOjBJZhAEpQBS
nvMv0hmI4uh1qgo3gO5UH/syHyuv71ANvEmKzkpO8Lr6G9TninRb0rBZe/TnR/1sS0DXmdWR5y4i
PNolSsiEkgYVqdcCVLNUZ3QB6TbU3OEdyF7uZO1vUxfGyu1/MWnGRIYTfRGivLlEfT5pUO2I/nRo
P7m6kf/JsZ37nKGlTpO5d07qMOh7AybCzhwmc+UEvDNbMgSMtXn6Z+rI4uYllYsNJ0b30R2r8GA1
oowPQlUn8dCEWq3f5kTs6UpecLGz6OdTOJvFSiGFgUA/n60i9DZqKWpGoIV13W1QTWw8pTKU1E17
UXhSITl3FWAbf+WqeasFnn1bsi/wmjMLEdQL9OTzkRF2yp1U06DDNHLXZKeB1LeuvKLVlOSpQZcA
NLTeKs3Bxr0wbDzLBmp0O5hh1t5ZWU8osCP7R4+jQqPyc9tOUuAqlQpkPpXSttjYTqPvAwJrOIdF
jdY1CQHidC60Y2H9CeLEbDc6obx8tDQSa4Sh6C/6N07DaVZdKbOUEG8vqZ62eprK4SczpiC0QUu7
KjYJgMwPyo8TXnLn4VhPhoYmJ02H8/WIifVlcjT1qXfajaF+d5LATcevH7tIloMsFj1u+0ablEB9
0r4i7SG5w+iGn52VPbXcx8tBFglvE+BUbkhCfSLNdDXFE9KpCo/2mlbxcusuhtEWt5NpQR8vpLe5
iIP1IH8dj2szWaZgyyEW2V4uDKNQE74JogjBrdK40rgxX8S35rv6cP3DLG+d5UiLW6eE7m7JFSMp
n+MTimHG1rgLTljHXB9mbc0WUbQKLyGHI6g++XfZJtrIX/ujcv+/DbG4xcJeb3zJD9UnLmpP3/hu
sJV214d4k7/99+5YrtYi+AqxS9KKkmmUv8pP5X4XwpBw2+8dnII/oeSGz85RbKQjsnbGWvV2qWuw
PKfLRDQNpTJueuYXiX2lH2rfG9N7uW7cSjJOiuqiXfPJsLdCOyqa5EpGCXjoKMk3U73jN2969EXM
bwjJ1ZChry/LMiRdrsriBpEhGkTJwB4KrN9p/6XOfrTVyv3x7oHguZhr5fR5lgRTNSDyQy+E/RO7
39KT8tP5KTZilx+uz+TdbfrPMIvTkI9R6AQxw+R/40P+Mj5Lx3H/vw2xOAmSWTRaSmv1qd2K7bxN
R/ej0fTb9/hnFouT0GhQ36dkHuJU3IqTeiyP8dpJmG+gi5PwzxiLk1AFemFVOmMonzPH7W7Bj+EQ
V/0uKrfVvPiP/Pt/W7ZFvFALR5aalN2f/51upEftlO3XPv6yA/3fCftnTot9bMVKUEgIYD/5P4tb
dZ//NO973u1TV+2ax+C7PrnNc7BiOLe24xYPYxPnQxWEjDmOnvRklhup8Jxv5vf/bfUWL2NWiAQ1
Slav3w6H/zaddrw+xLuPLwVe4mWExjim52EEbkATgMJYfbKqUy59tfWvRj+5Wv/jfxtmsbflXPhJ
NDFMEWwdYx/Fp6LwQn3lkF6Un0j4oUaR+pj4IIBbWjzAjQVHvkrk6YdT20HmKuHQfvGBYnZQ2iHR
7/IsR0UR1a7wIGEskm1idCX/hnGlE3Zg2/DrY7MGPAJGbAbcAsuhzb24l8Z+qLSo8ZUfdpxgVScP
2eeKCJlwrdRc0tBhJZKaV/Hf0z2DVTAbAisCvgl0/+J0owrHz4md4KcwUkd3/ShMcKD2rbWwcPly
EP2T9JAHgLEF5LOU1m8HHwlxXfV/dLVql4EHLq+VTyTGk614NNbqD7qLAf4B0keMC6p/5uW/PbL/
FBoSoLWhqJLip1amhse5y2TPlnDesowJu+KoKdYEDpcHnLyZJ2uuZCPQoeGEc34uGqpa4MS08Fet
SuHNFMThZxP/xTvEl+3PUz7ltwnkgpWi5cX3m73MFJtFRUSHNtDiMKZaIg8SItGojaogZqg67DEx
UL3ru/Li66HgP6MCAJ1TsQOZdj41qbARh0+V7FcllU7hIReef3Vm++c9cJh05cW5nBKsndkPFKwk
aepSQNUuqB5i0pP+Ksysva2wmPySlcbawi3DYRaLUu/cNkO2g3RosXCyP4HfozvyHTQAMreSadx1
VqgcrHEWBArNEbSrQG0gofTw7fpqXlR/57FpX8HApqaAMt5ipxhyEpdSIOzvZcCTACV3sKtf1iAD
cM/yoEWB167CEEz4BNv4G8qZmeq4phCx9Bon/GcrC/4GBD27BGjaITpF9ZN+EFiXxe/hKfQRkNfF
YyOh0YxkSVxb2d5om058SZEYsW6qJtOVDZ3yqvYEgs2OK+vsvK8VqhDFK17D7eh7NSp/ceOaEMfN
0nWS2qxPqVobxYZUt+lSbxQUtg6jXkf6By2YwATRnoGTCXKLvcOanu/QMnGwX+hj/fvYmdIn0MyI
H3d0kZ8qO1W6HWI9OWCt69/x4sDbNB8pS3H8aGEB0Dofs2LzBraZ2t8LhUWj4Om7SHZYJ7TwtaMP
nvlOz63yeH3Q+VucfyvOO/AnZksWD2/gfFB1QPIshhf1vVC7ydxWkV4nOH7WGlz2trGtfdJryngM
007OdiYieGKP6rm9Bg6/PD60DeEgA1rhNILnPP8Z3ZyC6VDBvyMwlE0PvdQ4motTuqkdA9Bx5Waq
qOVtcxl97W1eFob/5fo6XFxJs/rJ3KWhkgZZZFlWkqNCN0JZzR+neAx7WgfRMOyM0h8DN2tNsXYp
XQzHWoMLZHOBVAKYuzgitqgsXEGs+DGZkoR6T53B1Jci6O9uzLqv3BAXqzsTb3gtkZbiXQbGer66
fUyfzQha6Tu2WOOXpNVar0i0bF/EonftibrSmETDhmKdvbKnL++mt+IgHj/zX0AOF5uaCpWBjk1S
PWpBJX2qUse51bvI+ZSPreExaf1Gi1P1i+LrwSddCf6qSpOuxGQX54rXbOY1zsRG/s+S2egYaaxL
oiQS56GJZv3AeFuoffyn743spJfiR4i+2vb6flouORrkwAnAahEDwStZYosMvZ+jidZ4rIo8u69p
wX7p017vviBxPv3tVasxN6kxldEnP5j8dmXZL0YH/gZKbB6fZaf+fv7BUXAv487uh0czt+xbP6EE
+bsuVCfxQi2q6BiAOkr3PE39Ph8R710Z/uKrv5W+eQppAPC/F2gcvxOUPc1wfOxJjBQviFT7lMV2
G5+0DrMcNwdj/ymr1eJrVNbmKevG8LeW+4Oxcrstc4v5d0AhgAQyIy4pU5+vg2QovTO2pfxY1o0/
ugQIRbXv1SapEOwTAgRUmxYrSJ3LMQFII2fAsP81287HbIcUNwosBR4dLFw2jd45n6fSQSIlljag
kdaEqZe7G/wajkTor5BwyIjjLW6S2Ggmta6L6jGaEDYJuqa/Q4Rk2kmOI1S3ZKOjRZzWf65v72VQ
pcGW4IVCBpbdxVu/ONYiNrQCZL/xqLXYX89ynNGToY/a2pv43jgcHtQNGYxe0mIjp21vhxX6RNyT
nRSeJl9KLC8FXqCvbNnlhcyEQI5yFxOjcU8u8VV1MzrIybXKo4iH2o0VP9/2CIy7geyvWS1eHk6G
IqKHuAAkF1js+QZxWiiemEEpjwix57faVFk3ba/7tGXZorAmok0T5NPvpEOK6fpXu9yaMANnvzyA
OnyzJdpZqR0LbVVVfsTkzdplSWXJp5KIw3bL2DS/aS12Tx8eEYkC2sBsUQLCJRqjjzM5rjtZPFpB
XO9802p2jpI5WxsZFteC+LkigXRxGgDGwjBDKxLwDXZki7UVGZo7Y9ZOj1GuJvtqpKSUAUP2ZM7I
UaSyuS3y9vn6HC/2KNjmGe+gz8/5rAl6/j2VLoYoX2XTY5w70uc40fSdVo/5yoPy7ig2qDEI8zDp
lsRnX+C+0GJt+OgoQ7MZy0THGikYVi5M6KL82n8DQoSxZuwfrsF4OcKuWSQyRpdNLZIe4XdfqiSE
B6sRY1VTy8v492CWYS27QQyLw3ABzJVO5GpRGGTPU9UZ6axcD9L7D4iMejyYfWJjB9MkAW68UYYr
jpcADnN+0waxxth1EI3wnzUn8rvSkwKzrxwXYHgr8UQPpjl52tT76eday1toz9lQN+aepndLkSuC
KaN4/VgFRrzxMaAdBwSCrSK9EYWPv4FLV56q776u2SSBFzWTZlJpt7E2OuJAA+fAhUOe2EBEqrSj
F68letEZhxazYsxExlwtFdMNQHLHFlVJ8ENu10MmuXUinHQ+wTXRqn6D8NFQxlujrO34Bv20IH8O
IzXPv6JjF4TRESM6HdZ2b8o+7k9jNowicAtFxW7IDZDcKSVXVYsEEx1FyzvyHKkx6QX2RlkeqWoo
0dMUqRXI2cBHWUN1p74IzJZMiVrFIZWNcfrc1Eg27cnq7PgvcDMHkwxdoEj52TfGlpIn1orRrsLA
K3yB+5Vl2xBXGwXsB7BG/iTA8d2p5wXxdyTeZvQ3H5pY3pWoD/WeUU6d+agh8lS6mhGr6W4I80m+
t4UeNLeqSIwQtx2taGPhJlowy9lFDbanrqXHbfKpUfwE6MvQ4kF9gOptSQchtKZ70EHEpGgsc99v
ncFJjPu4wkvmhyxTZBk8JUqRC/FgV+laxSbJcnFUVCl/Rd27mBV21SHc+onWg+kSONHsHSeT5M2o
1kP9Ff/DOtuPhLrBvqAmPx4Ds0i6TTFofrTpskDUG8uWhO71fp/0N63QKn2PnYzTe1WpYQ+l+11R
nbDENO2vsS219vPoj041eVEH1GU7SEkuvLBqA2OPyEwawKIw7W5HPAa3wrBrzICTya46d+TPDjed
AjYl9pwQZxWEcIBjW6Ormr0dV2x2rL62CG+UmAjiyNiM91IgSdOJbpRoPvddq4Y/OrXWjX3vgyT5
PnWJhqu9SIbeTdELnH6JCC/ALZ4tbZoR1NWz0RyFt1r+Bm0ImLdlaoFpb3WrQC8UFVVd25nmYKV3
AEL1mYBrdgjMuKI2ajmDezNCa3ftFrkrV0v8uvrGT7D740DWmhyisnPkbatrQ/qQA5UtXkvS/Bgj
ICRY7kdbKQ3ZC1HvAk6n9kiRqWw/zIHKSR9zr4gtY8w8OVGqGj19ouJ0w6fTQhzrJkxePhV6YOH1
nIR+5/8s+UkYCElYwPnGJql1xEL6EsjUL70bBh8KkSYQl04zLoK7KPZTcYSGGtqmlxdN1AxeN2bO
9CpLlpIrbpiJaDJceLItb6qSCUk5dB2g+z8ZkImwOaBAx0ps1JJc6A9sDjvcZnCknN/XX4qL9xdR
kP8sSMnDqJEuohmmEWFCl0jflKTObFeTwSl6SVUNd2YSctXIWRGuPIjLuAYytUoITJMeIBqbdhGo
ge0BFFRJ6Y8osMpm4wvVqXatFGrDC4IvhvX3+gyXsY0+R4QAsQi3QWeARDx/C7MI6waniiuG6x3H
a/2iCl4hVmT2TVx13DZqHFldxiefmnofqMag/Lj+Cy4mDM5ptmd3AADDrV9iUiAdFAVXTvJUYCz3
5ARa8GeQ7fqLqpcYDn54rDftoVlREtjx8k3WaqwWx8aKnlp0ZQ95YQzqhmp004HsLe1yJXq7WFt8
R8iiKXbrqHchrHW+tqo+SnjLtfGT0uf4uQF1cx5w0G3u+zBN91gmqj8IcGN1U1hJ/nR9phd9DbDq
lBAIFyAfoFmwzKRC3aAkQ3z4hOK9/60wIwoXO4iLgQ7mV0Kie5eIJHY8XD7Vl7waxQABC4ZEa3nq
pA/Kl87ypWGlWv3WTvg3WEHbkaSA5YDCw3ZbLkmdhnA4RSU/oorXaeE+QOMKZfvMJia557YahmTX
jBQXKOVEk0UVMQoq+1lkVgoAr+6SOkewXMabx3PKzBYHSoGZKTaYxHG7aEW/qtF5sT3JhqnlIx42
688CUTv/iI6Uj0LzM/V5QLLQ3KdWGauHvnCIgYiNgrVc4yITn7XwiRmJhyEbzCyc8/HCkp0Yjob8
nEaTrn2i6K4OG9/W6mIXDmUKaqoXXA97VZWaSHEtriBxLwqj13aVYeGPeX0fXexhwMGEyUAmkbae
f9L5zxlKWRWNboXPde1bWyWJB4ByMAGMSKk36hR0O38ySm+Q4mylM3W58LNaCX8jWARc1FjEtXx8
KSzsNHgmISPS1KYAgefCd3REZ2GYpx+sAqAwTQA9MzzMmQG1TMvTpq+nlKD32Zqs+AjjLTyatSM9
hEETHc1WTT4IYmE8pMkUrvs3b5SlHVYmKVXjJ0P9rDS5jxmT2aWPTZj61aYpc7Vy68mAF6ilvr6C
AbxcV5KfWaF/Pn8g7hf1h57m7XzVD88GSOroVEaOlN0FYTZFGytDUHxlXd/Z0POThkQ/PHx00Zcy
GxltsbTv+upZgpolfwuhFcCuKO0MT5ZR6NGJ2gDCfzkGIekG7G8zbAJ0LEPPzsN4rTyxfNBJ+mY5
aX4K8s7gnefF+acrmMapHcRdHzzPoNTNaJj+sdY+VZbmCapZh+tn53KlySsgKlIz1tHBX1LJB19F
g7wenWcbUYfvedEr91FhogQuo8/5cH2sC8ASE0M2CcMzymezPOhiZr6ZNY7ZVtJz2mSCjAoFX6sO
PQRyHfqfeZGk45ecqD69RXRLlvCnRR7hsShp4t0WmiREQ9tntuGgB4wMsrIrSEDk23gsguSUAlJD
3h3rMuN7MNj91+s/frFQENfkud099564+aj+nn+VCXTkQDidP/RtpAGWtJND48hE4f4Qr7zJi6HQ
7OQtpKyOQgIaWvQ9zodqBJa6ViYrT3SIrODE1it/2GSbASINsSltPjSxWSF07gxRzmZiNEkWH0VL
Kxmh4NR80qXYeMLRF6yaKRnbsijslXM2r9HZy/o2FI1uGANIhi4b7CMidnjymsYMbFXmNE9swnKq
Dyk68ZtJ1LobsWuOvOrRVkx6/tGwleExOaZdO9c3YQKfr2trAEWKw9J+8kl0QlpRThYTYWAmcyOE
7Egrn/HiHMMvnHWiYWnN4y75Ci3ir9SSZISsjbbx9G7SvKgV4sQS1ODEs2gFvLMcj10DapoGOJ19
qsRLVFoc4unt9LL6u1PNe9vuxKmKzfZbn6dPpFprluQXo9HzmFsBkMXRCgLAfL6YRd03Mc2K4QU2
Ag39qZIxArZyJ9yrVhEW2xF55rVS47JcBQbGnJOAmZPDhb0kOCZdU/VtPMkvjuNn93A3sps2ssqV
A/HOzCh7z/ovc0BBRnU+M/xmw0y3c/lFav3u0eiMYYuXQ7LJR1QrXVUqXz92ADGm4mrhrZ2bCWBC
FuO1GKYPReHHL3i5y27pBMm268bU7aJyWolXLqdG+4aPxnGnLk20eD41KlysbZU0L9lgVnu5mPo9
Oc9dQXx6h6RU98FU5g1Sz605kydmKt9iOGLkqBzNaURutJ+tRexmJ3SReGZurhltzX/Uv1eLQQ5B
4Xs+A1yd6Kmez2yIYj1mcYeX2mpzjOrT6RgiT3Eb4BP9eP17XSwiHwr/BbTdeKN5ERbRLzK85qhN
RvsyNk7ybCNUYwsrLDC+bIJDJcyVV3OOXs9nNh8vyqYUunmnl5vekCeAD9BuXoRVWM9GJBsU5wa5
x9m7tYZsi9AIONoZzyQ+eF/S3USXgX4bR242EFqkFXpfyONkZ+mLk/OgugSJvjuRZHtDhy32yl65
XFXuE5rktLC5vdic5x+wMssO51xj5D4xnYPI4+6vBZ3hyU5843sr8rX76wLBDKeGBu4srwHUBUDU
YnbUzoIE5pT0G4Ufe/htgpubjpIVhb7i2UnlZ5DopjEu1O2Ej0h/LIYQp42sDPPgOPoGkoxuF7IZ
3aK1m3TTdGGUNbii9VnU3ES8C6qryKEstdgtaX6quC1KShZYHXSeJaxXq5bODDo8xZoY2HIlZ5AJ
4k68APTGoectnjm5VtJ0NFE+H31lfMgpjR4SZyy3qFnFPwxl7Fe+3PLoQUuiIvJmXcQ9RnB0/uXk
tpB8tay0n6g5RR6Ak8GV0D7ax7TV1nLz5QswK1bxdM/gNW4UGHLnY+UhZ0An0/6N1mVnvhayE6Gr
JkbRSsmmxWgo34mppD6tRgavodeFICsHNyxnIqvnNLNXhgcHLtKiTQ1QTMeQRq9al+sXw4aVhbmo
b5jotoC5oY4AjRUEyOJm5+UMusQvkpdWd5r+VS1x2t1kYxf3GJVTJJa2WlDL8WsnJK3Bjhpp/i8C
i2YqmjERsthnPPfpWlyyuFCo9czyRESoHG48kpZxguHrku8XSvOQS9KwUbXO2Y1JkxzR02i9GK0o
SmjBmuzmMsV6GxUeLQRysgwofIvjlooq8s3EaB5Qsct2dtQHhyRzylOuUlupjL67IYDodjq3tmfC
/fuMD+wa2n1xMubfAAqKwBM8IidkKcnX2lOV+7pTPhR9XEQeIm+K7aXtaO+tqrY/NdD318iD7yw2
RcNZBgK8F0ndYsMCDu6LIVfKh7gdtfusH4q9hB3PcyCcZmPbXDmTr6v76y/Uu4MCtaSlB1LiQk5V
CkEeNWlfPaR4ER0DmiB7WSnDOzTlfA+GZOdKedRvrw+6uAbeFhfNNINNRQENzNX50SwNu6C409QP
eZxVnkFr3cO5eNpA0PyoUP1/Y5lUK2lLYZm8jGOSSKpon6jVQ5BLZnZsqU/ImJvkun8zTXUtdhls
NZpGqh0pD5US6eMm8NUqcnVbUhsIcoooVx7Lxc30X344v9DcgdTEltIiiP00ai9nmNEkobiTHKXb
tnmwFgEvMqi3UaB9cwPyKPMqL+72Rgm5EcoiexjyMbhr8/plSqXhayOLAHkoo9pqiIzgK/Z/1J3Z
ctxIlqZfJS2vB9nYHMtYV10AiJ3BXaKkGxhJUdjh2B3A088XyuyupLKm1HU3Y1ZWVbIgGRGAw/2c
//xL3u4hTH759+7wpQUGK7Yv3hNIUX8kveZa4uZTYmf32urndxydWujLdTri2Sd/soL/ydW8cAcv
pzPtDJyf94uJcdNcaqKS99qEN2LSz8MNuQTF87/+Qv/kal44IOAR8FvJb/uhkiurIibGSGvuCwNd
HlltXZjHsRNZfupuptFu99NiM5RuL2nrxML/zMLux/3o4tGCzpxTAo7vpdd4/y3LtlCWO6rhHtFb
eqPHDTNp3cr0MiIZoPlSiyT+2QF6eQr/VE2ygC5kUBphzOmgNfzIiYTD0RRpa473JKpqp1Qlc7JR
q9Z/heRTJxFMYuO6jofxFbs/dSA/RXsd/bR6NXAZfCn5Gn/EhP3H6/y/MX+7/f29+7//J/9+lQ2S
3SQdfvjn32+at/ph6N7ehvNz85+XX/3vH33/i38/Z6+d7OW34cefevdL/P0/3j96Hp7f/WNT48W7
3I1v3XL/1o/l8P0N+KSXn/yfvvjL2/e/8rg0b3/79ZVQ++Hy15JM1r/+8dLh699+vUyJ/uPPf/6P
166fK35t2z3Xr28//vzbcz/87Vf/N7BdmnkGbAiwLx6dv/6i3i6vaOI3hkM8/S78FyA0auVff6ll
N6R/+1UYv8GKwfcZAS08HLqdX3/BNPvykm38RuYDyMBFtIGzFJOW//pg7+7QP+7YL/VY3cqsHvq/
/fp+2QrqGKBC+jnEBPgN8fC8X7ZFC/syxlwRdkE7F/vZyNePNqLtY91V/VUBdPczp/e/vCO4Ib0W
CYJwYbg0lwPvT5CoXmnN0Mt+IharwxY1Fa6EuaAM9O/kVTZbYWbr3Z/uxh9f+s9f8gf9Fd/r4tlN
aDO34vKfH90GZCsyGevFGMzOWnVBTkse08OCPAarubrhnDTuhjYRrKrMyuTTaEvNDkCLv81WV74o
uM8yTCxrfvIHS/0sH+X9EX/5dEA9lFHmJXaSWu6Hcgr+CraSEA2CQmKRFEx17yxRvPbOjTCkRmJW
qbyoFjBio59cl8um9I8dhHfGDIU1hByJlcYucNm6/3QvstFxmXdpMlgmoRFGAZS9S0oYZ0GDLkA/
ZFIfe1yQzO5mTJrOOLXZ6LdhafeQNrukRaO6tGNW3gsDYfnPSu73Vcj3T3dJIbqUWyAX9HbvP509
27JSjpRU9HJGwA4SeNvZ/RzIrsizoGurzN1DQvLqSDjd4oBWpfKbvMxiwwKL9i+jGLK7aqwL7Zz2
WaJFi6Nhrv+Ti8hz/O4y0hFQgWJgiQcvxhIWTh/vP2jlZQ5RmFyMXMTikCVYUfNt8lNRlPqe8+Cr
RFm2wdOw+5gmyn5p6zyB3lG6ww3xceXVkifiszOkeK0Y9dTfaTMDgpwUXTMYva51Du2UiE9YOLZp
1GSpsUT9REzh2GHdSbr4VIZ+sRTprk2Q2EdELw/rrVr8cr6z/cx4WWPp2PvGjMe4pMPt6uIW4lAN
e8KXlnWX+9WKoUw3WFkdVNLLTZwTUolH8pB087QluX7Nb+FfZfMuces6D2Jo2X00sLklEJ8GSHsP
bieIq2vi2XtxNWKBoy5rtf4wltqwnRZR1bthavIijAdEMIFvuA0Eopw1p62D7A7d2PTmzTLV8XJY
yezj7IRB0gdlJ2b6UHfSSJsf1PycuClMrbWGtRs5KWl3V0StrYpxXVFs2HD4i2uz6AMzu8nG5aSB
O971C6fhUIgqzJlRnO3VtbtznfUUmqY+89/aXJpJiL1rohjMFEUR6HDS02jA47Hdtf48JIEkY64L
KqABDCA1XX9JHBFngW8iiI1Qs41hWTa0n0JRjzYkdtrbYa3T8nHqh/7k9QrttCrSfLkZ6YbzwJBt
+RE2RE9uT+J7X8sF575AdFYaVsY4z2Hlr+6LvlyCT90m98ogscv5lvxw9uk11sVJm8gvDEoMA0QA
g4EtrZGe/up1aVFsc3DVs5d49tZZmiUJqmQiZFwTtRf10l/DlVpl2kA5Gw/2qiWsQXPUQzXM9cpE
ZkzvVuZZXzOplBYsGYaQa187pA4Yxh0k+qE7xuTtUX7Tm8+Poz1JMCxLpj6+cSjsEr9ub0WC1UzQ
mkP9pLGzTPsYstFDIxo5H4Q2eVWQV4m68zDDWIIJGpRBNe9nYlN3kzy0oqG/KgbjaJXec4UFxhw4
miye18HWzNfGibstDTdswlwgSdecgq0KNstsbMRYt5usqke8kpyTaob1q1GO4LEjnBIrM8l8JCj8
jDuB/gjkXUEl9M2az7DOw35QnXU9xKI6JM7YP4kO+rI1xHDYMqOK5Az2kPaD3IoBA61gmc2FG+8l
m6RPUfwUmpy2PoTqPKiFzdq1m8HYzhXsv6D3cvZx1Ruva4LgKhiyGJVzncYCz7FaWaGc8m7fCTGO
Qcw5sUV18OYMSf6o5bb/rdVasYTMjQ0/7PuyepQNAFwAqpkdjW7WyCD3XDQaVrMRaw9z3tZI3GmH
On8qpF5EWcccYaNaE+YVzqamGTRLkegbnWYjqPqe/WtVy3p0UV482GsuXrJ5QQ46Q1lz2jYOkrF2
D202SHxbHAc7Ul3IU0MMLaZZrWNNoRyKfNiSRCO6bTnazXZpDe2NTMTu3LrzCrzZNHNYyzg9KntJ
YZLJsfgmcR8L19gq8nBJtckPCqUVtyhSPH83uxJjvqxb7/WiyeD+efapSPo8nBnrpmeMC0f/VOJg
GhpTaRCkMsxO2Jt6t2lU1vthrXNy6fp6U/iay6k2DOpTY7ks1thJrLPZp+62H9vk1quNDM1voaOy
iYd+M4nBvCuSdYi4Mtbe7T3yw0cpPqJHlFmYLZmfBXSs65Y46gkGmWnK7djm3h4w0i1CCNvZEWXB
stNbkJIrmZRkvdX6sstTaTZQYqY+TIlGe+DkL188J7POuQFoUlVzHN8Nxoq1NxRx+vt2Ndv7iiag
22vrON4tTA/1kBAZ5yQmH2op1X66mbDQu9XqOQ+ErrIVKUPJXpZiYMYqXr9YTORAL/E93a6+ezl9
Eml7d8WIi9RdxUpvDpnyV3/PgYwZ48SjUJE4MKfblhXLs13Y171rMiNVjtpMpq4IeE+1ELrWGGnQ
A48zRE0kJThUeo8SRfNVMS3LFqHWzizMXesar8RE3oPyvfVGc29IH4cL82VJkptuVVt7zW4zbbAP
ouvbG5idRhqUvTfCIk7YU1PjoWyc8wAKu+2zKRBzqY5z1fL/CqsK0YRZgR0rY2PwNH+IIeFuW1M4
27rxcxq/3ojgTVkHTjpiMpMsfwM0SzcX1c+ONehuyPkaXia7nU8QMmEcEtOB1s3jOjLWbz/KvIv1
aNC1fbqsc7/VO88pA2ENdXYE5x6XsCv9hgEWXO+g08sm7KQ5lgFE12cmP1s8t/Ts7FS41UQG7l1b
N1NdicOvWcTJsybmcQy92NMemixJtuzPaXLIcsei1LKqUuzjONG9M6RQbDh8kfaPUmdTNfMGUzFV
VHR97Rjf160FRAN7SAUswibEaD1OjhUyGmrdQVxNbbxu3SGbIdbZaNj8bhZpaGVqvi4IXEbp5Y+q
I7KnmTdwNdYmhLqST5HfTm2/0Q172iMUFdcQUinfF8tu3FDKimTaZXaxZteZJ9znMdecbRA1f2in
lfjcji4IpFmlabi2+oqdZZmY09aljvrAM9te5Qu+ZGGtee4cdFPtRPlSNbcoxcU2t7Sl3uDcV371
ksG6XCN3s3QIoiOrWYQdtDLLH11qez8YcEizQxQmjkkCu2bfuVoWA9H7xbeGGLIP7dhkI6FSWX3o
0yRJNqtddGHhurh/k8vwgRwF71NqEqB+bKXf1LDCM1seMKqKOTmmRe1SXbZ7u57qaJ4SP6qztruR
5JISEGvm5Y2n+fPn0ayaezsX3XGpdO9u4uUzfgBPk5f3R7ewzbO0yuSjuagqGDGsN74I2sATQDmD
krg0vuW95X5Ixq7HhzlmLjW74jNUaR0CecaK4etB2ak62FhhVooOYwdpFAHeXdZm0UbQhrp7mU05
b1Z6ubCwxmbfm3hjBwVuxBHPPlUAiWyW2o9JaXxpCuylvK7Aea6VbhN4E58TKKOutwXWZDz3sg5X
Zkbc73k+OlU/7cZWFRF2edMmVk32lLtUfmvjeEe9StqLun7mTo6+tWxtTYwUV0ahyPG2TlmST0co
R5jurRfnPV25L4uOltVreNzGeDzEUDN2trcuYsPepa6lYZ3UUsr7kSSyFUGvNR3UDM4BJdq7hZlu
PBZw+k7VYLTXi4vf8dJU9kDLVPvbQsl6ExsO/aVOABxY/RdaU8KQfTXf+ZwaO/wZtHjjVvZ6k1pM
fPQmV0ELt0Byoon2a23a8RV6XuPUdVqPOlLAjV/s9lj5Q3o2lUxuW73ALq6/cde4vmqWUTcjGoBj
4mqHOu+KT04s1bOIR/lhpNjZlaVzpxfZjiIOLU8q+52t6W3guVN51Y2iDxsde9SUkMKtgS3medUq
NxKrmXOglWory0psy84fNrmu0TC2iMUtRY8uPavcLfXShLitYVybFcZOLc2VWzbGxk+G8dov3IvW
oEpPplt24dCi6jGsub+xiiI+KGdM2WvVclr6Zjg2QEqPlFxG1IlaO8FgWlMo6KrhvjOSido0RQbR
2ebHJWnJZ7ea9aTqWkX1KF7SJiUYux7bjfKraVMV2bTD0/attTvpbxn6V5ssBt5ttTUP0rT3gzpd
zButWuSjkfb1uap1Z+aEytzNnFpU0wvM3HUs1NZz04G0e9eBAbgs+8LVRNRo43Kq7Lp/TNfim6+8
/mul/CJKptmXmNwlXuCS/xpko4p3DYZCuxKndcr9tPYjp5ZXVVohSZHxltq7PtnOimmDCR9+sFrr
Cy7MS5g0TcK+0/fX7iw0LEJlz5pysjBFLYlpL5VHvNKpT07OLc6KXW8X6x2zRPPRtdN8P7dTvS0V
8nvit1v/PJJCi2wY1UDPVB2ckCmXzr776lMZvjHVX4NxMjhn4tgkCSvWzgQdFrult70P2HLSOw0D
6gStbMYNY6mP3pqw5wpRBXFZZ+Hkm92TIYdIG+L8OEgfj1VlObRWBqT2oESXQOOikitY/uJSFeub
rJ3Xq7hxjC2usA/ckzlIrcyK4jTut6OvPnqxqEN8epktLfptb5O+bGkc0oasl21ZMWhasnpDRlLV
ECHEEpkcuUSQhdleCI/e1pg6hwWTOSxPJmh58Nz3GqXUwaO+oKGrrdfS0astir57a2jEwlngp096
pt2WyUWuaHpv2M2ZR+62sfE4Wg5+lu38Zlw2XTtcE1SiTuwFtG5Kqx6o19Z9YQ9lSDoAZ+mcXZmj
WJagrmyvCmPfHTd+Wy67SZOoPH2O94THew/0FW8pjj9XOFDsCAWxnqrc9c/tgjJYEC0VCPRPW1eN
7COF/9L73oM5NUbYxDlWf40xhobB5NIxl73GAxTUyrau5sLLv9aEqT8pxHRlMCfzfPBUF1iYud4y
Rq6qULmF+xAvTbOdBsLfAqfSKWpEGu/Fun7KRLpue5s8dPrdcQk4wDConJoyvIjtRzLUndkOqhGt
BR5/E7eQcEgZ2C5dkw3mzV1IKD70sn6JB/lUzrP3tV2G/MQvVjcuudbOIW5HcbaTJkdRBEnyE5pk
++hMcrrWSrE8F1BIb5XRIH+M1dLudSGe7UbHXdHxuuY8IeB/Lm29uXXwKD22pH6eO7O2bvHbtENd
0l6Qza7f0VCKY+wVqMvrsTkSzdgQBEp80qHuyhEzA0+dh6yb72Radtdt5vPPSslgHDXrYahmDWjD
Vl+INjPwBGNaj33T2GFhqRBIFH2x7P0Ci/+gB/E6wF/s+S86gd5q1aalrPvQuKv+FTeBdeOP3vLV
YoXvlPDmbedKBZUtNcpTdaEMCG1sdnNJE4RtbNGyK0B7GCJwdz/lVJuRN3V9ZX1gxKKwTJWConMd
/Ce5lkYWuiiw3iacKgZUDm171zdljlqKd4ryZsL0x9WW49y5AKFF0b3G7ezvC0xzP2FnJ49JLb5q
WYn8fPH7UGNM90jZ/lBOIrtqmQiugWOtd4oZwVPqUMqmzTzuCS5LXwrbK94avIvABRzKrG7YyVLv
jxNRI1cDCX/hMhTNoze13p3udvUmZ9Hs/VzXI5Uj1ZqbfArrccCmakm0e1PVdzOkzMgW4x3RNMZr
SXhBaFVSnWG2foYuV1ocWDo5p3LWmhfUCZO+Y0fqQnnxLorokkQa6Nkc76tRaz7NncA0DhvUU0IA
9XC54E0w6sm5Mno3ckoN01VSWpyjVc/KCuaqAsihirW3sVey3oeZfF44AN5+WLolvm/KpSj2k+UP
2nbt5nkHd9R5c5WzblpD5ecmkQ+VFc/yNR3IciqDyRS1cZdU7rSA6vT1zVSUIt6gq1NGOHe6cTTG
rqU6H1c8bjo2FnuTGMWcfkS356jAcBr9xfAbZ9nGpRq/+BRexXbqWn/HtEVjFbqreUJqY99NRQe8
5C0V2Nli25pvBkmDR1ISuEsOb9Hq3CTdguBRHVdL6Xgn0U4x9hJdsXh7H/+e4VCvAC5XjZkApUkt
nuCitMLMo84wtCgfPLosQ5XJjpNvwdwFs81bttO6eG4x9QPmLpwsDy6LVnxSKa3QNYzk0vkGAlfg
qUbEOwIILvjA5km8sj3GW6ui5A4KLISNG5v8OYuNZerzLbqp4utkWNWjSUOAiqEc77G6meOTa6vy
41B15Ue6p7aktKvsL+uFs7hDeyjWa51Q3GyXCcy1hFD29chTRnuemyKN2jnNqs1C13pO5DL3B+i/
Bsk1Q9zfdmYc10fXHHE+lLWZRdrFMbYuG+1iYp5eyk1ZziRCe2lGqYmBTCpitwzYEgocCdPvPJ+6
Kb+hqk66CP2LIz6QzzqUO5l17OmpYZblJjEbkEM0lUO76ZVScTBotiWvUedhCV64HcLLFWCy2Fvo
obugQw4hw3pdua995TM/Wft2vp3WicfbSRx7uk8zczBviNXjx+H4pHVYAOU9xg3Lc2tM0LEC0hhV
tynWwRjCNUntCSesDhgvnTqKiXqBmDVphqNvZXJBR3JTQwiW9+4aJoY7PjHwUPupSEtx70jND2BX
aW1oidghey3lsXpAQO6dqcrTc4LNnR5amA+kkcwYPYU9CwI5HtWnG+ZJoYrQHe18xQuoQHpdqhwU
HYV5DU/MwHIkKucha+BZuGnky0y5d6uVkc8ZePC2DxZBj4AajaVuE5FoXJm6HYIKzWMdOvmg92wr
DCPwwarnxzxFYhFlK1bHgTMtHCDkEM7OYa1VjALNrNgzZtl8Te3OqMKRhvuz6uL0tres+uvgluNH
B+diMPCmv7F73SBOQLplFoh1vgiJq1ntRisW9h66vdEf0tKZvYPsOnDatLOlQqsr+qv+wlvGT6e4
ZTi/iHCc6hK3At18Wsx5vSZABClg0zb4zJAiLT4IfdHLsPNnhLEUy+7z2ip/SySj5JSeaxxvcJKa
qqdsqGMK+qp3s28Tsp00MlJ3JJJE2ZT84M91tQWG6f2rhPN2x6A/bYLMi5d5yye3nqfJF0NgabHH
il9Ethlnl9VnFaY6dvOKO/gqu0cvsYZroytw2xlLlowOyxEzCerHZD8MYi1O8N10BRE/yYhLs5Kq
jDK74lHO18oyd9WsU1hpmmHeitatrNNSIvcPBkeY5UEz8QMJtal1ObhjuPKQgQdtCVOj8k9z3QPV
e4vGxjYQEhSWyyCOYzZY1VF3qBI39GosbpVT70eOGPUvmbiUnZleqQd7SGsrTOXIU6HTuPPMjWR2
Lj366UCVLiUFWjGAwSz1L65pmbPpU6enXI3nrtqToFNc997gmzcWA1QTQMKgtGoWpypDzcVHJkBo
v06h02i0geb39a57Sfo2Y77pbGzavGuTL2lF6Ln9o4fIKgnnsZNfeiRNfdAqx5BB3A/lA3iu95y1
Q/FlMdt03uWNVX40KTobHtbC+rjqYAHBWM864LpbFaCL83Tj8fhdcjzc+clYip78Nh9w5aDjREVj
3Wt8QreC+r9JZTmIAJ/mvApMK9Gv7a4WLzEy+UM1tDygYzJw60jF09Odq0RTBtlE2c07+pUWWXZc
g3QvVrMtIDhHSd5q1RUzzKWJfGQp13Cj+Gpjqes7NXQa881YczZwQxMLpj42w6x4I77kS5m9gp0m
rXmni7XkxOhSpitTPdnlRqqSeLRqapTclHwdFbBxle5mrMz2pkbWcztxCI8Iaeo53tLgVPXVmCt1
1durR5/oDu76ybErLE+RK/QRx7i5nAT90XzXp3VCeVopsw2Xfl1U1Hmy/aAG/PnCtpLMORYt91CE
X6ZYC1q06oDj3UVQyBDsRfbKv55I7Fi2/Wx6Nd27mTC19Zvkocgn09xfNs+Nw8PmYpk/+h8Le3EJ
DSu84d7PwE0OXqdqucn85K0nLC20ZEJNJzPbP6QTcBEMWW/4KES8zlE34j2GdVolwLlbjrqgbm1y
AFvTb7ZNX/s7oXmA/AMof72fepOTAdvoRAZJXV/FhlnHp8LzK+fr6PbpcpujjUyuO2fg4RUVVgdX
+jy1PIEAJeapxzx73ctpYJRI/0zys7jYeEcodZueG1R13zqpoaHRVq342FitvpzUTITmZ3N1cJMJ
zDkuD1aP6OsZ4mqxfjTjS3XgGQqRuigm393AdNbaBzvOsbBKDSyPDASc8Lm91I5AgLKodnpwnylu
OTMYomTpAbeEjPZSITIdwsrlpHix1zRb12BWXTXegsrn/R2CQvPDOq7S3fSQNeetLvtEhF4rRnEz
alpJNZdkkTfpp6I2zPsxQbvRAQ0+uWWxvibZxcRwlQbtrxAnWCjr00WFTYXd9/dussp9s3gkGicO
05zB8VBnd8VNa2ZdZDaGjv1bvLpXFHO8k9noeI/Hwn1Aije8FqRksXx8iJF6mra3zLHLN6Pppm/9
mswZT9USR2s5tfdZ3uT+SY2Vd8IsyekirVCKZDJ4iaFK4uXJ1eds3+fNhuCMIYuKdHW/zLYff+4R
N37QKH0jd2ApYMvRRvCtxFuVVWjpLxTT87TkwwGds36DPla4+xTugnlU8WKUQSmbLsKSeNizGYg9
bRXCPKAS+dKkjcMGPipt3i66VXMOtekzmar5XiNAIyg85Z8cy56PAvZG6Biaf1zSiskhjhrXqQ//
2VmGwQvnao2LyJ6FjWc6h+SuKtP1Ic00R2eOVeso/qGpnD2EuVgzDNmzOfRpiN6uuOEJwh7UTUuK
Sjftx1dl+SW4IaMoht5TfjXgfWqG6EnWlrF0hnVfQqe7JVjGLzbSrdKbFbw1CbKmZ7QqkgVfAaMh
CcRs4+phFWX6jVk2m50x0bGlla7nIZByY4Ud5sYYGKWk+S52YW+oa+ujGhqrj9oiS4k6hLums5Tx
YsjiAwKaEhGSN352VgNGcTt2V+a64hYhS4ZjRowmC3DrsIhYy0N8AKTYrLnqnhZlfPMyO79uxumD
C8uao1AWG2xj2ivmp8vN3KTFTEhdl+FzQHKU23mjDEA98xA9kDgOMyQJx9LGx3SxveelVPLKgGJx
C5jKwl8xKthC/dejWbSsDT/JzKCL4b2EfDQ/ob4y40MJMdMK40lTW9dpiIz0K71NXyqr144M3kJv
6pou1PKs26V4S+LkzhtGtqewdVB0x2Exiwd99qormCQyYGLtuQH7qb03uWZMq2n0b+1xgUOOmlee
V0xEDjTI5UcmDnDgi9EEZKtT5vSxl1mhjYjzlNej/DJnE6eYWlL5QTWee52t+fLZb1pzA/tvDHIA
+qfa0BSI7sCRmskOwMLCyyLdjgogK+iq8iQ0TvKlJpV5m+hmFymt+aYRXbkXdTOU0YUiFP6vVBkL
tzrOg1W7xEaN9mBuuOzuEoqso2ZLYnnMM0ApgueSsPRU/RMm7HtuDtQOeL6ElcEsxBAJhdQP5MWO
/RLFM34wfd6yU+OLI07YsU2vSpjM2/TKvclJbvhZLvd7ktT3t4URi7YHCiqVm/jhbesxm8W6DAy0
a2SsmHksdnzJaGD80VcezYFLgsfP2EDfBaL/oAPxrlhOQUdFiwo9FB+GHwg3Xe/4Q1UyfR4m+4Jm
5lJnDqWzeQUwiIZum85qfJxj7DNqg5oaMoSX7xn60/ERF7wOm3Rx9BcM4/yJBirTaV7dfm6ehDkI
7eBoIOYlwEwuxQvjZmroRtj5t6oocT+VE3LpvdBr6gNyN4dX15eMgMaLnIaT2a+rvShlfYeNtoOc
tFyt68loxg8eXa4Kq4Gy9k52eFnuTGQMA6le1TRuhlwty6ZQMdIyYxCM53Iao/bFX+wLg0RrCnZR
HjqgMqzqHv1sZIJKpI520OOl0JgqqbYJXWdaD8KqnfvZykseLXqFFzUrzjrUNGCwlFZbS6O4DNvE
tuwoT7SVslCr4h4MDgvmqEvJ+z14mT6l0dLXy8EpdXq2WQjQD0g+zZHcsZa5Cf31E5TFto4aIbU3
HExwZq3n2XV3TKyyz05Zm3jL5JOHoQ6qkNfSmzM91Lp5bINimnt9k08k65CcvDrR0IBE02jKmS0A
dEwL9dwa20NZDU1BN1MAHCMj607+WnDMeKvKSxhEHYSXxJVLETWN39GPQTffJVUPYU4iI6w2uTOM
2PSptAQWMAqf7RvajAiWcuyOtkHE+pbkpfXQ+Ashm98ZV/8WzfRRwm+ofmSOvmOb/l/5pe9+avcm
LyTO/sc/9f8gCRXHwO8Xis//B8n1HQv14fkFzvTvdNYLZ/X7j/9OQgUf/A1jSyTI2E4SXslh/N8s
1MtLF+0qmmGkw5jbQcP7g4VquL85AmIxSYn8yu8E1f53FurlJfAFEEXI4+wXGDX8GyzUHxyB8SUm
H9kzkP3hCoymV/xAgTTQqTNA88wI/FTbLYULzkLl4I3qG0d20KtHh3zIMLfUa58YBx8g+YDB0LWF
I2kk1w6r68k8w7HfkjFon8Xw+d9fcv9zZvPN9NYBML39AgW6/2U71l+fBwjF/x8sMQ/q4r/gOb99
feueh7evvzwM/E//i/z2y/enjNDT7N3au/yd35ceytTf4LPhEwcHGvrzRZP+O/8Z8vNvNoJSJKwu
Sa6svH8sPP03+JTodX2cky+rlZf+a+HxCh0Q6h9MNJF+6+a/s/DeH+94PyGIhPlMgCygK8Z5Fwrq
nwmwVi4rZv3FGe1AaLCj4nkNdbAOygqk1n/809X6JzzkC532H+frH++GXQIFBSJrCA7v323NFkNb
8qk4S23awyvb2PpPRMF/eQcslXgsYaLy4ELVuTBV//R96CDbZmTEdYa0QK1cIdv2szIO//X3+MtV
oxbyuaeMu7GasC6U9j+/S+W5GjhnOZwbQelfjMLetLR/OzUC77arbOj1jJ/5iPygwOPquUSi8obY
sfPOaL7ev+uQ1VkDl6w/9+6oXRlx/a1xl5J8BN87dLVaAMTt5CBSO48WOKCMWlOPQmXCEu9ff33z
8v3e3cfLJ2H5sZ9Aw/+LxQiW9UqDCN6d4f94W5z2jSCGsfSJIO1kT8RssvFL00b/ZtFMQjwLmDWk
O5IuyUXWJ+Mwz5BVl9LCFRCwGumpaW3qpW32yTx9krUto1EqsJJ29HYGgEMGBdueTo7RxfeYA+YE
uaVyCNvYc670WDp3//r7fV8lf/1+4qKsQ81i/8WGzMsXLanX/tymmIFZQj1JHBgCnmA3YqKTbPO5
sRgGLVSmsZteC1ZEqEMvuoFRLyKD3PmNay6P8ejJT11rL7dxVQyRM0MVagE1Dv/6874vli8Lw/4/
zJ3XkuPo0aavCAp4c7gESBbLkOW7uk4QbeG9x9XvgxqtughyiW39JxuKiY7QSJ1MfD7zNewU8H8N
roJwKWaTPkmHgXKUrN9N2q3bzmiMTQ9Fxy6VzloDqF3y8DtdZBB+EVpha0JElOPveCJqMVoTI6DV
O5FiyJgGPK9r53JKswNxyuk4xmyJUdYAvaEpwV21TvYjMLcNpCbHWws282LFhXgt32KH4oirpdl9
+jUhazG/ZZXX2iSOfJxdLgq6149acBfUG2P0b4PUgC7OnVwtF9bRB4D/eJ4RapKdkOkSaTw9jkPJ
tR/R55KDO0Cj2+AxfLYO6a1+zXyX3sLbZCVu09v+IG+NTb6pXrxf1p31sM/32U4+IASoNrb2uwN5
cQgWvv40YS79rtmEigoVbFc0BndKdzNMlbFUXwv0Ud1u3ISgA/3EtMMlv56TWQUTWtfw8WBXoXU+
NwsFhF2A0A/6OzjDv2kVbDU38xe++MnYfsQAOkyzhzVzou/bVDmggpguUgEAHS82rWH7Ue/76NfC
/J0ubEefcBaJA/zzERGGPhRhWqd3MGyc7Fq7Cp0fml3a1SFfOIxOBotIBreFSdAc6bC5I4kHzi7W
Uba6C1WaX2636YrBloZv7fglqNp1zJOlMBbEb04OgI+YUIm4inBttWbXBpXHp9umeX9nxekqlCPg
2ubaoGBmPVWxZGtLXvdL8eYXB6FWLB67/Z3v0uqJs7t2TDee9Fuv3Z1n5Xdy9Lf3iClBFP1Qa+S6
xR/HwyfKrdEXetbfSZ3f7zrJlG0jNpdI9SdDhyISLG6eJKjBqEgkHUfx4qyJacUVe6MtJiCYU9Dw
sASA8D6QELr8JvoMPUDpy5Pz5Gt+hOXmx50PBcqJW/d5boINpEQaFsVesIIHUYg2tcs+biDkI2fv
VhytvFpeWHhnMlV5KwHYpswswuU+DlkYgqS6U6YFTRs8xykmqJtKMzYjPFU6ng8NTgOVtbuc6Mly
t6DKcCijj474GsGPoyYBQMEOmMI+oHpEwWPtllsjlOwwT39cjvQxIT6vd/hPEFF5v8FZ1vjPbCjN
LMazTRmVO/VOOKjX3R7PR82Wn10OKyrH23ydrrEHhGKiaAvDOf3Vp6GnoDCoIIxN3/7znTdTBtmq
NOVuBPvPselooQVKCvnrRF2VRLyc6tlwHP6ihJodj5BZplbboY2KyMOdZ4qQr+5NqjExuMlAWUdy
wSvpP++r+3+y+MxcnB8KH5/1U7DZCOoBj2Xq7VOwG1N4l9zHv/37aQUijsQ0gWiHaNzxt0PeCdaX
qAt3Rec2kNxHfTVMDuSXo0zb4fEIoZ3BhZ1/ZMjuc68LVSqlQE4ybw/2ESRgUb1ncYRe8BAom8uR
Tr8XbErIOpyhlDAtY8bEyzCdT0Z/DPZ1FQZ3vgrbqfWVbmEKzNcVu75OKQXyLf5iQBhnX82ThjHQ
QKYffEHRt7FvKs8jGMDvgd9b20KMF7j68/2KcMgEQKDnaquiSDAl/WmCq8BU/DG2ykOISbrk+4cu
UWjDoidYyU8d4GvK0Zc/45kEeaZ+DBfvcm5oxxExIh2LsGjBBitxtqqlbqd5Uz3TM26K1liYgyez
g/S4Z05CcvCckS48DoYjdgrEoKwONduxqnQDhvMGCGttgS9/Mjc4bGBMa1S4J80FeUr602d0ozyN
cZ2uDk2c3QTNTSJa28ufbSnCbF6Aqwuj3iVCYZj2KB7M9O/kBAE0TDlMMprMOg3pl9leB+aeFolX
Azfn8iaI13K1Q7XUuZzGh6Pi0Xo9jjL3IQaHN7pWRBT1JT8YYJsgkNlCtbIegh9htIp/da6ThQuL
avo4l4JON8pPw2P08ZAlGUEpd8NJEKS1q4DXWWlL58WZ5cTapb9hUoFSUaQ4DoTIKoL803zLeowL
+uxedQUYM5G/6tJyLcAkWHXtz8ufdH7+T+NmGJzAEPeROfkgqH9Kzvck1NKtsQQ3Y8vFytgr4VWl
rHIPEohdLRqsnQtnQq5Hwokn6om4nj7Su0CCrGQAtav83htX1ka5GW+iO287bqOdcm1dj+/Cz85c
5b+WpKDPrYLPwWebh1qiVgMOrjyIiUzj5h703MIEPTeCJiII0y7MmX9Sf4JS0bYJEThPHOgf6yhR
HcXT8JdQx707pO9ZGixswmcWBdqIqIZKDCNaDvO3EwU9U24VoTv0kuTgNnOPeeFthSqxlKl2K3eU
DlWc2997MQJzYq26Tlu56e7yPDrdKxGFFqnKwAcCQDqXeBVKnJCMMhgPkpTaRuk6NVRaa2GynkuV
E0dEF35yLaEserxCipKOEp9+OKB7BrmT/huYG/mH+dbvocd8b1/Ll3SJ7X965JDZp5izWVNJEer9
nUdmqWeX6SZJEmAiFD60+8uf8MPM7HijwTcQ81XObV5wiOLNssMzUzFzaTyA4UGJXS9W9BDkn8Y7
0GAkgatb5WVccvs6XRPHMWcPRhcErxeBnIJmJDli/2WyW7ic1sc791Jas+NNgVbhA78fDwqlIuWm
uEO6bd3avBdvhJ3gBDuk07Y0+4NsFezKbfIbesMz0gmXf8ZSorMjsKpyj0dCPx4sP7iW+yugCwtP
048L9kmiU4kE90VurHP1sVE2ogbe0ngYrsV4pW+zV/9nW+5gO5igErbxk/m0l9bCg/gD2zThQXgI
9+Vr9Fw4ME5X7k2zcK04qUvTuqCgIqOfMjWv6GAdzyfaVrpRaIl4iF6pOlCay9EtXzVP8P2Nr0tP
urNr83O02TDD4pNrQ5yi/W5/aspOK7YW6AT61x5n2Ap20nCVBRt34SEyU9Kfbh7HWc4GVvGBdigd
cZPfwaO28TeAxHb6vXHjPwW3/s1YrMQv/cJSPd3np5iTWxNXX5yNZrcdwBU+FARiir9VAz7xVbKL
lScOa2Uh0EzN+p/saECit8+swk9stvs0hYbUSKkD7XmrN8E343n8Yd1kjxNM6UZ8GUqnSqD4grey
zbfm6u+XDP0giZYNZRAk147njya4lhVgInMYZX0FjV/GKOZyhJOC/jR4n0PMBg9cbG6IIxu6eK05
rQN67Hd+m+JEXl2nu3CnbqOrQl0r+zTcIX665EB3bk/4HH124Rqw8pWT0h8PWEKgGtALm6KJ9YUc
zwbBy3C6HFP10GYpmjG6YGnZjAdBZTmAZq+KL5e/4rmz1/oUYZaGkLSQTmP2nap8HYPoJh6MqyIR
F2bDmXOQStHUjKe3NBn3Hs+GIGjGGmnt8dBYe2sAMPUFig4Qkcu5TF9jtociaAkSgI6IiSDTbL6P
ZhFm4eCOe89T94O3acKX1K8fhvHWEtT15Vinl9HptoTIFb1CMAPzd5cJOkwKrVTby6GFTIP/0lvA
oW8s16VBCeW7Tp2xXSo5nNkngfqY3F0YMRTu5r2FYojqMiyaZl800lU+jsABDQhEwu8GxJ9Rr5Na
X8ewnNvyewudHAkiXjrt5nLqp4NJC82YDHbQCOLtPjsadF/J4VaL/T4AfXsjDwYsT7Gwg6J6rkBx
LZy9pzcb9IfopgMZwzyD83E2d0AlVkLXy97B5Sk6aZCuwQjv6jjdobyLkLJo47z2Lsr+zvQe27JZ
5+B2Lmd8skjo6CAsCIKe43BSNzuevi6YsTHzVGuPNjtrUM3pnGiFt1EjL/grYwn27CkUgBZz2r55
Ds/Wo5IWfRdwWd+72qit4xjqtli55irMqiWXlJMpzEubipKBjQP1CZp/x1lBfRGDxhOHQwcYRaQT
1Pu/gv5l1MJbMWntUjr49UKL4WzI6Z3PcE4dstl+phaKXAIkGA4VRBqqw1e9JcHgUO6poNiDXEOZ
GLdj1yzMoemjHW0MU9UfoVtpqmzhnzEbvyzAG6i3uvLQyoVsD0Lb3lixO8LD9uVVGIp7iDrSrtWH
bGGpnJm8RKa4AbWd9xUaxMffmI5XgV1bURE5gptlAASFjybxLMea+DuNnbUXipvWc5h429Y1JbhD
f+cyPU2pSd+c4wMZBF6W4nycq7IffKMoD9EoiBAzEzVaA2bMbfrJ1U/oxwih1Ll030qATy8vnJmG
9b9jUwJDON7kaTfXqNNaX2wi0HOHUoNUhAi4AEXNiKwDAnnpndQAi4R3Ot5At4CX1CCA2tWj5JAH
RQsDvycAuV/A9yrOWA6KDVFQtVFMGzdAyT17LJt+F5XQ6nFBLLaXf/vJ2Tt9tmmLwwmChsr8ReWO
6eiXsVsekJBp1l0SBk4v6NbCipjJDv/zhSjc8eylyUCU2eioRT72qUWFKMRDxkY7I19DL3qLolC6
QXkmcNRxfPCgMdkdBpBrmCHFgi3DuUSx2Jzk8ujinBxlI5q7mFWK1UFv82Y3lnG66TszXvicp0uf
gui0CAATT4XKeZ4WkAXTVaoDmkzqWjTH5Fvnppatg9V+iuKosQ2/Ca7MNkYgo1Djx8ujeWYLQPIW
oXqqZFSq5hrgpdoVdZPo1aELVXWroyrjhFmrbJEE3El5F250nHZXAupSC0vg5FLCoqNwb6J2zJ8n
dW6kOHrfjTp9H9V0cBAQKbZy1TW2y7wH6C4qV+iU/Lic7ElMiAk4DCBlzYGpI45/vOskdLWg53kK
q+67INwFnWvj5OZI8Wvn/Z24OvN3FmuaXZ+KgH2XJjDKXflgBYkdoWRljdVNZiw1+c+nNHUaUYZF
c3e2kWZISEgNSjMH5G71Xx7VxmEl3TVfLn+4k4P+I5k/UaZf8SkZ3WrrWgy5NbVFf5Vlhh201743
LjyuT+YiUSx2RPAh2KBQQj2OwtsIWd8xkg8wSPTxalBgzLPy11J2Dwj9ckYnlzWKluIkeo0NIqKT
c684oR5iMTZ6MnpLdFuL1/2rp+wuxzhZ2lMMZFZpyIJgBBJ5nA9COFZV8+Gg/VgDNMPoJYLKjzXQ
alQrfF7hVFaDjBKCt3Cunx6vx5Hn8BKKQ400WoXI+6ih6pwFV9yToI/9KBNYLKKxrUYM1nRhXY/v
VoNfaqgsqGqfmZe8OIDrgyQGOze/0XC6m5HXQynHZHpjCN7at6DahFAJH9BAW7iHnt7/p3ynXRqo
4IfC9fGXLrmcYrJbSIe4l5zO0Ld5GEMllZ2uDl/V/s2N5Tc/e9ImSRsB5bum3A1ZvHCpOTeluMBN
6GkN0Kc1W4ppImURfAXpoI2CU1XvSgJzo/opVks+AOfmFTgNblBsWHg4zK5tY2SZYVlyD1WewnbT
lO9FcJP9jN3HQj0A8bk8ic9lBVR28pLjFKY1efxpA1EaqiiSlAMclEfENCbm4V1dJm9lZCyslzO7
DBiNP6Fm67+H2xNYvYyDQC8/eogiIfB30/fdwuo4NzWnRwsgZW4yfMPjjIqkhPoujezMoRrZXmi9
uW2DQKPavCpRd1XoCMFd/oanJRneptzyRD4f4sS8wo9D5qhTotFU1AcRVuBbPEhIlpbJeI1SAHpD
SVLu2A5/xWJkrJENw2w+bdat395qsEKQV+CowjTaGbOguBvi0b/Lo+pHJsWTxkLVfln4safDMD2y
4A6YDDfQx9mIa1EnQxWOkavVWphgZvq1sOp8ndWtZqMRW9oqV9GbVsYMxUcIZB0bebseihE7DzyV
7caH3J3A80Y5yZI3l3/c6djhWMLrDDkX2FIAF48/JLzRqMuTmNtSa6IzV4e3YQmDFasnFIp04cZ0
4WheDvkBgD16JdE1xCKH57bIC5Rn0nFMy5chHU14VxibxrtnNv7PLoIyPnQNXCkq8d17nygWWrRj
knzNmkDRV3UoRJSF6d889YUZ7E2ULKoVLuNWuRp8N3yJsEJ4zwsRy01BMsAFC4MVvCuBNOarjkkC
kdKVZfhPKJYiHSaP111Yaw9qLgsVYsyoJSJGG/shun+R+2yqkcBf3MtjaqN5Ue1TuE78NimIvlI9
H0LYooLxroZy9xDBVEfuKm+67wNcwdBukzB5Filrg9eN9fYV8Ejyvesa1CjTIvEOfUc7Y2FFTN/s
8zelJQugggNYmgrpOOYef1MRfgfIEb04sHU7Xr8eZA+D2NqWuu3l0ZtP5nmg2WLvBLFDDIhAjYmm
o9DiEHRAXWAhnennXkpnNkVS6jwZYobFQRPB0Bb+Gin8hV1r/sWoSVC744zTgcZzXZ6Ve/C/kOpU
CttDnIR7D0GsNrBwjypD3cYNYQn0P0+IVitIR1YZ9BzYkBOP4/OFL8RBVMUqvT0EPpWdQcwruzLB
+18enJODjAIuBRbeV8iPmNCRjqO0ut63khAA0vDbdVlhrtPWxmNdIH1nKMiUj7QjTYTI0Fi7HHg+
K3hnTf7X072E1urJ09/s9L7OioTHpaojMI6hZQED0lxI72wUwACUN/icHJ/H6fGeA8SmpBQ5hNaR
m4OJPFoGgudyLqdDRS6foky/4tPdHNsrJH30jGdqGKfrxHK/0HvoNpeDzET1OQ+mLzY9EYnEE2pe
Q26Q3RZ9ZC0PXQ03NTQORTau6voXfVw7GnMogoiOoyqKro/PiQUFGAVJ/k13hdbOwlI4nTbcfege
T648PObm1jwDrFWUmdGI6YXYTi39OspyZ4yASMn4jGrqpqgfKtlaeDGcHD2QX7DZxMEINoBM5OPv
jDQXJFK8Be7RNtMs/JKvNaR51F3y5fKnPh1PjjZqLBMqfCrwzsZTTcoK/QghuI8lNK7EEQX0RJOX
Sn8n9RVeWJMvwwc/6QNzeJyOp8cG5gcyJ6mC/J8ayRIon27YtJKKqJ4h2pxbKuWd6ls18GIJcJhd
+KDzRPkFH40PbnwiFTB1ligagUWTplJ9aIFe29mQdEhwJNnCpXIpymyPkYQIfDMKuofe8g5aAsDf
gJHzX6SCLd3HN6VmLM/mRt8lcdxTwz0ons6xGcEifxFGSVxYhdNvPTpmJsokOgX0DZD4YVEej5nB
pQetnI9FaKSbokMDI/EFhDB6M9gUVVGs/24qcnjiLTtdeRDmm7o6x/GUHG3bVJGKg6e3bM2/C+3l
coBpiI8S+ggAWpmJwH48X8nczfVMbLXiEBveygq4x9Ai8l//Z0FmJ2dfpswAiSBB2tlh8aUbnwqj
/NsZMMtkNjRppJWeGHADkLL3DhhlMA6ry2nMd71/BuPPt1KOByMpfD2fBFIPGY7o6ISuVBYq4kPI
x9frbqmZtTQy07L6dKrgV23GgKyKQ6I8S1EO+fuGAsbCR5tvqfOUph/xKYiUK0MaTsOf/yCfcVeo
6GrwQl8Ic7IFzMZmtgWYSAPUUJIKLCe+KwAOMbm9PDRLH2vK81MeSgB/VejV4mBSyxeSe0N7lszf
/7MYs7UYx0IShDExvAE8sPlNSV61ZqHivZTHNAU/5RFk+miMLVMsTKCaSUCz4i/xYjt6YTjmgNNu
RDYot8ikNQNbVZFyUYOFET/ZKI9HfA7fiyuSQKKkOBhSeFUYqDiCo5bztZJ/vzwqZ2cw9ACqvRA+
qCQefzERpwfAjyx7nhZrlB9trXs3BmVtWI+uttASOTs6n2JN//7T6JgB9Ms0m54ypWU3xq3UviDw
7FxOaCnIbK2UghjEnTztY22+ipUrNLNt6b95/sEN+PPZZgum7iKrrD6ioNCda4VdCVj+iIHdpH8/
pQFQ0t6gEEmzfC7pggpJaVXIHh4CPbfVvEH9N0JgYyHKmb2ZYhJoIh60Ks+lWVmiaKrQzScvA8Wi
Y8zjeoXMrSyhw0xX1cZX9a8HiXDcyMHEUZQ4acEVCB5CS2Z6F19HSleREq3gwV4OclJU/Xg6f4oy
n2+9FscUg4pDkaynl8s+v48eQgSs8xWOAMWP8c5/kJcenmfmHzfByZ9hqg1QIzie5MhPyYLsN4yX
FTuu2/3Sm9ZRkca9nNzZMJ/qD7Pj2jCpkNOJ4OIRfuvBesXCPmp+Xo5xZhM6qnHMDmxZxSZLE4gR
uvFGVB9K6aWqg+2IRNflQOdH6lM2s4+mVNhC1RXbXYewgUw7bzWa/V3ZyW9Z7DlKZtLFa7aA1R81
I7djK7xuDWXb4oJ0+YcsZTw7o4wsoqzaTTtUWDsFAh8Ya69APWxNHBYuhzp5kH7Mzk85z84qhEsz
CYpKcUCrTCtRgVvVz9WjcRW9uDGCxQ59sCyxs42bLHztM8fX52G1Zms9Qmgu6qbAEuI5NQqK7fCw
kNv0V8yuxUch5jfWJqVkMlXHEDuw3hpkWr9HyP3UcM6wj9ok2kJKC+M2l4LyJCkbcM5k++o1Jxru
5ADlpCjd1MJ/tXP9GbU59DLQInZPRIMPgVysMc0ponYjRa+Xv9/C4rZmh3KSNF5ZfYxQ2l9pzY3i
Vzsx3FwOcubkPxqj2e7oCpWsZgpjhNDpVmrL1ah7a7npEF7a41K7vRzt7AHz6btNI/jp7Ee0MBC0
6bu1Erf/CNnObJuPyMSpL1iF2OgmAxtaetMsTYvZttKO/ycoOHa2lYPfvZj9l7FaIFtMu8LpbKdn
BrF7YljPcrMg7qFAzvW8TrNNpOFOaRQrHZCzgdgmdbo9ZvKXv+b5iNhI847mn/l8z+jTFfgTcX7m
luOG4W2eDnaajqCNzMcIzceiXgIbnQDH/9mv/sScnQZYVGOm5POWTlXB7hSE0Q3HxEZr7IJNliG8
IO8ka61U16gSL+yVJ+MI2xNkoo7kk25SWpoddn5m6HElC9q+zr8qcYGXn2ZnWuaArV//5YedRZol
aVlYdnUYTO1L8d4tRDRJSTDkqVoHL3VuOLQXNpcjfpRWjmbPLORssSuD3uk4H+l7devI19WrPNr0
zHpUVHBWsUHlX3nrxKYj86pdD/qjCW3oBgHPhR30pMOnTD8DAA8UGmT7LXV2KhRCipDoyM8IXqtv
3e/SKXfVY/nkPRiP+Tr+1uyap+ye4LTQnMX299kB/hR8dl4MfTe6ukxw/Q4VTAv9EJziQlup7Pam
cpL7fhu/ZOmq/7UkH3I6q6e0J+wtwBqunHNYJnZcillZvr7vS6dtVxZyd7VTCuugXrv1SnPkuyXr
5ZN9dxZxdu6L8TAoEdYc+2KwHuT0WRqDde+1Tum+jv7SsJ6cJMfB5u1G0Ur9wq+m+QwLzCzXJsKC
vSUubO5LUWbDFwtj6pYRKWXVxsNiRqB1l0k/Li+Ukz1vlspsE+hAJisJYvX7wE+2cp3x1LKulLJf
lyiw60WJGmC58GA9Oy1BnDMxEH2hd3p8aJnFWNIXc7V9bLqoWva2FjlCfO0vkbzOf78/cWZbQBDH
cjuOprYPPGhPyj4Xt/KSS/xSLtNv+HQAI2U5SlVmsYdmz3HSOIoh4PTQ4fu4sKGdXmw/BupPNtMv
+RQJs08lq+iX7SNE0x+sH/UThgMY2uzi7+jvviGegZdms3SrXfqGs7O+0/peLOmD79Nq7ZfdKkJW
XRZeLs/BpSCz94FSSF6YaxxEeGOszSDYhGg1hvL6cpT/y6b05wvOtggBn1Dfkpl3FXZy6kHIbeub
+ZOXj441qdMEGz1fWMGXZ4csznb/rALBzVMAt7xsq+BRaTxXEA7Q4ryc2VKY2UYxDrnqxx6DpHlY
fxkeKOC3tHdkq1z4hCfXzaM5eNLrEqFhhcrAQOUBBmcr9qOJGL5Fs0QU0PP/b+4n/9kngE8dz3ic
FsUswnJqX6s/XF29zovvvP7trlScy9/v9KEMisnkvmdpOryhE2Z2oqYGhga9tu/h7+F8kzz2aJSt
gp9W6+irp3i7xKSbtp7Z7QRwA/x9+CA0uud0L3UARl7SG95bOPblAoXb/2LhEmHqE3ICI7k4m+wW
WHEFZwdtL/q4tsZKXG2GDFE+I9KWjt4zy/dzqPkdR0j0VvUhGe0THZXuYh3KJYaSvy+P0VKQ2RzH
MEsMCjAse1HG3KrCVKLKUZ9fmuFLYWbHoRyCa1JacjGMzlZpPIjBtwxd8svJnJ9wAF1o6U5Ew3k5
S7fGJMXfQdtLT8nefS16lCJ4zasOlmeQ78piJddoBi+EPZ/cn6izfTYbBxGDB6JmEzTpudbe9CUZ
vnP3bibDnxizeTcRoEYjG7U9SLVbTV6p6/QJ2XmnfIo3uE477e/wm7ZV7GQjfxfrlfU1+55dXf66
C2nOUa6qC7xCKgZtP0gN71PL4WkaZy+Xg5xfwf/Jcy5Wm0mFG2ExoO074XXwv43/Fpv9R7b3/p+9
4JLoDzrjIBEBr4KtAAejT0l+Ou6jQnTrAHOY+yocYwey4C+hF5d4hiejNW0OE+4QLThgiCdQFBPA
oBRXUnsfCanYO2bvCu9Kn+rPFY2+gyqnReioelN+wZ2OcmiiNhVvxN7rXv2mKWxMgbAwDToJgPkQ
y907rlgapuUxtqKrHE7rFyUPCoyaKVkPqwSZLczlhapGUrst6oWb7PwFMOUC3ldGpp1rJWoyx1/M
apS8xh29vvfleHxuU3yBw7JIqGcaPlLlyW4S81xYUdPf+Xkf/4iJfAinhoVy3/yAV+ImyQpLqe/Z
0dtfGI11NjhYbJs6pCe1XBm/RmL70iva7vLsm09x4iKRPOldgpIAdTK72hJSk7CH6e4zS4pusgyb
XgTzCxsRM3/hDnPms05flDmINiPvudnGO8QgKrtR6+5dE81R321/YbftqIr4XCvjndughH45t/lt
Zsrtc8DZFhxqyPAWitHd0z3x110sPGOY0q3kATJWVbl/+RghGkmhcKqDEReROzqeNZKZ66En9t29
5WIsEQ1l+Ki73WsWG+7PqmyXVEvOJAd4B21roOCM3Vy1hONFxg8m7e41A10gZWhqx0MGzk6yyHWE
rDAXRu/k0guJDiAdOFUwbTSH5mAzT9Oq3BdM5T42fgeK96ih4Bnl6lUkcnNzZdwnzBu5S+7CIr9V
w6Vy/Mn6AENH2wsNERAqKD/PdjGrNDUhhGd3rwwhxiiVtxtEDGu6tH7FzKNYoRVsrMJ8SYPphOhA
1kdxp2H4tHt2ro5lUa+QdSh96Qd142t4CAsyjNR8NWb4DQLGLSt3F3YSINhegYqTLuwN8xNCm1RT
4KCDR5sUVOcomTI2RSEYDf1ei8TJfUtLV101LDXGzkZh0lCwVLm8fnyJT5lKjG45kdTw8XKLbZoo
MVc8GByX1+SJtN8kq0vPDy4oqtu4Uky7xKcwhpkpTdYIwUPf682LjIFpaLudKx4sLI+zVZGk+rc0
rKA2xMFkFB3HtYkfqpHmzx4amQ9iiRVSONQ7r8qizeiJxfUYCuE/R8BfmQL8vyn+X9Rx//9Q9n8q
B/xHM9D5Vn87Uv3/X01Vl8fi69P/4d/i68a/gLQCUwewa1KVY43+o71u/UtTNLC88LRZokCIuav9
W/Rftf4F4xgA3qSfN6mys3D/rb2u6v+C0g2vhk4sGEuDZ9lfiP7L4CSPzlCK+9xy0HCHekc8/phm
+KepFXpB7Zsjtjmi1brXVYNaeTys+854cz3f2ChGcQ0qYCsqWyUXr4JexfKifzeCsEFxCQmJWEr9
Z0sb8JdRBT966cJsLRS4iVH16fznQab85/va1lUy20oUz5YCTceVCGuvWO43QfBcDbh1SGq9ayXw
xqqCGYgPSn4yRffaXWOZ+Fq81ZWW3SrW97JsrgfZxK7ajVZqX2KhVAUoYkcOXFNUoPPrXkdECBHE
uzSVba0yHwpLtFP1i4BJYW0NdiwYuyIZQztG4cHvEPl2R2UruzigdX1sD4aA0PAd6uKrEsZQEoVI
3Axfe6mrudBE20LKNwVmRWWarNTKfWsH4UqO6Kj2YbMONNcpPaSvqHJ311L+XtdY6AXmmx6t1Rw4
gPIVpwIsigE7fGmFRnaGSFausDl0sCuLVpVeXSOX+VLEyTatuhc4hD/QUkTg3YpesvFaHkwnsCJr
Y0b1bVyJ1JNTZOGU/saKhCvMrGz06DcNTP/rTsba2gr9K7V7VHr3uvPT/tUoFBDjz4YFRoF6sKCZ
dpNguJr1hzL0leme1myj1F+NoeE/FKG+wTPlSlCMbSEnuKO9+21oPcSSJb5muVk8AxNv7pA/f62R
a0We+T2xsrXYmV8kwBaxWHyV1fy6jrByL59CHxO7irrF6FEOT/zaw6VTxae0zK7iTAac8300hbuo
Gm/quG+dvM/X1dhdg5Y1aX8quxZrt9YsgteyqeyiS5JxFYpUf0P/MR2Hp04Ni+9j0XS/zPyLSylO
64dvOJA6nmveN2F8X8qdHRcPFARWgks9N3YdCxlRfPPwuktyAzq3kYz4U+GPU6q4hlvVa9+kLwOm
e1jgYn4TZEO4KUIEVWsR3aMmk7Y9TThIvA5mQLaWvqBOtO6ku2CMH2Q9v8Hvj3LGmNm1qdp+iE6C
JK7cxHMqyMNJqD3klvuaZXzSgU5ydK3GMmaxsQj1fNtlyc5NgBJ6dznG0DzuFfBfoq9e9WC3PaFZ
lXLyYsoUcI2foUdXPbuJjORQJcgwKbljajcAlDcD8gEy5lOWVT3LvvUUxD9G78Ybwhc5v+F/eqcr
UbOWW9XR2/cx+W5VD7oaXit+4/TZtrHyyf5w5UU3FsiZvoEdieENh3n9XYIfI/Y8nlX/wZX575Vk
FRala5cVfVcvxemqoiARvBSDeF+O4ZfBM/fiqG5GGQdyneuXhftnX9imcR2baXxrQfEqrPy50L2H
3NgpeEoZeO06iSZdJVWm216PIafMXWmFAmOzypX+SqiE331gBDeaGd5LUXmnFM3vLgje4ZP563EI
3zJvxBndF9dFq+wtOUTKQQgKJw214Yc0Ft7bmOfmA+jQdBu7Kd7S7Btr8LXPmMG212NvVodktJpN
WaTqCjwuS6vsfTsUcHRPrfJerrSnUkGoCNNsAFTbMA7T39E4aK+x0WFm3XjqClnxZw04UAo7iwHL
gwpdo2CjVf61J1ZXrS/cNZHolMg7l0b1Pramb9eJnq80+bsUl1exW9+Ug/Dk1hz8RvhVTcDMemm9
7s3W26RxhVWoiSe715idg+s3nCFv7RXf3B76V5YadtbKh1T53RUJDtN6/9aoN9k42pjXt19MBbeE
VvcgULldv+JtA+wLAQNruOqjYS26JmJmuFTjAD2K710TAXIrfZRjUhPjRri0sOPQ8axSpik25w31
IQ2qZXGIwmrAhkkVPcCwHv6pxVsim8++VIpb5AMqzolR/IEJtmJbWaza1VgMyAkY66L4IhvFW2jE
6Pe5b2VyLVAFfyyCn3mFAr8bG3aEevrAIguvWhZH3q9S3RGMQyBeq/gmNda2Vn5kpV17LA18uJUC
d9Vsl3jtux4Cz3NN9yr2FNxAxU3ENMwzpqzyLcBlzPfStRIMtohRYNQBdxpE3tzqXdwFq94dKbpK
/lYc3ir2M9kQvopj6Bgwsiat42iLaaIB9y7D583sHiUXDYQOzztzvM2T8NHX9CcAVl5goyAe3+SJ
uTfy4L2CTrnym/7WJL2Wl35bPgUoG2pOowMq8K9lcXRG88FUva9JEDhel9ouOt1NdauqTwX7ayGL
ti96cMlgEEftSqijrZchSGFZBwszVDPbVeVt5b25dfEuVCzq4rpVcBWIeQUgwtdKxtrCn9ZHKDIS
vH3R1lsjE+60Pv4aGP1OL16SuHwz84EKWTbcmJIVrzpPGdapaNClcrNwlevxxrdqY49PkG9jpTqZ
KBewB6RuVXXtrdBFD/Dk8p065lhXet54lfcjVcR96nVbw7fswPP3sWquspZRHqyf6lBuvEJ2TLNE
U0arPduP423TBjdoh+8aGV2SnGsGEEC6y227s1I8s4M4HBwst75mwv+m7kx2HMfOtH0rDe9pkIcz
8LsXFElRUkgxZkwbIjIjkvM8HfLq+1HZbdhZcJe9/AEvypWVMVAkz/e9Y/MUL/V3krdO8PqFt1Sx
X+UCZ5Z9o2xW2IzN/DjVWpgWzqeQheVTXvo5Wu7LSLU4v954NHjyvWQQm7dVvRWuQlNOsWLEMEzc
Km7t7FR74yh5k5bCC09uekBDl0cV96uWrPIgO4RQnUBr6FAf6VX8Mur81Mn80LjuuKOgLaRuJcjt
/tWk01vR4nut2zS8Mm0IcuxSTEKUfrthKjV4VaXjFmqc8BSu7MZNP7WWDGO5n6CVm6nd5db0PFrz
wQZS99K2m7wt26SnCiaTrQkKRwOsqNGBHcg4ppB8Eeq+s7k63UpdbnGs7ZmuSduLjeVE2RjTQTPp
2YFDjN18iMO8pACtcklszW6bXhAlrnzNOi0vru27a3avVd1jq1f3lLHfCks+KGkTSD2u3nSDyNrJ
eiy68U1Vf1aVvp+anxpZAstw0pKPxJx2NLcdFnWi8HCJ6C/fEx7FG+GmRbmZ1Oe0Pc/OeyyO6vys
8UTHtbGjsXxpj+b6Urt1QP1qVOQRHWpeTTDnms6+4j7ra7Fzlg8K+wKzl6EoLhl/cZbJjo+Tz87w
AWSf8tLc1Y2MFi3luKje6fHNdyM1eC99CVseA7rpjucQ1Wo6cqW80aFrzbJP2sa6R1WGqkyP+eJY
QdanXhPnP1WHR2kqTgn1tFnjIJrp50tOdodhnwjZpda1Ui9Sdn42GT96oDxXqgaTTBP95i7SE966
bdTScrITkD2dWWs8wvdWIRjf5Pe67aJlm2qvn9EBO+IoMutQAvo16iZD3Bvf8IQFo9M9aMNZ9NwG
qbifsp+2WviAhrxt1SM+/KO+1XcE2FKHWTkpsTpAIvb03CUa8wdSgSxGsNDHQY1xrc3cZ4OIx4zR
6aKUWVvthljbDQUvTsNUVO79uAiSuZKWZ63dTqXsTvJZ5A46x1GdvAoNjXmeKL3mpaP/tOLtW7Pw
K2jAL0k62Q9urseRtS6sFLm4azrpeHN1b7b9d3QOo+9KPhOigk9ZrjyUtfsu1zHYNOVW9BpVJMVh
aT7NpvNjk8WhSo3mWKrAVpy2g5k/Ttu3mnRGt+eCNsNBLwit3YTu2Q3l7OVw1Pr+eTS2KHPXFzNd
ngsKYstMO3FO7BbBXNOop05X/UykZ9E0EXJY6WnbdJIDGU2tMdNo3pP2adlVWNM7lKa54EWMuL3N
01NHp2trIAnerNXreg28aXrKhy1ylcJn0XlaueTKQvAphgs33+qbuSYQjQZs8g7n8ZtDOTGdsyp4
XL7tc6NF7puYPt3cH0PGFrBM6g9G1/7NAgTwC6mpl6SyDF4ec73PhqviZNKM2lcSYfmWVmgEV9ti
9RSlO9lxm0WJWPddq+kRYJ15KPPEz8b4sbS25K6kgHQ3D337rd963rgpKY32rbLK4lZuufQsrVVD
Yya11TUBd2jkZpbexxqprghUfKt2Q3sqGf07LkZaKy/SaeI7RbDqzbrwym0kCjHWSfLR28iezCep
KBfHoT+ZO4c7sm2kE/bKQqWHit9J1HQyO6x9Dc2Sjp0qL6nDOpDXdvxO3tFdrmK5FiYTuyZoys3t
LRRLMRyo0CVouWh4HRh20DbNsXDjB7vXVQ9e7pLipENrVt/1c1zs5vozy8kz60fhW0arB11WKLu8
qj80K8/vsjwZPjVzGyIiD8sdHWm7JWN063R92y12ruydRhluRtuod9ZQMhlQUtRlk3tjjRxkfYJI
ge73ozkbT0KhuJQYwmZXsmmZde0Tf/Ixi0EPG8puo8wQir90i+ttA55De+71A/PPviVyamnb/OoC
rj1yrR0+pLCtezK5ttuxKw6Z3d8PqntbMf6lWexpxfxpkxG6GGQCWKSbxB3tJU55U2/WrT11zJo8
LGKyd6Jiehw1+jT7JrPQwtXpraSLat8Y7LjjyMdG3pSFRaCC1ux1sdPMtWInGt7bXrwuvfagtyJa
B/umwf026vWt5M4+FdnPznDeenWKFtf+WWe5X9TFVz+byMLiD3DpSFQ/HPc5WbRnXRse+9J4MmWV
HuM1/aHY1ofZ01tQDW+2Mj1kOr+9QsZORfBV0G/WR5vwKKhZgGqWkVmONNK26Kw7L8s+aahZT6nV
0Hkda4k3zyCQ5mDStTAVVIrTbjswSOSIGnsixsJGobyio9osd9qLoij0H273AqdXpJfvrUZ8S6LO
UNTmeNvYnRUgyi99axrOWzmkFzuvqepanV3lNKBts7ep6vPAETKU1dNwXQmz6Xsq64UO2a3lRWNB
/oz5Xsjx2CTJS1mnj01dkqo3XFpR+GbJMNVun3M2eToH7y7ttdjritTvRo5rSTV2sS7BipleLfM9
W/lD2c7hWJCksdrrByrEI0nV843tJD8zxhwUH6eym+9qdf50R6vz+WRZ+rH7lVv96myEJFopAg38
3pRABnXvvPY5QZEkAY4eTdC5d9U52ILKe+09y8e7LI0jk+YK/XqQYCEJSoesF9u4LquJXxKUUBru
vh9M7nztWGv6SV1wfZTTN1OQSZFW9j6Wdjg7ml9oi58hdbYpPDYZJUlUWL3CWqN+JDmNaldQFPGy
5WRDZQbwhjawZkPaLuMhnSxGKfvDyJqocobjlHESju1h0oE0INdQ4U0FXJlb3iSMqOsca3d6q19G
p9qNuvJMgSTN8krbceLmjuqljK1RMrTTDT2sKaOoPMzlOrC15uP4wkQ03bid+GFw1o3K5msLo5+T
DmBpc2Je5nWR5Ce0Ujuk+ppdFvs6nCh6Cp2ytY68t5cEI8BiWst9PszpFc14xCGV8w/6+jq2tJFT
ELuQOmjC2KX1bsqH751lBq78zCXhv9X4lGbyMmf6F5V1I2/Mpbskeou2BqJh/ZYAxBcAUhVAU8fJ
awTTqq4TB3CfhHbeNVGuDOpDF9cnfuxxl6vDY73yCW48JMFIx7kndXk7N2Mw18POnLmCutXiCxUM
V9VuabpzqmZhUVm0fo8kWeOOtXxjvF5zeFNn6XZJhnSpTJ9jswnIL0YktZjmjQmYc5m3RiVb4qqK
XF/bkgrBFq6gNobON9vFOKI2fuinIruZVkmbXVaHC7kF+2qUx03nUC6o+/bMOidYuqevvVpnWPwl
Rc7WFo70gYK8rJI/qmYITK0d7/JpDe0rSlHbBptItIy2H89I3Ss1oeg+Kbogk9z243wV5OVJ8eLQ
j+bl7AK8r9+mdaQSaWF+Ga1q35u4CqdyXC+TOchva5WtH0qpJj+LGrCTzNNKibIu+aEL3CVJqyMF
L66V4dQpQI5mx7KFCVJoWiufTY09uol3SUs3sjOZjxOUqTrKqLAtaz/rh0EaP/UM7KNYlaAyoQGa
OtTzLZzjhIXM7TD9TO2LoquHSukfFh5ib+7Sh0GdYxJLzJ9j2u+vM4puLUGs3qT5SdFUv7GMnWEO
e60vnxz9hz7OO61sA9eYHlxC7v2q08/2tHyKpeMU7ZrD3BenzK7KSGzxA11f505oe1UCTa0z/3am
8WVXXq8L1fQPfaWeK0IRQzWZDU/p9OyljN+GXN6I8cGtHjqrjqiNPcSxldwCTFnIp7yiJCRKmp5t
d9r7NqwEXGB2DmY199uuvBiDJHTne6s/rpOh7WbEhb3+urZBb74KYDkgPblV9LLnhGQqu41TSRlT
xVfqODC6YWYU2V7BPI6wZpGmgYDYuna0G06/UmMX0LrHmSZ6z8jMN4rFJ68uyBWwGNBB6T2ncB6y
1vTy0XpfpTlybpNn3gtqS8cKh2zenXLzCY+Db/IuGzliJ7AE6uZPZaMdHQuwJwMAGtQ8Ish0pzDs
iWoBRRDGIWHrWTHci2VevXF1XmSM5pTad29RjIpNuoHRR2VYj2+DcjsASq+J57QisDh4VlPumb+R
56MXsDdeR5SHkNKZyOW1NjRK3ZOf16eKyMSdWnd7pVdfx5IX8FxvD23N76uXx6X2+/oADnocbPNg
paqHt2GXz/vZfSm4d2Ss3sO3vxeGau7mOQ5EWx6o4OSBHh+b66tCeWoslypgEwUcI7Mcz/Ns7Dv1
+nJ297X8IbXyHV2yv8WvFqDENIfL6nzlbDgK4GcxVT7NQWQsqnvLno6FHMO0CghdKsRjKr9E9VE6
rzDiXpx+8so+uf0cILTaWcXbkH0D0VCrbN8CtavG5oMpXIaSzsaBlUHTLoarhMVMV6pZD6cq+dk2
nCpade6JnWkSde9MrhevVJamneHXps7AZu401fHiNndCJSW/owhZcrmARnIU6Xsq9ENdVgdlJhMC
BLmwpqivjCgjygyp1J1ZPzr6RzlR27CmwdyIh6pkoe8NZT+JGX1RX9wOZFgTric9BoZAs6j91jFN
bSDUnTLdW9vyvTKSz0bjFJRDe1di3sq75N6cnePGG6+rswOVcBATVVofe1W8tFrqWd1LN19qWBCY
dE3Pwjb5KeESOsrGxUu9EBZiem713KySizvsDGur7jZlUo+LUR8U+VAQ/8r3s/bksaCXdI5GNt+o
fQMgnPiz/pptIxnly1Mp3mnd8vLZfpgHA36RHneZ+lp8Ssw3I3Oiup1zOBf722Q21LtU9Q3t6fus
K0/NeBu7U/OkZSl4kxJ1ue1pjWRLdH07fszy+ERO666Wyl4Xa5ibSUDG1K4QgkPf2Y31XZfau02J
OQQfFuOpxo7lCFGdrSxIxvdJHFfA3vGgTCm797grFhKV6Orpdlp/wx5laKeqPW9IoHLAyfRYOIch
2w5KcqyZjtM8KBgUs6Cun0sy060qNNV3hSMcU0pzlIkd5cwPqXwy5vy8ZEGprhwgMffOEWLdy4rE
d7oOY0VBuDU5HkoTZdtnrEvfzeV92VReJ18cg5QxMXhzOZzBl5vlCjtvF81khVz0UK2TO/JfglLT
97kepUZ2IUzVLGCwmkLucoMxCWQtc3BimuJA/8Ftx7AUv/D6pwyxDtTuZNYnszxbDJ9K1IxARSFZ
VqTdfMn6WR9eRBxkgvOvtR+gkE+cQ+c4Aw4RZVTOVqhsJP9WynOv5cGYQXTMEMydIQJn26+tHjUL
LcPlBLlz6QX3bbLv3OVNz++JMVxpJwFe8YyclPt672TTDnh41HmxEBJri9BwN9+Q2ndtcx5TuybV
t7pzGR8gKqA/HNPTXPukCKXzSWKDAjSq81ySSZq69gshrHrQbFNUsH4xPgVFsx1INSaSRfMHJAUp
H2LZNRP3nGoHjh7b0QqhkbcbxsDUQRenT/A1KYdPqXkd+s+DsQ6sZ+VNqwHZltPNsI1NRGDX7ZjG
H4vVvOsK6+04vRD9173kM+ZXCHuGQnIYzqvbvxXydVO3wVMHUuDK7IYkuZ0+FWA90y6b2sBJ/VF1
wkq5LTBhXCFyd133va3wOra8dr2NVX7p9V0tH7Jh3RlKG0xdk30joPp2tY2btYurUA57KdaMbj0G
E0DfpwIqotsGMyDxN6gmiLWW/3L9WK6hQ8+r9tzlF13EHkO6R71p0HCXrnoZxuKm0uc7bfix6Moh
a/qDcD7ckQZYcFiR3cXqCC/TB/a27hNzDBgVlqI5pOVhnYI0fhXLqTYfwbkvfaUzgY/bTpjEhZkq
MBR52Y9bmWP0GfU311z80n1z5vamtXTfbeHZupgQxs7hhVId8nI7q6v+WSffDeBjfwKpdIWkjTK2
yU+x6wuIgQ4a1ZJcZMw3s8oPOeBKrxczqsyhuL36NN4oXLJCmmzveMLGIIcpCbZ074BJuMobmzYP
lQ0PNExvBXFsabGFeqnfJ1XaeqqVfcVDx3Ymzu6cbMdM1sFYJFE36D3QXB0ljtL6ec79TKk2RwLJ
UcpqR7OtuFDLBRxvr3xvFPdSbzC5impcSuIgT042zk/zZnzQYDdA/sgHDXxIuv3PaewOax7TFFIk
I8QXmL8LQLnrR1gRKe/xbKkfV59yNGyTc7R6lsqNumnzY4Vq95B5SsAiQJZktqqD7a7nYdK7QLMT
C9NtIkEF0+5eMeOHbWL/mMz0G/U3tHo64Bxp3Ko8VUMS5ZWm31daGLt6yoB9u6Qkbq3KsnhVpn8Q
dZ0BpCbERkGA3Ha8lTxnXJeoobiYd5eaxS+shi63kLudci0Z987iKseKvH8zsNakCK+1Fz7hSVFr
y5dE8ml0iyEDo39ZFidSUvMDLV1YEAbmoRJ7TtSNJUyEQ4nXQWxkPHcHOOIwcbqwH9JDK9Sb0VUv
dkoyeK6QEiakPOaod9vJTW9k0av0Qinq3uVOurOt9aQ1CcUGZZ0kB9JgcHy39tp6c16WL2IiSScQ
4CT7YTBE6qsitycWJV0ovFWSp6yYWuHZA6ngXpHyff18zfeLRYhpq49HRUfLDY+jnyaD32mAdwCl
Ha+xb7GTmWEct81+UOsHUxf1Q0Mgq+eusX1LPU+31+sc47CViW/20J7RceoByyZphfbSe1rLdjO3
SEKrBrBiI9DxsQN3CcD0tbulVNNkJ1drjPSNPg9vktWGaoLK7/uORETM3UQ7ha1gO6aCmIJwXXss
4vbH5ExacaljUn53ZdLob0tldz/nK8ybCG3ZtQtYU1l0/c8tUwvPTbbpi2dw5jjRp9ut6e1AL3rw
lSqHDm6V7lzx99AyrDOL1abwJeBjjNmDosDB5ABYtOvglWkp7nrLfp5dQDKjjaMc8UaYTrX+BukO
Nd200+0kNiUgHJi3R71Q0NSqZWhumfuaFDTQeOW4vJOA9pXWnTFGtbWYN92w6B99Au2doHj4Yo5F
Dbt2DPeqhuZkUSI3Hqvac7cOrM1KJ6aPrY4W1ahvLAXYqYkjPouRd6M0j3XXf42z1t6absruCCHJ
qSvtHS1VoP2JMhtMd4t6SBWmM5VM7ItWrubrXLtds9OGwf2pZlKnA0hV5r0o+xDgYzGDLG9WP2Wn
2aMDBPmN026gjB5Gi024XMuv3rCLx2mM24e5lgMUCv7hbNnex7iuQpo0yy83b4iUGoCKIGPnVudM
zur8fpgS8ik3Bjii2l0+ZJf9biYXkPFC7NxuEW9aPYlbpMzibWS1ObSFWZ3FspHp3ZviUrFCMOe0
zFUNBwy5ALmm7cYC2T0QeAwDWsadxXOtNTfEvQMQLqmzbzuZBcj0ez63HkqFTkdrX6vnwlkVuERp
OJ+tOVcEpSoqNgH0LbdqU7vfy17R9vmm2MHc9uY5tk01VJkSjmDUjFKcp6SHKvLFniX9fD2SuoGM
29Aq5xq4sjWtU99TNOEUuu3P7YgWRmex0F0FTEJ2S8dSYc3fyyUx+32mKGwucanuep2cqWM/OJyf
ItEetDGpPEY0uwliF0KXHWz1m0xpwOaKEapPH4czohBkmk2zJncTEHDAqolE25L8fqOjwEtr9hK6
05ieTQ0+ONGRHPMos80VYtwXBDQlO6VVX5w43vqwqzIZGVXpvM/FmMw7tai2zucUUx5EgfDHtpVP
Na4kQMMaf1a9IShdg3YydU0LMuRUNSBFTBMNYtKbvnQnf8xth48lMw/aYN7JuMMrCI2ZBfE1XrSm
XoFlsbG1F6OM9TsgHuJNB6sttYtVFJPi5THxCxZ4/65ARhIoipNrPLOiuQHdAAHPzdm3DdN3RKP4
SEede7tN1r2Ml/yk9vkcNAuioYRQvshp+vGB5u/svmXL6IRdXXLGSWQfS/wza3u8eDGp0+e2ye6k
2677tKh3lASp4WTrULnxBk7cCkF0eZu8LoVtHPPFfFmaurs1xlreCUE495wLwntQX3Kt4zgCRhpP
XRFrr9dXYWi6bFICs/i3RZ35ELgnHpKCSuC1b/m7MuMuMnr1YBjN+mRNFriLrDSmQmQ0GQgF6kgx
3YNVtQrk+5otnqPOruWnS94jj1UMs/XLsfqWwiXEzmJgmqzI3SrW8egsQ8cTkSi+dDTny8hyeBrT
GcOmhfflGYJW6dh5KHo31s98SdczkNz3ZoIzJ7lz724zXPJYAMiUcqsvduOyROUDQ/5IoeIhxR8a
Wej3j/2i78k6DLeB9AmbOgr+vt3tGpScHdv2fVsb0xna0gi1Tq5nfR1WejRLnrG8r30KeqwHGdfW
WTjLROKWKSOk88Wz0+RgTi3VahNCBTlddHiSzoszNWbemYs7OcosTK947CjSh7Xq9dv1WlTsMZzo
AYSSHZWpfM5yp7wnd3y6mQ07fmmUVQVzK141oIYdngPN36Rsor6pQnc2lpBohtaPmRq/udRHXFMu
g3a5wqPNWk7PzqIjTG66hK6MzhoBlDZ7bKO+k+bOlIU457kB9580lJFYFUxSucK5GFCVGxTpLfpv
hFkVQBBc8kkWi34ZOqvf9cX2DtYDRNMs8nsc6+rOKCXqi4W4Nkm/TSBbajO9ES69vD6NImgluTCd
osbwxVWDMKO2s8BeytpnYBg5NBhE6mJow3WaDxV4XumNZGSCv7wTz6tRHTFbyIbcVsZ+0rjFh1bz
0cUCaYFOva7qFdlVgUGNTovQC9XJ2FXxV51ozs0K8NehrvE3XUHLQ6yJ6pLxj+1APXKDFpErFvt7
VbiIM6Elb5Fx6Hyj3t6TRU2j4qIJBbtWyu/dFFE8Tj04TCKtg7rM0EBST1ig1zG+5W5jO8+GrkTt
FGcPI9JGRkxnboK8FVk0Mn94fFvnpSz7IerQ1q3k5c98LNQc2LM/DCK1PIBBeSsKQt0opijFxVZL
7a5fannIRUwerjtN286wh/ylZUdA9dVlwm+1RP5cqi67NcrN2jXWDDpdpHIAu3DlEf0rnE7K18uY
j7dZu3GctrsrjDX+PkibS9dYE+tRqXSf69hsP4uybI7upq4ESiYKXIE+XzlYmbyjwTAJ3tfmUABD
HcU8Zw3yGDO9p0W6DrZEG0/LBFC+pKMWbVTev43JlviJi6VG08v2wZ26jPgeFI7VIpiiU/lWsj/w
JDYKmOGIzONpiuX2syzy6ky31hziT3aJnBKUdQwm6Z2TivZva2QfrCvAhStM1LFlum5+v3XoWKvF
6W9l4kYyL2iY4Ug6WE6tHQV1OYiRZH3uhrb2s3ylJq9B0NNn9kMMQxlKW8/fSAXuqE1gdT1NytT4
irSCXkm39y6W7dMwugi08gbS1ZbjszpwUxHJoPbAdKN9ol0GieJyr1sJoOGAHEFd+0vZ5fp+rMkZ
kWoMQ50Vtvutt6Y2aqxy2c+V1gVKMw33unI9GORccgrZFW/ScaOoqXeIABq21blsNbIrnhnlJiWt
63ufcDFTXSScn0kH0V4D5jmQQ16cbMv9lpNPoc+WuiHxsTBGSJtXRGHiJ+Bl8n2CVzxADLvELRIt
vizKGtaZzM/xmvOMxPj1dW8hHffDcgkkcJJzGUN+pCfXvIurtDom5I99dtLgdIpvumLbg2h7tjUy
AvTxFtra9TTflFOXgFYaUw3lcjLJXhP96BH9hai2Ohl1Nvpj75qsk/EmeegdPSFmTAFtYEAxf8BK
GG+cHPEetWKZQZfY5g+3U+LnqarTiLosMl4tSHoE+72qMNjnlm+3JIv5ZYmsXzU6mjacdF9pfZQU
2bMKCEj94aYld45+dGzlNMU1+F6/QB83/XYo7RKkJgGLyaA9xdq+TfQlKcV2EzvTs9LwJ/rVHiDA
8s316zfR+38k/39qKv73//5Jwv+bPv1H0649+q3xv/89h8D+q7l84DP/9Uv901ce/vu3P06+mqsm
/5/+T1CP2bjeT1/9+vA1wMP8r0r++l/+u3/4N5X/09p+/eVPP5qpHq9fLYEGRN3/2zc4fP7lTyYW
qX9tDrgwAaVfff1f5w88AvXHfx2G8qP+HH79Cn9zC6DvV+ngAlimnADXwN/tAnzqf+ZfWexOOhIF
+Ia/2wWE+meTPFidoo2/en34S0PD/PmXP2nGnxncGHlImMGfYhDp/r8X4m8uSK7hv3RF/mpGUzEl
CFIVyVLhbWD8rjoFA2EjY1PiV8QFrirau822gPhCtb2OpB54aUo6/+Fq/RtOTJyR16ZlVEx/c239
sz+hZcyp9Vpb7rYZviBTyQNKu6r6A0ff74KX+Ta64ejXcOdrnfVv+Q//YIPQqCZZKsGc32tpDUFW
RVuaS8AE9qJckTNcsEjY04uDrJ1Hq2z/KEtK+93FFYStuyqVgVg7TOvXAM7Gmad129b+zqHTIcIt
4IZLa5ohvowFGYlZHKtKFX6coh6tulkc4EwQejduGSHoMT3T6tfTlOrFWRs1FN4M1N91a07/4EqJ
X01lKhZPAGUMXtj2kV794khUt9TIidys73JY9RDFUQ6lkih7qpXMaBMbIzilSgaq+O6SKfAB6ta+
aQiidpWxffJ2Sn/UYtQvsN3dsWJ3ONO84EalsKdwXHRKrhInD7FftpGhTncLkrBXTR/Q35n09aTY
ZXcF2jx0vPLx/77Vfn8TcGtz+TEUEBaB2+qXwIi6WhWmLqO8M93COHa1Jnf2ZmY36pIMO7dnn5yM
frkYcbUgZVrVsHZL6f/fP8TvL69DiBzBRXi9gPcdXEH/6MdpBqANx8yLO1x64kTW40ueCBTJzKjh
amP4Sqg3tvo/8pn+/nfHCc/bgxYPPjxhi18+1lF1B0bVKrlb7DXdbY72UqJIZiIAqI7zwY1AnB/t
2ETEmhSDryA9/APH3u/s0Cp2KGosLMK0eeId4xcrUq25TZ0jGLu16UXaX+c3v+s2+yGpsyVwYrvc
a+ujkeS3g2CvXGtEOVkfh1CAGzt8h/1B79KQTrb1vuidKM2I1KmVmuVNg+4Uu9FAXb+5f9CBef2p
/tGEzE9tXS33AvsfTq1fO6uK0WgXqQj3ts9c+3E1lzkYwer/yAJ4vf7/9G2ucjmd6+NQDYlT9peL
I2TTJI3tbLdZXh1kMil7qXGTOpDICAvyUBt7+UE2+PdsItHrKjSsJsf+g5fxb3fBLz8F39pBd8CJ
wklwvXv/4TWpFH1azw0tPbUeq5d4is+s8ZigRte5A8MCNun0QrsR1bXCIVfn76bZWak/tbZzVT8X
zZtpntPBZWDZ+oW9WcSzfTGXikrUOhVROnbXo8To32mD0v86oPzL4+v3r1hLu1pBcao4nGOq/Ysv
NWkIC+sLl+qvCihFyZK3QefWAteHiuu1laSJeXJz3LhDc7YzNllPyjk+2DMZtqGRFhBHa6q9m4s1
nB3VhseZ9TU513C4f+Qc/tWqTGMVTgtSAWhDw2pk/OLDFq4sqqGex1s9r7oHYZrjfulie9ixVoaK
kiBzZBk91Wsrv1XADdiKyIv0Mqwj+a7L5wGypEZLhO1gvFVsvQvTunbnvz6z/9HM9+8NdP+/WT4F
L/9/PdV5X301fX784xB3/Qt/HeIUy/gzLSKoP/42qV39m381fV7/iNIiCmwp0qFdErPZ38c4XfyZ
plAqfQiCAMpGyvT3MY4/ohMCE7PhXB9+/PL/yRhn/fOowazI3kzXOU8DL3tGul/urY4aKFLrRzBq
rTikZrFvnclb4C0MdHJiwZX+IGzLn4v1kjhFVGEGuXK5I+lTbqqdc5t2WOWqj3yeKUrXhg6i3oVT
c3fVOETx4PiOohzbpMRg92mM77TNgdFOkZMmL23Rf5umOgRaDv+HvDNbjhvJtuwX4RrgjvE15uAs
zuILjKQozIBjcMfw9b0is6xTovJKVtaPXQ9lZVaSEBEA3I+fs/faSZofMAMxycPU1OwmtWwGPyM3
1Vol+bBPh/QpcfvNSd+4cJ6hKqMzVaKyZiI+yYvimMvo0Pm0/UN/XJPgzvyxwmgk6vxe2t5zHJnb
JU33Y2Zti2g490GfFHI1VAW8KTxo43/HF/j1h5U/L48hCmW/ivtuN7TNmZqxnPg3rs63pv0TkOzn
XefXK33aDlSr6JIobmEkEFN/Nc4fUh//YiD9s9KfLkCJZXPccAKCGE8Hh59W+jaw6l7kZD5yeM5s
irfwbil2hROvEZYX9n0i8PMqeqVtcaXSc0lnr0D7l+fXA36xbqi2EsNrV6ZnveWhPHrSst/YzuPE
g5M2NAUGpGn8/Rzo3enfGtr5IuKw6mPfCiRNGVj3xGDlA+2yuQHT1Gwh1K+0m2w7WTPLLg51U6xk
Tc/QO2ubP8UT/FXx//IDOIJ9jveYcKdPmwVnIaTxo+l2nZ/wibP99A6qgjbWk24MJXeNQw9IENEY
0IZrfpRSxLuYj/fDuvIv55+f94H/3IcfPsbpXf5hx61sXzJJ5T7kEQKvKGJ6H63ouq08708xbiw9
P5QYv17q0+beYGOI0mRiWZALGmEcnVR7xv7TNzotjP9yHSq9yGex+wXbgjpblUPBL9uL+1R5x9wG
kTXmDGPUHqFVh07eWajWUDTp28W6ahqDE/hJRNl6OVmvFJr9eBvHbzFnjd//2qfq+teb/s9H+1QF
u72m8ZfrbkcFhr4n2BTYvAptk7mGoZJmvwHuYJnk9veX/feb/M9lPy3IkTXNsTLc5BYNmNfglxb5
ukfCXcb9H0q4XxcO3mvnn0t9WqJqL8tUornUPNG5RFeeVH8gB//pCp9WjlR3dhF1XGGcXzqYe/oP
S9O//1hIgDy+BdG0n15M8sNClQcssvpk/HnXAU9HgqItfv/9TfnX14HgUogbMGOIK/j5zcuCIZqq
nuu0JVngZq/0o73c/f4af/dMfnniQiKsGEqEHP0/vd+9l0CBqHjiqq5ghcNphRU8zcKjWIjGwxRc
g+kMaaXqatxl/nnP0GBJcvQz8nFimJmo4LvwMnK/9SrsKPi0NT2YQfcrP+twwWT80TBDOhebg1V6
F9X0kDNUAt6/S7GC1Wl6bZXgaDUx68rb2+pbMow7GyWRjparIXi322+Wy98P1BlDzTMH3XZYIjVP
0UEDacMGumwt+a13H5xTUX8cvH5FhOemXaKjqfn8VNFly1uDVqZBw50s8Y58cpZwdYxJI0ttVNh0
UrvlsbWcM2nyQ4lDZBj3StlE9pVXov6wzzKnecu64LvnmkffW+7CeLodgv0grsZs+qLh6+SAkVJr
XBusMXFu36WIn4EDnA/8cH0anCNg2LhpusKIs3IrexuCPvbHmw6DjjW+dAVYAFfuvdHbN8wNVVUw
Hr0SLfhnL7qphuKq6MVF0X7TlBDLIfgytO80jmP2xtNXGGGOxs6CeuZWN6+1/54sL9p94rjB5vTq
ZdVNPOHmmjWqt2hTjBh6UXA2hO8OUbSdJ3+He+ASu/m5nsR+TB/Gtt1xYDrzoz3Al5WNCBmr8WU+
jztAsRenx8XKvrUZgiI73wduesvt2TDQW2t2imr2GDh5F3MqvoV62rlhfIcdoVxndtCvEK1dSCEu
G5djGjqFK2nGO9WOBx0gMGvv4hQ90nxeiR7ZdbbVkBOE7Z9XKCFc5K2hf7DB3Y+n7YFGeT51GOm8
NRCilY47LJUWz8abVeUbWgkDZO2s/TbxhzLUGF09b8K3IbK2fjJus8g5toN7DJLzhrfMC9Jjnr9K
mVOc2RhYsAZThw6Xrv13RQBwJLf0IUgAcBTQNrMEwRue26baDCa6r8x1j9yMOiSa+01P2TfoN5Fu
O7TUkbhq9I4Bt83sEEnIOu/T26YyOwl+ZFLVxpLmGbc6u5+7aibesqLaNDh9uqTeiRzVsY5Yj5GI
YS1tS7HzmvKqC9zXws5fMne5rv3mqlnG234MLypKWdt9B4F9FnjI2SlCB/2uXXQadfcoLWzlwYNp
qV3wGyTN2zB/jLj2bWXW7pQfugAp7YBEvOvvSA/dpjZe/ajbpDeapKQ+/+bE7kqCmF9OGgE+fjCs
KZz27ujzO6i941NJR9kVXrq1Q5dQzGt/wYvvWNsyxVNbFodODOcV0pVUqMspqV8U/5oWaDub6wZv
xGnyjZAyTDA40e5pNB0YpDo+qPDMgiedP5JCcqQTe9AWMMEBEZd6iWd1E2tkSr6LnHXGeYKZYsgv
w/BuFCguEI5bxFwbpOqzJ7Y9Z9hTMSn6tZ+UX7rKO45kzWewPkipxkxb70ofKZYdP0q3O/hMR4D7
7hbagHW6rWZ0KO10EdEVg75EiYYzQ1WEvGC0NlV/jE7O7JlGLuSIrlxAtGVwpoY7v5/2RryYMdnm
9Z1Xou3aDwq1eFPfZFV2TOvqJeysL9nQnU19fCFmB9jCuJ+sC8sXnK1TJlovOb4syV3wWK6Hudsa
b1zzjg2qoRWDI0CpHZSGo0vKSNe7BxnrIznKvMJm5+poa3Cq4+JmyHZDobmR7cJZYVllllgjrzrQ
GQGTciHDFtOMu4+L4DztkifCEPcW6JdKfLenCCfBTRrp89mgtGTiOycXXgbbXJgr2b6gxsQ9g2PJ
XKqwR8cRbU/pt7Oodx2+Urs+1oIEsbIA7MPF8+nKyvPHLq7XuZOed765Rqx4uRTFQXuCAMdsi1fx
mOHKS8zh97ugc9pKf9oEOdSSwxzAXQ3RpoWftnRrXvo0002387LmLEdG6jNc9hiyNoz4bFHuKuTE
icg3wMRWFqJaaEqIkNLzwtiXE7VSF5obK30sxuAPH+2XgvDTJ/u0PQcFYBIKsm7nV+EGM/S1Hc8g
SBbMg0jDzS7qq90wlJvf/yC/lB6frvqp9JAktXRzr7qdRShi5D4OOt+7UFN+f5W/UN+//OynFAKk
uXSd/8Ln/3C2SIOedGVR8OUC5AfaP3h4bxks3Wi4Oo0VbJop2jrjyNwc3kjaEwiMlgHXM8yO54Rb
UcqtQlNvcNkH+lwM+M48gkY5W6ejh9QPuZ92H1yoQ747rDpv3kj+1db+5qVY2mb/OPqPwy0G6MGR
K6IgoQzgBnO25iA5EppwXMcdMu1iBYp467jPKt5K1CN20m+1clcqHHczbKnen6+6EwYShU4oP5Df
36RWf3N653zHPHpJ9Wz12ChPduY+2pZRdRmbehedQJo+SqBo/NIr8TJW8zpI7/xkqVYT0rZqXu5I
qdqkRh/qOX6cR/+5HJLbhaOJLbq9hW6p5DSmgvz71FIw6RBZLRjIpkCcS6HBRiLhTcyQlX5/5z4R
bDmqnR6Qf+7cX0esH+4cS2DczTYqQ7+6slkT0+7OtXanNk64hBeG33h51GeaPBLW3jj6Q2X8S/+I
vNm/m1FAylzvMx21b9FSdC5XbxC4ZnqnjulVRkt1QKr31xf9r/qL/z/OlIXLyfN/bz8+FN1rVn/8
1H48/Y2/+4+u/T9CAInDKcHhmmkRi9rf7Uch/gdsHK1HJi2uhwyYg+Z/mHMe3UckdM6pLc7/CcL1
/3YfmTzL0GcczdSP6TPl7n/Tffz5eEhDW6AJBmNI1jjTNsitPx+rKmLEcqG7cZMXIjpLgtw9KxKI
UT/8Hjd/L2L/O8D3P1chyZmvCH/b+UwhDjIVVplaxo0VZzNWlLwYDtNQzW+/v8zPG9fpMrRsAfL5
keDcyfjs5y8zeFSf0qcg9BGWrdrUbtbgvVAed0F2Fui6f6CNtpwTwZX/MeXj503i72ujKgRAa5Nz
CJH252tXcduXyM8N9DvPCd/wu4RLhgzpZDG1ADIszKEwTexz4TGlDMIoeRyczvla4++PN2lF7Bl7
qSQBIoEGQR5Lh1AX+5GkI/xf3w3Xdk/gyhBJE3f+9FV+WK7c0BjscbbZOKkcbvsQf9fKdYd22v7+
dvy8MJ1+EnrnpwWJO44e4vTg/3idvEfeSBk1kQBWDKCcpED0JYaqHS/xRvuQUDB/LvlzGoE9/FOY
0C8PdghQFuwL9RqDQB6Iny+uqXSdVubhJugtf7Okc3AuWzq0v/+Kv9x14oIcBm8Okghe5OjTVVr0
uHHitM4mD/L+q/FRaxpPqkcvW55/f6XTv/RPdcCPSVMC0Qi+C8K1xV+Tih9/TG+OVAWC0tlkrYM6
ufZjbIkmJiBpmqzzEjfzn8J0/+UXjHiWpYCXiaTN+1RsZVq7Wvi53Hizy/zWR/gw+Y118fvv9ctD
woKIzIPOo88khiHIz/fJq/HGuzlXkbbCxuxjUyF1G3PHlMmjsNtHiQj15v/tmp8eTAT77uwuXFOE
5AGIKoYWULTvqvL9pwFNOwetIPhDmuKv3/PUCqN9daqtWdPlz98zoJOLIRt+ngit+Mzky3DjyGU6
K6yGro2XjwXjyzIb/zSq/vW5YV5AqidLEw+o/LwmgldGUN4OIAcoim4JYk1fS8T5K5bfAMuxXxV/
gEj/8kqwAvKfkygJSC617M9f9JRS0Zet54HSCdU16K5WbVBaclxsw9w6/v5OOsRe/vxiCMjCbGCo
M1zbltRin35Yp2nVHJCRt+n9uDR73S95faZya1ieqNvLdJ+cpkC7pFpEvRdDiShYxDNGnZL8wIPn
dK3zOpWAp2y4ivTBz3rgB8nZ3AUzNRxKUHh9ciardJoUA7muzN1mi8Qn9rcM32uDJXbC+TkH/SQP
WgcNzswuG4OVCGkPoFSeK3WNEmtxORoGTn02LqmUT1BeCUoa6AH1izxGZRo5W1k5aLnbOkGHj/Nv
Gt7crKVPNXPQbi5Gcm39g7F15JzlsCzfnZMFBjqHpZ6bmsyJo58b7MeoaANYcgi04NINIMbwhjVY
MWdT8LSbjuZpVnYzPqJKDcxswA4Wl7kd0aSUaCbFPrG8/GbEPQoqJRCns1wxpnKHn0A9M0azrF2+
5J7aTQMAmQs3sAT02M4OFXZeO70ObRrFBx+U4mOMxiVYh4TjguIKajUn76yO7uRyUIFylK5jnH78
tHidirEH8Rq4D4M9wUvDEL7wEw41h7tmiGmFMCEjjBPO1vA4w/9M9lFZCCCYTakaTqNB2Z0vaCQO
YtIa71IR4NZfpBt/idQw2jACneglDoNBc8yeDVYaexw7lP+IzkPnbmS7cL64kEb6fTXPldgvWJuY
iFkLUo+tFRXDeJiWaBG7dDLGuhhTSAswmyoj7oOmon3fLIns6caFdNKaYWA0IYm/JHpcDH5xI5y+
Xo6G9lqFkb3kf8ed7+YbTU7mRDendp5yKJbFJh4L77zvue/pSi6W6i/iPIvuExTVOMNyOjorcDLt
Yxh3eNhShJHRGqybW1x5KlfzLhQyPsaYMngSUgh9m2ZQ/l3XxUhNY1kgzGFdP1G5VJTAPut6QfRb
V3uvXd1TMLVhWBVQ0aUKn3G5uR9xnaKE5/RlnJ1tlRVJipXdWhB2p/bRAGq5F6KdChp3Fgidpowd
hY/SONbKJPnSnARK2L1Pj813nvwmW/uNQq0k+zh+LLRpFWJ/jZBXwLFTtGEFr0UWJ9kZ6IIxXU9m
UF9qgrbrraWxQG0sXiIiMzoyDvZkPSdPTVkjpp8KK81PcED4Wpae2zeZGCcCHNLgeq+EPwfrKSxm
fD3aVC5orJRQk3GMnW+Rpbtq7apwJnlESynXXGd49yp6/rhuSzaj3h15GbTVzQ2qcJnlK+5dMR+y
lFCbXS9xJu9mBiERpBex6GtFYTVugrRUeA5m3pv7yhqT5JZNMM92Gh0gZL0MSd7MUDxlLDBUXzV2
n2egEvk1ik/P3euMcGFueF9kx84uYYFGkSXCB4LE7DNeXfvrAJ2C+auyxB2oxSV6KcQcJrs2dT0r
pbnmdNGLTNIqvZG9/df00KkX/p3KLvrKrFTstem+NW4FRcgeuycHayjn9EB3/XlWOvrOYJ5KjzaM
IxyguOJSOgt2waa8C0m4SI5SlDY24FqnOPFLqrxdJ+Ze3LRJFvS3Y4AzFWfB0FnmgMtKkuxXZ0X3
LS8KZ7q32iyvkWaPdbkd3d4NPxJ/yeJdSW2aQ76K8TnoGcniGgfsQoO4yQJz05COejFDdih3k18P
eHSDpNovWWC/ZKEF4mt2/ILPjBP5S2iNGOEdfFigPgv7MV1cBuFtqLxNFFRdvrHHsoUE4thfm8qZ
iFEu5+81VQBzh65Nr9UUZuqmsqv2Lbdq9eI1cvwiChVBaUja8MHWg/dod4PnrIIgsWEmsy6uHSsI
b/Mysr6pqFmesUXCwZs5IuZbxTQmOGviqd07LJ74ukAL8SzZXoULUSb5oZrzrDpIVcK5qgMJfSIn
rDFkEmV29KAagqwKPPdQrKOen3ASDH9UGKuLgjnufVCcZvimZWVcRdPibhM7HRkpeF71ONrwJPAa
DEu8HyoR9AwnPA+oSWn0xxhlPfGlUWc9Jm0hbmpLW5AyhIaI1IMU+5gKwC8n6gxO23wW5hBCCYTs
mkDDACcbloemyGLyHPXgv45FaKFcSSf9TKIK9IrKtQg7Vvk8XWnaUF9KZgHdWqdJEK4SvKDWSiXS
XraVHQNEcGoU8WvEh81HVXrMH4ocjz1fGJpemyo+eem5JZOlRXT2numUPBHC8MVJp2y7+9EeaF05
WprX0619L6lTKLCG0cfVbPFNV46fjdl+9gp9OQb2BMCinNx9ZWo5bJu8T5hJVGw+eT2nz7PH9wd5
mpOTxi5sp2sxdXBD06KTGGzjugDWsbTdZujhxBxMZbEox5HbsoMHas43w5JZb10dQ2cYLRJKNiYd
U38LQrt+GUSAlXCeygKjs8secm/PxrVWVWTKy3rUjBPSOlRQXU80xqCvs4+09AGt1VbQJ2tZe+od
hWbU7wqdW0B/+UW/52HeIRLF0gIlBrsTd1Ti5vCYSMT7qWz495SAbxCSZ7dvoWD5DJfo262ayi+f
xJTj0KvjCNehF49oOsKizhaUH5TMq3xxvHTneCPASQzGMYzu6OQl7PDBEnPVOK99Qh9s5diZDQyq
KHygj4sVvuKgiJ8bewD2UIwNreTYneTDMjoWIrnIcYFiDgzqLKs+jdxRd4I86cQJvpNNpwZ0108v
oSjjZNdhz79NIAmm4K3kyYBRRM24r8ewt9dK4WzfoMUoJ/iqrr0jgXiAdRHGLfwqWc1bBOUltmBK
njdYjfEtTCm/3lRu3GFODFES7rr6pDJg2gxKeSAxkeFXSssZtEcXyF3vgik5GmsIqrUOCxwloenl
ptAL5Jqeprje9vGMMCRGes0GrjSmmYChCvTmobsH55Xbx7gudbieaBiAIMkWZV+NSVtbG9y/3NVi
GNLbgLoU1CB+3mI9iW6GwK4ztZUdKvDdUnrmLQ9NQcnaZGSIWExjImZUkUcSRQb8Fgo4XieGFxpR
RtcxOs3JfhkPgwN7fdN7rmRq6irnmNW4+E8XTjN8MzUmqtSFT55WVWoOox/gJ03cGvQunCF2IMZi
j8oAu4LBhXd8RQ69vG6Vrt29PZKceQgkCsetzFsK4MzpsydiV81rJ8Y83GKKDYONa7LgOyh15RM8
Eqfp2rBMfzdeDXSq1NGZPWIx2uCt6R6NtIvHQcBQYzWJeZ7TpXL2Q8TUfd1EAb7ZpPF9tXb13D2O
bQ0tcQq0epuatLmrM2MeIGWeWIydgmbZDHzpTp0CDwoPaOUK4lvEUNSNQpCrbsGWXPj1l3oyOUR7
qdKBKA+nfeoLA3jAm+z6rLH8BSuqduxTU0cFj2QsKLNCdUrwaeks0bgVleETcdqjNvVob9i4BUSr
gCzQmeJNi5wGPL2PPiBB2XsuKg5IK/rekuGOReAw/S2mfcsExHFtAo7Cq44yDlsqQEdmWtieorM5
ng2wpdj37+pggnOtHK++9MJ4ee6o8PKtnCrKRLuPKOhElrv2Wi7teAyGtH6K5xNTixltdcXtbAV+
3nDwgGdDpfWHfn5JlxqTKsSi6m4wTO6FmOsHdqBqWMtxiD9MNrXDCnukJicIwNeqDYvO4lnDVxbG
Qz8hzp+SR4z+GcC5toSOTIk9vZu0qq9cOZ3OHNxYNFNL1vdbM1kpBXAyeWBpkzRk1cJQcFTgOjgA
eGhvYFmDDOeENYkny9UeFk2va4D5LTk/vsGTffRyn1cnpmD9srBCdjwSpsl3UZTFdzOav1caaygL
5tklUz1ztAJ3DAJ23SRT++b6wgBITWV3PeYxR4IpiJjxt/2CDIrMCHXniErtgiYGjFHqxQItPAEj
2aTJAPkkm/zxa5J4zFeiuvUurZG1nQSJsbnLdWKxOKsMKbYLVAxBNpq06iyWYgQixVL0YEDSvoVR
raZDWcXudW2WMj1niay+EsVRNfthnMK7MmYbW1lTo1+GjrC0k0xA7sd+8qqN2zTxY8iDUBxd0VRP
kW1Agwxx7nAC0F5wQVuBVmQXEjDt8O5YPBLSbVYOaUR6Dd+WhR0dIK6hQLVMa2PDM0kB5rrfq97g
fNNOl5yRS+Jkq1R1zbCu+e9kK3sV8YqMhgWVdMeYkDs8DZyNDZCVw+I0iqLGgh09FGpoNgbO/7Qy
ARDAlT+5JcegYKpsGBsMod2SRXfdgFPGmMdnTvcdkAfUZcKR946Lm27ljaH3lcIFC5Dj5eq6iRmG
wFyGxLGib10jNKUUOG+NYjyf9zGaFsLY+vgL9mEbOqKvx69GRjWQHhmXLK15faU7x28Zz3KPMRPa
FB8dsA9KqqnxAf5wRoXGhtBs4TEA3UJfqGlfMoGJnW92Ihak1aDnrclH8NieDqt7aNjuva1tC7bm
EMq7tEiKcOXkhjNUG1I1cjzvIx/lus5eU9KJ2pUblcsroQacz8IqZE3XHo/6KosjRJk6Fvl3f/LS
W05eOt3FJileWi8zH0roqd5NsHI7mhKd5e2nHisq/UfXi1FhFgzqxsH2v/u5PTfX9SxdcMdmmaNV
46LQ2cScWoNNLmaBZIBv+pFiGgX+kKdYO5iypmdxTVXb00KS65IDRrHO3Dn/yKyRXmMFeK1dVY5Y
GNMlbuGvA/hpHYLlubyQg9s8a13Ki6S3A2td2Yz7V2noi1fhVNYFGK7hqwFZQ/Z4x3qyamQ+3LZD
6Llg9Ow03xnh5Pam8DxCB8KZ1ISdP6j4jfpA12uq/ZnDrOXzOfImQdlrd7wQMI4DEP5BEdxZXm09
aCzJrzClFrZ2mSX3ujodZ/IY+QRajti/m6iiUnJwsja+hPIQyX1kGEPSli5oW8ycSr6J3k2flWer
hzgQGQ39MosH7J8itFdDvzjqdIACD8xEFw4bp1Tqy050Bd+joOzYq3Go7gtudAWx2PMOBbYHYP9u
REKsPSQESSyJ3qT2VJ8zlfDUlmi3bDywpC7jug1ssmQToeTt6Bct4pKhNC5eG6+9LYoR/U7pyoVF
xatyKullSZZNoF3o/3ObUIHiSeu+EMwYRbDaeAio1FmIt1bYZMRHWMZL9trr1bVrIVqOhuEkLFIW
1SMLMzLbUGv6S4omygUm88baxwHExo12kapRPSBeXFVdgBYkjsg/eK0ZdAmAURVi4Wls3CfTAXNG
JTuGej06duqsRunl15MOvXZLF2spt2004EnDQRgdsxlHNNDD2ehNQOTM4xDk9GpcMDCvmgLV4hg0
L1A+Fc8m0NrCSQ4myhqswcYqdnriwVtb2Rz5awGLlTiVce74Ex5H1JDxxPM4qQRiQVZj5fe6gM9Q
Syt9bRfAQmADWPXOuz5qUNs0U1qtmghcyso1miuMsyIDJK1T30M7svDT6jkickh2QLrg2KseVbaT
Vscx6iVGKI1AbTXkg4pWg0pna9237bjsumxAZOImHuTAKpLY2bl9Zpe7LRIkv+dZ2Z4QQerZpluV
I7MAxQY1YQKWPVWeIqSFY6ReB60DJjTvfeDubc7wplMxgHLolagJTbp4O9nTNEmBKyBe4gzl7+oq
7qAdesoe153nTx+F08hnThsASxtvWN7dwffOhONj+W4Jc3/23Dl46nLRvSeVGwHhhgaGTGUavQ/a
x2isBzeBg0MrJoA2NAr9bQymk2C869uvUe071+GgIF+hCQsf2LaI4HALntO9Mab5wpDDDi7DzlUP
g6ww7vR2G5HKVxfPNDbiYhNY6UAl3fa93vROn7arNjht/NYUgrohJLtD1KayumbCboXvC9h0QL0p
c8xe5VCy46lBcicGO1FgjBP3TSJrvutD3aVEXCB9ulzCvil3OfE5L4FkeA81tKTdhJNOjoeiK8rs
ps9oFqKETIEtyqAPBK67Fu6czzK7wRypag/OTY0xlZ5lfSMgRWbYv3z1vW56jWrCl5QRUyJxm5sm
zYipQXBUPVhF3jzM8OKcFfDG6V51A2ozjae43gwep1BQZkMAFGL0vGAzTUD7mqlnOXdHE7EqGEYM
NP5gvKx8rxWUQLQ/L7RbWuDPdaqAW1hTAmcryLIvHc5GFJY6OaE0nLh4TVHN6Z3hJZx3VkZSx3pS
fvhkVxE5DJY47ekaTBcXbvKZIr6v/Ot5CUP3ULq0PniI8I1EFt2dtZ4bAohp6tFz67PA/cawoXM2
JasBxA789ljfmzL/mrUp+E7R51D3nMnBo9qIpQgPLM3mOSQuD+Dv7NUU4Da9JzTQHhCscqp1DHO1
VU9N2zQfbmw7d3kdDvHW1+nIzaR/hUiubx9YMc2VMIFHhgcnTQFGshDfZdkXb2KWID4yuPnJfq44
92zd2TjPsZcQsqZ1hzvCjMRmeW1oJ+usiMCHj8Wpd2I1Xsa/x9Ry5nO5cXz06AHT7qoaKzlkc6Fg
VlsyeZaybm+i0qpge8gx/jIXtcQa60z5TTTlJ41OVIsDXCIT7SBeVFdWMYNqz4kXwT/gxuFDkI8z
b3Ev23Dd074CW4hDMtw1ftynW3r3oHGBoc3hjmNVfJHaNcFwXpIM/VlOXNZzTJ+1RYIv0u92lCDQ
qoWFtHaKSnXvMnTlpmEcfYkHDz3Zwo/Q7BS9v+TETkFWKJsIgueSh+8ktRpnnYZJ9WT71hxvlHGK
h8w0XbV1RM3AqJ9MFayHzEIwOZ34FrTf3GlXSqd4Z9pMFymvssRad2R1LBdNUXhgJzxRv9TzDL7P
y2zZvhnlLvEWcyGdZlbKKLlp8PSVx2a0xg/p6eGb07oTAW1uSsBcNjCWWfXWaEW7Ji2da1cGBjmw
M/ZgbTT4TYypETRnQdvismOdsFgX9XwIXC2HC5f9+ckGv4I8mnLlKEcN75UkC/e9lKDs1m0b07i1
QHs85XYWxpvYnsPrHMrV7Uyr592mF0ZDaQqst7RvOCq5XpCFez/yQKBjGlTfe1D2YI2tKrma2DCg
zfdSHJhqlwrIqR8S8KXbno67okod6N1+RNGCD0eg1rywLBXE60FLD4K95eRv6BrICurhHtDe1w0T
nQb6bbCSEbgPpIGSZRbuYGDWI1q3EDmrCCkBQ6cZDg3a+TO4N+233LNhewYWwwNWzTFzt1XIXdq5
cwEio6ZnDpKii53sfKaBJjZmCbKvTtjysHBkwxFa+T1vcRD3wzUG9PllApTAWU9GvL6UoqSD0cbH
g2ExrbXo+Mwd9hHhfpAJkRngnv0ErkQCRbRjOULOyBrEWW1hObekmVFdxO6CCswiGoaeR8Jjsca7
mpktmBEK1ZmTdn5kzOZdj6Cwe86qEqB4MtJa3PpdSItA0rMRW2oHINBGsG/yUdIxWdt6ie7Hqkri
tYjp3COT1bV/rvwuI8LpZNk+Dn1IWHWjkHuenm1KLDbcDTE/Dj3ZUtJ5TpgKj8yGlHdBDuHAzKj2
FutaWhUCZkQm4K3HYuaNLrtG2FvHAtlOOWDF4SndDIpipOOY5akGeLQlJ4veeNTQlFnBfOzyfZzT
1LjweWUpIwXb42VBY9RC4pdny6byTf21Cn30wioqnGwTc9r8Qj1iNeSmuVRfwWzKhxICU7rNZ4/w
RT4SLCSHNwUR2LIE5c0o2pNRu0J6tAb8DZURVwsdkLikt7MTiwMVQIcqQcOddHm8DrnByer0opAN
ZqE+IoFj0Uw9Rnpea/5W9D2KZj/cD4GFnK4DQHiM5emobjicXjpNJuAhIDJi9YI+QsaIMEDFamYg
3cZEsTnXhfL1cUiFdU3zpKKlloZ5su5sGeNea7P0w126qt8AP1IEpJOS6mMV6H1indKpc9ZOkyN6
Hrpuvue9rSw0iAObMojStNypwI6vs1K6V+S6N2+GacCynmjaBGs3LxQnu3hCcAuMvYoBq+d+s/Eg
Up/cEAyldlGsrJk1bo5vPcDQ3T5q0+K0iucNuTSJ5Ohqc7w9UA1DE+ecTBvHQOWwziiDA2dfm8xO
72062sM7uC4WbyXnE/y+ioHUsVtXcXHd/B/uzmNJbizbsr+S1uNGGcSFGrxBu4K7h2YIigksSAah
xYW8wNf3cmZaJoliMKz82TNr60kNqlgIOICrztl77bp0moDNPlX6irJncTHGOu3PU6giQUlmXqGi
nDiW7SzOEReTrMV71szOpCMgWW/LxNHbHe38PN1bVd7fYCftQR8arWrexRkb3lXFvOUA8XGHD2gC
KCPP9MHIujFzz4AcmmYgnnNWabFLaDpAZSVTasd2XxlrR88Lc1WXWvcO2RI5aFVCwsWcU69dSfCO
zOYJu9Xe9ov7ApsEztMUu7WIRF2ftrOxtmtpC8S7wiidbK3J0u8JIpKc3S17RiasOMJ1IOT9PGQy
MpHfG/kwqL0VF9BisbkVHzXXbUHh96ZGF30enI9NPfQ5rYMEAu5gVhQm9LTomgN/Of/oA3dF/dpS
jKjR/X/zpyr7QP6gQ4TcnPdfoJnVzVdOMaixdkQj2OJjxWxVgOMCLjoDbOuKIt/mjs8SMeeCcAwn
VwZRG2nVTEeKY1W/Ba9EBxGEc46Jx0dSsHJVzQxh5bQTVw1JAMM3WcQxk1vbUHm1sjIKH+hFxB1n
qrF5HgW4tJUWuwChzTR0RDDGNGYwMfmetpZ+CKId+pBAZt5HJG70fuJt9Qb10jZlpbwvsc1Q8oIJ
flC+S5ipraf50xz3bblBEFe1Fx4df2vrz4Yk2YYFYr6fEsNSgSBLVicFUs/mjeaBxaZo79TxscLs
H206NkExxVsnzjeNxj/aZfDRtUM94rDx2OwVWxe8Ezk3TpyG9p66zCCjtRmxxXr2/a6fn+rISJpD
RToJsDgO9Two6Zo1x/fQK25IuydhQieMMznVqXO8wH4TUnId5oJSWNOWlsm47asObRhRPrQHK41I
NcxTMR4BrMTHcezBog9w1XaArPAVQDTFkiozh0OD6mK4frnmV5VJk3DuD/xHSUPZyxUJiSuboggP
bjIs9i2xqE7T9DDPRx4XzqwcQi4nmoquOflldAtWde20XzuWqXttHgkxKTVrIoQBZ69Y55OwsQ8Q
UrHVOtlTYCxDVWwMir0kogkds43VGh0U+4xKPpFSiiaqXTbeeKERr3GCm3X1HBh9kvpHgy73FbQ3
cLakKhq7kmxXSPtZIXEXAck210L2EXD1OJ86zpEp9feeZIMAmRgWDGrV1fxYw6BK93HlWBAdDOk3
VJ35LtVBZrnzpXIr/4shuxEzAaIFEovAI1fOFWeHnjkU8YIET6e7xaNNkT++jTKV1988WA9B1o5p
cT3m9AAOAwXTfEUOh3C2nXBjGPlp222po2iEAmvU64DBUrYvnxDIjxVV8rl1D7kWJfpdyFaW+Cpj
6ETAaq47u6RBP7BV0JAxIvU2rV2R+Lp5aUQWW/mZ+pYeWLQU4xvVJMLfxsKV9QeTRbG8tTRYXfAG
0X6AMByoAlqJI/8Uhv1HAuf/TwEKxm8lzPcImLs/9i/5S/n8v//4P+2Xl/K0wfwDNtYfDw2xoc/l
H1+f/2C/Ej//pHM+XfYvzgIsBcO26Zag+nSQKLsov/4UOmuAr2wXSAFWV9gcCKH5n/5SOmsudAZA
Kr7rI96CsuOgYPuLl0XR+V/QZ2zU7SfcFHSGBR7rd7isBVMHsAKYEeEjqkan6UF0Wqj+ZlWopKCq
qWfwbXetW2FlocEeynLflJzLHoVt19XnKBOKzlas0TX9bIGzAbxIcyS23lDhngASPyg64T3YNBbs
048Wpk1pZSHDNR1zyij8dyAHKfeWHrNKuB5SNkYYNKypSr5oQ+t18a6yi9Ohop1tnzYicjGqRQnd
iFLbKmc2HUKbffcNWebpPf50dzwq09d1YDrUIcD/LO4uIn/UdwdmzqpLTYJB66KX5jHrELUEUzcR
l43tqxHgTUJK8uwQOzv35G1a5srf2S47yDsjijz9rfv6We4HjYiPC/Ey4QPArihdnJ7qD+Jl05Ko
bZzkiGIpr6btrPdCXWqZ3zvtVo655rloc1DuCPIws1I+qdESwyEz/MT11sbA+uvRxsLjRAmFdo2x
Ec7Upg+FkbvvjSE7ZV1nTZrEYt0MNpK4mgoR1aHvssX/gXnmv2O3ON3O36S//zfofKixfxB4nuh/
f6H7TnjB//pfV8/589QmP00x3/8vf04x0Pb+ZVJShO8kAGR5JybVnzOM73+fRb671jjpfCf1/TXB
uDgpDBsnBTJt7AHQ8v6eX/R/YVs3DWTb9KdOJUfEqv/BDGP+rJjWTAMqDCg+/zSWfvgmy4FBMWfE
JmpdleynEj0q3QmteOdO/XjR+RN1wZLowPeOGtgqN+R9U4AgFXAG2XqnZq06Wm7XXGo06Q/5iAhx
XVgFvsyYmvxVWBvec9234yGGQJ5u2VqdZE6NwM81Jl1yGF0Y6T889l8YNhZcuX9+yokW8cNP8YvW
t4XoxaEmWs1egZuuX1rXCDHc2hpcffwkFhI+NAb9JrNa+zJqajI3Ofdx2FFxX79wavCe5oIKzImk
S1+C7UsICNs386uwsM2PCJK9a19N3ifedR7EiUV6IcFsxTPG+gTAzFDIj9PYeVCpde19P4ALn+Ps
LUH2abr/R1D/9y9cCqLHsWv12U7tA0KqnKo0iT1fTFHSiUxTU/uccrB6b3OCrrAa+x6NLjae4xtz
/88a6X/+9kLsruyyk6NHPArZlNotimbjo/RbiF1Koqj8/Sv8Wfj9z99YyPZDrVa2044zH5elvlDb
LnHqa/q9O9kQV6tE/TWZvQryWmDI/vlLpzv44VspUxcl5CAsRCSF/s21Yu9dEzb6Y9eYlFURO0/7
Ou2tAn/oqN2xLrg3ma9CdolNpD96vtQfDerQn8cBrQnkmjqmZyp8/KP0NskK06Fmi8ozvhKhOF5i
2Mc7/ftn9MqA9RaLW6XHMe0LQEpzYgelPx8xZ73BxXjt0qf//oeH0oPaOMnLu2BCARPF5Z5Emjes
BK9deqF0Rz9UokPtuyA05Q39tHc6ErzzHoj58137MVaZmD54MFGTKyZJUCeT9N+WuF/MKK/d9GJu
dMUUUR7lynRUdjGt2KlstuddejlXObkQoqi6wNT07SmgCi3g5qxLL21xmanM2fXGLkA3So5NikB7
+nMP8OqweeWB/JtRrCwSiiV2S4XJuotpuzfAkM+768XQb2uvm8sq7gKM2p9pvGwiR179/tKvzFzu
cqyr0RMUFvhANAQETolSH1V13j4o7Arffv83Xnsyi1GpenaiYcHf6OKBRq8tpP9MjkZx5js9/dkf
RmaeDoYz+nyJBT3iVaOaYTVKKCnn3fxicJY+FRPKrx2JibgUvHHbNTI479KLwdnmAh1OXXdBq0gK
iqJT813en3ftxfCEb9oYuUq7wDXbeyrpGzCRu/MuvRieHmz9cYDKHVAx3VR01yBMvPGwTx/0L9Zw
Z3mU05KBFnfBpJKN0/uwyIw9qVP+E+XE+ehGdvou8qvhjaPHK5+ls1i0m5SqYjwzqkY6fNC+N8kk
3vgdr116MWBFb4wR0HUekc4OaRSBQc/mrKd/OlX/+LXTzhH0cpv2lPGBKYWeTX3mlRfDtKhDYSZN
S9CB5T51+vDBccw3PGSnm/vVez09px+G6BSLkAJ6DW4W0u3OElhfO865h8RHSoiwR9uf93AWgzU1
wbwTfM4cPCEawUpJ/I+rqTPf6mK8xuXooJngrZoyfnDCl7HU/qxT/adrh7MYrcSIevNkkjEhkQSv
wlC9LwYCyM57KIvxSm8yL2THQ8lN0sTTOsiFe95UsHQCx35SxkYtW3J6Uc4mtfA3BFlF5z1vezFA
DTDbk+86beDM3kWGx5qS8HnPZOmBVZXFRwj2LfDtE9THqY7oH986Dbwy+u3FEI1H/CZV1TGQ/GHt
Of1mit6is7126cUYRdYWjcPQt4FtFE++FJ/rMDvzaS/GqGzp5s9KtQHa3FXmeWvE3ZuzvkB7MSxl
X1WCWJw2wCyGSeGjNzlnfoCLIVnlNmi1ljnLKwm9JLyind69cc+nr+wXc5a9GJNa4VmqrPi2BwQ8
m8qDQlSwz8VbFud3RCn6l60TS59MJUmiO+FC4gZGa7p3u0ivVy2uTCppRmR/6D3lfYwLbCo5FqRN
5hvubeUWIVaupHaf4xCYGQIVZ0+QSPqoI0UAskqgm51JspL94TBbnbaJQBjvGnoAAd66eF/Hyaiv
EKcVXxuT2EXiZab9aLrTRmlE8pCaR4KiNVYO6VVp/5Lktkdn22t75FRY8R5wkJzCuXL9nTY5NGp0
j/YgnooUzVbljOftcOzF1EN+zoQtlcWqQ6EXkufTNs55n+syJaEtDOqpISOh9r13YaW/ozl75qUX
8441j5oznj7XMDlk1JKd6i3y0CvDVyz2BU4ehV2tc+W5nslITvrPsauf96y/o2Z/WGMJRy6czM3b
IM1KOrBtRkJA2N+/MRp+PRiWVWOXkLC5xXwXWFV4UQlMnGZ43pq95NHPdR+2RVnyjfSosPALppvM
yN7Cob72xBdTD54HDxsjo9hFU5ISVTm34ZmfyWLuaVmVfOp+vMyewj6NbTNS501rJ+jMj/sl4iVU
VuVmG/SRt1XK2YwYNX//Jhdtk7+rO2IxJrXBHyQhJxAI/Sl+DumnE3Q6iU1MmvlDzlxwQlB7A8GL
aXssUk5Tlo7i5fd//ZXXYS02+KptUrQneLG92BgvdGv2thpBuefVaKzFwE1b8tlc6ptsu/2NrS7H
+syBay0GLmtuPFWdwQtpsUQSbetH1nnv2lrsFpIeX3hZ8BkZInnQS6I5k2Q884EstgshjuA+z1jT
DaHdJIkeFG113ppund7wD9NNNjmNQnLfBqXZ3MLH2WoNa8t5X8li0BbIXgz7dNtqQCAcHQ35ct6F
F0PWc1FcdvbI8/AR9xL/ShDsmfe8GLL1UJZhi6YqgC8qo2ZtyXb7+5s+fQi/2IhYiwFrGJo28mF3
BwK2Sb1wPA1yC0A8tCHqprby6LzzsLkYm45uzHYseaNI3qwVJNs7D9/zG49n0R39e9pZcn5NjNZ9
LiPG5jxjk3XVvKW2ElLfS9CS1F2BRWEigbFs3KMawGP3mIHRQzr6N4F497zFxlyM4xrqaIH76vuA
uEJvm4PRe/M3vjK5LdFEiVUjldBZybCq3aqiu61RPPz+G/geGvCLj4CW+U/DLcr6xhcG61g3Zqj0
KALm19gZ0Mc4WbhDGmWBUnVqua1JcgTwOWRbqWrt4CWtfy+dofk4JU55lCi9N/Tx/VtXm2z2sjwK
iVdurVt5tZ1FZF5Wmj1eFG4TvvHmf/1UoJH/fOdzqY1p2Q9NYNSFfrRnI9zQ73bPmoYMf/Fcmslp
McP0MnA0dpjIh22Itr9/5qdL/PsjB/jw840bY2/6+ENkoBNcey9U2x3j0rGeZTRoZ929+b3x+MMk
OnmpiViatyrZZrLVRw321oD79WOne/fz3edVmvc0whhvZLRP/ifaAGe9UJQdP195SuIMUwkLVtFZ
GP8mSK1m171Rj37tthfTqBFpPAY346jYOlf6XN4LD5D071/oa9deTKRYnXPkLYzPZsqB7nZl4LTO
17OuvYR85pE0U4H8P2AJOA7oydZFDM7rvIsv9jUCjqe0VT0cGgwTD50aSPKl9/bGnLjgw/49NS/h
6HLyCRKqvP4g/Z5Ayhz549BrHyfYh4QH9MnRwKu0DgGaX/SF2d4kSNrXeuUT1GWW0wX9JdS/aeLt
DaUbF/hszE0ZOul+Si3jvH2jsZhEOCePSNin/jDVjUUSa5ytJxasN57vafb/95FuGotJJGxGLNf1
bAaoR9RxaOziAGeqvulsL9mQvlvhADaIqP7923ztr50+zx8GfWHWWTuluhmQjtlfjyDuLn2ViKvJ
8Nqr2LFOLVJMV/9RgNY/L3cxD0xxgvMPLmMg3Mo7mv3gb/qQN/T73/LrORKxxc+/JaTh6gy2YR1y
PCmB1Dv9EA0kkgNLHj///k+8Mmq/C5p+eFwxFlASmjwjaGZUn6TKfCXL/LzZ5vsZ6YdrkzDV51rM
sdaOp29RUn8Iq+y8pu5SlabVg4+PjSOchuRdfzHfYmK+8jj0xVxAOl9Fb9TjWwWgzQ4wuwZm4533
PJYpax2utXJqeysoGbldB/fJjQmBO+tF6ssxXIzADhFlBQRpXVDyhrDuBeddejGA8bqjJ7djhDrE
+cUrnaL//ZDYZzbq9MWI9U1FiDb07MCOCELgULWBTee8MYQWUTh/j9AlQbDJiXTTIMEEVu6nB9fh
sO15fbTtK9M4ZrnAjR13yZeUXfG9lE4SoD7WLiALaDs1jtq2xTt2ZKmE2nLe01wMaqBSZTT6uRV0
CVIhh6gWBA/d4fcXf2XGWAZbRoXJymGm7QH3JfC4GBfDHe5j/ckTSf74+7/xygyrLxZ6Kyoq6BN+
cyhNPQ+kLfN3p/3tO2FN41YMToT8xGzuf//Hfj0gEZ39PAXaxlRafhcRHN9Ej+k8BmGXvXHp08j4
93UJtebPly6VLWnkOmbACPcD8CkCFkJ6bcxJtC09ZvLzfsHpMf4wC1rmbDd5K8wAl8033S72tBbf
mAVf+QXLQhYeE4xSWtiRlu6G+5mgzSusqRFJ58rW9llxsnT8/ke8UtcylnWt1ojCCHduFzRDi2/A
0nrQvMRVXwh9qLeQvN1NX1b7Lm6OXv0+nqV93uNb1rRCMLmh7zYF2xKlY3cv231JOvj297/rlc9r
WdMKxQimwlVl4Lvyepb5M9SH5/MuvXjvpWYnjlMOZUDwqhXko9KPfdq89UJeu/HFdB/JunIqXyuD
zMZ50+QEaOA9eP/7W//1LEKS78+fbIXre0zisQwSHM1Xs0j0ddQK+15mlvHp938CXu2vh9+yxOVq
MB5CxyiD1CgSB+hkin+lSoxpV4OlOUD2jJ7CPMu2JwTbdU268UUW9ThTOOhhIRm78T0S0X6VPFrH
FPZPY2nEfGDaqsK4+qR7WbdzMx9vVpmd2DmJ5u1yKGcv6RzP19gUjQPUo+QZ151PZJVuZavW8OcX
uipo7fCbuHJryQkbtEBHdzIu9dpG2trwNZ1Ssmgse3ifxZa6MyPQnrog2KGN03bfNeS3E4cisa9p
sRVEvZnd963r0bXK531rXUWtPOGEwD0MI9xPBdE5LDH6rrLOTvZSyAHkAxvm63IWBh/kA/QRnaS/
wmQN0j2/eZ/4PR4zI5yyi77RwDiSYqOfLJFQu2M/zK+HCrFr2DvZYw7m5lqbc3Vf6uRPJIOAZ9fr
k9hikCtwLo4DrKIWUw4cxvaRtSkO/CrV+K1Fpt9ig3fgchKXfFPEUXplo3QlHLENrZXW+uUaeDmI
KoBktGFd2ZoXc2PjRbcrzdr7QKwOigDXjV9myT5KYzWty6idXsDWmMekyAUGxljrbdDmyQhwaip8
586WGGZHQLusvfiSbnPwQ1/C3kgvCt3HklXQ07hSo6hIWpBD/GhbRZ7umOyAicaR6QTy5CvCkqYB
bNLiE5XHM1AFp630P2hu7lz0KeCAUvUgfWygbIS3eKa5agu32/p2ZgEXjat9aXTZxpPW+JAaMgMZ
YxPcYBQ0QsHIIIiiH1/KC9HkVh34IwL4wPRxKq8SyCHYRY0uJayh74k2SgGhjQ99Z2Cq1TzBFNAa
iuIopLVqbcXt9DDGifPOxEHkXoxtb0x3Lj/khTQ177mIOqgjpavZh0Y5w3Xu6jF/FRExMXNDbmxt
NpJkxbjCWPfY9WFHxXZjAEHJDAMCn5F8yjO8Z7AW8/pRk5p95RmAhsrJqR9mBf1tMG0fn/ZQAXwb
MNjVxDfvqJlTB8MCjAtpbObx2cAUDKU7xcQAvoSIHhzWEpJK4zo5AdMlsTh2ghusbdo6Aa2Ajhvv
GWnanpLtOp8146Kb8YbAR4QnotYE0xSXIw3RdVWr1NpBGFP4MxTk22/AhMo4IHK7B3mUqXgfzxOE
11b0+7qzQmI8opLQSM2IBuxqA+bfleyTYTfleolRcqx3oBnUddrnyd7BkbqpcQfuCkeNRwzjk3cQ
A2SGDYFehrPyhhQ4hZF7xI8Bf78CQmitat/Bl+xr4AJxlJyaibAF98r2c9LJ1VzvwgxKG3b9LMG3
2oXNdQm2crhRqTZ8TiI1lwFk87Lbjl72JUeVc8ylYyZXIHTL5sJ0DKk/tZ3/DcBzXGxKVgkE8EMI
1KXVE+cGDEe6B4hlvkgU7TeNcNIb2yQiZrQdDMDVdEr3GExtMuCyJnKE8jSUT2mXNTdtXMs7br/5
OkReNwQa5dh7GAD5gz3lqHYdD5N6BzBz2/EZFJy8J+OA/TU/gKSSR7uH0wiNyJIrVwiuPCfYC/i8
VHwZacj0TTkZD14dethyh3YbFZN6Nwi711eDlbl31FKadZREprbJ/SzeVJXj39h9bNDagWgNn7c5
5rgf127Sy1vRuvIKTRSGIjKK7xMwg+sRVOAdbUp3m0DdhjmoEcihDdDoyTXP9w6Vtz1NBnlD4GD8
ostcI2e9cV5y+AJf2BwWLFpx8dmoXOYAPRFYFk2nXA+xFcGaI1xLlpXYhU5E3BbmSuZ+8nGQZED6
2AKkbY6NUZVbXrq68Mc6u9PFWG4dUul2jQ6qlJq5MNQqK5prK5pW8HBO5Qs3qy9H9o9OXm6bLD14
qRelSNNKa1vOs27CNxnCy4YMga+Qa5tND34ZGaUdbcYo1DcyFW6x6iwSmrbqlEqnteD2Il0RBaY3
/d7EAn1fpZYpgeMlPcZPJaxdleJ5Xtf0zgLd6YixgUiTvffIvnmQCfHd3FYFwq7yoFRGc1w+xnVX
ruueGXGVRGF8C8ATbThF13TLgJo2KMeb7dzOZG4phe0WSKL7aI9u820YuhnUPPxyyM6hOHRgHqDM
JSxyVM61eyHzAb+9nbvPZg/YdzW1WnaosnJez47mX0kSSi8hKidPnVcoFq1Bw+XvjNWj3oT10Zs8
u97o5twyLfaQMdZ4U7+H0XDEYLbME0LZ8Ejf2maGAx03KFgKzJTqVsSj2kyzrfIVGo1i5+JDI4rX
bK8hRLlXesMdx4qlcx3logQWWLOgp3Zb3FazRaMkNPxbhb/1EOMGqVfkCaTsABILdHXdXLWWDXOM
nioBqUNdAoDA74srM/U+oaDMLkLXbr5MnsiuECSqD0mU9keSnaJnPwytwPdT40HO07AdbQgM6AVS
mhauxIk7p6P5ogPhPU5mbL7EQlV7wb7iHbzVZCNyKTY+OFdYNIMVKMetu13uVeWj3aVNgInX2oeZ
JneiMrygLFPvovEbyFOENgCsTyz4KyMw8DjXVwb2+PG6kqX07sBnwCcVleDbcEg6zve4CDN8KZk3
al8dTsob5UeqC6A/K20l7MbbJOzF7lTkZ48WwNxnRVHnIoqH7l7q8/TIlGp2LHZGqTa172MRZ15k
+s2T7DauXjLbkiQvs/oMegtWrzPTy7SzOhKUorTcuH7kXGYKrxktqlDdw3DBxCdaJve8gfeVyHy8
m0yVE10XR+G2jJT30huZte11J/SOI3TFi7JiT7ZiksJk3SRVH7MmCQszOtLcuy6ZwD7ge9ZvslSv
PsMF1z50rXTfdTgZd4YynUPTaiiBSs286EGQggpJJj1bU+NonuC2ed6WdAC2WJahpk9YLuCBzb5y
M4BQ5fApNf1oq9wYRkKZpdIBtwh0YI1hxGYnIORthBc53FZDbwdN7U/InRoJQz2Egt1k2Y2CxkOc
pBBaMJtaM67GeiRwjnBhFfSukx2dZnjqK8/ahBaAkHWt3OqytN3UWiVdaX/WDQ7dSAgq8bWLZGSt
07C1QWjaxATqBifBxBg92IpJ/FgIeqc9EfWPUmhFv2tAK9a7TOIciUKAmQnYaNz4eJzLlYIMRUJc
jRkGUHKNrqptMROtlUgqKL59mHpH5dhW+rVnt71jf1WmmyqvtIvR0UhVRLAIUw+HO4M4FXNgWkB8
g5bRBW/GStMi6DTLXztCGMWJaZYSDYh78Mr1G7JeYlJVVk4al8MKso595KReftFsrNqhU2ufEwv2
5SYCuVpCkg+HK/wdcGSgxQ1rNp7g5izNkGvYXZgybC9vtzkG9hY0IFDyNZ1vObK62a0DxDQetoh6
KMF0IHIeo1nYX6Ma95Xfed2pLiPHW9LH/cdUwvvbdKpib6PYqs+V0NFyxdI+iom5fO4EtQ/F6R74
aJRvu8EpL8ExWO/1qYPMxlxH2bnTryRvliDMLvaxeGWkCBBxP6ICKUvozf2QZe4OxD8ZlZZXRHu/
GI2bMo+zoJ+9XeS12UvejDIYJxVes/9kJDWwc+1sesHep/x3VFodgvpq8Mv7Omqd5ynsof1OtTLM
oEsFSMem1gAmzXNq8Pj0JLtOkxogqDXqGfB1FJv6Li6Rz1Ucvfc+kZe7WCsjLyCKqB1AxQtg/k0d
G9q16jvYPVFurEsbu8p2Yv80bn1fQjvmASXdDrA1rFZXNkDwhvmLbTuz3P3+AMlp9FRk/0UBx1oU
3z3VmZJBEu8nqfHDprnKL6DlFtdJQ6BXYrjTtu/M/mibsfepH9PWWsuqHw7YhLudFSeceVqGvevO
Sodn1JLcDDkNcrFNVJ2Dk79aydRgnwBYEtxONkUpX2s2uc3OmLX8igcy6ntTC51ibYURYLGsM4ZL
OvEdhMY8B4kJstXbmiF61R2V8PQ2yar6c6ZZ4ZVfjzCrNWIS0lXcnhJJq9DMwEqBzHwwqzJ7ikMV
ZRu8uUSssgJ8gg0EGoTax3goM1kQzeiJD2FBrCgDr78sW84G8Ja7iq0dEDSWLNO77JWTzfgeKROt
bWZRzGKTM6XHGDg8kzvpuREgD1yJqZXf9TSrHk8EiQeNGeZhdMJ472ruPG6lJ3L2+eioU9DwNh+X
68hDYTbxVdhppx1oXYC1OoV0rGV2+reVLbMP0qmtcl3hIf8G2cr/hqVzDIGjOM6lmQjXvQppnlxU
o9F+ohMGMiwB93OYACe962OTySeSbGhBgdmK1Ly5Gp6BKJv7vEr0j01i5B9I7egOzeia8a5OsvIR
foTxyRxMzqyJm+wsQGg3goku2QwZvc7TzDBCeY9lAtHHOzbSAwsFspZs1czpxqfSq/y7zramJ47I
T+GIIGkTuRmULjnYB+l11mPh9eI6bacc3qNFLJeWVzBOquk7ABqm4MM4OXa09piPr1Se6j3jIjSo
9Vd6w2Z3FAcZ+RbMuVKfcuIv4Fhrhd5deJWh7nUHQK6iaX2Vc0Yh/ckGb7k+oTOgHAnrVN0YdAVB
MoscfTf6Q3nhjfq8sdkUfLS7OH0/eUVqQI9y3E9hbnXWeqIS8pWiAHxLLaFYdxARbs1t4efak6vh
PwdFZ7nlbqr105FP4Fi6MMWQBZbVIHjtez181DqTPRIOvf56cCqb3BbpCzZaiIM5Llc6kByKH0VP
gKulPoS6nd/JJDPIwy3IHwXN1oJVs+WNRjvuooe5BRAlaV1QKUUvPkmyqLKVyUcO2iPSouu404gT
ilIVXtizLA+hZotbC7aZTWLuAF6Y/W1yY06yue9yzdg3hqkuI6CKNxhzkkc/c2Bn5mnFAKs1YzqM
qebCIHfh+iXsDTcEixUfcWDl166DaTdj70fhovU+u2Na3evpCANrmPJPbmn1zQpvT/lAb6XeEjUF
st5J8Pc3HU2FVeFwDKRd0YKTLIB3RhtDi+o7olvSL/Ttwgs6Pkm6IZC0vQQbYByHSRZsTet837Tu
BHJz8r74gEAfbAntFz/v7G/7+BQem3iGsc7qwnhQJI/cdEYyPzGlwtHB7fsBdaH7gdW5fTItMUvi
0yqcsaUWtpB3R/Na81NSdwCb1HClzLnbDK4v9hqnOXPbs+z6aFzK+HNBIvNuMmy5YyY3xo1R4LeG
J13CAYza4QnuiW3BiTO8JyUkCKi2RlmEn3v4bKc5xLhmnott0aYT5E9XTu+Vq2kRzXlKNFos/Pfg
rNWLJw0O+AObtvU8RcZ1Z3bmV6UP7WrqyBMBheKRZNlNmNBZsDnquyr0HxOR2F/8vssv0GY7Capt
WT5UZiYeK6vP2TOp5tqte/9e1MPInYyJ/9luYYE3jQfoYO7cHV18tsCpJyh0NWUevth6JmecSGO3
q/TMyA9QvNtsW9ulUKscB8o7BBdsFfC8qW8q1px9bbQ9Z4VMbCUl8Csta/JHQrbcZmNOXfIkqLSn
W6bB6VLDFROy17QojoRpjrausxKwOrrWt9pKVqZiFdRr1XHwK3QkYNlIvnzqTt5VCmUpCWqOXoC9
qRQ8Nr4iCSE+7UFITLDWnlly1LLDiTQQNnPppRkZ80snhf2UtZKUIu9E0PWztL0XbcEMF8/GxD81
QvUYF1p01cpuvlIiRE3iqnw6DFaBb1i0bGVICyrNDY+ovqFgk1yao2OnZCAQxLBxBid3toidrYci
BwS7GosEwiDs04LwtrGKULcap9BrkRXOlekM8y6p4vBIH7L87AL1XBt6qTcXTIZkyCSdYxkAlCeg
kllZVSSlRtbeA511X5ISTuiNnXrg88Gurf25sm4zIeYd4YfwvUu3OOR1S30KxLLurADnGR8qc+xK
mMol9azMB39Hv3lN1iGpD6jhDhYUyndDnWWXJcBbjHR6cciKCSiyFyeXM1Go+ykO651TZvmOeTU7
kCOhXzS9Xt80g27s466uM4qZwn3OZU16MufcaUsVYApAkJbGqvMkh3s1k8wsEY8w3XhmtSMFuNhE
ie8eZ2F661ED5daMJdUQWc73oKHqR2VAll8B1CdFmpzgT6nTEwdl93zIfW9G1Q2YGcoLcV/oqMcc
I9mdMJfJAUV0ec2ihorBYH9DAS5KIdfbsfLJrG1y89nxu+IodU8cMU705DfS8FRi/r/MndeO5FiW
ZX+l0e8sUAtgeoChMi1cixfCRTi11vz6WZY9VcgyhKej82mAQCEzK9zMzUjee+45e69NYhYtdOWZ
YIziWAbkM9kLlayr1YamOly0KfeRQlJH58rohrCmjkVO5WBIhvwQo1GmQVrJUuVyK1ob8qPN51yz
qDLKzGxhc9aCag9lDQ1rGmnwBo1+G5Mo4omLtNy0kWxsOJRBm02leeIaacu8Scp2Yikn9Ij4anBf
kK6Z43Nsq49NJRVePy7E8sDS+hzqMT4T8zRuZ0hjuVt14XBKeUZfiAmznIW4n60x5pq/KH2xUfOs
n1mpEDVM4oKjozE5vyMh2oh5ptj4nsQ1QRV4OSyRsIqa3O9IAODZKdro93Mdr9BGWk89v9NdU5rt
nQUi0zZkUX4umLusUXfXnj6xbkDwfzOT1IQpKJZwJ7KqdlsoHAHI2ki8bZtaPJYAxpyoMpstOza7
WmtBGAQWqfalq1by+LZoknBu4ooocFIxSq+0wsBlMhITLTHF1stg6HrgLGKompS4KhxXmoC5awxj
Ld/GetL19/PQkG0O6nUxvHk2IAxqyTy7QqVFsh0BzFYhUpoDJSMY7WRlapMEtr4gWLtvCji3Ul5K
ylYFx/5WGqpQ3RmTEa8iAp4+8j8ufT5eMuynrAZhTG92GuxIlTikDBBt7vpQ7KDQE5emPliCovTe
1NdD7CkZCQqa2MXrVgNLbJL3fldGdL+kJYINL6pWvL+gfEANM8+w9TGVTOoPjV7CYi4jyPe0fFFK
afADeRAOVALS3VSYmjPTYvNak+RNyrPeNekFHHIjEvczkQGQnyPruTdCw5b49dZxTt/aaJJpDfGf
EPU4zj9QUxlwqYv8Nutr85SZHdFCS54+zZwTW+q1pnqY+7Q9p/CfngyZfo+A8HOVy3rzBK/7TqCO
9+U20jaVFEuEArCXbNWpHt7qmjraqJMjaDv5FZRyvqFbRQ6TNESv/VQy1alHEMLLMD83ujGs1Iou
I6C3KDjBR11kG8omI5Z+kDdqI4cPzGasB6mrCp+EaOaIrVovHhk56oGpgda6gMLz2FaHfL5JtUb9
DDu1fgYPBfBZ6KKF3RsCgpfLSUxwDKP6ZArLXzTe2aumuddKT+kZFMRNr5304nJfNDRBQMHOcV26
HRriE3k5waGV4IB6Jcj/m7npTJPun1BvgaiKdHDyhGEWhNBpuwiyvOVY3R+RAER7qxWVAQr3VNDi
sYQG8fOYnqVYNG8ZEwS7vB9RqqShZN6W02htVA3SSyal0VMxydPLsgStBxq8oT0nQV9OZCV3MIdN
Dwg1WpuuQ/RYCk297QVp8NiCOmesWnWb0+L55L+1Ln2Q/JzpuXXQ66h11SaqXagzySfJEwHNEYCo
RghXvOjDcEP0Ur3qlLSh/6KT4aPHlbZVhj7a1XCeKfMCAxTmFC+HCpLj5ESkix4NGtILINcipbfK
JfGAhQ/g2hA/oudblMURBhoTLcTKt5h0rm3VdNO6aCx9X8yVtE+amLA5st83JvyLuxjSOsOaiCEC
+2WTvsCrNphBpkG16VvdANrfBSPDCQqKG2ZtWHALI8Yl3oyg+PKk5SDDIMGnlWC8aY3Qe8tYGueJ
rBfLLThgkslS1RC/OcwWn3ErABSXWNYJSyleRoakayED0I0khqjDRarRE8+EueFuSwZBspdQtl7p
v+iH0FgqtxsmxvHBxKQmGetStPVWnFe0RtKn0rIifm+TkKfR0BNs4LmxAq2vPGOZ46ZYsqT2Em5h
yedejH006rRB1KlQgYpT+j/W4WWGGIWLsLUA9DUrdZzbG5Nv71RVQuzVwjyvRrWP3jh0Jw+9EqXP
5tTHH5IWsDTRKB/dAn4h+TTlVBxUxMDcPLCzXYLHtYMuF4m3FLGMG74j7mSY0P9UlN1wCdti1c2E
0KnzzAOG1sFlQ4rXViroX9yCxSZfimU1gpxcydwPu5C2qDcqJqi9MS3gEJIjdV9bcrdvI6klQKBh
ZuDEC4BUytBXTp3DRZW/RFSOhrhd5NjgxEY7KzTLmWJPSJyWZuSBUCAeTfjj5TqS8pSAQZJgj003
SjW5U7104MiVrZYut3wChKQtcvT5dW5V69WQp44nSc9jsBN1VAHIVObpRbEWSwfFOFen2MAowMGp
8JRYGY/NKEchBHw526TsF6aXh3l3Y4YUIaLU914UatZtEkTyZlQV9gqARwcVDfQOi2xzGKeWTFb4
/w8oaTlbpEqAZ1PWfVm67BjYEewmiiRHnCCfMTQrWcNrBv3yMq/keQxXJLKJjyHbLvN8Tco+VNT3
pAAQganajBbGV4vuy2eKKhaDZZUwAjSKcG3O0rTJ6WrXUCcpynozkXxa8dJ5iGBGUzwVrsT2tEVD
FK0nPgzEcfI0beyjRJn1gbJLOD9GbMcckfIps7Zaw1rGMD7czDTAzkIfz7It1Ev1WqSpeBN2gbQF
bCBtMlHqDoGiySdNS5rPrCjHZN9W84AqQe/Udac0+mNKpMGLKkny+9gkrd9poXJWzG5+KhJGuLse
vprk53MLx6AjlefA4k7nRFXZmBMECRPX42WSEVGu2kCTuB78to2vVfL8a5hbXGR9XGwsYLGDnVna
hc+RWeM9uRC52xaTVawFPLW0efLhluRGk5QCjf03Ikxqk5KHs+vSXto0ail4AXiPLVOo8UUxArjA
4EH9Tkwm+gSq4Afd1G4JY8s+4CExPG8kq/EYh5WuXsnB16QFloeONP5VLiZNZDURSrpsg+kPpIbL
ZHYNPUmPg/qhKkOxVrqsP6gFmSysRaXyWiaa7BGXVp2lUS9mL24a+VjQqFmLhizso36YjpwKKtw5
Kt3uiPiIUzK14LHMWagfe+Ty3OWzSQZFLOgrUi/HvRgOSWaPUqFAyCyBCAskhngxhENuKyhpFa10
BsR2nl/SNiaxG3pS0xpGY3mllE8sf+JpZAvbEO+2NE5Q0cLANFjeobqQXG2RyWDg3Tgy16bisM/r
D8gmVCDC+ETpaBEl4sz89nek2uW3Gv3YY01Ig5cui3ZzoYEzd8jCLQVgvGUkF3lcvfQBpC6tSUmT
b2c1bbkBsny+ZfFrN9ShFu1JKf1ceri4IJ81p2f2OF9OH9KtAJH3ljTr+DMscnVX1/HykZKjhRRj
WrS7rsDIXtKi9E11JgbJWIJP1KjvodF0Xi0O1L15zwCPMsIDD0sUQpaTziJl/UokDJgRHPP9Jh7I
K23YMqXkwpuWKpkgHTqYsMqKmVKuCB+bAdsRkaEds/wgGe+BI0xnHOqLd6FGi3bTZ+Iaq80fgc6Z
L/AQodpger9KjbFzrTTPjo2gh/vEMNPbCRsyXXgCX5kbTsNuiDrpLob8EThRDqC7lujfx4kZ38d5
Ph4zvL9urxEDSepwZN3q8kTPhlxgL5rS3Fw3Ig1cGHEVCyfQjF9EPxubQSqExhMWjBe72UrJAGL9
Jzhgqlq3SGl7uWNK/0WSZtTqmGy6NYsdIGME8jle3UAYCMHRcaq3JLmJ8Jtl40FnWviAtCQ4ci6Q
B6eOhKdA6EZfgT65ptk3kocSQRUfljrZJrQj2ThKa3qcrDF9ihAmbMpKag4ZGtW91Bja0SxIrnAy
gpi9UA8DgSCxkATPIiU9yK70OH1lUdXbWwJA89gd9cRaiTKbMVB0pVDeiyZs3EwsGZAWGOC7RW5p
iA3YNZw8q4irabryHUI2MTkp44aVpizBvT4ijTp1giC6EmkP7b0yMMv1I8o3QiBEOkyroZo1fkZS
ZD284z2mL4O+vwvxqBiQNfDp3M60QnbcJX6SWYVDn1K5+5AQ5JwkQafrUvJ4ouw0xiLmXMebP3aY
4w44ZYn4VIXBATJK4rZBLFbJ5uqQ1ldvpqBVdjpTMq60pBHtK6vjQSBjw+mMVte8WtatfL0EaZDu
KFahyZN8JxtBCIxYGDKBSB9Rd5mScYLmTBM48IdNeu+qFB5qzQiKW0mJywdSNLLINRqQl24yK8FM
YZg0GflgUf1JrdWLVBjN3GzknkYB88qUFvNgBBxelRyGnEO0CkXQHMGgdxZq+h7kH9HE0IqDh7GY
40tYka6NK50klHFLiGhIKDO2MeG1pD+zbmRG2uzDwyc6HtV4KRKmA3ZkVQJlXx5rCTte2HcO35Oq
rhhBGB/1DAHUwwif0l6Qywx4MnkFqOOiXnXjpZFPC2MhuihpJM62Dhja61S12U1aqr/JJFEUbKUm
YSDKJfIqQFF0k86Bft/mJQqTCFGTokmTa4z9vM1NKfmlWhftR0n30DFZwqj21VYDdE/3ruBgiQ0o
C0VpJZp6xpApSsj/ibRg8EXSRqC9hzU6m2J84YKZftM3yjZHdrCq61B/H2fCgFwYh90xMEY1WFPu
TqKXq0P9Qve0+0Wft3iJQ127g5/bEGCCrmrHSAdZXNqyaleCtrhNH1KgZ/qoZccsnqavWp2sdUlT
ht74pOjvsbhQ7LdySHxaK4uHDAeJ29KkY1M2Q2uVcGO/Wlhba2ewBNVNgqp/7douPUVIuu64laNj
m6XiizyUJplc03SQA20+wRLX4QiRpwTgnwVTq2f9zhRawWHn0L+yLlx8NblEkOSleL+US+/z/E8O
UG95r1Le/lK7S2fJMMX8iZzlnpuKqTVfLd1VIyzMLfTO4UNIY4bRbUQK60CLwOhAaftBWZVrRDP1
24AMZye0SbdTzeiLGVSwn3Vys23GnOEzLEc1Qs2SmBnxJCnQIzExtLdKO6vpWigmfwHRrakMTxs7
GvWcDyFVO3oE1hZcYZ/7+TBSvERmmaASIlxlp4zz8jma0cwUUhKw0Y7JXQudc59Hmvyp9UL+ojJq
hMARV81AjCXbr8SEZkcUuu5TRMfeIAjWDQ+gdVtWWXCqe7UFsSwk/jRLhUsIO+1rAByZheYj5PTd
Vo1xbyVVcq6EsngbhYwO6BKQT6CQ5H6TcT5RnbHvBuUHT9c34lvravBINPky10idVxYNm404cSIf
JY5mfz3Z/GN++Zu55jWsl4FwtsjpUq9Kbk9tn7DsPuQlMzUzEtCmRuRLPZIdRimZt/Ge2TbHnYS2
J6czVTk3xFggi8uW+UCDr/0iYpDhThA2xz7KKWrQSfqsX/nGxIWWRBbJA+i5HO7TmplJxymgVwsG
uHQb9j3t6UOhUwuq+VQ+tRrh8wnEuSea56JvMGipf/jQ332lV87ESsuFeiZSY1WD2F7JFuKaSP57
hD/JunIsFI0WL1E01Sswf4nNIV235cD4Cav2h5PvN9frmo1KDyMy5yYqN13V6tsUEq+XqHW6mymd
VtmcIWOzIkLEbS1cAjJgl0C+EcKCmqio211QhsLiylj6ij0TkIDQVkVqaYAXhZ/oDAmdv76tvvmG
ryEjiRrHk0I7biWIxrC3ogszlmi41V+/+jeS8WvOiDou7SigIFjVkoDYjzrQI1KqpK1O5thfv8U3
H8C88mssYyYznInrFakaaIMzhakzj/7ffPUruX4XJ3RvSFlZKXUS30aC1e8kIf3J/X95ld/dIldy
fVJA246gI3llxBaLalsp56jFQqPXgXUDx9Z4UKa2+Hvy/WtOq4pQzxrIL9hk3FRPg6WMu2yup7PI
wPCHy/2NeN+8XKM/mVrEMo4qwu6XTZIK6q4bDfUxJwT7vhXVjCiMCVP0INNHo5Pzw+373Td4teYa
CcE4XSyJm7ZZkEnU6diGdj5VindhAW/nvFzuFQN23E/3w2Vx+N0lk//9IyZ9K1r9oC8bTRtIzAyK
hnTKUYwvQlnSOMA4oQfP5HAbK6CXekalaCuHwKkME7GMuqg7I0WLETN6d8sxK/gykl9jXRExlsWc
s8SUIXQ4shNzNu2OVLj1iI+gbfdTHE2PpGboJ3lojdFp86w5kwESnroSDnGDcgFttZAe5i4k2GRp
KGDDWR+ZvguiY83h5EVx/Nr1Agl8Y68dErJ5fpLdfHflrxbqUogCUQUYuclMnj5nsdLwqxEWTbTV
PBJeeYrCTdFIoks+nPxLVdL4oI80NiMymR4FfA3nCJ+/rQcqzVpmRV6shpbgBGkUfXU9Kbd/b7G4
WvITVOzFoGNp1hdMx0CnDkUuhT+47C5P7W9ujWvObSRCZDE5lmz6OpwPymRi6lBUFDrEm3iynP5N
79M19Jb8clFIgqnfjFOTuUYdoHXFZ//DpfxmPTUuT9qfnmG0pOQtTlm/CSV1buyLwDCztWZO/t4a
cQ2/HeVUtsq+7TelJMj0KVpVPHZVk95E8zI5GXlT3rRYM2oBlBw/XPaLLfB3V+bKuVSNnVKHRd9v
CsFIyaHg1IywxES5WIaWS5PE+sBmgb5TQM2wm4sqrH545+++zasVMQDrG5A9N28q0Xqdav0goKb6
4bWv4iX+aWKVjKvFz8rzeprCqN9EbR70jiUmw64Lavqk9I44IYb95HIiD1zRhHjGIISkzq4a37oO
dZb7t56oS07Jn28Xi7JUNWMRx1kUPQ8sUS44pe6nT3h5ld9duKtlxWI8yVnQ6DYjAU6zpaS7xAgb
2WWKC8GmaVWk/03c7IIhaVxtJMRJU0pgm0XB2W0gseeHbea7Ys64WjioeKOoz7Cl5XknkFieSWuT
XjVltyl07kz+wLook8pDScVKrZExP5A6QuJaKa/AsmduPoa5HQr8mrgY6Cq3EQoXYw5/gE59U2hd
Q3wVYK9FFePNC00k36GCS6kQZsJ25Uz94UpfMh5+dzGu2b2cbekwF/GwGQNqfTNo5c5lKsSXoBHV
DshmMLfKDF8vmc158sYh4YgRkaHrlcj1Vlk/KHfNBJnxJ/L8dw/AJQ/jzzdfllajRhhVtxnobP5q
dCt6VAy8Z3bfTKOrhuVthGPfTTOejkJOUKoo6AEaG/HIP2NIvsXIfrPzXbOBizbFBY/SZ9N0z6Ro
+in9ILWaXdN4lztjhRTlB1TUN6XOdcRNOwTtRO64tE4XARtU3/u0JMSNFOmhUy6MGI1Li+Svn+rv
bqerZStcjEivzFZaI0Xr/Jq5+xazFrs3x+Ufbqdvdkv9avFCIYYKTm3E9SRjUgsDiVx42XxE7NNu
mfoF3l9/kstv/JsVRL9anxYDx3u3lPmKTp1jTL1TMbv6ey99tTgZWTPpAp7K1RALroVx1PybhzL9
arUxe+ayy6hmK5WAy03dTimhj4vyw2L2zY10DRCG0FznQzxnK1OSCU9M9Ut0B9MV9QgIZV6HmSVa
Xm5Un3/9NX23blwjhSO1qZhD1hnqqERftelgfAbT2DwiYJncKUmDlSW2mROPSHdt/mazySYFqXWJ
jmGI8pihoVX/tGZ8c2dfQ4gXtTFDTW/GlaDGtoF/SQ0zdwp+4sxI35wPrjnEYzvnSxS02UoUFfpc
46XsVsxmsNA7hE3MfCmuVmJfBGeBUzy9zq4ZvjAMjD9Re74J0JG0yyf/UwGXIZgUAFWMmMtLZvuZ
ZPczkb+owPVg9iz9lOFEaOriRE9uY7YIkTFaXiy0GhnFshF+gaFwmkTYdaJHzCIHdmJ3gvZAXI8r
J/oWBfcP5JPvbsSrVQb9JipzhIKrQdJEF8t6SUYODWJ4YrhbF6xER1MPf4Sifbdd/OEY+NM3Q1zy
kFZLk60sFXkaM6Fe/MDUWH4wBew4QQJ5dwImCR+aZSyf0ihJZCRGzBS30tA2Pyzjf2DvfrMiaVcr
UmaqEcoYbVjNJJqhu8ATuCUFMnGDQUveOfaEKz1NJAa4g7ugwS8MRAUW1K+oqMO1kfYVyeZZO9kC
7nKvRi5q68yjQyS+Se0XSqU8GJp1SR7hKJpOfcAg26rqx06YgrtkFukFipP0Syu7qf5hLf9mD1Sv
1vKG+9mk302bJ2zzEzHahq/0NVqcdlmW/dD32hb5W+7Qbh9/QCx98xyrV9+iILRK1ekCQQKLWcGr
RHJtDyQC7cIirm//euX65j2uadTVRT5dVnOPd5yjiUHB5yVMc11pbrv1X7/FN7vgNay5FmRVbzqx
X+lo41x64f1m0bJ0j7MWA4BZxT8swpdH6jc33TW5ORs0pEhB1K/SUHvrZjV8iafafPhbH0K93BZ/
eq7SBZUCroBhJeZKvA07Jny2ZpT9isCK7IycuPvhon/3KS4LyZ/eaMoZ8EVQr+BytMh1NbdF8vfX
n+G7l75coD+9tFXkzUKQND5hRoDpwC6o/fd2+z/Kqbsvc/78r38Lk/sjJO1f0XL/e/WrvOS3tdd/
6d9+5v+TALrLE/Gv3KLfBNB9vJX/cfd/eNp+FR3e4s3nf/2ndPmZfybQKf+AoAEXGIG3oiJY/WcC
HQ3tf2iKYuiGgf3B0hR+5v8l0MnyP4iGEw3TEhXJMol7/FcCHf+XJOrwESQCunXdYkLyPwig+225
YogE4/37nUB4q1nVGHt2xqBCaz+mpfIwKXh5YzT650Dz5DF46gefXbHYp5by8qfv6Pzfz+J/FOgL
S1Si7X/9p3JZua4f0cv7Xi2iYqS2ndyW6Blmf+nxw9+JY3kswgcpMtciuXAnDSVukKG/R3XbGtPa
KLeENfXqbd2tM/6CmJmODqsEC0qP5RyQplPqp/FiKlfNNbqclZm+9KlDqPKuJ/Funt7/+neXzd+V
PZdf/vKh/vT4GPRE8wQH8C5FjS7+SrT3LH6VFLRymZMUL9rk19VHIX2B2Bs+JH0dhe4yni92UGs6
WvN5tDD/Z0fhJX7n31DjowBYL6TZyvtDJ2zr/M5IH1JgnU3uywqwR5tw+qLFZbstX+uvVJ1deA/R
plyjPDwUr21kJ7bqY6L3m9W8DjzNhTPgIUJ2iW+2tf1ik6PshR5eZgcdrpt6xUmw3w07t1uPDPho
j51idjrVK4MnzVIdQ/bl7F4ej5AnknoTSC96dcyyh2La5hRKygMeEnsUvTF7gixop21vm2g2Z83N
eqcdTiIqm9AfFHfOtq+tbpfblFUyPmG4qG8FzibtWp9JaOGPr7WiHwTHbrbcFNonf0Nh3n6qaRkH
jqGvs+aeNwRz0TWSK7UkjAR+0mzVej/mR7V7rIttyqRVW0vVGiOkpK6nAb3NybxgnVfisFGGT72c
XVw9/bDOSx/dcjrDs0BWhBMP7y/tk3wtql71TiDyA6QiLb2NloN2yDSfTAbVy4B937YjSBu78qbK
6R4F9aBjBe1m9LQnCxIHfshtGSGFQtg+QUZ5GXUmbKM9vKkf4kevIG5zClSsUDnA0gm2pLu8GjeM
dDsZTkAodVU7pC8HJ/NdjbKXgsym2G71jTCtx7v4eZI5mlrSEwobWwyPbUDgGooEwo+RK6RjjXCJ
uAcuu3CIe1cqd3kaOHP8psu2hCt8lWku31OEUdsVNDvRbcVABbxWjF1RuMrjwv9Ynpz4OD01EFOP
Pd4ZJT3q+razHtvBr33ZH7x2o3jZNnuw1vJW84lr9UXPctHmi+oqfS/iH7a+P6ibv1serk6bky5B
pEMSvxPusnOwrbcYUU7KUTso2+I4HYttcZDO+Q/tpN/iSS/P89UJNJkaRRUJgt0V+/4R58V5uitf
o7twpXnJsTnmL/MdTIuDeSz/5jted89l9MTLGJnM107iFq/Q47KpV9EpPeh78wQp5Sju9TVtp6Ny
/9eLlgQM6fdL7nUnfcjGXkIp1O+UU12jdIAHZaPok56sY7ydNvo2u6dZFQ12/jhvpU291r3FT9c8
AltY2Vv+m9+4yqbdFnvrQ/GHfXPuTpUf74ozPg0t87N2HQWHjsMfiIzYBRkTurVE1KgvY7GVvZCW
c+HEop3OSDScOvcijPSozTJbxgts9+9S4Yw38eRmMvoiu8Z5mTiJJ3mgsQxnEJ39sfRvDKjtqd/P
G61ztOdqL6/w+NfTvhtuxMYRa06ZK01fS+02PFrjLmj3GYdfBFK1PX/NhSvwsR8h0M5fBIIvqLZL
W//SS4ehVL7Kb8SDiCaT5Ku3+rY+Wrv7dqWg10FOQP4Cfq1Dt0bOPGR2/0zzcT5jfw38HKwUYkTe
csMbnHAWSbblJXAW3UpbqYlLeIPKUsIEo1v3oQ9ds863ff3LYvUtqy/rOW0/suqlUx7l4isUN42x
NpP19CEfiIF/SckvR3KI7maV69sqXKM3an6J78lB2cRfIBTVzG0+wvflhejIISGhxc7fGXbePJJ+
FZa7KX1FdxXmLnofDH38A7JPjppBtsZHxj9UmID4Wr6M3l4+4iMTqXW4rh+V+sZSL/uI4nCRrHW7
m3foY8Yn/ZY4lJtsE90rz72X2gQ08khmh3LdOw0PUed+No7s6n7qhidQ4IotjSyPvtU54JkI0c5o
a7P2xjbQeTfz01Wx1g6QV2zVWXz5ZpxttFSeYtdeeiyxfznVfvAn3zqJX9F5F7oI45zY5ULZI2+f
OETHP9eedeof9Yybz8aap9iqNx7Y9DaGB8DcNrd8xGpj2ZFDr1iJXXZu/KFPqJSO4WubrjrrJlRY
kx9bnoPwvojAv2SljWWTJFTxl7Wrb6uX5oWboOZP6qkJxFi3adem5aget6fm4UXQnPBL9IvCix+y
nQ4X7WJrQEx/rzWhE50kJiLlg4bHhG4MfZ/C6UdbuhXnOzPzlRvxbI5spbea6Su34ka4ad6So3ZT
P0s388ncCx4rtKfsZa92ABS7nZ24i30PKGdd3grPhq/tL1+m4EROsH3tNiCf+InaKVya0356YD5r
v0iO7vf3ut+t4BWsa/9lcj4mz/TRr34myJxeurf4nB2Du/55aBwwXfjD9XO6BYdzeTW0jluy8pzA
hVSE1/YtvXA83YTpbu3KBKyMnvTOVKRwkfrCjtF36K9s3DoeG79YOyR+GzJa5Vvuu4k9OPYKlWrO
tmzLxwi142lTPzGjl8+ihUNrZzLVpVJ0UI84VWbrfntXHfTAHWbGMHbuCqtyz5O4rHL0VV4VQSba
a55wDG9i4bF8NfxuP8Q2zVAcY+PXWDuVtZm58eWDMKxaxRexJSjIznzZ9LTWSV9VL1yrW8VPqJZI
N3qSnpQ1EkGcObaJ+Wgj+f1x2fTH+qhv80dht5zHm+EDkdjUrFuE4RjgNOKZMKD6co31xU4+EsKb
b8hbD0NwB8Sfr2oTffEGFgfku3hwY2tvotir7bF32+kGuEDT7pbuLCNogssgtwi2wSm48nIO5uNE
evlqkrxx2lZPxV26C3fYLNJtWT3K0ktlvFvpqy48Gc/hkr60orGuAdTEYgRS227vw/kLKhzOj+Qh
I1u3u2+L7B1NrNfRWsfURIoUv8c6OeBMpECN7ElHyjDjQbDHzI4+hefhfjhbT0NW5Q6Mv9dSbveG
5SODd4UUREhsceFBzvzKf5kvxq18Fs/zKV8mu6feIw/ho3sLX7rb4SZ8hi2SkZUq6oMnkxEwYcLB
UVpi0K7rddY5QfwaZisNgQCO974CUQIe8UHFDJVuUBzElFDNbYHdurszf3WfaM+pmkFrpcO+P3Yn
9UW/o8jp52dV0DdGh4p7kjfYuOyZNWIy7Pktjk/DsAqHjQVTIfTV2/IzCXYo9Ak+rO7MR3F4T9tP
AGHCc/7YPas3InfcoGFmxrqdbcmEt97l3lWQ5vL98IiXuVNFTjU8omUMCp/enoQgY6L6rAIci9O+
ohRGwHyw2k/4L1qKBdKtRhzkTq1soocqG7yyJiLnSXWNgza66NvBGQHHYIfBmKlbt7nkF8FO6c61
hHz01AvombxmR/WMXl7fq+v0VN8FPr2w6BE9cI/uGRYMU6HZYVaD76arKPU8fARV4pD9E4KrHXb0
Z4vcG1VvGh5wtC+r2BFf2N34aMEeGNNN8BF+RqjpkUE+VsV5zl/0i+6R0czsCPipVV8Dbmi4VJnY
WUQwRpKtsEAodv4r55AB3Vi6XawbrdsZrcM6xzVNvgagj2d5390gyperddS8KcouC/a5+m6pdsAB
UNu05pazndQ8xA0OsxyM0rhOOyebLtmUCeT40tWknZLspuxdQt6my2zPeg7Xy4nSx3xqgeh9xsE9
26ZBAQOI5DQ/sjbeGABseOqFndIftf6Y3qhefJu+aafqWSlfs+ehssun+K48KQ/BEtpS95jg8t8g
G7uVXs+sSV7nVA8xrmavIodbizIMqzxmeLG9i206dCAJYaBSrbUJsb+EiljgO5Oe+qTYhZJki8Pg
iJuZXW+1eOkZbmQ2r+f3sLyR7zQGE+RNRBxPxuK+v4t4tc42n6SDeF+f8UpXoMVmyJTEpzscLqeb
8UOZWSbgMto1GtJsswDoc3qfGzL9KD10lL2jPhn3pt+eafkkqzJwEc7MnZ3eda8YsWPRF+SVdZG3
3jfVLlad/8vctzTHjTNb/pdZD2/wAQLgYjZVKpGS5acs2+oNw3bbfJMAXwDx6+fQMRMj41NVxcVq
eqnuRoEAMpHIPHlOArYFML7cNFNWZ92N/AHCvPYJiBz+ZnnsP7a/PHSXvcUJL4D7RRwGWPWP6nf9
oJ/LBtL1B/pUPjRf83fgHPOig47R2JaBQs78K78miMnQISL2wCYMM8kOLZhTcH0DOn3rf8I2c/8Y
+sf/WW1c1kPerG/2hooDmt5AwB1llNcfvW/0SJ5KjubmQ/MLfRnJgn57cJO89YDwzu9HPJcmMETo
G/Q6ilsFMH0JXB7ornxfpQLAPOI9B/L70rYntXRvW7Kd8JxOgm9qHE96+P0n/P5vpcXeVj/HYRp+
z3bSC9XX/5cZe/d9rfrfg/3f/H+YGNtz/RfyYtv3vvs+vsyK7f/D/0mK+cF/BYyGUYI0FtiZdjyj
+jXN/+t/JEhvsZhGNExQDsG/R7rs/ybF+H/FhMbIVUWEkL+SYglSbDsXFRJpYGWN0eL730mKvZod
TQKbQNyYHg9CuYhspO3wkPM5eSAzl9fUUl+tH2B467XZozIvG78RGdr8h7u81g8odDfZphQkpYeJ
lQzNQzuTq+ydqukoaO5PwhcJqxK8MoBqMJHFoZTq2E58/qbLRlL0BAwyyhYZm/jDXHl4or3Y7FcS
fK+vId7Uf/8icJDxQKVB06aX5ECegzbhTdkuvbm5PP7r5S18kpUdl2ABLAlUUDMyoafkLhSgAwFN
Ky++tiDAVW/GsSI/4iF8P4GG5AFknxzI+NX7idYuz7+Spni1ZII5WGl0r917TsiClzLRZDwqnxT+
qVbt8hShhff28pee+5H97y/3bp3BnT6zIYuKaH3sFQ9+1y24qI4UZKROUEF8yb6NL35Ei7qnJS1F
Jqs+JgcVLcNnsIlQJ1U+jG+le+cZQJi4HLBSMC7ISlH1MTZ9eCWdcm6JrHzsUIl5nUdvAEqpIk/g
wDRAQPScEVARGpC+Xd6Ic0faykn5RYJuXo4+5GAFRYUXIHVJg5ZeOUvnRre8Ql17oG1jtcgGuJ6P
6zoKBayejMfT5dkHZxbJRugHvdBkQ4Uvo82m1fuiijf/robY23IT0zXmRykWAZJzf1g/NaFEahud
qK24Z/Mk5EPcTaQ6KfSSjOgRTah30A3VCDaaPgiuTXFfSTvrRxPfRrdv1aAGzuCmcrTQzkeQaoFR
ryEF1GdLv67952puzK9ArE2ABpm1vA9xc6DszxASppPs2eq2GdxyLmjvVStvCplNnkL35ULAlgkO
3uRKBeHMXuOW+svaltaIpla1zIqh6D9FfoPYaUMLcuLmfG3wO2RmTBMMicjauMWLGb143RPrSv7l
8lE6N/397y+cxazoAshKCVpTv62fvHKsf6Jxprvi786NbrkKdC6Prc8amYFMagKfgz+N87EuGXMz
Y7t4g05mlvQlFxn3Zx8pqKCQX8Ma/GBXFv+cnVluAhesycscl8I2oqRxVEwZpDcMlJGBxCu835f3
YD8qr5mK5S5C30exicUiK5TU7xa/mn4pbwn4G0At1/adBndCdbj8U/uhf+Wn7Fz1kmwzQ69onxGm
tD7GAWnmRxZozd4mVQ52BoAucg+Ngmg8UFdcwZlD8B+56tKXQSRykSUt+nhvGdAbyaFLCrztLn/U
mfWzgd8RIJOzhnp1VjQCnLqHLYzAAKA8hgdlB3ZuoLEDKPJcUXo49zn7LF5YzMo9EeYaKY0FlEz9
CZ304DAyC/ioL3/NufH3s/hifC2YH5EBr+cRPP7IEotp+Je0PtyK2/j7774Y30MnuNfLSmRVsnOs
cSrRX40X0+XRX4eRJb4N7R70FHajXw9ZIgD/idTM259lEVT65Hug0Hj2PB5HaKNE9+Wh76Adg8Jc
rpCaELPPrrj8faleO+Xh35/Yh8UKkgps0a6rBUrRKPwXpJIaRH4z9z5e/tBz22S5BiSDwRg6bgjD
xwEVXUj5kHuVM3bFJ7xW4MH1acO2+3ZtsLadzHi1NdORLGBBORWtN+XgVqpAYRBNOxlfnoObEWzs
W/PMchr9vPxtZwzKxmSDpqvZJEF44ecBcoCCFLS+A7P3DFlg4SnvkZXzMHy6/GNnFtIGZwsvBF1z
3+IJNXFUK0EJA335URsn4W28Pa37n8rQq6SeZTa3m3cTdWWLoybX7PLszzhUG0QN7vly2fbruaSk
90AwtawM3O5rj4KQQLIbnIns9wpSxfbKlXRuuSz3sMXgpSXgY8gqfwIlDJNP4xJ0VwY/t/GWb4ja
HKoico8r1QrG7TIv9GOUrF2ZGg8CAt5QX1NiPXO+bRB1KA3IPQa8y9HG3vVPgeGQbYnRUw3aSr/6
tvaCP6HDMGe3eKoBgMchgHMNRnxuCS330PEqHKIA4XmP5+wdrUCzc/RXNB9fWcUz7odariERc80m
yMBmYitGdHM0AWikuQhRizSTJvGHy0fv3GdYYUMBpZYQ9D0ii9Cnf0wmlJ+AXRRXPuLM6DbWeujG
TiS7Weoozx9NLoJHaGTJO6e528hqCORVjc/xRhXFqO7jWT16E/i13Qa3LB4sBmCuCmcMrjfUFhk6
zEZZBI6j77bz4v5cQVTWrcWIZZ+Q3GYcVCkReIEdR7fMu/RCyAV5OJtVU8rvACZtYOAI6OS47paB
c1Q6WqiciazutuE9pAY2tJuGVyOxc4cm+nttKGRxwIHVYfab+h3VDRh/ISd6cttWy2w3sJpCAaTH
S2jshrSt0T1iwMyWuo1uGW3t6xx5k2TIIL9z3697gUDQJ7exLUudgY/LdQuHUDKynIpkMMeZglvf
aXQbIbvotc3DYBkyT8fF7RwBZ7SKsf3hNrqV/JsH8MtUPtal91AvUh74jaqhu4a/PnNgiGWqLFmr
MYIOepbkLPpo/OBNgajqCkr/3OCWpfa0WMEYgWUvNiNLUNCNSIn2gb9cY7Y49wOWsaJ02E7BFiOL
xEeAK5f+SBG+uzlgm4FARoKzcgqhQTjKD+hEOdVg+nbbU8tMy34mawI6pCyhBuAXPeP0P/Qdmksc
j6RlqjyW6JuW44DCHo0M0CFejQLaMumvbh9gGWustzgYwbicobMPcMFpmD4tm19eaXQ4t62WuQZo
tloH9KBkAzoB2reKdjm5oVMgrgUIZ37A1oDcygU9USUqi2EDCMlxbiXKt2QJYurmKm0ZyHhkhQl2
l9CBLSsbQLn4ACpq5eYqI8toSzCalG2OegD00VHXlgMIm/NCOs7dsto5Fs1YA/S/H876MSfxQ9DH
7Xung2MrQQrozfjKm7DyUCpOTT23P9EuCOjJ5eF3p/jKwzPaN/xFbAARlTKBMiZWJsxDGO44ooVp
+NaTEjFO8tHIbc4aEDRfMYPdz7z2c5Ydd9MalWsOZqSyEjUD+1OAynGvuXryJBqfHLfbMmaz873W
BdYMuu786INi647HhLm5ih0w/3LJ5omUPoi54UPHnt0KMSx3yZw3buFUZJky1LhW0HHBiQowCKd6
GcZ7xkENfnm7z9hxuD9uXmx36A3xEgVwFBupggfayfID1HDUtY6/c8NbV2/I5hpySJC1giqFPhSB
b4D47adrkz83vGXGoHanU9RMfRZsquMgQqfym0coqK1X6YOenwm9Lvd6yNnwrkYL4Mc+mD55cd3c
i7wtHvoAyowg96xMAxYHMOYdzOxVECwchj2bMyX1r8as5cc5HPP6LbLkSDQtfFfiMT24FYE1aYBn
mcacVP9IH4oIkKgMNLDyyuySBK1sjnKKOBjaiUEVI6YJFARE7N2yFXIpb9EuDS1aXbTjmlI9g47f
q0kDhYW8iABsZTP9vQo98Y8aGg2AItKRaWCoI/6lLMMG4JHLRyDYreAVGwyt89snjWfU5LeZ3CJI
knD0hrS3EAgZ4oMBc5VMi55s8dGfSQF460LGPK15PhYQnPSUzkK1BUC0oXOkv8bfdOZpHVoOFLI6
EZBbXY+3lZk/z31YvUOi6nsO3ctDb6IVQJ2piTikCGXyLh8FQJaX1+LcgbLCoW0rq74CjAtwq86H
sLU6hW3fXvFC++xfW+f9R1/YWtwrBRq0asjMNEt2ZEWIxomedvSghha870Z9dvsKy6lOO29bETV9
1vKwewoCUb4xicevZeDPLZLlTcEaQrghosvmmKCho2fkxm+TyO19F1r+DlTjUI8LQS4BTlzoEph5
QiGKLVw8Oy1OYHm8GeyWKymAuCTIx6Q+4SDfBMuU2wH6g+l/scdbvirFtrDJaog2PeeFn7yXoAu9
oi5+ZuX/MGS8GD0nXjWrqWkz4a/Fbb1uI8CICb3mTl8/n3+6H16MDnEHsBMGy5Q14Ddf0NAhw38h
ZYlW6ssrf+au/1MKfjG+l0vdQnt9yiAbBL5SSDOsMOEKggOorXbtl8u/cm6N9r+/+JUgrsAOO5T4
iqGL37QQkwaUGUo9l0enZ9bIMq2yhaIcT8o5E3FBwRYboHPx0DZReGjAUwJhLVGPy/Hyb537EsvO
+phCrRhs2GDqXJqHevL+rRLTuL0Q/gBZXiyTCZYaBCk6T/ut1SlwN+PdOqLb4vLUz221ZcRNPKEW
14cjlDk0FESTDo3/J56DuRqw5zwfrqzQOdiNbxuzEKxNwFqZTXm1rXdQI9/C1G/D5lk1USnegCdz
qu6TVdT4RlAY9jckqtARreM46MG+qEdzZSqvbhaH/Nnfx07QvgOzOB+yWJcSbKyJP3zFDe6RK5fH
ufGtYx2TilHoNfRQb26/riu+B3Rn1wBZrw4O1SsrTPMQpUHkeCqzQkryOYDMRI1O3ysmc25wK0gD
6WeEl4rE4GhUzzYeVacgnJ3oOjD13VBfnON4wnayMSrAzALjPEbw5c9tI1nnsu4Y39pXPi9xiBdu
kvLRB4688uWRdWS4uWwn59Zm//uL2Qeq2zo5kyTNK0q+KR0kqeae+Xp59DPOyrecFVq2QwYZQ4Rr
A/UeCt1IfRjqEPxEahjkehsFwhOOX2I5q0TSteGez8EWWkGXZt2w30m03l7+kv2svBI62RjIAILy
EFxRRab9PK5+sbWR4j6ABjO4RPwe7ULI76n+nvlecOXUnls7y4NNXQHx2GTN08qTUNOcYrRbQC5J
gkhUBbwBRTJdi9Plr3v1FMB3WF5s1bxsQQPspSqvDQebtBpbkKL7U3DFHZ/7Acu+y1Hnvm48D1oX
PkcjEhiJwVGhZWccf8CyceBVwlHUXp6uNK++qa7f0PwGJhu39dn36IWVyDgcar11HkBVA15nK+j+
ax5eq/efWxzLSqC5VamQbFBm8Lflfbyp5HbqoDrsNnfLLpoOUsdNjidqDBGUuxGx+Nt5vopROzd3
6+mWQBQg9kF0lwYASmo8WKp+PJFIEhcoI06mZQWRBBgabrvLlFFJfBAsVz8Q8RiA7AHjcvIdPLGx
gLzdFJhXizbLQUGTMT8gd34OLaLLO7B76v/wHRjdOvx94SUeYA1N1pEEvVy+Nz+0yg8/F4WZfl/+
iTPbYAP0BCi7ohVOKSMgz7mfGe1vu3EuvruNbh3/PFQ+DzmtM9UjnXHbtxpNDwjRi9DtjNoAvW5c
Yik0fsCf2PIl7Prh02oCNJ26zX9ftRfmW1cGpPke5LN7MmzvQr3p6dQDU1ffuo1vGfCwi6DScqoz
AwgLKLm33rzhMSQgrsz/3AGyTHjVRlDa5tV+PEHU7RO/vfHUhu4iyJfRK5t87kcsS2ZjwaIWLCiZ
HwwlauFkgbZn2Mq4OkYFUjI3bmtlGTSQo5Mf+rrOogVqSgME644hJExcgiWe2Ni8hpK2GPRYZz1k
YGqoY3biEaJS9JvT5G0YXrgmkI3oMbwew++yREKjkMSl0oapWzdYW6iZhqyDkYEv8QPENmpoWFfX
LOzM7v4H8ao2xEwjEoTQL2cGvaPboo8QyFxAkh+gx8htffZff2loBXRndyGujPolOhsbDrGoY+9F
4Nty+wHLkj2tWFnHHCQc8zKd5AKU56pDtxeUDbsTrOQcuhygzCi2GZzf+YiWSKhtuE3dMmIBkWKA
gKIqA4H03rYbBPGbvqyRJHYb37ZfPw7b0YtLNF94nyGB6UElhps7t8Etq9UABOsAJDhZCOLeDApK
RYby4XUyhtdvSBssV3gsKGhbQFncyARyNoKXw5E1eMGuUkA8qCoX8gPCDl31WXu1933rAl/Wh40j
R505faENoZsbT4mVIsA3zSK/x2puwL5Tsye30S3jDqJxjRtU/7NWkfCOTRItkBtamtxGt+5nSnuj
Y2Q4srEuEqhtxHGabM1VwPNuXK/ELzb36NB6kc9abLlH6uQN9MoMRP7ywaWcCDkYy6R1LuNCgm0t
C5L8dzxtK3Q80ObgtjLWzSxQ1SBziae/XJBK93M8/bUqr5ncGadq04t2C+Seue/naQ7KYbBmJF3+
DrpNBC0GILmOHHfXMuyRkBBYlAknU7W6SOukm6B9srXTlYv/3PZato2uQ1pHBWhlWRF7KC+BmWNU
9Y3TBtgQODTLIG/UoyPblOALajtQf0Da0c2qbAScXOFKa0iWpGgcLG/GQUBlbSOx29mxyUJHiGCt
Qe0laVnJ6iHSxr+TXu+EX4A+rGWzHapuZhA8SZe5o7cs3igU9cbOcdn3E/viIq7A9t1GM+QQo3n4
zcHaceQ0cMw0xpbFhvWKVhRoFqWQfS4fhk7xgx766koId8aoYstkIzkG/ZIb5LsEQ0MVCcdivhnW
dk5Fvg3KcYGs2xhFNqPQeoAXPY3CbF1VAZ5qtbjFcjZ35AIFJ+j5DUnK6ro+gVW0gNZp2F8pwpxb
IctgA65nM+c53M4oE/ClrvW8E1TKFcLOkEh0yv7zxMbEFSYMIa4H70bXnoFboEwhYOvo1GzWSLZA
K7uQ1X5lgRojmFV7ghy1E8AbU7eu26qvV+kJ1BZGGqhvI0NzsSnBD+Hk04hlusygH6OqozxVQkFF
exVfQXJ5jcF3N6JXLltbkmcQse5Hg8GhWR1CPyP/AuXMH24Ttww3XwaAUJK2yARk8O6iqCgfvAEI
CbeLyiaCTbZhNqwPc4j99j/9Td61AtV8t6lb9jrzsaFRVSVpourmYRp7D7JkVQBsstv41iUrI2iD
TnLzUtno+EtekeR724Ctx210y2J7QlSiS5qkBnD9B9Dm66xcQsc71obCdXxTm9a4BpUEE0zXEA/k
juF0xdvsp/qVA2nj4MIeOopBJfI00h34C4EMgVMOpvhWNJ26acuGur0xbEhc2JQ9IBfjfq2g2Tav
mrfKVNWt0w5Els1WGssdQmkzbUWo07lhn7rl6qv03BJZt20oeO3VAG7j8PjzM7R8g+YUrls0QwsA
PRoPsdSlUysOT2x4XN2KaFVLlaetBI8hIckK4UXQ8bgtk3X50mTdCJog8CVsDPUBEUT/UwYQfHcb
3rLiuCNhsjHAd6Ba6d/RuK5+IilRuD3hbBjc1sO/EYgHpCSmn+rRH475CgYlt6lbJszQYNYk4JCE
LHUlT9USVDdtvGxux9NGwUVVT9ualF66zlt0U08Ju4naOXIptfMktBLQg8pltAJZhvxnJN/nFASq
4zC4qY8kf6jOX8SaHTOjAB8NQvygyFfoYfUt6KBAw4nOLZaz2u1o2pCsAg33JctxdoI1zI9RWShw
zVJ25WTukcErXi60TFhCqT4Bdb+XVnMFsieNcG1+MxdNMd3UXQk9zH5qIaTVQ3G9vlIWOHPT/6Hw
f7Fuc+LFc18pLy2hYvYhgTxbBqyX+nT5vJ77IMuSo7mKIHfAIBBd8fo3RKHjz1AiDD76COb84xq0
4ovftvpKYvRVglKKI2ZZtuRQhakN7v7Bl7T8BCVjUCkBJASpA+HL7kNAOySjxmSKg4fSQ2POYVYm
TG75EJmvre6SCnSMpk1OW9P766diqQj0ZWhZQRogKqlyu4htpOE4bUjxFcRLOwja/zNCF7U5+mwe
vlxe9HNbajmJJIDmbTBoRCl+ER22uU1AvBw4tcvyxAaOEdEiICcyx+TX3wnZleMaN6mqxIaNRbxe
O7BG4LHra3D/grjtLiygGeq0LjZsTHY+nwrAcFNvXd/T1vuYV2BHdhvbutkn8B6pja0JFC+Cn5CU
eIpz+dttaMspqGrmXcQbRCT5Aozk2m53WgrHontgReNoD630PGDiEIL8WYX155qOV2K2M+fwD7v5
C9eyNeDjb9Bin8p5qO6jxlc3UNr23V63f2C8L0YfVsZp7ve4Z6uBfI2Yl3xAAoZeef+fm7sViefz
NqsBGhZpX8zjoQs06PVG49TXCBuyLFRv8xijGp6kgo6/ZjH9s62F27LYUDA4vHbqBQAoAR5ZX/ug
B2NxsThefzZCipdljuheeGkw8+qpgsrMV1nlzC1C8K0Hc51PKGaFCaJKTue3yNcNqaFtdHKyIxsi
lUCYGtDjnKf+2MePZh6H9yAAEW4HxgZIhWgaV72Hww7B+qU8eknZvp2F3zuWhXzLTjsvXBrwDnpp
QemWjlrod7Qlw5W1+QMrfiXysDFS1YqKqILsUqr13P1kwCK0b80yRP+UkHATaV1sH0JfnICD6L7n
a7Le0tZU/SkscwjI6wSUAim6fH5W4AUaT5QsDQiNcMPeAqffd8cOf5lvjBnjz9U0cTf15MS3rvu6
1fEidMfTLYqR1x28ZASV+6R7t1Dehltp7S1dUzFcdRVZblGLBoHsoK5JD51xMTbjXAs9yFqZlaeF
AlM3NHfe5QuYKl0OOyArf6deG76/+bYgT9mGMt8gAHHqYiOcHgoAk1ijr4HJeY1MAmRcFvSz5PnJ
r2InWjKOIvTfo68zq4Ogi8Glr7V4R0XJH8vIbJ/cVsa6qVFo7lkuFsw92MJDVVAGKkpIuLuNbl3W
jBdR1Wm4XwZexe9+Vcy3oSjzR7fRLSewkEF5lCOcBjfVlzyUCp06W3vjNrgVq4uVNH4XIBKofb87
yIU+qhwKHW6DW6Y6UW/w+IbIzkNbwC0D485bbZb4yW1067aO1jIMIeSBiBecjWmH7qKDEPk13N2+
d//pG6H68vd51Gb1YsiZAgOZr/PXCJx230OzeG/k6F0XdX79N2zsl1cNhk4q4aluR+hUx/30MMSx
EwUExz9/f0HT5Vs/9DFPq4X+Q4L2mXVOTZ4Y2TJWRYIY2rYCga+h7E3Rzu1dvmtCOm2szcnG0Vgg
aYMgT3TKuzU6LJBwjXxoJLiNb5mrquNoZl6HMA8dbzee7z+gXeIa3PR1BiWsjW2uLTBGNGgQW/tj
e0oU1zDYWOf9oQ8MhTpe5BEw83tls9yxAQJspziMmQLFqMBb3+0LLasG5QrexKPiqfJAAI6iTX8Y
cSk7jm6ZtbfQMcg9w1NkX8bvat5M5pt1c3pAcG6ZdacDXTGOY0u89o4mIrqRVLmVPrktL7KtXtiR
Brn8oYwmNLaHn5cWwhZOq24jwLySrkk4Ij9KukSeFoZGYk1FfoUV6/XIgdsAMDNQE4z5hBhfFhrF
1S48lbT64jZ1y6DR/4A2+V02dlXdBDWDrmprIAm6aXQ7MzYIrFDr1q1k4ekwD+CgncruU9k182e3
6VsWLTy0kZpQ8jTmY5kB4lKmyxZdU048t/KWRSMTp4sGwmCpKofqtq5W8FNPECxxm7tlqyYfpyWh
2Nd4HJuUTgJNPGiHvJJcPDd3y1anHty/YOLFujP+QSeROPbUd6J0wS1gmyrAMiFgmiyV+VR/Bbw7
+qgWIZwCcSiF/31/jRGoCURNKfDdpvrI+JA/J9EwOz3duI37Cv3FV8IvcTvyBCIyetbrM+0qxM1O
22qDuvwpwuOKRDTlSi/FqcIbFNpPZCg+uY1vWWyUlwEjBTJyPV/i55YE42ehTfHRbXQrXp6LWZI5
rPBMwa30GLKWfyhXYdzM9T9QXYwkFY8QL+fhIA+1mqZDsQq3PAs4LP4+NzQ3JA50ydIBPNSnpNu8
h07k4we3lbHMVeYQg69LwtIdUX8jCy+6MV4TuJ15G9a19nC/034/iTi66SiYncLY3xyPpGWuJNp0
W2u8bFU3L8VhBHPUXTdOg+c4vmWwa7E0xhf75VqLL5Cmf0666MflVT8TjdtYribXXQvC4Tydx2r4
CpZhU6dJ47dBmoylY1RrY7om07fKq5ErUg3isVl0kLatwXN5+RPOeGIb04XM3AigJGWQyIoaPLWS
3p8g8VXnq9tFYsO6mJdvVTfgNSF1IA8QsE6nxPUpZ4s7Ex31atkYT2fC6+YG3NsUAhGCEyeWeg4G
kr+tdmlG3s4jR9jHoC8ohc+OZbJ0jotvWW0TAR7CC3gcARbT48Kbb6HyrtHCn9vZ8O+pT9FSC6kR
bW8qGEF/D8QeKFSdUrvcxnPJZgYrwIyE0Wy87tD1HjRizHi1iXh/DL7yzLV1gEHdStsuV0laNUlZ
ZFPddvP9FFL9HiLATX7PA+gugN1ffim21SzQNpnq/pB7nf8tEag2BUs0z09g5Ay+FQqs5VlOuLir
gZ/7qfMhgRJk0eqfly3ojBOwURqdqj1TtSOuDdWuT/HqBc2hrSRkUQKjvW+Xf+TMZtrQM9kt0QqB
JJ72A1oEb1DK2MojtMDzyM1MbfhZLDDZUCFW1f06PYVb3H8n8+qG9uY2/IyPSI0WRQgzkuU7GesJ
HTTmu9vSWEHBtG0eFVPP03CJzW3MKvZ1AkGP27vPRp/xALe1DyxLWqKFD6SM/daww5wIoEzcpm95
GGRBwlaANCU14MF4jgmNv/E+Wp/cRrc8TFuDXBxccnj2a1P9WOuuuZty7gZQ4rv48EtQbQ6+FADg
S+S68qaYD0UNSPABwgCxE600khZWbLCFbNTJgNvJ69C2X0VjCHrn6pqbOWdUVmRQSJY0+QI85wCp
qAb1aQEmDKd1txFoCQgPFub3cZpL0d2yEfqkYAtwOzI2AC0qe12suRenaFFWKDgE8vMUG3nlyOxp
+Vd8rw0MayfDorJULA1FH98pSM/8Cudx8o9RPNz26NMYjHoslwCaw0PnmKu2KdTQFw9ObyPjlHvK
3CcdgQiu0kq5lay4DRLbGkLNGNUxcuENog/ub/Hz0gaQKnbbb8vOwNwOZAbHovnIrxyjSM7HyBNu
1WseWXYmiSQ63KFWkT/QQ6mGn2Ogr5FNnbECGyTWbiFuzwGDEwIWd8ggNho6pJIRtySOzZZmlhFC
GRpdAzXj4j0IA80hFqH6x2nhbZwYRxmVrJzTdBqit+DLNzdBOZW3boPv4cmLun5n8BpUNaPpsG1B
Cn7FNp3BLeY4uvVWplvVipETmoILG0q4JPo3b6D77TZ161as5kgO0RyQdOlaeeraAli3aHV7bdrY
MKEHss0gw0njbXmXR744TKK8hkj6g4F5xQHZMLBeIuIux5ymqyDtkKHoOd/PFIIch9AI+Ql8TvMM
IT0ixKEKGy8/cFqNy81eASEg+t7VE5O6GcSBMW3eQqih9w5GePn7jve+OjQrr0u3PFZomX2LjEHn
SYMEJQVsra5BCIv3oFuDJLchZDHw/8B+lTSVarzFtfelIZPjxK2LtS4AkzUxMqvK5JDzK+WSdj10
Gy8fvj/f/9oWWjcr9Xu5EYOYbI0gH3TiW9MVzyBxm4ojB3GoPCyVF3yo/EYW6KiOi/IeWnd43U67
2BiUTIvFP9FggfKkBzy1vlmZVI9hOPvzCUrm8S6AW2h1Gs2mf/gRh2J5SD/oBWHfIei97jvrO390
QiUyu3wdeAzpeebTVCVlCZXMAGSFhz4aya/Li7Vb5H+uFbML2N4q+1IoJBQNyBO9QxmWnEEC1yT/
UjaQzxtqGl8u/9Lrnp7ZxWyy1OBkLMc4XZu+vqXlMv6TzLvWqdvwlssBmSJDtBMit+jR5S4GzT7y
dI6N7Mxmc+q5mLbOD3GDKxzUYzMHwzu++Hh9usye21jCsQLWD8hQBFUDKw6V1tCpDGPHvKuNJqwG
HKCkJnE6jMvPAEZ9QErKrS+J22DCZs/pFobGKS1yKDCb4hFwxp9uy2JtasvmyE9GZFhWHk9vehDr
wyR97nZL2fxzyBWHARtHCj61cn4fzl78W0NF5tlt7rsdvLi+42qqmYkZtnQl4Q/VYN43BYBi11pk
zrk5G1WINtSlQ/6BouDM2oeoUetz04Zjc+rLvEwOAeC0nwEB5+863W7kDZIY/fy1i3sQr2r0vj+2
Juzf1ZSL8Qa5C/WhG4vSh5xvo82hLDbuHVFznFCo9Rf1DpKTsTmu+TrUN9HOWX8zj6ANunL8zxSI
mS3wB3RxRaF6FcPN1QxgZFqY3+UQEnIAVmdjd4Up2vxtCbKwL6gMmQfAYCA7G1RB54aJxcv67+1C
d1dRkRyt2qHvxX+O8Qxf6HjSrAtPF7kBSCxkaRONnjkEbbcEx6Cs3PQ/UB+2rrwhWhMgelFZmWZC
IJsbqlPNR3brdJRtKGXSrAU0Pvw4NRwUfh3oh+8hYgl1erfhrUB3Aw0ggq49y+HXxU8lRqQ4Uf/w
3VgquI2mZMUyzqvSMUIkwg64wZGt6UrpuDiWjxLAllcbnWmalwh6oU1Z9M+lyBu3ErcNp9zYguLz
NGPtu0LeRWU8Hxmde6fwgttgSgHZHV/PE5x3u6GoiJLZ/SAdmye5jaWEQlmLUIgTvBxnwDvAJwoJ
ZVFcSUTEr4Yu3AY98gm6JXOPY0MmfyRHXfZgTA7R+VzcN/FCf7sdTtt0t9nISaGeu4RyfdRrWUZg
iIaK95W3+5mEhw1+BEtkbNoG18Q4su/joFswh/qDvx0NOgePW17Gv5g/DD+aGBlMtI0jPHP5MGZr
nra8jhBLbnEq6ulHnSffx86NhBEwPMuZLl7Qci5UnAIFm78HaXOP5ujJd7I4dGz87aoTQjrErAhn
zBKUD5wUQbaUcXNlQ87FqZYrLadOr30fRClfkvWdKuvxMeF5/eXyqr9+aAGQ+HvuEaH11hdVBFCJ
gC59WVaDvkHfyPwsQeStnRKAzIa5gYxqKZOhwDcgsDzksnokRsRuB8cGurWkiE1drFGaQ/T8VNTV
lgWC/G/OvqRJTl5r+hcRgSTEsGWoqed2u9vtDeERkJAACSHg179Z3+q7Hfe5T0RvHOGFy1UgnSFP
nszP5RqsLvznA6r7eiWO6OhYx4Ic1BIOWKgMPxesQZn6z08foVA9BH0fHefFqilf98CcFiI/OU5O
PhLdYqDFc9Dg88csMHcbD8EGh9PcpxJlkrL//PZQE7KkbUR0DMwSg5AU/bFXD9L/fTL/4dx/NB7F
N4eyjEGi8d0ubojsupyZIf6Xkd0VVvovfeZHBtsyrCvRCyDp0A5qL8wgbVxAx2iDNhhNx+hgqTPf
2oXOP//3z/kHICf5SGura7ig7SRloOwToADdZrnNN2yA/L1CU3duSJW89itz7w5kreNRQAcTAGHJ
6pDZfAfGRCrLNV3yXQ9yeHbppG5kLcI+R7WY+Au26TAO/99f9x/iwkeeXCva/ep2yI5ek3nNY9Bu
voagJPwcp+ZTauEwKv5QZ9k+2TMVekQFuJOXE7FREWi9/ks6/ofz81EwjYooGHa+s+Pu6XIyzKkn
jvXMz8X8j1y53qcJlINCeoTWyVRCZ36+6Ml0nyqDkuRDWPAja8w0RPj0pd9z1tPujgWfJNonyfWJ
/X+dIHNgDsWJZkdoqbAzkxl9Svfs3/ZtroHxv9ysjzJpi8C8xEBb+6jHTAG70XJ807vpZY7VGDeU
URjbT3lb4QTR//wlFsop1ilGjtM+4OjDClz9TBe2ffIIfUjscTPXYq0Tekxb6IpVUcvhRDfOvf03
GfJ/OqMfcrtUA+L+9RT5LBMnmArUZQtqxee+/kf6nHLhlDSWhZgXpmnRRnFS4mV8jkmbfCTPBZ3R
wDNhF+/bZK62OuRlr6bPTeCTj5aivV0bG2MIf+RI7wVGYJDkVNGnxtjJR0fRPugTu8Oy9sgGqd8F
7PrypGbD1/8dOv/hpX5kzm1pKyM1hOQYG7F8BWov7uSq/s0Z6r/X58lH5tyiU+AhgyXHZpzAV18n
q78mTVR/hzrGFOSzDWqXB7YJX8J2WpZjA2XTT20BJh8NRTtG+SYWT0CX9Jh2QAG0wNB4Pn/usX24
y55HKvJiJsdoHsRx6vkBa2+frLM++oVuc5Om/TqSozTOv0Sd4IeF8rn63Ff/cI3NkNAsUfjqfZN0
v8OBbArb3RBp+NTHfyTW7TzSKxxAkA0A+b/Owjqsp1L643Of/iELty5dRlQg4RFuyP1BATPA0FB+
SkA+TT4y6hjSO0HsCI+2Axkzh42vha/kzj8ZQT8S6vothaIVceHR96Quk7X1UFnJPkfpSD4y6hJu
Ggv2EjmCBtD9HNuYY27zWaAp+cing40VH5ahJpDWW6eLh2fS0RIRfgqpST4qpSVcoAvVHi82GJOv
xrD+1y67pf2XU/kPeZ5/uK9J0DdjpxDmOgXRyjwMsn7NlwDMptwIK96B0Mbr5y7YR4JdG9mggWIU
MtnGtjP0MLb7Zlr+jTN1Pen/pWL5yK/bO0HgHxWER9Tnq79lVCQP8R5tkNVnfGmK2iV6qkIsodBy
+n+16qdu3kcam1yUXEatw2MHq7z7kO3N7exa87kK9SOHbU+SJQ0bSK9DS615GCycB/pt8587XB85
bK5TDdTCOgi7J85UE29/wnhv/5ej9Q8Z9KOCGp8maD7vuBd1tCy/7LarFz73/+bV8E+f/qG4nnTK
LFUNPRoVhTkMA4cii/W/0ahgH3YN+//lPH20FQ0wWFdQb6XHFn6cBmyAZdh4Dt0n0bscLCs/VWsD
P5ZzuEVQr+WrXNYrxyToy22n8f7F+XUHtRaCY7/Tfmdz3kUbwAfugWwVm9FqqepJx3UOJ9oOLD++
x93tng2uy8GpT3iZzVMdFjbBplMBtM5lRTyliYNx3NSJIp0l3YpmFaE/WiGGuRCDHbYjZwtzp6yh
Ga+c5y7NOQzyHGSInR4OG1Mgq2zbHpoLVlIXc2N6O7pCCkxzHk0DI+4T74AIVK3b4X0maczjvAsE
pTdub6Fm2zbL3mJiOUn32MFY5C1ElTd/Hx2MqfHBfGkL6nywFkrsofzFlmhfC6uWbskV9AW756yz
YZeHG4mjo0T763MPsss72KzQcYrnqWd5Hcp5uyTbjgMKuzqsp3ypNYESmZz3bjrxJAjrGzYGOy0U
hjj7HYefmii3cN/qH1qPV9YEQvxK81XCCACuSdLIH9CEl3/w4tK6yhg15Ceh9Vzfs7SPkdO4WGU+
BXNAchWGEfrz2k79xc1AAosVQs7hCfL7bDoTSIYO+IqhSQuSzEqjzInJD5gxRlsRwOUwKUQTkGfK
gyh7VLCeOsMQ0vDTBlH0BvaBbK1fdxqFy52hVGAoCzSw4xcWWFcX3dCEUQm7If27G73QVROMIoPG
WEfmeytB/y3CLVtkNaOWeGi8hPcXmXe2nfZ9T5dc+rqeK6iVmf0wNxP9RmQbT5fGR5Bao3ZS9+tY
t6/4hh34XA1kQ9/HaN1eu3b+wVGU/pAB9I/Kadxwo8aNmhc9uO1ZzX306jc7i4puEcgqjgk15GMv
Akg5E6jE5b2KaemSOHjKIDd76md0EwA5sskU00y3ZwouCT3V3QzExPLY81Pfak1LYjhQISiSdTbv
2q3DHHkb4vEUE9PewQy61y8R5JqzKpva+Q1cSdWV2xaL+ZtgY90dmE/0dphSktJnUauFHtZR1OIg
McfEobWh188pbTg5MzhbrXBP7I0tV6wsglfPg7UrI+xOB7myqxVVljKznQYzr/2ZxRxHEme36aBD
PZM6K1LEd4zSA7mNed8mQCknYeE0tc6ZmIouGkkEIkjvaRmg879vd2fTZ68ncZmwii9/b2ahyWFI
VChuohaGIygHW4vBl4n/CgCJP+kU8wcyMrVWyY63e0qdcndNtMV4n/sqpsps0bg8LXtE3TvneDSF
NKDwwhrRuO1WbzR4d4ncIQgBZfn4AY7OncoHSFoNufLjEOLbQ9nivp3hmFlyj3t+yFKn/V1v5iws
8TLrtCK2TX7Xg+7d+0aBVJdguqXJgWRmvE0yBywSzIjgBxYgSFy0zdoD1eq6MSvpSDJZhUG73MLt
CaPfQEH//0YNRmYPVz9fZXIzsqt5ZjNhe2KLjP3C8QjbMkrDPihsA5bpzeb2rS+WeF0hM0UC9tMZ
XHHs6EzXaDKQuK2uao7Twbd48k/13vnoxGCJa2/iaHxtZVCpbtl+hM2E96IhDOrLtIFzgMhjPlxV
Nwef0LSKXBDBflGvsbpAgLmReGUpNoIc5DXW29QRgulPTZf9boIf9s90Td1804FWvrwJR7W7E6oT
67kPCPf2mh2SjuTRoA1g4LQFoTTc614VazIvqojnOn5LOUDLKgiV+R3W0pcuAPKB93+lxsyV7uus
XLt5PiZ0hG/7DH36eB++XykEuXBsKloj/7YhGII5bBbA+k/5txoaewe2YudTYx+r7JYFLWQ6ZkWo
XFdscjE5ujH+BJgiKLUHrXnNYvdzm7mG3ol/M7Avo3mCy3zvSToVUKDSZYOpbNG3HuVgGvAKR6Zt
8CiiFm22Spob0QaLL5yJgwe4lIIebdMdj9UP2PrObRi1UA4ChSAHhd2dDPFFA0NcpADTVIlxrIRv
21dksPaymoEWIVQVm7xpsrt91XOTw/KClBzT2gUqc8EX79ofNCL1D7gJ0ae4j+GwvgRjPoRIN62n
iOhh2xWRstvzZGf7DtMmdzMKGn7rx9a+s2SsC9N1exFGyfBsjMIP7IPsxMj6Ta/Js4PraK4So4oo
buMSSjA0x6Gklx7cKNDw1wQiwkJ8hXhD8kCW4XugOkC2m4KDg/D+eVVYAIizwJZtDS2WaawxnJqz
k1wAhfIelAPG6qdB9E+sl2uRNtF8DIb5der279yEtFqxBXjU0JfMAznbSywCnPBRdX+Cuea51M2T
iKMfZo4fYER1k2XxfDCrftj3NZvzfQm7XxDDoXvFncy+iixqgBJBR2ZfloqrKT31FkbLYsS8hk1T
X+x+V39ws2NS7NL8GoYdGmlhqi4oTkzVt+Y23FIkK9hUvEcwjP1eu/HM6PrQK7MWpA+j+9j3xyna
nyRL2BmJIrxN4nY/LJyaPHSpf3brtrwbKbdcBHNa4I65u5rhObWoPnLdyfowxOhkwtYlBYqN9q1W
2/asMea+JAGObweN6HKqhz4PGyh+L4vZjvNIv+9NjIfm25xnvc0Hpg7bACUgBnHFIxvZdk+CjGG1
qbZNDjreXDSU0O+QVHI/W8d+QjOLFSCr2GM4Jm/gOoqTJQGEVmBMf2rhnpqzJNpP8TaOMk8iqEbj
ouHxzPS97TIYjsByAYfOdg9JLbYkh4BL8y4bJLQ5tnPejtpkFc5IlTaDKVvV0vs5bMWPaLLT3R4H
tFxUeIiSZrqPKIrJee4vHIVaQWI5VmEsQthyKZRIdIneLIbcJ6PbNe8ndUZnzG9r7++7NniRLY1O
uDwVaXhSbX7uclWTPV95SAs5tRcz1y91I5eCwaa9kGS1eQ+PQkwpRHfxcLkr8Di+Rdr9YJCwKUbQ
Dvvck3WqMDOYf2CXU5VDGnRN7nxnT4lEpA22NLyH2FjywEgbIVHs/m0H071c2sHCG4dl+dw1Ziz2
zXlRbJTaPx14F10ZOjt0he+TtoTRhM5nSAEitmj+vYnWtDmumJj1YOY0LDpyF8xTYUjQn6hJl2Jr
6zVnhPN8RVlQ0H35jl5yjsAxImmcD1hG70F9oamBa8t6w4WNdKmk03uRLYkoqEFIJCtpLg5+TOs9
1oW7HKTEuAxhElq6K38TkmQUy4Ls0tWkPfqhNkWru+/QXJI5NE8ayBgmpFwTx14maJcV3QaLIfwn
NNlPI6upg6x+FB0yI6cbrtz9smVfu72/n5S6OLgdneKsm8Urdk2zW9SD0fCkoY+BJJf6+RssmP1W
hCtTDrdlBDF08U9jIzdRknpCcuBszCDJmwpSKUBq3e2y2+ygZ0PueqF5m8ObKE4L5tdoyKNAZ+g0
Mob6QiHW5N0MmWODR3Fbw1HrW2NWUkyo/J95loqc+TC41XtatV1ygwJouguYsm0eLdZXbZh+c429
DP0MU4seRZpE7fcAzfmomoLtOFqlHiD18D4z8JazUWW5XfZkymF6nxZLKNG86C4qgCpZHA1uUSWF
4SVrkomc9kgFST6t4XBBd0IVqLR8+9tBbOa41kpPpTRbU8EmZ8oDqjd2WCTrULxeJdHTtJGHLorG
wsnofsIILQ+ats8TOsmDSabklWIoCDsreI5OENXK+zrCv0Knm/ebxrNT4xye266zZY0M6oqQy/1k
KM4pRCkZxwae0n961hladKQZnutdACHh6MHycclUVtYrhATOhifycZerqzK31mWvoWM3bd3wPkTK
3Y4+dTCLkg3cHPax1GSxB9MLFEHYIjgQgHZfNR3tCVFDV5kddSWRr6ugXbtnSTLyRFBToFTcAl0E
SZKdu3VQX+E1DqIavHPhetqP3dlFs3lEj7bcRYQgL6Z7qmeYoGpWRHLBI166NPqymHn642dotk5y
oCcqWR/mtR6Tc4dC/BYCsqzo1il8tsrLI5MECzIOB5+AiwmZ8hE2NnblJCfQYjR5p8fhd0jQ0mb7
8sLXjJfCiBGYju4v4G4KbK3q5rWvIe2J7b6hDSuXkCDOYyHFL9v44QvGkOrW+AXVcWLthSZ6wBFr
2jnPUhKcs521pRdrcGH1LM6aDEkFhDaVj8ZPTlRSY+SAiJ2s4AFBPq3eoqYtoU1bv3ouhjTHtZzf
s62FIWyUkuEO1JTuq6/n8BtnDZ5da3r9ypglaKQDE6D4jwmmpLR/i7U25ZJdq2ur+njPEz3H57Cx
8c20NON33mDQjz4HdRO6yrSqM+hzWQUN+gDqerfjpvl8qq3TOdVCzXcrg0JqDnmpoJjTeZFFOwc7
spNQNfqdmCSYAdTon9iaoX/xdrmsm07vgQaQH1dLnBzGlxMOcyM9bIVMc1lWMvDc6Ni8IumkYxHH
FhRL6GQ2Sa4hD3xUfh6OKzZDzwhx6RfRJvKN9NTDzCG4qy1I+LmJdrjRrwQRsB59UkqbIWJG06oP
SMV+LETn7gPwJksU4dkfbN1OQ4VTacW9NAx7U9d9psJPAAxAUk+Qcml2j3PyEyudHlby2eO4OZzb
TawVj1025GIbEeHaZBcvMBO82RUMPJt5eHMMIEK+LmGooRcmRlaRSNInkrBxeV96rtcD/I8jrLNJ
AnugYS+878LHtVeIxDGdOldKH3LsKfmZfh8zs33zQbPIfBuGLEBgq+G16LsGnUkdNC8t7zbAICwA
D38Zm+CQsjjbc7tze99S27rSpxG6QeAhPMyTBsLE+QIA6BBtAXzhQUEbX+tpt2UiapjCcFAObjba
o4yhjP8eUIgUY1/rqkVkuZcLlXg/lsFlrSZNckqjervUWDB8XTBdqloWLTfctK9gIKU3YwvASCIm
5FgfkzvE5QDkQOtmKgcIdZ+jxEs8oo42JzXI5og8Iu6WXc1lTDdd2qiJDiJUMXa1wqjJax+4alZG
308YMhUokuWriel4MPh7AfhFlB52vNdkaIAyhFR9B0y6fAfh0BzjSTUls15VGwJmwca5OQNjQ3u3
AUcF9AJC8LhdNeS4eRJQgiiTNpZfunqcZA7qfDsWbTi+LnBSyNmy7EMO6db4AJu+/TBJROSF2LF0
JGaVglbveXGO5jMiygNPXZuDOYwTbnsvcqghMlkSBNnS0pqc68jwv+CO8hMKpewsRzSO+MCnSOIr
QcfelKgAeUVc94q+lR6MdMlTnKQPiR6bt2DX31wkMH/pZclVbCEe1dcvcBsTZ+hE9XPerzBJzQXk
i1H2RV2BNQw0O1FI0pt2ZqIQCZzPBuoRBT20S4Hc6Tuov6icJmIpZgey4yq7DVvkTv5cOBkKC2+A
m4DO9CCDqD7EAhsf01yP740VKKhXuLd0QcPLnbSugrijfdLK8scROfgrbAYh+zUxf5oogIrd16fE
tN29MK3CjjqEm9Z+edkjEuYRmGaI4VF/6WBs/zZOXaVRfF6rMZnvnY0rotGxz5glIPrLEm0TR7PV
PfVjYgpYJ7fV2pLfcdzEx1njiHR0OomVZjllKMHI3i8V5FX/7hCf/ZGiqbjEEdzTIin7fOShrjBN
MA/EJEch+VqYRL1vU7BcudfTgRPKin7gXR64zVe9YEtZz/hZoWDbEcg8Octse9xQch2NbRF02XCT
RNGvTXl3HLr0IUw8fkEzPrqO3ycRGkXPF8BGcfDeZDw8RpkAqgqJwPtlihWAEUDcuTTNsQ4olnBS
h30c7LC+eM3uCbsWUFyQAurNqgJL6VscdCgpU/mdLelckDn52YlhKSnMxO+jUHrcEmtzYXf3rYeU
WJVs2MDqJC38NvDCYwPpuGkti2aAqm27plASZXt/h/oE7xTJAUb0e6gqwACougaOXgKSgHg5cwCB
/7A51NuaFspg72yEavUVFyX5oAx9E0E4XUKfdiX8A3WO+mEDZ0W8m6kB0rRKXlkdPYyLRFkq9AtZ
x7dsSAZUDJMolob24AQ2+rCY3lRa1t/7UIJUHEfVAqXJ+4bCqjFYyJOB7cxTHcWuapcFFVwrRa57
2LQxkx6CZs1KGNKnp27qSd4S8S7qkR+S2K+s4FkdvMV4CYCql/YF4sFnh9edZwEowDjy8YFENeLB
OKjC0m46QJ38OcXY24pG5Xu7bBo5vE8vDp5pj2Ems6LXIUISX7ABtbbDdLbwj7+ZsolXLW/QHg0G
QmveYmxYE2oLLid3KwLpxjyG+s83VDvfUbPKi2Viux+ZC4o42LYbbDu1j2SaLPLfvOPHASkeTB54
zu4Bsso717A349P+YWZNsl6xYr1+m8AHKDzVNb64ZPfQfPP5AiZMDqbH8n0VHfZfEjHhUc1Y5fEe
YLVVwrOLqjPk5QVk5QCQV5s88gYeA8cVehPYop6dEEDB6+WJtbsdDquQlv5uut0UwYCt2Yvm3tFC
1MD28pqi1snjjmTDvfKdb2+jwNIc3Z8q8WYNriByrvx+dSFpzzNLYDIMoXJNvixhJn5utV6Styi7
lhe573l6P2iynTeRNAvKFCTA77PqF3oBjr4kBVaSrhcYpM9DADfVHcvLLolQyw7hWEZkQTt6heNe
48ElpkT+isDA4wG/bUloxJc6SXr9zCAUuR7WphnrR1gIj0cXCPTIzEq0mk4tE7vrdm4udQrSNS4C
fwxDF7o8w6iofVqxiqiB1Hl1N0WRcceNktmUdjJDcwm7fR6/6NAhz/Zyc+ZoWRSKXK50rd9tHRFT
AQLFfKWfp68gulB0NNcqK18FgdPahEpgeAot5dhwxF7eA0SeINGZY6bjD0kCsPW3neH7frN2gd3L
ZoPvcd4Gu1v+ErkjCeOOxP6Qdp35arOsObm6H54lG/bhJk2seGiQlXAxYt5O5zkw3YsbGjT/UbZF
L6lS8RdD/bAfm+VaXTRdAmlf3EZgolM8efjiQlo+Qke3ZtGjimfyIK7S8wcT1wPg93kdNuj1gWd/
TtpIyDvk7kme6AgV47OiHTnhfCF76QVMJNGp5aEHXvBrILO4xVriiIlWT7C4AIf2NIVF6yZhfIB+
qc1drKmAw0MvRKkGXusTQ7QASAqu+An/Lf/i0cmws4OuKzsGcTw8Um4hJTO4esOi+1W5GBGqnn5D
CXZ+EVgPezaromvZjHhDmPEb83vmLgxKtN00eITtenJSkiTAiIaIfzFRo8Vfrwfon6B0hI9OzbLM
5jUefV/UiWcwrl0xg5iEajwqtbH+1rlBt3cSHsBRmZluwjVpA6NvdCDFJZsmedtDBzKs4KIyuhwu
YHX8mMR2KfpwHtn9GERmLrdWZ2MxBu1vhqGHLBipxVjBlb19hrcbw7b0JLcTGllKcscpAB9nMmjo
90huOWY18m9DKKYibTb6Erj27svay/Wv20zyBUuQdDsIDOMunLR98FcR4MdVm1mDJelOdMcEi9gX
iS53uhKZ0tdQY9Z4u3Xz5ouRrWT+NWxdTJs8FcKb+8DtQ3CO9zhkT5LvvK28hlreQamRXhCrk+Uy
NtCgyzPijS42aFXyYo1Z8oiXwSVmLeGEQqRPsYkLEY3UlErwZ/jOGIlA1xIgDGSPAK/ReTi5eFp0
IVGLgZg0+boTN3NUx+HvEJhyfBg216RX3U2IrP7iGHrIGwxPJvYUBECAynamff+o+x0jwhW55xjr
eN6uv6M98F0nkPmLQsROYSTTRQw381dQSrc36MSru3Tx6cGpffkKQgIAbIvkfbMl3A4F1vg6nwe6
1rD6iRb6U6NkfB4xK3sZF6eyc9+NC9p7Eibhs+HG3gUbH1WJO9v+wTvYv3mR8uTE4yCA0qNedUED
GT24VWxP/Yo5e6vQXeaBEmglqGKsOweyBtYEbL9VqFAB2JSKiOQ1I9Y9oPhnjxgL1TJvO+EEtECX
bHpj49qlhcl2XRcxINxrsdEs9g8h6xIcGOlgc5rNNHtqhduPCToDGG+32FdSvZf3ccYxQCD7dAg9
3xii5poC2m8JGYtQ8D44zyQhHca2k6USEMsogzcdLxTvboAcKrx5XVrfYpqs3ONmSALUfndx+Kvj
Q/cd9sr0dq6XJCgyiF9EN6OmK9j9wK1FsQJCwkhRpPQVfZw11dYL/jIHsT1v6IC3YxKL7JUNHm0t
tJPG89bsSv0RkOWE7LM212EvpgKncA139FjbLlEIp7x56SZm8poEYVvt8VUGeVwwmc8XX9svkNfa
f2T4s873hjuWM+x1/95kG+rjPOPUVgvK1OcRKAR6NdmZfAsk9rw3vk7k0iCGIQRsKSCxEXFaVJC6
7sOiF9vEcpAGh+6kF7598b7JfiohUb5r6ucvqEPbL6Tu8SBqt2osJGIQ+0uBNdLlEunAYh4fplkF
FUB0dzzCyKVv6uFce+z051G/DY/o6Pcbw/fkxvcMWnWwP5Gclv3E6r0Yxp78wS4Ubw7Uj62EY8PW
w9gPRPLfrdLzLzqMdLqO17U770BT/0y6FnVFFCDpgyXoYIE0K+TewcoQqTZayXOvJwDXJBnNWGKe
PshCZzHChWIBUtOOiX0NpLrLlrwJ6uwNwFzT3DQS8QNw1BA0J/DpJvA+O0/Q2E9N/9fFYvophx0p
ANPA9fcyYWRZ8HD0T7TbfHqL5IlpBpkVpoGsIwx17OzPQaD4nfFD6y7GEBEVbaBgsWPnDbMjImLx
dcSEjuJEg/l4xAYL2ash7O1vDuTzV6ASpm4y6D/X5WZb4MZBpxHDAbA27TFkECYush5D7QJ3lkRl
ozEOQxm5d19VH6kfs17G8LKrWqaHuk+H35jUL0m+u6wvmEzp72v7kRWg4KulGIfaP4TzXMvCcmyG
FhikI9aH9fwaK/AvDlOfOnWsXYC0HPF6hCbyHgMEDjDsRrWVYJe0bEKvZGUgBMeqVQMAq1Cdq/cV
Y+Yc0SXCVNuq8ZBy6RFpxarvEYSDm9AHmOimy/oTuHE2FCRyO4DJsB6/wHYUJ2ayYYBH6pc4PBpi
sU/teZA0AON6m750kB7gZwRZxnMSBzPY2KQTXxPvwlcTBK7/lUxgcmAhYd8tYAtZ63JfLZa/nRrT
u902iy/JVM/3vM2Wnzuwg73YOr2Rw2A8OkS99jMGxJ5D/3yHmU+BHTIS3K4uXNH+Akc6zNptN97g
nz4AuwJsj7U1kZ606Ad9K/H1N0RFgRvRJuOIaUY/guwxaZwM9OXrCssJH8C9ckGdqdFnQ6boj0gD
NGGTjVaVB2tG+EGnmf7tag44IITGTVRGu1peMDz27BC2clkOV22dpgz2xIEhw/T4CinjZj/WWFn9
1SyhdrmMM0OrZUbxVkCoUvdPPeks5hKyA/IXCIASONZSA5PpJ5B78SrurCTd7Rgp0NxDGddbbgnW
zM52H+2M8ciEun1fPJuqtNX9K+5HGP4fc2fWHLexbOu/csLv8MEM1Imz9wOAnticKYqSXhAUJWGe
Z/z6+0H2vlaDMvtaTzfCIUui2EUUqrKyVq618l1vT2rBPNm17Y1cv1XXUNUCQgnXjCc7nxWxbwcZ
E6nIJqNxfGR59f04zXpLNpoM5TelzCaxZYj6A8GNzthhnFKzqrJKh5ZhBYO1wZW+yBxcAiILBo8R
61uFCnTngl8UL402qOOmYSX0Dlgu3THkgUrWRg9as/BCyWRaW2tOSdqteXoJlEAzrtKKSxvXz7Kd
F2jKHLtrC9j9KHKqYO6oqUm7SQMKHjt58subAW32o+2HixdI2+ofE66nzbaBFdJ7VVoahddxC5Gf
cKprmzulmAbrGFaDjiwZkFY3tlIbTNy980rPHimP5/xNadrZF8kKC/maKoA9bCcJHWpBRop+ygEX
4GDSTC23n6KENALGCcaoF+nE6eLRpE3nom/D93DNgIPmOqMQLlEPiaTWNaABBldTLBE4tVSqHvQ0
1z8W6th9ggg67EVShBaPNxdwCVQ16w+DkumpO02ZtRTmJlt9CeOs1zjhWzK6mWyPGdppUaLUs9PK
s51t8jlRbY9zcqlHpNUtfTGrd1EeUvKWNLW6rqWIH9osojAEE+6795UU4FdYjfX7yVS1yKOdST0f
7CArP4yBpRduII/h7PLCCaU0YjdHUvRMHVysTCCVyX0XkO4Nuq7fWYollzeRkdv9fiKCi43URoXi
cgKUV3Ye27ZjIu38AhYz+K5FSg4AENdVs/QK0htP7cayvezyOLqJZ8uQnKFWufwOhFuPEJXPR859
1rPBZbF1YhPAGDqfuB9gpyduV1py5EYpSgenGGfgq0IjV70QeSwDTE99Vl2oTcd1kKsnYdeeyzF1
wJCwKyxKlnamSDr6xLRJr/R+SqddgF9q/qGNqeUdqB5yqFjwkSYHJFbJN7bt9/LSaaNPvVlPFeW6
Zy6w5/bVWDiyXbX9Y9fhOZA7kcCrimMjNsNbWokEcPGCtn2H05RyV9pacpvY4fDMVJEWG8gGuoPd
TWFCplCaz5AINWgKptFO6KKb0txQCxW0EZs0/2tam5PsDmMYGi6ggfVJEcFEeTTJR7ZdIs2Xjd5X
l5MRUz4xuz7aFGqifqrVdHqQrSzO3ys1Zbt9I3w+EozRqveDTAvxb3YXpwiNfV7bppG73DwGcq6M
N3Yk1986o55e7KTofRhOyz1dIhYE265Q1RG6nZykXmtpqufLWZBvJMxmvtmKTt3bbPRScjho5Y9Q
B2d+xiw2aV/e+V3g0kRR30+xT38u00p2tmZ8y8eBTjK9Kckl7ZglDj2twY/E0bB50LwErkd567eN
HV+pbG9zkwo1eKInTVG9szsfBD2nKaPhJbKuHcnAKvkeqgxZruNPRvht8MviOrBUoXtzHXDO5XP6
JPe6VrjhNGbSJq/D6cGCO9DzEAG3kyAo4myj0woz8FRtNiy3NKOZiFBpYUG7PiOvnSE3gTwVzqnQ
UaiPGkDSZuEf2lZKPsoULUena6pEAb4aOixi2rgaN3UoU9QZ2I3HSJbFuIlbW7sywyp9qkuVpF5u
KNOrsuXPEP4mqkLDrKmya3BlefDjZtIOsdSEPtWdyvf3EF1msjZLUSlDB9QkX9BXFODIguXs6vVs
aBdJsTwF1/z0Phsl864SCZijofF+ZD/2iliNqLA3vX0oY0hjuD61FdMAurqhoXozcIZrVg3KNWrJ
PpG65IqUqx22PU7dNj+kUF4034jelXXhg1+MUg2wJzfSlnMnyrep0FMICyUCog11avsp7IOaMr1l
VaRi+HxWFESN9JNUyt37tFwgJWjfWb7PwzkPaYZSAk3GjR3VW6H0db0NO8mKPI1aQgBvRUs5+Fqz
fof+AG5pGDf1Mu9c89+ldlg9TB3N7O98Q2Nb2ybNs5xYR3XnhNBJcs8UVfSVvK2l95pWMf2tEZKu
22bIVRvEUJ02xAhQ/dBOYhDhRtI/kbnqlLH8yMD2zk6V9z5pVwR8qLQaCGupptu5tcbrnIbrsdv0
avM8wId88jtNycA3tNbTaTSpu1Vf0SGiUP2k9ZIoJ0eZxqKj+MUVkkg0KNqjJbWAxkFSdldLi+x4
x10paGj3Tb15S2VuLi7CvO5GjxqPTvExLXV5r5A7xp4xSYsL/JxW38IutO57k8soVAQbF/Qsn/lY
SauZ/FlNQ+EafqwfJLoDVEeRTKYrAjRTm7YqQOEGBNeZ19iB+lVK0vFhbsIGPlOtFLPXwT79mup9
VriVadD1UDNCALRuHn0a1AqpayDBzg1QipJGNyFE4mXqzfQlkZLmk19abCS5NyBfYYlyhOSWp5vG
NsdvUVM3PZlXiSFLM/nFVeKnmupKXSUpnqCZUr/VVKuoNkEvFSRqJC3mFoBrbLZRL9KcS/5slbtB
HquR8qpWC+T6RW5d+3bjR5dh1BKV1DwzRsqGehlQo06yhKalw3xfYIMUXXd2XqoUknR13MpJLFpO
6CXVzowu0N0Wg4/ifQZ7dDwjl/07TvlKCe13hsITiUUMUY5k2HDWP+t23nz9NaXASmsxSfM4jjJV
ilaZs8WOqb/MxkI7o7z67tDzM8L6SueIYp6GmlMk70yfhPUgBezSXSugAji0NgsrL9N08lKuwNNn
LtPli1Kleu1FGU1JtyFXrGzD+Z5bh9GQzF8Tm30n1/8gUqWKGBUWrFuCCLToKEwnT4nP9en4G+3K
2pCU5F9NbAPEpMr17EOcDdXnEch8dvS2KvHDUSrgpl96dWt70iCsrCQX2rxThjE4TlLKvtNr9eHX
Pn3lmqjI2oDFXz3v1AkRpqH18kGWi+jXdBhr81ORR3Kg0rl6N8WlvJFbJd/SAEz5NVHP2uU0rUUh
2yk/e6GIDMtHU7dUuvDE4RmJ/9/sybXLqbS0WKytYdpRsP8sp73TVfndr037artzz9AK+qHOO7bi
x1iIDZ2ki19cMKu9XlZdBzV2KQAmZkpfTlXZ8BjFrzlxrP1NR1gVRinH847uf/GxCKp6W836r7Wo
sdbupslcphEJxrSrmjr6YpZ1elNrRfhnc4T/fhn/J/ha3P4Rkpp//y9/finKqY7g7az++O93RcZ/
/7t8z//9N6ff8e/d1+L6OfvarP/RyffwuX+O6z23zyd/oL4NQn7Xfa2n+69Nl7bfP5+fcPmX/69f
/K+v3z/l3VR+/ddvL6QA7fJpBK/8tz+/dPjyr9+URSX83z9+/p9fXB7gX79dPadfov5r8+pbvj43
7b9+s7TfTcNCXQndR9YMZVFBDl+/f0X93YTRK8uqIqxFcMNqypEghHzT77LQNF3wi6nqqrlYGDRF
t3xJkn+3ZI4TvtPQ+UZT4CT7nx/u5PX89br+K++y2yLK2+Zfv50K6ywdcpnOKMKWBZwJsbYNj6aR
6kPTyvDL74V5D/kkhxxRpRiPpZqL5V10VMQ/OjcY01Y0RSVoK7ZYHnClyaV0GuaFCGSvrXL4H6no
3ClXzyl+rdPg8ucwumHIqFhVxfx+pP5wTCl+CeF2QKxgQCZVLY00eY/ma2w2VF316GORPCXpvtTd
Jr2o5g13WuBHOaGjGVDboXqUFCrtF2ZKHclDDNK2bqtAZIG27No68LIL848kqIFWVLgkaqnCf5tM
cuxL5Xq0XKvYDP2xnByY+jDQNHzwMzd+Tr5oz6LYYZEnSRtZ9ZqZQo03vUwvsKvawYuDrR72DrSx
aD5a4jIPHmYpwIdvo5demWysfp/Mnu/+sGj/XBdvrgPeiWqZMqZQJtDNukf7QHVNVnrWQaXOAzjZ
vAkHgR4g7u8TI41dGLyjO83mP4rSf7wj3YLxSPN504Sge+oSgQku96qAYeWwIB3EpQmaW1OeUUJ+
Txr+yp7+GMZSVR5MQ2Kgrg1r+kadxkr3ZywcDj1+Jpan57uwuRogrxX9i246JdC4WT9n+fsmvVaM
mwxoroypAx+hEc4UTaDVHRQ4wq493tbiiRYnbi7fWOqFYh2j+iZCJ4hF7WEcPk7aI8UuKAQfg+56
hCmUn9k/P30cW6Y1D1OnLrvodNbqKbTGzIqR9Sz08psC2paVxtswuByAMwp855O43Rlm6lr96MEW
dIzhlqKSa7GS5X1h77ryBrZ6WB3T+dmIvkkhbFoEahbcgObRDC4RU23K4ZBUKAahw11zxTeAp5N6
9Ibkzuy2keCe253Jck8df/54TbRwkYmFLEJl7cMTNLM/Dok5e2lvAFJU8zYa7dFL8NRy/A40Xq30
M+teWRLo9dLAZdQQBkFahUlxOpdYVWZhrhpQAXT1SkTPKQqG69DQLwdqio5Umaj3km5fCMJhV2rh
zp7PmQecprrfH1u3dNM0DcMUPPc6ZdG4r8H5HNHZ5Tpkw0uNolw25i/DhPb/7X3+s7HoBaax05ft
vjYJ1iWw9bwhgNiRP3ljB9JmWVv60YS8b/mcjneZvNXkcopx9AkWqqysPQOnEt6EajCQ2mqXRVzV
DixKCHRQTJwprd9TgnPhxmzs2D6z5X8S/BnZ0gXHN4essVIScyerkqo1eMQ4zJ1Bb+Pd1Jv/rAH8
9zfHwS5IfxVFVoz1gtU7Wc2Bu4grbVA7XV4FG58+UWdyfOVUrfznMBg6c5ZpgMDfT7ofTrIk0opc
6+TZE/TOg3aO4qNDSNQpgijT2vAybigzGS4CBJS17XAmSL/KEWzFoJiu6wROCCdrT+AZHmWrm/3M
rXLmVcnPVStGT576cWPT1eQiMCKPFXxm1J8EA0MhO1BsXWbUdWaCCEi3DOB8GLJjsgtVZYZuGW/k
6Nn0e1BxaGpn0vqfjkhUtWRVlW153bo6USr0PmM5e3HRUfxVBoJ46FtQVDIFAkkSOXMszllS/mRD
GppmIfVYFpJYu+mgximath8nCAc3Rr2wac3JgKRefMPB9sx17qdj6Rb7QQg249pcx9eHUEoSxgIK
2w5TJG2KkdqMGc8l5XblzBb82WiMJEPRlFWizRJ5f1i1EKvSIGWBeEn32E8q1PEZqZA69YGzlHvf
jms/2e9wrphHFSb/EkhPB9PkYOSerRBpIsjr6igNrpEiGH97lNePpMqapWgG8VrW1LURJjKjIZAF
o/hJr29AV/s++TwhEtCp/Zw5mV7FToEcRdeFbtNLR+d0On0iGjNpwMeW7Amd4w9Ky7DvuiB0kQ+/
nxpKJLVCERMJSmOGZ8yXvjsYn8RtxjZR5qqWRbpEZDsdO5ymsqMAuSQY0ctcL3zOLHVHfUg9mrm7
iQzuNKmbLhyyLcBp7dVz81hF6BPfnu9XO5KfQ8hQrwzs5slMV2/VX7wYmqGWvWFuv1BYKzalrO8m
P9kl8OLQPNNS6+0Rf/ropKMkAia3IUNfHcZxZc+4enayp0HgdKiCeEMl7syqhdkt6DBsReodvLQB
MmNlO53Qv+W9ANGdznVyW0F+RH3OFaae2x+CTVMXq2uSLNmKYlG/9aJkxpQwgxsXqNKFHFfS+8o2
biYE2k5qa/aWLj7vxnGAiirbF4YIryW9D88kna8OAS6cXBJVg0ClE4+Xr/+wmxFvddGsxLM3CSTM
CUVjorFb5fAVh9p0JjW8yMrw29tv47sfx+lCtGRdqDrvXscrfG3YpS52D2lkT55M1arLvvVcEILg
Q1F+Zc84YjAczd9CFUVX25hIlhDiXevJtdx8Svv3XXdQpU+huI4qyl+lcxfdGBfpsA8GgcIPAduu
gwdlfFV1D068bqNSevBDb1I2pXoogvfx9LEPv2X23ZBcjecaWsDWYsbWz7YEElNTVZLntQnQLJkK
fWyY0bje6/KFxO3TMr5M9i1SwG3dfKxyi9LdjT+9K9Ij6v1uemcnx6Hc0hrBq4zrenivBFQxqju9
qxADfjC7XWt9sMt9zrW2oE+GAwWhqnbGIbOduvfK1JUQhEou2lfzNqAtRXsoGrxLtn58SLVLVnbe
3UnBFzW9wmRBK5+L/Eofth/HBLboBl1lZ95pqCVDT/swfkzVbdc+9eFDml6r7d7oLqG+mwgPPhvh
hzH60M9Qs78F4cOsH7R4i+BCdE5mOIO/me5x8AlmRx72udxC8rpt6yPumUr1WIg9gp8KNv9LHLtZ
dJ/7myjYJXBEY099tCInl2/D+Zp0PA15jm0zb0TpWQIevGNoxzK4sw23ybd5HqBpe7T8hwqtnnVp
9TvSF8mGQn0JydyprKNd02Bp339scH0xnSSEr+cFhde/KJcGpL7uRla3NCKbUCjh8y5dxOI6nl5M
5Tb0ESm2ELo+Z+HnMd+gF87LK3ne6/XWAjBFLg+VB2qX9iybV9UhsR0cmS3IDeOxaveK4fn6YYyQ
Zpw54V8HTG5PuL3SkBeeClfe011Kj0YB2E/SFBb4vChKfCQlRPEkZU99nKquTVw/cya+OnkFLSHI
fw0bSAfB3eoClfhKUdfjkuPzGzfre92xU/lce+e1Zc8SDsl8af5uqzInk7J2N6+i0agmyZq8AdZz
yb3FNdU7zXdy3ZlfoP3b8qeyfjd196P+hVZgDfTLvtnbeLWqCEIbT4HJiqC2RFePpncjlfs22hh0
pcbjSw1dpfFM+wP2D1v4u33/IbzTEse/l47wxUrfKTbhHZcWyG44+czH9jK4sK4y1QnNbXhsr1rD
g7dFK5+5csUO0tx19aBaTp265uTmEb1oneIOSKEQLpZlwXWfXpYd9vhbkTkHGCk55OqXvn1nRw9U
JJzp27wN5A1SWQTIUuGx6Utu8RMcpyFK0bQ+lfMLBF7DPzaGq/SePV1HDYXGrQg+1PV1Ge7BpgUS
ov4BRABta4u3zIiLltcPV1rszTlbxMHYXrcvmuaj4U4tdhtPRfqY6SPmthEqrk92pqPnHi6obDk9
ajJTetbtvV7eaLB0WzP36uq2zy6Kbm9BVp6+vB37X+Va3BlljhogSt1c/n+6lNuiTa0KtpQ3QF70
jKh/MWoKmpKhH2d/8s9kGj8bTVE4Y+BO2Nw5VhmPauZosvRh8nKI6JCRYM9UKrLjxle8HD3d28/2
+kYH5AsWZQsoB+zYtS95ncCy14Jp8mbIBdgzQ+cPYANskSBc6R0rz0yscWvDy/Eb5UHUuvGP+il9
302kyeSyhoIdrvkdFvnhOI8tpLtdwvOOs+A4TzFaylXRnMmmfjKr2CtqqilboNVYrJy+QzUVvQZv
hcuNZWxT5GVu1+cVICrtXyx7Vs9M6+scZRkLHGfpMAHmsMqYEOqIrIPb6mFGjcBNuhAyCNei8MAU
xfNzgxPWDsszMXf9kLZCfsJlgHQNIJPfnT4kQgX6AY5979Hj92NZDLUr21fq/JlCpXTmAdd3AoZi
GJWUWCMj1ta9heJ+zANzKECcFQGxcd6Uia05ZiUekWPj40J3qtqztGjavr1e18fKAtjbPBqwvUbq
t+54okiQZXCYarzYJwhCOY+dTMF8wELI5FqDBxH8nKn7qy0C6ACRCQWGSQbMrXx1fdRCWcH/0gLz
NkrzosMjXe4jDN4nd+qkZDPneBYgjt91XXWAia78w6XL8ILbjw3kQuLJHez0rUapFBRSIgpPpBUI
KC5xXUFGU0/AAO0s7t+e4NdryKDaw/kJjkSauz63kRiYKBfikmAfdBtZzx27wqQohmS2GVqU6m8P
9+p98oHsEUvjVdIBXawerjR7eI1Iuz3ZHjHyUiu2ow/fE6e00K3L7hv2x2cr1UsI/THfxQONhAQo
gNTcApZb7RNMIiQFNdHiPnI7R1vEgBvZv7TrR6vSbrpagrdKHjfgUZlvbTG5ZXmQMRJA4CjdzsMn
/MFnaR+iy5U/hchGlHIrFVvK4HRpvOywASgvoWhtBsFFtHdwI8IIAOeK20555DOQsfMBBl24yHjT
ZPlWKcscxb+cz5kLv3qXPCce8hrpEHgZBbrTlWP3yJ0mGuJ5U1k/+BDEsUyAkEQzwh7aS3nOhvlV
TABZYdEsxQ1BP4t1s7RxKCdzDLFP45j2pg5vvbASiFtKdYPq+RtuC8gz5Oi2z/Xbt1fRT0dWGJ6U
Ew3MuqH0rESm0mJb6E1x8jWE3LqxBsOAfxVKOyGT2zSza8sbdRZnBn49wzwyMB04Nkc2rbdOZ7hT
o6TRqjiidijvJjnoQLMtrkAY+7q0nT8T31+VCGzmlnlFAQEiAhK62i2pMUCGRjnoFWlD+ajx6to0
9zjLHYzBnK4L5Fm56PNryleBZ6ZNgSnZOSTkO2B9uns4tKlSggHzs1AiOX1mrbSMEZem0dMUWhGk
h0qWnKB/RLHpqarkdHqEWOEx28tK8K7HcC2l7hkdoK7v8vTAgp+LbosD4xHB6pQ8Z8WlJGBhLdzT
MHDZIPlDSL3IbreyeSvwQyxgSR+yZEv/XMQVldfGW796piSiokHAAKNBKcnohQuXErOFw5y+H6Jt
izsVQcHRSga79PnosCVD/MdVG14JzHPAcOq6YBJiNRs9pOIAZmoPOIy8d0Q9Z2TtMeV64LSl4g65
jHCxMLw6MO6Ktqmw0AjPueuus43lvkMORWlf1sig1p1TZMiZbTWToCt9in4/kjejLaF5em+NVuBG
9bSZYdC+veVer3wOYcM21O/VWuLo6SpIbVQNbV113oyjK2yUAkg6CtxAB6xAavX2YJQW+LiTRacB
QAHhQlxgWA6o0+GGvKsXZUfryXfaS3FPbJHfGxp3mk0S3PmW508Qm1zpBZIxtQij9orusgeKWdiJ
LrI1Oo7Ij/MxOMAJVdDU+TeV8YVfu/GpEzc0tYmrna1scVAgYI94pj4vkgWWkOSqWKXqhxKBieEs
+nb1vpg+jvo+gbISCIBrFp6byS7XFX4tF4cX16xw03P0xbPFi0NPVMAkYAIbQ3WtyrNzz+r2Y+s1
wku0vRTtGgCGcJtKe/o5+zEeas6SC/u02HbyW+1mvm0Har9O+s56UloHXkCYuJO0V/I9PhNC3+nB
l9zGmHIHIjxfCy5avUtVAqhJfcBepTD3WGal4ho9PQTbGlFSzZF+KJsthuS5vJ/m63J2ocRXYtcE
MAh3+rQV+W5Wd1N7SPKtEbgovuJP6I614EL5WCKQxxrvUr0ePwzfsqP5Cefxy/xrBfqBXUBg3AS2
M0yXkHadrt8m2qM/vdTVY5m8RNldJrlczpXbMsDc80IWnhR5puyKL+HVfCZCvzoaloWjUjQSMhkr
tbHThSOlyqRnPnaVcoOJZSMQeWkWUIvWwCwZtRBZF/T4yMI6VabGejizcH+6bqk5sHgXDHsNnaKB
HG21U1pvMa8oanw+gRCHqd9JTYzEYDKosPSJ7CQ+TohDn2VnjoxX25THNynQg8RYOvZCqxRA4YFj
/HxYalJzkYUhPi5VRxfFCqwiP+e8/SoOkZIDvxicTfISjlYxwY5Cq7Ua6M+xXgd7SL1X4ObbcjLg
nEzpc9CyGNBJnrN1XzWT5Lm+jwuFx+ZcpHPXKjhkSK7qejDbRWHs7xQsUGFVqDS+T2k7RNTOjpGh
LcwEbFMQTN+0qWlspD6Cud+RqmSkaZsiDY/zADqTd+rXjEa8F+RtOIbhQh9ukf2A+kWt77Z+Ppy5
Sr2eNVIIFueS3Osy1KfTFTpTA+wlMVReL1XHGjdLCmMu7guUcZsUltBQPA3xmUv3q7RbY0zVAENf
alT4Tp2OaSLXa0TTVqRp1bybjXFnmt1FX6lHyisYWUzZORLU64UIswGEWagKOgyKCKcj9rhVAmxA
VAKOaC9S6XO6+IgNnXQ9TNW7t3fd6xldKjSQu5ZlqIh178SoKPrGiurCkziLdpUMRmbh8iXj1BRb
nZcHQlyQFufbt4d9PamsPVnhBFZtEwByuXb8gGSIqBUmtgI5aRDuJo3SYAcgy7vUR2SQKvKHJEZz
/faQrzNCjQWzIJEUqCkIrrtr5UajGHiHFB5ab82hMpMQRUAazbnzD7kqRcBj6XCR4NvgtHQDRPs4
hC4eI/84zGJ4tHCnuKYKHaHN6bN3ZaKZSYVaXU6Qd7QGUlxkYZDbMtevBjz4WMKjGXqjMd+9PQWv
F9bpyKtZj4e5s5DYMLLlWSPm272IsDJv8M8JzvUwe32YnI612jYI01SLcIZWopI+TTZX/bDD1A4B
rNZez+2lrmIZrBgU595+xmX2TrMfxiWsEgoo98LDPJ3dLMoNUXYh0FyAKr+bms6NpTz4p0CDJvBS
NbhicFDAVVxt0QBadYB1cY5nlZK7kWx6CNacpg4iF7n7OQrAT5auoI0TfEhuqVTM10dTTG8zMWO/
7cVj+hKZybcCKe3UK/7VwMlR+NWmIKcOU8s6UA8M9hQoD29Pq/r6dF5+BIMAqOnCgG94Oq9BTQmR
wzH3iv5TGS4gd26FVNPj/NIvMbSW6z46Fug8nVZXnjFnk3AVwL4xnH2HdtrDZQ2wgW+XWW+6zujo
aUHOaYcZRkRSHjtNmJ85zl9HNn5gS12IIUsRYn336hDnagpkVS+MJfyYKlcJ9HJr1gmWktMWpGpw
jKhWzpxQr7aYTtUXNAiKLEC4sW6MY0t+BjckTnCHivptUcafpGHEJMV60jD2+JXBNBJ9FWyRa80q
kiA501v6XeEdFmGspYiESkOifOzKcodf86e3V8DrJ4O1KEC9TeBn9RUBGDaRPNQhZYgxqD8jYM33
pS12XUYTLKUyz7y8nw228MDIRbUFb189GXaNuDKiWfOALvc27esNWlc4WMpkzhida/366jDSiRVg
++Rji+5xvbsmaYRqplDwqYD0txYiW3J7+znv0TJmVn/A9sE8E6WUc2OuQHYpo4TSYzXj2T6MhN5M
dkVptki0O/lDR88HkAuKy5WyTRQTU7qw3gehKi4SUnc3T58wm0awN0r60fKxb8q1cz0EX+0e5oQS
PjgNZRwTN73T7T5OnU/80yOPW4DkdamW0kD9c1X4O0ymJk8k4a2dDuWZKLO81pPgDeVGXyB5hl3u
sKtRs9GsNSzSEGKykbBynz8r4iz0/724+dcoNmiQZlrw54Gql4W85jjZMIICVfUjL0nDcisvHVoh
tzc4wA13DX/1GYPRO5HQdnbC9MjrhPKlSboPkz4fw3CCAj4g6lLD8JnAWx5Q1dF9QdEemlr7Z02D
//hJbfa1yk6A8L6OJmiDUY1LYQwqaV5pIrumD0lOrhvEh5I7rtCwwQ4uI3PSz5GJTt8EI6ug54Dp
lH80+zWSHuaB3lEJYk9ELa6DZoAec9rXVZri8F2rOxmucmPA88VGM9pMmBVG+LkVB6zK6k/BML9/
O/isCgvffx5TgJ8sxzqMxnXPrhEHAUuuk9iLdMP0kB5D/fCkwKpx6gVtDwrsLFrxAT6M7GSLgf3b
459u1z+HBzSif4xMlrzmNUZ+J/c9Zrle38A1wG76nTQ2UPzl26oRodP00jnl4+kG/M+I3NIMSqna
q4sarR1RueuY37QVlitlLsabSHNnupp6Rjhp+6q3DppvGX8E3n8kBbqKXmoa1Hxr10KfE23QTfk1
f2jrr1/bq+dy/S//P5QEaRxcIBp/Lwp6KOvnNp3+C/fC5/xL86M26M/v/UMdRB+N33WSFVzZOQ0h
fJH8/aEOQqv3O2pxQiYQNwfJUv76Ux3EV3SuHXwTsVRjN5N7/6kOMn9fRBx8Dp543AcoKP0TbdBq
p0gqGDsk0Vc3OawqtX7SO1ZFfUFb2xdfNb1M9R9zRaGfcEHfmuJCDDddILwfZun2j8D5owrl9Kz+
a8Dl73+4w2VF3qdqo46HWda8qhc7tcNY2Z6j99FUfn57jBWv7q9BmLYfB5EDZUCEHkyHpLsfsJPS
89YbiABBEGzw7vHtELGyesTcEzC3Ru+TO5ihnXnC7xnAXyfGX6MvUfKHR0zNTJkiPZEOcjzsCprx
pL7kFhiPKICVVnkrY1XCA0PUCOFxZ5d5tj/z3Avm9rORV/mBJqRI4CgFPcTWd3axa+voYPQLj246
Eotu6Vh/tBLTw6HA9cdzl7e/XUTq6QMnehVUhl0Vhwm3zZvuGufNJ1iD+XtUhuduaqcR7q9JXR75
h0mVaA7QNjPmEPQ79UpdeIoYdlN9E8BP7wrhYe957v0ts/WzWVwuNT8MhUuWLKphHA+Dae/mCUNi
+jJhvEANJbpNDVwQ/Hl3mfXHLn9naLQQyOoziezq6vafp7TXmg3ah2AhowztAZuUXS+DSls72h/u
abnlGFz8y4YZ1Y+VbXohQrO3l81y/Xz9vHS7OH1eW+DHLVszMLQqOyWMSU2mrVGv7yjZe/ro7/xZ
xVNK37093N8+5HJs/jC/vUFrkqq1ccv4UD7QIAUT4NFNTcd/qq98vGTPrsufbwd7XTpK/DrGM4aW
XwIH/UJ7x60bnBQTXJbPTEQLaCAl0ec71h7lswGO9PBv5nMVfQySr2nAKuHQbk1E8++VD/lVEV6F
D1Flb8Pb/KBeDJ3lJLPbQ0D0zYvQSa/zKyhs4xG70xefRuvhxlcv+svk2sDA/n18a0jP/SW9ZRxi
ZaBdVc/FdXGfdhusXTbQPo0rzO9dOhPw13dxfGiv7FJ5SmkUMz5RtHNebDwawAFoCLNvtQt6fAts
iKOP7X1/39hXykZxi0ssk+mSc4g30944SEd/Oozb0dNdeLfooC+KTYu5kjcdcvqZbP3mJYT71uyj
7KLd19fi/ruxMb4z47vsXtp2N9UtDnB5dKf7n+Mn7TLY2f2u2gfHYk+DFGUzb+LqS3q3tAvDqf+z
jilffi1dDJE37updvrPiY7dvfi0yon49XXPKkAn6BU3qAfK1Y7XCG/Rob7V+5Zh9fGsVNm06NC/r
Vcfm9xEuaGcW+/LSf7a5ViFZ0gbMS0dZPXTL9pVp06QIrwa+89VPoR+hSfTdpv4UKYrjE1b6trzN
aOg4+YbTnt3hKyLyX3FlHaFNbL1mtfcPtn6UNXCXTIBy2R72ef+HvfNajhvLtu2vnB+AAtgwG3i8
6Q3JpCelF4QoA282PPD1d0BV3S1li2IUn+6JuE8VElVgJoDt1ppzjgNWPGJY0gWQ1ae0148+/Oh1
YQeHiagkra5JkcKVUJeGTkg1tceuXwyII6nkCwJ4wCf02rYNOm+vInXL2bQKvGTRBqI79K4RbQDo
rRVaJdbEdoXQ7qRpOjVUAFoL0RgXJIPXeBazhV0TzA+Sj/C0JzlGvGzjA9mKaGddQkYJn1l27fiR
gK5TPYTLuEmDRRpY14NhXwJrWLkxmGIzg+aj0Ebki1jK7CpEbKdhuc2i8K4I611g1Ih7DFrnMlEb
ksgwxRFEDrnk5EHVaMqXwP1kNG/0Al7ZhpCJ+OtLF6NBTC1QUns/2sXqmYzhF1fTV0PUXkuCUcJp
3Tjl7eheuhOpezxx5uE3FrHX5vSzNQzqh97ZSe7voc+8hCi54W2uIpMtAL3cKJDHglexqcy35vTf
r5n/1WOxKpcKi575e5Vv+Wo2Kc0lL/m8apJieks8OMyDW9AITO/BTkr5xvd8Ze/hnrfmJ7Ils4Fw
zD3Zadd50qLOxiWXmquwdFdeXB45f3f2TV7cvjGgX/umZ6uXRQQlJIgqPuT7kjZHWlcPSKl280ON
i2CdaJddlV7bBiu1I45TcPDeKHf8fgcEUvPXtwmATJsQahYfOtc7Kkus9Kg71p7GTmA8lvx53ga9
8SV/rd/+e74477QUep+6TRrhjRiR4Pv6wbXvrdhhWEMzcHJ2RhER9+BKwvStrc88Ff1monTPZuhh
qqscfZ6xp5N11KIJ9MUt2rBVFqJnNowjCiSyyOSJ8uXW5qMkIwqQP3/dv9zhv/vlZ7O0VY+OmRIj
sh+6Y9J7Oz8l+5PFIS4alGMDgb5moT9aKVNUkjQXeZgcs9Q7ZRU+huoqn4bjlPb7VPkf8cHCLl5S
X92aHtYDYBNasxPOxq1p0h9IXSyK4zgxFUFB32g8PUQR9D1DDCqj2I0cSQQ7A1djltUHZtldyJP1
/aUCkpM74bxwA2Ajr/rWnLCIvFjpdckmMdyCma+8fe7uAn03yN1U7dAV68O62DErIoFw2NBpJGT5
xzF5NsVVnx1969m2bltx74GasL431mOW3xndNjG3nfzeNTuJCqre6/YGwnSW7PRsawzzh67DTTXQ
CIY6sAuDfWDvbVISy00sskWMnd43SFEsxQXhmhxEOiIGZa7tYtM8JVV7H4vqwiyokfnTlREkR69U
+9YzIbYRRiWGpUkRPGm9fReswk5dAejZAya7c6pm245E60xXlvtkOg9dkRMrM+7I8V3WDPemtI4x
yPrQi7ahO3w16E9Jd7zz0pB2oel+J43mdqzdB6u5wsGwN1PnHtDcZW5mXxovPMpouDUsMhHqcD+C
2gjTahWgjA8Rgxj0NgE2fek1TFjscjKscGWcf550+H005m+wLm3HiSJnbBFqG29RXcJy4GZoNTF9
satfkHx6HytJYP/CTr+FER4DksRq9an2v0fBrmpJesMPP5JaafaXIOHXsV1t9cKe1mne4zRxdirg
UDd4y2GiiZS4h94UewCz60xM16NClQIZoCt7WHiAhJ2DitKjW7o3cyU4b4a1gttIXtu6hFkRsNyE
YtfVxV0KiDBG1RwbFtsTfe97mN7k1h/UfGtOnCnvm+SJvOPZzsmZQLYuW6X4FmrslxJmc5DrGLLK
vbTafVrWl06qr8c4BgpLiNsYud8sMdy1JQyAflkAzoRmWiEmzpzLbtwJHZZdYN0mg3XZjs4d/KMX
dxoW05zppotdOBcPbfuCMrczXivAoLGybzq9vxDunEPoUEtttzb1CjMzdhqJzrYlSJl3d2RIZqO+
tm376DbqGLfJOhQftdJn/A43IflsC7bbftylCyuJPltevQmAlkx1uzD1Z2bWOTcaS8e14URvrZOv
zXLz3/909jFGBP6FwK6mxj0gu52rulWqVesoJK1zPm5+z+JZBMGWypkOwVun5x8qgN9NcGdbEemn
kyVrs9vTyF36gX8ZNAzwjGYTpHuzxfNUp0urRktUXtUkMhQZelafoGaC4Zw79cNZgq0pUFjLnKVe
6kTHEBeRN2vSQpeFv4tbdpAGCi2TTAc3JlA3WVj5fZ1/1HV2O1+jXqw93970hsUaCZfR1bY+LJEZ
bzC0BLWIcdF7N0F3Xea3iYQg4aqlvId2vXxjkn/lWHbu4AdRMpE8HCR7k5gAkR/99JCK+1z/yAoD
thBkAgg4QmgXHfknw3hdk0fpsWfVHfTKBBQNez1H3gJRBWdR2dDkEOYFO7erjEbWTZi8pQP9cTz9
zbM6bxNTIQwny06qPcGl8O2g9mmoq4J+m1fPjXWre1cVtE+JiTARN5UwLlwo5kneXIDD3pB3DyiV
cn95HYnLLjz2vGTimMKfUSW3OQQKSwQsrvcqfTYbXreXVpVLlfp0/2bcpiRHwcHxqZYBwmbHzzdE
+BDCGK4mquSFIn1UW9cwgBwbwhIzhiruEeISEkdqOe0Q80uafZ+PADaCs6hBIohAMAkkuDsC1WnF
uZWO1aXjFn7W+k/4GqEVXJSoiYU23jREKgjkWqK6SZp9Gu5FfLJw5zgTvLyaCQ4wOU23i+KJBNxN
IVz048EqghGsem85xvUm5/KVADTpA7aGo+U1HyEoLTJ5b7F6W8OLZNJt4bP8+bX6ob363dM6q55o
Mg/MBC3KPr4A7rgt8glFinCuR+htQQIqO9nbzV0bPwLMg5T4UeEuI8UcoPdqBNQztYSiN/W91QKo
TI9xsKohLlbxj0PWoZfjna3oNCkiharq0iQTsk3IY0FtNXo+kKbq5CX5RRyhxfGJpXTEnrx8LIjd
KkQIZ46UD6h29g3J8qR9qg7jIlajGPPmlGZ0BuUOfzV5rKyrdr6e4MOhMgUyhbwZugjJrW/sseQr
+2Z5vm/2KwNNlF/t7fSjT8p2opxLFu+j3qFiCZpd6g5XKvJuRGt9LTVgK/qWsMtLwYMjB/jKrNS+
c9SNUe0tXvN41E6Tg/y4Sh7q0HoSWb13gmbdNvCUyGIGo0Pi63yI7gh4yj86dXXRB8PR1YqdCVlB
Tz+3MCg91tIpSFbDqG2Ju1iHvI1jrp20VJ3K3tkHgEBChW+ibXfG+MkqqPZNFeCgYu00w2VJLs4Y
lTuEa9uMFFyd/yrdWXeVs4WKu4ofkeWsnfnEXJA9Wy66yl7yJ0dG6wmMRmK7q6FyOfm/NXkYr8xy
c57YzwtMEZC3Azc0PETKWbnwNagZ3uCuoWjZHcfmRH4tIafutoRVRhfqIfNNvObQaY3mWo3e9u2y
4o8Iwd+NjLM62DR2xFC4cCDd2EObXplHfTzVY2FQzhxT6l/ti5mmF6ns79l+783prtkHiXu0ScLm
gSw81dxUROwSv4WwgOzQpzF9mJoYJyZlhT57ydppT1n/ILwFIfDsQd3mdiqK+IBjYCG8XW/vm+SN
qIvXDvPnySyytGzZ9KmzV75FbSx8NqlolQ5ejKVlrbrYOcK9fkRDdiyGo2Nq6Lbxav95knn1l5+d
T5JJGZFbzc07CsKjIVYqd4+QBT9nVktQO0rMsTuaoFbnx+jF6bHisWqW/dbvf+U8KM+2LSnMOdLO
A7mPM3mqSv9oKozNbXLtx9T4SRT6Ubvq7eupiB///J1fqWCc99urREMKOIzgEjjW5jSLXPd6PtfP
lZOUrQlxb4vUfu/TPauX6JHeuCSckA3tqAeHuRnoyKa0v4rQO9rufRaB7bBRvYbVtWaPRxlOR5tz
0J+/6isn+/Ngqk7lhmcCpCMdnpJc5myn9mp0wLHyNevE35KF9db+cz5N/2ZMOmerleimMZwazolq
PBm9uYrd7EHnO853Vmu1bfW9Vi60mpilsgbyHjmsA2xN47e85K9V/88lYTnRjI1pTu4+YbXMCGSI
R3OGz2wc7qfiHjeI40XqLnu2Hgkf68/3+NXfezYxpmlnVL01unsU22zsCU9wYJM/1kKywZmOBrfe
ybXVUCbXqnjzfr/2aM/mQC/CamTTwd0PODhQOO/q/NEdKQzE1N80G8yVsUuxr9N+iNvgkLvWzRA8
g7j91JrxdUA92qzgpfhvNbdeGVXn4i9QNhDRWs7WZSo+k4S9ri2bHHV7m0DLKDL9WGnj0fDtt963
VyYO52ziQrBKF7krvX0v4heX1mPmVAfSD+f5yjXDtYjsVVE8RRyG3/mcz6aq2g4CW3N5w21GTmTp
K2GXK7N/9gN3BRr2uidzyS2fldzqWvC+uepccZOFrU0mi6exY++OyDyPMd2ylhE8T4tuLo86zUqD
VfeN7/jaXT2brWCXpWmVWNqeBKnjPGEUjNNhMlm9x6OogEJbBKnXxspGrv/jd/4jqcf926mvr6pB
/h/UeMw+ytcFHtv2c/azqmP+139LOizrAy1Qz0baSu7cj0DBvyUd/ASbGGYD1ntDMOj/JeiYM2J/
CHMs5Ba2LbjY34IOw/ww5wQg3Ycyb2EnFf9E0GH9us2eZSYeXs0fH+6HE+Fs4AW6a+iiD7IT4YaE
TWRsYH2kZi9GV7HhDMwuf4og/Hq0QvR030+9WstiMIO1F8d2w4FhrHYcIKORtM61apLgNvM87dbU
R5gjmSeexoFNumHX/qeg6GkYlUBPW5VQWCMuDmIkaKwxsR4CbWhxInbarSYULYjBHx4MaOC0nKAh
XISVVF98fdi4SdfcREMCNlVUVifXwuoKIrDsyT1koiSUvmjoFBP5pS7wXAj3r/niH73Xr760/6sl
TPgn//R+35EW/D/rtm4+A8Osf37Tf/yPf73qmiM+kJGFPsjGgiBNa/YH/vWua475AVskcnb8LnPM
hM5a86/XXX6YLTBi5q5jQkcI/J/XXSJtwrM1m8dIPJubY/8g2/iHQP8/+xl7ljlarkuK4GxdRDN1
9rpnsHqSGNHSqlS+XI7Sxy34OYBJvsu9tgMUhgbwMJpVRIszs8GQOXfChkxiZfoqjoeM8oH1zB4A
6+skX4I0yLZVWl8bvY6ro9BWrizuhG/qWzPubyAcLJs4Hpf/fGr9oz7u19ew+1Y1bfXtfxDS1f+z
afOvPMAi/1+gqfvjdPt/quxbHn3++T3894RrOR8c0zTn1BadRFyavv96CS3zA9JnfAakJzhztjXP
/+930DI+8HLOIdSkn1AGns8uf0+5pvthTpzE0qYz5c6213/yDqLUn/cW/3kLCUci/xSnGa5tkknm
ifzXw3fl1PDyZBuv3SqPNkFdhivMTN26nELJKdEJlrYygV5Hsnkw+8zdisz5hJwawGtySWCjsxzk
YzbF+2Asn8zROdRhcJSAYpPK2NGt3RWl2vV9ZC1Gc7A2g+UDa8uzxwSgzTGJy30COajOPH8JmMRB
IhWln8zMa670oN7IdLrxndLHgwGXeEiMS30IPhtJJNZ2VYAXISI2tHFVDHJ4gYyIu5VgjKWGkpRE
6+xOAauKYgiKU1s/aiNeZKvs+72yY3EdVgZJpdN02zT2DMSNLyMrd2+dOGtv+phQZV016XroamM3
VAqDLYaOGnzvqS3uar94mGMwTEvTb0QSNItc4e0F4thRxPMwyEQZ5/i42MS+SbJT5XgPtV6eghle
7WXJVdmazY6syXIDZyd9qTt9gyg63neyBWeTtTUVQ2CBmRbte4LeFDkZS8NM6yXxfxedIHyjNWqY
Com3gS7WbPE4xVQIg/ZYJR69LPehtrR1LzNaEHX8MIyiIs+pM25E3Tprzww8MpMG4i6129r/WADQ
WlSQjxcdHRDOlHKlN+O+meRTqdXfTMF0lOPIX5IBa61Uma96SXNHJ8W5N5/zrCPLLJw++ZLsvSxN
w8VQAvvN7fZORHSBZI6WmHISWRoU7Ba2lpI9Jhv9mXm6mUukD5570t3wamy6lZPUz3np3RJicPAM
v99VBD47DRQ9q7YqZIE+LmW4zc2oV0urZxM+YQF/7FLXu6prPSemu/yUGU3/QtOi3uVa+tBV8laj
WTZBvpyusxjJX+FSnM2cEOPDENMB0MSFqAeKj5Kk7VZSg5t8eZFyEkD00hXrINeuIfN+y710m4xU
h8vMOYByqAHK0lNWVXLl6+lS9PmwipP2JdYfMfY+VjgKFyJuu5cw7yGcRkmzGHCl4gLv/ZMI/BST
eKZtEq2vaX2G3WM3juYBwc9I3TOIN1WS3Ja9S0iHmwbXoBfCVdxJUix0AnVbp/e/RSlvTMQOhVqA
uY7iyrwyzZTmJZSj5cSigbN8EqQKVmQoW/54i31fLQI9GzZBmuTG0ncCi+IrdF1PDepLImRy2Rli
bU0R4NcOlru/l5TZLtPaiRik1LNQES+ZvygCWxQ8g+ZmGtryOScNe5laevogO9LqQugcm5RT+XLk
FGH3EGVzM0DUrbW3gN7UJaceUkikym5sMb54VtJfulaRHbqhJvrFiCNS0Brq/HYKTXtTORN6u7El
5FPPpbqMyFtbZL6oH9oIHVYfEPEopZ0/gT/1rms9VMZyDCtn0wOKWMS13X7RIIbuxnAowb6TN35J
5Ml0w4zJOmuw0VjCKowfDM03Tgkk0I4QUR/rfza1sA4L1xlukzDGKJw7/THtZX4rgUaXC9B9ylok
nqpIA+jxxbW+g093mLm6HfnSaxSs/YNH/65d1NK3PqGXjA5tqSrO9OCdehQKk7cCLpbRbjIr83MU
uMFTJcvU3GBUL9a120w0cuOMZkFCdhpZv/Rh3SHb187ggVkrdG9tDHX4mLV8mcmVxqLTde3CScfR
QdDCrceBY1/GruqvBwoqABwlfuJ0APtKTsQL2VQQZ/PGh4jY5h71KwZxq6nkBZ21sQQcR9d70FoS
6oKZfltC0L2E1xVuJrv1xoUmnO6RgltwUdsVdzKY/GQlrUkuTMBsG6MsDD5mP00r06yMY9WiKu74
vntd0dY0p8G5HZReHa3Q7r8pD3PMwpN9uB6r0lnoXj6SrFhq+34UbHtkAwGPcddKpJD5V+CtihNB
21xUAFU3mdGLpaW53gY7iTrmhiZXGVPxleCI/RwAUl5redNvoz4PAqSjdgCmKgaQINLM/6xUMGJT
RTXxKUZKexKC7Rg4t/omSAXIIrtLtz5T3JJQIoItWmJ+QrKRHnC/a+t2Mtq9Y/fDYSoTf5Owrm4r
24LwPIxGBzova+xvmRcbF22Y5J8a5pqJpKooWmWpDdEBtsAy6TgmiNrXuTgAsjAfCR7KnYvGHepL
v9bCFBPtOLeycuHux8yBeFhQ3g9FW6OoaCayqB0S9r0I8DZOW51eF4ywVgsE1smpvigS+sVlFzpH
vZDtkxtG000AlPQm8oPPjY+0Ixi7EsCGWy3zocg3Qxtbq7rUjDVpzPJZJWH9MmpRfB+Y7ngwWyGO
ZKxzdasn9HYk8WdDGaHch0YbMPajpNgp3S43dVmm1xCi3E0B0PTKVv2D7eC5mUNdlyUBT4vRsbIb
tkTU0+K+3w7SalYF2WzLFFfjRdJSgPdBtq/CfpI7HZrZqspcbeeGUmyCpDA/jcTILINgUhvNbNyN
qflPyg3G71ZmZBetyMo1RLAb9Ovdg605+qKu680AZt4omo8+dvtFOXohD2Mzo6gR9ej7yuzuAni7
ANJDckh1yBfuS0ULefLSVYIuLTHyl2KQhwGs8yKy0pXV1AJlPrv6UhZLL4vrlRXQ3MzmwD6tovvn
BPY27JznoDOHReF0NLZhVLt2+0yjgejNoV15rUMLFKjct66ekttc+PFjM4w0AeuofvaR6JZSy0/Z
6GhbmH/mZYIAfJNKK3pyh867HePGXkAatNeFQ4/RikI8oLTND+whbi36TAmMTpMAhK1DPqghtY4O
qjxlVrjJ0DNODMZV0kdiUZAgmTrarZNV/mJQ1m2oWR9HXWue7SD+mGkDWaSpinbIzXdERqKdW7l2
vbGaAFmF669KE6BvPgJFbTLg61NYgnIIvmsqW4UhCzIxX3Bv28Ak/dInq6EGxW7FO9ye2aZ2OMkU
llIkp9jR2s3UPWezcifpX6Is99fJmC97UgsWalTfQOLCJ1G3Q3bXyn7HgeujF+Xr0DSv9C41Fji7
1rBoNxlpKq33dSjG26pKsjU9WGfhMemvOjSeqoK/7pZXLZuuNgK5CnWArroCWdGlmwDvHGvrtqF7
ThLOsHZaYiUi8oGPUZptEn0kHoIGlTbhAhdy/K7XBWoDJ00XqgM/KtKA+EoNwaltyY9Yo9AZOeuc
XfTBRjhkRNl3FQh+2N8BHiWMRIpSXVmmoKw/fB+c8aHVYUEQOTWxNyoXzEFbW7PrC8fOfBg5Jei/
rm6RbjlAXZQg6zMSmLbsVnvWGyMiEqZnuSHMZcopwFFVnLyRqluQTDtNn+xbgqqOZd32y9rybwoq
2gWpN8QVNL0NDNfqbvzIKE6B7eYHu+Z25WVUEGyFur8CQJOFTOguBhEy98TogvcG93Y/aRgqGr8Y
70bRdLzwLZs3YCCprJe9BlDK06PvzZDYK/S3EBDzWIO+UKDc6HPQJwR3sXQ40xOuCXeJWb29BEPV
touJcwgZlkcPrvKu8dCH2l1GUmlCv/SJXDPyqIes39uVmx746NOul625Jw222lZVrmFjMfwHnXxY
wNCePLXkoCxjsKeHSoyk8xDSvnCjjsgkZWpLu6S+HqTE0asiPAE01HdO2ohrJFbdJaY2Dr4k/d0S
4hg+WyxvGwGx95hmGDABULrZRaHprGn5MN5jY1XlWoDmXJYeWB8JhW1ZOrJbDqZPAE44RFdW35F8
Si1qaVVsRmtjBA/tyLj71sOC38ZtPix8NV2rSSVkgYvcuAL+6a7hX8dImH3jWJjo70qVt0tI0OKp
FVNyIVInvqZcTzBE3jRXZWmX60aLMVDYY3wji3hunqfaM1OA+6lNEvs4jOzo4Vi0qJG4Pb2Ye/gE
dPkmW2AQvUQNSaXtAgVx3G6+woPFw+y3oEiMR7fMt3EYrSXK8Cl6otx7cKfvfq+WBNN9R0IFT6hU
xqIV5Vq2ROk1/k7EwaUvmIgT2N8xHlx3oumqufdN1n1jt13vCyM0FtLqP1aWHxFa1JzC5Ho0pp3h
sJ/qinGbqdnialJbWVUIpbZV3+VLHyQhGjGiU+qKdbXrk+7ktBnb/6lbikZdp03XmOvAm1KgaUG/
s0t6GkUaNYc+m3BgxYW7Tgf7uopQ/0srYVnWyeyKw0K77/w09lkYnOCrHiXlXLiaVonTFQW78KTk
BJPJtRlNOAfa0DlFWndv50VqLioNe92iEqb62AoLAVvWDOXMBlcvrYnAyMtJKi6iWj3XdBYHBJ0+
UuV6iLZp3VZITLP+m8goMdZ56fMejH19YWl8tqS0/UutjIdNDAXxsUxkeiFU8QBNvbkTCeoMZWho
MvJgqC9YE1ksgsI9QFDl/Gc4JlrVyfc4mI+WHAdCvJHZoFzXP0d1qwNBCs1mq9BGrDJXLzaO6t3v
g2tpG7e18ONUmhPtEpnVWyh63touk3hb+Wl1kUcJsgK7bLdh1ud72YTFo8b5dmHEhbwjwhPq59RB
kOqabtt4DeLMCN6tylP5oo1NcES1V90KWGSLXljGsUtVWB06O0u3DvPG3qhjc5eMSDNV7zybndi6
OqROggVquZpz8ha1Vrlr5cX9c1c4xS208mndZvBkOdjUNbIeMKqcmLvp8xS4MzkgkeYVXG725ybh
zraVdE81M8VGq+qSbQqMZN8fa7ZxXd5tIqdpF1oz07bKyL0o2H9xYu/LainD9Kl1vG4eocZHzWUf
C7oXRbLmR2ON+McyOZT5ffyQscQdRittD6Gb6V+l32bGAuGadxAs0XCO7ZrkZ4DGVx0o57Vf+da4
rmLHP2RDeumMsvwmVPrNKsmVmirb3CT8cGmmMr9EXtEdkCzH64GMBcBRKbHrpFGNm1xU2j3I3vh7
FHtyqc9c+9x37Y9pkbEYaE16k6etOAq9jtZtoLcPMbVutNW2Q2p1GIOe5nFTg/cTvd56quujhTe1
zsfMmEjvdPs8vnF8thULzxOoddjlLrLepd6U9Okh8e0eBUJj78zO7D+B/mV6oySfJEtuVPMpFOW3
RG/FteoRMBCGqC49b0zWQ8AeJJ5MMmXy0op4EcL+ksxUBK3j+FkE08fO9q8DNNIL6jbHJq1XY9bK
/1+FB144swVn8/frTaZlGOW/1Dznf/53l8m0PlBfmFsaOqGQP1XeAQ5SU6dsSQ9Zx+0/6wb+Lnra
/Ig0KEqUHtlsFh2lfxc9DfcDebezA5ka5T+pd/5OQkArACjhLwojqL8Zq7AXXOt532/MPJG7gnbR
X28CJezf0wpfu/qZQMGQtl8NdHqufW8slj3bfRamKt38dHev/yrJ/uw+fu3qlJZ/VkclHcmaIIVc
ZOizhLKlXNX6Vrl739XPJAYBPFsOa551Qv/uLRotulQtQdjvuzgvyM8ffa5jllIf7JPNpti03Qec
4X8Pv3980+fb9ZMq2Y0rJ8JRYp0IsNsOZnEkEGb1vo991piZkLInqEesk6br97ZPZTXJhvqNi//W
/TO/i3NB/qcP3heOF8tOs05jCeMxTLz2UOlN/okFXm4K17TXaVGYmyyvxS5SxHLIwonfQbadf/eZ
pLpKAsdAr2KdiEWIQFbYu6kTX953184a/JnvlbU/8EDQFWBxZhOHQ/dNMTg35z/dir/MPXxw42wA
64mmlVRWzFOjA+WMpuCUU7x83/g9j4CRGoeVwUjFyR6dL6WaHpzU/Paum2KcDd7GqPCN+bk4TQFP
crL7y7IX4n0zww895U9vUkG9f4z8UJyauLQ2haHpO+HG4fsG7zllSXdadnxNjM2wFzujD25CmvDv
uytnY7ckWAW2pptdI0CtVoMfWBsxtN72fVc/G742Fhm9MbX0mrKDl5KtW9TX7cgB+52f/mwA26bq
OtlV4XU8kkcuopEqZ10+/PnD/1Y2Ob/pZ0NUazlDyopif27H92zVvVVE93fbFTFuA0Njl9lrtfHN
8dqebo1dLT23cbCuZMNd48Yd5fUSJfmfP8z8PH436s6GNKgxKx20Rp18gx18CF5D5GW2f9fF5xb8
z/Ng2416NMlQkbzp3/ndLICeEDC+7+JnS3LA5q+Im9I92QrztK3KlyE0ju+79tmYnsWAqijd8hQJ
qT9gw1miAfHfeP6v3HL9bD1up8ggBn4oT8gYyfK3OIatYsfMvfc90v/i1Jg9yqAsK08yaaMDvc5w
6XShef++W3M2sPFpOWU7+MUpx2gy48f6S3swx+c/X33eNvzmddTPBrbZD93kerU8kWbZr4rAjBZ9
m9sHu6It9udf8drtPxvbpk88vD8O7snpbWCZ9Ac9872P9mxkm33oV6WynBMHwRCnZVIua0Eh6n2f
/GysFqMplGkM4qSkuHT89EIFyRvBeL+/KSQm/zpSc9T5YtLj4kSSJVVzzW7Hp8ov1bvma4Q3v17e
7dNUVcqQJ9PA7K/dD41c//me/P6FIR3x1yv7VpQrPcWAS4fQWvuJ5zyKLsWPGrXGG+P1TM3zr50J
J5pff4ejQVihduCeMpAxi9Qz6oMKmruykQ2FrmgWOWpB/hgBJuwm9R0rublVJJ4+jCaNAn0sjW0T
lBj34i53DkZERsHgQ1IKwyG5Cer6RbfpOvhlcdsW0d6NcH8YpdXsK5URkzdE4vHP9+qVh3xuNbMS
0lqjRjdOtPb7jR2nziaihf3Gk3jl6udoGF12QaU0Pz81YhqXWSIa9PG5/wYF8LWrz3//00aoLyh9
QwYXp6iNv3R9f0F94eZdt+Wcqdn1ZhoGmvJOUuvx7w7X05R/fd+lz+aaNM+znI4V6UM6FmSBPMSX
9FLfd/GzySYbc4tmNRcPbHl0jr2RvbH6zaPyvydhYD+/3mu/BTzQcNGTlKl+ZZdpvQ50EFw8X7Fu
+kJ9hmFkY3ozrDcyKV4ZxedZ2GbjgQ1JSnmyTGO8UH6aHLypsZdBM9ird92t80QGxFudrfTYOxUM
q0XppZeyS9915hLnpFQjr+0EV7Z3ghUR3w+FUs+tX73Fsn7l1T9PWCD3jC065c2Tm+CWFMWnUoRv
POnX7vv89z+NKnOs6IMHmXuqjDS6sk20MFqoCWCPyIH+fN9/HCZ+8zadq8+SsGyRp5juqUtS+TGZ
U+FLB2BIGEX1fZPbxY3EQ7TLshbEZGiU0zaJfIRNRW7sprg0cEsTWJ4V0lkDq8y//PljvXZTzzYa
QJe0LCh1+zSQnruwrGRrOOXT+659NuqTiN6cbcbsMLxk5+oENpcxior3Xfxs1Ocmsfi+rNliJJXY
WIUeb8LOe2P79cpdOff4kvEV0mXuDI6bdbwoK9176tzAf99EK892AWjTSo2oUnFqKb7Q2p3ZL4X+
lpXztc9+thNAfCMkKdLOKUjShpzb6iH1VPu+5efcvxgHrZVUxMecTL+jU472MKrs970usy7650GI
hD/uU9iYp6EcjjEo0TxWuz+/LMZrN2X++58GeNfhEigC5Zxi0MnH6v9ydiXNkavM9hcRAZpA2yrP
7VL14B43int7QGhCEkLTr/9OdbyFzXW54rF2RBZGJCTJGcQsT3Cf4lOSR8O+tCUPTzah48eohiGe
0Ip/0hv/mQK9+dSqaNyzZBFfoY/TXxINPjcgJ+9EZZclbGIo8NIA3ioTTKw+qClKPL+Tk3oQV0zT
RtcNbF6SWxy6/26JvSRId27oTubBnB3eo1FSH2XLy5vZAAwGJNzil9d/nXCefak8zQtCBK/xdsiT
gxCQo5CR8TugXCofK5lJJG76x6aNPsH+7bYASu/tJXZmVlzqHkm6mOcjQqMQfgTcFlrIF/R7z0V2
Ehr6jYncElYf4S7976a2G8Mqv2WSOBV9szWNGfm6nVS//m2HYIPX1HqJ7Hxu3E4+V2Io6bBCUmyJ
2hC+6YG5nU/4Qb/5Pv3qs3ViagH2YSjyY47H1CtS6n5fr7D/8YvupCe3CVuBVtuOrOPp3VJX0U6W
MHR+O/rpy71SCiRudhYJDfqcimMe0d9bC7ORudbtx55HoL9b+J4atW1evafAJb/NHQMcBzZ5R6Ad
oe4XyAZPorBPe/s/OfeNnRI5FZrUddxUR3iWAhuZj0+0vKQKeCa2Kw+Nt9cYcGo0KGzZ8XuIvBc3
duGT31YQO4dwMQH1sc15dSR5bcB0nW6gS0svTMuZD/xXjeLZ4tzMzJKys/kRpIgy2Ku1tocYeN5o
p4FRaeDKpsSp0CouiWmemysnkQGVmm2Yr/hvIGcA3FMAy6Vi7YJx7/WdT0rHz7MtXfu8i2DvcRwt
vKq6CPJ8EjBJv+Cnf+rZbBEmqjkKbXVcZdcDXFOs+2mMlwvJduYVCiy+l+FpEQEroQmaLr2y14q3
ag/QWnXbmBOGtjDjA4SOV5TcoC/oIY1+jxroCr9tKnZSfcjzoMojVh4bmN8KC//2dLjAij/3zZ1z
uOp72tNlrGA1Vl/ZIvq95MavFIudtG5I0cuZme0Y1T0sDVUASRoobXl9btcKqYCKbsQaOKkJluS7
uAUXcQ4uJN6ZOYmcrA7w6YIZeLAM9hO/SI3bm+5jzyuH6/kH4s3U4SxbjnyewIaYZZYsjfDLsMjJ
YGz47UJ1WeLtu4AGFzwo4+/jCldfj0mHOZSTBFUkVkyL1lD5Ik/DifoBOWqfAgWxnTVO8PoKN4Gt
PkTLBAF/PsgrObVeWw+iO8ucNqhcJZPtQbTTClmy/mFjbXVhLZ72r/+cxAjuLHTsNUAFE90d5iQx
H8YomK9gvnHyqk6s30+4NWcpyk3mQmk4UVvQVMxYAuQLTQ4Fr+QL7YtXV30Cit3LHa6T0zaLsWwP
UaIh2jbe2S258Vo3rh5EgXspTqyqOUDIUx1W6OFelwvA3H7RnUVfVgAB5ovpDk2sf1ZdDrvceP7y
duwznzZxjiyhQk5WoptDQZvtXs6xeOy6JQeQfrhkQ/bqMY95dw6uWacnHde8OTDS0U9knmu1C6vZ
vAMRz+wpKfFaCY7C7dv/0Jmv7PpVmLIzAxwiGgjqrsdE/QvJYJ9dE/+G83+wUSZSLl1zGLb4S0r0
B8hy+4V2FSbogPdJPBnog+Gmvh6Hx60PLomGnJkQt4wGt65egwaxB635rimnB8byS+6K54I7286o
6NSnc9gcRl00u5VMFbChxOfehYXjbDuCg/8PTzN4ZbM/qygW+B1Axs5rmbhlczVMnQlm1YEoAf7g
mAbVvbFTfGHkp8x8ZcN0y+YRGDijSF8fxrUn4gGk8wK0uaiY293KY/m7jrtLvjVnvoBbRA+AWk9r
19aHGubSfJxAFPB6n4TSg7PvzEYEVajn9lA11T9xt37rSFlevT3/Z/Ydt1TW80RNp8P6UKRFjUtp
Uq5PIP4ayNWuW+13nMenOXtWMje2rnJ4moDYZ+ZpL+otG8P8kqH5uYl3agUWw4WO4uJ+ACgCT3AA
j193AoTlt+fnzKbpVsSRInHajAbnedr372boCMU7rlFHwV6xnPawOe9u16ZmFzagc5/DyePYQC15
66cWkppgafBqDoAlWdDmrtXvt/+hc9PlJHMkY1aPxYIjEsKZImjhaRbLwC+b3WJZG9im2RzBZx1F
jw2zt31SCr+5cavldjbpMoJzd6hOHp1p0f9qolE9VEFQX/jYZ+bGLZkbmOo1s2HNAZTCvck5YB5L
8+Q1727FPKbzqgiEUQ9TIn8XpPtsYCD7dugza/SvfMuz9LIwaQHgbG4OfTyP4Mn31Vfw0iENAKYI
GpKqh8d8JJRfMkNa5kUyQ+c1H+oAFW4VKwaaWg/xUgAyPKM7CTDh0SlZthFbRWl+K/DEWQRTurfn
6dzndZb+lCxlt61dfSgDuHMuRXhMqvGS6eOZ4GH6clqWtlYTWOTY/3kAsfik49eVqcSFg+xcdKdm
tirt6yC1NVA7ZRbizrJLh/Efr2kJT8vq+fIpImgE1HN90Etyr01SwChdet6H/vqaPAuuoGDKdd5V
hzkS7xY6PzSj/eA3bqdktqstUZqw8tD2BQQjer1AsmC88Qt++hDPxk3QwLMVn8uD7iByzCdQzSTI
fX7BnSOLb/MygpOsDkObf6lwT9zq8ULoM3tB6GQn1N9VZ/isDpAUpd2OKjhGgHICthTV7L0khP1u
8FD/3e8fcbI1BTGgzVerDlrY9C5YN7kXKyhXb0c/cxiGTr4WRsL6u9rUwYKl+GNex+FGBmx9GOHX
emHrPJNXLv8gzssVNJRRHVoFjlNqym1f9+ySQN656E7Wjjm42nMjET1e7ycNi8KlT8zt27NzLriT
tquZl840iTzE+XTsYkhyGSj5+8V2Kk68H455VIfyULZTuq9lAgFQhbdHv+hO4lZ8StqJr/Iwp/Zb
VTQ3A942/UI7acttbUHNreShruLPuRmyJmy/+YV2kjaPZDcKVSP0LO5srb8GNfnpF9pJWiho5HB1
7OUBolonWMOGK1zihYpOEpda0IULXGM0IY8cNKsZ0sZ40P/qN24nQQMyU/TQEDpnwedgS7pdSagX
+B8aO86B2uOsnhLoRx8IWnbXS9mDLDao/9PJ+v+xVBDdSU1CJqD2gpQ8xrR9r6LlAPzUtdesuNQC
cNGllktAHoUCNmpcNT9K64XGwLidzAwsZPjGrpAHq8PpKIpoBmtSXEJ0ndlTXGoBdDFmtsKu6dA1
p0fhXNGdouxCnXHmaPqLdnh2pBYK+dOEGLqyCt4hKYn6Ywz1lBZWLAHcOGhTQ2WKXLrZnr7kK3f/
vzj+Zz9XmXUSzM7kserJSXODaAVocjL+EfWY3KDZ1t6AkEr2kMcv/LZk5uQxI1ObKq7I47pZ/YcI
SO3jQpH7vKDg0zuHLVsmBlawxT/Eun8g5vWew/rBb8k6iVzkOm7AOsdZkvxJikpfKdjzXr0d+8x3
cOkEUWhQirREHlqR8EOTdJDWYmP1UAM9s6vD1IJcvZqHvIEM8tu/eGYVUye3wXNPQaM35LFdsIpF
aRbwrrcL/8654M6xW0TphNWL3hpbuuuyzN93g7xQu50L7eR2no5hCSuU9BEUjM/NXGZbuXpOiXPk
FuD9QsWmlQcITXGI66xfxzz2WzyuUzqd1yWZYAhwiChkZ3jyp0lh9ur3KZ1DNwgWo5K+II+2Nff1
CkdHeKhTvyrnrwLfsx3CRuATxnLOH6uqua8N9FOG0XO+nVw1BQ9hFhCSxyhWv1g3d7d4477kx3Zu
nTjZGhdN0w/bkj6OtPlTMFg0QAU795rx2OUURLA3AtxvwBHQQRhNQG+JU+uFI4O8ppOZIcyZ1DC3
6eMKGRdGig/gi3zzWSnwDX95YYvGEVprNM4f1RaRd1s4/bMOsbyw9f5t9/33MIEc48vodQ/FXomD
5BECXO1hZXy8mUZhM1laah8ULhG3/QjV2rzl+S2XMUTpxqq9X7stgljMYOdvLB3l+4DFDEolbIz2
4zKmAnpP1fgrmuruieuw+lkmG4yEgqJKPtiy5XLXNgn6ODIN7R815/RbSKPplkH/q97FDVxwarym
70dB7T8Qx9lu8MCg9vCnbI5FwYiF1tk4C7g1GCiDkRQaCAWWzEEn0bZfSRDsEynaexPXdN6BUgMF
q3ng72xNyu+LIAWkFcUU3wQzJEpkQ+pbgldf6MrPHYY0p160QCwKZ2/qosKwPgxzKGAZBUs/cxDo
ePqtilMKPUvxNTYJb4c0fwQ1Zg/TKwg1BdhE3g5++vivLQpnc+o4rNvsaeAdS+WfAZe9exWWvxVv
ZCYDPd69/TOvpzs0c1/+D2bphhjspPyR9fQWIjWfZpT0F/6Fc7GdfUoldVApiP495hTvOqRer+Oo
v+SSdC64s0/VoPZvKt/yx8SGjyqPPxMAu7zmxKUe5BP6M3VqxGPNBPz0yCfC2CVy5WndvfJZ/8M5
0FxTJE/6mFda3IxwwgD4xrJ9azbrtyxd6kEC20cLOZz8cUxMu0ui9VCu66W2yZlpd5kH85ZOrCIJ
ZE6EvWdbCTveiZV+x4Nr5gjb187yahOPYzytV9HcwSyp0r3P1YkH7qOxkIHpVugHAPFa3Hap3W9c
+0w5Qp9m69lO0G111UsRqSPlK+wSGkgDA0WtiGd4Zy/g21TXayPBdFo6vdvG9JNdtNcVHmN3dgA2
QF1SbnQ5dlX8ZUzgudXCzcRnC0BwZwvoCoIkJXI5bkaY62Cd010LGYsrj0RFdGcPKDqAgjbG2LHm
ZfRrgabWrq8n8cUrutt0T2GfEvWGbse6GH6zoD+m6yW82qu7AA9OGuXP10sQtWyi3QQZq9Wo9/kA
H8QuVvVnKCeZJ7/R85c/kdaJFZDpGo8Qoyo/kF4me5R20Ve/6E7JMiw6aNaYm2MBhsDdADm+A9gE
lx7jXj37MD3OoV3IyRBOe3PkRRv9k8CcGA4zJd5CZY5HP4ta6cLyPE3Gf3Zj/JCTt8ms4nwc9HDs
Rwqj1m7g//BGd18WscqPY9SjFtE2kj5nLX7NSeM0DTvZw9UzC/r4RqUQo1OeAHO3Mw/prmQr6NIf
qV0BvBHQ5O1jyC35fW0ni8sKcvOyYSLDZvyo2SfWlz63UkyJk8GJjqAx0UcCt1ELA7h5ud0i4Ce8
hu3231Ur0mkrWgw7jOR+hTbZDre8wW9TDpwcjloYeXVhSDISF3ttzB7sNL997eS98Xx7aMN0Qfcz
IFnJ9V2wkfcz9SqbePCX0PzspFI2l4sG0y1LGqhtMbZLZek5IU7WQt6Mz3bYENq2n6iG8sbUWL+z
O3ASlZaQK9AFJVlB4nBfFJzsILh2aRs4RXllG3A9GeogVMlQxSRTOoUtcEXYTtnF53UVMx68/JhQ
SoY/ITprGeuCead0f5vDoNqnYkJwJzOnKVVSrxHJNJk/E6pghSl9ugwI7aRmIMt8ggUXyXqhr2kU
35dN6/OyxwO3+55YwxIoUpLMtNUNG78YiKh7pbzbeZ+YTeNJrCSjtHmctuGmM35iRIHbeZ9EPKxb
jswJxugDfBPhtIHbs9+wneOUUVvZyWDYi+wPi12u6y754xfayUoZhHgkSEcC0raATn9sv8eG+e3e
btM9TvsVCoiIraNY7PDw/D4K7Ge/cTuHZQ1fxXo2WH6QUvpooXi9kxP3AmtgATo5mcShrBK6YAH2
HHKG9E7B2s1v3E5GJjn0hYMyTbNlgjbxuuKucdKhvfGL7iRl1YR9b9WMhaKXuyQmV0CE+w3cbaWb
aggViWiejby9PknlQs3lQofrzP7q9sxxggUmTjHqYmoz1A9k6Xzawzygzkk5V7O0Qz6RbC11vDud
wjCsuoSIPzdsJytxj8a2bXiaRf36mQ0R7F8323lOt5OXvYzmVDdlf9wCiI8yG8KDILkkaHMK8sqB
5nbN0Q1sCyBKhmO16S8Krgc3K98+wo2GXHutQ1eUxwwjzAmXBj/QQWoVDzo9vE5RX/lFd9Iz7hgq
kyiB1lJRSPh+QHsW5B7P4E6CxmqG+q/i3bEUNty3cqghPD37HZrUzU9xEj4KN4w8tvV1kQ7iHq4+
l4i1p4X338/K3PZ5TYNw3hqIZ7FysT/itA72eoMAewAs3q7WnNILi/P19cPcVnqn+QKOWw+9qLCa
UBGBwQfN6DB9AoAbOfb2Vz73I07u5lO9rRSw5qMxonoP2wj+Dn4k/7Zqu2TqeCrFX5svN4G7ioAu
HENiJYrMbg0gHH61yajM8PzPPvZDDR/PNBY3S0s35bW8/hqJPa/dlVgnTgZyOhPDJ1C4FTx0hp9v
z9jrGxKY5S9LScVLaC7nfQuDijC4s31S3YxVFHqd5jByfRmdlzEJty3HrUMu6bto2O77cvWjVwO/
/DJ4h+YSrtrypOBYFAdY0tCPGys3LwYrS52cDhKZkzzdJjQ7yqdomr/PFu4nfpPupDTe2eoGrC4D
qScYrpby/ZTAfMArtttpntuxpG0zmGNM+2DXVd0NLbcffrGd++k4BHPUl405UmlhXAjV+rr2DO1k
rrXoY0xBbY7GavkYBX1/BeUfe6FNcmZfcFvM2kxpXOBx6NiKqT25hOH+AQoK3gsnPDB5zvzpx5/d
g3XH6nU4ERg7QTrYqkTvmLEf/WbeSVPGSDAGK3yLYUX4QHL+3Sb2l19oJ0cJThTAsBuRLYYkOzwc
PCYm9Hr65Uw4ORr3PTzVJ1VAXWGFq3JbwSVs8VwyToaOkC2bpjmfoTpi31db/oOPQef5LZ0MXXrL
ZbmQNINhW7pjgfkAqwq/XgzUqF8ulFFtVtmuSbNCYaGsYztcqRQq/l7f09W/QbFQmhHOMscNTypU
rI95OTz5hXaStIUl89KGcK7jGntLBMePEJ1Ov03RFb/pp5wkfZ8OxyJOv8solHj/lL3XJQdC2i+n
PIxilGjJ1kJZp3+v0Csti0upeaaC4k5qanzNipU4Qemc/O5aJk++Xd/taJI7zT37pcxlGMfpEic5
MGB4DsLLRwlEGLfR7HdMuxRj+G3N0CLNyyNwrvBRYmo/NU1767donDQta0BF17QD9Zon4a0iIt41
RewnY8FcinFjwqKcp6I8BgWH6jU0DvZ/+4ReY3fZxY3Womj1qCDMkD7B+arYCeonHcL+QyuGryv2
S6qOy6Zutzj/uRF4g/uN20lUyLLWwzYJdQza4oOKyz/xqv0EBpirahPAOKsa+KSOJrf8kKqx/R4V
IblwUp+y5pX62uUVp41qCI0wK0lJPtJm/jW2kxfplDOXUMyNqkiotDrqviM46ShcQmp1ye7+3Mid
c9SEHdRjQ1oca0G/ijj6YmvjBSvDyJ1j1CYjh+tAL4/VCllBeAPeRX0u/TZeV8OGGhZxuIOhjiYq
34tFwpxPp1/8VqJzkEKzKSjbGCOHf8rJm6yZdlAzqPyG7rJx620szCSmPIPPsdoPKQxaF9i2eEZ3
yl3eEL2CAoe+W5n+CIR96Fnz3mtaXPYtkWardanRB1LJbR8OT7xmnnWoS7+dpgS+e0aJjJQxhZ7A
KK80vFo8J8U5SSNY0VTAXHO0x9Kv6MFddVPy2W9SnJO0szBgzAPJs6qZNWyCVrJTle+Mhy8rAGAG
0kgvJM90S8xdmrJbstZ+z7Bw9X4ZvItgG9ObKskivogfS7kmMFlDl9lvO4+dI1R3FJDMoowyAMDF
zWAjdm2r9I/frLsZWpgSvrdLmOFN9jNfu3dbN/lV6C69Ntgg9pzMSZDJIe12cMYsQbnwGrVLrgXv
pCQQ/5kzUkft9cSWXWLBzPEL7hyf21blVAs5wz5NvCPR6SAKvbp56Di+XClwjGqjSTLYVq40PQ5b
SPubWo7cT+0JxvMv46+9EBqSSGOmNrgeNWhNwlzX+G3mLiYJ6rm03mDinYUEMLAw3H6nK/Vbhi4p
uK/yEZpzwZgRHVwvhaQ7XgnPLdEFJPXlFE40ZGM2N+PdZslHm18q/88c+y4cKQYMplvQS846EZ5c
4EJ4wRbkyW8hOrlZhCJahrQeM9m2N0mTfksLMFG8YrtYJGWmcYFOtMmSMmr2QVLfQL7fs9Ry0Ugp
C+1WSW4gnBB9rmz1nk+N36bi0n+reRi6Rucmi8sohV+4sOx+HePYrwB1CcClgmMqkv8UvvjVUDRb
YXzqeXi6KKQNql/zpGKT9WGx7GNRw3l4M5/8PqhzfDIxVSUaijpbAjisC1vE+2CQninkIo2iGGjS
RpY6y2EUvVpQnyLqd0N0kUalKMYhZkoDKxFcdfafALdbvylxDk6bNk0MoL3OTLLImwYqPFeSh57B
neSE+VjUj+XSZkuaN48NtC/Kva3qorn2GryLNbKpLSx8v9sMFnt5fwWjPLPeQuZ/8wPuMBd+0Ndy
SikUqLJ2qx/izYZXBTR5/GbHJf6drH3nOmBdRrc83m9l9YHI9NfbM3M6zF65JLq0v5PT44CrM2LH
oXjIxzD8eSrB9C6ctedB6mKxNmEovJrDNhtN8W6yJmsF9QGDc0iuvDyj8ZZjpjiJ26wOSzAIGOCr
fMdiov02AheQFSwS5qtx32RTh8daGFIu7R9Gefjx7dk/c+IFTonBNptDGXbWWVxPsN3s8mQ3kSbw
K5BcWFbY9CYtmGyytDFPVdz/slH/1W/g7hWgr3m3dqXN+vVHa+jPKOJ+Z5ILyNpMnJO6QuRxZvt4
g43k6kX6wmJxtjC8I4L3NSsLl86h37UR3Zdy8LxYuICsMuFyDtp8zHIbtz/RMNo+45bkV7y4kCwh
4e4QUCxzJWBLIcP1U7J5cfg4c0FZySikEnnUZt3ap9eQqVnu8GhxSWD2zAp3QUhduIlKRfOQsSHp
1C6fZr0dlTbxJQOicz/grMS8gSK5GbYhE5LE3a7DNF2vJAp/eS10F4u0hoBRz3Lusi2Rx3rqIB7T
lH54OEDhX+5e2har4OVmslL1B5hbH1VeeuEaQYx8GVo0cWPLrUHtNZVP6TTcxvHgt624UKS41hte
Fyts4yXhe1wcn5qE/Os13S4WqSjHqW8D1WdTBAtl+MjeL6b3fM5x4UiblVtBQtlnVR8uH0QegApX
dvJC6XU6cl45SV2XMB5vI1xYSJeNLU31Vaon8UOrYilAcuZ2Hw+23pdNUnuWHK5r2GaWPld902cw
TY9gUI3HqmsBYOxw9fanOOOixFyY0lBOgkYnIQ1YVVv+zwYO2nQQY95+w9u1sJ+bpJ9EBb10ydtb
+B7C6AeOM7T7MlMeDA8RaI3NXjFiugd0ucH1R3POrjAYr6DpOrNw249pCUlrUU3kKe8rWWd2oE+L
GdL5fgZZuXmnyBja26kt1p1UEFbY9STk2u/W5qKkbMD12i1BlxUQcgOm+9uwXLrdn5FyZi6/WORi
CqH01WdtD4nThyXVVHyPicL1R+hxOPnHreaz1ms133e27eubAfpp827WJvSqeaHT+HIHMLJaQgNc
dlblww2alv9CPtzrjKauL5XUhZgMXEuzrTJXItU3rJgv3BnP1KPUGXUp2jkfxNZnXMEU/hpE24Ve
jZsqe1xniPDEAblIMKo160wV9pnYoquUtRze8LB1fDtzXj+SqAsEA4m6saIK+mylnf3Iat5fF1Ya
v+/qor8gnA8XymrsM1sW/VPbNOGNIrbyKuyoy6VO+LxBmAGbe7jmGg705jqBZcHeb2KSl0tyFiDh
jRbrpscj7C7MxUPNid+adKnE20TWLYDWZ7bWOeg16VTv4B7g511JXWwXTWJb9O3So8MTm10g43tO
9IUpf33JUxfZZfMRunpT3mf5Vsd7irbUPVccboQNRIDfnvi/xdx/DyfqAryCuo4o/AJxWDRp80/V
mj9Tk7d32OIh9r7J5TusdvN3hOT6alnoujNVY+9sSs0N623xoQmn4mqsO7x8wvDe3Bd5IB4KOCkM
O4Y/XZiIM3njIlzatAuZ6ZA3sqjAqa6nPXj9y+3bU3AmuAtCS/jYVDTkVTaF6sMW9sVVPAFe7hfc
qbYaDu2amSMn+VL/LuR63/V+Dk/UBaGF4dRsxVoPWRSn1zap3sGA45fXqF22Myfw0YbsaJ8FWvSP
WHjpnTXNeGHNnZnw/xCdN6bRW8RObsr5QPn7PCZel37qQtCqJdG5tmmfpT174rZIjoSXq9eNn7os
Z5A9F+B4JTpo4YL7yiraPVxVnvxm/DRXz3BtuS2gnF+hiZa2utqLQtQ7K5BEb0fnr1agVDhXoSJe
xoFIOWTUopFLmngCt5y2DyaO64cmCvUXVFb2AmvgzK7lIq+khL+WjgdcjGqS77VtKmhPa+B4ARX2
Oy5c+FXPBePD0nVZxMgD7qW3w7B5XY8oP03hsw8RFk3bpRTFkeJT/KVCz+HDknSj317j4q+iWBdF
VeMzw6OZ7LVC53vSfr1M6uKv6qFSy0yQtWoi+qaeIerDpfC6f1EXgYU2aaSKvNG4rvNfkZzLHdTW
lV/l4gKvZi3zlVa4fyUDWa5gAqN2/RT73YdwxXj5ScHqIX1QWZ1Rot5tYLaD9onr+tupdWYzc70d
NgiU2dngQUBvxbcOxbSpJ7/dzIVd5aiJ0mqZ6izpyfhgdLrH8/rgt85d1JWEacEM/p7ORBhdwd79
a9XWX7ymxAVdbYXGq5FA6ARwsSuoI/7UW+r3okZdN4d+HvvcVh0uLxS2tEsif8BEwLM+d2FXoaYw
jlXYuvRoqrsgIu9FrmevZj0Kw5fL0AxznjYhbbPJcn29An91pZSXFjCnLuxKlgxSbdWpD0jGf3kh
37U9v3DxOrPCXf+DJi6nelnWLkuLIrydrQx3gej4g99icZJTkRmmhQseYFiFM0JJct/23YWT6NzI
nSvj2ldzWMq5zUh3VUdRDIJ96CWoggl3CrtIC2FEgnOCTu3PujD3aoU9ktecuIgrUwywW0rRWizD
dQf/pf0gPetR1/ygUNOWkBjbuDX8SxzsNpN/8xu0c3BWQEBOrJ2wTJIg3fV7HiWp53w4t8O8m2Xb
KVVnQiBmBwnd/RxduB2eqVZcrwMxBhV0yxOsEZmiUuGlXf4Mtux387jNT35Tc1qfz2qKdOHwgRt4
DSDaWF8TUR6XePaTx8Fj3Mvg6KOnkN2K6qxFx4xE+b3N569+43Zycyi2dg0ozjYuqodwjW5y3v96
O/S5aXdScxglyI7dqrMOt837MWr7fYm2zn3EN8/BOwlaamqXfs5RsMwmuGaxiA5l1/nJtFAXdaXX
gTboE+tsEPYmaoYCyJFa+e24Lu6KrYShjya7rJXxbZVctYUf75a6ZgZ2IJUklSoywIDorm7Np7FS
fruti7qybRJPYMx0GelXuxM9Pxrm5TbDoVrwcpGrcSojNmBHRA/nG4SJDmoY/KoVF29lqoDzeK27
TNT2i13Fx3hQ/769yM+cPy7cKpxEOOpBn56IxmmXph063ZdcbAT+81f6Ni7aKuyquWq6pst6Rrt9
EhbhR85oeSuSMb0ScT5fLTkl+x4K0hfuLn8xEa/9pJOz8bQ1ynChs7of12/QGge3t2jy8tqmXL1r
FMOvT+ykKjhu9W5o0upjulGUr5p3X8tBLB+TdrR7dBPssWJ5c1vVMJahMOy4kop/DMuh3muIsu5N
mlaPI/jsMKvo7NVgOnGruqG8HeZZ3JRr/kObhtzSdaHS74hxFYUmmkN1eFybLE6SD3Wa/mQ58yI5
Alf/cu2K2MoICthdFtKx2YGDZHdDO3jWCi7CLO2UHFSCNTYaXCbpxrddOfhp5VAXYTalgE9TWXUZ
zLVgIWvUfo2r6sorO1yMWV22Msh51Wbryq75Cj+/POV+eHvqIsy0nngaqKXOWAOHUhKL92no5ZbD
qQsw4yWbwZ+Mm0yy/hu0K+/WoPMSQ0Vs5zQX/dBUQiBpeCl/StL8G8xeEuQI7ZzmK/ieaW4xJSWL
x5uKXy9oPfjdbUJna1B8hG2Z4RJKU4G+D6iuH9mUmgvJeWav+4/aFCfTXNe6ycqA1bfrvNZ3G8AC
3caLfcUjckUiODDNU+wn3EddVBjRbQV15K3OhimYimtrQZSLG4a9yGvpu7gnW/Cmg2lRiy0huA05
ODKk036wUOoin9aVJ2Pe4Co4KfWZRLO56ovNS5eVUxf2tOZdG8ARu8wiOoSwoaLFTsV+7B7qgp62
DU8NFEK3WY+W8y6vghq27PyD35yfDulnRXgShcNYN+hKaNJ/U0sU7NKx9exKuEpUMLsmIfDUOivK
Kce1/nGLuuXCYjldoF45dl3cE+xHmiAoZAtwXL5GV9RYtQebABqbQxLcR40177RsPcshFwqleGXX
CDwZwPLVp6K5jxLqV5C7OKgKz92Ab45Nts4wPw3bZN7Rtfn49tc9XQVfmSQXB8U60q4ND4BoW9Ob
Ik2v4lLc0rT+zrZLqIC/yMfXfuO0PT1bQa2KVThuEf4BiCsv13OifrVxq96TGsRLMhXsaZtl8k4y
MUa7aqLVYwiVB0jZ27B/H+UcI+nYDLcKlhfLz8mw+hJu+OzQTmvn2dAgncAsBcosU2wz/W7qcJrW
Mu8eVQvNkX0TNpreDFGg7jrcU24LPoSPESfBt3ZV4QPvq/WOzHVx0JwnVwB+9X6Neubc3NNAqmbq
SZNtfI2valqDbGQ8W68uQnWkW/I/zq5kSW5bCX4RI0gQG69k9yzSsD3WZssXhmRb3EBwJ0B+/ct5
Jw08rY7ARQeHA80BUAuqsjJpQxGH1zhJ7pghKtsTYDF/faNe/MJbp+34C7B88mDp5x48aluFOSaj
TwVo2zxXd+L8OBEer3pA2SHClPdylODlnj3fHS40jaLMtQBZj6dvaETKy5GDX9VLshRSWk6o10W1
7lAh7i7xYbJehT8KEhw3Av21PXdS5ShpUBToUBVQs8BV0bRJwdp2o+J9peTgotPCbZgC3mv0Xsqm
yo6K2EzvMQTIVOcJf3FBakqDeo/2vL10i5SnaenebXt968pc+37HxsHFVXO0AzpM7knzKMEcmrVj
FMOYR+H3VHGRanUdIwXvm+4ycjZ/VqZ+joNF+z20XVhaC8qmLgRR8QXdyAjQt+RLCQkvv5vjQtIM
OuFWa4Mvf5mcEP2TksGzlyNw0WCVpeBCL7ogRxWcp00IKTMh5++/XvzN4M4Tt6lMDm3IDDHwi4Ie
Cs3KoQ3veBQ3X/oRJCGr4PuTXWN1/vWvvWlfPHE7YUU3i4pspL1An63LxnD6NCvhs01Y2/ELe1+9
6IQf7WXdqz5D4EuyhS1engGru56h7zTfGwPLomH80SSoKEQE8oS/3pc3TwF0W+R1+FQdakB6gmnt
R38u1PRezvqhj+W5xqwc4ZVfCupC2PZhSlhYwALasvgzKZMnSNL4IYZDF7fWFQkkGWL5svb2Lw2r
hzJhn369O2/mVjxxUWvbhpY1AxIRhb0Rpf0qHvRjCAjQvW7X5I+Syvbjr3/ohZvlPyEXP+QmWOCO
FqFN1CUpmZxSxfsRLc9d3y9HaB71DrUvTW0/QbwibIEBmrdbgyj/D41v/LTbDk2Y1hXCfYcq+rDl
1uzhB7FQEBhtpb5bFshmAP6RZLWuwQPLyiAjuqk/cS3qp+4IvFqE2ADXxYfwLobjEHVE/qxV+1c7
eNFEYmknE7N6BVdmizYBFd1d22GWV0/026/P7YpbcRF2yU7GvoeoyeUI9t+beIkhJtQ3Pp4dH/7y
oz+ltmN02Lqqa/gV0b8vStacZM39FD3B5P16cZSs+w19O6SQaxdm7bp8Q/vXq5aDL3e8igRL3tRN
srnUFQFikoMKK66HG9nMtT133O0aNZDkKssWDd/9bxNNS3aY1vfLHW8L9DYJogX+sFkING2C70u9
ebF7I+I5xEysqkbDLc4zCSUFg1f/51wynxYE1nYcyLb1ZlDj3l5KG8Z3RcFZBjbX+t7rmru4tSAh
USwa+Ih9noKPUCx410fbccP3XTlPF7o22GjfO4oAR/ejeugTqR5R4r/VrX4zd8TGOEakkr4a8QRo
LlVI6zPjYFiOOCvPe9t71YrxE44pxUKUxybW9hKP4Li06gPmS/z8iwv/HJheZ2m3Gr2O4ZOd2u/7
2j/4naljRqqBYNJopvYyW1Gdt7lfM0zxlH75lguHN7ruA44q68VYyGXVNHmnQsxCeH26i7PbNU2g
LoLnL6H9e2RMFe468yIgQr7lWFKIai4ZDF55rAZKIAmbNFwR+/2+3AlzYbn322hRSAEIgT1JopI0
7INbMLgr6YqLsRujdsSLiLVgco7SYGNQtZtP4dR9bpLGeP4FL3b2U1DaK6pQ9Kft5cBU7FSDMr+t
v/ptjmOqGKghyzgksKNGfwZvsc42Fd4a3bniZVygHWPAwkPHG2k0pFRT4JKhn1osXmVtnrjAr0jR
AFqUQFJ3UEueWPx5J9RvV1zY10Z7QmYJ98iP7c95vOuM8HMuLubLRCg4dyAivDR2fFSm+dQqc2uu
9EpC60K+JivnZSNTA+75burej4MQn8tYV6deaxCThk0FLigezyyFbBj5bte1uPGiuXLQLh5MxoEl
c2M7MKVDbG6dQfR88PWH1xV1EWEj5DshpxnjinIi7lHvoPdLv61+tuXycHVjoqBRY9tLEJCHbSp0
uiW+mY3LwwXV0dHQNUTa1G7xp5b09ETmbbuRIVwJsy4ojJcTY4xXeISNNnng1V4+J0Bb/5gVnFLm
tfkuOEzS2YZrv+EvmNSc6lWhwqet39678DA9MzrRCfnwwCpowsuLAfGi54c7Xn8zaFTX09yi34v2
ph3um5Z7kYPz5D90XL08+FSv3WUqg+FMOLmLBPWM4i5EzGzHQOoOOcIkgykNSPk86sMv/2D/8fab
MqaEKRk2gdUGZAjNt3EF1MHvsjhJWU/3eqINnu4Ek5rZzNekTxsiSt/7Ql7HQcb3aO7o0F1qTj+G
tYF4L0+8GJxxqE5uJhBl67FGbawcojajJNApK8dbTeUrtsqcN06j5DquL5kfAW/GY3Usx0PQdiRj
LQnuvHbfBYnFC2HNrhZ1CWk1pgukhsLolhTGlc93MWIlAcgXncAWNf5J6XRm7XQeW6t/r6thu4HN
fbHMN4oiLlqsCgsFGP6EUn94DGd5tCZbdbQiWcMFMkL8uZajlyYJT1z0GNtNszYxwO5JGYrf9kp2
j7Kmno8TFz82gZVWQXqyuUBV9b5vvvHJnv3O2DHg7WiDihvWgISJreeNRuw+GIvPfos75htPhkFN
Bc+2YhF9xkkpTzayPtP62HHHdjFKYMbOwjcUhHRZKBZ9CuL1T78vd2xXd7tKZHE0F0v5392wG7B2
JV66Zvhyx3TDcVlaaOCisIJB8gdFi+UdVdqvsOICqibAo6lujLoMc2HSbUm+V/Hsd54ungpAJ2mI
CJvLKpfk0ULj4LRDY9XP3biAqkZNQkwMMGPC7IeRmOYM5SqvdihPXECVmMJjkiGeJSBfKt9VfOqe
5yqZPT/9xcv9/J6CYtUwh2icmbn/RxL7vpe35BH4207MRfatpudhEze45iM5FrRaE3TCjwjKbAJt
nAfdR/xGzv3/LOkNf+mCt+rDHmHAgbDalVIpr8sibUUoH7Z5WR/ZBJLzpbT/xkMydxlVAU27UMwp
prXnhw7yQE+TIPwOUlLkvpgamUUsrJ5jvtLTDkHp3xOQJIGWoogeQOPP7/olbO6KFe+ijM2gIj+R
/TDnsijiO5MM6qyTrQjTelzog1gNxp8XsGif6bF/rgLd3U2N7eldZPvBZmifF2O6WgNWwFIN5FNb
k05mdgm67QSEZ5CT4gCnHwQVzmH4MjtVg+zvvluaATj56hCQk66Yeqz5EGloJ428+JOuUfcRujto
cESof36RZN6fMQ1LHoVEohOGYngG5au+EaquvHdccFt18H7vWoRakDdcCDlOetI3UrSXO/jWqTqu
zIDnhQfRhPbHVs93HEN7kJpT4syCrXz08pYuwI3E82TbGneUyAMTH2P4Rz8st/BDV7bmP2A2QRuB
k0LeLUSSHTbuz63pBp8hNZ64ULZuBKHFiKfmpQMbbvo5pMRrVAUru+8FeYAzZUdBcW73+KHrd0iJ
4Xb6vUZcIFu1D7KHBioqONusMwkCyLORc3/2OlAXyVZOWzPEwwCYHOl1Fq/stxkT5n6PNJe9iwVC
NCiyIvULygee6CpDvcUzo3eRbBFRqM11Pabh9/kubrYnAHi8QNY4USfjCDdg1hkAxJe93CHsGYTl
52Qr6adf73n0khW9YagudA3oaobWJLrbNS3F+xh58b9oQ8cnCyxeeuxF+KXt5j1bhrC/j+EM77QJ
4yobo50/NtrYGv8n/i+vCybdvhVTQRNy2dWAv/fNEy3I93lqtxsO40pQc7F0PCrijWJ6+NIFQakz
IncCblR0nE7j8tI6JSME0Pyumwutk3FnOJ4XzUVCm7xn1bO0YeS5tlNmTmJlyIsowsWUR4tkq8Pz
tNfMzwpd7kWNOk+IB1iDOZrZphjYo8AUWb9ekwttqwa7slKIGkQ+cQi6+BKRr6N++ZALbasrYxYl
4J36pI+yQgtEUWtuvbWuWYrLvSagF5WoaUSJnO7zx7qx7H4HlOgMJPIs0wnFvKcd2kx5ZztIEHRK
PWs5zSlmkYspG5haf7OTiW/c5Svx9f8f+VPuZ2gny2N9eZsl8q+5Aj1pOegAJVI734hRV6zFxcNt
aPIEScVqEE50exZiBhcghlJjJEeyrc2qfvACx/HEBceVNirswRIUfPnxtOFPS2sV3/grrsRxh7jt
1z7yyhouBk4MPZ8gbQlb5galLNMgc2tXv2KTi35jK5rEyQpsOASD+DkZ2X4WbfD511/+NnEWT1yO
tubgxgKS2VyiOTIZ8k/wZFTbBhoi6OQAMa7mhykZVZMegu4pdBqnPGjBXPrrn7+2cS9X66dLSiB9
0K1DDVfCyLembO/huG48G64t/WIXPy2t410unOORr+j6u9ghbgjxPi+JZOzay4/+tLgaR+SqI85E
zxbkasvy2fY3i+n/DwFvRNz/QOPMtu9FgDSn30MFUcax4B9ni2mwtJGHPlKjWf+3Eu1cZIVBOflU
x00xZO0RLg/RcNB7thTBl3JrYSeTKk6kiMm7HTAm4P4XmUIob/w+FST0qnhIF+0RssgIEHrUF7Dh
3cmlV+DHKJ99Loh0wR7igHDQsB8lWIRikSZ0l2lweBVTpMtQFAPHcFQxr7DNa6b2/jNdA8+lnVLK
APDrouqouoAE6Tgty9g8oeLkRR3ApYv1kLMZA6HwfqwSHT8vli3fVStaT3/jpJOGDGQK1r258G39
JBsNFl6rqFf6lrhYva6MWYXMF5iDOqstphoZI7dKz9cs3tl0sSfUNHg9X1ZD9rMlZAMJZHnDUb69
uHTRejKahnakmOplXffPjp5fgXFGr3RNugA9ZJ12lSArvNBgiFIuy9+WMPzdz4Cc595qKIBePVLa
vekeCwQpNCp8jdPx3owk09FYVV8KMZRZskSZGI3xuinSRb8JyB7Yck3qy1bO32bSbGlcxtvZa1dc
RBPgwWzGcQJ8zPjHUnbPfTJ+8Fva2fC21URzarG00kOWxL08zbH08ysunElilh/lah7kSdMNme3u
BzsvfhvuYqbjgZEGjKFBvmHSPIuCok7pMOx+d9yFSlUibC1yJHy5WqInBiv61Kzb4hXspYuSAtdr
XLDNVih0tudqOCWzF4cSfK3jDdsjRrSspupC5Xg/9uZhp+a7301xKmC0G+NyI6YCh/0uTpQvOybM
pfXKazHc+jpF6bvx6MIIH94eeGPQCG+dqaZeVGFcuigpekwoaCoc51qZ8MnQJswk4YVXWihdmFQz
Yfq+2Zogn7q6uIcQ7H5aAR322naXiqwUUixQrSnythyeA72+30buectdkFR1YFoRfD6woVYjtilM
qQTD5HfJXSIyux6EY7i4ugScPLCoLx8Gm1QPfrviZLRyKBHp66G+iP1Q5yasZcb0fosP80r0dAFS
SdxBVc5g9dn8tiffluKH31c71gmV3bqaIqQTcWkfOF/zsb4173vlZSTdyYthE13EowDpYTvT3xlY
stOWJOVp7Fv53mz8R9lqnY9FtV2Cdd2ydRv9+qrSHctYEOkqoFyqi+35AU7EYzuXVjcnr01zQfk7
15HdZ15eGDZtrvY2bdfSz+u4WLUgwimPVIIJJayHLA6OdzYOS88Pd0Ir16UyZUDLi5zq00DXjPrp
lHNMeb32lslqBApBEZYueJM2+vgaV6NX61O6cLVwBHdm0GLtduJPST3+6DUoH/zO0jHb1fCqBTd4
eSFjWac6tM2DQVbm9RQAZO71rjSmC2xLJ6y+mC2NEn7Wxbp7frpju23LVUlWXV66Zg7Tqgl4ti6Q
KfXbGCe4QnQampYWG3NM3ReIin1OlsqL+RCXxQmtZZ90gP8ppHhAqj/QQn+uqFB+jvg/QLRIT6YL
N9wWEqPFGLwzwI157YkLQ+uRIJEhlAirFs2HIjxIauTq1/qRri4kK/XIoZtRXkSws2wwMZLIamI3
bP+lbPPfmoh0oWhQ5GjB35EEeRNERYqW4ZSOUtnTAfoiz513KkYgMUhMG5EgXyDTBehxCY544/nG
cxFpMugTvihVXvqN6eyI649zNH73O1fHTMkaoX+tSJJXSGT2ZnuQUeJnpK46ZBuXQ9Oj/Z4LUP5h
fipZHxZhqF/lyIWidbXcTFvtSR7YQWXdFInTWOx+L3YXiSaWmo5odKLLLudzUdv3k9A3duUlKrxx
GV0EWkdaEJUNJsiBKtB3dO7NY1PEy+PGF/YnKlXNndfBuu13EMF3RblNCQgEylNg9x1sLJ7gTulC
3fbaCHngmZdDW2x910CW7gHjZX4PbBfjJstEdsGAJLvYu/C8jCDR23QQ39j//7fB3zoAJ1yvhyhr
tcJUUeBtThjb7N+1e8Mz027frJngfkJic3B31qkp1mdBp9+UDovTnrxosyflh8pwfm/3bsvQlgWe
oz8+9jFT2Tiy8H5V1R9qVeVHVo8P0TL9NjegkQkZUJ5MbNVTFHUNkF3yi9cpuyg6Y/cSfZSjyCv8
QcSOkHbm4ye/tZ38gBNCpIwCme81GU9VUT0DSHOL//plkbdOwfE7R6N0bdcdLynaPUkLjiyN63nj
jK8t7qQHvR6hVhLGSV4M4mmh8gUd7OcZXN3LRQdV0PEmydUUmzlVNgyGbKBz5zdDJF0kXZKYZqpI
lOSgeF0ysyZ/od3v5+xdIF0crVO0ik3mtAxLflq22tRZpANxI4N/iXZvHKoLposmimahgU9u23LK
CpCzPBi2NudoKQ8/5+Ai6khlST0tPMknHuZq1MDZys7zkeAi6nZWH/umMPEBwhjepRigBz2LTYaS
+hUnXJ6yJhnAd1HYJD8WPoJ4Tuk7HWh5o2175dq7uDpBilVRcPnl5Wo/TEH4506Z54c75mqODT7y
GGBRZD91+hwOlWeccpLt4wBlZzz0MChK7xgaFhh0iG41aK+01aUL4wKYQbdb0+BEt7U52XqVdzM5
5qwr7PCO9FV7QoxU39AqCkmqJl48GjEE51Ek6r5RiJcbtIRvXN23hT24dGFfBY/Eyoe4yMUQzu8G
2ep3iUGxLa2PsDx3UtERb5ly+jKZqegywMjjLWUGaKgTiXj9Dv26+tTGYlxTDBvv77ryWO5eWrB1
GlZ1ex+14ID/te+/YskumgWP5GitplHmeon1uSBL/HRoyz9BKEl8+vVPXLmtLoilo2Dd5yaWeV3S
v0syfBtH7qVnwaWrk1c0HVgupw6hq+ppFvYTSzfL/XJ9F8My2wN4grmVedmTzwxDmdkaDl/9NsVJ
TjCyvoBaU4oc4A5+rtRxj/Gf+eS1uAsMtGDFistVJnlIg/fJvN5HTH3wW9opryBlCwQVyDbHg3zW
0wJVmm3ym09HLRjh5qeOedXBEg41J3m80g/tYB47GKvfd7/c/5+W3nhMJtovcJmFfC468m1LiJ83
djGBvCFzPEdYeib7u6aQP4JGeC7teGO7VAw8UjCdmOk2Y2IBWyFosfy2hLzekqoe535TUuYJN+2p
WIGTtmN7wwdeMXoXEEjjorM9yui5lUBnhW13gGBH+F1CF6KVQPsxDoEizaOjWO8LkNth5JV+/PW2
vFy2N3IbF6BFN2ItWtAS702+3ZuuCVMqiuOkzAEP00TJjXfti8W89TvO2YKFEmO1dJXI5leUEgyk
9iqw5EfDifOwfQiTDejVCsoTv/6zrhyIC8SyQTIeezuIfBzCvxLd/MajyK8C6CKvJPh7SBVMItdo
OKaMr78drH32+2ynjAayA2BLITmTT8x+HObyG2Rz/VIdF5DFRbXwsiGIS3NffF15VX+G0K2XriWX
LiKLE5octsWHy73YTiCd+2Nkwg+7KV1A1tFsZCgKLN6Oh0yfEgow2a/3W759K10aMhPTilTQzc3H
Jqbv44Y27+qm2e5jSH6mKh7ruzZagzsdlsMNe3vbDoRLvNMWS2WlGUVea4Y65lindVf+EDbOBTo3
J6K2T7/+065YgEuCpupE4h26inwfWnYZgjnKVCD8UGoQ4XztTeMXrumKbyI/hADueXxhUbWBXxxw
wV5HO66AcDUcFTalTuWq5vO83eLvvLYvThxo+mqauBh4DiDFk7LtvZ6Kf/y23Mn5WV1tLQh3eR7L
OjkdTfLcv6hH+y3uuIZ2nceDrpyhsgBvjRdi9RH4m/JGQ+ZKa0+4YB4G0g2ytD2uC6bg+lRXbP6j
Slh8Sez8tY/G/dy3x3KGsazpaLflPZItL0YxLlywzyrD2YJSjOUYVSpPi47bO0oU9YrNwuWjWree
lPshWB7tRYygH9LfjrCPbz0p3g6gwgXlKFJNkKgVPE+mChQjO29O4KjGi6WYQvv7gVaRX74oXJw/
hmQPwmTIch7R+QPjs80sU8ONAP22XQgXsliXUdg1DeU5qxJ5nsCbaEO/xzD40F97C4ALon07FpZv
enpXDvE/5XprFuPaZzs2p8Iak8EYf87DeV/PjOzx48zMcPIxOpG4RocrvwLY/7Llds162tETgzKw
1+IuZnELYj62HcWuGNOmqOwFj3EnDs/VX0LeT0+ActLDtEW4LSLqIe3b2ugeBei//T7deRfVW40h
+SaBMwqgm9yTHF0/v9kd4QK61uRQZVvB0c28DdPhWO+mrvLzosJFdE3jgqH1/mB5OQfhqVAFZgCg
IO13XVxEFxttv9fcYs9N/UNs3GRDiUkZvz13Mui+wIiJ4h3uotLNnIULUKK8oMxv+ka4sC6F4iyc
o8K+b/uHEPW7dKHULz+EauLr27jrbeqjVrO8DoPicZmGfw7wHvt5eBfXVR4MnSfA5fNk2efHYpP9
Heg/bk1lXvEwLq5LkLZeCCbX8ZaO/gpp9GTH+euvj/TlOf7fR5H4D6hrXjDHKg+S07Ylv2sb6sdh
KqaH0raNn1t3oV1IEcwIeWiKvtwQgHFMpJCf516vLDB2vz5ViqmniHUBzeMItD8l6+9YE9+iGr+2
7y+b9pMDi6dDdqEZsXhtlhTUj++4PrzeWUK8/OZPawcEdZeAVS93PYRqgUG9HVq/fiUSJMCvVwf+
qojAis3ySoK0qFMZEKmeH+5E0pUxXBnesxySO/9OTfO1Jezjry/jtf12TLSoyiieFL46buVvh23u
t+iWFv21pZ0wuhxFpYeqJnmsenayZhzSsQ/8cATCBW+pojKioQPJodf2NaqD0xzSH1574mK3iNWM
jTUEetYE6hygUdVpX9Lj5Le6E0W3jRxAAPc0XyL9R8IUbjlAbl7vBeHCt4YVA7Abnrc52gE2bZuy
TGtJPS3fBXAxuQxgDNloDgbsIYX87vfDdn/6bYtjnMcoymlODM37TvwgU/hDjuyz39KOZU51L5N6
41E+TFAkTcFRqb5oKjevGqP4D34gnPqtDEeSz2XPUtqH79tk8TNPl6xsIpJPyIsIImh44roNM1VV
fpg54ZKV9Yupw6LUcc4K9Q9Fy0UpTwtyTL8E0WVEIaqehwd9Bnns+yRKPDNFFxdGNtMU5WiifKEg
pBCbQl23lIVXP0S40DA9JnWy0ynKW6UyuoPVsfGjMhAuLqwH4KCNoxFLU/ZvUlYfOjBkeN1wFxSm
CRp9AOeTnEMQAIQYwb/D6lf5FC49mZymrY7NTvKoWcJz18u7Lal8F3esPuiSshnbMs4rrT/HRwem
y2b5w29THLMfYnDtbAvmKPvZqtRO/HlAGTrzW9wJyXtvwekgFclFz/X3uA2rj2VU/eu3uBOUj1GJ
velXkk/Bbh9i0/7eL9avayFcOFhRQEKu3KIo38dgv4vnMThJ4zd/IlxAGI33eGxA454vg/60iREy
P4uX5hpHB+51glUNdYcayxLlW9lOWQmlyfSIAM3w2nOXIKw8iq5ZBjxqVdv/sKWBBfV+bLfCBTaB
5KnjR0PCvG46di+CbsliiQk3vy93bKicy7qsoiHMu0OfFkWeAtp891vaMaEK3DQD0SqENzzyiskv
W2e8hjiESw9mJjKOlhVH3lpo4maYlKWfl9UWn3795VceWS60qVso9M1NGOarWaruJJqpRwmziIO/
ymrUN6otV2j9hYtvAlB2U/oowzzualZkNB7UBxV2EJY8epVJ0OumlmqwkyHQRAS6AtCitAHc6BGU
+99sqKrzr//cl7N+403p0qqEXTskI+2OXEJs9F4G/Ou4Sj/aUeEirUC9X8VrUuz50Ix2zOYJHLxp
pCMJCY5Caj9+MeECrgYbczGHyZHrXVsQRhiedd5pt4u10kOxDPOM+9bt5kcCBEpG2+pGpHl5+b6x
+y7USm9JsgsbHblIAOOnDVFfq7Uk5z3s2Lt16hvmZ+ou5CrEfpQ1EQeqZGz/Kmo2ZRFo42+1A17i
y1t/h+NJhmMba9nUR57EyXbGAEvzbz1K/ncAFN8jF6bCsYfjdO63IzpxBgkWKqIAemBHE/tlMrHj
cUoyVTNIFMP8oP8IuOJ0CmvP2oKLIi4ju/RonoQ5aMlY1kEHPq7b6caH/x9N9NbmOUHbBJEYMKx7
5PscliAzAwGGBbv501Lt/aloZH3PBgwGGtvprKBHlKqk0Vkb9RDpqpM25XPRo8VP5iqVUxCfQWOL
Xmq1QYeJVvt+3wxh3J0KPXUnP5/hpDBm63oyq9bmNp7X85ygr32Eu2ea7oIjhnrgL1PoWF2XVYrO
/HaHp5Px/HbngREGU1eEVtkXFA3mOXeVVrL0DNcumEsRwJDnQ5rctOhMaQVySQhK+H25C+ID4jZp
5x1+KIggQlw0Dz3+8XMPLiYv2Y+lqpP+yDe6/zWqWgFPyvxqUC7eSlMuTRnpI4eq1rft+Wibv/2u
oZPWLRg2meQxwzHrboQWAEc5Ol2hd+m34S7gSoWHwkR3deQUpIPvpRmGjE7rLdVq+rbLdJnY1mLT
w1AMR87pQlIo1+nzTvpbSIVrq7/8958qlu0ykn4csTrETIuUV2OYbqz1y8BcXGGAOYC9UnzPx6Vk
n5o52p/5PAd+d9EFFvZM0o4Ecs911auz2jGPmtDFb2ZOuOxYQaNor6NxyycafSfR1Jz6OvLjIhUu
9KpsG8DoRou5iW5rstmo4h64xfJGoHgbfSJc7BUympjoarF5xFtxZwsVq1NSh+JJtaz5xgSZ3llR
AkmQLIvvX+RE1ULGZgCh25rbCs5mnDDrHe5+FRMXdIViRj3SuVxzYBXWxyKOojuGQWG/xNbFXcXU
KF6AZTQnUwSZyVqI+wg9as/VnTBihmgHfIPPeavpg1o+Ah7vBbwSLvBqjhOyHD2d87kt/gnrHzVk
8fwsy0Vd0c6KrcDLLNfsuIN22pQuJvzh5Yxd0FWwHZg2IcsMVO170dohBfiqvvHdLw79jQTJhV3t
emoYRvTmPBmm6Y4N+3IG4CN+iCHu/U5vBfkmyu3W1PoVz/kfINQW4VFc4Q+JDxmlrEu23+08N3/5
bZPjl1WyDPZY4gkzOevxCHz7lkLOyg+sBCn1115/532JOaxuyqES/q8pwpxhXtrvw8nrpWPdRnMv
6JhjWuYLC+xfdRJ4BiuX0mhpt2SLNK68nuc+bwgfTi9ux89UQ8dUexbERRBsU570mFVjYZgmtvaj
qwAw/fW26KZaJ4vBpxy+rHkvDkBJVDB4iZpzwDlfrx7PbWDLxYAwrjkaMHKvGISwy+8+JwoppdeL
AyzXHwl00/OhXe6CsFMpxCv9Zs8gueMsjqc+nzc+5rYRwcPcJN39rmY/G4UCw+vV4yAqC07qMdea
fMQQQtZZ++3Xu3KlMgMS99drW4w54SjHMY/JzB8KKx5GsyF09FkR989BxM5TIr7y0lTv1FI276kG
+Gm33a0+wttRHoTmr39/ryxKPsaOuYzUPmCkRdH7eZTkb11V9gmqrGWUGhWbb/VYNZ5XwTFuiFND
3E0mQ66jeX7q+2k4a02nT7/e0rc9KsgnX/9FK/atlUh18xAo7tMWLH8Myu8NAB7B12uHZm2iWS1D
PusvFgWOtJ+1uRF2rny3C7gSPSNjommfQ/zzNEULJiNu1X2uLe0Y9m7tDj6LFlti5Me7CP94bbWr
BDgNQu6NMlgXAz9QmG9TGlC/YVWwNrze6yGeAwjc2CGHmxvvBNhKz3FEi8zv0x2bbllf/D85z1dR
ROlQdumEGVPPxV/O4efnEDjWVhVEfW6yVocinXftF7y4S5wFrMKC/CTu86kK9RMfp+2J9H5zthiW
e/3dHRnnStasy+c6ejy25XNnbzE1X7uCjlWCTrtrCnHovOHyL4yhlelo6g9+Z+lYZcu7AmiQvc+p
JJ+2wD79j7MzWXIbV6LoFzECI0lsKakGUZ7adrvtDcNtd5MACc7z17+rt3KhS1YENl54QbFADInM
k/caiRjc69kuX9WAaiUadbk3gQhNldjW5BcICWi/rdBlrNQ6CVKxsHoTr1N30JXZDivZPI9FF68q
4mbLaqbqN0Jl3wOd7ck0Dn5r36WrmGGFLmJeYa4M9LTzYDiWVL/3G3VndTbZKND0eB31njzhivJn
X/DH3z/6+oj/Rvcoz72c45oLbajcqjfodAj/auJAHuWOOsEAm9Q7Hdmvz3UkEF7+RN7oMSjQt3vp
huynbugPKH7emeqv302ku/zlPgJUJGN2KWZhjzpn8wl1EJj2xZBwUXWwP+9oor7zY7f+Dvby76hs
mK/oms0ua2tYQnT9XtrIK8BHVenls1FkFH2heXbZRjUcOrWe8iXyOzpAnb98+CzFENdywItnpHpo
Sfs2HzI/6lq6OwJSFAyCvPi6cx0LlKRjc5KhjY+/n543xtzdEKRdQ1SPV3UZhjA7BLQzidpZ67Wb
SXdDGNoI8n+RVBfRGhiHr4jwd2E++726c2DnhuqrDLK6hPUEOQ7yU4vMb0W5SnpTAbfbzWJU0NX2
FHdPTdR55T+kux20OVTEgp2qCwR/3qDUArBD9l6bu3RJyyjo60ks17cOUWgjWXmI4sDvKoh028s5
Hpd0rzuzq0sD/ZGiDdYEBvR+zRzohXv5cEy7nGcw1r2sjXpb26k/FsRozynurE74rw+oLefRZdX1
Yw2zs4OJC8+l7+KWQ2yKqtR5eNGrTrnNnuPVLxSQLm65FjpsQlmEFw4Lx6SmyyPrlVeiRrq+ri0t
KDrcTXgphz9HUb8rm9lvE3dJS4t+ShIZHV4qjdWuWPhMRO11TEuXs7TYmWi8tRDJG4NLMH/j5e4V
XUjXt3XNqK0JvY51EJILDUzwtPaBH30qXZm8ykLDqt9seGnHWKJAvKyHMqZ38sw31OCly0JOtlrR
8i/jC5rWsNw3+G8cVhPmz5Dz2A6NVD9VEBXJFq8yJdKG37GW7dM2YO8pso7rJC/Jcgr5KM92DHDJ
zHGgvVtbVtCjQlMIzK866rexunJhHCZU4aIqeVlpcp3UfkZmUjobSJhPjTQVnkvCcAHP0pCkNl4c
q3Rx0IwNFlQOj7AOyxQ5d56wKPJTsZauVODS1koWcMK50Hb5ERL7dcJq9DofXSC0hmR1SJmSl60m
y1GTfnngcmd+u6oLhJaFaQaa5/LSzeKjLFuT6EB6tWlIlwhdFYVoS8gkTJAUjJrtD7X6afpLlwgN
Jkgpy0DIi+o4B440j3DiiD0PSZcJVSpHZDYAbgBW/c8cg+0V3E/zVboCgXtVou90nvFs0QYAp7oG
9EB4z9f0RmJQSv7yCK4Y75tqxmxZGiGS+SpIEIWQr0kozrdDncf8fZ6x/hPJIJx5yEbV6wT6Ruqx
3sblQMdu85y2znGdDd1MApWxq2DY22BvL8iweVV2pUthas2asd8mcRkKfrFtc6FZ7vloJ+UV620K
6zbmFzLXMgkg/MtHE/qtNZfwxJ6myVRzdmn1dORh9Uj32St1JF28c2xlO6DkxC55l5+0LNJilXce
/frNV7p05yC0qkeFkQ6bFmbi5fYvHNe7416y6uS1w4nrpeaXvFfHdF2NImAXBNLPOx3O3qtNOMuh
MYshgCXZZbQYk5B8aCvlOVWcSJoiEFDrvNELj7MpiQKd0j3/y29EnHOQSN22LaUbtrfOHFUxRQlI
pvpOLuM6rv/NZUgX6wx4y5CWKsilXdnPre/eiEzfefEbk8VlKdkE96Bo2veLLtSWtvY6ycfZwINe
eEZhLkcpq3UvppbtlybsbKKy7Gtr1L179PXS+crQuBhl3/e1zuNuv9RrO3+qRW4+VEtXfJWrzp9E
Z3rPW4HLVO46rISS23rZjPqIPPsjBLX8Ah2XosyYzbdlkcslnqvtKcib5hBN0eqXC3CF64jqdE8b
PF3x6DjGQ/dQaSL8ZqaLR44QpS/RXYNRmeySBKN61830Hlhwa246C3avprLfcYm8aGw2MH2sqyeY
buaPc1GyO3vljZXFnXWLGu6k4hoVsLwZSALA89A37N7t+tb7OydqQIKKtRtZLtEWQX2ZtvYCuka/
mzPRPnjtOy5hlxVlh7TYsFygit49DQHaGQ2Mv/3OP5exA2TUoFUSo8ODRicVY195NPnFmq7daVc1
BpJP1XrZsWFWgYqSHvI9fnPeZewMm7oe8i3rhchmfuBQQnkkFvUrv0G/fu9fjj9LFI3bMp4vYVwf
e92/W+rhznZ8Yz66umZzx1XW2mm+1MH2Pq6K+MDyafCb7C6Uj3TdMIqW9JdqDI5T/QP6IHcaD269
trNSmZDhXO3rcBGKQvWxbk7LXPpJDkiX3J07Ma5sC/qLCJr8IPL4Q2AKP8lT6WoxdhHsGA1phkuh
PpfETrj2lJ7j7XK7gZqJQDv6cJlE81Xnwx+ocvitTJeVrEqYXlWFGS50DXSCto6Oj5Xf4nFJycJy
pL9kPuCGGf5rC0YOQdjFfgeGC0pua22vbsF48WLeD22TncORs5PXwnRBybVswIdA3eUCsak3JYm+
b8p89Hv0deb/sub3Dm0zK8v7SwbMJzF8fK+V5/nvOoJO3YRjNLb9ZbLkn2wOP5FquaPtcGNhujAk
Msd9uYx4dDbAEX57hOGp33XRBSEnmRWtglzwpaBTfqxaTQ/o3fdrjYDg4svhriCu27WQ1LwMqIK9
4TUNH64pfL+N0IUhkaRrKpkH7WVT6ydW0zdFW37ymif/gSEJpOGrJm8v4RbuD5UlP4M98muQli4N
ue9tV5pKtpcxX/9mtbpM491g68ZMcWnIKFMKdle6uazR8ibs28O2rH5Jb5d9NLIo0X+91pcJUnep
CtX8TKj1awSQrghcu+zlJNqlvSC01YchZkexQrDN73Pyl/OQwyiKMiTqLzU65E6taKZTFHfUL69O
nGMzW2A+nq+su2ybepbywufwTohyo37sso/1LJhBDaO+qKwMxlM3NwLNF2RqfkQQOP1A5yJ+ipZq
9/MYAe34cpyiUkHakY4YJxGSUxZN6lAO/XefjyBcGpJJi36uMKouUR/86OrIJnGXWa8zQ7gwJDyc
KroHyl7yvvlMIVSrFfUK5oSLQoY52Ts9NvYSRBN/mgZ5rLJdeUX+wkUh5aYVy8bRXgZpIJIULHUS
E2QM/YbcCXGxP8ZtMxl7kZa0x2buywRq+n6d08KFIee1LSx6K+vLnkffbbNdoK1+rzD4/2j2vxkB
4ZKOa9vHyqxlfcHoTE9h1hZ10tU9nOqEtW9BeOoH2dH9fb9E05vRDNvJ0oY+yzow2PuiEbpQurLH
62aokkVU2QDf5bBLM9gi0pPsBw27ebthtNGVeKgEwoHG5PMbKI/6dZMIV6mOTBDu6TRWL9+in7Og
j920eeUaEI6/XKgFi8xGoeJ1GbosaVqILMoJ/tF+s8bZBSwsTTtqkEeqWAYlpu5dVnrqVAsXm9Q8
njn2si2dG/tUQQ/132Jpip9eL+7ajqq9XGaovu9poOefdlDHhSk/FkO48OQksg5Z6nJPC8KBH9IB
bKMWvZ/0oHBrnM1axmusszAFhPC2KOiSmMb86Tcs16TbL0EvaVaRbZvdUzQqd4e1WqrHIRJ+eLBw
VfDCJQtilY1bGk0rSzMBl4+tYJMX8CFcOAtJ5DhurZTpOtX7M+VGHyo4UHjFBcLls4zKULTOyygN
5PwpQlInKVQW+G2+Lp4ZQaSmLWQeptpwmSyIJBOTSz/+WLhE1mhRkezCaUvhsdI9LENRPiyZn36n
cImsXgK2HSLK00VGX/Naw4OpvVcqez1CFS6QZciErVyWPG3QrrOpz3XW+J2lLoyFMgCMB+uYpVxh
7UdFzw9IK3tdlITLYs18QIAB4bg0MFOaTdBaJhElfjuuS2eaOsxqXNdZqttsOw4qEkfD/VJ0wqWx
4JSgmqIbWLp3tD+sDTIMMNPykwkRLpEV17TY6ZytaSOK6i/L4mV4KnZSEK9Mg3DxjABtepSLiqdR
cYl1rBNLys5v2F00oYiaAHeBHcMetn1CFxDx14YKr13XRRMgBFaFW92uKVnmNWmKITr2OKD8NhcX
VlthbLxaSDOlML6EcWpenav4HrV6a4U695l8gbTEXgXYzOFYmyzt8NSR+bPXqLiompo3wYHJs7Tj
hYCxD1lQo0LSwe/pTuQSL7wEQz2uqRk3dijZ+JwFg/F7uMuq1XoP9ymPWBoeqo23SZj3vhMxfnlC
24lHcs8US/NVPJH5Kpto75VfbnxNl1VTWxfFZReGaTWpT8uYPawznTwXkBNZzLaNyrxeopQW/H0f
7h/lFvkd/C6s1vK66k2tYCsY5FV+6A27tnrLDboMXnPFZdZCulHaQ0AoLdGegUL+FzNVX7we7aJD
pKrzUGc4iJCOgUjF2IRQNQzveSTd+KAuOoSODCBrUApLJcMlKEfZ6L1e1+nJ792vqYhfgkXTMs7r
BpFcE8DXPGrjBzTp/eH3bGe65BW6ZoNhYum0zikdYfa++1npChcd6nYZbmqbWYrGkvUhEBNKmPFC
/BKZwqWH1LgCgqUY83YD4NFk3HyKIx54jjl/OebdrtDMGdZrWo0Rf4gR8p5Ku1Z+K8mFBumg7UBt
t6VjQUWCOvsCI+PSr8wgXHRwNLWBKCjsP224GKAerH+qURzwyxm5qnKjiMZqKRqeElK8nZb5vM2R
55u7OJPqScO2MFhSORN1VsU2P0GZXXil7IUr32lnKNVAd2xJzQ61prEsqs+wybxn13tjD3CRJqpE
i1yS4Tgw4mOYkRPUobxaPYSLNA1LpIUe7JaaNuySAHmdA0Rw/OS1hUs14dYSdsOGF1d9x55VvNlT
1maN30JyiSbeSWVygUEnstTPVE99mtk9uDMy16zZKykpF2qK5qXgFW5w2ATy8YGSiP+sVGg/8m3q
7/wB153wtZ9wQi8y9vBVaSRNYaYbv8tj3R+rsA9Pq40DnCHcD24Vro6d6iBa3S0RTaOm+Cqi7n2W
cb8Iz6WcqmAOhq4WFChcSd7xmNdJPoahX+LLBZ1mJnCt09enL9EHogKbTD352+t4cgmnXstW9eOy
plCvLD/bqljeLRFHv+nvHx+//m1dxinaJhKBhV5SOPduH1sKcZMEAr/tqSpZcNy57d/rPkf/gy0K
++fvf/N6ar8yn1xVmGLFURX1+ZQ2FZWPW4Crqw6CBwLI7QuUXbf3I+2QCf39j93YlFy2aht5s5W9
wIYq5z/QA/A9UtrvDHPZqi4sFtnCDTetl/gwNcPfebt7ngMuWWWgDt1BPWdG2qAqDnM7o3YQ++lL
CJesklFF0M7dzSkrw+kZEmDzCXfNzi+GdaXnqBDtlEGRMR17OiTXQhSkuTwXsgtV8SpCmgC8TVrJ
hicxxT/5emde3poqzkVNsqxdg47ixekSHNcrydJH1k90Vbg4lSGwBYLN1pTavIneLcGcTGRZP3jN
cpem6lfIL1SQ0U1xgTVPOgqyZNrgAvr7p984AFyeah0qNLm01ZLOmW4/jczEQFAN6rh0LOJ0HQ25
h7Xd+AQuXBWMwZahE3JJ9c6+jnJMshl57d//Fbee7dSdBtByZV2HczrrQSbjEJTgaLu//B5+/dFf
bihtIytQv8uMIwB2SKtQb9Zp9cvyuWzVjLVkYXIxpSpaqxNULhqkKKOffi/OXr64nRqABPO0pH0u
hsehXeOkHyEZ4vd0pySExvQljHi3pF0OTw6yzzYhsew9n+4s2CaDgDYKcXO6625KygHOXVY14cPv
3/06L147phyhnGmYVFMxs6ZI4IoHgh35kosmftrCrPQ7QVzUCmx0scx5PqRLwN+iGeDfhYZ+yo7C
Ra1qmhu4L2G6s9aMJzmRLUHrjGeZ1WWtRqvGbMyyMQ3E1rxlbT0/laOM7kScN5aqC1spVRAcUvuS
bn3bJCtTH432cwERLhF1PbDDbDRzugjybOy3OffrchEuEBWLkoWSsCWFlXpz2MadJTufGr/ty4Wi
SEO5pQvGhJNqPpFt1EcheeiXGHahKFrOLOgUNl7CNpPWUzGkQLs9yysuFLVMnEbDXOLpEGJ/0PvQ
H7p48LuOu1iUKlW5BkTPaRfTz4sFDb0Tv3noQlGY4lNdGox5w+CdbursfU0gJP/7/eXGJHepKFFr
i4YUPqYaTfSHnPT1oavvPPvG3uViUVZOJagNNaWQuFsPtu2rx3UcyqNejGdOzmWjpBCFzkc9pobH
5GFA1vVRV9IzbHd14eq8Jiu8UMc0BtdyCYL9C53r5g5SfGt0nDNvnzmutBFZU2REy/KpkXn1oSSd
eR5yFt77kVuf1zn6oqmpIQtMx5SZ8amm4ssWFX7RnktETZsVVUP2MW1oz5OxD/qkJNudh79+I+Qu
EaVhfUegIYv9UUv01/ezOi3rBPVO0MwfYURYH1ibk0OXod3XZyFwF5NCRxZrd7RBpn3bs8MUkupE
8t1PKoC7pBRb5EYhFdKnRg+XVcbvuanvpNNen0fc5aS0qFpGRqSNw5qJ52CBvcQ0sfbY6bm/EyHc
+onr//8SV5IYsEEVoWAXF2z9pyHKnJYJqy7pa3UvjHr9Ps5dZCpW49SwEfdY1Znpx2QKcpoG3hyN
3uhzHg78SW6k8gqUuVveDCZ842rPy3Tbm5+16cwpJLho+c0kJ2etyBwHcd/OqeXxl7xddNLn6Gn1
e7izaxSgWAOyygFVQvkP+sbPaBr61+/Rzl7RGIE03ng9wsDzNAmv5+rvbmipn/ogdzXnylDDNENF
S8oqVr3LswLqj3Pj1W3DXXqqNq2WUzYMabwmy17rn32VkR9eA+PCU1GhitlOqkd6qvlimf7QN7Gf
UyZ34Sk+7DnIgK1JJ70NyZDL565kdzKCNzZRV3iuGK/Npp1sUlgqwgClSBmpdTK3JU1KubzTMKB/
kJVfxRPW1C83iawOkVoWCNlAyekDp4VMwrjSXkEQd2knRZSFXPM2pRPPm29IiJCnmXK/JmtkXl++
O9/U3NAaX2GAGvS7bCuzRzqvxZ0NIXz1Dsdd3AlWyNMcKDqlo9h4kzRLzA8Rb5YcYAVOMhsxPw1w
7qJPQg7xYi0ZUtgwxUlDgzZh2VbfyandOAZc9ikMbTCXzd6nJNyyjxqObmnV1vRhjCEBcuc3rvfa
/953uctABU1QT3ucL6laK3qA7V1+2FgdvFnYZI6lKvKHBpnnJF4oW5IMt1a/fdUlpCAATsYyHOhZ
rll72qGdfApWPz6Cu4RUDwvCbt1neg7ygifZLsEze3aScJeQWiqB0qLEw6uiqpM9u0AJ3u9EcPmo
sOchPOXwaBVC9yQea5uMwLu8dlUXj6q3fZ6biM2p2heEEjzSQdqV0epVkuIuBrRpHeaRANZczcWU
Jd3QFJe8jnhq15jfiVJfj665K11VBqwlq0V+fA31v6gVHfQIdYvfD8//r9SvrQTnOC5sD23nfOhT
IK+FwsCDYt6utYMCqpMndAm2Txl8uZ6XzdjDmLf2gcw2O/HG2n9+/wq3/jwnsxWVlZ0WfKVU2ibp
4vh7mHXfvR7tEkMlW9ex3oY5Dej6JlZ/mCi/E6veeGlX3Mp0u4mNGBHF2PI9hD747EcLoh/j5SGx
SCCTNWxVUMQJPiD3+V3k/M4JceulryfHLwG2rYsMPVU91gKU68MIvchDXP7tN9TOuQydd2j7bnt3
Vdn+PqwfWDB6LmEXFKqqpZ7GuKBnqywCuvXErbpzO741Is6JnFG+VvWWY+uxwBqidjmIpf7iNyLs
5WiX8JopRIZn55MGfzjUaIAI/ZgS7sKNaPgwnDa6TKe6/sqtTDUnfsAad+kpPpGgzSJFzsW0fVQi
+BxN5Z1Y8UaM4qJTugnhzjwG5JzzbnoKdkQOom3jt3Yi8ghFo/2T19i7Ckwom9XNHmXkDNXMJCuz
twHLPvs92llEA1Lvho74rJmq/zGDPk6c+Rn9cBeiMsG6yXCJyRk9MP+QKPpr6zO/chN3Caoga8O8
zjEked2+7SyTx4iz8OQ3KM46wvLEPGR48c6273XcVSfIlPrJB3GXn+qzrDFdJskZjkLvcj49TZuf
hD934SnIwykbl3h0vOpDzOX3PCT3Oqhu7C0uOtX0Yob1gMBrc5SGVfMjwDXpzrF949kuOlXyNs51
zMk5jMtPddX+GTf1nYjm1qOv17xfDgm9MChA9XhtvtPnWavHfpB3aqu3Hu0cbf3MgwimMhiR4nvT
b+e4Dv2OY5eZgjUjmyuK8WBNeYrHw2r1g9fMdnkpnpmgQ+R73UnKP0m5J1vr10PGXViKbVAM7TWG
ozf5u7oqE80rv3usS0rl21RI0fY2HcjcJrFd9+NeDOboNybOybaLKFym0rBzyfJPRbBBP23fPC+X
LhlVFGzhpNfsrKbsq5nV17hc/U5kl4ya4m5Z+XxdNV32tl70IayJ39R2sSjbFGqYF0yTbMJ9bsw1
FMOyyG+8XS6qUnm55Wg6Tnvd6qc8rvlxMvzeXfjGqnSxqArIOwksxYJX09e56k9rO/mJJnGXSIrj
XZum3EvQhjxOuBV/t8vqF7u5SJLRLMyC3FIgqQFseqbHfbGej74O1S97YG3WTMdzYFI2JKEwyTp8
9Vo5Lo0UscaqbMWD0dSBDbY52Cn2i0tcFElCZzKLu2k/z3LmiQn7FZ2SUB/xe3HnmrgGrMwkVSad
JwPH8OpHF3Z+EBV3rRPh915GOjN1igUEgIoApeUJ5MFGv6/p0kgV+n+WkgxVOpfF/hTmsNsMZ9+U
josjrXk5KDmUTQpH+W89b3/00ZL5HfMujFQFma3sWu/nqpNhsrGZJEz7WbAh1ns5yfeumZmJ7H62
vD0Km33mvLiXVrixp7j2iV1sSQ+0u04DXn7NdrS9D1Z6XmNdcScyxHHTwEb9PI3rWh1kbyLI7ZuZ
30kO3np5J5jNZo3NivZVmgXyWwC9DUOMZ4TPnKNzrQLS0zyqUUnOoPnYDusD1+peO+31sv1KMseV
eFoGMkDITDXp1rbN96UU5A/4Y+uP+azu+UHcGhwnWxNDI1TEO6/Tfdm+Vca+YZp4sV/c1XnqWUcy
ijbjVDVWvxFtRJ5L2U13rij/H+JXBscFkKJRmnVdqjqFsjecw1fbPfBGbA95tdEDk2I+5F1DsoTq
cfy8h/H+uGAOf1+CZfwLZYH8L4bzPTvaCb6R5VyE39ceKY6Q9kX9CI3K8VAFhmYnRmR/zPUQPuyD
rI9e268LOPFigiYgxv2M4tNxC+C/0a8l89tlXL5p43qTYoF2ajztibHtYzne6wf8/+nz2qBfZ+ov
J6mBddUIOeQm1QG24IMGDX2EMuMUPRlgMu1hDKJYHojpoP62DvoJyGvQHoIgWw+zysVpKAWygnI0
wZFVMTUJWjqGT7yiJM3yWT8W+UyOJWRNHiN0kv81dXH0Fk3qaCTXSvXHjG74MPQa1dRc0D+XKSse
JJP9m56hvGxhVfN8taNOs667V7+4sUJc6CobdGm6AcMZ2p/9olIyTY9+s+D6i78MZgSPlKluhwZh
iSAfunlcEzaqyK+26SJdepznUeV4793Qt+HyV+kJMsMp9OV7K/iW4H6A7qQszI9ofvwKFxk/eJy7
MFdTSgqMNijTbu0/qiL7Kebszo5x40O6JFcZBaxCE2GRtmYpkzHuzWNXeDbLcxflsmyN6rZqq3QP
Ov5mjZoVAiqerivcpbmAKUmVFUqnoYnehoQANan8YliX5YI/N7cVxLhScJF/Z0H/eafCbwq6KFc7
m3YPtNYphv59FCCjGdnVz7mcuxCXNboR8PXUaY47SbJZlMfa3PglIFyGCyQ6jQK7BGdhgm/liIwP
+mQ8N2hX3yofbbDl+xic+aa/sLxJReVHtnFX4EpXBbzFGlzlx34w8HTXz53l4Xuv/cplt4Zgq8Ii
ngsgv8NbUsNN1QytXymVuezWlK0SYghtntasWI9TW8MyId+9rjvMxbR4nYs8BMl5rqjOTuiB3A7W
1l65AuZSWjVfQugehHlqq2A9NSyLE3SDffQZc+ZyWvvYxvuKVXRG1mp8lvG+H23P/ErMMF94uZNv
TbxUU0Hj87jDbNaiMPNErPLD15gLZ9lig9J0ucfnXqzzoTGSJ1MxB16ZPOYKWtVNT8sFApHngary
MND9uHaFH9fHXKmpLY8GGoVbfA4auMQbEX2T7Th6XUiYKzY19NDzoWg0PeuAF2+zgH8LwrHznI1u
QD/SqosJZAPCwnzMGr6cKrnf6766zov/hn/M5aXiouohPZ2FZzRViocILnVnEFTdsWn57PdZXWyq
a2lQrgUJz+M60SPt2PZJrb368/fL6f+Xytf+Aidnzfe943B5jc59NLDoG3oPoo9LpUhS7JqeR9iI
HEIO0bi5y8r3cJuFPdNAt49bIeYP4yLznyMMIaoHIaHumVUVf5BmWP6IWEbeCQSrDzD9Ip+pVeXj
HO7qMEEh+hktATX4jcGvFZq5vI4sZirmrpRnyW37FmJl/M3QhJBy+f0YvR4nMRcAgz430JkslGex
ZH91QfMRXtReAQFzaS8aYMpcY5lzUNHtvMfdeshDdS9SvzU7nXi6jhWE6rpVnqHOYdH22YX7gYU9
/YPqufYKDJjLfI1MwllrnSSSFfn2NZ7i7RRVxb203HUWvjY7nXRCQ+BtWMNX6qxRE/+j7PL12WDz
zA/dpAZ+IG0PsaFQsHv6lNfc0Gu/52wWKH5Oc7N38ryoWB3R07o9Fjwoj5A00Q81wpQfd6bU9YGv
/JALaBG6l6NZUB9i1UTnj42ITX9o+5oe46q3hwYq5MnGZfMxt5AyPcIxkqHFjTYTvuDQw61AXblb
1kvxHJZGfNFyzT+V5aY+AP0amkR0M8d6tATkxr6g/BdAPR1B7YeYVMU7Mwb5IxS4lk8VBFWep7ov
hoTkdZgibfB5NyI/NUVTPlo01PRVEvOZPqqt3h47HtSfK94El6YKxyWByZ1JmkoPX3Jm7l2qb6w3
FyKrx7KudJft53qqoaRI6/UUaX4nWXrjC7sQGe/nHrmLMjwbrOpHCBGYB2lFc7Jl3/4x6M3cqVD9
/zr82he+vsAvl9liG0xXqxZHA/SJyXNrlw6GH+AlkgUWRCcwTvUXSBV0P9AcIU8lK/6hrBQJtVuV
aBRCHodii+9gCTdG9D80j+homYMbPg/N/nOAKk2SWQztnbn8+lR2gZ6ga6D9J3p2FlP4bbVJNYx3
bmI3vpXrVceDvDRhheCdBPWazLXuD4QsMol2ER96ona/+MOVAipLG2qadQyfquSHIBsf68iT12b/
of+GvIP0cETPWEvRv7DIzh56qFX//fvBv1atX5tlzhY/TRvkuSYqzrJS6s+IjOuZm9BehIma05Dn
zcPSxts5EvHilaRhLhHYk3kL57ITZ4P061lgqh7hqZh5XamYywLSotuKfbTi3CnRn3Vd06TXVPld
HlxxsK0JOdkk5+d6X+s66RtEJPkSs8+//xhoc7lx5EbOAYKEd1tppIzPDQmLXBwKA33Y/tAQHgiW
KAidkD/2ZQ6Hnxp5bFUnZjcrlAaYWQKICemYyaxP9hLnQZvA2q424fscxcW5OvQDnebiMMYw6h6S
vRk2Wh6CiFfiz/H/SzAZV5RR/82nTuVrgjLCtL81YSnzHxAzKJGaWnMYR8DdfLemfsv0Up36TbHH
HCrqwWkgDQ6LdZ70k0Wjb3wqOBSOx6zrH1HGv7ByM7AirLcM6HstyUHYQh4h3whhOFrgAFYjWuCe
uiCWlwragh+oJpk4kl0XSzJlZfEAweR/cx3sP7OrxE41jSbpiBq/ZNGavW3yKvxq1Tq964qaPBQR
VNGXPbPm323Y+iap1rDK/sfRlW3HqWvBL2ItgdDAK0MPtttTEifOC8snsSUBQgjE+PW3ch/PSex0
g4a9q2pXPY2wz/hlpSTRWWNKu3sS84TlkU+o/iwWuWmivKWxf8pMO5aTJU0Odxa8471dZDnOzKLX
pf7BxEYjidkPecu7b0N7pA8ZvgMMo3XYim6K65JHbVO0zWxfxLghnjEZvTgNeJ3PBBYzy2PW1Zsr
atazJ3jE109RLcylm20c5TO8wIv2gCPw5Wi3ZPgGOTZ3ubbZr6iBpZsUiicltcmPVBnyp06TL763
7m5ozPjGMqlcjnEkYgrox9oSCm5W2mGayjEN86mRaoIExEQ1wGQBQ8FxmYa3YeoSZIB0Gimno86S
+bJqJJU/ZdEGEb5eVr9emrHe6A/vBi+qyPX4+Xln2z8cOu3bYhHcXrzh8RUvwOFT9g3E9ddhVTCG
GVagPyE3iOZr3molVziPTW226wrHpmtCEfWd7B9iiR/NqXFLcYyKPBurSFp0mKg61cpZZOnOazpH
ZZhWp66h7Yx+6rd5PBms94duRwLiTIcJEXdiEGU/GZozNCV92Xd2HF5EKztyYpMX5NRnCeWnhm3Z
WJeDPYAJ5ADR3fDUi2iWN+Zrr9967zl5cjI+As9rVI6k6HXf+hafxHfRGeBhcvSF6UEl3fG0n7tT
sk/reMIAraIfS1jM8RzVPXJhDGT7w69k2dsVyWCOJqvPEzAWS94Oy9I/JAnp6MMGYsr8MYeKzUNs
JvxVi2fCXpBiQ6J8x8tgJ21Yz090GjN5Wft6lEVPagjM8oEgRadYpj2Tt7oXmXoX0MaOJyjd4csj
HX6gPKyLYEqwbmmoX5ABATsviL35etJ+SM0nTL4mcHlozhb1NFAsxLOcl4XfOTc0SHkbrAHeMKgZ
LHdAwOzy3MpZVc0Y1SB1vfKLyKdsXfnPjlI6vPsd0ZEvMrUMFQtBKP1TOscDvRx9KrYvZL5HC6Yt
V+Nh6L5F6kotrBjKWDeNvgauh/BJs7GhN0maNry3Y7bJC6XMRD+UTQcUkG4Sm4Qio6FpIcU61G/4
qX5+Hjw7iMhXGsn+0QgyzWdYLvK5Su1E+u+dSLf5JmKsa9gC20hUPuH78BP+WjNDp9lprGPEZGTn
oZ0zfzuoCvqSNY31v8ghE3vb02FScbGMnswqR0gX5VcBC4L+71g3/+ZJHKZKzk0Mb5JLt9ld3Q+Q
XMYXrjNU7tBxb91x3TK7rKpoGXOmDGRL/52ucxwtP/uDu3AaZj/QhwSn0c4qZ1zd3LUGI1U/l5Rz
OADxPuNJ3vdrnaoco3SQ7XQ4K+x1w3dqXkbMHrmqzuqJXTGwzLr3vt4ncacRM3kyo2bduVvx92FC
fri6ghuo9C91goiqLm/iNnEXlDH7akvWL6S7YODQbP3pyCQs1fcOL+Yx4inYQCTMzpafcRFhbiDO
jAnX1c1r/ymQ8skvicNoZG5gXKHyaeTjWA5T28V/j3GJ5rONYV7X5OMolj3nmkWlmmIT2YJY5+cP
l4iNPPdd3/aILsegtILPVEy8AkzFASNNXdaQIz9ihwsqY9bU/2GSd41ehY/j+a6HM892Tm0n5EPc
xov807gkjn8EWBr1p4bTUP+i8bgmNytSH17TBov0a0miRVw16FtP8iFK4vS/lCRhvNAjjcj91C9b
nzMo/v2nWJZl1zldELD5UyRmik/OQDZ9awPh28PqKZqjvFuUbD/mMNfZo4y7Sb9v2AiLzlOxTvUP
uZs6OjX1mvBTIvZNPRgMEESFp3vMdGmTlMJ6L1qjczvOnt2vYLHNB7CjpPOYXlriZiprk2TAWQgu
E/IHSXjElPiHbNuW/zbHtBc1vPH2NU/6ZCSiSnjM2geTIPbbFAccOZa/h/VT+9H0rAkf4TCRQHu2
N/sP6WSrv1MHlcjn3Bm6u3KUEZ/ZiRsKPKkKYYjlAxzk7PiSNBGZ9MXCD0+uBWZJg7/M2m9UXYas
NvunhVwd14NhNK0rDH5m1uSy4wPbcn5YwziMkTF1nOYhGaLlIZHe1Hmf1anAbVvXE4xw+RhGFlfQ
BXA5lZr2zKVnMS9hfp8MjHTYeUUiAuw49xRKud/NzHzYCz4vIMvtXmMQLJd7rxae8z6O5IIxILOd
6066qT3XlHMVl4ZnMurvAM/P9CVZYB64FnTLuP9obD8PQ07bWJs7p/+ZShWpiTt75J1cRYvZpWU4
eCmX0AtdZOAkybnpI2Qpwa2ONuwKk8m9vYioj5cvRgYuzmtiouGsAT3Jkh18XItJ2AYF02Ymzcwp
dqJWHUiZhfcVb5ZjP3d8bZP3qNb9VG2zTL+aQ/Txp7ALbS/DhsCWkKRJ0QXTPyfRxkjO27hJz0hR
VvI+UwnZEOTG5LZf2BHTOwnX6x339WrbUz1GC/nR01YdFc+imjVnlWxt9LBP0RL/kTYhF3i2pc1Z
Iqe2qeDAPbGlyBak9N2MJnFyc9sOr6ACKF0CNZFf62dlVY+pcbssHgMQdL9G89hXap1hVzvMcDhc
4CFwzlBGjb9B40K4hq9MJ3kd22z1Wa77LROVpBLKp/xALEJ/XVFZ4tQwjZnzDA6YLxIarN7nqKrW
tD/vbUiS1/jgm4pOVBC/3VnuTPMSxRMs7FKWJCjXsHVjeHQI2mf6PxVRP16kEXexTN1VJzCYwgmb
ufd1yOBO5qejNWUj9kReWTyNEn829dGUR0DhzH/tXmP+4lh0pO9QWXP6K4y4uZ4g8rPJaz0cpL0u
QWIBcugTQGyEhgV7Rha5xyeRbXrMF7y/rX05OEPe6WTNX5BOuAyb+rgoxCt+CTHpecrXpV+GZwpf
7vlBDHpvnijGktjTvgHc/bZTyHAv0Clao/Ol0wz21B3d9xMiGSb3mcVxxE6dCkS+p7OY129shtD7
W63sWP9p8FlR77RCHPp3HQQi0yEYPjR/OmzWOIxOdl0g+GaE97kmncFwxZTu2L/jtGxxAcTW7Lkj
qVBXCXz71GwOiif4Nw3mnLSLmHBWbG3zVPNZRagoO4KUS8gaTGYhGakWKRFEzDhBxmNBjB2jb7Pz
ZlgrEBM1Gy5d13TnTEhc1UHUMtPFmPURRXF2MPG3hgUb9QVfhpU88mVl5ppsB3N5Ap/r82HT5pto
rELIcivQx51c41Ij85XMxN5SOfaDzttGWv+Y1G3n4nzmCP/F/RyNyYQXF6nmuMGxVM+uaIZ9z/H/
I4irOqbnlwkXBI4/CGnrccvVZPqS7uM2/GX1Hr3wI0X3bmGzd9+jTA8HTrRkPIDXpZH6jlUL/1MB
W8v1OkkU0TlGyXbyGAcvQcbWGcvUA0cYYIqSYXFyrvCLu0sLI4PtuxZDtm43n8WDf15dvYuym7uO
vKBQMASjlO0e1CmyhIvXOUO1cupHPsuXMRv0ep5mUT+kMmBsOGPqjJJLtRg9IW1mz5Bg0/jpQBlo
qyHBunLViBnjyV8X5tjgUVH/w/d0vEQ3Mzd++ZrWJoj/VlgtvK08kZ9oTnGYnbLdwmh4SeptLgdY
jf7dEdFUGFCJpzDBa6YuRlmrtC9w+NBlr5oVAzz+nM5AMvxVIdDZV2jws1aW6Uzt+l0PWq2hBCMb
vCqj9JAUSQDzmMzPLJvW5BlhttG78auEXEahM5AF3XvTyjd0xvATmdsBGYJIoEI2rSiaaOQRXKMA
raas1GkfYN4VsnDTGyUfE+VeD8XWRE1Sl8kyRLHIbYNJgF8+TqO1jOjWzy0ix9d6ufltbRDYEmpU
sjPoLtIl1bSpevgtzSDXqsWOYK8SX2K+y7xYWVeA8gll44d9ztNJui63Ef8XXdfDFTdBuzt0y4fD
hEZ83uW/RJ5CbNEYveGQtXxE7xq1e3VoxKKseTYmW8pyP8BY8cxbzfRt30ZKLytSSGcEl8NSRedB
WdAt0wFmgn1Duk87PljYYiYZXABn3KQ1obkYW4frERjBHe/+pZamcGas5DqzsqeKJuXYku3drDI6
iyRJn/p5j6Iy2vDfwN7pp8dU9XAKjW9uWCv8PpVtBhIq7FERloFeLd2X783G3bdZsHbL4WeWoV0D
kBnyGGzRnhPYBbnsO0/TDTREP3zSZqIroHVITvy4HfmmMv4iF7RYKElgQxejLTwbnLSQoh0pRvjW
9nmiI074rT7onXF2vMfumuLCIUoHQHd2XFtYaxQ8HAHV97pcGAkoULYRQd+7tAVU1OO5GRZVxuyY
LhNl9Vmoer1rDA4oGS+uGKxjtzgGYBProUHBBmGcTOsR7vcHqcQ0xjk8+dpCJnQtkHnozsuSDu/T
MuHQgrNY2dQiruBFxVEi9CKncv05hqxFW5aicApouY9uIpVucGbMiTiKNvA1lw5RpjsF4IEw8jeq
l4AlB+E7Doq6ioCfJHgGUX0KLRnRMblw3aPtD8I5OapGhYbNCnwe49qtiLepxvNXSTwVtg3+Hun2
CbqAdP7ynsc/hg7HR2qi5b1z01r4dOTPiG9rfjS0qa8IW6zvGul7nCd+ymnkeWGbWFW7oXBviblV
FVTjKJt05qMLJo3ncvcNSjoEYoTf897IfKghn26gE/mOqTGwTZyqk0Ro8aUdUARCeLcdacEiW8O0
D23zDu3RGRovfp8gP2LIGY6Gs3ILR74upUFXW51KC/sqtv2X+hEFMJrb9Nm3zqD9F9vwCfEkuUxp
tL+mGPw8OyWWFiMPBx6aMqxUjSdVR/3wp19WeT9zPn1T25Bg5ScGZAoHkqyxGE6eKfhuN0N6YY2y
FcyysdBH2186M+5HsWdhPdnItzonvtafqrPmqcmo+uXWlufJEllbUR27t66vt/3U2mbid4a49mRs
4HMZp13/jSk1vAxpxz7qeDBfyHOLEC3FUZhlUv44XBTRG4IL9NMy9vV1TXQW5RucJ0oMpqMG2NvZ
nQ1IoI+Ac9Bf+AGYq2y0qs8Nq5F4mA4d0cVh6v1SZ7HSlSNRtOaCtE1cDs4xgFvTso+Ajpq5L1tc
X1V91Hv8PtkN93Juup3cx6k4wlvCAiz3M7ZEpurQx0wVuvU0zacj04/0EOpGY97OCG8VHUAku/8h
ZLfvHHqDG49g9oZ3hxYRbeUCPAH3ZFQFIcdvcFGDx+c4I+rkqzZNOxQENdSjapKNQ1IaECUu2mN6
VjFKzHA0890+J0j86mPp1SPYsKF9PFD+qqoNqXqCL2eflYdChi8+PeqLQuKq/+B8E1fo/Nwp4dH4
VQcyHsA81/oO2l4t8h61KiuwOhpVdATpZUUC0fkTFSu20br8CzITMYMJQDdGKzslGxNjPoosgzHs
JAaLOc6G+msncPtV1lL/z5R8MKggLXvRiZ/4LRqD/EuE6XXBEW2FHg8hxu9kSAVWMRgAUkEQgzJF
4K26qpN7+I0ab/qJ2Lf60/mRsjyWkUoKvqYojfXcL1CDb+gyi33JlhmbZSK/jFvnRxwK8cfo9fo5
gpZ7XiWGB3NCWqzJaD3CbV0zfrdqpf/wLrD/ULKJnz2xAj2Z6pfofof7+ZeuUb/lyZDuTalQJz0u
x6SPIt1odh+rKcFhHqbktQ2o3nKC9a/zY+nUfYIKRBe+6ZPpVG/T0Z/UlC7uymNn73z8DwIR+Mey
HL+iD6g7LUCNzuuuoJiEED+R0p12pWIzhMYJhgxYMa/IIHwMjLTwChUDBtKep03gZJMpzr/n45jr
6NeGqu6OjVuoWpjb8fIgGxBXeB+1WQWBR/gGm0S46JN0kwxRNLXKXg5wrRcgHujNcCiSGsCQ7NyD
D4T4QvR7BGWux3mhnefJT62G7OlINvfdxXAVKw8R6rFIkfgzlsHX0zHjOtgm/63j6fEnBBixbURO
aRXttn+liCH/HTkrzm6UwdzPnqL8Yz5tp8u+GvPGD0OXkqCffVlhpvnZHG3XXiCxO+Zi3ADtnbjF
2CYGIjr73kEO/YThq/5xEJjaqWrm9FgBs+BL0aMHUXcKqPx8wU9kdwkkRv2Zipg3ZcpHh/dEjFfF
Jsk4VJxDY1xoIjR6Dmg+QhnGlL5k644Xit+tfS50fzwRC+1y7nBZIMyDbriyHMwy+/tVNeuHYdM0
5n7vwGdwn8ozSccAAGXfUYSn0woV8mLaVQCcVbrUSGQ+KkM35e7M0WGntpBqJFc8N8UrRkNzNRkY
vrUPMbkmeHQf0bwCeu9QmNwyismEU02Gab+KtnXptc9S8Wuc3dI+C24QwT63R48NgZuN+yvAA91W
owBAdjmibeFFOlt5X+ttx2QJckoAa/NliZ9Qe+0BXcISdCGXjRi0cM2ylrWn/+7fpHZZdlFBtT9T
Q/TwkoVYRy9ij5O9QIHutnM0DfBob3cRP89L33y04UAjzcwOOBOWLi24lTiN/3RaoAKBzc+kqjgM
EGGTcaTzLSUpC+hpF7KVxhvxNDTR8t8YZgOHrtZlFTo8ACsY7Rk6BEHp7oMtDS3FMTcJlvq+6LLn
qAxGNGbuJLNVn0eMW4q8NSz6cyxC3IBISH7eqd+v/4Irmz90GMnrMiqLXmis7cNAZuufhabkCgjy
WXcrfYoRRnkHZzg8Wbc7zFaOSS0ANvZW03M/bZCs9mZW70PW7U1OYrpcLQ9NWiRmU+cjgYP9r4BA
gor4aUSB79aHIW1SdOnr1vuSbUyRcyTi4acfpiQrUfWODtp1Nw9nvy8truQZjVk+tImsHIDKLLcu
RkDIkurhlsSyCfmEytLmKbXhVfcwfMDpstqzi7vjr6YzWOFOw+D1cUiWMVRZhnHfO+Zx9APllagu
mOmnf55BEYo1kngYjuSBmVSXGz/cUiFdPmsuLSeSF0BHqT3BjsmuZU+4yYpVYZCfTysH57Hz3eXc
ALHJY7LiRKVpnz0yGW1FlErzZ6Ntu6DHMGQ5NWR0AqmQG2oesqsTT/qsyaMMWSjoHGDClyvtbLge
/bD7sne7lnnXIcOwtF6GGBbuQ3sVM+VPwK1Z2XRUPco6xTpJjHjjIQFeJdHm5rC+qO2bigJ8kdst
61DqNdn/Y7nSpi0Z6MZ/XwUikHzNZuXzNabhTPv+ILmdaFdtjNn3etbhlKwzmn49WfAsSza+zqPb
fzMyM0zWWxAIxTqi5K5mY3ASQNokybOGu/z37jhaeHDVQ/satYhjevQScTJo1lcYfThQE3vF6mgD
OgqJ8nB2iFmmBTae6PNpgHt8Diptf3XK73MJTB/3QDID/8vDQIZwJaoTHyrTbf910GFtcrSXQAvI
4PCQeuTk3tcjbZKi79MeetxaR8ez56puz6OLFo8KOWQP0OqH53qGeVrFeyNlaSBaC+UmsvYoxtqr
1w2THUuxw2PhO5i18XOIxY7QlCZuLqyLmzPuedxMyts7C1wMQ07oGv8xC4t+MivWFMzq9o7da7/q
6W43gg8g1IAzXGaV2a3qmr378AC7K+Vq82tN+fIOS9j9747G5g4APFYd3bfvcG/CrGCHYR15amuf
Ps1oba7YWmYtd5r6ruhHDCyhu+kEhXURjabvsUsDP3PruuH6TyK/FyAH1sc+hS7gHgRWn/3etyMG
Gzei+saBMdrPYRj3P+OhE3VayRJ/bxTYMWV8fIVygd/Pa1wjYHRg03k7aoMKHWTMZ+AjVoGSWwz5
DB0EiGHu0ffWSGplHMDfglmR73Jdn5KapaVlabtcUCC4vEl2jZrCh7+Z26blhrTVPql6ro77Fglt
V+np+BBWy86aSIQPA5bTDJgv0pRKRPpuV4cXDYAUPrpXKyZccKjmzJTbLR0BOwAuRYgjBiXOkNcn
f7UHqZIvEciZYJrla8H8j8FRv7S5U6Z+2zu/CSyvSbhSReOCg2f14caizXzZNEMRzOD4zpClkIJl
EcqstyH03l1ckO23LdIgOTE09mPD1YbLeDoMAMwtBRHsZX9X2yx+3SMKh0QdkWoZElfFBFxZgzMG
Bx1FZUilFhVNiLo7hrk/rRT/fEyCPk3GAfPLWlwyFiRP3gupT4CFB5WvYjG+nIGsvbZthk4MNpug
3kdS3wbjUPIu7RY+lqb1ZT0yhlsl6mw+yOQ41QYOf+CsVF24JUsuq+iXN7HNc1eEEWcIJk7EbbVi
uNC97lNwO4Y/oQMD3w3SrOg7NgIEqBV9nzqznIJV6gXKAVkGLtZyG9j6c46mvUxAOb96EXVPFnEp
BWBOd9Gijt6w2yEXJfDQz4GGxee5Hkm1TgAQcBeqc0fnFjvI1GhLJALRCmsN9qU9epRwO+Y9+Ko/
4thj/JJJh9bNzI+jhd5T1qh7ixjU1iWZgAGQUZnbTPskByS6oeUMMEvcxnTMkXAFz+UspeVu/esC
VUiZUIxSsU2wi3X1dkljkLF9v+8PaDb204Yd8bywyFwgSWLXrnPyFCJ7nOE60j2EjmVV75s/PUbZ
CvwohrKGsTb57FpEre7O7KXLtuy5bRh5W41LShCT5Amgbvc4GBv/wWKn5ZFqV1C61HW5OQKWQyUq
d1STvO6PuqrbpfmgCpghtURdJhPrUqhjwikeRR+Qm9UANM1HvHN7RmyqPC0Seiysi/SvwOjhrKuD
Ah4sG4Rkv2hhwgmINGjRettKOor5LMIuotzUy3+w2gM008zH1bv0LwruT69W/ooxXQQkw1bgcWvA
Wa3A6b8TRcQZtG9SmmjLrjIbo8dp9R98cEPVeg12RdUZEj5B7aEFaXBbNiL9DmRhOgO0au8Iw9Aa
RIceF/nefCZpcBfgkPylG8P3SXTmrSMcsWwzagBMKE017Nna9h7OqfI17owojxF4xCnimc1bPWZJ
7txu8z0IUtZ9/AdzZROe58LKIxst9Ct656LqMbU7FlCy9Hm2smUtNNQTGpc9RhdK30LW5LegnrfI
vCcNXMQ+9NrTDU6hgvQ8rRSyHYtZH9rS8xpmXIQtj8DHPPu9IerBzlNCo9POMVoFVCoEdTBsAMuW
n8uRbf0FZdu+fQOU2jiQVfuYZj/0tKR/WLs7/UT0JnzlYrmPX2anR2jzbW3ZUOpJ++R2ZLBT/pDG
E3eHx41xdZZASQCaexz0UwKrePpwjLYtU7XY5OdO48PfJW1sQTfSsGr/mmGkbMS1t8S4JUnn4/VH
No/af8po5X7P+8HEI+S8+ANUGzC8XHO4T8+6mNNGAdPd4+z3HDrU0KmQ6hH0ZxtX49LX/59GbKpE
hPBdr7Ox+TrJMarqxTd7AVBXoLRMA6TjuBERMgsN6eAS/bH7NgXnVUcp7x6Nqv0bGsoBNVKH48YW
pjv2NwJv8PElM3LVJxhbxaTIOj/cAKokkDO0dTt8LVDv9d+Hhu39awzD/7HIDC7+Dekf69jkBpu1
eXDT4G2RxXDYRN8JGivNcS33/VMfwoEnrQ6gtXm7A7AuujUeQTXQFJKZuyyj6f6Aec9a/QqR2+UT
qi1i3vaVHUN+zOmwvpneYzElCainuKL7mryDeJXxcwuQRX1p2P99zQJKbFjMQahuyoURiW7WAWG4
unGOaQGk6YieUfoEVU1SR9+zFasE/rdpqz2BMMGItkZsNmMIz45m0yPRLRjgxoEtcHYupJbz9i1o
kDOlmaB6inLhIPSFltaFzYL2JTWZv+J1gIKvAp/nUvawdRpxQROvIX3AvR/GCtnF0fyrZVG/fmaA
lGQC47xxQ1J3MsPLdSs8rnVgyrieDMi/aRvUT9pEYMThD0JldLWDnqQtmwFys7sugeSoBRmPsIFb
tjMbX6D3GffrNEaTdaWYrOwep23csrPQjRz8FfFRCmURQneP3+kyW1WshGJaVvUzmKbSWrjg/tCA
tujLhkiEwZfbJGZewywD8evwTY0P9oggj2wGaZ1AoUFSPKElZzUEA0MeRWp7mGJ4Htp79KTodvM+
gVnaX7YzxqYTXbg5IP/RDpDFPQZ7lRtPm1mAgc1E8e7mwYd1f0Bg9cfPCQcW+2riQEBMctOthlwI
xkBTi1pBQCsHbqvFdy9DYo2MqyPmfY/eSYcowMH0iCOgDWeLl6m6K84TNHCIuXPJ8YuoRQwlnYI0
7SvIgn11j5IkwpIS7iP++I/Him8fnZh1C4Z7591/GxCB2Z8MpUqfBmk2PxRTwg5/UwcIbPhNc0wV
b4AH7Pn4Nzv/OhzIGgQBvwRfgA9V6IxgJ0kwFNpgPiGHc2LyBby/FRV2XyeXUoZ9vEGV3vW3mKE1
cyfcpUIi+Xdm6E92inMCT9p2w3/YzE16IyExPvcrXdNT3ASN3d8iorVY4knCfyRkX0oT87Gg/tkC
eC7N5FQgOTOz6jyk6uheaz7huj4IYqxwmPDmCnLLsm+tNHP9tJJuCbdogDr1DkYVSE+rp9GW0Kyz
CknzDLXJ4uVfnTVtlm+08diiCmUFSkYfojeLM9tV+P7dXBlIozvMz0taxZwc82OdAtD5YOrgw28o
vpK/nm6HBLQAAhWw9irTBwaSGj0HqA16rvkIwVXssu5VDiZDgtjGCefl0pFkhJ1A2v3SENnMTxna
i70AMSr8TTtED592iv1bDRlI4JzO2zEkhdeQFL+tLqy0ymKyTTn6h+Npd249XL5gwOMomgb463ME
1Qs7gWJGMEtDd/Y/vs5juXEl2LZfhAi4gpkCJGhEUt60Jgi1OfBAoWALX/8W7+hN7p2diO6jlkSg
KjP32js1BcnaP/R2P61xmtZpfiQzLkeVzDX7cnh5cHN29vrSZ8bifpqLZ64/JuutrZ2eaMgZjs76
Y7WtWVEcE9v4a7bC7jAuEGtO5vmn0BkZ+wnY0tiuahb8BLbJq8Qgo+RFL3wm2CFbNOKQe2zbdR0U
QCS23CdCnwfAfksrwZRI1kZNAn1ZPw1u0HuPA9UuRUs+TitqYdmcq6rwt5OHx/0Evu79EeFq5nuA
DfPL9vz5NeOTJXpw6TWZrY0HDeqb6kXBCPh/PWbzv9OUt+W4Vu3S7shBYDLom5SCJx/13T0DJczP
buFqhvxNG7BsSZjzbamMsnooq7yj2nCa6ceVobPezDWU32h5698m9ZsqDmWau1E3uS6qXoZPxIBe
jZcwnYO4nMu84eJgkwpjRv5zohJGauLDyqJiM+qrrANv32bNfBCBv5ZkzS+MIcz7i9zZIWqIluo7
X8YNzxVyOnfFLDOfUahdfdjD3P2rEQr/koDcba+bK/pvbWA7eC5ZhZQ+KFUZZAxrYw6TFIVc7QEn
N7kL26GhMFmcvL0JTRxa3BYMURI8X6Xx4sF3YPbaKvUbSe7OGd/H9UO0rt3ERH/NJZJdlZkqRYnJ
SideigkCTmgn7FjhFTgVF6ow00cGuHi9InjXaviP3VKZtc9BWSi2zHAKq10rdGMdDKkM+8vs0q7/
4K3yl7v/gQHX0rNA9DFkjK0iPrjG/zeEsvpdWF1v8QxtU56Qwym9BxgyrupiwPflhVXvx5th2UcA
pXLAW8lgYRw6+Tx7ds9wU4EqFE+Z3bnZC4Mq74URbJX99QZ6CnMq56+O7MZnLKZrG1se5wOWqWng
7Dem2njJOLue3XTN/Nj3ZxHsvTWvwE793nCLh6WWTv1ZubLluMxyQxwXGjD/GAaMjBLfYzySQHgV
0y4zFxCVRgd4d0TWw/j4dWnq154/XVXEvhmXc8l320APe7YPELfhZFlvvzUrw931UNvN5uwqjHtP
2cgWgb0LlcRztTVLE+csqWU8u9gh4EpEMLzfPea6ytPvWtSluDAQmtMg9mQauBFDpK3fO73ni2uQ
URo/sptKnZqucFxEaNVzLk1lOJzHQC9vcth6lg0Le8ijsG9QHTokzkOjp+zkN5z0x1lPw8IyRgA+
BA7OoQepB7afg4+a1WvHrQTU3rqaHy+TDCq/xDZ17n4Jpcu3MS+z2i1bwU/hFSSgelPavobr4r+Z
oRd+2j1Pcsw6N9P4T68y579Fm/6zR0d9B+bsd8mKgjVHeSrXbF9vjI5jg7LM+2Nz9hl5NIWkjLwE
iye2/dzkQ//h4uw3kppsk/RvS5nhf25SzM8qs+sHg1LnZZBBD4NSKT6vOhUajWGa/Mg03HJgcOzr
gad+qts+f3L7tjYfZwsO9VKno3GRDUQLN2erb5Il8zZ0dllVt37M0VQgPzFcNXld74Vv5OQA1OMm
UMutzHlr4eZOnTV62VPbqDxe6BIiSTM9R4vwwqNq4Tvn1ui/WB80hFGd2fmjtIjeeRKcivluK8fu
F51JBgDQu1RdHUOc9lo1tWLnGBuNarilqsxjM3BXDrHWDomFcVabMyrIt1+etroYbHmY7ri8/VQP
g5k9N3OputeAhZ7lSeV1f6/9eVWiTTuMl/TsiJfVGwvYaxvA75BT/Tdj5Kd6g31hVvlKRxJ2+17Z
8821W3HNZNqfQuoFQIvQsJ0XiJbV3dFsDcPHVtvglf7iNfVbIVOz3RfZCrFjocEwEVzSIbuZbEd4
rCyzFSgM1VAl2ZI2wbGVsyguQHwlA+K5H9P/kBTK8Vcf1rJ7S9kRLSIKqZFPYGuGa8pA1k1g4MeA
0eM88YfD2PUHBSifcxGhMR3DbpyXUw3Z+1JOdmUn0pZpvUMa1tmTtaVI3bkBjHlrEMMImGksevPI
6WxzedmMicdeVtk44pLg5hNXBG5+iLawARVL3iqc8mLwojbdxv7qEJnfHN1qyzcElhGWkxn5dhg6
o0lqGJ9Tv3BURCV+izmmUB1vAzuvzyogkqftuuw59IfuPM4223VDw4MGMjT0lEJrEXvBdtNrhv4V
d5PBJs1epY7zRUWhvdg33M45uZvY/islb9HbstXFtV7t/nvAcpJFZceGs5h2fdHXcQw9+AqujjFG
iIX8k9q0yocJdWjZN70xnBZSDvk2+85/Euk9CteYnOmma1n8VqEnD/46mviTRmc1jyD8QiXhsvmk
C24UyXF7n/KcmWWmzHHSfDu4LDSd/wWhEH7szovVxlMxticwBPXSd4abU29qV4c70XF1xWBgS/40
TxsUAm/iSKvmm/+BTjRxM3Z2tecf713kht5zHpzekOFpaHpV77CDsd8urejB//BUT9/Zpsc9nBd2
BNdLO7WXVkNv79aNPSd2NkgKQmN9FP0cJGVWVjqep4lIsNHisNp1vTke+m3o/lJhVftZVMtFuFaT
4Jicdivl3WXKmGt2eA6+l7AreSBlRRDSJrudO4zNk1WmsjnUha4ekUaaY26tzWNvFM6es8xGc1z1
nChqoagMt/AoZKmf+C2P056SsJbQJJ45xnS40KWOzJIpQy94llw2ig+QVc+v5sqOIDeU0w6kgjDX
NZuAVV0VQnR3la8YC24L98UwuGginbq6Yst+Cemu9nuprNFyDwsuIvtLqbJg6UC51Bd7MMWrnXvB
Zwr5lsV4jNI5CgxEYh/z6hCpprT/rdBRW2SG83LNRbcca6cCgmk2BNpW3ccGpKc/EKAeZPzulfPH
6SqvSxBX8Q4gb9dNPLdE05+yDX6isexMHs1UhA4lgU1ilZm5Fz4xyoBVpYBVldWTa2y6t5TNx7xe
0jXGRODOeVxzPV75Il9gWwSbEESwveI9xNRaBaqy4jSfzOMmoI32WV0ZXazg5TZSmbgrgm3ITtli
rJGk/TqCjw+vXaWclJmSN+sXP2gZNGwk83VRpXxD3wBm4cIp+ox3b3aQwxc13+/6rTtYtgjGA0KX
XvctV6L5zzSn+5YGSKcqZjABY7g4Tr3tRvpc/chcGFiNg6UXcm9sVrOQNm1xV2wYe7rDarausetR
R/MXxCX2Jk1GSGMRIe71FJalGRrhOS3zVAH71HRHIcSRePDHCYVUc0EfOQYBs8ZWpjSYSzc/0c+7
P6EcPCxH7pyvLI52sw8PuO1s+kb/JEjzcvfupjrrRrk5pTurA5H/NIvKYCxoGsHeX1aqZR7a4Njz
TFC3UWDnsaB9RBaz2Be2w9Q16ajxvU49be2SpwzzVqtn8j1kKUQHbO0rlco88f8WGZaMumvfiCn1
jfMi6fj2Q2j1767brTsOlOyN/RGUtgTrFZTfxRZ6rGhDksojOG0OAsaJnOImIsCNdDyKLlT5ec9n
bP2YNCb7fHKFSLgqYRUysCE0r4pKOlJLBXmyaAjb60zB6sXcputwIYy+LxMLCEQ/WVM/WIgmrL9J
7ucwe2+QJc0gEjUUQ4yXxMr32VZ63tOy4g2PpCdX7zFshL89AvLlywku4r65wOStupa8qs159sXg
HnUmC3o/c13cQ9ilVv7PxnJAXqBRMOrIEVyXyKzS4FfYBa73xJbdweWlNnIbp1FXZzsvN1lZN61p
5cUjh0IbKzliM4l62Lf+WY/cvRz9WQ2EFZPWaLbxwAWCGDGlIzRnrB1g20s49UoA0TLMNt75u7N7
WrEdsxjXCS6N6rr0aimnTvdLu2YfztTmP9jDGHe7uVj8nVJaML4NXTeYPlBj3fahWXxEH8aUYJvg
rD1cttMPiTTpoKMZy5TNXBUGYFdBxzMsGoZ3G9OOTJrBL8xDG/jzvyyXYZJ72yCPo0O/ELEYVSc+
1GeGOjNNt74bpybZZh2ol3abKgPopchYFJHmUuX7OWyrPwYi/nBr8ywY9q4b6oPnG4uOlq7Ojai8
uwyol5ss0WlRYB7BrBx7qxf8hTNzX/pUFpe881FAg9ymsw2WAthk20adKEqJNcYlY8o3dFt+9Ubm
m0zhiXsuo6yenfQ4dbJJb46xmXe359g6AOUmtNjVJaCw/dUtQ/HYtq2vWRLsiTchWT9Kj24G5cUW
uCavy4A48S+rfHxeW5v7r+qOcSHQoSGfXSbaTWKXYkOOMtbtyoNkUUlXy3YcBpE+1Rto5WtDw/7k
cunCEOCr26ViWLeLXRaVnwTI3N8UW2Tq2S2naBHBOW+f5ihChRdQQV4H2pkZ9U+FG1X2Jnhwuv7X
EPbtTqH8/PMyU1OqkGd3NOYl/8yXoX3jbUa4FKl9nFB5//SF2F7XVXgXux2237oo64RMpPLim77H
Rg2YBtQHAMNClX8IupBtXNtCY7oW68UAzBviSfUrql+mvhoMDbSmcvJvDc5QbgjuTstoG5yJFSNy
3x7lr7DwDOS0evsAYlwfN9THU234eAebNCz2JVH2D8baFTernumMt9Rg+uX3ROPQitk+hHk2Jb1l
zwfQkfEbrsx4XPIChR0S8wFjaR/uMbS1f0GjzBjHDNP6YTHegnxRL52W6w+p3OvFwqzytPrrueJB
OlAr9a/m3HN3mb6aDsDn2TmYlTp1hg1dbVTUmMR/mXtLzH+YS+DGGfLyAhWGC8xeLZa3hOIX4LAk
xWcN7xdjA5TD9tfutGXCPNpLq68+pzDASdN9dhlQrcEn8iefi+6/tvYws6yj8bZCDb2QZ7Bcqnmd
Ti4QyMVxSvW30o5xYti3nPhSdDaU1fk18Krwks13om9IrRqS0MLmqaiL61mqHSdZwODRajPEMFPv
0UxRIQGyBeOxFeYmLNEmcdHjgskmT76QybTOIGCB0Ue0ns2zbQM4isVo9/ZYLF/N3DByZbiVhzs9
q/w45OtIW0xmfaxKmr7ZcYud9BubK9UEOmUx7UDmjWDCHWc1e9oZeakJBtDvs+tg9KAIKu3q2Kys
n6HyjRMLKtJzGqz+r9VwHYZygbiigYy/dWlMQBtm+bFYPqrLtNgXBJblZMzb9IARpt2loQr2GQGN
ZzkZxc4oWXuOLEoQa2Cu0Ujle3cfWgeH5pUs0jXBIPXjw9cexy2cjzSzzk/Qy/Fh2ET3zNCQ6asz
UGuTXBcb0p9r5BbT5cgrjANsbIU1wQyTFRMmgZ7p9mezcJqVmME/vbFVvzMcNM9I4xieF4RKadTz
gSVtIzckjxH0sZp2DLDsIdatv33w/AKt9F3wnqJvVTt7NrP/dNUae4QAelY065vFO4d4O6XmSFVq
ttdBV8KKheNar5kh+hVp3mzOOqskjXS52le6MPMsETy5bIhjBmJGtWHpAnvnmbOLj1yrMa76KSsi
VoxhkQ4WKgh7G3aVPQEBMVXRr6MxySBxK11/Bp7LFJYR3J5+CFbOn4fyCSaMqQ6DAuOkZdgcOwcN
kDV9GIc4o9uIyr/a4bmb/nitV3zhzxgQPfyFoDG3usosb17CQXvdc+PiIshz2XwNLXtqo1CT1hLl
oxvQ4OCLxlFXQxTZY3WTlQPCBVh2qEVZnqcmZezN5vsVDXDV50K65gMObXUw0F6aPbVv9bZSFML/
4XLDjGHUKIwsIhO2dD6brvpuA6/HdzxOXISTV7IVgJAUhEnPsWNrAa4+lloB6eaTjQKNa3tHVTHv
PGYK4ENTc3BLLX5soLzbgJdkZwctNy0fq8ctstAC5WgTMVVxFfOUrR8mkNkUIY3hv/PYCnQS5gpM
3g906LnRFskCDYGvHb3BP+OHdJ67xVPP2bbpY2811Yy6nE9QTb31Hyt4mzMWdROevzHgDkOXBgwo
qw//9UxWs0jfrX+x5bCO1nan6koCzug/IO6WAms+reERRF1DN8EWlRHFTptGC6a0I6VgcO1zle4Z
BoOTKOnEDUsCfuNrQ0iGBBv35tCP7ykeTOuTKIPwebU0oEbWF1NdRp6z4AHEjDIlfjNap0aB6mD5
nBI9Z3i+8r5Jp3g2R//c1xmpfF3YtevZIpuA0my02sM4rBbpuKbcnoRH0V6Fcp53vldvn6mXp3GT
k8t6qIjj+c46b/hHUSGOmpYq2URt7rHPdG/2FlhvmzNb/2SHe0VMQcq9tCH5LU6dfedqtnPwHtu9
5E077kmDBTNmniOqiPxD/tFsIQ42LAzrDHGxMIccje8xxIzHgNmv3vulcU/NWBg/jBjc9qhxQD9g
LiMktmqK02L26ioyowXyDLv+UhkzzwY7hG655mcLBbUtbxQjKVJqczxMwxJGTL/W/1yvGPY4DgTf
kyneFpL3iwjJG10OeveVDLD0agKv3DJHtgfGbRI/Uq+TkfGBGxnZLPM98Xvd69z1NGtlzSgmL53u
pou2+90WRvtkhJ5xFH6/vfXQX/g/GUZt8RhOssTrUjKp9Lwwsaeqft62xUlYsi0YPnThPw9/EgEG
m3mHsVkUPJJixGrUMXxyVFBcqlQvH3ck5maj7L/7vjt/1TnVB36q7a+yBmDxcaZ3iGhg6zMjNB07
ahrOBvz/891kiO3F4KGI+9Ccr+vQYKYZ7e1PbjrOiw9qfUqdoHkq7W367ShncTBveFXHaY/UAOnL
lJWYtQoRgKZuwAJhcRC6/pQm7prON0g+Qg6JVWvL2B1KhtnAER5kVBZ078GMZ3bPTaMfs3Eq2/3A
PsFXz+SaqPC3/l4nF7RoDRGibyZerPKnSC10JktDiYfMTv4zIQ33rprq7V9BFFkyjO4UPAazBVc0
GvV0URm+izObk8yPYWBMtc+F2YMAjtIvT3kGY9IxFM7GapcOJQxOURKNd8B5HTSvRK2E1n7QeXeF
FDbebckQOglbt8+TzkfBjit4xyzBTCT+yjz1uoPuccpEecD9TRiS3ZgfleV51kGxm82Odc2HQKDG
PG/Kg/prcWWvk5GeBz2vYR9LrgFy67SwUh3T8C39BcpOsy4wVNipGCeVs8Dzk0+aHhSTdOJOhlMy
DwCzWRM1juJk+Lq3vxsE+XisU2t+4RL0x7dlCbL8tHX24j4TrbatUdUbvLk0c86Dr/8HLx9S/Qj6
FdSXJjVq0twopMvhJoa+XFn2C4yRkNQBEr6qwg12huxno0sc4fU7IHSbJTrKN6Xkr2adnsydzn1z
+QWcf5cL6XQNLEeyC4g1ISTmUpO/53y06EnhG9ps1XEy1pX+lDkT2OIqvcGBaWj7xdqbDVGC+jBs
mn4XWbYSV9JS7CVmutPDRoZA+fPLOla0QZUH/NKkpivXuBTuoK7IaEGA26QRKoMj86HvIpG1anuQ
U+i0L5uCvHs0PRP4O8ZuuKknJ6Bvh3IWInwzW1ON0Tq703ph2qZ/RBcCg0T4ZKaky9E5w0il4GwU
1L7w5mgCE+qOrmctO3swEOybbbBeQ1zzV28N8GcwIFwdLBKd/84wMvjUzeYdEAv7s0Pz8KxW5zm3
1/Lot0zOJuW7ce8L93eP+P2d4WA5T73r7rXrMxaQUFVI7dr6RZ1ncHeQWlNgvXyyGotCUkAbikCB
oyyj1+xFU1E/22U6gRGF9VXnMnjjiggPrhy5pYqKi9gOhkOBVeCL9BlOj15Q9kSNYKLkE8Zxdu11
/Q+0wYpLdcdkhrS1kb+9+qmdg/xpk4bPQoeuTbwavn0YylowTE1rdweWZD/pzdBXJoEViO7dbxix
Dn74pVIfVCiXIv9xBokdvC3WZFtHvcsaT36svQn/787rJ4SMevdsAy2nFq31HfbOcgydBR6Hwmd6
I/FwwCNfqDVGTll5Nrplud1X7H51Ds7CmIYyTJwq0A9FP9Ufbi2X74q4IhXnvBUOGjv/1EaWwWXz
FQii1TQfI2/cTrAkjrXa1eQ/41K1/hgFy3twW7pvm10018r0yyxq5Dp9NhruG7NOdxB02ZeAvvU4
9MDSkcbj8yXZS/bSL1pB/9M3Jy7HAV0dBnH28ub5m2l02XebLxZV+zC5u8piFW0dOtarNIfZ2K8B
uZUqMzDgtE7/WBUVh40m3eCXu5Z4bwpvy177YOjPgOHbbm5X769tmEwOGJ0FMfcHuHY/OOcFYe06
WLb95bj1+tT6EMomtqGLsoVtwa+PKdAK/oznTGFQxQ9Z7idPlcSu2NlTyLd4G/xt+A/vJY5LhxwM
pTG0YjsN4BjGLHvwJJFxkZMb6xejBnUbGXUxBm6nHXkX5ceIYeI9my1vR3qhTrwsazCYQ9qakQqE
UvvasL1mhxV0uBXk33g3/Ajsl2HQxlj+xV5G+7tcTNFBG4AN7bDOKzPRRrfFVrVab02FHrjwnKyJ
6Tty/oWC6llHGyBJJoRLjF+M974w3sF8OtgO+4g1eFi1hJ8Hu6rtvHlv0hqWN3OUIrvm9xYlTsu+
3w26bLd4TiUjoDZvZNI6EOaHaVPLgUBoptAT+Yh3SCIMv70gM/LECBdMG52t57vu63bb0TLnAdyP
9JObJK7w6LZ5kHQmqOI5NUasz2BWL8TwYOHRjqQACP1i3s5j1zpJONDkzYWhkMeYcdFgjBNH9ERd
NQUkHzVjUx3Vcuco7/EbiWpqj8lX6FZTzLk27Wb0h6Mclvl3ofGbrGKEk0KRcywe6pBRW0+0BmsZ
ZnZ/Gl0Pb+qUy2+IFmKrbOZBFBTQRvdI3bKPLWozIHO/0hhZ01wReaJKiylsC/3YUBMZsyKGlaCg
7djLGZqYVunM9wUHOuu7ycLEwsyUVO5TP61PHjjxmeik5cHJ8cWuObTlYK7cBzYNAk+Y7FgQDwcE
45yGq/gDELgMeFDH/n1mvPm35jr6nbPBY9/YTvOotrD/VLS/+1UvOmbM3B5a08fNWZXSaHe6zozX
UoTyn27sZg9qjwI5G6qLbZ8hvL8F9zUSDIZcnLBpj9xotH8bclHet9RHDRej11OWbIDPqQAlr3JL
7fNgBvZKbQPeyfsaWMSJGBtYNzINK3D0UhwGBJKE+yh9Gnyt38PObdFryvKdcWzwNjU4y0BHiqZJ
5oHfH4AI0loBGfAiyVbjTce19W+heUmMwYXgw6n7ZxPVBqEWdDL2ASbpDC3myEDlKFOtysp4Lmfj
bCI879RiUgLDYlisCLdZtcyierULbJjbg+kAcZ2QJTG/2KtjFMzRO9Qt1AZl7mYflO00W6o5kgRb
PzsF0yOyvcqYTgBfSihBD1cjo7qdCLH6mTYbeioEHSnYwXssR5tsmg015JHLWX+y50K9GD0RDvgN
ad5aS2IrC51yPZDbGVoJbdGWnaqyFTlPtrKuTGTvdAiqzUVw732QXTGqRE5DPqJ5es2XuQTbvdbc
SFzcMmV3zwAvwUWExVh+ZHJ0yMlxyljVnXNUjiv9X243bA3nDka6uCg6edw8XOu0oSQaLILFFdXW
TetLCczs7/LGtLeds5lqOIoWLBIqzwoY0+bm6KJa1MNbraeyScZ7iM9h7Dey8kix87ODZ7bzRg/i
1c07GwbmMh6KTN1Bt7DM/tRLWvAkt71Cn/RJwkpfZ010ihlrLQsaA6dt6KF1uDYuyUyMXP/MRdk3
/42NDyqDQlbVJ33/6uc+0KZxZHxhNDtsEiuT0SBQWKNGQmHUxQs9y/4mAsD3efX8VsiXsDVzN49d
5hDzuXaXxT+wZzhsWL7KbyTOuWa9OB8t/74cZ/HVkQyP9gV5MnxR0prfxkWu9l75GoKNIndtrsbY
TMsDg8jyuWVL5Oc2e7qOWQy/FInjNUua1KQ/HTvpyoeirRA1mKWhYpLrYp1XXs04r/rgoxgVNi6X
LvBPwUbz9Ox0lOy/SlK2POxGZPkCv2r9oxFDehYPLcMPDgpyCeeJvu1BqDD1D6g4It338N/XrLKK
nxWH36tjaPdzpKGAOoEhw5kg8sI9TySV6EgRD0OuGO1j8Iokt/SvZdrFEFbMcBsOIxmEDymBHfug
nLCMBnid1j3BhVhkYLbGlw5NJLHHzbxpkj6uqPMCvAp0aDzgSAyzqGZ++Q4VVHINVFlKXZIv/0lE
5wMzD1HEzSSmU5laYoqWhaA8EhuKv5PHvBOVLFh+kHbKV2IalseQsX+16wXTN35YV+603YljajlV
G6GVy4+JdL/D7OfeQ5OSx1KzVPO/SaLiHDJrWTimDTTthq93C8fAtw/1Ng43C1p+3a8e6FkZ2kO5
z1NaNHTzEmN4iI+iDRsnCWDJxRnEi7/LadSZO9JCfQlnAvwRBZtRQr0xoD44Yyt2U48xgpAnilde
bYdIHdlwRIX9itllRHD7nW8Y0CLiCdaD6n0T1XnTp7VC0kMryJhe0rpH5HbPP70vF6IqqjFcTlOo
/UTRviVCle0jPCFBVmBi9bkr2RWFQr7c6qbqz16a5re2K1OAtNF59xvDqs5l3ZCNMKHx3YKxDw9O
GRIIZog3y+z0yU1dgbydVuG5ojIhikkvR79cB++p7dNwuCL2U8iQE1L6drfr9Uo2W2jkPvuLNgxL
vUyfcNptVz3wYo5T0CXDYDVE7QH+EGXUnPF9u/R3LQ6NnJSma4GaigI+etY3wfvUxmmRN//S/O5/
y1f1nbljHYf3RKi47Wv/F32AtUcG2nYkcQyPTJM0BJqVmllsGeNk7TOnZKTJKrHqsoDiHjqbOEaz
F8PXSkKEeSq5TKklJ7mbpCWO7jIpiT2jHoNd51cGaUa1t8f+9FkL3Nye1X82trRuFslpZP9sy6EN
N/E2FebwhxXr6kl55CTxbnSv7rY5r3lOtB7Xpsmojr1OfhH1DEsPvl2VfJ81WAtCZaAEAHrzh0wQ
/eAM67IXFq1OxMtkcapqx2a+ZqZE7mlSbm7QsLMfA2EH52buV1QMskUp/YJVvYX22iSUQ4waZLUM
vzuyvS7auwc5jYt+FRY50PEgudFmf5wPQ7XJ07C64etmtN4jqTHilYbeuKApug8Wth8G6XzQ7dkc
Ge/2DIKqA5EjvknCZ1U/tLhQrHhtfb+4uHUtf3qlrKMLOEbLma2oSOR5HTCucvNrhfOblcpTtBXj
csyzMX0I2nTZBRx6fwQLBd4Cr10ZibTEfzjohTuWyo5x3szcyIvGvlyW4dFm+xn2wbTGMUXa/a9B
9Fhcetx2kQC8PyAy8Palpi/13mW2kx2DrurffGVX7yZJBhGuTyOxDYnndSCsYaeAymQ0D3Nx6gZs
9VtrDi9kiopLYP0PUbTYPT53g5MSsMGmrx3N9lYGzgihKRiZpRuei7ycCaViEQ0QtpuOD2sJftJK
JzzXZBe9K6bsKrKRrx8z6VmXdfKXr6E3/+rNKb4sz8pf/DGvHj0v73eZTe9nVlN9BOPxrsAGQ8KO
OY9c8SCVR4kgckBCo24lsPB+bqFrQgpn32lOat5+pK8m3rXEhQSGetdNeSnhNH6ZlhafyzAZibG6
5ZXxAqkC1lTvfQdOOeuCmVRD4sT+cvH6fzwD143mSX1kqGHhhxLTcssNpX8mY80epm0s96SqWBjF
OoYa/ZFs44oqsymIF3ZPtU1em05C9omUJJIULBL4XZadLS8ll1WOdW8R/cBiJ/wodUTCXrPYkTJ8
kd7MvOqYH9TskppeIJILt4zJDmoQCWh7OA55ncOgAYwmWo+3C3yueaKL2gShR2k+4jKle96GGxpR
VXMS2HQFj9yvRAFEnVcDJF9hUVilm2zk8WRUv6SzJ8EGGvpiwGN2//7vgOH/Lcc7JAX6/8sUH7MF
Ys1nN7ed2v+PszNrbhtJs/Zf6ah79CCBxPbFdF9wFReRlCzKkm8Qsixj33f8+u+BqmemRLmtGUXU
RXkjISAzkfm+5zzn4KA/LoA/fO6jL0DSQE8SqxtybcvNeSyqfpuW6gfI9X931frbq+aQJqw4TsUW
PzH+yXUV15+LsNLMi3wARSDliqLS2FLiuKnkaM4qtcs/CTa/iPXyFJdCYRlpW69qjpx1v/Ke+4AO
/+9uyQUmenBREaJh1bacfSAbeF+UCHfEp57kZby92akIqzQ8RVnifpf18M1iqH/ysycM+V8GIC05
RGG61VASgXClZ2ITKJ8ManmXaa/jYdZoEW19DCgLPdB0eE12+bmHaVzg+PGa2KGhwg1hq4gjMFqh
FPxcBIYxscD/clOSIodiEhg5R2vYeg96OHxwt6cP+AXc/TLSvhSZ6quhlW9NhEoKFScCr9kG1qsA
2vInQ4mMi9kpLeqSSPr4EhH91PPkiHF+8bmReDE7+6ixw0qk+TZ27G9RmZ0QRP783Edfzs1Cr6OE
OsmWd+pR5QiXtZ+LxjIupmZfNCXd12DYqqQ22P3JGKLPpTBchto3kFLBCnjD1iMAdCHFFEXkeN3n
Bri8mJpWLtSCOnnPtLf1I9KiYoM8ufnco5QXMUF+hRC/sptua3btrhLeWs3Cm089SnkxM3mSY1Gi
AN2m7DXIOnusrPqTd/xiZto6tMxaVO3WraJiiSrNWFrFoH3yjk+L+1/mfdAK0BAo3bZiCN1D2XN0
JeMh+NxbU17MywjSSWHoCLurCaqQN+aL6xqfvPKLiRlS9Si7Eryy4SOTcZSMs0Eiow+WrX/zcpMX
c7NUkpzN5FiDYLVq3AuUa11ffPKRXkxP26n8CMRvQliShbPF25cye/rUQLzMuFe8yo5aryy2aI7w
o8SRNSsE9LvPffrF/JReb8BrB/PPAg5RRfHOYR92n3sF6RfTk9jZUTOiJt+6QkzeTYvNbAR37HOX
fjFDbYHuarSybOulow1Vpj3QsMrmn/vwizmaAgwLBeflLc6paAZGZyVwhH/ywy+maBNXQdK0vNwC
Nb4DhcQpMm0+yro2XhPcf/GCvoy7x++o6kNocGMwlN9pSrjOZHNPyx28YE4oqRBKNqn7rU1ujds+
owFRpePesJ1kXAFf8e5x/0ab0KBtZrmVw1lnqpVz0EHTUP0weuRg6B2bKZ6hnKMLuXHLzp8DNEF6
pWDELgcEvA2SXGPQjG0xkIXQtc9WTy0Bq++Ms7996lInOsYqUl9knv0B61KwtSCvzXxf2cSN/BKU
zjEkzq3p2q/94FOoGiNEqBz1xpSvza1U6e7sNI1Wtal6SzRozioqnaksnN9EeLGWsdcIxPN+uxGo
aQ30PAQNDLu+t7zVyDmvOpOWcaXHZZfN8EAqP+BlW0SYGC1yIdDVrUSPLjp9nSNI2WPbzqg4hVCX
/eDoFK57BB67VL2qfQwHDTtwbS4GkpSXmF92wi4fRrQNG9nERyVtqxXleoXzedY/9Q47A1PdJVQZ
CtXNrSuhQK/CgEx9yA4mLLYlWigofYtaWal6RIcpai2M7SluNjlLfHcfeA3q5mwn8njDwTX90tuu
uzYUSPEmno8DnD98oAN62BZ8ptROraGfWtvoVhwCExzWVo/1sXb6eUo7akn7p5mboRN/DQM0iEGt
rAV6qlMEDQ5g4SF3YA4nWXge48SesztLhxXN4CvgPne5MnRUR/Abs99cOLEdDQtg5CeJZW2Oghoy
WNkPV0A2yH2IfHsPwrRDkjPsFYzJGEWNufBcd27z9AtFNyz6sGa/dsHwXpm6wJGTWivEitU9JUW0
Oy0dUQIyGoHBjzr3HeDmALMvpLo5FCB1ZXY0FufY0DFumlq5s/XK6ulkywIcOT3tWie5IC+Geu86
9SFjME4k56XtwLRc2yW7LKBTnTFP2uGKGtO+89JzVw9rEdlNuszotZjSMePbClnLfjDU6xBs67IC
rT33LQd/n4Az2wJl3mEFrOd1oZ4F8qmVCjKegRZScjfsJNrSeLLXFiYU08YWL7016RJrereTCMLm
hubNT4dW9iKxgBdY1KA2Df7BRUGXc+aZdkL8ywhEu1FfRjne1DUZbSfHsyqY/1UJiEv0e/q9A/Dz
lClMe1VDcjYTQ389kBwIOGgoRszEtMpoNtatvvX62HiQTYNluLTVLzBczL3RZfQ7AT0nXzvQSNwE
2c3pfjrDF0hP1wZ1De3sZg2pINkm0k11H8A/puhTqatGc06FEtJs6cI9/LsFzK+NqSOCcfp2VU3C
DLygYlkY5ayRUcgjGIa1HXjApIB7ABdhTM8nHxyGsf4mApu1SrpgW0f6jhL7d8tr7YMINVBndcnM
HsZ8fBiDOIYhEgTGmpwMbZ51pMu3hb9NVN38SRTIAI8FHjSRLA5uC9OwgnFVtIG+NzSa/Aut6dUV
cPNrI3A0ewGoHxXn2FpLJEiuskiHfNpZffN9EmBAAsVzg+b+i3BTJQRuVNwHgRpdiSqlRYg5et+O
7n0cmJOZcmyTo6T0s9KSbItghbkBqdpppjpWJpHY4jCZAZlimXHlFZacJ9zE4t5ROMTh7yA+mSZ5
sVCg+yGYRWvOr1v1aECFWfbdoCBayScloFUqytLGOnb2sRYu7aq0FnZUApayvJJn4eNEHQI13VdD
fESF5l6TcXJUWMLzlCKgris4GRCcEbzTweNjORDw9h+FmV+lUXnFAFOOHv62lWv5EMJdegE9osas
TJDSGAXIOVyxTGe3GH/kKSrCqNKjL6gdNaS3nfdAfQp8mNkHyrxMG+VazdAJz7umppseO1nzrCAd
KWFQpcWdWzYvyDyVHaRIlMUDz5L+SLP1FACOA490UdTWeMuuYlwh5MjHBYJ5FI60wp5bWXKgbk3S
CxXsWmqCX26Q8Tcx1AMBwG2E1TTXls6IEsR3ypR8g/JUd9hWo5pgSl3WHqqssufRyMx0AOk736gr
eldqXQRfY1Wvs22ryHaY1+hV92HXOtZcd+rHskI1rYPd37ZJh/g0quyBPo1ZPzXgeuapU4+ImKRx
h3kfPVWNXZfGcrIABoT/EqI3XimATULYsGmAoF05SDvWY5R5+zbuNq0hyi2ueR8SQSFPkaUmC92k
fKw46qYiMWqpG6DX50PinSg8Euc1yqZDrxTq/sokIafNHNPaKTD2i28WOT7zqC+9tZFbwO+c8q71
Y/FV5Zmigk3wJgJvyWRu5GdIZ2OzsOle6gs71KyHuHVooRWqah+KZLyCXj5cSQOlXE9YyroI6Q0A
UI+evMhH6QEVNaU1qv8EQmPfZiVt0ToOfugqPTg0qCJ7aIZU3eWt4z20ZZ0sC9zwi5gVGSpL5lvh
jE1NPPeDpsYkFUCJCWPRHpUGzUDjJrDcrNrW6SVpd/gZxcZDW/tzICbrbBX5cFTChF5taiTo52Uv
lo6GZVNPanpKoDGPYd2OJ6mOnDzod7GieQBGY0Qnq7yKrZDMF9RONG21vpgnalzyzsp0nAuOwFGS
5Gm18/weuBsxZs1Nh0X4LqNYvsfvk56xFjbL2tC9e0TcOTuEJu/qFRlawxXqoj7bRoLMLFXovkE2
W0U/rvFTFqEwzmZdzulZGSV2J+krSA6cZeAWJE+Yg77oMnndgZWm3Y6JJ+ris6zcjmAP94aGiiKw
+pXxWuNVysYOspPe8A3okBC4BcXZZSc2R3mZngYv5MkllvJngux/PPf/z3vJTn/uNqt//ie/fs6Q
sWBCqi9++c/1S3Z4Sl6q/5z+1X//rbf/5p93WcJ/l3/lzb/gc//1vYun+unNL5Yprd/hpnkph9uX
qonr10/nCqe/+b/9w7+9vH7K3ZC//OMPXChpPX2aF2TpH//6o82Pf/whdHbr//HXz//XH04/4z/+
+JI1tf+3XVa+cLz78wP/+1+9PFX19AHq3x0N/48QqC8dW/J53cvrn2jy7yYZNLZkwli2o3KiIY+h
9v/xh27/nX69bjqGbukGlkX+qJq+ij/S/z5t6FXHmmwKFtCBP/7r6t48n/95Xn9Lm+SUBWldcTXT
ge9/Dg2WrXNpTFpTWjopT8ZlejzzBt4hEKJTCCvvhFMvnrMqlXRkO+XgNmN2RV4fi5Zd42b1OjQg
Sl7HVwnk2r1Z4S5wJXbwmRuV3TWl5GIhozrGuOZYPsJbtc4+OP2J6Wh9ccE2+mxpqQYpE0jJ39Y7
QIuZFlgJ7xRoo3Kje5iKew3xJsoXdlZN8lD0Ur+DgYqRU/FYmwrP/NcwfzPK/3rX3gYBTzdNOJbG
HeM/Hp92cfzHTI7Hgm7CSQlNeXRHS3tKgC5sZBCxttOeqRYSxMLXv4ysfz27v36rmA6hb390HhDB
5Pzk0/9MI+mvpR4/6IFMalV2YmGFhQgePX2ENaMdkAcEa6Dp1n5EmHgXoKDnTcZWi7DHnF3njLd2
FKySPrVvtLpzp86Uh0nJKj8qiLwfTpqjiklVxJ7YkJcJ7bhKqgFHXHyqSerddxI9L2ZYWCCmhkbt
Si0sAViqNwgE9unxfnCDpmd/cYMc27I0UzLXLDRFb29QpZahbtHXPflBeQjV3L+TURQCyhLiWgmL
YGuaccriWfSYoqUA5VPoDieYgES0wReLDy5neh5vLkdXLamyo7QsU9NhKb+9nDG0nNyos+AEHYYp
Bbqqe+bVLA4qMUMJrAbPeOLgVJ0zpyCrkW0RwVpGPuyRg6bedZRqiY+YcqjP2Ow+elLvJ5IupKkD
r8bebFumfTGaCFEkNLup7WNBYNTG7LPxYHda9ShEG+BbLR12b2A59VHWOyzoyjbjpfXBLZpqNm/v
EF+v2bowHNvU9cvVB3keq47hVkev8/LHwYHCNMunywmaJn+UaWV8EHEuprLfxTdOPy/Lncb6yar7
9pnUlkjA6BjdkcWMSYLattzGaR7NEbVweEAvsDDwZWOFtBB/SxvbCIJLJYQ0938eHbpOmokkTcrS
VBaUt1fiFj1K0tzuj77qe/varhwkb5D1WtfzyScwVKgXYYVVOUqiPQaNAC5p4EDwAuEcg7eaTcmJ
D5yejr+/sHdTWOe9YhoOyxquEFW7KBEmHWZuVjj1aJldsBZ9W6IS1/2lFmXmo8hyfDbOwIk0G4Or
33/z+wWOrzYNOOR8q400/WJIoozCSALn7GhXuXXGtBTPMpSKZOQSSPPcaoU4yKq1TpRH6rmHCp19
ECSLmVIh9o98MhOGtOtQmA7ZFcjWuv9ggZkGx8XgYeBQg9BNUyXg7+KRQaVwJlOXPKp6V5+bWrfQ
6zTNN7js5Z6EtfpITw8CSMqAXwxobL5/cIPeLXA6ymPmiyUkl8G+4e2YUc04AotDTgTHOOUrR9ti
HtiEsoKcIIKqrIO1VYjgGoW3jyYnHLz7Fu4dkg3hgNbMEHv+/oKmB3JxQ95cz0WRvbGLpI06Xx6T
xHzwSLITTvjz91/xq0FhsHNisqqCtf1yUNgC4o8N9/FolZxiqfNAWSUfLdukoG2pa8bePkQMvEo5
Dj/2UW5ceWNbbNiHRxuKizEHKynqHxkqxKVwGueDQft+CWP/xK5OsxxLsJ5cvHMoW3YtcRD2MQcU
0HEywCAN2dLYqbj3zqC4tI8WjveDwHJsyF+OqjuOql2Gx7dV1YZ54inHAZ4G2TIlxYY+UJ0fQhvU
I7xQeatQS1zHnu1c+wFFBlXj4mZdUZdbMzCd+98/odftzttRwAUZUrXZ47Jr1S6mrYZ/yE/rUTmO
HORvLHDfULzxF8Fn61Z1Vf2M29ZZe7pNfsLYj8u4826G2s5/OrLLplee2swHE3JmqqjhskcdvVNT
EpBY7+yzbNL8qoHhuv79VYv3k9lW2SdYQkcBaTnyci7BnEYPp+nHmsStJXCG+kop/B/ElaUU3Tr3
Gxvn+oToyx2gviTt0k1TZY/hGnll5vnXSOR0KHRZA54pEOJUqkR7cvyP0I+14mAjD7/54JLfTzcu
mRcG0TA2AQCXL69MRqlPr8w4WpEVAx2o9FXry2gdsLlagV4ydnXXDxvbG4zHvkdfFXndo7DFAO+K
tQECJAD3YfA/aFK/rntvBwDXZbBk04IxubppxP6lB8l2OTdRIUvQAlV4nxEzuQ6JjDlXVhQvAnwI
NwlgwbAEKJm5prO1nALWQhzWyrWgHLa1vVoQ6RO2C5pq1XPDLnLRunH6QaPxFy9/8hM1MJeGqgNo
mk5Vf73O6c2PhCHQjlFY8/KvKlYRgEb5Y+CMqOuI0lHmWpZt9DJ+SgNM5Z02DmuFwLQPtiHvFw2b
GzXNFYagbl2u44qK2r5UqYcmbcx20G/HHw4ZmDNP95KDW9Uffd+vxrppY3BjBeXQYl+s02j9OCy1
sXbUSf9VZ1X6TLs1XeMAkyd8JWTBQisHlZVTWXUs66Nx++7gotuqzXfzrlAdR5oXUy0gU2OMU6Za
74r6gHmNSKjBtA+NEycrt263FJqivZ3IYN73sCPI1CpuDN9JZlmaKM99lgPwT7ybnsPyB0/i/aVx
utZslb0wu3TVvNjtVKEOzMAMdXKc9PpMP7pYUzMEXpqUfNtHA/D9c9ANigAah3uTU9LliUAx6l5L
aTQdB6NlqxvkVXuPbdHf2UnVPyeGU8+JLCAXTFe8CBTu0C6lVbV7tuhnO4CojNfRKFYwYNKFb1YQ
P4RXYhGgK0UhKiFdefCRYn+w7LwfrTorOwPVEeYvTgqj4RidoVXiWFDHAozQgKcoTQ8/a99zScRH
E72cgxTaWUDw7ywpfzg5Z8+mEfrPujO7rZbhIEUqiF2yUuI7cLv1+YOLnN6zb9cgnfqFLSlhmICg
L/v9oz0KDrlcJPpTbBidHopDakXpSoq4WXsxZLXBcQjSmGbcKJruLiWDlXyKam60wYuhSqSuH1zT
r26cNCTnGvoi3MKL9YbvHKUCfeUIIsPYIRKvzz1mZlKWM+tLyAZ6N7hZj6gU+/iEZf1GW4Z1SWnt
ta2G+he03vo+zOr6bHR29yx9/1O37bUIpbOD4Uovxj/NXV0DGimoJnS4mfIxPhmh+9XB/DFR9HoC
+PKYHkCS7VRHvc2xcT23o2lvRD7WR4X34O/v2ftbZgtuF4vidBQw1Yu9BC6wzFC7yjwGMVvs10MZ
eiVunuxIOtTd6oNx835G8n1sK3H5sn/jRPb2lUAhVJFJHxlHZ1RJVdEzddaKIPuSxMTezSDszSGw
SNLRyLUyoOh+NETeD1ubTRMb3OmtDsX6YmlUSgFXNLeNY6TgDjGz3rtKsRU/FxP8ig7xQgzTeWMo
/fsW49q1NthAJIpmHkadeeWBE/tA0vKL/TZXZFBeNIXpaKBr394RnTpmDtXAPCo8n3MZZiQ44t7y
VjmDnMadaf2UMrTmPiDbGQKAK2Tq9Al9nzikHo33UtR+8L3DYfNMCx8Hz+8HyC8eGHeJW80JjJf4
5WYzJ3FJ8YB8HwH1Q4cAm59tqibpnkNfoyOJVfS59jK4YtP+oe9Hgul/fwG/KJyw2aV0YAhO7gZY
ybc3qO7Jywz8xoBMEA50henQa6RyZsMQ7TKjrneE8Yx4u3r3Kuj7eB2ZMv+oDPqLPTeFLsEbXWrS
sd/NW8ojmUlaRXByjGbL+TO9pptYr2k/WifABOODTTeVJhRN9ZnWyn6lBTcRcYk7PfO9cBGXSNEq
rXpqPJEu+iYNfoSNaI6mIrCIov2fQdVStQ9G+3Q+frtGT3VuSX2O6aIT1vj2zsVGJ5U+r8NTNe05
xmS0bhqYSTuZm9QkLfi+cK8/3Da//1bd5NRO1VROFZfL3aln0lYm/Fscnbzju9Igf8TrS0Eu9gkS
wwtQftE91uf/8zDha20pOBiB+3j3wzrczrhUUu0I7Mr7Dg3EpKjeYgPXRLVUtLG7CcfU2JVObt3o
2khM+GvZ9hNXgfvLJC6U9y401Le33Im63lP6UBwjG+LFrNIB2jeK6S9DiP0EAmff1WJ0n3Sigubh
9PtpU1cfHLVen+vFc7cd06SoM9Vm2fq8vQg/rDtJS9k/9TmNR5N22FngQ950eG5uqlTwzmPrgzMd
UAjdNt+IvDlYHxKenDo7Db5PswufnlXRyY/vBym/gOeAc2n4pM4kjYSBNu2ZUzJln91OWDe9JGxA
shNdDVF/V/QNpCk9g71Adb25wvS961ReYItGJGqAST1N7lNSSMmWmMqxqjrW52IcRpjbgMc8UDy3
/kh6u+sHXCo51FOZMhzEghh37arMguHoeGn3/Ptn94uVjs4MrVmD2qgqL1+FCTq9UvbMFhl0CDNS
dAa+7NsHX2r0T+OoPfiZL1bjgLBeVlX6QWHjV1/PIUmjdq1BzbzUqnsO9GrZdcGpUnw8xhidF8IH
N0cturzKIXBCLALAvKLW+gxdSjv9/qd/FSK/HTTOtJWjC6azP9fti53J0LpOi1goPvHyY1Rgi0qX
hcNmHrTf2D3Tqc0f2RdnG2IVxQG5SfoTayeeaix0WH2BA1g3ObvUdeYig1rURJ0iMmgqcWjNkdk/
aAOPURLLSKe1yooNDAhxQL0TrL0G8cdMZA1YT51S0zhjIS6/kBc3fB2bKicTqcH8vbANxx8WgdFz
UQqBDQe0Ynw1pVpW3XSsy2ieTLWApnRVhFe0IM+Gw68VynHP0dBM0Wxe8uDD0jvXzuhuTZCOuz/X
AbNUrRt8ffljEkyb6d/f3V89XBvuDTlmlDHfVa1ao9LTrjSik0Ijr5nRvbBOudC9De5bcSXccfgO
TIZgCh2MmDJ48oPB9YuXKM1LQXd1aoA64nJ0WU3Z4M/SxiPjz99l2Zhdi9GWz1EgxcFyu2yf9/Fh
7OJg0YEmeBrJZfhgWXqtZL8dYVyDZHQTPc/biE7qm3KA1Ym8tlKpHjF4krNBeYSbPR0PpkxaQkSS
gCJvHEUQrYfRP0i/EGCEiuwFApM/Lkxp5I+uN21xqq6k1qc3FXw9qcHkyQ3EYNRjvIAg2lKY1TlJ
u2yTx4PE7Tp4cbCy2JgiOKwDRoxtMY5fe3KTBOijh81tnZb5ix+VH5OXgOBtxEHpYpsZpy1BCQ0F
h9eTCGAaKukWlUofPMYNmA+xK1PFWJB3+BQ2VnybTq1CkjyNXaM09EU8Q64DVRv2Zap98QKip3oF
6iHBKMQIGsa48CpJ+G/V6YesNh5KvWVs9yNG3iqxToFSVfccv1uCiDO42a/tsL7X9WMxdijeWqcL
ORoGRbsGBkaArdYPtxhEiwUJHdA3wtFEyDZ1ztips1N4rcg4QxAdWq1dEmOk7Fri4bcNAEfwyrWx
jNQufSgSj1FNbXIJSj7bZE4Z3ZC84fEuFIytyEx+1IJcvNdVROFRbUwrEFtklMXdAIf651hDcMtH
zgS4NUGGcLpdOzHZdVWvZPcwJZTvOb5J+HNT80jn1zQsNHRRsxxV6QLqrr4Ofau4dmO7X1OyZ6hQ
lLdv2i7NNjY95JsCKfkuySnfwVbbSs+CT6zcsN2Xa480mIh2exM8Z2Zo70f82UtkVSwzIre3epGF
29KqgrVB97BPQmLDLKBwA+6FZTlqBTqQtt+NmKY36bQYhg1cU/hYw0tq+dEBykawTggLX0RJDIMd
rO2mD6TyFVzSCzlBzgF3KmxMhdjDTenaGsiA5CmJGmdLSV5ZNTW5onYo/CN5BAqUqbHGBA5h4Upm
xknEVPOwKyIPVBw4MI3INvBw6nNS6O1t8lp/Q3lwbwlijWK7Ev28JAyOjcD0l6Qap3vWa+NLiZ3b
ReCwLK3QJLOrC7xdCYfszxMxgGJt/vruL+uRdTVlBvswqDcJIr1T5EHg1Q0UjLPCsPob9hUNdN+p
dxBMh4XXnUPRFNyG14emF9xIl3rRd9hs8ppmnDWlzYIjbEknmPHkiquhE/Oxq3Z17mXfdLe9jsGT
7XimpPYh/5xzjDZXskLYRZhMtYhVF6WVHOq7fOx7NNOGsQ+Myt6WUdxDOi5hcRPWnYIETqLd6wbV
KwiemIHF5k2mpPpdLGV+LYhe34C/ULZ5nGFt7aQ8BBoYh4EdwfcODuYppaRH4rjSLmD4ktKSUoEn
WYUc8RYuvmZlwHxqKpxLNJHOdZE6t21rj/sUrz5sGRktQNeqK5eRTL8A+/s8l754dFq7JAF4KKpF
k+Qkt9RT6KqUKior3aK1NASKvxDEZMy1vJRfK2wLPy38hEou3Y0aOTbB5Dn8uMKUxOMk9wTiaCyl
7lMCwfy27i3rqWv8B5IUxJIYxmRNOBpHmAJHd16mgAMnpQKIy/rMznRFy5wLC2AOdT3YdSbj08ji
fECTplHPbb/RDdHgqJLB+kxBPCLiWc82IWg8KPN+W+oLhK9PndFVZ4prDLTpLfvnhg7nPIOQ+vu4
SZCfPSHIZF85gfT5OadDlGWvRUEqzugW6WoAXbN3CUNdm607nos4SZfO4BHRmCDlrhq1OoWdP6wG
VIVHJam9DZiV/NAaabJTBLIWMieVgbQaOYWgUv8c4BUm4cor7QJDsOoe3Nz06dlZLC9BaPSEYAy3
ruYU204188fcL1gI657N6TxnXC/HzkRsoaPf3VRlWDz6hc7P/Nooe717Mbiq09iUW1iFybNbTM7t
xPDDNe5u4tRtP+IE2cbPdLqMBwSF3Q8SZbNrkgftIzGuyhetKYZt1WnGquwrfaNaVbchvC4lXKOu
lmMANylrLKgpU65T4ob5vK3LApF5XJ9fj3ZpPFKYG33adK9L2dBr9TnPHZS/Moi1Kz+hewSMwqLO
2BtAFKR2byas6o4OjzLA3dzzlh0hKEFKU2oDV3cM2juL9ijfxm0yFNk6KoZoj4OG0ewNfNswiPxe
Kg1t/HQENKHahF5WTQ0xpXceklrmL3DG0V1Y0ANmAEfVx8wMbtNOo+7fUZwO/XZnU5a/MqNYrgAx
29e1jupQQsi/wqlDghfcXjW2u3kW5PWXQevCBWRdSIgisa8THw+32YW7tqmNG3s6gDoNUKTZq8AB
nqPI5xwSrbXGctsl7RdN1emRjM6ScyoYRAfMBMiY7M+OM1p9Fv9AkWvFpwIT8KjW8Lnp7+qeQnak
BVnX8WKIlMTB7umAxosmcqp1C6t7rhWhx7tN8R9sO9+bCrbyzvO6ndp5zSzpMvUuQZOzBpgxPKcc
BReyjz0LAH3pOTOoFdVZIf9vLRunAFrsCjplffVVZrni0Z9XYTy4QsPGVdCZrcJhqzmyoUhkJet2
IMtgcIvougwU0LJtPythVwEkaXQyRaNi07BhXhetqiy6pHvJzL6/Fo5ubyMOJkQDGeIQWzL4okWq
uYVGyMKmkQpva5p7Gys9iFa4S8c4JapISLcgpHea9QnL/9mE037sAVQjRBpE+02YcXX32il/3e4V
gNpuCj1KXohPQboFVWmeVhFp3gphaZkh4YpEVJJFx+VQ5iEaSQ6FdbTQGhEiFMNldLrhHpSvQmpu
Wi1TQysPGUvz+rW7ZBF8MNfVwgb7x43cNGAL7IWmV9nGYYJ/dRtIUJydnev29Q2JhnYiVxSbXNen
6hbVp3xGrB+zfGwc3mbZCG+FyOlj2E5zWWPT5hWZfttMbZvUURFrGNkyC83WW0QxdwqAGAqJkEIz
wSGB7XwZ9I4sZZhOa7ZB4qwq5iaNiI5k2BFQ14IhQunXhvZNCjuBXfG0/naeaX5T417hx8fRcdNr
gjnjkCX3mLOtoK5AOi/R5kSzkJxCtbhEfjbyO11XULee9pHp2IIzL6e6S++OiNkD025uw4rfHad2
uUeO0YNXeYxAx87QIpuj3CIx87dBKMxnECD1oXQiyGJ2ZY+buFaqXVBlWgMLtSq+S1nwdcTLBbOY
1MA7uFrNnZfbytHOAnNV6GPfzqFXpZvs9aCvKRZ0lFbXuB7RmoM8kQttKssBkklzCN2uhhsV9bdd
Ghyx+hXw4Vq+bhYYhL2hL6p+qI3SPtScl/YZQZD2wiyoQ4DOHq3Nay8phiv5I61c5UFl15tN8OXq
Rm/y4iUrgZLPKt+PNyGlwW+tZnVwfduqDuampwUbmK2E3RvjvuRyHll5ENq3poGeQbez62KkDGuX
ufot6FJPn6eJ3+36UTtXdi5vxzg/4QY7W7HpnKFy2xvW0XbmNLieAqEqM6KCmWUZJ2TAGjONjQYE
+FBZMNardM5+BZO3mQgsV4TBoD/GDqJb+a3hqtGGCg+95KqExUt1+NG38g46HJppn+AsEJuuuRsz
fytDuKKqFgQPtkVGMsKBlEQspE6DlelzTSvshdcj3IzqgRRXv4UiA7fOWoZSL597O09R4HvmOCxq
usrf8yosAKbAaziQ9Kuni7rX5Q/Gnutseq4vvM58DABzkyzbKyvRvYfUzI2DBxj7Z+rkZrdShsD/
itZdhl9J55reAHYvoVP1evlAWHql7IkaaL1lj7ek2Ft9onzzA8BguajgOvX9sIZpY89dWI4zz/KO
eJu3Q5c0W83u+kNnipD0gri4Dl31pQgqjkOkecQ3cWrz8uY9ED2xIuqkzwc9ZiAzYDFbmo2h7Qc7
Ec6syx3rqWrZy89jsyKqPSI3/j72IKcvAqfpj21VOQ15kx5JFzPKikW0lvS578UQp3ye3ddnCq/s
gAx9DNadlaXLmPj3m3aI3HnRuhKxWMwJYFR1YPavJYg/9w+xWRB86RG4eoRH1hxfqxW0ibINjo5k
Sf2D/zM5x2pDzy4akizzG/8NUwdTC1Pn9a+FqpiSpYs626j0UxgvvkB0+rr3yCfhQZhwSnn9q8SI
WDfA1JjvbWfaCxwH7UqWcIt9U69P0cjQKNVETOnaiM/MmgNDEhSPQVh2z6znpFhPRzlew3yjO52a
MeWxKbAz56sK4lJddKZE8oN/Ln9sILCXM6cPzJ9N0EGbe91LgoTnR0m9JtzpZmbsTLOJFnHRozdJ
kyC7B/iozT1yP/QllUgKioHNWjdlDdszJ7B80Cy9zY/eTB3GOpIsO31u1jmTKnfqJXuUyFpYdk9K
X1wdSaKtz7rhypXpeExDaM5/XkaWV3wgVL3XVVJy17qpwjUSGoMOACPYlvq4WKlRHhyKsSABkloF
3Veh4GJ+PbFS2ic5yi6KVeWM/dXw/7k7r+W4sW3L/kr/ACrgzStM+kxm0pMvCBoR3nt8fQ9QdeNI
LF0pKvo+dHdEnRMqlSgkkMDG2mvNOWYWfnS9qYDGQQPC6+A8VECzUBrkJLxa/obVwbgLhppCIep4
SXGKNuVusBESP90JvRUf0pDaigiJ4KYpMvnIM4sVDVsF9F21la6JKWnv+Nq5flSbiVePIU7MBMCq
HcgZOHoCWRwF09quxLo1dFp1JOAsPVW5wC+C9OWzEyINGpvxBliWTCaMi/RCIbSRCERLMIFqmRUj
CCsQw9c8Erk4jR/55kJFyj3DXG6xvOnPTJyV/Sgo6SqdogiNJC+pdNCaO2mUGFAaib4BYb/sTtLe
pQelXYMf2Xx+tTPRl+xgEtEnhk5lb082SYa3DCxcn4PjxgT1QNgK29UehKkzxECqVSnWbzNiF7bs
/wD6zCLNjwRfVYEE/hSHZGnOVAg3QtTysmUd5P4I/Egmw4RdQ0biBttt7uAY7OA2wFeI/iGKWeUW
0cH3NyrxdTEkHaqnaulYhKRtbJnHT7txKO5AY74yMNWu4mpuQ96A6gTakS350MvdAdg9ySFI6C7d
VNdvluqb101YJWCJlwumVpbwrTGY45IjTU/XDhhCXwawqadg8ltP0OdwsmfQTm9aJIsbc2xI27DE
iCZ3Vo2vktEl9LVEysSp89NVZcaR4wf9vFHDFDqFYKQebNLkaq5joMxk/jx/NmjIqudh8acSldpc
GdP99/a5oRN+5vepckcb60FNlyDGpNKSZ6FJTLdpFVqqn41m9Gv5ezr6hHwubd4qsPxLQW0RUO7y
dMOXthy6IcqlHdPbZJmSizqZ2K4sVbpMhjcNAX0RFlWDwGqkRDThKl2IuMEVSzh+X44keM/EGyHS
43lsDXtoI/C94PLu6EoDyRdjuXZGvxBXrZSUdEDy+hKpEwW8Jgy1ZLdpihiCzBKwjErb6nYNLlvj
JyqKHTBN0QrW+HKn+3L2PPoNyDPkHgCxWN1UxLQbWdOwPkfmqW8o+VafXcLPLRKdjiqCFZ9KZ18p
tbt6ESt9bu94H9EsZKTCphTZ9AUSmEK0H/zRQyEm5mVAiHo3fy7EtchJ5364j8nojIAi0+vuEIPu
mMP1e1Fty9Moq607EimvCjPQgaLqX7Va9z0lqsSzKNbQ0VMhedJIh99Go+rVuqadaI4J1zmdcOez
01cqNORJHogxhxE1fBy0sn5K1Vp3JAY+TlovqM1l2GX5WrvXs4FNDUS3oSJ8tCWE8upTMQd7C7z/
0pBkCFM8QDEbd3oTFGzEJqyDpR94QrG0iAidba6TJs5PKbLqS2/1kEDGDiAAYuG1aSwLa2loL4ps
pHtxefGFQdidiF2ubKb8A6D5WKQt0kufdr8VVnvKxt5nMUoHKuiRUJCzSPbPJmunEKWDYgHrmejZ
4CPoc6N7xYnYbbWpOEnKLLlG12YO6gifqkgywbcy1TJi9HKLO5LPZ05lY6uqFp60aEbWPjbcIp9D
6kZNWPhbbHGexiI1EeZB/heBDWn3LpFxD7tyijmbDkjDW6fN2j75HD59vuexw/KOMualEWBUuPsw
+6V8D4vMpLDg+hWWZniYoIJLyRK+pnsEEt0Xp+vPewmniLQqLJWmQdHnO6Wz6jXUbTZjeWluzEor
t5WfxVurGrwyB6EtiX142yflyxR14YGChqIMuN9BbOdNovbya1Oq7V26yHDNEpAu+Y7yyqqzkMwt
ekhSOk63iWyNtz4ay5OFxXWt54oJV7tVYf718qoguMRgU32wCBJ6536KnnosFFj4ueN/PwD5hcwB
tYuB7MJkmcH69KUjXpF/VkwFYObKaNNbmufvOMiLXQMzGgWIlu/qQjTXA+kb11HYP/Q9flpJFkzF
iSwSX7+7NSpk+utUH/w/DL+W2daXdj06TzDWmqojhfk6te3GuqOOT+YrkfvVIc7tMYkEqLWqGi6Q
wyIh4pLwstwVS4iVf5JzLpqXn4/OvE1UKWh0EzH+V02MD2MbH2mlXvUBCQr2bI3l0+eKTJeKTKco
qY4goe6HPI3ZRbSlclZAOH9LxLQ4pkYWrX7/Vf3zYiCwXjxFpo5dguvBx/1BXRpgeqQHmhbnYPTl
g7rkvdphlBFtihmfl1QqWvhtGeRAjhyxiv/+6P8UJPGWFdFOyqgD8YguF+uHo+ttWs0p5qFzPei8
ztJQp9hOTfFkNNSJRqvggfv9EeV/aIJYCxQFqd1ioGJu/mXyGSayDHWhiy9ahO+0CwNVsZu4gM1a
UNl/aqKwl5WO30ktF7wlEa/S2vNirvaMMvu7vSbXhogV22ptGjlcMYMR26e4kyH7uB98ZGhBNN9/
msBQMYu3vz8L8+vICeEbASVMGDUIOwzZvgz9Ddk3Sq2buqugicoDhOtqr6lVTXNcvZl4b4LSlJJD
kfXtbBNbmLx1SXVXSyyQ9NmD0kYjqG1p38Ru83nvFz7kfDYN52GysmMR548x/A8qQymZn1n+cSEv
k5dAMatbM1SGb4klTefPUSvtEPotejRfjwz8363Ur1aZqJPEloza+JzNsvxAFEC/TeiB7InJHDei
WfMJcedv5KkSNlC+/VU19LqbDUO+ynrDuvKloXCIC9XddiLoke5BKXFjWhmMCzrEwA2iF/YBKkKT
KW1VhxZrtP4Us+WxOJxNg4D6eS6hryjGAS107fVa190Q6kT6pXYlq3O8ordsgVLPhZdMQy3TMCbw
dFJq92bbSt06gRRJuBrlZSm3yUdoCZiPl+1b0JYyoUVjX9zJeSnuYz/DY8Qg7W3J/3uKCI7foqWs
FrIkjaxKk6M/3MVfnxv04Koh0aBBeCIR3/plfYVamk+xVItXVU77TgANehnJeDjFqkbcC8j472qJ
f2U9xlLMP19dxT/ZkI/RW100xUf72z/133mY/280KGssD/+9QflY5C9vxU/e5OUHvnuTjb9UPKyW
hZZtGQzzpvkvbzL/hYLFokDgDcmMfHFP/O1NVpW/DB5pfkpCnMEugwf7b2/y8p/kxUksGrh1DFGR
/o032frU7P7wIpJFU9bQpWro5InDlb++o41Q1CafOY1dyZemcgK3218wVjnzKnRit98cobl3IsOz
G9MRd4MHsmaNBepqBlYTg5iY7P190JPiVjhr8ii9HtXHIy3cXbcKM5f+9+O0gXXttbsh2Gj6TiQK
2bSb033jNXa2yTYAhldzfZgIJ8TGn+kbObsXp03mKATjRHbhMP7Ijr12XVI/8sEmZ1z1ril544qc
hOAZQLZz6fgUl87xPctN1+FW98J15BKHvg8vyuDo06HbU9R29j09wIN4ki/pVuR0NJtc5x2d+jWw
IVd72gtuyl8iuOKDusG06Mmv0cr3us394Ag3ik0rnSP4tmpcwQxTDgDIIw/AkXjdP8lHwlXtC4Mp
T7rSSZGx73eX+3vLPu6Xf5mc+pBuG+9ZdQrbsOtDfSjsaZcwerf3SOHtx9XtbWC/jm55aN3Oy64L
fjO5r+iZGCQLGfZeXDOo5+vAOmlZNvipFTNIg7/bsJ8j+5ZrZcfb1m35vdE13iybRqRjmPZr/aS4
zAFdaCeHzA5OE0Sd6E6SQdGD7l/HbWt3weAaOUnml+ptXotbYlT3vBYS1eadKHEQfu6gXaJz4JTr
ZkO4yVU797S1PHL35KuIc2/QBux082owzoCaVqlrutGBdvwqvB+9ydZc/TndVYjEypWUuo1r4Owb
zpWLx5vQZKFxkkv5CgkHRl33rbwiBVX9pq2qCykh69Rt3/TSJWubVwdfm6Jtn8ecDSJJGu7Ed828
Y/7WH5cY2bVix806sa2HvKzs3hbvFM6GC3ckiwTa/nOwHQn/Drc4ZcLtOQ+3T/W4pbEzIru3ddVm
Qui1e3GruMqhfpqehwbRLUHyNpNkq0IgBpUmcNvAlRiosMk5NORz9A9z4Gjpybpg33fLtflQHsOD
fFRu6sOw7u504yy8Wq/FLLqIfpzeskVH4RfiLjmFrnBF8xpx4HEYPNGpeWfDrtBWGf9vOvya4U42
kmK9Hg7GNiefAr5T6KlkXmIxl45Ks+10uv1298GkT6bdTsdTW5W33UsY29qhvcLGULOjnXZwuYtw
o7j+LjzH2/gAKb/78C/8le4rYGz7fD7s+PyVI97AxWEJQARIOyR8FAq7vM17W6E6R43zoT/rx2wf
rq2tb67SymHovUtWiBRsNiLMoLS3hp82XWnthp4ROjQkilVwQejV9rY+uATkjI/cdYySogfpnOAR
eALEY/s34lu8slsbgtK626jHXnGQOZiO9saJ8aZehatudQbzYdmEE7H5XK4OFUDvBiflyr8TVom7
PMGicjc9hIlL3GfzuognYPE45aPGumE4/aN/ic/BfnzXTa/6Jrwy9CCqgEQbDF9M67V1HjxUgSNP
twuedjMdcTk4q8mbvD6yyQNyr8qVtn8V7ObIYxPt4/fkpO8EKEIvuSvZyTefkF9PHBzzKX1d0qM3
8tM5OFovSuRQDcRn+Vo5R9adEm97+Qlef+tIF+UoP5kH+rlYf9Fz2G/iVpqP5pWHd2FtPvo2Pb5D
76h2+Sqft8r12nDYzn8oJ/PcO4oHP2p3qrbxplhJlS0G10ayLckTv1drTqg+sUUON8ReurH38hJu
YNFZW9G+CTfFeRd7ivPgUcPap8n1tIscem+yK7uoRN/lA7+yRVd9zF+eFBbzQubbIc/PQyOwCl9I
fLRNfgegu4dWaaM5szccTvJKck4Yi++b0FWv5h2nwNTLybag8tzWM69oNPJHSn4WjLpDkQVunD9j
sd2z05O2G1w+EP88HCSHPUixAZ1sMRfOneSoPyWkDOzaD02z+WX68YSQZPkUp/Ye9k2zT9eAwO8N
jyS/okdcZDeH6jAA0OImD6ExfcTyrnFzNIi1PTvTSrdR/C/nlG355cFaM3LDaWQ37U7QbP8qzVza
CNK6m1YEJ0FbsBkMayshBczmjNye4lF9CxhZltpK8YKztn7Cesc5WKrLNgoK35q70jXWkgdjRXm5
g72zu3E2H8IWqYW81/fm6u6Uo4Ok80db4wWqzLbmvWkcpVMyONOZyZXbrSq3cpX18j/aihdSI4Rn
3rF8fAOJjR3c5i9J5jTWujnwocxHyDyn4SAS9kX71A6PVvU8+Y7w3quu0bo6Cek4nb2L5WoDr690
PUVsSTdqyXtOe0r5yCDuldhuzBVoOqXfWK7Uio5a7HRL+C6Y/J8uL/8fKhyXYu+/rxttcoW/RT/W
jcuf/xtpI2l/0TOhshcRQ2nYrv6rbMQl9pe46JV1PFgy+z7+y99lo/YXswR06MyyFxs3+/j/lI1/
QRqg2LToUevsGtlK/hukzZftswVxh96sgmMcYJtifqrRf9ixgykk+EYasu0Ms99WgjuhTiYv8Jkq
6tZ0P6hA9pl1JP22FLNka3R9tGEftlQezz9csvP3SvVHYsuXPdD3T4JNd9FPLxbjL1tgAoySzPej
bEtqxZYUSBp1sho9EU0l/UHP+9kE+aFU/jwU11D+28b11VlY0Y4jHLnLtq3oP8Cv9ORRPoy+rmxQ
REmrkmEc4vkhRXsc0LAmHdnT6zResfWNNlLXWN7vT/1L02b5PJjCsaiLOpgCkBs/t00MxGgT+u50
6xeD5QWa9TiYWeTVpboNaS5hvEtCtxX1u98flvvrx9bVPw77RdIr6ERJTtWUbocKzmmuQRqUkkYh
RuRPZuxffLc/nqDxZX/bSVOYJrWUwhgYXhGPronzhBgyG+9p9MezEpc75T9fL3exTPuL1MrlYtK3
FL+cl19btdhoBXOY1CcBA/+3OzBfdCs4smWt3cuAFDNL+qj9rVYIXpAwgVNlr1XNR3lqwnU2rnls
V765BMuoriUVwbYd1mkbTV4GmBQrwTjbai67ZVC5JJYW7kB04bWkydK5g4WGIEZ91eIQxS55y0Us
Pfp8+XyDjMRlaROG/V0yq4wiGTjEwlJE9t3IALXuF34+WpHIf2KB6C/6wOyEHakTSzOqLNk8+eBU
vUHxi/saPRZZ0X3+JDfCicitYjcpZChOXb3S4v4BcbWjTpHh1bJ8I83yZFsEoR6L0Tpao7puMgKi
fWZZWQCJgVTKnUQqiCkN5iamRWGXY6YTi8aD2IQUvSTr2i1TUI+IAunGUso9ES/J1ZBoHl5W6sap
beyO1DUVFrtNU3TVRO03Mw/eK2kE8Nek61al5qzDGUtN+GTOxmruiREdRFtnOOvWyuiZUXknDtmj
BGKY+h1uirgumjddHkg3ESKfQicptl1RlgQ2N+VmbIiXLOQN68Qj5J8rQjy/JTHA1Xrh7JkTAxy/
mJyhIglapF9qq123KfOI7L5BuQskUpZEKkrQmXZTEZ3Ypc90DZnxV/gS2mpNNIjlZp1M9BoAFRsb
b0aZHTyKzM7XfcPzwvw6tuuGJGqaezd13Up2HlWnJjBTG2Me24mkDUiZ8c/EIbGhZjBsFzpCXu4L
a0KpK0aZed92euPJgDPlQmR/4OulneTTGiISa86ssN/LUD4h+kgJ9ZTl3UiLwuE5uMcZ9aqauvWQ
xMOdNkOvyAVihqZMS90YbmTed3BDMTmXxriZlUW2r16CGNZLJY5eToVpVG9j7E3L2CSZLqkkekJI
hWOw22jDEEJhSNVEkh4a22gfElGGglGkUBqufUG+jGFX2l1jXC1qRJPJo62m1EY9wT0Wk+C5ja5n
yLPTGA2uOKYbJKj3eiDekv63Y3VGBS6WVGtoSRBS11Dqb2Syk4LxPQjlQyovSaYpoj2v7DSXASnR
y6+iOrtaX29Nvz7Kykj853MZQCSSUf2IwiYgrJ4FvRhUL0cHT1ICsmvRHo3Hkb1q1RWeXPm7rCNV
Lu28BlE2O0JLKx9GllcTYGzJ4xcU54gUV4mdm77LGjaioysLR1MjcLxbK6jxukVynZieHp4CDNPm
dRAlkBBmT5xd0BaOOD7jMu9ovhObeujIKi17mDPsbatnzZxe1PCl7N4JmnE6YrygoxrxeyuIHgPM
QLpD188u0R1Lblv5TBgRvxxRC5YbPXSH4D1GeFeHH6inoGmsyvY9GkaXFNA5E/at3K/MkrHcdQ4Y
wifGeeihacHpBqoa9dA52lNeIxQUDHck0Egg+DYM6xXWIk+wHsPuOaXngLxvkuudn5hO9MDltZrx
elTJPyYBMhpOJTtZiEIgYrhXkDagEpIQaM3TjVC5hSzuVZk/QP65VamAvC1XSMtdjDIES5pt9dmq
YLjbFaGjVG9ahqZKgVLZrIV5CXxSV+B7r+S+d+KcKzxYblt33nItsyJ3sXet6nZ0ZPayWSbaFf3+
jsfUoiGRxCslk681dqJ1cFMahdebaM1Kdtui7I4QPquqX5VT7zQpg3H/MZNmr5u92Yo9VceGGma7
CQG+FMluwkC2lKe9Kb9E9R4Pi4uWlBhR8dCG0qYS63tsmA4i7KMcpk814NxcFxlMHgjUWwNftwUd
zTCgaYHeeC56XVK4TS1sGMY4lXCeY49x1rVasL8XcT7FsifP3UodKkfFwDPckC62rCnHnIQ/uHmx
/CyRs5RlEn/LUS6S6zgKT1b9MuR4Jgd7Dt60wlxZeu2qbevEhUEnnMpfpKMy+KDKSaDt1sRya7ZW
a0SZNxZqp+VjV1pqrSlw+cJizXLBeWwkUtEGvalWhRQ9E51J9DQSZSZISrMqU3AKcWASvUxaYdYS
FogIYZX0/XHI5mUCo7jzJElou4v7rA4+qqwFwxnOO0zqN6MaEBwoteh20yTblb2xMvrbyTc/FLk/
15KLK3MtqMg+CXjdFyjwxtZclwNsN1xG3/yZBSiu0WJoA12t9L3oa2kTxd1FrpJDraQHqalSrxWD
P9ifVPHnOd9SVFjapynIUHn94fb+uUZjkKS1kWYJm7ZCeBtNFXmYG8xa+U2fJb2XhPM+6doYQZZk
AdyWmVe5hSmKe0sfqrWkRtl+Git0he2YX5kTTZOs2vZps5KahnclxBwrfplaWcIVo4fNuz9Xqu6C
usDV0t0zQ1FuK0F/aBFZexbPrVS+lymhuVNMXdDCh7kdWzWF/SqMJx+C3uwU8lFlIj0J0Yck08vT
uzl74eoY1dNcXtVC70Vt4RRiwUdpAOGqjSC7kF3hIjpSFDwEilU7+KCAEp4Egd6NJAIpNGo7loh8
na2HOSeZXQ54nWJLtPvhPpkbp+hx5hutT4OMHmef9jcSXuu9WgjV2cw4TDtJ+jms6vg4QX52xN5k
DZkBGokk972GU1yQilqshrw6tk17khUjubS6KbjTlD0Omi9zQ5tEVrKaZCEhvwX67xiIuk1gpyMO
ULwBcb7Kpu5JcYoQ0CjvBiVUPW2qCeCMDTo5MW4oULaZwQovT1eyhZc6z2iag+qvPS1kv513lr83
agIZNNOiGVRayUxrvOK926cLA3t+jv1Aa+y+8vPNMAiaIwwDrxK52eWdOF2Ylj8UJFE6XS3uarUU
jkI9c7+aAY49yNNBaL0bdTARJpwhpqM77IwyWzCcsiNOo6hYo5U2dxRe5P/5RQ4nXgjcDD0UijRK
sxIM4pYMnU1WKPVVk/alWyHoGPP2LbbKE+vgAXD73TRLu1xUt4ocJTChs2cAO/d12D6C01MdcuUn
25z0Zqu0PNbMUiucVBVtEYrWo4gdAbE7TSzgtvWzL2u4Lyz8mzRpS1Rc7QRUNCVx760lqPomV6wH
NZMF3KS8KEv1MWBgayNlOyctcXdaivQ+7V9mnXxktSnj/ViMhCj0/tUctI6aUYbMxKDKibYWUcu4
YZ32kAYDKhGZSDyhRczaGA8jBHOxV/pHExVp/oxhVQepPxZVYGdTYu0IQqTNDdIQzZ0Jx9nGZNh0
XihrZElOFh6yi5C0aMTZ4b0lRLVktmwgpE9l5aijE7iZS0ngVqhk3425Y0RCL8VdnCx+lrfEqklW
BoV+27Vd+ZKL7Ys2llch3acWqPgW3XGwiSuhtYG9kVyodmQkN8/5wPrgTJ0y0c1ti1MtdeODMUq7
FjnzOZEmphkEl7jlDEAfxrwjpHuYA0VekGK/hML3NMtz/9BN5mZM2SoI6lES4NEHpJCh2wO10aiE
2cr9ULmm+iy3cX1kg0TV1E2e4Aedl6rkOFdHtc5zZ3mhzda6G6kKmhmJ/ZKVbUD4zBCFI+uwyqOu
GjTVVwRspp6l7DOefUv7QLs7QjwvuKavSofWKMkdq3ropdei4ffHlWTRnxPztTwWHqHWaHpuVVpe
cyI9lIobKbSCi/KmAC6dpOHWis44x+0iUPbNXJ3xlR0l4zCUD1W/16fJSagiVPnFHM7iXBHc2q8s
DW9ZE70kLU9/27ha94Zd3bAps9czGRIVDyxSq0MAHB+jbkKQ4ms057sipHsohWqwvBlJ4dBLfdNU
kg1F24nHRZEUW/OmiERAD4m6Eq3MNkvRs6ALmUzGsvSxG75lzV5pQyJd69QJKmR/rFy92O0Ds3OS
XMdbOezAGGy0urDWS01FGe0qVPSlgDCYtbLNYsMVsmzfRmSeq/eZZIC3UVcoG+3BV22hQqNqpLGH
57p153mdTrcGS0RHsEapQmlHSt7fphBDFPNbNx7inOAyxMt0SPsIiUIYk2l0FHzKsLEyPBp7qWNI
wjmUGxf8v3kcG16oAeGYhZ99Kw0CvsVhwGOLE7XOpb1ah85ni+F/uhP4/92gGUvHD72YhbT9Mwk7
+lbXL//r8K3Iv/3YNvz8se99Q3xtf2F6YOCs0uoDrScDAPnOwhYk5S9uG+jGOrwbcFwG/Za/O4fW
X7QGaRuqJvHO33uKf8+bdcjadA+ADzK6tmAx/6vG4c+9I6bcFrUL2x90tIDSTHPp+PzQN6ynNsfE
am671JJepkwtEOy3XfsqqYiBf7g0v2gMcp4/tHM+D4U0Ap8Y6FcEMp927R8O1UhSXFXVuK01lTE1
9ny2Za35h57grw8CccPQuUKwFH4+HxN/RxtH49YwymGFwAMZn4Fr7vdn8ouLJiETwFS+sBT1r7lp
OLjMmZDTLRe3fde1VNwUsjIsAA7/D2Cir6eDAJICEx2YiB5rEaf9fDp6Lg4hXAByikwU8gLuUca9
SdG4vz+hXx+GBoOMLwXu6JerBpsOIEtQbiO/VW67sCaQRMz/lLi5/CX/aedxHjTyYP9xV0OHAUJA
a/3HW42FuRunQd1o0HbX3dAqtJEapGaUK5JI4ntZ/atIru8HtGQUy5IFeA526M8HlBurXoALG52E
XafNJ9ERytr0fn/pfnVWPNoLYlBDt6x9aYniwYP/mCmbPlLZLmiVb4uLSFkV2LGZNVD0/5PDwRT6
+ZyWDUFPDsJGyCyNsB0ZTS024atw7tQV60h1+f3hlsXp65e2CPJ0+AmsQvpXQdusN3pXjPkmnQZq
NDghr2WHzBorgRTjZYqkybeTzEzOo97ryNBp2uo2wqf6TgzMYHYnlSaPvdibnwhJn3RXCUaCjAi7
8s9qk/DT6M6jhyarsgY5d4iSoUjE/gUVuSZc6lGWOXbDK/4PX9vXR1hDraMhOOTMkLlK4jJP+WEx
ai2ySaKq24RTo9GgG+pjJpvqZlLA6/7+Ev7zBjFY7VjjUZYaC2/x5yP5ulmL6dRs8qClKacEBjuJ
qf82FewpkAGWf+I1/+rMOIwowy1EUvn1rk+rSWpKMnDyyKBaGHrChsxx2KTimNz+/sz+eW9wZpah
K9z5BqycL/fiGDexHnTVRp9xwDR5gVYnZ5z8rw+yLONM1Xht8FL48kV1FGRkPBYbZTSEtWogesCr
Iq1+f5BfXDMNUqHJzApsFBLOn78jWYkEqTOyTd8WgDjHksYyLmEbqEL1B2XtL4/EATQR4h+L0nJN
f7jvtACumTAWG3a60SGWWmGFvJUYtyFU/oA0/8W3s2BfCRzHnKCw6v58pGoS5VESss0kC7hf6G04
+Li6P7zTf3U6iOGI5VgmX2C/fj5IpCWVCPB2M+RmzpZIb9ZhK/EeyTv1D+rwX54O9YkMTxWF7dfT
gYQ6gQdMN4IVTWhNcQnWZLn84WZbvuefX1HLmdAiZXzJ4y5+uQ90cS5UpUWuYVgvGtyaY4lhln6Y
rF/n4IbfpXIs/zAu/eUhkSFSRYA5pz318xXERaXJwxRvcAGi7wuIxBEHKdvo9ZRvpqktYZEIf0x8
pN76x5lSkEJ0pyjltSV9yrF/uA8No2sDtU7XDUS0RcY7iG8NnmF8Jjxsg+snPeyPlj4WJtqyfVJI
mXi1hBCL66QUTe1Rzoq0j/PhahoS9n6wyeBsj3r9CPUxpsvBEiTaIZ8/tgfyeui0gDryQrTZ7Adr
K6odeEEm6t5QVk9aYtTdOe6LPkKKlifNtR5BhLQBU4mGm841kSoWbqKWNk7Shy9aLOXitQy4ZYIF
z1Pm6Gzzr+Raij9o7lXNzp+43F6Ne/VWGIWyXPVyQ4RUlAwbcW7lzlbGUDyKcicaXlNxMdhgZcMO
Jp1R2ZLZZYHXZH5PZzwZo6W/Z54KKfafdIUEcTuTSKLKx8T/wP/cqOsxaadHAh0RcMRpYiKdgTvw
Tcjj3PWbjhZLpkVGsgoCqQfSEIrTwSzaQqJhgSfMKfKx090gG6tqY5UVhJmyYvbpBKHR8IUYWNbZ
p04s4lXcT4ObzCj3nVQ1ppg+mB7h4wL2FXq+MauPvRhK/JGmzz7ChgDlmuUMCaXS+jcVKZWiE0R+
CckjSFCIsbV/V4M+EOy00fsnETLDDE1AHo8kxaOqy618YrpRYvrysyaOmQxih7VFOjZ7+n80vKcB
9bgNHKTVN8HU0dgvrBauEWClECEOeILrTtW7J2tI2lefB6xxCzUQEfTMdX8b442+DksfRA8Q70xT
NjjRp8ht5UEiUqCKNPPQw9eNN1OTJZdZLQrlOIeDwMBGkop1bY7QCGaQhOu6rG51oUhp5k6880q8
AuKq0gZ9sMu+6dahPxq9U/GsXUMAQA6gtLmya6Fm3CNkn5/TIJOOJl6xB0r/MfFUKCgQPqpMmxbZ
SHYb6K2g2BqmvsdsMosOdWaAd72bWrYz7MGFDD807HpuyLZ5nfzA6N0xlGB5KbEekYoWa++Y3ZFC
WX4wzQ4m+DLbx1nCI55pdePbEniXj6AEHsVcAye9G5P29jKPAWHvfan50V0pNFztWdOnZbDZwvJV
0zq+0YYMX5LAhrJl96YYBdOoKW4Yuw454QFhgIqvYpZxDAyZgUmVTeO2DHKsAJ0vjSOCqFpYUw8F
gtv1oXCvGEwKXR+wCYRPEDGomGqahCtT8MvnsLciHiSxm9Yhaxp6U0OiO2emkShdZl8SRDc09fpB
l6qi2BCxUvu0fFPzPq0y4tbycJrVlUXIWuhhp7Xup04cS1epIppERSCqJcIt+GJuqKTZXWnwUxB8
pAZxltGpI3lpYfaWjFN0k0az1njTwIN+Kg0jS11Dz9SPdCqYgcwN+Sb2nJU1cw2C5wrX4rsIbD0z
/dDpFQBmYA1y/01vIuYfE5grGl5tkaarUl+i+1I5jTMbTlvfumohj2+xqbTjqoyMfibUUJ5QDfpB
zWAw1NLhfuxLlalLmfWFpjgpZC7/4DMOwz7KDBSLpCRJ4VH/39Sd15bcxrZlf6ihARcB4DWBdJXl
HYt8wShHeBdAwH39nUmd01fkuU213rqfpCGJQiYSiNix91pz2f3w5w78jzoz/3dtl5v2s34Y1Ofn
cPXa/uoE+H9Q5G97CEL+z2Kth0/1lr3+1HU5/4E/uy62g7xKIh9BX/VDlcXZ718BZP4fvsXBHHvV
+SR63m//rfGXf1jBOVrifESFS3zWcf1b42//YTsWKFGLD0UKlpT/SKxFIf7T9uvZ1LKe47Axgbp0
CY/ig/+1DMyyHspNciYFqXy8yNLC2I5lIy4ML2lencbSX2yFZmTJ2ZHJtPvmYA4MU3tQpMTEBONO
mfuG3RbdeZ75xzJd0i8gjtad0Kt7OQBiqDYpVeiLlTf9vi3jOj0JQhJvA3soLyeavN+nxDXvDE5Z
x2AdjGtBmNk9kTIdWaOAn4ps0rfw44erWer2uV+NBG04PdNJMMK3qcW3xUC2iAps4wlQixu1DOuO
TBGrFhSk6vGczt2dLxb3wVXtuneMIn9rvLMJPM2mo+Os9WHm5Ho3LdN6mgcpDjPcu8s1ZZTb9Os5
yzhFdd1PV1SEt4ltbZPZuy+tOAtX23qIKaVCqkTc7sOsuQ1O/Br4OFpNslZnCDNwX5Y0xOT8EU8V
nz3BFwAjoS29C1V53V4Uww41DpJSmaJhKG9k8jQtzb0h6PymzCVv9RJXuyqYIAHBdZ6+4NddLuva
T/j0Gk3M1IIHLMvqgCiH9aJqUeQu0/JmYY1/cDVjQWNxH5u1nr4WceCEVeIa+8lKImr96xxO/n4F
U3AXVwz41sZnvFWby9aTWh68xhgfk4w+vpItFnTbLKeLtJtkOBS9fh6cGU3qlDJBSNwuuAl0+q67
ikFZhUeBcp32f+WE+DbZwpnhvet0RA7VOcOd45BlVJeJsSdGdYza1r0RRuxGdjPcev3wYowGg8LO
wUdCb8Gc3WNdJRGdrQiWhL4GUvWctDLYLDOVRKEx6Gf3osB0MRfFlRnb7YW/5GY4VGu6c9wcKo9Y
TwNIvs4gmg7pQtmqt9SGuJAQwbutq/FptH3sWH2Cv9boetStQ9fyIXpLocKtZRNRAB39ztPPGvfY
yUr96RT73J1NMq2bHlpWmC2VszPHtoqSXDHgB97TfUBcqRj0I7J1SAo6et1FDMItTHr2rG5ujL1C
9O4PK7c3jeMLMk22cz3Ca2ISht/VzyPZ+3s/d1B3J4b/bk2Gu2s6F5hFn3pQgyxL39LQQooB39ev
g3DxcD6YhNSKhZFXznjeUkjO3XFXgmh1KKatesVM0TXzobOz7sIeAxrM1tEgUiD0ciK1BYCE2TlH
TQ3efJUyoNsqQbClLZPteEZq2YA7Vs1QunXScQvQ4OS08BvHsgPJYZg7oaw+HAiLOmZ466/7pr3u
R9+9m42S4gCZUG+oJ2+cmhvLF3e1jUO+HNgql7ES3HN33Xqe8QqzGKQY+bv3ysSDkS9kMnsucnx3
Jq6ilOjBPYoQyHEQ1XgR1Os6uPKkUt/dFwt5qSNOkGKIk5th4Bu1efrVLivEVqU1PWv6qjvddPpB
2+Jq8A3uFamfdVtfwFcLy9r5nlfZURFVfUUmsvtc1AhK2vJm6APGYkAkNsp3GclM03u9xBk6L9N5
FnPVRVr52Sk4J4dmy7wZXOMFcJe5q1WBnkelj/GqIjkwlK0XjE4Wb1MEKsm7JEoZZNri1MyV1HuZ
YkOthb7N0K+lgXtlOBaZKcNz49noZpKcZ3JoH0A7fNQLCca6uxZj2V7j0083ssTmWTXxIT1H7Il2
4PStpULEWIzPHVOjKwS8BvOhc4o81eQunsvi3RkDRd45QhiKwPU7BPoigviATq+Uyamgl7MHps1y
15vmsmFghHnCco2LobVKUqYJmcmRZiIFa6fQtet1rxaf89eUi90MB4X4sjiNGNSjSV8Q1oEvkVuz
ct7WyUXaP8U25MN63ieu7Z8WBFAnoInp/YKo+VvGHLjAbwmoYJQVM+o4g9lZ3MV21wIgKYNsl7jr
VQk0MA78+hy8JdMPaYAjseCrvCRgFK491avPoKjE58zPdlGswR1ATfyhwISQWBr+69IWHQlw8Ykv
snLoS7A6dMnRZyvajtDQjgRilQ8ocT5wgXrUZB2qNvgLzw2+p3tIduUz2WArM8H1mCog50li13dG
Q7JBCE/A7jcQVV+MWRBVBlN0aOdvi1c/kamL7DNfEUawDFyDjH2fUhN9fcY0sQPzgZ6hTFLe7c5+
bdMM/IM27P4581O0+rV15kllTuJAPSk9rD51193Xq5QGfNzS8Pf9YrjgQmbjqzO29SXlB8CPoq29
R9c0fKw2RKB/9QzDPuB/rW+htYzHICiaSzJ5jKh3c0hz5Ofa2LSSUV06eZ9MoRUr+6kFDHU7ZjbL
QFbp8U2b/gSAqB5jnLtd+4zTUDzC2zhny7TpCt6trGVwGJrYeO10pu9H21YPhuPX93ab9g+UItDe
ploCZNJoX9FKbmLL6Ta5yaIFV2G+kWBDrsau1xdpUbZ7Ea/FU+Naz02X8Yhp8jKCdnYuslXNr9yP
lA1Ygg5eVrIAuiXV3xP+oyUqs9558pB1jvTZbFbIMckZ6yrntiCfhylIOPf1eG9rse18wVENLkuU
xMFDnuMayc3rTsX3RuGxEzdxqIcp35Gq8ySXMv6eYVnfEQt86HsIVuLD9+vIgGmKajUqsvXNtPEX
ewXQCVzWQCfihdSNJr70Uf2EY85Qxxpf/dFglF6xUIR2ZrRv53KREAEd3FZJz8lhXuOecxXVfayb
V2BTqFoSJJQ8vleig5fr8Y5OGftXMIzI4RLx5Fp6iigjnCu4ie6dCUhnB5J2w8SQI7fp9XcjyLcn
xeuEs2+Yu4cc7cPWz93gNk3qHvWaRvin2Wbi0u6Qu8HWr/LcP6aIZHkEqf4wQKsdbD75KT2OoKW3
PpWdxmIToGVrTe1+iEWkW2qvnh1UIVFQFGk0108Clc+DKApvR+6yitQs91Oz6r2XWm9ebj4HzqAj
1Yv6GqCwe0jyjlUdc/rXMs4OgFL3Nu+lIBGcLEMQvB6rZID1YLVd8znjN8ZgtdiYu4yy/iRAgipl
nXD52G1Cblw2YRAscyTGffHqGb66sStrm7ezuHScor4XLZIIEJ3pLQJ8+2tH/sepNnB5J7J0biY9
9AdZLnXUyxnz0oQouiuH/H2sg3g79oiq1sJxnqCqk7tG3joataqEK8GwBptpSznbNEkk3CrkhLgp
5HizJBdmoZuorvaClGt2PchKscy2uZGWt0mj0ou1sRW6ZeaXAUDLG9MfEQFnnDe3nq2NyEpivcVQ
LI61nd3pdfG+CAf91bR2K0fxZsGhNloNjFDZo92qaBIBAYa/zDKeOcbWbTjv0jcixToy8m/TUhwc
Y9h6VvwQlJcZ40cHopHkrRjWbq9zUjk20vHjYw6a93sBGf/QVunJy5zhQiWZcyqRuJOMAai4SJfq
qFQLWld79pfOt4BrUAjj+LSboAxFJgvYz2dGGnCQbKs9VS7Ab9FTjqWILxPdo5UG0ZEEWzuLLURR
MyxUd3WdeONBoeItdQ2KM3tJ+s2P5xzjRftNzXgQWzHsk6xuXqaBfPLNCqu3injwk8g0BwSSfm3R
BTWIpbX7Oj5VvGg1imZFDjr1pwN8q+6nrT1NCDs6/BaPgTKW9Wh4HoJUc6lp3DOCPrR9h7Ck7Ok3
uO2qv0yqq8POd9BsunRWMehmsB/qBKEUF8pGdJd56VhnEk7MjTP9Z2voi22aNt02bh3vcUHtDLo4
SIp7IFzV3vBjb5fUaxOZi9t1m0UaUGnsigiWFlpKu2QdCMumWB7LCcKddPLqhvU/2eUJhVw/KHO7
llV2ExtdtiOIQ72C2eSFpunUfLeNfn0tGoEyKwHkhyTqcewbKFNTAMdshajruQPVnJ3DHrXjzrk2
0oNYF3lZCfYkp1DVtasgZeZ1C+WFYwALE4c6NhA3rBw+wFQm7jfujj7C9pVROgIebnpj2rWtJy5p
WX5tHRPRkT8YaIZ1Jg7CGtejhqBA9JUp65tFEwKBbHzYOG0ShIPKKVUcY7yw2JwvukEiejEqkxFo
Y5wmFDahMaHM1b1vnkDhQESNlXOs87Q75MI1tgCsa2KHPLKs+6UVx7z1SaogH5YdxFqi1quWA/+I
DdVUHFr2/YQUSaISJKAhz+/NLsDTaTcbe6kRJiP1GQZauLDHy1DanJOrpONYlM4mS8/gLjcpfNsw
bTAkyMIwTjAu2v5hTZ37SbkXfp+L7SCBULnuNx18ODMZAViYRz0Fx6zKqHEtLLXmdN9w4tuMzhRc
BCna55km2pHnowiHYRpe+KBf4xH6ICSqL8aUBTC/8uFVFu7nlKcnxGAyXEtcG0TnMBe6mul+btDU
VzR9MZEiVN0YZitRn9kcGIJRoFirvsCK9C5nVz8HCD23hW4R81UxbVFGPMWkq2vluDhek9I/rMvs
A5vzU3HlDaxVSyyi3DPMp9bOOHJxqECTDIfQnD2adFSXc10zcKDq7QHUXRJDuc9qqz51dhk6qtjN
8KweFPL0nRE3676zBKkyqf/CQsgMKCu+1WYtUWTimSFZJbOMZxNQ9bZFP7nnp2+i2O7FYYiLx2nk
hMjShoE0DwbOChzokb219X0TEzmxsdZ4wqUPzGqfBGaebwk488LEbGKMOjLf8wcBrAXzQwbeYyFL
MUqNwU3x8eooH1vwaZ7gvNN5z05Wk0/uiThHr5Hrtxz9ayisQRB20Dlbp513SYAqerRn49rzxuDe
DkZORdDfrzoORr4erggXL2+ISEY41p3BqouWOzmgRRWKRqzXtYjSOR05/XIVL2d3h6DA7IZrVIrv
ufbpdi8YtauyJ0HAPkEZQ5cuO8zifvekhfGgDIxbNtNGtqD+K0i16cChkudV8HN0QVBuulGOhw5B
Nd+QDWlKrmN8iRejWNYbay6/ra45hp4zeodh5ADK4QUPRNVTOWfXtgGEd+a87LX8P2w/2wsq9I21
qBbFgmlv8wSEhLSiFrpXiBQF58zA1cfees3Q7LOw2t9y0flbApnDfHVU1BL/Cog8rrf8eg4VMbHE
/ljhIfY72rjlemfp+qEjHr4jjgRt7IIiHUBq2LkWtIHEvWS/BVcXPxT2m2FP4941xbLrZ5W9zejw
oP3FF+XofSMI8MSwfttZVrmfFJtxU1gP7BX9jS51e1F5jNFNxIQInN1THNvr0UPIa8sY87/L2EkN
t2Dft8uAin8KloMuRrxk04+OLAtOUtdH+rMSCqEY9zSyxZ2SbrYv43jZBVO7RDLvv0yB0Dj2a1y7
mf8SuKwqdZPvi1ivZJLFVwX1+KGNARcta2JvgM0/TXDNHZXD+lEfLRlBW7PBAUCIYbzHRrNe1H33
4liQ9areexxicA6C9LUdK8ywh+o0Xpf0C8JVEDXmdv2RI7oqNl4DANQ90+VAxe4g/AzMYoZlqyv7
DkWrx1pqWG8c394YiSAjZXJJ/IbTb+x+jYoOLWVCC8aljN4yd+B9Yt54Nu/Mm6xjpJTOAUMhtmdw
ChjdJX/TpGZ2siviI7BvOkGCbVpVNP+yLIlyV5pXbVnFkXDypzl2rs0+AaWotMubR4snGBVHernA
Mhir9D0jZVaDzR7Ea+JkAeHV9UNrz6+DI0k0qgKFWwouYpKsBSmRM3O4nC6GGhSqSwAm8NgCOhTG
vS27i6RjjhhLNDcNnPKkpKNnFvB88pbqFYH+QTZI2RJhfrXYeG5csORYtPhEC1MVC9GwWZymuv6i
GRkeDGlmOymYyFt+xWOjQTsmSNZjMlXPnfsa9QFPObOvYL8Q2UThYcKyDRaWfh2i/mSE0gUXMxom
dLEcMDUvKCxM/R3Aq//pL+m7kzUSdetSbabER3o/trCnTX+56TqGXj4vJ/UUvFhdG1EaDPeoZkK5
6j5kyR7uK5xeQVa+OHbeHVe7qsiL8lM+2qVptHeylnvlGPI7kV8bN4v3Rbt+VRPlRIY9zV8r1wlX
GhYbzjxqb0j3ZRB28g3EKVPPNQ4du7xsx/TdY1PcaIf75lGSvVgVN37sk1CW8AOscbxr5vxkD/2O
LBMsc4XQ4TA79AyysE0heCReXSMTrtL97M6nPul9No5l2q2L89oVOLDi4dKKv4Fobxi/Zp9l1WCr
OT+B7kizciBFT7XU6GRKDCehpRcp3ylOayrv5pGfC5XONu5TSqeq2sfDujJ6IsQe617CkRP3b7zL
ZPWYyeBoFQytmpJzX1nmDNjmYeFMj0HAeZKp812QW3kJGt09T2+cnZFKdal1Y1z6/TezG18M8JBB
kjuRUN2H19WYjfqBCGTOgth78ipKwRenG3eq39hncyr6IpwcRx2Kev6KnQvRO/aQSHWfCkOqJbFy
TAyTivJd9/OLnQu5GUDjMo1KHcyQSX6VTel6aXW2eFwTFnfDdXla3C+Gzl8be3QOwXilq1UfujZ5
L5qz1aoz58tp6Znh5XO5o/9N2dJvAm+8tDLzdObQcoqGzlMoAJCtvCat/CpFRR6kxcrda9mmSfrd
2UKaXzNmDRjoxFa3cX9wliqcoac2257nv5tvXdvbTpba28X3ZX3W5tcRo1h2nq8VJfghp/hcMIr6
bUkBOUDSkGt/hvCb/UYOZEg3Zfqlz0vjmEBd5Xm89FjNH03DXYGaGuVHqm0QYzUEXc9W6x3tTCfK
DUb+qYlCG2t7fUE5Gl9OvFmZUT8QR309GHLaj3aXwYJL2rDt56cppkIX6SlNEtZ+bRiRf2a3MzJ4
sd3qoKEjbZvVSE9ukZdX3P55Z2hxiLXLB23S+lEFzEK5VfpFGy8Ao3cAoLeq9Ig6cCpm+uQ7oGez
1INb0UybfPsisdYjaPh0T0nyDmZ1GxfJyVQ22v/xo46baxIT4h3Ho4+AOYwNZ3RTluYJpPa+DBLu
GPaxym5pcGDaKxmA5lYDuReTlVwF7O2sdHarZ6Lwjy2ihYTeNlbrfiEIgLLAxxDoTtWEsbdX2GfO
8924wVgQ9+2O41RJod32dza5NceMiQGeXvRZ4SwHtm7f/exFGS50V5gAv6M0TnZe684QZkXIAYTM
iulhScRBZjyEuJ3KvcYaaeXZdmDHFQkHWCR9BaA9xZ/UUl8kRH9crUyKdu1obXFTbYbMC82Fjgpt
cZv6l+dd36LI3EEdeFCA2SJVJ9U3puKw2gx6X9O9HgQkjXhiV1b9E9kUm2yhblaqg1MiPO9iHhlb
1L6i3Z9573PpylBSSixmb+xxwZItKNmpaIKpkwuLJ5n0spENDYTO40XAx3jqaMw67HrZmU/vrdJk
Z6wbF7NxPYmNxGENgWf0Guvc/muv5lWpE5LElb4JxqBmpDu3iZP+igbp96bFwmnEHQsv/nGPRHWr
vxlGU27L1DDwCbNNQj1MDos/qIhi7dHThnMYjKo7GAburE1rUfe4lj8hFpiGjcRzcNV3IwHrOg94
r+uzjiI5B7B3Vu49eTP79KSDIGwop46IIwALrx2UxqjydH0VWw0LE3sQbuUOy12+cHS2umKJuFxw
m9N7fzPMDlvh6PdGaDYkmHjdRI+fxKdXt9GXRiWj2K+zY9A76RfcNtiEApb5ce70bnS7/GjPeA7j
mUsQLvEwsC9/8uN227H2Jxyw/ojepchNgNK9+ZFS24C8icv0s+nSjNMkHTFf6zZcuZHvqGfMy7T0
zFeVrRI26jC9NN48Pxf0nsOycZrdULTlRSpp7ndZKGiHZs5X23WtK1pCYp8jznhA7tDfxEH2VK1D
fDkXQX2Xcrp5G82+A1HEOSHC8tdGOHfS5yFvRIHHdFyv664qrkqEFDtrxjaWWyK7WibdvmhvDS4m
o4p3dKd6qtpyiJw+tq/qWamoWuvXpFNkFDI/SE16Sb3ojGPa5941D4TGPsM8gR/MbB4o+1psp5X4
ajcLpppUJKgFgjy/0JVr0WeKCcZuNUQB4jrNi6BZ3ZMorPVhzqlH5DmeJ63qYWGrtZMbr6QeLptE
7gfSeTeGp/wvkzurD8LtNLkFfrMjbH7ZTspcdyNZqRvL0WyL04rlrLLu3cJvjrbd9i+1LRasQGZz
arI1/lA2rRN6QHViSfqIyuWpruqPyaOR7ZKOgaWpfxowO7DcGMn6obOGeMrMive0Sp1TMz/nfWG8
evMQczKSwwGLqj6jG5PIJ8ImyuusRCaV56FEln3q4x4EWUdxUfTT+eUhwiYsq5kETOoiajzkXLdZ
PKLWsi33ZCXaw30uaioEr3xvuQEXa83olRYDHmJvbAbmk0Vxrzjhb/+Xy4usKp/u7ZqPHqihoD7F
ay/oa67J1kmwpZakOLPEuOpPmeI/kmP8/ya0kL/VWUSfdfWqir8KLc5/4F9UHPGHhXFEBhJZhDCR
wf9bZ+HDxKF3TQasCfsGewvq4H9Tcbw/UAzz73DPEojDX/630EK4f/C/s9EmIsEMXMv9RzDFn9Wp
6D589i3JlWwXl4Zn/SJQRgdECmy2TuHUKIe1P8giCp9uS3euOfxFe3L7p0b0r9Sbs5fgv5WjPy51
lr9yFcQcKDt+kXEyoItXl+IutB34BlyOMJOlLy4RndWXiDyxrquqfOJ4gg2asvxvdLjOz4KSP68P
ORk9+9kaxF3/WVCi2Xuhna4EuLhFQqPcTn1oOH7mUxmOmOmMrBpdbgFCp5BXvCPKOoWxcO4YvCe5
B9fCDRQFN1Eh1SYvBJkbqBO8bhcXBnLrc9Fb7z0Ljng3dV4e0eZBr9r53FJllBVNW2pClAM0Wr+D
jkdXUdk5vtxk6tJHnh8agAp7zFviLeOXcRT2Ext2fcV5jLY2UOX06fe/h2X9LKz91x0BvuS4SLvZ
Y88Px18Urktrxgrp+BDSdyORRMPafK1HwYyO/mJ1ztaV7heztK1XtI8g5YimzNAKNmdHrFyd7mOt
JhsRbBrDFGMEKCOUYu17b82txzmyBV8n6txHa5EkIt+XlXbeLWpoa5+gLXmM0TCmUZqX5ZuAp1Lu
CLhX84FTTvMya99pwkzGy73oKs71RLjO0Pckeb906xTWX73Mj30B+H9r8C2ma6yl6fXIJgUjzW1T
cZOSAVPszMqr+qPZCQolI4covKkIf4HoKe1BbYspgCKiGKSrKK2y2QuDoh5ezRIEFJgDUkVIEbc9
eUWUiMewsXf8b7HV+QUCaE44W7LjyNPLFHl1dN2CzIvqVQ8P+HuS5Napc3IIY4IbXj2FZOpgN7aY
9xNJMtTK5Logk+jrtUMoBMsfb4foh8hcM5cml6IVEOUi893N6iJnRA06wnRhOhNoN1zG2SQFc50K
53I04sBju4jZnmNXlgAyg8zcerNRMyMAkqkj1y+Vd8isObDf+cJSnJYYgVfouV5C/vc5zuMqTowg
3q2Z32Y7MiCZmZc8FRVtgJqkyNhxyjKKx6KHHtSCLrnJrZwmRAPOYYhEOpVOVOYWcyl5bvk7pTcF
4SR6EG4iHvv4DdVVmu1cpJdJyI+0rJvc6KhYyMdAp+AVAYZhs64o8oIC7MHW1RyVSCCZs53JnH6M
fv/w/0+LEdonhD6OxGcgflGX0b1e6HIxz0wQsu+RyrrMxnrgJZZ9ttVPw7xdR6PZjSZ9T7/U8fff
X/9ncfmPVy9wPddkLIqs3TtvCn999QYLNFTpI4FpcyJKBtW4J7vX2QXHMOs8383/xmLzC9f+zwsy
TcMgAv1HQm//+YKyS4mVICs1nAicRfYhh5BJkTplqvFfdTerA41BNxrEzAmuG81j2bXOWzMVDdmF
i3UepJLxQbONKa+R0/r8/f2wzqv/z7sDIArfpZzyUBi6zi8mMcBxrcUoYggrY6lvm2ChHe7k7hZk
CFBDHFEW0v85PdRj5QWbhqQx5MnuumsqY9hzwDL/Zrf6z92CvdoUwsXzGXiO+cvGWBt9DRiZFnFf
ucR/MvZG5IacvPobP8X/sAjDysNAxngQ04YQvyzCVluIiS6XeR61jLdpiWVoy3KGLq1ye+8TJ8yS
bWb6IeYGeQ4ycyaCbNWuTBs4kHrKFwAuy/TSidWxdshoznhXA6N0hRK6inRTif5vPvN/Prx0vx0Q
0RApzoC+X3ZSyNAClsH5I49r+2bhdtjHM0rADBrvQ7aSQ/g3D8f5x//vh8ODbYYKVWIDxq7j8878
8rYaHiD6xLDNEDKK+9zFoFM2Gdo0HWKgcyLZTTXiPcTLN3mAWn2alCM3E0q53e8/yM8PBXULlYvp
WJiALayaP0q5v761hJC0VotHNyQzY7rjeIGekY7l4++vYv1Plzm7Z4VJ0gK26F+ePXyG7IxFSqMZ
hNn90lUo+HH/yftMl8u7dslNHXq1PlVtOV7GSW2T82sCj9+4uSwK1vCqqPYSsNu240h09ftP9/PK
eb4HqHEpG+Fun1Mygl8WktbP7Z509DNBpIqPnfCNLQ6DdF8X41Oii3zruyPK+K5IT+Yy9g///OqW
z0MgJFAHz/2liMyUzYFJy5au7GCBPD4LFhpCMNbNkiaY+RAtXmHMYWRuoebYKnKz/5Eb6c/vj2PW
5NFn4YZc+fNCSiR3SpHHMzDiXVnxlsL735AyPd82rWRgxhGRbIB+3P7+i/+yQJ6vK0wX+3EgWCVd
3rCfr0uss7RVO7XMJpyGNpptmk8lR2xiSZykuKJW87bk41g3opK5CGt6JfMuE1lRkldJlutOmuBe
ot9/qp9Xgh8f6mzYZCMNAH9CY//5Q53Z7E7pGJr8mHLceG4yHPEq6GeSOdbTmHL0/v31rF9XAu4C
8Hec0T+KeOfXIt7Bp9LjcAHdjRs/XNeMFmbmWzsm1KR709PeGMofHqrW8xG4omkdbWX8s730x7f2
OcewEgV8efHjQ/6lbmbURb8fjQ1K3bRispLFV45yirDTVv2oS0/tew2dube8nVvBoUgzL3kKhsS8
OsfFXfRALo+5cutXMQr/b16QM4H/p7XSwtCIPx32EisVrNPzT/aXD0fngzpWlVMo7AKxTo1fM0Gq
zNiAJGpVvGeCDldo5/kKaWu2KoBxsY1lPl2QASEQOA9UlpoBqU4nIp1XHJHfVFu2PaJjg6m5QGkG
291c0KNREpT6bx4pppb/8Q04juAxDfgmEhPCL0+6brTdL4EE2N1Ot0nn+HdEUPf4YszyHDVGpe6V
cPbtdRgpE68FsiJkkxESyT1ZGnNBtjAi6EZ5Als1B1ET/rdiE3XWmCmaVQ7yvULMndEVdo0GsmXu
eFFaWOkLJDL4aGVPkd7GLXP1Tq23cLy+5ISuX3psTPG2MPwUDpuZeWzWAo0JxbX+LtIgfSE9C1xV
PaQZdDzR0rqpelPVu3pul3cjjbt0O9ATPzJ5gHkH+GScsREC31G1FCycBEJ9dbvJvCExBGF2lcqx
AwTIxU8FmdwocwKL+EmYjNkNzWIyePrWso9m0wb9kcocCaGNUX0im7YVD1MTgEPTUweESCHJxp6w
LCPWNE+OZObNlUOwU4aK52JZ5mFHxiHYQIp0/7vfGdih/Fl2z9LSATHpHA/nKOmLud+IoVOfdpx6
pB0I0kdQHRsQe/Kemj0x6jUqyTR+nIXTvKB86z9RkZCSOouqFpEggvoztThoHHm5XGha/TKSM6Dm
6Y3iEMHFSt31aLo4/XZyDfAZsLwg2ST4ukAZ5NtY66zGWm5qXVqfGjPam2+l6TVH8NF55MsEz2Nf
Fxw00CVfacMibQBkH6aHjF42tMzZdpgMGjrINvFQFfAIZnMotpJsTMCPZLSRt9gSqL5h/+n867J1
speKyNQlsq2FH3Qw0wL5fazVGVKaBnucdUwM4HQG0Wyh5AhjS6DaYSaybtSiETpPnBY/Fl2szy7D
dxN6mIiPc9dbEAmnZbCQni6MMjthIMKwyz5/JoFKv+bjEICNJJXwq031+8FhZaHBixDmu0TX+ZKS
1wPHypyt+biUC0r61KidR2UU3ddGT+ZdQ3oH9pXJRJ+7OPlF1eTJmbbJPQ/tYKLhCzZyvh7GtenB
PjiLd+R7ee9I8soAvYzH5MLG7HshCl8yMbVsegSKtVdtkQQm4ylxRw6hBhYAe9/PRoIGn/NWH1UI
puJoHApsmovIGo63xTwfcz9tofoshsPX0L6ZXTiSiX2UjQUYqJrM9IFtJOXwa8mme5VVMcDXhyAG
jx5MIWlAbWNaqMfm7rtbzumr3zitCsW8aj8Ec+YzsTchpm7QcNFWsUutim2BacK/WBAsMB0oCuM4
LnaKliYtF2BbVBNvMUO2eeMxIMCYIcp2vtaLSKw9IkDKO43Ii55PO5MMN8RWbG3GFcHlAD6YSn3P
9AgoA/V9a6Lll26PXRCN3T7reU42hdGjei7RDPJgD439QluANEc/QwcAF4KJtTIHWSHFGM3hv6g7
k97IkWxL/5VCb3rFBM04A6/fgvRBcs1DaNoQCmWI8zzz1/dHRVWl5FLJkYsG+qESETlUyOnupNm1
e8/5zqpuY7Nc+zMWkZWe29qt00EUc60gcc4LviN7xWldZXzOw40qxYna00opaK8HZt6DOYx1mx+Y
BfIBTh2srAqedMWJLTbvhiaV5BG0HQ2pNPfjB11Llxm2YnfKcQJ296ksWgUImFOIF6Zf5ZWChBmP
pDJZ5laJFIfvfPLzEwKzyc6gyWNdF2Ydpcykcx6ltNWcR4lO+rV1HFiTRj4TyJN2y+c6Lo+d5jS3
04SY1ZNzadOjHhUHPGMUsEU2lq08CiOgqGu1BCGPz8AZNihS0U0VhwaNck3IM8zYJYzMmY9mjfHc
8oYS5c4mKnv92jHS0VjR6UfDgRsTn4dMuuGmnNheGEeJZlrrU9wRaywN/IgBWgv8DMLA82y3IYpS
p1BPiOOeL/sxSm9UTKGTiyoEEm7S1gbNojQMiiMnbgGddbjjAfgaC1u+zfvQa0ZTYPSOtXFDrynA
7LTc+UT7Bn8aQg9Sb0xGFTZomIDYTWsB0GzSObw5bebgafF7BRpxa1LONanOWTdp5itlkPkvddbi
e36C/tooPtroeKzyRzJmBwckCPqSVeRHS8yNFpU4F2xU+iqKe2TwbwOXIa2jaxERmH1iOga8Q01q
8BglwfYezgAakiokkmsyKae7OB/RjtE8GO8x2Y3lbmq4WY70ppuSNUILg5DslvbCqimnND0axWzS
9dEZhmHJHeZXVk5x7sQ+fYKqsVF2YJINohUKOURFXamax90wWp0nagB/masif+o2A+pPlHlGUCby
Am1SN5yGodlcAmBuzNUsChN6aZw2mVcjwoazl5fZUz7PFmNSX6XV5dUFYV5Ic2ud8WkVZNqZQMkk
UMUw+lsFETCMNX51cmqn0LBHz0b25m8Ktevh1ZXYpLxJkKvMk2Nqq8wx+ys0pcymksi8Q5ehXM+F
mAnOSJmBSRDMdG9lqNLJ1boOJtycQKVAEjF0fhkd6T7SRa+pryPw6jlytGAZOzZnkCCbX1malvei
Gi7rntBrappdGSzajgPl8ccuylKZckpeyj5asaqma3sH5WoUZZaOJgTdiok9oKl4W06Z46w6uit/
qlZ1o0cGs+pQJPUxnR/1pTT08ZbZNy3dXs218dAVvWFi3p/duSSQ+5zgQe7L5Qo/1qM4Fg2RJwkG
RIdFbdcjWOAGGgrt2bRN2qNOGTnlKpVKdGepdoBQpk4q2xNDFN9lqtbh4rNFf+XkBaTZIVBpavIc
mORvJHRHLxpNhL8MaRLc5KQtIB0ntDE0+7Hsp+UlJ6pFRQn/HFoTSZcfDiRxyE5yOwVamf6sagd9
9pyTZunBFkRKplLrur1QABv2/eTfdJAMCsYjU3BLQnz43Kj+COA86LRXWqnqYzqj7mEyWXVEH+V+
XgCa0wsoyjqRh16JvpRZ+EC1fjQPlohOzCAzf6TR2IVe6Gv1Y8iI50YT+H68LO9xFuRzlG9TO2Dc
qLWtVa11OuAK3op44UEHxH26ppkELrmZyWvUxJXpEtJNetPAdmysdE3PUtKRVfNUZRr1ZPf1/Iyh
IE6BF9e4H63GUbGSBYtwMhuUPvHsFLMUo/eo7T1Kh2Jj5FkGlxkp6ToNuuqeDFD0551hlXg0Wxqn
Xt446VOgdAGPolGka0UavVgyVpNXkzJHP0q7Xt+01Fw8ybNWhvDQM8gxUZyUPu4ZEObObEWlS+8m
PWUHsBuvUssS/nMSwsHkrFkurAFDEMGjJIo7OCEA4e8fl89HJYNpkClIlkAm+6nniJoJxZhfAGkS
TboOBPtnGxOJ1JaWckJzFr1Um6J9iPHTMHaXB7pJXxyeCcGDXwZmxKHlqX18MsQkU9WnSwfg2pnO
59Avt8pU6yuz69SNibPwQEtzOTd9fBINMkMtzoYYq/HL7D2J5TjbQ4Jpi95AFTzY5aR7uejGDf6h
8geg3YHiw0+vvv+M33za+6+65HegklWJ/RN751EGHHUf92ZDvgt5j6kzKvdxo/bQpxF7jmDkvcFv
Yujrnc/sL6f/r9imFzplfQAU98Xb1+23bDpGLQQPLl23dwdjBV0qJ/WQCylirGdZa66dYeiPet2Y
PFw8IHWnRD3+/u1rX9xjNHflW4MEDev+oIEAXCu18r7xNHQJf+bcDbon+poleYjKvN20CuI8FKV1
4ROzOwLi851weg5b6WseUvgoR2+FGXg9tnOwqZBfGLibuu7MwfibetKqqYH1wR7aDfpT5VHVGqow
iathxi64CkIchBihpvWSTHvmGH0hVnlrtQTUWXVhegapyVDmchsjCHDDdD3nMkeRwBgWqQE4FLAr
TMOaLckdDaMlFeX5oEajvy5aiyT17z+uz51PA8sWm5gFHYdHcq/zGWc9YlobjGpX5/49LYYEOzSE
lEMEsOXn7N2UkNoYv9PKBO6o7bUYFF65jbF3exFB4fQObX0hpJuEYBTFla8PrFQUjYSCwRg49B4/
P/YoWgEbWLS1bdNciAzv78MZVrBhjiETQBmKLZ7BAYt6bHslcbU7JXaGAw2VL15PR0uALZUNWNX3
JxlqXyOYqbOWbHZnPmfXqyLGyaN/QVIoVuWM+cI/U5FIzAx+FZe/P8j3o/7PXyNDLbBncEXoJnzC
Clpdwb8vWwbLplZ7YWszXud+hhv0/e3y+eGiSWAt9YVYtAtvvbB3j7ToiqapdRZwa2qiS5551OGk
w7OU18pDl3GeNij7jmnj9WstU+LL71/+c6OKAxutyIWXzlhtv9pSVT+cUb1hihzJBek6zbkUHfEF
maoWD9+/1BdfItI98DSUMibpl3urqGo3ARibgXdqET0QdoH0QcGA/bcdKmwDaNTd339Bm0khb47J
C4qTj3dp2iqqUhei9ezEiDc2zf4jn7PqbYVY/RT8b3zg9eTnzq655G0zYmHkwfO390gWOWxuU+We
qTNKeA/BoUY/khCaFX4MEsga4cxbzDvTbWkamOfSytHvQGZMeGCsijhsM4nDcuMbfXfejA7DetjV
eu3Zxthdx61ixKRiTzSIp8IpVbIlGnGoR//F7WgARiHDiprCAaP/8TPLurARk0YbI6DfuKuBTl9k
WcSpszLIWLOMINiNAy64Jke1T+bHfIi6+nmLY1HTUXQswDKLXvnHCwho3HS57nOXNCB8ajvTtqM6
la/YiUwOqwFJVyoSg+/vlC8edlZSqYKFQ00o99fsEidv19ROC9Sdm3JmGrPTIK0cGDt99Sqohxg8
8qwvrfe9t1ZYrZApr4JSdb6qKZaw0lvlAfbg8lM+7gumqcOiJPmA4S8zjY+vUlMDdkTY9N5YoxNc
UC0rP9Y4XOcL5z2vzQML2BcrCPBaHmruF0kW9t5Nnxmlagw1NLRG5sYJLq/ovhjabCP0gkP099/T
wmXef3PQkC0Ms9Rj6K/2Nh7WDBBQAWpoGgFPNGXrE0ygtJM5dhxHJZh4TSgg2pV+8XVX05rYDXne
5xmRFypmIfpqaa0euqgvHntbmKxsHO7QIe3nqPdzDX4igU/TBop/Yet5CZ0sLu5aUU6dZ6qDubZL
H+hDCePskRucBFXZdYeOqfLzZ8NIh/EadQf6F2uv8MjbQAujPuOU2lW6RaqvLn80SSZvKiy6FkOl
Rnm0ksiGXVuM4y+77p3pMo1C8cIRgdSkIrHtYP39F/bF0wyfmVEzAz/JR7Rc87vdrekbO7O0BsmG
4j/nejAdAwPWdmo/zuDaOSQOaBQOfBCfC6NFG8LQhU4YMzZ970xiw2NIxyDsPD2f4+PAD9KV0BPH
pctaISId2zV6UeTIfd+8/O136wg2N03jhMIV7D16wch+Axyu56idqJch09ALRWIGCoZFG27U7U9O
qcXz9y8qP3/GtqVZ8D+RXrCH7y8rRZQFS7eJZQU6o+0pRifbc2o2GPMNtYPvNrC+Zy+sHEYfPnVv
t47VZhanlczbe2uUMUfmUsehM6mhJMU+IMkGvVWXjriM8yGmMViSd9rX01WXYCkIW4OlWRM+/ZnA
GI3NXOlErU5U8+Y2HCIJNCDAJJnBTzhQQ3xebBAkULBAVdV41Pc7MUqa2mVh04VTup5oVT1J1xSN
GGL86BDI/NNLvZ2q4QdL4sCR5u89TokfZ3FY2JiKZXs7V8q49evBYMgYGn/3hqVCoau0TJoZQAAl
/fiQRHY2ZWKg40VvPFoNovKPc9o+nqoILKeN8FeVVjbXmsybzff3zmeZBjerLRb1FqR2+KTLlvXu
+WRj0AzfDyCMmal6gy0fUhaMoNPaNgt8xbN5meYo9pSZoRgjCUhDcVNcibCCb4R59DiJqwb60LJ8
fH9ln/ZKcjYXRivP8CIUBsX24cJUJ9MK3jrGy9H0z0K7M0+MINEOsMOhJfNzPuyWnF6QLy/6YVjy
qr63exlJJ7MK8J83YvK2N5EAf+q1VpnKtcWg86G10uJBxZODisoYa/SDOHMZOmoF5OCJ7h8ZIQz8
Us8J2ZPdug3rJ8CS9s8iLkaxDnOYuWeSpgSwqkRVbxSl6i8yu2mrjRFBV8ChMFUzjukYz3PK2afw
BMlB4THZUpJg2AKVvqcgO2Z2QxMKeBUQ7Xoj+s4+c2LSbJhu0y+GwBDSW8SJonZuM9QcvJO5oW8Y
Jd0jTH5kmjKrUR/R0esI0e3oR0IoK63bIkxDFaRTR7ZsUGE6c4e6a3qO8KraHGMv7E2yRdOYWBNH
AUuZstYTVD1oHRBvBozWdWZPwB/ngBviVasG44dTjf2fhg0T7SjMsthxWb9KdIF1DRCD9ack6hm+
arOt0RDjLOt7oKGpL5+YyTSO2ytBRtncjXS4jT6rLtus9WnBy8xHnGwpwS+DmI1lfl/hrDHMSn+J
Kh0qwNRW3WNS+Poro1t5Mo8SdScJqaWzNguHJJVsSvMzRiki3s0xLlQXgyBxbbMWtDeM0IyQ8hq+
tyentA65jthckggnonDUvOHkZ0UQf1bjoC3J8HpZ3+QG/NttWSAUXhl9i+x0aPP5DsaV+sNuwuqR
sSjO/5l7wcYLyFgNfk5a+auuGcqLQB+HF1vmmBlyp56e2tmPpFtVZfZD6SrTgKMLNssLSf6s3ITT
Ku5hR6o+mrWBwOIBQW54ZM0iSbadDPIjFb1QfURfxE43oIEEydEx9iBmZJwlVii5mezjERoLyupW
vuq4vhvPp0vRcfpjhXNHhAGYm1UByCU3iEDBO1icoaHLHNekthEcZpIhWKwqi+giK5TyuGrLMlij
NxvAh8RdpxNsQoQRRqnA0rZhCvipZGyqnYbSdzYq2Yn6upvqCs+0YmLbiCO9fqhZ5C4J0rILLw2r
jiQsLb+HGiFvO8bcOBRTYH+rjgxU8Biydq6dTIa3sTM6pjfQjf2pMpf72cz9QDwesuCHjFLNdCdS
etC5owVFUxMNk4OdrjKMlc3sDo5aA9CnFjSAEYYq8gfMcDBs9Vy9cLbpjjNwMiAasgmYbxh2zguV
NNFSTV+1m1yHz+G2uNu5XRvQhG49WHa1CRmr8hVPEGq9nOIcCbmNetnNE55IN8wq50+jMKuHdKbx
TWSjpiMJkaI8EVPr/JqGHpa+D4yU57kBjLgqOrvq3D7KQ+a0ulkqKw0BE8lKttGrmyZAXH2SUnue
c7LxWxfAADo6zgSBPLBFfV6Ol7EHmABgmrgfnL26O2pBI0QDRb4eVBCWWh1/g1LOh7ajT6UbHSUc
I+ShICrmt73VuPV9fG0m6Ku6G5g/1twuTxClhRv6ir3jXmouJcFCJ6Vegn2C2/LI0J57pkhtL1UX
Ddcsq6NxQnki0bFsGck+loWi/Cj4GuoDW9RXm6dlySWfxWY29Km/0NBS7BmTwkGEwplvAJFZP3LT
ZnQRI1Y6YYIWz65ljuM1645/XTGnPc6rJLoaYNJ0J4uAyHSLTtT3DETw5n2/g35Rv3B+Vy2DqyMa
Q9urXyhB0xwPBxiJLNZ+tsy4vULPm8eiCA9UoJ8VbXxt1LtLtAyHW6RbHzdr5AhFqvhA/YA2LukQ
aOwpOu34Fw0f86KDN7AtOjiCzI2CszAai5OeUenfPfdyEXTE6U9TyYCI2rtFjbLQ2DMRjWWkmm2H
CYCjXY2P8FX0857Z4YGTzefCgZfj2MvIRXDH7r/nEbZiaVu0efuw184DNct+jvqcHOMdwIlEJvCB
Z+NTY4a3xxkbDw3VGjadvclHwiZD2AidOakUFeoomMeukuXTWa6GAXGEvnU0EPFz3TCTWtc2zLYD
99OnY8ZyAbTuEI6StUKj5OOXXNgBDNcR75NaWMUq6jJrB4LCgtIeA/vKhocx1I37v3sP85pUZbQW
SNXivPTxNVUlDTPZFCMe6SRmlhaVxyP6CpSjBGwceKkvvlAhJNu7wdnNktbyPL0vhYleDHXGrx7N
jCgCDeqQK97Vuvk4DI7VnVhh3zzSdkiDrQ4mJVqDk4hOZ9LHQWixAlyXYdDdR0osb1olQF6DQQS2
Wm+U4oepCB+eXGSc41byrxYQD1GIRobdSCtq+gHKXKo/51wDsmAi1tumdBF/5NAHnn1VBsicOCaf
DLDOzuaot8ON1Hts8lMbZ5c2IdO9a8LSs1alqObtaDjgyCFdgfwnuDF/niwRRutM0cqfRkN9y9h1
0BfbMlKTVolxh0Q4LKU3qKD/txYAqVfa6tCV4IlAIWkBUgVnPVKY6grAB+yMaY6jYmNrqFe8Cu/f
oa7BV18FdxmRI0LyZeyfSpiqtCRLVRyIxvQRogHhiBnvTukHNE1IJfIDt/YXr8eaQc+Wcx7ztbcB
2Luv3tacaEbkQwHjCGhMk+4rKJysMoNbUaRYtnX10JL5eXXGtcPA1OYNOhha9lYrbFYwXHie0N/O
8/nIhuYGpVacIzlpnos2TDZh0YAqK5v4tCbzDskg2nArMR9KR52OEICR5xATUx4rWVwfWNu+vDg2
esHhl8/F3utjKNVgOzn5AHibx+geoh3Igra3aGCZYDe/f+6+WFaQr/JsI/hggrxvFGi7bAgVzeK1
HLCP8J6qU7KHCGJVQ9jtVQF1oQinA29QfvWNc9DWGGdSZ5A///Fh7woAfIrBO+xDBwdTNZEedZIn
ZqhvSl3CCesan7Bma0jlfVgpuB0dv1Rd0aIoXIVRBCOaJ5JtDgA/QK2a5JWX0va1lBlnXN2jdWpv
DDpwQOQbvRo3c1bZF/xM3VrTluvWvREn1ZbYjOIVjS3jz07pW/vAkvZZb8+5Xkph49KC0c9X+fFd
9jy4o0+Dz7PNrr4jkcLY0JvGnl4KYEmBDxsSSYHiBT0SsDDVaBAn8LVwwpjNaV059dH33/UXVSTX
YwNX58itqvuOsVqUvoMKGbkT2H7yH2xGTy5TseDAsR7/8P6pfjFgUfu88dzV/flkjV3UKZth8NRg
io46HPrtekJxegULdhCumaOGZLAXk7tAA6hdCXMcwPuRB/IcjzSuIWtrIVCiBWqgF2Z2rVJbALzT
Kb85kzeghTrIplc0jsb7KFXU2ptJ9Q5cvQkV8AUwZgOPqFPrJAmSGZc9gOs/OfiKX4kcLc7iqpFf
47iNT63JCS+TFE2uayotCSq2qiJ2jge/uhdkm6LesxCEeQiKzNfUr9J5M4VVwKMBX+bQzPOtff6h
G4I8jikrezz9fEIJtY83TNBaduxHJWyQ0IFRYirYWJXZ1wbEMXOPhM8S9/Tm5LWtGE7L6jSOxEJn
tn4XGb52lfR6HlxRejT6xmeACGbCH7PnfMK4vCoTiz6Fw9V3a6upnOLGsmJyL9lRo/q3veFv+fPP
ope6aIrXdj8EgRHwS1Ey+Q7C9r//p7n4mS3iGVocEf85M+HyGaK/8hJGz0rTdO8t/X/96d/Gfsv5
w1x0HXQ4l8VQ2jxIvwMU+C+8Eo41OiDsUPbiUvmnsV8jz5LtkgknIxj+iGT7aIquDf/P/9LkH6iQ
qNaYZBN0ucwg/vu/Pozcm71/fj+CZ+358BwrQB+YomoMyD/eh46cSnQ0ChFNBZQ236SlnnOA9yY5
014Let8dJQAUQ2GkqxaR2EqNoG1/AomEIkmWx/gvZpd5RvRsoR3Y1eoY3Bk60QvBnD7EQ/M0djQu
ywGRFEKxW7NGX2nAyqUFkvJzw4zixy+hl9gKMgr83duUsOIQhMl1qI2KIP9mNLYImi8WVSuSoDa5
g0yhPzD5RcPaTxHHdi7+rMrTJwJ9STGYNWjLPr43naguWGrGjTCewaXXXg+jj5joxsdyhp5JDs1K
NA31rqYWZ7kfTkdFCfVI1FOFWTnnKif+30cGKM8XI8r9mzCmjYHgLwhgRZnmE8k7UIsSDgJlZVUr
VIf0QsBmn+I1QxgDcZy4msQvfuFOJaTMhK1WKBaztCnPX2bOb5t6NtEKYse/Y2a5+BBVdCRJUu8U
RwhC7iLtqiomxsAmcKk0TUBFCyo0YU0anEqVv02A5zDmMoWHu8C5MWsbRL/fAsalja27WGeC8yHI
E/Rben/sG36+0oaye2kITsMswb2VuqGtIrpQ62FX8WHuigzijgGwhl5ITnh7O6bxGTDJ8mxSzPwS
PF9+5EcGMTVp0qob+mbdVquL/ExvTcB9sRqfm0y97ruoL71C8a1rdgDnYhpT5TQPiv7HRDDMrkY+
CzYBFSOT+/QCqHVy7oxkJcChK04xoeQr2EN0RelK+rBbSTcfijA860pO2G2MjD1jJV8hSijc0ZCp
q9uzWKsoswHqhfG0eGAZnPSI2OxR+5Epfr1u0M3cDb0W/wzCujwzov7KptvkZnUhOYmgEbVqf0nt
an2gXnxdmlwShKfml5H5yXm3DG+sUA6/9+v/B8soUnj+2l9p/z+Mm0HC993SeV78g/3ofzf/SJ/z
P9+vnG9/7veiqUFD4SgOfoNuq1w6Hv9aNDX9DxyvGvoFFkW0Qwb/5V+LpvgDo92i3ROLbuptnPSv
RVOQVWMsE210OMg46XrtLZLfLZqoFj4smhZNOoNrYo4Et5A2p75Xvaf90CFlTRCMi+44jk6rmv5E
WfwsStbEUKab3I8uUdv+6Hwk3Fq6s+bujAC3lJQJoZUm1Gf10SqF5eGLcVnufmFQ3kxZcKp7lmpi
T7D9jYiem1Y+0RPm1BTBNepR0oMHaZ9h1XuVSv+HlPW5aU5zg7IysC342tWz1LdSHsU3Tgxoc1uX
q0EH1LHxcUUAyN6hoq6brWHvKvvyAr6Qa1lnmL7C8HSE7bGt9HVGZgntjtaTwh0YTLUbTDCAdNcT
prf8WKWJXa5VcjO6Sye5gs0eFdd+fBKVmwrzoL9KQL0mlgvKnNA0h4Sq4/QmvYlX8Sq98IPX6oem
XldnAPEy6HK47hImHvMpIImNcY+7hBU4e7IJHrvhEApe41YR9EO8KvCaCFfYdX4DKva2Ss8L5U5i
PiJzDNKlBxsVFMhM3FR5VsVbFTzMjM5+mSkuanGIJGE2r47T8RQpwZHZXZFbEnabqrNOKFfTPMVE
ULhi26B7xCgdet0Dbrwn5Wl6Ud9+V99+X34Nn9vX37+Gz/KlfZUv//pf/xo/G1tjq7/0r/qLsSXf
ZQDK6prTed9sFhDqtkqILkC5zIEPmYyrdZqr7VIsC+l53GxUTBuyeKykS3IDpwj5kD4Dnew7itTb
YRVej+px0q5DuXWFVxyH83rMECltsQ4N/kWSecLYUAjSjDeLC1KRxvnCBNEmr/hZltjyK7HvWXFh
M8TQCiABLous5Jfc2IRYtIfV4+J/gBO3TCm9eceivPye3DC+Y0BEdflEh/rCrdf8/+znQl/jgbGe
tll9FJcv0r4woBlymNTUbYBrxfLMcaOlq+mS9xn6HmU2pzv9Fj+2fjtdhj99deM0l1l0YuW7UR6B
l4KQdcSozLOZkIEpCZSXoLnIzFN5nHabYMsfL8I7Gr6j9mTku0tT3cTKA7cqAT4rSCWeAGEMB5cA
e65wKjZYztC3Aq9C60UkRJKsYPNG+klt1K42XobdkdZv1dmzrVWlkPuheYWxsbCxnhFsiHMpcYHb
ktBwpvlnKJN7d9zou6I9ta+ejBkjgcAN6TkXdUvtsg4Knm9qqNtGuWx6kKazgn9sFauXnLyH1/A2
Oj9bbVZ2urNfN8TGFcr58HxGzk3kwrR2vFynv76Jwisk7r3uNefqOmxWDUoO7bSGeXirXPTYQ+uV
nNYG/PNpjb0Qo+EuladJ9upH93YoXXS8On4TT2+fR8VfN5gZdVXbyuWopWCokhltrJBUQA49ERyI
WTlywhNQ/56IfgINZiK+g7ibtOzZHQ6KUwc7lK+oy7U57bq8VJ8D6HHkadxh66qus+oV0YIbTB62
EujtbnGN88cLyw5OjVsynQ0upL5D0H2U/xkVJzL0dI82YI6ktGgdlM7LP9t/XmyClEvjG43d8ZjW
DBu96gnrKfEnL7R+OYNy38ab1DhKS3KuTzJnjcfXtYPbUNwj3eCdbnN1k+R3uXqnpuuyP5nObYjw
zJRCqM0KvrLdkJ5oACJVe93hgc03XXqpTrex9HR8XsFpd2bdL/M34RZX2RXGMP6adFd5+5v8ojvD
qrP8a/7d718ZxPH3rFUggwKvww739hc4jeZXcRYhjx6OWRjnk/l+wpfPOHpUydMTK7tdja59WZHa
6Xti+sltTxirMv5s0szNm3Oyj7iT7iHkBjrNYJ6pCtoppRe9HDdVfxKBtAqUawITwQ8fB9QyOldh
5cfUMK5jWO4wZDwBO19uwpKw+B/Z2h8A8q6SiZngjGXG8M2Hhql7xMm4vOZTzYWXA0ysQMcuI7Wf
pKDwyiumorMjPbtDA1471OQuFuuR+XX5kBISkq7yTdJb+GEYZz6bp/HPbsBG2Xh6dRYW52ZwV7A9
Ig1z8iPCoCzLJdNqPi8n2CWegetXPuQYGlqsy0GvAEQc1xExThnRM7YE0JrIS07N/DNW2Oq5Fs46
3xk8tFF7rxvjutSdtdMaG2nNa0b8m3QoX9E4wsxhiYVoGeNkclqiPOUPXyQ/2dgf41R3CHkaKRxp
QxPKU3fqZQboycf0ruqTO89XaqGt7KD3AkcDXS68ThfHgIrAi5YnKaxLY7JXQFdXWVGvh4EYOJi3
94kybBG9gF1Ww03sXCoatvNQYP2ZCYLUp+iKrER9rdjOGna149UOmcICFKF0LrLxRqC9RPi6TqS+
VvNqRfVBthEeMFw7M5yjbaeMTyQInCexOB2NFIzheIfx+E+Z66eBfhHmv5uof6s8/R93fl90RN8d
3evnl1/pP46bpQBt3legbyXjP3l8Qv4BWQBhDInCYM8kP/OfuYdCEG8Iasay6H4JUjD+XYEK6w/U
RZYGOE5DhYqq6d/HdmH8gX1ShYZDg5tJJsOsv1GB7uGAfp/awVJpVNrvJygKtUyRQMraGXV8HrPf
Sz/bcRI7TwodrIl13GvKA12gc+Q0uBI0HkgZrIhVOgL237mDVr6g6V983L/PMR8aC+8bCQafxzuV
z19XtNdlH8GaFgPC+l1cqjtbqYJVCErCBTWfn9gUWB2COZc26FrRJjZNg2ikSm8o/ubuzyqWd4xs
Kbf0eSd68axbVeAKha3YakjNizDKbkSe3lpOa23Slo17RFWCuDe+lgQ8XgudohrZ5y7tokddm3fz
XNzOWXxOR+5umht2qLEejvK0CY6yGvYHfLZ2HcN+djt9/oVy7xh/5Qo316VaFLehmt5WWXduZdSv
YRPiYTHiB21gVlUp4mWo1TumNuY2R8g1GVTkRc8vXWtezMTxvrspL393BN9/oG9a/b8ahX99oHt9
c9GWnG2R9+wcSM9uj8mxE7znILSjtUOpWjqgjNJw1UXCJYH4lD7OY5Fbx0WQkKA3Bqu+abaFMUjQ
+8UR869fNdVF1j912N1zZbxs6Wqu7CQFm5wP2fGAsZacYCKQHdyQ65pTCHqrvlsl+gg0upo46+vm
rSVAH/RWf1VV1oH5xNLN+ure2VfCm2NLf19xcHn5w2Wahid1Hl+ZtXbGh0z8AikBvU6sc2j41r2v
cf9O1vCoR2m87ueAyr+tjugwY+4ObuIh3XKWfOlszu9zIxdHPJh3kN8uNzsU2ym47AJaI99/S2/t
2i++pWV5eP8gYpPqp1hRqx3ZtUfTPGwzA++2BDo4rvAubVXdv4atnATgNywnfexN9c5MWs/JQkBc
wwoZVuqlCbevqKp0NXDTQhwUp47WeI5VXAfjcPP9pe7p8P59Q72JW9+N3sIcymFihfUONzIFXo6p
01knPSetnrTsdgxeaoPbxy5uUy2+meum9/wQUpreL9bp8jTjUcGCZx2YIPynL32ZG727HDPmQTeM
rN7ZGnjoCF9Gx5N1yLoll5Xwqy9medl3Pz4PHRMSSl3v9Kk8rdLqtGkn0CTmjBO9l47XWzmVqYoR
ttbFNmcesdD8fc6N2U2QNZQLasgxtT3pMA25QZpsNSMExpxGj2qa3AjZHBWx9ev77+bjhO6vr2Zp
zr67WIt23zgVBL6POVCV4BfxYqgV0a4bJFPAivz+VfZEJH+9zN7MwWD9I2ynq3aiGI4lIWdmlfH5
BHDfbZdgO5gIJR2upWqcvO9fc2/e8ddr7u1Ufh40+Yg8Zjc4840+2Scx6A0XiiOu48F8TWiqrsiX
UH4knBOjKaZHSsKiVOaVUrctN0bLGaA3Wqig6kNcdQQJ1v1Pp8DVv6ghQX4wJT9wrf/pa9jbw0yD
5qY/2eWuHfrHMpokQYEkiFV6B2VfnyVD0nRrBs4PKZtNaDBStvXsvsaYx9kDygbby3pS24eMwDI/
CM5bguMzx6fzYsAQMU+GMXohlvt6mEpc2egLOX4p6yZTD7hf/uNqtLdnzHZTDaGuVbsZpzc6RiLc
QGpKzbxFtXdvDC3uqG6bEfLRB/VqKs1NR2HZGcoFTKCzKY08uK9X4JPcWXbXA5gLwlReWGiP/Ixj
nhbQbfr+s36zLX/xfO6b8fJcSSfiPypOgwpTu07ap3NbIuBMov7cGWZzHUxUKGBcCQUZsJsGIoEi
UqoXhghoVqS0e6wlVigJOIHB/Icc2hJXRE7vmhTS5iiV/g+oR3eaL+g2a08O/j93SMDuN9Gz2oiQ
SgRsfUSC1dJMP8E90a1Q/t9qZKp8/yb3vDT/vvn3eclg7Vq70EW5k3HomTl2ftPfZabzqzfEUZF3
50kNXKU6Aca40ev2hLCnTZ6SWPL9679JHL76kJcb/d26ksPIR65qlLuE6A4vncmh6DOKHlM04WVJ
SeHoybAS+f+l7kyW40aybfsrz+74oQyAox3cSfQtmyApipzAKEpCDzgcjvbr34qselUSKzNlWaN7
BzUok5SBCADux8/Ze+3SWhrm8CUXzrs0GpjHnY/zPwT55DkuR+QpXsEM4rXtvo7liLzGtbqFBlmy
BEAKjkciMiULrOHQPut7KXNnNxKFAvge5s6xLPqjY1SMbKtkWFUJB/QwaMJN1dmnQA45ZuF4hyj5
bSZajdIMgAIY+YgCkGrKNOenOSgwswji7VR7DZkyL7Wyhw3EuFdSqIDZuNGdOyXOQtBH6Sv9RHLo
cyLyF2QbhIoU9amMybBDvDUOnto0ifPy5z/wh0bwv27wh03MN9sh8Hq7O5gjBW0bN49tT/9J9ohM
OmGSk0LG+EYoemxGpwm1Hip77bEortiJ8w1SyYa4FectTCTluXTKDeNsxmualMEBKQokk18Zu36b
6P3ew/BhRwTpjqBUdD2pzcmN6s9+fyNkdQfc59gSaYhc2j24g2+vRt9aK+oCWFlEDgGuCykYcJRu
gYCR6zF/zyp1m48vc1ycgQJtGwmYNmh2Eh7ykHq0iJ2dmsWWTCW+a3SIQkWJ460U4+i8fo2CcFcK
2yIBVl1yBvc1Z3ivR+sUWQy/7wvvxNq7MIxT2X8dbWIBPSYzSbH+D+/Zh802mlnnkqFXBxBazlZ3
afGYV7m/0pZK91agfOQEaUCY0Dgvaw+1KxiulTGH285y57fUUPHOyWZkAWVVrFHG+yvRBGSF2zjh
hJM4u3bCcvWLi/2DMua3leWHN9iYILfEiPQPWZm79hLSbbxPvYxYtCqJqJWD27hohlV9fQHBn/hL
gi5xlIaMzzwrvrRVCnEqcZP0Lkiz7mEoUbnPGLwBhVd0cqoavsNsktslYXF67S/qGe9aUfzes/Zh
1yeJtkb0E9YHAm/0CpA7zBONqxSghLXpQ0n2RyL1WolsIAGmHlZ9SdSk15EjQbDgKZvTi99Et7Kb
dq5Fso6EAL6UBZPnsfOcZW9ij0jRjC5FmWkik/1ig5TzSmzK4Jv4GACbHKFTa6UvXRjf6ZqWnB3b
zq4y8pyRHo31xuhtJPD8QWPR+k7NCYiT1iTET9nFjSj6rlVj1BY1tL9210/FS6CSuxRhnHSK8sxb
tG+i+CYwyGyL/Dld+F0i17EwyV/ynHYfTXnOe3St6k2SoNvee9Y53c7Ir4keD7hNdkEetT8EYvMf
Pi0fChhiSbyOw6s8RAbWaCk5TLTYH9j3SqbaMNaYj+A8Wfp19210bLXQKMuXRHXIdVh118DJloTg
2nq2WpdIaUGErjiJGXmY1Qj3drT7k4O5Y6qI9vzzS/6jU8lHm1k9yMrxMwJJ8jx4Tnr9qkfugWui
bobEd4c+4xk/0TMmhNuxaPW2qBUrpUfW94yHakHq+11bWm/AHy7/2RV9tBYKltxk9Cs6GY2V3lpT
hl4z7W39EAlcNsQkfcLH1qxsOWEbQea4SrNq2BWNcQAukPhbFhga7DM9I+KD5nSruij+xXv1R32f
j1JoKEW+brUpD3HCjN8UpAq4oo23osDDQhE17iH20eD2bnXMsXkOtbnAwArfHS4ROfMjvcGuNjfG
0JGphFiLhZsu8S9+uZ/Hov/cDc0P5YY1A02RndUfKiff27NF5HG8Mo3g7BOS4vGqB928wSe5LK3k
/hefed1pf2el+WjJLO3SxOk9DYcIbYrOo61ZukQppcExiQKy/cxtCz2lAcuXj1itsuipJTHQThkv
yhBR8CzmuyDRv1DI/1bZ/d7luD9XXNx0d2gsazz4ff8kMmJgBfmRGH7Huyhjcpa39FHcvPpWGv6x
YpUQSf3gcOpfwmty1wKRMCFA8XudOoxcVfbmBcYvyDb2dYP7vWv7943PlDSOu0OXkFZJDyd+jaiZ
v1tXzKzq63Znx41FdIDYILs8Eml/V7Tkt7n1SaV0A3qk6rseKtqGjgEQz0AP9zomM1lYxcXtxXr2
shff50BXmRMTNH375/f4j6qs36BhP2yCUWG4dP6C7mA1/ZOrw2DdZiMRdAZYL1W+WLl+HWI2CGdy
Dg7DLp/1GY0vMg6SIm7QiJxJmqgpcEjKimeed34E3EtN+i2uqGr//Cp/O7n83s/7Yc/DMjQnxuB2
B9sim46MVfBy4GVh7n0VDc4nfIy3kIagYs7NCfzeybrGJiEr4MpKLo8V9nEO2LCa6NlXFGcw/Axp
6+1v1/eXWvm/ryGhyfsvtd4favr+BypNgKP9cI9Wb/rt/3yrgCtON2/lt//+r6f5y7c8bfVb9WOT
/7d/9A9tnvjbVf8GINwFa03ewT+b/K77N4DqtOkd69q0R8z1zya/4/4NvwQCQQvqOqR3nz/6/zIT
+v/oTDA44E8XqG//UpP/umr+63nChYIw+Aoe8kij4QrDD10b3SYepr4i2ZXRNdyXpvB2RDe+jX1o
i1Vr249DLLq7H36hu7//539sO1+VKz9/KLsCemA+MGBO8TFggUUr9DPHT1FIlOhQmj60SN8ghZq1
zCJiawFQuzjnwuYsjnWkJYszKcZfVQU/DxOuXx02ifBg4FoO9+sjg0wMaIU5uWa7Jin3aS0WlOJX
IKc9LKHLvJb2/BjS7P3zr47R5+ey9fq5PmEFUBRAx1suEqSfV/FUTcZkuG29NVw9ECjcnqZgEtOl
d51m5j6I8d7TXUQgoKdcJtmydVYNDbylb3UYb/NsnN6Vxvrx2itpP5MHJIcdwcoogcakIgs7FG4n
0UK7ldolbmYXDy6lm32yxr7YotxDoSfL6qYPVZduC2Jir+dH747AopumzUW8iCxztKmQ3Ho44tjR
S4MotufKMeXSlRNLilWEasW9I16uKkNR4O4egmHRxbMjV2TtOqSxmBqBuEdM4pMXJtW3XIKwgKns
LOPW288IqPYUhXQjPTMiaVAUO2PIybsmn3yL3/dOhih/huQ5n7QDZFsb99MoIrnwUeSrcWz2k2XL
W3POBTVIZX4vDM4iU189BGrwHmKnMHYR69s1ILlb9TA60SJm9maeq3zrM2/YtFfZSjMPLlnU3YvV
qC8k7n42UM+vB6wq25AUy5XhYze0kZzDHDW+F0OugaIGgKEXvV36i9YLrlPiwvuip+AQlynFQMJX
9Gar+iaxKL2zocmVo8fevPSx81z6mDxCgktGV3bZZjDgQa1TVvKQrGIPiXshqvLcdVV9C2G3WZJB
12wxkk/f5kZqfNwgf8ZF0vUWCpNQxsVdNxptvjRzbd9mXe9+rwsXlqdXNHl25C8Pt4PQV3JhMmlu
yuQ5+LsmMuax4mf+AUPU4N8mdMpJhc9hnyxkXRnOixpxI1/Z0mVzscnkUg8Ak8xxV+R9/KULjbY/
M6Jpp4VbhfbByxk6Y7qper3WvGjBcqwm4uHmESXozq1s/0x2CA0dN+3G7hh3IYlLYd1dkjyjNU4r
BiEDAtxkb9WggVAemWiNRjstE64zs7GLJ2ntLmRT+RebZqfY+Ug6qv3YZ7GxyVVjvYej3z0VczWZ
m7g0QrkMmAlaSzn0LuoOtE3IzWqKbkIXG4uI4QG0Cz0dJw31IiiJ01g5Tj71X7qmoOxDMlUW6w76
J12/pnM3ESowgoAHdyjWE8PHC95Z6a5sL6tefdbXbDlyzjDWkSEza+ukyXTpvEgbe5S6lnzstTkV
RzlOcGTLIlc+flFdIWvpYWsufZJz3WXfGhM57EHiVRvcJ5zjLFzW9cHmGz8OoYHqXneGsjFGsrKs
mJfF9t4ht53YCRHmzUMaZ/G0oSkmrmHTyEESXTjDoqCd2R00B31zb2pRSl7f2LjloEjGGJHB6LXm
UgTROjAJUFrTrtf5EnCEM71kFHPtaejr8GnEvV48jMRAFpxJ7OCxqaLhk6498cBIemxusqojVZhw
6JwfOkmh/A6VSvMX3mqdrePcduPnXjS9ImrNYNjRquTaq8lFdc6qAiJunOHXZ6XHifMghqhPvxI1
zT81y2n0D2yRQq2dwu5KPEXUtr3tj8iBMIKQLAPPuVh5zLb6R8K9p3diICWTPuUYBXElBS57Go4g
oZpJq2FhJeG8yYphOIq2Si7uWA6khnm0C1eOgbNh40qFgLrIrYlqEzIqv2RKl0FDUX+aMlcFa7Km
uodQN0iXatKnqr0K7dxDwlJm1ZE3VxCAi+8kX7vZOF+cUQ8AqhsXRLKuxrC+sceSQwJtejTRVjJn
K8ee1DdCrly1alRi3UYY3Pst4Tlg7SdWoXezd7p826eefITMaZVfpe16N27eN+aSsCJFKIInBn+N
PK1/s8dMBcirKo2+LYhxmtI6kMfcL7Nplw8lqh6rwIqyHCe/fPdFEd7Xlt8SAWyGybiUFb34xPPH
t6JQ5BtMbUFHO091A5kX6RVgJ+PRtWb7zqjMEYavkyTHPCgBOdcim9FbuhOchSZNPSDYQ7sz+5ZZ
h5PZiXdwi2lUW2KUx+6+UCwMZ4KHhvmscI2rhSPjJN21TQpr3fba9NafCJzbGo1fK1IDjDRf4tRC
dYNp0nHoccuOIW1WTXc5xPRbgojLZgEDXxR7QCnIagDt5AMjeh4cgqBbfmrc9aImIBcO9FK7YzOs
2X6j2yQzFfo3WgB3ekqjeV07mBYUF/LK4hnfhtfMCaY0c7JzS5OGsNLtZ6ee9w1ta3IwYzaxRa50
9VkGOTMFnDXN0euVB9mS+NrHLBaokVovMzd119ovlR82b01XAMXXhdVY69nHp4mi0QouusNOthhZ
3wthnvCGqZvSVLJ/Znw+Qg1W0kg2tP+7p7yKjTs5mkgfVay9u46ATqjTCZr77eCUCcw6rzWdLXz/
zF7ZxoTgS/wWBpC6U3fDpkr1k+e+3Z3MRHNtTTMZZF1BNw63Tj4qNIIympNFNBVf3YLtYlUUM/GC
ADtqAy0hnOS9woOijmZQtclhlO7EH9KLGoLcJhUAjtNNY03jBS5xqo5BoPJkM/Ra6I2TO8V8qB1d
b+vJgQifFZZS57qoZxx3FfbnY0gp2O7b0Y4oDtAmf+1Gsz8FmTGNu04NYQ+du3HPbNtDuG7azn8j
5jghPLadW4OH3JrNm16n0bcu6M3ySBLqCDoceGm78RBkNZs8C5GhUYkP3zDgxtmpMOMi3vV9YHRk
1lHFYtOAdcruExecplRBDKo3fAOQXAKN6Pp37RPwx7DtCOYBOL2QwWvY2tBHrGftiHXoGvpgSl/h
9eqKFYGq8FE9WRAloA9DVCY7S18TGJomB4qH2AqxnPDYF03jeoAsEpmd5qIN3gKMh4shFN13bF3R
IR+Sai+H2uHYPOtDpWW2qptB0tzW1o2ocv3N80smcX3DsCos8pfY8kj7ZRMUR9lENpR1pBEnpqXW
Vw3U4mAIbzzIsGG7Rs2zscMsffWlaz5lrrwMKrARuOajsaHfh8zH6i9z2N5QlVabRhYncvlea0eh
3y6vb5wh1b4nN4GAhRCp+BQjK3davWxSTZ62PR2atjd3XRz7qwkl/qLo9bRLTNKlsapka8MzcDWG
dCzSwChuiqC8pRaqVwyGQFuZwUXpnDKgpWPqob2GgHhuQp8QkyA/QPkmMyGmlTBBoQYpvcPlfoXr
Hh1AiKvOGT4DgItu6pQM56qG3+fQqeegTN6ZGFV4LocJ9DpNjB3Lw/curPOt66vXNg6hbWfRzvTD
T2ZzpakgVx+Bct/mEeGP1pgc+DsRyHol32M7/1wz1FzWaWVv8yk5Bq69U0m7acPyniq5xgxl3kfM
QJzQcHcIA3DneA7bVHIl20wh6ipNfxDtTLpwp3KtuQjmJal3iOpOoVzK7pD3UyNpoqa4g0ifPSu7
JNdYCJqXNOaJ9YjOhjlHu0oMhIcX+P4NoIabSlnkDEt5R/U+Ej/RI+O0bA0jShrum7aS4Wg3lfco
7MF7Y38jzjJv0CL37p1ICn0iNCNay9ovDoZj3NmiG1etGz1aLrb0qPfUgiMeEGP/s5+YZwX+ccdR
SL9Jy6n2bglejPQBnPM4uYThJyuYJPOXnqh74r4XTZi82J1nrQZQ4J6yt4Y2iKWP5GddKd6i0A9x
6cxyC55dLG1bn+cx21sJHmcyEPA0EljXy3Ef5abc4iDNz6H5NbDR50LqIFco2Umre5QKUhfEyPCA
15OutVPeeF6P4SGwnqlcSB0qBp6+qhy9z1r5nzLY78SLmQuXPB6ir+NxDeDyug3Bnel4zCcNGN3D
gGsjKRZFKS5OWaJDDpz7afYvInGZjs+2d+PBkvqCdooKyZv8TRA0EL6rDvdafgLQcSKimxTa1FhO
Q3aGJXDNFMJanJtMyOLcnfYt0469mzRiLfr4Uhj9pqMPuFLzsCHeF656kmO0WhbxcCAnFpeVc4Ff
t2X4Xe1apyP0XjT++zSVyecAVs1jLJRH3RgWn6fKt28S7PpyPUy+c5OAwl6mUpEgUnrWfUH83Rov
KELVSMwQ1FOgplZbkT8wia+RSNNPZUotZRL7ceqIdV8ZoZlvonn4VPTlvJahlAd3Lg61iQCFIqm7
l6rzD0MyP5rAtjEBNv7LaJFZ4Cn6ANKv/XXV+3oTldPBaXJ7Qb+O7mBuM3Kdmbn6JhKnekAQweEm
Kd/gLzxMzeA8ktjI7xvQQYhY/VdZ4j0qHMoX0hMjVjEk9rPtgwEzSaSuRFqvpjz6lNnqiEUuxSWD
c21Rk0yNatmhNzBN2nuJbRhm8zURWwQlJzCJNUZg6zrD4ko3RifAIFI7m0MNOS8RNMYJdyUiqFnl
iaHYlGuTlnBl3VpOyFJfoz6x8a9t0zCfOYITFERkD4Ila5qrgzVFAlBTZfRvfhjrexJzxK2XolFh
v4wWjjDiI0kizUaP2ZFTZ4pYeDQeozmrco4vlfvF98d7olnCN8flt+KECZA4u4EWFjTLlMK3X3VN
t7c881Dz8lCQF3o/ggtbmqpxn31u87n3jWwJ77Q6J4bsymXlA+kbRYxicjIw8gQeUWNurB+rrDgN
FbYEjJcI/q0cpWhPNTDPETnfnVcdPAb2hOkEz3i2cQv1tA9uhei9XWlO4XK66p/w0FVHhFLPSBP1
97ajfCA8BXfCzKiDVW44iVrgPGhS9PGp9955rJV9be59zfAN88Ess81YcDJcSLjm0FRmeUjd2j4U
FY9rCxpiXiF5JvHKLwSCjqEv8/AhcUmBZZouA6wacGIC0e6NKEoyzqAmnMsLYQRxmK6h1ifOtOV8
piasnbHyjLWpkAGCl7L9HPBW2hDszrE5dHESDeXkMSMDBkb5vB5g66HkQZ3TfAnCqMN4OBkF2byr
cdSJh5di9mSwMaFXmWzmbT0kYpMR1FZP79ZgxeGd0zZPeqiI80vt1B2JPJv5W8F5ME0ELmuTbJTu
nuhSatGiCNtk4pyU1r3/OR4zoHFveZdVbrUbUQV6eh+SSQQAzkoVU9yNRJsixu08u1ZPSLwnysBd
NB0MwRl54ZDOYu+PhsznflXOvTnLBafEURgoCkIVnDN7aLwNoV31a9zKCBWFY2+IfkEUQ9xvsJnr
zFo1Q+SCW4vbpYzUFlXNO5suYsUiUw9MmPt0ARbeWjupMW18kGqLMST4mTnv91oyFiiLqzvLb56s
SqLjcJk7Xu1HncEozTTWmRHNS6dxOMDOmbMK63pmgclYMLiHL2NgqXWDVIzyoyAp0226nSJGGCUe
SsF+2Qm4AXAFyQtqywOvotrESe7fp6C6z8PccmbsECrVg+ktUbsCgatNEwmrazSrUHuEETmp3s2N
yfs0YTEYC3YSjG8411rB12lH+RyAjyOTS6tYLNrR8daRbDg7jZaR3RIOkr9YRpQtdeTlm8bx62at
AAhCjBvhq65M2+J5jVsszCuDtuW8oJ1ER2JqEs6/M3EhI1IsOvtLK5TEupEBt3VTO+5XcvLFc5Ja
UbYi6jo52NzaVaYLFDNBGnKAHoonE7XhIk3UeGrQza3Q8tyMLWM23alvhH2CXrPJv1I9GYIOsdBF
sE7GqdmLqh3WcGuSZTTX870zD9GuRu5xW0VKPxlXZ5MqqDWKObnJLU4dC8rV75YxxXClBhs2he6t
k2EYlzQVYmuggyfWWhWboUjOQ1AaG2UJ0G5mdSiSotiG/TUKpSbQDMOISz/LQBV+Md0BGVFjiGVs
ttNDI0bvzTBAK0xeIfZMxlEsDzEyTM/oDm1qP0sRyr0FmYzg1unJK+fz5LYeUcuzrbZm1tyLAe24
283iZEJL0FVXLbWO6732HQKy26DdO860yyprvIeNHCxTXvXbJG28fZqH9lZ6ctJro669EQOcMM5d
24G9G2hk3EWDrxP8L614pkUTrQnHaHbwn8olcBrQOBkeFAgr0SO1YrYneYOHHlLUXdPbF88x+3VB
PMt9Hdo+BU80HorIsIwNKZwk2nkgoo3YI/xWpAikDALkgqzQPM9GHyOZNxL/7CVSEpLVz9HBltDf
8KgMGLnwvG6HqEtPJD4Z6xIg3YO0CUZamm3G9+sVpp8KHPQqUf2L6fry04y4ZuuSVoUI2qJ/t3aH
/Iz73L0rO+phFfbNA2RrLIOTES7DFEESbQ2IhKwH1qo0ZbZ1EpfTyGBZm9Ju1tJrNqC79Zfu6o0Z
6NjuMNVwODCwVLpjNGBfcpqvGUeMY9bF1aojRHSrTY4gjmWaKOQJhTbCmcU/n7pnTuyExeHHjF0v
W070dhO0aBXusDy3PPU5HYlOtOkoryNftjcTR+xTyPU/0tsY12iHzVft0ZlcuvH4ya3yEE9Vpzkj
NWjaY3gZywpz+drQybizaEf3g6UOkXs1PoQwFj9NZjXz64LFbwsDXjG6mG07Nshjo7JeasfpnnTL
4VeQvvbVntX3uKVIpmVMNmEdlf2DjN3LZMZqqYnMWE2T352jmnV4gMy9yDxKiWqIaOtN8SZFZrXO
MuczU4d6kZMfh86EIt+iLUAdxw5Mzpu/berePpWtnnewroIV1GAbP1RV71VhXvPC3O52jEkrFkFh
bWnUhZ+mOE1vfOV+68aouhMpUc6+Z1GGUGu/y173GxJX1U1fjCP2QxyEfiVHJPNmTL58Md0Pkf5M
J2prF9giQ6o6N4gPThKQr971AwxWtefZqi5ui+e3QypqrZFBURoqwHsbjj0RBx/J6804uLloA1Ob
anwCSNIm2cHE1nxZ/VLaatyHZZCc6JEG0EwSsZ/cHAdhF+WYC0JiipLGzzdG2QEu8Yd8SUo8R+nc
x0cadEp8IXbAwF5qxeCza1HnC0RO7VdaUfN7nrveIQhpqgQl2wJROZK0zrZbR0BEb7Pa6PdGYYBu
pH1VssHr5JE2QLXBgGsv50S6e6W6U2mV5ZE+I3nnpbNLYXveoBM7K88Kl8EA/jMxpr1u2vEOcAvR
4lMUPwfUGxlJSUGBRmm2JK5Qz/Pvp4g8ggU5i7Qepz7dkt+4L1lHm9F+GAaQplGmntD++Zuk4tcZ
7PFm6sxul3fNVlUVgwjHvR/NgScamTFWVFpQ7TmxIvkFknQCb8OzYCOLym5zhE9htuGfm690ENr+
dRr8udhShMgdjX5/35iRAdg2LOVyolq3jiYd4QPemSreg3e17M85KSLoVWranzL+SmExvXVuyJ5l
XkdN8GtwDJJ/A5bsGfwcJ/HxRBMEYyNgsXhRZfJUC7cg5M5pF2XrUghPoqYlORaFeZvUlMEbP0wQ
YaCz3eZ2Y+HHJixvts0vdpxWmwhbz7dJlC17MVlYNDWrm8aM7ceoC52D30WcnjKRQn9oDPc+aiFF
52SRLvANIQPo+5oSjlpgWZS92iMvf5Au7GhyXLPpoZK25LGZrfvahUfe+gYbcFpHAhO0II91cnR2
IYo1KEiAGzi16kzv8n7GYRMOzLVGiy5pASz4bjSK+tlif8OJx9u4AA5Mkd4lYl22PeHSltMtKy2S
R/ov3aaghgPFLqJjSgI7AUJJ/RwRBn1mqhQepsK2LxPc0su1Y3RPf8dFI9w2h8kt8OIXldft/FRA
p4ONcN+zqz3WfO8ETEWWQ96Y5CqUOC2LIRsvZHK8tl6Vv3iBfYUttX1A1jsyWsp1NVmvM/QxesVp
xbbCFXFY0S4IXJK+ni3COhdWLy1yOGdVvk9eygCuDwKeD46nwdwxu8laseOMHdChRpZy6ERsnCxZ
IN22nP6UZyJ6jsYCIqiozJVZmz4HpyzvHzUq4m1IQj1WTsH7Q0tmSaBAwjJt5BHtYcJJpnZdemKK
30j+PNc1THVCrcZ1lTYh54zco8eEjdwI+epAJ6Wm31l38zY1unx4NjWyW4Y1Zhwt8Ssl37tRc7hZ
Uk3TeyMXXB9HqA39phQynxC22IZ1LCOjxwvawK8JsV0W16GaVx15EMtqDSFUPhBQMe/IxojoBLnO
JlbCzzYESRQ309BUr0LaJHez/7IyjaKxb5scoOCgfDIzCRndhKOyb2jWUv7jEaTF7udKvODuST4N
hmIwwOzFXrRGZqlVYfr9Iaam0eSWmWstR/2NjMzEvOR0HFf0L+dHleNiGrJrb932QswE5jasmwe0
7zwonon5O7nJ+ut5KrxI4lbDKAtXyVw9psp/DdXbHAp51kOzC5KoIzCKJxy3j4MW3YDkWuQHnUQQ
+9HwVjMdYIa924B+KJ297DD4kYf5JTpNGSNoL3Y583ZHvvDCLWx35TnJvbKbaZOZOOy9mcSZjnjY
ADLnwq/R5WfVnQuRazlGOKV1coVjbLpxZpnsRrHrO/syjsy/GoUgybiS81sFA7vNXkghJK7WY6tI
XbFwZ0aQ9Cp2wDbXcZkcjV6SCBkW/Dn/CwHPLpkn73E6LhzD2qYJRJjBQMxUpnidRZ74DzgJ43WW
jLemcQWGAX2Hsdqv+rxfOYO8geZ90yPjZLNpv0Owvps5SSxtqvl7g3Gx6ru97WbnoneD1ZQ2dM6T
ZSPHfKcm07+Lh+BoEWIHXVy+WGbxBRzerTvZdCi9m6goGyzE/neRoV7oQP5fcpIE7svJPMtyfC9i
NSwlKylNEtSrwt+WcPnWDTAp4sqr5FCwNa3nKyoCJDqiTctLj6nrkGh+zTmuiuQqbuuScxwmzciR
ihFGNciVgGG2Ae69iufuRLcaqhPBFe+zS+s9J/gek10p6L4oRQUbMZRewMe/mshN/KQ1Vv+ybJ/5
fXZTnxwtJZ4FMnUs+07jHxVLyJaKL2JPYfqUjWN6DgY1PPMiAIcgSRl/D+CdxeyMzDe0N4yLsCHN
bEwsQO4NiYW8ypO45fxqKdrOgC5Za/vQXkgbLib8Rcu8cShs6Pla4UKSR4ykosJFYHXRmyFLe33t
TyyYc792DvGK1/Vr2ZnQASMmMOqQSyPkPDVTh90lWaL0OWIwNtJYHLxhr5yBgx3gd8/BPD3VlG8q
TR6c3CS8ucb+XaLnDVm8Dm1Vp/GJGVGKLR0W9PeO9XTxf3VpjrjTu3SXSAqpF9uueuKEGi0//7kc
5QNAETFKELr0FFEOetD5zauZ+EcTB/TCUNWQZ3dCh8k9ma/6QnABhyeT48S4GoPK9BeW1fOLp11H
D7pBBqBJXgyjl6qr7VsECw52ehId/O2IJ3m4VEzGCRIc6GOAVUpBJCjRj9gpS0InOc9XaYccYWxO
wqv4j0wOfaVO9EhEIBlaa8ndt/8um/tLsrQ/1Jz9pEz7X+dDv2KB/tiHfn77+ha/te9v6kd1Gu1F
/i9gn//+L9f8G0IsxEjXKA5s5hZCs79b0B2BzsznrAkEyWJQ6qNT+gcEycCdzt91QrrjjmlCYURb
9Q95Gkiiv6Fzg47EQYkYEyRWf8WE/rOcNLhCuTnLcgmUFzbP51XE9YM6k7wdIg4Syq+rAmyPs5oJ
XEzY+A8/yu8I0n5WwaFBsyCWhtCmiU4Dh3dV/P30KY5nolPPqmXvNsfEbJ76DrwY2Ic6BP2hHGLK
//wDP34tPor3jbBNflsoT/4Ha88oSoIT4hF/Di/lbTLJaBv6w684kP/2KbbFcgaDHZbUlQL4QbGf
5RREU4aPsTEBvExma2+dVji/UPP9rKPjx7MBBQrWEEhVRIh+dJFkRs55UVXtMi9HyDJMaHQZb3In
PaVB+zhm2TvCkF9B239WZF8/FB6xzZPrO/BQxRVr+OMdm+Y41kNLYKnjQQNAKKM3vpyMtcug40SV
KH/xhFxFef+SLF4/DzC6wycRZmIy6Pwg2vOnyYQDinsNLspnP6IvwcfVYPRBBf3FR8Mmohj6WOBY
gfBM/8M3iyZYcRmk4GXlJuNhmvFT2pK58V//FNu1+Cw0JsL6aB7s8yHz2GFwKTdJkx/IVoCVrEMO
oL/4oH97tWyBYwG7KbA0WFMfn/TMCQlDSAhLKwq8fDTdcOT1tbsMolRsJFKM7y2+mN2ff7vfuVsI
ZG3Iaa7JYiQ+3C2TwnKuO04N2naqtedU40Y5jrGpGvmr4N7r7fjxwYAYzwsWoMi1rcADqP7/2DuP
JbuRbMv+S8+9zSEdmF5cHVoxSE5gQQWtHBpf3wtZbf0YQRbDmOM2q0FWpmWCuHA4jp+z99qvFyI5
s24/NpYVpGOUHjhkWCcKl+I/H7D/Sr54s9xZfOxQrHXJDojk13jzJlPfy8hHFomtrc6OWUTf3Mwv
i+cCtuM7W9NvLrVy2pEJuRYsu7cVgbNIejgT8gTZzxcwox2el6+gh5nVqcni/J1H9bvLma5DUiEP
TJF49/r3o99sk41hEB/runQR0ZAgixviJr8Y8gEqW2+TWfvOr/nmmfFrwqtkYRgrJRfZ8/pn+umj
YpVu2noZSiI1uuIE2uchY3Dz1zdm8gNCDuZHBCL49pHFRtS0qHy5CAKoE2WvfeqhX+1i9IdYRS39
zov2u5taNyZykFCF82l+fVO2t273BIsGvO4J1us63+V+JP7FXXnrRUgQIXHqbSrhihyda8ND7ojr
lxMDbCLssnNQdUUbyC57L57hN3fFF4ylyPMinfDtXSmbgxsvM228EBsLmyY59wZ9iD/vF79ehUdE
ecH/1jrAe/Pb+QBDB2deZ5k1irVuIHEp69tq/+ervNmVWHasNUoN4hwNw1fqzVU6128TD4NogNUP
aAx/uWs5Qmw6ywrfuaHfXcoBm+1TpIEWemuW6kwjUsuoclA2uIQg3U0PreGPgHrm9OXv74pfTgEQ
BjRNlsbrdddDcYF97+dwVaPHug+niwGd06aex3735yv95imt3eU1WU2y9t5WaaE0UGFGMZ13J1LZ
ZnB7EUxJpf7FDbGrO3w/8ERwW69vKLYqNdKaLwI3Fe3VgnrGuDbxzUTXSOLqdwAlv7snf/3M86G3
bV6s1xcb07LBFAxjSebMnHi7hitZRd7pr385oglcC+W/azPQXw0ZP214Bf57Z+YVDUYiundpu3yy
51y9s7x/cyselhSH+pmVTjzq64skg5HGocFFRI93OYG2dhN1zfgOfuI3K/vVVd48HThlUD0KTuP0
XuKjV6O1WTq837k5qoc//2q/XsqmfDBNUoEI4KEqe31DzigYcg4W04JxTSDjU5jBd3PSZ/TU4p0n
9Jtr4UQhXBMSGMett9EVfpZlJs23jIzg1Eanq8rLboySF04R9jt7w6/PyUZExrcJFT1FywrS/Xkx
jCHzxLniUhX76s5ZlU6ZabTvXGVduD/VRWx2tutY7NvkFXCGs96shjJlruyVKgvQ4UXDlUma+cc8
yuiaDh5C2CAzRe69swJ/vSbHD5ezokPhx9nxzQMbOVaZuEKh8hkWdp5M6q3IyAnLW5NS3dLGO3XE
Gzce2x2h4uxEBlMQDzfTP57Cn96riqeDqKehKdz7YRsoNFQRPNZVu9v5s/dBjK6fHWh790zqhw6S
5gzB7JPZ1u3Hjgahy6yGLFyao2aI9tqP+xu79wuxMdxsyg92nbRi39vCvVhsK/r8t8vb4ZwBRY5D
L7Iw+ebX0mkbRQzl8wAuVF2Cxx3amuPAEn4ROQ27d9bDrwucd4nTtUGkKpXXPxbtn34qpvr1pMlB
CMZUdfN+BQ48abshFVHToorfudpvVoIhUYECwnM8Wv9vPrVmiDQNzWfOU88QLNmxi5JvyLGoC8up
EFha03s7+fqffL3gHbxcHhY/qjDWvPX6tZKRi0Mzc0H8+nKf9O73eaHVmUnEjQ3NfNt+j7X1u3vk
7VWmScEiOcW9viBj8rYVeNeQH0wC75X17NMnbfIkDLIcvfJfrxZ+THpEChI1HcN1V/np+Vn5YDHd
smlTckpBV9q19aOYm+yU2on1jhf3N2tFrZ9DEszpk3C6f30tr3aY/46IdRyvnXaxW4mLAmU2rWpG
zH++rd88NUU6Ar8eBHCK9TdfxjIuUfOELfGbSBO3SLDVEzm0Eu0/ak8Oj6iZ5zl65xv265Pz6Ke5
tEx4Add37/X9VZ7ZLwmN0WB02/aqXYpwB5PAOPlJymBwlef+7U0yyFuL9vVITBDDmzddmKhhMNvk
HL+n8cDsjmknUvz+Mo9HeU5D/OPCRCn956v++hQ9FoppO/hQ+AvnzTvYYpiuVM9V9cjImDG8Da+1
KYK8y99bnB4/2Ot3j/0LHyvpOKDcjbc/qJX6KieLpgjwivUoO2e7uKWxjdvGKpfyQ75k+UPW4tzY
JHMPOvfPN/rrGqLRwHolMOWf/tCbG83RLtlJnYHu1wwCqrxwggZDTLbxF0KXkeGkj6FTwN/982V/
+Y7btKLwSfL+I0lk53m9ijD+zDMqcr52fuGfJi/KAfvF3jvv/e+uwh5qW5z3TKJ+3uwyy7CYMwGt
nM8LRjtMG1GgQ29+Z4X+slZoefEirL+g72BvfvMTdt2kB8OhdiQcI96tBRkiWARvaCTeC6f87aXo
pnBWRNBnvv0QIWrSXeEwczCL0T2abjdtbclgQ6Zg3P/6CVFgAXFlL2N7eZvbVBiJpxKcXsFUC6wT
kt1mG+qcgLJ/cR1AJevyp9v1tgxBSdenWLo4GLUjAC4Zxvln0A79/M4b/ctCX58SrRMKH3ZlqqzX
Ky4SuIGcyCkCHzJKvWm9cCBgrYbAlKFiPE2VAF3XEfryb+6Pfc8lXQEJk/tmk86s1EldHKWBdmC6
6VAAwMcdnvyryxBUx6HPJkt6XTk/feIivaRauSvP2rV6hwZvgkpB0A57Z1n80/p5tV3xO1rS4GVS
BJepX+5HZRU6A56XDfzRm3duHD3msa42hZOfKom0PaF5U45r8qXXH5Rfmu+8b795q3/+E7z1vvv5
1CocFhwIe9J7gW675TMETuf+7xfmTzeq3nzosO9Nc8vLFQzWNF0VvvdkFdXwTkvq9/eybh+KECSq
/9ePzRyGBZfLWmuhK9UEb0V1ILAAy3ce2+9WP80H16a2o0/59iODmXVAQmUWgZMisBvtybhvbXOk
K0XFZ28qmFKXQM3eO2T89vbWPHlDUe3Ra359e3PvVL6suKy9JCWJNku6POdRb939+VH9blu0oCFw
pGGsQgDa68u4wyzoWFLfhdJhIo4dbz8rYvLQzlrh/NcfFV5mgxd57Z1zsH7zUTGT3h5GlF8wonFg
LVVcA4dMNMb1P9/Ur78d16GI5BBv0T//5QRv1QZ56GxY1uJlWI4Hm5CFSSfv1HO//nac3FHqSfZE
UzJre/3bqWqya9MG4261iPKQ5c/bIVbkpRvVe/jQdTG/3jooqUxWH7NDuoj2m18O6+wgXI6SAbLv
cI/6kPRB1Ek3sWtUR6LQ23f6U29wruz0itO7DU6eCm5t8b3ZexEioTQR/RSkqZmlN3WOlOMl52Ss
OVthZbyLnVo+l6rzq11Wq9z8oNK5VydqBlE//Plx/vI7E/BInc4ok1YJY5A3v7MuIV3WFRFfmWrE
PlGyOEiaGXexpd6rKFkmb35pj9fN5uTI4JvvKraP1w8VkWUZdmGiSKUuBTvljBPHx41s2+3H0qol
QvzMG5uenB1b2Ks8WXnLcqOH2ENIxqcjDXLasI+4OrPkJcUSWG4R5pBr0C6Vc51z0oIExwD9TFYD
UFRdj8a0m7WyPtpphqcA4iVCo0ZjysTwCzjsSfB9+mc6gm+R/ifaK/SBZmcPHWL+CVezh0sLHwwl
Gnbn8TpBZ6PvQ39Chhh0aHjDD4XM/SN6QXtC45oisP1i4wRxC6xKvod3VC4qQQ5nEgpGPkZiqNr6
EppzoeZgdiky7uY4E6oJqkhgJkQIqAs6cL5WbXFRZahmdz0KInREYx5ZFmikNBREwLht3O/QDgkF
d5FIsXzn+7pYPSyOUy5R4BEVkX6bHLxlZ+V4eRikpTVPXy0PqAYdvrhBBJyW04AwM2pB3eLLx2r/
bKH9s1eLxBy69wpOgX/SxIc5t1U/+mpPHiheHvLdgTwCdveNnVvbM5EPkV1a8Xas/LQ52HPv+tfZ
kmNDQt441Zdhhgn6Zlx0Lp5ERHLxRTh0engk6cVysMwY8jxEcemAeoIn8r0xw/l7WvXCvLR6vPWB
FycuKZPY6pcr185SjXasHPtTFFVrSNjol+7H1I0NJ2AbBAKpyK34ZlNUeWuEQ4aeMm1IYLwAURMl
qJVUiSdK2DFR2BGbcrWGNOn5azlbTPM3loFV6TNvW7YGzznkyIVh7rlnw6k9tW8zrO+fislI8LaW
pXZfJg3FD4BJDV4jRThnNtEuK1GfbzIcIPKeuMUef5nQrXuD0Q57fIGxhfsZS/+HRg/6XVc5jhip
kH0drV7GOQVhreIdguoQSWMlxU3LgTTb1O2YTI9Wr0MDfrHtFFtzHhw8JUkoP1lW3JIxgszIQK1b
w2NeCIvBBJCV46XEO4Xn0Bzl8qzF0BAhpVfvm1wNFIFRULxsDJ0lH01N9t7GaCvH3uBA7ZttT5Ox
RwoWQdDI7VKytpdMWdtYTtZXYygKZOj+IpDoMR4D7+GvdNXUqYiy6lLjq0T2nGyrYQYyOmZievTD
0tMnR/ZjC5lEyQmrRlvZQdaWjrst8rpx9mUtze9RaqF+9CJTDYeFg7iD4RQEyj4EG/NJpYVlX0Uz
REdyl118okhAMBJh35+rnc4q47EebTx5lV3541nVDmcufJd1dvbCWc57m7T5ryPGSbEzC9MqCdxz
u89qSZ3uKaEY7gMdiZETb+ZSBdEAbh5Ql8n5SmURHBzYzVNM73XpfGcDOFJl13Ulw3ZfOlhKgYR4
sdwOYijCq7gOPcw0YeetmMI+AtmTpNbjksEge14Sl0xslaYpySpJyWQ9RZz8xMYfP9f+FN6zd5sr
Osp10ydR1iXbjdfI5TiyZ/7Q0u4+OUOhpwuaBuknfwAafjHLsUd+2DbutKUGD8VW9lnxXZqh8RQP
DKoh3tjdmhdjDuJAE311101h5X4eqiGRd1NVGO1zUc/yXmrR3RiLQfNohMC6XLAPlTfD4vT5SRS1
Xx2dUGe4Okhjfai7AUFvVQjvxzADpDnNHXmSqIp7M7msY0N+wsPkRId6JiXhgCYo+m5hV0Fm6bX+
eCrQHPbbDok6MmIqRo80tSZNL6Ny9I2zPUrn2Y0l9Cr8ZObHVHJg96j3Y9Hwsk9ecp4jibITH+5C
VnJcAtR2qkzsPJBbVeCGMQFTfjjHJAiNVWvdIi6OjW3WrMQWSRwtFBJvHPsvIeP85qot8Gli/CTG
fsdeokhpVJBTUMOny12+0FL7rGUrP3tuGGVPiJ0y4yJvhWsfZxwZwC4jZ40F6A2iMoweEfWBvWQw
94XX1miE5xBlIlFAyYyJz5qK6GNuTNmXemjMZzdfo+RsQxTIIKwcII0EI6uJ7+rHoaEfA9v7Holg
WzzmmaX95yirk+igcl7XzVRxFCEuzDLvLXORdmCmoZ1eGKGPvJlTEcGaUo6411Tj6HirvayHAahx
GNxE5VDnz26Zk4WQodddLhVgvv4p7mp6vCPa0Yw9bSDuKWNM6LEQU43hMNYjcVYDyQoHPbPKP4kc
zk2QdkN/tkU0jSecbHLlSCeyJY1Ug4v2/WrOVqH6Uv3QTPtnzkxD8TLGSn1vfOIov04ZDiD+s0gJ
domo8IvUC2ahbVYXrvOBbSO3yDYLc+nfsVvBEK/Qx4Jb4B0FFI6NPKQpR1gFPr4o1+Gz2bhN8iC8
Xhosds+dt4mcPH1Y5/wDCm67jh+KOuxsoEkAVJag8Hqs4t6gCEL15FIRrNpCeWKVrDHvVzoex+zc
1trPj1GE3jcYFs+ew03CeUY/lwJvQhb43VL4A7Yayxg+dz5T/Reni9ronqzNov1qTd7EK5SEMayw
IvK+21U48LGXfkc0BbKNBMcGDsgToCOR7MKKbZncV1TwKAZcj184KCvcOx+ojBqWcS1wdx8nNzfs
RxS70rjRBb3EZ7fP2ugBFIPqD/ArxvxG20tj7BkvxsMBzJEVB57V588j4ezz/TxYcM25/bT5wrS1
iwI/Q1d6wgHZAD0SZJYGENHxDhizss5OiyX3Yw30KSR/MCUPwWEaf5HKZfSOpUppnk+GXzZB2g4G
kI8slwNS7MG0toaXGPVNO2viu0bw4iN2E+zYfEdwu5bic1FkYjwYRDuPeyG5wqVtJqPac67MjauM
ZAwy7roJbXEzgFvaI0PB7lRAnZtuo1Zk5gfMt+K60VjfLgfGud3X2pfDeG1Hc0W3RWW20T4QEcpi
KvBQdvtOqNq4VWWaegfZ2f6L6KRsP6hwHEvUcbVPdOnUi97Z8XmiIyoEFjoRZKE7S9xII6CYlzqa
R/GxqbAp8AsV89M/dfv/l9/+r/VE+d/Vt8FL8YU88Jeftbfrv/F/05+kIrUZCCGZpERA/QSG5JxP
NDP6UMbpynsFhjTs/42oln/GcITJHf2w/6e8NZDy0kJVRJdCHUTR+1f5o29ArjSmmDOgDvdREzHu
4WT7+vwDHCFd0mnAr6TT6BQqt4TC3zLkLBbnoqmH8RY6QnRS2ZgfO4e/p9LKu6OE8h6mMBWbpR/z
20ZEJrMNp/3KViiOjZqpMrsW4E6SA1uhR+/cDWaTbaNpeFzoo+57jdXipx/99j+n459xk/+Ez/zP
ofmfW6Flw4DAMxGpInh/fSv94PcFjsH22PhQxSwK2/1sVNXJGvsUY/4I5DsBd0mx5FyAr0o/VoTW
7WSO2c6xgCxPbEzXbDnVtVdYRzvS4OiZ4X6KKX12SSiWgwZ9cSQZjzfOqvQn/MPjV29ykgMgturk
T/F0hxk++U88+n9VBf4jLnx7Y6vukDWC1Ad55Zsb01Uj00jpo6a83IbsKy9yzkirm+gGzKS+nGBa
4mkmYGMDEo20uMHNzjUcoLPrjsmhTyNIkX/+tV+3ydYfmwko6wWJM4d0dqjXf6Zc9hjnYqM90koF
n4XNYRuFdXs1+iPur1Wzg4AjPvz1RR2HAHTkiqx+5OqvL9qZfd8pUXfHggf9KelqgV9hAZUcGF3j
3mZz2cOXpFP/TiPrNzfruIzyUI9ZxjpQeH1dqMtOVC5cF0s+K9tZqvMoqidgzKwOWbUcy/J3GnUI
KNa26f88djLcmTQbPk1F1PH0qo217fVToxp2lF36Sz4eVTlBz8paKCwYa85zEnffcGBZX4mZNj6N
fH73HQC7QzyY9aPWdnwpaQZwaOnkzLlxtPvD2Lfuk/Bs8jSTnkYftQLImBoWhrVdxJJ4T0NMK8OJ
kukhIcf7XHTt1xYD8EUZu9Z2jHW2dRZXH5tJYcBuW9k+91QQHZXfadL5fEjSuHwMSc/eWWk3fs5n
jHuZG6mXnAA0vbKNsgIqxMbCQ/WhU2Xb4MoZnEuzrL1H2TUgT7saHIVPCdduxFLXu1Y41pmo3fX/
WxG0Favy5mQbMfQPysGZDhX7GbglJ3/hrbN36DJIp9F66E6di+PvmM/D+FmYWQseStq62DSFau5L
oyhfjFgAb+MHRMyelLTmwcBMyY0/dNNGU6Dd+D28E/K+QMuxkC+EPzb7Nq2NDe3nNShuMndpEarz
nMJwpQToSSx1LWcKks41v9EmlvuwzPWxpb5PdzhIj2EY6mfUKh/thg43cGnOwZswqYu7xpvjZ5Je
+sfcbL2LSlvVsaTEJtOz5c21YhxtJJ3Ed0MP2y4oqhljqORXaA1K1LHJBk6bXfm9NfP6ykZVe8DA
awVLz/NXRWsCUy+7m5acpI7EI5sStCPiAbUlIgkknoYDCz4NvzV1aj+GonAu/AKwYztN81bFWmzY
I7PLVNnRuOuinAI2NrLHKko5qfstgwUTLxzZZKX1Ge2eeTnaAOEYicFEi9Ru0eKWyLLu2CHyJMQ0
OlAMOrelQyugtIf5bNrNiC20PYsp/jJnLhi05pvvgr7zoxx4DBvvkkIkGkRrbDhqVLAgqmIfOd3X
tlps7lp5294cH0jXaqJ9jXNV8QkAlD5n5SPDciLd+Ee3htU2x0l7w1XZ11O8qZPYDPyl87Y85niv
Cns1HGNwBCCZ2S0dinC+A2ZoXyPfmW5hlrZ7nlH36MZCeTvFw8BoXlDo8ix5B3HXMfMb/ZkkQJwK
OxEvXtBwrNp2OluxqGZjQxpbxINapPVlSn1xFCo31opwpPK1/Cu/nnomUtYK2a3ng6XTyiXaxkhv
y7BWe9OAlOiO2j44cfmNsVwMOScOd6Q0TjezXYvPJUfnPYQthj3lkBx1TZG4neb5OxTXtTmYfU78
hrZPeduF3YkGB/5EZT83srlpG0KwJ2/eTj6JfeHsxo/Qu3DoQmF/8DXB4Vz0azNn/lEWfJCOADq8
CAWoH38f8qi56XslG7IEYvMK+KV2aZXqms4RXduwJI/HowFTtpyH4YZs+jrD31zepoaySEwRFpiO
YpkeoOOYO7zuvD0wPbZiXkhjNdP8YzP4yRy4vJvtpnaLHCzvZABL1YVHgpMZdWI7WCP50Bp0Ykdo
jtHu2PUqGjAlTnvo+fcxgScbs/d8HPUg1pTEb9HbZXiZJh7hw9r2zwQtuNalYdnL82SkLlV/8mWY
tLzFs1m4x6EF9zT2nIKoqC8YR8xZYKz0WJFEMMWW3L9GH9ndtUkOzMULYaT0XQvEZSKWzXkqzWi6
tRZxaaKx2be2oP0om+lsq/JLN3y0RbgmNCIMnBOREhdWJT+iTDy2hWUdqA1cToUO9AX8d0HBx3Yb
NfVNPfYkXjWV82jVU7izezJZzHK59lTFEwAqsDc53RwMvlpfwUsXN0w9yw1KkjgYwpBZAlizfG4C
VE9l+sjCVXs6CsvR00605gg03XXmLdHW15EWh1pZ8pzQRye2iSqMc0TVWECKmbZv0JKn9xO3+CTr
sLqUbpUdyWzyg9xo0UHH6oJ9zYUJQUZwxQRNb7wZM2umx3yjrSLe8Sir5yaU7l3ow9mzHFhiC1hh
0L3C1/e2Bp1CG6s/xQMvfQ/KNkXfNVZze2kMdnngUGtfL1U4H1rTIFd7eS7m/tHvButozeW5ywgG
A93aAzGYClhgqbGcrAiYVOo0CXrZRBKwNXY8DkH/tqvGT3xLxNYFlXnyB76dnVHOV6JMsp2lzVsw
Z1dhm37Av39XcD7rdrTJ42sPVuehwCVzjCHK9Klv3KdE/GCe7PI9SlM+EZAYnstW0c/vBU9pqkdK
FkcM7S4SofE1z/C0QHdp7z0pinsK1idI4M4WKmp4iJbIuTMXP9sbqu02dKy9XemR3yP1UJ8qs/Yv
UzzfoPfIqlBeKHdODA4g5OawFCTnicNnVJSnUWQAfz75Ka7apWTbtJof8PkwZC9hVG4Aum/wyl+Q
oPajD5O7rABw06h8Y6vc3nih5wWOJfovxchS6AAOHIgZym6XdTua+y9jHYqT64th17dn2+8Icc69
L2Y1RFuLg/7JEuANY7dxLthuxwsSPxgc9MfG+REWrntbuc3wWPA1BWEEwAIwVngZeeRYLatvpDHH
bOe11p0cBS32aawg6ricT2Ig0FHdpddAbxdkSN5mEPwtUjtA9c0wLxB5iUPpGeURe7cXxMK/rT3x
ERjswY2XFy8fgKzZfMMHGCjtakmB8+7dJXnfQIOBdRinZrd1/QoEWqri8XPXj+YOUiDwC0s9JZl+
7Coy42v9osyBimRZvtWjfigXL7pDukMep+nA1K7a3eCYQUhLZ9t4VXNVaO0SYKTXJKGc/wB0l0An
hn9cInX08UZs7CGDEekYBWbhTp2K1I5fZB7CzGOsFIQ+8IlmdD9YRvaJHxeaW+p+yCWYubVGArE6
Un/lZgAUPWVrHbsrO0xekNkDTCtqh94vvADXeTKLSe5Chj43riOq/Syn587NGqj58U1rjIjZtKsP
4Il/DJGx92uNr72LzyKsLyR47AhdlnApsnKPr6h5agnHbKVzTr3ko5TlnYb4tasXjxRMBR4OrE2x
t0b/U0fr3xCxx28QOcHiViSZzV9mt9rHrpr2SlJzjt2zN8xXaHDONm/6oS9jdRnmEfKewu22iT/f
qq4jYT6zhjXY1/+ctv5D67fNxykPt2AsP2lRP6dtqY6xbv07068PGorPJneMDwbMpMASDjb9xH4i
ucvcxkO37Bc/HnmFYs58mQTR38JarZhvnPxeEXQPHmZXecCDMMpfZLUdBYaTPi5GuFkGbbCwiSjP
jc6iT+l/62MyZEepd1VkfjF9IS8ESO/r0IMc6qvpJL1ouUq1QTsRHe28RuxGZ517w9Gds5uK4/jF
ME/2ndNBjtZdeojn5MGnokccr+z7mod/6hOGxWa3nNxivGXwp7KEvPJp2GekPW8jA6N/LMNo6zFv
ANRD435ZkvlOaMAzHDLirez6AiaxCkZOzL4U57K3upMpYd1M5RWSkhm2qHXuCTg7GPVXmynxYxRS
EI0ppNKMmN2gbvHLT2TX5xTF5Ie9NPww28jmLWxm/6HnwIFOVyfHyoE960KKYuapt7VekGjCLA0P
zfxj8kF7xx9oS24iEFC5mDpwMYT+7QZ3uF7i3iOdSlMW1ntIBd/BLRjgpWmZJHtHOETUpkysKmDH
m2Ga3MvKvZyqzD2MggLMZMjLwjTW9EQS36cJOZVdW2RZiTg+SDg7sIOMaI8xeHyx09bmT9VZAStb
XMcu0WBiNk7uhLOHemVTMjJ7oKIYdy0RdfA/kvvS1wJ4bp1VnwDsFIca6MqGASu58wvMulNqui1x
pMZDpmbGHmBmNs1kfFgbnpOSe3Psip3Tyq/9aJ3VlOQfDV1cJD5StsTidW+pYUqZ99+0358A4qjy
yfDiYxR+cZCDETAhA7689lYa83UdTbDUC4cE3lUbjxMfgx8lnDikVY4UPK1vrZlho+/WZ71cuEP7
NOnqAHYvDcTwNPvhBQjw8+C4fCNV/CjSztvXRX9w4PTahuMdQmnHm2kkTSq1YsH0sjHpyMNV3TNU
JzDCHE2fUDNGoGmK/EmBZrwZCjsP5ni4btP7kC4rnVTUFBPU7mxj+sfZz79WctzC9eeMZD2MfvNh
IQGx885pXqZXmCZu4u7eTOttP70Qpsa7a5pM0Kdo2XnGQ5sT+zzMF7VBqF0VzxujBiFDzelE8gN7
pw5G45ylLo/DORIwfuIwu3Xsp0YBI4yxOEHTvw2TpwHyOG+yfXJ7fQ/y+WwX+kTM9MFIH3nJzG1T
PC9aVadktl4iQhFd+1w1JiCj+rM7SePoWZ9qpt+bQeMQsG9JCj2arM5vLZnAzyTWgfaIQvj+hrcS
wLbemNYPYswf2P7oT8Npsk8qjLxsh8sDJ14CVIsvXN9tol6RtOGZGRuDT89qGcKbnkHij4TEij6d
wyvltxx8tNw7IEKfGMsQoldVW6nSrZxG5oO914ORNkmyNs2Y8/csrEvHD9WdYGsDAe/GEDubivOL
UdWX4xzF3zybdOF0RgYYh110OTPNYmJUnIuhmkTQuvayjafI3KrOqzHrUPtCTe8YvpGGmCp5JyVZ
FUSMkDnYEBuaxO03DDgEV0Q8Cmspx0OqrHDb9U/t0rpExoL+tLXILgByq08jxFleZ+J1IXAZw8cc
Lhlp9MJ/KKaPDcL2T7KKx0dGKqSb9AY9KBJR72prqKmL424vU8x/oiXdg3gV8itos1snoBnyYizF
HKR9eGPFI0WigSP9XseFcyqq9tLkaHjHq6+3lkmEhymxX0Iy7U5jJaKrZqnzvaXiz6lZLA+FP6an
eUmWOwY1JvMCpOEvDonAyCOGBrWwXULic7QwvyYrPd7t6Jl1yQGRPYG/sR+BMXRGFCFmXTJ7RJ/y
IGXvnkG6V7vIzWY+GQBMWjWSFR4PAABDKKkT6araMvStWtw5MDJGfIZpsWMQ9nAdJbZ/YRJtcTTc
6TRiTL1E/FYfe7XUd4ngD2mLgSzkTrodxJJkGl46xruHhAi2AJUHtBrRlNmp4fy9R1/9mYkgQjjG
QBch2KVLy4lIN4FJ9X1mYPrVrJHujPOQU/N1dm4HsVHal40XQb81BoJxtZjHWxkZ6RP5gYnLbGam
FDArw/uYVEbJFzRzstsURPeGo0v9bFaLfJwLsNvbVMf5tWWK4jYx3eIFxg6k12TwmT0K+zaBQn+O
Koo9p1AqvCbHTsBSWgD4wGcln4BAyYe6zMYL1QKJyXQ1+cdwrgdQ/eS/ZtuKvXmbQBjem31hnvqQ
+Le8SL4o3akt63G4Ti3zWVlavRSc8zeeldnfpSyg4blxPlzTNg1l0IuhPFF1ABylBzry3csd9htp
Fy85jaWWoJW9GjrMk1ZWmYHk5/hsFoJA8coyIhqaHBOKenzQ1fjRIe7G6JwyiK1SRYCFNIwsA309
4QfTc+KV0ZXlpRZUYvMxjmciQWKdE3DfnXP6kgRp2B8iK9I78NZk6tg+A96hvyjkkh7zmtM79bpz
6sEC5MDlumav7DE9OPnQHl1zuXOnlvBbvzDulrT90AMAuKaine+0wfB8hw/mfuD8tx8UT2VJQY3B
9FZXeTRfZPgC0a+MJGZQNWwdAAc3LNIZm0cCwzQWBMP5ceZfG3yf5YzuqI5t5wtPsQoGlX3mBB4b
QaPzAc6TgYqBRBTrYBAnca0aKlQ6nbOzMca4MbdRbAXNMGdXcde1Ryvpy1s95OJeiNx+5jvQPJCY
GwZ8MmhSz60VEVY+mhXIZ5kW+aYSafxt9mWLGL21x8va97Mbzu4ZhCfP/j6NcnywtdWeI9voNjDc
VZA1IU6zpPGOQmh5KYUX3o9jqC6J07H2uEEcDsph8Vixy5KkSrdvn7fZVbEszBlh/vSQDhVNSb42
eXNo23T+P+yd2W7cyJp1X6VfgAXODAKNvmBOmixLtmRLviEsW+ZMRpCM4PD0veiqPm2p6tjtyx/4
Lw5QB7aVykwyGPHtvdc+p7pv/rr6wXjg3ECYKSun5lORstM3beZc4MmoPtDKM95/n+gbvIH3tBpZ
GwK2/zhmOT5tf2Cw4XT6OgAIme9bVXZ7ZgLBpeXb1pFuUvOYYlK79AElHTkvvRlFIx/1So1AKE1T
7EhHpzQ8N8FH0dU9SCvLuklnC9N8ZuRjGKXiDQdq+gccCJ5XDu3bPZYiQBaJbMb1S+9XzONTl7bt
YZ3F5VSJ4EbNy9b5XLQH5UhmP2PqvFFFBphNOCHzptL/NMRL/YZCmPZgY3QivYyz4ktTlenRaUbn
Pqwn+YjpV9ymlqDWxJHu1TrTQZHQPGiuY6xseQK4idHs6qaETsa1G+/jsWpO5KMoO6HuYjo1rd+w
o9d5/AyLyxVsvjb3fC6hJvrTlyVLQTmFC9AxoaN3ebYgm1ihvFmw/Z9Uaz3NBZUQiYU17JL5q3et
Fgd6MIV8QeKu1CGsQR59c6p6PpSOnOBVlXZ30zRO9UYubIXZK1RPc8+dXAyNuJWD455PQ+g+OVAK
z63JCQ6L767HOWida9xd0e0Sz/IRZqxzbZezj7oz0uMxCn+fNXK8B6qcXmGHekvOrr736ma8auxx
oXjYtons66AWt3XuFuep0rR4YCjEA6XG7rwK4+bgpy38WEnRe1IvkkEwR/17XQYAXGyigRsFys/e
TEDpd31j+e/RoB1zGoHaJbgx+JYF2FjIw54+i8Gb7sCtR1/GhXUh0dEoHyVgy+6mwGuAey5qEMZN
G92mNDA6jPlb+ZgtUhzm3hOfqeRwsYdwZDilOWBP1m4THrfY2DVE3vHen5mQ77PB8RLLH51znQNk
scgjHXLfWc7CkOkIz3W28x6MW/hypf2n7/e3dO27jru1+c8XxYX/9Z9IeP+HtsMXf+v03G2NgsPr
H/XiJw//9f2Ps+duKyJ88X8O30sJb/Vzv7x7HkBJfP8t/vqb/9c//Kva8G6RVBt+6fgYt5+WFd3L
dsOtCPXfy97vPxft+B83xXPfP//H5/brf7wplH5mR/+jDu5uP+NPIdwKwj9sVC1PeC4CHrAlZLQ/
IVTbH/mEnLasHIgyFxH6LwaVTw2iz98mCkS/1Iau+pcQ7od/wCHaACaCyCn/3P0dApX7XTz8X7mN
PA0ggI0jg8HbwcQbv1JZQVB48C1NfqJYA1lzKj7ymkfO+1dRMSJWeSuGzXXBbQijexfl78Zqvlzb
VByF4SRe8yeaWNNZUDb4jhzvU7AVmWtbHfxW0PGBA85v1ou0z44ALt/rrv409fU3X/psJqNLHVoX
2Qz90gCHSYq5/IrCej7F/geRdyZxUsijxKsf4nz9EDsS2DL/UUI/3g/YpXf+nD01gyjOiojhP/HA
OTFe9LQ6wzPwexrLQms+KCOsQ0XxzR5WFrt879rz20+F7XIQr+x9mTIXGFgzCc5ShsXzZEenFicG
xlFv1mVdz8q6etOTs01ihjbgnstvgnK2xK+AJmaBeqhl8ynumkPrwCzW3gBzkpoUEx03ue3QjNWT
HfTxifZD6qs3wvv3X6tAt0p6FZy2dN+OBrn72Ho7S+9mxc9/MKL7NC3hdZ7BBR7G4iulvHfsqao3
K6VU+zYEBV2MnOpyI298lQrWCZCc84Rs6EZ6r6PyazpnFBxUT32TNTSF8ZCZpL72O+djQ30Q5oZP
Jlw+DDimk6IK5wQQ6NO0RpDISrlL3V4eKHwHCJyG1+Q4QUD244Hq9htA1B/Xic+JEkWTCOTLQOtb
PcqbylbDrlx4PxWw6h2DVY/CQ5+GQeeqnzX7M8HZCk2xicTD6FMfA/rxWBtYpZg8E9wG9m72H6nu
SSCG5ZS5oV0AAH9Kh3m5pCuHmnDtWod48asLwukqYbTIfm7hpEJwtwzxYBWO5V30w1yf4+Qa3/k4
g47t7DEEDLyNKb68GYeq20dD71NdEWJLXzFJtcSM2WGbZFmpN6ramHlPrEf8HXq4QxaaeY54w6Ef
+5JZV8i2wc47lLz0ouwBdGc8q2bG4gm46pNFnjgJm/EaPzP9XTmXJmOBIMlXLvYw0AmmpsPkOTuy
necOX5bvtJ9WXCd7TLfHXDkXjl+9ozrgJrL59nM13jR4NLLyiJvkF0H5l5kL7n/AZhw/AY7htQgx
17yS21u78zlUZyeB1xf0aHBayhATHNWT9LP9ytOx5QperDbbq5HJD7Dobky+V69mtOMwa0qxRwpU
xzCLT32kT1bXPrjsJdLqegpAbY4GoGY1PPywTv+DU+ZVMu2vt8qiStIOmy7v9+VbbRvHw7LnZqeu
qp6IL3f7kOOvu8wscBNrzfcvAtJPnNZXom2urPVXFJGXjoo/fwNYBCzpm/MJ7sbL34DUi9/Acs5O
lTFMdJurLA/PFbHhxa8PXVr94uP+nl999XGToN+4da6Nd+S7DeoHL0Xr2UMPmjU7pbHvJyPiZL58
6Ku3o+SW7ycOIfEQ401U8S4Ppg+lH74Z5ZOr+rM6oAgMUwAks2MwtpeB73+AIL9vYNiW5oPoxFFz
tPakusYpfFq/IvPQP8EQP1rkwVlZjxig3raLEMk6ReeyIyYCKsrKyBuo/MBqBA4rfw7V1lim608z
TWocDZ0rRi/9jl/cTxhEH0rl0HqV90meT5+VF981GatmRQzk0u1Xa2cm/2uk+geYV23i8wg7Iarc
5uRY6Nnti1ON0IXuuX5wFcuncD9Ui7jLV/vDogousl5co+dBeBL5BejOYyetMwl07c+o1v/fS/1q
L8Ve599vpZLn+nOvhxcbJ/7Bn/smz/2DxGNA+Bv3EX5BgQ/oz22TC7sTzgYr1mYDRHQlMP/XvokN
lRNBfbFt2GQsMz80SwfOHy4nTmhbwkPU3dxM/7OH/GvtYPvJnpU95T+sJWSzXqxk7Mwidl/knvEi
kqcF5vDyVjb0BBEwguRMajkLTwsdrn0Sy3Vpj31QmGcXmzmGWVTSYyHG/J1J3fKbklD7E2hcmHVh
+gODbsa5mBNA2cvnIqpCQOF5XHxOgyHGRBtx0SYu5TEL2x4XXY8qd+89/pbvzxJcxaEWDarL1pfG
ommYM2DYwQ1nII8nQ+eqT3pcNX1NkvxvgtHA5Y73ZCQPSroMARqL7poEUAn9lTowQl3jbmyvq9IG
fbZWqrubAQA+FqBwHjD0VHfF4On0thj4W4k00l53DuWMlxZNsYxtOeJ7Cb8Mg9/AaPnWnYgU7p1V
hY9g4LffwHW8O6t36CcwOojyk69XynW9usqH3QJG6lQrPpBTmXrhbT0ODMhi+vZqhGVQm+wy6M+h
1Kbxrlbb9eUZ8AzGPV2TNw8sUjNxtrmJnuYslu8BMoa0WPZ6pNFT0OgQh6t1i0XTKTCHjfXHbijd
IfGHlNn8TJIBe8oQfwszJ7gOejNkew3wrOXgh8J8GQzUJxxSn2pMkHDlJDCRL7I70360hdXShdqL
eaVajIjAOM3nDVwBIsEZ4QnKJl31Nkit9qNx5oyBt1YwgG2S8h1SAPqZC+H+s6lH92JkGsUWAl93
mFRD7n0r86jMHmHuq3nvZc54I/0qNudy+613KzlMmp/7gTXWquhkY2bcFHYShUX1Ee//hEWm4hB/
aL3ZipD2EeetyoTMZjocFQm5aNjuzGF48Kdj535oSe7QjgukB4LbKphlDbNNPV3Yoi4foiyj7aCM
Cfdx3I4IcNfkx+joDEoiBCgba9KXJGOSWUQ1ygif4luEN+8TFR/xfGDe7d0WqkYP6bGwXBM8St9P
WdA/aO3Sy6V5/pYIFhWz/orApjwzc8P1RDeExEYAnplpjjfQ9xBlZHqCtp5P5F5rc17VSHlcRAOo
fOF2DaT2oRwBE0DGQIYRDuIMC0JdHTDgpY+IUvm6R1+s0VJlgAhCpijAobeJG/biIwaMuL+aVnaP
oXbrhwrWzgPjy5ABmm8hlHAs/wwTFnOTkYVzYzOAUcyRIYMdY2qla5oKKf9LLIy2fcL/8odChLji
857BWOJNiqBGKgKjEpo1ib+3uDevmAeF+X5dZXVvU/IsAaKjCm/Su7q0nK7qDym1FtA3VjW+m6KG
LXNY6YJPk3EyG3gQ35+x6stop6yyeudMXVDsh24GV2YpL/i6pviOxhZnPolC4VzElmroMLdSZIJN
y6FcyYhRHDyPEpVj69DpnFSyhrkBrkm9F1m5Yipc6iDJgHkHO213rX/0KQ3vjuyP0RjnaJoehhgR
s6moT0/GqBlvR8as1KZ7tLInZW7VZ1VO/x8TklvTB+Mt8JrBUDniQAsYwS1z7uic/s5tARpRULbQ
XESB2fyhNrrTW8xOT5wqALczVHf6dbcyXXyi6ci+DBRub7TcAMkxc/PxTdbT6rpTmN5oLdh4+zQB
eO+y2ZXqPPADfTP2OpS7qXCxqUDwWve6NBRrrWIl3owBuPhWECC+LBGiYLcTJWhOK3uteccrU8pA
Bmw4zG5T0PiTD+1jMGjrLufB8y3sAvRxb8UMsRs4Sjf0BA/1+2HEc7RThKz7cyNLFqam7UhNrV1B
ufJiLNxY4B9py8y1FO+pwVTXTJvz4tDhx3CZ/Exc26JCPU/ctlebCbuyLhBVDNK1Uf6TTxCH0W0o
DDaOoOYK6fLyw7TMkz4S2GRtGXDd1he9EDSSxZ108AOmPUZEWXnCxhLqRpc0zHEObjIjipPfwnA/
qEn0zwPg8xDzVNd9c8mO1vt4sC0brleJZG/TLktZRD5TBNuSBhkSlS+qPRhldxdsuRdGVDDrgTXn
jo6SiWRpi+BYjZqKLVrjEhEMPAj4+AnMkcWr9kzSSIFEYU25GtZdYaGHDtVlrENlH6ysVoayKvT/
XV0UQ8fOsXW/IUO491XqtPeVpRkL507cf2Gl5KmXrj3vdQ7s6npJ/RATWVhz1ywCkG6SrYjPterj
8jBIi4J0YlJcOl0UEa0xIb1KCfXHHOVik0rrpOp1/oLRl5V/qFg0yqzn1DKPtMVfjuROjoOhSzup
oyriLVXaof+pt0Nnx2Q4DC8sjmGaGqq4fWSAXbV7t3OxirFoR1RSMHils5FDSY4dp1hPqReQNVqF
pFadUnIsFeEY+9cAjyReOvzwb1JRIkukGBMea3p7CdxQG/OMFZG6IOX2xZPd+8GHYdy6nWqLO31f
Uc3q7Erb969abwv+5AUSNx6xrS8ehgwuGMYOyCvzwOiz9DJveufU8Xo3tYy0+XQU+lZd8wHs5RTy
kG7n1r1CcMxd0kNWeT36DpXlFZ7IZwwduOKnrp7uFiKCA81Sk/dND2w66D7wl69tYYh2h6ov32Ly
0sDlBF2EWDF6OuhSn2KHw6rbKd9XaaOdpObSvZboJAYjW+vqI+Xj4w3Vv9kjW8kV43HYRDQx9KrH
ieM4hHhXrfxkDvP+kTBITdq1lsHHuIjURbG43Vd7cFc3cVZLUHej+R0vNO3MV6GM4umYu9oezkor
7JkOO1gRdn7qGEPFhIN5mrIGcWu7nr7qs3RSSR8ZIY95zN1JJzm/2U5Jp7vxKmuhhg+eIINqQx02
xSymIiRLDVydsH0sg4MhzuZt6vOWGrSpWiVEsqT4lDN2FfvRK1tzyLuxpvMi7nleD7wThkbkZBOC
qB6RKIKdN1WVlSgEMYFIuqG6+oFeM4uubZvqjgRi4awSNyxo1WFjYMjzwxTMmcMtojrO3RQU5zAK
cqK9cza+czQtbfsF1PRlwM7HwzHVFzcaSOU921CZ7715dOmILWY8deBVcHEVHSiJnWhs9Vz0RXwp
qrr4yhyTbzI0pNAuzJhn+lSQsIzPqODFxFfTuOtyqQd4RDq2LDejg6t1P/fjeOcWsbiJ+tKvrrxs
SqkRRWQfduxlCczz+bI7UHBH8ehmFo4rKDrT1mDrOTdaLxj0chFuzol0KTVGF9+7ayKpvyAVUHzK
pAnLqGrUfOv1xCAOnjNkbEvbhsaUwqdK71o3kP62MGUazHh4OIUysjDEAwiiNni0Jqm94DysYnai
PS0EHi1yUX8fQRBmfJX5AwalaOI7h4de3rds08tTsVYrNMSxgYNxUYSWG7Lp8xdzkilegiP5hJU6
mNqhES0xwxqCymHA8k4JY6iYzzC1uyTIzVuQiRic6CmhJsw0FFQPpe8Ueyqaim9bT1t5MsZEFHpE
tM80Pc5wtmXDiDXQFmucpGJBiY2LrUuZjPl65vCsppI2paSGM79hdY4qKd4BktXvFwoHGVyCc72r
iQYCb68icauB82HTw6hSd5L1pZpdXFQzj3zVMsFk2WBIsPeqqSJqGWtMG2szPI/CBcRQSUMzMWyN
adeT242ToamZfNWszOWZO4zyts06O0AJm+b7lmSM2AeEj9OEK46W41A5w2kNjdA7nogy3NVWq0Wi
GwSfHRNzt6Skt7bkw0LmfzxUvuJxhVvJNsc2piHFjzh07s2MOQ0lb5rXI6HwBSNHOYJQtydv29PH
g0fJ5liWzblTEfHB72eK47jEeIf7nm/izKF8KzjrOG7kOxh0ciBuj2MtIa9O1FANzEvOmso08WUR
unhO+loXn/0+CpiNM3Kn7a5Fh8Yc6dkPGh0AHw/L4BkdiKO8LAvKMnfj9weRY6zqqOMCvAbKGkua
tqTqLjC3b9X1bAItHF+p83mISl6GRnvzQbULdvZ8oYKBbgQdn6tILvl+jJ2VulYt+B2m0pRvjWPT
3BrmKtY73XedpNXE9T/iKV44SEDscfdazLX4XPeR35OmbvHnjKjUVULybFz3VFjwSIxlHlxFWk8U
90lBIY8jrd7a51HjTdgLLffRNZ58S5sziXMONQC24pG47cF2ClxYPAhEzNHJV7ezwkd1ZjrJ3IYg
OTv1grsH9gdKBNbpkCQ5dthAvVNOaBDbcWk6h4wI07tlmvC+hDx7JypcsmqiybwKGUY5lFS1Ua33
65iNlxH3SbdDsglY/5sg2CKAIIrpf2zutmseF57b4/SYGUpg4WcBH8+loVqC+A9nkZNVAnFJBkiU
45ke2pLCyTlX92x484d58oev8WyJbZ2PCQLCYqMvTQYkbt5Q/J5TJtqn4XsL+ta0c1fyOudlYfBd
yXDleNx78vOKbH1vLX74nmoNcb32Fj/H9DMXVmyFHRupGHcy2YIQn3UwSryO1M+3R5sS6iCJahtJ
I5J2TrMdZaHc0145vrNqWhdIV9icn8HLjI+pnqyr2Ejvc21L/C+0xQtrpyvjXbmj3z00BWsKiKuq
Z0rrV7Bc+8leEEb8jC7ZrJb8Hl1RPZNkhl9e4WHDJ9hm9oGQSpdfOJjsTplVmnxHP0b1XLiL2xzR
SOZo3/qajlNp6IBPcHPShxlsJVhvu6GKvgEazSrSOyYk4w5g5S84029N4v6fq8EJmXD9+zHam24l
irupkD9O0pztH/05SvPtP4QXuR5SI8Qjj9HV/4zSPPsPWlS2QK3P2CwkcPevUZq1JW4jWwDbxypN
lcY2ZvtXDU74B/U3DJUdGOxbljb4nWHaFrb93yk1P4ZTFO4Q0LnM9CB0IXb+mPjDmRdYKHp0ItuO
lWRWF1w1WpS3KtyGuj98NP8wuHspd/z5WowIyTT6iKvM4V++VmUiqBy1nIiCmNRwVQsDdAfQDqGq
1FB9XmXyFy/5itO1vT0IlkDx4Uwy898+xx/fHkWtDXgpzlhWSMesgRN0aPu8OP/tNyYCQLkBim7k
MQN9+Sp1xOKZBsvEdCJu8/MIpWcX2iLQbGFbFLopaAnw/vw1/+GLQ8bAggl9bCtaevWatBbLKBgj
YByaeznzlwYjDQw3ApKRzk4/f7F/+OZ4sQiercNEWGwX8Y8fIyNB5TADZS0cWnnttXHw1e/o5lM0
2l0AfI3jX3xv2/fy42UJ7D0OGSFvCjygLPfVhJcL0jZdRf7SEHqyh+VpzrH7a81epwziK0ysl7ka
Dj9/l68vlu1FxVZXFbEJYZjw6l7Ix3SmWZm1ei4djtUNeKyh7n4VGv/7qwhm5CSmGGFz47/mnhkl
G/a/BC1xJ5nrAhjkGzVETz9/K6+vDqitIS1ZkFWBVLOdfXXdz0srVtnzoJCB09/HU7XcVFT4nuM/
/91KHF6KBMnmlkDs+vv7oXe9zMuJqWCZVcyk64azTFJ4y/TgTTmFgD9/Y9uV9vLCAE3AekXzFKF9
VsiXV+JUdAp/LJ6puir8U72M6jGXRn/ECBa+XXWF2y3EaPuLm+319c97pIKHKg/BrgvgzivpNBtD
paQgzVODRrot0nW+LOlivPKIA+yA5drBL67/f7hI4Am40EFsYHF+sP35D+LhXMLntBsGYkWqxIGz
AiWS0fKbGFnGaBuHARllk3jcv93WNceulG0X0+hYWZjWnGw/De5v9v5sr4K/xcNUg+OAZ5378r2k
9Roh+jHMmHpXof8G1nWqiujCZQrwjcCauvn5JfL3tUNg4IJxwaPVow3z1We3QGFoOonFHMTCGe8f
l8QaKw64+kE2zttS9CPxWOcXPMN/uONi1/dQkTeRmfvu5bvELeQ2fcvwRGCJO/TANY9dFGL2tVZ9
//M3+LeLY1ujOGvBhhbo2K8rw1QoLV17i4+24mHlXqmHarFe/u4lKKCyg+0UUbRJfvGrjxHEkM2x
FmGDaChwDcCn8x6WmvP+N9/MtkrZyILMAChgec3GLZVg0DDieFhCSVfrFJMt7BGHfvNVYjYeUcyG
iwd0GG0WsR/vp9gVI8576dLmWVp716T5bujaaP/zV/nbNcAdS+QUljErIdrjq1dZAsc1QjR8Mb5g
Nlyt6833kWIZDuXx5y/1t2vg+0vRKMTiy6H6u9/ihwXCht+3MBRAZQtyzspLA7X/fJEFo+qfv9C2
oL5YcKGasGEBvQEG12Mr+vKT6znod6O7EvCQYeqwpi9jdFb4mJiIcS/TuhvdpSIlTVBzxLUyV8ww
plLMv/1+EZC5s5zAsfkKo1cfLferV2YFyTbIMSTUlhR40Ym8gex+8X7//h2CzoGBQaVESEvPtpP/
8Uqx0rJhpBwToZs52OXwzpJVr/os86R79/OP9u/fYcgL+FB66Mlj3/hqVxWuTqBgVYpkMKt8G1l+
e9ZVyB2//SowpzlkRLwKa/32hn+4UhZ6CMioI3WUWPcPHUEN3CFT/ouPLXZef3CYpymLgBzCzpad
zetOyKAoy9WQEdmVcB7nQ83zazjY2OW/RmJM+0eLE6XP8VKxP92PhUzDCAZpCjg3G9Cl3of9EDVH
d1aK5dOygHvi47ecvZs2lX1VVM36NQoYZLRkiKv+GRQlaTE/9Qfkm2Kw+/eZN2D7S3ka94e1VDOz
Iidzqv7CntM1RU/NPTosLobYRGOaLI7BAwn/Lq/8+JpFOlvEuXLLuLilbpn27WkQGRwSnmfK3AZz
iqm85I998uEtNpcIi2bFqKUkfkp1XhzvVIm34ATetM8vdTnID0He2SevM0w4FO9OviUNYUWPUOJw
n9tDQ23zZkQNdoYTt73jHD7GZ1VBDfHNGgfdcj4zZKpurRTf/9EZrHm+Yr+9EBdrIz0HhABLGZ9M
OzUz/hvHBQ3iVkEXHcbZLYJ33TCn+TFn8OiDKQ4sn0R10Bc0DaXqliA6zmm/WFkTAzlMK5o3m6sE
xqUMjjoYXGxh0EPti24EiX6PpSwHp0rVSlF/rlHa8oMUKItgRT2CXLg+dAOxUKjxrPdNxAgODhIU
lnDKPlVo9syn+9mt9hsv9N7OC2s9FzF6z95fiBXvehdG800EkvBe5G69nHWrqKdz00fet3Uws72v
PbmSy66jDjFmMgvhTQiP2FDnlDB8pqsI7kKUN84eCAB2qLrhp9/mlinoFGnCiawXEHS6uutwnpJQ
NzWUgdwO44tWuvWNVtoL7xZfDMv5MDBpS1nMSNw0h56CEKKki11no95P85BbT+D+tA/txCMIfc2M
vOkvpwJ0zEEydum/Fg2gOmwlIt15sh7qpA0bDmY+azWZLAJIrnecGzH27+WodPG09AzOvV3b2oJs
aODJETswrnnLxRybdrbbJm2jssgcMlXHU7SHU2mbr7HX2eMVLYf18KxV2UvIo9UYr9nRXzw8/I2g
hXuQWT4fTB866oxfYvhS2aINMKVFxc0mFnyzhhDICZHe0brMJjLBOmGD3XQ3yrEc5tIAKDzzZYUi
yLeqeyuGTDAzAH6yp8ZtTxQUbenxWFUuRogApZ3qiHHax2VfwgO1V1wXfYsV+JzxeB3t1rxQ2S3M
QhgdzkgD5Jt5ZHx7yrOm+0qrwWhO+cg9/KXBUuDvBDmwy3HN7OWqniE9HichjTj3coq2Dws3z7Sv
88Bcj0ABsstZi7F+J+ou9I99U7rotpZS7sHx0NT2aw7cBIGGeTPm5grtnTimH4MPrhpxAkfTyB0r
KU+wGeFak7hFEGDUloZvNwbjh6XubHOK+JH+wR+I7SZDRBvHQfiz6c5Gt9i4BB44rp0/SJXukCKY
p6VDVD0jlhZsgJFbEH2bznfOAj2102PAfHw4zznxxGeF1TfepRyazL/RDDDDj8D8dfEOBmIrz0MB
hvLkdhMq3QrIMTjG7Rh/VMFYvLFlbGUHty67Z9vRQwZoVS1bfZnfFocqlZ08TJkv6veqFzVKjt05
2xekCRozR6ZAoupykkNlHRM6juISAq2LE2lupx5riCiWM5QMD+/t4LvQkkMO/GdTlTvBnkwM+nfM
3fjQRRaii7XUze2AiLcxEGrrGiCOes/CH7m72hNWdvIYRiPWtMOIr7CR1Z2sGPNCUxFzf8pm3FfH
VeCBfrtAGMv5/sZwOA5FD2u98CwhDjIogbrjOOrF0XekQombQbs+ZOxqOLp3qNxXXjxa/bUzxcV5
x3rhn3VE5ElQRm7RPo6Zzilt0mv8GNY8OHeuEFP4TakltyGrOy1z6iHvTQIhdSJui8/LukL5Lvo9
5oc6vFgnZ0ADm2wd73iIM6y38Xbog+9qCqhsYxwiqeSotlS6Z4ETpgaySzIbPMhFzt3iHHurtAdA
n+08XiiT9WAhQ9wwB0FWrDxXNly1JKvr0r0fxx426QwIKb6weZQvpJ5p5EhmhkIb43iJ1dFrGdwc
KldGTyxryn4TdlF21Fngqx03i7SPskgDCtOizo8+GWw78Y6MlV1dLDrLSOHmDqNtO9cMJeSy8k6m
DE/GHqJ1AaDLdBBg4t7PHpbUYZSGo6GydyixuN1W6Cz1zpomDHi4O0iCMqZnUyjjsH/uLJDZyC0L
uUwuqJA9Pib+s9kMcLHMkhPC6aYqyBB2yGQVoC/fl07hUwJvhdyKdd1bb6WV0u3uytJMCU3wmdzj
yYtpbKoA2uyX2MLBF3d+Xx6j3JDMM4qk6J5RY/nNbVza/FBdpmg36GZ5ElLhdyl9bxKHqleatT3M
MDdMtjOIfSydQR9cu3brM/KV2scLZjivGgkhQLsTSimLbpyyIpvwoxjpXDkvmtbSBxw0mNi7Frl8
F3WQDZj6Le0uHKRNyMC1pDh2YVlfjnVgiV0YDv4HEhMtFhSqM1UyZLVdwijRi71rqnRakRA68Pcr
cGl+nzyg277a0KEq2tDV8HXxx0eE5opkmCpOnHYQdg8ujz5u+Xb1IHCrPnKZOirvax71uAOtyWOs
NZh2qJBxHEUStTHK2vUrDwPIt2Vb71BH289L73cAlrzOuTMizngU1C7FKHZf5jvHKqcaP1oZYUcz
Q3SNa2sVR2YLs2CDVKsdQ5IsJY8VuDaIEkjQmOZpIFc3WWqr7O2S14RIxkw0OCn60pjpUrXl6h2I
ZgJUiuy2y99U5Nlwt6mpnN+7K7g2/MF+UF77xBXNqQI4P5+teOpV0uRL6FymYxVXl4BxrPGuLWO3
4U4rAI1cAB3KZJRY+eBHIgG8ONvrsbEK4Z93irxeduV6SxF8gQXUSJ6vroo25BAP0jAxmwG12knL
8+Unti1utwcUAT+uVFOa7jGi6bOCB+JwMiGhgrMis5YykXWT4u/jcIijs9VDwbOjJZnscxJ8UNaS
6Y2skcMga3qHqXAXLbdCFyreFzp2aiSmvKiOaFQAFaC3gAti8NPLPZsuz5BEKAn5h3DCYGRkGh7U
4A3DCX51fWtbnVmTsA/Wj10eZB17cAWwPIPM965vJgOYtvJAVrFCXWWp50NNWXq8iF4W4h9IuwGk
8jSmsXmgNNB7WDjbbswbmM1HQoBtlMR2U41HzLBjduDvrQQ6fNx0Kgu/MuvHd9hhNcFGanvqJvep
yWb40kvJAsijEUx1a13bPVx3LvmWIGvZLYzIDTOF7DAAkH9ICXT0iWWlzZJobwO3e0OB6t44pf7c
81CfdlpZeImMS6Rn19fp9FGVAttjNrmwyaUjw7uhXOuaIJCji8StqzFEHceTSbNJ1pvD4orenOFB
hSZXr6q9CyzXszbrVzAe2fZFN1glwq0qtZ4zSkPy8sF1CxInmAWxIAhRt2eYMdOFV0ecSZSeBU6/
0mr24IFrtV+xDkIyzZV5xk+KDkvikNuwVCWtv7ok54FvIho/DHrJv+ApZGS6CqJhe85s07dWLPJj
WJD/8GFk4VEFxIzq6LQdpgurGq6gfXCvBr1FKsXeeq2SprQQZ42OsPeFHIc+T9YYkQ/z5+bgZmUd
HuYaCN3MSifv46JXcJ/yaOBS0ksV7elNc47I9iR1e+xg4RH0Nx0DURtMdI10rTvuIKjy1KsWQN+6
LTNMWDxMryILx88F6VnrXoFbtO+lcIH99H2FN0L53s08aNDTIvetd0UZ55hYbQKWlFDqK2UbX+M2
XHBXB5Xsnqgj6G7g2tGWRX9CzWEYIX7dAU8AFtM4ILi3x0Ganlxfl/N5iX/rv9k7k+W4kSxrv0uv
C2WYHA4s/k0AEZyCgzhIJDcwiQPmweGYn74/ZGZbSVS2ZLlss79WaUXLjAjA4bh+7znfqT7R85je
EoI03st2FCKqDM3bMxOF3UWBNddfmWkzfk1MtwNdUsfjYpFdCL6PY7DEcSvY47qabZrl0+T6QrLb
BE+Q36ruU4FcZ+UrpsWwHMisMIsHp67qvtq19pLY1NiQuPrrlIRqnkqjNbVSIQUQf5FmLD+DoF8f
JsnjtS/LWoyHoUUeG029EI+Jzsd7l6MgXE1OoVCf17rxWUr5ArGCobx/IC1nvJhXivZQrnCkdzyt
GYvOHOBLznvb7dO3ThlYNNrGX7/CrRtec4U+ImwC3jqsU8OhxjTUAPiySvB1s2XgIYH6nh4ISvKR
v9aVF+/LTm/q08p2PjeZY34ec3ZvNtsSqSWpd8NpXtdOsVflbF7VLnZf7kOL/kZSqb8mQ9wEGInS
4rEVyIiivkeAC4woc0Js/MGjmNFJ3NiFB2AdHpQj2m9DxkHuvqwYkj1zbRdrD9FaoZufKb13xTx4
D2nbBTARRqQ5O0PJPotip0LcmLjr6l5UchD3LnKO+WSmFKxL9mnk87gKpzRHZcDoP/JkYbgY2rV5
QkNWvViLcNnbvJxiRRI/AWLMAk20p9lEQd70LplOHYJ8GxHYLE4FiYKI/6k3AYBa83q/rsbwnBCw
jby1MK1HfxHeJUAbi0hvzMYe9Ftv/DxlKGl4OEwQ7aw4agfap4J37UC4PTY5emg72sPtxgrNk/JE
6ZYQCw/z4QtQdLQVBlNaiA4iB/s99FKfO3Uz4I5LA9mGFKCVtZsQ4X41wKJmx0k0cAFyjOJQ2x0R
xztKjeG20yDmeE3781Vt6SrY240yAl7yar5d+8wqTtYaijynZ8PIMGjTKWXp+bJlGYL5AY8lRnoR
NJ53ApGiumqyLKDs9uEVH8fKSh4RjTVxlHltS1KDqOx7WHKkXoAGkCPCNW+r3bDOXWTVMM+RXI38
MyXfQgGa8g4Nu1jw8KuJ4AiU0zX6O9FboI0KH7JVOA5u9yKbZII/4QQjfR6Juf0EMH7fRqxLtkPo
GYmFAhV1f1Riu0b9MGTls5rYZnaaWEiO1+ZaPhjKX6/jPJnfukqtm2oSifb51I7jK+syQXCGWSV7
X6F1Kmzum5I3tjKc4lg2UubTcLRKcIRDX5/4MuDNqSx/cIAMj6aJscQltLl28kLtO7Nfv80qY98Z
qtS6KeNswvBurN2T4yI+R9eNz6mDMwPqJr40Fh/R8l0KAIDnSw1LfjK1lCTDldn6CwhTtdoWTBBO
qi80DvLqGZ85ZKiks3R/opOWNtUOyELW3xeUcehN28n2jMfSNbP0jqGidJHbtmvBc5oKkr9vS6cU
QSi8mYEL+JusvfRjb3qfZmSR4VLPBfu0TbZKh2B2DDPsC8di9eM3ocbqneJ2eEIultpfEN8O5XuO
iWU8eJISemd5SGfPFt3mzV1KFjMIsBKzzb2HiBALBQMJIBH9LTYHv+MQ0SMBFiwNp4bm4OQGvD/S
eaO4FfYp1/lZV9YRUeJ13bjvnHeLCDX9a13a81Me+JpACvyKnpzO9VZyGq114m+Un8KabPclIW4g
vfhXy6MEXhJzLgRZq46IADFuDK/GOoqaEsSY17r0DAlf759oSwiOMpIW7ImtJ3H9L7+Z467j+McB
vU7wBTW5OTIoygfAvI51x8kM+4o/pJSnC05fYIzEc0GeGoqHX3dsf+qkyi2OCvqyCXAaL+SHvnAd
jIKViccg42qHMS1KeI1xEKH5nv9hc5iDIXMXZkiM6Mhh+hg9J2Z0pGuLJciC9HiZ8BqM3H6Zf6OP
+Njo5lMYiZiMvBmLII750LzXWFJ7xPBkCbuyO+cQVB8Rtji/+ZQ/ZBbfjyr4mCDggE5xzqDRtj7M
hnXSY8fotbELJoKmD13BW2cXg+lUe6mL5SrrXf9qkiZniiJRxoPPC+/d9BxKn39+Ay0T0am1DTxd
+eGLwDQhssTgBlIoI5PsZRAaJkL2Whl/jSv+kabqMnvpGt289x8JDz9gIP6vKa/wHX131TcqxV8M
iQ1m8f/+67apvoLx+1529ce/8afsyg7+jWiEqSXpfAH6n82M+JeDEdmVh97K97cpBcocFuv/kB98
/uR6FvwPZu+Wvw1W/1Jduc6/SSf1TcZ1noOmiAflg2PxVw5G4up/mKpJDlpMmXgqGN3xXFjeB/WO
3xhFj/GBgPY4WdWFXLOBfkvrWs6px8pZb7C5FOCGpF6T6tZYRUBzc8I6r3ZtWmlKmnUgCea1mpvO
AjBoru1ZjyuHKURjVRUHRCSS0YQ0I47KzqQkanwtgq8zUAGGdWAA1bVcHVpl4DZX47TPq3mjbCdd
kt4XxOcYl001uDTcnapsmiN9yqQL60xap2PeJpAEx6ax5Jma7P7OHyZ5Ubief+NQ461n2VC4X5qu
x0c1A/pMDksyVddQwxTQbCT1atkpFNnVN9GvFmTg3qF1ckSJgMwxSh1rNh/MxSnjKzQQS3uSVsSa
7RlCa3un4jidQl9q4UaBmdZPblrF3sEG2jSf0gYDN9XjkgMI6/VtD44cOXG0zgr/Y26sMDFqqwbI
5hu0Ig9MBRLjkCSywSSl9ZRclqilLytCiO6gx6/joVN6OprlBG+oIIRm2PETsue+X/vbxaMjtE2e
ZgtmYe0cli73/H01bZxlcvYyNPqlv+mInGTkQAoFZCzxnUPYanOv9XZO1slsX9L8o78zGIzlkmFw
3zhiL58LsKR0UpYq6jJNyaQTLJkgEo+A7yQz395LYupPK3mtK2LgTozYuK1KUyxR6Wr9NS5juK8N
4AnqffeY9rClF4SzkpOKFDTRzu0KxEQY52l/wetQOZGBr+ghdYrxrIVmfjmjU8X4h77unH7o8C1x
1oVuBB7LETfOC+BmsGGqIrYIN0NOemEhLHSxC4FkEedvcQFAKH8uNQTnUOZzPIdttQLV6Qgcek+y
weYMSyASjojOKNMTYchBR85q6zuwfqm575DHnqAjZGyjCqfm2rBOL1dj3hSDa4qngTb1EFBRICA7
DNRa1JI29U1IpNCyX1WbcoR2e0ORZlYwkxKDg4WN5sHt3DdwMklQbr4MvYIgWWTF+uBOZTfiR7My
EfaAb63dTDAJFbCxfdXZH9aDn47dfa0yXBWM16g9nHz8MqVZqqK+dZb7QXvAilP6NxTrSvXG6ZL1
otpp+CuvQZCmD52FFIaB5mxDHprTIY+QmLfvig6gH1Vxl3+qjcABtNhqAyW/oNOGOjuWMPm90uTy
juXTNI6c6YK84QYQUWldVH0OmIq0t+w1bux+OXJyxR9K68j7ZBHp9MArE/jk6OXENWQ5eWhJHzuP
Ng9UvDP9BGCyaaj8uiw3HwdR2eK9So2EM8nA3xBbS6qcVo7TMaHuu8+YMtx2gxwAk0ltn1FvEVEp
EGl/MUC89EdJWYuG3HUNLDpxcJlhL2hwDypqC7MaOnPvkh5QhG7lmde+QWFD0FtRjLBKMXWc22pL
kJSDoV/byZjecKKt5VlNly+5Ea2iAbpij4z3Qc8e9m2NBetYC7t+xhhJOwhltrNCj6gM7DuL0Vlg
7KrihbRHdz502Fm9EMm+fOjnEauSbTNJ3eE87Kq9Gq3iwYJKAQuyGqovc+BQeRPd7L90HKxv/Km0
6BwJhR8Dj7vTHCp6FDVkWmXw4QyiaW+X7b3sRyZD5uQDEDZgGL/bcqYCKZAqPHpJ0uvz3h9xyCpn
jo80P2bQpsJa6Zl7sU73eolN/9B7uLKxBzvKZ4w0cac8b/Yf4BAitUzKpdIHYY3V1fbEBgcGYPZp
PJMbsEusOb8hM9EhhiMr409xaZBz5jqorFSvkkfPphILTZeIwlM+lO7kYtJwOmM4bi+h4LZtMtlg
wXhoO00aIWwtv1bm5Miwm9jbIuSLqws6z8/LA57TWKF0baFmk8SmPzENyRMs2Y3XRTON6yB0cyTR
jMlL45ziu51DHub1ZeOLPjSMS97Wyl8vS2lPVaiDpHimQeIyGGyYuoVccL67Bz4X1CStjDuN2muI
OtznXbQG1ijJJGyXOzL+BAcpgQ+bQ7Gsuyg3KxrWmyEHVFpQxxCfG5TAIGeC+jN3beREQmTmKxgl
MXNPV6iWncOGGkq+5UPDQeQCe++C52NeET/1k5+nJ60uzNtkrbFOENfT1SHhFcMZuRe0hz17GW9B
cjJb1rWL2E1oZd2RWZOQ7EqLOWRsP6YEGzbaD4EIrdeunuj9+ZireLHCEX4tk2Q6z2Ru0D1e9JYw
M2MUItMRWw81gU0joHDlo4Kn84QMMXFwIAQali8OUSKB18D9Av3YuiVYHLiwrTOWqxxbeTpZ9UBL
KBeOAqzUJGBuDI92/RQYbhaakEq+mhhMLHh+mAyxqlXeTb1IXjSbe4/OI5YDPFi1u9wYBV8n7Ahy
HyKI0vrz4Kb2J/ydPrG5S0/XeHEy64HXU1OcwyGwebd147rPUoZ3DJEYRtL9pj3I6BSbyaFJ4FdF
VmDhLhR2IB9Xf2Qu03qucRVUwVrtpgpLIgCldiIZpPIIVEzKBqW1alaDY/WAlEMweHzhvxGXe9Mx
7SeguNlNO5iZswfkZ/N8pat1Xs1FqgiVx7cP1URkd+RwpDFLXuOEcykUusheawgpGKpBS+kAN3e6
lDxvg2UW31Yx51dqtiEeuY2i0dETjLtGbV73n6CNNst5VQCsy0t40cD+PWyPjb/QT5bAJ5qdn5O0
G6ZJXDxaTkzMrMHJ81gOCy+xWNKdwTZjsG0vSI++CELcicrLtPPQFLiGTlBIr+g9emQqQMkJv9l1
i06ZQq8ZALqZTuASFmkO1mdwaW+eNnUrq9DjodEQXidx72Vrg2Ev5fqHc54GNzldjXGPJS9zj8zt
knkvQIIMe/rLTMcnj7oY3+5ofxuMubaoI2L/qy6S5LmfB0udF0JqyTu9pC1a+Nq4La2GvB7iHul7
5/0CzsUqcheChhqHT2lqdMn5qioDirw7eOOxW/3tUVqA0be8EvKjRfwxJpnNi0gPslsM2jmjdTst
i3OLMrd4xnVPKoMNOeIE4FWVw4P2Sx1mbcNqLaUoKC7MWtcHuL8ppexE80FcNv7guweCjreMl2ys
l+ulz1iPcmqc5Z0J7lS/rXTMhrs1yGym/dlsmfKYJHpMP1MT5yWo6ZjYWJvU1gAIvNE0t7pDMHPI
BnOyKIB9ok7T3LLiF5F1BT1WDVvrjnpC2kdBwrl76ywxBKzeMlf7+rsjz984Kn48WHOMQNWz3Rf0
pi7iLm/7+3farji3AUbmXRJV/PmSOVMWEWZUvfz6Uz4crP/4GB/DE7pGaFV83AdNXICyRFMP4jh2
UZZTWpTznSV7tk6qytxBFW23eHabbcTuUA2a3aSiWGbd/R9f5P8fdv/r1y6jsw5aT/36/Vn3Pw4j
Q/yb0D6kdwT90ZolRoVj61+QQ3xEHFvpJlkO4kmOw9y5/8H1iH87pNZxlnU58NLu/M9hF1yPa5vA
CLwN4/PHOfgfHHZ/POoK15OcqTlOM2WlMYPD4sc1aiVSa2ItW+AL9pNnifUQtA1JVpRoJ6KWVfSb
xfqjQ+DPz+ObIzrfFKt/YIi+fyYK2wfVmvJ5uma/2hkxLyxyZu3DiDWcwmrsT4LYggnviC5Kkd48
ksXismm5DWyXejmHIXM7C+KRyeAgJgDU1p5dnZDCX3/RH7t8f3xPzibcMoFI3SJk7sfrQu4rIIYc
inwmu2fVTOk5+sSAwFalfiNN//kOSBhJ3malCdDw2h8+CUUQW882c6KTq04moglO7NyX+zGHcyjn
4HfmhZ/vgPSYHli+xeqyUA7/+Msyu8yqzoYkxoHMDhkeAuQualBDabFcsuN22EMM/zf3/W9+pOdx
HdnoYDigvv7xQ8u8rHTp4q6vHWmExjbTp14rog4GyqnTGO+/vnt/uBb+02zcbh9razPM0S9CKG+6
P35ez9HWKbNChe5KiPoOt+b4gDMX9UXDa+gxpwWV7lhAxp0jWyuAWd95dyTSiFdpNmWwI7UaSSBj
eKvee20qJFInQMchv2Gdozh3vfvSGp2XdKrNZ5WJGk4IXKC7vGpQ8v36x/zdtWOBOJL16NmuuS3V
714jXUYCjEAzFs6j6R9rBrknlZ7XIzV3g1AKcdGvP+/npb9xV+nPsUAknW6ac99/nsibVpqU4qEw
MwA7TSzPEK9x6lda/aMG93abcHTRhaXVBnvQcz7cJmQVWO+xg4TTwouK+NP81PeT35nxPuIN6W3R
q2fPxIwHze9P0ut3VxDDkmGXHR9Dlx0ccxtAU8pj/9s8Oow5m4wg4CKeozpFSiWAd5wMLeae3obu
+etL+9OzhzOKpeXy8LmM/pwPlzaRXkciL+opY4wRLTDuC9u6Fhd0j1oEs7PDQS2wftN53x7oH54F
PnSD2Tr8j7ar+NDNlFM3ohMwmpBpfY50AjVUjFojdHGCb/N86OcmmXfwTLPf3N6/u/C4pNhE8e5B
yfE//F4yhTdGC783RZm+Mwn3JvGD3g+ZgvYR+zYR14FtX+VeZ18MUB4iP9+g9rE9/2b/+bsLzxrD
oMBFZ3azRWt+twKsgbCtooHdWlSZDo2sOVY5kJtUawAFSWCcI7XqfvPc/nzdkTF4W0kmzC2E1vnx
M72aMVJN94imXtmeECOtwrU3xTlSDTBhEuWI3zhInsek/s0d/5vrvmFEeZtvVrwtNPTHjyaYWqop
9Zqw8WQeBsy2L/rBSk9Iisg+z6QPRgsq7F0PQmmfeciLksGtoqGDAPrrBf/TXuLzRYKtXNka9IH7
4YvglCuqjhQ37nOX7DqIEjSjNhAufJffvLG3veLHZU5bh149n4JVFDzij7+5nNRo9wKdeVH7xakq
aTMLx1x+szn+/CmsIh4n10IXwBX+8IMWK03dYSZiW5kk7MJwzm5nQ3m/Wa4/XzYazhZ7FaY1SsOP
VVlv0YhNtuyjtpV+OKZVcZKSk76Dmv47B9HPTwbvFIFZXeIxDCgof7xsca7onDt8lNERZb6fWtc4
9EDZ9hWzbdIwB7zgJR6QPxnq/ysm8ueHgxca5sbtiMRe+HHomKnO0GRTNqGWEDwWYTgXZHLVx9Ga
lqPuaetWDU1MxtW/eTbIy/24UCSvNcptqh8T89TH89JKxApWEyD32kDKESeIqXa+soebLDNh9xSW
Jr95gFm308OcnHlO6TyOpIddNCoZuAcAfxA8Lv6I2Hrd6I6uX7dknhpedm7kiID3DOopOhSKnzen
UuJRDWgSzxI3SS9TBORk4BS2C4+VEN1zMBG5s+8Wi9YXyiV6J8JP55OUCVkZJq4QlzW5JHov694+
b50u+ZSjBCTsEjEAEWR+Sropo/6YbXNp8tt5wKzU6tH8SoasS1ViodOl9dmhxGVGE9z2q2ANOX29
rChQ+oaZAdFmPpLlXn0OILwTRtYWgDWsJhsPqAwhAnkdQbpEBMdKnLpDa7zE2Sw+U7HjCaSUUmC+
V31TDJpWspKZPJXKdIkIMad8P0J5PNXUGeII3Kh8atCLQLzJTPUtLjv/we0CuYKJS4JocqAx7ioZ
9240D2iUIjqY5svkKPsJt4dR3ig7dYgrW/RM66lBtBFO9czgqYoJatklVbbt6V4HpXb0McHsEHJa
075ROaAxq6UrtavJOLiUtbQfCIiQCzmdIz0aYr2sLBQoqpb9skwa7HAp/EskjTMyQIBUEqltAkx9
GFtDRkjZMqTTmC4WMMFyeJgg5wEKntOtO9hn7pOe6N3DmzEXZJe6HQlz0GP3XJkWOM8saTTHlxmo
WjrKJj6s0iVWJYN1luLAUO1VW9O12WHgyN2QnXyCol2vpKRrp+8nGvKakRVm+aTc2y1JtrSrvIye
NdUqYqeJTEXAZySDe20AVLWim8I/u2b9JWjbdYq6oDMAogW0HVngEDsd5PYTtJ3COdJcH2gyMiD6
0rWTSwSNHygyAxdzYrixsopgwc1fJeCWdjfVPYJS+HTeBq1pfazKPtq4g0vg2BV6/cDbm33KYSIH
dXKSDp7qQxUPABXHvtFD5JGyQZLduniHIZ8ImW+Fkj1BKtq6sUumpPsC6ictuDjdYPppNl1mU1m8
Y8hTiEAZ2X0pUWfeeKs5ALUcV4dEsaVIruyyHgr6fLY/HWh24skSQN6uW+R0D5jeUIUvvt2epRXT
B5qJ5rCrxikYDwHuoxwxoPS+TfVYX/mdn5Gd0dYIglMOaUSZdYNmlCDq7FXC7F53AfQ0L1q5P3eA
JX2XoU3pJXtyVhcF5cdoyx09x/lsYJJMH3ghz2Of5b6BhCVPzXcu/+aX6FuxRusyWe8LVEOTdvdo
9PuejnEQrXLtmj02L28ImaYbF2nvo5+Z3Dipork2GU5UaSYgH441T3wqaBp6AvDMbtx0zpHhekwG
+6rEcADnxuijil5wEtbCmJI9QkmkNrpvl2+5Iyak34bKbnrDB3HdD3rqd+STmHiy/MZ7JCYP7E1e
lF0d1Y097WWpFHnZoyLL0AJ1QT8zM+6ZBy2fqoljxMnYekkaTm112uKbuN2ebfeEWBXUruxS45Ph
tsEXvfJAYQck7Ynmes2cULLHoVxrq+AN//EGJaWfd6FmC21oihYLBHaqQCVNEyr0UCdJc5f1A9lA
TOobOs+LrY9FiZCVDgFh1bvF67xPup7YGby5LnTY6bR5ILCtgL2JY/yVYXf/3HMuJuhu1KI/i3m8
IytB4I9rCE/DrsfhT8hn0Qy3Xp3B8U9wuQwHwrzxCpS+ZEgxTbM5nqVaxdeFmzFygmUZkBwoUxM0
kNi2aislT4kmtwPIrUycL/bU+feko5j9iVjs4Zn0GlWeAchTxd6aDBdQV4PcMt3MgfvKRpEKB3lQ
l2SrYNGqV128pTINLnkq2+d0XJoXD3jvFAkYxwRKWXIqIwariFbHyVguOJGl1yaeNPLjPJzcO7Zn
AKjCQEmdGa39PBRdCh6O/vp13isH1Fqd4JbAbGZeWgN5qLuUo3xxGD2hnVAuLhNjbudU3049U+YI
ThkzKpLd4VpqgFmvMEIxNXWsm2gmhetBk8L0vKbSxIWDhrMI53Ia8DHSCevDsk/JbemrfHrkHFgw
RZeruF6BwmBKomnenMYjmt9dZjJsDfl/ke2ooJuPsHGZUVltLF5wRuTlnmks9utCebFNcijG73Dy
cUzxnFeJPPOrBq7tmhvFRgAkzVeNDfakSWGd2+GNdJowxaAIQixf62PuTdrc0yrLoBbK1GVjlyu4
CQ1B2Dix3aa4VgUWVOSjGWRR8r7jh4UejA4ZLTbkNgun/MILrGcXnkS7b2mHpGHexus3r8CjtWeF
Lnd4xBVXo+p4lWN/bRMEjY0DiKQxMTgOPdB2/uoxRRirQjkw6AFrRUstM1LhNDRYWRXymy/jAr2A
RdLkhohki7fSDoAW99Ym8jLd5rEYRDexe9l9Vq5iiojxryBtOwWwEgbwGJ+MZISH1xOm/uh4K6Rm
x0V3vHMX/J7VGBMEYIPnNOilrGytg1HWT7DlCMErysZn1pOk6XGdZPs8WoMiZTChze4yDCp3febk
R+ospi12PFovUknzzTNqnLwmxdTO1GP8Dl8Vc2rBpSoOXrc2Nx2nakLpHKcV0YQJ54gm03l1VvJI
tzyS52pYxHWczth11sLpbsrCsC+NzXjGa698kvgbb/zMILJVILxRjBFMXBpjXRyqvOMlA9nxUGCi
O8uanNm8bHKi6px6ZNaPGuGtabP1SYjURVDrThe2JK+Kfqnu0j0Dav006aWCPpxWAzIBBwUyA10X
NOYqpi8TM1fipWFPXTazZIhr5f7wZaRg+joPgbbOUrUW9zF6fvZVm9dNOJnlAk+77NVRCZk/uiKm
cxGoWh/IuID929ewI3fJyOEISRAcsghlPuaVVm4KcTTNa4T/qShDXsDLezxUFQWS5WDjy8mBpq+R
j9bd2jD2iBRW2C+q8Ywm0rNYrvJGQVfviplT68ASCmi8gku9nRk9kggaN/JeodOtd/aMbBDNdiqY
V2uLedwhr2NcAvTH4q+D7RBoiSDq3gsss2UCMdgtJNxGP1Tp1uSJdSceWbTyPm2n9pz3XIKLpZKz
EVmzX5EhSdB8EKGb9bChl02mIjn5KIBNGzH9Ic7bNiZWq0zELkih1Z6bpd+cKU2UGhQ6w9kcJrb9
aCySF6KHMp5AOAPDFm8UOz3aqekA0MWP8I1mQYvcxATJuUdNnX9T/kwOGyMuZ7OFC4sGcKWISEPg
Uu67sgxuzUEBDnE1o1qSH4W+w3FTccgmFvjBWkV+OpgjdiPt5tXTQqjGLaef4LWtzOXekv2yRmOe
oSavzYy8S27aunAQMeOnGJWUu+NFUCpcLpiLT2Gq1p901phZVMoK5F5ups61wjJFPqYf50hfpoT9
3R+T6SFDW7Hh2hdqtj4fCLy0KQRU2IjAuEHWTrnmKbs+GxukszvAg8Ur+cUUf2u/tJ9wYNgYFiFk
nLeAiZiLDqOPm80RWQC9Ot9Ktgo5wb6AehZENTj/m9yIN/Srlu0rpJKUYwgm9yyMEZlBNkpG6wyL
vgeJvtQnc+Hbe5c3SQEievFOwb1Ym897GG9mbOVstKOGHQAM2i2Yguvl2vCmcQwXm+bMJ1dYUDRi
xN8AJsfVesNswoyFuaXc4W7xELskig76XMXo3TN3KnQkEOZOEBumea/dPpv3Ho7FNpSDGp66Ti5O
aI7mhjFkM30jjFJGWF/gz7Z5sdaRL6vMAJ9vZd6B5BwykpM6Zl4hinohUQDSKGupi4HTUwzFuy4u
OCYjSamKLa4YzUDZEXyYK4xdBwmlm33AQ+3Q4SPY0pK7GYzzurXjjMU0P7lYSFATZqrBtY7vFCEL
OjM32nRKl4hF1iEEbctrtMAeVKBjoJCkN4tbGrxyTDfNGd9gEZIZnFTCqqmMN0bl3K3dKezarozS
zokzcOHSMuFC4vPI/Wo6+h28iR0p5sVZYbVQFEcOzWeqHllwMRDl22Gcp/OA+Qh8flNxWuDRdKj0
1fwc28CgwaeZ6rAq6kEGCa190EIxqMf3L1EJGO5MwpuB2wy9jLxfPA/B0tz4VkPja1jjvcVYRYei
Ys8hhBWmRGjm43zLjJydbc1c6yZpVvHWWz0lvorTfNc5VfWOBguffIol+SrXa/sk6hxLxxYHQIMr
znosx6ppq0+DrpzHoVsyMpZc3E6A7ayeuL0usCioTM2TA0p1KPYp71ziEZ3cZC6q2/UL7md3vkAS
wFxK57NzRdiSKEPToTUeltJQp2u3cLKbWfbepsFy472m5rV4v1UVJvjOLkJs+Lg6jXnpPhuLTZow
N9+6LjtrKeiBdWNUDljiotbU4px5vofTGSgkP7wO0mOgk8aK0gYNJIULG/Juspr6vhCphxatn4sX
RdjA5Yy+4di3DRk9SnXeCva4RYQmu/nTlMTGG6AqKJwLuP3inAx0rLZTNeJ5aahcL9Gusv5xAE3W
njopsGF2+y4aOWBaJ7aS+imQdalPzaXOzmAezMjkFmc58Zdu8CLtG1kSra1FewE2V/INkYbJDWtg
6XlUR044K7/EpFZaU7GXG5TLhlkgOTaDLiI7HVN2yHdKnANvRLQ2NBGN/NAHwj9N0TVh7Rdu8XXl
KRbRYgzVkUwFrnYKa/bKdkf3Pe8W9w0acXfhZ1KOpxRvnOYIMs4+29DoH+waYSvWuwpWdJvW+fVC
sUCA8aJRJtQKFGDXZw3MXDAD76rQOWlTsp+Tp6UWLq1ocEUuLoXOPKdPIfxd1yR4gQZUT4IGDhGd
zeZm5vjowePd/Flz2GQaTQJv1hIw9VRgrkxX6OP7QnbGxexmPb8qSXP2nmzkzGz4vC4p4dqX3k5z
FQnsNVeFU6zPc9/3R50txrOaK+O5pMvsh0habN7qcHad80QpEgEC3pw9Bu+2Q/SRDwu+cuIbv3Z1
jyyR539Bwtw3SRkObZX4V4RpmXc1RPNlP/pTS8uh6sxXjG0uIqpgOzI3Thrfllo3SVhaJeq7oiOW
V/ST+6h5iInv6JX7tmTTeqtc307CoHTTnNNUQl4AiSmi37y8ZBsnihMIGLjFuCBnnlMkvEAUcqao
gpMM4QRJpED86dbwFOC1sviwcIL2XJxNzugfg7rIuOJo9c4cANJW6LopnsSe5KRv0ssZYdiNq+sz
9LJixJHd5ee6qIeW3bcBIl03Jc4shakYqCoe8wAxHO23nc5zhjtl4FXhkHswUToYG1cMwlKD0V61
iBPVr/pzLHV3rTKHRrVZtMiQltIj0aFSdGtCvMgwREC/4Oem2MsRoZnDJ9jYRhp5SVE8Mv3hZJpN
feCcdTzMvGMaPDd7cwCmgDFTU0pCG+F8iQwNnRHVYQWxmr/6/TVJDOJbZjGy2bX9Au3frIf8C6EN
dcBQ3u3w0FUx2R1JsmwMHlJeihOLpt87EzT/uFLao4oLsuobr7j5qK2K5IytPYkG1ZxEyrrPYxEx
/RL7BGd6HeH9qIId21Isw8xz4xsydqlsktz21Tm9lPyCAwVSO2PgQBkq7XoIOIn8cEJ8ZXjEAHXo
PgzaIKO8n8fAKu5mflt9mAbDxWAlNYJox+Nw5PiDGybOmE57b7EhlIzm0B8CaaeXcxEngmjtXNZn
8HEFFZD0GhI9k21REk2bXMMTmh//JYg/NVFacXPpKN60o1pvwdf0V/+qY8RvXjUx8i1rEPsk3spT
nMhJdfj1SOOnhjn+H8txmDALbAL2R2ITHGodr1OjmJobLs2CoT4ahjOQukgqMSKq+C6GKPab4cYH
kc8fA20ftCfYS8+CyPaRsOWqahriKlcgUHpAEEjvJ7IUy+6kc1WORLiMzyzswIeStnCU1bN96IhN
+adjCX46k0sAmY7LyMD7MNEyhK8bJxFtuM6DfQ5316JP7YirUsz1P9JO/fl7qYsFZDh6w8xt/5u9
89iy29bW9avccfrcgzk0bmclVpJUpVKw3OGwvCXmTDA9/fmofY5dCxXWNdq34YZdHiAXiAlMzPmH
87aEKToXqD5bHM5l/q2dI83TJqK50Ax41s3ZfhASv/QiNvSFtX3rJ23B3kl6o/VI8nEQWo8F2PPH
Cu73BYTH86eQg8J1oc/Bh2NHOn9KJ4IMxxzSm3Ec07CyIsCiTpnl/7hr5NFt22bMggdj+o7Uba2S
IkLUc8Bvif/pqt1+SA03F+zikl5YCS8EAdmK5dDZdGi7mVLXaMkjCh7t1r7WXbCDaz/tcR7JbhHL
p6y6DsFReJ13oZ38rGdE48aiTo208tZ6s6XfZ5UTpkCcAxS6ub+Jkdx8ylo3xET5e4s+/6Gn07qP
cq+40PT7BXk46y1uT+Yf1zI59oErnH9BXcPX3uyJPms0JzgOxYTNzsYYvoaas/mCR96VNpuUyNwM
NfumE7c1DRodSyK/OawaNOa3NyHjpblA3R/JOJqdvik3sZy+pHXTMRcouTcfczw9D+ZITQ3J/h9i
nMa7Es7Kvl8zEPnaMF6PdldcBXYPIyTZLnBj2mCu5P1ER765XYImossTFdQPrOoS3+7Z8vcJry24
EGOj+y5r9hnFpEf+gO6SZ84wzHniYbH0/OrtGXnpKWikEmK+E+i0Fc8/EQIifeMi3gRzwfTfYTfx
2wxW+0HhIbBO+RWAtkxP2gBHQWDpouACY+U2yO22uB/X2r+03LbldLbcmDG4bOD+ELhCSFf6LcKa
u7GsYC/QW7LfW9jLnUZ2mDtSbJC3dAJ22PfoJ6Rqkgehm9l+7QXMcdPJcDTPsuqqdMz01u9n7XPt
jP4fb0+C8dJUIwUKOQ6Cno6Y4PlUm+OcmhF3IRDGzk89jdtvomk/utNa31oBmVjR49+2OvCnsar1
xDtYTtURD7PpvRsvya62Z6qmRjZ9ffu9noUEswbDFMFSD3F2YyMoPt3Mu0AsNqV2hOYaozzFNQot
/Yho7uaTB7x5/BEXmJwbS/Dvt5/7wteytyWx4TUpc/rS5sAFBF1ig0WRQxGhSOaTO0aUXCc0qg9v
P+p5GsCKAEkMes9BkpUG2vlvpLg7aiv+nPs2L+mtNoV+KIvFOsLrt47DgvLTGKfBeyTivPfOBtDH
m0i7kACZ2yqXlidKYsA6Nhjhlg2dv0QRLGTaA12B0TYjxJdyEwtseBiejpQKoPns2ljm4IaSzvxH
ow3m71Yw/4QVh9GxRsWoNbXkA7D06pigJnkP/nSd0V9o3Y15z82hgR5+mIwJYPsMFeZkoFNVI2Gq
XwKjvrBgHLCvDjS7TRpT/nDUUhe9geKIfoAtfjhx6n+MSJ2PzuBUH1cv0r4a9FfezRZ3m7e/4zNI
n08aYGwZAWBIx5LxOWjwDI1OMWVf8uTvgNQ3PYzY/AhwR//YLsGl0HghYoGhuwBJHDCEgMHOv1hF
4xWpKrPEEqw1PoJrEx8WVEMu/KoXAsFjPlFZduByGvK+AKYjzYyATmzFh32EudKyY8XpBz9vjAvp
ofHCGuQ8sfh4oAcBVUtrcB4cmx0GBbEO6YK9AQ+WO8gibjGEoX01xPTrJt2goK8TK6nZhN1UfjHS
6I5UJbo1x/bC5vN8hj2DLYfs4FfmJQvxNkUb52Isy72tGVlo45BDf7OML4Te83UDSgfgCquHbQCA
0Pl3DLCLKyxiaB8Xc/q1QrHjMHbBdFUB2X1fo920e3udPv+iPA8/BDaaTXNDtjGwtRwuHdzTvW1W
6Qnhzf5EFT46JXV/ScT9xUd5AaBwiN8sVemnodpeFO3cFHtPCIzINkTSmvvztZP62YV1+sK32kBp
QOs3WCTwOGkWc7pZXsGKGYu0PiGKaYfJaGgXnvLitwpcDkkTWBVtz/On4IKm5/PED4poLvKZnO62
oha0H2akUiI3Hy8kQC9O4JPnbX9/cpeBuK2nftfyqzqxPrY4He5AlmenZC4vwXZfepTFWcdBa8E8
caXtpAv6aNJgDe7Zq/2djQHGvh+K7hZOqn3hhvbSozjokMIHcEdhdpvlJ78qxhNrNkaaWVkz2Nfj
kCO5NGP5XuO+enh7sRvPvxh4eK4VvgP5n2uudBssnYquMf5OEP5M43vr1iBj7cy/b1CEzU5IVcJO
hSD1OTdXWtx9t5y2dP8ei6hon23s113VRj7qyVuXLh2a9gCzwrgQks8X7/aSLCoDEFvgWNvG+GRC
9IG8sYFiBY4hh8FvRNEpprx8ensunk+7b5JIuwj1k1Qj3HH+FAr2gLVHr8ADvinDJCqL67Z114Od
O+2FRz27SvowX7AtIaEm56Wicv6oOhVuARWhoDe7VvmBdor3ZfZpPS7GgHKyXngGbrL+cimLfeEn
2vTnOBeRmgBjKT0X/v662CTT+3GZsFSqYJVR2zeGKxQFbz0wQR/5+P0NS319b472eIsqWx02iJ0d
qFojbgRuEItEmiqfjBaF5n/6AQA+uy5vSHGCSrP0djEeYI0+ADjoTOhvmh7X7wQ6gnAUtUvw+Odp
UMCljPUE5p8PIOuhzGtKS7DOucZ6SPD1nlWe2qF/4NDt3ptmjoYd7ev5MOn2pYh7vpaDLWPnJGOX
1KkrnX/6DOlbqKMglKFs9p/9yVo++t3qdhd24m2xnuerZHeWwTayudehTnX+mMaJnNrPZ7Dv1Ftv
VryTsSmk7AnQzEefdGhoI46TP12jJuDugoIe+dsf84XfSV1m80Tx0Asyze3vT2IWN1aMexBL3JNL
B8cAt8Njnszx49tPeb6gkT+mGEDyhW3iL8rY06ewUXaAEoaMurc1fhyW8QFCBPbfmzTX20966fdg
GrJ5RuGnwJI5/z1Li5zBpI3gPfQgOkVNOX739KD59PZTXrhnAhiHtwBsn3qP6UnLQyDQkQqPH9SB
ci8AvPioli1RdkiRGzi6fQHn2LISahaRe5jd6c/B6f2wAd10oiIDbHDT7TOyITu8/WIvrSdW1HYB
w4WDy8P5z8+NiR4Fzbt9O7e4U4OYwveRjsbaz7TWiOjNSjSqTs1G43aCtr3w/GfTz5SwYNiV4Tjx
EaS9gc2xiwTk1V2WjflnjO3zd14flRei5vn0k1qTH1GF2LgbJJzSz9SmoudARo8AFAOmdkOShNmE
CfWuKqjqu3nuXwWZD0jGAJ52LJP1D9tIUIEFiXfUUjEcUQ/xPif0X/4zAf+fafpfxnbRed3Q7rr6
97mo0q///z+iSoH3L+4EZgCynZSdzIDv9R+iqev/i3/HZU2nMsa5vv3lf3imlvMviIcEsUcVlx19
+xPN5iH5v//l/osCJf+RtJ9vz2Iz/4mo0vma1bjpbpufJZOPApNGZ4/y3XFwEmqm67osXxPTnS8Q
q14ZXm4TZJAHlmmuoOd1bdd9nEACx59iRAl/Ppnm+/8cFv+nEuV9DcK958ez1v8+Qv56fZksGZTc
QUSO0TK7e78+UFgK9F1iZag+c54BrLKtdoguZESv/RhpW6WPjBBmjJrS3Fs+9DC0iRCuXlz/97d/
zHnG9feP2X7kk2PIC1odPOriHoXR2O8MY7LLx0nPdPduATA2h5rH2bsrl7b5+PYDX/tB24n15IGN
rzejtz1wLHAuuKkTEYk95r/4tr/9gPMd+e9ftD34yQN8+pD6ICznCOIH9UF3obeyb/IekJeD4oIJ
ZDWngQhxEcUMUknbaE96hVLQhbuXVJf7+wWI3qcvAM6lz8G/O0ek2kf0K0w/9CzjJ57x7ZTv2nhC
f18snnZXT5idHAX4Yowbtdg3y7u3p+C1OZYOgyJeyhEEN1NAWrC3uvqn50zphd/32uDSEVATqRN+
yLAXlt77Ta8xpI1GkV0o5rw2unSOFn6Wur3VOYDK0vSHjojeXYXQobhwkL0yvJz21RoA0jZxHPp6
3vjFmKCRYzXjqe08sndlV2Dv0pgoytI0XNejPmsjaNMGWxXF15d2A3OODX8pMnaDGrjbHvgUSk9t
SygdlFbOLxW8J8FjZouGfDUWxVW9eO59n/bJ8KUchktk7NfmX4r+3tfB7M+OH66I3h2X2Na63Zxy
b74wQed571+x94w8XFPHEeYShbWGgfZp6oxmRFJmwey7TRNgkG9P02uPsc5D3LLrCKyM5oXDIMzh
qkI1XsdlCOrysUlRI1ALNZka3NYjaTu2M2Fj5uunHOGdDxUX809qP0IK5CmffQPyQxCa2oysXd95
1l1sL3X7NXe4Gl2Yqte+uBTQiR+DYfFAj3WFvVxr5ap/QBGYkv/bP+KV4WXb0TpKF53JcUPhteYM
nni2v7kr9ilqw2/35CfxIAD3oNXhuuFY8AWGIi6PttDAzaoNL8WzSK1qKQDpUBwec74BYsM08/QF
oWu1B0jHex5oThvMzH5glG113RioEhy7zFune7UHSAENeh1PCQ19iqBP0i+e3/f3M92//zGifpUa
+kquJd+SkdqenAwFyrBEjg6qUFm24ovVroF+M2hIbT9g5m2512q/RYpqVL9wUdAdL2ws0MFXw2rN
wcaymXS1eH52SUMpxB3MzgsheDb2dV/CQdkBVO0unc3bsnwhNX0GwYizWC/x8gvbaEFxLYtpwN9j
Xju6N0gIlvkR9OpS/VaUvvW7AAp5kWS+RfNLD5aiHP8FyOvrxL5b+EVzk2jYlJLZ5yDdjv4wZTYW
GgNuc/s0oSF/wgMFcLVrT1b9iNCAK9QmWO6hLZGreX6uRWHpaeJgpZOHGnhhXQgmiUr/1+nyC4Dx
ZDdAEntOW7MNQkvf6HerEY3D0aGvW1w1YB2WDzHCFT8BOU/llb1i2vV+tiyzeke73M9+83PTuSTc
8sq2Z0gbh19RW64n/HQbRFoR8F+DH808A3RTioRfVfEnP7ToQJwtc+aFndZMYTwYQIBjy4//rTa8
tGkIo3Mho8Z2GDez/83hKH2PUnaptmf/qmE8efnWiqtM07wgdECZZJsdFsU7kaK/dmGVvRJlv/qQ
Tx7Qp+3imHPnh8MyRea1b3ed/n3G0AR1IngkEIpTgcGHubpN/Cfii72p+FnM89PImqqCRdS5oetH
FCwbSntYKUIkVzwufi38J79sRSa/FW7nHUXrGCAyYQ1DOPtnJd6/w0faJICT6xUuj2vYi3jA2cDL
NhZ5prZ7yz7TSCYk2szREGYoMOzNwcgO0YJsldKSlZUkuPVAUkhr/Ny4N+70xPhaxWi0qg0uRbPh
NjjAFPEaxt4yvIPtqpML4Ir2z5qcf0287HKbZAK5225ZUR0ug2uwOjBNAJaGam8vRbPVjE4D0WEN
h8i095NFHbCHJKM4N9sO+GRJ+hUSSqPHZwU0kqDgK0aqjAhdqr27dT56pmudPkX9GrZGWpz6oKKt
BIrgQvFmm4EXTkVditcqcrAEM7QJuW/nB9fOfDzZQ95U4TB5ruIvkLJ4a/TGKsODLLQI3I/BUGdH
Y2Ofqs2PFLJDRSoETWkKa9tx8f90xCFDrlLp3Skrn8++AVY88tdM4Cdb2LdpUXrvmrlQenWkq84H
56CO8tywhhC6bYQssGP2e9Re8+SgMjW0yc7HdyIEULSVMk9TpfNNjnjlncDiVimoQAucj059VIMo
mw2nTsRT/2ihHVF8cDofWpza60tRmxsQ9OPRnEkJxbrPG+fbAobrwsJ/OT0xZUyKA4kahmM04kWU
GDurF+jAB4FQfHUpaJFhA2OW+SMzr33rTPK7Kpgjxc9qnk983qxYGffu/7w6rnW47Y6u6qvL0er4
kfATYzwGSAnvzG30Xn1ipGjN9bGJ6M+MxxkPL0yIcoEINRZsSivGl6I1sR0fY1ud0W3zR5vaxSlO
Y7XKlulL0ZojA+OnMYOjLlSGhRfgNZq7s1JuYPpSrM6D5UXFko/A+LA9AzxiInCN85/axEixCrXR
rGoLoaRqRIoBffkfIlv/Gcbjf8/uZ0jSfu3g8iWTOJZ5Yu/wJv+mjb2p+EmlwxUfpc5aMGw9Is5T
QfdO/+jFeomn8somIGudtX0AFTEV4pi5AUjybFNN6UxP8dWlOPUwJIpTLeDV8Tx819MeuY8Qv/lH
NI2/Z12K01kAbsMlRoSrgdAS/EvgdwcNBZRecc1IoWq2c1AKCNHhYpfIa2rIGIQN1hx/Ki1JGb8B
qNHsakANYRz1xU2Q9cahh56olAw/A3uLLmqseHFECJ3tdyMzH3rbelB7cTlS+yUrl0UbwjTR3rM9
fltMLBrUxpbiNEjT0jMqb6BjjVuHSJxPdY61pdrg0nmKfozWBb4QoZYiDV5k3p1ntrrim0txSvt2
avrZ145VMcMzNL6aTnmr9t7W+XnnpziqcF4vIcP2CHqZPYTapbdita13s/V5mr+PsSOS3O6Q8EWV
7Td7YB9AenU11DINWapOtDh7FlEtQtRb1gNyGt+TtIkUp10K0shPWw83OIEMT7fsy7Lh1fNLnddX
tkdXOk5xyLHTRiuHEN+d4J3fx8a7Qouar0qfVSbYmIM5dEOXshwTaDzQpH7z/FTtk8pQn9WugyzC
bBOS1QjtxJ+/Fa1/r/beUozakz1PqcXYWtZ/ssXyzrH7CzKDr024FKE1PsDxYMXDUY809IYzJGNW
XI/V3luKUAOfEswTzc04NfhQLt435EIKta3lGcUyIU9HlkGERVI9gMs7RWWi+NpSdNrNtFgzBfxj
vY5X3WTe2o7aCepKJ2izOINbN9zt3DK+w6kvBJmu1GY1XSks02LAiUfw0k35eR3FPvO+KH1ERwrJ
Isg6nBj5iHaSf+/m4MFf/xnx7a+EwpHyW9GO+QymdAiXPjM+rctghpmw+oPai0unplVFc5WlAYaT
OPUhwZFfBVHwm9rYUkSiK9TDW9G144bF3Wm6+4cNFk1th3WkmGRhty3A+wGfI3eG+g6cFEH0US1w
HCko/X70BtsZNaQsHrv6sAlZqM2JdGgmcYJKVrKgG+AD5pisvtkZrftJbXApJif6XctSRf3RSJqr
CXkhaPLZoLhSpLDshNBziOE9YoTOvSWaP1N76RRnRYpLoGSL3vpBf+xK695h7FmMimPLoC5jSoF1
zgZlY9PS74QfZzetPV/i0m0L4nmhzpQhXagnwfvC0u3YOoi9rXr2uXATtQTLlmJzDgTaQwGRP1sL
uFW8m9z6YJIBpWopkC0FaDOVNk5SxFBsN39o0/iV5sNnpaW4+VScJW8QPjrXYl6EiJ0DvqnpDosK
Ty2P2Hwdn47eJaNHPXrmxef5XtT6zTy2ihEqc6+yEmy5hxZg6OfWuwLA4dGHP6E441KE4rkINlJg
S6E3xYOtQUTpErUkRQbYdo5WLbFV9iG8aRNlHqPbG3b2U+1zSgG60FHo/XLoQTO43+J+xrvKeVQa
WgZWzd0QIeeldeECt3tX1F57qspMDYYBMeR8pdTOhMUuWKGQFtJ6QN7vvWfho6X26lKAIo7X5wn6
XCHKioiX9AJdHm3Ul49qw0vhOWno5La24IuOy797Mri597+rDS2F58DBkzRu3Ye5G3+cm+ZaL0u1
dSgDqWAs525W2F24jm1yRBHUPCDp+Kfae0vHZ7raiP3NeR8GCer79vK+9C+lndtPf2EnlyFT+N3h
LNrgsp6UoyMQV3Ozd63boJWVmWLZq72/dIgi+IZebO10YZFavyOv81VrcrXD35JCdAbxiHd7hIy8
OfZXKE0ZO2NEHlfpxWW0VGwiBNxZJi9uG1/LEUtvW2u+qI0txWgyt03e6UkfojNgT8fVgnq/q9A8
ztVSF1OKUzuJY7zBkLdZZ+0hLc1Paat4FzelGC1SNOpM2IphtAQPeOJ9iCxXrQ1lSjFa+EtUtuPS
IUNXmqHmm5jPxVOqhPR9xiIyvRGyWcpKjHQEFpeuDRH1V0Onmb84/09ar+WMQcbcJ11YIVq+00fv
1E6xYnVYxkKhpod3bsCUsz3ejot5i2CQWgzJKKhgiguRtXEXYlpZ7RDTvEXqXrFvJtOfA1aJDhuw
C416vLeM9q7TB7X3ltFLXUp3Au/MNuxd/yt6Xw9F3qpd4mTkUjTbZR7jOxe6zMwuAIS+a5fSV9sP
ZTTSYGWtltVBS98G9RmEDh+EFnxW2lZkKJKOxiTae3obxqlVYhJIoeII69FVnBgpPLMsAJWWLcQN
3s17X7juxyLVV8Uvap/nLXiVIjXoW224Bp25N3r7PSepYvdchiEJrfJrZ65ZLnVg6zl77ZLjK+wH
Y65Ww5H1c8AC60GMXnUYxwk6kRXFszCK7FaxjyDDjZZcCL8royb0tR7dqBFJ+J8iwJxILbP7xdB4
soEZJbw7LFMResAe4lDGCPMxQ85JaWXKgCPPm2cfvboG8UDX3OsuIHaL26/au8uAo6EAgddbVRP2
thcPO2M18z/yZa5ixfGl03ROO7ebZuamxoUUZnr5eS4uKXJsy/uFJEzGGxVYpmMcKpj3ym+ull7v
T1NRJ1dq8y6F7GiN1tJgExsiWLh+1esovkIJE21zteGlmLXYJ6E28llxIW77kyd8y96ht+22ig+Q
sl+acTlur7il11Y/XXf4nSRtoViblyFHXl6aYIy7JvTs4TGN+wf83R/VJkbKemO84tEwjdvQq4Lf
qxrNs8S2L2FrX1syUt6L6LjnI+jahFaX+b+jdTRfiby8pIfx8uiGDDQadCR3EeasQyI12LlAX3ba
gu6sysTAqTzf5bG+pUePZXrojIvYOUZzk1eXUEy/iM3PYwnBi/PB23QGXudjPz+6eRzt6BZnbDZe
iksCWr1xflU2y/QosFK8tnpLc0Moua3zCYqb197bgdN3jwEuzFc5fcn6Kssr2915RUoxPp5bX592
K+K73ecJBSax15e2yv+ocf/FJJzE0jwYDrX2zXUY5x3cDYsFd29zwLqk1fwsxCg9sa8jtPERsdep
JvymgexFA8PKeu9god0u8ARPh/UUtwH26Hph4odcmua8osNVWtXvM1Jn0f1gu1r2fRM+bUN/RRg5
7GZ+76HBmeiY6aPj77HnMfK9u3ixuIqNOg7uXL+CF6a3q/mIi9W0Qw6tu27SvltDvQ785TSVxYha
b2fHznH0JpsSdpGM6I0WaMKRzyJdvPe71PLwlUo743aqoiy4LixjsMOV2Z72Dmbt1+uqle9zzA7K
EARo5u2yqIvWR7zlEZRTW0HS/aOcbeHmwqpDDEHwRSu1nRlbgdJ+A+v3fAVZdrSQSGI3l7jlj8jO
H/H5VXxvaa8c6cTMBa7zoSOisA+Km8i55M31WshKu6QzgkwxqCCFwAZn5MzxAMGQ6ZKY0Wujm+dz
0umx5eY07cLYzDKUm9ufbtZ9UvuY0j6ZQW8dK0+vQ6zCm/ewwdKr2hpKpdPP+OVk9iSnSdwUFzLT
7cO4y+07m/wV5L8Yvim9u4zxwn4cPdJmrMPcj8WXzm9XivkVfH614aWdsq3SAZpIUIcBReWdY2Z3
yRqrMc0wQT7/pjohjLNtU4dL3UTlocZpLPwlgKR0y0F+4nx8o0qNVbNYkS6K+vPR7HHI2nmak/8z
LYf/7REi53f+gKFsp0hDqzWkUfVzauwbR/uH7qp/jy1FaiM2x88FsRoMQMCRDb2H/5MVZOZPtS8r
hevotCv6F2iqFW2w+juvbi167IiUqmExDNk2dGqqwtDnmARBN+yd8LCRS9NUMUGQ5QsbD8n7NeYI
p0fT7UGUYUWlTXqoNjlScjPpUKWdtKph1RbFjWuNSKKjGe2q4ftRLT5fOH1W4YtUY1PlVMK7SSpL
/5077aJUCn4m4eehFbaWPfkqpawZD6xIhB6SUwelufGkqDWtQgTpdjplaRnv+wmTEjHgIKQ2uhyz
HTroM/fkUFsq60cC2vzHWopSDflpyCrOeE1XWZLlTYg856hd5wH6lHo0Tc6F3uErWgL4Vp9/Wbit
UeQWfhWuhWF1n5o8xR4z8iqzOUx9rX2CcPZe04IiO5DF5QGWIFxGT4nmOLXi15cCG1Kwq4uM/HNa
2sTfa2WGAEWZVE1xUvtE0lGM7fTKnWXbmSJkBG/LNIZ3trTY0ant2zJEDB/ADnqtWYXoQaWbGUQ2
YR6f26NigiVrErn9WnaVyQMWgWNTsoqvoPf/VJodGSVWDPjyBWKtwqarMBeJrZ/rgK2f2uDScRy3
q9H3uVeGo26fEFy7Mc1eqextyBixUkOeDHcmqC722O9RxafVMK0f1d5biuohKbrYmMYqjETn4wFp
xrvSSdXIj4Ys7D15KX4lfNEw7WbtO75z1p+dxnGj9u5SRPeZXdV2ZZQhudZ7b1xvUQm9oOWyDfHC
VVHGicUzfUa3q6uwn83kBpNXf4d94qR2iMkCj1PuppiTW2Vo5T5mEJmPF0TiiSpRC1MZMGYHc225
lV6GHuY9+zbwr3LbWBRXunQCdw1Sfuj4VmFgJ9Nd35V4qOJ59vD2N90StBcmXsaNBVO+jJPB+V6s
Nk6tg97HwbHQjbo+utzqKrUcS8aQ+YsbIeQb16EurKHB1HPIttDSg1rtLHaks7jU0r4dUTsG2Gk+
ikH/GBuR2rJ3pJBFyWLw9Y53p7rmHNKOUv4qjErt88owsorFqOWgAlEU76KP46I1j1XiqLGZuESc
H8JFWhkoqvfFtgf7Dw3+9eGQOr7ipEsHbEN1QceirKAZTlWibv0HzY5TxYkxz19dLHg6iyUtQAgg
4bSHfNh+W4ugHhXHl+66CNJEUTN0Rbh23ndqR+9KL/n6dlC9spvJKmH2qNOthiEIabWOsl3bi/EH
ts9qzU1DBpSlXN+qJNqmvfEjCo69f126jlBb7jKgrDZxN147Xj6KE8pOBlaHSKoonlAypCxwV29B
1jALjWnA4gLn2bnaZ1WVjUrILBTJz5eNP05RQ2ZbhHiZLQc/1vX7Gj7fR6UvK6PKFjelwjW12iE2
4rm+ydDtR1S0ccSFt7de2Y9lYJmLOcnsuoKl4wqn/NAaRiWuUOBtuxMXMWGeUPx1+0PrFHN9py3c
Cu5QHG3LbwiF2ifhmuu1Z2vY7wVrJFBXwHMp/1BWzmzuy7Zd0j2G1hi11tGSilPVcObuhZPNf1ql
bd/i7zvcLGkynqxITAyBBkay08vUXj8lBvyWh3zTqfhUpX7TH7iw2St/7SasOUF+vs+aRMP7HKfg
9J1lRvWolkjKgDhwjTg9Qkg+xpGRvR+DPLgzU7TD1TYC2Z6i1nKntvUxD80Z81azfQiM+F5tuUh7
DHfNpcT5MQ8t3LZ3hWlfm3V/SUhjW9EvHN22lBgIoZUxGp15iFWbhTdXvxbTIVhAPRwmbgjxtRu4
RaJWXZNBckYbOK49OnmoNZp7tBE4Pq1NEX9WmicZJJcskeCOaOXhWNvYv0fr1yEzL83TKyEluyIZ
epxiAy3y0C1E+giq2v7gJ/H8x5wZ2oXK5muPkDYdPQq82GzwuO5nCx+kZGi7Nt2NHcX263SC0Xbh
Uv3KJ/+1azypoAJPiMWIfdgxToc8PwlnNkCHacUxLVff3IPoVqwqySC6OKF2gh8qk1aZGkA39ysb
keIBJot+awiOUAiosHqjHTdY02mwjAsb9Gtfwjzf/j0LLOcKB/eQx603XAdF75xqP6Dv78ZjoSuh
C4xNZvQp/NdhbDdNPQ2ZDoQE4brHvwWtp0ZtNWQgXb8EbZouXRZ6njOcwFz7uyjBFkIp1mQg3Yhb
b2wJI8G30LdPzbiUBz9I1e5xso+T7jZGUXgFVvNjeqNH1s6uXbU5lzF0i6UXfT0w9LraxyhoT2Vq
qt0PZQzdgupa2gd5dMhT89ZztNvWVaziyRg6YIU6PlxpdGiyqb3J+n4INcd6VPuUUnYfYQ80LpbG
Ysey+tg0nb1bcLA8qY0uZfd6gC6zo2tp6KV9cwvq9WsbL2risM9En2PXi7XRFGlYLGZxEsFQXelt
oQZFxd7gPD61ZeYqVHZpmGb4kDaJf6d5XX9Umxfp3J3x1RW9VQeHobTT+WSa0+emy3PFoqIMpUtq
DIkLu9pMzVp6t3WYdbXaIS5D6ZZknuMyJpEqBpHuKlHp+7VwLuy8r1x6ZCTdCDp/heFHEPUYxYIa
2zcuisJKcy5D6VZEevpxaFJYS+Wyr+KmbnGLrgI1QJphbMfJk4M1wGDa9nIngGhVr+bOL6Lutp5z
DAvU3l+KVOFif+a1VnAosVaY8wdQABdmRtI3/6s9JmPpMDCl01phFm0sGGff6mnpQDCKEQ79hFJS
HaYYZ1k7rx1L5+hSXZv27ZA7I3KcjbucWryK2yO+x7H5R+k55hhGvpV6ahV4GYU3a62B7gbWJshm
DvF1aum+OCZ93lcHtXmVAr1K08HFmsY7zF3iskEtGf5XieMa1p9qD5CCvRtysY5RI46iTppj6dvT
oQlstUqzDMMjZXOsxirF0dh0vyanhalte0r4akNG4TXeaPfRwOCjQLu56JHxrwtTDeNnyOYydiJg
w4tKHM1s8xvNjWxHReK70qTLILw6x6RAt6LhOJpJufM1DQLXbOtq55ouxXoM1hTvD2s41iBrMHLu
4veFZw1f1N5dinR7ahrLwKDsqAV0Pex8jY/p4ihOjHQkp91mm14XwxGNSvO+Kuf8u6uvnloaJAPw
VieZ2kGM/bGq3GKPcjWKMDbO22oTI4VqEQwW3rdOf0y9uTs50YC+uIb/kdroUpxak2mtRT70R2sq
8a/whk/Qq2elwXUZgyemFsksb+mPi2esu1zPu72Xq+UqeNqdHz1OLlzNapn1tUSuZRqWn3qXqHEJ
cSM7H1xbcaSJCkscY9gzh2BKsL8woXKqTPoz+8YVGkSUjiRWXmN+70vrsUxMNXo11lDnb56UlJTr
xhbHVO/03dyY0TGKgNG9/ebbKM9rJ9glno9eGHlr5rXln3CJdcb7RJRpeVpcs+hOdtdwCr79mG24
lx4jxWs0WpFtZPwIx/S1w2g68b6aMYVUG908/xE4uXvD4DJ6HFfpwQcGtg/q5d9qg0vhmmdsB+AZ
u2MzN8s+Ldvs0JeR0sGny0iwoMExsnSc7jjiMngqE9/cIWC8Kp18uowEW0rLdddu6o5DshYno88/
r0bmqH1SWe1rTUp7ran1HBs/8fZlgQ8TkFQ12L8uA8Eqb/EGz4+ao1Zq3T5bm2pnNYuacpMuw8Ai
2y46I3ObYzq0CZa2eAb6yOQflFaMjAETxkLJuYv9E5a966dVb+YvmV5d0q1/JZT87b8/ydCxAp8M
AVj56HQGfJQt4WhM41KN8LXRpUC1DYNy9RIEJ1ujdD5qf9ZF9UltWqQozbmdRvhneCd0vqJiN66g
E4dk7n9TG16KU4x6rXrVu+DkNGUFADeb3eTONYrKV4tV2R6q6X1BFt8Ep6A3dllg3hS6Wiamy+Av
hLjaYTEZurQ5/jY8RKUGSNRl81bMINIo8drgtG7SR/lk2Hs78Se1nVdGfmV6kQzrUtsHVLiuqq65
1101NUHd20q/T9a57gAqssrSPrjAH7JKu7Or9EFpqTyDfCEjlHRWZR9MV5RGaDcFvOtkKsVntfGl
EK0ao80KUXsnuzZmJNTt3r7ZqHqX9AS3pOWF01S2K0+1vLH9KXJPZaP1V0M0juX73tPj+AhP1Yuu
43KdknfDGv0/XK5/9WxfeqgUvt5iRtV/M/dt3W3jXJZ/pVa9sxoESBCY1fU9kJQsydfEjpP4hctx
HN5JEAAJgr9+tvLVTFe8uirT9TSr6iW2JVESAZyzz74szdShbV3dsGZhV3dU7doWq67bV8XaIgJ6
7BFXkyIhGGf72ng9JMexU7zq92ismxa51Vu7+GNV+KB4ZsyBdjcQUFrblDV+cy5FkaOmq5aHQl0v
yGgM+XENomRqU711iKdLCZM1K1NtE4VCaOT46lJksY3ls9JVP4dp1CZ1f2RbC7vn3KOhT8rcT4vT
WetZs97DQs4tdRq3iPiBzbevVzMgd30OeJRKD2v49hCqlsP6vgdmafsUuoJuxgWaZBw+KNqjkWmS
RnzrVY8f63mKlpyD7svSGZ8QcicXR+uLzc8rUpdagsTb5xGgbTKnq0ZorUtjwcvq81BHrXzpyxlB
PxBybqPuU7h9Nf7TmaR3UFvv13SAaZTJnKtN2OYJhJPFbsPIhu4CWqwmKwTuNJkt3Pm4z+myxeQy
FAuX+zqetx66sGn0B6QEDFnC1cKvGzLXIic1cyyrEj6hChO9yEUPA9x0nUo+IZzeNWNV5lai308y
ICRrOeLKpkEnqaA8gW5kqS+KKEHZiL2E9/MJ39ZY1akWqOxSGQZdn8/9QJ8mi6h057c1eZnrzbO9
0mPc3mwIv+SP1YT0yBtmC8autqISc5l3GzQq0V66OYQjwsaTubuGQkPg+1J1rXBxJdlkOe8JXI1R
jfVk3NqD52x1XybRI/AyGxeAwccECiT5EK7JanzWDRGSxEoRnG0gu7kbXAAVywbSFhx0knmZdx7f
5TgeaQwgjR55O4gqbXkr97ythmzkq+s10BQfmOVcWS7mksym3TmNPeoGebJz87CutBwEboeRzvsG
iZRrNpZVROESW/kuR19Tic/CsmG8lOuGxq+Kybzq1CkLMD9FwndCUUFZyxjLzvmwzbuwFZrvYbDS
rpcDdSFQbWLhrbZhzGyXEtot4g23YHJymKyRbv5CuwCaGb0kkbpP4j4UeVWYuPmC3kd0WDR9NC65
aeLR3LQzKfkD6FlTv298ApmQRKZ2fNrigLZXYeXa7Ws9dOMc5ZEOxuhmwqKtdoOqPD0qhF5OH6ug
R4Ajtre25HGa9AiwvSHWtuGXqCkK4dOilH154dyyxCei62j81Dju4wye9wRq9NIhQR3WzjHvXgrr
yrZM26kVX2LGJ/UR6vKtyjBdwtkFncfor8HqMwIPHoPoZWz0sh17qrx/aDcShpmqsJJemgi3+aFE
lO+NlaTcEzqJ5lboOeE7ImpVvZ8Q0bndOQg8aIBJNHwDRH52IuZH4+wwfEOoeVddNnxi/mIcm664
mBA2rS/nSSY0ayKEK34WnEbya+ja4gYS8uCEMdL2AmlLnzYuLvMSBkFBvtabcCdkSCzbAeZB7FMn
60jmqoPS8V3iq264CcuiDo8OWbl+F0xVsx6k14RfJAgBJh8JL9rifTXJUmXK2wCeiA2RBiKanpvl
tGwm1teGbJYcmeKq+4DgjmK8nREzXO1J1Y5Jbtdmwd7pYqGrPfjTob6e5MJfOngCDFkByNDdVivR
2EqqcXU7Ho9WlznBtGq5bBsYHO+LclaQ1wTJUj5Uwsjo2CuleIpMe82/VJVsVFYOprVNKoYQifeK
Rmw9mq43NreOkiC3ZqDndMnNqc/MSlxBHpMyhJ3hiquog9LotFkDM+yGsyVPCkO7rb2ZHIRpu1hp
90SJdxzxauUAX05EQfBrlEvla4ElnGRNV1HEJvcuHj/6CSH2MDjqe1iepazdtvroLFSyDx75dLpI
q8kmSB8ON+XGMW0sjmmXAvFezEsbWlu+X6pNXiKHQ+NUaGFZI993eKrzt6nsrHex5Bh37gZH+ziF
AHSILzoZyna3LCXrPDIzrdgu3WpKQBerHFt5IIVHoQg5W1UdDaLWgnTTdR3c87jVNK8iPge5IUso
88RvW/OoycaaAwKrnbyY+zEo8snRwl8xJObckdA09T3gI+rbtO46K/ewji/tSbZoY248cDGxj9oa
h54tingC2Tuq1qu+JE2bjZsObRYhFzeAeEGbonaQ0G0mfG9J20ORMUTW3tUrsm4PI+bGzc0Iu7t6
ShcfIUUH5uLp5LQMj8jiNfY2NlMwPNN6Fd0V75jBjTZUfVd9ZZ3YcDv08G0zu7EU9bLHO1ubXdy3
CARGRnpVnExZN+wIJS3vrmdNkfK1w57U8RzhTKx43eCXDGNzUzXxwYx1icxupI7VuFEEzJROVWO9
OqimZyAOUxCJyc4oRB+mi/UDvR8CKU5L38lHQVsAvrBJj4sHxJh2wTdQ7e/PpNcDrFSo31uvk3vQ
P9dvo5mIy8MAB2C2NEP7TUFc89hDhhEfENCLW3iRU+sPoRs+tjpqctgh1+/R1cAjaSMBAgk7vfVJ
JlfE9eY9QWDDzaLWJVMGxdpdSzE23Jc2oLlr6pzC1fMdT4bFXXcb9VFe142J73s5iWBfjYHKqnWk
KdIkCG6DHkHaZI4386QbirZMNDBSySx6wevGQvd5V0VwU8xBcyouHX5wvZVdmdeonYAt0BY5z02k
/adW69JmPaRt/gqWgOy50npNo4ZfV31LjosxAbuAzlax4wQG1kEmIrrfwh5mMJXEqn8gIdZiKmmw
4H7o4oxSnPtENvWQY9cx080WzGK3CDlkMymuVBP0H+DZu9wmM7b4PO56ltfT+LKRakp9X9RPyFZp
riLn4XbuDEYih5ZrH6HisOvoc6JjZj9OYQn5KAqtLYZ9oYXjILz6WtwH6eiC6IEiK4bmtVPh8CIW
hv0+gHbvUjUGlPUGpOHyUjK7Lt/Ar7F1KjFl3XIS0CW+FInd1q/J0Lt9uVhQl9MKBv23YrIIyJ3W
oFLvqg6b4RMb+yLVJlAIJu5bP8NRpSijbkxbnajytNHQ6hycIztfOMP7a9ejGPw22OSOIXo+zIcm
LHt8VBUk9Z0MpuKOKlWsexAjh+E9OGu2uYd5Ar+qSF0sF/3kvb9J4N6gcr1iMH+MYJWzpP1MHU3Z
Ok3Vp3nQJXmqK7bcNoxOd0rrrUodLNjNgiHEtvKXMayn8N4ikDH4xDAKCz5GHDspbJusjaGijToe
+yyp9UKzUiGB9lTVm86maU6Ad/N5LrJki5e9sHPTXKA52dS1AyfmTuKwTTTitXtQrcr4hsp+yHyC
xERdgJaH/XtOg2YuQD+u5ozqLdmtXNZH39dZ4YbPPeLL0mSt3dGBR4fI9Y9g4/nMszHKaBW1HOYm
DnEJepQdji8IukRTEJi0zT4vu0ihsjcKuYOLDK8Q/Rr4vNIVOcQO/FtfYCgaDdzuQuh+s67TU1qz
GMYRmg8fUPU+8Ta+nUMEM4QWSzTyZyZ2T1fUn/xTWcvrhUlkl4dYGWFILqq2W4ZsaxpMjwIS3Ye9
m47IGGt1GjYdu2gjJbMZEtc7QzpxCppk0BmS3W/QZ9jlgnZJzBd8Z6SfblQ1VZCvh7CC3SvZdOM1
65ULcFbAYeFS8pLlzTjZdR+HdbTchgPRMHTG4F4+RGJw1X7pEL10N9GKfRIGsUG5iQpgS6IOLL/x
gyqSPdGNo7cYaLLhvbF8u42jrgsvVDeOwZqaM3wxRNhxobgAB1JcLKFCb7INpbwssGWqNRNRVN55
MKuCbOVYve/N5iYI7qGrpi6DTWbRZokMa3XbGmCY+PDKbtoxD912t4cEMtyJgg1DrklBVRbWVRde
R7M6JwVzcy6uBai7VZlJscQ07+eJhDOeBJrxobfJrhEdrLnSrYc09kFBQckeS8PHKz3MKOuzqmwC
5H/DehC3rliXNHEcmwSd4a1xKLlTKCqTlaAXLC0mufAJ0A4ZSywK7LHGxZB384iFmdGYT3nrq3m4
QIq89Z9jot2yp0nbhcjA0TDXC6OaidwnXfUil7hMDQu3/Szm9dMwFBVFyxMXjbmZwdbDjqdR0tcn
ViuH2X/hb4U/B+9uemOXRoiW7ASSk5BM36PUzfUWsfjRdUtQHls+xPZh7opweT/oOcwwm5vok+8K
t2TxWge5aqsPcp3ndFHBq2+h4hox6Un12lSHyioYu0TQ9aPYY9m2WanSBA35BNpve281oQfaUnex
jrPcuT5hly2T8mOHgipbffOlhJH1bQhI664KKS8RU2DvY7ecxhEnw0m40n8NVRM+TkMsqgOtK8gL
tsZs8noKqL4jDv7DsL+Pr+EcOqeCe7iozGS7QNkyPZaAnPTdEigQzO2aZHMAykURxI9CDCb1o7jG
GBIeA8jcZTo1pLzEFrccvRb0A3b3ctfShrdp368W3BuEndDYBVnpkACRt1g6+Hxmhz2jqA9IlS93
uDEQGMZLf9q4+CpEad9FNIpOnLS44Vins5rwd12s+w/h1q23gqvmXUmUAZFq7tp2SldSS2fSEv2b
33uEL/oDX2j5yMNVnWzjhcybYeJZv83buh90E588CLnRBxeI5L7sHEPQALVDEhyKPllclxZYKwLG
D74iX2tbePshjjn36VL3qwA5OVycz+uzw8Wx8+sGIyChQ6+QFT1NBnfZWrOxyUu+hMFpCSP4C0Ao
7chJV2Ehb0ywGrtf4FxBHjfeUZ5JHy32co5UXD6hF+snhGbQgB5UreroqlmXDvHF5bBgaw2VFo9s
7hS5ndjM1A7GI36AyYbh1XEMFtl9DrAyEcIW+zquc2KayqZzXKO5knZO6kx3qLpdWrCAsS71sZ/r
l1XEbLpa1nHZviBmzaHAr6yIcXp3WMixShtI4JodfKEKeqFFVzfv1hBo1m4cItbvbYKNL0ePXibH
6Uwo3U1JT9ktZGJNfAlGOAvzUK6xPIYQAq7fapyi/e1srFAk87JcqpOZDCM8hUWOQP23NbTz7wD2
JBS4DkjI26UxncFOVA0JaijVY+nft4Bf3Oc2buUxGjH0ZaZ3yefQsDZ46kEZAPCzjjEyRDFWqTLc
Haj802JeWiTA6HnNl77U4iOHS4V9FK4i4pMxk6RNHidTgGKlGOJguedua9YyDShNGKqcQveZLFhH
b8wmVv8tgoFF91XX0GfuRIMgzve+q1YJC4141HdILY/bdTcs8Cu+kHVAxzuO9Yk9mDB9LhAQj5QA
/q4GCPUPDSOVO7C2akmfR5te9Zh2nPMSwQYjOmq0L82UeRSpKKxR91j3rrEoEd2FbMtWP3YmGJf9
2ARWHo2Rc4xvbJNO5xPt1uWplTHUdbxqpXmyrp2WvSpJH2SyncPLeioLnk2gdtgr3zRRia8kqSFv
NZgbZVotEzqsicMg6XHeIikg+Z+Kq7Gk04UrVvF+YtRbk9p429St77ou1Ui7TSFzLGeGxDzRjHvv
BMqXEgHB83FjBpBDJeckNdahfk7tbJ15l4Quqb4tCOsRu60lpMq5g53XmJYGqSmHjffxF4/ox7pJ
2RjI4oSA8YhHmem2JkBz5UlwsW64gy8SGofJyeJkaZ7lVle5H2B8cjtSo3d1MG0zWAJBERzRrDGb
ESDj2BWFnYoMhmHsA1ssGJWLq0p1lNX5eMKnZUP4FY9jneEMVP1jjKEU2TdVNdhcBXHtdssKaQ5g
jACK0S2pwvpGNI4AAqp9ewNlw3zsipoPWJHFfBoJoLtrSUtLj6i3uyfRVKO7GVpnTnZKhq7Khfdr
FsfYOAAulsUTjFzQjJQ9dtO60e21tURCHAFnHXfsElFlavNI2oGeiRzqRLPuerLMdNe6mM3lrNTY
PFO9inY3ilY/AEZhuz5gqMJwPVwc/ZZEOuvWyD3GsNd51bCCJ2kFQ5kaNzEKnbRzSb9nyFGfswm9
6pgJjOoXhD2KFfMK7JsG5ahes24GBpLBNkquGTRcvkzDCjfv5FvaZQrUL5DO4ZhDr0c5WACGNthk
f0rcElefVrdM29UW4bD7AOOakV71vJ5rk1m2qPpyFCCGwRRwXXPCm3FGGHp0SxHKmS9jsjZwQigQ
Pj2gqEjehRUDHFMY9PkpR5jjaWuKYAVhduq2vMUQHVVCYSGLeykGhM0caQsIMS3gNiFeRwtYDUcZ
GheETa4EHIrNYnu7DoQc7T3GbVRfORgZoO51CEG9iWb4S2VCaOVue0xDv0QbOtunoYxt9bEaS6jl
WqtUByJgHz30VKK7Qf4wmoAWISnAgBAGib1vUR+rGqgHMGazb83swxR7xFrU6QYsOs7bhFdVd+ld
AuAkhcAsfNJGDSwbAa0st16Vm3tH1BQkn1wxDfPtvNSyPolKoqXZ9XPR1selrNawwn5L42+tQ037
1PrS9ctukwo22e04bR8wOejBflsAMfVruuKI14e1MQ4rm06PlFVsjyFPeAl3BRwkIobHeTo4Picf
sB5ct5OVrdC0iHBYr5yYh/az64HGpOhh5+g6DCgfXlUjZZu3Y6HpQ0C3frnxRDTLTTEi4u2dAKRK
vwNJ840yjA3f4sHI5LCGZUeyKIJT9hUOshKHdbnG1OUFT1ahMoRkgfebbSHYL/cLbI3IicOiiVzi
xkra08xZpJDZR9bhWioArClXzMHoXFX6lcSsrm7oVgwgFBWkHQ5wnA/oHQSPCR8zxDdtDoObwas9
ghed3oOipvoM45B4/jK43gRINtysOAYdIJBPpOsnNBAclWMeaqka9C6oZ/ubGcBfm0EYYc2cwkQl
pJeE0xhVe2yD4VCDILF8cdRLg3fFC3vhylq4XMdKtbuOMTHlFFEytk0n3ftqj0KqQ0cQwTcNrMnu
nOuFmLMxb6parqfCYtaYQeBRyjiHhQIxMEQvegyiMcMcyxNfVrZha7YqOmCfHDFmn3CEpQBQwzaF
0nNr8qkf5m4frXM4vSZ13HYBSqQwsgxBtXAf+abavoMQq8Voy5ps6XEcRlnQaXnBqaJ+PbahYOJx
1ohguTrfc6vCG6+jJsqacGXjbZzU3foxwLuRQVqh2Rvn/dmGGvX9IrYlupnPrcllEYztijMGRNct
bXxRlre+Dw1qMj0zThbMlIAzJRmGJLGzKTG9HF5qjy0bpDyf9ORV2yWY9jPcJVAXYpmj90fMzKhP
Ro6zuI2rZilxIopm+9pWGCM8NY0b231URkOAPnhSbECIMtf1uwhVDY4GZBVG8V5ha59eKxXFTqQ2
lLBZdkk0i4cQmFqN3BYA9/aLhA9r+6iCeQzuxhKTmneLbCYDqwEvOpolywRDYujdlO6OVY+BFW6S
SLG9TlDf8R0CEOfpEtK9MnbZhuHP2MNeTSd1kpOYW3HpFEZAVygiBL9q5ygy90PXtPqUlMyNx2BG
ovoTIwTtOR9WDjXO2Adz2iXUBVcjga3Uu2A2c/0p2BAomEkUAMPOz73QN7WxUKj0MUmWh60DFzET
xGA6U7NugDeMLgP7IrhRxQMDNpTRAcEEzbKdgg252zpnMCTsjk6VzKcoM5otC5PVzgc/DpIdNOBx
d9G1fCOPYWXj+FS3GOFlivSY3O8gBCYavd0AhB64vVnjYD9pSueM8b4JUqy5a67MGYoaYvha7EkI
TvS0r4MQgxo+YDbj0w7ZaCL106riXFdJHB3sOsvtoKI1IAO82KibZdqyEiFnaL7C5ioOtTGPsYEd
+mtSRnN/RQBqJ/surmZ57xxmKnlXAt6DrBBMsrt6GDp+WZTd0N47gQ/m0lPRmhOZkYUDoALUckSR
+y2+a+akL09ro2X7AfUsUCQghtzXExAF0QNqjmCuVpNsxmJWQQbTDu5VjgFeIuS+BY/v7D2cfIb1
IDFhJiWcK/tdjxmOmY9J7zQ+WJs0St+tGh8ahp24E5BGThPp7xk+dqiiZFy12weMPQBsLVjJe7lt
yRV6BR5c0qAAgphyAts5ep6/CXpBGs7VRdskU3y1dSMk0yH1o/3s6lkCumtneH7sLRKmfZWGDhgs
hpMUbCkyGbHA3U735qlfIkHvRvglGLo/e7SGaN3WGKnsQm9yaTLZO9fmvtfnKDhr+E2si2g4RpDg
usM0qJnl5eLVcEUNDGbStWhJeIw2FbOrwIRhsMdY0dZ5J0qJulpNRgEZY33NntcEwe+XxVY263sA
ypEFUl4VevvKhpiVX1Q7ku5IGNSJR1I7P11D6K/tQwcX6erDOMTRehVGgfHf/BQ36qpe5j7ZbXMs
gH1IjKdTzOhmjENqY8DPm2x0PZPeuMx6ZH0eNS6hyeeN0jYDnZ1jzB1FZ0bsIvYSZOSbbkGY7wfi
2tJca7uFwylBUh0qAiDeBeQJ0nqEuZskar4ANAmAPMUiUAboIEqwzAy4z/sd5kgtgAZsoec+xp0r
ERnohWU+CEKNZSImDYWDis+fnVRo08sUoK28NcnSBXAIqJP663w+Gb8mM3A2yL/j8jiNEkUIwU7X
3TOtqZ2zqARyr9O5i+DB4BiinRJAoSRnNA5AiGHlVNzQKrFuj/0T7oVLN9TLq21WtV6NW9LHH1EF
8GhNm6mZTx5Y5PpRJL1abnFcl+xgUKekPexpphTxPeWaDwzYPA5bjBzvUBXL5GQqaANuMNXoIVFH
YMGG1n1q0ZXHiJqMYvs8z8EkUkiBqAOcqVoAFnqq3oPYEJb5siBG+X0DLiIORKRiwG1RLqKQj4ki
EtzwgWACBYSr0NNo0xoKvSgdBSb/LMO0Ws+vaJRLwGFoSIl9Rje21UHKLbgPTRpje7VbWnYj9Bkp
bOWVK/crBJ2I8xnWiFefoYkGKJ3ODrEz00WPXqNuMjfB8dud0AivcZhrVoF8kf8zjssbuhX30dCP
g+l2RH5qoge+/CNSOnlrxBN3bFkNevMdq98L9Dx1/M+kJ+StDc8Il0NZ1EmyxylF0KrKhVwbbJY/
i5T/C6Mn8javDQ03tWByoe4OsAimaqztZe+CEd6BBqwWwGFLAzv9RE70bjUAiDLE4AYkAyqLnuPv
v5YzO+q/Yem89ewpV2BsdaCT/YgU0C6vIQa5BuluylAuYWKHaZv4iUL/L0hI/A0/S0/Gm4gxvoeQ
fkrurR+LOVclykyortGJAQGvgg5F4eqHn6iL/4Kc+NbVpwGvCps5jfdcIMvCwq5lNwHR+skb+qtn
f8PaUkjCM0klYzAu+i+tDh+dUMVPaNZ/9dxvaJWokqdelUW8x5gL9br2x3ru2D988jfMLBuGdhhn
Hu+BdO1AeAS8GgLf+Psb6q+u/M06L1bMMGJZ831JAoMjdSnQd+Pw/WfP/katQFvFwKrB54JODZ62
ViKdcRvv//7J/+IOfWvpwzUGNWptcLtUiaRfzVD3LiPcU+TxCNqrVM1gMR8gDorVP4q1I2/tfSpR
ugReJ/EeMaLxx2jS5qYJgc78/Rv6rsL7b1b3W3OfpPGML76M9r2QFXAuOXgHCBf/vfrQ8scIhS9+
MkThwC9q1Tw0W/0Q4k6LD4Wp5wqtQlntkGr4dV1YpWhqE1RE/766/3hZ/1f5Ot79+zrMv/4T/34Z
ldd1Wdk3//zXw9jj//88P+b//s2Pj/jXxet489y/mrd/9MNj8Lx/vG7+bJ9/+McOZbH17+ZX7d+/
mrmz358fV3j+y//XX/7y+v1ZHrx6/f3XF2C69vxscNQafv3jV8evv/96Nmf5jz8//R+/O1//779m
z75/Hn4Bo+V5+GrePu712djffw0S+VtCwROKeSQjAAEci9S9fv+VCH+LKEK3oxDduEz42VdpQGBo
9fuvIR4F20EuQxCpMGuP8Sgzzn/8ivJIMBkmlHFGYXf5f67wh6/ov76yX4a5vxsxDDW//0p/XN5x
DOSSJwlBC3C+CgwffmTbDuviBnC7wv1StwjXpeV4S/sKU8EwgXBgLc/OBPXniERfhaPlXUJWf6E3
kxO0SZlqlwJT4BFcFxwDaal9w0DYE3S39Ftxh2Q20EWX5jjz5XNH2vBFVj48cgRa/GRhfNcz/9fC
+PfbAKIcEdgsRky8lbTBhL1FOI4m+43hvizbD4nyKqWTazF5hAv2DabqFxWMCSkmRmoAAwiWISDq
jcuhAvoPLHfDeD5c+dUUrOxEADxkSgwrCsBume+1aNX7dVMfSfcz6RD78cTGpVMm40iGuA8Yl+Kt
TBFNHRBzeIPtDSUcLlgR0FRTrp/HaFpUJkEdzfiqRnBJo+G9mhwc52tyPZThfFP3Q8+yCCjM3UJ6
9dhMG6hI1MgCNB8+g2mHY/MVUJ48DpX97EfNjj2plueAaQghhe+Hd1bMYxYQP5gc/J+jliNNUlCW
wNQfLRCgqBvU3lc1WGldUeY8CosFBuxxJVNW2+bL9xX0P9pDrusXEDLHb/btDvHDpnK7AFyZ9esv
18/K/LKfh6/PFsv37WP+P9xVgE393bZy8+p+eXp9Pm8qf95Tvj/qj00Fa/Y36PfRoLMoSuj3nePf
mwocD38TSSRCLhDZiKk89F5/7CkBlb/hVgM6F1PsHSI+a8j/2FSCmP7GwaxPJI+huRESitP/wa7y
Xdb8p+UosNMxKiOomZMY5JG3JTcloPAsQ2M/d0BR93FZ+o8uDLE3DAAgAm7pJ27sEOa865brAsX5
+5hE1bOzsQBDG2Okn+j9f1S5xbgeHuKNYfuFDoECsPlxl6u3qgidqaPPYb8A1wK39LQx22VrS+P8
T1/WHzvsn3dU+UMBjpeiLMZ+is0IMkm83pu6qcbRTHoMD55UcSH649YDjwBLFhqS1IPXBrsp8Od/
UkX9t68ZIrcQL8wTEFF/fHuo0zz43HhNk5oUgvdsy5pdmQf7v39r4fnaf/haz+/tT6+D+/jP0ow4
WRaHgNPmye7RRu/LU7mbjs8kBU3hJ+/ofC/+7Uudz60/qUCmJCQdq/FSSRrgTfEsyYqU5HX2MuUH
l7KU7372zX03k/3z2+N4a/gMk0RQfHNCvvkYYYbPC9009MusAWvDlE3QY9lokI74wCnYudAolHmC
cLpdESoQ9SY+juj/w4TIjIKpZrBTByXOReDNfaopWDnZEmteofmDzD2ThrQsK6nr6b4wrpuyBsBG
mVZnjzKWACFINzeKLwKk6CE1YKPG6dlJf8i3ugymVKuYfy56EJ23hCxDalep4KYAXeoFYtmBzcxY
QMD9C9pucE02M911axK+KODAIMQxY7+CUokZZ9ltTO9WUKtA3YR99oNCeF2RzQ4shBTAkHgA9SxU
QBX+N2dn1ts2r+39L/QKkESJkm4l23GmJk3TpPGN4HTQPM/69OenPC9wGjmI0QNs7H3THZoUubi4
1n/IJ2Ofz1FiA5mWpM5iMCPnIvIBpXpZ6ePcEpddRne36BIH/yI0aTc8S+LmWlRa2YLIpfbZOHR+
vFahgk2vXK1oqKBgQcdARjNKGc2k3w6xw5SjMc6K6znz9cZz6MqkG+pg2cPErXPu3l0lPjYfe4mQ
hu5AwbDVtZKUEzpOZGb1/BrSY7motXy+6btJufj8yKwDj4TcZmiw9WkE6QhrrU7MJCy6alTIX0uL
0lpPYYsCUFJwrVfnhAhOTufbWMQ427GZmLlWKEO9Ma6jJtVe1YEYyGClADbUg6hwKwBq6baVVfYt
GsPoUbaO/zvFU0x3O8dODqD+NGP7z1OXLLFNGCSXVdevsAY4ASF5Yup5IIG1KcPOpyu0r6nQnVFE
eh//OKgEdclnJMO2NB1lhPfBIrT9ONC7PHshOqa7BNi2B2As8aYpCjzD92NYMKPhBmCxbxpfPeew
+/4jL8MvA1PLM7iUoVyuQv481R314ky8BDF0VfAGtVuMsEvMxAzPhOD3u/ZtKHJ+cgGB9JUjl0zi
77BoD5MdxppuvFRRJ+7hahg7u6+6M9H3ffD9b5Rly3J92dLR1wqYTQAEw2pL+VLATfAiS9a3ut/6
nj9H0zW4P+X5862yXL//G3gZj5RDszWgk8hF6mLtJ1iCJ3L8wWoPfhlGHhKOmtcZElU0EtpNaNPI
F9VIaVQW85n1pLW6HpsdA93Eol0BAoFX2vsVbUs7zfrCFMc+ipPXTJvtAIGqMJ7x1ar7/AZ36Qgg
F9gj283zLki2sx3noGbtqHTcfA5xiMskJlBuoVlZvesHq3jVK0URbm+3cbgtTC1MLju9nbk1Yz9/
HUFQJpuhjEE7ZLzsf5lpPcGrsIH13kIgCS+HxiBtwCknIrAXXfxrpgjewUEJqugSeJnAInUytWk7
9S2LBp4+2Nsmd9KW5xFQz1kM41Ppp3F1EVEvGMD8K/4Xls9PLuKKft5uNqzUecwgDN3qiC2B2qBZ
AGMxlwNo11EoQ7k1qNL/isWMj5mdgWe7zEVPAXsqKCgORVwmXlMPZnmBRYKp7gAGL0wGEsOn0Sjt
71DJ+Mdxp6eFl2Rq0HsBVJV97+DDAcJLaOPetKACeBOlcuO28JuRom8QSG0f8gSZbzvbn+O9yMkv
78Nyxi0Jno0qd36Edg+HoE/hsWhpsq+MOrwaEUOruZ3mGF23RiD1YyZNWnpo49DgF6Va+7xvysG8
KIPGd0CyL6jsQk9z7d7Jo6537bjCutWiwj56ymJXTucUhpOX8V2mDUj4IdiGlh38gQ8IY8lyVO57
o9Jq4Alq4BBipMaFDth38LLOVgcX5F3bbuhvjymcJ2JP4hsBSL3AfkiSLJt3Ya7bgUsDVsRuQJR5
nM1geMoKdQLZYdXmV6C5dbbFnhFv42JA8hT2jWU8Q90o6DU0TryZYqRq6aphDbmxRo12RCQXfOoA
wym81spgEl4ufau5TGHs9JvZggbnUl7IuotYZuET9KbquZ7n4GcCgE5c4VdfwWMxEn+boDcHpr8b
lF/9OCagtoB351s1KpzvUPnCP2MG5nLrV/iuQX5oBPtZKUNu9FiETyWYDc0FpBlYcMT05F7B1qyj
0czBxrHZmrddVMmLQDTzk4R/Urha20HkMzQgyTRr9WjXtSLyvckAPub2NKccKjK69TT4jX41UjmB
YWEVQ+SBkQJu3ECCuS9p7s5bYZJ5NbKWBggj8AePaUit5UD+Zkc04pXE/tKmQXgXdLny3WwaUMiY
RifDTQ4qKr6BbAXolJ7/MLo2qq8pdFFHvQ6UOs8Ar+tjssuwOgTj0vpl7OVNPDwGMlXjrdOOxm02
qPZ3x2+cl1KJyZl0TSY/itphg1KSp1ACJkR5qGK7IGNq1fQumjQNTFKOQnWsDeZvRH2dPyJutWcU
J+LRNc060C9rZeb/YI6ljPfo84PpShQnfpiT1AQjR13kq8afzKhq5CNEcmhdnkgruon8+BEkqG7B
53QGo7wzg7q5NcYgT1jACpXcIE2rX1YWDTh2Ab95VNQOzo9oFpQAmlpfRd35L5UNqtVDFFP/atpT
9NRXWfdIF6sY3coK+gcFVeND2A4mUwnpuLigXMJvPR8LeFBqqxxG1Zcb00zAP02d1d/aSoHHjKIM
8HunPmGpuhzNUDdAuelnP4wAEkCKg+ZUE9OirQrMHZHtSTHYDTPAwMlvmj8WSNsNil6Tv8lmBZia
VHDPM3oDCFs6Dfe+lhsNRszpPEJqzXO0TmAIuzSf+RIY0zRfRTEhC2OJJAKVZqYVvRqlD35NZoq7
4iho3Hhh3ZGtB22gVvBbUnEPBijoN3AY1B+BmvBqTZzRuFCyRHa8KlUj9QBvZjA5gkrr9lpsgbvT
MseJWcBAh69AsnnjZPDFvFYHzLpJEssZrohWuqATKIp6awsOvOdXcVlu+3TsTDp+hXympdea7hD4
yl1F5gEOS2Rd6SkJHA1axnn6QuPW+G5aZjh7jYKE6a5KkabYVFHuvLR+lDZbpwmN0Wtip59cnMJt
uBNABjh7ozITFYOsuKvmEHB2Qwlw8AKgxKpLmQrC6pjmYb/plbgdETUD0ryJsgZEpzWXluYZXQyf
JxlDCFVc48NVDHAv3w6lHn+fYv7uNheW8gszMNKJRhlwc4GKr2fuHED7gkcOgQy8QquBHcQuK/f6
QnaNB/h0cX2j3GVCeu46sY3KVL0RZVu9jDlAFhc8aHY5dFMN+3RpLO/S0CrtS9g7PfHSWbDL6qix
qXPqDq1rlBZeomAYZLnxA5sexNjVTuzGinR8j1q7fDCUJPiZUSAFxVeG7bUel9FDnozRY2KqeJ8H
kV/fUEkpTW8CA0Hih5VIsINRWsEfqVHj9+YwaWCpKbH/tevN5k6gZghJsdGsP1RIZtVTUJc66InS
FFvAcfOxDwz89gYY4N9iM+i/Q3IoFfS/6okWGzSyOysy5K+cDAKSY6BBUairTPuahI382cz+/CdD
UmJnK2ARtqmsKmAerS1hiMM+q9wgtMdHNRsC7aILKl56ZuP0cBuGqWy2ul6nw2VQKdN+1nv7MBVA
CVy8aYfHNKLiuGUWpuoRRXga8/qc7gfICz8DSsq+WyF9lrtTOjSvcTc1d/SlEBBV+igNt0PR+69j
NU4smYmnl2fAfdvkOdIXgBDq4Jdipe2vNuPfujzakj+kzdN1kMbGti2+Qm9QUzg5vp3vGt49z8CE
aq7W2ULQptUXJ6y5VxKEOQpp3ZpZFIZb06YzCdJcFDedjVC3q8xdoBAj7OV1K3XxYGeF83NAW/xb
ZHfWPmlAWbg48Tbsj2gMDglwxO9DOGTJJkP26qGRKmDy3leLdsN9GR7aEBAiWCvJrkxkdiRXin9m
vQ41ipcwWuM5xKl7cwqqEgi7aie7Ys55bQVh7zxrsdrei2wExcmdCGgtGiHOZmEz3Mx69OSYVXFX
5EH0BGUGv6yhaOd6ZxVcma7mC+NQgQnqvYq6e7jL1aF7mHLbCjcjSSdIh1EZ4Lmii14SR2UHgEYb
R2c3VnULjDaOo1sdwGAGXE8bsm0FWyQgsBGqoMj40rU1kX6RPe5lV0ZT6dMW3YOREs+INPqWnTu2
+1CBWJKhNOixG/3bWWpq6HI82m96lZNFmqNJJMRI3g18MLCzZsaHvug7LmoNu8RNmfWjD+4WvUKD
s5p4kNgKqjsjUViPp/hGpI76LZlbeOz4/g66V5oYUbrVGEzqRo5tgJBsHaQ7v254KlRtii6TXiTZ
sVQLqbqcGmGDCE+RpFCR5AHsD3x1fE2TPKDgQSd5LHLYgFHeXfiaAKuqd1YsyBqUkhug75xnYPTF
vW047S1IZHoBht03kPUTJFsPQdDYG/RypbxZBAa8LsXneueP+jA8JvVc6p4C4Sp2NbtO78BPQyig
9BHvl9iSkhGXMUvUFgMWODGCr3FfLaWcpK1xHdQrQog6zLLxUhrTA/RsbZgBFkzWaz5N6X3bLYB1
RB4B4OHpQjThSfVVziOkJbXu7e+Qf4HaTlXWlGCEEJu41gfs66ctFuKlH29Kq6uar62aJ8ClSvhe
O0UpKCAliK8BrR5K/2eUdApsPVL5uwySfwuNr4ubvd5azV0KZLe9NHRCpxsYKjWbvCrhoWnGpM9b
3FTDcBPOEtCx3k7NPTWxXt1ZoF+v62bSfmRF5vxUS0KCpwWFmm1rUKGgV1TyEBgCljPjOZoJbWcZ
i9p2g/D/bRCaXA30MXP+KOCYOwj5IEn9OR92Y17FJOo13BW0OHiHuybM6TvA7DB0KkeTKreJ3f8C
Ow8vm16Uj5RE0SrdXrYx3BUnlbxrShyswbBZfIeSLstBq7vw6AdqeWnyhJM7KHDxA6aKc+omc0TI
pCk23ld9j1tehABxBClusn47rW8gco+XA+rtoX9HKkP7CX2fem/Ei+oM4lCGmxK1iMWBUF+dIpj2
E9q5DxVHbYuYObkOHSL5wKawX2Vi3Sx0AzV/ACubqlCgpf2dRyyMLx9PwOGaC7k76rnepa45+T16
B0rTudIPFXBr8P6edEKafzu1ILUjz+ghhaOkPQTBRlfbAHKdFtU3fYlv11b0y8RGmTbhVdZ1+p2N
fFBxHSqU5z2jGa0fWPw60F54IKssgxleBQoQzQ0BqPjV4ZfB4pURsGOlH6ICjjyWFhT0Agf6bGj2
z5gXaq86SF5SaJ6w6IX4wXQFdbh5QkmDvZeISBgXvV7kj7lG2WoThnE2emEsWNUAYt1XONLFoyyr
0t8YtmNdNw5kZ1D3dfZ1jtT0G4/S7IBtuGq5OK8pz7macw7bhdHC2zx8UooyP5iV0b0Oajo89X4L
kAsLCOWmTJOyuO/trg9YSqnUFWVdvbtDyXJ+NNDZgSpi4QhBYmC+9BOItp3jh5D8oh7cjevboFtf
AxRlfk6+BZeEGoevXkM1FqD2pGEMXuHEyQ9+RP2cAb79tsDXHswAxCppctLfJAIsMmXiyaFmCm3o
S9dG9tHyp+Jr1ghgRSMicfVGr7VIXoZWFF5kRaDwxgET6NoFTDzXMebpZ9FHryo0gWCD6mF8jbit
JEfI7XnTxUQUNwfpPboTVA6kspvZ/F4DhnA8oI7OrtXwJnbp6YSO56u6lSMcnZXsVcBnswuZJOCZ
H4rmR0N9iBbDEBTGrQRqpF20iR62N4YdWLD544Sy2zA643NsiU75rjd2lt9OrGC6AbHaZNehLku5
rfih1tYGHPeAIiYY0S6TQ3PZZ6LXn4M5ROFMgEIAH2IPudxqCcTqCAaUsYtVUP1Y5VmR9KawmWOa
tRSMLk0cDin4Udl1KeEX3w2bNtR9wKLtzSAv68sAhGm3h2ibJtdKNHTaFiJ8fmUWZaftVYyx+QZB
1Ce7sJJ5B3FixOG+C2yIlryYufuEHg8I6kNHi3YaxJL2KgDvHm+HClIBWc2o5ldBZTjJYVbyCgW7
zJjMjSKDOrqMoIF2iDRpWXXtoJSSfKP8kBtPyKNSjWctrHnPJ7GGXaosH9ufAW96VayH98jDJOC6
nUrRPPjE/WOpa+IHTySUZCpzTp9CoRvkeSoT2+H/kt87MbkP2Hkqk5vEMIzbdESdhL/ZVNh0hWOq
0bmfaFakJH5LYlEU35KwjZ97dtRCpLRi2i6QzjgJZVQ0e2SLeGr79UBupVWdUV1wNU7fc1Oj8D9S
lPka07DMQUmW1bOWGl3g+Sn74dqCPcATUySZea2nPuzGJsnNH7ZR54MHTad4zNJJNbf0EZTY+3/U
+nUTiSXx0klZ/C6daEqRh4rEr8+LjielVEuT4AUkYAoaPtraFcPPkoLyorRfoizSbop41J6pMiZn
CowfjiKFSU1WXYrUS6n1rz4W6heADubJeYlSOWzTKbC3RaqdmcpJvXaZCq0rYCFUUZ21AnaSovaI
drXzMnZWs+lt4e8LE30HyH4kxl08nintn9RrGY9UHNSKbusLGuX9pEbIB62Nq8fL7DSzWyD567YD
oATKrPnO7/Wn0I6mnTLO8Rmcx+lEdZPmHD06LkEh1+5D9dAakWyT/OBY2BNGEyLlComMVwM32SAk
2379fI+cVPa5UHWhGgtGxrYY+P1Em1hUFsIn8QF2PNID7axsLMLoprTluY7n50NBm3g/lAXseAqE
oIKSKcW1XnCzyhD5AyNUyjPmKSd7EoQA24TER0Vfwl7vfKWHtNJYQX5oC3w0URip7ibcZx//de0s
w1JBtYAxEvTAlgn/tfOpNrX+OKf5QVWICgs8nsdo+NpR7z3TrvhoPn+PtDpj44g3Dwrw+UGB9H0p
qGNuhFP++Xw6J1tvgVUAHqbNRItCrPHJ1aDaagRY6pAiWLWrCzu/C+Csvkzwjb8M9qxcfj7eSs7+
rSlCM1rDzkrXQBKsMX9NUqeA96vmMEFqfQmUMs+8OlFQiqmjdNPKuNznY/Do4+N+j2nhuFNqUVGp
LGr5dZathIg5VD9Goz3n+XK6Uzl+msOPg8yto4Tx/sNqU1Cjf5Q0B5MAfdFodNa6xlQu57L7+fka
fPBhLcBchmWS+PKf1RbCaHDiZh4rSMaQpa1CTzZ0D84pZn80H9B3HHNoWlS+l1/x10ZNW60sByNr
D3Hq6JSasl9zqmReSPP7TPha4WLevinNneXGUXVDcgDfDwWCTLeGoGkOqdL7ECgLfU8RP7/jWaPt
0YaBl5LO4W2jJP1TWtcAZNqhvJ21Rv9t9kFwJg68Od2c9N2Wi4PuF5CgNeBhLI25s4GSHkIDmRq8
iXueR04Yy4uUPAS+AQ8tfevrlbWPKtodG9k0iJXGnLP7AaeqH7AJK90rFuq6O/ToVGwdigs+zRFn
usx1pIc8JC40SWmoC/ZlJbJbxcqDX6nIlDvbHMp5M4s8/a4gj2e7Tk1hFimY2YDI5lh3iKMDMvx8
S33wsW2L9rdhsKdUmsXvvwDsQtuUodYdBE/8AzlmddtLLdsZldls/nkoZ+nV0o8Gd6WtfYYsoWV2
MvvtITUz4SoquWpm5c9xVZ8ztzzpYQIwWD4hAEK6p9oaQghhPDA1M58PtFW2syLtLSnouE2AB2NS
EO8TlDf+cW4OIDLUCMk5QJJxF79fxjGNFSKgxtws1fIKM9W+keGqYA8Le//vQ7FH7WV2ICneUDt/
Hc/e1pUcvbf+YHfUdvwoGXbdZGierVv+mS92ej6Z1pKsWSRrBLi1xrI1UbbzS7s7GH443ylt4d9r
jQkHPdNnVNT6cAsZesn725eRF+YPJeU1oUShibTmKJ8+n/hb2vbuePJrLBPQCK9M4djO6l6b0qyE
clT2h5j3ndsDId6je9Tv6F3SsB01+8GHtIruZi0frL5Ut7y4zac6y1RKHw5g3kZ9+fwnnZweftGC
lRHSWnIwdRUqFasZKNqL/tB1anRjIB22DTuzuqK+fG6HvTX9V7M3dZ0wqQsAiUCo32+xXJYDgqrd
eFAsCemfFnvfASB0BMz2xpruHMfm8WN3+viE+gzPdpGazkVtFrTisd4evuB4NM5uA/EZJn+fgsJS
rSb/Y4RvtUSe81eU1XhjIqzWvKKSmj9pg6I8pXGoPn6+bMuynExFWhiZqQJAxXoL62Pvz2kkxsMw
5ziNx326qW0/PxPOV+yAZY3MBfcDYlzw2j0JA5BipQakdzrkWlhvFSzavszlXO4qUWYPoZAoqaGy
hN5SpX2x4qi+nzuDFYMgtJ0aO9hZmKVcA3Qz9ry/xjPH+CR/Wn4chvMGH9WS+vpoaXqdtNEcTwec
qTqg4n22DavgpULB5T7sh+JMnP9oyQ0LeDwrYbM0S8j8K2o4dBaWhv50oH1A+9FHhLAMxnL3+Yf9
YFJAZKg1gV6BBbwOvDUitmqkl/NBwYWE6mfUXBQT/OxCnZVbvdH+D7MifRAmSppsI8LC+1npnQLU
AyHawyBV5QoRGJrmCB1uP5/VB2sHu0DYFKkcoq5Y4SAhLEWZApj/AEeRj4NS1SsqufqZL/Tm4/X+
VEhTd8CrgoxgrLWRwIjMgl1BWD34sVVfdZU5Ptoy8amuGnR1MgpoF23dZZdaJR23QO7sgOQqFPVG
pDeRmVcUnYASTNSsbgUEaU+xI7JhR7vuErqP+RD/G/1sOV9kiTCGqKhDeAA1+H71EYwpc1/RtEOZ
BNGurDD3yjsjPHOMT2MsozCWYTgU+sTaO7lWbNFJnD4Oce74FzHA/s1U+9XGaQfxz2cS4JzJblqu
GY7k8lP+OiSxKlon1kvzYJsU2yfL0L3equWtY1QjnOFCbD7fWCd5CnuWoVTJgSEUvD15/hpvQhIQ
YJHqHJi3doHdGHIfiHxJFIrnSqM+Hk2o1fnlj8+H/eAitTgwzFJfLhOxRkbqZkpVuW6VA8AofU9U
aJUvZSVH/xodgf6L0ifBbQG3uvuKnnUDMcIMzR++juWHN0t0VxqD5rSH5BZl0M9/2ulRW37ZUs6A
AcTbY5WOhoN0Ckc3/UMLfuQbRzv8nllRcmaUD9bd4BKl2GVq1MXXLmRo8em+0sbKIRm0ZKumerWR
gVbRnwvr6kuE1vKFGPLgzAH/YFS2Fl+S6xuo4hr7qlXCD/KKTgopvnIZaJrxO0li/SVOW7zautzc
Jk6anLE8OY3IACNRslJ5pDvMdrWgzVTNTurM2bEm+0VldqTjm9YUypsivIjVqXv65w/oqNgKqXwl
/uekLKArKuL4Y35kj5Eicq/dRoDrzsSE023icMEsxQDLtLjaV+k2nb9Kr1tZHqU5/3JiA/5Vk527
zNaBhwew5BXI4aSM6Kjr70UDSS+BNZlHtCRvCUzy2grRRwrN4t+sY2xHaLBWeECQ1JNkO2KZ7l9x
IEeOXyvJU49Za1fXJrhebwyCc946K27bf8Ow+3jpEeao463Cm6UpYMSQwz/OmJaX2w4WV/RlRul9
vFCQibmbZBDf0iJwelevZfYFkYbp0in8tL92zN6sXYWKPIj8Fn2JXBOKyzNnEYoASXcxoumBh0Gk
NlD6ByD0G6XQ+q/ObDsIOSsoIuELnuq8adX8XKlwvceX5eORwo6g+KKdAr37BG0Zy2b5ENxUhrTY
TiiTXrWzcQdU4Jyv4nrvrUZbu2wDkHT83GG0rtXSjWhROSiQpj8TLE4239uc3uIFbXVU0d9vCfKN
VsP6LztWMeKjKY5dHha3aCIN/e/PT+zpSGSfC0584TpRwV5lN2HTBfOM1cIxSPl2gwLnjr6l9GZI
B5t/HsrAuEtANSAN43OtJpVX4FPTMTrm6qhfp8VAR6lqzSsivDwT4k+eriSDcBlgsHCbE/7WIWJA
Db3pcyM5IopbwBQx2g3CMzZQ37ZUN6aBpgQZDer7BkIRv3uRjxtRi+EmnMKid2O6O2eSi9N98/4H
rSaPuLtMGktNjhj20ZnTMmUfpDrp3edr/NEwxhKvqMzCsl070dSanfV1KZIjqkHqpnYy9d5Gnuj1
81GWQv/fuSqrK01juaSXBIL37/svWS/02nxoi6Paq8jopWp3Q2lkvAYa7zy3CEu6jXDC7TyVwFr9
MD7Th1hfpcvwNoUAgqVq29Am3g9vIRcUgtUrjvTCrJsYspdLWOkuINGj4WcCSErQgfn3lX036Kr5
4ethBRrPLo5YgGYXMhiqCwTMzvmrnyRnzI3iI+RD5kVMWzOQTTmCc/eL8hgmZfgD2XsfuFqF9Mmk
ddsyBRkVagY9dvZpdxFIRXqxNJ3CBd0xY+FFcVHhmG8//96nIVZakIPQdn9jSi78679vqLgBf9Xp
fn00gGHfpIplPtmg9MATomjctYF5Jvx9MJ5tcQEvBHFhac4q/CVpZ0Uxz8cjNbX5bgSzf19V1ugG
dq7elkbk7D6f34owvdyNkoYGbRluRzAA1mpAUVaFJUCHHn2r1sxdnGWm7iLLBUKp7e3wp5IM9pOD
uv2vNkHJPgJFvQ+RZ4GON/jZl3pkt24q7s5LkzQZvVWJZ8SmgrOlul2RmBl/LLV2dZkPcIhH2/oj
WzAaZ5btg8NvW6RDkggA43JdT0czTUm1tmmODurYgFLs5rrQ/H+z6F7WijcquDedjIUGq7mqRHXR
QC8gnNujmTXjFjMiFQQBnjSff5LTuTAKdi8oAggKRWvTvigdZGsArzvKGdU2zU4S5PUs8a+HGraw
DgvWpiVmwFFYffeGkB9F+GMcM558OzXCWAgca3Tm+JyES8FJ5s4jaC6vvUXZ4O/js3ArahVJ1iN9
DqXZhqEBq0Sksbb10am7jcWoXoKaQ9oR+L4K49BJz2TMJweKXwAoE6bUkiOxwd//gmyeeO8ItT+2
oWJcT/0wgUruwT1lIyCLBXD++dd7H6G5d0FiClyQdB7JbMn1TtTyDmMgWc1068pncJcFimeoRIOu
NsXeNEGIINxanCNqrSSH/huWmEE5FnbhaVUNeErblaY2H1oU9B8yq1g0FIcesGwioUB6s2VFVxZW
88BuRdirl4usJVlcjCnLmZDyPq96+ykmrhAQtZG705y3iPNXUq9HYL1yg1pYi64eEOocVb6Iglg5
Ot0Zvt8HQzFXnvMwW1U6G6sD2YKdTfNaQuiA0nJRQD0BnRP6exCf5x7oq0D5Ni1eCexmXpUOEhmr
NEb4SoZAbKoenBIxUM+cp+S+iH3AraTmfbRFFaN+7GOgZ5sspxEN8hdHGG9K0uoGlygfizwAZ3sA
fdBIkJBVxbXS5tVdbjq+cu+gCH8Flkh5VDS64yi46PajbVTN98+35/sD+d8siCsw8gXVQ+Sp3x+H
KZKLSJrK9pRag76D3Wp3hta0XjUO08M8DuoNVJbqNRN5fzthZHDGO/GDL7YAKZY6KdGHxtv78aOp
UVIp5vnQa7hENApos4iECUJGXfz7PuQc0ieigMlnW+f3/Zi3rdJW6sGIYG53tjJfOn5aXzoNhI3P
V3VJu/43K/xvVd/OOyiYhd61WlW0uyeRq5Z2yEB6Ljru5e/GT3SvUe0aFUOKG22lOFehGsb/VOb4
/yPDKXYoQxJg9VWALcrY6gt4HocxreqfMTfHln9tLNXQ8HJOm/hc6/qjD0h1QyxPCwrdJy2MIg/N
dFY4cjAeNzCH7KtmCPEZQ9fyzOl+H7qXuS0UXi51G9kG2j/rvYLQPQerEgcDKUTpJUYU74RTVT8g
oMNmisI8fP78O66o0/8NiYoGBRayfEuK1ZCwPjFTjGb1YMd1b+1620B6HgpU+DA4zXDIxxKgc5RE
ydfeEOUNMTe/scwg9ir+4pmb5HRTofOCkINJw4Rn3PqGBlrZk+8t9V+wDhFQo5jEbJ6gOy5SMdAi
4/Qxqkdwlnmp//x8Id7nIG/rsJTNuDsXxYwTZNCsFHMgWyEOgR30V+nspxtUweszm/d0LwFpobFH
QZJjqopVjQ4hjhkJ/cA56Kgqeuro4IZV98cA45EzW+l0JBAq7FmiN+k83cT3YUcfm6El1sVHur04
B8RGtjNrpdvYStSeee6u8DrL2pHyoj8ExVUaC8/1/Vgh7XmsV9rkWGKr8ZKMtNaAT+p4U4P+rfug
uNWgom0h1RpPyiANwn6reug/A/SEaeJZiDm7yMmfy4Q+WAMD6JKxoJcwQVtXwWalKm2ls9LjYMfx
xkEOzCumJrhAoO/cZXm6fTg9DMH5BR1IvHm/BOCMx9A0A1SzEPy+UOe82BahoV1+vklPUy0TZSzH
MRyT3Bxs0PtRWh9vsDpvymM/puKmps5Df1dFP9syI7gAo/UC3qE9E+o/mJrFA41HmjANVF5WL3CY
emZozcuggyk8axTxZV9qxplRPvhW5OSLnAHnn/9eTQ3hU2VEq77iDZD6XoTS+EbF4mqXJ358JkF+
a7i+v7xMXtsqSDaVJJnY934ZJYinrp47KteqFcB7clr50w6U8FrgO3nHTq9ouksTbdtYMxFTSEHH
RovstSW9wQ7lnmewTOBe4D3pUqYTtN3LGRoo2S+EmdxKNXcQc/Ooj2Gd7JD81a5QBBZoKCtDVML2
tRqsU9HSjclHR/UPtgC27Y5jan4fKTmUbkXsgby1vIfc1hKwKgAD/8Dxo3vJSpPfCCyi82rNch4B
pPa/ui6hXiuSOC83jk774RIUpfI6I41luJgXGjtV7YPKo5zQQx22qxIhKpVpRoCBMhfc9zCj0djq
1w2C+CbdAz/+hYq2DkcmF+P9MOTUz1CYL8aN3WgwJdt8QogV6WUMHlqIQqqXFYkawt1RA38TQzFW
PD1p9Z8B9bmHFqn8P4UJ15kejA/dfbTS6mjONnICdavarzl+LIumf1TcojM9asjWYs/njVYb55s+
jSGi5ngjw7QbZ1N6OmwFqHCgQ9ptZi9qH/Dw7Kd+RB75zMb8IA1m01sENhq21PXWCVw66j3bIq+P
EhJc6JYgLjATmn5HWVDel87CNY6UcR9pHZgMvUEfGC7MY22YHZKIdbiptDbZTZ1ZXBrE/8u5Ce1t
k1NzwApjvOIBCGeyTPVLtBCMM5fAB0eXkrKqv4kXWWSG7zd6CBlw1KOpPuZDjQFNWgORloW2/Twq
fXB0KRQATkbuCpDDWkeiTyssTke0AqsO9unkDM5mmnvQ+sFk/h+G4gYVFsoclP/XDtmBIQZo44KI
7szWPpOB3GgYQl6iRjSdKUp8EGuR8cKgh8VTl/j3fu18AYOvx7zvqIQ6lFPaG9weQZ1f98pchW7d
+s5Di0z3w78v5ttrC7wMFZF1tEW5Amkiy8+PnYl+uRCioM/hY3EV2eGZZOQ026SoS7rJ9qAjDZrj
/Qw1xPOcUTp4NS8uRtbcR14Yhsl+wI7SFUMdn3mefPBklyoiMaoNiAMErbGKu0rZpQO+bJSS6fRt
q4qKOIar0abRe4pmquU/K2mCWCdJwRVah9HWoBt9Jsc8eQ5SLsD7im1qU6Ohd/l+0qKbRp86Fp81
hkTU0tW6FWbrf8kULbrDkt3fZfxEF+pFsq0mTCQ//7wnu4pnOyvA84wNTFN6OUt/lQoMKw5Q9Mj+
h7rzWI4c2bLtDz2UQYs3BBAR1CJJpuAERpWQDuVQjq/vhayy28nI7KTda9aDnpVZFQsBwOHinL3X
NqimG/Irg/jNsO1mj7emOG2RdZ0Qw9V88J5/vWXWOrhetB3ZX1PNe3/Neq2DgnXQfEoBzZ51eH27
cEsE4CzTyJuymjG4y1FcerBbd/4q/z0jCNtD7pm9Aw+eq28qrffXn90qQ3dvmU920g+x2hjwxep8
tAv9IYn+eVVnj4tckMYWgxnh/fGXM1MkRyAmnCcqseT9pXXO6oxjNTgHi1kR0iYVcGYbqdxXW+I5
g9iRAjbROZ4DuW/K4SrTfPfbEGgwBRrR4x4SliKPdMknZwr7edY/gQHxz0moGS+nOkl2A6YMGZkV
jtCGjunm7km+e6psSMJZqV67UhSxwWizItmpIotB5xgnuKRbN0TUh3kktab1m2bOZoblO8GKvRA3
9WJBkEE3W5lrF7mAwR78pMdNkJhBdQLFyj81COTWD4Y7AZepWZAB0MtATaGeNIYTOliSOnRDmMF3
g505F1aeTnOIWrK9JurCtMO+rvUrjUgznFUF1M/UscXLUuY2NDIGLnGpGcbTtRHdEGJLmR4lnrAD
AR2g/ZJFaOqjqWGba96/PFw1TLMmylOWWu/os1xSHL/dsthPa58k5Fv5k4jKsrFdNmKGe8pOBBGj
QWz0TSLLYDrFyYnzs9PY5EVDn4k8VqmZ31qa5n1uTWqw4bx49ic15xN51ejuzmoiSD/4sJAaH/9s
G6MHhT/wqxSumU7fD22c/CRitzhRLWzOOHDHYvrW12UfhF7pk5ZbUx7BlLoRB0yrC/poTAz9PluL
5skulope1gR9Lna9NLEP1dDKiyGVw3OVFdpdMGpOf7bUJugGwxp7J8yDfjkftGVYo7rRc+8wjRNs
kSrxixcM2u4ajh2+ibBu/eB5Gmbz2a1wuIY9DIwkXBNvSfZLRR7TTp8nrNggZkCzNWaNdSoADeTs
V9KY88ioZPsCZ0frSRXSxL07T7Bv0ULbxm4OEpcMSq11CgZdUgZ3ELtqRcnHB8aVZEN1B2dscYjr
m5trjlzpZYEafAwN2azfgmRR50TuiIRYCZlejuUAQCRQGk4KvS/XWy8fSy1Oy1Y7GWe3WXawUYrL
VB+XJAZUDr429+F9xEY5Bl/dZgRjMMiq3MFN9p+rtFkvBSZBEjR6qu/hRI39qe5t/XpxCLukPonj
f9IdZrxSTd6bXY7YxJiAk9u6FCC+JwBHwflALsdjI0EnhYW5guSBjMEeu8xmuCNWX4SuPfSfnEYQ
gqrLvkG3V43OSzmvHRFjLWF/O7yeGtQgAo7vu6pr9Eu9XwIvXokwac5QWyTVXtYyfSMYY9Y+E+8w
yzjTjZTkkm5Y1GXVrbjPV8QYTxBwW3UVOKVW3OIbT4pHt00cDRFZN874V41ck58sPal8KANF2hQn
4zotE4mjtSJoes50hBEINDX3hNRbFr2mT5uHAoecDNtSK+24SEtd0jinKBE2ohoP9OwhYHAcSKAD
Kbd989xh+EKqO39iONlG4CYb8D6xXFI62rK39muSyAuhaZmOW7YwORnQQz3jLEfykUzHBOKhmthg
iM4MiiuVLHYVwqcw5kMzlB0IqbEYT2ZLtkM0l3077RLNzwRpLpoqz4WvV29UGdwLZReE2maJ6YCd
mQ33kiJa/2Jb0u4i+gHuObyzAkvekgAaXFooIKB6YF4hUMkXcDu6SJnq7cU4bdVk0dSkbrye0q6r
9bPRLpS2oz5jXniSHPZYaB0IVwLJGvMUSlH3KV0mrT6tB9GWF5ObBTmZZRbxlz2VjFNjlA1BehS4
86jQ1uoFkLB35SeE+YStNWstBhErJT+3Fd4ld2itWzo9E1Uyud0V2Ezt+zi0iLJVrlmQkxaRwECo
iuRytsGCnC2NkaYn6IiDEyNjcxQx2isZ6SQ8mXFpzaO5X0gLr6/s1q3ySBqJFHujmSAU0H7E8b9F
4pAtmWWjdYIuDSpYoqe4YNeZjweJvwR/0PDDw8Zf2hfiUoh1601afnuTV/w1wN87RH5aTRDYTDIa
J30QxIxTGf1GPzlxdoa2lGpXZklyOgD68EIQL9XLZHTo880sW/VYqJ75ai7NemcG/I64DdL83Mn5
fYDHjDIPM6/LXiyZO9ZhOzh2SLZb9zYtQYudgcgk4Vq38PCjZ8KvAyxjdlgmNQX50169bYY0qwcv
4bAdStBR9yvr6/duLHuo0MSmo76GUROAElP5YyJ9YGPYeYmObbN1yQ/+aKRflrVHT2BOvnSZmAbD
jKyk4uBfVz/CaEBYhoRO53bcUaNoN0RX5nASt1x9746K5tcACTUPoU9xbEigYhEu65vrPeqeABk6
mTafCVhqv/uyth6ZxGFINVZqfykL1T233cC+zNXygidreVlzUH3rPfFy1zZqB48w2aHJynutzQ0R
s7EYTeTCA1A2YW/S34y7ZP9OPsLOynuAqHaekRDmZLmXhZQIKgDWDp7wmAx2iqsGzANSnqtG3235
kSr0xqCCjiroLccrmZEHwikNK+pINX4wG1fWdE204gEvtvOg3IHIBUoZubkjAqr/Rr0t9WNzCcrr
eRE8CSfojIve0gZiURfzrqhrF18/WeghtI/xwnfrIY2MRsufmTNs8ncCTP+hZVE7OHjJal9pZDB1
caIU9CX2kJRVBr8FL8itBtQuwPxQ0kga78RVNCRiO9ELVjsSQDXwVi5xhfOY2/uS7KflpG6YX0PV
Cv2bnVfBZ5rBIoO42BHxOTSFdzJYmcO6QIjc96yQbhX1epm/NPkyCAz/RXVuD9U6Ai4icjIkFXU2
Y4hSy7deTtnMDrrpin1TqxLaZgkQCtrECGyrLnPrlk3dlr1A1vVXVymNmMl5HuuIbK3UJJooqOyw
hSIgNoN0yylsTvmyZL2CCNOtbHzsak28dLm2piewuvRDoXLwiljH1Zk1idwFOwddJzRFNXx2SBV6
bEGJ3ASzkXUnoz3aaVwg77m3a7/9hDCqvalFhtSW8ctesOLAva8Ts9FDTPbltetrL25nkdVS2oLJ
dF60kSjcKp9428XiG7vFCMh/TBvyaE+pQa+wFUDunrMn0SmcEdP2CjlPgMSiYJoektGsCxiDrW09
MHETCpt3K5na7Mpcjp2DVd94VKstrP9qtQ9SlbQ65mqcmS/c3Hqry6Eyr6vUSi7zQZ9pCTB/j8Qm
5+4DEzoLzCILG77fUBqflC8I1NBAJD1Q89C985zM5fJgABGpQjqMiX9XM9fOEZyQWX0jvtgdQ2tR
3ngYJeCePWVcOdJpoRtIBqrNYj8rkBczGMnhwFaDr6kBL6LOgmLVk0eb2tN6WmZG2zzXOrnKkb4S
i7of/dR96n2tUED41+yTZXcmKKFZOtXJyNnvCz1XsMMLGnftzAU2+pnkQY86W+AFoZ6pyY1tf2ke
gxwKfzzBD5t3kCZMPDSNz19kHIEiOkWFuF0Mlc1XVdK3znfe36h/KxP0S+Auc10/65hn0t1ASFh1
kTFrgG4ewECJrp/FieYUoj+zqiVL93NbDu5n8qHGCxDm7n1u2KO1p+1vfAfPoPrYFelQxgNDUcaE
BPfLXpLFWsZL1dgt7aOxW/GoWeN5UMle2yUzJDMi/4phw6K0Y6xTjMpjXHxDg969samnBVr3bTJQ
pSJ21Kfl0jSq1bshyblcDs1q9kvskdeYRj5fsB7TqFoKZi5TEVg3lPPbWChPi5CONY/CSLT2lMQz
NhBrPurXqW4QkOgFGUg7W4gXa3AVK4bqSjIIVVWmF/Ax8suippgZGwkHOaz08JH23kRZNUrGBvsQ
tUz9Br0uUYTUx+XniTTT7pRTDHAdblu8tq3uXbGV0LS9hoVdhbIfvDmaaiM3I4fZ6MZxwEIegMtN
3k6mg0uOb9nLNw7K+j0sneGJeVpr9g3BVvvAnkWKtMg1iXnUbBVN1WR9IV+X1AkQiSBWe27touCs
yrShsjKJ/an3iC/rpbxddGLA4kJ0WnsAPdNfuX2nL/vF4MAWW8JU8kfQW3LelkZ7IZBneJE+p9WA
D55ENVLEK3FZCYT4od655vOSdazhkwcyKEqmztilUkPM3kDrJsVxJZRrIBS1/sYOrNj5i2wi3GTw
h1vCywBd5GC4SD7sWNlMpVh5i35NIzkJkPCZWco47URDLE0eWF00wTrjVEFqWRlmSqw5wERICgd8
bnN/0KWpHzzS6PSLluQokmeJhrgoV8O8EcHYOZHdpwXx3luDk8OOrrlxJcficXH05atuqLIGsrog
4W16GfRxIzVvAZWmOUnkTJuL06QbcEGc0MQ5PqehxJdlzy+lNO3vgb8Gn5QzG8Vppbkg67SsKDjM
ieSr3o3rNbmJNszRQXeeJlCRNvBVzW/2zLkLmsxCGMNV2ydOf2W2y/riJB0Jmb2awX4n0wZrhmDL
cZxV5/ts9e60m1RAoPdAVkVL11PZd1W9EC3SM0zn3SyVgnruqNUNTeC8wYUP82qNp7Gb53ieZ3FV
jbhk8YrPrH4G6qMlyuuCPC7Xq7OvGhv2Zy9J1yECvqnj9AY1xadvafQIC9JP3sDVCut+WOgeYDeS
8yXCWTWdJAFNjQOV0OV7B32N7SkBIc/wyYI2biBQO3HrpgFE9I16VYQVatf7CixZFjUtvSmmLuIO
eLYcOLnZvH9qipKgZa0w85ruQ7m8BsDIIWoV8Px3ozba15wXPcX5mNIEi4/t3eMU97E0mGYK8Ifi
6BDRdwTG02C3gGGrJcUVnE5POwULIGAhgow0zghEUmlMwhr1dkvLxod83kiKtis87MhJSQ5zQct5
a8nQZMEGiP0qdfI+cmwYNieaMdXWzpzp1OJgFqAUYdzlN7Ltt2fQO8bnZclpnbAqjk9LNqsr2sfz
dV4IlZza+Pc7dl2tdgUeJFWRbTXTNwxAE72WZWku9VIROIOupkOXsljWy5TlMjkjQRLhpfKke9IJ
r3tbE4inOxP3phaOq52JOJhFcw8QsT/PLOpSYePC7QqrrurvIOgS+hcMg6KSqQW6PKmIQHOugWJ4
EDjnRnAUR05wMpkL21+aufY5/jPopIkFdT8SvYKtaI96calWw35aes/DJFAarJ+gojKbFBlOkaG3
OHIOR3cavq2ELBso4z3BUTLL/fMFuEZyblo2ZY+RbZUeLpkr77fUiIcVWPtFYLVztpMNCQOxU3je
dZLZ7lWRt+sr2b+DHfH/6r5nBJm+zh2bZ1JZluURuKCESpt75hNu0tLkkhlR1UlTWV+p4qV35QSF
icN5bk7hxPZfAoML2psO3iumrkZjcmkRpXtMPdC9d4NuL/o97U1lAxqGC0k9Y0yYR1pWZTYFsr4g
LpTKiSAdQB4stx++9kuRf/9zSfhIv449HtmFSWkS6yqyFpq274tIbclMV6dD/cqMFI7pdyH8PSTW
1b+vG46xNfNxfdoUz2X+yYAe98HVj3tEx1c/KmEZdRvoHlGerxylLhXk2Jfmzr4cvrq3TI+tEeXj
ofXi4fDnyx7XpI+vetR7qC2/TW2Nq1YWZpvVeYFQeaZpfbj0MG+dnavsaJTTB/3zX6qMR096+1U/
Vd9LF3hVMszcK4w1z+P5fgY2U/HYB0ithFP++Sa3F/euqPnuchQI318OzKmulwk36S5mXFUEXOvf
Na8Eh5h90Bf7843RoX5/pVmjrmROU/26aNM1HQSuZEWuP3GyAXM17M3g/s+39udRw+B9f8G2hsQu
CbJ5bUta4DzNOr/58xWOu4rvR8gvYiCnblMNAGn9Slkt3Gxs2su8fHCNX8q32wtCjINSFt0K4sD3
d0Ev3qHHZ9Sv9ak82LF30E7/vbCNfz7uny5x9KCWVTqDv5j1KzLyXS9eM+MjfdqRjeDXSxz1d3AS
GvCGuAsOv6yytRnKsPrcxf1uPQtu05s1yv6Tr/enm9pGx0/fEWm9owS6X79m/niw80M3UnM8EMV3
qNKTWvuCceuDT+m34+2nKx71zcxeyd4ruaKLkyjp96n8qN/724/1pysczcKUjtkPULl81TV9b2v2
qQubOUnOSvmB/OSXNuiPkf3TlY5m3ATzb+6Nqn7FTHGKIDRSXs+OporH/hKMdqQbcl/Ub73xIVjp
t9MEAi0gRpuA2Dka79Tp15ZeMLnEd+g4zsTn/KwhZiEsD/YdVZkyLi6B0d+pCxV+lKD02wn/p0sf
fQf0ZJSbm379OgVP4/LAGTCd+9i3XvX0Squyg209/gfzx08XPPoq0DXXluq9+lXwxQXDZ7z9Eezm
D8bl71/mT5c5+hRWermeAPPFFGLsP93cAMOOQf98cJnfDv+frnI0/LFoZNZIvexVeEQ6sKPN8/2f
H9dHQ+No+JvK1lDQ87haKLbDjuqQsWEqooVgrY/sVb+ddn+6m6MPQLNLEpYMrtX4kbd3Hr1HIMYf
BSMav1zF34xMtPjRQJIz5h69mW5tUttcF+PVdJf5Bs0X6NgJ0vvqFmtMrB/S2m5IL+lFWiQu1VXE
vrx8LuD1x+NiI1kvpFhCEZDu2zfaFBnI4xCGtv4H79bcRuK7bQIJiLBuNkEC3XHc1O9nU8scW72U
XfKMYBTRA0fLpYw8cq6yiKJ2nsdDZ/nfxVYyIL+1gHyBBYHgksmS3q2xBBZYWWetzwOVrM8lxgBk
FbM1DyH7naE9Q+ThkZfiBxTPRy2jVLwpEMLJXH0swBac3sTE5fbn4fT7RWkTlmzIr82h8f6mvI5m
ttiWb784gbHuNKH7JL+lD8Et1eHTrLkiHuajlfCXN/5uv/UL1EsUYsgNi12Q8AuOKY9rcq14cC1t
9vSjyLRfRK/v9yeIn97fIDJ0mEmCzZ14yq/ys/LWP3VvkO55VFUuyEBL4Vi/iQ/Wjj9viiBlvL9o
YkzSQSHCPk/drcGXto0Aj/35zf12ov7pNHI0GlUjC0EbmZUWYV2oGbca41Abbsp++mbTLqjHpyB7
+XHN/43sy/atvhv6t7eB8Mv/E4mXrLH/c5Du3djnNZG67+Mu+ZN/4i4d6y9yUREx4Foz9S3e7F8Z
uo7/F14EuAiQz/BAwez6V96l+9fGaWHWo8C+ZUttYb7ynwzdv3wEX0Do8Aw7kAj+rQjdv9GP/z11
OUgvcJkyDJlomcQAhb4fj6lp9m6B3zJcKS37NDFWb9j76DJ7akCun+19o2qv3QZdSgREeP4iSKI/
d9KEMr4siyIBD26kn8ll4pQrc1oeYWlX+EiMBTKdEGL7R9Pt6l3hDPm+mDJB9XCutH3ddwbtZGcu
Hum2dm0oKm+0DlRp8ynETa8vcTI74lxBwH2CIV5PtKMUxQ9r9bIxLM2+8WKZJCb9PQQ7U4TkNYNq
k4/tdaB8nSNUC+SZwsDSH2rgLSSb5TKl82OuQweE0kNIu2qCz73ye/sZe/AyxHMDV28/um7ZnqbS
Q0c3kWjUbQE3a3lrJ/lK8zElsGPn+7IiR7Ypgi2TyF3LsCG342X2/exzrc0b+b4fYIAb2RLcUkxM
vtvjmD4kziwfeqvhdgI/tb70Y5p9AkmPYrYbRrEbLZNgkcnXALYBEayviXLsVST7qRck7ogML8WS
J/5pm3rLE3zX4ktj2+5jnmOqjhCFLG6kBW7bxY1R5ERvBObU0F5ercgAcX8ZrLN501Rp8mk2F+9L
gwqHim1RVveiF1SmdBQf97Uukz6m5uFfdVnK2c0a/OBrXunTLQj4rge/PIkDtXPg1DUizn26kPSC
edYcz3pCxwT4xVoz4gSFw7Jbgbt0rFSav0Y56b3EHQXUDsLFtvo7n758hg5oqp+SwjflhVkMlH+B
o2+z/hzY34tinhDhLqRpxR336u8KzyZqpZNap2JPaiikx7W3l70ClH1r0U88mXiZImJvwbJVTKRl
IJjyvDLyrTZ/09Mm/1oVaVocSNkTLRuKVCMpoMqGIHSHquCAUpECEko5kRS2WjayCr0iimrPdyQp
WPXGmMS11Cmjwbl2vPOsB2sRLqlRZNigiSA4Qwi9fBe+vWinrealPQD8tRa3adW22n5yq+BWdf2w
qYpMIx5trf+6VOQ6nRkU0otTwjyTu2EaiRaL7QU1x4Nv45V/lkHjFufEFUx3Bow5/0ttO0gcYYmz
LzK2DIiTjkbX3ShKkh9GpN9VSKCPh+qG4mL7CYmR8OiIabXfESufr/NJ5pjp1URXew5B76bky6Cm
yA61UVjFxWzO86VBptkYz7qebVKQge4R3R9gPEFLHfomwTrmxq1DXlhY6BJxLcVZNiwhCUp2SUxK
UdT7oSvW7lCrwhjPKAhbzYmuNS4bHFHbS5gbxOxGkIymC9lUhJMmWjd2UZ01RbFzzJaYGlIlLMkP
dPVbo8m6uyLQEZp2pe0Mp5qzyHtXUm0IBzEEr/WM55qGaak9VXNdXge5Tg+rEbwLHmZhYYwvpse5
zbI8TMkIuvLMySmiJcmW+3YNclQrXSMKioneqoVtWkxanC0NBfXW7NpvxD6g6jORF3xLmoWQwc5x
1BOZZTQUEIi8dWztvleLO5IZXDgr9Va3VfmuITZDP3QuVIBQBtRQHZj2/TnA6/IVvWnN0yvW+dow
i3FkJLnCvers3DDDpl4NMmS11X92asLnIiv1fEVyV1UVp6lvjbdd4BKaCo5McLZwcuzdZMngyGyG
3vRJ9Gjbe3oXFdRW2zovh9mg4TB55daIALF1kGteEViDRXQjFRC3FsAhGndd04orx2za/rnqBKZA
lWamvQtS3xuQeXgJCSx26Z3N5Qi6MwPFoe2Y3KKcKdANjbXvH9nE8t9CS+80ClqoKnY0Yi5L1yXL
oZCpfkIyFFXbmryGNEIh1j6WtB8ecRMtekhbepmoiav8OZmCkf5j4QRoLeYq68h/FQgMg9pEaYPp
RHUHv+9VGfaA0b9A8mzeJrdeX2ul6deWsLY5p+hdFSMzQGmkL5JwBcCLRKrQApMSoYhH7gd9Ncxy
VS5pmc7OmEWjmB0nTnhdt0OgnMe8StTO9K0zBEd+FHRlnzB5CrWf1eJOoZzUdG8PucrDUbr2HVX3
djpBTLcM4aA343M+uibOUer6z/k8ELyU2JlZREEO1iXUfIdvc3VFoqEh6vxTfAsGeWGrW9K49Bya
pshWUmJQfO8yEVlaxbCFxztTg1wWJkQsUsshLwW0Lfd3KrHRn5SGglilZVPuUIADlIXeYyqIhnen
7F5Tk/5lcsnDCkXNNiDKVzfzb+2C+HVNqPZTWgtKuQkpkGgiJtdhjUMzp5C1rYDz/9e2kP9349M3
xMv/vJm8avr5Sb3bSm5/8PdW0jLITWdbiBoTxCu9l3/tJO2/NoYEwlsT8QV+7w16+E9wuscfYfti
gcX7ggls+6N/NpKO9xdIO8yF4Kk9DtogAf+N2PTtNPjf+0g3QEFLHZOzrw7NBlzQ0WnRt+smWFuY
yDZY4ltXM9obt3E8OFS0TVFjkQ346adHww5EpU39c1j5dlJ6f0W4Mtj1odtjkWHhfb9zXS1P6bR9
kVlUWv0ASMA9ZGYtT/98Fe/92X67MbzzPCWglVuc7LE3JmDn2NUZp0+Fd+uLIW3tzmEfdd3kFfpl
0jrMe2uYvTTq9MEfokwMdHzRARO51UlByzTTh/wgOujdsSXdgLiKuWnkrh/N9EX/8XDcviKKrlqW
Aft1TugdX2NOG6tGG3MJNYe9Tqr6Zt0J2aAHILwxI6wJOXpog6Nr2V9PRho1etmsoHVHFl2YFAS/
TsSsJVdLIcdXHa0U0o25GWXs5I3xVCBhvg9IE7Qjzotles6ZdL7L+mzqdl2W65+R9TZMWgYEpJAw
RAls30L3FxauI6azZPbKO6AYs0H6xkw/nX53IG4aZVXisPpl5p2scPxdiNwlPVzplXaEhlpWOzGx
F0U0UG1BT4Rz7NjH9Fcaa4vcoWhotvbtkNrR/6ur1hGoIFwSVzv7BhmWa4aoCJvzkmAKOtUD7UVM
J0CiY92C4BD/+c3/OqKBryJ+gvnI8ks+xfvxxba/sVDmsue0GgswkmaEroOYrbOJniTTw/tgpP0w
zxwNaL6dza+0DTdMzO8vmPlE3HrlSKNpbeshpukPLwmVDgcBx2qLa8lhrdtBStM+BdOPTLypJEsH
6rPLQmUhFESuvKR2XJeq+OqwfD1ba8qKorvjPKM7c4zvpfI5hbFvrvbAOlv8Bu1kfpqk32+vit4r
bHycjUAVyJuZRJ9Es0ESSkRvHj+DrLQu2CdFm51W5Joaoe+t5MNicGcls9ABfpYTye8UHolNibtu
6M/QfRZ15HhbT5tTR/6IsfZDg/92SD1+chyWsalshUJMCO+fXKAMlLGOh91jntadm60yGvXePSF3
697UxXCSt4Fx+efhceQq/DExYOPVTQ7Om0X5GJFulN4ISys14jSxPCCzWgFQwGoihzilPJTzWHyq
0qIkIyhP7xsbTWQ4VaLb+XnQfiZRhv4lBIkHYlbRaONd5Yzh6PpcHSqj6r5aCadcyCCNvp99/oo8
+PqDAX7EGNzuAHanB4IEV7BnUup7/9jSmkTgek0s4B8NXgfJ7z4XNW3OcITVzV4fCcINhzmSVNHj
Iu5IkNL7VJaJ+2MrSXE1rgkKbeMiMUon6tYhY3tGH57NQpttSvpOjngq2gk0c2r7RFC1yTiEAWfA
a5EvJO8NvkRGqQosPB9Uwbbp//2YoLZiImzz8P+B6DrqlLjSrg27rxycrIvaVUv9tVnX7pzMPveD
53jUQdieIwVS0tMtHuYmgdhWqp+aaSW/oh8X8lUAamLQz8plM2uUXoPoUnK6jXKm7xtnDOq3bs3z
c2wYcxCWVl0a0Z8H5a8fgk8NGc4aNmzI0frRFKI0VSnCq7OdmkeShAvjy9pp26zpU53njG6H0iB4
8c8X3YpRR4+aEhfQRry1gASMY8riUKclMpch29mT6iukT7Zq9sXQtlcQaLCt6gWOldgRZDo1uGok
qjhGDKm5/WwfCp8cxHDNKk6MfdBMXlSaqXONerUgtHyrkoUcY8vkgoOu2UedljUt50/N/zR1NZNb
ppvFOfaoygp91EBcYjSm69Evp25fSRars76x8i9OxuwTtvQI152nK+R/Jk4V8sECPAWofyz7s2f4
JBNaaugJlcwSt7ks1JifGCIhj2CmHnGapvikyT0vxDUm7sGJmEjXgwxqm+C6kRDdMCORrP1gJP+y
EBk61BBqcIgSNzjD0UsdsjVNiJeodqaYgjcxesOZPXvOyUJO314v7eY/up6zQSF4pyC33g/nhdXA
RF9U7XKJtMzrfRRrbhdo0eSAaslU5XQfDNtfvlUDcBjMKyzIBFzQ8Hl/RbWYRKdjhthZ9iJOVsS4
ByUzdU6fab7/82A9wqXwsW7XQjTgbwwxF7TG+2sJrFEN4V/VzpiX+WIZcuuw+UbonY7j8KUNJn2M
cyoKkAqT9m7NXF+GiEYRpOfTaH7/4NdsU8O7WYpfA8OOxR5ZMHXYX96tm7Rm31Y7PlBjOCXERV3N
LSkAvTOVFwgomgih3fq6+COJswiiHkyHiIx1cPPYUkZ60fQ5dZWkqz54Jcb7duLfz8kEP8CQI/Dl
V6uvsUXwEKG2s6g2lgdZNsatbyi2erkasPAkpWqLsJs3d9Xc5cmK1KgSJMf1ObHYbbC6UaISEuZN
BzF31OEdutGzvPVPPIeQZtyTWjWcI5LT+sOfH+pvRhOv10WI5WJa5cT0/g0nS0eG+5wHRIwr96T1
8u6cb1j/pGtd829P/XT0XB7OD1gbu8Sjazkzs7gcCOhtVG08D+SlnXAMF08qzY0r3x7Sx8xd3VMi
4db9JE0qOFm3frBx/M38sJ0IGUS8LraOR1/P6oGESEkyjgsW2XxPVF5zP7qiOKz22qNOFLJe/j6r
vyz/P31rbv4eoD+fvY749z9GBzdtsjNmmoCMdTRHQF/vSq0VSVzlWUuYsRR6EVe63aEAxRz4UFti
uE6TqhrjykF+HMgWpwdldTuImlosZjgHk0eZd+waK54r1QFYIFEwaq3ceyhWVJIRrqPiYaK8/BEs
+qi1+fev5+jLbtsBt239+Pc/LdgNdqltxvFih3B2fFjdElBuSnpCMufEJRu4tE1nCS32d1NMOSch
KVm3JpgW/JoXaaea2ENtsQjgDGZz2v95/Hrb1uRoUmA/xvTE/xSu5nE72W5TleMv8+JRI4PnbKaw
pcVlm8zXczLnJvpIw79B3upgjtNn7bzkJWFitnJX2y/FxlzKgATiQ8sCebEUExVr7MSijx1S7qsY
wLM2R/nQt1eVomWDnavu37TFGFggNQtAyGCujtja5ca00wPqjBQs23p8wP22LPE4Ztm9i7yZQhZX
mL7NKZZm0OEuZ4PcKcor4mXm+1HCDrGFX31HD42CtGP7PkYDhhWKYy0luX2lB6Q3IlTGNlaljn+t
jGC9Qwa3vNU4yOSlk2YcZyZPQy2P3xVvikjzzg3b3oLQx1Dpb4j4JcoPotgnWXQZJq/VmU5k4XJq
XZNUfMtbzX0tkYK+ETKU6DuK2DDkvHWsnjJZtYTHy5qlzUstUmCSXlQMZpSMLlrjwtKAxjbtEGNu
ST84Pvzmo4Uj4G9UOeo5oLveT1Kww5DQWq0WA+hrL5sefnPdQEQhDr0+TRf2J38eVL9uUjltA3nH
y09HgUnxaLM/tFNR50po8YSW/a6fFfZIr032+VhlZ37ScLxNlWftOXTKF2fw/ouz81hyG9m67hMh
AibhpgRAU05VUkkqaYKQhXcJj6f/F/RNmiCjGPfvO+kb6hAIlzh5zt5r93saOf8bKvbfi0dygkZZ
sS4aFDTnZ21mc6mXXav4RSrIateK5QSNpPTNrv85zUl8o0V07SKvH1U++isu9F/ozH/ec6dcCjfD
MuRjlcHTqTmVH2IX+VV05csyWkhkblzkf0CqzatrOVQy4FABZFysiwC6FJfVgXlB5HaDpwva7JXX
l008+XLJ2Q2xa2JSZI1Qh45aWhA1X6hipTAWhU36d2hbh7lUeamdlNTnrqIUw0XlTCJQaf6+ooDP
Ur9bJvVnleUpZl2MW+3RJCp83OF24l034pSBvywymuVCAXbUMujQvdB0k49ZA76CoHKmc15TOK3Y
ubgI1uTppSn9RicbedfEWvuqmfST8OBNzocxUtrPZI+JPwR9Fy9dLtPnNktCFS9m6uqrpSzXDgjq
w5e8Gur4wKhi+W2ySuaeyRfyCRoJ2Ym5Mafk4E4g+HpoZj2Wi3yqPPDzer2byKd+1EaV75eTMDT0
qN8c3ReLghnBRk/v3g1k2n+XtqmANimE+j2ECab6CYgiejJxNf5Um5CssGmWzsd5LieGKG2KGZbo
gf7j0moZUiijaj5WWcKYT2/a5HttiUpj91mTltcbVvJoT6PDlyDNjGZnEwj9oWp7gjSgQi7Sj/BU
G/jayp5e2NxP9k6vFMLGm87CwtYMoVA8hj75g1NJyTfEtJW3JEzi341pIwok0NV64gWo38wBowcb
l6r7g2eKUUhvTfVRhqr5V8NUQYydEMXzHHfW57qv3Gcp+uYTlpfxy4xUqN6JLsRSlcYZ3/XWHQUu
SV0Z8QbUSvR11vSsZOapuJmHclWJdhhzKrqRSSW/xorE8J10qAK8zl2UFvJR6bympTWRTJXWyqMw
e4IYSQkDbJdUlXqoCwZpd5Y1q+oxZSr2IbPNFYscl9pJOBVaJmJ2aUVGI0CHH++/T5fv74raY+q4
Ri5AEN8sF05C40rDuOLPzLUDvoCE8fXV/GTGgs6VO47B+8e7rBw1nagygCfoLvj2bo5XYCxPWhQB
fo9n2eMmha9MU4svrYYT7v1DXZ4aYguKDzovVGx0/c5XwmLIM7NK8H/JTDpfEifPnpyRgGRCOJoD
7bdb8tvLU2NwQHcRhRqTAgr68+Npg9ET09q6foWJ1XMY592VEcFjzH1uCUWvfWr4qFEbAnRZQwo2
xSHWciWrzNTF7yfpbU25az6CfVdOYzprAQG84vMiojY7lGMy3lO9ti/MEGGZvX+Jr+xgHFKIKPMY
f6xEyPNTNirB8DUdXN/BKOMeW6mNSzBmcfHcx6u/fAAPkO05BSb9Yk6XW7jqi7YIsxroIgYdQsMy
+B3nx3dkrhWGi0s/wU314vYDXeTBtv16gPLtRur8GOO3v7H5uXbS8F3gVoNgAlK52ZAosh3Nasp5
ribdGA8xc4LE61LAuthRKpVaTFofiqF3Pc3tkhs4lSsPNc80p8rx+Q1bXCP+ck1WAEf8yLbFr0R2
I5vCrvecKrVGr6/b+tv7t5i9Bhdx88Fl7oS/xUJdRUDd5rnW1blIMqgdfgXQj1hzuag/oqxfnU1y
kfNxcOfJ8S0zj0rfnZxQ22sxtuWXQRpx57uiGn9TlVS2N6Np+AGuw269mIAyd++o6yJegk/IYI0s
UeHlIzW2B3EhfrZDmf4s+4E9gaQD+pgbfKr8xOmit4TKvgpGESEOqWDYyH3lNtabaiNl3ek4CTBk
q2lrUI+41iNCxxxU/lJlXytSsnrSf6kMPYU083k31uAcGW8X0f1g030JkGrSRXWTsLvTGlTEOwJB
clbnMVWPs6JBIliKkUZcQmvnV9nOYRoMiT5+J4LeYURG3q43cvroLnAcI6p29eoH7rCpJfl6IoZs
ITJXgBTs+cRNUZaFu6Z22srv8Rc+aa2pluhdSD0P3MQJU+xwS7b2rnXlNXezOtrFWB0bECFdyLCg
j5UffEbQo9c4QlGHTfz1O4b0S7erac8rDCri7k81DuZHNBXpX0rXpNqNTRRFn5JU7VJ/jEM4C3MS
otFq837288oYP1ldkinBNNVz442tJhoEsRm0o6KLY2OXAsxRvLQdZfRQI1p5AR+CeVkJ+/Y40hCk
L0Ff0MZKmsX5AVdv+wePdpPs1GpSv5aMRWhQihk1S0WJcRc2II92SKHqjEl8qDOXawxS4oEXj79Y
fuip2hlmVa+A03AyagoXdlGzZM5HuSF3+lSJ3yw9/bqrLKfxoDJCzz8YczzUAXNCK/LDruZvKWDZ
iwdmPIt20iL4BV4XRqG+L/RqGXfCrbImULuIfiojRseE+pNwzsgnkLIUeVEeWqJZanyJvf02wYrJ
0TEoLh9+yESMFgQRk56mluJlMOQyHa1RmX4mkQzxEZAo9EuNJ/NXhMAu2dVCcf9SoZn2nZMZVXVI
HCIejmvQfXOX0NPBWVo51V+Y2FNL16FIHwhOjAfPlJZUfFmGZKOVi5i/Dfj97msem+QxTpBJe0iC
cGk6pfilLSHwnbRRWIoSa2KU5+Ks7Y960pjdfsY4u/i20s/azqjNJQomPNpBY2JuhBIhVc6LTRmi
LYapi9dYmmJ6qyqx9SWwMtN3s7J85ZfkWNWTGDKlpiyTcdJUfOL3Mo1afU/MTBTf2GZdrvmrCYmR
A/t3wp/dzXI0p67Mcwf9WiJLeiEF4EnKzrGhMDXUOT21EVFeGf7l/fsL4bVlEMkvWyqHph0s3/Nv
TZTb5uTM9KFyyigmcjEoFXsQmPC7iumdqTWB3VjTi1oMZrwTFa3493/AlfqC5E5yE9Z+JmXG5gfY
HRIrpYX8VBJveGcOlfYYAQCB5xLfsIVcucQwpgGkr5UMA7/1z/+zqevqrkX5KBzfJVeG3cdQNoGW
jNFvxVzkwaxNYz/M0S3q4OX5UYqSbaIx4SGAyd6cHxmjnarCj/WLvFqOfBvmQ28uxmdGMZ/ev5KX
X3COtJZPwiVqmxbm+fnNk0G6xEBzSl/UCq1UNPk6QDLaEkb2wS64oBTfVv/WpvmNr+mVc4S85wgi
aBiignM7PzKpqugXpcqVtUbtSa2geCyxcL4sXM8b78mVFhwMUKpE0k0pFOnEnR/LLIdI7UXn+gqi
x+EbAjnV74cOj3XOnN9n2iyWu6S0LdyPtL35eFtqF3sgCRTpGXU0IO+NhWghdwB2ff8OXLkOtDZ1
lNfmyjB3NtfBripWEIeE5hG45aObmUYgZlMehHszOOXaoWB7Q6UHPceHZPMwx4ii02ERoW/LhOZP
ocXtruz0IeD/E4fx/nldLhKrGVxl/kEmtWBQfn7NZ8PKl1kRrm8wzYoOQI3KY5rPhcYuWoEzEDlK
dWJ+q3VePoj4Q0ZKtX3jN1w7YTY9TJC4/0SlrX/+n7eXUUChTbUaIuZrir/ppMTfK9z+clcwBnx5
/3yvrBRMttG+mWRPrXTC82NJmnrCyipA/9XctHt02M28i1md071GTCtnHatfQIc2N8rgK8eleczi
tHbx+Bdxftwa4EEzzbrjo86mErQ0MobqTG2+tAXh1000doeEPOH/fYvHhweW4b95Nyz3ze51skLF
glyc8JU0NedgzzytFFeAzHEfdDf6l1dWKc4QbRRFKg7crTuI5AilrXk/gpS2eUDSk4OgRNhOMERz
/hvekzgZ5miLneVKZJ/v39grD5ENQF1TWYu5yNsxt50NsYaiIg6i2Yk+lUPbn+jdq49K3t4K07py
L9mc82ETAisVa+P5vcwcJ0PUhARHW+ZKezBEDRgndwa0tLSJy6BQMzuAHHnL1X95ijqnZ9IgRlOg
8jU4P26D0tcxDYawWmvYf20EyV9Vx0lPWjiYx/ev5vo4nm+hzg+1OUVjbDo4IExEYYBjpsgBotDU
QVF147VY/57tcSD3rs0OGt/UCeenRHOy19UUKm9axuWDg3/iQ8k860HBWeHZKMf275/Xxj+4dn11
QjjQ6LAPZ4O7lYD07K1SXWZ54A7NgDIlhSwFmV2mog7sRdRPIYjLT40bu9PewX3zAj+p/sroTB6w
twzRzlQ0Jd2XdIrwH5A7BAMR+qNfzwivTXhFtyKy//W/t5fI4YvI3t1EbWhuVg4IMTmMUcL4Zog7
j/GA9wjNaJR/jlGrdx8aWmzMX0Mkyx7KYLcLRurJv71NNLqvyAJK1+Dm0LIiPbbfVEQWnQ8ZbaTj
S2Tad5nXjDSMrA0/DYURf0eFnD+niwakFNHP8LlYHEGBUwiInhgCiYg2e3RVNz79V55setZ0yXnq
1sywzZON2dZg1xMnQTsl3yJcQs+Tk/0IQ6G/3rj/Vx5sOgJ8AchbQJe6raTSfrYLW8miwKA9vB+L
VttnxuA8d05qPNG5Xp4h6I8fe/ZGT6Jy5Y5hYNiykUPhvFrVgxj8K4LpEADMjYtwuXyuGSIwQ6gl
0ftt06uXesjJZEriINZkeUgW51tsDeldU9Chi6gC9gABllNiLvGNOv2finDziAkX0xk0fIo91I3n
b6GTDHM61S4T66KzCr/NVe2YqPnS+HZLds5epyI4GSLTwLlls26/Ys1of+tq37iPAI9IN5fuSL8k
nCGB75Cm2W8Aq5PiUPQAhA43buG6Jmx+Lco0jWLFcFSkKJtWIoKrKOorOhqtTS9DdHOR72Qz5fDw
htRVgjpshZ9ZcXFvGumwI8rMaAMBLvuJLaH75/1fc+V54sfQU1wT37HlrH/+n9qFD72TORrqKm5L
sZelMvwxDWf5+v5RriyTwOoRnBJXrKPd3iyTDVsN0S0h/e7Y7P7wAAP/WAjwBfHSEU0AmvBGSbYx
wrJOrso1UnPooCG/gSN0fl4I/fWqkYkZqOAviZlL6vzVXOzmEe1zuFeqWHuOEQAdzLkmioo+GzEJ
kakyFc5s+WmMoXoBKM0OEC1vlYsXJSusd5qYCB8ZWoKC3WyGGpwIQyMtMxBT64CIHmC27ZZylmC/
W6PRDtXUgKEia8l67crBLBBJWWhU3r8lF0UAvwIVsO7g8tZd9rjnF2iOOqUoqsEJqqkc0bcxtkQp
jSCnU2ALDXN2h0coDd4/6L9k97Nnn20gE0TeUQB44OY3D0KnR6NSJWkY9K1oaZ8JsTR7qlcslrpB
jnLg4tkw9phYjI86xMA/iCjbX7wL48+xDWuabIbT/CVug0BSaSgwshLHoc+1zHn4A1gklDKlWSyI
5V0+/rVH1O8s+7l09lEaDi/jIOQLpWyCCjydx9gvC0TL8DYL5+BAci12+WRMP00rBT6KBkZ7zgc1
t70FJN1yGgR8Yk8QILHTMssE3MfvjJ+plwcT8wzg4RtVzJV7RBg3uh/ewrUw3d4joQxNbUgZJDZx
diUgwQ+w+qI9saX3udLFhApG7q0H42JFoJyh5wwbFrnc+q3ZPBgt6ClsUm3QsHE7VnSLx1092fZ4
4wG8HKmsdZNO4LhQ+R9ftPMD9aNV17W2cHa4gx97Zi6eMpnRQaRSBI1TQp122/nokgDjR2Y/ebTz
tC/vP5DXrjBlMH193gAWwc3JIgMzGnJZZSA1Ff5sksAkgKzoTXNrBJklmiNK4fgWBeLiS8mbB+wE
XSvX12BucH7mGloghJlTG0xla5zKpVr8QlWSkxWHeRDjTACw2/4gU0m9Eb1yebqrdgxlBhNIQr23
H0r02HrZZxoJoNyObzqTJC/r5wb8o5sWix+2+LakBjzwxhf6Yv3nhNcHihWZf9xtS0AuaWFDGURh
rcnsacIIfhhAxp6GrtDuxyLtf75/Wy8VkesBqUa4vORpUI+cX2EpAKMCbGyDxM3UeUUe4ngr0hBu
b6k5f+0Ig4WVygJysWY0QBHsbn5qxonJfKJLtb/xrF86btbfQ8wr/UwLjdE2/pQchnjio9IGyjxX
ZeLLUAKYRGLcR4QtKXA94kWWFsj2muzkMSa/0jPLQuhkPkBn9mzaQveqrIb8zmkMIwuwnzAPsgXa
riDGeqvsWDm1+iCB+FY7XVniP2vsoHWHiDv9MFI3fldEK9caW1cC18qlupMRhhi/WdH0uwzE5PLQ
9kv6TSEvON+NCV5y3wnb9nOmj7O9S4XKj8r7xPoQ93n4ymNjvBnGlBHGMIKKVZUMDG3eriE7mdAq
k6gdtTlhftUJHY2a+A0zhfm0jMU8+xpjqyNxxkaGDBdNZoDbwgh9s8mr6TexEpmkx1DkB52RRAm3
etFg6qUw2ZNXSWQa3M2k0bySJODqCN51bk7UytFeSwg6OxnsDwDtarT98fcsxhGzACqgwega/ZAN
vX1kmKs6qEeK+e/sStkEokmQyL3/EK7P2Pm3Dp8V+wEWcHqCaHXOn8E6YogEzKsKJJ7EI+okGBwi
XY4mTfob39X/69VuDkZ7b8Uy0DHH/7b5sDZ1BYQ+0osgY+fYvQ2KKL/lTqlpzBRWPZwyKvZPNqoh
A9spmb5RHhn6p5IY0HlPbaT+Ss2WXGmEcZUKdn2QfzW9CxXfUZVlvu+JCf6c0Ui1T3LVH97lCv7t
hxH8K4JxmdYVBh97eHU7WWm+tGbwNKm6qHwou6z8lOYAo726gW68myY2p/6A6u6z21ojWxGk9c6z
rJG1B5NpGQXxe6kq/UY1cOD0NsacoW9XDoCKt8qDBJsTQtbmCJ/E2Jvmgylj2RzZ9rofpjJrfudJ
uUwo7vtM3eVIGl+0eVZt3811DNljJ5AYmsRYfKpYCdTAjuLqgflmhIKvcdvmzm4WYAVGTpPJm3ju
TC8yi+p7pnQDqpbOqrAIFXFveeZo2Ue3IsZ0nwEI/MCaY0bBqvQm/gQlofAkc9bxnz3X8mF7FsY+
7As+bpg27Bmj71geE0gDuoefR/sNDb0p3kQ0GKY/dSo9YdrIJAQPVo+gZzLTGh8tM6BdhrHmN+VM
rQfmHEWPQ945X8eOfhV/p5aIJyG4u6tjve53ijDn8GWOmpr4ty6zNQ99Q/cNjb0YGN0YyZ9Wzxrn
05SF3QREnyEdMp4x7HZ5LwW2KcZfVDfFMIVA0K3ku4zdNTLORbw1EE1gAynNjzImaBXzcTfmrzzu
bfZBDt34kke2lgczoN7S71J3YV44EfvWpsk4+G4agyKu6n76OBlRIg5dX9YmnHkszfYoS+FRF7aj
p4ZikMS20bfbaTkgzYNrKumym9W5TQ9tWAyxF9ZzSDnJP+ZBukylDm6dga+gfAcGDUJb/mX8mBKc
4IpGelVumj8AvLor3ZnpsB3GxvIU4Y3/2Daq+iYRdbSeGCLgdaPuJm+mAlDWx5PfvmbAjeBQZT0/
qg0ZO3lY3OYn5C7RTwvXRLRz4XXSmmmH6HeEMZnYlQE5FgkGfeLuhKV11Usb5TJ/MXproSGRDs5P
pKsZ/v58nN/6pDdf31+Krnx/VzcLXhZkMtTd+vlSZDSSr4Pe9gG9x5EM1TA+zSEUJPx1L3QZbmmO
rtQ3a5NvnRdS7/MBPj9cZDblnMdGHwBwJwWAiQcbvAllCh2KrA8Q2TR77J35qUTBdiPZ+EqJQx/H
RSFpry1OY/1t/9nQzno3gVoui2ApS0gvVbx4q0bgWDY6SqRu0qFkGLeCNq9cX/bO9Kf56ZQ427Rx
s2FvMjQTqWiQ3pHQ1WaQoajcO2LSv8TNaB7ev59XTpLjUZtjseATs80L6/uVHRPxaSnLaDnUlsE+
yJp73FFtd7IBitH2K27JcK4VVQZkH4QwTPNQAW0KdkVTpWoQThYoBDrbQV4CWgQoEc1ojbNRQS9Y
RdpdFXUskUjLu/yzY8dlc0QIZr21mRjljbLq2mVn++Cww0KAy1b//F63KuAeAH4ysBU3/tIsLfIP
kmz9LmmXgFTIW6/RlS/62mHCEs4kkyHa5rnO2qFU4LT0gV5X6cemQRyBEsd9QH6T3LjDl41eZnXr
yJ05BLU4Vu3zc0vq2B6NPh0D9rTGEYVCfqr5b/2Q2j6gKdAFOdkL+65LNUYVYBOMXENR2ZqjxzY1
M0BsWPMeZPpo7Bp42b41y2Kv6p3p+O8/jFc2cuaqe0ZipNuMaLax2+SY0xHtxRDEbZt/wTUXfajz
cn4VdbLYxAtE47cGy3gQK4ZJgNTQHbOe3IIbv+KyrUL8LG2FVRPNeGz7MITrVKe0kwGZUp7Bjuys
qHgtIiQKQY7os/WbbG4+xVrbW/6QpJqKSzsrPvfGon2N+JaupuiifhrRbP9K60S9W1IsaUj8cwJf
qrEaviKRDj+JUFturM5X3mYE7GwPELLTFtp2x6okSkqrXbqgAop33yNtDbohGe7VuqyDFDH/3bJk
xY2Scd1jbgpGusdskdh8m8ybNu+OEqGXdDrmXLaTAr8xS/mFRDrjZiNufScujkP/n12+QRbnljWA
hiK1WDfReZGEN++J6igJJwHP47SjQHhLiMOxaOpun8eiqfdr1f4QamH5/3GNGRSjaWLRdJi0nb9O
bsG+13RqCDAuMgcxqtq9XGLp07ZMH8p2+a3x6b6xAbhcntjxMXCn30VLhZ7f+TERbLgubKQ+AHaf
n/I+nn8mWJMdjy0gQSlxaNwA8V1Zodnsss/GIkxvUXU2i0aaW1ZfqEsPVUETBRG1BK0ifcohunBN
42ctJqIIG6+OYK/qoOrsJtgWTw2d6O+EdGh/bryTlzcffwYb8VUzSkd2uzLQWyjCZh7GgNC/GAMZ
awQISCI+RkIlrRYuAJF/w2OaqauXloyUBBHtt/d/xKWpHY8pxYhKPcDojXDR89vguoMkZNEcg14z
Wi2oiWRBY1WU7v0MY2j0FhLIdQKE24aGtJDypVnmudhVsyNe7MjU553eRQOhN1LKb6E1NXmQaoT3
+BPdjG+zEuKCt4ZMnjJ8J+NxIEogYwcc67e4HZdzDhZZRn4uHXgGB3ipzs+E/LSUzMRmDLAaFSgA
lvZYEBeVUmGR9pzM2sQaK9NTRi8zIMFIMxAyos7f4ZSiA6rCz6i7pDrZbV3cJbFaU8Ib9fH96325
DpO+slLj6S4zqdyON+oO5lcMVi8wqd4PeHxxxJcVOjdEtB/xDkzPQ9mrpwIxZKAPqbzxol89PA1D
Vbfp6mnW5qWje5ZO6MNmkAkDKLIhNeS0I0nHDh8KaPsO1DnG3ihec3MkhGUy5SpGDZUbZei/Qez5
umdRhzIMVKkX1jjb83u1mA5TKB3VC5+h2nkEIpjGD4nW99oHtKm4kCImaM/4KxAKKXGsQKUagdp1
SeHeuWVXZkcrNgz4C9XYE2QoyLkLcm1ZeXHzGvw9aOx1d65Skt84MX7VTwYYPhvfYWw0J0Gy3o+S
FIkO4kpDTTqRN4P4Nqxod2ujkh6bInOIWRrA6upTj+Z3lmZ8HxFxZO7IwsDBmEZNdISd2Ib7coSx
AYElSk8yL1NatrEaEmCXgaW4Gzqr/eF0U/1FhoP4GFlxln2GW5+diNUj7YsY5ipw9FzUB3iv4sGG
YkVEIQaUGyq6y/IM7Q0OJZXNBwKKbck0zB19rUHwoltz8lCKlTxO4nig6lW5f/8h/7dj2txeamHG
J6vgh6/K+nn9zzZjBCemDmo4BrS4G0EYgsZm1K9RcQHaS4Uug5ieR/GkKVHDtpyo1xy747TYv7RW
NupJaF2nf1VLRf38/i+78tFhpIhTi7KRfva2t4xUsW/aVu+CfkmUb2Yclj42hebnOLRfAcMs/vuH
u1Kn2ozaxKp3o5MNcOX8QgxNqPZduTaeIgMzMmErHYHosRWrbLOjIe/3dq5Wxl3YdTUZIXwOpD8U
RIoRDEjuToAUDc5lMQyoYqvRwpNeLwbesUy2w/MQTuHzgPxb3PjZl4+KTZnIt5IBIU14senN2W4y
Whg1ieh0QoZIKaFB+57Qkvu6hZLwvx+MQ7Em6Qg20HhunpWWT0sE3hAskNbYd9lUWb5NINc+YtZ2
41CXqx+fOGrgdfmjFWhtqroyJ4NTH8sFPmU5AnWrqx8Knem9yK2IEEC7qI4jVSYJWirM6bpsb402
LmtZmvdIqNZhPJskZ/3z/7wXdujqDM3dJTAprH8hLbFfJ7eC1yHj2g4URLoDGnCTdLz3n8N/L/fZ
C0mSBR1QDW0cFm6cE+cHjgEbAXyEhCEnXGZ3faSqT7JdsuzRJHy13seyrdODjiGNWLyREmhXDmX6
amoEux3UfHT+MPONn+uMOm5vZsyK+b4jz9ylfd1Mu1ySRk3u1EzMqAjXRZzzJL+xmagPumzuQPYt
BeEkPfHAOcZroleF0jlvlZwjiKUo8tB+AoD9KKdEnTzH6mGBNvy2Pxa9/IEULHJzd7Qro+zUtnZ8
Y1m4uC9cHq4MA3Hc1zYZ8ueXB0FkLPQoWYK1F/d/yLuT7FqtCrKx14BMjkq0dwblpkl3feK29wV9
Nnn1gn0ZX8TNgUszZLcs1GDSx7i8m0Jd8iXBuqL49LOjb1WIH3CHBYfecA9P9e395+LiRee8UZwh
lGSQCnh4szxlER7wOGvZ7OUENc6OOeEMTLX9Qmbo6f1DXbx7DHeQZBIovvYMqfrPzxRzKBKlUnKJ
27LYz2k/foklg+ldBOo9iOW4JsWyG5hdnCRuHEaH94//j860udQoYSHVwT2iSbMdOCSJykYqqrUA
OhEOTwwaJOOih2oeKmIxHH9illv6CulcR3ITC8UTY0nXFOJMGh9Z4EEhsntQp9MQRnjY1HmZfbrt
ehrEkwiHHUw38Unh5zuQ6pe0AzeTkudkaxUxeGqlz4FD/iTo2a6qPywTHz7sqviSUubVsOQIoUKI
IYv2xqP9b5i3PW+B3AMUNZefpt/mwo9abRDmqwWu04/1napo2u+JnFL51MeEqZPe02u91+hYMgjB
cxf9sYsM+iREDE11IJvZPhStFCT6VYxnJkrC0JNlTjfp/Rt05R1clayw/9mPOEj5zn9nXydlOBtr
176NceZj9V9WII3jTI90RK3xEOFhIyFZX8Lkxnfhsl7htbcIw4YfRR/Y2kbj4NkqVx4ugXpjCc0W
RrDzeRi6+S+XhuUoI3fyzRF0zNHq2E/SJPITC0scfSONevLw3CY33pbLrhG/CN0kXWIohDytm4XB
MQiFdlSeVoOp3kfY0fNpYYnWfZu8tSN7tequ4yvty6JTPlYo2j82qWrdWB6uPTsY6Xlt2DazRm01
vwBux1lmAxAFW5MIDocKb4LtdjDloRhMtc9cO/xVE4WekxyaLcehlGZ2jDtUoTsV+1+1U8gXf2Zd
g8FgNLi4PRzk8vn9R+eiqjPYUgG2NAArOPZFR13vrcQpKlsEGjjMpwpbjMdrq30k3rL8nOd1/vN/
Ph4oQ5tSguqIwm7zSuGE79FY4u50GkGmcSTa8D5VlOybHQ0xibwlXaUbb8flhwL4Co2i9WYYyB82
y+dYmUkcTZkIeFtDr21dUAZqkRFVb8w4JtJ0ZjKYhsvewV2w3GjVXHka+TpB3qKXjBvR2g7ocShP
uMkdEQwxDV0ZufrKYayldt+SHheSfzGXR9XBM62NgvgKIi/je4GE9cYDeeVGs2nmEqwzabaO61X6
T/3UZH1tOokpgrrHONlhi//RsofOqS4At3hTgm7uxpt4+Ylcgfl0RrBq4Eq/qOAXdyQINjKDibHX
HQalvvSrXCr30kpEdmPjdOX86HGaKwpyFUP8877+5/yySmdcPxUczIEl3bQVMPo8jx7npPiNTKS+
IenfHs7mYq4NOL7IzkqR2lxOAg4nrU+aaJ+aBohJwI93uEXm1tfG0LyL0brdeoy3i/y/IwKqg8+3
1hsQaM9uIMATlnJTVQK+H9YDfvkONkFTvaiwXjCq65XXOv1NTem/deq/38D1sBZjf0YzcBsRo58f
dtDL0J7SyAnAZepPVLJuvc+nZnrTeqRxu9rtjN9CDRWoVXVFcwaen3bnMhzuduQNuKtRRlOfIYAA
gxvgkquMuqvsVOpp/AJ8d2IbXxprsng7Rx8bgog/WagG4HCqWf97BHg47sMqWv2kZdz+6BK1/1pM
xIzvVHOxbCpuq4dAp7Rq7s1dglmkogR/wr5NkiQhCeRt9rG9H1GeqHdtOvV3etnYYCuGJP4eJ8gM
GJ/WBCWpBHCS4DqPNOkrBYq/cNb8A0eplwGZiIk7w1Ha4UeE2F+uY/Ro8Neyh78KSfwfnpI+9IqF
AttLKgbyM/lCmReLrvqTxRItC4ELXbOT4TylqFVTTlwCnxc+6iXl2WX0GwfhbKcPszkQUz8mZXdy
Ve51kGbCLRiMG+kvNgnQM0oetHA3uZb8HFKCVkHY6NBJNXPW+h0Dbvp2Y29kj4qaYPvABBzj6M11
nLlJW6AxbDUZkajbKu3yBPcnXbxebwZ2CsIgkjCiVfkg+bOXsIhAxxKJQGjXVJbsJeIiaWa2WY0B
EgbJwn6o6uGP1TpUhQAT27eKieyfbqhgDbLrdVC5dVH1phOzCfN0nJt7LJZh7qNgIWQYiHb8l5WT
PL10smrd6/vJnZGdh2Dk5kIsNaySEA5Sirzgq92rWnRMSzU9hro9AsKE4K7sKHlqdKVyTUFnVZmR
N1UVad6UHNO8Y0Ib3zEaiQyOxsxwB+hFMb/wZTaQgAwMZzD+TiVs4shd6DHofRedjF6zIphbiiSo
tBxIoQeuO/8mABuX+oi7nZDlIskfe7TcwMP65W8ahuZvIi6c3MNeQcsNe/3kszIO8QNd3Ox7ama8
uVoxWrPXZzEZ5jrUjF/VDFsB/8JgPzSVm/7kwmFCNhUgCDc+glfWK/v/hjLrHIuZ5vlrvAhaIrNp
QTxTlspPIhcHYVu1vgMG86HN5uHGxGBtPWyWDYYv7AshzVIdblcrc64qQ8nVeB8iwU0ZFZgDacZl
eMMmc2VRZAgCwBPXz9of2JQTDp3pxcq7aG8wM9UCMk/DD8xX7caz7KE7DGmWvkrNujWxvnI1MQ9T
OVFuozjeFtzgMxQaxUm874aoDNRo0Y5AbowntqDtkx7G5q3bd6HzYxkG3G07hNDQVRJbs4ttNHMZ
watHYafb7c9+mbpvbPdrCV1ASd17p4niY2GUYL8kdvO3bghxpKoarACvI50q/2K3Fpqqgk7xU1bi
cTuaoBbIog4xZvt6RDKI13aa9llzC8KGW4YXvxLGu9W+rCdUFjMDT9g5ZEga5J4DGd3NZWbcK2Gh
DjvIuPMHmlGCZL9QN8q9M5vqQ5zVw0pkyAWh6JhHFKRXRbkK9HkiiiIcKmRUCGZ411VCG4w0Nz73
is5eIc67/quVzUiDqkaxFZ/BRc10Qh26jplDlOlAaiOyCdK5rj/15rz0hwlS0bLH8auB65hr7Wdd
2RD9plxnSU7n1EblFBpJ6wPe00bKvtJm3YnARUgC2qA8tLFVAj3Vy6dQi6bBV0smWSuAb0nJcUBA
c+DtdH9LlzbsbjFpuXoLKdC/ZtJOHvP6/3F2Hj1uI+sa/kUEyGLeUlTo6Lbd7bQhxh4PcyzmX38f
9t1YlCDCB2dz4AamVMUKX3iDq3an27GyuNzdhI4Q1LkCSUMJ0M8PrV3jVKypfXqY9UiYu6kYkCF3
LGUxbUYQITMzscOFWzl0UandyblTdm6XBsMuKx1UJ61mUGcWMG5/F7gDQnKsBqSuybhwDps+64Fh
P7j45ZCAq2Xsj9PseG4T6jvEbopdYxnjM0pzxeQjbf3fqJTd4fb8LtpOSIrSyXG4juBvEaGv6pfd
0lVNBjc/ICcyAumbLMSg56innBP3onLpjAVUOKjKVf+puBpHxOlT/guCWmj7hhzyl7iOkSWYqtI5
VXiUiV3kOLiFY3YvlI0b9MrHsICCAAhZaA0X0BgzlXmsB1V1AJWg7coaNkEMeP2fLou/9pHxjUmq
r7cX6J2Fen6LEloiQYdmC4VwKkDnG6B0EFTpqqY6qBYlLE8vcesZ01ot91UiKR42kWYVOzEVQBwN
pehBzCr5OPmFaCUWFpOoGw+h8uwVBBxGqdbQWsEHq+6t4xCMhGwc7wTkMmbzbzFshty3Rq2uKMJY
wBocQLMvMWSW9kmf3Jne6lg2vkSiaf7UlZEefxCRPsFINGxw7VEMJTBXxg5OQ5Ai0mSEv8MuNL+a
gAhj6MPuON2nIqv+memRI/wctnQNbael2aT2Uab5ThIWz7Eytj/zuQ/Z1LBWERpJtPYVhqyR4bJj
W5+sjG90cLU0l3fUw+yvJCBDf28CxUQ1B0zI927oKevbyRA/ubj5sCYyL/5rokilucUjiQR3OBW+
rDnftG4D5YjEnaqAZJ2jBJftrCtRuQRyuCOy6L9VozYOfqRj3HKnNVYXQd3JEJ0Jazd7a2c0fI4D
cNfaazXuQn9jB1w8o3C5EP+zdPR36b2snu0IoXpr7p3sYFi9fRxaHemTtvCr2qSdYTf5Q2tH7cax
fIeFXOw6Gguga2h7kSue77omn3Wn7V0cIxMRRX4aCp0sQzWkF1iLiVQ/1jbaOX12wktcF2i3WOZb
CTi2OIrIGnV0p2vxo81wdnjs9Ubkz7in07tBHbbQycr60nyCM5oiUK3mxDv6hKgxput5Phy4RntC
ajUoyg9uH7ZPeCJMg5/RBHLRQrcUqrt4F/1um0x5yd3G+le3cpQpby/75fuOpihyO8QuFHCcdVFr
hPFpF8aUHsyxLO6nGcG3JKSkXaiWe6TSGG5kyss5Xq041SoAJHAZoE+sC439kDV9Xy0CW3kUaegc
aYV8crNsPt6e1zoj58IlWqFmzmDUpNZq1aYWYiXP03Do0VN6SuymRFe0kR+mRkwbO/fKUHSo9QU2
Qr8IUun5JgLgSr3QHLODBMp5RHIRLLy0nBeKQsoG+eSdm7paPo7IUlWiCUFTfBUFBiKEvOpgEtvm
jZkfFNLx3lOAaZ5CcADu89CPzu9Ak8FdZ3bTv2PHg911LcB8J+ksErsM5dNdopqT6qUYpp7cyqqz
ZyzW5tBXzVZ/cdMMj62+Ax7ns3Ga6L5t6wbRAkUL7zib5n+9cDuofnidjT41pu5LbRoLHzafafhM
9KjbnWrK5g3HSd2CDUZh9jGQ1qYzxuXWtThH741aIJw0Bc/XvVZKQLhVyyqoyljs+sHt3M+BrSgP
StaQlCtOP2yxlC/0rykcLj3Id0UbACRrEFScZ5oqh6E4JErqup5sTXGUiTQf8k5R7yFRm6c8xgAV
3bHut6GE07RrnLjZuXphnlw8HDwT6c+npphFh/zuIiPu5hlwaU3tCk9IPdwIrS4fc25UhAIAeYKh
IIg/XyXuLYIpYHkLLEw9oK0KbEmCfzRbke4alDWP2Wg0G6f88ki4iEks7hHa8r81uDaonDTniWkO
MDaaxEPU0Hwr7AyYWEUN8PZJX0LD8yMB9RJ6EvAwh0t8LWFowC5EV0iWh3mu3L2EmeWW2QGSv7nv
p9x9LpHU20HaUL/fHvdijnSHmRlKPqZGCrSWgJjwUkwrNJwOzeS8UXNIaDsYqXGYer3+dHuoi53O
UPSBTdtCu5yLd3XqFWeEUDZq1WGOpvS3nkvjSIEp/wkggIqNHc4bKe1FKReoF8JzNMEE6hYugdn5
pjG4op1GltWhRSP0cxTk0sSWBOpgJevhmJsa1Isoavk7DwiehnNxQF3N2bjtrv0Mk/gTDw3AZwTQ
q25PnvUVIgZRc4DloPxKtN7ZAcSwcIuDCkbdbDAejDJRdLiGTuZ1KhCpySmqjfv9cvVpRRKQgAd0
yFHWkLGJbpQ6m3N3UDNteuoad/ZZPOdOy8JB5VdgZbXxKF9sabYzufui9MALyeY+X36thz8TxDHy
e3g3nTJBsRNaTXLMw3F+Mt0cg5UOpWv6h9lGleFyUyNuRKcX+A8xOJDk85H7TjeaGSmtQ2x1qQaX
DufO0iS4JSBKgo1pXlxNTHNRi+fssOEo9Z4PxplVJpjG8uBIXf8H4IF2klIt/doQg+/C3bwbIVFv
DHp1hqA70cIDdUPkdz5o0+v08DHIOjgkUL4q4O3XlStOWZW2f3sLMj+eJ5dGDiVHwLvnQxUp6pCh
cOVBVyPL67r+H7T5+q+GtMO/7G3ZNHtQ+VkkrW2CubWGCuSULK8w5TxUkWLfT8PYfoQi/zNKIqcF
uUficftCutygAJaWV5Abl37aYlH8Z4sFJrEC27Olp6MM2S87SCN8zQPH8hyT5rQnxlxv4LA1qMpP
pvP59uCX5xHKLxQ5lSBoEbZbxVtRIt0WFCIhq5Y5x4hjz7Uk3EdbzYNHyJP/w3Cceg3S7YIGW6Ni
qFfgtaXl2WGWs/FkzHLyxprGmhna6fcBGYL97eldngqqdnxGgHHvIexq1ywRXh9VFtOTsG+szhrv
1QJf2brrKk+TmvJQjPoWvuraoGjDLugWUAoQjs4/aE74MQJF5N3sJuswFa5zROpm3Lt0JA7SKLNH
q+rDjZleHkUdNyIkM2yg7YBxV0exsifXqbCVBSsk0g9K5SAfwrbyXdopG3f4tfkhb0KqZ1FAA2V3
Pr+wscVAtpwdhlHrH4uULCzIcnRWo9z5iabSAKRyU1z5AjEAlg+MAtksLWDa9GskF9ggnGJnMztY
4VB+DBc97eOc0w8BGiXu0AnEUwEtU1oZ6I49xYvDcJW75k8Hq6PdjI75P7e31uWxBddGiWVRloNO
sBhC/nlsgXeFRYcq6MHN1fKlmCCndjqZAEB3JKscGe1tqSu+WzbOxqe+kDBi+ouOHWuAVCwh4epJ
m6Qw80Kdep9uj4E94BgUbkdHFsWww4yuIRLMQdyiid/l088BAxd5MLPESD1Rt2q8H2oV9QSYEF1w
SNVCPpf20E7HfMKa+DB0Uf/vHMXdj061kcEg3Vlo1oOw5o9kLYhxmE2ITIdVhWN7n6Am+5QCaslw
zhHGX3ZLl3kiKkWkBooQpakVhg5v4gbRzY73Kxirz2o53CPXUT0mXWbfZ4ZZHm9/0fURWnYVogsL
YhGwOLJJ51807UgTMXw1gHiI+ZfZqtN9WU/Dd2N0so2ZXRuKFjCoLHtRA1jrAYRmldVK0Rk+ze3q
o55rlGRUszjl2hxu7NP1aV1mRZaF2uVyKwCpPZ9VJ6N5tGDo+VXXjQ+tGTq+1s7RfZLFwwGXE/HI
q2psBL3rZ2UZlG4zETbXPAdk9eX0WTR2UL7b3lnFx9iO79q6cA9ZMyh3SttuwYmuzfHP4VYHgjtn
CQDBogN5FO6pdUJ19NQ5RIkFUneK1rDAAlsalbpxFK99R4idMFsWFg8WseeLG4+OCAwK0j7exOp3
jBe0b7Ua1m8ZKdtGWLK+b1hSoHQEzzwoiwXeao5cf5hEjtDZ8UNDDCau1cPY6f/NRhQf8lFBmSG1
8/9AMEy728fiyuIysA1RhY9JPLvaQGaSBWjxSc1PW7vez/ggvPah/l/Zqf3z2BrWnTXBwbw95pX9
s0A0eT+RJOKOW012cCpbS2zG7IMG7SF8uNun3K0Ql5HCaJCecezD7RGvfEmXkhN5PScS3MJqlrJu
IxdfOc0fcEb9rql05CYjcX8Whp5v5AXXFpR3evmaXOJo551vGiWDuZpLR/XtslWr3Gtpebcf7baw
wUm3yM6IxnFehqrfsoa5NkfwfsSYYG9New0ui+thGvROaH6ioSu97515+opHGP3qzM2bjYTz6mBI
odLcWuZqrY4GQUKbxiBhfXOYxy+6gU0j7uuOcbCceHq9/fGurShMCyLLBeECmOd8RVNcNNpxMjWQ
ckGDl1yr9Q+di5RPOdAA3ls85PsAKsnz7WGXyPzPaslyJCnAwtFHNotxVzEXt+qc1I0hfNOslP5u
AkZ8soMQrF49wbBAL0EYn3J0mF6RhO7+KyTCWrd/wbVLgSr/wpzU4Pesy6Wmzvs4yFpfbCC0ATt3
zcWfHDmBf7K0Ue9MZyhB+i5tiymUW3Tna9PHYwgWP1pQyxqcr7oOTwfuwKD7ZhAVyCrYOj7zSSDq
z6mLxL+B1+4DxSTYBQKinaUYWwjna1uMmFfAAQedxjN6/gNSB9kYhVTRb2K98Hvkoz1caI0T4Bvz
f7gelugTsDqRAfnu+VCRliYRIAt8XJHN8TOY5sccPf67vOr6/+G+ZQjKYXQRoJKvDo4ICy3M7UT3
SzUokRmRaeMrlWr8LIYUGw0UDIaHXmnnrXEv71w0GZZ3m/cFEtHayyM0yyowqwZJeBRtXzrHEnuc
uOFq8a/jP1UA+ev25r08tUtlBMQtkT2X/Dt44Q/snRumjSV7OfuZJpJvdS0eqmyxgEYhycQvFyZc
bU7jxuV7wUlddN6I8qBzcVyoOa8y3lGoWdKn/YT1Tkh9ZOxHJJ8MM/gHnrb5OQum6LENZYVbRVVY
pzZHnjodnf449a767+0FuNy/701sbq1FCUOsdSl6ayJZwkHRB8Cjv4L+jn7CjjOeKnTtv94e6vKs
EgQirre8qPhsr6MHoSPjkjTJ7COmFO3HXLj7yC1UmJvSfI2dOPAZk3cgTpSHqiq3pHav7K2l0g8R
h+TU4MI6Pz6k4YWVttnM64re6q6uMaD1EtzI0p0+msHRdbNyg/F4ZXehLM6BFaRnlKZWt5OT0F/p
kXj1QabIU59ZzV7vFHcfZ/b8U4vd+oj29sfbq3x5HYPugdTh8MgSaK5jbUWPtLGrdQS+ZBy/Zbl4
kYFTfuI6VE7aEIHdA4rpO8TCG3fGtZ3EDbj4KlG9staTDfMMcE6Uqn7WaOOxxeyVvo01H9I2DTfe
9QtZ+XehRC4nShwwqQnTzr+lbDtEvcCx+DpqXEDjMEbZOamT+04TlM94rw1eZtW2n4hhvENcdPoU
E3a9NvkQ3qNEnz4Jquyn2wt/bX9h30vjEFobAcDqUKOylZQG5So/nlUUPCOrtfHPwp0alBBaAneF
a1Jluj3mtY9NEEUzYSmhkZGfr0NSpmGajMPsy6oaHt1ZE1/SHhYPBdj83wIPlgeX2omvITSycYdd
nS2vkQWbGfjaWjxfK9G8DepO9WFXtM8jrKldkGvKV6fL2/smCoONy+Pa7uL64DgtEjbUYM9nmlPO
H+y44mUI8+4wQs/dEfR1CIMienV7UZcPdR5SAY5edDMonHFVrbFLQGDjUhXT6OcpddfYDQw+Yzu8
3R7lyqejIL9kU/g3EQmv7oZajdPJkcnkRxUVJMx0dPuuRoPaM8wqOalaBC9Vxi0aXGB7/hYRxPkh
UkN7glSOpGoNjR6Uou6lnU3+HM6Ay4q6vjOrQTx3OOw9VDMaNqMGQ/n2jK9sGcKJd24wPEjs1M8/
IXh7zYxjQFkhDS+/MIzoPhaxeVB7881JY3G8Pdy1S2Jp5RG/IM2DH/TqkhhQogMBDezDRetsV8Ua
Cu42hbF5gIAFPar8oRmQaSaFfxvVOqz3TaNax1gE6WvcVRGoI4dC+MavurKR+VXcsZTbaTW6y774
I+IgirPnUlIVtUpbvIDpne/svqs/W1xkP0OsbPZ4XamP6dBE3ypSxV8J0AtKengYHsSA7P9sh9Nj
yw10UvGt2LhQLlp0y86g1rXcqWxMagrnPw9MbTXbej/6+IvJ2terYcBBwWrFdwn8wT7YStzgRKWG
4a8BkHUIoblQHyVqwVusgQuM3fJTFuo6YFxwAdTQz39KnvTuGJX41Jq9xC8jJ+o8dE4kH/SizEkd
40K/B8E4nVA8oolZusWvRrFEuddHmEm1rRRPFr3wY2xX+WPaDP3XtEsVc2NXX4lquAAJn6hGL/yU
VVgR97WdFJM6+klQjtVRnzEeElOZP/BCuj9gecoab++iZSmLqfLUdgq+3N5SV6IMnWsEETNwAagq
rn6BWcMmDyskPcOYq+MeT/vsvu6j/s3CoggcRdvKfo+Om/P3TwAlYIY0uZShQaxSn6StBf1cQCOV
0lXZoWnsOv0dIUEM8FYYRXWKSzsXd389Wbpv6JjSHnsXiz3fFCZ6+AUal6o/qpgn/0DLIzolkA3q
o5NmZeyFcZSr9xpA4I3ZXjm3DEywsejIoKOxOhhpipeIbhaUg5q0qv0paaLAywJkAb0oCfQtj4Br
B3Ghm5EILRQs3qHziaZJJmInTDXfKK2w87RgSB8to6se3H76qTcoeyZq94J+o31nBCXipLnafb69
1pdTpihBo4zXHW1csHznP8HQk3mIqMyixz2LrxSH8JTqzFL5iHLHFur+ynwXoSfi1gUDdAnEgYni
9OrMOZnFIMuHnLupQMArsr8bXSObpxwFGufgGs1koD45YDAuA6kYD2Obl1vadZcRANLHi3gaqIkF
GbS6eYZYn10QTh1QzG6aPInsM30efd44uJcP4vkwy9//eAraocIOz9FBlHK2Mb2Gq/sgK+yP6hGt
YzfpjcPtD3ptQM4q9SKxFMTWaIA2sTpzzFMA4lZWnpxSs++UHHE4av8RakjhFgz82jouEB4+J2UE
dOLOJ+gUvYZxt+x9vW/CJ7R5ildhjpsP/XLRnAdsVCgsQwNmDiQbvcbzYajKdKWbdT1AgwazoUqm
r24YIKqTuz0+x+gBPcwR1LoUbvZHDO31J2S9cr/tBuevC+TUouhi0+jlkae6ev5LQpztxGxkPdQo
K829tEqUr0ku7PtQ07Lcg5qQEOSJ4DfxOvL6t7/uBXGXV5t34J0quiherBPsWoHbEYq29yOwJuD/
pRs82INMHwq1tepdHC/ksKkV2rcIDvsugHn/pa27X3nU6q8yhnmdVtG4KzVIPfRs2k+3f9/lS7n8
PAqdS70OgN/qnSphzAM/yXvw7x2UKUD11ifFwihvUipdB4BIvxip1yH18kRXP7fcFxsh4bX9yBNN
y5hLhuRl9QsCp8BT0OUXDGbY2R44KHv0Ekdu1GSvHTNUZuDeI7KgXbBHUxyD4ADAslMUtX+rcdgW
+ylPtemIw/Ui82laG6/i1YlRyYJFD6TBWgOMkliiy5cWvV8osvyld3n57LjT39ful5Y7yd6Cy9Oo
+J7v7qpXCjzTuK+KrFX3EEVtP8571a9hHW6EyVeeHgSdF+0cdBsILVZPD3ba3IaRDfuvd5JjOQyu
j3wOPMPQrf76YV8KFnynpYTMoKtN0ZVamcW62/kLn2VXgK7diwjRdyfCovv2Cbi2MWzuXdRgSDGZ
3WoB27ZxKpP7F6OH9kNsZcapFZ26E6gBfU7K4a87vDzaaH2w4UGecVzOh6PbUFSd4nR+gCjsLigx
PGrGOvS1pg8Ot2d2mc2CnCT8xZCY1IHw7Hwo7FnxZcms3m9tpyAgmd0dciaJD5RTnkToEr4rxrin
fBxsnGntyt6HZIJz19LKZq6rrRJhpJrRlel8Q4nkW5FOduxDzrE9LQYkfwIMpn0fo0qVC+8WmbNo
oLwpJyJUyFo6Xkps5u7H0gPUT2GVb3qFXtnKtC45lTxRcDTW/RE08ypJb2vwDTO2jnOdfUfXfT7N
obVxv15biD8HWn1uGZBXI/4++DNt/NGfgzJyfL015Ub17TLfIDkE5sOrDiySNsH5t+7Uth46hV0s
5lk9un3fkJNqyh6HAWDkaqE+K01kbgx67XFDKgdgIekgFc53QMofwZKgTN/psu79LrGicjcrE5g4
fa4p/A2F+KlUOa7Fjtoi0jZVCOfECJR9LPSq+lTVUws5GHfgdJF8DB8g1OVHTsz49fYhuLYwBqea
VhgXyoWuT1phgWJUUU9vU7FeM7Mt9nrcKfswdal3JCPySbyLG6/+te1l4RhCk5OiCvSu86+hdjJD
gDfAl4DNfEqi8kcfxBQIxlBu3F7Xzji1TVAwSw2f+sD5SEEiZ9mmCuGFGxbfrbL/ljYVrsFVWzyi
BB/cUWFJPb021NPtdb3SLyFc5QBaC6WfJt9q5MpBex1iMw9qjwugjzJN+RxPduh6EzxkiPNttstJ
xQ5jrFXDqcnA6wyyaCKw+k7r3/41Vy7xJSmiY4JpCFnIsgv+2IjQvHAyzTS+ci6zuz6RFCQi9Wtr
N9M9SpjyeHu45flZBbcMR/qFjBefdw2qVWgiIJUO0EpoUY/MgKsGWBOhpm0O9Tju4miMH0CBmc+O
YpQfFKcdNuZ7bYMthRjay/RtiE3O5ys4djVUlNZXbO05U1L9yxQOFX25YdyY6tWRaKTSyV7EpNfi
sGleRfSOGYlQdNxn+QBzz4Lok5p29/eBuoBOTvEVCjb/Z/VoJLB+U5wdGQogIR51MIt4sAzDK3Up
T0Da2t9CalDrJNTMr7e/6LJBVl90EdqDC40SPC7Ky9//2EBChGWah4zdFYp16JTW7fd5NQ1PDv9a
74wiae9Hq96C7F3ZSIBn6DpyWywZ/eo7RnAiOdUYB5VhbBUnTDEGDEwUcvo4UPAbsPWhPvZC0T9P
UeMi9SLhRN+e+ZUbBDQGpVhYDwtHb/UTrMFMnVkJJIJbbXpwp+yzXWGxOcCdOaiVW905pRH5ktf6
73cW6AT6BlRcCVLeiw9/LHkQ27jZtRl7OImdH42qGMdsEhVdoqLbeIXf5WjWn5fHHgkljsyi53L+
eQt1doJZTVsfgSnzZ4Or3T2tIXFsoA/ezW0XQSC1wFdrcfGla5Enhj4KWGJWjUndpU6AIaWtNsNd
P466X4QSQQU5oWzkyUSX3+pKj45uXVgfhmCOdV9P5/5Hjij+wHrOwz2c3nrHLWHCuW30YpcmVn2K
pjg5/A+fchGqog4HBneNi3ScCNFEObR+gw/EqzIOuH3lSEQ0bDGP5jYC+BB15yfKn/VGsrPskvUC
oyINjxnFMLwNV7tIFLETNbbE81IEzncuzs+1XobobszAA8xIvN2e6ZWwiorUQn5arnt0es6/Z1cn
TkTg2PqWrMia0ZnshJcX48/bw1y5/AgQyQxUgOmLM/f5MDZ+CejEKK2v1miJeEWaIztjVnK6rzAj
3DiI1+4CIK3LI4aMIG3i88FarDvMrJ/J5BBkeWscoyk+zm0QqLtukPoTrZNs8npKCfpuIpveDyiS
biQnF2Bq0iAwBwt42QWJT5Hx/DcooPP7Xtdqv9PMetzNiKeIxHMrGTxac6GHO/j8zRehl0b+ZEeT
2FcZmhVo1rXar7417UeMXoeNXX3laiaopTNDpA7WcH1BRRJlwAx3OR+o4/CYJ+gDM1R7yMNi2seN
FJHn9jhL3P70V0aFArpgiFzCKlpD5ysRidQNrFSp/R7H1K9uSi/QQzB4etXixkh29C/chzTqyl9/
PyzyYjbGzrSr2eLnwzZO04MbjRgW0Tm5S6F+PqYlvRRUAMMc0+UUrAQv1cbxvTZbQC80dKhrazxJ
58PqaqxFVoBCTl+Y7lezFiOZgxEkfqo3IXoBbdEdLCQTNoa90k5ygX0QQi0dT+hYq7RFLfBZc4SC
r2/K2XrSNVnUXq+72c+JmvYnBOpw3sr0Ljt1k4HvmJamdeYHQ1ILkObRfM+9ntBLn/UaRSBblhjJ
tj0c3LlUwt+3P82Vy+A9WVxa0HyadSSkmSkyau5QkaoXApUSI3Pj6cXS4arli5Aqaj5/PyDXOB2/
BcFBIen8o4AjqyhyZ2j72Qgr7Iiiswd8hOP7vG3gLtwe7MoOWFRv6OSzBdjyqx3QjY50Ip57PwgS
86tsrLeymvMnJ85Df6z76oA62VYEcOXRgABJpPdejWbDn09womdopJVN46ZUAiCCmbR3KSpVIS4x
9fC1doetsvSVOxYLOihpS56w5P7nI+ahaswttG4KVxEO6rssmdtT5Iz0U9PYRdRy1pToyQ6NIb8f
5tpQ0KxvhPjn9lpf2UlIlOB8QMt5ialXax3TDQjypq59LQfgO9mN7imhzT0WibHfuD2vrbFNb5vs
/D3EW20iN6MCwHGufZjC/adQy6a3VO1zj6GdYzFX0Ubl7so+QmLk3UoF+1R43OcrbBvUNkCCkBDi
8/IRQtOoeKOaRCPauW3yoa4CIjyn77ckja5EBA5KndiEEEgjBLl6PXGVSUwhaVXFYGD2kRULX3PI
i//6y0HJo1xNLwGazxphE6tubLtpJVGQQNajbIzpPpF2sovctP77haQThdwIMdUy5mpCczm1ea93
re8WZl17IUp4flqGzidW4DecHvsAw2CLLXZlt8ChJAOy6Peh0bl6fuKk7Ms8r2iMW3HxhG/aeD8b
aMLghSgOQ7CJT7uyW1y4JARY//++r8Zz0rQpDVxVfKtro/8KNQep24IWwEtoekZHNf1YlKL5dvsj
XpskfQYSvSWeoGZ+vkWRa2jQ7ixbLCUNu93zxCKny2q7D2o8hF/aXOAEeXvI9+vzLD6m7QDbF8MT
eEs0L1cT1bA3z/oJp0qBZo3iDfY0TIeBCniOk2evlYlfS1V/02J7Tu/gYLviEE51i9SuSshp1Oqi
xWyUpviZ47eZvWAx6Tp3biQ1bR8O+IZ+nDmUg2eOevASyiL8F+Z463qJ4paPfT87XxFxynN0EfXR
PtBARsvy9hQvPiXHgWccUA+Qb2rOy9//SOfI38bOjBtmCA7lY8I75Y867p1ZZcynxOx/sQRvfzsk
igTUJjjwCMmDOjwfMprBIaZFafp1Ip3+YZaDTDx0CvA5oFDQzAclJda574DWbIWHF9cNHU0aLuSv
PCMLff58aJmozjDhnOPLpGyoJjbO6McB335/e4rLf+d83zAOtylJAd1v3CJW4zjACESdmj4arsOE
+cWIXcEoyzsLQFy0EXBcHAwmBe8EdCDPEpHvajATjRO7qxQTiGahf0xx/3hsGv2lU6JgX6K9sWXh
fGW8Jd4EikvWiPHp6v0Xdt4oIl4WUQ1E1qHVZU7PMICHGRA9e/gzgh7ppsft5YrSJyPYJAIAZLdO
J5q6Ut0pbEx/Hufqa4jkn1fRfaAHW4udbNr0oUKCcGNlr3xGYhz6wJQfKM6vQzlkoaNOxonly6hW
3voQ0Bjak4q5E2EVNofbe+bKZUNbjNuG7GURMlxnx1J0mVplru4DC84q9FMi47HOABN6hB3JR9VB
3c9D5kaQn9eiwWc0SpQPWOE6n2Ijyf8TOLHgmpJNue5DVZkNFJRkPx5FDCt+B8xFORl9jJVAEETj
fZfAWvJEq4JatAM8bT1VieZ0x6dLflhlOn2/Pb3LyjMtDhWhN9J+smTqR+dnwohMIjZ3SRrCWH0E
rC8Gzx0xP/WMokkab0Cz18QvTFQPndmYuBJPJgIpyhjbGKaWup2fbv+iy/LS8oscqliUs8hV1110
VRpRQ32y9F2QZvhZIDCLuoMezlgYaxMSzcE8k5QUEiiC1zd19tsg4Zl3qJkmMRITqiURyKujxsPF
fS48qwzzkg2qGuohhgiQ7mKZJC9FrWax1+jW9J16t4lRhhiVdF82qfs6CTsWuww/JxImzWrv4nnA
qGqOTQ2ODdqJG4nq5Y5G2UFwUcC6pm64rlZMWQ3xCc8mH/qdhVOYwFw1XwQO52Grt3V5TUAEooFD
LkTv/oI0WjcwM8IC717hNN33qDcseFSWtrNwe8XRhmxw47Re3WH0tUgSlghBF6uHpREOZkiAUX3R
4mzIw57ujKxJ8Q1oIVUire4rtaOCMZvN/Qxi4wTNO9hFdhlv8GXXq0xnbakEaUTvC5hw3d2PuJGd
qZUYIrJfvgAPHnamKLu7OKYofXsTX0x6IePxNcmOKL0vUgHnx8psNdRlNOLKpLXdE8pW9jPCwPOL
EUvllPWmTg2x7JzDkOhYAJoBJpapln3JCnXLKWH9wZdfsrTs6AOwtYA1nP8SO9VoBpq9jRUYjg+l
GF/RUo8/TjJ0kMo1zI1Ie7kv/nxjsRnhCV9YggsIgN18PlyWFPoQ6tZ4wO2t/kRc9Vi6SMgrsq4e
MKIPXoyya352IL437o3LecI2oju/AG/Iu83VRcZid0aSzOqh7koTAXckrYy4aT/YafhPWogtD6Rr
wxHvwC0CNohCwyrujSdnEmVSaYdW8hSAzhLHoMn1124YTa/n4d+4Iq7sKJTDWNt31jxOH8sP+iMk
jCESTZYyawcVZb0Xwx2SD11oxccyQtjIm7K+9gLXQvEsSfNviVmoKA/FNicqm77e3tzv5JPzb0xl
lQ4p/bpFTWod2pRLNR5V7Bn7xlydPoRJI6XXjx1WGy36n+GpxJKofVGrBKb2BIR27w5mNPgIarWG
h+u7c5BpOVWPaD+3yCBlAA+FzbHf14GuzZ5Sq4O5C4a45kaa4AF5VLKsdlcIEeU79Ce4uIsQe86N
q+py79ICROseHN+i7blOSLORX2PKQTuUmIlN+GXY9puDd95LbNiLckyW7CFO1H5mjVteBBchMHI4
xG4U+wFSAIZcVUhb5OE7bULuOx10sQtLx7pPqn6rJH2RVjAKQEWoESRNPDmrPTRiTm80kTrvCg3x
hcSOfxSjlT23sas8IfaLMnfUJPvbu+WyDP4+KDWapXmPfsoqMB0cA7+53ph3IQJN9V6BJIcBkFP7
oxGKV62J4n1WkaPusCOJP5et63izOxXPRlEC5wF+vnFRXF0EVHGQVIIaRD3w/CAZo5VGphurOzYi
965Nk3QXsV7AYOGRnbAW1481jgUbm+tdKPLPUwNUibQKyNeSnQMuWS2+mQcNItvtvFPiUfUCPXeP
yhJsFEYZ/pvQE9knFVQf2avjMbamAmXVOrzLBFQvC6XfZ3xG6oMbYBVl2EV+0uij7Yq8zb6NYTF6
YeZEW19u+TLrXwzpCsIbSFoezNWmTEpJsUniFNMYrf1o6TTqwhzn912jhDgKWo2N2V7mqp4io+HQ
GKnlmyj6722RKK90tkaBssmWouSF+dyyjiAn35HjBBXrZ1xTSmRWQ7EY1LTDD5EBm/EGiKNfhrl0
7kt6vaovZ00L/UjpEIk0YtEoXl6p3d0IwwOyGgpspTerivpByYr0S2XF+guij3HvFSZqL4fbB2Ad
diy/l6NNiL2g8C4Y3AsYsmjpF2LeEsuXAW3de0gehd9Z1lbF6RJjvoxFBriQjLGeW9Oah8xCiCfD
ByBOY/sLL7/yUVGoToRZ3/2sKdh6+HAkbO8q3k+KLQ9zZ1Ubsc+1+aIgRsb0HnKs2xAWvN6+bA1g
tvr8b1REOBYAz3vVWok8yO2lvXgUWdslwELOcHmKcIA7P8sNamit6XBt6nMHoFFO0U4B9H7S6zGN
vbFDMI2kyb7jtIljjsuTl47jVHuVHgwfb/+W5fiuDgsoTjqOtPtI99cBQe/mOQe5nnc54rq7Jmln
P0yM4l5V5eQrzaz7t8d7NxO9GBBFWtJE4CSAA8/nrgjHChiPxCcJ6jsxqOr4/H+cnceO20jbto+I
AHPYkpTU3W7n7A0xHo+Zcyry6P+r/C1+iyJE9LsaA4anVMUKT7iDRTkDDWUMf0ff7SPcZAqlR75p
rACVBTE9o39GC7tYOHhzbpxy6MpagKrS8nPKFJh4FcJEwneMVbkIbhrlMnZm94Nmifk+LkTJfomb
4dGyB2s+uJX3lg/8E/sWRhvX8iaeipfes4paINPYlzSlslx5G8elwoXTS/PiyDyAMO+8AlLkhZKJ
fOtpfF+vni1Ig7IaHRc7ojerFUl+UoRToi7dlqFeKd/HOMsO5nhzMiQrHEUQBOMlR2HbBm3XGP8P
xazCeDTdV9Na4vTq5vGDV+vNwd19Mz05lBT6hDxLUrmF/7QxdZ9IcRlK75VnnabMJa1o8fLQ2WHm
1fZJcvQO1nR3fuRVqA3w0NF2v17TyE1p9uVeFSIO3v6DKwBQl06tnt14OmIP3cRL/9dT5xGnoAcH
fPM0dRnbX6hdjY6CXX/LTFcJ7BTzk6MLZncck40ilfswitoEL42Yen3i54dlFK1PCNyhpeexsGG+
ptEnI8qroMLr8Ic9ldPbRFtwKIGcHVR2aYynaHCsf4mIzXNOsfDgmr05MDrdDBWMNbEEwdVWIK7T
21mP6rwOVZorH8n/xAlAsqxqLt5lqivthdkzlxrVaEpuMGol0nezEtPISqc1Kidt7Thn1O3R9veG
NIhX7+jj7k2NTftnehzR7a2epxlAH5VzEo0D7mfw8Pw+TppgqPvi0iyacrCUO/uWSckaLd0orp/N
TYo/aF5YmOWFI1rTH5MyKfBHbNpXo+Me8dnlNXZ1abOKlqy+IIUNLmHbunARYadris0LJPAlDem9
l6csEsZPDovx3CeieaOP+aScW8XKToCsjsCd8l7b/gCmyZVHlR/Rp829hxhS5ERV2YS204rXWGoo
b6uubB/yJprfrItIn2ZVyUGBlKI833+xbiM3Jk8FBroDLRdYuJtDC2avBuWKOfGcDXV9ss0xmy7g
fvUOL2AjemhV0q4nihIj1ggdtYVLZJZz+bBis2T+zmFxn4FhO9nrdi3Mz+2C3CaMIyX5EVN6GoIU
n8eDG3vnGr36xZviSVxWStyR5gO99/qPjr1MjxiaZtgbm5gwlKv7cTKJyu+v096g9NQ5aGQLbEp5
PP7K9G0nExkJcB1OXpT+XrouysFqFJ9d0O9vsVIZzzGq9AcPxm2axsdhW9Ku4FJFQkT+qr9GHZcS
oUeFSmnSal7yPfWKCGxUFEfVZV01/HIjwEKY2oKpeSySPv/Rr9aQnjAzF+Ld2lGrfu/iQPrx/lrs
bVfWgPBGJk83PdS6yDARSohpprl0zqZbixMsSsKd3NDf524lC+StWZ7dpmgOPoNc5u1JgatJeEBn
itd6c+FpGYoaxQJiJHaMIadqP9ohq299cZE0fbto7T8vnipnHyoQMRD5+dYAoF0JgBKcrsI+b/Ww
d80MWioiMWsxqqdSJL9q1UDBh4vz4NPvTJSWMaBRyg4kxVurF8+u0sxCXzMsY88ONHMoH0da8qGu
gCKNYQUfPKo7byqNG/r+Gu4DhO+ba2B2zBbZwpiFne1cP4+uVSWPkHSNgxfrVh8BdRhi8j98ChDm
26JKk1tuBHcCGI4hLUPWJbMv0xj1z3PXz+dMCOXSKk0eRAnK2P5cjcNrWwAYo7hUAo/ClsSfUU06
SBR2jjcC9zIl5D/s6U3Oki1ePMy0zENTb6c3IwpugUKb66Hqov6DZ83Gc5fVn+/vrb0lJwRAs0Xq
5fLGXR9urK8LvVJTUgNYA2ERF/ZrR0naAwrLzUYCx0HDGtAD9UkG2YySZtTkFPg0rHSVBljeZEim
1XgQi1F9GumRhfdntTcet4JUTYGuTmHrelZOo/dgxxw3qFWllaVH7wKY136tuhUQ4XQ+YvveplxM
UFqysqfold3CSOgZOLrQGVBXsE9UIG//i4i/iE+9pShp2Ixr+hYIRItpwtr0VNvjHKQj1nc6lIa0
xxEaXf9LBgzDOClpjhVawR1zttIxqc7CQ7TPb5Gbi/ylURMMWmZ1utQ1PFeJaWqq8/31u9mJTIdc
BKQBtnMaKoLX62fEYBuqpnQD14LHGeg4Ec3BirvsCSEH/aJVWno2rPmIpLo3LPEH9QFYslxXm3BL
RY9rySKk8XnBu8hvhZ1c8gHKWIjjhxeKfvGoeDVH4K2bM8BsqRZRbjFo6MKQvZ5tuaiTCXTCDUyE
ApMHN3PmJOgrER9JjOwNBMaAQp/U8eFCvR6oUcikWzTd8J3G78sc7PlDXVvll/sfb2/z02FBiEre
b8iHXI8y2wgUFcuCoZruDB+02WVXjgW8sSZVEYI13JcGyXTNJKKRjU8vCWHq6/G6ZJzmfiwx0qxy
6n4jQovPQzLZml/rdffz/uR2tgiXCGv3Z3cCa70ebF70Kc1yHj/kMPrXmrH8Xg06kzR6x0evKsrn
gs17EOvtLChoLa4TKTNFVrW5vZbcccg0LC+o3QmXUtHaGM4ILmfdSH+uEwyO+3O8jbjkitJDQSqU
lgPWP9eTFFberDXF1wB8bYrrF4iiiBc/aMeS1Cev1VNcKMlp6CjMC7RH8GVevYs9d9ODcL0jlcvd
6RNlyZ8jocub/ZSRPdejnkRSFx/dxYnIapYF1jJxvhFYpwezvwnsmLyMrQBmkwlQ9bmevKNySa4J
V6lSgfR5Iuh13uTePD1n0Ht+ruaqPrS94T7Sch+Ng7H3dhdyLiacMxmGbIF5JrfMMAETDjKUEAMr
bYrnNsX6tCq7/uOIGOGHOZ2FeRD2/OmuXAWUTNkkvJZxFkYl6mZT91TySxfz8aACcby8SgclH7/j
jVZxmmoFHFKAYTE0AAjIxXsQxMMUzJM2/KusfZsGyEQ6AidXfHEvrjPUcaCLyP0QRfrcBSmpSHVJ
E9rOvjfEQxs0nuKVIWuLsWobiUT/uZZq8imbhooyN626KTAn20u/mTAfTo1d28hIjZFXvcoV0RV4
7saJ8hh3Sme8qtBLeqhStMH9ri/Lz3ZktZQNkaY7kuzePROEvlKShWCfd+l6WyxqlPZ1JrxA7RYb
lF5l979tiN1PLWZJYa+v5Q/h1Ra9JMhU2pohdwuM/GOh0CLxi3hpnIOvtnMs6KBjkk2MgXTLlgak
je6Sjb3QgzSqxq9rO9vyccymVxkCsEEumjg+CFtvSgSUmqREDG8jISKK29dL0FZNW89eRsQgejMY
V7qqOHRpl6VsevD8iJJijN60GOMSiXQU21LMjO9fTTuTJhWQusJgn6TqwvVPAE2gUMjr9AAtYwc/
xaHqg6wvUPntTGN8o7SxW760doh2OtMFzym7hEAWroeElQERQG8MpKTq9Xk2W1DVSV+EnjWujy+d
HaQ16r4MAkvslp6Y6CMZBw3HIpvJd9RqOTtj9jNzs/Ska5kZ3h9O3mTXx15y5LjrUJsF4ritZtnK
rBroOZFMowJ2csWUXBq3qL8s2qGK+N5QMkD9P/ch+EfXi4goRxfXjQ30LgdZ7Ys6HX+OY2U7Z9pF
uDTen9jtRiV5gxiHhBPPBZ3lzWjOkmpzmRiEj7n7yoXEmvlYTy6pn2eaelnTBGUl+NRwObS8qX/q
xawcvVq3sRboQ3QyZSMIutw2sfE6dBEgGGCo1HTqq7VYjY/smvFgprfnAZE98KLwuTiU1paaPwPF
jZsC99VM1P3o2wui+7mBa3RFDejz6nHr3l/a28aWtBLAxh6uMGAKYAHXa6t2bTVVaYlfY+O59VkT
+ngaxt59spIeDA3FPSUoUOAJ2nJqv0a0HUJtrqLvcdHq7+7/lr1NBcAbOjydM5K6TZjSL8PUwukw
gsFO3HNXl8lDOtjqBTK3erDOO0OB0peZOmwSFnwTY4rFQIEP178gyrTirZm5H0mRI8T3xKf7c7ot
DWAtx5UuhVfQTaRXeb2+nqlnU5Z1ZuCIrvpA4av5FBEANUFRuk3nW1Wdioe8jXvhi7RzRj/uUQr1
9dV1c9o3LRrRlo21caC1OKIfXL97yyBzdTji9BJ5Ca5/HBwutS8mXMIKJMLSYESD7kFghzz7E+p/
B9fT3lZjk5ElAIdAZuGmHmG1+Tj0oxGUaskm8OtGG1cfaZE1+eDmi4kXXRZ3gCQ96vCu2sz/lS5N
wdXk3wWqOddHVK3bLjYfh8+P+i3CNVRwNvOXT48KtlYNcNwsTmM3G7/GWC/PELiUfwesp3vfNUvT
R4mVTETDIfa8rEN/sDA71xtGadzYROkgDrY0vqRavRWeIPIbTSROvbfo4WIo3S9BGvm4Vk0Gj8RT
0oSwY0LyZDaPnsRbRRDQkkRCoOkQwcfCe7NJ08jMkSAq1SCqivlJNYfsVZGp3WdriJcnqpPd+7gU
dZC0KyFgocT6j0lV64dCpNOl6vriI4ib+sdcq8WTVVvZf/fP0M7Vi8An25SaB2nhFljomjPwrzpX
A7vBBMAoqiXGFNpODiSm93YD3l1w9mwqV9Ll7fo0LKD2Ufpv1KBpdbvxicCaoBuwzfNj0bQYBJvi
UyO1GokVPPUtMNLsvGbJESVj5w2gOwRWGj4ftbuttNFsm5PjpJ1KMFYmn/Q8bb+aepp+gXFkvxLg
SP37yysDnk3Y8IfKT3vToke9xQRri2J6jTuSn2Aa/7Zynfg0zkX5pMOafByMDvwUTcfH+4PubjmU
azl9YCghLslf9VcXYGY2DUR98MC8eP/IptQTTMnlU2em5YNIs6rAizmKftv20n0rKdhj5GN7IAfI
z9U3ZizsxR9itYTtDBtvLuvxqOi3uy4U36hFoIhHxfz6F9YrvR+eDi1YkT951PsVOdQmSp4wIl0K
Hxvt9r1jrt3BZt/7+pKSz1YHwcWzcT1qmnvjnFelFkx6HeeB0y7pewKe3AhFaSNIoE+TdtQr3Dtg
wAFJBAgAMF7YfAuld9TGbBctUBdz/agMyRfDzOfv97/4zltDHPz/B9ncMXmVuI2gExUsHUaVIVKd
q3by0L8pEWkYxP+yjFKag6qHbLRueirR2vHyI5oYzHZilCcywXE+EQosgTm3NLz6pDzdn5/8/dtj
BNUHjV1iIAJEOf+/NrSymppSNaD5+1QvH5txyZ9E3lvnsW20RxRrf1H3aJ4qwNcP9wfeW1iUIySo
nxYipPfrgb0hW3Onx44euC4+uyi1+EPeTW+wKe0PrordOXIYZMbI5WRtNkoGbEGxuf6D3otF910r
0VJ9FlmtPdPqrfC4QGQhPsfGpJiBron4yHhgd6pgdkiS6ehQPbqealanxZy4ZKx629RQ7XC571A6
fdeq2pHX4F7gxgwBPgAvkWp2m6SjoZFVJ22pB6ttC/HKnrJZvE2KYo4DvO5Z5DYywRRXat4pr6d0
NodXJUooyjtE0KbcHxqtQ+N5SMYvicqldhAz7F0TkBPpn9LdJnXfXBORvUJ6rCMNKhKGnY2WFqGx
Jv1z6ha/4H2sB0nz3l0ozTNRWVdlpLQ5TsMIAMQS1LAwwsFJtjS+TBV99Ggsios7Yw8QmclwsK/3
4kWKhDQ/+AgkmlsRzsqxUmPSuJaqtRurry6GXE9m57XipOd2QUO4rCGhT6sy+mNaKcYTAp1z5SsJ
eEGfVDk5kl2/FcjD0VMlVCJcYg3A6VzvP2AAWs3OU4NEEbVyUWNLG87gjNv8G5nGWl/ihNwmHBpj
nS9JnGIxSmiP1EE0Fea3DC3lieQcoLKviipeQZ5r8dHG3bnMpfDFHy432nJbZ+BBR4c21XqVOl6L
5HEa6eeicJfziy8dCsoSqAMtH4DHZkPQ7xynaLJ0ita2/ijq1fpSjuN7NWuVy0tH4lJlB8i+PGIX
22fYwwOqG2LYSkAVykuKrpM/UCn/J2un6uP9oW53OUPRnuIzyhG372BSpbHRG70dlI4an91UUc9s
JsQEFBgAi6KhioaFzcFK7g4KTk92+4CzbXnN7Wo62NCOdsCTNFDAsKnEUwNAoDnv8+e0NMWj16r6
wU1+e3/ItofUIaPGhjK2/FV/vVZFGqcGzh02RWkcfnl/6wA7egTg2rS8OHV1hLTaCa7R/KYFL+F6
mmztXA8YV+s85hR4gm5Z1s9J2dD9BnpVfMTRuT8B5Y1ea4Man7JON15Hwlk+4X139FT+EWK5fqT5
FXRyEfiTVcBtopNAZ52dpLKJrhopsTenupMEcSamKmzwzm59TR+MJyRtxY+hTvS3xdoRslgRBB9f
z+z2t1rb7g+ryprhtVXO7Vc0jMz8nFhiqf1+UsSvtnVb7+wVpvuUmlZnPMH1UD7f36hysW6mQcmU
5QTCetOP1pLFHIymdpC+amf1YpcIdPqKqaPa7iV4UAK5FuI8coXlp3yEc4wSMQng4/1fcXvTUDig
+UhpAxI5CqDXn7TTbRjABpometZhUmtl6fsezdeDnXr75svMGHlMCWWjULEZZbUXu1FW1wxUMWv1
h3ZqCiVEQF78bFYS6oNHZ3c0qmCkXSgpoMt5Pacmbsc8xh4tMJqxMZ5KG5H816uuUQBz7F44wf0l
3BuOIhRmTjZakDc27qsqJNuqxdJ2QE3NdrPqNEZJ+q3W2yN65M7XAjSBRJ+LYpBUEb+e2WAvo6ot
aLXYTZf8q4lG+wIT9yBO2LlWGERqULAxaLlvrhWgwC4YRwZZ1UYxzmNX52eKeglMG9Gt9mPpCu3H
/SXcu1muxtwEhZ4OHMSdKifwYshMQq2Sk2GX4jxgZ/6Bymb8cV00NwugnIpLJhL11dSL+ev9X7Hz
Ia9+xGbfWFG3mtPCiVzscT05Eu89p0n33gXA8fItKom1NFBBNpCaboYCyddj6JG5AUQSOicTi/6k
rC0XlCLWo+LAThAGkoe6kAx5ZIK4Wd2GtmHjFY0baMpUGBd024x3ptWvxsXTyjYPvVS3msAe8nV+
cLq5+4LYlbf6eRrPj+Bdo/KgabW30NSG2cVMlM7RZoepUWyipuCwjfPe/gUZs/yHBF5Mfmbo6J2/
/KtKbV7ARn8sSTaDTbTwKzgODFaY6aWLW/cT8UP3oLvLeEBn3ZuXpA2Dd6AkQg3u+niacZpmEy6p
gbY4ihbiHu/OPtzyGFujSve+3Z/Yn1rW5gXhY/KEqKBbETrfzKysqXe4HgfVjXUTd8d5HoegHdIx
9fWi0D+ma7pQhba51H0YLtVl6gwqMBUASbTjkvdeYh6pPO2tAK4Df3RWLGhX8m75KyRZLUuJk9Vy
INaY4+cy7qagoacOa9rSLvenv3cXojfLUrOl0VzYRK+ut+ppQSk0SLO5+5FRZX9qqrU6ciiSi7hZ
ZIr/sstKHgnWdbPIkbPg01ABkEksq9T9YnXUX3Gb51QVFWT6O6VUf2Rle6RyIi+A7bA8KNTUACBJ
NafrhTRrY0EiHMTD3JhudV5RrzgnRJfmuerXNfaXxcb0R1eb+NPQCaQminlwtIOjsxdqcWd4EOig
Skue9PWvQPq+xGWy9YLI9Qb3aZkUbQ07ByivD3pN+ZAoZZkGwnZi1GYAqMR+7WoprfdZm96o87r+
txRF/R0ILAs4YkCVBuboODHeE4vRB67aW4XvLFnzqLTJDHrFaDLPR7R3yF5+NJFx4aUnv6M0vO2S
VEPc6doInqvxliwEBTDHfqGuv3rC3S/3N+btGUB4nZFAbtDpJKq6XrR+NkQ9RUMS0ikYntGGmMOe
BvwJgYgXK+j/sTakzwiX3YEvuNmc2uDkDYoqSWhNI+6Jtlh8yzWqS750xXsAG0dYmJ2p0acj5KZo
CvZ7i8NRyKw8gLFK8EdLbMD4IGysxnp2x+wI8HQ7FDp/tJqIjKUexNY/sF3TqugH2BuKoVeUjZGM
Q15sfmOgrfTivcFQFATQ+5LZ1Bas5onJbXVP0COtQbd0zTj62YpnVu8a9fmle4Oh5ECsIbiNLW4+
mozWWTzUYO3Ijs4FxY/AXWP1pDfIpNwf6jaMw1P6TwoMHYmeyOZ+zEb4jlmSKwG6VyXWnp6FZqcS
LaCXnLelav6+P9ztPclwclPQjsN+cdt4iSm0LQClI1L8OkLK4fU4PrQU036KunyL1XF50Gi+FbCE
y4WaIHEqtX04Rpu7SW1E3i0uEEOkUqF20NJJCz/DBbN8lePwIruSCeRf+GudN/rDYKnf3QXKrl+q
mf5f5tTZa6/vrBYOVDbOb2hmoHnomnk322hYttZRHLIT4/Ie0/kCESDblduuQEQEO9KKUQIR1fZH
uxPiY07j2G/HTvj8vCmMPad+sDPjSUe0/3WcKkcMtdtXRZIGcFrjySR/3mLZksWaTcpaSlDO9vww
1RKznrT6OeuQ8IHPpD86TZSdOs3OnoseTtX9PbLTMJIhCa+odNclWdrcVw4GtzMAVCUwc94J34Ok
EyDGZP7SDSV+vWiFgTMGTMvvyaJ1HxJzTc90oqdfaj524N6N8WKhiX6uiwmd7Mxrj2Cre5sYtC+1
f65vSa24vrr/1AIz1eF+az33ZOZRTkKi4UAVJ+MFoQmsa/vyyNxF/k+vn3q6dojrAN4kOQYgcz1o
kfYdascYbZDeWV+jpq55EqWaW+MM4UJJ8nFM0yXIlCk5gODv3bFSvcIB20RdZ4vJaeEEgxQtkjDX
NLQNMt0JvTJynzB2O6ra7Kys7I0TGyO6Lnff9SSVRMfq0mRl4ToTHjozGkw1Fk1moGkiCosxyUP6
f0dt+b1Dx7CEh9Ay0R/dqsu3GgLgGjzaINadxf2eNogP0iodQ3Vc1OxU6EX8G0UdLzrP5ogfIYx4
z09EFR1s/Z2l5ndgF8Gho1KwpaCuCNxAG4V4uigtaEzLncDtx+oyXnJtOsJa7Vz9IAHQyKPBQztw
+6DVvaNF44h8LDZgDroPep18iFHrWnycBKIns7esg1xkb3ryXuNgS5jstqkz1bra1h23P8qxAHKU
ov5WqiCD0awYvt6/RHaHAu2EgA9ryTN6vZMoJI+xB/wmUEwy5wIP04esT80QXuQRB3F3KBqQJOrU
QWjTXA8V9TOG48g6BrHIvMqvTdQ1SsSvE1/J7KP3em8w2kAIwyGEJJ0lrgeD6T6UboGdhYnrF1Lk
3qx2l0XoCvLqbomN2cuXkdcT7SV6AKhjyvTqr0wtN1q+2KxEgV7o2evEnvOgLsaqIjTHTPH+WHtv
NZLxfCtyfWCx23cHD9k5RYWP4MCcmu5VZKX9RzPNs69Go1W/1yhvsSNaWvNNqqaOeiajyd4Js7IE
Cjer+HdMHTfiPoyF8DsCmYIKjZG/Hddk+nXwS+W0N5cxbSEk7hDi4g0wNxU2KCZLgiKJPDplg7hB
4ULQVqJmOGWtY34gehw1P16T5m3TqskSLnqcnpRRm7CN6Mc3VorIP5gSoKIKtuPzwUfbeb9lxi8T
MrChBPzXHy3uDQDgi0X4GDsKKKPceYZ94fmdOhsnaq9maNTC8GPsjC2/wP7ooNS5c7FAxUWknnPO
+mxJCHFazp6ZgSasemynu1GZwN3zNEZCvIG0clQl2x1OanXAAIRxuE1vOmuhaOxxac5R/aRbRRVk
KCiHmEDMF02op4NvL1dv++3hc9BIIduFJ795iMtV1ftZLZUgGxCb6yjenWBcJI+ecPSgNfKm8rXF
Gj+tU4F8peNVj0k/2Y/dtDoHGcnOLgTRiRsytXnghjeo7l6fxqXulcCY9PVpikR0LlOzf7g/4Z3d
RG2B65rgmeO5lSsg/lEwhtSTcFQW7yFfk/idks3eE0l9g+7wOp4Hls9fBnTEUm18seu2fPCoY9PH
IR64bQ0byoiOIZAfo9G1c7nG3rmaNXTmusQMrdZSfRf1kYMTtHPLwiGj2f4HJMe0r0/QoAmp7UPG
3GqRcwKamodFUzinaD6+9eRdsdlP6BJQdQUqyWnZVqg6rm6Pk5ggkt+taQDoxP5itrN46ky8+3Qv
F8+mSFd/WGqqEXMOqWLAjObgzO7MmEIDWv9g86Ux3Oa9THuvRcfPjrERmrXLUBNUUq8pfo4Ea0f3
vDwhmxmbUmAD7AxAA3UrZZ8Kb3GAEyTITBT1Y0MT+1NnK8OlSvPiYSr79luRD558Tyv90YDW+2h2
DTyVwor+GVuI0mKA7PLyRBgmjQRZyJ9EDe/6k3cgLPDuBb2heOlvA5PcwIgT92SXE1aKXi/+h/Um
xyE3pRIsHY2uh0O6Hvxlo6PBLCr6znPUNNzPMuhL6Mv+D3NDtgXIlzTxpCd7PRil3F4R1chgda+S
vQrv2Ssy97GuLE1HL3ZYDwbcgU9Q2pbwdpTtSfe34Zcz60W6Iu4Rro2qX6bBcC4OxNowsqLL2ilv
geLCfPe0zu81c7k0tqq/7btJC3vE2Z4yAwXLKW6ig7t7b5OTx0iVUg4bP+96HbLFaBY3N9KwVmt0
Mkvlw2jCGe/HKD74vPK4bLe4gzgd9yW6wsDBr0eikKmujsUFQhn8rZ0M5c8hxj/AcOrh2as0+73l
wP/3HKU4KHjsTJF2CUU3CEZ88e05jhTbjKKoikOlQhhPCMRq6z6Fh2+gbX7/YdgdChyYLOVIbvZm
NcE7eePQYI1ZT9V6saayfmUnUKbyvjqSE9h56aiGYcggAX4gdmUI8FcYukT465VyVm6sRa+NJMaN
uF6Ty8snhIwePW7KL0ByNxOCrZUUrbXEYZVO8XxqutFrT9nclOxK9agxsRO1cCT5/KwgjYltsGtM
A/CglKiFYrn17JUTr9lSidRPW2/qwkgxh+/3p7c3IvECeHtONTfPZnp5JUq9Mrjil7aOLu6gN767
uquf2Ab2jlp5RDjZG49ED6UN+cXUbVLdxeo6tY4Vh7hZKSEOQlNgIJoaJGvifs57N/0fPp9MHBBC
gIkF3eJ6k6yI+kR9bcahPRPi5khpB/biibMWiyM6wd7WZ6NIvQkHudbtTqlaI3KROaZC1jYruvJ1
Fzhlar2PeJlefsrYJKi2UDIFQr0FRTnrANurMopwNPTVj6NReVDjujgnsW68vNBDfYnBqDChgr6V
62/T1HMqxF3DZW77t4Ze2k9T4s7P2aoc8dl3FpBWhE0eCxNB+hpdf6uydUtg/Wke6kmDZEE+IMVk
th3mQvk0iYMl3Lk9JOsDE0xatvxh8/wZ0+iuDs24MLfU9gt4mvZVHx9KnuwVkRAqg28IwZz4Zrvf
wVONsk+fhz3k0gsR5KfEitSHeXW1EHAA9bpOk0qdywj1Omseks7JD47AzpGDfCgpdPIAaFtb5pZv
2njZzLLaTnMGOfBrjNLyE0Kgw2Mtsuhgw+w987RUKRYzHCnfFnst6H8UhtbSKsOWp0Uzo2pfFWAT
nkY7mkMReeXrgcrigzJUzmk00/YtMMbqYw8G8Fk6R6ZBjW/XPygHpv/ev+x2vjnVPGkQJuluN++g
RiO9M0psO9Z0UoFFKlBckvyITrPzzLOfaK1LKzJunM2VEy2EUqPQMj754sLfU1Q1OeukJpHfrLl9
EbNjv1LGGVXwNG1e7GKL9gSCL/R+kbaHzLIJMmClLIA08iIsiiX7r3KU+DmeW/spdauDatrePOnX
A/yinEDXZvN06KMzVXxsMCBVZz+RneSPRAXqieo9PnftOD4jzpxdCAfMh/vfcWdHS7Mr0npKLbIp
dn1RjH2iNlbGHGmipr8Hy+pP82JMsT9Zbf8wlvMRCG1vqtSeKe0wAwj98u//CjWGZLXhPgGyzkd1
OtN0nvCQTE0f2lhyzrPWfR9Na+PrZly//x+mCmFOIz4FUbWF3JPypKj0sMh4N2Q+Ytbz595dfiyq
EBe38pzH+8PtXMESHUYLmgxbUhk2E11AHZmZQKJgsqpvorPiQBMo3KrJoP++P9TeR6T5Rs+UNwwa
vjysf61pU6EfWK1qEepzZcNzq7R/qqEo300anVvDLrwDoNjt4afChrgw5C4K+rxk1+Ol3dr1U66U
oZ3ic9EgM/imn9Yjuc/bBbweZXP4yxL2To1JedjphfZ5qioqbFo1vBMzLYOXLiBXDIEvLwsfiqT5
ekKa0i19UqwSuZo4H5Fu/aGQXT14AOdfFdV0BBmWD+J19sJwdCGItaFhA2y5Hs6cLa3N1bgK3Twp
zjWpau/nEOXeqGLtUJ9R6KFaMxmcI+IR59UuT49cb2+3DD8B1w4HEAHYzj+P7d9bJlqzQUWeCOOp
1e1RTzWbT5box6cIIYFLgUrOixUbsZKQwh2y9wLjZPt8T5WZRI7LiCp9tVPepNpldROPVpR5JMew
t3MYDBtRGu7gP+Tk/5pcbzYdVZ62ChHAGeg606x4DfuvG31E7r0DsuPeYUBxQaY1iG6TQl0PBgxt
cGNvRiHRhH1LP6jyMYpMj0IB+QRs94x07QNuCm3kRmouR1sR/SCUwNK2N6lQ2ZNf2JNNo3rVw8wQ
3hmLsuLU6MNycZMIlEGkR//dPya3dzevAH08gBOUK29VoJw8cWtXL8OpnjzfmMmpKnAoj46RZkFk
iuWRTb+E6lJOB6XYve0q1bEJsMg+wA9dL3K7WqsTNdwFQ+4ub6xs+V1YOi5+6I7awero8+n+TJ2d
1UaLgXYT0Sap8eZBzgpg0rHKeKqz/pq11Rz9upqrZ5EMToAyc+OPyZAcOIjtLa/EvsiqHe2P7Zms
EUhpiyGtQs+kI9RHhFOoMiD6Ulo5QA4tv+DRmH7RlDF+eRUYTyipMsdLRWqyLbpXaTPQHkIpVmnG
JDCUqn+zJIYdDqhVhUVl1YFtZy83MpKPMT13eiJsKaqi119VqdzGnjxUMynRotpUeUphBmlhGz+4
IuLhFA+RXT0qSIkOfudEogQ1MnVAoiepvtrP+suRVfwgQBHgkIhPbgw5K4JA3JzQ+VutTvPb3Fmf
kNhHP0sfot/3d9gOHJgJm/T90IqA/LNFkVtN3FsmnidYKdpz2GRl3uB/CSjfd9qOB9VKp+d6Ttav
gN6Jwsgcp/eLFY+X1sy8g3LaTm4FeYWOEnOnB4EV+vWXKDsB5c2Q4tZ941wgqxdB7DVfJ/lLhBal
D24kZiJvt3y0UEIJoyHuzwcLsnPD4b7MzzBQB5EiYte/gXusVKKcTDwmLFNft4k1vzbdxbM4a874
35BG6juLALF7Vuw0+dKY3AkXotdDG7id55n2r/TcYEGgSWwWQ2TKEk1QhsNV65uncdbdh1wr56eq
BjKmGJHxVA9TESAHMX4WUJgPrgF5l13f9NIKQCpEI7hHu2Az/JKaWttMSF2tS9kHehlTmjeUxJ9G
pQvvr/ntNfeHb0JfBLMqVOnk3//9UBZjI1JV5RG2cw+Cr9Z8mZp8CdFXLx8VnFW+msJWi5fvNgou
yGTAjyad5o/Xww51pwmMFTw8TQb9oYf2E+ZmX72G1zWHZVpz5ay2/hHqxcMyu/UrTfTlwW+4+cYs
rC2bXrxogDT+CH/9NXOl6PtiMLQ5WPCzFrwjIEXRCqgLqFST4viau1ofknpJh9DJOlGdKJAWjy9c
fX4DTeQ/1kcgKbZU0FkB86CLGv3GyIqf8mWoL47ZZifM6Jz381h4vrcs1cP9QW9e0j+D0jVFGEFK
EG7Skl7rh3hqGkQOlbpBECUZH6LGHE/9Un5V4mi63B/ulvwrx5MiPDAOQTpsQ2uI2xN+bdOM8mbp
fakLu3nqsO18atZ1CQ2Uoh4Gz56feMidd92YRe8zRVgP44Dvdy1U40cbD8uR1/PNQysLfkDfaKDL
eGILWsznIUeJsZuBmiruuaob3U/iagjM7v9xdmY7dhtJt34iApyHW3IPVVKpNFiyhhvCttwkkzOT
89P/X+oAB9osYhPl7gYMtGDlZo4RK1asVcyhE+RTlHsIlpmjtA+m48XZViMjDfELNyGI3ux8Zy3j
YKB+H/VFkJzbrlVOzJaIFq87YhnufqRCUJVvjhrz9pCV1G9tGcdj5Lmd9ow0ox7WmTAeRJrJa414
3rkzWwz3qMUexKq7IzOkyrOJvrfqNIG7VlrQ8JG+M9LR182t8a6CzfX3YtLYWxt+9zHVPGREkbez
DqLxvQlWawuDgGorL8ntV8eVSBYlBxiNKwJW1zqzrH8ScNf8IqegOHiyXlyf5Iq8DzoBEySBF80P
CC7MlZzproCgX17XMYUpmTV+98c0yelaWyW6FsvQFa+9tdWwhAykONTQXyhtovVuBd2cjzTXlus1
tib3waxmA+OeNTsHvwxVyqw72Lk7i4rmIzrBUAVgRm0vTOjY5Hcu+oYy70SUx91wsheUclsatk7E
KvFPy5uSx34VRyKwO0tKawmit79EXOgYv11S6tfGSFcBYreVXj0uRp+/962p+NdoDPNg5+5cjsCs
PId0tKgSzubM5Etr9QShY0RkhmzNSOCBHUYjn4rBst9VddJ9uX897u0gNHXBYwk7FfP09ttMM0Eq
R7ZjFHupfU7EUjwWVoDKhl5156yLEROcs+q1jV/sn19UBJApLojtlcx17Buw+sdI1Ol8iVGgezM1
MnlLL3h6cEL21o5SqTJfV07v2yqcznS6zsgJ6VBIvWai09/5U1dGmT/E3+9P5a+5uomb1GfRXeYC
oFLL3ILFvXQwYfCSMdKEMbwftFzMp4knxYlod8XaHs3FrLsstjG4YasF8fcgGfNPhR3EU4ixzPBs
TG3uwwu3zOWE/mbxwdJMLGqrSU+9N30hveCkFbH9LVi98h2yOsmPlkRujmRPASBcQGdfzfQCJiUG
5cTRCco7tbnNjFyiKT0G3KSDsJ8Gq5fXvk2TjxWuC4q3fVRW/2UlsZlDpbasNoU66Vv6o2ssyWq1
RJwdVAcfC4/eS/8FyyqcUBTxlLxZ+yn/7jGT68NYlWX5UbRLMZ3ANNHbHLw4++CPcRmEjlkh+AEy
2i9f52KeUbhwUDkO12Ed/yhGYzoImndOLiQP1VzJ+eUm3swUZdLCTWNtjsij6EbHLC752Q1O27+n
+XFIw3QUpRPe33EvkB9Wh30NdE4KR8iuftNvMaSBJVg3SQNXs2ZpPiZB8DfW7ebBtt4bBIdZgHKl
LQAEcjtIKdfM6KVJxJDiEJ1WtktvTJWf73/Kzj0EGAn5DKoBjKOtQMjaNH6m9xqhqDGuDyzp+Giv
vdIVSJaHtayDKE+D4OBJ2bkcLOoqoHS0asKp2MCgwl76oFwJw/Kuq/43Lmu6XmLNsygDoBJ3EPDv
fSEMNxRv2CcEvxtERx9XaYmEgL9psqKFWGc3H3vE6b52iELSLiO6i98l7sf787rzagLzQjWn4IuY
6JaKJWjBm2r6PaK51vs+Sio3+ygWhCHHYSpRPyuc/Em38+xd0U/awZruTS8UO7iFbHGAt832hEqX
GVXA5aGKdeehW/TkSilCrqpJUJsOHpW9fcoGVf330Otf9E9UejBDKErnyKsq9ztrbpqhLtwjIHDv
o5RZLK0rcG/p2749DmsQtJ1DvTzCsG65uEkj344z8gLIcKD4eH/x9sZSivAe5Vcgx20RfeZ1pjUA
5vEA9IRH+Ey4Iw29exJ5J//DWVDC8zxcxDreVtSjQlYS0iEGBZ2BsHjM9ogWCrBvFt0QBydhZ6XI
xri0KaoqYuTm2A3TOqFQykmwdLTJZWPHtGp1zcF+2LmQwfV8riz6LzkB6lf8djladtVb5UJl1mhT
CgxTY3gU9Zy+DJ0xrds3S+G6B7H/S0gNRz3IukSoiBsCUW8eAZCTlifJH1FfazLtzOnW/6WnyX6H
wtPyPzz34D8YQjawIIK51E+01pdXvdWkGbayRoLq1ftHJb/0f6iblcDydgrSMoEJVZGLIHfohmJe
PEr2Q32dUEo5+PSdreqQ6PHhSJWD323WFEEtUwBzjKrLxL06sne/DK2w6GXLi4Ohdq40B4jOpuDI
YYcNcftVruimoRtsyEbIiTyYo4GKkOFMz5pnzu+dNdcf/BZPA+R3rQ+vnk8qx0pLBO8/pfRxO3LW
M4+xxUc6zpI+J0VjEU9kU4PyeWktB/obezNKQgNES5EMN6HN7Tl4WWYNizdhASrzL7mgI1rXLOcJ
Eq14vP9dO0dFyd0RtQLLwCDbDGW3jtvooznQQ6lNz4s0zIujuJ2SLX6yuumIOLbzFDKepwpJqMfC
17ydxzwwZdAYDkK41TBeEhCyUBvbL66RWg9eEcyPlX5okKWO3iaw5F5j7YiXYFptqaGupiNumo1D
tDh2XoYJtTsZ2kvgPifIfTRhbY3l14J/1w2Tpq0/m35eHxks7iwpaBuUDo4KbZee2tm/XUlDEBs0
1zHPiZOX/6S2ln9a9GB552IYfRS5780xoBe1R2qeL5Vo3c7xs8ROSewwHX8crNk5r1YyvhN4Zp9o
QCIpgVVycLPvTfLvg242Um8IY01cMqDGrcYoX73lsVgTuo7T3MNpXGRvNbf6WZL9KiG4//CEUaCk
DkpFGc2aF7lsrjsyVaOj+2Of6sloLvTga1i6Vke1gr2VpCcDThRps+rou13Jzk4SsCRmd07H5cGo
SLwKekROvXCNy/3D+au9ZbtzldAWtWQY/C8iDvyAqq6f7SHyRlee164Rb1fNFG87I81/1J4lxzAQ
bfupHczIEcPD0JRuG5Z2l9FhUDhXFb0TQq/uT1wSVkHSPTh/pQN6q/d/6N4tQn+c6gdSfZbu5vHz
59V0IVoji7dU2k9vTmczrHK9/SQb2rMRJDH+uD/gziLQy8CVxUIwNds4AlZ31eeC40S3GJ6SfiHf
lWDKF69L1q//YSg6jxRliJLM1tzAmsD7ulEfkLXutE9WlcNPypeSe6sdrYNMcud943GBV88sEiFt
c27KBW1ZOZAIWx+Ras2iECg555+HSmgIZVbNQwPbMexmnPTuf+VOYMbIhGVKlQf8cvOIm4sE8Hbm
ISosV3vAp9SNAis1DvbJy1ofZAVABUXDCFQ3rrq6frsG24ZUY7XZ0Fpplm/cLv/gee10nvxEO9uJ
Fn+axkCEs043UtLYqEB6VXDw4u1uHeVkpYQ3FYR6+xOCxbIlE8FroHNq7cS3T5pPjgufbzndn9Td
oRTGj84GLdZbwyyZ6E7rCJ9dGiz+A0YDOfKeuXHhVnk1aUBNLOVzenyUuPaW4eLrSZGuFAWjoPHi
czaCF/WpmSBl2Q9RTwKN7Hh91Ojysqvz16gwl9E9BG7aZtFr6uplWllDNCK4fllLLz+jSLg++wjV
PdAl4S2XprbbS+4LC0vEuqhhy8bjU6wX08UyxXQdtQnRPi8Z0nMBv+JUUfU/0pvdeQ9VZK4qTvyD
g3W74m3nJyIpDE6VTMb3Q7YInok6eEPXnvgDjcbg5FJpfLi/9jvvIVU+MioiOM7TlsVho2QAxYlt
1g3z+EhHSPc9F+vyTl9XcR2HMndCMx7iJ9HR6K+lg3lk+L331ZwyRSu3ADq379QsenCdlKjH0mb/
Wkh/ftslJHmJjTxPq+HDsZpaccCV2btG1D5QGpEwpbfyMFlvSrMGn49Gp/bfJXiZhEMyHXW3750r
OKPAReomAaC8XdDZNhtExbms7LaVZ6Opqn/aUv4bi7Y/yCRfKmwpdhXpBiUPpdiy5c0PMXuGtrkh
amTsh+hOau+bqv/mun31bGpJRe3SNk96oi3IwFaQ6vVaYt/e2k9VXqbf7++p3e9W3D2FlFGA2YQe
9TilY26q58GJ+4vVa38jSDt+pgJSHxQjdjYPT5CDVgdQK+TgzZFJQJ+7vNYwpsfL5E9ZDdpjZQpp
hyibr++zrrY+2rHVv7p1gBAZhjsgIP43iONsPnAVwTDWawuJHnzuhxG3fjg7vft+LufDjvS9T0Rv
HiYpgDNKApuYJUXyP+YeJvMZdPvSNOn8BbkRkAlzcgfVguqdvLbCTX7qZY8pFqKIlzzz2kd44dU1
sOtlDv1KCBs+4YCkcewShCVarZ0np53/w5aH9kZjm+K8k7qrr/nt4WwKo2uyKcC1OAWFLYI0OxUi
Fk/u2L26e0nlKdwXwFy/ivSbB3LWlnrQ2mbAqbx/KAL8k/sZAk46NNlb16u9g622c2WoPFdFBWzs
F7pcXZZpZcKQlE6YtUC65dmIe/Pz/aOzE6FCd1ACxBDNodZt0pN2mXDOHHB97nVzQQt4KoOnAkr7
92bu/Weh5d3/7g+4c1ZpJAfBAy4AsXjBs8Wrclpqq49yBOMebLv/bGgaVjiZPNJo2/00YEKabvBi
Bmm53Rp2WjRtOzFS7KwEiLSYRVkSoypU6PPjIKr04GXbg7pUhKhiYVADnB9uB1xSOzG9lrmkzBJD
kNLTrzMCl28se8TZoYNec+5qe/1RZLN4mw+x9qzxAj+MeTvor4e5iP8JWFUPECnZZlllO3Ujno+I
Hk5d+76IS+vUYjufhu4gjnyI91bUhzdNfE6/BFr9t58Nod0irWWemzJJywh1AOeNrFFUDC0tnz/d
3z57txM4AcA9xBW46NbtYLPWFdpKBSuqkWv6nuVD/q2FmPKxprGqP03uulShKY3g4IXZO4yBgUC8
gg7ok9wsre1J/mbH7qNyjvGZ7fP4og21frn/cTuxkTJtg/7C51Ei2LzfVjZ4btYxigj66RRPQg/p
uXPCZikdpCyN/Cnui+xpqnGVjp3xCIvZH57qBBk8tcZtBqAlsxYjwMVdUNK7XM1OQ2faYp2tte8f
V69f3/SO1V+DOdAo1trxwfl5ubQQLjk1BOsQ7V4IjHTT3IrehlOQG+v6fR4L/xwj4ydO9RwAD5ex
N2nhWHv6wRX4cv+S8fA/MGEiM7i2t1uq8t26rtJ0ijDhAaZZSv2DdLv3nVPo3+6v78veMZIrdOVp
sUEgEgx+Ez4sWjFbQoKRYGnbOecJnYkPRoYda4hEXP5d71zzGpue9mNeRfWeWqb5JshE+lYB4d8a
Y9Se6G/z/6j0+Eh+b2/yqT+gS0pKpjCy20mASFJZuRcPwCUxnThSx5CpwxO6xqpKphhI+k6YYVV/
kPi+3HIcZuBVNp26QbYGtT0O2J6NL1gUBHnZhvXqLxDIpSu/wzs03AghBHG1xmb8ka6IaF5ya8W1
6v6qvHwn+A1IQQGScVu+qJKtJfTa2YPvkdZje5V6MT5nSd/8aVK9/kyx5tVCGwro5N+jdQ7uHY3y
t1O9emlt+hlQ71QCPWGAlJ/SDgs06C3uwZHa2dp8ESQPmF/sti1NZ0BM2esK/u6C5zhq0zGB1OK7
SChVR80ru0MhYYagBvkdKP3tV2mir9zWBg7Sg/S59pXjUhkY1VvXHA7dCnfH4pqCFIRGMaHL7Vjm
6BVJ1ZBeg5YY3dvZmZrgoc4xo9eDavnz1duD9lnV8QkNmqLt5mSkaZDpY8BgTYtFQpzaz8Ja4+yU
Tl55MpYpPwr2X741aN4BaRFo4uPJY3D7dbwCmYVZMeAmLI5nOhDFyWi4Ce5/1s6BVxsebj1RZgBD
43YUu8s1p59JKRbUgudT6ntiCpu0zR+W2Qs+Z25nnkUT10c1/92vcyE2EJ8Qt78A/BPTXTC65qKJ
NX+KgqzOrhA59COq5d4e4YoFtuNSg/OofsdviYE+0CoDegzIY3UwaSVE3nKy0igDfjvdn8rdodTf
hu6miv82Q+VNEYuJylRkNToCdohnvSnH8R97qPwDHHQHJ0REjkoJSTcnjYD99qs0VBwUkMhl4cs2
6mxZ/6yr1T8VrZ0/1qvmPtm9/SkZJ+NvkWXrV0yTjhrl9haQIIUzgTYF9/Pma5HLdvoAFb0opcMp
Stx1vUh/FAdzuvMwUOajiuChiUZxanPEcUwr664ooXEuKXqI8RQ/js5Snq3aH971bSAx8+vBYpHz
vrZWcGRAtLek0EepD8NDB+LexHtW01mpM1KwGdZMXGYtb080749R6879+fW7B/YmxHkVe/AE3S6p
TGfNL6sak+pKOJFsEWEeHewAZ7t9dbsffzvRB7UgWsS5zzZLl/SUn1sd5h9y7PJvfZTNlyAV5WMK
P+xgp+5MILuDhjQb1xdaiTbXS7n0dqWtDbU2spCTXabtWZs9RAInGbz+/UYHzSU4RyOUO22zVSY9
HhExAVHUV16AzOxHhLeVSq0P5pZETY7HzP0l20G/VEsOfF8k0WA3bkkNXekUo67e1UrgeBaWxVo7
HwZtmoxzLef2H7e3sx4C+VA5tOQJ72NbegatjzL23s85riLnxK2M4a+Dn7U36YbqjgtUzzoFi9ut
JGYn0Vyf26Go5vaiTW7eXoZ+wrCNS6P513XglEQ0B6bmnzKd3Hd6n2awdrDKftIM+p5CW+CC8DQ7
qUeZsCj1P3przpuDoGTnaCsEBc14qh1EJZuzhajN7OiZAGCCF31ygYoiZOPtc9Dm77MWL0YeK+Nh
XNoBKBwZ1PuTtDdHpmnj6wQGbMG2vZ2j2nPIy13g3ybNspBON+1tlhh/64NrHGC+eyOhQk4nLxUr
JZVwO5IIigRFU8xdmxxT+boGAIWAk0bOOh+pH+485iplZFpVdy3UiNuhLGKuFFEmQsq0Xd422CoQ
zHY+JIzMSq6tueDP3YKn359K9bfeVmEBJUFDFZmNCtnWAMADXpW0n8E6SdhGkzkX312nrg64LTvb
hVE8RQ/keqRV4/bb8DAyxGjDbTHw0z2Va2++TWVu/RUI4V203k4vCEy5pyxIzLDWpf3p/kf+ogNu
v9IIuF/gZSg0brNhsjGwC9rex6gfscl+MGNac+DZxPESxtJI4yhuaZE5e0Oj2ec4rfs5xJRC/ivo
vaUjdtB/tFXaXmuMii5jHKePE8KsX6SWZ+45ySdbXqwpNbUwK1IJSjRxmZ6zWrrNZQETo8vPKabi
jedo1bmwkqA++L6XOSmBhKK7K9ABUGULOuRYgvUu8RFeZ8GfWTNeg9hVpVyVlAZaQI2qxElqWWhM
KiFlGerCQ07/W5m5HzEPeIQ/9vH+lKsL4GbG1Y5C/exXJz4h1ebtmBE9NbwBHGIpevFnTurymZr+
/ChlYF683i9PWibjL15ZHMn0qbV8OTL1MMIakPatimfj4VdW8IJEyRIEJOmBvNgS2usaLx700Fwe
PCQvrohfZwdmCWPBmdie2xL8qkF6vI90P5bXeTbbh5H6QdT75nwQ7+8NRe+aUvnwCb63TBCyXCED
zBcQvMi7KC6m6mrbeJSWnL2DB3lv/eAFUOQjE1SU0NsTO1SmI7NypHfL7+Kavq3e/qvMjfgrHZry
hJ8mAohCzM/DstoHYcfu0ODLiu8CL2FbR7ecqRa6PbGAq5siTGvaod+I8erPU/I0G1mCelVXhHJu
kuv9Tbs3v3TBU+ED/uW7N9dUrklsUCR8YkEXXdgXiH55SMmf46I7El/e26UmPFGaNZH5oUH8dn5z
q3OEEyw97piyCEEUF2QFUcssHac4raNrHhT7dscD23UZjWh8W14DkmSRqQdEuq7p51LAdG9tG6sc
H0tOKn5HPfe745EaMpd0jHAl3X4foZeYpzVTpvD59Kkf2uBEi2T92LkJbJNuOfIKeVmu5xhantLn
pgEWAt5mQk2tbsHFywF5WyQwLrqGbc0l1ehwiqzBc96Xwi39kxV4A09PoCXva93upw96OqzMv0in
KaykVfmhnw8+jgUVfZv8ofkHTfLOq1MT9WPRpv9l/EtivJkdktDZQEyCAgov/jmYffEcZ6TPZLjF
t/t7+mW6yViwiMjUlUs0HNbblUimrCrXhnJnrOnaN85s8y23V/vBGxbj776raIc1yo7yF5fAJ1vz
138NvRv814Zs6lcQ9OHmyBL5W7XYeKErQSBsHulFvJ4G0xd/LVWPtGTj68Wf9z95b+/h3gJPWTkM
IXN1+8WoLBa0tXVg4IM1vOcp6ocwXkeJJ04s8lOfNUd8hBdRFF/HZUXboAXsCt55O2Kb5I3hdS23
pay1z0G+Gh/TND4IonYHUXAZVWRCtS20j5HLuk5e00cFJo5fnFxz3+XzaD7cn7y9OxDb4v8/yma7
GAZ8Ut2v+2hEge2UZmYQpYiunqQU7vn+UHvrxA0BgkXdksrlJkbwh3L0SgrQkeZ3yxN4pP6xJgj/
1hDF1aG2cOsevGp7HwcSoJQhuAOhy9yuE5aac6U1VJqNBkuxGFPqazb44I4dmuj3P+5l2xx7AuFD
Qj3oIiS2m6+jl81xZosXNB1nKz07vbQ+mkA57oUCd/eHNjW9wEqtnTN8gvslOxPPJF7odFX/BSe7
xQtduzaKKKX903nksqBZvjLNMQ3ronGtMNML44NIJRwopzDzRzENmh2OiE38nGychcMRWUnzYMl2
J5CvURxnWie2iJxkTdza8fso8FYT+Y7Ru/RWrl8DqswHE7i3O4BqQXB0FBABIW7XyvOrxqscIshq
zpdzN5bO3+BieTS5jnaaLPMopd37NNXUQ0Gbm4OU73a8VF+tzIhXxjPBNCttIITzSkGEFf+XbYgW
Crw5ROnob94MZSSFDdZIZdcr4gzh5Kl9EstCE4yssoMEdieYAksgeaShGT7ptoA+Opo72ks6RAOW
5//GyMzXYWMvY+TqWvsG2mV5nhq9Pk3O0CavP20k6XDhLYokHLvNrdhJP8/qpgIkMMsmdFunf8hh
SIaeMeWX+6dtZ/GA3SAIQgmnBrU1YPGMpbPaitAiy5L/jX1tXcxmGKlCTeJgJLU2m/SCDmYsZSh4
oVa5RRWbPKUVW+c5TSqtPotSNBfbaY7U+ve+x+HeAD3l/XqRVHD1BnRl8z29g65omLbd9K3tzWkk
uWyKv18/eTxclGshnMGL2qzTEkjd0TJiNWTnMpwdJvmmwAv6GdVt48v9odRf9WL2VGcidwitCNsW
6RkLRVcU4ClGkOF5YdbB1VrH4ZLnk4NtTGCASE+vBheVbjDIItEHEASJ0+3JRl63W5uBQaG0xE9D
HOiI0k7mZYnpMR3hnB2kaXsfSYJG5sLeV1nM7XhmSn+Lh/JTRP7bnid7mD7hEW4/sJ28ih6qrn7M
0MY9SJt27kslnc2dwtumapK3o66zLR2QNy4VIrFLgcvFJUBzBuNnRO7goI7n+0u5t0UpmFB74uUG
B9zsmlxkSY3ms4zqYa3OuTfoD7U2/QOH+6iOsDOfdGtTZ8VYCNBv2+yuigu99DTJOwehOY0b82tu
F6iy17pOl4CndxoWoL1p/7j/hTt3p5KkVa1DjE6F7XZGuUzjtlNR3dxZ88kXmhMac1G/q0t7Var+
VihqJ6VuU7YH2dpeNkO4jvzrLyLJC6uBDq+aoBswPHW7vv40cGLe6cOKH0luJA+xawyPoKzT+34E
hsasxIo8oZcXMfT1yVy7/qMMJjTpUXr+p1n07pxooj4SHN3Zb1xQ/EjUAdTjspmdxpqtwalJluHA
TGfNac3HxLLisAr65dFNHP16fzVeUrMQZUUxjouXc6w6f2+Xw+r8FMgZXMDQwOojqdWES7lZZv6D
Ng7rJ2OppH0ZRJC8AZ6tjdOk5aOI7Gbp/jf6I5HE/R+0cwD4PZxx5GVVwKD+/LfqpNFmONPq/J50
HmRYNJVDjcuwIyi7R0rQe3PN0aZQrrxnYR7cDmXB6wZoEaAF6Fek17UltQwXz+ohdzpl+iwCqzgi
wO+dOt5SMg2YLvhrbKcb19OSpkecdyV91jgOyrOV5/Opbur1k1R2hIPlmKf7c7o7KO+qqsnwlG+b
IP2yaFGowzw1T6T4WsQjTkON377xmzKFgJpkF0ebj/Si9hZSCRICTKMY8oKZ6/dpOxS9I9F9sePQ
nqQeWUA+V7PXXi3Vzx7mlg9wTlHdDNv3T1u9InVaQ9KtZFESFW32bl6Cn3YwJZ/uz+TeliFuRuWd
1w/EW/35b7vTjNdi6nBTR3nATR8cicgijtXfNFfi/tSTJNwfbm8OuSFVozpETXgdt8MtPQZlKQlH
tIwyj3SnqrE+tLqTafD//YehKMWo0dA33OrZlZ47FIuREqgbbI8ZjdAzqfHPenCbx/8wkuoYos7E
BjHVbv19Dv149JaSKuBAlgZ1Ksi+yxwjggCV3j/uD7UH00C8caGHQ/tX7aq3YwWZI0Xhc9zob6m4
TYAGs7oPzlpn4EaST8Nl6X3thJAZjkZmKa9J59kHycLenlENWgi4UV6GwXf7G3q/o3fC5Ek3/CqP
2hXncrPxunCmMnVqWzSs73/03qbBroJDx/TiS7a51iY9j129YiXTmBZAWyTB2cXwJTSm4NXaPBw8
xU7DvM8Cf9pC5xk5h+H3OaT/1arOgGI/Gz9pPzWQPg4mcS9qUFVR/D+VO+GWZgq42E2WRRzmIhUd
ZYEsv8dTVz+BgJTAUNn6NsgRmCGmSA720E5qQvJKgEsJiL20Lcq6c44OcA90k46l8bWqswZqB60x
9xdNLcomhGcU1fVDXoL8xibO7EdIT24DakODgfYAFSD7nllVc238aT5bk0QlwHXokCpHnTrFkB0E
Zbt7RlHv/t/wW0n3rpkytwz4yNJqXArhs/MBQYcusmyZPdz/0t3j4FJwIYRHvOqXqM9vx78cjM5o
E45/Vs7eKV2EkYaVNtpRklAPMOZZO5ja3QH5NMJqZfy7zWI1kQ0rn411uJYIaGqLfrJT3YlSQrxo
aWnIv/+Bu1tVjQarUN3amydeOK3q0GK8ukyL5yAt4+syqiZQ3uE5P8fS1j6Jdeg/rYZfHzwYv4gM
231EJAdtE7QeMpRa6N9m1+37vDT9BKCROsvyOLXWaKBct+Z/wn/QzUcSUg/tNVNLP0xiSF1e5yI/
F2MaoyqBf48b9aLVA9odoESGcR7IOpznWZ9C2Xqmdl5sqX/1xTh1oYYztX0wd3v70AWNVOxFZL63
7TxT4fgrphn8fKO2z2ayziiJajZ+IEHS6kc94Hsr9ftom5tyqYVRCZObskOJ6+K2Sx6OQpTfuqzM
3iBymDBRnhHpWiUO9Br29iTQAIoUZIx4Qm3ewAkqnJwCkAizb9eIDK180JFNjfxiqS+BbNIP9/fk
3vXC8tIsw/vOg7jZFslainLRKN/CmdbeWkhH6qHtLotOk+cyNlGLOt50Gowh/VOwBv/Mi02r6/3f
sHeR0nmnQGlY9DTf327NPEtTzc07ODjLan2JzT74kmBSer4/yktWAm8SKZ7i9NKjRSv87TAmSyli
CZha1+maXzOsSn8m3YRovcYxsEJM1D+XFf5GSCUX5SkzivRfL/bbjLIR7pSghwkFlWmey3daZcX9
CVndcQknzVqH0O/K9UczNH0Z+VbZeKGQWozamOuwUU3NKJvnTJoGDeZFWxWnye/bV9N02BtUU8FB
gJWQNVeb+rcT7rVN3pWqYXIeSvf96MecjUbPL32vH7y5O4eRp121j1G+pQtKLehvI7Vri09OA+KS
t44donPhPBBmxaEpIErfX7W9e0vhK0Ro4NJkfpvNgcgoEY0PKhDEQlSR1zQ09a6opvzIhKl9pMwq
vDARqLI+es4srMe+s4fPtW/Vz31Tu+xmJ5nKMHNcUqiVR+WdD1TWhUJvhuypk930US5M6qVJsHI+
iJ138isVH8CAVqU4mhhuJ2qFMrxIARxc5HZ2brRleSh69y+UqIMvIk6TjHNdHrL79lJ3lBOA/FRZ
X5FCbodtvMJts5QMvLMK+1mTk3OiCJKWYQ12QhsxotF0/k9jHvk5LfPjogWh2/n1mbNu/u/+Au7s
FbJLEzwHdE55Ot/+Frjv/eqtQRshG2H9naWjeTZaHy6sHJf86IXdmW+6xyHz8aLT2LglHvkaSITh
j7ywcVs9+XlvRaMckwvpHzqYhVn+wI18OFjknS9kUIBwLhbCwW2tFXsmtF+6lQLX1BanehjMR3vQ
9ShAFfr86slUrsfgAzziIPzq9fj94CH/Zkq/k5G0x/LsN1RWx2I2z4inHsEte1Opjjd0ZTgpL4iv
q+/PTllQthtNBCOgwhSRpKHp6jbQh5ssSN96dnrUI703lWoKSR3IpWl3vP2+dfLdxMRVDKHI1ohs
IfqL3XvQAzLZH0Sbu0MR9vEfnoUXvaLFpGfOmFUySkszvSZBZV37oJlO1VAdkf72kk2qrvSu0CpD
k8KWgp5leg0ZABiiyjhpOW3EEUWi9DybC+YzBcKTzlBjCp018ykIKJzrUy4Pgt1fmpebABAEBFLe
LzUzWKS3c2t7jd6MqLT+0mNvLzXL+hnQIvmydo2HMH/uc002uVYkD74c6Xuc9aZpwrLvCz9yVy95
6xkzBUEQQPdxqjonOHWIgX25v8N34h9cxAlPf5X4nS0JekzbGtkQs4t8lJYp+qTr2RqsL7Izijdx
4CQHKP7OLqCDDiMSgHWCgy3htNYXeCwuWBSEnQIX7rimAzNOnppm1Y9eMjXBmwVQLXMIhag2cXzg
bxeAqG+MrRnIoWnn2D1bizeczM62EAIb2+phrrBQD404xo7aWrSrwM24DF3N0S6vnmJa6lSwQEcE
ZhmbjdDgM+plM3mWPi7YCWNLf0rNbDk7wdC9ras2+fP+eLtzDIVOtefo1C42l1ajkzbMKxm6FQwu
LDNidoCP/s0IPvDqwIQMJ7C4t1B04P7YRM/1vBhm71qYDyVF8IAZCP5cRqpfyrY/4j2+/Co1FIMo
AULQm000KTF0x3jZ7aJBr+aLQ+dwqI/xcCniwz6xl2cCBB6SCKVJXlLYa7cbJw2o7CLh20V6ScO+
bo/pIzFzfrEbq4jMJa4Ocq1fsOjtTmUClcoo0ZOqBKlv/+2ZQZ3Vqymj8W1g/FZUjb5TX0ats51w
5Iy8X5ql1dFgocc3bJzeflvndoC3gO0nEgn6iRzCmpJiDGOvKvMzSlLWG1HG40/hl+YljrM+P3Xz
bDwxd7gQNgg2f0hQ+EjP93fezsULYsnjBdua+j9Z9+2HxLW2uHrOzOW2Pf0LrF8+1ujgPVYl/Wih
p/X9OZ+14NpixPsY+LH+1Wmc7oibsrdVaBf71QfNVtl2lqd13cuyyDDBMNPsA7skexaOVYTe1Bw5
gO2EfihQAPJBcaQPiHjr9ouDLrUsTV1oGIA776p5Al6weqE9NEUa+oW4pK49PTmurJHXCcZLz5Y1
nENlpJfRAz8DTT4T/jlVxG1bhb3gfDr0vK5WYk/4wXjDdS7S8TR1kugdd6CH3BZHaP/OOSHQhJsN
EEghZasY05AczYV0uijofJqBvHp5iq1MPk9Bng90hI8oD9/fYC9xAnQcYVvSWctpeRGvTJ5e1bEy
O2sLDa5Aqy9RMZlInrdUwjJNc7CWm/STN5rt5/sjq7B5c0SVbA1+J5RQFNX/dp2BBedmagDilnRW
NbBavPPXY32G3WFoteK/ZBToxdwO0w4yX+M54OqxW9QmYnepH325LAozJkQwlmIxzxqqh+dkAX4V
mSY+T2VmnPQgTz/2/ljUly5O08uaWv7j/SnYOVa8YVCHkUtXy7B5TzWJhKWZ5QQ0ojY/o8Qlz14C
AeZkxOB9p/uD7W1opftEowg6TDghbiYC5BzEjME0vf8/zr5juW6c6/aJUMUcpiRPUrQkW7I9YTkC
JAEikAQBPP1dp0e/7a52fXfapTYPA4C9115hPgiWZS1bq/JxrSe40hEc2jmQsr9c9N8+6P970d86
+lzLIIqIYRK/TQXmE6PuaoJ6ISv65NFiBPSXaujPzxlL9qqUBFEKXevvfX0U7eNOJ/tPILK/gHdm
Gt0bcpBmCs1Wuv0AADM7IbH5b8ndf9wp5hGQ4gAEAi6Kivy3O1VD6QvM/qGLIUO5nLPMUAGZranG
tuyDV+c5OPq3UJc/PiB0oyiD0LpBNwlm2G/Qeh/YyD2FaniD3lqcki1d7nLTx7dzEff/s1fc9WKQ
w1z9PoDD/m5J75dpVYmUVwc1stxOPMk7S6ayq/Vcvv/vb/WP14hLQSMPb58rkv7HnGeIIGlCLQcC
zm7Z06AwKICSUgHSLkMTB4gZdwf/uEX6vymV/+l1f9mWcGnsg0Dx0J3m8Kn7dZlcPSalJIDJvKni
L1si2Q8UtHD5zzzIAqjC0mtYdDp8R+x2eIUdEq0b6lT90I8m9wfFkW8JYnhvnv/7kfyxfK+/CycC
AEbQmvACfv1dZSViR1bYXSGVJ0mBq4b0WO526KhFuWYWlQMFiZGg8N+X/WP7xGjvalGLJQVGOMZT
v132yoWur8TzQvTT2zxXLAZeiLrtLxvFHyju9ToI4IS6EtP85HeiLUoKbfAx4DouGk88Y9XUxJUb
0pYlyfphACk7NE74GpZt89wZeNWe//tO/+Wbu46IEeiCUwkDv9/W0gRXQshX8AsCZVdqv1mP1SCz
RpRL3elR04MxBZBUI/5GP//zGcPZF70boIprGf771Fg7kKWGEhgbHcvtPu6Jf9HD+rcp+J8bFCpI
lPvg3qC0+KMk3tjoceNo4ReMTdtxsdkZ0XZfQljtmTmgvv/9OP/8XsErw2cDuhfcsMHi//XDQbxn
vaUZZvkIVpewEenX7WZKVnoe07x/7vM9uTFkVH/Z///cEHFVQCL/5Pjhi/3tRBXKoj3NwfwKy5Qc
qRSgn4h0aIfJqb+sjH+9FPamK58JzfDvJMig9ZTsNSg22Sz6L0y6/rsbefxoSZF+/f94llc9xD84
JKqmX58lidmOR40RJimQlHAuZkXjTiSUMlirA/a87HTxG6I+kJ78l9f4r3eJWvQ6WoFJ/e8Tvz03
XiEFe22rpRhONgFvHPSf6BTG4W9pdH8uQLSHoAZi+YOMiNr/17scnMoJSQDvQPdfnVRmp+FUm2BP
aaqrH2AXyarxPi/vs5kVfxkS/9lngQYJ9dr1S40wEfidMJWke2B9tYDSE5JENaBxqNd5yveiM1SF
tyErdnGkwZr3eTWHn/VW+6QlurT5/yrauP4QGIAA+r6az/7xrns27a7HiHUSi0B4DjSnbcznKv3L
i/2XTedqOAJZ4LXfAGfr16dNY3BOweBe2zwT5pYmRB99MvzNH/rfNp3/e5Xrr/g/fThg/NEqGOu0
pdsmiHkRT1stPYjjclXrEUbg9sd/L5U/VfpXjjy4DP+gy5jx/HZfEigggU4ILDQ9pUsDqE8XTc+T
8mFeq/DJYhO+AWwTw1i32tNLUvj1jtfp8Cz6WdyULIW67r9/0r8+A/ghIOABXQ62xF+fgYTVwzBd
+R1y4strQSS/8VMZf9KVKLsKgc9/A77/bc2iHLoCVmA8wZvk1wvm2yrMGgCP9RMZzjsm3V2v/HS4
Gi9d/vve/vVSV+gRvBVsT3+Mh9Yy7EUF0piGYOwYyplfQEJYuzHe8//5fMZUEBpLSDuwQaAI+vWu
CkG2caXVAriq5GWXVyOiSFm/rfCezq6mssg6jswQHaHLGE//823+I/HE0kS/Bnrvr9cOV7HFDBeQ
1sLT8n4DdvRE9xKSUmhsjv99KTjw/svSBHqFWgB1KNq13+HNbEF0hjag15dIdjK3xE0VYo41RrgI
jEnls2EEt0kLloSTibftfUDoE7DsypC1yVg5DccYPNsXMhXki/euf5Gm74sGvgUi7nzU671bKh3X
DTI3vT/5OKe2G3g5RCe15eq7NmmmjsZs67cC3FTXmGAK1ix2WJ58BOVaOxQq+15pN32PVzfKMyKD
Mt7oRbl3SJ/ZZAM87Vqvjyn/hvI+fp0rVE+YFKjq476Udjn5IMeP1xRcCSpythSQtPbT85ClKGFN
gvgqhMQvbGxKuMPdL6Ot1RnAqy2u1ScYGmMUzHdrTcEfeFGSoy96NOooYBEAhliwvu8cH0xxQnon
/FVSpNkeWR2q4dzXfY02v5pL28H9cmatl37hB0xT5tARGQ/uCAsRfq4V3wGuKVKljRBe0ydjqfwI
Ki39Mpt5+4jEzlweEinUAj0o/Pm6zIb8HoG1CNmEDNg+ACaKSUf6bXMtqRMX3/ajUFmDTWL8Nucr
I/dVyeJnUMw0MrqGsn+JjYrrboMJEzwrGQdPfYnmcny2yIoZD5UFw6/h+ezfoBhgQ4PaePP4Ez2+
BhdsiuYI/q05nEkAmlm23M+BIAMkxDN+05bHvbsKsYYf9VxSJKxB10/bzE1ueVQrtILwCIPH1pHC
WguIIxmSB4KImOEGHnDzw1CWPe6U1dMNzYnIj6LC59/ihMo+SjuyLzsUsh/BSayRQQ7//whTgdGf
hDFJehjiHBMC7kb4zPUZzWvYlYyYFsxILbzPoszvBypLDfvIIQahjzKDJFbQbL04rSpFqNdM+zcr
QpyDeQD7nM7s8Zgdy03WHBqeWU33sCyIwYEQlt3oOAKXDXcRH+mas+yGZA5AN8hD2dQgXpmpprIw
ajnntoxIt25LgvRVwEI3BFXAD5goIQxLMQBHeKBrvV/Apx+RnUOj8ku21zo/Fj2UQg1HuFLVJDEM
tJ83N0/+NNTcVZfZ5/HYwc9S5qe07/GPEeL8zZ4NOYGZxCifqkTLx56Pam14ZJY7zNLT530fIriw
b2L/XBSY97fJDm7wCaFdfAJHby3ym7jq+xS0JXSbCJYH4/8YlirEyPLJFxDbhgq3yUsLyjNjLteH
NaPwx8kJJTCTjOgqj9wbDQ+UTffftqL00znT/fpN9sn8hs4yMLDg98w3KwKJ5dFTH/9kYzHe+cgN
2IUKpm2TudJAY1/SrGxmbeqXhRJ8qdLrabk+3uns8BlCkQni7VNPFTyvHdqBGwdL4fKESGH0k7NM
5p/LiAFH4wu7+lYgkXZqyKaXS1nyNG8Miu75yIFMAbphXGznnZd9V4O2D5thVvXJBdwEOV3Xg/0G
sDjdmh2o3XON7I2qs0bsF5pX+wdjiYwan039p8LhK+lmRL2ai6WO/UDT7T/lmS50Z0W645D0uYPn
P15y1KmqJqLl1VY/r4XdZ7C22EQvhIXdwS+TwOQomRU6w7Tao7hL8y0KDfgYWXRG7VGZw2qmXjdS
Qird7h7e3AcTzwRZnSEKiBfuFa26JZJz1JiZjfoIw+xtfGBsgxn8Mmzedn6ahT0P/ej623qWu7kZ
IjgANKxEcmJLV2ftRVaEIz9qXQDueQcXizPxTummZBFxn9lAHX+P7jb7Hlc7QwqJYkbeg8KQAFCf
gjThacHP2Q9V6oGNwZjeibtYp6U7rQHRSbd4+HCwLzxo6KStNR/XR1+5dLjtA7H9QcNFTn4vUluI
j5TxGduh95pQ0NuKCj4QpyI3dfm1GOhSfaWxX5OhWXtrPKw+4Z1bviVTDt/NZs/DRl50lo/1D49S
UXXV5GdDThHrXUya3PeYgDYuThZoscDyn5RvZvCffNTKaCqmEzz2F/YF/skRb9Y0VOE7ia3VOZJP
CqXPPc0TWt72VY3tqo2Heo3er26L3SvYij18xWIZ7w8wVRzW79OWsOSNZOPCbwkOlLSFUSPtf5oU
UfDbUVVXLs/JZMaPT+DRJvu9c8xnGpKjGrTrZhExkWNnAD7KH0MdknmGYfoqtxdYoQ/ydnK7LjHb
qwICvo1Y6UdYuuWRwucTbfRh3LXKEP9HnbyjwO0LZK+LfEnfV5iiccDx2WahnNlTNT4TXiwTPchk
SkccVXrtKwWvhoSRFzy3KO1ATEqWxwoDTEqasMD6Ei42IaOZb9Fa5tK+8RTyqMMYzZVXrQMsDfa6
p9Xen9diWtnDKmqrfoghXC0k9xSf/kOmd58fY6wNMHEimOPCCCcCbjP+wOBkoaazKTK7LwzdM+2S
vhAPNnHrejYI4JOY1WdW3VYS9rO0qQVsfNK20EpiMpdAL1K2cRl8VjWz2ms4/Iws2wbIUCVf7zOA
qfU942VJGy+2pQfzJ/XwkWqQZ1oX78Uy4KWApUb2aWpWV2/q5KZ6dOdJbFlyllW+ZJdJuhwS8kjW
41EVIMo1Gb/WsZKkfG6D2LaIIomgpux7VQZLHxTYjkkTcgF7Oqqtz5po22AmtRCGAWOSev+4XK05
utBz1KSKpxLpUcmuEHMB+1px3JxMs1bvMMLSiDldh7pD4KDAgHwa4gg67BkBIDOin64HZOhZh3Cy
iDZ5vPFH8MHh4By2eHxlK3jgrbRrTk4puI2P9VzQtEkkqbfO2mR9i0K82oZDMYgwj4julz5J4DU9
m9JhcjUgmqYbpiJ99NwtHzHO30O7ZSQ2Ddqg3t3Mqi58B33LBqLHoJPhAB8MOB4V5crBP+sT/H20
c/pV5LBdaVVt6Xz2eeB3CCMVY5c6JW9XEkfsvocswB+C7dmjxb6HBwem7Yf8SrJjTUimosJZhSlg
u86aYzBR4v9txbihLijHMplby4CstqOBW1+rKHIqmjlaluizmhaBodxaG9WgSqx0U/elSo/I2rP1
qYIpRt7sy6yqrlwldmajNEyqdbwtSCaINr++V2Ld9WkYRNi/ompMsgZzPj7+YGQfQRlBlsJ+6hfI
xNwD3Vk6HQMNeyANhAa7/ljNfI3KY0C+dgIjuD43B70UOz/omNbka2xN9EkZqPwTuOJrf4l2s1dN
AVo21tUwDuUhQpQ9aTy0PQLTnypZb+clH89Rnw/zjUWyW9XEME3bnuJojyKU3rlXHY36ORwKNHPm
1q/OO7gH6WRFTVtuAp/6uGYdkvQQsRuLGhBtIVxYmyK2O5yUQT++IACKha6Wcx4f7GBQkjXopA19
wGYcTw/JXrDpaVjneH70EtGfhzGVRrYrqdwL3Px6fgZVr4SUkDPVqn5Q4ZQNANjuarzHU8ZDjm8j
Q8F7gNOom55k4dP0wJSubpaRhB+lAuHR6WtJOvNhfphyYd44sruWptQRShTtMHsAZXcXRVOlA2ip
wLn5V6ya9WsORUbUJDqo4k6FVW0HGYniZ1FtFEqzYtfiJp1k+dPabGEdxeZ5Jw2c3zpaTGBzC9S2
oo1zyYfO6Vq87NgmnrNFrxA+AkTDOS2GuX9AoEFqmmWb4P4Cg+CEdXA8SZ6dGkbZoDKW74LA6XZZ
WIKTVs1j6G9wDhvYHLIZBexq6NWUrPT4EVXOtLuvkUB2P6mrsZQxxE4NtlQtW0b0jHSMQSyfoVab
nrCXVwGj7lm8umniwwkrgb30Ksc/uhWQarYO3F5UZpZ4c9jHAc5hliKI8FCsHpdfYKd8Jkm8lw0G
zDuCZqb6CpUvBJ0YLNvqdtE5h2Da9dETG8Z8RFkVI9RurRZ5S52NxBuQueVL32sJ2qGNlbnBmixP
ZAP36FPBOGWYeotxbBAu0r9aO1rdgGUXlq6m3EQNCrzh81ro9Uh0PasmsSDCvw9FJcLdkikytECA
1/WGu019tWkd8IOhJQT9NQVMfF4z7AJilPV21KWx/KYYynCZDN7Ws+wrdhdb7IwHb5IQ32Bp9vMF
QIcUTaYROnK3b0EvpyrDIOE46RlZEKQG/IPCYbXpYS1rJT4uyT7NH+M9KuYGDm3z+LoLUtQtCTIb
m2mcNTxM5rTuwXHS6xdKOAgeaHrGIWvFvqmydTXqO2DXCQpcWE4k4WhHvlc3zEDt2ArFIvMRjpu+
amg59B8T7K1w5uDUfsjGlX2KprC/VSHTr9qX84MXKnzBkGvklwpbh2sGiy+5S0RuxamXbP5QQiUH
9HPAw5vhAbR+IVuZ7k1qQPbeC129albU9kzXpf5a9WtYTjntbfZcmzHLD9on2beexK7o6nHOqwu2
cWyp+YBK1YSJx3d5KeUdK1BUNTgoKtBctYqerUCvfoYtTpw+sN2sy3lHQDo2mbKX8z1fwjad90yN
8QcRNmXeTTHq3TtlB3cahRsVaAOW3OBNum9Z0FadMiL3+Z1AYZreZVu2/WTgZprOcEiFm6wCoQvF
kFxku8kRIXlrDubLPRu4KQ8xXBTjxz6pyATjubz6HkWufo+5fVgvwDGGpNlHPkf3G5KlLvswVX2X
k6yyJ7ukPUqxNecnkc47PQ8yGt4RK3Z3W8zJup+XKu6PDGjMejfvY34pIM7IW7onIboVeDoIJL+a
8MEXP54vmMMW44XOafo+pZqjuEjX6ToRqtK3OApIXFslQNuGrAAR4dML64xDsqTJhKuDidpAu42m
QiLy9OO293pEcg2+0VFFfXLQSayeQRxN5xZnJrnVRpux28sUiQqZxoUbmH6YH4kgPaq2fh0yEKL5
sKG0XbNPuXOTuCRGwcOoL0x6A+XHWLaQl7j0nVu26miSsupPeRAJb4wJ43qwSGHcGyvwMXXYQbG5
of5z3+KMDXMntSVRU9Fq+CFH4+lhKwp3M+zwdnMNj2kK3Bihru6Oy16aJtuQioLWfchxoMhxlsfI
I4zuhCZvhSFlRQLbZRPPiCRCPk8lH5IcKRFnBKsARIvgBY/NBCItc01f5rdJGPNbP4oyaiLg1PHT
KBcdjsC7kvxoMWV/S12d+FaPcPM8RgAJ6E0yzmvoQL6FXUmfDOOPuYdffrNqSeITlnUSnyxqFHF2
GWxiLxkNfrgdvbtG2lRjnzV8hZMyekDCqrbCO9JnnbLytPkUckrsOjFEFnBUyo+035huweePwz08
N+16mGuZbK8rQZ14CPg5B9Ss0LVT0Clka1U6MUBvaHSwRmuaw+AsAmyy4NK6GUhZvtC4n8tmYFSw
hsoNIEvFqIYKaZp70ibwyH8cCFLumwmKRfOYMV+ep4iPpgNkFb/DJs4/Fr5mWZO4bP7KSCZuqi0B
C5eIIZouakedCA/H6zRjnEL2PEJK9Rm/9ho1McX1choBT3yCUUj6XmD12RNPtOYHuOfkb3PtB92k
6W7u1wyH0899jbIPcL8GWQVU/PFho7YK6EgKwD5Az/xnSH4yRIpal7B2H5NouCMGDwvJ73K/KJmC
uNWzJH7axikiZ2aQ0XaXYxKwdbB/Lm5n6FCmTs5DrY4gtKXPlSCmBvE4GU1TFKQ3aPr+ebdhr8l3
AHRKvYQqVstjmSH68qC3jO6HLFsq3m0mXl5ybBI/gkWl2sJoTOSXlC/2Q2RggX5QoL7XhwrHTYzd
v7J3DkpFfPlYJ6fJ1Zx8kPO0fQ1Juctu5SzVxzjbOSSTPAuPq1YLv1joHtcG52f6KuI80K4SG+vP
qc/6p5BIh+UEndXZ7yTSnbQMVkswD4Vehy0MsoJ0ddQ1W1h1itdK8dq2PpSPoDQDNsTnsyYN1+C0
dB78yvNuYWnTJAp8+YObo8h02QT5CqqxbYarwyT9FwvGrWpH2D1OzVDKAYihWNkzXOv7CS5dKKDP
sCcGjjPly/S0KmjdjgBqzXuTTyCYgY24mhaKJsw2B2aq7+ht3KUk6B8bYAnqJIYE2EO9crl9XetE
L0e5RKm6nXNqyJeAUMGftRnWvl04y+56w9X3CpjwdBj9nn3Ytn64hKSn/ICSIR+afGcIosWUOPqZ
TsDNDmwzcMY2etl1i4oMk/gGb3/ano1MXDiukDLZLmCnuGQopvkBgsPsfd1Lh9BuRpbXOp3dsytw
9HAPnKjV1MTvpWc2uxFO8Sfn9z56LlAUbEcS7RoiRogFzMmTdHnkkCfwBlvr/EgCmsdDps18qTAA
TFoXUEPe506E0w5jQPQJIebikLBxfUtAfl4ucG3lD4ovYLSWNF/tKSYLP1dOJsONuNJI0OTkQgLs
4hKlE84IiKX7XXz3wNE90GYjktauKcr5vd8hvBJFWPvOJ5V7q5DmypupKtN3pBgY+kFXRfcaOZXr
AT6H7gtqUz620YrWrStR4/MWxkfuo6r7/B3cDkdxolOZfTBVBrDOFsUYEAzhayDAEu56mx2urzoJ
+eGqqf50nXiwVoV5zCAi3MLTnAm0cPC2gCNviHpmmyVQ/S4mkIGiNio3LAQlymO1Z/3+YAtdU9Ao
wnoI41YsD1tFUDHRSk/3KGs8UpWHIbGdK4s9bmqg5u8lRdrZ66QngccUeLS8RGjAPlGP1qVVKeKZ
H5QftrsMtjE5VgP05iO2PJWlzYQwjZ9cYsJ28t6oB2jHioBBADI3HtOhwAcHnFk1YzJei2m6a3mi
87IcUMrBhDpJBZJxE9h6v6wgl823OR3684IT5UWGObmTyTXfLKk2CYqwqPvwRGqWQJODzKfGAc+E
PVFEVHJPN5J/BTiYqwv6+Pw+aFnQ8x50BDcAJBF8Bk9++tpjxwKADbXbnY/5IBsUXMsrTwdOML4h
+32xS4Klj9QOGBB7naVtJqph6aqeRiOkFQLrE0sVPgYlwb0AeHXlna9omR1iOJE/jjOClR/jPAc+
4euN6xYvoIoaIE4ZaRJWhffK5KgstPdgPfckxShmIXsP53vYw7Y0Voo2QD2weNBpAQNFzQkv4DJF
VgvKB8wwLvnoVQQMNSTjGfi0fcEZTeJu8iCtHgoW7HBXxAvOHYe6TT8AofTjnZU12h/YESfqImLK
0i4fE//Yj0F8HnUJrYzNkbOaVshKfIA3OR4bHOwG0k5q5eHeiVS82RwV2CsXxfqF2yHPn3maLkgd
XPMtvqsQGXvjXTbYw44YGayoPh0yYKlz8Z1PNY0bzMsku2cq2u/XZcEIZTH19jGhQzkCgYTlHnLi
Q9kYsehbVQCu7YRg7kH2o91ejF2H6pDD1G5uspQqDG2QVXND3cT4h9rXyXZ9rQXM/PddfkpLLdjF
ohMmhxT2/u+1cxZfLLJ/6q+pARiH8KWIvu47r94gS8WPHgRF8HZd9K7vNuk22RUu7dVZQ1Dubnk1
zU8eH6i/SZXqP1QIwsvez1KUumWYPrtPhRrNDdKOQX4JUSpIK0zigM9ZUyN8Env+inoJt4IdhcOn
H9IRUp97wMTkPC8kJfcctPz9/golfinGtHBwjShQlli1JKHzc2T2bre59QdCxvRzuq0LaWJSz0vT
O6uHo94xSOtClppXQDo1Oa+TN1/jGZOMB5UK871Yo/Fx5TaFdA8s16RdEw+J5xS7XbXlUOsnzOAh
1Sopqy8e/mLJ+ykfMEeKUxhvdTC7KOs3hwHadAai7OxdNRTLCxcYmH1dsm0bWxWvEht9IXzH0QV4
9H9owBsbXJHfJjXW05laZILfDUHlCrAjlIUXD+Nu/n5hzAwNihjNMNsJgFMXNHh1OzGbDniKpQeY
XUwPe75n81O9r/In4sUzRGaB3IXdVFBizitGhOqMOFPcEM79BY+GxSE/g3lS+lYiRPLsSZ/JroYH
1nV61Pe3mPbk6AeGub6Hsw4i58VQjzBGqLX+mWboOLp0XhALW4StCFcZinyCEsc96pEb1yrYIvY4
QRUiMQpMp4B+Y1PdOlrJ5HxlfUG+qcpteIdpK1zNMC/vv0Xo2OHbIUqCwe5amNBWRWweBmR5mobF
Q/iCyS+mg0gWzfsGLqWoVEAtRc16tam8lYWV6XlR0/hWVDV2DjEG+m0RshcH9Nz44x0cX5jjQpwX
GrUBPT+Oouq/h0KYH9mgUWzvUzygTp/zpwyekPpBDz2g9UWl5IBykrCjHvS8PuV2V+cY9V0A+shz
2TCGjukI7D1XJ9xLmQD6Ev4ltSBNP2v03/pk3U5ea776uPFW1/EJ/t5aXSZYxy/NFDH3rsLUZTys
SZDTEX2632FfEtCyAE1aI6SfxdgHw7LE/mPqncYcsZ4dmtOKQxLgkD3u2lC66HljrvyyaRaPbfjn
+5ihAuGdA8ca4++wx1NnQcv7GJnAYkwyFv5tjntYREsioe1kIipOtlrGocM/Ob5QTXT8Us9IIWn2
ZOHLsTY6XeAsVHogPFuKMcKEkLbiiHFZNgLmjyCP2KHSDU0uezXfYPwE70QEjTlzrNSQRd1EJfX3
Pcw5H0PqQcPB5hT9nJeS33HwvrcTj0ZEy02FKw4jtpQrFCk0B10Fy5zVUFu1yuzJCAezFBCW2tbq
bsorRS6piuV4QF7QrO7RetKtQb+PRj4VxdRhmufUTT1VmDwnaE0xpq4SKw8WhwAAZEoAzMF97otJ
0wkD32pe1YHNiUansiVKNLNV7hPMGBacey7lJ0I2GrC9imw41wMdF6SMzimeQ3z9YLlytCsoSq9L
Dg7u0KblDnxskT3si4CjwI8AXmNzBge2pJCwymC1aybJaoSt4YACiSQNWPRkhvTnwPWmHvQ0YB4J
WgmrGjQm6hPq59E3aNR50cQlSrJu9lI+z7Clr27HvUQXRJYcMQ+w5U6PUOEI04W53Me7PNdKHGra
VwBQckdv65pM/o4gIfJOLnsAf3dNMMLLHIOWf6F6k2ccU9EHmYjoR554JFewKzsVSI4UiArn8YTv
jfRugnmfyNVhoely7O00z5/czFHE2ymPHpaVClDh3Qy9bZaYGPgq8YtpKsnwOuAMRC4wEMFkIdtz
nsGeK2Mv05Dx+LhuPWZZKG+2W0yxd3Za4gxjuxBT/DVdQMG5OFB5SVv4bFVNgCu0wYTT22eKYdTS
ckE3/IfeYgyfBhgmelGOwxE1814Aw0cQXoM+a7/UfsrLFmO2SV+tPMKzncDv7yh0QdWZM+gwLoOj
+avGfPJmD6uXrcSYnqJk2nZ+9GompOFoJq5ZF7H6IICrvM7Bh7wl+5WdYKuCr10/LHAlgox81DcE
A+oXjbIp+4BucFHvstTp8gdwdwaGQDlgeCMACLmO7ywGxgMaIqpeusuv02YWBaHtkqB0T6P+0osR
jnKLhzT+ksYOwSbgcGKvxtS89z8LEvCHFk3QC0gaHPV6uoS0Ae8nQmuk6/o4VCwvsZ8Kn5w5V9PL
SPXwmW6YI8PCRVJwFeLaBkg75/EHZhoxBgwBs7gB27mrlqMPak06YAXgQKAeX5F+U4YC7p/1Wt/O
3iA1r0Q2CMhRIgedyEqlvqJTQCkQqpJ/k5ib2cYNQKEOsYhtuPXTlB48AuAt5C6J7nJQ39UFvca2
HDiFyKBDUGFxk2RX4oFl2MtbMC88TricOUzKVT5HLUfcqXmUHjYRwMYQQtdIha1Nc3AOznaT2K8r
U8zvQOTR2VOU4D19LlTg4bxhL6+aJbKseBkrlZQH2NpghO1g4sIeMPfAXofJMkC4ZMmSGlpfuK41
FDAXVmvBZ8As/4+jM1uOE4fC8BNRxb7cQm/u9r47N1QcJ4BYBAIh4Onn67md1CTuNkjn/GvrGJC3
xnuHOeLqbydRqPfQcOx/NH7VsIJe73zud2/NdDKNrwj+83q/GELPdnzN/cdgdKTvqs52xQ0oC6x/
+/9H2ey48fkFM+s8FZWH2GDpN/GBk7Ac0rpdMN0lfSFI5q0q4eHC3vqbZWHkucqs6zhzh5w4oJE8
lk8fKIMnC11Imy20gXQHp/W5qiL+8PdggsCAqsf2ayiX6sdeS1Gk6E3sbzlGYXnJ1UAJHeRdOB2c
te9fjVrbv3HfqG1PxpMwt71udULpWTyQJuqVhPdumvzgs+OMxb/WGuMyI3yNgEfcjPYzOxDacwJy
kGWiJAogamNEWCJwJu7vkSOd8uO8N3vy4Yo/GlXU64SK3vABhBPuYn8AhlS+b7k7lXSF+dVHo3yh
yz5Bn7SNRXOgwNpFV1BW4a6VRNaTJzIMZBXZjkI/sA3JRLOev5XV7dhE7pKKmuStnVeMgPcD0OTt
hhAAUdG6BP+Q3BIGTCT78EbJmyKmRMXrSxv2jpNy93gw1zUxi7dbz5G4i7YppMEUeDi/G9QIxD8O
ixXte5IuzS89d7afzUJp+w763Rn2ftdv1d618uYhHjt3AalquMXykSzNp9BYIXpgtZrhLBaLkUHV
yr8Lc0+ve4KvpnK3LSKx9xxvvZ2WcUBFzQBds5dxr7bdVKJuu+Kz620Xj054mNeZ+MdKDv267ywR
hvB8a/NuzSgDgQg033ltEP895VWUcGDrPrzkzAkvueej9fISFKszOA22k3wIzSFJVPTAGCK/ILw8
dR+PtThNtruYkxz4q0nHaOp7x5cziWZD3z9YXR39C7eGKQHCNe4O8PD+g2L0/YIsQLaPSwaBDXHh
7pAN/RLFaVAigLjJfRAmqyD4+m/tlduaCtQhsKOmX+odUybSl3GDAunbkdiQYehmm1xZsr0CuxAx
hIfNypSiu2EGtXtU33tacLmvKdiZmEQbyJp9F7QF4i/o/OcB31GQTcYbf/KVY+wiaAJwd7nTOPOu
v26SrLJCM1jnRfWgx6VVr1WN1O/Wop7v9aon3dLYX7dTCKo8frHOjt9Qta13PzX50u5QzeTB3mJy
vd0kPGrmGGu7rcZl8VP0EEmQluD7+pa8KPVSBgFFYzzJHEHrFHD80dfb38stpMcU/cXapLNZ219h
q4P6zH0WfJtcV/crUTqvyTiEZJKvAUJ35BL1G7n/c575NogrSiY7fgTj96e7MuTiSXtVJmGqdTj/
bJUPJE9WT7GdGres71ZbVKik4PIBNtSIHCIemvjMkO6Vu9KBAdmtYdG+mpm27AMhEcp+EOXMycMu
qX66dREPrcotHsmO0z6b8qY+OBMtLRCIILEfa0fYPhlVFD2TqJSv99JsRv0J5LY8aNeb4yPDfe7s
p3yaE+SLVvJr6+uAhZBCAFAlVEXOn8hDJrivZ08er/0ZWNVar2T0M0lSZhxFZrwIr1gm2ANC77I5
rLyH3gr0b65ds9Ij48ll706O/CjEVqM/GhMglS6xl+Lc13qE8Rza5N7pdehnax5DLZMP1rinIpm6
N3bvFkp6qYoHDoGBUDbkvd/9Gokvby4A46/g2IffDuWryKUXZQWYEZ+ZFB8exrqOD3lcl9U+2uzi
rbFL6ZzCCckR6qEmJ0OrlxyoxTIOz1AfSZobWoURkY4e4NOIoJXxIS4/G101476Ok/41xwgT7lAM
BI/oYhFyOXy+p3akfpqjohBtqtXgj3e6tYovAFYaee2qkqSMJj3HbFjU49nzt2XNFlmR8Uh83vIX
VA8P50jkapNpAcG9JynNhMTUhIm67iKR/VzrRrrI1RanJF7dau+3pPY+NdYK9zzHjjmztLncadwq
89H1N297qgG/fot4Xays1xFbBWtmER4qPUfvG7nS4n6pNrdgg226r2C1Ir1fQr4SzthqYyupRmnv
ozWaAH7KRuiT0FhuUVJ4xQ1YtOgOnROKS+ghOoYTb7hSm3UF5d+2xv1tLX5iHYumKfg4yeDeCUBm
i6fUqH63lcQjMXm57uc6ek14RNJvTi5LwHXdV8NjbCy33I9BwJMZI8L6IjwOWNQUXodqvCmfKxUV
RTZoHfxpwwjFUUtv35vTds5LVVuzhUouJN3HJPTOZkPE6HGw2in4iuap+VNVzvxOSEYYZqHk62VO
szYQLJHMqQ6i7d+M1EQf3XCw2No67d02aAY/K1R8w8FA40SoO660M6ScxtFIsXaPtpuprer8fs0Q
ZxWMxV3fXKY8Ml2mRle8URLlrJkhTsY6bu2V8qcPaH5q0UbBneRR846Cx5eoERy+KLcKAyhj9ojH
KpgKel6rxPyebcFpYyEHuM1tFJYHs5rYpGC1xVdeaxsBrRU4pE15TbumloB5Z3gkVqovKrz+YKTt
Z4uQEWnW5DR0EPmSyJnxGqxzAiAdOeWd0QU1FMVTzmONrryyACpG1cVIWvywIwlbe+6p1I7dnQYn
WB5CKA2RTYh9opTwlEWkJM0odc0Tiea0CFZIF9pN2uQxqnPrGbkUooxinMTbPMPRdenM1nomKqHu
0FeZCr3zZDPvloyKEEdW7x+JuPbX3aSiZOAvLJDToX+QWyrRD09pqfL+APivIAyTtfTZJeZi/pUQ
QvVH+Hn0Fz1QdPFUAJDsGOZ6dDpVmOziRJfTvvAW1z1GfAevUVK5/h4RnL7RxOVM97Rv1X/MYJX2
PWKMYD6Pcmn0Q+n08RN8p+yyflbuozCkkZ1n6bS/OvTeSK58m0q51jL6nl7D0KS19qpbRCbTQDt8
a73DEJZIjtGoZ24fclO4pm2eZG9F30ZWU/IHsaE3HQSCcx8+04g7tPKAj732kx85x8BKHsqyvcJY
SkGIW0uSvObJt071OosN/eq6deeAlN7l2I5O2+4U6kL/FjIkf9Qx/P9hUV0PDO8VuX1YRgG5b+GJ
o9zAq4CD2FpfbPSvzYHFIjyotbSXw7WxBHPI1sczijUNsVhDunX7JUYK8jwPevkqRjk/6DAu+oPO
9QBBEKohzypaf+S+DnwfJGC2PEWUoBtcCoP0L7XHRFIJ0HD6vJvOr9U34e/cc2s7CGu3IWur77x4
7YbnoK3Mkto9wwKa/bl2Ul0vehcOLLkpDTmVk4YTjDap4OguDn3uRDAxfdDcF/G1+hNRnH2gU8XF
AqGn9VJ0M0c9uRBIw5Rsi58Kj3TI0A08c+G58Pad6TgLIWB7F93xwBVORHyzEsYdDN/GjbEb5dIo
PwvxrgP6xLMuuTWGenhzJhdYh0UVdtFcbQaoyIepPVJjJ+tTTh32c0Exb32r/Ep3zNTCXNC49O8r
4eqXtSk8B8Cq4lizB+yQUFKrWZyd75nY2dNqE/l3sTZ2d5wcbbpTLyt73XUTkzBIE0Bw6tCWxIWN
ce40BMi4sRl7NcIs6dTfLEU+viLlmHHvVGhfUOGXlLCitCwvQWPBCZVRKXgSYm+5azuC3PYI0bq9
XYVSsu7GPT9Ks6gvH+/iYejnVt4kbg+rzBMBH274bYxPY18gxFSN398lPbdFWlhrGaYIR1X+EM8O
mSRtvvrJY5lQhrOvNe0Fd9HMLpRR8ZEQptcUbce4ETbzrlxCttEa8dItdLOURzZY/RRoH31a4WO7
JrwodtUNx9Y4sapJ+TeOALbQ208TB/mWxF0WoGbKDwGNR+hOGls6Nxp0gm6ImJNkph3sVVVN/RNF
8GR7CtR4eaNh1J8WMLvHacjCl6LCLNaDRGpGS10vRrRazty8uVVpykNbe7ZD4iKX694q+wBiepgN
N01XUB0fij5+31BOMJAnYQn6IRak/QbdAPuERJhbIc8FMss1/H8Z2/VunfM2yEywzg8EPvTLHo96
pbJt0ysEwTx1zV0HedSnVeIKuas3OmPTje994b2u12UH+YoWY7JC6zhzqs2HkTqd8lBu/lVjsJj8
3l/mHnTa6ss8HWwzf4igU09Gqom1kf7TKuuR3gdQlnhk0qCtqyXzat1uN4anGTC3XfPPgH/y0fOi
6aUdiZjZd3wRMIbRjNBYNZHqzx5IyR1IliZd1L+GLbhcHQ/KbLU4xGUfEe+/VgvuG9SPKisW2xa7
q5sf2pRT8zvCNODtw34yNbHOrmAd1wutOrGkizatfIl4NvE5FBAZDjkr9owoakCDowmdacWLNVeR
utF5YN92ro6B1hxcjCO6R7CDQHrhxY7wX+FtMOKZQvcRhi3qxstSzxEvNSjVd53bMjwAQPNnec2l
mgFOTC8Tc0eeelNSXaOJgnhfLYFXP0RBr19M59nLh/DKwr2ZqKNMvrs5XG6a0VMWZH1e2j8rTJm6
7xSZWDvU736fTU7dTMfcXeqji1hf/HXiwYT/7N5eZIowgKhU4Y4OdeLxYD9SlQBQ129j8LIpr23f
Q9ZkBRxbqeujvl0fmX5tgd4tFR/5Kb31hBNCnxuvLcJT6DUuIttoa/cOiNiyx6DbNnBPBDTeFDic
Fj6Pgm3PAe0+i6LjbLFQ1v/rCt/+IXQQ8RGxveFDjn0JqH29ZigLoKbkqA2wdqZJopmgaRuNjNwW
/gfomaP2fdTLBRp2Dn6SqcdOgmwS9bSDIPpr6nv7V65UEt6pZt70h+Gi++Qa2ZKdH5Jbl6HmKHpI
nTb8xhkDTKtwO1f3MxtrsRfO0KwZfeBWzK+lNie/hy5CEVXW4a4bBnCPbuztF1XCcR75YVBCsrD0
Hw2S4HEHmuuOe5fOJrFnEWj+jjgVxT8rzLufukPBcRRj5E07SY/wc1DBtgm1sf97wCbBBNVcru82
jzU9whX9zlmSbNuDQOa7nnm7h/69WiJEXKmZ5fwLmGSYjj4E+cKC6k/UE2Lsmd4aXbjieeqDQDOV
hmjr/S1pf+et79x6ygAR0WeGQa2NyYnPCwOa7Ky2s16QIDZbJrZGP09Rh9GDu9OcO3/udLpaLRJJ
GEPeVZX4nMiebjh7lJ7CxzJsFqTsVhHfjZ6c4usDM8H02OEm6qzwVFJ+tmItRMoISfEz7I1DylDF
b4NEqOJSISlUN9McDWjZx5CFII875lAqtRRjct+uZmf5OFTSWDtqZWLxmC34IdzHBXZpOs6Vvbzy
cqn5JMQk7GPBxXeCKUNINQ2Te0fMqbN+z9AH+Z4vGaGoT2g1Wiet+9ukJuNk50TsQzcLLkMfxQ9t
t+kiFxe1mHC27ffkU0z44FKElR9nWDr/tl/a+NCI2XUOLlGpPwaj+h1QE2LsBQRoH4gr08PXa0Ma
R+b/o1jMJViz1P8mO97eaoWUNXWUrl58Uq/Mzm5G9WCt/iqPXdgA/3WWacnlDQowOm/jRT/oCb3A
jqJ6uWS14wfddxeNAxikM+T/AFlqzCXuMNeHYcQxktUVDxkTTl18lo0NicbMapKs7TbwFhGBO2eF
RLByNis4kW5HUNrFETY0Qw8uz14o2uYk4LK8R2WZ7QGTReelZgrXS8OOzpVMsTi39miXU7phsGZa
81t8lBVoYni/zJg8MNpxIMSDaz8jjFiancPtHN3NveqGm5VWS6xlJLI5e/ar5YGZVNQpOQMzj4HB
iAj2S+IxGq7E0zv0t7a/CyYg4109FfNrLBiZz05dsih5xsovPfclYQWh/ujHHE7OCxHaHFixEaBN
MSfFIbdc+8MoRrS0FYN+CTDkPeKCBz/p5rz5sqY5f7WBkMHh1qmW2TCo4gdsj22qniyNiIyZ4I/t
ga4C3THJQ7k26+OwrTMPfY055hjbnR3uau6mJ2CXAHhb49w9xnEevK2e6Ky3RHg543AbxR9S9tun
ZG5EZbFVTF1zsBDYYXdELVuzjbRQOe143/CgNkRF4X5kLzNhdVsQAAFnxM8EKEGJ6RmUJLAPvo5t
/dYEbVTc2M1UXH8/bYllpFw8BlgmO0iRa5BbOETVC2BkXp06uy6/sMfYCzhcp+APAyxLB86Irnvo
Wju4p1OnQj9KVuFrW3fWJ7+abs2QybVv8srpZtIror8z1cn/pLIZ77XXe8Fu2mLV/OhuEsH1BHWN
hDTu7TflUtV3Rtu8dS/w70HByTPFYDeCpKofspCx9NL7MDD+itJhUKttNyOUbEaQtVoUyc9xXV/y
aPaWZ6S33lkr4hqJj0NZcOq63hpO7ggQz/Qaa/8AilChGDcohqBSRQIjrfzvyfYa7hmCswh2K830
SBYSBk+BI/11rGz7jzcW63ksnBpQs4E7RyK4LY+4fvsn5GqFBNYgW+bJL/3hrZKu9a7bRnmZZu54
cEbbyk/9aFl3aDzz6c3t8N3tSCqdT8m4AmJb7SyemRK9gV9fMbsp3m77Eg8yQpab8ASlLugTaQHB
Yp+iVkfy6FXFOhz9dZiXfSE08tC4nwLxmBCVU315MlHJA8DAMt8pxXC565fwmFjXlgnt/vI34b5A
69gjM/e4Bscyt93qNGJskFeyy/03VVUOhtqL6Ql4rC5PiBqrh3rd5vIR8CEu02oLzV9i/zmeSozq
i5US1lfpg185kQSn66otG/OIG7rrcIdlvV/50XFdAJpOQRtE/b5ZPf/YTnSoH8qCdo0vl+zIMhsm
oeCcBdox8C2ggJ1eYwzeKBxYEXerkWV90/R6+MvRXbxu3mTNe6cRUFW9N+KTETQ2/7OYwi/I5ldz
kRFbb+ZXJir32tm8vXH7oN4NbSziw+bUFW6KBcS+qfle6U/hBg6CtZ2heVsHo6uTO94NJvXqAw1J
XGOyjOEKGYDy4dVare4bzwb0Dz1HC5kAq+49jCIKn2clpbw0xeA4h2ii9vBoRmza76R1mwkqDAwb
7l5WIUN84DMoNyvyoNZPeNTRg/4pQM8XVvauRl+OXxl43LUQJ+IxQJI7OC4/ilri6kBfQR+gvJ6T
AqzMxqfFOKo/IRabXx6XgMMDxkKNCFkUh2AgF/eqEIheoSHK+wVTDj0VzeDLYxz0iG/ncPOgvuPe
v3WYzP+5XbQ6hy2GX0gHMmL+jKz35Q3kXP3XrQJUicU8z98cIv2Cxp4x9IBNTv6unCqK8blw6KR4
3FyVrhuG2F3DXoiTJ+hyiGU/iX5hk23JBKna2IFJauV3FGGXVuCtUSYY+C55McUUpylf/WEUQEMm
jR8kBFx0srvxUEo8d3TX81I2yxKAU9by36zt+MvXWB4IRYLUdYuF9z6xfG7Gfhz7+KhWG0lrEXbL
N7S2GE6I58J7rOfV+rBNSE9OLPMQjMTPbxoX5WT/4DsDHMOnUJxbGy8JQkinabKl9BZnj4EVU2Y0
hfHFAX1rDs2WYDUkfACNn+/E7t9+c6IPrXp9D08LRN7F3fw28R63vOVhe8EMg9it07ikROvBWdhr
XT2YkcSdwzoWPkdJoVDal4i7z1bAjbOjRUw9EBHef8eV4/8jrae+bCt+AOgyX8LoYXr8R+Gb9+qx
l8KWxv5oHaposp+3egZldL1ua3ezJgAcvWKB+IYfkN0WycT2yFut/qB4pAhg7GCiTrXThycGADIU
OmnhRrLGDh0imZFiVw6eG3wlrFF6J4qgc4lGSsr15E2bO9+Ypu7OXWBX116uLvJPcN+yzQpSB0mO
kPY2fgbW6jo3yMnh3Qk2aBEvIZgbkYLw4Kcm6pZbtrwqOTusSOPdjAT5SS5+S+fX2lbc5zGz7T62
SedLhZjXO89cIRhHmCTamdH3+UusqKt/VRs+liPAOI95XDuWeiaOyJeZn4vkUlrWFXDLQ/EQ0Lr4
10ZEYvO/V9HFLuPiF5tAshF9mjfhDYFtXXPpG9DsZ6carOqm21S17XIU/Qhcu84BIsLmEgnR14+q
NsJJgWnkrzZJoJ2IMoNFNA49hfupcOZyV+M2v8cEil2RtdLHrB2a5RaPJdx7xODhpr3baiSpOiKe
cqxbf9m5zlIHXJpUmmb9qOdbNx+rHzeefPkVlYvze4EX6sTOboe82+M9Ku9j4K3maOSaoOqjCiHJ
Jg7qB8QYnvuH96nNL20p3XvOyZLDWQZmupUcCBgaGz6fc9sArXnnOiwqcRPACT6Ycpp/R6iRfmx2
yeeJmEV/v2xi/IzHqpj3pT915rlD8L0rsd3i2h/oZuxiHSVnKjWLky1bA+tZqHJfubksdhGK6uLg
5X7c3oC5dgNt3AmnLz+/Whi3TP2mk9GeHpq6EpeIZ2eFtxrAGvKZAoyjBgQmK6qpm8xBUY8nj0T4
d8dchY8o0ZO3LsbHm4YmGn4Vc+lfOWhRTakMacfLEljkKvWDuvgtOygZ1BNgnzRrQFfsuFSWFylC
3q9KYMdMLc41dZOLfP4MmFcfC6eRTA++a34CR5nXRVDDwZCpvUOCReuXUNXY7hCPWSe7G+vfsZpY
yGuvm1LYLJcQdaTL3q6ExJ4PuV+VckfFs/2J4kn+tgIxXngiBm7EUkTPbV/Z+cWl+eBCosni3RQx
cdwHlLNYIkkI0s/EIffbDuMehpSeKJH8wvaE5CZqIfzTFeJhTJUbao89SAZfkHJJeXJ47LkC66h9
B0Ya59sCeV5zCKkjnQ/EI3T/GNwDj6aCxLW5pVxi53E7xP5JsQFhoxsHiSXEXQo3E+KqVpOVcNpb
kudmc6iTyYPB7Rr51MJCAg05IkbWv+TBdtcJRmjmGR16N93gJpKpxa3zwxoAVOxN5LiHEuSavRgO
AnFc3g5Zjd2Xbs96WnF5rq51YwwDyt5M0FOpDT6ComCVJUETs5FsW4Qkqcs0XwXhrsttQ5T0GCGn
yrGBoc8UD1TPwmV5YlGk0JiZ8rSWHs8Dwdwbd21D5EtK3Jz6ZczYvOZjt7bnZu3Wh7HO9T1zMGSl
57srssnRH25zdKNYrK18ZAj3LP3g4vR38VUF82XsZLK94/7f7iN76ktWfxflNMOsAnDbYozkvBLP
S0QG0sEKNxKB+VbiiHQXTqGziLntj8HUNuZgQTVy2SKkE3tyDNoHmoF5abn6/Gd2Zb875T2BJuRv
Dd2navLosjkc9ymDbfs+eKK9m60wkLuiyacDW1iMkQ2Q54ZBFwVTLSVR+nSZxYeAMTxkwZUhtHUU
DdtPL31UE/0WDLupyvN7skym4haoMChFplo74WMN87tVF8G5x+TNtwqFdlya1Z/3IyJCnUrgUoD5
KnLbH9fQMHDRAsPbnFqVv8iPhnSVP+3goR6zJmdx8bSTeW9mP1jSTnoyOjDSMfwIQgTqlFzCAbqs
XtElQtA7xb6dc/sinfBqFcLoJxDUWx4yhKvqMasXZOd44FwflHYiZTBV/bIGu+gKwwDM+Dn+OXzq
WzqgRJrurRWtyENfR+F3P/UeGn0GBLXf/CWxP7jh+vi8UMO3QZ1z+KblIhX2sCW00EMEYjuHNXxM
l1pmnqxDPzAR7iZ74ATv0HRmNt7+IkuQL2If5m7Mliqe78HLE16sgbnuoGp8qlnSOYt3QU5FBTng
wIDksBLqJw/1VLyhHC1Hwl8mZCeTHAgWimG3MPfXWuG8xUBYPurc7Z+REc34YdkF44ysjuSPb3Rc
30SynH/aZS3vdDyH5Pn0bfBgeUHg/q6JQEIdXaJUSXvYDb27Du0sBWWN8VDNa2hIDDBXF9lahE+h
TRcAl7rVA4S6ehyf2hr3PP9Yh20sDpdq3MfV4D/nVyssE7ftt3t2WB938og0AwdTKe0nxBVI42a7
kPdX39HN0iL1AFppQThaVWJvGpJqGFm9u6g6Mjbha/DC9SXsSUn9tRY4wOY5idvHVfpld1Pmper+
GgvUP8VCAbkv4anHE/rc6A49+wQzNrh4GxJgNWCgPOHNb5EOPsH+M9goVxP5E5LF86Ei3COptwbr
K1i4/6S0Wr4rWNCvxbKc7t1Lhvlmpv0XMxZrMAhN37WMAlHzzymK9a8NkZOn06bHl5qf6gqNQAHv
6hKLIgtZZX+OMspdL6WoJeb9FHzkGd6sbxPY0kkGKPcZluBwiT+mSbM30BLAGXunoEGoRLk7HbAP
2ediC51KHjk4VHnmPLm2xaFkDvcuYkKuTtvbvhEWzduOruY4Ptc1OGTm+2q5DC2X2L5262IgnMqV
3kvYDKU6x12uf0voDwxRpKq8X22tFXkK1XLPscjQFVXc0AdVtmDPamRlJ3IDscUeyVXZ/iqtnoNX
20IlN2I0zlO5Up95cnh5irRY6/ne0smqs4T8BTaNgC5NFAZKzxnLPf5RiAGDf9MhhxjBv+z+OiWZ
g2mb1MG09zqqq0j1LjCH8UlyMDA3LG4nlF9fEawGzEBVEkLuT1GZ7AoCU6pM1GJ5lPQGfFjtuo2v
k8djwqPKa480tG/1G1u80B9RiD4dH+w2vVlk9XyA91wN/EMpH/Oi5tPAlepb4jkGqnRoLuvTpJuC
F2rzCCIwldi4GtjwEUXiPoizRNjxQ+JMChf4guR3hjyo5HjrR16MXMMppkcvj0J1cAiq+KCfMvzN
1+0FJz/fbLb2EfPqwVb1Ep7Q2Yqzk5e5zLwxcEDOQAgIhpqQ/GYbjfSw4Oy+8V3SLOzEs4z5a9cw
XOPLIFdzK4tiGM+myiNotJismAwkKQYfAX7AB8t/ASeCqJcHzABYhWYKqKoMH4jGylXbm9kxxpLf
Ua4ur9w6F7m/q8cSla5WBToA8FTm1p4EZQQD5KU5+wVT0BHJxRDuLfx8TAZAffYOl6Xbplvn4yj3
pGs/DWOOHZtzUu4xwJZWpjVChawat83FTBQLdTIm5JARjSzEn5YFayJ4hxLadF5N/1WuWyJPCPz8
MLWnoXitwrl4m3HCQ2AGyRRQKtCp3+BVfF9xWY9fY2PbUEQ4S6IUM5G6hZuHGpjUShCX6y1lfMRg
OPypNYnVJHrEa57qqsP8kWMXXQ9azuZp8/kyYX4LNr0S4PIjDD3awXGQOQXvche/5yG/izMFxq5p
OOFsRJIWEXQNCiUrOMf4hPtz1USEEXTM9eOR/V28rCMHfVagZptItgdU3keY+s2h6YhfSeOKRLid
Vyb5i25t4Tw4sg1v0AXois5BtziQyFw3p5VC1eqC/I6rbUTTap+TGcw6hUObcGokhAgiTwqP8JJK
3TqkrDlZrGb5Oho/eXWwU/sHxdtztb9L66j7aiiOPKPX815bivNa9/UBflejI1rc6GMMWwSH42Ih
ZZp9XsxEu/7RDBrlRlO5bXyc5ajDncFcergStzheMKJesUofUBSro90flsnEz5aSyD8qv5uaXYJq
/2slwyvaNaiGn9GkwzvleI8RpdPtqFLdu0FLNEqJmnlRCnePBWeSIDfFoMUgVrGyLQFaQoxGC+Fs
V1lhOTiDSCcy2X5mbte3RW6kDiBFcocHw79172w4KfbEaFgF/24znlbMU9YFsNajaxg/ukGkWwc3
OVZVvWu6EuiU48MkKT62/w/iIa4eW+ECgQ7wVKkD65hfzKo7+6AJWU+uSTme/3eM/Pg+HiZlIObJ
0UE9J8beSfExR3ZW5Yl+4pc3N9AanfxO6Af+7JH2ROfIy4V9chJ7TRigXbe79Ra9hbxygfsLo1f0
zl1fO3uN9pO9t3KSb0dZzgsxAezBozQgHi0aX4WF8ScZxs3NWoJl9HnLC6c4Amcnf/uw78sbx7ML
gtCB463MeLrf9gNdRMst8RNetWO0YiJu5aw+NpX7ZaqsWGJltkoHKUscML3XqDHmGydsJ96hpGmX
gyexE+z6Apx/HwbkexC6RyEvOoDcil7IbMCGERbocA8bICPwXrD4Nw5gcA8l4xPBFhCoeNZxwYZM
8hiJB8syLhT92X7MOYJ08UkMi/BhpjWId4lg+OLFWNwJhXWJihNwR6T3udbym6yV/M0Lra464Stz
v6GNSOdkUDNkcWrX3a+gcE4WxuMoYbwCbMT1XJM8V+KY4UK3Z7qngvmaRI2EmNEvQvndpQQBd/98
jF7yHP3H2Xn1yI2k6fqvDPq6ORtkkEHyYHsu0md5eXNDyJToveevPw81s3uUrETmUQ8aGDTUqqhg
uM+8xiJKW0cp7/8W4y97lvILYGxyrlzSf5RI2neEXaxSjonjtDFHW48+iVLVA/C1AmkUP5jSJ+li
E7kfiIfZ4VQI0tcIdeZULSeTqkLMtfBRS0CfHwDK1ohKpjalRdxIMhDZmaE8WMe2YNF7nU/9mFQ0
KY5EJ4lxJK8a4hvgO/iV+pTh0B+1ksCB4esgoQA9m0bglJY851wW03RrJ20GaySdEucBEm2TPVCK
Vp/skubcWw09GGc7UsFjQA2AFxIXUwFJSibRtFdwVamataFffnUBQN6k0LjGOwBvYtrLHgbxvnOq
qnuks+o9trmKv4qsqcPXwMFBMLIHR4qVcI7JJ0qJrYloO8v+LCn+Rzdw58JoU6c+YUXMAuZQPQ1A
YWWdN9pNYHjifTxi6XmI2yF6K/IGsYMuz3sIBbEPY8hxwuSWD9M9uXWeh1veoDz9GtUEPttaC6dy
31rheA+yHAHyUa/UxyAGaIjreMux9as6AAxr+8NjNuMsqUU5rwVCVRB/DRntSur+Pc0XWgmvM18B
w4BRELd3sSsHeye0NNtPglwItq4oEadgNW51vejKNcportp2kdk5uw5BVZD7Fur9EDCiNjv20qk+
IQFa0KyQvEWHbECLfdvXpDiHCHmI7Ri5Tf7oWk320Qqn+IODeCDZkO6Nb8cpivI7YwBYtyW2cYyt
b4Bk3vjD5HubxhnBYwZIM3E2fFBb1Jh1ekakhHT6B8cAUJhiYh0gJDTdDkgJtfvc9WNzzfeLO1i+
/sBmzavsdaJFvfYOoDH2vG6EbdudjU+mtwWHTPAM9Yh0Se/7LDmQzcXVfa2V9ZMYZNFtu6bvQvAK
UWBtdTQwP8ZgtMKdXbtNu6fNEtygYEfqNRQGeA/aJSkP4aRF3bZ1y+JOyrwwUZSxp2Rfe4PBKbbA
85KBaGn7pXEHcFiFhRogZHTX2U8AG4MVmYVBZjnpqUQGMm7yDwNvEsAPXWvSFVShjD4a1fkBvpUZ
pQhg2G2xAtwqhyeCQqNYow5JSdeJc+vGiIB6H7sq78NjwVpQMAAEW9yBCe377QSe6T52Ot967JvY
je/7IRxoS8f1sAdIGn7vNc0W+HdFLJpuTMaROhqyT4bK5gNea9aPLOjK4YEusF3t6tm482bQ4ATS
Ruihg9Nka/ytjvAnkli1Kd5rudVSE5lUw/Nvj5R9UNCJIJCq0IG3YKUzW03DqshpMoFy4ERfkhqc
4euPdeH6PYplyra2BWrfXAkNoddOL6geoV2ERN8ktf47uA3rR5xXMLGdNIKALPN8vIcBF3wnCinS
mQDfbNx+AAk43+Ub8p+B/mww+K/zKqLSC4yD2qCohIxot2XVM8pl4ddoymgleQR9e5tqQHAHbwwj
hxwcWotLR5O0b8I+J8NrAum9iks9/w5PB/2aEo78sI31GjvYIJ0ob+iOjhuDTd3TRdXBQHDL4dLg
IYLo8D5Iy9y58fy8fT9l0/QGOQ2UGAjJn6FN5Vw+tlsXyDHU7kHW4LiQ7ZnGtyIurRnWMIINVOyu
V7UMokOoKf+J3IlWlGqg0N8kVk2yNOuP5WuEwhBUMCtdi1ZO0+n2sWji6ntb9pAljQqCPaK0JSwm
hzrEeBDwEor3RYIS7W72CvtixUPT3mSc3T28Za+5HZos/kFtsRbAzLBAswBsNAiRwkb54Xbwpqjp
gfnl/PpE352TynKLPF3urirppXs3cn1so1JKIjdDFCU67b/JoIJrwVkAP1PED6iW+ckDcjVcxXkX
I8CgJMXfTZmQN86ZbOfdOIIW41YYk51vReUiXGtlMOpWJsKyIDXhuTcPOSfts1m5zffSzr07JIAE
+Oa+ARlSF6U+q8mT3hDgq3jaTk6gv0IMGhBU5SbFK3ASNLtrlvlQIwpGK59E8bMACR9vAPSi7oyG
LBrsk1fo8VaLpfrBYlX6OkOIOzia4WBQtykQRFx7VhJbtzx1rb9HmcgM9vApWQL+y+7gRFnCy2RJ
u77zAEfPXk6jxxasM+dDQIxSHXyBlrWeZdqzJfAzOUxZGxq7IWqnfObVpK/AvlKV5Rulz1llUpm0
4mb6kaYI7t0j5FLJXdCJ5htq9sEzSc3wEAJyfGX2OQTALNGL97Gjy3dceu5D2KbNRxfGZLv1NdeB
LJ+a8LZ644NPIPnemqa+X/koIjTkalOE/Tli2McYfBPYuFCYPOdibOpNTJ4Bv91xwP83RYs2s2d6
1mMC4F7jCo3abyTN9DGTPtS/hKA1P3ettD+JosM0Qo+QPSLj9q03idECkcqx8+WZilV/i1KWkuuE
6kQuPtEcS71jnvtOv00pgJnrCBpztaPepb2ZvHD6bIiqqjaYVlufKJizzXEqIlNCgrZ6GlE0QMwA
6Raa4ACTHk2fkviKIMYgVMr08EErQWau3MbP+62rqYQaGl2hTV2FTktrnV4EwFWjfzbHKHnC59cD
78wThmaVZ9ZA6Dy8l9eW3Q/RHaqc4l3TERdoXeLhKdsNFDGFQ8ett+xMW3uudNWDM7k6+pu1JT4p
GA+vwPEEwToGmIoXaYbNPKpYXnugNwKhPys15wOmqra+0YgBd5Q1USVqkw7ZEZyfhmCX8eKBIACV
t4YnVUVb2GFUNK0UUbbXAO8FrDl0ReChFS097GFuSmS0eyFdJDCN+snQm30AwGDWBqgTcq6QbvCq
tugSokjRpM0NQKj+HeYTZvO5kSPSjgB1NGOf6AN+Sx6lSAlOvFDp+1YhogW6mbFfVaqeRXRTfqOx
rJrvfoiUDi28Xi9uiKXyu6hvdKQ2hr54HpUm7gwKNRT1aZXfy9go2p0zumCsYw6svKNgOEUbSxYu
t67kxX7QR8AT2ykNtXRXJK3zgdwAmzZRIby4osXEWxqOE2J+ZVQ1yMYQAfa71JkIuz3p5NXcZfbD
jdXDbdiYkTE3fDXLezeqMfnRZETpPyydeG+HJqne3qYlUjcr5P4Qyu9K+okrM5pytc1wkOzpNlA/
WQWhab3rgyKn8+AYVPmjMoRMTmeo+D6qKR3QaYzrfhNCe+1W6JKVFt70hnpOQfvdVmMtfswQI3+l
d+QE3D6UIFYtOoMz+wjwPuKwo/tGT/0ufuo1pw1uw7pQUPqg83McK+ivZZ5HEKQqv9mnOMAiLWq6
CfmnNk1fQ+o6yODllb7LfdWY1HUcE6Rgg6TyvVeiqLPC0b1ODr1tUdaCmSaqlddo1psQ4eDvjUId
GTEXt3+M3crz15asuWG9kPO7swJAC7ukskZrNcoif0B3l06+hlILSrKD+KBqWX9t0CIHW2MQhu4d
1YnnCE+j5IHXNn+A1oSLd+0Jvd1qlSeATCdQFZmAH1EERa/7xumb6C1CKHSmEM+r3hVm2aDSP0bd
N7S6ynzVYdj4XJm58DYIUNDSQPvMeWoSFRAdcNuialea0Q+XI4gOsNFF9J/MXt31BMCwlYLW/pYi
ZtuhPIWKziohFbRX6DFxCWSJ6Hu49xXMOpcG7M1UEm6Qeg0iXqHSo76rGrB3HVWVtzYSj9cjl5V9
Dw4dqguYJPcD6PLgYFQhujxV2kNKjiykuXGg0wGHIF3eAN0ZHHxHKyMAd6HLMs4eRVoY33LQAcXR
RToyRa28Ft+x99DkevQzCXk0U020F+DWH0xnSJu9a3hTt04qupzbETsdsQd/Nz4oZ2ghsAy+PmzS
2Cq+JL4ffvKANL4zlTsg+TZUHKbvuBuKdI8KVFuvVCp8AeymbV+FmEZ4h6iK4/AI6oGYGrhdc3TM
XEdOCiD5hyELnQ8O+vrEL103AIBJO/Sm9an7EqaSaH1qanB8iUnKCTTSejs5pk1FE4EuCIkWfit0
Y5o4eKQubr3T3ARWsBabyezuSaG7RctAgZpIKwWymJLTHAZg9Zy/sZqJS7Eo4NzR96y7eqe6zPrU
+oWCaG5M8q2agBZim+CLbUTHGswGKhsGXWiT7JQzFFgoj0K52ABMtqFfFjAFKW24pUanVYBhMzvE
b1d+ytW6CaiBbXuUmlpuG3r2684G/v0AIqRBuYx2EBrXAjqEEa4Zyy23ou3j5K2P5oiH4PVAGxIU
pdttUd6FgeCpeKAx5zljeuBBDv0N5RAzOUgJrm5bGJ38atFez+7Q8ye4TittlrVqciTXIxM/CPaZ
Jj/qla/eeqS1zlam+pSAU4LjtpE2gI4N0B0iVGiM+d2AXcr7FFDE1zavtIz+n2O+S+uxQyoDAjaV
Cb/QPyJAn7x2umqkwA/U695FjwIVwAxzv/GmFAoXHZci/I+Ma3UE9pYHDoqKXUHNHR1sfDVsZ3iX
du3wsZxAvGtOFINDrqfutgoHaszSFCGCuIC83yWA8YzbASMCyGGEV7O2AFyrPZ5M1ZPeGeyNHlzd
27GQOfaFOR8I4BAcZpQae0BVCIzDw1DAObUdKCPEpRpMEd+gQecbny1VUzPv8f56CLjAv5m6b4w7
FaFQfa9BMaFWPLpOxM2KzDt1wFQ6T2YSwEFoYXGU2wlX23YVBaMcNz44zCOPSZugSpoDn64103rd
plbLI5bwLhUQSdtVaJRaTCipqhvVha67ibLAJj5BJkZu7aHpPk/2KN/rwZgZm5rWrL0WXemwo328
7ZDLDUeqxxnMGgn2KL0dLSEF9RXXaz4FPRzuO0KV8QYSs9HsKklN3+c2gGdPDx9RcDi9+RMAULJT
+rfBu663ucnc1pfRhnaQQ2Heo9yxIZuKP2qIfpRrdCtHe4dzWPwxC2o1oECjDTd/luQkJEJ0mezE
4oEROWodXVWiZP5nGbh9X2YJTjSOTMVdhY/IV6kHEQXgVNA76TwICuhzl/Kb38A8hYsGhg2xgt5/
XVh0dHB1iaj04ZCGPoggdwft0iIO+JnSeOs8lVWQtff0sw3C97zyvbd6O4hpY4STeYRwFKbQbcog
W/3p9lKOGWHdBoBNdEtfwUU8nK0e7/7UC4oVBbXBTWB76jsNu+ZdJqNwjp3AYgnoyR/+nCYYjaKT
UIBVbXhEtALEogbElTJIkardnzAoG1fYXrLNlRHIteDdvBExJjyHCCDzeMUW6ozdmTH7qvFTbIFa
xWyt9Is1Vg3WMRZFORtwGeaHxALoshv6ZpCHofWTuwmc3efRi8djYzbR7R//+K9//fe34f/4z/nT
v+0s/5G16VMeUvP6648zllSGSf+bMN40hasvvA57ohmbW46xMyTmR0/Z2xDpf+rcM8o6bpzt5fHO
2EQxnmsCcQRv4joLM0A/Giu8g8igNINWK5qMP7S2qR7INYabyyO98JHkwgCDbgpJ/mPxZU+/ah8F
fo7CFl6zlRbe9lNr7HlQ+7Wp4RJhpfJLpXrkzrHbuK2t9tvlwV94HtKJY0jdNvGAVfSoTwcvg86P
YeXjJJFV0bEQIR6WCHfsar+BL2h2AYo8cfK73/bnoMxaCOB1hrtYy2ks+iawwMBNdVu8FxKZ7Kwo
tUfE8cPfdVdkYq5lSkei9oOR2WIZ6ZoNDW4H0M2Kot5ltpttIK42m8HDXunyp3yxY2xTp66iW/y/
ZSmxcPsyPaMrUMRHetJWbyo3Su4HWf4w0y59+P2ByCdNTOl1Oqli4c6W6MoC5oR2AKq59WqgKvBo
cL3uaIbD1bw81otjx2RMR7mWi+OeA3H3dH/At8V+JXXNtY32KMrSo7GKZU7TAszwCnuMbnN5vBdG
YvN47rxcXDAGzLnT8aKi8ZE9Y7wKbP4eBUhta7ZT+uryKGdmhcOn4dKoEJQ3zMVSpaU/8aw7BJ34
kq29PHJ30EfRyW0EUiiyV28uj3dmaxi2DdPXNWy6QssjrmuwYlMBIi8RLY70lqKrWyJWZPbO9P7y
UGemBtfSsNjvNt/QXCxYN5cH0hDziSlL1LuoaGk62IX5o0GucA96NbhyL5+ZGm7oIPsoEXDAjPnP
f3kTNNwBeCnB1GlI8x4mPycqB1C15hm/5sx4biisqhnOVjwwywOG4kEz0xiQn0EV9IC9CyegpYUA
k61dX/6K54dCl3b+x2Xnn87K8OCpwCiaz7JZrjQjFEcPOGGlReaVC+rcenFncBcCvOX2X6xXYQA5
HAKmUgFogK9Lkt37Q7QPrB79tamMdn9jZnROTaUsl0+5uHtx/uiTzmUrZjgj74de+hsT87B9U0c/
/sZIhisRHnGEzdN9+g2h/OOkY0MTjyta81Pre9sqx7Q+Gvzq70xKQq4UfEJlycVQPrG9qYcDt1Rv
oJqHbsDR8iBhIANhX7GPfPla4/mMyCe9NeCKuNuezgpgOegbD4FhlHEyoM09Gjo7n8CcpjzGoT/6
qgK81xganZAJlPLN6EqS3r/xaR3huKbuONJZOrfnJPBZNaD6YHhaiSMS3HMKltVBOH105UL++bNO
3MVt2MwCSwsl6AAb+iI8EX7a5DTF5DqbsuCjVtHFWTUDRkcFmLNHESTxU1hV5i0NsvoOVzzxyJM7
bWm3O0cwOfbzGBfdMyDtzCHHB6RFhz8+RKFOgVeDDHPlwXoRoy5+3cX6aBqg1Vg5ch3Ts/CzgC6s
N2CEgO3FFvF2sU7HJkR5GNmQy2vyMwK99KGM052BTgqEl56Ra6QcAT2gM5c6j4ri2brUVXfrzrAA
CgU/vEpWdyJMg0PZeld+i3MXF5c/66Xmi8tZXMdQicxIAvOB94fSpBeiOF4D/j8iGV5eGWo+VC/m
i5wCJxxQsFKLQ0fZJWoh8plrr/lsgdjc05jJaO2iKlsgKXT5654bTM4Oo6A9IEMYi5jHLeLGnNVw
aT1mvr7OdbO40+yo2lv9kFCPN+GgXZmffm5Mh5IBEYmhbGPpa+zCuCaKwIwTOZcapV+cCcBje8XR
Jlw/jnh/AUgx1A7xwP4JdFHzOMqeXGiKsd2jGqlWmuW72xEgeLmBUiN2JVXz/eUPM78Pi1WAZ6yj
qOJQ9OMdOd112bwGOapaYOTgWjolEHyTHtz28ihnthVvk0tUyytlCLHY29400IZFCWFdjwKVXRPN
FNsyVtDxx93lkc7cr9zhOq+7wWeXarGBk152YO8IAGkTVccpyLxjQZtnTVFl7kWobN/VeoA8pKvd
YSZS/f7NSlTNhYetNrfECzf2ATJo2AfW2tVy7VWjBHQLMRb5HSzs5OPlqZ7ZXxaGxybpArtLX6bT
4CWhBZeMZQAUPrSglFcVBTvKrxGaH4QF14x6z6yi4nlkCfHrtmjrne4VfHXQ97So7YNeq2/wSEcO
sGicu8pw3CvLOP+oxbZkKFc3iG1In5eGzhj31HgFebzIiU0vKKnDFtXSMEAXHJ+1bW8K4x6zLO3K
NXHmNCiATI6yAN9Ylj7/+S/RaJINJWa3CO9ZNmZEyHGFGy8o1N1vLxzdCdTJDYoxNuKjp6MoDWV5
yKYEuZMn3phlEdE7AIB8gGMZu2DxutK4chmdXTpXkVXy5uu2s5iYJRudO5C9Iny/KbcaEmP36JxY
0SaEaP776QofkNVTjjIkEfDp/BoSJ2AFGfKF5BCgjYhzbIy7t1UBxPPypzw3Ly4txzVMfGFtuZhX
jKh2DhDZWkM/s7AbQotYSzCrbQEgbi4Pde6Bnjc/yQMlHZifi2nB3BeqbZkWlk+2vy6cvLOACtj5
ASkagc5yAiEq6d2sJ08b++eqAgCPs091M7U6wfnlX+fczBVvGQ107lPLWrxodYJHlN2jmon7rn1o
4UPtBrd+1/ZQZP/GSK6LOhYYHx6K+R765VCQvWFXym9AtGhgLwBZDOEjA+wr/nhXvvG5Y2/P+Rke
a/R+ncU7UQ8VMK0aSEUB5PeIOiOdNrysNhV9nBtkpLUjREXncHl+Z+5RohAiU15jng1Dns7Pt1F9
HJHRBlWc+PBugWKkgdI/jWZ6KCbXu5Lxnp0jLSTbJMRC3XKxcDlkB8cYUXHywrx9ZYdmtMaRZzqg
rxHfwRnEgALlwitp4nwOlvepY8kZXoWlvKMWc5wQpANjh5B7Al4V7WMXaTMoVkH46fK3PDc5x3bY
kexLxR13+i1RQzO9AS2PtRqt+t0wucZNlQNkjXAlfd8HTnLX9tr4/fKg544CZWVURV2SONOaJ//r
Bq0yuzR71BKgwwybfNTGtUo0+AH0ife/PRTVTiox1ALn0s/iO2KyPbPNaB1AAdY3ATXKO8rK8S4p
ve7KE3hmVlTJoToJm0yRoOZ0Vi0UJohZNWqxrhC7GEwlrZBEIYHt/Lg8qTObA6ofW5GAiRqMWCza
IDyvjgu9XksAJQ8VxtUDfM8Mn87L45yJzebYyFDQ5QRTWlygjl1mcYS8LUiXyj0kmqPtZNqINYE5
DU/46U+yA61Q8AhihGDHXy8Pf+ac27ZQQErokykqhKcf1Kmy1vJtyTkXVv/G9sT0Gjw3sqVOl+3K
MdOu1FnPnAUbv1Pq4lS2pLO8N+PWg3Ic01GMsbHah4Zr/6g1iJ0hjX1ETLCoTKO+fvztSXJTIwEj
pRSC9OF0ksgfI9wPSnvduQjU5ShFPCr60js0IdE1IY+8sqY/v9riZuEpZH860uIM2osr2036kS5p
jbhaG8dfrSC1v80X+1dhQ+uEOlWh0a4HQwCDaYLuAY7Lf5tSd1SbyxN/+bUtW7nEEZLYCnfxxXGB
xoGEU0h5VCjNeIVxYvKDRgQuqFAPbpFLsOzVCL/GvPIMv9xUFpuKbIUXmIHt+RT/cvcoNIZDB2Ml
PAxxHQObN24wo4xvYLI8swnDK7M8O5zuzJ0lV3d5Kk+HQ7ZQh7kEvGnWAXwLgsc8Volxh+4ViCIc
Ogv79+c3f1G8viDC68zxdEBHzcrEeV/D/tHoSkYc2DdTa6pjZHk9Jpp5c2WGZ9YRUzfGtHlHCFYX
z6MsuzDFaQn6p5vWh1AWKNhj77DRPC8+BIHmHSdNM66cmvnmOd3EVPK5z8lpSNvIp05nSVk2p3nE
UcXXA1xTNWA0GBPn2HpRfFdBWX6PmhoPAehFV87Py1t+HlkRD5CAK4BXpyObqAuNVWnxYKJhuqXz
bB8r6Rh3aP3kVxqFZ/YOdVtdUoujgMsleDqU5hlREZgmCIcC3cZqGKct/GpgzlPxJvdw8758IM/O
jBWkmgSuzrQWr0qc2oE2hYBOoDlnu5y4EYC/p+2Qz0mufMRzy6dT1nGVS7NJ2ItNGhkD7I501pCZ
4P91leZvTbR3UPmW72n8GntEjWarhEG7EsvNl8rpviEZZkjHJXjkiy42a9yPuBOlVQP5g6qShlPR
LqTSceVIvFw4sg6KxuxLrpoXZ7DT0SWB/N2s6zpCVgc6wAYhmmKHWieqQ7jDXPmc+rwTltOy55SM
fpNBTLw4DpUoEEpuZAPW2ZpFQLVoP6aBuaVQ3kESh0izF0UNTUCJ9FCWKXKlodtsm86XSHv05b1A
WO3d5e30co0VGn4GBTz6zbwgi+0E5tqHfDevsSky9CTTWnvrx82wRytIfWgaiJiHaJAoZYPg5jK8
PPqZJXDJLon6+B+MjcU179pqgJYLdEGrp88+Esi0WzCaHiEzcQXuLg/2Mk7iFtJpznJuLElccHpQ
8dspEEXEoUIA6j5gyoXQjj31By/FNpdKmn3M/RRBybZpoq0FAOH3q8A2h4jx+S0UouyL8ySsCm+v
LGvXOVoWOxjv+mtRJnKD9lB9JUh6eYIYiogMCimPNxM+nWs7cw9iC7yNMWQwjsug2Yd0Oa/s6DOj
EIKRV86xAa2IxfJhKgSdHeHxteHA1B1xALpBU7DbXl63+aecHht7LjrOs4HZwn45nUuOcC1y0gMa
rbOm1xjI7qj06KPsp2n/N0ZShHiShI462SKU7VAug7jSd+veVyP6NJGLVo13tJ2uuzLSmb1IxZwk
REepmn76cn0CB2saNevHwNyt4Ue01s4cjP5eN6jSr1JZx2/TEcZebXflh7pXv186RoEOxJABLEHR
31yce0R6qeqkoKhmvOIdTfBpm/doU8ZiMP/G+v2EKrg/V2/ZBkQHpmvt1kBWwo/0u9KO6c+lbfSE
4uG1fsT82ZZbxWZGM3xFICq92JCOh1GVPsKzLOUk36B5V3woNGV8MDSQvauucdxNmmf5bz9X+PIC
XCOh1KmYLRcTyZ5hSHyzWw8gKW8xVyo2eu9aVw7buWOAyR3VvxlFQPv29Bj0I+bQwkSmHa4h2qCT
RK9VTtUaP7/fL00xFfJJrg/aqdQBT4fSDbjKwKsBO9nYltgItW5xw7NWvkSS5feP3FxBmaED9L2t
xZEzqhpjoE5269Krx/3koo4d0B7eJd3w9fJI5y4r2m88MzOoipb06aRUI1N3SnDcKKuiPTZVrdaZ
A8b/8ijnVokHVVqwalHGtBaXVSE9Cn4RrMvSwToEZX7koCurPExN3l15PF8MxSSIqsmEMfoCV7KI
kia0lmrV4u8qrM7eY5EyHsq+pcYA/2h7eVYvztU8FF9OURol0jUXL5eGmTeMIiSP4iz1DwCffWSI
muAJX7b6EyR5JAlcfWaV/fawiigXiyHaBrwyy1uSBjb7oMAPkxeAqLr5iHWivk/S2HhGdtXJEYKy
yivn7MU+IWH4ddDF5reQw0n9YJiRzKZB8Dk2uzHsu8PlqZ1ZPLp2LpOTYGbEEnvUVq415QglzB00
ecThaMQiCTu3qkR24PJQL0K8eUJgJenP8hlBSJxufA80SSiHePblTAac2VB2NSX6O+AVtH3RGeoz
IVj8ZrDrKyfuxSO3GHixa1BzAUtvBtO6afR+RwqIeFFowc/Up6i4QWw92CDkBe0e7+E7OsnplbN4
Zteque7GmadlQin6dOJo7E1N5eJ0IgI8qFahQNVy4wdJduehCxDByyjRBBnRtTj+jS9OAx7ZKTpm
BJunAxNylTom7ch+e+gPGKHrfDRwIdrDf7E3pbCnfV65zhYfueJKQfrclOmMUw3k+QP+tfjkfaG5
eubl85TB8K/RoA/7O+TEhfZt6jLtqQvqSKOCm1ffLk/5zKkhiSIB5mO7ElDd6ZRVPpnliADOukUD
Y9pGLbJe66jJwuTKnXBuIIJOSbjpgiFdttx4L4zSqaBOK+pQs63OWHm3QQBl5coinh2I8tvcOBG4
MC5mFDaTbSZeLGZhZBxcc0wYprq71pE9cw/Y3OD/O8ricAYxQu1ofog1SiDN3lYeUu6BO6sQ2b9d
EwHvRbBOawReJn2ZxXuBmFSZdoEB1kblxqdAG/VXRmvT5AJGtLm8G85sQ5uoFut6NXebl/A53HIc
N0s8sUb2Dck9hCuRBu/HY2TXw7FqBpD9qExdyXnO3HMELOjdzPER2JBFKCHswNZw2tLRmUurb5Re
viCLOD303Ay3sO+zjTXNBnOujbL85emeW0Q1l7goJ1DwX24VHO/8Jo3ZJW2qxj2MdNwYIwh+BjI7
v/862YTtoN0ojagXGFmXZk/lw++Bp1Tn+7zI7B1mk9fA7+cmRLUQ5J4NcdFZNgyDvnLascLKDSWp
cudOdnlsytw84A8sf7eexa6cqyEznNMmM15c0u6AZRw2X8a6srJ0mwftuMP5a9zDZrxWAz07K5u7
QxCqW2SSp3cUnZrCHzVmFWhtccyD3j8ggI6QT1JOV56es0Px/FFTpCxIm+J0qDgEn5/aibGu8cQ8
QlswjwXuKTeKbZJd2X3nDhsrxYVoEKHR1jodC9eEqGkUX1DK6jmGoHgIG3hyMe64mwazCIyrp3x/
ecfP78hJosWqker8LJdTS1kCBArg7X42cN2P7txp0ss42oxln2aw5vFgRIA6u4LueNkR+Tkk4B9L
506BIXs6TQv/+qwPgArGKCUjT0fFgdvM2YWBheYchEJ9N4Q4ysPK6nBOKUIdYYXB1a+s7LlbhmmT
uQPvojezuEVjW8ciKggBu0WO8aThxSIAZKh+TxWt/5bljQVhCUX6rq7ktXj45diceq5VPPyo4lNC
Ov0EhearoRs9nLryqNy0pjnEqOOtDHcHI6nelGbQbxsqeNvLi/3yJWRYS2cbmzP2apnfwtCnnNVC
csNW3dzaY+TdxyjeHS6P8vLIzAMA7SaB5n0Qy8nFzjTiITcAnPWso5Q+Plrou+yGovzw2yPZJhfA
nEoTny1DCCzRqc0NtgEnURpbN56Cfe+45V6fenVlUi/PJv3zGaXrKJAXL8BkvgotLatDcPguiuoy
yxEOFxo6VJnj7UC/aisb9e8rF8LLw0m7GewFaS45KN2P023S2rC3WwuwHozN8GCW2NpWOMwdhgaq
bR0CGv7d7zlXkcjiSQ9pMS2/Z9bFcY31FLpYwdRC7h0qLoacpOMuBUxzZTO+PAOng83b6JfOYNF6
Qd/PcCG7atCgdmrEIfxWbsRk9bj0QtS3c4n3F4beV8o850amd8YuVbjV8oScjpwLq7F8Op5rHzGm
905oQy8t0DlFiRS/2AHN0rLC4thKje7K3fdyQRUvJJypmUDCsZ932S9zhmfrZ36Npxo3PM4dIGCP
g57AGEdZ+XWcltOVDfTyKDIeTWeYKgxIueV0vAS5RpR+3BHrHMO9p7o84H4WyI1vttcqCy8/qi24
WgzdUCTCcC1Oh0I0ZpiQxOg3VlF1mAl0dfMudBFp19smbqEHD9ZnnFaqWx/79Stb6eVnZWzWEvCy
SRllyaJKRh3t1CFHvaOIiteejLzDhF3rTS+Neh8Ivb0SFb/8rHOMSNeXeMcBprhIC7HIGTQV2v2m
kiVXthsNK1QzcDYV1cfLJ/Jnf/P0fbZn+KprzH20ucF1+lmToIKL7vrjBq9Y1Bj7FPDQqjLxRgXN
J9v3HdJYTwpBnUcwtyPi/hGdkNWsCI0pAY66qz5J1ZVG6ctnxDa4dgUB8vyALYF+aES1ApAwn9sT
uAyi2hOsZZ+NPy7PfX6AF1OHqmXN0QlJ/4vbD044Nlu62QHq91CwTkHVbkD4lOFex2gU+JkEzQAZ
ytkgzdnIVToij3f5Vziz0JRZ5tGpzKH5MG/6X86r6XroxMYOm9oS8R2BQXMQlSVuwMTLK1nq2aFo
nsGy4aYH13s6VB1JYo9a7zfGpDWYn2WBbq6Dukbi2ZZ9e+ViOBOEURkmuZKA3ebcbjGzoGMlBMok
CB71WrZuDR1uNNI5NxJW6rprdDjqcgz3UIKdh3qq/Cd/0q9ROs+tMPRYukEOIG1IP8s5IxVo6PmA
oZCu342GxBgmxAs7SydkCbF/RdDS0DZJApef2KV9e3l1zw7PueLygFENr/R0eDOpvSDm4thkaUYv
g7iUFl4HB9qJrAFZRNDvCbQ0KtqcvFyzr6Gpzy05ORlIeIrzZIKLNWgUOI52qIaN36XF1wKLwn1C
UWRXRsbfuCF5eNjL0D6pgCx5K77eOo0x9QNqKDGKGVgmH/pByR2KNiHiNkazv/xpz00NlBFtWrqW
OiHT6aeNcMGMTZvtVXbu8FYxwAYSY3MbFeE12Ma522guhMxBEsCu5U5uWoFTZAiwMZaFkR+DzEFV
CecznAYuz2m+ahf3EfUI3m1orZBol6xWOxm7ws954fJSOre4oVpbL0dtKG+b6U1jIXCNqpa7vTzo
mQ/Jwz3XXmYYhfETivDLDYScqd37Mbp5yi96XMMwB9oUcnYFqmo0vv59LfzXiQxA/VMW4FtejFVI
K37xr/96LJ6zN031/Nzcfyn+e/6r//uf/uv0X/mb//nJmy/Nl5N/2WZN2Iyv2udqfP0Mt7f5HymC
+b/8//3Dfzz//CkofDz/9ce3vM1QUH797Id59sd//uj4/a8/qFL+8knnn/+fP3z4kvL3nnAUbf0v
yYu/8vylbv76Q1P/REkMgAoEq3kTUYz84x/9888/kvo/aVaTK7lkxtwSbIiMnxb89Ydp/HPu/lMe
1SnQUolgf9esM38kxT8BnUN+5ulCw0E5zh//M/enf++mf3/w87IMp1cUI0B5p72M8sMsEQYs9PQc
YUuB5YuI0IGqY/shiKbwFVrA5Q7Jx/AmRS0Y9RGsEFcgR8N70argzS/f6j+/z6+yEMY8wP/b9PwC
MwVSkIVYMyrxxf7r8SPNAs7Emt9Ue6fVSLw1rWEyajYgS5mWK2o8Ouo+/5e689qxG9uy7K/cH9gC
vXnpB/L4E94q4oWIUEj05KbdJL++B5W63Rm6XZnIBhroQhXKJFJXJ07QrL3WXGOA2bqyS+HKYBKt
T/dg9FIemgK2J/vYkGeclyiVnQyayVQPRpyNy17Iwgb9WMF9n5zubx5Bv73i1o/urbcrv1qdNjbz
+c/fXePMNRUjLXTHmafyMGspcvMulcBy59lwv86NgbzEn4TOz4QNJj3i2dPz8zwZXfQ3z471Uf7p
a1xPGmy5rVM+zt2/Z11F7ndFYwC2nljlK4O4YuPhgLXS4dTBk7KmyYOZkwMQRnYQ/5qs/+YD6J+f
Xj+/jbU5t6Y/qZAZafz2bcwzcNvEVGGdT2rZ+mxHdQGWhhxVN/yW98zr7R2ZG8Y4UV4uJGK7cYwO
rU8CeQ8OJU1OtV2P884AljaHhdAyoEcqbvw9tX/anQ04WX83VP7ZC/r8vZHv4bZkVGmv3x63+p8L
sBFJqKP3oJYapFCA0scFZGw5AVfLzQKrKGtc2KVPWmSN4qa0ZghdAR7nKe6DoXY4UxkFNureKoSz
NfXCy1lIadL+6a/vkv/Tx+Ry49DMBIB5sfNbJeH5qcOCyUIiSfNzzCNoBe+1FhKNHDQtDjWj6elm
G0NtHLJFGMmVXKYk20+xlCt4emmmLTWWbm6cqoG4mXYm5p6//ozmf9zJpMMcJlkeu3/UfDyXPn2V
XOYGnh6woX5tx+110ZiSZn7SQ+8cZuUsHNxmIEGjb6W0hkqvgVtdjDtL4KY9VIOEEocS1zstdTS8
d4lqdpbEXH1u7OI9w6peU0Dl7R3JNqhp9PbxXbKOKawNbrBI286tH1tb+J/liJ7Zjux9SxI+epyG
Tj26cDQx6Axu122cofTizV//8L8do7j6CR2xX+lzVuPjEq/4/MPD7zWqeXDh6BMMzELGKmyRAyyK
8kBpJfbZOsIkGiqFk0jNhvZMrse8aHsARJuRndgobAzIlX/zsdja4e/98/Xt8mSljc3Fw0DX54n1
+XM1xCQGz2Kjxmproq16rZqj6ucpg29bN9U7eMIWgVyUVsO5KPtjlWLJ2WbKjIK5927wQFK/6eOk
jq4E4TiO4ieJ7mnQBvUwm/5Xv7LNY8Gicopje9CTsC+lu+3aFoUY+q0grQANu0Z1neoW3LfU6KtT
6wGTMzUAjl6N7LIeq4+qiqrQdIvHAlvIFaujxOs0cvpbEdVgMDVVhlEDLVpz193h/l5yZsHQPf8Y
G6cBs1+9Tlo75xuD9P1ZiRbXbiktDSpeUmwMty3PrQfVzROsclRNv0Ac9ePkI2/pgMHu4/Nyqbre
ttPW9oxIG/vSn4uOZY85Dg13GE4I7u4W5oz7mPr3sMhJ3mN9vu8WgPgxV8QBOcVyaU1F0wReVOW7
Mm7kXk6O9yYaZD8QkpPLqEz1jdFGziuP0lNn4vvluOYfMGjHB/R11Wlq6i5Akpcjf+nJKIaFTfUO
59+wnxvA3GHugifNcAh0DE2PhT5jPui1cgc0pN00M0k+t1fqTtbGox81oGWk2wR62up4lJETtWW7
F2l1McfC/Up7Sry2o4V1AFtDUwVa1iNjsJWj7JPv5MP3aSB7XfZAsSZ0OYTN9pA8ixvh9dO2wX13
L5P+ldWKacdJ/bs5GU239Zsp9jZTDrYnmPEw3wq9zd5JtJLPmJaeZUGJFeUHiEL3o7FM+8a3BucZ
IbH3XbZL1bNBoMYVR4xZPnPSvewuqTsMqxyOjrtUhwQsemBr1VmzO/+4EuzG0OX3sF2Po+gRmTZu
silxgxJX3K3qe3WMwf8fzbos673K6vZqHDMP1abTQuH3x72Dn+todh5YwFlWe2N0kic2xfcxsPRz
FkcQXH1lnWIc5h4tksLaDyMyH/K2xQEaEnYYzIj1o2zGb2MetwO/NIwetFvad4MeEReoQuPlpUYF
UtDPNr1R2E6gqGxwy9V18uZX8bwfVjhj2qfAljvZP+PfMEJe5mBlmeHz3vEMgXRldDJ1Q5MWQ4iu
m17QDAU0ZieH2MedlFfdLp8cnPFJN6X7IYOqC0/mKwRS897r22grxrl558GaM6MzmtdE1cUNQDbo
7xqSKx3m5YYvvcFmA9Iq5wH70GQxOq/ZdfJt4lkJDVQDzBpMHOPRJjEQJDhGqIEmblk/16Nj2Qz5
Ba635TJudVKytDZYkU4vC/sn6NTyDxXTqbM5MvNMJ83aE0Z6l6AfH8GiQkmPO2PCBIMfZvS6DPOD
VWApUTelGl/6wRp3k+a1Rx8hLL1dqmRgerp6qZc8vfXRNoY+JrRbT1nJXdyN4miMqtoAX632ben6
hw4N7wMGEcYgpZtbuD20G/6/9CnTquwAe43BUDUK9xinZvyAZ2x6x0+Wfe3nIjLCqiszXAUrh3TU
l4MOLPmgT9gTgjaCy6zXeZcGqBerlz6fx8MsDICJ6TgfInYaAG8UkWMFZtUWj/ky3aIdKK9p9c3v
/hKT9p7799Kyv2NmULA/TZGczVYr7su2gWxtZOOPKW00al8TLr6wYn8fZSI5dN7iHAjQ8Oszc+gc
G4I8VYimpYS/uHy0aTp8tej53CESVWAyTe+UihbzxLJ+CRPf4zcWoRZ28ktW9Dnc+4gQ9XI7ZXOP
LJPdNN4eKOdjPQHVzmL1QTcEqLtlTFWz7Zq+ejJyz0TlmCyBzaH8AnaQc8AHk5+MSL7pfTTeVv2U
nexOTnsAqu7OsUXOppujbaXCqj5UbfcUVTK6KFRrHGcvm5+maOxvmqLLr7uev03xb8fb0UyDnHBC
0I7TvIWcV+BbhxNKBaae07zqr/K2HO29szLZdlHRsRGA0LS59iaOMmmrwLqUdhx/hybaj/BVee7n
ZXoFznE5K6f3t+A7D/xvfzctxXeoOOMlRp9qm5ZQI4dsLMNk9LywczKEIM38xKIseYGa9E7dTc5X
Vpf9nRVxPwc5QcVgiCJGfJ2WmSLIVzA6CeHbuDXyS3tMkjtdGe0RRGQO9rksHHSg/pgeXdRET2jf
rIuoFs5FTRCI1crESAP+avDIaUlvH3cMvsRJfIM58D0l8nkEmOudqPjnKXBWjLMb8UQLIl21G79K
s0M3cw5oV+xF3vXtbmo940FOuliCarA+RGf6uE7LIeGsNYzXKdjdOZVBJuTw2JWVvrdHzXmQtW3s
+olg5JLXxqvrl7vOc4HmJ/2if7elz+U/G9VNZMXtniJ0epnQhFzJSB+uUjsmLB2n3dGRSmK1k4Rm
qkJOZ1AC8zWnc8RUfYOjE+BewBPAPKfl6kqa5PO4+P5JmLGQgXLn+kJGljZgGctdpEP5OS04dS1c
J/s2U9XJqszxUE4IHFAiMelJDUy4jqXuxagKdNE8W7yxRAPXTN4DCU0nDtuxcPZqMmDXg569584u
zqB4wfC3bR6HHhV4YEXmHDRisbZzbYun3p61q7TO3Rdc3+4hbiI93ZpR5IdzNFl6MOLiA1M7eg9a
VLdPTayZX4WaeMq7Zqa+6xxMb5xq8bJVmcvKzMT4JuRufjNG6770WFGWvIRIM/r3LNa2r8NYxPcj
M4ofaqnz77Evk1uc2fnO6RGHeF1UeEHUJW2Q46U0Qn1Jp6Pj4EhLZfLRO0tyzHO75RNqWZCmvkRN
kOSX/fo7M6xYzMFY8a7KU5keMsd1A5ZFx8Cctea+xgrGycKiuiDHb+6zadFDc5x0GZhjGt8aRlv3
3Fh5+kGcyDgbRocggcma/Q0m4XIfmSO5zF5F85MapbhNJAX+Riyl0gPpz/ZXYK5w/Ocyvx+JDj83
dTrj/y29j8QgjbHxTKzUPNG7AV6eNt/YNTTALi2leZrNwrsWKRbboF8VDSE3Fmomn7t+NyASvCgx
4twNgjDAxtfmD1LmCGKmcm5Xx2XjvhixSt1A02v+J+Wf92gh89Gwh/hZtOFixcRot1m/8wVLDKdE
ZZn3ZJMS2ukFXFGqCBveNx+OLAAP7ba0UGLmvt9QsIIPZc+rbvzbEXgx+NWldyTYoHjkdR41Bu6S
yCnmG66OPL7w0zlWu6yhmw7XeR7tHVsGPHBiw6sPQ9f7j3qCFMowe3kYOez9iHEv8H5VZX+JXim+
QQmCY2QcBjjQuHkHnjv+EGEYgjATDFV1mYBFQ5Gm+x+V1iM/ysyRkid2mxfevMmFZM530FIsC2E2
0abfQ1WI5o3W9bw3AEA4+0ikkreYKZOLzCf6HbYZ6Oe8p77Z8OapX0DzudNWBx3y6LReN+w0b1lk
WBkF07MR2jTXvnAaY4cYsfjolek9Fk0nribV8h881A0LsuDGxFvEa6sgGx2h1cxAhz7kkxW9aYtH
YGU2Rblvo2JC3gUx51GlZGX2Q1e4L8gmclYXhdn3e92fffYIKcsBwaaJ++ZnPUyx4oGK0Hl1UsEY
ESq3loQayieUfwkRiVnYgCyqyUi8naPa+g6h8FqTkKAsA00kRGVUAyEwkKmRXBT1KK5WxyLSNF7X
RThDtlWnPKq8R70xJ3u/5L6tn8UwSBHimvKz18ockgtu5UqcNA0o6Z7yYFj22WwDjmamWw5hn7Rt
cVbJ0mdho5SXhAPg8ievQ7YQDBORfB6jguvVqNg2oHZv7DoEvSdaJBZApwOTuiU9m1rpPoHL6SH0
TvxGt54cbLVzG4/iuFJIn2An9iQkIQa4t5bEWjArhQjKJ5fOVETL/EDmWENsnDKXYpi8l6SdxLSJ
Bs/cVk7l3AHVP8VO4tw0WmScpJGJNyPRwVqCe+ILy3BbIuaSjghIUSV7aKXTvR21vBpKB8a73lr+
sxwy0CG105Dqmub2PMAUfpt4eF/V8LJ/sB4eo4aYBBI98Aw88pLW6oKsLDlzDq2h5D53+qFfQwWZ
CBYCafaOj246u8kC6cnKmKjERkIs/bvdmJ84hU/HaxZWOVRA42F1ik7u2l79U/e8yZOxGyO9C9wG
aV5IQG0LRhpsdJ4xbPFLPETIw4Rv8orNnLcxW0xCQKpoyTWOht+D1+nj/rpmMGZtdc+Oy8DUFySS
Cts9L7S0H14GY4LiInJVnrU5li5Xx6i6oObytzC5GL0RjmyHnVTBKteeR4s/c1IDpREQ7WXRtOn7
BnSfneIjS8sCndnf9D7W3sanL2HNrKxZHK47hmy/I6yaKnVrSNNdsNRZ/I09s7IKx6irv8/KjW/5
KAq3rNRv42Sg4OeFnge5s+h92Nu5flk4c3atFynMZkaD099EPf+jSUsGkgEy6+g0zgDJ/v7htAa2
v4TmxsukyR7jCOUzmhEw/VyBpFwvFFbKfWFNIO37JUNq7BbNuC45NpzN/vqL+pwiWNuLmgE/FCYx
H4e28W+9xlgaRoI1hBjhPEsGV+2ZkfO0jR2z3y15Zv+jyc4ffx0ZOLqGxBh1oKKfr02r8juVploZ
4Nt468Ukn3pMAmHdO/7bX/9gn2dIv/4mJsvrNI5x6+95lzKuRVbHc0nfxE/AK/jaqcE3GPb+aB1/
/lX/aID0UJf89+dR0eeR0/+4TL+1dVf/6H//tz6Nm/7/mC9xz/zp6/6P+dLzW1Gk3b/eqo9/7YZ+
qPjd/DG2WmdTP//sr0ET7YovRPm5/9Y0AUNfpt2/Bk0Ap5hCsUDIP+SX92vIJHTzi8H0Bc+pyZ4T
qwBckb+mTEK3vpBeAv21Rm3Z7iIb9g/GTPpvlwhvIcI/3AErgG4dEfw2Z4qVO6SprvWP2ZCtGhWz
LK7QOqCRtKdp2PsKIwhg0TjfLrMxvjdDyzkEyxwXkenkj1HTN1cFVfadTqpg37lm+zd3y2835/oB
AQJRuzIK5Rr+HeamJj46O8X9Y5P1N/SUhlOWh96yITT16xr+NAP988zrt+flH3/VyhHW6OUzG/zt
xuyhTEaxvfSPgHLqcFBtvI21JPubEM1Pcu+fHsv8NQzk2ZSjNjb4Tf6+G6+WxsFEWiZPY62Gve40
FlgldUODUQuLrmt2mhqkCvo+yh9w2ntXSyMuc+oOrNZ2wNu5OurDardaEpvTCN+40H30lPOc71wm
H7zyzvmYyUMWSxziSBH3ydDYG3/0tb8btf3Wxv75s3DZsGK4ruTRbP/8LJsjy2znskueXFckH+5Q
mTfocCApIJrbOan0g3TQT5NVuoRdZ7kf2ZeCI6Vtyp5irsUsVHQwWarhwbbGbEuTLv2/eDD9l0+d
TzPu/27z7zWy/b9I///xeFpVom+f5uXrv//HI8lnis12NHe7xeW+BnD+/UTyvC+UTCuzgSuUzOuK
bfn1VDK8LzyJWKMBU8kb21xHLb8eSobzZd0H4b/YZvz5MPsnzySGyJ8KF8GuOBN5FoTWf/6nqi2O
ABtOvW0cbEcopo6mteG0lxthKprykHhpezLouXyA7JdeSJyVsR7jQza9UxQoxA6Z8z0JzX5OLDuL
A07SPY71fuq4MfDTZ2Fmu8ltX5VjAR7CpeVAnUZLMvcMuUm0wn/h4Jy80vtx7jzBxqsbAJn0tVA3
B1IeVi29+0V1oB96XbjxBaor+4T0K76j/OPIjQy6x30H7iLMMw5yjHtTy93Y+iRPNm7Ip8Yzovlg
0mYdAmb2qLAzo1kt3nK+c1AppTfCqNgDEGZT0MltSQbhwJ6zir7W3Nubga5bG6b4ah/yUs9ubZkv
N1ZVq5Pp4xuGvc+JymqKwMSDdZmgGXodnXg+rQT1C4Pt8IMzUfUVUokwqbqWw0nq1O/R0FW7mS45
m7WL2ud6Ul92STmd47JItkTC9pLN8FsoF8ll45Ymh+veKOPANJdhbzeTcVBryV/lcoOh+qm1HOaz
3hSFuQRKN9s2JUjhpM5LkXJYyOPYupjcqTlT6HW3vWvf01eVhyiKB+TivEZ8Z27hdvsMHi37snLM
6RsybFaqjHm+svJuPFGez9siF9aD9NzqerHxxQbKY0MPKwwr4h4792AJ7VODGhzOkurd41yjWw2k
dKtjmVsTpcyoX3uM3x81z3Z37jK4gVPny+0CLi6nc190W0vYKdpWLevu5CKNYNTHLA+azq87jm4J
kj9BixDKisX1ozVnXlIHvFYxXkyp4e30WAYbc+uMh8h6xldhbkZLexaxNp5nPbcuFVX3MyKniuZ9
7yPXGxszbCXzoLjnRDEmbXKw+AKCCVNGmJTOc4YjLGCJyDq4DiJyLkoyUmQrXHqvNNEUIg/CGOvg
AwQ5vQwvIrdU8cMEqAWtjz6paFeqeJZHgWBsO6eevvdb1GYBfbj5MspmcTYHJEyQxYe2oznalt0m
bZRmHOJimnAiZeVwoxwR3aWLXcndYiOFxSlTkFtcksa8HmZI5PiHi6gmdUzlHdh2BvEJA6U6V0mp
X8ZoZp9cW7i4gItylIchjvULZGLawyoZX/Yp6q4tHTIImfa6tXjHtm3jjpCqfCQ4osk4pYhuNAR/
solPK5p6hRPa9UnJiTBh7MFeIdQlbo2Y8RukRvarzZ+3nWq0S5oJ/XPsZ/IyNTpv7QDXQxPauvKw
pzrMQCNHroxDgMM6k2GO2CoJXU1V52IETbepRblYtGMlTc7KapJducQMoKoZAErHfOyRyq66LMaB
E6fqtTuLFgIPpYbF3aSyBsWkwVdHxx5Zk2DX+4eL7Oc21qOy3UBANR56s+sVCV4s1ZtEh5KGbVNM
+FiiqL1uOFHhuYz0mGogkUa+F+4wfRuEWxwdj15gQFinuEmyfj6xWbTQTkoVbpep61wMh6ZdXzOY
EbeobdydqICpY5yMuz1lR31E6ufYwUC4uAxkVtBP8Ug5Y7AzY/2197KaaYhPI3ee1XLSsAgjEUwn
7tRMedYNF9d8YTRuEyGqXmS2yZ1WNAETZX/T8HapgiIdGYyMKROU2jQwtWVcc/SdirCoalMPomE0
LuaRpmDYe3m2raTnqb3fle4xIk6Auwuz1pUd6S4kqAaxVlHqzrHzZ2tTxna99afEZp+mGcrbMe76
PvChAh11MbZw5KEFnD077S5KT7TPTc8qDvfjOOKNj+a7ujMekWel945fTi/Sc5p3b1RxHfDdGxiG
J/X9/8mZaf+9XhNt3X+HI9MKmviva5L7NxxE/7oYvqWfD0vrn/p3Kk/7QtFhU0uwLUHyTuPo8+uw
5OhfWFlbWVZrKI46g2LzV23CoWhdbgL4SvVBanvN6fyqTThL/VyY9TnhcPzifP+PapM1l/Gn4p1Q
OtsxurWykFcc6+9Ysna2+0iytrxB2rWjQ5L6224ScqfVyYn5uv2N26e5V4nfXxQ6cRd6ol2x5/ly
TjGCfi9Sm1mP27vzLTeeZ5HNsJa33ouTC8IBGN8c0lWbBQFhH9D5Ha6Nqb0Ae2Hd5MLw36ooTW9Q
yS53glNbGHt20lx2c1LyumWBMOhM1rhDvZy1Xck8udr2djM+LV51m+bakIdaEZWHqf+VsvlHh/+/
rJ4/19njd5KZ7fd/ETPtODtXH2890c7/Bpc3qcK/vLzpKqPa/HRt//wjf1zbhvGFoTetekTXLrX3
eqr/49LWnS+Uu9TVQGHoQf28fP8dOPW/OBxG+Wd0AbjuVhLBryvbcr9AHqSFsFIC+DPs2/2TTsAf
nLv/fW2zJc9/jLdyaUi0UfH8HovvcC23BZ3dMGpLI3mJktptg8rXRqzQDNXzUBotLdXYd9I0bE27
+PCyKKZO0Dcu2bsD7X7qNl5lEFNFYaBFZyPndYa8foyU0bzUqseWV+r+1xh3xFOZddQ62vJgS9gO
pT0PG2CV5QMaX3uviI+Hs+nm34teZufRypOvyh2Xu6zNNhWdZ57hizhoTT5t3XasvhnWnG5UNY1P
cuxoWze2uI1kLy6AnoE18VwO1lh7y4OhzTCoGmx9Vl+9t9rTyM+Qx2jo3F2aWd9UVt34+U1iPcko
Km/rZWy2tlmOxyUGRshA5UPGZnlvdel0rbQhHTaE6/orV+r2ezyPxt3g1sutmyXO12rW8mpDurvc
G7E/H5jmO7dZETtHf3T6U6bx9oQf2p+k6ZGY8BXzDYEdcMi8Q1RbFJoSrm0ba87WZwRDlW1HX30q
4avIavRwlJuunNR+JEe5K2d8njQdlqtqyR4HVwpi6U1cjFtHS5j8NxLPsqGWHfVoz2GcJ85gd9Ge
OVfodPY3PbeHTa/06aZiZetyNEsgG7mhh5ElCjwQ6Y1Hr3jTmxqRIhlltyr3nwz2ScOp1bwzUh9+
hAJVohN33akmVrGRese6dCk3WssY2+PHBqSD7NipHoQtCHIlEgNjDaqOXld1MRlShraZxc8Kx1Kg
HBunuNMhW0rtl0aL7XVXN6Kyds2LOk7knochw0ekwZIqrLP2kHm/RZmsAjWX5iG3WWoxkjLamq1Z
vw3lk9NJQmN21t46YjAulQk8a/T7H9I3ZhEUctCv2SjImXLXDO74XFvRDOQSq0U7L5M9sgti9Vgy
CfGGE/3iA2EwtAkLwsJ5jvl99FP/pCtXPU0jX9yYz9qz2S2PtlaMZ80t4/NYdc1JVuhzDVuoTQxa
QUpklCWy0tBTdIKk3eIuNiZDnQgoGDss6darNFWz75LZ3ySt1C4psqet2SMXGuvG2FqzE11ntddc
SsyWfdA3GZJRkU0vlTHNB2hWw3VdgcIICB/gMu7nZ40/Al04jeNjafZIeNfoXDT37qFI9TgcG9u9
RsBO7qHP/fqpshbAQa3CI+2V89ZAkrmJJ8M9DQi0Q8HJaMtUMHosZcwVnXXz2RhZZ8mF337rOZ5i
C9eXTdPG+qMVm+0xilJNZzPQI3JYSP2oa+jM4yx/UUz9AoIbhIuKRtvCJbqbGNONgSaV/8HVw6hQ
rMDcaWDgW9cbs1unpTOYWY0FibCTS7VPLOaPnVbHJEWcVxzw2bDVZoEwRAmdWySjXB8bTp9ujL/F
zjWOGA145WVx8s3C8srDkgs7YMrXXVdKtvdlmo4nDcdXmNSUpEY6jmdbt8ozHOqsCZTuP5D9as5m
3IqAlj8zPE8gdHMiQxwHZYCRqKVxqNRgvSXAEtisraArc0gKC72TqJSL5kwLwrgX5CG2mLgujKW+
ZD0tfWGD4Q4p/Ytg3r0lMW5cuZaQF0kSJ0eRx/cLQcitdJzrpCrT0HNbSmxu6cBQE4dGNQ4bWgZl
YFMfbNp5PRcKRX1Mtm2DVTS/iFhCwH1gue9WPs+PE+E0LSgt977qunwJWg3wexTZ4GCUosgwnYuW
aoR7omckpmaevrUctePsaDexnr2nxsGyRLedXWMnBus1FgfHKTG014ZDCMpdd8HfiQNaBI4TdTEn
A+zapswzuiapuDP6fLk2V/2kkuYxF2prry0Qf2yHQGMgt4HBI7dJq0e7kXzSivjtAsYpz6ASs62m
lWFqZyHZWNtmvOeFbZzdEMENUGmIjWnk4zkmlXgcHHuFRFbGwV+6e8tLr2fdSUMwd8a2M/PyasjF
eKOGNH7GGCq3gyFeu2bpgym2vZuhBBHfOkSPxuhrZbvHxlD9oeVoeiJscKCXfYJO1d+72KH1JB/2
QrlHt292fSy0s+vzf0UzB/CtxnL5Jp6behcrcZpM/4eZZTe2kefbthEEfaf4TfNjWkC60q+ytJEn
iwTgxsVAG7Stt3zrxybbeB33aeZIKsakCWLHzi8IVfQJBSRHOUCE/PZn+YNs00siR+IsojQeRNXG
O61A59RzrkmtGLqvqycHZMZEJ4n6v5Cr8S46mbhb4bgInhvrzBqUt62jkQbTwLNqhTWcal7lR4IA
zS7GlHPBJPuSWfF8QiRDjaDfcpPtdCdRRA3TnJDBcqVzrrseijzwQTXq29oYzeO8qCoPoljvyP94
xR7UzaDtyGToQQpF+wf5wfGRPJA8kCdSe5dx7VWtilfObOY+1mL36HTKPDpJ+4OUSbHzEr9lIcWv
vfucRBKcOFsLgZTEZ+F1Yt/1bmcFmhvnm0hE9l2z2NZV7A/yxrMcN4j7at4TvyvvcA1re1X6zgnS
bETizHN2TQN7ZAHufU5ofBxFquJwUh0xmzbj5A/SIrRrpXakpHnb9Us69IGWWssjpl+EbZ4nu++W
Ny/s37GJsoEXNocu74n3PLJdUhi9dfKxHnMgFv1TRhfmJhvTlADqrD4qieY2YCgdnzOtiC/LLPe2
jiAOqMYL1yjMnVU6B5vlgx0xgeao9bPcucaA7z65tyUNIBbJ+GJ5ZR9ZZS0vRrMft0NnTdtIq0DY
8uUjQC8cZ6uZIromamgDsmXJLhGGdxgLL34lkUep5x2ZdZ1ZZD87K6rEEjun0XZwW0JT2g1xxeiU
pwP65IpVkuw8sGMUIiUhdi/MZJdg8bSlCtN4Nk81xkE2l6duY8JSTZE8XNReae2artrnw3RCNSFv
59Fxb4fIKXdTqeodXc1vQhPHCCz1AnFXm+abuT+nPdmFOt2b9B7cLH5Zw85be6ovtbS68mKYcJ2Y
z70tMhCuEUEau33W8+WSyCudtJKGikbPa1ZQ24EXAxl78/OZfmw+ir3RMSGuG/pABT0+61jMS7Uh
cbJpfP8b2R10whkXMffILi2p+0Q7+PvEi7dDrt4b8Uo3C3IaKYzpkk42pu6lBU3uz3fzbN95UbuD
aIEcvdPNXZFZF9mQP+Y+q7eJP5Zbz6XiiuuzNxeS7ti1PxMSqRd738WsBM41Q5SMOGbQz1q5qeLx
o9UNtTGZsYeaqEiDFQ1HUW8DDl33aT+VR/y73+rRf7Kd02wMlyVld1BBPtwKrbwjCc/nH89mkwHd
5DuOChatNZeHTOLybizoQEkzgQPqR0s4W+neivWHXBB9zGy5WThLXEdJ/5Go6Twl/bjJ59IB1ps8
9ZaJL254haRxX/fFx9jGP6K82SotOyRVTjhtbPdtSrUy57O5Me30lqjmEC6yLC+E5sidOVL4DuNw
Mc+9v9G18mTFxi4ZCPA2yZBuYa32p4JfPC1c27v3+V1zGhhD6Zj5Lh6fExNoh9T15okdgt2YpFex
HfOyxN7uwpDn7Vw8VnUDV042T7FrnLJpM2K7DWa77G+nONvQejsSeK5PepNN12KJ1bOxPjbFCEL8
XfTmA+tKNNASPb0Q3MkehY4k3zFPw6Ftmwck1cZW70Fvl8iOJsI4VxXB9BPCQfswJ/FqPuF18lU2
1ZqPEMaPggjEazFFwVTTuf+f3J3JjqTKuqWfiCPAAIMp3ruHR99kxgRFdhhGa/Tw9Pfzfe4p7Vuq
qqsj1aBUkz3YysyI8ABr1r/Wt5byzGmfX2oNGT3t6piJMXU3zX3OY8jdYlZbHzRdXCksQKz+sv09
imjdp1CFN7XhKcc0thdGrgQ39MjhjY6Hqc2abR84P/jpzoVlXcuxD7Yy6MYHe8zDtz4MRr6Z2b6X
rZ9wKFrDnbGClpKWwWxJcfgYgIfuw9EMhym7fyhh8u/VWtQHvKPWxQKevJFrVF5NlAZvYY4DgoNL
c3ChvO765nkRhNILJoZ9yMik3XTaxR+aqFj3X2NfxEVEMTy/whXewV04NXGHDZrZ5H2dZOcmM/Vf
85ZzF2aHZdTfl7avHzTTpLjOx3Ne3VYmhMU9LfYYHsP7jMHOpfNGs1etca6cSYLYn/A9VqTRg6K+
LnL4zO0xAOu7XrsI7RFPvDiNuuiPHb7I02DCR7YAN4aufumnHmpSbeYPD2cvR+jpN9Yiki1BaqMU
J2fc7hz0yUShvo8jR/52PtRKXFXWPfeMKfbcIgNe58bjPcm+FaNk7yi7lLREmzyMdh9865Yu5XJO
UEFaXrdTVv+jyEgDhCLl5yqE3EdBuu/m+tUryveKwnI+tODP6EQvbp0/sxtuqyzzYt7TUxismI7d
wH4reM7JIni8x8WybJKpZNOFgBCvE99nE7UCDXt9Kie877Iqvtw0b1jGFmub64ADRNhnO7yk7k/C
7gfCVluSEsVmqvyDXSXnKq8LeuhZwij2YKDuN+UHeKgdkW7n3Pn+1s+Hhl2Y2BkUtneXJOSmiPxz
XocbU0R3yp04q0ViJlDSIJ2tLKqrsp7HJVC71fevBeo4C1iy7SwVxEvhYxhK5Hd8zQ57TVBc2zpY
dmPm/uzd4Z2D0cNQ2smjXNcn188ufuV9dzXe5qLi9FP67jYMk4RTiXYOyrE/vJz5ReFVnMsZ3u1M
i4U/b+v3OlrxvCplX0WQYU9k8z1w5Gx+h1m5kCAyRKy8YeFCV5Tc7f3h16CdkKd4bmZoHVERnmhW
0d/qMOyvvuyGg4TknsYkH3nim0V+AUNwD23gjRW3obw4u7pMvlnrKD7WpcP7h1HykmkikqkCnKPT
oY5rka4H5MDo1LZr8+YSkY+TshMDj+FMcskmAfFIQEKxVS3ZrUnC/yitYvL2Q5R9Y2KAKLCySsM0
cnEJSpJe94ERC6ftqnrDqfA5zF0JDa0uz6amjgpDs7sdF47GFRL7JkxdUllKkoLIPO9UDb3cyr6W
Ty5G69jOa/vEqpe9MgDVVAPZ1n20Luy6CKIGkorX3ff0mZKzsa2vKcn7p6GPqg2t9/4fTL7DOV8X
5xppyAKmS6ujnRIedH1/rWLDSxqPvjYf2Tjbx95e8xMv4/jAC+V6JJcSjnUIoVD7vTJ5cfzEEiSY
u3oXNJV5xlCqP4cusLl5tf7RVy4+NNVZz3Vk1kvIVWDjdtzp26byd6LE9BzkSbhP7cQ+hLqztn2d
FaRopU6YMK7qKXILDo4tTItodupLYXXzphNd8KNthLw4Qxed+RQzjQmYtI3XjXzRlZaUeBSi2A1m
ZRufK6/Mdk1I7Whshc3M7xjq/BSJdm+GKbzk+RzCgsR0yKlGZmusZolHFfPeQ6gasxtlaFlxBckC
aIEffA+W0r62aY8jc6Q7TJrcnPM0srZt6XQnt5pJZmV5soc5rt8CL/0yaHdPs1y+fAjZG+qqrIOJ
VEsHcCq2RSTSDWYPb5ebCsZ0L70dlR6c/GqYBQPznvJackLZZjYSXbKeIDgikawbF39/SfyDuAjf
rHol19LHYa62zTw4v/xBEpbwpmhrSX89MvkPj37TNAdVDfYpwpjwvTLDRldJsbErDK1Wygw2Rkuz
HqtO9dHGm0t1tuwuO7aWF/2s7bo5RkNr/WiGJdv3tTscglbRwdNHnvtGL1Dw4nTMSrUVsVzJkRhv
lQoyhShJI/LMZpqhoFgJ+gLbvbV1yrA9GjmPj7MzmSePIN8Hy0vxEY1+9pqqRN7bpBUPtduJ52RI
WQQKwhzPmsDzac2c4r0ywf3N2M+3MFfTui2nZHrJC48jHcl268bugfq/8TNd3uMdEB/CV851DjHv
xVl6m+/Xibbp3jXOwyy8Se48TDV3eT20cqM9WikkUYzH1J7rZw/JBk2AJoHvU02lABV1fvptYt8C
Isya8KIC7ecbnwSmg8YkUndH6qK/FEIH/zSk/t8bE/w/aAK8WWP+9wOtrc5+QH/I/m79u/2Nfwr+
nviHRxL01haPTk/2nqnUPwV/z/mHBDBBHptBl+v/Vdrxr1GW+w9GBJhfbgZRQGW35Pu/Rln2PyB4
gyeMAJHgJmTK9W8I/nzxv02ywJ/dIIwSdhb/EhmIvwAQfzPbRLghBt1LNzYOGE2sxP2WepDov3GI
/S+/Cqah4MZhQIe+Gcj+9lWMztZoYnPkBfeWuzTFKsZc7L/j5eFe+p9+Go+fB1gGNCEJrAJwx3/9
OgXHeOFOOIHyoffcuFft4mwJ2YeP4QDw4LDk0tuaPMQMMnsuWI2mJ1AZeUTZmijonLjHhPFaERMI
dlQPOfWVsYArzobcHVmbtJ3lvsqlmHZZVWfjFndehDxWsR9uZ98dTp52kuy4okweHLl6RF3S3lkG
gGhzLflWxq7B5DEgNmSKm/mFkJBINsKC7HEjeaRPSc0d4GgPo+y3MiNptQuSWfz0kKjCI7Yo5yAT
gQ5WhBUudWtARGFGwOGsDrhkTTAnn32ZoWXZ9Wy/L65LxD0MdP6GUh3Zu3Su6nsPpapAhzIUD1ma
ur6D6ZOy3E24bkB5zBPiAk6LcIrzZPTDrV7tWm74HzYKb6scz8S3YGhwnBOVvFdTP4Yb30388NDk
Yd3ssgJw1gGGblvsIrLrI6f+DPmxdyX7eFUt6allBtHfTT5VZ19e7UflNoCOV71XrddcSMd45tjW
kugNDml8Ri29xRxi6RaPJeWQNPmmlfnSTRJ9dU00v1Vh2/wZy1sIhJ2t+ExHt/jM7MH/OWaj+IPv
ya++W2w/ZkNOfqThsWJIcowUQ6bY19aQHZ3VmaBucqPQx8a1Wv0c4TwBA+gW4y1LGHbmYmtSeXHJ
YpxvPScY3M+ezaXaUgPjKn683kNXc4rZPdgRk5bdQkuijtd0iBCDbDIepzZIxmzv+Q6ZQZHq3sZs
nzrTtxBAk0NjQl5R4dsE+sFf0/+kD/5bC+//nx5IRqP/p/X57qvu/r42//XH/7k48zn/AwID5Fti
W6wet57Y/5zG2pB8QqBvFFryuwTD/j98BrcRro2rBQgAA1kScyxD/1qcBYszQ9hIECdAT6bE8d9Y
nPGH/9cV7Z8myBsn+uZA+NuKmau0mtrBKk6GpiF4Giqtt2HtmM8KEP8hW72Vw6c3W6dssoarcC2v
2GrMBAwo+7nksZ1DtGMcXvqP33mZG5fElK/jEqEleMVKlLhMSv9pXjmaWVp5J8UbTYKVdMy3Zimc
N6a7NetoJei7ELlxF5oC54IOIhhY97Pbyg+7aaezze1vi+1wvDfaBEeiMg5kDX8oi5geNWZiSR1w
qXOi1XlvaqvbF/7KSWT2Zv0zMRXq80C57JF3wP1jOzkvVmmm6jitkkqbOuqvhVWGz8zdgmhjIj1d
XVvOcqeqqXqy0ESQtYfGe4lyGi0uODp9KwafJjuuGVV352jOqQOht4PIEqO2oQY6EQCQubPFHH4s
4TRHsQoDi7i/TiApamd4KUSXvZs5MZ8eHd6XIjLdhVS+vGhvHT44fzk15/NS0aBqCEOhWab9ySj0
y81o1Qxpi5Gc5lyu6prVQ/1D5AFXxilo+4M32VGx0WUX7FHjvR2axPIwhk75zNoUHeinbfbF2rGY
aFsH5ph3ilzu3LrPVZRg7ZNpQ1YwI7jELS7neJo3oNXmdeb7J1HWZKPeBI6KUC+MfSFXNZDSRyh7
CXNQlrGTi/zTDGt5HdLCOqgkCz6rutH7SPX6FeIDFxFdWRuvKD6LyhAMSiKUtiyt7gg1OxWnfYgo
cZCVElWdvL2tEOH8Mc+eh6WQOPJ7Bweer5gpxj2xn/1gj0TKgZxU+8F7BXN7dVWV3ext+W7Ol+gR
AWnZppHyt2mFHZb64s7epIwEXkXNuDGkMPoOk2F4ZBv03jOzpI9h0M1fRLW6a1Q7w6M7DQo7grDP
fW70Xdi1px672CWoUHRNXqbvXav1TzPCgInrxkkYF5ryrqZs75dcZ9q+PY+ZZlCXdbEXYg44MVvR
eSGuugUWFP4olAb6MbRV9tCoMjukvaRGF+Xg1vrUJBtnHjw+/rS8BmhBMElUwyd4S8G7kRXBI2iH
ZL9CMDrhkbP+aKxNv3zkmdMgPXG7rnaYR6d56D9ww5voQ3V3APmdKiZ5tz7paMRtYbvWVBzY4+sN
icUJoaYA1L1m0+eSrek3eyCbr+zcfrDDyHqJSktwqRK4hArf7MTQ5B+JIwwjTUnjoMqG0D5ieRXb
uY6q55bc3tMqq/AFvob9RXE3EMTUhj5QgDbYF00RnROMcHdlWabMQZxyU9Z28HDL1g6XmZDksYzm
6bwGqCKcU9RbTaYQsbcJ7lHe5oGfceoM4KZCLTG5TxWCvK2wE/aTvLpLN10XbCmbqhfmYWxU8LRQ
NxDG2RSBJyilW27C2qsfJii2PGJd3u3Sbi5PfHXvvi8898sB0vM+aOLYUeetz0nuWDsfgXHLXHMN
YrteQQxHKj06Y05tRuq0jyaR4y5qmvmjZZL23Y7Gic/35mTUzlqeI2aM+8kb0+0oy+6SpXb4QprL
7InzRjvmb+F713Tezpr9ZWtlTGmp4h7zC/CN6TcAH9grSeXKkyjF+hrCNMJenL4ZKXfEXC9reWfG
Nb2udivxnBM636wVXwXrwLYeqIiO8aGEEQqInB/7Hv1lGUM8NoH1S8n+MSkX9WK0jxTXubX6PXVK
MVkvUGs2iavXXS4n51n2XfHbrcC8BJN3Yebn3rsci7foOWYPCKl70I7VPVUuTuqukfJQM2D6rSYz
PvpF0FzLNHWPs+Mu33QPZoiws9u8thSHgHwtVbbTIscTsTNz6+wXdyWKHwqqhTAooCk2k3E+sWGW
+aY3lToVWVth/GC/JXduKH9d1+/rLOXrUDW9dwjtajyhjCW7lboJlAHL2K9rNLenkYDsvkuteqcS
OzsyMbTuoG4sjx5soD4O1hl4PW6Tu6Ga5lesbdmlQgX76oqm2VfsWPekSdKdazpe8mlM17uKu9qz
MKMBYTSfi5HWDDer7zNRZC/YwpF+tW4fhIvEmGaSUZKsp/VP1bjjnQ6ZxkKLE83OuNhKXc8yV+Nz
HhYuCeJo4Oy+2tr5KrosOlUNvH63Gb3vaimiNy4m3TkteNB2Ds/lq8rz6VEZ1Z26kKu2KQbrwMpr
7+kEtu+bIAcdVA/THJvSZuwyJ116cWoQR2OO9jw0/gITnIJmk87tPmrD7IP2vWg3mta8QHf1f3qD
wjThRJlLpXDubkmErww20q66E+voXW1Trr9Hr5Oo7TKq70tDXe0QMCS3KYT6Xs/0CmFcACNRINgw
oUQ0xvHvfeOPlHUcVZpWmIEE8kNtz94xzxX+casmgrDUTBaSci3OveczoHJu7p9i2Ok1BWwzN+rR
wZz8G/gYil/SSk7Y5KKRulmkzGaC0hjGOirzZzuso8vk+3zHelhPFIq2jw6C7Dm8gUiE1RYvWL3F
NfBq74yBTuJ7X0xDMZKuD3nUL1zphHIODWHbbENVrf9s10P4oxvb5VlQG4mbWg8gKAz1LU+pp7AM
NFmo3nVl3LMj6vbLHpP1INHrCGIjGpKVWGjRlJWbMm9vW6G3tJu7Z0tZ5l4b6V/wbcF0LZNsR/JC
8Ll0Qfso9WJGzC518uBXvTrrru1/wFZfT8XAIWYJyuJ35SH32b22PtJu8jAXeck9sJ52u/pR9qwy
N/8TRINm6j8nOfag1hrOg3vK2wybwy8AV9v0suKyAX1qFnS4bIzQw9ck2DjKs97TUsufyjjsNi0p
4K+WTsKdpD5m1yV1eeIW6zws0rbOfZ8HT3NmedMmZ4R58tDs74yXBEdVWAzUh2UVTOyJ5CFhmuhU
cHrb8zI291agxoNMiZ+PuQhPVuuqH9itMKExoOvQ1Ev70uBR+67Y39IYW5h4V6pLD3QYUwKWLum1
KGRylIXHqjp34jo7UXciUk1FkJdKTRMSA4iNy2SGBydoeH9939rSoYKmWyJnvw5JZc5cvMI70Trz
c0Prwa5hM94m/MovPmUoD6Jb5ie2tuq0sOM8KS9kbU3sUC5bVa5k13PSap2/5suBxpvp0LShRCue
9HsZFYxY+pqHemqs7jy5oZXt5oK4Ulz5eHaTxuvNFq8+FVlAAjg5d58kIFAK1jw9zwPnNagATJum
rg5PXuZYr0szyE+FhPS61n3/0hlRHAXOmp/enHFM9ApmHou2eMUL8UXEBVsDDkZcONNubZiL5TRu
bS0jwC1xPcWS2HfT0U4cYBgylUHcSyZZfWQxjqtt90QMakJEXJjOAyUajw6f/87L5nyXlyjsm1nZ
+hdI9fEpp1P6+1KWBB1cL7zaRLQZGq15gu/ODh8sq3e2Xp54j/BabsgSnY11rOqmBd3vhslL7irW
nLVq0BV5HA7p4t0syqv0UVQtZhY3g748eDIHC1qNbbbPUsfeZc3I0bo3Q3JSWk33ClPpYzOOXLxx
NGzngDFdlGrJxdoDQ8B/CVOlXK3uR8kE2Ngcx5i1ChG7DiXzW+KVPDaVVR1TPI13GHOTDBFCRBRC
5emuW7LsG/F9tRfDEjwmzpJsZ+78kMOGbNwEc53vKFavnE0pxPI++rm8WBFLROwDAz5XA368ADfn
rgKMccG3WOzwI7HaFyNjtAZmyjuRIcaLObmEKujZT3rOqNZO5Y7zVEaT/xAOLd6UuoQOCeb6CZ8k
068ma6xnB5fhGTqLuhRF6H/2M4Qxb800wLNAXwt+N/vO8bLTULp6r5Owfsh4RE91ZfMvZGtWH0fp
86YzKNhNGVrfLbI2//LzINnxlHdTjJkWL9swABcqOqYYVk+Opl1vpRNecC1VMG2s1Z9/+G2TAHJw
+9cmsY/QIsbHsfflvbU6DDTDhN7RNPexqQ45i31mlfnZnhh0iJKbM89DbTFOKVfgHnr6NYcZiRh8
Lk8iycl8aC/6TQK5O/TDELzP9D7ciXxmDh221c/QnvPnxCvXB3tI+X3TnXkXYEvcBf5aVEynimRf
Mq1+K6y0/z2mdfrEPhAd6JXtrjNeyx+eb3ln3gr/D9JMzjVark/GCc3PYrbl++RrR24pUEpwrRKV
fI86q2WcNuFCkNpnUtHDQImF5iMuJr+6HzE0p3EKZ+hidV31EOYjt5vJ4v2zKHjY0Iea7oFmQIGI
JsB+btYGPxkKVN99FMQdH76/Gzs32EDZtK6L04/3GlzIu4QRG+PLc53Y8eqAaKBrcwUbeAFtxlFg
JG5HBe6qjyakcp7g7OxeTDTKbS8tZjKNH97SOvX6ZrGB5kiU+XQkrah+heC8phviI8PzoaMPyROJ
XcCimrmo+/LNSrrpNERJ9JbUUC47h9DQxqn1BGAkXAJslKPi2tf7wx+urTPQikIMD3TSVb/4s20c
Fs1axLbskksi6W2NnbS+zdD8243RfyRMhj80dLqA4E/GCTCcy/5dlNyt0sHS7WWeVQdGcpkvCk4c
i0yjGcu1AkePZdLpuSgHaMKtbWECrCTSQgoQYit65d47pLivbs7durYt+WeBVXhN82o+wwMNLzgO
8nOj1nLLbWh6BMEhv0wamq3wMIE0YXtxA+3tbLMY1s1AbuTMKkvBWFef68YbH/qsNMfBDcyXy0hq
X3Igw+AQsdrnFaS3tfY/+dpMVlW1UFaEUeEtqlNzDXCQXger5hw3286+Q894wOzL0C1vI+9hEUO6
WVpLEvKwnTcmku1hLnWwm8Ohewm0Zd9FiZo/eo+CoA00t+g6uW11diV5NJRosLZ5XFi6wC7gxIU+
+VxsY7+deY+CLv9ccrGWOKLWdN9irHtNqBg92Sn8pnAqUcD9yIpbHLW4KOr8XeDdxf6MDtynUgGZ
SZtNIMmeTKFffk6er8A2+yweVteUl8ApcRsmHKfKpSju8rDSD+V0e7aiNfIv9liumEEi+TWDAxo3
Q7NEC8tOmoOdGsUBlsewj7JIvHP1R9rNMIfO9vw6Ldb6ElYGB3I/dPtqrMy1yoWKA38a9m0LUIYE
mWxOI8PiXZomuFbYvzZYObN7+DvE6UCMpj9C3X6XvqFLygPC9F1R1R1nxrK/uUVHmLbqfQyc4TxQ
cyWrb0OXvNTD7RxE0+O1zLAb4MRw2b3Xqj7yshGRtaDJ55ugX0C+pIzwfkiZv3WMsXcWwGi174PB
eiKLb13rugOFJpzut7Yq75diqsiGN3YtRU92sreradktDX0Lth3iqWhWKkmbZY3LKjrPTqcOa13S
mY5/jJ/bIxF5KYOlOs6s6cdlCSwcAtXkkSfGlpGvsHwXtw4+29XBopfPeJAVMMBybMtDbXEnSIHy
3PcmKA5aD8O1Qx67HyNDtayYbEWijXsxwoQB15OVgDBhTJrmsSMybm5rU8eKHTjn0Rc1cN9ClS+9
yNPvKq97OKi4uXgjqmccKtEvIlKBZuQPeCpw1QhWq1HZD5nlYr6R20L+vnE5FiSjfBBl7R7ykgsm
W6nZ2Y3zkRLGiBOvKn6E7nR0KY7iQwDYh3d7gd8Tt8oWdw0ZKiYjFed+nafrBEaKZY75cR5iw5LF
tHNnYX4NqsRuMKTTVHI9g6FAnEHq4zp3KQYUfCV78ixg6rhNRkeYlek3bVvzc2a6FdUtg6G6STDO
nrRAaWtzPYNqrMN242nOjjs5ODAzUUjYadu0/Sb5XBzkrKHY2gmEKhRAUQZx2GSwxQVY8/K8zqXz
p4GA9jHZCXxcTThtR62I1cdtlnS/MU6SGuW6aq7TXISP1JpAoc2tbLhEDcVW35AGl0cVUDTVLho7
n+XkuFMN8i3f4KzEvXZMNxLOzewLLQ9EnDOsXPHK+sr5xSTj44I3+L5vR+dVcKHddxRnwdrRGBml
JTGx5+W54QC5n1Li8XHDnnLfGFUdosyz/vKugmkHhFe4uCNrXG7IzWtMgeiCj6yX2aEyic+mNQn9
WsxVsm4DFDcMpQHWTS6e7p2bOoW1zcIU7u+aT0/56M6bIZi6X1XJBWrR4epCoyIDG4asgmPlBK/T
zUZgWtJvox+x0Y+JYgLGRPQuQIHKASCPw+uEmQIgbKvuyykqvkZCSXw0OZybaCnXp8bxxqdZGWiD
EzzlTegy8tJjlw0bg5nvqU9XXPKQ+NYtgV4p4ijDj6UjbRPuHbr17IcrDh5cfq+d5fNAlOkIjdcH
a1Zvy4pwgUh4NlJmfS8AL/p9C2ZVxXh2rT/k6qMHm36KP7he0n3h2v0vEuc2+XwLeNEy8Kbz7aDM
2E1IXGcQpwkc9x4Ktg2pDATJZzir5rHsAyDh5WD9mtB3d51Na92N8Taz6E/Fs1pB668YJH7ndaK+
i7pUx1pA+tNCJVfB7+i7QbrEgoQFJc6sBG+EMy3hBfg46iHs48fBc1KHR7sU57VQw7uWvTjwOxi3
iSpxjmbzRMmu4MqpUbE5h/cVgijtn7etsPGPQjGQZJNYfnDpQ45RTVE+JoGb/yxE5bEYBMv6uQrJ
5TahzSKGTOrtvWEkIDDlMx4TBJQ0c6aH1JfFLvVQZXKR/Wnmcr8G/etwF1qbocbkuQQHMTrn1OKC
U+pPt8+yX7eOntOQJuFVB0mKLmBzF8kHUwronoS+NRfcTVpI/UGwDXYcjkh2BOwYULcNwMV30wZk
hSW+3LfOHedzlEmMVDOsiUOJx8f7KzR2WlLDR+G0c/C9HfmMOfIW9gNbJfZEoLHRHcc09TPMEDPJ
fXSAjlM9neaobe8GJ1QnbnBEtFEwh4XfraFfUfMvbLwAAqAvRRttMNx6AmfbXDS7cunDi5UCr2eR
Tvt947nFN6387LOV6foiqRF7GZYEBSsJac4xARzdvm72y2CL86Ax8cR2NPcc9LGzcroJgLyrWZHm
D+TwamsPr8halJeuTRCIhtYpYomr6uyGbf/ergA1Kr/vd0njokFBVcceVaaPedJYwHixXEVZHv3S
TtHciwyIJse5+jSlntiXrSN2GSiDM8JBfV9D7XzH6R8B2Pb66Oh3QbOR1Vi8w+er3iDZ2A/0grMj
VnAu9wHofpT2wXK+QoDmR09ERDxASn5bfK4pvau7HXMd/HFF5agqdlTgPqhRvwTsClsIQt1L2ejh
nivBtJ3Sgdog/Jz3/lT6XIQ0gOTVXa4Vt5OvAqbwDjc/xdFuq709A53yPAamfuJEbB8nBfExCDNu
sJ2snXhNzPrc2CQTNorYTMmQ1ku3i98QYDBQne5T4U9qu1r2OG3DqKu+OC+UrJ2TxcJXOEBGC7ta
/WMYQMNZWxxZFvXyzjFVdUDoC7+i2Qia4N8XKac75osMK6yO4oKN50OG/dZVwDW2LfEmcsRcwjW2
RBbcU8P6ykmvEYRncOWyiVOnPO57R+Fgb7VwvrLFGt6ZPbdbMUtxgfJW0yFdD3u3SFod90NpOJ1n
piB2540cL6QIOzRVpWW470OrwG2Ei5ZbbldOm9X1OQapJLWGrT3P+UsEJF9uPCjC/Jx1taAldlby
ReUjs21Q7ti+cAxi5NJL0HKKaVl7paXT+xobAxMjpNB5V+Xe1NMn0tU0LIIzecXSkDgbTFDRzz5Z
RpvVJsjVpR272j/m/kg2SFQsYNSuuwNdjFGN9D0Ht8lZgsH9Y9SiWXdFZ6r5yBw1OdRFHqWXZWwT
/1vUKxblZg2jFwGgZTniUydaoZW11gBMtIlofcrW3FYx+k8L/YHHz9pVOix/561SxNGsoQaIWxbT
Ty+YC/8Y2Cnut6nQ82/sVm2xHaK+a2CTtBPkrCysM+ayLd+1qh35c7atqdyrGakdm2xYig02ymmX
W/S9bFc1yWfLGuxDGXKq3fWSuMGh8aRXxW2Yts6hZsjAZE0EoNqh4R75eBld2gzSgMo16WlWVqL3
Bn/C3Woy9XPqlw5q7zS6pyow7bmFmPDEnQkNPYCRsuGYXn+AqtQwlkss2G1T6F9rO9QHuBHtY7gm
fMTpeuSMAKR/gbZKECgR/QmLvdmjSbCdhUzzsLDgbb8XjVd88+xVY5AOxVRuh95i7lMkKWmbLiwb
4KrM0da9VUZkCiLYN/iCsJVnkGRYouYATa3rOn03iaAbgUFwFKpUpZ+51xsIK21wqto8kXsvcSX4
GU98IVQIuDhAp4XhW0jpVr5IWw8fa7+03B4ChHAzW+PZa/LoD5ZsLs3pnEHXNR14yBCjZ4nK95Ei
T7Ai5GHxB9ds+b1XjoQeqwf+LxhCQYoj6gzLinGvdh1yfy5qDfyiFlDmRV6wUSJVuBeI9eKZUbF8
uc2/HifkTlw+RW+RHVnmj7DMvPsZTAcvXlo9Ib/p80Q68ABGejhn1KIdseI1zN+c+W1Bjr1b5AL2
KMd7qWRl770A1WNOc05d4I+416Ru8RCl1bKNulXMMYcb6hKMv0QvS4DdXWQGQaYaHabynO5Fq0kN
O2LjydR6iKxcHKFzT+9cd2/9I+TJTkHfkXgxfv8WBqLh7peb/oRG5Owj1ALc5krY+d64ETxVy57Z
WO1i2DPpmnbzf3B3LcttHFf0V2ZnuyqKMIP3xlUgCJEUCQomQLrijaoBtIA2BzPQPEiBrlRlk4/I
OisvsssyO/5JviSnZ9AU7mBEUOgbUZZTcVmidLunH7fv49xz74AVvgYz3OXbu/oqPATaenHu37be
XgJfjnAPJoREAjhPb870K1o7UIDPHya15dsTsP3W+t7SRfOQxTUwP4gWJIN58qG6Omx+AJynXWnF
bxZvb2EuurO49dp9PwebD6hofNQrLj4Eyzdp60Ot3vPcAGS7TRQ+r5vofhaK5gkUh/8Huo71FDXH
V6/YX+uhqZT+6SAEwcYI0cRCE64n/SEDVykXtCY3RFD6sZ5cqBsp4HGyKWX9wB6T4IMCIkmnEF1t
A2KjOf+qzUr2D/CPeD1m6x9D7/+5gha1jSpAi9k/+YAbS/SpRSB9yj71hx5WCt6+P80WUsl4o5/Z
zj9glnFbwAY/ZAOmLbqEVfF/3XO+WUFbJvIX9TrnQ8lsM/Wvf5xstkLL+DI2fpj9Gs3FsnHXf329
KttTeViL7R/Rtm2f//ONr2zBTGtV0caz6uETPc0a9w1+pdestLwv/F05pyXZHHN8jpWMRDSZr3It
sN6OvCfeAQhm7sBSlB+bjKgU1+fjIdrqtvcAfX5MajeM0XvvQk0I80mdQXLPd4bCvxHTMDLT1JPW
RLa2kz5KRSJh7ZM5617wtoKPw2CaRoLiDivAENoKPscCRwIABiMqa4KIo2cteSACsaBi2zvFlumW
L6NWkKiDXmlV/hh3rhOlY7q29hvWwZuAg5CRDx+IaJxOyQg79y5XH4/d6U4wS5VPb4cmD7Y9xHq2
uM70dmj6r4dXbj8dNJpL50DMcYyJaI9hKbpitRCBcxL74Hom0muoZrCdeLdwOuoMmuIwXKigoI4b
Vfu5GrmBcyGXKWpLJ0amVkUNhuNxFMlA0MPcds0gpbbnk14oKPup9NGTl7x9ml/WdvuOBRp/GTGZ
QtaMdbZSX+McF/YvK3mxldsXUYKT8T4l6+DWwfptLToMklhGkUiMrGw16gyHYoBuwkmoDYxwU7ZX
YbjcOSUh8JVJTuV+Lm8UueNAlZtB9z9/jxIf2mo+pHTUVEyzx2AUjsWMrpLmH7fd3FGK7izZAF2c
yzAuU4aovrIfKF+oKxVMMOVswASKPdcKKpB0Z3RphO2XIdOWqHjuXCFpp0qVPPoY2Q9zOXx0BIaD
fBAGQkXkXnscdjI62IiJoEeqyaDihoJaRZ6mG7TdzaHmFwVdTYJwQkoPi2Yytxaf8ZfChEnm97/7
crEyIrWqQ+WW+aWFotAf0BcYQVLudrSLZdND+SvgfP8qErhnP5hZ648AOdluV+X5LH/QwaJqtdVG
Rx+0zUUACM+L8XszZ3gd94B9+3Gv/3BhE3TiQIk9CoNrroc28I1q5Ut/5Z7hBYQ+oUWJK6K7TX/c
iv1s+4s0jqlUFEbbix3d/ye6ViuqMqs71cQznv6afZjpkZuRE0x/3CzqzK9vVtnXZ9FRcg172qZB
3NT85qOepj+TEd1ehpcA/mtIvVcG6+QgBFYUsRJz9jILl0OuDBRR9x7DrUFdGqiV1eZcdbHsx/3d
7zJ252JqpOjv1yzctjKNN+mE7xxt73UR7ycWh+Zdth3kUC7CCdwTNXnwXj89HsMJ7IKzPQKniZl5
tlgMh6WLckT00NoUy2GhdrG+kfCdzrsInme5h8/hzHXFUjpXMpoSvYv0h/0Gf4qMw9LB6oGLMzHT
07vIYYn13iP+HELv+c5RCs+G6JQGwzEBaVsSUbFNhqvaS+YqXFJ1zeEO6PjdkViMqeQWQ4TmSIzp
JWwxnLWjeeEZaDFs2fZBQKTbHLz9fYru/b8T6Uy/O7kJCw6i6zLM+lQGK3J6XY5AwJkaF60C1DDa
L8aZjMNkTh4Xt8ZwyjDfwipwRCf6iIXORIy8j/nyzOTQ7Uxtn8O+WKGojChhVzcXsJfri1tl5GTT
5Qhp94VfEMpwi/t4SCc0qOhqHhD7NUh1WIlGIMAkwiVZBFRNosSNQXR4p/VvMTbcYLAZzxVMfDPD
7EhwPBmZ1MJCcER5cjX8AmjFWKRk1hwJg4v739MA7U6oYIZFvoBnQjMnXoXBjB3K1WQufV8SixNV
6uYD9n+YUF+TzNcGp5GmT4dXYbiDQxnImfCJXJ4InU5yOGcyDIjy9DRRm63iGIZAJNAj7Wn6IWu5
SBCTEwcsjr3UUUi9NFR/2Asd3v8zdACzu/89C/8Povt/BRNFE3delWGtwS+himElzdBnu9YjEdwV
FbSnm7zaCr6cbV3wGsOTgjgByjWF80rExCzyanX7OQN2pAo2vccCDEIcRmcyzQwztcHxwP6y5YN4
HJnzX9RiLMa6QVx+CvL5Mpy2XIcOt+53k0FrHKjIGcGYI0q0XmWQ3BmvJNk7kDai5zL41EAEhaZq
qN3deWHKIpE0ZNlbRyE30JsmIEmQc0/6+cbGIQXRtk47fIWB2CABbhDxMeLN1b/mfFCj2gJRH7r6
1QEXRr9f0DF8ixuDQGIWkxuKRUg2h8OgOZDRoogfY3hWhqGPQGVpRr3KIL4bahjC96cSiNZg9kMZ
IIHDAT8PkeuVUYCcLGJ1eCVLUGB1BqsH3UauS2UzmNnoWkd1LYdMOQXKOJFTZ4hcu4x1JD1jGAVG
g9qvgGlaWz6vgAqbzJ0BmhVuy2dY/bX87C3Vmw07ywHEMteGzlkR9tdiMIyASFuYhdHGABSX9TId
SxFN16co+4b+BK2dhW9+j3hwLpLK1iOeop58DEPMSNJf4nIY5915pOIEYM7159ABGGZ+Lm+drvDl
NCzGUpoMB/ZcFRB2HKH3KxEgZ5CSpeAAzZwLZAqJVI47qxf4Fwl8fTClshlct4FKJgA7lT4uwEuY
8faPTAzEEuhq/QklMXlN+mvryw2wMHTNNWO5rVQ8UvFc+H7ZSwLWePsBcnjesQQjnfiT04mB0osR
y8qUzUjfWCQOp8LppsGc2CmAsdgPPgrR7JWumsdhSoyQbaazrXLMNr0RPtliME3bL8LP2F6VQzFf
pUlKsQgeR6R9y8j0OELiXV8tlxrGay6tWQr9ZIAuu6JZmUDC3XbRKgC9h82P97/Dl4HasE/6oOWP
nDdp4q9gL5ZdEAyKkXUP5hbaMsCh2J2FfT4XFO0bmvp/rSZcHlACexXX2vHZ/Bq97EDvbP4W8aYf
+RFj/aCurPsmPW0gVIG1oIaybiVv+wDAXXkHPoMSo6lRR1oW5xpk9y5YLav13Vnwss3/MvtedatI
tZBYzfpAPhI12aqHfeTPPhfULZrpHaZKm+NpPAh9dUOPk8fw2BxE4o5G/zgi/Dr2Js1Z1+qfI//e
1eGGQqS5zvCM9yYoHaLVpw2GlV17nLAuCzgSjrjtK4F2cNqHLQlWNBmswKN0VZi1i+fHWnkNkTRH
HSo5Gm6LQfAgL5tdmSlmXiqHEz+QRceJw26J0BJMkMmCqsjMfX976AoJ0bsUFrQRpZcBGHrzy09J
fr5noAbywC9t1uDRMBwKxuAx79BjIGaUnkYoDjFrmZ0whrPQXS0jiiLhsMWPxJ1A3A79XMl8Ocrp
TlBSQoRyZK9P4khIkoRyXYbFxVzfk7l6DLrmdRgVUu0ux0t8mt6i0JTMlsObPJNjERSwKByp6jco
mCaTbTDETH4CwU1EpHIETYcinSqnE4mC8eBxxEeHIDWj+pajIH3t2eo5O72F0nF4Etr1dC8pW1fi
ZxknqKgPro2o7LngQID/RS5ocZvXYLh456GDQ/dd7BQjjnUOvQaWOIS2hul4iiAXknHkKqJ3Ioda
BiBlXGayISICfcdRBt8Zp04/jcmJXEtncD5/u+gNexdXvcO/Ovrw6ETK1vlvopq2hjyt67U8FPLV
0H/PnK+vz/7AZOvobYioWsVton9iA8aoMQa+nWpDkFAxfNfX52x34aNQPCTHy4ZSdIke5zSp0WbI
afTlhwK/gcvhaOYR+wE4oSKZ5wQ1wheEaubaZWp9N8Yjt4sfM4FJvJVI15xwts/RQ3lSjoUwArPZ
Z/xbnx4Bb+OTSEK6SPGPx7JguRiuoV3yn89N8nTBha1e+vrub+fdDEU2WU5pc7cZrlrnToKESP1K
d5oh/9aJYNlQg4/BT4ERNvPBXxPPN9fBY1iIPuI4C2pTexwTnqdIBG5OlgNXe4ByVgoarDLMFVWa
43BK94wDVTuMlAaOXBNbi6OACYYHjR9zwHTBWTdzTvW/hp2LzY1D73Lzy0/ZZ7tfhpMAKIsiLsjl
iHtDMt06lwOF/1os6fFFZ3H7VThdRbPVnU6RG1lZlIgjg52h1LB/hXpPlyOPnQOMS2QzHIxTBKKu
59tLwnCvyzs/W1YC9zUTztYV4Ugz9HXFezEhyAGUR93cVN3Q+IDLwdQGwWJVwPq5HJXR53JJy3bc
JgNgUecAJrIcGcPBUTIQ11umittmgJINkC0DdGKL/Iol4wIohFhCbWxqJI+D5nE0F6roJXkctsVI
/Kq2VxrVA+YT9n+mRkKhhM7IyTwLDgtDc6dps7Co5jwONo7Lu7EsWQ4OYsorJROk48h6cKi6Nwig
hTcOOjNF6dJ56fRAgxAmaQlmwa2zkO+tBzwFWCqeo6TlpWP+U5UN2qxxFPwMlwjL+quyeB4orDhs
n76aTn3p9ERMg5FZ0myXt7rbaFuv2nCu0NULsc+XzsN/5mnlzYOBghgEyHaG8naPmr0qAhsUKf+/
f/tHfC1WAvR/K0RyMINjUDmAGLNsUREDaFQ50qQjBXqVF6AJoLXxTa/drnKwTqEu9Vpcm+MevzxU
IlzBX1LOT6DrEaQEr92sN70mg6N3GF5PQyzgSFzDjVSU67mtcW8cAexTkQIPThIGAAZUGk0exOwL
X72YzJVAa8108/Ctx2BIkQ/haZdIZjFHlwmQuSXCdz5czxdYQokA2J2+wciSj6wn9RsZDk8HXi4q
wze3eOfe7laIHQ0VpHN1GTwvNAKYqZQ+7gxJuIMwxsJmceZjGd3JWXhTiFZwsNFi8qIAi+CgnDlI
/Zmu8trcwd10gLu38FDqIBtRixwJz5MIy0DzEBxcHb0YGG26CBwVMd07qXX35tpycHW8UlvJGA7s
+CsRhbLMzOCAo+W0q5sr0WK40UdqDEhxASHB4YAegX07iCUBpO3uDrH7Whyh7lQEVCzHOiBBNyEO
bZtBDXejEGVu5PiiRt3s4f4+53EKDzwii+BysJ+cINZRUA4uR7HwSSJ8OluXYRVey6hwwFyO9MZr
uC2guaJgE5fjBToTSQFu7XIkDc5UMk+LponLwbA59MMbRKjoAeZg1TxT0Osgq4a7VIA/cuQlztIP
EvmZNKJmOUd4ox/6U6yJucJZLJ6jkhuRXFGkFGO4InCMEzpZjijFudTV7VpTIEmep+izheBAoSMp
cUthzADRmFH215goAi8qNg5o1ACF/mmBL8rlwHVcIGJRsKc8DlZHfaOLyWYgAewXGE5wxnYQkFCE
x+F1DJcFjDTawjFMGIWWY1S+G0lZ5NZjCL0Pb8FyQAPCHBDh4a1KgEAoHmOP48m7vNYwdGL+gEXe
rMz+t24N7jlFwmAaUreRI6l9pWmZce66KiHWhcfCSInONJoMLqIHmsOrGQJIQh9Vj6PSHwFWmTFq
0HSEixo+hkBFni1GLrOE/ADkSwyP1WkYhzdktVHXW2vs5nTa7TXc/13fmzLXDB1D0Re03QaPVAuY
32pt93DPF1qrtis4f08Jrel6QbzMO6obwwlwazv+zGSze+hzVUBm7OJGH2lN3dzWH+tPfiJs74Go
pWAebfMdfKbcQnI7g9kV8iqfJ7GXRiElMswjrFZC89vcKYFFZrheK9lZ8LFYp5wXZVvJzTElJXPO
C3+tZL/RN4Hq5DKWMKsxBqhEmRWjZGUtfQujpKDYX13IGSgzYG8/CZSKMyMKB7GsPYz9QAdwMNAa
YZjROZELWtJzx364Pni4l0gsLuhWlUHuGQYTs3kkx+SrSggU7Ad6gBCDO6bUsyrriLxr2D1fqbK/
tsF0uGZ3mPggjfrxfwAAAP//</cx:binary>
              </cx:geoCache>
            </cx:geography>
          </cx:layoutPr>
          <cx:valueColors>
            <cx:minColor>
              <a:schemeClr val="bg2"/>
            </cx:minColor>
            <cx:maxColor>
              <a:schemeClr val="accent5"/>
            </cx:maxColor>
          </cx:valueColors>
        </cx:series>
      </cx:plotAreaRegion>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Amerika</cx:pt>
        </cx:lvl>
      </cx:strDim>
      <cx:numDim type="colorVal">
        <cx:f>Sheet1!$B$2:$B$13</cx:f>
        <cx:lvl ptCount="12" formatCode="General">
          <cx:pt idx="0">3</cx:pt>
        </cx:lvl>
      </cx:numDim>
    </cx:data>
  </cx:chartData>
  <cx:chart>
    <cx:plotArea>
      <cx:plotAreaRegion>
        <cx:series layoutId="regionMap" uniqueId="{0A91983C-2B0E-AA43-9E05-ABAA5B3E87D6}">
          <cx:tx>
            <cx:txData>
              <cx:f>Sheet1!$B$1</cx:f>
              <cx:v>Series1</cx:v>
            </cx:txData>
          </cx:tx>
          <cx:dataPt idx="0"/>
          <cx:dataId val="0"/>
          <cx:layoutPr>
            <cx:regionLabelLayout val="none"/>
            <cx:geography viewedRegionType="world" cultureLanguage="en-GB" cultureRegion="CH" attribution="Powered by Bing">
              <cx:geoCache provider="{E9337A44-BEBE-4D9F-B70C-5C5E7DAFC167}">
                <cx:binary>7Hpdc9w4suVfcfh56SZBgAQmZiZiQVaVSt+yZEv2C0OWZQIkCIAgSAL89Tfltnvc7p6+d/ZpN2IV
DltlFAgwgcw852T+/Sn87Uk9P7pXYVB6+ttT+Mdr4b392y+/TE/ieXic3gzyyZnJfPFvnszwi/ny
RT49//LZPa5St7+gNMO/PIlH55/D63/+HZ7WPptz8/TopdE387OLb5+nWfnpL8b+dOjVk5m1f5ne
wpP+8fp/D89O9o+vXz1rL328i/b5H69/953Xr375+Ul/WPWVgo35+TPMzdkbkuakxHmZfv3JX79S
RrffhhPG3qQZzYucYfb1B39f+/JxgPnvtPTPn1/d+kf/PH0f+rNtfd3U4+fP7nmaXn379w/Tf/cm
fxiVk6l+NUdlXvb+7vbry/7ye3P/8+8//Qe8/k//88OJ/NXYb3arH/3j7qvBf5j516Pfz+CnqX91
br8e6fEzHErKivKHg3x5yLeZv1r9Vmr/6uLx5b7p70b/YeLz4+T/8Topcjg7gkmZkTxHaZ6h16/W
5+9DWV4WjGWozFiJiuL1K22cF/94ndE3aZFTkuIU0a/TXr+azPx9KCUMpTiDBxeI/HbXr42KrdG/
2eTb51d6Hq4NbHaC55LXr+yvX3vZKiG0ICVcKQx3r2BlRmEL9unxLfjTy7f/lzdGdLHBeb0OreIu
KxbOyPieSI6Nfe/bpOeN0XezjmttuxZXvZKqKtOw7GW2HIu8XXmcxVD/YMk/2VcOlv55XzQrSgoe
wRD89tO+VjWGVJMlr22/rtxPiz4hLj2bVfwkRpvsUtV8TLzPuFDbtbXuutflzLEy7+OWxmOpDqUi
Se0sfZdlLuWrXfmk2gvWbuq8bFXK87khXA/0etuaqS7XUu1Iv4yVc3m3r9seq4rRzfKyx6aagjig
KfKC9gNP7BZ3GKdndhPq1xf/dve/vfmvJ/RkbHSyFd8C0m8f/3lln/Wtd8/P/uLRfnWbf429hLV/
fbpanp2f3TNcQzu92s/689dg9/Ocl9V/mwSLf9vNy43+3Yc/uNe/caBf4+i/GfyfeRcqwQ9+C5J/
8C1u9KN0zz+61dcZ352KvskYoWWZlgR++Z1T0TcYpYxkFOeoyMCx/uVU6A18M4MYi2gBFx9BmP3u
VOhNinBZshwcschh8n/iVTn96fYWRQ7uRBnCOXtZLPu9V5mIujTSIavt4LN7UShTBY/DxLfObV3V
BzruGNkq5tT4nqEyvXUYN8dJFvSMsNFynG4PzYrnyo09nas0m5onM6WZ4LPY1mG3qmzgK8nFflqS
tVrkNu82nfonjPri3Ty3VvHVBfahV5petAMunhPZdoo3Ix2PIaDO8NDT4mKNRbGPdIngxYPYg2HQ
yFezNh/KKdt+jf2/hv4/8eo/MwslEGcYBBpMMRzNj8HGqXbLSIOyelrGZifL3NRKL3ZHpnysQ6vN
cdoatxsSMhx+zDr/M7e6+A4efnaPH73jn//vulRG/9KlLuXTo3ts599wy0sC+Drnm1NR9KbM85KU
acZSjFgBx/MtU9HyTUFLhNMiTQkl7OXCf89UBDwnpxljKMdpSkuY9d2p0jcvDpozSDOQrAr8H6Wq
nzMVIQVlkBQZg/VRUb5kjB8yValSxLAap73T28inkZDbEm9+nze6P/8h1vzJPf05+cBSLCU4wwUu
KCLpz+5b5JZ0krn9WprjOPibzvYHQdEdds2ZL5OT/3Q5MHmGMCpwyhgFM/3uzXqb0rhK4vbFnN/h
hu7ybFNcZuCuOqqLrVPt/q9X/KMtYUU44bRA4IsF/WnFxU3ExRlWFJioap3GXVjGXaM043+9EEph
7z/iCwLXCdGyKDK4CfA3hNwfT41Y4zpNo9uPbTOd5K7vdzLzecsX28ZTk4n+jJSTvyOxs3utl6OI
6y086eOC7cMQi4M2xYR4ubKNx8JdpbixuwI1R03G/i2Zh/Hsr3ec/WHHRVFAAinhOMoSLPRTkOpQ
ijLFWrXvEn9RmPE8DtN12bJ4PpSBLyJd6oXkmA9LpnfbOq27/2YDL9DmdyZ72QBDCJwNgxOm4NU/
miy0YkZG0X7fZa7rKx1Mf2Zwg/Ys+FqWieaCtUeWJRWdk2obynPUsNPQksc0Xc9MG5LKp9sTMtn6
35zmy6v/tLOSUUhHJCtLcOufXFBS0QlSDsO+QT2BhNMUpuVtTqajn3VaFcZuuyG3ruErIiuuB4vz
67+2DuTpnzYBgShHCGIKoQCoMfrJPN1WGiwlk/thndsvSRfJxy1GIio2lOkxQZsyXLitv9ZSDR+S
xt0167bVTaJbzTVal91iN7AbouQtTLOnKdnSPaYM7/NyuZubuanmpZUVBQ+pmTV3ZjPHSNr+ITR7
tOT0Dk+NSHZtsWK5CwNa1oNKuhLtuthJuzMs2eZzZMYM7xq8pJ8K68vlbZur7BPVqrvUjRkVz2LC
PrhR+vsJfu4T06Sf4mZWezltbitrnZcbJOk4hutOywFxy5q4n2zHDsvshgjrT1OdmVSfkWHQl+Ua
B8eFmZZnueWz4GsxN2NVTq5/nBLfvHe9jkcIQ32+G0PYDtqruO/1mBxSWZpwP80x6w6xSWNxSoqF
HQLu+mNZuHzlpS30JZ0Gs1v6xD4PsNhdTlRRcE2pOhdjNnHbp/4LiqEbeZ/R5lJN3tzHdnLntgc2
w7GNI+EqjuDPctkWc1CzUee5K/0XgdZ4UiSG3WvWNJKXIRkedFk0l3pj60VWelItmUJH5WU/AgLH
S61t3pHK99T3lSOMnAqA2gNfsIknWjUZ2k9yWRJOhpmESrGxSflYsPUgUFjmw7QC1tnR1i4VYMbi
nG1Tr3in0PTJSpFctTOx8SistnHXtSUcJp3KFO9cKLatavJO+D3YcjX1gNPOnw5j6o6slRZektB+
Kep59WM8jo5k/dFCOqkb6QWpjJDlXhDSV8toRwGprB/oFZIyticoorSpl7zPz7a5MFulXZE5jnP/
DrekS+smn8IjwmM386yzy3jau4wVu2Xzsb3Ypjbp6rTrMIC7vrtpemxZNcchuWsNDT13ow+1HnWW
7+Z+SeQnslEvq1CoYtsPpUVm37iS3IQkNuJI23m9NJNUX1wZ8TP1zdrCbjNd9U0pT7a01xcjof4C
DNd9ccsLkov0uolrqHLVvgOAfNGLofy8MX1r84K8K/XQnyWKzScyp8AsU2dVNVCHrxobBq6Vjlxu
o9qvSy5qMzfFTWSLOGZbRMDOWFtjLPKTzaahigp3Z6JEC1czJgeaL64WeDa8Q53aiY2Zd9PYmsem
0/dJaNsK5VGdKFvIaohNWc9L+SltabtHQYZaFbGptsxQPjmf3LQNnQLv6Gp5EBJsHfGNWcIpzW15
tuIxO0mEmGslnTt2psCVIQ5xk2eXJmnzXYLmq5jN5xky9nRgbN92Qzh2qct2m/DbyZbR26TsKUfT
ZPiSDHujVXKVmtxzkrViFyafHde5HI7eUHuhgtT7fJ10zxGbH1CxZFyP6Bqt3ZcuS9Exk62qSZOQ
uyTN7LHbmDwLXf9pbLf1ItX59iV0mXw3QNx8cOUgjk5OQ714fdMKVfC8HCCSD44NVSapriawSW1L
707zoSsOaze7w9QuCTguBhfTy7zdhCY6W1tcZBLEA3WPQeLaF628QkHYerKGMU4KQSVP+wFQG/IG
6Hj2dpWS9JzSld2hcsS1XvWp7jMvOGlbBbdqcJfKJeJtP3RVieUH3CMM0Mjos4L0pa7SbiP3Y5/1
l00392eyGJZdRsrxdBF+ro1EwNBXUx7zuJ7btQ17bZS81IO8WWUWOl5sgCB3FjsHHm3Xy0XF+YtI
aH4avJwOKVop912w97PLWcNRu3WHwmaqdq06Dn5tK8J8uW/t9LnDtqwocuNV1jura2zS5DAaMX/x
LdiaK9aBgLJFp07KFWAFt8HJyuD3QYt2l9KwneNQsBs9sHiaFX6sNcPdadmV+XsBweLQtgYdEmfR
eeZDWZWjfupJXlytGR0OxmzbJZ62tyxp2xOazNzNppg5ysOWVxvD8nzUgFTaMscfh83GB5V7fap0
YJ8K58NHpei2YyXpBi4Tk597rwdInhLyCrUqHuyQk+vRACrsOunvTOy3fTY36xVVyldjmXe7ZRyz
XYvbeFwFI5VEqQkVasxy0paM7H2YzC7rtpw3ufjgRJsf+mneGMcuTpeQkvFTkMxw0rvxPB3UtKMS
SV6EBp4vxHaQcugrnI+fFr2dLmZ77G0Jsk3TqcrCKxhOm08ThKcdHfRbNuXbIVX5dT6jSgnhHod5
7Q7tiNKqs2Y6WtfuskW6600UV1ast3oK6Gy06KnNqasXtI07oTtSp00f9m2WVVMSk2pcbMlJp/pq
SMZPUa3uyjWBHZtU1RtbTrEsn2QWm4Pu53VXSMjbqlh1Beb8OEQhrreo18panzyjsnvbasJbtvnK
UqF2NoPclqyTfC5Gmx29k2IvmWA3s1OBY0nDXKmZ0bo1Huecmd7x1EKgUriY912cedGw7FNE4/wo
kJhUFckULrfesr0IcNd5ixx+ALRRXG7gXaJaELjMSZg79U4mflQ1o8udXfu2cnTK7xZF57GibL5u
fDHbneixq5Up2JVr5cZn2PStMnL5yFwir3Tm+rlajJHybDMoO1+jYB+2fiswzxoMQptPUPoePEEe
lcid4yrR43NPKFwhJoh/2GImbrJkDQdpm7aszaAhKNq5z5oKrm+jK7nkJOHZ5j2tI2gngCVkDphO
2lRajgQtsxoYau8q1LfjUIHuhq6IIOY62cKcgsrnzPumSEJaWxLQeLIFpkceRynvjOy2hWfT2oHK
Z4vufT5oPHFB3fRlmudg+ZoEQ3jeU2m4I5O9U+MGWE849dGMeq7JpiAK2SQ7H/IRX8pxM/i0z9uy
OTVDF6ZDMThyQansPheKqnbXMpEfp8Ln54MT9MS22L9lcaDghZCf7zuIAdWEvb4Ns9nlAw5nVmDs
eJF6DSErbT7EPuDDMDTr2dSp9WS1rb2Q0eNPvXhBmJxMmn2MdqVf1DCGA9zy7WYt2+ZEt3kHqtQ0
5gcUioxP4PfZfmmWyLjrFUioSm+SVLPa2h2NfbzuUFssbyWjUdSzTAdIgQWp29Ln8NipW6owl8xW
BRva3QYox1YzgiBjfNef9yXtwiG1Ojxk68Au0nEmgtWN92nOXScA1Ipci+GdKlV4KoFaPduZxtus
XyZWe2XdkWYjIzUJbW9r5NL0k5wCxHCASeZ2bLUS14t7CQaGzZFUEDcgC0fD4CybaN6OCi7EIY4m
ufRjiLoah6B2HVr1DmViekgEYg8TPFvsQL8Y6sKr5SYDjnAqjfBvtdySg4rKn5frON1P1AFYKqdt
7HiaLuG9jZFuAKrmZuFJuwVSjSkz5ohz02LAnVu+VUMTluK9kgSAmNvIBZQIUlVJ3xU7yqbYczja
bj/ELmsuFyNiw0tBnH2GCO/8xmWeDfSQW0zpXTopod57knTHuAhABCywRHEViH/fd0N7PZR06HhZ
hP7tiNyachw7f7KO+VINqdFgCBdho8tSb51veh4kEocFJZADnZUdzxUjZ62e4C2Bio+3W7ZOHzrv
h1Bnqyy/INavJ32cT8Y0AgsJ6fQuDJBwStZt915aeYJWNcxVofx2QFSLemmZORbr1OwsiI4nItkc
B/AgLnoXF8gJrOStduO+MQ2ooU05fkbN4GfeLK0Gl5nTu02U881XDvkfaex3ZoA/f6kE/s/0wsOz
eSkHTT8/6v9CzZ0Bn//3kvthhurh8Kh+pw++TPkuD9I3KMOM0jIF5bZIGRQhv8mDDL1BiBQpBbGs
oDl5GfouD5ZvoHoD9SoQuAhcUgTK4Xd5MAe9kZb0/1AefCkg/KhOZKArFwhEG9gbxoj+LGr169Av
+ab7Ax6D3GmbjdwQ39eD9teppMPOZ2So+q79QrtM36WlS/Z+SQDIliddF12NhJ32OOiW6xnFY0P6
9oh6qAxxYH67pheHVY8gXcV2HSqT5Z/QFnQdsbV8jutH08met4BjN03mcyqx5CQpCaCX9Kany4Me
wDlZsz5mFlyz7Zf2SxnoshtjFBVaxy8EZL9d2xWC+7yothJEx8WqW10mZI8xy4EqzjHsIEkbKAPM
SPMp983GMyXsiZ7mdu/X9K7NuoznIK7XSlB679mY+lq1WMuDcp0ErJ/1T9Fbfx6zmO9huLhAS4g3
trPtxnPIKCeNzAEC9lA2qNbGQM6X8rK02WUAW15Q4CF7LO3pMpbykNMR1V3jqiIZRcvz1U5nM0lk
ybUYzQEyPvk4NnNeu9SnFyBpXdoue5c2WceHvi8Om07aL4wkbgGBg12aVrTAWC1ua9ahD7RXLxrH
1PF+6C2wD52crD0USPp2fQCIfYEnt+3xgMm7OMR3UCxCJ+OathdazMNx0hQ9GqdVW4+QHWsZiPio
Vm8qnW0vdQ7IM6ckqA/pWsTPQCGmc4lVcZyyIj6YMZk+gYrzmAJ6w7y3WHhe5iNJOXJhOfRbnANY
k60bX4e1rDrA9seVJOyKAdDhIzHjaWmahBeDHu88SmRliynhkgHBskg9bLgZjrTP5nrpjDuj01p8
bh2dOZD+/rN0M4RkPy4zuhGFzpMLv44Qzn1Anq++D8N5s/qk2xEi+tNtISCGLKFZXBWcAkxHUtCx
Qjvqk8Ukjb1vqOq7kzki/Va0CkACCn7l6VpuQF5Lf761JD+f9fw2IyjsyLIISALlwt0maJU6el+s
6pLRwGOSx2qw6h75F/Ej2vdTw6Y6d/E2GTG+7VXen5VGaMszkDbSep5iAzUsUcZ4b9Mcjw9LoswF
GXN64t3id0TP031IVgk1ZYDSNHSdrXuQ0W6LqW9OBwkH2LZFvE+bddqHdfC33er1+TCQ5i41Azt0
SamnygVCz5Aj4B4dXfYlGdHb3jh1FSY5POQRXBYkp/S8TLcu38k5duYKxTWB+zDkcq9XmtyboQjX
s0aJBZAxevD9blkFnGHSHZYkNSeWTDfOhS9ps6RVXE1WlR7SWEFnIANZltWbzOdTSVPJhRiuVNM8
9Gmok6VMT5L1ajTlXAeC+2PhCnkyuuF5DiCYFCzX+3FJ90OHGR+0mutcA3nUULGssMbhLlPxhfhU
U+nQTg/tfu7a5G0j20vUTZ+bNPfPXji7nyXLhOIY902ynOFMiORdPxVUyHPXJkpNlxb3koCAuE5b
F3dTiYlk+wIqc8zU02rn9ykF/akp8qcXwf6zb1TxQIwurptJ4FNgfNw7D3XzBIBi6ylnvgg8oZs6
GUc8nNjNIcWhQlredJI8eR8n3gVWAC+0By0WtlM423jTiuX9JJr8Uidvi3GKRdUUpa0xxMeLeQRu
p3TXnTPaiw8d881VPm7LRSOH9mKetRp3KNfNXrikuBzmyY+7Kcn3xGznYZXnvinP6OxAQA36E4r5
kaVM8GXSms92rpAM8tg07ja0CsqRLL0hWzhrrC7r1fqtyqG6UE1dCPukH/tTM34Yg6hkThYOpVV/
puNIr51q5G4Wdrli3dDzZMi796BBz9yqVE88bUDcs1mXJtx7R/YpSBbcpAGqCE1ZDocsA9K0a4a1
Br33SRF8E+xU9DzN1+VoB4tqLUX+ZSnJLlFzwZN5iTcvMbOC+sjFhsvlhGzZGZxXXqEiNUepZeBk
HAE+BWHuin7cl7LIgK0n+kSHNHxGpAdtbZqKa9bG7EXvuJ0wi1XpornLiwZwNIiWlU1JWkdXrjuL
XHsyLEm7g/trQRxCGdApn96CQmPeLlMouAzjQ5pQdebHrtyVbfsZ4tQ+AOYGNAweZ4IDTDqzAVW9
GLdbn7H3pDUlVHvEHtBBX2+Lum+tXLnBpK3zwscqpNFdtyjAfQzBVwoBzHbNOZFt/Oi3Qda0bSnP
G5Xui209DKXStQn+0GQraH8DW698NlQO9e+wWtrDqBcJOH0Me4p7up8gV96Vvn3X4NHBMU+0Nn15
u6zbw7as/e0ydWPd4HU5VwsZTvAyicqEWezntNE1YJBYEdxWuesOmdTmsg3z5cTQsMtGRM9YZ0Hf
kCEePdLxDOqG2YmaV1c1GPJY2lB40TXmXLOy28koOcjKaQVbTIH/JTc0nR2EFCAreddc9U122ZcA
P8w8Lfsedw2n5eLOUNGEaggQmBz0qETfN3dz2PbdjB+2bahyuSTj+FaEGRgehwoa6fBpvgi8CJ4L
QkF5jBmwHlE2afk+UW1/SHK6oBoBg/SP02T1VWQG2D3aI4AY0EbwHkI34bhAsvKLz3ZBJnrnnej2
UJs68XrB95lH5LBO4iQwdgHi3o3R3VplS7zIDXZV3grIgMWF6SHayFhr19ZdOnCRyGPrtOPmRXuk
md53K6gW8h7S6uOytEDYArQlsb7gEa4FDWvlgMoA1ip2MfVQL2ksREZxVrB41AJqMqbg0+KeZtuK
i3Zh4TZZxTVA0bdyycRelFlxkvQmrdHUYwBRkO2KWkFRgMOdh8hFm/4JVLzs1vp+X6oXnCZAcEdr
Q96R1QpQWscIeszMblc0gC1X9kzYrC/mbIIgE0DUmjbQdEPpbhIHQjOoVN5e2b47h66RFPjNjJcV
iZrFKLvdrAB474D5EuI5NGTJ7cK5Fs21p1D7A4Uvz8lFP09DAxSNhK48JsxDV5SQTUyOOIpuue/Z
KtlTjFNEza9Vv/9Pl/6sQ/Jb99JLb8Rfdyjt1KvbR7U8fjbuxy6ll0nfCRM0TUBrH3QbkSLHZUGg
kvmdMKVvgA7BsUFWB7oETRf/Ikz4DcY5MCyYRBiFRqIfCRNgL8j3LKXZS5PTf9SjBI2Cv+NLhECP
R0YyDM+Epg4KLU+/qzND80SI+VaQfbdA8IBK+G0fEvOIXLGdeNI3ap82xO9mZocGqiJNl1fLQrNz
lw3u2rdGVYWkCnGP0wSCGEoW8EJM4geTTfGsKOwgal204aqlZSOqdII6ccZeClAy0+8youRHgBj6
7VTkm+StMNkNcW3KHcv6M2sGcQLJZD1KgKMFh1BnIU2NADhNWX5ynnU1ItD2VOu4FN2uccrtZpBV
TCXbNL8XMslBsyV9fNDdZGPdiyK9EM205fW4DclN56K/GbKBfLZSQxmCbQIBj5ugSrifncQt7xfA
f+CpU9vtgJmZk1whIJANvEdZKyJLdtKFLHg+DqgArAuFzw/OlIA/UNbvR2in+Sg9EOrKJ6pfK4Wx
gdavSNg9VCXwYz+QeNoowMeK6vUjmmPDuJ1yA8/DdQdsl8eJ2s+JVhvURvJoYUsW+jVqOAAgs6L1
VwrlDl495BdZSEW3032fnq52OejVQ1GFFfVW0C9pS/xdiwCeQCMly+tl22LLR2gC66oUJKOLDMrX
l9oO1xip7rMpBChsnSu6jYOctfiqHKZ2qEii0nftLIqmLu1sHk2Y0rxGCxMQ/YN9SKN/CC/crHth
aeqFr3lrX9ZcofQJZG7A0PhR+xa03I4kl81X0rdAgP/SQCvsoU9ix0cghz2QxOmFLboX3ugdwx8X
Jz72Yt0qUL+AWna+nc7Kr4Rz+S/2vmzJbSRb8otiLAKIDa8ASZDMfVGmpBeYUiVhCew78PXjUNvc
ykTyklbVr2NtVg+lah3Gfo4fd0eK17IarE33pxpFWaqW+nRYKtW4JTeT7G7DJp3B41zK2UyPDSZF
mT0uYjK5GUmnh2CpgU1OAEbpuHmeVWZ+ijZE/T4NWewLZIQtNhCq6Xlm9iZaKuyxnIBNFWgfLtV3
+6cQz3I8Xq5tlYXbtM24DesWRTs4E2JXp8lTr2Ljj1p4YYZ/7eg2BVsi/y2HLvLIaPXbsCHkl2AN
dcem+1Ej+3Vp134drOkhLWzhIYOM3Zz13XUEmKFICIq4qPsux6x0URnlGzR23ypZZx6PpBWiV0h2
S+7QVSlAjEBosk/SbjqEtgldtqAdudPUmwEAyNg6D01g8N8v2IipnF/NgpboAllNV9T35YKkFH8w
FVR7LmHAO7e1KubHue3QEc6I4r1LU0LQWWMjivQw/l44lH6tuTXvQmsYLI9PZe4baRkQda2HgpoC
LZCk2OiWxVtrpMja+Jjt0kyCxYtGRluMAFkorla3Z439FZghEsQ2QGXsTtqUSJoSB/noJB0vs9h9
3SFvTQ3h2KuTvZlEgZyfaLFp7TT3WCV6r5ZT782aWEdU2tHWoEPhJmXHPTu3nEcVdLWrqoJt64k7
Xkxqx5142OyKgBWhNxhJAjfKG+fFGhW7JrqccAHRud+OQartjZ1WwTN3QGDczFWsw1s6aEBKk5iR
Xi2YSjepR17OOfprKmjvgUdUR6cCtjyFdvA0TtPA7wsHJTHII7GHxOjN8Ln3BjqZozMM4z0Kd/lU
YEzJxh74eG/iSCabkE1sP6OX/BSCJfLc9mrec9M6PjDkZmO4MkdNy2aT4NbYAUFbWuAjeRz61hgX
SMK8cxhPkF7NrPfyKQe4OyfjXT+M7LoY03LyqnR0PPxx7othBBG6lAJsVjEGR3CFxvspSWSOO6Po
f4luOWFjU/6Ic443wxnz4Df6V6W5D0JdvdbZiG5aIkv5lFcgmV6nqtW99w66vP8PJ+ksr11wGy8s
RY8RRCoGXuPHx83K83gScS92feTcoj0CPEZ2W9oaoAnWUYZ555rc7BUWCURUa2GvdPnO1M95Ub2C
FBNvpJ6bC+Qla3lSPxCo8KvAFJECnDs84Ws2nJ2AQRlNsdh1JLK9kQSvIh1eQPqRbhlX9qFn8zO4
Djj1+U8bm9Gt0qLZhBF5NrG8ZSiNwMZPOq/IF7SscDYc1B+XtvrZTrPBm5vud4ausIvGzHHZPBcm
dU29WiaVgSUNQBcVoHSQ67xnpslaNWUYcPz8bsp9p4qOw9TchEPxQ4994qZl8Cyd4h4kzdEtrdhP
UsoPIgFKNlbbTho/7INsL5m+Of/DPvE1l98lNHiojrXoGRbe8TtqKCfQWLSCCuTqZeuNZf6SRpnt
toJ1aH7Lrd32/6Fs/v+c+EJOvOzo/72F4P5K4/nX+3R4+e//Toe5Q20tHWktRN4lH/1/9GJn6R9A
CfOHdqzfZ8Ng80OcopFH28IW0Lv8nQ2L/4NehA0aogPOPniz/yQbXufCi65KU5AubY2/C0nPxx3U
WXHIpE0bvyXgPUV6E+f1Mazm3bvpOHEtrTfqnzA4PdAucPAX1+d/mivQqOep8TtCroqW7iBnCey/
7DG6T7m5xGRd0zX/RIOE6A9VEtKx1R1oMCQWWHODV0DdhqDke3E1fI2JQsaUZY5X83I7GlqhTcg2
eA3vk558Z0GGjkN8A23LYawfuYzMLgibNzCXn9uGvJyfELZM7Psb8c9v1FxDHYXJZ2pVhLDBDqzR
QZM8cEY86kx4dmlrt6RMbpKUPEWseq6YtReAOkEjrNyZlOD/JeM9T5xrao0HQyLc3iK1Nug3dC5B
AnH+N37iMC+/EXuMKdx5FGTpFe0VHOliNgAofVtxYGvV5LKu3vVJlABnto6EF185ygBdVqGHZ/Mm
jHjr2pXyRzvb11GHxI1036K6+j7k+dMc5nvc0aOraGBtz//UUyvuoGkKMJNCObXWnRChbJUqzGZo
8Qz0nanZxnGArkyH2qFw1B5srcY1NZ6PeaCb88GXpVov5dJ7o1JxCTXb8uPe3cK006U0QdmgzRT7
uQxwjsi38yHWx1RQylBO4+hIG1zytYAEj2oM/l/S+BnVV93U7EEl81khL/D/P3PAlzggF9sojG2N
fufHoUiAh1OSR41fO/WvMAcDrzFxvC2QRm4EwEbf6CTcxBP6EnMcGlQt9eP5kUpcbB9mcxkqQ68V
1x+UE/jfx58gslylSGVr33AHTIo4GbZ1VvZvepimXZsVNTmG7TC9outOwCAM2LfQCIBZaaevqQCj
wZNZGv9CA9GU4HgV2hOZPR7mSQ57JvBXAfAnzfexDm6CCilSpbIbkSvHB/niMCdzCTIlc2kM8Nb0
JfNZJ++6knS+HYZ0M4TqrjfFbkzm4EtRQIfXJuE1uOz2Hj/jmtC6304GfcuAjeEzbyn3Rp1EHiRN
6EwExZ0uLbXlcUJB/UIZOtTKuA2NrgdD0u0iu2gnykAjp66UKvSi1pBXMhCzo06Yg3A2vvEMBTGT
gIIDSray39vWYG3tvnWuhRNdOFj2Ivl4v7mX5RCQZwiuGJNivfOKrNNpnzW1jww/2lpJZLwuGSIP
V8MjpJ9ePsSPbeTEfjVqNIXLMup8ldf8EFU2/dXF4qXr7OFu6GzHReuYexzEfR+EaiR7oSbe1Ic3
TQ9eGBCQysWQyetY4w/BWKvcumLh9zBZyLFJt8cjAgIOmiFuSPXv89vu1AETkOwwDromVmsRR7w7
w1NIR4HKq8YF0pAvaRi3N+HcPFdd+ut8oPW9/2c+FyUPVDs2hfD5YyCwW5waetfaL2lq9nk1k87T
Y4qKvKO4tYCXt9u+ScE+mah7PvSpMUqIlRgOtg0GwmqM1C5qVrYlGK1xYX5Vjb6J5Mi+BXMeX4i0
fu4xSMB01IamB7fVp0jB3Ig2pWh6zbm6F93SDkr5U4g0g8/8Pg7Kv86P7MSkSvCHoDW2gBA6fxC/
d6vHSB/kg6G1T9uYbxtbHdkICpGQ7SYo2Q03zGvT7MIgT0wngqJFoSAmW1bz40oSNOdBTx5qPwOs
sHFkcs2HaHItECkuRDp1LYPhgYVbFCgWTsnHUGIg2qlMVfuWKn+Fk/lhq2H2HQH+oYNeAipTcKbb
3xVt0GEHhnN+dk8O1AbRgkOrraz1lpWV7lXtYN/UduNmQtxIKACaarwwyhObRlqco5qB5ATbdDVI
p0tlGwR57Rez1e+sOX+J63RTTFB0ypQ9lyx3vPMDY8tfubrcIAQTiwIdoloplpG/3zesquexJpVv
tY54lWHqWWVziGJgK3JKH6dpjDbEliWYXCEkE1adfANzeju0stgJOcwQbZXy9sKPWo7hpx/lWKgU
BERqn7JX2ZFS52GExQYi26KB6FZ6+lE6P+sxT101j2TLaXcPpXwDOgRglvPxTy6DA+AeKAJTWlof
50RB4CHqwamAdySPLVQjQTZdW1DBTFb4lkCIvzkf79Qa2EprZBy4k9AX+BhvkiTECyQqP52do1UV
rxW4ledDnBoSKmQ8Xii1LPClPoYIZdKlwTxUflhHfMfbPvcsUk+7gU1fQxpeQU12PuCitf60hu8i
qtVVC6JrPtbolfthUQbbBHyEu7IuE1Cy+h+NKMEzqVWe+LwARgfYdi+QygEn+NY31m0qy72TiNEP
VPOjz6ybsCIZ/nt73Ccq/nX+l54624Bj8LJLthSBK8Xn1LCcQtVQAYROXkBGvRns6lYk0X+Yh/+r
APpSmNWmMh3Qc9n1lS+bim4IhEthOppNQMEwOT+gE+mjfD+g1XYq0tqJwX2u/Hief8Z2v0UT/w4s
gheQOS+t8qmT+uedU0KgUPpzbb+7PgZFrYinTeUndgHJKr82nSNBJ2a3jRY3VKcHYtI9jXnhKxE+
nh/oqXMj8b5CXsohuxSrgQ5jHA8UyjI/s3K6zaXu3xogjF//uyjLr3g3xKKNRytCZuZDKo8GE9tO
YXqh6DjxeGvYgwigEBodQbraG6MTVAF42aVfd+NNXwzfnHF+ZE1yr6LgiVYZ9D1Ql13YJief1KXZ
iHsOREyGnuKHgeWys8a5VKUfzCPzST6CxT095khrD6PC5RfE6BHJhu2TPLUPAePP5yeWnUisoejE
1QYuCFqibFXnJOMUjNaYYf1KBj59+koiCBEkGmYszL6MlfnGy/h3a6UgGxiYHmTFJa8R58SpRK3s
cBv6ZJT4cnVLgXXApYHOz4eIK/DnOoWAkj32+ajA90dTqI8mED5U+lANtX3MMjP4bW9to5ir7Yg6
dQMwxTyA5Bb5rMqPYSMTDzLMdDdCtWGXctxUkOMdUj55dY42Zl3Mt47oQdfsyVNTR80VC4eXaaFA
5qO4GkfH+G3bFJuKJcZXdhB7zO7pph3IIa3y+SvomKjpwhj6CNLkboYVk2SeNpKg/RRbi36yNCDq
2eZpiMAFlAW/L2t1SKIiOkKmM2zgRcS8aMhu8hBEUE6hfLRmkJna8Hns094rjX0c6/Ea/TAodqKq
AnlDJ142wx8mI4ZuOLAF7uZzAyFEnO7ANnkCpcPaTSSUh2C276IRbJEGtjTQjwz5NzY7lkuL4KrK
6sFvZpK5jdbXfSHS3USJ9GTZQWvFWOhyaN8ga9RkASp+Z0KB829ubYhXY5Kkm7BxBpcVtbjqGCMH
MO3/+cuvYa6jmQKZCQ/y6qxDL2g7GZ1Kvx3yxJuHOXSjMHqgTXwfOskj/l8XDuGJdxnNACiMJZKN
pVb4eAaVhto1gauNn3fgYpWpBgM2otuAoWsz97EHquOFIX6CtFCZgIptgXwAgiqHMP9jSF5H6QRO
YIEkE/TdSkxmC+AreSpy1bp9Hv/oKvyh7I2zLR3xkGXZr7Jor/HT8pvQKrkblFGKbn5ibQSYTnei
zfM3Tix71zEJtp9OQef65zfFYoWEV5rCswDv9MffPOnMTI4Tln5TZtdalcduJO1xzqI7qDJB/tSK
uEEyJxunsn73RD/xeug253/EiasCpkzIEGA9gxuLLUv57h3g0FKotlMFXhs0xNMWHGKot6JZ6Quj
XTbZKvvVoM3jPnQwZEDGHwPZTVl2QzEWvmWy7zIROxQcFzLsE8kZnGngIAUnFiatdYYLtKLqkhoy
bDNYL+jRN16Uo3NSRHvgMuh9I/uRof2gwHe4MLhTT51cnhwqhK1htPVxcLlJUsceaeEnTXw0Wvxa
Okeiye6nKL8XhZi8POkv9IiWHf1pQqFOEEs5AcxotXJG13qmLcNojai9KZifKpFt0ZF3wF8bLgQ7
NbVoJAAPXrodn9CNbkqDYtRO6adC3hOoVD3eQXpgy6tSFVeEqye7kk9JRL+f356nJhbdC5iWwPkI
CdFq14hBRgUBf9bvmQukF/RNUMag1es2JWSaYgItF4Te1/NB/1Skq6kFSCk0tCEWIDK6HJp3hwIk
+qwReNjQNHbMgZPmmjGUa7wRb7YZQxekTenqMXuLZQvKarMBTeWKTbL3CGhynlFOtQWomu3CYZq9
sLYFBLjKBu21wHVfJz85L4EFkmYbQifp5SBOeaypn5QRb45pv6kSpJ5yZl9s0wm3Y87trAzxG4Lu
vy6iH6UNSTBQ4xBYo74CTtOD1WOiTeKYaFs3lXYVKNW7DIzzTR9XT+enx1rupU/TAygNRSSMa+Ar
8nF6BHSapTMGhT82UDRTRTgEBCjASvA86rkQRz51alcG9Dgt2UFErOp7OqEZDdbKE434pu2iZquK
7CDmAlQk+F9gMiruJTH/JnWSbZIQ/G3Qdi4hZSceJjDQIKWxAUOAk7ZaWDB14gi6ZrwScgy9cWHR
dPnMNkMzhtfgPki3q/SlZu6JopGhz4KekAMjFAep4cf5SqFns6CUK/x64O2uG6F7tlIgECXeZUAg
Jd3Fc5Z50IwEuzKNmQcjH1wlSU6hrrG/wL/obRzal64PBnegM8x7JD+OFQjjFNYcF17SE/nrkiQs
ZHY0V8CSWB25smnDSnU896kDoLZNnkFKb924KGqvoiHUj/Cd2JWg67C07NGIqbL9YA3swrv0+cJB
Yx65CiwVwDlE++fjnIF6VjIQi3OfTOYqnegteAaeaSbQxBgYcs71ECOF1WCnnt/cn+sHG5kEVRwg
J0fzfZF3vT/7oh5jEfTx4uVRxqAFOX4ZzQaEZGhGwrc6iJ6wS91RdDdpe2HMn97iVejVmKsmZlFG
UzyR7bQ3wXiYCvQPyv7CCl8Is4bEQYpOI1UZHAKnv4EsA+Bq41vFJbzp04O/jAasToV7FPeEXP78
3SUaUggp7QQTOYy8PgSyKq5SxrPtv1kvS8PiS6HbjXfiYxhr1p3ULCnQpzA7q+VPkeS3Mo7eese5
78IsctHUuqrqam91+l8Fx4NvgUKCvNNepvrdGMu0b1EMhAhekmPe2Q9dkPw1mbZzp/JH1VaHMIlS
T4OEMxWHCwP/VGcu8/su9mrgCSFxFMFOwQ/jbiecdFvLpVOLom+Sm7zvnyuefB01eQZz6Rq82QsH
5dNVuoTn8JGxUe2CSbB6BMJcjfNgnNzv9Vs0WW6dhVdDdQe+5V5B73N+sMtYPrw4q2ArTGQmIUEB
rXI/y2uv15Yr+24zCAuodfpfhlpt2wAiFwelYe43NIesIfNC3H6sf7QAyv+bQUHBh2cBFCq5umls
3pUVvEYKv2sV2PISfDO0ikaUsvN0C1pQ/29GhlYzgCVtOWoNCWboSAr0tKGadupuF0NI7tZ9WsIg
JwPZdLTTCzv05KK9i7faIQpixM7KsGhxWN4rNtw0dXWodOtRq93/i6nEPcPtxVTvUx8lmYAOp0mQ
L+oVEMk0v3Xg+luDQob08FIz/VNOumxG9BUAXkOXC+PNj4e+IVYeOM4yrgm+ClJm27iWt53Tbptq
PiQp+AjE/nJ+gJ9fZXTugQfKPy10MOVXJ4DXlNA2WBavg9/KZJENLLve2goSnbA8EJ5dV1EF0nk6
wRNVPaV9faG4Wq6y1RH88ANW56LjJR8oXCb8KgbtJpV7jg5FqofH8wM98Wpgy6CCA2SN5sGfOv/d
jZpWcpbxiMltGIuOyM0rCIu7S1sThKvPwwFIqJGXIRME1251ezbtjGvbIIeVFvkexzR45Ekmd8gI
vLTJt81Ao4epHIftZE8/pzJB8xaQ38ZYMej2I30ypPqti7JyY231PmwhaljGAV9Lq/LJUEvu1Fzv
J6u5qgr7JhmthykHiTqJ5QhOZNTvYI9I3KivBreD7YCHHJ94gVV+Wfja11MROn4LuHsHFRG/CkD9
XigvYFXL1hS51wXY52iWO7Vb2ib2mz7Tv4uehvs6jcR10cf7Pif3fWdnVwaRNoWcHc8Z6JF1toY8
zb4KBtPuYErR3UOvvB16x+z7mll+rjB6k81/QSnEb6uAQ5RcD5sRPd8KYgZXZW3va06+2EmaXmOR
vsM0bXxqUR3DsgJya8su5/0Y1gIuQaBhy7LIXUuk1WHoSbchBFplq0quunncF2WauuAWo1xJu+oh
Srj2u1wFd5xnzAdLLnWNBMdikQiEkrXgjcLGOQ7ot7LpngcCJTJIzncqYAfDyqlEb88CMb0pJfgG
lvoWIa4HtUUDo0O7BeBHppvJ0GETmTl4iAKwp/M4qY9olmuvwgk7RjWVrljAwyEy5heZ7eooram8
pTVSz64NYCob1lsnacVWhlZyrSH882jGDzWNxJbLlh6GPLxmxEbvJ0sh9uCs30Ly+mRP4Q9II6FD
GJ5iZg/HmCl4u5V14bXa/Mx5Wt72cw11IRw4jHQ2sGqqXAeGoL5tp8l2gFJ3ALdgy0EIwxtoJsi6
qN47zIaHVsL2fak9WJo6EN5ONlT3i+lPk9t7IvM7IO9YuyHoIz8eIQGeu0J8hSYdXY0xTDr47aGt
5Wo72KVJO+deYhXDFl4uxwG2Wl8YSC5gUleQrKnM8lkWyo2aeXHkXTPuM2CJoZdUNUzliq+FbtId
PFmMN+hheNBtH6A6tLsDaYKbUk70dSChOIZWaO7roLQJdICJchsHetuJB9dSEw6lIh++ixxqxBwT
32whUhzsXZ9LWu37kZEbyStTAz6uRQ5Pnsl1rMi1VBjt4JfQPEDzbflq7g0uZ2k8SB5HD3hu7oq5
LK8ytCoOhEIRDlKxnxSQ1jlW8aJou2cZmL8CNnWHIBGPqKPNC3qb1HJ7MCAPVS/bH5FdZpDvAcMG
S78ZfokosjiciwY41zlWNegN/JWgikm65xgUdjjQAQSGRVEbjNsSxsaZ7bS7NGrlcbTENxWN7Aqi
UvDuylS5g1IzRHVW7Q0hgWgHawLjQ1TIVdPVG9ahYoMZDESt8BDs/ZRVBFcKGYZrKwx/tND8b4MW
7ytMrhLoWOpwvmsh8rf9UE+gF6LsuYXwJcCdUXfGLdnUQPKZzdaOwudoI3RYz15pNaAohXCY8omC
1xRMqUZFtyopyjtC8v5GZfCHgp/AyHYs6fJtJknzFE+EHeBVzg2cA3j8cyyCOxXpxpv7Rm6LHtT/
ngb0gfRU2nBjxk02ZTK/DpLh0A/NrR2FgxdU+V+iIzCdKaM43JaVM9ceiQUwySAN5IE1Imx8uEUN
tyIXj8bOvKZFBe0AhbkyENO4WRnwTUVG6Er4nemSe1AVHwbGdxHsAso6+aueSgJzF3Il0vRWhxR0
+eHI53JyoSsuNkpFkdfV7JXMM2AZCgpGpxMgyWl6nECz8eemuNIyfZjpBCQmruGX2pB0g/rjK/gI
zUbmst0Zyl5hQQbJAxIfDzqIe/hMRi7UmMwfo/YemN1fmca+gOxg2PRDeGARHzw8OS9Win8NL7bf
CASTLFDZYJcAFXf8Je/4ZrBfewh3XCzfayOz14iiJu81QZFMy8fBaZ+Mtm9IBlM90xYw7FDbgXCQ
nqrHvuVvXIEPNMhhG8wTmtLxPsTMsMl5gJcmjtiL09WNSyTd4ksOO1jV3EDrdlQa3l7MGZjLgEVt
pgpAqqyj6yAXXtBmv+AlcOTOS1Q4XlU6X6BSgPJCHgoe/Q6S0E8y0OnT6CqCu+qou180zb/0MFKN
BjYcZ2MtYCmyeAnSWGI/KUau8Pp7DEUpRAU+wPNbO/wGSRrcRYPotS/ljW2U5WFjVhCv5PeWPe8d
ibsAsvf8kTCcdDNnLzbsv4dJ+0wUd+gVe7Jv4bE2kp8RnKFwu4a3nGUbHrNvhDcP3IzFAfeM22n9
HWfqu+mhIFdm244sf3MA+IVRdkXrWvuh8ygDuSNs1D+ywty0mbypW5Z6SY/tONRkDxfHYxsItrfx
L0Y7KO4TOBJuKi7GjaK1Z0QPw2CkErnTJhs+ydbjeobFS/No8vEX9Af9sULvvj2mzRDK0Y9kHzdf
p2js4weR8bwuHoIC+t0tOJJyF8ZmPgLB/H0+DTsFgyzEdphTQ0WMxG+FWQXwkOnIBKQsseprtVhn
DOD56W/WcAerqjuwcV9CPuw7HV+qqU8Ului5A+6Fxw4Iv+sypcrHnmAbFX7T1PBT0/u0JZ4hT0U6
3DqBvLdLAp86dFRhM4ql/MVicYS0/6Fl6mpufkCxtWkvMQI+J79g6UpsN4BCS3mxSvkHDhPMUHe5
HwbQLlmdO2e5R8AGPT/rn5NShkFLUIPgLg4S4SrHNga+x0Gf5tj4rRfElkugzhrnxx4abtrDP7S6
BIh+HhgFe4ZTBY0/Skq5/Pm7dJvTqAI3GOjJICSsyXoPyfYNbDA25wd2ohREsQSHJY4OpG2vEdAo
ieEfUWBN+6Y7ho7wM9gN9029o5V1oco9tXOXwgzJD7z98cWNFYrGCzkkrUIsWIAiAQh2cvph5S+8
KeGCAYc3L7L5ZgK0XOpLfc/lr/5UI/0dek3ELLI6wIdtMJtTOl2FMfoHMM7B018eBpjDzjMexC5S
x57rf15qvx/z+sw0ZCR1NkSFbwfOM6ubnchhm1Llt7DEOZ5fylM7BhACPLAWgRJI+R93zDgLAz0S
YCeSo9S02QNKFK/Q3d35MCduASEYFG9gRWId1y2YEGbfckZ73+8G+EE6r1Y6oOVk76PGbA1RF6gq
pzYN/LUgywE1HcrxP9+/eHcOqOyUBRsUnIOpOUraH7OiJ/tam7e5LgEhYnrdYLK/hJCISXWJB3pi
ThEUnWt84gMm5MtnD96fQhOlpi+gc/PtOUNHoJ1gla5g61t3jF84iZ+vGArt0YLX/fnezmKH9j7U
VDZ9PEJ17kf9LK5KWPrtMhh+o/kwxHsjQOKam3nc6rmVF9pGJyr7d5EZXfcVSI67QWGQqtGHpXsY
aO6f3zQnrpkFA8Iy4gNA4B6trulwllU6xzh/YoKjjdxr+9ZGOQFjgguBTuxOkIvArGFgtEI/uLqo
M+nUUTDgjtGm/mpVj/Vk/oKGdVs14ZVq5IXTfWp7QIcCFB0qEfQkV2/xTPRY4+s9mLkCFjCt3NWF
5Ybjpdk7sUBLfYjPMykOd4e13VwdpzCljnDkQEn4Xi/URDj4nF+gkyHQEgBYD3UWEK2Pu2+EFyct
KUKM8XQjs6xyLUg9/7sYyyZ5d5ThsZNLfE8AmUsmPLQd3dZcajqcWBB8CQcXIOwuwGz+0yB9FwKs
l6EEnJH7rUNfdBH/1Zd8H9HpX7zO+PsXPSAKVXCGV9PVjzobqUScXM0vfZa89TAXdcEa356fstPj
+TvOasoUD/tKlMD2QNUh7mz6zQB3zgqI/vk4p5f/7zjLsXo3bwQmQeDgYTyQ+D1QZT+QLLrUKjgZ
Q0BetOipIJZezVk3wYXMCZb3SQXbDkY+FXzM/8UwwGvCh1vwxSZwGz8Oo9SThh0VhgE7hmMC27a+
5/vzIU7cZIAaQeqAjFBgLKvLkvYO2IkO4N5iTn/zoLuZsuitarLr2bnUzj85YQr9OaS1NhTXy5+/
WxRWwwwNy5/7I/ITN5oxpP4fc1VAiQE7xsZnQDBv6o+M/H0MeDw7vZG5Dx7SrUOKyu1hZ8erGN7n
+gJQfWo8S/IHSZ2CjOOPq+a7WHJoU+HgIxLootKHuXmE8/3z+cU5dVyga8e1D/0uOtSrxSlYXchQ
9FicKbteqsoiMIAY4wvcl1NhQEGBOY6CXZK9bsTDQjjTYYBHxlYJPl43AqJE1WPXF9pQ1omsdfle
HrJzdE9giLo6lTOwcB2k2AAAoe9giQ4Ljh0+IOGWZQVfFLEjCRhojoJviTgIwDkstPyh+WYkrDsk
g8UXPp/wM4OpgyNml1eZO1uOb4oSvtf1MR/4U17MW3wcYF/b+O6AfdsLceGBPPEcfxjB6t1vogZM
ANgN+mkL57jqreWWn9DixuL1llu1f375T0aD+N6GoBLrs66ZQqfD50VKbOa4jjd0viMTPIijyh2L
37FzqUl4ahMg0/ifYKurORsh39MxgtEIWC0ctaNOwRD59d8MyUYjEokhWJSrDCOPTNvoERM4isnF
gYFdHaz6wXsvkdtLdeH+PD2mv6Ot0t2+B+ZcFog2wzRP2ZMvyEtkXUg3TwcBj8Na2HGQOX+81oJe
VSk+15P7mkxbkj/A+Gdj6urCUE7d08jY/yfKslfeXTZpP9MGJr5oy8HHjjpXczvCGm3cMv5fDme1
xUuQo/vJRqAe35jT2c/U+gYz0AtXwcmdDaaSraERWj7V9HE0eOt0n8H8BnlA45Phty0rvyBqA7jL
I5Vzoeg6OXd/R1tracBdiLtmQLSQN9sxdDYz9KCThoV694/Jp3h/8PFTxUATQV9xvRlkRUubygmb
gVqw9h92mVYX5u7kfnsXYrUTYMCoaU9G7ARlbYAq66LbRPa/2m8Q7CL5xOMGjv/HFUI/Jw7Q3chR
p96IiEK5UWxLiqr4kgjy5OLggYOXI/7xifAZ8knlUuEVbdFyG2E5MrHWg/2jy7MLr+nnSMDWGKrf
hZcHZ7llYt8dodwqHZrAJ9HPhdzZdnVoGnRIqu4uQeF9/pr7/NIhFORioIovJnVrzkpvlRHrIHnz
A6J2uppeQH/wIxbdElhhZ/Y12rV50l4I+nljICgwtsVixgL1fRn/u/GZ2UnhlzwjWzDzlqpXp0hv
s2a4sP0+H11EEXiPJIDKRW75MYrD8BlNlWG9hgSfLCsyNACzraGvcW8BVZAX1uzkmFA2AxGFIvgT
c72CqEyEFc5TS8yGQWiSEvQLh3F7fr1OhGGA03BggR2ClLgaFLqQqcHXfPFhmMnykHFfY+Ru1eUX
LqLlr/kI2wFvR++M45taYHGtSwY6g+EbG3x/JmyokXCyou2zTmRyiSV+ajjQkylHgWwvwbb/uEZh
3qdx68DHIiv4/yXvPJobV9I1/VfOcmaBCnizuQsQICmKcpSpKm0QKgfvPX79PKmq6iNROlLXnc2d
6ejoaKMjJQlkfvmZ11zrRuUpo3EJueWPE2ABr9fgQlDHg085ihHKgl51Zmk5CFIMRGwDjGQsGe/c
R6/sNxxpEbAB1goe/Bgm2SEiXU0I125UZ/YNtdznsrMfZjSM0WAp9OLL2zvhveWOvhOl9Rgwt803
9TivGUlc2KqK21a4chC2wmH9839jORRH0O+hWQ1I5PmbKqJSVgdzYLkKlVfb2QQInkWF5max7SbM
Bt9e7pW4BOSFCGjCjKDeP9oYs9NGYyPn+WZccndSwgcD2x7gfegin8fzjMa5tZXC9xL/VwLvs1XV
51+yNysU38sC3WYNLx+McJRh8uc23qS5+fMg/5G61D/5Sjwzq/33LCpe97oQn+Z/mCm0CF089n8W
mLpGM054ruOzUvz1v9bNQ/H1+/9+qjf16y/8kpwy1Q+ChIEPM4WncJpgp/ySnMKWnV4B6lEoS4o+
oTiRvy0rMJfmBkJEB80f4o7G/vttWYEtO+ptdJ8JShCAwEn9dsG+/Bki3zJfPw5w1EKkiMyR6NtD
uj8GVaVT2nYTMwMPXT11WyL7ybBlkX1N6Hg/eUy/ln6qh/eC8CXWcliJVEi1RSX+fPdqxuIgUIr4
Z9Iu49Zqgau0qVB7RvmQWjkcLcTlhzBBINFBvqRzo3nK1nbDJ7HAhG26H7EcGtuO+9mz9Q7RuTjy
9KbYWym6a29/2BeEkke4IPcywzZRzB+3VlW7s9qBl+e1pXUXpuDJpwGXSduOzkrIf1OFVHaNs7sp
LN6teivL3K3JFERu3tooykjMsCv8o1wcBr6kcX1jNbG1qhiM5hYzQdDo4D1sNL6TRfLSMtXWUzx0
m5BhE31MTLekCjP4sbC95FztEJOAJemHdsMQfeEPGXkZrxU1QVMxOUUm1dPi+FtkBwetdqCrG9KN
XaOLGJTGfyMu/CeYw3Nan+yYF+bwP89/XPffnx79x1/6ffBlXGfQJKFLA8j9p2zc74OvoDWH7iid
Llo4QvLi74OvfyBIoBVIqmtacF7+Pvf6BzHKFuLcTEpVlKH+5Nzbovp8mkEBHxf8LDI05N5ojYmr
5kmOm7W9XCYYZHhRga0AMDEr2CZzMTG6m+flJken/UTrUwurC23xorAfP5pLq3/PzSh4qCRr2+vz
gBA9XrC5q09q/VHRpE0BU+dyQMP5Wqc9scdq3rmJEw0L2DHJNr06Ot5Eh+K+7lv5phzj/ntbGVdh
aNUIf2rYGk94Pp0mgxpdtBhrICCJqa5ZorjgqpB9z+2mxJwqd7pCHEflm4mv6id4Mc3ljFsnaqBT
i/yo2mbu1OUGNjixhk8HcyxMCarsB7M0GDI1hZHhogwq3ylqrX1bktwa3NExkqtmypFr1CrQK+qE
WDKsH00b8PChjZN1g1GutYFZWFYqsx9o4fKJaTXmkjZWIkz6h/sgry3XacbJoLUQWWvSgHAG2tNG
J6WTqt+yUjgBwPdLevmyCkbl1iza6psWL92dJpUpHLFQBuOkIrACJ75RvaxidjlArjlxbLQs3Vpa
9J09QKlezVOPAHuUxl+f7ORXAvVxcs2NQ+4u3J8FmgRu7vOtUaSLohchIdgwsUCLcdc+kWfJ9h5X
+aME4z8hkIjq+J+zCTqqWGJ8fSj+Onyv+i+ZeFffiy7uZiH/Ln73dzixP6BNgF4r827EWVQxUvwV
Tiz1A/B2Rltk0Ohm8Q/8HU6cD0QSAU0hAjGV1/jR7zzC+kDoIcmA7Q3THlr7n8QT4JJHAYWSkpQE
5T8uS6SJjnX/KilTk1nLRt/omMGcYtcqz+uyM3GESPHmvcHFCv04WwcitVkCXPvWLeautZA7z05b
RQbPqElpWO5aI5v5Bx15oL09AT6O+yh+WHo11Dwk0LVvaMFXOYrCPal3Ven9bZFQZRJiAjSx1Q7/
YbesQfqd6NNcYqpgNfZtXCiIxXNHN/NqQCkbGbMCHw63tRLMGgtrluAAmK2dQq9CaRyaxej0rtNb
mN3EiT6Hm7ZMLC7vOdXOU7Uz7hQz6XAj6e08dpV8kqJVs7RW5YP0Gr47PbjPykDL4qah9ZxvUxAM
k1chsjec11Heh14wtFW9gh8qf4kcJ/iG1l/Wuxg8qbo3qGN33eKQZJ4VSot/ciqX/dnoDE7P9GpR
abpVrd3hljvhhA4fUrXW7TgmJB9hO2OgG3Zqs+5oQ+fnYVx2o1fkA638We4B/SKWPDjgsPvmcjCW
cPTGbkkelKlIC/rU/Oaq0Yup9U1EJ5UVliySuhrluBg97E366D7qCvkCJJuMGdZil+0q1+18OB/n
XkdWARmuj8TuAf1dp+iAUkuxXTvbuqrSG9WZUn01xE6+1+JowIQmnvKzwBrkhxFA/gV0F+tLiiNr
i1I4uO/VhBfM5CphoivguOfkItOd7g6caWoj0in8jYpJU00vCiTty2JNBNsWPcBbAEsjzEsrmGT0
+dDqXtc14v5AbxcssOayBT/RVGqFKrhWG3gEWU4p4dexDMZmYdil7TB5jlRvTEFgi366mbs1qugH
1B+sGs6BATTaGDrV06vG+m5n1ZKd66hbHbpBk+19omNwuq16TcVaRl/sGgnqIM1pA09ZuM6E985p
SVo+nhRSQ043qLM6ehLnovNIyKtwlXUhtiyJUmOEqAw1zvByPUeS18OfSj20MbJgI9W2fqabedKt
wq4Fetsgyq1tJvpO+TqNZ7y78WLvD62CgaHbBtb4Fbw0PiamhJwNbIQoGvYF7myfE/iLtRf1E44u
ThdVlWupDSrxUjosJ73etgA4zVG2vMbUBsXrlAJBkH4qajLxJi2vsbcn863xUUMFPSwV7GAyS7U/
9xBkbR8rswQo94R+YofWSOa2xiTdNfEwjl6cW8YduHP5ozOMmDyUqVpYvPEcIUklD9itsWWBm5/q
rw5Wp0hzJDL2RkUSzzX7f/hiFelwKU2TkG6l3w7Jtc3zHw1oIMTCUxXwawhd9XoE+ToHTdNv8E6f
p9USY2vjDlyqMJDA7BBA0awXxN8Uj6Cw/doNMsDsMVvsfRU6eJOWSc2xsaJ4uon61DjXNVzGXYTK
a8XTLSNfI2irIdYRzhY+UGUVnuAl3ESe0nXC1aGb+hz1elgoXp5IVempRuNo4FI7RORzgnToSjo+
AxAIMpD/Tr/AX0D43Dpr5EGpVtj4tSbbyIGzjpXQNLmLmY/aqRoiOF/nsvw1V4P+Ab1Hc6FwiJzM
tXUMH9zZXASMObaSWx2GcrtSC0O5NtiE1bk54uHpU1X1H2Vz0Vr8bJBDw7RohuGSKRodrxjvmsAd
9ShR+YNj2OCAl8iKh1N2+CUMIv0MRXMDF7de1STiZoqBdziB+4f3LuFNoA9g9dd2r6XJ5slN+W/k
KaAFAHaSvSp0UWmdcVk+TWFNLeyWxegEOrpS/AAkpqs0+fIzT/lHvawXQDOxDPrFlmFadPBp1D5f
BsfXCNJEM/oTDU/EzxvcvlZYQ2Df3i/JWYSl+spUk+B+TCPjVFkKu/f0bqnWb39b8W2eJuxgV9D8
QDkCuBsFxXGDK2q1eqxNrfbNMld2dp8Mn40qaW9rEtl3EsDj5hYQXjSGTbpkCI1gjXncS4Msp7QZ
+j5Z2ccwV/TJaP2U1ucI0h0M5r6pM8fx8M5FTrKX+RcGVmUs+3+eIf573aWL4XvT9c132jJV+xcX
3reHLi6L/wf8UIE7PNkGL8rMn82m07jr2r8eim9/nX8HOf40Q3z8/d8povoBvqHI6Hhz7BLR0/hd
caofbLTYBChJCF2xj/9OEckDed/IZgoNFi6nZykir58fip4NOiJQ+v+g1fTI6366g21Wp7smzBAM
wUI+2lZJBb0GrwPZS6QuOUMQKj1ohSbPXm6F6mUypdkmQitjZ5SxEvqaUQ6o+LQBRht0hjCzG6Vu
AtM5Kl9ho8RreVLSO3qtBQbs6LXQJVEwGh/VBTxDbuTSaTZV93Y4TF9M+sWVhxdourJkvfmOWMN7
ojyPyj9HX47ePf08mfE+VDWe4tNg5JgQAItxWrzQMOMHUE7Kj0kxpX1CCh67jkQoIx9STiRQPdeO
nTuK6+A59GmphxPwrUa3+vPD859QXtFIeesA3fRN+vPorB7ir2X710mbcZCenyHxJ36dIUuh8Wqa
aEkwdlbBvvOjv8ssIi86swJxSddUbIFf7VpV+SA0dujpQArnCBn81q8yix8hdYCAEigNYqqhan9y
ho67NoaDog4sW7CenGTnGPUxw1QLom7B8Qcy6N2ckzQoY1l6JtL9+P3EP4Ymqe40pXx48tBeuWqP
L5/HdUEXoCUM1wFFoee7e2G0PFaSjHELuApvaLXmkLRTvYIk0L9Hehf36dOTJNZCBZAAhiIUE9Ij
3ASPsseQaSZNtsN0RXkVrltTfe9aF5/4eBWaWkLZXLzQY0RY2+pWbiqsQsDEyarNxzWs1HTbJkax
GyOcbaUyYDS2adoxP3n7ab4YjSF+ymgZuUN2EpPFo0a4MfbhYiPfup7QpvKtSN830nJWypQpahNj
/FPReXp7yVdeIIAa4hJatKKbfRR7NSNIulKm9hgDIHxBIWs83mRZGbURvcMDeOXJArIGGK/y5Ugl
xLd/0ll0nKhqRgkTJqmtYoalk4yxWYHVqWGlp1I73xupfIqoXAZNCNOkt7/nSx1hni1sf/EtQS0z
53y+OtTGlLUNLKAG9Oajylo28lxrLg1Ne5uPSuNp6oIZYjEjqJAs9BVRQPQUe3S1Jf1E3OaX5Nh4
55m89vg1uBF8MiGwdww/XhQjassS6qyuZxhP1ku2AkJcYTDZ1+/kia89ATGsBi/BfcRc6ej8KHUy
xpkew6zF+P60HALjS1Ta2T2dVeMWd98BgWymh3JSnPTpXqJ0WGmIoPhxPdXrBbriVaoEeOO+/WJe
3P4ca2FhISgooBYpuZ6/GCOXK4pUndA1aVzpTQaXepJnu/TiylFwnLMz+yYLZ+VcGxYczqsRS/I8
COZzp4R7jWCR9LE3J35rxmzcaylzVmFRVPVe7dF8LPAq8ro89NrG1vdxKH3J00lbRVFE/1Sa4myb
mKNxHWAy9h6H6FFx73ksgbZtse+ojWjZP8I1n+z4FKNpsnfebhNZ6doYlv7Uwo63RXtSpo4Kykj+
gfgWAmQzhaqn6VCLV848qC4lNEZUzRTNZ7SQSAKqoXI+5nlrzl4dhlHkK9pc/syr/7GiEcPDo9jH
5YVgEueTGGvJRztkqmmulJMR+EsZlF7XJH2NnRMc1Jwa+BQKj3Jos0gpCb4F3DJI/peJ2o+Dm8wB
dtBKHeSupWudxuen34aHeQslcgTK6Xb4vdWrCSNGmWoxvK7KZbyMa6QZmgBkrCthSHqKopdxGU9O
dogznOiyAk4kpZUX9J2+qaNW3SGgZRxiM7BhlrbTjF0BBfi4FMttCoTiNmFg+rXTu36NC0ryTgh5
ef9AvgT4A65EsJiOtdK0wcDhTdMDGvzxcIvxmLwp7Nrw3j4Pr68C4PmRPgQs/flxwNoGKWpHDtBQ
tVtvVOfvZWXa73wV8Ueeb0y+CkNiYiGDI8a7zxehkRUvtTEGvjKiv28ki/WpUbUcsniRUdhbISR2
TIHnplDfueJeWVmhOAcmpjjcAaKoeHoJJG3nzLHaOv5goCzAJDdF6jVd3LlBLDa0bukjRHeSXbyH
6XtE/hx9ZWIM25sMAmjQoyrLk7PYRGYsRYnm+FoJ/dvVJjuAW9y0D2qbYLTroKbr5Yos0R8b85SO
sLxsyymvsBFPUJwHsGtV+yiV52+UHvt6zFtPDYgaWLVlzU2gJtLpEFnaDQJHVe6aGEgfpLTIv5qZ
pF9olZNcTn0avNPpeHlgfwZOlAuo0Nicz5/mVGn1XFWy40eVAwh/tJ3ryqgPLZzxU4jF/RqO1Tma
V9HGkab0nU30+iPlwAH8hDyIeuXz1dNF1yVdbhy/TKt+0zV6tAokVJ0KqbI2SVoPF5kEcbOax8CT
kpIbVjHS9ZLJ2iUtqdmvC/sutQJ80KNg8bBiFPN8q9hWpW76TjvWK/RKVK+SMVSg4+T2efNA9yE4
70RH6e1j91KVh3EnxSxAOBRmmOwf5QfhNClDNFiWX4eqdVgIJ26gO/FplHdK585jo64EGeok7hAm
yIzaOZnyprwMmja8+298FDRzYAkx1GUOfPRRsBDQtBhLJH9oQH1Vct88DD1Kv6bWtyf2okgIMixM
/PSQ5nPbwIKfrb2iNd3hnQ9C4XIcJkQKLMB0JgCx4+3l8DYzLLP5IHWzB6t6QltNPoF4goe96XRo
ZZh0A7VwP7eSvkXoFoeeBF3MKlaNdzbbKzsdsrEAotArEBOl53st0tQgl0js4OWVcDej1D4zOakM
iIray/TQ2lih8uAwPzuVrLb+U7YTrRPeCNGSGg4Oz1GOUtZBxzyI1VFCx5Oodey1luvNzz34R5PP
/9/7Wg5B4p+nnpv+4dt3mofV96e9LPE7v1tZCiNNReVgIL4JuEfU2r9bWcoHupOooYGQAAkDgOJf
ZbhifgBjBf6P9wfEn1/7VxmuGB+If8CvBJ2dWSl1wR+0skTEe3rJYAWogyoQCR8L0W57vktN5ngo
9iBoN+XKx6BRF7fUu9gbJ4ZekfpezHr8c8fL0YKDVKKARGUI/Hw5pnFBmTN09JpANxFDMeyOytQZ
78N87nfL2KJJFduJAsghtKJvZY/H7bZqNOVETpcOAxUllkGUWr36uVGzbBsXgXQYyhoH5kSZ9SuV
M695hcZkaZXwlSHjag0HzcAcMKiB98d1vMOvudhlmareREZeVSsS6VXsDGrnTrl8AmZkalemEXQ9
nreMyEJzjkIhC1857hwM6dUYRTDqNWdIrp5sncufz+EpruyRVXX8eEzhWwAPhs6IJsLbkytf4npW
GIHyeJysvi/wFbs1R3BovinJglxkF+hMTYNVMqyR7vlvogjRM0QCJYZfzH0RQYbrjwAPColICFpI
WBUecnThbVLlSDThu9biWhQ3s0sKiqyxgQMQPlhDjxzUMig+9m/Kt3YYkmTd4zuxG+tkRiY/MWq3
g9Q8yZ1Bxmwm9qkct9UWUqWE5Fferxdr4S9ZI9YCCFQo4ZVGyPuEz4G7BLHcvJNzvpC1Zd+CHQBf
RF4GZehYCWDBV6BC7bv1ZJiD7jBkiouGEEg6KYRHQmGVVHujbqUN+aLbKT2KYH2Ifislohor6mmh
TAiHjbKBxiubZ2j7yJVT+U5K83CTt1P2TqXy4rbmAzu0VTlhKvkr7NDnrzYLrRFxJWRbiwIVaT50
sB0m51PcBOQQOqLghjLEJHkyNu9gaNb5glJFljbvsSGPs/XHzwGsAbAmWQPH/vnngJ/IvNAIO2/p
Os1nqKmtGMxb770f8WeOdjJ/3+QVCJ6qcpy8JklNFZwmGH2HoZiSNpMHkVzxslBvVygnTVsETU0f
CxSbdkUY7NI2UfF/M0MEeIL36sRH34vnH4d8EzSQqB7Il47R70YeFJZa4v6LbQRldplV2HaX6riK
xHQ9wLvhStYCQ/WLvKseEnXZYZ6pnvZ4JlxYKipog70Ua8pHM3LHoQjOxr6p/9RRCLU0gNgML2AQ
wwhQj9pNU1czqg5k/J5HE7iUE5/hEL3rmFbvevsC8aVfBpd/dH3/R3TWDbbnP9/ht9d/4foVAoJ+
raUufvf3Xa5/4NVQi3Etc36ejaWMDyLR4lLTBPwZDPLfdzmuu5x31BrE9ANXFo7+38gl7D0fb14B
nsQ94E/u8uOjbcM6huqMYBK5L5/maP9IDFvHsFADz0mxOovnzWwH74QxvsWzY328xHG6AK7L0UaW
mJiWq9W0iSvhFulcP3n+r1yEx1nJz2WIHVS+qByoR9lrJw1p2Mly4AXZuC7RFy3L2UsN504q+5O3
l3oRGsRahCnBahONpGMvSscom1pGLtKzh+E0UjrQLIWbKiARgnlTF+kq1obTEtiUHqW7OJ/Pu1nf
Iqy2FU/XGecNfivvfP3jlsPjR6KxLuaVBp/tqJxSwAhleNoGXhlJh0rLttEYMrXuT0PxYsGA4XP1
Dm/nvSXF3nqSeegqrgIyPBcvl8OPxcyyoHWmol8VfbKSEsT+p/comK9tV4an//qWYq89WRLhSdNo
ar5llSWrRMZLR0+377xcsVGexn3xJClJBcjAsiH5HW2kxJrpnYcdLxcttEUu7oHKbSXWommGBoh+
Npj9adslQIXKSzSx3lv/+BoU69O1Eq1iFVrU8ZFsdKNX07QJPHO4r/TmYulyb26zbVo4ezuId3MY
7xLDQT8v29a5fRu13Tv9+sc2wPEjYOItrLhFq/RYksAJZjvUhjzw5pwR0ZJ8Vpt8X9Ewo7q4LarF
K+MQyMvoayFYMQX/P1uNdzaycb0S+EXdr0KD98PBYyvsM6c/RXjbHWQ0W6vRNfry8u13dlw3Pz4y
nXdGBc/k4Fj8rW6qwtSjklc2m2ddm6wyKYRI36+00bmW2vYUB56zQm6/vL3sa5EN4QYBS0EtArbE
892YB3ggBmPBbizGL06TX1bl4DdmdHh7GQF7f7EjqcnpyYL24Vo4CtKoeysBxgaBlwIbT6vLAilj
igvNr7pyLScGAhj6job5Wk6lvQgxQNt9Z5b2qvAdKLKrqlg2dDVcKV68yQqv0Cb3c1DgnUQKq83E
o3naYKi8xu9j61T1RRUuHkAxsJE52bK2k0EysvhsRO/09l4iZ8W7A5VB5crchonn0XFbIttOpc5y
vEJxbiIrv1Sn4TQ0nDOzDTxkND2mPUg8aMN6ibuTycRzuEsf+jb0nTzZJZpOVz3+PE0jjZrAr5gi
jNNFzfabJH1VzTQMAwM1VfQvEe/0rSbfFtawzhqkuUZzuyzJYW6ElnCJjozkWyloHmXeqFa2ndTB
n4D/h224KXKDYmHwxZOUcWQLVCIrSFmlHb9YLeio2tg2PNGQ/z9yEPys64sgv6+t6TzS2pOEiSoa
2HhpRId5BOBpOItHWdtj7Yz4apjvHWvwg9aAH5h8nuyQpNKAulxecsr3/RyuLPD/4ZR5nZl9rlGL
yi3726hJ67adHhWu5yjZLRNe6EHhBsviwbfciimfITcPYDB2cVJcDnGYr6SouaCDfGaH82Ywo40x
AsZsMwre4Bqxlgep0jQhonqujhxb3b7Llfhgpd1FXGcGJi/pzYDMotsU2WXi6FtHD30pjPw+7C5s
W2KoFn+zqeC4jDZlGPt4bvixpX6ME96oad8l4l4A3Qim0O+slYlarLExtDPsxtyB4CECSWn+iHi2
Iu6KZ41S8lorfL2+J3BXqxhPsEozvk2hjm0xwxiuva1lVgclyfeIw3j5Yl0jMnuaxdK6KaS9+Fvl
sGzwUb7AcGaHnZ/fdtl+GsJdPnalaxnzppf0m5jvMYTRTnQUUiCeubTcBho2swYbT1pOmIicdWG/
kvRsj6HMplCdfUKFW0vOlYg6UixvQkU7s7Noo5qhTwmMGTegzT46jMVAPx7NohX8iC9zLq0TFGX4
t1tJBddm26PE7lzTGrxl+uRPXTMRMNkgo5Lvk1reVNSjucW5VdqTtgaDF+irLIl2Ujeu8XPamUbo
j9ZwqpUDU6PZq4LuBCVhtxkXQLU8WMs8icP+EOjJyq4hpPLiSn32tBmx6jr3ipHfCdmE1titLEf5
2hZ56pYyzRW1OelbfSdedZTxvxnPpbZ0Jw3dyaiPqP2mWzkcVlktcOLSWg+nNVMC220d9vHQn3Rj
eCA53qXzwjA8eNwDnclNpoc/5nTZ1GrgZ9HiWWp4bTL10zNuFy5WU72xlX5VKsnOUEYfXdZNI14N
wAiliT+3zDZ1FPNz9smQ51tDCW5zdXonQr0W5IG3UGAh9Ut36Sj4Lk1tZjaDPTCyzYUFKDYspk1v
qO9c+y/5gcRBx6YvLzgODCaPUpskQFC7hmLgjU76I+IUNyY6rll5mRmz1yr6Lp7zbV8gYjOXvY8o
1SVQ8U/iTpWN4GOEPpHbTvnBtLuP1pTtA9lYYe3ovX0VKSKNPM4MmKoj8YPXDSOmozSz05KoyAPb
QWJjNpBkljN3dpavo6FvExXHQv5TcpSdYvZfFk09Q0R2YyXMVsPyvUHlS8yZeGAYQT8mSgrAgue3
L1rpI7xxhMfnMTrEyLLpxfKlT+dNl+eeadEk1BDVG+uH2OpWtUWw0P9Uh0zcXU8/wtHTmIZcypFT
cTxDm86tOkzcqKQV0Fo3bz/21zYHwEUhtggMlz1ytAmHrI4lFe1oyvzscyXrZ6Yl+ZR1225xHs9I
MQS+Zc1eTxiqtejT3FzoWC1pRCEnaJAPH9aN4+zLJt7lPcc26t8ZHrxoVvEsuL+Bj4F6cfgvR8/C
DGdADY3ieH0Jlnse/Kgh8ACESdIR06hhjXCX30vOrRQCU8+53t5+Rq/Uf6LnDVIZziq2fUePSEos
Laon2WG+eT+1kW8H6teYPCgr3iv/Xql7QA0AaKEXTVp23EeUKt0q0wzwv5qc5L3mm3gwJoHtVeq8
0SqdiPyOsBbjqJfHjiWFtrFo7eNz9XyvZyZUly5myUonEePi6A0Dmx5QYiS6jYKaPDJ1vvihqDpj
IHL4JlSgRdOt2BEzRZleIzus4Q+hDzQK1a0xZ1vTzBBoM3awJ06w0fq0xNO6KuVNnw9+PQ5+Yube
xO/k0+BbZEFNGJ7ZZr7PY+muyqXrCfu2pG4vlDlB19vZxymXX2TsukZ49Bo06OJdm4P7aZKrPBld
azC2tZncz1RV82TdyVm9b/jQ4ve7aVjPSeR3lbYFKYMejQHxoffB3u+kKfoksrGe9YoW+f868lE/
PRmK8GxKEnhI3YU+B/5AFjjDEFTkZWNTZotT0jv8vG0uZCKmk+lbYQcyjv2qT8NPoS55AuhWdMmO
1vMPXAq2GrWy3k8H1Nwv+wIGTQpZC+mBLdjkE4U8WGRauCj73YBRAjiuAGngSJYOdhpuDCXEtDTE
UG76qqvd6RJO5yJ+z42+C9T7uA4OC8xmMt7T1oHIElQTwEWi9WDvtSQ8wffajIp7pQ+RfIlXdRnc
yS0puGnvaUOs5gHACO8hWLpVi89W78RXIdlnTdZrlSFZjbOfLeT9hRMCDhLiGQ5dfSHn4cGB9kG/
Ge/OAfs2EkNuVHky6Cgjwe7w71G6Huv4x8TzK5P+NLdvmmGm0jNWutOvOzleQdE+UdPZW4L0KmUC
ygDrsFiO33TkT7jcjvKMxV5/oifOna3nuB4F2hlav54D5iGgHgmc7sIq5vMhHk71lAs/4Z2y10Jn
oJOe7w1zOjfyi8VKDklD0t3egyxaAUO4FD0jG3tf1Rg3SqXtxnw4qeZop3ELdToU3Ti9WuZ4FZbj
aUFxWhrpVUHBmjgNDgcNj41fjhhR7JYquha9ELFHzGnGin1B057wxB4UV2zutCezlTLtReRcztmv
o+/o3YlJdO0C9ifcIdzxNk1krMS7aaTeN3NzZUXStVXygCTKTgBXEH62SkMmN95wpG/fDnYvLz+o
+XSlsalGWwGlqKPS01HkpOe7Ozxa6VrUA6reny5klWIbFIm+jdPwGneGTazPmzYgDdScd8rSFwGX
j0DTElyEQQ8aXNvzmFTKtdzI2uR4bRb6Q9GtMowlAiPbzvkvOPc/YraodI8DoGjGABdSUdUxbcLg
88WUwkFjnTmNpxvJTlqcGVBNBxmnjQ6WvHjaQhrf6ukVjGm/Jg4ntXJXR9M9xLcD3uTwujV1F1TS
fojGNYUMoLjxi4nNgz2F5kovKTmJDUrC1TQPZOqSAK+n8W5YoCV2tkhzxMOlSKuqcNPHxlaZKQpi
0PfquBnNfiWaXYtJFjYt08as5s046hC68nQbBP0pk/ddaWlnSB3sDI3+kRUfqD8OLUcH/Me5Y7Kj
gJC4UTe6MOZI/mf9rMzCwosR0mtza0GKO/yY2EvkmuZyXijz+diJCjQjRmkqOm5TQRRc8r3emGdj
F31Ce+tKSsvLrskL3D8D9HEpKiriZZ9bxFj2amGuZjU4NAoG56npFii1Eocfv30HvSsrpGuJy3aF
I8gBCqoKhzLb6nr3RWqi7/Nkai4ODluzqC5tsz8ZOL4SrYg2lA5pgjKRNATXpYlXqMYbCGtpn6fh
x06jIqRyLIYCvmg9+ESCXRgjJhMnOxyjLjuDog5o7i6iWFMLauByWIf1MK3aMDzUnbwmImspd11n
7yXVuU5Zk5bZlRJ0WINk+1rWdqDVz2zq6UxyfHEuWgCKWqFvJ2X22Ga7mWJfMzmi1Bm9May7KtpV
ybhOm/AgwqxVWbfKyDi061dD0zSuXkmIJ/LHnWQbT1nqZhhbWeD/jDrbdiqXIgZKZssP+jZdYRt2
rVbAeQIsSWjvf7PMTphzGHhntJLbRbW2BSpru0WZrkL7R59ZlYvie+TqQbTLpHSbttO5Zs+egb0x
1m4PaWpfx01/rmXZlUlssXDMEIV3QlBeKKQQgfoSNZntSrnU4Oi1zLtqzq66zroz1OjQqvahJjj7
Tp8TsOz8MmyDW1FiRwmD78mKVxIua9AHPRWrUezr/CoIcRLhpiyBh42Qkitq61LyAW2eyNTJsPTu
zZgynnw7Uxx8NoiZrrwEp6Wi7Wj57zLLvIE9CTdymc5TC12A0rJw66m1jLs9+ewUQ7TW8E/tGZGc
ipu+KcJ3cudXIgdIJ3Jm+AJCM1SkVk9bxrS3cEqHr2Y7I9kRD5OLF5DRaasX6EUO/tuR+eVyQmiZ
nJ+RISP5Y66AHJv4rncFBVLWn4r8JKJqtoviQex04c/19nKvXASM/4TGNlUZHdBj4vksBD9NfbS8
kqCfUWAjtAJWapE39GxWsZLeY/1yjZz/Po7ybdz2q8n5hUH4o5ngvwfpeV0I6akO0n/94x8SH+d/
mFwSqpNPXtcL/prbxB030JuTQv7A35NClSkhFDSEWi3lEdrzG/WDLoqQbqUbT7WrPkJ7/tZKYgLF
rABnTfD1QJr/nhQimiBb6HOJ+xKlE/bG/wXqR9S6pg7kiOnaIyfu+Tmal6apppZat9WbCrwzgJei
NUGAkPrNP548pldmeaLXcdxlQCMJpBKNeTCfR7WcjM9xNrQ0vLvCwLskDBNfSGL6TtTevb3SI/fg
xVLMWAEN6IK/dNRFmJYC+YGYr7WMeMZozulg/x/2zmNZciNtz7eiGwAD3my0QBkc24bNthtEW3iT
8MDV68nDv8VTqJpCHCq0+EOamAU5HHZWJtJ85jUfymIa90CDsmPRNKhJDsOtnYXKPhzrT7MzEf+q
b3B8qr4Uxi/ecEUzKWIqhbrH2asNwWobRoZsp2kUhzjdqMCc3S+y5ACZkRItHCHE7E4/Q+o2BfAD
mWbPRuIvrYC/MFYw1kd4HVgQz3t6uubGLfNUSzlZJQgV7DCTzBqkv7Yu++R5YuX9XJB/pvDiXVG9
5T3+leuefIuaxzGMS79QxuoxTnCzmgztgFGQ9ziYlV+inb4XdbpPEvdtbHaQmsAlGS1BViQe6+HD
pGTjEYehGQCVbZG/OYmPv5vYuZH3ZbZsP8/q6t3Y2G8nZBUOnakY/hwvJpx8Nz5YDvpvFgiYsHBC
X6vDedc0YHwKBKOgoecf20bZGXgRbWgwXrh4obxxx7NFacPzn9MPQRU3GpOsgwjs9tO+cRDvN3BV
QEADyz8wuJRiok9F19lkn+GDGnp3eYMJNeGjHVzfw+dFOcm+45yQDvCTeHtOf8pcZY5ZQJ3Yqx4B
KUIC7R4ryNlPC7fYLQKF0DwHPp3o+yzWEBZou243m5i2WeLjONjNRinoPDE4+TnrWN0z+8rBH4Tc
RKmp/Bki2g9G48Gz+UAxeqsOKNOM1dZENZIrEbk4MqF1GpJMUWEag+fuhQhxZxw70sna3nrWn97R
9TDQwbmZpVY7t+DpGhcmwZSGGgDvOlisYeq+GNOU75ykfywUQuYoXfbz5Bp3dQxsO9Qotjg1qTLO
jrF109q5ihqF05JyFrTndYKgfLgpS+cHSiQtSgyPfa6Fj8uIRKRi9MewpNxRV0mgmIpNrkPM6A2v
oMwOOxF77xtLe92HrXlf27nYL21W+yKKU6zlavR1xxTZg6J7Rajrakl/KyIitDAGm14oDnSOuDiY
E2ZVTh5+VdT0R1aOn6NIFQ9uDhgOU0xwV2oje1SOnyXvMRdffNcWQP+qFtpRTJUmK/EG8oZyE3Ul
K1ln62yylQGA8Wyti2vxlIvRznJv7+RYw1KzqFJMOo3Sqm46dN3iIa7uNbTFcUmKscaL9rarT0DV
3d3Av7ZRUzyr9HGwuPAc2VYmQVwjoh2v7js3pLSHiA6N0hZcYKFWqq9+RwSvbsfWr+NO3V0/zhcH
dQG8QpCEALoeVF1GAKZomu/L6M3QdR5g0qHzzUY8LkkDdw+rRnbb5+uDXrzObBIODhDabBj3nu7v
EnkTcxApz7vV36JNrx3wYMyCgTXFWcjbKW3/xakWxR8qh/pdltwXFPPcVok3pq+dPf4sOjRwIiE0
j1EgXt1mYWctVd1H3j5qRkpehTrsQpW8PHYwt1ZFXO8WyiI7EU3NXdik0160nXvQHeUVjr/TnUva
WfXQLaYmvbm+SE+9nvXmZF86BAuowaO6eLpIWZJHkYzG917x2UCv/XU+v8I9HYcT+yhtjDg8Kn7m
pnFLD3Wxw/nR7DNuCyvpD7i7SGQjb5SmAjbVSSmr2vvcYn65y9u42KXGn3TasPtqUy+YPJC2CsWX
HbLWKLr2fjikj8Id3QOF18/Y0ewjrwHZm321Md+g4M7uoO2TjemNN4ahbygRvrtVktLkFzU2ivFX
YEMqfhnzsa205cGJXgunRCcdOyW/jNp7RRV4lBeYgebSRTya0r09C2dPNZl+m8jfJphUXl/QSy+F
oyOxwa1KmLf2i7FiUZd96Lj7MfWGvdErpML0bbrkfaLrzd9BzP+FLOW/saCGjAf/M2rxb0GNDwmi
rai4SkmNLv75P4LmZ/n1R1L+bJ/zESjp/ZOaoAuAwhooDcmQ4XRxZn+nJtof5ARIrz15MYC+4Uz8
Tk2MP6RUm9TlNzgU8rT8xjCi1YFoP70zcLV/5zMvyEyeNGieH0tEcGg70TI1ZYgK1vL0WIae0rgK
j+Bew3IXpYxCdkltb8BSvfYQWENHI9Pfm5lhfEhnD0cifWxd7ta8fa9i1qqOekGTvtLDowm6LA30
0Eo/IYuooq81VQ8od3TxTlP06C+aH/Ye3aH+3dxVBQ7LyDzdpK2+EVye9fuYEXp3kA1AM6n8d3XR
JJ6CmQt90/2YtO0+minXmPWIeS4Fyp01tyiEtXQZW68z9+pc5Y9G05pve7fOgiWvG781umE3pdqb
FKffuzytULCKtfcYiVroBbXzTVc27cbtuM5M+M2kh4RhNjJ83N+rEq3b4BWpzFm2nw1k2boRV7Zo
LD7AW6UZVIjK78JNFfkzeSI5KK8zzTjcYMBkrp4tPpJnICWG4cuQ6u+zdP5Qg1nyUc33dpVjvtZx
VzqmeCnsTNtJjnVfehvR7hkYVP4EqSIM4x7zRpKr093nCLjazsBPqMvGOdhGTIfe1MpPk2ZgiWvF
zqPaus0+Rnkr0JRUOWSzLgnQHShYgpj7GHdtkCHZ97oYFT81lK2A4knbfHU+YIgQwlA5591ad48X
p1QKfMpZJOMDEJZ+qNBKo8LcIQFW9r7A0jtPX9ttslvU6U4v7Ifc+AEDCMG4YpeFuOhirhwViOaT
TvTu3nDKveF9nt0U0a6PNS7ysCaOifeu6c2NCGz9QrC4BHCeJkUVaS+vf7qI07IsdBR+WwUBu2Vq
UBErnRhWyjL6g7LUt8/uwwuVhzP9AA/bVLYvJRN4w+gdrKIP1xrodnkaTre6Mh9HN79X5zoNKrKq
Q15k4aPeG9/6LnV8Ncdz3M0WmXsjuthqveK7rW0HHZaoGz/rfBn4VYBPgPa6FHTWVObec5tc7flV
XjMNu8WM9V1Vd80Nd2y1n5W+3T8tw4veyv8XUP4w2Z7tj7MC3t3XAt2cr8+fxad/47dcjv0HdgI4
0UJgfRKI4g/7LZdD7Q3BEZOM0aJgAqjnn2fR/QPChmS6yFSd+J6S0+930fkDeg073gFSCp6C3feC
d/Hvsszzg49OOrkqJQEpnAqXZYWt1Lus671aS4+LpgqED0c9+eompsEbyV2e+HVV1pJp42l/Vpqa
4XbVlmLYA4TEjzpHOQRhA5UG8Q5NBjrVKpWuyce4I0QnNHYeOlpDxb7wbCw8JgNoVA8PHIvyvEeJ
qh/m99TWltAPa9HrO3yis49150TlAX2suziMiz/nPDXqnegc/LTtyAXTPVr5ZIJtRSlkl4cTboi6
cDBXX1AFCn0wBcaHoiFLh69nGg95qFefRA7Jrq1DZMPRuglfI0dcDj66iCZELZv2fyCsVnvTjmrh
3cRGMX2wXSWvdrHXLcghZyrWnoUYTYVuIhc52uPuqyrSsgkhUm36GWnehNSnKKb3WuqqNJCynDxk
0bJb/hYWm17O2scoE/o3R6qN+ojWJ19xbWlGX+hZpO0scobk0PX6lB60pVc/zIANP4KNKJKbccm8
b04ixL05jpYDVBJe+U6tc2H6gK3ydN8vrvKXZoUEx0llI9LiUO6/LdNZC/2lp9mwa2mlfKqdVkFg
IKagip+Z2uI7oiEfQv9Kq3Bh8zTlizelg4boaGiZx2gZ3ENjNM7XStEhLxRK0n3SCyP+HsKydP3K
rsPX+lhpCTayemPs48XrvmjCMAx/AS3H3oG5tjwMY5Z+Uoj0dq09uMOehkPaU+nocA9PBiX50iDl
ntGTslpzlxBa/hxEPyU7yo0TpaqkSUGwWsmnQQ+N/GBHiK0q5mxgHRbqY3mkXEh20iikNLshjJv4
GPaD+dZujakI4i7Gy302R5pwSrFM9UYmuk5ELSruplQB5KSauE4TDz/vHKVVa6v8ucmR/ll5SPiI
PgdbP3ZoZW8MJV+Vk4PK8QRnD6GEvpENye50KFqJedRoTnpE2OCN4iwpur2jskOVUzlATQd5IJLh
oeYv32ipOj7+/9u+mf/8yXErn9/dtnHtsv8tRr3+N363Z5AyM4Gpe3h0S0sKqTP9LAci8gOaQKMR
ZrZJaPw7B7L+gCctWdJEFUgnyKTq92Vv/QGLi5YkIjQSPkHZ9gWX/QWaNLJhFCWIvxFa48k53UKa
igByl2hir3eFely4m3ZTThDjh0rOgQOo1i2+U1NK9E1cZj0/jvJ2D2bW3ousoPs8dqr7MyvTO3OY
UbHJvfqNVk560BPTDL5X6OUvvVJQn/WymhtR7TvToDDWpXuhjdFDYiuz2MUpLnyNO/YPQJvnj3Wl
V/ohNofig91r+vtSFH3QYyx1hw/OdB9ONdaaTU2XZSeoTh2meHlVa53ojy/f4f+xsfi8r/g///vm
/rJk959T/13/7SSOkf/v32GM+QciryQHBCtPyTgByX/tbNf8A+KxjmYXW/s0jNGNPxA4I/aBHUx4
Q3j+z872aFcCyPW4ygAJv0xtQKZPz69GSFCwW2m0UBBlmDX+uhJdl9GwGIK2decjtP4IRMymIN76
rpejUKUAYQvECIW4VaRUK5VTj6BUA6UeDH8SoDJ0jeZdoiCm82zdL6QYW0Ox2ifPSupRa9WKIeAX
fbc6WnmhC5Y/ajL17vpI61eFSeHGi9wdfWFZslyN5LpjbiJZ0AdVpUR7rbIA4AzoJWDJENfB4Hk1
tHW1PVLtbT+PXmOwg/73Drsw0wufjmIMOhWyms8FuL6SYCZ7GK31gU04RPTopb4TYgd5fZQL6wni
lw3sOEwW38TT9WzruNXCTPTgAhXlfklRa4gK7j1QifbGM31pQlJXDzEKCtNIEZ0OpY0FdSZEH4MW
/43AMULnEMae4V+f0IVR0NFkM2IJTQF8zWYrjb6OiHa7QKdriOZ757yj8VW+fC5AtUlRqMHJztlq
c/TOmCR5bXZB7XbmPYpo4Vt8vaaNUWSMtDq9fBcw2TJ9tzjIpytWdbo7ViNs+Egvm1uhmZ1fCxUP
kS537iIQD7veicFs4220MfKlVZSEQOjNUrfzqc3wDPejpopTdGXXBX0/Q9mpsHkbYa68+DDLtqPU
35DgbOrxp/NzFrUiNdDroAxRjKsmMG7aBMJYE0uzUSw/3+ewbrimaDcTh0CVOx0q9KxZJQurA6EV
zt2i985tUdnNK+FY5e31HXhpKHpv0DxkPfWs3NABywJImNRscYBTZYs2PGlCelQWXXnxZ4L//mwo
nqXnt6EhphkzK2wtna41blBFtu7p6G5N6HwznI6yuomGQenrulGqoOC58iWD9DGpoi3q8MVlo8pp
Uw2nIr6GmiUF1o/QMJkLMvg3VqyjGK5YyT5Vi2R//QtdnNA/Q61vInIhqqkREwpnx71FrAYwc6L/
vD7IxnzWj6LdGwIFQ68KapAEQRz2jh+PirZvWxqS14eSn/n0nuADucTJlCnoQK5hLcghhXOoulWQ
ovsRIMpi3SRqVxwTrIO5DfONWvXF5cMbhnuBViMtg9NdF0fKknauUwW5A0lQ6WIswXH8fvFHcmml
4p1AAGXKO+h0FDEoTlkUThlkcfehnwYglZ45Hq+v3NlHgvNC8EYticogSgqrQaou1ZOwU/OgQ4xg
Z2tx98OIO3EM6wbbjutjnS3b01g4EqMlRcaypqHwWoUVkWIe1EB9vyJpOSBpZIE5uT7MU65yshsY
R8e4h94g5VgANqcLV1EFLeKyywPVzTC7tb3koZzhOYyZVTwsTdm/1oBZPirGKB5EnumvM7L4jz1W
MHA9FBcouBEvj06vwIsJp/SeF6B9VxpzvVH7P9u18ney6JSoqbRq6mobQQJOLCCAeHtFvfel6ULr
lWZXgmI5+B81HV4cf6DLTbGRrYRKHDJeq1DH1JOhbCMnD3RN+TCro7HPVfBo11f/wkfmKSMvtVEf
QUR3FRhkSxmiUSzyIAvzBlsPcKuhNWzxxc5aXERsT3wmUH4IERLAnH5jDJMNVemVLGj5TF/rPDbm
va0YJc1oE+pS3aY1HoLYjO7KpZg+GUbsUciz1b+4ybHc1tv6natF+sNIj/qhMFgI3MEoR6F13C4H
qqLVcawrpHXVaajfvnSJdOlqJ+s1Eqawjmp0Y14qHpEsyPLZ9SHUVTeNMrsbJ/ssdjJ0jO74Cui9
UXhYP/i4yai9K/osCJs6/EwXQttVI7rZ82An9w2g9IdwnH86S9y9uz69MwgG5HAElAml+TZUpNax
oYHrGjW9Lg2cOE4hFkyp8c5aZutrVTeQbMYeIgSIIGN6O6dqVgHvm3EXqNssWh5q1+PYhV3rfckm
V3yJYhsUT2a1Kojx67/z/Pj9lwYeTRsS0LVcYm8VGii8hJ6nnRv7MU+/WNLztuyKeTcvOD5dH+7S
95AVdYI9quqUN1c71osqr1GXNMh6FLCK0uoOFJbDbGd3SRjYWW1+6bPMDurZLt9fH/r8TMougwzF
iNXhV64umlhv0rmN+zSYQrtCkgxUIV3JLLg+yhkIiO9O2oEvItE6/fp1DamkwDwmTU7FPG1wk8hV
jbr8UEx/ojJg3jlJY9zNsxa/X+I43FVLZN6OYkApFPbPdEuD1HvpMy1/j8zpkAjiBl+/beDONA1h
4CRoCzVj8yvjrsEPbeO7XlhcytZArahV8Fyv5ckbDJGWPreSoI8VetZ6UR+0tE//D0dZfUItCee+
5rkI6BbjdM577utlpmzcGZeOLidXGu7Su+QCl+HCs7QnrEzh9rMZB/NQvHZRun8HUrmBTxPDUwFD
Jfp2V4sZJcVasZO/cnT3oT/pVXzEQVy9TbDyKPlLT/+hc6h+0dxN3P31bXZpvS30VmXdiODL1U9/
Ylcliga+LQ7SfpxvisVd3pi5kR6uj3IeF+EXhPYy2RK5OstxOkomFozTkiUJkqwY7yxPCNBZPboo
ur7l2SDDkdNwBcYuAl4ayvvyclgNFY95q2duFwdUV35NqfO6xSQKx0znfV2HaDzo365P7YxrrVId
oKRCVZk5miDlT+cWu9qwNFMZB0onsqDokznykxCBPkEK/1rTljFQGru7n1IVWRMrKmH1GvEbPqX1
8fpPOV9lKViLIiniCOgKr5WuNb1SZxQiYyLCfPnLRoYTPDR60UZiFxuXwfltfzrUOihcjC5OB4bS
CauPjgezztJ6GKeJFz3YvdgSYtoaTz4Hz06SZraDKkLGwzcxO9pVbfxIsmyiI0qnEQUyY+PonlXr
uIRAS4Ell2rTtC9Px0uJdTpPreLAiEPthr6kmaNaiibJLpwH7RHN6Ww3OnW5D8PO/Zynofbr+re8
tK1YYrAPvDWQPaSK3fMZx0amiFZjH0dCF2+bsa8+OLh17vowNO5HvvJBOEUe5DAj7rxIQOd3Yy/z
6+Gl5QdWAjE6Q4PxSX1qjWePp8rxIjjMwTRq1PE4drt+6Bus7HJ14y66tH+pf0kIIoVSCm6nUw6n
odGiKkJYpMH6DgZxhs707MJlrWf/+vJe2k/oU4IXAG4E6HG1ul2VTi40PxxwcR68M2K4YEWDDUE6
JwqN2zzd2E/n1ywlV5IoertcTbwIp1PLBtqmIjGiIFvATJfNoP1Cd7zcqEqd332MQsxAlZneJ+Yq
p6OIKa07SChRoFbh8LHOFWwdIkM76s4Q7ybysn3dpFsl34tTY4cSHMiumr26CiJqjYSaZRTkhlq/
W6p+fBtrxrhx4VwIh2jGqoBTKboRza7hE4riAvFHyA5MnVm8xQV9/h5xLdzNqREijyScOwADyNWU
ek19LC13AxK6byAQIHdblVseImc0D2595OgoJHA+KaWu489YLFwgKVqzFCOr1xkR3IcyXhRe0BaH
zTQz/lTd0gK3PxviZ5VqxkEt0B3MwjR9rPUoujXKLN56+y59CoTiSNVBD8t66+n3L1RtVBIF5Z+m
prmvqoD9CnsYt5D4Z0C/p8lLAhDNVFkcWI0zj8bc2l0M95r98K3Sa++Qw0i794rFuq97u7qdvSa+
9aIWHQwA9G+XacbZ+/oRvvwrwLQi5Iku3pnQHHvBA6+sIKwyp8uncmxMVO7Kft/FebsTkAUoAUMv
xVE2fYVRPbiKxKs+Xf8RF1ackgOqcxRGkA9dJ86Dw5VVm65yLFQHwjtcPeyCs2Zj81+4rWjgcbU6
XB2g71bnWh672IYPDlKk+4D1XPsIf/RYCgR9hOptJJyXBuN4PZHMJGB4dZ6NpMZ+aOiU45Rm/ZGU
1DkQT1hvrLx077n1sz9fvoTc+jj/OSZwnDWdLfZgsfV5z+QMdNhGLRvR7nKyv2EV/1G14NKH4m6U
Eq+sIWWC06PRlyOBU98gG9BXuV/bKbFgiAPO9blcuIBxFCL9lRw05IFWbQGaHDEaVYwyNFb6RkKF
cZWQZ1+NWggAYrxvqjbZmJr86acRL/HJs0FXRccon5u+AyZ2xI/ZfOzA3N6LbvYCINfmN8cYw5sW
Se0grEPneH26FxYVFCSGclIjGumLVQksKxXqORgcHb0oNgN14NZfhnoJro9yISxgM4K/ZpZ8QUP+
82exX5LZ+H02k3fUCjvfTc0SoTPt6T7ejFvQnwsT4h2jgovMJrq+62xoCBstH+PGO2JH7L53R7Hc
N3U3boRUZ+Ln3J+ElbhbUGwjNVwjSHX8zxoE0LHfaozpONkVJDAtTOFnJpP63UDqAMyImvywUzdf
dpM1RN8rs9de6YuaBY6dDXtIP9GbtodY4msLSk8gwBRlh2t0/RiXlruf+37cwMGfYavlr0arXgf7
+pTJrWIYlaQmdMLEO1pZXr8y8ekIgwUTEPBnbtGj+ZaiYAnIzVFn3JQWE5yKGiffM6XK/tQzK3wT
zw6wrQ6xl8bP+eQwZszKKHfzGPXRmxdvGhk6YyzF80xMudqaIvN6W9F696gMpXbwahQR5lHJD07T
ZBsP0YX9+XyoddtRHb3IbrrJPbptMr3mmWhvdX0aH8W0hBvfYGuo1VGfB9hE6Nq4R9xI2r/KrFFv
HHonDyLux38zK4NmKphZ2QlaZUDggqLUozt87FWsqvdGncb9LoM6+mfoFvbh+te6cO6gfdOTpqHK
Y7qu+ihUfIZpbtxjZ3ULqpjugjKzsxW0XR4F/C2UbfC3awxhzvBz2rAnqNyDnCrhcdYo6O2uz+VS
XMJk/hlmtfUy1wK5nwsMWwYhPmBlR9s7VMwHrVZ/pR2eMQjV99QEEHNSe7tADsdus5ffzGjzQDOQ
Fydmd/KRf3Znjg4EVhOqw1FpCsUHGjwDHR23LHIuLigcPNh3+FI7a+ewZfEyLclqdj7G5QF/hwxJ
WUQb0c/lUai3AmV1qb+vNr074/U2FKWLfKr3K55EdMSBZ9joHl08WVK2gyo7idqTs8ezBesp4pBv
st0T0Zuv4ljJP4xY2KPQBfnz+gbZGmo1n6opEIuzOcQi64p7AI5e0JnjgkJkXfyLocApyMeT1Imz
dboNdHvAfF0Z3eOgRtXN3KXtHTDuZA8z2/kXR5juBHEAyAjStFXo09J0o7bJEa4grhHBVc2BqEPf
uJUuBFiAPiE1adI9hDrX6YTCsu2yckj5TONg3Yk5Se5y0Go3cKEMtFHdBpmXuP54/YNdHJQIH1jT
k/DV6jANvaaUQ2Y7SB2N9UF2wNBxNMf7quuW15SNO1oNxpamgfxDV1Ed1tlI7XCs0MpZx/x14zmD
O7Pra8SbXhXjaBx1V6kPaD84j05s5C+/MWBtyfI+1X0DdZHTlR0ya0G1iLPcVU2575Ou2lvVKF7+
/aiD40AJevBJmfJ0FNPQ1FkdGAWGw3AYI1Uyq+18r9UCMd6sE++F12890JdqB/RrqDyDHqcCs96b
aVXUzcBKHwkYUhzMFL19q+MnUR3tvnQ/9zl3pFkbJTJMtX2sE9lRG/EiuS+zSL9ViFs2luHCFQCY
DHMAUJnEzuuL01B7c56hihy9Kkz2WCc1O9wSxBFD9X/zXWEqYXgB6g+xEn214oA0mwyzomOdNcnb
YbRQtYoGdyOkvXBHU7cjNqfdoRFCyyP07Pq0lWpUWy6gY+ewR3sVGamkb7fo6BdHAb8mi4SUJNdN
2Khf0KFJGaXGTe+YOv3XpRnK4PppvzQI8sImKQ1dfTpep1PJnAHGR6E5x6SFSoMis+s3lvliqJX8
GLrUWJeW79g/n47ieoue5PnoHA2vaXaeXrn+6MZb6qiX9hloFJi/SG7JvvXpKIam5Ejgtw68jtm9
GZVIuwuVuHgLor7ZX1+2S0ORAwIOkt07jvjpUAs+ngY+uc6xgSS/tyM7OShkIccyVs2NL3RpKPwY
4KjTcsblYPUIoJsyOMsUOUcQC/V+ybviptacYh8pcOWvz+pSGV4qLFGa4MYirFsdH01LYRAA8zhq
jXWbZHjOgrs/UKT+5CiS6hI5EKvcfidKhATGVv8yduLb9d9wcbqgTNgoksK2Ri6FYxJmGb1Abq++
PFYo3++KzCwPjfDGjY8oQ9PVoyNjII3SBVc0NLrTj2hNLhwfdbaPba0r91Fl4YUZ6fGuCjXt0Ur0
0p/GUqAxGg9vXdFG/+INos0A15r0mxB9FUNEXpcpHD0bQ/Dc9B0THcuBu3Lj8j3/plitU6yWD4GD
iNLaJLlSvHJOBmHjsOCZ/lgmCHy3dAN+KJrQ761FM/d1G9qHpkqr9/2IRm+CLswbM130aeO3nF02
/BQuTaAyoJdo3sl//uzeXISmT9nU20dkLYt7007yO3tQP17fQNK76PSzUl1DQoA6Jem7pFCdjjLW
k4IBVmgeTRtHvsMiek34I+JVpq8O/XR0EbD8ERqYy90JeIXoUjpj/Aot8drxUXLOGyiKiTbtu7Eq
pmDoVG8IBqstf1Wjk1m+Nzm8qk1YD/dqn4vMH2ctG95Nja6+d1radodBGyvTLy00AXwFlMrG6yMv
y+fb1qSrIiuwrCPsT6BAp/OLZm+sXTEMgYMa1mNLtrArS7iV7NZFvalR3X2vprry8/qyrlf1aVSK
RJIzBNBuDZOsrQg+nAYZwm5Ei7J2jv5NN6BT0LTt4fpQ6xIfQ3EL8RhR1X96Nk4nCOMitFzeOrAg
hXccTD1+syyms5siXXkT16Z6zCLT/dotbrZBW1gvLVVRYiaU7EAXc/es0X9erMSWXi4D+ABz/kVd
9sei1vW+aCJxk9ludDMt7fT1+mzXC/s0JpVnQkQ58Fp0JnbmstEHPqeZN/oe2ebUV/GN3wGvmzfu
d7nzn+8cKnAmLC265RpgVxywTxfWclMU0EtbBCHP6DHXmFpfqZx/EI8or5bexnKuL1g5HqV8tiqy
SlIi8HQ8PanmYhh6EUyl0QbVpC+3Q5SiMNsn2XTQYtSiaKHbtxPv9j0t9tjcmPD6wnn6ASSCaBnR
I6RudfoDEEzN3RCdqmDuWifzLR44ZJQmdNKuf8PzfcPrQWMCRXYJm1vDwdwefhw3bx14boL4TY2E
1vfJHiTloCqTW1frjX0BjjS4Puz51mFY6u6SDcWzvWbZmKFO9khLJsiG/EvuuumuqcVfi+YsGy/l
hXWkXCRFU2zaCaAmT9fRqN1REdpcBRMh9W0hbCw9I2XeKH1cmI4FIFpyCEnJoACcjrJEo2rX2OEE
1HrGj6MRKrfE3uVeLZVsKyc5nxG0Msl4hT8PUX6t/wOHusFrKi2DGB8F33RazacYk2+s2/mBA7OH
dAQZB/HFGZ9GrWY1oYhQBCLqUVDQOnNHcy0YTS3atUrYvHi7M5zsZvGp2PPr7T6lTY0zR1IGSjV4
O0BDqPRn0xYU+MKkSFwRJ0ONRxL01p8JnvVSxFYV9Hb20cYMaofB+03bFak/KvqwsYQXPhQf2UTi
RELLIHSdboou6RyLyKwKmkld3hpdhTSGp74UVisTLHy0gDahiEzFX/6KZ5GJGSrWoAmtCkSdmw9j
rk0f8LEXG9/nfIMzChUBFSEvgpO1ryfcV5wqOhOqwaKGRxhQlOm1wQymwmg3bqRLy0aTEQAamRCq
SasJpSpWuZmiVsFQNz2M2TqhT98vx+sX0KVR2N0AWHQSYoSQTpdNoZCNakIOTQNh0J1eLx2EA2Wr
8XZpw+HRhYAyYTJiT6u8zpsqbgH8i4IxE+4naMTaoZ89+5B5Q7ZrHBFuBFiXZvXES+PVoD6/xqLm
vVZkQl/KoMcX6eg6CM0VsfIvDisbAWwHe5oy4lMY+2zLTX096uWYl0EFtghviRzcvl05L99yNIQg
TEAU4DH2Vl8IESzY/YlRBfE4FDckGcVhYdkAnGIjfX0znLUCOEQkjrDAqT9Kq2+5/Z/NCFuMBA03
XgkqtJ3vpi4gZeMjvdpvTZz/KnIMK/vyXTV793XSbLSFL3wz+XSA2GVwScg8HXvEfWukuFAFXh/N
u1QbahCn5dYULxxg/njQyaA7IRauJXt1rsU2NCtGqRCUajou2LRFns5ttq6989CJ4r/0k4G7ihHw
GkLlLcJWIENUAVxNpCdEb6HwY/RBmLcpYpwRKjzgO26AfaJLn5tbilqXlpOePt0OSJpQtOU/f/Yp
ofQ6SKckVeBUHrK2im4daYZumStcONh0IHiCweKiorV+rwg0CtUaYCnFndW+SRcFkHeymIJMJjMK
hFQQYLy+R88DNXQ1/vaOgClHGnU6r0wrSmXgHg7ydhb35Idkf1FlPjZaigD+AlvYB2Agmo3b+OLR
IKsh5mbbkDyttqc1RW2pIFUcjNNCc6pPlPdRU2Z3bqOb36cKQZy+j403XVI2qGCV84celM/Gj7gw
dwuUHM8BwSL9R/k1nn3TBMMyrVe9ItA6T7lLpzR/NFVq3q3VwR9N9eERRMBLMQbcCWD05OuA4ATX
9+pOgPDeNWNNBNSAHLuZs9jzHSXqNiLHC9tVWhVLchJHhfdoNTVua9cq9CJQxRy9XeK62ytUFg7X
N886L5Vzkamp3KvyO67SpxgDgb5EoTIIRZe8rpZafw1ftdxPbYcIdA3nMhUow1aij/bXR75w70ix
Zwm9RmfZWmNFu6LXU6MRRVDUuvBVEiU/M+bqiNzOuJGznWH9nmZJ4sTph29CMHS6lvyvgIfGukDB
yP6u1eWDpXSPXeLt07x5o3fDjT0WHhGFeytmsc+U9CCM6Kapq4/X53zhm1KWJmamEAm2YV3+1ksR
lR2PFixqKb5TlAXum9ny8p0DB5hsX2ZSwJ/109kaKdShPFryQJhaQrRsWIjetltY3wsXHYtJxiEx
zhTAV2uqTo3A3gIAMwLVi1+WuXKrgDmLQ+wGHVd5aT+cTyhZdOxUoguCmFWEboST1ne1kwVJU6v7
XJTNZ3MYlw0T5gv3icygYK3w4npUwU+XrnBQITe0LAssL5u+xJPeHuZlQFt2SlEcF4OGOWykbRFB
z2Ty5OSYmQtugnNItHE6LGpQaRlD2gjAo1ajr/RZHhTQdW6c3O4CTD7HQ1jM+ttFK7Q9hAT6zUqT
H8fWpFFrufkuqhcjsELhbIQgZ403fhlPGQ1fmXbLPsfpL5vR57aAuWZBhRMmCoYhGtZxGYH7wT7Z
TF+FYZIcdTV67cQYa5bjq0K4up9a048XnxwAHxQJiS6JmteAq7QpzcESkNMUu9Pu+tYTx3nut3TJ
L5xPmWSiR44XIyKrq+9AnXHqrVJJA1OMLXBoG03kzvp+fSoXLj7YjPJTA4WWSjGnS9qWuVuj55/i
OzbU2LjHy85rIUj1Xr8x0oUjSj+HjUyLksOzRlwbE9jbJZ3TwJ4WfHES7rcWxbjIJ/JfPiJEvJUM
nhXm2S5wpTTwFxJOyCzXcxuzfEigvLlLEmHNNJWVX0RK8g5VMSvA5TXfK1PSYHLlev40o9fZzHhZ
LnZSbOzcS58SyRxJJpaeF2sdURkpTVpYpAH60M1hqQplp4Cs3MDrX/qWUtQM6Ctdd4A6p/N1HWSf
4kpNod1WuAQWg9ij5wR6zyzVjavpfEJP1VvKBt5T/XF1AeI7Y45OWBQBBCzl1gynb+1oqrcbe1Pm
Tqfl1P/F3Jn1xo2k6fqvNOp6WMN9AaYbOGQu2i3Zsl2uG0KWZTK4rxEkf/08dFef40xlO0dzdRqo
BqrdVigY27e8C6Mg1rm+ynS2jyeEA7AVjFVa7psKeY9IzY1oH2wCuXkLySzGpUTV2N/mKa7KoZJN
34a8p+a7FU4PQDZWy1dqv4WMemDjJgUhumGb1J66B73P+4nLo26+OrWXfMtT+MQA/csYYz+3H2fM
bN3RjUqw9t+mwRKPquymy3kVBpa62b3LM9VZoWZYvb2jo1FhceXNSwI5qpD1hcYN+EkfelXve2fu
IgbGyzQ2rD9bC7QJcgT4hzRuqz+JWBUv2mzrWFcNCsU/HwnEr2mrzcZ2KMb4wtacpd2aTV0uocw9
oJumndShjSCtOBN+nQii+d7kXVwFKw73uMo6622WDaYFPTxrls+yC9wv+ByjVWdo3UNTpsatUdo+
73dnXnmVHm8MP39rN5Ywlt+BoiG4PSLp4wSC/LMw58zhyXGxupxMuYRT4/Q4AXrncpVTm3jdWKuZ
EzfFseTBqPJR7wMkD8zWTfGPivMNCfjbMz0cdQktEZ5aGWDmUUYUNJZTtUFX7NM8ti6cUsm7Al7d
mbN/ai4Ek3BqVzkmOvSHZ99Ocj4pDrL7oqkfdQmZIo5L7Uzo+vqCQTXmp0GOppKas0jzmUFyLMfD
PvPzfYMpVkTj/BzD6eRQSOLQLqK0+4p8WCXLWHudLPYy0XvYYW28i1ft+3GahzOzev0wMSugOj8K
unQojq7NBajOrLsFC9Q11VXfDCZk2rrUo2LsmhSjvOkc4+V1YMeIvOlUc9Z86jh8zOJOBF3GiE7b
W7ceJf/ImfH56vxVzBtllp3MsEE4c5ueuEzhWTPa2kNBAuJwh+R5RiEzSIu9K4W6kjUWQx7sDB7h
+Vy35sRmhF3ChieZoz18rHLlT0ouVRXk+1mU6rZA5Pkpbz3t7SVYWtBrB4ye6Q+J+sMZeX0JOLCz
GMYx1Z3Z1/2XoUrKM6/QicXiRBFFkFzAmzzGIpFVEP/DI9lnWDZGadMal63QjSmCU23cKincjew8
/ww0++Soq0opGROo/uPYH0rkiEPDnONsn8+71rbayBim7M6Nc31XJ3b2ycXdd//rLXJq3ZjjahSC
whH8wsMP6rrQuqlK5fuhMeSFCIY4RKH3repk3PAGPSgqpquxD2HR4Sh8Stvo6yHfq6VNbqYmxpmm
dmR95kZcj+1R8HAwzDrZn6ox6Pq79oTy3t4Z/OwSo3fQB9NQPiMqk+8C0bv7IgtgOcxl6l9ZQ3xO
3vzECqILSg8YVB7J7zHwq6/MOU7bONsvlT3cSRS+oslO2miSo7mROK1dYs+RfPr1Cp5IkWghUjil
HISUGAH94ayROS6zpsXoIHekaLc8NMGdaDqPVLi3vivf755lp3vXhFUyNPVsukg1zdy7UBxvdTTQ
z+yoE9c4HUCQMS4WbCti5PDXKbk7zUlDZB1eu8KwMyu2SCrrmza10jPn9MTmRZBwlTVh84LPPQpJ
Sx8xY9RQ8z1RxRBmaZtjljuei5FOTchbi1NYEkBXXN0yft5VtsAYN4Z2uY/zFDr3sjS7Ss/8Wwuf
mDMX9skJrd1a4l+Sl+PUzKv12Ggdhkrb4M/E9asrXaTn2F6ndimoCNjEvIEAtY4WaJxSGC+YLOwt
PxZgxttp21RzcmOnsxalietegvc8l5mdmhlCU0Rc1OBpQx8FK1lc1mPAZ0NZIFYhBgHq/STr9uOv
z8KJd51eII/sjwopbgOHS4WuWWybJQmn5wj1Lk+S7r7KYsRNMIoYoiG2nDM3zqlpBdBYaaVBmgZK
eDTg3DaDTDoKJ0bt7x3N7nfarJ+TJTwVpZNJomzGpwOKe1x9KDS9lHYus31QSHWlp2q6VKUhbqxm
zO/x+krWQKa4BE4unvp+od6Wlkt9ZnOeOAd8WgTWkMeiDHKsstZnPVDnJeGe8Rf7U6BlImx1VCu6
WJ7jUpz4rBw2h24Nk7bZqoefdVSjmvxyFvuqxis3EDa7sw+qza93y6lRiMbonOG7jRTQ0duXmQoA
95yjFKMZf7arF67VIlPw60FOfTVwHisniYeBWuXhVCgrU+eoUrGf8kSLKOvJqDIQyC9Nazgzn5ND
Ee/hW0Ix4BWZplxU5XaNl+6NVPuCoVa8Ecq817Qs/l/sBOAd5Ol8tLXScjgnXr9Gzh6qNLXnJlGN
H+/WmkQa4tj8VlIIkQO8nR+lN5rhr8RYbORWUFUwEcCxW+p/HfhVG+Pw7a8X6UTggPYX5VZvdSdh
YocTyjpHIojtiz1NQDQjoE7EYuc1udtvWdNpq2b84vEt84IlVAVeECTjmnOGQPTq8iL3ofKxtnVW
QuxxbrriR4ek53yhoFm/EzLrIwlyNyRS9DZlWcVvLdOv44G0X0urKwHr6EoOBqND76rK9tLzyl2g
qzH07SE5s/9fHTICSIISRFVX9Dil08NPa7tI6pJwi70RqOdWG+VGN7o4/PX6vfJ9XdWHqPmRF1Bn
BHq0tpl+ivxoBlBCFi0Gi9QSmnAWPYAQDa27Iu2t974I8jtX4UBr2p229zJjFGHZmeWtZ6IxmPR9
XkaBIcfd0id9WLRIvnaWmhAw9+Zd4WgaPsypE6XtuGiRZ7XzvTYL90wg9+r4rnMI1jIMURzqx0df
qkRWsjMHvpSdDthEtW1lEyX7boFnLQHtmcvilY0QVUkqwOumJ59a47XDT2YLO8/AuyPLYpoIPCRz
m239mBLplU7tJL7qvRVxW3QTvIJ4ar91y5zcBbWqka2Za8xxYsO/grFdfUtdS9vXszmVYZ849a2o
PHmX5jhlj2MsbutFeUBacRGRKAfiyrvYl8OQ+ftK6t1FqfDXa2PtCUj1OTL9673HFNF1gEsJ74pb
/nCKwtArA1gESk514WDt12dhbjfizDn6QR88SDv4kohiAwTxYGNAmDwcxs2sxCiyMd3HpgjCcTF3
emO+T7FbqePgUz+a17YX3yPDV4R2ae/Iii8Du5BhXHVRWs33UyUfY0lnQ+lKDzvV7dpixBUXrZ7a
ms6UPl5/k7UitRJTCDBBHR6dFKjfgWbTadzZlZwxVqntsg2hWWhn9tfr24xx1gQA9AjUzuOQJcnR
y0C9wN+V8WJ9EF5Wfa0p+5c06ovy/UIV98yApya2cjrobAIF45/DVch7b+pGnoZdHEjtMsjIu6wp
Ld4a8AGaI47FtJkyIkXqoy3lBAJKIs0O+A2durTHQWxWmb3/zVwAihCgr9WAY0K4a9XD0pTMJRvm
9DbRW/xJy1ycSZ9eXzgEWYCJ17RxteRal/CnSzP1zVrmClrI0Dbtxm3TUPr1SwU65cx0TuyFNZoD
nYfCGeXKowMyWMlQp73v7qokma9VW5CCWx65h3TUx3Z2z5370+Px1qzgQ+DfRy+bsJ2hbImydiXU
nj/ViMqmW6IANaC6ucUFx/n06+fnxNZbWXigUXm3IaAfnaklrwYDUS9355uDeR2nTralZjTtfj3K
yeUiFAIkCnMN3fDD5YK5H6Bdts7KAjqUAki56K15QiDIPcemP/UBeYu4OFeYG1ilw6Gs2Ud30Frg
t1D9vVqW1nonsehRy43TZedM2l5/vfX1RgOIzjqX6DEsaxBOXVuxsHadOWOO3HUslNKsMyHe66+3
tuFoqVIM5bH78Rz+tNnrzFkmhjF3fht8XdwcIyfqtLsOvsmZOt6p+YB+sImOSQp/GG/+fKyGVhbc
CKa56wKtACXvjNiXF/GbLyLmA/KVnjTLxPN2uESzlegqSSyTNnSWhSIfjY9ab4yPb91zYIBozwBZ
oxgKCfRwlAD9ybSOlblrZrQPEaIRu6xx9A+96cRnhjrx2Xg7V4Yt+APDOCbpLzZKyLU/mcTd7WUv
bed6LL1zKoAnB2FxQPgbxATHe21qYx19YgZxi2qm2u/5V0Jp57pMr0tya9TBjib0WGEVx1XVShYI
vJalsVv8qnvs0gFMCpf9kD5oNoH9vRGrvg9zvckhqcVVo4cNxOrksl76BZWpBc3P7eI68tzF+Hr6
REE/sIGgOVfyweFy6kk5KAGxYmcnbv5SgLik/6+3ZzrFr28PyuY6leyV+0rb/yiyDMq57Aun0vnI
9Nd8f0ZjPiluJP7AkVMWfzkB/1thppPDweWkM42wFayfo0llJjSXMtF3HJjlsmrw9BIuwkyJLNNw
0stzoqyvPuJKwCEAILbh/QSsfziejIXd2ZXt7GzpBiF4/mqrL/ab4U2MAkaUV5nUDKrh0ZvS6Avq
c6Pv7PpZfLPl4EVdP9toBwzPmuaUZ3LPU3OiSEEqgDMlZZejC39qRNa3ne7spgarPiTom20SWG/1
veSF5EnmIllx0xQo1t/ipzu4haYoGs22d0HqJvspoAtgy0Vd9o0HZtROz2lwvlKe/8G6xTSRs/hD
UeJoJ4qRts2IWOoua2M6ic0ihxjzkL7ooqW1gQPYdtOklKZNxN37pTCdsO0S9QknDifboDtXN5El
TXOM/FQNxraoDc3i4WgxBhzVACK7UA0WXL++dNer+yCfoHVA4gKQHTYIzfmjDT1mRFKZ0dq7Limm
zxWgi+1cae7GauCxIZrk30zABs4M+vrO+jEqEsNUQFYm6dGDMk7+onsJ+UmypMVdPcvgOkDp49ov
fHmRtnhHhLlbq42TNFrFN3D9HYXA+s6us/irtNzxTFp1YktS2ACPtnprAug5OmYJIg/SzmDpY/Fs
381ICOHROvdvfUaZNWqhKJxQV12NSw63JOWyAW+ZAWmMwZ5vbNW4VLE88+3HC4gF74GxynBTxT0a
xTIFyh+5vZtx4Igcifz1aLPD3r5vkFAApLgmpAglH45iVnruWcq3drg61HFU+sW0MQJYUmHnzt0F
KZF9SUXvza3ftfQNuwxGDA6oAOsPh51ybzYKi/hNo5EYAkaArTsE3ZlPeOJQ+ObqsLeyBNaL93AU
Vdmj3o66ubNXWe/AYJwtSmvGJla856HgUgxBJgyffv1N12v26CwifcAOAZVERH2s+ufOhY3Y5kzA
YExJOM5T8ZipydsazexT0orHbe3H+kPsz99/PfCreJWiDLHj2gTiHyQ5D+fbYh85Ztw9RMVjvx1k
Od7lCNNfzqNrnDlpr6tnjIUwwJrBcOcgXXE4Vt6NohnH2dhVQodk3aUNdq2L3TPrqdHyTUzJ7Tm1
M2cDXNvf0qQet27mZXZkL/WwRU+uuwK7sWyyuel2M1fuVZGkeL54AzK/2DrvgrEW1y0HJExns4xG
YTT9maL0ifuCnisAXe4MmvfHdLMAZS6dpTF2gdO5F9qUZ1FMz+TMGTs5CvIhJiOsJJKjT9WXtk4B
ZTB2mtu96/rYux/izDiz6dYfcrTpeB3Xm58ReAaO3v66p5Y56aOxE9rChSvk16DBOLVJ5eXck6b/
eqednBLhoEdDkELAMSi8ElY6xn1j7AYMUEJ9sLzLHPvV/a9H+WEPdzwpqus8xlyDlPKPJlXhCdQV
U6Pv9MqpnAhmdPcFQzEqghRC/K9aXqaf6tTMRDRZaLhRSpxUvyskNcowyUYdSqRv9N9ba4qbsEPu
88Xy+uVJxZ3Mw8nPhb2FCoH1pNbZThF1QKzFHhE/3q3CHpcGoe3AfXLKJgg2tjWjZ8Z/QbqtLUPi
f2vFVhWKzK7+LFXsfwto6r0YpL+P0vbVx2nQhA1ix7K/YNmQTyHsbueznfRQB6C/YL2uw9YD2Gr6
oNcKO9GnqETi9r2fS92PsDKhMwKvs/5QCJV/Sbp2SiLLLk0ZSb1eusho/KlayTLFEPKLz872P/za
81K/r4ydjIvMxVIZfHCo13719czSvNpuUNgplCKGBc+MzvDh8XdxWJG+Wcy7mUoTr/wwoqtY+z2V
E+cc2+v1ZlvDjJWKjAMv2+Do/IykX8rImnknatlFyWgH71KVFt/eOiOAwLwWVNCIHOCJH84o8Itm
Acml78gzva05FU04aaLB6mo6p0f1mttBWkzhFw7CqpuMkcjhWLozdnm/tMsuJbNrI5LY5ZIaREUg
UZaiu5y6TGroHqbZuCnGxP2EjUrz1axVeT2KKh6juVCUfO28qp/f/BVWuSq6SYg2cfSOTtw0tU1W
Q8ICfNqaUQC9c0M31AjNpj3XTXj9WhF4rJYmAIZY22PtL27zJOicdNl1saG26P7aO033FQBIee6D
vw4EGGqtRvAsr+jqo5h+1Adt8GtnRkQ0Jok22rh5MBZ7BiBrJ9o9MmQYCiWzhSLXrz/n661LmQUN
PDqfKGiAPjtcaGdwijS2J46JCparvI6/B47Sz4Q57Bp+zOE9yTB015FqhmcCd/pwmGaphm4ygn4X
1yoPLtpgmLVtaRtLvrXiefrTdlrA0HqdWHXoDoH7SQo/0/kOygVK3PZxvEnrqTA20ikzM0TCV7ND
MVitCA1DGel2ChrH3BLJTPY2dab2cQqWOo1ULCYc22cUJi4wQaQA15bB1O7wFYZZ76CovK2KeLYu
FpU2eTRhAK9CnjC0XVAXzpJIxFTx7pqyxNJlXgovi0rHTP5oZ+lrUePL1N8EVePfgKlL7As3aYHG
el0dhE2uzEd9HNsklKrUCKniLJFb6XZlvo2TUjy4QKJL2kcJrvQ/JOo38agn66Q7lUerkOzatDXi
YmMZs9uEZmyWf4h5iD9APCgepJ+431o81z8AsdNz5Nsa44PXGsbn0Rp9LZw6vxgxpqopGLR97big
nE11axeGCfzZmYJ31djVMVbJXuZE81x7065P2wJZZk9b6psSzSOaxEsNM0cKbUxoIfpkl23jB+KO
ZHK1cJbGcE8hvofAsqT6x1b6hYjyxpI5Ah5LWYaLcMo4FBaiIfvWbdISPpoZZxuam8Z7W3XC2qrC
7JuLMu3GT5aTWk90dgekRlYIu+hceedqWlqEfsKp+RiLpr8W6WIu29YOVLpS3GprP9RNVUW+nrub
zJ9KP7SdxP4edLHrIOXjzADl7DSx8DubjXdSccWGuVD6J1xl7G5HVJUEW7ZK91DUmqxxBzAwgjIW
c6DI46bBEHpzpl30Le3UEHlKLebdWuYveZ+3fDRf45ymozbjC9b0JJcyaDjDQtAbC2JrfPaxs/+q
je6AzEfpiauFv/1VJu3MynQ+Eaha8v6Gcs9i7ZpeWo9SBsVIVKmnA6c+UUHkmpPpYhk2pt8rq7Zv
TEeJexqhaFJohS/uC2Lr937SFgS5gVdJ3Nh9WhB6ZjTP3aJwZBq9QjE1rY/riMtOIZI+WvKqTnPn
aw7GgU4dlUxmVgaLvU2yZP7edLnzwVTS9RCJNw1aaoM7q43ySFsi7F8poWLmk3JJ1f64XHjljGxs
xcrdA2glWnHBH0RmmVJ9mVQaT2Hp+xM4nkw0+HQ78Z8IF7VfKh+yZNiT4z30lO+tyAxIjKEnGN1t
777zZHLTiiZ+VE2rfSf96/OolWNfRWjIei8KGsSXLBtNY98FhT3vTGmV5XXh2nxtJbLuGa6VU+G5
l/rpzhzTXISdL7O7CrxwFnn27D81bStfBPWiB75ODPmBTTRFOjKuL3WQjl4EX16rQoUR6BMy+uPj
PCu92ddoP/O/eoEcNlZpWHU0Ikodh0uTZ48UQ0UR6XTrjLBCI+BrH1C52c5YbjqbcY7ZIXnhxH/w
1wQotVG5YZ7gjx4Jp/W2wBhdsgxH894P2owAnpPlfmgZ/XBfWA1aY5iEemzLPl116EXAGvSVlzah
Bbj2OlBm3F7GKKvLHUcqeOcmto/h2TTT6beNukvC3jVpkQp0/LyQQp96JLpbuhDcl8oICQ3r2q/d
+b1VZnqkMguOsdJn+6pdAoNNa6S+uupN1UDSJaEbIjRikzJkggrfO8/trzXHFQ+xO0zVJq8KB28Y
qdsf4jQuH9y07V2WsDawJXMH48KhhXFfBy48Jo+2DxEjKjzttrexTdCCoQLON4qbBT3Xx9Y2jWXn
eo3TXlU457VRLySKwXMfLEEkZJ7erE407A1budOu5rjJ3TINdbWXY9ZUlOYqv7rIm04CghElCNap
7v8o6En0UUqPdO/Hic2N21RI05e9cm78sYNdXpitcaeD2XIjVWbjrdH2yJOVeDjuceXkGq0wBxRX
2DsnA54pqTL2jiu5NFt4L49dnhXPqampZO8If0p2g8wqsS/Q4SK1I1S39sJRAWF3k3I3ZYlo/mSA
iSJsSnwCkzYwPmDmkdNf7zRCgY5QrAKHq815hLS8+XkpsT7dd6P09Au8as00dFjFnIURMIamoJyc
0Bpjvw5hag5/lL7QUV3IdKg+lWcvf+C2jWHbUg7mg2/mxaU1Al8IhWrrKbQsxAS2mZeI/iLmNtY3
ZjJ6GuJwtfchQczcDQMerduOQ+ddeV6j6cid20URmllVvBRi7NAcQ/DoC/377rpGijYGOWZ0FGUb
j9RiXpr5Pg4WTeJsU5Vc4l3sTKGXZbDAM82uWGbktS+LKXbCmgRnP7aeHi3JcAOJqr+XSnN4jAjm
stDEu6zfOU0j+QSIV2Bhlqx2m7S4x3tbTEkWgl1LvvSOVo6R00ng/DTYsit9dJpvNQVDclJndLIw
s3VCbAJhrdkUWUUYHM9za4RJ49ZiM8+edjOWKJVSInLSL5Y9uLfL3Cqx56a0pk2jmTxoqZFpoRdk
+D2Opd1yYbbZdO+MWf+lrOOijqzaEzOXqZND/VJGE28WUCd5WCvlyA0Hpgi2SSmHp4Vmyh517Nm/
UqnIL9qOt2OTeUSpT7mTu8tW5CoxLtNKS//0dGk3Gyt1zGwzGAlOalNp7IdJ1LteNDDJbCtvjaia
m/KGb5lxWYu6ryOxaEkTmcju3S0F5Nmv9jxRLh7zwX1sOsd6SQMXvq7bF0rfFoOPvH3FZMcwM3iv
Q93vuB6G2u3f5V3XvgwtL90eXUTwZ1Yfz+SrXLv9S6JGn2dJp8pcxfr82bCm8kUuhkl40Haz/ZhL
TT0P3be02BlZuXzDU9r/MhVLRUjXUMue4gGsiQkowg816bnthnVzaObicfnQjv7wPIyF/Fwjz12E
LQzkT2Ly5DcSFOK7xjUaFc5mT3xnI3hYfFjjk4d0nLV0L4sUNcsAIy8Zwk+AXdI5w6gi9DymNFqm
BcaQHgj52HWm97nxneGP3Bf9eIdaQfUMjzl3I783vC4sY62786ZefHeGyvzDtOyG5NCO4+9cbLzN
vWlTScIQtkxCfk71frQr42Oul94H2c46sJ5SQ1weHEPRbiauOW3DaSyCS8Iod9rmtTFdugvbCUzw
untySA8Ip6TwX/1k8B4wAsuLcEqbFC4oel8Pel1YyUZpQ/WliXPnJYddSBSdyeCj5piphSCBU770
caC9q7q5us2UMW2FNPJ5WxldufowiPGpLOv2eW4HCGZlHDfLo4Jfx5YQU/qhVgFRu5fkhof3IrTH
UMZoIzKHfIbeXNX5Rz5YLq8kIi+f0loTBfSMWmvulrYztI3UKbduPO77JqQKx4OU5cLx9o1hUIVF
IiJxNkUymIJMpS+zd7py5/pjL9a4o+8se9nkkw5wk5tgeEATvWuiKvDmISzZqndV1+kPc6G5mGTo
iuuN0Kuaw4a6bhkaKXavoT9mwRzmARqGIS1FJ7kwAxzqcK6bOhHSnm7GbT74ySe8b4NvNR0zMIDe
lC7hAJLvQ966GPoMrq79WWKmshBKF+l7ZfKKhkJQXJs6O15CMwXzE051UtehFrOcHMcqqa6cwZhS
LC+kdVei9Wvue3cU36ehGkmtzTzeBNlUehDWpjX5yCxjiDC8aMaoQx5Uu1JYaQn0Jfz0MfMKaXP/
zdr0CTPiWV4E/jLM25I0EGdH3W1pr2OXyjMTmJpDPdYdm50bL6K6aGEn3JjdMMyb3Moofi9FkO9i
YdY9mniW8301jCYWVZXvXNZjPX0DNuo1V6VtJV3Ya15MtclMyiiHNPGHZdWcpHzweEjqbpz6dyb2
w+VF0o1FEHXKEfnGmJbpU2UN41MMoDKJ8lGmfWSqoXkSgeiSCLyl91xlCw6uY1UtbugXrF8kcOR2
Qlsbus+DTqsP4FfpPxX1iHIgzFhKaGXpJDcoyLfaVh9cI9tafZPiUcfLbIUTIPdkU7iZnmy0JZF8
nkWsUoNJvpR7aZbwL0xPZgKLFVRJ9q5XoKyh3JEacpLVlrpDAqNS97L33I+ahwpOZKiBW1vXhXch
B2vsQz32KcQhg4v2HmyXGfQrpb3ISWSrX7R9YZlfCnxPxjut7xs/QnGpuk3npK0vg3xO70riBDcc
88quQhLR4QsKQsN9Z+CmHk5L7WRRoBGMRpxsyHeLY45xVJFn1AQstMVDv50zwvasyD8gHlVY4Sir
AH/PfuxV6KIZXdFRCXq1H1hufy8CTDsiP0llem1WVjBfExlhCuE1hn9ZtI0Otq5CHjYqMq/7UBj5
+L3KuRE3Kp/b94p+10M55gT9WUJ+eJ3FfcHdAUcCt7GmHtIbrdG6KfTnrpFYXZY5At9i4sRNqaq7
ECEh+wlie59uctdp7qcJu5QLjTBgn+f0Q7e11OM/55wvvekI7fLIH1r9oRlbgkZL6XW2laPUuvXT
eOMDJfU62Az5OPShvwStFWaVxYcbLDNpiCf1eiSGmdhIFHlo6gPlc4zrXHDxXKWyG2oikKT57Gn6
IC5zaEhffB3NhM2yJN2yKYMKb/FCzUg2EkEN+2GkoIsGcoxP6DB700uJ8sJVLx2yV7lg/xXCdENH
SG/aMua68ksZQtRPbnsYqPd+2rgPpuZzZRttUurb2W9jM5Qu0TOV4Sz3qJSINGCsMW+iIPUDSgKL
0p992aEUZzbT8K3N6KJdwHeLd/W0BPHGrfrqeeytTt/8h5XKusEJTe3yNSOuc5PgsdUm3Yn+o3HJ
2dsSWAEdB4+QfVDWo9dQekoc9OEiRHFxCkMcIkhD6uqJzbpZxQd+5+DNUpwe5SHa6D7IamqPxz0x
Q8i5tuZq2nXSvkVI0+U17ikZv7nw5XmA6RA6dmHkU1E8rEhl86jJxtDVTodPCvoX2lOlz+c09l83
PXAqxlER/hy9Ujbc4SjcuX2aoAKPFdSY3ZZZWt53ZVBcGbFj7drat84INJxoeK9of8Cwq3gC6mpH
hcRFtNbiOInaKRuLP4dzXHaS182aPmmIn4R+1dpRi4Jz6CwE72X2kLlE0d1b7Q8diEPWyt2z1vYV
8L7DiXeD5EVPzAHloUxdqAbDpgqVgzcvIqMglwNOmRkbx8IKuQmpJrHUsIOkCae683rCA6xjfl0j
fVUHRiqTrhU4fH1FMBwDVymMFaJOJCLjsZK3WYF/DOVYZw2ni+jXQ70qx2JpDZqU5tAPyZTjoYZp
aJJFFuWuHbw+6tJK3PeTUGc6CWuN/LAaC5sGoBQSeJRkEUg4XBx+ebvsWRcWp6CxIwn13Ox5iiUF
N+0LbDOw3ecA5a8+IqJeur8y5WAMUUE9Om/FiNHjoDssVZXlkVFm2sYDCxch0P9mWh48A/YFoQhH
gIDm6AyYS+8ssTPMOxubmlCQquwXtLnP7IpXS/VjFGgekDNoZh+bMxVZWanRbinZN9qyJX5ewsWo
3yzotY7CP6urOi2mYwxTUnrKM4ZqpvMwuaFDFWsnBswdl177S/T5Pw8wZ/0//ot/f66bucOWdzj6
13+8ky/dMHYvf7t9avq/7cbq29Mg6uq/1h/yf//S4Y/4x614xp6v/j4c/78O/hIj/fWbbJ6Gp4N/
2WLQO8wP40s3v3+BETT8GCB5qdf/5//0D//28uOnPM7Ny99/e4b7OKw/LeGX/+2vP7r89vfffsC0
//Pnn//XH949lfy9aOyenp/qV3/j5akf/v6b5vq/001c0XhQcgDDrsAa9fLPPwp+N1xkHqAeIS0B
GAxoQ1WT2f79N8P8HTYeyONVrgC+19pH6uvxxx8Zv4P9gHdPXdPFXgno5r9+t/t/Hth/LhDf4q9/
/1s1lve1qIb+77/9kLj9+VyzCwEbG7Q9USgCv3K08WeADlq6uOYGzqr2bWllepd3RNHXssESLZem
u6ldjKmbBomratG/LDBmr2U/eUFkka4tq0DFZvZrI9gK6tAPQnOnaDFgBYS26km+7abvPiSGpLVX
xcQCMqu9CyMN+uKiMiLru5S6uFwqdNmBkNQR+lXgZjJUD26pAVznHdrarSaWL0CxuzZ0AtV7W71f
Np6fWhc2rQYnKmxlFSERelFuKEJ3aTTLDgWVIR7PsEaOH2cWi7oeMCmYI6vIg3l4DY5LmsU6qfkG
WxVMk8ij1NR/tHNvopKomn8+zW86Xv/2qBwcr//hIfz/8Hit9ib//nT9nyoZcW95+vl4rX/jX6fL
/B1xOHBQK80T95+VVfev02X9TkiDggQPFm0eluz/nS7/97VtCQgeuiuaaqtW/b9Ol/877zY6Xavq
GCsNeuYNp+uVDBdwsBX4DA915Rnxn8PtspTY4/VU0je1pRcbRxefVzTpFvTbcx0MX33hP4ztbFyk
Zt4Q9lP7nW3tHC7tB8745zMObJCvsEpQE49gHXR0xqFYEXop396MXCvXoy+v/IqiTZY9ThqtsQwY
o0/2H9ZVfdMvpTqDeHmFPl3Hh/sIAwq9Y570o3ec1kxj9GNrb1BQ0sR/s3dey3Ej2bp+lXkBKODN
5QFQjqQoSpShdIMgZeC9x9OfL6Xu0yywdtVh3+2ImZibmelhViYyV65c6ze+jsimV+lp/a7KjWhy
A3npcleT6Oy68Evlyo9tSuDu0qbkpFkhuV0+xoYb1qFDnSpNIjg6PZXipmz2WVZVfyWi/z12z2+1
86eui8P+8T+PxY//uI/NU//j6ABykv4+f8ob+F88uAwYi5DUBQb87/PHPYVtgMH/iOAPh4Cj+fft
Zr0BQ8ilSG2fO8wREKi/z5/5BuQah4+bESNe/uRrzt9vDMTxzodMA3IctXI4yTDIjs9fr1aFXSXN
7GcDJdJ46tsrahYzt0y5yE9a5ag9D5402NLf7d8WC1x7ODdzjQTqEFkHdXLq98bUgDZEOviLbWut
481k3CCkOnl5StUgQz1QgtJpTYV9gT7w+9l69OuRpSBIAbf8A0ZeRQ9JXih0l8boR70xPwJ1Vu+p
ccyyK4AKLnTi5rMyRFQms4Bi+Uxnyox7YIejmnBPyvqhmXLcWiUyD8iqgp1ILzfVPoWRssGcyLrl
jpvv+k4bH7RGoSyGdhzAkSletrSnlg3FK8DGSS4VD0voF/K7MAMT6cqFPb83qbDcBGqRHjjeNPDH
XJ9wpJ3TetfG8nDJrXD9FEClVZhjglJiPbD8WIUQpdcp/5rl5OO4FHhVF1luP8mS51RYJD7b6idS
ojWuRgwFCho9YR21TQR7jvdMXIIx6fJ08qG6N5sMUsoVdgoSLebBpnsaWLuwL97/HvO/EedZxGEd
z9zzTf/0eHTJ/xNjnDdcIKDTYevqgprBt/8rxljyG7B6PBG53ZCuQD3vnxijvkFvDjNvfHdBmv9O
rv+OMeobEQ9M4gwar8KU4VUxRtRjnp9SkF5CZ1xI1fLXCIXH+0WyEyp3mIj4xajk75E3Tk2Xct9+
JDhGh1wZ84M5xvlHADbhlTJDnd8ZOUVUnoDpx7itBrRt8swPGxl8SpZRZJ9q5R1ElKr3EZEyrkDc
xCBaEuuDOtrF/WC3domD2d/iAf/dhM82IQQYQSP5nzfirswei//c908/4rZr4u/d80351//7z+Wn
GW9wyIIbib/bP/ce/y0CTBA4gZBivCAusL+vPU17w4bETQcioYEmq0Bm/7UlNXarCDtiC/O3XpFy
Qlo+2o94PdA1Yk/DO0MBhYRvHb9oXAjbR9mraY/TyDR14D1J47VjfwBrtU1U+2axlC9wg+8anSdy
2G9Acr2F2aBvyq69NnJzn5d0PJb8nSSZV+Wg3yqGdW2P6ee4im7laPk0TObkdrV1lfXjbmjaPTZl
OBarT7McXjW6/KHUsTCWUqfw9Nz4kUemmw80yDTlF1ZXseK2pJkZyduuTJInK03Nn9UwoEugLqry
aSqcfmcYdXFrSKVxNdhWB6JE0Q5TBDJMzsz+c5fWoBNQvfomz4HqT1peeZIi2e+jwnxK28cwrcp3
YJc1l4Lz94qWgR8lhuLPTZtfhc44bAvDit5BkY32Oj4LbkWFy3CzLrQPpiaa211jfpjmFLSCUX63
orLzlBBwl8Qz+rZLemNLA6Xo/aa26ghFDAr7Kd2tvVxYX9DQadEScGwv0Ts8Bu2MF6nRqJ4mV3dN
aB00mnJukNR40PfNfYXLD1X7NvpuZAFeefwziE5cpXkbvnfy6tDVJTAP0F1xM3hBiczXkEPBmg/j
UMJJiK5mI95b6XU7ptd2UhxsraH6/rntugPlYvLrAvPqEozichvHtVvNUeAlQfR5Dgf+gfI20u3O
d5oOUlXVPhlYNBZqj16O+XWqlg3Nc0+xH6oy3dIQcWO9OCzZrq01T7LurdzxJKwwzKLAvA4aW9d6
iWPeoLwzuOHU3xX1TOs4ofvvaoNFV0UJwup7S8XZT2ihbBTKAweFPOKzBo3Mz4rgNq/SQ7NkgOwK
+dsEOfATKID7Npzl/RQkybs6fatJ5RXyYD/14bqNki2HbWsl9OAllTcEHd/7geYHG/h7k7bZnWpU
xr7tYzTDDQ/cGiidepB8xJVSWG3zNkWWj51Z/GAfSN5iTWh761W6VeWgus6z7F0WWEIiJei8tjZu
cOPLD5o+6x7Fk8WzaqCMtJnf6Quc1RBVbheY4UMQ2X/JWL4qQL+rfhb3XfPzZ0e57X9D9cw8e+9/
/Zn/PK62iX/+T4A19DeUL2mzkJEJHpdQJ/1z8evKGzDzUBllYSNwXDl79pZX31A+Ju93KG9RMntV
oeyP1sQ/9zyFOP6N5AUiezxd6BsQvZ+TNtE3m4wY0IxbOlIk7bQEqbG7JdWjGGfPzglp7GVTLiW8
U1spBm0Z5sbOsPLlnbVYWXggnUxTlIVUqd6pWgFyIE6WDpyQivehb+FB8HUGiGh5dRTOX9I+tb7a
ZbrA4wjS8outSQnp+zii5IIVRClZo9eHZWd/6watXBZAXrY+YNLWILkbIn49z/yRCEmyT4oZcnbD
DOHByovbJpF+pVmv5w1IlghtdFeeANvAd5ASVbmapVhtob+EBFNv1Dj2N3aQ9LSeKObddIK38DZD
MCzCLlZWx62VzVhWGtpit3cUOEz9EM5RBIdkXhpjvqrmOi0f7U62Y7ijpmj3F1ZsA1kgZ8pcqnuG
6s1pmUXqLhmhnNxEfdeBkQzkmHebAfXiMcCpVf4YOLExyV7aaIs2gESIpSK6TpqkzMEB4Fn5bZ7a
qfnUpHCfvIqnzwzQsghwDnOiFEyT45SRlnvABbUZpFKtRu+dJXC+TXk+VYdgKofoLWAn06SSSHcu
aXzNkOYA7ClTSFQv4Y8BAA9tFEn0HWi4uvWJZXm4bTS1VvPeL0ebnZG5SdWE+b0zK4k+82Es8dgU
N9uCr+cvOZYAdG6cZe5V3VeKKoo+SWOQ45y4JBgnDX6o5QgHuYPRTVp3k9UlRsrUZuog/a4O2TDt
jSopVISbuk7P94lpN/Gvutcl9T7Uw2K3xBYFUENy0k+BXHWPhWUCz4wyuQB23gFhkYMku0ZZp0oQ
yssaIls0AgZPCst4oObcaPsQBfDqqkBaL9y3SB8jHLjoqbf0TvZ+DObW73QexlWPh5VrRiWKZ+1o
Ku81SesOnTqMm9rO+09qNToPnZxXT7SK3qlNZX2Rw0SaXTPV9Pel1uTfVSDaNUiWXi9dVe6bB9D5
cfNuSvTsoZIn+b4O4f4XQ+V8RZEsfBuGwrPPqBSj8WrDof9PVX87xtK9VgEKHOoyu55jvBpcfTZQ
PDGm6n0Wjfo3MNvJ5KmRjq5r0cehr2QApymKKW4nvI5Bn1BrLmRpi1K6pxVVcQiiCQfSFrqAPWmy
y2n+tehNCQURNG67yB+HrGs3dq+aN2aX8Cd0tfkQ2sWHodVCV8306VdJ7eEamDwohCLgujD1dKMn
cp/et3lblp4zGcngympdUQVLk9zkuQnQ5toitYi8FEZdelUbseVcxzEZp29Tmbe3gxO06W0mKxPY
FIGPf2AfJOMPklHa0gBQA/l24Llc+yBZuMTDpKVJncwTSjM9AlCGN4BdKPxiwa39dpmCdvEkej/W
Owh9oHTUboRbVy5p9CvVTBPUBXijD4M5OKAr4ubJVoDmuFFqWpFnT+LWLpa4/ORIdmPuMIfFHjCn
mctmcvICc2V5UOSNmqLk45czTOa7duwiNKEShZsY9oL6MNIdKDaQhsHjgBDWZ045F/g20mlrPOZt
BK8y1ccyEeryIfRzEy44ojbg80uKIWM0fNHM2p52YTogI631IcUJSAel7AHCapcOS10wez+tsVCT
O72qq2rbaSXYrv0CdnC5p+LfUUyoazW7boouZ3VaevTAuofBudSBFrWKo4tEEL5gl0LcQcsSl7Tj
i8RyRmcEBea4+BzGbjtE6bXZa4HbSEN/VRbyj2fvlxP1jBPDcQkiOIygHyJnNhfk83vL6mykrlvw
+FkixV8m9JSvpcxRr5veKW+1edYvMHeO6yeoQdGZEjxhuiOU+NS1Zk64jIlctzN+x6gbiIT6EYIa
RLpBuZ3NpnDV4ZJow3Fx6K8ReXSxvSn0a+v6dhiHWjwUjFirJb5FFlAujXXwGvmifOvJySF7AYbE
xiZmrdxg6EWLpsmEnHI7Tds0Hcctwtn9R8tuym2oJPEnqx21S+5apyYInwxtNSRAqYGsICGNiYvQ
bPSkmYoy7KQqbjdqldbbtsou2b6KLOb55tSEKDuCHkKanVfi2oDTCsMCsfkZtcUh7K9jyRJRtR32
r9uTYhRRFxbFXxoxa6GoorPbdLJ4y+FQET2l4KV3DvZpYKCy4V1uSMH2X4wnas30P3iwr9nKSRBm
s432hetYyYwNBtLY4Mbmh0FLAHTpyD1c6HmcWkbWEDkn1PBQ+VjBJSKoN6lh9Uww6bB4LKxELv2q
arrv5yd2chzRX6ZZRUFhLShujOAgLU0QSHKlfqqicX5SmuiSjs/LXc+iwVMV2n4YE65lQfGNHjIT
G0Tgj462h+ARb50yKz60Jgzgukrbt3PAxXd+aqu2lTjWNHl1DKBI4Wm4rs0JsrFwKHURGDGtU71O
mrQKMClcCd1akk2vJ8DmZY1XX1k7NUTAih5wRY/78/nf8fLwYWetYndE7k/6s5aJdrLSSrTWCFwM
e76A5gtvSKdDCABzczg/0suPCVOX4PJbrY3+/ypS46A9x6Wy0O8KC+cjgBR0k9pZuSDL9XI+tAGp
NNFlQ5md7sLxfVBYeTIsLfQT0+HOax219SMO/Q19jcp99YSAsFGeZeU4dOtuOTErCQ2zCFyjCcpr
9I9+RKB8L5ztE/NBnJ+qGtVh4YMs7r9nYjqZachdZCcOKIGAB45Ay6NwbUMyTLNufv2MAEwIsAQM
Z96C4hM+GyxpI3MI8ZIQMqEPkjxAvUDh8cI+ODUj3poK8R6HXQL/8SAQlTRY9qPjLoQn+i1936XX
6VCAbS/Ktn6dlIM4Z3gbCkECRKrIE9YXtjkDyOQQOsjatP0WFLezCaQl25zfCy9jCHFDFOnR2uUt
Lyqmz1cuRjEW0oVju4DAoWEUSOcDarfSj7o6jVeN41CMmc16lC98sZPjkmfRhKSjQzPweNxuGpRm
7lO2By2qj1k1Q2FB8Ot9AUfj+6zIw71Uxpc8OU+cZFQrUAwEYkDIWMcMPXZoCbSO43aU7FCDzWTt
SR3rS8LdpzYKUtqagDECKlNXc8uIy+AOVMc1pUg7GHP4g6wMwV9nuiQsfHIkPgkFFwbDD/54FYdE
bmboFg4sCKX9ynO6EWyLVt9jbd2/DgH7e0PSH2aTkBoQDddw3skE6K+YLYPRXgVuiLdea30fQ63d
UcK4gOh5+amEFBcRhB6rBlxklVslVtnQwS3Qqx0H2ZOnoPQlAzL2+d2/UkcQcxLDoBUuc4UKlOHx
AkZRNWVRYdnuHCxj4PfQ8yCKzSp2W6ZUUkEdZps1TQYrepAGG7B4LbfA6DUpsqrtzPEwPDWIUELu
w0K2/PM/7+QiiHCDbiyt/LVIrcFLE48MZm1VZg11ope3swn59vwoL48iSB1kL3j/0KYlGzteA7sa
KYr2ue1GbSrdlMtc3oWyBpfDbqv72erqh5hG3wV488up0XIBHYSYolDCWIsSj3BL+mGBCduyrLvI
mHO/dbJL6vbi0jxKm4WmJsIx4JcR8XwhxmBlyANJU2uCzi+a70Y8pzAhs5RKVAxptvabQDWk26hO
cv3GMGLNvLC04qSvxkedFLgR6Gk22Hp7WUsb552JaBcch+amDxfKFnqjTPupoCXvLrhnb85/zBcR
gfE4osCOuWAROVvFnt4JqjgizLu1FenFJz0AMeCSTaOttSjJ6Fx4Mbz4jEh50VhzoK5ajLuGzqqV
1oGzgpuvdCPouwB7+7JEivX8pF7sUDEKEZULHv0njLiPd2jWjINdRRp9oDRttxp04Z2R6q2nlCpQ
xTSvUE8wLqGCXya6dM8AsRHzeCtirbIaFSlDtHv00BYkMri1yvQQm8pnWGi3dtR+NPLhSQ/AUVrD
x6g0LyHVVxg1IhNQGwoRFId4tINWXwXArlu6UZlhjEyS0WzQxF4OETpDXroY051ZU0az6i55X7d0
+qRWbfdQYMda/3F+5Vffl4QUSTjxM3jjIs25xpdjG4JrlrbkXoKyFvy6sfOohU/e60dBWJ5AAGYe
s5LVXLM0hDccO7mH3MfsxXUEnmxJlQuHUeTpzw4jMHLqLHxJ5Ghxi+c/Hu+iuFBHAtHYeM4yOOG2
CEznMXHSuNnYhRaM+86pUhp3pjEm2zkLBlh0Q2vX387PdXVAxa8AGykSH8oUZJNirz9LVZEcgdW3
VJ2HJon0gfsDUE6pmWi+Sk1Pofa1o3HDoZuFaC3KflQpjkczKZSFxWRiLhPSjEj5ABF13qTPXdMa
7UsKf7+zxeMlBsaIAB6ykA6qKmuJv0lZMJJTqgG1BJsWMdUKp4CdJvqmuwFrp+6qTzDg8lulMeeP
tcMP2pgF9fmd6WRSfas3zpKMfk9/xHzE1kixfH1oO4ikaqh8HEwUUBrXirG+eJ8W46R7c6T0lg8G
RP42ZypYjSRVKgf6o7J00DepKJQPQSLrCSgX0Aev6vn9f0KA/7d1BoUr0f8MxPhUxN3PH//5P83j
03826EM9dj/b51gMVfzf/2oUmm8gsvO2QNSX9zN4jL8bhYZCC9FAIxxyLEYScMT+HxpDNcEOgcPg
3Yg2OsVR/txfaAwVNAZREem8v2HFr0FkiJ3/bKsKNUgoQIDXsFNBhWtdCjKdPK8zNVF9fsuwTXWn
OKABcikBWMWc36OIq58kDvbHC6SxreGXXTXYqwGAwXS1HLVvUt+X+6iT4xtQuZJboyPks1m1z9mY
lHfPvs3dn+k85xGsgo0YnkY8/xI2ZMKI8/j4Z0uMNIE56/7IHbORcrn0KiXSfK2p7AvRdZ1q/RkK
PBjDqOKqPh5Ky2gVqtKk4z3ubPV8+TiameHlCRiJxaJzOUikzfC9v56f4YnPKOIMEC8ZAzRdW10d
zdBIBv0SZggFAKK+I22rIBguJCDrPE5MDlUv1pI3CUyk1eRSrsYF6R/Dl6UovkGbqviGoCf8zpjE
UU7TS87UL25/BuS8gDJFZpHyyTrjcaq6VPrR0nyH/ranAAo60Gimz7kEatn4XSahzGamubXtCX6/
wAR9i+USPgh96E/nV/jFG+nPb6E4RUqJP+h6E8HJBz0egZbPhwGiqmn58xS/ozXqh9iCQDdZZpxE
2rcGvxmQi+JC6jW/hckIF1vuL1HCTmxpVuafX6Me7zM7b+XY0SXNNyQ19xejfZSDUL6SUaV8nfIk
VRHxEUTJHXIpJlxryFanp90YwvPn9LTOYarTe4A4l7R3T86HVYGHQEhE+P14PhnqtBDhVb40J/WK
qoLmTVYS7VPa0hd28aWhVgmtHnT2BFMc8SwrirzQQpLF6qu3uDqlm/N75sSpBOsmMkfCK9ViERaf
JTmaHCLPSkTyq6ltNqUl19cjUmbe+VFezoc6qSguUvKjTLaGeKbJ0OmVZZe+EWjyociX+TCkWY5c
Un9JvfXUUBTygQgKFiw58fGEIj5TUOhW5edj3n3OSd32oNLVz2EbNK98GQvXMhgzvMNFjRa26vFQ
XV8mNY7blY//brWLymZwTWyOLnwhsa2Orz8+DZUFElCuBoHCOfpCFBcnWSsVEm2K7D/NVkvgmJiO
J5utvBt58z0l6nDJ0uvlKh4PugrW/WQh4BKMlU9+Zn+2pXrwkGxA/UrJHPPCZn+5BcWnop7BNkTt
bO21WNb1pBuN2fLFgszroAxc1cAMLlTtX14MIEqBubD7eJqi53m8jLz9szwYjNYvFEnZI0lh7UUb
z9XGnGVUJOMC+eDEZ6OQIWomFBOoLq42h5FNVgQpoPeXlq6qiybg6AXWVF1P+FNd1YnZb5wAM/bX
HjTOsHjdk7HxFF/3JqySjr6TR72fOpqQxm3yqwzGpG8nSnNhgicWFBY/HWNenthwromPUVQPE/VT
Jij3w7vSaPp7eYltv6zQetQjx75U/Tpx1XLLCmNo8hYaPS9cccO0ndQ6bvxUBpaqtl0B6IUHdo0i
BCisIK7hbZhlYzxWlo4RG6zb7r2jjPX72KntSz29l2kUyS1rTEgDtA5F7XhDxV2RWnnWNb6RaYGN
PXCGf4PSdemMpm9Yf2iTGd2YeTKVxUsSoEwXPvWJDUZcZjMLrh0lx1VcGIpWVUac3vwe7QlKLUIx
a2xBgLbKI4o60aHGWOC1cRwNWFII4SXFJ6ficTzn0R55rXVt76tKkWzaIS7ctEQXZy6Ln+c38suP
zVCwfjEyZG4E8tVQFV5PttkCCgOw12R+Dnp0Z8uBc2jMTpP9sR713Yy+52aZW90SpV3rYI96f4Xk
Yh3753/Ni3CIdYYg0lN4Bbn4oms1FtnS9aoEbitvDNdCBveDkSnRx9ookwuXyotjxVC8/0XFVWzz
dTVpgRsUoFHa+ZVcRpsmTiyIDuH0CVWyCSRdbz+cn9qL6CsMG7lVAGOAnTfW2A9TGpCVCYgYDXyo
7+m0II7XNdLh/Ci/+3pHtxjDaNyX6IJDk3rRi06GIIgXY2RaVRpcKy3VHLcEteijhy1Akzrqkyn0
MjeZtGg712GysdIpvhorGpG5lIa1O1EavVns7pIt86kVgMVKj86CHQXO9XhTm2o2oJSqcZDZBFeD
pk3bBTjlBVSP2K+rBSAwixSIIegGii32LNGK+0AKM2NpfXxiEZ+KKKnfxEsaBn5V9+pOk+TkLa3J
yVfLQNobqAJdMtJ7+TwQdHcNig0PJML2upsc1kqqlMHQ+iF4TvCjZuDXQQGzrVTxSMrqzoVNgweU
nAfRA3vUuYPykG9sJFd9dWmUfSUbyYVr+eSyGArhUwjDIBxxvCwhGltWCsfX74IyrjZ6hbwq+ZSM
TQ2XWbqXYzlAOkrOruZCXvbjZJSXxG9eBFKWhfaVw7sU0XIa4Mc/oclsQ5ossTUTBUotq0HhbU4P
PQYZvxbJntiji3LhmK84vTxZ8Meh10GlgQKyeIofj2r28iSFZTb6gaV90Zvbouze2oHkF4gsY4Pp
oX5/0DDFnaL5GuXtAaKgZv0YWsdvkeA1ws5DuvaCh8nLlRCeTtRY4HUjFrlWjI4cpNBk6n2+0Wj9
TTq26i1y/vUdsM3Ol5KleWfNVvV0PjS8DHhsSWqe5BL0gKjhHy/EXCPpYZul7BetlVzPv9J2o09V
vuFqy197ZQolCfQ8NO5NE1r7as1xCC16ytWLbyToDgPD6TdaURT3adYY+yCL4fVQ9r7QH325w8Wg
Al0h6PDKuhmr6FFQoAs8Q8pmFSO1SK7CpW332VwZWHRhFrwPqAxrbub0822nVsvh/AK/vLwYF+YV
rjQ8XCEDHC8w0plG0qGw5csNSmURL+XrwCrbr2OTqReGehlKaTCRkUA/Fiv8+1J/FuSqpBL52DL7
EzK7P3Aajj8Xvfb1/HxeDkKdnOoOx0/QG5zVV6wCkGjI2sz+vCjKTwlQ+ve4UF7bQwdkgRgWFFaZ
RgB+PquoMM4R4ukRYDelb7KD2eqV4kpKTLhGQM6L4tm55B19al68S7DpENcEuIfj7zTa9HN7GQXA
ABjBXmtq6a06Qrh5/eoRc8RL608HYDWKDDZAqzLOuARFV0mM2luSPN3+i1FIjekBUo1CGOt4lKUf
4nGKW3jjCmlL3ibmdZ+E04Xt9jJ00CohbhM+RD1mDU1JexlKnGWTIwIXPJRlbR5yKag/6HoU+Yqs
aBfW7uVJAohFKZrioi6q4qs35JT2SR4bjAd5QbrSEkly3EbPCqS6p+nSzXhqchj+YaciGlDgYI6X
sM06Cs6t1PtS0EV+Esk7NBN/yXJyx+4pLkTGE3tP9PaZE0FKXEvHgykh0PN6hsVWN7XDc6nTvQ6T
6v35XXFi/cRZQsACBB0lmtX6lf1AdVLCxjLRw5859nfkOdrXjmi0+zcDCcMvXouEiVWyJfVNoymV
1vtDXxcf6rEIvZFK102w9BeC0akp0W+FtcwVblIdPF44CUHBGN+m3ocHX91ppaFtJEuq7qdqumSs
trKHFimDKGv/M9bqxbfokRraFi/uurLCm6GpcJ/TrCVGOqdQgvda1w7IY0uKgt+70ywFGRQChbsa
Mkzra3OLhqQVaKjXd0Y5LN48qh1ipr0VX6PIsHyYimYqPo5SUf1s6HWq7pzmM4bxC/wZ//z3edGx
F1OB7s0RAisjMFGrZWuiJBqkcvDBXMkb6E7t237quocZiakNcqnOxgoCqGC5vkg30KmC/Wzp1b/Y
jmJBhZwdxbM1cqmfec/OajP4pa7Uu1AlzUUNoQdJrRgXhjpxmEWaR6Jji+i+RoXPXYUZBNHcrzPY
lwVY5MCbQ6m6gQqJOHKk1ZdUGE6OSEfBEIQ7Ns1qsxiwlvQh7QZfp2pyADDT7xsHmXU37APlrZZW
0YUO1okQopOnCKEaQj6E/uNPqiz4MusqVgWRU5a+7eDPEKrmpcb1iWnhBU4DCdoiOcBa0q7LdLTm
R33066SS/WTM+ivIZc1+ge32TmqX/l/sVII+UlVUV4HHrFManE8SUy07XEDnEUYu8gNbmFTFdkiS
8uOMA/Vjro0I61G5Hd/HwDCf7J4c6EJ8Xgmx/D77gjwPJZ7kXJAYjlc3RNsVIWmM7WUT+8gmTYuD
REldeD9F/c2kZ1CxC3u4ntVI9UqzNN0ugew3SotOzbav7mBJQuaxZt1d7DLfRmMrRL7C0s8CjqIL
O673kCbrL1zRJ+KjaEfh60Y2BX9mFfJnni9yWkqjX9lIpbmFKU17Jx+VO5Qpx+/no8qpHciO50iD
QIJlutryqBhLsgwZ0ZejJthEZVW79WRcgkufHIXDDH0FDQyajcdfYpRQdUYWB1YdwvH7rE3Kq8oZ
okv7Tlzvx/UCygWo3ZEIgm2y1oKKcwGnkDRk9JUcz5kxAz7kQdhyIIIBhznIeej0nkpd99McwBLz
iLaw1lo5O8AY+SWPVr43yEq2s5WGd4Y+lIM7U+TYTyB2P59f95M/lWyfPAUhTUQTjldkig19ypAc
Bw0iLYe5ivObDOUAL1yCYCecZtxeqfSn84Oe3FgI/AGlpW6FQsnxoDXQnaF0ELTBM+dL09uqJ8s1
Bm/Ocgmod/KDPxtpNb2WAifkE0YqhqLxC4Sd30ZLNl4ohJyeD9wkutZwttc3Yt+ZYUAlbvJL2w7d
JkS7E42khZOpOsmlx83JKaH0S+WDRjGo1ePFS9Kgr6WRoJaOqbKdS+hlTStXF6Z0ahRRNqXUIar1
6wy2tiYuDKNFc2gc+42CpYqbVtNfEpqo851WYDy1cM9HWZ3HVJHbWtEqNgJvufu+RAu8m8r5s14F
4yX2womqNBU0UaFl04GkXDc9RkXHJCDsRrZBP/qhbg+JKxXteDWEuf0FVX7latLs5mGq5OwTDCbp
Juj6+FrPZ9u8FCFEjrSOEDTO2P/oWwmQ/PFHHGAiOJLejv6sKhmRfoo3uRx9mfBB2EVm8WtAmF5Q
da/irl1cc4rD7QyJ/PwxPPmNqRVh+Umyjbzz8Y9I+iCSUZIf/capKwFm72ATtfmFW2Qlsfzn+hMY
PET4NAE+XG1Yq9IxMSxZ8hb1j2vcG4CVkb/ecte2tq9ienMVt6G1Sea0eJLsLvdApNkPKhW9x3mg
InThPj616Z7/nlX+iriFNerTOPp2YC9u37AAtDOqTakinf36Ff6NSKZCr4JxWK0wIuy8O0w+szJr
uCsF+oyfdBpuzo8iTsl6M4H0EiVJYeC55sE1/WgPxhiNfkLOjrLCkiPpMYrW03tdTvPCxx2rusE8
hEKVFiSo25wf/9Q+os2DKgTvXV6Iq1NMyza0lhCptjJy8qt6QG+nSvPmw/lRhNLli2niGkpRAv1X
GTGs4+2q1hHK9DaFj0abo0dsusPYt5Ze+ohLtXGtlFOb4ws3tLdo3KImkzpYS4QD2JjD0inSl1Ft
dSRUjaaSdm01mfe5hJXBhaU4dZ2ysAJVAFIbMNrxb6zTWp4w+8TzC3beHj/62ZXHzrpbbDvfm6Uh
/Alz4+P5lRHBYv39RXIJNxZT8BdCfyEqomqKe4E/l1m8iaP2rpfKxOtN4yvM7s/nBzv1sS2Wn1YE
qfVvQbLnvRC17M1JnjkzNI3VK622cbFJjP5fXD9gFm34zAQnEpPjdcRDBfGQmHXUJnMTdkV+t3RD
c39+KqfODYxO0T+j5Y5G8fEgsT7DZpbpEdToGZbCkkfahGOaUcdvum+BpDubJNCwO5LHSzzEU58M
whc1NqgZdGNXe5kuHUrAAIV8LZRCKpJNdFVXEr6MuZniCJTLefrp/GRPfjcLU0mKk8Ct1sLYdani
dQUexR9HvG8NLdV9aYiT7flRTp1RZgScDssYvNRXsT6OGtUeY2XCZzdXbrV2cq7ox3QHuUsvwdlP
fT0EXRGZB6EhUKbHXy9rdBP7iXTGvAdnkdRR9U+B1RX7qQmxyuS7H3DGGB8KNdD+xVICZpBFgZTL
c026rGSrpUQrkbVoU/w5hnvr5XmhX2jonPpgVDaoTPEewvBcO57fgttvPGQYYzVtVOKeMeaaO6ql
82+iN8B10cYTwMMX0j5cxYVZ8TpdnEnZoM8w78wZV6HzG+NUYKRzSToJjIdFEwfiWXehDtmRjT5N
vqEH49s+DrJoM/Zw6hrZaUy/mXMJNa9svAB0OVWsAh4H+1Hwguj/r3ZJhcJbJytkmGjPy6OLPpB1
F3Rz+4noaO6DYRoOLTjQ3VImw7vRiYq7bLlERjiZecIBBlYoxMYpsxxPXl+UFvMpTgUuPOo2U5xh
N5hy9Zi0Qbybl0L/IauL9pXXQutNWQu9J0w64y7MsBE8/xlObarnv2QV8jDHMas0Wkjrzaq/VopI
3SZOU1/ol58YBQE+LgcqBxT51wmBUXV6GBslSfaCw6A7hNqCsVZWKRe+7olxyFwFpQ6EolB4Pl7X
KlfUKm/RpTOiNr+ZknLYNfR5LqzZia1Lpxe3RIFxoz+2uosKuagbA2M6HwHnhqBpzt/zPC12DSAd
OoGhEbkqoIfd+S/l8NtXlzrbVacoByUecvL6S6lRXYQRDr7o0ajvEcSKto6qTB5uQarXB3NztSRT
7clBNHtLWlWXqMMnIjlYGWqPgmALbmg16yZqojQKQ8V3lF6+y3kObSxczu6tUfp1fqYnR6I0JrTF
RKtzdTpsR1nCzF7ABbX2fF3ruH4uaS3dy1p36c44sWGAy6C9LDq6kGdWQ2FWBQ0ztlFCBGPmTpY5
emoZBf75CZ243IV8OigLcAKgP1efzm6MoGmQRPdD5BFj30Hc8IvcNtmyk/shRcipKNLiQuJ5AqRD
tvRsULGfngVYM4Wd3zmx6vdZ2vNYj9AUG3S12yyxEwwewr7FTuvHfKNLVgtbwJ6UnROY+mc1lq7t
oNuUCI8jIBC238+vxsk1p+7LagirB109/mGYK4P0ouyKrOBcX8/5nPk8uLvXhxwUOrDLBjgpwuxq
+vgrWrQ60JLLJoEpTLNwA49QvbDKf3A2x8eSpB6oCy8devI8to5nI1v96Eht2JMjLta4t+alflg0
1cWa+ysuTF6a2eirGINNF66Y6uhjiZFXChUrcoAZ90FxG0qFMnhdGWjSvlmUzvjY/1/2zmNJciTJ
tv/S60EJONkCcE6Ck4wNJJIEYOAwEAPw9XO8qqeluua9ael9b1KkKjPSMzzgZqpXr94DRSa946Sr
L/O4poqedLLdcOpSH85CFQA1XvzZdw+pZebtVkjppbGbAj0FStUFHwkkXvCJxEzA6iJg7VQQ37Xs
13VckA2G3kzPVZYteBsD7nly4Yi544/DQt1VCZYtKLIpezNCzjhUdAiZRLOZaY+JpjfccJZ+H2wM
VYo1NGq79DfBkqTnxWnXF9WwSEY2yMrrQ7QP8tCfbJVufPJShmOhFjbwBDscNWOSQkv4WwhdI+UK
uF1MEpgi8n9MiO5mR635JuU6mvvasUS97Q2Euyhrc8fbyAk3T9ibfevvSmMpMmY+zW3NJVOQTSeV
e7vc04BE+XLsl32Bo7PD2shA7NRbfZnGGITSNJrs1n2CSWmasT0PSgsbuNyQ4NDai6jpSTd8sVIx
Oy+F368PpqMWifo+rxaITV3rttko0KQoOb0ZNqEp3kzkDLaNrKm7NMDE3x3n9+wzT5L7x15BqAzR
wpVTmfVUI44UGOiXTjsSEWbYILoAQLd24tzotQtEN4btZGY6qZVPp9IcUy8UU98/9o6wB5bECwTx
dGBsvStHVgsjUJLeOXc9GYQQEs2Z4PFZf4MimBPi7hTWVZBEeEv/4x45IC3lVuQNZm9GABfL7tyx
s2RuK/YGqhjidncKrAQDX5GVaxYHo0d4GFhFr9tPvt6OdwTPaa8E+E3vEppcEXmKucQJDrX7feGJ
/XT9Wt1J8vxOfrVWDLl1uMZ0Ubq7LaZcPes24FcAsVIdvcZnhQQTDzBGgwzHIcBnWxGfvhCHd9WH
PtD2SgTp/G30/cEhus20gCkPw6Txa1nlxNnr1tdcg24JNd3Kd5Mmta9GIOrA+2EhZkvWBE+sXpfL
IwcxPNgVZuibU9WlFtYpckyE5Jh95HnrHywhql9NL8U9aUJTfpeknv1WiC4f8PTYhhmqLMv0mG3a
hLw9v8IKXAWD1UUq7cv+UEFnlWHpLOKtnnRJTGCukuZ+NletiP2RGVO0BkL+JG4XdmVR1nVLJmI7
fQwiU+2+A7NZbKDmOW9kJ6ppZ5huQiQkpPG7IpsDh1HqnG0zDDvaZiiDtQ8ze+FDOcGUHDd2QQT8
xpMkbEamtgaATcsb4DXhHwIGlAi3kh9aCTmQ9BlJG3VlzXj6Ttq2RqQ7KEkROn5hvwnWBdLQ99pV
8QjkECZnnC5ygxkLjmGgFYMei8CnWKwDzbWivl/FvclnOY26FONLNCXsMkR+MsOrMPKyPgS2sEGl
trXFwEuOLaq4a7IrWs4dYCkzBQr2MGomI2riN0ebvIeibmPlO1N+ceE+O5B1waSGZEqSwq8FEG3C
rrcyCVnYrd9NpZOQMU5Vk++WQPLpNPUMfpvZT0mxl8odgSOaYuSqqTkUmLEnA86xwKof5tl3nrRM
gRbuylVWjNJdZYQrnHMVV2Pfkb6JyXfhwEH+CFkD0B4MpynUbnYlUFaGbe56rKa+NvK46lSAqXh0
eq8igHfWEqP/jg+vnrUHXVOre+OcWkIrX5q58F3B95+YDO/+q+5Y5CP91Y6nXpD0zDLmk8NR9OyY
UkOw64J+4wq3POYdoeipoURoeloXyc4zX1jHzfntoJcvXlK3PFFlo9X/ov78X45TH0cJsyusRowA
sOn8pf9McU9O9RzYce6mT7xdFRaqBNarBObSTAlFby272EqKn9xKcEZzDYYtjt8wsDls2rF/+b2O
+M8y8N9+jxz5/y8Dv/3qB0gkdfFPG8A3X8w/stjZssX1if+TCuuG7fl7VLBl/8acE0fQzfSPs+hW
Ff0dQ0LouoOVG//GbeiKsZLf+p88duO3mwsAeYNWHQs/G3n/RiY7Ppp/7mTIZKdvukU5YdLGkOf/
pZNwi8lqM3DikREUxymxXwfLHe9bwRbriBi+dzuOnUl5Rug05Xry1/neLEkUrKF0RDPbG5KqIoU1
rLvnUZf2TteYsgWFtd43rk3Kh8iJ7LRn094xzIwt7IUnZF99KyqyUPuS5Lse9ODGZNYUt0XRbMaa
ZaXA1bwQs8JJLuUQW2bXOFsrG7SrWr1XbcQiiD6mbYfJzb+SpTHuzMGo3wptMe6b0dIezNWV96MS
+pE2ojo700BL0YAOtqDSyuzNqLL+g122bLou6yaXu94fLyTtbjwGHnkw/erI1Aiz0XtMOY5jYax8
kEYtdCtCkyy1kCcuP0zxbo7iyc28c+bIg1lWO2fpD3Z2KGD/mhfcz/dOU38mbvdRr913KesjSt+m
JDZVJe0ZFuNWqPbeS917I63vq1obbnnFe5UYz/PC7qjb7txko7z72s+fMtk+1R7eXbP2rhQTm1ta
fbcYG0Y3p6Kc75X/ngsvtkRC2HK58+fg7PbzeVIdux4jQZeN9tEN5HT0ZvUw9ClBwJIsASf/GGb2
LobqzfXXc1Z4p2VKvhXN+qb68pAYA/sg/QvOpU06elurrR+WVG5xuRMfmFILec23vtpAgeEh0ZK7
aWqW8BY3rfRvVnlOu1/zssZNl5+Lrnk0b7hOsomJkg22czUQvpyaJyhVt1QD/5IZ1VdH60YmKNlR
wbWVErKwf2d2vCJ7jqu35PvUzw9r7kQAcuIhv4MkQwN7N6bOppPJJ+3/z9pbY2140Mz8Ls+KzbKe
GMhGqbF3zPux7mNNbtf120QifTa/ZsZ64+jKeFq0p0o3P9vGpFK9s41FRFi0d0FArLym1wBrhnet
1LZSW7d92rw4yXNj7Wy7fJQGGYTjvBvNfMf9nWfiXmjpQQvsnTRzlDvzag3OdZj8q1n70FJf1/4t
qccD+xkfq4f7tXL2TL9A7rqXZVqPXmV/QIu+z5JiN+vl3aJR79gNr9SxLd8RUJta5UErPvrJOFJI
kL1M6acv0bzwdBouyo6/60zzgrSeXmkoj1WbfTjmJ0/QaZX91ph04rK+5f6jkfFz6vZ1khDmP6kv
rsQHvVBP9WRx62dk13ahPlsHr36vtY7a0XVOyC0bvx3OlgqONCUvYiR6eGhZ3L30LMj5xbiVxmMw
Tm9G7m1tdYEOOzonQmbaUHnLLljm80i+rHRZgsyPelpurZtBnUvcq62dKYZN36cfQQnT06kTSOfq
ybt9+EAFPxvTvhsf7e5XxV6/lW9lZcS1k4PVmyKHbXsFKUF2W1/vz1aTb902uDSo6yHVR1PDawDe
LbKom+tQNh6lW8FiQHXnaPK99Jz9YiYvlNSbvm3PWlGtkaEFD1PrnDT3YUo73gZz1wTpwaSXUuuu
ruRmqad97/QbJ/tYbOe+H3p2Qfpyp2b9NemmK80xAY32D8PP06gViqIX7ME0bObu4rhk7Xp1uhv6
VhFztbfTY1Zs7Ul77Qc7HE0zRXGcfQyxwYse6PdWIKNSAzOmUZ1EkiF06Brldja+A5CiEFrjNPC2
q9x1PL5U+ez7TK+mTpclZfKVJWsUwG+iyS1OGCAOo5V7YZsmp7auf7Zs6nCgJ1XkjxAjTPso12nr
Zgritq/i0jemDRKyiIq2DN78ugVGrbcfQZLJs53l7UUOZRf1nn6iTb+ztPXcLSldkNLYQCDm6m4k
LD1kfJXtbJH/zFhwTIzy7AaqDP1+zE9JlT04Lky1xjB4OLx9xZeGrcuG7GCY34p6fRqc8nNspmtP
3sKpyyTF91Dre6cwpvPQmmxnLnZ1BfqUPzqQYe/VYhlXUycEZeP0SRlbnhmTBByl4iVLXTLy+7Tk
2e2MnS+8bR9cVCA+y5LmrWir9cgyYBGm/R6L18NQ9e0uX5oXrVo3BYyQktHeqd5phe/c5WySDHOR
h0TVkp4sE4f5uToFpR7sWTUmmLRrNl0q3jjzy6hankwyGkdX7Eq9OZm5/95l00tjk4OeSe9Fii6J
FT+swmOMMnbjuarvRUXigilI7GYZY4r6aj5OZvNTTdOPdbSeMzmd6lx1UZIWex8slq31WYg1/r11
2+Szld4YZcgLZP912/lYA3cvVNinWQ1z3VyjjF4gLgOsF0PNB0SNEgMQ7ZRewTlXhrvBJP2mu/Nw
0IjuOfjGfMnXT8/M3iGTRbqJHJHvKmLUaJzWuM61nzr7UNUUhEJbd0HdqbhIrQXZY01DwymvdbtQ
eHQp691kf0/ruz5aXxp5ftBnA+y0OctsjpWSCDrTaYyzfUb3ORdl8kzMzkehkocA7AsU+Heci58q
MO9xfG0te/iZzYfOfEwbpWOb1M4Dl9Iz2VA1Xm9dIz9/0o8qox0zGx2CfANyHRpLddZyjZ6/GIna
m5XF8V0+WYQZcuV3IprK/ipBQe/s3um2ye0dK6nN4W+VIMpLY4QL6vOZXoZXwNRWPNllcgaTbYU4
A9KzyIqLcLm/Jz9FkEgQPzS7m37ZZJtvfUZh8TwybSlb55a3JYajN2Q/a1eRDVysZ/Y5k8hdwakx
Cp0OdeIU54yY22vlLvpO2MawRWIpQr0fiPLLW+yocm9WJPfhEVsi36NaWmnvXH+OCGvpd8qtdyXB
+BiV39v5Wyfscwr9N6qC5N7ySJ63yJSgvHA4p/xnbQju+lIeZo4RS1d72eNHmQcZkiJ+TYvvQUND
CB583JjOcvVV94TrvQiV1pShXmhkFSXpxmqrZ3rJI/yB2M8SGU1QXbetVT91c3Ze69zgYBtKOAWy
PbrO6J/qIZcrCbuWd239fr4wlS3vfXk7PbuCZjcfAnvbGEv9UKGAsZt9bHXnwU8X/6Cy9h24cLq1
xL7Xc+1xRaN8IVAX8oEVtLnOnaZGrEZpsplLfuKqG6pdVxFcnXXWW9163mbqta//qhpC2LXJwg1u
eU/aNBwWvZrpfhFAOm08dJrLY40BeG6XiynN76KvYnMyf44UmpilIlP8vf/7T7v1NxZz/6Rg35jJ
f2dk/cE0fiLt//OfWq3bn/+j1bJBE3tMmm6Rin/AV/7Rajm/kSZ3m+0xzbeIx/1Tq+X9dksHum3l
YVr5nXH1j1aLv4/YILqjfwCS/41Wi4PoJqb/SZ6+xbqxS3NL9MTkxsv9RZ7uR0fOhG6bPEdaRY6N
VaBAZIlu/UINwwNdW5WZUx5Qnn+SOd7rkd3n49by07zZlshnbcj0jjo2cVkOD8kdrOZN1czjEAFN
rKuoSfkHnFSh6Sa04tb/4c987rYz5JGVcwCDjnYMRk0MqLfOJJyDpSfJC+tMRRDPk9S5hIfVp+QO
BU0NpIWRw74igKczOrFZjKGrf7hEXvtu2EofP9HWGIKhrq9G5dnjk/CG2UZlJq952JgDvBIPWbRJ
qy+rkurWeiElb5DPhnlfld7YP85Jh+TMEelYLMhIE05TgBnB+bKMkVMyModxLi5jMEv93kfh+J5j
STEwCqE72jMXQp0Pr11ZjfXBRdA3d8vA2gYqF+0XbLFJMjXR2EwkRqDSlvwjTeflGZGqv+tGO7Qx
7KO0zeneq43sR6+5rwj/1yEFcZLOztks6Xx0/bY5/WsU2UPHHENEfV0iNI0d0ROdoYfLQGifnzcX
snjUy5qhOHZ+L8+3pcyNw6YtkiT3j7e+JYXNeyra7tIX9nHK01M6DJ+zui4tUXwgYwryhIqOO1r3
k+Ug2jyj5su8R3dwzkFaRwDczna5bNbB3jNQ2XY9JyDjxVfmHJeWd9i8aFXTHZXs79Yls6d4WfQy
9FT2oNI6B7SzEu/QDONxnvsrMUrOtvdsJDVnRK6EKPa+2s18dTPHvrJRdNaHMah5MKh89lnhPCn+
kaExpq8ueyV7mWnFQwUXKJwWAvzSINmnSspdRee6mfHIRgxQXwZNthGb8GycmFmym0gjDbshOZZ5
LvnC3rwUc+kGe0F+zdlL6yditWJTVq9tMQALClD8Cjk6InLHue0iEDfZyyTN5ui6FGhAC/0s7NLs
pAe/XM+HBcp0keZcrGVUKHlWyHLp6nFlaeZGJcfGX65p7eYQvVkVeW7SQEs3rZ4WMjYUdU/Ag0D1
0u6FIx+FTa61h4q3neR8FR6EpYCffpivzXWy9BbgagC7LYgamTV7x10ewbzsvVYMsVqHmkA/+8Uo
1bZK6eurpFL3Uvpt2FSGHRkZHZpgDh/CxJMHp2inBSTeMl5KPMz8z+WYleN6Io/N2vYjv3g9FUAI
BQgDWZJrB73Dw1PDIwoW2oOIecZ3ox5is+7EdzkXdhsFWf7Ta8eijQZ7/ex7xzoPCrfFLajtKAgK
OHlua19cofTQLuZ9m1hdGQZj19O/rSZrDIndhmur5JbA3yxaK+tCApcburmWXPrRpvSpFifmuwru
TZHa0ybIDbfZ2v38WRjlTwW6bNsOmI1s3yxrmOjacm6m1tghQ8+C6EK+uuOmxfekaxvFbW0evdQc
0t3qZvClKtthIjYccsgvm3o0jXRrWnlPW1p3u6WaEA26ehw5CXyz8zHJLBYCdpFO41lZeV7dVZ32
ZWjjXZ+1X27imn2E4Ota90szPPfz5MdZNj8XXttGxriG2TC86JB6Ip+z9qw7yTGV9vviMZv4Xllw
maieQuk3h9zAriJ8vdKhxtXWjz4YmlBXgHZnTQYXgi7wOXIUFiIopzBptHvbzY5StFdR9/aJ8zwc
29K+K1l2CQtfg/W7BBRKpDkxNuGnmbojNwFMwjpvgpjeqwgZZf2Sqkq+ZOZ9lIG2sSbKueCmU616
62+XOXlLpuViFLp2mIdqfcGMQD2YBN0hn6xrw7J8EWWM55gRtFXxSRxCfZfWZJQZTiViadf7os7v
LQ1NrEglmZyFP2wnTzO22mjwZI2NHw2FJARVML0wA4fGzJGodupk5Oultydrw+eJ38KF+GZ0lMx2
0GdI9GmHB9SjREr4QvBOzZM3JASc6vxHvy8cp4gCFjJHP1ORIn3JslvnWnBZHlqgeLHrZr7atx1H
hovDgSEyodSTQwIQF0baYC0loO0psbJvTqLePafxzkvwOtTdvvFpdKauRWnsz2xNREu+HsbAHd+r
PNFDLxgPtTw762FmBDaV3V3RLdymqu/osHj2m+6VgcxwSpPZjww03k1mkjQEIyQaxQ9OOijEWepc
Zhxuj9Zspz+t6VfZlhu8B7yDWt8X94LDYSnKh2DA4mTMuyEpztgqs1hvuzvozX1YVoR3On33uAT1
ucysR9f/bAdnOqd6HjMGZBSd3HVdf9Gbsd9rS0Un0HTl1jay5nuQjnet59DOGJdqIPEjLx8K86Br
83YuRdglR+iQ0WzV1AFNnOnqoonxnJK5FpHY9LIsztVttbtuyKooreWhMtNfHL4qPXiJy/qLk90J
YZdbGeRnX/tqjQdQTaHXl1uKg7cpgAoBRavFvBxsiI8lUE0UO7sSpaCiLn60nJNN+2xa332Vh1Nm
Ax75ObbssM3NHbXBlio80uUlEaS+MVhv6/RZ2Nx8pPAH4xDmWDD73ohIHdy7w1Wi0GnyrRsPwsz3
I1d10CdYmX75rhaxuBm5nhaPBCWVudpX9Xh1Vw6fD1Koo5ETxQMaNblEYCDDefaFj+w99WRUVpQ8
0t93K+LRqLgGOIxFHhe0+6mYjr057wdWGV3vB4kGd76w7rOq2RSdH1Vs4XiIWpX2jaWEyoK7aHQ6
87acAKcpuFTj7VR8K0ovdpGpGHia9k+pm5xTprgfp4z3Kz3OALkiubobmViRo0Hv0rozxnDoWynd
PZc2YADYGJGd2SgS5ja7RV/NwV3rJ1FfVPvRve8ATsKib9jYz3LzUjcj/YkKeFZ0s30g5pdahBoZ
dp4jFaljvmSZEGqKnlSH1UK6rqGoWLus7GOj5Wkplx9tk05HhWklZtS5w918p2YMD25n4EkJ2pZr
mMiFh7XTzINjK+RtDeBnulCX+iOj3r6/NJjl8LIN7/1iW4e8bTwRut5ao7klZEWYSjxWxF9kebOf
IMWgdKx3pt+fDLQMDDLS8pfYZOQNxLTyOCKb4tEBqfo6W8G0d1N+AkDo2iDKuwrrwRcow/sgmA8p
XxIqO4hVVT2lVCJgTp1xD4xJRNlibKtCnoiYc0PVLmeG3k+dVer4H9uQz9+hLHfM+6whshXRKaqN
nKJ+t2uVHZXqebrtBIVHupQ9uU4Er29mn5npHjwvf2vSjPJQWU/Jkm0yEewAx4WLx1jAKZ9NXrmW
+DE0l61z03+1xRgHC7PX1bzaw0Nn3p54q4xbsIai9iLu4rjSgJg3y9kQOiT0lDcGA0V+yDyEMR2G
a+vvhWgWtieHTUJxvAgnChQPq5j3pYv+UeoD2vS4UWwbZODJWk1/twS1JjjRG8C0sptrPi8Kedt6
6XX5dvsqV5av2OWfRK59BE5x8abhUTP0r0GbXlTQ5aGkJAhv7qWhY6NhoJK6W1X91C4Js9sc+0J3
0UvjqFnV0RMGd72e0nGbT4bdv8wg/6zme4+CxkiftyOvTsBzeQLcD6OfvwWj+uZL78Ky1sZdawvy
dLDVzHRXi/ZlbpKrjTo5IpVv8zGoaEZqByO6br0oz1kj5vHJBg/kwteyueboc6hNugA1WJQHU9gb
L1sjXRszXBst+SFV6vCDXP3QWdMtTYFAGp53TH0/hknIE8ikbp9IxlNU9J1aNuUiNuPQbQarfEiT
Y1Bb35iuM2FoN8Ocbgj5oUQiVqAWRDujI27zxj+mNTPaqkXrCuAkjrRTefZtJb4EeXvp98DcP/FO
xTP4xCbDN83pmEPutRM3zvqvbLCP7OnEWhd8er32HCTec1pOO7cxwrq6iWfu/N0pTolmora2kgGw
kcV1Fty5OdFHVXBzkqynPAAXuDrOUVNFfnJnqmvbafcso3AKWVTKpPIWZhdazruu9B2OpI1pVltP
td4xa0Bqesuj8MTB6O3rmtXnBGpaQqXCKbPp+uajLNxNy82u9Hxjen3sTVPkO+W5TZxjtt7d1uE8
+51l5401fKWNthnX+kEsUyTakdR8SfE3xDPvkV3f6dVIiMtAtCWVcaKoqlL9YTXdveNMe5vbrSCX
HvdDrFf5R1PKi+beFPM7r56fOie7IGuGRvqpqCfjeQm2qeteimyK80G9NhOqZlZye6yFVjy3i8/9
YGH4ivr0CkonjRKhfbnWvDF9XAiTXLcJmN+Ta8xOGZfYtXSal678UaSBPZ4Tz6HMYx2XDieR/UI3
ZPn5m4cxlIPQnqnFx7VJfpQZo5Uw9cd5fcyaoJwjLCdMiDwroetZq0X/5fW5+cNQQ/oos9rmGzeE
+5m1svoI9L5C9y2H6ksmNcd6l+dcL5UVLE8sS3gWZNRl6S6ZCvKDNbQLdth0qQsiC5yu5+RH27wJ
s8YdYJRUCxfH6N0ody1JInIyyE+dHpEqL/OJYfGS1NbCIkl6rFjltNxarRTzG09D9lGy50xTYkv9
aDnL5KIgji63dWkC3fLzG6ey6sYh3XrW6IG/IqjEc6WO/86pAYyamXF13bl5s9aFoZCZ6R9WF6S4
FCqdnh9Z1UBL05ZFbhjRbBC18zy2MhvntV85LGBjHWkK/oTGAAeoRLKpiRlrTzVvLtXVxBg+1sjr
eUn71ePodsb06ojJr+PRMigBlbPId7sa3RYaZJlksWmN/c0LJVJS0NQ8xEmXiyv/MPWcamN7VqZm
Ibt2q/dUeR4PDUy/4jmf2+IZh5/zsgaJ+sJ7RqrnqsugpLmrCxHhUSSCgNRAOgsGQVyvTunk9baz
CczE2mqvVO6ojwBVsKKSRjs5pPJ5HBheZE+0mzTK0n1MEISf/XydOFmWCa6p0TpKO+d9UN1CPT3H
3fYEyEs+dOyWbay1nv34NkJhmMQm451ttyWf/nH07vyunJGZ2mY8UVmy2bsa3thEAO+wlNn+Ut7O
ceUMIZPl/An3IzGegNWclYr/RvLtGfV/iqLSXkkOXNJd6RVCf1J4lW6nnq1/U6TcOVEPhGeJ2ZD/
0Qin5AEsCHfBhKnXBBqqxZB/GD//o4b+DbLi/6WG3lWf9Z/F0N//+B9iqBP85luuSRFrkP9FThA+
5z8Q1bc8y7/7TEiaZyP6lqFqWTcbEWaS/xE/Dfc310GkRG5hLekWXf/v+Uz+WfrEiwtAiwQ0cGt4
c8n44ff/ZIAWgyfyKvedGHYzDNqA1Jdiq6WCGy+YMW1MYtWGwzT5+DU16lpUn3H2x3BpGj63Wiut
FgeX1X61WsI4Ttfa5JqbOJ3QTEaPX9HdmFqxszLwfCfOD78fMIRa6USYRRLg0Dw5RcUcm2UUHGb1
NL3qS5fhZGsbTJmeNGs7toNWjaGrd/rDABvxvV5XB2dL5jPT61Gc53Ba03ZhCt+axd4wpFOSINdk
zL16OX+rqsCQsTlLy2YS4XVLKDrIVFvH0dySGaXRwDBrcufoAIVLdlUHHIMZW7uuR4mTzYzspTcK
yuq1IkvCKUWx7QshrOegKabTPBSZF9q/W1DJRMKOiokUa+pAb23cZqfrfq0azKvkeGBk9ZrELNhC
x986/W51bX63vbLC/C9S2P4fG8SET5DxeIuGuFGU/mKoL5nf6mOOWU4lQVvvp1HD451Qdqu9m5Tu
Q16iYCSOVsUDVLWr3uuDG7mlcF2Aa56/5y+u7//0Kbj/Q1L/c+b/Xz3+7N/jtMLEz2YEae36X542
o2zTimvQxzKI2dbQXJb/O+Xv8wz8htkl/vbffj2GBGTUB5i5iEn/y+YCWOOJWwsBCs/uuh0HKb4l
fjOQoND0PwxOw39h/7v9+/80SMDYeTO482qsqPNyvw8a/vRpQjMpfBZ+/bhM+dYKLVVHu1E5RUtS
/otv7a8LAr+/FMcIHVIAY+Cvm4lEG/Uuow5u1CX3uWjn5gfj6/VfZe7+r5fh+GFZj18hkuKGuP1E
//QdCTU0rCFgXko109+k2YqlG902/L9/Tn+EvP7pnQOtg23y1tXayFN8P3/ZOIPAbiuxKkK4KG2m
YOPOmLRiI1XWQkDpILqX0Sx151tpa4a2qz1TfFEVme0mgWxPq11n7I7MYWljPQr1rJjnu1mVGWtN
g7KTb8RvCSavZlNQmuRuaybhwlggCXNSspDXnEb7FeRuV12CFJ1tTyHovtlKG26i/sgDVHBI4qat
WWHsw1r2lRGtgzNaEYlKa/UtM2ziJaIMRnu1Zds65bgza0fmWwa55ZO6MdlCdnGLOs5Lsw12ou8T
+wHXzpRFlWKbETWyAjYPNWBK5QmemqUSBIdRK82wnziAnSipACA0DP0zROgi0WYnSkFql3utJlRq
WxsVgHCjdqfqaqxVbcRYynK6m7EvvOQ0wr7iSWQJS9+kujHkKIiiLevQndTCOHzSXbFxumktr4nS
W/fFJT2cLoFJr/NdFujrm45tgm6X+X1fnyA6JO8Vvts+DtZGjO8obf6PNdfLB6coxExR0hliuEdQ
0PJX1jFy+WBh0Z6eoaK1+d4XRSMuKwbmCQ2QVmmMkla5ootzqHsGUnWyjPthbafuvKI4Fq+pAAX+
2JlD1zLqlpm4rmOtmSc2usblu1Mm2MeCgX2Ku2l0kyXuKl9mW17Rx0POsgcytLCd7yh+5UVRgasw
wzw0hVLL+/YnvF9C+8N8oAvYO9oSWOHqUog71LZS017w9QTeS8EnromEGP+bvTNpbhtZs/Z/6T0c
mIfFtwFIiqJmybJlbxC2ZSfmRCZm/Pp+wKruW1J3l6OWX8SNu7nhskWKBJDvcM5zwuog8zVy9652
6v65ywbpPo2rhWqtKnLR7DsR0qtOdQV3DFvGMt5Vam0o78dUVemLO+L8OTF61UxtDGE1X/kuMlHR
56HpFDsVIOv7ZqPrM/qL1ppr9UOEVTBNiRAdm8bmbMMg4BCBf+rklk1LxwHagxuimaCLFLsyd8fm
akN1qzj6w+RxNnzArQguurMNpD1bQtp5qDIOgc0q0p1tI6znHfRXZzuJbmgoD+psM2k3x8lic00i
kNmMKEMfwQUyEbVXFNQiTfd5OWBcKc4mluBsaMHUQ4lMsbxGe9fEXcyAKVyeoT6La/NsjZkdD5FA
xa8a7cl5ZpHhTa5GSbiZaqBSYrAxiDjQyYDWLtvVtjOjvTsbcvKzOac5G3X8lnCHa8dVszigOxxZ
jtmow4o+t5uLZvP85DIQ7SE7W4EMe7MFMQsP/Eu/VkzPwCL4JkM8eD9xHxjGiLgfd5FdEsl1N/aD
9j6ylbCNo3TgMCbM85vbbvRIQmjOdiVdp+KjezYxCWVwuIScM3XJBqNw6vUG4nNbGbtujRxUCs3q
8+XGTVYFvM5QqzjL67VhT1HUK3RFndsRIt10Wyu6K+uOCzGMvi2ICkB1a9OQDE1ViUMV5oyiCN1u
a/cin5qUIJa/fzi/N8m5BIAg/IKUATgHWfv7sDkeIX0zlimcs5mpThOHfpm6twAHVbkfWmasn+Ya
2f6lTbOXozMW9tee2yS6bqQa+2tVeqYFkw9oQGL1/hLdZgV+hue/f5fvjl5wmC5FLCfw2f4JAeHt
QdUgYwEIUGS7bMJUjqyr3vlDOsXOahm/OXqt7TB6c1jxWojROK846CnC3x1WVJMtD4aARYEem4NT
0S/mIWgU15bep8WL8sfWaVP+zBa3aWiYezkzFtBl1l7+/S+9nb7v3gjW6K2JYPdoY5V++0tHyuyc
Pmjyne0ugX/kqBHfXZ6HeK1SBFDXoU7d32H23lUEXA2UAUjgPUo5sh7Mdw6HIm0s13A3TBcjt13f
8HStZvkPU1q2a+7sBHWpczx6lE2y8Ze6Y5ydPGtHa9nJaXT3ohU4llBH/qbu+J+/y4ad5ZOj5qAm
fc/xUpK6p6rzhYFcbz7ozrUvpy049u+/pa3K/Ou35Nj8cFo1xvBcnLze29/F6ZAyqKoqGKFXAaxH
5SZeW0GdlxEnRCjmXWag3Dy/6L977//g+vvL5/8/lEjXP79/a+Tb9nv7F3+03w7t8+ZF/6PldrwP
1MhIDz1cQ1s7/q8WHBcIVx3cAfp0ZEHBBpv6L6uH82FjBoHroGE2N+rzP2nBOT7eXh82gOoNkQ8A
xzFh0Ubv5Eca7Tn7ttLCtpEDAy1wO79WWM6oDIOwvGFhiPYaoPWXOpDLhREsmkuJuNivAQzbcF8V
Qr4OWAOnZGyr6jnvp/Q7ZI/A3WkmC/d4HktstY3BQKtu6uarKNk7YBaZWY0zZb0mRqZsDkJz/MT1
eSq2GOusEfsxm+NnFvg+hL9N0cxtoEaImvdMIHbxsdjGbWkzbjTF1QieJG7CMpZ4Rq8x2k0f66XP
b41xWPpdsQ3xBs3z/1CdZ3u4WVKGDrOJ2mSb+/XnEWAfaZQtKAzFbXYeEgZ+5z8P59EhFq9mvljb
oW2vrHFO9xHSGOSh56Fj6A3tFqU7lV+o9F+rSZfFTi1yz3doM680JgQ343mO6Z5nmraYzK/uNugM
ziNPZp/VeQpquIXFRDQtl0O4jUmb88TUzmgbwWyhskdfyjh1w7xaDOm3MWs3m+aprcbGOTjbHNar
TEayzXk8G7Khx0DZEdAeO+cRLo4Sxrn8qfqGHVNJ0q4iy08yFClPYxEWtwhCzDvnPBbOhqVjDS3R
gyfueXTMjsxML4Ju8h7zrlm+hmFaRxecEnQ/abbiwFTkWu7rShKnCeRI3ENd9HEgWEFaxHnZIrxV
yLy/zDjMl6TxO1gT6QzAhEEjRpREBrU6DtZg/6jkWF6YDFHVYYms8leNvuw1z6pCnfApVFZSMt/9
yefFhg+sg4keljKqT4KlvnTs2WAIHA31d710rXHwzWJlZTdHjEbaQiBR02yTC3xy7D8TUZT6Ie9A
fsQ9C2dvJ5BafTSdVf2SjnQb5q5BbzCnLruPLnOYpyqoigpCv11beARahRzeC1/YlXkUSt1g6uO/
H6f9cvn6/3ic8mT7v310V8P0Le/fDDO3f/CnsjP8wBNwSzkJ/S0V6L8frK7/AagjIk0qJEB5oGT+
e7bpmOdnLtkrjhn4nLo87v58sNrhB2/jjANbiuAFkE3xjx6s5+P7LwcvUUFkPgYoO7fn60aueHvw
LmUwuLW2WyRkHX2/AJ+J69Yk/Fajt/Hn6gYLxBB+TkUiZtxHJy2Ndk1Sr0H6oAlcZz/ZmkrFQ6pR
DpD+lNc4q0qJbBsUAbEVeZaebLkMedLQ19UJZhZN1CO1y5x4QwZ5RBeWSG+G0i/Vzu6arjnmjpx/
aFEsTmKk9EMUhoPl7Kp+nE/SzFbagTG0HnxEVY9hTgT6boUoihDHbceVVgFJFb73ym/jtrWQsrB5
L6Fij60TW4FqLnv2yxiKW23eGGnoh0cW3vk18ZY1PbEThNmuZeRvHid7DbIkLTp40FODAG8XYvjF
PbHkd+ba31a9zSeS5/mrk0oTqK5p9NN9kS75F0Hws6D1RRx7ZDdtz1gC83us1+kncuNYKNHrpZ+a
PnVZgKraXR7XdPbvyRU32L/7qRheI6yv3r4STcUGs5kM7xRacqKf8bXf4QsbiWpZZI51NkhdbNbZ
olsoEAu0Bm8EmJhkJgnbyCGzNUx8UUs2rVZ0bFYCmy7KIXOyB7asKNBM4fQwA/I+ve+1cti207Cf
HEFrdywciWhIqcb97osl34AUvf2rESFx3kFU3FcgvVlG8QHvcozFT6mFJ4aB9shRM68LfzrqiSVM
iIgnW+f2R1b2a2w2nL0vnrAB3aS4wgDdtLees3xz/SZgm6gRoOE5k4nnnlJOw88BxokxqTxJbhbm
sVjgw/T2Q2FPRHy5FWoH08rBic53PWF0wGXxSI+An2DdJFEwAbqdyw5FQyFn/RtCyJkj8/YeIv2a
DoObCYIgCpa395ALnZBLBMp0K/L8ABzMv7BN8j1YFWxbNPzZI4o7yVekHHe0mLibUUzECOvgyWH3
V8jgoQ3kBmFusxuah+Z52T45e8nm3V8eTPd/vKm/Tpfddz0gb5H3GjgO1GrS2chDffde+yU1S0Au
nB4KN01R4LO+T/MuZMLsFBzaReSzSID5UOlja3df53U15yuHrUG0d1Q37kpdNRtmYhOYzsAhf/lQ
an9Fs4c324iaoxGV7pONXKGOi1qzMAuAYiNEaHxaiOYX2p0bB07HreQePDRZjZxq6oZyJxhP/4wW
r3ho27X/ivPGV7GN6AXza2o5QdJlVvqp9gzj5yJS+aDcsMJAEklC3pTDDt7s+BFJpTPBG0tTcTHU
5WjG8A8gf/79x3iOqnj/lfto8llTEcNAQM7bj7Gw5mCcMpvQgjL3HmWtx5dB+c9lltvHRVT9pYcu
N2l0tuyxPBYHdv3BN3YN3X1gTNalP+b9c2plxq6kAroKMyM7BKovD4thj7/5yre38u6tbmW4vQX4
OEj3tiviL21iNDa4g0jv3a3aHj5nfBt7aEXrAYG8ja/JVwfSuUCPcCvJ331M79q67WoDQ2rROQTs
99z3Y5Eo0sATFqLhkKT7lw36y6NV6GjXr0v7MTRGVMC1jU4T18lhWbt+P0g5AraQh5qd7d4so58p
CuRrl0n03iRO9IQ4uPxN6pL9blbBuww5avlwQhZh2zLx7ScUFs1cS5+0syokvXzViMgGkkGf2mHg
2CBKrki6cF4QOi1EQVcMnvfp6KyJCsqXiFHjccx99wXcAZwTZRu3OkUEZ4UjYM48XI5zUA0XorGt
BytLEVj986rr7v+3kHLrb+upJ1l/q95ZZbZ/8ed22PoAj5RJ29YG+iS6csH/0aq65ocIqNdWzQAD
AEvwr1bVsvhP8AIIZzQj/t92F/xZURnWB9hrpAbQQQS2B5M6+Ccl1bt5CQx4+Kz4ZCBmUfLBjnt7
MfkygjYGVi4OOI6/5xOYzwJs9+/Cjfn139zV55ch9QPTMXhFVt1vX8bOQfylq0sqWVV010bYiUs9
AawbTdHuswBJ8d8/8f7IsfnXc4ShYQDqkMrTYjO1laDvHnkpx/aUatg4KpKFidCkW9YZI1pTO3mc
1YtBDxeYahDIUOstMS7s2kydcj9Iw60zw0KK5x5ywgNq7To8udbsEjXujosML0ocORQsjMrLFWtd
b6QGwqq8mHpvl4eR6HP8hhmWH5hLRPk6CUAaPUUoII1h1Bc9mg8U2ss6uFhLNT0pSs2g9fJgutIj
UOgfltWObNxnLhECMGswtNFInevMI3d0JJdgZU0V1b7zRTf1ArFF5aYrwERguRzS2OuoKhQCsCDQ
mEOiPKwZPeOmmYs4KxsnffGWqV8/BcqqNGLgjkHkkV0qf4/E0c4UF6arfIc1/7gGqP6a0pEpqeog
s2akm4Exhy3IvQLeO1oyQg5xjnvkZeFQnoLyslo3ooupHb+x99nMkqPBSlt7s4eUPY/sJDTgCBWx
C9TG3ZU8hcI85nw09EOoczM7oeQllgjHr+lutbfER197VvXZrSvykQQC23zPoWBJIpLZoImvnTDr
7hJC4kJ8KrZ7W/5ail5/tBh024SZ+yB+1LzaercoEIZxg4QoShoWSvZH1wKDDLxLNMO+CHy80lIU
vkbLawTmBZ85PtXZckNN1nsbZT+mkizKn43EwZPHXGa0BHbROPVVrzAv7qCgsRONnYa9wfeSk648
tDm604OLg6PUcckMfTJYyzNCvs5dZJSxDpB/Xc3uPNaP7WoYaH1xxWv8TOZIxjquG2VU186M/+Kp
RSTv31Tt0KBhLxZesDSq0rytJnNyrrByA0YFlgVJPalKu2zidTVaZ1+HHanyrEgZvjpx7Zm5POQd
4LsrH1mDfzeLrB3Q5NVIlq6MQkZ2Feee1/eXkMZMTdFf1dLdY+P0W71n9zqiGaxY1wLXqhiCSqZN
bOS/RKNjG5D4S3cwH+sS12zS65BDUNV8bYQLKTu61aJvjdiQYVk/GbmTD7dM8xzro6s7n+2KHTbG
JbOt+rj4JlJRH81xZvXwwpvRzckbxqhbNbfozOr8ZswX4fOhw2G7VHNQC3UzCncCzlVpM1LUc6BJ
IHRgZ1ouVc0m6FT4HOjASNwsjIeg9WFLdsMItcMT65pVu1WpqbAuct3lwbG1Wl9/idBXTw9iNNPK
wfuim/FJl1tiCfoYJYthm1mVX6VX4FE3xrIMnwuiX/GgqRX9dooczlQtd7xf2CXGcJpYtT5O4+x1
m9ZrmIUcn9zaxcH1tIDVyqNbnllSs2KYbFENDyml6jxcqZZRYfh97VWPkaLB5qU/IvB3jeVJSbSP
8Zg7kHLJD279KS7GgAhS5a9m1u4keNMOxJZfYEMPinECDoExyk9Gq6V/iiWP0ugOdGyO1Hrh4gNi
Z9RR0KF5N7Fl14aDd27VKtXMqvrAvIuCApzEajQGBpmuD9OdDj1yP+deVGqnC4NWzzTMoaV+nBrr
2SgN5V00VY62fAjpAU9l3+qrRtDu7kqXr4NUWvyEScV8awl3S7oiDUrWtW0ilw1dIXC3O7qb4aCs
+C918UUY46KjK0STo8D10YR6Sm/EiCzYEPFUBdnwmxLx7XHJqQKJGwkOyyjosSB+3tVePiwtFmGA
25zBE3rPTBQAS4VX/PPfn1//6+tsWTPspWwb+cS78xKkNDFBGOQkwDsRt1U7PhUSG97fv8zbY/nP
QxI7LtijDQz8HlAbFLAuAwr72FBG5F+u9XylTHXZaW9jTLijffj713tb3G8fH9GANgAkkrtJyXxf
YKcsa5FhYO5y1nmI17wZ0GV6RC01gQXGA058LEmn+FYiHPjNN/e2kzy/NDUBTxE0PHx1/rtvTpqM
dbGFZlAB02pfgDc/9EqaB9PU029amP/tpTDFIuSBOgX31Hn75XFYe/jleKm1lP7dZJXZ9WAVKJVF
9/Wffp7bL2M7KKKoBmFxv32lYVmqLnBWqE/TCsxUzS2/EKKSF9ftmySUmpMO8ftxdKr6j6/y39so
MGTcjf/3+BR3fP79Xbm//Ys/yn3b+wDiL0CgR+wmxf0WdfFHuU9NT//N04PoLwu1p8tl8ac41EAC
ymwUoZmNSBR1m0/P91/1PiNUkiMoYBnahB5tqfdP6v331yatBP/z6TuQZm1T1LdXTMvDzVrsHgzI
qK2Hbu6/dlD99j4qt9/c6zQl/Ky/luAeFnwek6jmmPvST24Pub+08h2KzEWLXMUMZ/APDJM6TCYv
XVT1bCR9k1IPeuS9J7CO/VuEfdm+9ecJ+FDafGt7p7mVJooUNWT1JXL08jhin6fxr3nkZvZPEIzu
sW3nzznUiFM3dMZ9Ptj9bgukumf+5gKiFeGTDOVtBlcopvyM9p03/lz0yBCnEWSuEjQIrlG8pBGc
+dhvEcz6bl0KuC1oO2PXCHM/SUd/vOvq/n60Vf8zZQQFEdULvofgti9yAB9kThtd7M7FifGIk6SI
JGSyBnXEyFm7e9hTzesS1lhVGL0nNamHDn7xXD2BMVwKhrdulO2HJQ3AC9W9+LmKEjS5w3Aa81kn
d6Xj9SBf8pqUBN3jygNFae2pdYzKfIoyn4o2PErqZBwsHExupU5mZNgrowpShAJgozMCopeFDSH1
/8RBGkcT+pA7zaLwfiyt4UfFqQpgcqhZW1dm43zrZmXNyMoG99IM3SJLXNkvfiy73vgSpYv/sNYp
S0qISo/WQJAsxoZ8BONodWOfFNPife1XRchX1dZetPFX+czB3kYCTa4TvCwShGY894jtsXCZ82kw
tC8OlvbT40q+93MneXDGk2ZIe3J5uJWoE0z0w/QMABYokkLKKcsEPyu7oj8ZXYlRBJ8Ol5tQdRCd
ZEtkdsyStixjXQ0DtiXyYHIMh5HBgaM9tgB97XjywAmbnYKhNdYE6SUKE5q65pPny6U/8Dv0HwvT
o3lzI5Jj4twc/F/hHMqFIT42VrALExZVK8wcDDpuPXWxtQJsi12zs2kDFhOLC0hm53NXjJlMIivH
oT8AoPs5ph2IGp1X9mvYlhu2J+iiz70TULyUNgz+2Ckg6uAqYfaEVUlHp3XKIU6CgEgHXMq510Fx
2a5c6djyR1Fb1Z1rpkrvCiZACjMRm79YT9La/navXtfS57AfgxT4n9EEyt9xDg4oqTV0nMOo8ceJ
h03OzXOBh9LSdj8ZgrnIYoAMf3Erg9DWpjbmU2tX5bp3/CxSNM6+3QA7qiyFanVospNi/Ys7v+/r
b37hlC+LzjReHsea+8NicQ4DaqAg3lLZWdeEaYnF22C+SgWZBuLB8YrwB9dE7l62XWry4VbjxkUL
CniHXjUv3wEiZO6+t0u7OhQuNr99OYQ8Tbh86i/lahpPdhGU4W4i8eRutdwl5xZ1qjBxC5rAC8Id
O5h5i5geaoZhIIZzv0ZXSsdQxHgn+0+FHIbnrmHsfwm8C/oMTzCvo3BG9scYGecltCBJeTab3c/G
t1qMh2gI901DAPaxr0e6b0O6nto75mgX9+Y4T6+Bg3adNRWRlnGG2BLzqGEY9wLix4s5p4N4cYrI
eZ0tb/hhVT38uTSrHfQyCICSAAojewmTci0ux1q4BwWM35ixxAIrtmsK/cXv7imcVuhALY67/eY1
X49yEPrRQsqJhdyKeIwAyxW/SqcW9NA1AYysfhWogiFFprAHKuZke6A7crgz3QXCR1TPfQBoFxJK
HNKrZQeEmlrubYD8ZpJBR7ZPkVy39suxuCjGLHesY8Q2RBHNXNgvQxXaqGpt0h7ETHWXGHCJuZGY
6YjrBXKahat3WnxIbWY/Y89k1I+JWYsfPRI1RkYhvoDYn6PxqszrPoXb50wviOTs6miVKBpAbq8p
pF97M8Sjhu/Cz13pLXViMu299tBx+nHGm8V4bFbjp0aLyk4QzC79TRV5tfgqZ+H1P0PAzRARx2ad
vyPpL+od/jyFX7GyrEk/RsXshg+d9IzVS2wPjgwg8RGi6H6pWnN6ioxJ5LdLk1vALaYghbvVwERj
fe+lWTO2CS1uANcC857hXAx6KSaMd7NlXNahASQvNv2xDfADGmt6xL1W4hzKFpdfiT6zGlkb2CJ1
fhUGqLRj7/h+CV2yHw3UWjLwluAgESQwaCmWpsmTGo7AqnaC0RRPJDNQ3fMUmQveu7U06/BTsCxF
x8NZFOqxVe7k7Bid2OuxWTzpXqSdE1Ss1dTIo6RPN6Ojwll0wqzUsgaq4NjcG31RkRFKFAtnKAct
Pn8rK+UFuzLXucCqiPxFsOzijlK0U9joi6GBt95Myn0sO+6OIxP2Ibg0KtwcMmY4YhWvzmSp6PPS
+b25b3RErb5rpVbFj3Xs7f5jO+AEvlnqYK5vPK/FxDyzi4SiM08yyK7JNY+8i3Rs6/QZHto67iLT
HbMLu/BkzbvvNCw5o57uJkh1/h7xRp7d8Pydpp/9irlxh1Cn9h4mRMHXc8bz9WrC1jruUFQ4Np+Q
PzePZRQZ/SnLUv9Ha7li2RloOYZ9juQ5YFOAbvh+WBz7OxMmMfzSi0qzbyjJ6uHGHSolrqVfBPYl
StMaLpY0ox76G49RMyDbclH+BZcK6V37VrOM9ZLMFat7Mtfldfbwqsw44eKoyOtbVMGUC1QpYOP1
0tKt19GKU7dqaXqLuqvcnVzyIrFBv6MGKag4IEIckdR/LJB1fplKRWNJr9DuIbjke5Fm1S01w/zL
k2a1XzD3FYy9jO7gNubKnRxCGoUlf6fLOjvYg7LbpB09nrlG6+5HyKeXLhiiC0aWS9ykytsF/dLi
M5Lrp6YsmLkNLH126G2yxO76Ml68PmeD73rGTWPN4QVIIpTreTTtGIjf0lnhLgqCo9M60zVx0NNh
7ILXdilHBNXYWuBvmoxVUwS/gxKHop9f1wFltW8jrx9SCO7xJIfPqpib+2gup6QIMuuofbd4wVye
fplJZish7ZqZv0MUFfElV3akYyDyHHL2QpFpVBj7RBCoAxSbo1sJe+8GPuH2XT3YXNBngqMeGD+l
bgSjIViNH0zUvnOZdPezaxkJUk6F6ModbhjyTglKY7wGc1jpfeYMK2gU7P48+dqT8hmNWF5v/BCu
ex1intkpgJgEVzvGHTCVLGmVKsF/Lvpp9LFjJ3kwYP4UJhjAsMt+DY2Lvd1has2I2y3gUuYgUGcN
39ytPrEEhcM/A+Gbusl8bBlX7xgLBJdKM04rsqZ+atN5uUmtUN30gOAum8qj+KlNf1eQbn3IzAh0
hE/5hEqiPS0dV4xjopRnoG/m1+zYn+Y+EntLMmpyBG6v1Gibveo0EQRzI164efUuEEP/xbQbM2E+
ad/M2mt/NXJJH9KlA4zpsB8gPeg+i5pn0mnZhRaGcaz69Je7ePURViThxdAO+cn4+kMth4sAo/6n
Kp03E0vkfgVWhSaMZLbLpnGY7LtmRRxcuHJT73oj9L8NuLnvnZljPYg678bn4ESLP30KZl1/gXPC
+VEOzqmasVvGtZKvZLSOCdMtebLXqrpE3P0UKWtJ0CRTAfbAOOO1npo9enC8pF3u4hmxbf85yhUm
WrfN5E9LQkHaO4yUf9mdnV9KF/6gPXh4tUIka03cldH2kCfqMmqNftgh0S2hkqIp+7nWIREbTWfs
1Uh5yvLypSASjh6n8nZGWXqXXh8x1O+dyYQDtgy/YECPf+rF/93r/8cZBf5/9/pPw+tb2+f57/+p
O0XahPuNxR2E8C2+jlb6j07ftj6EhKtu+zsafmiRjMH+ywZqfwAkv6lQGX/ZrN74T382+tEHxkUY
N+n10X0zHLb/UZ9/Xqn9q/tGokPMKLKJLZzBjdD4vxt4uaFiN9H7L5x5g/8xU6OCRyJwspv6Omxq
EfwU5rTJ6/tm7Vr91e0nggg4B1goHRcMKCaUFJki85ujssV7U4dWxmw2ytboAjlFlWPvcZwe2vKs
lsY+ECgEpgLAHLutpPYgQB1LzOlrIskbwlma9n5X3FCN8cDsyFuxIWHkPj8aTF6D05QIX1ZJBwW7
BRDy3IX+dw6lYikPNFtN1x8miq0yOAaldgih76ogZPTqZP7eECraYmZWmj/sI5EpL0Lyw3liFfYW
GTt4C2HOySrmiWbQKIvgVGLRGbCKpgs7IS0g/uS7avsuT4ZqPe+1aLzQvJGe9obDQq9ukS6QuU1+
COyu5tBbQ20ymZgLkDuNRrQli833tLoDuqWAwVu/a7lC+kSAbr5RUoC7CclSAQNRd0XZ/nKkrOXO
Wb06Q7SLeEl9L4Y1U7cE2khYD5g3SMReF12ClpmrkSSHBiEyOyEVtiurvTkML/uuCMtfC3JKzqzc
Jk77yuRwKvfGlElCZejS0J45lvwMWpwY0FAb42WWNiuUEmHO7GmqSt0PagzJt4nc4Ymvy6PxCfLe
uVKGW5ZLXDSDczPzHMp3qlyRCdlqTq8KJAd+orBr9dAh1om3Z1crVarszFVfEPBhv3p9gEO/DbWu
9jhGUO1VcKiZwI5L35xqBDByn1n8RepaACwqlU6I1LTI4e2UjhhOnj+ZwJxHlkAuixMobp7FXOhA
smvwAAEChw9b1bqKG+mX85iYfciH2UybiDjqV35hSy38lgE1ffTZqmo32BnsLlo6T2ekqVsN2yMT
W1iYvZKUmCLghVXKwaGkW40YeFp7CO/8FtUMlVRosFspa5m/TgCwpovAb5BnXI6WNzvfCMxUzosJ
xgeFz0gOjiiSaGWEftnIbt3iWWDoTjs4rpL6pFpRr8yipaocRO7cNdGs0r0m1l4kFjEopBCSp1gl
tJBNtGGIK50sNc4oVs8GLcmcFdn9YHndqztoIIkr5RksgShE2L04Lem3lBV5D5VjFPfcsfMnrlo+
xsnsGhHnS+F5iRFO/Z1G+aQTO4PkwL4o1dFeggqMDtHgtF8iB67QXg42EejGWLs7URAIylLcfKK/
cb+ubHs/tUqDdMLeAU+LasI6hsSwTBDHQfrTiNp5GKN+pqzLOJcRjbkFFxvcLhdcjLYDQH917wBm
wISbw+E1WQWHky8vgfjImdiQeXxkew0v3GuzLm6XbLIS1mC8azpoLpUg88cvdDBFwz4fdvmRuc8i
r/UKOD6YvCr8ShBJD0erY+eM3s60wz6xW3orGBsTNjHMLmHXnBBZ+gMhAag4d4W0vf5Joouobhq4
mmgWp1UyzxNt4zGLsf3CZelXyrpgfOmhflg/92VkZI8Y3shYoMWdqLm5AREdDCgLXeXeCIfb1Io7
W6dbXoi9YY7X1hMXNuQ2Uh+CsTTNcedOpgX8l4+j3k2jdEiyBdbkXxnCcPvLUnqqu1mGLDSuuG+z
4DTh+AuJHYjUTAoTeAk/MWxTh7B8CS5BMl75oxQ/bMfMxq/oOeH5elM6tEkXScv43IRjgXIPFrLO
EUHaBorrLV0naK3vkU1KQXkJXVrYTC+Fw3zkGE2s/Z9Xs/PuclFr5N0icJ8ncwwIIOgEvZ/NbFlf
tNUwm379YtNRN0RBGI1DS04AAHiiJ19wToTuFaEOG3d7KPvPRVeWxvU42O3w2JBZ1l5mGY7R2OeG
yZ7qbHQ0BxK+0h1OolnFDtJfVBNZP0SHSjg2tJMehfKjqDvyMsIo7R9Ci004M9gUgrtNTMIMC79N
kaEWU32bjsgOdo1LCEFoVpk+1CmQU+AtWX3bea6PCcpfwREIxuikHsCPtJFmdgrmOjzn6sZjSQyP
jaanZ33mlHVCz1FCq7RWDtOO7gbAQeTZd31XpcsFG/x6uuiWLL1P6fbxKUdyWigGtYkB2O/Vz873
2xcfEsJyiKIiuBnV0t4Izqbt0sCOUFPF0tTkZlQc1zJFz5hN3Wpe5j72UcaDXmHvUouHyiEwJLNU
VtI+gUgFuMvssNLQfTNk3b6KaMaCYmhbbUinpoUggIiySzbfjBWP/jRxyaAnc2IbzshpWmShd7nk
AMB0W3epijvHgCmmlIzCGCQrcT5iCr18FwbCusodJjox4ODpK3sQf45nHWXVgXwetpcc3z1P1bES
TI7CNi8TEgDKE8huvA7Luqqa+Z4/Hss+ouETRet9ndtMQN+qIEcyMAysLfhAGno9ml3Vr48+KDY/
iYBuXIxD7ssTF9Q8EKQGnD/RJCA9hWzemXTNZvYKJAGImTH0y8nGXBzuWm2H8uC07ahvCUPRJ+Gk
j7h6JT+ynqrbKBppe/H6Nt+IRGo/YiXDnjMzwVRA1YBNOzfKE1xj+IOt5XnxmUsCuc/Zgqedbd+x
E2FA16nCKu6qrFzBWfYLT36KD8TMnuF8ceRQ5keWPvlPj2+ZD7QuHPuFYYc7PGMJjoYLwy+IUtAG
M/RTOLojtKtgVIRIQLrlGRSRr0I5AJpi3+N6bY2H2Wud/jUnbM0GPtcHkI4nM1pvUhyo3zO8tBDY
XLnGRmaZP8jVIoIgZ0DOaSNBfDDOKoNHYLNMGtJJB9vBl+mPhEOZr3Syw3+ydya9sSPpFf0rhtdm
g0NwWjrJHKXUrKdhQ0hPT5zJIIMMDr/eJ6sajaqy4UZ77WWhqjslJRnxDfeei706SxFg0uivrA14
3HfsOzGiBzTQDDb9xv8oZwdJGXUc0+aQuMYrkyw2vmFFegPAVaecYFaZgOxq/hAbrxE56lvMzecs
tYiF6ntpPvfNYMHVaUOKCmJgqRONVeL+n4jauihBkEdH6VDxwxdMuj5rUuiGTWJmwwfTpOHk9U72
YuimJXPDW+wttDra4kq2+py3+BsgC2HF2njuqtU2H1BUxGh3w6MqzPqbuUZ2rQBnfkMuNV9HSj+5
X7Tj7ml3kZb0gA26TRukvX2E0mb+mnDyohJyu+SHmU9AxNywTV66nuk3N5sE0heSAGu/zZVd6yfI
sqXfRGk2Nj75G71lxkzPReD8k533n9f7lxYAj4SFqjXAEESG419Ud6HuEALxSzH9tFt4zwFmsm1r
meoe5NFQ82CyBPxXP5PtNl2HjcqJwGGkBX9e+tl0TBrEl7/xrbK+Eg4OdMBf83ahSceJwB/7D8vX
/0EifllY/qnN4fN8YBmOfflA76+fB1Oi4FLAYN4uKQ6LZSU5mOAfKKnhNsXeEA+zpWm3G/Tg1Ij/
Yjg1g04fhAb6CYzKuGP+0mSRz4qyy2KqO7eeuQ09vFKz3Xz977/in3e2fI0Crwvhs8JkYI2S9C/m
5GKQTTZzmIPWw/srF68TnMEmGUGlbj/+L5/FBtsjoRT96eWR+sPONiFRLe1zyF8jRVc8pEb9AtjS
xOhXjOqfqE8uoti/fHdINPkg9MxIUMRf4TGG1U1rNePyo00EJwr9l7q1NtdD33WoHodq2kqq7rib
Maj5tRN8GqR/MTsjtUJLZEDcO+JlnrvhA+zFghZJ9ss/+SEvS+o/P1/8jD5mUY8YYv+/AWd0mjqE
3vHHhyxIYpbOK4h4RfL7svz/Jyz/jtznD0/gf/P2HvuP7k9WtMt//g8rmmdfVGeArHhK/qCcdoK/
kcN3EUwwX/ndpPb3+YpDxgD5Z+x1/v4v/2BFC/H4IqBAiC0EygT/X8Ns/cbJ+cODQcQAnhReffzs
IQ6ov/rZ/WEEUKKha3bkvFxqDeUd0sYF+byC0c4SHpSkTQBd0NqzgJJzP2UHsJdF9sy6S2NjmjM3
u/etri6fkIYEQwyAq5d7rm2H/ZRqpYtJRA3yph6o+XZ+Axdwb2J8S3dhl2ceLiu39k/eSiCktykV
+Ib38TdvVtJKOcKaKUiDJSvHED/AFioWAU2Qwr2mTrAC6LOZ9WbONauzthzNdTf0hultEm+qsLel
o5i2fciWL057rvmNHCsA/WOpirsAryhQ1rxrwLgPlVFh5+/H5Rl3DJU2Bz0rSDOkUca+Ww3plj4y
+S48z+m2ZEaM7V6by+CJSGvUbWd39EV53w1yFs+UnGO9XXj9B9QSbd4aZozOappOLrMgNhDS80VU
AOJhhz4uCA6m0U996vrFesqdykjgHv+GTyjL8cZYm6bbJiPmsY2DIwKieJ4thKsszxWAICxfULg/
Asm1wKZSAw0AYgUPbeid6RLj0n6JZDKuKkXPGhWr9IDxMDdwYWyZNuOQptV1zCSP5V7v5la2U53n
ojOQeUEapbW2VA1pJlZ46/yizwK19bpBCBGeUdPa6lgWZTlsJVDy9Luq/dF+GqQZqJ0zBDKIlpHB
9rYLanYIKCJyjI4d4VUbPwn1eaKbLHfuIDjwZu4BBMzpBTlCOchHC8Qt2bZSvdkxZVCyYEzcpM89
Lr81kjDqSLRzbKSnMtHgzQxDJQ8ZvfcYMST09DYIq+ArKSnRmFvLpohV6wwZAVN285AVA8R/v3OS
X3OwLD/qJekHoiaMYT0UeIEJ52SrWceiNFpSxlzCCPi3wVuKNP3gsGKv95TeXn8KDX/2917q8YjZ
oybUZtFkOu2aMuADaqefdjkpvaQb+XNqHYPZ6Ez6Zok0ht0mJ7LZ6bDfTU0VPCyT55+dWcouDlsE
QiTqSAR448Iin4GQIpsJG3dFEb4U3mZNuu5t7C+zdatZmMe4okSJUbh1N+xnf6B3JquGIYqaEts/
Lza74rhNgr4+ylrLD9skyS9ygH1/B/lYpDFU9RlX4aqSF/ZDQPKC2ZEkVLhkriasKY2o0sN0QxBD
mLCFrxhlwWhOzsJKA/c+71lXQd0eGOzIoFggWRF5jUrbXgr4diyZKWnTMYMrO09M2HSbX153Tz2a
BooewhZ66MtsOkq50zba5qhwOD3O0zipC8A4ycu4lgYo98JrxTO9pa22TpD04L5BB/WbUTlQRntl
BGU8Iv74mdAFpzEALkYB3SyGuwbd62dp1eGXFGiWIgYV07njUYABOJV0gBLiEYMFvdovZUF2L4sa
pgrEk8nlDQQUIveL0ZCHOvO8u4pRBCFAHmIPYMBhwlnoSlzxJSRxlpfSGS0WUD2zVcxoqICYkXb5
rsLxL3akFQusikJS1s7ZsN7kIxTWKCeD2QECfwEhOKQmN7FrX0TAi/D6+lC3KA8QyYjgJ+Io/HWd
NcomyhNdMaXrUsD8rVQ1f/g0pAbRdlneVKL1+d4cxjW73MjrXZp59mfnYvXadJNwXmlNqPkDwrqv
MKmzCmM4qh5EAmcIJNTI6NQtlsuMFyQw3Fd0vva2SQLrobIhQudVMDwoU2kSCJx86vfEb7MVdW0/
qRDBWusBQYZPKLRZdZoYuUvKh7tesE6VqPFv2GmbsCFVij69dJjMC6dVIF0HwTPnEExztIPVibp8
1Vu7yG4bbqrcrjeelWT5BhbLs1xyggYruclWu7hxcl/T8siU1a95X7rpdIv5Lk5LZOuySsuH2RNX
gAK6uzJoHiqh8lvW8HHDHIpMjkeG+5cbwb5i6XuXTN2K4MYQkRfoO6T528bsTl7pwlubUmmizFiG
9gAdjTQI86K/Z7t5n7jtiWnIERodmzBV5+nGUT+440p+gOTBJ5jzGW/MD5kSYmryQ3hmFqEgGL8Y
Ze+t2v5huu4xyeGyKfjrU5p4t0Bo92Xofk7r9ARuwIt6/DuX4Zs8aG/llbXK89pRziFI2Odr8ckg
mfF3PV6mBCfoaOKXtObdwmFyHnwyfWZ2gWuMQ6p4xQQxA5/WSzRo/EzelD11/D9YJXt2vHfBBW1c
mJh/l4bnHXjz2B2y3rkpJ6aAeGMutp4rrj1OudaOkfTYt/aig51DXmuywXaBH5uNZJzYc4C23bNJ
si897pXMiGbX/PD9lfkJ6TQgM9tul+bVVTK1p0HXBIpplo9qua3y+r4aymt08vidpt4tv8bePaOB
KK7Yis73fsON4nUz2Pm2vJuM+aYY8/Gp1q0XW7ikDmIpnqc+b8587ewS/Na7TkqFWZuzaB8QSsrw
K2huS1PcZ02Y7zXhLO4+LPu93Rj+gR3CM0FfVZz43Lw5WOa4LMYrWyRPvY0pqcMakoSJeFRadwHG
LGyHI77YyXXu574LN3UwNWRp9nw2m487qNvZdvVMOBcIRDki+5shCHsiaMLcUTE7k+ERb0Pz7foM
gUXQWvtSZ+Tgka90HmAq3pq9+rIxZR87AqYviyWF3aFkieDaCp/JzCCOkFuEO2SJNkLUB3NJ20dP
kthUYjNmfdM06A/H/K5IZ53yUlX6BrOYH8sM84oMB1K+g3y6K2GrAVPOnvo5ezHlQDiHIiM89KCX
5Ll8SUatN9WU/qyq4d10OkoaD5DBo4Eh4sljSrJjyuR8+VbyzExifa5qAn1MU1C/rIiScOpD3c/1
1mKu6Oiwizrmjwd2Cu8EPrEiGMXXaJSRx6yjo5DdEiZvPPpFxa2nKy92F6Cv2C2u0QSXxxlZg8wg
DyZ5S3js5N5UKzFXcNnOyup5m5loFHu/dJzjIMKjUeIeRadx3zbNelwM2cYo0dE9IciD/1TdjV7K
AsipHpJpRXiafeejoe8NY1qebLckHmog2GA8MrSExpq7HUIzD9iYvWfzoppj0ZrotiC1KBvMvsqa
5DMxF2ne2Zaty7NtjZfMqmAoCbDq0nYlnMSGjkdaze8xV6NQ6qEf7Av97fdALJHpsPpOiE8gKqtM
cB9ufUqFVcZzaxYEa3X9bzFbBE9plhLMolX7Uwf9wPAQ5Su8vkt+ndOUN+5qjE6Cdzava1SmC+6d
DWMdCxZrEEx1eU8M4dA9MqQ25jcmY6k/kQdAHeWcPCgIebHP2PlZ4qmvgd/Ju8Crof9fp21uNs0d
2NMqUIhyQ7ssPtByomZlXaqTbzPMfOZksOn5kRQGn3dBGtFvPN41smcPMRTjQY9gXEd6DwWSOvxj
PT4HT4IyQ1qsWWmS6lEYznPRBPIVp4REZQUk3HyReSaM5vfZzP93tf+OTP5/62of23HI/u0/v/v8
J/OXX82Q/05m+e1/9g/5gGkylqaeprn73f37d6OA9zcMAL/Bq/7U24Iv/NtlBEG16V6836z2/yEe
MMCz0IVewCwm1nD7Yib+VxL06Ff+NPfAZwBEOqDrxIjPMM+8/L5/HASJXNFMaxvVucfVCn+Bgadr
85LTXdD7vtmzIFCBrY4iktsxmYRFDv47yEOpq+QNY2FPXHs1/WjcS8BUkSPEYlA1VxkxMWzPgvup
o1JjKbAOafJQCtHr6wba6EUzK8MexrJX7EsXBeTJnqQFj9IiByOE2yEm/YirzU5q7tbGUYhjbXgW
nCmL+kCt6aMapcFKrSCeEyO9b0ZF0+CG/eK9mwrXWUhBFZJxURYzA7fN2iWQOFBzzNAd1kYkejv1
dTk8T7gDWUwzoJsjmp21uq3buur3ZdMFxaNpG275YOeAGj8xAPj3Lnln5r07Yoc4eW2nLhr+1m9i
m9ND7+gcyCyrNIrVp5F721XARgK8byH2uOqzTgcgqlxm0ypie0ja+ohtVdMrtkNvxw5OXH85OyB7
ijUeaiwo7mZmj5zeINoagzzi12uXN/RAxnoCTzfIXw4nGjFjg24VMbtZC7AmRK1Enp4g9DXB8Mj1
R/521lnlvbQAur5nrp+rm9wzAuBWXHqoU6VTBN/BqIbxYI3tqn5B4bFQF8wOJ64JynZyDFzJ8DmJ
Wa28obkEPvRzDg1k8NaWrjDlK/nm7vRwRzcXemPSWi1fG7MK4bDjtSQ4zoaaOvDYXjMo4BfU0HAR
LPDD5vwh8iqhrO0IEVC31chW9Eaj419fjTEcLmlGcz7OyZFrzVLvYrZU8kqo2tz96Iapbe9g6Gyn
Kuz2q8qf4LUJAkQc8LNkLx3TKZw2Q+m/CnR4X1ZbJnNkaP1KPoKMiWbIfntw77OyJBHIm+mK2glA
TN1hxdjUacrhP89zRTHQovF3UpT5b51dVtMVRQvaX5Pi3oxVDvwL0o8UYxD7o27cOUKrWj8BWmSI
wja53RV6XTF6UhDypbJkNjITw7pP2kEQO+zQWKPjX4tmKy+BxOSF99YljlUcQzcHsRbVIatBkrzK
3qSOC5M0QXviGX0MBRiZzcaSYhmvc2TqZNga9rx+gsHDm7p159K1b0r2kestJOPSfsECP75BDbK3
nSDBKuL+q509KRp6xxsGe5mLc18QnCM3g7C7MsKgjO82ZIvqnQDbtCENYq9JsZFUrBlhb5mNSQGf
Jy/uUOJXfc1RGehPdhPh9BUIFQZHdsWGezBkNeVnNp+t/d2b5HzsyJTLkxNDAkggmbmM+AZnZ6yQ
LijZDofVUPWDcAQ4tQGtrcWjR9X0OwaDVqg3t2ymBUG8vqY6GxejfTM0anBQKI7EDTNydNwgiFxB
93o5+oSQP+pmCoxgjrGOBARWrgQd48AztqKtOzaD/tCyWwhaZOAhkl4WzEZxjf2EqDmrVKVzhXG1
XkmxahlBwH4hytGUaWAjmW/rV4zTXMbYVssrw+n1XbvUBknZReERTSdFBRzOcZvX0a7XXwnS9SvL
Y7zIcnP6au1Abwla9h7qLHhdE3d5SFhVO8ecXxpbQJYYuwmw1L4uDW+bmKu2IyJe0hM/CNrP1Tfb
o9/l1n5t9bSFf8RPVhOc9jazLnXxFxn5z5SJ1wve9fQWtpIVU+flpPA4y4PbBNVeMhDdd8m4XDd2
VT+lRT3dK8Q69gnz0jfxBgMK2rzBnMCy7k2uYftc+FPAwGCw7G9tw4vf9HDGNsYS+Jt+hXiANX2w
nlJnvaQCNTr9NnHAvPqV7VURNewQ5ctMWBd70eo0er0Pej1wfwhQXut+TagOs7pCamG3dnlN7wPD
VdtJd4txxt9iFA/KrWX29NSNcuZfY6+fh967RIFN+pIzZXZPnAA2hi5hJBdDr0FMO6CMr6DS4U2u
RBoHbpPGTmMv56pXyfuUZat1XbXEJOqxuvQl9lTc+l2BJEmQhe3VYfmOAYPVp9USzYW4WGMFSFHL
xkAGdA6kgflu08F4OEjb618mLvs0lrPtdXtfC/FQIVXlVPTJRTB9jaE5MPZmQsXoZap/681p3F0g
Nrtp9vMHKRy1JW3EPGjfONF2grdwJOHPc3cziXBKbhdllIceVkDkyHrSEW3gcjUwQ+efh0NuD1Cp
TLBWh5FO9YSS1H3urfxTdLI5oSe4LjNcfnQq7vDDklLw1Jvi7IvxtlyC6olQhTVeLA3LuV8zqul2
iHSeXA+t7UFMG/r7kcjnq3C9lAKOtOu3PFH+CZGs8TApuFFD09KVMQKLbfj6b6h8+z0OLr3tTNf4
ptfBAUQKFpNliWngfjbbrjzKBXHQwmbpwmrU6Y4ox/y6WsfvNC9wpufHpuuSN7Jp7/ypVI+i64xt
kffiBYxUQzKlvPGr4dxbpNsVmcwvNILa/E5w1mz6PruCRGASLieyHwYJv0hcVDw3tTiGKbKxValT
FxrmBc/AweIIFByIb7A1hzBHnsg3dHfcfF+2gyWO/gv5kKxHemLAUnJqCKDtiy7WCkXTUdpU6JtO
Qosf8+GWyMr5iiKHfDw0jdf1Whh7Ogj3B2WQ4b13ba/Tr9lbrBBTJQSIsjJR+EgkC3GYQ9NEy5EM
L1XVgB7BOhd2sRu0ZGRrA8WPRIDdg7EPXKq1Q51SlTxYFw3XWxVa+jPDoShjFCrLIUcYEk8D2WSG
tL5lOubLjlOu/lVy598Eo/dStUbxVhPGurPabkWNzlBnJLipg72l80MyhBe4S74SHoRLEjQl/ucG
3sq5mulJycxBpRIyPZwXWp+aVKhXXg1j2dKcuHsCY2lgW1Kjdi215g/kj7mBWeVybI9W6nvRaDGQ
3Pn9svycM1yLm1Dn7UAAT9Lt0152P90Z9Eib90u0WlP1rpPiEuGDxSZOPA3RpDdswsKUr7bFIsgc
kPLWLvCXbaH9JkT/tSTGdxeLT2+J+joZIMlBBRmidlqvSb7EcVDLprnGUzHjKFyafctcn3ml4RPh
aU16m5SGYW8onbEI0tEKvfGmdNphPxu3SuNpgOLek0A9S2Ia03L6AgjaPBJm1LwFQDFfF5a9rzMS
x4c5dFsLHwIad/YmwQvbl+HA6oTcwLH9QgppHojrrBDnmcFZ4mE6t96kdj5T9K96svEalcIkVXjC
exRedJqtU9/22sxi1yvGWKUqf9ATRE6VkT96iRN5Zvm1nsh3sABwyecK2xQ1cmDuSY7Qv2y3Q4NT
+b9angYYzpWKYB8ZG8YH6UaX+oE6QXGb5oI5K2TZyFMMbuwmyY7F6qdnQpd4ZoM55bI1k3PZql85
aU0GMZ9DGLO86x56vk0svdBAYjWO9YtwaiNuGzgeuq2yT8iv3iFbyAJETWcxsMONtRewS27aaRTv
U9tUT6qo0RTRiszVxpgNfz/MjDFjlmjZrZh64CVWUbabxEeZwiypdKOS7q2hOJv1FKGl+m5ydwRl
Q4GxUbPpbzFT2n1U5vBmEDIN3P7shcetTcbBUZYrVUPTg87HeCuOPTHcjI+QTDNATyFsnQCQMM8m
23TcKxxVzyRxlyEPp7ys/VKYPXNii1fD7t1vJmjVp92N0znH5hr7q+jf2bxA6Ed+1cKfND0U/6qR
H44d1CerUQxPVtRrEUwToiDYkeAe6Tt9T/R3ljFoX1NqOnWH0UncaEj0ewtWGUTZenjwceXcDKbF
sw18ljE9jFii6hKg/iMuHyD+uLZOnr1in6vMnifR6ZH4IGQtRqguhT1Go6xVZLGaQBhjkF4QMAdz
Y2H/PvVbr8mN8dFS82xXaGzsnl9pwTXO/sahFeSJnW7C0S+f5nXi2DKQyIFwdAv/kHWB89AZ5nLo
WtQ7J93nfhIPLrGGkyTabjMVM94zhT0kGn0rI1cjK635ZVTLmZghBuSWUVZsIVg4HJascbbUMO6d
k2hj36XC++nak+mgLWtHdpokFoqlLK7nek0/fQUx55iaqe1vS+LythNg4GxTLkg8yBpGC5hjCER2
V1T9euW2LtJzR+V6F/pj+WYUAVUg4MsndOy8imi9qVN81/wWwVBvvSQpjgan3EtK3vanLmBBEoKp
X/tWNbeEPdcby8M5YztezVE1ZMbtuI4pYahGI6LEbsMXclcuJeyECWqhQbg1WigzWeG728LNSKwf
IDrd5E7p34StmD4sakrWqp74qVu2qlFTuMB9qyLpbysOxSOSVGxH0Cyf0Jw1b8R7U09LMdTtZpaD
fJCI6ncd8QRXizmY716Zqm1TJN7RZGlMkGe3Jl9CDjg+62R6DNjd3ZtrBTpasBEkZ9B2U95N9xLm
aIp9u7KQ5TQPnxGwMBIw9HQQgz++iBLKEk+EfHfN0TyyIit/Lo1fXHd5EJwGPOF7aSwCGXPj4pkK
1iV2TfGSWVZy7JGVPy6JUfzycCZGxH3Ay2l5HEdzSH66KQPLwVXZjVfP5QMzU7RqdI0E0NIy3Wd2
WPGQzeqjDWV4D2s/2dlzqLbQAo+uZ47XlVenp4Z4TlY+/Amgb1fdY8Aq5h3tWH22ZU/XPY35dVbn
XOZGVi43Lk8yCnOYoU3CIZI7xE2DwXLe3SSprzxDyevCSa1t57SPikyei+HOanehU+TejjN8CTZd
seR7FvL5iQ0gcXcjaemUtSSGYoqfLjmSXNJ+U7WxX9MYcoYzQQ9TW700nY9CHxP7RBU/pgDDrSRl
I5ROXnifpl4ruWwlwT8OVMtjwQiFyjpFUD0jsDgMlE7NZoCVEcZ+P+uPrm/F6zir6VkSReNGYoZX
sUWcGvywmlVoHqk5PCKKkOHVspLo+7m2INoORUehj0i/dI5ClN0McMWr1Z56+atS2od5qqY7TQrP
tGEB8G0GhX5TeWWqq3kNxuK2hbRwmQPMJFgP1UIkfF9+Kref8THqkpeXGE9W9t2UvlywBAc1C/XI
9CPZd/lMUDH8JNM9Om5X+pHZp8thwnYmNmaNNI4NjIPK2k4xH7N37ZuT4aKmRmIYTtdAG4jWXBnD
lft+dZxdmKgAIWznfnmp2e3x0BfTtkKkDGOKiiqa/OQ3GJf5y1sXJiEt2/M59OspUhZIqB096oqk
oqaQPzK91bwWgU1I+8CMeYOFpX5quTKrqHH1ZXFpEjCmTWQDcy/Q0DdDw+grxK7n13n9cxws96Qy
PUCw8h5zdglxP07GT+wfIJMWh3nA6syPGarKa6pUoFWyBg9X2+aNUeTFPUqEZm9PjoMnpPHPoyHm
R39gus1vSjdm1OUbUsdeAYld0F0rQoY2wnLKmyUwsm0Ng2HL3Vqw6Qiw/a3uspw7eDr+JiRoIona
ArSs2/bFg9cmWQTXnDRm3My2GdF3VXeekZcqmpPWNc9gzBkPslxeWKGas+Of8MGs5kNfIf2kghiW
6oqRR0pkU25nrHrn0R1RGJPD9EhsR5veGYmE57zlyZqw8WMUEd4vUa9j8zmmdeHuWDx2QxUPQY9P
v/fQ9/4AfARHGWBmho4fAsGcvBL+dDH16M5LjD0yzWwM8R43GeGLwATcO0VHLo6JX5QALvRENzOE
pLHCitXLug3MnE9lh+9fu7MMvqdiKMJ3nAUJom1z4HDatiDY+mud1P4d7YNgmxlOiMfZsOXqKNqg
CNBsIzM4I8GZk3sX0ki7g58xTscVJ0CxW4eST0V1734h8MDevQaAC1sEQyxoHAzFRNj4tLczPHaR
hvHi2om1TUhAXzeIV03nPqsLWR0KSxvjls8eduRDh9Y2HfVwJaZsyHdTzVXz0LEFWXd5adfJ3uRt
cs9aBcN61eMIEge3xP9yYEhU+1cVu+px78wrY8nNOoI7ezAClw8nm9QI4oBfNN0zLlz0MWWpO9xB
XsRb6wRltuzJ1jONXZlhhj4MygaGUOQyrPcrNQzW0kXZ7YFMAC+5rswZjG9PL2U+e6blcew2xehQ
chUYSVCquMZduJLSFa/DyrT2P5S/BJ05o8VgNr9ck2bTUCGLjzCz5EmZAF/QIoTpGgeJaq9Zss1r
hMlgCXYeu5QlgnuLGCp1a+9OzfV0nYxo5H08+HHW8XrSoVSHVSR7b0KMvqkGj/WgWuu9g/svwgtC
7VHX3meu0D/p3kyemWWwpDJ7/zgyQjzWpW1dsQ/qjwluZZa8tPKldg1S7/ufHmzvCC74a4rJ4bJW
784MYf0nlwCsW816r0Rh4INprmjfbueh+eqS+XkmnYjPCl57UsEvwopTLtXJHgZEUcDKN26o2y2V
FxZZVrWbDoc8iCrU4dnAWAs52EsPCmKjCzAERWeoaBqMfjeItd52WZrts1kZB1/39MOCMqwZQtZk
eBqwIRLyBCudQKhpl9TmsiEcctwyHbfuXNUlkbZTJEe5lllydJXGeJ6zdGSywgG+QL/ZBo2VfyBj
C3Yuxj+QkMpawsjH9GGe134tDlnlA9ZTKdjntt4Kg5Uu/IcHFbgfuVf5bII54u/TILEQl6Ul23ih
jtkikVSxM/9eAi+7UTRm2HVlXd1VK9F3wB04v2Q7ni1282/CtIbIVHZ1pM4HBCL5uPcJUe4hcxsH
BU0hrqAZzd+4xXGZuYoX28tLvU+k5X1mhb7W61z9QOmTvmhpeCiPpf8TzqX/adY5c0v+sK++ou7Q
Kssfl4Vgcwtx8o1lEQnVsyeKGJo129phq+xoHYLJTPud2QZiZ8rsxWvDpdgPYHA4xDCf4J0I0wdj
9ORBefkvUTbeMe+WW4epIogQ/9kCpRxbpcFRDR40Epd9czjjptZTcbSyOvhs3aAAht7edXb9tUgH
fBDKmnhd3Zfxgv+0yDwlfomK3Ri65Er7vbzz6/mDZb4RkYbB3IMXb9O6ZXoHOziIse2QquH74z01
2Cd7TRIjkpDbZy7uKnY4eALyaWeRP/a6tmXfbIHcoYDLZfdYDmRdbfJirh7WdkEFsCY0bqSSr8Yk
jzU5yrGomhm6tmnFS0XOeeOUj0VWE5fWhX0fJ7yy+zJT8gMj1cM6OA/LsDwvZXnwGrRJYmhfDb9v
r4raO+BuTQ9dyXNVONMb/IH1nI/LKZn1ukXyCb0nk2AwrGa40nPfnusmmE+Wy8xnorY9gk2m95HZ
vLGwJO5DYuBu8mnYpV1g/erCgXLOD+zLHDjoN17njUff6X/mwFV46zC8+J3fReSOH9qKZQm+JegB
HfVWIcK9ZrMWp9qaY+2lmMmV98oZqt9GSfRkpZNjDvMkcsgB1duxE2z3/UIdhrA9LZVtxG4mcebO
tdMwibXcKRps7dwGPokxMXtpt6aLErjdmPBkscX7Mu2rxMuvnCTxbhyPx1aupNmTaAbgSFcv0iy4
U/vEeiZivmbht9QxO6bm5Gc1VUrdY091G6SF3itkUoCo+TCD+iFIHunuS22vIuLLunRtBVaYnCgC
SLkqwJFjelgyrZ+grDtclR5tmvDQBs683zpv3GvRjMYX4jCSD+w2jyQU9mjN2mdZ8pXOIzuvyGKY
t+kqZZ88claYs3Tpywr6a9/No9rlvsM6ryy6CLFs/YYsxNr2xjLz163hVRVs3GgeC/feUWoCyns5
yNENXi6CJf2iGaXWsCtsHRi7Ms5BqF1wJ+VpYgC8SYLmeiyT7ofVSyvyU6bXBZa/iFunOfhWjjAG
kNO8NVPXO6Cm3ZNvj7MxGwYRsyVcpm0z5ddj7Y3AXlvOcLAdEHrV/VIU7hXfYfML7A/h1WVDk2Ki
18J7o66noiqfspZiA3AifUBkN9PPy4D42xiopls1ts/2YubxSC/F3IT1UVxX2RStpjPy61rGJM69
5Ik94qp4n5kjH40QhCgXHnrR7TDP5lmDkdhd2E5xbc2fmW2ESJ6MPikAiU+5E4+lYUrSMDHJ7Sc0
86cZX+hLwiD1ql24JvMgk/ckEBC6Y+AEKS+DtAhfDPjOLDc+GF9QPhvlnmbHOtvOUD2vSbHsyNPm
ce3yr2BB9sRI6t5qwvvBKAMOItImIrFCfyAcPI1hWjPHLgVgmiIbsCRNF9Lt2NmxKYOfeYHYCZeq
l2xV7nUpdVJfyg1p4IUT2VJiG15S5sGem0UuizTq2dq+1axeGf8I9V/sncly3Ui2ZX8lLMeFMDgA
R2NW+QYXt2Un9qI0gbET+r5z4HdqVIP6ivyxt0BJGSQjQnoavrI3SbNIiboELuB+/Jy91wbwjsen
UOYA7cK2GTI31bidZoPVh6zPYVvhCAeJken7wnIZ5Hkie+7nAjyHymi869Nx3ArtAyu1vZsmNmXK
VG3duIF+jYGFWEK0Oz+hwr/1iEik6A4JK+jaLUu3hIW4/c24HrruqJkFgLbUGPaczbbp1Avmu9PP
gl3f+iFcAKgADA2B1cVaSAXOe4PIKEfyO7B7NWZh1Ue4/wx1PMkZD9MrxcRfGHvesUK5DKjkEBJw
z+oS/8Xy56+dKO4E9z8v4IwwTHU25eB0CKRyL/g0lFSNa4+bOlOgedG1CG057H788WK5Y3/o+93l
84nrNtHaO9J2cBu8/fyxxkJa2h7220ID1o06kQOZJCf0wooc0kFcjZzEO+QTyXCq95k41xGIQwGs
JQZTdt3oJPQq3TsVXd/KryarXxLWXJccCPP/vfzMIyqjJg6j7kXy8cd/ncaPdIzKL90P/9buuYRp
+dy+/0tv/uX2P17+OHwuFwvHm//YvMhbLvrnZrp8bpm8fheeLH/zv/qH30Qy11P1/M9/PJZ90S3/
Gu2GN7Fv8sfJRqu4+e36foyz15qbl5/5prmxftfJL+LFdx0DI5VE1PJVc2Oav6O4scF4YEz8Kp95
hexAU6ODRnPQB9u0VP+tugH0wb/DH+Ky421wjF9C8b8PocTr4kCqlxjKQHSiklviKV498RblMJpd
TsEcfFvxEPB3mBTPqdd8CSozqkHzR17jLISAFM2EL0NLsc3MA4oJz2814FVbMkykvHx5FX7pafvv
ltmAouTV+/5n21Hb3D+/eUxefuDbYyJ/XxyT5IxjFoKfsqSBfntMLOiuLLQuJ0y+rUVl9f0x4Qla
5p6GLnEiGjZ4kz8eE9AurM3uYhBcECLktn9/Rb6tg7xdvMa8XH+xLgrv7VrvkKHA/+fZyz/Fr0L3
8d1zEuX4Kznn+6VSSUK+dDbfNUHeXLjKmO+Csg9IrcMx8jw5ZnVbGNqUbcPRGJ0LpgENOq0SCuRm
SvOlLcQCvsXBRBqVDQzsTHRevGY4kF8PScwmH7aSVo/KkuJWR9PrjHZYrDuaCS6TmoC50GBycN8E
JRj0ba7RVUEeNvXYLsnE0k9Cyut5HdY93luVglvd0sjNji1RAp9zEuN0Lpq+2MtcT7T1aDEU8QfA
q6AwtLJ+tlrU1iuZq6o47iwOfYvelxJZ6xgus8jmVnnFkNUID7AYK6BlrdexFkdBecB4VYi9MLq+
2XJW7yY/jL2e/aIQ4B+6YmFs0sbDL1TCxOz3plb2qGD7xCVafkzqB2X3GaGrqpARlLAMyD8SjkJf
DzKzoccMXXyAB4rqDQ1UoHOMjFsQIlhK8o3Il3OtSXzgRQ0vnSw8FY+7BOI/JXURkFimKOViHxRP
RicSNvppHbTFbVsVDjiqyZs+owR16BuaCtNPPJOSyqBHnpidYnzsAfovTwOzv0/w7Ix7chjACahc
LpBdxpfR2k6g4PitXmCMSBoTgfjomFl80SHaeEIXMV/mRNySHUgQ5D4Ma0OuEjN2T0pRZQkql5Ls
ql51iOHMKXCPh6Yr0CMgUOdQHMReg+WNAKkVho6JsWgpgZEqJufzmoYiP2o4DdeF6oKqL0GfD7Wj
6MkhnJvYe56xUVY+XGCDMnvJuYQQJ91N95J+KYwaj/aSiekw9cD1v6RlwgolONMsBHS1jm7rJnpJ
A/Q81GO7diYksBqgWI7JkAwrqB6huUocFL3nfVgRvZiQZb3NmS0GDBoS+DUoKbQv02SVJz3e4Gln
1dGECA2lAvFLk+kNzR4gQTbsawbWnCBUIbpHzFzeeJxPsKDIgQyaqbhLdY4gSG7NOkAOkM4obIG1
6Dt66gEYv3TsFVmIUZiuDDFjx8vDWR0NMtaTywRdYI93bio0Xpoumo56vciivWGUztSu8C4VyZ7Z
lUmZ9RInq1K0n34iY+8yr+n07Uf0KHPp9zOgtBMzdcP2CfBOvGavlnvQmMW9RDoXAm5lTLq2q1qA
2UhEfV3yEJwVsYpPAJR1aLMcvCdpX3mgbpGleAzHf+KR/vNyxZTAFpg4SRmGIvFuucqhMwttMJVf
em1LggQCldabCFXTAvE12+yXdqr/WtHz324/Wyr6vweVncXhc/O66gFB/t1HK+TvJA9RAjiAr12H
RKHv25lO0bMAxxapL/Z5Ug3Y6b6TyszfJdlAjmfBCn/Z6/69n0EyB+BvL7pg9iBANL+0nzkvlPo/
Km2s7UtJhptWZ/+ETq4vD9CruiduIIaEdbkJ4LIOx3ky46FtUBRn/lg3EhkNXW6/7cm/Rh44DbVf
tnWHUCkvadQD/OfRjtJhIhhO84bsKGDrtp4iF8D2Ocgw7UxPojndBRgZZ+g6dfAxqxDqrxQ0T3Qi
XfTQKlLevI6tYYWpt4oWxYLJK9mU4cNoiCo80XiFj1yjK3c4KYJtVoC9ZRSKImEbCNpcQCvzxpnl
xtMRUh6mxqqa04kVpd1LWsDALBCdAREOsBkSFlPPG0ChIGNQDEfzl2muJufEHibB8CJNqr2b2E6C
MdRzwo2yE5rX6ySLLH03ISdvaLhImBNFjaS12PbILSzmQ32JOWc1j0tYRj45nbnpaEgEn93OmGDZ
yMk0z+yyN4UfDDSPwBvaEeCCeWgYAtEmCJ76fgFmYrGaVjWpRfVqYsPb0jUcaAXj5LqcHChXvl5D
pV3r/RidpxxtirXZa9VJWVpxw6C3xk9Yodik46PrUIaCshWEgVTGZUVbetuFoXUc2HoQI9fM7uhH
mDgaNS856ybN1X1zsvNH8oYBdnaqiK68tsIIqVKPzltD2FxuyeQzHHSkmyh6YZIJ9MEB+sqGRnqt
0YTGOBFBWZ50u0CAR6w9CoC2YnTGYGuN7vyTGMeu9Qd3xuQTjZt06tSOgT4GyMiwL+PKqh4pDluo
4fUImzgVxd3UiWgP1Rt9SK6c+XbOlhGMTD2akBGwqk3sYsVkwheKnuo8SDcuaoSr3OyHBW1dliB9
GURyr1AkdriCTBmW13SKzWotOVb0n8O6WYRQiDvdk8LqXKhlPToQM2AWYrfmPXgrKLkrjiktctWZ
6fK26XAagSKx+WIRsQr4LWDSy63eWuX1TDLhsVUTXidT+2Qo1ensdV/6soKMVkHymQKE4VEWH8Ih
w0ulke7UoHdZ63QvN4hUTrJ21CG9ZMVDIpvrqWmajRuG+rrnTIvk2YHQjc4KgbsREhK8SF+HQe7B
ZLnbRqpdyEB8FUXsorik8BxH2m2X6bepFSAktrp2Oy8ovmyqsh3b6ImqvLUY4xTd3GTup6zaGa1z
G+jmpizifYsXe2WQ6Y3+QhBLozdqA+X7qVW0kSf7obaZEJYApBXYIwvo9zPagycNs3XiBucanZur
ogEKtaRkkGyZ8u4HOZovA1n9RI1ERAZ48tHBSBizi0+BWEUGnlCbsKtUVvWOyOcPMxQKcNeMRZAJ
cOrqRpQbfN/HKvB2iANOvLbmoRml8bEow49dGR55XvgZu+zVmKDb5tj62ZOoNGordxHk9WeVk4Sf
MI1dGIZ7mJPBZDCXND5A9qMZX6ZPSNKHMAr2pHV/fIEgUUEUaw6qVIYkdt4wMrUv26q6kdX4Scu7
DyNT6LTtjvUkzPaSuQYD1vwG0xnN5r4rCbNEe1+OMOaMWLJYKEdNR+NiFhohCWVUYpsoVNjiw5rR
Ejp7n0IO2fKcI7ClJdsykMaoVdkDkboKcXFDn3JLxjSsXqOv9glGNjNuhm0i7SeXQf1pPevZWeE1
52ExjGsxEJktAts7aRtKOlqHmCNl657pBXlbVS8vm1Z8JMlqm5SmTmgAXAB4anso4rh6S3kgiRSS
U/Apsq2HAmsDTVxPX2eW+tipgOECUb3bcCZp1Tbb6LRADwEEE4U7UdX7cBgYs0u6l03dHOE3Rsga
m6cm9ewxJXBy1Dv465zIqEjDGI5h0185fXteaQlLCPaode/Mj5zbLxenF/1mbCCjM95lWZhfNSXl
TYbpYo00rV7HnWHs0dbvDTGoM7chMyp0sLNWur6Gj3XSqQVen5ebNkVFSejerrHChxzt2jVdzw9Z
3q7LjmxJCFz5JqkJwc2j2F3T6KzIYG1uWtU/5XZ5mqbxcVFNCct1f5uX5qcW2brPYqOd4edDdhFn
iB616iKLkSnSqLsBp4cCwxJH+jifwh9b1WO2c/rA8EWLVDK1HdzAdBEzJ9jFlNdpL8o9quNtVw7D
YjHelRKrOYY/GrXa+dAPT6WeH01hjeOH4KBZ1w6IOS5Y3/IzZ+aaOxcObhIb9krK6mkq1I3Uiy9G
Ox3ZFofQugoXyfAJMV7erhGcVOdCu8h0JNOOR1oF0r1DXltHDOO6hwjVehXkipHVSBfEwIQPGt3x
o7l+LMvpPM9cster7hGeGNnHUVwg5EXbu7hIEMwZW5KsLueeeRTSmHU+eE+amj90XWZdlInEY+Cc
zsJNIKu5gZsXe7b2FF1XgGXQfSx02dWI0/X0uiPBnLEHUjndgpqo8w14o2ltzXJOMG/TnSwfFWEH
FlsK0H/fw6cubi1SB7cBlCrGYBGxcFW8bcuuVo/MhjCmMEM2BBOxWeTwPQGCmn219mYCSNjHRkyB
zrWLXmE86fI6ORiewC6BcBEBmX3B6bD0SEbV2HHKL4boHdxDOFQSY970mRcxWgzaZBAMQsKRhHZ+
2ZbKyWhH4ziGUz5/tvS6U84mQMHoip2iA5AZO7PQRpnsArOEzY1ssVPaLgoJvPYawJY3fHlGOZzR
StePdIbp52qq1UWL1+Wh1nmP1hV7hQHlY5CRumocCbxw72jY6Fd5PphbDsdzKD+muJ+QooepQjJf
WDxDF5nBe6htAOUTGHPAHBOSbsTOy3jcnhM0DGtNt6owvwPfauprtyxvdCRdmfYh1ht670j4U/0T
45RFZQOlwPUZrGJfA3xarqceiak6SZKRtEMk2nVkXYKtCtZxTKthcX6GdQK+EA882JBwbHeGl8wQ
GsjQzEhdDcxmOkVIw7SBrI8MaMQ6yyvH5fYywZAmoNjKERu35JyGUJTBtN+6pNsz5ZrZaM4IbWva
c4ItGhbZhur6Atj45PhmW+c7wtMQrwHybGPGks3njo0gvhHQYJwrhUgzPJC0U5UPscWDyqk5O280
mhZrwAuB02xBcYSnUauZ5Rpm5jA6bDvziB6T1mFFCsGOdJbFm29kIYAVQlCC/nkY9Sk+H1NXdXdd
mav8ANaGLA50DuyNSnHTLSuGIaGVmZqv3ZDT3nZoNVwPs2tmk7uJm8Z1tt3okeUSD0G0S8ccHGfi
DIn6WORGe0lrKQTX1NoC9RpJeNgKcSxbZ9GgILYuU8FxV6iMhlPnJV17ZGaavQ+8rHZ2UaAnOq/3
MommZM43pNKxgWJgywtUEMQdjhEVzZo3Pc/XlQmdH8Yvvf0Q6S3Y4DpPaOAI3OcMfQpnG+g5Sk9R
EVNwG40dyttibHDhVeA7vI1yorLkpg2w4RaJDRD5mKHtNEP2ajS7uWNAgsQI/uqqddPsKO+MdtvL
qds1qpo/GoFZfeqzpKdWM8usYXygWmnsxjQJEOdr+AgqlffYwlV38BIGA5wOtBNkYuUBKJx1kg79
iK5EjQcMhfVlSVSSLyetlytmlDTVMtbNeXZOZrRjeyeT0ZHusmxxldrGi5BOOMj+ySUJWsbedcA+
RpjQsZv1OeKVDLQMsIHrNtNQ++puRkRYZZ1qQ5Xdd4nTHyWRltwmytFPQNI0X8gjoEp0qPGfs0C3
vzSwV7CgO4b2gDgFy7zBW36myHSl57U0kVySusvQrQWuALen7omNbeTkyRYZuPvoxljiV7YKoH4E
zYVtUmcxU35gW3moXBtOLMQbn8afe14LO33gyEoiVKN14HgZ1StVRhbEEovs2FhXWxlND1opxwOJ
BNNeNsQiwJWfQ9ANKtkgZbQvtDAlLpRZz3aqB9fvjeKOXSfzLajAGP4G0EQpwPa8CqLbSs/V2s26
Y69vu7WZoQABOsjpxOltAQ+X5WZVDObw0WsDkNFT7KzJT0x9UiGsPRKp59bFFdCivr0Yx/o8L4b8
JIx56ueRNPDUZStPierxRe6gOyfzwqBdVls3iFBvgtFCHK9b2gYPxtYK8YyW4WBDEtIFwk8PCnMd
x4/I7jjHOvmiRwCLInqRQFNosysk5hwdRwTvozVUH7kSKlQYBcOuzBGeAZWxDwTHzGdj3lYHtHIO
Fz6onWkwDedKiPL+9ZHB/5+NmGVm9Pd9GH8CdNW+bsQsf//f0yfpkuXsoW2nzSEko9NvYwWo8PRm
cFsLydHSdhkxfQeaMYuAayh1oZuOpIXDD1Gwd9E//2FavzNlQH/EqOilrWP9yljBoNXzat65zLH4
XItRFsB4nA7e8uevujClZw34ZrEa5sNMoErmjVgKdTwStKBZP64aOQBwSBtx4lVW8MCm0rDOWKJ5
UAB/CFNusBI7uVXdJHgBaupOt7svpV3dtTyy/aru0SZu6qSr0MsOcYQPykhn6+uD97fTkbdT4+Uq
gFIxxON+SQD7Nl2w11fRVM5Y6o0GK0dAG27iBmoiEg/oXVa9LmmntIyuQ7oAr77lvxjK/NXHMhhn
TswwEFzju5vnqQqJGC4qgnAm3kHyHVJ69nr+YVYztSu8robZ8I8/831fdbnU15/JwOn1pSrFxL/C
Z+VPujqIAFpcMBKqXNfGT1Iml6nWu0cD/SR1BedQ6JN/GjhRUjmxViV4HugUDlTfqGPxruMbhw4/
aNfd5FnHeTQ504qzJoJaDQqTmvup2YDfB13NMr13pQ6xZEgNyQkyIqmE4wkjF1Ea4l4HBIub3ZxR
yQXkW59XJjq8VYVuOvuJrODlNXt/NUzvwHXqAIgRqfNGvb5vgqgUvCHJvMxfAI1FlfA8fwz0JT9F
kHlnyYjMZUL7HEXGntmQ5U1a7503Vw5SfIjix6hxxWkARn/cNqKHPUKE8vAcWdNiwiXjd9xoDppk
cPcW+DE8r9pIYOByibhUxb1FLvOBvSWgXddn3A40iApA0HKXxuV+eeE4N/h30QYXJG6Rdrjc2na5
y/Fyv+nRhfUqe/kaRm2sN5aOkGttW26oM3cCsbAeotx6hn5GNB3SDMRhnFzLgdZFzyEVlLO2FjNZ
P5aq0JhFfIjYRCP9EfoanvmFs8kMLigXHU4SZLn4uiDz1X5lDoFaKzlayUmLx59/PFcFqM62UXiY
6wQkBH5kNp8unA0iCoUV8b1OJm0P9K5hcsWmdFSDLdkkgP+HoxETiS/sWS2IKMOo8NXnlIw0J2L8
WEbebb2wv8yafr6E+yWvo6SMptNIkGd1roce1oYuyPLLPOvKQ6SGadhKbBHzU4iYSWwMrSRQJ7Mm
caGIosC2NWoxFOmhnS4ZQ1EqRPbECYUaLAhB+5KzuMos+hb+1Fm5s3JRc2NL6xsIskxYskMvc1TI
JKelwMp0Y962sZqMbVt0xkZGNufpuB1K6HNQGqhLNTleG8HUHBk6temOn+IByYKG0RcQsnlcTbNs
r2xo0IiIgtD4EgUKGgErsflckr4tIJUbJjGFVIX3lnRhX4lytDDK8T1nYZ1TMkHKiVeKpnria8L0
1gqOUnOc86Up38xzlKUcR0YoWMhGfemifvfLvqzvgL1196Qlqtq3l0XbXpZv0O6s5MWyqJetwfru
Lks9eZfipF2Wf4cgyqv/lU+4Kbq6MfzZ07xNFVb2hjgJeqW2BwB7ZekK5bdNs4bzk51613GCcv4n
q5/40/LH6MFh67NdMlF5od+pJejyGSOOQ34Jw/lA/DoNp4n+sIsqucSGo/qGPckwvmANWAde167n
xsaK1nh+ENLKnjGVZd+AN3+7+7C3v11alnGIzkDCWpzHZFS9XVr+uDFxi2uPmIDl4t2UyEb5ck8Q
K3F/MmKtl1B3btu03MD/Kb2+0XPMH87Arv71f8rfkET96//+dl88/Xbe/Ov/FY9x9fy6GiOL9ns5
5kDZMZhv2TaaIEeIpeD5Wo698HdMxmIMvnSDqSX74bdybJl8WQysCNSx2Dr05Y++lWOa/rsu2P/4
MeZpjm0tWp5fqcjEu6eJLFjPsmw2XlR3bL7eu6eJ1itBJnW/whbke2NXHXSSepQ/WuZez+LmNA0M
LUakD5l05WR9cHByF2sTedDm0RBpQ7bOUye/0VVYn0tYi8Lvwmn+zFFIW9NhKK8tO+yMn7yXizjm
9TtA6pcQgIOoTNEI2l+331d1ZGqVZHM4nwYJSQRuqRDnURxOCZ6INrkIFzFCRC7FBWEcQAvzJgg/
ZK5df2FASTM2M60jtn51S48fZL6yHRJ0alcck+BG59nBKfhpwHl9zRetWxtY0dOm02P7RHATafTF
mfbYBHJ81jEbXI4F3U7Zm8NDYg3xqRYGDvGUMLJWTVMkJ1NpbAnWIemLyBqt8OHpoWpww7n9gsMF
hTCg+BM6EZhL0W+W/o/Lt2V9+mPq6XJKduBrU/BLUiA43S7r26v71BkeTaHlPjmcNnXvLOoJBElx
2W0MkvNWQuCz+J+V4fvKwLvz96ey6/tivi/eZXab/MjXg5ml/07AAoNn+0XEh3br+0pgeL+j95MM
qA3xlcj175WA152xtVhWCXZzfBDMwf9YCxiRO7Zg7eA8Z5j2Ihp8J/H6keTrveaWTc7maUH3xYjc
s+S7hWDAhxV2GgQdwnDTfON5aK2AL6tw9+qunH99+H4r+vy8jIuu/ec/3m6pLuo0R3AQ5Zipg9KX
708xk2dPNSkozHqSKqFlaI79ozXP5UcOWuNP6vA/X5ODvBc1nW3YIPy9dwe11GgQmZcjq8GExZoY
kgosb5+d/PiKllr+1Uv2ckUcCKVB4AgvkWC5fv2SRS3+TnrQXNGkGRd4kaC7ekYcfYAxHFVEF+v5
T67rT/eQczz6PJcHgxXwK1ft1WudGhZ9oIbsjMRqyafK4ljhu0hIToyZhO5/fHk/+7B3N7HWp5kg
U6aO2HAntctAO9ykoYn8n5SP+idH6z99YwRIsAl5EqGGy7Fp2a5eXVnEPL/o5ZBywqi1i6SiSRWO
svnJp/zFJSHABXznorVdgO1vPwUXKOa3CIOby2CLwF+TzmrqzD5dVOsnK/BfXRCMQywOjssq7Lz/
qDgz+4lIuFXUVeIA8RZXsyfHn7xUf/UpNOMRuFBN8Ki/e3mzHEkJfgHkBJWFP6mn6yoCmRz9+ElY
6pi3TzrfDjsJiUzeUtM4774dQ3MAgeiwZNKQZJ1109KWdbmJVdTtcjn0uA7mbmhPq0HW9yEUyOkk
7YEQ7RQ+JsJj57xprqGCISor2kVXEqg+cGnTE3U0oYwZVqILsBQM0CpCtBmdTRgKqWsATaHSMCQD
LqXhwxDhlxGnO/IPcy4zXw6Jd49Br54A65l0lwqZt5deotf1IY5hPsFcL51PoSXJKP/xLVmu+M27
zx3hQdX5gskJQC/79kliNQghmsAg8KbUhS012YyUnTK7KJsuvbShJVGJ92IL3AM/sdRi7yfCt7/4
5pFUmXhRKBaXB+ztL9C1A5kSI/hihROW9mwD59octZ88xX/xwmCTQKC+KLhIW3i3xIUASgZOSumq
r/vJNwZDHpsdOWJ6ndqPP76jf1pNWdJ0WpEOl0Wb0lqewVcrAH4Z1IUSEh249OLJUUuQOQMvyk+7
MeOrQgawRH78kX9xD2lesDuDhxTIYt7dQ61ScYmdCPYjovdVb6lhG+M0/Mk28f5TDB3fDGYWJPYm
im/93afgnW5iUxDI3lSagIGOZkthNh4Hd/1rl2PQrDXYFZYNyVgei7d3sAGnVjJjgTUv7OhIzHC1
HKtVV7/+KV8LBhcvA+O4t59SqqKOIrRQK9dT5qrvq2RtuoDHfvlTDJdYDs66uGR4At9+Sj4KCy0p
7CXg+/lxSeQYYrJMO//xpyy3/vVbTFfcXLYbWnU0z+nXvf2UxIuJd44x+CJ8qi5iTNVrrTemJ5E/
GSiL0YgZmx9/IqzT959JzbZ0kElnW9r0i+Pj9XNeICOSIxpAOmDM/BYhNWbKKC8wzbtEUBUHt/fs
j9YwoHKDNZcvaR1RV/i4tGBM5lW/qJ8z4ukjtq9+M+iCwVxthzA1k6ZGIQ6peHQ3LYwAJDZ9Pj1g
IWNWyxCtQcBWNumXGWGGtR7sBf3pEhKXbG1zhvbrIbdv1rZehNmRBAdJ2nIFjGAlzNnFqZgY2gdy
OIvKL2YHdh6iv/FKesr6zAQZcVQ/RQadw3DRISpiOfZgcqDxwaAAU1Fg8Ws2GZmPz5OoxhlLoIET
PhjHsllNFRJyH07YSLuJTVOH3kB+D4LwLLrL0P3PG+FVCDUJnl1o0LVoAF2BAsIzFwkQaBOKKghp
jSnSI2A2o+dnBfvY50wx6/PLwa10EKmKlAJ7jqItEsJGP3Vny3mwqkmrbzy9hySSdKOFwBuoIlAd
vxEFYbNg9ex+PtK9CclMLUmR/WhEzOb4DRVrrjMXcQVFUMhqFxX1WMI4UuP1zEaU+1Zuj7GP9HIE
EdiOhduSReGSORRUeMDXpI8pZx/iTCfCsCrMRyQRfbbW3MF+6MA4j7dw44J7pxyIVKWtA+QTa8QE
AsvWnlQqyEnr87y+RnFpaQ+Vrc/XFiUJ4se2dvM9RozxigiIITxUCXDIxc2Yz5gfvFq7AauuJOFz
sbjr7Db6rMG/JkfAM6pPdViQXbBqO6cNUXOMxOZaCEoiH8l6i8rJyOkS1rD7XKLLMa8SuV73SFpR
yQ7J1gLFDT4BuMhnJ807awNqLIi2ScbRYNfPlTltNTuDXVm3CLa2WhtiTc7bOSASPRkTY2eRJmys
PF1zPmulaEnYsAGDEccQ8px7MMIvAS7FNkgYu+6erFgzpmPSFUzt4OJEH1a1jvzA1zy9y7YpobLn
3HeRfKTdQiAdUeVZdzM1Zdvu+1owMTUqrcDyHUzOHcEOgY1/t0qucm0iv6CYKm5sgVJgOJBEkqLH
yQcCyxk2QAGtMblEq6SNK+cLlO085Z6BYXlsHTB0Z0OpJ87KADUWH7le3YEZ6nu6JFZkD9VC9MWf
gEain8HQD3Y072mBBtVTrVe4jikXGxstCQMenCQiri4mb4yKDfHJGiF1OCPkCt0LkspUwA5Cn2sx
o41wwrTresrrG2GEjKSQG+fFsacGl2AQDzzaRpoxcl44f9TABMjE+Sm9T6M9jZBg5MUGEOkY4nsw
8xGcbovqm0YvSCedZxz1s5o2dC2sArZCnaZHjBZzQhw46rWE5c3lZ2bexiHHqNqfs+Qg7DKGBm3E
ClQA8qaVmwSy+dSiPeq65ybuOcgwWJaJLB2EyF7opkQYFGD9bpn1i9BXo4o/DKRooP+EjzCjBHTI
rw29DVkF9QjThy6y6I5nBJJEBmZzdh9wW92VwxxVbarK8K6hFZF7GELwRbE2dfWtchdCxJirENZi
aWYFmsVsAMpq2bTmm9zSGh9aL41eSzMFsDLZUKl6UePMK3y3yCMR70ljTxarbNZ9ltn9EwOVKSMW
oe7b427hyMADjU0E1cAjyWEJqVM3xPwCEqvQLgFZmZdkWLJRdYb7tqaTODG0yRkBAmzZ0sQFu0GM
I6tD7LZE+dWlW0HLH03vPLNCoPJ1J/jtE6oWYCyw6K46Rf/+UgeLz5tZBrXa2TLA0tcbFtKSqQKN
5NsIpi60TJ+Do6oY4TPzqIXnGIfyD5zI6VDJIYiv+DcgvOAu0ed1itopPS4zdDi+mFqIZ65pj8Qn
JG4kDnMLgGELksG94k4R/mFqY35HUB6IQ1Ha2XNX106M/sWQnFTnwIt9Fh1wb2bpBkvW2tSvK04S
mJkSB5ZSNWjVg2b0gP478HXX0Ie7fqviodYPnRCI7AKpDafaGBTGrmvjEA4FSI7lZclBHDisKred
0+nVWk8a41qpgjMkQz7SMZo65CjR5jCJN/M02/cVWyfjIN2AXBFpRvk5LwHqrsDs1QfSr0roaC0n
IVqCPas1/d35VgMzZ26NLsLuHtvdeMzLAZQ/0Yvq1EqcGIlzry9ACSNAeBPpdUhqYOWaqa+avOUi
Oxne9IhypJ+jCap9XZVW9Iw2fGigXg2yPDQ5Mbc8QFoi7+YIYvRxl+tOj9+7y5c0EafONj2OtsLv
4eoHny1+jJChtnaqg2hR2pET5s64Bezekv4AGJnRdK0b4VWvmDtuzByTme80kIJ9GWSpfopE1FlA
4TbZ2KULAoUHNDXKIzcrSohWVU3ad2nUWr/z6Kjo2zkiUfcwkcQETT0tzeTYZeFBhmTAGdqUgTfJ
z9KIU+h54GZSQDQNezIwTkwYt71u4b2rO4P/BXAkg7Mqhy6T+maKgBqFs1MD5fYK1brAzuuqeQii
0m6AHQV9t4PHIfM9yOwaSgcLc7yfWwHDjFwiw1hprC1iT+8qumnSMIARrjEw8+fWDcpNFica7urA
0zKyVLGDQMuMSLQmtrYPMe7biI20uJHtUZJV7EYO7VPmlgzCAqDBdsGGSu1kXsdQDrD4KxJXVgXZ
PQKHvuXFbM0D6DM0Sr1xSEYdmajUgFFjZBtJMSlN1tC45jS4KeyUPYxDckkNEyPCOSLJk+U+VhRl
U6RJvCaFN6L+pP93hmQeKMJA2dIw72bfgrUJ+spHQlV+mVhmXd9FcnnjCK3hmWSlCI5d02nsLe8+
nXAwCqUHtKH1gPzaRujXNIpqf4SiZ60Fk+SbSBcjLk2zRXzdZWkebwicWO5vVmu3eT7zjrhZhnAy
kdlL4HU4oyCPNbmzmq4+MUMN3ZEXkV26KUe42f4gzem2bwftQ1vXrr02vMb+4vKl6StSOLJy09l2
oG+GwAjigFP93KkvAKbkp4BwuOFaRQoRqB5Qf5JYRf7Xaggl3oCR0u+jSfTNYyz1qjhJK1SJ4Lzg
pvgM49GZm2PRG75VwH0o7ZG5OAS2YkGHChcgbBaBKqHN7t2AMo0K5CcRwt1WxfpdgjB7YQFJ+Hce
mN18qzGbp+NAXvyVlTOhP4SALkjratBWrRk+cKh38swMV+0wS4nyF1M4JpOeN12Sk3ydkaj7YDnB
mICBBNKyg16idFLwZsLxXKnZzobOgnIvnIK+ztYOh9Y5k0XCHihSlW3MPkYOWmRGfQQrJWJCY5bi
2u5Kkl+wGhX3QweSz9c6hWGEjbjRGGYzL+V6rMVX0jQp5JjWLWJKhNp86uvGAY8bZxZSXwB+Jkq4
sroDaqHmlZ3NAFjiIvUmwBoNycvMyxENCD1iK+L4n9I+ddz2ooejiAVz6GFCukWENowZuAfPiWeS
iDO7tW6rnqG5T7WWHQ+cbaAttdV/sncm23UiW7d+lX+cPjmoA5oXdqEtS7JsybbkDkOuqCEIqoCn
vx+y86Ql57Fu3tbfONlMW0abDREr1przm3h4B3fSnF7afHnz+6PUZs9/enrjYMgohkHQNmbzng9E
mUrPswUNPTLIZqjPXV6OLIbHmMC9A4vqH/JsMMIjqdzuuhP53OUkDK7L9WoNmlqecUh5WIAELLus
qVbvGOjaTSPXl0NLiphnNW/dqUfZl3FiWw/BpnjG0VLY90NrNBOGEFbDNxy10xymS5NvLgLfv8eN
lolbaxXOiVw8XyCIkOl71y70+2J1kvD1hhcyj0XJc3E0EmxlEY0kGPpEyYzT/e/v0a+3yLMxv4Vs
VrRVgLA9PWzCNJZJ2nhNFDSW9c4A5IrwtbC31LPCfId4Ybz9/QWfN4zoE9qbF10IQI5I0Z51B6al
ECYqlYZyzKw+r4aqdxw6qJPbdXgpDfhvruXSM2JC4uIlxDD/9MOVvjOhrs9JhlOM67quCQ4QddPT
6pcvzd5/PbQTwsuUEBYKA0gTFsOTQ3vYJESW1KmEzCPvwrxcLpcgVy/cu18v4jMRfpwTbVMfsf35
zx2wLiQBYMKcVWdj8a0u7Oxa1XI+/f4b+rurMB5kIMU744vn/RsgbxxtOOREGd6+M7CeeWyByDv+
/irPFBQ0ouzt36elIoLQRk327EFA50U0Wq9ktH1JmFFoIGtKRIuYS79XnoFpaGkoyqrCFeCrtW+b
NwVnuXXPmX3AnYKJ2r5ga+r8E7SZRZwyKwWzidxPh7vf/7J/d0uIskacuOVzWM6zG++E0nA5TXPj
xfDWIVHxxERWvDBO+duL2IiSaKTSSn/eBrSmcLIHudDO7DmHUNhKyGeLlGTA//7T/PJaODSkeUyZ
sjFxw5X79DEqtwB3lPodOnUYjAbgxTLKuwCLPP7UlwbNv16M6eY2a9tmEKa9SRZ+fmazdaRz5WFq
oYOk9muFg60ag/fKbl9C9vzSq2MBc9FgwgbCdkHH++mVbFeJnJnUCIwyHSN3AXPIdla8zsGpA7XM
Q1z2obn//b385UvbVk1ct7TZtxmO9+xepoEa7T5gepAj496RJN8ebJfH+fEq/3WW/+v3oJToIVMP
+RMIz/YD3wfnnvkHC+62kTDupE36l4SGP3GA7PDNMB6n7bm9rz8kNLb/x5Z6JUIWaWIr6YL/e2xu
e3+wFjkbJgDuEyIb659MzZ+tbwwpHmcGHnORTd+DTOzp4+hh9itEtXQ7PyOHoyjqb21d5A+FGYiL
2sABXRWVODoTpNMmTOovGLTWA5FQgP+ycP1oZyo9mAt9Npqo7ktL/NNt//svx76P2Bp9D2KZZ4+t
xwEfiV7e7WAwj2NM4kJ4HiqIFPuqHacIZEjyYLgdSSU9qSbxSsYDMRE0eYh2KC4Lb8w+Yul2r+m2
fuLNWnaJOzs3ybKuY1zK2X3PJBWgZOoa90hYsZcp5VkiVqVbmbR+pXhP/4nFXcBCxy3OKXsBgBdG
sIQMgXwzgTZMVX2DRJGtISnwnPrkPUXKDV0Xvmx76RkDfgwlxPS1CiSVM8sCjj2bU903liPaH82G
mImmkNitRdGuqUnpMF9YSh/Xyr8GBN9vpIMAYVvktij5Z2MIqLRVYWQSKIkYNxvK3p7teNFhFc0D
BGsjuZzqL5aEC1pNe6f/CJT/KLK3HYPsxtwCJm4SdRDikMslAul+6qqRkYlHY1sd8p783jLfPWL8
3eDMbY0XuG1PV68fv70DvMNmAAVQ4dljsCKkJFeCln5XTjkJZrhSLTIgXtjqt3/l+T2iAMfiTsfD
guP+9E2wcGIi16/UTiwN7V6Pr7RJ3oz1RSXqj6tA9lvRUnlhPvTcUeAA/HCZo0Bvw7/gccp7etXU
UX0hmWAQntPVe+nW5sVcLzBHJuw7D55dOF95hSEYM6lt37g1C0lEuEH2WbZ1feHlBHiiB7OvR9es
TSquzLgwSeX8gCO2fJctuGo7jkhHaL2evSO74yWJqf10gsyXwwdgbUPgg/6HzItnH4BlBbB1Wqod
Pna9U848xB5povG6HbttwpQPaiTHdYXFe4ARXx3yxeGdM6WIWyvQJ3DzREkYWUXvlIbVYMv+bHUM
0phnLzgikzvnVEZIA1OgumuLHf0JcWm1xvx65rBw9KX5dlgXwlWLtGEoiZzk91vn0/2azwe7jEIH
10LgipBl8ukXBGccysdI/HYxuerMBqEAZ3+KaVF+Qye0CwQJ4b+/4i+rHldEFhNQ8xBXSEHy9IoV
meDJRAIdbUWgAh2DUFhR9q40zls6cC9UBs+Bao+fj6ku43FGhx57ytOrtWVpqt5VdNlNn2RkbzhI
Mxdxw0RiV9ROQJoZAQfttXnmB+BRc/3t95/2cRF/8t4xLGdZ4tOaPEaU209/gTExFG7TtNul9M6P
VVu75zjxEtBXa4IjF1Ig6qduPzZKML7vwrh1aAl3noDeRFRVXOpJnMwppEckkMI7w+06lcueKVEY
G+Vg7uyMVj9nKYTWda2iJgBosSVhk5/c0fHniHxLyK8LVD8aZsvAlVYSROETUj9PwIP7wghuAZ03
MGBluRcFY8E1ZA31dLZgaxiC9p0FjJ+4F14Cmt54ILGSaY4L73NmGedWK6coF3x1ulz1/wfN57ec
HnTZ/w+ww63G+/df+9/BMeTt+elJ+oVOd96qLw9Pa67tB37YyEJAc0zEt9G77YPo4a39N50uhG2I
mm6DdKKNp9L/00bm/LGVQyz/oH6wqHr80A/dMhpH/geyB8Zr/AWkFv+k6PpeuPz0zNtIQ/zH66O8
sZE/bovOT0fkSRNa09uwZsNsss48ux4vIPoQpuxCIxFn5IVUQzynZnGiF5atB4RLu8ozSBnA2jm8
StmOTr3lvJ9ruzvNeaDf2N1wP7Y5k25jvmogBbwziL+8tSlXGswM5FATUakPA5y0C436Ar6UHK4d
U3SXdAR83MSzRUhBpQl1xhPi1+oQSqd2zkVeDvYhKJ1awmHz7byKfVaMy9H0x2GMA/rKSYSGJym/
Vl7ltQ9J0CPv2zn91lMOEVoZUW5mC5nppPcweB2K2ufI2LqpJp0MZQfdbKYPEfWjeDV3k9+9kiIL
9vB+KIRqeFyRk2BLj0xV1wmez5TcZTXPp6DFnhzlIdpka1ibSyLBUQZkGqPOnhwdumOxHObVJ6Gu
zWwGFaqzj82offcta45ErkCV275JkyU/9eAm0nPk05bZRWtWDTNiBHAUhBTJ8NbZwEpzDIC5JwLK
KbLuFZ51Akwso77HjKPFRUUQ3FXXabjsab9Or3UPBahYhvldYNZWcelSNo1XVSj5d2coAozACUp5
cLAQ8xly3QHF9Zemxrn8mJy8MiGs0wMot6SgszY2tUSENSUTwRJlUIQ7ZevknaXSzGMsDp+fETAK
WeM8LDcRSGRS3CWHCdDi59THhhO30BvEK3MKSD63eYjIZ1B+pfdjMDawgwNsZDHmeXpDOKRI2vT6
YjxIEKRmzHBwrR/WcbJArVnJNNEFJ+7wKzQ2Wq+ZrNMYiaWlsIRj4AI5XOeUhrlX8S8a6+fBLtSy
03q1YDEkLswBQm7SPRbf3LyxVbVgKxJu8n4IpvShcplsRcsUeisg2TJ0SQ/Kyhu0EIzfUA0AzasY
HJgxCqyxZUBVBHw2+PSvAl/jnTPGUbz2XFnVO7STzusen/DKDNSj1rWmrucsQfjMKZkD95sgMsun
QwO+j7k5ugjnkerntrIkl8pwxYVhSEbUeSfCs+qRBkhCGGDAVQA5z4m6ltGi3fCyJJGF8nCtmlOJ
yKs72GvhYg9t1+VWeSoDgDiX46cglwODZuWKL5noxxCCiDbv1AqB3SHLM8E6trQNE5uCjRauj0XI
WtfW5YWNDqG9RJfihEeGLthjhixpmlepKmE/dhsGcnwkQk6PdMgBG5OxY0w2QI1k670kqbI/QW2s
XlkAeQlfQ32DbsN26YXrcplgUAbmMO8gW8CmtBnZtczIlLKBGmz8SiQOsCwbPzTIGgvk0SLz4r2h
PKiXKxkYqJI3GKa5YTH9MXCvkN7Aypz8NT/kTcNshqweM9v7j2RNpNujeINRUFcHvcE3hUr7ryNR
tQ7GNEPf5cQKv8V5ltMQ1Q7jMI5YdZS1E8GykD5MceiE0K89VTRnk2dm1s5aiKbY26OfFOroJS5h
AGuie+Jk7Atb05MmJz1SNXGOh6Wv6sichJv+t/mR/2kcoCb8jXGAbDOikdl6/4rw3loZ33diRP40
KUJyoV0fzJwr2Oq+78TiD6pNGvoUuBg92Hn/2oj5I878Fq8w/THTc/mZHxuxY/6x6au9TUBO3e14
/yjC+9nZxUYsGWxu5M0PbRO09Kz0pIuxanMBkcGpuf5YFXN2vrp5uMuICrqZDbLZFrXqa9GYM2+O
6o8/3afr7/v9f7YSCC7PcZOTHwcnqkl03E+rgNGXC+RUlxW3zczrtlnHT3mf6BtmzXL3Dy/FyX9T
PJP0BZbQ2RiGPxcctZG47EgoBJ2mqG7JpfPjFjcUfNgqfOFT/XJTNyIwhN9twMDJ9rkY0YGOo9TW
WjA9OioD8QNGVIZT7TH281hXuOStzzZkHZY0C7/2c784p99/2uddLU4xPoBoOtQcTXnwvGcft8/Z
L0yQF9glpqI9I74662MCEEdvF6y5C2N/NMwb4m+qewDRNoFGTinfh+NI5OjcgCpKnWZ8z9qZGgzZ
O+C9aB1k/cJBbzta/VwF8tttT/J2hPY2SOR2J3+qAnOSYUmAxwbRiBXRuVFM57io6xdU77b362U8
LkTjh6oTZ8Kzx6wbCxl2VlZGpfG9VtNEGDrT2nJLlG3eC53mr+txwxu7TT2vR3LFva9qGvxvc52o
7E1nm9l1DugL6Us3tcZ+SfBkk7lohTfMMqo5ThNiWOJJDmBtwqq5qkMxOCDSHDEdh3DylgN714Tv
HoPy599/189Oy2AYqKQ9DxMd0m70yc/6D5gC64U3DWQk4KcDpQ4nVt45VFL1vO+HbH5Ba2v9zQVD
j2MzlkfepMfW7M/fWhoW48zuRPxgZh5dipwIc9NuSkZkruXHIFE3beAdC86opArezyZp30GyawK0
H36DhAHeGhjyF554VsQnjxJ3IeQe+C4eLHMzhjx9lIA+kTEzcRzNlJffSJazfZ0sX9e+DF5pOFRx
1VFn//7OP398N18SFhdeD15zXvlnL9lKQJJOqWtJBwxwlhNWdCCb46XQhr+7CoZhLoTo3MZX+vST
keUX9IW9MRsqSe09D06c+L3/wv37u6uwFXCwo8/D9OzZTkAV5ydTs11lqtKT5Q0+slZR/SOhPkZq
X7DR4S+1aHSgoH/2rHYhukeScngT8+6hRt/80eqU++WFr+WXF57jJXJHJoEWo0u6V9uH/WldQSvc
tyixPisSQzk20ZOAc5Svofzqg+LiNTXTD33KZBsdkmvYu6pcycRMrYn4oG4mXP5qHJzWvvLy3C2I
hixFe+XU3tCToVQsCBohhHWnwR3SABWPGnLERD3xe2h3Ku8NQp+uekUyeeBcpHbKz7ojWfXnWUI/
P3IWExTtRLN8POudoil3jcJaBFOwccFHpjDt1grM0C4ZM3iEpQrDY9fk1G8TXwi4VXw65U5BR/g0
eFZZ7NQwE+mMM6dAGdTLOX0tp9Q50wu0hQ9MN4CGDa0w+osqI7Xt7eiAW3yXtFlqH6dRDet+Di31
OdQAHA5K1WuA9MIv6jOB86kkTU9lE4Gs5uyiZrLBmEFVl+SUgEeoD530gvS4uKv6YEpjqnejmaTD
oYYz8rrpVGnuFxUE43mySirtsgGxtRuqPlkuXdmT0zzbGty5l7uo11ysvreBv45EOHrZVqRjNeRg
5i7JjOTJDrqjPYyEyiatcsfIdDpU9wiLPWs/g1xL436y8DxbvanAO1atcyKPgfuDynM9BSUSwMjs
U/NjSzuvJE3KBeolS8/oDkD4EHOmcruDXkWndb/4XvqGlBt2vJyN+2qxczTihBxqqFRyCGBctgsg
yBVF871Gl/lVzc7U70VaEJnb8tu/U5PiIahc9601ALB9zT+msrhMLL/eKzjo+mhLLRHilsn6obTz
xbzUnPSGvYUuLTyEC6LMxa2b5GT3LMLndsBZmhxGgk6uEfh16sAhhKmDx+mQrrE1GncW2r5lb8iO
HFlZqfo+cKb6U5JnUxVRmOb5Jeg9siELa0C9yMpt62gSNB8jqsDmqyGtotsPOoeTmio4ICoPCnuH
+7H7Ar8cpXFo5xOpWGW17NLOxwQ291V/agnqKvgmvAaYRLcuhAm6BrbtKcBtFk9dxVBqcmo1UEx6
jhPDFXc+cYoLiLEbBpi9ujayEQSYtqpX0ioxKggU5OezMZafOqJxZmiVKTxE6ZORDY+0G8o4bYnG
jZOmZ9POQfY8LKKDaex3lav2NT7OT4EudY8toyUDXtXaIC/LrIerukNQepJO2qjzIumW6dqrQo9X
B8S+TZCSDeYSzi6KNLOoLCCQUyjoIyyZn+/TRtr06kngaCJ7lcZwBTDF1ccGhbe4HqfevveNTsrr
pF9SmhND7+XnHV2p89XsJi8aJSwNOChTQ45VqW2fY3Hmb/kJhr4vZsTkMcCtqd0lWljToQ/75uMS
5vMbB3k+CF3ofcGwB1RJK6BHRodKv0eJt5eTtHwEw0u5HrNSuirOUalVRzsrvZYoSKSlkeLM55wF
zYgHgeI0uzHAN8tYiMYl98kTmiYWSyl5ckHW03QYU8dHrhgyL8P4FLzqZI+c3wZJ1sR0Qpqrqq+y
dqco3atIz7W7XtsBRMUosDv3i1ng3D+6esmzg7na6QcddKAPqSy7L2h2xSUm1LzdO9Jkex51CBuu
CXvi4opAvvKtzsd5IZLLpOgDUvTocyUR0cu9s9NV153llZp4mwvVEC2BsvMmd5R7MgJFNpNPXMJl
ie90jjo0JnPkN7JMd3lVwKNF/x6e21nVqktQ6BRJReYo52SbMrlxxconnsBGfwEnY10Z7iq6Ux2Q
jYtdperpo7uEQxzLCsjPzgGn211PybD6RP9KN40bbw6J0iWWO4Ga3XcPim7NK3pfdR67bSmseJqy
6r2l67AFUNqq45o3Ft2cJnO6Qw7McSRRnOYUsZYEKVBcwoXK6RNJw+uRsa5sd1FqewixRtc6D/K+
di7oSBivsKvYZHd6IQzXurNLulYQXKK0nucqXuHnzsyhrDRn/FUMYA20bXzjjejvFpApD/SODBXN
gP29SNSbI2bSw2BS3ckWvmqQdFM063Qp4acbHBWln4Z0n8J6M1ZJ4X0M3dKy4yybgp5B6UQAEyMt
jE5GWhvXy2S00MAZY5sbBqj/7DZznxw6t4UEY6zM3OM+r5W5J8dptveD46R3BXtWc+6mdgahi94O
A7/Wh3Kc1Mw46nFpb5CJIM4nETvjwanG/LYcdPAOwFbyrR4hJsYGgCvzgpOWDiKnXJiV4uROv/XB
lLkngjfq9wuFXRjZaY/5ItPbkcfPE0fQTErxgSbgNy/HMelhHPIYRHkp5LUvfabGVQLVtEoyeKEs
KMH9OnTyjWdUzbu27F0LEWdmE/tu2rJDSNpgsvQSf2EeQ2MdsagsKn0GD8otjzDUlXHcbsiVg1Np
Ps/6Lpx2GWIVNKheN3+uJ7fhm/CxabKpGrgHWOzpm8nCWyGeN/Cg/AGRXo26OOCaIYuJbY2mceZw
GGD3Gnl8MUIZohzJ+NteqxC9ciQmhq1X7mo1NKzCUjd2NOYKMmClFuJXtDRFeu2kbqNvDMslvTy2
gGyI85b/N+bRYqUotouGQTGPVuWnS7XTuEWCU9e3Hl0DQOkJa+3SO9/GzLXqne6QrNegjHOi0naP
9d5/VTf/sjYZ1n9uPB0f1of/uRlULn/uPT3+0I8p0Ab/AzH0Q0LDdPrP3hNYQBzPIUxAd7OBQyH6
q/m0NayIDAoF7XJYNZuW4s/mk0XzCd0NRx1c6hw4/9EUyOHDPDmzgaoQgkEv8eibQ/Q5KwDsqi8S
mbICeNVwmEZDNFcTguyQKTevoj43EgeFdCrDU8+Om878L05k6kwhftE7K+scqr7Sdi7ZmspXHnnJ
y8GamUv4+I1xzWhdvO5pKUNYblLk5xp62k6Wa71jIGQgbjf78pRUhobl1eRAjJu+yKJE+lZ6Nthj
ih2+aYFxLWvfHv770P7olm4S0f/80N5sXMr/uRmfzS6ZzfzZMXWIIiFPZIuC2ZR6PIx/PrW2A4OF
2SSaMVg4m2Ls30+tBR0ThApPprVB+3js/3pqt2AtLNvwhnjQfNRU/2R2+azRwAx0m6e69PhAeKEx
3f78p7Ml47xME1107xWWeevB0diDJK7OUZ8PFAgJ/macTi9BKLAgPX1XuCyosm2ki9F9I71sPa6f
LuuRY+Qs1fS+VW1T7EeyfPSxXbzkDvMfsQiFOeGjW/q6ehNOAgkK0mNxa8ti+OQQNA8do3W8Ey2y
vDpD1FZYRzkOnv2e3BBBXen3+gsj05zXK+nNAyQS/gkGj4W371GbpQc5jrY89vjGLlNevrtkCF1E
LAsV/WXpUDjh4i2X12nKbYgRvXj90RDjLAA1llDR+bbLS04xWF2Y1ZZtXKMzM8e4NaQkGtgn0rr6
hrysT+7hzDscaIACmwFZ2txtWPvYP2kb7HGdiRxZOOeA6hRobNd3WViyIUG/TZhbKk33p9jJwB7D
z2FrJPOu3bKP3mDfND9hMiju2yyXzVEjBfPeBpg6L905mNP3/JFG66eDcDUOqssh9c+jhWHHtQrv
pmW/fm8ElU0cwcJwERjI5MgD0QMKYGc3glYwKLfSMT3WmdJvOXwlwaE1+2Af0qvoYVKP5lnHQ9Xv
RLiCNk5n7eVHFiEkZ3lbG5dEGpcKn592JBWhl5JRihf7dTuruSYKWUnrTKcGio5gs6hEqJDDkAli
kwwCZHk5mnHfj+78RubBkN2CU/5kq1mCCZxxFJJrMvd4JVf/o9yM41FRpAbyQaZCWSRQCQ5xFo4Q
p3FhcLYtDc3kMqlXImFKrHROZMu6vMtcf7rHmVev0bhg2dqZYVI2u2awXLk3jRES4GJD74gGXUg0
2PnamK9w75oHn6bKOyIf/PsEN5CBT5b7dmyblh6pMQ7go1sM4lSmYV93Z8yv11PIcPHV6lK82Jko
vo7zXH+tcX2IiLNLApMRhvLX3lym7VjHcFukTYNRi3cxXltpn0lKFVCUNWxs0Pwum4yn6pQk3ISY
dlJUgGcteOlIF2FsakVOnuRfICJrO+6cRN2Na+bh9etn+SXtU3KjfY4O5029dO9caXfdYaKudhFL
ex4HEQptcZqbuTmSPBMOMSzL5CiSjudlxdCGmAZXNtqCMqndnTumHmwT2X+hnM3fzimiAKbVtbrK
A699T2at3xFn3c8XhmJ+jk21VG8xlM4osst5QI/QpfVxGmR5KDKTk0ErtThaKMW5cK3Xi7AuV5AD
K9HbUeVg6IoD0ROLHK5cLwoTZ6YiROrhE5QHnxUY6daRq8uZUWo9TxyxM0eX42E1PVzLTJbVbUAN
8qYo0xYdDwHIl52u6Xt4vfexTcP1gxMmMoi0XYzXCAvzmwJozNVag9nmyD+H32i1Q3LdZAIOoOrK
gZ82d92dm6BfIaHHF1cU6svtsmheYlLzwrdu5S/vyxEnsDuFWblPkoFhcNUamP6CqTLLaDGr5bp1
a3uJg9DoyQdnGwfWgm7AjwLdu2VM0ZBaOxPtRb0xCWBAJIVXmgfwOh1KEb/yyoBy3sO+u8demctv
Li/LDUh/ob7mzgLYPcXadhn6C6HvoFFtIGzAPfHXFw2SprlMsSxiUS5kbJMeTMCf3TPmMdBb5Yd1
WXJLRtJT3nig9RWYl6mSnvelZhTinfdp1/W0b+TsqB12lwRTtpnCTKCdrkLJowqSz83TQ7CuErOy
101CUyT1OPr0SuDEqqbAjTHPZDQAesInOCcT472bC9qC4ox8PAosJt1Yv0vcA33gf/JHTlxHKvAc
FkAi8xKskZJBw1JE7hAh0Gu2zn1x2SqOprtezcMaE95g9WcZRlW3ikdHjaA7dbc0Nv+04wz2VekG
WE/0MkFJPcq6JtSIu2H4JYdk3K0HHwuBGc+hKJezBLdbqxD9tL57vm1RFvUbLghxBhB4y+YJ6pA1
Luug7qoLBMfrfLn0oVMxTCv63r9NawvQSOzkiihhVtVGHCWAIczV5JrX020Cb9i+VyaO1L1SBQ1M
a+hU8oFA+f4bRNLkPbQKz4pGg2wsAiukfULfO3egEU0OXUsxe0eyCVz2Oi8z71jtkm+wYrOLoTDr
bwXAv1MxDN2wSw3DbfZ9QZB3VLSMnzgLJ+NlsJQICzJF4tE+nZv2rU9yxAeZpsO5YWbDw8gMfog4
jnWf3GUI67ioNR8YKzv6ILqkVh6l9L7kzgcqISKD8T59DCXxeJVMouLFntorVix6jzy8+FcXI+tP
Cjv9vGcTAtsB2TWxIqxdzqvGyvB8Vpo0W+R3jXjodFJgTBfS5d1HWbAevLldP/cJe3/UuyOScvAB
5hcnyNTt2BDBjRneYbtbq1K8TTUT0z3MgqGKbVRB6M3DChSD47YreVFVytw2tz/plWc6WvyZDzou
UptD3BmTYtP1MRweJKAJL/YbErVQ6xb6jTcHwXs4AMOwNzsis3aAEya8laZY1FG3Tk0jktCLbFcV
xGzsq6af7mdHsGS1xZIFUcWhm4WuA0oXk8Al0H2hvz2Ede/LfWiU1rAL88GBMtCKiozToC3unWWm
A+oAFfiiea3x4K9j9pD6vD9R7TbQfnVaSkhM1TgWuzAs8EZCO+bHMSeKK1eX9O1B+24hSUGp3Ugb
DtgIlmDcg53Tmq/CTIdJPKqcGoQFGX93E+bSv6xpC7MLyYLus22wfFHirD71mrFdW/mm9E8IbQ0C
T+gJxN5K6xkoLeaAyNeuBcVZ1213FqRZS/cCrVMOVmlBLLfSd0BDVvmaUJt56RbaSyxMh4U0rzd6
WYXauTRLq1M/k5y2B04rxiO6/XGNByfN8cI2wj/PzbzbJDPGtAPmTG82T0afdSlgxVWzDx4oK5Lk
ouEvk7M1GBYMbMwPTuwbGU8qnMrEO0sRRNB5XXXxYZ5hU8T0jTmU6drqv4yDIWgwWOtEJxf39oKL
Hi5zhIjMvS6sKXgzTdo4s1Ya+VGoPdaPtMOjYPqGd7URVj6GAFUu3cFn7Sbmfr3i0dQfMbBl9gHw
06wjd6iM82CaxGtT+yaiqSXNv8oBHcO8Ykegu1EaH/jkPuzmIp1uaU2V+IIX4Q0EHGWc+vwlcB9a
0TZsUaHzFUuE5O1kQEFSqh7o5+msTl/rpjA+BkWgPi9MDoj9aseQ2L1GpXeaauE6SebskuF++YFv
azxhF4dqIsi9GCMO2fIbhIy12EFntW/JuLEcYorobdPh1Go+trCBj6AfGNiPnhHqGKRacT8TrF1H
qIMtfZzI/Ex4//HzMn5ugWoQiERaYNtBT9uZxiBuIG4M6bHN/ATjbq8hLQw4kz8ElCowrEuWmChL
C+RBW6nPCkb0LiuAib4vYm0Eup0u02iD4XBSBuZeB6Usb7V/MY/p+hY3NkG8ieVOICPWkIQTPPDl
NagL45tnp8b5OlEwRnNvibuGB/56swi+CZELnyZR41QPUHlZ9A1Tf2sgG31/6kIBXg/aqxNECE8I
JAIAm1155RB+berU+Viz1kxxDxTAOJiNy6LgUYITyGUsLpm34LutE2e28qLQett6ggFGXU2KKrOL
fEW17pYsDtEwNbA6CsNinMWPUoV2A7SNLVdDvUXKXJtxjt023M8MSvjr3SjzmDFAh3XfGsfrpjPw
2FPJ8AzmYate43qh6Sj93DkUa8PSJPDqvhYoSu9qOUxuvOar4zBAarpTO5D0diiIuWkPXW0ZXxuR
pDUIgBSrBamAfbbrud4alQGCHMaAfubfBCatkH1AmaijDFD2ayS+mHGTPKfIW+FimBHRTb13kfv0
OuKk6ILTrIruukoXQCjY3IeEkYFf+vQnyVLiG/PCL1ZS5Xc1L8E77XShRDLQa5qLYgmyWMIE+JQG
Qt/nU8/tDqzW+RSsGDujybUhZfN+mx8bssavcmkLpgeUPe+UbSWI1o2kvZ4Iq2Oe0bb8PmWRF5+g
SfBL2KTxvLXaEoQ4xo/gFgaUELtZYbJye3jA1EIzyQyZNCdKEAvB+663V+WfCa9RJEAV6ORiBqSc
ewgXWwmPXgbgBc44E/rDstpEjdHTiM/t0TmzDWeAH2x0E7QdJyNpkjdRvGvnzu/jTm/LVN607IaZ
a5jpOYs99zcMF5vx68oOtzfr1Lgb62B5UyRUIXveqHLaD8SkcJNnZLoRNZXHMctfigU4Ul/lcVM7
WPzRUhE2Jzy7JUNrYkdkpKMFzf2cBObVnOhPkXKl73qOIs13Xc1/O6L/QkIApxG8LdZA0Lnfebr/
udn0fz4tX/Ofm6N/+/Pfm6Wbsee7MM8WfwCrQ5lHk57jubcZUP5Ee29puPxHH4bWlPUo7vrRHIUC
TAOfdFwf6qEDLvQfKfOeq2weUYa0csHswn3GYfRMkAHWKJkNOXwkDA8EvDtVfreJ31OT0xNBz1TO
bsto65T1CbMxh/wAp7NcHr+yxpD8tucUwyDKUVMl1ce2p2+UkKVRKrHjVTOXdAfByBWf/3lX87dm
jP+FNgt0KL/rV75L4cQ//PwMPf7Ajwa79wfiSZ6RwIUMvfUq//0MhbhUtwcCy6ELRfSvR4jOu4P0
JQThsikuxdbE/PEIGdYfdPkcyPF0vzzU1/+sVYkf/UnXkOeTxpprWh6/B08078vTruFcLUWPruht
18G3IxBrwIuA9Tqb2fe1cbmk6qbzZ0CApLYlRPJKz770WtLRoqVqs3tjFsgegN8Rc6UsP8+PdMUR
0GSLJUjQEuFCOF0BsCjqSR0lRMfjQSNKb53vzKr1ltNM3AJV1iO7C3F0cjsNw4RQuaNsimCT1A8k
+cL8Iu937S461+yy5Ohk5kAzs6RGTN6E64o7vorF3PQWcuaskZJDLwJ+Mt+ktC1knFBDbma0lNWr
1OvhuU1kVWhiPBZ+1a3+9GMxFvkNmWC+OprKZpQ5zRNqvLm32+zRlJQe03zooI5MAOAwiVv13cw8
gi2bUmHE7GaRmZmhwvpmwuK66zjW/V/2zmw3cuzM1q9i9D0L5OYM9PFFMAaFhpCUUqakvCEkpZLz
PPONznOcFzvfVlbZipBKgeyrRqMN2LCdVcUhNvfw/2t9a5eMWa7zR/4kzYpUPuH1dQL5+ExNyUN3
UBO2CJ7fZS9DQZc1AnkIWz9SelckbKknLsrbfuNbcfIMa61GVFPOAQuV36bauh9U/bsei+pr2TXU
u5ygqKkF+JW9KgL81oDOyniTknBYwuNqSvcsjjRbbOrU0aKHDineM9ghQl7SuZqbu2gYBvdBqEr5
EFPdS5ZxoJNsO6ENAYmnGcOKja15B/1kfrTHiHGihPlEtzOLtMlTjYEYF6VMy2RJ2OPSHwRCfo4M
s78guzA55wQKfEnWFsmssEls9JABFO6qmt3mckD+SRgaoz7ExDc2lIKMaT5HyyAM9FYEN58A/zHG
ZV+BD4YyhwRmYTUNZzYbMhj1YVsfqVxpuTOz+5k16ikZMZGekiskMpZur7P9MI0ZWStnBeJiKU2p
ywy9vrNIxmJwURfQkFzEUxO+aIAOYBCTkstxCR4ZAeJ+z0nXGahX4dcBd7VohsHZ1QKvz2IgfIPI
aiBm4UWux8kToYDaFTyfNNvAB4x+OE07CPzLeRit2Cn1t1Fmiy8DewR0/3qS1dSvYcnJarbzq7Yd
pknlP0xJ4KY/g6zC17QQA8KnLUlwjA6iD2SJfO5MS9K8ZOlckVX0wJEF9U4FD0TApiy041mZLimn
UX4PZlmKB2ZHWZ6DSH9fy1q9W2RauVEpIAXrnGavSVaR0rdebhu1uh5kxV9kzvgDiBRtgOq1JUAI
Le0B1y7D9AR9gmZu56mZNhBE2ye/BYkTzhHdgVn2GrCSodaB2NaienIQ0J616Kyi1dQp44koBdvS
unOjeDGbRNyOkUUbOynjEyNNOONkpCjcDkNj2IBDhfsTjl2yc30kRBe24lQNZlph3bQiGh7UPqyZ
uiq3m1Y13M5vA6I8jJGCLDHPNnBHNhWFJY0YT/J+1ZCo8TyuiEYcdNrdukVHYhU7eflgUlovFk3V
6w8hiKO7KiNhw8sokrByJhZ5xw4hhleDJRh3QJlARY2lGSwb10y+0mUw/B3Ye4o+ANHS0xrscLmZ
J4bvmuzV2vBSBaiMpxHYnGy0tp1+UoiGhHZudnbXW2tbT8A1khs1ZF/UkFIumqBkeIRpX1yiHbSg
pdvhjGIPbhyO8rbLLmK8oSHYzIYpD480TZY24RDod+pQrU031w0gcHXDrtt0OMT5eQSsJTfCuLk2
1NBSVnUEHmgxY5EiIRCfU7OkGpjFJ+il+edkbVL338caxiQ2F2dkqjf8aHhyndho11Ybjs8V8/w9
bkH7Cb6M9sXKQ2etN3CBVpC25uaqMEsjZ3Oi18EJsix52Ewj95nSVW7iSZ2T4dRpB2BeE/FIVJfT
GNmA7vcloVWVOZ9oLmeClUlBsoIaG9fBgltC1kQZef7eouGJifkNyUPqCNPNl8KiIscuXSBNotKO
bFE0Rhgs/ZTDwmIwXR+AuKbAk+wSjQJjoRKJ5CIQkYJ851SXr4Cc4ZqqFR3qRvvfzfdfPhhpTf77
zTYo4sc2yvf2269u5j/3SuIP7C9YuonOICqDyIu/9kp4WjBdgTVAjWC7ZOOxi/pzv60I8w+M2bLx
aZFxT232331dhX26rnGCQuCLBEYymH+nsfurdftvOwJIKFUlOxElpKtJjcOhGwaYko4mk+8+UIMN
Mr5bY0RS7uV9rtBBNfG5Y7glFDMg3oujYn5ZNnl0NsRVck9Hwv0+otF8VsJaRi0QJ7G0naQS26IE
ftop1mIqIs7DeYtBMA7vHCuCIBg9UdnD9hUbpzkRNXwVzooS4TJuzVuuZdIkI8Z5qtdYu7pll7PK
i+6ecPIrqc/zOKiHS2MUbKn67FbHpOnpY218A1xSrbAGossJWuCTK1+hkrPRU9kcjDPh/6gjDXVk
RK2suBnBpiHg0iwEfkaSOjdFloYrM53jhaqYASW6Qa12QW5n3hjV7ZViZrSNSAXNxMbx6Rgtxt6s
gm9o+vLuVqN1haO1Ak+1aodQ638YVdU1JCz25CzXUUA9QFfQrS164NCUV0pNC5vlhPX8ogg1gs+J
F+NZUwLW7zq63u6K1ckiGE2gYy3LQM1Xoh4FlfKyC65DwxwIM05QIVpOYdPP0Ae6X/rkQJNQ/OAW
k0bV7fQx7zYy/VjxCtUJLgz6Yt+E37NuuVZ2MaTahmtfdyazgl3oIbUaVV8MqtKcgNkMzhk6qyFB
mDcx+y+Uona3ispyvhCNf1I5JCwN7Fxi6BxdeGJEk4GeVW6WKts4Y98DNpaAYDU+a+vklg0Sxkl8
EqQQl+uon+drW0tQySnRHWWZ8IIFLt7Ukesq9AcskS/byVDZ5k1hrd05gJ8zkI+ZcOpFm0FNWtqB
205LJTf0KvH+55/oNJdJ4u/nqU0X5S+PmK6b5rF7e7B7/ft+TVaKpv9hoSeh9SS5Uehe/yWdAm3G
lGQzs+Fe47/gaPjXdIUKhYwmzl0cvLR97ZSm/kHUhC2QVqG8IkbkN6J+9jUonCul+IQDnQGuC3mX
OPQ3VP7Ua358GagK6HWraXU2tCJXNz5/06oclfqrmtZEXb15TR/Y9TRZc3gzQb5eF9MwChhmY9Q0
ByIUTitF1TOdhcHK0IqLniJumMHPqYdzK8pejFQAAWLP7OrJ/e9fmgVCyMACPrV3+pfJB5o7VPVl
j9T3DNF0x9rP1mdNnjO9WaOyw+Bioke+ZSdX+wvVsgZYqnotgvWRO+HXPXwJQMTAvQjE6jCF5J+/
UeIMWhNYxhReRnkQIoimHJQum5StFhragNq+08waHV0r155A4jdojLMKkK3mpgnlR1prZyJWWpoM
VlNW/4VfCAeUwYBFeSBdp/s3F1LZ1Hqh7NSyCmtyVP3pZxh32rAwUienA9TX2ddpbOk1c7jTQ1pb
LfClCXv/kbAMeaGDoSIDF6luQJiQbJX9GzHpoMip6VJlUDwVCE2eRibapS/G6JQ4b+0OW4V9BcK+
+EabMfg1a/1txKIciO+ubkOtkb5bGw/Q/tUz1WiQILm7OKjDb5E1tk/ECYXroBXH0rDkp/buSlKR
xkcheTUHcjALgrZZBMquQvd654dheC0G9+rzIffR05jERZlsj7CUmgefe1+YQRH4+i7wDcrjYCO+
EqSprmhDt18/v9JHT+PwXUv2Jw3WdyTODq2NMiWYVfT6S9VY1aWTVcaRofHR4zh41lF+Aq7EEbb/
43QJ/gnq5Je55k7gysww26pGZXyhWTX9gsP87Tj46HmgZpE4yrSBovXgWy1YlDU/Si6NeiZhow1R
VaDS6sYjw+3Dy6DaYFrH3832dv+JWncAjpZEl7abzGyvyuC8wfZ/7NuWxbqDoWYym0jzMvtoKov7
VxmQ45ds+C6LSBX41OyqJx3bb1wPm219T7hpe4MPwFSX+dgKZuLYyRyvpkRmbyxf4zP/7bFCXZGv
C+ulI13V+7czp1ZhZqmza9q83ibBrJ70SjKuPr+IfKbDZ8bFLJmtaC4J0Nu/SAmgufYrbScEoFN6
5lDXivyOAsrT6NZHfMIf/IrgCYnCsbHc2+gs969ltyaCLOoUg58EW2SI01Kl73ls+ZD/lIMnon3A
MEHth4RachLfLh9xHnLwSMXOnXpxikYB8X5dhksGV+FRAKUthVxtJYqJvC3qjea9CRBlVRuxfj53
Cm6wKPVvK3IobgTN6xBfT43tSonjLyYIic3nr1/ezOHNguqU5zUE32xc9m/WQPRZCSF21FuVy7kg
8AKEcrmoJ6wT2RSoJ+qgml8+v+YHKwfLxr+vKfav2Ybq2MWtsYvJ36EPO8QjSJsxOyudnuqfXlrs
s9PW7j2NyLRznLDK9ec38NE4sHUoairyeN2SUKW3v1AHXzxiUtnZPpzFHurBxRiG0ZHBpsmp5/DV
4hpG/A5uFUGvvIs324im0CqNI9+OfYaur7qxEPinQ82AmDu7/b2ZNeEDhwaTOiHbjQWkHzjoNRIa
wF6qEiwzpB4KOqYMKdDnz3/QNXjdXsJI0BzpHZAb2YMPYdZEjGEeignjAiRKEX7R2ih9KsJYrOak
jr5VYNrJK2h0TKmZOd6POSbMMOoj/pvrXiFfyTd1EaBI68z5PM3a4ciEe8A3+PMW2eHQeGEDTtNk
/+1BbEfR6qq7jlrlqR1CjkIc2fenTd8YJ4U5Rjdd3RQPVj4WZ3U9RHd601LhjKpmQs/P7n5lBbXY
jmWeoOpUytvPX+FHQ4gGjw7vFBoxS93+7VmU7EERqDsQMfmmyZGFxInTHaFCfjA3UhGBpYuHg1/r
cB0NcOFESdDvMuIjkmXVGuHXTEX8GM1+a6zzeMy2nz/VASrv9a1TbhE8EYPWIfN0/7HKuSfOS2t2
o9q1Z1qbCNR7sfG9xhZ1NYC9cBcjmAXOyCpneYMKwwmsm/7GnwGjHBmkHz08hxk+ICT9lHIOdnhF
ZRWWb9U7GHTqipL9V1uM5PvmGgWSY/Dgj75V6Nece+AdmJwSD56bADPdT8JmRy2fjpITpx5Fnnrj
E5pOhtVsb43cx5NdOCmF/Kmkv4EgB0j95FLsIZ0iXOV1rR75NT5YSLgpzmQys1SVrcK9CaRua7tG
jLsbcHwSWqE9gIh9GRz1yS9c0rHmTWPrxxavD8a1pJDSvwR3IFEL+9dMSsdqzKLc6QO+eKWsyVeI
iSgxNLddFAbamxyhQzeJc0J88J4zh+rdtTm1K1JZvgdyP/L5iPzwfuQkxUdgshM5nKl0p+rdNt+5
c1BvGfD5kuQS+8hTv7+Iq7FYc+KXuwPAefsPrWAdGuqi2mWjCL8ikGtuNfSrv/0kMDVo0GLFwuEi
+Xp7v2ahTVg3zWGXkQD1rA8W8WdmUh55Enmn+2sOF5GtaukkgcFwsPfIFTwRpjXsWnUQNyji2q0/
z3ngxb2ZHWO7vG5kDi9Gj5t6Lo/D7HQwViZLjQcjrHd2GuUTTDWDWh2mh296AwltNYw4rFGF6V9V
P+u2wOfGx0kT4amhJnzHaK+XJIxSB1TysNi2cYuYZminJFk1OpCD5efj6F1lg3eO3o/yLwUV2Zk/
mE4S0/TR7ItdEY/U9Fq8HzP2hj46A7wS5Z6DkTtDL+pm+sLCp81/ttNE5Bunvt8cCPJOOEjwmQGG
kqSn/YGQ6GPqhNW0Q9SMX9m0k+WsRsd4yIcDQZqo4KSYmsGURonrYO8+OYRgtEG3G3KZlTXEw4UF
1d+Y8vgI8OPdkvF6JXkuZouDJk3GX7/d5lClorvjVjt4ika6wd1kn0YDoDOIWlSXJ8ve1EN4Xed9
eIWBWnlp3co9Fa2lPhz5heUH9HY4HtzIYXE/soMAJXq7i1DBXrCs5FeVGLorVR0uKmI7Viiww6+p
FXlpN82nJVaH9eSM2olNGFfqFUKhrff5LclH/+yODj4QNLlRTJbiDr0btgcm2x8++rHrYbCahZ/Y
xGeBjV0lCWoNrax+d1aT70NA/AfEgjCE8sX+DwPTzAEt0+zsTMNdQJoTyUNmdmTC+egR5VRDeIFp
IHax9i/izwba8JnewVTOy9Ay8g2rObCSWFs7WRHeg6MoN2M5ZpsmjNQjF3+3bMtHRBPDzC1dppRO
9q+eKnk8u221axoHGfA4CHGeNdN8Q65LtnUi28Rho9SgHFwIIIgoMqJ2ZKbGi9nD2vWscMBkrWuF
5h7ZvHx4Z0iS+cY5PNvvTIRgX2C3pA1nnMA9m/uMcmCEWrZEuKnc9y4CfqKWphMlLx9H2hPLLnLU
tePHX4pEdOdFVlaPn4/Fd7O1fFdsbSD/sKEy+df+u2p7QAeW3u7aHkXxEllM86CBs3G8mQ1oTFCZ
O1wU1dRUq5H6EVFDRUvcoq0FXeOhRB0ulRIlLNEUDpwLxe+6TQznelwQVKf1p0ZWJS9H7lh+Hoef
D1M2kyXTJLugg5mFRUUtxiLb9XYezCs9MSAXOCoBp8tosF0bfXOLZge0IvRJt1Hbqw5fz4s+Dxya
+Ukz68gacrhNkG+QQgivEXoSrcyDxbVOuzGw+nKnKdUceYQoDRtoQ1gq/gvPLamB9DsJfWFa3f+l
oArlMXp6nlvPUStUWf2UYAHTVkE1Ktu8KhAI9kSdVt4cJljvAcGYO8K1CwiwOpDwI7PYB0sJmhKO
i8ji4Pge3o7T1gHeJ/eicSb3nM5oet1rYfg9QnNy8/mTf/CCAWBJby9TCv8++Jzt0DcSzNoXxWSP
WyK9LJRblXKkOCnf3sGoojRJ8gr9aRo4hlxG3hzLbXbrfieci7LujBOfePNlTon5GpgC9kaXnPOT
zx/q/QyJ096lWcTGTLCJPbgeAqqevKj+oolEc6/WJCR4M0ZCtNhOR9CXrkJLPaNmWaGY0IbpRw5y
5FhGM3PO4VOzS8PpT5Ods7RLh2X/qTlhhWPXlRd6aMxAigb8SCudLsU9+g733tSh+IJLoZcRJmk7
PhsG6jTJ2Gibq5FCFzI5suHMizjz/WYB+y7HnkY8RrfN3GBONkIrZuWOXqo9n05Vqp5iYW2Uhdu1
vNQOf5xkx2ZB7wmrHXcaBtsbrMfVM80DA5q+qhGb2GCwq2VMr5HR8VbCfmVmtvLU5V1y3Uc1luGQ
VfK5bdRgR293ejatJjBWRUW+GcLX1IaIRRbGNsjAAl205DMN66ozs2fk/6nitZROIcLqWfelMbTa
99yUM8dCQ0jXraFhkJo+C5H8sHMhY0d7TflSzT2w2l40YDhUtjPbJC6GB/J/p2QZCQU8Emz5FIdB
r+vfNT0Q5aJXTNpjxLE5l1GkF5XHxQW5xqqad6djDH8Rz4venbQ5vS6CYOMQm81UoWcsOFozi23c
0tXK1eCQYhwtQUM40XObqJCXmoAVBOeZwVrCIXTK13riKJNXuLWTbbK+SIjtgECTQFOJHDsltJa1
WPFsRe+ck9qwhHnhOwTYLiZ3jMa13+E6uXLz3tnofsNf7pIVKJFlvvaTPrc6LPFUgcPqibLD8utL
E50qZ+SFUw5ZQMBWPe8yGtK5x3auwkVRkHKylMhlfsAEeejCJ3Q0/drGQ9otY8NIbkVv1t3S7ZuI
zE3Sm1OEhhxFF9VsmdVKbwMoLX3Dr7Oc3aC+VjKdJRPQmri2hlRoO0LSbSY/5HyZh8NES1dz03X1
icaP+4BDA1xbK8KGoys53b4Xi5bmpZJ2IVp8N9JeGoXKrw+C93vRiXQ+zVUoX5vA8OvngsjHeVdF
EKo9MuFQmSVBW9y0aVCgXYCdbyxanSRXz4o082pqRfIlmCtGkDpBHoTbj81y4bujDb4fTBfy675k
VGOcbdBsNA6B0wNJNOMa26YWUBPWEWOEJYVXrx9Jmlt0g4YSAgVaVq/CTDH0c5F2MdGrRRw8Gm3Y
qmuYnfZNYU3jrT4JK1sbURz2a7pjxHGO+MtvVSI5WRLVRObrRU0Pv2jor7WCLh7W8yIkc3x0xQ8r
GUttXfeuWGVz1J/Zpl6iHUEZkSL2OCkCPdS3vsk/xqtcJBGYvOKvlj1pUpVWh7dRlWvniKOVM+LM
iWm0G20OF5lTdtaWxL32tkUTeDm2PlbjKIyY2ioKSt9a1UFPK/BDEo86DwZzSFARXV0SPNj9WkX/
1yHxH/Tl36xA71IDbshpav+xeKzb8P/93/Qlm94KIF7/3j8FEJZAlMVGhiMxbdxfhJhf9giFPwIV
ydGB9V5q3GVF5C9/hC1VDjKyzKSByKaAP/pT3K7hqoD0y8YIYTF6Lk62vyGB0A/2HZgikHzxz6c1
QQGYbcH+kuW3QT06CbEgtLyE1+MCWoytEi37+Kte5RsVvGHV2i9u7N+iTUjROUa0UWoIMl3rMg1E
t/65Uzvu2pjce/LKbQyaMikcg2z8OhjLACtFceGmYLFobHlRS7Yy2d7MVTMYAuQV/cbGsIfqZ6xX
oA0fJrUyNzUnXHgW2a9t1m8N2E+dFW/zK/552b8wGdcv/7h4LJt/rDscDC0BmP+5Z7/45/7//G8S
eoGI7xPtzsUjltn2Md/HbdMVZRg/Nu3/+Q/FwLuDLAMxPcYZDn2y7vTnuGUEylYlVVP6bybFHrbo
f47bVykhTVWOqhLkqlv80V/j1viDFif/91/qnd9SGR5uYlGUS5QLhwTERTJccX/YssFxi76LvkcQ
ECT+3l9AKVJ/DZa/bXsffBt8m1yEMw7oZ1VF+H5QFmVvbAfQA74PThKeIBR3F02kKKdqOVhHTiMf
Po5LOhBKbOpmzkENgzxVN3Un94HyZVIutMHtv2BnK5Llmx/56tf++y0o/P1lmFNA7NMyRQKKnWb/
rXWD2ZNhYd6jQ9TUVa5m3e1o4n048t4ON+OyAAt0iPYsEggT/cj+ZQS7KcepdEK7s5isZF+/C8B3
sKgJbemGWIcLe6q8PkvTLTCeY4jydwV9rm7S0uAkIAfiu8ofo7CrDfVez2J/qWtMWEQ/T/rSMBXs
DUkmliU6/d2kRNXl56/3XZVOPriJsMSRJwD73dm1iApF1Np8X4mgjb8Snzv4nspOq1lT2kd1qdZa
EGB1TZLHVs8NsbRG307XhSla7Chs+Moj4+r9CGbVodGADpc1A5XB/i9hTVGZzqW47+LQWFlVcFuV
8LWTJPtTrf0bnwpLFZV3BGEMLiBk+xeCSxhOdqjfK21Ssedlm0l2UkCEdBBsP3/J+iuD+u3Zkg+e
T5JDHuVdZHuHRebcUhQGcLjDL0Aw9mQQa7zkiMmH4xRldhORU6Yt6pDMD09MvX9quwGrGkZfh7Ca
yaIYFSPRlVl/Qzgu88KPn3wAauwNa0t/zIY2BpKmtTWAzrzK/aU14yNZgW6lcd5Ps3Agi8CYIXss
SK0zVkkVbxYSWBr6JPtSX/cb7Zm2nzGugGWGLkaAWBecO9nqLhQjwOidV7qtbBSCRZozH4DEhWPO
3TlG9mlc46x2ovWAWfrRgVZlXDSK6+fX0FnCO90C3YMNeVSLE3QLbrUg0q0HIaDp/WVZWV21NurB
GRczOELGPejeG6vPM3oEwmhL8swhwKBDJmfDU9Os+KGZNnCqFEZrv/UNQU4YR1J3YZUkB1H6yRT7
pIwI/Sj9MoQ8qVjF6FW1WVoLcy6ik4ADK4h0RB60+E3gJbfEHc/62Zxj5IWFE/XfQzoPP2oVcAtS
3UgkRJ8D5vIftdpRg6eOAPQvM9yqdtdLbbY3jjWnJziJo8KL3agKITmnlFVxs91wPAh1FYaQpivX
RYdmIV4Q2EGDYyY8HfN/cuWT9UIhHq9ymrop6Th+S3LAilzZGuWLUWJ/U3YK/IK6fijLIor1azEb
pZOdqANagS/wUrSukWGVim/dDPB22nHj1qiwvRYWZBudZRqHZHUNzrEXGJ0SMwTeTGylEhQG1IsJ
0o1zm6VBFYCDUmbV1zhR2NB+cfpBVxjrpaIlBVl7SwuodXVHDI7eEd0DRwK7c1oVnJO2fUkLgDO9
MM32FqbPTIa5rmb1z7nWO6helCYIMAMwWpf+Oay/vJuuTBHFWP0TvdTreANg2xyyhZmpSp5/bcI6
Lohm810Ej4uiKgmGMLD0GBF8qaCstm7VQO/r2krNdqGrJuoZWzRL3TT4rH8OhMuSoqPXzoVL+He5
LbTMucMTG5Rea1jpS5wWIvhZjhR7ds2UckqpK7+0L0XQK5etk0b+ZuyEEn5DdyXQcDq5KjZ4IrP5
yi/M/pp1wgwuxzJQ5oVW5fHDWLSxvelreO4Dieloz0NO42NxFwqt7DbhDMtfCtxD64Q2SA0ewSSD
A5RmoMVnWh5W91Yi6AZkM9aCFeEIGqUJzc3FRhlGu3wKwmTElRPoI8E1jqXxlxqjSo6U20Mfux/8
uK/XLTHXytdpaHud/PLe9y+jttPStTNRXLuPp8TUb/FdquEPN2sr67mJKr0HpIIPUDpjukwUdxUl
UiVejHzu7kWsVpADFn4bu+0FDVdUWV6PSdPnaN7U7LiTOaL+6cEKt4fbSS9yZP1FEZAyqoCTpM7e
BDO/ZRgYOHNi62pyyhScgaV0aESGPr1uTAvbnUZOlrvoTVFNC7bXhrqK4sYiY6grxfmQltSmSq1O
r8lqH6+6Oo7Z89dN4MIUL6ORhdI3ocKakfazq3iha4oyoeMBjDFSTy9tC0WXptFdgXIVXmTMLI03
aV0SbcqoYbWNshHXFnk5/nWgp+O3Bs4RqXa5xGBF+JogbGQWyxClFsfGYtXDGwps82uhzFW+NAJS
55duMdfDuo+tyFoLxTexg+bo0TFn1SHoPDt6aKZByrVB31xpFM10j6YsJ+mk8RUUy3nQg5GC4HE5
6KD9FtoUmd/yQQTfMYNh7DITxX9QRVw8d+A+2AUNBe6oUMQvlO4GuAlN1Hy3FFW9KCuiGcAfoRHB
rdISPzSozvRQ8PMRJGrGxAeGVOE43WiF+x0jWQSK3qjzs3kKWssLwNLeNQMqpMkxs6dQDLT2BflI
T21WKCN1jqHYlmNeRJvQEkSuwXTJtoliqN3aGTOnX8b6HD2ZoD6u+2pKv2oU/R5j+P8WZPApx4Pb
VtENMPHmezhqxleotcMzM1Qcr4oOHPKSZU6LvNiuqZCVvWOth0mdOwkNtn+OwYgXdOYy3WKsBh0X
qFoPjMDUzTEvt536ZUYxBTalresIZnFloiUz4RiBHvM1Zc1D+9QkZjdpNykfRwb2osXOHOcZ2K+s
E5OxzGMs9Qs9SIadiuXsbGZzOl1NxNn97AiFOyfFYrhJ+QWgTrOwQp5IKBtd8On4NJJnQaaw4Ugz
mgsKh4m2IsTOceoQMx6rpAu/yBmf9by0yR0hEQ/84JwEz1NMjXHRuqG0v04Kc6GwjJbgscksgG77
NtXGeSif6sGkhoq/ht+lrafs0XLqSlsWZKApa51gnX4hKjtvVrMKy2gZzOXgb/ira9QrTtMnK063
3Tn1wN7ysqjJ43Wl+Mk9n0yubQYf4BewvAacWU0YXOLZojS/6E00zuvXfdFvnWwvoucaa/jPdv9I
+lof+Fcq4z8/Pf/uHW3/e5xlUSe92SK+L8W8TM/hS5q+NG9rMK9/06+zrGkR4ohzH3EtPzFjhWPR
r6OswZ+oOlnalFj+8tL95ZjTcaeg1QRLgLqUHb08Yv55lFUwoUjBGFJy9l8IHAkT+Y0azP4mndAm
h9I7bkmODDR/3h2XoN7XMKJAs3epoQCawo8U+JieW4KVj5zM9g+Af14Kti99aqm01+Sfv2nLwKjP
MkM4PvvVKYTZw561tNkmvXn/R4+Z8irIxG0dVSGXIT/koKZU0eAE0J8qi9jRM77pxiAFL3A2v30V
E/mFipjYlGpjeQp98ywdaTiTn9aBx3uaTzK20V7TNtGvz+pvDzavKs1/nzZeH4ZTBt1RALrkOR8W
yMhCMgcC+WiK2tOPqjsHTLUYpXMx7qh8G3Qh7FOSCxfFlOJO9pddpi4xGiwLtV6oFVSh4kqU6oU9
hzefP788u+3fGOdrJFWqjDWngUnt5u3zt6A7M3q6yI4ymI5Vm90UAYEGLrG0uP4MQsob5sLPr/k6
QA4vKpEutLjZpRM5un9RonqG1o8Bh7pEDGxHbMrbVhWs/6PdbEwnK5cDlNKVk8TDtnd71as1a5eH
1rix9Dzchhauv8AMnNXn9/Va7zm4L3SVtkzBouTAS9m/r3oQiATZ63kpJtOJzJ2Jg5CGvt8Av0qT
QWTTUh8b/dIty+iqifWtNWJgn2m23zl4NUAz6MM5VQriBPBA0Xaxg5fCptUB4AVsp1fZvvXQcXA4
o5w7f+lFP+ZLBfP1IlYiY+U3isi8Wo/EMQHY+0/WRZKHyET2hTlgHzzZADB+aEYVZqE9o1DXo3RT
BcYx5ZY8n797f5CRLRqY0FZlzu3bwTQn+mSZkR56iqnOq7SwxuUc0NvHdl+R5hHbRyai93MeNhzM
dxQXJe5FHAxew4iq0h5NvqowtT3SWqESZJO1nKajNZCPXiAoa+lClNqCVxHJm3mCXNBELckt82xr
zhdgXnq+XZEfG4H7RS85T7ikAVP1EjYBaYZx8Aa1jtCyWOUNzoab76JBHS8hc9QwKxxj05a2ulY1
uGbEiiYEoTr2JZIusZ6tAcPbRe+vwp4sXjq2bcj2NATGdRVm8OoitpYnlYi/kzYVEVqrdNSS/HmF
xrI5IypGhaWl94s+qGjhAUzZOq6fHpkD9ytqvx7NkksTTk0GiHHw0YPDK8YuHEOvJcrIi2wQHGJO
CG5z8Tt3OGyWitFdJAm5bp9/1h/8dIjjpU1RpRZt6HLUvvnpRK3TfMaTCClHD0/cilOo0sXF8vOr
fDCRyio3XgmD6LN3RTIOhGlNMopM2qGBFzvTuJlHtsJ5D//MGaZw7TOpHbnoR++UCrqKTd9EQnjo
XynNViXSR4GqFhoQQMc4OVdcJ7lJe1Gd4CqP7jpqo2vHzqPt54/7wUtlbWabgZaUz+Ewxi/hG5mH
KYq8qZs4WObKuGjsqjvyPXzwgbssjc7rQsFG6uADd1ojxVKoMiGbqs38K8YTu1KnZRkDmvj8gQ6M
FsxabMBkOZsmGmPEsQ+HyRSyCWmJlU5q7XsZpSS7jEu27/FmwM67sIrmJrDbZq04zP1Tnd+GGVku
No7gDfK9dFNWOtJZkdJTduAEfH53h6/7181hLgCdT0NEHJRgQZ1UqOu4OUA04fUwz9kFBJFjrYpX
r/LbCfzwMnK8vflUOK6Q+dWqBtgfd1ppU8cZti8pUhKD/JSofrhtTGJY1KKfbqsUEkqBaGMZdWF3
HaHoQAPhP4/4QMmQNvRt7QIHUiair7AxrGzQ7te9G3NwteNspQ9JtM6I2Flpnfvy+dt6t5Czr2Yv
LORczaePb3z/OZiYp5RKHjIAx1k5blT9GK3U/caHG6nLyO6eWsgs7HkoJBaLguKlBxlzUlHLs9cq
mzB9KFslgOrGx6tRxrUDpJ+ZPS0QdGk3UG9JXJ7AgFde57bG6CUQnTqsf5CngFRFqUH6QONTvSFB
zqOiGB/bQek8wP4PhVhYRsiwUjBny6bv2x+qmiGn2w3JmVWniQUtg+GBx0pXYxS6p+w6iiVnmd5D
BVoD73WGL5GUCbq5tfLJxM4a0zgyE8mv4+CG8Ikh/pNdIXZQ8obfjJwGIY6bGPDFfKcYv6Wm/lOp
QClN0KdWlkFG2ee/8EGTRH6tGBB5chQn2MJYlfevByiH+DE+ZvQOozf22nliWZ3XQR33ui6rNwmb
ysXc+JZXO1WyKpLMWOjueOSzFHLftP/YfBJM+uxhmX3xju3fxuQktTxVkGskMpRAahKgp4AgzJa7
O+/CnMKgNpsXIm2KM2VGqDK4kAMp2jircmwyqBmx9liKjOkDqv9pVFftIlUM97ZPetL9TOOF7uoR
Vd3hpMpRVCa8oMKlVQvf5eAjxyKtl7iSIHnVk7WmRPOcBhqIt+Odwg+vRCOLw60Kkc892M20VUXB
vBrAlyn5zyzLqk1p5gPEcVU5Mh4OV1+eyZLHRYSIgBgMqXR4O/ym0pg0s3Zpi1WaefJ9i1DXXBdE
ASzHSDtm/n031uFMvFpDdLmTViWN4u3F0M90lTsU7GSaWWyMsP//7J3HktxGu6ZvZWL2+APebFEo
046NpmtKGwRFAyDhvbn6edCaM9GFqlMInvWEQiuKyspEms+8JloAasei3NsplcvbO/1yZiBZLVQD
ye3hJy4Che8Hc8pqQVZwWQXmDBvC7ot6T7msQg7bqF+QpZ0foHmJjZhpxcHgfHHAOGLkxAu4BE/V
82Gpg8stGIuEimvj2XL3GZPEJ7SqXVEv4nbDfWLpRxENj8R1G4fqYtdwnOgymgTDFDXg/54PnU4G
XK2B8rKGscdeC0rAYRiaEHkjlfuHi8tQUCEMRLSZMCIh50OJoGwrSyWKScNc9frawUwEG7V9XjaS
lwhjdIeyag+3B1WWqOXs0oA+zRFkgdE0BYq/urt6FRBw0OGbGJOUHasuFZ5Q8vC+GgYEoiHyzajq
WkIrn8uw1R+RzG+fwXY7d3WYfNn4LcsML34LZCpkVZBPgWh7vgI2/jhIB2MDjA4FUHOrGVH6rjoZ
Kd2hxI/BKo9l0MvPpXlAqg+kWj66rbzFnlxh8Jf3H8kyrqPFw4dtvib1yYOuy00KBk8iuva5Sson
Uy3xiiLd8pCG/5kYdXCMII96qhiVZxOo3pGS9ORRPTB+jJl2fFuY/18I/d9L7em/1+P5VKRFVuT/
665JkVpt3hdDl7/4by2Ul+4/CuEHHwp+AQWc/yqFgtT4j8EdtUTQS0qyCIT9VykUdVa67Au2mbuM
z8xF9/8qoep/YLSDdKZqAHSFKsmfVELX5wtQEYrES6isQuFDznJ1gahpqyOrm8V+MU7ViaJtfpqD
1LlDyEG6L+Sq3GdOqoCpsOu9UfTtfiipr+VIyH+bRfDr3fL5/x6l92iZFZmDgjG/hosM6jYlGAR7
Vr/GQlK11Z1e+An5+7dALxTdhaedftaQef2FLmozgJPLnowFSI0UnhW+0OGbJhfxrKxzcfTRjmWo
KZ8REKNqWFL0CBHVFFGxy9N8+HH75769J+8uhLefu/ARuRepgsGiO78QsHvq6HpOsZ/K2MF6RT+U
n2ukhtAnSy3Jt6cIdxkclJ27HB+Bj0T9+C5oofkPPg/qB3lU1C99aY+fjRFVcwxr0voX1qTBkVZT
8DJhkvAboa/4h6FH85epScpPiTqivthLX29PZJUx/d95oP+xqDbDfFxdbErU1jKMx9inHybu7FAX
OwzOlI27fPm/rFZr4d6qGhc58a+1/Ip3Ya+M0Elc4dLrZ7WUeL0Ofascq+qhFnG08VYtr8LFUIDI
TPb0Ioi9/Pm7ofokdmD8MiEp7n6n+BeA81aBdSgt8pfGl9urd21eCiivJXQD82Ovog4bXRjNrvXY
78nBH8ICxL2hF4U/ama2wUq88qHQsoA9AzGNDsu66IqPa5zNcy181DhArFBB3c9TtVWavDoKdCqV
/IR4Zh1GYdQtxxhQCDT4M3Hgv6j3ow119PayXY4CUI36PsJA9IMu0nRVMYdgxPTI51JaJFyr7hDY
2DbfHmUdnLG3KXvSOILmQeXHRNz8bCu0ox7HeZSwFbBl8HI1i06SaBs3HmVEejMWEKEQ+pX2uJ/H
YnKBi48begerytPbT4CqiPoAuGOIKqufIIwcGcA+Ef4Q0YAtRX3U1L49gioYPH2OO8C5NZyIAn+R
25O/ssTECgTEXO/Us7Xlz98dAzvF8jVVbeHXeRd6XZR2KB1XW5C3y8NGQVkhzgd8iGLPWqvIbpcI
GSiMj8qttjN647s65a/4ynpVOG4cgGtLyVOJfj7oiwXJfT6jXtjR1KAf7bd1quzrvjX2mLVJbmUj
RaONTvU464CCgDts1SyvvE1EXRCKloIzof46fe2jzs4BmqW+Pf6dNP0TFm97cg3cQOS7LpM+ixTC
SBiQBAQezGUYCJ+iSXyvIRdgtO52ieUl3c8//cCkOyB/F6Uy9vj6pJp9FakIP0a+g3zvV3AvzkfQ
n/W/8d1/35FbBb5sYEqXS1OE2J9PLa/2UaC1ql10kVheNChCmpOgGmm2p8EB5wA6BtOuURJ/mXVX
7GkJOyfowc2h1IGu3Z7v5eenL4iUBXEvdy081PPPj4hHDe5PCD+KlORUllq7T1p53GN8gqMLxioH
I57jj6qF49TtkS83OSNTOGX2VAFADJ+PnGmKlGF7LxDQptpXTLHuxWbR753MMZ7zWMgba77M5PwF
o3xIbAE/lGWnbnM+nqo0Q2aEzDTu2/jzjPUdUEpcFxenO41iEZ0rvOuTqcrupDQ+RHkQzhtTXteN
ls9OFErLCNAbhPs1xLSEUjyhtCx8q1ScB61tEDQlZnERiYG40Cf5XRfU7ScxWrGLVw+le+y4doYW
lRtqaG+yM+ergdEuTyxR1nJ/GqvcsyuVCX5v1vpx3PJYRAWYF1AoatHtu15RayxxMmBcA/ykB0mq
8frqbRTa6qEod1jtTYhTIR/u60GaB/siyJIGhR/c89wiJHU62c2I4Q+mz/HiDRXYj3Wbq38VORq1
2JuhxZ6NefvN6vXxYyY6nL9Ho84fqxEunTUq9ccsNReVhw6sK54BZf27pNC/hVi/3IGLZAwnkX84
8mtKeuy0IcqECarVUo9+TUrA2SyeNRFQdmqHsfbp9o6/DGuWDugbjQYvCNKD8x2oWSCXRDU2vlZX
5cmIgDFWk5ViGidvaYtdvlMMxfWFgp9sOXzl86Ho5FVTi2+WH/Mg30sJrSBLyOYfv4ZLRIN2hMIY
S+vifJRqgow+RhITkjV2zFi+Sjp+a7dX7epUQEmToKNtRER9PkhU9ZHZa0XrIyZTHNI5VKElzrH3
x6NQr3cgFiyPLqW881EmqSpVQ7Stj9d8ulf64J8EgTH3zwehFQkgeeEVc/OfD2Ij/9M2Zdz5qdo1
+3bsf/UAZzYGIZNd3XOQLyjNk/ctF926gNXyxjutNXW+QJb+LjSm+iQhM3cnzDDcz7NGp24wt56R
Kx8JrIysoFjDN3LWhRzTqgzNmjQGldtiB5Cs22d4Vm1M7coBAlFnWCQ7BEYXuzrLldpAZ772AWVP
O6cSkoeIDW5lhpFv7Id1TYh7wTYMapAQTZZ+6lrTUMsau9fmsfYFxM9dLKfWvqP2cyg7K3gK1NZ5
VPUIIwzIybsiVqv9EFbaJ7DPYm9iz/lFHVptQyjuyvRpXiOrRWyiL/Sk8+0D9dNsQX+3hGrGuAdy
D+avTCdq582mtMCVscglgCYhxU6Cuea/0IkMU7k2Wj+BVPpVmmosiSFRUz9f7BqiAjxlIENP3+u9
rFSuMQxTtgtCYai0oIZQeGbf0K6c7Pw17pB2dysMKLYAC1d2HS/5QlZZPhNN3/MFWWQHAWwXnZ9Z
RuA6iV3eoffWbSz7ta1wNswqRrKspUWCk4av1NgdwBwPn/VIqg+mMUReIKntXThYil8ajvRsyVg6
6+EgHUVDN0go4bgDN2Xtb98kb+CS1fvtANAAIrGoXpAkn089b6cooOkw+CXG2Y8iaypXq0ur83Aw
GX7QaTRgwc+Y2MPNlwDMOtgy+BSCStyh+xZi+GSEGXRlO4LcGFngdndRONWqO0DFx3TCTBfLFrNr
DpEhqYNr5KmS0I6VSt8s5GALJaEtD9J6PoSCtExJ6JaH63w+dj5DsymczgeA3uwTsP6HfgIOlw+m
7QIcRkjNFL/Aw9Zu0DT9fdDeD8mx7QbVFalZ76c8DQ9zZ+EUUtqtq00q1aM0VT8Xmdr/HPIMvjlY
dEDRzDQ2jN9R2+m+rffhAQaF+pjDwbhD/cg5LsQvb4jwIJTo9+xHS0xe74Dkvv0FLw8Y9yX4S32p
wpOrr17oUrbAgkfy4KOFIO2i1qlfTbPGZRvPxZfbQ10eE3iMrKlj6WRaRATna1uNHYIyszX4Uj1p
x6hJf1VJr5z+B4NYMqSm5V/AXueDSFqFgkPejj6lNrzWpQjVHJSWN16Ay5CNghdYRm4lEJOUcs9H
mdqkmAkURr8XzS88rO6FNRxkKB8uEHJtd3tK1z4RHECGgVqsX0hhIDhgAIwORh/XBST7537CsgZI
ZClV6cZ5XuM/OMLoey0wSDia9K/XiiZOPIlgMpLJr0MDLYDQju8qbA4OapXSGsql6t6Zkua7Epsq
+kRJbz7YcKRy12iKBgHWIcNrHA0pzaH+EWLG0FrJ8FtotlxvLMqVzbQYkqEySQiz4JHPv8DQoJVK
h2T0Mc4td3LnRDuzxrTy9tJfyZQoDZAiI2a4FHjWpc0qUyXkqFgPHjj5s9MkfbpTEjgJ7mDWtDlr
S65PAmmuztWbRvkedkkYHsYgbD4FHXqYG+HAlX1HVQ6qGQUnHt91mdAIQw1gZDnjGxsr32fsodjd
lvBzq26wBULkZGP+y5k8vw9B2rwbcLXRY1lIVVYxYGuXwfMEt/ZY6yqtwtQM76eYWv3QlcG3XJ5k
lCdS7dCPY7ox6Sv7nyCLSteC9nAoR51/6ii0zAYXzNmnS1kd53SC9DdILTI4ob4x36tDsZ+oWi6K
+muEaDcjzR3D6fPpM1MKcSp7p3X9cNCHptkY6kqDhqXlhJlLX2SpBpxPK40REzUHY6bsZGvHnvIz
hB09fEiS2j6hJqNTgkCmMIqnbj87Qe31GuBZYSANG9T4/t7+0pdlCX4N1PTF2gYAv6yd/xqUM+18
wt3In7gc3EbpIRFlndhBImnuk8RukH5uQUNp2o+67qWN2ObauuuKjmQWzX0O9eo0w3gyWhHJs49T
3bc2NC0PT+mvjSbqjb10pbNDueHdSKtVn+Du5Sp2rn5mTulTIAtHOShqU+KprbTt84xml3DTxbjJ
HbRG8fuwVqlFlJl5hI2InqxGGe5z2KY6hsCyofbw3OrFzztzioOUq/UPuslyd7JwkZUfOaGqia2g
LR4XGSxnV5VRuIV/vLy0F2wEqE4SRvISbB/Pv51hRWOuGJLm19j7HIK4lI5O1IB61UNFwnq7nBzP
kSdYRxpI7RenKeXXKSlkUF6VHSQHHU3koxU71u8gqSXQte0gfUqkXvl6e4+t72yw9SAK4ZMvBGc0
nZZd8K5qHce2Oc2iaHzoTgYxqTYfB6fZwopcjoIEGxBiGimLJ8iitvB+lMHMEq1t647yhvgI8Gbx
pJnSP8W/0A5in0JaAaMOMFNfCwBkdZvZVV0Pvoq2wWNIQuuWY+J8keLcupPMqfu0sXgqv/v9VQxL
YEFnIHZLOwps5mpeZaq0GkGT7AcwnpFYSpPArQDlIbmd9SDsUmHRASgIs/vdAtZq3TDVDOGiRx3+
bLQEbQKYiTiRILkUvwJTbRRPF6jooT2HMBGGeB1KUBnBU7az2sh8VrI4JcrAWfLvhr9duLkmtcI1
8675p4Z+/4QptPUQQVgXVAkNuXPNuZd5kXJcJ7xYqQExl0VtAJdp4pY2qIpgEemB0ftZV9ajFw36
ZLvorjvxrjUiA6NOQyufYsmuMQCnjvPj9hK+SXueLyENcYiueD3AQyKpPN8aXafISZ43nY+0UkRp
M1bnkzPY8ge9wiVLk74YyTz9NesC7HeO9Zts4oLn0bUQxS7ThXMvF3P5E9tC/nKC9n3mZSLWUrcG
aPc69ZbSuNNgyfdRPTXlI0iT+S4OlEh251Zv/4kiu6yOltU6Jz4vXyYbnMiXa7P+HKU2TYZwcens
5hpiN4IvpfbUCQ30TdBm7X3WIXOAbeAkU4mckphN7UghLoNar3/turCA6dQI6Zjhsmu7pZPmFSZV
KkZUc6UVGDBOzdcSlcsZsSeqJDuq8KDnm7zr3oTdjBf6gCWWd+iu3U9GqyP/GYCNn4cWLa3YmWYs
bVqrnh+kQaTqvdrr7Rc1yVEN6Lums3dhXYnowTaz4EkK5/6lKGwkadIQQ25n6DJXjjqlRiY/kGXo
FxXeWGR7gw3HOim6o6EO5KtlFRZ3udoXn+MkqfC0H0B97TKnxMQhC1F0d0e9PGZ5NkWnLqYV4NZ5
UH9VdVIYXBgikKDZrH0LTGVEM0w26j/kSVFTIr8Hewy8HVr4BeatmbJYhfjb+TLwxsXBs96X9CYP
t7fp+gJjFCpmtGdJX0w6M8ufv7smyzQz1CLPicF1O3E1LZH2aWJsJX4X/dN/h4HFR1WJWOctPnk3
TFC0WYet2eSnTVOeZLOd9wnlxx0k2eGIoOF3o1DAs8PQhv1Kpt04SbORrC3J2Oo8AmtHt53704bF
snqMI7UMoJMGHf1TRfFycBx138CXRpEVMJqRnSphHfD0/XV7gS86fsvUuQnIHYiiCS1X4xYtSpXY
edI3aLqwxcxBal4zloFSv+Q4v/O27H87RCEJXN/Z/FCaSnZI5tnxQcLruyFLvyooIkJcIzjcT8pU
t3B4Ubtz21ZNN1okV9eIvhT3FjkgMIvz3YCUnzxjuNn7Yw8PO4SBfUQf19klVHN2iRKW3oiVJAkY
7Onby3RtH6L78vZq0xpcE5lkKDE2nne9j9AbmF1ZkNpRwt0YZR148i2oJaI5i1rPglxdhX65UrRW
JUuDP9hSfMKFXofJFM+ALDOCqr/aPItg5E9V9LuNu7jaBViNbZV9lu+92occNJqPAJPg5qyLIKLv
UrhNEun8YGP+OTrxMZzU+MXI+zsnrYPPWWupn2+v7kU5b5k44S6FfjoWqBGvynmySW+pD5XJj2UH
+9kW0GX+gfTxMyp6tH3kHQ/g9x4UfWK3PlyPY6pgfqwJb+N3XPnM/A567jIlk6Wme77B2qpuuXhD
ch7Qj3eoSmAPiN39fQZ8zC20SduhMh+4aonKI8lBvcsNEO7VJLU71EqafZaryg7Ijrbf+GFLQLP6
KmS6bLzlgiIJXS1QWiObUGDj40OpH7FAjH7bEiWXSsTFqVG5GiujbfZTHybfU2Hah7kIjF2bE8De
/iFXdgenAPW45UNxna8WyAFnXEhL0h0OnerK2DY+j30ke7IxVtinFaNXSlN5d3vQN8DDavZLWEnA
TP1/OSLnn8U0UlFq5URKBDIIS+4+OJhl0hyHGcsdoGK5q+jhpwo9372OxIFbi5TFoFvg6VFrv5Bl
Wccuz2HyRkn1qAtjcqU4xIK2FtKh7rCI6BOz/TE58XCnRYHqjr2demqv6Pe9rH+dZi3acyuTOfDl
XR5l6UFtg2HXz8Owx0sqo9ZZay7HiRZLm+xpKKaekk8aNht9voHWXy6Bi8VYOsQ2K2JcZDj4MSMj
kiqz30x1s7d71Cedss68N16fQBlh42Fa56OcTUgVJIompC4acatLCQawESZdwNZTu8HHhBn7vCRq
9yKqi+PtD33l+BGNUnKGHcBGf7sm3j3DEho1Ujcnso8zsHkC8a0fe0fayhGvjbJwNmGPATKDnXe+
m1BgVATyMLLfGES0at5bp17mHN2ey0VNY1k39GLeILE0W9/Kae8mk88aYXsTKX6Q8siCmFmCPo2g
+qU38+SvcBz7V8OJovY+YKYfi3BUsh1241Z1kBJdrnZpgf75RqXl2tzfasE0BTEoXzQLzuKpQI01
BSUeHwlIwCQJAkQxd+3GKFeCiqXzSBxDdQ4VhHWZqsDrWosRyvATY0YwpEcqywvlLDZc5JOSr1qB
xS4V3KnzgjCsfIFWESlaElsE4HMT/00LUY9PaN3k/+Dh1+APm1qowJqD4ux0HdL/xrV2uSz8XmQX
3jJZnd7V+bKgdUVRbTIocchIyAV4dXvKhBP77S1xeXL/FS9UdFJ+tB9WG49E357NrlB9hKoGGK5R
RLKltY9zk0YnMcyIifwPBqQwvLzk4EnW54mnLsQdflZ9M7Ajz46RfwbMpOzRsi0xC04d7/Z4b2HQ
+d3EDN8NuNpelAiUvOo01Udm2V2s6j1bm+8RoXoUZRwflKGwT73UBnvhDMEha2L9SMEm8bquqD5S
D8FgPR+m+6Kpvo+JLfYV7Yq7HIu1w2hsfIzLa42fCm0b3B41C2sd8ue6IUC58FMbqYs9ntfWLQFO
7uIAHsbtZbn63d8NpZ3vLmTT7XmkS+A7etZ69AuoMKW64poLCVjKxFYYeW03c7rxLgNvIFMePx8v
1CdBcpapvhbr4V0Yy8wKra2NWV2GAm8nmy9ggWm5YGgE5VSMAwxc3zQqc1cGleXnJrwjnZjkgGab
tQdN5rzeXsrLDICeDKcH4jZRKniA86nl0OydzE40v50x2B7a9LeMTtpnetzmYyOXJOZOP38PYmnL
kOPaN0RIZbEcfmvbreqKmqlOnDCh+aNRxidu7cmj/zx/0LOUNvekdhs30rXxcOWgowMmjKbOaqJd
aRidGo6aL7Up5VdDip8sp8ZKKkKCo6AivJFaXTkObBdyDiSAF/ewVUWNmnc8jR3KaSQ5BHFiwjy8
036JMkw2RrqyO8E1glQGpsR462JhEKPtHhv17KPfJB/zyHoCB7sFprsyHcDACMU4DEK3avW5cm3U
bWQKZ7/r0upETBZ5M0pxblDU4cZ8rnwpejFgrkkbaE2u3eRwHVJqqZRmvpStPrdjoaFZgL43TjW4
lhvylgXR1fGAh5IBE8BYF1OLgmKipiv7Qsz6wSJhe63S7m9Js5IPCPpFG+2IK7URRFno7gILhT57
UeiZikYpjdiUfbOUsS1DF+9FizIZJ8xAPnBaMe61K8UtU7s/GMhb3jdDIm1kAFc+J78BHSNtiVsg
FK2OvdJ2U8YT7ttU9A9xX3T0HIV21KiyblxrV7YnkRuKwiQFCCmsnR9jGHamCfLW72M1eJjGUFDP
q+WNe+yiTwHJaGnikQs69JnBaJ3PqKgKO+uXiGOy7PKHJnU8yJqk7o08UO8bOY0e5DYc7lVr1nea
jqmEObQIh5WmeizMIrtLtfiXVGrKCUc7jGYTYC+3b9prbzn1joWFtQAULsJku0ayopEz2Z+cTpxC
a4gejUH0J7yh/hohch2Bg+EWnWavapjnj9ZUGkfMzTMvL4XxilyOtm9rGxxFD068GoxkL+Gz57V5
QmlpI9C5tj/4arqKtCl39Lp+YOdVMlHnl32rteujVHbZx97Sl/Q82KIRXXmBlk4ltToQPqACVpk4
sp6BmRqh4qctX8Wg9/A01mn+oTVFAyzYURbulswLobY/b3+Ra5PkRYDajioVmOlVGDHEahOh/KpA
8mgDeqHz340xGKdUKP3+9kgXrf5ld/LMLv0BFRi6vDpvdtDOCV9f9We7/FDQCTgqYdb+w9OQf0qx
NnWpEaFFSR/mbwVv1C9Gk04nzdqyYb0SYnDPkerKqrJcrqsZj1EcI9jYq36o1oj/zfqHfEAWpqNS
4s2CZlYQKp9uT/3t+lyFsPTWeTJwDUfGXl5+07u0rbQWn+TA0PxSieuFcxGlj/oIzcqlfYlAIbfb
fRabcN7sIsEFwo5rPA2LIcWeyjCnxM8r4zf9xTrCpylW984kO6+mI5n/SASa0iFCiwGZw7gEDYVo
T/5biGEcdpndlMku6JsscWvJ0sTetiREFO3KUb8pXTZ9mIxxOGKAI5lPutFE9zhM42jJNq92iZ1l
D0EymLRkZ1FhV+UYZePFRaDPu1Ia+gfoST3tqhl5y10pR2nm4U86I1iJH9K0GyPFfNYCWmdPijUp
ABlIlApA0JJNC8vomnGXTsEonVq2yhGGdv6w6L/+gDBmmm5DuPXcqCZINaiUBSo3ToxbcmsXr5o0
yKqXB7M977qo7F/LOc5c7G3FTyQ3i/Ku7RZxMeRrkYzLwpKWDArs4mgFQbgFLb+2qUEMweleKieQ
SldX7kwjylFFo/nAc56tuVTwAbfmL3M+dr/1SR7uW0iMnkXP769cDtCvycaywe+m2HIVuvLEkAgB
M+P5Rtp7fboGPZEkFSk+Sqx5eEcfESaiZYfH2zv5yijLEUZtYuHRIpd6vpFzq8GgWgo0P61i+xCo
ZrKHSv39DwdZBNExYlr08oCArVONEdO+EV0A04e5Xu0rfMi9OY633uSLm49REBcCmof+AMyUVXDa
KREyuoFi+aMwU9cSofphSXJOlaVvXX0X1zvNLE7+wkwm7CaCPF+1YUh0DVFWyUcEBtuVtPyYyMh8
p0ku3bep2uI7ibq3rRdb8KorAy+IMxIMrl4oqquI1cC2QinQnvVNWtIvVl0Ou7TKun08Zz9tOTLw
KJ5bzNO6rd34bxng7MoD/74AXeAOQvvnvj2fcwX6dJa0OHmxG4sklapOdGiKOX3qGimeF6VYiQax
UvdP9ALFyWgMJL/jGdxxBuFUD2UKF2YmOc966zg/skJYX+O5q557OUl0THSaovhMYSWe3TKZ8uCg
hIPZHAh/in2Vz1lA8hhVzb5ezJasphmL+wp9gsq1SmA3Hter9ZwoVov7UmfiyiSljYUoXhL1p3ou
w9LF4mz0cfML8RdJ0vjFlJz+Jc04gLup6HNfqTLnQx3m6XdRKCkXd+M0aGJnoP4TyUxeRTSh3gYr
Y/hl1jN2V2bbqL8UKxhdYxqqzG0H5yEqdL154hYVyrFRqum1NYYQeWDADuGhaQwjdIkAxp9jZ2g/
szqUfxdQgMlKRaOW7oIodfZtgmS1FBmRejehKG54ME6bX0mW3kncTFz/YQCjR2vZDCcpSYbHSTj6
p9aYJSYZp+YJqTI8e1wT0b595yTh3soAKbhNZKC7Wbda97PHxbXGl70P92Gvav1BThxUZqmZxydF
StXQm4uOYopd0be38Cs7BIWaH+RQ+rvT0uQVHc8s49sUjvQ2K3FPdU/3KRSKV92uGqT8gsjAcrCP
mm+t3lTV3iHe8u1uFgfdKcO7Ch+Cv9K60wCAlp32ITLgvbgRaWzgjuDityzuLoKEZfdShaBrxDem
LnC+e4eGkimhQfwiNygsjo4s7fFGLLxOL9t9UyJCher5uBFwXlZ36YCgdbpESfjrIUh6PqosVXpu
dnbyIgkaccZQlV9hD067SpLKkzoN4mhXeYrqEI34CLXhk0ZHd54T5cFqzPhPU1A40aQsFGJo48IG
X+7PdzGLwGu7d5Ige+F3RHtVDzRPjIPuNj2M2HAKnI2n5TInJJY26FPShGBMGBDnA3ao4OsiaYoX
RSSdq1nSfBQJnPOkyJrnGQHpBzkxZVY/U47Y+0wflSlR//rTp4d6BRaLCyT1TUn3/DfIthTZ6Kqp
LxZ23g/2lPYPJnqcGx/64hVFfoL0h2hhIXHTnTgfJYz6ujKbSKczqRqEPobpganaqhBePnCMwrtG
7RSKi7pm/HJzqRbQNN039Dp8snQsRtM8lLwAIYHbq3b5zOCfslB7AU29fb3z+eAU0M9ynej+3EAI
iWh7TLgqHXMkOPZDX1iUXDuNC9l0/pAfvuh4LEKIANKoLpFanA+cTxFg0rjR/Vp16p0pWc33cKz0
gzM4031iIsyUT0Gxt+ZZ2tqtS7Zy/r5R6V6Q7VR8IWmvtdEadUJCtsoMP8imr1PSmp+tzhRgSI3o
XkmiY4uy8B2XS+SZeuF8GBVx55jpsZWif24v/tutcP5LeGSp2ywyidSl1u1TW5koFmmleMHWRPLy
OAoPIdYx3+Y0ko4yasZe2drKqVTQHw7toLxLtMoCqqZJn3hz7H2QCO1k2ol9ipXO2iPHl5yUoOxe
LERq71ttmvYQnXw5bPATxIWiubcauzmZQCPu1cxSPJGjwZ/zUGzcQNe2FfUZclNuYOuiKWmWJnJ6
nWH4TdB3z8ZMScAt+1o9yan0F9sKPi3kmIwgJpm/3F7UJSI7X1NqshCi4FVSoQIqdL6xePZFmcWa
4UOomHfYJmePsTWGd9mUDs9FbT+IMoU8LXgcQhKt24NfuQkZHcYP7USAA4Agz0fXotxyxEgA3McF
aid5XJ76cGqe88Gy/7aKRHcjvdGFy8+qXgAeochXGPWGQ9BFSZCz9f5HrO5/J7C6fkYOmT4P2sij
o7OtEFR2DUwg96gGxPvbs76yjxFwM2FMQpgnnlzDYUYYEUOHxotfy5kEdE6kyTfNFNl3g7fuo1GC
vd21sp2iol222jdCIqXxaKzUwGbUCQcTdsPAFrekPD10Q5Mhpwnw9hsxEbC/OJ3M1q2A4iKDHDfJ
iQjcAAdCUgfnA6e4b42oVQnyW9KdUkUZml0CTPcHbhPqr9szvUSmoLvLtYwnkMHQAE7Pv29VjEST
tY0pxkiHv2gk6c5paucDZqrdgZql7Mr0tCLNDMB09s9CAJ62+LHI9taHRlHlrd7q5bfmB5GfLNVm
GXmA1YZr1GLoh6IyfTB/9UueO7+4vYaTFWX2w6COWy3Ey/eP4djc9CEIMMjCzucfA3esYmM0fQWZ
4UcDBT0qT310t7HMl/cH9yEQcQRE4A1Cwz8fxliw5tzMlq9XkvEPwH7qE1P0osSq86wW+JuGUit9
0yap+dyn0/ikjeIBvxPpJ8w3EgM1C419qAZ24slqFvhO4ISejKxwjKNJP20gMJbjdH7jLD8Wvjjt
Ne6ddexnpXJcdvZk+oMV4roZhuq+AXcJ27FRD7cX5sq6cLcsifUbNGp90BKzHMy41Cw/GYr5GGJV
fJTmevBUaUxPFoUczygGx6t7W94441dGNgiql8gSnvdF2T9PtXYWaJa/KNM8nqg7jYcQ6e596kid
N0WwMeoaFm4QDVv4jCt3KvVwQlna5Fzq4H3ON0NjBklkjSaytk30osqZsc/6qrongy29uFJ1nDiG
2U2Ia1+0XvyloVaxMfnLQ7b8AkNFx5jwnrbD+S8o9NZQ5QJhXYA2ZIaIEexokHWuMoN+7MBAbzyf
V8cjlwBpwz1Dc+d8vETGEnBK7ehFdFVz1OwmO4VVpu/62kZiiQ++Mb/LnGkBD8EWQ5QdgsAaiRAB
hk6nmjqDbAnEI1CAVUOBX4yTu1MaIi0TiU2Oz5UxkYPltaDCQqayfqc74Nq02pX4RQ3G8dNkQH5w
KyST9adwkqJuF+Rp+RlSKHjlRG0tXoe+SHHZBeMIySkMhe3qaj/gtK3H40s7m9ovnO1DjLumJnsW
Wp2n7u3Dd+Wr0GpCiILeHjCe9aVkOth+FXgOvGRsghZvZLdHxpjEW49ds1T/vj3a8o3PbxVSDJCH
YA6QIuGOP98DtRHNRmuH4sXAs9EFbCU81cB+2KGqvBERXx8K0C8SdEvGvHrU8AquM2W24xdgazay
9YV4LOQo24VJ02zs7Mv3g1mxeggLL7q466Jrjwd8WI+NeNHmKjxC5pC8Vtf/VAptyf7fj7Kq2klK
Vs+GYJRIq61dJ6egBB3noy1XygFazezd/lRXNwa9gSXqwzFtvZXlcegtu5fFi4Xd0KeqK+ddP03W
zook574boq0S3bWjs7iFaMhIUM1dd36iWrb1tIeErIL5O8Apbb2iNKPjoBJK4Y8XeFNcmf+DSS7t
ZUDxTJLCwvl+tCZ87eE9iJeFNHNKK7Q+EdEw91EU/yg0sRVJX4bx4ND5jJRx0MBhI5wPF4WGFOlY
Gb0IRcKUWssf0B/9lFX6b7XXXpxRPOqZ8WGs8j9VAGHv0OUhs0fxVAeTsEpMI4okhpJyFwYdl3sc
Wtq+zKZ+YzXXhi+cah6yReWStJtnVV1t0TYPmiCSKVOhaQKfA0JV+5rDo5HdISEhc+dUMu5kohmP
BjTFzw5a5/9h77yW49audf0qrnUPbeRQtb2rDtDoZhBDM0iiblCkRAKYyBMZT38+UGvbYlNHfXRv
X9hWNUk00pxj/OMPBIYM+AylmONiUTea6nM/IWVblrEKnGhprdAdxbLtBo/kLZwfiPP74wcdjQdv
LXL41cDzYE2asshaIgVk2BnJ9qzzrtmlNols2SLsYEaxeeR4v1iYqKpWAT4DTgI516LkJyALuWA+
u5EAVZPDAx7mxqloh2dkMcdsn36xLEE2R5a+0og45PqG/3SgZoq8oh6cYh/HKZLpSphBpzvTkZv+
i/cWp08miajjAHWs9XR/OopNZJ9Z9Waxx/KHKZuq2JsR6VpQEaMZlmvOPGbhx0Jr3pMvV+YLrQed
y2pUd3gRi0nOg9LH5X7UpEuuRr2WLFPsK8Ok7lwIBjuZVOO+mEy49hWObSL3rMdaX0jJs7HoNCNd
YBQvtCA1emsve7e5NJejIOIv7jVG1oBRqzs85vPrLfrp4oy9W8SxPZd7kffZuasuYOzqOKEcdLsj
9+EXd5tbDUjIsAqw8pDT0XVYOjlI8/c6Xk+BLJUMs+y22P7+ZXmnp+UVR2gJA4Fd4bVweHtGqjNq
eC9l1R5Bkwlh3LDOImkVX5ZmeH2rGaUwc/24iHjYAexU2zrTmwtcScEMLKvZ1kuHxEepnyURolvI
U2Uoo3zaDkuWntpD/qALC6m3Xi/fYmR2Qa6gQfv9OfzqSsFRYDqKBR3VyEHprYyrM+TgVhSiqsYq
3Nr4YCTHNCavbLKDWmc1y6HjW3U8sMHeXilMrDtIfl69Lzsz43EUAymPRY3lm9IXRr7pjTp9SjK0
wptG74xPhB7WOPubZvTIaELbD5M+3Ud6XN+Wi20/ReXctlvPkWJP6HH0DUmdXoIxroxrKTqt9jM3
KsI/v1QrCr7Cz692iW/PYfEao0mrrN4bZrUaIXQkFi5t4T38/jC/QCBQPOEZDOMDlSR1+9vjxJ5d
T1PnpXsjirBXGD9VI+MU8jg9EmXboQ3NXgtF47IDWC2BB+NpO6oX1eKc/P6L/GKDBqFmMMqUBRhV
PXhfDbwGuKGl2NtVjfCrqqdTYRlDYAiv3XnL+DKXzraPOnlvTGV+jIW2bv9vnxgKVVphF24ieXuH
JZC2Rk8iySv30hgcNKTa9MlIFoJ6EY3sBEnVmV8bqggstUouRtxIw9oe3B2iVRHYibTCkmDaIz6d
v9jTWb7wQTPRS0EJOkwVQS8XJ4kBsOcYU/wo22xG0wuL62G2B6XwlUavXF+d3RjvOjM9F400TkzM
y22/jzU1ClN+6il3NGDfKRXIS7pmehmnVcAqykhl0EfawLGJxmvhdnApaW4h1eA6RjzHoW+wiIop
R11KD9Wa8sZoEvs+j1cILmZAgW8UhpPVhv7Di/Ccd5pT7ki9w5U6VYIxrd0xaDCrz7ZN2ZtPxK5q
Fx0nt9XLSfKeTcoAQcfuBWLASKmUoGUtRMZo9zrU/VnPrgfFRJ3j1Er7oKUFn6ETdEmbqEirysxJ
XLlzOrub2mjGOtTQRWebzhPzhdVTI27W0De0PbGLdKD1yjIYolqxt0YDPTcc3ZZchF4apL8vauOA
VcFWOlXiPlHPSCZtdwALRKlRZJR7W5MmfGG5yO8umuGab4d5GV1gQEjwJa5Gy3U9QtJYrMX+VuES
0/iRqci7vtP7LNDVZHxUpWNmAexPQxASk5XfomioHrqc+K2Qiro86VzcWNbwWEtHwUtsbWAqQwSV
aJoU9SwdM7sHxaxqGWis75j2Rg68k6YorX2XWY0OQhrP34m+Tppg9lomqAIbJdvPcpwo/b5t3ZfZ
JJ4mOPKqv9sG1ldt5beBeNqAPwd1n4HpfopGZtnbTQaFiPUA08imqtWcFGA3R4G8OBSA/eKVO8XL
R/VeQHTdDnqJCyBMES07ZyY41X5bSeNZn6bozhq6qGfmIuJALpXN24EbIpGwePd+rQfiRwJUdOM5
unsVwSu34CbtaerCPjb1h9TtksKfF4lS3DSkvRGzNp3rU7egyk1kw6FzQrZmiHuPaakvnyo158Vp
hqY2NlGu5tcaDlsMm7o5y0MUvHkUVFVa1mE21cUTObCDvql0t9M3I288NZA3j0g0cpfWzhlq42FK
y/a0y/DB8DHkLOadJYZ58KVpMoeZ8k6X5Hzhd0UGDzyuyhg8a+v29aD5ZCxDccIwBJmNk5RqWFZz
sRG68Ig9bvBiaGIr+R7VcZVCmIyTPChyIpTP0PYpNADCSF7UpYs/4/ApbjUyqNzzRto4CNarUsE0
FGKKmG544VisAbpjnmEVrxjFcp4hmi5DNkjzAV/biMWyj+PHqIkR4Y/6gE5udBLU4Qr08kBRmugi
yYqsuoy7TB/PRGSpw86d4Z1tF1lVt79/xt7hiwwEV8IJq8fK7lEPKo0kjUSe9l27H4WbB1ZdO2em
LvetGksypnEqtfLxqZ2MY2E373p39AqIy5hbM7ZYDaPfbqezoAYTyyz3dUZOdtVjqVzFOjaMJGrt
uuGo2uwX57lK14GQ2MTpaA7OsxWlNrlmxPHy6LzPGb/1keFC9i3Oe1nueLaqsNWNP+5qqUI5RypN
Ro1MPw8Oq9ux5i760O6TVRG9GsWHuY0x/+9v4rsanrGAs1JR4SsBgxzWce1S8HqqxbDXGmdPmN9j
rprex9GU+pGn5RcHovSxwQ6hTPPcrJ//1CxEHbY4sd73+wpj7A1NCxpNRgLbrJHHyvj3DwiYKBws
HhEgfvC/t4caNVgL1I/TvsR4OGBNWEKkle65MxMpOa0c+N9fw/dwN3jvzwc8aHqFUUFa6qdpv5iT
FnpoBgOPkO/AIGveh4Sd7jQIq58si225ToT0Ac6rI8XsL66vhQfImiwEFoLv0duTNp1YtNL1pr1n
lC+VZ2UX5bxoVAGqe6TFf0/D5HTpateamWcGeOHtoWwpssaSyrSfdK3aKYU9nEsy4UJpjvM5JAk3
aOJR3JRVJE9ivnQAOa3fEB527Jv86pxfTbYBnGhDDr/INJOrSbzWSHduEr47NlZod0m1ybzkmFeZ
9qtjrZRCwsmYjuuHPEmsYGDv5HLat5axy/L46+i66UPTNEQmRzujTzaZEe/mqTmFBXEOsfqu4zH0
a8dQLhw5q6iJ7SP1/C++EjcAsiODRECQw74i7Y3UXfr1lttTvsNAcrwSIyxHqQMs/fk6sZpZ0Rd7
kLXAgd/ec6/Jh9kEA9lLq4Odlgn3VowOBpIGBlK/f53ez6YBjmxmiARjIEyD5/L2WDY8KCWJTW0/
wuKl/1OdUt2a1F6lP3geWr90FLUSeFNByVuszob3qqIpH9N2widXcMl0f3Gs6rph4xz9uY/Iu6Ce
FquXKvKGLiqMEBag/bQgFL3KUzbfQE7jy7RU2Td2nX4+L0ZlOUX/y9bsTHDTLpZoLP8YLONE+XZr
d/hqO7re4J/WRHOqBiOe7XlvGZWBXKRe/ARY64bhQnOk/frVs8Jc9gfVChTz4J1Vhn5Q5kyZ9948
zJtydf5LSG8L4jmZN7+/f79aDtmxdJyfAUzXRfjtaeEFV+mLzbGsLnWCqiOdx1SI8htLbM0NJblA
IUMWF8r6E+7Hx1H3qiNL1HqENw3SSmEB8sZzgEYTwtLBN/AUa6L4nvdtDu0f7y+VGi3G71RZ+L84
xj/kalX61JnFsQ31F5vPulszCUf1h5jsYPNhyrVYSZ8ve4u+xjeJVQ+kPTZ0RyYHnrQ/fy8ZtK7p
TCtxBibf2zNt7FwOjjOrew91j5Pqzb1RGN3pNCJFP3Jb14Lj7UVFurVqnai+aD+Ng4KkL9p2qfPc
2i+wKe4jj5m+8FxenaZB2uUPGPmeVgo8BL+0c+xcvMWb9E1cZ3B6mtb59Puv877BWVnxQMDcX3DB
Q7mj2cQDBqLOsM+qMkNcLL3AGwl1/f1R3t9NZEKQzsC6Vujm8FEudYJGG70BQzWTbDsOknPWTXGq
dW4TZkOnHQEkfnFWLuCItdZjGAgesgXA47HgiKW5VzH18ccSEExW3rG4ul+cFdslXC+PbXwdWb99
aPq6lQDmrb0vpVWeZYhhTvrYSHb0EdPJPKjqn7KbWOZWHBtS/HqnDj22o7bJl9mc7T2TFS0oqGvD
Xh1FMMS5d9I18zEy5vvXH/EP9CaGNbhf8r9vz68oYzwhtMTZa96EYhRVOnqYTjmNGwA3bZEtcXyu
s1uU5PvvH5fX+/P2HWE7fiUqYjlL6vfBNmknHTYikitLUtb4YpoU1bGSk0nWK/dc4vamZlK+SVsX
1r2aI8qphb1hzGuGmCTMl1pi5YEnjKeWChGjv6Tcu/gZb6POMf3UscqTI9/3/fPG7kMTxYr1KrM9
WCjbjKivqTecPZHTZWgjFwqcvhUPUYVtmzriHulFBPTRbs0fq7as6Y7jNNS6Wtm0jk0eOSr8ICP3
98hi8/57waKA1bAiF0x4DukU0cDlsOIpvol0yPDU0nogMKw88na762Tw7e1Cgs6KhAkLxyDz5e2D
Aj9rtATD7BsFZHLvNQ0hwPnUQ6LQ6m58rKbI3DsN8EGwMFdxtyLGVihIU02rsP6TY+bTyFRXOdsd
SqwkdZ+IpOr1M5fQpJNSxN4uEQIumRshzvanOo1HkK+2WTaz5XX7ubFIF7NLGm1ftYQ0yYqzik/Y
jC/ntl3KAl++xEMNARHdX2ePS+gkIjsRnjcUDw6JDVhd9E2T+blj5yGgTfXZ69HyDzLJbtiei+9O
nJrdCY5U5X0jTU+Qg5nqN9HiOFs6muJRbapEYtkRTcXG5mSe4Ruoi88qtDzoRkZ8V9vNeE0Yo5Rn
U93LKBy1RjuF9iG+p7UmVHa2PIsDtzBlg4WdXZ+3vRQvDTUpDud6vHxuKt2+Ek1fZJtqyYzLQsd4
cOc4ZODgCT4Nsd9ju8dYJ6qTfJeP5RDkSW7zXDUArfCmpi7U89r6qMRRAlOrNklmboWdaUeeh3cA
OagCBT5PA6QpADTj7eOAsWbfOOS93ogOO3rPHvWNUTjdl9ZUsHQxhu5MOooRVg3jrgU/uSM12vtl
i8O/4nZMuBhsHpQO6UJCjRkRDFRmxpdiShCvJJkdOGNqA8I6/TWDk8UfB/xNf78MrH/4zWuA0SpF
EqxyehicmA/O207JrOkhEdww1pEXU+UMG5nY2pkAFttakYgvKPqVI6/4u4ttUZmze/PmwVCgY317
sZWc15LXSb8pZBLf2S5XNyV1LIxlrm6tKou2NWFkfpnV1XeUus2RPem1XDk4abgROM1CjsQv4RD5
6KSujXwD82ZJbMhoU+9aSih0a7ya3Fm71EQC2BtVam34thn3ULIH68FoTcyD3aoZcNGXVXs+0BON
26EszUvpjTg5lcWijpua8ginSYIUQBW9qNyOIm4h1GLV4+O218chjExTbMzK9E6JGmeHKhcs9zea
VtbYkwGJl4GQcO7hHTf4FcZOx7b1+9v+rgzg0rP+8V9EheGZc9AT2J2Qo6S4ufGAaSFreQXoSLts
azmWIUEg6eb3x3v3fK8A2iuMxnQVMsX6fX5qd2LMtwmKFMZNa8vsgowjoFgrcvP7Rq3uMqnqD001
Wg+EIbZHpAvvtpP1yDgOrmNqtuXD2ZM0lLbVldm4GeVk+rmh5AHEm2Ob1ntghMNAO8Sll4sJ8H5w
QQuvmEa9boybdI6rs9TLycy0CnFSZABPoltirP90calxc79ac/bF7cz0FKvqYx5v75q99XvQJNJB
UwExn317ofPa7EUa98YNior5Th3L6sSrmfElnRJ/+v09/dWV/flQB6UWBV1hmiyXN4ULNjnVShFQ
Fh1jO75fK2jPKcAB8zDQhVry9oRSR1MxW+rtm2Q2tG2mpsUpzHGDiM65POnrWjuLdYOoLbVfLuZM
046sj+87WkhNQN3QD+DMcz0P6oTUHNnr7ci8qc3JDYVb7NJE5L7ZNecQWR+GUr1sl+G0MuXV4KTH
jv6u8eLoICGgLzBdmKofXONhdBS1KxPrZlmm5aLPNGOPq25yMWTdssGGYjzP8rq8zAy1+Crz/L6s
0tXIVopj1eK6D7xdMtfidtWLcRvA/A/2idbrncWRhXKjSroHX3NGBtn4s3RXks+u7YKUWL8pp9oI
XFzuXsa4P+lYZFGUju0cLF2daptm8cTT7x/Cdy8eWd80FizmfC24Z4f3p81iGNjQw/Z6P8e7SbU+
uvFsnDhmZVRE5xTzGVa+7bWVQZ1pRKGAQmTlYxsb6bHX4fDVQyCFrI7WH0yO0vKQJKY5Mk1swOZ9
WetNsmlnpc5CPaFy97ImKwPEJowqLKxQlo9erSSI+YsGD7fY9LovLr8bbSb82WcYbL1mbBbDzdf5
12imoVwwZ/JVs7VZNmEG4yxaLuXHyMlHx5dVppzI3LS+NTDxPzJYGCWa0LR9cNlGex8dST36mJYP
T2a/mJ89tU4/NpXKaMGgW/KCqkT5FxRyRcxEnE2fXGPuoPSK4pwAQQt/LVHqPiVbrW8k/YuCi0m9
TGC7eSlAV5j2+tpUpMfiqd75rKxdFIUCak1oru+NgNS4KzUi27Pb2MykfjotUG78LokxeUwHt9V9
1vvsecj0/I7YoBa8bsm6W73rjROK7vwp1YQJIRmIGLBQeDGB5za5Nr5G+s7LkedwXQd+fkH4rgSN
QCRA6w5d6bCfyBeragvBd0Wgi6dl5uZdMAyNtisMtd+ZelKdJlpV7HQhs9t59a6EezFstDHLAlDP
Y6Yq2uELS5YLQxeYJ6ssg/3voMbCaTedZaPotwphIpimnwBJh5r9NXHBMVp7u9q5VPZjoYlLa+HK
VcOJOWV/WFXzJdAhELmKUQ6Ci1e/jp+2fZxWrN6KdPU2r3o7QIrJHVhmezdQbp8Vrdr4dZ2MX0c8
ojHxPFJzvCMqUdWCer7qy9iVWUHfbh1d31mRYxfO7aJfp/lFq11VDGVdo99gVblZg9VM3HmFuLE7
jyS3LzOCL8Osg9i6KJzTRrqhWWq+p38WpdiphQyPPDKHLejr94Mwyfq+fr/DSLTJHScl03LnFnrs
rgjd0yF0/SlM/P3vD3S4ha7HwaiC8QVPJyjewXUwx3oiP4jrkPl6gCtKMPiIUPxjNd67pfjwOAdF
XmpE9TDanI8aaH4bJBsMITeh8KGG/Hiu/utN4Gv7P//Nv79VNYYrMUF+b//5PxfpN6rs6qX77/XX
/vVjBz91VT+Xt518fu4uHuvDn3zzi/z9v4+/eewe3/wjLLu0m/f9s5xvnls2tdeDxM/V+pP/vx/+
4/n1r9zN9fM///pW9WW3/rU4rcq//v7o9Ps//6Is++nmrn//7w8vHwt+766Kq3c//vzYdv/8S/uw
gs94Gq2TcQ0TVh6D8Xn9RFE/4AALkrn+Z5Wagy7+9Y+ykl3Cr2kfAKtBW5A/4tGFl8Rf/8AAav3I
/sC8B84l/4FHYiAE+Ot/T/z6x9L3455wIf7+9z/KvriGetG1nMlrqf3vJRJPbAc4S6cupOnCBPCw
Rmb6OqP2f3HSzLR35ZgrHx1RmvMFBpJ2G0gs8pbH2qnmS6MsPO1j0k4Cu+7USy4VXStenERngcLA
KLqOiyn6JMhx/5qMWX3PN0rUUEf8HAOmNOQLJLGqA2p5Q/dYKXpj+MpIlIWv6qSWYKPZQM9aQxWv
6k6JlqD1EjLaEvc1Dc00q2sjN2V/ojdSxSpaaYwHZIrm/K2MZql91noRJTvZDl6yi0mGny4Q9aan
IDKFuhmZLTX3pVZXXhwosWbfQynLsrDWFHdrzuAamyGvyAEYnM5uRFBWtWaEDvpxb3WGVvpTGz+L
eifI99O2k11q4oapuYTYFK+AZq+wxauIuS7iWmRyK5yqw1l7mF3bn5JWPiliWpqtS4fXY8paZVcV
xp67sXXS9BpPZJS0wRxpMg+9DhrDsh1TOcxXkmTYhNLCsWXQkcyFE0wPpoV9d2ZFH+e0LqMARLO/
yzULxM/TS9fbLg2qoBJKTTG038msVeJAU+z63mon6zItSQ60tm2Swr1aDD3uIdoZ2nfk8tEQqOZY
vphdGZ8PhTO1PgAYYteuhk3SmMA+AACaVfiwjL+bUYSkhiFom4XeYKqpr8KxcbdzxVMMTi7krZvp
Hvr+2GO+JZsqMtD6ZFEWEDi3JKcogRZ1B3ek+dgtRYIkbKixMWvUjF7QmqP4BfdvnEj6rOMpkHMe
IXG3IFzjCeIhpaqapfneUm+g2UBjKvy2E6npI+BzoG2qkET8tmm9e5GD2g0ELyskbhewCeEKjzZT
kCb60ub1kAZ6LsxHjKvOU28q6x1vJEngJXy822aoOLE2M9HeQuNdyK2znPzSsxT1s+6yDFLnD3AL
BqvNJ183RufeNvqRaKfZ0VsISk4yBwa5Yd9tHA+Gjb7o87JpvWiqYUHIOA87ZN6XS9qkz0vqCofE
jLTaY8mdAmq1S/WUu/F4DiMScnvksVsAf1mrK3mTl18mQlieqAxhk1XsI886Uqr2lBAt8RR7Irme
s7JIIauPQiFLzehzX09wScJCxJ6l7+B6Ts1Rm6nhZ4kd49eNZULuQ0cV52OaEiuiWXLBbA6fniu9
tMx+g2RknDGv6cZT/DeGbR5De/fJ0E7oOpRpGv06xdAdtiPR6l3fclebzs6/Gp6SPShdV3VY5KJE
o8I15VM+G4XJQA5uulBXPfvsFE50wqxyKEIvnkqCoRGrKptFE3zVTtHtW0OYkRrYS909ycX1mhC7
IqFt1wCrnYdtuoUYOnesnTuqEqsaBkkt3sMUp/7Udcp910QNlMshjZ5zapRmO0Oekx+XRTVzv9SM
rva9cir2hK8kF2YOLADSnovnKTGz+yT3EsUHSOLqdXVR3CBK9yAb1pROi9AZ4A5SzR/7Pmm+8sRM
aohZj1udlKwouIjFUY11AGYwPsxW+173RDP6S+VOdmBaJRPyQiuVc3OIrOcxXUlxWjzYHysNuMk3
87ymNGiTMg7rvJTtCX1fV/kAg2TQ2p40d6WX5MPGijJrhy2Ep5zYFVLz/+zwlBDrDk9F/Lsd/uJx
rrru+edN/vU3fmzypvVBx8yCdXgVtDOkoMb6scnzCXJbtjySnCgiUGb8a4tXNP0DkxTG0igcmPqB
cf9rj18/oyiwkaPbZHKsKos/2eTXEu/fW/x6YJv+BwXQOjnle69w808Fv9JoA6ODySVvgd1RoJn8
2NuMT63M+BZ1bnEEljiAoDgcyVjgXAbkZiob+7CyndIROnPt+V0b6WTNM4pB9nksovEQA/pxGIvi
BbNPTL4OLXqSXFkaJe88X2s8O3SGJj7LInUKVCXFRLOPxxMyVEveIyCqS21OE7+aTP1IO/N6lLfX
FtyUjgoyDmI0bP3fXls5NWo/1SPplLWsnkSuxvslYz2IxEtVVdb3tqebUaq8PStspuGLlgxbsdp2
hqXM6utyWJbPorGJFV4yfrHUtOwFLl590wyFddOBuAdL1WVwaZSGOqrKtXMN/itTiBbPw8SL3G0/
SfM0HobJCKRSiaBJ1CgLhVqUQdHl6ndXRpm5sVOH4682YZAz+68JeThfFzlf4zAVXdr4TgYu9stb
ZlTjnaMw59YUKTbF4BZLALAk/2ZE/6db+IvX77/+tyR/1yv8n/zpsUwff15J+Pkf64iufViRCqp+
1gtGIasO7cc6onkfoO9omO6gL/BQovHO/d0qmCwjVO4uZBOklviu87r93SoY3gcbHhMTd42BP7qN
P1pF1tf230/6aoTFn1/hFBYkBCOvYc0/rSJN36RN2UVxEIkElkfZ4aLtDEIJq7w+mneA7dfh4VZm
i0VAy0qgZAq3rjI/Hw6c3oznLAk6WZlfFq9Ln1SSvRo/b/vqwlXMvtuO5KhJvyp0eM1G4eJAF+vD
5Sxm2zgpSANj4tNb4mqKZmqtOGl7BCGMtPZmTx76JunsVA0iwyvOW7MrCGEr6/F06FU0ECmETQLB
mFN9yaK4inxzjghLG2x9xQYjrRK+o4vik5XIovY1KYx9RrDxtTcWA9+FWc1r+MJArFluDhvFdNMv
jFPj09EBGia02i3cABcbBl34L9eWr0q4LUGXRfpXz1AcxAmzk3xqVzFBoGpkPPhTWbCEW5aiqMGi
dEaxgaesOIGb1cMlQ7rqcztFxXk11uImJrJVnKBsMBndMsECbxybPgrUwcTlRWFEfT0MDsCn1tHY
kDidNXbYaUv3lXhq6yqJksXY4s9ifXHbXpn9QeaMxL1cH+1AWcrmkzpqU3qitBic+ksWz3snI0sJ
wym9rgKX7OAHJrrRZ0pqAkFQfRP2Y5VqO/qxSoMSGOo4fqVraMl+STSX5ApWL3+euuKpKOZ03Fbm
TP4t1g2Y27VgKKR9xB4ERHAzBD+d1VobZ9H6vRgNG/CEDDjYvX3qUndSEqq7cbL7nlxtzIp4amvV
d+Xs3cFdTwgxLFyLiXpZl4OPaxboG6M/6q9ONx+VolXIQVqEEYd2NuM4U8q5uZ7HbnhiOteTyuUt
2KNU0IutoDDbgeoMQv69SSDcQmzW5G5x1liwwIrHWQ2qcZzvO/LsCTFGm1z7TGCHqyFKmEa2QyHh
CyQVYK7iOdvSZoS9Mxj5Pqc1dLjQ1Ltxg3DAyT+6MiGVS4fo9R2KntAwlZjVO3g1bbpREymXcK6H
Vj3RVBJsEi0f+i8mBtG2jzcQzREGnJ1Ozpszfo2TaUJ3M9mUmLKSahfEjZMS596j90GPM3oFRk+t
mZ/aZj7T3Di68uQK28F9V1Fa0hZsJ7Jot1KIvWoSiY4Iqbk1/EnL68rvE6W5NaTF4mDIKSm3Gsbx
eahnpj4hrdDda91o2Yjc0UPoA1WiQ2Zm6TILhwUBp98oKRCyWs9Z5uPF1ZLtx9z/BcNsyLujm/M2
8zXuLAN28YmdJq0TgrWaGAmRkpQEozp7SuAUeadtdW/s79pOGght0kZWIRVLdgEPlQlypkzuZTGV
CjFEi9V8X4yhZ5+LtJ4ARLr8OZRO2j3WRI6m/NEYG7fEHfOvI0bxlU9MH4m5UZo6cUgStfHMTKXo
LkQ9O+12qmWLZW9COv2ZR4Yy8YtA/aE+lbLcWmnTfcuTxe7weyxUA6VXS3e5KkRHLKCTPvaNdlmk
bxLg9RXSJsYE5NTqV53tzJ+ctFXv6nwob2IvydpAlflwbXm5pYVL4+rNhorOKX6UOP/ZqCn6QeP+
31v1RSWrb9/eIHuvv/Fjs1bYrCnPmS6suyHD5ZXQ8De0pzkfgHYhr8AKW1HkNWTx7+3asD7QITCO
hij5drfW1Q/wH5C/rqA8YKH+R7u1uZYEP+3XFsge+uxVnk2FDHlLXQHonzZQd/FipZwRUfamspwX
2EUWl7UpIPcVJRsAKSalwHYl7gr0H8BOdCgoxW2PBdBfXGHl6S5P9dJWAxC8sp+vx6mTdfQRDYXd
eDx7BinGSFXkC0E/xCT4fRm73R0rsuIlfs2kz4xOKZunOoaVXjqsnTaITPM51mEoGeYm0vBOlJtG
Tyf4Slhjq1PrbvRiiHv3jkiiChwm8RJGrReeOendsO0XK+9vETf3+fUc9731xTCtXA/rajKqa9tJ
I2xzmUt6j7TAhTgzrcSZg7zsJ5u4a3g0QebEWb5Ni1hVGVG3CgaqQ6c24TSb8iVKlFbuelMf5K1l
YKB94/Wj2l3VdpE/KMS0OafOqLfyBH2OWm1K144fRTH2LOKjXpNua5fC8Z3YnVQflweJ/Sx8jo3Z
KU27sdoSBFDJSbezercctiVGWNWVA8YEGXmoyaL0gCJxBJfotfeVMEoZuEPT25tEdla9g4VmnUB3
WcsEE1QOOLVH1EVSLwzGybWyL62bzRdGpJGSO3ZyeqntqO2/wZXJyss6mlRah7SN75TWsCsczo3o
GwBzK3bGlNbjfW2pqYfnWixYksJUdZf0EWzHMM8Mwvrc56aeE/HFm8xFXjl17LXn6sBfCvu28qqQ
TILBOCvmxtwPY14Dq7pyeiqwvo1DnDqA9gTxdzdKRZ50aGrUIT7Nm45idylJwqzZlrBpt+xkCtJG
I0eYSav11SrT8nYpGAxv5BQPdx2vWrYtxOAKP5Oxc+1gfWT6yDHaOZzdbDI2fJQXGExV+gup510X
ZOow3KZGlSISdUpLDbJElVfSGd0spj4sx06ETpa3dbNlDpnUZHgZkmT0pqnKXYlwdqupBDuddXoD
8gPXQW/DdmXQXnSlq8hwQWDFfjwpmhUmaelll6LX6mw7aPl8X/dqfZE4RSTOCqvGiEmkbhpfOW2K
b3BM+dqCJdna19yFJghuqS0v6lCT2K62FKm4vyuGfZGzb5obxJ35TVGPmns6jopl7RBocqdVfLvj
HeFe2NjkqbA27Mv5Te6MzuIPES7I+BzTFm6RXiywqti80SdSZwL1eZOa+xY7pNyhTHUbwh1qR9n1
5BC5J31Uaw8pWPvAjao8UEbdIhv6tJUOW4ylZwO3TQfLbDd9D/gequNAuFou8sSjvDCb9HTE70tu
0QOP9w2z1mKnCD3bJ0kFW5X8pqZB91xPA6WHXQgSe+0y3hQRWTY4STOHQH8aY9vkNpP0G5LMRKCV
iDmZ4hJEGEwT024UtI52x3Ib35pl75Bm7PZMCDHZGc27LK/U/8veefTGja3r+q8c3Dk3mBc5Zagq
Zcmhyu4JIbfdzDnz15+H6j57qygdFXxHd3BhQBMXsMjFFb7whnFPBjBm97EkwwgKgzSnAownrOqq
uSK3pOJoR38jdx4UXqBKY9ajlFreMuXKM7M8jo9TaepPSdfJkzOOxB6f7XoYDry45OOAaD0rIzTe
K33MdZMJz+vUSyw9FW7cEGH6FFUnDTwaCZoz9kWM9XSloDvujC0BwSGGctLuYtEp2U7t6kzEiB7C
8fQWpAGqP9S8xBhAh23wqFZjW6J/OOdwaaeuIKiZpPgZAq/xlA+Ck1wl5hV7oJwjxolJWP8lWl09
DJzy1SnHZTWCQR3X1j6uKarcEq8XVGJHRQn3fa/a3+YgKL/oYctsJaNUTbeIxy+Lb1JjFG4+FFay
ayZjZMHnZG7QjJMQa27b7OfofhwqXb1LMknMiEhWpnrsKyGeLb1N+1MrCaPbYYZQV8jvRmn62Qgm
W8OUQdbiA2p8inGFH8SE2U1oSOV9MZXy51RoNbCKIjGT60jvZHkXg6H4MURABJEFhOrkK02aag8y
kmV8O6lCoLrR0jzydJRgVY6lZVE9ue/m2W3rdNJ/1XOk56WD7s4ygAJU0nCaHfoTVkUPChvL+TFK
AGoJN8BGDUK6ucQB+PRuwa5YddQ4KDHoJESThmvymTC60VOU+Tt3welS3BrAWJofVhgGq4Z50DTZ
GqQ3o+ZKBj4MP9UOu2mH3kyp/2mmpfy1JSVJSmc2hiSYXFtC+b2lAaXW4qEJe0wnccDI5x2pWbd2
sPQBR7sZsW+Pmw/gSoIpCghUSOfzPi5m7kdPb4Y+IQlW1ADhGZoiw+xS+APRaVo9CqHquKT+NE24
IYfSZCz3CWaK0xX2YspM9V3vwz1EbLC81PbUJ1JWgXhMmmt1eIWa+aLgTxOhCpHNSWvcEkxH/X4J
Qyv9htLAQpaR0HgbyJ7skmqoE/WR1Vag5/Oo+xWH0lzeYPSO9LxfBtWUFbvAkKzu2VpynICdkB1W
eMoQQ7CmczOrxTHJkklTvXyxzAgMAB+3usKaRZMzH2fnMZjolnXRfFdMgQh8I4ry4UZv+9a6bqV5
NIF35DEfbkHsS5/JCaZ+8nVuuTZwOSAs3deA4GPgV8pK1adebMs9sG7qMxMI8alH5nI/owo5h07a
Z/JyxdINOZvU2RbRXZZrkvlH3RlzewedqeofxqIZ6appUhw0pwr+sXHbURtW79Qe1fqbSEq69BHf
rLLw7HoUInMoGCzDY2UW0vylDhp5+N4B819SR2pqHNGJi+b4albJz7jQ4rxpPq3Qiap1ChFqf5WN
ngQ3WTtCFNCNJgu+B7ZR1j6OxuILHV/7jokTi7cIvfhRiT6odXepp2T4Y6RfZTtFFITzDfbnpn4d
Ew2kX0h3o+EZFk3+Y630VIesHLLhluy4Ta8CORljJJbAIz2mKD0ZsPPhChzSviyimznU9Pw6kKyx
OGDBsnTfclY6q1COw+Y05Ynxucn74jtUDUX9agJwydzCmmlcVAvIp0OYGvPgjlNBPg1dMJM9hAmb
/kqxxlj6kmVZOX4a7dLIJfZvHTcHSwcO7AwdaRZYgHr8RNEz+Afm+P9Tn/9DYPdR6nN4jrv4dY3y
5ff/JD5C+Rflv5WqBE78BcDzT9oj9H+B7QLguhKRBRgnUo5/0h6SG6o0sLZUGX8uVt9/AA2K9a81
VzKw7EI9kd/8Vt6zZjX/qVJCx7BXVxNUfOFR8RAvtOFXWc9igS0erUj4xbAqW8ZlXO5Z3fYVLWA9
wNjCLu+40aRfU5t2Dya6y5csr88Ll//zBGCs0LBZqTybbguCWGnZ1I3ww6JMd02taa4eFQolkOAC
ZH6T4b28K6ROKFWrviUl4PMMz6gbKcjl0fRzVGY8uVoMLyowInr15R//nrvXEJG3M8qcwroDamJo
iKnSpnqdR0YW1Ey113VfGlL5oSm5wty6LEPwAXIn6zuVYsuhrgvp3sSp4zTgXhXvPn6EdcrOPypK
QHhIUYaj7WOv6fTrR7BFUYsEnp8PeK5FhqglJkar1puQHNtPplFQUAykC20srMfeDAvMhurRSkLh
e241W2x0j+tMRulIxoAtdMqIrvgVWjsad36kVjbKAkoTXnWNMi5uZNeFcALZmFf36LR8CDtJ/8rp
NlI+TTPjtqhwOXPkwayf07izuadLpPIAWdjaTa0s8GKrZElhJS0FhThbW0iI4ihYUIWZC/SOViXY
bt9Ykf5Ftsp8IiGcVICmAtzDzySiP7QWXotxFyhj8DXS4uQbHyv5JMi1fyAfng67GThSd8gTRc9c
cniTFrYd/7GIyTCfOgMPq696OmWaYxtznRysXjK/h2Ax9HuN3nf/NdXnbK+XyTLsrCLFL14xF6qI
cpcPJ8zs4sJXUMCr7oM+Uz+HpihadyZs/wpXq1f2tp7plADGiFo2d5e5+IUa9M90x5U/tdDA8dzM
R+2mHOKJOH6yzcFddLkz3VoeFLSElEHc4YlCoocEAbxPkUQB5dikIyBE8CTDyZNFoe2KRKqQdahg
kHlDhwOnp3adihlWiZWH15UU4VEigi5q5rmGvJUw0Ki0RKN4lEAXqnBBb9xbUTx9CauQxp6SL4vt
TNli3aLZSB+zQbDnzzybDLRiLKPJuagV3VtsBTwiCBfCPnOZJ3dV5+335MK/JCDkn4HJ0hQYgFBQ
x23z/K/ajpFqCudpih2mc3gsmuFHmcQzLY6k1HunsQyAC7o11XRpg5yif6scGrzHhB/gX/iUgS+5
tVvT/taEQ/RrbOK8JfxYIcTCWrRvmTbU+6rNur3QJesmT2cx3CSSrX+vKyl7VGutrAAVqPp10dtk
i4Jo626abIvke1FsTLVXZ3IznswSJHGoYqxQxjmiPgL3m26G1jZicoFQq6WPWDxE1EF0SqqKZ5c9
ybaBO+ixSocInZY0k/xYr+z+gB+PGbtZm4W+lVhTcqSUEqcoZcUiNa8BT0BaqxasYK4nwhsw2emU
5F6l5vanGMRG7yIImydu2eKg104NMtLqbBm11wcFKncANxYQNhGGjgd9zMIf+jCbulPY2N2vJB6k
8Luh0x0qvMmfoNpSULjdIud+hZhSSU5oShrCxyj9u3MBWBAxo7a8T/SioyyRB8unuZ/L7wiYqH+G
XYn59lRLwdNcJtZDlCYCCL5RhV/rXrDGk1Fpf4nSKh7tGDdpN8xQ051jpQv9JJCzxgPnk7Q7WE7G
UZdWqgAl4r/sopMsZ5V3+KNdrOCHEspTzeGiRIpjjGBJnFZPcUOsYCsHD0OGkoWDS0esubKgIuYm
qA0qDmd5ZrkysrrhikRnnygisR/NwYg6IqtCOQV5gOeKUvSYH4U5KvRui8zTvdwlWkoNDXUYL+2p
E1Czoy7nRQSxxLYoBqu7WEauzlNHBNHcIbaX77VkYgQ7ZF3xbKCCBvgs6spkV+TU3TjIJFXblYOK
41KfWNTDYgufbi/om1lBYrW1JTLBJQsftApnJ1DR9Jw906rGfN8PWhWBEpSL2hUqF9F+gcGVOR17
hyqGUker/XZBdtBTluFwGazpeSLcFl5aigoEzlTxZh2aH8jIYeIQ+nXSaKM3DaMcXesB7ghuNVJq
88bUKp6tUM8fcXMCKxDUEfJXGhH6gzlLheJixhr8uXYP9R3brf+ehZL8pZaMLFhlroTsTIZoE8Qx
VIjULUl+6Km6jFyoWsya8OymSW1vbAvjC3ZenTgUKP42XgHPrrwe+46VOaWN+bWHhIv0mVxYQALM
NlUu3GrnWBDDMGkr00IW4EYpG0COOr9KrZITiDTH8KW6N56y9qlUAuMalFP1SRfM1ccX93ujIYSw
SgYSkBEVno+2lCPCZG1i+HFWSo+jmi8etStaZGA576JkRdz8uz7/TqjyQqR6HSjQj4XRDtkCDiOQ
6i3RqmmKpeEI0WkmAW2MLCCoTmRQGKJcvSr6GkmhNS406mT0E2S+iq9qZ0mB1w0sfL+z6zbzat2s
Zq+rW/2OhLA1nDIEvOVKQzGPd0gNlqYHORv6DHW3uPtVcPOJv3FWIKLfR+VusC3rV4Jxiqg7wiBE
xSjens+bQr4eww2z/AzR4tDVWxSGfujR0HIRLaltoupjTuoV1Bm59SYKWQ1Sbqpk7GpO6/7vAPC3
sqCH4VfT9c2v/wKw3f7Xri9+PneApLfY7TPM9/+KBV9H/jc0/P8NhPfKxPj3SnsD2kAA/CwbWn/9
P10gYf1rxXe9ToQAUwPtQuwA5iGVDlo5/86DVmQX2AIwGTpuRQJABVvmH7gGeOl/walhDaPGRXuc
rOh3UF8bQzXUtnTg3CvjEPz4mq9ttnptZXFnqK1+nLV6vg6lsf02RLr0o2gbWvxasTykZj57gbD6
eyketCusrid3rFWaKx3h3KVFvS7aV5tzfR5M4wGtk7IAa3sDQ0tCAOCjJI5YHmpXnV52Tkukc6Mv
ABUH2+ocSSqLHVhK1n2cERtLleoiyZf/Xt60PggdNipNqL+jZ7A1fAkWVQsKu1eOQQHkOgIY4qEz
2h5eLZH3DqNN1sIwCi8M74xPid/I1p9rzkwp6NQhOEoBtj2YiqaelcsLuQOBQgrwjtSluyHtobTe
LuMvGsdci4EhrswE2JeWNtkuV+p+P+Vh4ZnFEl5ZI4q1xWCr+66NMw9/2enGzKRpl1YYfyly1H7N
waZSQYNZBVGmqf0QlPf+wpttUtyXN8PIA97lahiHnfH58WTMHV06eL1HLGtvql6CjNbclwoENiSZ
GlEcFLhd5uoTWGJbi9ixhvo70bUTT/WBtpWvy8FOhaCmFuI6z8tdkogDlfDPaBg7lYSjozojNvxb
pON1P6AlAIpJA57I/bA9VFVwPER2nXWMVLM+SFaKhmxVtxcmZ5OU/z0KAh7EX1jMqlupIzgQpcm9
Yx1nWFbIvaoEKq2YLmTEG/mzl5dB5XH1G1nlv96gH0OwEpGaqdEJfff4qVcyM9w3NFMGNyXQfGpa
vZZ3mpXEx7mp+tKz1bG5iyz0VV0z1Yvah28/Ln6Nbi3WSouZl35uzzhOfrxU3pkNohzqPjo8JEFF
5nylpKurtUb765hUlYSvZddRP+VO/XiUjULZ37MBn40Jl1fC53ZHj1UjQ1aSguOqzXYYyri6qVUZ
GfrC6NyEqNVdY0s0xqp2jzux5c5drdLISYvvhhrPnrT2BcE4xhAYip+gSuwDtcjlMelMIuBoQEq1
NzUIoq1EE3pAdpym3W7u8wLlxE5+glgwXauJWl7wRXp58PMzE/DKaooEtBRIwXb+QPCrao+h61GG
c3rdzLyJ2cw/uIHSvWUCVOvLjL44DF+HulNzV4iydsoy0z8BEiKfom7v4ot66Sxfr46zx6KwpsLt
XU1COEPXYuLrggza97pF5h3Sy9fDmylWIqTTZe3GCuryZm40SHx4Et61eftPMPK/hkabiBLKNSPj
fbKyooA2bKUxOm3pQf0k4Sm38ttCsc3PQkp+NUUgXXUJhKWPF9abI5zREORZ0b0qd/kWymyMZapp
A7vMztLGtUvK6f2oAYGEm+tVdQXrI661CxfHpuC2viLRMmVUSl7EDto6Ba9KmOAeeKTSto6BYhr3
UVwJt9D0wlX1ovwmIhuXQr04af2y7I1hHC7s2DdnO6NzngA3RXrE5pY8Hz1RlhRsV8X5FVLj16Bv
RGDRcCtPL/mT6O/MLnhWwOnYlACKMTdD1RSKjcyI7aM0NHgE41hs7kPIxT9APUSHWhspuFjiQIP1
h2Uv82oncljoQXp2KP4a5Lz2ANjDC4vVP/opwOC31lfYodgtkoq5HS1qb84KaZfpYKp1O76nNF2T
85L0JQDzvZJOzY3Ra6dFnmW/spPOmWeqjEoviRsMb2MgBU11s6zC4igK+broH+vMbq6wd5qdkWII
tAEDOIZsdFdlM4a7qaW1bUPGdxV90TyhkJ3/9opE7g1VC7R2Vw2Gzc5rhTFpQzWJY2E09g7WCQ2f
PKCxWOfL9WLiMT/k+e8xhjle0XrArxW1BeRiGZx49vWKTIxQrrTKtI+aVpq302BqniIK6ZBzllJY
nxErWWjuringQwAY88KGeGdJ0iezCKHgCwMFXv//1YboDHnWuixlnURYIPe52j1WGjZqeVleiAy3
idf6pvAlVv4Cih1cJOvB92qoBiFN054j+2iCS3m0ern3tFiTPTj+wP4iY9ylohnd0YLnlA74bZnd
OF+QHdpQdl+mGycxgM+KvDZSVl7o64eY8nYFeJTSMStz3Ws6Ud7mlVLv0yanMiq05lpdMu1WRdX9
EGJksOujMjpA3I4uqN+9c9iu9ORVkQ65PSis5w8Sp4M+AZcUx6lVqPwSmjp2UlIQm6EmAFbxf3tt
g5ijcUxkCV9/289I5lFHuEezjg1ZLOYDGJsnVinfShoUqyyZ1fvRNn9+POabAIXX0snCVv0MDiKa
T2dzPWZjs+jKaB1bOTL9OS6emwn8x8eDbHj/6xeF6E3biztTATO43bWdQMsn7cb4VErgacqlHvwu
1WaAPKb5KRAQuhTNnq7DvOY+a9p4HymqdF3Fdnef1z3lDGmsLi31N+nYeoWi6YaACnkqSeL5myMK
X3Rq2RJaAGPxTWUebpNhXDwFbNCBvra8jzRt9gPYiV4dW+N1OyrjvqbjfuGzv7PecYPjEsCJg3iC
LPH8SUos5HMAW/FJFFrEkR11B7ushgfS1uAPqjyDH0+iAKOEvY4R5ek1vT0FXZOo23/8nd6GNfCj
+Vr07XgWkvTzBwFuIKtTUMcnQ0rqEsRVqnyplZBUuM2iCawGAV/nNHkYnTqrL7UL0caLGMl5WIVW
Cu0tAj59TZY3hzv6s6ho2sNwCtIaVicgAn+k0+aCo6ldotPxMErBcKpjirtBuhT7OrDrz5ZSWKck
0KfbfhraPwzTrh6AW4ef+1keHKvLmut24S4cijZ/ROqwpeoIk7E3A+EMgPwPNXp5bpobyj6xe4Sv
UtnGwagZqCyBIP94it8eKYhfcKIQq6MWii7L+RQrZRbNpSLniNAFk1fBK9hbiWp6ZW0PFPQBiX88
3tv9TWJNoAqsAJkp/U2q2mRLW4mIT5oPMXJ4C2aQ2KJduKHepmPAeSkprHSMNbMUm81kQsjNFlsr
T7M5A2apjWs6FioxwjL5WjJrqOxMvQ/9XXrIjTHc13H7c4xV+c8EpfIrq8uzXYHVxlE1tODCs627
Z7OouL6R+aYyyh26jbJKoHRdrhbpSY2BURZhiepfU2pPciVVFyb77f5BFIY4mTiB0dCJOf+4IIKr
SS3V4rTMRfE4NmX1o58TFLmBLe6jFntERe36HT0DcemEfXua0Zom+UZODPoUKITzoUfgAO2ittkp
NgXNR4MDQhNA9Gggzijbj3DzAgVgVijKn10QmJ4Au+mGrXJJs/DtAl+TtdUFZtVzBcx9/iD1aEQI
mBjFCQVsGiwgAh3TLD1R2Hh3yFVxYcpfgp/zz7tmYpT6IDlQa5Q3GbZB+z0p1Lw4xXSMT52xJPs2
l7ubDmSvAzpseKoV9Ijgmsg+VBBqK1NeO3JSq7eCpuZBDhD0tHEn9Ysol66RyCOyAcSNW0Qc3rWW
iqMIDMi9kVtwv/NAduy5n240s8KAoR4vaba9zQk4xZk6YPDI46DDcj59YZnJgZK30amdxuxLmwhU
k/TQ8oa6sfcD4GsPW0rrUsS1TtJmEhHyQqiDeeSvvZnEvEQ7Pgqy5MRlmT4GmSKuS4y/4cr+YZk/
Grlo/FxK5ptkyYf7pBD1hVPx7SlFz5oiIcrjL7XfzeptO1UeAcplJ+5HcHwzGK8xqoYLa+XtScAo
BtuSagz6e9vceQa3uZi1SE+63CLpgNLnTZpUYq/q5iUZnXeHInKF4oA+GTi688+IWqWYxj7LTllZ
5k4rghoai4anjSn8jw/4d2Ir+iRIKtF6XDEwlnY+lB3TfUS8Lz+NYSh2CrWBHQQ3KPKjNjpWKpn7
vu2/SQJM+tzN3WOfAvtU8BT1G1DTvl3Y44UU+u3XBMZGwQBzLwAz1lYvP8ayCWxezhNhqITUlGa6
iy1dStTf7hSckwSi6nBPVkWpzRQLyEpzpYz5acCO/nYQg+ki91bsWtQgDrbeG5406ZcUrN58Vwv5
QvzZQHlZ6KmJzaC4M6GDEVnzSRLar95oot3Qpqo/hW336cJ3fbMnGQobD4Jmi3a1uW1fyDJsEhmf
ylOfZ7EPMWXwqaZS/g7r4jpcQnyAlg59Cm3qb4t+CanM6PnVxw/x5ktiD8tJzqY0qVS8eQZ1jUut
QFdPI2xPrxDIj6RAki/syzdfkoYEMCOKxsCMsIHbhJ2UgepClrTqNKhNfAXKw7iVp3n04AEvuzCx
AjS5EWL9+NXO7ykiTBpNzCsCoGv9GI7C+bZJFR18pWW3X0PDvEU956kdk9HJI+UYF/lfH4/1Qtb9
z/n692AWnWcQoXxQnvt8MLTGu1ypwv5rvoBUdURnVI6E6OjehNDsdqU97zOro7FqcT7YjaI/hHlb
+KnAwZVLZrhZTIDPchJg0VV0swuLHuexHOeL3IpTv+nn4ZMiMtsld0r2VjFb+xqOqAt/dLpwV7ww
+s/eBdF9+FvcT1Rh+Ls5b2K2nLQES3+cEde8zlGq9kPWyF2Q1Wjj1LHq43SFiR/qqn4ZUiXRYDwe
ADYXDmQlceyEGvtg+isfSD3iYiZ3aJoX6VEWWbHv67G5Z0lb1wCMLL9rx/SzRADrW3UtvAXbIycR
sXRDD+OvKbGnfY1s60lNYAxTG0/+tOxIT5xuqksKXSK91vUuuLFC8FJLBE0QL7BqNwE/9kyFuuLH
n/l8t/CVmRmIZuvSWqNgfXM4ZN2ozLUl+uPYJpGfmJ3mVCNDfTzKJtZehyHKY9GST8s0crTNZa0G
mAd16MAc58FSef9VpGkqdK8fyuHbMqeDky8xrfBGMg4B3mqkQDj+SBNiwPjjZLdtjsNR05udBzCj
uvB0b+dAp0xMHMHCxXTX2mwrK5CaOTdHHs4uUkdXMJig4WVf2LxvRBjXOaDlLJAb4dqjz3S+oQrw
fgrMFvlooenpzZxhnj70jdNnevYAZpd3VYLIgvLaVS7zUv8hq+CKFmnu3QxHR2cx0P4DEKVkTm+k
97QZxgszcV7GXj8T5bO1xABulDL2i/DYq1KaHsUguyxJOaaJYXhkZpYrxSPykIoxuEZfTIegNqJ9
L4U/rZZt8vEqOb+o/h6dYIrGGI3vtfd0PkFVgGxXaYbqMQNkdg0CpHPikBplHi3dhY/x5iSlXkXM
Cl6D2ijCgZvjO8AmpkGVRzuSTOQ7vVcCjzAWTGqlhndIOV3ySt809l/ebcX7ktjylwLOZkCNru/E
Ta9Rog/073Oua1ewMasHW4EubVBFwMwPpA2Nfe1KkhYd3nge7JY+TR/TtLkk2v/e61NTAOEDIFxw
UZ7PdIRiV8zkaMd4BDdDARxUHAmQo6VooEHKumQB8s6XZcVT/ka4jn9b7WEVCb8wrYV25IAPbogL
WUNg3u5BhV+CPr+xI2UNY3jEOcOBg5zNKgP4uhKLjI2VDz1rGJKjeFgoDHvDKD2ZY2j6iz6K+0iu
5JOMqedOyzLlUNvITpGlzhRqmi9osNEp/KHt29IafMnAAiaaflul/uUZ2WNghYB7ADs5f0Yzy6MK
qz3lOA6q/knXiukOpliGIEAf7ix6vfAlS+FB0UkeP95jb886ZgeWMUreSKzRMTofWSJjQsTVVjjr
VHU3olSwa6ylufrtUYAYyASDWP1RWFjXw6tzxBDLyrOS9COOlQpIXwqobZSlF06rd96F5buCNegj
rxZQ56OIKUrsKMyMY0ut0tfL4kujg0P8+FXeWbqokZurmfjK9DY2lwOKOiWEltk44kZpXoWyFB50
6DM3ZlLITx8P9e77wAtkW3IwodR9/j6wvamJIe14RKg68KuCVmWh5f2FG3994PNYiA0IpmJdfTQr
t50KUq/I7JtJP8YEOpDBhNiDbjSexnlMb2YMjW9LmU41XGr5wlQqL+fKZmw4qxZROQVFkB2bdZ+U
qCkO6EIdlX6yIx8CwBz4Sd6Fz1nGqnciLhXId0qV3MSQFb82AGs/Ubmq0Z4GwE1IXN9VmWmflChs
CncZlOBZKlrpKdSM6qGrMowFJAyYO12mp54gkhG4RZYsP3J40IYLkT99XroZZoc5x6i5qKlJXYBu
bXVrL2q40+oh4RIYlbSC82k1z9ArKEFKMVKDxWAZPr7Q6GBYBukolmi4ZnYrutWxYXv/GcSB+AHR
tNGcdtGwfQkNbD9uoyhWXYQ4h9jLjL6CAylas75B/EXJ3Nhq5GddG8RPSe8qw5+WaTzE0BLhQCtl
nXkhmhGfZ6DjnzW9B8KriDJ4RPT/Liph5LudNhfyVdPp4k9M7mjAxFU7+gSMY7xPlpCScaK0aeWl
QZncoI8DNj6w42HBMEXpbtM6QNimpljeuJNciO9Q8ITm9I1q7aJiZRiiDUisHCCZuPgIJmotWula
dg/DvdtjcUAIA+ZyQUpQGM2pSy1qUDUd8Gg31iPXqTEFxfOSgw7qaI8B4h+xc3cCbdZ+DlNHsYuw
jsO3Lcz7mhZevMuqHgo9hEaIFKWdJBqFrBI1SGOJ5Pigyn3weWD64eGlxXAMB8lEZiSTDrGWwMsn
RbniVFXyqyEsmp/QV9EX0vKqTN1JGvCRbM2g/4p45IRIYGB2X6t6GdN9p3T9N2uyjEOiTgaYba0R
P1PkXm61qa3pMlcCYRv0g4bEWboC7Q8rhkBbKyBxEFE06syt8By50gdEDvG4RoS5yUHwz2iXHSBe
pgRQ2J3mTj4187cBLWnhynmoXGdYxEzOVBodoIQkhFadqQEyPKxHcmQFnbQlVwxw1FID1SQHCfMX
Ri7U05Q4Q5JRlhftZFVN+gntH/gODayS2w6ZhNQbZvSBPN2crAe1qxARUkT0TYE80TmTNZg7BMET
tHastjWuymUp//r4JDvPjl+iHW56oAB0z1AKekERvDr/pWWQBsqYwOi4W75OWP0W4OOnVbqBxe+k
4LogYuOX/fGw74TYUD+49Cl26PTvtll5JtpqigIjOJrWaNzVcVCf7ALZWGcwmr/qxghAgfTYo9DI
86qxXyVk9eAQ5qr+ZBlwYVQL2aW5JvdjS1rXaanFF27G7czQS+QUxywE+Cm37zbXwPtH1TBb646o
5sb3adhmvjXAX9YXVJPsVFcwEkHI7eN5eW9QRIk5jxHT16nunV8sMIgAYfX5QLQLIz/Bx8ZFUG7x
5cif7Z0Yip8fj7cNL9eXpCpIj3L9CMYWajRUao+2Qj0cg6XeNxaZ/ZTMWJKXSnMACnTh7TYIcvS+
10iDq4z+H2VPCovnrwfxxJy1wRiO4zKMO1hKnZeBZn2IStwRE24GtzXa3NfsuPG6PAkOETmeGzQa
hlhVUnsdrWtXoBXq8+C1X9BqdKUyT5CGSNo7OxAzJJV5vnAbvvNRAC2s0ctLU20LW8D+HbVkIx6P
qTqbuyHXrUeo2gqbvVAOKspffjRql7B973wZ7G1fmJu0kcFAn08VlZcx6+piPNp1Ux9mS5IOAwg/
B9Tp6CXdkDu/vRJWDCERJ8mvIuRN9ASJrms19KePYWh+ihMV2ZU0xO2ssq9DHWmOj0dbn/51eMFC
sGzDogC1ZvHkAZu365ZopEI1HdtG6v0IAzEXodVLGcY7c8j7UEwieqf4t5WPxG5UGtOpno4rh9kd
jDm/7kbzE9dBd0OKfmnzvjuc4FthiQDZdtslI1yDJYQixXFJ4K2BM5l8AxD0Fa4YPyk8lRd20ztz
SJEMPA1RGoW/LXoRVatxDJZiPo7QtXdAlMtdKULl68df6p2X4naAdMxErmYjm9C9MCUrKHJjPsqd
8YxA0KOtDr/g1f0S01D4H4+1AWS+nA9AezWOI7rKsJk32UgIuX6qwIwcczH3npomqEsLafGHpNX3
s6iiw0jE5UjWEF8NCA078NImD5d6dOwyWFqVbEReQYzw8XNtMwsKbtDiSVApz7NWt8QXO84kzKmU
/iiFw7CrrETzOkm2DnLJlf/xUG/KD+tYglMSrBQ0FbD05zuDlpwRxwitHFGIB7OvztKXGh2427Ey
K19rS6AK2gQC1B5Qp7GVGSZfW+0DvEqvOiLx/f/N43AuUKmnDUQP9PxxMqUEoAg3hnqAVF8tKlcv
AI3xPo/0CVYMtad2KDWg9yD1VrUgL+8X+IJK0R5W9Z8LkKk3pe6X2TEw2GDFr8HDZnaqoczxBpMo
D4OvRiIJhoUxEcrawBA8U11iR4/yYi/PmeVUeTzcT3Fg72sLwXJELWS3qRpfLF2+t+ngupaUqg/t
klm+URnSfd8W2fWSqfkuQ6/TBfg3eX0UpU6HQMIFgND6oOcHoLbCcSgpwBaj1aOdz2tvo+0oAQI9
qsghumVpa/cQgLlJog45RZRn3YwWwo2e6MePv+hG+nPdYxgmrJBDDb8Eyi+bPSYPWsMNXQ5Hjg4k
Y6R5+QIolfB4EvJnbUhsr210Yzca9bxvsR/Yz7n9PU4C9alfqupUGonwJUJCVw/leE8tWEIxBnWm
ZqTVbWmSBBcBkqxk6GgXNZG+M+shcEsTbfvFjsqvVtZbyHFr9LVM9EWVqOlvFBCHjiaiBfq5Prod
ivSPkqq2+7qd5wtx3dtjUweQhZ4rBR0g/lswSRp1wGXHeD4a1pzsFq0cSTxj48L3fXtkoNBAfgxe
HiwOKfT5950b1JFwml2O+DD3rtQMAg1+u7iqu/GSteA7L6RSI30xqlpD+E3FHn8mMmY0fI49OM59
uwz1LrPywPt43bz3QnAM0WGmlYZcwXpPvEoUQpqyZOKpcgTwglAqrCdnqexHK1d6/+OR3t444KNB
32KDRBxCbHo+EiKLDf2Pmur7oBzkVKldU8mfqtm4xgdXv3Devt2HtLZRk6Bnjw4D0cj5YDaVXfTQ
Wu2YmqlwpBBV0Xw2mztZob4XdIl8mEu5PKFQc6nG8s5rAscDQw08ksb6dkIXqenJ4SPtaI+h+NKG
+rMSyfJPKbbxAhBivHCSv/P9CEoAGtNppXC/Fc5o9cLqKmzCjnIuK57cxGIfW+1/U3ceS25jWxb9
InTAm0H3APRkMr2f3FCmJHiPC/f1vaCqfq2k8iWjokcdb/IqQhLIS1x3zt5rY68nq/zh6x+QN4JR
+7i6mXNwnUrxCLMobfSPo6rZQwB+STiPRC8dmqrM3VVUt8FFW1Cswg9iOvdD3DZY/BPFvStaVCPL
XusSdzH1dr73dIGmvBg5hMrW5NDLHcjCL5xhUl54A0gc7vVq/EK5NnioHQwaoPs0GAOGyf11EXtl
SW08A3tW1W5X+m0+hMaCXBoAu5Gd9/HKVDhWsImaBgw0GI57p0+cW+SP7F2wJ/yGTuNji0lzORJu
SLWXoyqSdGVbNk5x6wgSRDEnhBZWlaq7Lfu0sBdBz8D7OnWpZmmDsHiGOGsMO2cYtefQrG57Cw8y
xv2WLL0uU9KX2ExiuYG6QFkmYCtNl0UzoqEvIz5bMDTKDu+5UfshIa1Lp3S4Dku1vbFipPjUXMZO
35psYfeSg/p32tF4gIdskgvXKcXDOCaex/1d7YgsR7C1J/uW41QYdoKjsJoBSqxrNPk14n5vEVLT
woVtprN9v/BAJg+RJSmlJJRcF4ndDzdjpVKYs4hEm2s4QXKQYGCRMxbJiyZH5Y3VgQIcNrCS9TS1
t3DYWPf10u4hjRUJUaAeTOdX9EHUYua6p7Uoxkl5yZGA3tdEoGBqs0FiEljpuSiC6ql5oHzbo3xH
OnWH3T444NpNN/UYtHcNBMVXzVH6ekNwgwavkfwaim5mP9kbF6lnvEjRowwru8GW+ZATAyKurN6b
BCCtgXiduLPPhbd9spbgnUFPQZ+WXfa0n6FRey5x0EyPgAexxdvlNiejYt2GhrKGdWXDTUy1paPG
Z6b2nxsAeFS6BOAZOTNyk/8426rIKtIBcsNjNaA3HVVSdGvjrDfiz/VqtrtSeJ07okjbTuZ0aU5C
6YpWeeR41u5Nz242el8oC9eqwlVmmedOwn8uWDyP8y82z/kCZ55sOH0hQocAP+WxhGiwFEUEILwx
LhtMhutz69UfyxWPot2F4QkoOnv2xwHUiIypB8KOH6PGCQ+hp00rjYrmUnVaWjuVoSwDovTISY7a
q5YIn5+wS7KlZ/XGMrZL5Zwt7aPacj6hzR/HIVmPzWG2H378OHT6JMcEXXmsJxuvfFhF100txj2e
AMevDEGyCq4pfzIDa1/bJUVO3m6iCaNzNYHPXiyEn+zC3DLp25wcYohMIUhQD4KnXlGSpTQnCpVC
ijO1gE9+aPZgLj0ogHBCnNrAqFLXUe+09qMehvh7jDRcNaOub+yyHbZf/9KffCGwKqaKAwznxR+G
P2FBmyiE9KDfSXOnB3myLENE518/5cTn8usHtOcyij0HB3CXm7/xb2elzIN3Qbifhxc7FL4qo+Yw
ZFmzZgkeV2TT5BT1ifaegp7QuAKwlB2Oypn24Ynu/9eHmBUjUCg47dIXO7m5xdUMcCRD6EmEHVr+
xsnFBbecMVtnkVkEiBfmbVInw4quiCwfJoy05Z5Z4D6QC4RF5OtBmRehj0eC2eiC7QSDvj57qz6O
SZVUKnnmBaZGp570Bf6qoFrrU2kVy1ARRDKVqWzVfVMFwJv+6aNp0rGXu5QSufmcWuMD3R2GnHXz
UdHAN0T0rBZI1b1Fk2QvSWP8GApTWX39yLkq8vHbzrCMGQ+Ag4Kt4OR6FytStQlxEizJo/EjRQo8
Oxua6jE0U4gYgag6gxaCBxbHtiI9IZAUldiZs+2fbzv2ZbSLKF8RMCKY/DjkdiE9CJo69mDVBNzZ
xs0eFI63/PqrflK0+fiYkwrRZCM8icm6fqy8kk6V7ZS+M6ctOZWuXTtKll6RjlM/ZAR+r/SOEF9u
LI6fJlF4WdY2xj85VlcgsdwzV7AT7eo8A1hJ2RppOsOIwfT18fvLRmiTjFTlkXCrYs0fS4+mSvcl
C8PyIrUnb5VgSVpGwB8XeSBTCrrT8Kro1YAXOY6XWtAHZy6fnw0WZe95nUPlSQ77yWeqK09MQTfM
Fhej3yRYUlZiPueCrgZsM3a0XGY0Zuv2P1AQe1elSZ4a50TW/MGEdec2AHo8t//HCyP3t19dIPZc
j8Xr41AVItBtOky0gTqj9ymXQoXCindmVvyq759MC26O82GFiwEik5NFIMxwN4LDxkegZPG9Uk3K
Tz3Sy3EFlTpV0chr8QIeN/utNKbcj0UuN4Yaw+0vQ7Jjfd1svGuPdu+NglrEWTYllCgCzNRo1YrB
OVNt+uzjAhpgYPC3UK22TtZxLQQImidu/GSMiXs5TbTnlDEJLlndISlMCGQMR2lum1BEe2vkwBCO
XbY3VSfx4X6SBVSp5Ua18TBbso4X3hR1sE8RKpyZ6J+9VdScoX7QTVNttKAffz6y3aIu1Af3sRyn
GqJ0ZlMP1atLE0v9WzCI7ntIjNFLEaTtstFazu5WMyAAxe04szIw61oFdRzqRf9Mqj7PQRZchFS0
rSh3OX+YrqaY+MZ48B7bBCullff5MjAVsSAsMjzzDp+YNf56Foe4X5Va+EunB4lIMarQk5N4LFU3
2yV6HdDtbfoFPgp7Vck2A4OfCSDDI3SzwIKAlYrgCt1Aj2PZdjeGk/cLoIOKr3a4BJs8DPcZ1Yjb
Suqjn3KCeegqt91YXg/8Sqj8y4EbrzxHKgviKdPHrxfWP5dvWmUGcCcVoTvd2ZN1tezCQgWfkjwl
iCe2vRO6e60ovn39kPkV/jgjZ6EXZ00H3TnS0pNX3DSFNoAAS57CQfeA3mcWkPBELmvNHc8ds//c
FBH/0BbhNWARQIT78S2F0JePCpTwp1ILbb+SgLiVOK8v6qxoVypzY6twprooSnKaFWNQ944YOkqK
UvNDlq9VMGX2FVZLbeVmdrN0gjhYNYYnNhbtsTuyb8566OeD/8noUO9HnuYhvEWUfzKvKN2mQZlP
8RPHRhvBs4jS54yEF933+q4HJUxswBXaivLJkmzFQN+TdNfVwMf90BwBxoHlW5dDEV70YhT3Vu+I
0M+BWd+yjgxUQK0peexC4d30WZkclYF1yJ9GihbgG8vwFl+FinU/IbfFJ+pVXMSeqLKFVrQwb4Km
ib5R38xCxJcRr0lL0V1jjO2lB5t54fBP7F1yKluu2112V5tulfoamUSEfYJuTKma6/immLyaguKh
a69yLZUvahXkSG3StjvnYPtsODmCsf4jGp0P4h9fgIZ4pZRtMX6yci1ce1ZWL0uqUm99UoQrnv1P
VfizeA5RPDQoKi+zrPzj8xSh0w8zlRjjj20vjaqMli5kpIVp1t5Khw155iL+ycGflubcAMRZwQp0
ql4vBsWZSi1uIXc0OoWb0fWeQumM913fheRp0vA/YujH+JulqYLkR41g93SEaSlnzrwzDfjk1fUo
bgM1oa1Ph8E7mdj8i5bXVkr3RGGl3uWmat4XxAKty77c25iH9pw/rGtsA6pfuMF7Ra7BBZDucq3K
ut5NmhWs1JGpBoW158xcNBvKovGKTK1Xbj3ZGXrQH8sQAke2B9QI3M2Awc5vzm83Jhdh+ZDGLQwE
Ar8comaLZIJF/feJ+J/B1sr/X/HYNF9/W9L/oKcdv6XRB5b0/Mf/wqeZxNpxyOTnQMzMiXPOuf6f
DB39PyAHYWhEW0g4AhPyXxA13ZqjdzhFoP/Db0Av9l8MNW1O1WYnp9QE8ox/9x/BpJkaH99RGBB8
Msoc82aA6Pi0xONqSgttv1mbzaBa2yKOm3yZcphrn3k3Vaf2I6V28xVxM5NLaNz8JipJUFUHz1Ok
t7HsquxujaFkVmVx68SA9EXb/QwrnPcHpxcduTROKXechZJmp8fSyNdBZadQ+d0A9qU2EbG1Li0y
bB6dRMEGPhhTj9B4Qkq61AYZes8oE6lE0T2M8v7OrciC/k6IvU1cpDE4ob1Uc272EIKT6Cozmrpc
MpH66PvQUOdd1HZde7t4NHvzCuletJrCRAMrpMamcxOFE/HWgJDSeNlYoSbuVaf3iMgp5LCM6Pu2
vfdeeP2xo968NOrkRpjKRQ0xQ+B/mZmrrLJwzjLZanq4UNu2bI7ujLZR1fpVekAyd4MpDHWh2wnl
ItV5MKPwiXQbbz9VHg6g0homhjQmL28jUWOPi6k0yOrIAwd1Zsi98tGEYVCjA8TthuSvbIND7yXV
3sHR2QBWjZVpYzdhs5gi5AiPU1LDGvX5BnUO8K4wroj1ERcSrwWnYWLBdpAqg4I04DLbNbqdNouw
qrX7pjG9YUFtOk8WrhSu2E2F4hULqPrarZGZhbfQCPNwCSkpwuENtG00rAtB6s6GbCEjuJ6UShiL
lNycN73RxKUh4sm5qfuJE82C+D7ig5JRf9ErOX5LyIa44Uho+qSpHHuKQssmMfBvRG5l32IlfJhg
N+yAyXJzb7Rw2sThhOnGJ78pDNf5wIHh3RykBXYubJJ4Y5njII9lDEvXV1qve44QKZe+OsLPRpxY
p68xaLZxIypNEMdMzhOs7bavxG2YcesdWk3l7qB1QeL8wHaSaj+SybGHuwSOVr8b68arL9MhU/M5
XjqFOIdIMGnRLRoTOR6EszVghYwtnYm4BDSsx4m6K9Uh0t/Jo3EqQtlHlZ4HaR1Z+FRiYnZeHJg8
0XWGzk7+iBQFEpdPlbUm1KbuihxWgOuJorBhwbpmsdRTIzjKSYelsaZzRCzPSJ5ivEqKpinePNHL
YGd1Q+XclaRYRQ8GRxMVPHwcpVXou1PR9D4BP21z3aiIKS5bEj7Sakm7C1U/yeyuxtYIeNS3Iql5
nbYwnDhwlQV5JJmj7+yiJww85oSOFK+m6tzkl8TIZRjQjGNoddwUExmPdy0S6dcyqYKDiCHpBo7V
vSY52CpOv8lb1o+DH1UJQtNWleWC+JUe0jFb4pSE+VZJkgxCg8jTBfBTu/HHOXthAe4aSmI/TAe9
c8khd8Y8uUdLVzh+PEpe30QiRpCyPrDGxVu7nex9HkMBEF7/MyZk83IoxX3KcfqWLS3Yq4TQXGdF
QPxKIhGd+F3PfKhpEl5lmMPv3VQnjyLKyW5QWQn3PdFTuS9F3K9HpRvXgTbYDyppiDdeOTZ7mrHt
RT3W3WJsaoLXPVfZtKkBaZLqFHs/6WPdqqsMr/Mjj8V03U+1uql0kjaQe7kH1QUK7XfVmG9ibrXb
iXSiFz0vk0WnRyaCR86vXDxMYoQisi1LQ7hLTpC06EuV8EAyvnZ6GilH2TXXWhsyXrJR10HeF6Rh
TKRYiMS2/aG2UXDr5nDvWCXdzbiVh6EevFXaJ8R0axmp4914RIk4vFnQWLYW9P3btplDMHE5cV7T
VBCx+rDWzYQ7uKloBzNy2/0Y9uEzOaYOKkCscEK167UzSLGLsoqQm1oQzBQnfk+W2GaykH8HqYwv
I4jMFzFK3dtIKRESRfb4goFftL6NfAG5TfmGGZrEp6GXzwGWu5uqxdgjIRz6WjWmjEi/IXMxPJDn
rnMZUb2FULIOsmT6LZi6CKI3f3h+5bUjlxb+iAuo0LKJkxwGqa+zcgbcgo5eKQQubHEb9jvkF/DB
Q8V8hnRnH0z6ltwkonLfivSAdbVZTnbbzluWtSpqmW8phaDxhlF2lHZg7IfOEsegCAUEDkvfgmau
v42iq1daY1Q7u4zFstEzufWm9s3hJ1xRdtRvKwhnWZaGF0kQA5ZEnQkwVLgvqWqXia9m4L5o0UbZ
whSUKilqqdclMv37nmPnix5FQ+qnbhVs2sjKd4XTGigjx2LBLc9Vd24wX93GoM8fzdS6KZSYHVFR
9VsCW42l0oRkgqm4mhQoCzcd6pOutpytkcX2a01HaJGR1A4PmzbxmBjuvjdz48kbHZquOhFigTW8
K6lkaYmMWuffa0UsFrZHphchOkSzliI27miGgfB2BxSMnIbkLVAewib7uvZZulzqwMgXKhFQgCM3
69gGrqRnjFrbD+qivQQUxC4OTIaOsxKLlMDSyXBuqsCuLnTY6T978imbC6mGcQSwXiikpGqd7wC5
Zj6ux56bbgumPoxTo4SgTd6KHTxLN6i14Dqqe0lzGhetsBVAqVBxCHL1AArWQK6Bj4t0CtACOY6A
3wZtEj7X/IPXoXo3O54bddj1cGbkguiIUF66NomxP9BU2OKbbssxQUiEseG1bbRiV02Vysube2sy
Y7EsZO0rjlqCe7yeKNvGiq7dRgkXth2m94mVp+5GiSZDXatw+5KV19XBmkzrOFvg2SpuW0Knljk0
/mPs2e2qrq0SRwNJhWurbaZtMsl02Rso1HqnHBcjAXC+2TWSuGHXqHd4Kzusc2N0gWs2eyRAEKZa
CjD+vUdUH9AtDsPFEBXFUuRYRIwqfci53/kRXfu9EcHRrq0kPioUAL6VVWY8KLLslVXbWnJdJ327
T4li8hZlOblMfW98ahqv2Gbw6NdDP1k/4nE0F7YeKZtgcr71ouQUFzjajdsRREdpob11ZMGywT/I
axNLR+68OMKhgaoCD3Ghm36T2Hdl47pLK447DzmM4r7rA3lzXts7D5WVPQsxtnc55xpi8MLYuWn0
zgAgzaKlUmHu/VKKdI2p12oPZdGgikAyod/1JkFebDppHm8mIzeOkrTbV2ID7rjmu9clp9+1HUrP
17DJXFex0s9+wEZgvRTlnAqby3hp13b2ikswO0axrW+nwiqPxhiQPGVVxE6GTrotwk7Xfad25b0b
2cNFhKoO+P9ENoamWN3OjaGaZlZls2FMb0ROWn7babpv5Wb+3DpjtHBER+3ASIrB8ie9GKgaR5o1
bkHnuqEPyM+4sSdXfZZG1ZHGSwhUxwra2U+9W5nvpJw1D+yMXb5oh4mcvFEml2EesoYPhrYjl0y7
5/asHy2lDx6zQsRvCX3/gcJwMTxgEKm2zjB7RtoM1ARlJf1ICjVeG3tQj5mWiX3CP+EtTKVUL6Zs
su9x0VQHczSiueyRmEgFUOBwAh7DB/DfwdFsomFCDqa0d53WgwC2aqIviByGZ8pZQzSvgd1FFYnB
hQlNOMvdWz7pEyExhR8Xok/Ihy8jTX/DSt5aR6JU6vFqFKgWnqoEcPVVLDUMMf5guyTr0frt5T2M
vag8wmUW+E7AKTdL3MxNzorGDcb0yDBJ4m7vZcBEFhjBFOuoderUrIhpVgkaJRlc25tB7+Q4A7zE
9YlkTIKta3XpinDKyVe0NF0MTSS2NU4b16jYkLkXLOKmeuJ7laug7xo+NjMqVNgAKfpU5S4z+upC
6ZXx0EvrLUEFeUTo6d00lRmTc9GEfpZ5mo9PiMBlCbUuc8yBIGxc0a2mBEsLT1hojb2PUL/ctmGU
7WwnsHeWlb0gM7+RelctU5NN3xm7F6FzQi+Z1cuBHIsNoYD2VuF7/2SCGndz746U715/afshfNAq
L9l7vSY2kVPZRxZTmyO3pU1rxVCjb7i10gPVbuObWppOe9mrxfA+NOR0bc2ajgFXpaHXdh3wymYJ
1LeOLznF268oxNRp33dapizMGNn9FT6jOH3KInTOVJDY+qJBddNtptldtQtTwSfLS0ffVl3vvEri
w/KVYQpPrM0skupONRBkzMZxa9eXAeOhRAVXWDxC6E/VfuxQpySxAm5R2EW1xZdZGjjWyL3m7hXy
CjsZJ7OdJNHR3ON06pur0R2r4ZsZmEJfhVKK98iuDTxCVUEETmOw9fhu6WTuhczJNv/mEDyrHDGp
O9mN4nQMHeF5Lb4VabCcWySB7ifPKxQfpf4QQkPDErc0Id1WmKpk4NykQuB6i/umDG4AiTriaHZ1
Oct9sTAtYAD0pBzwpX50JAQVly5XP5u0dGWy1rKbGrFN4tQluEVR+LUVJzQvwoLh8zWkvewDU5UW
2wmlT+JncqTyG8tHK2rSvaCstjKw7IGN99SrEmvIusKBu9VFXL+rUxu+ElwR+s6U2k9KGyMZnbR8
IxRRbuI8Z8OkGZj6lT77/2g4pW9jJ4IYf6aRbk011Q+Yu71VpdrPaW11vPmqk+3DulH2Qa+j2J9D
LBMlcZZxzl+jFFq8dQStkhvDseCdRgspIbqOBSUbs7Tw8fbVW8Wq2+9jOhV7tbfEW0kFhTUQNZC3
JHLOXI8aHlFyY1TS2XO8D9MqMLkExqpRbhR1Gtc2dRDaDkGhbfRAb28yoYnDqAXdxlE8/ZoshQlY
3aStnaB9dICCrp3UJphRJPUBUCYzb8r1Cxdj6jEgKiX2m7J2nz0ya1aTrrZvRqHIA2lL4XrQSRbN
Elf/rpRtfQip0RBUpM/F68ol3mh00EpjzAshF8g0XpAyPgDHNbi/M+HXVoZsKphUlxEWN8YIbyQb
DHHozZHUkkomOySNTbsSIGEv2naMl5i8rLtiDJKHNgiSXd4wIMuMM82OxNPRJ/ZR2420f5cpSrRD
2Bf9kmZ2sm21OPStoC1XZRe1RzV1QbUIUZUvcdQmINzJjJDeFbClvN23CpmtHCStYNgrllE6VyW9
IGuTaLXpcScmY7X9q738j2qJ/zaE4fcMhv+6+v9WcZwxZ/8+r2Ejo/wHbaYfOXqncff9P8m74y/8
T34d4QxokOd4bDpxHham/y06UlkkDwCpD8wKNMRzPMrfCXYEN8AHxWunolCd4YwUMf8ObnD+Q+N+
jokHGgztfLjJ/6fcBuICKG5iaKaVMgtCTuricTvQW87Co1L39beBtPdgUbcVM8YOkrxfqlFmXlta
o3P4LNpcrvQeRPjODob4h+XKbNwlbUMT87cBvP6ro/R7CtzcXv/fPhOAqdmjhFocv+FsOTylPGRZ
XsHGTI/TOJZ3IAWtl7IfU29pmyJ59bygf/D61Hu25i7Tmd7xx57M34+GFMlgqJgBTrVKKToz0Tnx
kRA2ZR14uXXRZwIjtR6p17SKwrevv+lnj9PRqSH2mo2Hc6z774V+g8XCddL46Jopad5hWGfvcRXl
r8It8Hg6mfP96+d9bCz89fV+f55+8rwYEBLL2FHTJyg/iVru7KpRoWLyn18/aW5enf6GfCdIqyrd
WuNXb+i3Fgbl3RI9K0081qNjrCTZLkYOcEbT8tmLQlEf3CS7mEW/5OPXURoYopQRjgWA1A3HCO1n
TV7nBdbldKeLtnqTld0v69TWz3y7j6X6v8dx7kVjVpln78k4EggG0TYIjwEda3xWuWmsjaQPbt3J
cm/zQXaHIfU6NhZbuRVxUZ0L7fl0dD1tfkXpV9Mt+vjFPaceE0vl+YT7rkoEg5ugr87pKD55OVEB
scbA8MEQcKqCSSy3jdsiPJIibr1LdVQ2nAvjmyFJwqNe1u0/k+j9GlT6KWBtQO3z0FNjKYKNxGLL
OsZDXRzqoVSei0iPrgvVEDcu4bgv3pjNfTcjRkSYEKiNsCjFkd7n53rzn0wTpuP8P17h2VH4cXg7
Uk9UVQTHVqYatb3UJEGsoe7oFf8Uk8hSh5kWqAk4Hw/W+vxD/zZNZK3QkRbORae3wbMxRPGO7Ciu
mVUcb7+ekCcKyF/Di9UJwTJbjYbjeJ5Mvz0qq1jJnNi4iNRIu28ZylenTNw3UyNybJdldnqY+P+F
T1M+LhcS9vE3ErKHchnH1XT79Yf5ZOLSheY7o8dEpnOqDR8sCmSlrV0whxz4UGlpvpZTUq6IrJmO
HPSyx2lMs12Wms3h6yd/8lKjOKKtysZisbnOP/3vozBRfegM46IIEndLvHK7TigBLONkrAmzzM8q
3OYl6GQdpMZk4BZFw49h+kThJj2TqpmnX5iaXWH0qhOLopHjFaYPV0g+950xXNShK9GAudpWwcH5
hA9B+l9/60/Wqw+f4uQ1Y6UXjiz1C4u6Ukz3Lqx+NmNUbaRFPoqaXjiOmW5GnA6b1jirRPpksZqV
rohcZvm2e2oqQjMGTXrSLlrsGPuk1a0tzR39XEzIJ3MWBpqGkw/KoMPK+PGHbftaqGWpXShC5bxt
ddQsQi7VjcZ5+OvBPIHC/ZpJpoEQBvsXplzOYx8f5VDUpiqkXXhoYWzaMiO9WQer4hrciQHOgnyc
I4Gc/S7SR32Zm01CYrtCxVFWonok+Xo8YhAwLoe051CvW5AGzvzen012JF/QD7HOQq07FVa6eUPt
3BouuGGPFz0JPSuNYMprPSKrfOROfRvGmbduoknsSunJdVEP1U6QY7g7M1bzUvnx/Yc1i07J4KzL
XnlKjPJIygEcYh/SSO0vhJuryyAy5UrWpXcTOqPpw0khXEob0hs3NcOtg8dx49iErPjo1s75TH+d
CE4/jqvxkyFGxr58uggCO+zh71qHri5SbneJPCrSLN/oNKcLAep9UzuO3GpxRqeAVMgVDcju8cyQ
zG/iyWcgyAaLIkfb2UR9siTEYTV5Re4cFCNqjoU2ORd6IMSlhfl/Sck/v/UiWj154nh77FnBzdjo
yXK03fHcjvDnlPk1Er8YBwhRT62SsRxob0vzILIm/i5sq1zSRdhpNAmXshsJuR2zod0ELcQFo1Kj
n55Wd89uWeV4kIxpF8Jn8/POrC/hTJnnJtk8CiejRObXr2vTDF06nWRapGcMoHEgM4lcIU/iLoNl
gU1B0l2usm9CnUCQTBa570MnVpkU+pJDvTxwUQkrvzC6kVvbv+511389+/dryYkZfZ73M52NjgH7
pwX2++S4GZjtoCSjemhLw6Z0OZjp9RRBtSlbjiFBWaa3o9dAAZLNN+SnBbylwtuJrhhvwjoIjfWZ
j/Pn1jJ/HPIrWPU8jqJcEn/fykqa8FHoGAc6fuRxOcLW/HqgciGHul1NRVvem+ZY3A6dUi/NMr9U
DHadrz/Dn/s4HwG22KxRmrVVJ2cK2SKmbHod63nrrCNEcr6rSTA+bWUkLxKJ1K7XmpcEpPC5d/fT
14NnAq5CJsV17eOXj3JT0jzWDtgLqy2myGjTBYWzRqKo3qS1p71qqOx/eFnI2pyokdgNXrpzYtf0
dYZnSc327wrIv02L+nMskBwzDh4ie06wp0sL4T+DqCcAYEUxfVNrjVd1wi0J8SkwiZpt7ZEyHae9
rS3qc0lVf26xlsa5mdWEodDYBD+OhhL2ZmJ48cHFzXHb9uG4yRH5vH39Y5/oquf3n6dQeaf+SzgO
5dqPT7GittRpwBwmZywuR6yEuxok7QKRBKl7rYMkhtdhE6ciWlImN/2Mkh/trhAoRYqC/aVoTXix
OR3S1def7JOhZ5ehjMgZemZznLwMKc0eu+aDMTr0egstu8yIYFqLAXGImzugGQqRLyIpzizl87B+
XKNwpHGIRaaHSwMK68cBSVrDDXNA9q6duOkSRU7dLsqeXBlq0tSQl2kvAl64PhjOXQB/3fBOHz0j
H/C5s7//8ZVb6O4mgqlD7dC9NyqK51kftQsr1h6bIukWra2R1jQNN0FX2Ye+r601bqdmrXCzIPaw
Tq7rKiMc2xLtnWNW8Dzz6QadY33MKoL9qi54r1V5Lwks3uNdjld5WYE8pjC8svnPM8eEP0/lCPNQ
vOH/5rDC8vpxIJ06SmUknT1wauZHWtfucgqFsakt0rNXhj4FN1+/MX9OmPmBs3aPWwjavpNfjtcl
0yfT3g+OF+Ajdqt1klT/jIAzzxdKEqxO6AbxUYK2+Pit1AgBkhJb+0zRxHXnmKjtK6roC4SkKZle
U6jcff2t/tzQsRSAR5p5QvN6fDJB86SvOXXUewLTo6XXDN0qDTV7rVi5vvj6SVyWTt59ylWcfikd
8rvxBU/tRFVOgTpObcLKErNdV4GlF4smUPMnFapVjiO9s2iIiWx60ktWLvAISq2vHPrg+c6mx3/U
+18lbaUxtmqfTPoWm2MdLqahCjkf2mN8pfUNGfBx7pLI5HiD2GXNWHyXxZT9UAa1qeAL6gm+dVkK
UFlVajz2dZpcdEbrvTecI0NC0cLymzbQ/UJ+QnzWynRDq1/1wk3f61KiLSpFKHsfoX58WfJzSS6+
bUPYmdSzZFEPmbXyzIlY5KJJ0/cW+NgFMak9sTa07ic/Khr6hDAhdc3viZ6/dtSJHo5dGvKdyQ+7
LZ2GA/ngHYqjosfwLlOZ/mzKfGiXoTHaPwonjm+5q6o/G6R0Nwacq8APy9rpF4GuaW95q6UBOk/s
NjSoU/sbLEq98ztFFa9mpiHiKvCXG0vRq/EhT8zkhiSExvW50Sn31AP0cCNSpIo+doNmOEyxCeED
5IlGzpA+ZL0fCA8XjiJiBq+Ym5YkeO5i6ZEBGFfKj5p70EML80b44WB7vMHlqEHHz7G7b4pyjO11
GtZPupR5t/Q0dHzrOESUuqpMOmO+jk+p88cWjji6y5qwcw5q1k8jVOu92qX2cw1TDvo8G6VL9zrn
rxTN5JkLpOAj3fc2KHHwIM4+FIo5RUtJ4Rc3uZqCgkw7kh4cxS6BDyBJ6f0QPHfoNzlb4RI5V79t
mgx6YVuFOGlB4mXFwqpIss/quWWG5HduYCuRfo3MQAk3ddz1+zauadBrtGBgcOlIF/2krPk8FZ0V
zGk2ABMEdBH9KHrMabGS+O03oZK471aMRmxB0BVvVWMgAPW9FNYj00ApfBS9Y4yapaYZBHFm3BmN
kREg6Oqlz8oj3iSSV36SPFCkT6M12UndqR9ZFIdhAV/KuM8wCTyHTTXUq6QZjO82MvnIt8LKvK1R
QSIVaGmYLrNpHGgj/WorCZlbCW/naN31qqm8uL96UTIJwQGUdtofECul1qaLuDr7ddtVyTboai/a
R6FXRBgt5taZ0kBk8EXrKI6PlWt8L+0IPk6VpQgwtblFF/W0qv3SmbLAT+sg8kBST6W60JSQiN6G
l0dC7omKaBPEDkfz/2bvTHrjZtJs/Vcues8C5wG46AWHVCo1T5bsDSHLFueZjCD56+9DVXVfKe2W
UPsGalHl+vxFkgwGI973nOd4etPVJwAhDVKuekty8iLmquEDRixJ0BJyUQZlVU1T2C1jjJoRd1Tp
10khftq5cFRfNZ30h7NivOdBGaW683qRnJtSXU/AgNelj8cq/8ZEnoAM1El51bIZTAOkMnRcE5fm
q1F6sgtlbSXdqdZYxh7Apd34sYW+LloXpULNN9f9WdMWaxc0PGRywVw1/mnaSQ54qlDdIkz6obFC
2QE93etNO36PXTcfoXkm8taaaYpuDhkx+gY3kpwQw42/ISXM8ElhdDRRDKitS+c/Y6FBM9oVYY+b
nU3D6s6ob1tsBRD+BD3EvlLR2gk691XEp9J7aRfY4FGJNI0Eg7c2d7G0tLyXt/Z3Xmps9tecNceE
uv4z6UxwEwv18ZfVKfRDRWvz3gC3gW6GGYnjoSiU6kQjq7qP+s5GBFEUCaxPbWqHOygUTh+WPbUB
f9SAfVEwq1mhy24i8B4I2SZMz/TpIZsKRF+abOqcwvdbO1+rl8uVBIMHwx1YdhI6x/sk33r/3iSV
V5wN1hJI084037Zm5SaPUSv69sIWO8jRC9B61gdxAU8DEEZHwPONjag8A8HvyUdVE/K7pff6BXfK
0onOdfMHHoC4TWLUczqYMiNwq1osAZnWahM1VWPmkWvnXoeEe97y7T0trXd6kjl3HqdZx18bGgrB
YOT6OeFt63dvYuuFw7SMJ98Qnlb5BfIKlGR9qyZkesrO9oVw1ypcTL4pAQg645eFru3CyGv4IAtX
2O4tZU3vaBq3jxRc9J/iTYfhVJMdkY1WPTgcXa/NvPe+KbYpLxNUpQjuqlqxI9rD9uSjmwXltZZz
loWqFsfFbsykeqOmVov9FSde63vObMG5aE2Pp5GggPbZkCvXjaujkhzHEjivZ+SPuim039Rj4+uS
jtri2+ps3zb0pPOgW4lGD9nlqucl4hyO1f0KFYdtfYuURq58JW3XipNwVdXuVarsDvesuqLxpY5Z
O2rdcrOTj9jIfbRQThO2U180B2xO8smTg21FIhNOeaqWWf7U5R4pcbxX03hK0LDdny1uqtwvKOki
pZuM9KSUVTL6BJ1tRte6Lh8KTXgNwa2xfaUqHVKeqYI74WN3HQkqrkiWJ6Cjypn006Kds2mhdp8r
sCwCuZBwGVhW2qPbUuKerARCun7PdG9A/TZ8cYNlNXsUYb3lidN2LurDmrOR0FjwrjJJf+W3ZWPI
0/jWTH6tqvV0mEcDo3qaGTDoTK1xr3qzQU2lGglLulG0xg9TqQpiY5d6JZi8xjQbotoW31GGZKdS
H2rhd4ZBrPIsNOW2Liu0foAeMFTQMltQGszU5aiJOa7fg/MBCA1T+5bT9pqHDF4qQTtZ1ctgixl4
qNOL4QLkymKcJrjK9nWHWN+nyWoaLGil9ZKucXKJHrt9kVlfdD5ygeLGrBzlZ2N4Cdkga21W4aBg
N/THyaP6o5mlSRh12nUsOF5+Z2CTu6xY5WlssV/nozCNfer3cTIoPgoW9aByGlkPcexI5bFqAPyc
qDEe1NNYtnjo6hq0lI8iRDEvNNYf9oQLB4pr9MxC3TwcTZHgGYxTSRjglItgyOvSiIp2VHVfb5ia
Pq6oBvvjRAU9Sr11+mY3MXsK0WUtRTQ6U1FpW/3T0GkIfCGEJ/mud+z0MVN7+5cdy6wOasG2h+JN
pv8yJ0feIALsXZ98cy3xTau3b0TsaKyAVQJLm3wNtB1GzR0MYpd9NEBnyecch1ar+gI/HRsi17Ce
UiVLz5fEdu/WNVnuFoqv94aWonhSasJ+fY5duPwrNW6zyB1RJwdJKtqzUc17YEZIGx/NpVh+W70c
23AUhnU/D+l87yEaxusIQaJGVhg7iGnVNr6CKa3JnYfVJb7trD6RLEvWuO2wEJEE0liRwCSDS6hX
7eQe4eFsrC8U9gptMOf19u1penHjyCX9USndGI7eal4QOThErVaO6Ql7edYUKQc3R4mn6pcKBs91
F6M3U4OCP/mhN1SMQ7RZ7oxup7IurEmI+9UiKPk0V82h3XdyqW5Kq3FOWGQyBPULzJwoiW1KALGe
bgk1jRn/jlO1um1LQmdakuInH81xge5AoqgKDJZPGQy4422EaEu3+jkWUBwK1aikO7OUGPJ0tShW
triT96qB1nKDOR6qIqwaweNbvGrULqATg0hvPTOxIUePJvrWaSUwZVmR4tSlKB/alL+1K/jkm4FQ
hvG7SBHE++bgdBU548myBv2YLVpAWdT6lS9N/gx7t8rCzVEiQltzh59sdD1wXINM6h2oJUo+ojV4
JuXiNoj8IZ0/NUpGOUCx1+pe7YCI+o1grx5ZgkJ0pNpx8thmUrugh7z+mN25+AZcxzhACEz7oNXl
cutVeGGDBu3wiT0XjvS1FiHzDvbVcgIsqor3hhjuRZN7yN77Sguygs0WSHxdiWq2XsbFzM25mZw8
y/fAAtxzvrfgLP1Mddhcp8M4sRfKRYUTiw5Hc0vaiLivQRvaPgfpdQhdWYw/cSCJ76RdL7cVk6oM
a29EJaXMOERCr6tHe8/yGrP1WzSEmWtedmf0YjB1ehSat/ZT2xOuMJvzrx7CVo45eJgvCNlqUa8N
g/huJCLZAPCJ/mtGKcWMng2MwyS0coONMb5TFhhPOH6X4pK2dPnqrLkqwcSt5lOjWyKNlEzL9SDR
mto6ZPk8Y+tqFwj1vVMA8Er0Dtlm0/UeiMa2I8RHKeeOMqI3kwtlAMY3A2WyEFOmqbqcYxadmFEi
topdXAOs4FOMBc3q8uQ3xSxHBHx7SfgpR2V+QkU5mSeOVOPXUhP6qWUsMTUv1qPvWzviMh2XJTvl
KciI9b1OyEkEkev1vNpDOVRXLp4MNDirmcpzw1XKuzjh7EtbxEVCiXHFvliJTEU8Gbt4+UW3mJvp
JvmJZE/FgdU25Jt6KaoOfwCIhNkHD3PgSqjpvq1XyvWkb9j7LuE8E3K8ka8oFRWE4oumlAGqEDlT
o/Cc7zV/crHIbrgdRKldlzG3xq/1ooKIZsfe0zCxSOzaYXQ0X8xNVfqtnSIYXZNJeUK1tHR8qul6
76ShVq8FCd73ME1y7t3kZCXbJc/j30R20LYJ1dwi8KwknwNkiSvkkZy9WlRJOYmdUln1werp0u56
YghcXm3cBJyRnH7b85lss0ETWOICOWYuI7uZYdmMU+r9MPW+HiKqLpt3w1OaK5KpcNH1nZtJvMZ9
e7myxiv+PG3BAriVl+9jj4MMVNrsNjvZ5O59P6Z9T9Cfnjy8FVD+Vy/3H1sf4r/bKn8YdIPn9vf/
+fa7//X7vWRu+zv/UszpaN+2tCmqqWS3gUah8PQvmy5eXCRqONfRZaDMUPlL/yWY22RxxJd7uoUk
Zgv0/m/BnGb+A66MjszOg1Xs0K/9dwRzb23k93VXkKIONXZ+ALVXSnxbv/OdfiCpbF1a5pBwoicv
rjAr/ivJi/Z3q23MgyhW40cLJFEPSjDtUZt2I1bdwjB2deJWz42WH9J4srsImbsdUkAbdL8q1fIK
vJf5bLqNfjZxnMHMmkkKSRzJ+OrpZMw9xZ6moJovZBYWS1M9bj7Dc1oOlJ3xyXSCOjG6dk95nLrG
bWB7LCfpZFo/+Rorz2a1GDRUNQpgKhUzy8bSU5ZiOXXosYYFhY5/Tu//sRlyxLy0+HuuS/UCozXN
X0jZRxXdZmHVL2rjFYWY/mCoOFmHspvlCeiXGFZuWfUsilW6T6y6o9RgTy/W4nnSZ7+rNZBHk/lO
yXJNJYFOF99Uu6gWvxdzz5Y+vWjKpi0jjphC9ce+T2IcZlMWUf5av6DP/fU6ACvT2KHLhI5zq1y/
e958TzFOyua1a9P0torj36lRECDYsp6WtmIR8tv86tvZhC+RGCeJSPHM4vwJxoVN8eIA14rHRPsZ
l7E4xBY8Sa9Sz0UudfxgaX9GGoh5bdRpfsrHKvuih3pcVecZACl3UV3w2gCVO+rOwY0tjcFLXlEY
Vec1IXrnb6r3ZRT6uVYYTfjuRf5bf/S4IUkteGNM0YPZnqrzBmF4d69WWWakMzm/J6N8UgrrgSQS
DZZ0Pu5HipRnsZRIIBr24LLF35DP1e7zH/Aml/zwcvIDKJXSFSSslA7c0cOq8oHe3tz8ztZSJbIz
t6hvTkPe/aL9o7/y1e7UIKZtZSujlUWdUBf2Mnra4te2lmepdZR5SHZxz8tZv7JqRyW5fC27HyLG
Q7IWtLJCU6UJRryJkp2RCGjXUQN28xss1EjYamHtEmNM4Zf2xi0xrMq0r6iIPdaIBW+V2E2oxpVu
+4Wk6a2z+OGyoR0hWrBwfVGwsdSjyzYN2STIT14MOnGdzw5gOXCQlk9oOuTmdM9A4RuZ+pqqM6Vj
Ey75thbEw2XJmf0uxcaN8R6nquYXslkuJzJWOHOS6fVoK+p4mdrmuu5my72x3cH6xsFUXvJHPQ51
jhIsQ81p3ab9hWY12f3sujfUnp1/s0GE2FlnBju8hDoskbfW/LupxcvRUJq0fradY/oWVsCoLBSQ
BYlW+5g5v+prG3+8OozHfzQWMGQrCFc+vvZdrtJpWRCQjt78RNXDipYiK0Kq3lV+OhG3/mwUnrMX
ynqWjjGuviIebnVRU63WBesRqBWxoXuUKsR5Ye+RIRVJ2JumclJiIz1VVJeNBsCWkY5D4WXBuujD
DZZ7cS+qiW5el0mMT3CQrhZQYHhS185Xm41QJbDjYxw1QOZhyz14Rja98vprV5QoyKCijvQVrPC4
vcrNd2EVodjjCGP/AUuuzMyc0W69SC8WYZH0aojt1PHnvE/POGSx02Rx/vxV5iP/obP6NiSoJ0BD
WC7+6C6lWeaMVju/qGXvnnoFmDy9dDBTFfGXwL7tUX58e9hgokNk4QJrBkjj46PmW10pej+8LKAK
7B4End+OQ/ldq+MgR6hTBHYiMXGCreaBoNb+kfV5cbGYUIC/WEDf8F8ff8rbjEPwvwkj0YV+/CkF
fA431b2fjTmr34uFcy6aU7O/1vMeG9wsWhq76bw4DzntHoMyd6I8pfUgMUnbBZxh2V1BkrPVYFE8
TkmJ9UypYekjT2QsPWPavtRaTdsqWeuujti2EA+VTJ3JWBVl3M8f4Ruv5OPV4CrgffXojCPKe/u0
vntn1WylvaDYzyUmwcSHM2L/UoeeozQv+ZVYxhHyhVuzvykJno5a3pvfc+96/pCZpgvPSqco2WtU
qduskJdrM4+RlqUZLlOu4llmyfK62LRVfR1QIXuIVb8zOUMRTrSYTyvapm8dVsIrVmGhc5rcF3GX
3QC8x+blLK6AKwBCI/PVEbcrVaymRg86Ld+LcupJ5VvKB7UdrTNCwdYzzlXTuVY69AU0Ab+NTk5O
vyDRzPxGq8px9Sc3U06zpFG+imvX/5yfm4oPRSN3AXTjsUTYEDgshkR/7vVU/W5OvV0TSWyCkVbT
irPoUC+9E2reXJ3ZjQ1gO52VoODQfUDEluRho+o5Zzj8BER9qZQVW3GXcOhM4C/H9euICC1U+6qo
QIknoAWVcWhu3mbC/551/mN7Q//ns06ULO34/piz/eP/POYY9j+2fRl9en1LvUDH9V+nHN38BxIi
qromdXh8Extm8V+nHEPDFoTph/gRFWMgevH/PuXo2j84MJMbivYVdJTBSP/5fz/s1oej//1e6fZx
wSf6in8H6zyk0E2oSGTDx3XIVRYSr2h1BRK9lDsbuMXLAxYykglbnwAonNv3727MX/aO5odF+F8j
gkLbFmKm+zFbucXODW/FSYLCcWGHNCe4br6QLBwxwP5rDJsl3iXHnlPcx6siD2UUMRXVAEn7KZ3+
Ug/t1/iQ7TP/avZ/c6X+ZL/0/qENvC+2L0e607ex+YQ6mzgMOxgP6OPYS6m1JZrWhFbnSzpcYZnl
zNOetXbrJwkZIeplhX6iWl4/v61/jgv0mFnGnpDBHc4CH8fNpmlJEX8n+CyNLUzxROm1yyZxz2wj
sowkmvP2RqcH7No/Ph95myL/f/Hngt8I2ZzhTWxNqO2PBh5dpUkWnMVBYzak54m+JtGkjUqqxI1h
yNDRYuuLB/zHrGVIHHbIbXiptjToo2sVllslE0MO7fJzmGdxQO830i1QroXqPNDF926HCpLB51f6
l2EpOyBQZQcObfFt/X7/mZtFh1U5xzW8JjkyEE3HJT4NUTwXpwBdKNodTOkoL5+P+scLAzQXVSwH
a05af8L8Os1VumJBTFQq5mAEkzaWj8T8VPPu83E+boTfniMTiHKLbWibQ+1oKbATpFJDR0s3BrXb
NRqOWRIu1fpMLl+BqT/u+bah4ASiQ1YB6tusiUdTxk4E7PCOr37tEKC9Xs400mgBf349f963bRCM
Hxiz1G0Z+DhJ2rUkvxTEUwB/bJeNThwMEp3U54P89Uo28xC+jy1H5WiQaq7yHls2fJe0iXeKmFt/
XttnI1fT8N8fid0QXxLI9IRPHI2U5F6O9AZYcpmqBDhRd9jCVd2vAN5/u2uovDYSPwIzBK4f7xoo
LZjabZNTOk+hFvV3Xdl+cc+O1KX/fPxUfXl3ccmw4z+6FEUiN1BnnowYQHIWsaFTde6aPVL9uxUt
BBglDx28NonQULxi33tLH+j1pN7qPTCOYB6tMZrjpfnih/3lYRJ4yYTZcr8opBwtK4j3AHglwNZW
i1ZcgsBIgd9Cl/TzJ/nn5wmkFx9wvrv4GSFcHY0zqq0GLWQsAmOWP3sa+rtkzO9Vr7RCCgsKna7m
t+c0VBqrhOJ6s8VFYTEfDhnpwOdU9LM9aGHrtDNxbzmT8TpOnBYl+Cta9pP66/Ofuz2Nj+s78UAE
oHlMcspix/I/EBZm6Zmkcq7LXTn/cuJL2gc3i/Hw+TBvH8Y/xuHkz5kf4Q/v08eZp3krOqvZKAJL
2IepJScTwc186cJAUYK6HwQJcAMJV7TOZ2n7BpEfU6FPUU8J8WRRisaO1LL7YlH8c8lnz4bwfNuN
Ae8/XvIBVukquDM+bigDXUgs17MnnotxP1mnIFgUuu/aV7lWf5mGZBBAjkYgy+f0j9VRqWqWe60I
OtOJGgnUIc3qA2aHL4qGf3nV+aawmpBqQiHteEWBRz5sCo+CM0TtbESZWO6qxo1vP3+wx8PgV+Ab
vfkridvltH+0ouSagmqkYv60S6JceakRo+3Thy8u5vjrdTzK9ivefZvXoiG+uE65mKbTEVwmTlA2
qw29zugiatDTFxPj+CEdj7f9/+/GS+H5JQL/OIEOF6Z2tnbftK9u3F+HQPJN92GjYR9HBduNOvWj
xxBeeW7Xq080qt+YX2WdHBnIHJ0rIW4G6Knmmfrmxv14JXpRTAVJ8bx3ViLPB0NBgxu383fhpOIS
oubwPEA13GWUpeZqvh40Fse1mdbhi2XxeJ15+x0YJ2kIoRL+43LnciE8EZIH3d70RNRW77vxxPIH
923UVRHlXvPFnHmb4e+XnH8OabBJx5ar487/eOmuJQ1LrQVxXGRpnZhtFd9AyiEy0TZKH2h9fkfl
xAqXIjbDzqD9byj6bi7S60JL2kDNL6mu7A3nRsPyeT928Rcc/r9MAKx9lIdYXqlZqUdzzFrpaKKL
4OfFcnhBG1vsms12pAMA/ary99VY2/v1bj4jbWksPWf1RVAeLCqqU3KXYZF9cUnbIv7HHX93SUd3
XLXBVsmVnbsE2XgOS+hQZHEgbfNq8bLbRU91FCvTs4NAOfy3lyFzazVvaaacUo6f9ZoVo6UAk6Ul
hvB27u3irNehkn0+yp9vE18v2kcah6HtMp2j+8g3mCpTprOtqZBiZlW1Xzj2gXZTA6u1d32ePDQy
2cPbPIgJ7ZuXfrEw/XEQZOvOO01vhD4oIYLu0UqYKFU/r67ZB3OS/HJG87I0yju1UTN/qtIrrR/v
1UkPh8zw9T4+/fzy/5hFR2MfzdixwU5fDKIPeuNFipJ6XebTJ/hipTiy57FkHQ1zdJPxazadpIwQ
ID2KNhuno2TPIyUW3wb9bldJVNDx7MrplJwKkzp6nYba8FVG7B8L1vYrtgRxiwONAS3+4ytTYGBV
M3DnwViApEvFAaBspGjI58o4ipvq314gGW9bB/CysHABqf44nusgHjJmwkZTu/BZMk5I9wlt5pRt
7WbUmZ8/yr/e5E2oYjGdae96Rx7IVBFiGGjFcJNBdbbZAenFzYBmvDa7Gy33Llq7b+FyOucwtHS/
hVqHyPurNfp4A7Y9aoKr6OsT1AD/4ujrVGSOnORIFuaaYgS8HwedNWpVBudKKTqz/1Ybk2zvShNx
JoRH0Vpf7F6OZ7RDhhFNIZ4uJh92S0fjj6lYSErlLtTVFWQ4b4CgmFpf3Ottvr5fFbdBeKS0U1kx
tpLGxycLsbDmyLEdcrLTqshCS6WQbyB+/ioZ6W8DIY6guUOfm03m0drQlrpZ6dsnxJy7KFFiyGFF
f1lMdXeb/ZtWLwfpDwdiW+PpaRqHxuMNfT4rNG7LkcGEuqMGFjjGbmj6oDKML+7fH6vuNhRvBD54
biHL3tENVJ18SSiO9YF48q5q6Lf9Q1yhyUDC25+hpt651qmt/XtB5G/LEOurw8eEUh8v3NHOFpeN
so6YKdhAy3PewMQXdvrj89fwL4uMw+YE+gzFLkrFR/OvyfGy6DNX1s7ld8uacB+n1+7o3dpq8zTG
S/D5cNsEeD8Tt7rP++H0jzNRFti90yTfxBfZ5K8Qz2cx3X0+xvEkPB7j6LbNpLZTiKKrzK7L8m3Z
Y89wIoFYePtefHFBx4MxM9CnMA3ZSFNzPp6EGXFriQpqOyix76B77NTHOdaJPsbSA+kqV774Ah7f
wG08PMobVMakMGkczcTUkHpfLrzKHmRh1MPq4E+mFn1+B/8+CDgk8pWZ8urRURntLV5s1OoBChp8
XF1hhUZqftWZ/cut8yB+q1s1hM7scW9g4hkN0uDW1e5VJW5r+ctMcSB9+/xa3ha391OOO8Ywngk+
DTkjGKKPUw41bFXAkO8CaOu7KS++DZl8LsGySrs8GHl+zZZxh8Cl8UssI6BbISza57ozBZ50H/QN
VqgM5hJ4jXftyOGL+YPLfXvF3v9AQCZ83mEjMXGp6B//wNhS3LSswOD2NqqSGfOiFgIkU/rXabUX
kmVKxVXCwVaKOPLGuLmDS7/5D+wJsnu7ohmg8TnkuDZwDbXoPuMpfUwT1yov0T3VzqHFsJODzV6s
9U5fnfkSvbPytNSqc2as6lr8GIYuTkObCJcroBZU2bM2blJ/yXMidbXBnfZF3/XXrrNUIPncTL+K
VdEXDwR6Jhpbkmk9l7N3iwHRjQZHcR4gMlY3Uk+le57pg3T3tsCyATYSefaeJmRz02NECjRtsHHp
rGL+pkoCfokCc5crU62q0xnXTKTCQnzN2LU/JeQFXegoZC5zUOe+Uozt3iyKV8saVvN0KLDx+K3Q
tAU1/Jp0SNlsYJg9GrVoKZMEVAmy/yyoKRZ0J6BxqPL0XkFD2QVHjnzjUNPKkpEAhUVnBZPWk9p6
+ugPcX0e63ZCMreLhPkg4LJcF2NOkv2YnuFAiA+dVohdWZgDNbTeflRxWPZ7C8HyuarV5g3tVCNc
8vXOLprxEiTbeIpfd9DDAmo86Ga08Hkdn2qD5wSxTl6PlHU6gmqNG/lzsMqlQoPayJ2YTGADRuZc
9WLUr8e4aCfiYSvmNI80hL20TncJ6qQHa5wHjKgEClvh7FpedSrcej3TCowGRYdxyiyqiN71BI2u
72bfGNT0WlYLIPB8DNYaUrerdicEJzlELZfDa6+ORrQIdDl0jwOnXUkYWLrram6BxKIsxkwxv7p2
RfkgLUBOq2mt4GaoTlprOeiqxNNRmvavtoKtTEIn9N98LUPSDe3IWZ12CHQzMS67Si+ukUCpNzyv
8QqLkorivlt/WqCcfJWHBvE5gePkmzUd84LjuuHVr4ZAI6fmLg4litaNMgZJnla+bEw9gP5nPhbD
+tMxMvs7rPD6XBtkG4G/5gdmBST4xm5Ps8ZZMf4kMPdb/bU1zN4KCom/kL1S1CYQ6rFuKWXxkM9J
iSW3OXWFstAOMm/j9Le3DG4NYnRRnmaruVoanjFfNs3vFuN+NfomkHg8Dk5bCfyXirKvnEUe+u00
oaC9Pmv5R624nfSrzBsWSh8NcSFT2kT1rGq7XBNXNtvoYLAXbS8hmfib3ZLtFcq0+9LoxODz2iUB
omdq6mKzAs3Zj3rgZDRY1YSLoXsxVBKGuqxsLzxNWw+cy4orRBTGLzlP6hoYiJ8Pcf+DwJQzqv6a
DLyxTrwnErZ9GVdXqBIeKuupjSM5afKhYXrUN7qbzk3kyqne1WU27dPBw1oChKy4kwrdYF/VOv1u
Ul/NVS9DqLuEsXqhW6bfV11/ThSm2cyOyifoTw159CN4dHA6A8S9hyE2s1DrcjuiAZcWh5G1rRPY
cyal202Krb9g5bB3WTd4p/g9NSdKcOIQaY9024wI4/MJMCj9xLN+OyI7G0rrUKfJTi5ttI4DL1Bh
RgBa5yoSpTViFdJXERgauGZ3bL4lomxDwvAwpS74QmXek5RDoruH4C5a5XpipumewMiIrNPTFBk7
1M4fFvEDKFXDkR1GuWY7YdaByKfH2SlCNc8YDhArlphfU5UMDRUQhFx2NJptZM/Tvp32uTH76N58
ScAHLOCQL4EvmkaOe9HaxmMntTms6+GJdSz07FIVB3VJDlTSiMNS11fbHQMzw52NAwbD6iwuc5tl
IbEtwtrXYm53yJ61n5qKGEzYaFmYFwezN9cLtTDsDigwO4vNjeTtBKzsF7SOL1Dub1a1LPdubuOP
G0Gok5s5xpFQcq2P7Nq9MxKe9GCZKYLidbMzgTXfIcztbmekVjxvA2MhgfPqtb4xs4HZFj+xB8aw
ouNf7qDlPiYw+5uKtxZqcXphEqY7psq32jKfchh5rZuTSOC617ZRz5GDwx8LTXdtFaK77RTH8D1v
ZnmtFZkFSTd3zKdk8rRTq9P66tCT7XlTEYjraxBVUj/1OhMpLd8HFJyPY90QQeICpI7ghMr5AGe6
PvFEchLPvN7xqkyvZtVOapQv2ZLe12O9XAMIn08UpVLOE7uM7ZN1qJyzETCZEi4udtRsqMyL0tRx
sOXJOdweSExbXuJAMy3NZ1+ObuWvmvYyTPOjKma7PdCtNKNJyPjFc5YZR+mM/Xi1rOuS0C7KgZiQ
ZNFe4g9cTjgzh8o8hxQjQrdYDhzDcEq30Yj7TwexGoglDTDbzvsMAdDoe31s0cKY0HHbbD4e87JG
XK6W5KDcDolh/O61jj1yKwGyOk6Eue3CgAZJ/fVkiGEcAw9AGRR3l5m4zAbaEq1nB8T7NKclufBD
ICnqIomyu1vCUqYDBn7A+SoGed4bN39CmbyUB/xni4YlDkFcWs05glBvxtIseEVxmen9aW+d5onR
f/PmwjqgCDf8iVAe8rdxa3pnc2KtQUf5E2tvrubBOKiFXy+Uien12Dhr1n0qk/XeFVPDBbbd+LD2
uMxg5DFaMLhoa70EVnmcTA4kFe0lUY36hYBo/MmN1j6xUj3TSMOVXI3mEHqzt9wkOnEpq111l6Ui
chJRIc5nwRAvBvSjsiKJJNmyLxKvkGUIQ1NHxOg2aBi1uKAmpTQXs7Oo5H8a+YNS9I30K+Re+9Kb
nKChSlkg+7f6bK93Dmk32EmSy3zt3B9d38qT2bNWj0+KNSehPrgotKRGoEYoMg/UPFa4Rw94dJ7b
T4NDyAIOThxcupjPR105tdrubna15kfmWONJaa7drrUVzeHuSRnh95WXlV0t12kNXiBTvUcjH7uL
1lH2c93INJzJjjgB6KhjhV2SK21uGlIJWKkVQ8kRrQHiwEO5EmhXVw+Dhf027GSLkrPz8ouxIqQl
T5LkKcHIPkVx5rKGVt2+HZGmQ1dYv5vLclnPGAL3xKvsU7cNFCPB7+pywr0epTueg/zJX/AZ1ISA
sQenHj0T0RWfOKI506yxu23SJAsXKoGEuJvFvprS9Lx25emYAt2ij5FE61p9xz91KuuyT6OuAPzt
3tdtPVx5sfOI5hrRWm3sVquFQDDPFmoaOh+KWYjqCYu06p2VgyhOWr4PeJ7W+JJoA2dvruIKENQd
eFFSHJaJ/aEocA60tV3dGhp7XPJpW+k37IHxqJXmbd7pQAQQPx8AaPVnrp4OT+Uy3yaldmPE86Oy
GCfSKcdkX2KijssxsoyaM1dbJ/ZzIVdDRHFvgJ4oVC2/NjI+NmN8iqlLXGcjEWJ+bimx5xdu3f+U
ad09jrHb37ZsfK+6oeaMM6zt/bS2Z4QcVX3YyPY2yzwR6iMpV8XohA1ggtc1Vckp6+enFgRASU4g
naCuNL+lVj5TLNKfnSn7XcEAOodGlrSRl1nxoXcmcjB0eaIRxX3S1DpFmCL7Zhjki/TFVIUSxpmP
3p3cMlmegbuwrpIy108sq5iILWE7DjnyMlHV8xGei7dqfNg4d94BhupCkr1mckBbgJpN9myDc7FF
67ziwaUSObbJVTW5BzsrcIvbO6obgY1QxpwaYppy9gNlZzTnUjPqvWg8sbPddNhjrgSn5Lp96Cnk
YPmSZQA3H4Ytuwqa1L5ekGOKQu8uYMCXtKOLLvetmTwwzKp4v9uSD7eOrkScGVgaiVLpY9yT9v/j
7sx241ayNvsufc8CGcHgAHTfMAelZsmWLNs3hCXbnOeZT9+LPoX+nXT+zlb1XQOFQg0+jiQZ0977
2+ujQ8dof45xQTVJn2oa5opRx6FMtlOwsQlK3uD++7QrD2JjVuHwtaaVeaui4NUSsD06Pwi4ODcf
sA34mldTuOt1zI1uqrrG6mHSp5YFEMJu6AxwdSWXrLBtx3u3zoOtg7K52OMVM3pWp/fJNkqgCegI
zNn68aenC9faVyalbGymqo091jVefDNqTSFD7RI0rrvr4yo2OTbtsN3Fkl01c2uy3lVU7GjS09Gb
tDFy2eY1XwxOWz96SVBve/HAjQryJ5t4QgPyPq07vATsAGk706AHBTF+yk2XDvlCu6Oh+mchuvox
tto83UsgifdA3kxxaNlGAWp0IDc2RkuOd2sNVRFsWTj5t3lw3eqKsNkPrvtZlPnNmIuJJvi8kuCd
EhW5H1yI/grpjYOJSWdgNbOJ/DZLDu7Q1XQB2lVeYf7DmdneYs5jU2r3R7fdumXCb5sMN7E+1KSG
5Z5ybm/gD6i7lyz7Kbwe7bzOHsCtot8GQNIMBxKpjvKgqmrb0MYmoEsnOb1EQHDMTaBQcXex5jYe
xeFF+u3YHtaxbuYFkKP8F1FkfXSh045ZXRgYctee7OzyGz2QdeDFSYJBmqn09HlqYBvshnGanike
JvICTo77IxBJ32570y7p+ZHhg92k7UcXe4MvnVB+jofvFI435QKe4U8a2tchcAKM18La+YS6F3TF
VKSjfI2i0n0g7CjYlctYynsuJPbwKewEMm6IK8LzI21yPvVakNMeXvYQgIJytKMbHMis4K6Qk662
bE/QZpbuMo6k9qYsQgPwyfBhyIuZPnW6MTdm/aNuE8wHVd42eBgRaHkIa2p5lSV55b7ghtd119S6
0nyjYehwkSTKvYi4j7WHcY7w89OIo0SpgmTH4e3Dh0rcuwnPklsEPrTYACnSjBYro0o0mOvkLbwK
t0/ehjqon+lqD28gltLbS9mXbbAzMT0AGzc+R/TED/0F7nGa+zGKatCYBYF4zK4yA7OBjoBdAwcf
PtF3GCbBzPgRBdXHOt5L/4pcjrghNA+uOE37xXIbfgY060eVEBaPgZ6O9P1IOzuE8xb2SBANBGxa
Y2z9UNQcwZ2+bUTk3PgTmvY9TKZd72DJvuVF36URxueR2pX6dC3rF9P+OtGBOtcGADoJKC+Iapk+
1rWw/AN8m6HbzDPz7q4NVfFY5mprzw8MWHwehFHuhz7+msRc94PZINS6nf0XYGhAjkjOX09N52/D
WJHijetqH8bmKwkPbTP0kxmR1M5vyia6CSu9vW2J6oAXwR7aN9YAUNjw62ijjS2sgEi/6MdZ/9FQ
kuy8SM2+TeOtUz+lxAIqYeFNVLv7+poEnfxAb2X1aRDVc3lNRrC+wQ0q5bQs+dtxcY+Jt7XWvBES
Tra+KfJmG2T6LhHGnUWDdM52jgnZvvSH0NineuLfR5Y1eSLq6KWqCXM6Lnuh9iosiExQsTw8Azc6
m2w+Az7JYZBi+NfS6A9Wz2J3h0sRgRsE+r2cPZ4tU8Oj8zK7VC4Iil2E2ZNGzT6CGJQEUUWa0gof
Jz2T2h6LubC9zZR2hfz9qwso6c0O0mRbCI0O4WAA5rdhQhLc2Ln1LU8wYjvkWCJ6NcW+/MZJorbe
a2Ma7gRrbtvTWo8SMp2aO3rUfRI60kdNGOr8YC5u6a6jVwnQNvyvLgghcuXllxEvSnz4Bq5wJuY7
uyJgxt9pkzF5VRc+VShYy91gmz8aU16Qzn1pK6KwQ5a1oU3KCoNVGy3EnZHn0ss5m3cJ6+SJO2nw
oXWxI0ktE0hV6KtLYZCCmgdd3jtTg/laqgUVJIsq68cn01rw0yYGr5Hh+MO2sZudHrRPowWU+7Uz
dJy1E8cmAxIpwI6xQWM4GDCAjg37Xb4P7dzXLjul3SZJY+yLsL4aiv6ux4aOzJt71Wlledfp5i4v
dGM7dU6TbFU792Ww7bAnohWlGCRVGOgByQ2J4BkCRaAxpeZc3ZYVIJaQa8M3wx/oCJ+4aV/ZeSbI
JyTIeUkm0OAQ9ul4jz8qu6ITzcRhdvEzTcM0fszJrn90gWH1G6NZQBh6qr3goBTeYEet5/dJDjIA
YzJwcmD/auF7tegqWkKgcs5XvWr0G4l+09n5ftEAZ6lDZlkazNuk54K7T8heFJ47J/lTmLjD5Uz7
3EsRgvu5aUJRaJj+pJXYBZZIBgyv+gDnMjHZ0xXe0k9cnyZt52oDLfi0VJk/dRpvhl2TEB/2moi3
HQnTSzcX7ZtPf9FTw6H/HZ+aRLvoHS17nEmAczHtfWOblAm2aaLBa4qtJkORP6OHC4P0wlVT8Ibv
m37tGnFw8OeerLmftMXiBIia75LKiLGboHwqZx839ljlAEKwoFUfytYOfXpsh9nlvMOMpiQa/TJE
wJTzN80cm5IIqrHZ4z29C1AyGvvQn/krEIUk9NlczPjvjRdhWZIYUHkUPnCHMp9Jij/IZs4PCUW+
a8jY6n7MCIyMTmqQ15MhvgraNH2Ke2YWeQnstTeZ3jsm8VkWq52oJtLwhzHVy8FPvKQWc6V9GwYU
gJpu+inAoXFQaeKxA5yDJJ8od/xSZVrAXdF+rpm/dCXOYVhQVGnaehuR/prYwy33yR/PlJTXJW3m
OUxox6J0oy9w1eWH/Ca1EWPVumZP/YuyQgsBQZSbzIhfktB6IWgd4GESGKgev/a/V1pOVI2oS9GM
QllKlzSSHo8b0m0SaCmlqR7nywu9DpK7bCrKMwqYdcFyeTqFmpDCr634t5VsIGi1NgxTXmNoWhuZ
w+DIRLWfbWefZ1Z/2fZ6fqb6e+LDUc9GmLq0b6I1XJVIwzZrqo6VTYxoZIcSCuy2n8ocfwUdR12E
Roe/v8e1hmmpAtGaCnwecwWaEFZPaAy2LERJxOE08YUbTBscmu7i2uW+OB2Gqd3DfX9tk/Tz34f9
8zFN5NILVh9qKrKMVdEvYoVWiV1TPy+zC74uaKhwoxrrg986Z+qLJ4cyaTNeOvpdeg+OZ8qYV4no
l2giI3UD5YumfM+ouQqfmSt/rgR0FUhDmYwAh/l6x+PkpKTdpkSOILHBopSybfEnzg0sv2pc5Fqo
VtVZueNSXf69mkd7q06r7yLagWZNrfZ4TGewZK3ZrL4OloE3jcZFGxrJck2hnKU/N0bypSmaQ0Du
sdK5UyZE1rL9EANzPzNv/3h600KtsHSE0QGBZcLqLfeaAdZmKe2riKeVj8Wgb0jne7LmKpUe8nNd
M3/M22U8RSGXPhKIG3I1bxW5aL0uFljhLn1or2cPJuZmemkv/j5P/9gAGGYpgC8C96UddLUcc4tL
vsXZDt9Ryz36PGw8M6cPpdKeOCiijSP67f/biCvRgptLJxMk2jdWCmdosZDFUg5TSVdr93F2Vmyy
vKffZhD6QRORBEsRtc5Sgl/NILRKFewqhCy0il4ZFqbrTbYtuUcSwhTBQczuPii1fYjx7a/nfFd3
5VOR8a//ufwzb0BX6ygI21/9fv/13y5+FHffsh/N+g8d/TM0Cf573AXccvRfdr/8zR67H/X04UfT
pf/8/cGPYvmT/7f/579d0p6m8sf/+h9vRUd4x98WREX+e5ukw+T577sqL769/vnH/+mqhPWy6NIg
IJM7srEbYQv7hx3j/At0gABgjuCIE+gXIObfXZXiXyCTcVlDHEmTB+fF/2mq1OS/8H78pRxCf2Ux
d9/HjlnNEC4Q6CakS+HPRva+FoE0Zk/rP6yW0neLj1xXnNu+ENUZKe2ii/ivaehgQLz0B2ANp7uo
WdlBjjeytrQnnySs5xgl+d8KG42RHAyiJ78+cxwcXxz+PRIrGXg27wgR7fFIThTSiIGWQYBk3IrY
bHEfmM61xJ94HGBAfC6oO2Bk1nLDQDlIGKjjKhxOD9Cbgvtmqts9GdkiPrPxsh2t3x0AckTAjqKh
ygVBtDp4fIk0LFDJTvpIPyCVULyglJ2RrqxGqoh4N8bwhYO5sXYp5Z/umr48iIZcveWSELSyfIMo
ohVLooUEtRO0VcpVo8ZpHYRBMX90u0iXO6oRFJVjcq/iLgib5D4ZpKgvWtCRb5XhAyRH0UXLmFbY
lAyUTyAXDGNu3GloLoOdCCrrZ4T1DIA1WsD7vSx69TOaIw0vLBnQkT5lFQMbkWZ8N7UxCnYcNwVp
2YG6zyYpU9e58mOblEInZD3cEbBaz13b83dLdCXARI2MinRdt/Yb8Ao73fTCp+Y3Jm7qgoa1py9j
o/efw2bp/3HjpUZXp32M+UO+RPCtLbOrPlQV/pm23vwAS575u1Qfp9cejfrLOGTZzyyN1G1VgDOi
QhF2HzDgnYmuAhFAYyvMEMuPJlKfHZit4FnyQnttiKeffTNLnn0SUqSNTJ8qpuiMgKSYm8XdZwfh
i9AxJ8nazxk17vvZIXtHZigpv5q2yGkUQ5HiiXaIb2jrAjo2mHDvPIDf7eeaFfmaN1H0yqrpvoVA
aGMvngtLbnwudj1nh2i+2cSUJJkNvoyukV/w0iDLyOjKKSEaa6vhywIwUReZM03NZral8yWA7ngn
APGQAwqwuu1JlfAjqj55GQU2tsBCx/u5HMICAUGbfMy7mqRvDmntk9GPmgbbCBBJ5LotGrV0+IR/
sg8f2JqiNyWT5iOVMpHuxUSKDbtviv/jSKEZr+ZgvHHc0Qq2BhtPA1R81H9QSI7fcMrgPFxaQKj6
4WX+iMlq1W07E/2BVyuHEoqfx8YVyWTyDEAitJtUpMD3kigvjQ2JWL/YDnDZHlvd7Wiknuulfaee
hO0ZRQDY1KGSMz+O8xA85JnRf00GO3wN6jGwPzgcXp87oMJYwrYhBVB4bCReJg1BL0kQfUCCgS39
vOurxEI72dZ+TZXOKN+aCmNfb4iwzSJaLaB+24N8Q5+Tg1TGqX0GNw88nvkHVN3TMR2Egqz3ple0
VoNObJyzD1wKQipVZiigeCuz8CATZ7kXU5X92seR2XsprbXSG6XCpb30U1ZZyojpjvxZ+d0IG12h
v1H4NuWdNphoB7viGXL4/Jyw47vbWrfC7x1sStcLm9D+ksnKehToRswNnC5QgPyYZCZX59aPOih0
cT35Kmy8NkHps0tHnfmvl5ZrbstZjgOK7kx9adCFvDmNlT0A5YmLLfEZ88ZtAm3cRDGQWkgwMhNI
QvywRosy9p/nbCBZPLD+3kYm0AeQxp8L1+drJW033DWUf344PYlbD1OqZNj4YU5zhZv4zi4Jirzb
OqUOSTsp4k7bViCDPtVsmRRBNDAoqsMUe8uGU2eXruXn3yJqjprXWBLqI5oasq5B0QTFRvoyh8wR
lnHmoXirsYpP5XRbZFXLY5oaKRI6E54pUfIHDB0k1LKnjTR74pfzczaYKiNSAcjphdWgD4sWY2eq
y2Gzi9IpfSQvlaY7AdP+Q8ADJPseg2GYjhZdOTUOKDAvgsomA2oOPoKEIh731EoU4cTkJM5FTyF0
RPAhJHBjrIyvCXyGL0ZOfWZjZBG/Ce4SfPKybAWbGYDaB+UbGhUTvcA3OsKhamumI+xyqsLZFTkM
vYAqYtTlNopIcI0VeopNKtmfbd/f0nR2STaslrvesAG6NMOoL971lXqoe7CGiBfq6M1ktoK4Fp0L
Czx0UhwQkk6C/QyGDiJl54Zf0jKIpqsRfPmPyJgU4hkV9w9mCv14G1BLFxtHb8ePnWWij0SlXE07
MlqWeUhylBeeHAuIQ5GcCBWhKjdvfo/4cBPqWMFSli7ZfButNQ5uHgjXi4YcTn5p1+YLdvdIqRob
5mkYafqPzl9A5pOB9g8YrnWQzhRaHvcfClDm3MqDBr8OSF7uuJvKsMKbvkYl30nfvJ46lT7pSeq+
apWqvxrOmCIR05qg2Q51G9yqzGnuWqmX8gI/+qLfFU4EMUmFoIG2WZ1Gz6Bg9dehiMYPpjHU2YYQ
T0suiqaNHrLcjwpkK6J+K5PBeIG1i1FCO+BysPH7xQGlilFCbjrLrl4xwU53aedQuO6EX7zmQzo8
FjVVRjOrjQeOBfuuKWt9IHsu9kKz7beBv38iExb2Aj1q29WHxBmc+2mwlnke1BwyVYzDIesvb54A
0oZA4dQ47Wsh7e8JpuXWBiCEZWyBWM4cuzb7l2caZX2lRSQ0NoFlQ/OcBp3TpxatM25aI6wvWybf
a8XbwLoc4Xrq9RKBhA3Hk/pfAEk4d5fcmpFTBQwBepGDo8zm9ShoPga9bX+LqqpBsDj3w21pWrVP
7Vy0akeON7vk7G0uMhINOeYL8fzC3DS+FWhvEAKOBgdI3E0J9WcD6OgOFUEKpBC22xcqrpQPoZqy
A0RQqCcvd83x3jZbM7spUK9ypogpNjdl5VZfFJMv2dtzkT5OJCJhkklyxRwUzCNWX7BByRN9Fe2y
PkBEd9bW0IOaYBEp0QttN9FXK25Imc+90g5mGah9JDMfeU0tB3MzRg7KJd3tOR0GxCHPwdDAsNZz
uzO9lDIUDOZ67Mq9PWHwgQQPG0z+oAiBvM8BzrG1pFCd4cxWsBORD+Sdti2n8q5HF0UmOBj0/jFH
y5E8GpWZ9teNUVWJvMT/xHwUdkXhRhcLiRUbxQa0rwpSani+ql574NapNmsGtmA1+f5xTvuCpHIY
jZtBF05ynfdysC7rkH2LiVMYctcOUf8QB0IUFyTRpXY9YnCBBgWcRLvBRmmGAGzb9VMZce/0QGNL
FK/wshFk0PW6czKnJvMlxmQ3ZlbTeJOKAfVS8uXLm0YyvqLAghdL/Va/wqCQwvlAYifamEkXynsZ
s+I4SDTxKBr8SfdFHyOeaUaSkw/YqXAnaih8AyKahXMDEd/uISpYsbWNA3gkd6FdkryZxoaLXTca
VnqXVdb4rcYPV3iKczHFfUPC1EMJ2X+vhelzgwxbzA/MVrYCLHAWGxzyy2/u6OSAIA7/NtwEcFyu
zLFovndUSPHAsIock69AM7IN2BoOnKCpgeOS6euRqTSW1QAHYA/Wi0m/HNIUP7QM+YbjaRD0q8d5
HJvmFuh27O7cxpfuHm/d/pD2C5TGC7WSCn3agwjwDFpUX+2BFDi2NzVyRD91RTNzZ2pieR+1qdh3
ribmy2zqExYGLVlbFL1tjuaVxhecOzq9zfaR70cGW47ozQOOIvDjtg1e0/DnJRKCLaqCzvpmhFz/
PR8XY59zWQ9y67UpbTnS940yv9/0QeKat5VjAosz/LT8bPgxsm6y67H+ycddo/wWRVgdPCyFHvuh
FGbIMVUGnMHc66zkx/uzEP9/+r8vqar/Phuxq6n6Hfu/L//AP/kIU/4LdAqWZAI0DcDYpc/kn3wE
/Kcl12AtiVty/nJhOv47H2E4/yKAtxxdFyQmyEfwD/3b/B1feFqgaTvjzAboSdvPCur0N8jTcfxO
Ax0VnoWpgNcPSSs66Y7j90hpS/sCgCdwIWI/BAhbk1E7l/dbJY2XHObyr4XdQFGDdurjUQhvC+It
BVyJuthnnDTGg50X/VWI/AuaPRvVmbTfccaA5/iVNAVgQIM0vTBqeezf6ijjbFeZPSeKy1dDKDva
5SXqufaKIDc+M9Qfb3AZasmxwEkgklv31E7YGuH6V3CjAXX7FRBbuQm0Mnz6bT49/JO7+R3GtW65
XJ6I3D78JjBw2M2tmx0NC8NWY6QpCuRk+ZDbPjdFMWj1R6Fp1SZMi+IH2pmeCwTx/H407G6fGk3+
uYEStjeNOT3TfHbiDTN3qRWRymL2mKuJg7fRgE0KvyeGTdSzQfvahmtX8w340rnWxJNjUXAgn0f2
mFbI468ZEAZneYw6tSGvd19WQ/dU2jQ2RXbKSXrmRZ+Yq6SxLBBSNLs5OHweDzZE9TShtUOcynZ+
ZdSu/2SpwNnVBcJQ1SN0TGZVXdHLzZFdGz4RrG7Ad0b06iGutpaiJUYxhYj767hNp71Z+u0Z2OuJ
OUeKislGeYQs8zqJOPGhZyPJLBo1NLQ/EpV0KTAY+PurODWKxVtYqINUJdetZHoedXboJJbHxXQM
PMD6T4lt0Vb092FWtY5lZjOD2M1w/aNjzVltDhF+BkOWBIQMsNn21twFlzEwqjfo0fWlzCYNYw6S
gruF7P3x70OfWlWObjr0sbFBO0CNjj+2MMshboPQ9HQgTdijtZZ9cAN66Pa97QNT5TAFlNkLRZTg
hMjZ3bo55BBhaN2zcI9BKXAOoHzirTPrbIqIvHvy1Ut+8retKwCGaeHFxF6ZKf+RCv+4LRsne/r7
k5+Y5aBdaIilkkfF0lx+xW+jaDQjovBDPNgaWkZvykzLhI4ajquxpea9yXp++/uIp56L/uUFr0B1
lGPgeEQfa5iqiAIFFhnFEO8x2PTUGbfvH8WFhQU0nhybuSDgf3+uQUSGPQcuhO3E0neAvmpsPzVn
/x+MQgFSsDKYvmug3pwBWh8z1PdRU/YPxGD4uVRzdf/3UU5sew47ESVzaq02Hb7Hz8IV0khJcSmP
i4WJ7nBA6jxpJN00zX7/A0E5sQUrQYe+tt707NxAZ95mCtXT5G9xHfG3eFyc4wasqozLSneXAqti
wrnUwlYPpI81Gia9ZZTGwqdJH2y0R0um3doWtfgYTpQAU+k8EKqe2TBPvMoFMERJVVGiF+utzFF1
Wml4nXjmYrZeqiZDqdVbG8whziGalsPov2ovv64ebMk6iuSlnkoh4fir2VlityNHudfHxT7tSEK5
GEyFetB5Wi6uqqY714x7YmXhYurg/cxtkFNhtYEqt3Aw94IqL5G0elOTNVvMy4zNu2fjAgFa+GRs
10ACjp9L0E8xC1RpniJEPRS+Ge67Nqvvhq6TZxbxqXkCoM+k4ZcjGN3/8VCBmQ29NWgmfRZWcOkG
jrjM9G4gBySMm1hiMCK0JH2q56Df66Wpnxn+1GShp9dd0GZMVGv1pAVS09xqxULpJ/cMJSS9tdy6
vcUcqjzzUk9NFthXoA7pP+cyv7ps5EinEVmQnaYEcz/6+Ycp8mvaS2kK82NA/V1yZsDltx/PThuA
N6eLpEBNqXP1arucHdLpUf6hJpD7OPHFdRRVavf3uXJqFAfVxnI/cYh55PEHHIk2O9/PTS8iR7+1
m1bsi9S3z9gy/PmdMJiA5IpKZKncrt2/FV37cxBQSofXbX0Eq+i+0W3bfk/9eb74+wP9Yhuu3xt7
12IhgjYL7MjxE4kkrHlUIhjuhraO0Nopu62M5Cy3kdGre6yxOgTTzrBkjlQvyfrwH1M6IQe93Wpm
H32dff4WzwImnntD05vaRmE19DPCARWw/lDZzSaGhiY8ekayLzSxBgjsrLTtITvV0e2EDDeh+aMf
pBeRp/nuhhijbaKQ/IZHfdYkt4nv0ZOP7RTyOIzdIGtHZpbiExipV4zh25+SQ/FeqTx+KRC74EKl
9x3+ZoPVdZdNrejvwqyTOz12gnmzD/jFX0J6k7OdyCN149pawDNaVXDl206YbJnXduoNbqPh0RiY
Kth0Uo3YE6aZ6ZzRA52YUmiqKJpTkKKWtQCRfz/Y0xHz2JCuD490vbjNuvKrQ7/W5ZnP/OfqIHvD
tgMFHv7o+phIyrBoAL5IL+6T6TqWIj84pRtu8Dltzs2oE0NJYif4HXgnE4AfP09c4UZXKJqC5hHF
XWIlFt2DkwqwmMKo78wV+8Q910ayhMCPEJyIYa3vwQce+WJKBJXbJZnrTmEzm6S0E9BGgg6Zyxn9
dLab+eTOSJxSChPTdxk2uLWOSfxYKbc986p/Xa1XK4o3CedTcUZKdEfHL6ArpdkW3HHpthDp1Ugy
n6WkKjoSzDl5o+zk3FaKyeZJFdvOBvr5eFdRW7Y80yFmQJ6v8HQfZU4cBprAf6xGRz/HPPlzf+Zz
w9iF4bKg9n45RPx2TcY5E/kvrQ+8oUy8NhWNvJhFqZ8E/eLHMBkWtfu4+/H+Wcjln2gE1K2JlOX4
zdhhGukhOXMk7UreUNM2txlef4e5TbQzQpFTz+eQUNDJS6FXXPMkE4Pkt+Zg0KtCAlndmbF4s8fH
Oip+kCa+s4diPnMAndi0kXGAenQg/WJusJr30od7EAdLuqQbqkNTKvEp5X+k6o0b45lpf2os0k0Y
NXGZQEW4epF53pGsLhqu6UbZXRqDZm3UIMsbraKt4P3fjBEEqjaScyy142/mcNrNPe7U3twaw8HO
dGZHSuTWnkWvnHwo5qKp+DcB+/l4pGHOpnjqiaPMCWO1gnOVRncsefcFwek5rPWpXfcf5wZad5ed
8XiwEFGOyn32o4Gu0ltasuc9AbP1+veXd2IU6F3EUzBvuZ+vAx0jQB0A3EFhFmdk9wmGsYdZxx3v
zDc6OQzPgZyLnpU/oGyuPsSNNjAdRtIal3ko5I0Vjfrh/Q/DrYRLCRozQ18Du0qrIQOmS5ZU2/SP
oyumbVC54szC/TN+J1hD7ovalxCUnODxh1GDXqg21ZAhhJIz0cx++kb3YET2DTTadwIgmWXkN0n1
sV6RiMu1bjueu8kfJYNxvsjPRoFg29XD4aIOxfszWwxF8K4TaSwi3CU0+G3DHU0Na+bBUlicBs5N
M4/Onv7P/ky4e+LtSYNoCbkfvQ6spONRVEMxOZ6JZZxUtw+OVneX8EvNjxUd/psAmsKZZOkavLi8
QTJoFoYKWAYRia7u+aPb2BNvizxTSdUYm7BEvCjDbK80EtKPc2nM36NkNj4aE6xiD4pDfxj4fRd/
n5qnHlsu64t5CU1uHZrO0hp9JB6K2k85Hyq6C3a0cYhPLXgD6pPtcGYpnBqPYxNEIMvhT1VxxhrB
pImnDmodzT3qyr07hOFzO/uzx4atPf79+U5sjVREdGkthEtk+KtNuO5HkuG/8sT41e8dYBKongIM
tm3r838wEtkzQarEXiTNxxMoik3dt9ORm7KOiGiAmY4Ers+v064f3p26gG1o2wvfXVBoWM9V5I6a
EeBaS5rZfGhkbn+iiWu+tZzxXJVmyUysbmQcXC4cGbVQJNebvQoFHHmfkWrRJw8w7T86tjZhTl9T
pKFpNtv2QCYO9ODZ79+ZSXGR45Jk+W1y2sevE7u2gVYz9sw+HJ1n3gHeWZhdnZkeJ6YjwH+OLLIl
xKSLwPj3vYWUhutokr3FsSmgOtr8mVI9Lb5G+KPxh/dv0OQv2CxJIDgQ5laBdgUrT+8Fe6YVxCVn
AbbAKkyQc2BSuyvJppyZJicON+IWalAcC6Qs1vWhdJ7RZAEGpTGqGj+kgZ1eDF14bkWfGsXm8MLk
D5QirRLHr5DLFrqinHmfzuFz4lvdbojPhgYnBxE6JRjuiGyWqxsO/ooFUDPC0CINp1ur7NRdDcBv
9/4lTNaf7CpPg2ZkNefyQoJnrxzlTQSzF2ZkmVdjZWKVZMTafzC9yYVAvGTvXc6c47cWIubibsaF
fi7R/iXB6NKRrakz6eLlB6+XL7d4cjtU48ixrm67de0k3GuZAaCZo0NQq2DnNHax7+U8X9KYT4+x
Vt4gYWISFtbZDMmJ0bm9cT3g3GL/WD1jgAQt6PSeJZwl+qe0bIJvUeeK+9yV/rtDCJChCwF/2ert
P4IWPe4QvjWK62LvTIjUov5jWHTpxSjh//x9kvy5JTIU5XeDLNyy/65OlKESIe2vMxlrra9CTNVV
vumqSn2LtNFuPUhIWweC2FIy3L97ZOIWLsRsIEzSX1jT3y5CdTXPlobcB6GQ8gFSqPhjUijnmRh0
0aNg5QjYwY6284Tq/sx8/fMcJSDkAkaZhtYjakTH89XNUyRRRBdeG4loswRmBzjGweUEbO3MUH+u
dQCPXEYQ90uMkYzVWvdBnqjCJKVla539kORDe+m3/fvPF4ILSk5USg3W/HrbIskKRTLlgcwpcDdq
Uhrdm8Y50cGJZ1lMgelvWvYVCrTHr80pwomNmeu4SLX2YFXAdmRLG/zfJ8aJj8PUZxehbErYvi6i
oHPKpFGiTgbmo+8kin069cFUNY05X/59qOVAPN5RXKnTUki5xl4SEqsdZQrFkCGgwyXYUPm3tMvJ
QoZt981E+HgP1yrd96Ew3n2QMShFSQ4zCjVszsdv0Q9sN0UkTpIz8IOv44Q0P4do8fr3RzvxrRbH
EtKJvwzY7NW3ArloQtnCANkkjN4382RuKQpN2/9kFLZkwidivvUoJQorLW4Zpc5jf8dnQ8KQpfOZ
UU7NCNKWhGZLZZXazPEba3g9YdIK6VE2meHACLCArgOTxZHDma33RNaO3ZBA0OZKww173e8zUDWb
JhJlHnZXVY7MWc93mp10DTQ32G0jJ8CXaDCh/9HvvR0GkX0nVHVdrxrN+iLVwnRn1Wr4EDe52A5q
Mt+dJl52a3Svi80397nVtau2iskcuS97Ep30wSxsnV8Sndu1/rxJMgrrgYQP5VJe5vEbD2q0e27C
GoQWY71I286vQFWCi0zpxdlwQEZnPvGJ6YpDAYnSZVCOhdUnnqA6B2XFJy4B0txi5zPvATxNZwoq
p0bhMrQkFIja8MY6fiyhoXKdI0t6iZ3JZ37G587vzq28E7noZSOmc5jaNjmstdvCyJSZVLtUMYrS
vF0k6ZfWnJcfmxoWHwCrIH/JkqTc1Fle3MJESr/PSdgB0uvj5lbZYXZmlzuxfMg0LEoxck+keFdT
ZqodleDcwMckuPxgZnZ0UVhV+9FsZ3HmUD8xFIcPubtlO6A/cfUZTdxr9Vqg7YhhedzjVI17y4ST
IpSy+sxCODUUaSikKKgECalWQ8nCzv8pwVWFU73C0Wsuptivtn2fRuea5k4sB7Xc00kGcikjzXE8
b7pBQ9zcUFTU6Y85VPMY34Wa7W5pptD2gMLOFWhPzFNqpiRa2fOWsHD1xVyTCMQxMmynK1/tgIxF
Bwt615m9bv0GeWe0iFIulSQvFgP746caWooR9LZQ8gOwdKBNyQKFGkRPcaq9V0MIf1xf1Amk+/lU
9DgeD2VNlP2aJKXgTdVuoyV6vBubtjxz1zLW720ZhlQwkn1qC/AX1iFP28ww7xjGQYauMnWRgE6S
UbrFJ3fT1fZudnFQg7jtqdjYu6b/POuBhyQeyOs54sSfb5ffwhFPVl6xrtYZFJFO/azbFG9VntIi
FJiCY751LgpXttv3ncKLRo73SxYFVQYN6OsPaeUtenYUGXB14ivXCpvrRoAQev8o1BootP6qsJur
G4VMU5pEWfpe1VjjV0NNzUtl5p/fPcjSbIvzDxcy/BFXg0zwgUpaOoDwuDbI+kQ0gMei915bSNUZ
7Mv027pkSRlsNR3Loc3HgReWSKfaWdxrr1UOK/LMs5jrfWMZBxECBnKoLQhxlvn6W4wjmj4bKGpL
z0Ls/FagaPzaZ3hrz1YB33IWdvmzLd3xOaFZ+pscQH3SkkEvHqI9ANgh8rXe840M3X9V2NMDG56q
DvqQ2ldpP+r2U5JNJc7dOW1L0Mky7TKYizI42BHNEZ3R2/TNQbEvL7kD5zd5HmeU58devk3Yys87
rKXxcOsLcK3aPMluk7NUGpJj9HbQSgFDcVuLoboJ1YAhLr077RdZ+9zzsnTsgkM59GAHOEOcQ1o3
2v/m7kyW5DayLv1E+A0zHNtAIIack5lMDhsYk6QwA+4Y3fH0/YVUbS0m2aRVL7sWZbJSUVBgcL9+
7znn+zLOMeE0y9JigtFuWAaHzm5qSIINLtH8JDLLDpOeojS/1/Fc3zXkBb0svtPPyXTJXyTsyB8J
K+8q9wC0bIOvYpttONt+Q7yq7tv2Qz/NBFyaEhJ9HG7lbTso79kWk/NFri7h21GjMBOOjdO2R1yY
eZaKgGw9CoL6M+GdCthgoX3nMMTaiW9VlbHuFaXbV+eqxpCSDFR2JOyKypcHT+jYIj/KJeDbcmTX
7ieSo8ReVkGxHF3kVvn7Qq16SoZQthHKyaW5bkkbr/ZkDBDCmqkZ97a0rEEmYajWL9KWzotnVrUk
dZHFard1XfzsBzoczwWJr18Lwo4poGM9uwnL2/AYFE394C8Dbp8x0+1HypYS10w19FlihoCA2amW
kSJEY1htnH+NunUtz39xCSjrdzoI6xebv+Y9n5bwNFo1MW+xFmo+kJu4DPslzlj+K1TNhEO3W01h
sCHD3pG1uo7kr0oSo0rlhq9Z1bkvS1YO/SmfO/4fJFHhwVVRoL51+VBktyirthq8ieU953Zt69Rt
q+xDpMySnSJHFu+iZRYPMsNFVJk5PpeFP5ASDVzGQza3W9FifzZWFr7Qwh/DHRJUslcsbyJMJ9u8
ihEQcY4q8aqF9DZkaa0+jnQ2vtmEWJd72a6al12I0mIRHKxX9rb6I0jgWCbVDAwpESg+NG7YYn03
BMsm90pSceLyU6q9onuWm12I16nac/qt7Z3BSPayjD3WnI0//3VZdNMeySbUN10sBuzwU1ydiGpq
8Oq6PgQDsuqcGNS70t8m3USv64SyJ620nQ0HT1bFB02zodtna9g/hAhtxB4b5UAKi6NF1u2aTmJB
M5Wci5RxxXYziLLV98gowi/FUAbNfo27QB2mOpymFHstAgdfdSK8qVxRrffBOHjec9A4G2mkwuR8
DIro1qTzSQHZN2G8EpIb1lH3iExi/FRcRlRHrBOlix4nWLJPFVH77W25FSuuG2uoPw6+EHCbtSLh
uFOl+dCMRuHG63DLkgW8WRux3aXubwiYrdeTRHlIJByzrE9DseHCUZFpWB+mbnGSOpA4qEYAyR9n
Wy/vctLE9S7mXpw7ryLRlfQ2UV5Jksq3/eTkUUgCZONjM/Mpn5HrNJriC7PHuhdDXmKI7/DtY8la
suUmKOzWOVXl3N30amgH3NQVD49c/89tG9pPrP/jZzm1TEuEpwLsgou8yJek/CQXM8YHsH8qTr2C
yCqOVUM9JHm8TveVqUgS0PYIFQDpKH8zwNjxUpR1/rCYsJx2ZnK3GcJ8kzX0vS9pwtY6BH81cX/I
/aj54pR+/lBnKnChoeHLIry74Z7kdtXFO8PxANNtVvh6r/Dw50kba5WlINS8+6lVrrufmm3tk9i4
nQuSz8TrfkLsm5PSPzYGrPVEMv+ZvmhDvv4Wd+uzGbLlMXfmGtNJMQj/RfmLEQTxTs7nzPGdz8PM
UnA1O4H2voRhx1H4vGQeo04p4uzW8P2uydoN7ieLxOCO9b90owTFZx2kownqB/ppvJvKG8YS/5gV
crMd0QJUiJvxEbd7hU9O1LM4uhjOeQeaOK5T8jDN3QDjlNjJ5WL27B1b6VTpzr+zykw+l1tEbDZC
uCi4Cot5+Y6Ea1MYNL31qTYatcaHuWtUcVZgM963JM7IAU6q7bV/mXyQhBMXwXZV18uK5zzOsGtc
Bk1uyqcxzsnMeb7bSQeIIMGztiiTxXPqK69AnpaozhXnYLKI8OtsZX9eN1YB8j2NeLUKlPv8Pt18
l5hZpx2Z164+jDS7N1YZrIVp2S/mixX3xXvMkhNkB080+JT5oOiFN005kIIpK15ggiAAStCJf7eV
TM2jGdzuHkl+duVZdg3u1CbJeefnlYnTIAzla7nO5JwLtDhwznzF2WNr5/JcTuJChFHtSHPWLxZa
swREFoR6xy0B7jqrj2qty8fJKdctZQsb5t0kTHBaYhU/CbuGDzeaUBMSxPwp2Ds5S0bqs+Q9Sl1C
iSrqWZLU3nsW334cwR4AcWVdE9K/WEQXqrk5EQsQP27Zov3ErpW6mxs93M1T5BeJX2xZaqODxwnd
j+EDL/qmk65jg//qeEWREb0q6uXOaFR+t6OGXHq/Zc6qt900Z9FffhNYFjZKKex7B1lslY5YTPzP
ugmn5shrHU339uyXrB0Ob+kteZoVsS9bWITvSn9k7SvDcDaHoiRZ8OPo1toQvGzN6giZaOIrHLeg
urUa1zhEGq+BewRcU7hnjjz9fC62qIFFUJRrcMiqMccLHTfrl0FOpGyYavbeQbTJMlytbeGLE5m1
i5NmUcaryok46D7N5Lf+9fsi8qdjhHM5oqEVYIjPce3t2Msje5Ll3OBjMCt2Z7cl28TP6/soJHXi
95d6O1+hWr0MVy6HFoT/TB5+rFYtz0E34m3kLaMyZV8Kw3044NXEqBrrw0Do4VWZj+55lGZLx3Hu
0t9f/5c/FdECDb6LDvKthmCt7aIu2pFjTEmMlJoC773KPA2XY1B/GHv8dFDkpzKN50gfXmJw7DfH
jKIGr2DEJTQjYwBsOb4hyXjS/2WLghsq6DbhAo4ZryB2e3NDQ7vLopWdyx0JUqgiqq95hpQjJ/tP
eWq/eHbIOS/9AmRMTBvedEM2WzTbtCHfBfZj79zWQxwblNj3RRF6dyxk5aHaZHE7V5G8Ag0kvv7+
2f3qhv49zEHyQLTQ2+uryoo6Sjgk5SJTR2MyAl4Dxqi/v8qv3hBsL3QtsA4hQXpzvpdzu3GSWtH1
Dr1MfW0Rqx5RWJg1i//rN4TmPMMMJhBIqX46Ig6TP9dDJ5B2lHGVbkwFbsMxEN9//4N+vm2Xq+Br
YGeju+S8Obk7kUMFQ8eJCD501e4iNMn01fSH2/ZzX4TQRJv0L1QxmHBpov/4IpYlMSCgzLlvY7Pe
c/6O0iq4IH8AdMEAGaW406MGKmYWfRe2jpX2pq4htyI2OYtxWWg0kwUcWXH3h2HI5RP49wSGRJhL
lx1RBMM4vpA3n0hr1EisCQoafwvtLzlxBweIF/5hzijRBR41opLn4k9CkF/ddmLDaK0hgkaS8eb8
n8Vm7tlSLysdAdxjC1Vs1YX3h/Xsl1fBc8dIjlk/iLcf77qu53Vi5fR3c9eC02rXD7at/zSw+LnF
gDf1EmtKt5Wutrh8Mv9qMbChlSIP2R/Q7xPGMznzR9KcMcuPdfTYt47+50f9Vzl8/3864J2LqO3/
boE/f/3efOm+/TvB7+8/8Y8H3nK8//lbgYuf3fEuo0QexD8meMslr4+kSzYBdMh8fJfX7T8u+DD6
HzLsaL1SRLHhOoK/9R8XfOj9D3YyF8EDijqXXpj739jgf/zO8NAzmOU/NAox/TKeeLPhGcQZdoZa
OI364n7o+zw1ldJHJTRRkYawL46yf2L2/vhqXq4ZXnTvjHDZ/oT9dg4yh2ius4Kj1hCN5ZeFcLeD
szpEV4vlYVnt/25z+OdyyJ+Ycbghhpm3lRK+u6yvPQX6ikE5zQF4U8TOgPeqwND868k//LM+/dus
fvmo/s+q9Z9LkcDIvIqrRdGb3TabG2nPTj2muWPZehfFBWplNKRwcXq//ueLI8SSWMlfXOzHrf1/
X+yySglkL0gWfvzCx3bonZaw6LSH4H1XeMN8LOvG+6yqun2arDXckwFFVL0bzsMtyhX/D9f/1WOk
WUofM7wEAbxtyS62nYWaNBHSvkV7TXeWw089DDfTNlf7VRFV9fub+8vrMThj92Un4qP58ffG2Spd
CpghpdZW78Sm1G2I8uXaXoW4jok3/X+5XEx60wUwDQDgx8upduYckPtDSmRrRGxqo/aTJAB35FU7
rbFoTv/99ej8XGIF6D0z4vnxeqORZVeuZiCbXIeHKQ+dBzq68W1L4uH96np/Goq8fVcZjuHAuShG
WYGI4njz5TeBmDe/1kPaVZv/UI9FdWA4UOwb2ZWffv/T/tbs/Pu7eHutN/PV2CUaqvPUkM7Q4M51
OHdJ3hBxDPSF1lCez3d57j5QBi2Pfh8T3d6vpHVFo+f+4aH+6kfzwtJ5v8SL0OX/8SavGAiatuFf
xMRttzeRtZJmX5TXy6zW19//6Mv78eY3s/uit2fRD1hm3/xmXILEM0EFSoMiNjsARsMu2Bz9RKeG
HMlxWr/m/ME2LXLoCb+/9NuVgWlMwHgJESG148Vp9eOvlE4dK6PyNm1fytS6Ayo5f7SOs9lvT7+/
0E+/kZWO+QW/hWqJFeRS6fyryCA0mlBHFRdp5MspdbHb3UvHx2gcRZaXArGLzgJ6cuqudrn+4VH+
4tooddGogRVGjvzWRrUwri+tfiDeswGX6BWhfdoIDr0RRU7bJHe+rcgPGXyAUf79j/7p7qKJ4zDK
/oz1ko348o7960fPjd85akTPsUCkO3ER+H2xqK6Mgp1WCqgJ+GGWo4LYsffyTP1hnfj5YyJ1/5Jx
SxYK6y61w4/XV3EN2QDca0rPYju4uYfaKlN+4kmav6lLrlpCICdURhrC4pSN3XgDCdzZEamU/2G/
+/kZkMuCRpBNCHEso7kf/1XGpsOwNSnJ0FaqBDzat9IHkctIqDs6AwFfKu7iwwoy8w9v+K8vjKT0
IsVFEfbmGWTrPFaZIyU/d1xOwdqS22g13XEDkneXYxx7r83yLtxWnfz+4f+0gKAI44JYQajLkM++
+aptk9EaN6LHPyAuVEMDUk60YzKVg/0HUcovfuPFhU1gcuCw4b1V9KwhCqplMDBVlc5v1iIODmPo
LmfJCBTisuu8W8Uonro4KP/whv98ZWpPnJkX+wsqy+DNG+ata0TE7dqmXhuYfVZb/SdmNy/S+N7J
o8985U+85UXWxY+/v7tvt3jUJpyKeJw0CtDdvf2mV1dZDf98IoAVoXfVCqnD3gLvWpAE7+Txn7jk
fx+jf1ijLzvt5XTEbuDTIXjz/pa95cYKb9Se1IDty1KWRBK6BfqDCELSScDfvMmsCDuyXCCo5Ftc
3kaW5b1OxFhe2LSMNaGDnuUqx2fLH5ZT6cbrHx7GRTLHZ/TDvyZSXwQff9c+VHtvtWcRrZMJ+F64
zyLdtYkdLMP22fF6r/nLr5kI3EVx3+mbVpNKeZ1PZeWlVVZt4XEJCq85ym11q6NmEtY8jWW/weHe
LpKfPQmsbvkZqZNt3+HV9Z2nrJjbmF7sSASoh3Lau6p1B4YuY6QUfF5c03cnO683Eg9JorYmUvfs
3E6ZXWfblSi8tjnNQILXxLhynA5W1TTtnUf3+8uotjb8kE1jkRO+yOgS0LxnygRM0dLsKhRYr7YO
jXtlFfnyspnRtRPJiBQvN68dyCNXbe9yD51IUmiPRwJ+lwg67QFk22Vjnz0or2iYlfQUaYcudoz9
PIvV/17LXp+6oDMfTa47ABVmgCIwk/f8noOKjSepncS+XyTQxiGLre5hIyNmPluFiu29bAB0sNJK
60bxQeYHwkLGL7G/eBIh2rAe25jtnQDEikRfnJAjFJioMB/n1rcfBxWpcjdsQfbZrIx3r/LBIuN1
0UN0p4W28v3KmaTdGZEF8gihTg4sKUUkCf/zyDvxs47RIYG0qk116dbHwTWll4wlUcxg3gYa9EQh
voh5GJlRVwSfJ9Y05PpcjZX+okW33M09DeHDak3Zcs+sUtVg68j5PpQl3ZzEYA+FtRUK69xMGN2d
TU27gn8e4HlRRXcd87q/UHNNHX1ylAxnQ1jKnPC7S2KpV6jlp0yU7hl60NbdYL4qzH4uGA9f4Vi3
UrutY+s4BOCKD85mmWrX/c17DSb0wvsBx81d1MQAYMNhUgxrQ8ep0lgsAwGrqxt1iSoKQThbyCz3
qvTJJIKVZcYDG7CXpRXFVX4kMgA8jGMKOqn2aNZr7eeMSi3oW9M5ZNi0JDONo5IAZBQF59gBqU5c
tMy+x5CI7sLRtqcEHuiwpsKzEEnXzDaePTmYC1FeUhC3MOEVk3Ira/cZJMcPtFLdMvWHyUGJwsLS
HfzRq5+9DqBYMgxThs9gzKaDR/Zh/86Fr0ccwuTm1aO9ko/AHFm310gYyvbYutUk7glHF8sZlvN4
t66EWl0rvNlPOvSIvy76uIdxa+xMPMEjHW7kppWXxkXUc4VhNWLPyH52SOw1ebfritIbjoNx1qPd
EZZ8nAM/Ixt3GBGFRjbz6AbeHp+TGuEOB620FyZjYdTyVVUTi31jV++dMc5e2FvgTWLmERlTsyx+
mInpgAY3MR7ctU3jeUko3dmGnGr61zAf2S+oFC2aZ2tsSkQelVoeCnIZ7Ue3aFqV0mxoHn03D62j
19vy4NrkqKYMw/qJ22HPMfnODFwfOIDEKoHl5snbNYr0Uy9d5nIxUSg35UASbOqCRfuqIUauyaRn
wNOB6LNzV2pnQ2Liw9uNSyfif65dlxDtBg7prg7UbCUZg4OeoNh2JhS4b4KV9LqVCVa3hPm3anLt
DSqhcBkFcRDZM28oTouhc0JAKqOniQAnBkDlQ1GgMAHaGBR7VhMOMSC14UzBKA7iZCa4c/iQWyWp
tpNEpUwus5yKnVAR4sdZOiUWhqGQxVXdrnI6A8xmjkvgZRwdDLqbESZ6s66HwEjH3kNNCO5mNMbm
PQwuf6EcyHmu1YRQ6p0fqGAhhNme8DEa2tD/ZLCVIUfVtAwZk+zCQcPDrJAcJZMntye89KIGNufo
w1aP0EjIU4UDrlCKCJiskQODqou3bCejQtpnt6qqe7L9umbfNHHu3c+2P79E9hDZp9ye18c4zovn
TJjwY9u1nHSWbry0GXltTrXTuPMuXDIL4wbyung3UpqVe2BBPvKqCPMbsJluC/cLgfSacGLsmew7
6wpkypTd+zrPApOWxLE/hMNlNt6rwszMWNEnplKJ9kn3wrCAmtB5irou/zrGi5SE/5O7ypAKEEdt
qOjO5Gf35lzznecHKPGmPhI2v4xnWJ/isPZFtO6JnZ7ZjkSZf28h2g1JL+wyP6rJid7Huiymvbs6
tcfCaLJsF7XZsiVtsM0z9HJzRLXYXYUzZnhaPdn0BOK0AmZfWOv1hh4FxnKVNSPLgM63o8ncpk06
iLsfh3Hb/upaT4MrrRhMnWa0JFgaZpLXyq6Q+a41A1NZGjmManilWJZyd6tut3hAiuOumfXdKYLp
EQCSkWdUNTKlne6zpTqSXGq/qpyeFFfbvfI3z1+ArY4kqnpeBskRzRYfxjp6gSY/2mMnmrveLMmq
HXJpBZIF7I8kDxOX2y4WgoaSouNC7XTh9jbjjV2M8WtQBDUwRo385QLOVQcjB7RO6LJ8cJtxub3m
zmLJpJdQyGG7rxu5v1YU3itXme0Sbb4EKWN+UfA3jZygtaIKTtpivCr6/lvuU1akHqH2d54Xjc+T
busvc94UV2NQdPYeIYSfM60PutdgITUssRY/v2UXHBfihU302vtqdHexwjqSIKAq84QYTn/bGciq
xGhsorZvykkFI8T0Ybz1Ec0/52DhPjVmsuddsY1ieDLRZZIkhQgB0uZO/s2acxEerVk4xXs0afV9
T6bzmhAktY07K7iEGC9WU381vW/OQ5jPYZqFmdceF9IKnlEN47toqguCYBovTZCtrof9EIICzbIK
wJN05iLfATeo16t+0ZeS06P0IeVbIfSihLs20Tw359bXY4OMOq6v7MnRn1Zp3JNkrOOQT6kpFhoe
OLoI03UWuesif59rgoqRpxomcUXmEJ5prybprUmue5pc8YPmGF+ctmhxaAY1ttC70SrsKAEiZpo9
FZO46jtrsiHv2fmj9Bue1igcwLVMrQbnFinqiF5vlvjDNoYPMDsoJubEb5wuPzqhVUR7zUxQXgN7
6koW2cX90gMcUEmrdTbvmnDo/JPCnAPlkg+auSXmi+Lgzrk0Vypv4peVzMI4E69Uk753i6gTgvdW
AIL1Jos0lc2GAqblBzQaJUDfEhx8PvTkdE8yGit0QCBVLXvuU+KJQGxvlYKvrDKzXjG/F99WClEa
M2HhPnfWkj+bFdncCfZl+2GT/Sq/Mad2jjE6ee8Qj1q3t112iYdc4jUvk60hcprqNifSBeVBdTNP
YyDvl2BQV1UmwA5LYJisYhBkISiKtQI52pr2tFlt2MAgpnezaxYPlogJlrC7GrYecHMYSQ751qrI
D6x12QzAByervRsWeykOwhqLLVnDcZkRYCr4KWps6uJk8grDAf5OGKGNFBsu/3ZtnIRG2PqpyYMs
2umiG8Q1Je9UnqqLGgfBTYCLZnPF9CU2LZ5kP1s6oJ1D01xj9rTHY50PLZWNyPJTP09etN8Y/ifF
ZVh2slavZ1tfx3re1Y4zvlre7HyVU75QF+UZGNMyGLz9OneAYhdirnNEjZHzbFeXuXS4WZaVNDDS
t91G+MslLDFvdKKjuT1EgVrhwKB63ulB8MJGsQI1Efgb/3oFOeb8A+1tZPVBrVIk7lSLJdUGPi9t
TVk9VmpiTXSV053ckY3xJDW04B2nQK7ZGVd8m0o/Mrye0FGtwodyz1Nj5Yv8dSr3hTSVhsm49lSc
RalwB+bIT3dqAcS4w+SwTvu1dW2gmlHlfQb+UH1Zavoyx9GMyMKaOe5uyyaLh1TLqPR2/eI1Hyp6
HN1+YqpspaWYo5qu0Yp8S3oTZSeDWzSdo+NDvIjCGb3H0BL/4wul4oM1irVLXESqLVUcKEsK4W6o
zgJEy9Ee4wr+nl8H070Rm6gSmnSlPPn+aFGFrKCAi6AEkMJ4QZrUGAtIspr6+sPC3qX3xeBEu9nX
IcJ84vrznY7R0u3GmjrzClPh4qcupd4FXCqW3eLV6oFY4+g5Rxl3RRTgYB3qFWwIS4ZeD70fWHY6
82kPTCRKkMJBDTl3bwW6S714gO1mjQi0EOXMLySQ+xFNRGRsSSWtcDn2eG95oNxWXszI9LQY9SbD
VObu8q1a6QRe+VY32tekto/eNyEmc/KXuJ/Tqim7V6Gav4fHuv1a8ZbypfjzzF7RRZ7c1ysjOOgL
7HR71Tt4cUD7YBYAhr4do3ia3DTkPllHAKOErOsOEGrnzo21Ry/eny0TNttpiVrrK/d02XZB1FXD
DnEuaM6uWeIrgyb2HafYmQ18qyiO/JCvzLFcXd1bW7ycB7eNu51DpP01EFxC3WeF4O5kLdG2pk2l
+3f1IifOrmsAgimYeR67Fgn3sI9af7vvB3LnWH3t9f1SUSfwxw0q1AVp7YND4fFihU0A4pKRjb3r
HTd7nC8xDqg32THTcsOzv+/yjdK30Fl7M9M88BKcyNF7WOolr0nus/zRa4WjPKH8w+fZcDpDRxwN
p7jxYGVv60RJV8jOa/kEOyoWsOYu4AYdMuKe2HIGjnTzPgI3USYDdL+noFWUDKIs7feNgCK0gHYQ
6QxKfDv62ejzl8oar+AgxfFZlCyQpGbZCni0LvVhksVwmHMtUawBnQpSx9MC/0bp0f5lIrZWu8hb
0UD7Rb1Bnr4AVDBbNGJfxJ3zGs66WA+qcKMndAzdTelPpn20ybzPkqKoNBVeb4CFuI6AaOVFSCWu
EDfK/J65UPjsz5tBBTbk3q0/zpHPwuZO8Y6ioI3S0KJxcW21jel3fjFn9q7E/wfu2EzDQitpkghv
otmcpXTX/MDAi1tXjiHpEhGqw/zaVUU0H1n0UdnBlOr9Y1uFQBqaPA5T7miWPYmACEMOqCSpJXPV
IpAP5CaH+zm0xvI7TidIXrworNX7mV/FvMWFPp/OCCt40eqxjs+qihA3D4okrFOwTfCxJ9I94CBC
cNqONB1ESwtMiudw6OftWcHdLSmKZ/OCXHB1DwGE4nPWd+DGLeDCYaLXUn/eXGmdtFOwIhEAwZ5k
l3L+7uMSvMmteWMZwbex3pRI8xxw0W6HxLnuYY2XlB36pnedFkQ4xIoptf+mTfWCZRhCAIqss0T5
N6devajHzNZIOHt2j/G+s9jBd4E3e+XdZEVFfBBsZMgSKzfKT92cM5qEGxWrQ0NtDBynjy8Gcmsw
dpKNdUtp5ufeYUEQqvaWp1v0hlZ0K2MXI5yXXx6JPWAAoO2j0L4Rc13snJweMfYd+oU7XoPxU0Q7
TKSidtgI+TQXZ+/F0+peGWSAn8UWUaFpwF7he41gk5Ck1nWu9LzlIqmYFT9GxsuLJ134g0kC4DfR
HlkuuONO9HR/41CTC90OfrZjKa4Qxzt9C2HHaXIPqOww6JspKIk+1cAgBAJqK3YP7FbtBSGVVZwo
Jpm/t6nArMTv4NDgRRgvdieY0gzDtlUURzvAIIQeWQBPzxWC5WRrbbysm8mKKK0xMCCO9gY3P611
LfLUofQ81x5/FITFOt/SS4g22gjZComFpEG9xx0xgHoWLnAmey43TnuRVX7R7jjfFRS1fKhgmTuq
5sXLd3Q3MOgV0G22nWO2/AUGEWf1zNH6BqZMHSbSLqKbzbemOqlCmf1VsvK+tlMo3g/WiOq0VVnJ
L/AXhh+bkMMTlwzM1Rar/sWD0w37Jyyyb4UZ+u0kY2O5p4KTJDvKGKDU7qSK7qkQN3MKF0T2DyNB
qxrpdi/lvvKBmiU1LRDWnk3gGWuqabxDDVqsSTv3w2t0iSVIWiqz75ZB6G9Pqr/3t3Gma6GFoJon
XLWlpKbrct3TuCmQlgfBTZUz6z1NhICXZ6Wk/TKw5XzwsQgVCMnX+v0YlfY3FTnavZOqo0UGNWXy
9rbPHzxvzZofe6ny8FA0qjoRRkna0ESvbNqh2fzK6O4o2W5ckBlemCcVzoHjDEos2/W4cy4KYWd7
CNfKPxOvVn/zVOHE7AyW88ryMat31NAFHpHMRGIXRhQQe/oMNe87x7EixeRGNUJryNBZZBT0LR+t
DPX05NSwzSbHToPRo2MzRhsPGjGX9XnkaMiBORb8N+FQfn9dbo0CmWQvBOrGK0UUzBE57tnIN4/j
6QhyytgFqdZzKau97TWadqI3mENQtvQa6D0uYypbN+LoWm/ggaIymj6idbSWBMRKVx0WZ7FfZ4CF
1Y4WJoOpAEXIUxX6tbjOBr1iHPAnOeycqll5Y2MOktchie2HXM0dQ4EpJ7jJzqNp2Q/e5Zs11rBc
sTG19YF3Ac0vmn29yzqvvsejrKlj+mno6Y2NbnZ0hdV5h6KKZ4tTGcbX/UK7+DNLXd1d3of8rq7j
/DspozB2CICrJJR07E7JoiLSf4HjxTaEIz6HZPbhqiSWIg6bOTqQLrpbS3xJo2FQVPMYk362WnVy
lMd5ypNt1qRqmWKHeJzZaThiK7XQvouGxKil/2SVFdF2Ybas77qIBE5EMhvi/TEXCOCiQuuzQ9Yx
PQcVtu2pHunjcYWRdajuavmS28yhzvHCov9Ew2aI03bzQ8oe2pj+YdnmYEyGHJhw6hP/2h9qpzDl
kU4IJ3dWCmegPu37aFcB2JkSlMSKg0snc4JILQy7R146hN30v3dO0MQcDUtHHVCfb1ByMgk33mzF
SOdWbCjLSytviQTsw/YOsyCh9VAYtxd6OQyyhI1DBRE6fQ07qtaPo6/oNCAT/zDH8xIkQRUuRUIK
vqN2OUC2boc92fC06RpnO7GYhY5kLr1vFQsWTaUIZXC2VV6/IyVLHVfCh95zdxyZeFZTXEumRvEu
WrbpGkNUKHaj2wVHFgROMpgRkFTKthH9XvSbBWZOGVmkpJLyOVoSMBXzFjfqT1QWNqUF4noHsIWk
895RPnOiERVMrCLfmOw7W+tAvhTtMt9MNfEUGCey+GBIrhgPLPRLf2P3LOpHIi7j+KQXGz+Am0+i
3mvsYdPBdaT6RD+35gSEitbd50unTibidUlWxlTL0VJu8zxVpmhPEJ2iU4EMx7kg2sSnmm6un+Dg
Gx9Dj0CT66qx81vu/aT3Fc6++yzovQlvWbZmiawLm/olrzr6z2Pm35Qmy108kCWnL9dXkEbpchVI
/iOPx0D4WEh8gttm/gFLlIeGP8/rd3HewpYbG7F+KeBUkXGJmNraNau3vADAsrb9to0buyzTIBTV
Yvho5T3HbUPfIUtzRpDdXkRBNwIvDDhhOWFd0uTtx/rzYAaH49Aydt3tVG28hX28uV/dhXhcJlqd
+BrWyn32txj296XXO+8yV8fgE3K3PuSm8L5HIyzQxHSz+oBGXhxDJWglxpllMd+ISLBkgwyz8lCS
XminTJM9jaJo/YjOYHnV4CnnJCvhS1rjqprj/2LvTJbjRrJ0/SpltUcaZsAXd4NARHAWJ1EkNzBJ
lADH6HA4xqfvD8zqtsq+t29b7asWsrLUwGAQ4X7OP5I8vsKOEJ7kX2ZAIF5S8FiSNizqOjx2bVdU
R2PBcJ07q5FXFeY48tjyrY8vGmw5j4LNqOQcHcPhHk+icICDhvwBgHt7DMRQFkdFL5I8r2R5ubdM
f2wsNYBcdu1Tq5o9SviJIa3bwp5/9xYFqLtNMBqir9AtIkjrFSry3PV8Xq+tdSmLB7chQOGO4Jxp
/UIfqRKPnaur6MavsEW9BxWmVzCBEnQZlnK4d4Kq2ZNIHBX+b/Km/4tK9ggYRp1Aug4eCUw9f5Um
+I1aQ5bGJfUyOV8uxgu/2Isrjhxy3on8k/9NS/3/+Hq7mBqpDxYCHGf/TXNTlctAd1kAhgaTkPpi
7i5Cvy4vaMHsUwx32Z/qgH/rbf++ayr+Z7nt0fCpVvL7P+tt97/xj8qp6A/8G+T64vTnA2Tviar/
qJxy/yBl1RGCkA+krqQ8/ZfYlt5sMhVI9fDZf12eNmRMA7BV8X/+7v2BstHfM5D5jYCIDO9fEdsS
rvEXJh9ag7ynT+MA4KWPDeS/yUfKel1sEy7UKFdOF11NjQ7uXRX0sGaFm+srTSkLyGDdcoklle2B
u6ZTtVlvg9aYS3Xpu/q1L7SvD7B2uVsc2PFdfU0hUPnmzWIqrmDHCyT5mOOIbahxVR2dQoXxpelB
Qq702GU5Q3bp+GeCQLO3KFDZPSbjqjlAqDsKQIbBAA+603wY1VbvVVNxwQzVoPNziY30CeNvv6bo
XWzIUoYA9qlYQX7V7H8PXu+Z+wx4HpNAyKbOVqFpQuUfCYpk62dVpSWD1rUrTB5clSvOKtZaWwdn
IHzlfB1kOStWUwsosF4FosupavP8Eo5QUCHq6zw/LQ0ShCvPhp//0vpMYucmiPr8xHBeLEgbMPeB
lupWlGAsmsoSRPwI5b6UHYAtXjx4nfAwZP06q4S+vnJO0ONrJsgQ3FilbYRd8Rh0WoUzC/l+hvRL
GSha+MYq356issuHZ6pWWZMvZUd9bfzDteWyjNfgHnAGD1OEPCw7AAsy892Nsx0O86NrNbt3sRmI
bGsul2kJoH4SOfoc8o9bWLrViP/Q7vF0VwO3PHANVVMoBccO8ZbNbBWdqq4ZxmPodNVeV9MDoauA
RJVrOdbVO6F+1NXuGb99fD+vhVMTsb7TZbbQ7fSU13xejn6JiSvBr+i0j13fe9WtN8BAnKN6mueD
x2pppbjZt4IA/xFrY0wNVMiyu5Gi5+H5dC83E+MyPtCaq6JDN/dCXqyBS4x+O8K5jSYTW1K2HbCR
LgN3Pvq5XqITLV5kFtBbYXtX7lrY3W23zlgfIRvaZ9E2A4iuU5n7fJr4m47HMwcnEvnpYNXRcDaQ
svfFMCxOOsxIeoCJ84nSxbD8IoOqVRdixO0PYieX14j5DtcoQf/7c8toK08gkOVyiW07czECjpBe
cTz0M1PztLrnJTBEBvql9NiG6hhj5RzoxX0nFqiv0li2Q5x0HhLRa7G4ExtETMBrTu1grvSDI3T0
KBw1y322ImO5/9MKOGlbO18tXdrN2f10DmJmxUVYfToK83p3F2ainuoRn/1uPgzWaAC0kp8ORZuc
3pYazU8bY2ngwF4JMMHkuH4aHs2n+ZHOTltRAPnpjZRGWKyf5k/r5KeNMvi0VNJTn2eH7k+r5aft
ss8LHJj91IqDt/syR2hlsNWQThNn921avUOZqANb9NAze9YX9afJ0+8G6xrgClBq/rSBSkB2/9B/
2kOD3SnqfppGbatYgzTOqdNL4PUwlkZwmk/j7jYVn8bT8dOEStp/8ZCDApz5qgylw6dhdfw0r/qf
RlbgbqgNe/e3Rv5udQV3CNsUsAELLN1a6keQ78ZYme1G0c0WZXWwSktcxZ82WkoypgcI0+ixKGUR
sm3zwce3OxT64HcVVtw8IgHp2HxadKMOcqzcfbsDidAV9aENFsdZDhDl/afNV1ey/oXtC/NvtfuA
l09LcLe7g8NPozD19fGl/2kfnncncfZpKiZtE4Px9Gk2NuvSM+ENyFqO9FGDd9ef5mQWEfuKvBks
y3xCmt+R1dbX2mj/6/Tpb7a3Jiu6b+h656fw0wO9OmL6xbiOM1p6g1MlebkbpovVv0M1gIs6nHZH
tTc745Yuu9E6BISojig2yKCAyBzic/HpyyasSD9sNBSx5xSG5U9/uri5yXB0V5x59+2nz9vbWj5Q
4O34v/1aOG9ogRbOCQwODzpQuQWFkGd+eciRhVAHbPFJhsiq6aBOkHrkcbKFVM13ByXsBXQoqmiG
TjSVSOrI4Olz08XhLL6pElQ3yQyHF0uGtYBXmpjcAOjZfJkOjLFNDa6qC/gxKwwfqPkEDjn5IXwX
d2bAblgPpf1NW6QRXoVrCTcYusalSgHMITqI1nc+XFtTIEeo1tBesbkjWd4F44pZV/f1kaZcUVP4
4TkfcAqbRv0kxijB7GxGerUquat7llrTeWe12bWqtrZPEKGOIF9V5d32bltUazIoH2eN1UP8kjyt
vfHrLPzxKdvIUWSDqft7PgJ8r4QSExEgtDVdNjLj2xbAe982l2eDnAVku7i2mhGnqJuL8Toct8pt
Qbr7oPqN3ieKL3k21JY0qLSrRC31tL/IVVcB2XR7xzwmjvolqiChkmksxvyZ5ldL3dkSzP5HOdgl
767bdQ3EfBaUtn801LuCS44xxWUpuX2lfVKFyd3jEKulOQBQWHY6lBzTBwrU8LHXM3naia0yTQYF
ZrP1sNn1iqvABvRrOkvmiZUZJzsEExW+aHWr+jt/bn2JwCYe19LaeEbqZX2mYDi6m9nubEDMvn8N
nNnFu78skXeFjDEG2NOz+G0NrGdpVY3tHen28kmsvrl3EdDFCfKO7Zswmf/OS53eSktvtyQzdCQf
aKke6rDQz96kdkrYgyY8NT7XYzKiz0fNCDJY7SK1iVfNihMmSyzhTwtoaNQcng0XVnkdquJAUPGO
pqzxi+PcLNtNRp25OThtk19wo5r5sEHmn0KJDP9chASet3wrkDTw/I9wXvN4kJ7d3QiiV7Bvx0H3
Apen76Y8c6nYIxzgMS7V8AH6FTxWFXEsqUNMDPasmDCzJMwIaD2YwsrONdYec5jaGfVzg3L3cpfq
g5TMygkTuQRNewIx674GAPFXMBZap+4Ah222IkAdVCz6lQkNoq0VhfeTA3bhKoZsq5K9vn0ltiHT
X9AktsUBbrhfDjwnrIkOO6068DTNF4Zk9+Yw4yy8WT3lMnDGyv4Z9gVO0UnOWiQ6EFaeYFe3y4QW
5PaZeC2vvV4aZJNEwu2t1W3bGY9uQR0OZ1HEK8o3PYVvNlxFRzd2F7Y3BR9QhDRClxz21qiLpDGO
r46bXUGgEsOYx+kQkVeTEBg0vY3Er7yWIAn8s00BFwMCQqKCzQAzEGEwNmM6kTBuDmO0WR96jCVa
Nn8P0tn3yjrRwBMmbdqBUMXQrPHX/evPx2HJ6ClJag8umf6VNiNvRGVBLLgx+hG8MicfgjPO650L
SuuX5lSRQ0DHFTkiqXEXjDzwS5VG8NVYt2PUaedsMQ3Kc4jqChicXKohzYvRvlioohvSbkDd3tU6
i09NY82Pc+YP+RlpgGcTagP4Hw4JeSMeAHY5Br86viX7aYYdQbxKlMZLt5egiiTzfSnOpDCxR1C0
utmPe8Zj9KwHX0gokWq4yUB7rENjjHqwjEPVDIy2/ib6mr6lsxRxPpxWWBNOZBl1ViCScFZyue1n
V9VdQi08A+Ba8ZE3CXf2FpyquBcPehPxl1y3PCOyGJfHLBxQ9XaecpakJXbARjE192RNuQS8crLb
ez83la5MCz26o9RvBjGe8klBPOW1VNdtZTnFsSnmtk5CiL0VFbLKvysv3lCz6Xj9Qj7m9MNFXham
VetgR1MNKOSfBpR/b+B/3308//MGnv5qup/6u5E///b4S40/av5P9/tvpvj1N8bIvPvnzXz/l/7c
zD3nD7yvIV1dLu7IfQH/z82cWmfWclZ2uDcwdZx9/7WZB3+A3pCtjS8OJCf6Zxvsp7GWljz26RiL
OMDLv+SDRWX/V18Pxaq4Un2++v4/egw/zfL/5OuZkEtb1gK/jnhwzlKRoxBLhlGuqvvd2cNYJHj0
6pYnFwcZx9DsZKmtXfeNBsmhAkecc9R6tcCmj8uPIslMh8Ul91s7kFrX1DoluHiTZ2776N7PZf+d
9rH8iVMSYYRXSSs6zhmMYFLqukA2nmFBQVaBBpPhuqQxEvHZgKyv6JDQdHbs7WI6eUM2DCgmHMCU
s6Eu7jfLb4mP0l1dwxzlOHo7z2ZODzPMjAdvWjbrtFqbLi7HeTImGYuG3Nw83MKf5LAsb/t1El93
FHNZydJ29Uemo8qcJujo2xGNDplHVVgzo2yRvuo80iNIAQ9xCut47uAP1gFJ8az77Kv0ZPsz8NFI
XkxBDFVBshFEhD2Y+nnoUC4mZBGPe8OV1b7vxEaYLoPjnm3jmi3BWtOe9AI/lwhSU58spq81wTgf
9Ukbzf23HtWIOramhDtyBjvgV4MG+2jIjSEHrg/W9dwRFV2jA1oAgBkc51eUtlGV+MB1E/eBrN9j
HzN8Ormar8MS7P9e7Wr70uwK40SRqPKIxXXzL4wUiqk8pm6+qeS0XPZqs9oLK7PldhKY7VomHnZQ
wEyfBKvS6MA9SZZX3hE46yd7aW2V2KFlP6uyCt5lhPQiKSsTvwQT2Vhnwua8ly4bhp8V1hxDlNli
X2+6Ln95GkMEcrA9r0lzISQ4aNyHgpiCj2iceoeVESEu6pzdeIdk0zHpqLyVcIqp02XijiNJWWxz
TvhQmKwfdOK3vpVdknAdkBJYyVmaW7gL20HmmZNe2nSkDh2nDPorbGzlcWkE1ntvlvXOLkOWuTPE
btFehFohIKCGqbwiDoZhSU7IuInVQ/rc8cnZ0KP7NfE90Dv5RGJSRMd0DUm2DPFDNkQ9k65ftRin
WP+IwD0sPc2/d9q4pF1Nts+vMUZGFHxaaO9UT0E1X4au3JNMCEZcg/fV9fk+ha8deYRe8srrrRRi
Qpgqs+0y06JjcMVUNPKKewZoAbAWHfq+crsrFVtUv5UT+QwHNNEReuGsruxbi5Be99VrfT9/2pBw
0T3LHhocBh1vczpy+dtfJ+D3jZnLLbL32hWyeRn70J3v8D+E6nok+zogbUGK+rqdl2pzEwWxJX5s
NGKUj8wMbLULNnL/0W7chRLzWRGOYi/g/3dKjdHERkGr9q5iYw9JMKVgpp5ws3jHGYsDyWW9N/FY
I81mNi6Zz0p+iHwZJxpRHWfGC95qa95y9B69M6TtIMMfDZA45BdbXPjGNVq4Cax9/TJbbrjnGWlK
yHILlRCb4BrfrEBWSRmZwD7sekFz6bSD+eVPVROjya9WJAINjqFDpbvF+iIsO3aSjGPGnHRWeOP3
Ff3eU1bCwwIsxKVMl1ooeev0jZ+xmrLeP9ot4tZDjb7jgbq1uDoVgpAyhA5uzc+94FAKXA9EJDMB
epEsnOffKJ8hrLKJT7Osy3ZOpMePNEFn0UHFBJb7xP1UNk8BUsJHWWkESBUowMW82jHWHz3liFoT
E2zZiZyA4GFfiX4SlDG++lWhfsqotMfTzHT+o8oxH5aJmXWjEgN8sLz1LoM9+9jQlBf0SboEJAh0
RsyskleSmzqyjhhjyDsTrdTAhe1CYCDh8SY7mFXyZlmjPfenPINS5TPYr194Bgb/DAZIcmLFsHNb
uFgnUissNtRZORaYVIx198XEgWCvTFQv1t+uKprqzHIGB0hU/BIfphhT82no6OY8T5NdX5Fki8yH
99PP7ipCYL+GLovtcaGWyEI3a4f3NVwR1qp6wVrVC8uzD3kh5avpJ++tjlaX3wsd9eaDjwbHeYWS
TbqwHvrHHoj0JtiI3To4ThNSQdi5rX/YIGIFjTlV++L0AnOFMxXaStBbz28tU/6TBbIA5YbRbr3F
GV3dSbjp3x3qrgiNS749d7kZ5nOPeHi+CD2Q8STDymsnAdWgz4Tjt2Mql5FISM2dQ0oeeojo4Dv4
tpLWm7qz14/CJFG5v9SqHlCZFaWRtNBDWfJwtIJHiSQ5dzcuqno6VhnJtccJVcdDgVTrrSeYvTwW
VUmkIiiFx8PlW3Z+FXtZQTNQsztc2RghtItijL6Cso/q4K7RJBOPPEoEuovrXXTWILieF86zJPNG
PDFFSWv9sbA6+waFDMuCX2KKPbBkDiEM9EaxUDUvqk8lXpw2bbbZcg7+BCqS0g0ZgU5iQ8XjgxDL
7Sp+fuO8isfaJ9YiqUtZ/qi5mdvDvJUcZw3d1feD62RoRlnPv7Lnerg65nr4wjNhv5fo3Ic0VhLl
PUUi7g8mGqJ1ZuSab3U7Nz+oMIyo+xhcZLWr18Ntjq1nPReDX7xuVS8+ULbP7T4CoMdpvJwXEfRr
h+QCew7XJv1yZah5PYQ698GNrXt+hOOfwYN2SM6sIM+O557WMThx4bZHAoqt4CnmMzOndutA/1rg
qkU6LP3Q3ER1mzckojvWryofwu5E5lrpn3JjqUt0GLObsN7kIcpIR7xOouy+jEsVNAcUKpLTXXT6
i5vXO5jBdS2PKC7He5LZenNelNfJAxWXCOXKLG8F/vW6sTEkcjZp02U9gGHHQse20fTpOLU2pi/l
8cczucUo87qxrIhBVcwp1bIU2SknLPYGkClWF4ifGdDmkDf6vBGn1N5t0lrfJu010zlAJfrb05HH
wzDIeMHuSivxzbCwfO/P3nYDd6w+0Dla3ygqzp/zNVdhEptZ/FBtVxEL5dYrXp8oG3fldf+W7Tl/
2AAs70Zn4zCRCudrYp3I97qYlmH7TjpITJ96bfnk0mYEWx7wM6FyGFZbvYxOBNK0ukN0B3akgCYW
DpPD3puKAYLW+mtv6VHB9rLPrqB88Z/1ejIPLePsx5w3CtWKHJonuO/+XUxL+ZGbhdhksJxmSggW
lu/9nM81mlXdfh2Ldv3VqVXdw05n5hAD3D7rXR+H8Wf8zvhKK2bszPont7J+6FS4oF3tnIh2Vq3K
FxlI57er1+1JdP12MVsNScGyt9z3ybaaR8SxSIyppqeAcmVT/+kPpmMuG3Lxg7bX/Nsa1cH3aMwF
P/1xaH+oTev6MFaruIElZr7KqAStDkyX8VvDk3K7RKPjH7qirMuk9GaDdYcATp0stgt6LzYV38zR
CuyA2H7pU3rL8C/ZTaR+ILZBRrdWKqJSRo/qObeW+aJBVgPKlC/xvfZ9HFKzq8eepKtNPK1tjaIz
opfj0uHIzymkreZvnGns+jmI47on4BIJam1exMDkDVN3LElHxA61Py1uNcUFkcxYk2G6dQhoFetg
PuGEMr+UO+h336KB4hDOXVbi/4AxSnzXWN9IEZ5/hl1oP5ecGOpQGGPJRDLkf13LCmhs2MqxOwkT
bhfblnkMC3UnYCh2vdchQ5S6HvF5UmBTqUIC32a0/F6oYPMFJqU1zym811V7bK3KiAtTaqrht76E
cdnI6Z1wr9LQnNCIo3DYrX6MS7ZW1nOGj3I+OJavrvgr2UsvMVOCJherlVKJC6jjIEX0jrnpV/92
qbO2ucDCEELDWDX6OT+cwm9UkEMvkb0JWRITq0bOp2mUi9mt5XIHEel+LcsUiiMZvI2durH2GVlX
wc2CJrz8bnhKcOR4C5ePMpP9vlgzG+BEhFHI6dBA+sRZZGL0iXzRo4RtfOXnrO6dSgZvmuo1FBuj
xrlAbORrZtzRTaJNoBbdiZ2Xosn7+AQGVWzX7JZdk7KB+WTrVtn8a7PLzOclOXga1YAN/MTHZbzI
OjEGR2xk80padACe4uY2wKFm1UNVhNAUzzomo/bQ1A4+nLoH9zz5y0zTy5T1LJaD2yAksQwRQRex
3ejiQK+mTapa1aKm8UfOmtMQ1CW4rETRT08uuFZaB06jcDMsmjwJYPlTWWKVgOo1C1tHvooqiX30
QklNAK6+s6gC7c+1GJrbaCkn91SiK+ugjKxsbwvnKEvNuCIgJLbckacR2agNo+3UA1q2jHhdVaO8
f6q9skaEbeWspNG8SUwnXsc1tWShUcmMYKU8k1KdSdLAO0D8yWvC9tLEdYzuua1YEeD5uNDJEqiZ
xbdMjCkF3q2HZnhp2zPDDP79sOqgbAh9qBOvVmBYfoUuZTeOcMrSOxvcia3xYpTys/W4NIy250Fj
sUVROFbidly7dTkQTsq3Vs1CfEClKuiKaN+HHdtV2QnnbQitEABZXVWZg3+k9s30ta+r0UKkqeif
7sTgulduYWNPtwUQ41HhcgXwXfeAYE33CdB+7cgh5fOCJHwb1rjf2X6/QvjDNZQMvRTdua95tE4Y
ygi+rqe4ZOxENsnq5xUFHGrt4F5gJezh1IMMdECPE3HMU1GP8blxhjq7KryhYOtp6kpd1H1UFpdu
VKD+yrmYu7tsrnV5scW5am5RaFFEwf0vcz7fJiyOQriruVR23ZGih3KUoNt+/12zkCZwih3Jj9kN
rAG+N7Zh4RF69e5H5kUKcxTpmA15QHh6DraV1/0dpiJuSqdutvJckvVRXKgJ9fiRF7hLCoG0veMW
NCz6ZgyQM1fDkKkUl2fwu7TJ7T1H+/Wems4S3hUmMWYfA58dfxnZ1es7aFMDRbb1quHaXLW8FMHq
j5TXrgvxObgd5cmn+5FcF0QR6mGYYPvTqoYrOSlc8iCXws66M5aKjGh80TIMJtLtdUwD3TjMl/PS
RfOXVa32dFcb2P9r+M+lfhCd0vI5I49bkR+CBPNtCogoAF11ti16RD2ZFTfCq0nvXOdqWE7TyhG/
qkmXVzNPdX0AeA2CkyeQ/D2PapIO9Ec8/plN3q6nnhVXs6aDnBx5oHqRQHTRdNGsxTbeVKZ3DJpp
b+uOxGgjamWHR1/bN6EpLtzSV3uajEElLig97NOhkM5wxP0tyh9IzqzXOGqa/kp1wxanYH7dkq68
xc0JxtyYG+0Nq+FGlat1NmvurUe45FmdQ69hy4z9bVexq6l1Dq4TiTzpy7lFJlo68Zqiu0ebhjBB
yUPYL6G6lFUzDpdc8CNPWqB1+Nh7flE+jgg09qb0TTVnCMXeOQWzHBFZOpKeJVI0c25uj7fy7InF
u7HihRgkIw1Ejgpp00sm19OPZViX3+c2D/AMDIpU+HXUjL6Yc60m6UYwhzRU9XAH+xzd20veYDmG
uX9Hc6DP2zJM5FrziULOoClDSltecYc8L2AkLDqe9RmZypN08PAniEYXP13pCeAng0j9OaQlCjHn
7BgbH4Vo12MJICiPyOba+CA7h7AZHIz1PfCAob2kXhB9R7ojY6MrEXSvQ9m8xcuCTNWahbmTG/Lq
k8Wi+yrJbHgRE+5tqFee2gNJf9E74ePVjxWFvcV7HnfsWdYacEVA117hOZCw2y7vM6clGCLXecMu
uxTj7tzQ9apSvEriHWoVznlzEG+yB3YEb1glFhuMb93wwYcf34CIdL9eTdPgrN+0ZD+4XEW+vOC7
In8Alatma8xJwQgPUOAjhs4yp5bllg8TKlfe38XMdzWSbwoOJVJ1BqnOZnOmsAUfFjYMFI9IrtHL
sreds9FZNGV9zTjfgW6V+XOTLYwW99oJO+9usKDLydsglqNCgyEaZU52OAZgtVaQD+rJrsRWJwGA
UngMsrKaf44xGigEMH7Q0QNTaJtMpyCjbIAUi3Gx22ccGEF/jL0lHNM+rPC15zF4kTp1q7YJgx58
bFgUNBSu8i3o6Qyos5gK5CiTltbIDSDq8KKOPPzYU9+F6opdkB4zvDIuKIVHTmJwJuoiiPXu9t+c
7xOKqImKU7uJL/wiC3x+2GEePbaVvS6/hsnPmFB1PbJVXs8yCrozwIDNCtP0ecDNw4JccFxURJ2M
PwtRTPOtrTSbncbLMiHpJX/d3zscGtxCCR1mblXiJcMzRNEDgRjvCKar8Rk20gBeSpvYFbxmXQgw
RjXEgEQYvZQI/FcG6mJ4DhDtkD+P+7f4cKU1E4bI4b2ET5ESDN+i6STEn28EjjKJa6P8kvNodI9c
SPSZJI0u8V1wTZqjj0HgqvTy9asunKU8T7HXGUQ8Y3Rn6x3gLSMsob7lbxes/nh0etcagwM/uAaH
0hb2V9gKTZGaYsGfh0u1/mWvWf9LddJ5MU4J0iPnnkY3r/cZDyUBVorDdSnVOacAskhJFd+sSx+n
Ntn3loluIux4zhWS7QXiS8XZAP/pSypIvTZezrEnHRKC0YtLLAUOGAuesPVpsOhuwNDQz+bK20bU
tDHvNzNsX8VMRXg7mpT0n8plLXOIdFECNAl4yO5fURgVH8TpEC9h1sp6QpEskEQ4uB6OKwjTdhAV
H+xL3GLF/eTyLx0yUl9ugYly9G39bPFrZ+QRQHMJ7lu324MxCAjLd/dStiRVMdcfXdwuL8OGfSiV
dQyZjoJtGTlXBuQFOsrkbwcUlG8hKiwYck1FyQEEc3BT2IscGrKLp5+9Z3yOc9dTDIOQ/g7G+lm/
di2hKkgbJ/exnM2CyMuszk/WtPyEerF6rFoceQfcRFaymbD/Gndl2RxGtBJTigVzYHegphl9/zSX
cWqrOD/Ng8GJxdPMNr5A9C6HTW3Re7fMqPWi3NW/pmgMTdrbU/WwRrahGHaLeMwwCauLiuf/MWuj
eCCZJJ8efRaULmXJK37R0y0egUN4dyaj5ydDMDBgoKWz3dY/BPcIGhSFqBu14omFE49Ye9WU8qQ0
/jjCNST0OUKv+VtDODc7hvK3Wzxn+Bj0sjFgWipjEt2mkq1xLoD+0saXiI4I8ATuqEodf7ekQGdA
Tkrzu8tr8wuLlEwzQKJ07Tkobqws4PqWusExj/WZA2eSa2slTRNXbz7T8Jr2CBWpULHW+TmDeiku
ScnMZ2go/Eip63DjHnwrmm8ptAk7UE6//MUeJQPe3S6+aapyto5thiu4RJlDtE2rrOXSlXiPD7Wo
5e+gtUN5KE0LXROoAHzF96jGuCtnx97SEj8YZwppOWUq/bD3jxYoiXPUnH4FQtS8Y0Q2AEgdwnIW
TLvCStdzNtoIRS3nOc9rrP9YkW1zEk08ZIngWPITZeVM+nBhbbUjNNBBYYyyI1GYwLC26DB8ymbP
fol3KeKp2bziwdN2z1NUbmWZ0PciPyoOd+CQOTYKHGdiHQfG8O0rrVT/EyP18tXZfZcJnsfhjnhx
l9iHsLMe6i2XEly8Q1aZDwbWa6zd7Fn7ToY5I/cQvniaWoGkF5Agd4yE8QNRIKNPHkbN38zMQL9P
Du4bXWxw13Y6Ul/xKkh4g3ifvPBiy/xZnWJic4c98wopriGMoDqYqUQ2yu7nPrG5RVdZzoh8HPwS
JZWdKYqG9AIvR1Y4UWbY4/BykKTi6fJt2DrzmyyeBs9CU08fkb811WNoBiNS194BYGAYiKA47sZH
ozZhXYdR690ZESxR0vumfA2b2n6Y2b/M2Ve+ljcDr++mj0sRJTOR3C8+tJPa7ZweWTNTq377qtvG
g414xyI+wt6td5FTPE7N0H0PPUp40pUIopdedDjsbOQDPz8p6X+T838n9PH/x86/f29+/FUd//kX
/kHCe39ENol+MZ2P5EfzaflPEt51/0D87tn8d6z1BHrib/hHFrUV/7E3iqIO3v9AQEMmovp/6OMt
J/7DJqmPljmXkEKXOOp/RSDP7PJXFj6Agw+ghDHcuz6kPgnpf/VtGLVao0XGfqKrjAe0aJpWXgm3
QUnoDhLFh4NYCvGWQ6jK70E7y7feZI3wUWo6LOapnKP5Y/EA3c9l3Ob9HhtlLw6fHxn/Clrih3Yw
Hw/RXQ2NYh8s4LTuRRImQtdVlYvlkkMidN5dsVT1PcSn0SeucMs+YEG3qTepvPwSdx6AaZZtRXub
S8vTqd9X23hk+nz1FbjUCX3SGp/Qq6DuTvj8NutBu6WD/7s1ixemOSJIVPCky/mpQhi2NBj8Vgtf
c8O5lieSFIzmaPdhjiW+YwW5iIqorc5I1IPE8fr8vdtcmXRszrfSTMXzRjHPdRHYwxMKGEPUA0po
IkDU1SramBc2jE+sM+qEuejNV/jkmrH9qDmdU5ewsOuZN3cHjUFxrKj/Htm8xVSlQqKiXLhg6tXn
gEijW9secZj5rAsuFx0LIGFLogCuoT+Nzrh5vB4GTI3S9t5WA66XKTu+Rt4d3buNTWabb/9ow3pM
M7sfL9olCo64mr7touJrLwgn8lfs9neBIvsq62GeK9JNGINmDxPTLhoi8T4piNF6DRpiyZShWr7s
MoSCB5AU5RFdQhyQ+WLqEIkkN5PqodqsuPSqr+xk03oiVJgfVKKV3ekHCwW+eJsLyIJrgSceVSVl
eG7ATATxuqCZQuvrR+gHPKRVnOz59IXwNMWVn19T7+HO/8HeeSxJjqRJ+lVW+o4SwGBgh7k4p8H5
BRIkA5wTg+Hp9/OsnpHM2t5q6ftcukQ6JdMj4ADMTH/VT3dtVjT5laOrm7IxQ/YX7lCHayabF8l6
QKmn4I/93IUoO1NORWfaI0oQVpKpf8hwMC/8FHnI9FtjORlS43htaTIucLKGbbMugxEgXxpJ/gZD
+9FY++3oB3dJAuZ14xrBcO4ISq6mUKjbWZalt9Sj39j38MmEvxicYWTkEPpyB4QkCQ9zygDu3EXY
Og984QSzLILKMdlauTfscMgODhlrJDW7fetybhlsd45Hsm0iZJzTu1Pv8LCgB/nlLZMrjnsxuvKM
f36fOa58yiTyeVpr66Z07BA7SrkDPQ2QC+RCcSx8w18KyGHdilRgSSxKMZ8bImqUFzNCXPfZUWDC
OC2Lu5Q4CT4DbKUzRCcPe6jKcbSuNIscNIhQ1+KGTTqGi8TCRc1zMJ/kGN3Zor5qwAxsZdr/sLua
DC1OGdytjf1s8M9VLx3k8OpYd1hqKHgxs4NBK0n5ETVpTA1LLi9UGS1zvCgZvWrH3HO7dsUO1SDe
yyQ6/Rxz0rrk2b0ro6qMbNmq0WFeOgygWMjWx82Sbpk3OsKI4VTa+0wqsc/Grj7xgrLIbczIuEAW
GxeXYNQk3R7SsPMsp+Ig+T3LjcoG82PUpe0yGbgcFXku7emLd0HNIk+IwF8R2teMBtD43E0E9rNY
RKNg1shUYOwOSZA0IHDCbgajWMbtBxFhdkyhXRrNehzDVIAzJxm/oH3AqVasGGGwM5qR1EvbGgjb
NZgZtCDn1JeWdcvDy4RKF9XZc71hW0dJui2jfH5lxESYt3eVgWbbmXgLoi+ZArcmNz4sO45S+9gY
LggCNT9qM78GIUI83667rciseaOH/AcVlfrIMMhgrG94Rz/t7WNPi9KBOKjxiaHa4cUZcczsHLcx
95YECrJprVnaG6/pnI0XDAwGs2CF1q7xqJTPnTE6m6Tw9CFvqmrTdIF3vEyE9FzxewPDoc7SAfFk
JOexzzGlq7JZc2vIZ2Uy5yh1Mh/chMi6KgB1LkbwC+UCclp2cvG+rBzGa7u8NH8ESRXf8b4NT1SO
18smJCm8iLTLtNI3na3H7m7vFEyeenJFb+S6qo0BIOFNuh7FsymYr1OKsXIPajq7ZeRQHtKpuKaE
6RsbDOoz1Ff/4KImn4q+mQ9qGvpNFTriLpvxKzRupba8aX2UsZEh9ViHjzjSIefyGmT7GUu1t3Sn
rplpugyHlAUctBTOezY6wautGXcGzOZvRvAft1o2W+mH8JUwy+4mgDm7zGyMU21k+MljuHu2crmI
I7FdfhLPPU0joaMk96481T0wrzNIBzUBzBY5O99+PN05Tin3nADGbZuGp5gk9RCOXIuq2kFzfK+t
Ycmk/8YoBpciXL0pmtK8F225hvV3W0zNES1l6XmInnMA1FMkFH8jB9BDZvdQqoZm42jUMAwMUBep
FO0FLvmBr23TSn2HxEvgF/dnK4lbEKLb44Ht1lx/+RRIxT+l2PhrJYMt/vnoPF28Tqz6vC0Ibh3c
qeiXkTSiD2kNw2GeZ7F1KL5ZxaNXna3c2nloP9TyKXzAjv6EbKVumWvv2yR+aDstF6UhrolE7PAO
qgfav0TOiu5iS4vieYsv4Lsaq9sMN3PYYd3q7TfyfStwKYcOHYzSbxxkHNHIMD9HjVqNg3kN+PLg
Cdw94C42Npavc5rb1qJp0zsSpieSvofYn9O12UbMuobqSShnFyNzOuATOJ416YF08DHFQbIHxSgu
nWelxnY2P6YJA1y/0sWG8oUbV/n8LtMmwDa4cvDk4RhrX127K/iZRnflUDjG0Ek7MYDJOOO9JM27
mCPwA+kUZzlzCn3JjSZ68psyMZa27DSFkHCaKMEcU9mt6snDzYUbqI/3czIaDQlAMMXLtnPzd2HP
1zUDrbUbF2R3mYNf8tjURf50k8FVij9h5uQU/lkVVjOAjBj7hoFpHigtZiuFzjYJHk9e1pl5JN1U
PPsKRTkwyRzrFvQKh0uvSNwtTxCdbjQb7ulnZFTO8eq6mwcQKAwhh4MIqvm1LYW5cVpyiKs26bwN
TFDjFh8Bp63OYrKAeAVZaOsDyXsfNbkwg1kuXUqrObU4MqYaVicxtsQ+R7YYvecxcimUtDjLletk
7KIbU/T99dwJF5IY7Y5DS4feoom0FS2UbjJ3AZ4s3ZMa4f+GL1btOxtaR5BeUj5xMxGOtLP1PGUN
dA9wa9PAly4KoMFR6eoVpEeyHCoxr2s84WcRS3uRYwBfKTkOTxW76Vuls9u2FsZ1FpnzUtvcu8ie
5haiA93Ho9OetTPcJQb2J8fnxmALfslOXbMFnE4InH7OCDhzsHf15QZqxn3UpdzQPadBGDxPJrN7
ODjBCbBqvGUsWaypSzdXpfJo+w2FybGwJO9hquuIBxoejLmj3ZGrH84/AMW+55waD7E3RuvYI2jY
GvuOwOa7w0Rr5UAxWiv8/PupIpEakqA0EfcU0qwm+QEmoDtB9P2c5NxsxqbOdlXnPNdG115xBLL3
aoATY7jlvWVyo3rUDsdruCPtWla8XZdG3ePzn2VSwMWa45PvsJ4sR6em3xVPww1Bofle0W57sBlQ
Ien759zSztZxp2g/2qwlTqL1QwFf79lC0twq1yuWDDgYUNZJsJlS7axRpVlcg/5LDfZtUk31S2Fm
OUxq883uLZ9BvVnchkQt1jTbRp9BKoJTxQj4xaH8KibVsprcpnpJ5hkHVxn5d/NU3ptJWbz0yfBl
TOY+91OSG22qX81u3KQjQUU0JvmB4b86EAPizD9YtICAY/6ogcp+VLYzXLexlI9B1hJ9tEKP2TMk
1vtS8YhFbtXfD+acH5FzMPVCWRu+HW1AYzHwtmSW2W1RSFnTRGdsXdF42DST4Tpv8A1FrknjRoVb
Y23L/EE7/Nh+Xk335qj2eTJg/q2l9Ql1clwKXxivMp/Kty5rYuhZ0OCzaUivx5rkcSdkcU2DtPma
FIVAzMdfLfzyGaOstZ3sEaqfDxZBxR66WMRQBarkfpAB5A1P5KB7oVZWgEQOuelV27mzkm0zJpgg
UVgumeSgDY8ASsYtka/iNhj6lY+2txR5izPNrcz5JnMrHCZySA5GYmSPM3oifjwXzT4ncVhn3QE8
Ah10dXgba9NeXXJRqymtEIy92DlObOTBjs9rRrTN3vSIdw1pzczGtG5BxzzYZtEcIZ2fo8JVCzpT
AAhz1tzZoDuuK8N21nULpR1zQfDudOjVvj+8+nKKbwoMUcd6tsS9BXvnJFk66Ia0xcpNonZdhfoR
+8ABU5japVVs36VskTaRAeQ4pdOU+O9l4JO3JSl1h2iILkP9MALAl+tssJDYBojsG2LRUHlYaL4I
+xL5iazkpiqa+I5jOqfL0Au6K2gZn2k2UT+S2lg2Hfx8x4YR4amEGHIA1AcqlRwOFhrJmUMbNW8Q
Od8k0FaOBnO8E+Tuu9E2xbJXdM/5Eci4hVE4V1mTR2c/rWY6doeM9dGKlyEJUSxrSbBrdMfVUG20
SkTfbdKsdu7Ky/6HqStENlF/YpziCSVzkkCkWDQ/nfaYP7y9IrcJa7cxN3bbPeHmQcyNI86h/WVy
Cfxzp3MJrhXUdABhVP7A+P2SmrF4nON2WJSNvDAv9fTB9+UcjP7nQTl56Tj0v3A7M4wAEOrNebyB
2QY/dhxruI4ogXuML/m6QChoV2mgI4CXRpiu8jZgHgHFjcx2POXrIJzsA+51qCc2gUrTTU/R6Pvb
0Lk0bZt3QqQgnkykxyH2Hy8hbIvx4r4O/LOtxwGHNRAr8F1cKcobgpBxggU/m9Fs8o5OUrDq5/3W
1Zk8YuDcDXQDLdJm3ptRTkM9Tc6Lpu+669EMnowc2vlsxR6ZZMKqIeE7DY3Gz1X+CdYt2kElHs5+
57k7gVjwFsIyXCaI4qupmLeGDqiMaut7w02TD/R4iCD2tB6MOrvvIn3KXa8+hZYBVkV6xUPjZQ8I
R91TRyvT9cA6sNLDaH9xPninC/cKauNn2cXlO7mn9pTrjMmlTQycBFbtLi2zdBaGkXUrW8z+AZfB
2nAD4zk222Tr+cJ9Ty3XeZmUNLeGaE75GE+YeQIoyuSqoAuHdrtT/WjtOIS/2ZU1wMXsX1w5fXGL
hDwWdnVdd8LYwrmBJlxWJ0/al+BFlW4cemq/Jarug4uoswjQ0hnEYZSqqCimRDwkjJZk06437M+R
ZMm0oE8kWYkG3b20xuJxGolfpNhpb9Ku7vcc2dwVCy/0yQEzCAxBBxts5B9yVJS1EWiKoZ28x7rv
WEuzMo2VgxOTdUxTOh9YzWPDeGhpTDOdoKWab4WU+aHOBCdg83uGHrAJLDPaVCbPw6pOje6+1vNX
GlJS6mtfQjEz23NpFKyVPvOMCfvvuiXRCG7R7rakoduVz/D2KObA3EbNfGW5+OO098z2iE25LBDU
q7rY93krTzmDPEJFuYa00IfeW5lwAA7q+HvSrOW5DzulA4F76lMsDF4YeCe4M/nSh1dqxs5THpOF
HNqZIRDmkEUwoEdDgCy2EBSm97y3pqsO5tLOoSkNX8P8MszNvLH14AEgTAs+WsgfjBOMpVkY8jYf
GCGlph2uyNAV5yruaPC5iO0lFe33SWlWm05QFzASob7Q1ZjPDD5nwqaGQdEkvuRczTve45yxlr53
20DuWlWtid1LAFO8kAD3TVEaMLVA8bSJ+EaBIq3spPdUEhNbVFg9zEYAn4zL6XbMWgsga/iNph8c
y8t0AMZZvxMMLNn4N9G6CNobl+EnSgvTfdymDmtgVxwU+6erwO8Fdb1dKmBFIHfsFULjCgwrJybV
N0ueH/w9UzncXqxPGzjzJXLdJa1ZQCrPJzKpi1BB3ZhtTTabkval5+SPLNAAYQ2qfn9GH8FwdcvA
LU3MScYbK56xFrUyj/SKVvtIKHtTpM61Lot9Hfvp0SLbvW0r4FyYZdg78n7gbN/76UpLVYJP9IEQ
TyhLkkQBnu5uWmUCI8oluEJQv3tkXvCk6QxZIi+Ktyhv8T+711iQWqzTjnoiINRd7q1uL6xk2CKC
X0+AqrFLyR/wYhikXKBJqnWzDZAu4k8gWZatq5qDCPvkFNr43esy9W6yPEV5jcZtF01gmqNJYxvU
KIgyfp9GegQOnNn78AjNghHG2MD12EJky8aTgPBy38Ql1pxsyIYZHgpKPNzg0CxX3iiii/vOcvQ1
fLv0RAyYK0tE3AQvmDYdE0VeD/FT49mUFlCUGJE1S9PyZeoyckE9E5tpUbuF/6LmroJKhoj7nFuK
8D9eeE4PP6d0g8BXtGqjmmBEGkycCf3YMqeOEHMH6Cz8OQgcfaXHjVfUvPI6M+eUonR6X5tdZP2g
58Q3bikPUQbWy0pQFEArPONKPr4Xt9ggOXCnjQ1dgCjwUJ9t1eJca3D/c2wMegsImnbsce38HKvy
0rTmAx4RMa5UpPP2IDGZM+mL3WI6MQjDpTAbobjuU09/j65r5ohfJkTj6eeQN0FavkH5D3Z0Ruqd
W2LwmAfAftplm1acQyz5ucUYvMsR4PAat3fYeQ6NtD5CUWoSAVaP2T+jhn7yvsbemp+4EdQj+m26
BQ+iQYpQyfNsdVg2shSpozAot+6mWYA5zgpnUZd+fQ5IyxP1qhKA02zL/aaHmT6mT1PYtP2toPua
+wHeCW64C7/PhJt9lyAgpesIkENxX7aqPpoIQktMHuOia6PiGac4I/pC1cNZ1TNjidjaCcOiTyvO
xiVGSgOAhqqepnF8zqvioWi88B20h7wbEsO5q0E+L0WsT5Ngi+iSrn7tZcreonfup6i+BDvCJual
JIptM9TlTdHH9Z5iFgJv5MTo2ulCb2/XvrNp0qR9EXOsv+2wbLaeSHB02Bhslk4VvsC71BhtCW3Z
Y2TtEQCcPRnI9JsueQP4N28Mn5lB1Vlnf2ppDSVHY31NgtAJSLba0e8Fk0yxK5IxF2u24o2zs8F9
0LHQhQG+7qQLgIz31dTtk7iwCDFGddPax0mkVFy58Gah+SYNWMVKMPjhiOxWiLilFPy4C8z/6yDh
hQAtANLLJqu8IsW8VQ3lQyYBuqCpZQmrKqhrbEITNrBGz3Ozi2Iy3myLIk+pk9+od0ZBIZRwvhtI
nwHYuTmc1/MwP4NiAEKTHiJt6oWIMSVCom531oxSW5ipvy8ZKXFkL/FbETk6MKNIADslUAukU6qt
W7rYbyJkbAyGFHMCq1yCDD4Ho5leMe/AchN7ryT0r3PPgawyTrBjFAYJTC3uzrwkrVpnqMBjVjjc
Ut9kjpDyJlm61tjsw7om2F53hTiW+Bve5iL2XqIx9E4N1pQ1xEz1Fjd+fJiQSCskQlRZh7nEicR8
tYmGwN/5zKEPAzVOpKAwuNR8PxQJk+Jhta/p1TNWObcMoS9pF2svNkW6FKVpLZwwuyPI+zaTbbpn
MHAqLGsPgqgeNg6ujm8c9hOFcGzLTTJ2S7bg5XoUbrjM8fh5MFO1WLJ+1kDyLzGB2YeHdck6bbyx
t9HjpQaWLpB8nucuwNtBUK0HdZuMr9gAfnQVGnPe9u6pxnOy5G5KV+xSIgRDUZ37ae4/xpqWHcWB
Kx2SHgqlDvYpebuDn8RYkKLikqe0r9ygpa6o11t/TK6arNsBGAqOFs4tjLPU2VwTK4/OkukACZlA
LdsswAedR7W1rMaOsQ8xr4XBEv1geOEV0w4WRQ7Tt43HXWkiAt7ZMj27DQ6wGWwL47wWmBwshbh8
bYyKXKv23jFzixVZfTABQRrd0Wzk7lAB4tsc8NQ6GKXYkjRCvY35oYOgWmsRZIQY0j1VCe8kBS7r
BQql7eJ4Rg0I++iW4NH0yfu2eB5bqk6468MNzJFriZdlFWFdB4WOQgDbFKTGwjYttRvq1rm33UAS
2A2LdC+UZe/slK4lDX7kAVX2h3KjR/wtjL947k5OoaedF6l5BWwemkkRXLmhF91ENd/hgqCHx0Zn
aPdjXPj7hh6vQ9uxaOcN5pFwLPSi6m3jarCcdmVZ4FcnA0BTLHk/80D7xj24zOZ+HLO7pGATG1Zy
3PjMNhexleHArcW8j4hBEIEsqn05eM9lihfB1H5NZ4IqzoUhOASG7TYXsvuI2p4z6xBdeZeL2lrg
fDnAwZYtbNBm7Obqgm4Wl0DXGF7c+mn1FGfU/NGrQQbEUu/q4rLwDXbuKx2nkHF5hRxLENvnqMc0
LiP3s/QchjSebT6UPmsB1Orzpfl4PVvFvKcYcsMviBztpj+lsqvSzNCOsX+6kzLePImVp+aldZhG
p1gB8aGvtMni+GGUrGLHTI1je6U7tkl4QrvQPRao/eFb246hs4YVFlpHDL7gYUdLsu7aHX4wFU1b
Y7KPWK45egQ1u91GKvfghoVIHhl8xOmSFjJFIk2rCvaFacZY/zzTPYp+LvqH//Vo9Hr/9V//kLga
/v8AheV78YMq7fI3UAJ/40+PhuX+AecA1oEXOJ7n4oT4b4+GT5O477qBKxBrfFiEGEH+6dGgZZwx
pk1gjj0sgBDBP/dPi4b1B1AFarZNiyEzFg4h/xOHxu/9l9ysthAOdnsL9AJOEevy579AEhANrdCu
MayaAwFwRozHxlYjluVZb365Jjd/1hv+2qX9O1Dzvz+JD+JqiICSpt8/qbew+YWX1qnSB3UTN4Du
eAkn2abwzA86b2nY+fsP/L318s8PdKXNFM/0BJOOy5//8qtxElexDNJVHGcJq8CEuy4l8/6t/cuY
p7tE1zFRy5hYZmA8/f1n/6vL6joX1iSZYS7vXy5rqCymiS70KDMx8xXcqFZvpdX15cqssij/N5f2
X32a74KPsNkaOVbwFzYqUcW+xKCF8cQv4UWEsFlWkbr4PdmENuPN3/9u/+q64lfjVxMuk2/zL8zL
hBVMVXm1ohOl2Eq2s3SdeASuUwc5DEXcr1P7JhP8z99/7l9Zm9yqki9TOo7rWpTN/8VJNLpOVuOr
XY0uJTIzFhEng1uYuvZn2OYdBG8sLv/5J3quKTDdkJ0Fvvb7HSRKH0hAW6wis1SXuOZFECjc8ejU
ImbIMM8rEanh/PcfylCef/bP5+fyruEXkzaFwJ6NuY4qU/tCNv31xvVsYnNTJjZjb3QY58kgpAys
BRupgTfJl/JEeI4rgyG/Fwqn2Vh97O7jcDAfmA9EeG69Sxdg47j6DiR+znTG8u0fVj+Pj05qQzmq
k5ayM3zHKBl5OVQnu+to2cisofxQrQelOUBIuTECl20edH+reJQ5nKyFX6qOPWo3RdXa8RuH4OEU
jh7aXcnmA/riXUw2c1r5flreDtwRZIXb3AnX7KmAVYkqsVdZmofWwkw8tjP0drF9n9g4iBV0SKBV
kCbQH8bGqqoj8ng2p5up1X2xEb1zMWB4RUAD3LLSaTpudS3BB7K9NfELk0cj+DuULmCwUQE7zdvp
JW2pWNsmVpLdEV3s3NsxqJ2Nki0H0Tp2M4mjYhbLvCkD6kRsJpxr+BYE78CaE7WpycvwEPtl/uQb
TZZugFfObyMlHYBaJW/0hUpr+5XNYlpR32TkJAfbKnuLXEgui1Zyb9FDVVqPSDWy3AZdBzo8Y0SV
b1I/J3bLodHhZjajHs8RTYdsoH25N4nj/4g75Il17wfpF4dtKqSaEEjaGpsdC7yTjiFivxzlkx1z
HIXYH2Xlvgi6mgQm/m79mlYJcUoEAcd6CewYhYJpfecVVw7Ba71oiaWDmE+nroyf2ArR+7pgqQjD
1US1RH2Lp9Q0jhrIrEOahXpmcILZKLPmxcgi5W1IHsTx1YiQEOKfgo+dEdSYetlcZwJtc1HISqab
uC/QsPKECdfSApyueA2WgxngFmXscWc6SRIfClMR9oxBmxNit/2g4tRImZAnF41J48WJkJZjvMQF
16PkuA/F89LP6Pqw7HyN7vIqoiTXJ99rBXHtxgY7QIXm2Hxhi2oU3IApM0E/tm4/2iVfEN/LlSXD
JPo0B6Oy7qUPzGvj4+clYlw3huesHHIN6mU2ReUispJ6XwmHso5Xnq+WPM1gioi2+b7FNN9X3jc2
I9EAibkYibQ1Kx7HwB+ipcncbGTCpsaHwrtsjMGkEaqxExD6jICkfonpGHvQ0+Skyw6Aglp69Rz7
bK9L4544vHohctDcDZJFGjG+i61FG4ycxX3iameo/+4rid2QtCTo7SUNaBqgmpHi15/wUF6ZdXeR
XaspZq43E3RAOaxcmo/9qeLpS7V1H7vW/AinS3/S2Gi9B22Wv9q8RT4bHJPM4vmZQACmZn4TgQ3/
YIAYfGU6rN+VCB0MJHmLj2XyGwTwfNB045SFa9wCi4ORWHmO/Rl5wLwXIizlfTnEjEeIOXI9C4ze
D4lFFneRNzMEWIpbsm9bxE6N988n0U0mO6IcyKA/UwKiKd6axHaY+ngOoc5yP8oyfbUGhZXM9Dz5
pZmtUTbgUiO7zqowWQUcNqhWKwvn9dIYEi+bISNhWTgp+vA8kZOvccfqpdvzn0Xc0X+9oge3eAIu
SO2IIgAGrbgR8CfiEoYu+Y+ZbnhDhjPJLrsOCROJjC8uoPqFzEFoVwcV0MMC0MdKHgywnv4qlETz
kIZH56WmSwYKYuwRdmpDgwKKrgm8uz4hI7iM/SbkfpeyeOtGBnhrGHhJsZGwiWncJJ7R09VCw+wC
O2lRHcNUN8XZBzBHeMOgk2gB6V6fww5JBvKlF90BLECBpnUx3vsMSOJrcFOJWsNeo1l3xd8DIZeg
pOmbuh3ISNoWJ8TDVAzgGWc5eepwASm52ws5wt1MPG3hpVSZQHBrXNRP0eTJ2e4RNB8Chf1sI02Z
F7zdgXfcF4lk1F42bkubh6FJAxSqs8Gop4o6HACajL6S2JH9WuWGD4WlIzcT/QjqMQoeo9qLolNs
6kxt5ngO8q3nVc5w7NMcNpWAhxl/WbIb21PL9Kug29uXpOsbiDyrydaqucnqvpZH3rlewoNY1YQj
kEOou8iMrv4MdJ2dLtEbYx2yFVScnAyaa48aG60883vN80s3+GSkobxHmuWEhqP+Lks5OV6PHvGy
tQ9Ftt2ySWnHo4vsqQ+xOaf5pjGChI65SGHo/SDHNlprXgSyq6EnaUftRzXa1WoYu4L2ABA/95Vv
zvau5tUHpXAUjxH6zHdcx/GdUklyBJaVAKSpDOOra/CpWX4B50pbsAu2Kd1C3tLS7uXJk0lHXWEb
eXopXD5qkzkOCSEQf+2x8snSku4uKoY92ATVksT4BIM5rCrO5on0PvGY1s1yioJuayW94aynwulf
O5XLp8Qtw5gjd+t/drqseP8kXUNdKEv5Ogu6Btw//ZkF3bF+LzcKfeLJzXU4YruJ6OnbqDScXtAu
JpI+rpEdbRJMl+9bzTmBYiL313rO5wOrf1KDWHFDf1q5GMJOwUAQ9axSLIv39hT7T+j2wNxAk/vz
Ggo/UPByVqPAopaSCVK0UFX3o2NKfz9LEXirKJkwdTeQp4vD6NG/c65Ki2z/0Dh98Zy00ey+8PLG
mp4Z1UCwqw79dqmmwPuKLN95aeaeSXzvGleRsoiyxr1rXcGRIvKPk4eOLQCcFXglu3TXZMAre4Mn
UPWLyZ0AuAFg99sVg/GEki0WJnpwjT6+QOAth84+3vLoVDw+aDr0inFZibKO4K0bNDhsINGbdDx9
Bo9AjHEc2fwQimUgI2qKHYh7E5xqnFhOrOlZhZ8xdOcvciDdqaI7UJybckgUJoHYMzau08N4NYrI
b58VsTljA0rFdj+mi9yy9Qwd5jsQArQ4Y8qCxGO4GFoPnZ9dxApMFzFGlBSBCQJud+lLv7AICIE3
zrHB4lU90C7qDydCyWN8BJvOa2ZBOLK2MakT1l/QGUbcJaLFu2NWY3AqQigFQQGQPJEv9KJE4QJc
WAq8mta7nJ2BV3ZwsSBqs1HrIly0gWdT8hrXHxSSapDFntBsSAN9nnFHt+s2ZClip0M7+QZUnKbi
u894DafAyGmkmQYbukTdh4P7xUjNwlaQVbIV2BFRbb7pfBkBAuMRTFZmEifpcxEgO0K24fL5n0FC
EyjdUG7/5Dpe9WEENLVBTdYA0ARWkwtYRJjvVWTq+QBTiyKyNI7F94jt8gqbw/TaNWVxB5w1sBVa
V0KeWJCqxvGCnY4knOqdDSl6vZ093zV2XtrFV2WSpW8u/YXPxDdaUIF0DTIkTkZWbSTL5I2BrIiw
SOQxzl7Trqmf9/1vl87a28Cw6oy5Pya/RuiUuHSmgI24spfFiRy2vgbEygaQ929kgBXGbbvK6onH
vZOkQAXSMxXNgyYbNLYVrEO2xhLoQNWJ9zlJ5+fc9S8DZ+0lX36T0hppYYPnOzQddY6bBv2XylP/
fYiD5j6QjQGWe+jMHWov0lyfhxhCCoJmLPituZtN+F5wSSLVQxawjI9YOc1+rGm/pH/OhHhtcLQn
Fa0hDA+4BW6kgjQgl3ahx8bYspbHe7vL/G5FpzjDZxORzF6Qei4eZxBEzRo2ESRGnM4CHADycrSk
1Le4oW8OsTENO/ul6gv1XOumfJZ5mF2xI7PKDRvR6By2afuqvSFIsWha2cmx+/wBtgGRSUsqrMyM
NonoCprlWE0JVL3xurJpe7LH+EWFFsYZAU/+kBgJWTiqo9xnKx26207N80MfZSySHjFGsrOQsJnt
MvY9Avh1YoKHVs/oAX//A2g80oc1Q//ymBLL8Fb0gGdUwCXMx8llUpeyDVnIb/OaVOBSSlbGAhcA
Nh37UmKIt5suQMnW6aFXA8eAgA31lRloSMJWBX0cA3Xen8C6lVD+wpRJys8T7f9mt/5B6/kvh/vV
e//+f37gHej1FZLgf/1j2VZgVX+rNvn5N/4pDAZ/UGSDtiDtwL1krVDM/uw2Qf0j0EV0i+ScbUk0
+f8RBqX7hyNd/hQh7SdDFU3in8KgFH8gxsBWwIDhoQ56/xFAleTYryIEWTLLN/mHXJuodUA3KH/+
i3o2YDIZBnKvmMxZlyrXoGUJtOO/Ua7sv0hXPz/mp3IVwPfnBfcXrSNXwh6rkMZvL7GGO1d05lPj
mgYVm7Jp7wavqRH9mwQpq+zLkbm8GRgtEKVJG8zxPPM57nRED2E5+uxxdEvuFTaecXRKt3hgxcqL
I0kW5uTk4QC+KEIR+NNzWEjVMPE+wsbrKygqlgEbip2GomrzaczwJW41baOoh0Uf3CcVIiMbHcdc
hXmZHtlUUK8lee1c+4ONB/GXu+TfS6WXi4IwTOsxMpCUFgrvb9dehyRV8soia88AnN6TK2/272X5
GDnca/+jU/+LD/o9nOf9Px/0l6s/xzTEqI4PaqIBEEl11RCgAOgBq91eg9xdwKE49NC0/v5j/6Lk
8XsFBBK5wR0ovQ6GrN9/PyK3AydxapU73kHLsQrUOkrz6iK9hBs2aqxCDuOlv/9Qi4fm1zv656dS
+oNRRyDCBxdN/9c7ujFdGRLBDskmDcGyCsaEEkxqb9k4iJsGCQR6moeNRGWCoA3FyduJI8EKV75/
/Psfxf7LdWeEi7bPY0/bbOAFhDR//1FQ3vzczSeitM4AiQWIv3N2UOonbIATW+qkMkeUP0jeV34E
c3zFxqg4A8tykl005jBZzH4wT2jtxK3tsNXPCfzdO0KL/5e9M1mOG8m27a+UvfFDmcPR32H0pNiL
EiVNYOqIvocDcHz9XWCV1RWD8RimO36Ws6RlAgE4vDln77UR/6gq0JesHyYbfY6ypH0bqHkxUCld
7xqqIM269w0wm2ok2ixuK+fzZFgsP4XFLgd4gef8WGYZsRO0fYeVRb1Eb9sq1Q91NBAj6JoOrTO6
YdOuqpxuycXLxbQNnC79FguRNf9aP35O/xX9rk6M0qM54uVpYUSVFjFuGMb85cX+MRUBoSauRpO1
WNS+wmHnNp81jJMf9ST1mZFpvhmaSzPEQfoOwhpQtTi6VtHXHTG3eLSUa+Y4FXsfFmGn+ivLqJO7
FKIWyeWuse48KW6MDB03Er/23kG7emgHlG8clQzFRiGukAu3KZrBdIkvx1hwZjyzOrweztypzyrh
2wwhKb3l7388Fd9jf64rtjO6NJAiuNKATEflb9OjBrgnJanLt+8P21MPx5ZU/InkEq5J0fj1JVXc
1k2viX1v+L4enNzzf4eyKIdvum4xVRWpMVGmFHF+KDShaiuy4KnVWmVnfulzi0LnYIT6opmB/0CX
z3CsjU4xfEo8qaiAYKCQ+/fv+GgRW0YOLTZ442wUaYy4Ry0Djgc9uDXeJh8GgKGOmD+LpMDyzKs4
MWgcc8GN05oQtvMy8/zxKjSndyLDMbDOtq1vezX120DLj40x93fIp8Gesb8+M3WbR12C5bfxTeD8
prglfIlR+9X7h4JqGVIVpHQIbbqrOdTgtBxEONU6rVT91UbmCYwCZLhFBYMQkT1syJ71BATe418/
Zjbhtli2HuTPiqNbsfUws5moAH1YXMzt8XZFiQrPDb8Tb9PBRk4zhoVLMMRe/+LCIRrDd2pjlc0D
PghEjtssGxXNRCvEcppEtv1tAMR14fdlgLyZIOAhK+KfyFOTmyr3F/iNDxol8mJ58794AmzYFqc9
3nn/aCHVqNYxjfQMtDzuN44SxgU7m+jvr+JClqMRZbItZB17/QBo8iMqQdNCNpDZ33nViKqpltbT
+7/lqL+3DCw+bslHQ92TrebRV+751DnmJYfdtOJiRzUg2ydzfQc4yaankdkFTIuRpkWB6P79K59Y
FtluCvrb9KItpvrXv08maCNSagQgdTu0Z7RQM+KwgKzfp7YONkY/VdfCdY0vnqY8RnMzSu/fv4OX
fvcfvbeXH083Hoeua/JtiaMxhpVaKNtf1poxwWBAbBOxZzCUksxNHwxWzEPd9tG+U9ZwYXt1+yFL
TXXITECvc+71lyYEx2sn0iCi/W4ezkw0J+Z8PjBeEJ1B1zPto2GmzCphT+4D5/Ja8xa/ubqPumqp
mBPlcuUTV9vu3n8gpwYDy+Ayr7Fre7PKTOWUWKVFw5VptqAbgEDAHo3qB6k8CzDa6jaJ5VnXGsHd
l/evfGJSpcLBRgN7GsklL13SPybVIFKCIC/U+pZq2IW1FgOyHgdyHACWrDKC4LYANMMzU9mJqzIA
Ie7TM2BS9Y4GP1WVdsgnWjeNKPAOjU30dRyArm9ba8TF6aBBBjM7zMX+/V9rn5jcfNuE9E9L3V8O
fq/Hfju1xajcBq6qnm2fQVd1hw7ypsnSXjaXUYlXeIvdqjZI3B3MS8wC1nCJss941r02MCoWNmT0
ZhDiOZFhGh0KmOfmOsoKCXaJYLV6kwR6/pEU1izJ10NWt3JIYSnWHmhnyNlVOI87M/f9Rz8ipwWk
ARufg2krR18gNcNJiNED1mzN/366jbxFTEqvAtBDxI5z0xAF8kn6k4WpCs0c0CBFprJsO6Jk8J0g
qew92sTkGuQQCbwJrR29beVgEqE5cKaJvuBNjndHHIIt1+djth00Nq8fpxUYuQJ3wXccyP5DGI3j
NjXzwWI3W8V7CpNqndLh3KBdHa8Mh9DygCjPmyBIcUFlTYWJVNUXlF+Cm6ZHcz5YIwfMM+/81D1K
qowAa00KnUfTuQZM0cEXwOATudadiaR2640GNKn3L3NiVvU9LoBkiHMPY/v1oyAOa9K8fnZfMfy1
ofDjYiPR+pHI3AO+xJGur0yfMxMYggVBn3nizK761NgmD8YPUBlJVsfl7398ymTek7pCTjvpnIb5
xZR6IXnL6F8Juv/PY8Kp7SlnKWfp9klmLOfoh3KCKzAGgS70asfd2TnORFMoQtNCu9hhex1iyC11
cIFhFf+3bJMd+tjkTgJIu4DKigCp0G35Oa6Yt1NBxzowYzqpgDnNMw/k7azKp46YxaVIs0iTjh6I
DkSW9BlLbFF6rBSlFW/LWqRPuMujmxm55wXo6aepF+6ZFdZcxtTr9c1mI7zs3rkymOGj+Q2vDxLT
uDOImUCunZPweFsOQXUhdEQ+00yql5cM7jPlHiiDUdRdwtIbb1pk1xunjPEHvT82344MbsfmBMPT
YI/+crt/jAxtajzDRWOA3EcnWlQkqhUagvb7VzFPPG+GvuNYPg8dgcTyVP64jDvY9KXMkQAcV2Ec
mqJu07Qa5buJeQo+bjnfwc7uv84gPet1m+KLA4SL4ToR1RJWbpVb6EYEaLVDEwsgnvm99GZvX9LC
QO0bmT/ev+Flsj9+S6S3s/BK9D98uK/vd8wSDEk99YFxrH7QA6aBmAt8PrD+UL2/f623K55NiU8s
JzrpWuJYPIZ1uEIJwrOZwxSELhE1IOBy61OjhfuJQHY2F1ADzvzAk+PQXyYD22du8d7sswrqbu0k
GIdB/Mmzw2YnkBMgCs9EucbvRxMfS5q5NjhXoUyChbOyOh+nSzYllNodt758/zGceuQco6l0UmPg
6zhaf0urwmzPkQoDXCd2UTNRhTLqEXPCmEzhmV3VqQFpU/yxpaQQxKR89BlasUtxIOChy9KwHtQ4
ITRHjN2w5wjQR+Bsl4aVbRCABuMhSkKK9ICzIATHOawYQHIOxl5f2tgd3TmevgQIrLo1TPA+vUVw
FCQ4HYoiWWsHsPLh/Sd14mOyl5HCcYe2Bj/j9eAsDKg3meLevcEc7wdCaw4VrcQVYXPtvmrt/FqG
iiamI+3uzFh9u5QxV1DreKmX8+COLo1Gu6U0EVCd8a0O5DQbsc8QG/p0Dc01Me77IO+u2hS2929h
jfPjNJjQEd7/+eaJOYuSvEVdluolCk/5+vdrJwunejC5CbtMHscmdTbE1S28PucTgsHuMMww+yFm
9Vs1G8OXOgcKtLiI008NYLB16uADOIR1LM5sek68GAdNMHUy5g2LU8LrG0u1P6BLAs1vQVn4qsY+
dQmRkeY1UI5u3ue9CLJdGOCphkCB4enT+w/mxHPhlS5VazBFJmeG15fXRtgFuP84GWLdXjE28Hph
iT3z6Zz4TsHT8expgLCnOJ6uSl9rAquZOEYg0/UKDgqkeyyTYMEq0mv++ie5kjMhFQfU2659tIsk
PTgTKmfj0lpUNfAymfS200Sdm4NPPDrKmzwzoHwszsHRmyOON3EW2h243bC5iEtFnI3IkzNlZ/PE
5+NKRy4KbNoKnMtevyEvx4lvq2WOC+jCt/U8fo4Ro1gXSVJ131zSXuSFl0nUefDkN3Nkpos1J/ol
R4VjBrrSd4KYqab5jvdcJBGgF3ihCrco5nXAShKlA1TW/OPfvwTKHQi5uWMTTfzru6am6PjaGmhB
TxAjEtitK41p9cystrzKoyWXGiHVQt63SwFgeUV/bBFyYkxN8qXJsCsVafJMpfsE5esnq4q9Kzaw
3ZlxLN/W7+jjCY/XsIia7ePz7ZKm2rELJlIVAeeqnhrSPiTNAGvu1J6MdZiBIK+vhCuQG5AcjMp6
QghMfK3c1FkyX8CGITU4w4jsdsBzG7+V5ANH9gUwiSs76MvuKu1xz//920CCjcyUsRpwxHr9nORc
TWbthQZ296zhQNomB0MLvf1fXIVaH186rVFLLJuWP95G3ANddXJOtdXcOZft7ADSM8kifv8qp+YS
x8QBzKLP1328ks1RlthENNKGqcJg00IUJJIrsMA0mIWZrP/+Yj6bT8YXvT08H69/0jQ7pHLkGhdQ
XMRXiL/aCxDb0d6uouDMLv/UdMIn7lk+EworwtE76qwMNgvI7NXsoLUqMepd5H1h37//g05sHInq
9E3KzxTrXiiif76jLNbI3yZmk2FJhWOP3+6qmdyssntAVAxjOGnOvK+3v4vODJ+Lb1L55oh3NCoc
PBu1BbgeCyyorcye6lunN6YzI/ztqHDQ4viOxBGznFaP5hsTrRdKJ9YxMF35TmD9I5h4Nr2tSV7G
/v1neOoXYcmkzyuYBzgDvR4URDvgsm+5lmND5wICAUy46eYzc9uJaggFPIsBgf3I4cS5/OQ/PqdM
I2evyF9Zo8szfra5O4FNsevrZnZIPh3t8pvIovQGmnvzwUm1OqSega0ydZuN2aqfJIQFH6ekKmGS
zOnnTpRhcGZnd+KhY3KiCe/iZKDwerSzy4fKStBd8SkSgk3YT0U3xetHIuisUH59/6G/HbgUBzB1
4KtiA+4fz7y2QxBdYVIQ6YRXr6yS7p424PyVVjstC14bfUx8ZFlnfuKJjePr6x79RjLMFXk2S7RC
RPHSaa3vaV3nO25l3nh+4TzmluXuUxsyvad79zYYsu9o2mbgLgZAh6HHjIwotvr+/uPgCfP6X699
3NjSTuJAgtTBPxqFaIZpIQczVHv8gfU9gDfDgAsx5/klpmloFnOJ2XXN3tJ89ju+QgTNoZtuvJYY
u3unHsi/a1tD3JSkaji7NFZEk1C69T/S2nPtAy+e4LskiuTnFPoacXME3NCdBp9msBEOwGbVaaWB
owM5IjoAiBE6zzA1YCABol2jh26zyyGYZ1Dm/YzUHtsM6B9nJqx+008ZcYdUtMTvfO7cB2rhHGHn
cVT31KSgZZSEVf8kcCzpPvTKWUKjnNom9Q3ygbPmLrWzbkaG91XuUeFkhV2atT0cFCAmTaqfLBSA
ZOC0yInXEYF8Lc9J1h+oFTbIbQMfaUw2kzAxkUxKUQ1hCdGzTeBceWEWOZsipcq0Mrwg/ux5NdDw
TjUELLhhYH5u2rH0PzhjHSAgtxW9rERMYtiOZTWj+VKm+aMn/+wHvPq6ZFsG2JUQ7iyeN2KKDQQM
hmE/BhAj2bIg/92a/ugtIEPYAauO/TGYrVJaX72mtH91JKHIzeQM9mUUDtAecmcY9mVdGpvJFLBI
qQa27DU6L/MQ5/XzT2gQ9ZPbu3gHeMJjCAQW93tT3UOcUQMWEquDN1RYHqTBMkXcKgHAA8ZAMRCs
TDP0H8iIoGzaTnE97hOyzQcMPnFs7eM2yR+KMZ2+gAoYv0y6uCfvMQW46LbmFnRl+7vBsfIzG5rq
ibzU+W7OU7SWOu2dX9AMJ3SBtRFVd+CF6xYvjkXQjVWAyV01uvRMfLBaT5sOrBai2ijqH81BQQfJ
vc78TKHDmi/hufrWFhP2YG5w1mc1Ba4Cq7h083E3xhrUi0R3S6LOUMs7kvmme9G6mlOA6RtPJFH6
P1PCNghs9aP4I05hWt0aWtGMJ3603XU91+O3zqQKDmLHEJ/yJi2ukRPn8RKxgOM7wyxeXCrbU4wz
P+pN3lgbuavBccOPesxBOhJvZ16NLiQLxKyivyEwKP+RpQVBKrbX/8haImMuvNFML5qc3d9MUA2D
0zS7j4Qt4BVp2iQBLaU1xuUMkNoHjeTb2zquAmBZW1Ud71xzEuiXA5GmWxfpR7UuwdNNeM7J9YOH
mIh4MzZ1+N0maJqFsLDRlcw6dOO1GPC6x6TQ7icDjO8KXpHz0SGWBaMlyUPwO33VIfqf/DbfT340
/SJ6Mv2GRNTEgVALRQKMWVLyoKhVfwZkWFabvOkGmGC0Jn8oLzOidU32Koy3yPZhgRBR6+4nej/E
t2G1aLcTgYzFh0Q0wKSbwJyLA7TYbPkItfWUtUueSQEp7AP3Cz8ZZdjwjB4coKDigImdzhnV2uu7
8RKmoedtZhlDXEnHIvlNsjWGO08Y4RfgJNVVqf0UQf0YBt9EVQ5f7AoyFrFvFLexFE0j0Y8VFjG+
XwTeaxFAnzRyJPdrI5b9o7AsYEVLSUK1rom9zC4rrEK9zONN3M/9Z9GMeJOG2OluZ9PBdBDOjvzq
DXF4lzBlAz3tEvXA4X++hyaGeKdEF4KIF+uM3qNJgEsZAnscLht/QQ0kuiVGKTbL4Lbsqvxn35kx
oJZ0HrfwDm145eS33M9t4vxoBsJEofi1QJfw2fwYG5VDUg7GTFAFx4G17lim1n6bZM/wLMWTTgVi
VrTa0T3SrSTlk3aIPuU7dnjENY6GVUVGCyl3NGEeRt9amOITKZLrFObm5VTjotnYja2uSbYJAZDa
QzN+CCELk3yQJvljZI2ND566th9NeJoREJQsfRB+E//glEbBPAxt/7ukZP+UaNV/tCUh6AeBoRLi
BnHWUELE0D+JuAxfJiD0xWPa3GBsROUf4dRgfFgGYbWTo5969BHZR9ea8y/M3IF/JWxOxytS4qqf
vRtm8cFTBhCvYdQ5ceVu/gnj3lzsGsFihRg7GT62gjbcljMqLZRGw7/+YDQ69Kj+xNAF/NEiaqkb
VDvxaVYaixm4SQKQ+/HKIu/k2oBX970zO9xWwDL0L50BmFnDuvBmkstSAJ2WXbrzyg7i4FsmAJST
CTS2H2IW7fzSoTuJyR/g2UaWlrzB9si61TtWB3VGE4FNxGWY3dKwBs6Akgg9GGYoG2I1ZckU8RBz
6SaV8AE21UxHGzPEkhaMpwmnp0684DsXwMvVu1kX72IfGfcW3mv8afTnVu5DNDsQgTFxWVF8GY18
cNoAZbXOwrTomAGSWtItNwxzUzEE9SHyZ+Omc4M4XneOHf2EY1Z0mxlV9w00B8Jl6FdVhy50aP0b
cTn+tGFDw0tkrgQWTFYZbUzRTv42jAwbAJ3fuuXKq+1wWNkkMv1wq7L4nLt10F4FUTVvM1KlaOQ2
BXm382DXa+Xa07RpSQe5l8VMyXnGrhPv+96iIcnkELkgnD35LbECOGSGy8KB40Z7dxMYC2M7QTzh
zsomJqoWlMJVW08V9gJhVLeRtslBSqDdiz3YoDE6KHMIvjSRH4HWS7ruUmnXZYJp2umaqVmQ1UUU
WHiTL0lBhewLwtpfBEMduOXbaay0QwOzRpsXoX+r1rLGGrrKIN7jLDMdH0540GPNQKAPudMjDcnc
Rp2fq6uQN/fLab3xKwVMuHc6Db2PgK3TAbIKoPGV1TTFd/aExNYUY9AxwAd7CTZ0Ruu7nvICZSB7
PmMNjhyEu+tNeORSw2fmDVUg640LuvTG7VRwa6R9/wADP75x5ya6BXcEq7vE8/4otUXAQ2GZ00NL
5jumxCEl1xAHA2nnqe70NzZ/PkkvIPVTIgRAPK4EXt0BF+akxZq9SncPXEp+zRoB/TmaARluMuV6
NzlwQIT8aqSTHZO6Al3mOe0AzCpJO1PMOnbQPTaEoZisoeFKlFG5k8kohp1lafNA7iK+xhi4L9AW
mcidR1+6eXA7MaUbp5eg5/k+oHBOmMDgyvEdwpGKDP8rhN0YwB4Er/xDjth+WPm4JdIPXkFA9n2a
44gkWi9Ps4sMM9K1wq5nwihtyK8yTIpmK4m8oL12VBNCzAcNXmwbJw9IRFBN2e+loYls9CTBY5eT
n2bsE0Ta4rshtyfdB0MLtTNTGiCLoaZPeWukH6sEq+a2pZUA5xQ6tENWUtl+EpVFHgYO68Fkz7Jw
V5qeSMktXtNMb9QQZE9Iomycl0ElPjuFFz061VSQVulN8WU1YbbZYLkHmpQFmm02Q+Wu9TK2WFbo
p4fAJMwdULkar0sKZXSoJmQERL5aCh/lPCT9api8XG07t/MWCVoTIJlJ5ulQZiQNbsjvY1xrx/Cu
skmY8IfyrvCu8soKfKzTs2L7EhtE0o6weR7Mwhv9XaWH8BduqMjbzcDRYUznjiwPUjlomMvKj58H
Lw25NzYr13mpxY0Tynm5OCIGrN6+xP0XAZxTBq5mC3n4PcHgDtWRurirzTgOL2oZtl9FHZS36LKz
cIs5uQE7O2RoFmSxbKtrc5jWEbmYWzKPaKDTCuiubFv1w5q0BV1ctbMyou0sQjC8dT/VB6KG0m5j
j2wKVkI7ct7lnfa6XQteTm4qRGmw+zGipWscq6bapIVO1bYOS0h21OFIv81UXsLQG+P5Mxr55sZB
tW4d4hnG6gpAXlbcZ8RO1Vtf5OGwifDwNCuS1sg1RMJg41WDEN+s/m80t8SdKOQ8FQZreG/pAlfr
YXavabZ08kyN80SXj6KG53uLkwBdi3dUsMlyTFoEGbAaaKdeIhx+qdjmnKdjlFK+GfIcfIeS8yh+
dLhQcVESd5DXU/jbdaf47+s6OLSEZ9NvXCShS/vkjyKIRtpVtkUb0c+U8R4Wfvfby8pwnZR2FJ85
67+tJnOi9s1FRYYwCpfH62sRlsHu2ur54TCmV5i8u83Ypd0zHHliqkQhz5zhT+jWoGIsojCUUotE
9+hJWw3yhdqmkGS7dIhFP5Q9HABCiXGKT7/CuABX6pRMgWSff8oM0FyNDuytcqDWNWRYFus4BCC0
IhZj2mezR1/7/SrDqaILRJSloIsSxTwW5CDRFJXb1ciVI+4Sr2A+rwIC+QDM+8YdMVVircrqHHRm
qdUdVTaoMCDkEgGXpaX++j0IGwOeCpFzpW0T7NIg6D8Ir7V/Z/gNN1bYEIwAK8KlnuFTVBiJ8Hj/
V79tyfEBLFpVT0CDoYnx+voyCnBqlVwfhoe+xInnH7qh6L52ErStb4V3U0GxoDOMv7ZYLKwh5B10
yehp0xZ8fWGywwOrGh0sFsaoLjkCFZeWCJvtTOkzhkuWf6EXnp753t+OevSvCHDozKJONYOjApfR
miTLzug3rSi1LjGxcFiY2QstvIwr/pDv33+6J0Y9kwssJLrRCCWourz+lcSqqqkhOXDdEd2yI0Iy
35Ktk+PuZ8fJuuaG0Fsnm9XSt7PR5ozScMxBzxk/BLAodzNK3UtGCB0+O4EMOGKbO9fbO/FQWAqZ
BdGeUPs/FvYBRfHrWE4RG5HaXY0ZZXJRXcWptRON+ev9B/J2uCPBtpfBjtIFpfBS6PtjihsNkRdT
6aGAGqrqKqi81jikNhwXgvWgMGCitaMnUg6NaG/FdINXwvdJk3r/Jt4abajp4AGhjYlNmiPF0V2g
rXPcaFGUyBByy2UlZ9eHJpvYH4FAjg9G05jfwMbM+aZk6SE815JsrvBX+L9IyiUG88z9vC1vQitC
7QRRy0PRLJc39MdTSSwf9P9iWxjSVm7x95OJsGwy6jnz74u4oshdxCSDVo3P1nzWQBGtZtcQcHJo
wcx8HagHblXdhZv3b+ztyFjui8YTGihcLcdC61ZOgaV7RkaaFznhICgavETjhYp845DPzTm94dvJ
CF0r3QZcI2hcaam+fg74QmARTxH98nL0nzRNKjrafZexg1iOBRHZIFGaKZQ2jg9p+P0fe+IlIPTB
HcCIcGkgHr0EV6Uw40ONvnXU7b5t6pEIt9w7M/ZOPFJGHh8Bxhjb9d8I61zwHyARDAoss/2YoaO+
a+Vs7rpy7i7wXMHMfv9nve1bsKrQBuNDQabMwvv6mWaUKgyDZJi1atroFtACefIpsV12jxPnry/l
0WnD3bl42MSLqeyPYTwUEk8wmVhogID0zn2XbifEMuSfhNO5ifXtRMIVGCzscelM88Ne/6zIw2s2
xPiuSfgsPriqrJ8w82APn53Sv44HEMrETI/dVQE74wBC6VmS9LtBUwldCizOWpHCd4nJPiPNxZi3
VG0gVCqg+JxeYYvk6F7P3POJN7EYGj0Uv+hMabK+vuUhmJB+RnxNtXJHqmFh73+A5q92CaCui/df
xdtWDj1pXnaAppBvmO3k0cUwyWWEpsVretSiuG1V1vkE0jcA5OMWz7zvDvnX0kV9dJkSxU5bSSbx
8L2RcdZvyRRvwKQVqMA2JJ3P8r6Ogyg4vH+PL7qIV3sf1BI+s/DS2EGceNzHBPRFXgwxLeuZrqB+
AocRmWvwSHOwhmpFdTwyBp3vXbOMASZNMtCfapF3SIQzDwqU54hpjRYCTB7iGHsHIaTC6lc3lKuJ
+EA9TisINkbey3Y3ZE0/gq8JE7mSuJIInFBhOV4WjtVeqyLpMpz/0bTtIhFPF4YKAWNNRjbpm45W
hTzzpbysc0c/HYfQ0vrmCdje8WQTEmidUeli2wXPej8ajTFtyCDJvlGAAMBC4FaRbikieqAPoL/W
OxYnuSPqLM+28YS55gMhqyBqlTW3zlWSOaGxzWk7fLQQvf+EMUoJMQ3suQIexLtfsf9S3+DPg0EQ
g61zsFpJ3NFfTOKP77/VN9MoVUwOFgFfJf/Q13g98JoI3i47TogsguNe0Dreum71eEYM+XZjhXaA
U5IF9c5nH+kejW8elZ+Y8NPXqQrrq7RQwbSHZdrFm7ywW/xAvjF/0m1YUvAmnObQ+mmn1okCQjjU
9Dip1DmBsYmmHi829Y5Qbgd/Sucziqa3TwPr20LIY4sPou9YtONS8DYnGntrz0ynPZiJhbDViDOL
yqmrBEyEBK2yq0Gf9fqZUxlxUr5WSkmwm6iMIxxYDzMpW2eG7ZtJF5W+BKuII5qjMk/+9XUAXfhk
rZDAPMJr2jiJa65C6iVbXfRltU+jyf0wLD0jIP92d9k6jMvd+6PrzQ6BO+B5YspGBCXeiHtGQShB
M3MHtqzAxNiiWnkYzq7o10ZEMVv9tLUNM9hL2oV371/6zcrNpQPkUJyUkMTSlX/94yea74rYJjqs
YzND4fG7azqN4QOzjnk/hVlx5mR24qUuZ1FvcVEBOPCPHnaIiw89LSWXvs7ExZQDEMNlf+aNem+v
sti2OQstDs1lT/76V4Wch/tcD+k6Ib7jKaNYne3igMSZdcu+Id6m3YJf6QzgdihGVTlsZwykukYR
NlJhQo1RWcMtODL107BNOFq2pl/sKbtSh6Es8ydUJdMPGCiKeaDqqLJ3cpwf0LHJm9zzem8nx8Qj
SGyurG41cKffptoMjK3KgPltZr4pl4/HGEMMT11BzQ3GjboFIwdlIUcWSde/NIyPCVrA8LefW81w
wDfjRrtinKxgS3s2xMuLTJiwXQOZwAbKTD9vKT8XwDIzMq13LPXAn5BguU8yxF29IZRb3nMqGavH
iiKQBgifzcjMp6FvIE9h61733ZSbq7LuixLqYNR9mZFlmZs4qonHhq9TEc3kqkru+2wO2FPMBLYY
Ruj1m0F3tK9gRbn3EYIrXAxTHj6mRjt872q3RkCAoaH7WtOGvnC8ukfQGcdz+68p4/8jT/7PsuL8
BzHxhnjy8LtWP/Lk5z+q53/08e9/cJSIqldcZP7zf+NP/H8udF6+M8FpUbDU/Ad/Yv4TPDD1Ayyg
cmHoMlf8m4v8knftsplZlnbE88vG7N/4E8P5J0sinzLaDyZKzBN/w0Vm2uHT/J89BBv6Rd1Ijgtn
9gCnzvG5XdL5gUNW71yXrRIWNx1dBzQ0rKupIdX1akDvQud37rJ8i5o6ni4nObVfYvLDujUCU5I8
AmX4Nr1yQjg2Y6hUSgPDySEkDuTRbVSqdUDnrio+6oJT02rSaYOjudPJZ5mrkV0avRe9reSIYYsM
3fC5dDLR7rSp7MfOExUN7NhT171V0aGYhQVJTsHcsPaeTaF8a0+9J1epR39rMwEY+tzQEyouEPya
+glYZqOpC/VGuxmMCiRhk5godcxFnzQ49NXXZAWZGYFJbfgNGcBcb8YY7R1xwEXLOWBuESWIhECV
1QQtEyFA6STXgaERpbpS1UQhmeiIVoMysh+FJ71vAtoyPR0YjvUqbf3gMzSp5EvTYgrcRVPQ31Ap
q9lVBrn5jPslNFcIDMntC4jvuxinkUZwhfPmLq5MH3ALWQD+2iKHMtnOtlERZTGaPdyYKgmntTP7
5KdAZ2r5SYm2N67VGD5yhoyIvyRxxbosnXA3j05VbUc25NXGhPdInWRKaL+IWrHJKa3+W4dBEByK
W3p3bui2N2yIZbJBomcQlaTagLZHhzp4baNINlaJm6ff26BtHyo3SrBHJj2JnXRrB73BL2RdAUec
1V7MQ2SvkVKXckP8uaIVUSIv2rXCa0iIQIkMRsF30/RhaofefZgLMKaHZKA6fkHrwqsvOpU2ybqw
ZRZvIwW8f5NAczWXAKEQjiuKLHPdkYmMGoQsJ7KrB0lOj+NCON06UT8be8NJRH+V5QHqNxBnRrGL
XbeeNibMRgKJJXnOlyRoG1+a3DPSH75OZbeNuY+GRHHkWit2ENhiGzMjV4xyH6icgpOOvy45YVTb
vG/gbRccwNWVTuNAgqsiUXbVTLmut02N3/VgFDQ4iYRIM3M11AO6mtXcN5HxWFUjwRoRHLMc8Bcy
6cs2G42npGj6ia06WRrAXNMouUpqDMQPCV5W9Yn2VArLm0rP+LVIUkQHcT70yWNuxGN6TaG/u0Sl
MaAWSWjv3URTTvJY2wf9eIH6q/N39QyflPGaWeGXngwG+5n7Nqp9oBOfdZUB5Ow6rU0gxJWs0L2N
rMBruG8y2cWNnpLtpEdHwRWO+uTCTP26WGE25ayOwG4JFW8Lz7/NyxYsA3FQhnVpzThnN0boCHMf
B9p59pyyJ9IpI0piKygm5GuRpZ21bZMiJ/p4wMyzzRxkmoeJ4x3tQCuPq7U/U0S+RtO1WKeI7ilu
qPIwc4WR2ctfVVpy/CSsXfV3gZk41NkneHM7B2lHRA6T9txVI/IKAkeXix71eO+SDlIuf5VWlSUH
y7aBjcqcDsZhFIhqbqTJzHMgIDmPLzowkSSI92XirCXjKLxs42Hw9yX6JxPpntPYa0+ZbbjJErMg
vcyiQ7ypOpvCd17lVAUh02Qo4BN7cjbdpP3PdgDTcM3b5z8qvc6/DKdyaDaxX6VfM+m1z8grnGd0
EkRvlp2unsS4XL3oLP6FEQ8tLmMRCotPrGjttU+mVcj8Jvjr4MI8ZQz1GW+CluS2Cf0839nG1N9K
pwd3E8y1dxMPs/hV207VgDLJahJWwyVOvBq95LcpG+8G9EparsjBq54I5W2fe/yi4aGz7fZZT4bz
TIwLMct0f4j2gzpp87HGefXkm50vSd/pql8hAkPel1PzkZblEuXEUauF9D07aLbqWX8Nlv34Kq5c
kqT4ficbERicpE3izDWUV0v5/oVUYiT4LXFAuLZgt9VuLsPp8whPtQGcnGSP9RKQtR+ddjQuhjaZ
qjULhlHT/bCtL3AQMss4RLJySL9pE9NI18VCBIf/Bxy8Lyc1E3G6QMNjAaqloIr5G4Ekzmk3UPph
8BbUePiCHY8WAnkcO86F+4Ilj14Q5bbZhdeDhFveKqIEkVIsRTgqWVBY+hfYXGgremTVC4PuBUdn
vqDp4s6vbtSoANY5C7uuesHYDf9C2nFak2u7LCDdvUDvFDjA+5ZThb3vX7B43gsirwQK7G3MybLK
D80LRi+fhHxsuHy2cl9Ae/PC3Atf8HulG3QJAT4Llk8YxfxYIxm9p3/mPqUvAD8UIh7ayQSsX7gQ
/rIX2B9ijuibZC7nfb/gAOuxcfXae8EEugsxcBZtduWKxgcg3kIU7Be24PiCGbQW4mCzsAfZ645P
/83emSzJjVzb9leuaY4y9HAM7iQQgeiyjew5gTGTJPre0X79W8hSPTGDdZlWc5lJMqlMJBCAw5tz
9l4bMpn+rKgLmjBYKIUQASD82IjRWG6oSDubPgj7eqMvfEPtHXVoaAv2sBG5067ThYZIzbqEjGhO
igon0exhN690p0Z3gpBxCjfVTJIg+WmJbns1BbVvsJlL1R8Hu7/tYW/eV4lF4hEboBTpVVQlNJHF
IK7ZBMhmp7boQiCC1ixvlSAkFWeqFkD31jvnCn0zrAwC7JuT1IPylSgsA0C7PSICjQ2alJ67BJSv
qrwMaHYnzgjAVIu1J7LimreseOcXNmZ8g1ReSbchwPIcPlg8nhzDVF/1cIofstiNFyZ7XBteNcZV
vwGDrBtbqoIllBcCVoe2joilJuWrXQW11XwRseq+zhhK7vWwtI5aNBqPpZuRNAoXp/yG2gdAbp7F
0KGrcjSQaPAX177tZvSyssYyn5CfEFAsinB5yQgsd6QANorXLQf2tb4sHF6i9e1b7DhthC8RXZyH
MtUdgWxjCtmZwoSqKW0TGIKjyvFOibOKDBlEj/1aMZP+ptZ7E5QmG5rvltWFpN1PffRShAOaAYXC
Z09dU0nZCBJLHaNQsdt41akieqOfiOgK7Yl5I4eR0FeC+lCAuYgRU3820JCstJ7Wu0fm51IyTmnE
UcZtaMxUCilwIyFlYk2sKAE66DzNXZC5yU1ZSX3ws5pPlixFllMUNBbxtLNdDC+xldnHLtHRZTWu
EqNSmKdEbJuhRl+lOGUy+mneQ1ozgrB2fKvJ9JRKZ5VdKnAsUl8zy+FkuoWTEd2VBjewqKN24xZz
aKLctFsaMuxUEuaKOHxWlND40VA2zJej24jIWEm4nTFUIHyaynBdsC2AVpHK6dKtpsZcSRyO/N8C
o0CMFtUUTOp+BrnfVhhpEaxO4RLFMxRfYwIiSWpFlwmDDSkCFUyXE3IVjOZjUiadslYjZD6rhCfa
rUdhiI0bFWW2zjFkDV4r20Wqoo3T90R2w1WedB0RWEhST6WVtW9GBg18NZVj/+yULcuH6Rq57k1u
DK2ITTP71NjWQWaNwDzKtYOs9aZplfhNmDDLNUE40wpJDKkTCGSWfXaoJtVmDKyIAnNcm/qxZK95
G5IyC+gJlR58IyxBhAgYNadfGMkvYGp7Nl2qHX1TI0C6a4Ct84OmRuXD3IaDuQ7eE8rVqFUtcqGa
6ltKuSDbsIliEXIBW2VEB4fCWOEKMahRiHSi0OkgQI1EYZasbfHiZUA6fQoBNpfQaKmAAtJT0yva
WzaiIzwFEfu1peEPrpsNfUBV4K0aLaIMQ6vsn2XdGoS5J1r1NsgmaFYDfOVw1UjC7NHYqIOGlAE7
K7x0ISJE1hXUQMSPzGg0o5Un1IyBfWoJTX5t3Lz/Ms1DeCOA7M23lt1SWYETPRC9HpS80Q5pLtt1
Sxa3E44MFMdxQd5XhB1b9RBsBRcNRheM6J2tHlpL9Clw1RHm0lIL7tbYhsJbOtEW7LKwzBJPG4bk
La5G9XukTxmcSXekxAG6fryQSFpVBibu7lUwGcMlMDk9820jbe8Se4rf4kLjUAJ/eXi0q6Z7GrWk
fkXMSu8abBlzVNeQOq92Mr1DxAsL0i1YKpDu9elTMhcciJSEoeN1bFRvzcLVrybqui/UZ8Z2wRJr
1laXon9xDGwjGNtJWV6DeIhx59ZsXOqapHlgGUb0St5HRcJ23FmGF06oTlGhm/IrwbXxqxIZyWvb
uvI5TJuZ6BxFw5LfURS90JqQEyH/uDjlIq2+cLwBKViIobu2GrN9Jucy08kfcfk0njtyuyXLAMe3
VWDl5CgoRF89pMhtH9SiVF5VtyflgEh663nWRahwANYZ9tOIbJHY4Kg7ka0B96lgu3M5DXn+Y8YJ
8DT24fzqjACjN5zo2+/AFOvBZ2DlB6cgkgImVw8uWyQBvf+wNUk/J6C+f85qt/xCvhIldIedH9ZK
LeqEL7QcTV9jZXS7oK0HKLnSwn6QutEMV27i2JWXVJkrDl0u43Y9DWxFB2WMwg3lS+0b57AKAYIR
msltNMeK4+llby0TWN77UTGzH8xjm39ADzbk6Kln2hWJ8hMYHleWT6bVsVuvtMANN61qhG9t2mvN
1iQ78ppNsa5foZnmGQddrBqbIJXlfGcOnKZWbijrjNlHNowQECv6mrhHPpQmnvlwI7tCpFuVjtYd
WVTtTVC/u9S70qnWomajuMnxdgaXGMNbIrRTaYoTEq12sbKPkfoy6jJhL6Wg5dWItJAZRPOhIRVg
Y8xzqD+BpojJhhNQbXh4qcz/VG/9t6L2L0F56/+uqN1TRdt+zV8/YoSXP/NnGU0BFowPnqYnOiMg
PbT4/6qjKZr9B1ETizjGXIgApkGR+z8BY+AhmB4pTL+X2KhM/7uQxl+oLqlHGB7QhNBttv5JIY2O
8YdCGggtB0ma+g55wVVJp+ZjDbxqRw1BMcSUMR5garBT+MLG3bo1WEbiFTlgQVFdm+QOuPcOQrnA
G8nFuFcba/g2V9lEnLYqksNciZzlMBPUvCeVkAClStx91pbGU0/XUSVbWKXiHMUztRfg+x4FmSE6
1I3iKBe1Q5znbpi6+KGTav2l0QbRb2edohK7k6CtL2MlUlWCI7Ow9hoUFNhm1f7WTsl8WI91Lb64
pH5i0IhpT3gxcyYTSleirGU9xTpoxgNIVJu0QWJA+wHkI/U6c2O7cSGxTiiN4ZFvjkZ7orwFuGwu
GunzVxJZVdWGWqyIslj2Pmrw1sKRGympp467mpEqhZuw0AjfSAxo3+4ktBDdHG2AFUUFppTWZj5g
SR3wNlgp5hlP0QenQlzRJ8WGFmt/X6nSvJKdg+6FKd8iqbzrTdebMRRIvlVCIjHJILhec6BQkr1h
RtNGUQWqKUO65NkmtH/W4MXqp4EzueFpbo31zKaKwKa0SWJtMxOUVKwNo8eG4ojGuYqV2eDUEVSo
u9UB1vpuctAye7iqCEwJRUNAupIRG40jldpQb876N2uhLfmuScAH9hTwPKua8gOnFjaUqjdVg9Ju
rCxFmSJyFY0TTM8YCMqogFKfkknVHls9Wpq2FSWpFYmcqdxpDY4ZNh99omEN6bKLDM+Z9J0AOJqX
Vm4+bHQ9JyhHpC3NahXsQaZyGCQ4xZ3Fpi0lWXUg/iIS4stB/3fA2H8ntX8tU83/PamtOqq63+Kf
GwPLH/hzRjPUP/Au8S/ULhAHOdn9NaHp7h80C+hGoz1ARYQJ/P/PZ4r+B+wi/gSsQH3pXC5a5L86
A+YfQEPBa8CGWdrmlu78kxmNhujHGW3Bq7N5wqfMf9IeOBdSJQ1BzapRPU5IRG7b2qLsSthKqsQq
WbxiF02ZeYhsTKSDhi1teDHEFp6TZ+ijz15uY1t3vXE3GhPn6nQtp8z19HjylkbWwNlaKCc531XQ
ldXlkJYfiYy/4JMlBwgFx5MRHgz9pClfM2nvdMn62xB/0nW98lhq3wDTrCUhjvquIDTDal+VujkS
NpruC8g8ayAKtcfnJH2CsvGHyY0jEo/UlTUry3eCA9nQ83111EFSYZTJultcuA25Kzg7oEK5G7Pt
9hlnMzcnpjghd6IhWe0UG2BBKju8W1gWYT8c6l45mOwdFMX1rL7WV1rKWTqXEpsD+wtVYzJqEhDB
cb8NmnqnyA4fRs4hKNtGlnqskaUF/Zfe6RuiDNvZU5ATRHb4rcxRWMnkcjAvS1X3imZv4M9vQqpV
yDeAzxjdoe25/7bbJJHlaUWI8H9YVYnjRYriD7FYdy2HWn3aDPKHUkZrkf8gI5kcmRJ80QP5VpEB
TxfT2WqY3VNvaldSQ4wHBTratgHmxrS7BCr/MI+2vTM0jBWjCoBj2TW7hbWywKQaXUSAG2B5bFm5
RcRQ6iSPyYCqEBRQUSQ7QZAtvPoqXfKF60s1jjHtJeFByS9082s6Ws82hqsVfJCXOX8l8X2tOJSM
SiKEUoPmBzavlaa/Bt1cbDNksEdc3+1Vx9HeKKxHbEdE6ViQWXjJ1pIFiL47tNT7erDXBK48anBN
qQXrBNc82fG8LVuOr13Pqct02sNkzTeunCGgkIG7yCsUVtqQ0m0WWsfRHKHg1KTLG2R/TP3gm5wj
R23cRHN9LDUOdUn3vQ4yRnRJopRdbNSy2hsM0jpqfmhJSiwRwZHQ1NjE+sSxxBgPtYagD6pB4Uxe
cSAuaaQchnRaUZFYY6MmoTkly1lxOpoebOBdNdxqPVFSU72Whdg5nbrhLXsJQG4QrOuxGVcRp71B
JAQL3hL+xPkPv+Q4I7wS01apxAZ61nXgJBsi2vy8126pUXoqnH0Sl9RmoMbVUJtvL9Gb7akvU2Gz
dnqIr8JRDnFveomxJkbAL9q3tqQdt4nUxyAaV7o57jnRbUpg8zea2xZ7CCReasxLJ+NYCW3VEXVT
dPThsVWRkmhVez2SjFN1Mw12dW3kTb4iD2Y3qsOpG62tNpfXJkdUC7uYYcYcmwryvoR6GrBGx8pB
49RNmtXaxOHpxnnrq+NVQlCZUDsqp+qxTUa4kj+U+SlWn3UO0+SE1LdDnq6rkg2A2g2+rlwU415a
p7RFHorHt/Nld0tUyUpVl+jFw2gOd12d7Of2lli/Vdw3kpSm4oJ6zC6OON4611imNtQCvI5gmhpf
PqiCV+kEq4i6oheAs9HjakNrYBsk9t6gP1ilyk2ZvtiE5QRhTOhbtOr6+zGInwOLr0HM8KO018IZ
PIdDH36KdSPxJY+vmHUwKXNgifjSgB15lPtWgf6QUyKo+cwrldZhPXjj/D1QfhRpueozy6usE8V/
kgFvkyRgirjqrdg9zob2bLGNsDKCCLTwVZvSjpbeA4Xocl076sZS0ovcwkyRHAhW8saaVmczRQdh
DjcNQseA4ZJLUJOYFR0seMmOOp6fTZBqARzTrgqYAOdg1Y3obBd0enor5ydXfMW/Bd6PJxwVfqmp
G8aduwnVflujqeDmIXp61PACz8n7H05DRJZQLubxTo32kdyqUIpvTaO6bwmojMLmpTKdbRQqu1TD
CVnmhb3PSkINCK1z5wvBPmhN1O0VoiF5JS3ka1GNlby1ohscKRgo3frGyYFm89WyZb1VNcCXlDle
WtaapkjHL82wOH0LV7sI03ZT9yHNJxgCEDZqWAnRdZ5bt3pjrwpUWhM/LD42SXrVBPn0xWX7htZ9
H+Tt5TDb68pqbB/lRX9VllQdtBIfWap3fo1XYFebWrcpaYDhy2xP2DZx1RPuvZKqk9GoQxZLT6m3
LowqGp9swsi2kIibB4OGpxGzyEKLbr/3g6s/aWqb7oD6oHuxW5Omi54+NwUbZzOvDvTcEEAWwZrd
s7npWzIU2yHvwBFqvln2O7MWb3mlhUelbcI9SmNO/YMbBySMdoesd7qHALbOWlAQQQXATFTGVr9G
Ts2A78VThJk7jjCFh2782EK1tDQWf9cZbrH68UVGl/WoPRACSGqCGmJYDh2SKbVHd+LZNeapje1w
S7XlBpbcsM9mfZ2o5hMBjEGxQsNd+aM8hmH1w1RHsXJKtXildktvog1wXwu7o/sbuMmMv57/nZLt
yfcUaQ/kex7SviPqjg6iOz/JplkH8/hGO0ys+QUmFslxgQbuXZrMmqTS3Ba8YGehZpKNCl2TvCsL
EqUts9gPo24t6+iJeNzn0tKfKr3aUAwiW6Xo91Fe3+TwqMlvfGqcAeRDE60pdzZrgM/Cp4OwK8Pr
UebrjLW/dTAbUkvC4MqgooATeaai7DDvEoIkeZixIgmLAjM2kwQ42uJHLtzmmFVFS6SyLB6rQBH+
NAUjIGI6plpHpcJz8Z+xrsrYkFvTbuWtJLdxnZuteY06Kpj9lBQsYr8gs9xTzYw2wN3CL7ZZRxaz
bNNg3IxMUlRbLHh2ya6h0kPONdXEpF3FzrC2KvLI7K7Sb4rAZEMUJ+1lgcdj25iTecsxh0J0NUbd
Y1DZZrS3pVndBpZRIg0wEhb/qTfiXYpMwIOxg++qTpuVnoVOxhQqSIgr4oA2Y6CU7sHBxIDHF2EI
OcA4/g4prQ2bg4riHPmq2+uU2vULXZ965ba5vDBzjC1MYa31paDe66wzMcevEFEa366V7rlkMGz6
TkqVsJNAC/0OozGsDtZXXJ0yuzA78gXLJJV75kRrg/J88uFykg4jdWchs0zbXEnnozTC8BaTX+RJ
bSouFUmNMDXfGvcepfcRzcH82BXptJfmUPlTyvmVaGzjwhiD4U5po/HF5O6v7IgFibBAY+0mrrNB
W2zflvMkLvEml7fcSrBHz3FyFn9jnljMUknzSBSwu09cQmusvIM2yQ3Mb92gx9tMc/ZVYGUENovg
hsVY9dsIWnkyGgH7QfWYVoZyBVC9eC1iFegvevULa0Bs0caJvuomwfWKeQrpVFdd7kHoNcwkegBw
OCA7qLcuzWRcuxBYstynMobpiUTkg1oUzVqx0ge6lU+TpgRbN4DpIWxQFkmzaa1E+0LEa3kIM4Qr
TWFN98qcll9zBE2PsdkGm5Ia565V2SlnGm2sgFBVX5+E/eCASvWVoQTeja/Jq+tBIYwzZ281CSXy
EdvdggGwVqibg0uzqSn0GX1yMjP7DfjToSnk09DHfixu57p9icL7ugQHoQZ9eplG1X5I4pItnObs
AmvYB2EQXcvATTfm0N/HAlUJaX8d36gbXZijea9ICQdErS+VYOAAFAjksdjNij6Ov9cDh4YintSV
kToXej3eNeXoYQt83xvunJSHW0EluwAJ5AHreQvjnqJnYj9rnfOY9KrlNZzS+8S6CcyhPdi9eZGk
P8i9ETBw4lOQtPJGXYAzAXiEdRMr6SYJ5ydL0Z+KhYwK3Ck5ysXbqiPwC3v3lGESYxo8gjmibW8M
tzbmtKKXN9LAli9b9JMR7uVQK/StW7cPU28S68y5ReeQEjrpga5/A1ZD8Yh2Ti97WpqUtQsOTO6C
E1iEwaXtHkTrZHdMpmyKG232SyWfKCJ3lk9o6iMK/OaSaFR9L2VEj80hrXk9M26/w6IB/BcFwb5R
CKsbaAtcjsFUxL6CBGHPImvBa4Sw4fPRt5dp1nVXaRwn267Pk3KV12XKlwE9IB4Jtg4bp2vXZZYT
DFqH+dLE7XsP+zX6IIRcnKNErl/gzCt1nknbfOuHURm8rCrVdc74XkO9jV5bWfO0jehQocBpLzDr
xABmiHFEBUEyttIEnY901opJQAUnNuMxrmZ613O6qZV+a0/a90Sttk1XO+s0KuWq0uwXDsXJSpnH
r/ROeo/AvH+j7/5bUfmXZvxWeXmMm/j1q/xQU3n/I3+ViS31D7SRDkYzkFQCdu1fVRVsPn8sem9L
p5ZBqsoi9v93ldj8A8ssgS4qLoqF7LqopP8qqmga8XV41yjRILlclPH/pKhyZhXnEraKWxV/E0a4
xbh1ViVGzE64HVb0m8kc9E1YEtWT9tM3Rt3wra5Th4BfCWjXLlQiVE0mcg1pwADM46jXnfaJ4l9f
dNn/EX8ud7M4KBF9qiYp7vzXjzVrbYyzPArm9AZtE/VDtFqammePowX1g6Z5s4MZXhDIqeV+5c5y
U0XIwmLN3aGB/mIkdBtlK9gz5aK9H42sIUrT5DseDPVSjlA9Ya4/49H9lE380WX95327C8gNrwCe
H0r3H6yOYxJQ5+2V5Ibk731WqNuCWomXaa26Vl0zvS2bPtyLWcgDGjj3pqCa7Ad6mm2HyhqO0Jqa
ty7v28cqC66s8UD+1/ef6nw3fz7C/ym6/IYtumz/91/6cgdnTxZRERYWXBt/kyvYlzAzxpQ7zLVM
PbEV738Qdm6SQ2aDgcNGfVTFjL5URSyida2yrmcn9W0tWlmUztdR29bXZm4OtwiP2yunoGiTulR9
BwXTV6OSaTki2YRIHarXtezCC3eETmoPAtDQ6AafGFAWkfKHn4O+UHPIb1SpBC5m/8XT8ZMpL+4S
pyEFrLlODZs4nl5tyMaeOnbSQuQBdWxy5D0rmmlPK4F27KX6WiOwuyZAuoLn3k9UAWRIxHUGwCxU
WnllkV1L7YveL3vASnkjVUsEXm5TLyEse6uMVnEzO1H3HTuOnlDlKJz7yroz6PMTByYu6jqW23k2
aT3XEqGTF8xGCi0tK4/jZKiwjyojA+JkINxX4tAn0cR4mnGp3cPesguvhNHlrtoqKr4ERIKsQTB9
533V1A2kahCfHAn3isxIvVi7Mq6eTTkOwHj6gHMRcbufjJfz5hFsXIzdNoR4Pn/DNc6mBTW1EEC1
cXmHmhhDwKzZvhSV+Umw0vnsA1P042WWiu9Pr9E0cmmRdFzesXmttgoZ8ttsXsqeLSnWVPHEJXSQ
L4xAzLNJmD8WgVrcu0Z3n0/K8++/EOPsG3agAb8ztJmLbUrZ554R0xnGxJjsCtnvrG06wx6vSro2
ayLYxQVEwNxjEm+2AwBASquD9mNyS+UC0VV25MQIjw7FyAFpo+1ZzvLMEkoR8eTI64yDVEtNwfg2
kv601c1hl0OcQstkt0ctT7XdEhLshYYoES02Mx5kmT7B5Bgvw3GqrtEXjkuFo9xZVaveuNmgnfg3
Ups6qdndlGL3+0dx5iQn31So0PhVCz+vDsngnWv602sZJ9sIZDTiAjKgLU3zZcJzaMHgz6qLkdg+
2NXSi078Jfu7huPwyfV/GX0IBgUeBIPMEkHE5/Kqfrp+paPflmZqnoLZrA+4AB2e7nCwM+qqdTBl
yGGD+I6UKIiNsY2+PEWkSUhwsuafkyWupdlFmk7D9e/v629vC38uWUG2KpzznKxYWnpntKNxKlHy
21LXrgAsmPvfX+RsoubZL443FdA9wBTcgCz9P//2KUqDIMZTcApjYWxt2m4jQtd918hPPj760z9P
oVzIsvm0YZbglNKIFfx4IV1NRGsaaXmCQgIbtSSehLNGGlF6mMZHTJXj+ve/bPkLf1qCuCATtarT
/qaVRCjN8nh/eqtNVPddphnyFJrtRu2n67HVPJnb3/o45TCRrwlnzT+55t8MZYAwwCrYKi3kYvfM
KJ5Uaoo3o69OcKboKzR30SQ8FEXbfGxfHbxNM6ferjZA4EU/6El+4o7+9TfjisHRSXgwG0CIAx9/
M/YzJCTmMJ4GJQrXfWFPtylZYoAi5HDdSv2VW9Lp2HT97vcP+/1p/vS0Bcki7Ot0HjNdO4Gi4OOV
zaLjAJ0azTUaz/lKrVBCK1p5GCAjLMrEKafcGs/QjiB40LcPnmh5974FXXxXA5D8ynJU3iRB/Vk2
5BkNH9+2hbmHsccuBOQtXqKPN5b2MV82O+JrW87TbSd664DPQqf83QZ389DSbssCNMqp4WeVe3Ra
lHrpOHwTGNJWtVPEOwIxbT8qYWbOKsWgXGUc1ZbN8lBVs//Jc/zoR1ps5rrLTpS7NVQTL+HZZ6Lo
WaJRblGuC8xvLfVFpe9IgL2EIQH5r/RDqfvDQj3JPsNHn40drFBwJTFkvROGHMs8mwWDkIYVtLTp
ekLOiK6OtmPLrJ+heoJlqFl+Wc8wt+rP0hfOZqD362IQg5qDas3gU/34grQsQdCNOe/awLKzbtuy
3ShOi2LNFfKTp3u25tIYdtlgMBnQ5DE0BsPHS3XToEknttObiZydK2egHwIDecPAdr0y6FbRZI4v
n7zQjz8PRAp4BXbCBHOxvBDZcTb+co5cMeDl+YS9fl6BNxS4vNqZXZnRaDsnm/NN2If5HjCus59a
+y1Q4cCVTqEd1LnREO4qvR/kCG9BECAt+f3tvc/v//lu32+PHToAdA2d4BJQ8PGRWCPSV9av6ZQX
8qHU0hmjURNv6Z65F11vYPZAjU33SI2eE6glF/Rw2qu46xp8HtlwRNtTbubRTNaofuyNsKfMs1tN
NHhf2ujF7Nt0j3DaE0ns0ESxq6tcT+bLJjXpJ4zmcyfAdqRGNx6Mtk8+m42Xmz//cYBCMPmhmmKg
nU1KcEgh54f9fMqSzPZcgwaqMQwpwpyRBmQdmYqf5Vp7SMRrl2dYRJE+u+DbbhlED/oUtIYX5XP3
9vtn/vFD45Ev518XVhrYDoNhcfahGRbCzi6YtFMiU+ObJbpiFxW149VkU2+iWBlfRF42PnL7z3Y6
vzwPrrwsiwLVF6yi87lQBZJUWrR6T3HgZD5MesgfxJB9stL/MuKZQ0gKsBnrYKawFnwcUoEM7UEj
p+LEFNdvG8N6qluqQyBPlE9G78fveXmSDqg38u4MYhzBr50NXsOGm2caJdoEmYTPFl3pjVW4R7yA
4QqzF70ZF87N79/e2Uq3XBQ9HTh5OEM6e/fzTCtRV2DNSqs7JZwlfBvw741dAwPBSy/vEiafTTRN
w2MHP2Cjtj3CsAjCaGubqPrNMdzFxZCs08RpP5tplkPoh9H+fmPLNwwUw9HOqxmoZAujrYLuhD6G
DUisa19i3eyOQWDMe7zewTFIMSawpqHZUqviwNKSUDoAToiZ6CLiFOaTvRturTnRD1krX8tQfDcL
JSW7buo/mYvfmTnnt7vknrlUhBkm7tkw0QvX0ujTNKdGHyx/rgdE/5igwq1T975oqvrAR4qCwGlM
38U9eer7Jdt30Ofoix0puEJ1t91r2hxdBEYbXnHKkq9WLXPikePgmIdV+R2+Zn4g65PWfB3GR7ei
SADnSUcUZrkXkS5IfOviiuQ7lWyEtH5kYsBaoJAcdoXpjuVuHpqrCBz0qZeV8KNkxsClWe2hqk2s
akZhg8PIo0825WfBYe9jjOmB9WqZmxliZ4uGsMcut/uoPhkBYg13KoNdMNXmwYLlcrDj0rpo1Ujs
+qG7scp5fgpok70EU/8MeyBHrBDJTWpbNOOtZsKJkE5Xk2JGB9sAMv/7z+Hjtv7POwWFwV2i4WId
WSaDn3bZCeBTAMhKdcomU+7cKato0EJoLke0CnK25s3vr/frJ89u3rBoYC07e1jLZ9eTGdQxK6hO
HDPU547mQ+lS+GhilzLMJGlpWo3+ySf/64SGFIx5ekGusbM/z23Cm0GxpgnrE6E49qqBIwvNG8Al
n7P6yZL1N4/TwSvPBsVdBsAvlT2l722Q2/VJ5AKxQZKEV/TmACBHaXHIuiD9x9dzsee7TNXUEm2q
vB8fp5PbUcQepDyJ1lXuB3DrZB+g9JhUHFfYBKt/FF7GcGE/vuiY3/lkgpPtx+u1rZRN3MdUPYbG
3s0aHnMRR71vx62Nsiyg845rbN+offfJKf+9hvRhvlmqDARi2e9HQk4rHy9NJqRN74mfGiPjexnr
eHyttGp+lIV1pdf46SnbqrSKVf1KqWPLT60KZGzUDJtKQ8ShFHq5Fn3RPac4Ojklo2/DlzSu3Hhr
89eux/GLorHoBKJtdoVpKF5tds1TB93/qXOmVQbV2uNTjn2jxkaLumYadtkgaeDN5T+CoP75mMGR
0N1ip0GO9NlvrZpgyoeeYRRGmFVEHcRon3rBBjebdv/wg1we60+XOtu+07gs5kBjAhAVJCkla5+r
YrGPDO4TrblnfZLaJ2P2vfBx9iY5pXC2p4wAcfGc1GP2WlLak8hODFW0mKZQOg8Gbflsl7W2RiJt
eIYTFZtm0G/qZu7XTBHllZqXkdc0eUQSMWSrlSJmdW9miKDzKtsqimx8tBSxXw2GfSqJPznWxliA
Lg4cjEny+3Ks2NhQFNTV2MwkEczlnBxrMa/rUZQHGCaf/VDt42FweY30W5j9l1BdZKi/lDCUCcqS
6NKTMvcbyWx4gcYelzBOU7/IoV0hEb+LekOSvYydb2WOj79/ub9MR8sNoKolFU9lJTqvJ0A0oDaf
NulpVIKIKrRim9/zwRx8NuvyAXNOuv39Bc8KKH/+ZPJp6MoQK+5wFP74laoFDSDIL9nJiGsbhULg
G5x0LQInV8WgNbtQKc2rghCUdWUCSccfN6+saPysLPbrLo9fTswwXTQAIJzJzyaqriHmotHD7NQk
U7ztXDfapiYS9ZUIghllxnc9CCKUgguivocZyZpMNb3nNQWpddsHjfgaJZ+9jl8WIkEXjyMszSoq
LH8qln9abDt4sq1QrOKEqFM8OQ6dknmw4w2UZ+329y/irDf2/iLeHR0sRkv95LwQAY6VWhbnhVPV
gvcDuo1NeKLLgpmvDY1NH+fhoSOywNcEX1hdKrqPcrs7oP0Xh0KrEs8ylcU/USTpVtPCdmVkpBLw
G6jCyWbeO8tmz+tSy9oFsMk/YzMve/+PkwQmddYa1mtCF6nKfRxIJqKMyoyoN5oCVWgx0mWnzvkZ
+klbxuMvl1nO9TooLw51ZwU/ZgNL6ENfnghE+R73zg7l8VNZG5OHv59kAFRUCGHi4NZQMOQpQUfS
u6VNwJnT2ctUvflkr/J3H5Bgzicdmw6Dxfnn4+8OZlpisVuUJ6XgyJ2D/tikk54c4sq+Z/83XxbT
NYxq5ejU871OGv2u/+wgcjZtUcRhmEIbZBfDGNXPuzmhonW6IsvhVqNusOnk3AG7UH/kFjJc/OvN
NlQd4RtF321ySll53n9SOT87CXEDAhuUTXvZoLdrvCdh/fSdGEmY0s1Tm1Ml+yWiZ0Co2yaPRaJ+
DdtKIeokMtfEnlGaNbC5/f7LORt4f17cNZfiHaOCfvfHF6Bm0kpsu2pP4Rh/g/NvXlAMz+9/fxHr
l2e87H2XZ8yPBEx5HuZlW00/V4PdnSitiq1hDqEPCByoq855eDUZ8BSSyi6PGl54X4LBWqE8HTYK
8Pt7GyTuKS3F/NUmbemqwIK8hS8QPE9uFb6E8Ay38OgjX4/Gzi+MqfOFlJYfdSDtUR7nhAx1404O
ggZ5EV4HwUDdFODQcYycdOto0XNvZ/nWGB13o05Rc2WTtMcZc1A2OHhQ485jeRmNCHH+H3vnsRw5
kmXRf+m9l8EhHYtZDEJT6yS5gZHFTDg0HBr4+jlR1WPWmT3TZb3v2pSVSEYwEHA8ce+5QRJkT+NM
cIDV4ZnVdhfi5cdZDPuLBKF9vVyOC+LPkVyBq2T/rz9D/CA/3bsYuV2Lr7ziUjEV4Wnz85VCDZ53
zuysDyZMf3cWNW1sOKcXKGxwRdflap97elVFWWpPhzhZmvdEd29A+mOiWfL0s6nL/nps2uZeaRwa
idbdXjQaITI0gMumIr7Dwwl962kQUOHoVVvPjoMJj9FiI6uP7S2q0+K4mtX6i1/tn76DMOiY4569
gug9cIP//Js5pQjKSWnrgd4BQ3U2i/sqJWTo3/8AWbH4LO7Y3dK0/PIB+qk1hTNxLg9DMW9r0DjJ
EuzQMm183e6V7B+18o9idg8pxx7SxwiUzp0sD1XyknS31TkUylmuFWL1Iax2SX8s2v4pR2qtJkKt
g4EAH7oCZ3rxeOL/xUH5f1x9prISJFmIeRIm4S818rRMyeqHvXoAYosjpcYqhtGV0t615+K0OkjK
CPLE4yfHmmBSmzUhBpSsvnZN56KIZrIzLhjVm2xaN2acLlatfh9R1B68wQsvDOvs+9FiwaDgdX/l
Yav3PIUw1yOh33qJx5rTtqdjjbDxL57dv44P+GKf6zV6SI/hiv1PKecyc6cC/I54IDNv2cdO3bMa
Tu6KdZzv1nVsrluhw5fOX/qtMw0BnrnFu5nAJ5DZwGY4ddO9sSw86GZFCRtxpGRsj2Z/Cy+02P7r
L9EvNQ3vFQQlD+rzloZx3q8I+yCvg47IDPuhJj2IQXMdntqGkMJc2OIvWpX/86WYF7LvJOeCe+Pn
uwJY+VokaDwe7DKL6b9McRYB+rCWqvHhX/9Wv9aPf/5a/F7YbvmLh9DPr0U4kJzWvnEenGwdjrmb
ED+3JCMjI+uS/heSR52eCpUnB8StL6Qdo/eE3L/t02RFOs3dYWX1v1fN//GeYA9Aa8clx3zkl/fk
1iHLu7V1HtCs/6CWblBBjn58j1Ay+Iur+kvj8OdL8RDmgjIYYqX1869PJo4OPDQID7Msn0VoLVFe
pf7WF2i7A2hyf0WyPVdz/1CGnV+PrF0GzucxjcMm/+fXS0CNFHqtwodwcOpPX4QkFibY7qrUHQuc
pLl8nScbdk6qq+MaK/GlvFGRAlnNJDCiV9R3DdAcCFjqm7BQIa9YtU6S4Sdrtzpb/uIO/ecnD7MP
tkpsic9L6l9nn9M4l8wT1+xxdXS1Fas9/e7IxjmiESKbGN7UqQV19RdV0a+lIR8STznUYsxbqerZ
E//8IQFfW0NJztdjN9j+KatZPeEgQa1digVGGiqQapidD47lZpvXYXu7ErVIUtfa/3m5/iPf/Nt5
v/YvDLHfq7T6Rzvs+X//ux0WNyxLQs4KykZyNc6LuOl71//X36zfyPhgi0jEAlI/F/URf+h//f34
YVFyMjxnI8Vk7WyV/bty0//NdvCc4bBl5sYjIFD/jnCTquinO4xbmMUCC37vXGsyDP017sFe8pgI
F+bvjYYBcRi9VrlVJB0jCdhYbH9Psh2m+RF7IKJOOdEaQLGa6u+TWIG85lM3/45ZYVqwinUL66Cm
rYeNB/O3i8gyS0HqCCg8WyKtkV+Z1djeDilSjrQJi4Ng+a3kUz97/o12eHztch7fODUKZexLwBhQ
Yoivz6trAkAwnfLCTbCxJn7kcdXxUm+8iWjOKPCKqb5kl58iZh7aZDgFXWrru8wIkuiwXoAUwB9J
olYgtGo2bBD1N1snsB873IXqopumOYQr1A11BMaGGbtoxv0sm5ZsB8mbB5PmwrpNADZFte1n6Buz
NP1hgjR7GDJv8Xf8CLfbDMYmKyyRc6b3xnHNk1vJsImM28bPMTGQDZ79OSQdq/DcNrK7tntklULz
siR4iSO36UQceU09faSmZeSNuaN1djO8Y7xD61o4W3wG8odju+2wG9WQOFv2OoU5aFG69W7OBHFI
ZNHO6rasCGw76/oxq8I5gS7XNYH5DHMbREGVd/YStfmCHks0Q/PSg1qqD/NAmCxuPhCXO28d65vK
tTO1SUJPe6CuRrGCeFaVvQmKJV52dtsRIWirJWf8CeM42FM4Bu8ZmPlrnBjDd6iGdnHptZnpbyFC
Z91mttuC2E7hFcspNGPQH5HBD/3eYXQMGSwGE4VY1F2An4IpBGsAhcw/VNgifixEm9qHmU/0dbHj
3rtPR12+154H1xLcUVaRCmKZYH5mSQj6qMsCJz30oE/wKaRBnzMF7iCXlWPa4jZxx/LOm4OY5Wwd
Zm982bsxCrAGu6gkx4kctq533lmwBR8Z+xzvMK+OuXOlxGdj9z61I1vBlSSFoUkQlKmccrNMR/8K
LUpTbNkRAsyBnYXXN1buCuPFUBRtOnGm7jhD4MS3Sclyh6HmHq1Uf044xbeGSax89rJpeGRPX4f7
hWIC6EOZD4g25ll9ZWPnfsummvLUboM4jeJm0Z8Wnqkbg5DTglybYFd0xhEUM7aB6nWEsPaaG+Zv
WAqEsq5FM/NQkmn8Y0oKfcmzNPkCTmQ/oKO0P/qRzMloqqqY+OLK+QHsrH2zhxGkaNq6z3HsV2+W
s3Tm6GTE83HXaMxFtWfsbNeG1Xxh+Z0gK8TzPdIuXStZSFcYg4LvJfcj5sikTt8YEy1ib8dgKKO0
tTUcG4jPkATHcZgjMZXk2wRWBq8nRjIIK4q57hIlvhnGjZQpCEVDmuQhSAqzgYQP3CbzZHGXtlCM
tpNDmvAWy4L+rLUaXx2V9s8TR8ujHjDZnq3M+OJitQzfcVdwqbGIdzdJyWCZq8setZP9iVSZ9rPN
PDxu9uy2n6ho+aXaNKOvCToHxS5QRgzyuEa878ni9LDyqP6oAZs57NC/p/IdWGN/2ZP5lm917hIR
o1USB7zhJAj3uSQmcwPYYnhKrb6MN5gfnRgvb6sVtKx1DLHCZGQCc2TNfHiYdpZb1c9Oue5njoVi
N0hcTRB/8TWldxUp9Ihfa+JCLT8dIhL5FkMWctd+WoQl+JFA+OluBYundr8mSXkdDsL1r6BtY8F3
G1ibk1/J7CEFrSTRcMmxOfi1FgMilpXTEbOSdHbZYlCMboaizued253Rnj2RJ/t2tLMcKbH04Uw2
dXgO7JG+eVarKeFNBkqfRIqg+tp0I1NX8oKUPvD9b+W3Rthy+X1hYPnmmNZqdnbB6UYOoFvfhXVT
YcBXZYedrRdgtAhwHG5147N9h5hChB4DCH+JCGczTuSFY/+RwBOoCMsy6KziKQb8wfNbWzCG8+Y5
Rb7wnsRZDKfZj+/4qnOzxCSr/aBd0jc8ctNzBNUYyCtbj96fIor/lEh/O3d4/6JEqslh/qg+/rFK
Ov+JP6sk0CBnlZgKz/I4hpznturPKkmGv1E7oSE+s/7pBM7Nzd+LJCEDSig4SOcqySdTWtGt/K+/
xfZ/o/enHOYPoZukN/p3yiSJbPanOsnzGcaFpA3YzJTYICDw+bnInlSfWG1PNIrX8uXYtk7b5cDV
cmCAbiEnojoBbnbQDpgf3oqFuDx4P16nhrupoVDYekYs5xTdMwI24UOwrtNSED4SJlMS70c6O2+H
RZ3w1wSGaXhh9dCSIjWPXf8czFgYTs7aJt+YuMzd0V+XHtgXh/eHNXF/baD0S25QMaoPjj6YFihk
7uJZuR9Bhvkxj7v8NQ1qb+9PVFQm1zkaruo8uYpLXKWMZdYZtIYKiuwGWxcmfg6YKADJffYMOt9E
5RXvaVegqyBg+q4Fu0fwAAASLMwln8BCzozT0m0pMj6Z8XBJoTf6Ao278nMoQsECg4/j5gn7s7lt
SxHjHDZ1cj/Mibo8T+YOq7/OWELO+sg16+E2DnAZSB12buTUd+NGmdn/skz3FtpE4QQWcsZ4auUd
JMQALucUkyHnrtVuiTOItO5g5gMKeKJwydhFdOcNcCYZnarbjofmJ8QGAjqC4slrKn2q9Jw8hUnT
kGRmVHJ0sJzsFtDRz3C7+XNtCXzTU/GPVjVvZZuTZT/w6OfSwiuRPifnAnbI0aF3Er4sDqhU8mff
mc6Oz62usUFCBk4klsLiDEKpUF3Gg7nsm5R5KmO97YqR8TnvjbzVsbxO6/w5dTx884uCYwF7K3lZ
CWxB/dIT+VrHY/nVjjrdipYtmnSwD0SiK/S1j6pziGy/rTdBFuC+5r0B05KQKbpunC+6gKs1E/Pn
RnUT6tMQw0ZEPyoeQ3Qpm7CT7pZnClK6yoedjXxzb/RgNggyvIu4sHugN+Oydwi2LcY05PXw/iYz
mzNHn5Pgs0MSNPLUOXQCanSu8SGIrU8C7VVo/BvPVM6lpUEcZAVeTJ5MEB0KO7mO7al5qrKgvImJ
AfxaWQGC3uyGkmxXEDPAdlICf7R58StsR2tlGgyRZ3pqV5pttzpnuVONLoXhyo3xQZ4sgu6Bj+0u
dVR36kosz1qs5qI6F6ptWV6hVW6OVSKpT9RwNonS/0SZzbCQLM6Gi1AGeG1s8APU9sPObyEPaDin
TzRy8oEqxj4g4jAH0D/PdhpCXuHgiJi7awLoVAVe0JOXq6CsqdBrTbiPT33pJJhfQ1qlxAVpUTc+
nmnyUm9VNWNQBtS4tcTobYrQwgJEMFXPTnAPcte5ZhMf3nYJEuxKEM+dOF53uRKNpYHxhu5XnUA/
WaxuOnVmTi9NqoO9DLpX2cpkB0gCTGWAuTuTSb8JHP8lsZEigSA4I3emMOvVnopFXiSWcFLK1AVT
cuI+VTFC/ijUbbAnhHN+7SEMRmu67MrFcMnZfhXvarbhl2X8sb7FOy2JLdjUa8K9NcucUGjvVsF+
jdJcT9uKxSusM3adkWjb7BS3vtn6cVJ8Y+HhXJhJupc5uVIb2eXORS3jnRW0X/aYf6ayCe4IZ9f7
EvL9psPCTyh7VXcvc5mty6ENORxhouXlUUxVAsWoz0nO/OxkDrKEG8zr4Y/UQY3VnErAJWHEk8eQ
Uu8jdynqih6imslc/zoex8LakgNNzqZOjXwIOka/UcOn1ua7/FwVrF7CeWM7HZb1pOTS3c+UUCqS
f9T1QKO21VjsnXq4RlB47GqrOdptcyqK/FasQ0HZOWRsmBd5kKWD3HZ5aRicGWljToY0baXjLoyD
T9dtLgDI7ZvA3Wc9sCRDErBV6JvEplTEiffYk+gTzVREdWG2FmsX/uuhk9a+nGL+uT4W/hypYPnd
TR/JPUcZ4b3BdqH+tvayHQ/1aF8r4r8qUBOqKHcOc/s6U5dN1kWlW1yOpXMZz2CV0NDGa3tYtTkt
1Ny6q24UrWnQZptmDHdl4uyreL1dnGVXTXAbaPQHkoM3guhy2QO4aeam2VhYtYXnGYYL2OZyETND
nTkO7GN+pjpV8dVU1PSYyx2xFtHcW+4TRxqtMsjKOOK5BUEdOIDeBBBNPKj0uCCccnLODZizs0t9
b+hZ6ImrW4Okok6yx7zM9y3+zVZkLXZOyz6SiePeFIWnv4TtrutFmk/yXrY8XjWRwoCpY//Z2EnL
dlXmzzAWNcsLdi20krICK7WwHeD43ANUKfdeWIhdnzfo1JLA23l9+MOuyIAYS2i0ayWvMFz/3vgc
Ij7dWjQCFWS3sA6ncJ4+4znrrxG60BEPrXPKjY5v/bmugD44MOWdmgDxsNrMuh92mBc9VCzuBQeh
jvzJ2FHadNPWaputrElwaMJb4kKXzdAPmigfBf3GSZodEfdmB6mUe7cfv+K1vpbpfApUPnyulcMd
Ed6Wzmof2fS1MFrrR8+KHz0BDJFy5aPPECmW7WgiiNHAv33kliVpawVdRSZu5GwR0x0ECwmY0/3I
kzD0KmczVxwfxZx8y0YWItTRF8PSwV3v7q3EucKiwbGIxVMNUIMVls9vEwTsLXXDdOwNgx5TLcHH
xA7koghNdYj7uKN1DuezvqoAutMP8k1DMWp8ju3OSZNhB/uG4mds1I9ONvaVX5blzjNp/qoHS7xN
wXrNswMD/KCg+seMy7+nvCXMyHj5zQBn0UmnTeXBtkBL9x4TtATKB1uyN1kFaz14yQfUD29yTkiB
D+LHqQiZTmScd9A73TMHZGy2dctOaXLr8s63GSLB/QUswaMobdBxgirchG1xC747akZPvPdrx6nn
tBHX/mqc4BMVXQseTLzJNN0rywy0it3+vE2FmOPce2tpg6h2rsqBcOfSlnhJM9RDIMZ+dA04tWSd
HlYrf2BHxbSnIWlCNpd94e/FgIZNh/kPGDTORqzC38YOHtUEcFg2hjUZymOw1RSmjFAWnzKuD6Pe
WMtzx8AmygtKLyACEz2y86Zok7w4s/cG58JxaZpLP2jCDfjqb35GiEMy1gy4smAkDqEEVdLkDhHr
rmX4nXTbXAPnLi7WYibYd52ebJuiCW/TR6zkjOanW0/5CNknOHMwR/lAiMBtlgE1NrGRy1Wrg+6u
C4jgzXuiNKiBi62JhX/Imb18JWTdFBtp6eVZWn04kZ0SJx9eR/c4En3FTiAhYoI2cbmq57m/r/nE
EPm5xtqI2XphEhEyd5qcbbba62kRI//M5HMVR5mHDCZE4ubHGCPwtj9jd3cp19RinjIurJZ9s6Dz
LzVaGm18iF5V7dyD4i3eXZHwgvaqbmP67mtaZYaB0xzfJP683vVNQe5PWZl1YubpV9fdYpt3a54Y
1VDlnvLAIlCebK2TQccdMfXySIYX6grQBKRee+W7HYjcOZSqMXtK7eBiDrLXrOzHlIyXVR46CHiX
nUzcV6YBlDhFgbqq9wxG67LbKZ3erZoRDPS2z3ka5DHPIIPeJYBlmq2nWzW+yJn58KHp0cvlQvgs
RNu2mw/WmNU37TIsl7hahedHkNQtEFldTejHIZvrVX7N3todRXju+mUvLWh6tXqI3bScjmFaLOXW
Heb2WYMW4R30lfwYQ6NfCideRySHs3fVBFrAYWIpOx3KIEnaL0fk/jmIWXDxF2nrYlctLnnVFjmV
/nVds+m95KwGN8cxnoqtAEYFJxW4FOkVyu3p7bFxswS2FivuD63vZtbeDuBAkk/km/BbNRvVPSAQ
5ZJoSHRsW7usbY4uoVbMtOfKTgdudt8n7SzpRHCxojS3X3OS2dxj46sU4iLaQm87YJV5n+dGdVFQ
linOmjFL9CngsWPfwUwFAF6uS1cNtE90ZEx3/WzYrdg8Gm7YRFsbJGfep2vF5ZOxiUA7EWY1jo9m
LGP7htaSx3TAUH66qpYBdGsY4LobecwSlkYISCU0T0Y3vddlCDLL0SzwT2wJVXscUyb36zKmMzyp
vBkup5gC22lLfi9Cu6K1BU5LDHhP2lslaF2yOv2+VMAHnF7mn4Wuwq1e7fE+Fr13Ukvl3+lSWZt6
QGfJ9REbbBAKOKwPUg/6UXjmvOq72R6LpzRR2yLQG76WJ+WJFboIer9MwDjIA/FMhMatAxjXzqV/
Qv8fHKFHbJ2sq295bDQgGulfS92+ZoVqdv5gzK4u+fbk4bAPOmkehjTt6w070Zt8GstXdJYfcQfW
0/XHl2p2DP7FoN0SwSfv7NjoR9w4j9Ai5qhtSCQYdA0NB55TbC7CMoFWNkx3fepuCXWUSBbFpcxb
xMzCeToL3jKXlCDZFS+T37BvS+d8t4ZGbqzavV9q560twwv6gniDDtRio1Af7Lz/3tf+bq6Xl2kK
b0gX+4bW1gXuO8w9E4PshUv9BpfrDjMKDZ4wH0V9V/f5iXSh3zOrPpJHRBx76R3HrHvzMy7AHG6I
7QMhGLDkYDqZNOaUGaSsmRYvdmU9mM7a61HeDiHOMxStF8BovlshieZNEhIIJLpHtzijdazyLnGn
B1BW1xJS2Yb5WrtZmxGeTXcZB/ZdT/p4VFv9jxAzgGfyizyelyvH0VShI+V7Pe9SYVMYm/GeyHik
R+qdfnw6Onl88s/6ucCnJ+I29MHLnB+CODFL8yODZ+AzjisUjzLHIYFq2HP4Qpmx/PcCJirpZSCF
wxHiWefuRZwdVhqMpFCf/cLn4S0nfNBvC6b/apzSt0V38yae0tOyxm+Fyn53wa9fSqt6Z+JxWloD
57Lsz7v7dWfX5cuc2Eja3PEwWMEHotiC7a11Dj5Ipz1qD6gQTn1seQo2SX8TNO44E+qzfvQuX0dg
VrzvEcJDNbinYba5l/F4Df7qwJ/iLdv8JLur3hCt1NFCqxopVXwBPtrXvQazxIG+sWV2ORfWlQrE
NmsAMIq1QaNUSuyqlvMwBdlzhQK1y0AMel7L6sOmx1d8yso/BWF6wnRyVOuwWfn3+ZknqPrisRHd
Ec49/Ut1SDL70aJ0t+bkJsvnl9lM8XMxlDuWdNvAXm+cMH/G2rVtenWhR+tEwghZse0xWP1j25pi
y3Ysmon9AOlaHSx7uhz7+Igm/UINPd18/kxcwMZXxQ7+4Am+0qOtGoTzU3EhWe2QY5Je4Vi46Bt5
sFL35HTiGVIGWVFD+n0G67bLzeocLLe/gJ60S+zwwcGsB5GXG5znvAFf4O6MzMG5MZMolvZOrULd
jr65ZXJyYkjzmnXpV0xhuP5Bxu/z+CZ13OHKmoB98xR/a/Xi4BeyqyPKz22rOTEy4ta2mV6mbdaK
8G6aiM9hl3Sm2SEioY96mWcgoC4rtyidZrJQ4r68L3RiMyBoIPvw+G37AimEVdwWpfVIBMpOZaRA
+PBH0/jJw4C1TmH4MCSaSYXISUVoyNKThslGeCixMQXMdYCkuxcSNLY3wu3Ke3FkpIMPprB3tuvB
tuB7S0ILz7Zka4S5XIGO7/OFCRKDjvsYci7jLPpuZpLHVTCNIfaYHPAj6R7VwVgBYaIljuja+1xd
/doJoHSEEDNh4kZJA7lx8+rGyZxNa4Unk3Bc5V3PwiW4wEiyU2VIUdOcMnxwiSqOWGTEtWhxWJmr
ksSPaMJOCvqEQYhU2xydRuXGXxV7OatRkdMA3PJ0v83Yd720SbMNTfIN+jvf2I5o4uqypmfEvHzH
eR1VhsQuL9sGPXV8GTji2vbyB8TE+6Lyd0v/UDTBqTXq2bLX7biWD+xXkDNAN7Dp1ipqdElJasOd
YbUSWes5B7d2wmiMPZfefJ32tOCseXPzgYcPcVvy1E604mmR+XuZYAoBG8qO2DLHsba/o8jH0bL+
UC2Y04F1ctb6Bfd0fH4BUlB6IO1pMF4nJGNUnaGCLvwHTZYNoRVAyCuPKaDVmygNzNdoKsC403sO
Q7KY4n0v561frN/apniTYb7BAUWx0viMYqp6M4jpTiHKrrz+cqnM9UTNAcyRIAj3ZV7jPspl+i0r
89sRAK87dJeVcW/SDNawV3J2eDFDjDb3AYSSg+Ev3hv5Ore5195Uiz1HaORBjKFr3bS9PFFIvDS1
2ls1pfhQvzFBO81+eYDyW0R5nDgn9KBXVsgOy/gMd88BU3Su9nNCCktfsgFV/JjIz+drlFEB+vD0
UVnlm8rdM9gMgB/ygEimVglO17vovUruJSq0Q2bKj0LCOfNGPHjzMKiT1BnDVOm+uaSDbEyTkGXk
MtSuUlrBBWXmRVO6fCyaCHcGep8Dl2CbhlNwmPzuSD34lneCUCvd7vzCxFtK0oYlWXhfZsVzFQ/h
9BrSRlHKpi5IuX6/FiQlGX4qqD1/O3eB4WIeVZmIwnosO10WcidUMy+D2ARp65BNN+qKgCZQbM3W
JgRuxb0v44dOq8UB0kfU5aWbka91KOLMfV5LhCBcD98LIPL58glrikaRYAjXoYWrmzd4c7LYs5ce
2Bzyzfiqg3ga93neez9gNQUP9TpOD8ZSec4cUszc51RPARKLhjMiKdyBmWYj1m7nJ23zNjmJzDdN
u4iaTkpVPOnKKb9Zs0k8mMlrXj2YNBPZlrUxG3vRy2sYd2gxw04v6T5HQbluMs05sUldlT7bc4z4
o8M43UQ9qjJ/k8zYg465MVzGcM4qvhEE7rXmUOk16KA61r4kesRyZsKKu4ERfqXEYV7q8t3O3P4e
kfF6K+cc7mQlqXk3fyyX/rNm+xt7p/9/y/bfRfK9/TlrhP//zx0bxDc2WKBaUO/zPbPPMrE/d2yC
LF+o+C4KoNDGpeD4/Ke/L9mc4DdM0WdjX0hGG85V9m9dDSv9v/4m1W+YGdE24TEEwYEs+d9ZsSHh
+GnDhmwtPDMVvBDAP9AahAY/b9jSRMdtmacX9cSIO39qrc51rxkHeGToEK9rTzNjooa9N2lmTlwZ
dg3hms/kUfDrCsQ74SR658YOF+utRAXs9ENU+g0wxWDsnIReIOlnMC0EeC+AtKyMf9d+ZBrFy30Q
MLKmsRiWdLLfEeiYsXrTLbhM1iWCpJE5WrWn3ecAOgIwVrBb86PD2V4SrTHADp7XySPLDgwMVA1V
sdrRdjxFmSxGvV9qa31ccqbaWyfUWJpzFj8b6eYluxzH5V4b61F/JY5Cx1NnGZBo9vqiuSJIjUJy
dG0WWmuXMXuQM4/2Y6Aq4sIMqr/+eiHhuxAb1608k73B84JYu0loX/1jQAxW9uLWNung7GuCST4K
kgnUoctdkvbMUE5PRdiE3RFtQR7eGSDWkNjJjSQ0F9CftWfa5ldHhgvWJk9HFDR2NfNeCi091kxV
A+4XZ3ZRbofa8VxIC0tznBs0IBEDZRqKpm4Nc+7FVRi7AqcaD67T+T4Tl174JZQ17Jvjvm/zjsak
Y7XIsLMEwZOsF6SUjDFZw33jMmDxmFuCYfUKhh6y/cxzqScmLkFX7kxaMudjZmWnTKhp0vxkYTaA
2btl7mi7WcHDMXGr+ZGqK0juSk5FuY8T4cLDCnMa+shbZcWXa2R4e2OFxCJHfYN9nW1DuGAHJW6d
Ps+RTBOPZTyyD6jGclSbkofgOepdqQakoMMe1iYnEpmRPwfrLqyzMd+k3blpoc830wXHandjPNUJ
COCzmx9Gfs58nBATqXtZhuuyK4pC0uOQEmlovpTtbSbDKmkT2kv1TP9PMpxHjmqTo3DfaOJ6nv3V
QueT5UFztwpkc1GZ1P2ViNv2etHs3KMgjZ2Ak91dSJjzGn/YrjaW4UgWefXSqxH2lKWb5EegYcIj
Ww7YZTA6c60rBn15tymYCNVk6XWFf/TVwmfLdoyevqt9ceuLmsnJlE2p3JCOGVYXaJ/065w1cCD7
tGytHasTNWxat07JAq2mLt5bUJN+z9mjSIYxos75upbiTjaMgGC+JkOGqZZKY4+Yja1ILxv/XYYl
T0bjJ0zWQ585f5QIctE2SuEribzM45oFSTpYiIK1/wfnzeV96YBVwop5+KPjNV/R54ofucp6ijSW
YbCjA5sJry4nghKZeRH10OLES/YmqbKHkMnCcNbG12wT5lm/Fa0JaCPMCjzXmtM02TnNEH6IOQjM
Nq+0Y0gI5cRkQVu3B8+q4noXQKt68eqcAjuvuoo0BlGslxU9wkeGxjGBEg0Kkq9Uy+ebQPTlqTte
5OlqrF1euTIx0bK6PnmW9pwNh3VAYBfRuvcYEek5wwsBdAYtdE3hxt9c7rVpN7VF5z8NI1kht3Ez
dcW9WjyPPXaO3A1CFiKZskaGifP8YxqRLcfYw/uzHCF1sLt8zQQiK24sLCz0dU3lJdsQ8fV63ual
uAcRBbSWc0SpYOffWNKo6hgiv4GwkPdd+ziLpUXNECMFuAzWoc7fdZ4pElPYA/XmMddOQDM5ZiCS
WTSNpkxO3J+c3pwXqLzUbqYmKqnDJMSNi5IXYTEUtF1KUCf7OJdlcOUyeWtAKTcvcYa3nm5X6vAm
lRVyrdHuPdInUt3Uy2s5eU51r8jFBFbfhznQfoEerznNtuyDb0Fq9/bxfPSW8W5QghgPUqEClXyV
gluLOMN1QR67lKNAQaXt2dnrtmqqXarcPCBMLmvpCMlX8olKMuCc+6pSrE5S+22cbCEex9FbcZPL
wb13Y59x0jKX8kOvAmj7SiRTuhvGGbivkzPNfJUl4Ps9sXSDTQszkbqohcVORw8IXW9UI5bpMPjO
4D7BzmjVjnR1lnxYd5NH1g7yiThXopcytTB/m4cZCDmvQORGgHoCGZXtJAh1CXa4KuKZXIaCyOdk
68qG6to0GB7/CAqFvKxp/retS95B49oakQLj0OezYQY39eya9JQjyiPiamJAxF7FpPHOHvTcbV2b
JSkLsTYIyi3aU0PjULBy4YuEsmuEyNXIt7gtiP3IRuGJQ2K4ezZFWpj20C0JcbczbXsRFWwE8QD7
jEvZZ5SoO4ZYsHfRFSj0s5GseNBFmnlbj1SNvQUdLTlMDCBoGKo2SY6seY054UORTwi0z7oGIxz/
WnaQ0fH+NIrQWTzIkOgHejYPu9M732NmJUQY/g97Z7bjOLNm11dp+J5GcCaNdgMWqTmVynmoG6Ky
spJTcIrg/PRe+rsN2w34DXx5/jqVJSlF8ov97b22lcZ1lWbpdRiJe3Byq5LiFE5de5lMubwiTdOD
Kvkcy/tlJEi/TXzgkrRx5JlJz3rm8FkLkcvwtFYKWj6lEDVWgYJqa7eWWcsK1mZAeobR4nJkLjKh
rjWsQtSTysFIIQU6b+EVfc/t3zF/hqCgxz43JOsJYsSaPevQAiss2Ds+yGKkJRYfgFvuujkdX5aK
JG/s4Hl7Hjmr/so6+rs3nYsaG/XFgt2NSAW/Ix/Jmnib44FnZLqhN7xkBnzCb4diLq2q4v4WqPlr
pWI42FlGYj+alJ3ap6Gtg2ZrMlV529HSPglB5h51DauVBzmNuqPpnDqQYvlvdnhal9s+MJMA3bTw
qul1LiZV7Etq0f6szS1WJnKdvvQUR5vn1F/z+r4f227408wUnziJya90zCyPekRZGlksB89lv+R0
Pb4iBhlEWrdzD7nq3XavK9XTUVHYtaIzB0rtY+IsJcUabp77u2BsmPzW2vOaq5nedGYtp9nfeLru
dm5vdBDb88rCSMJnENlTTS56yJfcx/so8QaV1YTw1ARe+pueScGmv1SK8LpqDP/Ysx/4bC3WUlcT
haIljrT06tnIKKHYm8Q3f0KpV5SKmow5ShKemlM5kbzatZVVY1DJ1eRtAXF6N7aLpkInD4hV/ibL
EkLttxezeViLm/UmNwzlftTwxuSDFYhieHbZLCR5To+sGsvF+Id9EHTZPgO408wDNk7ehubaNWyw
x1yFVOPmbglyILX1HdWaxU9quMR50kL42d5azBumc2TBhB+q6e9bJVZ6JWV6AywUlC9szGBG4eip
HuXylDwST/j3LZsJvcjlQcFFutlNkIWZfAhWGquXva+yLB+ZrlAu/NQe8F+lSYCxjW8WLfZ6WTil
e5aDZhAEKqJi1kqiUrBE3Mwh0zOlUG3wu00ym/h50zsNWaDGoCJowfgG0MGdLv44qutQa/pPksQc
fzO10MRFTBa/zbo4HfT+Rb343UoSAANW+shZG0Jl4yX1uvHMatWxIkDzyR2x6zf4VEW1LXyV7BJy
4IxWNgf3nY295iOfJED8qXVYRYd6MkDr2qL4sWcH12w73uK0TeEotEO77KM5bzDZZrIqrV2QqvyH
Mzw3BoiRPJVg5wXBwXT9loJX3xJfZEAnACrAxKgzTOvluamaEnW+GOxvX1o+B6B0wqaPlH7TpJq0
0zjscp7vKSd6yqIybz2k1ZiqyKsxd+9LYUC4zoZSfSz/FNcLi6JmXDh1LaMh6xzQ5HTgFgnlpKzB
/EFtC1kwpjrGiIQmG2/0WL0YrJT+/zm9X47f//2/3BA//++DevS37tVv+S//40flf37X//L0tx2+
qEr4P+2xt5/wH/ZYnwq8WxKXcIFHv8otpPPvR3eTcjwQhAB+QHLfQq/8nf+VITJvdXucqh3O9D4Z
Hw71/3Fyt/4rsHjSRbfYEbgJgXH23/71z/zf0r9skuRCH7b+T//7/4KCO9btaP6/Y3o+WA9IX2AJ
CERyVHG9/5SNH0haQKuW+7zhocHdZXK1bRx66l22bIwpUFfiF2Cddi/acPjlrELH3eT11zYIm3fT
H+crmjC14KXh17s0ITlZOvmX3TUqidk+6dgbc2/vez5pS5Y6dZQr4f717WI5uRUlbf/8xBv6JzYG
+bWUlhkvus+Y5v2gec9mihPQzpGvBY/Nt9Rt+zvIQOWTMyn3zqM1Cv5H0/K3C6OI1k4V16ZdPfI6
2fI2j5RS9YP+dhYExY12rexIEYh/aMlJIMlmdoQ9bY7FMtcYt2R9kbTa6ET21yxHm83d4bughPOe
ioeb2Gtbx6IV4mBL/V2lifGe11V/bfqKYdL0m3cMnP595qb1fsiM8Vjx9KE1uNU/uZF/jZWRHW9/
05j4iQIl9YVu7e+OJcx5bEN5lwa8ZE4z/XWeDfeHQ7R/yHM2ArQwfxHLh1Tr2yUw6HW1o3/eBsVX
3qHN+Jz+eZXBMpVXYXU+q8n2m9qoL7/krpi2thnnqJPkwV3vwPHMBHiOOMn6vHkPB0cx4FlTfx3M
Shwo8y6vbphkR8vM5rj3+Qmz7/7wWwXDynI+OwoDXDpHftPcgxi7LZ74mIsqEzuvp5Uur3jb6e2F
U91cXiFtMp13S3mdHI8DO9gH/371LN6Jwcvn1inOw6AFvlxPsh9SmRSHMZPztjb5Cxuzg/BK1aD1
XQ38TFr4EnvjuQZ9zv/88rqlpzynAXNw+3CLW7595axIaHOhIBon7VdXS/5Fe/quVPGltGFFVsdC
/fax1nbvE1bgLWNdMmN0gC8ckDSSGfyj3NS9H7Cb6sd10vxoc3c9yCXzD4Wtv2nR8e4dzipw3JTz
y+Jhiu1nvEf1nR7qRUyo1hNOaFu/iUQ8mDLBHT12jYWHK2cRiz9FPquu9ylLnPwrKJLybPZJvvfp
0CIzM5jBmyhNrAeJEleXXc+21XZwhz+NNIQXNuMmtKcGr6iHU4LL9h6T3LAV7ZycgVDZl5Lyb3aD
g/rk2IelxpnzI1y2LHJdYjaZ3zNMGtpPv5lz3UPt13MCDAGsnT8E9rfNHjzDw9y01kYN/W21rtzY
blZ96fFaRyDR+7/F5EpAxiH+o5RWq8hRBgCJINDXiS980PgcvkKCeJglbHfvO6X32InJfm+HYHoq
YPdsVWplHbUwS/ab/NMCh8JT50Di8EzFMj0twCju+dYP75AxzW3N8WWMyqGDH9WJ9F57ZnvCjYQn
sgJR4AGqtWmSYdXSWBPMsKVLUAL8jK9WHz4MAsp0V5S0RYnOupSsD+7TlnGfmAkzdwk9QOWCwltu
Gzcs1digK4TjIROcDjdJnQZ7cDXUFk6Fd99je72iEkzPokmICwYDtkHXT0+yrSQbYNSxywR9+avi
n91Rw+weh6r5M/iepkLUryeWITM+ucqlfKEO773cNuI6JQJGnOnFrPndbqeyVltbJNROJm3HK6zV
zh65JG5BjBjmnXM0rIziv7qaTqPhvDWkfx4QRc37wmvy11Ik6mTVhvOldctYVYJj3BieyEyKa/ry
VGnLa7dhGthHszVfb9Gj91D67vvAFsteEQVRS7IXP6+brWcQcgtto4tXs1oO+Yr7gZxZ1p+cWidv
rmWwbyj75ZD0Tf8weNlwUBVFppukcpkyb4PURO/WuTcL4+KRfXsS5RpGImkxjClK9TguTli6dWGs
uxYzSh61zNffbZv8VT26ZWbMBzsz/Xjx1vyZntTwMKCIiijg2medZhSIU3MP9BM29LsuaosatZrF
vppvZXSZv9WDUPd8/jQKO5rqV1kVV1Ym9S7ogu6VemnGyNl0Txl1RQ9pOuNyT/ogVi4E4tn283O2
Ji5X9RBudcmS1Z3pJp1LS24zq8NryPi+EY2l6J7z09/rYPGeVMbZz+r6WKzGR7nSCAGprCGJ6XAM
Pa3BWl1W2tdiS1nWcajhOai8p+ewrqlhnUwcul01h1t3wCjqtFzeST/+GZ3hogoqAZqe9wt96ky4
kApuLcej8Jbw0CYSLzdlAs1ZVpW9VcOiLmXX8OuAw8rBqCW0cs5metwWFALBbd3iC2W63VMm2uzA
UDJFlYBrtoTJdAT9572rkXnamILpD/nAgBmABsSxzo+qwXyj6WJ5A+sRnBccyrdLwr732bJzEyYN
eurNGqXRSz28Wx7z9mOe6+XgroZ7pNK0viMMvB4AUoxby0pkDBmGihcj8bcWm7V7ZK+UEj3d7Ste
yNYIA+6touGCgHR0VLhUOZrZdFUl4dVyw347dymduLcnFc+7gpJPp3g00vSJ8qblPnVB4+T9Wn4P
t5LgJnHhADb1S1LRizSaFmY+26r+prdGNa8K542G+EbdldPsFC2vD5XUz1W65CFk1MTfVWUy/bVV
yo6dUxUZWW74+hAmlXUOas94FJUH2IJvqn9CQMLfo8fuGlLf9A2Qxj9rqnrfLG/+NBbtnMUyEhxJ
nKGm0zbHqKC95m5JuamB0QP9kawTX8e8ebKF5ZBnNCmQtNo8ufZN9zjDYthbbXYR1Og9khgidJzQ
xbdRiGQuP3+HO/hhMOY6zhGvn5FzK6C3BhydrLoSIX8rF39+MOgli1WPHpkQSY0yFs0OD1xntasL
1+oSpRg92F06gOSVjqq2ra6+6h60zQOAA/gL9OrYq9YvJtglTuY82zWh+ytMTL6mAPO2nEcNLlp4
PugxYdTS22XjYdgpFRJ4cGdxotqDMt/CNyIR9votQQo+c6ept+Zkk8PBGLepqRr/gp3SsI6f6LGl
BQ02gmvOR6NKnKuuDYwZzhw+5W0Y7nWDcoi1ff1RoTqpSYzPpquTa2flxr1bB+PWQc7djSlE96rj
OUeE6LbdRilxiXIfrMZQ29GQ9jaboLcUi2fDJBycP3YOrlZm/tJtF3t2KWrRrx4Pt0tVzB3pRnro
jo41LGwdoLFNXDVsBYCfdfGy1OI1mCvvz2LOkhAxHe2ur7OtDjFZLcmg98PSd+yj/ZlAAqVswRgQ
nx8QV8dyPhFXwhXJ6qY52W5/ydbJjpCrva32iPtgcK72TVNdpEMWt1Nevw9H/EMG5J84AOz5avfV
e8GeZLvSr7btfcc4elUPKMedMahnS7UNJNkomqdVVI30y3nG9DiTAt/ZIWIFD4eZI7xfxsatlzVt
3PWAbXHZUX9jYpSnzSSoFRdaNubnscPM0DlwzQAQBft2KfK9gXn3m6oLb19o6oEFsaMt7+lW3DOs
Z9eS68PMUFCzpv6T4gpHaFK/NLzwjcMy5BERrN7byJl34HGYhsfgvnUzQhrMbuacsb3TtXhehHnt
waluavqDsTgurM8KTndEaqxxO4aG/hPOq/Mpebr9SUBCHesWpxOC/Goe63oKzJ1Ilpb7eGnYF6RN
rDkmiUUrtsdhOodBo/CESvuBKxY0yeq4l6BV9rTpzD7/ECDz71waIO9R0/uEGmJ3fhlRqn7jKzfi
1sL9H67cUgZtmpHZjMWlktN6pr+I2lrVAmdpc02xNEpm9wRyoH6k7hyXuY0cGwnXS+Cj6rHZ8lRB
EnSsenkAMGrgVeqA2WeNnXyxvUgOzIT6zU0EcqWn14Usr3Ze86Z2r3no9bsEDW5PirKQm76Q5FKK
NggeprAVBx9O0sTTqO8exyys/Q2GyLkgvjMOx7Xy2y/bq/xvHhTr0c3HEfXNS7MHD3vdvm/45mVm
MOxlN/lvVOtMWzfL6OsVY2NeyC9Vx5qqVGJeNRs6a9SwSik8KS5Z6V5M49ZZ6uuV7t8uyzju+PbG
L6wsZkUpnwyzjwk45jtvcECottXvskCBqbQezwFcwa2f9ahQXjjRQUh37JK6H7Om6h2nx2tFA1lU
++O34j9t00owMzYLN2me03fwfJ0ta+PyWq2t3nY+C4G2WLedGgfEwmy8c9C57+AD/CbVDwvCHIzd
zA6YpRbDOo7K7HvsHfZi1fjkr+0+KDvOML14WxZfRdZUntLBm7bjUBE/zzpjx3as2cyje5kxwF0c
a52+SsJE95Lqgx/4E+bjlKa476wiJ2njM5QtbK9mW1QHxp9Hv15+IfnRUJ2P6WXmeo1XnK9UWife
yTfd9FR3vXGTh604H7q7udLuRnAojRWpkX1rZCsS4VAeFn803xKXnYDnL15UGCzqXKu/Q5T85t5J
LXAN37oi0tSorNyKsNpJI3xj8f9Szstz1bvVrveQ+igleKkJwwilxc3R+TqDa45o93Q+2ylbz01V
+A+4A+tXY+6SjeXbb+swfiYsnR8GF3/x4plJxHJvvbRtwdN8+M5bt9mWlfk1I+Zu5oG1LIEQxi3l
DSQYCkleY1WvwmiqO7bOGv+jwyYQmg8Sw5HOLnKu5VR+sHQg2j6vVxQEO55z9bXk4qu+zVI5vmA1
85QMIToDRstOuLM6lMzyl1HWRdSb7nMyGT9zzXeQYvBGzJ/N1MBJnqeHCuT3Bu/8cgdhwTh5fZDs
Vo+echBC8ZpkvP06WTaDabybWFw3TIB3E5sBSAMlgAjRFdtQlxDoinbcdqvTnMqUaRIjv3ti2YRg
4QDEDdLinrEUjKCA81IUMym7DHx666XtcbVkHhE4urPdsfkzNzjKN+UgyGu65hqHPOTiPpznFyP1
g3MAoOAX4W0dj4GbbmFInDqBmNqH9h/Bk+s0EWC2XLGDynsp3cq9kucZ9wWzcIQM9LP0/nCcFpvG
CKNYyOWs1u5GDOVXU58LL/zVOOMz2PYegdS65HkIYGv8mdzhj516uxrvMQRFdnrMFAQawrumTs60
WE0XlJz7LEz2EhnIsItz0c3c2QRmwlmD9s/75Q2b+dkICyIu7XRxiLc8tQmYE9Nqfryy2A3K+sab
fkwJmcalyUmOheL9MLQTImqr0LQziLCm+d6J8D1nvo16C7Ng7Z7bksdcMBAIbQJ9ksmw0ZIe7xxE
wfPIQ7LkC7FhtPwsg5mdb1g6+3SePiZRxxTrBBhPPZIh7KENYJcbY2j2ieNf2ZIAfQ8yl7V1NVC5
jOMiwBATdYAtONKvP3zBkeoLFHSzEfukmgkVutUjvJ9hb7CVD4TdIgDIV2Gm+wokz5YqU9rhujej
D+9azNUnSwx/0ecA5bXLp6wdbWwybb+w93mvbGN9bAvx2dx8Gt1EstToHhvX/Fs51XsXhl/Tkv4U
TnA3UluKtM9pPPxJJRb/lrnbkpZFVBLT9+xkT+vQ/86abjpPKzy4rLWHnSf1Me099dHCayZ2bpZX
2upsZkWR3PlVQ/bagPAh06xk0NQyLqVHlaPqwgNPPFIBulr2jsxiKEwbslNjJNksjm11mjXm3MY5
AbTkVGd4hy5dv+t1nnHMg9DGcHymneiTD/O5r7MDQjvczGzeZnLcDbbksToc81R5EU3NKAKlkgd5
c5nIuvGuNXZA6p5Z4OGswVoFU5COA5G3JAWFaHdNDnadRRB+kM+U9ByaJ8cm6T/0Mtk3YXUKRu9I
NGXjcarYhFOVbUJPneYsf5NruzEwsWNJSsF52jxEhM3UN+0Rm5JXv8ew4LjuLpkseguxpLA/qB9J
d124Hvb8lCdvLa4WhsLturr3TkL+eFZTBF77vaCafaQSJU+asysYpMOOREuxvmLnARFPVUmcsimO
tZM9Vjy3SO8ub9acnYRMrg47eNygYi+J1kZhGR6hKBFwyIeD57Xpi12Htxr34dMjMcB5uAMOWTmR
15jZoeVWtp8tOvla7fPtzTIk4aYVpIpX6f9Winx5WRZh1PtGQNcdSewn4MuviIQEmaRhnrJUiqin
F2aPmaKT+AAK/bZS6WnD7GkQMFhScPgJ6EBsfe6KGX3WlwZE4XEgtLAb8xsVkVKW2EJFnom4gK4N
Ldc8YckK/0prDI5EdxgCiA989Q1xQTwszckJ9XhhUq2/l9KR72uYqqM21/zU+yjDaASzhzFprupn
X2XZn0RX5icSm4MbebAeLC/Qr0oXA/va1YAdhD99QqY7Sb9cTmnjxEOo/3lJWM3b0I/gUdesqznu
YYFb4qXp/66mIc9ctu5u9Gs+4AXiTkKI+yEY6J7nPqGftJHdRKPe4yiXmYA6BflA08dnWa5tclks
xwGsEhIsoTr64LRm+FEOA0UXwoNlQyvFm4+p9UVnsvydEiXagz/vSXvyVLKn3joJcDePY27w6mHC
5HvLHExAn6SFPwuVJbHXzwGV1lbQMEpDfQ3xiBPLIrkllT/ecVpHcNCK+BsXXM1eeBO043CLT/Tg
MXI3efatNoxZs0N3qObuoN1O7sbMdw9dUTlYWNa/S1okF95SAuZO05/UVEwaIuXAa4JHPtb51J94
ouCExgm1b/wBxrWvbPPDK6bxwqED2BMP393iIBFMhoVMYqflUxYuy3PWNOkRL4L8Hobef8pc/WG7
roV9cDAuFYdBqIOM8QmD8QnE4iP5Qsyrw9LEHrtkGr1RNBQv6HeSB8tz65K5aXGwb5C65j1jzPC5
ohucIVAsUW1V6uB0yiCxGzC4+qY+K9zGrx3r8qgyuWNDYMjucDmIu4Hn3532DCcGhWKfUtrYi7BA
uRlcfQzqdjiyhQ4ioKHGNRPFrwnWGPCN/EYhxGADb6OXIr1rBei0PqhfcppSnsawsNCaawDdA/Zt
yFAcGHZQVvoYGgNubKeojzdkbtyWa3mnvKbkNtfLg18B479B7ypyWPV45Mc2f9ZyHM50wGEuaQZj
O6S3X6yieIyWlmFkr8LnwDdzmyaeeZl0u0ahMz2nld1voS90PM1xNRVL5R5rv6J0Kiyabaqxmg2p
ItkWmNMmr4Y6djCEn3KMQ79nnDI8dVWxha2IZtF77WWe+Vc5VE6RGaQ+/nBR7JJ66Pd5aKlTYPO4
SWfXvcplfBnaZXnqWeVumlTM9OjUI9Nyg1NGJo/94gYAkPAAVEuJFVGDD8DSzC44nziFwgTbUycy
balJmaM2q7JoLbL8iW9u/11L0yLKRCBPkv/lqZ75cW4pc+fL4Zmo+vhM/oucGMubSGZT/V6GxP5w
8RCUBh9BLhFkSOmT7FY+MaTRtro9WgtrE+yP92aHwqSSons0SgNcwewmO17PpdEYw+fSsy9FbVd3
VlD+ctSU7frFkVA+xm6P9xEBhTNX5cqSu2PonLh+SSKa03AdSwwIFuasTeZOJWiwTO7cdPikW0NH
U+kFdziu6kNeDuU+X+avUYkkbhZJg3purem5J0KLa6Mcv9NCsxGvKD89LeNU7zNHqFMjVHdhFVXs
GFB3aFzbcez6neUMJvN2DRlVksExK0AURmq4UARaYMNJIvYzKsQZ0VJAggFfW7jlXxD19rkvsvlo
z+1EUrswv8RcB1vl2nS5p9qJyHKriJQGyhB9OjsQVPNpbOsy8iZQ8T33ht3cYk9VRsd9PRuCCxqM
/zrajrykSWvFULP0lqZdHaVo7aQzyqirlH4pp6Lfhn1nRLXXcQUWgToti01Hg6wGeSxc+Ztlo9x3
UkyXkf93ZAsYAUQyrIOmbv0lJ9W16aVMdo3n3mWVw2i/ugNUvZIQDdS9eZPgAYod39C8SZxtm1DN
+ILK3nukdslTG9nqlAm6X/LnkXQ2eAZ32kgiYPvMq0xN9KmtH/3SYRNl296rObI1M3W40m4d9n9E
P7R4UNfprzGwyTSN0Q8hwrAUS9gYXpZ27fZ6lhzD0FQeMOOgVvi+gfKbcw2YtX30mtX+wLOPvKpl
9QZwtUJ3deSbx8knlgL9mZcZPoAq8A+zPcpT5bMtXMNxfB278TunYuC+0swy6Pre9NaOxnzf5kAo
xKq/w+yfLS4/BOcxeMjBFzn+jNH5WLnEH8QCxLVUpvpwZB4+wBysrAjMyJCQECsqRnO7FO/dlFrx
3HnjZwUPuovAKbpuNOCS4wtRNOEGr5p/SLPgZ2YoQm/FHBMHsDxiTbHzCZz1/Faonp5yBsJfdOkZ
7+3Y94c6SPvT4AXjp8CT84h/kBbM1HG8exv4wFRjVd8Y7OI/q8DUFz8cnavfmuJklkNKQAL464b6
MO5vPjKHYgt5UWnfvI+CT4/l3E+o2PiqZUk4brLgdGY+gbTPVlZgBlsdqsDMb8flnys8+JIbNy2+
uiCcHgGdTcd6WZC/DEeQfMaD1NhC49oU4UOppuRIlzXeNmLIw0+a9bog+jh6VJyEjFe+BfJO1kYd
g5L+VhlfHStg6+76MNGj1uRgrRb+Q7SMfERztgCqqTR/m5Tcocz67iEDmXUdQyc5Yh9ufg3ck4+2
UM5HZ4FN4crjk11JgXH04f2GI3vu1RzUR52wFKXk5PbaGklf+BzMbIgnBOHLalUckxfIB3IzKvlF
BryI2QnR6OwTnmnl+H3jfcZhJXn5JeSBI2v29pYfECRzh/SQ+pV95aYawsbjtcD/hQZlKdV8LW5r
99+DV3Wt8cg/058tV3EvT3MRvJk2376GpfWwse3V7/e3T6XmvT4kmntX3Fb8eT5StLwl9rc+OFPA
Ts7+wlWEQaCBcjbsl1JovNtm7hzQ+mycQ12bxescmNvmtisXtvyyBKYOamZsakkTpN0orGW9oOWE
Zv3Jml25T7lo0/mCW9JvGdedH2yoA6Sapc+6u7Lv8ylOIIIDmDSXSd2Hc1v8XXHAzju30C1pRFcZ
8RQ0vnmm7mR1tje/XfZkSd+6tomwNSQeYZoxRoVm3OpaupqnCXwGKsdh86+7dR3mtwQVJXlWUzEO
sRGkT0VO3zPPTUKuTVxNBk8kawHUY5otG1muIKg0Q7Wq+6HI4LxaWqsPgYu3uynf8m3l1MPTVK/G
ewWDwX+vyeBXO6odyolZdyzPsrGYNpaq9fgihr2Hu9Evwo/JLS11YU3zOlj8yTpRBfK7SjVUJLqD
3GA/N8Fwwq4N3QJcgTDf8rkxTCJiteiOlJ2lC7ylQkUuv5bXteG2uzGH1d367VB8CFe7v0d37O8N
TK32ocpTq2UdW2JrtoAU+ZDFmwwdosNNDGEwYtdkEvFYCAxaB0jr7TnFphObnE/TOAhYe8Y3TW8X
yv6gO+O8Cg+MjRSr2mUD5yJWkAWgNmCY+0VWwQPiNvcId8E5NmRTz76ZOSM4wQGaISTpZC73zlSS
nyOkVRRgXVQuhz3SR81CtOm7O6vrFGJlQeYNzvoMW5bNneng1x+LHGceroVp01QZmB9VD+Ml42X0
zL8O6B20kqCn6t7z/iaj1Mj3U8NBTqL9ppHwQ/kl3ZputMayuu/M9T37apVNWkeelbU/Lmyzq9EJ
JyGiO+KcX7xbEsNfb1iLuuieBIOSOBcVlv0z29PWQ+lp8yvuOTizw2SE46nmVXPcSroyqkXP4Fok
9E05NMg8OiNZ3czh676xGz8leJHahtxqixszDBhFJmD0Vx97TzrJ6Vh1YQUWsi7XgZ/VAg3f6ZlV
x88M5zWqFftqH2QsEc4gCpNkiY3EpKgV4yb+SOFdUUT03mj6+s5shmLXY8aJEAfgH7X9C1My9kO7
L/5yPKEectbJsAW9sGW08zJmC/nGjHZZ0Q2UXSIb595ydMxZxYYbUEe7emPUdHP9yKeZs8lbPoxm
CeAGLo9+M4qIECpbs9bqI2Ow/7CPZPxt+veOJ/Gdw0I8WzJ4UJ7xa2hWl926+dgjYHyrgZtFy60T
F2q1N8GyGUvByQT1+jwjgsTj5CV3rWc/V3Rl3VJ9RyelqaJ0OSG5dY0u0VjEA5YoW1E9MpgxjR9s
GI3jrOujBSmNnPNmSHW2YVTZrQQfPhefXKU0adldHU7X/P7sl9XlIQtR+WVNHbDRhDdj6iZRRrmN
sZ/a+vPYb0VaB++Bbdd1hDeZkM8sgCkMRK6p0NhqqMQrX1TuiHWOCqSatb7Pc5W/t6xAkJNaLe/a
ru5e3NGtLtmSvlYdw6G/tG/4+8spiUJ3MnwSzXy+m7ZY3Oo+wKINRtZyPVzDAAFpr1YgDEoNqHQt
G3cLEWJ+QDQYTyuhpQfGH9jBPTGGNJk3oGWpQpke3arCXOw+OCuJn0IeDSGabeeAWdbCeEAcoza+
Yb6oKvVIPyf3AQguhKn6uaFQcpkiqcKnWrLN1cG06+0bw3Tx70QQEgzJADQI9FwYF+2udNY0qlcL
uc0pv9ZCAwmGzPIsxrLbtC2RH6Ad1p51H9wNYz0Psyj3dYGJjorTFVNpz+jY6dS79ZQykXMEEnG6
ZBa/w7R46EIkz0z1dPa0xWMlvXPameTGrOWYmhL/MPn8Ji/eHepNp75LD8iAKFpJK+UpJMsxcOds
3tiVTr+tvEFEIzCFQpm/U5RSnrEm/6KUPnuapfUJ00pFvXaNbTjdOmwmofeewlsejru2W63jErge
lSw8nUTypMxpJnRfTgftjOseJ/fwN/STb0huKFJ1tcDxYjEo7fatZIF8nLQb3ONKRIRbM3kn6xL6
CH8a0x16lIY97xzB1sJy2TACC12/uTPlCMG4K7yuMe8qV4mdRH5RiDxgK3Jvi0/+I+FBRXyiuXMM
idKR/uYc9ZH8T/bOI0lyJEuiFxq0gJiBbJ1zEjxyA4mIjATnxACcbXZzsXnoGhmpypbpusCsqrOq
M4g7HPj2VfVp0wK+NbChSKGepTQqluXAnEGpaIuG8qOriBCcWzF+uPQPnKgR5QAQi2/LzIDQWkV+
dY0J4doNiw1vq732G4wlPXyBxeTGH04G+xo5Fs3LpODWkmPLawrKiJbcR2Sjn6lWM1QAgWbJGLcr
Z5zOIQD1fTk6z5pwBh742Ajx4CBF6Jb7XoD63hL121SjhLgDmqYYxA8A0uE2qommJL+S3DzVufdF
EavGvZysRcNdmgxZXj/FHaISrOWdZ2hrqAObTm/ZemuHMbNvpse73phuugd0Yl7G0L9nZv8Zx4+F
HV9nBNm68uCmRPkRovdFWG2/GmPtZgYlIbp2xEBjZZ8OePWxDM7Ug/tvZV+8Jm22HqOaQVEht0Mt
WDW1739BF9tEfTo+1dJEjxwfQMiz1nIdyBIUuZpTQSICkLmT/OAgjAk9/KW3MVkth7UNdH4SUazf
3ETbRL46jCkF2F4Oe8ESkgmdNEA8yBjQRzYeiKIXrDMDf93E7tsgyre4NtplZCVAWvRYYL4Ww2mo
dX7G3tvYCpdM45gE4FtTniWHkqwb1NW0o6st02c3cPdhLCC5lNl+YiHFMaTnrNV/gq9m35uF3hoT
+0Xit2YPVD+DBDkQiFz5SflhMfwlFQSetsm/Gmls+yAlmhGAzSr0PLz6VN6mZvwSONUW3hsuwvbu
6QW8p/zqRGo3uWTv43RnRe0lLkr72OhEPxdYTJh86LzkQAeNNo8OgtjJooDe1mOWJWrFCiMvCshM
7dYC5HCvU5WtC4DdwFcObZd8x715SYrqyBGHEgDK4FaxZs/pIa76NGT/70JdKOLhk4w3UwPr7DV9
NfKHleAc6sMwWvp4GkCFufDNYrDoVWbas15nbmptUKzzHEXpR2Dte2WwGzda7I4GNR4rkPFwaytT
nOyuNS6N4LllcgUQYZN+p8al0UoJGlXVY5ttyAQmE4JOZRTF0cz4oHmhwAujj55Yu1EOa8C/1phs
riqF/0cCce0l/GD0XDarkkfM1MuHVCYvLuM+EY08g1xHnCEXPMo5ztE9ehdTdaor0H6cOeanCmlc
CAaYGnOfHWrY7dEv+6uoLQHq3dFuHRBIssMKZQ/MhNPJ6pRnrntK46pZhom6R8LfTkjhnCWSeqUn
ndiywnEPXZMnW9UMx9aqibrJFx5tRz2XzsKsmZWiVBeYWA17lxQtF4ES2Z20vnWr+kwueflh6Cb+
KQ6MddVFOw4nSJNshhIfpmNVq8VQfrKcRmuI25lh5C7F5GqrSNb71lEnmjTZAgVnkiB7aFovPInw
qw0ragOey1Th8O0UW5uCOXsx+r77U7iVzJed3ZrdGquM/FbCis5kROMT6qR3DpBDD0A2rXjRMxOu
/F6Kn7bFHBdV2S+gsWqJ8wSofh4xuUOUuhtMx6B2E3+FL9db8dBxLwrJ7JS5xB7+oxnpEDat+OaK
ojcgTsZJyz+mP/7RdFrFn/4/wPBHgMGcswT/d4Lh6b/+s4ZN+v3nxMI//8ofkQUh/uHiGv4jeKBb
hskX+yOyYMp/2I41l+RQ+OwKOlD+N7IgzH8YOkkFmh0laoQhyBH8T2TBknw96ci5SkrY/+xR+S2i
8O8iC3+tMaJQ3qJ5xZq/uw5yQBe/1Qo5XtfYpeDzmJTxO4etU596R3YBi4x55k+vyv+kJf6cjrDt
+Yv9ORwxfzOXL8bv4/BCzDUvf67STqjGbLEuwqEutGx6zKA7lYcmN1g944nG2GEyzRlnVijxr3qq
c3ebhZZCumk6d6c3mYYNJ7Mx0rpG55d3za06uU8Y4pobFnSitzkn3nAjpyTX9lWT2cPRrPy22tmO
cs4WwcriypLGPMkmaoNLTvKLczBbxeoYyjFglhcm0mmfuXzKzHZiB2BoOsIKhpAJJJM55asB4jd/
SUIawsmH8WHbdm17i1oiGZveSvI5FJhxdEuJ0Gc7odBXlqXZX8eg4yu1FKTFS7vMyncvcQE5Fck0
Fyk3DofrGpA1p72usW4xRwWYsomiXMOuJ0iWVC5gzjApW94wcOjGqtdj/AhIgKF2ZhLS98L2ig6z
oYLIupzAccIgQW3MTn0ZcWQlLshgxnBo+y07gDz22ekDyWTHFHE8dBvDq7fhVETtwmBxBPIs4E1c
kKrDtCibLnhRoL7z/QTe7JV4CJCDPtA+oYetDUO7l720cbzzkzYMNcuEGsq1imCnm/hJF6mY6Xlq
/kqJn69KEtZLHHhbwn9roeUGh6emBRQ4YKpq5cUrnYfAhhlt+O0LUT3MGwOpTFLHb2HnPNlj/EBb
3VmMnGE4t2FR8KbF2CU9xg2WivODjit+XzFQ770MIwLIS+prkSupXcO+EkfVIbLhtI56tKQdZEPD
IMqZ1bJDBl6ggVbGMHntB7XrwSStIoWC2YA5TXgoDVXMCiMjRhZrmyYrsFnjAu0iHP+e6fBc5n1W
JE+x4X0biioQHJIjEKpml02ZeTYH+UDycWZYBh9hYx5GJziXbkolVWP3q2ryObbmzUZU8ub26Soe
upLxRLv0RreZ3PphNIJLMtXaDn3lMI0E/Ci/WeCP6xZJXJ/ZIe0sUo2rIR+3jhp305hfjYnvXhb2
iQXyTZrht+GZZJvr+glV6tFCVZA52QsmFnR2Hz9jf2SHsdNA96w7r1W8dlSGWXG8d9OZ4eZEsBPw
xOg2qzH2LzRSgM43W4p0gukZEvc1TSBRBDNCIW+nGh2K1Dicj3wJXrBapXn4KtD5FpqH5uJSX+TM
rGOk4hWs9UWueT8BfReLwIOEH0E4QYT8bkBsLzDUolyP4aNlsjlOp40/wWkqk+ZcGtmTnSAcyco7
KnM6UdN9K+BLLyzDmTulLwNP7UU2ohJ45GU3GavMpU8sdG4QBNtkGi/orukqolpk4U3NFiwARvr2
jR8UIYlfxWv1L09L1hU+RCSB8NcUdI9sbcaF4fXburKRW7s32xp2CGoQ1Wf0ZCSbz7D2MP/iQ91Y
HQPTWPjaaqytMzHuozPyS0/lhBHDssQaQEB8bjkOYs2PbxaEq61XzkQLVlFZWOGzTjSmxZ5RoZow
7YMJs0LnG5bNBqZocRyT4KFEhwfZiTHOlOQFBPExBhSU0SKfcNzNJlSzmJaWlfzqR6pB+sr7nJhO
sVPyu/pnHGhy73u9j61AwkYqvzFw4LY24Sx5mtxI0a3lEGuLPqNmqma2TlmqLxj+r/1k8W/a6Njg
fd9Gmr0Bpo0JjdYTPhT9ZpoR22F2gD63D/zkqMdZDrOSTUjv3xsGvMUE5oMLLLvHPj48nM340yVs
LiJeL4FrJPw3AP2tEi4yCaYAdtCPfuHcCJC7N8iMzpq4nblmlH4SRu3tQtfaONrwAneE1HdQ7WJo
WK6C4D3x3ayakLFJHGveOkwPCY/pxRQ0586dvG2UlAFZnCzdqjb/Nab5S2E7P3M1bkFVsMTWibxh
h6ON3Q+JDcnoa0oNhmXXZF03lMs86dp1UJkbwR9POmhV6DR9zBiswbSmSrRFgEBZqxL9Jcyo2+6c
Dh5LuYYNEy1FTHOhAyQnq7/QqdD4Z7pFFBJxcas1xsNo4biIIfoYPWW6tzIbALG2aknbSGqdzIZI
TzWXN9TO2gbsueYhkV+46Ems66o2sDeSGWFDpl11K0Mi6aD2WszeWBkq3tueZL/dHBwgW2uOnpKW
p/5YVOmhKq1mWXvOL0sl3BqMJOG5GJDciGZHMi9LhRivHRBF9KN06W5njE92HcHfnZlH9yCt34Vp
nYvMeGotyD9Z4WxrS7fVcppYgnuV9c3ZW7tQGDCDFdKzg28ux28GI2iiFUCOG7ehvqsMn0xViO8x
g1QvYR86djfek2pMwQlGGx5+n5NTvLclt2gvqzALaPrON6lyhS63Czvic5D8kEtVsefgo9OC4X8S
udipSv5ixW0tTegIu1iE5a3PYnWkPcICJ+2y9zTy7CnweWJ2jhB0AKUWLxRvUq4Pz7nDgRsuGi5E
cEmpXT6YcuT0HRlnSKC/snzCF9mVJSwn6xIR9YT90VAVF+XQnqesxQgieczWHZjSBrhiMNb5CsA+
+kCJ3lk27qWOOb3WXvfiez6r54SGizyUGlVyQCiRzI9dAAZQZ3Bdell0jLk2FnmgY1hx4ve8zTvc
CvLNHUsKjIvpR1Bmd437lC8Ma6Gw9Z9N4EMrK0rESbco8jaHLlr0otJWGY+XKUwOkN3utNafXSd/
lG5krY0xsOcH4GxMNsXD5GECtjIdnMykp4+uPb1LKHkEtcTWL4A4IMtFO0TuamX0WXevmjI+ClM7
lw3eF9fW3wM+EYQS9e5ke/HIbd0GWaUy7SfayVcHigfwevQgI0QO32Hk8VzNeJEu60ElKXguC5Y8
k/0+5aDadSEd9tcma5yMt73SRutqsfRrJliz+ZRgIdaRU1sLvmM4hwyuhucBX2frwJ3mZPdZT0FD
uulS1hua9C4d1Q8LKpVBjLY8JejfZGR2HOoWglUgJui4+AeLvP9Z6OnaIx+UcnpcABb9sBPrSkfD
NW6jJ/zxK0NPzzUGDWC16VfizR3qsHCCwtZX0aTvpkjCUbfuUC+3OJfehomtuMOIwSDHbZC0FaK1
/tGi9sw+mBd+W6iqFc4EZT7rDvb8yFHHrDaeiEI8ZCYmBNGxendTpa26OoiuQOK5FL2adXxTvZex
BvZwAqxc8MMMe8gaDGU4IZFYYGCU4R0YQ8bjxdUc0K+2yr8hhTnJPgwrmg4SFJwHWqegH3JjVgYx
NkkDWT1JLKFRpttb6IC5xkaEDQAsYmdunqin5FXFXdGD+KHgs4dS5VnnphM6I6E1b8Trhi8iHIJc
V722fO+P9P1fktx/PpvMxaB/PZl4Qjd1vpvjeS7Hor+eTIKchW2RApouMoeZl51OsUIiGU/UCfnB
csTpUQPX8Ju/aSydD3+/fWOH0kvhYoEjgG5YQOX+fCQqiQYhmGK7FkZBHMIsNQITWCsq5AS6IS2g
Ex7QGjIy8J9ghvC+Yz8BLkvesllZupM8SgtYr1al1lvim+FGCQp9Fk4GsnpKWjelUEArdCbDSR5D
ncd1ZiUkSbUxB3ai11J/6uoiKJcBnPe/qc/+11eVk61N06YuKaOnCvavv1yVO6EDbK1btlmdvjSU
RLz0errTWAFXO23UnDebRhZ9/e/Pmcacsf/tzbQ8W9rw8wyX1Np85v36eIgwtsLq+49Em1or0Cmi
suM+jcC/lNazVRmi2dTDAPi1NnvSljCl+SRl2cApYxiJ/c33l3TJNe9pf3N1/d4sCnlFmPOBHdCA
sA3jtx+opzOy10xSJh1X8zFzcvc4JI12jjmA3rSy1M4VkEtA77R5/s23/pfzPVe0zokbliE4AvYG
f30tjFDDgm2V6JeOCj77wMV0A7CyDpaWGfOu185ku6t//wb8fk0j40soCBAQ5l5o7196x80B5BF2
hlWXTjhednBG113x9jff5PeLS7L/olDb9SRsN/rAf/vkSGVNTeaQ38JwvElX0/6a2atts/j8gYK6
Kd5AG915aBgUwpjLpbvjpr/59z+CydX826UmWXLYtLW5Hs20lvz9h8DDHvlOUOB6D9kAJ8UTGVcK
0xOcfpZT+I9DqOpVqkmczMm1xNRXttx6MzJjuzEtsZM2KLl5EBIubLnNFY7XUFsQ/rK1bu8HHWar
rI0ZoFBC7mw2wxWI9ZiZNXxtEei4zYtyK2DwOkCDp8begMJfyrF4LFJ5cCL7RnU7nkzaObTi0tbm
rsUytbC1el9UpFfLuF0SBx0Xbe/yvLaIg6E/5ifaE8z1pA3zxK5uneW/YXJbezJ7LBocjlZ2JD2H
IaXwL6mtXms5HGTKqyzHHoS7ejeb4V3vy1ffMg/wh44ad1dWlGS9IeItoD3voTdU4CS9p0CZqyzg
PfJ1OkntbSGGvW6Q6ewFcU7X/YpNVu0QNZYqYCs1NWRe+zR+NMLsUgob0rzaNo57yCx3RXRkRd3a
D+VXj2FrUxtLkU4S7EZFIXjhQaqNaj7kzXtmMBxa9SuvylMxY13Qv6mwMbZYQw6ZJt+Y0M6NFlxC
RLbR5P+sBTOMuHvFcsydlP4bDmibQGhbGWpfCc9X04jQG8v+uxDFE/dpb5G001ZFCsC8Lpd8Oqmb
9J+xTVmYfdv1FDZwJPHWWuabhCKguuxl8opDl9EUZOsJKvTQbBwXXQ02fewn+6I2V4At3vNB7oOJ
20hcXcwxflVBNM/GlJfAivD7j0wB0qEj/MGK1OOsr1ZElvXG+KHZsC+auc6HN5bqnmvTpE9hYBwy
AdG8xdQEb0/xeHCLYhNMOWeZOH+30auXQcwKwmZMo2wufGSgfFZtQ98Y7+Iy1bmKQCQY905jvQD4
orXypwCJd1NVQ7OIQJx9UQLibGrdAKRYbCczP9pZty50Bdad5NWKJOBJTDR2eOi1PowStk4eKTGW
FlPobrV6LDAxtFs6Qk6jjIAOW80dV0B7yQcYCXkbXyy3OXIgxntBG5A9ZvgnQ3GI7fLI8fTgTXzO
uhHbZQmMEsVncrZdTQJVC8xoF2bJeE2K8tTHpCr8jhoGEfdAzFS8m6mlTocTRcMWsRe19izYju1F
1Wl3tjS/4rQHWtpqr23aktNpneWkjbiasqzdd3za1lERvbde+2RnfrYcRhv/F6+F7qDoZhI/wVhI
OHT4p7PipOX2svUJyzEUozo1i5By9SVtgP3CxA+E33bApU4V9FI3R52VYL3G/Hd2Gn+HOd18GYcp
5it2Tx6pUP6zv8qIL726JQ/DijXbqVYkdArGxAXkl5T4DMlc4nTdsRmqX74pDzlpR7YvRQhdnt54
pxZnL/QeVNO9ao16UGG9xPgwLR3fwiAM4IPdZoP90xdvoG2qA/lVtDZ4DFYol2bmnRFm1oblPuk6
VQYmwAGnQPf1+entXl4x3F/kELxjhiXOVW1rc9gZmdyWVKwglJP5Zdc4FeMl6oyr78mNyZVCtexH
gTkxrbW1qXUr0kZLrRo2pWssSf5eQdd+ZrlBmbG+i1JxG2x9CeblCFNvTkmnG90rtpVrvHfThxEa
r91UwrSLW1FvBYGg8LUhor9tlUOriMXxQNUFejtm7kLVsDpKM+CHi6p153gUl9nfZHk9eJNeiXxu
jLij4mja+zRAgaDuSu3Dyc144dfBXMQT54+pE8mHTsU1K2FedI97I/6qI/7T/F61UXnRtWjYgtPA
adskLwiSDRf/mLx4DkncsiGxk5tm/GR4SXVjifyz1Yw99FCfNYqxwu7xS+tsynFciBgrG8FT7afE
9xF+25tTomUZpB1/DRNLkgMJNzadfsoibnD1c5FwUnATwvgRNgIZ9O5ChhPBwUh/liY9RAjYjY93
0nnuIq1b43CGiopUecvRTz0chYE6QpBgnLWc9jNIREV4uhzPWCYcYH5zPiZ3RnMVuO1VsU/BHtzs
bS865jg/l1oLDw3u5bScAH7hj7DPaH/0dqXayVXurVWmWPocj1a4rhAIfZ7vMFIPtBfSBOUUQNcV
o22Y1C9tY71Vw0AGl4rKBd4QExd0pR0st7o0g7qPfXsSYw7h3nHa4gub6E8rI6BhYMvHq6OxDc4q
nw0X1dAtCRboJYNDVu4zDQUxBSA53EOnlqVzUb3ruDQPfSQmY0Gletk8ZCRiWHVkaXRlVyW+sWy0
m8ZoYJzHlYA611B8yWoxCUldjQKlEVMo3Q6Y5XBbmCAIag4N2p5bawj/vfSMbEUJKszfPocBAKJU
DD+iUHx1gS6zneco49KSfN0gsuYrh9D+JtBYWKxmg0OzifShIeGVQDNgf2ITSZsNU5F1H0tV07+J
KX5RYzRv1nyWo3XRTyxRU9csriPurbegSqtL1hmBv6pcDSswpD2W5oX7SS+ls076tHwYymx21sYn
6TPMWPpwccmqa/seOg5EkgF2QM988YR4DTKAPDrleASK7kk3ciHHxmpgb4VbwU9OXIzgT2vsKk14
A+tCf4dWvMBvPA+upS1cIIwY1kglx2wpCceTQKCxbllEmnoNZf1geB369AxUiXpl36sqS4nhON6b
1oYWC67ZPZqzaX2C1CNGSAMzPiS+ZiD2vBgqfQlvto5h+heV+wLHlNo9LselA+t0WdVDvPPM3GEF
21I8yCgCoqeacDYA73nwMNA+6zRBjU9eIeB/uTQFSUcfzvSyi9ccwBxxD93fmJkIZlANCk3sJStp
EUhzKd66xYaSW1Auaie8Lml3UB+sLccHeqZ5JHFDNwS8ACpk/F3vldXab9mRgro85e6g3tDFgPZP
3SNa4nSsW40VhO5TYe4nnvvEff9aO6o6uBIsCalZ8Nh1UimxYcSOt+5M8rT0YyLLD16ad6rSLnFn
btC+9jXR63gatkaAP6gC2bOpuhnaQgUHVC3Uze9ehpBHgmkTY4VjvS6JktRd7YMmz7r56dlPYmPR
e3QcTG6ihNNwC6GIHdGIyFrQRs99sy9WQvXT3nXl3U9mLt+U2svKkeWNBO7W9aPmjoF5rabM2Dng
XAoa2fdoI8TIRFocO0LOfELGJZDZeq1VCq5WnXzw9M92nU6KO6zcDZWyH20ww9m8VGKfULcmK1eh
i1ifcfcOVPcd2PLBpguIo8uM/IlPylQKq1N3S1zvq4q9iSBPB444kqteUl+FHANlNzB2cRWvatIY
RPa4ALVAnfWcRuBYeYdYY5mshe25ggcQYM6KpibZCYq+8B4M20FQdwnuhYrddOJpGEHTJGZFom2a
noGGPovAno3RfN86h1YO931tyYLnLl5pA/2BGYJiLvrSm878oRjCyJgzUVoqBiZBNa2+jyNDrctK
4KKPIKLcOoXmihs9ZRoArpVI91anvnUm5iW2Wi/1N9aVVNA0JCxz4qyl6aXrtmJ+XaBPcoSuSPUh
CAzV0plq6VCqRTmsJ8CaNLmzU4M70RMy6V81WUDaexCSfkZxk2411hXXNrfuaSqGS5K71qOuiCtW
g3vD0kifZCbyH7Zqzv2QAbSkJV3NwVucjrh0ZPJM4/1LKyMgsn7csTMlXeDrdEUakIMSiyhhzf43
UPUP126bdaa3Hi0wrtNci27sf4HBAArSD+9xDO4mdnNuyHr/llPusRunJDplQAWobK2g6rAP2FQ1
aWKijN1aBQhfDfzalfCpCMksjNNZH9zwYCBraM4F+HT6symz4W6a1HUZTrm2/rlt8KkcAwyRcM9j
ykaGzlrqRrUX0Bv3oq95uctN4HVLkO3URdAMuyRKWz5ArFjSEbVugDFlkDzDdjtonfvZApxgi+nj
oy3moSQY7T1JXaAGkqceKExbBI8WkZPHUUj1YvdtXm4D9vDdrbcLPOVlS6JiIH67xrzzDIKVXSGE
kpRNOjd6BFMelqbyqauIwTLjD3ObcjdZ0R0dk2hbc7Wn6joQOku08qETaNWsdbZ6QYa5dpBU6sb7
VSduSStM3r4KpVFgNeDIg2t3rCnk2YxGVC6xYhH8G4N0A0kESgGBHZC85pqik2wbtAD+bfQibi0f
vdGQ79fNc2GKI45Lunj6L6QMseaGuI4CBxOTzfNasZwEuVASP1EgqMKhvlmmdewargAS0o/ElU8W
smfmgmv1CkVOE2uOWaKnOUF9qVqzvg3CO3pODRUxbVLg/swOFArt+0rdIJOTHeHoBf4JWbtLhg5o
j070veUuiUlr6HVar3xCXDCoPqrUfJaaLx9Q3uckYaveHWOkMHY29rU5jvJYZa/gjSC0j+17oYXu
AoFC7KNoetJGr7h71N9hfLXctZJusWjH3N/w8dnLxsNIi4dwYwEoXdh+WCHGDvqKPaNxcbi5U1sS
vukF46IHWWpBQOcEJiJbd5IZW3VnHnzQjiVViHbu20fT7q2NiSi+8CLzHjTeg6/xslfOr9o0Gkq0
vbsz2ME6Ava3HIouWAIePzYyv3iU6GxTt03WZL2WY97ewsk7SrvI9gQsmcc8DkR0TEzQ3OhMjvsg
PvDZzTE2EDW2Ig2f4PRB/GDOI+Qf1CIcKdWsb0nBbqB3XmjJokRHWZCziNWkjXUwcuQlwwpcPrz1
SzViX6aU0X8QbnxL0JnOfZDh2QpwYVmqO/VaJ7cB0dCFYo2K79CbnGOlavbdYXkYbR6QgrgXT2VM
VU2dp/DcTdhrffCIuqEtRMseniEE06/dBhs91u5RDYFOo1bPk0zKFED2NG1b/L65T5cWSmZJhKGF
jNRWZCfdoKFqt3GfehmjkicTVnAYe2saa8BPKKA0laDBuemGXed29sFLqOErmjHf1Ri7l2HuA02K
Pul0H34WStDYlEvvMCTTp16b7sErRgKU8XtVCdZADr3sVn2bdNDsbWBreydT6TohyLfKkvIJ1823
Twv1YuIeu84z60NGCc1jLk63AY28CZWzdmMcDUNT0XgXHWCFYSwcghtd9zHGOd6mVtM2trAvDnS/
5bx5MCFUuEMHY9+OVr2d7QYAL02H3hNK+2iZ4UijU5VsK27HLJ6vce8XTNi09bKo/aGP01xO4D6P
nfELvREwfVHsoXLdQrrSdmYSvaXsAbecf2ny6uoKNcymEVia9hbE540wNKpLOrk7XKQ8pyKEUEuv
Pstmbk1oEcwZ9TFIihub6ookRHJtKjA5MZCvhdTkp3RivoUjwj19P3PRUvmQEGsig8ADh7aLY571
22S2c4ZMgIdQGfnPNM3Nbctf6e34rSPszejgnAo+qmeqzGH7s2uHecUypikv5iD4SSZCWqFZkm3W
n0fPuQUZASFKFfhBwIXMtJilJcwnQ0bXruQDDS/ojuz9Q0KCmRsRj6U1QN2xKmwWXXQ0hnYAZpak
NR8YExTlYFxlmfyERAOdho6UMLFKrh5GxKwC4N9GFkvmHgrbWM/HHFdqy1H1gvncX48TT5Sx9tqV
4N8tUn88wWp7DuFqTg4+iSrWQNSlr4Asd7yKUG8k/2NMb0OZE0hK9xSZ4c/W5nUikMDViJ+Da8Qb
iHV1GbkJBG0DdI6sysde1c/pyJpHa6o7lGzG1LKGThKcLV3turivd34aQynUuxv06iNporPrNQ95
nM71EPJF4DFagqTLlrGevea6ZNOaXvG9PzsC+aqM+o0oxv3gpx/CHZ4pktnaHqasyMre7DqNX3Qx
d6f2lEHywpxQC3AWl3TbAlJlBGzjE+gVTB2sGXnHqazXpfiqCJUtwxZmV5vf4Cfwffs3yYDaxAlH
jAwcQJAUS5Pa26VmCnZobJQGuUU2vwJyWo5dg5cmIA4tho++LnZU6zJ5xGWxoUe5548sZ4FAPPZl
+FKF0zcfbnEURRqvUKEoG/ShpmAPZ0PmguvuHx2uXM9Aa1aO0W/cvt0ZXXy16ezBwUTyXQ4a50A0
BeYv9HwO9jQ2RDcOhjTHY9RgYnFvo8gqVkxpsUExXWetnbwRiAe6ZVE1obgFhQMqvFtrcDNJCa5H
zeVyyuOPNGhOmPd6ICrRpjTxQ2S5Clf50N8qm9bUtJEXVggPypVvlYeXL6Ugmk8XTHlvNdF5kw7s
94qIvxh7rOjI9DI624BM5gwu0f2a+qH6i3IFueWENXFXxJlPGISVDOxgIjshdXAHxa14ZVrgV1nb
3FyO3gvLlxzafP86yvQ06v0JyescVKynrLqDwqIP7oMjx2c1KIigafeeJTpWeU5aBNOoKQWCrE88
CAuDgd4HlKFnbngJJ+AQcWd/uJ2Bkbvh22Z+6a/dTt3BmJmL1sGGJVNCQvgVDomnXvQieAKiqtGU
kp1snQboSE+exCgoOA/yXZrZFLDGYDBRX1mLqnOgV5dSuZfSt456gWOfYocUU17/1TbcAqj+fAxz
iCMCHXCid8csqn6vBMH8pGGGCtGAe78RIBibfDUV+ksreKqHLjiR2IyAho4Vq3KTML2KnIVGDGAF
bhp6u8TsINB5BzY0FM7sBprJF7hA7gQKhjUpkvasW/njSGUaD8vA3QUGBwIrAhavTya1D+7womk5
7TvDh0f7EO4Tf7jqpOp4XGXc1axbgN98Qcuv/tAIHnfwUyMCFIP/s4dcvDCBrMGjMrSzQxX0stO9
taH8I748iy1oPj4YPhi3yuuORe3ZOJYKuiMa3TsChrC2ZNtK2KTRtYl1dmQ+GWd+XW09Ot1TQzfv
Ik07KqNo3NhooCYQecurzyW7EJFtQ8h2euZOEHurJtTKF+yyzZPtF81tTHX/pjSjgLOYd8PJt/FR
AOXp8M3bHT5xii/CY6DzxOT2uW3ZinI47zeRF3EDYpYrqk8JVW1pIfqdrJAAXk3P1QLddSJd0Nf1
aazDB5DzE75/8ZHG7rjrJ9ffMfdx1tff4Ah/NVph7yspn0nvRwtsWSAQqE1NsgBqUM3WKbHV+5Rg
/5hC+0auYIRn1L3gbXgFSQeziikCU9P8uSnLaI1u9jMLKEY3uupa2kwk0L7MnQXka2tQ4bNqm4F9
4Gj+SAND4yPLr2+37U6Fw0OtRdZeR+lc25b57UGEWvamwTE7TI9aP3ETd/FeAb9isWZUrxWwYIT+
gpwbMFPLhBeiBc+Cg/wGE+K6SqZ8jVzY0tbD2N5R7LOt/ulzYTnW+LiQfYcaTqTSfEoVDLCek+h/
c3YmS3IjWZb9lZLaI0sxqQIi3b0wM5jP80RyA3E6nZjnGV/fB4zMShJJpldBJBcZEU4QDuDp8PTe
c3sEMqmrn2UhbypRjJBmTHQMbR00eyzqaimcQyewceTK/tqF/rW12N3pyqoDwin7utXb8krYLgbR
muSGxg55Zvp5SUzEtUYv7GAGNW1uc0LWj2MWlKSyayYIEyNdziEzko2yuqkGYqgKGwjpkIKjOXBv
aXKsZ5IzpBlU6P9lxCEPad9GdmKDasi9GtDt4otYTpMke/OMNY8tz6Hx6ftAr5B+LW3sUG/Ytibl
aWWU1/lMHg1xiYUHjB0lX8rhRysxMpQcWzHqnPW5OkIbJbC09+cjYLLK3fUR8DizZCGk01bpdfa3
il0hENjJM4Abcwb50mvya4bbd8fbWbAA7pMBh0Z33AeNFnoaPNGEuHG7LL2eUNseusmtThnoIXG5
1umI/A1hlsZaNrSK5ZdZ/N6knew5HPPpQGnGLp0rgkBKWhrZZ9t3T+iH03Oy06vctkjbjJS9U1p7
hjuapY0/ovoe4FO5j7XJZiWZjc+Yj5/dIb/qJTsLyV6JrsXUAX7keRHHOgUvfth/6oeZvRz995Hc
7aM+u0/KbB4Gvlu8zNOB/jstXNcbc6ozZE0ZNF+yEHfpbOWW5w8qP7QICWMLFE3lF88oVry2z88m
6DpdL95G07ivR/2yNH2DPkODxHdqA0x3/XWOyMhV8wEvhwcKjdz2IrlPs6b2khapJXf8HfnstYjD
huzL/i4ZBmycMkHsmY14fazUq1yio2bnwq9RqNkxS7Qk6V/NJS+OkOqDOeZnxAZx6gbIxS77WzP8
gn2e6KdOO9dy13O09MCdvXDo/Og378PErpeNU6hlwMPfgrhl6iIvba9FAL2U9WkowvtCQe8SxOIw
R18EdFAbozlnV3najfUXfZ69opm9cgbX1hAH2jr3XQVgQbXtVQKzq1HhzUh7gK/mjH3LiV1GX2Da
lzsDQclZOkKpJ6MtMcezULfOMhWGJ26oHmY8/LvGKC5a8oyPFRostpAz2owofk/94HtpZ9+1ar4l
l/aGRflLEqUXehksvWzzORApAlPlY2sLLJbus4ZyRSX6QES0RMprs+KzjOEpziZyTYFyG6F+ZMdx
AQ/hYEEbQBtdFPIYD9LhwdD63SdivjGsqLvSgYcwzPT958qQ7Aq6rrq3g9J/YIziiDoZItznln6e
lDXH8+C2yQUrs4MVa/T6R6c+5BpoCC/VWvm9SY3gCSBWcEzmii6dQWhR3olsOPPhqM52YXrGlD8R
zjcjnNXRynHmW3eIIwahsGlmcX/IHR0hZxLmJ70sxWHZwkcOUHLfV28+ELGHIqdLii2eKHUztQe6
TrrqvB7vPuYBft24NPcynM/augcOatvgxvdIZMa9CujKpEPZY/UTX+iWAmhgBQ8cerqBCc8QUUI8
ZmH31oBQuXHM8tNscaQj/Oi6DZscqkhLVp3rxEfIKV4AzuYeMAAU+0lezmgNkEJ4E0c/raVQXJd1
+RBVuD5JtKPyrIGEIsTQZql9g7HsHHLpc1rfoFUb7bK4DkudUDHHPUEofSJGeF3kcIfoau23mh3T
dR9Yj8oP73zFSq6e3+hk2p5eVJo3L2HvMgzo/i17IBMEP+nSmMwxtp7h8r2RcfCsJuuMfMeHBgLk
UHb7xC6WYVJkrznIoo5xeo4Mk0PUJVYx6IC51+UntuLTEcs4nQD6sidm3Glf45lx3M2NCsOuCeSr
WsIZ947MGnLRc5p9TnNnkcd9YIzPL4aEGGahYWGcwkvcD2StI4rWCiS2MTmyp2GLxQQWNcogHJaa
pj3NsryB7DLsRzLnc/yTnD5Ke28XI8mfZOaqmRNYC2bErhxwxNkGW4zZvWOFcOBopYM1bD5kKUbZ
niDgQMtfgrx5q5KM9VrB2aC6zOYF3GXHez2hXq32tis6vOipwsqQdl46M6PTee/IP4KwA86SIaTQ
LuISmweRabCRHALzhFWfz9rgEZ91hN82eq3BmW85u/OxqTp8zGbm8c7P46mqYJrTIY997bru43PN
Ml9AEMpDo7niGDXB7WxCYMCj/7mO2qdiUNNZ2zjAVpw42BP2hm3dbu9VAsQbKtU+bcJx3+UJVSKs
Y10myrNpl3Dohx919hEcdH11IfTuE0pzPjMuA2+cX+/g6MRfDlYGWtSPFT5t7Vh2udyhW/UfdEd1
i9HmE2qabslguwWtdYT35CPrscZvotNepqbjjjt7sQJ3EmcfYZLsp0Jy2uua3BQnxiQr3sPabB+s
ntRqlTcMyAlRFhPh5LtpZHGf83xFmV3YMbsqk1hNoBzzbRQG5r2BGwDsH7kqe43z632NeB8y4OQu
Q9zTUIeX9rysQBoW3oXzTMBXxzkZ+9XETThGr5gVK1oYHDpN3YF+51lahAZqr+pcEjp1NgGsO4wi
e2Tbe5dkMgMulhonzcSBncpt8CCIi7p4X3fQT3aiIYSWzi8BLXup6RY/2FlGT+hc0wcXvPvZPUal
QtLsI9/MPxP0hbRuqAgqvOgtFdBYBWsApDxcGl2iS7qDidgdY1CS1caNkQo7uZpkwV8ChBLXjBZY
/b6syHd4HA16k96Y4EI556CfpFrdBvUX9cI1KReT4/EEJ1R4YBE0vSpDTfBnCr2Uni7ZMHk2Tki+
g0l23uwERQLUS8ve+44VjVaVDNpVy0UvI1tNDQAMlnSYbRJKEXZ2Y7ODiuN3GZHl/JyP1De2C2RF
h5ao2+4dYD1TvY4Y7HTSrbl+qem0ppwFPtMX5bkHHY7uQwDcB1ovkI+J1rPNaimvdFAqI8jpAmCP
+GZ14Mw8CLWctzac/Pp9kWWXY+j09TlnQiiMgLS4n4M6575G2c9cFJn7V8Bq8fQ2GH3vvAGQ0J7D
wRcRoe9JyG1ZgriWgKXpPWZhcIrGnCVXpt5DsyDHrDgZcVlMV6JzU8DlLNLzEzkEZgWdfMAGghAL
tYbDLinZ6zUGngdb79sTw1ddfYRj58SnzJkjz30WRLYntZzUrUskknuRzMLpPrPWi2AeIu0s9n6a
CWc3EC+gfYIgURLuIDlWpFBbKegzhPTfSOwsTNbMHAcfIsT1Hmx8g8hEzoFZk9XmfBJMKWp+vxn0
R0v5buTh7dDnkx5GE4i2vumiq1IqsgncbmiQDeEAzL7RjgnHk5C2DAKjWHYsbMOhK00asUne++ec
qifxfkyHqr6x8U5lD40mAQ1rHBWPd0XGofR5YyG4P6SVZVjngeVHxtWgsMjRFuGswy+h2e+S2oSv
pE0EM3ujPvRvNLDygYUWIcFXYa9YywuRxLSsRWKIe53c+U9tUA+TZ1YdYgWz4ez3ziDlJUdHFw9H
J5A1Z6Fho6OkqHTj0C2y0XPRNWGNFCadILToXVng319AMFg82GEYNzpi9v5eprO0Tpsg4s1wUkwx
khFXqEvFJu5sRohb73mUBrv+sZwAESJ+czjeSmPtBgDorF1CSJBcq1bTBZZ6aBS2JoslWwhs7ykD
OrpoF6z6cEoKEspR0Tf0VbUQIcCOsHgGDhSE4YOVzHRgRCLLJ8InQ5vTsnQuripROhcx0p5v2lRC
pWViKU45UxguEetfka5rA2DSCGjf9VrfAlslax5EQ15ylAj84WnWCotFQoKWjS6fhpY/aGZcGLSt
4dllPeY4P4iPGeQmTkCXE0tnjJgOU5rOuxEwV3xAGgHXCqZpHPV8i3r2FbGI/hUqACQXs/+hxGRF
pR0ss7Wt59LuRX1kf+aWV0YSRyM+mz6tUenzdG4zhrKlA1l+N/Nmzk/yCIn3fhAjKrUYLa955jTS
eIFWzIuICILvkCSMaHSCxuniMwSlbNtjI0sR9cVtb58u8SxvQEi18d6W4WMSjehyRwNr2QB0aTDK
85zEyO8Bf29yndMsodMWpuxWiBPufTbDnFRhzLQeG7ocxJY2id16BjxnAJOkOdCvsK3wTY2VI3d5
DF+oy3XnNUvS8nbs3ebWtjQaOqERcyBH+4r20hhMTyoeKWVg2q1xM8bcDil8Znpmx4MDuYr4+jcw
SMjN67FLjaseld+pBT6TiEEpFSY4O2vPWTAkHMaA/XwnBCVIzruwTgYWaibaLZbMWrNHIs/RqxUZ
PF+0IwydOpIqLA4/BO8yQoc/ZToSBbjfHHvUi5598sfuQD+qusbWzBDJqcpT2zYYXkyjkV5TVEl1
Gk06r8UtxwiZrdNqjzZ+oeAQm6Z56ptZeNnS770tBO4ni82BIop86KtjqzL90ZjcrudmRYRDRUvP
Gn+YHuAB6bc0MuiVlxWNyn0tiBF20qgMzgqiLTuUlVVr0Z+iw3Yiu5yRjVTf/gZNVvEJnS1DCP0k
4mjc2WJlaYo5bAF4BYyP7J78cp9lkwkfYDTDg1lH1r6NEnKwY3/SXBoTKLm7iJM8uj3EF5Vwxy7r
aHZa8jim4gw8e/9J9g4Kdt3WmYdqqHanRVEw4RYO72ks5PAFgmmckWAFKoA9iG0PO6vRG+hBEng7
EHpOQ7WCzoVF7CvSGv6YxSiB0WUUJAflLuRcyLW9+E5IpNy7Ea7yvT/omHQdgGjWLphpZ3oML2N9
jHKcY7sJayVgSEDzEgQe65Bz4WQa6hGqYZeEjfaaznH/uYlHVLzOMN7icnYAiCEweOa0MJ28QW8Q
egoNpShHvIF1nXTgyfe6GC0QCE3hfBdN2V73Lm4xlr4lcqiGidPUp5Zc8jhzPvfFWMJkkt1VpLAt
1xUfwh5zAt9SZqQYV6OgkQ8NedTwSwaFg8+anFfIW/AWe42fzQ1WELcOu6zwIBjYOXTxtfDerUE1
0a1S6SNA7ksLmHYLfDBjnd6042PeTuEnt6nocQmVWYhMkjDNXxth5Hcj0KSvMEijy7Tvsq+RBJq9
AOazSy3R2US1c0nPJ+2yew5OENoJrTTB7Q0ARZLS6s+arpbfo7JkITUJViVtBjSE3lv6jCo1xIJk
hwFvZkaVQ9aPMA+DPtoPXVo12qnFKcs1vRdCgoay4jcyw+GeXe5jm9oGg5U1oGFu7Sl+nGo/f+/6
9LVTNHol/bfZm/t7FvzBrcFsdOdwZJhcxKpGFz5GAN9l6GLGrWUNn4/kOBuivGeqKrytYOJemmCh
wJarWKGh0trrGXgbSvNQD9+iwPWRjFhN8RSlEdvKGVnPnlO+BBNwT9ix0Of6DoWEQ4ZBGdxZpo+2
qA0K7dIuG/FUdyp6KxCbaDjqOtc59pwIc8Kn7NY64PHtziKHjjmrAS06hgEdXZSExBzASbKY0gxz
8eWm9SQzBCxg+2I2FLU3I4EeoXybDDh/+SVmp+u7E9NkaW5B34VrPfNdstrju9fHKZdoQzOAR07K
acPUuIFxrrU5EYG2oRG3S07xG2fDNL1//Lk+IjJvjxekOiCkmC8QdrlfuqjV38SMG+1AU668B1Hn
QniGd0LrBLnRWaIJxoxozBhh0tzkM/YRiJ4Q54fSplFo+Zu4YvIpmKGRG9n8mFjqKQ1yEn5SA4ev
ITjYHxrcvyQyaUiuyHvcAfliwR02QcfV6RAgeC90GxVKHCdfa/Q0B1uP7QtRSUbd3kqJmwlph5GL
oTmsWhFrvY1TbzbHtrPTfE9WXfbOxsK/KjAfH1Q0TkexJN2Q+d6RPBtzCqhmGo07sF0Ohhxt5FGW
rJmJJ7by+CRzjb7ZNfhycw9LZvqVyHseCqcJWIomHxqYDo4HFi2t7u9olA0S7Qmtex4oZIYynbwU
3LrKgi8Dq3F8aAxlcHpnguKiw4M9xB1Eb3xrfzystp3D+ZkeSvpMAdvoENmKBDtFjgstVx8/Vg6t
k7mT9bOsnRx/YsoTaXVaWvxfx79CJq4dBGHG+9x1x9taRBNsQyTRGBC4N1ADSVZgKcviIHefJPzE
E5zm1oNRcGY6dqP9HEqTxWXGqkvsYvZynyx9zPE0Wg6iJdmGd2EzzteIq4y7YZYBWJw2X8TqGEej
O4lEFiyoLSrLc7WAJVI9heGd6lzdPCelaD52Fa0NCD/pc+gqHAVR/VQXCJRrp0q+6XMVMBsjoKav
K6/o/LNijwRyVQxjZCAfO4lLl3SniZAluAp0yETP55JPKfUz++ztdkXBYeCumIvuHuB3fV7WVnTN
AeebDvSj24tAdx0v6AFuPBdGMkkPvwYvlERg5pGkbg3rVLghEVF/zf5D1CGzxo1JaUVo2w+lNY23
cxcSHu4Ql+Lvejos/YUV8JXuXDDQtad+WN7cZaq5yhutMY8ZXwrA4DykufzjAvS/qYgCYy5qg7ho
xltZBSy5THfZucmORMzzwSj4N9YITRvwg8t3iXdeFyThFKEGen5sxddk+VYQ2ONutIWYji1pA8aV
BCqdXAGyHUku0S37wu5aV+KS6XlAiV9xERyfTFBDSwr5qVmnlesBD7FRZMwdO2OjHfrktAxHfv6v
UYCjGCJoHGgCRJURgwMuoLYSrJ4/BjAcBoA36UH1kbP32wGxXBdaZL7ZaWTwl6GORQtTFPyVUtnJ
PFB0HNx05Ep1hUVCKJ5dHkTXaC36s4F+Gnl6NgDBY4+yTmBGlNlk7TH+0tPfOz8WhA2Dj3jKCH8r
L2gOmNkt0jS4km2HGJF8Bd7uMYCL4566oWxJ/paLFHKgUE9mP2fwmmbqApFzmjxrWQTyiY6v5BwX
YQ9fNRLNd5fQE1r7yDiAg/StVPuuZSG1I4pyFvs8ZF+1j2TEm5xEmeaX5TTq8WmX8neDtE6g5mpa
Ub/wDUnamZBkA29Mx46eFDGqxc6UNJH2huUGDy10NRYzbRucl6CecUXIRmCxjhKMHJVhTCkHRUii
CWigV3IS6hE29B2aQKN9stmBOB7LIvyDXSURScEb4MuJVZ8+//UOSVVkuEybIOlIR0mEvav46QKs
Y+G+cTbZmyf0gDgOFgTe3RqRnXaMKk4L4yAUAv1KN+IJSkMfHHtsklc5CKzrd+wXfHUix0jgSxiy
7M2UtDYZ86cp2xvzRKPVHlrxCMTOqh5GhDk+nDhAlZwPjJy+oIdKnsma45OP6LwQvaISkMsoBIwb
JBZEA2gyBM5BWzFtOBdMsPC73Zi7p82om19Y5Tufksr3YoecSWSRO30R8i7pgET00YcJ8ucgMkam
kPS6Hyw8HibbHloRO3fKgvsg5gAbkxkwvaD9btTuZ5yDjIi2zWR9bMX48sOx91+/+Hz/wh+9FeVU
RwvA+Qcd6b//8f89Fhn/+z/Ln/nnv1wyn//5T1fRW42T7Xv7b3/q5L24fs3em/UP/XJl/va/393h
tX395R880hza6a57r6f796ZL239gnJaf/J/+x/94/3GVx6l8/7//+VZ0xK1xtQD15884Kt0FxfRn
gtXtaxI17eu//pG/CFZK/c3BjK0kblrhGDCs/kGwkuJvjmMZwmE8YwQ2dPyRfw/dNtXfBH/EhqsN
3cokcuG/CVaG+Tc8qcbiDqU3BHfb+t+Ebi/W7H+6fTUDlhRgIy60crbSBkjkzFKrEIazp/joPs7p
BxbPP118RaqSNIFRQnBx5qxnw7WeDMxBPz3i27/u8GfL+Z8uvXLkthz/E+ySgVm1EU+P9MV3Llb+
jVdfWY0TXwdX3BUSMewIVNi9MCMaA9vufPH9/uSrniZHYuoIWNz22pdstPcB8/TGay9P66drh0Pc
JH5H4AHy3geo26/N0G18lyujMC5NFO9jJjk7iVhgDD6Dpw1/YttDMX69cfpG2kBWIABTDHX7gGPR
bBLysO3ii9P9p6dilnSoezJVPfZWwX7o7O9o6f4O7vtlTPyffIgr9JvrDiQq400mXsTS9jMLbwLx
tG0P3VxVpzLqrnJan0VoV5CV0wrnzMpojW976uaqPpsgpMsxdrZnZ91nH9cqYJanTc/cXNVnMbAp
RhjBM89wcNjQxPHHnm279qo6U/D1yCoa22PzipnZ8G2kee37touvyhMjxLgsanifiFPjtLqMsuoD
oMMfxixzVZ18JRBMljErIJrVT50DEPaLf3/Xy939ZhhfAzBmq5SNwVLYi81W27VmON8EUVADSPCv
/v3f8KebX1VoaIZarE+R7Rm6OFNCI4vr27Yrr8pztmoERwIekz7IczRWr2XQbhvHzVVx9n1Y2UEa
gHrKBBx3B1JWpxsf0Ef+8ESMVXGi56l8hG2jR8zLJYcyp+SXe5seibEqzHkYbFEsdW/1CUHexnmC
oHfbpVeFqftdJAzNsb1Kk855oLTmu2uq+Gnb1VelSWemF2XM1Q1/erG6+hrO5MZnsnz6P43iBl73
iTO6ydOE8W0eaJBx2Pp5222vKjNMphyqUkCDlDyOIxsRzsVNq9o2zBqrqTN3SjbFfYMA1Ja32K9h
8VaP2258VZUaUMDKnEbLi0rjaQB3G5FVd9h27VVdojM2g46DysWrcmGl9jVxTOfbLr2qy2yWnZZG
HOF1UWrucF9ew0f+tunay2L65+9kMjO3h4lgeVB+l1P8/sQ2u9dt117VJeijsOJIe2Q8wbJdKfc7
zZhtz0RfFWYDPq0s2n7yajG8l1rzHJhftt31qigza0TQF/O0az27RqhyLQLg19uuvapKPTat0k3q
ERFqm13kGJ8eO6MIto3f+qouZT0RelyWozeYzltqW4so54MZc7nEb2ZMfVWUdWFXU4JhzzPkpO1E
qJ/nSyTutqeyKst+1iPkAki+4bic6I1x35BztO3Sq6pM/NGhPVRy+q0ZdyY4SDxrG7/uVVWmvo06
NqiY0FTHQY4dXYawDLfdt1iVZRzQGLLLmmDgKPmUS4SJCFo2PRKxqsrAcYMUYMDoASxOD27PRtbB
37ztCxeruvRRUTQ+X6LnBD2G4jCdSTnut5WmWJWmSW4jTUg+lL7TzqLc/ITadONTWVVmQDfX0nQ+
cBrCvUcYFaq+NNm2lBWrwow5N600s2VKK1vckYAyOiEut73OVWWmFeI8SzGkFPXIeaEyD3OUbJzU
xKoyIYTBRSqZ1ORU3rdB+KkjNWPbfa8qM9br3g95zh7YYPtea6L+JcZTtu3iq9qsgMxaTpsRyObn
j/Yo7wkn2TRYQe77dcIcQbwi8syWeZ5k6al33i1706tUa1S5lY8Yx5t09NRgnoMzhhtjPm55IMpd
lWVoSkeQxjp6eGdtkgayxzCZN157VZUc85UaJCq+QCeavRRLZ5oW2XHbja/qkpWgBfgtYe1Tq+/x
2Oq7FKn8xouv6nJoe5UEKPs8GBGcIAf5a5VPd9tufFWXoVGFQyV44qHeXpmJ7sF/37T+Vu6qKt2O
+Dp0cXyCs/Y+Du6bJeZNhUOD9devO+SsRoVoRDyOEcQBsLG5Q4x4v+2RrKqy16eytdk9eA7WqsSl
g6KS5HrTtZ1VWdZphsJbZ2qwLHTSoy2HM1wn2raid1ZzphJtHTs+n3gb4hGD1kFujpZHm6YH5ayK
UyWxRo5zNYMYGcXnVG/dV98fhrNtT2ZVnrEc9cxp7JH0QftJyPhetdvKx1nVZmvi/BwDm66y1h6j
gfMrxInbum1ELP36JTacTgqMTTN6Musun6JDVucf7B2W3/xfF7PKWZWmZsS9jABtoBDGDt8LT7TD
Vw6yDnoUHbY99FWJWhGH3RMZcd5YhUfdxr8PJ2zbpVclKvE1dQCMJw+AFyfkZfc00FHZdu1VhQak
w6sS9Jmn8DB5yCrHXW9r75surlYlmgg0LklBqEVhtuS7Dl+qctPGR6lVecLJCI0eO65nDum3tFXv
7GU/gpou39tvPpY1WDQEMVvH40wqWlZ8Lgz/VoRftz2PVWFOM9xLF8qThx7lFhTJSwgFYNulV5WZ
ipqcTBxfXhM0PUbfxob8v60nptSqMk3YPVMM5wSN0vQQ5OWDaB1v232vKlOBSupViWMwL4kxyZHG
WeW2wUqtK5I4U4cRxfAq0rI95S85BZvve1WTSOLhrfTUZFUZ52BFH13si9seyaokw7klIsUWk2fP
/QuL5nNJ/t6mS/8Azf7UIyTc3hlcUfIiM/UQB/J1Jqp247VXJSkj+mzAYIH4a9hyLamQ9ITW07Yb
X02YwRxbSSJKw7PL8QKG4B1ark2N+x/xSL/0w6Ia7qDFF5iZ5SNcz8QLOmgo2+57VZbwq2DnYjTB
shZdOboBib7dtraSq6KUC4pdZFxaz41PkTU+OBZSrm23varKKERXRECz4Y0GxHtJ/1E53cu2a6/K
sheNKa1pYvMQTW/QiT9jL622lY5cVaXryoiAR/rULu7iIligXmx8tt33qixh6EBE9wtcbB2qNL8/
Lc3wg5Fq+Yp/M+PYq3lS4heZSzmzPCFJ82vUg6+sIc8FBYZYCyCcs7GM7FWNGvWUak1Bp1OZ6efB
QNLZ+t82PR57VaEkI+J2JazHE2y85UjeM6KdbZdeTZtKNONEODbrn7C9T8Z8rxXuxkuv6jOQHTJ2
h25hILqbQGIAzquNl17VJxGUU9NE3HUZlcO+sGP6S8WmtphaA8HrVjUN5qLZi+JyPKBcH8/yQps+
WC0vd/i7z3FVocjHeidVNSOiBi0sHuvmKoOJ+MHH/qerr2oUCL6tK3KCvVzqbzBwSH3o5eu2L2VV
o1ZmD2W7rJTLLLvrRqAGQ+1uG7fWSqDRcgGTgRBY+pxwSxME3sLOtw241qowm1aLcT1weKd6dQUm
Di6EuW1+s1aFaaaGL8OcZzKk/uWE3xu0UfK46Xlbq8ocUjkPnRuyoE0fYEK8Zq37eduVV4XJfN8A
5Qhmrx2WgL4ujy982c4fPJPlKr/5wq1VbRrWkAtzocS1WNuKQxCmS5Tv3N43Iblgh02/wqJn+3lh
EeMxbnqbX8F2qotycl6wkZ1su/TqOw9LpLwagGwPGe0rqJnreDK2tVWs1dQ/lUWuWofDWOTDRHaJ
4g3Q9bYh0VoNLK2QGTp5uuKGwL+mO0fD/Kix96c3unrYpBJh2iiY+Z0mLs5skvVI1t0phKvbBkVr
9ci7opZEMmJcDYvkARXz0zw537a9zdX0rxRcGCvMObLKSZq0cFaA0gjGjd/KamjpBBkZZUpnPA2b
d5d4oH0659uO7okZ/fUbt4a0gQ7K9kqEZbXz5/wpEPEHRboU42+K1FwNLqRBm9hyly8xcu+GtD7x
R1gB2x75angZNewpk2RQdDXiPvVQvg0yi7Yt+tc6JiM2UuXY3HgWTkS8j4thdKOEUa2VTC0Z4Vi2
abv7sYl/HikQEaTWxseyKtBQc9s+TPhWcowBsOYIzetNbduHuNYDNY3eFlB2OKwWE9DhzMvq/nbT
61zrgVCpV1OmeJ0GCnXoXed9Ej9vu/TqC5dpb0RRz1JrBuy9Jy4mJpIy3NZ8N1afeJuYwwhlmz0z
cQyqba5re+N49SMS6qetfpCG+KJynjZ0lK+ADXa6sO+2PZLV7ImSzoncirsuQwK3eZmpo51tu/Rq
9oEWMhWFGkZPn1BDT90FCodtA7ix+ralhPEe5zrftkXIYZNcd7F73HbXq8mn8Juoc6Z8xpAB34BO
yEWv0o23vZp3NGBVph7ZE31lIn1G/6EJi4dNt71WAvlZA8lBZxXhI5w9Vf4cnkEZ3DYI6qtpB7Mc
hD28aV6Gj6Wc3NNKC7xt970qyaoscP6GDIH4l2H2DJFxllYfpYr9YdZZp2iFpM/qFiJXr5sACTXZ
BOAtL7bVu76adthAkFyiHJb5lX4l6vzCL+qND2VVlCMQU6OqTRZAS5gI+vnvxNhtmxbWWiAnNiVZ
cXyDGNCu26i5IBftg0sby3f8m1leX5WlKRxcWyVtQ1smAc46HCy4v4GpnQvLah6wfoorNY/OnQYO
U07pcKU73fwSguK6qLqggWiWSmkc+9G0upOxz8srMPrNjSmkxlanJW+R5nh4Nw04cDcpW8lP/3XV
UwAAGHV9edbKfLEM/8Iu89NN3/Zaq2P4vaxRuvUeSSfPRt2e+QQ/fvCs//Bpr5U6U1jmZWpmvTe7
X8tKkvW4cR+4lukMOue7rVaUHvwEL5qGgwHEZdsDWZVMOtb4B/Sx9FSeXELDogMst03ta5GO1kfg
wUY6v4MGpsioiLxI1LBtcBWrmSxULd9bM5eerwBcWz6mY0wz2ww4ai3TicIhaJOWp1IRAXWcyaoR
TmJ8sFBbVh+/KUmxms6M1Be6n/E2RxTc927RvzhL1Lqhjllau9sOHsVqXmuUXxVIF0tvHtpI4M5t
3WsaiLW9cTxc/RKuGpJyDjmPlYN/mdr9eeDqH1x6+fR+83z01a2j8ijJ0WM4JKYmfq41liw7IpD1
BeLPU9vy3eNi+3WM8SeXeAajKjFxtBMg3UzC55q2qQ0xtv16dUJHGyux69Jr/ASbviKRPo0et935
anqe5snWDbIvOGzXTshSIICi+rLt0qv18gxuKhqrho8GFGfRNbCUyk19D1I9f30imRZEeoVExQPU
A55P1dASdiOy2m13vpqe/drWCm7cQmiorMNAJ3ufaYa5aQGKE/LXm6+iQLaZRNNtTsOLEY8A4yCh
bLvz1QQ9A89NGzqr3gzCXA9rZzcLa+P7XBXpFJS2kzsJTqWkixe0JPiR0d548VWZWoKI7hawmUc2
ACkJ0XxV28WmfYpci48CZY29cngoA5TIBpKripxNEwexn6t3aZlVkjiQNmGqN7t0AAU9NNM2I6H8
F+VRZqY1aS+2FxmJBw7xPDKHD6aN3y8vpLMqziLyIfh3k40p1HkJpbx0xm1GWbnWHemNUhB48JuG
bgdlLXDfyab+aDj/032vSjPGzaY7NfctuuBMteqKCLFtdbnWHdU+CCZ4C9Iza0PzKnhIocqcw6bC
dFaFaUGA6rIeHGED4OBURMbDYE3ptunHWVUmZOQRWUbMxcvyuev1lznvN63okKH++oH3FfSvoURE
Ng/RY0VCxJLCvemRrAVHUSThD0V8JzLPIrKXLMhq6bbmmFxrjkgOlUbW4N3CQzzvzSZ5AtxRb3uZ
a9GRPQdJIH3FRxiIaxhax1n7KLH6D9+3WtXlwORg29UsvZE2FsTe1kKZGhrbRlm1mjd5maK3Am58
9PtneuQvZS2ftr3NVWGGwFsMW0KDGgcFOLioCSVV2+ZjtZoxHYfwlMlKJcGp5YWYqou0UttKZ607
GiYnjhso0NCZ9MDr6+SuJZJ022ysVnUZJGPa9fBkvGTWLiIFs6i0xKZtrVSrwgyFjRS948aFMycH
Qe96Kgg82PQy19IjFQWZRTCN7U1kWUmVX9tZcbvt0qsZEwKUJKOgtz1tKC79WfMStU3ADE3w17GK
xEdfzmiYPag9/skyoAT6tE37JuWqMNuAsKbQ4pHYQ/3sd+LEqLO7bY9kVZUSKP1kmcCrseeAy9L2
wOqKbZ/gWnikOmEkQ88zcSaEuqDQn/swKz9tu/FVXfpD44Sp4l3WEHSILk2hPpbt/+fs3HrtxLEt
/IuQbIzBfgXW2vdrdnaSekFJKuFigw3G3H79GavPS4eqdCTUUrdUqmazjC/Tc445vmMTPN6dmIIG
3bQoNN0HvXhoV/k2H3QiiPfKI4IGPDjrwniw9eaqaernWohjQUS8W5ZBnZAAKuuLVYAFGJzTWKLd
1FS3h0Z8Lz4qy8qPzWWKgxB75gvRoFXTYw2K8V5wtAQ0cWbFu0fBezjCyAzUrWM1vHivOKIQ0Nej
RsJgLaKvi0J6eWrlMQ19zHdrk4uRzPIyVTw8qN/qGlgwQkp77LTn++UZYpx5AIcGSpdHFumH7VgB
Bd3jv25YdIEeA4soPgWDv93W+boY7bG4bS86cj0BZAhkIsDAw4cpLE/QpR0cj93CJKiy1eKS+4EJ
j7kOmavPw9Ifu5fw3ZFplnAMHZA1AIOXd7ACfFOrPjgku6XZAp1Kk7FGfM+DJ6bUmjaqdMdOzL3g
iF4aH4sOIUpSb2CAOHAGhiE5NuJ7wdFkkiUILUa8i0EJac1Sf4Nzu/x+aE/Za44qM2Abj2D6Yi2w
CZy59hm1t+LYB92rjqyhS1USjDptVn4ukK588srwb8fefbc2Cz9Fs4ciAJYBLMycUBbYRncsb7AX
HhXrUi0OWI2TMsX3JYHJYwu4xrEX3x2dNkSdqgZP4RSaGUAHojq0FfI/3douP/+fSc94r91ZgOFE
GQUbYhux6mGrmxLNvi3YrzC5nuyxSC7aLdXeRj1+AzpOVQESWg+WIHGHSm/xXr8TN3DY08NlFxiA
jmmHEqTYeN1Oh8Z+b0QUhga5a4spqSuEh7BehEXfAhT1safvAlzb4eEjjRH0D/y2HuO3pUu+HHv0
LsAF3CtZB45hYVMM6/O4te8jIJ4fjj19d4qCkgODbYUpyQT/MnXble3csXwt2y3TJtAIWkD4OI0D
QOywn0S0aM3BpOdewpMsNikxz+MTmmcXOF0qwOvi7eCY7xbqYPQ0wiIbsUXheW7BPE0jsVXHdke2
O0uDoQuTOkB6pWr4PeKY65gfU2TFe0WjnutgZhovzi9ZFVoph8o+PVjx2JsRzUsJmrNFTjWOo7SO
gA1Gr2GRHpqJe/FRpOEa24FDdZIlnNmLkH7V5lgdMd6rj5oFJCRY7uKytU53FN5soE8dC87D3fKs
Aji6/v9Uke15mdhPMk2vx0Zktzb1IsugCPHWoM+056Sqv3eiiQ8O92519iWzE9cMMwXAallDikkj
8/N/v/hvTqJwF+LyYG1bSJrhobRU1bvduuIep1N9NhNQlf/7T1we9S+H3d6RaAkvJr0dxsZFaJ6H
ef94K4dxOBY17pVIQi5x3YEme1K+eFSwfYOL67H4ItwdoFWvQhDs8WgBWGQ/im9NOx3Lrf5HwPFf
gjKaQAZXX7zZuSOg5elPwAioY+O9VyIR8NY6n6AqEYA7cTsvmzhz1R3zP4G/6K93ogpOHBUMQjn4
aeIdsA+TSpIcM/iJ97ZEXclbjtYdFFTAPbkxIVSkuMu4Y1Nlr0aSTRG14WVrkTX7WiqAZHGZ6Q8+
fLdI56gSph7x8EqMeT2yO6H+JC37zRrdGxPZ2pclrFmjU6kYS9IuCt33pQtAr2bjSA9u6ntdEqiu
fRE6/JW5bJr7oQsm0GX1MYMYINt/nTbGNEPfhJiUC1vXzE/xnJch/0Ok+7sB2i1UA9E3aQdskHMw
da8rmClNnGsXR394/m92sL1GQScWafni8vKl/xDb/obQY60ZMNb9dVyiqAiAGrnkFm0IH/Y+vGlA
zT52cOz1T0NJixVMKn4hMD1Is11XTLwc2tT38ifIpVu7xHhv8OUZBBsgOyEPeCy1uFdA9QZSx7VD
LreAYO3UduS2C7ZjojDsVL+OeENBEpsNPqY35mGk3VOs5bFWz3gvgiJhNAF6FMAOTtaPcVReJ8eM
5uK9AmrTbiMjuWzqInr1vH0QXaIOTpPd2gxpKVwUIU28VDYBLrv/tKygzB6bKLu1uQTDgFZ9DMkE
FE81gvoFbvzBZ+8yRuAfWdBK8OKgK6TgCnwIjDo0v/leMUQpyNp8xm6YdOFFG7udA9gIHjqh+V4w
xKKiK6ckjk5CwHQKMADAaN12aFD43quIVv0iig4zZQB7c2r9k63oxyPfEj7hvy4d3JwjwwesS4gR
XldC3KlBs80fkmj/vonzvWYIjEHIESBYQZI4/FSEVYpeuKt22A6dz//xNv/vBjKosyugu2EQGlfj
Cs+Fbny1bFaHQkW+1wyNfT/ZYsQXHfUS5VMJiDKpwvZQuoXvHYuCmAA/cBmaVgF1y9hNTI4VLPje
sSjo3NyrAktIKVukTcWfy0mKg1Nxtz5liQC6nnF7nnp923T6fauOidf4XjMULNAsK4nP6VtpQWub
gZZPpmOLf68a6iJA4yhQnpBoBwBPmru1Y8c+5V4yBIIfbnMJQhVmQIwGThCwdb7+OLQ+96Ih3RSQ
VzO8dyiB3O0/dxH7cOzJu0MTGOlpay53OFGPeWJAbdEJQI3HHr67gxIBSjtFnuJkafDQdu9LZN+O
PZn9umFhjyVxkjA8WcbfmiH5MW/Jt2OPDnePpjqaBxiSntDmBSqsGqcTeISHklp8LxjSgnlWmugS
iyevqEKdXT0cs+3ne8WQn6a4Mi7ERjh15AJpD1OIew8JWPheM1TJaVpij1EpOXgl3fjU+fjYBr5X
DI1hPZQh+K2nLd6gLR+HF7eMhzJDfC8YIhUAwIJhvGuQWlNrGag8pj122u8lQ5HwCkCQy8mj+uGl
UUy/iXUsjj5+tzSDSYHmbDEuTcuyWoUPrTyWiAf259c5PkylbwEHjrCfrICfBv/Bxc2QDR5b+Hvd
kJMBrOAiEp3WbX6MXJXLShzbZ/e6ITpEmxJsQEnOB4DrbNX3iq3vh5b+Xja0cYl6KsOIA17+OJGY
3Alq4oNTcXdmTuBMSbLgxX2cPI6B+ADz8dOh996rhrguQjJ4CJunUU0EDD5gv5tkaf7UfnSZFv9M
9PFY/DpdeLyWPC4g/Urc9K7DtkIFuj04V/bioS2GdLqtoEZcCnHqWflYzMds2/heOgTj16CLetSG
bT+Ft7EvCECa7fqH5X9Zh/82Krv1OQaxGmcA1U48rKJMAlT3owxr8PzkWFUHv+xuoVZ+gKETmCDo
p58FiOIzkLyJ+cMP+N1n3R2ipFo33DWhgiBAKz+YAJ7EaJg51u4JBeKvk8aIFT4jHsOD9Nndqtg3
2bfdwTff3T0djZu6dqiA9nwAlUuJm6ExU35sNe0WKkH9s5Uawe3q4nyqiiaLVDwd2xn3OiIOnIao
yKXDQdHapoBxo5/Kl/Ox3XGvJGqdm9o+BG8w8jXQju2HbTvWisT3QiI70WCGmw5KiYVQaVm3Ji3W
Y/6qfC8kUi3A2Nh0IciRQDkLvbncifrgF/2HkGghyzQnAGHECYiKg3wi8bGCOf+HkqhHelgpinRZ
rIH6pPHf83hwquyWZ9vPSpUz5CFtI8Hf1I066TI4VgDlfLc81zLu5SIS7CzRDOQ2qe+C0R8zvOB7
MVGnVbKWlMSnDkbTj1FX+tMAOuax1c93C5SGzjO+UDw9HEFkrKdH0w+vhxb/Xk60dUtj4aQcQyW3
LrfJNgpgXevhWAyw1xP1vGINay8h+vA9bORnLY6xR/heS9QvXVz2/UWVvBZfdVw5pM6qY2ZUfC8l
wt2z7TejkTMrNwhlk3od7oN4kR+PjfnuIJU2aNWA+tAFPorvOfJruALZY6toryWyMfhuXdFfSgjs
CoalJ//HDtDfnJ97E6DCik6jaoZLqOfFA5Cv3wQr1LFb0V5JNCK4UNQjFmW+D07E+J/OjNsh9QP/
h4JocuVYDApJFi9rsF37BuoNeczZhe9FRMChqkEKPL0Dyl010ZrO5mB7Nv+HhmiszIr/IPW00RH4
SvaFVdMhtQzfk8yM8UqCNosPOpI71YdfRamOjfjeAogCCST5JY9Ii+L58uiYz+dDy2fvACRL2RGg
npGiXGQubPNQRvZY9nMvH9KsiwM+C1zNi2nMFoRCUpP+2Da+Vw8Z8Fr7rUefTaea56LrH+Y/3eMu
G8e/ROZ795+ydBLk3w2Rec3ICXg6/u0C05XpVs3y7dio789PU5AgwBXrBMnDTeGYSmvkQY89exfe
BmRurWorfFEgfl+02ugV5FDdH+Lby63t30Znd3x2bc9Z0eFyroulue/sULzxYYLAEo0WAWCwOkzu
dRLRn4uN2cHk1F5ZNLbF1PRTiau1a++3Sw6mgMvZH/b4S031X37RXlo0xAyMthrHKpqHyVs78DY8
NVIM6Ald4Mt26ueFB2k3bM5kRZFEMDxkgTs2EfbiI7O20tUiYHALLpMMbNT3fuTsD98q+s0v2xVm
SI2W4qnFt7Jh/MkMo8ooLY5ZP/O9+RHzgwZtuWCnxc0q3ZIozLX0ybHlvRcgobAeABGOScwb8hTZ
LbyO1z46tjHtpUdwZ14KOeLV+3W4mSz0ngU9dvDudUfL0kVdQJtLxQcJJkzX+QV6Yf0HQ4ffLL69
9Agd9ULaxonTgsaG7lQLKj4SZVDynS6E4hRHJunPSadX1D18K4ZjR9tel0ScWcCKRApH+ogDFhIF
8r6gnSPHJuo/tEmoRwLkgVUQN5NNO0vnNADO+tB+uJcmbdKNJCl0cmK2Dd+myDdP9TQ0zbGZuhcn
sZqUKqgxmZK4ylwpttRZerBUttcmhXYM57LEwOh5bvK1Yre2rA5mE/ZOSXEcSC1WPJzKpj+ToP06
busx3RDfq5NwxwqGKbhsbJUornQHNrnpjoVDe03SBFmJrVYcB4V0L0a17RNVhB7S4MFGA5vpf2nw
3GVzr0sNjCmZEHvG4q9LH87/noq/CS3o7mheDF21IhL6vqr33wAiakiKwLxn+Wj1+uF//5Hf7Pp7
WZJTtlIkwOioYHlHAD2mtKOvh5691yURhzaidcK2TOJBZW0NYXKn+cHZvhcmxaSVZnHYPGPOytTA
QfI8hG3zh8H/zbjstUkLa+t4BMIKkcv8LSzUPVzSj+1fe6sgOEqxQMA+4TQtNIP78qMpo2OX/r1R
UEJRczYMY7JtBMnhugxhReSOtSjxvUPQGDmTGI3clt7YnArczOl6jNYb7bUyZiOkJQ20MsHo3uBn
+GSSoP5DzPbv3zLaS2Va0OKH3reX9LAK0AsqTnXh/5Sw+M8e9c+IEKbTv24BWz2OTT1FUD+0g2iv
fUnmJA1kFURXrXb6uSNFu6ZGYgfNRFUnHwMoSKeccjghpH2rKp97iOAu/38QlM6zLcI/eRhQ+p9D
8Z9vx/cyuFKKjZQTSh7oQRLFfeliN6a1aMIg9aMvk7Qe2vi1Lr2qMhobbq47wxZjr8Jp9NOW2nWD
Gy6EUc1K8c8WdHU0Ea1uap+sP9e6S2QK9bTKy1L6m8mM4XqueKDG3K4d1MgrEPceNusednF8Djp4
7Pg6SYvYtu9ma2JxknO9tHmzTYXKQt8V3/i02i6vlZo/LsSq8gHyw8SnheirPlvXyb/O67QlP0PV
FhUMsBo13HamnZ9WYP2ix6ZSIr6HGddW3m8cUIY7FXRVCYztNnTvqD4m8906N8a06Uz5WGypGAa7
AIROAARMlrGFbSQAUGI5A629KehjDYWAkOlivAamVdVXZkYC7JNbw1VeravQYTa4oSg/guPYP7cG
F7+nTXCtU8Xirr6VJGrIY9cMlGXSIpt9H5iqnZ/50HcLSyvY4nBsYNRIJEU1aK1tppVm070f5FL/
NdOQ2ptyVbGnaCKLh/olYKDs3Ffh5uG6RD1JzIuPfGlRtqWQaaehnyf6MnjSuRtE9KVI28UIB+KP
Xrcz6LKAbud8KLQ7RVVp+F9jF8x9kg6ND/WaO5I4IeB4rtwM4oFvlfw+276gP0FaGPo3lkD5dG81
n7unIEoCeTfMgWyfvNgmfAAxqcKnoDZPHc/Qrr9ul5dEGa/NEnQ1VG9T47l5KhsumiiLeiC3bNqO
1Iz3YAnE4l2FAwpP3qmtqK4bglFGj0hdnkW1FcamMVRer6XndH4a2xZJiKSrpiab27lzf0szF4M/
jX0Hb3829O4OSmcxMkTXXMQE7c7L9KErGtQVYNKk6ZsuKhbm1pQiH5wlTR5sLcVXR64JlL4uMlVG
trnZUJ5px8c+CfvHcqojWCKWrfxSRMKWt3D1GXDTc0U5bPhBQaNx9+sjk8WivQyOvTIYBZozOg8u
HxWvP5HNGHfFZBvcIiM5BEjTVi05rYONnmnf0ptRTKzPutY0YUrX1idnw0olUhkBJ52KXoORKSNe
mHSaNHLTGniHL23dzWsqSlHStA1Qr1KODFcCkIwzLOSSL2j9Rs3WDpvJumqsdR4V87CmVLT2arAz
+zwP8cpTx61VECrXYs7BOi79leUR+7sepwAk1Cb+kAzSGFChm63IUfIvzbXpLao007CVKZm4fGMr
d3kn43k5O9idVI9LKYNzALJDdwN5ofvS97S8rX1VfQ0VxVspBbvCTM/xzG5GWdTm1QZAeGUVhadO
vum2lym1rRxe+lWoF23QJ58Oc0Gfl0KJKncNISKPtWhAbmvNjZGbfSlsgMvayoNiysfOvWrXx9dr
AsJWvrBkHs5B2632PA50nU+InrlKYbXhfwxlx8gDqZSpUihQ+uaubD1qaAYNYvNN1yiTDUWgu2u2
FZ074cxd3QNUwTedmIcfdCsxOm3Z5C6YyhL7TM9ulKHje1dF+NdRsejHrEGd6KVCN75IQ7Ly52Xq
E3UL/hKHFqBsHD+zaBEfVE+Vv4ucRStQZeyszt5vdXBvdOPdNXgzy12ngUtOhYUrUzaVLJyfQ9bA
45D1mz63w7osID+TdftoO7FcJaiR3NdR1XQ5ZWgw5hGSGvdyizXJlng16JY0yt3reI67n8Osu+Rc
cp8sqVRiCNPAdPXy0ssKtZCSbS3+O0LHMiqAStATnXmh8rXtJiiCFllvr4ZXM8thI4zOOuKH7TVC
RSEAYkJa9cXLEVbZIOJNLK+7an4ooO5FgVuMiz7Na8jWTNSwgkqVj5W/qrUG2zblbNIpQ6f3HWUV
O09tM7zLFSzDeR3EcN0rKHpvh3Vdh+e57WyBmhNEvvGLNWvjH3AWFfzBjXL9uEpL63OwofH6qhEB
PBcy1TNg0QCpiX+WSezQPy4JK9AOWCt5qz3M+W46uPMqlTZlz2zuR7hgPYxTLWtgoShp7jCj+odK
1DXa2ue2RPUVqJ7T2ld0fukulLQnxhvDMq8s/StK4DyHdF5bwmL+4pvyUdikr/QdK0XCc9hgkqKG
68ZI8zoS5DSa8mdjg/EdCfstRzMKJnolZZ8FCbzscD2IkheNmtWn2Jnpu9z00qe08YnMClnwG1sz
Cw/+eXmIHPGvdROJODMDLAGtatidm6apS6PZtHfI2JTZiDa6jFpNbiLXybvFbCPJZxGDZCjwLzVf
rKvsXxH6d5+VsdXSpFFhY5NHBvP+FQIxF10PbCNduiSOVOdGK9lkzawnnvehj7/QQsbIrAfjsmVY
1VGQmtD39B2Lyhf5IlXQ35d6q2Ch12zmrFxRR1eQWTU2xdRzdzpycEQnG21uKgaAcBYIH/UprPeS
a1M125jBimKoroWSyQMocr1PTR3o5YpXTR3dsnqi1mfDMqzjnA5kdezJqiqJsrkDsCiXSpcvurdx
n1tH6rcyHJxOSTGzMXONHtPOAweWDnGs5segkYnPaifVjel0294tSbLpqzFRgXsNQ7r5DHIclPtY
iRCkFGvNzkLYwFzXTZMg8+OjNoXPz98tnbruPHDeuFzykt6qxTT1lQC/pj+ZmdS5joXLWDQhnHKK
m08T6MZTOjqcAelK9RctBnlXoyM8hRfuc6N6gGxr1oTY6dFCo/JqocKdQ0Qc6YLFWKRspTikJyKa
x0VXbVoTNROwwKfrUeEOkcw0SZmhLMVfMvkgi6fF159XC2wwWzi7XupJIAtjY9S82YhzzEcN3D2D
Bbr0l5H4lt8WvuJlNi3W+YdxG4opi10JoJLtqyA+M9ujvbREi1/oUwQx5XxDSZf0mR7bRqVLuC3q
bEU89o9sqrzPxrFl5bXZFDyFl1pWye2YIB5J+95O/ucaai7TaNNA+00IwufcFbPQed+XIclqitgB
/usLGT6Jqghc3lNR+NyUAHXihRb3hjyZrbMN5tP3COrRs894Mf09ewF/GhMVpM5mhdl0Fye9fERG
diuuAo7g6kobx9c3OQyaYy6HM8m6clzb576a2GfLbYg1sgYGEYosgj4TsKBtURcPTZ07B4u3KxbA
heDMChnRG7AgtcyZIGX5WqL3iTy2km9JinCgvG47GoQYgTYcH0WIS0ZezXMhM6sl/eSTYFHIvdWx
6q4DD8pm2tWIWzPJ65Y9aigUqkzVDn030+LU0xSOKINWEUwc0niDVO+ay0rpu74S9A25+SnJsG92
V0lIxVOzrGTMm9jW7nWjw/yK9ybfmChgimhgelDfkA0slBQmtWL6vk2rCE+geSNPt7TjvOZNUrvk
Hc3F8XAd4+urJBsSKstvvh1BRt1qVGnTcunkGxdmaWDqXMXkFACKW2drMJLuXHZw1839MPr1Dh5T
fsiisgv7XHs42WUI+sl9XXbLhOjX6e6uhc/VJzilCJIa6+E92dtxgbFoYpevMuwWWkFkMs/dtZuw
QV87PXbm5AaF7ji86yTBl294BXEkjt6TZ32gn7CPq+WD8egxutvWCnfVcFlVe7MskN7nQwJmU14s
dBM5HcMoyjYa99F1PYcC+80UVrDsHsd1vKZbjGvg3IB+/I5vzvgdSOLt8MN2OEKveBxt/VcVor0o
YzEtl+eVVyt9YVPgqxNsggqRdw1pz3GU0M8mpONjxXD25yHtPcdtoR3R/8DQVJzrqC+2XHbG+2vr
loblImq64EZWUNu9IBBlPgNosx4+inaz9kHB7Q0R19QtSH1U43AmePJjV2wIMNu2YvpjE/LW3zcd
FLyfA80j83kKWxI/0WWcxfVKBXubGGcW80zbJzMNvL4ewPfhOcJqqrIefv/dafGyCzM0PxD5gzFo
C01a022G7G/1wX2QxMV4G1mUPbJN99pixVizpX3DJRS8CSR3yS1mvcT4w8AneKpJUQTP4EIhHGiK
ACsIH7upYo12KnynM1vJOqN0AvOzlMajJ+hXiIa3aNQxJh36xhfzxRrfzN8lTCiL76Mq6Pa3nDBz
3c8wxEIlF1ajHnBFlSIuMq9D4tM1MQs7uf6CiKtrOd955YYm1wtOr1QNJS63ZT3WX6M2jj8vAHhd
svK2JDFw8QlWAKpEc3n2Lc7MNWcB/rcABED5ebkrork36zMF4bJaMzkxNdkce0HV4aN6AUuUBpcm
k4eNw+1lrNYQtnyoQcoTbH6dylmtVpeBgxCSFEqc0mJXWOASMuGy/T4pNJ0jCY3WxDbJETYSmL3H
SQExcComvUafadiwBJGGoUEWVbounyY6s/IHttm+y2eJuXSufJ+IG8EnC9oCl8sgv8hqCN2rr5Ah
eO1MYnXmeNyVuGWUHiBhzbD5JdhHixOntKwlBF4j2x7wWeP6bgP35EPYxXVzRSc29U+BYzTMJ+ww
za0x/fwBAFQQW23nq+jF1mpCdIpcAfnhOYvoKSFoLbyGqGnasgEh9/TBrY5MKd/aVt+ubi6mq8pR
hjLXFv6Esmcm6WzK5StBE8EH4UuPdpDAugHOpp51uTY+snfJPNc/um4tnE1dCG8xhPBGYRZSIA7V
edYkafArBbz+nX1srTDXWIT+c0V0IVI2eXEdxpv42ZAE19WY6IRnK4ol7sRUneiHEV/FNqnqPbLU
6Tq2RqdbMzN8Cb/xZ9Cv0fS2btGSEnzefHZjNOUh78PnWI5hd8dQrmOIfXC8paXu+AABp/YhrIcd
Dj2QLyU7hz08VU/Shkx9X2jZ+RN8RV0EvGFFJdYWAuzM2gF1lTEgaC5ZuOZPoQTe7pmDmGUyhjR0
l224JOu83kZX3W1LzR32N12xFGJpNInXuH+ONwwG9A+r92WTgio1i3sXrQPuUIFhtUtBlY0/ce3E
32wJyPiFUOeWpypBJ94ZSV2YyoaGF/gJS8dBAoM6rcpigOhf8Iie308iECP2IUo9hhwucvATbvtG
XZN4bgFM98LELIN3BX2nBJmndIHVxAdFE2RlgHQpcNNcYiNucN6gnTCCWOoGmXUTA2ymmEQ+BxYM
GQn6oYZUANscjF6mBdeA2JIo7wsDHZtvy764G2i3gUROkyLMcMUTr3PVyyQlchZdZoWrP8cwRbsZ
TTGEWRm24mPhBdTSvZXVW1/28SflE8UzSlT9Fe1f2wcBTARecsaBjptPJNOpYvI5nor6r4R4TfNg
Vt0N/sj6zFYWnLCxqhdVNmOIYGmZ28wXwl3xchnJTdusUFBHAlMjs4oDWNJMACGdN4QB5Rlm2rbE
OedBn5oLbJm3wTCb6kN5Ef7+ZZVFmBOiEhP9RFtuWX1oIa9HiYbilEK+RuDqUBdItD0qOep7t3Jy
anwAG58aw9GfhqFR4hWmuGTOkiDErlvg1Op8jvI5L/LBI7jvMcECilRaoIeUL8giZdtStTCdRnYk
5fVyUtI8hjxZP86h8telFmS9G0vTDd/dQgocFu04lrfB6lp0QRJRMzmlDVpqnhfCmM6k6ts+jRIW
BM+sX6uHkVWCZOVok5tNLEFx47oF/t9GFWX9sS1Bz3suRB2FiFHptGS+LssXkoQgMEnn20fuJgYA
iS7M+rDgUn3D+rm/W4sw8hnuTnAZ4gUO0hFXMvXcRZH4Rlut61wliExSw2v5gYEueotSuIWNlZ8G
RJlTvbwjR9Mhgg7Q6IqrTWPGu2BIYhRmh3n9RMw83xTBsLFUy6J5tJNpf2qaJH2HPATFblGsemvv
2gkXvrtpELJJ/Ub9kq1qwT2fdzqAORTHN7sSjZ5clcJGpy4+JLy04i5ogvpWW6XnbIjUEtyGhfcW
o5mMPwARVGXK/VglKd2itb+KYDL1xYtlmTLEccVTHc7hfVTIF+8riEdheCeWHNvm9uBYbcN7jSL3
DzTSJy8CBgRfVoHLxW1XUV1cD1QTfkWiePVXwLwMYzr2c/3K0Z74Eo1F1adDkaxf0LaYfA67ubtV
I+tOpJvOa4VcC+++zwxLIo2cmz+jfhClUMcgWkO1HjunIY8l7pdPDPlvsLMcJAKnCeHTe0W35abH
2fmCHhoX3LTxghSpjov5JZLhdju5hNfpWkh9W9qr73ab03EF6WyJyJwnV6OEtUQWXzLBFW3KD6Eu
q89UYHLVou6gXYq4vwI7Em15A+SLNhtbhU/RAEP0uJY6fIzLbf1aIMn3seWFe1qtHOm17Oi7JGu6
zsNPXk5vm9YUieWxLG8bvimLlB+v7nhfVTf4MEFqHSAr0NHM7ZqPbpjbFMPPPxbBtkx5jOB5yHyg
a2iFkGP7yTYYzGE1MOSgQXL8P+6+bDluJEv2V9rqHRrEggjE2FQ/ALkykzuZpPgCoyQKgSWw719/
HZSqm0zqFlt8mnvNVFalIhNIBGI5x4+7H3WlkDSfR6p1zy0WmxqnzhjWHsG0xTqtx/QytvuhW00F
48lSRyNw187m5Wd0cbEpTm7GgM4b65Ioq9kSZjdo7RL02VfuTOOTO3aFDQBydEocCcb9nsEJ7Rt3
uhgfFWWX+AH23QC4B6B5IJGaXtMQADUkdn37uaSZoV6fMZgZpFXVBItcybjyaOgEA4LDcdi3wxDF
vgN8/gYsGDbAicfKQiSldf8AiLDIVp0o3ScsLLoRYjrLLGbOVEySUzZVXeKJgrXnpVDhKbZr+SUx
aEb+Duvi18Um59gaAL7OTV04EWjxsqNbaFdHnzH1MR8c59gcILUBbdAkA2MEU9zqEG6l1PqYYPDY
HiCMiqjs4rl4SOJN3GE7IrT/WKsbfiz7Ljse5TWaBi+HYZ4/BTqHR1NrfUiLwI9134Tlow5wjC7h
tUncTSTs6YTWqIR+iPfI1fyyX5T5wVaPAXiDUtn34soO9lTF9x+pkWOuvr7yOMaAWvQE1hWvvSkU
F5agH5qJ2LleXxrFJQg+MsyVMAy+FL35TCr3PWLfr2c5P5Z8t5lMA6ZxbScM7mp38mP5sRZ8XB1x
BqM6Sp14QLVWW9mDY1DHCruHDw32seCbYX9lcAaAoVmGTg5OLxiKoE8fu/bMwnoxRVhTaoWsEKJs
Q58mFFhUSYaPFbCPBd8oHUEQU87yTGl9QZO4ZkHClH+IhAbA9/UXR2YzGOZAoAn3m3gRI4E+oIRW
foiRwI8bRTA+AkCs50nYkmBPAFUUbProxY+WpcYu3pskBxmzrc/EGPu0qD9kH4MI+WhUhgnAu4B4
ijfDAdAiOqjru4/NlKN16TaolVkEwqmgGtlFlGju9VPYfmxDOZZ9oywq1KQ1VPYWSjl9aW1lrD/m
wISCw+tRcXrbVsIuYNzFgM2idgHqAvLqD43Lse67C4dATrDvAvVOHboSNSkAdB+89tHqNAOc+YF0
g15S0U0q22WakY+dPce6705MZSBdfG1guas+ix9Ukj9+bESOlmYF+0wYYeNdStZOfs+ScRPV9bT4
2NVn3tmLHcsdQSwIA9g7xq2q0TC8WhA0pXjnxJzZL295J/xY9u0Ax4FlL7Qwad8idgxZgEaqlT2A
dsEK1IUBa8VJsTGCDD9baP3X1+G/w6f84sfV63/+D/7+NS+AGaA309Ff/3mTG/z5n/kz//qd15/4
5/opP3s0T/XxL736DK77876Lx+bx1V/Qchcs2UsUg8erpxpdEJ+vj284/+Z/+sN/PD1f5WYsnv78
42veZs18tTDKsz9+/mj77c8/0An2xSudr//zh/MD/PnH5umx+vaPbZ0+Zt/+Mf9z+nWRZ4/pX/+v
fnOtp8e6+fMPyT5JJRi3FafMpe7MXuyfnn9CPzkuZ/ihoAz51+xekoHzrf/8w3LoJyUJo2il6DCH
PKtt6xwJ4Pwz9okoHNku4dR2lQsJ1F+j8uq9/fs9/iNrzUWOtKj+8495Uf577rgO5xwZoWQKFALH
cY9ND+B9BaDOGGsL002zgm+6WFaye7CSrIJ+K83XrQNcIG9vXwzez6/x8rbPkqRX950nJ+OUY2iI
pMdnlmomt8iRZ6NpcV1dFHatwPbog/zOEco8ppm2rnKg0KgKBA2gHT6MnQ96FyDtTiBZyvIuX/KC
7GDNjpKXzQnZRRpF+lWV2vk9IzLUCwns5Ym1OH39thhiAGVR912L3r4ZYXDz3YrbNSxS0ZkjIO2I
3pNJeyoKEn7NKnNb8blqaSZgYN4UUet+tLLoIlXROstaZASCQTHf0b5pPMcu5+ZjFhy5ZRrFP0bq
t1baafS1yuv8e3O8jl4tvfPiKbtuqqen5vSxOP7N/4UrziHSllK5DK5dEI/yZzuP//prLr9ZgbAz
Loqnqsmzn8vw5Yr75bV+rEALRgxYMZhuID24PxfTjyX4/CPKONYnUyj28Zm693MNEvsTIwpaSCkl
AH579v39uQTxI6xMym2buszFLHZ/ZwWSZx+Kf6+FN1/9OPRUITopozIdb1uz0+A4SfJkOgNSzOhZ
GjXU8SxB3aBfjODmTbdluLIzyJQWECu5aM4dnKQ5WCsA4HyIr/JkI78mwuP2VomrsrwQwdmk1vCM
4ulGTncuqknyW9SBnDQSL2q+lvyS8H0Q3nTBVocLaF6wxojzGOlrNzmz2jNZnJR0V4uL3N3z+KKr
d9B3dTsr2E3ReT2sXYCwabAjpPJpdFZBZCHHyZ+aM8nX0Dd7dvJFZpsguOrVwYnOc+spqTKv5WfV
NHq1qjxATUV6auIL3m0FWXXoLJsje7gZHJD7fFQcrXhDq63uH2kHtAp0IRLUftxeGRjVsZvJ3lrJ
HZkeumQr9WlQb0yzFeMu7KGyWop+JYpNnK4dtRfw4JzSg3IWNPGbwcuT82Fciwj9ss612pMebRB3
dbEZ9AnrT8fuApSpOlhofTJ1n618ldbgQXQrFl8AGwrYRnabarpfOOHGGk7mP/lq4nd6uGyTmwLl
DgtEFXOaOWcVvy7r6yA9jfXGcnwovzX4sZkHTDiZFk28HsVJZW0QidHktCArUGVK/SPI/q195Ncn
9v/CrYHOq+3/vhXc5FmI8O7HuT4f3s+//9dyn49chq0FlknwCHle038td6k+MZydrrIJE5K8PHKJ
82n+bVdRgnMEAnpEWX8duZR/IgInsQLejjBrdv/8a5v6D47cIxazI11g4dBfuA5DJy9uH4tHZRKh
0o2uULeDm6s9b/J6q2JjocoswisnHboNTezshkesBmcV6PyGZ3TYjpVV+aXdVSBETST0NKneMxCa
g90XO5F0YW9uU8aoUjYYIMdqAjMUoEFEVnMb2LoCLbFrvVKU5KIUXbKqLP57rQ0xEvP98DooYYzh
r0e5jkbXiW4aw+42rFEmS/ui80xcv9c27FlgcfxYhCJUwhO5QG6P6OMans0kAIH1tpBJsswslTOv
0q61DrTqr1D5c30du83eUAHhB1xxfFSl2osXU/QXIc9rNSMeziVSAH5HgV+hyH7cMy6C8KMOlJsf
LJh5b2o6xxTlmC5c47Z3Y2U3y9w17QUtc/uy4sF7Soi3g+BShkAPIR5CTcSPR6mIxZ16Iugicsga
BfwZjZv8lg7uBXBlcpY7slu0Tkx3rKyHs3jg921S/Z636DwE1LEJzmFb4vy0jyXCWZNYU52GzaGi
NPCVoSDqogLzTv45P8irtz3fBesXJ7TECjvWQQ5DDBxHD82hFKza0ijpPRs9PNZVjNPo79/ps7Dp
9b0QuzCFWACxLOJ1bFsv87upQHPenI/jYSS1A34sKnVWHrAtPGzUSUcdrcGG0eReNda9APEXuiur
2USIJe+CMKDGj9Ba4B0Y6HU6OI8yYhnEJdK2ERBT5whW4RJFWtNW/UEw66FVDoXDaLaJB+dySC1P
o8OL//ej8HbAFdYwIisOejfnx4I76k68E5BLHUAkagAPCwXPaAg0tInek8W8uZWyMYEwfanrOi59
AxKXzohGxTlsq1oDQnvE5WJSnV4OvKbvPNXrzAjDiFuByIC6LXEdCszl9avNijIudNC3h9bK0IZA
Kgv8OlH56GrsXOUj2FJEVlCh5IYtf3M85zu7qPIgyiSYx0dASty0uuBJNRwMJXxDmtZagGqaIkwZ
3zOierPh41YQrEjwh6hi8tjvZgh1FinQEw4BD/ayTu5JF6beICNoJmr25e+f683ExM1wfgqsExy1
GNTXIyoLKtOuC9pDMhQgEyEfyPwklvWmGE2xB+Ha7NoMLJvfviu4hgynPnZvR9Kj91hNUzJmUtuH
CWKWLwnqZyyqojVDUgfWHhRnEorL739/z9eQ/fPcIQ5eoER2gBzh2L4F34J3nSrRJDBErV71oCZN
2MM2v30XCjqURImbI0s5RvGzrlfurK45iFqrpXagOnLZEKz+/i7PktZXexzY1450bGyrQMIQubx+
bcGYgzPjdOIQF2ggCMNpcKp8FCMv0qjdd9WSsM8Abz0Vb3R6GOwQOs1xM0D8LEKED8Ph77/OL3aA
OVJwsCgRyiGGe/1tSqYLK82NOLgV/MxRe53yYUGn7CNP7SJYcLGvS0KOZX5jInuwKhtx0HpBoy2K
dGwXncLmDxYulxgEui2/IoEJv6nMAyP09x/y5c2PVkoODo0yIMgcMnXK272UZ+F7pZ+340gpEBhM
UFg44/A6ugXKmpmdWnFzx9D9cJ1OlVmZBB1nYxCBfnueYpJi4SOuJHL+r9evzOoN5zpp4aQA5cky
odA5iBJClL8fszlFeH3uKzpTY+15ZiCCP/bvIahfRy4S+oPrgjPm6TRvnkJoKwI/iGWcL6DQAdtM
5CiN9Glq1gVoSd/LDPVeLyRDDPZtyflnEKlnwRd6rSSL3OLZN+NkBZi9DZlAAeG6DP3BTaJmrR0w
fL2pnCkdLmvGHYct4UXVCqTtIFEvQEvg+aKHraW9CaNyTnbBt7BBUtPqO0z0zHsb3dtNB88PZEsA
VKM4Jo+G2SFJGUI0Kg9ZnebLwgTMr4q6f+dwehPGYpSxd89xOxKZN0bU0OzQirq1OoCjB80JTAc6
L2hySU+oivqtLvnY7Nveni7iIEnKJalT847pgXjzovmcoc2UWrh3suMsZYKytx4iKzw4PVVgA7fg
4kItsgFLOVsmoFS/sxe8HViBzRWxu43j2H7jl5WDH2wIzDoOdhUmCzlx2xcmSRZ/P3/fDizugssL
5JfAY99IlgcC/xZaJweNkzoEml84q3gsgw36zjoXMKKvdmGWBWBDDdQbw7B4p7byy/vPaamL/Q5o
2TzqL0oV6AUPMFRmyQGKt+isaAB5lBndRTmCHGEsteiHQULmk1v30NmE76zeZ6X961MGj++4DC0T
cHf32F9ySHvX0lrEh3Su1dnWGsdrtZOhXc6tSIqbWIeRJ8Yg3rcMcYOA7mpTwmb4nbn1i3ftIgMW
CKBxtAK0fz0KNCi4U1h4C0S603qIGpAkW6gI//5d//IuzEbILCX2q2MlNkqRqiwlZlReNmYJN/3h
BLLI3yMlzFEI+sxjv1U4tRXO7aPsGrQlmTmwMzyIxoKstdfFIjbyvU6dz84vR28OsRxxBfDQOcI7
OpFbeEkFXWfHh9GCes1L8vrUciri1WHtgNxnLiZd9NRTI1d3eV/q09QocytMb3+14bXj50EwLFkW
fJdy6L6Df2mBsthL2MWjmcj4nSQWXfOBQSbsoLKzBN/KeaiDhIDrSMr3ipe/WAV4GIeixGrTOV0/
ev+QUML1rY0PZirTdSux1ocAYEttEeK1I+W+FeRfTEYvi25s39kCnq0s3gwlCCoAqgne2nHqlpsa
IDjy7kOGho1LjF0MjnBBtpVNmhW0bEAK2SA3fdnaq9LpnbO8C8arARzvVTh3j/z9WYpyy1yhQsN5
1Ilej4UA8qMg7osPcAmTW4iz8lUPpvc7a2G+yptnRmzwfB9AbHPW8GLf6ZQcqqabosPk9iCtJYNe
RSo028iYaTvlzvDO/X4xyHI+N4A2oeyGNX60LIRkFaZrVR9U330uJDjcuaYQchAxbqeBiXvSdPcd
h7iky/t4S1rb9gYbuDer8uSd0/QNKgMcBtE1gEWOWh8smY6eXkfQOcRj1hxCDj0JdG9NfYJEySxD
Ves1Zn19h4HLViLkJvQKHR50VL7XBucNIjl/C5zlDgAM5EpYyq/fQWnhPSeQnM+QgQu5RdncITwN
t70NFVVvQzNvstBa88pkqxH9yb80LRtvAos+ZQqlx7G5Gp1KvQOYPduKv5gZOAtmLANMMwGABfEG
e/2tCNwUMuMG3b3Eab+HYCC+F3UNFWGAoin1KumazqurmmRgdI7OaeimJajgaOkNDd4ktDemLD0r
szZ40KSxwUaSqXMqpGa11/VdzT0jUlGAEtaRG4MSY+NZo87PGzGhpIIQ3L6nsFwYvKnps5sSYhVg
+sxJL+q+JmDaMhMDv4n4Da0LNkDOXtqWX+Vh+RBGqf6a40S9SSEuB1d+qrPYG5CmjZ5dTHHjgZ5d
XnVwa3jITEUOI/rjOaAA5zryOAt0DKOIGLJtu5liOFokapcPIjut8ir82hmW4VRyaP6FTWN+kxPN
vjUShgVoxGzoF9a5EWoxYuBfIPgqLzk6ElVekTmhDct8G8HshLm0R+8z/bVQ0hgUXhGcM6edOq9U
qrqxoGEfgMQWavIdPVnaz3URf7YzE/xIDX6rKvH/Z3UTFc0Xu+2bauYmz7611WP9sorx/JGfVQwX
VX5gFmAlAD7AYTQjXT+rGC6KGA6MMgTBzjFzA5Da/VW0lJ8Av3FY8RPU9YEeIUf6q2gJSoGLsBLX
EsCf58Y6v1PDONq1UR8B9V1gYc7fT+DrvF6bIHO1qU6EWA1YeksEaB4H3X3X2PEl7Jo4CuTDog1g
BuG4SJ7Ku6AvxckUGrrt0GoKtpnhAj7xbGVIdPViHC9+7A8vqQXP9oAvtg0kBshnJco/HGkCIumj
LTWSdU8b3oXrqSfB5zTI4BMPS9oQWhHGknXR1+GwlE5tthKWOOm+GFQGurITgfUdWOP1FI0FnOvb
+sbSXQ2nhrzmC26RfAMbtOmCopffvofrV3QRQ6wNnVIV8M6fciy9SEDctWgR0TyhzKSqZawrE3gB
0qS9xXm1/ftHfUZWjx4VRzMCBrwBQt8w/2pdMaPB6Vpp25obJLdNv0I0pf2gJHIjUFa+jog1bV0L
pjyV1UafDaJbbJqjdtGFO5PRqdVQ2K8FDoGFhXK/zZGeD5uT9845zMmXp/z8UiROFszO5389J+8v
TnntlrSz0RN1HcOK5AJhqLlFnWRZaUwLhK/9eVeN7i0ahVcrsMf5+aQKdxtPMl8keROCooFaxRY+
ANFOTON7VqvHpzB8vhEQgExjSxvSUUCir2ezwOaaunD/XBVF3VxDpTQsEFq7fk9SszHQvh3sMTmH
ziY4qYlL9k7dk3cYxD9Cy1cvkyMImisJKL6h2c1xMSyrc8VFFbKVrIWVnmZDGLKT0LjFMubJfRjz
YjGydPTrNK4WQPu479rAOWR4O7UV5C8V6HYJJN7LWvb2HnyetV32vc+6KUcs3uVXfZ0VUEyj+iTy
NFmJzKEXLHL69cBJ5Bfxw1hXBAcYQvncGVPY5iEbrEEO843s1mmP4Ley+hstdHFaImCAypriyBCk
jW4067UFxI922RoyiMcYonq9SBOarhAmOLBpgXRnIaBQvzU2Imu7gnyYJpPr9R2atimoVdFmCaXA
bV6pxPLCsYGeDkq/uzaILG+Mg4bhazg88tKuUCvV2UtF4hu0lBxgAQLkyUss/rUXJn1wgYRsohKm
DqDxigUTSCK9ahoAUtZl2i/71Kkhite9ebKslPhw/3D8KMX49k0VeLKAVscDfBsd7BgwZhCKfjMN
pnxQouJnlklBLijccd3QNlgWQRVttTPkG4uX9SN0YX4Mi5i9607Nqhw7cwKHamic0UIK2qS02po6
PxuyxCzqASK7rOliONek4oo4sVkUnVUsR9HpNSTI2R4Bo36C8itZUrfstsQqrpnTpAtTdfcZZdXK
lUG/tttxupdpXixNLtR5WoIcEvVdpL2pVuqh6YPPrttfTKPdlX7XOuwm75PQB0x2E/VDkS60O6qb
uLfc72EKIe9usJQ4Y8wMvqqR9kiahcsOckTEWQnGfqyj4SyEvjr1QfU012IsusWYEbF2qjxaD0Nz
DUAfVhKyDCDcDEsPoAecHBBL3WgdozqUkrGFGQUkpYiPLPR5xUscaK5X4HOTbdDX0ROB2M1XdpbC
jsH9PE7ocp7m/edUK+vJ0nXvG4RTFw4ciKB6Bx6QY5CnxO7hWCmCNefqqzU2yzIYgBClfXUO7esX
UlLqD6pwfATjlp931M/jsFs6FvifKYwPlmieVS8iTCRTD3TXTdalLuPLNHDqi6R2F7Bxabcw8J0F
PkWw4m3QfEtS58IhwbRGagtFativoOB1n6xJfrVgAup3fQgOT+ACzYlM4sOhG28MTZJ8mjeRF+gA
ynha093QBdAQVWN9hr3GVh7U5/RzPzWzbVUiViTIu000pVHj51NFFpqH47bqkSZahXrCUQ29pxM2
PuZkf16MybRK4qi5GdNKeSGQzYsSzcwy0NyXCuq0RVE58BKC0IftnbKCug2iUnuJU2N4MNmgvjAD
c9e40+LeAnvqocgY90bFo30AR1MYq6SJ6b0oVHqDsvJVTtV0BsMLs06BzZ67ZfZ1LMa7sIa5C/Y7
Zw8HznBDpROsrCLnBxiW1NdaBydTkE4nKEUHl8kgp31jeubDxg2S/S7y42AUUGlCHb2Bp4mF/D92
oWIuct1+T7BGH6gtQM8L0MLmPA2HcKNQeF6lTR/6bIy3Y96nIPFP8bqpmAq8Oh6KuxZtULex6bHc
Un7SpmP73XbQ1SjnVbV0YF82LfMgHWPIuEFzUnVtQU1F7+Ni3EN7Jbe6xjYGhKD0bEeWJ1qYDt3+
WLIbays5c6EuuYtAs8z8sh+yXR64fAVTkc81PFmSytJXVuGWZzwM083Upa32YKh1AiUnX0gXXtY9
+kEm2HfJVU2bfGHTul4JAaMbz4ZBLqwC0PkTfKPoPNQtW+Uyusu5INGCWF1dLEzXTpdgGRi0DOog
RuQZqdbxVIp1LpvqxGZ1tLCjma5VKfiEKZqHnhWmwoub9LKMarMopdFbQ8r4vo9JBCfbzP5ehFN/
qqj5kkwq2klHFVs0w3VuhjhNF1mo6Jb08Xclyus2VdAzqfZ+eo6odAiNmDamPA3HONsmmZBezgp5
WkrSwr65C85jYS7N1BxiDocmRgRksTnIV2wgy75qh22q1MqmeXEiqn4fi/pcjg5b9iM7KyKFRld1
DjehqKq2sjDtYuAl2STRJHc8nE6Czr7M2rSFE18PWajowfiC0s267BxYfCWAEn02RMPCriING7rg
C1TncqFhf+ObUqSbEBgrGiAXd1UZ5o8Epie3EY3TZcShiFUMNJwE3rtrdAfvwCrj8S4TfIBjjGYb
AcU/FiinywHF6S2KBhJaSxhoaYBKsNNDhYCa1njwkOHnrYkhaS055jdOvm4DoXWyyxHxwTopu461
kd8Gap3C1eG2jcngww/youy6AqZHafx9ROem04wLc4qmgtHGHZzMl03Qh1B1R85TBqXPdxm2/VnZ
leGiKpoYnsRI7jqS2RdDDGuBZWLBC2EB1Xo4edIqYkA9XTDM5ksNti+UkGAX44ZD5+67EDYgKwiM
a3dXRV1mLTM3FDCE6UZ4WqM9pUXWTTfkNoSS9ZCy6zGSlQ69KEAVZj2VpV70VpTRWetahV7qEAWM
rWDma4bDKT2FNK6XO2FYSX3iZlP9zTAZF4sImTVKjphAsE5URcXX0NM0yXWRSbMnQdpif1IZ1JPC
aZqzRrJcbMKytuCiAUA/3Nr2UIoV7VnVX7awjgKyGA14tkLWbDcpQk4J78PvbTWiaYLSur+GML7m
Z5jmLRKYqlij+0a2dxSoMdIMGA86jhihsQ1YjwAs7vagOlGzmOhY33GSktu2KpI1isDpGQzBsOnC
H20hI6MebehrN/DeY7COQB3D091USyxYeMQuMwdSfmhAw8aTiYh8BuuFZTuNKfXQ4gEW0hWTwzog
4Gn5lt0NbFHRfMqXeqzDCoVQCWV6A6vMW5nw1LowvOXe1IrwAh4RyaobYYODXcbeTa3NThm4Wfu0
z4PPMqqQqjRUJsWik10+LrWGotVTVVyfhkPBU1R4iuDEglHWCcp3pb0QMKvaFpnor1nHyxPatpUD
d5AOpI+I0E3F2/ELRgBxGhwwCsSgsbjKyzw4gaUZYrPJ9IieBrIKpqz7UtQ0OmknCwzSKoiiC5CD
YBtR2OwBsTbE8Fk3fbGYnJaBDDOFADaXTyyDWnoWR/NrafrrCsbDyLuygykrVPpUdBdh3PzARamR
xmeJ5dzV8D32Jw5XDoSiMBx06LCkSX3VlR3b5xmqVlMvJwDWJaTImZ2gxCvK7CrALgupJgVfHUks
ybNNEXSBT8owXcRW2lV+5gSR4ze5E58Y3QQxVKltZ+DdOIEbHsBtbQNmOTpmamB79DKalI5BKa+S
b2hb3ALxC8W3KrTKne127SIj1Gyrgqb3WmV+LmrLGyYZ+ZEjihsrF5YXpWF5UnQK+zuKnedWF6M6
DRqVH49FP3nxNAKxItXQrQWDz50XF1w33jSNGfcozR77vq+/oHf5eK95KrZclvW+TqrxWxrHn4ek
q09yMtFyNsLLYbVV6QcR5UiApyoJF/bU0Mc4SM12pGV42oB/tIkC8PfKyrlldTWt+jY8hd6/uCcd
goNsQLSwEEWbP1qNFgHy6NS+zVxsa34tdN/4USXiycvE7GzGaBp/M4W5mCvTZ1i/5rQYYEvmt/j6
QD+BaywsYhjGL3QQ2wj3O3wzxcL0zUlXdGsU5ewTe7B1DH70wE7R1rYCL6JszktizBIj4cCOEWBF
6AUZLM+AyLnFtwj6CK8wMCiAD4NnUOBSXuJm/YNKjb2w3eaSBSE+kiVut7DjLLhLOM9j38rcZu1w
LBo5tOYc8u0NelAjHJE4UrUsgSvHaQCLl86CMY0ye7esEH26aFXLQuKTSsGir7Ce0q4dzpMaSDMc
Z3w7yJrv0QCDH6+Qnas2reCNXFRWI4w/ZE2+gUdwGC+hSlfEl2NSrkPSTPW2gIPPKcb8e2ZHY+ar
0dmwvIY3FvwrQN3MPdekfl8zDamHai6VbS772Z4ySdy7sCxhqllDSmSx6jGsQ9gkxFhfcJsJboIh
vUzihJwOqCfduhTVUIA9yXgPpiiTcEvggdeWCgZJaTp8wY4yrTt44rQjKNDIF3G/lBQ+TKPAERHI
UevW1dsQG/Ai0Ii/FrDhA3DEkxiTH64XIXrvekqhCpgi2vEj1O4PaQ9E1CkRciL47vYwltUbhHTJ
jlcANUtYctyAELBNh2ZfkTK9HgXBZE/hKAGvPCRzcZVnt8XMFNGD7EBy0HDKmV3z2XUzJNFdb1oK
GJTbBg4EFa1Awx+xyZfYzdVInLMh5nAWSWf7IcrCzzhx0AMzhnkUXG2bVR51Nvz4hHy02+pQpGgI
KZIg/mIS2OeZXvVLp0w0QtZ6G6bxNbfc5HOguxK2DGkcbhU0oV8bxMqgjrv9KhJ9eEBga+1gVkv2
hen6x3aqq/NpLOuFzSIcuPhmid4WTYRuRXUGDw70c6Jf7T7sQI4fCxeOlEJ2IOlAO8NTSfYCZfuF
VCTfRTGNn55hqN8CcX9NLX+lT/nPcN7/hyRjKBO/wOveQLw3bfeYti8B3ucP/Iumrj4BPQWvCiRV
1HZmLvoPgBcMjk82HB5Q9gCFHVRZgLj/EoZ9EqDqoOIzMxJ/wsJ/sdQhS8EbnEu9FB8DSeB3AN5n
luwLNAp1aWbPNGEXXw546nFPqVryonEKp7lt0yD1zdiK3cCC4RpGPXwD7yt3m9WDWaMNXH5BO1ac
ICEuVukopouaDR3MuZLUT3W2hoes9t28TPZKNeUNIQNwjQxl/VmWuOFVPe1gRmani8Kpg32pNwlt
4Er0Dr/gNf44s7hAaYDECNxnMLBR+nuN8Nkw0BQBxGjXTtJC5WIydxm7LpZMbL0Dys7l7n8P3M87
gYUEkqMCqfK4l0lrkOv1RetcU4OeBRprGlXFDroxpzA7eLqK06ItUGpScJT1XsyvX0Dfv3hI3BHU
GPAnFGR9R5V4DUnd4CJIu4YHTrdE/BzuYCXP92j3Oi5/81aYZHM5YdZuzYXUo/GMMW86heaUN1Yv
mpUexaMRGjj7QJx33hybKRevBhRyBADHmIaQcEn7uDgpc1uEBs1mbhJpr0xYb0ENXgFd22clEIvB
rByc3w7bZiHEgfwORbhLksOxDYbCwaORT6BPAresN4g2TuASaVd60XV8azgYb+m1A0RycIzPjNyk
Rb0DeLeruvCi0RSdPCl5p6j5um6C2QG9I4YL3AJp48bHIK87jLHQNE1uSNJbK2mjhdEQICMyY4No
i1vv8RjfzEYmoTpVM8dPSvqmE2fRDzKJwUS7sV1brKdgmDaw5053vQkQwA+9ukwsKO9p9e4Mec1x
mZ8UujnwibDybKQSx+p+GccDzF9QHW1hhrsEFhAs/g9757EcObKl6Vdpmz2uQYvlACHJJJlMBlNt
YKkKWjvk0/cH1twxBiI60NW7MZtKq0Uaq+iAw/348XN+0ah+trLb3jxRzlcHQJ2ZX6sB1qZwPj/G
u8aCUipFjHOXemp9OjRA/JODDs1gj96Mhz5iulGNpKGG65BZ1Ga0bfzQdGtyHcq0NTinNte20rhH
EvfH7R1yMfO0xRwL0VkFkKrlLDse5YD6UREjWY+AFz5VqWifLEXSPb/salfRBnXbKdSDLMl6vj3w
ApDDzM+YH5OGPv8CyNcWvTmyQVMOTaN+hQ9IRavZQEMIXavPn6tm/FJr3SlOx9GzAkeeW+Q/hRxs
uBtvrIxMLijbj6hJN+44Kj8KUe6TVv0TKJpwgeP+LMxpo8/AqBJYFly420++6MPw5IAhQIDQG6GZ
Ra9ygb6ikolqJLDb18pQH/zJ3PdpuSls57FB7jHOdc8QOaqB+hel/Xsd/aMc5r+XoPy/RrOlH/zu
K1xkKZ9/5O0PcZamvP0ff6cpkEj+Bf6ZCPLWTn7XhlZM8184TcJOoHivA6jhW/07S1G0f6HXRmoz
k8hg4sxEn39nKSq/EA8fepZwvqCf843/SR/aWR4OAKVmsJ4F7mzm+80/f7f9436uWuCr9dIZg/nF
9vXRqyRZ3wPkyA/Cpj0bRpr2oWkS9RjVbXxf54n6w0LhyRuiothKUlM9GLE1PQW6U3IX0aYncHvW
vrH1gnbAJH6+m90rZ/TFAcADE4wV2YbyBs5wsTkDTGNKI0ygg45oxabDNG07ah0bwMnODoHHeHN7
vLd84yxAzgMyNeQ/NBfnvv/5DDUGnhGp3Lygny5/1ivnycwAIw+Z1G/bwf6SpHpxJ/I0PjhW1FLU
7AduQl26jYVlu3SLHxIuJ16c9r5nWg6Q/z5otrVIK08e7QbXldja6aNu7WMgRkctVMfD7Ve4iKQg
b0EbE94J9PSf57Tn3TdGZM/UkzETL7GRUZXK2p5+YEClTmvS7ZhaL3JcN0epaV9uj7vApBKOZgwo
uElw8vBwOF3OB8YPssPYhnZW4Y/t3Sip0V4Nyug+a0V75wi9dntLao9F4PdwWCRpg15As7Hteo0P
cO1JGF+lPQ0I2UD64fxJkKnTSj+t2hdAFg105kL7gFNH9yFqK4H3gt58bO1K2YlGphZuxGKnNwmU
bzolK9nYG7/ifDmpNghlCEP09Ge82PmTlDqa13JeTi/JWNDD82lIIyjXvwKkj/fWmA6neqCgGQ20
zxX8aR7ZTck2iwyEA7vKP7ZyZz/3SZ9+QbJZfUBIv/tsS2n6KKOdugb1u9xsGuGJVQP1h1xk+QHJ
6VBbFYn6YqN5+IDvQ/krLLPAo9nVPNCynmgB1Oa+9Ucq7aVZ35ldzhIbp1zZ0VsfdlSSpx0/Jn0n
63ySIklemdCLnJ0s2mZfEhG564HmOJ9PqQ0qdLVj7UWPGhyNy3F0JzWiwegkqruynq9Mh8M+IiIT
KwEJLTZS6sShIw+6+tJVOrQVmz71BCEi7KONyNKInJlWwKnLBWVDJZDlT6pB/riL2pG+B3X3mqqg
Eqk42jgIX+6soDLMe4lOzJdOq7Tft5/2MrLPT0jGyuXYAgKyWPKNURuTCBXtJUVafE+3aNqFelfu
ZYEOAp0C9b5Kp/EYSQiukbgoK9/ljWV3ttDxDDJk0jcT7AocuTkqvYs6rZ6WbapbiIkqnfGNi+3g
33VcP1S3oFD0IvxghICUI0vscuzg31SlZEgbK8Zm143lxkAlMR1zjOQU54hsMBLkgzT4rxoFmV+O
HKauNTTGfZIpQLLNBBM3NzTtIQfVEVq/KItSHG5DZH63DQzhB4bX0MB2eqpIdWD6peu0VYGo7JQA
T84GHF83olWnyWuKHG6v6g/6CRCDgTBQQAnUrdM2+V0VivPbUoMGUNKYcWGy7aQ5WfiHTB43vekP
dkpD4Qa9ie5CqSMk6ga6SOT9CG6ncPGsSbudI0pH3QpcbfdBZyvCszt8xD3asBlKq8hWDVulg1Hk
jmj74lTSKliXB1Md38tWj5eA7Nda6mYQPZOHuMBbymtpxCSbyI8yY5M3gP1xYIp5QegWulJrym6c
GcP7TtTxsKmSiUt7aYDN7UE2FrtKzcKnsqEc6/Vqb1DybHo0fG8vx8vc1Jkp5AQ96NtzUFkEviDX
mz7G5uPFzAZnK00UHjN07ncgNvTvhaHON0veGcQyV39VC38PYaqvLMqLDQzZGBIK4r8EYTB2iz2h
FJhahYWwXqSsSvbqhKdWLln4CwR5ccgsNEJuv/RFcGI8gLfoE1FswmFpEZxAwkyjUEP7RZKi/pCG
abIxisDa2Q4eRLeHuvJq0Ic1AjX3VAipi6GIsTEa0pPzgsAHRhgYWewSSSFPadRgl6nOGqnnyqtx
jJE4kheRNs6lvPfbOy+HNvAH23lJJgSEpkqnDS4nfyDFrRGJr70Zt1Mg7gpBlzPzfKRKDxWU36nK
9NxVj3JPbzjAM+nQcSBs+tofVog811YqcO6Zq0TCZ17wsTGblq3IyaUXPVWLA/pK2rbD5ulFsdml
OVqtu0i0FtRMwA5VimWCk9Bkvf05Fyh7cidSf8TrONgc8KiUE8/f2neUrqkLyaAHjGuHW0kUHI9J
Vcn1Jo18G08r9CcJZb4+cT3XgA7Mis6Ym9S5pb1OwkDGHEl731h7sHmfnsf1uWDFTp5zSQPS/vmD
AWuyk7jyHYpkrUk/xj+WvoNhVmUqL1qeWPdFF1k0+LGzQqoeBapi7B87M1xTbbtMzMnnHJPpwSMY
2t6SyUr0q8wispMT/ivSLx8VoK8GEMCnKtTE75bJGDfKKCL6G3E6/FALwpyHyUiggBVxJOWr0ziQ
xQTAqlgzgs8AYiqkjbGaUR4SXNZeNZUX3EShhWQ+VzUfxXTMrXvMS3Qt8BBbGvN/vIdZ4/CykF+g
+kMl8nxq6XmLocRV6EUKcRrHpQjtzwlJnybM292g1Wt7+HJnsa0UbgcAfZyZyboYD+0EOZtM/8VR
6wOuMP5safhpirKnWthr5Jwr32vGZxINWTcm9azFilaVvgHzZksvua2nL4UmoifVD0IPWffSy9sx
gPxIuxZ6GfDMWvQbuNj9QWvVXw2R+SHAW8KNRmwRUtVID05s2rEbOg2urX5gAAQYqalblMO3KUY9
96MZVV+1iY1ye2NemzOWG+ueMpFFynk+ZxmpAwyrKCDNA5cWmf73Lp5+N536M9Xl7e2xLmMsMwY8
3KT8TiHgokiMH0bVYx3wgvGGwGdP+x72ZehBz/l2e6DL+xEBlm4JoiKo7FGqWGzqvm1ENhpOcCrC
SnyvxmL6gd4qKJhCH3rJGysjlrw89kFAFWqH5yY9U/N7r2TOBEZEEuUKdepKDOaBSBLmRIFLJBJh
Z8cLhnZKlJV5cErN2jpYUtF/FONkeH1txQc5bgT2iWDPWz0vt7bj209cS8oVSLHOGOeRDl2zWSvQ
IhjTxFlOSogNa5OG4ckJ0v5YphaNyAgF19tzf2UUmGpwh6gScX+ZaQ9nB2kDTz2phug0JQKEEwnY
JmqT/8GynRUKuchxkyNoauejZHUBXk2N4pNopspFWvjFGDExLCpcXtvxz+1XerNPP5857p4coVS9
0ICD+3Y+2pibqgTsJz5xYoNxk3Hz6weY3Z4Jq1vZ16EwHvW0U62Nn/pZ/Dyh5hPDtlbGj33V19jX
OGJ8TdXS+YiLRvFTzUv9iJFNZVV7LTMbjWQ5lyLKmVZ9uP3s8/5dPDqkEDY4XULbRL3k/NFNpZOc
CUTeqZGbO/TwOXqt5rVI9XvZSH+pCujA2wNebnJKJLSBWGc6JP/lMWZgBjuhFRKf8CTA9Wn2iKY/
LgOM7pyV2HVtKGqO2nx7pUS8TH/xWwmwUFKSU1+Ojktnzdz0CsAj/NjW1ASuDQUH2mEJmKZJZDmf
xlpFFdZoOJzJf+PNVBXB3qwT6RiqypoW70L/b06VKNVzaPKxiMcXhBXwy3GiIQN2SvSqfbbNWv0a
TLb108xl5VsLRPc3xjbSQ5yHheIZqDR8DQF0JC5wFwUZlTaSXruCaU/iGoJ2XwfFrySZdOyQpBgM
d4kwggocw6jIA6defEAOq542LElt2gK1bj7mOM7p7CMd/4wco9NvJjZzP+saX1m3p5mbe10tJkwS
kF6IXUnGFVYSlXWMwzFLPwRmN/tXBSlaHEDludmNNTpaFg7WgTvEIVDtaVIxMnEGdbyXA9u2PA5P
bGb6QZ68TgXxsqtjGRiQbpbVNynTS8tV/TD8LpeD1rhpXNTptrLUAgM+1J3+UvpA49iq2h0ILNBU
HZDhBsB0mQZ0qscCFcISBIpi1g6pfdDRcMlMrFA2Uew0H7RKYMc0imF4TJTqVUg+mK3UGsf7VJTy
igy6NgemxX6ElaDM7ByFvGEpVqBqmIIlSl2esiAL8TFirfagzjskQwfDsPyNIk+YzvujbeJyiLTE
T9+sR0gJ2DI84zvTEzG0yvqCB3YLtSgX8g4uQBy6YDTnVqhC43MMys9p0BnooObRY1ID3fLMVhOP
XdW36VbYWvcMNcn51fQDpVw16/tudiVM/gAQiyK3yFIVsksoFIhRvYi/As6R1q5Bb1TWxUxwnWQu
YGVRwlySbGLHiYWu5fVJT1QsUWE+TG7dtHHmKl2J8luRRSFLKGxRIBplmIp7U+rRV9Uo8juermTF
LstsR3izNooCIrrwf0lWotmboq5UE/dF+RuephqEyUrPH3ilsvMAWFmwL6YI++dESqhhi5Rulqsj
6/Eo+ABu1USmebwdEy+DMPo03H+AhsMh15eXS+BuseW3TnmSge7uFCcH+Kh0v4SklUg/jta9lcDm
vT3mZcSiNA4xECgJpU4aIucRSzWcWjhdU5wUqtabqqz9nZrp1lau+/Hl9lCXRz63urmKiFqDzXiL
pkvdKTJOlXF1CpQkBMfRtFtnwF709ihzinS+XhhlLlcq8yQyzvkLUUA2hBFW1WnQE7yHZfspRBpg
G/g4e4Vi/JSjBeQaWARub4975epKX4qLBR9urnMvCYSISpTQsq3m1JB2/JCtSX4AhBA+jJbOKgWn
+rFMRLo1CX6bxEzsR2qlzp84DK0DTu//hyILNOq6QvPVx5mJjNxX3+Z8MQ+iE2SPsFNOQ6kMez3K
Tmpdo0VjtP1P7EFZ47I9PtuFMhuaWtp+mMbuOfOBQqpllK8ktlc+PTAMZKeQsOQmoy+yPTPW61wf
5ObUV7BnsqoPN3gFOStr+UqsoHkNhgUu+twNXt61qsBW2j7q+hMOq8qDHHQjLoEFSbOT6mIbY/UN
ulIKqq1c6M0d3gr2iA4VhskIZOKR5KZyykFkYjFKPVVqa/tYBYHI3NCPpl9t2jTtxjAlDR/LoArN
zTSqzf0gAzjd2D5/2ahhVyYHTCKNX34kFE8VUoZv1lijI7Sy2pbLnCIES43JREcYQIi5yGxbxe70
IBqHk0OHba92Dadm0mjVsQqnnaCOs8+1pvnAF3kFCR2/oj2B1zlCMliJJiOAmHikZFEVd+BIul2B
595dH/jwJnt5WLlQLHQC6HDwrBSyFMplMkKhSyUnsJBmJEpjOAWyNX5OK/ypxrTF7y1KUsicTSxt
Els+TJgQexDY9U84JUlHQLbFXQXc4EkNHfEtBv2/uz2Jy9g3P9e8N9iyYOxgZp6HirJrw9n6cDxV
OXSDsorAn6kYWNstdpT/fCjWoz0j7eY8dPG5AqnXzFyo4wmguOOVslFhGuBn+1YL1zBry1NkfqtZ
mhrBJUIga/j8rWQhS74B8gnsZRR6nRU2p7H3bS+Iq+4hTxP7QTFJam6/37yB30fdeVAUgBCEoOUB
gG0xKO5UbQR2lEErcP+BOiCVqg/StguoR8lVuFZivghvDMiqR0uKoAI0anlL1RU1FU0r5BPAuXGn
kZwMHhSn8AM4GR2lZr8CJjsX1geDekinvHY1cvSQRpyHPg/qlSV+Zc75tFT4KSsx7Us4UVs6EntL
l0+UK4GTRe3wqaDm4PZ9puyqGs4AFnrjypxfNFXnOUCzU58BAfyz3FfQgLRELe3pZPjgfnEOzN1E
j6pNMQRi3wCM22oIa5/KOscEHpbjCVKlsaGWVN63vXiQaHfcG7UuP7f4lh8lJCY+kOkXm8qUjJXQ
fGWr0RijCwHeAh3DZT47YYzVJBDnTzXaJZ/jolXn7MrZ1TDQVrbalchIlkHurLE0KCer5+sfrVoC
sJ4qJ91qpyNdivGYjlhlw6LVIAgDuob0OmwHPxEr+dvylCNRp8Uio4BMmxss7iLBAUoiU3t2ppMJ
s+lO1Or40Y+lH7d32uXrIaxD3LLJcWgovZWQ3jUYxyHNuOKm8ikvYQN3/PVLLuNP7uhFstOacrir
q6x7zALRrWQ4b+Dd802Oyhh39TlbRC1hic0bu6Dys0hTTyV2gxthS/onbPIAlodOq6KrqkdJvZmm
Sf6RNwGZs8CEud8IPCtg4suZtaWHCSOrtDvNYWOG5avahMZhoPVfe0Uw8ZswJ3/ULHzv0XkYp78G
1cDMtZTs6cVGl+ClL6RvhjGlH+0a5MKOZQAlYtbI+UufjOLeAUsy3QEmNgw8FVsHGV25V5/8Jom+
t4EUHesImIOH+7j2WeDXjGcdd8Wn1LEKydVAr1Qry/6tbnI2ZTaANPB0YKuhVHKLOV+MdtrNTTkz
ecUCuLpPcPptUeAvhg/WCCNnizFVpT7Bmw7gEVg6tEYL02i0rTII5pixwncepqwwXB3yB+rxQsLF
EOrUDwlFzbl/q+IzAbsXug9Gfps47waYTlDUi3sJwYlkOw5BDEw0q7pPk+VYwc5RhXE3OriDuooh
wWaj9NMcaKrY3aOeV/G326t1IavBZkdODEkSZBxRi51Fec4noJCyvuix4Hq1tDC8LyFcHqCsF9B0
oQAGBCPsGN0Mm+JHbjjxAeVF0btVaxajp1cSml4FIN/Qq8dQS7DfTLtDMCTONu3ARLtgqRVjo9Pz
eLArm66zhcNPubGhj/zUaVGJrV0n8a6bKKN4fm7VT0mvUG7MzEkXO9Q79ZV7+7zDzz83dT+6vcAy
OAMJBedvSyuj7JLALl67rqrxQg8IOXy58M6PHH3PKim2mWE3BzkIkRuasqRaCUEXJW0D/CNAM158
FjsF4nb+BHqbtDBlou7VMZL+kBRZtYXGmxyELIwN/Kf2iEltsy9s3KzlVCu8vjDj59DKxv3tL78Q
uebLO+BJ33pVoDFmJNb5k3TyEKEWWgyvI0Srb5bS24DnRGgkHtyhOPWC0qCVNKil+nWS0YJ2AysJ
nnKwsR2EgFQ8Z7O3vZyM6d8f6f+DNv+XzbH7X/sf7Oo/+a/wP15mR6A/df7mR/S/c/Gj/iWiX//x
AXui5j3tZP5lf8M5LetfVOpBG5HjsZnf9Mr/Jp1ozr9gjtjU3sg40Zyea6v/F86pYI3AIqSZi1IK
aEIO4n/DOXVYLNRJUYmjDoCm/T/Aci5Sr1mAZe4V0cbBVUVTzEUBI+YOJIqJhppmkOkiR5Y84XNg
/sAT1d+lEK7R4UrWWlRv+fq7jU7MoTtFORnJVIaFNXG+uKWh8dNBh56fJu2mah8V40Nq/aydD1P8
SceGu6ufG/VTJWLENWokLJAUiLlmANdKNl3/rTV6t8CjOKt/1mq16xTJhcOt+sfUGo5ZiKNJ+5w3
Ha4msdfrtF1jjC1PlWJv8yaBZBe4TjJt9QYb4RbllFBxS6gxcblXERWmO7ByjC0zzYvXXexlrcaA
m7JL7Fkv9kP0WLnIALnTRtoVXv1UIm2cfq6Rv/XQa1wJaIt052LkRTzrh0mSUeOIPd9sW1cb+ie/
/hoo8bbKo7/awTjqzV/vNsXHvz/ieyWohXK1fTHkHOTfZViFYQ5ZpjFkeWy2u2q7ExscV9x0Z+z9
Q3E03Wz3cnvIizV8vpqWdYuxKHpA+YwYHqNt+gSpctevwDuuDgGVCR6JjAT2st+mtN2kiLndNFi/
JjvamsZH6JteUXzOVs/8OcO+2BzvxlqsltSoLZB2jBU85rlb/rb31Wt9GO6Lff81fwz+BHfqE4o8
+n3+HO5JRDRUIdz+y+05XZ6E82fEsAVw0Nz+o5y6eAodjGgdzyWFRtpqysb+DFRustxu3JYQbZEX
UPAtXtko87ZfvPnZmIvVit6vKQs1YUwtAT3T7nM4tm4wFJlXoK2y8oaXo9FnQpqNbjGRD63W84UK
qEDKYMki3YDkNBb26fCMDqm/S0aKU3mhaYd2bMQun8rsAZh6s9G4UP4AXtcemkqr7susaZ9MsPYg
VO3kz5iY+j9bdYRHatlAZuZWPuSMZZePDJP6e016qmNd49UAMjaOE/n3mjRSb/elaOMHtbESMhbX
sLmUA3yJYSETUHBcAr9l2vMgnzPTa5G7cjM7qEn17Ohwe/bnKPDuU5PS8k7IftEkn0/GJb8sHXso
9HaDKhZ2jQmyPGYLpAZ1rFMty+XTUFCvrzNllN0EVm3kySBOPt1+hGWKRWmXchpuDuZc7mZnLyKV
UjqdpsaOcqBpYW8NJSX5r/vyoEfgf0w9g4oQlN9Ds849yk71fYyNxy5BvsfDGxxcamsmK4XeRZgB
rGEiQYv2K/PCl1/O/VQ4IocIXu6EZk7oZUzVfVxW1VGv7T9aZPUHEdrxyr10WQuaB+Ucpu4E3hBr
w6UucqEVMRejkEHHIXvhiiEDPnaSV0uNk0OoaZS91XCEghT49H6NGDVc2j5NPXr21JW6S294reC9
RHLwTBgfIOY5Gz9xZdYW0adT5RDV4qnahSTrXpSNyb1vdZpXJXRYZN/+DZb9zimiwlOoSXBJrszn
ldWxCMPAqQgLsFYBOdEiBmxxHh6MCTk/qa6GHT08rlB6n6NEaqadjPGbVYSfcjNW+91k2NDiy3Ly
X/ywrn5YMnJgKKv1E1FyqPyfK081B6V3+4an4ibIIplvhPwxFxODc2Qjdcj67aRI64fdhCfupzhP
owMUheyTZYiocmUQ2wqsmnH4JeAA2JvU0kbFneo6/mhnWYYstQo4ZmtV04S8jhZEa6W1RWidj8nZ
1otaNR+Sntwiq6TWJ6zeys0DMcD/MKR19lXp4UYMIKE8qRuVXaIpjWujNI6+lCIdq7Evto0tHC8a
1dbTfeijwBE/suOSPfW4dsWuZ7n3354QFpUFZRsIC7jE86+bjFpjtbJiHnJ/tGhaJLbtiihUd3SN
1Vl5pcTFOEXCSMFzrojqbg/DBDULeiReqPu2Sy1+TRFxEXnfnsme3bI4NOBNqIsVV1aaENh8mAcB
A8pz0sb0ykHRVz7OcgXxbeZCM8F9dlkEAnn+5lxkkbgWgXUATvwH9LSYaYjWNqPAv3KcX5lkark6
TQKoULP51OI8V5qqQm4v8Q+0cH4h84MoWIZAoQriE0WVXEdI0Kl+tBrCgKag+AWWokZxIqYtPiRA
1vqqWNnVS5ARcwx7DmwY4FhU96EZnL99rxHErNDwDzicxr9pXOvPTmsc5SCVvFhLij1BvrhPQ+Hs
cnT2XpWxb92e77Eb+gipQF9q7xsTZKprdbbY1r3I75KpyfaiiONPFccxMPxpTXP08pvx1G9YOwRW
ZUrf50+NZhObrYn8Q9sh2BbRn3KHtpIPqS+vlcUXB/M8QRThVRotxL+ZLn0+lJEEjomIlXMoSr09
2XUcxLuqUI2vY+kL4FaWle1VbFsPxQj/YFfnsWF7t4Pckkv79gy0eTBso0wLk27xDKOJjkFTqP4B
TkGFfL2fPOuD0TyX4QBjAXZ92LmRMbbCE0Yn/c7ZSpGLFAvMW1uWmh36zeLVyus+2KIZg3elZiF5
j/BzU+3jKkTIKQT7jDiTQIWo7er4R2ZQVjxYmSHT5rMMhGeUwshW7ikXp9o8t7ClaXPMdXzaS+dz
K8K86oKE9/LRUdpl7Wh5fu+LQ9xW7dZAomyXgRvaNtZkbkU9pTh6We3+9uReWUpcuGdKPHg1g1r4
+TOYDbRLu2EDOIPV7SIEk/Z+l5r3mYrv5+2h5u39/qzidcnuoFxSx0AV6QKJKnemDfVSwqIIRHmL
B8uGUkOzjcfB3gy6HNJyfatzW2tAsiuLmAoe5VK8lhGZXfLlUoSExjippEMj1/VGbctsU5SZ6mkV
qmBKUuYbKcvlbVaJ8qko62Il8F2Z4zl9w9uL7trMBjif46gu6RNOqMyURWB88NtR/piz+FxJcdb2
yjJjnOf4/VCLz0lFMJPtJAiObFr7UMmhAdnPTHf4RxWbzvDbTaFAILn9Ya++H0hbiIiIQ1x4s1BZ
5Pxok+AoArvbikb6Qt3deIRotMZouPp6NnxnEkFAgUuIcReqqgBkwetxLdkYUOU53aJv1tT5d1rm
6y+GPK0UoS9zF4IfxWusid8a24tTOIF/1fsVL9c4It61lvQdUfp6l0OZ2gEvXou3V4LCPB47kfYW
++VNE+ZdvQSJMzMJ4wjd/765ixr18zAl7Y9WThAy1DqySLWOTomfzyYARbmLOMFWPuflJAO4nTsN
M9iF0vecCb97gmFKYyermGQttPOjZANfTdVueKytOY2MSn8j00ZZy8DmPOM8OrA5qLXPOT6bdVl5
7IcG0aaSUYPB7L8LJcAJHSZox9hqTXUfp+IMDf8+OyqyZIQuLDppONqqr9ylo7Pagl8qnnDoUIGd
CVcIhRA0lqV/4jXUnMRxDpVtYiGFouchrMlFTQgGnk448Zq8xsU4lYyj08TjXYLWJhYRUrv3LbSO
kR30n2cxNA8CZXHoy6a9q+J+/JoBBUUwSm622aCZ95Ef4+Km2+0R35/kiC7lsEm5gh3FGGQfFRiH
DwLJaZRDI2Ub9111N4x26kW2sI63t/Hldyc2Yts5369oNywB172OzdBEs/kwoKxVq49TrbrC+JpX
j1G3RoO9MtacuZDccimAsb7IYIa4sOgr58ExivCLrlrnqwWA614pzd51yvTUTOmazeKVnQUtASKp
jbjTDH5cpJ9RqoKfFQ4rLPZ/l4oWHExB03IOWk+T3DaH1vIdpNScZGMLzfrgF6O/MsWXwYRH4BTg
1kYrnYzqfGsVURWLSZWCY2KDo6Xk9kNqkQQ1RxTDzT5ZowVcBmaoH0wusGaZt17u5Dyfcq1E++lo
53DnFchJD9Ogdh9QHhF/W1v/lwi5yyN2bh2YKk7KCmSHZa9uFCNac2EeHgGE3wWFX7uxlVkbXW/S
fcNsksz7/osp9+am0vt4d3vpLsuT7Na5RvXm10OFjVrB+cQCR9IklKIjjtjCxlY9msFmWrgtHK1G
PtWaDs2YST+bLlW2duFPT3khfYnMzlpDzV0ubFSSiN/c2yB7QNc8fxA7RR9hCJ3omKv43IHO2iiZ
NH1r0157qENN7pCIXAOvz/nDeeicx8Rcc+4QUptYHFF+HffNRFXsaGpptPWVOERNw+hX1u7lYtIV
A2YZelMz4vTtKvXuWGgdGxPWykboMpdR6lYr9aDVEx6lkyxWCp1XFtM8gxRbqDhegbjVWq/3ePIc
4ZN1d51vnFLZRJDX9+WDwp3K07si/RCXsjnzwMeH24vpcpPyoiSKAF5IMUx1cf5BN4E6Y5fxLK6W
gmypYDf7Bn5YhXacOqtZ2Tlvaf7y85GaUiIh/FKAXKxdXYi+HYciPsayhjivCXWbdSNt6hx6mOu3
UXMnB3W846QC0WeL8BAKgUtMW+c7Ibe+G7dR9FNu69EFn2kdRqTbNqS2/raPEIouJFiHU1jZe4xB
gr3k5wOyPlgM+RRifxideNbMRrzensMrwZZJJMbSsJwrVMt+QZDAN0ejOD7S/4zd1jaRvVXhRoZ+
Huxjq76vwka+6wfRbuyBHw7RKK/kMW8FkuXEouHHmcbtERjforRBzpSNvR0lR9HakjdQ5t6UYOls
t2iUz7TZ4yepgpFBYa7QD4YliQ8qXm1fFaUb93Jnhwf4nt/aPpu2TWhiZGCaM1bVMA62pDl4iQSo
jpJn3+UKF1Crjtpnv7NVt5WwrHT1rv8TD9+GJqq5bwYG1gROsBL2rgUb0Esk/YQc8u/FSq2yMgLx
PMDBV/R4J0ol304V/sRSGmgbtfGr2XJo/HH7016LA0ClCG2QikEozj9/Fwd0JZY6JJ7jY2W2hisX
Q0Hht9c2To3DxO2hruxE6vGY+ILOIklY2iFGQdMqMXoDR1UqFBSs5eC+DeR0p2rDsE/iPl0Z70og
hS3IDuTkBQG4FIZzihpKGlfio9IoeFbodeSiXFuvrMt5Py+WJUOghYqGADXlZXzBlKAUEpL4eCyY
3YF6SeiJCDOFJuUGLuTceZRUcINsIH8lyb76flT0LZYMjKolN1ggkl3Gqh0fGwU1C0WRis994dQf
//lXoztFLs+6JKAtcrsxaEPKHRLxbHCUbRHI/sM4dhg9W1LybPrNml3gtVUCs4fKMigIbvmLI9dQ
zKzuW+azi+IteKBip5otJCS+pmtj3XD77a59PTINWqDkVfTDFtE6QVAqcCxGsxoluw/7NtkII58O
QzJ5tTI+mNXwNZCCYnt72KsvSV+MXQ5CA1XQ813n0AHCQd6Ij2GpYuATW9UuUBDWD/xRerAi2Vip
jF4d703Fcm53gFQ5H09Uue5kXZgcjVJJXXVK8w9+zKfrHYqbePKtqStdOfJRuJixt/PJS5J8Pp6W
p4UdVVyAqHxKXq+08WFoyB0F9EDAtOiAAXwvqLoiaN3LUriScVwJaiTl8kxrpAiMbuj58LGfm5zB
ZnIseTfOXGNAb7j+Dt9UHG5/yOsjsXRgtspk5ovdAUszcZIqTI9KF/tbNKnrQx3RPaeQmqxs92uH
MDIegJkBhVoQKBfnwxh3g9JQiT6Gsgh/JtpUHcexsnbVFFfHyGxLLtu5/YBatO+RETVfja5ZvXbN
gyzDHRkAtLO5fIuH4PnUlmBfc1/BC4Rru+/JZsPhqkn+FvA4akJWp8D7y5QDaz/wZnqlF5joYyuW
Xx6cTOr2t6cftYCL54HVQqcXmQS0aC+02NCbhihYTdIhiitFcYUVFn9lQleerMIKpz1Ap1E/iDLR
f6d1CvDd1P3+w1D1xrdGlAOVZzQqzHyoH8RQj5OLCJP6JZas7s7oO+3zqPcJio6lSD9OcHEDV07C
EXOZDlclJKc7kX+intE+teXU2rvZv/CPH+U9MvjlYHwbAq1BKFWJN9weXSUsp09qq6SPuUibrU9i
8Qkb7/KjpEErxzEwwxkpMWRsoiqd7HRT+dSOcITplRndmYtNZ+aAnXQUjAZcH7RmZifF/Od+kzb7
Nq5Kkh8jweEUXWybQfE1+lUgePAZFSFO3GyA3mSXY/pgy2n4RZcwdPTKLKQNbUK4cNvWolkfttiu
bYK8Mj/ItVI+DJUq4o0WD9lX9T/ZO48lSY7t2v7KM84DFloM3iREiqrK0l1qElaiO7SH8JD+9VwJ
4PKiL0jCMCSN00ajoyrS0/34OXuvLdkNh4GWzp7xIz8bCtqJzAY7l4lB1tk7lAD51CjN8WIDcbIT
FnLUHkZ+7DyUVdYYMSQJ47XB/f0wrZA6QhjsFYZBfSweNBpg2p7JGwkDasrasDZK52rxu+9LUT5l
UD2dZK2F8dKPhVgP5sYUlgyObPnodb9OKj11rZB2cWnEWelZh/P79m6aFaVwuOTZdOnT3BERhCHH
i4rV9iQWgGJ79qu5+vBycx4Tl5Pm1Sb0IYub0d1eA5AG3gUjcLuOJxgm153a8nenKtLgOGiecdSG
4YymIibmWo2tDEDpLaIJh74YUvDErf9ZtA2xFlbdIvnR3Ck9Bas7PKRobR28qe1mJKuWKj8sJuFx
1GnlZsTwv9QDinGGqFPa+lVSjd6sQD/P4ltjdWu7h6g0Huy8JYFsqNyjIi0rrktXP6G/7e49f6Dr
nU49IwjY7PNdJ1TPdAe6yRjWajIeddhA8wF+VXml9EG/dfnQ7bAio0SErqaB3trcRc/3XaFn4PJ7
i+AHgNV+bEj31ALu+hQ99vVotL0UcerSjzgrTL1uWMCN/pWrtELDhNrdpz+fdS/m0s0fmaxKsoZ0
ry9DOejdq+UU7feAHKsHy1HTOxxHY2UxE8Jhj1vHT5It5U05ZsRWEV3lfDgjIIAoXXu9i0wUPgvL
MEcMuDrDw9RXaJz9FF0i5BDHfZcSK3W0sQW9g9pfykQzvODFrLxyX9B3tELLL7qGGIHzv1OX9QRn
yxA2NKHW+HDomFb7dFn9WyZPmUlSQWuTN8TdJg7G3H4qbM+/ED0Mr6gujCmNtEzMRViYtngLFhqs
IXn0RJ10xZYVCSkM1kXO8dGip+iBnA19RXaUzan84m0NKNk86Pgm2QVDq2jS8yHbTfBPiGYmNgSr
zIa4OyxKt749J5XeErGFPNhavSxmGxg+W7jhz5pVgmBuA7MM9RyVZyjSWR6DZbWesJjMXwt9YJRd
RTZnkVFUqYxkZfjgxTDIIDHL6+l1WPSgQltvybesxFccmovCSgAFMP1cyml8Wrba3SKgir1NnHpt
phE/d97EOfJTm26yvfXHYCrHJyny5rpe8ESEZDSsyDyb0bkvdWVx8+6C84VXDOttbi/dYyG7hQ90
YunupqExv+eDcr70lMtPqLpsux3KIddQFpSjiOUwOyz1oitu2cAzUiIdS82stS0jh6MqFXnHBakf
7TxWV3NZrR9zKvIPbzMWM9RnVCdhOujBHFuEL91vcgmsWLaMlC7PJN3HevJALoA5oU2+uFI3Er55
KwiAbapIKPPqO7L2xk+nKy9HVTzryrGnXVeh6+FCM2X2sfIG0KOdtvRxgw51iVN0b4QszGs3xKyF
Nr/tchvqttF74tCS9pddSA2iUMwIS7ublOWWSVGq4V4SGHMf+HPwsfAyH7NGXjVO8MzVsSxjd+Kw
iUY2d8SxYroCkK22pGQBv3bTTCAte1bwoteZprjkmpsdNUTNqsSvJrNIpqooIBaTu4BdP3/inx9I
pLcDPidVbWSIZWRIQwXmyxLS12l/tHZqTqGBZfMbQE5ik2TdQxGY69XFf79qXRxo2rm9IahFQpyD
ZItYynLu/W1q9/XamVd1X5HpOa2ag51jGkks9ZeAyKKeQBcWU17VoC7EGACpa5twGfMKh8YgOhJf
POor1cjZC9c+H/OIiR+BUVWwZDk/HnF0o2yN13nO5H7JltknP7FrDFwz2nLJYsbT7Fkkf8RiWrou
dttxJWPDask1moAFhbBJ2tem7+VNR4E4RaYVrETa5HSdI1OrGj1cugxZqNnPxgu5dv7J71Twu2v1
bynv/6eBkJmC/qFe+xMI+eG9aWlHfBdjMW7Hr///b7/+/f9IazDOybpQTs5sOsbmVHa/CefZiM1f
zjTNX1Uc2MYpuv9DOG/9AvtMR0XH5RBZ9VlU/w/hvGET8oDaPuDSwXSYftff0c7/i4ydn4i2Ppcl
7OpnNSP+xZ8r3ayfNOAIyng0RbGRJCYGjBleqrqvrkjzBGCNE2qZka0R4QQ1bRNDpSLaiOD0jmLW
e3JH2k5oRGwGMslwO6pQ1q57i9xTeZEgOw6cSLVBvCnNrX0olfaG40+nEqRf8KFbfBNDhKpySVJl
afdoKYjXOasjUOzVM4G6k+7kX43b+SStCwERjmhcRVDJWHe3xJg0u35kwATAcV6npCv6Xntl9QY3
BZIr8B1jOh+revbcMON0C/ttVX/ROvi5QXF+gyB/uHCi8YOvSPPw5zc48MkicsRtWOtFGklzGqKm
sef4D2vq9re7xx816T/fbX97CjG46J6I1jhTuH5+CmX9OPVdQd44PsqE834AjCannWbmeWLNjbb7
75/3nywMfhWa5phLEeYgA/j5geTaCGUNzvbo6h25paKdX2lDatZuSVEqhhzk6P1Nowz2fQZ49CgM
UsRCaXVEhdKbTKyOSKuw5PT/RKcwfk91gM+hgz3Lw5+w4KnPttbGDnF2ApmdvX2bvI3L1mpZW5sU
HQWm2JZBJlMTuMjpHKdqsRYamxuCmkZclneo8+Bx2OWNNGTQx7bVbZx+aXoNyWgyYtfuuksz9fp7
N0/XtzyrvSqC9my9O4U7/LAbcH7nPE6PWKI5JVbvv3+Df/rEUGWf5dTnGTwMhn+FDjEcNsZpddfH
MRM/UtVeZhrvRpnBQavS4reP62/tq/9LMfRn29h/bWm6e8e+9MfdF+7WP1xLjsneS8uQeIBfuTHn
Bs1vm69D5M25DfyruAXZwLk19fvma7q/0Es9SyqZhqFRPSMmft97TfsX2yMpAgGUgWz1HL3zN2xL
P+8bKF/Zvnky5yviovOA9ecvGF5PbTG6VFLsdfbJ8JryotDNv2iJ/ekhqG2RQyBiPQPloHv9/JCp
3SqNI2CIF66FF85gOIe+/5sjYn4VnsJWgd0R1QFLnlf2x/Y6tDh63Tr4wrFP9cvVLR5zh+K+mLV6
1+qa8RftqPOZ9M/uzO+P82mwMyOhrfgrBOQP3XxpU4Su4zbEAKn6ON2qIFr1mVDh3Fmi0tiKC8J6
yHedLLH/w9r6T3bhnzt+/3gyoUZ4KxnOnLOX/viLtiNixc4CRZpSFV6VfUZVRgReYo7WHKt5bkPN
sQ5QYrZj6cjtL1r9P7fhfnu6x6PBmTI6pff389PRHFfYgnl60FteuCzgeuZOl1FOx/gv2nB/fhS9
cJ6B0/zs9qbI+OkXLbJ0qmcJCzOj2xG1OjKRPsCj7YzbX6qHfiVi//x54pYHVcFChFJPdfPzw5pW
pFKSLxvX3WovUd9OzUVhetlDYeSuSJj+DW++jmw8LHqLxHHUTaQpO1PzRrC6tZ+hUHPSMMU+kZud
PjHhztt42Krih1/71tkY7b2sPceH3a36LgVZxUABA8BgUYd0WK3zSHVSvnD/zJ45CuY3zciLx/TM
1omcirMkStHa6ghnpM0Rn+YmAU0AItsd1hIVNZzbV7nvcPy7Kh2vGsieDNOm3iawpdTUk8ME9TNV
w2Qnc1DUkj81V7JUczP4QYMo0CK3l1sZU51jhsqFm156peFFpDX6p6C0svd0GoKnkRycH16bsdSn
uhNfy9T1xhGwt2PE41g334q8RnHpG4LJ3zAhjEfa/7g5m/0tH1rQ2SJ1V9oZnomyPzNs7bX0je3T
3GaigBu42MahtZryunCXcwRqSaMM3FleiyRztQzyjT/nDv+IQ8agtY4wpJWUY+zQPuJu6ipJKuWs
F++IPyc9Tsl1IsF7cbVL5vDNEHPL2T47PN/fdU/rTzPHL1HzQ5+/6E5ZPOpLIQE4D477qEZrmeKp
9Oovv1i42dgYvU5EbvXXZrmpZPR07PL0oUWkVJ5DbQ30i6YzIZ/bmqaR/TwARA/Bs89VtLhKc0PN
GpfdTPBqHW2t4YCPG7Z4cizt0De1e22AylnDJiiDr6Cp5V2hE7dB3HZe1mFbD/1JyxUUtqxWYqLy
UOVTOnXcYfmd0iBZSjHQ+ytF8d7RhMUf2K8Q2i1S4XfGNtPOIdBgvTG53MlkNuwm0YvMVIfctds4
S3sv1lqu3ocRs+PX1mDiD9dNjTKij0ojdlvc9cfsDy15huX2Dl1qftaQvbchahmHksf3iSVaESK9
+E5vbiGkk3mKSm82n0Fx15HFPKShUB/d49wN/j4jTfVjQjB0T4OK3PJWzT/GUZYxXVhpx30u9Dt6
uFL8BSTlX1C45x0MmdxZx4RID5ryvwLAukmBv7U3GW/kRpZ0EvvN3y/BN0HzKZjWpBxJsaavqk1u
OImHrv9crEtZN1EfXDvB1drcLGUfb9bJTx9H+kZA0lYGLr9u8v9XS/0br/wP592fbrLX79Mw/VRL
nf/+74E+xPZQr9AEC7jOcgHlRPitlqLC+oU/RcWDJYGr6vkK+Y+LrP4L7STEPZxYaKjP4Xb/rKY0
/iM+VCot6jPc2+fb7N+pp37luv3zGKH6oGbjhzhbNRiEY9D5+RhxTZ8+IlnBt1RwAIDycg6l/MDs
uB06H+FPZWpoA88jTx/9afV90Eih0xXWK2+Lxdi4odRW78lAZZIX67FAUkOqqncO8/7UlPnxf6vs
9/7HOR/kv67Yw2moCvH+/3bvsv3jYjPP/9tvi426nb2Bwh39BAvoV6/y710T5xf0XJTmrEREgkzr
qWh/X22G8wvX1fNag+5NjX6ORPm9cg+4CIDlRbzJFP9MovD+zkrDAWSwlv651hB4gWhEgkcb8rys
MRj/vNbqKm+MibRxb2nryBjpuF4zG7S+jxok1bmW516tyENXBO6+mSvzVZw9KHN+gPSiA9JciWHu
GYuQ7ZwEXpky6cqnkIxf+o9d4F2qNN84bapkoKu5czEeHbA5NGG7ZXY40tuN2a7bSNjfhmG82Ja+
i2ozxzrue/1hkoF72cryISfPjnvo3GGyTW+Kdh1g5bs7fZDhsKXZqdPMPvGNbrmBJTdFLe3NEMVl
LfgMx/uhpfPebendtm3PMOKIrebqzii2ydNl5xpp9oyTV0SGJ642KrW4qRTBBMo1X5pVMlZRDQ3v
3i5iJa0V+34/h6kuvzVz6dwso2kda4vEd89tfjS1FyRpv8hbnVTnH45WvJn+RgafMmoa1xVqGtr1
ScNDb8pgwjfuL+gy2KtgJaCWFIGcvxVewxx8SlfjwkkzXSXnU+jezhot6jPnriuWeOvctwA95dda
1t7Iib02SyyMTr/bVjFncU99d+WbABN5qq1O/aisE8pR0SZLVrq7rEn9H31unPM5ralKnJEpFOLf
JnttfQInKItMeYs/xns+l6Z+OBVqu237urm2+Fbk4dB0W+hknnWUjr/0t1Kt4lQM3o9grAuSjniF
M7eJZTtuyJ33K13bDRXXCKGQyFQvWwj4ET7GZolwJLLE4hL2XhpzvGQNc5/S9tcPKdne8AnpsMEt
Sb0316bx2OuZfj0P3p1wNTtplFH0EcHLzMq00m1RFK8a74601bZQQ9IyGDlHv6zNxWrW7s0c8Gnk
VdEl2VgoCAzdNV0xIo96S6zXVNlWqPXNRk/deyIw0Kwo4G2xB91zIKWMkZVKN2g45ltT46ABFhON
K5OFIjWzWLWEs1Pkhp3u7HsmHXFqekfg5uoGIHB+cRYan/Pbreyu020K00lcp4t9ZVf6VclcdS4I
Zh63FyZup0w1CV3sSzGZPnEHbpLlGR2kao6KbA0tgZGH0WMOr7iDJqzywRnC2elPHtAQa/b2NbAp
Hwj52shHryTwSTfr/crVlgEE8grCw6ihqJvm9qF3hn03b7juP1EpJCvJiG6tn2tZeQ+D54a0d1i5
QOj0YNoNFLF6al7Wgx3qW3rKLBGvbb2GHUBK9E3JKJo5CZR/AFyZHmglRmro+VS14JIJnjjyUe0Y
RFxyRYqg4pn7uXIMBg0QfxfXOpZFLi9m2Fe3Ts5zc0ZCodZkHvTjunvga3NllLcw0EgZeCsq/1uu
i8hSzp6gnggl+9GibxsocdzG8gZGUdRVpGAO6hKdRpwXP2x2FW818qO0ivXbMlgMRJqRK0K/Z5Bs
0zAekjT3vnl1WkSVbFAOBvIthSJ2laMdjsjK/tHW9W1ddjJUpecz/utfun750tIgTQiq8I5U75fr
2sTTinagl+91UeyxS6jDaBkfm6jW7FSr1Iq5JkzECom0vmsZh8eV1oKS0BUgo6Dfe/pWWKFvdtfj
OsJLbnGlSKEGa1difIzLucovZZNvWtjU5ZB9yzDQh54W7LK+wvVQxZq+JZusH7Iq/15o+ofYeFVG
7ld3jVoiNVdnQLlKhGtryMUn7d7eUvllqeFeh1NyD8e1MMEfatdlPrdWktbBjLGCWdzJoVMRm502
YKxoaUh7U33Mss54ws5CHF4j2xetFXNk2kOaaILBnShLWYSVod6rQQYn2yp2WWqOkTeaKhk6aTB/
dcsQ6tgJlftDnmLzdwr/pdb8KVzrcj0uwTwxwdKvyEUqGM52wYWf+bRTzbK7Ss3ND3MAnGXnR7Jr
HkFM39aQ8XOkJBG22vqqT0V5A2ebvT//Rmh8Grf6+NyDVLar96LlepxnDx6G5xDS7Xe/cA/kRFwI
2R7motobY8GpQjLUZTb3XaJV/Sc6lhPjuc+zYiFKpd1GVVvdDYbx2WsDd7Ns4vAxikOzGkiqPDPB
WpQEAz4axvYYwJVN7oFXrkmagVTQcmGHwSZ8Jl3E3FuTuUSoda2wUd1naujVrsbcuupB+TUvtb93
WvEVDO3FUg06MWREaDg24hAuS0LPkzJtrremuOnxoBH9jq5gFnlSecgC+i7uqpl8wydjfVLqVTpn
Iz9SS972IMgVZNFJr30O5uWqHjjVRrtMaP8eHO210MTeqrwsdE317PnVvtRe3QHrRr+cPBsmqrYM
oRh6EbNKEIWsYet4+0kXdwOhWXa7HsGj83UAhW57822G4c9C6FF0cLCLUnx4TA5DQBQnU+nHSQ6I
3e14E/Up6O1vKdfr1NYu5nm6qFjEbU5K11heCjeIJmHMkZXpb+mQX7tNd7Q3mhneSXnTc7FpF6Zm
PWp4zNAJa9deIL6r+aGXXr4z5rRiXIhSaN7sH27qJFYJGsd8Bz4W+6VmhHqWIWFwHpiYvGzyR+PV
BzLQTu7INjMIdmK9vG5r49ClgxuafnFbTnZoTvltQCZG5Oe1HzrbOT3MDLkzjzvfz8ndu0TAA0+p
/uz14ph1TmLKLi67Lpo2MrFHe9kF61vh+5HFx45E2rGSzTROAdkpfaNpR1+Xx9oHn3SeTBhbqHO7
z+VzvmaX1vaMF2TvN9luXbdIM1EQlvrSXegmuWbICe7hzR2Ykt/NCFQiFYhkSoMvvrQx8rh9Wktk
U166HZ3e0qNi0b7crjvmQbDjhUUsDYC3+bFtNo5Cfy/oGZazFuvuo6MN70Ou7y0YuNhsrjMdfmc+
DtfErYS6GO/NoYk8qyawCyUcCGsPoHBq97HRWwWdOZBLZXXypSdCVTevlfzu089YhXwxjW2HOuZg
V87O6VSscsTHtWihvu2BtR8z7N9xrfQmsvMh2A+gsh76M58FoJXj4HHv7CvPNq82Ha+2bmR3kzd9
A+VHXOXyqpoJiF7dHpg9eZer1Ep+0WC7GJsvPspjZfJO2iZep+bEV4s0rjKeK/vClakTBnN1PfTI
RMTi3blzM0TehHTFmpxT5/Wg3AsP9bp5n3Xpyich73sKDTQjtxoIGbUaMQ2/46ByPQx0GZuL3Bur
E7tnl7slH1aGMnE7LoTU+E0XS9FPWHrW+aCk/RIEsyDBxhaJ5cjgMtBYfu6s62HLyP5xs4oXo30M
1Ho9dtZD266xM5u7SRvvcr+/xHZx5QEnXCTqG2ItYkLoL0awFMCg7+zBvIe6d1jN4m3R/dtxanZa
cGUuWozbZG8WSM9497WNwGHxH5kXzTtcKF/nDX1HpjjnQUvEjxM00TCSimkeAbaG59p0V3VYfnRO
7SBPk8G30Ww0sTePO297tiH6Y4GvdwIhzl76F3VLQGNfHOaJwSBGUyNBVMRS73y4J02iBeZnNnyI
nGhKSvWcpWRbSWNOT8JqXo3NfwMilF44Xp3gwWYLMNgvzPIZkF9SBC4aR4pFAX+xZF+YlQgixOmc
HEXlhJaXvuNm575cX1vIG6hOIk8UkdUgBLSWnaxc8Bmnxkqv7ew6Ld5ES0Fi39TgCGehHR3Zv8oZ
WCX5d73ZRRqpClZW7yratGOKPCVTCODaBMVZ2Cmhoagbdm3jx2Nqkmrh1e+9SxTmuiXIcu9sR3v0
FnUURRd1LgmsNqBRi462iaxNocWhYbgXQkv3RcupUdpkmgHMZT6Z7ke7Q56Y3nv9W9n4WyR84e2U
fW/5jZU4veaHS+XvUg+2Y7ZB+3UMjDD+HHneFRe8XYolvKhoH/h19dTPY1xsIN5Xelhb70da/REY
+DENGqX27WZ7H0b2iVlo3ePTNEjtupiMZ6s1keAp1oz1WAxVvmsYpwPgwzmjnaGJBJHjI+pJRkqN
9NXPeg5S4Ze9Fi7mtlcDF8nCbBl4D8PDsHrpU96m5fnPsu0k186BEN5RQ7hji9Mk48CUAC1Mm/rK
yuiO1sK9tOzqg3HGy8L+TBZkaoTobFiS7pzIrLg1N+ujWb0iXov+wSDuE4aZuggW+Wz2+f3i2MMz
wXhf5fksTasrSFWMi5f9oIo7Zxv1BMj8dTrpX7LXLoaisSKXca5TIRRIh6+eOcDGEgpW/wRX6rq2
7UTWlRYFsiWPTG/3nPywpTVSRAZ5WwZc90xDq05i7svrLhiCwyYdk+q0HoIimetyCoywJLr9mpuu
tptFYB2npXIe6tGUu8AX+Qtt7Oot1dAf1ELhVrVNeeWeA8/HTlNvWjaiMphnLcFT7p8w7gUHwuJa
8D1mN8tQ4ozYjbXSrpCK14R4abBZQs0rGmwRjbJ/zF3eYbkpxXJdldZ0kzmDVkWOQnmEAqIHloR1
JOtpzENIJlQlPeNkCrMzrlrqXOI8RKVNbXAo2xWJYjpWmfPU6I07RL4zZ8NeI0n4lLpZsWel0R0X
CMbWoqTuUJTgt90yVw0qoMVD/JoW10FhMa/HQHQch6kIZzlDaqvq3LjwzUFl57iLvA8HVRUjMxJs
SLwsImy02cMnMNP+oMVBYfE8sY8SJlOZXEXtWnMPyvJnSSGHrjCqlSyrkJg8xGVGZjM7ItvS3S0V
xcZisHlTpI4HF6Gbfe31XW2S++IWR4VWzA9ltmVgV/BdBVMdADPnJJCWqwlKslaRaddnrOgKAYAI
xdp61yk2/qhwA/LSav7jYaL6pReei9OUKX75ya+6O1pI9eaTX6Mhu/QNzXF3QyWVenRgZhE6ujoa
N8ggoO0eGMWx6bmuxbaWbk+9aHNrh7T6KR9QrVB2ZlvolnTQL0FEcIB5HmKDjDxUTzM+fY5l/Th6
bdkpSI/OUFmHUlV6b4WO0SM51mZLkMlX+LyoYyoCwUCRYJuVatdQc0SsjQGvrvdWb7iut7FfjrXC
uvVQTk5tfOcCl3vfCxGw/SxS2BcAYdz1pUH1eTWOtjoABmqALq/rEq0D7DNTta5x39vTkEbsBMZl
Su4BO1Ox9huQurJO987o4x5a7JpGRc9uwn7WIbUncM7voNugXYQ2TY5O2PJHlARBhtSyZPDTMPcq
5cnFqnrmUmpqiOaqcj5awHBZhNwN+FG6CkcAIWf4PDhWngKyWGdn32QptR72v9II20n3brrVd5Cv
BYZ278ra+i66YPrAsGPebcYqv7cjFQrgEycehy7fr2KTF50+t6+dYYgiXCvHVMS7broZTUHqQRau
NzMRTifGvTBVf58XZXeBjSG7w9yb5rHfK6Zl7gojzi1Wk1CcWkZOnxcvRV3KS/Da290EgyOx9cXD
C8g2gGxOpdwfqsz4PrqopBkzBQ/d6Pj3feG3J3OcnDvMvw53N7EYF4PspiFxz7rGcSmdu14s5vna
jWA3qh0JKeA8/qOxsWHJd5uG+Bm9XEB8dkBsbrk/OdGqlWcHFFOvHnKXHTpp5dm71dP959XJxx/6
4LPWF8bTUWHl4oEsTOtGFIO26xFfXTZ2xn3BuCr0nK6XV1FDNKgHj65i5sn60C2kOXVmPlRsly8Y
4Dsym9rsIR0H6hF7kQGtrJlum0Mxft0UZvAip43TuwEFEMBwXrN3Iep8PzfcjUspjc/Kq8kBGGcD
2Hu1ObQZM80Kyy5vr5VlDN+NTNywjurQGrvyh8YkkoW6qLndmyN0IvpMvbtz/eJar3WapMjFuOmW
WTfdl31jLKElM/vVIrtxCGscsf7V2Pnus7F2VDOZJ7EzWNg0psbg+qZsc4SDNQEjQ4m5olcVY758
o+e6bKh/9flgnEWaqJ8pku0b6+xIMOAq7TvdwohqTVO9m7D2HGjDWUdnzZzbASsAlzWrPVrqLR9Q
qGcQSrG7XtH53DxvfYD1Vlz0fAsvAOFZu8IboXij+Kd81oziu1EpSpzVSLcLsx6y2yzz7YfFElwQ
bCVD5HjycdVRdxMpahGDPDnrqUZ7y7W1u1eVvUGc7VO+XJZ/6czcr3jf4x16Ogy3/iCSZX20KjoE
Ji2GQx30ZkhSmBZlZyKiO9CS5LPQV4aUBv0Xf4C4bJUEzVkNqxu3dAR4hY7qeD0t+UmvOU6dcs/X
qo71oXrBgvow6FTC7V5bg0uYaF/CxjRf26FGaePJ+tgE22EKSBszU8oOjL1InSeMDiRIt2SzRJ3d
mixO0YFQo+FstMN8suEkXdjD5nD5qawvtxm15xJLfEOo+uI+ncWzi2Uks3mb9mPxguvxckN4/QHa
Iz8122r9WCgcSrwa+nzZd2b1Urfb9p3c0vrVsEf7AuNZ7K/5kAwCcwLfoo0cvTn3O3QctSZLasJK
rHvWZ5MfZ6zrLzVYmC9rdPIbotGsT1u56Pp7TysSD7/EN921jFe3DbprS+qkozKM196zofem2AP1
kefV9GgoQ5ShrwXzzWZm6m7xxpS2uz66H+VgVxdmQRnLX9rDBNYP+mq7kB5q7yqnQjKSxazm92G0
aU8sY3+D6aw5+L2jo+/XPO5cntoLTWe+Le7Wlf7QlF5um63CeszNaM7X/GUbGmO/5LCDAn3CGtLe
IGrfEM8UbuQGGXpmJulHPbV2ks2011UWcpA3IcxAvpJrMe5yxbh+aSS9594PkdZf0tYC32llLkR/
w4jmjB6vmgL3aVEEKwjr0Jla/jXC2g/tVl6Oa1HhBZrGQ5u6dkx0sh2vmnflBXTsMyd4aDToVu0o
Z5gHnEEGmueKhijADzOs2/QbaNESV5NbXrUGUuW1G90EQry69WT7uhbDd2xjcdlAWjX7kkuWEBd4
nIgsQ4sYV0Z2MY/Nk1bDgU17693bJhpLeantXGR/kKv2mS/I8/VLGjGL+81wWfgkx3s3kyjptGgN
8BzZJuC6KOl8rY9o8A43buc8zEvWVXQfu5Z9Nf0wfXHJMCJenBFbFlkFfUcHs0XsYTcs46CbBySI
xNFNlpf48xfIAy4XgXnohMTHMc53aeb2oS14L3NNYMLkz89rVmFSyJxrmjblE+VntW+deU7Y3vdp
gbabcLaKf2a7960yZi60y+q83c1z0Ca20W6oOmb4cJC9jwHN3sMmhvl1M+uG0hptAjge7bZ2Xhy/
3UPMvcho7Sbb+XJjududUQXjbs7Ky2mDPjKq1VKhXykV6sPoRWtTZXFV+9S/tnljDS5tYoyBRsV3
qfUHjjcRn9mn/vLpKxI+UZzuuF53R4bJc7jRN1y8yrj/d/bOpDlunFnX/+XueYLzsFWRpSpJtmy3
h7Y3DLvbzXkeQPLX3wfqL85RsXiLobO+Gy/a4UYBBBKJzHdArC7oVacI9Gic4LA0Ad2YH7OLB0CT
1WRMQ//NzCidN15zDIVOL820xAe8Ntke5GGHXrH/06wV2nTupv6Um9QeUcJrPwJKRoI1n97TUuiJ
dXZ6zIshfyrarP7DC9V3ntdpZ3DQnzttftKj6e9pch7gmT26i4NiQ/rVeyn1if4PMnjc26si/1hr
zvR3ROFOB4/8vsOt80eaZM4z1lE5NQoEdom7KKLlef7oFmVK8sFkxFAtH209+9UPDhQNTlpMdxFF
XFO9c+GO0deJ3hdt/AUUEtWpqqB+r5PZI7SjGoelyz7SIjwVrnOKQaYcRheMP2n8wTYK6dcddMrw
XFp9UE/pn9jkOR/nZjgY7Vx+TLvG+llNo/sJRdt8odPEtp0yNX/0+oi0YtLNzxMvgUMO7isQi3nX
2lV5NAzqmAVdlvuxz/sn4RgPOkW8w6iK913YDV9RnomfQwTrLL1PPmlghoO5dyfYC5N5hyjBAunH
/dk0tBUBds36OyE0qjrdGJ6x4KIgBnQpV3/MS6OdSi26cxNPpxAo7oURacdqMD4PhBJ/iqb2YSiL
/teUzrA4+qxmU5SfjCQ6qOXyBEP2k9Jpv1ACvc8JiQjWH/iiDwYcHB2v9pKuTZSIu17o5zlUHqPM
POsl+blX/ahncUjK8VEoRU8i3vbgxKos6BbKiXWdU1onsHv5hHpSrf5ljKVf58wmTZu/NcP4VLeo
fBjJcx5DfUmT6Y4Sv33Pawlh4FiNj6Oef50pPoL2Mr4AZn7AjO5cIv56NxQvZUEOwhTr3ddpTrtv
U6EEWUPXxY27+tCKGTnPeLEenbb5nkbxI2KANAvocC+Hpp+GozM1UcC9jLywKv50OudbV1R/8JzN
vzAdANmWaA61ewa8jzUQFeMJBQicQ54M60HE9WNKAemDGNTkOMzWc5r8rYMxSu6gVmIoPo9HpywP
Ew/C7+gpTb/adrKex0T0f0PYHOygS43Jn6ZBVtLRF4YgBl7CxGGNIimMFtP7WJRhTxoMf+UriKdK
eaRDrjwbs1t+R1jO+qnKmlvOrwTW7crz5NZqqxzI24B+657ewBhS8sLXSwxViYtoetNN0e4tXVB1
DrvxGbif67t1rL4DqZItfuvQkDJzdfkLlqxODc4ufpOMRvQR0xHwWz4QwHItih4jg+YlxeDfKkSe
jjwo6Stxr5OY4RNop9+NQcziXWgaM8XNLm1xiCkn7ZBX/X+Qnf8fcvR/QFrcwIIckzLHdeI1DET+
g39RIAb2EbQykXSWOAvgOwB6/kWB6BI6BBlaVdFrcCXc579BII76X2CRVKQwgDvzryUK6D8gEMv7
LwjlwI0ADWMXpmLV8wb4NuCU1wgQVYXQAwAEBSPKqwbCfpcIEMOg5eqVFjaWUzK0vJ5c8dDbUfzF
A+J2frUoG7DjFeCZscAag2uC/G2yDi8ita8Az6kFEqTvk4R6rmv+Goais+/ygkRK8LzpD5ZSVgAh
nYU6DPZuO9JCm4O/eBmDewZas4K6qCbtIgoVcdCYCo11JavvWwDIPlcUKNuCoXs3LB5sgTPt7Wm/
oNNfoWz+nTeiu3QZXBOnY7bGa7i10Y1Ko1RIYtVGMh/oKyWQ5WblPq1q8X4SsN14uJvlI65mPLoK
/BujzNHPepWBkCjEvGfmtJLsAj8kPwTyp4DZIXbwyy5/kKK1KsmkSy4O7fQpN6v4YUmt/sSWXI5Q
OWHle3rr0mUfOr9KsuyoW5n3ER0lbQdKubJUfPkpILORY0MsCBTdWmdmgXFZLFgnBf2spHg8y4Ze
Ejfe2VbjgbtFiYsPVdhP1sHr+b8ESA/qZ6vk4gPcE1HectS5fbJjTfX81Muo5+x8PMl7Wn08UFj/
6vzII7fiRU2eoXWzPePT4YrkEy+yKViKBZBE61q8v+LuPifXfzRyJKGoASd+E1Xdjhj91gcDQ6ah
hIlFpowWlx/MhRIQhyGC87HZTs8NdUafVn3+Phk65ezkIG9nC7Xguzlqs6eM1xolJLscfzp27vq3
F+Q6YKDNiCKxiQskW8dcwRM9Hl8ermgZBi6p/nebm9lxSp3+vo9g0d8e6pJ69O/eeDWUtZp1HcZh
1Fg8uXS14bExOwo6jthV/7Bwuf4w5JrzL/3o/6mktzE3ubrEattB3GQtMEOVyMD0Aq8bvdf6g1vl
vKhsRG3c1it3llGe+dW24rhASKOCZTPJFVmgtCAQq6iCBY1A1bPPjJrQR4MLZzmgAK71k3e5szOm
tjk/nvvo9BGIUAW53Ea0XBT4hFNKEQ8gNXii+UPaERKLXOl/mM0Q02CdyiOnwDu0TW9ApR9DGO2Z
6nzIikoHCZHaEXmtZ31Zxgmx8Nsf/Pr3EQbQS1Fd0JEgH1eLQrTKm2So8qCreppaDc2+KU/EvUET
a2eo670FaVWSfPC/0PBcWN17FeFOtMgEBEZMq0+psQEP+WGfoyaHAuM40Y7U3NbUkFc1paAWc1wz
UYqpWrBo9dIgM/v4iGAHQINBnc52rXrB21cRSLL5wshiIVerCKORWFpFdD4hhgcmEsgogsQ5Aj6T
s0PleQnPl9sYeTfpzkaaYmjgqS93VGZ2CCDFDUc084jRhanMD9UoJrrjOVatkG3nARvayHhPZWx+
wpKI11DrYddX4CtyTgbT+9AksyB31uugUvqJUkwxGDs8oOvTxmHDQwf4ED4jRK/Ln+kIZHdhVFK8
QWLwKGiRIR5DS5b4ZvCYx1S+pzK7szhbnxw6GaxJTDT57KtISasm1KpyzoKkq4BVEC7HEaCcE79H
yUr59faP/mowiXh/nWM0LhhTVQXLicWw+Zi448c8zu0TBsR7XgKb09L5UKi5UrP1VtvLtedMC/kj
wL9QAgGiKFDGcT6aTbMnL7YRsGSQ/J+xVksorDqhQt0iqhI2+UPcYKMYYZKBEiViD1SJ0J1vnGqA
SjUo32ortIASAb4b7hw80x/UOGs+KlMJ2guO0ZMlZufD7VXfiiLQy7gQeZ1JEavLVR+dxJ3HmFf2
SGp7MoYpCuretf8YYq/6JgT68rfH20iXWBDLhu3O6UaObLWRK5WK4VLih7lYjfOrh2X9ex6dmhLp
1Fv2gQ6HoGISl6icW+5HtzcHqrdaAtyUZtNSI2Edqj8FPpIYqCSm1e3cMFvrAfkeuwIZEkhWLtdD
RBTFXEjvAZUu8ce8CJDYVtUoXwmyGWCtudp5UmwcbJJYvJkIqS56l+blgIPoDexNJmkHoqUFFDbu
DTh32bcecOF9n6KScUjpku/wUeW+W4U9TVMNHYUipgmV8XLYLNY0MVOXCDI2HTXxmebDpFdH+lfV
s6UlmJmCvEL9FrRuFTl7zNGNI8jwvCReQhrqNZfD683cFNRHqDNSIaHJCJeygLF1yI15ensQk4QY
dhxOuWy41T1pVdCHcTLlSnZo+XTV2D2mPQS3oha7+n5bHxMNcq4RXJfcK3kwZwjtCienPPDCdrpz
S809ZrmJ2yfvBl9Lwul+GIT19glC3+FqRvVWEnhWO2g0ugUf6QQL2xYJly50Qj8Ry/w4ZLQzbp9e
+VlWuwZ5YtZSOh7baJ5efrbMtSKEbYiX4ZAaZ/xkkLvLdVBqMe3MvHNjP5n6AoGo7J+3D4xs6Eu+
Q7FpbaDEdoXKqYF40+1o+jNH3vLPMkbLELUV664b6CKkrpt9yWu4f2/Ps8gQVAdOLAkXWtGXcwbw
0ppVUnNHmF78nDfRP0uX2FTpIqS4KkPs5D4bAQhmDEm1QzQgj18tMY9sHiihpvhR7sXvIm12vlHk
r7/CBcw/aWGo76zs5nieqquaxvuee/5yehiMN4auAI6rp757Krms6CCQVUbjAmyt6Hcegtc7CHYZ
x0NlMPk95c95XUFxrGiMhzEOlrDK5dO3f+izLg+WXB3ulbj9kMXqHyXCqTvLutLzlU8xBnbQFUXh
G32VtXRiUtBPHDzAxR2c39G36Tw8Z1MN2AsQs/exMmAnB1PEqb5zXQUzsKxTcAqrQXqcnZTU79BZ
avyoq4jQ3YETbf+mHdYi7m+k3lcnNbznGIdfVMTCwgZEXmkLGIUGtWsJhVA/zGhfTkDN8lLxk8hQ
f+ihrdR3WAC1x1rr8K6CbkTF9vax2Ug/0E6wcWWDOo4c9lq0tTUHSy8XkQRNr4I5rac6gGRV+znw
ET9ztfAwLriTlyr95HFODf4bDUeA/Ojk5o12QI9ofowVzQ4UXWl3AtdGUYDfxk6XqrkecXO1GfSE
CjeanElQL/RIe2vRP1XaoB4yhHbBzcSQG3TABn2O9psuBGwDBJ0OZWZ7O6W16+sI9VcTw2YHD118
6FeHoDA0VAUTKwpsDVhWNBXlQTrZngs86U5v/yS8mqmIMmX4auuMCyeQvNdGLQo6dG1hoM9G+zAi
GOUnGfDFO1zB0y9WB1T+rmkiCI9KbPR3YhKub9uL+2Ajfgecq1CPIzpHxzQqcO2+/ROvbzGKvFRU
HcQNLB6zxuUZHZc6j+s+ioM85bNUjY5RLv27p9rC2hADAtkSbvcygs1B5aqQLDtSqOVy0KhzsQkW
ISQh9FoQ/Vbq+JSpXoIU0lJmfyLFTWkVcaOdLy+j9+WNJgva/zPsKrrbiiomJc4IdQB9wKQbLVW5
cj6+fUUN5Kfg7XJv8lRbTc7Uq7juCD4wNeyztWQtjWsxBm4YW4c2LZGanNTdt4fcteu54eEgvdl4
gMDjvBxVX2I0BisAC2PhVR/1GfxJmBrFnW0pyydvTHg9ygQ/K01iAVLcd1Lvam+7y+92/SOkQgNk
TclBvvwReVJXLaocMY9irfkB/js6VUXZnnsYdl/5tOM3pxXxg0WkOfdJVJyr3KqeRFYqD6j66O+c
vEj+uf01rnNfdDs0mKNk3RbalasrVrN5a7YOVSOy8TroprZ8VDwHAa3JdeCA1f1Tnxa4sCXCDQYK
s/7t4Teq6YxvUM+Vbqx4esg78tUdOGhTNCoh43fAzY4jL+xj4XnWk9fGEJsUHXveGQDiAY3m9Ffn
2sY79B2c1oeLalJhqI2dO3kr+uFaSrJhvChbrdfDA0kHPDkO6MzOJ20cxHGK3K9uBG7u9tQ3Vx5a
8EttEsXm1WbgmVcYszpxDkAlAik1ze8uwqlH7rCuu+vRYzqog0BMFVX89+E46d9vj7+RfdAogrOs
o9qm6S/M9Vcrr2FAZMc52Qfo/+pubsLfwOmHz1MrhpMDDuWs27A5BaKzP28PvBVmLFR5eFdKkWhb
foJXAxdLPAGBZ4lztRaA3b38EY3iPTtGuXzrs0Y7Ds9H2ajDZuNyFLuiY+VqqDAPNY5kiVoCp+8s
ZGogEH822rLYEb7eitmWPEmU0jWNq/xyPGXptGQsGG9J9PnBWoAvokrSSDGXxlO+hKmbH9UizfdM
0Lc2rPSsN6TqHpjC1WqCQq5sHjwpBLTe8mNlVp9tATkS//mdo7G1YbgcEIinRsh4q8AdK06I7VyX
BKjLCh/yrE2COgMqG2kEffNi20GzUXM/IgWye1g2ZymzZQqhBq53qxsxcdwyc7wsCdy0hI1ZoNFc
VW18wrTH3Jnm1sZB+eG/h1rdgiBGJ7h3RRIoLrBD18YlZTQ0/OuLsj92UE12QuDWxkGMgo4ypSc6
y6sPSIUF0WGtwW8mx6ATGUH3XR2iMDpMTX9IIJMCwc3F/e0zuLWeDEVXhIyTrbMKu+jDl/SeyiSo
umb2IzRkj3AYED3GbSu4PdTWcSecohJoSD+ytSpBBqLYI1uiJ0h97agDuDjONfv19igv3Zz1eUfK
kqIwwpZU71a7M+uzpjdZwsApkvZh1lG5oWlN6wyzJrCmbvQ0qmn7XXNcVJrNSjt6Td3/0zfLcI+4
NkxipAJ9YwSpmykanSk9THzTKETg6Fa9E3q3PjkdQJr0jo5s4lozy1mwM+vzJg2w1YQv2pSWX4M/
D1o1cQ9jXS33UK+MP3ZWaCMFAhWgS+cDTeMcrRL7eXKqMmvbBGKVVz7p+vDNgDb/FeTRclBmdjji
Efmp1WKwuksP0lQXO/3hjXnTpQYvAJEMBY2XN9CryK908Df6kvxHT8oB7PqE+fXUJifPUExfM53k
Hsb0tLPYWy8rKjT4sWHuoqPoJX/Vq1E7o7KiuOWRMVh1/00NI95SoxM78APgEE/5mB0X5I/eaZgB
vVc0LC7vliZJjwlNWmPn0t84d/wW6WBp4g5+9eAZTFQ2isiMoGpH6lHiIJ+dEY8Zw5jHnR6V3PCr
A0FjCp82aAkGL/7VER/ywusUo4oC6tpqExR4o343CrvQgobmyn2J7u9vJc7ThzouE4VEWJ+Hw+0t
t/W9KQDy5cjtYOXL1Xi18hP63cDBqjig4YQ8xoDvk7CH5JxH2j8NLC7ExsbheHvMjfBNTYx588DX
9St4hjbxLE6lgnEC/Q8CK3YBSjK4YBXt/DTUWfz19ngbtyJsYzRcdHk1Aoy8nKMzmWENiYTxgC4E
UZWUR7uHJh773V9DbU5P6I/stZs3dhGXBSeIohjZsxSXfL2unqVM6VTSSOE2BoxqCuse1ZLkaExW
9vH29K6Wk4cK7COLvrYUplwP1dBhW3i9Z0GqmIN8mXUgiAmXJZpmvhKqzc5teH1a2avcTMhdUr1F
4XWVt2lqrhcNpDo/NocOe1IQdZEBCAKe3IiAbqbNZ0C5XtCpJSLedRt/i1FXD5qiyHcO0MbUpXQT
zvA0hWg1rp4CnbCaUe2pUVUgqQ+m2pWQMY+CVlXVFsfby3x1ScpZ6wgecxtTAnJXJyVtCFuRyliF
GoLmhaAx24e5rlHo+N8MBNBDDmQg2Xy5dfBWaK1cDDAOiDvnUBu9uzLX9kQhtauTz4OGDcrWRJbU
ocR4OQwM8H6Y6dH6ULvqe6t1ax/FP/0pHqPwR9PRsVUyezh75Rx9BSnWP5vxZOJOAQc0gm0LwtMD
nR7GVWB4RYfSeqVUv8exHXa299Xplb+THIi2N52fF7Wni5MUTbkH50Dxw2QqpbZA/AvEc/gNNwO4
BLXVtt8rZPICPOqVneB4dYjl0Fi5YAGGoJSurjY6PgejKF0aFJWTOqd28uwvU6+ZYL6z7vObPzrY
QpIw6r5Ikrmrjz4tXmYL6IJ0TufoYUCD40BVPfn69lHoXr307hz5SLj85gvcULOUigFuqFdnb2mG
x6Gu9/rwGyeFphINFx2TTHbWKs9b6gG5bgf6I4af9mnm/XM3gDQ5v3kuuNhTn+KBju/euiyReHAv
XEeEvhf17qlsUBJwx7LdeWpsbAFeUzyF4eXTdF6bJSmDMlCt6mWPKinOUdwbx9Fyc7+tB23n3F8N
ReEbtKLsauCoycP78uPYtQNL3PIsH/uYNphQbfmWxUtJwa2I/rq9dldnyqacxHlCyRhFYswLL4cS
JvKveQSvAq9FeIaaiT5AZsXk4Jp96OIufp4xoixEr+/cHRtzRFOZNw0vew712vqq7QfQXoAgYQW7
QN/LMAI0P7hBuujuzv7YGApDRA85WonaJZW/nGMdqZEbdRrW2eoEMKZHT4rG3+ygKgqxMHjzgtLP
o9EHTo9+2BomMNo2UmGx8GCJlX17aFJ3emxDsDp3Stc5P3GHrL9ZEaa3g5lHe1Z+WzOlQgQRB+tu
Uo7VTLPQKOsCjV+/7d0fSUh5sogw63ZDQClvnyZmftTwuHbtq2xxwURFEKBAfk66PaAvNs2+huXL
J3NYIveAG6z5YBZe+S0K6/T77bG3ZskjHNAHdT/eJ/LvX2WqiTUqqQe3zs8Lcn48OZwAM3bLN7R4
D7d3FcBwzQI0ho0CBrAUDlYJI3JIMXy50PM7AXd1QusR8oXd7UxIhvSL7F82k8CYGhQV0LOxV6O4
kxYJtP9caDxF+YBiQHSYZqN8DzJLP0VTZ7/1NmM80nxpCMYbX18j8CwQBC3FbdcvkhoYb9ylAd1x
5eRVtbVzz2xNDXw94HO6wteIuEwkeqwqyA0olJUfcGUrTinNWTRxsUTQfVP0Y3K6vT1ewOzr5UTx
imYppSGX/PJyfwwl9TAJBvSdngoQCkMV2mT5jAky4ofjp0KzhYXa87wgImugvhcWivuA4r92yIzM
DDwb1S27U5Mvt3/XxraljuABVeIZQFtzdThHpTU65u9yscflD5UrfvSjCNdVnLz2LCU2xqLnL9ed
sjGmHKuUzsKIBj3CyKM3B2e4q7CilsY2d7FR6Mfb05I/e7XaLwg/mBGgR3U4ERensY2dENOi0PXb
biyOcaoNd8RwDaMPtcQmzWjHr+6wfOy8ovp9e+TNSfItwZKCdyLWXo48VDqyYzOTXFJYlc0YNqca
cC9SEmOzt6eu6jGU3VQycD4dT2TMOi7HylIkaPXI5ogWgCkbE75faxbiPhOmdrbdpjjOxhjeNyag
S91JkSr0zPLt9xjqpEQi3jfUdtdAVuQcYtqbmuvPOH0jnSPMB3zeEDMqR/PP20u79VGBy1Ca42WH
JexqupHwRD8nDbZkJmSrMZkhw9FnPoZmGvlqmlq8ZnUUytMMS5TbQ299VQtkmQtZhWOypsXQcwNY
5rUIlBT1bzRrcC8zGJmeyrJT4docicwHWDAwA6qel9+0Mb0GtbjeJfHw8jtUR8PTmFW/bCG8nS93
HQXp96M3S65Dm+PKslgAxJvoibkQjAEMVolT+pZAyNGlH/DUz+NeRnw9M8bDEUKGGhKeNUptsKts
rnHe83vR/W5DF+20IXmeGnO6f+vH4q1LgwF3CJJvIs3lElZN6Vh9bdn49lrNSY2IqSWYDL9x9i6S
rSkRPml+cdgxi5BL/OrSL2fPmESOQbGdazqqeRhSR00xHUQJh/ntk+LO4pHvkC566zZrqtW4C+at
7cdjPp9pL2TAGcfikPTeXtFta1YkpPJC4D6mbHM5KyhYshRaY7scprGfdWaMUIfSAVvQ7eDNs4I8
wGtMJxmm8yWP/KsFrJWGSvOS277VSCLiMISI5+ll9QxtU/y6PdbGfpdlNnr3clpA0C7HGtTQ6iAE
2X49On8ClZ2ex0gb/EUZS3rXhrUTna+zNNCgYPuYl+xSogJ+MTUUFqKm1ATCc04XBqk6Ii7m5Mlb
S0wEfj7Vv0gsTtZqUl4BjZOqs035gf5k0YUSXdJ25zDtqxN0B9oXt1fxqi6zGnA1LdMsO74j+1DL
ZuRETMUNKHI0d0q/mO9xNUiCzivrnbWUJ/byOifscr1AxUF6AiLk5VouUxhOrcdawpW2IbZPStCb
c35C9CI55pRPD80yOWcoR7go4q/09fact3YOtEzqHqQSUgz+cniegUOTJqbto9sa4ogMF74y++JY
8FVPYHy1HRiN/GhX00UegRYH1ZAXxe/Xp0JUIyfPmDmAamt9T0NkANAhFtaDW7jVXj1vczDp42bD
g4DCtdpBSLkgStIxuanMaeOIaDrnDuoKwCbTt3a42TucCYe2GXxD6KyrdXQGUSC6YftCTXpYRhCK
SBg6lBtddGbTNEWmtfpfXHOSZiMvHu4dCqSXg/aRMmKoywlp5i470R7qfQ9lCf5oUfjoU/XN7xgm
yTAWPUTKMuss13SJzXrCJOu+qI+j7TRgHU3l7KlVvPPevS51ywWVBClKvlRn1jGmNJpcYIPL/WMq
3nQYtQGNwXZckJuho//ecRrly9SSGKkgNE6T1vZBm9jm/cwLY2faW+GOzcPPAebmklRcLjPv1Swc
R4Np1/DKkfUQlCVjYyc72oo+uMa9IBx5trw4Sr+6L5SmiwFGSBdRJ3J9XlTZXRYbaLaVkPpRbB39
Limdnav3Ou+UaEYawjRnSD7XsAUTHSFg/TZv+Xoq7s1UB5EuJvu4pHRpMLsVfpSN49lDSHwn2G4F
HvmSQNIb1BkF98tFnQvuxrYxLN9y4+I5Q6fG5OWYULehsTwisEWVMdsZc+tD8kSlz8tbzWaDXY5Z
mbNSdMZs+YCLouOso67k5L26w8DaijqvR1lFHVzInaTFyAezanUI5hfxmNFb0DMf93A8W0NRngc7
QKKh09G7nJAwGtVdEg2Vlh7HsAXBpkMcAfAvaysJbl8UL66I68gNf5lXJ/ENp0G5f1/tz2XK88jt
VctH4R2zoGnKdJSFrND9MzOSMj3PqZn/o/dW+WkG3oc+YeaI766kON7+IVsfkc4X5HqpCkCGcPk7
ktIYKk2jgmoZMCTGvnfexfhhfrs9yta1LDNEuqXgoclML0eJuakziPS2PwpohXfEdusdjDqBpmmP
CtnBbOLh11Q2eXlIlxAld8XM9jBFcoyrFeetBIMfPr235mNzLeZ1tmRSPU8pEUCbliO+TaL1gVjV
952uJf9YNiKwO6dk62SCDPpXvwDg8WqBEYau+silGj5Ni0rIRWJGi72GwtVoTMdaD5U92YCtEQGh
ASDGKZOgsIoFiMpOiZ0Mtl9Wqv2hQ5YdnTLCeGQOYdAnMDx3pri1hyR+GNIYrnC8fi+/rqLgHtkm
PV930tPDbEbVe+FN4Y/be2jrdLoy0FDIgCHmrMJNk0emMxtcl8AXjQP0QRdZ06KAbZ15n28PtbWC
FCxxUtFgCJE3X07I0KvCGAVxHONMiLcWygF2jX22WwPVb6dit4epb+zN1wPKv38VDSo9xiarZJP0
TTY+am7j+cZgoms0uPmhaRrvYHoiO6pa575r6uyHK1r0v7wwOtj9kNzfnv01UJZOChAKyUA1qbXa
q9Nqt0qLbwtvraUpmx8JeFhEu1rcrg8Jvs6/kcBe8iC2I0Qol0zDerXWk+IJjQqcx5AlrqeTNO96
M55F/ipLaj3IFFQz12vUGYPmTqT2M0zGYOophfat/TSjfPr2mHgx0uoANakJS6RlJE3RviFvVN5P
WKjtvFQ2tjODkKHIbjATWl022hwuqoGzth/SJT8h+ke2mYfCR1p4L+PaHAqYIZbWEB94LVzursXC
vHYY0A1dyrRHkrMuHjCO/LwYU72TdW0cHAI8nRVMnYkI6+cX5vMVBHkKAk5r9sdc6M5RBeh2cl3U
ig0rTXfG24jp4G/ocBDn6Ky/mPi+OjdDqri1AdDAFw7sGvzzjMOsleopTt0mRqgoy744agzE/vYJ
2ZwmRDGXCgvcgnXpVhNe76C8SjGiWtwn8CzzB6oTvC2zBWnv1lp2TuTG9SkdXCm+SbcwWmSXHzBt
sEg3o4WXl5YiSahUS2C1A6o7nIjy4JZDcd9Gs/tOJCZumB7qE7fnu7nMr8aXG+zVMqfj0NcLAdEX
Jsq6eqagDpbr7kPfAt83QI0fLLS7dhZ5I5mmqwt9guyErsM6Z8DwcirNKUcPu+rqU+w4OlYZKnCC
xotPaK/lZ0PL6kM1lPrO+d+aLjkRaTyhhgtA/v2r6c5p3eYOYcWHCx7fcxOFSKAmxiGZq/b9kg04
TEE582+v8dYhpWpBvYz2Jx97Fd7Ab2Rc0hzS1KUuyFuhQBiuTJ8IpG9WKyGSUiGRoBxKFbzmL+dX
zNLqYKbsudgRhOPR6tEaT7LjSBNhZym3TsrroVZRbh5tbbRyx/YrfCrv3QaLzVxDSX2uTakDHXvH
26t4zbyTKAAWy5TXKUXQVS7iRLHSUbrjdRmGyu9G2OaDl7Ve4DQhxZhwifHkUtvOQRtxHkeE6xQI
XtmcRP6YijZQEmTbURa38FJJlz8MoTh/3v6F8qyu0lC2FZZpUjwEAMvqLLvG3ORILjg+XlrDE3Y5
f4moac63B9nYTFwrXOEvRShK9pdf2FSboXbE4PiIsqd3oaWk91OG+nqdOHvc5GtlAeqkr8dalU2S
uZ88jLMc30arvDp47eJovmKXGKvGXvc7aYAaPSsJBs8BqPrsuy06RLFr/IaUQxbbeAk4dBecoEDW
/Q6pebt9800rNYfoBVGm5gJcBxLHU1SsSjzDt1OlfxBKiy57i7JsLBp357F6/XF5XXAjQW6iqEPO
f7nuyoD8MH7u6IQrlv5epPZyrr2lf3NkpMhM1iAf+zJRWaWnig2va1FSqSaa20d3qqsz2RhlHUQ+
Z/iNdfm5E8LArlez3woj4vnEC470i84sncTV8Wp7GCk08iz097kJOk2vkSBqpuPc59mbAyJD0Ssj
/PNq43FxuZZhE6LInDeWj/NO/i6LU/W04FJ/4AXz9a2nhZF4UUhyEk5t6+KJRGDjxlTx1TwFpW17
kLpKHWntpBmH20NdXy38/8mPyBnIWK6oA2pVARzPQ9N3MJY6RV3ynXiGkcmUpmT8mbjLm2yPr3Ad
gy/GNFffrJkVJDw6xhSWMvqqi4kbgPvmkEx1fEwy5FNvz3HrELya43p7LpPXC1o5jId4XbA4enOM
qADsnOrNWXFLy0I77861FN3SOouBFTNg/lFgcuxhLJLXo31XZct0Umw3ur89q83xKNXAYiOvhUt3
uR2FyO0R9SXs4HBN+qTNnXt0deSKGoyj/cjq9uoGMkRf3hN8NbqS1GTIMYFfX4439EWeUCZlp2Qu
+t8WRmh4Yk7PkMnjg64P+Kgodn6vt0a6c3lszVQSNcm5aIBdvUzstktFl3qmb2V9dGrxiDzYSl+C
G1XbszYr328v7EYpDJIqHXOubCIKj6HLmTbtqDdgyi0sa5XwDNqmegiRjwaFLRCgsvIhCBE4RC04
Vn65RvmnRilpJ9ZsTRnMqqTI2FLkbBW3uUnnFkFj3t+1kwWNJV1DElexzqj8R+dZyfZQPtcXNHPW
wH85NNR5IKzmPNSeiGloW/7QcfIXF3J3b9dz0IbVz9vLuzk1BqMaJNWG1k+kJk/soampZaAfVgfq
mJQwUtDzGuwpf6w0PdrZPRutBkbjne5S2NQt5C0uP6ehtxjDo5pC3JbIrGhUj0Vhp5RSBx0t4qQ+
50pkH7RZmM/omnX3hRerBzwHvJ2PKgdanyBuKhrGsJ/AZ8k49SqN18GG9jQbLTJqJ+QJGvFHr2r+
2Eh8TwN9+wRfR+l3ht3ez7K2+2LfCzr5ctw8G/IskmYhQ9t71JHbTv8kLCM/95RJ/jIGRfnbmhFU
yJ3E/ICj0XA/CWXcK8pt7jDADZIMh7TCmnNrJ3jOLnjE+RN+ZqeiyuLvYT78gYO7dry9wzZHkuUF
lNJc6AurDw4XlWpASDpS9K7xKZwH72kwle68UODYWdutoUjq5Qml3Eiz/HJpG9WOZkVlKH0251OC
bgDWaWl7nJN876beHEpGXzCiJOprAn1UK2YnEqJSyivsEMOh/nPJstQP7TH56/YCyo243qgSf0Lu
Ae4FXd/LWeU5vjOLpZl+5HntT31IuF9M/IRvj7IRCFDRAewKGhSZxDUoql20XhtoyfupwADCHlrn
uzu145Ni65+wwJp3JrWxfqg/SSAvFDQqtqtPhYz2NGoKQt75XEMBy2wHHkjo/lSqQex1vzbHgv8B
npchr/SfzK4TZoEBnK9DAQm0Snceesv8ZXhL9uX2Im7cytzHPN94oEtg4upT9SXtQ2yOmNVQG+Zx
sDDltbUIozJktVvMWQs3AbXoKQ+wecXOF9yKLCbobFmV5TPSy73cKB0uU3U3kxMI1UmPIjXbd13S
mz6WDP3nPMsRT3DSLr2LQCI9lOlYB1DQs2+3l2BrseWhYBchk4SayuWPmKpwdtuJbLlXzF7FqC7B
LMeFYwIIoe52YsvWppW6qv9W96iTXg5GX1oXaljw1Mk80qyU3sKdsER/bKEPZ761NMq887ranN+r
IeUWeHVtTPE8uj3mab5njj2eQ8UU9PjfPodasqeCubmboPQh4+qQ7K1hmcZUqXGO6x5WyGWdHHhu
NfcTFKXAylxHwRXKzr6Ek9N+VWyh7aRdW2OjWYDpBQGHC3s1TTocomoIGH5VJNqT5yGLEulacfDs
1giobYpgiIqfSVTnO590a33ZPFxNtFmprnmr9V36ZaQ+a/pl66j3ToJ56yi9hqppXoK3b1X45LDC
XkjI9ioGlVggZotNOdqu+r9LJ7M+YNnZ3cN7sXYmtbVPTY3iOqm6hz7s6o2lUNtG8K7CA57g6o/d
aH4Ypxba4qxKaR3n1+2JbSVZAGTo88PspnW7LvBMIIfTXAJk3CaMf+aEvXPcpNbjFOrlL49i7ecZ
Wp6vVPDNEkVYH4s5mlCbSbodWNlG+Qe6LeFQlvzl5FfhIPFGfbDb/8vZeezIjSxR9IsI0JstTVV7
teyTtCFGjt57fv072asuNlGEJMxoM8BEZTIzMsyNe4kvbbIFV2ql5aGuQK+vrfKtrtea0ryZ3Dd6
G92WIZhORy5kDplZU+PMIASLchqihnYETRSOYfOm4iIZRmAGCWzddg4trAwDBUGeb0QD0bFgetCX
ZXQeu4iYYZyZTYNx8ohue+chvzC68VZ1DsthSI1XjOqMXmWp3TkEeH7wDOydNQHi0RTQLcCHxK94
5aAKFMOTaUpMP6nVL4OVGOe1d3LPkNMHJZTL99ePmriO242kXiEq4RikvHNpbZHUiQk5xfTlsFJc
OUFDvS3M6SlRxuImkus5iNJJdjVk2bwpLJLn6+b3vIVhcACADDHqscUCG046WsBnAGUlMFaGXQJx
RKsiTJ/E5flfTAGDADFO3LLNF1YovTrUnCgdV/F8A3F6GZDxN+9SRT8Kznc/IUMlVJycl7HMy01F
va4uoBillz0lNHTKSH3XDJPiw8uX+ybqK//wphmv7G0OJmyNdTfBRu87tZSfVoZPPFK4NXAklIuu
7+Lu0uicC4IlOo7b7Me2l2TuKOj5UTeF99Qp8tlNkbaMUBVtEIHXk79mGoXdgGIag3i4ISZmxBF6
dR/MgoIdeiX43ia3vGJIVLcJkRN10DM/XV/c3gV/bUos/pWpBqnPgSWBdFgRbEmUYfC7phwPqsh7
V44CE913qshURTYXvOtGpU25UGioOh084w5q9lmoOHe5GslnIyYAzGsnvK+Stf5PdeZuPfiGuz9A
YCFFnRfi0c1r1oXh0sXQrPtQh9iTm2YALjTktH4XlS6h/cB9N7VROklSlPuKnRwxAexdelN8SZmn
FBaezZtS6dAgE+CZPnmJhLi81CEKb8e29nFeE1T6rn/U3dWKQSN2G/6KLTaSydG8NEKsqZ0yu1Y4
De9WmDQRIYeeykySAk5GKXqwasV8XI35qFezF4jRKaDUTd+KgtDmTNEOVMrBwJ0rTlykrjyV3wY5
lT4qRtif1ImPm41177VF1x04vN18QrD6U/kieQJ+fnmcZ6sb5HYGKeQow/pz1Of+RCG+urGr0blp
4Et7sKSqdUWpA2gqEx9UU+qjbsbenRJaBnxpvrm5nQvSpI65+IXmMjWsd00eQoSJdu6hdsmeX6Ll
CcWrYLFguvRyrQggV7QQgKMbcvdHzzvlFNd16s6oRgZUKo5G7ndX9fKQgI6kV7M9wmVuJ2EPOLLT
2xRBNDpPiI0elV72jq6IAKi1MddNMHi5KCnqnGweSHwbZNs0T+rb5bHNIbQ8LdCeJW7XqVEdcNGh
VyVFViJ/sPL5H8CMPM/A3WnSQPoDh8flz4ADGIkThUpbqKzRV5mXxh2nqbyTKiv3qwiRttkc6pNs
Vxo6gHl1o9VDeACF3/u+r3/D1mnKaZNkHeDNZKHTjIp1+6B0hXqTDQr6hODhb657jb0PjIeymGhj
TOnNsLI5zLppRZSMdXS/byqjV28c9Ag+Xrey5wkpNUDdy5QNdjY3dIqpWtJwNPxprZOfYd/ohWsX
+Zi4zhiOR7iWPVdk66IWz5ANPEabPVQGq1/KlfhV0tKWIVOk8u7qZMpjz441NJd6JWGqoDR7tHl7
+KKPKra7qyVugIcUZwBb4eU50ttpRIW0pbRgTPapLrrlZgWzxDTDPB3kLWLjtmEtx1JME0GLAaLs
0lQ2LWa50rvxV0NGxVnJesezUJb3e7CcAdLHzDMtxdEIxa7Vl86wSn/lzaFpSliKCtG5zcy8uq3M
7FPF0NlZhpPhXpogCiwjburfHyGKcBSCBeoD/3e50konGX0pjsUIpz+2kbx+Vsakv2Hg9NDJ7l0K
EdBSdtcU6nDbD6gy5RZZcIzlLSqcVS1njxM6ygdXb++YiowNLJRgkd2uaMxbfYA5GArCStX+GGVX
Tn4L1/x5SUrdZ6wwuethWwMulE8Hgyl7JxRXC8aef7l4m8daHyI1Nph78+chHm+7GMX2kN24i9ro
iH1k3xQTDERAsGptxb8cpQG3B4GYD3tcESxW/183h4iehlN/EADtWCKfRCIKqn5e4q2TaacZ/agM
vKc1JLoHVUx4N062kbu6OWjnvz6N0KzT/WYQmOLh1sV0kTLOGrrXfr9Eid/rigQdq708xhnZ5XVT
Oy8CpsA4cUTos21HcU2deSgtpUYSVYP0O0XcwdVUNf4+tI0FqLY4AqjuPMa0u4T/hN2WsEoc21fJ
gaVMWSKjcu4rlV1K76ZCkj/VoZMjoTF19XSXJnVun2a71RlaXK3cleZp+Xp9zTsX8EUBiUo46BAy
sMvfYOeRVtcFlZ8BreDPozOsQceU5u/rVvYODIV9pjsprNBS2Lz37Ur2CushwY0SIonXT8nPZpAq
NyQMOciF9kwxJkTdgVwZH7bZ1LxyOpQGZ/RAnbi90ezGfC4jIhtTPqRz2zXFi2DDk0sXa1vJWmSq
yzPzYb411msQOWF8i8qxTcgUJQfBys5nEn0KB254LgLoqcvPZJrtwDQpEkJopM+nOMmtc2JR1bj+
mXYOJMEYrp8OliD92aRx+mADKRGvDSlyH0x1ZQfLtJDizBnaIwha/3Sk7oceZsbtYIR/jzIE4oK8
ARUOpksIJy7X2CJrHlZUWuE56ep3qCRBwOsMU6Aq01HcsredEJCIzhZKWcoWlcRb1BvKSq8paVUF
dfBxCBqE/g62c9+KzpyuQ4hCenq5oLDJ+pqOLvLdS1XeEKGoDzZzdDfXP9rOKRTgdkG4B4KRrPDS
CmrTaKw1tFcitNVOUjKuJPuj/Dha6X9/b4k5GHw+rzWk+Jv1lHJb9XDQUIjvdP1JLhf1Zl7ixMtM
Gp7XTe2dRAj9YCmAEZ0YZGOqKEtaOx2BZankiqtFteYqoRTfSLH1VZPyWHdRU5Fv2mFOzqPREd5e
t7+3qbALMm6Jaxad6stNJeRiDKskWGcqWD4z0Pm50isqmbG2Ll+um9o7JdhAfpW5IYqJm3qpHJZZ
UUAg4OtN2wmS+QWiiQbN6YMl7W3pazvq5ZKyWp0axuK43Es3fLN6LbldF7th3jHNT4219uexqI0g
lqrQnafuSNhjd0dF6gNgmTL01rf0aW1OfccTsE5l/qCiX/HRktHeMELl0/UN3bOEeqaIKhlFeUNe
N68rTZREpR83ZNlNiQjch7gjaYc11zzY053wnPVAGkJoKZCA4tu+esFnZ0a6saP1B/9E/ssZdPnO
6OXsvwh8wx1cZ8WTMWvjP1x4ehS0cx36Fca2H9aBmsiRkTYQz840N0Yf2h8Rjb5xAB7417dSuNxN
0iOeG1FogfiRI7pZn6bU7aoxN9n0M7lNFg79Oamq/D7WrPDU9kb9DFW89MeRs6Mqz04wZvLY0ScC
Y8Ug8sZ0q6r1KMUxrc5MVc8FROJeaa2ZyxuhBRBstgdx5t5SifoobYiZNGaNL5cqJWa/mMTqYPhV
43aE58dV57D1Sy3qRKtRdau+bIMk7ofg+ibvOQBmHWmKCNY2CHgvLY+MJzQrV8/HXuM58xwX6JWX
zYH33jNDaCtKd9Tf3nB7NYWeJkUt2vBZof9XIaxwrmHXPAhU9m4EEYTgZKVZwYouF9PGzJVEIexk
q948V0VmnOuukM5WLZWAt43aS0OpOrgQuyvjOeKcQt3zRlirr7VO1RNWRpMw9yeVWfRxdX5d/0p7
C+Mxgv0NknfKc9uvVEkxGvIpHDOqTAemmnoXys4Onfulc5O8qN2hSoYD/7KzMvH4CfAvY/hvCHxh
vpYreZGYhjCGYXStVK7v2zmZD0Da+2YEupgMAIDhZm1JHEmNlFO+t5VO+l0vRv5Zqa2j5vquFZrI
wMBxJ0AYLo9GXGj0KDLm+K3alG7MSFpStxkG/eAE7rxzEHkLrT6KbKDLNovRi7GS04GunGGl+lOp
SD8QpLfgrdfucgBa7/p2/C7PCDuoo31Urtl5emB4pLUkeOshJtwsUanBSBRhJKjYIue+7Bq4ZfXM
nN1WmXXr4HDsGoOOV4x58QZtG60NbNWtnoiuT7E4z3LYW4FqFHSP5aGu5uD68d81xm7y9RjcJQK8
/HhjF0ULkEvLr5r6N86x+YjqKGoHa3KUBuwdE4VZAYRXYAmE7+zSkt5JJUQJIe2NomlPMJRMq7us
9XLU4tzhzQNRS81JzO3iOLazF/kkU8pr+FhyC39lvajxw1iXXZAs1niTV4zz+fm0an5jJigszmOk
Po8w9J8SSvWR1055w2ykCYu3f32rdw8w0GLqKginU2G43AAFyn9pHRj4UXlav2dtPNyRMdeD28xD
eGI/bAeiGpjp3EaTs8Qzs6JuDuLvvc9NxRHQjSjsMv1++RuqtGH6PWtBX5AIPDLpPzykrTmf2kk9
jLV3PCuwfFhUgGlSJtvG2kpihINGfYMibmzfVn0lnRdjaD2TI/c/uANnT42S7h/OMym7wKQRyb9h
3pBTs7OkAoxh1pnLF3VCvNZR8uF7QULzD/eU8jQFORvNNpBTl3vZgnnO4ZHGKaiwc7uhGlp/MjUv
yvPQtLJ+un569q4PdL3MtwrlHLAJl9ZGPVrSKOL0xGC1s+fcruGt1htr+YepDRJOqBnAE3FAth5h
gAxGIoNiZGyt31mtYv9sIPv5c3014tduAlDUzRhbgolQlKM3q4l602nDEB8nUxq+h8peeQ6ZDvTi
RB1Kd5qToyxp7+DrlBlF/YHSzZb1CuXmyAFDCBeC05onrQBVl2b9cBrKMPuHO0YTma8OvY6oD1x+
qXooRwUpDTAdZq3elsVa+mMUhafKjo/ATXsu5bWpzXXWWt2q2saB4k1jXKE3aVuYc/+tR0sTfufZ
cadVWYNYb3u3SK36oHWydyTB7sGMBjwQh7tJpqs+NVSD7pevd7rxPmMA5VRMRX8QBe59OXIxQiUq
mXxC4WZe52I5OfSUArXIlqi9WcIFsXUQiw+Qi0+n66dyD8MGlI4yFS02kdJuPl0aVUDom8j0OxmO
VU9tpvCdQ/N2vqE3NPyRetrk3thE+Og5oqL8ZK4R8inoa1SNay6m8g2Q/3xWy2b6NfW6VB38wL0d
Z8wdfACjTmRRm+/dMdeUK5poBehF/XmpgH2A+/0HHA0qHpTRQD+JHFG73PEorkM7UximH1olDCy9
+6+SG+kmUtZ/caFiSpLgEVASFfNLS0TlszGpoCVhJEbOwixaOA9yWUGaNDNV54AkYPckUa5TFKi2
yMw2Dlsdy7lWMkFEZzTxd4dS4U2ay+qnLMzNg2r13tsnGFCoHsBJANnq5cJkRi3ivhDAGYZLA5Ws
10d5pns/t/bzZE3znWTG0ufrp1f8P7c+VfA+wWQpdP62ZUllKWOd0RquY9vHD7NRWy7etS7dxulk
v+7GI5zcrkECEnKnF9DIZj9D1BbsopohuUNNHUoQxfnRWIz6jJ2GQkalHbWMdjf1hQqZgyHsXm4q
lDmSs8j03KK8759yrTc+K1IxnMZVy2FBaRLZ62HBOwoody/dK7Mbp2Aw69qj24STnWTVa5O8pjVW
H4357W8mzxMAGNoc205AoZmSGgtqh5Jcg6TTUBaKaJBOewy7JKNHeggh+vUTs3chBH228pK24VAu
NzRrs24E90MTM9bNp24ptCCadOsxs+3k4FHc20TQoQwKECvRrd2YimQ0RmYaUr4xJFnsFjLILhf2
hMNUbe+QUNpCeIkQlvGgjaGF/lOpFEy8d2OF5Edl9uspVKamDma1pNuRO3bgDE3/9fpW7r3EFqhY
ohogVCSpl1s5gPKJMtIrP2a45Zzaff/f2qagM+JEuzc0yTyZICk8SOZbJmF158Df7CY9FqGUoCql
ZLJNwiF1M0tycxDu6jQYZDVK9WzEq5ACnHql9U1tMD+BHpJWVx8moJgTYPnJrQdbLz1zNJLWRSxl
ALgtq8XBC773SXhW8Uwi5EN17nJvYNHmO+ci9qpy7QGwd3Qigc58p5fL1F2tRvGhDKoOtmTXKsAO
/uAMQaBeWmUEf5yGnhAz1WRRX6y032k2p/eQO65PVUIxjtnLI9rRPTw+7lcRNHiymHrcnAP6UmhM
wbfnx8DBTjC4dV5XtvEz1DCWFwMs/uYA4HsoefbQiJBNooYw+Z/dwc11/UDuXTgxm8ShAI+lb0MF
1YrNUYYG1C/HODyTOUBfJ2tH+eS+Feby4RemuLodg5LmHFzvQFJvTmt6q6lT/mCmhnTgp4SH3b5s
gu2GM0Q3HcDH5aecU0nTWpEtOFPeUYMxzXM6Z/N5StX1th+syq1CaPHNtJbP13dxhwJL9M+ZsCJT
Ab+3TWKtQYGlts5srGbDs2pLshfmxfIFrvhpCCRGwYdzlmlq7Y6GPT0gcJpB8CY+eDEbz3qjpEeY
3L1zTeJEUk0EQ1VvE1pUYQPnQ2dZRDHh8kObZTUBCWaj3qLW0N7eVeZqoRytqv9wn0gIqZFSzqbn
v7nFSAUrWrQKCYSwGNInqe5yP4066Snr0u4nJCuD9SzHkf4v6xU5hipTzxHqkZcfnygrMbqJ9U5h
6BiPuV5Y5zFVze6DDivbszl36EgajXaQ3Oy8x6D/cVggcpmSs8XJf5V2gJq06joqbV8Zmuo+LMPO
V9ai+NW10v+YXVYPzO28HygdkJyinaEI1uBLc0tWZQ3lKM7ZoJnP+dKG/szU6XczLLXFW0ZHv4fO
RvnklEIpfpWOuKf3lkuh5mUKgWO+5fBc8jaS1Fy3RWM2rF1phNPAzSinfl/bwRHRlb3+OrhbIj/c
XGtyccABgvvMeHO32mKBjaXtLX/u6vhL14zq2Zqy6JnRHPNXkg2Fu5h9XbmJIf3QFq33oe1XD9zk
jmvhN4DUgegX6Pe2992ZKcoL80L90yrXMxk7xAMMq92Eq4VQt8lcHqPqVnHK2iI98Go70ReJHB1+
QezAVO/mYA+FYYKixvRSJMuHpq/tL4y12rfK6th/DrZanNY3Ww2wmv6G6N5s0TOFRgEkhvnEH506
fSIicH5basEEhhOrKM6GqaJWBAZZ+2RNkVS7i1zK6imJ+H1uKaddFaAjbsC22BUxrq5V66MPsf8L
OQkUEng4t31kUxriYsgSKHpDa8mRw+mLB2rJ2kEssmeG4pnAh/APOgaX96wxqkKuEs6cEsZx5S9J
BZSuydf84/Ud37tP7DbwL7AGJJyb6MMYqrR3NEjLwIJlkacMafNJ7tTQ7clbIH2JPly3t7su5l6g
d0DdGn95uS5Fy8rFtomvE3spv4I9kH9Z5nCEfNldlUBFgURmTVtm7K4udXmxoHgq1nV60quUDgj0
3H4jWf17uCyOrsjOWwdxgc69pOABiGJzRSqbDmCazpZfIx+Ye3pO2fhk5GYae/E6FNG5UkC2B7qc
xP+7vp+7lqlak9pa4q/Na2fWtrE4HWmELWXpp0UPo0+8FRxMtTZ59wuF+mElLf51q3veiK6P4JWh
K/imdNjMVa4nuD9Gv8xmPkf2vCQnKgW8PakmNack0eLfcZs4sVeG8B0cOMM9j0T5ixoXSHJwb5vt
NlelhP+b4rneKQ1dJ7mMvjll5iyuPjdH0zZ7Z4laFlggELRoK2xuSOcYA/EbkVWfx9kJ4c3MDc2l
eSij8MdKWn+wtXsfFNYvKs5ETbShNg+srU2TSnfXZvZVe1hDrb0pB/mdsZTN2VkAs7dDc4QD3TdJ
xgtNAKnAdqAlzCWzoEqIpBC0YwCdpoYp+d5eYG9cne+VmRb3CCcZB8jkPauCLQhsBdvKNb30BGpu
owYXy7SZNIoUhRRLgWRE/W20ps4PE5ETD7moQ7KXva/5yuo2TjahGobkjPaEtHTyswMz2Km1RxuC
Wk6AR9Qzqe4wqFQzzMR8ktRBPzXwOfpKP60mhE2gH81Y1j6zjd3HKK2WJ7QF+ufr12vPScK5JQSQ
UAnkub/cGk1aoq6iG+HHc7SeK6cMnxgoq8/XrezdIui8xT22eWW2OVG7hHJm0AzyEUYA2VyUuidn
puwTvvWnvzfFlAZlRvpsFMjFV3kVpCoy4k1OjxaX4ozISkup7qbUwc6QUiUH92dv78AqCMgjRKdv
BDUKk/iszGygvmmenVCpkk65ao0Hh3dv78Rg1guCEyiB+BWvFjSnGdLYmqi1FctvkHnRjdqu3ykI
H2FL9gyRSRJQqUJreCu+V8vKUOcNsDWppYMWZtrk6SU8T1lEnv7XHwntIqYU6N2RNm17XeWapfko
MI8Vw6L3EOVngQoe3WOE8R8cOOEdkQ1bSNKy5TnQ1Uxnth1Q/ZokIXT1Q3aqqK//WKGV//u3gvKa
DTiOTgS9gs2XikbYBCYGfAlwrPpMdT8OrAS2gy5Vjuq+e8UtUj8xnyNALBDkXJ4KUqBYydLa8vNU
rs6K2khegupksIzR4JZUmr05s5qgs8fFDZeIMbtCac7xOpduLA/LbVca+QG0Zsff0flC3FRQg9MF
3jwni13mrVqyfHlIGr+nguZPlUJorJqJZ0zDERXtrj24QWiWmgxNb+NWnmx00xpwGvEkSaUreJ6C
DAaNL4sWajdh3KoHAezOBWGshjIDsuZMb291M4ZOgw5xJACSpnr6naZVdDsRCQRT4TQHyJ6XNs8m
O6F+pIvSsCKS4M1mZlMegt7jyZKUajS9qmdrnySl7WDnosn+Ps0k80+idu3gS7jT0F0JqmGBgcuq
YY4wnUd3McgVfWRUGEmeOqv+QBisWEG8toXsdoazPtcTYEevXtXxc8p0ROmuUc7kO3M8cevmhPGx
V+hS+ZTmgolElodedaMI9ZBflTLLhhvl8FucYuL5iEHcZqSc1zTt+3yth9/q3OaS29cm9GbLUsqN
J7d9tXha3GTvp7Ua6jMUe5ocpHWnSr7ZFu3HNFWNn2tTmR/iInI+tHHYrn4HDdlRZ0HcjsvdFY08
hTQVYAR/i4DhlU/VB0hJDGUEp2Cr9deuWRDSSYz+3BhGeXYs+Dprh8C2T0OF51D+dN37vT24wjqv
EyGQIGDZPFEDSkhhnYm724XR4+zUfeeSiRqPpjF2ujfFqv3rHywCMUIbDFZjXuDL9WYL50axGGa2
cchPJnAQbzG16lmx4jro6t4+8IRvAy5KrOQoOrfzBdJ3aa9yjFhdRnp9PbJvcJvE/UlT7d6r0Awg
eVaWU8o81cG2vr2eGKVPBPM4Y7/gNS6NOlkaFRpezzc7M//Sr4lKGXI0nkIgxAdvsvDk2/MjBLap
OVJHBgJ6aSpKB2laQlLLmMvoFYkUvotS2TgoL+6dk9dWxK94dUqTRZuT0qRwXiO1fZc35fAApVPu
oesMc7EGL9K/fDY6UeD6GMDh2bw0GNpKLk14eJLXvg8qdc09EObzOU9bgJ9Mv96mCFT+dSzAZxNo
TIGCE52iS6NMdWoGoz50p/q4+2DqSegO4Vg8T83hlMreCYEijGELqEopRGySuaoZ+k4yuPaDXsJi
oo+NB8ek6cIac8R2vHcDEFAWhCkwLPFUX66KzEIQYoD0inqklMvRcDxih/Az1O31o7lOhmvaxdHI
+96BeZk2p2BKY2AbViVro7WrylYmoAin86wk7fsxt9UADoGm9xqthKfgumfZXadgF+FVhKnL3nhS
GZ6PvrNBFjZNot4iDDv6zDA2D8XC9I+GMMcZvoLq/C9GScnF4C5l0s3103s7gRsJ/EuXyxVD/f33
wSHujiWp96Qlm7ysVI4Wut1bpqHFhAyhHRPguO3N2YF8hsnFLFsDirCl32URquZhGXt1Uc++Wjjr
QVVu+0S92CNoZSaAejCx6+UBCrPOkZcxWYMp69v3ot10TrNp+J6FS3MHiNA+12kkv3eaKvRUpYH7
5/oe762XJfM6CiaeN97Uqoe4VM2Z9Vrxdytt5/cJ4+auqU+3hRZPv69b21st9R1kMvHfoIo3u1uT
mq4xfaUgClUdRecmvkvrUi5Pdbc0H2Wp7gNFWdpv4TDnD/1sq9+v299dLZ1i5m6ZkSOCv9xtFAGl
se3GNaBAYUNJYWS+Hvf5ozkoiistw9Ho5ht6EfF5IQqEp4waHs158YNe+fYJ9cUx1JmlzPpSuVmn
1folkrJzN/RKoC/F5Eu1pAbD0sj3upLFH2PAawdRwdYd8hu4OxawAOhvwaNuHsyZhkbHR14DPXcW
fwJM4aVGmnspw0rB9f3dNcVJIj8ApkXJ/nK56xQVakW/JIAzZXjS41w+9aVcfx7n8mjgcccU14VL
Sn5Js3kLa1z7xLC7DhkQ8I3mB1MrmDGbsvS+yKSD/dv6PvaPiglMVbwloIu2arJjlEqAOCI5UHMz
9iV5hRdwXqQfEWH9UwoFpeaWetEdRAV76zNJ0glN+cOzebmVWs2QUIkMWWB1suWFsNO4IQ3Q2yY9
lCPcO6XgirgXYCgYTtyuMOxZoqFIazA6YuxjtuaFwkBq3hT0PL4tWpb/XO3FgqTXUE/KWtsyJDkw
NR74op2NFjypYlwXpMyboQ0UQQa77SU56LPpixTp0p1RommTTuVyiteR3gzTp0dN1p19Jn4VRSQI
EhlMEf/91Q1dCyNX5TxSAtIT5axEkXSKjTn5MJP5HrxnO96PZIoWAmgBar/b2bqipOiumJkShEpj
BzZ/nW0FMuqkUJeg0erhwbGhTkSgo/SrYc4OEve3KxWEG4wPInQu/MDmcmpSNcuSUSpBi+aJPxdR
/DVy8tZfonW9ve4H3vpZMfZM0iXUJqhbbNxeUrRpi7aIEhSAkjyryIe7QVbXu7p2aldru/7zdXtv
d1aRES5QKXBykHcY11rGCiFQD2YGwtxWnsabzup/akOdPRtKVd9LnaPcyXxpd63L3L9ufWdjBe0l
0SYz+pS7N6+aGuZhVOnjFMAYX95LSfynMJro2eoy+XTd0s46iU5gqdJJqEQL4fKwLuaw2IuNK5pb
dQ4qJAU/QMq/3EZGScF76bv7KkLwUlLTytfTyTkoV7wMarxOiOh94WshbeGkAlzdwlGGhqZ8V45L
YGZqrJ01M8xkl4xPhczcjOLHjmKE4yHfpf60a6WbTqIbmHqJ3Kfvc1Kn4l2LSGfqxmrk1F5vJOj8
iLGT5b4nVq/vB7PoqWFBYpXc5l0atm7T2FS6MmsIz3kxlfXBp3vrcmhO0Bymg8Xa6FZcbiiN8UaJ
+orbH9rVWW/tOVBqWWwedZM8qhO8YViZv69/xn2r3EBV0Cy+EToq2hyuaxmrSTGoZ8btpnO/DPOT
s5T9n3YmbS/GMv7vutGdUwrg2BZcoDBsU5i4XKo5SaWzoLIQGHnYuwhtaLeWUc7B3NnmwTHdNWXR
SrOhI5SpXF6aAuWntWZvyUHS1fq5Bgbt4YMlD37J4uADbvuG4kQSPZOTYAdszsYUBMxFWcWZHBSm
nXlaki5nM7QTV5Zs850TOlJgJu099fs2+PvtJJ4jugNi93YsdEJdbamB/AUlfKceik75WYktxN4U
Izq4djvvM7eNB1o8UfRvttoMNR4d3ExKBMJ0zS3Ium/L6rSnoqTXkclzc9O3fXs3a0Dj3bJNGw/U
ZX+w3h2Xzo0newcYT160hVkmVmQyT9lyfGSkr9OhGO6SMY1/tqDBHqoG0peDaGDHoGBXEQS/YINA
yl8eIs2OIlVrmiUY9Ln6FFUpFe4oKm8TFOICiRT0wN7bSylGHGkoEbnQK91qcGQm9Tia7nJgm0l0
L5X2AJJNC+FliM3uVOXz+GnpLPXT9WP09vwS7AgRPYu4h86l8Pivwg996DU7rtjWAayRJwpbCNNL
5Ze4bMt7pkt+lJUAnhnSQUPw7RXFF9BlYnP5nKSfl3a1jKBuaXkxVaNz3md9RoM2S/K7JMvjgyu6
s7EXpjZXNJoHPc0qvIFjpwVYNtgr88iw38mtNp3WsK49RVv7gwhkd30gjGTGtgXR2AYVwhCL1sQ1
X1Op9PQr+Ovil2Xwnkxx4RzcjLemyCdxcoIvjqHmbfQ81WZk9N3SBgNxn7dQKHpc1fiDXlvSX/tV
oBEcF/DdXEMwy5cfDSaNxOzateW1anOvgLHzVHW27lqJJH24fi7fRhoChYGv4c4LfovNa1EnUCUy
wIYpSx1u62nsXclqi5Myg0CpOY/uUiKaB4MOU/DL3wuwwkEk63DZUvkBAcNY3uVSp6FYK0hPu0Be
k+a2L2fzSzxamkuxSHmq1L70CJK6mzKvh/c8ouupZ6LSH4Eb5F400/E48A57HxmEuyLiWoHo3ngj
G8LnNoQ5PSjqdYK5pZA/0xyh66XYR2Jtb++LrfBuktLiFCiZbo6uOZphoa1hGUSGVnoQXP6azNq5
S8e+C6pRWz/ES3/EtPbWDQmbRJYifhXx5eV2y7kVNjnBXZBJYSTkoVXXlMblccnywU+EQmCzLOrJ
6eIjpdm3bh5CDOj3+drMuNHAvbS8Am+MilKtgiqPDSJXRbmtU3s+SwMaiSuB0vvrB3tvd0kv8fWE
DALiemkvT8uw6hW9CoxisoNEtjIPirAksNdOv0nb7H9UM49a7ntrpKjIlLmgysTxXtrMCNoJ+eQq
CKtZ9VKricEZxVwmeU69qLLNv3Z+3JxX9jZ+YjKszqkSpQpmvU5ctamtx2rpy7Ns1+ZBbLK7NIpc
aDfwcJIbXC6tkrKuDrupCvRGH13IQCkilLX0LoM1w3Vq5+8reCyN9AeyXgIRhoYu7S1Vl8fkKGzl
nEU3dlb9HrMKdeIWysp2MJyDndy7Fy+oAiQiiJu3HrdTzVbL7KEMIEAzvkR0/D3HShK/QhPM7xrF
ejS6NvOyVCsOXhWxkMtUiyYd3P0sBuI3WguXC9UZeM5zBneCOIy7dwypLw9mMWYHVaY3AAP87Csz
IEIuzUR1rS3KYpQBbf0Eluc+8jW97R7sMHofIll8F1tFHMTgo702YjorTtltfRqmB/TlesL6WT+Y
Vdw7UfSHCP2YJYJyf/OFW7sm1+4tmOfXZQqatG+CtUPkXG7W6WTH/VHNcteeQ4jAhLQolW5OcDeY
SJwyjxO0qp39KuTR+lqr6iR749IVmRsn1fjzugvat0jSwgsuCosbF2SmXU+azqedm053W2p7wZCE
zUnRlwgUun00177zdsE2ZIiyGvwhpLmX37hfdKC/pl4GSmGrPuLItmevTnlb101/cJ72vKsok/KY
0CyCCfnSlD1UM4wkNh/Pjp1HfVomvykr62PYFdMDPGD4vGUA/HZ9Q3esQsBFWwrGVcHqtNnQkWKk
NY9aFcCe291W8yjdFGMfeRUBvzdUpuKldKsOjIoLuLmggtAC/sKXDtWWATIFmJuuTt4EvWKNVDT0
8DEr9V/GqA0+8irTXWyo0YuAzX03KfnBLdlZMoxOFJx4TcjotyyXHbRE66TBaaZM4eCVDSMDkxNB
lK6O2SfLbBUv0dUjAcg3M1680tARkXJrgtv2zUaXJZU1U6ttH4xwbQZ0Uhjx75vR+EFsrN9GvRYu
QYGk3LtiBjJ8v6R9+NWpoqT2Z1OSDt6e7R6IXyO8IzxTQAAB/lwetkWn3Vlkqi20J5fbtBuGYG2b
NDD6tqOfBrtpWBVHE1lbv4xRYm+UUqncAAnY8ojAEisZcZaHvhXH5Rd2u/zf0h6Oh28P14sVAEgg
dimhvgHpKaFDDWwsQphwCu1BlST9W+E4nR9q0XCLZFl+6rTacPskqe7L0T5wUFuHIaxT0RQ1Yl0Q
EIiNf5WUasNgIBmvO3401OtDXGp3WiSP/+fsunokxdn1L0IiGnwLVOo4Od2g6QnGYAPGNgZ+/XmY
T0eari51aVYr7V7s7rhwfMMTbgaHYvXrJ/fSSIiIULcBEGHjwjwfaR77yEGdIisHZD0uTzqUpPIs
U+qr363dFTjHxcGAxdko1H/4TWeDKZq4dQ2BbE/WVhdxRcbCoTPaFFG4Lh9e/7JL+2Qj4f7/YGfv
t6arXTwLRPlohgGQ52w8pIDJHP7DKFs2iOYIwqLzlkJHliiopg1xC1LNPuQ6OdaZSd+9PsrFiQMg
BB1qvBPY/88nLnUDfFeBmy+hdyjfVo59BB7O7hc49V75nhelrm3rbSqZwPYgAX3RioLkRRo2QwTu
KlCqKIhG4puKO1rgEbG3w1gHhaqgpg15Wn2Ixil7g0DpX9Hrf37DHzwHsE2omZ5FBG5Qkmca+HwI
R/KbOWyD3A8UOUHweikD5q03nondlZfzPCjAoIi+wPUAgB1X+jmN2pAmrn3e4DIjgy2lP2pXNB1u
0qoKx4OHlPbKol4aECH01lxE4RRSDc8XFYyWireQf0IHugLVSYFViukOy2wl3k3QXPUivbCJMBpg
VFAERah1LtIwMTE0NqYQEzZBf0wHOd3U8UL2KaL2K3N5cSi8UKj+4GqBI+fzT+uqSdDOZVlZha4r
g2jwc4Vy9F7FIPj989FAPXQT8t4oZoBqPh9KzwRZgJjwVY1yp3pgTwPIAG8DjUTo9ZEuPAngNENd
B7JSkA06D3JM400BPGGgIzAK8naZwvEz+sEcPLak+4A0ltx21coKn7kKNW/Hrgx/4T6D0zROJdol
UKM7B1WFE+O8C4B0UkvVfIjaRd+6rL0WyV0aBT121D7wuqLeenbT1PArSucZ9xmVoDWr2KNfw5YO
Vx6CS1sfMDScN9B5N2TR80UbSEeSEZospRmdfG9GWZ84a6Yi1jY7BmjbFf++dECAbh0K0Kmh3/F8
PAvT0XRN0HQVerIHmZHhp0qG8A1U4MM6B+i53ZMp6+4rYtXnLtXsmhXLizRvu102kcyN5orD96LM
zB0lKPLSEsx7n+1dMlZFpax4Aqzc/zjWQ7dvAuZ0aQYSzzC50WYHA0T6Hq1cCblsytNPnLLpyqa6
dFBTpNUwE9hyoRf6CBWae6ZbKYRf12gP7sySZ1GVnBS6gVcO6oVgEUcHmFi4xqHPdw4bjZmfNdCl
oOWqIDmAW26gb5faZkGesMQ+DI2OdlYl89PrS39x5gF1AsZ5a/sDzfF87XHHRpkG17oUfc0/Niqs
j1CuGh5BU2c3o/bbJY/mcPNPH3yWMz/pPnIDB3cg/qcVpV3f9k9+Iqtr+JkL84GDhoImsEF4ec4r
G4LFwtpK0TIbgz43mLfjqjFgvaDIOQSm5/kIp9f969NxYcFxL8N1ZCtubhWc57ORDKplLTr5JciU
KzKFCKLsSTLBXHhey9eHunBfonACZAeBdwz2//ZT/gpiXQKkeiDxvjnujTtYbwPzQPQATnVrCoMU
4URE9zFWUuzkCkHL10e/cJFhm4E9iXsMSel596pn2jSE1rQEWDE6jvB1R57o6isXy6XphLEnND42
fRnkBM+/MZ7IGlUt3lQw5r93Scc+MuzBW1inXiNBXbgyAbbaIIKbEC6CtOcjKa7Y3EnM4QTUWtEr
aNj0kFgt0lVv/t6qOb4+f5fGAz8ejzfSTLBQz95Vnys5+pGmwKkYCYp6+0Frpg6e6rtiEOJaG/lP
d+/vbB4bBBawW/cPWv0oOp19n55Yi0UaaWk7EG15zSfoMqe6UGE43CzaW4+1yqZ8hMVkvln/5hzK
ufciwralTpOjTchPqOyFxUxQQIcfn7syIZeWGtdHirODFUBP5vkChBa4VEoFBaWSR9jOjLwdZSxy
gBar3etzf22os7kQeDW17DCUE748NUEq0bCL+JskBHv89aEuHBPE+Qh3QRlEr/f8FqpZbRsHwY9S
xS07xGuHdu/q9VeOyYXNhPwI8pFQHYBe17mQBgPc1wwwDYXUq4d17daM5SnTwW6IHThLJiO/X/+s
87Lxdt0A+/Cn2OYDBnGW/KHrulaEQLWqgvvuxyBDLSqtxL038OXLgtLfAzQWTN6tXFz50gtLhwgN
Jb4/6BxQis52SU9kSF2CL91sDDJIHOQUjfSHmCl5pQJ18Rs3xSUMuJkGbpP+1/1aLwvKpiGrygla
O79AvoDeWu35nYKUtGq+LAkLH9LRq06jMuP+9fm9+JkwGd5ocUCYnBNdNsObKIU0CAL8JvykFmCM
liypRE776RqJ6NJYuPc24AUEkIHjff6dfZNGC5kJboZMhjncUbObpm1vshXUpn//KhRdtiwQ/WSE
as9HgjvDjDxzqCCExpW3Q6kHsEQ7yd4WdTvx5coTdSnXBuBhMwuB0M8m3PR8PD/hMCfO6qp0U49S
JZWJ+UrCxsIFLPNzb21B56nIp9UoAYMWGRddp4crG/bCBYDfsMEtQE/fivDPf0NdsRgksA7fDB+d
z5B/Vh+VHq91by8EO6jsozWMwt0fXt/zUfBwej3pUxTtJuk3u0zWPVh1yabWHZQxNIWSvRfo4F+9
UnENoGCCPYpyBiLOc9lFP+zblsd+Va7BmHxNfEc+NI59+Odd82yQs1WkTd2tQ4BB5khXoJvgsIV9
zfZSOff79aFeaEL974M2fi3k2yF9eHa9tFpWbRrZ7V5j8odNjfgYhu36PfAIv1m8uT0oFzWfWNjM
BYB1Q32js7GXufEBgZ+mpb+2fbaPO3u2ESKgZoLyL5Dg560Nz9WRjdegKm0dNAcUbuc9LPM2G6ZK
5UJd01C5tI82STFkp1t//jxfyZZgSuAwgOFCVldtPoJoZHMUx9bphD5Z9maeUKN6AHBCX4tQLlxD
gO0hZMdJQb3mRQ+5i2cKfoZXZlUMOBKU799zJRQstNol/vdY4093HAriG9rkvN7nealwLjLwbhdB
X+hW+SgCc7VzgeSn17fUpQXcGvH/P9TZ+Q9Aqc967byy7mRUipnaPZRJpz31rCk6pGdXxrs0jfAA
3NAlkMQA6vD5TRBQVTmVLF4Z+HYuFTQ+QHZZlwcZWPLp9U+7lPpt1S40CTZfuRfQ8imtmQlCLNlC
++X7GkEcNI/88btVkCaeQxK+3zJ2aPqKOodeRnqC1EmcKx+gWI0CEsqPsSpf/02XpnvDuaIEF4Gd
eu4lHlXGE6nne6VOKZhbIBxOjwpmbXkHWYcT2Lr2X63atysj3aA8SDSR6p/jOxYxKM9feg918NYg
iE5ht2WnYQc3rIeVJvI/3IYodEB3CLVbFJLO1pfbCn2EoMGcZ508NtLCTyYD7YVvdtivz+WlrZSC
3INDCfDwi14novG2dQ0uQ3DFq4+i6b8At0L3Qcr+y6YF9BKcCDTfEGqdXbsBbVbJyeyV6xymX5ap
fjvGoys5D69xlrc/6fw+BagCGHqAgQA53b75r6BuSet2WCj2RzuHuhzaWOeVN1+buUu7EBVgMJIw
cdkL/XhklysKPDiEMVnGQ6ad+wxUYJV7wrR71oIn/fpKXfwqlILBvABWOD1Pxj0/tYvbxBlt2/vl
nDbqrV0a4NBfH+blhkAOAxABkEzgcL0oqfgr9Ak7r2G7pCb9ZzECN1wM3dK/bet10FcCpwuDIWAC
/wmvEf5xvidmE85w4ezZbg3kWkSG0oMPB7tiSkN3JdLf4s7nmwKiZHBfACZjk3Y/x4gMUBkA8SLG
mXJR+gTSGjt0g/N1DhtJe6oB3z0GKrFJviYxnfMqWtyVU/1yAfELNs4MqCt/yGzPtyUsT8LaKYpb
e3bidjYyuGk6iOa/vn4vt+U2ysas3SjtaHY9HyWazKKbUTBAbpgsAo/LrxASFc2uVoP3wQs6Hpav
j3hxERGSQvt4g4Kc16iqZYAtU2sYKlAjPTUrryABoeJdjdbGP7/p+Li/hjr7OLsw19N4ZLuxb0Vp
ks7cDRUyppCR6t3rX3VxtQgk67FpQgQSZ/UDWAyEWVNbttNzBh/qQOv3PqPXtHUvzR0aSttdv9VD
zulMVsW0IzXEXXs+0kOdDD+YZNOep/CHfv17Lo6EmwPgewSZL7AWYxWtUTRXDDRNzk4kqPx33cBl
n/u8d/9hLAD8NyYuXk28Yc/3YJDxxp+N55WK+LasgaU76kXPOwJA3z93ySCosuWbWCOoAJwLQMYy
GurFM/VWBZHHlUXsOAYKdlPJfA0rc2lH4EEGlvdPbeLcAMYnjgW9DesdmKhmZ/QcbPp1av/6Ol0c
BRXtrcQPnPQ5+7TPDM/Seqx3FSUGNnJO3bdjtl4ZZTsoZ7fhBhxFYRmV5Y0b+nyFppnWDj19vkOD
n90ZGOrsI8+lOyWlOACHRN7881eB+oH6Fdp+YF+cQ3ObaupIVZMaW6Alx7Br7PvadtduopeZzcZG
gpsFyHMbdOusvBh7HlPRSPmuD6qosGM0FQQwYVDsG+9N2DC+4widrzwsF6by2aBnFwVrpWJTnfId
GfsecIJuetNpbU+aR4rl2TCbKxTICzsEasqgWuApQwf63LfDulCj7YIbXWodFVhKeoKU4zW7owuF
lU1ob7PtgBAdtvzZFmn6TWkCits7D+JMkA1roTOfjtWux01SkMYLT1PXsQPkqvjtSGMQW8LW7V7f
NhcuLfC9kXekUFndvE2fb1P6P2s81gJB2bsCan9knxmvOkC3mX7596GQWuMextsMBMPZMgqNrhso
Ac2u8uV4GmaP52swrIUes+zKE70V284O32bXhRIniKVoGG7//q/4FDy+UPa1gGHGlC03KZ7NtzAg
aQ8GL+mj8re6w9QLjumWEEx4/TMv7FaMDTwQ/oLp0fmqQio3DVgi253HPLKL1rnPoScfFJHCAx4O
7poE6KUV/Hu87cj+9a2KVXJJYowHjrAussb1Rcbi8Ta0kbiSFV84/SjqbMgToBkRyoXPh8qcNL6I
aLML19r/Pkv09edYNG8Vj9MuFygAfkNmJw+vT+jFD0RyiG4gbp0XvFmLQ580UNvYqQRwSfx34giM
SHBDla2vfOCloXB/bjJFaDQjhXr+gb7eEhFFsXaOu7JiDf8UeqM6jBBbvjLUpblE3AOiNWrigGZt
d9Bfy9aPUowaTcYdHB4gV5apfs98WKHUyxQ/rq7tDwT8hCsh16W9+feg2/f/NWhqksiDFQjOReoP
N8SwoBi46G96a/lNNpl/1b3BSd8gPFsuBc482PrPx4trqPi0VS124ObdS+nwntv6gNCLHCrQkoue
ZtdiiEvzivcJXfTtzUAm93zIKVx8oqjjMPDm8M4AHDKEiWtSlaBeJ3Xe4wo68DH79xYrZJlB+wF+
YvPqOT/1pPWZR8OF70yn7W4aYeHg0dTcGZv8/PfjANzlRgfcFJrPHaK9pgcUsfL5Dkz55NhAtrrg
c2SLoff0fzh5ELQH9guIkJewy9BW45QqzXdi5OwxYZ04AT6+HJcputbxf/nkIncEkhTx2AZbImfL
ZpsMrfA1bXbAoHVvgHbt72Kjrtn6vtz/mLUIJT3g5+INZvF8c0BSYqrsxpmK4HcL/r/dk8yCid77
T2rhUfn6Sm1B+PNXCH1i6KYj/UDdGardz0fTwdpBCB/g67Sr5UGtItsPzHtMbKvytJ7cUVMjIJtn
qkMUz9f6Ni8PAkBgqL1DGHDjVZ4X4WvrpA1mkMHaqkqg3zctN3Ce6N/H1BoICSsNsCQd377+yS8v
UMhQhih3AZIMsavz/njWNmncZVTvkP5MRdtqfYBFslfASe5f7d/RZgP/AwkQxgOk/1xTa65oPXl0
kjvwIGER21gG8XCmO9rnIUmbKyDylxEFRvtD/9hEAHBfn60lxUVGxhaSmlWkbhzQZuUKOYciTIEV
kln3TlZRdAI+5fj6hF4aF3jnzQMAvDf4cj0ftxtB3zQhwCdRI9P7yRfNoyMwQWLOe1/L0By6BsL0
4YKt/PrAF1YSgKuN7gJdLfRwzgbm/rhOmFixY+PoTsHUrqcwtbYB7Fr417xYLn5lhqIKuJNQZz9X
fTPRrIjVs9hpUCXQqrCBzlMt/X1rl8dWOfWho3Ip2olcg7xd+ky0Sf7nm4KH6mxd43kKUXr32t2Q
+IgH5RQdVLXOp2705ZUtdHEocDHABcH9hSPyfClhBohblOttRrMIbTDQxRJvZI+xGrorx/DSfAJT
BO4v0JGAF5zfPKqhovF6sWsz0CPBHNSHwZt6EILD4NMUDeFhCRNbggVyzaMd6ebLiweP/saBRZUM
sdS5RLGenGZtNcOoAE5CU5Qj9whY7ga4yOW6DiT02Sq/qosqmhdcQtgNqrRM9XHpzU1YMphgzXlk
1pnkqvHU+wC9iAqyzZHqc+dcfJIAzCvouysx5CnIO79HD+/vrlti9rSkoBUVKZ2pzHVPlQJLFY4k
+RCnBhakcLN0xcIXvCyhrDnG4fXsjuAvdAPiSxN9m0Sr5GmeqsyVobGRKeyA/xIDtZCVrSXAybkb
h/boJ63UhRxY+IUjeRpLY+rlATISrDlYZr1vyZLQY0dYq/Ng5jw7MHz1LrQcJDnTzzYsUImq9S7e
7paSwm2zHLxGgw+pxwBIIUzhydc9kznETaCD6ChkUnINobB7zev4dwOh1bHoIAf9K3VL055a2ZvH
KmYuLuN4iT6ksmn8kwfoDOAdEzK9fOlRrjxUSybeTyyA4OGc+vx2zXgQ7+PQ0z8Ap2q32p8RN7Yx
aXw7qIzXuQvJ5Ioq9qZTO0QqeMgW4t+1xHfRbT2v7BMSgPDttHL3vZNcfIUw9fgdoJkBMBouRpi0
BMk9bCGTELX8Pvzaa0/ewaw6ftN1tf4ZeEARFD4X3e0iKjwc/oj8Qgf+8ohnZhwO1qr6TaNaj+WR
lvRpABjTL2PDiSimcJKqnBTEqXMfKgh1vsrR+6E8lEDyqdLjckshYTAUnvXDNyYCjui4rpVwhRE2
SndzlHYo+cNBE44F8QyIn4ZGUJZDMcd8CmpdPQRLa3g5DrH50tTevOFc25QV2TyJe4Xk5FfYIPTL
+QA2wHEClPPJt65uC9XPUXQfWtbAXYsJCHQmWdvZMuC9/DyNtOqLha4T4J3MDCW0B/rTFHUkhsVY
BULusNruo5gYBLS0qmZTVEZhLZhQ8CUDSCL+FSMiAz4InOExJ5bNn0ml2upGYrAf4MtEsoAFBEBF
SJARAgBlszw5yDjdtp0iPyGjhaerpdU67KSEmuCuhTpSu4tS27/RNPLSXPt09HNGTL3XqGuneVMl
9neIMufP2qfuxiVVKw6+t4YfTCpZWHh9RzTmpPIRjsI4bY+dCxWZJmZ8KdJBUAaNe4/rPauneSyd
lAHfL/7U9ZAWDltZQMqsX96uvFnJTjhGJGS9enI3CmezHNUn/ztzfoeOOqC0JxeFLd6+oW1/TAqG
nPkipXdbRxN7gqLL8j4xIQopcTMvQSFQy7/TGk3/AkxdHv/wU07TN0sLlb8BRfepjFNlQNmPh1kV
a7VGTVfObT/U+wXo6xqrgTy76NgEuIu1BObQAMXQr/HgBfHbKpwjOH1oA0RgblLnxGkKgwE6fZ5W
tcnBSkm+S2sg/DKkRPS/AQ8CjHeEoIW/GxDQP9qgsX4HA4+6igv8iKq/YRB4bnOemto9sDZYpxwI
GHeXjq0XQ0q5B5zQeePYfEm8GJCKOeg6V4ypl56gnzNOuQ18rYsUB0p/mOY4Wg79yGybO29NfsHc
k91DeY/UEUScg+UNaxH3FMppnLFscDNDjCpk+52CPDbm0I22zaOB4UU25r1K6+BdmyH/L1bS8I+D
DTyapzGfWvj5BROwDlAQgm7R4DmAIfVs+rJmIorybKkXfqDRZD8nCatInrYsC4/z6iFsw0Of1nu5
8DnYrytUNPYLdO3DuwV6PfLXtAaseh+Ndaff9VUfv18BRYeBA41N/5AAJ83vTQZNzJ/Cq4LuFkIG
tH5I/VmEXyBcF2b32TS0QYmymvduGOpB4EJgMQGIU0eiiMgcRkW8tA0/aCDtf1GR2rvEtc4cVYA7
Zp8O0Io90rRXiOW5rRUkqVS/Fh1pCBaRexoOFsSZQ1RXrtkn7QClCVml9lcdcD+6d0TK3zPvkxVU
GmJU0VadDe8buYqPgzeb6oYwcJrLgfDsXWr9QO7QPJPjHq6D/W9i044AbFUvH2GyO4nCIgLkd7Xh
M9lT/J6oXC2FxVy8BAO78Uk1ZfkslMePwoshq28zKPNAWknr2yjmCfu+mKlvyrFL1rWMhRiG3De6
Dd9pxbv6DTagagtiIuGpQvrYbg8pwi+Iy/MUlBKxiJAeyNASlTdjHBnwk1mavgOQwfNVQbSV8HM2
3JvLCYqvEBvT7bjovcDHqPtBM6BffW5bIwvoVbgo56Mlt6iRTvJIpzWle+7LBdemN1uUziqY6MW7
jClufvJoZV9NlDS6YJ3K0l1vk+ijSH033jUszDjgffBoeg84N2nKLiawhIFcsY3AVcjC2q4zZImo
XhGSZDWe0PspHaQHWgFMtimD6F49099BJGr/UYjAnz4HQDHVu0as4F7P6C8m0Z7AtDrbj5o4sQFR
ybiDBCvEMLRhQFPsnQwW9cVnEPL08hrgo3bvaW+CdFcXw1/+YJqmHfIY2PrmFyJFaJzicV7dk4Jn
njqg++zMB+L541LoQdW4FSENGpQu7Xog4uu1xUMXLZbiyAd9tG8ymyrA8sZxyHtgr1yerungf6M8
a/p806WKoCI+DxTFQdDJC9xenctZFs1DMcP3QBczLKXSwg9b3ADGh+3WVjcxyx0oL5DiWaaqfrQT
kcuuttVS34fz0N+OnhBNyUcl7gLaevIooeHtF4ET7GlqsIaQc8taARw9IFBFw1WI2ogwluYAeyZL
WVtJ5xsT45LL15C5tZjFrL8skC55nLqFAh09pnNV2I5bP6/AVzrNbAttdMsNLrcpNJ/tVFML2xDC
oryZzfLYTSbxkHH6ISsWXKmfqBthwQT/HPEIdXNcuRKIqLoMcBW0eWLjkL/hvkE+E8StlHnLDKcl
6BA2UbjDTBgXYxyucm/gd92WxnNduF8qgQy6hVaYKKNoWR713I1REaCGxvO+JnMMUXMjpgKFZhJi
M64Te2CgxdQ/tWzMLIp+qlrg01GK64pEZIiCgwYamjkORNbsRT8ny92QJTo+6biOwqPoZj4fEx2Y
4cC8yuC3A0siF1hkjJKSD2pYiGoR91hdUQDSVcryuEk6eq/iXpj7oalji982gMaah+m6xFm+xKmn
viBGVcPnVA199VhJynAH+gjeHWxOk9YOt5MLV9Svw9mYY1AR+cCA1WBlqtranOIq02ws8TeP/xpr
JhOUuzs9lROkI7sd8doR69JkCMlwOcg4Z2OAjjnEPzTPFwrD8HyebNYfUY0ZvBIa+5F7B8Pk+GOA
P209rABjsHz2wnHcSZyDYR/6S/Yd/o1DlQcGSM2j0gxeBMgfud5FFKHjrYup/pCuqG3u4tSlYMx0
DA4HTaLN+DgY4fn5TNI/yHwDz5kUF0SdNyLRuIk8qHPfz7z2ID2Ip2Uqg7HiP5I5zRaclyb5Froq
UYVLKXurEZOEJWAX8dEjPlTHFkFFVCCnqQ3cRYIqhJNZrO+w/yoPPZxmiHKKrsSjjmg/HzqNf9dl
ddyWLfDRv+GBApvKAc3Rdzx281fjZPOgRITaMG/Bkb9rBxEj/lAVS1DEdFYda18zEEd6MFDDqq6m
kgRtVO+gPhaLHR2m4GPS1umYm3hR0DyYRPcISw7wRT0Rj7QAWSF8o2awGXKwqqg5IO9SP9fVyFtq
s2w4zlK4L1ADpPfNQmGcYyfg1RE9BPg/yEQXfeRtutdt5D12cWdxBddRdrKwHP3ZwrS1e5s5Gz5i
Y0YjUgfmvQfAIYUvlxTtDTAO1cdYelLnLfKJd1VbMQT0fOw/4LPi+jatO4ZheOY/zt5Cg6LzAnNP
yeyHCHj1Wt2Sfo4/ax9RLD6lWsyxWUgflTpKIMqBlG39DGcMnPiI2iU+IA0Yq5PKlEjzWWJ9yqyv
xsdmUWOat7ZhUEfoJ8y2j7fu1neh/6OLWYt3FrqLT/DeCn96PYP442Jocz8bhZcts5PPczHh+tnh
KMRfGqFMt1MgwcPy3iSJKDjtIe6+8MYecOjMmgeMB6dsDLfSkcsYhM0ioQs6+1NYRLGx6a6NpuCu
59ijkNdOKpk3WqyyQCW26o7UxXEHTQEoZO+SsPFukE94bE/6kfyorQdgzzqNkiOJXkWLF2bAG7JG
HdUPiMRsl7NOJ8Fe4wUAlx6dh19m6WeYCU4QPDq0SVs9mdU2yBVsEyU7YPMJyfsQ2KQIyS0Dq6cO
x5wuHlneRzoLEG9CVON2CDX+bMDcfAGN464jRbsu4rDays15x2XUvLNT4P+A7yKxBVNp2+1lMuP8
j8ifG5xfTjTeBRL8aFMqWNknAYL8tiJdgCw+AXyiR7FyLgwRIUxV44y2eQCinMvruZviQvRAFqNi
NKGySpwDGN3rYlBulCbfp9qO8w7PNtN4mIUK8oD6Kj70TRK2u25WzbSzSQqdE94bWnjdVC1YYNRW
jnVD+iYPxtFmBYlZPT7MlRgeJHSwTA5NHJrdV0h3j5OQ0WegsCqb9073Gs4pNHrf1MAzo8TD17IW
29sQ2RBWpb4/IqwPGxTDitmm9h2JNeidltRxc9MpdBVzkLzjDzBe1MtRDw39vCJ+vGtGFnyD2UMn
7lYOlTG8qasaCteJ6G3YwR39TdOR4XsTe6Lbr4hqf80rHuNC4Cf+7kGewU2yrOm9k2gz5YgSDT8u
YW8FMttVmmIYAbxGqpYkCCCScb1PWLpil/IYYUu3km9DN0/sRugOdo3EZfFUgFiXoE0WJzKFiNOs
sVfh8413jGhBH2znlhSFHBRaHqHV2toc3AL9NmSyWvfOn/tfsp2XqciSmSKkmqsE1aAgrp+2tAQv
HK5tt0fOO/3EaxBwqBt2HHpywmJWSDbzfaJmmIjPi1tLyXqP3samDh+BeQ7edwP168KfFntCL7NG
6pSmzdsuTpYpH0JoluUEItFxniVCfwyqmD+F0Rj/MrOh6EpXQ3+YDQTHCuRtyMdjpMAJziFVN222
Tjo3XQb5TN4PosKlHiy/8ABkfdGO1n2Let8TWADL0O41bfYoNyFJAKhq+aOPnXGHWFKtSswp7E8I
I+G7au3DIJ/nNZK510Pk/RAJBAQ55nj8PvhNZ/NmInbOgcjoP6RZb+4SMAT6vMN2eBz7Rnzm0F37
xeukOiKc9RzkaGWDAESTU+tW9cVNYIbkg6KoFHSRkqiUw/EUPdvUeBJRYxvcGC44P0QyZKiqjShu
5zBxnKGZRRnuusaNjp8IXMqHAh0hVe964yMd8GUfPhiZLnD3qe004sPj4IjJ6Bi8eqJ42OHPmN7D
ug7Nt0ZGqi3Z4npsfVqPM2IBMzyh6pL6CEjY/K5BBN/BQwhSRHnjiP8zQVOb5fXQiAwUJaGfJChg
JB/GEYnrPM7ZwziOPYRjZRO8jzw/+EZF7YJiNmP4wwjav22w69ciUeF0ky1sSAvPIAw5EQv5YVQl
k/4GhnQ0K7zGxPt6QXILc1c/dXkbZDPZpUPlPERpTi64oQb+BXI94rOiQftFNz7qD9pfWLI31eCe
9FT372jTo3KpKdFhmQwJ+VrVs8CkoeK0oqUc+U88bqM7B/CbK/zagyfWmk7sZ+Z6BIUWCRQugzDx
v5KoHlDMYhND/OSUviPQavOQrbfrXQhebF1MdAUaK6Q9+RDoJj6F7dR+6RIocO1qnZBfiLkWnEZP
kfc6hQxhWftL+xnF2+YpEMliQf/qp+8BaK0hagsrAiEC3/kaPAwLbBccy/unJQAuOzeGzp8A28Q1
ASEWgl0K06Bwx4Y+QAhVSSRwg56ng6zgmQuJviQ+qpQzPxdtv6AwklmvLttq3K5teOY+KhHMDAWz
JPsx10r/mkAF03mXZTB5iQzK5EUKWaJ3YK2moli0Uj98jat3h22V/FpwN38COLz/xBMdogTBE4QR
ldfjFhVCDWOR8tZzuzUKYBXVpw1+dTtqP0MlAn06iAfSyStnStT2HmbDaZgcrgJno/9j7jy660bS
NP1X+uQe2fBmTlcvYK6hdxJFbXBIiYIHAkDA/vp5oMqqEc2Ik72aVR7lJYkLICI+95rs0lMShCtt
R05hMSITGYxmRiSaqIqeNUkmBY2zto7VUOHvS61jfpY5kJ0Lq6A6DIja0mF7yAq5dJmWM0qtyFEe
1Syb9avadFhD64i7ZJBOk3XJwBPhKWNIM/fQ0eelxGtsMz0x6DSWkUzz8kQY8zjuKlWRnq9VqjUH
gz0KLXAxwWBmMZv26Ou97TwCu+johcyjRt7Jd0Iynuby3su1yQgSJhqo5hRpcVrihqacGzmlfjga
niJ8Vxo0b7zEMsE5FIZGaj66Dd3wPm9vp1EtsnBozFn6svKG9JKuffJV6khzQ5wp5JWsLE3Cjajt
y6oWZXIsCfU3TZOOcBRSKoAILnsz+D20tR76+kzOWmuN2QV4BWh72Q95GbXLWN120qFeHWaHjD4m
9ejA6NjeeYPcNeKhUk4XMPhoFnkQjFdfH2yCm1VaQKcKxVgLv+qnVvgaLcdbvZ6U9OD1ef5AUkQx
qMTCQT3cozMDpbPqb20lzsxDl1rN51zkzTGpjeYhc83407DMk711ktGDl8wm3GDKKXCCte+tE6cu
xBhUSctgzEMou/Fn8rVqP1eWOx8bGncP2COZ14niFFnQEvw9P+EUKEN10rQBB+l4OE+M2UH0il6M
5iM1QsOtdi3lYabauExXS96141JcNYUg16rdxr1jg/G6hBsXp80UU+wTqV39RvUUJTsWemKAz5Wi
3soMe+RnlPG0T5i5LFqJSkMvTUpEk5oiH0nqFosiM4zdEdgevsAiD5gVWXszGXW8nerCbAiWdnPN
OVJfNXU558QHGFRhF1taZFhtbdDWGrVzsrmRTQWjynLPOkHL9KyjhEMKECWvgzXN47U1acvXoR5k
duLJngMxGXr90Fd26gTT5ngSNLHlPiutpV0mHDpsZpHIIiqd2fuEvo5GWzarnYclbkEaTp50WWrx
4NwWfVfnmE/YkPPqqhOOn3nI1PguRmrpPpv0QdupLu0B4lybgLqsyyqmvWclhW90ztBvWa27Lxu6
eeGct9rdYJrlJysZzAtcaBcMtToUs4MmmZc92ASTWZRR5wIRUMVDUMtL0y+dHOL+AB42wQzHK78t
GaQIv13BltLBd9Rq53ZxqUZ27VmXtRzYJumcM8ixE3Omz0nqqYajnYprh9HYD1NvxxzhYVIiznja
rr6bVIATyjWxnkpT5k/414F3XNHHOSRYNxZnTT1QeOoEAyoZ25lP6MQhsN0lTp9d18bGcLPqrvkA
afoWRAEYeANRMFsE4PrauTtW265FyZuR9GCShHmpuhNqr+EpmVp3edLPn34/iX4HJ8kFTXwb3E1d
E8mxl4PTvpToDeC+gX9mvVwYcT8HRc8hmvSYacVaQXeNGuNYlf0Upsro7YYq/0hT+SeZ7RWYA1cl
GIQA1je9tVcAFRa7hNqfVqC74+6U8aRhb80k46JP82kM0VMnqUwT1LH9cU0JRb0kEISUXfolaip0
bH//VN4CZpiygqrCv4wOIdzclw9F6lpTpS0en3Cr6zNK+uauNarsA+jtOzNruNsoUG4kEvSkXz/6
xeyZk6xVpCZIyDG6nDgBbOs0qdd0/3dvCPgPDH8ThA4J8etllTIhbcvEqyOvHD1/SMV0ytRD/WAI
/3Y4jb+s56JNACIHy8Vtcf+CgGsqXpw7V9xQ33EIVE753Kxtd2fFNlzUFT+7Tmnn29/f2ntPkYGH
pYH03TwIts9/uSj96QnwlFtFa9pOQePOxsH0mnjXp039Aazw3c0C5m4joQPfeMNCUDBCW4HQ15GZ
Jp/F0Ix7Yxz7gMlefYYBR3zQEUrcIXbZf26MtQvKUm8+UhJ9uzZZlL98h1drM9GVxJikx/3OCAeR
WZX1WaqU+t9HOWwe7Kg0gzZAQOU1WtPBCnmhNxJxLdunIBgS34rpkct1NJ+YzpAa5MWYPoCs+Ug7
+b1DkCe8Sffh+IwC7ctXCi1y5UTK66guzeEsc1qQlEvagS1Axk8qTJR/v4TevR4aPDboabRV9A3x
8csSygTEfKXskJ9VyyWidQ9YWyns3WgxnRs2Pd7fX+8dVirv0AJ8AVzF4fDd3vEvF4SjmaiLVdZR
XJUiPRYLVwoa3YrPlsnOL7rZkDd9z7yuxtQGw+aJMbJRKKvt6+boRklTWSfVUOj3v/9e7y4tZM3Q
80SF3P4JPvnlaw21ZWQxApMRzsrFV2WAVa6g8ez//irvPm3ctcFwA5+hPn958+kwS6pBHWzZSj8g
85TmstAmRtVUfOfYtn+EHn3nVMLihZMWhSc6xq+h8andttZIeRDhhuod9WGQO+acFm00kF9qLK3r
1ema8e/e5WZ4gKwfYj0IKOuvNUrXttBM8tY66msRPztWXnyGFrVcCG1ej4sJJfeDmPX2cPp5RWjV
2CABD3zNG02r2euyJW0ix5I5CryWeWeWHr00d3WCDKR3UJcs72WR9PE0B0xFBSrm9+/2DTZq+w5I
pdpgaEFHvgZey24083xRWNiqY6Njtbonhblx3UYa8HWZ6DtXFW6Qt+Xwd/XkuDLMHB45Ig98gVer
irmaIeO8R5Qcu+3DINskApnS+2KZMIUazY+0wd+s4u16ULbwo+ecepM3EUKXZFmrBtMbPX90U1uU
oUNJ9bQitNoG+tp9ZKfxZh1zxY18vHmjgOp6rbMwVx5TQbDeUKtGjOgcu78cU9AqGf47p2AdnAsA
Fc4HR8Kb6LpdFDC8gygTaNvXRtzZMNYuSnBNNAi39j1vhR3JKBO0YPlRjvLe/W3xm6tsAIa3auuK
bjI2qaPMUcvWt5SqrQ5ohmmub6yq3FM6FF9rHu7+92v258Z4kX1yj2gJA6Rno6IZ9GrpNCPIEvBB
IlJgjt1ISlr6Yx5W4GU+GSikIVT7mb5fHrUice9BJde0AcY4OUuBZzGjSKiBUgAet2mqxa5f6kxA
/wenCYSpLUlkLvGG/kvyaYypHTeRK5r6oNBYi0Afi73r0QdK12W8/P0zeW9101sFcU8+t4Xhl2d0
4rWyMqn4IzG1C8ylMt3NSmqeIlhXIHyVf8SMfatqwjsgGm68N2gN/OflBYVdMRqtpIjiyaQFrcbr
FclFMp/GOFddOou9yqhbUuNBKrpzkat1dWXrYxf7Vbea16IH+v73HzkSmxzfRCrYB6+D4ShFO/Z1
LCLsb6vI6xtxoAeTRqhyaTsH+MMH5/c7O01DgcNDEAMTeuO1agL9CqNO1IlHnhvZYejkk7XYSeQi
l7P7/ct9E+bJ52DGU2ih6gYh4FVqt5pxaiY645OcbLn3bTUznpHJ+0jd8G0s2NYPEly8UnMrC16+
0mTCsAXTrzYqaqHugPygKm0Yyom7lpNvWAA22tgxjpQMH0lTva0nN7IIEF1OEkhiaH6+vDTW517j
TEYbGYwmKaALQBqOk4YSMasxEoNpH2UzDZGekueY0hOXaTv0XyiRPnLbfftWcUU0gLVrlsZOei2u
XUzUkSoADSQC3PigzNP8w4O3czVJqx0+WLHvXou8kjKe5j/yji/vmmrYBQXNtdxWlX45G6jtavnq
z8tSRL9fQu9dCmol5R46tJso4ctL1YMlmtW12khdejNkiZVHPa4+FVqbf3A6v12s2y5E9wARYdQq
X59EjE0MoK8er3Iu1t6nQwxGNO0TkXzw9N4QSlgziMlrPD5swIgHL28Jzlg7mUOOhVS3fO6lfafA
gQjXMe8jy8Z4ejVoQDkbGKFV2uKDLfne8+QWaX5sMjwE3JcX7xvVWNKVu5yU0tt1TGuOoJOyQ9Gt
4oNLvQ2zP+0AsSxn/5NLvLpPuAeaAC7TRU5uyV0pVPtqIXOKVCcWAG2okSzGbl73QbPj3T3pMEP7
13VfkQF0u03VAm9VIGWcCVM7JseqcrWdXot+V2NDGaJy2B2r3POIMLK7Xc3Ofawxq/7oZH9nSVHo
MWslJ6Qb8ppHs5oJasNF3eH9MdgBuHT1pMqF88FzfvcqZIYOWs02b/XVc64wREipzbtoYbYa0mmS
pw297a9/eyNu0gsbc5QL0XN5uXDQHtUIjW0X4dNV78W4pBFudbo/19r8QYCy+VMv0yTYxRQzFG5Q
yDhdX16qQTEvcVudDdKWXeSW+HImvVE/z+wn352Rx/lgR757QWyfVe5Bh3G8reRfytHUnTWwIU7H
sAkZxwk6dVgW1neQBdAPrKL84IW9swe3cxNNMbRjgDi/Cos4MKf4vjQ9AgmJEWS1pdLwKNVg4aF+
sBneWxsW1q1QDQkMaP++vDOg085cejhkdDzta23C9Sv0bGQGPnhl712HhJqSAckW233NFsETTqRF
kSC9K1038mJ5ARPkI6+0957bT2dMdpQDw3D7Er+8poFaVkniqYum1EMmlknBLnGGNbRqtvjvV/s7
Zxf2XZtPBVkFN/bqDOk1S47dLHCAM43N6heJvTjrwbuM2XyO3rwdDNn4tyUhWfYQi+gtbt1X57Vb
GfZaqRjzqY+0iqLd66busJErxNJrH8S6d54k54DqbvbJpE6v9QI0aIX15NV95OZYfUwFtnY5vOFg
cpm9/f5JvrMyeIzIAjmbOAGMwpcvrd8436ROfVRi4HLFCMrxTWmNH6zzd3YwEU0jJ6Fj6lmv/Tzt
GsWveTVZ52WxRHnapIeawRv+Csz8aCP/DzIgGKG0glGT5TB8TUHV497QymWQUZNC+R7U2fHbmgww
r9L5n/2G//w2/6/kubn658HX//d/8e9vjVgYi6fy1T//+1I817eye36W54/iv7Zf/fePvvzF/z7P
vnVN3/yQr3/qxS/x9/+6fvgoH1/8I6plJpfr4blbbp57eo4/L8A33X7y//XD/3j++VfuFvH8jz++
NUMtt7/GcKH+46+Pjt//8QeL4pe1tP39vz68eKz4vbPsaXl88/PPj738xx+69ed2om2Me9q38A3Z
oNPz9on3J/+TrIqwYf/s7HKNuulk+o8/DONPuhpMDUh8OOq3FLlvhu0TzfvTZK9vDoFo5m+f/vGv
237xgv7PC/uPeqiumqyW/T/+eLUYoeaTPtosC8QVUCN/k2MtRtXj2FSAi62AdKOAM+C4pmRXMOi6
Wyq6+eqX5/LXF/j1gq+2s76NdShmXRTI4QhzfrzcY1ZfW4U9pkBzZ9DcnYZ6Fwb3T2PdxR+ELt16
dXNUGBQ8FjZBOH7Bj3nNzEf8r8xdyVxzFYuOZG0pEKxRbwVUIwOxcKNF7QSFd+jUWpSAiMzXNHQr
FZi1tqs6ex1LWrGpLDItiLU8OSywE9zA0ab+u9Gbc4CJ05oc7LpRnbPSNsSFw+g/iJUpyUJAhMXt
QG2l7ErGL8zlgA8YZ96cle0xLb2pDFJNDF7UAHpqvjGKr+cduEMn2duAiXkjOoC19lBjnZPs6lzr
y7AqiliGWN4tQ9BXbmVeQPao+qvGtjM9kopYivNcJPO3ASbIaZetwnms8rkxz901ca4SK4vPBXzF
b+VcjhlESA3ovqX3YpnD2PFWkxYW41SQZ6tXlM1lmavxebMCOPBgBRU9o3cpeZahHXcWyDFm7Y17
BhYPMDpklHIKtVSx08mHSdnyYFje35Jk1MqHWkmlAX1FqfL2dF6Gsg1nWoJ6E3jxUmmnbtrOVBLW
3Li96ptwj2x46rrdg9tX89hcja1WRGqUAXpV5AKDKbfI8rAdRDN9aRmItqAHlbq+A9TEuMDHoMZi
qJe3IAY+OxOcgyUQujH3JVidmCgQuROmS3LHEK1RwP3OSt1Jf4kVIzV2fdNOnhEVjOxW8ySvlFQ4
l1K2dtVfZ7TgnDIUaHoMuJpMMWg7vzLNRcigSS1nvXJkC5g0zGRuONXlCuJSvYn7uq3ukxzFxD5a
BGCWUKzK1D+WtdK0oGGkuyzX3IDuaSGeD4MFAqUyURwOLJE25QC0LqUn46M7trQ3jjH01VVFl/OS
Xr3S73otG8EVmGt33yYLi4g+zVLtRKejcMl7tMm2swEgQZ51VHB2VhpFuGLuUx1GeDJuMGtOjP8G
oJ5vay76NZJiyMf9qgoj+Tx0VdNZYOB0dRxB68ghuVRmFdTUSIVbA90fvSZEAqpO/dZxhwIAjwdq
BNqHbGDRJa63jz0rOxhTv1ahiroSEJTKNS6h+GB9IOG+FWFtQyr6PmnWJE6mvrKaC80uXeOsHOe2
PM2QlzTAUqqLAnPEXNP5Njdk3x9iRhn8KKV97uvsCv0CHoCag+NPJ9uK0OqO9bCwi0IFsC3Gxs8S
xxbPalOaxcFqEMs6Bc+UTEGva91TPwxW6RdWNh8zKUz1RCjZiDtPicJQsp504HDkEOGtCWXWd2Pc
tMYdVEnFrtC+nS07kMVYjfvNqTcJZZwKbd8D2Kt9OQBnxbN7EQd96cF4LpCZqjDOrAW4oZ5agz8I
pUa8zWr7guxtUAO4JFZ9cJmfqrsEr+HKFximqJGhYJlyhf+M1x/EUE13hZboyXnMRnb3AA8H7TaZ
TZZvtHXH889NE8/2wZCzmFNA37XV5g9zrSilEghPG+W57dZAQ1VYcUB0+3xTpDT1hu9iZ6odGJBQ
xVkNtzc9KrpbAtua4vR7jS7dGoAfQn7chsScBTrJ58WSdKURzo263mY4EKU7OgXgQ1u3bk+LdXZn
f1oxwYjGarDGUCcgVGGhZcN8y6qcnHBJrdT8NCk6fSFIF2WSgSufPQ7rB3juoir2nfDMfH1YwBUC
5E+11Q1rxZ2X5mtaj4uuP2hKja5f7U85u7mH2COyGuylqaF8bYMjXd1h+p60yIYDthrNOG76p7G1
4sxIAmMZFXP6Dk2hr9pPP4PfX/nJi/D776TndX70f816XmRKv82i/n/Mj7bg+5//SkTe5Efnj+Xj
lL1IkLZf+GeCZFh/evjQINxNqYQZERnNXwmSof+JeAGqEARxmgbUzP9OkBSSJyq4bdjEPJEZzCbg
+1eKpGjOn4BHtiyDX9qaANrfyZGYJ73MWhicUVZRxv0sCuhHv86hqzjP81VfZ/COrgMMzGva9azX
VXUHj6T5nOI/SftWtaYodc1uN5eudUxrQnPmDXZYu3p12utdeWcTt3ZzoXQnraauYZ0I7az3NAY7
NgdQsva0ns0R91OyowYfVEmsxQawntrTzp5OLVwUnnVveajGDuxIfCPXOuLLgWprsPqyJ71kE4vP
plShzrlzi8eyeVJydQGpUU7TpdHNVriIuj0qXv1TCmZA/UJ4u2kZT9WOJoKtKT8ArN4PDZK3K0ed
kmrHhfTDnyeUVYWpRLNiixMxTQOuu1kTrV6X+GPvhkvRxXdt+7gshl/MmXUY0D3bAWXj+i1HUlXs
PKO5gIJn7la1upvtcp+IOmRidBBxe2AEHnrdcmg0uwgGtfAilB16QJ3pZc0J0sU9xAYYckNmn5tK
8SlWoh4KgFmV3qVWZvf00oLWmIOpBBJcmJtj3dfYXqRfyY1yZejP8JPTBzUhGqpykxWyNIXDQVsD
2jcGXls0bZB5ASruRjA6q8NSFTBF67S4qbv01GyoaFSjOsXZRomUoYdb1JrC7wb1myFNWunW91TY
J6mqXIvqzsrT0Kp2YzGce/CRITdNj501DQQHM7lxte6iLfoTIe/r4iRevCLMe4gOgDGIY1NznKT2
hRVV4yAxnuqevKn1+kxMeOIZSIjsy8G+wpbkuXO8PDT6+uiN80g8m5+SaTngqdWCky5OpiFdg26t
vmfZ8C1hbLTarKXOBb2qcmLnmRIH1TL9oC9YBblZH5F/2RnVtAAzx/qqoft7mMsyVJjWR1DLFr8Y
mY76AvzZZa4mNbSJsYSkAUS8dsx9PYFamIz4prPxAoVNgwEHzEY0Cg6q6C8w4QWTWrbf4kH7VqPA
MSzLEabGSe7YtR97ZNww7dHNwBclgKlzNRTFM6pl11q3/oAMNwCmlTNikNmz2UGh1WdfXRePJMnD
K7DPPrmm/FTk/QXM5ltzI9mSEfiOXLRQ19EQJRWPnDg9AsE6Se2acJ+tkbMmsHbM7skcxy+jZxRF
MOfaJfyDsPa6Ow+Sl+FmPrIglq+lGKXH8nsiJVI8Cpvevs26ub5qkwwMp1HD31EH7QCt4FuRGvpJ
qnSEp9nLfdEIGzZ4edIW1qM+GVFXrawd3OSXo7eCsc2u1uTUSrLA6fuwzqBMagdclPzO077bi3Wi
x8leDCdkHKs2++NsJeFAPGbzlxDXSGKrChmZveEoAQKEeIHHu2XuvmqY3/qTq0GrZi9M5Ygjg3pW
l/dGf9vMGIFWGiycytczvjtbPijaxwkCW0muLO5H1/6ewtYu/GZ0VH7IppxqA3zLoBcOjSO+wjDR
8Ejt6kbRoFCtuvDtossTjA4aa0gLfyHruXFJ3JaTsVvRUIHEmlnfLBAIXrYzOXXQq6DoxKnXi2c1
/QoBxZ6qwF3gbV2rdm/Wl44mqvahQd5WO6SZif+l17UaWre9UwnnEC/6sgQDPr/F6VouEDb6SU/0
EOlmveVITVO+lEyMp05U7qXqpVkXIgIyXsMhMZVAt0xxnLEQ9xirV6MVyHxOkSWQOULBaWsa92WB
6bk/Laro9kBB7W+Jmqhg92qojFGfjyOnc7620vDtLmlhdXU5zu9wp5C9gq6Xj2E/LkoVyUEp8x3M
Bs2i8IVhIxigw6Gt6bh3vmmUzdVK1zdCRsTdY2+ePFRwV2PIbeXgWoGq4bDk2+aIKR9OYWRdobXI
4ku5WuVjv2oXdV5emm6unDd9bdwh7JkgjBHnJD8bg04Tpo+1gnxoOhe1iTj+bMBjCTJEDJjAioMU
c3WpyZGtI9G8sETgevOh1rsTpUq9k3bdLVMfyLk4ldZ0jvyC71EEVLYI7IFDdOwPY55HSTHy4Jur
yej9Ef3vwuC9K1qAoSdo1rZcQBOfaFONwAilLcSO89Gb87AQ8i7Lsg3PGj/0RkZvVjhnEIkyf+if
V7M8OFTn/mSnhypzDlM3+C3Dc9DUmYSCUeyGPAM0bTZBqUz4t4khPlHSMoy7aY9gl/XVcaFtI5yR
+STqEsUHbT7ayfDZTpugGyGQm9lJv4pwKtqYhghbUm/TG5uq2RUQJ8fyNkYdxheIg90lS1qdzcts
BLqqALCer6EEVkd0DU5RtJE+JLYYDGQ8+uMU73mb+wEXA5A3/XNclj/QLdNAfGvZIR0XEUJoLw9G
spRB7zg0Bq3Zpx6GbsHeg1MXuXFaXUEI2mlj9aMblDMzkfvY7sOiUy/c9MEwkTpImuy06sWVBMdl
GGlQGMNGBN1TrNWlTcLtep9RkzkTYr1BEiT2yS/GsOsqgo49BlIU+1KsB0ftfqiLvELNpbysufBW
Vu57rXNhVilnI6aETifzoMNr14JF2GR3njk/xtNlXBSpb+WKt0ePYHPmCbz1rENSZaihaJMuEUrd
8Xtjyc8gorIAhsRylLOWRnB75C6djR0s3DoSS/tJAi5f03G9iGH622qXnNnGsrMy/QodkdRHnWv0
lZka2CqKPQCruzV9hIwfVdmwG9fp6MSTFi4qwiBCnMRz/lCtTC1o36AYQ3hpB++oyfzUbcwlQkmG
75Ld9Hg8dwP9F87lWa0OvdskQSZs75R29w8H2EtpKk9l1xzchoUktGia6QQ0SyC9FsJsywIYlqHY
F9nyWejtbmmSMFG1A1z0hyTuzgW93paxYqJC+VLq53xMgglocDmSi5lcNWuKe8OSB9tiL8b1ZVH2
bEM1cXdwFuujYc17RKko0eYdg4UnWTjQFa76+Cxl8CTa1leQsJhcDmPvrp/F2Tqr5DefKHEAn9l7
Od23Rn9QF7v8PAiVKHjpraq3r2RzbGPloOsK7HcvoCkYWI59r7aPY6V884qU0H/WxKP6jLz4qV7o
WJLGtGvoRsXefsiUT5VWxVGC3MO+RqflM8T/ew127i170vUThyjXJON5Y6n7pLR/2LkRqZKUBuFM
Tl9EhgiVc1Cn3Q080naByZdCJRD3Sut2gRVrkbtM9d5qzJgcug6TjqMQjjwZX+z3ykWVG9zyV6Ah
enEKFaHKrCgf4fL3Gay1JluTq0k095abXQwgKkNLmnuWmuMnqa4GWTycjpKQoTaPsylOhXQvvEJT
jm0mOn/Ou0OBUdUaJKoFp3DhBEOfst9Veb9+mbKxJtJ+RWqoCZMW2Xdvgt7r7JOeQD6qFybY3GCb
AR9ivY0/5VN88LIDvYAva2Vfl1o/b34qD177NNIVA0h9GJsFk9PYuXao9kMVxX0j6UdfBaLiy2Lo
d7mNES2EroDeAWpDrJ+FCryxL2hB7xNv7cPMUrfGUdV9auoaAjoD3/WbcBsouWy68QySVx4O7byi
vYzHJxTA4ryvpzJshXnXdYQYTVhXTbXMD6verz8ylGWyYROBMtLznDUUdcOVJ6dP69KSWXsnztoe
SwtvoxwWVacVwdJmYY4OuVE6u1HYu66eQquVkWWWMlAqR7leaaciIpKOn8t0vavQUWH1nraSoVId
dwPNtDKIM+1eie3TzokPRjUeO9mFpavAH3e8M3dOz3LoTqmXXyi1ez9U8zfR5xdpfe0N1lOcZVtw
+dLOWphWbhQPQ5S7hKcp7uw7+N7KYbUtdGLM8qgk3cGWzSnIkHNExaHGwtALOrq5GaJ5o6XeMo29
rCb0WJhKrki8+zOFKz3atjsIF6PSnvouSKCTTZZzJVxln5omAhPy21g19oHqIQ16CSnTTg59nwfC
RPx6RGuFoa3d+Ig8LQfYn58MdaCYq1zTV2VxB9n5PN0aHnp8NKbhE4ngydBUzS7uTTzC2uUko4+s
avftJipKg1C/RObhm5UpJxPnV1xXT17tpNFQxnuYBpG0rgkrdxa/1JkD+luGjo5OZyIAZo0+/Kjh
RMzDPQILAb24C+y78sDqtB9Tlz0ns7pDWOzz4A1nQ6rWfq1lX8x+PjehDzWJd1h4LaD9ZUmntfka
O7usoyYwSW+b3Ca+qqix6FqQU9xFZVnft83gfc4ZTJ2B2zmYlQMdohx2NGkuIZM3ARD3xRc5NSHY
/ntbGF9Bvmshlr8XpVQe2zWLurr6lLbzEuSVF2iZ9n2AT18arXPSj5etvgSx0x0gD6mBqrThJMyr
TYf/FuP2HX4a9Kl1slPhiOuydXfTSsfSyKYfydpxi7HecETQh5c656rqcWJ5wxihX/GoxlDLq8X4
jvw94lRWagXdXB2UYq53nVWEuBkh2AN6GppL5RvOWJ1qc0+WaD4iW8054rlU+NZy667GU4ICBeU9
wGhMS8eZ3sJODsMO3YAC5Rlnh7LdzTSIHV3MG3iB0ag7kTXlIEaM73XfHdyJxlksviDeFpRaSapE
jVSXQeueeqW567BCi5uzuq+umUi2N7HlhBkijJ0ptxTHF+nTsJYQ2O5x3XXOO5qpuCzb+deCSWtk
ajFq4kra3iT2OFApXA2Ol35L0kwdObbL9DkxhvU8N3PY22pTa0dWlNJEMh94wSQkftpMxjEdYy9a
Mle/6zVdXKnaipZfwdrDDQ0tBXSZ7kEQDgG6suqxdOwl7BaK53hdz9uKFNcUeKr0Flr85PMpFTUL
OGOiE9rO1O/XFXadBZyO1uhTbKYwkPGS1lAn1DwYke28UYPLfTfGX7FrqT9pCtZXhpvoT8xB2vue
afA+BZa38xIn24NuRPjNdPujWWy6dLWmXcNgnQ5xbFs0m8eUZ1+1xi5NXeMTcikW+iapihqOkiz6
jQXHHrUkusvCV2g03cWEshNRO56/SUQgV5boHPMlqn1+XFgLQcMumjNCS9HunXzF5mJrc/To157D
xtYuMVmYTqrazaqdOhXLd6CSTtAt7XzkBIJG2qfLcWwS5WSVNbWHNIOm7xIaBhnCQao3RCoasfcF
lKqjVejzl144MKHXTYpr4Gve2PM8/YjJp8LMs5x9bYzxQc2m+RJC//K9sDyKXpSxogVmpgj6ml5+
4ORUQahFWM0ZA6M00hqx7iXI1MDpEnevsB4ek6G39561FE8c5CdjUaZRu47qAaiXnEMi1fyMV6n4
IsfR8gLg08bdZMsFhYraPMPWREVbKjZRF3Cb7IB8hh5WlOr44Gw4l9EoAgQ0qX/b6s4lHlZ+muXx
buDhn1d1XyMqpIhg0AaVJpIzWrq/9RcFR4lt3NKEiQuoDtaFrUvnadar/E6tCp4XI6l876lC2Qld
je/GKW1OG4R0ziqU5sL/zd55LEmOZN35VWjcY8yhgW0EAiFT69rAskRCC4dywJ/+/6KHRnbXjE0b
f2656UV1VSIDAbj7vfec79SmOJdGDvIDGzVIZ8PhxyjRjg++A/4qdbPpg3EiOsOeOdmDD6UTTyUI
kO9p3nDYWAaGMRan24MvR4ATxWofsMlSxNZu7v5sRDVjQJA2ccwJzKWjxGpzZtJQnlyjLS5MV/r3
sVTrsZhs92zk0Dg3PpkiBvJzKznZXHWjA3J6IDr1Lsf1Vtpv1E/tpjPYZLAfHHOMLGOij0huH0yX
Z6Dpw8dlaj+tpN/LPkFg0af7zLTgVQQm0JGRsV99HJMRZ/s6THQAWr8lPqGq3fXc5SXLSDKz+28W
OyuYBjThPsixJ1LIzyDFIBb1WMdApVDXNxFudZfao0nicDQE9ljR7bFa+naEmzR5bFWT7QV3ZQWb
QcrXOO2ZeKYV+VgTxQ4AumTPgK6I+6AzIybX1bAJfPUZjO3bPIfmvSFA9Ex1g+tc3XQG6lqrrEaY
k2HxYGpYJIbjP7ZOHQNQfliXYd6PEBGnQyuR3jHVmPybhfFdHfXVMD2lTfetvOZ/QkOAPlXnxQAt
wFox/xpdn5/BbbnY5kuW1CrQ/R53/HfgyStQR5qvNyk8rAV8SO1dOCGb4GIB6W1q28Lfn8+jPJld
KzdTC43b68Ol3JJU2/2sLE3PU/teyje6CPz3Tf8AvGSkgUUtxWFkmj+yrmakpKcKZpVOIFUyLZFJ
lKMA3mrUHS9QIK/KTH7uKUn7YpcTnXjRvjMfCis9jkSRbKAGTTfK6oKdDW7w2Xb09eihg/moHJPZ
vO0n62mkUcH2WnbDzXLNd5xMx71YXYJRXM9mGNuKCpF3S5s0VcbxSFNmh4WGAm0SuzmdxL735+m7
KSdG4opquPA85n3goSBgxkZm7yepLojz1KM11lT3ky2WH37VojOrOIdQMJeupr6Gn1+wiR8pr+Qv
Nx+yWAdDUfFbgKStcje7Wa56Fu0NtEssKwM1ixcxPXlre+8GLrE4Y532DxXB7N9SarBwIycGQNSQ
Dm9bkZ4RyXSbouznO8tPoT3Il7IdaCyO6YM5m2Q+GpYXSfg0No74Pe0Oh9tbwAkye55u+2m09rpP
1EcIF+JS2XTaKr86Way1lDb5N9uED6Cq/sOri3so6c9zYn5daQyKW8mxlDrcuJ17v+Ng0dKtcVQE
TOWdFhh/ZU3ex8SsdoxD1dYqCp4lTIei9baG01CGTW9ulWJ/YRh9kf6H1TpPdJLMfdJLZxNW9r1a
sDYJ1e5r1yc3szUOuXJfB1llUaqd8YE+032OACGnt1qIZ1ub/gUBw/eF9c+sevq9huvIy9QY8sFg
xM8SbBA0hGuqvQ42Y7DL+8AwNqZPvy5bVZxZifUtWdtsw2bgbZWe/Ze893bBAJp9Es8r/fnNEgR3
y8DJwQ3rH5Vj3QqHIFZO2FMEpG3ruAU6dVe0P1yelY5VOQIPficYGe8ymZCWa4MoVE+V54wMqpvu
kZlpsLOc5SKxATba/oFk+XMsXgYwVQKjSK6hbVf+WwuhMp6WhJ7TWFfbFBt9ZLqfOiSLMcn9FyXC
m3VBHAGBi70WPDBMvo0URLlOYEM6YB0tvTE3be9nunyMsA9Lh1WmcGIYXJTa647gkpi6+ZV0Fvb1
GnZRIosTSu16kxcMcgEuPfqySWib9s9qmu4SWBcbCuiL0vY+F9QLeWWJXb5Wv7Jh7ulF+o+zIM++
5Jx2od9waIE035QQF2JM82Q9Nck9khjwUWH/C7oo0Vlt29zTIH5cruIKb6ZWTpT7hOD7tHY0t2Xu
h7tRQLzKFUy5znnHvUtV0L1CaY2piyTmgPqXygu1r7JujNiZCnGXF43xgrCoOaoQQt8eEtQHnYPz
BM5yYwbqNbCmrfaX5SDm4UGu7c8OUiGIW8URra2/hhRC4iK+kOO+4aMqopYZLU98MTOad/M9WRll
TEflReV0zUUqH1LRlSfaz/rGyGFiEvQ3xE5Vd1uk+FMkB/sC9OWbV1XHMDW5c3TDNqpun+nGG5uh
FqfEy8d9vzjOltAyhkcMM44uEqDWGaDvWInb3rSTZ0ckWUV6CPbCTkQkTMmdw9s1Y67nPrv0chby
w8s0aubwUmLIvTEGUWxKI1APYEON7SioYrNwjVfdOjsqg3WzTGPJJ9QBe66+dLJ6ALUc7JbUeoau
EGzMorC+TW6mDkIJ7xa/S5rjKVuLOwKZis1sewKIbdkDGPoZ9IN71EY5PBHsW36wkS9nwCffNWyR
D0enwW0yJIcGKtImNTzKE3kdjxTpNu3kiaroCmve5UmQw46sANWVNu9EMKwXD6BmjJAaLmt7SaZm
P2GuNYPwc5E07Gh7GLSkGIyF9nozuuZGLeqXxbosq/I9Yw7TMh4itqo8aLo4rGjJFpO32GXZ5N5Y
Hu9pt5i7wSl/WgX+3ZVPzTFv46skRofyIvvRO1Zmt3VMGtUwBVH8G3xJFmdq6rjEfskNY8GhPxI3
FI5fxSDfdRlmF4KHozX1TQxPbCqcMDZ2qou9lZswCK9sM3FEHktXmyU6o8LNYRp/c6XR78B0q03S
BC9a2T9mPz8bRXEyC/9A7u8+LDlXAVH32uGQgTKHUicvOUFkt0qYyRZoK8Mci6U6xJIFe1KvG+CB
LTzxkEWt4EPSu2q7i5yIMBgCQgaKyT2Y4QUcWH1wOnCEZUKwGfRFd4sK5HlN6jfDXr6YYvFx9Z1n
wac2nOsJIXsPaTBNU7VEdt1z1FfiKYeAvPSGTYhndnQk1tklOSeNeeP23r5giLVh6ncGnXBiYxzo
AZsFDMprYenaHTA7ShEigNnsbDqOIjxXJmwdsl3eBg2yPlXqKl13zRPjEAwfYCqnbthi8AAsFTgR
WEDnpuSTxC3CDsCHHhENLuc2+7UtPgb1JQFyMjXmppi64JSSu7/G1PvWj3CZfOfQ1ja0ZbOh4evY
4Qv0tPrkdrywVnqLreW5zfPPVvQfYmGsUOM1m9BuqfRWzhVfq/TWja4yJy7SIIgIH9yEpgGmbDI2
OF0xvLkI/VouC7z0YZZFjTZLnYocsFs6oeJJEFKJ85g69aEbWR10QKuB9FUKCCDXTiN24AoVtP+h
0IcQrdlm6FqxzfBER5T9t/UCNalyTSZd+XICt+7ss9oJXvyS/rLSZhaRrTbckdj4Y2LaMQ/G/jri
nA3w7B7UzEhmZhMNnf7mFqDCiosqlx1OCxHpyqGAqa5UjVlfdGmygJves1ny+60YbjKg6whlEKlx
o3nu3Fl8eeJHMffq+8j8MHb9kovfC+8KUifq7ZYUk4feTbdEo9/h5cgYidSvpZXYGyfUnLjnJ4Oz
xkFDTEB2/NnzfBXktqhXMgqQzgU0qUfvAbTtQY/+hr+2p6fKUCNzmJCztS+s48J8RCSE8oeXVffF
i9RQ4nJlf3k6bqBfJRtHArJtsvTd6otYVQGTRSt9wCVcbJbFPMlUPyYcQRyRMXdmRJLWX1dwNB3t
HBueVnt34tjKVnMnWeT9rtmTuonyz4JKuqTbpkjOqarPMOYoP7U3RX5JwHJjH0N0dBtEUNUPNhSk
aqHTxQ2RRW1Od31oCVAILUl/hjGeQMV2x6t1Fa7pR2qhrecxlEta7URj77RRW1Vwr3z1TAeYdtfU
HZKMYbD5k4P/oc6Mm6ajti/86mc6qBuv6t+cMOHVs8PtnN0zEdoiItthBVs27WBDpJOXhkNh/QZn
/mgmDFKIPqR+n/LX2qxiW8O+zEczeYQv9EPZ1eMARwoPtDg63kjzMT+HHYIBM30vEZ1uO7P7In9u
S4mR7ke2kK0p8uuobKXp76Yge+b8ps7M71PptQQE4BE1B+cs0mmKKhstw5xBl1LrN0/U/Vuux3kP
drWARkiMNGfGw7iCi4K60OAJjB0YjOhAYHFipIOKcHLqn1WR3I7NvA3XjN1xecZNGQVCPbUmJFhr
/KLXyTxTwCwbkvVFBUX+DRv1/UqxqgCiim7elbNBORTIM5rds9VN943+SIXedkGNdgCKZuU/0LYD
d+7sp4RwRpQxFs9iYveAqWnetf7K6jwEMVLUYzWyJtkrRPQ5vx1hk9dQSQjOGW+Hjq0ZcRtyhTvG
A0ei3eKltX/gYGP168ebZhYXQjU2oTRopz3MJE4rGtZdk053dkP0g/1aQ/5IGfyFzlPjt6dxFacs
ux4FHAXCDVKPmQk40eyIgfFuyJq5sgkjy1eof9a9aS+clIYLgYwxu2wUzNNwJPhka8wHEdQcInn2
8mA/rtmPlXyOsYWV3rYMWyRHUSB3qf880Msv26TaT44bOx1belg+WoN8y1aJCJGw4CLYEEAmIzbI
7Au25MlN7Xa7eOR2INjpa2+nNZIm8hqOvbfeICHlzcI7L8v0TRjzqTRprdQPHDdVXDAlXorK2NTF
J5iuTeoYz2M97MSc7rqE0a6mboAviiqSsYF1nnrn2GHCijRS601Xj7TZ3bi2eswwA6BMd84PjUYJ
ALs6GPTeTAb8ZiirwHkkVf3pVs7b7K939NyqaKG37zXnuUcOjQRWuzJ7MLAhgzoX67LzxUqfvujW
X1ZC6ZSszteSNWCsuFFuB7SsfNLuKWzGaK2sp7yZbxVDExb2nooK38wS5uOuKEtkEWTgkQRCdW5Q
Rwc82Sv7466R5a1dSf0ycDxlgcxouNJOAad+ctdmF0wVdaipf8CkJemtfAor/RQM6pBPAXPyGpyx
DuRFiqm4RZKk79p5OS+W5qiT/PyTqu7fqOt/4138IVQj3u/aJ7VDCz/z1X/8J99RBwUB0jePRtL6
7t0K0FbuQSWXPxu/r97komikwrTyL8vcocFFmDFaO1Ux6t39zW9ytR390yBy9Uug5rsq78KAHh4m
dgC3vwn985yDdj2azQb53vAZVgnfNNY1dN1V3ZSPsjaMn7Ttg+dqaocnmIAqZnB5BVhpwhD++GX+
v+7yfwJT+dP38i+6y5cmH3/9/B/nvEl/tvWf9Zd//MN/6i/Nf/jXuC2cT9iS0E1eWRD/NKgYwT88
h+eIMGYP3A+WZr7l/+VQ8cQ/kFeiuAU5BrgG1cj/1l86If/LxrPlhJ7Ad+H+X6kvrxbDPz1I2HEt
h5MKNgxKnQBN5V8faV0TvUH3u97GxVN9021ut4fzwzn6CqPD34Vc/5On8deLQcMxXXwjHreCD/fb
xcox0+ZkZltQaNfRJpxrn9HQWjGAbTojNPZrWYVkEaRDi/giM1/NWuZxYHTOsRKJn99qlQZfSdma
X8vQtCcj99LjWq1+vNR+/hykwAzoA1dYeVl8934jmYcYgXf2Vst5R+hJYz28niXckRj0beuu4lu+
jPk3j+ok3yo6uW/2SAc1Iu0GRYW1LHKOqMN6PNh5QH/DU4bzpMpiCu/KEDlaVGa60qfU5o2nPq49
zC1lEbxbU2Awuh6tGfdqtWqiCQHy/0It5KnDmNLc2CWJ4TD2WoW5QOoUhQ8aFT8/A95BAaKaZSfj
lHOXezRoLQaP6L+vYqXcXBZY/RCQt/k81OVJ+EbFjSNzK1K1DYu+VkH4AsaZsbJXYRUZQ2/lEuFS
f2Stru6ULjsH3PHgu3EDhHerrWBNIuaqIHPqbp1vwAglBQfutCrpRVeLv6/tq8rBuk5aG5X6bK7S
b7d4t/2KntLsWTHEo6EEPumsP0ct3GSDIWh1MQi3fn+fqcQcj/CWaO44jGt6GDJr9dRCn72zrG7J
d0vTljfWCv1p44JaxaUtwyvXOXeaDziXeXfqw065W+i/EM+H1f4ODtYL6DmqtY+hq/ILuwOhII6G
0hAXlVDYAjBS3vmaNfpZt0s7besQde4Oumo4HMduFN+FOa17gryafOOuBS5clJe+OvdFH3xwyvJL
9Iip2gs9rOkBo5f9omlJSmaiDCZm1dk9h1oPkc7oY1nwLaP5AYRY/YSdIt8xywgq7So/gCv3z5NR
1px50tn38RbPTC8z4eljiJv1uQyH+hHeq5witeY+5Wgmzw4jYbi6lW89dRXRMQlTV7wjKwG6KPDS
8pX2qLzvWzJgUXeq4RAUM34ZWkCcZxs9J59unS8/WmkMwTa8ngSmthUJQ1MGclFxZebupsKX2RY2
Z7INjLX5rHVRHmiO2K/SxNJC7z1pf8EKpTnfISMFithexT698j9TRuIaanjSPuS929Faci25MzPf
v5NhQ4SWKOmPoLwMGeFPIvXTHWkBKt1OdgLAyDCtad/DZ93zdHPsLj0Q47FyoWoiU82bm2BwUT4C
7CefQ4u0c49e61Y3Boc8ETe8rN+91SzTTVnPtDf+tJL/m73+N7cqI0jWVgTwEIShFwJl+etSVZvl
KJzRQ2GL1FOIA7rDw3/jCqjs8WITyYh79K9XGIZS9hQM5kb2m177B5EW/49X+G25DbtJ2XXHFWrg
5nwGfxz+O1fAgA0EC5qn/7tf3oR5y6NCy2ry4blDiUbN85/vknXdgP7PnhHguELvAWAMd7zr4kX4
bYNCaZxJu0h4DkawxTcZyqonjT/vLeeUbKKqJ26RT5YiGC6D5qZx8mRndX51YxIqJ6PAHgovlstU
vy0SbsJ2SMWq33tzRsIhSXqhj+/mYrkIQxCOY1ZlZ/3No/RXoySfgKfHZObj4sO4elSvZ7k/nRop
0BfpSfpooTYvgj5jSE1H/65Vzt9c6fqF/uVecSWLw6ANWYrjwe+nQsMxh0xU6ISZoj0nQV+c6eo+
kFaro//8rfz7C+FR9xwghnzxf/1Iumq8GuE+kxQMGHXegxEH3x2q9/98mX+9c/CZCGJGI8B3/y8v
IQ6GFqj0aqGwIptnFmhPmwBvlXcwVPk31/qr0f/6Lfk2M1dx/Q+21t+d8DgwR/DJjU2NTFxoEZMB
iUpUb63hnP0dqOM3MskfF+NDUUWY+GZNwId/vX+lh5AIgRX9zNreVt6roGnhn+ESYuT69OfHPj0F
9QXfwd948E10xf/yjHDaQ2vgXUFbwv39aVRO1+MK6e2rund69s258DZrDysJkOlVy6pCVLftWvk/
rQo1PcY4/WgrwkZxL0uSKPssbw9s8vld0ZJUui09+qTbrE0I1fPcyXjvGMnvZxQj9Za5RXMuzKl7
wU3G0+ISQvmc0DH9SPQQfksC0uY2TMBhDViuTPIIS+KEzJL6Hyab7ak1umaeGNsivCZmdHo8thjd
uo301Py96lTjxX5qqRevCxZ0G9JEFO4OwaOLbW94TEm8bMgncfRyqkUi7HPaKfF97Lr8vioRgmwM
G63qVnmGPonOHxwUSmH+CHj0F/sDjZ1FNBPM6SVEtZKuY6cjElrNJzVgCSaCrbO8E10y+SS16tvj
0rl9vHbG8DNf0/HebbL2WKOJIUsLsK8z1liRsgJeIh3K2er3M0ORG9tRA9lSHEzog5IFwTxibg0a
Y9SAgs6JSaBCbuDc0EwNimhcy3q567QcIubEsr6hrTh/JsHUnmUq7SiTUjyEhLncm7hToxbH/CXQ
xLMaM0epLQjqguEzY787cgbgfM3zKJjFLxWZboWUA1LHcmiXm8EYUoi93jAbtLtgNHvbYkAfSXuR
scOmLn1/jeyiVU+ob1Lkd1iGP0IdngrWu6tRJomzoLcfOBSGTwgPpL0n7y+ualDhgnYyj53tvxrk
Sl+MHvYbvegpvSB5aNSJL9OKGR0t9CaSGU1eutYbRMpMe52uaJ4Vb82OfpK3xI3F8nGZwhLnKXNp
372MqSKqJvAMNMJ6ZoowTcNu9ooJ6c7q9dk9h4cr1J8ObOwVXkdcTd72N9NIcuRgGHglRrvPj0zh
CX+YaD11qBLXcDrX3Mq7MAvkUSUhm0fTrGp9Lnl27L3ix3nMos265KxSSUgsz6OTkyZnkc/Zj40X
LUOHc8gdWp7lTW61QZyuLTRSTocqHkbBOFsq5E97V86qov2aW8K6U2U6FD9mAUh2lyzJaCDeCCv1
BGmp+ETwErZne0n8Y9VoPL70jStvu9ah++xBG8ovo90MtJ/ztaan6/XFN6nHglGjMw1hEs3s6nuH
SowknmKkTbExyZvE5CLo87acLfFOhb0T5xYkboIGxrhx1vApc7CauatDcIonrPHTqlCNOcbElHNV
/f1C0DdHZ6f7skzlHApRW3FeGMGh6PvpE1CYIogop++2YOQjkwtiaB/BEEMAm0/JfBiI3mOmTALk
piHchpTSdMp+ImcMHgkEy40tqW36rbdtVW3IINWfYUZmNjJm0cS+mt3TYHWkAS6sukzOk/Gd4I0A
1xy2cXQyk703vHG8n4nR3bmGmxM90Mv6RASPaXz6Q2abhHnlxm5KDUxjjZNcRegIDYwd2KBMbTMW
uXlf6mq4OHp9awH0fZLV0FxMzCo/itxLgj2q87DdUQBDMnTqTKg9qWcEUUDVz19WIoVt0g2Mfu/W
idFHgEycfCcqUX+pUQY4NWwVPhKiyrxJhF3lnsXULNZd5ueDuTPtLl+j0u1HfXGdHPGARBontgQw
hfJgIAsVCEWb5YHqEt9+bxbVREMVUVaD5qFyUA6PeedEosGrTjKJZcRJkaGEIdNieeb3biLHCtSn
KGhifYxUSqTOOiwdmIYyLx5nYKtnuyBo7ZAZHMZodeJkb6Sp9hauAMbxxD789FqnQiGDXvlUy55m
9rTSxPSrMHc2sxiMx0zgC4hF2OQvJLG6L820kGVQNN0p7HDhRC15O5EMxvU16GxPX8whFzfGqpfp
WfYCiTxaq+Z+NIpsP4Fl+a4mk+HwFGL+j71Sdyjg26uEsApGWAxL2p2rPu39QzsSy44c34QeRJgJ
ooRNrpnXP1H3FfqEWjJvY3/UlgNpwBlqpCHklcdOTtDzgyeQCIl6EqQp1635rZqu46Ygd6Vzrzg/
XiSW7AeqL+0cTKks6NwqRQQyM3wzncZ7bLoJh6X2OnqqgZnM2MLz0WCzY/jipZ8k0rv9re9MyI9o
GixBXEzEpB4WkJjW60h8LUWWp5az38/poR2gqt2ss4kLiRK8P66W0T7V3Rx2vDnk/5xT92oCD0Qb
3sMZtMLdYq11d0J8QdaG4zMGxwKeTuQKY3eS19AViFfbFANDTEoZjilaRro8G+41faygd/E4h7wt
QA08yzuwN/QHl3ZLfduH7YCsInXfiA3O0F/QcGAmiPn9oJUJmsFQ+l2zAPgYVvOG+OFgLSJW2/ko
Kw8NlOPBLtuUVmYSq91P96POZ/9Sd9libp15Tc24HJZebto1tB8djLnc2UXtu4G3Lx3znkjJNcmf
7HIQlASJvfMKK9npKSCiZeVUgUikWDEZFlgPiSlziRdDWMwK5muz3Wdakx1ekWp17MVsmpcy9NRI
znebNI9O6/gMl6ZZPJGIYDT7IeR73wyiD/1b117TR4MipYlVp50XnWWPLNNmQTbPTKgfQc9T8Q4Q
K1S3Nd40zIeNvJWd4QSXPB3E1d1Q9dO5taiiYsuDhkEalX0NlhH9ymYqAnIJusLYJmuxnIhvIW4S
d+92Kceq/mZgHuW9mwMF8WBQZbVr7LyrmPIvzs6W4Hi+G4Y0d7WCEYw8sxMHxwWoeqlJTnEPeWAb
ZWT2hak4eabX+BgjlCvtGtO9TvCTT6p4jIamo4pXNZo521hfhcGtx+y5PvdLEDbbIAjwJKIrSo9F
Qo7Npp+1+65DcZ2ppWO7nwEDlKy1fYlXZ2hy94gNsmxOQ1kWUSDVmO2wxJTpo5noieE2jSC5DUj9
jmpIAwS5egwBfZT1wUAa5RN6CdToeXEiP7aPGvoykUqRepJIdZs5utwnKswAOlQSroyXxilvP5nr
k3D4hpHNLIKuGxbyXkdt6gUXtCdi+JLGjFRlJshLydzFnmkYDXttWYyIQId6fpjxJ5S7ZLbK8DC5
/nibhY34qCGrlCwkE/okPa9Xh9h15jKGDhnEvlhWpt1Ifd4VvRPoHQxvBqbHq3mxxgFVhZU78wU7
WGvdhKXDdGiZwup7webKwcAI02MDWuMa2KK8M6YJ775IdH2P6qkNPlU5p+lriDILzIMOC7Y0z/9I
cELFmd3hpmoV011piA9UeGhK6T8PD8sf+si6HryzVZsBTQdCZXdhqNDHyyILoGUDadmi8tbLkRlG
PcVt2y3NyUEF8722mPSatdUYH5RReBKdvFsJgmwyptmNxr204d6viMIStNSW3yTyu9ljJ44nvzam
SFR5Xz8RXMQSMhJSup16vKJHi+ZtRO6lWUf0+cKdZbcrCUPzkm0Xa7Cfp7WmTqg7sZ5WGoRH45q4
viHcxwiQ7RLgU2VX0YhPGO8XInBO0HQ1mZ+Xx7Usz9NUb5oVnMauCb1siFbdG/DvAWr6bZYegMYk
d0suqmegkCNH+YHOEIz4mRdAgBaCMeOO9KdNDHlIJVmQdURkMZq3vtT+g7Iw7MDcGILbQJIfQJXh
3k6obFE/1dMXEpHqhVcu2PtdGZyHsLNiA5neF0gRJokszesRPRwidBc9kTjrpbM5Na5N+sNzumkv
te6Mlwkt0bKBnYtlpi1MfN+cUUVs6hy20Epgz/wKtMOkCgsZS5YLcVM93JpiQ5nVRz0Bs5cBuRu2
ez9oQBXI1kK9uKBUzjWz8GMFaJkRJ1qufa0aSTRPNaviaHjKt459IdPmElQerjyXh/Y9768OCDQz
ndqNemqbq1hLndvMstcjy2J2pKhKqm01MPzfmYVaf7AbFCB3dH11h2bCOqXyWnflpLSaQ0MevVfN
qIPSkTgN0XlwVxC+q8dgcXyaY+DO71fCOL9LIiFvYLC5+8QvyYppQyy+FrKr9jIZuXoXM7C+jd8s
arKiZvJGlk0M7f5O6aqQl5YOun8i2q2on4n8ozUJooeITml35TvyYHQEnEXmx2Umg9FYkuFbMJhi
2WWLp89pJsbzzOT0cyFTDzeSU4vmRitkDbzGY4+VNRGYlorOyYlpnnBbGTPZeDvpiOW29MfmMDio
Sa61SclcWHouiWlz/6MjEfnOMPpmONJ1LL8z+JQjJt1oROHcxXo1k/KGoaz+QBfT+5E19rB47Nyg
JIQm81aM6MkRTmdoLWf689VGklhDGcP+g3x8sAiV9fo+wsLGtNoe/O5iF0p5xwIBTjxiM3giCaxi
fEvyzhiGcwxPccTbXlSPHbluOyGkv5vswAb50ohgH0LJ/kaUr/vcrd3My5UEmIvGKn9o+0G8Qhjo
vjdalHcuvahdtXhAp2gaJB9W3/k06Ew0CFbe32b6mla5dCnQbydT81vodflX1RKsx+AlXPYhbpNb
b4b3yxfV0yY22RMjQEbj3do6FgGnnjm8tI67nrIhyyMgVpaOeeVQ5VQOwthaeT/I7TNuSvrqxaZO
RfPAkbT9mGbTGTh6DVSymnDzrWNfBUwNgYLrZh5JNdswCrKwhDru3puX4VLmZXXhiTYJdXOwmLeT
fICwZT4rB+NywzHBpbsBBoORNs8GzkMYXFJ/sdCYpyJUoRMnwLtgffCgbUrdNG9DP3XZnp/m3MIy
KLtrQjaSmhmxRCD8cqfIZTrimzLVFmCtAiPQU4skvhN+BAx4D+1C0hkS62ECOzQYbBmkwWkm9k7W
EZw2tkMkWQ9eDaMMY4tK8t3LRqdFNGeQO1VKrznlCNQjpsd9uJlxyjxACVg+jD6tHz3MllvXSJdz
xaDmovoERZFt+uZtG3hgrVa7fOyT0d8JiXG+QVN+Nw55ePDKkGTKgOIdBUA/1ZgSPPVtmsAQjb41
eIdi4fuKeAjcCZOPKP1dJ/A0Q5xFaaYWfoFtjnL3RXpLsNd4JyPCUU1mfivnb2kV5ywf9CFlSHDs
l3BK0CnBf2vUjMRhdRZcfWvxkJlwVTELLom3y/Man2ntGogJ6cM/TZXy9qR+Lg1qjblutjJfy0Nr
JXQsWkeS7MgcHRGSqWJTGWw8/tpiUuCPryYVol+3Ti9WAs9IUaZMHwo+L4D25QEtcEaZLPuLM81j
FHQMDZNszfeuYl1zzbWzN7Rv+UdDWNev1VpYmJlZP9aNicI8hvYcRoobAQUP0vylQWo8bOexd3+l
qMp37PQNWlYIASTBwzwz7fkGX5obXQ/PL6hY/aca/+LEsdWfyh86CLu3tTccnAA6ENU9t4PXZ4HY
66MQRQs+TgGmo1HXxh1IOPDy6tob5BywBGIPocpfD3kB7ObSpOi329wBHdLTF416WOpunOdGj0K/
r6wdOZQixHYkwfdkfVLGMpvZjkY5/5gTb9qFjnfvAPlDn9RRSQH7UPNlmnl1fENY25l3Ci8Y0XHe
SmdqrS1lb0cr0+9hkzj/Rdp5LceNbGv6hQYR8OYWQDlW0RStpBsEJUrw3uPpzwedmdNFsKZqek8H
t7o7WlsLmchMrFzrN9+8euwfKYJxl7QiLdub7C6JcmUNNQP0CFfooJVpxIG111d9OIVPKIdBY1FC
Y2VJmReuC7rRAOISFsGqop+kQGwJSs0RQqD4WkcD1TGVyj/qON6pdkH/neyXlWdzERu6J2+q7OJV
ONDEi9KNKEHurnNa++s45qJWH8QEBoSVCh/N2HqojnAf/+21OqwUwUvxupZ6dLq8atoDxsrpSkqm
CF0hq+p3Q03VjWgg1VK2eYhmTiMRuq8VvN4EsauOslBI90PCi7NisV3FVgppOQ178iGp8e4QzbFK
uyxViNZiVk/aLeKEz3nRvhtm1d1Opjw+qp0VHjCJnzhlJVprN9omOMYsv+3oNfCF0f6e2o1Rae23
CXc+40Zs0oHTNi/zW2ryI+lhzqVpwPJ2J5ncY7k/lford8P+pjezHlZ4jziOj3bbR0FS2dhoR6Vu
V7A0bKkXW6BaE7xeT1Ibyidx99qQB/9Mcp33UOlcHVdxoyAlEUChJt0WuZPdYpSYWduqilC0CaDN
YvkrZ+VtgFFxtCZlUxUnmsbsxUqlQHJD2iT3Q4BOHhIDCgdHqTY5GFyr7Iw7BdmPtdk1Rg15j7sF
UAOt/ym3Pf64SW20OxmmExJ65PrvWIfrG8R343cB3mzhGr0s3XhTBD2Xy8PYb8LSumdbHuOAykGA
rZ6NmJ3mQc2ZkWJWHSZwd8mTLcQWZOUWlhXoX98rLDcq/OpbEWJvXdU1DfDESr23iisP/LwWnikA
O7N61SnC4r48RbXyqOQ0ir0OJ1g95flhKAqp51aRSdqESlE9umHgIRuFMT2FQaXXq1vPH80PCpq/
czk9ekEcanY9mPL9qIU5uGDa8MnKN7zkCUWlFjiVHP5REMotyBNwLl+ZQqqC3MMIGT7aaKWHMYoh
XHpCAAGmRMGBPoWej+8+qEERYG87vKoeKAvbQ3JjLylZR0mpTSRlJ0+F2AJ0F1ocofu6SldqqrfY
QKsg9leJnwJXjYAxx6tKSulPNmDivOchqavGxWp26tY0l1HWoSGIQIhvGTE8iiKuNzEG2QchRNAa
ers/WlsAwtNwF+AmM4Iv1JDlqs0x/CVRHO+cWMBDD+GlUsPXGunGrTKOkbABnaK/A2+Qersgc9Jd
y0/aDUYnU3z0sRx9LnAH6ZyWlX1AYZLnMApfjHdWHwuCU2kUWXw7RY0qekA6TTDAGOYtpX+mDGfU
uuzf06DuZfSyEOzqKNNNHw0XreShI+/dZZyB6L4AFgC4V8jyUfJzPQYAnUnPwpztbn1Vkeot0kie
0zRodqiCkN5XSJI8tRKEuFehFKXfU6jgkYLqOkBJLUupwQ9K0aI2EkSHhHlfDwqcoBbPFSCPbXir
dlAaNgls/GPty+22B0bANaqypvvGE8MH0rr+DptJ7LAMaSgoKIgGvwsn749sbMUKS2UNWwt6tT7u
7lmEXIaYp726VzT80QK99l4zcLa4iWaVeQAsk4/chKnCP7YyG9sJWcSv6ZSRMvpTIJAaSH76CgAA
oeYY5cdgNXUYkwKQoH5qt1j3vqIjVHPXoJqPt3XiuZOu1ge/8TiYjRh2VIY9Hte44Z1gkC+A+pRP
wiRUL9BXNDprfLF+qyAfH5I0QieKs6LZdDrC5ImuI8GTmnWQ7nPKhU/NOKk9xvOQ9g+h1lp/koab
qy16rYQsmlfXqNyghRWuLcOHBRRMhYmvZ2MlW5w7wb0g9RTssjRWBaamyzexH5ffYXFqt14rFDvo
e/2TqIiYeEdJhyHub6sohGMq1NU6sj5CwOAWWgAujU4qBwMJaOLomQiEXsc08Xct9VYJBQTBJDtD
TFLZx0EavEUoYFarEFi7Qn+E9UxPGaNVy8emKXn2JC3OXUUPEI6A01PwFnPQI83QctEoon0KPBGk
tm4AUanHdj9mFEIOoqda/lq1xrJCPa1vil0bZaA7VV41chtl1q2gwABNtry4k+1KngR/LwJQwpcq
m5oDeo8U+HjjIfUzrhRQyjIwKUVGY8gFzxJ4POQsszSMdK1Ak1QF+OM+fSznj67fmKw8Hfh15Zjs
7h80+kBK14gkoV2GiO4qrKSBBDOb5Oc6jcCVGxmZYEzdkani9rYeqI3GG8DifBey0uR61odA728k
qTO+SbEMG6VP6xGf9aaVbG1QShlpFOnGtyJYW2mflzLsg7D8CZ48C9cVmlr9W1HQs7DRUwlgUBUK
H9sqNPJVJ3g9rTqqNsei76Y9YhlDfMxozzEyE27tg9Ro5jEM5Sa7SaIRhnKKasbLVBfivej7MHvF
lLIR9PRUxC1ugss7ybpMomPpw21aTMYbohWUwn2h0eWVgtTQgbWE12QRQoEbmza7GRpJ/UnGyQxh
NlL81Yp/yet2op+TKHAL6rQ2pg3qrWbjRr4fyc8lqZjkyIok5RQWp5Z4rYC9NVsbGiZWbxDaTNz4
bJSNBPgQQ7mNDD6pdhom409enHQbGnUU/4gZto1JuCw80RRNaK50AOIo3BnKU9+Ywlx09BBSkmoK
AlpU9dHce+p2TWr58Jn8Aqq7X2vTc6SFXeIm/TC8NKMSunidKYeRcvWRLnr0I2uQAkFVPK12Bp5N
8TaoMhBggyavQAxSo0w9XHNXalJHT5k0wvzqizifXAoT1hNafGpzi6xFnzw2uWegqWUm00ytNqVx
DYShSNZIzlgUEjMfh9+4MfQ/mD6Jya7pC0TH0pTz0VGspN4F4GnznwVNnPFF0DMpeKy9NO5Zstg2
O+OoUtLXzKp/6booDV1vCLOXuh8scmS4SggUDApMziykbI7mlSUER9jfBa2vMK6/4z2c7gpxCrZq
kCto+0bJ9BrWCpDreoifAq2grqRCREXVR9Hb2YoTjRQ7KsMBBlvRF+Kh6X0pvIs1RBMeg2BkhUes
LQPhu8LcpekohYgBmjl30oDZt0fYhO+ARJs7Ke5LwFy1pR9DmXPY6csmfTB9o35SuParti50RXjj
NXpx9H0YZljey9kaR3j/u04ihBjZ4FFrjPB24oJTj+9lbBaG0/p12Dl+xcfFkfluD3tkvcPWkXCc
qd18aMMHxU+U6a/ATf5WTlF/l4Q62lKZHydvmQgCwRalunluNL16HnVDoQ0MN4pif5hj7VRWgTtZ
goxdutLGmj1O3CGcFJIqxaSiTQ8U9JIjzy5IrqpKjforHttq32GI/SDpJCYyJK/XohwDBJRk01Vo
ubvSlHQ3OmUTWAcQZZHl0yph9DejjmE2xJPEBKZfJpExPKKhQufTECv5GGWt/KGKhRW4ASZCawSm
TPl7SA5I7XMEF2HTejS2NftlV2kRRqODbPyQitbcI7KuUVavxNK1stKLN30lIvFl6KGyltVIPHa5
3MG900vkecJRffHqhBO2w21+YzRlG2xb7sR0LdNa2sroC7fIgVkNLlC9byFpUkx/+GRJbjMVKCZ6
WoSgXVtVt8AKg4d8iEEUsqwQSNap/+Uo/oKCtDNgsu1jKZfyQx224TpMu+EOVX35m1Q10kEfJG1V
FvxRJd17z5nV1NNVWNJCTOS+WI91PrJKVFi5sH/QSFM6ITJvaP0Mb1SKsjWZszhByS6afaUE/i0a
Esar2OoRbQa5vSv61tqGPnpfbkIPmvuK5FPApzGWkZPS+P9gL3mrrqith6hqqVQlHg/k68raR03i
Hk1u4JNF0phuynHy1ook9yJLcwWeEaVkBKTl9I/nk/sdwh6c441vyjXKKAnnMUJCFujXoI8QTYH6
/YRIfP9DyUJEOSmMwqnF1btSHoLQK+otOL7sJmpUfTtY5LnQ64ecFS0K6eMIvoF2ZlRGv0XZm77L
NQIzNpI3YbWlXDlC6hIb8TagA8hcqGnh7XqlBW3bW7ikKWzDjYc6VeUqTVQ1KDnGyaPvm1QdALJI
jz01TDIpqm52Hctdtg4E2p5W2iSy44eK+ZJOXq6tEJgxSqiSISC3Lk1bF1GvKdt5li8EbtoaiHKQ
URSw/ekRbvHNnJLnMYTA0glpf5DJ6ywb4UdSg5xP2h7cXyttMOvNHjSTJGf0JMWk8irVULrx0iNv
mV8cUkok1ffUOU3/B5J/Mhul0ubmFl0E1087/7YNa4DSypg13SuU0H5j+QiwoSEnaMOulSeVqrNJ
IY0tXnKJFCZEijgmBaeG/2YHtHSnpOlW+lhsOC/iB28w4vAmxnb+MWgz2vK8ir2GcvwL3Xa/vgsh
mUbUDxV/S//Tf54VyDdyP7NHJJ0iNUA9H0QJeXq0NjKBKyyXevbFxIS1DrzSykXIG6bZOATVrwq1
nNTR8wbma6TNgnglWoJ13liDG9PfShwK33go0pXIHluiPqpjlu49jrE7rjD6fdsM1VEKURJE7iqj
Y9Gl9RqVA+4rJmLnDrIR1pzTw0OP8lrF9lGG5dqanMOOaYjiI40zCr8lfxZCV5rqQVe15O6m0fX2
vi878I1JWSk+0klmihEFlQU48p4eyyAvUOBRIlW+Ra08UPZg6/Jhp6AT3jpmJeYPQpPFNHc6tgqd
/pC7Rlnd+5WqsTfQi4vIb/aSF0zvXhX3T1UDkNJuJ60/VNgp16siRXoTpTsSrHVhAfJE9izpdlSu
5VedzPsNuPlIhV5TaDuopfTeQrxM+HYkXv6AmHq8UrUYapk2jCrKKWFlvSWDWB0yDdMEzBLGVsG3
LJ21AXFnKG2jjeh6iUl8H3VM0Jo0QUKAvIcoOStv6NmRLkQwPoEkSKpvpD1VDdSsDLZaFcR/alFE
Vyy1cL184CpvdpvZUgLt3wTpXrFTLcOGqogv49zG1exSNweq9MBwHjkGYpBLIix3bSzSTTU18osh
tQPdwj5fMePid6B9BaegxvdPdrnJkPDz5e65xE4a5Qh6pgnHctpFHv2hmp6uldOuUWbpe0rrJAAx
hT702GT1AFOgjJwUYNyLUvjqq4pFhxsbcvBhyjzKtlKHoqYBkZsRt0WJyhRPPAT70ayHN2uKQ30d
WnqFzn1Ax9fu+Bj6b5ZZmR+4y8rxLutzykigE3GnJoFHOUUrcul2tCpSGwQIxm9NpkY/wyFT3uGv
17DW4sz8EYBsanD9QBaPbr5vfgS0LyyOePovlFB7o3QEMNUcXQJE6zqI0vuoGaFBSOAyetsyRtQx
YU5YR0qYwEBk3wyfurQSi7vYExEAb8ZII2FR+6K7T9Vgugmkbvgl8l39reRlMDod5FuBcrA8r/PI
HL7JhaQ+jaUgJXTZw9DbzumZQbeQ0tKaejZk517OJLR/dAWDVbwmJNENEYP+VnGb3CNSG1e7vO7Q
A4T0P4521NFMhmQhzye131E9SBvfEqFrln7syKqixbD+PGrfsS/Ur0qLZA1C5d3oKEmAmlHAp7W5
Cb0m13f0zodjEwttvvlfzTBlCNF0s1YEqgGu0KndH7OtlQbedBQ+xm1mbiS9jQ7j4PfvctSU1GBF
8ftluO1XVK9hmga4D8xxDDDEC6By3ksdBnLIi8v14xjKtykb1zKmf+Wo9Rf7Si9SNGmEmpqpqgtA
t1hEnjA2Ed14OUA57jG0AtvK7+jloiB3eUBnsK6WKht44dB9EWVzMSDwWUVSp1R0p4AbG5JTUDqP
l0OcmTP8s3SqPArjEZeUJk0phKGNCaEUx8J4zqYVRfzLIb6ioE1op6ICvkyD9SUvqAhxkIOFCdCa
AWDtlgKS6fFGBCY7BcoVeLD5BRtsikgO8TW3ML7EmPIzLDkrDcXywhwsSeHZEWW9HprzaG714Vdq
3oQQHy+PbEGonNcCUybjmYqGigxPbvGCEDaL0V8dVbtOJqejeChKN2hsh5A6w1sfOT7avfr6ctCv
b2yGPYNhkzVTwuFzMUgZV4DBAhtn592jnLfbDq0EpV1dDvIXLv4Zim+JVMB1Xhc8OHpyn6dyMIQc
IAk5NILHTr3SN+iCu4KNiI+NfL5DkulaDnVHB8Kz06zQ9XDxQbJJDO3CEVzaDyvD1dz2CkPg647g
sSTKAKC/DWyxFoMvzKQNK3T9kLG5H9rXxrxiv6ZAkFxQEAjAzMoy1GoJysPncQsJhsKCCW2nXM3j
RpnYlR3ZoRZkT/Y/44a75tAhdcDHuP89arCWju96DrVUp7iyg6R5tj+9jRlsD6fH0EXkC/6yKU8p
GFJfJJ6ZSgNaL7uQpoTv0vGM0A5/qtfSHS656V63W97AS2A/fVybdPnLDl6En/fdCQOkE6MOlXDC
C4ENv00+moaT7X7c505jQznD5jzceeti+wsoi42IrH032n96O3KuOT5L81nxeSJMiYMKQgoAdp2T
/vOT1JTdjaHSdVutMT2SRKfL3yJ8dTC6RtgLsS6hQHW/e5fr15p6CiXpXRgZt5c3x5djBnIKTB6+
MTIyd/LS51rKU9gA1kTNU9Hu86BAKrF5HCO9dpBFeJDLCP+I9O5yzL+UisXI2fMijEQRt026AZ9H
ricWkN1AorcSWXdV+VZgWwVtvj/WKIqNmbxqe/2OPi6lba0CHqs2D4OpOLUSH7Jy2ta+f4v51+OV
pzrzPngqReMbwmRAO/n8VFU90uyE/YUlw8+8QDOC1F2LVOwK8ltTbx1/QH0ua18sObkXENDOUuUn
qq9XuC9nXwh29DqUdp7DnLkxJ+vTkGnyokCLal0KUhd/IstK7L70XQpk25jKHaJ6vy6P/AvdZl4D
JyEXW0KuRnAfGSGxUSg0CmXIC/X0aNuq3+bBlSP/y6m3CLZ491g5AIzvCdYBqiLPo/9tcAu9PKIv
3xWCsLMMTVb5mPEyP08iONoRXVYFtY0RXyx/3BQx2GyuEJfDfD1LZq89aN+c35YJkfpzGN8QmkZo
FI/LnvkwZqjUmKhVTmn9ggJj/no52JeJM1V4dxalFMMAHyjOp/3JwpC1qqu1COGxLEcFfx/pVwZz
7s8nc2L5M22cCIvlX1hAS/0czBqKXj8bShpTb1wZwpf5YginIeZHOBmCEAkdeBZCiECquIraUW84
6Jo1ACUuT9bXBWCpIokt2ZOu6qScnyMVqVIKjWZ4thCKG4kLia90r2z5K0nt181KGAuqsawoOsy4
ecAnA8obX+6ayfJsQ3ptonUKHiUDhQMDoP1mFJpzeVBf9ynJugRRbabFwZBbDKpHuwaxOJ+SNVFt
NWx3nYeYzJAeEb1ddegtX4735XUZxEM+Qeac5u/LoygMTcrp0ixslP/sdOkuGdCxH9Hvz/z/tlPF
6Ov/xZyT3JMfNhCDsphES1+cQCinQDdAGBVrd+PI78y3PmJjdhkpphs04pWV/iUDISOSkVoliUfR
ARro57cmVkPVgnblvMNdUn2StD89XKtMpMNurNLuW4Y04OWZ/LIc54gqGn2SRcajLc8jtHvT2BeJ
mEeqo4XIEGi/PQwM/nUUrnAa651zDz7oYlyUckcZF2SAHMPdUHzXKo+615V84cuaQKPiLwkYR1+T
u9DilKBZXJhQ8bn4CAeTQpla3RjJ29i+Xh6KNJ9mn1IErgQqGSLdSks2dW1xM+0aZTSlROYuVwvS
Aa5/45YGUtCz+eF+bLU/ntKjqu1Tzy26bBuPUBorOqQrOfKGK6vzy74zua7q9CPmU5dkfXFs9aiH
WoMhYSkpqz3gHDAtJhbUz4raJTsKTBT71Da7kr2zv75OAQzGmcoNOn12NP68TEvQkJ1SQgl1XXfv
urfu/pZ/Ws8/67W93u1sm7/drtdr/sne2ZvG3m029uOGX/7PXzr0k5/2o73hP+/4+yO/j9+7mv87
vzjzj8Nf7vyL49iuczy6W372W2K58y/8z+Fn/i3zb53/xf3Yvx5f9x/7wi34t/2en4/9/H/hOfdX
duvXFYc/NRIrmoESCWbAi2lQW0rHtFVB+DSWHVe/ZHHCi+7g6c+Xl9zXt6yois7egX0MbHlJ2PZH
rZyqBtRwzqrrig4uorZPAXehOFVYfy4HOzcoNqkq6qqhEncxqFTp+lCyqDzGSfEAUXwHvxqQcX/o
ZGF7OdTXZaSoHKkyvoK6TgYxj/vkGxX7StRNPqLcaYI8p/dal6VLgdCB/rDKml8gEC7H+3rWKbPZ
PDoNOj1rNs7neAGqlgU+msjoYTS2R28ucYEo5DeDkHZXjtWvBzmhrNlenHxFI4X9HCqsdXzesA6g
GGjGO4lmA4JWIzY+o45oH91P/cbHBGQPDOfVAIVz5bz9O3WfDymwfHOawaGuzF+wz/HRHMvEIUkp
i9u5/eO/b9XKPaApe1zxKJtuDQ/VTZ3f/Rp+gbLynmC1bfp9b7f2a+GK9p8P0/HXOIHeCFd2zXwm
LR9N4aJNyWPeM/L8lk7e+gRCMzLq3LRbLEwCHDsU5VqO9TWEgj/kX0kIQ1a/bJihG2MAYa3BHdWi
Iw0tuLy5vJS+1qS4jp2GWKylQjJbQ6o61m4oZdu8E0ZXG/N2VwGwdcoRnIsiZR+x0JVOnyX3SiuW
zuVHOLNR54OH2yqCTNyPF0+QJp4XqB1PINGScxA3OeQ6gs3Z+C0xyivv7FwsEFuIP1GP5Sq+uE7A
yBhpm3A1SprAlYQb0bpNMX3M6v/POPO392RtVEIHJ1wiDggDt5duPRBEIao0ZXIlWTi3QixJRh2N
2+VcZ/4cqPSS2G8lUC9lLh1xf/sVGdfW+ZnTBmIz6Y5ECWVe6p9D9EEMpjihlFAB/LVrpXM0GWvR
QCuvbHZpnv3PO4oXcxJpsRIGJARQUGXWWhWGIw6GLLzgd4OWqqSluOBRE27fsTMsdeFa6DNHOKE1
vn80AviHxSCjFr0DIIwcK9Jz6N8DtVDFbVk/9PJGBMighoe8uxGHDe5DTfUYVAeAVa211hAqzd8v
74e/deev0/DPsyymQY2aENkrpoFnGfON39zl4g8PTRhFwzHtRtc24fCUoNIbdQBSVnq8HscrqdGZ
ZUVmqMsgeilvKsuMQOp0JdcrpqOokPRWcGpFPPqaQtqZzahLKh9MpN8o0S0LYy2AfLQn6JfBNfwj
59oarsRvSMqrElH4y3N6JtQsIIeOIeV3nVrM5zVc+n2pFjFSmjTk37pwPBa1tgdb+8uLi2uH9tf9
wg0BoTmaPXwVjGVfCZuKskRDiVWsCJuyNH8psYyqg/X93w6JMFyIZfTiMSX+m96fHDE4mE/FqBHG
aLpDMKSgfWB/5OOK2sOVauK5r/B806d9ASSIK+u8XE5iWepsAdEFFOcoJ5jHgg7rzpcVoX9LmqKM
1kpEv3pFJ9J8U5VmiABXTHytsDfpR9xTxnAHKV5HCZ5aD16TRf8bfTsUzKF5wT0yAEIg5YlvCRS1
ieYt8sp18mf0oJG6OpLPrzKk9AexSqwblgzuFUXXd89FUEEZHBQ9o75bZMlGVWYxfAk7zhdDn/zn
Omyi7zSOm12UDe1vz4iaHfww3CH/9ZsgB/gnEVjs12bq+h4iIULXvpC4aYyQcJSL/XZCPmJV5+Lw
fDnemQOCLrcskZhRpzLokn1+HdiwTXFr4i8KbNLWFfyTYxxVE7yD0AWBh7EHV/WMyMajGg2OGcBN
yrN9DjUfkwlHkqPj5ef5mtbrNBwREjAgalmGtvioWtUUJSHKwbaUqY8qWr1YSaFHUG+jKfhmTtKV
7Pfr2cS4IfnQ1OLexpL8PHoMFnRBbtHLLXHTPES18aefmunKkv+yienrzBcV01JQi9SXYyqHJmsj
BT08rkSu1GKIxDo1x3+7chZRFsfSiETW1EVE6Ua4RvQjWrRJRrpmWONcfkfLA5ByI50Qbl0iVS2V
CufnSWuAtOcQZWm2TTrUGceQXaCeKzVfXY6zXAvLOIuXM0ZIydcFbgrAmu6MPLZLJLbBWQlm6vT5
9nKw5eVkDkYJGlE5LnnYBS6CBc1Uydhu4c1Uz6JCWKPYXAeH1zxr8JlSs48Qsscmr7roRYScd2WJ
nJtSFiEFBMqTFF0X0TGuDZHxEHKs1mHcRdxsH6BOl26oZWhMIt1xJd65qUU5FXyQZlG0Wdaepsbr
fJXLLOpJsDbbV6u+ab2t5N+GzZWM/MulYJ7Yk1DG4tY35SlymmqMiQJkH5KvzsF95ZsGCAvQyVvc
VjtR0H+NhbwbQYxefqnSuXFaJARzV4FzxVxc3CcqrT7i0lii3Kd3yX2zhp++esjWAJAQuoEZEz/U
Pzvc5Wzt3yIC5nGfhl7skqzTOVNm3xhtfJBo5HbHpn6U0Y8Yt6l0ZacsM85lrMXySbpSmoBFs1OG
/gB7267o0KIytOqi4CHqrE0Bz/ny1J4LefpaFwd1Vmt+J/qsIBSrHzpUKn1NuhfyyonhaAC+p2Ok
CVfq9+d2CTuENgFdeM1c3rhMhKcKvFvZo/xgUSR4L1IY47Tx8z8Y20mcxVHqaThFRApxTK93bxEa
yXzHKh+EeG3K/8Gb01meBi12UkllMY2UOWI80zIMrgr8fsJ043P9atD2l7aaCl3zSi5+9q2phkhh
idKSIc6n4Eny5WlFqv0lsKIpirTqpKOQDq3GHtN8vLNSCwsJXKULlEav7MR5BZ7eQ/6eAgAWaVTN
ed/fjXoSmO6RV4VjWWDLcc8RCL1iK5ab/+C1ncSYB38SI4oz3HF6YgyRQUss3uO06gBnfEJCemcE
la1AN/v3IQFJzbUGijaWuDhfZmUTc2qDwunhnwmO5X8H9FX3z2mPM9W1/uW5T9RpsMWJghmZFxhR
iLtQDFe4+8CrGioryB/lHRkKLJT2oXZ/eXznXhtZER96iLW8u8XyLIIQBMYcUpCm9SA15C4okvTX
gEVf+gfz8qCFQBed3hy3nUWcqS3HutSjwgFOTBb6NFsUm+sAionmyj63HqT6fwumq+GlcXmE5yaV
prOGIDjbQTPmL8jpohEjQ9MK9ro4DGQWQD7DF9F4beda5COSQPSAni9HPHeKzbgFC0dMEINLfJMO
JymqBeZUCuSnFj5Jm8qrQBucKrtaipg/rsttdxJr2ZcBitqpWcy8YnEUjBlSgV7maJr+UvnhKsxQ
NGhgfUK7uEe08fXyOM99e+mAU2qlBapT2vw8s1kbdHUr8uG3Eois3qNFSoWVpG0hi5gVVw62a8EW
e2OaOg19KoJ1yi/L38gNjKjorSxXkNSuHGXzH/V1Tv8Z1+JjW02oL1XGHEp6lZN3v7zySTj75wNt
gUxpySpIo8/z5ouNbxYWfz5aB09S0P2U02tluPMhuPkAihQluvyfQxRipVh5yaLvYzfRIQkVwZVt
JZ9deUC7/3eIv//9ZF9liJiCJ5+t0O5zOjKHYRdvxofym7rWn3T7vfiDKuMKiPcKW1aqUbvLa+/s
uaXRQKEHBR5zCfWYvAYVnobPqiE2DuCfkdJp1m0vBzn3MTVPgizSBIDnCnQ1guAWVRo7OifyZCIn
ozjojKa/Lgc7+8pOgi12E6qgY6llBJMhLUt5gifZlXV3ds6Ax1hcUWnTLAFuQpaFBjozhYNmnE4z
3wsdP3mRcHi6PJLzcbBN4FCYC0GLsx55WTZrS7JqmgHy8NxwcNjBg1WS6mvls7NvCECuykFL0ri8
5qArCI9M4/izxGrV6NhtuVrzWytiW8yeFe/x8sDOvSKOurkPDjrXsBa7ykLBTskMlnwxvjV1AvPj
SoH+3Mz9EwD/ks/bdiwnM01MAuj9O6JYNs55wbVPxrUYi7cT6GpeZxExRh2xiCOSXCTal+fp3Afw
dBiLfVOIrVi0NSFQMgkiR613RevCgrwc5dpAFhtGy7hstwpRKqVew2lcjzSk06ZaXQ5z7sNzcs1b
3twNAdJDPx8CcrlGiT+wXuK+QJD/V3atCX12QP/cZZfopchqR1JrIhVeY+ul56Q6IhxXEj7p7CI+
ibLIh7BJQNOiZ9q6cDpqJsJCJZ9tCOG6Gr/gN+sG6BH08DJCJA1VDLkAuIXrJIlAhg7XHuba5C4y
ehhJdabO1/f2Rri3nsYjorc2Bq0zFnUj7qCluNkqejHfzCtL9GzV4vS1LvbySKNanjVVHcgmr32V
YsiVr5OSYlce3AwqQoVmsJlwkQ7SaHN5RZ07tE5Cm4tdHnDHhYQ6X+bD22H4WSKH2K8Q9MN5epKe
Lsf6v4wTdLcJdYHy5GKcVdnkY+kRDMyOt0tGJYXV7X9DYXYXlQPJWtJqDhTXp9yybsRyLNaXH+DM
YLk8cXua0cVcTBfxO9MLlLxqGCwQgLT51ecmq8vRepwtbqJrh9u54RJOhaQDf4avz7zHTrKSpOwj
C+E6vj2BcKdifaFqDTWv0GmQyYi7/mMM9NUo1iBRk+3lkZ7Zvp9Cz6fiaWi1QreSFoeTSrdRsUrK
18y7EuLMdiEEVCvAtKgJLWGUmY5I8iDU1GTKY9S6grqKYGt1+0a50uk/OxbqpeBbqVaaSzwMUAJJ
Cw2msdO3MhJy+WvUP1+errNjOQkxn1On0yXofuyFhMjCVdTelgC7hWE1DVur212OdOZzhB74P4NZ
rImpQrc/LngxTbxOw5ux+DH4xy76eTnKvJAXtwYwPeTzXIdoASxv0kkqdLWMXAoCkbbU2ZaTvSur
9gB37trRNX8+l5EkEBBwNWSRJuViS8FSxPwhmNf27XjjP4534Wb8Jez8XUq09grY7tz3Qj6JpixO
KwNTKDEQxMJJDsEmOhSHYB3emgdx7W+mjbapNs33yxN55gNF+0HCo4P7M84gi+EZqLMHKPuR00G8
7/CwQUPgcoRzq/ufCMA7Pi89dE6sQWqJIAoP3XAwUZf03MshzhU8Tkahi4s0yxQmTIZn753xOLnj
HdJX+ke1GtfeW/BDWP8H9z2a1WBiCKQCLFvMGY1fuZsgmGJiIA4u7nYJAo91eiXjOreRTqIsK/1G
0SrI0XCBaNVvjQpibZ9Fb8307z+Pp2NZFoGx72qFIGQskWUnmWrn6CxGayF6s5S7bDpefk/nlgIg
EiDVwGdB+SwmDjxTlWI2VCDrW8nU3HTsgKciWBmTqV2ZvXOh/prdGRCMJEDwn1ddoUgTQgAcQ5hA
JPpmjH60xpXRnHtB8BMN9uuMyFgug2LoO7XOusIJg49KQVtuHdYbIWiujOQL9oZqHpSH/4mzXAh+
EyFikXB2h+NKWvtoJ9gU1R40b5WshEORXTnxzs7cSbjFXiriMNWqmGGJNRAatJGHHj2eKzv2WpD5
1D35HlmN1aG8On+P+qey3yb1Y+Tv/v1iO5025XMIIU8gbkeMQ9IYQL4eYfkCsr8c5NzxOWtOzFQu
gMrLg0doudiT9ZHY+r2Lr/Z+FK3/YIfSHKZ8BRrc4qT+PA7NDLpU9qguBSVW4N7g5CCPZCq3UW4d
1eCnqaRXZu5csgBBDVAjSCe67IsV0HDR6/25pIAtld10pS0Lj+iC4ksn2KF25RZ+LdhiJZSIw6PT
N9/4slXets443NRoZo7Sqr3mdjTP1PJTfjquxYrIhcI0Y49Qs3gMUoM14HUvWqWpizsHcqHoTJhX
1sfZdX4ylYtjqEIbfewa7n8ZJpE4tn5DPAunHSyKLq/Dc4k/a4QmFJBUXVqWILuJq7gv8LEALG7L
8WtpvGJS3xs7KcTC+spF8vw8/k+wZTEyb9IxN2SCFT7qoUl2QN5pixbYDotEYFzTb1kfWtv8L9K+
bDdyHdn2iwRQs/QqKUen59kvQpW9i5rn+evvou85XUqmjgjvRqMfugvwyqCCwWAwYi2J/LQt7TsS
/rVS4RwTysu9ARYpBHUdvb3l80AV6M5fZ77ofU0WrKfCeWXrI+h2zMReKX4FslY5pNZxlowns4CQ
O2SyIhLcDtY7MXwvt56Rsu0izNGAY/hWKZ7ooOFJNXQIZATWP/SiQ7HOcnTAoA7HD9NkqpSoBXgx
QRlMwX6CvCBs/qB3XxB0Fncl3hnQ4QwdKZmvXsoQb25UCSe1QZ5q/7FRb6tsN4GY4/VfmIMRbUXG
yCIEFLgvCjJBqIFPiJ8xZoNGlD9sEPfW4+91lEVrkNuCFfo7GeBQSnAvgLYAKATU0vgtbpyAt3gA
i3ICUW/MtqzDLZ/YMzzOe6Z8Ai13i9MNRRxM5pCvKfjIB7C3tNoWr57Xkzw++eTZrCFAD3WIdfTF
tGQGzkW5eJA6dB7j3FNIcmXpjxAcewQV3hZyOAKkJV9EbzPu/gg9mGfnTiYKjSlfzYGUl6fU3FTl
KTA368YslhjwtAdPRB+fDaG/89MvLPDsYQ4Ep5/12Y5PFKMVg473Wu0GOlqghneU6BG6bYIvuHSs
z1GZQ83SE1xwR9sMgIo2grwhrgF+mnXDFr4Sa0xE1wXTScTk6TlCifYFfCRsMG1QnmMVl69Qpb/b
AXNWE+gN18EW/B/TKBoGJ7HTkElw/t+PxmQ0Nfxfkr/QvewZY3yQstGzdPDzRJ/rYAtecQbGOb85
UFkJeoClybEdKhxCTt8L3icXV29mEOfjSTFNKjhiCndCk9ekPCvJQ1z34Kj5Wrdl4aQ7s4U7vvta
IiDIBA54cp/bUocgE/qNbJDeWPY1aJ+eKQSSwZQs+F6iJeScw5gUu+vBLukyHWQDDSUpuMhFj3oL
Pn5mG7ezLIgsgqMTtlEJ6oAWOFYaUV+cyA5uG7Vo2BoSCjuiQb3qmgGsXzYMSQRxaOGwPrOE/fts
twaZjXxkAMxk7ozmZDWgXlXYfoK6durmAp9YXjcT5CUyLpgKf+2DeGKq2zWCezGC1La+KkNRzen7
LZ9LVGHQfyD4Gx9kmOtsANOZq2/Vfe+OG80dnOxKer4ht/07Pamu8oT+m+ti52/iyol/p39i0Y9Y
OsTOfgQXNKCwAoVLVtwFLRIk8Wz5NOiulbsmeEHAWNEy2lbXEMEuh6q/pnPRI7A7qZGhYuRCuxAT
Lfdp+l4Mpw6d0nQQBBHBhzS5IKIOYDotWdnVwKBoP+4ssGD/m/Dx1xj2C2aOmaPpG5SQDAE3DQui
SnTTR7s0Rntf4UXyrs/264Ci1eMCR4hnzGFKATiVoLn3puku7GO3Db1e/VhHWt7af03jokef2dAa
JECqyW5sUdWTnUwWVUNZaXBtH3Dxo8T0V9OGSDDIiO5ozwhfq+yjkTHxQj6yyBsVUL3u1u0SOQUX
S0CkpGhEg12q/NL6H8JSpWjduJxJLjvD0Af8/cYOfkGmck/S7LUp9O26GUt503z38s9ejVEE3cSc
G8x8jmRtrQjMMW6iErw+XhuZlylHPROBChaPzzNA6DSkEDti1ZCNdYCUJNRf9tlVeED80EBCfys9
IYaAw3vdWOZrF26igE5HBs/TUg0bmY+vANbqqRem5KCiUGFKn2DeFpw0iwb+B+milg0xeIgutkAa
q9gxqtwp6n+zr2YIXNSF0ELbEnaWVVbsmN2nDt24WmDF4nk5w+BjrAXR2QqTY66evBv240Rv0Jow
JBjdVdFBLgBbDEkY9kamC74nm38jhMCKWRpljz2s3KsyXmssKNCe2vC2kARbd3FrzZC4kAQi27aN
NRYt6geiezrZ2IUoIi07wF9ruIikUiXMpx7W9BISpm4jqc0GlE1yAToGKMFUIGKEQLOKdsuXOH3P
IWDWCjaZ6BdwAWosoFNYNLCyhrip+pm1gs20mPLOVpELUBPoqfx0YBZmL7R/sGWIEd/5LTaul9bR
Bk97/52D8HPs+gRlnSyAQTTa40nb9Se3p58UIzed6ClK4It8VcPoIRIAOSV4CApHEvteb+H41sVH
XfSsJkLitpga501v1gypB42ZdBVKAQTmHPAXDqLmisXop6IeBOZaNOjxLTPlNDaYNcZuJtar1CgO
NX43+l0tagdf3F0zGH53KWFSU1apmcxfho1vczJ8QV1x0bVnENzmaqxObk12c+ytx6D5M2qH9XNC
ZAK3dfSoNFTqY6WUDPSGMfUgDKP6f/47EG7/jFppQYABRiid4UFAFSJZO5W+/Vcg/OmeQo6oQZ0A
91KcQ5GymSTdMcOfUuqg3Iqv8R/P4o/zqgMnc83KWLL5HGgfId0lg6D14buQenF2zzC4jYLBxTKJ
mSWm7Nj7PnX02w/lLrqFbPxN6UWvELjyEvA9efXpmYJ0HBpTV5IgpC5u1tlvUM/T9NJCB7LFcr5B
Ak109xKCUaHKobR3ku3h31wJZlhsD8yuBFKoBLFZAosWv3xl9KYyeSGR6rU92UDz0CvLdKsb6fu6
vwiXmW2NGWzg56AXZp+y2conGRQyzrRVNv2f1I16zzhMu/zkX1Wb7IVs7+nv+viyjr+Yccys5oJH
AwabZGJ3Ztp/aMWzpE77rjK2iQwp9MaAeFoM9pJ1SPYn1xyLCyZ50Pk9hthhcQFhcjD7gp8fO0QS
TW4JgorFBRXTyCp5YKYp48EaINvyKmmCI1kEwYWUppo0gjMf/gkxr+EhS34LRxu+J/pXlos/hUfV
LHIbHO9udII62U5+CB20yd0hCYU8Mb3Wd5BrLV6Vrf8QvRqvxOn3yk3r2t6zukshtCTICQQW8wd1
mVnS2NLvj/eUtHd2/aCFgsNmGQITI+yZE3cHzj+aRO1LwnbEOEEiJwK75DOUO9Z9cDmw/MXgfKM1
FH8AiwvCdDI+h2njhIO2jQffKYr8PdNEfSmLuwwNKQQk0GjWv5iMBl+okqpIOkyMMZWg4bfbbVeF
XlkcgwjKTwK3XK4Q4eEbdJ3gdjP4MaPUyOp0gGiGmz6ApRWEsbIbnjDYBy3TO+0GwhTrq7m4o2dw
ynkMg0IdlI9NmBeSd208WuUhAJGTJUgSZBEMdxqATyiz+hxWSXvrftyQ6/AIJvTktfioHPkQ7aJj
fKe7/mbduEV3nBnHnQt6nKDLJANqo57Qz0iG10ASWMbCxMUWx3A+iGLwtS4ZFKGPaUB5FqU1jCeT
vRxvIDgLgVuvpjsNVPFT/PovbJoBclG/ahUpViXYlFijcoI2Re/6rY5mHDKK2KgWl28Gxe3mySri
aIBEtdva8f2UBW5IzatkEMx5L7rGDIXbzwq2bk1boBjJzlKPvXaXkhtdNAhzQSLxnXfNYPh4b/h5
PNisuXFijA1uQirHCG6gTjzkL13uWuEVxupC/6oDPX7kqpB7/Fd3aZPNYIK3EQ9V3Hr2WhRovcEe
wPAypQ4nffwwRNFx0R9nGNxqgi0E3XV4g2D39UD10vS32fxqpo3sf5XaphRREix+vBkct6q1RBtS
+TBJ0970EbKMT4Z9JSy8sX16scnA7g1SaQ1Pbga3cNaY6HnGvl09Dm5X/g58gQ8uevoMgFu1XoNC
emECoGp2cXpM1X+gA7S+b5fOEZSHVJDG43jEy/x5oAXRgRRYFIEW4q/ZQxE0R2gZy5upjfRjgzG6
G0q0eKdodbpfB176ROjjBF8o+HnQ4MBsn2WpypANup0NCBjGg2neowtxUK5iUQVlaQVVBeyn4J1H
Py/fK9MrTKQlUNn2Ujw/JAeqT56Uqbt1YxY8AX2OGM5mpK6gBORWsdZNqIxZeuISTL+7JPCJkxTl
j3NDkCfZBD3QaIsBz8Y3Df5syfzCj6iflLWLi5SJp7zJ2lQhNFyDTtSodXncMygZVIMoMqAhjedI
TiFCHZoqlKDTxrgO6ReGGY4KrtAkiDdR/MfEs7wEGVpTaQ85EbWVX6wmAwe1jsEUQdBdzu8rOVKR
sAG8GKNtGOkPMVQO1z/YhV9wENzOUqIhIvlU1+jcibemL+9JAr2WoNisw1yW5jkcLhCpGb5SAl4U
N0pOavDcoxlsMO5rxYvLIyRTEe7fEKsEe/pia32DokURzB0YR+QbFbMSdAR13UBpoA1dI/W3WQSp
5RxlMEvUHiaC4vI0nPDjSDVABZaxGQao1Yy9U3WQKzbNu/W1vIhU31ahsoxnGfRj88XlOBnsjupY
Suhmp9FLk22zrnZ887lKf+vWjxNQDo0ZPttrFY1rLYlgmC9fGxaUuKODDbWCWBcURZgvn50hHA7n
6xhCIGYywqqRprshgCZj8ccm9XEIXjtULdeXcPlr/V1CzuvzADKjSQ6jpGYTJvZ1DLIHv7+tRW5/
cdpzRnFer2Rhg1GAFjryY4gyB0UJwk+b+8bs36jS37RjjwFZaINfJUakib7cIjgjZWP8Snhg48A7
MGJD6A3geohBnsIbhk+pPtgp+Ajqx6T4Q6Pt+qpe5nDM3L+IfLCcdLlLs7av3fiXtjGOykazNvpD
gZmE7KEsHLxnBztypXsC2MWvOYNlYXTmorQHxSYm3gD7km+SwJP2/ka77l+0f9Jdth8hDNq61Z+o
dnTBTlwMnggtCC94hbtgXsF9I8xBhFi7lnJty5A0LT3ooIrMY6HjYmfMULjQIilNCD1qoETVTq9v
dTq6qYlzvPZI5RXQ8ILaQYlJBkRRu3taX9vFpZ1hc+d5lppdWEjApo12NSYAIeUJon27KjQEedBi
AJhBcV8xTTICkXZAZVK/k1JI5o4RJDEsNzcSBz7+vG6Z6Nuxf585zVD4RZtkgJPt90K+z8HNLmSs
Ea0e+/cZhg5t3CoY2epVIAcu7tNmT02IpgqOuUVTTNaKD+IxC1zW5zB1ozaBFROEzuwqkbyq+ESn
4PpqLZ/fFobPFLC04z8cRonHt9RSkIrozSuqO0c8B1ZeP71PUn2NhqFNNxVvEFCPs/xxHXnxtJsB
c6E6rDP8TXbaQYq1hgx3PiGQND70Uim6xIpNZOiCFplFR5whcnEz1a1whEIiDgcCbUBoxG4j633w
u3u5lKD8RwRLy/z6Ynv/hTO4UTEQSgdBxw7YqJHcoqW/OlacW19EEQb3wJ5V4KpMI5ik4ashnfUx
nEpEEiyL3j4zhItTY9LoWlsDBAVGD6Q/qBcp1gZzdsgZctEJfqGlBIYfGwNVhomLE1yfz4LKupRH
BSS5kHTf59MuzO8i/92vTxp9gmKj44+vin5oo7sigNzh+/pyLt8KZuDcxu77Js/CFuBason1K4h4
UuNVh0Tu4CTJY1BC99SxOsFps3ieo5kV6mGEja9xEWsqC9B7hwDNpPR1COSdBS6KXlE2hQ4Jt9pw
CjQ7k1T0ULRs7AyXM3aoA2tAHQskguFpGvGcYBjU8a2RFWbMOnXl8SULWje3XvRYJNwhBOfiTlsn
qjmxFB5yrI6kXefZjal/jlHkheaxNXel79Fq7/94zI1518xmLupIdKJ20AFWUjB6Zt2XIMTT/XIr
iwRyFmP3DIgLNuDN6qsmAFBgBocRNyBLyrYaNH/WPXZxb/6F+Q7vs5MoavRoKEAH6QYDtGvKHpVW
dXIkv3RkjB+tY4m+2fe/z8CCGCS3cQmwSPkjo36nuj49+BSnOZ4ax35L2i0IuzvxCMKylbquE5Qf
MLzMhbk8TWljUmS8DXpSaOe74L71tEhC3TJ11CrfK8mI/786aCTaaFhojNA+JujrTOyXUf2nSEXK
CP/HUvz9RVxMLKpUmkbIOLldcY85gb677RI3K4MjtGodU91JNaTdm41NBcnU98z0xakC6Zn/XQou
cauTQgN9CZZiKt8rqu4wguUMg3FrjJqbY26hkKgjR/eYajpCYdgl0NnWg/SgkkeIpaL05T+Vxu/e
es9qBRMcCtwkOHYgjYNma7BrcvmfOqk2lIJAJpeJ04HvxQHbotuX5sO6Ny2exjNDuLQQrcixPuow
JOnuuuZAo89SkcGr6tFhPKxDLQfYv2vGBdjKLzobo8E4UpSrRnms/WFHinu5udVwp5CgGWw+rQMu
b/6/gFxkpWCwN7Qe3lFokFyK7X1NZNcYhs06jNAL+SCaabnadWxfpLeWuSkhQZGnDiVuXx3iGNJV
rddNTi/3OwEw87JzL9QJGxPVIVAOzTRek6Kw66RRCBLgIjzVfrjztaMBj8f1pY1+x6jFDJHbZSew
hVfQ6vD7FwH+5QIDH7QgBobWUdXXOMMlo1Nrld0Madk4do2izDYmV1qIEmgJwWd9BBfLXUXcKsnc
qX7QwbeYBLdkFDWJXjrx+e/gjhNFaqo2KPE7wBFcbFERgLzkEBBPy6pbSCGDHUcxx+268Yu2owKL
AhNrEuUL2qjzxjTWVaRj9k2i7WkJ/V1BlGE/++LzYhAKA3O4YRNeLqybatmC8gpqQwaelDsKJq58
01oaOmADxbP9Ux1A7/znZjGyF/CAMpEonqBEUsBY0WswaxhvjCpz0nFLh3/WMS7TZYTNGQa3LwfD
pgqlGi5UgWtJcBtMo6wjLH2cOQLnmKAxTfyBfRxIjHQoLI83ZfK2DsF+JP9x5hCcz7WoDNgS2K8x
u3Arma2T+BuDnhoR25MIhktgoFEB7mZsM3cor9XhK+9f/fTeUgUD08tfBFyGqLKgsZmfP0lHo6dj
gi/SKtAip9u4EXzyZTP+A8BPn/jhaI0kBkAxPlbVLjVfAv9R6XzBd788YuBZoILAUKaFSRqe7JWa
oaHZbLVAnq3mDrjREXinwte/QCmUvVJdir8mrWieJj8KMAuSxL7gFqEsLiVG6glqBSA/4V85pwgK
ZONEG7fa5jflzj/QD506GPRND5vkBZ3qrnFzNX2pj6bXv0EbEkK41QmEgeveeUn6AutlSPGBQ4Kd
D3yfnVqqk0ELcIVr4Dw8Dl74Yby3UOH1nfSEWZFsYz9JhQB02fS/mAq2zCwxtaDsHpR20LDjyOie
FEWQ+S7u6plNXNJVNVIkRz7+fqCeqmJv2M+2SNxBBMFMnJmQQoVc0ixAGNaNpB8oepW0WvAmtLgX
wEgMoQGVFXy4Ld1Z4USMCBhpWbk0+4Xr5ZBHTm1t131gCQdkU1B6M6BajU1xbguJ2wFeHjdu27He
ginuICMDQkcQLrfK7wHS6z+eCYXToVQLIjJoeIFFmls93OhjtamkGnyyOVLaP9QgTpTD683O0bXh
dd2+JXeD1DKUfTHtCsImbh3xtFf2aouYog35LrUM3HpEr9ZLiQV4XjU8A4EGGHQZ50toTmijTA2c
wDJaWjLwjkEBqJKdVP3Umsd1a74/O3+ggL4ZhQc8U0Mkh/9cdRElSd3Auw/2vnkDpYM35M7w1t/E
rh84yqd16LfTjeE8Z9fG7Xg33r5X7ri395CdchpXJO2wtLrzn8Nt5rKfCKQp8XPYRxz8HCWtF4HF
zKI1i7n9HOapqvgNINStfuNf5ztyh3mRvXmTHtt3yeuOxbXhJDvIEezTU7ZpRGRsSxtkbiLnro1S
l3jDAb4G5YokgfzmjZ9LoF4wBYFrCUiGOqqCPjro2vIUelmk9STX4KkKhehHeUiJU5uxk/64GZ0F
fSZ3BlZf1JF54qXBhFZEPZmoIgcfVtc5lg/eeON+/bMt7Yk5COcYRmBKZcNANAQVqHb1j0kHdYrE
aVsRQeiSD86hOAfJqS8nkwYoyz8ZdrLJ2lTwZRYThtmKcS7gK4NRSB0Qeu0tDfdDeItcUS6ea2Ov
RW95Lwj9Sxk9AjLobkGgboIH5zyeNENd5REmfd0kf8pAmS4p0JYNvoLiUzM/wuyw/qUWl2+Gxhvn
20mPmhDe58d9mfyWRIzei4sHeRkERzyOmPyjRazGtKcdwr3evTaYICY3MZTDDPvd1N6i0S37z3V7
lg/nv6kV+/fZ4Zx1ZEwtllpFHXq5UPhGyNykqug2KYJhu3kGU5mpnfYFYBL9oNnUQbh2hExsS99m
fjhzu2gqVSpBubsBWdVrV0CZ8Hl9rZZCzvzvc542xXKRdgr+vlzvi+5PD5p8e9x1Ql3wpWjAOOuA
BXU3i3+THmU5IgaBD4C1Tu4DR1f2HTlYfY0L0X7dpKXvMofi3FkKskTzS3yXQkV5c4o9NXgtrdD7
71A4J5M6o6FRAxSLHFO5c+341ZBEidKyKeAANTAJA+UbtqozF5taMFA2NjNF+fJLF9pXbhOIpHUW
XQCqVv8Lwt1QoR9gqjQASNgkzqSGngHmhziWnaB9Wl+zRSTTVFGMwhMp9LrOzVEKVLtB7d/AEIzV
+LfRsPcJ9NMFwXrhlRRXOtzrVNzvIE75/Wg1W7YhHkMlxHuF25maW+rmS6SZjqZOlWOD9m9ClWlM
9R2eLrdGLb2t27i0YefYnPdZY6PmvY9XYAWy8K1e3U22LLiFL8VTMBhauD2isGzy2SYNpiCDv7Ae
HYqQ02adp9VU8aLWRhtcrpuHpvJjT7Gq10zrf0yswe7LaIWDQyKnxt3k/CN2puKbU4jTwoyQOdDc
7Qvr5FuN4IK85CvokrQhOoEGf3DZn8O0iWRrOHVxKPkbJUnwXpB7DYUgdLld/2BLe2wGxM+zlWPe
BwXL3VVSy70jV37zmKVQJ0KRI8WOWEdb9s2/dvEXbpToc0j0IJMwwsGJQzRmRmRvDTjkoWvrRGHG
pvM9c7hti0mUJy2lFShEgloPhUgopHCfTs1kXx5CC2UP1GE1+6Eogq3agjopVjxN/mp80cTZUtSf
X/Q4QNNuB63JWNTXe9CYNQF1qR5me6XEnF2H19NSsPsu2VjhnZgvIJBABMsnjtxzt4kS9B/Wfde4
iEBvEnZ6PGaeMWjH0PB3SYp0rW1A3BSSTZn8g54Qj+StqN9x8RuDngK/AVUy1FW4OJf48lRq0Jl0
o7g9+np4SDFnFlXttlVGB6w0TjfeRUHqycHXunct+fIcmAvleIwHuZMM4AGN2W24zzAp3gyCdHFp
Z2LUF+SzKP/iWYFbYkjMVLFhIGWQzN3k70i0s4zf+iT6ksw3+FsfugpU/GBM+aAZ/PxLxm2vaS1h
mQm9M+IJ1JPEDeNk38n1oYubfaiPj0bxHsuVC5V1Vy7lo5IFgnbIRVttnL5o8SToX+WikCQpioSO
WfDkN4mLltIop05abQrRGby0M82/OHzdc8hIbaHDBh6TRQ9qGG1KufiYfOJ1CnWK8msMRe16S4cI
iNMI0YiCcMSTL2tTmnTygIl6P1QjD4djuq9y3AOjwb9T1fwaDLOBq+SS74LXKxcs61JcQBe3huon
u4jygWgcMM5fjTlu9PrvqL/r0n+m3h3q7dALwu3SuoLUHALOTEtc5W/UoTxINFZwdTes16I+RNF7
HX7GxXtLPkWaIQvPe2iE16D8hjEnFakYF+yiPmtHhDmsKErKbbcd8abVb+XgVta3lgzBuQBp3Ksi
upoulnDnuFzGMcQYdCJdjZCnbb8G917a19XW+niQXqxqE9ab6kUQZRa/HsTZ4bAE/f986dqYErzG
KC1S32RyLf2kEUeVf5HoORCNaC9tP4wv/AeJi2eJDhGBkCEhz3NsxSnIL3AKab4goVroYsKnm+Fw
25wOpjpYDCdr0Ckr7zsHE4VH9b5BRd4r76DQoT+tR2qBZd9HyCxF9fvof9YwREWk8W+r/DWPiWOn
D+s4l7qZOBBRJdQgiWopbCTkPIxOtZl3oEJD8WpnuPJeftrmrqY61q38QR8nN9qVd4wJ2Zne14GX
jqI5LndxbRJfanKrh1fWv2l36Og1tbfrEJeT5Zxt3I7rSKLmsQQMKJ4rjvJSHn1vOFgY2/cf8ye5
9zIX0y+O7tFfiXuFpnlX1NG3uBVmq8vtvSQyJbCiYnUnRbmLJ7It0sk10NAxWXddWR3WDeajGQ5C
PIfiM9qMgRWJzvm3hLjdqJZhaTlp+TtErh9ZX2XIektuouhgKoJdwdv2jYarOoGaNO6ZvIuaYJ3O
iAZaYsma9qrq3+foGZDb7lpL0cYzieau+R3B4DAiwvwUD1L4X+fGEUOvGrm2IbwDPq+g3ehqvzUn
V4bM3foq8p4pY2IYA2ZoBdCQKOKCeA7UZY2f0w6smlr3K8zJfRyYW0nNBRv8cvWAgm5/izVGXt5B
4wKKg0OIhLeo5c+myHZ+MT4Nkmk7HZTGUG6xdj83S4Xyu4UMF9IhPJ3t1GYjJjRiil6Kp6xoboLQ
dGVDtHgXI8rQvpYhBYcHKQsqLypPApwoQ5XmEtitrt5SJ3ao8+DsPl/djXsvqIFenGtAYpOMeACD
fp4KrPPvFOB67+uZjSxkV3nX2+1udwIfh+N6An/4Xpl5pskDcZ7XqwqrGPiBi1K7U3i9i5ZqN3KN
jYr/pcJI9t8U/7l6e/Ou7c317dY5DMzw3d2n5pw0p/T0TbHRN5/OnebgaoXj43W3eXT3919fVyJq
lMuNcr4uXGKsWEFMK/RFIv/uIjdssxAECUW+UWj8YOq9/MM+7P+/OhCcwKUf0p4qdwYPmLiQexmr
E7XD0aqyLYFYmdWXUDRqtlC4F3z2y91pQ8gak5jgitXx8MnBFa0C9bo2gI7P0B7rkkDMZ+yvCkWk
QMznv7xZXBTA8WQ2VgmzAst3VP+tndINeFz3UzvsVTR+GnoiY/JZlHZfmIc3SAt8BawjEJniRUUP
7SyqNZQxWr9wUKDbSo8Nx1J/SDCBLiuwMGNgESVDiOapXD4DdVm76iFF7vb1Sa8KR5liVwoF+4Zt
i7NtA90WGco0mDJFOFAviDJAhk7UDPkYaOP2uiRBSEvZ/zCmAQJ630zeifVJ8LWmdqKtmlSwY/K7
lyAg29qQb0hi/tzncLzhlsBUYxFouBxJ83XcnCuwfkV4x9fVymvJKRY1Al0e3uwM/QvCJURpUY1j
UhqBOzBeTJkWB3RVu1qP81uVdon/Jxiqx/Xlu7iSwMkt3ETw5MIeklAPOQ+hGBrq47EdQldXwvug
V7YaetOHinzKMr0f4s5LM/IqQ/K7pFCo12KBh1ycgZj1RJM86pSmDqUS3g3b1k6SDjPjbk+g5ABW
sk87M/VfpQoCV1nSMw8ybOPzus0LGwwbi91q0XjMfP/c5KFnBR4DQqVVpJQbQ4cGC8nrcEN7YTf3
t9gAtwNYGgY0DEBcFpuCCOrmXS2HKMRuJ5k6GCLZZNOLn3T7On5pEwj00FNnSldBwpYarNRP47Az
0mhbxOQgtTeV/49pHvRekCdeNBdh/+ORBdOGULAEjwJfAJ+qsY9LzQjdKYNYs9dFEbIoO6txMYUi
aHodj3louIZRxZUbSkbb7PNc0e+CRJE2BNoo/j4NLRocKxzQIx62fNXT41K57+kwdF7VjQXZytIg
XVkkzDRXjhMMzeR9P1CMipXqW2uGNt1GGjh8vfXPe+nSCG2aLaNxhEB3GRvq/PtWuk9Q0kO7bFTt
I1VGDc2djAPJ3A4080rmlW3h2NUGKqTrwAt+BVwmewAJbYiQcjFiKoPMl4oEgRtbSI11L68lj5oi
6dZvHQnOp9jZgCcE5MLQA2C/Y3YxNOrB1tMqi90OvTG0CBwpvLetZ63axNOmQl9JE25K/6jSXZe/
YPR4sB7RORt0v4riSss3lrYZ2lt08q5bvxDrkZcTFTNnKMZjDJ77VXFX6mFfxG6co3vYdmSErXWE
i6IpO7PmEOwnzAxvh9KWlRoQxWekuVrmhrnTHce3/vfwnvz0agMsMKjCfxQUMXEunWPZUzmUSQ4s
Cyw0oBDu69tGgQBV7dWxAGrJbyywB8A83DlAEnsORcGWREMbB/5Ei33jg9Aq1g9W/lMlVvbnkTNp
KMngkR03jnOYxFe6QSJV5BZTqp5KaNl7Re+D32TqQLcTUtGY6EUSyvCgCI0DzUYzKH/4x9WEOqxR
YtY1SI5K805DZUuRG2o/Xz7ggAgGw9M4SPh8KUxiVEDDGnaN5Q1OrM/GL3dUsp7WvW/JHCQyGGND
mRAdMdxXQhycAqTOIECIPmT9q+u2hvpVBG//BoV1gSMFRFMpt7fDkMhBGyqRS8mhmb4mOB8d7sLu
ax1mweVUhCpIcLLyLpKac1+IkgbJrW+HKCaH7U4KdVC1lFqIl/0wygVjk0vxCvSfIOVgzn15Bkaj
Xuagf4xcCC+QlyE1bejIBpF8P4wky51RKjPFIZJCftdZb26zZmyfk5BOp7SPiHlXDUmRInbjprwD
jy8pHZPU/lftV8PTFNDk0zRrfW9aGRikx84y3zUMMf76+XoZqk2QqqAajZGl8/UqW5xTPYFIdquN
nh9QPI3le9u3vXWYJR+bw3AnSKb40NowAZMEUAQb9uAEcvU4Bln6y78A0tCkjScoxOvvkuAsktpa
qRSThny/TU0SOBlEbjEsHJcPKNqon5MRIDFYR1zwODzno5aC+INxAD7Rg0K8PFpFmLimAXUPe4Cc
cLT1wT66DnORQuM6YOD4QeSGeYhA5x9KrRRfa5ogcX2tUvHwDcZMRTmOdmtDbcH2irLx2vbPv8HE
TLcB/hn2Fn2O2fiVP1ITmDYk8MIObnso5Hs8lThqeoeK7TraQsb8rTaj2iBLsC8mdSI4u5GrMYSC
LeOKIElMO0imtH/CpnQ6s9uuoy19NlRWkJ1baMa40IkvfatPFT1NXDpZR6L7IMjWN0otCBELfo8W
dxkVHAuVowu5mVbvY8mWMpAR5caOFRGgSe70aVA7WS84LRaWD/6Oay+Od8RY3kFqO1IRUDDNlKGL
eZORTrpGEPk9gMvfiWKSbXral4L6yIJ5GntttmUdM//I2c4dRPItqVQ0K4IOJ+jzSuj9EckZrXTv
9+kPeyJwyJ9BcWmLNakRSgco/Mb5S2EFTo1CopG/BT8lduJxuH0WEtKAiRA4uT56tK43ZhPu20n7
edTAJYV1TbMZ34uchYSk0irZZytnea1coauWiQRXAi9niSOXUbMpYjbgoCFw8LwMaodeyqitYzeP
XnujwgX/8cfbSCeYvGJkdQsz8KCwiAMjb2PXCHrs1HSbq5ET+T+ux7ObD2IfyiDovDH5lIvoNaSu
oaXsmkl+mkLdCWtybLMvvY6dMBx//nHOdi1z+9khEmpShPwZu1at7KekKtTEKfRp9CpjrD7W12/h
AwEK4QFdPrj48BP1YZeHiB+A0kvpYI3m7SirgrgqguCsGfWgo4UPiKoY7IeJVhHKipQ+rBuyEArO
DOGS8AB8FfJkA8XqJWdC7NHwgvGgov9lHWchzAHHUlDfwDwD5hrOv01fmWQCX2fihqX22HWmg4HZ
/aQEm3KMr1XJEtVxls7dGR7fnTBaapBQP8cZWNSDU1fgPs07ajpUKd9939pS0HMHeSzYt4uooLFj
hWfWqa5yViZUr2lYJu6UJ0e8CxXJP4o8OAWYL1UZwykCuKULKJKXv3jMh2Yer/SZWUsl8GinQGRj
dKRad3AHAjXUY6/fpqgT6+PGjjbrH/OiZQnR9gyXS9ehXU8JCYAr+9NODbZaeT+qT722a2At9Fbz
egTnQ7Zt64MhKjcsetLMZm5fGL6UtjQFNl6V4DmG7pBBuhsTeg3lWmfS058Xps9s5XaINtg4+HNm
q3KicuqUdbA1elE3zeI+nFnFPGv2Jaciom3FPGe07c2gNx993Trw2MgpwskTfL5FsP9H2ndty40j
y34R16IBCfIVNOV2be9fuGTpvefXn8Duc9VVKJ7iUl+1WqOenlESQCKRSERGoMIKYDvqF0REQ6Rt
GvQNQSm31dEpF3Z4Zq7oj5zX+iL/GawoHSPTTQ7qIU3eyfomjL/5hmH3wXtfrMSfBVeCVCEouNCH
BAQKcH7nA5fNootTf9DZUFvaYz4rMn890Q+jPteATlot64o5tRNfxSmSZ6HbdX7H4i4e3EaLzP+y
2KYFVmj8BPOv4Ni9qrRQAQJwaoyaX5kZ7XEKByw1g5Wsb3EFTuwITqyBfRKlZqyApCogQ1JBJ6ci
A/yM/tOTB3YCihGosQA0JYSkoEKmV44dtos0WUwrrIplVrES3Zeycl5dsXQNGqsXRXtUecZMDofU
7tDuaQbljZ76N11rvl533KVZw5UGupYqXtsBtDv3FVr2UojXfHhDbOTPhjylu9oPupsQ7SiverZG
yLxUuDUsFNsUuAInkhB8M+wjPIFEoIFLpcQBhQTKIEX/YeAyN+07KWUVPabQsfa968Pkf6yQ/WGM
iLAoj1E0UQoRpxhyo+8CGWelFEGerySbpJlkJoPM6t5s92H6OnZFzWixUlS4AN5AZx6iKChSqygp
oE4tGK4siKNEWqezoLFQkp5beiOF47vUaKqboNLOsg6iKXE/v7VDOTltDEqQJokeA037HJTgVTPr
5FYypnmT9HLMggDvCNen5jIpwvdhZgje1yCjKtbWUghMSlAIxfO19tyWb0P+fv3PvzzAz/98IQzn
WROSDALGrFA2ifRK1ecxfUizjW6CL2+N7uZy15wbE9yLxDmZS5TDmJ86chCyVAs8UAauABeXIiw4
BvETN3TO5yisqtq0PR68UCuGjBEjFFxLn5r2IuUjq/SbRH2phkPTe7J/VJNV6MXCevEarwotdtSR
Udg737E57Yu00lqdqcqHkjgp0JpV71IC+lsbgJm6GWxdH1xrePGTxvOt4+q78pfg+/lu4vsIMJMv
TXhAM84/QTIKwxx7ODWdSihPOQmoi6po3xI3VCO7lO66MGF9jG1sgIlAsfPCGyER07mQ0ANluQpu
6nBbIQOffJaog93Gm54+5+PTUDuaHNqylKBhI/QGEwq7vs+K+InU2ymP2AjS07z5RvLASaRjW35m
5FdTP1nmHbE28SRvAiBfUGBMs6eO7vN87ZK3kB6eD13w5iii/pynGHoVJE4IMsQRV7BgYiG5GztH
A9naFD/q3RosamETnc24sOjxOEpSOsBsP3kdQLLAppAn1ODgbMENSmwrF6XLcHk2yi9Co9PUaRgS
EzzzOismyKNME5PTfTKOrO2BAw6ZMf2UzXIlhVrYuqdDFJ/fo7LtDSnvdaaPBrRpZqZKGYvmNSLW
C7ggIjLsQIcbKahmAMpy7rz+NPlG0sHONI82mPhY7T/l6S9L3yvdA6USSywH7WLl9DbUiWMonqr9
RNmCDbrB1GwA75nFSu04jJtGRk+mtEZTe6G9Kn4gDwAnk+9nAdELBZOvA77fmvsYHUs5yWAOe54C
mvIrnRQGLQWXBvdz9FmUhyTPWCtDU3EEp1eUM9l66LSGydWd2QesprdqY6ydbIvrdZJlCkEAdUh5
mhrMYwASc4mi9e0lCncVgFrAI8UWuL7oI6DHISrpVvWG99hu/EkK071+uqx9hbAf1cofaeLjK+QW
zV3g7ecyoKuNv5d4N+406LLnMuCovoncRb0MQv1cgTZ2Wj1kqhfWO42kLIwyRi2ns95p8SFjwnEz
xt/f9LFwZetjqIEfeb4+3q/YehF7T75EGHCBwrCmNfiSBmQlcbXtAMfMk+pgqnvLR9JbOwrkjSX1
DpoGsuwF8+04vRAJzHzxtsMDZBxPTO32Nd6vG9PNdDQbRBpDgw7L0ndqRLhrlpvr37yQ9PHZIwbP
ZImG9+xzj5aSdKDWMOkAdb776obSD0kLWd2QzQjcgN/Pdgs8AYWi71oTzqJ7YMkoEEQmMGqCkwZm
bxR9NOusSwfA8dumcDKp/0lavJlfH+RlIs3H+K8lYV0C0/eJVsMSXvxwMchsKfRafdwZICv8/7Mk
nAVqhkXzE1gKNNnxcVRCv5Bp6T1Zkyn4Qtld+tqfMYnHAMkrk04hwk4EZkeTsFnFb9N92c1OFj10
UuyqiE2BAhH0W0XeqNo+iA7EQhrymlrvWvlKzRn/8DlMR5TdWd3dQbTXjiu3UF+Rak7Ww/WZueC8
/gqdvILISbAgQMQX6SR0Glrq46UQH2xI/u0Ygh+ipg+BQnEtHzUvUYk3yjMqOdTJLOsz8X/UtQRs
LsjQZqt3irZfiU7Lnn/yQYL/zSGpRkBodZYbs8clfRS5ZaEFLi7VtiRIGUaHRr4fWgPieX9/ngJC
AhkLXgVAC6zgJpmaSUOUIVDkbYh6lXT0+9Rt07W2/qUh8v5TPPlxCOBFm63UJBCSoYjAoy6h8TQA
W3w8haWTTS0ws34jefj/+hvf5y9MNY60LIH4Tt6b6X8ZMAc8oQaDMC02/fmV1lg5XqJZ1Ma7lA5e
NOdu0a6BYC4Rycj5Ucz4Y0dIIFLNn9C2Bztx3XwbA80pLOVVaw1HHQvbKvQnPxh2ppzcWHIPiuLw
wRiUu4gQT++TlUe15ck/+RYhV+gSK4W6GBa548UOfQM6Tdk4FjNlVnCnAcMsZ3uq33TZyk7jf64Q
GXQdBCWAvAE8jzrI+UZL8dShRNxuEu8NJbCtduU1YHlkJxaEeKr0ZIrkHLOcWbcBfRu1HcRekuFN
Gx+yYg/0GlFvhmLFhZbS+7NxCZsGb/NBSEyMS6cvyvzmS2gXlfdSfl9Hv9MWKApgW/7+2Rz+hNZC
FWcU5U+w53Opt7i1QrBCZ8TAvvDJNoMMfJFbK5dWPmEXS3ZiRpjQWgb7OeVmxiCzy2EDzRQ/d7Xx
sdAMoJ9WqgoXzVQIxWejEmYSWTZXucEplRT3SuZJ8RGg8Sj4lYYWKg1uluNktIv8J3qWWLbGdblw
7J8YR3vq+ZSmcZYqbYqwqzWhO1jyXY9exj41V3bBmhnl3MycJqhxpRhjqT827V1svM9r/YSLG+3P
qqEz5txEEcmh3I1YtWSWmDxUdi89Xj801wYhhDPoBMs60A0IIWG40UZcLsdgbxXNylHIvVh0P6DS
gLWTuX6PSP8SVKOUobkWeWutuVEVg7T6qFQtgI0HyVjDwS1lycgBONIARRL0SvFBnyQCATFLvYmx
MugH7qffeqhu83ZbFSPasmIcwHfy3NnViJyEpgwdzDJtNub4ZHXbTv9pkVtZ+1nQn2AgJeq91eZO
UxQOGQ4S/WYatZ206kpOtxTuzj5YyFyKGC+fJXelOFGbOzWeUAEp2h+aVYIsEoBTgLOz6DUI4vwQ
TnNkS4N8Z4bdKjEBX21hmRCDOE0abseAYgrBiHaF4pNQ0Vk7lpkbmlblqFot3yh+EbJeDywGnYbB
Jlb8FKZZZhvDjI6ZSFdx1APIptC1DbAUkgErQ4cp0NUAp3zN3MlSSli0mrZg1ZnTDytFH1/+HiQQ
oaheDHNXjWCgoE8Skf7eXc/WQ5gHlNhwvy2wHmGFEohqtOCmq7p+l2R4NAakpGRBGzcrxw+PiReT
f+K1QogOMtWMWglGs9nNUUIb8onVUe4CHwaOXsJk7cWka6x1y66HXPmrmqcqIuoRbaFabozYmZyd
odnHqYkgA0SnY96m9C6f6t/EyB5rY00NcqmKCl/7Y1jk3Ah6LU0xy/xS/dwNH4r6O7BkpzSfi3rX
xuhVmR9Keqi6kXVrAkcLQe/MzYWZDtWuQQETpg09s7P+Y0BrTJ+vRNYFVKR5ZkU4A4HMr3p/gpUY
R2yfNJtoei2mGaeto5nfahPMvDlDjZQW0JWW7TkJnRnc3cX0VMatk0ReAWY/C5VSMPKsMivww+nC
2b4ABKD9BDZZOLyaPC+zcsJOL7qXcTqk2k5LvR5tL+O8DSZgLw8ZsZM1lrGl8hvmhOMI/jErHGjJ
jD4XK8dFcrBQTEzcBHElSiO3RetQ3TiggbAL/1sfb5SwZkWK1yBqAz3KJmh/S4+Z6qjU9lM7Rhmy
NQ/N2vctZEkcxArwGEoGXHry/OAoYo1WoYRZARe4E0+gQGp7qNje+3TXJB/TvOIiypo9wRGlIkiL
qMF0xNG4RQ1HiQYWKl5Z7lJpH5Uvvfmk68d22IZjxyUXJjABxsGvGBytyoNRVmvnEJ/+C684Gb/g
ssZsgMYq5sujv+fdvKvT2VMQ8rroRZXspHudiIpiynM14YtWYu7/Eer/TL6IMOFyNyNIOHRUVVvk
VDepX3qGf/Tx8JXh+lT+tMIfMV15GrywyluSOEoQ7zkQ8gCi9HzJkWE1UleUtR3O6QhfbEM2TBL4
HaNfeKHDjOMyi2bb3JXzIXAqOtS//y4D4x+APwBtwuhFvgRPF9OolmmLD1AqVGvxPy5cfxq++1Kz
Vo8Qve0fS2hSwoMkukpETDAZqyJuCYhkLeK/5WkPwrIKsj1co2VEUwmR64rVOp1WzjUx9xPNCk4e
F2XhawrMVijykd6NqENwhKOXBoROK8spJsyiLWE1oa7T6LGEyYwailwFC1pu/8ty/ZnEr36wk4Sk
rEupiWHHjsxbI2zZMBzq5Pt1GzzdO92Gwii+TpYTG2aHgrPffjH+/o5qiUWhygo5uGurfqWEwOfj
whL6xTVAV9HhL2bKhTolaUcwmgTZMO1Gt6fgaLJeZ22ymyi5z+qSTU21chlds8rHfzI+2YhC3ScN
PCLeDykOfeOmihM2KfbI1UFKLwSA8vqULjrhyUCFyA4sBZXTHiZJrzplobBI6Z6SvHJkXbLbIt1c
N7e4gifmBJ+PurpHVgtzqY7eOX9n9A8VIFzaWpKxaAe4WfR2Im9H08r5TA4QyFWmqattwyoOoU9t
vc9cqYQwUF6tlLgXZ/DElDCkzEisXu9bxCnIHpnfjHEbJSP4lHO7NsL/sloqGuwAdP1qlz0fVqea
Q5nl2AC61oH3vPgG8P2+UtUQledyW5NxZVNfZMFfO+5fg2KtW6cSGPRkxA3oEu/kEtoYUXNo0KKT
d+9tWN0ZeP5TQrgp6Hhpl+6ue4uYj35ZB54XrBTgvZDFwFyNKViXKqxiCm3IuNKYP3/3dX8lDi/6
yokVYQGLTAXNWQwrchg5Em4zchh7He6WkIxe2eCLp6rFu5vQV4DGY7GD0WzKoQ4y2IKqp9qnDqQ3
WQx2+cApawJAk4PKKUOr4n+YR3BY4qUJB/nFWa52RpWlw4C4MvneaAwQvwCvlSG1K3D/xfj1rx1d
KDBNoTT4eEiq7SKx7FT7bNBUkHesNzex39t6/QPIjZWh8cW5CNQnJoV8fTTVHJIoMMmLAbid4bzu
M7upPlE6YLKxsn5r1nieeBKgIWfPlaUxkWRgqv8USI+GdQzJU5i7wVp339pkChWowcgNksuwZfSV
O0sOFF/aGcnIa96jRqM4ySo0dM0iTyJORpeUEhQhkMhBLi3GK13v4L3aHWbFCbCz/TFDb9p4Z3Tl
z+veuZibnCwhjwInZpVciXqzgNmghlpwlToh0dcS+MWFQyoJ+nBiELwFn9tQc4roEk28o/sm7F/r
6r1tDlrgKOo2Llidb5FJz3PK/PjBRFsYSm+jfqDdDmrk4IBdOTEWw9rJxwjzXEdZ008pBtwbj1k3
uWVyAGfjipHFWT0xIsxqqg2xPlQYcZLstXoE/L11rq/bYtzkFBcEDZWcz+d8TimWKm17gGclTKHS
/2ygEIX3TLNae9pdnK8TQ/xDThwkIZpfxhUMDSWeAICjCLRXxViJXZdGOOEe+ApAScQBf0IgqVNF
TdGfiUBCBlvqo03REQ9vWH+9LOdmhAgi0SjQEg1rD2okdGGZsu9O4Bb+66U5tyK4uwSN+7ZvMRgT
KBQIcNdpxCr/+6B//q0LcDt4RwWjH7IEUcDJhGBfnBrIfUhrbEBbta0tWjJtaDeDofYrU3cZnmAM
ZCpo20Q3JXhaz91ANZO5HMlY28BNs3B60mLbpE4oEabHUEDMsWtXwsblHjq3KCxWFmpGEqQyzjNj
vqVNzcA3/XB9Bhfdjnc8o7WWg9IF3+7pWNB6wqAkLf2e5wN5SwjFuzDvZLtu6TJPJSC+IODrRKfi
ZatXWkrzqEykBvFqsVfDbd9qt6RRWfUBGs3rpr4QBeenMmzxd1AdgEiw1AhL1TWFmpiZgbRxspV3
T34amfpQ2OXBcCzo8UG1J7C778qaeM5XL+01u8KCKbiamRPI0mzKns19ejPfN+5813sPio3+W9ax
fNPhv6YAX7Fn3R3t/q3ZSK4JiqrabbfxK7TtmOxYdnEDRmUX76o/r8/MRaEPweVsZoSdaRZF3ZUa
/8K7cBM+l2/UhYCXY4Egqz6U7uC0bN6bTH3M2R4PT3hcWHGDy5Pw/AO4z58E01mumq4b8QGRsq/r
N8V4VuIdye4nDSfFinMvpLvnxoQjIpLVoEDlHn6QOgo5arobSBGTTa+vPb98qn13LldC0qKbn7ie
sKGmoUdnfwTX09OeaV3EZuoayA17f0vXTsCluQRYEjAP8LSih1Jw80A2/b6QKLYURGYk4MUgXDr1
FegseqerD9nbdedZuI0R9Fr/a09w7zyipIwp7OXJSwsiNfk2Kz9x+wO+4iiBPXn0zM5u1nrzl+Iu
aoEmhbQ2npvEl/ixHKUwSX14zHjnxzspwmtX4Cp4sU7KrSq/mH8vwUI4RxGHxIFFGfDCcxe1omZO
pgoG28Qb6k9avI7+yj68eIjn+/DEhliuqnS1VCGzhJOrrp/mfEZz/Lc+iT5JBmTopNwrJTmUOuDy
5rCpjAAEM2/og1/ZixdvPeJXCA4Up1GIz8BIh6G0S/175ecP2Vh4nNgxUl/nIcBV5kbiYvZ9x+Yx
XelCWtosp7MgOFRSKHpm5ZgFo7fcqizZTN5m5UaP7+m40p+95EWnpoTAV+Q9Wr9AXWHLqHbWJQBy
FMDwn1rjIdlOmi3t/0vwObUoRLpC10AZMMNiMj3H1WbMviRFJVo6bf/S0MANoaop/32l9dyxhJA3
1khIZm51pC8FQNFkLedam0ghwJmZAqn5EgaafA4ZOPOYNPSsyaMbwDlc8FG95lLO5lx/vB59loLd
6XRyXzo5OKTGL0sofCEMaGDmG59I0jLaUrsMf4FhNfr7qgyfR9RIgNEDU4eYWs5tFTepDNcMst8D
XptSQPYsJ1Nero9qKf86NSM4CZDSvUL5DmjneOs305GgX0NW/5YI4Z+N/u9oBK/QozaQGw1mgD/O
B34oaV5eQiZijXvo/wgp/1oS3EOrgMMLJFiqw9IeU3A2R2/GjPfBDYBvs+7xK7xuz6ED5hp2fS4X
zyfQCKB7AMhKzh977iLm2CjFTAIoQYGd+leWEBC6JXO8y0tqdqzL/P5RKknzNvekcvq6K/ZELwe3
jlcV4RcDG1ex5DogeL/iznzirFpqdBGtQ4iX9sQJ4+cSJPm4JRDi0mjlqeDrLUBMOsmJLeG4gkhq
HyUNRk3rzomGGTZhbI5fqsSwa+sj0yYHwzy0erKpVOODgrhMhghKPw43cv9bMjMP7r9L5R8WCNvQ
+wi8kbSJI/+xquMDwNnox1B315dqbX6EaCyFZZKYCb5Zkn+N+W6ovVI6FCjiymt3gTVLwgazIGIC
XCgsmVZgF9TNy+dCfg+q0OUcY9dHtRgaT1ZC2GUBClikK7Hqeeq19ZMEMBOZ7NwoWaYDHNS9KdHr
dYuLGe7p4gvbDdmLRGcD202nm1gHb6GLNjspNmy/dvruwZpQX1oj1l5OXk7GKYRiq/KjDirykGUp
H2gHb9IPafOWzorbKIGX12hl5iXDh8lktbVP1mSbLwDlX9FMAX0iHodBvCE2L1fa5NOmBbu2rtzg
wLMHA33c4XaOb7HNy/rTDCAuNT4qwJUNz4O1N+Q3QKhWos0Fmk38CmHqCdg7y0HFV9C7O+NjskNQ
Ice7htUyI3aL7I0Njrwr7B/oPGe/8Vwoe4kjeamLTqaP626weDaeTIiwIEo19zUiDhSGJSNh6vCJ
IgZ62vMJbKnVTieNM3Y6XZsAFUHsMvD8uwxCkEsDEB2DYbMBJzNluReG7NendRsx/2eIa2SOUfPr
pMFqKMt48M3tuHbhXjw9T8YthL5IzZIiDfEFSc00NDkNoVOUa0I52so4LeFZoUABPE51WJE3TeZ2
W3UTMWP3vXay78Cy/pzswC0BSmamE+3yfe+2bLSHD+3xh2IDLLRL7cFJnPVNuLLoYj2qa1rN7Pln
lV1CGxaG4IhFqt5s/SRU7CKoxxepN5VHJRzyAf2XYbtvugjUTnEWdb+IEqNLNvEn6zsIPuIDuFKt
o9xmZsuC3CLTwzz67UfRJ9UNeFTRStpTvXlUdavzpjAGNYQK0laA7HG9baNR6lhbllaHr6j8wM3M
tNoHsd5uM9prh4JWKM1WkvIwyp3xhBIE+CMh0UO2fliab1kz+PukDqaAQZ6rc7CvUPbWhvk2p1a6
iaXR2jR5U7gVNF/YYHb5TRY30F6O9dqZsrp9SYtp2PsGeLdHtSpQRrfM/JiaxLorSE2/gVfQPGbd
XHbQ7DTVGMJCPTU8XycQkgjHxNN9Kjs5qAfROCoR1Hkb7SNqk+6+gH9njjUGJR6j59yZ2yx8RmM4
NE3DzLxv036CdCupu4YZ86xs29LUc1ttJ+OHjAk8hFUA4RiTdnJgD1YpawziyoAUWXh71iW0QyBW
V+2+s6z61Zz76Rky0NW9OY7hXSMHyd7sE2VXoQLqpkMv/44qtX9ACUf+6FvV2vV5iD/RN+vMKyda
gYpkUtpdjRepfZAQ+UH2BzRC4InKfOnlvj0CNWmUTgXi7p/+TCXPDw30xAYAVWwVMysznL5pTfZd
PCnoqgxbK/dQzyIdmjF9PcOLE+SIAYkboJRkxqryOI1N8EB8NUSFskz92wasafe4rYcaMyoz+6R1
4DfoE4aINSa+lkyWVNTayiQn97KfoMM/06QjZPQg4lPKZuzWhj/9NhqD2MUc5+3mepT8KvtdCVgW
3+gnWRmZUS5MZOwY9Rg9IiH8jJ37BLoUP3IWbdS7Yhc5b8OB7iYP1K5rserrSn/NupDzgFStsHoe
Ls3N9w6VtW34BI6w+QFA1o/ZNd34AWp79Ibe+beAk4bgtb8+/MXsxOIdf2j3Q9ufYH9Ksa1JkGD0
bQEm/Kk6GmQ2Xb8bvmWx+SOpuxvwjnxSvZh21y0vJ+ZoPUAJHlhhcK2eT3xUaTQrISxkpwqa3zXO
92Va35KwIl6t9TgeDAmZp4TarJxWEZMUVJOKIl+pNvAD+WIBTr5COLBpWxfgRMZX4GHq1pfGDZF2
c7YBwaRzfbyLOeeJIeE47g1qSHhha+yu6lDz7ZKelbF/o8vSRxeZ0L1c863FNBAtRSDKJFyUS7z5
SGli6SOJG7sdDiBgiiYTnZtPCmJzG+B+4/TjMabu348S+jVQH+AJ6AXrMmkntUsn2JTr7znFYa+/
GbXOzO5NX4PTLI8P5TjOCAz2QPE2HoRUbpsaM2rIz8Foa+NBT484dRyTg86JF4EiXVkjYFrKLiBJ
DnZEDVpxaJc799reioKyb/MGwShnehcfQvA7l7ijX5/HRTMaRKyJCmXpC22qoJsyAJKRTRfztubq
BtJRbX9ft8FvOaLrQyL5jw3hFoQLsAZhB9gIaFkBOtr2uyoJ/BWPWNpgp1b4SE/iK5r4ta5SYKUH
Zr1MKjb0kDlQnXoMVm5ayw7B9RLxbo73P5FHNzLyMpYkmAI83p05qxLOELOa7aopdnqF1s28yFhY
mw4ptbXttrRi0NiEIgHnHAfhyPk4cUUOwDnYNrYFNEQEIS/ZYFrQb6+v2VK8xo7+M0QhXM2KlXTV
gNtkIt1gsznalLyD8P4lltJPiEXaUUpY2a490y3PLEDweDUDNSb8/3xweoIrQ2lgW5f11oe6irLp
LY+oUFGyjRlUKgqj0Bi6PtSlCQUC44sTGfQPX1etE8ch3STlKi4TNpixdPhLNjFDWzmEFm0AtQbC
Ot7VJ/KPjlk1W0WJcaVGcKjUjdqX27L8dX0giyedfmJF2Ghxa9ZpO8BKBEo+ZQpxjCWPoEO4a4gJ
Erkavad17ZB+cIZaf7bqXPoPZ8/pBwi+6Zfo7CgyZBltMr0bI2pwc/RD0sqt3AFF3K7dghe3/Ml4
BSfVgUsfeh/jzcNN279G41sbvfbdyla4AOTzuzbwY7yr1cIblNgN42dhpoDFE3ocXfJzls2fmTq5
OlD3WgMVB/IDel4s6oBI6rRoT9SMmVkSsbxqBsgKQ5W5HH+WpnKMQLQN0dOVvGLpInbycWLHTE6N
Ngp8TPkwg3DnMJubDi3H0ACO5dip16iGlv2Y4mXKAiU6FXVXVKttQAWGqcjNiYH+wqmlYkfyfAWP
shh9jH/NCI48EmUAox7MQAu2Le+6OXYm4ploQ5qKbTyjdLzWi7g2MMFzp1bxqxD9OLYMnbbWDFJm
AnlctONaO8WaIcFng9AoidLwGaQviX47BgPSszVW08X5A8KSY/oBABZ5QAlNykhpkGz6wL40ydsQ
3wYTJ1/6NkcbHFCswVXsevBZ3IsmWvKgMAZBcjEJTMuuM3y1QOyBqGVlboZmQ6zj1CnedTuL8wdI
LFo4AQTGAXV+QiRI/OYigR2ds1+SXYjCXycl7nUrS0k0eHv/WBFWKTNxc49nTGCllzd5M6Ve0Eof
EIYCB5HaPRRBbKxYvOAQ4FHm9FwXTI6tlQxgJsENTfrRdqyiNyFe0Eyou0sK3pw09KU+GbUjg2Ej
/ETvLNMLuoLwXFrD008Qcs4RbK5pHOITaJU5cqh7CXmcyHhfdyvPkxdBS4E+nAoietzI4CsX8kPy
AJ0wyQRRrLzT4wlp2k2g32jKa90/Fqu4Yx4tzvJP4FK5KAzUtaDUe0E3yenw+1kqQvvd++7tft3/
cG+fAmeNZ+7ymODwV968CEZawBQuABFSqXXhnEX2q86gSsfYDXTgmO1uV/rov2BR4nhwMQCHhq4q
XDH8fAuovpoWKsoatnOE/N378Z8fnnf0jgxm8RM/3P/9G7/ZsB3DT2jT/e+/Y67L3Jzd3NjO9uFh
+/th6xweXh9ef76uHZ0XgQhEEMCrQQ4QP6HSwP/9SW6VVa1O/KKD0JPd2J7nRfbXj224ksNd1je4
IQ1yI8iwUBQWO7bkociSbMLkOwfH8RwPg3bZWt5/6bYwAmkz3HNx/IF5+Hw0tWZlGWQ2I+gBHg6v
B+f46W3efhD25q4s8WUmx4dzYol/ycm8yXmg+FYIS4fjEcsGFcXr8e0rkRZ8CJRnXGoO7OTItIWh
RIVVxE2ErvHD0XHej94vtoE72NuVU+FLueSaHWEgSp8VYVLAzvHz8/vz83PAZvYMicSZFfaM3+Of
YNq9ce3t0+/Sfvr9NDD+1++JgUGP/8dK6PkiQ7z8Ig1wQ5NQnFTCAVKDXjXnLwe2w7fL7m6H6eXa
kfZ2a9srw798HsU6AgX4x5gQ1Aeay6NecWMOvJ95jxvsTFhyts6KqQuxSpB+44aNCgX9RxZTeH+W
UQ6dWqvhpo58B3g7vu15IMDwMD6H/7zuRctzeWJTqGkGVjJ2TdXCJjq0GH5JIIyZsVeMNrEj+9fm
bXN/c39z464s4uUjnDBYoZzYVb0aygkMIwIWzPOeNx/27VpQWYroZ1NKznchDRQVzLR8eM4R9DmI
nvcbeOrLmptc4haE4Qg+aURprchfht4db7dht2sWvuqrF15vEIIOa9DsXvSEaXGRSwl4Z/lKHSh7
773OdTzIlJbuj69QaW/5HlhJKJa3/4lZYfsnmp9lswKz3D8S9t7Z76+NO+A4mOzWadzeweud98hw
UnJ91Bb6qGzzBgpNuwVANcX7XY6/MP/b65779Wx2bT6Eg8nMQ/BBk3+Wlh+jzvHrF2wcvnn4iYpj
lG9W/gt+xY8b/OfXZsJ2wg+Hb+PrX2Xw/XLlq3ThsU+q/KqDsvI/e/ifD+K/es4/pzf/Cv4t+IkT
gf9Y+wKNu7T4BSpQLJBlRGULxaRzly8KsEeRGpStfEqQUXz9QIh8ZG8Y/a2952HSefDWkpqL1BNl
Ed2CKCkoylEe0YQdoNVNqPUm7PbdVLPOACMhHvSsRHe1dE2N4Uua52yQgjEhKrdxLsWhqeHwK9hd
wAIGwge7Z7/wu5mN+DXgmZuL8TIMe3Nzbz/uHjc718Xwf/9++Ilp2Xl8I70+HLYPzsPr6+Fh27Hf
gTOwn2svJxdXEeTHfFKQEEAFD1JX5yuiJ0OWA3GU2GouA/hWTEkBfIOioTRcjX5HNzOdo11Q5+lK
kF1YEuDlddxL0LJHL+R5TF+qpplAknTEywpDi37ngCT+XZ/0eJ/ktbKSwi2aM5CjE1ztUY4Wzi8A
omjdz5B07aVPUuENzHJVQIqVNXrQS3w+WLXg2pCoQxci7quCqwVDJGs+N6TgwUAx7E4d7SgP2Qza
XM0LpffAf2lyb8zfgBsD8eykPqWAyRub65v98sInfIfohcloyZ2P7zBin5mq76WWR7N7kEyQ8ggt
dz+/oQicilvlPTOjG0taAW/x4Ctsg7OJEDyrmSFbOUHi2iYK5MgHM2AoeLNcx/t4LiduhhJ9reru
9WEvuPOZUeFE8LWy0+MBRtsxdONyX48ZnrM9qd9K48d/MAViETBug0JB1YWFbnyrU6EdmYBWsQAL
4aZU3bSOHLV3fH/loON/1MVUWrhdQlaPKobovGZSUBLUEE8Yrbu5hTjX27xGf7dsAmpjuMWCnV0s
sMQy6fOK6zWHU2VPozMpv9Pg/fqMXSYi3CchpPb/jAgJXViH/lwbYJqSGyo3YM+VG1fSgu49663U
NcyYbINklp/yMY29tCyHmxbI5h7SolK0S9JIX7sIXZxHwgcJiV4VqnMZERmjVh0KyHIIHnd0rPgH
2j/54YMV7SrLizrLMegx0u1aWfsAbuByZYHoRM0T2ZMIdFHbhMw0wweg5mi3ip1JrkZ2hnxEibXQ
I1ZIDmDBFBxp1Q+i71bWgx/416wL6yFNZNKnCi5cyJuwvZ2pz9Touzk5w/+QdmW7jevK9osESNTI
V022EyedudN5EXrUPIuipK+/S8HBbpvWNbHPAfJmIKUii8ViDWvxr5gkKbqw7yQab9vZX4WFFacg
CB6rDgrr0UeRP83NXWn8ua7Wpg+gf0UIcXXdqovWrCIAVa12P0EAUjpfxgWI76rkUpEps/5+8o42
ylp1ihrrp2fzfc0+FKqGREoBvOlIT/QRPDnNdT3vxlXKAJAsdOsYO+54NnCk7C6wqcRtryHYNZsQ
3HZNq9w019WblgfOXYPeW9ZxqnYpUPeHG0DvXt+sT6CBa/IEj92C/CdjCuRV1F3eoz+9q++XH8WP
+FAfsqfG7Xb5CwzyhymJhrf2DjylwKQxQa2C1urzvbP0tuiimoL3t3lM+fc4A2StDGRPIuOzHnli
H4zkWslHyGhzNIkBnZawPQdG7PUl3AptTjT5zPacSCEAfeZWCyllob8Qrgds8NWR50AikBzeLUsE
NCT4FwydoOFJOLyApzc6mgAAGgjwcReWQJmd31mKdiPzlke762ptLt6JMOEYa4VpTaMGYTzigRU/
ZmBJ7cYf14Vsrt2JkPUjTtYuggdEVAghNq49Mt6VVligd1CNZK52UxuMXQFuCRMXF+DIzlDFy9zj
Cm8A61H/nEbuzmbpm1rQtSRwkucC2NpajSdC5TG0/ulfkul7xySfsanu36/4zHOeqAuKizFVGnxF
lYFR9Ptk3ujFcySr025JQUIW7wnwtBMkqM4XlVLc4ZgLBAb2cm/kPnXulcl3ZJCbWyuK8HrFTEPX
l0nFA9yMSc9L0C/18QQmum89yHx4Jql/XqbYECFgXhz9ket078XLcQY5s0pXKZoKsGlWtOhM0Iva
2eekBcA7/D9mdUBu1QVx7rA7x1maQM0AknM3WRhrBqFq4bS/uYJcKQhK6pii2yBL0NwTF+S32hdm
hg7EGGQltVmpbdjPQMMPDKcchuM46pO6K0pzQmTSGY3hG3oVqxI/uLVZKESh8qwjtWd95lhOTKKo
iKYwjMl7rUb8KgpKDdj8jstmSdF1Pa6inwfMG2Ic4J6trS3nRtE0mt4qNhay7WIWYtbyT9GYhuRC
3hQC/iN04q143CJRVsQMjIiBcxj0pP1tCjqeuEokPnBzvcCxBKAgHcNTIoqhNSasXRZwDqcDyf1p
+ui0zrUmMJZOrQzGbEsd+sntCVZe1LGENYtQd2jnGd4pn1H2rx/HQjI5uCkAGTvNQIsUIOmEV7ED
eCWlKKCMudL7sEM2/LzuX7cFALhbpSp8gUhjTONsiqkBGuOF278Apuo5AIWWbPrnBSeaFiajACDr
4NUN7rJz06o7UmKcJwPhWx/ttDSgBC/a0lcsDGK9xWiBbJUj4CBcqkgkb2v3V/D6+8nZGZt4nLsC
tMl2W30fR9szYiI5NlvmdqqbcEFpfeGAlQ26xeSbSXRfnwLFMcPZlNy2q7e8WEM0fNmGZaPlUbQE
QPDaDkrSYCq1tchL2p8TRhvwDOjG7AE94pZnVMVRzWVR2KZ6YE4AxokBGxGrmiXKj0M0Quw8Wgng
CHU/z+wfRa1j0vLXdVPcNhPcE0hQW6jjiUUpFcniylpJIMdG96zoaNdfZus+SQ9E/123e9N8VMiL
LWt1W8/oxcKu1LkoR6sG3u/nNmKkNWhlV7Jrq0seCJpnql8tmHycfGfw8LqGmzciWswIELeQVhNd
bJsYpJ57uHKlpfc8JZ4GaughlnUvbO0ZEv3/iBEi9qI3WD1Y8ORzpAMHgE9eadduCvz/jBX76yrJ
ZAmXvJEDalsZIWusvjnFbZXfFc09kzHGXTYGrrc8qq4A7wAj4QUicVymc6/jNvbwGPnN+sxrVeba
RYJUseGWSfeQV4Vftz9SacvTpguxADStAlgBxByCB66NMbFbAvNoBzzveg2NiXEmA9mWCSHnNpip
dgXLgJCU5288Ul/sUiZi08xxV6HHd40vHUEPZbbptCi4SWaF/W7j9NDw2QNz1d7hH20nmwTfeogA
wfQfaYJCuopHPq/hFZm2IJBWWYCUqxvz76Cq/hqN9F4zv143xM18Kig4QeNFgNeLDozzNTRtXSlT
BSLrpHnkS+lpTfpqO/Vbpc4uB/ufiX61ocKgf6S/63T2CTN85jSB3ckaE7fX+u+nCAcwGrO5KFpc
O9TkXgusTno/tAEzhwBwstfV3lhowHdh0HdFtsdLWdjWviNLW34SqUxgT+x3GVCBzL1ll37sfCjc
+9+kCduaMgegVyWIrC28l63ltY3fp5igToMnE0Ydq3/vXECfi1YLtJDYCBwE59I3nbkQDlpVkAfs
kPdjyi9zeHKW1r+u1sbdaiOKwwMCGIEoDQjxCXCVlLQrV8pTQBx3LxbfY4qpMvZagYlKgtdzI8kX
b+2ahlwxWZki0WQtKOaUbEVzxU1XLA9T6yXVdEuCA8uCceglHf4btohBXGTAbeC5Yihc0E1VrC5W
V7Ldnjm3E+IKd2LgKTSB9RHl9oNl/GuEN4LQGx7aBvoRUIUdQbclrqcoV+CqM052DHNXA0oaHOfs
+p5tXDynYsTByK4njTmsYiI8i7L+rkG3Y0PCiUju7K2oxAatJspwmEUE94hwwlpqsqFZQLu7NB0o
mmLMu7hDRdrbuTAelalPH5101n9GrTWEcwW28ySzMJdsJHK41a1rcB04QDkQe7n2VZ37OCVxSDk4
Gr4lOzZOD3z+wVuiNXZ3dT1UVDg01FNo+/36Wm+a64nY9fo6CaNBKlFOY0IQv0/KY1vjICbWW504
O4UuD62dgZZAyruzqiKEZWeqCnG1GU2Y1ar0wmvI76kJpnFHjENMjzY92MYXOryyMmzNAvhnBx5J
npBb/uB0mYUtV5VSs2cOfdPpI1U/OAkLTOF07MYE6TvtgRPs/W8LLPjVBTOuaW1BYD0rwFL/2i6v
ZRS7pM48Xn5oicSvbvoExwLtMmIqRxcRghkfljquYUYDIA+Ufj8AkWN0PBVY47yXpKsvB/ZXf4Cc
Aqa0AKME6uNz48njKRqVFLrpVqMiN56iAYTPgPcvjRL8ftFPIwbgeJ5wcoO24mcl0nSf24PlIQFM
cYkn5eH6Ym9pjyYDY21KxFSg2ONAedNmZmXAsiInsM3m1sh2WR86CiAqymV3Xdgl6BnUP5EmZvRA
HxAPTWoiP1V9YcBlVVogqrPhEc7LS2rD52XmVx25a5Ow0Xzi2QcrfWmyI5y0Uj6ptps9TL7ia5nk
wzZCTnzXWgdH+mwlZjrfFkXvFaTUsAoT6qJ523zB1SBZ6C0XDWIfgO4iv4BpAeEI0zxKOmVYvVWe
2rk/jzkIHGabH0i3tCnQWOjwfH21tySi+RZNjWgNR0pGsLWxRcXMqUAGsaRd9oXFPfJk6pLftZh9
9aN46CXR18aDDk0yNlpX0CMBiGFhEfH4MBV0MuNR3it+xA4LLDb5fV2nzQvoVIjgfY1p6VWeQMio
UAyJN5k3xUpQmDq4wTkwQafdgkxKldHHyaaA10l/ST5gowoJGPi/+7iu+on7N9iQE8TzCOYBzFi3
30f2ai0B19As8XUid2WCh8S36zI3rROOCRaIQ2qII3alqsR51sF0Ck7dqOyPPJIRvmzZyjpktsLK
AXfdWt3EiVaYYssXNNYAIaE/qsWtPT0pZEf543VFNp2NhYYqNAVgnFOcV3BqvWutenU2cfWQ68pN
m7TPs5MGMWP3Sdz518VtrpuNqNJAKhzPVeHIqUPMhxIMZB6GIQFWbtX0aC3O23UhW1YPc/hHiGAP
TYYnejJCiGlOwLRsgSOQ+y35fl3KZrBDHBDNo9/BXod8zzeoQDBbZbkFuzfKx45roBBuDilP9koE
mszc2LOG3nLzt01lsPb/j2g8JhH1IfMqMkJbaBGmUUrx8GA4Zek3TbEwz0nCMYm8iZW70vzg9bRD
l7bEK1/2nBqm9ikT+WQk+sQWQG1iQJgylzX0oPu6Klw62X6cvukz2SuKddM3L12c3KK04oOxw4sA
W+jNveFmCFAG+9XIkr3BDLT0/Ly+G/pFDPj5YStx6JrDRYXgfDe6OBtrtDMXnlMrPaDiARCRmLVK
ANCUZm8kUpdvDi3oIdUZ36MUmPsdG1CfBsZf7sXDErkt2Iy+Vl2jPlQRySJf5YNZAHcsZwawN6bh
ppr0CR0Vs6X7NkmaXywbY+6D9Hv6VVSZ8TuJujTsjWmeXJ5a5Ic9duah4nN+O8cOm7wo7pYnRjvt
pRnU/FvUt2tjXNKHIErry6NSMQrW2bGW5Oi3VkZD9tDG62CroQwtm2PZw07tGWCFirWQANXeQ9N0
4ITW69KfHQfYmMgkSV6RF4d9Bc1FWwraeTF5goa28y2ZnARDSgu4G4fmJaqQZtBlzYcXJ12QINyn
3LaMOcP8IxKWDaLeo8VuIhmR/YWHXGUA5IsgyYbxelUwrHJGPzvlGbTQjurks/HbaId6fpi5xG19
mujZk+JTEopoBHR2OmZnzteLARMxniNEB8ybfg7+2qpuh3BfLnlOD4vXPE5eL3lJXGalBJmr8Zzc
Mk4FMGoLb0ZvCo0/+S0H3u6yq4/FfXsYPpGJZFt28XYRBK6/nwgszKGz7BEC1V38VL6mx/wwBY2n
Pl33BxtG/wmk/J+1FMNas0kTi3drUBLaIcvcPjShzigJA2RSBPvLqgS5+TW+mn4ufvwYHUntKr5s
OluyZJ8h/MmSOTGJhoJDSnaMdrWXfO19MBKFtqRSdHmrnG+N2J3BNGNAuQ1yjEctHPfDbRfAL7wX
O1nQsXlsjX8MnayO40Shhdgl4gMIstT9Ap737hCR1+v7fxmVIuBF1VDDExJeD0f4XAYqDKM6LCnS
rMW3RrmB7/XrMZitp8gOHbrLyR9bDWtbks26CNo+pa6PyfX8UnF6x0xYBErvovSilSsuHdw02re4
BGrZuV0tS/AVUA88sSqhiOzFtL9WsKIHwhfoNCwW1HqLtsOvwO7Dre/akRY4Y5S4IAnbocPBjxcZ
2dOWq0LQ41AHIYgOxHrB8BsjyqhRI8TKmMeDJqz29RGY781ttF/zrTuzAZy39hx/vb6rG8t7JlbI
QxTZoBkJoH/B53OzjMBl/4U+CXCuSZ5Nlz1lCCYwYYBBg1U5R6w6I+k7DqiGIUE+dqA5TJJkvEN4
wP+kDOkI1WBoRrbyZvrhVAa7rybe6K465kgTTHl/w+2pewLnSR+74MYsX7vUyB/aQmE/Gqosktv9
Mn+Bb0UeE0isFASAF4WTtGyADQ0sMI88sjfqloFO3ATgestNHdajq770++ubsHGtnwkUNsGszTVt
DIG0f9RBi2vLZo23dvlUI+HVOhjx4CgI1jxNDzIVLawoiaSqlxn+dUU23BBeIZaF8ULknS+GSZR2
bFmqIT5xLFQ/WH5f6cilj52kBWhjvfA8RpiOYVj0RotjmVUJiDyOMQmPOdxPFQSek3ddka0QBZO9
mGzX19lP8RHHE83gI7iLPED6d1pAqmBkBLDDo9tpMlzsjc1BrmTtmgLcBGI7YXNG1WiKMYLvToDb
Xn1005ehDrJcZtWbKp2IEa6IkfN2ymbEQvOOPgPugHj1k31bfIkeUm/4U8UuICxImOG2bSWu9TIj
hmsQYMlYSYxhAEBT8G2Gng9RnkND7dl8Nm6MQAmyH8bjD/Me+cfRyw9O5bI9Gmq89KB7ABHdcRkw
64bJnH2CcMRyk6bEmddFrr5Zzl22yBzcxvVxJkDYxUxNgY5IIcD8qafuELmpO7qGnxJXTQL2w5Il
WbcCpdM1FbYzSYtkzBJYaHJgdzXG5vzouOyAnrfcVK72qOzmr8zNvDf9ZZCEaJsR7qloIX5XlEIv
DAJVu3egHR9Sxx+/Gm4LkMXVkLzhKQ//vYM8W9z1CJ2ENwk6QsciXf0KCApVJYjBN3f9wMvsQ3gp
ADvFGspVp4rkB2vM9rWMMnL7mP89BOuGnujQNknRLjN0aKs4pKBa6qevFiYgZXgZm3LAebJO9GnI
wgqGaI5IoI8l5JTa42KiBO98B/cJzRLJim34esBD/pUjGKBF834GhDNw5pWHebzr+VeFySxt81Cd
yBAsLQfACDiaIWOJn7IIVbgyqFB8ivl+WO5I95hWB5V+n/+L6/JMNcHckD6nSuqszsLwGMY+WKt6
TQ2ou/C60cmWUDS6pMYAN4N6ERh+my8dumb13P/fZAhmN9dLVJIBMrr4aXH2NffQkSlzfpunB8Oc
AHzA0/0iCckwxwlofixYC9hrZvo03UegLS+AMKm+zrNrpCBleu4jMF1rNcpdL4os8th8amFqAP1C
gJ8A6JZg9nXfgmeshtmzNtTtx7EMK6BDo9QeldRVKXfV6VjUkg3citrXQvHKvAk2Izwfzg/1YCZW
N69pQ1Bm+9Gh+bFgJL51wQfoxl9Mr7lTnyYFI/LX93QrQj0TK2xqpugZVsHBc29n4105hbHrdreT
x97b5/ZW9ozd8iinSgoPPxuo9nOn2chQlvvGuMNMqtOj7z+4rtT6zcL761QnS8htdbR0kmGVYnbv
VeMby50zNi5wk/opjMr368I2Q5ITnT7BFU68saa009ISSOvdeDf5oEjysi824KQJeKZ3eP+Qd7BU
+snTs34DlrQMAGremMnOjUxnISqpJ5B7RQnMZ/nykbr53bLvveSZBr/JAcilGLRpUDm8vZXNSW75
HZxWzbDQNE2Q9D632qXRcmCTIhQsOr/rQPRle7bydH2F/x8b/StEsFEwKTp5N0O3IRx9c8/ukVP8
Xh65H7njju+ZLMLbyk/AgP4KFMyUAeiDAFYaz7adVoTRbnqJH+v3afE0sFy5siTm5hqiRx9srSgY
oCPrfA0xTmDQdo330grB83HI9lz2zNkW8U+2V4ShA0lkxtMJLs0oMxcN21Meu72MZ27DdZ+lPQQT
HPNcVZwUaY86Bdqyc6/Jov8N74GU4Vp8J2gdtsRugMIe+4E7SOD0cMK58mdC2S0BjajEJ24s1pkY
QY8h0Ye0oxCjx8c4O47J3owk3n5zqU40Ea6YhShOG+dlCdjvxee96jbxy/VDI1Ni/YITr6R0cYd8
BJRA3QX9dX+ScXBNGWfY1skE6CVe6Hijgy/681I7kbKg0xkTR5CSxcD0TJELSAq30t2qukdqBvIm
01/6oKlfJ/YaySY012Mo+Pkz6au9nEjPwV+bYbgQ8emY7XpqP6sjOquAQR3rVtD1hZ+hoaly+t31
pV192jWxgs9LiyzG6xtKL/pTHx0L827Svundh77867gYiQMbwGMgCkUNU2xhBLx8a/WqnQGTUwWs
NmvvS0sBe1kiSYxeriP6ONATZoDEE0mDizh/YO1QzRZmDCvMbbO7ZnrmAGXn+kEdMFj7UHFJ8enS
OEGHtspScYyBSyH416kpLQyA27lXoJ1de82TJ6X/dn2TJCLEFj+TWRWNaohoTLbrjHedWX4vG+HZ
eL+uimC8BvM1+iXdfaTRAU8kjCQtmlv+cRqv/EPd5rbX3aFz7Q/lznrO/Xp/XbVL53EuVDD7WWls
zicIbW3MTma9z2WefCOmgYgV8xx5Fgfz68KV1AJ9O0nbCCKC6mUMQS8cZrvqQI/FoUe7rlft9erN
3jXeI3BKj9mOHmXj65e+/vwLBCdcGopVqSm+wAYGuXIwSTDqYOsa366v5YYYNOGsCUYHRUS4snMX
guMFdAKWQkH2atJbfQpt9YXJWvQuIdOAvYLZONQ6iIr50M/K/YmnUntC27IoEZG65VP+BlDGOMg0
D2kdN71Jd5FfAIfZy+7GIA7LZyqNDjdOw5l84cC1xUJ6itqHx26WUPOL0Pim3c8hcYtX5+6Xvfv+
6/qyblwMZwqLJT40TnXA5ofA6MPUXA6murfxVnNB13nHplD7g7ZPVyLy0i2j4EHRMIaW9jX3Kdyp
mTornYn2YTyglOfsob0fn9HQbh3BYjS6y45+aB46TSJPN6UFzS0rclaIB5Ty10zvuvwn22sqs6Xl
UQwrKqLCXdroqVDZPV+U/qCpkSI5/1uKnkpbv+ZEWm6b2aLoGBys0jZ3jeb7VBUvJP4GzuL9PPy5
vqwbluMQgPTAwQEFBYDy58KyrEmiFoTVoMqMvUn9Ps3MtZrn60I2PJqzHkEw4qDVCdiU50ImbRpq
mzLEpWs3lIvioP2IENCRWOWWmJUwGMjra3/5xTalTpnZCscTG4n+FAGL8+9DedB9ouq3giNiVFHs
EkhpqpQkR6PLUvU+sd8wXOwmsrG6rS0BRCi6UFdZGAU7Xy3DLtKGOyi0Kc7j2IcF89HOd31DNiIC
x1g5C4AkuVGgnRNaau04oC0lCvPlPem4m2HqB2VaLcTsGIoLMiR1NFris8/DKgc3DqokGNaCVmJd
L1mUkiYx5kN0dKcvrmpEs1dGavQw6Tbs3E6QScNiNoZnOyPzKU84QN0d9K4g9aWgkQxJ194zuIKM
f7r0/MC5YryVUY/XSKoCND1r9HzxRx0BlVpaQ7JjvNA1f0Rwdew7zo4oN3b3rTbH7LaxU+PBAkHZ
wVzmJQQxTnJrkVL9IHONUYjU6Q8gLwI5mqZhgtM1FkNrMdiSK53bxtT6U6r1FC6GM/9Ildl8rPuo
fE4UwCk3GCS/NQB+GJqQ8dg4sXXbVBVJ/HKi441RWNb7iD6/HcnnZJ234EDQ12Kluq9TZ/QXtehj
bwb95nfE3eg8JrFWH5gFe3M7DggoDhaz5Ra9aTx6oIqqf8km6owepzoFvVOV1AfbTOa3hnVJaKcj
BXWRNmAIgufWLkn1BSxYTt3MfsxmNIguJFG+FEAPe8/bJXqshz5F35httoApUjLfbmbe3YwG8MSQ
jk6q26oBRza2UY8Dnebzb9ISsBksPC9fUkYapM9MVQ2rvk//9ENbkBAkwBWSQLbNcqTbABZEDA72
JhABJ+6YONkPLe70AEPlxuSio00/GkmPrPpggbbquslfJlCQgka7IDKPGNTDBOn5qUoRqyYKOJg8
AhRvA4xfRBl2S6bu0qHxMMX6O1NkeYbPXgrR5DFcg1IdAnw4DEHmWLZtEg/we8ozElTV8b327MUt
7wyAnd6Pt6lnPZv3edD67KH8kQQOwjASuzLE7y23CJgUjCiuQMcYoD3X3Ixi26hKHHY9D61Yd9kk
jT82LkjnVIRwZek8mmpngAgahSZzyd3s/UAe2XbJA618/bE9pMfOpQdZp5FMNSG8a6rCrgcOubGO
5p8Cs3zV4brZyCQIualh1hhQRlZPifPVp/cTebwuYCuUQkiBuAINwJ+N6efbM+D9UVfDjNixJsqH
Pdr2tyqJkURsnQpVH7r0RVhGFHgIRmmNizskUUp8tF2Xv7pYz2C/aX/bpHyUTb5tqX56nQqhQRFH
E48NXKecva4441YiKc5vWc2pgPUDTgIdpxvymrQTagGcvOWk2rUU2O1zc1OR/0LS6ZUqvDZoWcGj
ZGjD7KeP3LT8jDUgQOBoYpFBFcoub2HR1JrVDVdweffzXutuejy1iXfdYjbiQwxMGIhHMTYBshch
PkjHmYzwZohG8yoszTosd9Yz0MUDI9J2/5soYd2mWi3zWUHuO2rSPY8PVQHCxMEf1LvkX88dGQit
TrQSFm7S7HjMIxQqMCLoD1YKVge/qN8MtfUrxZIs4dZlsCL4I+mCGRdNbKRo43pkPcUSgl487VO3
AcuXsaed7prTgWcyo9gy9FNxgqH3Wm7MlQJxc4lq/+jP6p9odMfi7fpubTSIOyvt1VpfQuLFFMcW
Rmp2CW9GPAMDFth7+vwbNeSfuHI61JrAu7lT9/yW7pt3Tn1Zb+mW4SPIR9qWfI6RC09Qi4HJszAh
O1EGF73dDvpEtKUOrqsokSK+O2dA6FjpjBs1SyrXSTCi+mSx8LqMrd060URMjpQLJpDyGZqYjWnt
OPDbUCDU7oCrqqGsHGXP/5s44Yyls9EWfQFxuv6zsH9WiJCbaHKT7Ot1OZ/JWjEaOdVLOGFZWzqa
sr7C0u/0RUWu0V2OSJrh8jzaAQpawF25d8L0h0TsWo27EIuwA2EQuqOAq3ru5Tu4kC5imKUZcYOW
Jubenxh51makcVM/qcNhlnc2bJ3vtUHSXDMFmKQWVKUJuEXjdbJGr8Em3iyg+mTsmfGmDLTufkSR
WaGSrqktr0yBqwYVVWqjRetcTUTCXLfXuVCFGwzAmA8grAJ2a1qph8Zp38GAIKulb0pce/tRSjco
YohziRYbjL7NcdXUc2GjH0BLl33OU+2D5BFoC1ujjYpdiZGUj+s7uhEXYP4EE5KAKcGzQuzuxRZX
uQXQBFArmYea3dlRu7suYeOUUzC4wJkA22jFqzvXTEHDtWMw9A+reV4G5qImvtX1EzoR7d/XJV2s
IdCT0EGL/McKJYC/c0kYkJs1TlnlGcPgkmmvsV+d8WimPy0ZuO2FV1klIdNq4v2LAURxt1gGZmqt
BpPmCAjVTB18Pd1byJhFkkvgwvQFOYJGWU8ZMqLQSLeLEM+unw4mawGEFuYF/WZGxg0YziWmLxO5
budJHGdXHBmrBSLxyAAgmp8kT/0ce2MNzISfyShD0NheSfQJAgiIXIJ5zJjcLIgNitIsRrVkvG9A
rzWmj2b+rwOtdSlNWMaa6kHJRwi0lgiRllpCUF98Ncs7pQjB/AOoy6DlqXvdDjeX8ESUcAlUzUTt
SYeoWQFQE3FJyYKiuImBOZTnR1D3Xhd3cYQFzYQDpqd6otJuXULA1uVJdBtzvr8u4jIYEWQIhlim
tEwNtq7e/FFZTytlVjKBOutmyG66Jcw5YJzcotmjHq6Ys2elr5w+WcMDClXonn+RfM26gGe3kPA1
go1mhNW1auBrwHTHulvDHF1kJN0RfeKNdUujziVqiLHIpApYEkqEr4ZyIRw5Scw+rqyJYguJYoHT
0unnCt1b5FuOMALwg/cKgCAcLd/NtAZuJLqCuo+KgpOriUrZVmzKB6Aj8rugKoXTPj+geC3MPFVW
cErNwtgZWpMBt1ixV9VChaLU9wr6vMYy+m5Y3buhSrzDZRENS+9oSNqvVxXYG4VjVOtstAoH2o/8
K68sPyKAyHRKz4zbt4iSg13bQTPlMI0piM38nfMqiKzh2JV1JTlmW67j9FOEY2ZGpj4VAxYCeLVN
nAQq/a0nd2ob/zcrfipIWPEBuG94kkNQazdekb/pzo6ojdvXLxZymwqeuiP4zpsHPRkkKl62t30u
93p1Aq9bRUrhfLMpoGrHlmK515yI3gSm9UtXH4EVn01mkGdfkvm+JMF1C99e178yV/d2cgMsBk4W
ayETUBVLGxCAnhS+lZV81xXp9G2kDX+6LnHr4oai/9HyAvJuXDpWGAgiAXfOvDpqcXPbd1X6XNLK
Q0rXvy7tEvz8c1ExgAgCCkQ9IodUAcCVmqkq/nfiuMniqeqjaRRuY7841o+MeyB6d1PjvY6+sH8N
dHQuWpz67SfFBNk5RA/tFAJupGTML3XkwHOZj7yI1FdJaBNwLBUn9aK6YXeTsnQEksr6LYnCbvZI
fIdMM7CIb9DXZi/eIgPYu2zFEmQKlmMvS1FpNWRaOVog7LBQDU+Jjk4WKuat1e6WKLAUcCh/l2zo
egBFl3yqq/BcTUdHYYUGuRgR8Tp66IZ704Ij9AZ+LBk6xwc/KkI8TzDMEVmyGYDN84K3GGpUAG4F
AMr5edH6bM5paVSwm+4V9KAAsQbxTfJWKLK7Z/1PF3qeSFq/5ORkDtNYqBOHpBooZ02S+PqYho3y
r2GssY1ryA7A4JUU5KIBTRsn4LhoUEhBit3Osth1YvicyjA+co1JRhq2lg85Dt1Cawb6S8QynNN2
paaoSuUppPKABeTSIQH6fvsYGTLqvq31OxUl2KeOKkysozyDtEbZ+bkOqNXCySy/sWQgnpfv83UN
T7QSTNIGsMA4lhBVV7c9+SD0wQJcYntMmp+oa+nLh6q9adGejF9B3atNaNSXPLu2fOrJB4jJlWpC
OxKmvxAm1L/K8kZ1jpqReQ55KFNZNX9dNtEsT0UJMcHYRkZP47j2+sX+kydveYXhfmv0GxRhnCYJ
R6OQKLclEQv8z7UorG6ypE05rheGafzKlNu8cZWodhNwtqt3WSE74Ftm81ca/On5sYu0ds5Ig/vf
ruqbtO73TR8h4Px93YttSaEr+K+BYVQTfSfnUpTMUvJ+jGCclXmgPXtlTeKDsz24LmbzuJ2IEaIm
3UmKVDMgBlHk7VAb4QIR6WTuu5JIWtU2dgnj95iqRPOiZWEsRdAoLf5jgjblfVBEBvW5WnYYSbAf
skFRfbObEheNop0knlhfI4JBmiBRAsY1yO7Rircu9YmfrBpmJWWZ1KjCpMqTzkobwKjOKDHC1chE
KQaSROhesZE+0QUjXFo9qksdD+OyfQNnkpoe58Xtow+Hzi4ml11N1hh8WYIEyjry3GjxB27uCrJ1
rldbjwD5a9XaS53G1TFEV7DRZYvtzQypOG7uKVmClBhubioHnYFE3Y4Dc0h3wwJw85jfpxX6sC0e
LJb9otaa6zjFrqB5mNHcbyrq5QDSvm5uGzYA4m5QB2JKXYcJrFt1shVLjnxCoWjg5bERJhdu6wRW
FLTsW6y34BOQSNuKl1ENBggPMGsIZjiFPekcJBTIKs4uMVfzg2OeG+Uoy3y0l73GA852iuld13DD
0cIP2QABRXEPc47C68Cs0SlRLEbtAZHBT2MU+eygju8759gaqUS/jcMLA6C4JoFmtHbfnK/mPPGi
nRqoh6q830SIVzO3yH6Vw+N1nTZ2zcQwPKoOGNvGzPOq88mu2WOlpPkInaZhZxLk6pJDzF9Ijhfm
sLfh6f83cevnnIirtW5R7XUJp/i1pomr0fts/JJErxUf3fK/eVRBOwylrwi5uibClZVNm069atUe
QGcKx+2Qys5yze/JW+q4vXlY6rs6krzktnbOxrbhDOAoALb2XMWYMHNKCl57Y+cPADusit/V/MLV
TrKUG9YIMIO/cgT3HpcUDCQanJLp7EcgtVquqRio3XhFI+0CWi1bdIC4p4CrRdAEhMrbuU5zPHWd
kUKWrT1MxoMyeQTpCHD7sQFE1jS0Nb9uwg6NW5m+c8bf141m66zDOCHawvwXRYHgXHxp2ZlVztOn
kQ7qz7z9sM2QjPuGeqqJRha2KybJuVi91YXGJyIFQ02GaKp6C7togVBiWehzqcsGaDY38ESE4MES
S5+5OUKE0ibH1uxCJW7DsUvvzLz4OiazpLt76812uopi7zWxir5xBqyi3fJfXfLFLlTwtMVfkFG8
AdH1sxI7IUXadzDee7CiS/ZwNccrCyri+NGaDnND/4+0L9uNHGeafSIBokRtt5RUqs370nbfCG13
W/u+6+n/kIHzdRVLKKLnDDBzM4CzSCWTyczICKw2bHZJ5VYxGJ/KR6n77QevZngsyifoAtbqc0kF
r45LpAbu0hPvsbiDEkmKkk8mLNdV7Eg1+mdteNT0+K7Wi5emTDfT8DipoScFPZjwnyYVQOBUEM6F
m8/dHYmqT8VQYvOT6nfqP3TV4LSWncV3fWWn/S6f8Vr/0YiAj6uxaOkqIxQBRMUnLtMUyGNOYTUk
Tt4+Gc29P2zi/PH6t127Q8DA9P+sUC5rTmK/KyQNVjSKDKlDrrKZyVbRfioL+u35urGVXAxlIyin
LCQuGL/gTk1kTDklYPyyLfNFyhNPL18nS3qqZfBwFvox1oCe1kQCJAKjfDEHDDZEGloY7QtQ4rxA
rC5GySGEfod8NIKI6bnAX5aAyp0WjLiiEQq2PPCQ8U8EDFlZgVIj/8OMd9kqTKl3E7B317dyxTvO
jHAHQ8v0zG/B627P432LOg6YLiF9gu0T3FSixXC+H0kmKYxysWN+ALOKzgI6rCLezpVoivQTkyuo
YmBAmXf1vMIkYoJWnY3OKk1frcI1ZxfCpijXij7O6r6dZLrceiwFAxCFDFOlfzf3f6rhyQietFbw
plrzORDp4OMDYrMg2M8vPbMJC8U3kSoVWciKZGeRl7B4M8eRae3nDPQlYsa/+wNSdwB6cMUDcsgd
ranSUyi3wCIQt0xqfWgJBEcCtikl/WdoDUDlJ6b4mgV6DolWJYspENqDAWgrKT/AkcjmwhT1Mda+
FojSgdIDkBI9QS55aEAFVo6BVthTW6e/cz8oPsySSG+D0pRPjaH4mjsVaQDayTA9pvNsHPUJlNwe
IVa4SzqjKJg5RrS9B7qadG40h1XvyGrWCzKOlSiKRjY035dRL7SbuN0vtXFsuskokFNBVEvZ6M29
BjKiFDOhahGyoX6//rXXDgxQD4ACKMhS0bA/969A78q+bGAvbCuWFEAGv49IIHX53oxCQThbXRva
vmjaoxJ/0dyQaF106rK2uaoJCGbDyVWM8qYOSsxZzuVtkhbRFosXQB7WntHQpEQLb5H6vHyxhala
RShqlhg51/1XE7IRj0ZAydMcjQqx1T5t3wddTbYKzbSvSuusX9YY9m7Tg1iQjej57ACi1t7wYAkm
Bv4Q89GMEy3xpIIOg6NXfRi6da8nP7QQcmuZrjZOLNXkK5hV1DsICYgwFV+p9oPhWQE/MeaVQKTK
peJ+CR6VIQH4uSzeFXqjWFDB0B9K5UFRRicc9w110ZK87iorn+/M5nLETl5t1JjrnppNaUspmp7p
7GTTr6WuqqUpawHfbdHOv25xrft4ZpI7teM0BKNBF5O1K4OVi3rg8V56sMTYlgQkceXOCm5QZ2qr
TV4+lNbr9R+wvmSQmUElCTGDTzNw2YKzKe3AsijflIXTtI9mi74cOJLRe4AzXLe2lqNiuf8zxycY
CUaGSp/gq8YyMI3KtrBup37XVbaE6bRFAMDXX0sw/6HJo/8ea5GG29oL68w+d9lAUxXsDAGWG8y7
GPLR0Q9wUgeyPUUvobodtbcyiAVrXskKzkxy8Qea3WhKLDusKA9h/0eGbmH3dX1bV67QMxPcRV32
fTqPMnY1hMhwAXyGTDYa2qtWts1mp16+rHvd4kpQBfsVqEJUMKSBDo/bR2kg1jCrM8iMrf1kQhLU
ZFb9EfmeIfxma6bw/ofACQXVKnoQ54fSqjOM4gRAwo7SzyJ3NIjxmAmY7DI2ziJIzcodiskfzDYh
ryLWRU2DtmDTAVEPdHAzdDHzI3JTN44/+2p7ffvW/BBTJXhLILYtyGLu2JNe1v0+JaVNOw345dyg
XcpoSkNnaNpiZlMjKyGDzHp+1CWzHZwsxriQUwVjJsCer7knAXktBAogdXkxgtoHoW/mUwzfqTDk
E4DfFQP0vmkIcuOVrwhNDALdBoy7Erj8+VeUqWy2ZE5KNFJZCkZlWXlC49RKPlQRg+jaYQBBhipj
cgwlep4/p88xZURBfWibYL7MX8spZnKzB7FeJo1eVoQ7XHyCr7l4O/eKWSjvwOppQbgRpZvzxZlS
XZcVKXD9yl9y4iGlZaSLGGb0+zHZJNZ7UbwG6muci2hZV3f1r2GDe5GOZZfIrQrDVOrtqgPZgeTE
1r3m/1LSnlXDJvL3VuVp8zay7Ibe18ZbFLzPxW0jZPKh1/eAjwhjO2V9p+OnSFJta3DegQBIBBVa
+VdsNLZab5XsGMxOPrFAAnbZ9vPxP0RavJQpxlVwmV1MHhiqrwZUrfCnTcuNtbswBF9K8S742GuJ
CXB9C42rgRyEZw9QjFbJfB1WenQjhk2q/PIzz1wcud7E076Oe1s3OsHSLusqi+AF+SvXsBzjk9Sk
gHSylGZgaQmkbENzz5jfA/+WTl7bBG5XPyjys6l+QSP8+movvipndgmYJ2abulXNTAWYVouLjYSa
pz7+a8q8WADuClIJYFUFGPrcQh2QQG0azBct8EKVuKR/iSWPStsuie00Ek2bXUR4mEOrAdO7OKzA
H3EXlzaDdt4MAfcm5Ig7zI5bajfxz0KKBEFhbedODXHXflNqedAYmMWlZf7UzfmzKnzHXoTuZS0g
tTfQi1zEBriYGlE/Vc0emO6wfTMhsFqBKkMQti/SQ87EssqT76/JbVpl33JCwwtUM4wIlIxUs7sA
cJ/7SgR7Wf04JwvinNxKLLmKfHycKdkTICElo2SDiReKCEogMsS59SgBcNkn2LnY3xPzpU9v6ubR
CHfXD8/a94FuKmbnlkhBecz9GM/mrC8zQ0FqghFVei/LCmNK+cN1M2uetkBNwCGr4F++huaHsjZT
A6HBTGJ6kH3SsaAl8ct1K5cvFbgCgOgWWt8UhPc8KEhuYyMHXhbzGZ30s6tUT5FUJoF8d9ISNozh
cWgQA02nmuqN1QVugCNlloGdduZ/CYYYEFfRIkHSckGRp5b6gCkjvBjquaUsj/qRJZgarWkBCYbC
HiQLJFAgrysj1sSzXcy64BcsQenswv/ei78/gDsWulWlmbGMwuiQD8m7TWIccvCUQH49yGQXWF6I
UQlO4prLnq6ZOxuaP+B9HwC9ZNXjJmo/msgrBtWZ2w/Bd14C07W1cWdDy60pMgjWNmmQtMjBU1oO
ILIw6n0ADniGJ6RjtB/qnHgLEjZWkOeoIiDs6nV3ulouP6ZJr5jDssENRtJSxaNDxqj5Z9Y+K/1j
Cm9awCoT6jWdoHm0Fu9QI0JhCiy/QEFwu2yqU5hACR0hlcTbwLCYVYC5P35qTScGkrJ3rm/2Rf72
7Ud/zXF7XRVQZ5GgfmwH4fwjnyq3p/q+7NBOWEQOifV13dyqD2nIWxa6aczz8hdGG8UWyhsQi+xM
Z6rQy7ydZS+eRMng6rIwLglCkgXVzSf7YTQXHY1gp8qelkPRV95IAsesbkyRRtuqKQtUTkDlyIAP
cPd5WWehXscVQoFMbDnYqpKTFZvJ/xWpggLrmmss4+mapqDTjpzl/CqMJnNsO0hy26R1W83RyUOf
3Mn6gF7xsWkFp33t6jg1tvyYk3uXRAnw3waM5X2Te31MZIaZo3andGor8EGRKS4BS5K5ohmBKXW4
NabPVLqH7JjAxprjgcAFGR7wMpgM5r4SaQA4L2I4RNmhBtuh2wwWj1KRgIwUWFpdzYmlJbqdbFwM
7aHZKmApwMSUpAKz5N/2/fv1c7QW/k+Xw52juOqpjMk9ZMU0YhVo2KqIEQ2V9Odsqlgz3lWVe93i
6gZaFABBUNDgsc45Hy6boMsnzPmP4S0tNqW8i0C6Ewu8TmSF8zq84KxurGAFlCAWA+3HTxRB9xFR
7tJQBB+5xKxDCRQnFo+1BdWNWfHzLxUCN0hiE/P7GZKFOgclk1UyvUpZR7+MVNqBbF3B9aPtg66H
CAgB/qMWXOMrR3oZO5EXeAmarfyRHku0AcvlJxj0SzFcAFlKbdcXNZONTxDZC1xzJVQt42AA10G1
EC0a7qChrlQATipjwVqPgqO0QQHqmerj1pKKQxZg2u66z1BsIHeRLxtLcZ9BzvpiTHEm9dipKr7m
LOvuoJsuZDmvW1g5bKaiUGiaLHVAkIeef0JAttKpRncB6OOfZXAL6AqLUwHnvsgG55M0jWQjA84O
SrE12BR/JoZ0JOa4ub6SFc8/Wwn3bYYo0dSghCfUMarfjZ2CEkR9Iq0h2LHrdjCucb5jIJZBfQwU
8LZMe1bId2EE6WRUo0WUb99XOf/xURMAbBD/sQyeVFGBhHOl1nhWzzVoX1lXT2XCQkosxycj+l6W
WYSFm3WV5fqgetqFwzjs4sGwjqO5jOinQ5g4s1kN3hyG8QY2uj+5nMgRq1EovDdby8/cpI4hPxiN
c2CwbEr8wW1x1oxtB/FbGWprjeomaakAsDWPP/xhlt/joAmOVlROP8cgNfyHpFPUd4qOmFOEEiQ2
B9kIPDMl+m8/SuZ7I1UyxZHMPvfKsswHpo/BEKOPX3e+V/ut0R+tOpFAlN0kJPRIEIQ/amCNfkh1
pap2XhThezmZJGJS4Ge5bbZAU0FrOd8McR1bggO+Fk6AnV2IGwBcwMAB93FLXH4ZwVi3n4OEQvNq
JK0l3Y7VsaQuemrXXXbtYJxaU86tBXEXAcQNa4A5MSCr0cnGxB5KGtfNrHnsqRnurmsScEtZE8wQ
9TfJHhL/se8+K6Fm8rI3vL+i/wSeN2SmFrKs89XUvhZaaqgj4a8+S9VRMk+ld0kYg47rIMWeUdxZ
1b2uP1xf3No7A8Sxf80uqz9JF4Y2DFK8AjD9r/7ue40V2WPaJEzvXQ0jmDK9ayS3jWyp2wkMr3w9
a6mGI2iCUBjw53PDZjW3kkVbsLwb0Sctfs49KLm0h6B/6SATpAeTa+IZECTabmxv5wRwXx0wzrDY
T6rhXf8tK/fS2U/h9qCtzRRSt/gpdCA6evCaI2mgLVdbMOADjwEKLcE5WUmfsHDcSwS4bxkDRudr
93U/j2g2ZBgv0p+KFAgWs0xsLfNvO6n4grrotpmap5KKCPi+JbY4Jzs1zKsOahlJBlAFoSxfzDtf
TpHimEDStxJtbzBsOg5IfJL4EM+AC+yTUPIPMtjuIhv4gfDLn1RZsttEJ5DWzPp7WZnibQzSioJR
KUkVNnV++x4m2vjaB5DgZjENq3049Np+kuX0Xo5xDeeBSMJxzYWRi6K3AiJRcBfymNU4mJs27Eeo
mUl9j9J3dyObjYaoQN+B8E/cuk6eUYe511IPxCEqg07n13UHupylxlwVHsvgqpHxOUG+cP5BjUAz
mtHqMlufXrRS3oQke7WGnPVx+mShGRKYMiaveps0NSPheB8B6N9q0VOrPNEuvvHJ84g5VEkVsbiu
7A1UusC1aOCcgauQ3xvoKau0litIe+SgmqvUVrEjY75DRYn5ReiWs8zi6WOExkLafPqV9nR9Y9YO
OfhuoK8JUlAZz/zzfaGhAabMSIa0jZT9UAG9tBrjVSfpvycVoPZYamEovuCFwN87QzzqWgW3noaZ
6ZB6XZQ+Qi/DBPf19ax86KXOCHpJcFFgNIBv8jQEfV9iTqDtUd5HvLfpG4CCNXGyed/LL7Tb+B0D
9ZJajSyFBgj4/9JoFwZbWbXBpCX4NZe7u9TvUcyApCsuXZ3LDOUUPKQ4WCjCaSB9D4GrwXyfSD9r
JWbgyyG4osFnopCrL1n2yQ0hpRbS2hCqts7m5u55+efRY8ze208T24ZsuxXku5f3LRTUNExegAsQ
55qXCezC3lDHCjdSAFlcSH+PgJcqr2MrgLpcPg7OzXBBH0mjWjWLSh8YWNhAbydLxLh0ea0sFvDa
WQisZPS4zzdOS6eIZBosYMLeneSXfHaSHMM5s+v/Mwved/zBYxJ9P+Cu+B6Srs8+XAHxJ7Hi9r7N
I4hut9m/Q5Jg5jSacHsGPg+t19sacq+VtekrNFgnaQKxTXg7+191E20mAAnZjFfEKKrcrW0mula4
LnFpIshzV2ZR+EQFySYiLB7KUX+DxuqSHPnjYU7+GR65LPOvLR6zGA3AmIVQHbbVuQUlgwnKs4Ma
HUzRG2V1TZqKehqQclThq5FJqKOiDbAZeFlaRuSCgRGmm27T9mcueYLAdZleYk0ntrhTPPa0AWEq
bOHJipz8j0yQk291v7Cp8TGjrB3RTaFu+vH5uuGVNeIBZoFZA6oRWCKX5imWGTUGLXJ7yL4CcMUq
OW5myuR4b1ix+x9sobiw0EoBNPd9GZ5GqqHOcjAH5rYFPDqhnqJ4cqlhDqFj7b+3UQkmOtCRRs4B
QDyfvpbtVCnBVMFW4+kgH0sslL0IJlQE+7fSdTo3xJ25Up1qPR1hqMsOSXgzl96o/lZMF7SMObrs
fX5Ap0VWXotiZzZulwgeCJepKsxTdPBw62E8ja8Q5ZqVBkhGQY2iDY6UNXYb6fawdEGNpxyoPUX9
nYgmrVdugDOb3L2mIpopGYXNmaYbK96QzN8a6l5rRX000eK4oFJWrRaXY422O1Cg4MPHoiYGSiai
geKQ9nYkbyLz/bqTXr6RzzaUn6HAXQ5JcQWLyw1U2vZt48z059xQPPLtMa53/24NaakMGjA8scBr
dX4HTaPc1yie4+FfRK46VXZSHyXU9xJwVVTdwACgESQlawf+1CL38TStw0SqAeIGiZReMwI+mtiD
qW+iMAMDrCg7WbWm4AWLJgsBnQqX+QGeEodJjfVh3MmZcoNpUOiIpsJRgtdcEj3SL74dQHFQvcR4
2pJkIuk6301/UIa+64iEJqsNrmsCjsNQVwDlvDHjB7zYrn+7iwxlsQZRFwhBIL27uB7CSMub1Ic1
yfrVZIE9UEEK9H2RnT0HOQvcpeCHtK2KGF0I3Zs/o22628zbP6on7cvXyP7oWWIDP+Rgczf/LHkC
y7qBkAKkIZKjbwGMk1DdF40RVakhsVzGSwjVh/a2KV5jQNUSzD1kmMcf/lmthjPJfbw0A2F5r8A9
gulnit4m5oiKmOXppiS/ehPD1r7g7F2k55xBbneVbm77HNVaNo63prJRoX9OIu+6j1yESs4Gd736
czBnRggbIUKyDzXKoWMAqFdUsJY1X8TjCpUaFDrhjVwcAdi/CZUIduryOVVBHS2SMlrfrL8GuLCh
J+00Z8ViYHxCRYKQh3AUpAeiNVjnp7fVJjVOWpgwQ7DkgvxxpiIfE5jgJy8LAkqlbNmmBsg7GrzK
luA7rG8TeALAggC5N8plA/6o6D1GZ7GGuFnAd3X9qOiP133qO4zxYUHHSDOqIyaoK/ncZtBDXdJ7
rEJ/Ubw3zEq+piDz94iX7HKv2QqxwKtOfGKPW1SVa52slLDXb8gTeevfFPsxsX0oONwfh6NyNBzZ
MxzBIhV87WuL5DyatnMSAlaGnQwSJ6g0u66d2Tr0HbS0DaYbd+GiJQAQa9I4sohAc9VPgK4GBE9D
HZAnAiZBoidGjRUb/k2V3ZnNv76hl7Bw8ve50xT0fR+DIgNXx6TbVO3dyWTyfJOKpDBE6+COVKWr
gTYtIa6oU5aRrS+LcABk3Tn+t1U8wremnRQPAUygzmEEzs/oYT7220/Q4oZf+SFl+ibblC8iqTuh
WS6xiHwrmscBZi3Fnh4fsi/ZjliGjPAwvP+YnGz3YjmZJsidvl+xF06JT0cgf4g0g3/BdHInyegl
SWy2WLXXPhVv8syb6qt1nu/jlE13Ic5C4NQsfpEPIq3cS0z+4jUn1pcjc3Ipg90dSAgfR2LS2By6
xSs0jWs2+q7kKT9Cwc31TQJ1uVaQuqDUA9wKjzQqsogU85ICxMfqq3pVbJTDD/qOeOMjtB73NQN6
5pDITOSzq8tccMRQUMc/UJ04X6YZz+M8jFjmmBRM15wSbYb4tlZtddqVmhP7t5Wo67m6WLDLIsiB
WAT1WM5mk/h9V0pYbJaB+lt2845VXn7QHjEBeJw2mMd/GLajF7v/jGjANz01zMVWvanaqpdhOLFu
W5lN5JkCrVhp2+vhdC0QnJrhoim+JfoECszIyjum1tA/+nPdwGquemqBC2mS4fuKD5QnxtLsiin7
ckPvW8aCYxM4OjPZS7PNvQd1p92LzsVKBFLRzpQpGGFQyOBHVZSxDLW5niRWNS8EvZoK1Pe7UTSH
tnKzwwougwUggUk0LuCocWZpaT0jzlE3R/MkrBM0rUVS3yvfCUULDIPLqEoCe8IFbNmvDbXLIWQc
Wy+W8SCHgnG+72Hls1ONCiSYfzGxD4WkRU/o/HD1pNIwz5yF9mF0TDvYWncqM73Y8TcVazfRIXHb
Q/ZA7cAd7daeX+8HT7vV8dLIWXbf3CHWHHyX3t7OHnjWdgoLnJfUvu5KFzvN/cRlj07CXGhGrQQY
b4iZkdtkOCS6q/r/ehxgAt8QD24QCGFUndvmPsBMMeh7Q7uMj3L6SFXB31+OE7/LOno6OuB4ugHw
yfkSpF4OomwoQrtVv0j9NLT7IdyACCqMBIYufH9ZyIkhbq8Cy8e5CCC/oGAma/D3kfGTpq6Q4kZZ
Ti+/oO9cSFWR1V6csXRGWVItOizI0V9HBsLZI0bcbn+WDoAVduC1x2jf29kuZPGt9pA+WrvMQQbg
Sc+FK2qaXZwRANVldMBQtcdMProQ55urZjkYzfIhtIny1UZOhzGX6w64sqlnBpbNOHHArI2JPkUw
oBl3s78Js10JHKoIt7DiI+i6wfc0tAUg5M75YOJnxNfaxUp1k/oNy5XtQmxhpuioONcXtHKiTk3x
gt9ktAqVjDA1zve08Lpm35uCjHZtNaiGfOtEYsCbv7TTIqRD16r4KPSTllCvOPgNNMfQUk0ELr/2
+U8tcTdmrugzUEWwVEAJL87RxRYO4V68PeBhpyY4D7NyU5aLkmK/NobCooYpru+UbhN4E/gYEDfn
39c/0OWTjrPIuVxgjQ1JR1ispc0irsCoXdn5IThWSLXop2baIgj0ZeGaM8n5XyvNuCIoTHb7XLop
0TK1/1j2aMtvEA7QJkYyR3Im7/pCVzwRlWr4O7CMAJfwzcN2GPqENhrYRlGhS16o7sa1AAb93Uzj
YhVsYN4IbANUQ9Q6P76qpM99Puqh3TvVbcAMZu6Nu+wRKnc2OHe+dAeabnbLkmN++6W6A7sF2A3S
HRn7NbDg4/p6L18MmBs9/TGct5p11mgQbwztyY6hbmqFDsWYvjMfqR1+tK6/ydlY2YXj2wrTC+YL
7vuVUHZmnvNkTGX5ZutjL1L1j0lZUGqsih8LsLZfX+dlF5pbJ+fA8aJE1cwwNLkqy1hzW28UN30G
b85juyXb2XvpbbqBjKtLnfbW8qx9t0VzRjBvurpcFWwMeCUhkze4e9c0BwsEN1aIGU8nViFw4Ojm
3SxiuFmJQOgWA+UMOiBwofEDvF2kKpE+d5GttcC0PEfZy/XNvHyNYDNPDSw/4OQCqgPU86IWBtrP
BkHOYukuOgSuuQs/5lv5TvMCOwtd19qRncDy2vk8tXxxdqJKqXpYbtwiZf0b/eq8+Q4inUA330g/
q2MT4V4XZfCiDeUOSa90eQhKl8guk02T3bfl1/VlXbrFMtKN1vR3Mfsi3YtCyDs2dQCsaay0W8tv
b006N7u2AHy2GkMRfOzyLYSGwNITQM8YEQh4o/Pvl6ZzmXQ9CiKhag8uMP6YfWud4dfMTKfN3JpN
m5i9Js8oGQT2bxldHsFxXGL3eQjED8DoDuI3Jlcp5T4jNUcJ6pv4AX2EYLNEO3oX3A9MWCS4/HLn
hriVVjROUyWCIe0pPRrYYAZ8fHmIdpn9Q/lUNqbFRFRq35ioa4vjYlqS5bPW6LAJ8OqzvJdt+t5h
P/+Yd5ENgC7LPkRyH2vb+S0oCwkmHD2e6qU3FAjjLhNnWqUxGrt56IzWPSCQcuxAP5H5IqDuqgfh
mrRAOwbE2gWdrjz1eizNIeY/j6oT7zJ3cC0XNwe6I5Ahi7+CZ+OmN+2JGc742YGpSOBAK5foAtf7
+wO4DxtZOqaqDfyAjKkbaQvdU3I0v9rj229zM+1HJziMB8wkuEBuFyw/JM8UeEJb3t+2s135DLgM
wS9aPcMnP4j76ngDjbMVRyguTK7egDux3kRIlTGqfz1WLH+H9y7A8dCrNJHFKnwnpUnnzu86yGRH
4x0JG8B9N0N53ynNphx+XTe15lZglgUdE56i4Gvmbquk0oDApDBlFp31kOTy+DCkzWGeknpb9E1k
K9PwoTbTeEii8fO67dWDK+uWAd5rKJrwwy1DoI5SbWI7NcQm38jdRjQrvdz4/EaCAHB5zGOABfDL
8yAYxGAxy/UY8CoNYnoSch+jBW149KM1JrsHcscAZ/l/WNRJ3OXCXqx2UVi2iAxRdR+Dr7n9ZyQy
EHanrChcltOkLZV7VYboYTg+NPNnEb210HSYErDaz6IM/cLjF2OWigF6DEPKGEw730D0ZYM67kDB
gtc3MkNDopjpy98Ky3iTUsBRr+/dirVFYxdcOUv+BDzJuTU5MsBOVsSVPZrZD7Ns+60SmbUb4ip7
6P1JBHy4SDRAnAgWsqXQBZDkxTELgz4yKyupbBlD6KyrEmjWECVhY4sXyb+vDJTky0T4Ajzieeei
NOitUK4rDAiUXljnbt73uzEytm3XCPLPi1OFVS3DRrh44fHw/PNN7IYB1OoNTJlxu82M0QuNxrm+
mrWNwyQTwgVa80uP/tyEH0oy2jp5BWIIkAH2QfPbCKXOUWbjz3VDl3V4LAZZNPYMhxgX0RK+TrLQ
CtlvWdZDBdUS6LvJ3QFSGK7V+7tSNjy5rW8TpdqTpNwQXwSEv4iMmAvDjAWuHwpeArzhONOWOgVz
AZojuVNvpdR0SfFujY+G8qrMXca0DkxO1b/PdGPBmP6hSBNl+At/zYPCuYuBiK5sxZ/c1p/dok13
JOs3elXfoOsKorOGZZLqZJnm5VMYCz7txdWz2Ef7AZBhQA5VvipZd3mrVqpc2eWgA588TgZGXvtb
cD6HLo2lDFN/HXGvf+U1dzqxyfOddVKPk4CqMJi5HCjf/ZRBf5SnUNG+bmYtuhhY0VLnAsiQcoEz
M/oUHQKlsqPI8uRh/KyItkXVfouK0ua6qUtMPbYRiCo0xhE08RLkMoWotlI6Az1sF5AOXuZEaU+d
AMJZJGqdBGr0Zlc5Wf+agFat7wPv/9M8t1RzhLhQUMF8042Gm2XgNafRgCSCQooEavc2bpA75C0T
XuLBh6HFR9+sPwQ/YoUDCGhwoMpwdtBO4BuVEToVUIDQUEMK43tdg1T9AFYGy69+kUnZx77qddDF
60IMHSBmCXBLax8bGo0aEAoEWvEyd3pzs57M2jIqG0xIN0MzPpbB/CgF8ls1W+/XF7rmviemvmPY
SYxapmMhfWLCVFt2TjHl2V3cowqh11QkdLAW29EvwOQXauAaHlfnMUmZWlOFdCJuLKgNqFX5PlDt
8/pqvisHZzkTXNcCEHCZQEeHhg/uGWZOkP0pJTiVdxUFrgHJ4O8u2aapyvLmLWz1gx68TOXOH58q
8ju2SrtKb6Ryk81bI/foBO0utww8rdwM6u76j7v8qpjVBWAPgzzIizHOcb7+ZtQCWvRRaZPKUcjM
OkDeJuUzth7/g53v3gxoB8FxwV1wo9WrPQjCS7tIfaaBoTgGZipV9zQXqVivrghLWpJgQGj5pm8o
lbU/RGlpT5hkaOdHg75N/t2YCdL8S8eBQCpKqeB2Bb8rsOTnG2eNGh1MH8xy7ZDqdiW1uu37yPr/
fdtwEtDCxoQLGKs592w6SWvqEBSLfTmmB/DySTdFreiOAlksTHs1AlLky4O3EORiKn3pboG4lvtK
BEiScfZBMlYbPpK2ztM6w9YLUcK9tncAAiAdRdP1EsaNbF5N0gXHPBrbzP+tpG/Xd20JxucHDssA
PRXWgsl3pNTn38ZIwn7Ss77EyLujlszHTAYND0TR0FbY0e7PdWvrq/lrbfn/J9GKED9S0wTWokFz
Zzk46qkIN7WcwosF/S9zuhBOUlOz0tFVKsExtG26Tah5k2xLY+ZFOkQiAJcC/P76olY8QVFRcV2m
2AiqI1xcMMcwtvpRBQ8uGj7WvJFm2QHzzXUjl0UfHBwL1FELL8xCis35mz8OxQSGCXD0a5mjF6Nt
mBImkGK8keMfU6w/98UrnrJO4j+AUOFzkssDJDFrS3UqRTTOdskMwf0Y5fw7NgMoKf0lB7esB2lG
xG3dAGLcCW4j1po/8q449JBWsGbJTYebcZwEEWVly/EgBDgN9xD0kPn2sjKibhAX6BtkgfmMd1tg
gy2ssZMmFSVTS9Tg3IlC0wdCQgu0AinF+UqLkkQRZoZqaGRTjJlKLRxolu8rI/jU9O4uqUAsdf1L
f0OLeZPIwTVweWFYEBXbc5NozOfmYLS1nR+Vn0vFNHI/32MHTMNuYoeb2gXphtttXwamsYd/HyA0
MYlJMDECuDrSFz55pKYUasrQ1XYzsaZmwW1+P8Oso7nBTW+rr2rK8Kq7zZ63CZNEmeviN9zSwRGE
Yb6lw456ELfbAdJ+SS2gc6LclEfgMvbmLrF/FG/FLtmIRMnWnBikRKBgwHnAE4/vYoyqDwqkFvss
PTX2vIUGhgcK0t3sAtixjQXXhdAaF/rC1Ahm3cLSKlffB3sAou9SJ4Jgw907PeSil9TK2xUH42Rx
nBMZVloR0mNx0wM4UzAIxwBaSB3Di8X16OWOuPhqJ7aWNOMkquskxlHtYGvYd+4HinVe9wbBegZG
pM14J0rD1iLh2dK4i57QDrOgy9LaN4wt/jIOPev3GOCirGTBU+vVLw+Z6ExePifOt5N70+QQGxtI
AZvmQ7YNHdB/OZMdHi22QXOjclqXbkbvHXrAm9x7vR4PLlvjGK1AAWIpgOEtA9Dz+fYOqSU1Uw3b
5NP6nfza+DcK+hndBtWBeV/shO2FlZB3Zo/zVC3q5KRcPie9wZP7Dtq06Ny2bxVQLnPAlDvoxdjp
jWnngitu5eY+s8u5bDtMFiQ4Ybezyw04JT8eNU+Wxe66vj4IGwCzu0BYOf9JiVKGxOoR4faK1/3J
blQndAB8tC27dvtf0e5XuO8Ok3A4dSX5wfr+2uV8yMoxxEXjAVqEb8kvVBkC5h/rj9ol9ujmKXt5
EEmPrhpEXZ2AexJtsG/HOjmXWqtqubI4ziDNR4yLH9pcxHqlrkbsExucs/QzBrLzCNfFZFN0sxv3
juwm++7xzQeiDl0SZtwqu5vo5Y/Opnfgv1iw8cJD5NBb6/nF/PdMTMMoJzVBCIKiGV+wGyItMmNF
wUkpnsvpMc29SXQ6Vp5MKPsh27OAz120Sc4P46yZSeUnWm2ndHTAvEgUsHL4N0EvugpXDX0PpP4f
aVe25LauJL+IEVxAkHzlpqWllnp39wvD7ra57zu/fpKee8cUxBDCnojzdDqsIoACUKjKysQrGM8M
ZjcIeSTlcUYqFLqtcR9uJ1N+J6b6QCHB0pu1XR5E1L6mcytyJnH16kCIiZeuogM7wdZOA1K2ZT0C
Qje4nb4tzj7CDoeehA26DW8fbatjXFia/75wUPAuoAF9gKWZVtEC9MuEHuQ/mIAcD3KKOlCr7B4I
26Tz+wTrVXYvAfhEPGVbhjudF7msjmTm1UB5FMEEG0tUGRLW3QjP84UDzR7lEgVDa+QpeV9XRXEV
IKOE3SyB4BVb63LCYh1dp55GcfV9DjZ4Dc14ozm+SXf6IUjMyWn2gXnfm/nWO2o7nrTq7HHsNY93
h4xqFrIz4LO4NG6MQTGUGjxS09vzSPVt2xhu2BPOiq0P8o8dhWHgSicJ0l0D7Ix7NNF3igV+KsGS
NjgjH/uN4UyqGQiALeVOMJdcDSi42B1PE+J3cel6tKChRi5BRkyqXI62zcJAinM4Dj3W3/VHH4+u
A+hy7fFTc6tt8F2ZTOWjcvxncQs2vs8QgnWciVj1Kbw4Zq1BIJZZLE/skxTyNPiCdNr1w4PmlWgG
cHTIKvzDFlnYYY7wMS31MQ9gx0sVNwCnETzspY1StB+OnPLQ2hU/s3T8d0jMoTZzuEV6C1OjUB2p
5Lm9ath5mVuy1L1W9DOpCnQ7coK31QBqaZXZNUKTKVNXweo0c6HE6Jj5OUpmiV5jlBU1sgPPDMoK
DahndHkn187t6V25hdEGZ4BpY4agou3/0pEqxPxZlHlwJC2yIHMGud6/X0ANFWYggZEaQMmKcVXA
aEH6PpP6Z1JgjlAV1N5B6xNO9u2BrM0jMlHgHZkvhpnO9XIkhewDMtGGtZWCl8ktTmTnuepR/Gqc
zoE6BRSAeBZXwu4Li8zKafLYGjXIQoDGSoDikc/92ahNgD3qbcUjTFhbp+XomLCwk+O2yGdbYQls
pGb1yOvdnsCVA/RiNEwAKHf11KQ+LBTGTgXLhVBDCpE3ZbM7MefWhRHmlE6LgbaVAdyGuKEPgd06
UJpMnN5+Gjfa1+3xrEUK6AUBwQRUrWa/YBxvSutErPIIjeafWBV0vqQmLqLBrDb0OL1zjK1Emojq
dOAo0JUtE7Y4OYRQdPDVpLbkjXESnenOcw2rQKfZdyjrbbiI/1V3WJhjXK9UCqVX0wxEk51i15CM
kHTeUq3kXi9GxHhc7JFsgkpODSYwu38gmyA3I7fSTGmj261hNo7yMD9JCjM/hL/UZ8588gbIeCNo
Gks6ZbDeWvmcWrr/0bmi5Z2hFfSUf1VW8PO2wZVn18VoGccUhlYcygIT2hvnMHGEzJQVaCB7ZqZw
ML9rlsAEAngF0IfQ5ZxHvggrlWHAaS/mtTWmdxWooD2kQL/y0G54XTTX4GZ0Wy0tMSeiLMjlJMiw
RI+RYPZ7ulGd0/kkFmaxHUx/k5h7SD21pue0vILySpX30jbjoFNVaXJjwHb+0JmSaVjeKd50zq8W
kM7t7aVbc9TlMBlHLWNfBttoUVvkIzsEp2YrHIWHmmOEt2qMPzZtGoRVjvEYuMV6aW5EVErInUGW
j8dLthbcYd3mPjMwyQPGzAyogUJMKMXlPKDJBWWMj1wVFOydYVdt3wM3/2Yc5efgcbyLkCSIf8Qj
J7Rby2FdfAAzWBC01pXR4wN0D5j76luZ389trfmnOtoZ6Kv6T0I+p/oeRVxFrUzIhHM1Gq5bmn47
759JYDZklU4t5KvmSThGu/GBbqQ7fTOgw1X8SnedCeiT25kDEPoSel1DV0PDW7AZTob5qu3+GgB9
+S1sg06ZVq04jviWCcLoHX0gOUdE63dWh70X6Sw5RZEKAUEKs+RxFZZTKFa11SEtgRBmk5rtfYAY
xg+QFSVb9FFtp7O44e2dtcQvePb/GGaWOhPQWlwPMIy+0Gkn4q0rAiUMgdv5jA8LLiR53ve3Bsos
qwDe87hKYa+RZLNH5aLyTFkCM7Ph3D4V5h+6YYhtfNeFEYxdOtZMHC1NsmrvjoT7uVaNOrVKXCX4
vG3vumFndpI/M8mWXAH1iiJwf9fWh7+vS/MnbhDs2slC0GuLZgtxVE7AxhvhHJIsLpI8BxWpTzHC
NtpmhV0R1H3cVEXPg1mkvzSeubX4cDk+JpzSVUjRqs3sKeADE+2h+uE3Z84crkXUSxvM3agOZdqq
Emyg79Nqf3rPyZ3wEZn0XvmHsujFajF3Y90oNWkkTF7TWmBcTaX7pON44DUJAuMRzB2YUNL4/ztj
LlTjLHmf2ekGkJ4GHhHvahdo+K38Rh5vT+LvbM6154NeDZ0FoEJgoaJqmcQN1TA044nutTvlzUD2
uDbPHXIxoI5zC+sNJ6eVILUrbkVbev+HdBPm9s8HMKvYl1EcZiFWUYKCW3kAPX+gbAYeXd1ahIhq
MyDMCuCWyu/ZX7g/ZA41YUIuELRfIqTqU9PgNhrOLn01k0RDKhX9IqBaYFw+MIZEbHUMhG5QF7Oi
rwDCfPfhWbATJ9n0O9++vXTrUdPCIDNzbaRHXmDAoIoAwxx78+1dNuuncZtve87pse4mC1vsDiiR
yqs82Mod0XMoeBViU7QGk+waVOxNakJO++ydP4tH32lQvIoPCgRSOF+xsojQeQE7AOoAkFz8nW1b
LGIcV15SyiBWoyhemyi72p068KSP5juMWUb0a+lAEQGrgquOWUaixVMTGQQlorKyBbqp4m+A5E4d
GlTaU8BTPV8bkj5rOcKmOFeKL4/lMiF0qgIA0WgiTk+0KV9GLCmvYLvykAZ6EKUEFC/BisEyEYB4
vJzwoMH96dveYCd1avvUrMVXufnWJI4+HKD2O/FoRFfugKVV9lJNJ+gq1a2CQmP+VSTqm1zJjl5n
325vgxUrgEr9mUEmJmnB+5XnCQCKfQi+ZyLvG0rwFqPb22ZW3AIsuchYz6zTKGEyoUgZeVKUdQGm
EJlMt+w0SGDG0BDJsvxUVob+6JGyfA4TLtvHysUN4ByCPKA2AN1gueqbLvBaHbrQoMPZ+brTGucK
4W10LOMPCAHF8cPtca48XS7MMdcQ8TF8jcBcNWKXi04sFE5UVsgv2hLc9LaxFe9HcydIDyg8E4gj
5lTxiVG06Vy+nMpdB+7CBNLXty2sRJAXFpjhaEmiFkEzYDgFVK6zGPKLjyQ95vVg3za0Nm/LoTAb
OehxJ8QRDFHxoe7RRuUXzlTeSXkKyr1/SHNfjIrx+YJW45CLKL+2k1Ce0iAenFYo/YdiMh7ErJE5
Y1vZYthgM9IbVD7zDXp5SI1pS4pRhbnOeMjSXRV+cQsEa9OHzDKOQIJTF6jbSxNdGQ/pKE8oZOfn
UDX7dtvHEER/6jJOwLMWZ4G2/I8lZu4GD3qcUwFL48bbpL8mt7n7MaEooznqI3nyz8WG+Mj63faO
tdNjaZSZQbDpQFszhlE92qY4nsSz1tmktcfgMeg4z8O1TfXHFhKMl1OptyBSCHLYaoansN/rvDr5
2oMf5/oc4gAEK0Jj+dKAn2mTJ8U416dTrluikx77zTBz7OO1hIu/xwPGsPGA4fGErbnh0q58aXf0
gwEJYdgN/Vk06S3yElsUOBWWdSP/d1WyD7M+T4wi7XFV4rm5iQsE4Um+V3SePNOaQ4AldoaHAxx+
pUflGZBa8wnGoom/8mTbp49THptdBUJv3Ms/bnvfqs8vrTGnoAwpniYOYQ1NHfRjbGP1LobqVQOk
rDeBGUVRnAHeeW4kX7XAhJofNEgs79ArVDtQAg6tIenqXRCl1O6rRneauPi6/YlrlVKA5aFPjk4P
UH6wsgJhrmRjSkc4VSw7XfPW4vHdBrIdRYbbl5+yBpI28AVCRcuSxO7YKCMx+xIZr/Z90s9JUO0E
iexRNTqpIvg9DJ561+ocLj+Q8b6hykHab+AD6XFwI1Ap+dsELzTSWN6WPKW7bB9gY2/Q0XR7Zta2
89IuE4/2gSaXXoSaQB6/NeSY8pI6a564/P3Z/iKozklEYkJwXMjYVQowg01na8E+is5eZxopp2q6
tr2W1ua/L6xlRQc1XPQKofP3Y6zmvPmrymP3WrvzlzYYb6etPvVlgRkTEjeKnxXkb2JbHh9vr8ta
xQjNBmD2QnsZeJTYlzMEvNIhTTCUSX4FaaJVlbtKaswcGUV1Q+s9AZyg5CU91sa2NMqsVm0ope6p
8MK+e0niZzXBa/lIea+S1SMeRzt06qA8PnftXS4TAZYlHKHpZlU2Nt5kn+pNqDlYLac4eo6OnF9v
kkde2XLNOdCtraEghra5qybZUGu7VNYxo30RO2GJClzdvU4Z5dRU1jx+aYbZyXqqe2Jcwj+CZjPl
Nva02U3odAcfuSjGJlE4F/K6pyzGxWxhoaJ1L/52yLGxBrDXEzSK4TFxSJXI7nNRA6NLcII2kWmU
HSfy4M0p4zByAJl6RcSceuJD2L7H7aYaODK2a7Hbcj4ZZxFkLZ/EGM4SDsljp0ObSAd1rVY9V0Hn
AEnEWb613KmxtMfsbwAEGt1LYE95ssk+cbVvCoTmnmp3ssYd6otuPdq39/o8SUxOwNAUsJOhDxG9
pCyADYUxNaw9WKSJ8HOM+h9ZQjgm1tYJMPm5ww/P9CuWWiVMSNMbgEOR9NzH94n2LIq8E2ttoZY2
5o2xOHwVBNl1l8GGJlvDHfp9HwUrdOiuj8zpod11eygTbYZ36YvHXLQ6OB24ETDuA2zFFiw6PfH1
OEX8oU6163VxaOZ1Yaaex0l0XNmZG79AtIjmNjSYAPJ/OcAujfASLyGV6gHpDwWY8qHlsU5f10ln
G2gHB+0i8K8gU720oTWlUHQiKHHpx3CCfmO56VzwLXZbf6MZFhQGHCAURoC5UptHm7FuG8SVwP6h
8gPk0aVtnVaDFOqgcI+3UWsOTxlgAwFYaWocZZaAMozxc6LWdPTdYTLrOx4I9/pamMf+xz6b0RGj
sFDIAPut5T3gnqtAbabb0Dzf9M5usvrAlqyn21vvutjF2GTWNBzArhyQmYIYkIIdKKL3oEzIzR+x
VX4OGLwdOCjsvRVHHpvrdbULlD8Keo51BUkzMGvM22mxXQo5bwt99GPIu79pniWGu7LbDmjI1EE6
Jpy7NrYBr8moCNpqzql9dc0zppmdWjSD1IQKTMvasBskB1p5ztA9TlyIzXz1XJxsjCHGo5pQlrxs
giH0qHxV7vQt3ZOdcqzAb4Y+APDct9vb63kd6F9aZH0oamrwDImwiFIb+ci3gx2dxqP/2G3Ban0c
LJBTWdkDxEBeJDDi7AvOzK7408Wqsg+8LEK7Y0hhP9gJJ+PJB996+RrZ8UF/Hn0HrbfombfKZ/ke
9LC3h359Ol1aZuIOKWn6oZGC2Jp0UGnHb0FWuA1PfGhesBsLyiItKy/so7rH8CaUTLO2Rr29eKyN
wcwb8dVHfJpWeGH2PGzy9fOIWVYmzhgwrhihBpZ10x3EaIvnmhX+HA0Twidzn8Wwl+/AvGwrz/8w
qTPzJjKzEB7+XbhYbtK+jsWJYFK9BA0d0abKX72/1siZx4ZWLgP/QZKBPXbl0u+EbrZRGrTbAuf5
M56kUyOMxRZQRvcfBvTHGLs/OkOJ8T6GsUD5qQIbBmIdn9uBeVU6vRwRuwm0QMUTXIERIhw8Ynf0
EGmdkwE0W8n7WnKm4lMWvt0e2OqZthgY4/5BNBmj5MGmEcqZXSXRUe3wiI+NXHByRe7+NqBihsgE
3anoZYOWR3BI5SHwzmUHfVFO4Lu6oRcjYnw+MKJg0vwQS6X/ACEjNNNMzeecl+sbC5wtSLuDRBra
4Ze3kDoRtJyrGIdqHAUJmfJjTswGt7+y9ZKdGj5rgm/5oqn4bqmeSGJH1JQbXsw937JXx8riK5iY
Gw0/xaj1+Iqh2omKKQMZKVeOFn8PhhOq8KArtmkAQhleuLXqNAu7zB0cVGjALmrYHaMnmVpyvJ2K
0KYh5xS5fqLBW2AGeU0Id0pgLLic5XpqIzXzYEcg6KsmGIdEq63nQdzIg9B4MKtQipIt1Mo+qDhA
htlN2LlFUh15b9CpQNiUiXBKJQoBc8jhRv54rwglZKx5rT7zNF2ZAA8levt1NMKwrT5liJyBJGN4
canvQexuJxCP6AflA13+O593x19Xpn/P5n/Nod/vcjYHTS/zUY5R0AF4V/tZDJLtgzmlfizQC1dl
lR3kbpr1OwSMf3/GoM34P+PEgl4apqFYj7IPw1mEtiKF7vywAu0vZKR9bnfxfF5dzamEKBxoAjzu
2fAwaesBnRWwpUMwyuwUtDe3k5mpiT3SzlSLwZn/f1Ur97GUbPGtUDjnvHfWJ3rxDUycCFWxJkt6
fIOgRd4zRE76u5Rm4Eud8s7KxEKye8GfNv6gj/silKtTOlSbBtSqnLTeaqyMChfaO8C1jOwNs3+k
IEkBrcaHiBRCkY3dtdtI+xQaN1Zdn5g5RY8PJgkdCwPvhFw7IghqRipK6ODlYMHU8mgYaU9LzEH4
ocebWPky0KqvWrc9a+2sR+sa3rA6OtlUtnM1EgZFyItqjjPUfUvzbdBGZj/+uG3lOreBnQOKHxxC
QPaBuJxxYC0pQkmPEEbJHY7YwdNfMw2dq2pTAM/cJvKLpyhu1KQetJf7H0ORf6tr7QFKIoYlpcqL
1xCFczqtHo2g6xAhsIqPQtfu5Z6ayZ4kuUJ1Nq5Tx1O8R4gabxswawk9KJi88IG0qaMOqePzCD1W
Y/U5t0qQF5Fgn/EqOU77ThESmC5Q9R42YUV+JGNsps3jJDW25Ac/deiKQF+hQ7mgK96bCLdQX8m7
Wo0RqIGGmUdSNO8odtdjXcD/AvQlQkFmgUatLstmxGEdDtE+7h5SZdwkKhSeveE+zzrXAw3ebZ9Y
8++lRSZuKjojGUdUh6BvMJWmgnCtFpP3EHzFKld0b83Ll7aYoEkSmmmQe9iKEU0bfWhqxWvRc0Ka
tctoaYQJmypVCGrJgJER52MUlWbobwRj7+Ehz0PVrb2GlqYYB8qTpg3yAHrvNTqi6swxElMLP7zY
t2W880BCAlAP50xeN0nAxQCg2SwGebldor4I445idKJXwlJkVbG8Gw2AOqlx79HaVNNTLEycHPPv
TsIrv0RfKBhC5tidTUslXksFOcH5RDbhGwGZLJ6xh/yoQNnnTnBGy9sZh8EmoC5Oj4U9md4zuuAh
rbIPn71v5RfhrPFaTKMRFeEUlQnqB4wjAa+ijoGEQxn5ItRq9fvQ58Zsq86KEgyo59G0A3DM5Uzn
WTpB8bnGkfxAHiU33/tOZ9iDJbsg1XZju+hN9Pvf3oxrvjsvKrCEM5kv24ObF8gd5HWDAINqY3FO
x66HODJOTdUG+VQPlvJGfazrXOPVH9cGCzoTFVYBfbsiwquKFHe92MUg2z/FittkaCzgRYlrJ42u
4A4FSoxAt4ZxXbBA9Vmo9jG4hb4L070fvITGC9Xd21O4OhJgMLFkko64lzlBJ20YE1yn2CB6+NS2
3WtUgcavn5zbZlZDEhBoaXPzvIxyEmOnMTzPF4cRQahxVAOHxnd95o7VpmrPourkkqPgoUQPUvd8
2/Dq+BZ2mfM6GKQ26INpPkORn42jnVI+5ikPNrt2Dy1Hx2ywyA8nP+0xi4FGQNylaD9no1sjJJkl
F5nmhkUr2WWWcfgA1+1CRwxtvKBwYo83tc9KpYaenzVBWSJM9btOo/Y4CScPXVCZJLiU/ro9n2tH
CU6Q/1pkRXy9Jg07JRNxlOQ+8DP3RsurO66GOEsTjKvghUdK6sOErntWAYl6zwn8s9+/FdSClIuM
Ti80u94e1to9AUQhGPjA6w4SGGazeWqh1lOkwk066Fyp732WozbY2wrkWUPU6BqSHsR+3P2/rLKT
CSXGIe46WNWH01ScovYsB6+VcK7JFky3JeF4y9peWAySLciAba6NBQXm+ugpT+4CBRTjAec8WfPI
pQ1mv+VAZlBfhg0S16YAXgkSmDKIsKvRHhtn+pf83NIcs/HGVI/HUoQ5LfieZBC1HZyq5azSdXsy
AWk5yu94SiH8RSru8mpTYr8pawQSVjsmSehKcue/o7OffoYQP3eNXMqehlyP7wHTqVD1rHzhBCUl
cGX2sd8fgjJJ7hpV73m9XivLiescRKwA6ajXvNJ6ZoRFg/f1jNf00LiCthG947UWr+1G8GWCFI2C
OhcRNrMzKmAqcqVDorDvS/Ug6KV89lP1LhmACkSBbzN2cm8jhjuiNDSaIE+bOJf82jBBqQN1e/DN
QHmESV9UmlYXaYLHrKc/6eSc61uJJxglrXgtXdpgjhylK6bMQM4cGu8RULyTQ5rc7EG3p3mV04TC
QYaeRdBRMwSfb6wYVpx2pphJJkCm2zEDW74io7PmQ0NO8PYRsRIFXHwZs590Daww9Zw4rXzHUF77
Fnto7/MqXCunOpxbh7g3OvBnIo5LD6ddUiONgFelXP2Kq+egerk9irXfh6oYGmdlcCNBsZz5/Rxv
eKrh99GWjN4I8KDx2JZX/VQBRzgiJQS6VyGZP5Veo/p4XOT0zmi2Q+3ouZVo7yQQLUCAhh4pFw46
cS0/gHzTH5uzWy3KHVWgUqkzgGNWngzJHDcq2mXJe74x7ifUnF/rgwE6otszubYbIIyDbkMQxc7i
ZpcmE6qkDcnn55pwSOhGwKON2+o/b2nm9UKXNmafXA5LEsFB2szDKm0JGiq+PaVHL3wRQQsjmy0v
BF3dfajogHdGQmCI1MalPfTNaFI94HnSQlhKfBlCszNRBgFrDwqPB/0kooIv3DWAQ/A6aVZnc+77
R7ZsfiEyj5a6Hv0Zw4r8gbQnwb4YPvSQ8xZcvT1+cwv8xwbjJGiaJG3m42EEKWcz3PqO/O4dWtfY
BCZ99G2JkyFaHxKd8+e4HDSW6jwtSRgEE4akS7gVPvv0ODYcE8paKojO72k0QeDlgD19uWINoPVj
HAqRlQhh+QLSd/UHegy7V6KnxbYtPPkjqTNj54WRcK9lUbOPUil1IoDat14uBjs/qpp3Mnji9zLK
va0o+ZMbCaqP7APNlU3e+eD48uV2L0JxDJ2YWja9x2NDLOoPCdxjIGJhCqVeAZUetccmTOAjNQX9
a93Kx3rUhFNVekNjivo4bUqp9L/LkZQcadoWD15RDwcShc05EaoWWamgMIBkSI3BDVtoqvqi/EOf
4hZqNCBFkk0Z1+wzCF5D3ApdeK9qlVrbYASLJquAmAAaYKFFoJtTPtavDQVBKyauf8SV4u8ktZQc
w8NbwGxbnWxBdJQXKE2V1SFUlPnLvGjXgfDblss2y8wR7KN2ZuS9W1K1csWsN9JN65ftFqWCfke9
NPQtcQqUFz+Z9H1P0f9rikOmhI5HkrEwSSqSg1yI3tbvjSEyi1qswaCBSXT7NFFsFTqr74NEU2Hb
tYASt5raGW5Eu3CTTgb9ljYBMAeiKDxHuOI+JrCxnuqiJ44gBUqLrhcCms4QOiPEVhKfQF4bWLM3
ZQJDy+AP9C5JW+l7m1TyT5KH4rnXksjJKynEm9KT08QWsjx5S2Pao6PLyJOvzFOHfaQI6WskQTsi
z6TJqvoxPeKft8dA1zOrSTTl6AmjhAKsEuz0QY6OcqiWdpVP6HIuURZ6M0qZPvSZb0Sm0VYKWBKI
nvSul/p+smmLQN7lct08xJFSuiJK140VKcq4hxhq/6F1gQgVlQpFJV3I/U0vERFQmlBNzkBK1feJ
B8psMzfmMMcY/CcfMkmPeTbR3I6KoNi1eVm++4QGKLJLVf+ddBH00xNpnNS9HCTNtwgy4W40JcXe
a0XlOWsLxduRPg63bSxPD1KvZG4aj6oleIL2oGqlt2ukWkXpnqCG74A0zZNMmqF4YpEoHrtNUtfD
Q1J0I3pBE8M79KqQbqkntFsvLATJ1IYy/5EBqPOsYF4Cswwq4cmX1DqzM8gFPOcRGZ5kv5E+jMKI
LD8xxMaMiih7zpSu/K4myDyackYb3QzioHzLwRT54EGigZpZoYDgXiDpnd4PAGi03eAmed0/yyVI
ykxfqPJfQ9cPjgTEw7NMQ9CAJDqKymYqQ3XCSUMjeFJiLzqkoRqAoQDv12d5lAU391olMMVcTDIz
ACnxq1L5/c5L0sows57Su76QvXtfabCBc1EdsIsgRhykRXfX97H4PkKI05TjkuDTVd1L7bHLtfu0
QuLLhBzosCu9UMDRQat43IRoOdmTSojPYzRBZskgQbkrdRq7mQoZMU+d0FtWN+pwAF1e/AWZ0f6l
ABXpLtUTA4A2FAtOGdIYmT+WgV1UefXd173gHqdhawtVOv7QUrl0J6IIeEJmQ2DWWgF42jSO/l3Y
hXjdGSP1NlD5Sp8GHNeuGNVyh3Z64u9yoyhdSCjFR1Lk0aPgjcGWBoqK7RAX2Eg0ACmykg13yTh1
bj7R+D01asEkY9A6KUTpt72odYNJfbWzq2pEN54gyVBb0lqUpcmo6aeOlL0TRhlx8i5W+01BaWVY
IIFTASZWpNow+xxsRbYc1EmAvEUF+IpaACRsdkQBR7AWNgo06bXYoVKcPOuRglRqVg/ChCNMrUZr
qskErn2xjn8FNEPj9JCXzWuZG54zKlXxrhGv2XZBErsjSep3xReabalqwG0LbeNUWlXYIBDsX4JM
mN6I1Iq/ehLrpqbF+QNgYtrBb4z6DqTw006CI760qQBE2u1QazX0nhNjYN+bEX5scKCKtTfWuElT
wymh4VxBhr609Yyni7V2Y6sglcEzSwflkciEP70c4W0ZI3JVvL0s/AToWE84aXCeiTk+X0R0ojqW
UT/ARKs/GVCuaytb5FGw8WzMf1/YyOOqAyMKIlM9/1XGTpyfhuLxX1bkz0xdBaZ6i8sIwyhwVJTq
m55/eKnVV7z07tpzZbkizMqHkhz4VIWdrN2rykvU/X0ihi5/nwkJ0RzYGx7BVJWpU0IJrlZfJf31
9lzxloN5t0exrHRJgTE09T5q3yrjCQTut01wpun3k2yx4oaXgci0ggmZfAuSEl7195AeBLLQlUJ+
A0pubE1hFNt4FFM8DFJpHw6OkIam6PEecfP2Yl87SyPMYnRK0mtiAyP0If0OWdv7aStY1G7dvjNB
GPxd3N6etdVX49IgszJxAsiqPI+qtyTcbedpe+7uAL06K5sXwxYPvEfOSpUEEBpFRPcIIPMGWywX
dZBJGQ3OsTEF3qM/68JDqx59yLfyZD9+04Syc7l8FzDZCoUkQ9XHeBeoJiCsbvWt2Z16x9fBwgCx
HFuzQCbaf2v21DQ2xa/MwhXxQiQTDAkhNyEwv0FufQtzrM6CQLGie5HVKY9T6IqAg0jau2y8iUAN
YugCeBFGl/D4ddc2BSDKUL2gqA5dPWYhNRXk0owYFOpNOaRmUlXWbQdafZ4vLDCHud+CL9GY4YJG
O34U0lcCpJsheiZVUPEKP40kOZOGRyGzml9BK5AMxCUaB67IreuoVmop+r20MqjrTBWJh60OPhnL
P4U/bo+Qa4zZk2WtRS2IJ5GLm0Xbw53auS02v666YbAdwjePfEXlL47R2TlZh1mOkNmXeRUh+Z/C
aBCayrb6SvdIK1vkU7QjZ9hkLxxz8xiuzeGxoargOkQ3N/6+OD2JWJa+J8zgkocKUqTJ7kdo+cfG
1FLIactnz613KELo9/6JV61acyDgsv7PMjO7RjUFPpSrkVNM3GKX/PIP4mf1Gm00Dg7pmg0NifOl
IWZGMyMOvSqAIQKNyqf81Z02ISSsZy4b+pUe1UeoLlvVvZ+BJqjiknavZimA4NGRcITqBdI8lzNc
41EnkwILeswfm5N+JoWpb0qEWSBk963oIz+Pd3hUG3b69i9ru7DMnIOqEeRGMLtS801XzRPCYmlD
bUUz808dpFIuaM/s+i78EW0gAMiVml515IV15uQLBUXIEDhHVvna4022PUmambz2drEH1bbL60NZ
u14AsEDLPGLYGWdxOcthHSQynZHEuXcP2Ymeuk2xgSqSxystrUU0S0PMudeN1Wh0M8BXqJ7b6pvi
77gU5WuH99IEE8NGJdw1nI/WSdsNkCIEL+0/hDQos6OeBK0zMNswWyI3kLWTZ5yi0d/1YE41HEPl
pIhX3y1/CiYsQF6q01qUOpQMhEk/9Hqyb8LYlvLQUiIeF8Xa2i9DC2ZJSjxDgyyYQwtxQ4KtX+km
oQ9TvMn/nrEXZwmwNAScFHgiAXRx6WZRkqq0S2HKe4hOmuTg/un2jRXKjvLlPd7ev2uetrDFBray
VEADM4KtTrJ1cj8Rt+v/JXYGRSLQMigtQn35cjjVQOVE8gCma4qjauRmk3LGsOoFfwyw8pNJ1uRU
D+aSTveS9S4N7nJvQxVOMLs6U4Awg/8JisRYmsthaGKYlXU7lwq0Te+7QhlDVI4T76yNBE3dEEkC
ysG4Qi/lxaQHfg/oSBBkZgosER3NJHckHivZGkaFLg0x3iwKUUXSZjZUN8UBCeF4nyEh6WhNXZ81
yLFZVdeiuZCi2VCUaptOqpvQULEg98OLt9Z2Fopxv30eiCyW1iNplCmfZDwStNgVZTRiBY8+dDbQ
eTdInArF2qG3NMVcVlkhlwgWYGpu2gmVB2hwcVZw3QKEQIA6RrskG+ooSZJq0VxmaepNkd8rHWcz
rXoICtT//X02oMnADF8N+P0y+4raCJKkyHTOWpIhTzl6rWEOdSqE9UCJAKTCdnTBEQHZqGBK76iN
xh1Eo4Kr+uAjQ765mUCCBppc2Q8dP84PaEq6H5G3n+oWWe3OjKDpo0yiGfbGtpXuW89A0pozF/PB
wYaVyw9knLiB1O7UznPRCm86PQd0nwZOkIP8YF8WW4UHsFyd+sV8MAcA6gUIdkJUt2LgPeqwMWkx
WnK+9ZHc/ftDeTmw+UsW8XJmRFChGzGwCB0Lyksj3Iuic9vEqp9CEBF6usCV43q+NNELGQhiROAJ
I/kQxBJq7lxw0/p8/THBuOpIc4ICBuarRfeHFaRWe5+5vqM5pU1P7U6ws1/hc/ukc2KC1aQDXQyN
uW+6CVrWxbxO6GAL75uzLJgovJhf4kG2BTQKF1bMWa/VE+yPRYPBbYRZYuRAZwLxF4r/Q9p1Lcet
a8svYhUTCPKVYbKyreAXliTbzDmB/PrbVJ2zzcHwDmr7POhpqtQEsLAArNDtpM23hm7y9DVtTlL2
r7vLzC8VdxOamWgJRJ71fN0K1TT7UEN3SwUSE9+oHKK9tImIh2NemrOdxaFwBphCi0VO2EyAH3+i
K6/p3Cr8JIk3JhUKp93rpnjZTMKhcbZIJFZnNAGnv9Q3NvSqSXsvUzfqO7dr0LHjdlCipe1zBGaz
68jzZF0bJmehalfJEskwzLbbqvGRpb9YKNoGoqnkrBF8QQW0WIBhgUl4eh2yfTZtTT9H5F/dTIbg
HXrhEs+n8sunLzwHCFoi5KmAlpme1HlR58r5TwmZ10ntndE6MlHb7+XDl0PkXp6lWUpRVGPxUugJ
2+oBuhblqT1aHpKnN80mthvNeRw339Ntf5jVFkVapReOjMPnjnRiTT7q7DFiKUGuCGmVNt9ct5KL
3f2FQFQI1IKU5qImrocoLmhkodBgFs9duKfWsa2ew9SjmmAjiIDmoS4Xj0lVkfkAKsdNFf6c5EMO
AtzB7QwRocOFa+aGxHkRA8XjIdOBJBefUMIyQART4cUu6lNdXxuQ980yWBC75jb2GKOzJzUSECU3
4KI3cZPQ99fXZn13/UHgdvAoh+pkGrC+SYntMarsISoccN6deuRh04C4jVCY/KuF4NJr/MHkdrRJ
wtCqZGDiQfCSgITGzlKIwslWmu1QwKdrdqVL6MpLTV39jDp9TrZX9THL0gqZQ4QsPtRuaj47Vkin
WgcHqox81Q+9DUFiI8X6TRSBYMQ2kbzaZRO4++PSqN2qa83f6SD7z90ojx+gNQ6dsmK6i8ivZDlj
K2l2YgTBLmipv4EGuFbYZmklN7QP+huKZOw+kg32HLftTdNGBLVpOJ7dytKiz96EGLiZWGQ30Ub/
FcoVFHGHJAM5rERQysKe5JJm26QiTxqTrJ1eqMSrpei+sCJJsKCrewB5SOwziMOhse98D0i5SlGo
grrnQHnTK3tEHptqtp6cGBU4/8vI67wJFlCcdRr1YJmShKy9Fat7Q4rtEEpt1pukx45Cj0lY2rLu
QWz7usWueWhzJqOBPjuqS74UBRabHJ2TsZSjYtgZETGvm3Qz4kk5FN2+Jvk2DOLdmDVQbJBfrsOu
zas5yzWg7huiuHzmNe972o0mlF/8BpudPvTo7IaBNB+xb93IiuhGtHayLuE4V4YyNyLJDHCJ/DCk
jdeY3+NW9NZa2/xLEM6L0dq00G4KkKD4lUN/JXH79KGqFTyZj6pvCLzz5ZsZ0wYaaBTNgwYHYuwc
XJROQ8ksKHgYSWin/vtg2mUNYgnfToZvHfZf09pWPtrW2Nq+8nF9/VYnFJXBMzrkjPnQYyrpZWwW
Lbqa1Z8IAzvR9NJWglzt6nwuMLhFqzKCh+usspCEqh1NiHKoLo1xg3hTu596I8hGro/IoLg346UM
hovznW5qSRGgq6NxoOlpyyH19A9GCsF9aO0EMkFq9R8Qk7uZJ4Mu61ICQZSqaJ7DnGzyWiThIBgH
XyBolJOUdxLGgbp5LzQluwLZmtH/vL7+/88l+Z9Thx/J6E8UdG44dfLAk8AVC6KlLIYqgPZagfZU
Ok3FdzqCCEG0ydaGNx/g/znD+eHlKCpSu1mfKvcR2meS7cMlJlTwghKhcLc4iaY5Ok3hFavRIwQs
T/0m9H/9zRSCRwrpYRN7hC8oDipLT/IRIF38hOZ0efg+kW0CpRw/2GbRRmo+anSeiR7za7sKHMb/
oHInmj5rG9UMqH7zHlXPkRK7en+U+r2WPCVExNq5OpELNO5QS2mEFnINaJL0FmmfOkj/JuHJOd/p
L25ACxD+1sWKOPAtgMSoUOvuVOuWyYUNmpMRss4BqKkKsNi6SSkqH1o7xJYn9jz4xdlZhkj4QkMB
TrD2txOD0ngU3nZDcFtTaFg32V9c/E0LVGsWAmDkggHd0lorimL4w155RqREBcNANMWuWeIV06eC
42XNTJZgnJloiIKqKCzCbaR/8o17xSzdgXyYaeESug9bQSB0zUxwyYLOIa4Cs0Lt+Uz6XV5SX+ka
R1PLbUChAMeIlyeCQ2v+Zt5Olijcro7lmBSkwaFVoAM5QcCMbhP1Pk4FMGtXqiUMl5brBob6yAkw
wZTv0lbfNn1n15q5Kecafor2QHYno23/ujsRTeF89CyM0Ur8wBq6GVV9s7rfantQrW/XIUTzx9l7
BJGIRlUA0bUMFXlQj7VLU31juX5slMfrWKvDocjQIx6I/IPMOY6cplnb6z2k5WAJaME6DDp5q5Hl
vA6zOiRQJH4d+cijcjBlW8Sj0gGG4OnmMNO670r9txYU24yx7XWsFXehgDVjtnH4PLRCn69QHUd6
BR0nsD+auzu1LsFdewu+S8GI5nXmjPwMhdu4+agXIQqOoWZd78qptWvRtWzFvAFgQP1h5sHQ+Kv7
aIzRmPgAINBCyGJqT4q+KbpvU01QIyZ9hk1mN6aI0nLFHynocLdmMVQddaHcQll+aGjBLHxeUdya
UHPDDP2Boig3zk/tqSSxIJi/YhhnePyZEqBpy5eAJ/UbrbPjptilIIVuEkF96GV4GN3Ly4Fx9848
NIy0CQGkVPtS3xPVaY1t0niJ9UyHjVrldprsWLwls4IUFONkfRJYzMpWW34B3+aHhxFBhTe+YBxv
QLFhq+YuEclcr71uz0A4D58FHV5H8/ol0uj5DArrMaTSWHNqrAz3t9jr4E1CZXgq8OQRDPD/AUcq
Cl32qM6QuT2RTHQaB7UDUy4ujQQE85K5SaOXXH9qQKHp0z3ao2yoPV7f76sbxfqDypmsVKbqXA4O
mtluowRurjp4HG7kahsU0BpLNuDEuA64vpB/ADmbHXwtz6DuBLbq5qYy7yzmVEzwgFmdSrCuglgW
zZGgR+AGNerUL0H5DXOVo/aWWSFz5Wr0PV/RMpdZOXpsDLWzrVCN0YE8GShbL7S/GCdUkcEBB06D
uT/43JFmRjtKyQAu5wDPWz9QHXW6DYv365O55q2XIJzNSKlsKhMqX5y8CtCQ/pqqWxDqWxARFoli
XFZLwQUsobg5bWWrhqITxmMwLzDA7f8QkZewfGLt1mKJPZRemtyE6YcmbycIgkBzULOjCNQtb9eH
vObzlt/B2U8bmbKZ1vgO9Dai0Ps5l0cXd2vwColy7GuWilJGPLWJim45PnyQIG1EwkrFiDXijMUG
bShOWWyuD+eSMnCe1wUKdyUKrTJM9RQoMclcVA2w8cOUD718DKutT8DYkG189RQlNwp1WPdGkt/+
9NGIiqfWTq7lV3DWOpayPLTdTNMdeRSkTUPhdBWx25DaRo24Zfs3u8OYG7Z1XUGvIHegGCb1Z6oq
8PFPVgmNK4L8DlXfSUtEr2Rt7a6BYlsU+AFGwzqeb8Q0rkL0xWCCCbjxK4+5xEbGDPnM5BbVKPvJ
rjw0uxzAEJb+rncjWkrjl19oRbpTbyMXksi2/AI+45O8ExULrNrXnw/7YglaXIYRS606NuDDKhPF
9yFS//tERGe/5iBQdAfNEhlVpOh8Ph/8pA3gJMhB5p3Vz5UMHxHv2vFAJk9RK8FJsjbPSyjOF0Wj
pTD0b0PKBjokyFugw+B/ROBcUFa1oM+bgFBko90olZ2IskmrJ8dyEJx3iRnLIr0HRBTvSX0MdW/I
3kN5F+sQbTr4zUlh/7biD/sfdZEy2NqgqYJI6fkKdXWOHlVwtoHPA72HXhWdLBHEZVXKF4aGFzkY
mCg64M8xfD3EywEVNhDcrg7Nptlaltt8RtuXEX0M4HZ3wVBnIxOZUQjcF54kOI/XXDYK2f6B5yxD
KjKSjvMQo7J2ZPhp3Iypfoimv8HBXd/84gGHvZ8P0zQGtMlFGObI7iLD1eMPo7gj6tN1j722becX
xX9ROIctq9JgERUoMdQpDWlnBKXTdKJjYf5W/oWkgWIUxBozv8ZX2/jCOQxq2tG+QJzeMrNbSd7W
DPQdz37wjD4FjRTHxLrPgK+DpjkF84Ngp339ew5elTWEgNEjPpNYcTfhdDSCUEHHsqOyu0YHIzR9
oOELYZ9q/k2q7HByG+NgYlNod6qosW7FkczhI+gLfXGq8CLZDcX7EyTSjVPL0k+zrNygIb1ggGsY
Kqr5yczMj34Mbnxd0jftaBmInZZ9aSsj2RCaPFw3lJUzFUwMiKLj6oDsAy+TJoMHHk1vIPsnIdq/
I2+adLs2f3eRN7dlRyKehJVddgbHuS4DtLdyNM3aAkO88SXzRpOYXfe40xO2uz6ySwI7pGFBpQHG
FZAjGAh9nO+00NT72rdS0NIeCjvcDI7vFjYJ7cTtDsW2j53JLrwP061s8thDJ5k6sR24n2BfO0Fq
1KZvtWC/rM314oP4s1SyUn2YdHzQ1DkqqMxp6MJlh+jJ7IObsh7/4kGMCUD3gKp+cVFxrqYPSKHT
HHiKYlsQpMtASBE7n81ruLMS+23IIC2E/iFHMO8rXuEMlvM9at0jPNkA9jnzmIz2aLvbFo5lo2H8
PjqBUWzTH1Ob2Sgb/4EQfWa/W/v3ZucHtmYHm+bjtpjcdgOCQe/6h63dYvFh0Hs18XSFCBG3n4I2
kpGrxIf536VNeQrc9hOlsKbrnwJPqe3SHm3cQfbxX2zjJax6bod+kErKpAE2aDRb0XrbfLk+sBUt
3dnS/wyMW2hNHkhfUSCwz97VdroX3Ra38WvzPXL8J4IYsB086a9zeRzKEdxDCKnd3//jJ3CLnpUJ
CdIga53RAVeD134oJ90tvt9nN59vqA7fDi++g5WWXNMm7ng0BUa3Vq10NgXc7cFSgwC5VUyBtLsB
gfhv0yl2xNiZ+8/XYivHtp/b0g/9Ca3DW/ow2j+vD3/t4XkGP/u9xUnIatQR6RGGT+7u5k7B/kNx
oZBgBw+fc11i62lOzWxBovWrJpA/ACFyOrdbaDiNeA9nJWVUQhS3dTrfa8oNUSNEx1FdbbhIjMrt
jRQckDqUY8dsHflHBDpUUSJg9QzWwMtpQDwZf3wEYSxpadAB8z61eFxrrZ3IaIySTUevtpoGHoA7
s7GDDlVC+e1k3pai9+/agQK6JzS8oC4bMrrcnpaYOhV6B/yBHE1UTcd7dOojHvx8fYFFMNweHkCn
rjYy1teX4MKq4qQqxqdUh49K6wvu2l89+RerijZzUAmBehUcOOe2hGaUViGzLVl3PthVw63/YHrp
nn0zvylbbdcf2aN0k/9+Ij9x60ArlLppQC7EnOZFtKvWPebiU7hh13FDh0DC7CYjtm2PNzCepvEG
1PUxAKFNCzKFrbyZDnR/fb7X3jjznWemiLYUHcGL80lgoyKHih5jElowMVC2lVTLaWssLcsmO4zG
OwRY39tW89RG1Kyxdu/6ajIGlQHEGPhUBhh1tKoasa3U4MaXf/X/ujUHF5NZ7AlKqrMcHl89J4/E
GoL5gFTDcWR2UBYU+kpKkMYOCN5F6qorr2tUgeN+h6jxrDfGzSQa08OcysjpZk1qt5L1VNWmA2YY
24x+9KUoCj9fqjjjPUPjHGENTTMjmBlTrDxw8vQGus++T93CeEyGBrJGN7omMJV1RAReoGI4J+O5
8aFmR8+TBg6PRqnX1Hgn6i8x5Ou7THsaut+pHzh9IkqqrSUboLCOXY5HFoK3fO4m1uO+NSBs6igt
qA9u1QZaMWpu67UnD3s19aQphRQKkubvBNwsdbKvRG1LK+t6ZkXcVToOqmasGKwobdt9XqNlsdG8
0eydJNLtMXy7viFX9wRMFtWeaMtDyef5fmyoEgzdULQ4SiKUJjYnJqeCl/HanKqo7wchl4lYIyLj
5xhBXIyyrJWtUxSjHfWgmvE126pNL/GLY5/nBx+M/5Ie7WgNPi30oxRKiiCy5oBNT+SE1xw+alsh
Ij73Ul7k5tQ+C7S+q1snl0yvZC2Ebv1jNkLNzmc7JVU3eQ6dwOFJKQwnk7Vt2o37XFXsyiztGmKM
RDOdUCr2XTfgdP4R5+8JkpWkK508SW/GyBxsqYVoE+qary/UqucEZRrePaAiw82A2w+JroZSIOPL
leqVDifQM6jtW2luu/CelDbLj4YsYp5dq6BD8+wfTG7XGz6pZbkBJjji7AhVB7kmOcHgZZq0kUGi
Yt0oEGK3OlQnbv49XSvc6RKcM5sw9VUWjwDvBul728QHw/zWKK2HdkvoHVTgFPoQTPHa1lsi8lsv
N0kDnlQMt0StJWJ8YQ5qt8Q2dNcIDKgIu1q9k4PY1sCk3LR2Km8jCd7w1zAeqfVL8DVr763l18wO
cnH3RF4sDWSGr6GQKLEYOrZQMQw2NuZNfuJRKBXlrzIkH/LkpUp/SeaTAH8uteNcPsiw4XtxUOtI
xs/ft8AnEOqsQrXD/Kvfatxy9fAZ0RdV3RPDrikIq1FrKMrNrz2ll5jccwNyskrJ9B6+N30K+40Z
HUYJhBzapmfgOQsEnmnF+Z05ew4tHAdNCiwcahotXvOmLPdWq4qIYlaM6gyE27d6BGGVYi6bjPpg
HwQRGD8faiMCqXm6afW/KF4DGtJ+FvoA5+1zvmg0bmnGJpyaVgTmOHVyzOhFiaJvbWFuxhgXBKXc
X7eT+fs5M1ki8s28uLYpcd/NFZuo5y3VdOc3ARjN/yLCDxhUDem4hygXHB8SBFeHIkYxr4QnmV1K
0w9Zfr8+khXjO4Pgtr+vauWgzrWncpzvEBi1DbaZyw7ywGUheC9EOmerlgHeWQgTGMgU8zk+jUUo
ICsqDCm3e0nbNP5dHYFgy4HCuXt9aGtn8Mxu/w8WZ+p9DvHiZgAWnQr5fkRntxUZD90Erpse1dGa
Kj2petRAzCrAYdKk472PeI9XkfDQpVl815pZ9l3wTSsO7uybuJ1h9eXQWxG+yc/iZ61ofmRyeZum
yac/PGdIACa+D1Uif0sSyM7qYNAGZ6hqBCKfs3IlsKBag/J+YoFB2+BKjstAQ5l4hdK6QtkO1XvX
ulbykkHfWTDceevxG2WJw73/EMeofLkZ0LzmgnQ88KKdj04hB47VJtt36WZ0m7vJy9zgSToZ3nXw
tU26xOYefL0FAmxazNhqsiVpDKkra5+BL/M6zNpULq2Muy8UBelic664b/Lb3iIHpdGR2nmmIt2w
dRyCKicLSQKTZz2fmrxAyg84oBw1wV0bJPsCLWzCgtK1+A9M9A8Qt2100rNI62Civfkph93WGFtE
l336PQjznZa+gRpgp5ggfBwhl9K8gCfxviPWSwljVfLkNh5lN7Iygcdd9VOLj+L2TYFaCCaH+CiZ
2Co96biaNeY2oyhVRtMPGwWLumY7yzngFlWSpA5kNZjsbkQaoXVZ7xYoTfoby8FqopIRLSJ8JnIA
UWzNIPmKnAiEKsqNX+Q2QR1bogheAOuT9weIc/JFbPj9GDfomch/glLynkYPYI0muduNn5o/CJZq
3VD/oM0+YXGHqoewiVC1iw2haQgC2LLVbCWlvrVkgYNfcy6zJvh/5o8/hYsMPHUkQzVyGL01SECA
dDhrM6clLyABpWZyZMP2+oqtRSlxy8AVEUKBKqgT5uNtMbZZxLX46qOYMrZjFbMVVIbkoL1N9eI2
0ZgjGeXGJD+77jfJf4H+1MbjC8z0lmt0meBj1mx0+S3cqk4EdBR5hqO7GeLcrlGK4Q6VFrognE52
18e9tqRLKG5JS1KkZqwDKhmCfdordhB1+3jKHAhiOdehBKPim4PHrmQqQzeCQxTpBiSlm1FTdwZ9
uI6yejdYjIjn84DVpAX1AeNLYCSO9BcJ9I8qaT0JHAMp9LASBUWBg7FlFOntPvZohBSsroMrwvSu
f8va7oRXB5csGuYRdebOSJBTd1JFYMZNMDhpUdtGS53GIqeh/YgU9jTkk+jMWruFWbiBoUIAQckL
Jq4BF746NOFNtVH7btUQ9YSmAXgvrbyCMKQ6ukGgCDbrKqv8gvGAVzbyB79NQgt8Eel+OmlHzQXn
7q3llF60bz7lT9Wmp3GHV735ON1fn+D5wDq7hCBEuUTmLgK+NVf+qGiOCKNyV8TRydBTwQa5sFoO
gns3NpgzFvsgV7AMJAi1AWzEKNGlqcBULtaNg+GO5qpPal3xMYcjepxkCOrmvV0laNV5GmJRr4do
SPPvC1eHCjV17I25paRFKKD4nhkICpiCebt0qNyIuIMWatx6I4MD2kmerZP+wFxr40NifXhrj/4m
PfSPoy0yh4tjg4PkfLgvK+hZaLBW6GOVobmJuthxuKkMkHEabq5s8fK+bn/rgCjrAFmSoaBH7Xwm
lc6IGEk7sJi9DrfQKzkl99NBc6KX6zCXkat5YJYMbj2ciNjc3IqV8YhWQh04NDpF2cFnd/Da4LB+
MYZdB+kG3dYVB+o5NpJQgqvMqrGg6gLZq7lQhw/M52xKQFgO6LA55F2IoiN0KsdbwQDnibrYyAsU
zlj6mCYknFEaD7orT6gv3ESH8iUv5wLZ+jjuq6f4uzTYELzbX4cWjY9bwl7PEZOZmWgscxvTbZ01
iET+jZtajG4+JxYbrsqjiUwEGAyFtrkBQphO4INXHeECgTvGg6EsI0kCApbR9qXC6UVCsJfp+y8b
nDu4NcS0LqhfMt9Sp7xlUNdwhm30mLpkUznTznjeoGzC6W+M12gTgujG3DSn7ygq3AmuD5dpPu4D
OBthJDKheIUPYO4NKrM/o2O9/5WcjH18q9mSa+T2ofCuG8fq/kZu7b9j5oyjIKZuFBmUAXMz/haD
F8nOsqE5TSHi6VQbQVWejo+QLniHQqHALoXD5YxGUyPWGhWwjZuwh8C6a93FG2MbPeQv5IaGjrTV
LVvxoo2I0mTV26BNH7yJqKYEDwJnTBVyYLE5r3REgofM1JzK+jY0FWjsy1OP/v2cyQ81+5jaZ+ha
e7okusPMC8k7A4ousLlKXoUMFXfkDlKGUl4FI89iJYk3Mh3lnd5L5KeVlsnJNAvl+/VlXvMBWGSk
MaCBDmc+/77YnywalDbsMWArtJWkhATE3RSIHp5rLm4JwpkvsFlU6gAJtc+IQsthl+JO1NXfmu75
+nBW528xHM5qGavGoO/ArjdnhLoBKg8QUFHnwHD7dh1JNHGcjeI6ZKTQYADdnPUO8g+aPNF/3+2L
bY8G5lkH2bRm4czzxdEhrtBI87avqDuddM9ws5P0ixxAenAMt9fHM/+vC8tDheHccabhYslhqWpV
NdEAlcfcf6fRJqHQuSmhfCLbg/WOLFEVfFwHXJ/AfwB5XUIz7aBu3ABQLTTPQB0aM9pNhlfndZj1
Lf1nYHwBSoLgrDJWM86h7p1vTeyqP5Fg76HzhIZp9ISLqgjXbfDPwLibeVkQpVbR7e6UycbIPV13
8/RJ0//i2EP+87/rxROuk1wtsg5FEI5Wv2ag+C0FZG5rx+ry/8+/LxwDjYyJBQieOj5z4jawh1h0
vVq1uPlaBzUupEL5SEcfNynIAhRcfOhTjSKSmD3XqE2ydCi87KMRFOqiFthVPwSxW2TCkMC2+Pdx
0OJ1rBdAtJRT5PdOHm/yYLAHVD810ea63a3O3wKLswLVTCWCpCt8Xo1MMmj/NYGru3ztz95hgcCd
Fbk55nrNgFBBjjU+lPVTETzWOrq4th2kb8AsGB+UYDNArEeBqGkuupTMI7jwGHPtMxpiVPPiZu4P
maF0PixQCpUhRtl/P37XIwlSOjUIU9yi9XOn11j1mFIjuzOCJCnQe6yFNwqZ9NqGCo1o5626FAS8
odWOajfy9S5b2qwaIDHia/ii/ilWvWY4tP+ac2Se9AXEvPkXEFpmjVWU6rgKxvQ26cAEmMe3eS0i
k1jdGwsY7hzD4dKb0QSYpk/bI6EDejcl5RAzdCQ0JD6YVhraehwc9QosYtctd/X6tRwjd7QNdamM
KLlInMfUssmd6vlvjd3mO/moPWRu7amPcJ470Qt2dXMuhswdQGgci0hfzkMGgZasburkqQi3RQjl
UYHlrm7NP0h8NC6Om94MaiCFLbFrXbZbVbD5BYbIOxqqFZTWBRBSHW+qcqOiVF/PBOXjomFwHsZi
Sgk9MCwTSDKoCYyn63awuiAoJcLlEG03hL8a5nGcM1KB4jsCZa9MnAyVhemN5N9DjvQ60mWRKnYV
nmd4Z8OfoQqOG0qSKnGqGQhWlibaXLVj36MszC7iW6lOnbbwBm1Hs7fRvynJPcRRBehrA0Wl2Kxl
CM5UFDWe72lwgoVTVICbeHiwNvq2eJx2aJzW9613Gl0KlRH7VDtIK4o6mtZxIRsAeiskjvmSLd+Q
8ljySyxg3LzXIYS02Q/IBN4x8g08Mt71Ua55FBONJLhGoh8HzMLngywKxDfMWbIRDS0Om45Z/ME0
1HoXTpgf+wTEZ7/+AhDRXzT+QKCB8Jw/UokrSonwKOQ1iuPYvDUovDLZbWgOzuQH36YMAdl/3xc+
GxKaflBcpUO+lO8IpYjX0FzpAaqj5TLZq/1xRGT/+sjWdjfOu1l6Bc1FKO0+n0rLZB3a4BBrq3W0
wfnTvgrlbROIUr2XxFPzYGYxe1Afg5CPb5+qUcNgJHR+DEaoSKvvphFkvnVzCwY/DwKtm7AK73Wq
PCIL5lipoIZizbsgHTS3HKEiA4WM54M0rCk3KvRko7EelfkMtI4//2IW0UoIanowFYBV+xwgUfWK
yRquD9SftrMOVinJmwAyPtdh5gOZv6Wg3OQfGO7AlrXULOh8D0N5qt2poKXJNmCh0kP3f8OZN/vi
YqAUytB3UPR0fNxhIzAMJhB6Qu0p+dc0hrNVLAbEnc6R6RtdOWHeClVGv/o7BEf09KnV7zrqIpu+
a0xBonXV3JFoA5cbEvQaL/VQDp0l1xXcY5AcxulVNnZK/eP65K1BoPx57hNEd7HKn5eSFiNSLSEG
asWxQ5mXZzibRe2Iaxa9BOEOGSOZYj3MAZIZ5r1sdA9W/nh9GCIEzjFoIKUoxgzep0KrocLuSCpY
itXHLJJphKKkGRSdfFVYIo9RMIDTzGnMF7m4tbrjqD5J3fc4fFByJ7yRbhAFn0Rv6LU9tEDlX2oh
7topmeM3aJyGQvpzW1PQIbm5iNJ4Nl1+ry5xuKRhUIOPNZeBo1RGvo3U8aFnL/Vk3RvTZ4beFpuK
2mNWDe/PfBLeJvJEQ+UWNlNCoODdZI7WPSaiAn/R9HFmkamNGqDSA+e8tZ1QowWqkIraWih4sYtg
ZutceKCCNoPGKGBKvDhTVI9kxkc77EpZ1NV0UU8KD7RcJs5z66OSUnUAEEFMPxjfJx8LduOXjzXr
7CApkXJWcZMT8SGu7C6kmzRFQTbIQnyUm0YrDuJGnY/DtJcPbU5v++7b9f27tr3mjBaqIXDqwd1x
TtwnxcCgpAwIWt1Wc1ignOwo7ED4qEFSvkI47EC1HPxwryx4VctAcBFeWULoS6CBH+xPuo7KxPMl
NPpOySIVh4gMBv2h2MbQPJR/kGh7fZwrVn8GM3/GwlKQ4Qj0hAKmbSHn27K7Vq9+t7molGVlO5/B
cLPZdlPVRy1g0ia+0UGNQaGA/cCodVMXvg1lR8FRv3LFBS0B/IBpoQ3iQlkhViTwJzc46mOjetbV
wgu73yEYJqXhCSYFddgPKxIVz6yOcYE5/76YSkmXBlKhFg87wK2npzp5sG2tjOz4X/MGooZexjsB
99qZBJfvAy/ROBNEM9AwFtvODDf9lB2qSVRJvWoaCxhuPBqrAzrIgAEjT2Xcx80mDXfXrW9eds7L
U7A6EmQ5VGxmyu3j1q/KPIEMstMPUKaMPKtG1MrucWVqRcnV1dGgWBbMm7gzIcVxvjooQsaWmqFY
OJO57zTWgdb93z8HUPhLvkqasUZ8t1iTaRC8JiaiTkPupOp31PZAuFBw8q/ZGZrkFSgU4cWhmNyk
BQFTpaCToHIXK1s/RGYj1hO30kfX6tF3lzIETqNCsFJr06eAEMzESwo+iX/CxYOBh3EZgLimNWXH
qrPKpVY/bCJtEgxvzfEtkTiPNE3UgMQ0hhdaulN2+invrX2Qo/yNqvvr5rc2KBXqK+gdRF7l4iHc
p5KfWgmCwCUzPHB9bOvY8MbaEpzGa1auoo8WSTw0il7QiFS0s9IiQgjISnI7Grc6ZtE8GtQe4831
Aa3N3RKJO/dDKZv8kWFAubRB6Zpt0I/e8nrt6TrM2vG7hJnndeHpFEmVAwwXMGS6o4O1LYpS4MDX
R4I2+bk7AHSY3IGRZil4RMCh62T575EhePtCO28gf2MAczP+f1A4FxclilaFc5S4K+/B/j6i61rE
f7mmUYueNAxBp7oxcyadT1bJ+iwBBytGAnnf9Gd5ih7HwzfJSY9sRzb1MdrTA/K5d6qd30LR7Pgg
o0NYpBC5ZunLj+A2VZRlFjjv8RHteMvIs9ShV6URLJkIg1uymg01TlxgmPpGD14HhdmhqOB+zfch
IW9RFR3k4OHjJpOlasKgXoZAZDx9lFl46rXsmGjxJk1Th1QmOrzCRuDU1+4Ss3jiHJ0joFbiMAmE
Woc2wLiivnQV+TbGsVFlhd2gw9kovQ6SMiJOwzWPsYTklqtHy01QyvAYVUZvUREHJYjssy8VL7PM
DRjcBM5dNEJu5fQaamm+gVkdi7JwWp29+6XUoBC2eS16+U22gsLzI+s2Q72lYHLXUldgVZR1Q0bm
CN3jXKdG3IdxVY6YXZSQbbQo2iuG6ih97vW03eGwQTQydqfKf+x7bQNNKc8M3mUpuE9DgS+49Djo
wURXAJFnErkLpcwhDbMyYggyp50F/sZ9VP6IzVeDbq77znUL/mNNnMuRoDHO0hLjnajCtnKJeCG4
O3s3o9I7K/w3uVBuQtSwX0e9HByyNOiOnUvXUPd/QacyZepYSvMRNBzxWtNAsDhFTu3/vg6zFqcE
jkEViPSoiExwe0VnVcGMAqPLVONGTgxnTA0XZBjbSoqPWfKGlqM9YQHUNMddQLrP6/Cr22aOHyJw
DYkgTTt3tUbf97Vl4I4HRZ02ybBToo0agC/Ieoc4rsByV6d0AcadtWAni/ymoYiFqf5jaTwnU7K3
mmBDpL95zODf/TMsblIJqsRjo8awxlB3cM840pziOk53UK+5i1vZrcPWNiehPqVohPPvi2M+xyeZ
5gDcMC53ajozSnY2qVDzb6U3bBwdaNbdB1AUVmN553ftU1YadzQa2rldelslna30smDWV5f4j7vg
a0CTsU/roZu3DxIGabixAhedvD6yd6LO4dWNukDiRj/Q2iqUEKPX2Q/ICWXpLkXyC0Ui/qwf3QtM
d15D/iW0cIM8Rxm66UHZNo8r0nRbHl99hKcVdCVf3yAiFM75hENCJAIxKGckKPT3dPAN4RIsAFk9
TRYTN/++MButJV0IAjQsUde+alZ7CjvD7f1naB17uhF5UfieQzDzfxqZwT3v2koywK8MUF9WXT1U
HbOJtqUkohldu/lqM70ouCTwXuWL/GnalMRK8MALQMg9xMYuntLt34zkD4R6Pn0Q+4xYIMGvNH1w
iOn/kfZdPXLzwJa/SIAkKvFVodP05Gi/CA7fUDmLCr9+j2Zxr7vZ2ibsBfw2RpdIFquKFc6J0M0f
vYXzLBGzerlPViLYypJgeribsBIDrFRNW91q/EkrHPT4WBJ9WCvpolvW0FUDoI1oKhPOxqBdq5CI
IvhkvQvYwdl8ylrXJG+28THOmz68Nwe3MLjb94EUiFYqXdjPCGF5azRYqI5EWmk8WtEhcryhutGb
IOt/WvgS4IllHgckSDQE1w9z1YicLF3YZUDy1H2zJATKuMHr0putLUaLfJa/FtQ1ZNQcl3gSyAyd
7rTgkxiLqijHk9aL5juTBxV6/k2+neMG4dsTUZ4y3R8TSe/BqiItvdDLhSC6aJGBlDeotITMKoyA
bcJdcM0FhaNseyzx+m6uGv8FHg+zRAZSs4Ii8cnMp1BHasCMOFoSNbArGtsMD5nZ+EBs+dcBISCd
EM2AhmGByxJrrlPJDFMxSrwriN0CFib73dWUA2jIit1ZN1+vr2014bwMpWKoDwhAIEU7v/espE6r
YhANJd4K7BkpCBzbGsQjHRv3mPS1tr1FfnUYrXZHpy99MjrMrcL5ObcqU2IbLvcZoTAGNh0EUag1
i8Z0KBvSo6MQqDjOEOhjtrcADBFh7jcj39hoeNdXfumUzqUJF3TmOk+SBtK6WfNrXQ8y+0EK4b4u
BIgXaAlYssLL30+ckh6lI7NpDMC1fPg1jNb44Nj8tUy6UpLsWREEZVkg2gkGVUyxfmkaCkgdR6yG
Kt9bylygc1qqZMcuPSygIhHHL+UPG8nt5fxOFqMB5TnDrBmuufUzC/dz5mNssbEzf0xvyvJ9fPvr
A1r6fowlS4JhVE1w6GqnIg3HpgzIYoECYBznef77LilgIv4RIfZhVfoAvOkKIpr6NmPfaitQZAyi
lwcD6lAMD8F0LHOzYs1IzzsyImDPvCSjB6OvgXpn32bSDMWKDV7G17FVS/8QoOaE3eoSxnWHcJQB
4ien+FHxx3L0h4l76LyMiqBVQE4mwyS/tMGQuSBBLCMaaJ4StFtx9CguQ8hMck9rn2OncUtrXw6h
xADL5Cx/P1E8W+8TphYoioEguOufp2Jjz/eN8X5d32RSBPWuksG0IgerMTMOPsjCzbVnQ0Vvy8t1
OZcasewabC6mDgBpLlrcOo7KTu2W1WTPA38s1Pva2F4XsXzqeVh/LkJwyJFZzZQuIkb7J7P3WuOz
Eg1Jn7OsjncZmOJ+LoPbmItDQ5LYQNa1nalMy/AGeBRYQ59Up5ewVa1KcPC0RqYc3klsjSNaEoVx
iJIaqDa65N0gfx1HYAULTSBVkaRA8eRct/qomgDUhCSUZr+2ZEPCEmAh9wUo3q8fyZp2ncoR3kD6
WKBreEDy2gIsB5CuGIAfgGxTG5L1rO0Xisco3yLza6JKLaynw2ukspBbbiggrf/LBtkk+VfmWFAu
NEkvZCALGQFar88lWIpdqSPHa646YiZq/11nIHaug/B7u50C4BK4b7f6gWzMABOns/ueY9qBH4Ck
6zousiHo0/4RBgydItNW9oa5xNhA+yTiGDxagYeNIEowSA3mI4upwHOsNyu3HV/UPnQjO3cxxuI2
5S2ln4aVPHakBx/Mo8rbHaqnL71OfBUUDhaoYkoLsJXXD37lLiK3t+BUIsaCrRS2q+kz0K7qeFiF
VnYTzv1NEwOjszY3E67lNMtaI9bEAVUctxIFBmi0sAVlmaXpYEPPmnauvk12mDpuPgMb0SuzDPCO
oOAyBi8BK8auUHJMrRoGB63UaA8HVjMe0H7OHNAJT0DNAAUS2obVhLevIXLDD2bJDdO/vj0r1hAu
2KJowAN3AECXz7VpKsncEQU8K/G8m4x3NTk2sqaoVREwH0BGcmBxxSRHxHWtmW14eT4+o5g3pUfE
09dXseZ+MSj1R4ZwvSdTq1nbQgZtPubvBk4X3brmf3r8veePGWtcs88lMteXBSxEtMIA8UlU9rrq
eqNEYsozG4CBfcZmYJAf15d1+Y6E0pI/IgTHG2qqk+PQAWEQBoOySz9b00+A0ksBqfoPAeypKMEO
04llkdFDFHVgHLXdEH9Hle/6clbuxtlyhENK+2loNRUy6hjokZlr2G+Tk7tUuyEyK7li7s9ECeGY
ZtfAOa0gaih/acohaz+rEcSY2+sLupCy4Gzi7qKCQOB+Rbj4tB2VObWBAzxmm0Txi/ABNHEDldgU
mRTBpTjmaERjVgDLMN2Z02dHH5LCZ3SWGEqZGP3cEjiVXUyaBrTSSufdXm3jXwoHy3qRJv9pnETB
/9/WCXYnzzoHNI4LXHP6aYE8N36x2kPGNtelXHjj5YDwukZ9B739KMKfr8m0W4dGEzCKMxaRwKgs
5htTLOvTXt25EynL30/i4xjMYLzKgEYcT46f985WL7w8VNAdl0rWc2EQvtYDphd0ZFvIugi3tMzy
mKC5HSTHmM40dE8BXW8OjGWP0XsliiW+QSZNuK+z0UfgM4dGALryhoS8deuqjd2Ka90GCCyTaw1I
iuSUyqg71jf0zzKF29uncOOUYZnN9FzlmhujNlfM20yXsastP3QWS2E/gfEM4rqFpRKPgfOTM2ze
d0WMq1U44QJQE5Rl7IKgK0i1yVVncD461BuIDFdlbWNB6WYgV6CC2UMEPatjgwGSE8rfjXegBIya
Z6btWf4TwTBG5/4Bb3ZZ5R9xyy050c+y6HSucoizIzVIzTsbmGYlajfkwRxe43iT94C8/QfdOZUp
3DxeYaggA6+ph5lLzzaQIgShhHlnsUC1Hx0prdxiAy8P0nbQHQI2EVjk8yWOIwDKHRPgxzR+RSMv
6batsk8L5ibkqOm5h5nS0fFtxiRG8ysLck2wePeHGlM8FQTzsDiqDYrHP8rqtVYQfmSz79S4H0TZ
T13q9la1BWaPD2S9Lc/Jto1Kl9J+E1YLzzvZWMpfp9i+tPvPpgja3dUtA8ovtHtGPzDKlYX1kYyS
KGj5jYv1L31UyBliglfsSmyaxgqbCTKUqGvAk1sobhsN3OVW1gdTX9wRnQwSsNdL0KVlYSdCBcPE
c3tWRwYYaiAhvibAQ7Oj3q+KAUyB5Qa5ao8boZfU3yo1vknMT5LOt4b2mqmKS2wOIpvJN8h8bMJi
e93dXBbChQ8TDJdqsX7kKnYDbZRuq7zr/Y7zbTb9MszYLYaAVbd2fuD9/rrcRbsvDwElDZBMADhO
hNwrknqMEm3Zj7HYmeig0B22a4tKtryLvu+v5S39gAi1l+fn+S2jc58D7guXmjcgf0F0NaPc0AEg
2+wAx2HoL0ZU+hwMSNMsQydY8+TaV4Pg/xUt2DBjWFI6iw3rLX6I63qPFLZEldd38c/qBBtSYNqq
r1IcHu3GDfhCYEJAx2LIhsfWTcbJUgSTMViFqicTllI3buenu3bbf8Y7kP8cm12xQzHuQX92XIoW
fq/fTU//oip/FinYhKro2JCFWGScjn5LkyCz2mCYcknMuupYT9Yo3FA7bHu7XRyrE+/NeeOUTxSu
Jz0mvd+ou17GkSU7OvHedZQ0GLxBnKf57XBrWUdr/H194yQKeNGxlIQDrZbwWClfRgJiuOAffh+v
cBNlhKU5WtA+0hoIVudlCcV91zzXdHf991djDiB1ARUXWEm2GOpYOS+XOjZiDjU9DqnlIrX3bFYv
llHtGqRG+Nj+vC5x1TWcSBR0oM4ttaY6JFrT3iq9SXmolZ1Z/g47ibKtnv6JIOH0B6oyjPBAUOTc
963pGf3Ctizx9KurMdGAiGYqDQ9+4eKAg1dJDFIvoDJwb3k27tUpA2uZ+qFiKrObVcl5rcXA6PIG
GidSSaojkmYYfRmGZQ7M+MjZtca7o/kW3XRc4jlWtQLtyQh9bVRWxXFZpQxz5ljYOmZlftMNboKk
KAehncZ2RdS4ioyodnUb/wikQuNf1JVVnA8QWJdbR79rmqAr/1PBm2NJViYTJLyameLUbESSxmOA
urc6f2rcNP2pax6VpTW+GsxE9wsyDBM8tLi8eJqcu8XcnhibIiDeAv0bIHEH6wAs6I2FHMcudrmb
7s3bYXOXHL49ALrL6z+e25vez27Mbb0pXGw56Kdk9lfXV0KCk28yhH2u1KFpiAW42vn+QwnYgey6
m/Ixeye31c18l7zH+zl4TFXXfKhvmD8xBOcSd3rZ44loAczZGJMGkT3eV8IJpE1VAC0DY/NT5BkH
sh39yB8ql4NrK3HTB+Lq20iSff+qGF4cxYnMZVtOnjpTFvLGciDzJ5s97Ti+qw/Tg/pR+98Kz/Yn
T3MbPzoYN9j1nayt/BI2Q1iwEB4NlCSUFhwLPpQ7wAgEIfiBt4o3bIYHc4tn7DG7czay+ebVeOJ0
n4XQiOF5CwwBiFV2CzOx6ZaHNHWp1/461i/GPdL+vnVr+6qvb2uJkdLXvOKpbMFrdVM9qBPBfpN7
bTO7b/b9uPn5ZLn9xvK1g/qg3lOPbA30tqfvz/0GEbqsaXr1MXD6CUI4xYuuGawQn6DfAis48rvg
aXbHjeJ9Xb1ik39UW/tAAupfd2/r+27rC7UQWl9VMRoeuTG1jGPfbTeBarVB5PYu/yCbzrc3sVfd
JJOLKZ3aA/U2UHAl/mh150+ki6feZrS2HUgPdSBg8kCnMtC2NQlgnscdVoGHh6jh/C5VShZDncfW
y0B7NaNXKpHV/1e3EB2OeLBj+9AGLqiPVmRDEqsQ0QIOyK93MNLdT2jOza/irXL/A8vGy+RGe0xQ
vKHv5fr5rTnYU9mC3hitRmYthGyacjDheKzwwW+MGS6JnP/HIqEhqNQCd+qyP7lp0nqGINK78y/q
AgT6Pv/BXFS6HzO0oXmxx73yGxIkgzttpVZpLTpCQe5/xQuKMtRxnFvjssdgiPs1fqS3SYMJRY9x
1AodL/0BZGgvv/99fXcvKzIwhmikwoqX0TtgJp1rT9LxJKwHgu0FOA2ozNL/LPvI05dUf0tMP0oP
3JBs9KrPOxUpBJx2TIaIJxDZLGOmfKe59n3hFzfVPt0N4AABt+edmcIBJW78PL4lAVp6o1dDVmpe
3L3gg9BvBMQ+DTlaPJUFvxc2bR6NdV6B5fG1BD5ofo/OLuQUHQcGol7YFq9v9coBI7MNljoK7ATn
ojtV1yensLQanNh1zrcjBamSESYcDyGwQ1wXtWISnKW/xVyQKU10wJ0fahZXMTdAI+WhmL5xKkx+
G6qkSLS6mhMRwiEWMUeobUKE1gJidCGaHe75tL2+jpW770A/VQyE4lKipep8HVYN/JYYE7XeTJAK
ZWkAIGEn3eTht+ty1m4BBCExBvgW5LPFVx3TctIqPahnBu0wIjwEyCY3tiQEwp1baHsnu62i5+sy
187IQV+AQUBOiY5lYW2MAAInBTEaECLyTRFW+8yWwayt5bmwrD8y9PP9m83IKrIUMlJQsecqmMNB
Cl9Ubkc2TefPk8tmP+o2kWwIdk05Fs5oKDkQcUCScC63okUVU2dogPB+F4b/xeNz2X9e375V1UCb
nYYzAwOkmJtXx3IqJkyUeF31UlNwApBfdpbAw75dl7O+lD9yBLMcFbGZ5x3kYIgyJXdGfwesmOsi
LptLcUbo3cH0Kbw4PPjyDSfRsAK+xTFUF+3Ly8c5CatdmJZvzUx64PAZbDcxNJg3alUcMfOwB9fC
NzpMmV/MLH+6/ilfI0CCUVxgFzFIhzLLQhd6/imaUZBQS8FHyrMRvD8ttdu3oYzYg52N1a/JKEC5
kAwVmkXQ6pT6vC2cuyiNLDhNJUXXXggiJ/x4uS1Se8zcGnHJcXTawQZFxNI5Es/zA6OsdWOlGrdx
2dXHKmLdK/gorcbNhmpQXZWZ8UMxGuZv5qT0vZt01DnHCWwrdNAqPzLi/jEOUw0K3Ljga0gw9qwn
92W/pKzCanJcHXgGmzKdys8hUvBoAn6SGjB0BzxoRb20E2m9ftD73pEBV341kAr7RzVALqNViqLR
0BTemIPSzZPTTM0Coe055Su2OCjHfDPTGYA/GmhryAGx1E9mfqp19+xMuhvpyTschp+DSTTKI7do
vqdoFjJaQIKAICnTuSQvv6LSgNQE3BfSw9A3sdqaacA4q82Fc7aLb4bBcMtyPIz2+3VVWnGvZ1KW
C3yi1PHsFL0JNj2PttVwZ0RGE6FdMCWtq1rxvFeLNn1KVbpldphjxHuQzNStLBKKTLFxFEP/F9Ec
xh1KTEHj3mIW7ZhpzVZVimPI2D+4QRw1erEXFiYqelpMy6HDO5kbL+rt+wqTgtMC+GgakSR3tuah
0KWGihlwTxwbz/Tz7ZxrwFbZ+WLv6GSh/ShDdWqyQJhh8/q5YQgaZ1bqnp5pg2s5bRHofcFerh/p
is1F8gmhEjyxjtYxwWXVoPGpu2qxU4iXeP/ZLOh7ZjDKBhVlcgS31ZRFXhG7QWyhZxtq1UfVDN+S
zDkMdI4kxncJhS4uLGC8EV0gNkP8fb6vUThWWbKoaVMiXUieExBRJnTDh9eRTZu/3z/0N/yvLGFd
RhjhLTpBlkIPtNmaUXersmNmK/t/kIP6EgJ6pAt1cU0Jh4WfGXQljnTncdIROptKq32CHmQBNTKL
1+vyVkIZwJ0s4NeODkMtNjgXYxrP+eI0KHCGBjI85YMsUbZync9ECNaEA/iGTmDU84a69BKibag2
+R1v/8E0Li3o+AeGOnQjnmsDix2tnJbrbDQ/m7zwxvA5Uf67vluXM08OfvhEiKAGOYvMNlnUoLa/
6i4gvhvTj0Lda9oryTBwPKJ3wxu6u55uqUw3VjLJEI43D/qq8fITUbbnSMnAm4sVzpitso3dACyt
gd2lSIZGfssj9/pi17yAhrjahL0AA4kt+MOc10o3NYvKV8M+TIytNo7f0VNxUzJ+NIzCU2djb5Lh
7brYNY3UwXwMCBag8MBcnp9jFTIltVqsMhnbbaeXd2iI/XvLD//2R4QQGGY8yYm1qApGjR+5mj8l
0eB14Gm6vpI1xcdpabBOiMcw1Hu+EuSu0tnuC9jChvpzOW/0at5TYHJeF2Ov6QVeQIgGTIxnYxr9
XE5tIyOrGyXwUyOtLt2M4sDcJjQHX83TxtzwyLQ2Dq/HZ6ev+F0F1kg/0+sQ/0nBR7qxGneTC4r0
VneTscMQRTc2pa+ajTJ5TZSkD6aSkVsFCdAgm/VqW7UDiC9DVR2PIbfng5GE+fs46wlzaxrW711I
88CJtLxzO6uLj0PbzI/UGCogw9P5AMCByOddNTsu8iZ25JYzhjuQMKmATIjnQm66DMmNX8TM0K5b
6mW5UwqN+myMwgdn0Gv4St0eNpkxFp5ZGRzNxiN4Y/TWQXk3ih4aTuKNqtXhXinCfVoq+t5WzECr
ZrIpKnvazENF0aZGp3uqq/N2GUc7mpirbtwo68s8IEWqPpLRKkog8hpkNwFE/21qLC13B+CfPpAZ
9XHgv0VdCKyZIgscDM69jNmobfsa0/gKizVv6mMLPUdKiMan6ye+GlE4C0AbDB0mosQHqE6Vtshs
PAxV27ABs15Xd/3QdHsD2cw3tLaFoCQq+tGvlNG505weNG9gh+aSa7Tq6/GEw7MHQQWeBud6B36N
RC0UfEWXqC76dD1jeCZOMLWSeHDNz2OW5H/lCPqNDSTTmCP74jQssOcNZiL9GXn44ZlzGWyGbE2C
aSjQZci7FPGLmsduT4G0UnlZHtStJChclYNWbfAuYagEw1Pne9cz2hG9xZpIF/ll4TfmbQU4XVvb
XVeV5XvFGOlUU4QzylBTqwYTZ4T46zim9lNa9JJMz5qfWJCrkFEioFEWEawGPONaA9PV6PDTMJoe
Id1TMbwXqo2SlT9LtfTCxNlXlqx8u6YWX+NgGlRvmTs430JKB4WTZQsL7ajHXqkwV0e6MckAxyjL
MK8d16ksIWWW98kI7H1sY2XXvduD5XcDWqeXLqubp5Yq5F9u1km0Lmg8y+upzWwkz0wa/rTw+gWN
BrqdGswtDKX9dF1F1tZ2+jQQVH4CEF7dopaJ0Db1QToJQIyg0l8AgCYxWxcHBmOFpjKUcNHNjSzF
4i9PnpXhzEOgdWFOZAIMjRumqq/M48GJy+OodL+LuPeuL+zSTH4JRKIYzzukS0UzOdmRPTJnmVBX
kK8GX5w/kP64dAja8+Q3NQVqCw6yHrZAqpdc8MsE3iJ8iRbxgDXxwBRuOIjNkJacMVM9cuo3g7pT
VLqxcRvQmLJRevI6xwNmrVGV0V94xSQ28+LeL9Ip3iv4AuAyi92aBZIcMzi1UABhP4cIaZVWhj5w
oTaQAKBQ9IqBUxg848L6Mo7aP+EhUKnCwIj2tXYzFkFffPzDGZ6KEQwY3j2KqjTYRvWt0gP2Sn6q
3yYfIDgGQynnurCLgE1YknDtxiLSOhPhp8ftfTMyN67vqYy08/IJ8SVkaa/G9BJMpnALEArFc9MC
8K8wx00Khh6XMap5dqdN246irFyYA+KzMgWReoLuZYCHo19EG8xDm/ePHEmq4PqqL3OYeG0i1NYX
IDUQiYolwjkZMHrRY7JnqtMAHssFgpIb9vzGri3UPpudTas7pBa2kxneRjZ7jGoJNvWaZYC+AsMN
EQr6f4SNJ3E4GMipY0pZ/wQ+nZs7d6GqPPR0AALe6EvWu2jmmU9cTgD05QiO4DdwRc7tEOEtwFIX
7IhKC9EikbdHGhI7iOqy/sZjK9lgevW+Y7N9pxP1NnEU20/mVHJBv8754iuAtwazBPuEjurzrwhN
Jxp5GGFwvrIGdPGhYVlFj1BuvCg00f0O0ShzAQ5fRDdNXeOSxUkK8Eut0Oa9bScNWuTSfnY7xTZ+
OJwRP1XI3GPcMk8Paj0VUZDO+CW37az2paSx5ldhFaFmUXRTwGYrf9WtDhNVXam9qJ2hfNZFW29p
ouhvZhjWu6ybcj+JjPkYxUYOZLswjFyWO9lDz5pRBn99efVQTMGMD3ZiadkX3zBqbKt80mJcPX32
FcxX460ZzrIcr0yK4OpCWuRmlUFKTG6i5LkfUMWcJF7n0i5iJfBzyMQiNY34+/xcqyYvw5lCRm1i
ogKEhSirA+U4imQDWJeX5lyQEJOktOhCzYagUQdPjfKL1beUBHPj1nxz/cZcRHjASUYmAEUhHTU2
Ig54KmGf0dmGyQK0kVnc89jv7Gde3uGqpKVv55JMzvLh4s1AVwRSDsvcNQq85zuYjkC70XmReY4O
gkDdfijMXx0gAjHQ4fYO2YwymoRVXw1QCbTY28CoAx/jucSEW8bQ24AIAWs7dR4J84v+vbBfIv6j
p48xgI/gb6T9JZfaCHsHTcH4gIaeR7FyOWT6ZNoZuj6GqNuNWogIJb23GkOyneurA985UmMAF0VZ
T1gdEKibYcFbKfHkT/OfSDjT8GZGUDkCUjLQ7QMHLWml/bXWYHnolQfnwDL9I3IaOEZnh1YOwA6r
e53757E6sOTYKW6qvKrNTpMN6q+5MdMEvY0OgBW8RkRk077sqxwg8ABX6V5z7o/EU1M/jAMMhtjJ
B8k8BqnWnSPr2V8LtU7lCvcw0aNCGRys02m7bWyPu2GSNbRfXnUUuAEQgM20cP/E3Ca6Rjs9K3CC
YB6u2n097KY6X2gvSks2o7imlKeihHgrLRlA2zFj7TmsQ3bR2jmobal5JlEO2YoEH8wS0AU2EcSE
YJStxgdkUWmOl+L0O+pls25r9gTFJIuShbj9ogVqQU1ri6GDpyUIZZ5oQl1qPjbhc69iJl4GmHbZ
sIfwAiXPpVcEaDJIYZ5fN61WeN2QJcBDxr7TXFo96zNOLlDqxzZ8AxGwYtz27MeE5JKzIxg5ru4i
uwIC3tbhN6rxu0E7bV49Z/OusPy4kBWK17b+9PsEfbXqlqQmQ+ARg+xMdfm0aexH0v7sYkmIc1lR
XXYCvWeop6JBFWNj5ztBGqfVIhM70cBDFTGmdIAu6tZoeu7Sx9qa/EgjbtoVwUJe32ffK3JThl5W
/zLJIR3fCmTTrRFVwMeRSZz0ahR++mmCmvd6RVAAxCbU+c2k5tj8ALgoTeIT+pLkGyvxeborFT9j
uV/ImvLW7hjyPl/JEku/AL6tayB+AIYFwz2R6gENyw0ND8Xzv3Xa2PwTIUuccvLaTlu0coAPEN5F
+9ahitRt7XxDopfB3OXhvS5rEl1+TnTap+IEra/ryWTxBHGWmXiO5RrkbgTJHJU9O9e0F2ASKsYs
EF1dJNX7SYHKlbC2BD2FarJv5qcIzxZD+5HJiOxX7AbcJbKsqCbBnYj5CvBYJnlsQFScPFsAOMjt
xmXlPdPclHggUvvr8zqTJpzXkOgsUxZ8qzTZz0jjD2hkiiPDtXQ3N74TkEyCIfS6yBU9PBMpnFkC
3tDC5BCpNyRQu94fyltVphgrB3YmRDA385AkYbOgkLEhd+vsgDgY2+o6jc9rSaSjr54Y7hPQW4Bz
A9i8c53Pi8TIjGnZw+w5HvdDfNcVBOR2vskCo3iJE8OL+O+2+B1bx3De2aTxBwNzOmhN6z1AJHds
04SZr/UBiMEAOdC7Ed8gokjRaBHdD/TvnSDGGf58rrA1sI99ocf4/QZYrxSo1+h1sOufg+IE9u/r
R33Zw41H/qksoZrXOKCYmpcoJax/lqaPyckYWEC0c9MIYzZBE28qcqRaoJcPnXXIp8Kr9SdqfmR5
tK1kLmjN/J58ja6q5wfVqlk4qCq+hmKbAZXJbk3umRiWaPnewkxxOHz0zbg1zYci94dRVkBZMVbL
HMn/YMl99ROf2EYFOYEWFYVlMx5G+gLmeTAkH8ZI4gBX79cfMSL4mjKHCm1jiCnaj7gZfFbtirqQ
XOLLx9l59kawGxVAr1vuIHtDnD2f/rP4C2b4J/sAMunS2cTqVqJIK9kT9LHgMQisJwehvRC5cfRx
jINm4q3UxKg4uln8apdBFh5GA0MB9J0gpdIhxJEs87LHG4Ev+ru/5mIxESCWGexcmZqwtNBI7bZv
/Q8U6X4SP/pdAnHUjfdN6rLfqCS+d7fOjaxNf+UcIRq8CGBZBIOl2DyTNl0d2oABXBB8HHR7dVs+
Bte3deUU0Smr2ajg2uhJUoXrWeV2NdaxAvdZx17nbCx1GxEXc2uuGfuwRYkMTnHlCpwK/Mqdn1wB
Sy8arRpDqI2RuFlSAbZ8P/fHhEjy4Gt7d7Kwr8fpiRyugm7QyCneEwrzHBvJpNFtZXdAJkQ/Nyd2
1ZtFAcvtRaC7oaFH6PvQSOhTVvwYOowBcbnAD0ITBN+SWsqckxT6h6LssS17j9TJTTfEQbkwdPFE
sm8rruxMnOAbwPFMmKJC5zL9dwqMg1jX3EwJaufgYC9lvF8yaYL6NWYPEMkC0nTLb5IfIA9wjWY3
pr6pP6ay/t8VN43M1VLeWpoVgAErbKVtYrCm61jq3QBgbcs32Uu5nQ7Nvg2cPfWU19gz7tkRpbw7
5TsAF4Nqmxx9GBy3DZgkGXypOeefImyzqoZW0dsKGBHRC2+BD8XgbiGbyLy8axCCAiUSggBJA9Po
uXqac45K0Ij16oAnM3q/VoBZYT9Jm8cujQjkEOD4grwIAz9i+JOgjVCtYsjRtM/UDpDGmut3HVAk
3HrM7cGLTImDI8vFOo/6zyUK24d3daKFISSS+++xRz7a4DnZx9s+eMEUzvwRP/3K2yD2Wo8D1KZz
DT8+Vm52KJ/ZZg5IgNTeVlZgubyn558kqHKmDqU25ctmh0FT7Dg9tN03avpFJ1GdlfLiqSQiBjHA
W6wGDPsDjx3N2EjyhmG8sbuQ3WokSTYxzU1ETk3524gs9hRpTrS1epq+XHcclyORaBb8c+hATz9X
LnXS2DCA+d0b0AfpDkHk0aD7manuw+RXbu3HuDY3ys6WrH51mw3wFAAMBo8xMXkZNrQhuYrsc1ff
tkCdz/RHx/42mn7dSCzhqlafSBICnNxM1KZY8tzpUPkUM5i15apAOy+NXTS8c+PR6CRIbav39USi
YJ8cIwT/IoFEYm/LIZh1G+WI+7D6h0oUzu5P1UMcazbGqBinpR6h2l5seabWupwzF7mApv8MjSc1
fhnpHagRruvM+tn9KbYI0XfI1IRZxbI+DXTjFG1gDxYNChqoMhyZVfP6Z4FiEVxjDQg/S0hSjMDM
bof5QZs+ri9m/RqeyBCcv6Yold1HEXD9F0bYMsiRzO7mNqBhDJD2V564yrTnMobOlZVZGtQeoOmg
673g0UoiwriTxojtk6OtPWTmR/73EQeyhyciBOMaY3QmGSbkqNLiodPR1faKBtp5utd7iRlfSVme
SxJs5lgDVRIlQjxEP9IfhtcUbubyNzQEb9iR3Ln14Blu9OOAmOe+PWCe6/NT/Z5J8h9frcaCL0Gy
FAVA+EmApIuF8QkjAQvrNwIszFr0rrF1DuqPOnPTt3Kb3RSRNx/Gz7Hd6JKXxcptOJMr2Je6R5LS
5pDrhA+Z+oxpYsfxDBj0ZNr9vaqeiRIMC3BIHbuysM9O9tkpH9Z/6DstgUjW9rda/aYltyzsJatb
sWVnIgUlyhR06joJVod00qB9zOq2ocdCVutZfuXa2QkKxKe0xfAMFka13xP/QRQ/pE919JTFu1CX
ZHlWV+SgKRl4qksOVXiAqv0A+KsBmUYDiQKOqlzceiw7kl5yWqs3/ESOce5Y04HrJO0gh833uumH
1QuXxSrLT4jbBoWHBVny5KYYsBWdE5V6COj0UAcyr/pJZJnmdQEO5k4AHAZ4aeFciIPsgD2Dwo1p
JLBS/Xk2S8m7aFUEUG2XyhQau8QmqzTSzAGLXqzU77J6Aj7XP2jwApv7PwIE+x51mj7ORQ4U2PxR
RTFdT+/t7CmShXNrx30qRlCrJqk5PBXWEbX7uXizazcJJRq1ZmlORQgaFbGWRWOKlTjlmxJ/o2Xg
KEjATamb1RJrunoqlon4DO1ZuiYOAzqpMWitivqaGR+NrvLavJYci0yCsJgUwUpZLlXlDi4BeaDK
lERhqwdysoTl7yeZg6ZDy6hO0QagRK+x8YIeYIwvSk5kVQaYKxYGHST9xNYnFs5FnWKMyCvHe0Xx
nfJI8s/rRn8lfF1oXf9XhOBeMgx4pUYFEdV01znoKfYN9HNVt0Bq6qvaL2wqOZg1W4yRKFC1YfIA
gPLCvqG7QUNZHlnHaNrUVuvrJZ5ck69YR9jnGujk19e3qtQn4oT1dSaN7GFJ5TrNcdB2sf1mE0AB
7SpZR+X6Wf1Zl+A8B+5gNHSGoH78biXbGvDJhkTlVteCmtnCg7NUigVz6dQ0RyM6EvKkehmq1zja
GwyteM9JIom4JIJsIQKv+//D2ZX1yqkr3V+EZMxkXoGeu/c8JS8oJzubeTBgpl//LSJ9N91u1Cg5
uvcp0q4uY5fLVavW6kSWcQR+Mmzb7AVZa1q6LXBZ5gJdz+yi/fFInicLKAOwEIA31wzfAcd2IIKF
UfKFLTB3I2PoGFKsQPciUks7joA5PYaGJ7a45ug2EMTMIwKyZP8S087MSDtNbeJYDQOYoeRRUT64
4t3eyXMviQnEjk/MgFxBYn8ZcYrYjHN/AgrwEZB/JTywOPG0iG7VsDuQ7q7Pc2BJaM6d3K4XIN8z
LRFUCQxwiFhTDgyRk0vjca5FFmtGhKI79ZBtUPL1wKaJxu1G6x1/BSRZv2DymsoJuK5zk1MkOYuw
iBQCYu4wSTf5Lnp6yXeY7lbfbZd75ReqB5vwTn1Uv2uu4lWKo3zeXu65XaMh7ZmGN6f/SavdgLlK
G0Fa6/bsvkhA0xJvOwxe/70WNZwEmTPyB1RmMQtx6WTYtNpYM5wADGRT/1c73A/WUv15BmJ1YcSQ
znOVDZj7sWBEgGqgCDzKTr71Tbc2tuGq6OfmT7G9qdOFwz13BZ+5Zkiln2DQ0LSdrNb5IWoKMGm+
/8MnsnAQcLYx5CPXJyrajuVY4kA0vWIKV7fieqNBKYxj/jExG9cQxM4WTuHcfakBOYm2O0DqEMq6
/F49KIPQIoFNv9HzwYFSVtw6dalw14oatjE6Sr2yLqOTgjGzfT1k6ua203MhE7N0/++0zOuGBnKd
sMlpXvzIrB1n34RY3zYxH2nObEhfjnctZrZG2AApX1irTlcZAJ88pM3DiBJx7XuFsiJ0ddvq3KUD
iuZpfNXE40nGVaapwjSRwqiOVCrVVhyHzrdTR0nfaL6QWM0e7qlDiAo/qvwytyLJNNGCehktsyry
xjhfBUrDMV1HkSca1sL9M/vFzoxJF8NY5Knfc5DlkvJh0EFn85qwhS82u3Y2tOowUwFelCsWxyC0
UlBp4YPxHAqsimOxH3hYu4YJNZ3QWHBo9gz8sSZTOHKTN8DAwKEh0p9D9m2sPqBG8Jjl5EByhlwB
UwLLrLnTybp4jeL6JphuBqHUxHMkE2AUMcVcU4YaUz6se/0efE6tDUD52Lpt4hBxQiwT7ItVlQOK
KE81ll4UV59xsg+RBza1d1UkFJcn31dApd01LWBxdN9FP3X+GAYLd841SPTCxlXNfrAM3zAr2Kht
/ZFS4WRCd3vyExLuR8Dut1qUf2+C4VssFIcKdVeCIv/2KbxKz6VfIB19SM81ZsrwCyaQpQ1oQ13f
lWFzMJveM5CdD9Gi3vDch1Wh0ADOnbmBB55OkwKqXmCSG8D/jWJ01YcYAx98HkPXPIVGWz5yohgZ
mL1LUTu+ARr3oxroydYqC8iDi1Qn+xi0QEuP7qsbDIsxZVwo5kzAVnnww+zboi80zJIbsbFRRrYu
o7/OGicTJoawMKwxg/5szSwZLFz5bjcGO06ZS9t64cq6CnaTCUjEgYTNmvJf6coiYuAg7jZyt8yy
LeWBo/THKqKgovIXQvicJVB9AjAOeib0oiVLZhGnIJgxc0DSIHHUBV5h743iMVi6KmbtoJcEEUSw
kF9xzrOU6TWwGPguGTmo5CfhfFv3BOJKhrLg0uyRRLaNBAr45glncXnsqaKVemglExr2zgd3hzE6
JNyqKbTOi3uleDXFQRj7rH0NzYXn3txRPLcs5b9tTqsorNICr7CTxU9qvqMqNEW0Oyt8VceFG/E6
R8QuMYDBx/NCw/CjKR38WA+DbCCgXykBINAL+jS0L3ZbroKgWJcxRuW17kTAHM0Utq/VJZ60OV+N
iVIEGl3AJv/+Cme5fiSgHs17DLSjb/w2GKFDC21txwzSGOQDm/XQBPrCsZj3mOH0gR+LoAgi7Val
H7TQD+BxnxgvPSV7ZVC9Xm3QyjODowm6myGx96TUXMP/zEC3dDvSztDj4j2KtQZaA21K0IJc7izN
D1WrbXBaivrIQJ1W71hXu5wNDgpJzF4xkHT461TzstjtDcyyLH3yKe2Xb1RAwCcUOF7FV2wulQ0l
e0EQGLp4p2bCaaBRgEmrELHBVLbpsNP9U9+5t92e+9I2FhsDSIBcI9u79BqixAGHymPhYuAvPiZN
lYF5uClPqG08jyK6s2L/R5vYzUIdeC5k2JgcmKizUJmXQVKqVuVpRCFFonNUAUTuWOZwH/WdQ9Rg
oQNwlYwhO0BswlwrnsmQvZ4SibO97Jd6RaxpsLw1ftq12GB80WuK2rGbamehCX57Pa+T9ckcGlI2
TFkW+t2X5iBvJ0QyTScg9Xnudd1hkDspSLJSGd909UNrE1Aq+etAXaqtzazphWXpUyqFGfNOgeXa
f+j82G1y8IVDwgkjIktnlV5vVZjC5QX9Z7yUZXidMoyGameID82o7fUodnDzH0Ml8LSyWiWZjomE
cF2wp9EMD2NnbmpQ39xe51lnJ2j3NKgxjWtfLnMOTg2M0sDZUfneGKdawUxS81TH+d+fDyDHTVT4
AMYBGZa0ewTLfOhBw9NcFfuKtSuEasDu1J/QcdkqWb/DY2Jz27Vr2cZpCwG6iDftxDQvV5b00rKg
3A2bCcQaim1k7NVgU6VbnUDRexuOXma9G8oxt9c0flXw7G06qIzci6US10xswO+w8bDG7Y13oBQR
hWb3YNXD74hDL0s2uvZiGSdW+W4SHuzUWN92e/aL/rEmV0XafuBRzBH/8wKU5OSd16EHHSGnXAp5
cwGBMiR4GB5FFiEXQnxM0nVCjGCCJRBXUyI3tsVTrpaHUEueert6vO3XXMqCp6AG6DZqEYBaSVd5
TXoSgdOjABYQRJxq6ZT1OhHE0ctTnrlxOanC+/lbxCIXEI7bxvWZg3puezrIZ8EvaTuVVBmF7Txw
Rz8+qmGzsF2nEyBdW+geYLB80p7XAXm9NNHWZRkynxUuKgYrFk9UlgOywGh325O5+xl1CJB3YESI
gV5D2o2G0I1WbzAHVVd2sYkCTDuMeoaZTxbYXmv06QbDYKfYMmEcYLZ6AFQ1DAYkhoHxquCy2bXF
Mp3StfP4sAT/Bywd0V4KQ0BT69lg4bFUJLUwXTyC/CMLkzH3bJoit7cqLTkYih+XCyF48lZadXQc
kKKBRZSAEFyqIZpRYooC5QUXLDe0uuvAEEhHE8BEMNCwH1kNzrSlDzAT9C9MSh86ErndtT1MWqz3
ePlqV8QlfbbSleQBwxEYemhCB5lN76SUbFIbSm0+XYB3XU+JITZCO9BAdownKqDll7stG5CkxQKH
qdKg5ZCiGAbNVm58tlpz0EkG+UJcePoPOzJRO6o2ugChlppvo+yhYuY2MRrHjwonNqODz8xNSBWn
LxcLvHOnbmJj1kG8ZqJEIu2KtoZA92Dj1OUtQza3F8lH7DvodPl18Brr5U6PPtQa0Heze6GYlozj
yqnI0sj33MHEcZyGaVGpMeSrCwcAI/IjEp9IU6AvpKv9tjLAdafV1cLTaN4S3plg4sSz/HdqfxZl
VMBhUzGVDGKdbpkabus2XZmptRBp5m4IC6PPE/DdxstEigA90ZTYqEDkzUJUButtlHxGRbHWs4Xc
YjZiT5yieH6ByQ7mLjdZPkRG3MS8dAvu+3QVRiRbGwTaL61QgBFjg/WuClXdZpjEPNZWrR6ZWakH
PQedH1ftYOEGmfEbT10V8wToZ+K/6UI7W168xdoKBHS5m0bDR5SiJ6dUp0YhO1YvDczNpq8YYsN9
j5reRPFxaatQSmCtfDQm6sppo6NffArlizYrS/8woFeRYyxzIZJdN5ZwpM9NTu6fuRfFooBGGUxC
DsSr3lEQefov4Q7eto44YBTUediHv8DvAcGQJbbJmZW9MC2t7BCWFTS32tKN82+cAD2fOtVw32lL
FPTT35Gi9YWdKdM6c9HPfFLUAnYUEJ0qXHETu3eVvt4JtNs1JVxY0rnE7XxFpYPSaZibiDqsaNp8
jFXvjOVzFz0RxSsg514sDaaBiXvOPQz5qBimh+yOfAuOcRZbuYbUDZU1S7hZ1ffVpuZopK0QGcx9
1VCurQLbstcQBaveSFnRB8WwwZHcgOs2crpShUBPomEwR6D+Fqz1cRge6VAA6qqNmpY+IMjyDRDU
urUFJXT/I1H7AhjYIdBW4Rgg2gcsSA41t5vOoxVIiB1utkW46g2l2qcEHZJoOp1aTiEEmwmiftoN
qbe07pIBzIe2EnltGOeWW/c+uzMUHhuOqjKw9wU6eeFUTT8MkjHoUahsxOOxJgFx9Uj1wetcNPFO
ZJ2G59AAVizVCiv8BibuWsvXDAc6h8EPtYpKD8X06lnjGqDJaAF2KxE3BOLYGkKaTiKz8Bpwhppr
I+R0H3Sgk3aacuowZ3VnhJs6U7JdifAyOrqa6h5QdGRrcwoAcJMKOmJ2HGIDIGXMOSIwGdp9l4S2
cHkQs89CxTDKICz7KwlKdZdpdrRB8Wnw7NQPzT2xVXBzNEOLdSuwyE4A5tLY45YQIEZoTN81QooA
2GXUTE6RL0IBdAC0HDPbb36ooISEckVQVz+Bj8yfi6gYfcfgkN9tmGJ/pQYW9ckqrOCuUnsMjQaQ
6tKcDnQxejPyVVthjBU3GS7MDhPvbe7T3g3LZpc1It6PXZfvUDWlO9L07AfvSzCx0DzMinVVY18p
Va/le8MYtOyUGwVbUaWNAq9KRX7QitY/EVoq1XbIVSvwEkqUExjaMtTOQRb5QavBB70YRMWBZB1G
zr3OMuzisezj8GBWg6a76L3x0cl7ztHPb4saRMhJGKxBA1rfKcaoPutVH40O5+2YOVQrqPpQGm1e
rkSnigCdx0o79h2tVxpeVP+19gDiHNPMDXRgqbmkgj57d6FCbkNNATH8ip2kqhrsmazEXUwmPqZN
yE+0+5ZEdxraQPFWK76q0Ru0o8mWyCDmTOOJjIIhKJYBiJDvqaJtwA2XIO1pIuNYt+2dEXwmNHOM
pNxQmBu6dl3Q7sAx0VsDXtLoS7MzM4EPdDqYMQDgE7xAclMqV8iYhUiMXaGoDnU3xlF0Os4iccMo
X99+kMzE9InD30RiNanlyPVKVUmNWm0U1CuFY5p3ZWa6Ub0d/Bdfi/6+CIFiN5QxCAYpDYTYy+uj
HDoESx6Url/rqI1yvdirpBcpWPa5AXUREglvDNQkd0ZhdktMfDOX5EX6IV1eqQJoq2Ii/eA93zJu
eAoWuMEgbqA93F7Smc+nT3gz1PUxjg2R8Es/tX6wKzaAtypu85UP9iWPKsWz0ner2AJHLCba+n5p
tHEmV7+wKWUfVhCbEKmBzVR0oOTXkKY/3/Zq+tXS5Q+iMuTheAygmS7jxPzSjvR6qNHwMcDakwOj
DjFany2wos2u3R8r8oMwD2PRjp3I3VHYuEqVtyix76LcdBUrXVuBvmkDZfPXjmFMHGhFHDZoZ8uf
q9GGOhpB7uvqYHGoiUB64e/SSF14883sP7BIQW1Bx/sfw0vSrmjQd2BlWCJJU5tVZWxBM4Y86gUj
arfdmXtbYh4OjyUcMaRrcvQYzL7UyiAqoenQdR8cBKiovA9jbrhNmyqlg8Ep/ApQHA8jpNZ133QG
pB7f/Va04PcNguSYB6p1COvW3oaBGa58vwwOYdQpK1VPW1QoazPxvaTpioc+NRl3aNViFOW2G3OV
gbPtJpebiqZUzTEBRwBAfGb6wPwv2u+iejWmD2H2bLa/bpub+Trnu9uSKkxxE1EMdsFc6J9YvwVM
eazeIPd828rsKT3b3dplZIgMFLa1aXdXFopoXYzaThIuTR/PPX6wz1BRmcgwEYCmX3GWptttlBtE
VKVbQiyyCUdAUEA3M34PtdxRw+9dBtkFL9PVhXR9JkBcmJU2eFLnGa1imBVGtyozgJeHTSoWjMyt
IJlYzIHvB62X/LBrUq0eWoI3bYt2XqCF90mwNBm0ZEIKpWpR4a4MYCLLoGc7+OEjhEf+vtSAQKOi
dw6KpqlRd/mJKk6AdKmBUWekfMpr5Ufgp9CJKhee3HOH6NyMtKtFlFZmw2Bmwqmm90WTIYM4gQsq
tVda+56ZC6F0JpmAW3AJ1KgTMY60BTKOJktmoHjXDGB4Lpr7eLRWTa/vaeODM29JoGLWHMPfBKvo
BEKQzMWjyU2h4j3qoymljunK4KZHS1AtaeGp/HspAhCtnVmT9gVv+14BoXjpVsr92NUOpZ91cmqM
dYhGdr4Uxuc+nWoCGQQggm1d8UjpSUTHsBthzfylWyvb2vTdVxq/2J3vcfHZA1B/OzbNLSbUWkyU
wDFJfcXOrWs92osBRJGiqF8ZhQ92hFTvHZHEUFq1BleY4r/bFmcCBop6eJPZaJ0i05c+H+TsCruw
SrSqi8BRe/M+CIwNxWvvHzzDw2di5kPqYsqcRmwYrAhnLQclyaodD7VfgWN0FVZ49vw1aR2az2f1
bDlJghiVaowpkkyr+igIGOKj18HEnIi/HZbaWtcFpwnJfAaYk2NIzriejoDnjfckdIOnHFU7ZGV3
9mq8i9wIIpf2hq3bzus83OF3xW5pSOkqUEo/QIouacAVGqj4ARlY36aJi3ZpaHeGAOXSR+nCtBSS
KX0MUGC/VtfGc/gSQkXB0/coohx47EBex9q7wTegORwQTq9v78+rE/HbPwR7PIumppC0wFlWxhqy
amBH4y9tVJyxc1AHsfNXY4kJdsmStJJgvejDegJzCgLG49oxIW8bPbYtaFG+/YtPOHITjGAakLu8
eBpQ02mN2QOFB+Ihq7mruNuyF3BTtjgVt01dHW8s329mSgsc+eASk463mbAh0rJpfxrtKim7FRcY
ZKNvt61cP9clM1JYjkIlLmgFM8rWPxU/0EHvn3S074+dZzyATQ84l9sWpz948RD6bRBsgng3/yaI
vVzCAn10KDMNGDOzfsTaV49eHvfva3MBWzK3J6YE/jdHNOBv0u4TteiCKsSXCpSjCHaE3qXdgRaP
wlx4cv3ua1w5dGZJ2n0kMwoRNtOeUMvNWNmHuAFHlpZr6P6VwlNb3UkLvqEoCvZ1/VkaH/+woPCQ
gBgaUDiZZUZUbBwhE4YFrTrHVnQv4KsGMOPg67ad2Q15ZkeqADAFii56TLCi7BAbBz1eK0uoyGvQ
w7Q5zmxI5ytTB6QGSEVc8mg+qruwdehj/QuDiM3WfG4sT3n1A2d0Iw+Dd6vb7l1lDJemNamXmvRm
iYo5lrFv31GBcHi/jXu06rWvASQddLgj2va2xdmTAOgBEAG2iWeNtEUtyAF2qo8FzUD4oQ+uqX6F
gxdAmOK2ndmjAMYBCE5ONFwy1CEbIkFjtMbdZNyCqaeMXpRuVZf3xtJI96xD0/zgVBBD5U1yKBVB
XQQxxUlIlZ1ZfTG7/WmnADRUfOF0L1mSzlyV+tHgV7DU0Uebofn3rtWWC/LKhU0xe4NCh+l/Lkk3
KIYUgVzzVbjE2WlsC0czoZaZx6/o+T9ViThGBJLC4Qst3/IofEBNwVGicdWxbzpqmwOAUKMZuRaP
d3ob7m5/16VFmBKMs4eqSJGv6xy/TeVeba9K/URCTF093bZyVVKazoUJtASmJdBDloe1A253VG1B
3sb676n4alt3RJme74fS7T5vm5rlczi3JX3WMMM9iLEvTCet8g9MmN2DS7F2mRc0HtIxDz0DINqK
/5ZUP+YyMX1CuAJvBcC7JX1kfYjVjiXTAenvC/W+bpaGM2a/1JkB6UslmlIOCYcBbqZerB2Hxku5
tm6XsPGzIfrMzvTvZzvCokWbmQJ2jOh7lI2OgVm85L/bH2k2mpzZmHw9s6HoCvo2k41BZE6cfPRl
4CZq6MbiiS3x+MyuG5jO9d/Ysyu9ni5oMSI3wFZVOiFMYfqAYPRiobQ4u8PPrEgXW1jVHXgQEPlD
HFkzXkGhC/SEgqBqttbZy+3lm71mzoxJNxwJ0k5TJ+WMiJx8kHbW4A2FvOFLGKDZvuXRt9vmFlZQ
xtPleAJQY/idHHyIYtNjQFN7CYh328r8vY20eJICAX5Yfrjp5aCNoTbd29nBWrcf0N91CFSd0F97
yJ36wdiYz8L7MUDa/rbl2R3/x7Bc8FbLIhF5AcO1wjajmnjcbE5+Yy2E2tkIcWZGutmMCKQYfgwz
oeCg2M0d+n7bj+uq4xRmzyxIoY9rWpboAhZG+qUDF8irbWe/6foT5e8hiPwUdc+Kpdtt9iyfGZUC
Xx+2xNQTGIUk3lOFIWVk414SQdLWYp5mfYoI5Zn8SZh4gdjf+ih0FfFekPylhZoHjwGh0rvX2wsx
u2HPfpIUKhUBPWiMHKUu2jGYmHsuS7DpPlVLXYu5DwquddAyAqg0iT1dRrGsbLK2wFSV21Avgg5d
No4LO3P2ZXVm4uroGVHACswAutDbXPUO2IH8dfQ6bsQ6+USlHIWh2yu3aFDapCYkkAMyMTLGR/GV
7/x9iwkNB22m8YtA58xR1rcNzn2qcwelLWsHiVllEcMatu898XrrUbU+jL9uPOJgnFuR9qgfYzto
HF4N6a8eqlRBAq3J7439dduZuUACKpoJWwoRaXT6LzeE2RV1DFIrJOOYGsaDw9DXY7zEejD9Efmp
eGZEjlaMlgQAChiZmt9Z8Gxzz44fGXTa4kNdxF7Z1gubYu5uO7co7QlCAxuiIbBo8rUeuILijFNn
yI/dZ5IvMcgsrKHcBWK2aIGqhjGleEmE17ev2rfbX2mOuhAlVvT28ZEwHCODjJpG0atBAA1jVPWL
BWGCbT/QtcXHD7tQEyfpWLfp62rwoqCle2amH13BMXser+zoJwSejkbWrbV+bBZyiLlIaqJhRPDT
EMblfptNhR6SAiUo1ioYtI0gy+Rj7uJHbDqNtRC255b53JZ07qqgIEoGcKVb8s4BPZo7Vj/1JRq+
ucN9bkQ6dkiJAjYIGMkHsIAFqlek7V2mJM74T4xT4Fug4J2BoNdVwx9pHwvroMfVp3pGnzhh/uP2
rpn9OGcGJl/PUlYSAxxuZTAQqKC7BNe1JiLHb98KfaXmS7jRuZsFKmEWg267CujN9PXOjAmmDyTq
9Ykf6HvZ/eTd+rYzc1///O9LzvBQ6Fbga3iRonwbaLUXWi9Nv4QgmluycyvTv595kWNkws9Aje8W
8a41Nj5Z6WoLUDleuM//4A90lIB2wm0MzohLS2mXFYxNJN2A6ru8XmsYi6LWQtyY/Sh/jPzOvs7d
MfyW1gRGfJCpM2sDsMdCoJ07LxZITTWKrTwJsV+6kVcgke1jXFMa3461a+fAij3F/0LOdmaFSUWq
HJ1VtaPwgwbrTP3qoa92+2tcD1jgugW2DeoVePODTlryQwgD8WWABROsErm+Q23BFBjK20B7k/m7
snrHCU2aDSASIAf0DLwyb/+C+YX83w8wJRdjRYkrYNqmcmroVszxzdei/uiXBhlmj9EfP+XR2oBE
aqHW8FNVMa+AuyF9tpdSl9lDhM4ZJiuBosSM4+We8Aetpm2MAk1O34zq2Yh2JN8V9Speql3O3fIA
KvzPkBwTaDEEcYhyGKqItDt13eugbPXmo8q2+hJNx2+NZjmJOTcmhQa9sEUFwCnSPuGMa+vZdiIo
Wjvo0z0cnff30XVWx9XKdLbaUp9n9hSfuSk91LsCutmDBcsxEK4jxv7KaOEan6U1PXdO2v5x1sV2
0MOEdi8yr35SXOVOcfkmOFkr7vFd6a6cfhU8d17+qh8Db+k9O/uSPvsB8vbPWWWGo4I9w76rz8Fd
8QYRxsaJn38p3+sH9XEvPEyJnJbmnhc2kHwaCtoDnMZglWahUyegKzkyceSNpyffU/NvAX4IMWyS
W8NAIWYL5KnNMbD1VEzBuE+KdUSpKyxjJ8ZqW6s2FKZ6p6nKBd6q2bDGNBD2Qe5eBWJESme0xo8i
P0VqWkSurxEHdCgaZoca5d7nOwOq8v4v5MpOzO8SerQSr1mc55zilnxszn/BtLnPriCFVa0atfgF
QXFHeyA1Qd2xLtNTGJwq7K/4yceD93YonS0qAHEIhk0bWBngIC5tgmevaSJh41EDYvNOR6f5ISof
lOoQmrULpT3AvBMHIjILZqc/K7sKygLcHtDcAJBFihApY3mWmzBrg57ls0zGGq0UuzuIHtj1vJ7o
csEwuuEQsHCtONbwIKEdHqlsJPhlYGxqRfcvVIBTMxBTehBjADD5cilEPBZJRQPMhlVPtfaeAuMZ
YQ7itudzd9e5EXpphObj0GR+mLm6smLh3mT3SJdAu3HbylwYPLcifdV0GK1WIXAF7wzH4gCrLrGO
Lvkh7VWfqBnJVVgwkscuQ9UQNqAoHi4BFOYuSBuKugBPTwdTTjYSRgpeVnHmKkH1Flv2Q6Uqd5rZ
H5gpNjVttrcXbu7Oh7o2KvzTyO/V6BhH2TW3x0kxhRRO3nxw9lUCBnHbyOzX+WNETjV7tBD1zoaw
CKuFW+mYD1lKNWeEmVBhBccKBdwWTV/5sVkEnR/kPvwII4dnTval3EeH/lCu8wMeN9HRWnW4KsaV
eRfujd1t92bb3ZhAA7ofiCBA76QbUkWhhPEae6MI3dZ2cEEdkxPvnpNd4sUbYBRu25vdIn/OrVyo
MxIIXAZNlKH8A62e4KeA0mFif+blw6JqwOz2+GNKLtip+sC6KIJnfZB6UTweoz70aN8t9C5nN8if
TS/f8EkWxcbow6PWEJte7R9HXH+3F23WE8zuQUVnQtDLxBqm6httkMFEXf7UoKuUhKsu+HbbxhyA
CvBLQKTRu4a6riVF+cxMK0BJISrauePaPupusA9+VdvwPXgs/0PhUXsCgQr9hGzg1LMHTC3fJe+3
f8OMnxc/QUoIhVkHBlfKzCX14OsAmxLyAHnl2PL0HNQiq9vW5gqsTDUAZsLrhE7o4MvwTrTU11od
HusYHIoVXF7G0Qd4S1gA6LjlmDhMTDRED1rVrDHVtXAUZpK0C/PS7UJaGidmUuGr6msFrSlI8baY
3OKuRu6JspAJz+UOF9akW6aGCEOSRLCmaU8Nyg0jYPdgTrfCN6HhYkcB7ug3/3C1XRiVLh5jsHUd
Y4LA2Zb3ZdAhyV96Xs49Xy5MTHvqLA8LNFZkSgq/FOXRN9Y1W2lh4OnkZPgfyTQgqDjVp5YpGO3C
zO87Jiomll1UdVwLhKPRoTN/kuDbwF9Yu0TVNb/mpkERVac9JhO6Qj8k41GP3ybKtwwqr+0PY1x3
Jdtk1Ys+eth84JtelBSZOUUM88TohEzN9SsuMi0yijRkWPRhT37p3zi4prfcM9zkBex9B3XHVx0B
nezCYZoJ7HjGE1QbAM9FOJS+QxgrTa5QnN1+PazoD/87XY1QAMI8X/ArvzPX2b2Nnb2LH5euz1l3
DVD2gn8NxX759iSD7nMVGiOu3zux9maCLqJZ33Zu1jc8bcCmjZKmJQvepQrReszA4qRSbWP1PzHv
OwS12+ebPt7cNjWTqk2sLP8zJZ0YDn5MZhYwFapeqoBEeWvnm8FacGjmzrqwIn0sCM1NU32wwpJN
T+9rtsSWMPtRztyY3Dw7lV1sFLSMYCCmrhm8Ru06XBoamMtcJs44tEMm3O+VdEIYVkoVtaDrtyKy
gv6Ew9RVlvyHYZxIPWqQ1UjWoKOClM5S22fuXF9Ylu4pRUuhHaxNQgH8UaAtngHK8h+KgyP6FKVX
oUm3VN6aNYkJAgoOtQkkLr/BVDv2U61FowRVmrR+KSAxBX7KBJxxg3BiEIspA94P3u3NOPMVp7GF
/xmV/SQsHpKJBzcfHwrzgahfZv/ztomZS/DChJR+Vn4waryHiYC5ZHAqyzF3AUgCBrZw2/7GTUqv
2HNLcrOubhsDvDmwpJXdiyH4PvYnFrgYzMIDFlLzGu2rSj9M9RmvCW4esz4EvRdwN8whSewwI9xF
rYlZ98oLzFfqE5CU/owgDAUQpdMa+UPfGfcxdN1uL9BMQLj42XKSErWhatT42S3qGbRYd+qbDbxk
vrptZvY7QIcWmEIb1DNybTPQQ7/EPCPK9uaov0W2nX0PsA0heaxrIZ4hBiJ7k5ugViOYP//7R5YB
BTGcYXUaZULwk8JFyjPIqEVAbKXPBTnk6YJ31xsZf9/C5QQTBphGp38/C0dZC1JRP8bfr9GoxdAt
5qiTtU0+bq/hDLoQZgDcRaUEfTrYujQzAT6MwoBeTBo9TXP1yZpomz7wzCAAo/O9MXq8dSz72Lj8
xdCdxnWpY5TrcSk0zrlrYs4caQd4nq/A0k1YqvFA4S4vfhWJeWwGZTMIuoSUvr4WwVKE/zDZa6Ix
JlcZmzRXedpwFOEGx3ghm9Yjb9neP1ono3Ibxzpln7mbHdL9kvLcb66dy7MMy2BPIeCewHiVjJEe
CRFKSRCAO9McQ0fB8/pLBdzwgPH/iak4bYDlbybe4qjQ6seiTyEUNGZqpXlqFBUPoHtAjh2kdQTx
Jbs2PQ2sRquurlog5E2R5Q44PQIMs/MkfPEtUb90Y4Fvp5GEbakfL93H08a48gdYbxCJoZ6JsZzL
jcNFlpp6XKHTrgeozZSWWKV2qrqWwpjDaXYcqhQpego9GuRZS3DG6xlZJG4YCcJbCA2v6zEI1U+B
M69w+OMd/e7/0JzyqKBGbbv6DjzkHy1K1FtMoOfOPrvX78DbspCOXMe4C/u/L7+z46moIGgjNuwX
6VdgHvxo0/rvRraQWs2eij9e/s4nzqyAsKCNjUkIg9VPCRg9Kihxqq+3Q8DckcCcLhC2oPSZeNYv
P6SowY9fau00BFQ+UGGcQlvbmP6IK7pwmOIvXNDXeRywzBigBl826EWvmMpAlKEEqoBLFYjI7Yo6
NFzotc9aQL0ZWZY5XQty5PQLSmk4pQCWubZ1TNtVCxIGs0t2ZkFKFQcOhAk4ttE+KB5bH8ySzyQ+
2AnoWJZm9q/vOKyWPamvotoFnhcpPAu/rSCA1WGbj3cYByB864ervHMMUOAuIs2n97R8pM+MXRG4
I7Op8mkcrOJeRk/dsMn4ioExNNia+rrXvKK+zyJM128ZSDxu78IZed0LT20pafCVbJpphHF+Vz+S
3lFebXdYdZvP9GR4JzC6hZ61eVe3TrArHRUDLeBpcnIXvGarDMjchZ8zd/DOl4JeHgqMLQPxNa07
4ccKHU17G4QLEWQugJ6bkKobZWj7vjpN/4nUE/2OAvI4el2DzuJaYW69SOs7eyzAyKKhXoXNJJeO
+jxJ9BwoUjco13XzQMYPGm9ZfT9gBK/5xbRdqn8vFbAb54lbkB+18ddFRxx6FNgNCwh3PAikY+lz
M4iFBn8zyKFC/8Np6UK0nPMQ6HwAgMEXjUkkyQIZyzKh5gSR1aAIk51Ad7mwLWbqb3ACbSywoEFS
QZPPY8UVwv0EAzPQGfDNw/+R9l07kuvItl8kQJ7Sq0wqXVWWdy9CV3W3vPf6+rPY557dKaaQRPUd
zMx+2EBFkgoGgxEr1sqmB8ncCslN0LqF7gRmYlUNgG74L6d9uBYIzgyzZzMhfdD2PQxjWM0UPEn5
jNtbaXpuyr30fQz/YpHsUYwnhKKSLrIEyXcz/ShneS+EkXP9xPNWxB6xKk/1iQ5zhYpi6fMpzQ94
ifj6p9huAXTmWFs70Of7x5y2DrC9JhHpmoC9Ih9Nu4+H9+sLWrsVIDcjUvU6DLOzL4Ky1Oq6aqEe
YvgqICt19Cvqwes4FPPkhmMwu5CV5XErrm0iLdOhwQrUO2gPl3FqFEIlMikQL0se2xZk9LYgPheS
NZkg3Xq6vr6VLQR9P7jgQQkPPkeWmFzteqkQdNhqTRR+ZVV/Klt93qQkmjjHbCU0UvITdBjxsKNE
PMtVBaKPhy9UIO0ojyxpim6D4g7DTLeCVO5L5TYUlY2hIT3+7voMMMwbeLoiPUdtnbE6l6aeiAJ6
xnHROJjq6ohXypV73cifmfjlJYvgC3IqIM3wGEUVaLk2zMYEYUbnFFA5n1z1Bv2dneLkh2mTOoYz
Y9QIdMO2VYB+vXByz/mxtw2XE4pXXn3LH0Ej6VleGRH4qkrnTSYPxWWMZn+aB99pbqJdsTNvkL//
TH4dZSs5lY7xcH0D6J++tn7GY6XZCOukpoB/cJuAStNSePKIK0+t5eqY9EypwI9t0PleZGhQC1I/
PuKN/v6l7Y3TvMVs9n17jD6y++KpvZ0/9cgKVFtyfU4WehkNlj+C/vuzLSYzVDNFBT8CtfQqvovF
jaRss+xYAKh0fUdXkCVLUzRInJkKUjEH9BSmiJW+gxxOH63yM3s+9i/Cb2OrPrQJNOuv21z9ihhu
BsaUKgSwENMkH/PJmGjwltCQ6Uy7DL+uW1gpfmFVZybYrxhFYi7MMFGkjnTCzEvmtQ4kjE5PMbG+
RCv8rT+9glnetGs388CXV1oGGmGb6FO/7Q6xwNllao71W9DpA5EKoADgUUx+mgwxKZVSAcBN2svD
PlfdyfhdgPXs28sGYT9qE/h/YLghmbL8mFqadVMkmnDeOCo2Zhf027w369kiuaYHDjFD4wY8sOFt
YIJn2qmLrLodhjR9jGYl2qeZnBWeDxBDDCLATnVl3U8fZcGojnI8YphYVkGehh4MxvOaYWh8Ky5Q
AHT1KJpklBkj7REP67i200bWd3HTVJS7XxJy5/oyLyM8lSUAJtFAEgUoFhMF/SkJ/LrGKpVEE11Q
rfm22jTCbmipwapFP0YeVE+busGr+4qHcbu8ymCe0oVJJgAMMithnJFhiJISfXZgv6pNS5LgzZgU
EG75NY+eb9UUvcZQpETmfaEMZ8ZSnMcA5KRdP1lEyqNdWOqGhboND2y1ZgpfjqLVQcZishd0XCpC
MaRoK4VT2RwKQy/v5bg1Po1SiUaen8oX5wFwaSDn6Lw/Lmu2njVGLSStS7BwD3b+ZJ6KLYSgJIdy
AWKUBKS5retvkmPgGY7mpi4C0Wvu8boaKwte/AYm8ElJ1w7BgN/Qx0dNewnJe4K38XVP5dlgzuOU
iEFXGLAx5ye/O9XhJo4er5u4DKaLrWTn/utxblphhgmwzW4kKd1OYcM5b2smkE6BRxr/w0ObrvLs
iiCDmldoOua2gEJgpJO7IU84q/gz+LKMkMhnzmwwAbtvUfBrBdio3DR047vs2TiKOzlwpb3phRYE
B8C/8v2dOzfJXLJNREI8OGEyncEfg0J5//2C8XJRjIsFqFYXArVQH8ljaMu1pdrag+roVrYZnMbp
beNE9rktcvjFVhBWS8OM3wlIqyF7ASIi4z696x0Kx33XDvJdZBs74qYwb75IL/0NGHE5vnL5poBl
8BhDAcjEDcS+KXStB2SzgmW9gPBP/hS/FSSxtNHRoXE1fl7/gisXAeCZKPhTJBkSb8YxEV7MtKtb
YHOk09T3YJEKHDGwRx1Qf2/ydU/kSautHWgsEPylkBHGpD1z9XRxWJjQhwOZFFI/cdxn8Y+ON/N2
mSzAwpkNehzPjlut1AI6ALAh5Fb0u29excCJQ96Bu8TzohCBRx+o2jAqIbOTaI3WGrKmjrntP4v7
8lGnbiFvKsNCXs/B4qx8poUpZkHhIPtjLYCdNNMOgh5bWfgIUmI7NC1JP0AGtJo5akkrO4ijheKt
BkIuA7oByx1Mtd7Umx7d+LI8gajaSsC02E+eWgr2dQdcNUTQRgC3J2S32OGfQNYrkic9EFUgTJsi
yTLR24I4uNuo1cN1UytBWFT/mmJ7BlCAKsS5halJxwxkk5+mrny/bmLFueERdI4NbSbz4g1bqRly
uhImhj5wMl+5SzD0GyaTd93MWqzHkCGGpUC8CvqRi6ZBZApDkE6ZPQ+bbn6I0oMQvwTyTgM8KIqR
wR3mEYoTt2V6V6VP142v9H4wygJpRBE0rBoIiZnQqLcaSUJfBQvm/TBZhTUejZ2beInXWOFkTRvz
XsA7FtCtznoWvG9TgNJBGih+gIcOb3iZffqIgkD6KNEyW8oCMLjjSESb6wtc+4gGLeiAO0oHrS0T
E7UO5H06nhZ2VL5oxX6W77mp4sqbka4CcR41DzTSWDC6GvWTnkmg/a60QzI4ppVvemu8j27m+za1
KmHzQ95W2+vrktfOGnp1AFsZAF6BVGx5qOdSK1oNTNF2ZjVWt39r3Da20sjCFA80Ta1T78ieeVtu
lVt/WwPxtsvsBAhHK7CDDe/HrF2wGIj6+2Pk5Y9J5qwu0wY/RussybTi3vJt8LJb7V28wXNSfCMP
mKHFAymyb39yNoL+bSZVWthm7yAjj8CSDdv9W/J72jtS4FaWete9fxk/Z2/cNna7HY46seJ74hWF
Jdk83Z4Vohs6D/Z3+UxE7yo1Lmv6LQrXfFTeegtQtxvNg9PZoyvc3Mv3Jadr9ie+MauGErGJChtc
W0Ffa7njHS57MKJBQFZqPXQdJre5Qd3r1DRucjdyjK2cIfpKNzDlQ4eh2WmbKUiKeq6BABmSLSgI
rXneRpipuv4dVwI6xgZEzIPRkWuVvYANraii0pDgQpNkd4mLxgfHwtpnwgQvcII4qAbw7kws8AHu
bfKCAMd323jhqzpY/hECwOLjXfIWukG8RUGisa4va+1oLIzSc3yWvshCmOVGBqOD3XjBVrKgqYrZ
qPfyldzIW/mkxVa9CW+yg0TBEhzjK6kGRlgpCS3iE9V9Wxon5jyWfmYAu+P4XnUT74x9oFrjp3yH
tPAe+mSOtovek9foMfZ45IorAQq1dKBQoYqL48F2WbIKcIvQD5Eb5jd+eBtVNxCqGGROHFxxG9qY
Bs0ckBNA3TBh0EiivE3yBE/n6kVS3/T0+76POgMkEFCcAxMsW3LIm66d0OsD0TuoYobEkfOT0nHy
s5WvhPcB1UkHeFbBXbj8SnLqq/rQ08ee5EnZ02B4BXlV9Z2oPfga1NkBw+L4xWq2iwsLKt9A/IOD
fWkxyvoJ3Ycpt9vWG0DuI/wweye3YjSBeS+gtVNHFR3/s8UcAGFOYjmsYQv9h+w2uzF+hhvd6Tby
Rj7ZaEXfiJ8i76W54hULm8xbVioqSsYHm4UbAplU4IoMnQThWLkJb1trb/D6HdxVMm9bQZRGaJhh
LoLgAv4SX5IAEKhpN1mNY7r+o2Sn+27HA0LRZTCXwGKZjOMMjVyoxUSXCWFX4aCCw023lTaz8okH
s17LUs9tsYWVIus1CJTDFp5hjQusJhrPtvqYH2Lnjtw3j4Fz3UdXLh2AETF9D7kuHe8W9mCrfY6o
JiJYdhNYlNBJUp+qkffdLqxQYCAqLRjlRI6PWLU8CKLoizMeKeiOtQm6Y04pQbY24mT4PCOMb1TQ
92n9EUY0H4BdjCkqudfwAtWFy1PsIaWowDNcRVrN7JcoDaM+jgAfxjKcXXGohsP1L3IR0P9YgA3A
7ijGibHQdmWJJixQd2NlOnnlGOaDlJq2+HndzMpuIQMApkmTJSLKKv33ZxemX9Ql3pElwJpVa6XV
aA3Ta/DtZwEQZyrGqYA7QPwT2d0SmiLUarDO23mo3Ctd72i55MkBJw6tLeXcCk1dz5YypYPfxT61
oiQ7XRQ9KepOCmm+71+4PrBf6KmAqpytVfcjivL6jBZvn2rHdlRuCAHTatb9gxkNNWLZlLFlqH0y
q5kFSF1plM6RKqpkoMFULCHhHHt6FhYhDR+GCoUDBIk5Z9y4SyNyUeWo6OsY6tS0zWBGLjr+3hDo
TpPGD6MA9u6QV/m+uH4Zk0wMiI2yImNL0PePVKB13KiEAEHrJCMqdulGrT2MCV13cfoXmUUituHl
ZgI3i3kZxsXJXOil1qKjahgNkmo8TYbSBUDR02fjofczTo50OSqBKjUeKAoKWzoGLNkkKfTBwgIx
MyBt/MrrUrfU95npFSDfJM9J8iJJ92H4ZgaczvjaKqEeqYI6FoVPSEovPyWyqiHKahRblXofhCDQ
aa0mOjQjpkx7ToV3JTShu4c8W6awZzyKlqbkPEnnqoApJMHQQfOPXZpgJqL63Znt/fVvt2ZKRkII
OSPcGriclqbUvIBwWw9v0fRetBqp7G6McGqPZVMJVhtM/xCpgDODhgTYoEGzzd5Qg2w0EKTDgahl
3QWUCnw3aEfyCjFr34oq8YLEAQ2NiyeeaSYTvAc9RNBuESchAYHgQX4fQZMO8IliM+X52/V9XLeo
0LXR251NrCtS92lNGdqMXvuVTqMnQ8RhDurGio1k0+i8kSSePXp/nsXiZmzagoSwV2bRbzFs7SYf
9yMGuxuhutdrXr60EvqBzP27POaIQ2GbVGmCDTVy8EIIT5KubQreCOuqEbx+IM0GuXREk+Wa8mIy
MUCINYyJvKuU+7bXXF3iiQ+tevyZFWbngqyDlB/F8oyhvBFr/61rqxtl/gqimoOEWFsPmq0IilQ4
5YIgVpmnOJ7jCZG4f0gHE2TvghXygu/KDYPqNHAW+A865uzVr8bqVPvA92MIRHJC8VWMXn10WXO/
ua+iHxnhxItVc5C6gvY7JkAxpbj8RtMYiqJa0ltzLvckOabKz3qoXP1XOQS7nodxXskCCRBzSAKQ
2GAXmZgL2qpOhEofsDqm+SWkmIbNI86LeM0dkJ4paPkgTcOsy3JBOESiKjeItSjj7MQud7ph+kBP
w4IGE+eeXPMH5E8EraX/VcVemoqkCm84AthKTLYmkI2puG0g53o9EF2Wb3E7nlthLg9djbLcpMTb
bapmP4VZ0/f+qNR3mCWZniVhJlt0V0oPqJUUxXnSHOISvXLoysXmSYZ89qOeufLAG/lb+5LYYhO1
GwzzmuwTvUvLOU9DFQU+079TwPMyVs/XF776IRVMCCOA4I2lMdFDDrTcnGpqIaqSaN+LmRR7oyJV
oRVD1u5HG/a8SumaSUo0gZwHZT640PKD+i146BoNQThKs7dBfJ0T5b5EP91Gm2VzfXWXFVLmszIH
z4wmDSqocB4BQP908PTO1Wc7gFKWHjtFpdgq5Fd59+jaaQeqCVc15pJUmR0ykcB8QmbMhtpl3e4i
XdnNUXf00xGKN4Ll190+UWvn+kJ5Jpk97QsdaqcBTAIxC/lN3RqNLwhMpYHvAnWZR/8Qz/C+1IBd
pbAqmXkF9NPUq4GAeNbmkdcR8S0Xy31RoidL5Jt2wmxixmPIXPMazO4pdMYFE79sUAuredRiEykX
QQNOnUUMYeYHEJdZuaFxSnGrqTJVxkT8hEH8b+mhMokTCIDAQ320bpRksFRcrwTKsMnXSCxBua38
RyJvoKZ7/Suuhjp4DHxGBdqIhaqFgMvOiUohcQ2xQGN5V7fJxgex5XUza1kQquv/Z+YPC8h5FmRM
AcaSYEasAzdoXwQ0LapiE0L9sI850Xvts4H8AN8LbXXAjxlPCTRBgnoEzSlHv8cApPHTrAZiC+0Y
AlOdeNdXtnrez2MLc/UFZm8AsIWvpXfKbVQ/FAYprKQYvFQLNvKcvo+zBgq9E7RBOTfi2rcDAgId
CSTOKJIxPkMqiBtDjxmXbqUlVqmpv80226OzzGPkXbsTgElDqCZAiUnsnGDUKiBHH8EUBFzje1GZ
oaVwuQFWv5oGCVAMmWOwRKGLPfOQuBuzAdAjOvEFUcZUBut7jKtexmAk5324+sXw1keJB2GEjpos
TRmFAH2YGXA+vW0Nad+aSpDeINksRwvTS6ZOeT0bw9IHOblVWy18kEO5OxhdHXLqNJdrxnMOkQW/
BCUU8Iksf4imDNpQIguA1rnpDlTmsIBIhWbl+cN1J708fjBkoPukArFONNaQ0g8a9KJR6febY65/
jFlgpfkWT1Ugyjgn/dIpl6boms++I0YqSmVUYUqaQEhtumaBNIqXQvCMMHdsr2lNJVEoHBjpgubT
FHor+Tb7ERXUQS6L+xQ+ibi8XEhk9LU4BoDLJGXt6Gm/zSB+qwi8IsnKUgC9xo1moIoAiQomWk0S
0oVSQr05b8gPDFZ7xEf8CCD2et0FOHZYHgJFQKVoUNAo0LPJCkth0wij62sSJxyumoG+C71McG2y
akSCiQ5PU+nYtcnvbdEoDMvUi9xqO//7xxgzLEhUUbdDpQew7uUHCqoaZzg1czvSSyszXIOADf/G
KCLHqD/0MtwYUmVDMe76Pl6mPbTdh5ccirhUNZSxqkdNGPsRrBpp+lTW9Ytc4pYWgVER88bShMTO
AtO9bnMlTkDXCakdVqmjCsn4SK8EcdrNUWH7RNz0ymc6Dd6MXGsC9+N1S/QvLSuEcMS/llgv8aMi
aMYRllrjGdzpuEJdwdfcefzQZKQmbsVrH1z6C222YCwWhUkozbOXtRaVnWGiV20ndfuMkkJp+XLs
5CDL4KSrq1Ef1DC0iUCRPyx8NtakMDWoAgAqAXvFiAMrgcSZ34QQXR5+zqb8gpkeWy7yO4kr68nb
ViZHSNvCB1Ye2wqBQYsMSONu42Gjy68RMdxGeCO6ff07rnoMqCAowR9QSOy2dkTttLFJClvSgaYK
70d5ckTf6gknb107DYB9/j87aCUsz2BdlGLp61hYLCmoXL+q5kzFlQTtLTNfDYHHjHmZiIDvAVUn
HHx6l7HgIwIx1jCoESwr/SBPJdQwvt+YAx0BobPa6ALQtGq5oLFKUWjoEL9KQxatSRxiN2kz0wLL
KI/7ZG0xqB3r0Jal0YR9aaOjlgqpTAB8DkpL0+64KdUltx5uehNNLQouxYgGm+h0tZgktY9YNWpN
Dv1T7UAyrd0IU3wKReGUNaq29+XhKAnC3jDqnSAXz1U135RyEIDrBbGmCe/QQ1KRy/b7AkyavoCM
LBCVnhN3Lody6U/FcCdtuyIbYiGcQ90DRJeEBXR99U0pZVsxBAJWFyFmATbfMcT8lW+L41cwa04s
BbbZfxtTTFsFiozqkoJKNFAdyy/flD46kJNAUcz7oCdWUD+AsfD71yOMQA8eVIeAXLDnMkuzKiun
AIEAQchvRE8HvQ6XXPtPU5wJ4zqFVwA6hTvjImFvUnWOZRPHctxoG+H2c3SyH41Vg2e6aixv+qpf
HyjoPT8ck1NtpS+PwlO4Lz+IwwWZXiA+6K7i7YyXH8GICZvWd3GVS0qCBRdj4ubdM5noGFQ7bueq
duq6cyDA9yCVYGjXGl7Iv7xbqG3zj3XkcOwsOdLuCqx0sK3G5o9pbO2xlA5pyIM5r5zjhRkai88z
3rzGdG8HM1GBTlOq37YhT39r5f6gzUkUIzC4BnULJioZFVghMwHfU68fVP+2z99A3tCOD0bzpqrb
zufkiivVCNBxntmjYf9sSe3UGv4UxYU9V05R3yaTFaEMLznDvFeFD1Ox2uFZ6LfX76yVgiis0gII
pTFCO5lZZdKXZlXWKYbjt0LrGfeiW9jyO95DuqM62a73kq+f102ueci5RWadCnKqrATMEM0Z8TQp
xX4MtFMkvH3fChp3AOgC64wiHRNZ9MoE1DoF0byWTm7dTruqbhwMkXHu4rUYCgeRqPIQGg0orzJf
zRyS0RgLfLVTeBw3/a4B9Fb6KI7qV2xxh1tk/DU2xpxbY9weLEk+quSw1m4w07nVvciTDvVhvk0t
PKS/LXONOKJATgJoV+DtLhoMQ2yEFfJ5HLIpt5TmF96u1z/SJZKKsUDXe+bzBPPUnZjBgiJZ6a59
gyCOJaK1aumSkxz7/Wz/QP34+/06IFpw48gA0+K1dFH3izFM3esNYpT4JGl7BXRQKc8vqBezXwqg
Boz40QctUt/lynytlv16HAo738Un4+ZJ/ynvzNt5Lz4mjm0AKYa5OFvgcUOsnS2AC8FJBN1TGroY
q8kUFgAAIGaBui6vdWjgosLBo7C6lHLCZzs3Q6Pz2Web8oCEddkjaJzAB9Y7yAgL23gCvjbxyE1x
rF/0bXUwdzMndPwpOF/u6t/1MadNA89KXmZYn+x9jDA8nyCHhai1UR5R//tVHitg//oAmsPyCZ3z
V2Hvdp2d/pgc0JbtuFD4tSvifB+Y46gLsR6IOn5O27jaljw2dn/QndKVH8vCaTajazrqtjpGp+TV
Bn/j9cOzahwgMMomjiDHvvoD3ShMlDxxOvVDl3pZg3Hv4T4Jndz/VQ9OVnDe/iseDbQZBqbwcFTQ
gWP2Pu3rWjWTtoRAuwjk42jJw31b3EVGZKUx2Mx5NMYrvkwwkgOIh4hRRRQdlk4mTL1WoRpU2Ene
z1ZrfPUBUlVFHjj7uJJKUBQEMGj0WYBy/NJOrkilH0YifX7Xwn4eZNCB9NrIeRxeUkfggqXS6ZDh
xekB9H1pJg5JoGfDhKP5bHyQY+sQoCr9OzOygJAd7c6Z91Qr8sbYBDw4xFqYXdhmzmsV11PVVbAt
283v7KU+guf6AKU8A05qlvZsK5VVPouv1x10bWPPV8w4jJFUcJgUVpvsMEKyi8fhsnIAiI66Cbyf
APjOYhTljiQF4DiFLdRuKaJBlABO8iQ1RzB8yYE38YYT13KlhUHmtiqTxGzLkho86F57lI7kMB9M
V/jVOGCDlSzx0Gyvb+HqEimwBDUF8JazACRgCrWhFeGbpBj3nTl66P5ZuvlbIZ94Z1q+RDyQxnEo
k1a/GzQdwFFoiniTMd9t6PNqSPAsRQrfbkkwQDuOxza76pFYlgR+DXw/CEcvT4PaKWEB/szCDlAW
F9SXNNpBVbdFFQPKC/2zDLnZ+Q6Eq0H0I+28HskVL/NdW+X5L2A+ZqKN/VjlKs6EPwt7hXTySa20
r+vf7zJmQuMBOCuolOINgfC5XGYmaH4wNk2JIZdHMUczet+Oh1Y9CeJeVX9dt0UziuXduLTFfDZA
FoQio/F56n4Q1csxgTUepejG5El/0D+0NASUxtm3YyJZrSQSvAPfLk5EV8A/wbe7IxHvfqOXJ2uG
YkEwJgn0JNKo5d5NpjhFo0njMl6RbWnY0ggmx+hUFcXm+s6tLejM0p8q5lk6o9VzFIWZVNipMm8z
FfwLZuzOg/5w3czagkCQBMgA+ulouDH7liZSFXdoN9kBOpPEDD7HOroRUXrByB/vMbliC4gdcJhT
Si0ku8zmAWSfpUoAW3JcHrouuJsn3SN1BgJEY5Mk7VZU7iRMp6eVbJnjrSw96np9DBrNqpTPOkk4
S1973J7/HnaL2wpV7qbD75k1/7XoJVetpb1W5vs4Ce8aNBJSAPIJyhXAIoTWmH/7HCKLwOAQXvFU
UomNo0MvT8nQAiWfN+Cpl3ajBNFzO5Ujm+pi8qahVvzJwE1PkdhAqmJQdOm5sx7UU1ZGsDZDEUvz
pvTH3HOCNM8GE740v0hS0w9Lu45ya/a9fAqcikuRtOpGZythXDaoylGUGqxETTyjfRcw4Z06Yex+
+2As9ouJkmFpdq3aYS06iM0DoOZ2qD/KPPn29R3DG10BTQ/6EcyRMKQ5JnDD0k4hGyipWxMDtJPJ
CSXrG/afEVaIJhy7QZxr+umFm1w9ZWQbT/bYcUAIl9cK3BkFbIyQg4fngvS5yokfjwQbJjQKMtZ2
VyrVsVNLcEOmsj1IvicPvK7D2vbRDgCm45AmY5Js6dRpTJLaBNUtcOwxGo3mUcxyz2yl5+u+sHIt
G0iUMcMIiTmUMBkzVVLF0lRW8AVdvoFcllf4n9ctXN6TtMxFuaRRtYEaEvMyD4emk2sF7wpiRJkz
9JCET8Ihc6Um/ximuENcDDJO/Lv8YMu7mbrN2Q1Dm6adWuBubsEuYNzG/rPpY8z/ociPo8x5p600
3YBJA2YEDVoTZXWV/pgzY6aIEf8EoxXQmDJ2RfgqKpodZ5OtE3Dm5QhHI2RQ0kff5GV1lzsri9hS
UQLgAYg/tns/I91pTRX5cRs5vfmuKq7f7Qf1oxPt735CGEKZnQ5RIqyzt1vkS0rXFMhQy+5t1N/9
ehd0L7W8n3kkVJfeuDDEXltNkRAtHZAZSPUbuBOskacteJngQ9YOcoq0wAY+fLYf1aj9XLStjlxq
PMztnZ57QvhaB9tqOJTyIWg4sxNrX+jcHOOHRZDHXd3BXFpO9iTu5qn2/OhDGLdtzMPartoC1QNA
/0AOAwCzdMN+hsAg4gmufPGlNeKtqs33hVK7Qt1ZgKtwMp7L8ES5ISkuHuri+CdzqjWhjYOC3ofD
kFmEbAbj2S/d6253GdypDUxfmejrgfObuUGKuDemYoBeVFf80qaHKj6GE6CQnNLhms9hIAq8KoBC
A2nB7JskQSBBIdSKdK/7ELoc7q8vYzUY4erAy+5P/GO2qhOrMod4XglZL0cvIW/xFagnJd5l0FVJ
eLXWNS/AGf3PGBOMUNsNuy7FhWjMqhUlO43ca1ppEXHX8N7nay5AUC/CYDUS3wuahBYC8rkWYuMq
KAOmtUeJxbWQxxq5akUBgwtuXqBUJWb3wrrQ0KUFi7Yp3E8mZNLMB4Hw9MLWPA2Jyn9GmF0zqkFA
pIWRGYez2DXR1yztRYnH1r36cdDSR1aMkvEFp2pelg1JIpgxEu2QgaFli6pCY6nB+EE6/UYO/Ixz
hFYtQrgJ2CsAFzDqtAwKoRbmmujjbvKznzSRaIhdCTthKJ228K67+eoe/mcK8JOlqV7N2yYuCrjD
tG2SXQWeS1ND8soxs+oPZ2aY46r7WtV1A8z4qav37134UEYv11eyumnoxBA0tCA4wsKwzThUa4Do
S1uW7/t402p70fSB1bR1HuB7dTEIPiImjBAd2HncEFxOg5JhMUMTbcpJsWNg90cIqF1f0OqnOTND
//1ZhpJmg6FDJaG0ky5D8dgeI3eSdKst/iGU0uHS/1sO3dgzO+DrS2UpgZ0aij5KZ7zkc/Avn//M
BHNSUTwOcjRcSrsPHrToFJmneeQkdOuf/+8qmDPTqGZXadSRGynZhMGhg8hzALJKtbB6buGAuuuy
6oJM9e962AcMqEWHplJhrMshDqANdERv9gTtQ+8MpyWZ28+qU+ldDLbnfpvM5v/ffrJZg04wQ10F
sI/w2slPver5Da/iz/FyjXk7yyl4qIwSNtLadEh4ElvTIjxMLsfH2YmbSi8gQSXDiBQ4Zuv2xkaT
94RXulr1Dcz7AmOHWg80ZZYerohTGEojrAzll59b1eT26X3qBzYBgfP1Q7tSs4VrnNliXD2Uhmgk
PWzJnrTp9tFtcVs8o8u1JbMFohkkD3fdljxdt7r6rUAeDCo7zKIjmVwuMFRJg0dOifAqPikgyMx+
EV4Ep7/7wuXPTNCE7CxKxEHaKoaPden5i5F/jtKPxLR749EYZAvY4OvrWamE0V38uyC64DNrPgRW
pLTCgkrQU0WW/J4faugnCV7kmJ7y87q1dff4a4wJtBCbTotBxWu6FkAYHnVOOI4g2bAG7bPQXq7b
uqSXw9PvfGWMLybt2GhNCGPitM1c0Y5eICzrktt+X2+TnfksWKbbu+1e8BSvfoickpea8T4k46BN
EEDVtsDWhrW2BaigH181oHYl5V0ub3r5H14c58tlwjLgf0kdqLAm5+pnSqbIAvhpM9XS7vq+8jzm
D/DszGMwCFUCUIh9bQO39p+03CFAIs3xduycQt8WEe7QcOuLvDEluoAr54IFfs7SGGol2Dmgu568
9Ga8M8cnzac2MW5vxmAji+2q/pfHyd/joTCxufDnJgwSGO2GepOBTK0aIHziyc37AFmlbPi6vrmc
8MJCQTCHVSUiDS95h0ElEF3UbfmQCoSzKt5WMiFGhpDX3GcwIxZfWmyX7Z50PqqP23CwJ9NqeO8H
3rKYIBOkZSiMCuz50w1pb4viSa4er+8c/cnXvIMJLX2VlpVJTczD4zh9KhMn61ktY52drwtUsOEH
etzDgDG2L/MkPEAY0yql8B78me6ka4coP5UpZhEznXfiLgGUi0imMIGkNuRKjCOY1tXiRcm6Y5wG
B0KmfapG+9oU7bnMrULSXW0UOffDegxDlk/wPKI0Z8vrIQd3R6e0uIxiQbVT8UuMQy/M5o00+05W
xzegE+HUhFZ9BQkERpXwaAZlyNKiglHEMY3pidMGV68GN4dK1JBUnPRh9So6M8McbLUzajOesKct
FGIzw7DrITr1kexkyq/Q5NHkrECU8AnPOq/MqnS8/CI1Q8XV/xBCi8pW6Lvqpt4GYMvZ4Qbax6Ml
vcc7Xsd+9fud2WWWqdet0oNxAmlfK1ltlthm57WQGxBnKHq+Jv0/7erfBjOTHqlaPDeygAazX7wI
wPMar03hzM1G4d2ta+ksrciDBUAnoKBgLndNb7RuBvjKhrzEbhTMAw7/fVzrN30Y8lxlLVqe22KO
H1QT8kLMcQZGOfGg8D0U9928RVXHNQUrCJFrYlLwejRb885zk/Qnnd2xahaUVRpheU36OzMOQvd7
bJ9BlmuHguJcN7XmIfRxDREQIFPRIVyaqru+HVPwa9lzsiE+OC8+ZOPoT8VGlh0j4FLyrcWyc3OM
Q2YFUcqugbkKGRFRd2koW4JxbwBlNJtHo3DL7Fen65xFrrrL2SJZvwzTlpQK/YRANI1eX+B1AMCK
zqOEXAte56tjLlalwAx3izqWXQwfiWiL4V3Co/Beu+hofV42wKlNqSGX3wtNoi7QK8THwihu+9J/
QL7AuXB4Jpi7NC+E0ijaGulB6R/R2XGrhvdQXN0oOokK8mfKIcM4OIpKVZQbCBQKxpal8L2BVGDM
Y11dPbj/GbmYTEIhLDKaEcGPTNPH3D5FJoSUUfAdPxvhMY6kewPknddP0+rWARCKpi7k5cCQu/w6
OSAVht/g6yTTR23eqd9nsUAz7ezvM59mFPOpF2iCGOn61jCjU5gAMRAUgutP/1L7AOuuAYwCsIiQ
Ol+uRQ/7aAAPCr4RqCysgAiZFXXtvgp5/bN1Z/jPkMqURjsypnKiwZBY4klRvv7vvDAnpK6GgL+r
YfMKEXkTifDSBQIfjACpZYB3p3uOQs4zbAVYiS8EUmx8JgBrQOew3DV0vGWjBxzZnu7B9+HfO+NX
sQfVvr/Jdvlr4I373JucZOdb6Z6HAF6N5We2meCaC007GQrWONFpmiAN7TCLMFg2RvZsQk0qSbcD
XkvXXX7lrgKbIVWChKAcZm2Y2JrmWhxivg2I6/8h7bp25daV7BcJUKSkVyp17p28g18Ee9tWzllf
P0t75t7TzRaa8BkDhh8acKmKZLFYYa3UiXpb7QHdRevCFszX+4LWXp7oYAcAENpvF4wM5nAlQAIj
GTHRCah1jjplnpDOrp9gkL2eN636G00BJw0JtHgih1jjdTms6Yl2KfQaL7AS+Pd6YcksDvkQo2dI
7arOVlI5d6QhMWmXFK2FQ5TbYgjIyPs6r/gTDKRhOgAdCJhGZJsf5bzLJ19CcSz1wcljzj+HCdAL
92WsNJKCdEJZstJf5EZsmr2ftYZkHSpVZFIfsh5tWZDW7g3JyHfCNOF5PQoPyEvpewnxhyXP8Q+g
a6CBi4DxOgpAnhX/PYDf8kloZgc6EMAR2EJ0OcliNirQu9c+teo5CRIbRE+w+gRqSZPjtFf8z5Uw
xql2KAOLJYGwMRjRuiRoYIoltUaFcPp539QrNxIkoZKKlw0eH+xZySskK8wGcV099YmVhgj/0ygS
bGkSttUUaW6dmhIFYNzvdixe7ste0xITpiBcQHUNsQPjmPLQN1q0rMMB6uE2D4ANlCMB1/Hmc3li
ZOaYSPk0FzpURLduLWdU7QI68AY1V87iMi4LhwMEXQNNeNdCehOwmR0BEhDW6qEEPHxYpS4aaJ4b
FPiJzutYX9EJbcHAjEK/Ncb9dcbFIUeaqsa4oAB1oVPUzafSjhYRRE59aFUM+HOw7bE+N31US5kS
ux5gLn1cvuc9OEel+sHk3lArPgWpv6Wcv3BTQNS18fSIZJoaAmbFN3LNMaokfhJJ+D4nQexEQBjP
/PKUxOStwE1C+5kc/SBTqNjOYDvxK3ObNBovUltbz69pWBhXA7wqcwIzrZSiuQIEQK+EdECRPJlP
WmtJCcBCOcdgJQ5ALIOy5fLWEVG2vtY+RyIlbJIYjDRDJx3jLvAtP28HYJUk/gBwFKHldQ6v2Rvz
1/9b2EazJ3NxSH4m1IoEPreuH3sqxqTx2rJoeAmqNRuCK305FMDixMJeKybOjV8XUwvFQk8Wd33t
hOYxF6ys8gJwklapV4s7UgKRRf30DSdUP8J663cPES/btxYCkcsvYUycxEEUxGMHQIdXTBzPdv2z
sgHDYf3uvASvvW140B5Cx3C6DTnxnkdrVgBbEgiq0RYDLCvmqPa9XDX9spNMsBsMZjHTvCUSWBdr
ycL0AvDlYP77jnVV5PIaQ4IMJ5fNkYWjHmDCOcuscQTR4w6zdvj7fQJaRsmrDa1lITGV+48sxruq
EeljokLWhKJaFoJTMgayrSXOp3a2FeVxwsu2Fpz7Ct4Sviz4zhdSGaMSQEwVzZiCSCJLluh51OOj
LBXNd983pqPRRspZ8on22x9Go3SDtgPUQEpEfxuIUg9ynzS351mWMA0njOLWlPq6B5JzY2DMR+kk
oB8IpvQZNgFxhigAf2M7xAhXU1kpN34SBd/CXJ1SuxLa0I38Xvt+X701j4Ads+Q49YUDibkYtWrG
jJSB7SogBJC0DYblouDVnDlill3PZKgJpscQCWJ6G7fXso0ucjrmkFaThOoIhiElrx4l12hCZ/IV
zmKtbhG0nkkAxkJXy828TKCRvhm+KFMmM+2dbAi1P0JfdwmwpeTYd82o84F5UrVPKVygbvWYzpdo
kGRha9837FdAzqoMbiVwuYPIcsHTv1YZmKq9pnRoDlBcpI/9rWQjeqaj8ynZoBN0u8fAUXbA+hJA
eGbQeBdvMSXpZBtERdtxPzm519HOeZYP1XNu8d4tK4+lhfjpPx/H4twoUjEIwtK5MGsYF1SeO3OL
jwxVb9CPec9pkV5b/EthzB4DirhmCoslQAUny3QQavG3NFTGUydE6cd9s9/cN8gc4iEGH4imM6Cb
MRtNQskxyoICp1VU3vSpeWwQufy9CBk4XkBhVWBBtr1RHIduBG4z4q6yA+1DhSFFIeDy19woArdz
aTTG2ZXZrJNsWSHyWIeOtJcdA0SNACYEKLSbn3xHtP/c14u3TIyjmyIhKapk2bDBU6tuS8nzeZDG
K4gs11ox97SqAYG9GSBDf36PnHnb28l32QrPB8l6mDcPPkj5qHqIXMUJ3PvarT30rgy6qH/hgrTZ
rJtKhujuj/4yv/fnn6g6eMjT7x4ybwTKGb0vcN2c8HWY3ENCjL0Z5VLBg6TDZZxqf8b8AQh63LGs
VRFAsF4wnXSEzMxm78wijoYawayoTcDJFSne0E5S8uAPV4AVsGro1EfzAl7/gAa6Np2cdoncfe2M
qKDTpP4M8s+sSw9yAxc1pb9qSbckNba0LNnMmHwIkujhvjFvaVCW47BAxvxfkMysXpKKrVQry+ZE
b6mD+Yc3EfR9rgYcYKtKY8CPaeqzWBspFcVoP2qR8KEDNziTOuLggfnXjIvL5yANAnAVcCXgZXRt
ERHo4omyBNKx8ruVnAEAqdW8IR3H1azdzpdiGCcAFotqkEqISYqTH9ulf+xirIDGGWBaX2DM9gEi
CVRLoAy6Vqcb0iRqqiSzgkSP3R7tMLEZH+JpejG7tzBPj3XaWRUQuzsiuHk6bzX5nbPAqzfSxScs
v18cT0mKwyBT8Ql6YIcvRknjkKZ/JqdyzrJA3wY7eJZAfrM1t/1AY84Nteh3c1ejwIthQIBfYV7i
WngfNFmvaogsWxWtsK/YbHQsvDr6lQ2cZ+6qmheSGAeIkXmMcC0xbN1qtgn+sxBADSOY4KtiE3XD
tvQHzuKuXiQL9xoyaWjPYnUTgqnHiA3iVwxDjjRLxsmuO5UHwLzmitTl1QGQEuR2bg7EFKkYjs5h
wcqOk28jkszibHP2yEr9DL3+IqZaDGAfANf9epmqudXVSkDGA+y6A8BqptfOcOv5YKCAghZcSbd1
/4kjc23BLmUuR/RiXwaRjyZzEzJlzJwUmHqFqyl/9MpJ8d1KtmdyDitrgicS3ivZSoeOFqLdZltS
bE3gPt7/mtX7E2nBJYO2pNLYg2rmzVITXigBi31gUk397Y+PaN4SfDrIz8QHk4MjYZSgPmvJXils
38DO2nWdUw4fKUhdYs6tuuagVMyHAZQOq46s3rV1zLFAHiXF80ETf8/Ne0l0pN8NS5V4DVDqqiQw
RalLlp3cZPB00w/CmkBS46R2sVE9hA+uZKeHXqb9RnPfByq5+jmi5kmgjdf1FG0h1kfoKFYGkJdx
LznJNj8ZqGDTTfs+IcjoX2fPp4+l7R9D5/X+Sq2dB/B6YGpggQW5CRK7pGlGTR0QvuHNh50zRw/G
vygd4e7HjM0yuo+KC3MJNZFRdFGFzZBPQDzRQPRXSBtBajjOcSVvC/IhnDfgs2IEiwWyGZK0CFIg
K6MRPQdExjxI4rlHNWBXi1VmK3UrPvad3O2yqRWJNWVh/nbfluuvOsy5g7IW4f1N0g4XrVAjTYZH
6gYtJB2IFMGtrdWu4IIUTeGEGmsrh5EftPxoGoiOZebOleK20/2FTBm0wKbyPc+AgsTLE685lUsZ
zH2TiF1ZhfNybAJ71mkCQsoUhYTCBaQvwOvvm+/ri9nb7VIac+dgwjMP4wAaRTVemBAHDE7af7wX
XkYBYfGr8HSMfqQWMsqH2dppv6YNr3Fy7RIC56GxIAgsGQDGT4CNq0COEJ9QzzgMnRzTuIs522R1
4S5kLB7k0lNnwohLHDJ8Y649DC1KW7kJf+pZw0t63UgCDA6QA3SMoC3Afl9PjQtJwI5USR+BGn32
dS8CGqOsZ3bSzO79hbsRg1OngcFkwekGuwjbdYfRs2gmHQ6eUG2D/kP0vYznVtc24qWI5fcLTapS
mZAkh4gKDy/BP8zEiWYbvbsYgjRQyHT+hUYXaVrGYylVojRGvYjrZUvNzGM4as4UzZxLe1WrCzHM
Ee6qilRtheOFYh16sPS6prnwRpoXU9iWPJaE1eD5MuPLHGY5iORZHSANmYY2fZ/B4RRm3xA7h+Vb
azhFIVLjt1htUaHlhANrYevlqVp+v1g94A7oQpDjkklfmuJE2vM4H8X4HD3fX7U1c16KYTZJZgxV
U4pQ0E+eg0alQChsVBsTarPqIWrmKLV23aBGiKYLGb0xqskcY7UfcznoR7iKd0AGGiHa8uOd/zQF
1P8XuxFFXyQ/wXgIj798yYX5aq0lGACAJFHbG7GXyuCjsu6bbvnYG9f7j4ivm+1ChDwpdTVUywoN
b/PwSwbuYW1ltXdfyqp3vZDCHCs5khOlG6BIC4gWuWvo1HNC7zVXZCDIkAngAJa017WpwJGH2oIG
luhcOWhjTrPZJgpHi7WF/yprikhGI2fKnCNzhKNtZIIIb0IBwZsxZJfhdQR8cTqWXpsndjxwdsBq
ZHEpk7kaSZ5IBEljuNgAgzP5oQ1q2vZ7MXOHyWqCE4q39cDZ4IutmD2x3B8LyYOIyUs25S60QVyH
uYkXhYypMXQXmdnveBrpXP9U/M39nfFV0bsV9sU+CPgBxOjXCxelSdBFtY+aiaVa/fOg0iyjEyiV
X6N9u1XcDLiO+ZOZ0jGl1YO5Nb0up6ZNaOyojcV7Z68l4aD7fz+HMN1OpPCTvBage34wPGLlL4GT
HP0NsNbCvbKLnsWn+/pzBTJHIximqixi6B8RamwjwKwFj0DSgqjx1bfSben94khctukdixP52uLz
kPlKn0DigPZqKtDEGnex+zAj259jXItH3Ln2JLwyKXNswm4YjKyCvNZuD8ph7i2TJrSg+Vm1xB/F
KaBvpLZPWOIQMHdwp5wohWti5gzlGMMGgOfXBzTHRnaxx4j7GezeUNbwddTOAYbKAyRc2ddgs0Ku
aqEMgkti6/hakHa53qPbq9OWfkDfJkZPp8TpdYKh3F9GjAKo9l4iZWSCA1OVXCTsaQK0tng+Zshi
ds1GHQ+m/tyKW2I8BV0OMITU1hs3483C35735VNBJIlxeAS/rO8UI3Mq5wyfmjZONDxJ2QfSF72I
V/r4+/7eWyx9tfXQWrOAIiDCBjjCTVayMYWZNCE4K7sCwFzVrLYUBJ086IWbu2CRYmpL8Qg3543/
Ak9tSfIInRrAsJp3TdF8G00Zc6k5+fb36mAaXkajLMbikfG4Pkm90voJSKJxP4fBjwwZ3VkOrPsi
bkIb6LI0FKNwjVYakMJeiwDhjpIi74fSVPkxKc/tjGY2lAUAoppHrxrhXDdrlkPSH+kSIIXKoHu4
lqbk5ZTMWo3KUVS/alJwMML61QxKTo7x9nAAJhgJMmQe8H7F9bZ8x0XUMWl6O5FxaFFlIV7hSJ/C
2U8oJgBPIXCWBhtpEzvyxK0BzvSJqu+BN++MT/EzfDVcHgzu7evz62PQra3jvkOzM7OKbQSwzTlE
m6DogYrT870tkiJoSnClU2WBADJwVLs5KL+lbZDS3Is98u2vx2qYT2A81Dj7Ux1peWt18c6UHZls
DV4IdhPoLSJQRQcXhKiiA5rZSKASkCqxWLQsf3X1H1PtaTQ/k/7P/f1640sYMUwonoxVGWKusrVS
TKr1P8Vh6xfHAnndCW72vqiv6tG1N1lUWngJwCOMByizi5I5GefQh6xgRHDc/ZpVsm/lH22gWQQA
DhIZLOSbMTmb/G5JZOtTfzS1xp5r9SjEhiukD2OQvHA+6iYF/GWAfz5qWYeLra02me9jshRNp4ru
IMvmCDi70xb8dwp5n6uNIZ6UjiP01q3CEKC7AFidDGOwx0mszalQ5AZYtIb4mGTkmf+Su/VD1yIY
tRR0so9TVbcYYFUckOIOkicmtlAG20nYhTmv/H/riK7FMbu1AT2zEDYQB/xgOvSY0k0bOnNpX1Z3
64XhmN06kFIaOx+GI4m0CRq3iEVbUkRLGEFrsb2/M1ZVAj0ivAz6v4CJfL0xAoCHYUIRG0NqKqpV
hKqtM3Lf+mvbDw8t0LAi74OHEGM4ktdpO2bQqJb+hArI0UFWqKIvB72YPc1iKyRU5s3VrG0/NHPh
CIL5GhS9TAirzyOpDA2LVeJF1NbKKR1qztzhmve6FMHErEIl60YVQS0BAO9CeE4xHxAQqpTf7i/S
2oa4lMMsEvhOYdUScnLgXRrNOW9ArZTTsHBagbMfeKIWq144ikoGo3ajQlSC5vTQoGUtg9cYZbdD
Gn3e1+qru5D1lJdqMZ6yzhMyZWIL8226ibbgCj+2W9UBcOK53I9WZqd4BUjO7O2Mc/j0Lba+BTZv
uGzNg1x+A+NBsroDBXG77EyEslnuDHPhDh1KRNJeAJmN8Ou+zmvH7VIccxCqfoymwoA4YB6/CDLi
pliNrApNVZxraHVrovCABoQlRmO7bdAnNCtC17WWWrmzcijVoxH8mHm7ZdV6F1IYT2WawPSRMQ1o
RZk3GP1GEDQa+fuxyZzSeAg69771brtEcY0tEBr/0YqJBHPMsOl+D62A2W/80QOavSu2+Ki8IZ2G
vvgysIRXMFZt5FPltq5/DJ7vf8Dq8i1gUxJmSTAYxOzYXtGEMZygrxCDOjCIrEi1SMMZB1p1XBdC
mC0ZTCQUvozqg5NOBNlXx5tOvc29LnYEvRPSd8DIBkXG9SmfE0y/jJjXAMYnwIgf8uCjDjx9/IzU
X3V/BsYzKY+B4CXiy7+w34Vcxrv4soQ6xnLimzmwJbyqNR0REQ+qctkFN37lQgqzSkLdZ/3sQ0qV
n9TitzodZIA0ERX0iADKbFKnIJw+zdXTdiGRWTKg11RmXi77otmZ8UfUH4PmQ+Pd1StSlu7zJQUG
KBmFxePpxVKcWxlSSl8Ax7jipijKJsa5lyLOLXALlINX3aUoZqGCJJUHPcdTaJSo+Sz1dN5ERzxW
j+oDqgLZNrCmvfkhcWqIK+5k6T4FtulSGgcI5/W2LBuhU4IhXrCyj4Y/UiRgZoBaqECvHAKn49FB
rJzmK3GMkq0ypPqQQFwpHzKAM8QbSXi6v+ElnkrMXhxJORhAYsD9oj0NDXD+7aw/dqnd52BVjRyp
/9Oqbm3sReOx7vda/tBE5yawOzi2kGPdtScl9EUPCKgbAOXOJn+kRtSEeUigrx2clHOHlS1+qNZT
dOgP7SZ86twMrN+b5JCfCN2F35q/RlLErrr8AOaY5L5Qphqgu63Rd/3RLUM7ND9681SGunXf7lxd
mYu2RtdVGmkQpQBUOt6IGkq26q/Q/Z0cPmM3fiskO9oGDwPNDx2NXkrvx1/nqxllmbvRMIpRr0ys
fAeIXtVW0etaZ04UfFfi1/vKrsRsV2ZlbsVUxwhHTqArUO56f1+luyl9aqZnP+JdHMuJYDzrpSQ2
D40WA0WNa0iq5UOtfm8TTkB9O64Jo6GbDFUl8PYhdmdUadRS9lU1ba1pPGv+2WyQYHcrxZ3z/TTa
UE5BWnJWNU609AUozCgmS+YXv4GC4gL7WAgDMByko9paZqvYNfwbQKbE2IsBqyYPTmqAiSCxApNs
snIf9Ech3GNsc9L2RDkhX0qGxygHENaE/qrAS3wbwHLO3NBB3CezO6CUOuPlo9BJ3caGv+98EKMZ
o9M3GmjpBasZX/uwdNr2h9x5aUYsHVy7ZbKf6rPeii5YDE08mAKZRjwPuLJzZBlZPDTDIBTAoN+1
w0VCpiiEGVNTOTxgUFuFeUyA9yE6lVbb9zfpiiO8EsU4W2B4zW0qL6KiQ0TsJrSUIaaYYzQCQLhy
BptWhYEyDaN3+AP2qmu9gnno0kyBsLQ36QjsGXAU0FZ6F4ZD0Z3isnXvK7dyMy+C/iuPcWxdMyGz
K0FeIryKemUr8kvQEHfunPtyeHoxXk0yfKVsyKKXhp7vJnMN+bPQPGUOvVI3tsbMQ8xbEYgO5qV7
WMez5WZQW5BDw5eJ0QE92hGDchvN36f2KOTVOZIcXjPkihUxaArkGSRggSTNXv9ZrlezGZidJWs+
+uG+Tf6MzIA75JzdsXLvX8lhtmIpKaGKhsDOys3zmBxT6SXqX+8v1IqjvBLBbEBlVsxIqWC31lct
WRkAw8QJ0VaVAKkUEoxwV6gpXG9xeVZIkIcwlhp2b20+230ZPuUxJ2ZY1eNCyrI/LtIBvWQIJBIh
JYF/U9qMFsXmvqV4ejAePxZCUy5nSKiy32XlKBNyXUiT/r+EsPhzmJ8AAp2O5RgBHdJq28FQ4Xk5
9QOOrViwOVQTe10toInYaSD7kW1g4dr39VhLLqPC/99VZ7Hl6jqpWk2HjCmfjxE5aFOCnlbwpE+K
XUb5IWtRDAgHPMZF2s66U2FSbgwlO+xzIKGKnj88twmvTrAsEXN5Xn0Uc4tgnjBvTQHWzbpvRvFc
Tacg2KfNvg+OEkqL3eN9I6y6iQsbLOtwsSdjX+xz0NRiT0aD10cmFaK3VMbUzd92gAOS49LWzBnu
ehNgM+ZyhpP4oaurfZa/3NeEt2OYa6OoAtMYRUgY1Hc/92Tgbd0XcNuowejAeAkSpXMO0gsQxWji
C6q7MUipBoN25vQw9oJjJoYL2nbaNk9mwIPm5gpnnEcYzJiRHHwcCPEl82sa4pB352x+aMhujE1r
EPa5IHNUXt2MyA/h6kfN4abq0NQGCVQh7K0MHsvPnUhFSbuyMPtP0x/kSWx/3zfx2m5UFBR8kGcG
bD/Ly2OMalOOJuR1Zv8nq4uXEbkwDKjaIhAu74taS9sAwuQfWYxBh9aQsyqJeks6NJldg4r+UP7Q
j/7zN/mp/iw4eahbALoFk+ZCHOOaDV9NY/DN9lb/KZ6iV/05OU2/K5OWe32yFMfWtq/aY8BzcSu1
gkupLHxzqctp0KSQitepM/zpQfh0VLch+jBoyeMB4yweC9VsSCVQ2kbIQqHTzmMMnOcWoA0MHmTu
2iV3YUkWrjnU4jRpY8jJFHNLUnUfDpE1TLwEEU8M44g7KayVDOCEVqaJljHsYmTXeFn725Gy612h
Me53MiZ96hYhwgbFCK9+j1/yg2Tn++JdfY4JjThuePXOuzQe44fRhyD2ybJITf4a/NAp+d7aDRWc
yOutFogrv8u9/NLX1HxMX+8fOJ49Gf8Mv5nWUQ3JivI5GK+y0tBK/HZfBlc9xkX3E7joANXZW+So
tMB6BObiPtoBIrcboFLxPu/Gh8QG4YTsGbzntrxyc1+alnEouLVJOFaQjbp4lVFp6X0qKSlpETgf
4KP0eMwgt11PwF/EKBKgOlV0Zt/A8/tTFpllKzWWWkZ425+zdJfETqrYctbYUfw8Vcfc33SdV022
UJ3ixOOYeyn7XQcrywcs7O5LBzoqntfRwzzOgZnmaNIzh5omfWpnpQYeGYq1nXwrjrdTSJzZdzJe
/4+kL9a8J5o5OYURGBEaBkCvTfaBjpokep+NTTJso+QomOcMrMPVewFkaf3V1Ggvow2ucBQMfUs/
CN4oGhXH5NGsE/RmiY7SoivqaFT+ZgYskF6+IEsiC+j9rW0Tk01N2dO2/j6GotW252DOqVpuFDlE
gXLbq41bI33RHJo5QaHmuzELjtCq1ji5kryJZwAqbrVqVwi5Uw3bHKNb8ZbkYLDNtjP6Dyev7p+T
8egrZw0YjEEMRqj8VxDtgwwI0ogqssI254c0PueyTWQASltluRnzc5xt48kVW8Sr+WtmWKK/iXVA
0r0W5aPSIiOQ79PpEXhNupTYRr3Rq2ejdbNEoWV/0MguDh5JcRD6b6H+ZqLgPx+Sel8oqVUlW714
yhIvb374wwvqJrn5rPebglAdI77KOcf5EcGqTKLPBgP77XmY3V6XncinavYuNh+FDryz0acIihJy
DJdZrG95/CwUP5SpsU0fw5Om1ZIA5kJLaKXuGsE2o0+QSFpq8CFOpyw+C2VkdSikyH28yQwX2w8M
A9/8apP57tz+aSsrBueYf0Yaq2++GcnPAU2yYXXoq8Uge212chMT1b0bqE4jNluhq9BZO3mafE6V
gYqF4RnJO7qF3CxyMpNXd1qprmFADFxUovZFncoSwWda4INloluacSxpq29rMLR3DriRDw1tRSo+
KEf9Ww0wI/tZDOjEi25uI7cFeQJzaqaEcVqMRF6fzCrViq6WIT4+pDY44MBCn59rkfr07ZkcAjvf
faJw9NY4FSfQ+WqRZg7mlWTmYJJiInqNS+2rPch35F1F57egohlCV+tJd/Rj6TSHaRNudbu0Y08Y
qWgHNu8mWPEPV5/BXHRh3xRtMOAzZKuzCohGe6YHZzy4xfu3nOKGs/VDQt/NX/d94m0UdG145prr
y8SYRB31shEzxNn3UnYAtko7haff8v33zMzcdGKSDZWuoX6V0eykWso+dBPoWdm91zo+mIc7i5dS
WilkXevG3HBZiHGJ1oBNs1dAyWxzt1Jp7SD/aP9oj6fU06yBs5t4WjJRc6rUad4s21g3d4rm+eNJ
ETb3F2ztFr3YKaA4vj4qIYZFSVJDBtjbf4raZhbzbRk3tBl+oOJkm+n4ox1kCr43MCwbtTVJAx2i
/jFJeC/MW5wfTL//c2pRtLv+FNNM5dJcSvIIBh+BM6i4+Ta2k5Nv/0y80Z6fcKtRlFlo4xq0twa3
tQZ7B6Cl5/s2udnEILNSAaMJoC50vmKY+vo7BgDvpaLsI4yaalc2KuD6D7TRj/L0dF/QzfpCkIby
P2Y6MEIKgtprQWY6pyVRowGJNwBTkZyWgqP8fXc4I4U5k3KvzOnYQEqN5vsaOMe0wqy2l2/852Kr
WDkmt1G8yv527zJSmROal0MGYKp4sITisY1fSs0dJOu++Zb/4soJMCKYA4mMpdCIHRQTYlHcpkmV
vcmCQmJnLKbiqHdx+kfo4pGTx1zbHWjuRu81sBqWluXrRUtitMn0czqgHOiJTUFF+XWo97Lyfl+5
2yfzl3b/yFkC7ovc1KzKfVROMKCJuM6WRpd4wU7+EEwLXcvP+VO5145gkANpGO/2XG7HG7uCqBC9
lgpqaCKzdIE+m4MZJQOGM3DqtrpI32raO4rXbGMHURoPY+P2HbioeiGQWcguqDAh00EgObYHEHgU
nmlpj/r3wR29cGecuOmIm8QAI5BxrIBtzAc9hMBKc0egQgEGH6CxiNTcHDNHPHsun3/Hnl/JrYuV
7PK06CcR0kZbOhte/1mktJkc2VreZ7NHzg0Co9BqMSlJpw3v3lp1Msv06tKog4CMcTIA/Spyec4G
NFahpbXfDEsWSyM8JVePBWCHgfyETnNgVV5vV9IaemnCrAi2uj+dJ1rEEQ7VrvzpP+hOjXTIKXsI
XCAdco7J6mYFNiZKF0uox14anTEDkBxgMIhzpE/1EY31rm+nP+WX2dKs6tz95MiT1xbzQt7y+8Vi
aoKctmFYDJYuo5OlbSn6T63Ia2zRBvxPh9cfx7K3/QfLZr2QuFjgQiK4UVKSCdDQ+B5MtEKe2s1d
oaexS4DcSpszuMI9YRt71ebPaOnfy51w4I2NLWHrzRYmC+SHBF6MG5rgOi0Bbaoszig9qNIfo/t9
36zrSl4IYFwAOsuGLGjhy9uRoMu7oBXQjGLReMo7tKd2pYl+F5Ty65TGk4oUNLCtRxS5h3ATlMAd
UTQqA3vDnKvzUA7bxFCoNNTPhtYj1SdEvAfGbZi/rMnF5zIOpE+MpBLl5XYjW/J9+DHTgrjhc7l5
KmmzMT4zdx7seKfsRksi9mhN9vNfd8Bcf4LJBG6KoI51qsFi2bytRIAyPBqRZRpvecrLg68u/kKd
vGQ5MHLPHG2g6FVR3MB/zah15XN5GrlEL+u3nQ7ITGDHAYGVnTQacx3P08Ujzx0aZhHUdydX2yuY
lPxoafCi7VqAAVmRW7v3N96q27qQy7zXYrA5KVELuWYkb9VyPqBKbQXF5ITh531J61b8R0PGD/fx
pM1tAEmG+RZFr2rk3P//124ZdLmg5QXNAwhambhEb8owGAIQRAmB5jVIevgP5vg05J6Up6eM1+6x
ps2lNMYNZqScwyaFtMl86wK3aHk9TzwBjNcjeqSNoIZDTGA8q9Kvtt/cN9da8Ih8L0F1B9AB0g0s
LgbDFdLXg9XrPxvNLloPJJ+YZjF5A263Lywc1AtJBnNQi3EBlkggKVLE3srDEBnnJD5mwa/AT9xA
VtBcmrZ23ptvQ5Qrlpi3r2KPaQYNFBt+2nB2/G3pB99jgkvKlHBbI4plLDsFaqX0Ob4n+SNRyQTX
LIYuaXE4oUkJCZFW5LwE1o4YIDQAJ7CQFqIj8/r+UiOYJ6yawQpAlzbph1LBZK7kFI39lyu6INNg
DhWgPyCMuIH7qyO9KDUNk81SCryH4UXBuFmgPQmqYs0KJ919oxNkaZhbRMeTutAFMzpFftabU6pC
EQOYT38EyUYtshtf72u0JmXZoBhqw9QTJj6vLTdpA7DKCm1B2xofY+WnWozHMjfAODpzgozbEBwK
Aege8GHLPCnAoq9FVWpA0DQDUYBotMdu1yvAvt2YxUZQ95JmjbNDcL/Gw0es7zPeoNuanggZ4RtR
JsecLiPc7AxVKvssx9YvrFD30H8EKCR0dPHKnjdOBVqiKQhgULKqmhgnu9bSUEDvbE4QNM3oe4i7
0xioj/fXbF0EOmLR5CRjGIrRRS7EOlQ1tORWU7AF0iYa0/ry876MNXstnMTACwZEEs7ytRpBCGYZ
kBMD/Ub7aQB9TP+oQfIt/jUdIKyFJRGx87DTMVrJiOniZDBJDWup+6Iyj5mqo9Oeh9e9bOKr0JKR
wkR+gI8cFCmClLrMvTmqwZ2h/sry7G+f7YsYjMAuNBOIY1nKnzbSYrPoISYg7xF4TVOfVo3d8CgW
VtpOL+Ugf3RttJK0hRYPkIPUHcpO3jx+V4rdjARPSEAhbJ4KQOFU6Cbc3t8TN9f/lX4A6LuWK1dm
GvT+Ihdjd4aA5kj0K8ap4fSjSlXlSUR36H2JK7vQFOEAwU2gox/zK0a+eJfkox+1YwsOI/guTKgW
NEIQ4Cuv/sjphuIJWo7chSASCaGkTBDUKGn2rEeKvAXkc4Gm1vJ7ooc8xJgVS+JqBJ8MZhnxqGSL
B52QJZ2kwEk0ZfIqonjYBl1HxSynsZgfFSBA+ar8L2yJVkXAci0ttDcg4IkuCUYUd7ml4Pkz9D3t
Q9vMwTZS/XXDIqaeMI7xBdSPm4txT1E/1BVe6lg0wdwZWR5SIiEBqOg8Wpe1RbtE6GIEmZNY9kMC
jSbAjUWoqpuPChh6aoVjubWb6woKjLkkRz8EQGwGQf6c20kyoxnYbXSHTFZJdlIC5JrQqgS7SQA5
Mf8Pad+1G7kObPtFAkQlSq9KnZ3zi2DPeJQTRcWvP0sb597ppoUW9j6vNtClIovFYoW1DrG6YpwL
7gtjZID1NXSkBNEwd2mchVXOAO5AIrMSxSNS6imj5hGlfLh+2GZfK3jJczFiEBloLcmkDGLCCGAa
wUev1o+aXLpcIVuMDK1YyaK0+Yac8egBxiooFQ/1IPUmOlgs7JdclQdZ+4rj77BrXMwpe9dVW7gx
LQURMkjLNADk/LPBZ8ebIIlbNx1UU+PiTsrVI60/r0tY3KMzCYIDqeWRhbkFCTRBAI7pvonwBy3N
/OtiFhXRdVQOwNI0c1FdmgKPizHvQNPkNGZ4L9PhUY1XQullY7fAVWYAxwRIDsKpKmP8OS91GPsQ
PAQzvUT5RAEFpVU2csKFp3T3VDvRbzkCiW/ON9cVXDrTYGqi+ADEHoo42oBWhzrQx7FwEvM2AVJX
0f+KWy+Qp5UzveSB1ZleEGoi6SDORjI974kSo980UelpMit3QPU9GNGtYGWbziR2nK/dMT8TEIDw
Ac0V2ACxsBR0VJebl4HOs+g1rXCQi3vVwmFngOrwg2bqoeL6qWgbA8Mi0ZPB6EPcD72tpxHZMa2X
90Fe73SNqX7F0fgSkrVi5yxZPPqopSPWQ3JVx2P18stYpYNrfgS6D+sJekswJWqHtQ+iygDMAaP1
1EYrdry0zXPxi84eDV30YtyXtXpssLDAKAcg39ovSv2impx4DYt+UbEzOULkZ9Y0kswS8BFB98yH
u67Yyfrg5qDAsE6k8qt+xastuQETZ9OCS5sBeub/nzmaGMYrBX2E0NxMnBkZVpJQ12NrZak1MfPy
nonROE8aAkZRx7DueqBzcAyomtbT9aO4dEQAa49tmu1VEWEQzLjJc6uNC4cMN0F0yplmm3RryT4v
vGiNfXpRozNhwkZFMiubPEvgdTTZruuDgnx3Vq0c+oXuNZxApOJkpFbBHyRGsAC5BcyhCt9W142t
R6rdY84WKRrUfIdkp5SBr/cas6UaGUKMUBEg4OvFKR0svxvB1Fb3dq3/0et6xektWSnCSWAFAfhB
VcT6Cdx80CcRHnQFpy6Yk3DC/6RVsynR1TOhunmqcvf63i4tN0A0NOB+At4e5/7SgCoqcQBtZ9jb
Ok+2tZxpTqpGwwntScZ/EQXPh+gd9Xbc+JeiNNhRUFhQrmTTyRqBYT3ITwbtH69r9DMHBhkY+8Fc
Ey5G5HeFo4c6u5HL86toKvQNegmeOx6fmu57DH6rfb8zI44B7lZ2ANj8SOLB0xVWuZIi253ervUZ
LAU350dH0DltMKEn4bJGNcGX5tEdMuNfHHn8rHT/xZP+PTgitWg3aXKfhRAVkvfK3KLnjilP9Rph
7qK/PpMiPP0Mq0+HRocUy9xZ1etY3YK8rev/wzkwkWuAw8HjCAiCgqmEWZfEOV5hIeZgrfZbVlBu
qF4pipaosPgzqow5rgWiS0cB5J7YLgsAYT+g8+OkVHJG4XkQxXtWVtsJCz2TruRs/qmViFfsuZg5
sjtz2ZyAOFeyIEZCb/5zm+odqJ+amCdep9PxUQsGEvhIcRa6DaBgTOFWxOo+4at6d7RICIpfs8sk
ByEBKR9MReIvQ0viGRS+sSiYoxhMbYyAGG+xkn7l42Q9dAaKasgEEPMxCRLrfjCQCO7yoHmv8StA
Z0Yp7i2rQRfNozJEnljSOm4rlZy3dsSBBnrPMJljuDi0zYBm07o0HUWVU7+PBhXgI32P1kzaZIbd
TxNwchit7qqgnsCim2Qoo7UVpxhl0Cu/Bhowam8ghm+0sgAOZYRyGxAq+/rGYpxMtmEMxW8J/LVv
qGIDUTGmGIkGQoaGV9WgAe6waOoQ02NJpRj7tKPowKWh/NgDoiQ5tdpo3JEotwaPdxVm7+mgZLep
ErcuCFoAcRNpRrbRMiC427UkBy9RZQ30FOVAdHaSXqW3hOVsF4WM+kPSIToIzBB3Qd2YuQztE/rc
J3UIiMO2yzaE8dLPNbMq/MTiDbBYY63H9FAzfAZylGA8ZpAqL9KVKlvxpEuH8NyEBA/Hpn5iXYLj
kQNTtAlu2uCBIulj/gf8LRnxN+qwM5cXCt6CoCaRtYjMCUbMNRflNqJeIvtj/WyaKaYaDgHdrTaJ
LZ7CM5FCRDOYXUMLCRkRBjKdSqkjpCeq+7Ca3q9fE4trCEgKdNcAtB9n/vIYWk09dUUGOXxg2z7S
NmWdPCeq8VC1/cp2LUwUYRn/yhKbMga0KsRkTgVPxpaYX/J4zwGfM5qfWuVNk9ek9wlbQ9JZeGTM
UBhApACqOCIJkQQVqPMhA80LknTWKazvyv7Ehl9h9DmWTqL7Iw5s/IRzDkA3T6m4XSpunL7x7Ov6
Ms/LeOntLr9CqN2B1tMMeISv6FIQQgaPbEzdQh6cIHL76jVCmXWtH/inAUHi3Es0v/CRfhduqEJP
kyGOOCZiwN1Z1ZKvxeauD9bELCRfIQeRGjBJDcyxijP/Qd8ZVTaVuAl741GzwAUNLuwtj6y9oWI2
LVdQfo1UPPJ4zHZxWdeeKcvmimn9jC8A6YNAB8j0Jsj2xE6YyUytKp4zsXHTnBDLRpsgN1uXjxJH
g8KIbKweKU/Xt3TBnGfNDSwuGKpBwSnczgEBvwxJITSvX2LrO41GW50L5tK7lH92482oHMdprW6z
uK1nQrXL8yrnQRYyDYY06NM2IcYbj1q/ZGsjT8vKzSUI5LhBHCtmPWQwvAWl1iAfAAzdPL9h1lOO
aCO/NTH8wby8OeXBGtHLT1+EBQWxFJYTJThk+C51w3Bca7UMJtvk36xJ0X5/EwBsoZC+r+/c4hqe
yREOY2BZ5ZhR6MaafZl98dwj/Up4M2/Dj/N+JkKwDZZYLYDDoQpn95Nc2sO4NhS9tliCIZhKQ/Wo
gBIp5kVwU+zS2Lyn2cEEaZl9fb0WndeZMvN6noVqeWUmKLFAmcK8lehvqTHsadipeLoE5NiTwG74
Wv/LknY4UTOzEhrcZJFH0lLrduhNZJgVrqGr/XaMbwo0YanDv85PIKb7K0ekhOyjBiPrEeREpDgY
pPC4kblTtjYWuWRx52JEyx6yTmtliGklTEaCyy3KmVvlq4zAs+WKZgdPRDEJQlGYF9/zfd1XsWwi
61rF/YQiSh9ovsJbNGMNKVfzExjtkDMza+kmlmO0l7Kx+DD7vDsoDXg37J4Bkf267SxpDgBoYJQA
oBkVYMF2qs6qrFgGeUJoAGyd5VnjhHUfeG1Fvv+9pHPdhVNNVabhmQDdzaB7LAPyu6GaS8uVZ/XS
WTiXIhxsUjRTNQbYSdq/WhzwZyVYhut7dDtE8oTQ8w1l+/+gF/p+FGRC5uBJkBhWcVpFClLccWwG
flLL+r4E1jpqm9kqkM6S+cz5LSRjgeQhZiF5k/GwnEW1rXpkQXkXF4ZzXZvFiwXVMBy7Gd0TPH+X
ziQKANk1yahz1JjpBmiNOm4Vecs7HyNxxLpTjMjm7coQ6pI3wfKBUwbpLoSAgkxJsuSxGpDc1ocQ
02mYFJrGXa5pnlHwld36mSQkwHgDCDVoDiBNjERoatVsipUCFcXcniR3wtgaMd6Zcir6fcGer6/m
omJn0oQsIc17PuU5pEVIG5vFRpU58iroLFod413yLLiREUlbiPLQhX+5bdLEsqaY9Rp12TV17qtW
7sZg3eDNjGZH3H58BeGxM9aYLMyoHyTjiuUs6YoPQBpZnXti/5l/O7+F8rIKB7BxgbC38YP8V2tG
bg6GGdlaa+tbOuMzyPsMQoDMNdUFXQv0cFkSeFisRO3e5HHCrGnQE3RsyY1mfpbG2NzqcQh8PQnl
STwHESOumNHSJwByCJEQqtOo+AsWCwokswD4+9zSctuZvT8TZvA73Tyqya4fYptStuKolwwX5R9M
9mq4qVCVuVQauAsDweB+6Qzm50QQxd4B3ttuSGTTwQ0B+HTdchciduwl3iWzTaF8J9iTUpcVqNPq
mbnFrA/1qJl78J1FvT1oSeypyIJsODebYEXLxecKBTG1jMZ8Ck5B4SbW4w6KphTZ1yKwVbUHk9Uj
QBGG4kMfb+P0ttJuDWMz1WsYU/PyiTczSArnlYX/+cHiSEzaamFvICCUPiVNORTIjhThWq1yKexE
wI4cxQwy8wPwyQDniaKD6QGd8pHNxk1Z3g3JvZEjp7aJjK3cHBXFn2LN6RFLkXdkc67v6kJB4Z9K
HoHJ48WNpthLKyonIqeWJDPg3jcPptN73YEcjB3ml7fBESgbaNmXD3SnPFyX+3N1Z7FoHUFCEE1t
4suhD4Mu71WNOXFtvqJTcEtK42RGa3DDC7XgSzmzlzzzQUQvzZplkBPl8XNTP8egEDdAVN8ogNQY
X4dJwvhw+4jJLy/sG7viMRK02fN1ZX/6hsuPEHyDRnMS97LKHH0EDGQQAca28ZJMO0pGuLd000PN
xi0h/rrYtTUWHhxdqugD2liZkzIVET+mugn1cmN3XcqacvNXnK0wUgY87CxIYZljQo3hWYWpqm9j
8Jmlh2BYe9v8vFUuF1MwWLk00jpC7OgwzYswsRsBVuxVXps6XJSig2vWVFFqQ/31Uqsii2R4uwHl
e/UoDxsQIPbtSSVv19duYVwWypyJEbZonEDWkM9itNP0Rltb/UpkG7H+nr8aO35fPRgIRr6ltUM/
+8xL3wax86sdLQpzY+7s68/2LA5pQzENhdNXvjANTaR79ocaLlVuu9KmmTt0yLZtr+v68/64lClE
PiFvVDpWkIkpvTT5M+itPUcgyQ2P1lIuP29G9OjOLVwqLkcTzceX6pURpzlrcOh188SKUxudmHbL
qxd1uu+0lbVcMpRzWYJarSJNY1tClpZFiPC9KnC1srKlfuWYrek0H8PzLSNaXBrR7MhaACqD9bAu
f8cAewAWmG2gId5oTe/6hq1opgtNmlMftjUL51Wsbsvwm3bP8ZTY1toNtGQXCM9kkJgi3auIlCSs
yOReojrEzGD72Y3R7yf09Qf8oFSb6xotOcRzUcJeDVo2lK0BUWkCQpJPme708Pv/JkLYpqKstBrd
MwzN+wPqKndS9avGE+a6kMWd+btkYg7EakBAHpDZ5uJWQ2WjYGg5xkBQHJjGLbGCNQbfRdvDGAh6
QtCzjU7nS9szeGUyDPpC3qC8TEkSoh4wuKwfD3JWANdEfcXo9kq4uagjsrR4uiAq+hEgWKjfhKwP
QEMI/It0vkgw2Ra5mfb4H9YSXFSIMNHv+aPlOSwJw1QGZY5V9BiPdhKUGSwpdKpxxfjmRRJ9Lrw5
ngfokLDQpHS5iDFGSptmwiLW3WdTHdDhYavlZgBgH3NRiyTDirzFc3Umb17gM4eRV0XYKwPkKdO2
7G1VcUP+TsmpqD6ur+ACjsk8EoFiAiYwDDzX5y85k8SUuIdnxxL2J+sGuQjymm4r4JezffZMnEay
QyA/B17wbbXb9EvyV8QvXWbn4oVTrTZRI1uz+M4vb1rwAyK7+pUdpE3sNtuo/Nd2iUwLIWjlRi4E
zV/CNiq5RDKOST+nJBt00Pb8FEzuqOyuK/XT+iFFBfsWYnID2Xzh0ZNrqa6ME1JvwNIe9KMRPrPB
layX61J+TmgiusHjERAweOAoGMa43LmxJ9OQd2iXG/eSHQOIZeYkJwf1RtlbPg8xY96otowUlh3t
6S52AeN0iN01PJifloqvMEFsCr54mWIw6fIrkMBIctLitzPmRpMrYbKx8qPyrmIrljr/0OURvBQk
HIneDCMUHKHuoP4KJTvvMNP1tbKkazKEw2B0ssmlFMrI9/xYO+Dw8tVNh2WNHb5t/XATOZUH4CQb
MYKbePpO3piedlp7Xy1ElgAmArH7P5Mp88P5clG1cQp6eUDtJ3xhvwyPgEPtFuAIgG+jXrFNXvUT
2Y8rbd4Lr61LocJRjHVriJVZKP+FznKXYvibHWNb2zW+9MFuxu31xV5a63MdBfMlZipHUgdxyXhs
yB9jBg1YCe/W1lGMgtpKUepmgoyXameeqJ3fSzYBSNLx1QI7Jz+R0/3/SSlxRHWw2pQrs0Bl3CX6
TpU30lpk9/MqutgmXXgUj3lJgyCDCPqoviJ8dAFb+LQOPveT8xPu5Wx/RLjzAfQZSTvO+7NjIGA7
AjiN+JmvPeEseOVu9Nvts+kB0WyT2UHsmyuuWvkZt1zKF15XoREGWjObYw/s7Oio3XA/eQcnwJ4f
hoduy3EGKc6ivIt3N3+GO+VWcScv/gpgqGvwHatrITg54F4maoD8GM5j66ludEx8AKYWvuWlx+Sr
eatepE1y8xideifZrL29FrI8lysheD5LH3U9nXdi3BtesDGRnDyMHtkS+/uI/ptf6bt0b26tlcMz
r6/ob1FKmm8XDEBhzu/SB1VSDb4/AjwkGsubjOcHFpanf39azkUIHidUE3mYRojopW5bVeE2xmmp
2zUI86UrCpcTOBNNOs+xqJeaUDXjqKciGi17/TONcuRTcopm0wgsI4CJ9QtdWblIls4o1dDqi/5+
E1wBgm/TxsBU6mB+7yGhm4U3k2Vsus6Lpl2Erl8OUph0xfEsxRxnEkXQ7qDW5bHt5tdR+RKWtQeg
yo+uCI6T0a3lkpcOJtIeoFgG7hym8QXDQAY5jYP5QYGJoUMa8gcjT4G+WBtPQx88tHLnImX/fN1S
Fs/AuVDBVDBAU7NcRpxIw+kOXXaukZu/zGRyLPoxUuqAXwrQiTga5SgB97C5wZjkRqbPcha4IMrc
Fzr1qzR8uP5ZC5aF7D2GLpV5pu3H87fUQ2ZOSQx8TAmNOKcEmBy0Amu5Y5hrVZKFVDpy96hzIeVD
VAy3Cz4IBMiyVQK3zIkSQG9Ov6xKcklX2VU8+jEe9lQtCSZkR6SFpodCT7zrqs4//8MdnO26YNJ1
gT7qIMcGED75Qctuhr5yyqhe2ehF44ImQB5R8XgUnyNo125bc4BLyIcPg6OTCDQhcuIY8t00bBsq
2de1WthAGbm0ucSGcWZDrE9wmU1yYkKrLH/nauGbpL7Ppz9Fh6EYfe1KW9TtTJhwc9eWEdK6g7AA
lG9mkW7TBuU0x4gODd8R1Neu67a4Y2fiBLfH0IinM4alnAJ0vXe9lwDoeIjXaLLXtBLu6VYyZKkL
4A4G8L9I6mcUu5L8SZLXzjzQNUrARTd3ptOs89lrtRssZsUNlrAEBgzCVbfmv8Oh2GWYS7q+emuS
hEu3kQoWy/OL3yj+lKnXAns9bZ4K8993bODZBCdKAOmA+qdYoAdkgEYTYiGzoGo22v5uOBo3oibd
Xldn8TY/EyPsUo3TBvo43IEVT2UXZHlkO/ah6l2XsmwLf5URtqeINbkxWyhjNEewYvsqfev6XcU3
hoSRpPfrwpZ3CBNjgP1CYVM8u/pQTFYgwb65KTlSi/cg5sbUmtpRoawEKot6oUCMai26o/CovzS7
2hiIGhhYPQUt78x4UOtXOkj2VD6kBXHIWrPZkldCWhp9nsAkQPFUXEYV9Wg9gqsvmG6n7IaB1w2o
v2P3xrR/DfMxI5ohR4d2a8zBiQ3JhYYQPymQqyhDom87FiKOVpJ4U1T6XRYm/On6ni2ZIWBFUOSf
e2t+sMd3RVlqOQ8bR2WJlyvhzRgO/nURaPn/eVURDOOAuQ05CUNXhPxLUpr5COa0xjGR3AJ6ZhK9
03BMPcJ7NA1lSpo+gV2t92Q1LHdSrOa/eGkaTqcG5WOlYzworvLpJhzBHJsWEvfNJNaRyDGlY6+y
7qblpC9sFCexTJWa1r8GM2/e0mxQHb0h1Zsi62YELsBKcgLwmn3JIPp8aDCTfsMyK0D7ah5tSRcO
33Fr5OrNEGjRLqRznJZNsvHHGDiAY9QsUnbVNEheH07ZbpIjmrvcSvXgoKVRctQr1BPsfAB4va13
XBndcQAwrytLWtHbqVFaygatJZiaDaZci7yEVCpgRWXa4BnRR6Dpko3Ow0uy+9O1A6jDIpqgL9pK
Wkt1gn4qdiNRh0NCpPzYZHn/ZKZT9dJI9bOiqncQ1W2HssBM/ShPE9CzqVU6eaTkaDoLFNXHFH72
0VJuOhOpsocW9dFt2FgE/ecKAMuKARVjxyxjVnmakfbgFMhlY6PpmeoZiZzsSFYoXkbmKXd1oHtY
kuQVHQPMM+vqvd515m7EzHyHmsMQYexCavmvNGhJuNcAOergqytzz0AZXnq1xqi6x8yIAm6SMrds
dUDvtJNnLK1sro7Vo8bi5EEp0MumTk33lFcMBLuSZflDF5SpXVOjtU2QIH0MmMVo7TYDBLKrWeHQ
OASTLT5aA5IKvLRd+NhODTcfs2xowS6nF8oraCHzbaUNFXGMKcfsCiHjb5mGqZszUlVeLqXd82hh
u1xSBEaJXggNMhVgS79qUlqbey2srScE3fl25G2jgMqqDtTThBk0ywYvtmFuC9Ly46BUtNg3qCxo
7oi/e0UtR6VdWmag2wAKGju7LCw62W1cIbmj9mXnt0WhvcR5mAZOkxXFXspleVtjpXyOMPs3xnc0
vJVShYIJNAye9E4lbjfI/NSqfPAjuK99ExX1NpC4dQRBZKxAapgmLpV5uOVZnzygEX/aqT2qqGhi
BQ1WGfB4owFX3mZAwh3tUNf70K0y2u06lqIDZ4gH4s6AA3/UuAuBzd7FiCk6BXDjaCUJjqokZY8y
Lftva2pjb7Sm9H7sS74FRx75jqShQlNLYk6HtEgCNw919b5uiARsSCS/bRXa+nrdpTK6xUL2gaH5
GNC/eRW+K0mCAlYVV2Z/FxRFvmdBBngeU+bZvdY31iNX6vAuV4vxvR+bkfpyqlqbqVeCYjtRqTlG
JKO49dCq5OXgDbrvqkxu3d6UMnLkclY96BKAyxXJSP6UOiImjC1ZqP1pWtN7GKYFj7KRmh04h/oi
m8ed+N6Y6OjqeZ54KSYPxpXLemFWA69hTPGrFGM96A4SAsTeorluNjkcQlvIrjShGWnInZFarmVQ
D1fds15/axnD8CBcZmun+68xLN2iPOny8HXda//E7EKV6PxjhAClkeWqAZMqLqIM5JM4hUXuJvRj
GFQX+Jd/yvpXHerHKEAMBkjKeLVDavF9df4BwqWbESkzi2HO2vfJPilat60LF+DUDss1jLmRrQbY
GSNDFxxquJjBfl1ZgPlWEh5Ys3ikKABLa6o/Wv6kOlGohVvLYF9phDbsJvLVovlos9dSxjg+68Bg
bpShm1WRbVXDys28EE1hbnWu8mMmHhPXgvoauriGjNYQz2uwSbZfOCr7rtgXKFOvaLp0P5+Lmj/l
LIgvpXaivGUgeK1qN7Y8Oak9JDVtJjtj92LEmyHat2sM9wshHHoM5yclGhpBZSG8X1PMGAeo4SGm
wuWnT/0L5iC30ySbtlVQp2LpgzR+Xld0IYzDlDcAP8CggeesJsQhUShJU9ZCZNyAwEarwUoZYSJ/
F2QOTzbXZS0EVgQoc0jYgqCagofock27Imq0CuwLGP75hUZ0m3L3uoAl+zgXMK/v2abBDaKJ0ISA
ltcxWO61/Kbog7csSUc8kbJ6RdxsbuJpwDiVpRtIdqBQJ2yXpie4t/UJ29U9sv4lSl5DY2UYYXHJ
/ooQ+VmjURorqYeIQR1cYwBUFlvZlBUlDMEAimDSekOBhJZ9gfC9pc//oTCtAvpVRw5qdh4YIL7c
FnUC0jOA6hFQx1Fumy1ueWALSIS8FUp17CJ+P0UAiK37tTaGpfOE5m4UOYETiIE/YYNSNQP+kaw0
TtcQO8i/5NxDoCZFGCzMnoY1hMXF6wH3lKb9k20zxOMr5cMoYTgF7umjcDH/kt2yV3KD+GlX/q65
Pa60di5ZO8aiAHJDMUuBE3W5rEVbt406X40peapLL5u+JHpAXPTvzxQmDNAqb8E/4KF/KaWN8MqT
EXM6SXHbgHgALN61ihDi33fdqWhr/itHOLt6ZfE+TmVok0e2XNJtM2Xgdh2B4CavVGmXDhWAXExE
W/PJFbtNBon1ehLBLBBuHDNzOo7pmidfOlWAooJXmN/IeEVertrYyRpCBZgCBrZDuzMKzJ8PcQAs
F9Tbr2/QP09F0Q3NzAV4sGoUA7vCyuGNUUs62GOc0hve8NpBb++Bb2pPc6ZD5ceO8Rj4oDx5RtHd
Hkub7YuVzMOismcfIByzHgxGWUbnD8gaOx72RfGdTiu+dim5jhb7/6clxkUuV9QCKMmQThAibTHd
Vnun3ONfjRNsMt/Ylb+Cp+auf2Ufa/jOSxVnyAVWBoaVkP8Sk7061VpWSChsNcz+mLYUk/sfEXHC
3WMt28o2T53VfpPZOH5u6F+Rwoaq4QRS9wCqyk63I9uwdY27DlOrHnGkd2OrPSR75Ua6k7drZdvF
aHvGeUBCDwDjlliFUvRqjFQeYJ5zMxyVZ+SNEjfeBFs0E2wUG10a8SPb9IeX6xa8eB7PpM7/P7u2
R5K14FWXsLUgRgOxe6CsDPvMBvhzQf+qNRvwmYDJ7PAqDiGAHQG11x2SP8VL7FsY1fp9XZPFK+B8
AWeffSapKIwmjTUsYA4ushv+VhxjT0I3pa9vLIBnp6/X5S2fvL+KCW4mjMK444CecEJ06AFi2daA
v5P1T9elLODGgH7zbIMEg8T7uKKkgxju5jdgLXNq7w2zTPIueJT9z2Ybr6i1MBF2KVDwKJoBdsCO
QqD6C128+WmSHaW327fmKZxcdU29pVgfWUW8K8C7jHlx4Y0JMmGS0BrmgbZ9/tZsQO/xTU/mrb7X
1+xj6c4Glh9Wcw7w8Yi5tI8maWprAsyHg3Tag/rYuWhv5MfkzdxFDxg+aw+mzz+TjbVyRywe7HO5
gl1iaE9NQ9RBwc6QetFL4cYD4CDt4QFN2bqj3GgfiWTLG0BYrQQpi7ZDVRWTJ0i6gaRPMFEjjuuo
TA3El4lcb5siRYZa5yPIAKNE2oHCAepPNao/larn8KumljxOtdw8lz1GyIKcDNtSnYpTxSq59K4b
trbgF86/TbBrPpmsAFgC/ELROQrQ5kqp96+LWDRlZHjB+4GX3dzGeLnjNZgg1d6kiGsmDYk/9ZHU
770SbdO8c6oCLQVgya7k+06PVrIVy8r9f8EiMwHM3WziEQsfJMQHz4pfkGyzotyiOf9VzhIeD5GB
nN88N+/0++qI8VqkX3BNys9mZIffR+k0fWZ/wMWxVhFd8udna2oJRUo+lRGpDL0BjpX8witlGwbN
ZqJofKMaOHTr0DFr466ptPfr+i6523O5gqMAExjafWQsaS7d1dlXLe1p9XxdxOKKgk8TgQ44GID+
d2kuRT0OJg2wojnaCJC/1G8NNJHLb9elLNrGmRTB8NtY0tJynPct/m1Wu3atD34xakIlD7O1aGP9
OawP5t1ejkNETeotlACWnE1v5LvaNX7VvrVrt8NaOWpRIzwxEdfPg2b/ZM7OLt7JKBCGl7gxOuVF
6o+pvHKOF7ceOJiYKJuHa8USKMMAASCToFDLSnQcg2yzvu+mf4/Cjccc2nEx/Ig3HVJpl7vf9xE8
IRBZnLF5KHuvHu9YuuKQFxVBZwbeJTOJjGhgITF5x3tcdvX4z1v8JsBAUNI3/8WOz8QIFmZOOX53
vsHrBLCcqZ0HW814kfOVp8ficTkTIyyYlclIzc/36Thu8+qY0l0ruenaI2D+WDF+nLtZ/nfNNOHt
ARquAgAQkKJQZ0qOMvvIqGuRnTl4oP65fjSXL0w8GwG1BWRZVZy6lTK90/o64k77abZe3XnD3ixs
dZPtYxc44iB879y5DLTi25aP7JnceanPThApGLBj2Cx332/orfSA99ypbB1+4h53+Hu7va7o4tZh
emqeL8bwtohurMmtMahAd3MScown3QGa5C5hv1OpWikfLwblM/bF/0oSt09HecfEPYztG5228k3j
oFevZHyNil1agDqu3PHkPgdlULjW3rIcd52JFi5IlZGeghyPO9YvQA5Zr9EjeQDmRmgX2wF4AE4q
OdFJPpSuTFfsaNFmzyQLdyR4HHAsihQ0jhF6Ch9yflRb4OGB1vY41GsjVktNzCBvge+S0U+Iwv/s
dc6MR06iBpDm0LOhbnMCGi+KZPvJG+/optqi2HhSKzu/VR6um9BiPYQCkxC1HrR/Aj3zUqxaFnWq
T7BZ7nav8P128Bju3qOTtZ3uVkQtrudfUaIRJb1phcEEDau31jM29Y3+lX6Xp/F2YPboa75+l/ry
R/ge2av5gDms+OF+zkSLRjT2atnOWnYusS0732QHelNs358DB5jga4azbLNn4gTLAa0iz9g/i+pb
NtnedU586mzqqA+ZHTr0mJ3yr7Xu5TmsuaaiGFnNqFoFxioxanvLpEMq37EeXJxoAvKu7+Pi9Tdn
MjF9ClQTkcwF7+MkT0CZ4MQWZrQ1YvfWVxftrgtZDEbOhAiuNDUYb60EDkfSA5sMD6hSXhewtFxz
qw9R0HiDeTnBIoA7medmiMM9oVrDx8iZwuxUDiClBCRuQdlKFWLJVZ+LEywi5Crm8yqIa5PAzrTQ
b9lJqvx8bSZ6Mcl3LkgwA4UNSRgrWLjBV3cJ6Oe2uj24wwGQ2+yAjjr9oz1IW5DP3q/xia6Knvf0
zINVA0jk2xqitY3+Cz0CpT25qWd52i2rHOte87NNuJu8wCvWXjNrmyn6TpNxtc2xupb5mUf7jD6N
Gdoetm3iX7eaJds/X13BLK2213vOIUhHTyIoystoo4AZ57qQxasABHIYmJs7O36Ofjd5a/I5hq0L
L5RKdL8cwuyVaTtwvbTJQY7ABQU6CEAUHBPlCVCdQbSS7lta0PMvmF352VbKQBen/ZzF5PltNj6i
g8BGFwuKrraVxCvqLq0pmnjgTubCjylmTCk4sCdzQGgYj7eK9LvOfXWtbLomQrBMiTWdIs0ixpLc
FwkSYEbgA8XVWdm42WmIPvhcFcEO067Iq7aAHG5trOyzlTymeGH5R9VPaDt2o9HJrdthjQFu4V6F
mQCpEUCRCCHEaaRp6DPE3ZBKWG0T8tUBQCjPbY08DgH6xNuVM7Dgyi7ECa6sK+MsQ8MYHqYhu6uL
wtV44neYkMXjbmVBF26BC1GCM5vwWjR7Y35pdbnH+P+w92XbdRtJtr9Sy099H+DGPNzVVQ+J6Ywk
D2fqBYsiKczzjK+/G3RZApO4J7vkqu6u1WVbtqVDMpCZkRGBGPaOd36t2ufPjLUaSjWqjtOksYGI
Lr2chIdRuNGnm+wnXhmxEFWVdBRCcFRUlFX2AIDK54Bg6G/QhKOE24yFhbOWJlvKoGdDBK7xsqaA
Xx71xMJ4tGX4KcFA6VMD7H7RL+0mnKwpHDZlOJ7Ob+LaG9cH2ZQ3HUVxMJQesnn5MSrsPt4lxSYP
76fSroM7X9k00s1YbvvCkvmTxOLsXbFWH6RTGglMeVkuB+xu6stmwL9W4FyPA1A+5Px9XnQMjWFJ
o5XSSIIknt+6WuNKkN7kLjL1DPiz6R5tnIx9nZ+cMijIeSJ0kzHZLyOt8dEOS0Ci7nQPK1NGhMsl
d+BR2u0b/6qMApR5vac8Q5dpI1yj2nWpy+BFjx/PP8Jsss49AeUJ8lTnDCHGaqMBnUm63gtocKsE
UxNKFhDQ6sYuFktdElUCJDifYbFtqOwDzncKWdlJRkdiMQE20OvPLAzNJ/Cw4IKh01G8PwVJJmBh
SrmVQQ+eo2nRPS9ifUE/RFC2JQm70uMGiBDQETpopACp05Qd4s6N4vvzotZvIDDtf1/OfI4Ljy2I
AZAEBARf4w6FM+8oOPVRf0Ul5gpI6MpO3iQnllcVV83z3IAN9tGZa5G69YYwxEIXQmZz29qRBYaQ
DRpgOZ+EJsq84FlPrcFOnYIEO/UCHxygu3vpik1MPmvGZyX98SCUAShjqGWf4EGUy8S8j/eAeUlV
U2ws/YDJKXPcPMdWURLuNruTtgEjtF91v4tdoOwBj17fsFJwymOyARkpL+0bz5RFOwS1vVoSxjmv
38cfS6V0Kh+q2Ojzec+dwgKqgfsI1PxuE1nGtXDd2ACWG10W8/q6cumA6hHR0D/zX3xULuxu2Yt8
AvelqqTGjFGuzp3QEzisu2OigOUEo3ii6ttq6JuJIALwO7Za5QXjdIz3wtUrtXgS6qSDQBjqqZvf
ozA41h9lA8ikMsajK6tnsQetYGYgplrIog421Iu4EEasWt5lhyOqMt1VdNVs1Fu8SMVEJaBLd9pX
zjpFGNg9f8ysZVKnzIu90agBRHMauhZUDJ80sVUBxz3q3oJeZinVSvn2w0op41FEWagrBcSN3MMQ
KKQtt5W2ST0AW8m3hnoFLA0Slow1rkZeOrigAKuHcgM96chNotrmFYR6wFYeka7X1eIESAkhZ0Fg
r96ZhaT5SRa2UVFKAE3JkOSj8BQCtwK0IrzGMAPrQgCvAl4tHeMolPcK9bqJFT5tzL5BKKwXTlTr
TsD/7eTAQK8EDjGEgPYYfbwf15JLntgNRYYOudZz8vapVCKz5hFPtv5ORP73vB5+tm0fpVHeXxfl
SEWDNKLjcssJd1G1U/rgNFW9lecRkfTQPS/vs95/lEdtYpZO4GapIC+pByfVpKtCrYmsg2+xiS6G
XEwYmv9ZBz/Io9kI9UZMNC3MsT7g13rDbVV/K7XXgbs+v6yVLOtHOZQBbXQvjIoMchpD/FLHEXAk
o4zbC35/ENMUPAnDoNqYOsxNvkjRliV237imiK3zj8FaLWU861Af4avwFBXniLpVaKKJKRcyYBTg
vKDVYwRLEvQTHKDoSPyopIaopqKBwSozKI5p6YAuSChgMauHwNucl7SqoAtJlKEEKpmRTQMkGeJ9
w2MfnQwoKllF2lgnfs8qLa3uIDo4AZSgzANulKGUuR7AQt18jiUkhWDLznzwoolHNekZVUaWqPnz
hdGKMLfEFxJEoXHoRhdBWK2MICpUtxUmgs5v4mfTBe1crIqyKXXEZZnYYBNlH2k6A0HL0H6V9Z9g
tfgoh7ImkexnSCwV6Pb2bWmyMuBQiUFhZdCNMrnFFFnaXE06elsY6sjaSsqqgFp3gKfBVs7Dtw0Y
d0kCVxr3udVnCsukrGTv5lUCw07QJLC/0T3tJSCVUTiGNCUa3hIExLzoXyLBtW3S8NFDTYmIdfst
AhZcbGSHQOcJZkCtqMQYk5o8yJhFPn+68+o+BscfnodugEeCIyv69n3XMc8IFFkdxCwJYBCV3EF9
IDFssHv/xI5jzH6m9AZoFUaPPiovlyeKNGQVTpoHrhmfabacj9ZUVBZcCqOAvZL4QA/3QhilVknH
5WhPxExLWu6lbs+rwNw79KmVa3ehShKUDMOCsb6V2PCjTEql0nJqNA50r6Ys7LLwMm2wkYXVRDex
RNQW8JJHn9/EkY2o0WuOo74R+l3QXGuhXan70Gf1bqzd4MUW0KU1jhulQErwOLXif+nj+lUVY7cY
PEaMM1tTWpVQLuFBcTvzydA1SqHwc2DJQgwGJN1BzZ4EfTqd19Y117EUQZk9w0dqtgWcE1i4avB4
7Ws4/4m7EuJ7j3/+Y6IoJVWNRtcaARejwmxDkJ4w9uoU2l7BeGKdM3Zu/YB+7Bylo00deGmiY1kw
RCYP7G8ADYwyA9trXQiQaNDDA/hCen49HgzQICLZbca1TBBkIB/m7TEQzDiiNZ+LPp7vYqi1VGGS
g38NA0/oKRyqW+RnH+vsIk8aR+UH0KAZzPeTOTz6rHc/JFK3bQLTEZoPILHNBjPIN8YbFiddgP5l
F3LmhJ6ELnN+QjmAlYgu7hmhn65KNIhDm3bAXiKxfohagLJpmKZuLgzhtpFY7RWr92ohbP584euL
xM98BSxLeDmR7KEPoY1AUigAIVI4nS8QobNl4T43TmW14dt7MEkmAmO9qyEqOgC+L3hWrsUz+OjP
AewGFoxXfMP7MsjXQQyHbMscPFhhe32F6ejLWns6v89MudSFLzQNpaYacqspJkli8t0pr0gpOkUZ
Ey5JSaEWBJDAAiKD86JXr8tixdT9z9KOi7IRkosWc/LdDoCpbsd6o1k/WpBaKgicAMAwq/ZiWzF5
xuec3wIqbuKtulHw1tS0j+cXstJ4BG8EHpPfhVCBPcZHMJk/NBhUNy49jLuLD4bhVtwhlS860GmW
D4AJqJsLPX9pDMYmrhqDhWgq1OfKWOY6MBSagN8yWwUD12B+C9CrgjFP1dgU6PpjRKtr8QxKKJgl
QXckaDwpY6AUWYTkLSRyxS3ST4Cj0ULHwzx4IpWkxYQ4q+FhPcD4IZH2rp0uJvWYQWKnuY1oq/nV
GE/E6zAkHTSYuq9IXRA+Yc2SrOonqJoMzJQCkoQesooqPc6UAWBfOXeoh1PsHTN/e15zVrXzhwga
pdhvszJvW4gosxHYEIXVg5r0vAjGKjTqAqSC13PJvAoFXZJVnFv+uA+Ct/NC1o8IA9UitguA8J+z
+UICVDlISeLgCf/vghtwA6pQO/KmY6ZIbq+eMlFAOBjkDOu9egMWoinjPVVpOoEAA6KF+2LA0HbS
kT5st633JPVfQAW5Ob/WVf1fyJs3fGFRwKqqRP2MAacYkytNAzoQeLvIRZIa3aVfqi7fYsooEazz
YlnLpOx0OnSDxM9iRYO757yvXQL6TABrOLn0RUB5thcLxhvw6puUClw9RDOoMAC+5uNK20BOjWYG
ZwrF0UGJ8U6YimMoFK6uTxeRcBcK42bw8RjaGAIBpQEarsE9gCuDgOPEzVXWJMLqbZFnUkYJ5OvA
TPz4PPIQjm2kzFBb5eAmYns9BBLjQq6Gv99FgFDlo4iuwAvpFECEBOh95QIvL1Hs6jKbo20+rk8h
1UIQdS25VtFAZTujlKmeGWIktQVzNQpUmyyI7fOas2oBFqIo7yTqSf4bxlbXbDr1pPcPjcByCv8f
A/D72ag0ykWmgv9qbLAeLfWRzQPpOspMMTp+PZQuwUAHpAsfr78geT6/OKZg6voDYqgtAgGCO76x
PaTMJ8ku5E0XlWaFHnd1I5UXpXY6L5W1pZQN0Ls81iMOQjPR0tAM5PmuVneMpa0KUZC9mzN46Cuh
hEhgsB30+fplMSi/w8IFA7INJCtGBLGq8gsxlGEpRRXYVCrEGLwKNuevFYBxfJBA85HjeQND2Kra
L4RRMZ9goBmiGiGsHIGKDyCYTjZH/7nOWdO2LEGzOV1YadVHM85Uz7Yru4p6V8CiNN0cWRRirDOi
TJJSwAHEERQBkE943UtvAn500rK++Ql9UzCOLQE9DEwrlLUoizxIgbAMWMiZ0FAakce+GUQWof36
Yn5IoQxFFheVj9LHjDGobAQjuB3L0I0yg/GavOrJFouh3UqoJX6rA75Ownv/FLiyl9lKuGnwOln6
1sR6e2WtijIQeuX1cptDnJ9fBCJopzsShazZf9aaqLuKZE1gqO+AmshMWpVoBBEJp/Q5xHC+3fAx
kiklyJxsKZna2/O6sXp/gXsyQ64AuNSg1leVIDhUDcwkpsoe0fEggCuhsaTA5IWfSWWiieq7KGqV
Nfrc5GyGNxSk9iD5oxnJ10MKjGbwUX/tqmSLwW+7LzwWcerqES7kUiZK5uMBlOjczNMgo7JgDwD7
B20eI5G5eoYLKZRtklDY96R5daBoapLrAjTeApguGsUpKsP2WfXtVQu1EEdZqKntWkNIsajEtzsk
grvCleovMlDQzusHSw5looSk7zA7gmWJZUOGOWosQySf45s2j1gR42yHPkU139cELryPVjfTudQD
oSd8SXAX9piNJRLaY4PWnHq0Xcc3k/ENwH+53GzOr3Gl9xlv4AvBlIEcODUB8BsEh7Vu8dG32jN8
Rx940sCUlTHnpsVNByA0o9OtHsFq0XmO2IVElAIidto1SMCuAI7HquycVymQAlL70Why3SU44ya6
a7q9op+aPNhFyb2qfokrVh/efJKfd3/m4hNR4ZDpGEwSxqKoEtjvKuFJWJhdjhFpqSaZsB2y5zEJ
iRH8jD8HAeAM4ILpc3oYYYg9UQwrGFe8oBMtsOvmqZbeShaI0HqGZSGHsgBcO0ZR7WFpWrktsm0a
YoLxJak2aXcaBVcQt0PxWrV3ZXIaZc9iKNe6VgO6DYVTJD1oChC55YKmn3l2qsZWqv3U2g2aNKT8
osh3RgP8NDRsVMRn0rjNlvvzeX6X+46Xv4hhMn8qxy7GoicBUDzoc/cG1oX93Hky35sfIqh7M3Zc
kyQz/LyeAVAYqyi0jYpIVozMeIgBWeeoowOEUoZNYq2MuhdalhV80kFtFE7D0bX3YGJ1z5/aus/4
sTIqylBU8Ljy9WyK8mOVgmg4v9Xg/s8LWb9xP4RQvhdw+Do3jlgHanxE5rY1wsxKBJojDkwdrtEx
PXEMU8faOsoHJz2fZq0IkZnnocSW7Lw8+3J+Vese48eqqMumSh6aMnQEtaCFJFl1zLzcbdVj2LJG
D9YF/YgnqDOK1ABc3hLMo6z1V0IK0iwxw4DogMEOXX44v6hVU7ywIJR3l/VSbNRZ5aRyk6gh8eL7
GhXoVnda3+LbnqEZq0tbiJsfZ3F31aIWIqGBOD99K8MLGf16+mXGatldVYaFFMq310akJgV4Zc0u
nraK0r4KrciI1s8vBGXHjwtJ+MgoshAiwhLUQ4hOOIlU3FVSOufPZ/W+Ys4eGP+gkDBoZETd6MQm
Sn0k6of8yMnSUU35e7XSrs+LWa93LOTM610cTBMUcetJsAtS/4BSliDZ0UwbSxrFt/nK4tqN6pGg
Zc3Fr3uwhVxK/8SRq+t2mp0IWqpmeF1vkgDWGlteNpAsruzAeK6z4KWIwLlSaiRr64OmjQHD8q4e
5+IxKL2UvCmT+maOSJJ2V8jFvkZTVzoMBCSNDFHzij65r4UoSjlTQyl6vH1VZpu+KlCcKsLLXeHU
/QMwxxhWkbEsevgirmMvA/4brlvl+EBYhixjxDQEwzKuGhEdLlPAlPD8Lv5ReWR5UCOth5KWoyvX
b+jUKXIwhmOipLmrmL2Gq95lIY06K6PV4gYA6Egu9F/E6k7t9qJx34MbN9P2WeEAqJhxB1kCqROL
a4+T83xeXhYRXzUz7ihUIqnyi1SyFdWWWOmgVfv1Y4U0wosSBKAqFwNcel0mIzINExMLfb1VZCGD
CnG8Gu0+2YBF8Ql/MsLeIHWSA8AxFTGMnAwXmKe95Jv6pZL6ydTk6a4GljKne8gfhpdhJQRmVSWR
nScSwO862SD9mKckAig+w2WsTPkDSh048XPjHlqzadyEBADPfKqF6L6UUNavfXdu+VaSvNiIEY/u
mngXdI0rF7FZwBZzUb8FGQQrCSTOsRd9bTHINpNtA3AELCgfddwvUoNr5zMZzdLUNCKb2iP+g0Yx
7QKt5o39xH/FoNE1d8jc5k6OzOTEHVhMkGveYPkQVGDVSJhXLDhsRSmgQbIXnFw2gR/JsFBrUsAc
9Pt1plF4PIOXlaCEakT8tONQNwIU94Vfxj9Vg1vIobYUkBVREWm4yMjiboB/b5dajdZuVhJ+3Tpp
c6of1VnQu3w8uUSVc7S1YTmaetepE/iXrLbB3DtYrIYTr7LautddKQYSML6DwQRQWH2U5/fa4MUy
NAWcoIk2krw9pKgBD8HtAI6ubGOgR5lrcpIpjJuyajYWgint8EODS3I0bABFu3S5oXd7Fv3zqj9Z
SKCj7CBVEEphKweQHWWTU6ieFWubXGap4KqTBB/JTPJkAI+a2kMtiowh76EaWXCtlHaIhgseUals
hwDwPx/6rGr7QhS1a94gdnyWzaLKkyz0RK15kvp/+4g27tNCCrVzqR8A4HPO1XHhwUBjQIhuz4xF
G7PqqNDcDFrOGc3qvXK5COKCHr1iUo3jEQQUK8LDGJk57xOpvjQSO4pBcCoxPP8KpsRsnIE0jQyr
pgj0fEGRdHEaaxDZAKb/qFyPV+othm6uPIe3+EcgaCCo2/rfENSdP7W1S72QS0c2YgWEfeH9HWna
6poNMME4uhL9fStYY3Q6L2sFiPXDIuk6A0D24g6BMHylaxDfBvArUOLNiahX6S51wcg7kQeeJHel
41txQ2QPQ2XnH2HtPiyXO3unxcmiiCyFqgz1mQYHs/bjiNzyrT5DQz6fF7RaOFxKom4e8GYzsfch
SYz2MMnt2FoSv1cUdJZIm0p1Soywlaykr8A6TuoS6nrnix2HHa5JfpwQ5t/wEQH7NYofwUNz513v
G4kkZmg9e7bPqm5LLOnU5RSnOOQ7IN2YBgkc71a9ih5qS7NDG1U418eBniJLt2Sz2irXpcV9wWTX
1q0fC2h3YdYbhE2GpYOqciM9VQ5/4vYh6z1pzbRrPEZtZ6RcZAaoCDtRxykGvgl82HDhhYM5Mt3W
mhlcRlnUuVdZ2iT8COeReQSo3oRLXY85qLD6ureUQp1zlSihPM0uCkgAPOistORYpKYcvEoteikS
zjEEu+TvJt7tDUcZefu8drMWOfu3xTWSUdVF4yLEC/mp58Cxi/bBNGMVWVcjgOUqqdOSm5ST0hj6
hPRDpTt1fZj6e5VTzTB5rKM7Pt9gurecrs8vbs05L6XOWr5YHFcM6PdOsTgZ+IXxpO375Bsopx/q
kUWExtpGKqKqOj7PMh3r08YrRbgbu5vG+3Z+MQwR9CtQ1CZtpvlYjIjpZDEUTU+anCnJrPNiWEdF
z5BOuhEobT9vmuxwyD4g0Gj1bSVedordC6+RsM8Fi1fT7Xm5rOVR9twPhk7gA4j1lccKKexOOCni
w3kZ61bt+3sTHYcqelQXaYFTCns0k3YlUjvcI0bl9xUoRyP9ptbDzXmJ61bqh0Tqdo9GXIHoAhKr
8ujxCHFTtWLFOKsywKMK1DfwxnzqvspqvRb62YKIbXCRGz1SQYacty/nV7K6d4JsAGcNPW0KvXc8
up36RJyllKo1ciCaOnrJaImcZJXqpY/E+R+TR+1c6k9jHPWw73F5XcmXXuzE4yHSn1LvNKgVI3Za
Vb7F4ubPF4ZC48Mo5lUIG7sJjfHbKgYDV8zoP1y1RgshlKmN/a5HeR9CvL60AfNm8qGBXIN+iaYW
htqxDosyt6qfRWLMQ1SO9nsD7Tl2M30dhxtJ3HMNoxq+unc/0gB0MVFr6rFIPAQqmm8pY78TdCss
WaTL6wHnQgqlDpmMt3y0jIJE7hhcVptpg3r7Nj0WGSpQBDWUnISWtM1M7pg6fEqSo26LjPN7B8c+
k/DgKS1pWpmTqxhXoHu5lBDx3qN/8fXxVlRM3SqtzlRcYGaa44Nut6a0A85j47D4AVdbLRf5Dp5S
IuSBhxTgjZiwGElmpb2pXA/72gWwwNfyJThJdlwAW6AU7PO3cT0cXew/pVHgfxvVuoRcQJXpHEGu
Zd9sxFfvtZUIquG8I5LyK/o6LsFYIGk2E1t79fIs5M8av7ihnizHsRFCvnJzNFKEwN6hj2ycPe+M
RL9u9961eOFNxP96fuEsuZRjj9S6UFSQ7ZpRT0LkR+TjxNk1q2zNkPL+CrJYnRZjHmGQsLqw+hp5
eyUx46gjU8l4N117G14oz7vrX4gRldqTImPeRD81k0B7k/AOYQggIZG+TQGP1xoeOWpWe/CqMfpx
dO/ZzIVUOZuqoBshtS1eOU+2knjjBQkZ9VsVOdKwdt5P7N9fhv/rv+VXv13I+i//gd+/5MVYhX7Q
UL/9y2Xxlv3pKnl+eav/Y/7G71/48dv+4r7lF8/p5y/68D344X8Vbj03zx9+Y2dN2Iyn9q0ar9/q
Nmnefz4ec/7K/+yHf3p7/ym3Y/H2519e8jZr5p/mh3n2y18/2r7++Rc0Tiw0d/75f/1wXsCff7kI
27dPX/72XDd//oUDBP+v4GeB55YQIqABAyfUv33/CAQYmgLeINB/vrcsZHnVBPO36b9ipgrkMehm
mKfU5qaUOkd78fyZ8asANEaRlzBjiJcvUfvl96V/OKEfJ/anrE2v8hDTF3/+hbLuCvLHeDJUSRRw
uYI2nR7FnZRE8xODK+54rkhj0gV8FdiDJO0SwNnOnJlaedGEXobeeXGMM9J2aoSCsyi4gMmeejKG
A9p4w3TyD31l+GhL6NL+dYxBo4ah3eIu4MseBTW9qI9FzQdfJ3A//uYG/ya1O4YvmE7OvzVnlW5W
zpumentrjs8F/ZX/AzVPhrr8+++n+0nxzPwlr//0b/u3tyTM/P/zp22dPGev9VIX5x/wmyoa6q8A
40d9DXwr4CMS5ymr3zQRn2ASeyafUVXkBeeq7nc9FH7VMSqCrOdM6s7PvG3f1VD8FXgo+AbemKf8
NaBs/P6g/wk1fB/UWTh4KJ8oy4A8VwFvqPKyNluyhaWa5CjCbJ0kuiooPxSQp/ibsNrr4mWabgEW
oqaAEbgBSRMpgL0v85sBIDPSXgXh6phJpAx2eHEukZMBv3dgFaHZTRu+NyV1h1deGVC6sq3LZl1Y
aPvtIlfiXM7bVLENwjulPKRwZoidAtXRol2VgaXz4KnbPrC9FrUdS23cdNgX0zbMHa/bhONtitn4
+hjstfv6Nn0dnpVvw3PmcvLFmJ7C6GmUt6nHaAOSKUf1aYcodyjquV95gSy6Orzgl/FNe8i/lF9E
1VQe+DckorWvAso/X/Mv+Zf2DQQ0cUymr0NDgpvU9D2nHd/G0MIIjC6hCGAp+aaP9m30omIaeyrd
aDrWkjlGzgic6tgV/I3SPiXctzEWSNoHIBK96kdroa1/VYKl7ZHmF8szh05Di2hJUUuej0Pvtcei
OunJhtcxW3xXiFeySi6mb9xJf0TB4na6j58km0tI/NSEQDo0s4kYpcmnppGQ4hqNiyMaAmBmQHuN
b/yDj4lbsNTN/6bHZCmIPu/24gr9EygIyyroVB7wf59VWDEK4PiB9+YNwA1gBOXjmadCghR4qkpu
mJU66RIBfLmSYsaeasVjw5q2ZEmjjPQflEaFJvps8QxwYMC/YJwCA/uUxavkKfflLpTd1lTd0eyR
AY+syMKlNw0bJh5vfJOpIA/vo9SBN2CGeQIayWf7tHwAevQzTcD07aWB7MouONLtMiFTa8oYZU1A
fU2UR8x4HPiENLLZ3erPw6tXEvFOxIQtWnUApdcQjgdXTXFj8JiaMP3JrXQifQ136WBKniXgT+/S
N//UCCbqGH5uxnfcBQrozT6843u8yxH8O37rNmgV/u03IDEHRqKUEmTpUJBoI6LZMcj2PDuubTQl
AVVPvfUPzbcgtbg77hhdY1Ae81zSzr/yn6bnYkDZ0swuequ7Bg4o6FcPgEs+VPdqYhYJOWgVUR+F
+/q1c+PL8aHf+1Z6XRI1IeF1XJqohvMKuZWcISd+aYJePFdIGZnAlZueQFUegG6JhN/QUu5/K16y
l+Kligj4NvGPVBD14pW/kOB2O3sU8MCmVNwlqomOwiR2c86sFGvA6IBOsi/iPrRqnYBcHhm19qZx
vcIKAXAJXGcUXs6bd/YxU/b9X8f8z3jMLGuiUe7x721NZktMxToIsQE/gLdBcC5Ls21deOeyGwQ9
GBPZLUT/rRflq3EoQ9Jo9bQxKkk0OQn8Nec1myWScg5/D5F0CeM3m41BZBBn8+BkUigXEStiXBpS
Jru1PZqDVZu3D5MdXJisiRmmIMo5/LQgcc3pgZYQLyUy3k7wavLx4EIxD4CxXcpu53meKekAa8q0
KDeB+7cRw2Fw6mLwNyAmVU0JPMcON2F2pVJjhVTVqNuKwJWWmI3pFvhDxS7gZB7YS0CpV6egROc+
LG91URYAWld1mOTIizPLi28HUU4cPm5Y0FvIDnzWw+VyqAPK6lgNqzCSXUMyUzMA8tRgTnhrmkhZ
4RHMpAPNo5WEFpwZEJuBAvk4hOZQXsFxeB2RMUIyHLNnlKY0K49NltNdvabL56PO1U8T3kBxWXZH
RPZbLsS/vATtKWZ0U13qj+pG34iPBd4N9Mv+a3cc3OrIGhhlHblC9VP/kx85DX7/X33ks8bRlnFx
4gplmDE2m/EihzCvfC6R2o9J8Vy3JDiyylos1aL7uP4RqsVaK1VL+em10nDE73YYKUVxThPOf1FW
q+6CJAK/r+w+PvLm5SUQGMnT093NDSMr8X449OEt5VDmxNczDGzMcsadf91sQcJHwMvk+ptm+7XY
VlsZYTvA5kAxXJOBuJwrmSDhJIjtDsVFRp6fd5bNufZOxR8KiEwL8iATlWTkAiix6GRh2pdZm849
MG1fqkFHjQz2JZ9IfA375/lmezKc4EoI7NgsAS+6rSYzC83sVOzKS2D08GivLYl3p23P+2e6jZc+
JLr24P8Dn4WlMHSB4mcVZtVvLxSGLkkogY9UZAqF6ZwGTnBXf9nCyeQumraLBMBejOieucdUCqGP
yprnK5x3Yw0v6WAZl8ltGc7kNFJgBaEFf1dIiMNItJFC05Bu4w7JQ7O0SkzD4nWpZjwQ68a8H8Qi
EPxvvzHME6Nqr3/0xN414MwNfe/yXGxQrbZGF4fQkCw1c5fHa7EJWkegm32TzAAcj5PF/WEtoczl
P1xLmJtA2dW/xyasJRCNOeUCiCgMJ6PwBNO52HgpioWprwvZtawvOflSOL17/JKSxnp0Iou8+Tap
rdrSL5/MU21LZHNzcyGZOhmtzX40HzfW5i4im/MmUtLX4tXFQ9HAYknb6GjSwEPxrkYqC47GVE/g
63KCW9VFJb6zgg6/q3f5vt7hIj+qx7ntEZWiF3xlYXKbEVe/cSRyzzmvJboiFas1jY1nlhtg6to6
+O1acvLs031iCleqPe6QL9lsOZNDb4G6RSLNHDZorHAbsNPhl90Q98onkTPsA+dtMjt7MmursN+q
vSwR+fYKqSnORuwM3j7Pkq8a8saZ7jZ2NbvDBqrEtJ8aEuPHx6b+qltvaF4ntlmRXW15TvAVrvqr
79YOxqfxxYIbmi9XypGkhysdbaCKvUXnylYzCzwHAFWJXTsNONI7E00tWxlfUTuGGbreIXsIIRLE
29faxZwuE1x++xB9a3at89CBNxHreYnNF9U6PPXWw4VOHpDeMh+urlPTlSEOA57b3srgjN0HfHSo
Q3Bk7Gyd4Mvn6iByb7yTbzOyu7g5nVISk8ZRiGrva3v++7E3Y7J/HS4xbeu0ZmXVdmPtW/P1XoTp
R2MbnHtkvir4vhTfVVnZISWd87hvyTHZKtA6OAirNx+P+2hbWaWN7NBlcNhnh/mHFVblBNt+1z2W
30ZMROekB6tHdIi2bYX/ReWHtLvI5JzhSkT6MDqMO+lyFjs/oWd6+HUfEwl/x+T14klxQQ1Dnjff
WnJ/z59CKxoIT0h5QJc69riwa/SP20/xtrFV0tn59qm2Wqu3pl3vaEdsM2cOZOsTd0QX7iYzN6CR
Z7zMS3No+Mks/ridcy1ueTsLcDOqwnw7FVLbCVaKBRydbe6G5PIIchYnO/S2BSrMhAi7p3prCzs8
ojM6tmkxoj6WpZCpkP2/xFKw9ody9FVTls1Qve/PrFTeUbvs7SNHgOpifhHAAwJOS3P3PB5MW3Jx
BzL0r/hXh93u5sTYHrbRosL8fxmtfxmt/51Gi4od/5GXkmUfqATsP9J+inNPxSdjjrKWqmCIXgRP
LBVvcnLjTUEOYzU7s8ri3dk/1nbndE5rtza6y/Hf9H5wBge1J3P+bNyV8JLN+9fNFan5s9GcnPw5
2wqO4Oi7yRJNwVIc0QastR1jZCSyOLvbaNfdpttwpoq5EdUy8N8QEbVyQsVHbE2tcrL71hpMlRxa
y+5sZdfZz6DGAw/47ElVN9r2NncDJKkDpnGdHn9amKmFOg3e2RExJIhqYE0vIhKQu2fJfAZ0z/sr
PoIG9y019asc3vE6dq+uAdqEwKgj17l5EDEldTAuyhfJncwDPG1GDleHhycVSYGAbNCHR+5zEBFP
714bbvp1f68gVkA+QyOIAEdTIaeWvM57821+oJtvcN/4vMfnc1Dx+vqKaujOjOzY8UGsmiJ4xQSz
0zqFPW9LYNV3pTU6qpNaBQihPFs3NYuFcYLzZJw1FcqH+hBkfpUj84/Ta7F7ranj13zyQCGx55Pc
d9Zc4ZyPUd71drHNtrpbbAdrtCWHR+kRiLom6HKs0FY2iePbgRPhdxny66kdgEEWvcaW5gQ4/vnP
SjdwOCQzIie0MfmJz/HVTm6G9rRJ3RifDpv4iHfewrD4yzRHSMM7E0LQ2CkP4yNXEfwjXwpuZfdO
DT7a0UKk79kiEZ3BVkwf0XSBGAyLwd8Cniq0PSxDxa/RRvRmaYi4S/TipvvSli5VV3B4JIKSbff/
2PuuHtmN9dq/cuB3CswBsA3cKoZmx+npyS/ERLKYc/r1XtX7nKsRtc+0ZcuWBG+01LNnOrBY4Qvr
CwuMXAHFJwEcg+gAK1O4YExflZTmyKdxohWpbkR/3ivHYlv58rb1aOSEdk4BABM0LnPBJbBihMA8
dyovdzPHHfx23+5F1Pjla3zT7mh3xKTROsOnio2JLcxNz9YWaQpDEoYhZXc9fk+dAtxrg9sjmtyC
j03FPm6dFlOxAe4EA1T2wObn6PjfwA3BaOeHB8DAythaW+auLNoT/WY6dC5hfujTiMRe5H3tAF0W
FQuv7Ieo+MuKCpBTfS0qls5ugDT3hJkQFb3bQFA0oIDvIfBHF5UXf1cMAc6SDBnBX9EeAo/LBxQF
ORNOYOCJdEKWRG7HbuYJ9LWHw4pN6/hMocVDA3egs2cH3TCwnw0cwpSm3trOd+1u8PUHkOQR9EkF
DjuvpwPSDmycitDJXQXWM/wLnN6JIviPr1QPItnLD9F1S9O15bde6+HwuYqH7CsfpTA+gvrUPJ8c
SDvn6zOhGxfU59IXqvvYzKOhVj30uTmf6I7Ck98NlKvHztFeZ7e3S6jF2dUeUn+GVFIhIRWby0n+
0KlEdNp5qZ1h9lBw5YCn3YvdCPMW4t8hJGXoBHZgj/gZOoUXrpmTuo1XedILl70JJGsO+QpORy86
8c9lyE7h72VHBuWLlDq72uFzkL3SC/8GaRW7FT4f2VgbJ6OBLWDC+03m8Xd9e2fzzt9R4BG5/Dlc
py5bS6vKw09ckTkVbbwM42ZYl9StaIrnBCNLnMxB4xasPXqPQAuA3Bsj4FI/sCPcByoo7WyXefx+
OHIRrtHqZVXw8bj8J8aJOynwLn7l8/8Hrif45yBs9/0qg8jlYteAAYF6VMroVeJnsBm2M+X2Q0qs
o7Zu/PQ6vlYfCh/iG7q13Tc30nqwR9f0ANicjZwRnj03ZjQ8JLvzUE2B9QFbK7Rc50BjQH7rTuoV
Zxld2O1+diDdwdc+QRNKdrji+3HEGog4JYFT0paiA4sdkPhaoxICCokdOcIVcxM3ciLHjo8RjBPB
FqDeueoC0S8AhMCZVuBbh0qb3MnO8BoIIwuoZK6Ucb5crqojj+MUJvaXYcdOfj3ZEt2abvmhwbAI
aLQLYDRMRLtCbHcd2qcCWT9eCpQn98zr2GM21HwAvRZQGCUTzpaDNk1Uw0wiJGMBBSpQOGN4GrW8
ym+2aCjknXYVVGUNNbYboENlDLymif0guRpuusEENU6Jbc/PV+AwXuftKjREItRmtbH8gdzxOzQx
MRgyhm+vuhXiuVC5HQ4IRmvXTmcXgLZKxzhaGAGouB0C1dcTYgA1mOntKoCeh122AhTuN76ybraS
Jz+or/prY0+vIXZmYydbc9uvfPjVBQrQ4WgTmcL8ysgGUI69m90Ht3eEHZYWlmfoIUvtSlijLbhD
P3LIh4+PlB7fEE6np9v9c0xubwfyBqsvwILRbhXf6nt7w609tKAl1xxiacgNv0qFf4CvGRXSIDYA
3MNtvTtrBU5BCCq+zSpnWFlXIVbYxExVsKcnbC2+pBpqozMgUsCbvGFVbAosDJeFfLYCLE2FfTCh
oAlxIVg9WyReAd4bXGUdrdZYSW6OF5j+gfLNhGg5tlBAY3ouucYHUgjX2algZ1LDK3zDkzBxylp/
EAAN5R5ui+5lW6MTJmZLwUsMeI84lucoTnYIDx+Fk8CICLD3czyQ14Zb4IJawV8tLKFh606ErxEu
QBbaOf1lCS998kiWkI5amqzsxwZxkjNaVzny2SfhB5ZbqPxQIIJy9k/GB+578ANd7KF83HAlO5o7
2/WN5kqoTJe2EgRstw83Bn5vfdFBR+RwpVJ+dnW642aqti3dF4l0t5Bidn44W6qQalyOwWJ1czdZ
dx7qCiCLk+N023n1KbW7XeOBEgx/49IQknhTeJDTkMwxJHABXcVlHSxfYJsJzxLEA26GVVL1MB7l
k3xi2+5R2mu7ZBv62r6/L7yRCPiU5XCIFMjqlQXfgMtCLofBIWOfpSw0Q+IlOLc6ZOG37xbwW7hV
SQ2PSYUNi22zQjtTHDK+ShxghG29kRyQ8dwNLt4FOLfHZ4arnur+uIFk9tJT6PAxtisAtjaAu9aB
BZvfhnYKGxu49P1wX3sdKtwA6UK+Jfh+7AIn9kyIlxiHeILSRt2b+1xTCrO6xvbEOmEFI695SeHU
lLZ8hB+H889doNiTfKCh2IWAS7l1i5+9y1ca5LAwNzqYGi1sX25s8DXnBnuFRJ4aYCy8U2xE2Awe
O0zAOAV8Y+6lODcmxCMeTgyhXWEDc6XcYTIi7GoJ+HgHsxq1YrblDXC3yo89ciFdY8tBWuMsxkLY
7njJBikunuFuuNwS7wCxjpg1/vHRmeErWPA5FMKPMD+uFgS2BTc1xIykmPOUKlfZPcScH9AM7gzW
Cjshg2jjDi8cT2SM8gBGi+/n7k7ni4RCguM4GWdVdJ6ZlYCvNB6HjeBHOMznh5uue6+llp/vRSRL
5nf9WtthuTjoTqJn4QhF7gQnHcEBbKV9YJs+/j9vRRPpqt8U6kjK+wRD4E6EtjdtBf9z5ZrcBr5w
DcW8yW771bjhihnGg8u/QYBrEpyNChglbm6zFXcGZxyiF3jejd+g/IER6CE8+GrEENqyu5Vdw3nl
G5nBKBi8CC4gjA5MQbadd92h9FbMzSlN3zsA1SZWt0MgpML6WTbDVm69iOQVoW/Yx5ggPttgOvL4
ruYecnXPZxtaEc4O9voNV0PCDX8v/6uJHhT835ofe/I115zcG4w8uFHwBvFuim13wSC86GMvuU1+
+Ng/fOyfa+CkS+7EAq43dKOd0wFoXAzjlyuOBkbeMxeT8u5SUuZl54WP5lOY9Yfz8sN5+eG8/HBe
fjgvn6vOP9cRcgT0K9dlEdmRhCwLLS6+kWoATNr3eC+IC0WAl66xCNj8l65x2QlbhAp+OGE/nLAf
Thjsrh9O2B/vhF20oheBqv+WFW1ckMfLEg1RrBJw8yFSMlD1HPcofR44z7fKgQdWeeYY4o8EYAWi
u9o5hljCNzWAG8+26siIY2jAmmbgMBzf/oYaIU/PtF/fOS6b0PcCvXXe7uc14G3USzqaNwA26ADi
jEh6BEcn0t84IMMxj28464b7x5fyvi7e6SLv6697pxfDX+dI+ifP6P9o+Es6k2j+yuDR0YgYJEK8
/ffCXx3qXpbkvuWbH2gd8DqOud3dvd1N9AWgKlrdkTv8obSBpm+QJjjgWeHQOsf7gEP5s/1yPZND
hbfyLqc3NwI5IJVgnR/yQ+OZV+29fKXsld14VG9KpwSgXSFzxEC4qgG0RK6url5ThAqvgGqm5ApQ
1Lye16KPnNT17FW2Bqi/cwugo5Er0cKfkMxa2bzqY4RzHbkEn0aPpfVjSozjx8cpIieEATBWwX5j
9vEDMQAF95AgVJ8hz+OOp20K7uZuA+B725GAvr3FFLkfiOUD/b+r7TuENoALavyGkcKJrJCO/+Sv
8Ls/3mEuznOEb25dPOEdPKng+PZ1ZPL7KPqnlVn49ilLrMRMOhW5yvyxQciHPg3OaBfkwSDuDQpx
7ns07L0eyc25lt1D8jJxtgT5L1tk0NyiRsYJSWAzhDx42K5HcMXNEbyKHYbABO4lBuZ694ZUm+k8
ax/IfYmdj+lCuuk5hPrVHlsY1aMyCdooIx6gP5UPwTvSrL1hbZzYs34Uj/JxvGocI0cfcbQhJCh9
RCOyUaLgpzB25gnFgaqMliG8mmZ8KV51BPlsAbnYMW0CVHhRFA7KR93pB9I/fr0CCk/z/GrcC0Pd
6hqjLwOcjWkvMcRp33kINKOvEmJGdkjYjoX0NnMzN3UEOzklp2gnEx65Y4gIcUyb5wd/PaZzgd1X
Y1qY9W0dqkpS8tgKIlRoko+HjMSedmsij4vH85AQQ5rVOdeEtijjl5wCmUDS/eCukbuEiilENhEF
bM5BGfC20hhDRU4MYkQDQpjpDjEjWE25pz2iRPXCVkAvoAtzutDscR6JBhMwfh4tMDFeHqRF3GDH
U34mhGx5dIDHh3IkLg1OeM3Tl3pE4oI7xH6Qj9YeeDZac5viJw9v8yBzgPAzD6fzdCYe/uZJ9ny/
M3B0OmiVUDqhaivH8Ka2NpVqVwrJATxPK9A8+A0imI3NtiNQumf9MDsrnvJj0hLqHoFfrCJvBNgg
7te753AaQGg+4tQfz2lJlp0gf0098HyF3lHWIAehOQLFH6U3bN7eAufj43b7nnnXV3lC8pzg/EFG
MRtPEc7g6cOyG2SocXScY95c7/PnAcg34tYIFHQr/juPAnGsHOFFgOv1OZ6MkO1/c3vJi3LVTs1Z
MCnY8mhjfM5BQL3uik/vcKusKsKjZ4xElEGUQPCu15AYp5LydtG3IrnN7NvbU2Fn7vkOIROPb285
au+4jPz6HHzfQvxZOp4LND/pd3HMWa90GGh1nR5UHVYXMs283it4FpgHpjF73sr3Fy56SVueK8Q+
XfWHtvzf0pYX98MiZf932Q+XhLG8MJ7+uNNySeyek4g/bdwfYvfPJXYXFtKfTKtfMpTOjSI+7a7/
DUPpktEpLwylP4vRecnsXxKP/HnNft7Z9Nfms4GmougopqEwYSEdtaIK0XQEpp55fOqRuXMoxpV/
yE/NTlohydt+RyaFk5L3ZBfCkkPugd3dIo2esjXMi1W2Rm4PQbIP3LvXEV2ZG+SSoWeVp7vzrgAS
ExMk6vW75JxXkVNeZRDdWrC8WUKjY+kVOYmPdUWOKTw9FGteMGUv3t7CP/uL3Z7+3UA22slKEvh9
DNTxYnU/nWkzazLWcgNLnGh+0yFFRr037AdumvNc2NGGMU7BW0ZlOCDJKtno51zRinY7ngcau7xM
pEf3GtJOpDOQaIW8PV48YMcHJFm52c6Cy89TjjpEyHnCJVJ5qII1DenohaggKCQy6J4muVbnfG3I
Xby5hbXwl7q5JevLuRWE+WnlFuduEpMwl9Ue/ToMgB2b4x1wjbsH+NHIvQOvHPG8KxWIS0/P6OSV
d3UsUS4jUfgjF9wJrrZ+5ax+GsniiFQBOhmlGkZycP316es1vHibC535P3ibGp/Rr+5zARRoSsH0
rgZUUzk8lzTZzwBpXAbp9cLBlxd/L5Pnx60Xon6Urf09IBtOtQTY7AXJjnhbQYGhcVhhcp4Ur/FV
N7uSt/pK35ir7ASmnkud+PmIvhrxQjvOgWUU5ogRo7etuwGg9/XiqN918z+t/MLNb5NCLWQD0qO2
0AyKJBNN7l54MZm0VamInzkyMLUVz9DkmeipLa1cacPTxrkHH7mRfd1kVPmoUZUPxGLYKlSCcAiI
QtPr2akJktNIPzjB9dcDvzAvS3qWbtRFIZoxL9nxEaVjx0sO9ve1xs8Ts+RlKasxapUKF9i0qCKe
kRWKblm0ALYHCFUgN3xnzPC9X4Cruj7xUMmW4w+a+zID3XvHf+9X6HVzW5NHUEiRmmCUKGjjCGEE
L3xdk2voQhQ4nYDjfYhERFrex4XVVRY04ksJsyRSFMpZiMUINwGpMmHwDxZ5qAAAc7T4acf/0tsV
T2eFgm+d7SNfPMGrif31Yl06d0s2kz//ubO4JPmkVX/rubu0fRcC9/ffvguh+9fcvgtx/T+1fS9o
R2shg3+TdrwkgM9I1qeN9qcRwN9tmGeaCESBFk5B58cFApkngtRo+qB6LxHKkxqvQOMegI33kHX0
BBPlFvLORi0FD1JdqFyQRG73/Vot/nzxRYA0nVu5EJQR9bUZrfYxKopm1MJOzu7c2euQOcoqR7I9
T+e3UEw1otkU8jxPGgqhXjb1KayJWYGqAIocideo6eISHj01lFVvB49ISXf3exH3IdsfMe6i98yN
iPBvTDJU5RS2Qk+g6LQnf/R4qVEMwJ654grsKCREFQmCNBxoBV/KKoH/k7mxkyHFGi+i+kOGAS3b
oi3bz9yOrvDC18IWfTcvTM7CI5gqhi6UAVbGNlBJPaGYhkv8TQHVM8Gs5L+KEP27J/FcTcNra1Bt
jL8Y5OEfUSxehT2itlxxuY4oCK8NeLLwSfDIYq6/VeLwekT+bU8VwWvfHtEVfw/6B8MpvEEJGJL4
eZp/iWAGQoaOjOCgiYqomY4o7+JRdrTc4r8j3R8VSSgLN1Ax0J8LLAZ8CrVTObG8b9n70lqCghrR
j+brKfsn+unn7cS326dDmIVS1hUJtpMIL6kiLyHxK3p9E8LUg2nYgPrH5X/geyRzcv/p6X6y7xWK
znVgy0Dt+hs62ECHx+Tt+LFm2PUlBcsLtsiltb248Rd66f/Sxv9u26jPEmmhVKs6yPsywyqezXmO
VPAHXzRuvsXujX+DGiLUEqGA/Gz0M6zvzctLBcPs+HF3h9YD7+8mej8l8IcDn1t4qKfdrj8+PlBL
eFrRDwHhWL64a5nw80xPKNFjKNEpUYeXeyhw4/HaeH2KnIlckHkX726h0f9ad3dZaC10/Q+hdVFo
LcySP0xoXbQUFj7m72opfNfQtiRRAqGNJCtncOKTZA8CnaXTCF0ILQVudxzpAgIere5msn7WXZAm
ry/I6O+2nDU/XXJxu0wWWj2WccnIkN5G0URXCrMGAUv7okYoP+2l3stiqbaTJMvcfEaPVFVCq1E1
IeC9fxgGNNqvsryhglheZb38UkYV7fOp9jQDPInW0IuXRvxdg+HnEasLUy6Lk0QLGghOdCLpUYeL
lJyIlr5Cph3wwRaFvasSbUBun3lSwnofoj//BQ18Rvl/ZdB9GsLCoMtqQ510FUOAY81F9HXo8EI5
3s4uJbwtDK8bDJEndIR1dfpIkQvxtQ0gc6voqxEsrKZs7JokqjCCHfeO34473hDx4KKnXwsLZXu7
jsnxwiUvzfvS7Pj95/3cyfyru17YE03ZtYMg4K4lt4Ilh7ywigL7AtRRIa2g8macF94YAZ18ejLY
e9TxcdMwI8cc2QTMRoLEtMKScOtXA+wPlANJSh93X8/U92Xdp+2xUO2j2QuCnGOYd9DWL9zChFUG
sxOQBjdpH2yvp+hHVJIr3mTxVUVjId620dvX3A/hhd2r1Q23BPjQB47HUBSi3919nD6+HunFjczX
/JPA+f038sUlXWjSP2hJL4lJzlr2eaL+eDF56bQu5HoWJsqQlNiDGdldbVdf75sLX77Mbf5tX34m
mvjilJ/zIz5tynhUNDEYoJJwWhocYAltStCYhCa7+L4lW14Fz2i6L5BS1aHlGPproN1XSfZozsAz
nt54xOHR+fqOL53pZebvH3empQtGxLKJ/O9hRFzQRufJ+7Riv4M2urhJFjI2m5lulDXfJCJFK7EQ
ibywlqABQBKO1rdcJwjkabTh83sakugmACCJG+yRi+ghl/GE2nx6wTK5OKalNP0zjGkhX3/Pw/Sb
6DD/X9e09XPKnvO/ka5+f+7+Vnz87dQ+t6xp2euvmFn/hNSXEm/69M+5L/csfK/Z82euy/MnvpFd
SupPYDOVQJUugvLSkEWsyzeySxkvmPirJRmqCi5M3nj772yXkvITCGs436ol6oYCUtT/z3ap/iQb
oLOxTMuwJNMQ8anfQna50HcGmFtlWdVUHdeTRMM4+/efTrSRNmCP6YB29TErR28SxzglilyIlj+n
4mTuSyPMGRl7lkS7rjXa1lbatG78OBzNhNalnut0lPX6xujAkGyXyRAOB6tAr3YiaKySkYLRVaK5
Llspjy1kY8tyilxsMJMrNpoIz+CpzkQB/ZFko45XxqTGMNjEuNB3at4M6CIWFgJYvFgw6MTUmwmA
nBSZNR0FCSkauiKpaMaTFklLYCkrO1WLhKdZYDrowLoBlGiaZkw7tbHCpyRmSkwVkMeCtVHPSokU
mRoMRB0SBj5HMzTKlSq0EULdyZDNIMCRY0aVIbZqe9LHlkOzxoCcaBZViqv0eqE7ushKtE2qEn1a
qbmaPlhGIu/VSC0kpw3T8FDPrfUcSab2UISt+VYGslXTZtI65MHWTY+s/K6T9IdAxiXvQ6lqNRKr
w5jtJjm1svXQJ2lP8kIO0HtHE1XTV9N8Kk7KHOutPZfzgOwJY7ZAvF4aJnpT9VGADH2tM++KolGk
k1ZE3bzT4rrbWnpgIu+iFVIQprOmm9dpFVTNoWkCMfXluDNbUupysgETMNg6i2YYH/IwMDu3ssxo
aEg/5sFdEcW96g6WEGWrJojgQoZ6FStOxZrqpZ5ypF3MlWm8RnoeRFSUJ/VuyLT2UWStoDlSmrRe
BzrfikZlbr42QVHUdjywofHqOdEGKkpZAUPZ1DKRmGZYb2JNEwYi6d2kuXWsG4gFq6xJiTjpvUFA
OKwYdJQwLE9r9BEpI1XXrNpCEN6iXmADGQfGNlLQRNcCZNKHpKq3LQvLhESNJMo0bc2yJGlsslM3
FDkI5NukctMUVNwoIqhrAfRIsnIvFyP4RxNVzCZiTJp23al9jBhy3IlodxWlcwnOQ90SSCAPDXC4
MUNvolxXRBAWdfmr3AqspqbSShmZdW0+VqmuYWySxDJXVgozB7FQPydUscT6PZKz4DUYsvxgKKr0
wsQ5RsO3sBjRzNuocrTo7AMtwTMbnkxdlisidqJce4EYdCUYyi0F0PiYz8+qoJWHXtE6pA5U9Qie
kb4w0X+yDjTQ1kcVmEcimcXFWm5rpSFMlAv0EtIaBWRMwTCJRGazND+kSRi8ZgOCLohsFHK+0cwu
LLF1s7I55aGsRrYRWIyRvpWTKynW5OtgKpOtJMwtEuzrRHyrql6e3ZDpY0YaNM17iLVQP7Z6az0U
hpHmpC8lg/lFqrSFHw1pdqjSQkTz1FQOVBw5Iy6p1Zrhu9xMYki0ujKBZKfDLNOmMifU5SjFgPqE
cUxvhyiMLAgxROJv4yINH7uYr4+VxgxdV1vJFG19GiD0RpbK6Kykj0VKIsWsIJ6ksNpZZpzdijKu
5gRGPN3N06BEhz5rkI0k6XqXXNejWgdgShf0xA7MGR2l5KgaPF3WtdYJa31MHS0eahQkVIUa2oqQ
ZjhQlV6LJGdqCocvyMKGJJ1hoaea1SmlreZShu6vfRyJLjiWo46ERcLvzmJCYQtq0Ve4357tGkFW
VGQ36VZCpNks0Z2nVgLdnQyhfxREo3jM1EpGOdIglD0RKjkc7HZkCtDmzpxiPIctGicajX5Im3x4
acy23oA4bE5JaGk5ekpN5Vjaja4q19iwo+RMQZZaJFQBFDlsqnR0zUA3YdEuceByoihzC9Nc7RT4
3roZD45hlGV0CCIx8uukS2Yyy0Z4zaqsb8kYzJ2byxVkcqViCcwpFTKShVWT7YJZz4tNm6VxRqop
DjtHhfZBc95ZizPXDLIWDZSCLH9iZoVN0bFwzGlbWcZ1EwgBshxKPQIRQQtNh209skfGRIYazCYX
TdvCUbtRVb1tyBwoxTrIZKlxktDUYhqqqNMhkKaiSKAzuppMlayZpBWyNsQhTUGcloYFQ6+3WM7u
WBMFuW20oiaRCk8TFUexvJNZYYE7skuw+Xom5mh2lGfaY9RGCXpQFgGzaz2eI6eSygghJHCgv40W
EysCLR8/mlqgi7mvDo02DHeBnuFAEz2qpbehzfJ9N88sIbI0G77WJFnvBUxOPuJRTvfaqGu3oK2a
H9NOrl8jAbKQTkWhv0lNJ4CQuBDFu7GIrYkoTV18qKEWeeNsFJtUmucnJsndzgqkqiBRUCggv6ni
urCrCrmkFARF0vXUztK9rsVA2DKjSCwy4NMPQaUMBVEteb5OmDB/JELbryUDYoDWTG29AbRP6P7V
G9ZBlTOGCIQoShrpa7lCFKqKip60US/5Wmdgz3RDokM04tAwEnRDjxob1us3SSiIiHzUgdGTNFDb
ylXjsOxsdawHAIBaIu6itIpem1FIUNNXlYoKnux0Mo+hMoOCtmEgdN03bVuGVAjNYUpQDJZnlgQd
3zPlObHENsIH51bqNoMcZuMVaOG1EcCiPnTmNrSkPtnqodDH0CzjHOQ3esraxB7MWMUeSIwxWHWJ
UIugiAozUfJRrJaKx3qqTIkaap1mtmjoVm4nulLuzKIy003eRnpNjDmWXg0zHIY3aZrCalukQSrY
kMAZJFNqdcCwhiRQ+CenmaZTpLyEqRCjWZk4Zahek3Q1QPfKjgWosBlbMfCbbuqie31uBdVphCaP
b9qpz9G7MojFeBWwIdQZ0SHlQfOqTZgYq5UnLPvc9MFTp6qN4ohDbqmroitMAyFWK+1VVBhXqVXl
bq1pvfheJRBjRDAVWfQmPRaG2e5BXdsORDMz1dxarA2mj9YaxWTfQEDUbqsAad6xJCzqXSAmseVH
FvhdNCeDbTGCukLMxdSNhrIzNmESKyFV57AIt3KvpuFLUQs1UnNbQNZYOi1rKVMDDFSOumBYjajU
VUaSjaGivnVj26XrMOmn5MrQLBF9pGFIC17eVC2owMqpB1H3hL27Siuh0t1KnBP0nY3nQqHKrDPQ
zYqzzLywMmAEYyNr463Zxzn6i2vawCoSy1VlPFqDJD2MgTDKXmZ2wYfYmYru5Umso+timEwyyQJR
jIk8YzPbbZ91rWtWvdGu8rROJh9znnR0EnvWUL2Oq/YQQ/CkmyiWu3cBBvTOHAPjycgnEV0LzSlh
rlQ3jewpZm9NzpCzXKazIQUzSG/1EKVKs8HQGG3ui31pNoLiTJ0klrTQtTDcCrgxVH4JijQRE0b2
SOrSqF4gE1jnan1jYqtLIlNpqAy9eWiNDsdcMlOlcFSYHRWstS5ES+9ArkBeD+rnj0oRE9juFkM5
mp7MleLonVwhPSGPksDWJWMESe/Ut6kHAwEcxZU24rwFlgapV0Jv3qoWs/BPRa1uChXWNBjhjVaj
NaAglP4G0qg7pcHi67Keoo9c1uMEXJB6lxFrVKdNCyJktN2ESd3aRW6oQAPqpgNIXOmDRWor0821
FIWY4toQo3tBKo2SdnqYiLRV6jijudYlMFWqRIyulK4OOz/XCjbCvJ26YqMOaRWD7DeY0El0EOJ8
ZQ1FadAkj2dkvXZdku+qsdYjUqRmJW8Sq5jQI1GphcjpO6NnNC6kAT05RawCMSLQbzpqMZvoKYsv
S22xq6KAtmqNqElcTnlHw6GZDHuIowFh3MYaXnthTmFFN1HxHpYstZwqyKv4pUxLdQL/TCjAuZga
VqL1LHhYCvRFLYzeRGvOsNXrhBR9240VmTWjlHoXboelpbahhbIWkHxUBLQTRY2eTLOq6a1bHUo0
cJNEYeJ1hAQN7ajVqpK2FESgmFKq5rHS3ML0jBUYCHWZtfM3OOU3oQQ79loXDaiQ/vUXAMDZtX0t
yqlmYdT++6F8z09t/f7e7p7L5Tt/8cHm388vh++F/dw+/+IXJ29ZOx2793q6fm+6tP2H/8zf+Z99
8W/v52+5mcr3f/uX16LLW/5tISvyzzgA55z958ABLYrkb36TPudvzfJT38ADQdKMnxRZAoGtbmpn
L/0f6IEAXtufTBVssCYMBVVSRYBQf4cPBPMnmF8o1lcsuNO6aPAWqk3RtdG//YsgSz9Z3DqzVFWW
FBPM5r8FQODo8s8QrmaA6V3XJEXSAGQgyV9ZoHOGNmqdXgfKNaxShMiSsKZqVBge3NgAqfiiAfNj
GGGnzqdPU3X17RKfOy3xCNDiwhxWMUDKrmioMljg9BnCcloT1uo1mG4LuzBgc83GHPlfX4V/yy+u
IlnobAAOMgA1qoI2B3j9Ezqi5fDvIL7F4ywoO8Go3gNJQPmqMK6T4S1U43xtSOIFBPqXmDumdHHN
ReyraNK6HGErHWFlkiwK0bm3ydCsVAyvzLK+cLFfYsjfLqbC1BRldG9QRH0xjYWQBX1r4WJRPoi2
hX4B4JZPJpuhKcIpE4fI/XpCJR4xXcyoJkumpMFJUXGvi7vru0apg9aQj3WYXMO1a7Z1UPl5kvih
MNzU6iT4TAbar66Cbq+1gIcuDIDvyMUADE2TJAP815almwvstlAgbKy2kI+4lLLtVHnPrKL0KmEw
VkMB97nUG3Tf7QvZ1qO8PSVuL3eI4ZV5fM9Y7gt+2/Tt7utR/WrNQbagapgVUzQBxy3zxkPwV0tl
yoyrWYWrzpppIih9Qkvp0phX5lhd2mOLelesOy6omcAjwQNuytpy3eteb3SzmvWrXLNCOgH8qCVh
I2Vl5ZbxhJ7SrTzfpPk4kqgSqDagMe0wgE2unEpfzjXwxGTFKewM45sueP3PNVD7Ni6051EsdCQz
DBCU//LAifIIHMyajatCRJV8qvmgp3nK4q5yRMuUvEgXt109x6spleoLqUzfnRNL1UVdVyAVzWXn
1joNjabrcW0jbLaZEX9YU6/cSuHoYrTjvWF1h6hF6+wZCtJRFTX04Rx4hQGwRemnaWuNgWz/9n1h
GchjVSHqLPOcd/dJ/ggy5GtYyVimsk6uRNOqaBt274mgPuaNKV/YhUthzjl6TVPhsk4W+fT/cvIH
OBLqACl4bVrds1XJfl0Kbi9UN+MoP0VzezsysJXkc3BBCJ0P/eczaUG9KWcYXFbAsLhMZR5YVMIB
n6Vr1Tqx/2Dvy5riRtou/8oXcy+HcpV0OdpqowqqCjD4RoEx1r7v+vVzhP2OQbip6Zib+SImmqbt
Zkll6snMZznnPIg7kIu1eYrM4taHNDbod9CDbxtTQBgfcX8UIkl3Sa3j9cL48AyU47YluFZheu8n
n/sV48imklMHAYe9hgaf7DunbisPorJgCz816Q7hWipoSm4h5xtskHGI+L89nl6X4s1jLI6npArH
xMclfvJ/Su5Wz6RdE4gTdJaibWVmea0ZodPCk6xsjWz5JbjJoqYIG5vfxJvhFybQ5D5ilxHD90jy
kLVP111oTyH6zF/3ytq/4wRpa6ua7hJIQD9kyU0NPYqXz43+tdnwZ69icQi0UZrpnKvk1MrUEuVj
R6Glo1dw0J8z9VjAQCoDFeORXzh8XonGHwZmZL6AGZVcW15OKtzQETnBE0fTqsDi6tyPvvUtOay6
6eT5aK7A1rgaTMRoUY1Iqv825YeMb8fe7ZNbDR3DOcDa7By0dlpsQ75JY8uXe0rXny/Rq1/14Uk5
NxhublxjfGkmQmmrPGbkFFfuAHxyZ17LwdYHK4dGOTAm6CeE9kaxk507NGF67n7WG5GhG8UAvyxx
i2xVtoeSmNQwM0j52Kor7uvcbgOr1ZADtYx2TacLpr0oNf2yLY6UOlwNhqNq6UwVATJ4CuvoKYZW
TLwenyp65SNDmT1qaHqSWqFvamtkaLXcKSMHSj2Tf5z6uwEdsjJ72AcXTrtX/NhyDd8+z+JtzzWD
LFdaPA8aiqUoNFnaQe/2PrTYQldqzoD6cryv/Q2r7WBw0/IuYmuCDJLeXvvfUhxEyTFVd0JdqyFq
XW6sfkW5ocodWm41tFitONRiVkW4kuiB8hDrx8RbI3WintA3+HNzmDfEZzNZnF3IYTUtsm/0FE7f
GmNtaG4CmJr+1I73jN18PtYHD87gOCAlrknEF0RSvlg2rgTCMDJOTkaD/rfMTdGyxVsbe+Obhibl
nw+2QGPAZhaDLWaGyJtrgQY7bwG7Z/gwm8oJJfBSmqPlW4GcQLaNgxWPd11nMc9S4D8N0ykEpBGN
VqPrrj1Aw0gt0OGthIp+boqjejXFaO9t1tAgS8wWOP9zeEavbSRA6wfuooAVy30UhOjlqpisv63Z
eur2QeRE3E7HK+bb+OHwWeZ2oJxotv18yh/ckF9TNoQKNxAh3/LOh7fJFZ6NSLuuDFAiSqTqXPLM
Hnpp1dT1whWYjZ1mh8FVifpreWGXvkJ63tnSvOK4hPEf3AZwkN/fg0qfcCMqsOKGv4rQ7APNBpDh
wwksMoiBacg8RIdMrPIeJOxBrIPEGn5wafa63RAUKvd96Qae24fIf0X3s9JWYnoAaKZHlK049lpy
NdX3OhLHZ7pGgpnFTvVSojdE+mDkJ1+xSO4GwJ3qtxPZqQXkN/Xczi522V6GIa+LDI8KETAFP/2V
rPLGsaqL2tAmH4ucoD3FZMUglTypOD3vJQAmSBeRfem7dNhmgBwdWmSqpclADqndSNpqvWou3fva
e07kb0N/80CLi9drOpLWw0BO+oiku6XQ+4hf9WgedA2psi7ZI0vYhded3LbRjshtNtmtYtKzqJC9
RSbYjCMTmTDNt2vPzjKELvaAl5KZ/jUyT0Futd/re+25sMdTcBRP0jO1M6zLmzauBBEmMXPdrE66
6z1IarJ7EqOqa/KfuFp0Yfb36QE+gHFt3ESgm6Zu31lUsZAPQpBUbJUfn++ABVTw91royCUKpDYk
8hTvTZCqUiWq0pOTcjauxXP0w2CW+J7SXcM3KnGl4rY4rq+qrXipJtOPzPIac0+f4IgbD6BP5U8K
sdNDc2JOcZ/elhvxszrA5NTUzB5a3Wpw6TyHp+zK22WTqRzR62iTX4omliHdq4UZwGfAr9W5ri5w
eVRL8mZAqviExa3QXAvs48pMDwpao1SrQpgkXuO1aS8NWn9niCrQ5uLzZXyV+lju5DnI48hgIOZ+
Nbk3Nt7XhpLKIKCn4EcGTtldgEYxq7i1DciU9qjhmEnvJoaLQxMlMPWBmvquvs1OeKHtJi3sjJsJ
R2Szb1BQNXUw2ZTV5084I1ze31s4ZIRE+gbOPzAtYmH0RqpVhdSxRuiTjtxnYg63uP/F0QHuor5p
IMfxfzng4nBDNaZV5GxZWYVQwpQvGZpHqiayqmCKT3uObiPw6rILfuXFeS5sIYszT09nW/DupueG
mv2hfdFvyTF66p6M++SC//whjHu/qnKBm1ck6iqvo/n3HtQqmaU/0R8isLrJCi8i5C8NNh+0b4zM
nxoZ1AKhG0pU6rBhSGeP14CewK8EJy9/CLQUTIIE9WYnB81JdbliFbob4gb2blttndMbY1oX3kEV
c1X/nmd7DnPrEHmJa688A3ZxYV/81YF5Y3VycbwEkaK0LMRRW6LnT2CPd1m+BgilD00G7PiziMws
umR4s5/yYS/+sXS5SCRmfZNIP8CYwMR0xBxHRzHcrD7Dx0Q+nt0pmp2dIt/E1MWNV1zaaH+77oQm
Udib877qUhVI8fuMt1MKWMZP9ckft96jQZzse7Ej3FSa6zC94Ft/jOhnG/wz4KsEwBuzoH6X1UZe
0pM0HKrbQ2wJw03H2wxzF6XZYbuHaNRIdxr8rFiVLs0vLPl8dnxY8TdPsDDMrjJqzjRMubutMhNh
UYA266E5xrefnykffO/ZfcCdpQLMh4zmEiId+FU/jJ6nnvsBMWMFeMV2LN0ONdwioGZoPH4+3Mc8
xWK85bziNtOqEOPFo5Po6zZ1mm6VoHuwtCb0lU3tJrVpeUw0O0bwfNcda1TpnDC+8IYvTXuxiXqd
C6/v8Bg62erogYXWd/WW+I9hZqEoemHLfrzKFpNebB8RoYDmBRhN0U0dCr5Qsa3doDNVYfqo1HKn
k9fpXgcMRXf8YaM+ZgAx+nvJUI2wY8/Eh4++X6Gt5FYlrZIgpYk0vlVQ9/PX85okfGd2iyfl789D
EXudXuR40gT9yRrLL64C9O3rVhEyhYeg3vj5rvBXI3pnTiarVhk2xNBRU4zPJT9wAPM8L0QEnNoM
CDVe7Xs00y4PMcQw0GJNoRaQRXlyBWQTMDOrVg0sgYsLCEwlsWSJpmgoQSvrnOQodMOx0M5p9+Pz
GZJ5rT/MUBLGGZLVKPssUg9CCaI2pJhhl11/KwyonkPkU24qdC5jjyzeGAjtp5tksBp56R794CTP
i/tm6KW/oIeGGqgYOuCOZqyiHotgtVBCAdcfWwFSUpcEVz5eFoshFx5DloX97/eZXOXqBnC+btsZ
rip/aAE23J4ZjlZfOK7lh+Mag1KmqpJRHaDOpecWKGoo1WgkZ2ThmnLD1VU5AqCG5IwrAtMAHSIx
x3sFJ6dh03Abxa4WrAgycb1LUaNucGtuUvTcQ9e6wo6AB1UsT3NoZHOgNE79o7FX0ReOPyvfxkcf
tujjVzd2kJiIjzlAjaeKuRwtfFPL2OuhiTRjTeCwzo5qCAVogDyK1mz4V71cNf4WYFxgcXL9wlZ6
vROXhkaZRH2PMgrk9OKkS4yopX6jqOdwMjFeBcD/VfcTOmGTq3nXBoSAAMAxVtzqgu8tGAGhje1T
fR22aCAPdOOtcopzM9GxAHs4eDxwVH3NarfV1+GjfxvvU+xLcxBOqNtJtwrGXVu7g27KAohlKxju
DMVp+c9W2SaqxXKrb90pMkPdpCukiiYs5tdAIh3/4kFjGDEassLRhXPvg3P1agd/VmBxyDZGbdRt
BHuv6bEpEEasQmUtN09lCrECZfP5xqYffJTFaItDNlD0Uckk1htJlk31rOFV62jaV8J/zCEKUVg6
Gte+JIlZAt+arSic5i1iTMRVz9W3KDZx0Xjf40sZoL+cNshHz5JHKH+ALPv+PFWFpoYxkFLnCs2S
AUH2LcQln0/8o7MyT1wAaY9fj4GWGZesjBOSVgM5a4FZzXhME6Fx8yP57lMzAlYDECXIyRVm5q/9
r5+PveB3wm9YjL24L9jAjICnGBvgQn6vfVVfAMiBCYqv3dceyh7RrH+nIRx/RLanJpb/1UNOZR1j
rX1TvdBa6G+X+tuFWGTbfEPN+3DoyblJrQmtdI+psFQoXPvoPvf5vD+GRIt5L26RzJhGJa0mcq7H
bK3HSOZhNwIcY+nkSsOtriBwcRV1P7YXjpWLIy8ukTgdAxU6JLCo0kaCq4SgQu/06DmKCIWaHE16
dRPQIu1iFDi/yg/n2RszW1wlaRxxNgoMLL+199UjbEw+TboZZaZyr7wEqlUCZTqY8EwurPXfbuy3
r3U+Zt4446JOI12LsdaCnRja4na2X67UAxxIdj0+8Zd2WBUMb3q6YE4L1ul/jHsut6uaQFF3cYIb
idawrlcJ6iFWhPboQNSPbuWthNHY4zepd2Yb3Fb5Q6ZNJo+eQ/883k3FtmKPJSFmSm76GBUY1GJR
CvTQh4FakgLECiQ9ozUqLM7nC/V38//zuIuzJvCAl2ow8tlDEoBbBe6ZeuORe5Qf2/JSmvevd/yc
3GIqoBDIQ75/KU2izH0eC3LOGqeU0KosBougx8EMNbgKChAJQrcIthdTn2y27w9m+GbghTWUSq4X
rcgxS7jtiYk7EGWjMrYT6ujongBcdWennT19RSEkpm6jWLKFKoAN7r8BaTnmtGhT3zoB2rvHm3HY
URTDmxWPXCavpHbs+NlHt4Nu0/Vb0e6nYeXVFw7sv16Lf2awFAbQs5AodVrCrLgFwoFZwT6QDR2j
x2ZYTwH8ndj+3DI+piTn4wp8LQHBBo3yJUADQGme9w08skDbsEmYVXRVkxbxR2ZzcGdau0YfYbSJ
Vq2Kr8c6dQfEgIRZEt0dKjfJ7kW6T5I9km4UfVLC62Ha69TqFJtR4DE3Zb/XEDVp+ddKfQzRXLpz
puQh4Zsq21B9DaAhQPBXRZqYRVI6WYR8OUVOhZwC7yqszxcm+2EfoADAAEWRSI9Dd1dbnM1jKMJA
DnAEjGKfw7XjOhogN0gz66v0vjI2WnOMimvs1jTd+elGi9wpQVn2KGqzkKYXW1lh9aFtvDQGNBjJ
6ASpHVO7ha8GJwzOw0FRnAqJ9gxx265ZFQkEp5LRGSq31jb9A4WsFa5eLEgD2dfs+Pn0Xqu47zbA
YnqLC0AR09h0NabHwSVrESGCQWLlT7qlbI1Nhy4XkN6CgFZ1RBZZo1h4x9d2XCAh5fLKRUqtwNy4
pQubUAfKXkb/M1LsijotlomtcmlFxKqVVVGsMPc0RQsEnp1B/eCJ1YOapJmGbqmBLQ6pZpHIwtJU
ui18K51cGT+lrdPQPVLsdWi31EbFtkrNFqoXpQmQaozl+wZ0Z/EN4WtF3aSYTOlZXAc8+2thXH2+
Vh9do3mtJDe4qurIGy3Z0BUJCZA2Plwj7ozUVYPYnJqbDOSfBpAg6Jdwq25v/HI7zb73sJXNy+dP
8OG0WjzAwimtOto34JeRsx6t9fKuaA6atDS6670LW/xjXLsYaemJFYIBEwVnW/WcBqHlOD4QeaTa
pizMNt8a3jqudlpo57ldX9JTJR+OtMXgC89LTVk5eLNNlqC3jRYoNgaMYdiqyqrPrupuIwJXDI7n
bcNqRaKDX61kZRloe4Nr8VLq7CMAY/E0iwNgqkBG8qKAnNNs12hrHdUJcHHO+Q/g9krAB+pLPtkH
D2Ux4GJLAtHDq4li+gA4ZuOPstukug9y51c1PWWjXdbHNn3AqsN18YZ687mJfQx8gHqhKoBNBpgY
HNHG+6u4qmkCshyPz6kAY0oWIOPxJg2dxpgePS2HxmoycQSX7Te/NIJdPIdftWC9XWuIhsANEKux
8g59lWYWH8efOs1HkxDlpWrkN/h844ql43Pgu93Ua3vcWLdTXVUXnK0P3iUmwRAuEzB5mdSXoqpz
qV5jIYnPVTaDKmQ5OAOurdXna/UxH4JwHMQSpgG/gfLc69ff+JKNBgB55GvBudTl45Cnk8NC0MlI
3qDEFHvEAVT5ysCpBngaKqfgv6GEdGmuH4+l16cAfBQKj4ZU9UWJY6j03Pe9MTjLAaXMuPZtvZSR
lbW13PDKznXApgzOegcRepqvFeWqjuhZK8ld24fTBeudd8Ob+0RXAWmROqqSBlBDhrr05MphKJvA
8/zzgEHsMkzOwVBrptr4P/uZP/r5G6CLvTIPJ7iBLBgqegJg0YXjGOuZUCcjx9w7diVpSFzCmsAq
G3rnJb4JkkC4biirnCJLn0oQqEym5soO1JYHMAOQSuk0xeSyKB0/SZ9RAPXbVqzLjiHaHDizQhws
RPTxJpAiueD1LjFA88PPVQgdtgO3F9y491ttHHMNkBxhnOiA0sdUIn1YkYy7hhdvvCbZC0Ujm8wH
/bhU0sDW/VRx/Qo1pAK8I1OT+f2Yl/FMVN3QQvdBidnJYFTsSEOPL9Gi/5Ngl97vQikMjpD6CrOi
wLWAoQbm0PuH7kev9cBgVM+DJIcAvOS+5JHd62G9myLvVglj5UjTyUfVfQC3CMRmJ6tBj4r0/iCi
otkNA5KFgJdejWE6blpGrMIT+xC4bnNUwULxME+rbSd4AVJ0h0Bt+0OoqJGVp9FvtsU/ImyXpx1m
IwHAMiQwxVBixsf72TSyjYxQqPW5i4xyFQVYfV+poUk4ZJojqhBArOhBk6R10XMtsDwfQBotBYVR
5vDZqqwdtorSIxuFynIW194BrFqr8yfphihy51VTHhuq5XCCRuiLdgX4YwrIsnRAdP35VljWQgCV
BlgUEgnYf4Y2o5nfT0XtB6Mz0sI4RUWV70D2vqNwNVOpHcAZ10CAKmorCdu1gCCAyQbRH9IAgBZG
9HibkNhpwe/ZsgScWK3JbcCdIpsyXPevj/n/+S3/g84Yvn8muNxD5OMZuh8W+DZvCS6vP/ZbHoN+
wQkG+QsD/iVgRxKH6y95DIKvcKDADQDVYaYzVvM3vYWDwQJOCxQwYL0EZy5OwN/sltcvQR4D36+T
X8IZ/2H33Pw6skEM+setskAIaiDewB0ACB2XJ0MpcRkINYUC8vTAoNarIjPYHkN+9Jonz8NJ1Nh1
th7VlTacVWlGxvraTYuTEV5TBtZ4QFEMiU0lLVwGII1ilKZe3WblPSvuxXgX9HdItgTlTdsgB7UC
udKM0JnEAxD/KPNnXTv4w5XmnQQ5/3tTvM1TfCzZU1iUPzyrf2Rj/b/IsYIVcOg8w4x0QEg4Cgaf
2eRdFjYvP14FaF7q/9qHsKn/um6bZASn/q9krL/9+t/sLE18wX0GIwFkXKJIMUMhfxuvlF8AUoKX
BArW3BwV/vxv66X6F9x/HIevAXcNAiz40m/rVdQvSHSrmIyKmocO4zO0f0POWrhJHPIxYFuqsF4V
Z6PxSgN7m/ijbZ36XSiRO+4QnnVVIE6kjg5FPe2Usnzpi9TJwczyxmFcxTq3IuCeGx0NF8KI9E6V
sR9vlvr3BntL2pqvlj+e0u/n0TF9nWpoGKsvXJe+argyjp3/mMYgmii+TMzXTzEJUJqNNd1MW/Xr
52MughksIRAPuLmRxiBYdSJm9+2Nx1ozmimjErLbUSo7QSpE5H11749AGTZVkDgV1BWtrEScXmbB
vUSO/fMHmL2Dt5M2ED7D28E5JgUHE3hxSaVBBr2TatBPE0q1BohVUI8ZXQ4KqlQ2KkcJOwvZYaTq
tPm3A0NCCIQGFBJ1jeCf9xOvaj8g1GDsRCUyGUyLO7MHgdFkXnc26t6tuTwLUqwhUfH4+cgEdvp2
0rBgvGCA6PGeGYIq8Gnejw2JGJGlVZAeY3Pudhub+/23zSa1NMtHn1nvShwMRxwaNNqUG7kBRHpT
7eRGOygOnD7bsAwHaUf8//n7inW1ztaNeVOtG/wRgJINvYEMjynxjc+d9Xwj7WytPlY7w+E26pyb
6Hv/ON4ku2k1HIeT2PvoB0wO08G/Mu6GY3+Tg+B7QzcIkyxg5a0OmoyV83yDX/r83OCPA5oKYZ2g
m3wUNkoSjuLODTZ7/ImZqMA54D+t1FXuqKvOrdz0Z7QpnbnRN7DXa4ETPV/XAGOi88YP9QBJgNNw
PVwru3QnHe2K7pU1qPPb17bgVo7fRjZIK+H3647YKC4zjfV0ww9sM/+mucfwzzVU0ue2opo9f5th
l+tyN3f9PKdmhF6jbBOg6arYyEOwMm5rtOy4VLt4Zb/8MeLf73MOcQyG8wz29P59hkbbeKVQkqNr
X99CoHqHjNnKP3bfw8FiDUrCplE4gMQPuwli9pC0dFAwNhN3QquuHG1W0aLLityX1WGLQvYsxQ/W
wXruezxClx5a9U4MieoMLUqhWD3/ux+JhQ7DKDhGJiSXsjvjBnW/EH+3e2CCfRctZ/Gz6/XnhssX
WfnZbhncDRV+xWvdeZEEKnjaN17H0iMEGNBOSgB+MXRltDFycBbCoLbzMRpN39e/N2pTXv36lAbb
oE2Dzevf6rF/RASOfrJogGWCrNI6YQbFKTIUyBl2OZjvkpQq6goIfeAUb18/kah5DihEKrQWO1RF
Tg5ZbRwN2EZ815D+2ssiSBjgRW0Nv/79KYODCzETX7P//L/X7ysHoFw/X5nXIGdhAUhkGMgyQLUY
tOHFynhTNkRjWEVHkJG3CleueBacoia40tMXpWnOxBO2FsYHppA9FdO5DnV3KjedbzgT8qt02kbq
Dz9gVxnvb7Uoe8pz41hq4ZbExq5Nm69tPlheDUR+9j3k/WPdgFiAps5irNywag9GLlchudcheeMQ
Ztxw0AHLApJG3hSsJAttrx2uhiZ2Ix46PfecPLgWMXKpTYEkLXdy5A0b2a0Tz3BAeLU5byAtFV6z
BHIHZQIecXbum3zbA9b8+dItbqDXzQNS70womgWfGVsEvai+taDepcFRhZi/1UTQMoEoG5RmfqqN
Vu8AhCPiZmzAL/ON7sLg85X65rXhjeGF4QZE0QKuCHutP7+5/XSvF+PQEM8RIkOZxwCJM5oQvfGK
TY6AMMqpQFKe1dG/ZXLCK4NbD7QOXDNCQId8f2KIvtLroRfTdVTTlzg1AFTvAB2ffHrt+TVUzhom
zMkogCuParK6sOTvL10gBXRUG4EpxjYG9hr+4fvRC0gL+RkE025LEtP1yP1TlOrxjrQ1ehp5SuIy
hqVuRL7Pi3wTTqi5xCJHySbdBYZke8mzJ86nzPabWRdpKJ6LqKhvAViOLqRE/v6k4NGAbUGMV6m/
t+5JpqthnsB/uG1J+Ai8lbBSVQXOhmm7rA4f21iYeViCQTQl4oJt8Dmr/Mc4ANFDkxTBIUEIo4Q0
lbHIOpM+rXTatPkxyVo76XvPKTowAuxQK9JVUAncOtSfSWxTfUhB0gTrJrsbs6Td+VkZIg3SGlda
jhO/Cppdx8mDPmb9sekhRVZB38J6/avMg9IRvEcfwFELV42KLtB+mhwg/nqtI5Fy1KDoccebw5T2
41Xkbw0t6M45Ac8wKPwBHMtRBf8KGPW6z7rtlGXo0JHVzUnzgRqWnbD9kd292s+/Ctn/D+Kk/256
FPPJ9M/h+v9MoWM5x+vnpzR/ehuwzz/3H0UKqX/BbgZOBijimR6EA+dXzKPAxfwCXp+OOEOi3K/P
yIv/KFIQfAl0/zlZO4MGAZb9E/VAIhOOMcwPxFOEciDl/5ugZ5GN1aCIB+khKFJgJG2OsN7v/Kox
SjifnXamE6EwDZAsRD82TpxkuHSj5lL1gCHl8WYTYZ7gwqEirEHGH54+orr3A1KFGWU65d2tZowM
2vAQvgnNChqVW8gytrbec3olkId11RLk0Nzg/qoeFVAaCfeDbQT9BXNoQ6DOIe/DNyxkI1gJ7WOq
C783kYDnp4qPyTdfYfHKh/4ECEFap+DITsPNGHXR08BjXwVvCvsikJBiE5xnW+g+usS711p9QCq6
nKhTDGV6wc9/f378mjquN6Sj+ZyIXxYDCPVSb4Sq2y10hbgV6jSw25E9TBUR9htLvPl1Jv1z5DiP
hHgCiHIyn1kqrrP3i2w0alKxRqa3mRY2hzDxyUYrA2J7WqPNzKci37W9fwnNu7y5X4cVuDuRMOW4
U7T58H5ze7IgyIcsGNLbqmTEpWGrQV7OAJiQjQDqCxrbuQ+MioQblGnD8yjr4fbziX8AiM0zl/AZ
VGi0osCzrOuoqj9W0E9Lb1mZ0YNfVuFq0BsIHYn0kGuYss/i3ikU3XcDdTqqQd1ujB6GqMYxABy1
oE4TK9AmhPbUY8xzaNtxCC12Oa+2tPvJK+SoRuhc7pNqvERTXtqHQTXk9nABM2T1URlZOD7+1DKW
QL/wHKlfJfWtXNnS+JJpLDf8PIggUEhAl2CozS03fOfXpRL6sXKWQbqS4UuTFiucAqshuv/3l8I/
Zsbe5c/++90LeDP/fDGs2vEpW1wI+IHfN4KQX+BrQ1CFclQe8Sbwgn7fCJIgoYVMAPburDGCAuv/
vhF0nPkC2XsEk78uEnzpdxqMfMEPUGxzoDERclDIQSyStp8lcZEGfH9AwwOFqAPYGYCzIAcGrNX7
TSw41WWcdaBBDl2K1lkg1WdWjRajhVWhfAgKvB9N37qJcIDPAoIARDdAQBNTCbmPfmi6M0CRgFyM
JGbf6kAPb1RaAdRUBplyO8YT+9FPhUEBAcq2peoV0E7wAYdtlKHvUPsohx0rSAZIC+v8U+4h42wp
2RQf27YRV4R7WmkbQyXuhziswBqZsrw39aToBQAWI6hTSUxqPPCEAlTvq4gfqRf5D7Xa4iAMwpDZ
de+RxkW9ETPSvLh+ABzP66EoytLSoYOqPVWQlTmWhdch+9Sy+MWvAyjrVDlEEjHDuGqdqIdkkwKZ
uadKDYbEGiukDk0ha52vlCzTdiX1hG+nVGl8u0hS2QAih8EcQlFttWUP7kdT++2+g+xxDP6uMQKJ
7qfjMSCQPF1JCAhvU1VXoIyQdgp0kaGDCrhPA9ITLY2sM2OtJRMSgIbo7IwlA8TK/CgVG6hy0rXv
QwX+0PsBR71SDNojEQ2gN1zzC8X26tgINkqfgQ4OBbZIYO37DC1ywy4UAPdUdbCCCJqxLqQWiw3r
xTnOO++kRNxvV33NWh24qgZ8U8gtJXYJlew9x/Oha16jCTDamDbd+dCg5KZUA32jgmGnmJFW6pEZ
KB7EehQe0MjCGiLNmqSK8V1WA0OzGsjBfieDQDmTxaTo1lRNxVk04RiaupJ0t32cIBgkvIa+k9+W
0H0MIt2irdiGGXBHkNzxRnCXgMPq0l4IXD497HhAkfSnrjAIp3qjNmRmW5J6xkYnXmyqkGZGU7uE
cmjFRBU0CbWuY1ADHBX1Omr5+IPVef7STVL9OeSTei2rcSpXXkYZQD2q16VW0Sdw2eM4MQBXgyI2
Xlk5ht8D2UPlsaLTCClZve6+dYNXQKYwD6Ag1EKnBpw/Pq0TKZEImkS/n9RBCR21zirFgl6m3kAS
sQJUvEd+wZR9bdGcdhA35HED2SkUdbaiaRLD1kYPgNDJDwAtTMsU9C1J86L6PipecvAmI2mdKQA0
EwKwGhayS1KAkwTqSCuNdgkwitAjnGxaix2JWOo5flEUt1BuZrqVhZBjhY6jLDMLajbZrC8ep9Mq
r6LuCFWRNNpoCJiAwMkSlGl1ZdK/F9lEJHB9EEo1jY7k8jAotG2RJJ/6awLd1MZU/Tb50RC9rnYV
wperQiZQpeTqMKgrIosRWBI2qTOkFO/CHLu8+KmmWfAS08R7CCHh96Qg1xGBVS0luEutinen8uIx
CRQgQXM/AlJQ7UdVMVVIYILwPBmo045eMNzqtENo1Me0O3RFADadP5H2mxgi9tTH0Liygwg1TzPt
s/g6myblSWuFYPaATMUPrfYVNGPMvfo2nFKt2TAcf4C+1U15RkacHGFjrMbqF4WwpiaPI8erI6ho
6qMBav/AZHgPxBQ4Xw0Kqzqkt1Xqu60WpL4DzfKi3TW8MMi2VYt+OHQ8hC/a9BoYXN4AQZ+tzA0s
By+rMrFSQQLIj1BIJUMzYKrkbV4GMQvMpihR0LZ5FOGQ89o0H5C7mdVaVTWPD6KoQ2Rvg1oN7a6J
ofUeQf6ZX5PUV7/DU6YqBE8CT18lySQhmxlCaxdV9mYYrkuh59G6ZIUaX+WiyjNw6Apx0ybK2Bzz
CYAJi9dZ6NkexOa0E4f0G91WAeR0t0oZDt62alMB+Am6QZAWyPGuhEq8qaVZqJgGkHO1U4+teqdN
PdR6RuDdFXAXNEjaB1h1CG8HLGsPVId/dw9aYZO8xEk8gN4DR7B3ATjpwLgodR2lGb8FLomMCf+q
B6l+U8MW0XKL4uftdKDkuy9y5XuKfR+ZlYd3ZULNEXJuRE+b2x5rM9kJLzPDjcpaG1yFQ4Xbrscg
OAg17rd15k0PYZR6rSUnI9pPIJGS/0Xdme7GjSzb+lXOC3CD8/Dz1KxSybZsSR7+ELItk0zO8/D0
56O6t7uK5i7CPrjAPUDvRmMLUjAzIyMzI1asBX1IA9GN6G0pX7fwcHzzKm/4Bvdw8RYEhviClq91
6/um8tFlQ39TstZHNxPeV21F0LHopw0H6zusYfWjZnipDNl2A3krdH21AGLs0qcPzb9NE0np2uVK
DXX7o9Z0TnprFpJVrqshrrptXhUlDaT5EHNKEHLqdvC1lWumRBuHlNewEf2QKuvGkTtEOnVTnAIr
qD+oZqL3h7bMjKe0baN2Lbq6f1SzCN+DUt/zoAv19GaltW3i04pK4mwXxgXMLKlsM4F5MQBqVGCY
DuF/d0MeU40axKsQhEe7rt28fpLNES0jQc7orgylhvAiGmwFrGCricfAaqEX6S0np8oEp3vFcSGw
KgC6nAYnZjzEY3MrGd6AmwWp+kWtdZJhKQEFRHYE7f9OxI7xBYLX+IflOW6yTiMzK3Y0L4vPSZp2
T4YK0f8qc2XzKyT21QOvYVh7Yr2L4lWklg6neFeV36xUAtdKM9F3O4AZ18nrlIChN2qyKYzSibeZ
b0T3fQIPPI0Ag+wk8m0SZ+4TrUfAEUuvymtQn5LzI0zj/kcjew4s+plMdIr1NxCLm0iThUX51kik
mFbuPr0r4676lNh55G80pUofgpIX8GrohZyvavgKboIAWtaDLTX0HdAcX5yiSvN4NgeJVm0tOQFR
rQxRdXBdS6u3yqDGEHKN/UlwRmvydxMG6p7mNnQWDr1hufQWCC+6kbvGodwkVPXB1mr9IUmF5+zU
XlDwaWUaqeCAzrhzdcJ+qEoX5YrACVEwsLKExlCtjeVPcmI2nxw5qbStB5kqzFelplHw0IzhzVgJ
Buld1+VNYAY29YgsEm9q3YuaN3EsWmUDT7n3yIkihzcCjuMny8pV+Jq70t35pYloAajqSt/0vq16
W83isQzJSBJJ2yQpzMdKS+AWGbg5fSosP+pomPDBCgo5eyfMNvDWjSzJCPN5kKgQ1P3nytGb73Ed
et+5zfZfo1qkX+whHIhClGv6tRYM5JkDi6UG1tVZxUrJspJtbrrVu8By/ceyi2x37cGpRzrPAoy0
dqUwfGiRBAk3Y3r3c1+L4TbxAiPfAXl0nGNmVeRUitatlJsycDP6v4RHk0TcpO88p09J22dR9x1i
DMollENpMofQGw4zQKXNGrpdfyQaz62bqhZ0vlaKUI7tANUw/V3CJL/nob1RB5rWrEq/tLw1Phxy
aKqNDMzfy9y9rTXExoEc+naQDcPbeVlXQXWSdson7ggxQoApl0QwgU750a9MCSy1W6O1kXlFaK3K
yok7ukgCSRwctwxQFtTBd22SYnDe98nQeyDerfZBF7n/EUL0jIarOIG9I01U/yPF5PbFhiCa6lXI
1WmVKEbtrMNUCm5DnSR/nZdSTk9Raz3EmVDQJI5c701Q2AWFBjnrBbBdCPVWUtTx23bmO28gcw60
rWCbJVotfdISydIOQoLBfJ3WbXKU2jCHN8DojRvYt/VHsj4ZAbbo+QOpUbpIPKh8Q5u4pNmbXgE8
32qtFsLj5SOW8P/sGdyAcEXz579g6y3/a1cn3wEEpckUevL/IaiE7XztQbz2C9SL4ufyb8TIRa50
/NW/nsYAGf9FkU6zqCiSvYJU8t8v4/EnBiUGsB4/s6g/U6Xyv4iAGmU28KS8kRX+3r8BIor8r/Fv
kepw4Gl8/Yu/8TSeABtJXHIn5s0OtImcIGDeMX9zlt5ytMELQ19XDnlWakc1Cot2xF1a/oZLxCYN
nBz3duOg2HGRhnrfgSurkGlRaLT2FBegcFdKKX/laMtAi3rvYGHv1w48ZE6kj7RFvD/e5L7qPDSe
O3xr8o6++0zh8cPhjNSBW96lTRv+BYT+rdz9f//fF53CV/5zRubn+C48j1/52/EM51/jJQ2QMIj2
EX/00/GA1VFnIl+t2QBTwNz9zMhI/A6U0KCOTPIkpHNH/s9/O56u/Yt3D1luGqDI9YyYu99wvMuM
DKpVQOnA4oycyiBi4M249DsvTq3K8Vv1ZL2FQ368gHXr9lMK51C4PZuWmbzxmKA9q3D9Ymni4YOH
gK1lNOoptMn8yFsvOAI6gjhfeVPkt5K+VFK7TEb+OrLx52c7qlPI0kRwHJ4q6+0qt2+aiIaFpbbw
OSMA3UbiR1Bd0MRdGsl0NLKkvFdOsqJvRPRFjb8Vitj7qba6Pnvj7Exnj0hDlIAwGaLvyWiodgYd
cC31BNnsTR7wHhlp7LOF3P6MlbHHiAAEzhMq6kluP+JcN1JEn05e17QoVtDgHMkB/CURzHvXBzQ6
1mRAmKLPWzPh1wNBejlzVleIxIsK/ZS3KnAaKxo2ne67C83NM+tDvluFz/k1bW9O3Bvq6EyBMV0/
JW0+UtUaD7XX+tshs7O7vimX+tcniO5Xp7NAdJM01XT4GNXJqBrbk3IKy/rJ1GVIMAjg8WPaporg
zdV5SGhS2kCSwSgasiVtIx9DeNqf6yLuQlqZnNLYei1sLmSxhiKCWzCznmvRZt6OJJvkrwZfiIe0
g/c/0GTxw88LmvvQoGg+e4Gl1u+avnUOIkOteRt2/HDBCSctJ38Nj9MQKAMwNkCEEy+sUYHTKSXo
JyQK/G2l5G8Az3mQL9r6QR4Q/3Klt7FefxkphI8Ruie83mxtqRNu3FQT16HaOZ6VUN6br4jO851t
Zm5uVg2TrIJwAc1OO59T3Qmb06zsBa3qFLkzkEqOfOPDUP0HkwBbIVuEnDl4d2dSidJTS3bJIRkn
PYR8WPOy/j5R3pdFOdB9W0WnAHJK+mRIJZviBj0a7a1hdeYCVmFmKaj70lvESQByEPT95f6pbFXE
VVAbJ1UJ809mnbgHSr2fm0aEh0BV220fyeFd3Q/1XsoB3iguJMK8MZa4Kn7Zx5xpr+S32lgpsKZt
iZnmlFpr09Vihr257x1Q2CQcF1sCf1lzzBhAzcGOymzmKTEEpYRSK9Vaui08BFCGY2dl351QgrnH
JIsjAES0CjlganJ33offjFSjaWWk4yaMQAE+mekuVcK28AbpFn6lgppEa365buCXIHVpYNpE3Q8e
Nzm1lW5V9T7uj02xrp0b2VgIhWPoudg1VISQt+eaCTAb8adJ7SWNLKWGxcS5rRrSqUpgfNClEc8F
F40QbnjwbPKNvz2wC5Pcfc43amkXRVyGlnNrvY3yz4r6aIeP5d8Akf/YGvDLmTUZ16To34a+R3rM
dG49+UubPBvKTRvd//Y4uLzBlkyXFJM3JQGSNbOE5x2aV0lCi9Kz145arzswl1qzu25pZjddWJos
UluKRFHpmz/VirtLDXtfB93H6yZm/GC8iYIE5t4Hufwkhud2o3ZxLvwTKk8+ZNr5jR165TbxzNsQ
Yaa70g/khZA5NyoOewRSFBApujUZVRP1dFdkVOZbmmVzUJmFab27PqolExNXawrIk1Ka/05Fz+Ne
s+iPyoylK+UvV1geaBafTwwCR27YEyPK4NZF5tb+iY3qes0RQaue4xxmjV3i3Nr5h8rWNtfHNRMb
CKojb6k8gujGjorzLVTLyN9FGiY99U72IB3z7qX2PgDTfN3O7Pz9Y2fq4krmAGUxWv9khsVebxWq
kz2pmetGfnlsjPPHvZJuCJ7Msjlu5bMruRy5RWA0GFHemsk2hd+ij942ot/bMeqIS5ex2dU6szZx
9DhEjTVIe/8Ue/FereMjD+bvsU8Vz9E2rlCgscrWRmstBL0JQx6XpMkoJ3dApTcbKaQj9lT47+W8
2pdODcvLEUoqX1U/UZrYhB6kswq9HXW9jsNbP3rx/AM6cvDgfWmLuzj41jbU7bzqzqNu3aZbYYa7
2An3pWbsu7TaJLRkK4gAFP0fRLrzFRpX8GyFKplKahzJlM3Qm1G4UzCFm07SEHx4vu4Lc2Ho3NLE
sVuD7kejxxf8+r6Qszf54H/3io9eAFWjVJfr69Ym2J2/F2VEvSHTNHalTRalcWpUZQbNPzVGsBrs
AwJYTvlFgU1q6OvPWmM/eDxIu/yTJDbxyMwPrwb8akW/SQf0fpMjRUlTkMdFRsm2dp6xBE2eOcYs
6+wDJzPvCvKDaOQR+VOYgGUumG/qDlJBfeiXjuW5vW6TjaWMS24B1u3LRQ5kmmezWvFPURoVaBnD
GV7renxzfcrnIte5lcmM943pu5XRsQ2C57KGPlH6UvX6MVbjhagyOxxVxZkMmOnoi7gcjohKI+Rx
7J9C+cHP0g3qtgsW5tbG/mmBTMalhUCmvFw0DAXBZoj+CjoI7//kHoMW0Mh+MHJ8kHW8NFKnFdiv
YPBPrnIPjPaA7M5a0rKFZ/fsUADvweI35hunbLBpkCVaVrmEYFxfap6y4UubLbxNZm0gmU5OhIZg
MqSXI1HNVDYDYfonkSAkq63Dci+MfOFg/PUBRJgFhvfTymS+0LplhLkfnDoVRE9c6cB+IPa9oQsj
2wZChXI0+5QFsIl5xmfg9fHW04pu4Svmotj5R0ycHEkgDRQRQx26UlrlEPZvegR+EV2ELMaWvC00
bktJmlmb1thIRuaCNvjJbcoNejkPa5bwJu5hM087GMH1ta6+7d//wQ4+M6RerqPRmXXRWGNIQohH
0p4N8kIcUkPfLszibKg4MzS5wovx1dJ0tn9KnQ+0qa86FBQN7Yga+Pb6iGY9E+AZFIa8VXkaXo6I
s83RWhIpp0R69ARghf5RArNw3cjsaIDhjUTELNC02Q8BTq0tJBGchEq1GKFv8caxo40OM8R1Q5Om
0r8ONUjlTV7GZAHIJV8Op6upThVlEJwazVzlfbWx4z38VcnXELhckhy6Ndqng7ORk13pIIyysGwz
s2kDhjVo7+ZWTC7k0nyIrHAA2QMDdSiYPvq8v5ZCyQT2+zrECxsT11ALuUpoOAhIqEl7bsFILwHh
yXZVHx36vNxL0XfJVhdWUOfDJ09lulOJxXTM2GQdJqGlttSWi6oXnOjZuRc57FIyIqPXF2928rgG
YwbINqmsy8lzrbpCFjgOTi5kVjyNwZRv0d9bcJHZkZxZmcSK2pRE1WlJcPLhl6stkBpk6a4PZM4E
WSgFGRr+x9l1OZA0b/xOdqrgNNh3dVLsvGaJbHhmQ/FQJbtukiemVjLxAafxI6+iA+dUyE8BfFxd
+t5X7zQ5Wkgszi0JoUHVqOjRRz4NrIHmlihYG/iz+aLH76X2sYJU6PpszTxKKLb8Y2OyZ9KS6oeI
9OCkQxyNQLKWr2vgr3tS+sc4sz4KpwzvZTu/b0W49PxaGt9kHqtBzqUa6NeptN85zZMwPlfOj+vD
m1B3/bVfz8c38YbBDpSuK83gBM2NYu6NgwkpNm3GSINoLzHEaZay12sUf8DHwqF33fqco5wbHyfg
/PWiam3tt1pwCkdW5mSbGx8DOGKc8Nsf2OH6TD87nQivHTTndvSstlEsNrhEfTK757bZ6vmDLL//
AyMUeoyxXo2ZyUymHQgqfTwUNeugh/tgrVi3cJL+74xMZsxMQNJpg8WB2DstTYjBe7OA17MsQlqu
O32pdXV2gUwIRsazFyT4xJwV6lKcqwRWMDWr0ss2ZnWM6KgLoFC8PrCZSxIVAjgfYG8Yk06T8Nrp
el4XFucG7T8rbtQqYu1m8KpWD7B5SWFmLgaeW5uEWQXVgbwWWBsQA/wYS8WqiO6BUFNg8svbGm7b
rHtsU8KvtfVCD0K7JcG82bhCFU3WeECoQP0vXT/pMhi/LGJk55EvoDXDhIC+BQcqN/qmUBx3FeVA
9Io+bPepm5ULzjobWs7MT0ILCpVKpYzTLTn9qg6slSs9LqZhX+8z03MZdeWxXE2LAzy6l4McYt+W
5LoYA3S1kqS3ORLfQXcn4k8Bx5tTfLQelfSGWxFYzHDhUTOTu0K+h8YZh/Yf1TEmrlvL4Oobvw5O
0F6VKz+Azxz8dxreQsO206w/eKddmBt30lkoS4WgMbPAnNxFK8O6j4qX4e8umt/JnF/YmDxePF3q
LJWGt1PWHNP0Oajve2Nh1ua24fmsTbIatuT7ed6MJja6epeo21w62P3LIrPH7D0R9WRWhw5a4KaT
+XJdpdFslNhPJQTHXIlBar/3Mnkjaul77WcnGa3UddLcVOHfIJf/OIvzplX8clRq4wY0MQ1EX1PS
8UiPM0+7MYeYPuq27hDtzOy9JUcNjMl5sSe/p5y0oqT/K469hXmePXd511AJhHqHNqzJRAspCnKk
uhi/ep+afboL63wzNNp3IEN3GgugScPNmDYEY72NpH3T3gSJvFBimosC5x8xycTIVVF4gd4Fp1y5
cwr0Fcv7xWLZ7D7UdQiAaWijjjWJATaw5yaqUi5QhQK9reuYN4bpJds6GoDkZbW+Aot3KxuZvnDo
z7ry2F6Fsgz92lMogdnqcdpEGK6ySD4qjb4XijKsbVCqG8sz7E2Qd/3N9VNsfllp5OIRQlSH3fAy
DNRZ34iozgnrhnRX548hjSvaNq2qnSJtHPKRtf3khvoWbtgtWaVt8/n6B8wdbPSlkzQdiTig8rq0
31a2W5vN+EoR7p0FXpby1Pq6iVmnOTMxcRpbBKZZtDxR5PRpyPJXJQ9zSYFt1mv+MTJNexW+D92I
jxF4wD5xOxXhh85CuKUM7pvgWxQt+MrcPQfnhKPaNDS6rydOOqDeXPQQKpzk+DjQlBRFR7LNfrxw
6s66pMllSgaUAbXRJPI0EHDkAPDxDhuVcqRXLONLBA+2Eizvu9khwcNmIp015g0nnqhEouijDlui
s9dBoK6r9Eem9lujXQplsw4BUPOVXJOQPrn4Om2UVVlJKE8jENbud7/fqfXONm6HyF3fOHa2ptgW
gDLWTVhKaARLml3bf/8Drzz7iMlxn1QWh4nCxhPiGQjqugqOQ/D1uo1ZpyRLNCYBAOBNMZ8xgGMZ
CEdwcrieGfahg6waJjrP31nZzh0WrM1P6z/WJs7iueFg5AXvdHRr8qLYxKWCLtb99SHNxouzIU2v
FIkehUHE2lVqvjbdL172Rzv5zMIkIlka8Ka0ZNKSGhKZ94hkb31/2EVNt3aeaBVZiE6vi/DLnfPM
3iQ81Z0lis5tyLGhP6J2b0PIT0X5Ng1uxlJQHRyzLkWRVX5PN9je0BA3ownNwyPDJcjPwtxOg0po
Kq0IYkbuRzQ4WvcuLYbXV2/WRaDyBGYDwIq81GW0pyXN8S34+U5SUP8oa2u4GUzjU9Jp6QJD8mww
OTM02V15mxtdZDKpXfisIMwdJVypY3oomyWBgiVLE69X3EIHI4elZIBZV02RSLoH5rBJRtqNn6jf
d395xDktwuzqnA1p4vl2ktSZVrUEjAGyiMB8oYV4yfeX1mfi+z2UWGkBbfJpsB5jxMyS8qsSxtvr
A1kyMnF4MMKWBu0tyU8WJXR/gDhYvMTNrwo9OqOiFu+5yfrLQi/pjcLRYiWCVR3l1/hHL3enKlhw
tPnB/GNosvyal/iwfDBjVm7extqL3cMgV9gL+2b2HIZOCs4UCA7V11vc2WMtq1orhTVwfHwbFigu
DV0BlXYToRjbIgqUW9uDhvtPlukfm5O9mkY58FEDm3XzLCNugMdlXbZgZPaEAuU4cnmOXRATI5ns
+bzsB14V6Y8w0laQdunBS4O0BgxZkLj8/pAMOApG6LtpOlOvSCoBH3LnkOv3E3TWUgmmdzoa9xAE
RAumXosw07BOAXGkK6XqCkD/MtSVNZ32OphIIEnDoXSUlc2hFUbb0ocjL9s71W58RLZhuQ0b+raH
e8OqP1S1fizlah1K8ii+0O+vj39uV9D9QYMjVx8aUibbW7UbyMRDvikIug1XOSX5kVQSlDQLO3wu
VEGlAqyI4il4xsmmaEWfVZ0diVPkve+9HxTBro9jzmvO//4kFArfJfMkxeIEU58dI9etQD3pfcz6
el1wQCZLkjCzL3ATvqKR+0KmUjAx6IeGng/VOCAHzfMiD/XdEJoopnepdfAydGnKkUMwN0OHxrMu
/tQ7YHSvD3ou0oz4NqBhpB1h/b90KDg9q9QwGbTiPamQAFEKk8yn6zbmFg4pbrhk6SQhzEy2Y5gM
aL+oqTglUfxY8tpfAQ/7myP7P+Yz5oIZIdkcCW5ghp+SKOVBDjV8n4hTXib6Gl3LZk3PuL9psuxb
mTUc1o7Z/UGcoSRroj1BRh2a0svJIy9c9DJ8jqdevvPKx8aI6OL7rLjxOo7veuS5rs/juBbTzW+N
yG1IrkfStcnzLIBNoSNPJE62sJ4ybaXWn4V66JIDreTvlOydZi6hFWYtmjp9kNCycLsavefshEg1
OUBlipboptxy50ltKDTNvlqnukfK1Fp5efeJJvjd9XFOWNnHagxcSXQ+0HFALZOi1qXZ0sjizO88
ChXfrJ0On0Z8q0Tr+qv7QoaGFjCnO+X9Xm9pZz024XEwy7UPvMVbTMf/6rl8CM+pV4UI8v+T0NYC
JowyL/dPTn+qaYdfYkWdSQ1jgPYY02awI8T5cqQIyeUaHRCAgFqeHFWwGQ5Q3b8z+xwk9WPbvfSj
ElKRrzXJfdPX5oJH/RryME9lkn5AyodQ7FyazzPL7P2hhIITlgMvLGj6NFeNUqyrbaV/pq64YO/X
TUoLGPcI4rdCOnokfz/3p4g2aej/Y/+U058fNF9KJMua9ltk7vxY7K970ZwthEYADVEN52ie7JYo
g4sl9YCBaE22VeMPwwOcCUChaW//7fyhTtkVZCiwNABQUwgULbKWH6ZcACT9Ryi4REVQkgYLsebX
rQg/FdETwARC98Tqy6mLlUqCYYNUUIWAaBE/5shVOM+9+SwlL+pHp114Ec94xshfS+qMU32sK1+a
K2K1M8qemkUKn6orITPmftTdnRre2KnDher79cWa2wgX9tRLexKIlABKxuCkmMgDufAxZMZN5Ft7
W2meNHDDXvdjqL5INxGcuEsZjZl85Ti5/4x2MrmFb3et3ZM2kXzpYNndKh3cnWtlx3LUxnXvnNrY
lpl9cNtqp8rpJmsg2aSnYmESRpe8DPB8xlggoldJHuUJLieBBh07NcbMiul0N2qlrnX5Sy+e+ijY
l1G51jR66b0VXDwLhn+9BLApITgnMz2WhaftX24sK56TRoQ5M1zZ0JpSwqHOveTCM0kJYPSAHceG
BPKLUx8mXRsYfQTafei/y3tf3mQ+YlVIhNBBvOrj1SMM1PuhOSQw1pQLxc6ZcECYJfmOqAOVuNcz
5+woGwNE3nsBWSvrm9KVq0g8FMWLI94J8e33l/HC1OROZVu1bkstpvL2WfQvqfEmQBbZ9N5bw143
j669S9OPCzbH/TFxnXOb0yyLDgFARjGF/RqWq/KNbxyC9Fa4++5rVbz3DX3FP7pDBm2/YHjGZ0Ec
cbWjrw6KtJGW8zyke27BdHdsHT866c2LnD+HL6Wsrb0Q2vPqQYdVMJaWHvvjxWo6WiSkuHSNHZI8
Bi6NuqlS1H3H+7grtmNiF7IwGnKHtbok9TeDVQMHeWZpcne1w3JQvTGPFg8okIoHqfyYINTHk0tz
6JmFkBCOFPnWz/x3EDTvfec9Wgi/DfDhG0acEp0o7NPXd8SZ68L9AYPHONpGkpR1MUrnuBYAEVMT
6XphOedCAW8SbmBgOPCoycz2bjn4MQ32tNKma12rDlH21osp5R5yXUdP3n5S4IiLLHdjIfUwVglp
+j/5YtgWqvt4/WNmjjzG/c+3TObeVBuhwelNEoyUYZY4K9d5DqEgQZFoNdQw1/sBdExfrxtdmoDx
52eT7dCWNT7nicFK+Ohk9qZNrJ3dvly3Mjs0hzK2Psp78Gq5tFJmpkETicN2HZRDYe+12tlUlbmx
9eJF2JsBXiBRy4frRmduszyNKO/Q+cVVc1rxTZOmhn1OIfcS0SbRZLq0jjWtXjhM5vbmuZXJIaam
kmfnLckXiLj2la8e6vxea0k8LOEAZg0pBG46k6mey+PPz1Yq7oymdmsJ9yCRtgXOl+1Tw/qhswF3
SunZC7e82dnjsqzTyUnRfNoNVg2G3SJ0QRcVnCnlcN+n9eb6+swOaOw85HoMifE0kRTWJUhKiRge
58ieGneKnG4l77iYXZxJPNDifWZoMnM1LEgDxHpctnzjZMX+FooN+K2aG6oEG6VszFUwdDvZEd9I
O3z+3w1y4h4dVF5FNZ7D5nAQwy6P3mVwKylev+CGs8vFu4qUFHVgSH8vvcPO6BV0DTpnuE+tadbR
EBq8PpKZKzLdG3Qijo8n5J0mx7wWFW1EqwidD/BgUSR1uSmbyqeoQnaZcrPVLRy1c5GJbhEFB+Ff
yCdejkiL8pD/m84BUW17E0jsofr9SgqOcWZi4hi9pDWCNs7g1FfvRQPFmxetIL9aWJpZPz+zMlka
zUhkVUrpBGh/pAzBsu5p5xiy5+vLM/6V6R3hfCyTi0nGZRfGAcbSqcUqRPQYGtWwe9OJep2JBVdY
GtHEFWInoSAMrPxUZ+WdLfpj6r90+UdVFO+vD2rWEDwqZFnBDMFve+kDdSg1SiWze3K53+j5k9Jr
d6W86bxi4SIw62xnhiYHFDCuwvDG52apZNzNlfEFCJecm+TGwqk0u070pwKDcsZO0XEjn4Vx2KMV
JwlZJ3gB1r12DKkSPlSCspqe+j+uT9/slj2zNdlCCsDRbhDgQiy9HN7CdiXv495+W1nKS1EiLZDE
/VdTHtKFnTu7aqPGF/GIXOs0c62Uaqz7NSAES67SreXRK5Im7odEh7M990W3sL9mQ59DOgLdpBHz
MxllOci9nhuYiyxyrUYK92BDC9+Cz895CJlrm7cq9ED8x+W6DfBEWlkW/QX1Yw9X2v1yFF8yMtlY
QWjHjT2ibELlWBkQqDl3JuTG171ibr7GxgkyfaRwuBhdjsTNcrD5DrmO0tLyD0oD46IhiXThATpT
u4En+szMZFmEV+tVn3Scuo6THhKRa2Dtoi9RIZB4jxwBqljpN14x1NvOqc2tq4bypnElf5OYprlt
hjBetZGpHdA6c7j8Dt5RN83F1pUxszONm+efOTrz2X7sPNX8CwRUqOhftqAGqm3nQVShGQdbP9bu
reaEa1571WKOa361AW0hGW+PSqmXppXcjRwnoKJVbmm0tvtd8nh9pediDZm6nwYmY9MMiGyCgSwT
F55bIIb2Fk7BLfROMekd/y2UzQs7f/aqNd5PbYWgPWZ6L4fU9pTsvJ7bsJFlCJHVUrqJWzldSUkL
t75ahKu89pCisnnUZVWafUYzZSnLPDutRAJufDDpExUuvyESrVn7rsrppHyhd9IRKOmEX6/P7Fxk
JVtPeyYgY+j0J3so8WACUd2QIqC1kdVjrpUbiZd/8gXEglculMdfs4+/+OiZtcmsKkg5yTB8Y02V
d5a7lvuem3J/TxFo21TZTiq+xFrPpaze2uqSXsdsuIB1HsWbkdvAngzVUYLMT3RiUtLsC3vd/Un4
Zq1+/v3J4NymZ29I/P3OjTeQo0MPvHQ5HsPmL/N3ZmLiEVI3SL3VckLoebsL1WCnKrdQDR+E/JBq
Twbsn0uX19mdd2Zx/PlZVKmMdmSjZFBC/xZ1EmpvfriB8WlkEX4Ryu66N856/Jm1ydkUy5JqtwPe
KAAvD3nxdjw0aq/4g8QMZ7qObjdZGbbW5aBcxW5k8dq9ED7n4qsQxz/pCOHUICmMMgwdEvBpXNrg
YAjroidkDf6GEtxDYiNm/9AtsU7MbileSgDCxzQwF4dLOzUwisiXSXRFAtLtFPXl+GEwAexWJuLG
+sqGDnRl+KQognrfx7Ag//6SkcijeqsR+HV5smSKmcNh3PKaN9QfEUgniig1pq8bmYlS/HWWilsL
dbVpNNa0OJATeFZPBRTkmlausnofCW1D0mKTwirbJjfXDc5sNAzyVgONwgkwvSQBG+ktV6EqDQRu
LVzxVpc5UVVoBHvnyTCCYy0fK+Qbrlsdt+9ke4N0pSsfQL06coBermUhmUVem7k4FQ65O9OUHsog
vKuk3N0kshX9/soRrEaZWPYC8IxJqSjVwy7Su/AVlxFRosyUu9a+vz6imfBxYUO9HJEhEpoAXCFO
FQXKXneP8LSv/O6urZ+KwF6YvlkvGesUsKVRDJlWKRG8Q6nJa8RJH17r+DFa8obu71RXjnap3D5L
uZfyvjdfrg9yJmqBp/3H7mTZKt2G/1vKxEmq1rp3J9vP5RKhyJwJhmUSSkhc/PISSXljyU7UipPT
2neeW92SMW+6BSj0+J1T94MglIYDiip0zE3GUZpNLTseRiwVlM5LinT99Yma82+aC2h4dUb8+DTu
dkpp0CBpidN4S4SiIdiZIDAT9/11M3NOd25mckqWMM3zcAP9EETQ10Q71b5RD0ERoyTw6bqlOY87
tzQ5HUm75VrRMyCr30kNchWRLH/qjJxin4KYzDZCeOK6xaUpHL/o7DxOdKoIyGSJk+Y8G9adGWyb
3F/RaHPdzNLAJu83x+qrktuiOCG3pbcwJ0npaUz2hE8hItFRVizE21n//sczpqUSARt8Zbka/j1Q
pbXcco38zEGu4x/XxzV3XEKvRyGRxiXScVMg3hAaTphILsiYBISWFX+GOf9Gbos3Iq2+5c2ukV+K
F8MnJTik8hKxy+ysgmwAgwodGqCDy8Ur3Ab1IE0CqWYD8iuzZGMqCW34IlplFs1qAxxO364PeMmk
dmkSoi13aGNMtoryNqq5iySQMwqYPMryRo+yre+lfxDzR/zGv0c5CSPwdSZZo4bhKTTFOoMdelfE
WrpKW0VaFX50iNsmXDA56z7c5saHOlw207piNkAYW4wgYjXa1pTZBenJ0lwoJMwaoQd7bI6ix3fK
jdZJZUajCmUYvX4Gs+nXj4tly9nV4tk59j9BmGSOPz/b3VHmC0hxefEFrboO0VEq5K8jz74ErFE9
qO5CMJnfDWf2Jts8lFI/SXLsZYG49/J2NWRHe7hTgl2jllvZVVexdhNGn7Ol9/XsXP5jeNpW50i5
DJGDRsJauUEWeG+a9pbi/7vrzj9vBWjheGSy3ybTaVcxJP+dCfaGfLiF4HJUQD21v25k7tSEqlEe
O5U4OqeN89D3WUEVY0QYyiksottGd5+vm5gbxwioI9kK7QkM2pduYap+S9YFEyEY+R59WucRVr4/
sAGBEj0FfPEvxWoUtNLaCAJuvNVRotMv7ouVIPt+3crc8QXe+KcV5XIkttfAVWN6xPniPkGHuKtg
louPhmQsHCivrYLTy8y5pUmsNTu0F+K04qD0veJGilAIQz2L2kvtd9siQEXB0yrrXpZgVMz12Hwn
1Oi+bNvPVmshNu4N3T5VECbJdDvd+H2Qr+ShHpDpkqFVLuyPtunRZp/SWV9qnnOTi4D+viDy91ZX
1acK6D7UnTyERpXChW076w7cb0eYPPX+KWbEzTSoaMg/nwYh1lZUbbm5B+gKXV+qV/TQLzNIjy/v
V1qcwf5drpXmDrzHPGDOBmruFS2FUPzbejz2gZjbXhWPavRB1UfUMyiv4t43xZMi8nVjvtOSr7Xw
N0Ob3pTtG3iRY/seUP1OVh89SV0bybaK3kjwnK1w6t31z55L12rjJRaSYkrl3CkuPzsWMEzIPrdx
M7sVbXwfNKB7h/TG8MVG7odTL/y7KgYjnuS+s2p8aJTTep+X5Sq1gg0q8cc+ULeIqMh/smxnHzbZ
xaFmIiSNhtfJrLt1J7JVcCx193B9+LO+cWZk/PnZCeJ0wtEiDcx2GQVr6SnvXhJ7IXsyG/DoTAat
PdIVTRsm87zP8ZeCu2H3XjhiLcsL4W42SJwZmIzBL3NkchGcP7XRBupT3EtVP4Te0/WZmnslIFz5
cxjjV5zNVCqaNCkFj+3/Ie28duRGgiz6RQTozSvJMl3VRi2pWxq9ELL03vPr91CLnaliE0VIO9AA
AwxUwcyMjMyMuHHvYN6hLt0PJzgdkseo2XDItTP90s7ijVAht4YzEYhk7dEQXITQfAhBK8GibvAD
D7w9qrXENXhgiAGAHbEBlqvTTiayByVexlUIUSinN+ifHVIAT+/r2o0q6cwjvxO2HgxzMHgTLC7M
LtYs9wQpn3oSJlWwM6GxVLnQomg5OFKA7o5iOfog2S2SeRvjXV3FC7uLVQz70EQ7jSSG4j2JIJ8Y
mERDnGbtKm7Ut+d21RYd1nMTDxXqZcJkrOk0GTVWsjNOSRN7dizRlZ90x9oLSfhu0f/OU/ZmSi/M
LU6wyNDCTq1wUMv/Sl0JooGXPN049VdvgDRCQG0IthOth0WQt6pU1fKB3gTZG3RHKoLTZDrS9NWj
4zqFxcVvDkUqvEKam1XRy9/M57+2l+dYNqEcNfTY7pN33lgfG7V2QALZhfnTCv8m23UxUHlx8wg6
ocoLg54PgVcQz5IkP7TAZp9R20z/ApeLRgdcSnPHE5XWxRGkSkFe5T2JqHOhlY5cwDgsDhu1lFVn
vLCxOE2mFnbBtJcI9GJrNw2Sc+lXvYpc5DZtyn23V2rVFS+Mzf//IlayHcYcIu3oPjWKTxLSnp5m
/EDy3b1tZj140f0MpwosA6K52M16W/pNUNGSViioVWvJU+Fp5yI9dXl+J8TTY5GdCstJv22Yndf+
zU4zZ8K3mUIUOMP18IZWzIx0wmzp1W4eGU5avMCx1XQfhyKxFdQQFUqAhwmZrtuWV49SqgQkmHlX
0k52bVjgAhNNqGygqpAajoHY8F3voQT3/7OyGJ4n0edcybMV+GrRLSxG14sJX7etrPoISJCZJhXt
gmUlEdRnmwwVB48BZ227s2ay6WmjFj+v/5uFurCx8EO1pLshHXikKFEgz7l5xEkT1Dr7EW1cepL+
n0NauGNDnk3Xa4akeCez/yq5cbzV8ro+Ioi0qDST3dXnbX6xs+J20AIF8dl7ETkT5ZcGUVnzMcrS
v3CBOREPno6atmEuHG1ExjTse86SpJmAKtyNgbr78+W/tLBwMtmPlFiWa14Lxve8BvHgPZXl5u1m
bcOAGAVFBUYG7uXFcSWEg5Cgicc1oz7RiTz4rhkhVyiFrsprbHSG5EFKj4JY7TP/fZo9zuJ9t8e5
FndpcaM4BA0pRDmLuIvqd4fKCwum4uAw2MM/1qq7VtfcLNTdSYtfbttb21aX9pYun1iN1aAxCZWM
eUfvuqO0xYOQjxvvhrVWGlr3kJ1DWEXi2rioV5Z+EibpwMOh7Qq3Mh6sfrSL8kRSDSbADiLFwLRT
3m9K5goD9OQf2y3tgfWR/vcFCx8NUbvsspEvMLPXttL2U2o5ZrTFybvqQRfjXPhpHofxYDRY0bV9
aNimuHEub41icfYrxVQBM5jnsXqk+58zske79LZPrI8BTBq0GRpJjoUPdnInaHHDE9f0lG+Br5tO
UEiTe9vI+kD+M7JwvAhWhsybG3NJCIWlfDK1742XbbjdlpFFhI21OlP6ab7jhsXR8023GKTjJuJ8
1cpvlBj0jPAhzE+0iyBrdmWUmyJ3v1wvYf1oodCrO8gtJ0FI97dnbTU80FQ/C3cAXzcX26iQ8mL0
I0wFkr4zPgtjbA/5Uev9nfpXcwfgCmee5fmWlL5JkGuktaa5Ri06mf9lhp3X6UbSe+18mlFd/2dk
sSkVtdE4vLj5WXKo29LUozbXj8ZeUdMMbjBlC5G7On/aLFNI+mbuELheqtAwK+TARFxbFyQSkE3k
0EET7AUprtzMUimZhH26kZlZa1xW6JT+1+riWFGDtJiaivLTVFcnuZ4cXRIPowS1VZ7tps66M8bO
lb+qnbUfQusH3SGPhubf69G7KY5OivA8o5VmRpnbzrTqt/TAUm8Afyot89dAAUp5skyu3WTfYuNQ
qb5jUjH9/1lZDF5L6nrUSosTTeStR6XUetHHrSz5qh+BM/itTUkb7MJI72diyk0XvXXZdGF/9ESo
16zRmboNh12fs/8zhGjZtQN5OZ1JCK5Hv3PlcaeeRKOxERn8m+j473iApVyb4REpRnXHeAprcGXf
Oupq7CabFMOzuy8vvDM843+njWbzazNqHQkz8AV2BE/eU5B9R9u8FYVO2zzMDYP0fPzF8QWtJHwP
sBXQyro4vlIvjkQhZr8H4uPwXkoZ01+426WFxeFV9H1QTiJhK+g/BNPPsXtow63c9ZoT0D0yC+bR
jkO593ra5LyITciuuYxm0THI1SN91pEWbPjA2uKAzaT/mIv7TO5wbUVArN5v4yi+D+vRhod6F4MA
oJohCZkjIKAbRRuLsxYctVnFcu7FNTR1HvbFOabQ7atMXhPT/9MipduO3g9/Cg3HLDvTKSykBWRP
+puIDK4LPZK5HQeu8muj3pBYZten8b2qfi6yPYfpQXjVAiesisPtQLQ6nxeWFp6h9Vk1ZAh133td
v597UANvX5kd9BXEPKvs/aOobHnjuk2eX3Si0aC/JMHpyl7OlamP79sSzDSF2fxQNEpyN1kxmlTx
IO54vO/CONI3suiruQ5oa/61vIiIY+4NRQa96P1YjbT4Sj6I4vGhbSWkBR3QYYEto+RURd9Adm+c
d2vbg8vJnMOEGIrG9eslzRJaY+Vci1E5iD8N2TjeqWP8ORx1fyMYrw6SvjsLohUkicFCXlsay8DM
k5CbqtIXu9zjyo2aeZzvtW+1op+74jXtLbc2f9x2pLV9cmF1SSEhj57ZpSpX11x6CJpzVgggjT8M
/gmg5sZUrp1rl6YW50Day5BhzlWEFMhIDaStrB7q0Kco+HJ7TL/FTpdHwaWlxVEgMCYxntFZVW5n
YbIrQwBGQ/oTgFvskaEyun0sJrY6Uof0+s9teoiGU95/nfLusd/aqvNWfPMx4GigPYDPBtjD9bq2
ho9WeE7qVq8KF32rIS32t8e75qMojfxrYTGxIaUxyGSwAOeo28bGjondfBis+yd9gJQJuWu+aWIS
PYM7ZThwhw60Q0JHei7STMSd0/PcfursXBlku2nbs5BstWyvOumF6cUmNCspzL2Jl0KV7CXitz/Y
VlpBHt84vb5JzTMvyNsF+2+gi7PKNFKNqzz36sB6Ab/q6H64b+oY7UJZPNTqoR8gtLTEpyYSNs77
VVeh2ZLKqYJW3RuAsBcZsq/N0C7/q+n98v2NjbG6Ay9+fxFiihBVmrgCEYf+TVFVT0Z20IJ8Bzv0
xkDWDc1SlqA9qbwvDsJojK0hGcm4q3K+G5IJwTrpMGV7ATz+bd9fdQ1uYDBGzWxxS7yHpkbcLGf0
XZOKzlzIRX17F9bmrlQ0t9pqAVndaRfWFo4YKHVMgZIJFKwHzwT5AZe+/uX2iFbnjqsLJSZ0g96I
GE+yldUd3Kb3avShEV1F+RLB0LLhCfNKv/Hxf41QP7gOSibKOkEh8FzC0wRoyGFClnV4Jn5SETwK
SmQnw1alZ41nAq5C6t0zAtiQlu3KkZcFVa94pHuGj732TlAqd6YiB+C9V9CChjNmQNbPKHZarhhO
0DhpVu4KuC5PRfrnSlC4JUQwtAOgGiAt4bWeEElxU/MtIZzwzRQ+5L8jGQSC5t8ULi5NLcJJMfZt
3Ma8GSMxONRiZdeStHEbXN0EvHrhhOPp+wYsCZ910OsDLyylfpAD04XG3i71yUnCyN6kuls1Bn6Q
FgOarbgTXbuOZbad0BQYq+rgFfXsRq32go+WNbxJBfoxt3fD6o77TduDT0LWsTjKFc7qJqaRhpzu
s2fETpWdEoTrbhtZjbvILYKEBxQJ4vp6SFVf1LFmhDH9ucIXLTLGdyKUAU+3jazta6CKNH7QUQVR
/cIPaDkvtVgp4ntxyuwofSBN1QB5oiUjazdMrU0apH3A33UQcGTYrsdTW5NXRBGvA/Ukoa3wZYuK
Z80FLn9/8WbstbQQor6M7w3JFSflkCWBaybjqSCthvTY/vbErY+GDK6pA7jjPXc9GqtMOi1riVWD
qNtpjrB4ZDldtvW8Wb3gGGSP/s/OwtUycfQFYAoUfpJ7iKztAD5Ro/5UgmyD73AvmZU9FD/reCsw
rjoGOQRqNYgXQLB2Pb4uSVIUmIlFQGvqHp6/8lOQ/kimyL09j2tebvxn5/f4L57EVSfkjeYTiLL0
qQqf6i3x0tV1okMeFkWYDwCaXI8DrWrA6CFvfBgMi7ja0d4UWFvKdquud2Fk4dpdQFVCLtmqcUZl
FlBQ8kGK9RrU/alvtlQzfr/ulsckNKz/Dmnh6F6a9X07zrGORl1qE4EG8bLvSP8U9UHP5ftxMp8S
8YOeTI7fPwcNCMe6vKMLdgpkN/S/pNVz2t4BK7IkLifvaYpt5xzbUGrvb6/t2nlOFw+6mgqURqg4
Xc99mEmeXqvMfZY4lvBF1oWd1vxAWBcxnjseWP7fwMgvDS5mxuxrNdRbkOti5bmNVbgzjjwbN8AU
q6t9MazF1qCQZgyhiJWm/ZkhJSLER9H6qEVuUmwpXa7ujpncWFVgOiEdfz2DCrhVYRgJz53hfbfi
Y1cP32+v0er+uLAwf8HF/ou8QWrMkixGX+S7gvI/hIOFEzVauLttaDWg0N6oQ21IjmjZ5xiktRnW
MrkvK/rikQGN+1PvQe21lbFYXZ0LO4sNL+Zh72sCxww596HrEfE5D+EZCqFDUXW7MXG85Fsgv7Rt
5ozD2eqLByPyn1GQOGbjQK2n3pjgre9ZbIKqhAC80ZlgOJqD6NhrxodcqO2ybA9+E27B+FaXk4sd
6T6QAlxrr5czpkFFF7qcLWfRk1Keqm6y+y2qgrWc24wwJ6tIWoiz6doIisBWPw1TDFSg/1wG6rMS
1nsqpnrukoXbR+DpN+5CazSVign7O5UHBgdz17XJKZ51TWFiuPdNxemFY5eePMS3DUr45VnPc1dV
ob2jF611dOOfP/dcrmEmRToyDG/ePnlvjamQZNgW3glTd2flEDMkrZOJW8Jwa3vkP0tvHkBoltZC
JbJ60lSegkzYoz7QW9o7Xi72/2dMdL1czycpr8bQdSxZSQOvxPgEUPBBSFtHpLy+sXhrPnk5qoVP
WnGchoEAW104JTay3pX5bsi+/sV4fieA6bEEera0IZHNSlN2WdMfVDU4+/VDnJdOMtUb95VVVL15
YUm5njmtEgRflDv282g6pJ4sYOc7y3MF+hOlWv/h9+MDOKqDlabvxkh2UiN7NpL83UzVJ03isUbd
PHmJo27v+xJlB+MQ9/8E/XQcxdqyaei9C4RmsgEH8wQUt6516xsJLkPNQEAZDZlFeOwzP0EThM/P
+ukl0hQkSQ7V+F0yA8fUnFqIz62mPmqpeQ78xqabeyM+r7q4Qa2WXpg5fb0Ih23eFj2KImwmSlUH
KTL1uy5PlVdlksrHSvgLCedZc3MmQKfBl27w2Tkvzjf0iYZI1lScjzKpq4qtvm8yGouhfZaPt31w
9a5OZyJkI/D8IRi9cMJOH6mnC9jKvXedUBwmw8ydPCk+kMg/ieb4YvrVTve6vZLW727bXrsoXJpe
eGUTNEMxllJ8n8DR4UCsAhqtk7eyxqs72TRI1s1vbOb1ejJlkI7c9ag7aJBms5OpYm5XdNY8hIwB
WCayxxYHzLWRyUPOts49rrdZczcZ2V0QV8e4bWsbUNlGom5t2gB5QBCFJDNpoMXtJ4+VujQygYe8
HH8wSB/LeR1thNq1Sbu0sfBAuREyPejn8fhwbw8PzZS5m3fS1Umbr1YIv8IsvqQwNMtUTjUoK+6H
Ztgn/peCkkkQtvsIWuw/9zTrwtJieUZoMVrNM7Gk/ELFxha7X7cNrM7XhYGFkxWl6sUB8lP3oXgg
HWfHoGM2rzBb87W4T8AcHnmQEHBeCA9KQpKoehg7KKaz/V8MBvgH7RxwX4DDuXZmrUd7TywYDP1y
OegCegA2iyCrTnxhY3EdA3UVj0mAE6NS39Voj6HmfnsUq7NlgK5mj0joxy0sdHVDx1waJ/dlnO+q
ujk0ynMZNzuf9vXbltaoqnnrwIn/u+GTpsjrCaNbzi8zqyXE1GFvywEXOgE8gytpHaorrezH5873
RHiwKsFVveazMnoPLWpzZ62LQzcX4Tw2tN6uTEH/dfvbVhzz6tMWjmkIwxCh8sbrsqsc2o2aRLc3
CTfWJ2CGks9ZP8RBFiFJ8Lu0HVoQI3CDuz7Qh8h/6QW7VHw7914pNevDSTA6W/ULJ9TJL9AkJ9qB
/BcQDEq+PCO4aUjQ1i5uiKEhdaKRk2UwKmHfCDsrlh0lf/nzKb00sjgxx8w3f9dK7meR3FBBlsiM
7cbYIuBd8V86CaEMoPWHY1ldrFwSDCF3BCAQQmS46P3CYOIKuDLcpH++U+DyId8xQ3B5hy1Wz0u1
utIFLPEdiNcGbtAWe5S4NWjGbk/d/M2LLJBq0cdOowWCWG9ExVGOUhqh4T1NRpy2x0Y9GRmNDpNQ
/0PmKHe6sPA3NufaBrg0uQgDVqGnjSaRjQDkaxfe+D5RI9ePJPf2yNZWa26ThttwppJaXqPiSvKz
SRpZrV7u7Q4V5WPZHYP2SdOSLR3s1SGBZgOPg74D2YnrcDMrD5V+RHxWxxc4t7WPWzWtleBMiyUX
0Jn7jnfawoCUdUmr0b5+nwR6ZmearDmDVW29j1eGcWVl4eBiUqDmC6iAO9N+aAc7ntUOhy0mxVUr
rAq9USh7oPh3PVnIQZZI2EbJPQLpQTO9p6JvNuXGTXY+ERd+raH1/q+RxVDkJAhTEzHr+zI3+h3I
ng+we2huEDWmHap5smuE1nSjKdp4Qa4Pjlz3TPaO0NziBh0FbQtQlCy7KA2hK5Y1srl97xrtnz+A
GN9/dhYRIhEsP9RR6b3PiuhoZa+B0dtWPjhGt/EcWQkQGAJAOTdRg25b7Na+KqFVrKrkHhmaowcB
kSurj3IiHztBglk2Du5ub9vVCaRD5beyNXoPC3uK1VaBUWXwU6bynoexKyAKmRgb7rHWHg65kUq8
nlF7/Me1E0KxMclJzbB6mkcojfh2kyQ7IxYfAnrCx9Z77M1vfWR89hvPaaZToIOrgaAl/ghZORQg
L2a2NfKVgHX1SYuRa1ageeRPklkVoeNJFKMMxTk265jfnuLVJf1v7EtclJR35jh2dXLfeS+Dpx6l
uifdlTvZsE/bfMN/1lIFUDyhgkw3/nwfX2z3QK4bprZI7vNRaF7bNInuyl4C/wUizRHSNHs2C7N9
n0HZtZuiOHJRNv4K2VD0XHaZ9fn20Fe9S4fveybup1602DY6qi95NOFdEGF+FMSSA8gQ0YbzNw6f
NZgWj0FI1UgXIMAlLxbTnORmsgTm2JuS3iYZ1hJ4tKyy1eIZqYU9sOGDp7aHDqkATzyo8a+UInD8
IU6eh2DD2dcGffEtS5SWMnVxMsg4VlTzqgOWEAz5brOHeM2rLq0sbnpzywUCbqyzGH8ScltVbcTK
Fe2frar5GtbicmqVxW0vH9KA3HxJIdNukbqqDj+L2hllW0ns8YNR2K3n/tqiXlnbm5eDW4R1VanT
WjEJF2Kh7FKqAGlUO2X6QoFz40K2ul+AO5ARn8MuvNrXkamJdMsXRFarK5+N2qVmSkCatJMU3cm1
GwgfBGMXS07Ufbi9NdbyTjwY/jO8mNdC6TlPw555HTxozE59u5sUOx/2evO7IAiqy+7KZGOnrDrn
hdXFzBZtlfiB2RIeIt0WQPjOAsOb76FVK1DoGmTq6KNQFpPq1+lYdxM+k0As5tfwl/bb3DmrO4BC
N/AbEUDkUlGA7lqh0mP2PES9gVIdYl46NVxKiGkmW3C6tY59zmMY+mYMmkRV79pNQO2nQqdm6b2p
trtGlu5AyRz9ad/oH2Ba8fpu55c7rfwSNX+xYABQecvBKwHoaZ6Fi1RoyP3dN8I6vfeKx96n9Nab
drJlZG0qZwtzs/kMKFkY0Sop1WvDSu8rQ//R9uJHNCD3Qyp/LMBvDWgj3fb9+bS/ui0SqEFvzVSt
8CvRsX49pnEg0yxE/nCGXZOSpSBK+4D7by2dfUU9+PWwMYdr9hgah8wsHApn67U9M0U2dOiH/iy3
Vv49M8LKIeT5Lkp00b7LtK+Ur8xjHtGCdHugb92GkUIWz4OIDm20NRYjFUvdGyqx789NS9tSqgXx
+yHWP4XqZB2zOH4SlfJH24jyvZJF3X2AytCdpWTyRpB7s7x8BbGN9vB5u7zBUPYZbMWNEAzntFXI
x37JMs1OrPJgFWeRQv/tMb+J3byfAT5pPKWhU5XfKBR0Wlz4scHiDo8IZOxiVXsAEHMMM33Djd6e
+jMICugAMDUenW/ydEnmB/FoYKr5rJ76B8ExnPDFf4kf1HfRo3CqXvJv9bfx/R+PD6NkbMmxkCF+
c7wL05BWqN6dR/B+Y587lhnvZCG202ALobIylQQd+gw5m9j8y3fuONVmCwnpeB5oi7DKE2JwM19s
Fr/eHtLs/4v9SDcNnQKz0uQM+7veH0aa69IYteNZjj755WcUOW7//to2gJkQ+OXMGSO+iZ7WTFGg
xOZ4zqtwLxivEdqg4NecKM/uzQQ9mIxbfmE4k/wZFPbhtvW10QHqnS+gZHh41F+PThHbKclDazjz
2IdfxU+BgyblFg/5ylrB3UoCkGQnOYnlVbcZpLCKG8AJtajt9EZ8rkLxIa+ryK5IXd0e0Uo8gziG
vBiuISGyNH/LxZkgyxMsLrXPdOpF5zYdSrZd0dOpmcvpt9AIxXsIXShapvUfy1jAL0lSnIcF8Dlw
7fOXXVgOJiMcx1QbzgVaZoHUzO5Y/jHl42wExgSiFtkX9vW1EVERcimRg/EsQpdRl5qDEVneyBys
rhc007y2OYyg8b42MiIMo8RtOJ7b5GccN7bE48TqHXN3e6lWQu+sfqWY6m8UwjKTlMu+WrXIz5wT
/bsh7DWqYklyUi3Q5d0WjGR25MU2ZmvNzyzVgAxkWTXVFKHxwiaczhQWDmnhf+ym9DQqvyJRdmTZ
kaqXVh+eb4/vzU2PtVI0YKiUFsHELCm7hz4TSj6FEKxHtqc+Z2bikivZcPi1WSTc0t49Nxa+IQG1
wBwFeWiM5wKATCzsilr5mYzFY1sY5z7JNtZsJWDMZUVo1n5Tgi5pMnNRraq4mqZzFrbVTzNN2s4G
l2f++UECATgcIAAfaARYciPVQ6LnkaqN5zCoVbfQLWKGoilPXUy0z6VG3ugGWIsaM8M5/1IhoERw
7fFKo/aWZyjTWcrSo1iclUD43lV2ZcT7upz2sERv3H5W/JG7wJyVg1SIUS7CVB21FqLfgXietGYX
SNMuo3m2VF71+pDKu0F1qU5tmFzZ1ZgE5gTRtU6IWphs2qgW4CJEYrIM9o2V7oQBxsGfSrkxlysO
CcWoREM6THwcavO2uIiD42SQxNJb8ezVEvqSY6R+yWHu3hd6YB6ERE2exMkrD7f32soCzmUQYMuz
fjp1ioVRXQvrzJCnczg8m3W795JzLGm25Wk8GwMbaoDb9tYm89LewmEK3uCqBl/oWQvtdDd5u+aw
2ae0NpGXNuTFmMbErLxcnc6ddmckz33T7yz5oCcPRZNsTN9KqAIFMdd3QGYbpMauTWWaZmT5mI5n
cFQHoQZVnHa7qvc22oVXZo0nFNFwhr1hbTFrzVA22agW43kcpMgOveqZdtao7c5NsVXbXDP1WyoH
RhyTC/fCC9M4rsIszTjDCidu4hdBRedUq2XXhCbhti+sTd6lqcXGyo1RVloJU4n2Xoolm5PFmzYC
4oovgNejDKexSjPNyvUCaTzfxCYaxrPe5rakPqnf2w48BNR0W/nClQhPaKdgMJNXc1wuvA4eUrQc
Y0IvrK62AMJUnn7enq+36R2ejFzO6Obn0Jrxj9eDEdDylAZVYjB+8ZyH7zz/SHN1Id5V/f+yx4fG
KRY/3ra6tko0RRH7ZsFAcXnVxSfRYAhkjhRNGG0k0I+KEoe277d/fuzTXkyZgvWCQmu5lyIlUvze
YHS4g++VMFzykre2muDXJ1HDxPx4xc5iy5p6X426wDqheumOwq/Y+9rvw6fMae864XHcQsmsBFhK
LjNPMsnHWRPkes0an4ScISTTGYSD64uAVVNbgAEkkk/VOJ4CRdjdXq+VDTwTPsy6cPRcgQO6NuiJ
+RQkdTGdVfTj0bnOX8IAwIRH9+++mOTvt629ZZui7x2Em4kGJ/cObF6bs2Q/MNqhns5lqfYnxUBn
dqBq6Bhx3x8LWqYQC4lKO0Th/RyHg3JUxDB70o1Er+xwtJpznE5bclsrW5HSO5cgYM8QVCy7smQJ
cSW5abhstYHIHRVq264strpIVzYGVvAg6CnmwvFiN5I+zny/bKdzfxKfxx9bLHwrNx2IDGZGQRQE
eU7Mke3iOtCIpq+Kec/VyoMvxqOv6L2ZfE+MGGLBRKTPo4nvlCHf2O0r8dKaaVF5c7JKb9r8hZZQ
ohsjU6cPtldnbjfCvsZRUE9uO33bcJ753Fq8Li6tLctYfdXKsA91+OrJ+Fy+DlBh7E13/Gy2Tn4n
b1lbnVFyOvwhyBBJr2fUG0p8uGZGK6M5F7J4pIPwWHr6x7H9niRPmvdCV9MDumnG5JbFuRR3Mk36
Zcqlz3dS7X0qBuIxVLYkX9c2LKlLAywl5wbR7/qzgkmf6KjFjxTlvSo/RH1kq9Nj9OfcmIbELW9u
wqTTH+7bxQHlm9AiyRqRSO9fVOuDQc2+TB7y6pcmNa9RqDqm9eTpJ8H78zckhinXqYxPJ2m48GQf
4faZyZhVrr+VVmf7XG/NztG1n9WXQLMDOAZv+9XbhQbEQcGSUxImqDcdJqMIZzzqJlwyxeyRGEkB
tmUFi/tWpt2iv4sKqXcTbdx4KLwNCLPZGUEyXwSoSl8vZG9Bm2w0hEI9+SQoh8b6MIUb4fbtaTLD
U4i1kMbMVYrFVFZtQn9ZgAnYrMYxdMdegXHk1UIQW+zyvffHOF98Zi610nRIkktdXjxbI6kFTSUc
iIksH3OVyi8vmOCLVIQbaIi35fzfpiBvIZmMktubZ9Y4qQNHyXQuvmdldkiF1m3V+r5qBrspAxep
kX3tZzRYBeehfuyb8jmdoD1JnLz1O8r9vaMm0saKrjkSDmuyXwDh8c/1isYkk6SZUewspf/Qc2KP
+5aaqHys/fuGROMf34d517JFQaHPsJdlynTyS1OPEL89e/ljL/ya9de2VLzenozXJhYDovxSebEq
Mcn9p276pvz5e4hmILpyKEHS6feGnw/1DD1D9ls8g0Dfw7jE1gvaV8EIN7K/a/uASidBk5QlLfKL
WNa0SOjFfsibHHSzfmjBmdwV1eNw8PXn27Hk7YHIiC4sKdcuMJlIyyklluRAtiOp3aOP6tJ7dB79
wPWsDYfbGtfiLFDJHkpjh7VIOP2UG8dXHG3cFcLh9qDWIhUAM7qVyWvIlACvB1WNWqo15uwGWeR6
SeEWlP+GcVOVZl6G6/OdyYOLibzJXFFRFxFxKLSKOwzZBYGQoYd2r7TI5o4Z4hul2wc/Mqv6IA3F
Ux/7B0WAdWeTZnZenltfsHB49m7mcZ3hKGiivRDU93PUtHzrNMZ7XjGJ2LzCarQPPReW/bhxBnEL
cro61wqKwpxEs0zlYq69tlb7rmEOxOLRBGuQa6jL/WlHPbGT7myDawRZOMqg1+upCV1SNB0ZD73/
mk3v6XnaTKCvRQ7WETQD/kLVZbEPejFrkEKxuKW43bF6ue2Pb69AfP/Fjy/cPlXl2p9MfrwRTnH+
vggeJp1+zd1tK6tbGR45UmzcgUgIXM+S7FOuLEKPu2119HJHE859bkeV0/b724bWjg3er6z53K8L
JPfakDgrTjYFhqjrPAjB9JR48U96+18V+eh53UfYKw1UjDbyh2uORpqDbU28mutF11YjIeniXozF
cxHXTlQ9CPIT8uobAWp1aBdGFnMI7xA4Gi0Sz0NnvRZ+u8uHbg81gVOYsmPGMmINxj7N442AtRYX
ecfNlUswp4zuemwhIs5B3pfE++qjbrzT4W9X1CdmNop4L1Sfbq/f2kzStkV5hdIeZedF0JCTYsRZ
sWY1w+da8M/CUN8jvXZ328ya11+aWQwqs4KmLINCPIfZTuucNDpHGfns19tW1lYMoMD/ymYBkFjE
YN+K4SRFU+3sHxPpUS5tfdx3O09ws4Mf2LdtrU7c/FylMgrufYloGUtVh4aP40uTyR0HPvp0nyyO
l9tWVucNXLgI9IDq6xJZYrVZWdMaIZ7N8DjSpdUpTwaVti7eyLqujQa6Gkh4SBdZtEleO13lKX5U
1R2XGYKEGsAIyYRJ0bc/H82llYWzVZmSlm3Qi+f+ua1/SjPT8EH+474dDghu1rzryYRCnLzYtiHw
zS7JRfE8yqdxPDSi47WHsN2YsLUAi4NRl6FnjyLoPKEXKQuB1S/GURHpHH3MGIPa1s7gO1Y37rYr
k/MnL072WescnTYiHgWaOWRcGMsGmQTXIHTnCQ7Sc4NyjB1BO/nh9uq85digJiPT78SxgSdAZnxt
hm8Xq2j0unOZnkvjc5/tvRwewntT/keQXqvS9aLT+FN9B51ymp1DqD6S8d78EAqn4IimsRrbnqN+
U1q3TjZOmZVM5vWnLaZbHOvaGugiPedfu7vEfT8dxv0/4r32z+0pWEnxXduZ9+PFTEexlXlmgJ0G
poLpofcjW8ldw9plyl0An+c/ffysKsfgZTOe/L64vF3k/2Z/cZLGLL3Sd5iu8rtQvFO8g5aRerZl
6aTVxzT6pEJq/1lAmWj09l7qhB9z4V2xh6qmEhCBej/pZFv9+/g4qTvZ+tnIh0q/r6YHn7+c2/I+
eIneF76dNeWxFk4oewvVZHvZRsD6TWlxaxgLXzWNvquUzurONX3v4Qn9HdOTbLl/aSTdjqm0GIYd
kW9qg/3UOwGKvQ91mu994X0YHWIQ5FF+Zw6ftSK4U8+a/1kq32WZq6mZ3RQqHXFuMsWO1iJU+xIJ
v+ret0NYJaKNs/93BfLWMOaj5sIR9GAwrHLw+7OavaM4OEAYiRi07h9n8pnJ7pz8Jfie2tWd4bkT
8bLN7PhJyx2dVSjPCRiZ4Bgaj4IT+59G04WNu+kCN45ec9Ep9XPzFD4Pd/5J3qkwvKE8wqTZLEt1
ktIP+T5/JwyOPD6pz6b1nEYvsfA4wHNt9x+G11Kyw/ipe9RjO5ftgbY/+V70nqzUhe3GCjYmYgV7
xI4A2YTCAsppNHpfT0QxmkI9kHI4w5gF5G9M651eldNdWubweg+ZfI5y6JZ9RX9KxrT/mNYtTJTD
uNVo/pv25XpFZIn3Jzlolas5MkXXHyIlXdl2fdifJ9wFDKYjad3Hjnw3mVVnqpqz+bNEOr4CSJGX
0i6x9J0i3lnjF9Rz7ahXdoNmj+RYGluAnDDp4x0cY8c52ZsEsV2KMNkKTnNo9epozpl9+mTN9NzU
+lHcIhbcHMtiUuU2l8vCCsA1CidUYIzP2lFgW+RPytmPd4NvgsHdDcMRLt0QFdU0IFtMaTK/i6Wn
6EkxbFU4hruwO+Sx48lul//I98GJBKOhPOetzXFhb2lTvr2JMP2gz7jsUGzhMLqefkR4ul7R0/78
Rb17p7z747h7/euLCQmVgEdlwq97zcRaVPtUPjQmuPXcmasZgvRoddOuGdN/WuV/SPvOHrlxYNtf
JEA5fJXUeZJ6PE5fhLE9pnIWFX79O5x777qbQzRhv4Wx8GKBLpEsFiudU3d9QxA0JbLc7Tvw/YOG
AV2DISkIaOB/Xy/RzbpMLcdsQkfJ8qioyhP4wDABOHmqc+tYge+70Ts0L8OM1SgYLHqotkEcF7ta
986juz4ndPmJ/N190rkYqk37e9rGe1RtzhjqiUMNUs0ICbCLytbDwIhqnTaDsTXckzOepwrt0I4d
EEVyf4XHhk4wwCZ1D0053IPWqAYtC7eaTl1WogcyC+uSotixiVHzuH2G74HJh+27EMVpSNNpZtuR
boLvYJ87UgG0i56V2o7ACvJiWGlYVAr6vp1QNZZ7OhVfad6E1XlI3op+8ME2s6eu6o/G69QdjdIM
dGve6eVe8pUffSloGuswgJODwig/8Skm1K37ZJ1OmB3jbBeFbqtK68OS2HZYKZiTVyvxA3rGYfNz
jMhRMPF9MGkWKv3i+W1RacHaKyYu3jhuWzSUbE3QUNwlpAL5xFxVm7R1fVjJEnmW1UbIONjbXjeH
8+1lfBz+AKQoCnGY/sXMMzgjrnUVwAcwcnj9dKpB+ujoIH0cwROq1NbBXOmutw6uu5uXV1MJvOQe
cxK2rudXGhjKteXQwJOZ8le9lU1f+Rh/Ya4LAKwAcYNkBf1m1x+loz2Wbe10mtz4XHm7oY40Ym7H
vtyjLbWlp2SVDaoUHCdEAgfKSpNs/sa1yLkF3tjLVYjMu2DNjqCPlHg0wkUZzDyhoQ2xhXEtoRmc
SRkKdL9XcACSZDfoD45eBD3dFag5j8d6kfRls13i7hF6Kv8I5MwQIJKVVdcQOM0bI/UxGm+2dou1
obIbK3jbcV7IKTOaBlTl+F7szlPmqZixeZqzz+psDx/r3nog6kP/s/tMi3hLZMPJmB3/uLY/ErkI
MC7cuFwJJKbZHnMTf6Lf/ICpALcvh1AIm7MFOjBU7F1OJ0Zi5qDE16aT28R+uXz3YmWblmcjoYex
/E5lhQChglyI4xSkMsu1qROsqThM96oduI/9Qcn86thLFENgy0FN+WddnGIsurm0+QJBFGOM6xLe
6C9HuQNJ1/b2/gmiLTaE+o8gLtoa+8IuHRc20vha7sa3+FsZGL9N4Dv9XlLcEKvghSjufSr0dQCG
HKKyp+7JUH1lM27L0N52RzwgjuQqyzaQs08r8q6NM0MY+KLPgPFPj2CRkOwdO+0PGn6xIM6TyQzU
FpyO7d1j8kQHf/hBv4xhclS34wENbeMXiTx2Y27J4x6CPLG6voYvcRq2AAe0L+XO2Kl3GAZ+sNBR
LKN6+JgnutIMvm5XtbNXm84yocawp+NDP0MXZU0CorftUv345oWUjoOXqri/I6acp0G5rxK/WsP1
pFcB9CLxk5Oyc7eqHzp0k3yX3DLhEqFzqOWgERwgYGz4ReSnzGlVKTHML9AIx6KHpccQ4EoGJBRk
GrCTF2I4XfSyskwVBZeZnFYjrN+GOpyRaaBbjBHxEhIsLSx/sgG/VSBxgWQL5DTUUXQty9iTaeYb
F5OxrJ27LrJrILxqyCijGgaiKYCgr3exKUeSDVRHuFAdMG/4zjjVhW8H2WM3+Pbo14dio1JficxO
4vCKLQrDjKkMxA1CkmvJA9hVcvCHQEWRDaH6uh+/ela9caqTm09gfQXqqPkGzrRgMmOJfXnvOecv
IyOwAcKRoUv4GLVYh74ZYgvPW5tEZrHr7S9OQXdmdbeqj5YB0lnyozN9MwMbln6vpZgASU5jv5u6
Twv7OO+b6m2Juf97kliH9dugqxE9h6w3lLMScVpTUMQWAJ6k52b6razfl+mzxBKJ9OqPjA9NYpme
Jmwc2XzK7ix7D269bXFKHmx/3oNuKrKf/elg7G7LFIpkzibYv9AmwvMGqUrlkEbDspb5tdcf5npn
OtFtESJnAk34/4lgn3BhDhyD6u0IBNYpfjGDdT/43sN8TGSumMiHuJTCKa0FUikEH/kMk/fseLlv
Z8puLdDwYu869dAPeykZ2PuQbF5XUbdA6ICcvw32keuF6c1UVmCVmE8gy9jUe7JBecF5aO+toxd0
e3qcj85T+mPd2jvyaBxub6rIOlzK5qyDU1auta4VMGU7iuoJ0HlH++W2iI/Ae6byqPqzDiLMgeLr
aCUSQJrZQ0YXot967x7S3bDPd07Q7Myzsi23rqQkwNyvDxt6IZDzA0s1N+ehgcApmH0Z85Fwxy5+
nPP9eqOcnGwosWPlBIh7+6jNPxKFPuAEJXfqvfvo1jo4jZ+7eIlninUoz9v23HzqN+QVHEsH6ruH
dZ8e2zA/2of2MO+Kvf41e3C+xQ/LqX+SuIbCu422GhDQgt4UaD1OP7PYHPQcK7bA7v1QKJavNbKZ
pMJXGPgaNHy5EKXy5WsX/YiNwc7M26Yvw7N5dDcgnN6nd91DfxjpVqKT7FH/sLUX4rin18jsvK6r
BijH3/3eex5w84xtutFOzX56mr4mD8XrM/K/kgdfqDsXUjnjn1drkdoeU0zQ9U8btEsGZfspHyVJ
PImY96jiwlKW6lyNtQ0x1N0r3TNdH1fzYZFl5kVpJrRl/Hdk7+//hRgQvQPf49QQ0+7LMnR3zcFu
fb8KMW0j1I79s+mvIFB8sjZtYET0qB3d/7/95H2bhdSgVhtb7Kf9VZ13SaL5eTeDxlbiTghvwDuF
KwAQaDhhG36xUqBFVa/uh/nUrjs0kaKOvcgAqUKbdSGC80JLBwS8MRL8p9nL0J36oGErJTrPbPlH
nWdEtP+zCk7n67Sh2eJiFWU0tX71zdL9orqv6Bldc2+2CtQoOuYlQnVWr74llFN52yG2VgxYF7Ln
xDd+rHfLq7vr9mDB2zr36k84vPbPbH80viGcUBpfRtHwkReFvT7/beyHObfmMM6513f4gOWx9+1j
H9i/zMbvJyRzfCDfX0cZQfltbUFG7Fpblr6jatpgn0EJ4Sq7NN30g+SFE5svqCLmiOOS8aNdS6LY
ZmfBfLlAdNifS/LcPoFr2JfW8IVOPG7xf5K481PjdurjHlcs/zwdwYa71Q8YtbxvAvCU/JNRhvPl
AB/LSIy5hybu10S1xxEGRQ8fDeqvmEv3dXpYv3jEt++c4/TLHoP4Zx0i0q2ILFwR5QtAm/OfdO6S
kzipTMzkhNdcBhjiUv/2kPI7kLdc95FldJ/bX30lLeYIA5VLqdy9xxhMvaVo+UGfOiqbHrlTjdDo
D9njbKiBW3S+u0SVdyDFl8T+4SWJ7+XbeDqkw8+cVF9I9ZLN9GFYjP0iAxGxk/1wcy/2gzMXLci3
arNhp9F9MXUFPEmb1fH1n1UakSLI/y1SvdwKTtXqFJzcq0ahavHGaEMNr3IbHFCGx3OJSo9f7e+a
Mkw/eYd/MYx/VsrnUrTYzNYVc71PWXsonrqFAEr3xe62hH7qtF9t8Z1qcLncaJD2Goh94wvRnK0Y
FQ9AqQzHr0bxvR31Adjcg2Yzha7fhvOx83WJ5RC+MxcCOYd/8Cw1jSd1PhG31sJWmYFKjBVDkroR
eiAXUjgPPNW1YtGzCcvK9p3ua4gtvPxoSiNdtj03dJQvFFpLnedkZKYWzBEHnX4r1cdRM/0s9o3G
ZmX5Wnk0Fip51Zjq3xLLGSr4PKa6FFgeeJPywHuIt+5+Gfz2y23FFD0kwGRjAAuKKjaAJdcPSRl3
SVYM63yqF4xcnHe0gdcoo4ERCgFcBeA9MFxB0rWQWcGQ8qw3ELnrR6/RgnaIdEsGjpEJ4axcUoNO
xYp1hLjGZzK6vmofhup8e7dEmm1dLISzV1ljUtLrkOHGz3H2Q8Ggt9sCRAbxUgB3HFM3ASehQQD6
qzDocMTsnWZjtwcAReYaYDXJgyRcD3JXADiiCA7Q4vXBZE2vjVoNcc1BCWTUEMIDufhx7kDmxMry
esSP53uUBL8qkgjkHbHN3xAGFvq/j+cOg2Uj57nF7+v3pR/NjzPGE/ltlL1qEfk0BL/xH9vbpyM0
pZci+eNxXXcaHA0RZPoCHiA05sXHwWmDsbRCtwdDVP8GurNqeW7aDi2CKthVu9FfyDfJd7Ct45YO
GApbOJJ8HrDe1+fWxcQcMsfEhSrS0gmoZTSvrpsmx0xfCrIxC8te/HRS0VSmFWr5HCeNCfaKTNPm
Q9453p4Cp1yEitmqOWjZSvdoWdV8N1jeSNAm1sj6+EXfyzClOC3Ymg8YKDdzC2WYmFr3gAlXY6n8
rNu22GEs/RJUsZWcnNWQgUGEQpm1wVQpgJz4guesz2oKxndEVPRFn169/tA2JuKeX435fPs8BJrO
cOSIAFiWHwPlro+DYjZLMRWQlM+GGZptYu8zvasDBAaeROsFiwJ3F1jTQXiL2Jc/eWI0ymiq6KrF
7Be1zYHnXO8wlCtW7he7/HR7WYInCM2uaCZBqoTBGDhtX7zOjDHkGI33VP2CzCtarbwHBskz6gc1
W0MQaUS3JQredECsMAqQsU4YHk+MTVEpArxdU4Fk8Mi2XHMvdDHc7jCCAq7HfJPdP4hjG4mEMmCz
fGyfVG5VTxW6hz1QZhookiiDuctV9404nex5EhwccEkMy2IAwv6BdTV1S8xUmwrtZNYxyIO7IJnX
IAeS3TbXT90gKzmJzk4DkR4aRlQgF/lWoLZJHHtAQzu4lNZtuuyHvvPCNFM2LnGOvVN9bW3t7e93
kxG8YCfRVw6CUO4WOERV49JVT/lvozR+l0OLcRM/Nd36/Q9ycGRoOtGAhedzvUPaOZhoO2qnEuMJ
8uUVQPVB8/u+lTyOglsN04HIF8TAGuuGvF6PprdWlQ8URIt18tXxmu20WiHoTyVKKCrAAz0MeC04
GwxEpdwjXPd5b6MhSTvpSrNGllUOYYkobKvN2rxxPepslnno31wvU0CTS8mBWq6M9VGgnWxEMCPD
shjdC/eWjno+kxS1wpOL9tQhp9vCbbYuIfeDp2+S/NftExRF/FfiOMuimUltYnyFdnIyNWhQlGyc
NjTnHzChXpHvbDxAtkmCubK3CQaR/r2TBeng+UeLI3obeRrbedHitgIf66nWat+J8eSt8W7yXLRL
3zfNrlDNX4XSSECwgguJ9xpcNwx3g4E8XBTmmkbfY/ehtVXyCRN1qy8VNQ6K+qm2iq1hNxLQlOhA
LfQ1gsACAi3+/rtalcQeRcMuiJ3CKkNzedzcpW2+LXuCgapWLEngi5YHxxUoXzZkSOVZbPV81dXa
LvUTSYJVRSUU7YCkvacEzNHdXYYGltsqJFwfxqgAFgYidlRhry/nsCyjXaPmfKrX0WfEx96dVaT7
El3ZpS4j5xI8S0Dk/CeMT3bb6zS7rdPrp5EC+0O1FoAmBLVlmiZPA5XNU+TsjgtCH+CvkVAEupSh
xjlNWY2hAPVqZUSdOQRJ9uggOzTNn2/vH3de70LAaoKXCHhBdmDX+4fKreHEZmdE7vTqeNE69T5J
7/L4AFIpWqvhbWncaf2vNDgRMDAgJnrHyF8kt9W+a6mjz0aUr6niT1m60cei35ipEzYooK8DlaQg
uBP7H4HAT+MPRiminf16ed48dxiVrBkR2uqyMerQqF8VRwIqwdsL4wKo/5UDy4nkJQufObtpYMJd
UcOsR11mjAErbfkG0cbdbSni1fyRwil7k05WllLdiBJUT61+x8gkZ9L6mP18W5BI9YDRRGyB+UTW
h20r+rLNMs8wIlNRgxLN5Wlt+eDOuC1FvJw/UvTrwyHo48Qjh+WYlrWd8gdASHxb63wptle2HE7J
lQSgy9qEIGgfQBvnpP3sOhJDK9IAMHyymwp+AyzqejHrsqbWYOAi9WghRl43pY+5Wci4+kTXFU8z
EtYo2AHzyOlz7Y0T654zo9F7dsmjpdb07IGcv9HpM1EM8BDp83y4fUyiSwsUPfwspP/xgnArM9pm
zCjQd1HVdRu3e4uV84piBpBjIUYQbW8LE+nEpTD2MRcWwo3nvsgaBTqh3zfpN7M5JF0QWxIyDtGS
XIz2c9AODuPKDytTKMiT7Do1IxDgfLbmzQpEiX4H4o/9oMv4qkSyGLYOIbpjwYvkjswo2hRDriYz
Sj6l9LuNF5AYv8qBbrJGsncCFYTqMcJuFLUR7LJrcLF3ukkW050zOyLx2h3Q5At0SYFJ4LdPSLAe
ZuUQfaG1CKaOu7Vd52rdCLLqiFSjDp4bK6JaF6AGDPI05MKslHy9LVCgEoBEYxguCCqBRuLBSNZq
5naelU7U4PaFCsb/BU5rnYA5ByZskdEZCKWh0oyqEFjodP6JGvKpr+se0pbBSsoAeT6MfZqtYh6D
WV/dHyCwTAzJ6yG41cB5gqoCjyJrQeTs+jimxmKueKWU9t4AJcYKUF91yCr3oY7RPEc6iaII7CHm
M4GuHZEo0LI8wLgtgY4qe8uIYvAE2fVrmczBOsuSisKdvJDCvYmVMaxtW8NuoB3PoGinhIM91Si1
/cNrdbUcbvsydc6tDNQRkWauaCTW6ld7QgrQiVspME6k/A6OClkk2HgU8K6vWGtMST1mBJy9w7wz
10hZ0qeWUMAECkwYePAMAPhqv8VcnM6lp8V6NKZQIUGS7NcSbH9ta0j8X7a2iwwgczx0B0MjwMuE
Fj9wP19/UKWXnRo3sRGtHmK0+PdS6EH6AMqYNY6avsRcl4ns//4+IqBAVIEUHlAo3LnOba3ndtlY
UQH6GweDJGn+XC5vCUqWtwUJ1BTQfUZBDlcD/Vzc2vpqcdQB8yqiRXlw0TUKDkhbEo0JdPRKBGcy
s3VpUJAY7ChZ13TnVvYhV3MKzHNh+bA2tWRFAguNaTsuKNocCxlCnpuR0CnJdBeUz3qdkpO3NKVv
VHEtsdCifXtnlmYdTmxgxLVOuAvmeg00tyIyZPDmwRzQpeAQloXPgrtgoAYCpcN9gLnkxPQ2nPgF
kyCixNxkDsCX6NheMVZnNF9UjIW+rQsCPYcw+NeImuH58EoHEr0RDMGdFSGa3dVkCCaQuHc/quWl
L5KtitE6+ed/kAhqBDQIgJwQvQ/Xu4jJ74SaNSQuRH8xkiQ/jqXx0neDg+ZwTJB2ijQ50EVRwhVM
r+Ft4YIXwcBwZdAZ4J21TZXTy2rJSZxmtRXZ5taKX41QCdRxP43HTIalEt0AgMaQk8dRYuQ7t8wW
blKsKgNus2L4pf59HhO/iPsg96LbSxKqC1qagBNDAAjCx+v9tL1pRooztiIAqzaD+jYYr053HkBO
M8lqtSJRsBmowhiGgwEGnOHwehBrwUTZEXq07lfiz4HtSQ6Iz9Yxw8uGt/4ngzuhwXWyQssrO3Lp
ss2m9oXYoAro3uqqDJohwYDxedeT+ClLZSZfdGKooCIFzlK6CKOvN3Ks5onU3mpHpY2ZJKvhhPoU
B9bgPbpa+vv2ofGVrvdlXgrj1GMgabdW2WJHth7X6Q6VFFXdYABzc+dQzfuprZMNysjUfvJyeqQA
Rd0r/Zh/X6jibhPNRVImho6ToM9178vtbxPug2mBx9PDv+FeX+9Dlkwa8jGFHcVt/XMZvusEBAGk
/F7G0lm97Ke4VxYJGNDcgiWPkWFzupvFbfs/zwQGxPlgz1S0MK6c/TAowar5SdX6Y92/DXO51bXX
26sUPRkYY4oMN6pKoCrkVmmm1WKD1MmOgF3fFZPkqRDt4eWvc868FVuKZhf4dXBOgDclD4p1V7zc
XgG7CfzmId+pariJQK/aXPQ9uGu/uGDRjdz6gQDAPevHf4m+sTW47AhPYS0/YDCsYigqtXaiuDzV
WAvmtd9ehGijwJYE8jHGZIpH9VrZ0mUmjta2TtQljMtoIXsM2JASzIi2Ci+NC322gMRz2P+/iOAW
O67zfpltJKp2CYBdz9IpY0K7dSmCU+UFgwzcmUKEqpCd46ILyUs3sQvOimyjtyToZvWQdlMADtG/
T/eApomFwRg8hkvE+QtTESNxwexWHW+6zAu13vExzFcfqcQ2ix7PC0F8mtYrqJLTUYfNAua5ouCM
uFM0JOSUzldLzfcMSZJReGrgv0ZqGOYB45uuT200usXVGs+Omsby0b27JW6M5mAZ67NEDF/H1obV
mLIVYpLOcR/LXpv2GND1E3O6Jb6WyOSA9RFN+AirQD/JmRwFswtbJJ+daHCIXw5ZMHUybh/RdQL8
GP3ByMBglAxnd5YViMluJbAJShPoU48pRlGpZ/4gnfsjkAR1w5UFuTsOh29fXZo5Qa1OsSNH/TzB
3167E6hpMF9T4toLfI4rOZwSxMO8jmWGFRWgh3HPgPH5o1OGjh4tzijJFwg04Y8stBlzHoA3jfFU
MYVTB8PXAbVys8A1939t8RjpB6IV5AlQCeQWtC4J9dQMTwMMhRnWRtWA2nLtAq1ber/THVnPuEDr
wKsGWlgw8sK14VPo3qC5sasj8dIOP9HDFVTa8+0FCXftQgC3oIyASCs2ISDVvuXFQ28AYEoOt2UI
tQ0k/+AWR3oMdb5rU5CXA+mbpXIiazho1m80ZaRN1KN94bYY9qnck4q9+iOGM+ImNTSlG7GUwk7j
jdWBjxB8G9Svai0N+n55HevROrR27T0nRSMxd3zVlvmEJqJmTHBBRwiwVpz6Yf5xEgPH5UYW2iV0
uuwrCkbvF0ScPoj49knyrJevo3Wm5ii5ZHyH/QfRnGnSW6VdUweiDcjUjOHYdetOS/LQgZX6WYEt
mcTzhhjmvvKKxz4uJG6AeO06Gik0HYQx6Ja8PuApx2ColuZo0AUh0TiTI+ZGHZEEAU3NHbClJ91O
TlnTgKvNrc91/vX2uYvuCB4ZxtUMNAzIMK+lt4WZ0xqvTaTTHuSuhZ4HqarK3F3B+4lSoIdWGKgw
MhXM1F14IetaF3XZdm4Ez9Cfu2/getpO5jkDL8+Ubqfx9+1FiWIMFBbAQQcfkQEouItpASClzLHq
gjcknOfn3A3rGgSO+0aN9xg0Gw52F67uJ4XOL03rd14CZi1ZYUVkvhHOYeIlxt2wvb1ec9OP0Nah
9KJ7MmxjdU+7wFXCQtaOIxIDOisU5JFSQH8M5wvnaB5zyIIUvTLZm8mje/TKbEayaWz7QHSJlRAZ
I+BvENRDoo2+3us1OWOLUa+TaUfF3IAEpkI9sugN61Dqjb3VMaNLcjtFBhY5BAelKXT4oWx4LW9Z
FKLkqYHA1AO4R7Uaw0dOH6xpmWwsl3BljL0U+Wu0pfFzFVxwPVoexcoWOqClyQFFwFRrfkvuktSW
vIM8rOjd5lgXwrgrbw0Y2tvDo40wrhD0CtNS2PvGqsFap2AMUwh2RurT1uxDg6T1RpvLjaVngJMM
+qc6rlWwGNTLdjISPZhiR3tCf2i7mYvWOCIqqvbKkgEon8o4NkSWgm0NKpsg9bD5ESEJCrZqB7by
qK2XFxDPHLBbkndALAKOFSZ6wlHgC0F50laLi1g5Sgv7rdHa74u6yDBdovvCuiAY4y8bm8PdF53k
/TwMFvbemoIi1nbuOJ5mNw6I1oGUJ/k7LMH7USOnzYIUFNAQ7nEaXORlCmIvO1rLSbu3DMZxt3jT
zsRkxR/FPNPotukT6THCVnSfQofRvMItzxuX3qYenNMENEPWgg69vvZ7kCN61fa2JNFh4b6A6B8L
g0vHKXGpoHF1qpkbTJ10u3i4lrbdyphChOuBU2+AVRahA/9yND1QEnbDXKxq2uV6Df5D0PQ1iMIK
GZJGuKALUewRu3ikXCtNtdlGGRINxTRMMcTRd0tbhr4QmTQ4oyAEt3QbJQ/O1dFZuwXBOK3Iixvd
V+yh9xNnpSDWimUhkUwUd0LTVFBUVZlTX9u7qbRdf0yBSivmVeIHi1IAmBWGNn/UsNCIzc+8jIEX
zG0zQ/BVPWX0t+IMoV3sinmbOjn4BvONlz4RGU2GUDWQv0e9HX6rwUeviwYeOi+DUKupj+VoPnVu
/WQmoPu0+/M/6Dq8CUYFwDqFOdVI2nhaaIFcjWoWD0aCkqD6l+jqd0OB6JgRDbDBrnzFdiiI3Xnl
7ES0HQ6T122zmHxuEvUOoyN+3F6NyAReiOK97WJy83Z1ISo3+6Nlv6XGF31st6z/WjpDR3RIbBgI
/jDaM55LG34CRZLGdaKp3hDQHJfgNt4UsoZ8mRRO01dNBSYdjmek6X6znps5RP66qbe3900kBY2d
NrpZwRLygRIGa9QarYTF08fyLk2POjH8ZW4DBb1Zfy0JRSlYPATJLOpjX3Jhioi7uorG4qEG0xgC
BF1fMT5m4w5l6bteKwv+BfoADxL5QWTxoIF8tin2iLEYXeJFc5/uqtWDB4LTDBalDuZ8fCuNuJB4
QAJTawGIDm03kALHsMHr9VXo5mvHufYiyy7e2rQEO9OsyCaDCEJatKfCH8SKwOrnckrRl51VTtPg
Rd0Y6AU4dqEZoKxcW7/5Xjeb2ycmsLUW/mGshWApgu9yvaJSg1fhpqMXadna+GqmE7+300+Nae1u
CxIdFhJpJuIKVi7n34/YS9o1MTovyrS3vjp6nbK1Iayo9cAxvtyWJVwU6D6ZMHBM8WOT4ZI3gGos
XkTGM5rcKu0+lxGgC+4Ui9P+E8GWe6HpeZakmAlBsW+eGaBQsiVgQVZJFaZTIrlUop1DMMTiF+RV
4WJfi9LntGynFquhzg+aGcf6pQNCeWX4JllBTaR66FNBfVlDGekDwr3oatujqGZFNPVTJ0jazUN2
dAcQL6OidPuMRPkDsPr/kcXFZEvudmTpVOxgEZTH9Qc6OL1zekipv1HAzCWjGBId2B9x4Me/3sWJ
LHWtgDo/csBu0p/09m7+Yqu/bi9KvH+MPRdNKKhX69dCAGdQencxvWiavvfpZ818Kb1w6kffI4+6
mYezbHCBUDfAL/Z/AjmDRK3Jcom+eugII75rg1VM+5qvT7V6R9teYvxEt8rGxC5m/vCQvJPJXKh8
TVVtQZnMQyU+6qdPtH6a2iG4vYGiU4Jrzi4tmDlRQbjewNWel74E9WYE7rRAqyKrnsPY/C2d3y5a
iwMoC7xZ8GR+KC9VQE4NWg9Fj5MhD9FM2py9Ti3vK73a/cOKADpAqIFyGepl1yvC7MauWs0Yemd8
BpDLr9MzcivJP1RemIFADQHxNwqM3KPRmEM9eWoXR10c5lYwen7pfLq9Ep4yi7l6kIGBdKynkkGN
rpdSloMJ7KQaA6psZVvsbn9wtaEPOrPKAjA/V3dakX3RdbfbIJe2BhOoY49V7VS7sdSUx2zRaGiu
yborE0PdGDRHb5ahLvd6AvqYAZjsze0PZt4tlxt+b+RAMgtTy9HFeP29LZga58Hx4mhY1fu4I0+V
clfFzwWlOwulqcX7dlue6DKyxpH/k8dZtDhLSE3Bnxyhxd4DxzTK1D15JbKhKKKo5XJdvG+qKtgv
zYrjKLH0X16sYcJQVoYdMidobQE7vobQJd5mfe53piwvILo4aEBjxT1kXz9cHHct8iUHditKp1fQ
D/rK8MNtZLkOkRUAuTPEIKZAVoVTNAfszkY6ZHFULg5osZUp32m58W1oTRCKKraMXExwboA9MTQL
Bppg/Af7nAvDpk26Fw8JjI5lnfX0dztSdkttDC6rZDOJBQ8EojHWowF1BL6ce4W8ZkVXcFMoUY6h
h2YN+slyCTR6t1AGRg7MPA7WWvaqC84MOU+wH3osDsTTfr2+uHKLpWgcdg8WdIf5iUJ8mVKKZAAt
z2aTIW2N5V3LaDtlzpTFVKJs0ncU4JK40rdevrl9wz5KYa2CSBrj/bYwHorbPqK1ALg3UAwd94sk
pm9gyKhu/jWA4VrKB1saax46eeLIrqYgNuswkc0n+6jgTALKvhag6hg2w2lcrLK2xKmKowLUhsbX
eEpCZbgv6dO/bNcfMUzxLxR7nNQyNtIa96hSulPqmetRi6t9XXkyauGPV+h6QZypTefeTEcM4Isc
sPX0YRJaO283/yUmEw8QKk0owyJfYzho1ua2rUx7OCBU9xhEq4zdQFW3DjqqMlA35obE2xH4pwxv
DVkaa3VCcuh68zpjHkqtaaAFw7YcH9WFBpZ5t0xloBRbO38q9E9kUraFV0u6QwTvLJNsMwZ5i3V4
cseGyKXpGwubWfc/tOylM/zKwfSFctvYO904r8m2b9Fhl7qP8VPVbVVlg+kZ3vyoJvlXM3Y/daUM
rfbRbOGLsBmqgf5IAPE4C4KJQJaRIscPUNf3CkTsqR3Q+ojHZ37RxyQg4W29ZT93/XCjMQYJBKDH
gBfBTb/eeiQXuwEedgzKIxjFjipJmNWNKfE1BcaEuelsmgeCeYyuvJYyKSoBWX+PbV5grvINXEK/
laEKBTsHGAreFvh2FvwybudqJ80nRYHBX9t56/VBQT8DyMwcwWYJl+Vn6fy6vXcC7wDTHZDfRrMu
2PrRtnu9LExRModq6JTIqfu527SKBp4CBVAZ8Kesw/zDpl2m+8B7lJ8UFKbGoEX77gC0+OD9fSMD
U2DPwROO8ebowL7+FKunreJWlhJppYXifNu+ziaVAQ55EktmFcBAggcBoTHqph8iu4XO3lIbWLBb
+LpeHkwHE5PgCRmLG3jDtqhABXfvGvkjIAvbUQFe6++bB/EJrJMXbV1g3edDI6tybILCrhJN+jHr
vmDimtsHmN9x+2hFCnsphdvOpltyK/YcJVKar737ZGC6arNKZHz0mbESlgmCg4KKFX8pRmXotI7k
5IzUSVrsds70ktXh8lz/PeQRyRlG2cLIH5CE59R0BV3BtGolOWdkh+bhMG/uvTULxvzb32/apRzu
zXB6e+wHuyDnJEPj29IeW4bdaySvheD9u1oNZ7LTte2JZWPbsmxFceRY031s2X6VgIpGdkRChXd0
D5fbRNOzrXJ60M5tM2puT85r/a0wNiDezDR3byjak2UekqYIs+7JKlp/jnq9PYxzK+u/e6en4gw0
gDZ/voA7PBsDHxvSD+T8ObV9dCIYvj2FZTSeUsdP8qBJkToKuji4C8pW8jqKdhqvMssPgFj9A2tA
qxdsQB0lZzZvb9lk/f+OOJwXyU0Q3Tbw3yPUQVoUoS8XuK/gfgAhg0HORffYNBt33CWTRDcFbiBI
u/+I4N65SbH0Ol5NcmZJRMXofNt4cIpkJ4X9il4hMMig69hh7Uq8L+OBcNpJ0i45D09LeuzTt7k7
DU0bpOR17B5jNZU1BzFHnFeQC4F8nFOtGAfdqUNyrmzbp+tbq2SYIYgFxowM4a7WEl8HFXuR9f7t
6y6yXwyfayMVjwT6u1d34fKyuismy0Nw3jXb3LXgJn2ZUEZeTNT07t1RRk8mOsJLeZyW1EOJd9Pp
k7M3gnFlidY89hlTrQzI8Y625HcULhGySHjV8RcuKGlBNTH31ZSc9XxvLV+a/pTYPye39jvnDi1n
cIVrcq9jKGV11tbvc/XcK9u2pLu0/Yd7cfkh3IqdNFEBYNGTc0dPBfne65+TWaI+oqvHRr3byDXh
QeWnixZe9v9I+7IlSXFl2y/CjEFMr0CM5EhVZWXXC5Y1JAgxCsT09WeRfY/tDAU3sNrH2rr7odvK
Q8LlcrkvX2ucU91Ioxp+0sW6r4KIsuu3ulVrvoKemAO6DMyPYFz4Mj0ZhW5krpVQaHAFWvVjrJsX
rThmUWd3b8z5etsx1xzlszHprDsp4WzonBTpO1gmRxIy7Snlnt52u/+bIfl2KDQgj1o7jShlQT39
0fLSJ62Gwom+YUneP0yg4f5epgxQ8IH2lHy1djjNRpwNz025czN132pB3YC9yQjSeefGG1fs1YNM
NifdsUIDYSid2ABlCYL8ztfLQEt/zvavxIp0Swuc6fdE9ybdQMLIFw4wQ4YKzhgM56BqCbGASy/R
a5OaZmyozzNv9rkCwUriDBEflcIHUdGpo+r77Q+4ZhCvLdSIlm4tRqsuDRYa573FCg3IWUiuldYx
V1/sDredSf2ebsn+rVnDYwtFNvSrMNIhfUR9qOxmMGrteWS09M3W/hmX6j7mzqvop2eakK1HgXwX
LXKayyCrjvcAoDYyYMAp6qqtMQLxPKvMt3vzrjTmF1Wpzqhr+0kunowm3nWNs1ELWT7T5/gpmZXB
AxMFJ/bEYBaJxbuLJMVV25fbH27LhBSiM3Be4JmZov7L9HORd3s0PDeOnBwZF/gDgOgosOMYgQtA
+lq8TtJa2DSJ3KTYz7Z7wHVxpPz77YVcf6JLK4vPfLpEieXSPs6Rm6tjDuXNyi8N1y+0L3nOIAOM
Tp17j0bkl9tGt5a2RJtPRkHbGOt9B6OGwExrAiRotXMbbeM0Lxt06QZYGjCgIEEEZhKtjEsrEyNz
PZqwQsrWM3jj2+3gY5o0z7ZgWVuWJG+I3alU2FQmEUROUV0Y1R30WdhWW3111yAxZC3cSCheS+sZ
zFKMbQ0rJmSUShe8Lk2weR9f1RTgdihULugeHFtU/iUrjVKrDhmRCw+jDVh9onitjeHj/Kndlyz9
mHlmmJ4LwBnxfNsrrs8ULMOJkbaiGgZ6vsvvVeYlREyEi++V6gWSmwy0rxmx97etrOwiqhTIGpFr
gH1Crl5bJUnaGLdZ5OrlCRwKXqclJ2Y93ray4hEXVpb//snDEyXVGTjI0khznF1afqutc9rVe6XZ
GOW/eiAunwvvdzwQUXpC2WlZ7idDo1FnBimQ2BjxGxOQekmdwCyf6/G94Q9F+0OomjeZp2HEWAbU
Mou/JUb5sI+CMFAs2FSMuV3aB5geQNikpLgltSCF9Gk5fpu+AKG/lX2vfbdlAmC5mcFpZUpnTE8K
p3VTvCSyeD6UPaQNeuVok6e//24YRFzUUoH9wdvzcjkjsINOno400kwKZhfb1+PHVgX+eUvDYM1B
0BXA4wVsAphrlkJgZ5XcFs5EI9M5QITwhJiRqpAMH+ON0ufaqQKfKKrooDtDD1xeUdIkrIReQhQb
6Q/I8zJPUxMW3N62q4QNJXoV4Dm4InYPXih9HZAUQC28rFlUiG/F9CxscO1r3Skne4dVe8A//LnJ
PDxhtoaCPjpal1F+wWHjLwsCmMuJvvxiuphUJzGMLFLsyTMhpTg7B9XCUPrjqMzHxqYHu/YFDYnd
7tWuCXj+yrMt/ZLrTQaAcNGJAGgHQC6ZLYrTOK4VGrOoei6jLeKaqxIMNheD76hOoBf/4ZaXSyzJ
UCuZneRRUmCW4eRCHDuORiHuaM+OrrpjwN/RB5vVByc9QP3m0U2PVa0/I+JsONP1IcTEJ7rBeHXj
I5MPPcNP0YYTCnKdfiqiKf9l1L+Bk2yGjYi2ZgKeBJgfUKYm+qeXi6U6FApcYNAj/tqIR+3+r9Fp
2E3w//zHgBQx0zQ3K/ATF1Fsmp7ShLWnTUi47zMU6m+fitWlgFkXE3G4SKE6e7mUKYu7QgxNEQ1i
PA3x0arKh5wop9tWriOJs2wV0nngTgBulq5NPne8FUQronSyzgT9DT3/CVWRp2L6fdvQSmoASzhj
S2UCj2i54GLTWk2mWMenyVufgplUvHYliFbYuRKtr0EAySJIIuMtVNzaAbgwLL3e58RyJiWDYauO
0qHx+uobJed6JIe8qH3WK0GNfzEfCvcGLh4xvSN1tVAudKPbWyA/gxffAXUamt+gJljYjC+/KEip
AOKerSJqeuElWeIlw9dqOFkIPcReSKg3PGjV3kf+D3AyIL3SwsGs7dgoiuC8adM3UnfgMc/rkqPU
OlqnwdAyf9bKfJ9VpD/eXukSNqWwivcHAjraS0gxZDh5XvXKCCYd0AYScbZyvATswFED6pDvozJu
GFsL4uACc3ERLiUvkDtd7muTmxyC6nOJk1IgWQHs5JFkNQ1EHQeZMtR+0dFubxakCzAJpxwqx87v
oJzDT1pVpMekm1jgjGW+Meyztv1ozuJcIWKAikkKFQMGH8upqRHS3fKOxOa3wspPRh6fpjp+aMpH
ngG+eHvfV30dvLWAFi0NLnSkL7fChK74KKhVRrb2ML6mw6E3EN7H5oDGb5Mc+ib1qv7Jss+61noL
SIa95Od6i5Fw5UJDGw/DRwuDHzBVkqNXDXA5SVxWULfHQNtsNM5Og7jVxnWyFrqg6w79DTSBcadI
WUOnkULH26mKnAPaQS+5HagbX3AtBH+2IB0gw5y4PquwkCIFofrvdH4mGyY+nFM6KigcYe4Hgx5A
i5uLF326FNuh0weUd8poVl0P3RmivMY7ffhFDg40S8o6IPFRT1VvKHfcOuf5GzjShjAGvW3xPlWv
5QPoGeZxN3SHAS8uU98LFV2W2261sg/YYg0HDCUuAK2kfegUAdJeDdO5VjYdpm6RAQDnaMq36qxX
s8qIkOhGY54VTSNnEb683Iy5MIVWkr7E054Unl074F1XfSDCd8I8qz9r+lKjO16bPosDZRO8sOJQ
F9aX//7pU7jlPA9lirq4Cr4q52EeHhTtzOjbf7GZy2vHRU0UPWmpageFQTYB4IiwECt46DCvgxZB
lm69eGR5SudjL5d3OF4Iy2CydDzUEnLuSopQkMzHtoZ6W/LYo/bfut4MuNWQ3fP6kM0DXrCV7zpR
SffAIIIGzYeYpEedc/aN0sdk3Hejr9XCg0bDoXTutJiflWGjVbcSL/AyQnUYdDfIEGVuUdoN4J7S
7TLKK9BAmQ5mIkXNtkBBa58XWDAQErmLXo8MMqjdcR57i5RRM7wlo3qgYGyuZi913m9/4OuiGHri
C80nppzAhSbPRatazhzW5VXU2F9cAF5p++7EzJ8ARHN/DvnzEFsb53Plur2wKEX9bOzyLEXrI3LA
J9eUQQPd5Jq9600R9ArdMLZ6SEHrBHQ3gNcAQkoOrKWQKJjJUEXT5GcV1Jjrl8p+cts24LzzE2q9
MHHiPUHNgjw3dKM2svZYREaxkCLhfgF4Xo4RORB3KMMgl6tqrxxGT6Xpfez0+8ZWnoZ6+lFWiUdE
/7UYWwi7t/PGtbPmrDhVqIKDzgwpjhSw04nGfQqYZFSqsbJvu6b8PrWKulFKWLGyMNICpI33Ei5T
6fS6VppnecPqaGxaezc483gqMq5tpE4rroqqCJInvOyXITZpL1vFaly7J3UkyGuePEBb+RCr2lGj
2t6tbd8egITo/xI0ibgEmBxQjQCY4sqTmeZ4U1kcyklNVLDO8S2tMvy+J1u0oytHAgbgHWDKQbHu
QwHpUyzP57RMFKVtIhCkfFXzHU36o50MPrX+bCINVq7HC1vSvVGTzGkqVAcic0L7cSZh2k5n0x02
PP/6Y8HpVZTMgCBCoUAGNZplodK2KXmkkr0Qo3EkekP2fMzOWVY/6JT/6DpV39tOujW6eZ3JwjJI
b5dUC7h+GYKT4yBMkCfj0VScqwxPJPcBlSAlY4HhRmq8NfFzvZ+LOSAQloFb1N6Xs/Hp2/FeB/LM
tnhUWEHbh0r1ANDMRhRb2Uz8YoDXUJBAN0seu+awrbl52UXa0IQAwD067Q9GQxBI7tHi+1HRnbGZ
3lyfaXfxeNTrgMpHsidFjoEPOqQQsg5bVpv7ach0XxEAaN6+flZ2D1P4xjJ8iCoLShWXu9dbvMy1
3BIRt38p5nNpVl6Rvd62sbZ7GL2BAMjCv4w7+9KGO7CG2rUposzQApUqSFRZeu7b3D9DIeWd1QnA
RluSQyvVauDSXbKwuaCAgL8vrUJvyGoZ67rILIzHqnOBVjRObp94aP40qXk3U+oxlr0KlgZWTIM+
e8jydiMwr9Qxll+xiKAurV68bi5/RQGR6CwWVRdBGSGwxh0uSk/ku3b6hxgPmqJ6VdX7DWYCbm+5
rNmGfO7S7vJNPp0KhTnNMIxNF4n3wQkc4jElqkHaMwfmQ/oCpZt0N6I7ZXhu6dtbz5SVW/fCuqxQ
VCSziUsX1lWqvvH+9zAckoR4o9buEMWn9ggyLXDgBASX7u2FX0fypY+kgQ0RIMNFUPdy3SPKm3bW
c1guf5vmSR9OrEZHU3hz2+5um/qoQF4+xi5t6Ze2QAbKGF4A8LCFk+lQx48deSkH0BhABAPM0FOj
ePXPf4zhsWwTVDTuCvcXmpB82I0bbra1aukJTSb09duk7yI97U+mCzYIyMibb4Xu3E2EbhhbeSss
60YpHGEJ+yk/QiHCYIPksOii2sr1344xqGfUi9wJGr8qfxezGLhPp7ibdwzkDsJz4kzVIIfHy2pP
+kHs5jgr6qemQ4sqKUzysy2zOvfomNtfqqLUaxAzsMHczZZOn0nG9TYART1TDpqa18UhrUyhnsbW
yozQUcr0kRpDucUYL2v5fhwglGJQC4SSCooy6uXHbYXLRt2c8HE9dVcdxmP2aBztY3xWd9BwhAyE
N4iDFX6pfloJlIQDe6M2vRq/Pv8AyZMpN0ZulnMXda91tide8qzvChaO469ZPWaN8OwTbwKmbSSs
1+8efFxDBywFswkYFpCduh4yJlKsW1CR+7UVx57Qy+I42nH/3S7iJNo4RctGXp2iTwZl32VlxV3Q
DEXZ2EDppznqwOHY+onZVdCh6liMLwWZfciJ3za8cr+ixYGhA/wTFVaZvAnnFNJbmt5FtNANnyVs
8Mx+Tva3razcryhQIBChtoeUWb5fFbPjnWrnImqKsKP/xPof3djI9FbKeHhgfLIh3TF2nNhqAi2j
yDJf1T5q8nPPd8Ouau4GUBa0IYAw7TfLE6He3vPmLQEA+/YiV+P9518g3TalPsyJGJhAln5OE3HP
WyNg/E/KMBO960LH6EI+iK8d2+JqWPuIqP/AXZeZefAkXZ7SOm11V+GNiJTZUb9UGdIXTAbE326v
b9UKSgqoxKNJhHrppRVw1CRNrXMRmWalnnKdNycTk8Qb8MSVpzKqekhgQQABRCbaK5dmYt5ncc0M
EWF2b0/enIPlVz4k2l8Mv3soyYb/68vBkg/eZ3PS3qVG34ma6iIaKEZuTToysMaO4gcZrDSY60zc
1VyZHzFKiJF9QytDw4pRB9Ic4YOwh+7mOekC1DTUB4xvZ+hgF84pH8t+r6bzsG8VzOESPW5eGubm
D5U6g149oVsjRNcJFoD+C14d3QMgA664+Cc8fUhLnT4qlDr9bTR56pcD156qIdHu5raOMYdt5GA2
gFYDCHjquTtrYJP9ddtDro45fgWeWR+j0mDak19bwrD7dsryAfBx40TBS8LT5NR1W2xJV464mIEb
okYHUT3869JDlHQCUEsXA066mb8mTmeN4HUZMOtwezlXl8CHHZSXwfe8FKekmGwoJUuGiQ9Rgy50
kBvFe9mDEZDkE1SqaBXctra6eSC1+19ry6o/5ap65phlgoQpstwy9l0rV3ZzDpZ3jkLJ34bjj4Wh
zbRMGWNkVtrAkjV8jJt2iNBy8Bo9PudFH9h03ri817/Tf8xIl2gD0E9mgDcrSh3zK0bb47Peu+lG
3F/dNhAAgEhYX9J9KSpRVQw1TXtsW8YPJSQsrYafB0fb3f46q77wHzMySEu4hDk9xkqjTv/T9ecB
QsJ99qXRxw07G8uRhQ1tNtemYuLTOJhUttHNyFrhWZ2+EfaWqHYR9VBHwhlCORLoHgwfSkG2dplO
WTwOkZo16T+VHYPRNOVx7w2q1e8IMOJBTPUpgLTYVhVhZYWgy0J3D1QUgC/JL/q8hoqBXeRjJJTW
d3I8BC2+0zA1ffuDra0QBKqIFFC3ALPa8jM+HadUo9g1rRpRzNrVJNJbKFTno+bzFEsTDmDixdbk
zoqPLNT5mOQEXANJs7Spet2CQ1CfR6BGjMJruIDcp5r9oWmF2Yyxm463V7hlTrq5HG4YfWYNYzQM
w96159brwB/g1XExBmbsbNzLK4cZA+5wGFRHMLN7BZ/qdF4aqTpGZV4cidof0Nz6W/gonPKzCeko
E6EP4IvTx8jKv5N2CFrlnpG3ON6Sx1n1wP8s5eMy/eQaJRdAZevGGLH8O0RJdhproEMybQQmacNQ
atExJ4OMDCUlwPjlBmCKVyGzSaOHZW2zvWrGYMVIuzm47QTrVtAwAQv00i9fnOTTWlTWxsJmXA/R
FB0POrXerZIWGxehXEf5dy2ojC0WwE4je/bIsll0+D5hBb2p2uNdNj+VKp+eSFu3u7TS2D4uzF1S
Oxz+17I7pcoHLxuzeZeOYG9OwfR+rtXZ8iDZPPq3t0DO/P/fr1tUUhaRDuA7L/fAoSOmB/RBD9N0
xsSO7umpe2CWexq0MijyMDbBE01F2PJn1TmUje0l8wsvDo6OupO9cU6WQ/4psn78GGC1Fu4bSJij
2Hf5YxRFzQoFnXfoQ/iifXOLzOPVIZ4mz2Ibpta+vQXMACpqmAS+qqqlqC+1la5oYauY4sjga37O
xnrDjz+0veQVYU4eOEP4GFofUiTNS14XvUjgYkWuH6tZJ8chTvujOWJ7qVOq0Uy6LKic5HsV4zub
6aAeBkOcSMy+gsZOnISDpJNPEG/SuqbZQ+AOAhBDb/gEf7KX8RgD9yVXAqfLddR4wXbbxlq+c5xK
CVxjto69CcmDsmy0oBuUF9NgxSnttRjbqr62YiR7AHHT3W23ki6Qjw8JjJeGyQjAUq9IWhu7Yv0w
Ez1swD1zFI4ah6Su2S+Stv8MRe8coSHqBGPOjff/wjBe4hBzBMbhSqYvZa5RdYmrh7Ni7XlcP5Rp
ua9b/mir09FIpnOVb3HWr3kS6ONApwqgL0QMpExXoYKPKcmNMEUZF1pe57GdtrpL8vP4Y0Mxc4bB
FMC40EOQ00EQx6HQb0DWuDxM7b45pC/tP+7s0dgbfls/2ZYwoFw7ujIorQqdHU3oMQxmxuglxU77
qTAvf7O+MOoZb8lTYgQi9rYIIdfNopaiQTEey5Wza1IzW+PQHw6H+KlPg/yR3Vt3PdmrwtMeQN3x
Ip54t3ENyHiuf9cK/Aeijg2qX5nity3JOKqYwgtbIfxkvs9oUA07U/3uZChxZ17lekb1kqmKl2fv
m6i51RAMLk3onAMuDkSZVCccqxiS3EOsh4rigIIqI5jTBzXq7BMnKU5FBWLwXrXm3exo7S+eKM2+
SezqXCUE4Hm3+VIqWuJZWgeQBS35XcvHL7cPlXTn/7s/mIcCyQnKeYhjl2GZugpaMgpqpVrtzFFV
tGKnG515qIxhqw60FjiW0at/TaHgdWkKSJUScNrECGdjZ9EUEM2Tq6N+mFcnJAV3+tbDUa6YSGsD
/eOlwYFNFtcZ1iZIfZ6a/n4q1P2gNA8gS9pnvPJrPdSMfK9Ykw8wp8/Lt9ubu7piNKmW9zjkCmV1
bxTHe7RfqRGSFoDzrmlfa1UNdHv+UVsMT5g5OZSUbST4az6Hdh02Gh1eNOJlUIOlxqOSZI4aUuPM
RucQm4lPJv3BnX933xPoexiBMd4ndh0CPRPM+CGNPRwm9L62j9+Ke+G84xJGDgIpa5lVJk7cuEzn
XAvtothT82vcKmEDIhe6y/uHCfAyvVbPav2YWEcOUG0ZPyXODzVONq6OleQDWSd6tPgGIEu7evTY
SZsbZNDCuHrAl0b4iXfTHAPH9Ie5dCvmSA+Qxe9gzcFcFNrbLgg7L/0OAnHNUMe6FjoJ90xt3Bfl
dHBq9n2wTA89JyOuAwoVvlwX3miGtp0EZZE8j7x9omW3U6atwtDaFbPUACCugGQY7QrpBdZPVlpU
iq2FXG1eZv1bSjAwnhdf3B5s+RPoXkcUPNxkPHXGd73cQp+v7f5S/UIYRL0InnC5H4JZlnBH5GO9
ouyL6ay1bFcOuYd5dW0LF72kkVJShlrR/9pCQfbSlsGr1AEPjRZq7Xl66UpvIJ773bqzujPdbCKv
pAcLRRGmxPCPBcd/aSzDp3fymukhMSCH0k++C3LZ9Pdzxr9W6PINVnJvdZM/AYjGMaAQP09QSLkd
YtZ+AkgKl/FCFdAUGR7rWiJjRLg4YKj3BUppoURm51t9Crka/OHS6HahrIjiGNIUKXbrZKQYbqF4
tPXxQUuAwTa/Grz1LV7tbCM9V+B26OOg79hJbUovHsNGzPu6rt/TSTu4iED5QMH88LuCINg4Fyet
ToEgVk8Q8904ftdBd0mibLBSAhaBZ4AU9XNSQzWStXrYcTHg1bVrkm+027XGSY0Dmth/bn+AFXPI
RUHkhLoupqjkeX7DyhSNj3hk1Unv+sMEPiNuHrlZ+bSHTGnHJ1zgw1YDciWZQjQFqTHKvCa+upyZ
am5aItRpOtgQ3F1p/SxiQNPdwDWzewGYvP2Szb/y5jdJdtpSdGHdFgLy//MLFv1HzMZA6VbaZxCi
uMqgTHo40iHDwEN1yur4TqgQQXZ+Ftp7qmRfksE82Ur7BzUz3POl34/94fb2X5/3ZR8cPEgAogM1
ixRbxjQvk4WxJrS+Faa9SwkUoIu9ABxGuOaxYc+AMty2uBJML01KIabkVVL0BR5ApiJEQJnR7O15
NiK9y4adM0F1jGSk/N0SDEHy3Mj9rqCOp4h6Syt9MXQZ6y5/iHTPVJljUQR1PXSVTNmPedo8Te6c
7wnv1efbi14JALAFVgwgFXH88cUvQ52lZG1fAc0d8pTsMwJEtUXoC2QEy970lfaRgp7c8Kpx3NVx
BRL2h1zx5pfO8q34sRj3zvgLKItJA8gTZVvmQb5l67Nc37qXv1DajSRJGbqpuh4mVfybpNSDkhCY
GnfT6MXxeK7zL5hr21P1e+yciuIO6V+iPVC8s8RWTVzuOiFaXv4U6bqdOSgYZ2xmKIB7/AKBWk31
e+M09Me88Ys64NlGhVBm7/vXIgD1GHpDigPGvMvPA/4lF6Szjh6qRjt4w/BoDd483PHa8TJTO+nO
7yarjxqQCuiBlt2ea18nkLR0KTQgm/2UhIL5TrLxqz5UOWUHxc9B8XepwoBK4/JXNXrdVEqN5zPk
nfKv+kTbXZn0Y6BO8z2PDeVxNjO6kPDaUda3mPZ3S3WXdNqzFttgVSPWP7bohsCNLcdvqjQPqOv0
x9Rt3/A/hS6ezU+QoHjVOpudOzsvnyumFw8Cze5gBKbNJ3MxnXrRav9F0FnEqpZUErhsuVC6XPlW
3ysfJZCh91AfnJ4rzYVmFakUv3KsJ8NNQEpZqZrrgW3C+fsrDnnlMnm/SJVetYKJU3S6Aa6o0OpJ
0HD0Xy3PqSmUcD1lsjxIY2x1DWQ00+JggPMAJo1viX76R3z4VE+1bMWOQbZshIUloPPbq/zL2DtV
IGie/gIV3XRnkH7KPNqy8og+OPi4ZuMuYRoHYoNOgHMn7ttQdxpA3U3+x62gNFnmTXqnNPEWX8VK
JMDVj6rNopGHqTHpZmJjkmeN1hshuBYPDdF7L22EHgjoM/g6jbc689cpGFrL8G7oQYMyAFn2pZeX
Y69loutJqHSvOqFetUV+tHLHIWCAnhEobszeuVI4Af0KJ0k+kDAGfURWNUGDNo1hPUN8cOEuOebM
a7/fjvfLHymdXFD3gnXdxrQHJn2lNVVF1dt1l5FwRgv/WBhqdp8LDnbD1NF8VWTZrhZWvb9tdC1u
4ipHqwOpFCBGMi2MhSDWkZyaIZ+rV5Abnhoj/RpT9zgL8dj0YZJA1HumZxJ3G6FqJYvDOxUwWrwR
UfCQy0SjW7qN2TskdLnunjoQhu8g/w5GbUj17ikDtt3D9MMfXiZ8I5YsMVDa6eVaXfRQkJfiqXzp
PbFtCQf8imaY967HqgK++sKnjet7xUWXER4wTiEhxnS6lCUByYRCFPoYIePgREvAS+O5SrM12rW2
iUBXouWyaG6AZudyKWOhANA9mWaodn04EMO307cxPqVJuqunGKXaTSmlZXPkzcObEnU1vC2BIJbW
1UM9W3S1Y4ZjEiTR0mRB3FE9aM53ExqZPv/xXmyVT1eOBjIgjGE6BoaMEGguV4lboRV1VVihS7+V
xV5lBwo+iykp/JKNGz2GNVsoXYJEG5MbriHLXutjkwg0kazQFvqBWmjJNRoGrJSDURaem77+/fn7
yO+gEYViNLQkLpcmtLZROqLZYafcg7bZ7HYlPVQVlFp19twL584lQVFtaT9euw14VLGjmIBZpqk+
SrifrhbeODQ1p9gOi3jYJaXW+72J94JrQcRwHALLKDLf5eOWzOb1mfjg88apgOtgiEs6eKDwmCu8
V51Q52za11p25CzbEqRd6RBeWpFq7ZMCtpSKlE4omvTVSJg3a2AoUbIgdqq90cYBJFWfhu8GQO5u
Grax4vXp7z6ju3qLyPXal/BLENOROagapiGWz/Bpm22lyRRVJE5YN+quoPcoedeT8HQ3RRtyoypx
fQNf2pKafbHbNr2FuyIs0+wJ6ll4hls7I3+s83kr6KxcGostlFeREGHU05LWlY8DaUzOnVBbtlTp
6RuFaiHY+2oWiIQzHwhS/ZwUFvANAHzcWw0bvt8+OGuu9EF4APvotMrVkZFVU9wPrRMqKfgC1a4b
PKMm5HDbyupKgaEAoA3uCsCh5EvtkBB1LoUTJtmXsa69tDC93HgsQLU6qsUhixtEPifI6K/bhte+
Joo+KKah3gApr8WzPnmObvejqBPscNUUzWkexvHZTNR7Ox3Ve8Ma1NPfmwN1i4PbEFxjuFAuzTEF
8os9m52PG1FRHgf+g6Z4vGhbRZS1z/bZkBQB3NGopqaZnLAHdwOezBi98m4vZcuC9MUgkjiJoYAF
lYS6+zKlGy6xFjoXNTLUH3ETXVGkj8DSE6VTnRAMM178u38Wj8Z8AL2TuVVVu85Bl7l48B1hlApX
u9xLKQtmFqNQnNCt/olLD5m0SIJ82vnl6A3m383w4rGBJAzjmMg/iYpGsxQ+qMOxabnlhAXDcDqp
Yu5D4NTcCFLXmRfEktC8B7EEursYcbr0s76zxMh5a4el8q0aVX9yKj+fNpayZURy5ppBqVKlnR1m
euq1verV2v3/2YjsyIYonRgUfWGZJ75eP2BELQDx7G1fXlkJUi28ABdidcxbStmdq+Hprk+pGk40
OYJKMaQN8xvCg9tmVlwaryiEGhRwVXCkLkfqU7Dh+jCYFPP4oUVp4CbVY53cMQKyJPJ9zkH53I4b
aMyV6GYgZwW7BO7EpZJ7aXAq52JGxFbD2j5Y5lfbrwzuuVsVmrXdgw4KphuRNQKPv/yKT8sq1WQU
UzGrIXLn/ujQPGBKae/TcavXs2YIsBdnecyAMuPqmk8UVe107B/Q7j+41fhl6j71fNiIPKtm0FIF
+gWB96ruioanBRppmDEwppra92n2RZjf/t4VcO981LPgC3J2n9ZMrYnbqmHRdN7E92Xf7/r6T19+
hzrcVnd6ucQunxIQXV+keUFKsSibLQv+/IHwKHLQB1XD5KGL77umChrLQrHuLDaemit3AqZn0B1c
wg7qKZInQOxwVjO7U0PF+knid/BE3961rT9fuq1bTWckHfDnz9ODU739d38+8qylIIS0/SNL+bRR
xqhludX0kCd1mhZBE6wTzOXH24tYcy/UtyCNB65y9Dek2NyYRcrrTFNDVv3JjcYHxxiU2TbymtVP
/smIFJtjU1MA59Gxkp6COrh/hB8nZvpmqD8wH7CRCqyFmc8rkmK03iYJ6ztVDbu+PRj6WzkKj1ks
MLfkXdcCKEI0NJGWOXyQCF86sjEBK9rj04Xgqq+8uH0Z5wjzs4a1L7ZqF6uuhiiDWwHFXVA4XJqK
uwQP19ZFrF5YmWYwyW+BGdZ2zQQiGlomy6SuDPsm5qDNeOKrISYK3/SORCrEFIzMyxO2v+1xq5YQ
oXH3AJyEGHC5llQxZztF4zO0jH1BPLPBcxT8RlsTqGtfZ4nOaMeDgx+NqUszDuuHtEDmE5rC9cRD
p+0U1Ii13oauUIpm9UYuvXaO0A0H9hNva1D3SlGtpiytDJQQQjuGFh461fh/dtWW3MUK0uYD0Ivb
Bqkh8AXSpV1kgBGZNl06/M19mYwhZebkZaWz78yz5Qqvo4mnYUSqq5K7Uc2DeEv6fG1fwUULchqQ
gyNnlAJGrCcu5RrTwqnrPCJeKufJZTA1HbgVVPnzbWfZsiY5y2zVFkaHCiBMi9TjpN61iTpAvNRz
kv2sTLumM6qNbHUtWKEkAymFpTIDKNul46gly7kGgaKwjg8E1HLO0B9090/Gc78n48+/Xx/Q7HhQ
wx+AIZIOttpkrMdghxqCAwVwZTcUqME4yRRkjQcMpmfSfCM8ri4PMo8gKcToA96Zl8uzssTQxgqO
qgMYrIMRoi+h8FEcUXVGkrmFmlg7FoDsIkLiIkY2K30/x8pmtApbLayhB2Gd9fjezDbIuFbaxEgn
PtmQTnox08o1GfpUkC3wgPfC8SN+53wdNC2YCMSQyiP6YT391W1xXqzt5ZL7IZ8xMVYq39C4UYXe
YsptKePNIA+okl+DpfgQK0G6uRE213YSTBTQNEXKvjwML7+blvaGmBLYskCgHjPzpWxqv2uLDe9f
N2OiOAiy5IX68NIMriDwoWgCTb/q2RCY1mPekG9xiq5dAXAGdCqBakZBcNnXT5kN6pCNgj6MFg5J
40P+MVEmjztP87jxJly5Ngm+C1RTUYw38NK9tFNadauQ5S0w5mz2RrTrjnrVbgklrKxmCRNLsQgV
IyJXbWaiTWNVjmroiGLcJQZpd8aseX0y/g9pV7bbOLJkv4gA9+WVFLXSm2SXq/xCVJVtJvfkvnz9
nHTf6ZJSHCXqTjfQaECAg7lFRkacOGcV2VQSeMSFBcLbBslFkGExUUtut5dDaWhkQCylJ6fEupub
o1AlatkEo8qAE0SZgTu0IR5MXdjhhgYhiQPZa/OumJoeoj+NYH1EhrixjHaT0gqDPZj0E3y9lDxN
hiBIXzSBSgxjSWUNvdyFiX4oRY3ZWKa5cO1pj/vLLUSaTYv7DOxWjCUVB4TfZ7kUSzEZiHLQlBBC
j5Oj71A1fb19VSxuMzzTUTGAGwDN1OVmHtDfYqQKVQ6ZPrQrGhqpJ+lGuG1n0rzHDqC1t+0t+VUW
bYKyGiRC1/0Hc+MMRtkVykGeq24Hnbt5pRtV4iHVIyNXJBHfinMD2q0VNnqfoK1CUSm4ywYRAmpp
5CzfLCMzBskYfsu3ToyYR0oQcpSJG6l3jRN+64uVKXVHwZBZ8MK9TfF0sAHrwKPLBsP55RyraD6c
QP+pHOZ1ja7lfattSeZu0meEjK1gZy5cHuCiZ4gylu2DT7+0he41p7cG2ALyyzXoNpwQYEDd16J0
resvt0e2EEcxRAHQi6DaR+MlNzCKNuJRbrCWZX7Ii4NkA5Jrvs0dXdnat84W+KhlayhuwburwAay
38/8u4KSdUVqDK3GDZz7IH9sPP29qleKiERvaWvgkvrXEufh2zaB889hqYdYsfWL5m+DMXhmIVir
JS9yZoYPerPBicFJi6CpsV/B1eTJ5Cdkvm8vEftUfu+d2+C8bjSCexaSitgPrr0p6aaz/Pt29rr3
IROMZmnnIeQEGR/IOnGouOWZHbvq03JEKKFRdWU3c+HrVlzvEKJ2XpHT6AESW6Jb8mp4wEgi2gR2
FlgalJG57d6AE9RKgIE4qPPsqmG0G6L+e9utR8fZ9Tp14/l9SMm323N6tW5IMzG3jBgDkDmA9C83
olzHel/3qnSQ8vJBqnaJnB8doxFFoFdug5kBFpYhR9iDk38ygA5HcvRQOmR5tVKcZ/MdujoV+qTQ
ehetu7jajYUgmbowMlwFKOSiYQltNfx7vUhnNDXoMglSQJCYTF4/u84g2JIiI9yVM8H591WqkiCW
dyT2oSGg2d//eoUuxsFNXQjBXy03YIKYDfTjPgecYJHwwtX1zB7KZ3PFbT2pcvCoGyYSmPtiXf/1
nYG/DlAJThNSzqxb73KP9XGGP29hJYbiHjl913h1rB/ZuI7GfVt+RlAAt/u/39Ysb880nVBoRgLq
0mRl6hTSdDOBXjHQz04NxmHLG3uBm7jyrWxgyCuxvhJ8uMz51iEiKAW1JgkQY3uSnALz0bhKvp/6
z9t74MofXRrin1FyYZtSA0G4AMQrePy+5nEQmhs0HnqyCOF1vaORCWIkQEg8YUxXl24oaWCyNPIg
xrGpUMHLIjf+69sCf/jcCLc8faMjQTLDiETAU+XAgtSs8/yvDyesoBuWhbX2NTNuOBlJ3yd6Hsz2
TxC4eUW2L4hgZa5RFWwoZ0a4obQ9SZEu1PLAigCYyge/z61VTdPvk93fOQlorIewdtVO98kEFKJW
o8WQVgFwit5YUzQjidIXSwtosvevzsh50O53ufUJacuxL+I4cEhADQtlqk0lamkX2OBVifR50hOi
kDgYnbdadjx2hqtOlKcWWeHuez0lTtnUGEltvhgNdaHA1am1e/toiYxwHnwomonGzAg0lmKIzShT
uzLiSPCO+2Jhu4hdmAQMoBLA+OBwITd4uSqNGscldMnzoOkzN7XJdgojN9VBa+zZXXond9QvQUYB
ZoBAKV9B56pl9bpvcuC1Uy/NPrB5tnKj79SYunM9rG5PwrUjw/scZWd8IfLnGr+ejkwGChxXGVC9
AXTYktJ1p5i5F0Pe05+0Lt7ctnd931za41YWqiyRklqkDKCLutLnBnQf/08L3LKmWUfmdkjLYEwj
zzQ/YtF74TpauxwCdy33cjgRw8AQUM/su9qtE9iRPhTzqS7NFdKivjkKLlLRrHG3NEhC8aSkWRlo
pbFSjLvekgWztnAYLvYB+/3sWeIMZV12YVIGnbIZZ+cwG3sjFVFdLxqx8HwE4y9yTxa3NJMRkygb
aQnGR7xEULj93lP4kLCoP/5+l7H7H090HDhU1S9Hk8ZyiQbXqgxyAppP9MzH+j26w0RgqIXDg3IQ
ghtkgiA6xvctKw1w3BJah4McemOWZ38fGvRaisjkl6wgyADNAVPvs/knftNmThcjqglSyc+p/ARq
5k+woQGzLgKjLGwzrAza5sD+gxoG3yhbDGhE7s2iDJy5KA+hSdS1Ezffbq/NwiZg5U4FOQQERwC+
XK4NRFZsqud6GSRy1OxGaK7/ksYhcVuk70Qufmnqzm1xG26wUxWpYdiK5xe5qneG8WPEnawXIkrK
a1gcHo3I2LI0DKLCKy7Otp+QOelNnFBLWmeICLw57Ta0rj1Ny1a9DMnUKnrIiLlr2sfbE7rgjy5M
cxOKpFLOmCFwqlAVd7H31VWGUJSUfpu9O0ntWlIWdPEkqnYtTi54mdGojmAR8g+XC6mkYaOkdVkG
jTvaT5nsErK1+t3twS3ulj9G+FcqCCLAJdLjJMvgCA7pS5dARLiwelFla2nrI1WCtD5ag5Hf5yYR
OFFomXQTdmVL9L1WluNqyqrRvT2a62iepdBAHsJaQyADy34/87KqXRupHkYU0RPqglJ+GK3uHpmw
3zHaWl1HVwWv78XZQzMI9iM04cAQdGlPKzu9AOV/GdhxWfjpNJe+lNX2upSJiLRsaQLBb8iKMIzX
i/eFTdoZZq2lNHCqcNOoDdpeQ6MDRub2DC6NCLAiOA9AUNEjwW+6TsnxBSUNGvtxMqH4iZdQk/f+
bSsLg0HygEG/gJOCf+fWqY0zGyI/LQ10eQMeZ1j4L+IuJEYQEoIRHpQu/FVI2kTKSN1XQRrTR7vM
DiWZP3SVfBiF9tdXO+gu0ESDlwFIT1C9vdwEXZanheLEeZAkP6XyFa8C3Xq6PV/Xq3Jpgotxma5b
15dJHqDYN/axiyYLpXi5bePazcEG+h2QqAXQFFvgchgzgUxFbcJG1le70ARB+ks13NnRUcs2Mvhp
ZMFOY9NyGbdf2uOmDazCKJupsOcgXyHfTV5avAz2ThZJNi7NHaIhqOIhp45UDPv93Cek+AcZ/Dyg
ULIpIvOQxXc6yBluz961FYRDIL5DPgxMMDB0acVOysiUijEPxlH3x+nY68VKmEy6XiIYsTUUszVE
RYgiLo1UFZxnZeJxP1SzV46Wqw/oNeg/YzJ6aLYsN02ZCcZ1fQldmuT8djuprdX1eOknhuQpwzcL
KD1siEGUtl+cPzCNIlWKdA/gCJdDA7AoNkdZhZ1B93N0SDlgGhBiaBdGA+QBYzT9oqngacsnikso
Na08UGnmWaGCV1mOpIF8Ei7VtYeDlz6zxPnRac5l2hqw5HSv8XjnDCKtvmsDQGRBTQDBAepxgGJe
TphqSwoSSlN4qPJtkTbrKRbB864ni7UjMfAnYi+AP7nLDbz2mkKb0jlIXe2n0rcon9HcXewZO/vt
w3PNZsOwWAAvgbsFDUl4/l0OZpoVCkLHKgSM4r1oV478DQUPcPaHrjq50qxue2mPZmfJnn5RZBJo
G0T1Tmtj3xA10FzvQ+SzQO8M2BaDpvOdejRxulnrZ9CdTfYQUKvP/HlAmaB25HwrGDWbwEsPCGI5
xpOFAjGglg7nM0idAPuatiFqIe2G2h8tSXytLbejpO7HPHs0CxmZ/Mbts18gLX4p1UTQebYwWEw6
q1E4AKleMRsOoFpr8MqRDlTrV6oWxNFLEYlyTdd+Hg9ENIgjPMKdjyrg5dqOJfiDhxYZ1koP1445
uvCO0eSsJ/LWaT9vT+nCgLBRUQhh+AETT8ZLW7ZRVxrtozgAZ+OvzHorlKe0ML7dNrJw8uBAcFXi
jkQrJ09yWDV5m1ZGGgXxWHWrGWRn4DzRRTiVhWkDny/uY1QxsTV4X69mXTVPSE4DbXcHVpZ7rblP
9Ccl7yG6+uv2gFj0cLkP8epFhRuSagq6HjUuulBzcP2TUEKizu5XOWl2SE6HWrOGQrCX0c/KFCT3
r1cJ9tBUz1YJJ4wXROkIQuaZODE0LqetTubAoNLBAZHG7WHxM8iy00hPoGubkXPhfy83Q6yPsxWn
HZKccd4fqkaqUELKi7VcSoidwRvqJZiNvzxSaL1D4gUdBsD94L+8ZGueRJmOV2gSNMVeUl5YSan9
vD0ufv/BBHphmXopY2i8Kiw2YWwVahqnAbHQnlOO0SkyclGb9vXkGXhsgGsIG11FAZOt4VnUFA92
AtnBNg1CQNhsYCtCS/WnfvhdgrEwgUTq7THxW4KNCYAi0IcBLGVhWJw5qI7KBnjcAqtBihZM8gl6
W37ctsFHT182IBroIKfE1AO5/WB1dpzUzpgGUA73JgpITvnTHB/BZeCO3XNeu3399vcW0dmLuwRh
Jx5vXCZzztU4p3aagUVf+V138fwI6dzhwYZjX1VNnexIaE6bsRqaTVo1IkYu/liz8eJWAaMT0hdg
DOHGK48gqa3lJAt0B/wVSWtvaWd8b+1h1Q3jRpv3wqBnaYaBETTZHKPR1+IutLFu9RiCKVlgzxBs
Qcev5oVDu9blynIzKU08I9NKP6/lEApTfSM471dRBAaMdziwyXBjyOXx6Fmpkzp7NLIimDsbwWpc
1RtDyXpPh1zMymoGupFbWvmpSrutQkHz7UZj4uyKcew0tzCLyYcadX8s2zA7xHldHjMIqAmSSQuH
F/35EEVDiMswYZyv7SMDwjeakgVQukn9TNLrt8yQakFe4oq36WsqmKAkCEyApeQ7kUAjVthKZUO1
+KWkn8kD8I7lxnwGEWN4l6oehWbAhyZtb2/3BZ/BYPUAPSKcwRHjDrGjQTpvVrD8VPms+w9yr0r7
/JS83LaysK0vrHBhqd5ZZY56TxakxSFCcJRCUd16Bh9WZWSuLKL5Mbm78Z+J/DMm7ggbWmtFNNGy
oM2N0RvUOgJ3jSH7YabNftS00er26BYcIbAioP/A0QXpCx9c9FGaMv6fLJhKsDXivt/nuuD6XVom
DAtMT4w3BX/t0tcaWdo1OEFZUHYU4qly4tzhUUT2hZJZj6WazS6tRZHm0qIBpAJniLCacd9f2kQG
KW7THPuxCx8nH4qyrjL/JtVn8nF7+hY8EPj1kffBi0VH/oqzM9mkkq0az/Cml9BUCsWxI8T8mjsa
FpU/DZKxQ7qV3E+l9AuoWVFpbNE6Y4Jlb2YwjHCbRUrRnQ5anDyoxnRNsgF89NUPqwI+u/Z7qT7N
DXkrUsGOWdqhCK6Rf3SQKkMLyOXUDvpQAcdqIvMQpi6rfY7kKaxPtn97Zpc2Jm5o1GIQzINmk/1+
FhAUsdFaAxTsgqzdNyCj0aI7Kir5L+1MtE5+FXLRccjzvA2a0Q2TzGzErrUFeAGSBVbtDiJ5yq9W
lfOIl51qyEYDCsbeJUBPXw4GYj764OS0CCb6GEMEsIhkDxTcSfOkya5cgG+vXOcdMAVvddi6En0o
nVUoOX5tRu4APUsSagBZtxYao+OHZviukC00Xvd0Fr2Ml2b9/EPZjJ3Nekfx+X3SFIEGEl0UrKGN
vp7TXLC211sIjxnwPjF5S+T/+GZ8uaumYUqBE1P7l/So4c09K9kW1OSia+l6OEjOMxJLYFzBdsK7
gbbqgGakchGMeekq4GySlF9Vl7jyXHqME8QYgCdqyYuSnmxZwjs/BTp1dvvOWBPp/faGXggXoJsC
gCsuSWSIrx6LxYBmsMkMgcep113hh/eZs2nn9zjfI0BYk3bY5rMKzmxIzI3v1IifKq32JvNziNe3
v+QKwoBje/ElnNeazYpKKsSTAtNa6ZMPxNND5/frfp3tyKO973fasezdtHebbE3L+zl10X9x+xuu
Cmz8N3DXKtWABwE3NVLMq++DT7zUd7vv7b3o6H2BZC6P3uVYOR8Z160k5a0DH+l3vrLug3an+8qz
sy73uOv26VO8nw/9od1a/iPYY9fSBqzBG5ytTfTwuc1PtYu2qG2/KVeFD7bhtSVwp9c3Fb4P7x2c
BfZ+Mzk/V411UoEItQiqNK3XqTbj/NtW7SlZ121kI9H8hpihXxStaAkWTiEssxyJijeDxT+5tDlL
TDVJiiCdJbelm6rz6sxt2t3tlV4yA/YmgOpZ3xcSnpcuJZcQFshjVQSykWV4+UA1Qi/vaohmxaJ0
zNJcmnh9QBYLD1aICV6acuDLbYfCe401yPoMgEW7PtDCA5jUgMepfhipyMGwj+d3F4ueGFcuehX4
bojZziZAqEgRZNBnk6u1NHxYGFjyFqKJPVTQUJ6BJTYKDGU7CFq+r3oW2Ak6s81nbNAMGbZAxRZB
Pf92yKZRkMCOfmRVCzUhtyqfuvF32a+jTvCiENrlvEcInbY0KWHXsc21NTirvHksyU7ZO9hHEMue
O/A/Tm8ltEFu76Qlbw5BHJQkWSUPaeLL5U3Uci76qcZRkerEI2mRoBCPnJHSlKIa29JOQnmW0aAg
tIKa+6Upok8DGib1IogN0Pw6hEibDiw5rhUO87p02sRPTKsDHWFRCY7LV8jIb6kz0w6XUxzyas6A
Yy+CyDQ8LdVfHPOtHdaKk6x7vd0pLWQVdX8Gz+bJmVZ4Xw7jPlZfxzq7C816M7WPSNRv1Uezwivz
9gJcteSyLXf+bdzSW3qsWeAdwdI7e9VaNco2ImhTYVxe62h6dPwRbxZcX47gtvgqml1PCutsAw0F
BF04w4PZVk5VYFLyIxIpuwdwoIffzNL7qF3FQ2bFbb3MV13qvv6A2omXrtBm4lEvXkdr9v/pCvGU
HwrCGLYJrj4KuSNk0xko2uA8W1u3piOlAxxoseni0iunhzlfl1mxIW6VOG49i2jirk8AOgXZIgCp
ipQfXy2HlsuodmBvC5JsNlyrjg6hI0euRKrt7ZW+dtrnhpCyv9z/Sa01qp62gPX19iFMrdcIdF61
bnu1LJhE/WoSmSUGU2YEt2iAu7QEiaIBWRQANZyO/EJ2qfP6LCeCS3Zh415a4fZP05kdac0eyC7L
QRDYeir9cKrKw4vOm8rZJQZk0TqIG0g+ZBUalxq6IDe3uHTIejNud3R2fX3hWWRt6MMsjWxGLecF
idpauZPVl9uLdu20MEj0HsNfacgg8DdtXNlNEcpDGQxPVruvPGq4M/HC7ykR+IHrd9OlIbamZ2Ox
1apILODxg9ZBW/xKopveXBvPci049ot2vs47y3BjRJd2plTTq6STMWetgdP0qiQnp+m8uN7bIMK9
PXmLO/7MFlu/szGRsK1sGsFWC3YgzZ8U4kWVL0yGXPsMTN2ZGfYZZ2aSrpb00B4B7rK8yHTROg38
U+QPq6j1R3V9e0yi+eNec3Zk13k+KWVgxp82SZCYPGbI/0mmkOhGNCzuap66NC9opgLW1ZXo5iru
EmusXVUdXRVo575Yh5PyMGmRoDNINED2WWez2QzQy8pMDLCe9bss1LcQYl8ZwxY5CtfSBMjv5THC
6VoWy7Hz9LWNMkbATxswNn6G8buhtq6Ru9iMSh571uOoDIItuTy6Pwa55StmwD6mCpOqGL+S0G3s
ymt2of5gHm9vk2XvCHrV/x0Zt3pmj9CKgLguSOKg+2ZI9vPU+kPyNtX9Zh62DuJ2J+12eKejRUqw
R7/aUC5vUXYi/hjn1hD8vJmCNzgNAF0v3Jg2qSsZKTL5NWCXbmRO3y1lQrECGEzLT1IHZJZaFb+G
ppmszDwp9nYrgeJTApO3YFrY1XP1ZSaYF/FKQhZB585qHjm9FA5A2+X38aHyJMuVXtLH7qTm7vz4
39hiPdtMUgqABM7VGVreOPGE64HYm1j/rpWuFo6eeWoGr5V/qDZiHLr5r2w6SOMhO8XaIy9Pj5Ph
FmkM+KJ2PcmGHzrf++qkQgNaO0rDSzR/jJXghmKj4GcULG8AVyN1iPYx7hqmitKEfQ4nO9PikTjO
XatM/u1RLZ1S1L+A7WA55yvuiEHOQGBY2NjL1raFGxjyA+kGb5Af8zBzSftW6X9XgmXEAdD2xcuW
Aa2R2+NOj9MlttW0FsRPo9bT2neleQlnwRFlt8/ZxF3Z4A4J7cg4FKU0HqEVB3KC1ANvtteH327P
Hedw/rECymigYhhOgxeqLSSaZmFNpmPYzvKJIHOyQno52VZUyX2pjtV7M5wGQWDERS3/MYqiL8jd
wCFocBdv5bRdh8TpeCS1bjJefimHXiyppmk9x3r9GxRA+ivwu3Q9EClsdreHzOehvswDAAbLoK/C
i4875JU0z1IuYWaHhN7b81bSAgPY57Lf9WgzHdTk2BlbZ/i7yOY/VpEEBaUWAhs+iW4adTEnQzId
9e6oS5nfkZXUvQ3mfiDPtwfIvp/fOTABGTZwg0CriZveOAUCijhkPFoOUi52WK/DMjVdFLVkTwt1
0RNxaTXxQkezGiDkoNzk7iwrT6ehAE7sOEVac3SaYYxdI6nNfu2Qac5Q87ahDzhFE5h4QrOM5v9i
YhFks5wW2v9Ng/MwejanStGr83GmNWCL8crOne3Y5h+ZNP7QtF4kb3t1ZKADgwIMqA1AiYMsFze9
yD9UeV/13ZEg1pkMyGSgAFz3vyTyuxApv10tJbOFKjeeDwYShXx6S9HmOmskuzua8bAuqAqiR+Aw
+2inqoJZvD4VMMU4geGi0VAO7Ofl1VCmQ281Wt2jmtX55nCH7brRw3Hdhe+ZRd2oo25H4ufOlAQx
D+e+bXAuq3CnuI7YlKKsfmnYyqG0nA421NJp5I3xL5vsYwJYEPSjf/ShsRHqqixMKhgVgADFVYFe
GVO7NJjhoT6XRSwfa6AzoSMVEvqkjgme8b3gjl+2hIIW0G/AnfBDs0lc12mZyEc1fqUqkHabJELK
QhIB4BamEI040PGAiAhLXXFTGCnxOJLZkY9pbd1TtfURJQVoaa2s2m2TJKBj8qvMBUXepcGdG1Uv
p1GJiBF3wCAcoyb2GrKTo3ec/0n79ZfeDJQwgFfhvsX4ACTk7toEgWJXTRgbeZch8akm30y18iZN
cCtcebGv1klGVcJIB3AzXY6GtlEzKGmjHCkhP9RJRzPTKteVe530AeAMHTH92+Pik6rY98iRM9wi
ssgsjuAGFvVKJGujrh9xGtcz9N3QGbixM8cr1MxNoMoy2qAf7+ipklOIY/0WmL9ePmQkgLvCrDII
m8r21NlDqq9DqTTM2T62TQcBn/uiTDdFjbp57pfyyYk/6fgjmZ+KTaVtkzj1TfNNQpuDYBaYV7m4
q5BJQ/rii/iG5fG5s+hMhVaEmRkeM6kmDCEjHQbEkpgLRYSbu/bbQM8D94fSMq4qNIVcDji2p0zJ
TJWccll3tcCRHqoG1xL1wvRFMLfsq7lRoTSP+AJAC7TH8RiBAU+T3Jq6+KQ1mbGPour7MMTKfToV
6toopPzVyVRwx8gQ9Woyed5VivnQpEOzT4v2oJmSKgi4rmbZwASjPRgJIvRHIaV2OXSDarFFFXxP
bz80/fNQDH5qaWvBqK+OEKxAb4XVtRi0hB91ir4ehXyNOlrln9ZDv/o1bpPP2Bt+lFDJpZ7tZr61
chJ3fBQSN17fX1/W4daBz0LrAg/vp6oSQnO+j0+jnbrd/GzlJ9I9tXYMNNZnSWtfRTF4EmkEcc8b
hq5GmyVQNGi9Rb2L37+yCpldAGnjU1pFvjGBmc8oVoJ5Zd77YjdxNtg3nJ1UjAo1EMJW7ztCK9VL
Vo4fl27/SV36YgnyK8vzeDYibq9IcVaovdzGp84fBj+RPHPVrSJP6VZWshJBPkTTx51J3ZDQFt3B
mDQmbqi9x8QRRBc8x8N/VggUigAeoAz/VRk/mz0tdPIuGrAvkOLdpYfoyfH7PQABvS+v6rthKz2D
M0AEqrjyNWzJNARtKNtAEPlL8/3MaFy2lpmqGFeCm9gDY9SKWBnu49Y+NnH6lquitNiVN+cMcquW
ZQT5qwh7JCoiN3eifaL+qs3vJu0F+2PJlSBOY7xDOOhg8b/cjE1cZ6lqjPEpVnQU40wojWSIGL3B
lkUUbSJT3L63SKaC2Aimpuw0SRDEcEIXrw3RBlk8Xng6oCUDGb6r+NPMo3Sc1RDHS/6ISmVjkvap
ybW7eNxnGd1pPwe12kmZdJ9aIhZfHkT5z+Y8s83FUFmo1eh+cuKTbnlz5sX2iq7BUlWHvyrprlJd
K91FPcR9XTxrbnuVhQ0DVmwQ+uItylpmuXWMaiM2lR7HQrbKXVpNR0cfHTdDO4PWtYlgjhdWEtA8
RumLhxowqZyxrGxRNIuxkjWEuz28Fo8SQLSb3tYEo1o4d6wqDzFRC7R+uI0ud2cx2Bk+BGupPBjd
qdL9WEO61s//kkOFrRvLDgIdj5gFDQZc7JYZ4HguQIt4QkS+lZyXNLtPbEWQZbqK6pkR9NfDjUBU
ADD5y8Gg6leTrs6SExi45ySI23olKcdE2UD10h1pu9IkQRDMZ2b/GdeZSc6NpBpR8U4HCX/5CQA+
Kd3vxcr+8aG+K5ZnuqrjmttG1GbG56L/YxSJAzQcoD+Lb4hSihkhIsmT06x5+Wd5n7/p/rCZd6ZH
013ee7YARrE8r3/scbuxSYwK+GnY67u980qzJyKDJcnTK4CzNyIMmMgYt4hFPUltolGwmRIHmqZ4
/UW2Z40rSzrlzm4YbTwtRLJJ10+Lr53zZ4TcMvZGnXRZghFG4QDowHMlu2O6otrgZdrop+FHNKxr
5GqMQXA7CNeSu9AzM9PkccKeVX6XXbLrFXsrvVTRdEraoIe6Wg85TbsnnpPcd42IaYDNJRco4cD8
GTbzDme3ro62YjkH3/9p0qXCz2g/I06qCv+251yKkPBgg/M0mBY9qpSXZuqcTmWfFMmpCOAjXNXa
ZOUuVt2G+LXkDvNBVBVa3ENnBjmvlgOKAHZ8LKfpzduEuBDGddFSMr2+3x4ZD0T55ySeGeKuoyqE
hqOqwFD8bfqkJ+tgf+Q/QQ01+NmDkru/M1fb/wjU0p1HrzgqnvJy+wOWt8/ZB/BHU9bHZGqxfcrJ
jY6Q3NXuhrW8HlbVc7uxdiuBOXYOrjbMmTn+cAKfOfcjzI0rKD6/qR+P+gP1NeKNm8B5XCUfhsCi
aCW5g0lJa+TgH05OdXjX64DGnwakGhSGoSHH8jlJRMDPpWseWpSMgBVKG6hrXe5VSelLdIBgRQd6
PwJSVHxmb3W5vj2Py9P4xwh36CstSqaobJJTWKkQzZ7NX0StFS+eRpEQ1lLAxKAjFssaAuzPZymL
NCkayLQlp9ZI0JSxn9bhTgu65sUw91Hyu6q30zP090A2L3u3B/l/HI4/prlRWo0KYgeImZ7s8SHM
PhrzoLVeAyHmKnIn+dCoq7r6bT53P5PO05tvkU7c8HcG4vumejKcV91eJwAy3f6o5eX9802cx8vz
oQJ/MKYjSqRwZVRpt84hurUCX+dJmgf/tjXhFHBhD3LEeVxaJS6zhqzrL2qArHcz51dk9I9ti5r4
uDczj9L9+EkSZTfY21FZJymEV4Eqjj11xkX7pGm7LhPhfZZP1p+ZYL+f+X6QEoKZha2OnB/UvemN
+a53nZfoURaxSjCncO00/rXE860ZqPsZZskmwagVd5rqeNXohYip/v9whX/McE6/1B1i0wEDcpwX
1fLToK/dVHPzlf2a7MnH7ZXldZn/8fzgsGV5eGAMeCYgiXRSG7U9rpjcl517sDVvyv6ZSVhN6rpy
XrJdUr8MjXeg73ZzmLp1Ju1QoVd+3P6O5R325zv4u9V00rGTdbiSwtyWs2cANr/R57vMnHDaH3Lz
HhCAljauaqxGKHSMZcPKISD4DdLmSQq3nfTTzF39KPishdQWmkX+nR7+XZH0M9UygCZOfU9+SPa6
aLYTgQr7Ax5rTVY+6V3lQc1jX9Nt6vxWkx9578bKEQn/SUv8otPRz7Gl07qoVpkR7zL1LsrL1Vxb
B21wM3uCkKaorLLsKs++mbvMB3QJpwXqGif9pXzLTulTdZdvRn941l/JU3qSRHXAxVvgzB53d2dM
MQhS58mpCqN5PTWQ69QrSO6hqUcoh7p02uH9oejj4B6A9sHlac9yyG4oFg5HoQHyXYLsMI92cn/U
nBWVty2ZkTh/1ua12Xqz3bth/jxBOGZy9dxrEOxbrZtHgq27GBaefxPniyn6UiXaVphvCOs28w9d
wmcl8aqU5rXW/k4z26X9G2oY69ubc3Ghzw1zXnnQ1FmvWpwZEh3K4qSBl1mLH6wKSgAPZbxGdTJE
I+6KWgGEvm/bXnpvn5vmvC4dKs1KZpimsgTxWTRVR0FOFZd8t1VRF9qS3z2z9TX/Zx7epLWTtPj3
VJeKq8uxO4qOzNJtem6Bc7m6nigNik3JKVenbTapu7xqtnOperJFBMiyxScawOaguAZBAQTwOFtR
bE5UlTGapvBxK/rST8ujG+qNd/3dJIgSlrfmmTHOFcyz1dZVP8CYDPlcb+hWvUUP1A/ByJp2W2n+
PpkiXeTFXML5CDl/IJkoXjcafKba5+5EPaPd1qpXPzsPEKooo9hFJsPuPLQtWNI3kKXe3plL3ujc
Oh/aj01mqQ28X1jZ5SZCTmjljDrurQHh/W1Ti1f1uS32LWc7k9CiLkpwrZyi8mDOXi7fKXINPuE7
u3OlMeiH2Ivqh3Jti0KRRTd4tq6cG1RGa5zTCYaJtR21zwopDMcbXRC+bGLr3Xq+Pc6lS/B8mJyD
SyXHqClevqe4uK/lwk8AskL/YtgjUxTNiIZXt+0tj46xxKFSz4rAl9Pag6RGitoJTn5nML1gNEN4
dNjk7co+abUwF8tOHB/XAQz0rzluv0ZaCo44G8Nz0F5O/ehOOVoe5McQT0CvHFlo0dts0aEhg4gS
IfhNkUu/HF9dF11ehzYMEslxtSGe3dlAEuH2LC4VQBTGgPe/ZrjrQY0LoAFj3MtJ9kA0dEWvreoB
zew4oK7OVHc/wJoDFLxZuOVEXE31LFOUFlr0rGffwN0TI3XQvZDgGwZohm+0g6K48kdZeLR5rd+1
R7oy0/tMebbpvpEKlN5FOUa+Hfcrvv0zCegVu5zriPSxlHUKLmcZRdZ99NIXrmG/dCnQQpsKkiTp
tk2P6RDYT+VrSjeOtI8ztAFOiderySa3wIinPsbVj8E+Jvm0+X+tEYTVLz+vQOcfki/4vFzeZOj6
6e5Ju+naX3O6LqCyYK/n8ElKg1budzKEapK5d+1KxIC6eL7/XaQrqsk5HPV+UE2kzzYOWeXQa3n6
H9KubLlyW0l+ESO4L6/czqqV2l8YUktNgvtOgl8/CfnO7XMgzmG0Jxx226GwigUUgEIhKzNYE+dY
PPcg0gLdcUQkU1o/9zST5b4WI5kE1iFN8OIhU08ln7lxLLq3pOntvpLcxvS04XVliNluwS/vU8Pc
MpjHFKSvIyVBmD718e/84Rqg+L3Y2RH9FBK7/7i7bHAp5EFvA44ePEcwGrVzR6uOxlBUb7FvaAla
tG7E/LGN0KGUrOXdS9vIqSHOMZLNnaiYNd4ap9GuyOho5tNlV5YC49QCt3rDodaMroUrqVY5MjS7
5/GYZjdj8lEXvjasSQ8vmgMqGoRtqFhBa+B85HKJqILGZqqTaqeuCjdMMztvKQiCtMQBIarkKknj
X/aR79X+3iFYHzwMg9UGr1XnVhNJMCpoaMKq2/0SArDHaqF7mxN72NZu+ql4jjw4279FgfNm+Wao
dKpmca5htkdt3m5uojflXvTnN/FZ+Dfp7YmHPAOSRPJi1Ec8jiVZ6OjDQTHcLrrTrZU0YTHbhGYh
KsUMbIJL3/lIAvmiDlRh5eq0F3EDESaXyKR8RPf3UdaL5q6hKbXzuraOoKnpbtVUS3aXZ5OFCL/Y
Tz+BLc6TjMxqTUXI+yQJDMlVm86O+91QULswD4K6klwvLT8gGL9hL+ho4yuSvdiBBalGOSgya3Of
V41mo/QluJcdWizQGLgtIDTR7YzeqHOPjHYocZDjbmLQYIj2Y/2EdafMv+uvApBN0Lb1qU0+Z81P
PkLRHa1tWHnggfq4/BlLzp5+BbdISir1QtvivhdFor7RywqoVBEiI5etLCbUwKECqsVoA9Elf+7s
3OtD2CZI3rPYAxs3xF9kDxyCQnmLRiqc205tXonHofucVqt73+ucD51T21zodPM0Go2FNFCfbqDE
sQ87Yd+X+S6fHmVxP4jsVTJxpvZVrn6RIXOo5KfDkQp4Z94N7QfV3CHZatKuLX3EvxuF70KV7FIp
2aokh9iGsEum1CPD5l+NGS4DQO8C882Pma6jMaqjyJbHHPxBH6V4Nc/aVrBVUFzOT3G6I6iHNpVv
rBwObC5+jheatFW0qEpA1p3PVTdbkFZHjhS0sQqITWaBzEKJ6w0VIBV92cfF6APt4v+aYkf8yarW
s3HOhnHGcw06CLy4q+Yt+kseLhthIXzJH+4aMJghMJudiGtrJW3TfdxQR49SO47CIIzew9H0jGgN
BrWYFYFW/L+eMc9PPBvqEMClHJNnStEugiqAViSOoeC62hM3Uko3BjpSn49Ta4sJdS97vDSDoDJi
OCXgoUEqdG4c3XTFMIKNL1BBU+bJpVb4QhoLbproxb/YlxnVq4iMCKScPIexALkvtNJbrFSV2x3e
38nggqvKEwfdi4qVDGzRLzBAMp4NyKPwWyYqrLVOkzgNlDCG+lYMiC0ZW+L2xbx2eVwzxe2LakEB
aMnzNKi7TN+kuA57aRoRX8zNtWLO4gbF6Ef/45bOXWXEPhVCOdGzQKyaTPE6s+kyO7Jao/cbMsz1
VThLY073goZaliOOCuTnRjKGYBGaJc1L8VRIvEqXibJVkjCVdvlsRP2hs+RJdmWS4N8jpVBqpx8N
Ib8zopI0vyUxrlFH1OVpQ0MtKW2taHR6MEcZlNeRPrX1thEr6M8Mg9h2NggyStPBMkLT1trhsLAL
MKEOBl1CVQBE4ufhatE8I7WspMiYau9jtmv3q3WI/Qvd6nYCHoDLi2Pp4EVWiCsZwOeAa/NiF/Wc
oinR7LKgMT8lvdkbOJNCNYyBqBADofxqK5A1CSg9Z/Oxp8XVSDw1fSjG0B+Vr0kIQu0TChyfl79q
IUVWUIpBWx2QrmA84zbdwhqzbqqiPFDjxpYF0S7Ewtcz8J5VPggV7Gp8vWxwaYeCxe9+Cfbuygs0
I3GsWiqQPOj8TrILCKE69pfyPj/2AbTL/4Ux8N4y5T8wWwLQdT7FSZ8bJWicQMWzG4J809f28JTt
nfwm2dcrYKCFlQsMxx9TLNpOdt4yhi15YH5lOJ5j0/iKq/hdk/K1rW8xkE4tsS85saSNYQgxMlii
+zHdomkaLxEhfYRQBYi/tqVwVXiQfFfRlYkW4ydTfEZXM3qbk+pxZXSXgge7oQUmXsbyyp/YuQk9
vSqv82BqribZSycnEyfPAunUo/zS3Ne1V9xFBdNoz0VqZ+S+kO142mjl/eUPWUjSGXzmv9/BnTuN
Uc9JLZR5kOedDWITqYZ6JoOWRGuUUEtbxqklLp70qtBHdPXmQeGTu3LtEf67C4tLGc4c4WLIiAil
RYgBJdQxSjdpNkn6kIBa6lB81R9lbA9fMyAJjvhMt8WjeT1i4tdy5qWXU9ZxgM5C0OcxZcPz8Ooy
NYZ6TYfwCm+bnW5eV70zuWJrW73dvDaDI42/uifINhaN3SoQLLutB1vaGA0um8UqZn1xWQHQB8lI
xqhjcXObF/OQyTW+pt9PEFifw9dBOOQmHqJote2EAzABsfaq6jdT3/n50IK8ley1+C/JmtjtWkGE
gbAbIEoQF3L7ZDenkyApQx48Seo7FJFs04SYzuBlGuhhXXnYhlKgCq+p+j4qawfV4oxA/R1ZFQRV
WDPm+YxMdVg3pjkhvu/R8unt1N38UW/IJt8Zd4P3CCo4R/ywXBEMaO2hX9nXlkL+j/EfBU8xHpqi
Uuc8ADswkArtIRdXofVsEvm4Z3dRsPECwwxRsHMHtYy2oL8WEXLzXq+cTPVbPHZA69TRnppHC6LS
htesKVx9V0QuWeXKQxqaFEE6zDxzB3f0CpeAQc/vblQnpPZk9256K+wV73XX3WjH6WFT3A/X03W8
1X6XLl6A78nH5W3su55x6YO4q3mM5v7WLPFBmi3v2/fK/4id1kk+r2p0HAxu72mBtYVY2le9vSsP
Fr6xOQj3v1rX8KKN9Wi6wArsum10ldmvyOc2Ev6/2TY2/UNiZ87lj+WJAL9XxOmccUHZlXUXyQM+
FgSY6DPL74juZEHnCK787En3mtdvw2vxud91zvay6Z/HDpDMSP4ZMhuPnnyNW25rI1FV2gSZAIEP
EE1asY8n4x7bE6psIYq+l+0xT86nBS1PiE4gihlYjH9eqZS0GOqm6gLzEY4Ou1+AaDZPubtWf12o
dzE6UaZrA6JXCLlzm4w2qmaODjkYIrsYAIP+3pKP46jaxlS5Qrqre7QJr2DD2dLinTNAzMWqlaCi
FrkTrbWGqC7LsgvURDtICTp2rfizGRR/kKvfl8fx504CPTcRAlQSrKGriwvvcMpVYgJaFUSteASt
BG5Sa5KSPzOBcxNcUJrJWFQ6rbvAGCc/ayu88W3r2iWmBIzMypmw4g7fD1TQVO81AltTp95HWeor
4RoKes0EFxBipSel1DN3KMQEI81OoufLc/JzLWHycVUHWy7++UOaJW7Dsh60DHNSUSiYoDmrjU13
JqWrZaWX1ONvS2xW+n3XbHJHOvA2qhiGeRfkYeIoer2jZmQX+S32E7sfgLVRt5edXBpGkCWAyIAJ
XIOA5/x4SZTEKNQCw6jNVPeokYARShdfLhtZqDWyofxjhTtOxqhRs1pCeNd2+whaMDc9Poe9Pe8d
jbjTSkP48hj+McZ+fnIHIF1RzppVdAF1KLXJu/XWUdDWPV326Wfyde4St5xyqwF7fggrkx8/xE9r
J/DSav0zYuDQOHdCGjELUYe9R2tVT5gDzRqQ4AXo1OjVleNqaZs7NcWtpDGtADib2R7e/qpAwgN2
2kfhb2lRcSay8TKAe4QcCrY5bjOV1DpuCYGVeRLcvNoQSfEbJfnoetO+PDPL/vyxxEL+ZP4tK06m
Uu66oCyswg5lyBZLxQG4oyehLlcywMUoQJM5kl9Av9H9e25L67opTTSKWKsjt4iBxpM+ZiRllz1a
Xj/IrMGJDkT2Dx2AERj6SpphJm6uohagbLnxBKvYVSYYtmNPNqJrcFk7ZaS8gGjZm6Lp9fIXLPrJ
0ms0W4PChldkJFEOko5C7IIsfS0tuJkdo3gNXrxmhFu4eg9d9TyW4KUl+PEYHzJhvM0FsrLHLlwl
odWEfBo8BIxdVuJ2ozCyhN5QQwRI/hWisiSaYATNHDA+5g0EVtPczuYveQRXswJZsclLhtzrS7xH
lMmNlpaOjCtoTR6qOd5eHuWFxPH8y7gRAFqlJn1j4MjBJdIVGje8bwB0/x3OXn5tbEcJqGDXeDSu
tcHXP83ADFtbU4O1e83PzQefgTd13HFl8ODzDQ19pxZmOA1o7kstJ5ZvJ1k6ZPme5ramrz66sSPt
PMtilWrcpgGKZg+anM+CIGi0VaueoZFnYtN816TvpeVpb1H9jjuuDaSnkH+BTWhl7f48+gBDAqcO
KF+Qd1k8ybBZTSAJMdDCGBtvmn5o0o/Ls7mQs8IA4ydQ8ZyHNmXm+clG1PTqXGZqMgRdOw66bVWp
KF0NKV76j3lvWmSDf7c+JMHsFVfNzRlS9GltbGUBOC338rf8XFpooMdbH7sToDuUfwEX0zlKzTCe
AhSpJeKChUPcJlQXKxc6fmt8Ez83YBiToVfCLgWMdebc717IpQhcllMgZNlOzWnrVBL2jCmZcHcs
1lLnRdcUqAGBw0TBWya/mqe57M22mgLAXMQ9mOD16wmEtzvZEJOVzGLRFNBrJnYNiBzxAP6Q6GJa
qAMco6CuQm9qtpW1UgElNZoNL0/Y4hgy2Rdcdtjlg33KaeyYZKjjUJ6CpCStHcnbOAXvKKWT12t0
9i4bW4CRMl4pVCkBBWHdENwY4uV9RDZd0UCcBOvWivR2sEstArMVCIWs2YkMWqW3WMeZk0ZR4xt5
ZzR7UhvZR9UPuPMZZZhNEByWhoduzLP86fIH/lyq+D7GwIo2YKbWxqUoTd+DoxotgUEI8PAhN9SC
dXbJK8Pwc8y/NZ5EBK/J6HC4w9yYI0OoFYEGNRq6DujCp3tdEOJdV7bkQVTHegWxt+AVZhecOMDg
oI2auyVdHqGfocm4M//8Lm6EUCCSQz1SaaDfKR/pTn++/OsXnibOfz+3l4HSJYK0HH6/DE2Bt/QQ
BzurtdEEVj3mGftzxd7PI+jcHjcXWp4oPXhqKXCbkCo5ZO1Gek70t6nZTMCKmur9JHhSZ4u7Kokd
PNLZ43TXxJ+1utbDv4D8P/8SbjebK12LqklBd23kKf1Bf9erKxnluPo98evCEQsNtK9Wf/O+MgIs
wz8/F8/tcjuAJavCjLcbGvTWS1W7TbptZz8PfbxVP0e/ss1lc0uxj85Fhl+VWAGCu84oA2Rp8raY
A5LKeH0vCQW2OryxSB3ag1yuURAvxpOCQxfZF+P45ikuSNsxiv9yDnpFdnXylYJb/yHcvc7Sth9M
sI4T07/s4dJq08EjA6pzQChwCTnfUakltUQZxRnXAr31EzGpfGp0a4Uq9lv4WTu1wo1jnVlxOI3D
HJhN6TRSuCmrTX+Fnn87PJhWspLKLq0SaPiAkhNXd5zv3KrMuqxIIIE2B5YZ5dci7gl21hn1ThJa
ZdOqZTAkSbn7F+N4YpNbmYPUjCM2adgUhwQgoWra5HVpbv+NFTzBoyAGJOuPHjXk2p3REbz+ymp3
BZ3xlxFYpRUjS0HPyAUtJlmoI+E9D4kphfR8L+KJWe6m6CqSDF8OlfvMMAuXEk1dGbilLRo7NPBW
uMFp6K89t4bypVCGVS4GM444ezT77heGubjWir5eOckWUk8QmqGSyOgMwaBocoERDeqstqE5B4A9
KrtpKiARkralA/0H6hSpGD0NHd4djRE6NHUDgWZjtPSVbGlxdPF2riB7wR98tsQaUyRjRO1iRt10
n6QQuSdKT90UlRMnns3PfxExJlC4LEuANW4y51TOJyMErZoxTK0/55Jom00lOH9vBX0EBlAKjNeU
F1nVckGutTEWg9IY74o0re3e6u//fzb4PcTqBYNkiP00FySbDF3kDNbaW+bCUzkwbMhyNOyIqHDz
/LpGahSmkk+wggr+Ht227cEwqbULJ9rd9yIKc6nZQisrArV/pjbAl0ZUt6Uwol4NoLenEcHyx3aE
VERNZ7cXdPIQVWrmxBklK51cS0sHHDB400A7InSIubMQT+l1YeWyCPxnGLopjqdg6ED41CdZGlwe
/GVTkD4EoAlEpzxvrpDIRdSmlhi0Qk8dOYuHx7I1VVujQIJcNrV0IuHVEuSETFQZ8hvnG8KkaYRk
rYJYEvvoek6S2VPlTvw30XRihdsKuiaHuAh2bFBQ96of91W507NeXckfFocN8tDg/MWVGpWic19M
OZuGVI+kAMwWYOAcgB2sZjm5RklKX1mCC802iNw/tniC7UoFCCcRTDHIUVHAC5DZFMNRgtjFuI2U
WeyPAyUKBMfbeWhcxapzulWIJbY25OlbPNlnWo8SWabqtki0NrK7RkPrc6kmaFS4PMPLo2KAelU0
ULXj76bQWOiFTgpFNMil1V7qDO2FimN7F/altfLkwgaYTzygRQogH+4vQEhzSwSQOKPqrFQCulF+
nGbto6nl+1gLIgkNIMieGbakW0mpltwD2RQ7YyADByGq80lvYnWupxY2x6aKQS8PqatKiGMf4Ilo
xdRSpgMycOirYe5BZ6mcm6JIBwaprKQgTsBmf+h0dwo9aM8240pOsLQoTw2xn59cvMMwTOXELFkg
F7d5TJwsylcKTwsHI44nADdQ7wKdLE9uPKrsqs2iImqjfdG1mwTsHrY25gC2PF4OwKU8Gy+0TLod
a8FAdJy7Q4cmtqYB7ojgOnfkaHD1LlZ9MjXTtak2gtORcjx2jYqXfc280nuTPueCUq2M6kLnB8ol
eANAropYkfgCcpWhdxoyvRJgErodldnVpKI3X35qTIggyJJT79UOBD+R7I4VbvhUv26z3uuz4SYv
y51QRNPK0lxYL2cfZJ4PTNWUljDKbL3Ejq4SX87KQ4hR6Olop5D8rOlRXQMBL8QWbIIQzsB2gDsW
t17MqYKwGGlhM8pdNbkVi7Ve8WWv/ljglsmEK5fVNbCgNnHoZ3jRs6agH8ljMzQoZpC7agqPtTWu
3EOWCkhnnnFhNqOsW2VNJwW0+NTTZ+EaIg92OdOHRFQ3ZULssnMrShxLqT101F6npU2sFQLWhVcS
DC50q2VgnoHR4knSi7lATi1gjwAqSwFOpRJGJzU0pxglgDWLHMXHcJ/onR9Kk24XiXJUpjWhYRY2
3DZ89g1cWBktThSL4hxsxrR/FwURN79iGPrnaUCmNIPs+zimg+zOebEmnL24rZy4zx3B+mgWEmHu
G+hGEMxfyF4d1fiYs7Vi8vKm8scSfwDXTZ1EgCxjjwwyyMhD5/0axevkqX4Yb9SPNd6UhVMGQwpW
LDw/KUiWuFXThITEQ9JIgd4dVSUQWl+lK5W4hdPlzAS3bIZBzjI61tid9F/wCCyDcv4ejSaOs93l
DXl5kv44wy2ULh+1UdexUPLZAUJoq5m5XerlTTatJGRL+f2ZT1xCgJyTQngJW0GP+myd7prc11vV
UdQvGe+UQjy6kuQIiXILIVp/MjfVgMkjbqNSnw76s5orXxoRPy+7v7g/ncwlG56T01XC3UzKNQy0
Kb3GxBXDylahYE/eWuGmkG6UOLhsb+kijHdnlFh18DKj55AzWPQJSVCjQN4w2A1iVQFLwrv+mcu2
CaRSdd+uwWCXd6ETiyzWTlzMy1mkExv3Ng69qoZi0mxtKgii0mijCu9lehx7eVOVYmm3w5PWrWzF
i2fMiXluA+rzmkLYtGeQSwuCq6aU2G1UJ97KuC4uSkhfoJoB+kwwSp57aZQTCPMKmNFNR37cqVj9
Myi6jrKNag3INZy1a8ziEj0xyIUzxIgIXsqwcFToh9CssXtT9gTpNa9it5tfLru35h0XNVHfVWS2
MIdVWb21fVY4ZiJJdp5lqXPZ0uKCOHGLi5bRoMZIJ1iatc7LtbvU9Bpl2+pHizpVNTsoRq1YXNyB
TixyAWLlY56MBiwaQ7Exwy0dXtocTXODf9kzfiEAMIfewhPJIM41Za5VOclD6CD1L2jgdKQGkB9D
qg4yykFMJ0UmratapV2Qe7O9j2nYuJc/gblychj/+ALe1agmHfqcyyMuvpDuS1MttlMdzxZGfoB2
uDsLm8sGubj5j0GAFFGmAG0lj0ZWxQ5IshAuqxnK2KET59vQXFMR4Sbw2wjYmIC3BOc1ANfcYTXN
RWFOQ1IeJ+1TmQ5hGYEWy460FV/4U/4fO8wRdBejCssjdsQhikF8Au0sK8pcU36xnEwqHUmzJceS
N/LHUAZdTFbScv6i8G0V9oB2BqoczRNcFiNStWrw8FEeoydB2CdHUOEmD6Lu58DPKxsqTXb9GRK/
rjc1dSbVbVepnlhc8lGjasBhoirD6mJcviHOahUqggG9x/1NbVs2+1vxLfultH0Z+JB99U5e6ufL
kbMUqqoBEBEw3rhJ8+eU0k/KKBmQa8uQMHbZDQGdWVaVTk42snJVRWsdbkv2kIVAOhotbggmLojy
sdUGIVKqozl1j2XzqJbkqsheCtzjDQHSPm13d9nBpaWBYwmadCgFo6rPjapUaVVplXF9lBtzuB5l
2u+y0dhnDZW2ly19i0zwE4hiPpOQRUUE+M3zs0mCNpPeGKQ+snmLtt0u2kbbZjdCpzxq7XAD3NTO
3EeHbpduce3dNvFVlB1FF7xtx3itdZ3PQL4D+vRruJGWmjktzCypj0r5WgqJE5ovSXiVhMam1QW/
qrU95FegAPh4eRQWF9KpXe6EblVzDkGLUR+nafLV3B1y0wEFTjg9Yo6l1DFrwbWilyjzpfsB/bfl
TQOhtX5tOS2sJjRA4Xn7W/9M4mUxBj0Ji2rEZ6TW6CbGVdJMtjT1tqJFjlqu1Im/y+/c1Et4vQcM
BArTCnQyzqfeioxOFfSqPh4MtnKfQIjsAtHql1sN//32IdkMfRp5sf/PX6nzBVylg74oL7QjR3NE
V3Imj0LcWLSVlQeRpRNRQYkUEnCA4bAj+PzrUjoADDNhLNR+tiG5CiEY8jpr021rzDsxEdCScAU0
0G5MqUe1bNvVxsoALcyGguoZYwBHG9OPN5lUzYrcHPP22I8Q4YH4o93QXSzdJLgdX46/hQ0G6xz7
C7oRABLhG56JGovziKaj42hed2CnULKrVuycYt43E8gD/+5axRYZrOEpFOeUhpIat8gSY5QrCMu1
xzaz5c2M67Wdr+lN/FzJiGHw3ZsQrjQQYgaXFWptGact8s1jFr3J2eCmWxP9t1nvZrJhk9odquo6
XKNr5hJESCXAKDCfAJhqqCNr3HlIhLSwtG6Mj3inTL15kIujgMZfzxia9KrI5dJp0afr9EoLdZuZ
rJQqf8QLGPiZNLnEUHKsyHsesXEW6nM5zfGRZlC7GvHS56RqHnoWVK/20Qip3ZT2+Uraxnams0WM
llumuMxeZdFU9d0LdHKDSlAmM7NCiY+lLDp1KL1OLXhZ/zI8mQ3A6RlqDEHKn7eh2vaTbMBGHHuF
5qFTxrD80Fezt2it9rkwhmem2M9P3FFS05zNSo+PCJWAKLWt01ttuBdq9VYq7i+7tWaLm69S7vNe
0dT4WAx2VAXyS/QZDpByXRm9paXAxFeAxGKtkNDNO/dp6EVqaoWEuEiem16HBPK1UW+yQ5S62SHv
5u1UfV32jMfhsIVwZpI7z9BQJSi5xqKimu4BqDpkOK7IpLk67Rwzgn416SCkN92JU2SDAX9Wv/I0
3Vz+isXxPfGbO1+GtmsMTYDfpeGWrZ9u8ytDQCvcZSvst/xYAKzSBaYPtB/xRfuhTeaKyoiYNkZv
MCpFxLib03ltEuUVM5wzNO2KAk/ECMx2A4jPhsylbSnCRiJ3xL1Cv0tR3jezvdp6/uMCw2byxD1u
Hy3lfBSsEHZj+Ss2Z2+eVGckAF93K7vXzwP325IBOVAAm/DEynlozeihKGZCjqmpRh6pVOCLpQll
6LkMpEQiTp4Wr3iM+VV2aEwHbUbl0Lh4UIBEXzn7l3wGDAKFfxWnE55JzxdM2sRTQWv4nMrVXiOe
aQ7oBp9tYcXO0t4JlSw0W+C1B2kXN7a9VRO9Lc34qKVVu+lL+dkY1Xplg/5xtmNYT41wO1qSl1Ki
UA3ONOmXPjrlr0pNnUhC9zUBzWDVJ87lBbE4eiB+Yu+5ULDkM/q+TRUyyfDKEm9T+moZFfgTnU4O
Lpv5eeWFY7KM7AxkJsiSRO6wNbVINxM06R/LAWJSG6nTnSQBHxGaC4GkAU23I9yCyGBlIS4NpwxE
sQVgMa71fJRGKikKrZkQpeI2nnxSOsZHEzooEI7lGrn/Unyc2uLiY+zjMCU5bOEx1Rlz/F2tbF5r
FrjgiMJJphOFBVAtgqu4sbP+70qc3ycBUOWGogJnjv5rDjdhItmTs3YmR3S0umsF+qW99/SXs03z
5LTOBpoABYMQEOvGmfQ3DXR8Rfu2EmhsufM7/KkV7vw0JS0u9IG5gEehZ+IN21+mn3m6vb1saM0b
Nlkn3ohyowmigMmIo0fwp29qsbZNZe3Ra3nK/0wIt81moZUVVKXkOKeaTfq7XP1/zjgXtaGql2ZS
YrjQzeUU8V0rZStrcM0FLmqVpgOWksKFHpzeFPKJHVkBaCztYTJSeRwBONORVp9PhSBJMaC1mIoa
Ok81KDmLxPSs9q2uvMtzvridsOqZyMimgFU7NzRoQwv15AJL3FR3WkKeLOWmVe5xNuF2zxpQ6EqQ
LR6z8olF9kUnUTbLaq1VESzGtwKqKmpmV0F2oK5m2JIDytuhXDkPFsP6xCA3lqOIRlUdJaujZDxG
ae7VEBnU14zw3BLf+wxqCADJoSGbgcHO3Uqbom3qViRH+U4H8u0gZrb6GHn6pvfSQ/6m3al+Zo8P
ybuxTyJ7Vye+vhIzPNTpn0+QVXDws3oGupXOP6GthXySW50cM+qPd/Ov3NXrgxXu5+pOy9QjVZ5a
VLFuhF9RXNnGXyq9/bDODUAbZ9FIgR47iu27AlQ26URHrK/M8Sun/+ZgQtkcd010F1qAhJ97asVl
rBWhypa4btlMBcUF88na0/XSMkf2hRqrCAluoATOrWgho3uCUusRkI+tZSV7ihbhy8tvaZ0D84rW
L6CwWJX+3ATwPD1gMCa2dvAmqqUfvej0aZpWyqkswvkDRANFFBOF10D1wB0go6kQuYtCWEFLemEj
vfQ7tXc6AMBBijDTwVHiNV6LxVvfqVHOtVTBMld1GM3pG95txlC0m432rEtfekR9vY934fB0eTSX
/ITsKwhq8c6Iqjx3HHfgTtPDxCJHZF0CirmRNx/N2zr3/5VzoMNEeRqJH6tTn89bqoVmWbZxcjSm
CVehDR79DEpsHfV4Ib6LJ8VOCFS61uqj/Dv99yLTkfuhUvYtf8Jt12Xb1jqkTMlRwalD1BbCujno
wTXQv0VOHV3TZ0G6Ac3NXg7voH0rf0B0p/abr0R/MBRtJXj5DtR/vub7/Qo0qDqU6s9HQTCtrEUP
GDlSbwrUp+LO/Jj9/j66G+/1HV7RthgYdO8Pdw349j/wQHF5umU2n3xcAzKOZ6d/7HNHCTHxWi4o
sJ+Vdniludqv6RbQY3u864D7e5M288HyBC8f7SG8jhywP+2yrf54+SsWg+7kI7jjRW7BwyzWiHN5
fKx1NBoppt3MTpNvZcOP8YaQgazyssmlQ5uRGGFrAtUcLgHn415FSQr6eMjIZ7Oy16GFbvRXQ+HW
seVHt/nHZWNsEn8O8h9jXDplkdGKoxTG6J5sk6CXsbTWtsHFu5QOODBwYWwo+TSESH0vlFBIPA4M
3JiDr0jvfkch9KFVZV+l9S1LSxUrvYrCVwIU7mUXl5cVHhCBF8UrNP5xPqBlFTVhC5WyI3WwP6Z3
ZeIWQfIyd/a4GW+byCc3omO9loHwKryOlrtint1BfgwxuHgA8gQ5FYrS5+YNuZfmCF1sR/1u2pHU
DZ/S1K5fwtvQrouXzxVri6sGa5c9LoD+h++PjNsqFSYQAxybbtqK4914Zf4ivS2Xpi2Mj13jaO7j
WpP44iJBoEI2Au+WIAbgPETZuSrA4Xvs341t/5g6ADERB00EK0O5uDJO7HC3PXQ+FdWQjMlR056s
Ga91pltYR1V9F3ZDM63sP4tHHLuD/69XbKRPUlldRtCSAtY69zfKUg+h2x/nazxYrpZQWQT8iBCD
YVARHSxKzi3lc2eFqYDxK6ECMMV+jR4Dp463xPT03fA0KZsstcun1riS8UwarhXAl9IUIKn/a57b
6Aso14VVCkf96UMBS1q0sscsh8ef389t5KlhhbNG8PvlK5XaFhP4KK4M4wE3HnRU2vWKuf9j4v7Y
4/bsZDLR1A5YxLFola8kMTZFle868zYsdSCb0dVyHSkg41q7bK3MIv+kN0iTKOs5zCp+etzr3uWF
vXwc/pklnvaqLEgStjVGcfCpF753vop2m137JLxYrrmJ9nFmZ6JNf4Wvxpsq2eIV9UG7J9eby9+x
5iW3KuRhqOahxWdE6NMUhbdhuGnqtZoIyx5/LAikzXhyklC95IdSSGJsmWzpzW60fzW21NEO3TNx
wkNzR4LaS1acWtxYTuxxG4uolqIJVsnkmJabXL2bGVtae6+MVxq9KdHpfnkIl8/DE3PcGGpCM+B9
DeYAe7eTAaxw6mau3PpopI5W3TarmGx2Bbg0nuznJ1tZ1VsAX0cYz9HJPXqHRGLfHj/RzG9PXrv7
S+T5P4njiXtsdk+slYo+4Iz4tlYdZUeFRNLwW3N+Xx7FxV3rxAoL1BMrSm9E1Gym5JhvzVvqqodV
+OaaBfbzEwsgQymKWIGF/n06IBe/mg65V3kJwEepD70YF+TM9xAGvuzXty7EpcnitmPAwXEtjhEd
6kYa0GGvgv63dQFVAy4h3VteW6E/mrqx+yxsxK3yGjv1ptyKB5QitpqL7mKH+n8JJf0xpdwWPo+1
XmQmpjRUc9jRDIAu834NKLC07JGzABXxnSfxD9xtFQP5FAvQXgfdRBxWqDCsLPTFwQWqypLxhMCU
YjhHUOLB+wSxcLXzh/8h7bp2JMeV7A+tAHnzSknpy5vu6hehTbUM5SjKf/0e1d2dzmQJSUzfQT3M
YIAMkQwGyYgT50A8emsehgPb9r/ybX4an+JjefKQyeF+s+Onetv+rr7ybfEMmsiw23dBfRv/rLfS
1M6y38UVP/8o4cAyIj2N8xEfpdw1Gz2sA+6jQTYEL7Jf++bmun+tVk/PrIkEMJOe1jzHSxoHiemn
oPJm5GdJCr8EeQFa5SR3NmMt9pybE2LrrKN8aRcYXAfu0GE3fv2lbRI4dHI3fDfu1BCqS1+asDhY
W20X3dU4trIbXHd0gha+bfviknGnbAvAdq5Pwwf1zJVJFwtJ6KrtjEjFdwXqjXKn7IGH3xudDwqL
BoLbzynECKZXY1d+x6PvYB+Bj3EekhCqge92TTieoc/xT8NX79VTRqLbROKoYhvNx447nzYhZPO5
sJSKYpUMoJVe2fLn+G8z0fzDu5R0XeKAIk2PG9c5MzMYUw8eSYmx3XyF5iPJwu+yt+Da9eF8WELU
tqwYMIxl/+Xme5ffG/XvQpaq/Ax3Q+Lu3IYQtztFzUxQHMHBETWTO4X0BJzxm2kTByMI65G92b7+
vu5Nq2/Mc5tC0IZyr2J5HDZjd9rUXe2nJaBmUb5t42lXR/NB6fguHdqHkXZ3rpfc9mCsr3Mwe83T
1tBYGGvuy9zdKbJqhnQ2hIg3Tl3m8Qlf5j1RAOCm0Nh1EIXLIWuv+H2oBNPX8lBLdv3qHfx8PoSQ
1g0DS4YZ66xu08d5B0jGgxkUGxa0krvi2uPizJBYTQfDR2SrHYY3hNZpPprE22bhQJKH6wu86rcg
RUI9faEsFMvBnHJ1UoqYnmjaBI0GhbrKz2SNOh+nz6eY9MfKx6ye3ThMyPBYlZLQk9bs0+y3NiY7
x915eDWNU38/pjVJbA/CWLWflZ3fG8Mu0fwimvwWELd8Lp4HxSFl126NqNqAxxFFPnNHmRLGWRO2
jnG30JRGLH/yKLhcuIxrYtlYwucDeYeeb+TTUXES8wC1NgDVW7TJyUS7Qt02xIT4px6/lINkNdbc
C3JlyOkgOwhsvVgiKNoR4inUARSuZbvKze94s0lp6Klbnb6AQ433MRr2ZfmHFSfA1cGBPCb4pwC4
F5yao9cELzyenmKA35oefMo2bs+VTKRMYkbMV02xSXlXtEh8tge0uwWTlvitmku26JoVQBgXWjqw
ggAyeXm7xUJCn9FE4o3Df8JOfZeWalfcAQjJPxaWLzjzZqZ4VWtyFFLzuTwOlXUo3HHTNNPr3Kmb
69tzCWKC57nYlxA3QKkT6MTlU85MRc3M5klHVVjPQ9qngTtpRpiP4KLIwtHm+bZPXAmiaInon01a
hg4CECATHSHplQ59hscr5m8YQ+h+k4YOkGi1Se6VO+Ad/OsDXF0tSJD8vzXhFqU5fHS0ClgEcwha
+zuNfkSyG5FsQMKrFFhOl3eKnp5aZx63Ecg+AqUA16xVjO+dlaCr0zRlSf5Vm+jkXHod0AJvCU6o
JQ1XlBylPg3k/MnNpnO2bIZsu+RNtXJIoC72x4zgibw2az2uUDtljf5YDqAliCNfaZXdOGshq5V0
wfYoo0wveHUDmEhgePpH472waLkOvVmLWwBDZMPP0Zq3np4EA80rn6KN5bqDrO4AZLiBVkL0hQDD
5Q4AZ4s+sBZDTLU98w2gZQ0ftPZsE9Xb/86SMCrFtCeDl6jLoIVKi1+amOjGKQun9lhKLK16x9mY
BI9EW0JbdRrqp0uzVhny9OCWfkRfhuhvYuGZIeGyDeK2xnTpYihTt1l1gJBFWDAJGmoNG+FCPeif
JRKcfWC9p9AZS5SY3Rby9Zvqe9JvbfekGd/yYls6KKfZCYn55PNGMpXLb3+KVjbIOcBw+kHuKLiH
mSm2xVCEMOb3OX4YZT0mst8XnMIxIt72aCc8xelvS/0mPUvWfh9cBqCidSB8oduLq5wF+N7ljje1
BU6rGlSwiTEfRt2T9Smu7ddzI8JVubWKvLLq7GMPAe9F0QGUmfdu9/v6BlqL5WgJXMCFSEB8KoeZ
UzuktkbTU+PdUPre6DLl0bV9gwQiyKlQL7ctUxjHZLkcEseYLOSu7GbaqrFCEB2IVhwU6ORcH83a
SxW3oT/WhFtRQp0ucikQOFkyDBS0UCB4mJIYbTR560HvXu/DQqXtc5Xxh9mBMg729XDbdaUF8tmC
B0M5vLh0ziUBcdVj/nyWyEzgzk3lJMOCfUpjxR9M1dzQRpXp2K6uJRJWoG4BoAtJpUu/bDib2t5m
AGwao49QKF/MtbML7Xn/WBB2Vt+VY9t2sADM8lMFAQVljEiqD8SGyKppklo3D+2/VIhYsg/gijNQ
9Tc+KAwFo1qbaEtpHieXDV6Ynh45r++7TvW1dukVSuLddSdamcYLe0Kkd9xiZIzBHvyIQEsH7Ug3
E/uL8/jCihDmkyTHA0WDldq7McebvPudpzedLXmRro4FURYtlaCYBFzs0iVAXmFQFeyjJzBn73Jo
7aKB7F8yWP5nfcBLZjk6aO7Qn3ph4/rcryUEPVB1/fNjwuR3AL7Z1MS5xLMu25RxuudKEt/ztgqn
LAXtHC2rTeVUv2lP6SmzGXBnRvxlaox5z8dO1qr9ASwRzip8j7PobDgL1dvl4P7Hjq3ULHKcxrGX
H0ubHdT4e02jL2lKN15iE7tGAt5A6+ZMMqh9IeNC3HxTUX3rUHrMzeFNzewf1ydpJaTiXb7oVAPv
DipKYVGN2GuL3MAcKUqQzqF1ZP0zMleJLBUnsyME0yxiNdgYcblK6uoATa+dOveEJdZeq7Rjk1Xb
68NaOfHOhyW+2NXcLqyhA+IIOr+A2fVREEUHxiWPF5kVYUG5A/27KcGCFkSN7r9S5zUyJAFk3YQJ
xUQ0xi1414sN8T9aZrXR2GDedDAMDeNhCHLjq9E//M10/bGyrN7ZLYQlTkL7HFZSh4xQwTx5NJRG
qZWDC2uCN+XCj4W3rGiEm2bWzUCfMdftSDZajj/RUQbvWhz20yY7syI4NHAybmnqynIJOTju4Jug
iY3me65mxIIgbivjbVx37D+jEhzbcHiGfECKorzVHjO7fqH5tzq/V20OFLeMU/jq4MCBJ5zKhdaA
8nSBUGWGDqo/SHXnOVG/dtUdBWm1NB21GvEttM8vDZJozRTmEskiB6khjG2ofZyT/G3IXq47nrls
kU/LhR473IChzwO0xqXn9aY7VuBaQha3jdMwKxwWxG5S+ROjCpn6MnvuStUiZkfzkGWMbiCP/nU0
+EA8cHUTrebQoLexuGbLfoNlJCYQ7TD8Oe0LH3vH86HD/d3KeUdarXxNkokGTpFF4AHVXMITI47R
3gkiLW9Op1evqyO/1+Lkbh5iLagqdJ3WLHdJyfomRFIE7LKjPZ60BJQRplo6oRYPCinNxgZVg2Fs
rk/O+vT/mRth+hOX0bnO4uxUg8moTvpAiSVPt9XogsYxgJvQifeJOg9Rx+2QlkU223rQ4pMx7XK1
J5bs1rWW1sT58sfOMtKz+GJ3uZNVKuzYh8ILQT+lWH5k4q58SH8qe6OSTNxqpDkzJwTNas5QiXDg
VMk96SQ8WrIpExwWNNWtHmn47QqIUfOuOcxv11ddZkBYdbtvG7uaMFdxFoEo56UZHD+GQEn2+t/Z
EQJXmRtG3TLYifJD22xdIIL5japLNrhkNJ4QsbqqU7XCwHRFL92te58+j5K+mdWQ+GethRvj/zgK
hAwYkJ4ow2op4Sr6ZHfJj6ENPdmErUb6M0vCdRLYBUOfC1jS8g3aSDvQGMUE7ZaqrJt6fd//s1tE
mmc9NiaUzmEIukfOmJI+ucHmIdeXf3U0KGVYH+xWUIe53JImHzqs/rL8zaMHgJVid9iVLnHebRll
xep4luc6/kGeQ7zDcCUuq3IsAfxQt7j+EmMsCJPhyFbH44CBdsn5Q9Z8iQlnISYHm4GSWiw7uUNg
oPGv5A4pnISg+Y/ZkuvSqs8h+YmsNbil8cC4tOUx6NdVFZJCvAizNBz7DRB4VYHG2rCWYZxWY9mZ
rWWDnY0L6fghUzrYguIskGmJ5ASQ/bwQzvS5LyJzAIS565AV4tR0gi6OJEFg1QHOxiCENCiOFI2j
YgzleNta71Z1qNNEchdfXX8QjkBDBc9TwMsv5ylGiQGvViSGkHFPZrQc5hpp8oRU6mnIJeu/ep7p
ED2yTQCDoQEkLEpcd0o349py0lEsCad+vnUGpm5jXmpBPHWpj+a0G9OdzGDqxpqMrlZLovfalC4l
WzQMA+4D9tvL4UKJdyEtqDCl868sfh7/okcUelV/fl84HWw3qUvaAG7N4jYoqU2c8gczJH6x1vsF
BRCsloHEPvqShUUzGLhaEgMVwXo45ipjPrLVp7a9HztIyuoMajspCIOBYMGC0uIh69zNYLVktO6d
VKbHsjajuCmi9epDfk4VZhTqZ3Y0JvgWDdI5AXJCzK/y/K7nsqfwqqGFZAWQfRAWi7xUvPIi3QWB
/Kmf9fc5Kr3QSJUuSLHvwusxflkk8XINonJDB3UMFBnEum5atWNSOx0azir60tfdqZ7uSnWfzLrP
+dcKrYxzIdmGa6ERMwjiX+hwIUIKs2iNHR0bPuIlSeNNsWsgT5hk/hTrUFWOSSSjP1i7XpybE9w0
KdpKbzQN+bXU2Wte8ZzXBUAGGiONmu7/Yjb/DE1EZEAiBowAPYbmVq9o1yfJ0JDSm8n4aOgPRjIH
qqz/YA1QC/IRPI5Q/QI1jeiTZcvSbE7RnlmOG0ujxwpsSfmjC8E+14OEXxYkRzu9Y+kguRysnQoO
2l0tMA1bC0vAZXQpNd3ubROJjYSl8W/k4yHsPFTaX8SwcyvCFUTNvBmnG0Zn9dmuNvDEyTZzW2+u
L9uai5xbEa5tRe5NapfDiqNP33ROcIk7gJbMT00ZzGVtY6MbB8RXuH8gzSecpRzOkZgqnssR0gU7
ME7+QKOy6qfJ+Bc1APBb4dmG/k5cbERdv5G5RR8tbwR7dsGpOdMkyDmTCf2sesEfKyISQJ8gFmaY
SNgoxruJNzloYSR+tpoSBfIExCXAu7jgELp0tLZE86PRojJlsdAD2r/dVC+qcstiAs05r33vxv30
C93w1vQ1i0s/n/2i2uv8/rqLrN0dXPREotcULbNA6V5+hTErXeuwGk3AdJ8O8Sap9iy97e1pYySy
9tw1d1yEMCAMZQCfIi6d4jRNWzdAdPRRse25/1bksZ9CO/H6kNbi8JkZce0SzS1qR11wFS8dJfZA
3F/qW5TdUVmTz9oZc25I2MRjb1is73Ca0d/NG0zRkTzOSmhHgay9YG17ocyMqGSrqAx8NJKc3YRd
sMrjKoRYf9c8gUDu38NevPNfF2ooDTAGeWTh1wtgXGb1BB0L2qBeY7010e762qwNBOR9FtLuuKyi
6ffS3QqlAMva0qFdjs2jzazHpGp3lvL+F1ZQaUDLnGWZ4Nu8tDIl+NUWBECnos1AnUrM4cmZeomb
rdZYUPMF2go0yaAyFc77bqAqH3OAa8YmZChaGKwLLO+ZgjO5KKGqM+28YmsnW7CckNI4KKqzuT7M
tf3kubaNPwMIBJFzgqpNpvcTJtNpsg5N4t6mBjYroEXZkFiJk3+d/kHaFd3oHz386GoTZnXulKio
PTxl2pH5fQuiRzbslsSJVUuuG58HBks4uOCUrg4prcWLztx97jwnZg3arvAATMEwA5oZNW1CqFog
dba9PomfPfLSluCRM9c6XmewVbzaOZmxjLrEwvpocL1e2s/BkSoE+sJV6pJbeJ7RAWjPTDOyXVkV
nPR26hHXoe5/aU/YzjOI0i3ed8CFKOhw8X4b5W/sMCnjyfrEITkOMio8Bx3B/duGxVVvTnidK/V3
YFfvS57fKnEu409awdh8CGPjswHPRJ1uOcLOvCEq3cItY4xHy0uix4nvFCqx8TZhcYZrfEtsL9vl
HK0l/HtX79vaCa+7yNoComvtnw8QRqoU+mDPMx6EmfeiWTdUuTHCQQbVW7nwYph4FaH+i55iSCJc
DlMtualwPKpPeRq2TU1QAk2GLIhZgciCFiAz8XurJCYLLRn2dm0pz0yLd16oOEFqeuklK9GLl28B
3tBkyZaV9y7K2jpubQtpL/RRhF0AxbxCrccWk9gpodXs3LcaffCodIAYJEimn+MUMKv3wdttYEU7
CrIxyHkU+pfra7mC6r/8DmF32Hk9sIbjO+jrO/ftQxNYpx/RW7KpX70D2ygH+754cp7jQGJ3iY6X
D9JLu8J7n7FJm6wSTgTx7zIsTX/BedSLxKl+UNsQPWelLM+5kquBTeSDQHqxkMKqgk3VK6ohgkjC
KS5bdOGbPodO80jDBQtnR4euZ8ToTskseQiv9Cdc2l387WzH2k0L8QsNc1wRpSJ3vb1NAvOevQCN
idte+8hcYsckoWT4Mv2QzPPiR5/mGVSSyIfZYGgR+17qlIKJQ0G0NRWLqM1Pr0vCJBm3ujduuqS6
ydryPocgkNZj4Pk3q5xk18IlHn36Amha4nK/YHtFqpGm7iOWJSryR9NwqzZo//L4D9yxvjCu3PDe
fJOMeNWzkIwFDBEiodA+vZztbi7Y7NEZ9ABqFQDpfkiVAWINtftovbiZz9Uvzbi3wOlKqCqZ7bXI
CN+yFx4EnAMiG07jMBS1Ox0lzDv4cnlnlGEuKXKszuaZCcGXHNxjosjREP2TwC0oKRvwT9lESTuf
ycCCn1998NszW8JdoLBnI54cE8ntzv3ZeiaBKMXj9dVaFuOTc0DyygDiBOsl5uqnsumR7IJzQCaU
GK0SovhU9eBV095T5cZVOlLJTpa16G5ghWxIuIEcSczYGvY8qcls4zZlYfvb38DxpOmdJL6tLtOZ
keX/n235rKlqMOs7eDAXXhVmnh2HvaeSmS8i0k6bkIYVicTmqvehU+SDFwNJN+FcbjIX50dhZadR
fy3VhLj01Rm/VQAhXl+ztbGBoBlPLAjNLGwOl2NLQRxX6w022IiRBMBN9qcpsvrAnPvU1wf6C2wP
msTmauxeCtPgQVvuHp/uwFHST4WHM3mwj+zLON3b0PVp0tg3Ss8f84PLHgpHstfWJtQEBhCk+nAT
eOflQGmZ9b3hYjsnoGNS/ChDClq5h6Cd5IBYndAzO4KzzNQerdyGnX5sfqjVE6fJ1vsC8srNpEQe
ub565sqOA8ku0JZLOhgXkMtBsbmuqNKm9OR80UCvIOMNX5xM3NDnPy84h1Hr+lgOBT2x+dsQR6QG
A36tPHXKQW8Tfxrfr49mbTOfmxOWqMbtCeDXEu1kg0Wq4cEFVZuU5HMtSJ0bEdaHe23C8mYBBvYe
eKruoyEPtPHBGgPPDWkMyJcUSL+kVa9No7CXS6UdxwaKu6e42pbNLotfQapLeuSYleYLRBQ162s2
mw/XJ3PV389cQzg5a1BbjkWbUyQ+wMelPaIjh2ja3YxcznVDqzciJG4cx4S0KZ7qQla54zqN2hnq
UKm6bWzwjrU5iQcP4iNdcjcp6Ta17HAcICpO970abbRiDqsnC1Rhs1od1aiT7MA1NwIlJASelgYr
1HIvN8Wo5a2lWA09TeqNY77giShtH1ib3I+UIkppUPQUhwyBKjMdc4uekJMgWv97YbqOuU10TTa7
a+6KUhoSYFCzwdtC2OGqXnoKm216qkDhmOzjXju2ZXzMl77v8mDM9LlvJIDgtaCC+gByE0jggu5a
eEX0jjGp3DDpqTFGkuFNKgWgrWDwF/rb5aoAEBrCsRBYmsaLhpShKOjGd+i29zPlZukSHYKh+DYf
tRrdVQZKE3iRqiEfNp39r8vjsI97w4c6wNL0d+kiLFHGulgehbRzy01SKy+lF/37xOalEWEHmgl0
08CPh1dhVG6MhpLGGX05/+uau5+N5eOwPbudxJx5rWvgIZRzfR+PD8hN7uR+uGoFIMuFkBwdLeLd
rq69wV0QP6dsRqNGqQGAy0rtu+J1MnqntUMHqSQ0y4IkeWm0u1yb2utQ+HRx86mV3B9ybwsZWGjt
gXaYIAptOx6rEAhI7q5HsdUdDaZ10HjCHS1VsBqnFkpU6nI9aPaT4hwZmj86LBf7q+Et4g2go1TB
GKRfDs/AcjXlMjyA7neZ4ezAoWVleNykxqaoJugRyK5bq0t3ZlHYzyraZpPKwh2Z0WlvsG03QbLF
klyvVlfNwQMDzeYQ3RBZOqyGGVHbwz+o/RW9M3xjRXtteGU1Dp9GUtdZDVBLZclAhtpFWLycwjbJ
oQzuekjpOEN7Hxe6clcVrAuve8TqiFxA5/HshDOKKWHIyjtAaeFu1SHLuNQ/IK9723Fw6Fy3s7o8
Z3YEh1C5Q9PJRRO9Hr6pRHIWrro1mkgWGlIcUyKMrrfirmKJi7y2ji5LffbbEbLjyn1VSK4bxtpB
Ba5fSIVD+GFhxLlcFBW7doZOO0I6H9y3VqFWMEWj5wM7kxyipVk1m2OkDeL5lLFM90GskRDT7Oxj
3Sshcu92oOaFuWOj9pIoGkSQSj3f1F6W77XJQK98VM8BbzL+JW1HawOeCpW4KTKk1Zw/9kUzEId2
SMUken3XZ/iOeOw0CJbU6W7Mh9SvbEDu1MqeQqB/6LaviuQY45eJkQEcBcUjmdj7EjHEW9+iHYVn
NyjycC+6nBCQPDO3smZ6GhX6NLXmE1IZ9kNOjTxgdZy8JUpjSVZ79VwFwhkwDTyuIF0kHDlNbNd2
aoy4l0ykgUoqMX3vi/bsfKHv6s/il+YEWeMDQXfdg9dH+o9VsSiZFhpVjQxW66Dy+GF03uLmXTHi
/WC9XLe0tvNB8u6hpRJFFBAqXM4ptdDvzSvMqckAOGxU+txETDaJa9d1lI0/qABADCHeH5HjarRO
mSgaovTd2H6hXnOvAp7kjVvm7YpyIGrOSJc+Xx/bSs0N59qZXWHxUvyq0nu4dyWVUpNBpS+zlrK7
2orUYzHG5UNcxhnaXoYpGFxL2Ue69rWMNSMYp6LeAzKQSNZ19Z1+9kUir50LFBxT0B4GDSVSn5wf
sbbRf/bfVdJVgcsl1tZCFepv0N1EDRhvdGH4Cuda2yUwFmdo2Wv2eYHm3wJC6rLu+nVDQPwgCYBS
hFizShNzoh6i7glSOyqqD1rbEue7TPt5dVMAswi6D8hfQQ7y0lX5xMH+2SAOOeQHCOX8Q76V+Mvq
ZjizIBwcU9d0fQlgFqp7BjRoHtodWEx2RvgrIVOgBC74g/5Li0KMzy2HZv3Qg0TZ+dmESPLlZvem
lO1OS3aATiN1Obk3Vl8RA/oATk76Uqb8s3YoL0jQ/5/VZU7OLrt53FnTuMwqyCsC0Knu6TZ9TmQe
8pFW/hS7z8wsZ/aZmUlhRZRxmBkRRYkF5UVoX21TEn9Dip9s+AkNW2nwBXnAEGWAgO3juz58eZ9D
GdRvbbxIuqEgjQsN2jaE8fZGD8ISPcKpymY/A2tOAzbxmr1OZlhwGy+zSrIL124juAIjSQYmeLw6
hbsV0oSpqRVZjjZkKGJ4avoLDZa3BZWlyVbtWLgnANuN9njxdJwawAgAMIEd/jDWB9Pdg171uruu
mFhohTFr9pIOELOMDp/znFUD9DFD60t+TGSMuys7XMMN3oKiLZricRpdOglKXl2dVmO+5D1MoAZ2
rIdGpK9H/35JLuwIS8LN3iltr89PRf0bGGvQIUjR6CshEXAS9MRjIOgEFgVz45RSV7Gn/FTnDjTU
b5a2Va6+SxHWq0tiewu4GdVuW2xyT2JPUfPOzk+DtrX4zZCFAOL8xaqfmRDibuzm7thkMAHkCi8P
MAEO/Osm1qr2C8YLsBh9oY8SmyyQ422VvAMGJ9pax2iTbXBck9afdr9eZPmftVvBhS0hyiON3hsJ
h60se3GGgzGAFRwgUc+oiJoEpR2AurqpwiF/NPKfshSGseoYZyMVIn4ad6XClpEqCfF+ujmZjvFt
f1Jf5g1StH5+/KHt2mA8tmG66YLuKfPzHQuql24LzePjtDF3TYhCQroQtz6BaU4aqVcuaxfTIwTI
0m5qo1im51UL1HAk816HNce3SeNHwZfqXgXNy6tHkvC6D6x68tnECJsfojtzVuN+dsqHaNtY4aDq
W3feXDeyGmHOjAg7f+ygX23XMGLVz7heF8qjOn7R/MmTOPQHmko47y5mcfmQs/NuTN3KtJbRaEFH
2G130Dbu3vYNvB8qP/Gzvbajt/VmDpyjHTBfu/3GD80+ASPf1ghAnR6ogbkBhZvfPUH7S9/kDxq0
aZPdRGzMvEFokG7knJjL2opfvZQal9Qzzkcxi1h70cT0BcgKHfFmN83B9dlfQ60AyodDF2lGCxTA
wtZLIrVzcgViCjUa+g0yF5uIovO4feV5GDNS58Sxi7vCkZxba3vu3Kyw53Rb4bmVYlhO5mzaEc0u
dNRPmt19t/tEpli6csHAGKGmvWTvF0L3y5W34caxYWGMVLf3Gd8iy6aV8SbfedaGO5Ir65o/422K
pB5uGBCLEGKzmUaRVS99qbxp/Ewtj8hth7x6SNURPNb/PiO19Cv8Y0xYvSKHckPUA7ZtJNOt5fCb
uHuznT5IG0ZUjW4GUyYmtrpwHnSr0HULj3SFmODGyPnVJZquMg5o31QzkC7b6FcqG1MjGXpDdtcd
dN0eErIWxCoA6Bd2rZeBiszr0a4Ua/tv+yzDfW2sZa/hxdvETYYUBoopqNMikSTEIDUdY50vHUm1
9qrW9aZH2kZPn3T2NTH3Q7eP9YTkaP116Dszd0Xz5foY1+LsuXlhjFOZTnMe1dBQiGzAditkr6L5
KWbN43U7y+vy8zBRAV/Szsj2CJuuBvdRDGQtWr+MN1O1jkbW7priSXe/M+0+z4qwb2U0E+tD+2NS
2Hox0MIAgAA1hX4JHoBi7d1sgfErbCYZ29q2Qynin7EJfhkbhTJrBZZwyppta3tBPfUPrVsnvmEz
okBj4PpcrsXlc3uCy8ypEqEpbPFLMBml5mPn/rpuQDZzglOoQ+dp0WKgfra6xK+rJ9OSBGGZPyxx
8+xEZBlaNHoGvys7yJPloIPtcMqp9yDeM2gOXaXfBjBe14e1uk4aWkywlVWohQrrNCG7qegGQMj1
/YhbTOzTYUcN0tbfr9tZnT4kCJEOxsvoE4thxFQazQuELePOjynqqR9p0c04yig7V/3AwHtiIXFb
epIv59BiueWW7QJXG1/sbqdYT38xDtBLqKYLzQXIbl/+fpp0FVJiwBsNoJoqLCBXgCtVexntwFqB
G51Rf+wsvnLmC5E6UcUeUNtQNJiKNgUF0ySa938jDbcdHB2wGWb6eeO+obuqJSW/tyhQ3fp4KrCY
Mbpjr497Le7rCMbIKusL6loYt6GMbKLDUiFDrtDaI50/U+LKhIDWreD2CQEz0PCJOkAKNIUVa8ao
gQzm9Y8WT0JzuDep5O656oyglvt/M0KwKGJ7aEGrhMIRGBMhcExH9APlMtziMiVn4R2Pfw+jQFz/
aIvHv18uodnoGpyx1Z7MpiDJ05Bt1dYksQmakJQFWtFJtrIwKtGemDmNRjOjrcW1p9HecwfMwlFJ
ZlXS2yIzIlynAOxIoynFoPTBCzvTp0CUROrLdWcTH7ufhqJfTp2uQNthaGBFfeDfoeu1fYx+Nbuf
2S1D3JCcVILPLbbQQ4fkEzC9kAcUO/CLwTNAzqdqT1XTWCcvirTHqLLUHwme9AEwJZakkrhuD7iK
pb3cM8QkrZkZLuBAsNc728k6jpVGFL0EUsvZSWZReKf+38j+WBJmcfDUqhlwDD/FVWjne+bhWlje
ZIHJ3nh+h6vbMOgSHxSOsP+YxKVtAQvjP8RCuolK3VgZk/ZUl/OwV5sadbKmLDcewLZh26nzo5U1
+UQK0xx38Wgae8mYF/8TNh2KKDr0EtDLiE6ixX/P4ibaGbJ2KYE/Fa/ZL8bJ+GzdDl8LSBC0t+Uo
Ge3KZrgwJsQRpc9bu4K1J57Wx0Jtwryl/jS1oWRQMjvC3aPwnKo2KtgZejuwkviuYy64jeYDgzZc
q/m0gxoWxBCInZd39eDtXUoPakK3NNYDbeq3179ndZHP5lg4C9BmD16jwcKw4/k5Ng9aNd+klPmT
ZhzTHKj4Ug2VjEtmYXXfnFkVwikU/0potcPqkHeb1o43UZQGtNQ3bT9JTEnmW4S3jEqVec4AJ2rB
AzOY81eH386mI0skiXm2/+yWP0P6SAacOWsPoTbAUTAktfhdOF/7Jj90mktmrQrTSicsV3YJjgzV
njeVYhJ0Jvg2lWlySVbzIxaffYTFq76KeziXglR/OlgH5DJvzcw+Wm0fWKzb5zmI8Q3ZHK/FeGye
hcYNRGqoKCyLcGY3ZtRUnFRBqHgbWxTESE9m/9Bvy4cajQykf7vutGJm5f8m+489YbOyDBykyKxi
URN3V0PItk6NsCp6f6zR6mQieYRyUgEmuRHM0NxLNxL7q04FIgxn6fcDSFKIxp5HrZb1rvZUdsAN
TNnNMGWAnPW3M4oqvTdsrQm5rMk+8hkQP5TvMyjTpjtbmUlnSJBHq2t+9i3Cy7MZtXYEH6D2ZOSb
QUVPA+jPAmcKUeqdkTelf3PkgfcNswvUPBIkl0sNbl2Wo09ee5rGN3BuD/NGg2KTTOj+o+XpU+w/
MyOMCj29vBycSn8qc2gdADMGtsa6AVbeVDMoGXU1Wj/9bOAe4TyL/MICxou39RAabuUF3J3pQedj
tE06ZQx7fXpLnZEdHWiWHCDkZIazDuiHQ6s5QO9PfxsXdba/7iTC6+XDR0FpiJyYCvklTaxHD7GH
27wZ6080YndtUz3FnStrlF/zQ9ShQRC9FF4gFHy5GKmbdT36PzBL9jTtUiN29i7X0JIfQf/y+nBW
AxyeMbjlQPYSFVThpKiGyUSevNafHGp8o5m9sfPtoN/qBhgUobWS6kGufk9Y6ueUh9aInGpZeeH1
jxBeuHimAUcDahQ8b/GH7Xc5Xmes5yh1OH9GXy1earmPlGAQGb9rOw5i/fG6sU93fkgsoNMWNyC8
1S0ACy6NKakymZrS8+ee1k8K0x/SEZrWdduRWp33ylzD79VBlRzIYjPgMkYElYUJYEmpoif20mwM
tui5MEb+zOdp47b9ts5PDX3ARlP4vGmnrw3KbOpz3Ia91m8Hvp8h62W1wfXBizpWH5+B8if4RfC0
0oBovPwMykFvPbkef57Tl/muNHzAn/J+63QkQtN4OG1jJXRKgNuqpZ/qmNqbQgu7h7oOE+vQTtBi
JeyUaNvUIKiDRxXYuINuPGo56ZQ7/iTLfYgl9/98r26ATxBdKLgzCnEpcZjBKYv4c713fhTvadj7
DOp/8y4K2qN634T/S9p17UaOJNsvIkBvXpO2jFSiRNkXoqWW6L3n199D7QJblcVbxOxCg8bMCOhg
usjIiBPnCLiPGqe2WmtwuiMkuJ6GQ2vMJ/Z+cuKNfcpdOeVFnuPsayj3xRRiwqgRZo+3OxM5ar0z
A8LoiNdxMfrk63syYvITGBvPhJXzwYOvFwwgIKCCkuvy+7N7OOvmKtBytvW4yBjlQu/410VOmyvg
MeE7b2+Ra48AkQmoHCO1ARpabFpqi1TNNPhti50a96Wj5LWXJ+9aXdpJ2EIHKjgWCWfMHMQM5OGn
Zb479XVIt8Cp16HH8hHiAh5Dxhw/1CmN/ZbvmVJuvATaHYVcA6Eau4ErFUYs8vrUGgUTkErrTb8a
li4/7m1jFlbcBHJhICkBVgDUqyo1536UR6yaR60nxq8+xHKH4jsO+J2Q5aRTWKKUpzIJd+NLU++G
8q5MA6cOW70RDCl4izgwifLiRkRAw/iWsyBwyHqLyIugs02hrgVm4KWuyoTWExqwnQnHotaZwB4R
jY4xKTTJGLufaLTl+KFiRwJKEDMR+I3kwjLvFxc4vgH9Usj7g+APf1DfIA95nfu4n7ygqFC90ICU
VAd+C0NxHQkuZiR0ZS3aSIJyJZRQhxOYhfvOQwt4E+hZYibqSyTcK5WVDp5fGOj77Lq/G2u+OJPL
wS0iTAuWHfSFcI7UmvcaAKJsHEpP6uygrDfdT6MujqBIlQ7aRBARoG45js68+Zq5PnMAP4D8QcVz
HDk14MIuTzgDfmReqXj1yWAca/cZmehYJpyuy4cNV3J9AVCWqIOV8lIrcTUsTXZ5rHe5MZLvnKjG
jKKuqEPzQLc4yMy1To9CbW9GtmrIEJzjzMgI95nFHgJrfthqN/xtUb6YeeqrlojozMMVktBJEvzA
U6dP+mjEf9V9vsuh7Qi5ByIcOCe1UqPQvwGzAn7DQEcIasuyxdi8pdg8mSD6mFilnW40hFz5e+qz
qAfJnApss3TZPQ06CIJ1xcxJCWDXliIX3aEPOa7L5ac2HgeWuKKIf+0UL1Bxx6BzwwvI1+ufmvik
OfqEJRu7/ZcV/WrOkelHshh4R2B8LudcY5khk3JJfZqtAXMuOJIzO5HO7eP7ycgMlGL1RXXQ2GNe
7dsnbRkPZXoRZEAMAswPmBUp0zlftfwY9dpTWHgqf1dBLzCu36PyLkWF9LaplSVEihcNnjzuziXt
dTnKQejlsI7RnhhNpKh0AM4DNGSViFuQjzHYLcnA5cupkZ2bo5U0Zi6csZUr5klBAbSKP7PmH0/d
Ur2GjgaIxwQ81Kipk6pR4GrA/TyhLYkgNUQtLTAD6AggdC7Yapq7XqgFVQ0a10WNCZly6gCITNDE
SIDAGmDEvgCirnf+VWwO05Zo7qqhXyE8nHLsjOX3Zw4gFae+yFsh8ni1AqTCzLwS+bPKqaKNW/R6
P2DOgBIHMQ2rwd1SF1iH3KekMFHsKU+pDBiKmJqF35KK0dOCRCxvgunn9g68fvSi90FeiH04gJil
qyVDpq8o4ySIvRaa593dp7if9B+GxKdMR0uknUC/8p01WrvET2huFWxouDacC8yDoRF9MaDjhaO5
nFpVbNl2FNLYk58rfTYg2Ok0lt69bozy6tFKmaGusIGr4joOs9jLgIuVgI6dzIqE+udM+F1tBrZI
wvvOqAGQTYEgen8u9cDYukf4ZT9eHr/LsVKnI0XAojQRPqJ8CxyGQDBI70kH1z1DEFY0RvNhhkYw
+NVJaasEzhVdVieW5BtLvrabz6ecus7kOOMCmcWUK2TiToKii5BuLQ9J/XR70q+CVMz5op2CbLmC
aIx2Bo04yXKetLEnITGo5iEkn0WWJwrnDjuoD9829vs2pCf33Bo1qqrrIpCrNLHX/EnMVO8tjWA7
6arJ67yuWABDkM4qTY6Mxmx8PgJ4bsuAuEd2cYTQJOBgLWneZdLtWFLb0Li0O/2nJrHDGLEOqXpj
NFqD2akba0GDFX/3v7Lw/LHo4MNdR312GMd9nfBi7PWWYPSH3UwCRyGdO0OkmgdQe9LZfWuUu8qO
rcB97KzBkkmxYy0hxd37JzPy/TiSp8hgHrb0kVfXD7cTvIMiAmhLHc1xaHFbRMundRqgQE7bzUZb
cY6MOCMWSMY+3l7CteOB3hWZBfEterFEyh6vJlrG9FWCTjx5l8+pXvg7mVGOzFai7zqAx848t0R5
g7qr8KgbYYmdiGAFlVV1lq8c0soWDQa5hTe22P1vY6OOflhrpcDkJcbWQVEnfOjG+z4aSbuBH6PL
/thO6EVZLl/QMKMqSWvoRlmSc6BXiD1eMerukKVegGB03qFHhQiA4Xci4tH50DPOYCdPHLhAvpst
n369jvgGaKosjDuIo2iIIzsPocQxUeLJk1MrJz86+NUdz33entHVoUKE5rdRBWgNjYqdRn7Ey5tN
Em+0tJPwXpnZT/kQG/wuMRUbQCgTciQFqTZS0RtmrxIQA1rYAmgiJF577GzRLdzG6CzNnPedxVrl
XjHgeU78xmCvXTYCRJzCJU+H/C6NdU/TYEgTfky8kLH8O/G+SZzJR4qB20Bp0OrIy/5B5IHTJ8sg
jb1qmWYjvHvLgE29+di4bwqpCAJ9iKFY4BYmj/bD8fhqfz98f/tvwyk5MSXpt7ivV4aK3DJEAJC/
BmHTb8/mWayVQcYeBFpV7vkfucX84UwoahsbW+c6zEJ9F424gPcIoCegw+6p5Cq/r8fcm/biS/cR
noIP4CtsyWEep7+tOTz5r3CsdwlLitKIt87o4l0ubypYX/iZ0DAGQmM6gV4PQptVoZB7pTEeURU4
BDYA0lB2wU2f3m0BLn9zt7fMUW6VmyCnlEgyzO0yJ3NHqFnr7E67rw/yDmqYjmBUz9J9Y0Gmwm7t
6Cl/1jzfZJ3uVYmJes+8p8+bC7A1BZQDZrUoZkpt+SYA4EtL1is7tABIN3ijsPz7LZHT1fU+m3HK
+5ZlH9VRoeQew7RkVl0hvZOmk9jpWv0sDDrIq29vsOto83KFqUu9ZHplBA9q7rH+Pd+nhlAdIvEf
UiIvRxUd3uj6l1BcRDaUWtdIDiZBqdnQa8DZw72WW2mulUGANAFhGyRN8QgWqEH0uQY6SZ4LPUn5
O7YPTG5H/hbkaOWwI+pHNRP8DIgTacrWUcq0UZSL2DsJhmg+8qTZeFBdpyXxtji3QN0SSEvmjF/C
Ahc8ou+JqPEDl96xk11If1XeKjwxOIhH6Y8GkSbUcG/vg5XUybn1q8sCFamM5ydYFz+CSh9ekm/J
mg/p52AEd0RwptgUd1G5K58FIm/JWa9cw5hVHnRc2CSAkFGZcjHPhU6oKzx5MjLgsePUrrwFUVsO
zrlvQYiBXDyMgCJTgvgIdY6beYgauQgKL5gYkkj3KjKiG1NIn13aBHV2885X2iCDifw4/DBfGM5L
9cL/yfbhU4S3krRPfDL/pPfZw+CxG/nIq0T/v4yj3w8ziTHSGYa+HupCnWIY94RD+Rrq4ZN8TE3m
AYchJFs3A33iaGvLaTm7+pJirMpxsQZ6AGNsj2mItEb/cntC6ah+MYLYl4MGFvJNVxBJMEjNVSey
BVyvKlvVc5Lp44wWqS0S66uXPW1o2Z9no6mGNsvKai48gfiTHhyK5/TA7ct71dm64jZNURMnz2yp
8iBm8piDf1fu0lNgB8fwMSZb5IdrK3Q+ecvkno9JS+B2ZRhSJLzY/b8V+k8S+/YCrW46lHZEVIER
AEHU5dIIJzNC4nNc4Q17EVSZpP8sX7VnUOo+Kw9STLKNosnVawgLhWQnBO+QiETiTqQWqsZNUy4h
iSec+JQMj42rnhBpHoSf6LTllFZ234UtaqVa0NsHIZNWXnKI9i3xncrqXrcIFpe/hPJKF0aoVQpl
dQTPP4yEu/RBcNgTf9zacqvjADoQUph4S6LodblGEQDofFJWlTd/DX+E+/BTqAn/6v+5vRV+mzKp
keCKR1EXenjoCaYL4ryUpICpF5WXvoX6eHi0LWs8EESK9z551V0nJp1z2+TK3MGiyrHwdks9l7r1
wXCYdAHbVF72GFSEP7U2tt0GcfnKKVpUMPCSwWZb+uAuJy/ImaQqGKb2WO4uTjXCApgeBBsXx5oR
lOeAngZ6g4U+5KURUJZkXF+GjRdxuxjoMFAaqgAS3J6t6/sPz6Ule49iIF5MNJpfSrW6Kqsc2BCl
RMExhZZH0aWp+b9ZoYbCdgx65sFHjXrjE8MXpBinjXFcAUAwTRiIBh+A0gceRNRFLhVqFDc+THTc
fhb/sIxmybwuy0hHPZQTmaxW7wtdC/aMAA6tXZ5vbInViRShQoC9h2cRXXPhEjmRhCBrvLGHoDmk
NzO9qydua5jrZoCpB7QYtVQa5yKFnT9NAeA1NTpvJVB668Ws570OLRZAJPk3Nvno5w90zUDhktti
uqEDsmWOgbJZHDtasAEkvNyRM5MB2ucDn1FOtSOxr74cmxP/AkXojWFeb/1LQ1TIxAHCBvi70nhg
3dMz9PH1Jbo77Nub8qoqSg9n+Yqzu5CRuEIOC4AgJAK6EKu5Gz+D7xwU3rvcAUoJNcHIKG1HGcho
1YbLk31IOiIZS/Y9QKL9qcN/3v6mteWFthSoWBZq/6tCdTgXUpaBic9rlCh85DRWM+Y5bDZc5FXJ
5HfkQPTjEgHboEZ7ZWWe5lBVmRbFBHXPHbJHw2L13OIOCjJPwKCmjnxAzZc3dG23cVn/AsAubwSs
7Zltynd2Vc8CDgvb4PB4vUMxWi+Neifv+1NjISNsFbs/hZUZLyy4VFLz6e/tCf5tZrhlnr9c9LQv
Ba4Lgs4DBNNS7fIkIUXE2uXOTwly7JZkj46iDxaKGI/8cbzP91tV7yuMAD379DEasnFgBcxAoOpF
+6m8js3eV97a0FJeY1HnQjzyGiupSMPZOTPbWQtVM4PN/04CqFmLI8hEZaWAKBhjFE0MHgJdZoxM
w/+dH7vALsZvCdokA8jwC0djrdsTuBKqIjUAyDYuJTAYo+55OYHSEMth1AE7EpR6VB6bwJSZA+M0
r/mddty6zNfOA24+0EEh3bX4nktjZcexdcWwncd2f3oxIdwQGbfHs+bTEJagcAHcDVrzqNgxiiNR
GeOk89ATmu7Htsh3YAqsdbbTNAIIfLVhbyVYBfQL+Bugv9Brw9GQu2ZK0N6eZh2eLxK5i5+kO+cJ
kLaf28P6rTXQ+/zcDL3JlFTJmRhmJhvttXvpSfriDpZ1xxnyQ+34R1v6IDYhjz153Glm/Mdkdq7L
kvDD7YD3eCr1ifxsDF1Yztatb1pW+8zhsnUzS1qHb5InkqiHWAG07JENLQ1VDFQTkUl0s2dUtUpv
lqzuDfIFoDcCIlsxKmcCy1xjts9CfOB+Wm7X8J+awUukPvqTEW7lv64qncsZPZ8+6m6os6bN2ybt
PD45NP2dUOqgVfgJrFzXDH0gwwH/BTkNEpuxWds6/2i4Kbdx1H7RDLfmi9qb/NizDO8XnTdk9pTY
AKYX7CfwWkGtaw6juY201zI3G05VORNhOKTlLmI/SznVU4WgXpJlusC8zaqe3Cm1ocnGpD32wLsn
pogHs7gfeCsbwPj6U+7qAQwEhGPsOjkViTmqOlTrue4+LO9H/yFuQAndQHUQBB8DSaE0851kdndU
S3OWLWEXfcVBdFADYJpJMG5S8VxnUHgFtML4B0W1pch+uW8arelBN9813tvH6ROgGYa0O+hZPjDk
EyrFKD0v5Wdk9xlQkQSgqFp+Ch3/jv/JAFR0f7839yzZ/0mdZ8EEJyKu9ieIOAB0NSFl/a+fwcl1
nIHbx3DttEOaBB2/IsJSsBJS3rKr6ywblQlhobJLWfYrkrs78TX+ozCOrFl53Xpq9xLH9dbWuT5p
KAvwS0czODTwHrqcMaGIUh9Zu9YbpH4mzVx9iLH2xsbBnRbN7Ma5XrsSQEIKVnmUjpDOpUvAQlxH
eScvuF0hPWST10iNUbKioSAzLb/FwinrSVNt5SbXIokLs9TxqISKrfkFLqydwDVTPogVSZ+SffAs
GwNwa4LJ6TxhdqzBIc3G7Bpw0lRO+E+LIfAUKOcsCeYFX3MlDzIoUSky4L70eHYfEU21+Dgw2ufp
CSR3owCAgokH4kksN6LXxVdSvgHVNB7iN8APQeyVWuFsijOxZhHHMNJdwQek4bcwQ1eoyd+RnZmg
5pcJK+SkRr/1Ks4usZRgKen50O4DK2H2pV6UCH+Hz94Ohpfbp2Yla4A5PbNMJSfkMua1LMTg8Iix
6h3oqHGSv3vy9QV8A5aT02tcUoGh4WcLh3FVH6WHTcUcvBjkcxeGAMfeifsefZzwKcE+hE8BHp5/
Q28WKCmtaYvP8wowSNulHsmD4teBymC6G7MGVCPUZZ0DZDA5SkDBCxkeJD4prNxNDA3AF36jcHpV
Z6DM028CLfODvgCdMFKQ5ZG5V+61x/FVuVfuRrv71B7Cu6203f+zykjhAm6NRhEahVwHfC8HI06O
P5LsJXksn0JrdjS9+Aox+JBk0Ix4F7ynxmQDkhn+vWre3mcricpln/3nC6ilZgUgCjIRS10KppLq
vg3BscxJwPwZE58n/omtTHb4u2F17TpDkwpqp0u3HVjZLp2zyrB+LjQIg7ivcSejnxXK9x+sKQpW
FOzQ3s0+cNNRxePySUy9rgEiltfbZGO9F/9w7T/+8xFULDY0UsqGMiZfTbvBDDn46iESCr2Xy9fb
4131VIs6M94KKjiqKUtaMGp8UUpor5i/+eKOrVv9toFlla6GcmaAcoWaUHYgbWJbbzwyb5Ij4SF0
mJ/ljQlbveV+Vab/PQ7KHXJznSvCwLVe8iN8MW/Jt/asHsWn6pQXGwNa35dnI6L83zzl5RwJMDV3
hP+AhGB2l4Z6BbjwgT2Odxp4795vzyG3/JX0JIJpCGUwqIcjU0t5H4UFWQ34N1uvBMXvO3BL79le
ksC4Ob5AcKc5KF72GuRQydvIeKzeMmeGaak4sWEZhBUaOkHwCK+Psq29aQcICuFJ8JNZ0cOWYvia
21lSWLg0ERdhU1LrGOfoQs15vPja6g6P6lCubSl+rsXnupqddjQLVJYgo5ECtDqRkXVEUa9zgUCz
tyv2debreZI7RW4VW9REa1Nx8WXUsndDLXD+hEeHGDt8dZDQfdI/hPx7nkAZ6N5nrOq9vZv3afx5
e/GvHBKHvjmAkBeaDsSqdCNyrYZD2yGcctGPpgHoL+u4BB+76aHya5MbfHT0b+HGr/O1wFQuhMNY
ARXMXTRXRxQ0IgrnZeOGzCmYXF9jjFE85S0QO/V+eg3Bgycfi84SQPysGfFks9337VFfZ8HwCYAF
oPNtYQ8D2OvSDxelGoaR1jZup6DtmDDgkmQ/Ur41w4K1OInRZQVvrfto2qXVTgmNKnvgmZ95mtC6
VZ00qMr8DRiw7uods7EgVx5t+TJ0IC0UMLiE6Kr0LLVdjb7RxhWa0OjFY8X8tI03TG+trDkCrsvb
M3F1FyzmZJBuI4JHGPB7Ys7e5W2RMWAHGRpXDhJIIRw0MMLIzRbubLnWLjwMZYWnpltSs3SSx8Yd
sh+l7UnbggG+r4yGRQaJfUwSK+ad3M/0qnPy+RkqABtudX3Bz8a5fOHZONkulKQA7c9uV+lxmNsK
05pxlUOSato1c2FwkS4mJZlRokze38fqKCYfbfsMShnTDw2/2ItKQ7T4Ab1nXJA7/8UiIBmLDcmC
OZeOvwo+ZyM5nqGAAQhCFzij3+hpv/vnRpDsQtMXwPIQfqZe0p2qRnWr+I3bq8xn00S1kyhzaqOm
vkXtcJ3lxHJDUATP9eVwAUJ9OdmN0IUgVuNat2fbDznyzWC8myOglEWbDxodbBJL55Hg5JnRCI99
9yiMe6lzoofqEPvonsra45w+hbwFCqTwI9Jjc0A/bOaf+mpX9HahkAG8H5VeVVuIjdV9soRmCwAU
2go0hUoxQnF51pTWTRjuAM4nkxl6MoXTY4TmFrEQ9Ux9YJqfRUA1bBCaKp94h5MmehgiIIshEpSk
Fv/W4X3SlkYqsgZ0jjf28nWIgOnVoC2ooMkHlZjfBNbZXhanKa4yaWjdajAgXpLgRjqii9w3+5pU
T8pfQDgn4/bmWbkmLkxS/rLl4kCSa5iEbmx21wFvxIyPwuT2eKjkf4bNfsFlM9IOY0EDoz6NUqtI
17oiOEhknILO7X7aFs3xMtEeM/9xehjGmiBOdSJpoyFtxRGCPQFiKmgnWdowqffAKAClmkvD6CKb
MxtZOaBfJOATKF4qW/K1S5RBDW7x7siho/UYXQZUVMwWWh1y0zy6wFwZJQ9BKy3Qi8rpgg1OvdUx
nRlafn+2UbieD+qyZUe3b20lLUkb77tpi/XoKsZHAHE+GiqmUpsGd2yD0QzJaxB/lv7L7a13nUej
DFB7b/I5OYoDGJA4wilO3+nhZKEtAmVPcOPO9/1LvxHvXy8QeAwWD8byqIxjcJfzJvJdmih+OLpF
ERV2KJXJoR3YyVDnqQAynd/i+b++81HeQAMNEnbo/YW67qW92ZdiQDLq0Q0ixWlPqRgQ32/MbOqM
OcGGD+KtLvDrRQOAAdgMHmaRvqN7sHsRNFUoxo1uqmpIm0Zo+U5yZcvK9csCTAi/DwvIrsNp0RfB
lIItUo0kTGRfKbs6zVQLOAZeH9gyMbo6K52RYRInrfG2aKb8p1e7yYxGpScBBDhMsDgFBC0mvQWI
XmCqyZjaQlBvJZmX6b08j/hKyI0KSyZPRXP+5fRHvRRpFUhrXa0ciKZFOgvUITeohjpYsbbFArA2
9efWqMVuNK2R+Alxb18VRtBIjtjkG8DRtQHxPFpP0di+qApQ+xcKo2I3iMnkCgB7+c+RhG10Jwsv
LPd4+2zy14EdvDMOiohufsQutGpqkvqRJGbd5IZlYYXpB1tbUHAncauPp/pBCdDeoL6G6mBAZQjH
9iOKH7PAjrUDmA5K9B73X9J7HilEXTg5xo1Q+tr9gYfjt5ouIROOMsLlug5QCdemapjcKgmOkQQo
iFZNpArzLdb2tSUFGl7FwxIpWRzhS0Ny0Sn8wLSTO6vtfSDWDp+Fz7dnetUE+icxzagnwNClCYUB
Hao4YCwhF+LJknPgHq7YTbHtJRCnj8KChcWltDTC0tCwqZC5qpalyS18SIn48At2oHCtUUtFq4ed
Or1KUdM7ORPWejZNjQnx1Wzf1nWjZ23MG7cHvbaAeJ9Bwx4vdhxM6tmQpkNR1jE3uVKjnCRsnLTL
TqA3sm+bWXH3iyAvJ4ONC5VtGtKVpgr2hsxObjSEjzlYMZI5N+v6z7TFNrZ2LmWoKeFyWYrodJw/
S43MV0Iyu00ff9eJZuT4g6BOZPCz5lVts1WeuQ7b8KY/M0idgLblA0EdAhjsWnvgYp0rv8TcS1kA
twmvfgm9eXsqV2JTWET1CZwqQN3D6V/u0xkEj1kGoJKbxXuuEwye2/tyCkazlgR4Vgfi36kTrWkO
Tgob75o82HhKrZ0TNCOCUnHJHCFOvrQ/xFwlgMtydoGhnPVaCEobFL9bYgTXCXtcbArwZnB8moIX
FXUcpzpksipSkLxQEocrjX4y6ojwreFnMomfBMVG0zJYuOyS0eyyqwxh5g9g9mlQmo2Sj0F24qza
163wtDH/14EzPgx9OaDyBB86TvLl+DO+aetcwoeNzEkGjIUX9JAx+erEPQulFUkfw1aOd+2QYiIA
KAI0G51P1LuSF1EqT0RhxukJTMYXLGAqdnm69QJZO6RLRy5INAXw59NFLx66rGPKzrM7jn2K5vIY
7BVqVRM5BIHSEP69PY8rERmCb3A5IUOFjUyL67VhmWhjG7AuV7SsXUTJs5oyks4GQnvM8jizs5pT
zF4ctxpXVk4sDINBFJLJyMbSsQjgzqo4NSEMP/H72htsftDnfN/+cN377SGurNuFJSoOydhM4MoY
Q9SyfFdJoPwAtWQ4KQ+3zawNCMWOhQht6aekHYKYpbPW5sXkqnepjjNSvTwWki6EesGS25bW1uzc
EnVbTDmIb/wClurE0uRvwAj1mnUT9G+zqtf01m1ra+MCagibHsDza2a1ICzZIdbqyVXY1FTCAEAs
zhBUY1KhaM0+5iUKpL532+baCPEoWaCYoMS56pqCbDwoeTMeI0RHguhOaOkGc1wOgkqrjzfAelu2
qIRZGqiqn2q4e1mdvS+A4wdNBX8oNqysOVK0CgBLzbOgUgBH0KW/EttCydRKnNxJAwCxK07FkBvS
GFt+LO+S9BgzZg0EyvAgRYOdz+0Lg4yD/1eT71kJVPd67U7q327+uj3RK87m4quW3589nEeGGxgm
Qhg0Buh4VvsdH4MYB/xgCYiDb5taneezCaCOoa/iEELLc3IDXkxJk6PqwwcQjsRLBDs3HrDEW4q4
K2EISq4Qr0d7PJwMHe9MeZDE6RzBY7es6wd26bOmFu769BO64bdHt+ZkFqJFiFngZkBv7OVE+tyc
9LVQzC7AdZ0z+OpkMSKegrEwV7vbplbKCoDPYkyL8uriPqkdW0wy/OZczm6SPtX8S5Z8p8pXe1Jj
I5rv2/olZV7z8tBmBjCVYLKL7dv214aKwANIRfTHApdB3YOsyjRDmE6YVXFM7CxvvqCWGphzA/WC
25bWXM+vdhiuCBX3IbU7eVD3aROHG3cY9exReCqmk3CY+QgEB1YQbm3Q1XEtSmX/tkZt0Hqcy4Ap
5NmVKtQee4CE1cisumDjzXoNu1uyEbjY0VKBFyU6OC63SjshQA9EZnbF3oC6O4t0e+lq2ntelyRr
APQqzVhyeqbWh/hv3Rg+siPJgy+QONlXza7iYwLu/7TU+fleGr2oVEkyKHdyvvEoWTuwyL4CkYbW
VXSAUOvsj5U4qpI/u0Bss0SohYcO1PN6n9ScroVRbzQgw9YLtf0vskToMUDGBnlRqKbQad9qaspG
AXeeq7xB7UDkG0MNABHfZdVoZK+3t9jKoiPKQskbsSSw6HTvYIJOpwmPP9YNQSRocmHGkbItIrPu
0tK5beo3G0G9OVHmgjo3HkVIusnLhJ852zjWhkFWBs5VlcCTUzYzCh+RczpyvD5PNcQEwTVujDWD
Rv5ZBkOlNHNWV7OZE8CRPdbRmEMEO6rJ3MnJQUX0ayl9P1hCFAWkTrXuLubF3FBTroaAQ6Gaed1B
SmqWfe5N6MfORLZZMIGFyB7SiQ0fxzBQoTjbF0aKfq8NL7Vys4DbYnnQIuWEwhu1y8uureKwywW3
6I5ZW99l04PaoGSgqhvbdM0dnlui/VEWRkU196ngZooF/AIApDMiodoM88LhonslBTMYlOKSkBRi
YMUfk3/o8okoI/N+e4FFrB+1vgsLLd6ELJS9UQ+6XN8Otb9a0/AhLJcbjYgE+xYg7hq3hWNxbmLZ
zmdbqGWyedTyRHAT6SAX90qNBgPEEkPH28p4HJt7BUhAJFXT6djKk86DnSg2BaB+4sf/Zqx4DuFG
x6VH91RxSZM0rVwJrsQyR4HpdWiNbz3xlif09Xz+xwa1heK6Y7m2LQV30nPBSGU704tUV+x6n9Rm
5Rvp2/80Jnoj8T3aq9IMY4qQepeAzAIE+7aFa3wNsEFoScGRAF0PWtGoIQljXc5qzohuM+5G+acR
X1siTt8dpF++Kt5krNv2rr0bzKFlDOWXxeuw1AXatPxchyDoc7EzrSg/jZnDps2GkettD0VXFupW
MlwkCq9U6AN5u0ZOwOLpDiFa16e8BSs3qkobx3yZmcvNAOoBOM+lloQ/ZCrfwjSZEhSMLLmtJVeg
kZ+PjM5Ebi29PXPxFj5yZd7QVokeEHRgI9upUKFAmvRBk0SB5MpVdqwAHWOMXOj/MaoWanUKkkeL
EDZuOXq/1aPCDoLSYEh+WVsQqa6hm9GCBRayQMd8DCNTFmfVqpKBc4ZSAdVbp4T3itAWdsUHhTNI
SbyxlsvA6FlG1x0SSrj0cSVSV1Q9x2Am6kvJbUxVeWNYUolfA+BmjH17Yy4b79IO+uuwM2Tk0ECl
d8Ui1c4yKMkbzp1DQ2IFUnzJoyVNWy0O1+soAiGON9eiP4DeGmo44UJ/NGUyhxdkldqgU4OEZC1o
JvJptXN7RCsPvMXWcq4F1AEBtcGQz1yzhiuUlRqJc7n5NWq0V2GMTR6l9YQ1hsbslUjvlIagZbFV
Z8Cu7EjmnUQkRbGLGAC0vFo0EuBv+r+3v+uK3QKFL7TxYiMvM40wmvIBlQza9wi1K3cAiVYLJtBu
eCirt6aaP/uW0yvkLNMeZLUBqwvxKS4iFP5OdfVasINXASki5/xfYVY3Hp7Xxxl4KBETBW+ITD/t
NLh+GGoQHfIux+yVrCDDVEDeSlfr0Crml5Eh5bTh3VfihMUkrC2bbrlGLxdoHIKci/EbN3uc+gxg
fd+IizQmAZvoTIu4gY1V0t9XGpET4RQOJivFut8ru6DuNo7ZbzLocv+D1gj8wEvTF7iJ6f2vVkXS
D1MoukPtayavJJlV+dzo9FPVuIVYsqQsGB9oMbEnvlrIDgPENvpQh/5nY3ss3vnqS3DcuUWvDcBV
6jGZ1E0mB0wkugo3Eik0Fea9RQd2o8aEA4Nwet/q7KGCELFi3rZ8vQMwBWeGqWiJbRNFaERMQaKV
4JScCnS8ZHjJ6pm2Z5KHJtx4d61k7MHLjKoHLy2S3SydyvZVhgMIqpbd8FiEXjcNIAC3GTdGCpIZ
SN7mRBpIowkWW25ALlZ8A0zD3UHwYeloptHQiZD5TNB3sisoEYkygWjix+ADxALnwIZQMU5BM2nV
pSk0JPiCmyj+j7Qz3Y0bSbr2FRHgvvwla5FKJVvy2u0/hDxtc993Xv33UP12d1WaKML6ZoCZAXqg
qGRGRkZGnDin3pcopfrl3aQ/RvF9EKR7xx43ftev0X75WQR7mFMQfBPxGaodtXmsD+azZKh3WnNf
BlBiz8ouL4yD//sgWMXQFOQoGMXXcTWR17YPFX3QjMl67hiBrc41PKlLNTGeDnH8cQL/+74eHgv9
PoynB0vZSiZ/vXEMDZiNTOWE/f+lPNsNOS0Sp7eeW20/QHNp+h97FOi6j2n/V1p9sL6M0GXnY3yc
lzmwryC3pnFjfH65bYSjdvUThERJZg67HqPBejZLT5EOavIF7CnF00e7fYjhCL99vn69+64XLBxs
zVbmXJJm65nnr+kNJZJNVjmBJbGLrQf7r6BetpYGEXkgWSaFWyE5G/J2DttMt57HkKHK8ktI6818
UGaw3HrR3lOdiAFeWLvUf0y6p9vrXN3YC9vCV0XbJ4adVrOeHesYlU+F/yFABX4jeLyeUGHvQHZo
HBNIE5nsXr72xe0OhMHIm1SLP+iSjIdUqa9Hu8Dye3gQ8iaudk6s0EhuKw1MR9TC1/tYNcr4NSqD
snJjJqH9u1FuopcKwZqvkuOgKkOTJX8XZyNsDn0xoVXk8H8OdrmcMpfRR2Hu37VJLNteOaezjVgG
WN5dHwzWD0aTo9KDrbfIvGhU6s+2MWR/6OEkvRTzUg3gFMzWMdYybndjmC3zBGGI1B10vaRMqERg
Aj0p15c/iuC8NyRt+tLODdpEMH5AVqr5yCSlNUAkM0zGr4Pc+cMuj8yeMU1Nybw81pjWKdrKyr3E
zIo/YmvseJEZhfSUQecFRxgNUsOb0BG0n8aa3P0HFOUaTjCMVDBAgE/f62xocnfMfCN/NxPrvnZN
l0Iiz9jGOVHStPLK2s92MI8N0At2djpCkdVK51nWAsSjqLA1O5Nvk+wGYx6+m2bYZF6T9TRfOlUt
nKM0G3rwkjklEUfujKI6RIUOv+aUFb32eWr09Dz5INQ2av3CyQP9Q3eQi/0f4Unh9WCN+pSHBfqW
Wkq7NJLM5y7Ke9fuNu5u4Qb9287CfW4jfAPIX7AD54w/z4jFnovMdx7iybE9LRuNXZVkEQwnQ32s
nca+L9RqJyn1b7KK/Z91VA54wywdUeHMJ1OW+EFlxef+7Hyn23v7VAux8vWvIxHBE5lsbSmYXZ+3
OFQTX8vm+Jym07622vvIaL2B5lZWflKbY2H+HoLwF3tCtHTGwK4sCXsWPqpLCZN/hbs5JiRcuL9Y
EXKeomyUXFIUhtXNkR1yHufGeW+27al3yrs42YiMy1+7iFl/W+MlolM9h7ZYbJEvnEgT8hrxudZn
2SuyYPS0UZl3t3dKrGn8bQa2FF6MwPqAlV5vVVkUWcvYb3yujOKgy3cS0EHVq+3hOFOTntJ0xxT6
rom3ihtC4P/F7vLPL0JyWYaapJlsmZm9c/pjmzUHp3zqyq0Frn7Gi/UJx8xIE0UtqkUMeHSnj8PG
u3EtWDB48O/XWw7CxSokh8uzX76e2lCnlF7kQAb/t8Wps2oFAOSiGoUcjiwcp6E04mo0JA6rUx4H
tXHNTCfN+b188u8dubAiHiLHCJmxCpjmVL6Yfum1KmE6lffF9KPRPt92u9Wj5Nj0ayiegGFdguPl
d5MbwizMwmeK0IarGRAMakkk79Q6iI9okkMeXyZbyglrnxECzCXgQp3Ay/XaaJD7Cm4WJWdF/9Gi
D07tnGmK59srWzUC9x9lO8aef5kl9FluVtp5ch515V1vyO+C1ng3Qmtw28zaB0SrDxk6gNM8RIXN
6rOsn9SkSs7WdEjqF0s/58EO8shdsjXztb6g/ywJUW/oGQiRVCSl8bt7qPJ4Td5eyqoBoHyLrhAZ
vngVBYM2dmWLgUrO9vZ4lCemboIN514LN7Sj/jUiHCEzhaJF7orkXDIpk+yL4GTlx3mrKLi6FK5U
qo/LY1UWdkUDsDwn8sDm13u5IjvMvZDb/Pb3WlsKSfoyeMXrDzTrtRsnc+HDMG0k5zrc64xa+p7D
M1zd37Yivnpfw8GlGeGIyiRYjaVF6VmuGTCnyDR49az8qUwFPc/ZN33EzrN0R4Uq3I9+x4xZazFy
r0udK7eoMRZT6WnWlB95o0r7tjYh3ojGYNdrc+8ZY4/W3KTNn27/6rUNuPjR4iu1VsoSpCbfZujP
SnXU5r1ibtzLa7nNAkk38FWew780gPs4Dvq6pYlrPnTd50qP3qtN7/I4RS7zx6DVGxuxuiRwig5P
F2qU4sRHJQdF0SlDfM6cNt71rSE/aDXEM04dG8fbX2/trlxk5v4xJWx5XevxGMddfG721n6L/259
HcDiQNDYMHoJF/6cDp1SL98tZVaefoAXlrPnDBvhd/Vw0KL5x4pw3dfaFMypjpVGpZealCdjSj2n
e4Gc5ePtj7W6HtyAyQsuFe6x62PYANYvJ2g1zm30YljPc/A8pG9ZDOCtpTfDgIIISzHTrprSlhSQ
6d9p0F1rZrzZed5Mn9eeIouq4D92hLClO00iqTO5WNZpe6NkxlBiak2avAaWHYTYPEeBGjPc+ICr
qScocTDNFjiRXwaMJlo0SA2SPE1G6YXpe2rKRyi7xn5A/yLyQv9/amB5dsPk6+2tW/Vz3iXgFwEN
UMC93rqyUONRG0gE0jj2Kv+nU2xNT6w6x4WF5Z9f5DdUsfQ6bHjcjf7nYTxRHHaH7svtVawGoqWB
yzCmYWoin2QYmeZgxjzh7PwoR57PoK+yd5pDjIDaFmpoLd14bRb/ny3hizVDnwC0wFZSghcu4BvU
3wPJsvT6oBpbwKHV7VnKmuAx6XiI9ajQnCMGT0ih7ECWYS7Nn4oi3ajmiUqer9cbf3qZoiNbo5Vx
vUPWuMwJ1nFypk/o2I1LLa+JTofRfpHUfVt80T9CdCenX5kvj5H+azQXhq1x3JVD4iZqfri9l2vf
d2EFBXq2DMOID+ZOaudpTLPk3Mv5Ps+eVWAdE3x5dgZ6ytlIINackxF61KCW6XaKRddLL3xKvJFM
7pjeF3LmVs5jhkrJ7QWthZTlYC9K2nD3iq/XSXFKf0TD49y10imOM+hh0n1Zy27SKzXLgrA/a93C
kLYmxdecBxAHKA4gr0zVCIleayatUsmUb+Qh/5izZ8OY3N9e2+pmXZgQwmXS6WYnwSx6prhnWvpH
xXiMtfqQV503WtrGZm0ZE05etozXSoaxlKMOyYBiI0w7dXQI9PHc6/aGsbWQcvnxhLAldaOC6jbG
knJ6b6Tzzox0Nx2yveW/a9J8n6qbaeaqM2rMQZBKLSxRQs6RLVOmatkk56yhzuHmVPc6r4HHFcH3
UAULaeY1JON2lkN32ilMgcdKg/rrVKjf9ay1KjcKKyCopKHd/7Laap6yKYnivTFM0WEpvSJxVA8/
AqcGEmI1vvwpHK3Id80u8Z+6VLF9DjdFx0cpSceNVHF9bQ6vGtpG0CkKKY9ij0nSofwG3o/6kOIG
7R3sLBsnbdUIs1YgOvkXU5LXp9kP6P1OlPPOkp+46nxkhtGV9ZfbLr96qmgAvYqEEztFL5TSnBdH
wiNwQGsogp51X4yA8W9bWb6HWPIi3vO1bOZiUBu8Xkpsz11to610ZmCiGxhSAUR32oTxrK4FXLFl
Ab6VuQCurYRjkzeWRfiDrdDxuk+317C6HcusDS0aeEFFWEhsw1/f2Px1w/mcxO+ssHbb8MttG6sr
uLAhBHBZR4c6j3gxNwh43vtFLrlVZDe721ZEvq2/r0jesgvYiSa/WBqcW8kHxLi8mefDlLp/2I+T
2wcAV++o0afJB+NOzmJP7o7G59uW12IesDTajDx4YK0TdmicYDIwU5MLKsqmfRN08ExYOdrs/Vw8
SIN8Vo18S4J+bd8ubS7//CJjUzo5j5tWx/fy4YDYwSNUIPumHjc+6vrSEHozKIvTaRBDQtQ09TBY
yTnUtR06yrsq1neqnD85nexm9UYvQ0QqvG4hSDWD6xBn/wUKhY59r5dBj68jKdu/CxEiOtU5bCan
zjy2f9w5n27v3NpXpJJMp3iZOkNI+forWmNOr7ulaFAVT6mpUhKFmiIu9retrH1EVELBxgErJ18S
rJSRlhtZL7FXxrRj9npq4J5zHno5O5dF/ob4ukyMQSQM8oBmyfWS6MjxlJw1tO5juP6qY4vceLc1
gLC6ogsjQtYimaZPtUUlXSpGL+4BfkaHWRs937d3Wvd8+/OtbpIOPAyA9nKwBR8spjzuqxAf7OXa
LYbnpaXXb6ETtowsK744T3HhJIOcYyShfRfP/pH5dcBi0cZ52jIjvMIdLaWNKXFs284dw2MiPW5J
eW5ZEC6lPpunJqiXkhKAorKH0R5J38jagBMuIU28+pBo+mdPxMLVFBhjoFV8LttovB5KvXp+Q49s
SbAoWtFFIPpcb4gx+EbhW8uhiU3Xcr7HcbLLIU57g2+ZKBwsU4kL2+q1FSWvWkeTWIch/8zrxyDq
oCl405G8MCJsSRmlnW+ndnKOGlhJDNDpsI5vtUPWkhHGVv5ZiS50C5IyGqpwidS2cqpeUv9BSfdb
0ItVGxZcRwuR/iIjdf21YmAIdpP5JL/hV637mWvHITxX+sbOb1kRIpgy2VHI7ClBWXnMd0yqk04/
9f1GVFm3wmzcwry+TNper6XuecGqcZyeGyO/U8NT0joIqB6d4uW2hy2b+8tJQWL7HzuCHwd2hHRF
ycwdGAdHdTy5bHiiTK6NlF6kfU972dtMuLbWJuTYRUenu00yauHfYudz986ChwT2k9sLEyFur5c1
BX2SAmBuC7D2+gsCweG65Fuc8/lpttW7UYMcuLlPW09rea/IbqP/KOdP1Qz0TNP3t62vhTkGl7m3
QWgvlHfXxvU555XujMAREEaGPrZ+tKIvt02sFvyWmWGVkgukH+IUpZnISuPEdP1K3Q89VU6PejS9
s3o4ZNIP2vS+g2c0B9NpNL85DbV8WpXWEvWA5X+Q0F6vDmkXjSkZgt9c/CmBV61cIz21skd7++ft
Ra64CpKXCnU5TDF2JbjnDPHFNI4VI6Egryn96V11SJO7fKsit26HldhI0eqWqABbzVIZV0qdnm1d
+jzqzUs/WPf5FJwKnqMbnrniG6zpP1vLb7m4ywO5qBC9bdOz1Z6MaM+qwn4jRq0kQFcmhA1Sq8SY
Covl9BUXYBbBvqdq8VOdJs/Q6dw5iNXc3qeVCxcAO3Tn+tJ3BKtyvaZM06qm0PFFOfw6A5m1t9qa
K3HqyoCwotROG21syRtniYRxX6nTMcju7aegCA9m3Rx/l2/7bx9fqB7Qv6FfIJIVl3VrKClyVuch
MH9IqvGEbPhGer/qdIvqAAN30GmJWcrozJY0Tqyp7bz8r7J9CJy7oNxI6VZ3BpgezE8IcoEfut6Z
sZF9BDUI8DkDL71tHMLx95Mtrqj/LCy/4MKfZzlw/CpKOTuh6dK7YYLjLSfmwsJyoi4sUJvXsmnG
gqk+V8B30vovmqlvMEJXCMIZnRYUbnxtxIgtpQhS7ovMeii/d869v3EnrO3EpQFhFeZQTnqSY0Ar
XCZYh2TjDK4dEfpaTOnQeZLhMbxegFzLvU6bmAXIfenqRsAgpXOXqpZrQeeqD8/KJH801PDu9tFf
8+JLs8LJHKc2HfIyT8+h/yg3PySd+jdjmcFWm2ntvuPd+N/6hDt1pAQVmyrri1M7Ovu5KnltO6Q7
mLyeUuN9Oinvp8j5lg+6STPd36IvX/68kCldmRfS5EDpO10tMV/77+f0E0MbyFB00AVNRuE1/kat
Yf2r0lCgYkPb5pWD68Llo74J01LDGiI4ISBbFZ339JQbW7Sdq3ZUbbHwqi8teD0vZSXUHXYPjMXc
nYzilKcnpEBu+8ji2r98O8i4gPC8FmqErZMsPa6DmWscE/7wzEo2W9VbJoTtSUOrgXkME7recf8k
1lcQ3u/tfGvsdP2D/bsUkaQysRwmpG2u1iRfoC/oqczVwXlTMGLIj4yHdyzlaOEsl4AIq7pPz639
2Q7sHeFoKKuNgLEakJaKILhZRrBf5XsufEyZpNqXWj6ZJkn5Lqtohkix8Zv8V68XKbcbWbDFCaVU
d72Uqc3VQimx0ijmjs2H7r5S4NXud6qy4WZrC+IqoocDr+6ixn5tCrB1bmWtkp6dskD/xkplj/r3
tPHZ1jxtobbADhoov8CSpFk1eqDcxKEIFLbm/7mwMKSOvNX1XvM0Xi8cS3odALiFm7vsW7swUg2P
Bu9zTAbX1rzI2nhnri6G0vBrN2JJs68/WaoUdRuoKieTNKT/AhmZ3WyEsrVkFO66f0yI3AmTlpph
q7IrGWK6dXw39Y9mcFRkC8mhrVrmmgdoC/KCeTrmS2RxOVqUVLPRZ+emCg48vJay8+1QtmqBOil7
r4ILs4VnZapKvJlDchFNSlwJesH8DeA65kH/syA8/bOyHw3t9XncvDRJdsq7n3L6ObDSjYt79UK9
NCQ8rsLAiuBIYCmAHf3gxMSp9mx8ps489QcdbrPhDRnWpT3BoeNOc4Z6SeOWT7fgOGpoCjZePmuH
Bk5K5g2gROOECttjJ93UJSaPK9XXjlJtukmDyEj7zS+2CHVWLUHLAdqf88kQ5fXJqbKitjqFEK3J
X4rqyaGqEGn0wLItoZi1I6oDreB1pYElEyFrodP6sKeMr+/FJtLucYZk81pbc+tLI8LBIQokZdwS
1ALToGpwgtDgDbsPx7Ky9FV58VjLMi9um1jv/L7rsTBkDbNBAESMH7Kx8RZZ/VYXRoR7UwsUyVQz
vpUeZTun+7kcUJhGdrdjwJYVIeUd9D5ImggrZc6UYNrbljfaFXpp0JpsXDbLdxczJ6joiJ4OU4kU
Xa6/WjXpOQycxOf+D/Nn+jGfE/dOQp+j/rrVbFoL01BvQ1EC/Ik3qbA/qYwkQz7H2dmpoVie83r4
qwng0wlDWXqe8vylN7stGunVM4RPo8kDbp0hqOvVKcGAdnmaZFylPq3P0auTxtXyfmcOP25v2Zol
w6RSr4AyJZ8StiySQqkq8jQ7K8a5KfNdGT5DDuxK9cZw3JprAO1aaAOQ1kAT/XpF41CXvRPk2bnb
+5X3vd5ieNn6+8IXK/NesuuMdcjWQ1ecgV0H/dPtT7XmcpdLEM4Qc1pjXiJLu9RyxuEheSmGBzC6
Xqf9oDXA9OTptr210ANRAIBJ1InQjxfuO4WWUA6rY8aZnSDo0d3uDdg+ssGlVAoyhkxEuBTUpm7G
AGG+c1L5TPlV+9z8I/qzhrbYKrws2RKqW71YAf4sEByQ/kS8ayfIZjLPMiuw5zdPTRY+F7QIApnJ
1tiU3DH9HuQ/h+ig+PPG1q15+aVh4VPWva8qWYPhJqyZ+EMGO+oPfvacbgGD19wQPsKluL0wvor0
Pm1kGPnk4OZSd7SKk98d39LyXCgP/zUheHoml/PYME91fv1YkTd1pz74edv1tpYhuDqcPXEwQvx9
RnpliPdp9GiNx/8/E0LgMdPQd2rocZcvxZwEX0ovNg7Q+ioWdAyV8oVT69rdNCOGsKtus7OqBfOB
ZxhyeZr105iUYH97MWuhgXci5QJuClqfQpYQB3mp5D2W7LGFE6JSeh5yBohipx5lZFWC9rHzzepu
rlrl29yrW4391ZX+Z1+EA5UpiikGUutnU/7GfvnJ57ftlw2ZIMeXoCGe3TaQ0qWPyRGyS88uUFue
PX1rNGD1nF4YEc6pZA9cwZadnaNgOAbBuBv658hWn8rhDfkQ2Kx/VyOk+KnvyOaUGUQiCEOZQKPy
YjUbKfda4gDPK/hv6ERIhkUbCURFleFnZy2U4bV+bOzazWXJ3W9kXWsFOO6IpR0q8yz+pSSWI9HS
SNrrWiTVRf0z/Gh/6sPHzRtpbUWXloRL3GjNJrd7nRsQ1Ycw/+xXP/W0P7SN75b91its2Wsxw7MW
aUAD4Dk8r8LpHUB8o9KEseRnAUEdoxYP2u7J7rzJd9Nv5qbK59oZurQnLK7Poj5SYlxCm7uz1Zsj
AlyFZ+ema7bhfmJ8AETxeBycH/CaHcJBPbWd8Yejjl6VmBuRa/VDU+FYGCCRyxV1r2S/h60NZaZz
J5+GUDt0je9Z+UNrfPQH/f527FqxxcNgmVdaKO5/AV0iSDHZTK5GZ6l0zPfVJJuuFqD5IA0MZFlN
VqC5VqQbAVMUw1iqX9oCiV/SAGhlRG4fI7PaCPWK6Mxwi+d/gUwErvDRcSv1/VRWe0eLnpT4MZV6
yAe/jQMVZeWrUnT7Nvyp5VtUOythhx+zFHplC5pwEXxlDo7UGX0ZnVWnPeQHo4H6A/Klqth46q3b
WapJXBFc4UL+kxtGKOdqFzGvEVcHpm4aV9ejcc881nDHmFu1ERkWlxWOEKJp8vJvEnymla4vQAkS
1kW+iY/cMak+J36+60bjN4UJ/t7KCytC0EZZNLK0GCsak895fQijQ26mG166cjqp91FZBL3E1KPY
xIHarAn1eojOMLofLfUpK6V7P3rL/lwYWY7KxVO8zHKe93ZPE4XZ0PiTr/2AD1LbuBZWnWD5aLz2
KceI1eUEesZSsVhJr2qnRN7/mCcorZKN4uLr6+CXvb8wI4TPaDImdfbH6BwkoZcop8R8H+nSsTQm
b2j1jxDauWrwrOSfJ/neaUzPacadXzU7XX3X8piu9854tuIXGEcs+67W7jjLZylp7osBalnlvXEP
enbfldLebx7trcxtLSYBJGWETwMoYovTj706VEWoaNEZMrZaeqjukz/7H+UbUGSc+n+tiCXLDLno
vtWxQgpKbuclUK11rb5RqVhdC3UK0J2MwshimXfMFLrMi5Vc83waPPPsBU9+C3vQp98P5FwXoKip
EQO/WBzvwnuV0ZK6tqMFaACnfkrt4K+6jdTd7GfS0QgmKtgl18htm2vH8tKmcGLmUBrSpmNxXBme
mb2MyinqNu6KtQPDND0jVNQtDUZ9rtdltCNcMWkUn2n+QP/12FjfC+sYHG6vRF8LlswrcQNQh6NQ
KixFidNSDTLMVHv92J+lO7gW8p1/D12QB9s6HHCu5Spu4aVudggPyf7Pz19rTzt97vfGXfBUe43q
DvfWEbIbt/aS+2T3JXdzLz6m9/2Pjd/KisWzfflThRJrP3WhH1lhfI5ycqHme6gdbxtYA4lplxaE
B4009k2q+nwMzUyO9OMO5gifpvwpVav9CDeZHZ9qYyGntiw4+bYG3EUK29cr5cL869T4hSv7QxLk
escCVfidoUPrZrf5BvwS5Yn3/Yv/R/syvkNWPnym5Hd75eteACEx0LEVNkj0ino5Tgs4XipUftM0
L3ehpRgbx0YkXPx7gaDzba4yBlEc4c40/bziwq4hF5MORvzNH6K9ZcZ3ZecmcBtFLnorLg3BfNq1
Y/pBH+7oQZpIfzHhGUDwNG02PdaiFFWFf3+QcMicDJnNIGCi2ULdvmbuAYmqUbU83af2NG5c5uvL
X6grOGnQzppCqDLCMJMhfsa9mskr/WQ3q6Gb+H+E0JR3j9pj/n1UC1frD2ofH8ZH5YM8HQLlqaBi
g9ri7R1fXfnFbxHOfRWjplbAH3VGgdya/zdIcD8Vd4XplslW93pt1oWpRwPIDlXdJQ28DmUp4g+O
MTBl78vPOUySbdi6ifIoVSd/sg5+ELl+u7MctKf340Lrh8rE0G9UYldT78sfIfpeGdENUBgp5wU/
PPRELW9uHgM3KtzgU/vTGXfKt9idGHj41Hzamv1buzAujQt+FoJ/0TON4f8pyHaj+Y2WlbepYbVE
p1/iI9XzhTqXjywmi05UT9U4s8L6PiXxVdVTk5+G7Lusnfv+BWjHG24o5lDAmsKfDPvHElQuwpUx
l7mDXCaHpz1VEZ1JUJ9RQd1nC5mwVkFFhFFD1YiiLc8C7dpSEJe+BAQvPudJ7+Xhh0qxvKWb50P1
5vQMcRCleSR+uH1E1gZ8oKKHbGZhaqewKfhtpiWxlYWMu46lc6jm1JvTg1//NdSuck5i59GZP8Ns
d4o3UmWRM/DvMEkmA/CZPI1uyPVyFTkstXRQ47Oj/i9WRxqJxd4wIncoHvIw2NWhDpZrclvkaNN5
ds2oueONtVGJWMs/8KJ/f4QQrEY/j+LGgEBAtr6CuPMGaAoY+byPf5Pt9HW1uBAwNZCiCnt8vVpt
zAwbPc2E1e7s9jC/tKkb9F70P5uzuPE+WLvnaCkwCgIuzjHFvo8ympmEgABPncj4gbDcgDJWbG2E
1uUHi+fQYtacITuKGMyhXS+oSYY5407BbYw98pphtddeivDcQSm41Qxei+KXpoS4AgCOPm2JqcEr
vijn9GMJatR9wzG4NCKcPr0I5yQZMGKpu2/dgMSx23vx7KpwAANHe75tbvXroXElQ72koh4tWLPi
wo7tAGu+Jd9P+tJ+dlFFHRUYOmD8bTbcfC0yWw4gEZr2HHXxNWRBbL9ghAiagxZ5eeU/Omn606/9
rct/bavQNkHLmK4q8VnwCpSMAyeR4RtptfrOUBA4yR7m9ogWuRI+IEoQVLkbme9U5wv6QvVwSGXz
rum9cP4UKFuYpbVjYMNJCtiY/0Ks5tpDx2KQa9iv4DzTyuTettp4HwWNsnHY1u4jDhkIWpicmboQ
IkhezNpUjnp8nnv/GKbSPo+A64fNDoF5t81PTdU/x1a5cdGvbSjDPiqMD+QV/Mf12qDCYfiDJsg5
7G0PtgcLmdnNq3btA14aEa4+RSl0ZQBDf57r53L+oofzxqFT19zl0oKwRf5MwcYo+Hih874wu53P
oL6RFScZUoncmt0sWJ7VWSedwux9nDxKZKyJ4cZVsminD4y46S6v/P2QRsA4rXfxsA/S+aBrx0Zx
c6W+a9WDFW3Ny2/9amHLk6mWGJ5etjw5TwWa7zaCG9+i1IPSeuMLre8zAu3wiQJlVxfvu8g+IIkw
ksLhkoQJALxS5EqUFFPlcDsarW40YHm6JmQBDDRcW0EjQu0THythbQM0jzz4t29bWF3HhQVho6VG
mcex5ZMVCkDVwfRsSLjzLXjSuhULDBx12EUV8nodXaCnWddwKqzR2vW0fpYa1jgdb69lLXYjEPCv
FWEtWeRXIeQDcB3Nj6pv7JzhB02/vk5JRiHvDX5Po/s1c0AhHrUvEDFU8QVvK4Zp1DMHrpAof0c9
LxuTxw6WTZB6wVucDVgV5WuViUJDWFhU+0ne+OPfVJQTGYMzfFaVLWbX5feKiQPDBv9aEdbDUmek
8GacrSv3aYdeIuIxUnCam633/lpoXkqM6Eswpwzm99odLDOpW8tno1IzIpwUXmV4RvoHoxqlnuyV
fk+F9LZrrEaGC4uL61wc1yi3AimMOEhN0e98VT1MThW4dh/cFW34tfa3Wi2rrmiALFvENJh+Enes
SLIqmVlhktcO08u1cTeazX2eo9tQpUG0G/AnBKbircfK8od/2cQLw8ImhjBhjlHOPW8uI+bdo6r/
YNDqLf6Ixq0OhG7hKVSFrwlozp992HJ9RzuCCE2oojTmRia2umUwh9HDJfqZ4ghM4EMaHbXEDBqg
bqfF9+NXp4fIWy+OTtJtJM2iBsVymBHhoF2zEGIs883XS9Jzv29aiThol5EbKvMdfJUOL62ejjhi
r4UXPsqnzN13aXq0zL1VfbjtoCuHb1EvR8eXhhh608JjLww0STHSNKE2RfkdRvw/qhCa7WKwPD8o
NpKUVWMUW5nAomgt28LlZXX1mCYSlC+DPOXomqW9V7SZhtp8lOxJSLeIm1bt2cCTF9IPuuXiaUhs
YzCGFgqEUWPAtVdO2dR4MhrXahT+7/aHXDkAIK2REUDDh3tTrChnla2WMoePdjnTA0E6UlZiOH6n
l3684TRbpoSg0kxFHEpQ55wVnwpA1LnKGLs14hy3V7RWmMUziSULpS7Ms8KZHoKonGgvMFtrfkCl
wit2yafkXnb998W59PqDcZK84l66v2125fxdWRWCNGlBLGXykkl5oWe5P6xjsrttYTlTQqxCOYqm
yUJzR4dRsCClqL10FnOa9dBDPyOjqBQOf962sXLVcKUxHaw7vLMc8TUcoi1jlQaTk3oVjsjwWg9y
kOznAkEPZV9E2Z+Lmpj087bRNccAGaJD+cDEPH3n62AyDWlcFJpNHspcVlJ/S6njS1v7s3LF0Nxi
Ao0qDQMTIhg3M2srbnlAndug8RJHPcjBB+MUWp4sfd5kv11zBhC/BAuYjxCTEJ6P2dSZyCtgrMi/
ZI5xiL5pse8OceYB6HvDx2MKCMT8wsP6C8tbWdYy9CKsKy40N/Al+QgIK/PKetpS9F5d1YUp4bEm
zcgi6CUHOAIUILffhuHDZL+vqZNU5dbFvObsDJ4QbKlq0bwQAnzXl12aDSzLCT706Phmhb5xK6/V
Kbm6FrZPm/IPA/HXbhcnQ2gNGncIU8Ru4FTkvBN4mslLULGJmvkYZX8ZFL8d+Q0zsQvXIk953Wa4
V3R4TTKTIYgZHi4RmP+zrzye9Le9Yu0KQZmGgI7zIfexHLmLBI7efRhTUYMXa0o/pd2IPFdximJn
H221wdcO76UlIdr2YTR1qFHB7NbWyMFEJhrI/qh6tpHKGwFwy5QQABHviseigIekCn+W2c++/mbr
G6Cm9e9GIOfoUpw3hYNbm5mTFharkfXYK6TMAyCbF8Eh6jaui/W1ABpbXsRM/Ir+XZXpXJesZRj3
fXG3aIRsFKbXl/KfBWEptlYGjY6nne3J+w5myH94y3QLiKT/TAiJrT93yAov9Em++mdYunX/Mm9d
elvfSYg5UKnkIVyGcAeU9/rBQPLu7vZJWQtqENQtJOUIGf/SNjDLKXSmCLYPVCXqrkTR6THx7wf7
+a/bdtYC2qUdYTtqLUF1OMdOj5AA/KpSnB1/3wKk2BRYHKqjhLXrM2/7hlNYI8xZtbIDDzNpX27/
/VeQppiAXBoQEjinHCTVTxZaBXTPtWav7ovCo0EX3FnzxyH6Oef3Me33bN4PfemVX1EiM2eE+b5N
mePGpzi4L3fwC0tbBCBrPgLxNGOj5HuAyYSFT5PU1o3N77JsGGmlH2PwvAnGXds+ulk00CAZ4a4V
wtxQaaPVWw53H5K7JWMHurFxXtcazmRe/5kQluEHauYUEqJPbRbfBerjFA+eOe5A6r/3Y9Dnmi+7
CqDHsfrU1rZbfUyKHTJkx0JJdlr4wYge6nIL17KWNS2YFtwKFACPrWufmrSyT/qO3xRYxaNqfgyn
v5S4elBz7V2t6fcItmzB1JdV/uJkwFuWd88yayZ86FSe1R5CR/giiidFqQ6l9Ve3VKSzBzP7fNuh
1/BnSKktc4Dg9vAeIQMoEYcqShX2LPvRPOVn+c5+1HbtwXjo79Sd8Zx42d78GD227+fv0BTudBdR
sJ0ErKf19F12sI6yuy2NvOpp//0osf8+Shmy6gk/ylc5RHp8R9rt9Y5+F8n2MZmaXQsJpd49jpPu
2VH0nDfjk93aX0H6Hm5/nzUowOX3EbsgdEZav9G5QqT32Z10l7zLTv5B+erfwTt5jo/d/ZZU8rK5
4uaz6wxkMtUOW7IQJHU/KdVxubM6plnDwVXHr30JbfhG9WDNqy/NCPdWhqerUsgnHvuPauVFxZ5L
OLkjPrUblta60jrNDailqduRJy2x6zIRq/Veiy16mF2lf3SM+i8naB/01GjdOfpkI5Wa7HNgDX5t
7ZTa3Ljb1gIjT3seIrzoFG6Fa+NNJ2VqBcfvOdGO/mx5VRsexmILlb52YoFmA2UACEmJUviagTZp
RhWD6ft/pF1nj+O4sv1FApTDVyrYcmqnTvNF6OmeVs5Zv/4d9X33rk37mpj3sItdYGfhEovFIlk8
dQ5SBVGjkgMaEyqkBlokik7+DGqO8VR11yDea0Hc/aOESiUlVKaaZlDh08DVXSV0UrM6ZKwywl3f
XRihfCeIvQ+iZhmoQbzVdKAhLI1fos5YYffWOloN/zMSKjqmoAMAW1XCjUMYU/9DzUAvpcufpvJo
W9RaXMw/PdqJlZJ4LS2iAgg12Wo2/J/6kO2ntfAmOZErm7gt7sGGsBCG5yZc6SzoiTRPyKNvoXY2
g69w2THwLUZg+evgKzCVN8UBagov4YntraSN4GBjy5x+EzTrYQFMUbyX1+n7YOdP3mf61OxiJybD
swGwgfU4yd091Vw6ak4WFyu0CybeC3xEE9KbDVZY5APbB6udPYZmiqL3qng3GqIjoM3RDd2B2/Vf
jR1CTnapMS4FrMCm9iNNHMVwmgM7RYkqeQmtyA0YTUX3Muw/o8U+ez1aji+aACpUCGur3apOtWW4
83FE4w3u+vdDJcl5hcNU87btm4+n6rF70C9w/duZ7PW5Ms8UTpWfuTWZvMXqZ3286qHYfW3C4GIP
Bzx8vqqu+XTVq0tB3z8eBctD859fxBunTm2fzHBkrlthjZJaYKlGsPx0k1W8AC84s58S0kngBYV6
wlcM9h7UNx6P5d7DNwjX/53AkKuuByNg2/M7HaYsL9+J5jeAtu+RFe9E++yv++ewJH/A0Sg68V5c
j7hNL+K37jlZsrp2WT6lEkzEe7IcAxKymfRtPuCUFrAO53Pc/vcUhsPD9UAngferssV2IANvLZHY
El6aBV4wnyC5rD1li8d+ZYUhlQh6qKlJVYKNO9s4w2vLeM+4+3pzMWt08UGCwGjlz4NpvsYdZw6n
eJGgEjUS0SxOuNyFy6rY9fl2ZB0V7tbmLy1T6UEMqnwUSgwsJ4Vl4B+bqCP+Unyv3dLtF8YOrWw9
BOMYcTr768Hs/UDJL9ac3AVoDfUQphO4kXWSh06tkM7Kxm9JPwUtI1hY1qgkUmoDx4HwOdxUFro2
37pl7PqmYAb2/ytIaLTDEHDyEIpzIuGsMiicWErsUmXsF3fHAvUQ9ADhoQ9tFNdxn2itUaDwhrFg
6w5WQJNJdjCY6eu4ZtGm3Q/LC1tUcFRBFqh+BL/xHJAog0iMSSTDoC06A3CZaoRIypuQkyBJD2Gr
AQidLFRdWehq2pEmZgHA7+aUi6+hdht9EINm1LEVaGEXmdOgHeVCYqKt51+5icwLK1SsaPLYe/wc
md42sSZHW/KOtNE3OG6ETuewGtrv7gwX1qi9Rx+lQUW1GLt/SFL0fLhabxXa/+VQe2GE2n7yPhaM
gZ/XeCbYY/k8phwj8llTQ+06raw0ZWrAgpH9Svt1zrMQF/evbRdjoDYUdCEFSt/CAie9RK1se5E7
Rq2TxjawJGG/EoLOyiH5oKNi+HhVsxYctdHkiRrx9RwQ6Xe4SheFLay5ZxmVH/exnf+y2n4wjjO8
ls6JVThUg+G3QKOKMfh/s1ZRRTNs4zY0iyHNBEvn81HBhS4eewLx5/4QCToEhctJmyA1k0vFshWF
LFx4WaqiG7YJsR0amcSiUpsHfLtC/vlOaoUEHV55UaVABvIcecB5vCqI7Yv7oWd45O7RGDwms2IJ
2oXoJydVmERVmvuJqtgz0WEDcW/H60ur4/4wXH930V9YohId34WS7o8+0Np1YkYq2mYMCMufh2OD
TsZnGQIVKjIaxLYk4fTY9N0xQmRbkXFVB1kqFddKbSRcJqWQbBRTEkaSQDrdsFVPWmGeWef1uzN3
YYwKZWni864d0LUShNOvsfclV8uG+Xkt4M2yQ6vUCH0zRx8rVkH47hqCXi60bfGMjQ78600L6qeV
EqSACTfebwPV0bB/GsWN3zuV/xQBTQRQymO33h3phcH5gy7OF4kicF7QweBY9wuwHQOvtBvAhhMI
eEVSFCuYVo8Nzjn0ZlHoaLMA2Ad9VvQ8TiWUPwDtweL9jqRsNQr1iyqgH+ixlbvbBXRVJRkcxzMp
3/Ww8hDCevpQRxtHg6besIDmVSQTn8VjePclFmCNecLQaQ+R72s7PfCCo5ZjNBkYDSZ0LoqfebgY
uYQI1R6NqSQvAaVlYVJ/WN5oJ0J6BvGBxlc8wVHDC9sg7yCYMnfwDZtxqa6CRb/1f/VHrSftIT2o
Lnbh3yJHpnWxzA6jk6P8257KllTPKL0vWLepuyn58oMoPzR9pMf+/EGjqTmGHduamS+qdeTEz7IT
P0nv0WFibnVz/nzkBWozDZJR6j0PRnmMP9r/9qzK5haTKWw+0z3rYnMvoi5HSOUfDUw3WsX9uDxz
/qC5jGT245j9EQh8NB5q8U+1rIRhDxN4bNoZUGneGbW5QaV1Le6rY7kszHaJJOQIK+/dd6tV6/Kv
jz/hfjxfBBadDlIox6otPiFxFUtexKuGVMTDrZd1BbiXzi/cSV/kvEr00tiAIdD4VM2hKFbgwYZg
2MvjAd3LNpdmqP0KwMIJamdIbyiU80QyWXBTiREW9Fmk86dKVzOMQ3oql6094BHGM4t3eUW0Xb6T
Xd+eVsNCOilm74xWuEgyItvZ78iZdqM17IJN/4p/r0QS/w6WmakwTgb3erwAMvxPpqDbXKIpClDD
xPeN2UsF4N9WNouAhAkkl8xwl1m89tsz1iquKY8df/ccemmYSlFD7aspeLSQosze5ElkamuZ6Fbq
ikRnLJx7e9ilKSr5TFlXpmkxx5KtuNUeZQF7rngyBsQKJSrb+HIjQWsJVrbD1z52B1KTzu4QU38g
s+EaTymj1sEaFZVwOqEZyzCAvcZSbcNprXlcLFUI1jKkUo7MF3podDAyCYTbTasYNh777QfQ+iCr
0WAlBbw/GAa6kdG+iap0Abp0M1+JtmopL8UT77ad2W2z3fCSI323Xx+QgHn8BXfHiKbO+VkWsCWJ
Cg9jCvlIm7BHG9UBPbHG8KuWnrWWUW64mwhAn4L2QrTFgknl+iQwotHJ99IGwHOFlFlrQp4tMqzJ
N5mK0vc3WzQIoIUeJw5AKq9N5WCSzFIJXQLSSQP7ve706HzRw5dBEJxOF008wZIWvRdaK4NnCM1z
WyX9SMFA8tivdx9Z0bCH7k000EGqdb4sXJwdIz5Vh8jDkIXG7IsvX3XKwu6gKvEW8r8qUCmp00CM
KLVTZTNJKxYu8h6Nggxq71miAb1uqPJc20dyT3RlmNHphWy28ac8DkQGV2TWL/vvNHJ6SJH2rjCs
BuOLMfS7sw3usblxEFhTmvGZ1wNFLgKgyEW9I8irQ/4egjIBvUicvMxb3mnSBR6h5+Z+HBvNRj7w
TUmmsSCzOgpLS2velW+WGBAH0AUDQzQoNq4dkUFBTSmSuRctznSSVNypzY1T2EBPz0BLpR0lUUB6
oL9BsRW/M1wxb6GPjFNbbNwUVcUV6LiAEJkVVMJZlt47f4PuE3eK5F3dgjEt9e38O/g/qAjIwPri
BRd4cwUkm9fDRpXDz5sWfTmQfmn0bahv+uJpYLE13nPu3MCiz1y4WHFUlGd5WKmNamB3qbq1H2Yr
sWgxsvJcBiJuS83HVAlvIIj7fOzXexF2aZYqHnj1hP6iCWbFRYPGBL9Ibc7LiKeV22ZsGUv53t4G
0D4i2QBdLdD0154cVYkrmgmejItviAnm6LdlKkfd28/AewSq1XnNivTVtpaTIOBQ8EJk+GYuvePU
J+eZFUf22IIdKBcYaf9uxR6E7HhrR/0XnQJUmuTFMv9Xa06h4GW0/vBLkP+XNcmqg7FsE84pArwy
oWuaN/CCEC5LEYXbZrL1Qv8oAp7xeHbXxeikAfEKVA+AFLl2ccvxicwFmE9JrggnPMcSOnI1Vv/d
3WMX2HwUFIJAjIj79bWZfowKMdY5rAnwukhu28SEjzX0RXZWF9kgXZELM8xMvP08Dte7wwPfysym
C5z6z1v1xV7gTZOSBk0EFbxOn/UWlEG1eo8RpndHB8YJBZJCiCMg7q9HJwqNmEhFC3R6GOZrPeMl
M5bqwDY8PnKbSWwc1D+l9VjgP+X6u9SX6rpFtZ1Ri7pH8gH0FZC2M3QPOHnqLNhUXWRwqDhuunHv
x1YV9gSqiURSlppm55OtcNIWQlHlVFt+FryL8tKTtxyKEPmsZd34y793/uXnUJEObWylQsMNoKZa
tGxB+jINzxnHiq17iRA8mGhhB1sDeuapRA8p4azvS+wyaa3ZmvFrHKp1rqE5WAWJY+3vNLEkZc5i
UaYCCyhzFDnmFiasZAMUVVQeRL93HYhpFB4FX90Dq2P78QenDYwNfV59F5vYbAXVIvz+TL86Myde
Bxa4Sksj9o3oCJn2V85rduiQYtWkqHPov2zo6P0CcT+YAOg+dU8SOl8euOiIS4TZBeu0X+mgg6m6
8+NouGsH3D8GasuQJaHlOznJazLAEONjEyXW4AeOHq5lr3S1kIFmuuu0C0PUahwGPxM8SKMf+ea3
lz1P1fPjgTB+n1bvBJhSVacxj4+GFv82wO1qqKwHT/oM+69J+WcMMjXxIOzLgbBM4yOQBtsKPAj4
S1hD3Q2XVneAsphZyriXPx4YXWa5sUqdKbxSSTiJw8jUX4Mz/vH2sgvk4MZ7nd4fW7qzehAD/4kF
mqTZV7lOxc4bHwe9dvhER1tl2DqDwbM6/6jk8L8jApBuZuNFXwDlR1RHgbjsqvgYJSZaKCJQK5Eq
JfImW7ALf/dH9Y8xyn1doGQobMBYoT+lH/2O80ldQgzHygi05s1hm6HCabV/l2VvhkhlIj+UR7Hn
yvjYysVmnFCPA0YRjFosCg/qoPRjR1ANHMbAmjEDia9zkVcWalB4mn5IPHE/4R7nFQr2cnU1Nocm
fQ+Z/eD31pkICgu0UeKshG3t2mAYgegOyprGQepPgr4aoaz5OArvGpjvJ7IBYpIb8hOR72oVbJDG
oTY2sv40+awr/j2X4fCBNwUkV7AOUJmoBYthUmmed8gb0fSEp5mEPqxTB2AlYO/kkmdc9ukDwM8c
4eotAhr7r76Fa5cJBdTExTLgDhDGTkeiJrLVhi9V/1J0o5sCqlFabXsycrwRvfAhyeWUeIajlIUZ
5YwsebsYAOvHwxCYCbCHgZ3y+lPyvIvzshi4A/q4Taka7BS6e0bE4ECgC4kYMSRK0bqJ1w40auMu
dG0m4Uqt9LLIP65/j8foTVFX00IBytENP2XPrAvmm8JtRlGh3IYB4UaLUdGVS+ALMjlQkvCoNiiB
I5eU0yLbJ99BKDh+5oSsUtidpAz2bRxtZgQ3FCvpM4DG8cOAO2x4zCXFrIN0IRuvxqcSWIpgtkKy
mrRgO6HB7vHauGcWpGaAjKOOgRZSum0g0qQcxCtdeKxxHbRUHa9IqdFptidV/TFKy8zVjB51lKIP
3DgshWcDl3zn8UfcxhDuZLqMbjvc/2bxiOvJ5boU0mP1FB6LcNRNaH9j+TQ55xaKx2JNpu61iCNI
bszHLBGYHOOG6V7rxr4T+Cg7aie/Js6wio715vFobiPn2gQ1GqlVvCTrZhMC0Tm7aYmGolymH6Yp
WSf+Es359t9bROoE1ySKLzMh17X/Oj9M9ZBPsmMFbjGfTAbJpI1vWHlrdrJMVNYD4L0RXtqj8p2k
ZIIUK7Ano6LOTyQobFGxp3g1AyaTs3h8PDy64vgzaRf2aNICLymmMA5hjxNMvflQK6K06wBt/U2x
THOzA+ogdJsyR/6RzeDQAH/MEvSj68jzN0CRXMQehQM6Ol7mGL64YaZ1wnex5mVHtWyIsqnGXcd9
eP5WaM9pvm6Lz7r4baRE/x6EQ5PrdpYLZh0mRBrCdZznJPHT1VTxjJVzZyeYPwtTj/yIZjy6TaIF
6UaIvjZ8Vmpx/kbVN+m78CGZgUb43/6pTkm1ULa9WzsiVIQZyeNOHMA4+hfAGoTSDa0GFjUJIIlq
lB+F1kDpwmqR/BdDgSMDWk2TrcZYWLc3C4wVV5f57g2syc/1/GIKshaPg5XEZcdAzs7xUdRxDEqf
/SJeMOLtTpKYu/hB8IOrH4Y2HyguDNV11YyRmOTHvvmQ5Z4Y3rq3sK5S+/0bgJ3vEJgz/VwrqHLk
gJusS8bN5oct4Oo+iPZqsCFDZxGzikID9QFjK/GhWvPysbSLTb5LXPmgHsRV5Por3Z0Oxq/g2J+V
BXA9VmUaLktxhC506NgJruxTwa7okB9PUfg8ZuBE6epTWIYgK7RAbY5/7aGgB3TTkzGiTbFjCQb/
3EMfjX2OggvnV4WfDcjg8lE0MxfgTGC5mnW2bJZoe1gPy3Dhu6qDPj+wlIsHaR87uSMuxUWyYIlI
326NsxdQjwTvFtjdeLqLqy95UGD78IIqbOXiQxZXuDQRiXcVbiHlx0ZxelC8MWJPxPDo4aN1H03u
M4cVOmWuh1+qRTGUYakcFSJ+g98UGqVbfwNBoL1H8icW/uZ2pnHQwDkSBxyccmRoSF6b40ddrVuR
U49vyZP/S87MNiLqU7HFVW2KLJ5xjLtZWMCI4ZwI0lYAVuamp2trMd6KYz+JjaNo2G3nJmB/l82R
cJLCcuNdS6AnmBVLMTp6BdVdWVdtnhjHbtmtu9fsVG7Fdw99MvoyfooWtR1ssj9yzTDLskqtm3hM
8FzlweoYfHsHrv+GAhdpFlpQsfL+/EtXYTJ78mJ81CpJ28qvhxqeLCp0ELz6HHjKS5W0x4oHCtw0
xhcx+IVXIoTrskUXU8aqb9/ceXDVhrDIz9M+WtfoG7dX4FUTqFjv2CqAvUvr2PT9xU59frwc7gzz
ysq8Wi6SgZB4RdpPvXdMifP612UQagjUxVNvc47nASM+tjvgNbWnc7/3WlIQlOEXj4dxe32ZTWlI
5QqYurBdU+MoExDccr3kHfkDj/r7p+FkJ++ddxH4UWh6r8aepYpGvz+AlBX3CBD7gncJvHvgUrl2
nTfyvtwqgn/ilv467KxhbYD4e5U6p3bJ/662+i5/VSzFYox0XsJUYKqIBwhmgZOGR3362qyCEu0U
yEFwSmUHt5XahKSEBP58CaoTpcOS2b0ThSCcRt0fCXPW2qUWXFnpRtlnYXCCms5CS0mPbownLyU8
ozPh5uiBmcMxC/dOgAaRuKgTr5rHWTiByQqXBrTTfeXdCb3zZGxYmN3bQAEPsg4T2vyKMbNYXbuv
yqEk5tdBcsKjm75Q/1Q8CV6DVw67wSZ0gj/K1/B3QA9ggK8tUhM2iJ4PlLOfnITPrCDdKxRLajym
ko71RnOTHClDVEDK/VD6vI+hhT4ZiHLUIPAuLR+H302+oGzQByex0xIBW8yp2xs2DqKPf505O1S4
gcBSLyMJPx+c811tRpa2i9Vl+2allsLhJEgARWCYnL/4aj1RI6ISfQf2Ar+eYLK3f/fPiWgCuHKw
9WblmV8HyP0+NndzoqeszXN4kW8Nvpu0ah5gifBLiLcHdh+nvWlr7GVWu8M9WwYyBTi5RDyu0OBV
QWyNUqhFzFVOAL7jUGL5HFtTX86dYSyMwq0bAVeBEbBEAPtr0MI8wSDFU+/H/Unnguipjfoaj7Ea
i2jnNsSRGvC0gmdI2AIw5dp9Ad9wZR9k8ilOrU6xFVwK102+n+TD42m6DXPYwXUPuwlObTeCq7Iy
JknEtfIJ/C5Cg6dWzgz198c2bo+GgLpfGqGCPU0nuSz7QT69xR8Ih/AYOMlr9qJ+dh/x62Nbtxee
H1vgi0brCGaIzuMZID7g2pvkU+MM8S/5V9YRXKwN6TP19nHsKsVAknjdQ4YGNW/hMFOfVi915Rro
s2hJvUlYxJp3ZxKMu//+IGrZ9cokRGMiyKfyJR3tHPJEkQz6FrCfSS5j7HNQXK9w+BkIIrwqzyVH
urQpFVNb89ATPK17881AU98v2Z4gRRNYoTmY7/X54+N7JKeWsHqobjbP2ekXhucFerHY/VLN4iaQ
oBf1HKsAR0Yfvsvi16dRUtheLo2A6/naCC9nk6ZNIoxsi1Ph/vbceGEAjGUswMbtPHblbaGIMkbt
nngBQHkWp95TVy15FIaetKPkkwVpVujpJf6+26mexbH8eH+l/MeRN8s+ySdj4iM4Mn6RzqIpoxFe
OGhbbouCqv14iDcHEWqE1CZqFGUiRMgKJ6s8uN0Lxyix3J4aqd+nNlBNGNq48RD34iEtzUi0gv2Y
Wi24iohm11iVqYWWl89ptGXm1XeeHWohYDMwQEGJ9hPUsqh4LCSux5tuoJyqDagw1t6msb0nxMmi
XrMonO9N2aUt+tkiMvK0VBVPPvGLYRNZ5HOvmJWdb4b94/miyYnm+L8yRIVkjRYemQs1pOpTdXak
hjRr/l3eZ+vaai0d+N3qGWiRgnD72v/748q1bWo76spBgiCLIZ+qwPbX3n5PpgX3S1lM35LpB4Rp
8E5CuRorFZxgxfbjuIJTFTI5vN0tjUWFjm+GR2+38utRUSGaFvmYlgMnn3ozcrN9ufVLgt4LOFQy
u+dg1b7WjFPlnc3galzUTghob5WB81s56YucbAabsaZvBgS2B1wJIUslozoi0IgJOW4GwGllkESB
1UAoXsEaxXDZzRYzW9AEIJZmpCr+vk7CoZGk8w1ROxVv/LfmRBEWM1eT0UlwFLdjK2CdlG8iAdL2
EDvBvQx1Cmhvzn9+sbVUYa6koST4Z7AgCWf0rkN3CosbqjZa5OgVkA4KeMCPnRGwkvFNgpwt46wH
ZDAKxRrdehVIod9N6eCftdzVcdMtcXTt2y+GQ29uuT9WUBoG7RiuufRx0vP8AHokGJ9SBo4U2hX6
jpsawIOFXE+uqsVWshAaf/HY7D2votULL5KoJYBrkZpGCcCaBkro/hmAIXNSt3g1MwuI1+XBQog+
pWQij+3dxP3MN48WL9Q/kY4hTXQ9i40kBZU0isF5XPG2v/Jdwe4Zpe7bIutsA9E/c8OBwpx++0u5
ITTCTg7OgSuvhs2wVt16IzuAZTIW8e3WRlmivOdJ5ajFshKcK4cDKRcouFfltlrGZmGjxegQusIK
wncsbMDtAYgySzkxhvpu208w26+CfbiUzWwvHN6jXenqDhOTficur7xJ5cYsaCeOy9XgHO/OPtTm
TtDxdqJtucxZ3py9dbVZU8OicmIp8r4XexgWt9QXmgOavS9ceFaCzS+DLcc42N0NxIsgmRf9RTrp
U10KkgzDCndPwmv2kTus8cxni9vhgAsRKws4PBq4mklGosS8FJx5s7fVlb8clqD+ekId5PGSuj0P
wG94KQO8Zr753sQ7iv65GqtVeM7tyRHNyUos0OatVSt2J1MysZit0EEb5fKFYfg2NGblHzygoTkE
D/70dRuQfFXzAJT/CX9QOOMlJfnWFvKaRVd+Z0lfW6JmSx6Eyk86WGqszp2I5xT2q2TX65yxb96i
59BPczmkOWwuwiLo89Cb5iFJuDbtfnX7T0e3lO3oBEf/HQ9jrG2U5UJqVyvGaAJQHfZGZCrO1OwW
fVGoqDIpBu4aAscUINQqOnposHqYpHIJEv/ojLImntctYac/CTZaMk/y8XFY0HRnOuBKAIX+Y4o6
dOfhpCWA3ETn0q42iVOaifWrc1KSLiFTuOwLMu7FJ/2pdJUf3q7xOHx+oYOEpTXL+g51dsnFXEYp
dvWywXf0q8QVsDKajX7A+xdvjnbm+La/CN3ead9iN3mJdsZCMhv0omouM6jm6LzOBFcOoZmMA73U
ccLEhxRWY9Vkqk3u2Lx+voNyf1stQsezPTv6a0DX3BkGFbUZBSxChYJaMnEq5p0CLbxz5wDdIG0C
c1pPnqlb/FO5aT5WZnQotuWrwCLNuE2s13apFZQm2VzMgl3/Q14Ja1HAezLPCLHb1Hptg1o1QxGE
wFn9rBp0hJPfquWdUoe1Rcz7DT1taMMBF74CUDZOs9fxw4lhM9YQGDpnyqaO9qPy5Y2s5E1T3v0s
lksj1PZaeEJRtSOM8At55S34Vf/zJl87IQAW7cJb1ItqKawmW1uoTm7lTr9klYtuLwvQGZvplmda
TEWUqUgZjcaXQCOfnFXw6Q5SR+LYfJwS5vmgPXlpgYqJpI2iMhKr5NyhkW8sdqmemd1oczE0W49S
k//9jggBaDDVz5EPanf6xSgStQiaTXJ8rqXD0JoNB6id7fdHTgJnmGArgCB4Ke/mrbioQH4Iti3I
B1s5uimLjRqACit3HjvgXijhBgGRYHwXHuuoUKrEtMVSFOFir2gt1FcnK4Vkih131cdjS7dlCKz7
mVAEFzOIw2KdXEdtP+l6rvZFem6/652wTs2N75afwnO0FfYMU/cCB+hX9E7gaRDk4+K1qSKOmqIJ
y/Q8JdMommPuF3/kvg05s0Vj1B+taXINcsjNtEEHVf02isOomonv9VtVaHK0TXNGhItOzSWftaK2
5YLxffNQ6bC7/D7KFaEajb5fNuk5ztdDNm4MMGcEE1rY+dASk68ce4KsZJCuLS3pORgAxOgPjz/h
rodUkDYDIgziWVokUeFDrk+nJD0XurIyQHHL1SDU/Gsb4EueBfugaITLI7XNFWna+qgDp2edLwBa
jUTfNPLOYETwvZMR+Hi0GUKEpKUoVJZAXwYaWqY0O1dWZ02WgOOs7qqWDIi6scKD91JlIDtun8aQ
eiF/CKkmPDpDVIO6D2RCKnNgNcrOIHydiUDRA7+3P4rFUtuzDph35gmmNPSZASCFDXP+84ujgqJ1
ZdF4OTBg5p5VX73vuYsfp8ZheIOWjVWRnb267Z8MrhLflDGqDlzRtmYwzywR+E7VQbGsFYjJohYg
5AxgrGQOKmoCi0ZPhcSsi2TGggdGHTDm9vatRMGVHAhhCe9mSFE0ErHxtNEvdK0784WpA18SoP8L
5FKH0v/ToOsYcCjj2HduJIYndPyRsoWkeH3228AcoTLlWRJnGxJwDuWmYtGk/YTv9SLGt6GKhddy
YBHRjnc9NfzEl4nKVf2ZK5elLziF97vlkaKjox+gFXxajlltx0pJUs0JudD1OuC2oNSYloSDVsnb
YLw13AawlTxxVMUO0mUSfLfQBNafdLCJ4f9uqy2odMIOIPOpIGDUU8eG5IXNoaLF41GveONkkBRu
y6K2eO8z43M72IV/0m5Rxb/V6M3oSQ04/ONVfbtlKiCJ/sGLQwpUpHMrkmgTdYLSn1OgEUimdqrN
twnvyFH4XcslSLJF/atrORbX8s9uT/kbxVAJjQcoB6GuR+3VQgjCs4bXAQYcXj1lcAfeyX03z45j
fuTDvaSBIfvFGF5CDuflgBSGYBdP0m/VFblVuuFPkWZFum5GO9BLFb6pCE9BDSSnK69l3VFUS9iO
IQi2h4M22oUd7kXDgRoQKSoybHN10YVmKT0bf0TDeuzQW7gtjgPAhGONgzEB5Sfq0Jgpda95Fdef
+TgAwBfMQfITqNxr1dTkRTBt27KAIrSlHRRTXSv+SdW2ZTUQLVrouzQgQczCukpzyqRdfflFVGgP
lTzEY+D15y7MiOD0pROX+9gwa78xCyNdjCpkzy28iuQb1VWDj+7FC0jF7RXeTJs3rrOgP+jpSwTj
dgzsSbPEdJuBk4SzBACXvWWclIgcc2zWvtUErN3/5m0F8HpoNEOuA0rbwG1R+07cx8UwiUN8Vojl
jfY44OZqn0ai7FlEyTenJ8oS9eARi1ooF1kfnyOPU9wBmuNmNQ261Qvg9XocJTc3i9kUcFVoP0Hh
BmvgOtuUnt4l5TRBpYxY2uh0JmAyYLtk3ZFv9pvZjIJ8JmE7VUFGf22m1tsoAQIbZgwg6nFCak1R
b1i72k/N+CrAYAapA9M0K1KB/u3ajGCIRaqJdX6uq4FbZr6cg1WWD714IZRqrpj5qKGXJ2nkajEl
bVuZiZyEutnHY1yRruSBfeKmUC/MDPpQo5l5I2TiPEg1AftVhHW0iNq283chxwUBGdCyIxBJ8sRT
WUgGQhOyQ52ZqmOdkKKFeozJB3GPLFt5BgpSgdp/JAYXeU47ZYFkThnX/QpzkNabfDVqLKLK220Y
zpCASkWdCvg1dHVfO4OXq6xPDSE5D07jljvJqheBE+KJLtp9yMtkIC0jlm4PMJRFapbVru2mzsep
v3GKzTaUVmlvhi4S3ATVCs7yjkx88c2Jd94q0e07U9GBjYNGi7RjFRcSAFG4Z+wap68doIsh5NY6
dWc32Yu8rr8CtDLgHPx42dwW6GAYrczoZpCxbYCg7tq5QqF7oxCm6bm2NSKvtoGpuo09nhlJfN58
qIC+MkN5NNGCMW2gRnZuzfT5/fTNApQxx0HtfrUBCgW/gAFvoa0bstlJdkTMv4c0Uu6i9iJe66ai
qOdx2CWJkGZ0sgsAyDAZ03IvHi6nhdphlHDyaiPFtAAE42BIjuMT2dWJb2qriPwtRRZE0REFuOvg
4Q+4EwjDX0dBV/F6FUqzOau3G1f8U1uke6mI+vr1eGA3pyPKEBVuwTBFY1+E6fkNHDRrn0R26jBC
7faVZbaBSxuSNArriOrrweCMhMedMYcN5wluczfx5nRg1mXvztCFFfHaSqSXJXrKYAVlB4E4whL9
nYCWPD8X5jfjMnrPacAOzNTRoPnBm8S1qUHQ40QI/ezMBeQtH8AAH/lkuXw8M3c2UFT30OLC48HU
wLH92kheGVIpSy1uUsT7JT1lbkf4ZmHWDNLNuwv10s7s14sbW4ujL8dlsPM2ecTYEv/cJGR10llt
4PecdmmHCuk8kQbJCGHHO4hmbapPeFCxGaF2cw5EpF3aoKIZ+p5tW6hNdl57CkFf19fA4nq8rQpR
Jqi8xtUaSgJtDXclrrjgTc7mfknmifX0OnuDzs+XI5m9eTEr/NRISihgJJGrrpxqMzcpulp1lDNy
Cp5ZxdN7u8GlNSqgBaETjLHGoNCN8BGHxPxmTMzs+AfDofWfEhQL1UrFzb1xZStaMX793vngct7p
bqAigyQltAGzs7qCgLhiq2RXmcuv0ZRI+fp4WbICgC6JapXqd1VQZufRxIGTzKompZVuBPTKMOuC
88n/kduotQnG8a7Lu2qeFxwEHDEisRM6nMWINsbSpIs2Ua8OXDUh2BprOEHwfVGZocXSpLkFAF6v
HLo2kifD2I8xHFd+R47s/jHWLpoyFTv+H9Kua7dxJNj+0CXATPG1m6So6CR7PH4h7LHNnMX49ffQ
uFhTba4ad+dlF4uZVbG6K3WFUw+DK+9kPK2erl8Vjy0mxukiQfOLAQSt8P4j3W9dHksctWEBi3Mv
ET1FBIFnlUqu+iehvIoCjwJjBrqiFJpRhGKuDrvR6Qke2zzd5/gZ1pkFqj8msYbL74DOUa4re4sn
OuF4zMUY4NvCYILu0p4NANWSjbqdJHmg7R4w2e+ds3VXVNi8X791jjH4AdhT+aOaVgqUxgpoZN7t
7UdRJB1Rf9UByShvyoXjP3++FJTal0RhMm2OpWENBy1eUyvZFpR3hEsBzvwIGWPgy77k+cWXMZj2
fKxo5YyW5lY7YKufKU0o5xynsOzfjQ+meC6vzK9Xal4pk/rE5EXZRZZu7R/jG54SXffZGOu9JHP2
yqg7Dzg/pA3VTY2d5i6HketWVGX3+WCTdC+HFWQPD9Xzw+o22FGbrniD91xBmHR55rKzoj53AuA/
TuInIbUzUgrUR8JzddctgqEyFqHNFCkbdIRRHUWZc0XRAXwT0JCqpH3N8D41Ppu9sM5s3oNume7U
q4hMFYYAGGMa+1XvIzsB621X1qEm2JnOMdfLhuibAnN+qRZ2opgn2Ul6yO8Fet4qKNTyUPR5bDDH
J5VaV4nAgEBU/YJUvOMqt9eljUeACaVEvQ+RNQGBdCQJycjqT/R4ncK/CNo/B8W2Y5gNxmWGASQO
3crS6Xi0lcze0oHXozydxU8D8E1nMhAzgQb4P+KqLM6QIxCfImt185jYHN3k3LnOPHKmrUoqFjhO
0mwSARNuvb0tDhwi/xKyfTPCWM6oaLWhMiKYGGe1TtH/LJB4XVvRMXF56jl98LUzY4xm0lWpkp7x
NIz2O2BOOyuFtPT3eMioy8uKLRvOb64YwymV57aLtBBVve1zSPQHDis/u36+4rXv32c0PjPrUKoa
3I1Ubw0iyZakEekoHFG7IalTETtB99P9ffwRUqMnMqIrjkFYFnQFyeMJgw+dvIxFkLVWK4JmKiZi
iVe/kYjhotkI6GGU5+smCfhxbTNKjFnAtGeTFBpqsvJH6dMKKZ2AmNauPxTU5QTbS+nTqRz7D1eM
hTDSLEnDFlwNGHsBCPT+ldqJu/18UhClyBzZX3x4fRNjIQuQG+uQDgaxYBM80NK5booWjd3s1xkL
sSrN3IOByE5PL2NA7tM/D9d/f9E8IBU6QS5MyXfmWkp0BQMBAuGv1VtW6g6PUUoQWV0nMv3Ij7uf
EWHuoyjKqpB6xDmrNRzp+hEzH39HQWGC30rACFLgI8QOnkeCBSqYYRddTni4eNHfXLBbhgF9+n9R
7/36jiOxi7c8+2nGSMtDiD7OGgckP3VrDQsJVJdzzzwKyqWnKc6FGWO4FaYMvXVn+8G7/0sWGLPs
ocsNPTIgkNy2tLNs7hN62VbNDomxxkBI64bAgKgCaOf+Lae3nSXuK8rhgyOrbLkrMStATamgMtw9
v5mviDDf/0oZWJMbmMJZamQQCE6jG6/3uVOtr1NYdFuzg2J0ehjOaa6hhHRKNv6jiI1wHL+17O1n
BBh9XuWFUCbTO0ldP1WWslsFk83A3lmOVnMYYU2roXZjFJdQi/KIzbqnjPJe5guXjXYjDSuK0PQk
oqPwUivS0sOD4qzkCFvwMseeHodkPk+ilo7rgsrE5izKKzBSbuIfKG3aivMmkQ0WWKBUM/DC+wUd
v6Az/fmMjpSXWS9O3OD9v5kObODJ7sKFaGhuQgs9gHN0ie2ij1UFuxZ1LcdL3JETtLP2JefKl3JY
FySYwwJKP9BWBJDwXhq7e7opnPqxsEVLeqLxe0A42r7g/i6oMUdmFrk0ngs9Pz17B0csqQoEDewU
oNXHdZXk0WFUspJX3TmpJzroMcfO7CP1jryHF48Go5XwIYKmtzi5gepr7w6ZRgu98xUpT9d5WfCD
8zNjM83x2eiMeKID9GSSt9xkwkJWRJPQ5Ts1hqKdjt2Za547SRJGnFX41Nk1WWF7NlEQL/LVfymR
dUGKOTJP6IDfJoOUhilYA48WJ8BWc0hAYA9E/MVL+Cze0DdnXx5upqB1pDRxNHGmEdMRaEuxn/yT
416Wrc2MCBMxyqrfN00PIjGJNrvBHo/IkzxyYiEuFSZiGbSzaQQiqJS2uj7Eu5L6j9Ln4/CLQ4h3
ZEzc0hdjjDaJryNrXiVXf7Czl8/r8vyz2wogMOi8FjGoCbRzLCy4tJt5J3VVZ6jTE9k7xMdiM2zT
o7c+eVZ4CA9ohdj/7p+GfW6hD8K+Tvvrt5nQ+II244F8tCuLWPmHZEZAk/fKCq0aa1ysKlintq+6
DVDeS0zyV922tdAKjj0yrUJFe6DADOl/5+mEFRLuMKahfqZbwy63ipPkZFWR9LA6yNsYe/c+yphU
EUnfKgUbWkj03O0z3/I9t/FTqhySFIsjXfHVW62xOU/9tYpp0L+i6zCsTudx3WbYYLI566T1OXXR
BecLVAsNs5UYW0DPDxOzt1kGAPBKwutXsordqJHH0OJEKjwSjC60Bp62itlNOXGZOvr+9YE3eLEU
lV5wwSiCIsj6IJ/F7JRX5Lm0Zar4JNNwjne82d4la3VBitGFBpsbV3oFbmo72hQJfQYaYkXLhE51
F2OTcnzjgp2/IMeohRnIwMxPQW4nfqAVSvp9XfSXTMjF7zOir67U5DyiY/Q03qDKb6CjK6AZcZ9y
V76/TmohMLqgxMQUJToXFF8CpWEt00O9Xv1x/44AE0aosVZFij5ORSSRvum3FYeBBSt4wQATPvRS
nWdZBFVBanij2lVCXt1PznXzdGX6hplzKrtQ7poYghxi5s4ZGntQXF6+6fpFoGvwkgY25FZ6boBG
83nI16pVPHmcTvzrJwVw7ksKsTKeV56Im/Aec9KeOpPQ3KIcH8tjg9F5r9SxXbgEG7sWifrH7v+L
STahZvxjGH9M4CRS3SuliGpKTg4hiax77PTkTWLwWGCUGyj6md/XA/I+IoqSiYV9xZypvoW3wgUX
jHp7QqZ3UjKZj3CLPmFH5rWdcwyIzlad+jisZc8DBWEnbg9T1QRQWr3z6Fu82dfruqGLjH6LyNGP
tYEbKUuyItRHJ0Lpcu37JP1MLHBxYoyWF7mhKfEZd/KMt5UML2/Qcm88bTkh1XW7rrNAMxhBy5VM
BTOnzZnwHiGck2JDXEi1akYJflxsLWck6Ud4OJfcZDLnpL4kY2ar8jRV6y6APeyo4rxMc5U6CW8j
3nOXY0y+Su4zMp5qBJqXQ8A04jjiA33PbY7RXaSAxV+A+1CxouHHW0dfAR+hVaAkBrqp8pFod6R7
50RBS73VmMv4psKY9jpTxtA3ZSiKaxCrTtwS2QcHS3QtAGbnxENxu12LaCrOEVjER33tnjGK3/z6
tF/Fmy0vj7poer6/hhURxOKhIojgOSb5S2n9Rn8151QXhXBGgXECuZznfumBwvlMTCrc7jqo63WP
v2jdZiQYF4BhyCKTM5B4wrXpoJJ75DoFHhNMtBehOCSoZ8h4UllOSFb7QCcF5YgGR/6+KikzCU+a
oJS7DkQ0ErSkxsvDvHEwFpOfrjPDo8M4A7VZ1WF5xnEN9KUaHRNDEdTWHq8T4Z0YE+ZV/SqsddzK
aVftHfQmWtVTxUlP8WSXcQRh2/Vx3oGEceO0u8jlWTaeWE0szu6j1o3cLGvcBwaNsc4Y4MIP18+I
R4AxBWY2oq4N+38aH561+8bh9lUvmuZvxfh6bM84UKM+iNMJoh7Y+xuTPMfHnqCsmWx95zonnKv4
GhScEWp6BQO9Aghlf3JyA00P3zk6/rUd94dDnvHCKHktNI3eSLjt0j5bkiNSDXUl7O9DoTnETGlb
UePOrsjDO68ZniPJ7EI/TQ2aaQZyOkTJqiPya9sR7f36+XFUksUIxw6lYihK0Ig2nb16+iOtjfX4
8Xf25asCPrukftWYRWaASEe1HLBblkR/V8e/JMLoveKVQwLYFeh9+QQDdkw3GLqivPacpary3Iuy
04ZwsOehnQTO6s01xmFbujmfyufYUd92qssj9xNtYXoFzISPMQVR7bVdW0P4ntu9pNvh/nDCFOJt
3GO6uN8qT5T2vQU+pdj+xPTof8xszD6AMRVR4ycagAAmITz4rr9VH1bkwbBW/+XF9k2GLd2qbd9l
weSsn8X1bvhqUsEkYf52XdqX8zQzMkxMMAZGVpQebq+Ha0Af3PurR7M1R6eWqhfzS/uKxGbyLsJY
DEaAM0MvaWdjfZGHhZxAMgUoj3yISAHrwcOO4XLGBAqhFxoYjsMBWueM5BF5RR4tdFwsP/nLI1Qv
nVPQReWghjhCvErTx3D96zWjxi0vo8axfWxNLhEFz0gl7avltyf+prXF+79khDEYGKfsU60HiUPq
Ok70ntUOTZ6vE1lkA4OMU2cNtkKzI7zY7F72Vb5CpABQ5985wON0N/wvhm9Gg9HQIg51QUpAA5uP
sDyeSlv1edjxkqiLjuKbyg+PXmoaCtb6FLtFv5U79OFPzb4Gh5fl1/yMDKOg+groEwbit5M10ODW
JFjcTaTt+ehev5evjpYfTn1Gh3Hq2Nyw8s856MTFGqtUXzwyoY4RagNDc7M91qddtBGc1bYmBl5E
BYB6MVHNeYIvp3JnH8HobA6sUL0IJ2blfOffYYGQ/gAf8isgwjq1eL5k2UTMyDGaOwYeBl4HCMru
IGNa1pLaqUlGXvPYWgz+ZnSYMD9M8y7Na2N62qEyQZ5by9+On5/Xb5CjWewq1yptk9AXQQRjaOXT
Tu4IXkYYRrlOZbIB18SEjfR7M/AA3oyWHAANkQ6raP5TrD87rInPma8YsjQYynYSRJ2oFoab3/+O
A8Y6hPIZ400dfr/HLMgx47Y1TIpy5YRYx40h8GGINZzQV5nWefPtcENfI5uHhrA02QCYh39MKdt4
FXQysmICGJn6GmR6MxJ0/WLdG7f/nyNZrPdue93LPR8cpQTAz7Qhwd1TgyFh4Sa4LTaVuG5RFcbY
jnG6flMcC8vOvgurLpvK0NMr3HwQbtoT8AIcPbA4Ir3IHsDGpl4/NJmz54j5swr21YTRaZ7Ou3jz
GFtcK75oAWY0GOs6dGEsdB1o7PR1the3ktWTQaGv/+2ducL8LvAqAR3Foh8ANisOfSwix109JScA
Lj/5JARmClzT9ctZfGfOCDE2TW/Tpi7FaCJkYJ8LpgN5bcbLAj4jwcQj2OQ8SskYT21IEqLTwa7p
R0/hy62A8LLMi7I2o8XYtf7cD9ixhXNrY3oEqh9eEKFl8mKGZY8zI8MYN3NcjYURgczzaI37W/2m
2d/lnDTf8rlhayem+CHNWFdwaUHrdhywCCKbWh1aJ3/tXhGX0toacqI6ssUVuSkC+WHwvskZk+zP
DHYdYV2YIBY5HrOjMzwBpZDcjtR7lmyOh1s+vRklJhYqzcxsIw2URGzEvgksFXuZUjDEE4ZF2Z7R
YbQVK1cbQcHqyJOF1QsC/JzAqfEvcmKgQwMLQaYRdbbI33RqG3dpBXEDmqROp7hjSjfzO9mX/PWc
EHNkmef1euqdJzWNjyE2ZrWVdd6/9aS05D+QiHpfns70v1zUnCpzgKJw9tRxwAEqZHxO8a48A2S+
RU6IR2j6IVb25oSYgLGXWqEf0iY/GcgLJr9VWpP7jIx2dSy2nBTholrNaTHRYhKJfnYucWdnBxHc
YEuTVjm1VcBa8JZWLJmjOS3GumpDAyHUcW3thJbrYpIjtwDXb1234RJPOqY/n6muUSsmFnuDTIF6
54Q6DFzTG2yqgMi39GxjC5kPM8iFheORZYwtemQl42zWk4EanWoDkENLfVVt9C6f7eTYv0hPOn+/
/ZJSz4+UMb1xgvblGHiG0IQxJ83TYBuO4ZjP3WtAfRTKjBUVNTu95Y4acQWHscdhq/QrrQK7FU4Z
A2y02AFCBtixxZoLRjEJ4b8rxI/NKkqa6HKiToLjyBNy+t6R9jpNNZsMDzzpWQpqvk8UYEuX0oNn
diScMSYDIU3eZdsnfzqr2Xi7O46UTr9zjSfGmnRd0Z31BHSAQvSW2oHzcbazo4wlEtyYmscSY0/M
MS78Lgep0VFR/seCIRS2M3Q9coOb6ZeuMcVYE01QZTEocVHGKiJa1zqK8jGodyaKj5loVYirK0tv
3e68NpvXsmj/37DVyKNiYar6haMGcGNGKBMjDKugHqamSwM1IQXO1C7w4s/o9dtbVrt/6Hx5wpmJ
QcStCX7zRad+6RzJztb/oX8UsJlAyAKA+goDTgwrwkoVzonRT3KI2cfpzoSD9srfYrgkh9j5aqBW
L8oYC2MsiN+ZQu0D6xZoBSJ1MkjHrbZ+jJ336ye2aC/mdBh+NKkegtYAHeDo/8GqXRJuBsdcSyg+
+xav1//rAlhBnFFjL6gPVTX1ZFDDUmHy1u/+jE9bHlrSV9XkGhHGVIxeV5XBZJY6rKhLifIHzzlL
HwiwjKyb+9Fy8Hq99Teqavefkbs1N7xtLYtlijmbjBFJQlFOWxFfMLZbLd897u78Y0NEcuw2CLtW
HKlf8nBzaowd8cYmNoQR1DSgDiCR0TyfX69LyZJezSkw9qNXhx5CCqfiv6K3rg2osblO4OfOZViI
OQUmBjHkQTxrNXioLHkCtRmtDH3gBtE2KXk++HchTUjn3Kq+1T/a1us2o588K7n0NJ9/AhOfNIJh
jr42hVzAG4iRyJXJJw/bnUeDCUaMMMUulynUap42hX22X32Lx8ZiXnPOB2M5yjo7DyvtSxwMbD89
oYvY9qwW3SaP4s68vX5xPIYY8xEkopSnk/lQbpyJTE8HFD6u05h+44o+s8nvs5979XCGn0QiSH5V
SYrVbditwIkwODLO1rLlYZTDPgSVDmIHcOcxoMfPv2OEMQuZ2tcrQcBhWSGCXRLTkcbomOL1FS7a
A+BFrnRAF6oa+yQ3o0LK81bMTy+KM27iW9W9zoa0eFTfBNhHeCFgmXNYjuAjC2xH3+q0BwhEROSc
VPDqx6yi3HVpk4n5IQQzmoxRj5TEj4wSfheI8DQnOoa1p+hWt1oqOrS8+VsembuSy7yo4hSHiPhd
pQKWIsqPiRNT/dTS18AWNuI04NquOVK47CEBri/L0GFFYYW97QoFYJsS0g7r1op+1zQQSX7aRj23
/rEUfgLa9h9KzIkKKozRoICSJkPiz45GDn1ujetG5o4T8Ugxh9kZet5LgTx5KCey4sN+Cwh9fhV2
+pmfMvLNEeMIAecbrlIFd1bHLtLF2P2sEvWPZNNudHjywaPFuEQEtFkRJWBpdFogjkcBIOUUWt/c
hRhR4eWIFmva87ti3GPdaVkKJE2M+gCBSbHTvVkhEXBeT68StAzuchflMhqsryv6ouGdSQjjEYHK
2udiC6rKal3XT0VzuzqvtUcxeRQbJxXJdWqL1UekK7HvC5jLSI4zRxoXhiiIsYJXys3GQbtdd9j3
6B77LxXbORnmLLECrwC0oTq9zU3SqETaFS/6G0+PJ+35KYvfzDBnF58BHS/5YAY9fSUJnqdh0L1H
jCegG14/t+Vb+qbExBQNVv6OtYlHj2in9kdC9tMTkhdjci9nCgRmT6vKLBq/nC7HSvaHzALCPjy9
YvPUatl3fTPDxhOeoQp6ADLZreX0VmPXj+VGfOhfOxLRymo46evpq6/cEls/ExKsnMg9aPHzmJHi
WKC7M+NiTH3Z7B9UVOwwB9rptGZ6Mo+zs5MEgI8GJSRugtKTnOfQok9NSGNXcQNHPqEzf9PeJ7bH
E8JFyZjRZSw82h9UvUhAt0JF46V8vC1v767L3uL5zSgwhr1AF2Ok1aCw8w4YPqSw65wb4vHA2PQB
S+9RLgMFbF1JXf/Ye4CHu+lq1+/+y/QuUuTf98QYIC2r/KEUQQsDfJZ0L5JsfcebNpysy6UsAMRb
xYy4hJ1Xxo+JO1X1z0luqs3J2vDc7PR513768rqvX+zPEO/yM5mL1cZmCPxRaYCoUjvpoXMor+DK
OwjmYjtAQHe+ioN4u7/l9aXyfpu5SL0/p3pj4LdTyt0TtvC+ujwa1n/4ptAATLs5KdZ9bQGux977
cL4P7w9P1+9gYWbgkhLjQwpYQqGdjigmG6AWd2QHg/GgW8ShD/fZevdiQd9sy8booc3pCPwqRF8T
JsareJiojKsWAnBwXrrH8HFlp/QD4NMHq725Dyyse99QN3ywaWM9uMfU8qjvmJv36yfAu0fG6WBr
bCS2FT7CuUdulOM3f7qay9NlXE3TrgZxWOHHe/LB0/KFtNr8x39M2a0aTat9X2tOT7EtHNN18ZYQ
YLhHj5bA26B2Xe3Zcbu/OXDsu7z0VLLkjZUmTwd+y7lK3lcy6l4KteeFJWT5r395ojzzru3YKKY3
mSpgR/MaO68LoM7CNg6CmIbdgK/WCCGcrPhCnvJSRhj1zuL0HJqTjAD9/r42bTl/vEvuzw5Sytb+
fd8AN3TY7ZWns0aNQ/AW9CTaRzwofnm60n9X9B9zdZ3kDcZq0jEss6YKibF10dlPee2aZG7pPD8O
ZO3an38pDoxmD4aRtYKIg+0J5fy0whM1RrH7Ao2fsY7fxqMsLkl8l6+39s1+IPfUumvI3n2l7w/N
jq6tCdttq0RWyYtjOZ/A5Lmv6+TPdUurCzn5Cs1nAh4GEsY5RvCze2kIKtyR5Ry8TUVkYn9gC8B1
atizd10gvkzbjFwnm6PRJRDLkmwsk2x6S3iLyXuMkmntCmRTORgrTEleElW14uMBDTLaRrA3gbPb
DEhvyz5R3m604/M5o428O/UA9ce23NQ+aET0SWn7he2ObrN+rtc3K9FW/uh3Era7rVWs8F2bewX7
9EiwIiGWT/bbEsgWZHWQ7oEKQvwAbanJpknI+Vb/lNBFuQH8Av7CaIW7Hps6sfprnex/fSoRSvSr
Y2VJD3VmRbethxUe99m+ONv5k+Hk9IzPFf6sXrXoqyMiyki3VhzsFq1pvveQXErXEvZ9HG7zCS/t
4yBuzs66cD5MomHCdYOKGRW3pX3oQDSM3d6KGtS0kdLQ3kR73PU3JWkfblZ2QJHIxiYynQZW4UQr
8rwpCRZMw5vltL9BD68jnMnG0daQVDOleI5SwAYr5HW/doEFcW+sQ9s2bGSkD+advysylDHuVtvU
BrRn5xQonSdvGjbojWSweomaH8ZO3qhnoqWo+B5vAyvvyUYPp74pfYcE3d0Z6zU7z3rXMJ2xImVH
96/iW7re/ip3x9LSnm7k1m7JA9anZVYKvCdlI1h33rZ4NE5aQYC4CkhjLA2yBYTGawAOS6hr6Me2
swZXtDfN9jF/S2uqrQOLrhrgxoSOcYTvs8/UKIDkhbk2tGhARrBMIB6RvfM2duE+dEQBJm72+d5Z
8o37/tj90hRCgq2lb4fN6h4DF1t0y7qk+tA7st7qEP5RIOcDJRkiD6rCdP3BiqaToRCnwuqK6MOg
5iY6otXlhtgPFUns0ootIH212HH8q6Ut9jhtY+uzkQAD5VZks1UOdLw7ho5IpPvqMYAFPCHwxX20
x+MG/7PTkaLHoSFz1eJbLJ/i9F39/aihM4iu8KM4CYE+B1b2Nq4doLNn+E/J3qXEwa6lXwKK/e+e
nb91gLhO0Jyrks4KC9tM7KP7iyYf6vom3x0bCk4BKGGgJLwOsR/lVKzNW0naJaSx4scPeLkBkr/3
9gCPLQ7vGBQlakHeRVcmtTsaznadbHNyb777GQk+Q2t49pxH4xYrq4vHBjXXbY6RYwuKJpLeRr7e
Jcp6uxEyy/MhlYHd0OyAgveaau+vMQV6rHI/wf5sG6uuKXETgqP9g0yosDkmZzLc1LvErmJC3I1d
AiTetDAz7dvyrYB4J74piDtQD2fzCVsFPFJy3j2+P6c3T6nT3wWH6NXKemd0RShDkxy2Ovi/btCW
3KwGICPVUBUVQ76s+dSDyBCE0GvRg6s4UP2evITHqSEjsc4pWd3ozgQDb25wVdsQfd8cd8Slz8RU
0lgrVaKaLeAjpZRKu/B0ckLg6TcOeodu802ByFm5NWFGswPnBfHFG+PcL3hnoi49DSIxW4F2OZCX
kwkUg5B6BFlK9/ohLzT3YAJhdsiTQ5w5DVH0DYyDC+3p2QrtA1BvlGP5DGXRsM7X4Ne4fmbXLskx
bzB/dU5GvcKdFgX59Vt6ishOcqAAPLYW4j+wpWCliiIrOiDqLtmSizaQW8/vTiZBtT8THVhIjNLn
t+h1j4CHVd5yEeQWKgATb980maOMy6hJ/RVoAtk9C+AGsdsldD47Dm+8EOWStevXz/st5pN7JZej
tkCEYt1zvvJn+ucy9mEuOvBrqcI6tykAN0lsa0cNwP0dyTlkZB4dJhYHBFku1AnoPDsAVCPkcCPQ
l8PJt+HqiItlS087WyQPTy4PX3FBwmb5IP2r1jZTHD+uSymdXi8oZvFeL7xImB2AMlZ90QnT8+Vp
1zpOYJ0i9JFk5NcJAYhzT1x7o623TwGhgIp/H+jWt3jtMl894IwFuuCPCcY9VU7Kcw/+ni3rcP9+
c+OW5DdCS2eXk9RGE6XjQM5zumt3noVVU8B/84k1ojhKP9d3PbUf7K26e4BrILehdf8JZ73Zfrgf
RxEe6pdCDocAIZi7sq9L9Nck6ZXvZutwgtnWAGxAFCw5N5512BysDp/64mhujWcDhtVSRyF7bDDM
b3gVfI42fb0HZiIRjRKWUU9pn5TaPHFTf5biLhTq6zk4+3G9C7K+nB4T1sknh8100mtqv53QEhMQ
hGmZ1VjWe4i34ICczhStaRZFaKUTPJ04ud0vGP9rh3xpg/5HKfREiGV8DPYuWJvn+1/+nbp5Xh+s
TUlXt2diu2tKHvBvTM6grUC3bXwgXbsPWLIJmAyXJ60cZWQrUEJgrPR2unQgKvJc8cQLy6uJ9L+C
ZakYmfjhSoLBT88plubiwVJJCIO655WLMVHBqne8W16yZnNajD3WAvSVAdKuhdUM7db945GH6S6v
q8hScIFV1d8cMbZ58MI07nUNCE/0EN+/pTR5xTQDFwF+AQIA3nBGh7HNZrKqc1MDHQMPvs5+Ud4q
rAQB2m0G4HIBLfnYckrsx8/Kuc4g7xSZFGhTR6jwJl+nKNr+iwHf82B0hNcUxyOzuowxgsgcxrAA
e1biESUl3p8UQpFAA6+zs5jpwaAOdojK5teWv0tCWmDEudevEKMdJAxvwR9UroAXZ4DmoAqviNTy
nc41NsnHhLBQcpR9qaIwp87oulQoxRCWE/Xm/r7eZPb7dfYWU65zAozQD0ldSbUCAlLqpIOVG7bs
0d/+Rqxt82nwLFwdb3HRv9AEPqQhGxJ2nTN3J45eLAwmlPpgAp5I30ZIjJ/t0abZ43/i7psS40cF
bGttlAjcWd5TNFq1hcdrbDWuiAsTOJnJxRTQNOv3f2yxzg8Q4lnVhmCrsDTSYeekRLyNiEklQPgb
QCUiHOaWnNKc3mXl6n9itR/9VAJzye/R1Y5rKqMQG2z9h+t0lp5isCTffLFPMS+oPTXEcwiJlNxV
LaV1BLvYoZVC3qVY0JUcPMQVeNdvI9TQ9WNpEJ5RWQrvL76B0YMA21/qYLrIAQmj2D67q71kP5Rv
f32ojD54kSBgOh2XOGCHDuZHsErHeVwd/8Mk/2Sevw+VcQORLJdmO3wxNKHYpQBa6Bxs11pzOZq0
6acL/abEOIJQX6lD0oOjaV+oCeisFuPpmJ47TtNzHmKlCHmKEAOVXMo8AWVcQSYKlWlKk547gK68
1S1h7YOidHtdQJddwTeDjDmJ1CATAh9PvxQzI/E6Aebya8jtJpInEbt2jowtaZSViZVLuDH1rkNG
FTt/KQCEUWAsENia1HNCQI2uW1jPbXIQNv5N7fL6+ThXyTZeJEKdyp4K3zrQ+rFpgBmj+4WlB3br
ff6/zxT4troqywi8AHLLXF3aDUWVC2C2dZ5rgIRVmDx44PnW5fzHjApzc3pjjqOPbeCnJ5MENO5J
D8RWn9SWjCaZxA4d/2F441JduMgL3piLVNNEUVMVYtk6XzEl3qqSjVyks+Vu3li4sBmpH7M+tSeH
fjnpXkpEzMZqtmw98FpwFR4Rxg9Iul76PkAeMVxh7rLfGfJkZ1e1yzvzfrxLVtMIM/rdaIFAJXc/
qzvZ3cN6Z2T7iBypZWEE1QJ6jSW6JrfJfikKvTgA1nfk6ZBl0w3jrMUVLamJXp43b3/7Uex+FegA
JLo7EGEzeKiiXRfhJZ+hSWgGNVUMz2D9O0M700Q/jiLYhYFiFtDb718Lbnj4NeHOWIULIoxjSruo
Qz8oiJR2ejSP6k3z6G/1TbnW7PAuxkzv5BOPme3ueqTCPxs0ZH1mdwJS6GTAoAUvebH0vLj4HsZ/
mbHWl7WB76mcg2yLKln3dns8o0GLN17OPV/GhaWCUTR6DVKWN9VhYmAgPz6Yv3kvpgXzfsER479E
9NsmWgAyhzd/e7uCyHREt6/LyqIKzUSFMXdyU4qlOoBGcevtK1t17vCG54TyPD4YYxfrUuSLZ2Rf
D9FtaP8R1hWeYP/F516cFmPcMMYjR5UITkq7tnO7sdGEDfee8hcqL4Xxc1JsQ3viS70Gx9udMKNM
jJ2y81FyO+bO+bE48PhaSnpcEGOMnDmiF1oVcHrSjfQswpAcNgaqn5LlYNjwRd0OB3+bWDrsifW7
2dDsVXNzKtC9ragEps0jtNxsg4OCOhSKYLbnHLdu+/u6FC2lvy4+krU4QSsXyXQiqx7DCr9CBcUv
zDobnZO3bqCvG4XkihVWa2DGR9JNOJBRo8FIK5Emqe1FKB6hcX4o7CiwonFbFXd1uRaLB85nTp9x
xWYZjM2KcJL6+Yyyg0i9rfbL3/Vflc+1Le4AEOxGhOKA3t5LAKKEzhOH+LKq6YaCIQsV22uYi+x1
fdDyABc50O71GbXKjpxRMM+scNsdkhXqeyMtRmKHJ/UGnqvBn8ak25lWYXG+ZKL04xiwA1ZHmLOS
f6zLFGVB8QVslkRgHLVIlEsog6N6+1Fubns3xCjTb9TeHiKi7jAFZ/GGmpYt9XfxR2QsdaZUnhm0
eFYpDY0/sHg03UBJHzhcLlqdGRXGSPtxoUuZj+MWafUu0Pg3svI8XNxlTzAjwpjoBJBQ8ioCEUQS
TzqGdEK8BruTSO6uX9lCNmReL2PRrBuxFCu1AB1gDt/LDwpegO51CstGbcYKY6XHKl2l50k84dTa
m4/fiZtbnNiae1yMjVY0jPZWGWgM2JwhucWu3dbvNFrz9iAsqto3L1/fMcta+0GLmtmXhEG6+41w
rzstclTXT2zZ6GmGoupIkKnI0ULNZlRCVQyzpog7pE2BLeI9mTFVdugVQVi9chKX/p7eYzK6s1Rk
CbSnav3OEfHlIHP2BYyMq0Hin0cl6E7PfUYAJehv252JzoVprC4i4i47rI7AocTm5Wz9v6R9V3Pc
utLtL2IVSDC+MkwSR8mSLOmFJcsSE5gzf/1d1P7O8QzEOyjvs13bL66aJoBGo8Pq1cJoYtWYngjn
dH+yqCqNKYSPHZq097kd+J7de57AaK/BWoF/NnRNxeBTy1K5RcZJ1NFIqwfcMRVIhT7GmYJMwxlz
zGI7xjv1UNna7LY/u8RuHjBF8KqsYLZIArJI/Wf6A3/vShFqbNW6nHwUt3iUeoxZZz38JsxsYqmj
PjyC8L/5eVnF1i+MKVM0uMgqlb9m0ZyoGGbN5DHDAJGH6TCjkvTiPAoLDcv2fXsMTDwDhOjoNuBH
nQcYijBGwbisJH/WX6/UO3aj78f7MbNzzOp9vRMBadfyCRpa4imOE3kg1eAOtED/uiYFbHiIP9On
Ze7sklmOHX/z8/0aVZzQNo7y3QzczY9oWya2YEuXN55fL0hFUYcwFV2jlPN4p4IUY0KyAaZ0Qn9F
/ZB64Kz0CYa3jtsfok5leTECl8RxZjUu5DI202oA3QxmQ1TXmxEU/gHQV4601UR0aF+1vm/SFMxV
0AwD14Xn7gnzeqhyE/pSu+MmeWgzJzQcHdLYznP8l5cZzmDxQtAR/VuwrWtqpJxI5rybNpiDIu6b
4R9afCCq/CWzgRG4v5WNYlfI8AmexLUbeCqQcznDiQaF1GGpUWAfqc9sjdlk04qM/JqVg6pa1DAW
rdE5denTeWY1CMSBZjNtinGAVe406l1WYoYxeRvNjS5ZDlrtHAtcT8V1wF4yaTcZb0mk2H15KGTA
G/O+t/ViJ0do5ieCD1zp9dMAsf7zgZyCNUoR03K5TbhKxiY9hHZ4/AhAmfESOmTHKjHt55ozciqR
e8X1JO+pGWLnKZjvqgNrYJUbuqAQpeBZ1/fX89FCQShyevj44KMQstqu+a8KbCKxdN3SdIP7gCiW
qDEl+AANfJX+vYWmgtG5loR53HVL9UeQueR5T8yvOdTT3C469gRmdzRFPae26lmb/IcM7vKDCk1w
r9+Uq9Lpcjs5WLftUZTjWqvC4Xj/u1Y+aqC90qekwidcLXzm/X74qI7lz/xq3mb7N3SRYrz9zku8
XbINrkWJpDU3SlF1Hd2VsqF8I8SdWaAwVk4IqaslawasnxDPstIcDvU9kcGdpWoyYPAKyDi2t3nq
LLmUAxyX7SPykjYgNJIrSnms35g/IvlyVSBX5TAN84BCtHaVIQpbwLLeLQjbo6Pkyvvql7Dwt/ro
nIjkrGMQpOUUJHhk3WWsWXOHid3gHEOrMbRGTAazKk2jGJKq6aqlmtyekpn1mFKi4knfb2Li5C7o
j/SbwW9fk8MkSO6sRnPIlf9HGP/kBF0G/pQGwp4M5FpQG5YxvkkBMRETeYKrWfNTUdwu6jFLwVWr
DA/Btv0NAqnoWjH2TbHBn8qLUI4bH7XtjLTj0AkqLWslTkzP/bNK7rWxOjbpQwbR7cawbxLFa1sb
OAl21wKTAVS4yEla9fxOBS5nfGJ6srzKUswrWXJMiYwUIwwcaNZsCdDFf/Nya/oy0I+ahqJzrmyK
mGzKLG1xAEFlAjjVEkOMzrvi7iJPjCtYDTThKKgKYjD8r3HaSVNdksBAA6syUgCBzU7qZ5vU6Xyj
Z5iBbPddYbVumRkgIe2DKq7sltVyjUGIZqd7Qae0n1Qy5PfL20AXsd9cJ7TcmsuUZEv5gvydbDiZ
U6mQh3R8YAjZVEfuniflwKg9doNtRcXGBKcMeyUgYJXRWWPeJ/N7l9oVvWMoEbFn7c1iwLRr1S8m
3ym5rUw/kbrzmvpY0M9MqRwGWKbyKy3tlAAYbqe5o9fbqdmDqsHQBRX5VcMNghx42eCEsvi1FFpC
jIEm4wNGDib6R/8jL0BL+pb+oI+Xd239MP9I4gtzlSGHtaJAUrK3QP+NTozw1zQeUszCwum9xtE2
QVZr2AvErhRYNVTn/rPAr3bEk8NavLUQ5GQjWh1lYOxQp6POoRVm+tc8nWVsMqAaFuazGpxvlYx0
JhJqyA8xBpnO182tKBf2FW3wWncqgbsMJpWKFO0z44NRAK8qBbY+eZNX52gHiQ+zP1p2v89vStXR
npVoz6JtUKKvBcNZYrsbd6BnaxyFuoRitOhwJMinJdDW2ZnKvRlupQOGQPb6NTPdrtxZwlBqzTeG
TaSEqjIQVRpvFOlA0qzEQ1q72eexlxx9X2LeiueUH/1R7PatafWpOM4kzrk61JI6LDZ4idyODzko
wQzv51IXMb3PH0iaCpMcaxpwKpPL8UyBNjZAqg+Ym4484g3YwArMd9H3Gcg7/NQtXPh+O01EybPq
eJ6K5ULkvOyyeJ4htgCXNfggbkChAFNkqwO8e9VdPCOyGwBorK6Kq9pNjoWHKqcgvbRmEZekCzBg
uoHx4ZxuFloXZGZDFnjBL+Ya3uy8sa2o32I1h3Uihc/V5QmCuLCiA65yZf+6kWyUUByM6mvt9kfq
J1dGJWqxWHUAT0VyfkTRKgwUUVjY5Kkf84O7eXV7X3XD236r7tL3yBNYqzV/7FQed09GKSdAckLe
scR8pbh0PubrFIO+UZBZ4rPfovTnWiyugclJlnExCQZzn/sOrZSW2dTDJVP7gLmRgQh1jFvmSDPo
Gy+vbV1H/ojiwuNhCogidyZS3lv63Gh2ZbgGmrQkkPkqm1kVSFt9bjRQHKoGyKNNQGjOVxa2ehxE
KlbmwrVt7otD4OJ5udevEiE+cH0T/4jibH/XT5I8JHCLJkzbHPdTZQcu0AUooeWe2/yQ9gANiBRl
LbA9XR5340g1jzEAzktgS5zuOvTeO3cGdCIXlu/VRQf4h+dEFB8E1dXQUIlCFMugF60jq5HLdEcG
Dms+pJ1b5sxjv8fsWBSx03Vu6w3zc2LO9gAOsvxA1aM1uEOADOEhbvZaGEKVnbrbBJ1jvXbWAyuu
At3r2XsbPTfl0Yp+zyAwyXdTuonAMRZ6BSKvOtD8Qb0hzXUy7gImGGe6GlsCaWnIhqWpFCxB59qC
xLFpMrAwPzxfvRLdKYDo9Jw7y/0s0T7nCkFKX14Hv6en8rjjCwgtmp4GI7i5J6AgLXCPPKG05+7v
9/eGc+v9fDEm29Ectju0W/CTYHRyeINehN+X7+SX0/XtO4D9AMxOoZqhct9RpBh3m5vD9PD8jJzF
DAJV8PrNO0AVRrSN2L7tvSVAE/TbH6VTbj8xWRy1yKu7y1/BvdZgeFdUEJGCvITouqYYnNEDEppN
6aAlfmnA/+0dnIQzPxkjtbNsdpTZci7L4xT6/+SBjkXGsAQKqeeHPTWj2YaYMeBb6SOIZTdJcjCR
g+pMwbo4u/CPHIrdNTH51dRU3gTFTRCak5X4kvoZSfCsgHBtFUlgClalgH7d0k0Uloimnq8mVNOh
7ds89YuGHbXuA2x2m3D+uLxlnHPzz1JOhCwfceJFT1VWVd1cpr6Kdt+p+iRo2VZv58zNh1pguZfv
PVHJb6K4J0mSsmpsRqwH1MIYYdqRQiCAe4i+CeCOJW/SuMPIh9TXB/pTBgseKF28sVb3BgKviKh7
Mxi9ODFq+/IerqrdyR5yNiYYC2sMcywsbILfrZHaWjz+nnXpaia0Eqg4nwD5Z5EalI4YBkJ1Xsdr
MAQZISYb+33rqdEdGR2i3+bZxuxv8vDNlJGHmI+GEdmlfgzJc5ihOU0anJGJZgavqufJh3AelFZa
yqAO+JAyThxZeVT01C7n7eWtXdUZ1KQM3UBMDit+rp5WWhZD2EM95RADXDDSKWK6QGtWT+9EBHd6
09xPutRDa8Imuq51zTXqZhMZ6u+s0QWHt7plJ6I4oxxUhTr0y2ri5pOUoA6LPkrDu7xj6zI0FXzT
AJfKfDSulao8kKFN/Zrkjil91Ca650V1b5EQ7uyZ1WZlh/vmm/OdFKQ26Y/9ZAh2a9U0oeT7n5Vw
r8eQTZhbZ0GIkmFQb7ktpQewlDpzXzhF+PJvdg2VSBM1UAU1pXM9U0g/hW0NJViyTFX9WBqqXacC
TVvdNVPRUNtEqIxxO+dC+jgb+qjsUt9ogsHOwaq+M8ci2LRlKqoZiEQt/35i1oeCyXJQYO+C/Cnv
MJususPUJ4HdW72cJih/TKQOAejnhEw1sA8BHVK/qY3HYTY/wNgj0AE+TvvH3CF7RYgmG8Tihyxl
RqSrWTOlfmaEnZ1G/bWsZld5xtyw7TZx1t62uKZKnxzRuuBUvafnYew1ceSmNPQHPRA4lKsbe/I9
3BkqctoHkT4ua57sYrhrtI8yfbqsjCsWSSNoHycmIGJgfeOMXp33WGcHPcm7bjcSM9nqSonML4Pr
OBBRpMjntZctPhPHGcBSsYo+HHGMWTls8hrmYvglz+TRJMPPvAbZMNun6BhCeY9mmZeXQKvJgmNe
cRQ1jJshJsGCgaSh5+oqjQD251MPVyepbdJktiZ1AAbOXqQg1ADrw/j378qZQO4YUz0ik1XPqd8q
FNzNlYE0QJCbAikrFuxMCndBGoy7UHOM0vGn4tNMwOYia9tBD+0y9S5rDB8U/3OGJxvI2S/4GV3S
FjjDqbuP9LsyxqgLeoS/r92muCsqxsXXxxYzAbpeYAT+P6Ip8DkUpGWWyZ2dSphJ0obiUdN/pHid
w3JjxDZJt6kce6Y2YYRwcDTBk6Mr1/AABeJX7iO2GCVghVIKPAfn8ufAcUx5qqT+3Gdu2iJsxTgk
dn95e1ccS41QQ0MV1NChndy7bZbMpLLZJX78mWFo4V2gXgGVbbPZV+DtZfrHZXF809k/p/lH3ldH
9on1rpoirEnfJ36UbYZ8H/npLrrrmNsNNyiS2AycOONrozxMQOfIhReqH3XzW9ZuAubkmhsurDOe
fCNtQQHzP34Z9/Arlia3qYad0Jk9KzZ9CbZ4yuJd5Fs/yocQGemteSeD7NqyyVLvsLXII+Q2DzJn
B2zai7W//EErTxAwflB8FVQiCPG57xmNpLV6AAH8Uv0c9dfCFBzF6g1W8R9mAAPjxwPPpKSD8kUk
8TGp+ioanuLeVsDjo31i1sfN5aV8dX5y8dGCVzQNHbdIxYt6bgRLJZRbJUa0LKPYJ/0cMldWn5QW
NE11A9P7gGFqLlMN3yxCcBFt8vEm0jZV3bkS3H9dfx1FBc9Vq4zoFh0kqi6rGvdBMT40Gi18UEcO
Vr/VS3B3geN8EyqvXX7P2FVloDZhunm5jdVHxS2711ndRSwBLRUT3PPVg9ZM2cRJWJalLQd1ciUM
EqUzmF0Tf9QLR9NerFjw6K7e8RMB3Cs411TOrRGaFDRPnTlth2rcU/OgVe+1ar6M9ImBQPvyia/a
rhORnFmRE+hB2UNkzh7V+BACiB0z6l4WwleR/zEmKF4phgWOGOXLwzrZOdjMQk4yE1LKpPBYO+te
iumMG8z3wVtrte0miPPZDsmYujG6DLa9HPeCh3B1c5caAkXKBJhz7ppm+lANUSTBgJZv9Ce0yEPc
mpMUmKHZMY27y0te1VvcIwsFu6WwppzrSk9oEGYBVjyp2g2slTtOk90MO63PD+ntSFphgwZ+8NvN
PRHIXZSAFFFNR+SD+vYYzgggZJH6r24gap1UM6luIo95vqQ0LmUtNePUp1JqJ+wt6xy5cfJfeuoF
OSgNNJFvvy4QwKolmQaQK/eugscAgRLF3Te0CHZc9ZNx9tSEeWEmOYnmqsSL1NC5fHA8kOQfXUV4
hEwtFgru6/NlVi3ytUkYpX7UDsytMjl2jLHU3Q7Vmm3WoRQKrPPsSszY1pqV7BRjqu8nK4wF+rp2
M1E5kTUL5Kh4Xjj3kOZWG6cdvgOUeHi2HOXn5YXyw2u+FnoqYPmAk0sZUmmQxwLnqW+pm72F3rCV
n7OdsYneW9DUPBROAhCLD068e82hFBSI6XWyB3KguWF/Oezx27dwvqNBWMOSCN8Cl0bfygXxZPrZ
a8Mmq+/q7lUO/IgJjO2q03i6fu6gx7mX8gAklf5xYnb5fJxrd0JVBWRqiOdgFoCjFhVU114QGXV8
hN7IJQE5cL7lQ2C16kgYchapYUfVp6K/XD5UHuf7fxv5RwJ3SYtaonq6bGTnRMD4omCCmUA+jdGT
Gu8sj+6awI6nWPCKCMRSwl3VdiJdbTYpEnG9naj5mzJ4aCXu+pe86Pdje6MwOxyfwvwxZI09E/Ti
6gKDu36cim4h6W7BZPDdcGrV4IlBGsPX2/Ij7fPSNiZ5wxJ0obXjDTPYFq3aWhQ7UrhrQuWg5MpO
sPnLE8LbYBl+mkkpTkDhQbpTwsYSjcDIycvRU55ktp7ANs6Sk+nKTkGTGVFGG3ztTpdIm1H9N/by
VDynXawn2AATT4BmAQsclE6lVQA+y5G6oGBI7VIjEbzsq0bqZMWcuslJolVjuTyq3Vseo2cTibiQ
iObnrj0E4CYHuZxiGqrMuw9x3hZkkoPED2dwqBIgFiOvHp5p+EoKP9OqDVVrQY5l1WWhBPcU+ctl
4jVnftMUnbxRQ2CRjAYuwnM7Wm6aPMcZSr05ZvfWx2CY77J+ELw/ayaCwtFXdagRBkZycg20MFbg
GUYqONVtc4RXKwpXF1vKa6lqgMefgLIBNSrurvaDPDWpBCNUWkcKIF8WP3UjanLh5+XrsNjPS3J4
hytS2kgKkZzHBCmXtUHsUEbhOCsdnhW8sIgnUlFP9Jrbdbo2zu1q57ImZokc6pxuzOpp/G0Wr52r
1IPN+uZfnBTcA2qgedFE2ojbx7DG0J4hqWFqi08pAD+u9np5A9cuF+Ie/DERcIDV5vy1sMaxlowZ
afT5R9IcpTF047YRWO6vAvu3U7JQlDZhNAlWci4ERJthaDEkL9q4VXZxYE7uFBetiznSktNIVN5N
Qyh5Yx4D3NazDoRErezUWqXZilmXr6xP71LLdIswCJzIGBZvaaq9sahNJ2ikzLFYSAU7v7YxcIrg
E+KrAfniNiZFI1YSEwmuUTs6abM3TVvvdcHOrAoB2hyFH9wR7QswdOIeSajl93FaMX+O7TJDqPuq
treXD3jtruPBwh1UCHwCHj4YdwGK51HMfIaMv9x/5oWIpWvtPiCKhyUB+AAqyvs4TVOqEcEikCty
JMQeWRM6jX6Eue4U1MoGgdlc3bQTeZw2qTniVxMpIT9U7upM3fTF4Ahz02uLgucPXwdlGRXJ/3OV
jbReyxWjYX6ioKcohUmRZ08jo2eRetMVyU5tREybayd1KpKzZVovNUXS18wvwzfkqV1iFgKdXvVf
TkVwSm0RprV1MDC/q3pji2Y7xYlJhMbrqgq3OSI7py7aeVsSozhIcYnkC4W6ZBFwvlVroc3w73Xz
9HPo+SazmUmdoWHFEaK91EQLuAjBsPaqY7yuvLD6LQ/7oksnF0wzB7Uyipb5bXGH5ydw5eSo+4Uv
aU4gmAuyppZwCTFE3kKvDhogzkW1uhmwrC+Zr/VXinInd5GtSI+XN2ztWTUAc0btAG31ssU93Cl6
Q+tAXs6vsJw+x+Qnuu9ktM2L7tjqvuHRAZzFQLGCt35dDUq6PleZjyvizOO8Vclror1GuXYIosKt
J8OLUlHwv6qeeCbIUqdZZvxxywPIB8RcssF8BSOmyaDdFfngxAytsPRh6GePTj8zI3WMBHXSaHAD
qxIFT2v+BMZQAe+C8MlCD+75IeIZ6gN5DpZ1R7O9lItsfc4Tpx3Nw2TkngTO/MtHumJodAySkxfw
oqIrJmfNZnUoCmXMUJGV0LHIrozS7dWbacY8RfYai577lfXpWBiuBGZg6vpXn/fJfQjyrooGhnON
FF9Jf+bje/1WFtezqLS3JsdYAFFgmUAr7xfTx4mcNE8NlIF15g/5lRr4qa7dTE3zqIGMX1fkt8tb
uJZOgWOhgj1URekUHaHnp5ZasWn0i7TGyED80culWzZg2EjrxEJ5Gwg9K+sPAzNaBwOmdIdE6rBN
WS1tL3/IyvUEeljVKRiJFjeHO8uqlGsid1nmS3Xl9OX73LkmvNFO1BW4cjvBrYFKAMWwbRSkOC1t
5SLNx7HM/FpFknNo7cbcV3tqOfJsq+pHDpKtywtbPc4/Avm4dyiavIrkRWDlxoWHCvv8k7QHmXmX
5azVBnRozTLd21hKpNwbiLse9HWAHWySXY5hCJ/g6lHdNnJM4IfvQ6Qafs7b8RNTGzRnx8DZLPCW
Vk/wRD73QJZJnI2xBvmJjtiB/JDK2JWt3m6TWbCla/cesxZx61WsGGW1c52loTxg0IvG/CLwJJJs
0gSdNJoebYbC2uVJBTIxSxFdlOVB5RxxHY+giVwf4HZgnz4XqiwcembQZr4BvO/12JAXOdABnrCC
yLIHVpSOWabZJmCmdt2Fc7lVzDF/HNM8cq1kmD1MYEXwffnMV95NHVUksB0QAA3p1+U+MRXqEOSK
GaSZn4d9tpkz1jlxBINk9IoIzrOmxnBSv4wfoBw8yqpOyzoBqSzzjflDr6dDTw6Di2Bu20siYMoa
fg1viIqheehPx3xDTpNLmcZyH+eZL9f1cN1HRuAFhMjAHkahB86AeFfkhenFQAQ4kzwA84FXwhuH
rvTYUDeePOQ9oBBkuBpnzIEgTVUINn51N3RYaAvDHyjqJufK0NI8I9NUZ6i+FsU2LUq61fLI2qSF
zrxZU+NbNQjy/eXTXrtgAHoueDoD9ppPPTRtTOcWaEx/NgD6NujtND3XOilsEojWtygzr+x4y8Gm
QVVFRcn2fH0yi+NwyKHsZX3Q9DtWiK7wyloMglLFMrAQRVO+9yCnGLYwhzjiUrvv43t0NA0yZtSI
hkqvnBN4ieFSEmQeDWjB+TraOEQiRZ5wThHeUxMtTrOtjZI9Ke2+Gt8vn8/KphkA0xG4mCrw1IRT
WznPrFCPZNzG/CZpj1kummW7JgAU3wisYd1haZdNPbnuY5OnTE6wmqYoTS+lMmbVNK2xvbyMtaMB
WQ06UZaYF1WWcykpGve1PoCUVyDpLLSRJTYTdWisncupDG4lel4uvI/LSoAWQoor9TJ0yQMHIAL3
r1jIhXnnv4vhLuoENZ5YB0EdSgZ0nB15fEQC8+/NwZkU7kEiTT9lQQEpUrcdy0Md2qq5nwsnLgSF
GNG+cd5LoOiVNKgQNEzbmTj0s3wdJlcX3c5VRQOURUNeRUdaYvn3E0Xrp4pSLTcxEFpFpb5GkOih
iqYIdm1N0TRYAKqjWk9RFjiX0mRjV6BcX/ikCd6s4DaIjM2QmruQlQKVXtECwHKQTUWYQA2MvD6X
1NI6phhPgPMpK+OqVhvw8UVqtovVkHp/fXuAQICIBfWPvBQXl1e1OYJu18p8U0Kjb/VYZp+0QRNF
LUg+rgV8KPYuBOEWhsgAWHW+Ji3LSyMtlcxf8o73kvrU6WCw98HqaQ/SlenM1BnaW6l1L69vLfGO
dhEK4415ylgjZ+WiMVi8C5r5pGh3U5R6an9v5cPVAAoTfQyPhVYjg3Vl6JJA8oq6ABiLyEiD+UNf
uHK+4LCzApSwoJRLhNuq1A6LlxHj2ZTHyytclQNaHHSqItGv8PFXKdX6WMk4wbBCy+hoF82hq4+5
CI+3ppMKthDzf9D28u1pChtAs8suzn2mfFbD0Rpf5UhgLdZFAONgqeAwQiPA+Y51M/xVYmS5P0qv
ufEaARc2sLvLu7ViKkzFQgCJboMFZcWpYZSNZpToxdcyNJQRm+zfHMeJAM6CFyUZaz2pcr+2jkB4
zzMaQOujsBqydupLBQt3CiAUjFE/36sylMs8oWXuV/IRmF1quIjQApEhWpOCHIKKohVwAwCjnUvJ
ydTX4DnNfbm/wkBJW01/9eFzXDxfPpRVMUjzIgePrDKwYudipEkhddV1uQ/08DbzGjCcVkrrWJXA
gvOtc0s529T+CPoyFicPxWSkaS0VPTSss2xqth4Eblga38FpbPqrJe6Jh8pm2kPCwJU5h7pvNtZh
BqFm/0Gsh79eNuA8X+4xcExwxM6Xrc1yObURKmd5/qr2L4F+L+m3sfb3j8mZFO6xD8tuKOQchWxm
DQfL01KwlJaihtk1M2sh3ETHPDCr6M3l3hF0limxoaJ6BcRFMRkYJIm9rAgYSdlBA31JjGGFNBcQ
QqwYDAg1zcXyARXFE0IkWSlXCZiE/JhsI9DjJdKt3AoerhXdXOjjkKWQNcyF5afhoFyLKa3dhBYv
dXL7AYSqRbFJ0XAVoNf5sj4sas5FMWeiuNtm1YCnVyZETeSoJ/1VjMmCNdkj5+VI+UfU5LtQ9i6L
XFTskshl9ScXIqA5acYW2H9zfKzcvLgyDN1uwDsoT6IJzaLVcdoe1TMYWg2IKjUveJqq4jbRr/Lu
tdZvq/QlsErBbq6lCi0kmFHphGaAGY97gHEpgnqSAYifm7uEKHYtReDirbxZpe4URbYa20PhKAYC
hqwy/75EcCacuw+IUTNZKXGWSv45KLIt0zu9+3358NZ8qjMh6vnpGW2kRaa5rBD5s8TV3yTZMcDM
Rmwzsi1iTxLIDreVZgjs6PK7vNac7iynqAiSw2nIsTi5L9y+7NxQrwT7t1ilSyI4xZzaOQhJALxE
EznDFgBEHaxkzV5U4BethFNKQ9aBEwvl1B8Om1Hgzqz/9jIvEYMTkeLkXjV0UDZFYGGXkKNVfNHj
sfaW4fD/+/M8Q1XR6L0cLJV2tp8e1W32kR0sh/0AguWm9g6F5EyetV+I4i8rnWBVFud4JFnXlIOK
TKLU1s11EwaNF8iSkGByyXR8P/8/q+Mub2Y1rGYZVgecOCijl1mxhaNigK1o2tmaWVrwu5qMWhTS
FJwGgMSilcNUQ2b0iIKPdBWBVLlxUf5H9kWwdSJR3EuMMg3N6w6iBowgptbghJHpyjXSzspz0+7T
7j6fRJkxkUxOCSUy1XVTQWaBWnY9bABqs+tk00zdLreuOvJhSft/oSB/NpTPYYVKJMEoq1ilvE3b
LRp1L//+WroVMGg4GghEFgJZbhujsmiCPEB3jkEdy78vr9KD5Bm/im1jv1PQat2TnYpptpelrrka
p0K5fTTzQep6A0JrN/TuRXyca88wpvIidakCbYg+6HNDrsSInCXVAthQeZGLIyFkp2ePCH5Y8vdV
D8RXfyRxmxcYkSxHCbAuRuUW8Wj/qmBb1WxzebdWte5ECrdbCLB6PA3B8jBhWPRQOqN2NTdXYfqo
5JiiVS84C1FS67thQi5z8e8R3yEW1biV5UoYm6B/R2UQgIeNLA93Q01EarDiVCxSkJslyhfOhjN/
+sTA78YYQ3ls1G0mbZLeqai2VXrZbsL3CbRq+Rhf9U+BJrhX3x1RSEYa/SuZCgg7t6fwr/XOzIG9
6WWMWVNQMaGJGwkANwIhPH+K3pQx/GkgG1TlODC2hK4NfQxUgZiVHtizxfDFPzbGhM0KgD2sIrsi
fE66EsFl6qWAldbtT6V6lJE1sUZ/ekiybZ8bwD/I5W6SSkH716rWIKOHmjxBr9W3PjippnqdYcF6
dk1RfNTmx8tXQSCAb3yjmVWXFSuA4wDlU5C/JqK+z5XQC3u5kIMsEM+lLH5uPFKTdlltYC+VCDxP
jbYpm9ucHPv8NpkwDT4/sJHY4STiSVvu0/kLDbEL7hxpd7ycvBmeNGvxQEaIZR5CsPq3It1mcea1
xHSF2MXVXdSR8ABkZLl+3LUbEzlP+3ERFhm2Id0imBb4tN8NPJazFF/QqIaQ8ou77CQSSgJNieYI
EtJIhweNSRXogywKUQpCJGZZ6IkYJNAA81zEZIBYLYQJTX6ctO5fLWZBrpogOkMK8lxKUqM/ugtm
1JCyZmnpRjulFArc25Uma1DkQeW0JbsJ6AcX4iQMZU+VpFjKtZrZaHqwGoSN10m3VZVXraFOGLRO
NKXgJwFnsyjtuWpCTsVzO5kCeBwHGS6WielphnGd6T+UOHZMcpQYBv31rlSCLqV7NRPNa5VqZ4As
MgOHmK0LKT2+P9/YCRkZe2Sw9IWg6Hy7MZnVDDIVN1DdVvV7GNdoJ/9I0Fku3vTvfvG5KO6VG0Om
SUmFVSd1vg1AQB5eT3G6KYbJyWK3MDNbHpz8/e9t2On6OAtTBnrbT1PGlsSsoT4WvejtXn6AtyXA
RaDLAd4P3nBuVVVNCkJmoAMJwQkaXhXfh+FjqO707fgoSYLbsWa5qKLA3oNREzws3HLYTMpcnSAt
DvtoI5dg3wgmaYLgJt3rncFA1ooGfcNg7uV9FAjmsTVGTXMNFOO4MUu9YxcOLpPfR22rpT8ioEAv
C1v0/9ue/lklbzLNWikTPYWwIf5tZsdgEvz+mqtwsos8nDxhAJI22eKPFKatqY+hFtoYDmfLucCZ
XDc0CoB6S6pPBxDq/HoZYK8xyNgzf0IWcWg/s7C9LqNj815IB4W+S3Sr0MAjYCDs6QGM9Jf3cfXQ
6OLtIXWsImt0Ln1B7WVdB4tN0csa7pFMke8bt3Wq4eOyoFUrciKIW2afSGqZakB81uNHrzq6n+Re
gyEkaEH/3wQtKz55g5JsGru5xYqSl2gTTZijEKMJRRCmrT10AGMgbYpCJijbFvU8EaJURlLSEqsZ
s1e0scfNMY8+L69jVQNRtFwg9XiAeJoGs4jG0soUePyYipY5siNycVZP5EQAt4YeYJl0VCCg3Mug
AA+d2CEC//OrPebbNT2RwT3VEjHYWFDIKA66/aja6QFA7cOt5ZW7j9pmToCRWY1XO79zRLeOYzrP
dFN5n+pOEnzJ6oGdfAin52ROWEInfAjV9kl7TYYNqX5cPjCeFRXKgNfrRAan4qC+qpOmgIzaV9C/
fFVdpW/RO/1sMCrUA+H0pne02i7vpR/mrnI7AR0BP9zxm3hO8bvUjDJ5hvjOMzbQe2e2swNICbLS
ma9UW7INp9gAMRfayVPp1ZiiG7u1i8FuG3mbv81Pyq/sl+zJewX/cnlnVo0MIDgLDQAgDDwXQJel
NOkkCmP9Rl0NkEdf3ul7I979b2K4DdATEipgpYWTyw4ZpucNnzWoYvIdrX4DVftvLMDJmrhndh5r
cw4WYLk2hnYbYMQRUrlUUJ5Z1VoMAwWHvaqBT4nTWjWwmGR2EGJEj2jbs3Xp6f+RdqW9cePK9hcJ
0L58JbX07q2d2P4iOJNY+77r178j37mTblq3icmbDJAABlwiWVUsVp061dS9e3vbVhLt0NsLKYze
ShnatmMZaHUDZxN1dudvFPUwaK+98YbSa9WaFLR4CWCrIa8otOrkLNFEwyIA1qAauPajSuHnkeDj
yCKpG71gVlQymbVkS1ld5aQyFR4AeKX5FotFCR6v4c/7lvF6qhm0Q5SbeJurs91h7HmPQVjgTtWU
41Bi4GlV0BrBvvaQBCjeJEBRqBzNWbWGiy9gfKIEkrRA6PAFIh2073UCe8y9dAfwhhHzgsH1/f29
WkaBLD0c8JLw4ZJmcJSEv8bkSfDBARJ/u61DayEuiD4wIArdvHgxsdZgaMD2tXF20F5CTCsy7Mb4
nkfTvRbcyW3ryJXg3ha40pCPmYy4FQEdB64HnW3XmjPKGniS0hAAFKtWd82gZKRV2tiJ+n4AnViS
gR9Kn1088aNtNxWhg+Y9YWO1TXc3JKVCpQKTfobWF86F5b/nRtahXI6MtVZN4GlAXynJQezg9FmH
/qK8M3dJWKvAKI3W0ZQiaw8Ya7C9vaa1w1qou1FiBv//F6bINCiEBhDS9CCYjYtsLCnbiLZi4tTm
v2cywe6pGvINeJPglStf716PQZKJDrbXg4bLSa6dIK+IIHLOaDV3syAjly4fBYyQjFYsTYF+E8Kx
jH91b+itLzwUKEdEmOCUbTiucnXzfstieaWKNlZBwwyrQmI+r3ZasdOkrajxUntrL1RAZBGT4T2H
pnVmSaI660aw4OrnQPbpPEyBXZr9q5rPEbWK4T1OutSV6pSqagZCyn5ybuvIaor24gO+rLPsW/SF
AGVe2kjjoP/lLFPre/8j6Ikw2P2fZHRAbWRi6CjqzF/mvslmpRaBiPVmmC1Z0MnVLN6KVrcUGGrw
saCtFkW/a12MVL1sqkGAj6ptMLrN+zZzU/UYKg/m9wRDFV5v7+Ba2LtAtv8rjrnt4jGNgOeGS0SR
/medPkt+7wVy6ehZbLctJyhb1IGNf9Hlhp4eMLLoX0gOxrYta8vAaSkCnXNX+CttxlNsbjUzvgNK
9ftYaByjW10e2mRRbwO2CdHo9W5OvlH1TdhnhyRr7aDa6x3ay9ACgupfmHBusrXwRAXgCK1GoOcQ
P5NYF6+gukvkSUqAgS+q2q2E0hELa1dgUMofnNiFGEZBMLRRNbO4W8SgQ6gIvR48J0AW2bI/76LZ
bDnyVm1sQSwtTYNg4mYnOIqhD65PA11CcvFtbDcxCCzrvN6oAfDqmCiRFx6KV2H10jYqR/RabHAp
mYkN5DRECVUvskMf2I2WYg6brQWj1zbCDmpHreHh9taunSA4zGRUhxEQyZ/JiYsTlFIhlisVrRNS
85DrEc2jY1TwKJDXVPJSCBNy6aOIWRU+1CQ1NmEhkTgu7AGU84nXZTxM3+qCcH2q6NVDpwHbrSLp
daF2oQbEr56ptJemnM4C6C8NTeQta1WUrn9yQ2AFLP2bMTeS0fUD1FLpMcxAmie7EM2tDMA+x6YX
BWe9CNoYlg5EvARQqL226UKZ9HkqfaB8zZII3Wh34TcRFGRJ6fx7dYDSYy3QBXgt5VoQ5geAfl9B
08SU7AoQ6orb6E+WciGB0YW2y1tzUgCUDptjkTh9TTN/m/Oy92tmdLmO5egu1DpORAxTk7COSHOF
ObGH/lFUSfVs+rljdv359q6tHs/FmpafX0gLwQjfGQugHU/B0ZkjBY2SnUHH0ghd1cCD6ra4lcVB
DyQZ72m00QBEfy1Ojwctj1XcKU04kmneDfoPkFzK7S6vTlnCcRAra0PSH/hNYPeQumZJmKyiK8qh
WxxStZmaA/rBQ92nPW+KxootoZKD2x/4yk9vdL2mBO0PQQ5U2UFEN7Rm0qrbaQLPYFf80JUQZuNQ
XBg1ZekGSHKnq+nUH0G1nVegXOF48TVBqLNhCONC3wdOkuvVKJM2T1YCe0XlMAxURxjfdCElnf4G
tDFHG9YOCCBbAL5R3ANgmlF1WZ4yIcbsliXu9RMnLnYgeJx7TtzLk8JsnVFqidTMkJJJOw1jq0Ui
Vw8xL9hcAb8sdRI0dWJIGDaPrZR0QgWulDrJD5mMoq5yNk1krDoVt75RHKxGPSjNhwDAmYhadqCa
H4moehivhZJGKO2VnFcEWMuMgEsGeAuQCy2kC/L1Qbb51OYqGhhRj3LCMSSmCRipUB+lIsDQtHs1
pYpld/1LYGGSdir9um3on3QyjN+HeOBygQNGP7bGOEtVaKcxaADozpPIK/3dMGwrYV+HAkp+/QNu
HTdoJuRnGlqPnUi1/HkQK0wPOI46SBX2mvDLN9wu8YbulAPTO0i7XvmVI6khyPtI9rJ2a/J4flYo
ckDnsIAN0BkpAlPMbFmdiUIXzg2g+4adRqid6MEmxZg5NPiEFGOTNFIGkyNIMzWEnuCrepEU0SkZ
jtKIyWiz4eG5ejc0vBfvsldf9hITcMEZoGqgilq86oWTFke9x5sXIG1BLgJnRJDslWrVcsrGK5Zv
isjXo5VdWRo9lp9fSAlGtQ6tMgIgLd2JIDZW3vFesox7Xgl8pb8cDQVInC3vmIV/mxHUSX6jajXY
FqyncNj14V9G/pqDGKdQYpqKdj3M+7EJ7qz3uP7VZr/CqH/q5Jrg7jPEZIPWdM5TYMVBLIUQtCQD
PIS2LuZ7BqiCASj5wsef0DbtPrpZ9ubYeBxKnhtfEwWGR/TDomSGCWeMd+39aParZZZBFiW2GW5l
jPLEeHBq5TzUxLokPGzQsIMj/UJapc6RqZaA/b+0ljdUp1J/mXjAp7WqARg7fwthgjuUcIV86CrA
/GXTTn2LCukPwcypFmgnY/zZeLGGbMLUu6bSPoV+Y4f+plV6N0A+GMcJJJhwaP89kA6T1peuVpS2
lrYV5jhjwdTrcgYgcK5fJN+Nhp1evo689rUVm7ySwthkLpZaix5BtAR45YajkMsXMvZuoh0cMewy
bxo0AdeWqEl9M7c+ILZts0MjaLbTrH1t7j9uu+iVuAVuDt3feCSiO5fNX0+gV0JtHwR0qAOac0mA
5SL+4x/IwHVoobZkAmnNBOV6DaQ/5tUgRy6ftfmQBegC5rUTrGn60l36XxnMTTOJaeZXNWQguQvA
pErjxIWtg/3Ssm+vZu3Ml8lSIOvD5YDxHdfnAkfRl3oIMGhUnNQI/OMBj31nJT7GPNjfEhit8i3g
97MMEqZ5I44AVFkuWKDQNoDGCE3jLGd149CWDboWNLWij+Z6OcpYY+N6wISiRy1yJhXJVMzcvr1l
a6oMlgH8/iXbDYLfaxlA9dTy5EOG9GKYP6pHo3uuAnR8cqLW1X27EMOkNo0cT0+jW5B2bwLQnkT3
wQYvnkXjseFFCStpMcQIGHy04G6A+WTUrZDzwJxz4LbztLkz1ObJCsRTqqP+Ysb6WRJED737aGDJ
Ro69rhzXlWAmWhbADJJGJTyOHIx2o8rI7zcEHLREFWuOA1pb4zLrdplBACg3mykO1NkIhB78pjNi
xlnaWsPP8g5DJaRnRWxoqsvubS1ZCwlQNfhHIPvqQC6lS9IWIYFfVNK9ZrSBGyt5cgrGNnOyuovd
OpVb0iUSuid8zIBSgDqh1lhPNAIRGBn6qHcnJOzP2ZBGOhoUtbxwZZBEuhg6NnIK8mtJtqvPZS0H
5KuKGYCA1cyUQ2g9h1V0H/tg3fX3kUUa1G7iLLC7cSKm9u8ftdbieqDQAGV9GQ+RoDMxkUPslIaX
YCtNpJd+mCLKq7rA8d3y4pyZa2iZHoSQyAQbK7p/r23Xz/PKKGUEK0oDiuHKMeOWjJppgyx1ozR7
JdsHmEWHmiBtzNyLQyIZbl79lUeb1rdssfQszEAckT4GSfnUktgqX5SOZ/lr75yLr/zCztlOTZD6
RYd+lMzpm1dkzMg03fVK5wogyQUQ/HuISZJ5vW36k9Il97c1d8XxANOOyYOAH4HDmwWOyXMpVGGC
MCtdmMMedD+nQkmlfiKBjznJhvT/lMdoXloOiTAPOJM2OqDHiCiDug2sbdliACqKf8IfiQMaDwzp
qOF/Pnov3gSREJpjYmBzQVFKBPNZUBqiGwMRMPRDkM9d0HDupE98+Rel+yQ+Wdrzca9fK10JZ5Zr
E4bLaAOqvn2ClsQ4IqHS7mpBx5RQzNTEUM/8uY7rTTqIbuQb1Kzm52zyt770mM2HUlFAihzftYVb
WG6gmN9uH/maH8ac2+WaRpECs7Wuv9DUq8CoI7TRyH0PfIaAxn7ZaN1Snhx9ViZOu92aK8bWL9uP
UBsYlGtpYWl0coFxCYekKBwV8+Fz4HB09JQpwX2FAbhNI/+ac31ze40rseFy5gAoI3G21BKupbZt
DjYmIIRBnHQWjJzM48aYX27LWN1HtO0u/V3AxrMJk0Ks0I9fIf404ve21ZeOhoWqNOJNaFiTg4cA
KOEWnAjAgtdr8bOg/g+JrBzvSmsiGF5O887VA146a/lFrOpeCmL8pSA3Sh7oCESbsHOzKjiP5gMm
mPRq64217yhN4N3ewZXgCpxWAE+hV30B4DO6AXBL0bef6F//eQzUY64exZ6WprHLZB7d3aossLCi
Ig6iJZCXXe9iIQ590EpoxzAjFRzvQ+cUoCstrVObRBtM7uLxFa/esUhC/COQUcHab9Mp04GnjrKf
s+CmofosiT8wscEuOjoGD3Os2j7MHGzEf7CrOkqQCx0Fhpgwb5Y8tfpm7NAipeZ2SlSFTqGd8Z4S
a9BZC68vJHPQcwe+UubsQMWsNbEKqGdtWMGmFxZYfFPNtjF3KspLpuDlup/u86QK9rpejU5s9g+h
FFhPUSVrRwncCBzXu2bzmJ27pGMBqULjyPUJN0YfWlU6ACvfoMfC+jDrhzHgRZarx4py3ZLMwl9o
eLuWUrWG3neKBASROpwGDCQsRsPW+mwnBTr+bj05suxGUHda95C0s3v7bNe3HWw6S/8FvCnbVJrP
Sm6Mg4GHQpBi8psv93Y1RakjliEej0PVU7i+lqpJ7ttxN5roeRpz2up4uPZdKRzEGaOFb3/T6r4D
w4Yck44cOPuqFLOxSCNtwZF1KUlig8zTW9LxWK7X7Bcna0ogHFyG/TH2a1p50xXDQjraVPYM8Icj
xqVF/KiLvarLTk32cHtZawKR5IIeLTSuuMmvD9rSQVbc9+jHa2L9mA2vkojW56M61zs9Sra3ZS0f
z3reS1mMUs2W7o/z0mjVhMtgWNkXnGBSDc6luKq7mAsJLCPe/3g1LzfNRTRUqGY6BBZsNraq0gVh
TeyEoem74ITDJNdpGDea2E2OMkq5o6ezJZE89+vDZGa6d3vBa1fN0hKF+QGoOuE8r79EKepJ79GH
fVDnEjy8PQCHAYix3T5IRpoqYYsRBtZ5iNqe4yTWLlOEgSDAQi+sgVfIteA8qEI19rHTvfJRI2Fv
qcemi23zDzDPyH9ZEIPchP5lEkQpJ82o+lggIEMIckw12aBOUNntFPAe9KtLQqZNB9RQBEsk4++n
HpdAU+Jm0xTAe+v2mCgY/Zt84PnP8T5rlo5kKaBIy3gqeP3rzVNL1R+apWEhqx/RpE8iTPmSs+kP
/AkGNylg/oVmINd8LQUt5SCK7VFjLRClH/FceG6V0NjMVuCT21q4tnOIEZHLlj8heYyJy0VoBZqJ
Amu8uPOKGMVpTP/SQs5ze3XbLsQw1j3NeR+lJigeUcGVo49g0IjFq7qvLmWpAqD4g0EDbOcRgP5J
+4lftOqH0C9t0O4ZmCsXZu+3t2x1Lb/lsO9FFOvy2sxx/UVNvQyyDjH8o0w43mHNHeLJjjLuApHU
WJY6OKYywUUCdygpoErKbB/Kdnsd6/v1W8Ty8wtXOExCLrQ5QJil7+W+aavyPRoJxT8AkeNh8FsM
o8sm4r9arrGSFEgL6bmztrX/6/ZKeJvFuNKxrrsiQEfZQQpNIlQVDUSD4zTXD/33Khi794FMEdRq
ocaWDHA51qFtotkMvPF/4mAsBDe4cnW0PLIzPoA+twLDh6BOTVxFflcS9MeYH7c3bO3oUR4EvxkY
HZH2WDb04ugLPcyDZAAkCuZoGW+NJhC0+9hj3HLUeNkW9lZfWMfw+LWAlGbdZaSXkz9bIAjUERmm
D1H/jv76ApNGQuF7PQaONP7rkAU4cLDeAziH/7/gEaoEKA9jgHEmI1o8pvvZbIgYAMsvJ9uhfv23
24jGNfTcfFJWInnE6F0yViAcyYEXaHIMuvyYikM5vAXgyrot5mukAEpnpCoWfmEJp8U4TyGV51mu
kaCSvciBcjulI9GUY0NfTwpCEM6jDQIzbFSWWUQsjMyyaiBGBvB76KJtiplb9yUuuAm0RzrFDYIp
y9Pm9tJW4rGFrhpMjqBlNZA9ZuxKU4ZpyEKk4kFdG0eepnwogx8TgNuoAAqcRE3IGBU0maeD6P9r
m4ZsJB5h1dhadG1fW0GUisgCpajU4HLdlgpooocRraM8G/hqbNdiGD+rFlGrmuXyGK0aEmdui5y/
Lj3qpnt7LxdHem1r13IYR6trlZTPaMI+mEPmJBXgt8NxUFo6TudB5I0J/eoPF2HLtEMoDGIHJuKS
qjmOhSFExJXfpemd1LRgQeAw0LEvPXMhn9MW9gMFXcuY3sQEJ1rTmYUV+8N5L9IqIN0pdDFP1w0o
Roo9jN7H7f37HItxsYFfxDF21oqzmOsVxA20QOMNOWJocVbT2kG7xjfx4Mivpxrp2ZrQg0Gd58j9
GEjmJvaOl75gaylfvoTZ3aIogACehOF8NA37zfyVPFju6JNHo9zT54/2fTrQEK2Lt9fPlcrcClba
tX1WQqodPLoZaTYauvhkJwQI/oMA2CH3JPfCo8E5ZrZI8WW1jB32qVZXool9n54RtrfCVsfQHMyx
oWNPdPGluB8rGr2239qPagooZhZErnWe1e/xSccAa1rHP25vBOMKv3wPY7BhbIRJ02AfMiSqiSe6
5qakJeWExJ/P9Vvqxthrg6pN09cQ09vJTPOtuDM6Epy+xeS9d8hTR7S7ATWIR5mO2xndk8Zb5GVH
+eUkut6r9V6T2vMJpf2H6A726VV0FfrAqy+zPTR/7wVGuCwlEmTzGU3EKJ4kycVgPCcE/pEC9+aA
k2cb0H9LSvZFEqN9kT9kRTlB0uza4zlG3i65b2nicradvXG+yGG0zVBHM0I9Yjx3NXnrtyV6U5uI
7BJ7w5vIwN08RpGUqelKLcWS9GNy6k7dcT5ZXtmQ1OPZLot7+7IqRplqXc+suMaqSltAvcUQMXSn
J6O8lQySfzyN4QYtVuUuyyiqQJVJKn0bR7TGEGmgEzgXEVsA+vtjUH3QwEa9ABOuL1YrRzZANqDZ
5eFozhTl/EcpJMnx3phI4X6YGzo7zTbe18dhw7nT/8ed8Vs2E5Ppc4dHdYWNGGvbfB+7fX1fq7Sq
aevo5+JBc1ugopEyvO0y1sViDhDCCNQpkHy9XvKY6EoPQurhnCSYWPpgtE/xzyxQPAWc9j1mkIC6
9S8FQCqt3PKaKJjw8D+7fSGaWbFZ5lGtTsu1ZZ2EjpoxGSfb0vZTiSldnHWuy9IXqnFkjxDZXy9T
C0B+NvY42dbtdjMmRZJqm9k/b28mTwhz7auW32IsIRYk73zP2qfkVfqWcRaybptoDfzvSpjLPumK
Qp8X7ysPZ9xtI2CDd+rktdlumg5G8WwGnOt1MfYv7v5CIONJZ6sOlaLDqiqn/KnsJMpjm+cuSb0+
nHa25BqzO4ezRuzqEbEmfOjojF7CsW+WHehvjfu9d4wL9UulQRkTgkxPQ7u+gy6XLqevMtnFaN/+
PhDTMeltnWAbp/+WCSAIxiehv8ZkzitDrw0S+pA5UKOj/gd6xcPXxLlP3/Nyn9mp83Rb4GKwX4/r
tzzmuKZQTPw+hLxW+4ly+XP5hkmy/bPVVhxB/8N1/JbEHFuI5tUk78Px/PIjQCGa3qv2a7oZNs2G
N5WJtybm3Kw8ikMzthDgad+jAkhBnzYcBPL/UMLfq2HvPFEt1HYJGMSP5DlsSU5Eu9sHtsBxEuv3
OJIk/1UIxuNmcS2384Rtiz5e4GTdLQb7TLZM9n/kKQCdwejDRfFYFoRJFEET4BfL1Qo00+bOoN+z
c0w2t/Vt/dK8EMOsp1cCtY1NiOk0MAxTLXUFUnj6+Xvys3Wyl0Yg+gF0Q6T3hN0HWiqrPW/y4mrc
e/EFzEXSz7Uc1Bq+IMbzh46kATOHSd4D3oYu/vuLaV3IYd78cRyUrVmVy4aGNHb9e+Qet6/pw7Dh
QW04K2KvK8lMYsVvIKlwglNIH/1NsgW5OMc38aQw99VcpHHc1ZCiPIVnncZ2ZYvu/PFxW0HWPeDv
bWM9INpC43JOIMb/pdwVBKDiX5Zj2r4rPKROedzx6JvXHdOFQMYFFlnZBHoGgb1rkLvi2G4CT9md
JmJt99L29up4e8g4QTERB6kLIMvagLUGyqc5B/WFNzSJJ4VxgFoECixjMWX5KHTEIgERn4yjSQqO
ii+/h9VwtK1h+AvYDZYMyfVNPEhto6hTMp1bsVfAu+nXdh9FhdeXg8UJK1Zf7aj4oz0H9XBwhi1r
vsjl5trcpyJGb5wNEuz7+/IOZO+xrRLDk5zCJz7R3ZDsTQx8fvujB86FbLbbG0MVVVVNIdtN78I7
P7zvne67aNmm4xfObQVZVf9LWYyVafoUNVYJWV2xV+e31CdpZE/dNnVM307Eex2o1mTb2DKsT/X+
n8KZ6KP1UZkGazYcyYd/3Ns6aNMDPMmX+ArIIMd64MhbCxYvF8uY3iTGaa9mkFfbyJK/RI5Axa32
kO9TH/mo14B+FD7lkbGtxnVLqwn6TcDXiTfUtSpV5gIlSJcr6PHoRpiBSR91EvVUtp+ePngjfFYj
hUtpTKQQYaQ80oaQhtlIpzKhjRcgobGbJ15IsmzWF2u8WBZzs9ZFECe6no9nW5nt2pGJTDabD9/R
T7xnOItk/YxSL9fEGH4pgh00arCml/xgkOSkviuZbZLe4SkIb02M1Sd6FMLLQNDeDWn/3dhH2/Zt
Y/sUGHZ6WxnXnObFmliSXcycx7yKCaKCb0FFmoNg29x948lgjHtqwjRKB8j4NtCXfXJ6U2w3tKNn
zclKQp+QDPt2e1GfueMbSqEyFj0Hpp52PdzJ/q6hifPjR0W2R/dNCZ2zaseT0x1AR/cU2Bs6Hukm
R2pt+5M3t5tncCpj5j5A4IovLad4LN0koMEWeHO62QTuz03PIw1cjZgvD5K5Y+uqVupuxpIn+mKQ
9E63dbLw+hk2DxrHO07GkWh+2opVBUkJsaOTagdbk/xUODcf25/6H2MzdHAgLlUrlWVuMYcyTata
gl2r7+1dKjvda/8DregHPEAfFaI7G/upuXuiwx7JJ1DSDQT7yksnrl71Fx/BOJd2rKUCvO/QXPtY
H8J7yXW794r028fvSLYFPITfalCmX8hjPExS9HVjxJBX2t9egHyj1V8nSh9461p+zRfzQHsjCtEW
uN/Yvc2mqVHKTMPeIrBwhm1IKK+kvq79FzKYrSuTOJoKdMWf7ew9M5x+Yzm6fZCedx3ZHwvkZDhI
+NWMO2C2/yyK2TurtepRjCBQfHsziLxLAjcgj4+PM0FVdZd5d9tzaFegVNpVTx+bh+LHwyZ06DN1
xo/eCejzhj49wPfxFHlZ5629Znx5mpgAFlQqLg0w8u6n7W1Pt34n/V715z18ESCmYaEZWYlfjwbc
wFOfdrvNw8MDJ+JdtfgLIYwDz3pDwrhDCLGziqo2OOwotPL2Shb/xO6TIYKmH0TQoGxhI12xltB7
os9Q/fBRSSS7TGTOVbcWdmFiNhDg6HRD7M6EJEGRlGo8ZtM5H2IXs72oVmGQiA5wNO/GY6lJP52X
gYHuC4UGBsSy9XYwvHWNjiLf+fhD0b2IGC3Jfj0CGOFajnrvedR5Er9/1G/JX7T2YucDQxUxkd35
yTm3z5bwL5t68R3MwXVt2HdVjxrxi30sSEXukh0KbCrBpwgiJR6tyRNGO+HPR3ocyNg7e86xSl93
XUfzKkbtoTcesSd7Cw6YEd6rfjucMUMKqN5dfwB7XkzKfXRoHQvhNRDFG/RhcQ77q8pei2WuQ1+v
+3nQIFYjPg7A3B7QauTwrsLPGWbXGwwxsAw4bSTpNbZHQgKXgOJ303DWPYzj9HdB7lgkf5ptlAMs
Yv2IMaHLVml5yC1bB5fne/BXHpC6IWp17L/FvMFJK+7g+nsYbyO0c4vxEDGeMoml9XZhVNZW6rTh
oxRLFZT5kjEWpJaq6mxNvQmqWsWIiDh0ckR8tUAjyaBmOc8FsgOXYA7LV+mA08O0l1FwsP0LJ5UZ
seyD2QC5eFIQwQJTb42O2ZN819inj5w+98en+Fh8v+1Qvl5y10KZ8EtUwGHhGxJqAF713Lj+3RNC
oc1tGWta9jk2GyN1FqNnKiaWbA4CWmQWLZucxAltzcOYO8JTs5XgTv/PeO6/5TB2nGZt1FQl5HS0
daNvs1t/l07ZtiQt5SWG1K8xz7Us5rCkZDJiq4CsYZcfzhgLfVcBMWHY4BBVti9wH7t9QDTwK3eY
Pdva+k7O7MkpHrdeENrx++yo7kyd6GA5sW8bD8NhIgBf25iMe7S5OYqvt8b1xzKH3I2Jmk7Qb2hW
uq2c49m0DUfe6mRXej7luNM1jbo8bcan1OKspcANL6f9Ags/vueUu6Bld1mHcimDCa79uJstQcXu
L+cMslGU5NuNQYWjsCvpv89tXu8ecyNWxlSFw/C5ewW5a/e+64AajhNEr10AlytiAkG/0gtAFSGk
OkoekAU8FMO6DQJAhFYg4OhYoFcaDO0AnqIF0HEX/HLeP5r9tz+x8t8SmG3qmlGYkhESDFh5bJcb
k2R2YHPd5KKsX8/+txxmp6ZON2phgcpo7t1LSl8K4pqv/bfM5Qbni7+4JYmJlQM/1Oox/VzRXeTF
dkZzgmfwsOE+gtcN9PeamAupEcVYsTDK/Nw48bkiCMYHoj7pBJCb2Avsas9jm1jJPC1K/Y9ENm05
VVmpxRZ28VvzUNFfMz1ld4HNCS9WL9pLKYxHjkM16S0dlTCNzO6P0BZf/YNEARsz7IRzkXFXxHjk
SM9D0V9OKyOd46Ii+/Mk2N3mz3ZuGYaEcG3hbWScqS4KQaPJnzCTt+AB93NJgLhG+pXwUGErr0Mc
0oUoxpUO+WhUifQpCtkKt6Dhd/RzucIp2NLcyxpacW7q9Sv0QiLjWBsd/O1ljopivB3tH8lx3M2A
2QXuAy/4X/VHF4IYb2H4Td6oCbK7lfMChhCS2GDy2t72SIsn+GK/FzJYTyH0dRRbyYh6+UsKa0p3
nO3iLYJxEFoBUL9fIqu6T7fzpifJFpUhHjHfZ2fvrWUwzkFSZq0TOmxV/lK7E30Ln44NBWAO0QZQ
NTuRSlvMXLQLUgIjJ/9UXw2qE9U1XedV7/CPxp7uk+1O2w48PMeyvhtfxj6rO0kPi6qCthzV3YyH
9TLogzfU8vNJe0sI40Osse3aTIWQb31Ojm8+TRGzaJibcDTvfdUeqUhC57R7JJYTeeLZzn+lHtfo
OSf96eguYvPaiPw0sT4dmUXE4xF1M3TobV6z7emZFuDo1B95kfmKyGXiANpqF+a5r7yP6dhgnEI3
nF9mFwnudtPYxRMn6ljzMEvNDP9hxPXCgIUTvliXAVKjyF9gLJjr5CKd4PZ73AVU8FInJB8+/Xnb
IlmqreWNA+43CAPQHrPkvvR6J7kqTDl0ed/oNMOT8+gWQFUiIA1AeOFKNLNzz3zMWiI+3hb9yTvL
6NGVaGapgpxHWq7CmVYfaFJGums8gAtm+YKX8FjabwDYEuFUEfwjtA06uPK9+jTS9+RpPKl7SovD
ztoumhe4qWfcc6KnlRrm9c4w14qs9TVIzbEzwHlTCU8HcASeNGeISec+mSfn5J+0La/kvIK4WKSC
hAVtg2iI/Kw4Xpx/rjWY8hDBgymQiKklqNe4KSaQAg5mUBRQd0+YN7kTbHAG4sXG04aVsOdKOnPb
aBke2rWPHLnoyd5RdqQNonhn3JXEeMu94nvBU/fljFkd0NEeh4HJQOkBu3+t7olf9p2vYrkaqTFy
p/PwbiDaTtgtdxzv3SAvd9gXaaBTWbi5cZFrjOOu027sEwOlDTy5jL3rKq68M0h8V+8jGp8Er3Sc
zQPg5MShrxPBfBFyW+VXrXvhc/n7A9jlIqgswnaprbR4e0qIHDIP02yPxUBOoKoF6wpB/e8PYj50
7AEujWQWZimyHdPjrGdhqZhIg8o7dBG7LhJ7p3tUNYO/bi9vpfihX0liLLpBS00cKT5KLJsRWJAU
V+DsVpjUpAQkosE5B3x6pveR4whvMQ1sOSAZienGOEv33Nr8ojrsYV8um7FfbRKnXO3r6Wz547jL
wXD1piaVSsqqD/d1bETUNzM0b4hZ7allqW78AZB3zo7wPoIJGNHBHvVBhb1XnmJrm6LlvycY9dW7
nWanmuu/GphCR7qUlkCTWoCXuyBCEuHU+u3tL1l19JfbwZh2JytG2nUGKieVLRzUkRaKZxQbNaG6
LY67YxzSaToZwTZq9ymVPZFOPwzF5nzFSgR4pSFMlFm3MigIJAsBCjTR1m00FRx8TNrqqb5HBPHA
K6+s3dmXq2Yizjyr1dgENQMMrkBE9P219ybCW9RK1HW1KCbqzJGvxasAi1JkAiYdWSpBHOZE28ag
GJKZZQlR53vJ+t5ZP+Pe1aPHqD2Lol21D5nWcaYrrOTOr22Q8XEJWtG1NF+sfS7IMSNzR9+iU7w9
5tt4W/8MHMMpDTvaGl5n5+QVg4xtx8yozctvrKD/8SGYcQJSDpC/al86BP1W9LUomM7fxpc38/iG
2rn1nnonmyAaXiLiyOYlAdcytlcyGZsv/djoxRgyxQcNjkV6OkYb1cEcnPvQbjcDjgfdUj7lpQvW
QuIruYyZC8P0t1obIF41mo1gbYwnI38DR6oKavraBXKyB0jSzRJapXszdxWT1PKzIu2EmCjZdzQQ
hY1rDUSc90bZkKo9tsm2rGnwdNsCVw1woSlBC5u10OReX7iNqKOyUkXTWXFVKlBrd+JlaXgSGGuY
y6YXxiGcztkmti2anqj18/Ya1q5xFKf+WQOj4hLIMCyxXtZAlB909HhqtOo0/vn9QB1d75Efi4Xc
TliBPWOTyruWvFL/x+01fAZyzPUEWoildAjaD3A+Mv44rVCbwUNgOjc72VMdDZIeQV1Mf+mAx/0f
ad/V3LaydPuLWIVIAK+DQDBKDJIovaBsBRA5E+HX3zX8ztmCxjDn1j7lcpX9gmbPdPd0XH3dc12P
iWv5QY+xvINSq4o0Az3jSLPxyI5X6AqdL/1F6xgLQEw7AtohTve5nLCMgOHC5ia0eCDUYIduIhG4
72WPQl4j7dMZhoyMnVKKpKnd1Ed+PecsPJq4uB/kGNErKj8z6hDkZKjhTNeIku4bXTdDMSNG8uIZ
jZkHz/dZnEqp/SDKSKMvFvMLWj56ND9kz82i2SYIDd+rjfwUoOfwPjFqR1ihGZ3nzeaOooN+VidG
HKFAe/HLU5RdrLK/uP8bCSa6V5pewk5IkEga7D4pf4fx8l8QwF5IjO5B9iEbP7XL0LLKb6hM6BEc
US3D+hrrPgWqOn+c0ogC8wros0ALAq/vTz6a1S9Wy1Fd3ufpJY0uIZb1Ru5kMBAAFVaKLAMPbaDx
FHZKX8URE4x9qGZN7mv0HtQYODhNSiQP40CpYRqAQqk4XsPEmDGQlEbUGOsQi7EWDInYn9br7a3k
jpz3KX4/ZSZZkvfN1d5EG/KKkU4ztVfHcpua6fYDOWPyv90c8zp5M6nLwgA/QxiupJLfWyyergte
HDipRSNmGTNRxSpGqmOhP6FbGhVBv3W6ucQRktu6uHtCyJiF0AiwYg8xCNrotk57CLBS0SfGriPh
8XCQK8RDm5SsyDFISfJw/NIPX2vj9LHuF/dPdCoLP7rZP3BMtVkdXbsE0irsL4/dMjlcH0Q3+fCR
JOdhpk6eK1Yd0N43IErejmSkGEqQNIIk4fa8MiW6/HFpuI7W5IMyIsGothrqwTzpQQIuFYry24dh
eUqdU7dG7m+xsDetlaOTtkYIfzSWXx8cWz+p+SPqjOZfAE+ihhru1CjPavGSpnZSce5rkkGcHhKA
6PjBOsWfxqXrQ7ULrsFwwhaTdykMrMboTL+rPppCqG0xwj4ID6vf7wvJJF/YdT1HbmJOAbh+ElUK
NHoNQTScymLrRbuyfhQBrvu/0WAYa7JaDLIqHk6h/jtrrsSQVjOft7+ZxwijdIoRe7FghDBd5dWU
5eU1F+0C7v99ViZ9N6yzAJgLsP6A7CX9PK9By4dGHLLhVkVb64sZEcnM9JyUzBaZBZRDDsGpxBVd
dXvDh0MkxeKmIjHRa3qXD/B4t1ekcbCudFOepOffD9neIYW10UryWh6Sx5L0y2Nquvv7HE9ldn78
AOZ9UNSuLpK4Gk7rcxcQH57cY29vf+eOk5iHwCwsu7Hywkx/2SvJKlGhCh5QlOXldG5F8T+M6ugc
GEGtlMGfy4CzPD0/b/PNW0V+95npk8XMXGCoz3/cSRhFi6wL2mpDhAUc9Z/UzRF1RoT1YTbDTply
OF3zveIfW+xJEvInT81t6Qqn1hNtzqnTU73HLiPOnWB4vVCD3TVaN3r77cFwflfbjiw/A3Nhh8hB
l2Z2PO5n1p73EsuTqvTNLIsopjZRk0gGpb0+64u38ONNeRrgTy3Jwr7arfW6+nVcte7XSiDm69W2
n0LCK4ZMvic3gGgsbQTgI2Nua6X1L0mf4rylz2x2KJXT/fPlfZ8ewei98oNWmeVXqHGYvEX605wH
Njj1fUkA3jRdAgPINMaVLkOpErt6Ppy0eXaWL+XZyLp/YbmBYUWR5dDMB9TGnyy00XUYioswnLwi
IEa/bNTnrLfuH9NUVgXn/02E8jk6p0ExqjBUB2id6sxNIcYgZnk8vSSS5T/WduugG7NJiHbikKVW
lJV+CoiNsr5iAIeJUXZBCxMpa/DWt2E3C83WQP+36ftGnQFRVSk8MiRV4JmJDGO8nveGsQ1CUYtJ
3aFzkzRBHjtFnGHJ8/3fJU38LgBVYls2XcqFEW/mdwXztkzRQiHC+s8k84IWLqfYJtvTgErC7Akl
15CsjBWgUFau27jP7n3yU/EmmoCx7A5YuvgHC18m60GS+OEgnqzzVjGDFVYp2KuvPcfWTTUejMmw
K4UKPSp1dQCXhZ0Q9PQkb1iJ/MrvtKE2jLnlH3QYJfHU+NInLejMXPhz24ffHSCFzGFhw7iR497l
vSFTjzdaRdDGQR80bDpgVEb2/aK/Fqp4QttoRi4PywWM6UZw7BVHN/98LjRIB2Yg0ReOXWkCozY6
9lkUQYOBS8upSP+6MQeeuzPh3P8kwVgwT+/Tri1jOPerYU3szWp37DniPiEIP2kwT79fBMMMcOqY
G0VluDCXZNNbNueoJoT6JxFGp6QA7sUFyNyn9Yworzu0EJgWWlx4rxr3wJgnfCagSRFeKJLSWxlz
KumBN5nPu3Tmyfb6Osubkl56te/Px/mBY4w5378xOLLFBna2DUOG71cIJVNi1osjx75Q+f+pkD+u
4iYPIwqBfEVHwBUUVEIn4QPz4rruB+8meHxQIzui4udDUlxVXET0y/gF1DLe7MdEqfUnG5TNEYFL
iDUdA7qCEX+rbrbAUa0gVT3Z89B9Jprpf1Ji9FwNM+SjFVAaHrbnxjyf3y6m+5CZvx+2To5hng7T
lg/w0jg+OU9n2AyykPtlpVLlF89vj1dCNrYdkieOZv5pnilzmIIA4CtdqscoTBrO68ArM4yEoBkD
hhkBBhle74vcBNjaTyKM0gxGIc0qMb1ZyqfDA4C2Ovdw8LdNbR02+2iwjJz4aF1FVpdDmcOewqT6
L1c6By+B8mXTHNDzsqkKcnGCRe3qOFLxsCEvdrbEeO4T+ky11y9/wKyVbspcfZgol/04g1u3zEhe
8xlwnEoBB/2sPz1v8WI4S/KomZvSfrF3Jk9o/2II/7lXdtS00ivDv6QgVxSobqAUt95b/8pUfZNg
NLBT5phso4lxqyBRZr4AFi/krZWdKGv/PDZG+Yway4BbLCU9bS3HcT6lx8XjxqZjXqH5nHC6Vbh3
xDy3nXbRtD7HoSGnNzgPjohLWpRu6m5Qs8nRAcrHGPozDPvJH/P6XoW4bHPUUE7DunFM43Rf/v9i
Jb/viHl31WuKFbFJBY7O0W6LqeMTSrPk4uY7i9uH8mc0+5MVxpRE6K0LpQynZ207oEGEDoYeTGIf
A3SYGRbvAZgohP8kxxiVLFQqT1AgGet1Qqwtrmu5fLyai8/aPcC7XGHA2MCAB+9h+4u/9M+RssM1
vVBhFmkGNhPfVN9WEEUdjWKVyxHG6Qf0mwzjN2fYuapiTBuZ0IwIy/mD5ba8xgaJfuNPV+CbBvNI
90kflMaFyrt1dioT3azItcwtYtvmMV9gYpMXdPCYYkyG2l/aqC+K/jR/UhFlOsvE/FSsBYbgXjHy
yjtC7lUxxkOei7WWqRCRNAMwmb+tzitM1+/3nKuaaCX8IYrsdgPxIue+T+lADGEzUAdAZ+zCNm3X
WGJZMi9PxXtPVcZohFoxGEKc4y1J0KB7e0tOn+Qd+XHEVKbrW9YHx4782ef0k0PGjhgXRQnmPihG
ZGu128rBm/JgcYhwHmt2Q1boIRXb5JCOs4UethNZIuePkV7MDq91m6fHEznXnywx9qOKKqkVdbC0
Brk30Ls4B/LpOQs7RX8g9Ppr//EhcNZyTZp7SdKxoEzAzpxb8DryAjBEVcG/h6RoDcnOgFK9f4TT
Gj36PvOC5W2fetjPSlsnnjHB8Pb2sERCTyFoBtJxlK7L02iqsX+YkBFBRhQ7oAaISPxDxVD+AkoZ
DexNR7evr/c5o6p6jw4jgLGKtTzXBgenuorVvtz/+EQGDLIw4oJ5uvJ5mWhYlEmPDQCeGIXeiCvZ
XLnGY0u4ruCkERwRYwSv0fpqjsVNKF/HSBugSMhLTEzbo28KbBuB3/izTAvBTo4c0gPM+ic1R0ge
AFKEZ/smLcOIFvNOXeUeTZAeLsZwwofcRbXzQvYfPOeCoze3nN1Ib+r4v9cvHwHYvrh//RPVjx/X
f7O3o6/7lXBtYuosP6//r6P1LXKdU7FYLpCI3wxma9m7XWIljosoj8faRL7xJ3XmldL0vq4lAye4
RtPysIxFTKGXGH53atOsfgMu0f1wj0/CmjsSRHXmjk6xI4pJXGJrOQ2OwsaMvdealFiAKTkXmWP0
OAJ/s8Sj4zXSWRr5wFk+aQ/6UkXWlCOD0377SAYZ41CKwyyqM3qCFmoZ8HIfEFvVKGS0lrnqXV7d
gmcubvI0Yqi8Ap0aENU0ZaZhnMH5PyNr2aq5sv5VFmDEG2MtVCNVtFSn8BCYEtBMcfFqrvb7mmNe
p+PFbzLseGKJTQl5RI8w6IgAUWiBWIgZeEnjROQTWDI/pJ3F12+N4j9Ct7YEW3W91UNxfrq+YYyJ
+8JPurcjnhj3tgvETEwKKhYJeS5IvXHUDbwKDelgADzZ0XnFDbvpJ++oFJt87gGFC/hQ3BayUsSq
SLcujwa2K9Ll0veN1nRkPOKOMRtVITWJGkKrEP3Q4OcTaGZwXmzT/VrveYgC00mwETXGsRD0cJBU
D4xZqBVsncRG69DyUFmL15W96snRRXiy/rjP4rSfi6wUwEoUHTvtmbdFunbzOhcRvcrATXzIj6cl
4hNpSWxcn4ux4K+v9pbx45Cdfmy+yTJyk1/kWa5LN7Ln8wOWEWMLgQ2n3lR31Kk3v9DHm6PPXHBR
luEVFSfqF1RBvqkzMVKAJv5YKmuUxcx6E57etkvSmaB/2u146Fx/cRe/aTEyFGJ7la8OoLV+XtcW
7QwLiHNY1Cg1wHbacLzvH+1fhPabICNGha8UQkmDZxpxwmwChnVuLZD/2s93HFpc6WFcUzkxKiyQ
oa+6sDhjpm9LnWHPeVnYu182vGHbcjnc0S/+qf3f3DHv0FW/hmFHvW+85CSByKB1Y/GrXHBR/v/i
M3xTYhzWIhGwem4G0/Zcv2tEhnYsF6k7wNN/wZ6QwVQcwEZx2PvLM/tNlHmKtEv1n2RqZdfW+oIO
FX1DFph1bUzzQ13ufevjmdcRxlEH1Nlx5qO3tq4vytWgvmxpWWfB3GruA/qoK6tbNBz+/vKs/5c/
jd2tKl20JEloLPNmPHjWkijIuZu3iJrXaCbTo/q7pGgCY2LqoAXUwYUGn5ZjPVAX/ZAsnGD9hiQn
MjDgb7OxXdE0j64FnDU3sPbxEy+FNp0d/MfUaOxkPUy6lpQafSCh+84pIMjHkGGF/AH3bKff4u+z
ZSzNdabNZK2kAgtkAgxapi4CbH3HeTHmPDKMfdFlX27LFmT0iBgXTJ+de1N+T0htxQH+R0dfMbBW
kWWq42cs3xeLzetqhbjoaNtkeXE86/39BQMsZ/TDGvtsY354CJpXKxvhM3bQc8L16QTV6AIYEzWb
e1Xo0ey2BVi9fIkp5xnchj3HLE2HaN9nz5ilAFOYnUeTDhlGbs3Zm+CYe5cH6kUtzj2JZiySJqaZ
7tMQelgWlkco1ul9NqYTNqPDYszP1ZdqqerARkSQPNyf0atCsfMOmDIjNVR1Z5vBI6Alj/s1F6V2
Os3xzxGyZdkwVz1DoBHiFlQr07CFd3Pl1xyfjmPWsaH7p7GL9CoKsYURWoJMInwseKuLK9kgIVua
R4BC8Eo4HJOO1bA/CWZ9h8g3RMpt/VbQUWw4WIfHORCcJPK1wm6FY7i4f4s8kb/FByN73uQd2plu
tcD5ymuJuIcdUFvEG9b/SIixOPVFyPuahtXZwnvFc4/tBu6RKxj3fUWNLdKGQhfpcgfBeF7nwEAx
dsJrcIzN/c03vM/RLR6/o2I3TLvR0V1nkh+oMyodz9utiCcfi3XIIjJTF7Xho+nKrxpPQDjv1O3J
HJGMVL0VjRSHuL6gpdesLP+055mn+14Tlrz8lEEfSPZ1lICtrRW4SH08JOev4gXLNRBScOFvb0tx
7h0iY0UutdymYgqJ7xzrbY25ye3DaXkItp+n+OGA3qReJp+fhJgVWsyBJGZs1sfo2Lsu72Q5rrDG
JunCCtFpSlWvtNbntwfn9IidPXj0j3ttGZscZ5indrdIYHSRvRwMcUHZnrlOfiGeK9smxablXCbn
FWDzdGoQYp80rXIDCvdqKVs9J0NsCTzd5pFhYqSw8f5TcHEc1UUh3TAPxPy1Qg0fusdzQTk6cAuN
R0c3+P81JOstKt3eIwDj7is2z/FkE3HXGlmeag4t6xcWEkoPy9Cp1++w+nTQgdfrzbFYbDaui3N1
0DtIQrD6xKj4B4cX3tUwzoaaJ7Jf0Bq6hfZt+pygfXxh05tB5e2ZQ4x+7I4ys4m4Sxe3eC3BC5AI
3k7Im3qbza3MsU5+89JJf8lc/eMDsFCwfW4Eck5lu0ksQSXp3A1VN+42sXGUC8h6oSzS+tBj4I23
apxzpmxyLr1GonAVwea6/ZJey90XR2sn5pvHOYc/ll42TRCHKXWbk19bdJ9H5mLpbJWFA1E8+AuU
n8nOxiBTS77QYMWRfi5xxgfJZ+h9Litwl9lnlCtOb461VrZiYbXmkNtes9cfzP7F2rtfx3gbZjBb
6//ROrJpu7oJ54OOTgla/wEoM7xktHvE+MPh9S9p1n9k6DanN7IlZSqLXaXQmwx+oY1MM6UzutY4
VHjiwgRBiOrCDAts0fuTmbk7J9mp5/WMc2yizAQu/UXTAyFC2wqi8mClLVyeleLF/exyOzE1QtWv
QOG8TXaC+UZy5KQACL6YLTlGhGMQ2Ra4RlbqZk6BRFoTmy82PokWh8Xjrjygcs8hRf33O/bqlhYY
Xb8fNVHb4jk5WVY7JwN6yMkvZDIvHCebIwAKkzOJZ0VTBwM4QjCZAdYWwYrCqelwsmsAUf7ptckz
IdfjHknS1gSwjfWAja0++UQ8TTBFugtvbQgV1rLxQOKnQxYZG9kMFUN0+k1wRmco+aKn+dQMG+6z
E9mnufWJRI2Nqj3NlvB7iifd0xE9Rpu8bnapwhR3ppJ15xpP0e/7QjEd9I0IMLpUYzQixoQ5JB1T
QM7bbwR9qDrGhLzuUCvbr/+dFI4IMk90KmuR3nj0BMlyufAcdE0Rz+4P9/maVKsRFSqko3vS8yTt
soC69YMFnDieyZ5Maow+z/rxfhxfjIKq0nwfLGJyKwlwDClP1lgfHRsl/hMsnNdA6aLN8Z8Ixzdm
abpHZIZ4PE1mGb55Yp30dpD1S0uz45fNb1yNhj3Q6zmwXAxLfK14lbhJEz4ixjy7qmCkkvR/xKxt
7AjvrsXjZ9LcjUgwbno8jwwjuGU5FVM8vCDLjwCV557fwt4/jOqIivJT0Jr4WiWBjFOLrTes8/ns
AH9FAM+DFh4/t+8LNZcYYw0Kv+17WQcx63wuNwlZt6aCzlBHeRX0h2LpVo3DoUh//j32WPNQpBJg
9EAxAlJ+tiDIDhMUTFx1yZN23nUxdgH7vuBK04ZeFNExqIOWqIWKkvMGxRKEpcayxeDr833ueELI
GIkZmkfSrKZarJRkFmH2hFty4p0fYyjkwMivBhXCdBlsu7Vhdugf/qLOXYi/HJGfztF8CyPrqjdD
Ny8MA9Set8jr4wiBIWsdAICFP6g8UYQFrBVoiICS9P2jnC7RjkgzL3IkRbOwNyAoJWBKKVCphjxp
axrH/MEn/eN761xXw0re+hFcaNe9T316WmFEnTUnUZFdE9qvun5LPitHhYTudfuZB5sxncgY0WFs
ijL0vpQNOGCZeIC03yUtlu+s3GPAS8ZOJ2hGlBi7Eki10YYKlc0tbQ8EknwEXVihrubycF+mO7ZG
tBizoiRyogoX+ACldW5slLnwMNcEqygwJocSEOeuOFr3h/ee+VgAS02/hdbH3z4ct+UBhRC0DmDj
PNc+c15q1pNX56o3q3tQa8xtQXxbXGDBDUfvpktZowNkDIkGhpqCZs6bVbzB2oMvea0mxMfCvh12
6HxxfSgeU4xV6RpPEAIN9G7T07FlvM0e798Szy9kvfghkilTIOE8JDaSXFfyjhZfneyQ6t278uk+
OY5MsP48cGRTXfYoQ9vYEncpmR+4GRSOS8gOpTRB20s1PTR02ZHDJx1FsNGtbO9LzqPJI8QYiWxu
VJqWg9AWG2yXAQdNh/d1xjDkoSzJOk1Yr+fAM62W9y+CZ0lvmzBGjnMsGXlaSfh8Y7Yrq6MLz9+H
VbE01zwXnSrFn67FHJGUYtAF14zNDlR0SBUhYjj9s7HMzMIuB97GxckMnfxNgrkJbzaXMj0FCUdc
S48xkbjmhccEcxvVgHnfxIPXgpbn7bZ5Cy0ZgA0vPUkX2MSGbijkizg3NO0ofTPFWGtdj9pS7kFS
eouxRnjzaL+uTM6DOh17KFgKBTRZAOeycybioF/Ea95Qvy8hvbmFP4Z+mZpg/glzgHiGOP7DpAEY
0WPcB7GVk5qOOp6G9xiDO/IKdpNzbjwSjLzJ5TUorsaVXhXwBNBG9oBZiSWyjci34WGNeNWIaW8M
+31kQzYAtsxikalVr2QDhQdtzIQEFRlcCidCvbK3i6UHa+99dcSMRuCkWzlc73kNbJOiOSLPCH8/
99JrcwH5B38PF+XL5zzk00mYEQFG9meXuX4VPYpMSi6b7cV8cEKreVqSg/CBTsBuccTwVfzES8FM
ZzFHZBn5x2Frfj/Mu1NnDSR5Chbos61qeLUc/iblZURn/jOyS41uJiQ6duc9P2u4Nd3qH4oXjkxO
PuQjGkzQQ1sMa60AL2vLA2IR2l9Q9lZfPzhk6E38YWpHZKiojIw69rOWF4XuHSwOAZa1HG49jChZ
HXseQ1SJ7lGihzqihHJVG2sJGAqvwCSrK5M40ae/8NUlL7S6lYr+Tkpie7MkVb8U8wHit0ZT6Pwz
koB3rQSL0kf2PLsQbG6hKN8XR9h9WHstxGz2WuWIyLTj98/BSmzTVhrUVdWLOFjLinNC0OCXkvRw
PHLX7XCkXmJ7tnJgsUSGh3WD6/y6RuUsge1wteWeIymT3sWIIcZotGHcziKggp3C2PFTn1TXmISA
8b0uFYGI4iqw5Pnaq89Ps+Gxlp1WX3J+wH1R/RPXQq4vQxrSW90KZv5aBbsY+CO9hhyhZ2s5L26d
rn6OGGasyYCCYSkaOFclWOpCSsTIbBbSe/ncyKagkKAg3WIlfXTrwVYv5zkvzpv0UEbkGSNjtJo3
bxUAKidfQUSCx5XPe8qnI8kRCcbG+NgTrVUhZBRzxYB5itZ4ygmW2GirX7J9tLhDWTyWGGMTqakv
aDG9Qav9hR3DND3eWp1dEtfkGDaJR4sxN1cfS3P0ALSeLbrnIbOx+8XKdtu3ZjD1I8mWm01uN878
QS0BXhBZvMQDhz7bmRWUc4BsV5Ce1Kp/72w8Q/fVgccg25PVJEXeGhF9hM5nb7UMbNhvR1qicEdT
HFbmrt3V3HFNi5vqoJJ3x7yyzVkdwK6DjCqGtc0/lh05NZ8+cXLXU0xAa7vq6T6n04HHt5iyrVl6
FKLDqLvRy0hrX7AXI9rMnRRpMg6l+w+7xNZw8kDF3lZq46hf1ptYQbvJ3feY0I7b3a8MC7Atjnc7
nTcaMcdYmSybZ7kSQM0z+1n5qld5TFbcWa77Dp90yx6P3t7YCKpGGeDwYQJ+9q6Y3Sq5Yi/0/dPj
PBA3ezoi0l31IQ+pdjuHr/tfnm5xGB0SYzjypo2LnK4zKK1Gs/rAjA6asig9+1qQ/NnYoimqcTMe
Dh5X8BgbohezLL3WOLbLBU4eWcBcofcLiT3e0AxHo9h6TiOXXRfR+4l+hcfhl3v/+DimiC3fyOk8
kIUeF7P1Fo7mJBxTyxEutrdK16IiUOgpoe8vQmH/FaBs9xngSNYt3BhJltrPRD/PwIC3xPRHtbr/
dU40BgDUn56peG2uvdZS7Thv2xXtxq43aeBUsQlASbSa7o+mab/uDotc5RmcyYj9W7DZDiusIZIM
taYGZ3XW94iU8tb64M3CTofsIypU/Ebnp+RXjH8lYBAoy6LzRgEOFgBVRvkE+25MbgchPa8778Pt
5RqRA3RI0AYRPc/YKmtiSgTniGwxCpNcN5t3gIxlEGc+5rBmsAxNSc7nLDnmbvg8eMcLL+bjGWq2
zSqazeuyoeatdKqth2RHueADUdyP+rDd++dNSWLm+TLdltJj0dJLsS2uxNzzyXBUlh12TLtK0hsJ
sVi72s5N/TEyr6jfYZ6rt3Bya/mR29/Ki4dY7FohkoU4UUBSc5ExtgmmGVzTdz54bVu8t4LtmTJU
IRQrqlKtamVYo7s7fqgfKKjROuH/GBOxbVNqKwtDUUP6IhS0gucrtvJdrStWifXAeCuJXq9swblv
rW4+yB3tugGojrQrCqLM92LQlBuAhxxi8l4DqgnQQ5xXg2N02WJM1siSMguxVMmoSeCRimfU/xJf
oYsEm1p0Q2GnfIrgek0lA0tTgBZipc7sEG1fTex9Wx0Dx+LiL06XLQDq+V9yjJVvtExvsOGdFhLo
ROE+Wp/0pfIeYFWhYbmrkLhHd895Gv9yWd9EGe+uyQXRSOhSkuFh7SydmTkcsMz+i2vhafD9p1B8
02EsfNUnV/k6o2e5Bjjnw9Kz0DJOEalKbGsDjh6X4HQ255sg9TlGUlgDyjK/eCBYoh2Szr9hQJMC
aFJPGe8KnhWM01sc0Z92ZL6JMsZewExSI+sQyec1SDrbtsWuzUfvKFkC4PTNfbHmbQ79i9X/Jsm4
gIVQ1JdWwAUCYKYi+uOGQt0B5IvD2fST+Q8ZNlq8AFFvKGng8Rxvtr05OMgXZds+oGuGueOgHGG5
8Ty6O6OayaoUzuhyMMd5S0/KryginvMra2wOXzylY0NFPxLqVKErqjA35K9Vx8HoubskK/QaHJ92
zVKGZ8Br75l2pr/PkrI/Ym+Wi56iZ5CSRLM8rJ++BByueJaLDRM1D6untSs1Jdi1KpGzskBl97nV
F3MH6XSL88rwZIOxIZkR+S2KbzDEa4z6BS/3Re/21t8xHWxsePVkP43Um4myztIKW7SxZPQ3hdzq
MHESmDXGyzfJEr09MeC3rHiBuc/7P4F7nowxyWslD6IOHOabZPc7tWBDqs3mZYPnwOW11U6G+Jqm
Y8uljkWnrLNfYM2qlOch+kMr4Jdhk4IDSBNkgO+zNOlgjagwdxZ3rZK0EjAyZ7UZq3aR2SqWgIXL
MF8nNUccJxvV1bms0W1H2LLGovQDiaC4zHs6LW/BRl1/Zybgy2D/jd3n3HpEe7LvNGvfme8+fACe
6jbn+qb0bUyeeXtStdBR5wJ57FDN0Jl1+bx/lpPVpDEBRjxEL+gBNo4K4Hrr/HY+58vapQ29KG2m
EMaP55lzn+BkRn1MkHlnRC1J522CeiBwitaKnbvBo7t+vk9kSkLGNJiHpetqxRAC0DifHasDPlVY
cKLmyfTFiAQLpR/VZRvK9GLW2/wYvhTv6M/wK/ODuxR56l0eE6JB2sjiXhvxqgcUrgFjCt7Ksx7R
IBSTDfVJ3bnNOTgqTqy9GhOjnsmImN41nRx0IFbZGNe2ea/HZKCiyaoK4H8R9W02WyL6jQjYaYG2
OWiYyBZrogN4rQQv+1lOMHrB4WdKEMb0GH6uEtq42wD05ICELzG57FPgot4XtkkVGhNh3kRfLNvu
KoFI6ZzX8NYa+y19DWzptTJIsKxVJP1b8PbleoIZLgouMMTtFWFvbfwD6CM3urXWr4O5OhtgJCLk
V7a/iwVBGCguyGC7rshpUeLeIWN+q3amorABdkHM3lrAdp+faPKuB5cc6zfp4muKhNqyONdkSWdC
dlkSZ0PR0vsDY2fxP0Yw3JH+hWczbuH/H6c4osUoWo8Bg8SrQOt5rRHnLX/U3PChQy3OKgHXZh09
G02AR3PuACcQjxo3jzx9sKMfwAhrFGGCrhXxA6zzmwccREQYLrxhjefzTCn5+FAZeZ37SSYnOeis
gf2Sv/jH+/owqXMjNhhpzKJZ53UlPh8jThKWjWW7JRfjeSqXM+aBEcLmkmUA0xBxVuj2eluSYHE1
FWvzkmKa1myIuGw5juJk6mNMkZ7qSMkGP8sKLwNFmo44O87MrhxyPHJnoHicMQ9yFyithA0xFOIJ
894GqJgr5XD/iiZfrzEzzCOsaH0nxshbU68GI5tYSK8Q6YVjGCddzzEV5hluc3Hw0UAAKjm6kweI
Q2Km64X9tHJ9h2cqqHb8ob7w0dA0pesYE2KIzbMUc1aqDGI1XaJhiyh8ujCInJOjgnWHDJtENDwj
VARRARnaz3TuLG2nEHSXozb3r47vmyM2kVh1serpg0Y5craphVp4aT6a5AKX+qP7/+jLn7a2I4KM
AfIvUiSpvkTHuzBCdv4tW4oVo/P0i8faZNu6NqLEmKAkFkIjinCKUCVkGy6PFVANBrSQrB8FVK5h
X4OjsAbdj7nNU2SOoLB5xUzPK90r5oDYt7zHYbE5rtwvdambvOuj78U9SWFMFBDojWi4gs66XRkO
RgJehr1o7lW0LN6XyWkHZHSajGkKAimqCgOn+RwhT48GO6fDPKNhLhaLHXTta+/q5n2SXFFhrFQ+
r7OuiCAqVmmpt8a+zpEtaZk+S9aKd5KTJnHEH2Ot5Ivk65caimBdKY6BvMvOMxVWntvgzVNuxoYo
w7xIQx02XkDS4bqc7eJ19b77apG7LLhbcnjXpjDOzXUm5mHS4QyLN/kFc1+KTGqbPNmLHA5+DSgM
V1cWeyTaYWoKboZ48pn+PlS29zvvQiUQS1B/rmysFPd3zrZZyAnBzqlh/yq87J95ncfTr86IJGNf
PECCpgLWB9PWMRjNwyus5hfWQDxzL5Kj4wpjX+IEs6JFpeJobQrvmtdkZisv7sd9LZgKzUZWTFF+
ugRoiZxlXgu9K+RFUC9mmKdcCi9Gvb1PZtJfQ782Fo5hk6MqMOoNx1jXB0lH5/Fi2Ln80dDpw/r+
PqPLUS1I8+sc3y9sC/jRdFlG4/QW5lDv8zHt4I4YYfQ4AAjF1TNACE3uphUd/JW/HQRz3pByu0fl
f6eeOk7b/l8M1TdzjEpr1zIORRk0VYBvE8HGImcUod91sroU5OODiyowKRNzGWIsiDg3nTlMBYuc
rx6VvBKe6e/0IXlSMVdRIxVbP+WmDxhr/sgl5eGPl2Zu6Do6+pF7uwGkjVxTCWMJteFhvyjAFID/
PSOqexFNadmVWJDTk8hx97EpCf/qDRiRZdT5Ug5XI5DCAZ4qdEwMzZcn023Wrsw1zCrV13scMvos
19jFI4UgZc3fMiI7qYXlI84BQxIvnyiwPtovr70jmh55Wq1W6Dg909AGLgyqXx8fwHIzd6+IpfYw
NJy3d1q+RofA2AAfCf9Iz/DLtrKrwqLtsEARcBnikqM79Dv3ToDxJhoBMGsCvWOwts22kkz8pZmb
X/Jjtp7bHGKT7+CIKcbitMp1XkgxmILnecbWIyQTdiIOMDZ56elJUESsbPtHdhl98YbLVZ/3lBRQ
cPTFWcZOCj+yvY1LkX1c1wS4bU3mLQb9MepP/UIslsJ4R7NGPM7NT02a2tGvYS2UdvHVWMDS3LP1
NqzlxjHM2/N/eVJ8wp1Yurma9y6VMU71TKtFSQY5WqUdrIuzPCwvD3pqIisWhJYLo+iZuuTmQKWA
GB9XdOPU/pnnEU+6At9cs7lMoZUvYhRAtnAFrf1WYUOYt5EXmK5HfZPu8fr4d2HUiCR1nkcma6hC
vY97cO5FxClWQkhm8EEWdoBtHa762nC7CTg3qzHGyvcuGLeZgeBaWcD5EBPUXFbCOsAGKuBVfPCy
SdPpghGDjMVSQmwKHa6UHtrkw2P/4LoA8+RYH47h1xjjE+VBl6kaiKCAmgBCFGVabv6ZY3o1xvAg
VS+FTe3TNcVrx3BUwbTxkAH3lYeJwTOlGmN1mhnezlkFbp7hj2KnSkd84PDToXfOsd3SzHf0jt2N
nbTaFd29Hu0caM1wo2EuCVYHGVtxJwC6u1p+7VHK8cy5zfVMOXZcYyyM6jWVMCtxnBGWdVjBXj7Q
uUuMn5jpjPxvZlxjzEuozH0oNqVVkvV5K6Wm8JGjxI4VpkS1/l1M+C3ybLI2T9NaSyP6SL9Vi+jJ
3wKA8Qj4ppbMNrxsz7Sb9c+zoTP2I0gvSd5mMFlb2Cznd4qIN10D4zQ4uut/6SGPOGOMB2Zy+2gG
dB3axHh5GBBS4wR5g2M8+dcZk9F1hqRn/4+161iSHMmxX0QzanGlDJkiIlJeaJWVldRa8+v3ecxM
F9ObE75bvXWpQ5oFCDgcgEM8BMQM28njqKEuggZJG/kC1vYJJiXKbnSDqItdDf3HiNU1zQj8owOK
BXumnSeSuXHTdMp6aEmQSLEczigooXcG0FQEhBtxC6tnhmVvdcp4iHmZcrEEXd+/NsfezDelCTwi
kTnPvNp1sQhY6ADfl4s8z3rIbvLCwkQwFjmcoxmWf8hbs5zssjZVszkgWvrch9Gd0Vu3b/W1me+W
SCkLwmlG4ccT1ATJHoyIqpa0xybl1I4cwKht/cryAXbsDmgMFSMnsPQNPGqAWIK8d9hISUxdooxM
J4hZola49dPOdSvLmLAqHtjK3BYVEmxVvM38ekr5902kNxgnszAXEg99QoLyiIVRWyA8H08vuond
Zcb2k0GNKA0tal3GGgxV0rGH+/qgXUQpVScq/aylCAcluzhKGBT0NtF9bn3Gx088cxjU1u7Kkhql
wjOSeEVvgBqmaszcjqyXCdEJ84W6lpdckqEi7jktenSlZNeggTMT4EFupg9WjWlVLZZUKC3NwzzK
B+Ua/6DBPwKGG8DpUc1iFshXG7CXlCgFnKpYSHof/NQoD7YzVr5hrt0ijY54P3zhzWJg3SjrrNZe
SAui149aaEaq5P4UKuSsXu2eB3+HkOAk4oH0yVJCFinK1Sn6nANiBaRIcvfVNpC+GMzmVc5A7fkz
ff1nWkhPHGgCshc1OTjfC8/SbKoZ6rqk2hCz8DtWu6OWQqQcXg0U9EBvwNnkVRgh27uYLNax+QK9
joGpGHaFLnqL3xPy2lZDi7F/Tfoy8WVW48Hlh1D+MAnFPmzJzbOPdtuaoI415fj3hZwBErCfz4wA
dLUJRpd1A687RUU3HXU7woxTIq5sEFRjghra+h+kJcZZku/+u/36TYa6GoHRdpze57BfmO3CwD3g
8p5IOYcVjTHo0LdBFmah1ckVxDskeAywrigC2KEJwd1maNX5LuR2PcjFtdNCNAQEEhiC33UJ0tK4
GYEDj2we8TlIC+xZOd7VOc4lSWK1FyRLBXus9BQk0dgMKJv3o+RmO+XYbXlU4iL4Vfs2j6tdsUuC
1K2Q+p7Th4HwmN5XgFHePE4egwTrvMjfFzwNkzynXVeCp9f5kFSm8RgjWiJ9o/Yna4uQsO5E/1JC
egwnldWE53vo+vMrTJatoiMA8EYbIC8wuCLafEPbr5PrC64UnQ9UMarI+9HmrfvQKiqz3sgXbfd1
1t7IXtj/xWZYFneUN+UUUQWOE4jO98/Y50BSzLFd7pNDcgGuCqv1cRUzaqkclOEI2iLKU4Fo46vb
n2PfRpiHlV2oCb98fn0xgfvXQ5LfZ0cZEL4JUIGWQY7gkbzaiDU3mjVcmAZkNSbRJRGI6AbiLZ5S
yKnJRrWWdaSSgV42PCqOsrNi0U095vt7laMFJepB0omJHOhgCgJUXmIMUGF4itsCp4BhqtaKXQo6
YAUZi14EHasqv98xMczy1m9lXGPZu5Qfxml4qyu0De2Dj9t6v1ZH/EaJChDGWuW4XFdAaf96735c
2peT4fz6aeKlDxD71BpMhRkZr9w1zLwJvKAbKimuUAfm82FRFYExX1Tkap45s7CqwdIBputU9tO5
PJbev2c5P1nGay3eQw0M4ACiJsk8Ggm/CzaapkxI5IKHQXb93YWstzbfJvvuB7aAMLH9rhNNlFH5
Ro0y/0GZ1+k0dvw1RVtgJRlu+A/DbcyPwIzdE3Bs0uvOwbcf9Z3uYuSvtIC/stnjqXX7mNeePqoI
xkWgUAiaelWDhXmLeqXs8iHkUT3bH0WnklEIR1TNg+Lmy9iSRUwMisSYULx/o0gdcstP0Thidccl
fUBhWNOAt4p0MHqeppdHxNXP7ETLSqz7jSJ1O6eei4PZj3lSijxKtn8hyGdItzCXG69FEt8oEbu+
kGaeZjNAfhNoUY/87P082+Lny8bqNsblE35QJACDFrpFWV5KXnEYqiiIBqrDgHiCCn8nXBeihGde
CoVSzNHtocTzAXA6DlbdayY8ZGyR6iiyMpgUqDz9TUdXwEf6YnhWPFrDfoNlN4DEtsLn8mRl92e7
Z6UN11rev30hdQh9mA01VmLhC7sdChNYVXGEvs211zrACoRoLNPSD5lsKmTXpv4BRMae1fe+Zj6/
fQR1PlUiJ1nIQ0yAs1ZMDO+iJuHqZswMt4i8/6bki/OgHHgcB0ZRGzm4xau7P4tv2cV5+qo+WM/7
tUrXN44o1z3MM0K7EBx1O9veGC2Ax1Gt9R+Pe8WUzBCDjaWbHA1MFSCi9bDC+Yg9JVAI7llLNhaz
arz26Pn2PZRvFxN4YrUnx2zbH/Lb/KHawGEB2mVr9hh5JDmjvW8wEjhrb74lVbrphWt8sUkFQnV/
nO6iR7ECLGBoP8hbLziMSBNgM1foTCYWR6B9r9l/Bva07z5Ypm3V0Pw+dbr7JdaCcDR0fMaEIiKy
IF698d0RW1YNrF5jmFESsN/QMBpxbwiK1FDTiod/xnX3Y7s/bZCYYA66rdu0BVPUy0HsQrnmuish
F2nxVDKFAGnx0eIwzoGBDgvMBTlz19hVWLcYpExaAjAmvuhLMFiYk5PsCmveBObHvRuWpoLWm7s0
NQsbQWrpnXejZ90Bs8nqIsBhEQtLHvUo2etW8vInxatv2kaZsrIpZiNUcedgT19RvcKMF3brsf0W
w4hcjf7Cm2hxEgBlApL3HyehNDM/MHX/K7OD2A2LH4NvBrPNxSbWaRi7SX5nKNhKTPuNS8qEFaUh
97wP+SMZxVtc5MqfcoQu0blwWfeG4b1kyohh4DDNBY0ctU0WhzoBpvUP5DnXbUKPZTLJd/9NryRJ
5Q1dEBWNbnziOq5rBg1STSfXMNPhTvV/8HtNc/5Efgs6lPy0UfAhPdB5dm0/NpEl4dE7TPSSQWjV
EiwIUdIbpHEwwqYm0iMOPtl17lsIb3CbzFp3LcLD33KjLDsyhq3i+yDTWa3tTnfS3ge448H8uYVn
yc1Ne7xmLtIjM1myqom/KdOjtrGsB33fgfKItWgvv3w3+IzNebRSGCDmGrbVS7cgRj0EOhVYGIJB
zJ3oNFYEv+XDzGB50plZzV95ny4leo1WFvc7LfsQ61XAl2Qe9wIa2RXnrfZYCQyW9Cj7rWi+osgl
qHD3iK7eMA2Nfhe0X1i39WMtpfWNG9peGzUQYIm+q5pli798G3jacokp5W7L2ZtP0uoS3T8+Mqiu
utzFcVG2WBfzKh0iIsPeSu/1Q+eKr+2dXT59cfZn6DHXV6+VIL6xSYWQmZ4JdamBIEAJBLs5dp15
/uo+YKuYa8eFVbu4YI4yIU2T83qmEFpYSvVeme42MFNgvZ2Z+cE1AMZvbFFGhJ9jDCFkIFXarUu2
nEaVhcFiw1StxOFOWbSfrfrxa37anHPvSyOtQwwvQCjcsMtX/VrcBmwZCg2D6A95hxaW+vOZ1YG2
9shfMnn9+4KEDhSOrGpBorOuG4Dx2uZmjLZ/bYCfaX2yoG7WQyfknXS8rHlB0KkrkSUK1wyYVbmo
u7o0h2PxKzlmTz/Dza5N7HN3jzfvnhQ0GZJca4lVxQVd6lKMWhcLZQu64WH/Wl+QkJJ2SGRYZzQR
Mi7gSsrmGynqOvDBWEcNB1KJmV6EO5T7z5+MK75qkRfcULcg8YO61HWQKO3jff+iORiVO29Sj5Uv
XH+iLghRd0Cv+FTp5AmRQb1BYjIzky9UhTC3R3oIRafWTeFUO52dXBynxAy6yz0OeOabT6ye5rWr
IAkqj/VpKCAhNYOrstDTSAt5X1FnkowqE0uqTJsVBK3mfSRRxGtMwH8yDaXfJEnQ8K1Obpt78nvH
R1Nv7VlfjwOaUDACzDjDtaBrSY4SraQU8TQVIJeY9vv7bN57QJ9OzbunDbNjaPUJuqRFBSrcxMGJ
N4Q1vIGPr/cXF3DXnr+RgXCC5Dkz/lo9rd+ipB+fKRK/upL+S5SqNWYIhvDSvgTe6ABi9fMxZOVS
rm872lQuOKTfmankz3gbaLjfkSl9JPOOE5wIu9p3+n7neBjv+2UefPNuZxKUIVXdPdpI5X2qJ8Ci
/QiATmIzTnfNCCy/h4QgC30V9ZqrBCJxPnPqZu95pxD4vT/frAmtkF9WK7p/NMSrLmlSYQ03SbGS
NpDB/vU1RJLYfLnbiRv/jhE+sVijTLgucVldpSCD298JWG0VjY+t+CPgLL72DO1wW5Is3aUR+zVJ
DQJ02OHmXwKTLEJzjNjaep6JFnA89XIr/gUbXjFxetYiDUlEQ4ogkGSwSkmzRy0Se0N8PFY4ICub
rwCdw7RjMZpjZaE0w1KYtZh0SY6SatbDOzUNyCGI6g9jbMUb69HHGNv2tjzXr+ZvtihH6GtF0TdE
MbXTGQ2KmBi9/furnnbJCOX+RD+NALjFgRF7FK3wLHjq607+wN77TXDPHO5ajbGX5ChXGLSiGuvE
1GApbmrbpbyZ3MByJvet2u7a9w1zfHwNaRHX7LcEKcOdxYOOEQkwiEJ1bmP9D3YQEchI74HsDrBI
dXwwdaczVYcl27Xn0ZI0ZccnMQlEPQ2Fy/PkwR1jeWMymCpL9RkqQrep14XeSEUJkbbnwQY4BRoM
GCZk9eW8YEQjjC7MY9UM5TRjzQsCGAJVCYBziwxTnvQDwCOwm+/HGauaP5lnt1bzX54d3Z0u9dE0
FnoAAdqdw+HkkLXzWGH7WvH4GxXKdOSzqNR9Dg15tt/T2MSe5uCBN594E70TgU22Y7HCW/KLf3d/
f+kkXSYc9bGUagPy7GpTMP3tnJFeDVQQUHP9YhzeaslAwt4M1FVkdNbQUD3xXKvVqGTCpZssm38S
SL3qrniwdJcF37fWbaouSVHGpG9bsVeNVCAuzeaDbYShSae7302Cw2w1W7XAC7YoS6KLaYv9GTl0
49VOnHojWTZwyxiPg9Wob0GEMh7qMA5i04GIrVcm/1PdnLMXhgEmnuJvurAgQRmJXi7nNKlxPAN0
YRM4l8asLH2rvQvWrlWZ0C/r2v6bHm0uqpIX60HHGaGeJu2FTflQZlZZlQ5n2GG2H2enH8zaNRIb
wPpiiclNKXaK7uE229fw/AbbtEnJc+zMkJA0vewbB6PuZQ+rQiamu8B89j3MOJj5x+mEYrIduwrg
pdRL9IoZsu3OqbZqYXZbRPnMnpxVg72QDRUGqlledsoUC5dSN5NhM88WUk2T+aVmDLfOuikaZXOM
SsFV4XAKuWiHBsZKN+HjZve0q0qTib1HNOiWqKlYRUk7LYsmiJrkRY7HbQyws970Doe33Y6J0rjW
w7e0AfRgTMTNGVK5oHYcIxO7LmNLfvVfWBByq5kJSdEk5CaAbaHS687VLmilLi5wbazgTrIrz99K
p3wznmSydLfGoxb1MtRPpM/EVJ9uK++6P1wQp+5sFPeqL+eVgCgG8MbHe9W6R7R7apHbqp3RItX5
jS2f/sht/CZLg2yUqVC12IYlXJRyk2/urDGw5D3aKshykT8qAC8EfK1YLnz+6Aut5AsQMBpZjr1b
mFi/ZfQ28v97JvjZqoaqMpJMwMdD0w4lT0UC+IQ/1cRvuKKjWnjwnn6aWCe2O38BKPX26a07xN/U
aDFGol922dQISC6RolywGz/IiGpS2ugjYNBadSALWlTkZGRGOSsSODse48BWB0cW0URbuU/t+znB
WhiP5bHW8yILipQNi2s/V+Ya3Elm7+aiddgB3tYZHdFA8cb+nM+3OWQcnUQZsrgu/WKWBuHiDl6+
kd0zz9iuzTwuynxFWTJz6QAKNWdPDy3wZRNs0NnuWVOD6zZ5ITnqrZWHsSx1OSRnI00XOSgSYwwS
3fJscPTVkH1BiYqT2gbYBUozCkgmvdrkpXoRzEv1VFhb/eD9sKzkfnNOnTOiT1afzbrdXJCmw6ZO
GRJxaMHk/v347l6mysQmRdNKN6HJk179xw3LbLHuABVEzUlW+nILbiFXRbD4yoye8j2Z/j9PrXmO
d91H8XFbK1cLD0CF+I9FobfLh4IWSqUBmryHFzra0wYnOhq1xXlWU+5Si51EW41Hf1Okk2idNORa
qEBNnwHeE1rol5+9att86Kxn5fVK/c2fLyhRNiWu/yNPpQAqBSocLrHOz/0bupKOuWuclNOv0wVb
JbunccOFaBAqtuqA6hXrfUvU9NaHUKZGLFq5HgWiS0B1qO9TNwek3+v1UAnEKXo5GKfKuDc0fokW
1HWRxrihLTr33fd2a5gN0vb7AZGGu1M/UKVjUFx9qS1kTRmftO4iQxo7clOFeyy4nq4taPJlrpmv
bIklTsr+iE1o8PoMWpVTu2QpxGt+mCwd2MyFiSE6wQOI29voOC+eDEghzNZgIS5KP4Zt71mCZikz
ZaAUUVbVMMD1yQ9Exz4aS72vcWGZL0bC0y0VosyRgBb4zDfAM4DsZQ+wiUBdi19K+Mjcsf6pvlKG
qPUFIZc0EItT67h3PyrFKktPv7PRlRpb0Z8gbKsLIyRTYU1BsBtVHuq6R3SId11kGhY85MZHtum2
nl7D3RtypDdkls0kK0VEPMqzXezC+ybG1Nd2e5/blcUpZutZCBL3qRUegbiZHj+ZXbHXDRu3voCy
SkHmx6raTXDT7nGPrS/H+8b6iMxktyWg8E662ZWm6L49nZlTZ4wQRKHMUJCNet4HMENHG/24zQvL
ga3BrCzP8fr3RSjs9wJWtwo9zrF3j+hVk9zSLZ4GwzEcdE7h1XYePnLL6r0dWkC9n731cHrIvA4d
qU8hMHyA0OHNHn9/1zvYeJ5am+dx8EbGg3o1s4o1rCp5DaGRn+4KippW46qJJ5aK22CAOd2OdpPY
SuRyqTlsjeddjXXr+0dWfmm1Jr0kTF3hsQ+NVgiuhPlHxcwjEwMfr0d+AvjCrnvjqyNG61kpydWo
cEmVustVkBpCBbChCzKDr/fH7JQElpChm05mXK3VsHBJibrFWdSqQEoilAz0uctW3lo9ZLmTHOGo
vd2+x6t9oAtidKcQcLU7uUhAbI8RpKByk/fwXr1kod1trUKDz6mcDVaCZfadcydZu9zZ4GKrmsny
e6RAS9/m5XdQt5kP8fAuasJ0HdrcKZ1Mq9wRFKPb/K6+pJd0qLsrBHk1ZsYMfjFGdn9fWSdsvfI0
yzF38G1kPju2WKXjNXuxpEk9Wbq26MNqBm9jZ324MYoBaNjeMTHSWSp6bcRZmI1KTv6tovv2LHlv
gBx81C2WpyYByK2DooKGLJ4DFYcFARr3x2OCWWx07IYGaWv9ZNcsyXHcokbFBXFfVGrog5pfm5iu
3+1670e5e2Ro31qYtzwgyqIYUd/mbSAIFzHZcifUo+fQ8jnWxPfagJC6JEOZEKUzxD7Xie49ozXp
Hq1J25P58OIAWgmIQns2IDXrrChLMo9C3MQpOat9a9sKgB+e0F99X7mhgv5bZlZlLXZd8Ec3YYxD
mmICHOSAomS4+R4jEtg3g+aI23d4tYSoqph6UhVZFBQ69hBmJRQkIBheinmjkTRubM0fQ2g/7VDC
jxF7MDM4a5HykiJlnVqh4MJCkBA17ms0EXNoWMBjEpmwx0eOUdBe1cUFc7SBKsO56waiJJCinFsK
hPh8W4Cr9mhBgrJHtdpz2DYgCheuM6uj8gLEnc6KsPD2jzzZghDRz4VBymc+jaMevAyWnT4UVl2b
ZI52z0RlW4vql+dDGaU2CLXej3A++943EWXv7rDdObl/PBP0IGYlaFXPF2xRRomTuDYeORm+SvtZ
vglYCJEJdsLbSJ4wcRNZmkeZpjDsW1m7qsPefb+fzQrqgAoy4A2YrwcWW5R5qvjCAMABhFjaQCma
7cLTnrgdzASrQEhuy9+M+kJ+lFniARBd6K1CMobH/iKcdqL9RDzvbS1fzTwtlEKlesKKMqr1KAcZ
JJRl7/X4/n6/xRgGVp0eHFQkn6x96N0mybJMNAJkn3B5zyfQDCBAHms8ZUUnrN34bl/GJh5D/1CQ
KmUrBr3uJIMHuedXzpS36C5Ax8ZtlhjmiG5zCbVqbIUYJMLYHH7x6JqwepGlEeueERVjjcxUa4pB
WaRgwiKZBIi/eFH5Hnzj1t3+eogsD44R4EsWFpKy82erEeeCJmWcsMFRbsNAxS3G+Nd7f5juOED8
s2K/a9D1d2X/zRplmsZ2FMOqIWQwuglYv9ksXSzXRq7Kt1jNNcQY3KJFGaasHno9w+vhAjB+4eSb
O+ajb10dfnNDmaNIrBUhrDRi+vA2eT1WznEMAeorHeXX7L70vjbsKGbduP+mSdkl7DiqgV8PrpBu
fK1Fsw1NzUl/BKV5Rr6a4RvX7e1vYpRtmsVWDdsUDBJix2h7+zatponVv5RO5SmbNHZDHCcSeNHc
D7RSn07bfEOy4ej7K7DfzWKQWw2fF+SouKXU5cGfFZDjEE28Dk55Tvf1M7BcbAahNZOuoThKwJFl
NG9SesEPYZ5O6MbAGK/tvz1kNhL7mFtkUFnzUEsqlCaMmCJIsg5UUEowkNSXTUdysA+Pwc1qT+GS
DqUEcVoN0lSBznWPDMBGLlv0w2Le98cPLFJnNYOuNqcuyNGOKhFnwPBnIAfsHdsNEE9c3HvN7NDD
cpwe0aygmfdklME8NW/TQ6mYD850qLE0FSPBm/z4WL0A7+i2qFeTLMtvojQnw0roKmzIgY728YIJ
exPrYNE0BIsMMNJP48C4d/Ka7VoSpHyZMmqJhBq7iOhD9JLJlN8RHWRfqDAMzvHejI6nwkrdy/Z0
Apz+aMXPyPEpFhDaMwONrI7gOLl5Z6F2xkLpW7MIyw+jfFOpjJxYF/iw5xptIAYbb3DNvi0JUI5o
yruiG0siavfYWClvSt6/kA2FN5Y3Wk1/LGlR3qg3xrzhyT1F0yoGB5EBye3tBYC3/NvP+EU1i22J
cfvnyme1oLGkSP6+eArI7TAqPdFxCTvnjbvUua2vq9nIJWOUARKzNGym6yntX99DLH8+ac4B2hpj
0zwzLbHmBTXNMEQD2+iAHkBJUWsFfhoRslzqbgc8J9FtyaHpyUHXGEHsakS5JEXJree7dsoxEnPZ
A2Pw/T23gWrjGF5mY3KZYV5ZXFEiBPRwOCo5SPHe8/FDviQuw66utuosmaHs96y0GDtPQaE89w4m
CwigBEMP1l3E76OhTLdBAPq1ACRsYjewsHWLBh12D+zq42LBCt3VNs6lLMVGT/TZdafjJbz/Zf4k
HU6YWf2aNpvYYx3PfzHJf7FGd7DNwAAa+bmDV3o9usBchC30HhAik8E9VsZjtb6z5I8yx76o9+oo
gD8AY1yKx8AMdmmI5noTtUAP6xatc1mZXwA+5x5IN/MnQxdXc5lL+pTVJVM+8SyC/uShYwFGEc2q
eAWwfC9RBzpiXpKhbK+mtJo/t1AXzL00ZnBsSb2EoZP/xej+PjjKXKQ60CbiCrwgDYKt2WbSAVQy
NjPXLr3W2n1hjO7xK8J2AMZdWIv+lsxRtqNErF53BehCXWDj9bd+w380HywyLBlSdmMa/2N697b+
+GqYx+5Hu5FbdKXFODUgD3uke4bB29rrbckbZUoyYQxTMQJvWHpwxLK/wgx/sBhjyY+yJarqJ2VJ
nGVhpg8yKiDXwTWWdqwHPn9pBw3XrNR10ukSVBB6rrjbj2SHqYH5gHDPsHC9w9Pdzur28l7cY0aC
IUUGhzR8s5orHCw+TMreFfbBzrAqN3L3gFpk0Fn3/r95pKwJSsViJ8yQ5B6VzLE1B440UdjIZQFC
8yNrUQ1n72NcncRY6AgN5DwbI88bHbgjqGnoPboCFWL3GcYxfj54hzcndK7DGA3zocK4EvQYK18q
E0rTRK7jbLtbtBYCdePMPZD+fiBWM6vxrHOkLEwyzJNWSJAvWjOwP1baYA97Y6HL/43saghcdHZh
B/XtQ2X5IxrqORW1EtkNMInZYMBAwtdefnmAzDk4GMlniXSVmi7wuiLJAl60qkwFkEaccX5CWDzO
LlJE6DYwK/tF8XbgEG23JoO7NZEu6f1NpK0up+QBBCS8HZKHjXlBa7g9SaZi3fHuzsKgooFGGFYO
Zy0Kw/SzJioSCS4V4TufYlqG/YSdzlBat3vX0KBesq79mnYuSVC3UYmrSJAaAdpp2/cfg3tmGOfV
4GhJgHbesxGISgoCyHmRRwbaMvB+xvyTg5kT7DNi0FuzoEtylGpwRV+1XASR6bXZB+g1/8UgsNrj
uqRAKUOnhCPGP0ABVWNU7j7MjERAABG8rXRMOpTHBhxZ73c96OBl/wrkzNC6eNojQh/gFzBIkU+m
I58lS5TXDqMpRZrrypINw5i6ggfUPFwlVkZt9Wm2pES56q6uQuyVnYlxQreg0ACiXW6J5Q/NHZB9
bTba/VpwsKRIOW5d64saSRUcV2XKFwR0bI/GuKZ0zqZoyzBRBpDoSIMeYkdE48hYv6BH4vHr+fZZ
MfSbrirkZSXFWjRCgJMTRq4usBdCr1u7v6wOXUkouKwpMh9npLQOXz8nsaeNZshZdWRVAtAktdQW
7XK83GaMYYjo4kJRT0Y+ECECrSMGLNVuY7G2Oazm8ha6QPuNNMc0Mu4VyXi8vqqWDJhKmKKDE13u
sJWZqe2rpYwlPcpUyF2S6D0xRvar8Mp/FWa9vUenaubJgzVjvGizKwTzqQrNx/Mn86qxjpGyH0oz
y/MwEeL2gN1NBLGRZTfWQrklf7TdGKspFXloCkYnmlNjkbVq2cPdBqtk0eXM0HyWQVQp29FP/iSm
IdGQ1+MIaEb3otsnzxy9p09GOLOanFgyRhmNpsyxtVbCLQO6u7Rpfipvn7e1fTUeXVCgcwZzj5UJ
2C0NZo7wu9ImMjEcfD6RyRO0LaBzzzsPWLa6Z1V2GaaeThzkyjjPQgwhRt4jsxmSZd7pmVlB6pOK
7/Drz7bycx9uka9GNbK/yIqVpoC7Q5qHWVX7L9HgX/aKHmcLU19XuODqU5AXw0oTAMF+BM4bMFt+
OFazZXlmhgmmB2glQI+PWkwimvohejiz8KRZVooeYksErU7RqEP0vEB8kTjZpjGPZhSYUmDKPfDi
uwRBAOs2M+VIGYwySUYJkBBEJbHlet6ENlnc/QPLhjeP6Nz5h9eZXvjE92OmziVuAOKboyvYlwr7
hhVsCt/CVH2yTBXDR9M7nnxlUKpYvN43xT2+h5/BY/KQXIotbNX/w0WgDEipikFWjYScjSDx9fjM
e6+GGwtWUJj+CQWxCFsnb5sU1uWjkwda7c+AiL1aY2Re3PuTJ188Z7e7Dugxkd4Y7oVOF1R6JE25
Bg4HNNW8Ho8+ysyFszFi55G1/4IRGujUG6XK2naWpevZ+Q/FAekBVl1ntTK/MMd0eqDXC7QckGcQ
0OLxWAai+htqW2eUC1i+ZTWbuiRFvVCSrConOcc1Q08XgMnwNkf6NsAS1Af9YJqHN+xJwbYe7Ooh
i4FYUEIs40Ivf0I3cRiIAhgFIISb2vXG8ywHHVJ4wZDOCsYj5oqcfONlQecFeiXulWQCuc5Cohqp
cWyIHk2MWD545ssh/4G46zy9nNPHkiDzMyfOVkEclsKmIpQ009RR00A/MXN04Mi2H5lfeAQw+GQF
DDoVmwB1JuI4idhO1NYzJ0SvPSs9zdRRyqZMKqdhyxLRUTwx5o3kPaFzxGY6cVZoQu9zEpDqjIQK
dGr3Fc0jeHdeUlSiffu0bU3ZNlFctRxrk3AWKxnBUheDSnj0wBydEwmkX0kfjvuxxRI0eIVxQzbL
euOj73qqOWJnysG6w+CD2ey5w2c6mKyMD2VxNEEAkJkBeC9elkVsR6aOM/PTkY+DMD3IxZ04W9jv
w/2IOafIrOkia+Ztw02FZH8jRp8rX8+lLgTpoYz5k1QZpt5WR3FoGEEtgyf6lZrVeqHLBXjyFbOY
zZk3J2zvSa0gNuvCwojeP+KKfqhWPednPA+u1C410+ZYCo+qxoiiqffHVXKY2NZ1DMmpMk879Q7z
KEM4Z+mBjzf8j+bd6NAwMf26zQiLCHU8bYPVu6kEIpnUY+ntScgSS5UTazL+4IBUWRMMANdpQBWl
MmUV2Cn7tEgPQ9aYarIddVPpfw2CstM4xS0z0UqzjEFzjTlV0RTsbEB3IHKM3zOMQq1q49yX6UGL
0XLkb0s9cKM+thuVsTB9TcmXhChDLKmDOIhZkx6wXMpK+F0RffKqxOBmlYgKOD70gWGFEx0oGMrM
awohIoYhhPWrFT0j2N1WhxUaAqAFRayu0SQ0OVEmqpH0LuYbPjtocuzm1W4yUFGYFcbtWTkXQRRk
ARR4QIpdDeWiRaIeonRSDDk75AP3qI6FrTe6pSlv8ejdZkf+nvojVwiENIxtGZosy3S3pd/rXY71
hdmh7UbCTqWVDArkZBchwL8oiBimlA1Zx44F6v7oflvHQylkB6F5TIbS0oPaSqNjZQRuozBgt9cO
R/wPLSK67+o8TmrSxzwOJ08NZ4idVpbtcvi/qzIWfkBYvAFagkQ+YnE2AUC1er+UskOjau0hl4rU
5eqeP8hNH7i3T2eVH3ghLCRD9l+mAe3inM85sU/zQ8R7bZvZnbGN0Dj/fyeiIDYhnk5SDFpoka7o
UpvH+SGIHtsKQEBk3ZogWX9ARdZkSE4VNZ3GapCDTA3h2PKDzTWbDyHZ/sHPYwTEkGWBB4oOdfK9
MdRdWRT5oQ4dQTlquScXf3DzYZb/IkHd/FaL5SmJwcEwO/L8mqc7vfv6Ay5UQUCruqILEk9ZyQRQ
cXwpgURUzhbHw7LIqsUrDAVeMy6KChxEAJILhkoHq3EuIMDpQaURVHuIJJMTHxXlTYujPzlzA/uj
kK0QVewH+n5TAAZeak0g5IepcAyZHEqf/7gtsTXrovwmcU1qLC6j1jeVnCZifjCCkyI/NZLizZFq
8pgA5bjSuU1sTXBEaoaOuFAwaKucanqN5IyRH8Yo38ZybOE+CkVuh3PPuPhrZnlJibIxncCVc9Cp
+UEw3wbGfWdxQf6+EFmkZrMcllp+ULAmVz42odNkx7FmyGrlYLBjCyqMtUgYNL8CDiyoxEKuG2HJ
pYc5fceypq2Qb2Y+2mSpYsYC4/m1wtE3WtS14SdV50IOtIadPEV2y1vNIRVY2rxGBb5FwaQZUH8N
hZJbLTZcwfV5duCxI9OsuACrTaufmJ0SbY3PfIb86HQc8ZvElf1FjmJqnuIw0dQC5N6bsDEbJNiz
2pUD32xrT64uyvip1KY0mVns6sFB9lTOboaDIQUWzIjNTxuOJQGidZQr//ZJ9LMoKOIsNiCBsN93
+WEe7kN1c/uKrSg+SGiI4dD5jpYM8btyzmktGbNeZgdxAoJ0cBLqp9sE1nn4TYCKsou0V4aQENC0
xoylbV4/DIb7z2gQJhe6X2m1NDVcnR06/dwHT4Pum7hit2nQ6YB/68dvRgijCyJCJ/dYzIUwRFTU
zhKFqD3rjaHbqgJorrGo2nupDAo3UYXQAcofsh8cL7iR3CbbdjRSFNlExeryPjnd/jDWCVLXJMgC
XUuIgHX9nE+fXP/xz36fuhcR304yQM2zg5rOjqE0+y5MGHOXqzqik82HOnAyFbplZ+aaRO14RERj
6/VnTtg9/gELuioQsAQMSSjU0fVjogVcgt8XQjQzhruxYd3U1UNYUKAOoZeiXPOnCAgqXW1lEcYG
WA+HVRkhmuf/9Qyio2AJ7ilQgbd34OIf0bjj8/cmZ9gC8pF/MzcLEhQTKMCp+VSDRIeRuay0OtHl
z5Pe/A9pX7Yct811+0SsAicAvCV7UouSLdtSYt+w7EQmCZLgDA5PfxaV+pNuiKdZ9leVXCnpTQB7
HtbesIdrd2UTG5sisM7GM3W4Joe0StQ9ApS0/066b609bhBYu6oLAjo60xT1g0lSBHOeUx2NoX8o
KAEiW/bzNldtkdH805ZmsRgoyDiK+R17MFGzZ7vbNDbuSt+bNQ2ObYyzhaPEvW/yLxb/+zaBtTe3
TQDXIErgSElo0i1V7xK13BWaz0+mZ71S47Fi8Ywt4lvdVatnsRDBIy9BIelayGBKhyUoJyOOq15G
hXkHd2s6eLGHOgMDDeVfCtqLGJXrjSzBYaK5/ilZlmGR6l1Zt1+Y8+eYPcws2aK4dSbr2ig0hZp7
Zi1nyjOf5M95v2V2lm9+fybbcy3X8ThWjV5T6AsB6JOBFaGKc7VrzOTVs5rdnLW2b2PbCXKxhO/E
7P5ZkumORPxwmz+W939PHhB1WN9qM8TE1+TlVM3T6PACbmWF9GWSnGvlnJl8mQfn2JBRboQw6xf6
Hz1NVcdzhfiJwsoq91lUr0ptmIJVfsfW1P87j3adrdXPJTXw+wfrp/Pn141fX1UJuHBkKzBKy98G
rS58BLfvHBsZqyIcjYPLsX+M3OflFs+tPsmSnSDL7lcwxvWT2DECrpLFMiwm8aPOkVqOxz1tTznK
LVsZXx1B+M3rsV3grmJmHLl5Ha3TzPp46FJkRIZcJcfImWJfTfF8mvmkAtM1ooBkLv2MkXJ0Udil
OIi2fqqE+Kq4gfWO1ewEKo7jnekJ75RFXc6DukrTwOvHrRhu9fIpfFluAaEJ45DX91LQqunrLkOc
pVy/fRWkx838etrDQm8oRiCwtR6mUvPIx7x0WFNIeBJxFJizF5SgNYqX20K3yqQXVLQ4Hivr7cJy
QKWKdx2GnJzHuXnmf90msn5d/xwFw7B6GkqYnjlhC6UMWXfuvEM6fO7EBolb51hIaPqYUDFk8XJb
mdyP1Vk6D1UVbKYktg6iywPyoEacgErd/5iqZ9U89s3xf7srLYhxhWEz7KPHQawn1HI88zzP+98g
wT1wF8oCmG/T7sqRZSl40sgw4tGjPbmpzwyS+Mh/7W4TWn0UD8EelhARBz73tZjEkV3PhkQ4OTjN
wQRus0xMH/MW2J+x4dYvbKrbjiV054xjUA/5+2tKRHQWMTvoDtbJwIgPfNjx6G9j+mvg4pQU3ycW
bZxtzXpcUtTEM+fTMFdtIUNOsNDUe4nqcsO33DqTJppcVVgMbICCMYynRn0ExLrf0XPNLb9t0Fu7
z8TX2++1pu7ftI3LPBMhjHaLeSyIzDzI6UgQv/gTRnH5Tn5zoi+36azxBZLsyLAD0tt8x4D2UM6s
qsGAMz9V4kN+38+HLNsgsvZALpgO4JYORjh1czIVhSj62YFmY6+2QMu4+A0xQgKMcwtGnno6VHjb
m1SwCsZxTGTxleV1A8S0IgmF6ucNVtCbEN5sI8UKeIaSkWN7TOMFZmO5vTFDK7jYsOqXT1iAd4hF
uidWWBHzac47v3FfC74VbK4pPBwO06/IvWPz1vL3Cy+jFiWr2mSAXNXTvhJJ4KWvYv717LuNgjwq
b1j5xqnurbNEDEDPGLOQuTn93FTxeLBHezxXnYq2fNwVvx0OLiXOkrd2UOK5PhDAYvoh5lMWlml0
qJP0g51gLbjV7eb6OLJzVI5wNcjgd/azNdKAeeqJqt6XD9yr/S4zC9/y0K5XRv2HX5aJqw9b2Pni
pumgOpJ5KgtN0/uaeMpPMXlJU3ESbENX6siDCzNdkdIeFZPGQBTu+yzM+ukgiV8n53R+7rnn2/YH
0z5FVUjHfEfT/ZgJmJ909ztH9RyEZh4E6A3y8+KopatIHiFTAlvd+lP808oIIrQ7a6u5bIV5cc7/
6GgqGvXCyWupm4XFMEUfuqEo7tx0+tIqoN7ePtEqJWphDQqBhDKiUeLubLhDNWehHcud635LksYv
R3q4TUWHFfnn4S7IaFpA1TTKK8vKQjoHNvPSANkGf5bRYTbVj0w50AH1PuuaBxU7j6QcDszrjo41
YkUymfc87gMysLvbH7V6dIgu1LgHk6GD0TaUzjUbIFBA1/OtuyjKfLFR+l0xS1B5wNQDDKlrw2+5
Fo05N0r0mZmQWcLTUyObXe6Oz7SpnwrSv2DrDdlg0FWC3F6co6VS52myOEZDnSByy8LY+CMp3R2Z
/fIr4Kx22fjz9u2tqqMLSpoo2i58Y1qD0jR9sYDfIoAHjXVmlCPZjzWKw5fb5NYyyzYSe/gXSREG
rXt9lSLzRFILIwsHQWZAphdi71bA1MttEgfdmEfYa5Z1OzOJRswv5+oOCLj1yakkuoaT7EdUdeMu
wdbJ35Efz8ZFcNtxPT0rywdrVC7BZ7XyjDqzX8+Nb/Wfbx9+lVMviOh3PfV9Ys4RiPjwBp1wMIPb
BFbcGgeOLkNhDD7BO8BCyXNVCZNloZgab+dMT/2SSYurpwQ1y/1tWstDaQ4vaDnQ5GjwgIOtuWoS
u4vJWEG3udL+1jTdKenbj7dJ6FMZi7oBDQZnEF4UjKYWJ4hSKcIkLqyb6zvJCz9SCLqp77VZIC30
+tQvZfYyF4DypvlXaxBBPI47hgLEYJaBnFC26ra+aeURr77Jumbg2nJRqOPA4PAy+885nU85miac
AvNLtj+MnwsLSMGm2qnusWlaMDP5LqzymwNdmTnphjOxoiauvkXTS12ErnMSow8O7YTOHVU580k2
VWfWV5Gfz0ZxGIt5ON5+ldWHtxygpyEpAIBg7VFkmlRDN+BRale0QZW0iD5MMv+6VnfQNvIvFe2a
sb224n3swSVLjp74QNs7Gb3cPsiaT3tFQ7u+IW29nFe4vmJ4TuFTWfC9SPOTxz8jwoNmaoOE2ScD
IDW3Ca+KqcVNz1123lj6fE7WW43s0YUVOuRIi3OivnfPpN0gsqZpcbr/qGjvVJXAAsaYVh4aqWuh
DWPs9nmeZqem6sx8lypzvmfUa/4Qg2juqn40HpHdwkZpowbgtBGJgIu290sRRRvu3zoD/fdh2tPm
bZnIoRR52O7VR2PDnq2K58WptTelfTtFUIJo2yTSb916N42v6RZaztYDakZscDK7bTgYp4/jfRwD
Qmv62QLr1uPJhl3aoqSZDCI7L5EGGmvn8RBbD/NJzafG/vXw54pTlo+4cIe7Nht6EYMfx/5cx9WO
Rnc8zzb4cVVXIYCzTddBaZJrrmPW18h1Lz27nYgCtz9AXYr2h5efZfn9tnit8td/lPR2LavoZjw+
bLnJhvPcfxIp/R3ldEFBEy0aI28/WVBOO0keTfWx3FrEtVzGO+N6QUATkbhQQnQCl2UOLrTrucAc
Z8E+CvJlcUxip/GxYOb2ra2/j0soc4Gxb+qZdlqakUgm9LfOqmiPcxvFT20RHWMv8gsoK3jxvXi+
TXJVVrFE20GJwoPDol1jCTUIhkA0UTtfM+++pcJ3ja0ORH1Q9h8n4oKKdpcz5cDQGiksyZCEzhiU
YjfI3B8d4lfWKP3ZabFrvv3cwwEF0mniD1nrZxIxi0Ie1yvave0Cm8HFTrJm3Nloyercnewj5Fr6
z8zE6MftW1nxyFHqWMr3NpYzuHpyVI1q6QbC96ZV4tN22g3JX7Z9zsmf3QNlW6Hw6htQ+IqujVwE
wO+vZT/tBI7SL/44bx4IzNKx662gdgZvo49qi9Dy9wslo9hIuqKE34TWgcBlT6xDpBFPG5e3KvsX
x9FUWWLBOcspjpORE1rp+w3fR5/5+YeZ8CgItDlKr2/zLRenMFp0nokGp6jl2axlYMq7TPZBV6AE
80WmdBd3+89MbsWD68fyHLSNoIkW9bbryyvzomrhd2ahZT05LH5gytswyqtchyTb/1HQEgg5YyNm
EWADeq/0R5v5Vkq+pfG9UdW5z5NwdLYc6UW63+m4C4qaQZhklFbTMpqSJ8apoknhK7VnvYRnH/tY
GXSiw50wyW5O8j/aeisDfPtG3XcVIcfKScZw3obKO6srTmW9YVVXTfe/53P1glAjWrh+I84HkE+/
n+OPPHU+dA71HbE1m7B1GE3F9Uk/etlylSnqNQ9bYevWr2suVW90ZM5HXFV9Ho+n28puXaAwToFF
xSieoEZyzdkqNcphzvDpZd0HjVBHVdJdMs13cjb/TEsbE6BR97nx+s9Jk4RJv9XVv3o4bBBGTtXB
jhk9r80HgxnmMhjTTnnrWxhX+STrZvxx+5hrDZfIX6M7wgIECU6paT/PSgo7FzIPkfkMZlTLR0C5
zy6ixtgKyuoeLXTdJHzn7Axf0m7eZ4ocojw5dZnto6HrMJn1XSPMw1in4ZDQ77c/b+0SLr9O05pV
JwuRjvg60uZ+3HK/yl5uU1hzaBDNk2VTM4ejpykwu2d2VtWYBSryu7hp9yKtD2qYfHKCd4B4Xp2k
I3a3aa55NJc0NZWWUS5Lgy13Hn8XygniDBgq1ZcI15m1P2/TWuVjE7MuaIjwLJgJTUiUkzeCmXCf
mP1SoIGwqL27Mh6/ZsoNZkkfHLU3m3g/Ju63NCu3nDd9PvvNLl2SX174wi7xUiQFj6c8xByZw3h2
ROke42r1UdXkoes+xUayGykad5v7GhUiOSTKb5A82PXJLumbA5o4Dx58rzmaA0du7ZpYs/3mMpjB
+dJ4rBdxzKQbksLF5ZjToUwfiy9Zu+FdrMbyWIxhMZyOo1NEq/RmGbWb0kO0W9ZYbB4lgWo/mW4Z
FDH51HJAy0TRngMSyFAbHsdaMQNl2P8oaxrMzIE1qiwC5TvMftpOfjI8yu51rF7r8dW2Z59IdJjV
9wbcSjNy9u2Wcvn/nB3TfYRhDgK17uvHJ1bMSwVgh7AnVcDqp5LLpSE3UNMczBZ61r3iHHf3Tao2
tPeqhCED5GDhG/rc9Lx4V7iDUvGAS4+ssHAxF9PaQV82PuPtsU63hhhX2eiCnMbkaODIG2DHwmOI
P2VDfTSSJ29zrmTrTJqmntOGmqXTI21iY59t7T005nezOGPf7Z2ZFfvbamOVGGawMFKIvLOjAxPx
cqgxJQfesRovSId9gxUzgnyrkMib0w0btEVLuz2Al3HZLPmgVO5Fi3iu/TEZfo/ohzp1tSEVa86P
eXEw7RarbIRNWYglhToY7Izh6wPafYMcsnD7Ctc17wUpzXjZqSIxMSwkFuiPoinvM+s+co19LMpg
Yj/guiqBXvk6rCq14eGt8qMDhFgHXZ7WuwHX2aAN9SSUrsmxF3X42aR1MFQbRFYtJ6IzC2Vpx0O9
8lq4ee6VZtfjJs2EH3l8bkWxyxSUeXTo1BekEv3OJBu5mtXXu6C5sNKFNWHoLqPAesxDr7krrG/S
wZS1XRwBx//p9uOtEsLVoaeAoRb+ptkuCGHoDRsOuxomOh+nYzkpBTeomnctiT2/68uNmGP1wTiy
g/+Un3UkjqSLm7obYIfyuPBN61mljU+3koNvvpwe2JhoXoVP68CnfTeZRrBNrKugFQcv33W87e8i
hnKsW5lB0XO/pflzI0jpz3+JNj9WaKdQ5iEpstMc78qJb5W2Vu/Yg4GyMPqNO9Yes+lI3vceuLTp
H+u2mH1e9r7jzHtbwAm4/Z5rF2yZmK/hJiUIjzVmjd2o7CPLgReEjlOQUupZbUr8oqj0+70koh3I
sUjXpqOL6f+k2jXyXKCn6/Yx1lTlJQXNczQHMVhdQvGCZR5Y/d+mOmIXnd+hzmth+O82sbX3sRxO
sJQGdUe00l4L2+Qh0o7hvqH5pAxqKc7VON21yaPdQxpuk1p9Htd0bZszdDi/4WleiFuFFhI4ATwP
MyqCxtrJFt1VWyOAW0Q0T7hg3VQkFJfnes9SYTlsus+L/H88iWbMnMgcWGoz4FqoMzfMgMoHo9mS
nFVGu7gu7WVkhmGgqsF1kSHgp7rYOMPCRe/4GI3uFM8Ov83VzjD3QrjejMlCResvSK8GzZw9971z
Hi1ybMvqrzjxNkiuMjZ6tYmLUJugw+6a15SljMxGLBqmaR26FK019l1aoXKITmckOW9z2+r1UbQP
mwxFb5iTa2KV7UR122UYzicdbDFhw5ELu9qwVavsBgRbhmFQzDvpPK0KWybGWGBuMPNkIKzaCRza
m7DHgzzePtCqpFKO+XQYK0xraxmr0RCe2xCMKHqDc6iclyaJD2Of+Uw83ia0fqZ/CemLBzt0rLKo
xJhbhT0gjRr33vCc9XTjfTaOo6NN1F2LmGmui9BlkT8U/EfDPyZ5vS9ovL99njVOsMmCeYP8ovtu
gD6byrx1aFyEcTej44oCvPIvTCZsMdwadzsw7XDJkGoh+rXlynb6nsL6DJO6nwyY2CquXpPe/OQ0
qIwX0efbx1q7QGhs21tG3dFlrDE4H4o4xja7IqybJpD8VVjInhjtQQ5Ptwmt1nIvKWmqomAYQxhI
W4QCQDuBNSXomPZa96l1OD3EhGPV69R0d06cKcxheK89jeKgt4kB7B0vFEZNg7aw49+Qh8uv0rSJ
kWLp4jhCHir7hfG/TfId5byk2AJQW5MG7sKZgIeN0QxHO7w1yCJBcyL0SFbtaXderMnQbWEKrWlj
QFSgTxd9XksP97W2ojnnAOXEQKBVtrHP+13cl99YV59by9iLHjnp1NwQizX+gUxgWsDlaIV625l8
YY4bN+4k6ogFBiln20/UR8vmgdljCcXYb6nJLVrW9fHQUNZxdxkXQ7fNnzLd97nYxUgIRNG8u82s
a1KINB+m8tGwY5l60w48p5IYk1uEtjWGwjXDCOhWZtsd85weqjzb6IFZi4/QS4bN4GiCRke3ppQd
s3GqokMT9FQASov29LEd/7R77z5x7220AOH/Onsj3dDQ+t6Qt4Qb+tgsivknBtgRTfadJKejkWDM
1k2QVUq6pyhtP0gkCQpuH20XGdtZBkUpHkg93NM58tOh/Q3143noyEZKzSSeru6sSaSTxTCH6031
eajZH4WwgypTJ1ZvVYdWuQeZazQt42nR8nXNPeDJrDRdTDfIeQpHb3hkaA5Uk/vAN33vFVKoxgAv
iKM5H2G99p6yk0Dln9BozuULFvIFTT/uasnQL/B8m09XCSEShCMEiC9MsV2fyTIrV9YML1ibDy53
P8rip5zOBmW/HnS6BJMGABIxTeQ5tOyc2/IMaTFMUTgGuYvR1liQFqjXG7p4RUleUdGykLUzJi1X
mJyokLYS7Cl1gQFd/obLekVF0yL23CXYG4zHUcr4oNCTSY3PltEtBULZpbuIdcHtR1qTM1BcYH28
NxugvVI1DYObVssED6O9n9M88LIn6r5MFBa92pfYlVbGyq/JHzFg5jCgc3f7A9buFcyBlD7y1pB3
jfNLTxpqKAnk3Bn9qviJQON3wH/cSxpauNlSVEasHjQKp/JRGre547vFRo1n9SCo8TvIAsDm6P0d
aZ6jFlkBzEZYP5lEKqJ5Et5Ws8WaTFkEACYcpXGUyLXb6ueaqLrMy3BOnfLYT7Tyo8J+rUj9AYha
zYalWaVmEhMoB6gggty1BPfCGV0v45gNiee7xur8uK4/93ayk3Jr88ny4Vqs5gI6BKoW3TGYENUY
n7gAbUyduAwT7xmbuefiTtB7NpxsseGUrz2TBTuGbA1SSJ4+ilITq6poZMiQ1uVeRt0Z+eGHTNmf
fp2tL8lo6mIU1ENBNivDdkakdMT6D2/YmCdZJPPdlV2cRLsyi7cjkM5FGQ4q9031s6/r37oroJdx
dMogAlz448J/6tuElKzHIWj9AgLUeybq5+17WvEullnwf0loDM3Gjs8pJmFDEwPIfjqpxve6Ge0J
+ywd79no7Iy6ujcK+nKb7prHj5wvZoRMlFZcpIauzwaQ+LjrmAuQjbKxj15VVMcqtXs/jTrg4BMO
1QtH6ziOlvsy2AwjyBULMinsPRfMuUPpUwSkmgBaefvD1mQOo9gMXd+YdESzufZdzZAMHrK2oVVP
R9djCEbmw2Q/lPNWXmyt+xu7aYCBt7h1MNGLqFw872iqFgEBRMEU7t3E68Oc3dk137PBC3gXEJRS
h9Q7AekniD96nXuI2LCbyvTjwMfAaj5TZ6tZao2lAUzAMAECeABkU6+/qJmAHhGnZRnK2q193jhx
kDiR2rB5ayrgkoomOM0wWKWywXPj2DbQn40bWAmQIHk0VYfbr7lqXmFfMURoYyM2MjXXJ7LL0krN
WZZIBv1k2MAxoM2sSpci5UCAYHRfmafRusdmyKDy2B2tx99Q4ejN4wvkGQZN3kbyL964igtBC9mU
KF2eJ+tcfGuryt+Q4bX7RFzHEIrY2Oek5zmmQQLlu6/xaq2xS/Pj3ES7ZNwIQ7aIaI/mjgWgIxgO
UqK9Df4Xx/49awtcb5UIkg0wRYDtRAxy/VoeiVo7ZyOIJE/ICQR18yDV8BtPgn4YNIGi2oT70jSP
NxRzCZenwkB+W/osf6iUeLVcTCTmv+MuoEOKOphhtTkKBtfnaQVg6LqurkLRtEchjR+T9ZdZpPcQ
3tt8vmK+YSEcG2KFKhr2t14TmgRJgbvUlUDJ6SLfq4yD0cVnzhBaiGHnFn/cJrfyTlfkFj1ywdWs
iwrkwdoy5P3kR+V3M0Odqax/XU9gIvet0MTh2Onts9FY1CSJCPgaPcGya4/xKXWzDSu+1t5AOWYY
l/dxMDG5nPXiLBFJwNFjVYWtwY+D53xM4ueqTx8oxlfnttqV5Xe00gZSNH4bYfuMNIIs7zaka0Xx
opwGFNk3FFE0eFx/BAYpZJ72bRXysrorm+Yst6B3VzgEA37IiaO1c9FGmmihatHnvcirsGldv44e
E+cYx9K3i8SPxi3TtnIcJKvhVqBOZjOuD4AwGkvO8qlCasS05x24v/7mJglCttt8uHYoVNVdvB2I
vOvpHpw+mufJgr7wOqwGqi15RwcpDko6ph9VmPPjc+JssOXK4eCLo8KE0wE4W4flL1D3GxRA2kI3
r/bZ3GNnirB+Y/QdV+fgqZbxSFsPyzoTa1m80aswgeHxY1cZ2TlNPOPslGO7IQErl7i8ErWWYRrm
6ji5siE9krqol6T4Dw7YLm2fnbpPfTpT+yBl6vms7OyNpMHaJYIgsmgMxSHgqV4z/Nh5vVFEsg7z
qPluJEuLuhcdb3PHipZC0z0G3pGpw+SjDoeYRi5pxsSpw6R94IDeaDwsSsD4x69TQY6MvzVYoktK
E93MjYQsmWhCG+i5bH5GSbgx9v8bDU14RTxarS2yJsxLOzjWmP8zs402jLUHQecAolp4Sx7VM2Cd
mqyWD2kDqyhOfG5eC/E7Q9yAasJMGNrk8CZ6kGl3ptv0dtVgkpkeY2bszDre9310un1bC+9cB2Y4
BFmy3A5CCwAaX/OWLJt2BpIngnQah43zjZqN32A3qkq3ADe3KC2idWE7OlHlsO5JidGLz0x8LSLM
2NEPmfH19oHevw0OBD2Ap0Gw9u5tWsFoN9kK1v2HOfndVki+9fNamqECrlPcwyMKjYztXLaTGd2Q
kS0Kmsvl1DSNkx4HGPYtdhTdvp33Yo5QBXj3cK9gdICWe/0IaFiYuori85voyDzpd90LTzZ05CoN
5GqRNbDBWHoXN6klEsMxwws0Tzx9AXQxsZ5vH2PtjqBD/iWhO9hW08b1SMG1fPKlegEA3W0C75kV
KFRQuItYwGDqYoG1OcmUO2YZZu3Y+AklfdiYFaryVSWC0RjmDTv55lJcy+E1QU06qnHAWBKgaMJG
BXw6VtWufVb1vokPxjmVD6baYIStA2p8HEvpjAT1ypCWkR1wp47uxsL4KgkaU+2maDY05sK0748H
FAjMcDO4+MuDXgh/ERmJ7O0ZxzPsYSc7jFo58APModlb6u/a7najWRp+NA0b+u29wV7uFQ0uBO6V
i/Hxa8IqmlNmR4iS0LZTVIdCxjvsBIjaJEizp9s8s3bGpX6wYKpjgEpHO8fomOilBQfLY01YAP2O
lecIuxt4cbAi4Zec+XTLqXsvCJguBKQQrASMNtVXxJVZacPJIW1o26/dArG90Uq9cn1Xv69dn7QE
GzIbvz+MKRIPj5Ev4g9l6md84/JW+BGGDtcGDwS9YjoUxALR6dmz1cKp/3vIH8ELLmbyis1E0uqB
FjIA14afo+8+KYrWZfMYtWFC3VPFgIvypTfKYK7VOXc36oLL5WhMDxMOQnAUECvpbejlhOjZImkH
25r6JWBtnATRxNfbXLdKBHtIlrzngvWiuVRNacwxd0Akxn2V4kX1h7x9uU1jhbM5v6ChuVQG9t7L
Ps47AMqQgOfiXKO5dcSaiCkl+6R6tYfMHzsr3YhYVpmbM7i88LUgWRrzNcqJ6DQVHdBHPkn5NAxb
OeNVpkM0a+PnkcnTty/lvMQwXdl2Iak/5mOEHM24g0YaLWt/+wJXToL6MENZdskU2u9OImtiT8PY
hykgHPb2UKu7tku9LSOyWG+N4dBXg5gVlW90QOlWqzO6JPJ6pw8nOQe5l7+UCX9QpnkYss6nxfBp
6otPzizPbnqk2dnkL1R9u33S96yCtiu09yxotIj7dEUP+4jKJrUVsFMiuU/QWXAQhoWssDVEfmNl
+T6JUZrHapM7d5yKu9vU3z8oqCNx6GKpBXJJunR3FdzCruYqxMBdoLzZz8kR5t2v6EZI9l6NXBPS
7JmpuIziiKkwEyeZH4bqMGC0J34w6NabLvJ7/aaotMNwodoIrGI46dcGrE2jhrdUDWE3iDoDiHde
n4kt+V4CODdIZyBYel4RBeg+b/xqjM2DQdryePte3ysZfASmaRDwIhpB3fD6I1KzoKIDB4fFHO3G
GAgSYvSNxtkQ+JXnQ14W3T0QFBQN9QT0GEVycgfAMfJhLz628TIqGSaV3CDznkeX2B0AoNgageDH
XT7jwhlpUTvJWdYAVdCtyX1l9/NDYmDWyVb5944BlZtOpD05+fQZjej2hkOiL0ZEohYwrZjOAcQc
msKZfshqVjMfS2aGLoCLJgfLsOYvVf6Q/z2IXXbvzZ8mS/hEBVF/cLNz9wk/dJyiL+qndD5n0R2h
abCFwfb+3vkyxgyURcwlIvO/XNjFhRSWdDFRnFhhOrbVfmpIw548KVQduIlbYjCvQkVnQyWuDCoB
XA9APsvABJ5aLw+r3spVl89YZ8SUb2P0rPCwiJJxH6CmvlN7uzJn+2kW+4b+ujpG0RY7QzB6iEQY
pvSuzxubIi/b3DRDuzCwBS+jbtimXf3lttCs3CqagdDJhfAB2KZ6rqjOG4X+9xi3KlPzjijaGH6J
cTy/txFoD4Ai2FBK76UUNgz+IJrIFuxRPQ9Wi3nkDItuQ0xXWoDso8DS+pE3blM8iLFM+QYnr8Qs
qH55b3hhqPC/K/+VDeoaomzNkNBdUQcOwzY3v7J3gM/HgjfvscAYzvjLGv6apuaKEBG5zcBL8w0M
oxo+9rvSrQNgkN9+uxUVAZRYcCV68YBSwq1rDslqBBXI9JkhKxzVBLPbmUWQl41E3JJndRmgXxd7
Q3jVzbs4mTGCVhiAbrz9Ee+NDHzvf4ZHgAHxDtcZi8u4MRoKH2GY1hE5Jr4bgXl2MEXD7tw5PQy9
k26I5RrNxQcHKBvyJ6jGXR8cQPnzCHg9MxwnHk40eZhQAfRL22uw6oOEsSc2Drl20+jWQMGPoX0O
EHfXBHPDbp0OWIahlMNfSYJhRaBNWgVaLAE7eZIiC4yy9eus2eDeFWGBFYD4w7qiDUbv1zWbxGrS
EToPXYLGno9D9720Ci/oRKumDSO+ogkA4AEjjvkf9Mjq6OheUcDRxDYDYDzFnzqFMfas3vcUWETw
TW7zzHtPE1YN9VOkXTBH8A40NxuMqlEAhMMmACf5XtNGHSyjIRuXt04FiWI0dULu9b682MX6ZxMa
KERfdeoXU9WfsmrY6hRfeyJE7/ghsAUKg8u1XpilYejKIWfCDnlezCGx+59OEndBjU7KDa2yTmkZ
FUbrLUoji1RcUKogaZnIcjuMcvfHOLifJ7d7NFT0evtxVsnA6sP5gIsOzLRrMihHo3yaFzYabSwA
+Iyxd1yyJaeqJvNGEm4xYdduI/YsAgcYWC5YI/aOveeEuEYbUwuY8PkZjVGBXf9RNyQo1EfbMI74
55ePhooctIaJqSXm6EerGbOSHo34YT9+lXPuexhus7ZgY96zHarQ4Dh0YCJ3yfSd0sTJUxcA4RQg
yg5G1Kvpq6BjtqGQVomg4wqFlmWVAdcUUpk24OcxBhGn7cmurkuU/QZe8fR3CAEcHELuopqkj8R4
fVaV0q3pAq5ZB5Ys4PfEs+z+/tWXwfOjXopVJ1DrmPu7ZjoyN47Akk+KhahtQfatx1R9UhNcIL+X
tSk+/To58B1BLQ6VEQTW1+T6LmqA6ZawMGdN7yumPjsJP9Ffh+pA380/zscyLWprZOa+HgBCnbIw
MepwoQIQtl9O33jo9URmDdt60JSgw/t4eUHL3IhZqLr0GUFLhCof+7vO+dYk3nvzsBACau1bkhJK
+/rKHIHyb8QzhqLitzYzvpRYcVQ4h9TcShCsEXJRz4ZlcLBtSt+Q2gw9iaoEEM609IJ4AEJvjLF2
AmTnree5Tendqs8BLZqkJ3gewGbtre6bzavd0AMNk2/Z1vcOCxyVf8+EBZDXl5d0tYeAFJTs6MEs
m0dgMVVG+2jGNYLUjWzo+qmgFLBqD3Ddeiw+1BDjucb9WSJNAhlbyaGp0o9lUcp7ydsNwV1RRGgu
Q58FukzR5qOfrAdwe1+QAV5Dgsq8b5jxC0On81+35XWVylIpQ+8IPDB96jrNLDeSVm0BmUhUtS9t
qzmacP5+2fQBJv6tbRvXB99S4/G6Mru4KgAQ37E83wkPYzu5Qeygpua4/40TYQQE0CuYA0Gv/TVH
lKllyqHt4Nk5qQqAEayA/8H4RkVj9d7elj9DPUCBL3+/cBkAuztz/v9I+9LmVpFl219EBEKA4GtV
MWi2LGzL/kJ42AYxSYAYf/1b+J53t1SmVfec0zu6ozs6QklW5VQ5rAxrQF1EqfmICcvI1rPQYPd5
+SXdQO6F0cYA20xGApHvsJQaAPEFAD1aVWlACl99xMI4Vk7hzmfqfnoqBUfH4+OhijDIAJw1mi0x
YcW3AaByHxdJPVG8mLD1up7n5GPuzUnOyJm8bjRKXYntBDzymYBfRIe05tVRStPJ2VROIBrOL4wd
F8X3wl1+3T9ITnV/0eCuq0V3SoRkjOKxtxdBMMz3Tf76bS6sm1xmx9hP8Nv2up1vg3lEFtT1LQEZ
PnH0iwynQrWk+KWJRnvvea2RE9m2ZO58PqwI3bh7lwnO68dPXwWQv6hxIfHF74tiNlzKkh0m9tu6
edzOHz8dS3I2FwroLyoSgx9/eo/iENJeiUGHPEycD8fI1hO7mPfsLaTz+ZycXYtkpLam9Cki+29z
LmCVz2P8YpUzGL0qd7FcDIQB1fzSQ8gbV8jd4If+mbtfmuzr/5+7JXCvCLM90rrziD0+fL50NqXS
6xe7L/HjN4gu3mFJPbLhOhcioeW+6gtdUrzDha3tkmwfQ/bofBLrTCbUJ4sde5ZsAc1RLq9ocqpc
ob/W9yNf8bK53DubbvVqkI11YuV2QRuy38tk7z7fp8m3hv/P9V3R5FT7mDTt1ESmzWPhHP2ptCfq
12Rx+oKwuAHb7UTjH+P26oogp+9+U+HQe1PxGhqoRGHM9elXJMgZDD/yS16uiHDaHgXTZqhaKZ5K
5Qf/8b89NE69Zyc9i/BoULwzgzTGvVV77UcXrdzEcZ9o8bRLqIgk9yT9dU+cfk+bVDpeEBp4HT0l
yOwfPinN1rP5zl2gr8LeCaWRc56/CHJ6HZsVkjzHYOox/cv9fp4IkgY8tgv/+3w326zvClU+QvCW
a4mU9IQ/zqvCFiFxmUgcfuaX7sjDr3GDOJC1uoc2Y7cjXadkvd1uvfmjPv/z8ECo9f4OsouGsC9R
KnTc7/yVRL4TLZTCcipNQHl5aNk6pPZ8/kBWBnkNKKVfAinhwRF/HSpnQSZlVbaajEsLV0v29lbS
gLTkQfecS0eou/sKPoRHKzBafBNFUWDyoZZ1MLi04VfrfcJKJ2Qow0y+O9Is3XjfkYBFjtApCJSc
704pjNM0Qdu94l3s5/U6fFjHrm0HZP6oMmc1c1Z0QhVWUPdrd99mCjSDH5YKgJB3ilOo4od3JAER
dWgLL5GzLmhHKJJscD1r1jLb7smj80Asy1rsv4WRynj4dSWfnF2ZGekxyBpIzPKt3GEx4QMLmCuI
Ef5BCRAlIv9kYvKZs/n9MZpE00k8BUdvdsJ6COX8Ab50EZEz3bm73ZTcvyJ+6OtfivCXIucAMCTf
TrqB4jKZv9VzNaMIvOp1R9ydCFThH0KFv7S4+yqOVdBOAC/qpeSZvU2YZz/Csnw6hCbW0363+xIc
50+H7G9r9pcgd2e+OsmCXI9gmtlH9bjtASvOsOqe5i3pyRybe8iKtNb78bBw90FIvkOS7Ianh9s/
xAQ+SvCwH3dNfz+H8xRmc1YncQn+Wex2DUnn6Z6J9j/9g5z+LxF+9vuSZ35aX8DzKXbPL1phE/dp
4T5X5L9j5keUr+JoQ6lml/4EZrSP2KM+rYgmCC35ORBeNn/k6YrEWS2wfT0Np94z2+qR1bDFgjXE
rRsiEJTx2BzAJf/SOx5VMk2ysD9jktGbEg1/Do2FN9akYUzgd4S3o96+Puosu0ThGYSW0j7c+5Xl
EzfY744yWQpI/YMr/8sTZ0vOLWDuj9Eg/OsDFqaTjoKtE3mTrbf0KVkG3u6MYJnSZPNK95FgeuYn
MXFH9fhMTFMZqS+Xx0H1DvabPfd+bJlDiIVn6xP8Hf6I5GXcz/3lmLMv9Swo+9lAs6LP+qJU2WaB
cEV6WH65wnCFa5j5JZucaTl1VR7FZ8jmctnRtS0R2547NXEsPCAXeCjfN9MCy8HvdWzyJu8iE9RY
6JPJ7vLsfos4EonmdOD4StvQyALEGXngCKsHFuuhL9w7LzGAl6ki2yGkNcRK17ROqP+2k0Gz17YO
DG4K+2tLnugNJfKnfP6+u/j6Wf+5pUNHdWf99kE88vDy+tqwdzzABbckZIuLKoEhAhi6eBD6CUI8
A29DemQJZYK46qdQeEe5ppwVqcwwyeQfR3JYn+dvHxLBGx8BHZlZDjHIe0SeQgQMHUHIIDD7ozEd
kvoaEBCGCS+ORQ3TadOpeprigVBa/Y4tBb8/+MBfrF39PseajiWYKXDREZibeIEglX8h8lc3F93U
qPpekeGMowob7GsDG88IhmfrjTU8ru/r7PjD7YoGF1rVxtEvYxOspORiw0is7SOpl8aRxV60Dp0z
awWdOUKKnAFs48APsjQbLkdxLuxgEsxwtxQvGlfkXsYDxyvuOAN4rC4zbNZLp15hF2y4qXZVJOxp
7+6+RVnVn6Hce0LBBU5GH6SNquIkK9Bhdsj0lQX13YmYEggfX6VQVFntVR08RRiM8PbfDQk+BEIh
ELyfSOTa8p2zWXNOQeJ5rdL8qSYJZqoNW2jNBz25c2Q/puqKjhLn2AIdgE7nLA+685YupJZkG9fN
RYc2Hjz9lQS+x8U0ivTka7id9TpCE6yFqKIhOVyuMO8nOjzOOCS+lAPOFpRy68C2tt2Sx2z5mRAL
ES5dPp/c+5c17j6uOOOsBDYSYcnoGYc4JSk5IL05f3yc0YcLeVi9ugk1qPDahmzpvWvjbEac9+3F
R++Gd3zWJaelluvuTC99QTuf4OUnZI4zFqckCCLM9g/GAhHvjIC7ufOoDlUYiy5gMQRe6wdY4R5v
nMXIT/6xk3QQxAq6t+V6a88vpN+Un9T93u3+g5NEswMKZuhPGcqo/Duo9k308KkXhDMDzLE9I+ou
zFmtLDBQYLzcF5SfYt8ta7fEuHimwRBBPYlzaPXygPQVEjtzxzF3qJngL4GHHMlE3xIbZOhKtU2p
zgE6PhBDipP0K+yPCtmcWJuyGkpCInKDyN3jjfP4eakWdd+AHBawX1hHlUVOgBrMZusVhnU8rcUb
hgr8s4gmp+iBmnVxdCymHjr20sw6YXa8kffo1hXc2+9o5vYoOQUPs2OatBPwxg54GQHk5WiVnb3I
rL3r9pIw7P1tv27Jcdo9iSRz0lRga3lYyzrJ3uUVFO0+T7992C0NTq2zoj4GDabgvLxh9iGk6oOM
ZVGU3qcy4v5vyXDK3BXtyQD4yBTViaUMFCDrFJCUdlu1otUEAYdICgcpuyeFXAgwM6KLLpWgx6bb
deHFEunXyIcJrZRA8vhXUNejRbZQfq4o/VM8iQRuOJY7bPBtUmeEGL2e43bijhwgBFBgRE6fh5qp
Vho+zgT0BPLNv38k01T683Bq6+fje2g3D5nIqAvuZcpZhzqIS0ysgqFud1hGntowXbKT5zMSC0uB
ZI+Etzcyxz97JO04S3sDtJ7XTCJr4s9riifWviGilPlI8e2WFGcYZqFy0Q0fB4fO/ehCqocQdETZ
oJH85C0Vzh6E6Um9nAxQeV4fque3zjJJf15UrNCHh+Peojp5TQjZSK/L9VLarpeM5lvUjVH5+W/9
JY82oB9PgDdvB8E/6qRy/gD4CoGVK+7DEEkMZzliOTGqvoNjbihqgk00n1FgemU6YZQJxF9gC6ec
0agmUVBegho5SrJk55qg1/wz3otMk0DJ1MHqX/njvgQAYtMMYqmRNTMck7y9bT3iOFgbHZJngeEd
JO+OBVG5UCMr/DAGruHUO7SBpZFixUwSAEXD0nZ1uBbXPVQBPS7aKJVToYQAB0NJYhvmixWqqTPK
Jg8mq0QJvJECwY0+8IN1cq6UcjKcJJyK/4aQ+0Ts7RxlnWB+nK/QGyT0liI/xkOyzir/EuQN2GMw
x9s1SdfNnApDX5GIcOYkKHPDv/SgUtFmkXYESa9LSoj0pDmwlCg0iMyyINLgm9rLrjOBTQ4p6bfP
xi5HqaoSpoJGHn6318WFGkV4uvhNUw4B/YH1yHi1zHfWcWjdF3nR4XEGo8dyxktjDlYyJf0yE/y6
yNT/Gks7h4Vc1+AifT7pxFgcz7Q05ipmqW3z1RT5MMHF8AjKWVl2QPT/ObOayc+mrXxVClHc0hUV
nEWizYPQRUYCGKMpSLE1gtsJs+V1aeev8GSipOBItv9GEnik16orjuimBykdPQMHHYiV+LNFlask
82Ah74vMap0c6vstfA6JjAbf4J5nejntzvAnU5Q51rZioZ/riBdRup5ZplPVhCrkiVb0zLK1wBgL
/Au/TkPJ4ipOB1eWXCy1p55EE4Npveg1JLxJznxMfISkVQE63aBoIcPzK7GRs0SIJeBoJNV2e5Nc
SDIp+y6dtucpOnae1xihrh61Tf+GZFuA0psw4TZS4rslx5kQpcbkWT48wNAUsT5/GGQI5pbCKvfw
1XecJj+Cj+n/NJU1kGno82G2tZliNZWFYlRvWe5Fo/cN1kim45YrLu4olFMX68OT+VmbIL5f9mci
Ow0F+oiFCTNKIuK6M2aIyA6u/w6XPJBvkKgpMKOGw8SWpbNPqUxi9h3Youh43CADFw/zn6gD8O3C
8amNiibuEBxXFJsDpJ1aUlFQNc7LXxpcmFObk6rDDsfBeC3bFwspDvItqqP8Q9rmLxEutsmNtGh7
H0QOQxdoSecpRdPRBh1Hi8xx/8P3y19y3FtpFjfAOOkQBSzXh3W6piWje6QRBUc3GIPfUvCXyhDQ
XYWjup5N9R4LgL3ns0wAfyWyEMOh3Pt9zhjVF8WIJwV+PybP6ymbbDZ4g7nCDq1xlf3LBmeI8lPd
+m37IwDlu2n3y7WNv9BkevkyabbJj6RZ0c6FNzNs+h09CVR43E//Jc8Zpm6W+mpRgby9tdEBbWEC
WBAKjHQiD1biLwkurjlmuR6q2sDhAQ4ajchbz0PTW+BYaIJHW+ni22TfAuEYN7hAOhlwM34W/N1K
hxSrDUCeezyJQhKt4k3yKv9Rt9U8s7AP2N9HrrB/ceQkMcSCJSoDhB3ALjk2Wy01A7/uZa/zyx57
uabBaxBfsGg+Osuo8fVHZXUyzM49mgqW0WEUdIMY6d+cskK5HjuhMCCvDUOR2HTPaTr6xCaaJCmy
dy53URKQaWYZp5f7MjPyUhpaSACJgiGKYT/p7dHOjn4nn8pc8drY0yc6OQKH8j6Fn9EfTvdAYhgM
+p9hMY4NQ8OEgZIXCsL6mBySObL2b0FBtwlqjMFmO58sHyXqZO7qRScNOxNwqtjVqlxtrKfa2QuE
aZRhYBxjk9wAe8WD4ccActay6ozm4RApg2nOtFKE1TEWj2gy4GoAZYEtTgAGuT3UJMW8c3AJEN1d
6AG4pSExZ6Q5k7ghSNQu0EPfRkzf+IKTHjGiAH4bsHun0xng0DkPHhhKoFaFArLqlJxqt26BkieM
0AeJ4K4TMIIAigZ2E5bo8m1HmBlKgvxkwgJs87f6xV9Ji8U38P21B3ZfcMbU/oYS5xRirQn6cwhK
hb2ckcgzrXjCYuYuK2LQwr5Pbew5gAkRzcSihGENCb/h/JTkKgIEWLaYxGSdZ1atkD5AYmSKLpnH
mqqYtCj7jbRudVI7TyhxMYFojhVJ0LEiDzAVA/4Wf4Fd0LaF6ksImRfK5qN1L0dydBGgz2QnndOj
nVHWb0UwcCMNIAaoYsHLZMDSBPjLrbRGmnzpOzlVvWkxj0y3anQqA9yPRo9nx9RXVUerGWAHyP3z
HnuI46wx/QVZxWwiP4smN8CFmPkT00Ni3KqXyjyfh0R52Yls+U+fESeww5jvAC8FRBvMsd/yl0qR
nrX5FIRY11GWv8tDf0HxnJCtPg/QVCmR9L3Gv03Xk5C+YFNyzqYLmaCdFLh0kweRDx2LtG8+iDMP
0cTMLomkmF5pBZt1Yh8XJX0LXInMNklC6k1knUKyE3UmDr967xg46+A3oa8FmFL3kiMxH+MVFGnv
3r/TkRj7ijGgRN+e9KQCcGICbGqvq1kWAkN+2S7V+VETRXMjYdYNHU5ijcosy0kAOstoXlmdSevG
NjcqKT1qJRnDQD9ZYK3xfeZG3s03RDk3Fl3UNKgw4u+BZm8BkKeW2cl/v7ToI9W8+7QEIvILjDQL
Yk3Nz/ogs8qieZ+ypiSRnVJNJ5vFlFr64cSEadr7EqLLnL0Nm0SK+hTHyoq5ZLV0k9FAYNNHlBHL
gTBwD8wsDUjz/BSlVJZScmp805uyKckc7PJpWe/0NHiStpd5/aI55VOEl6dGZto6iLGw1I5jGqBA
N+8fz28JKS4kTrxAc0QIFL+5B6ipjKU1QD6SwTwnVPKlDVJM5/tenzO9xDBuOj+pJjayoE04SeyZ
CMz2tzyBHrZJAL1jgJbSubdCm8lYTJLHvneQLc8LKSoXB5Gz1ocru1X6WyKc7dPR8mmeCxB5Pmz/
2PbSoEvkuuwJm9QkdU/O2mbLNcYQtnPMtAZuuH14XSyscPO+2Wymi/QBr/Ed0M/JYnG06WKxp++i
5M1POe/eJw73cvX0C459oPsaPpGhw/7jw0T2vGYntDOvc+I5mwWapvrFYkJ7y0WrADaJiBzRoLi/
PgBoFiZwDNAiyHvd/hhoSlH4PqqBvY1dwprbu83ruSOJe9pKr6IeltEr+UuOT3ikABmL+8L0PdU4
00g/aLkAnGEk/MSlX1HgJDnIp0CHqUGhsLP5sSRvOZGtfJFTk4ab4PVM2ueCKgLb/9MczR8j8E2w
1BqwZTIO8/Yej/nZaLNTpg5TsSeSE5Vuj8R+JA76jlYQpyd0zIiEZ2SaBjEEYtEBkATYJz/V12vh
KRM/Ko+N6uFRMWFoKEV7Ts787ea9ISersmaI5fbv943zT8mW4/SGKKe5mGX3J+oFRAsGrSkJxpKO
f3w2t9eH5ZfJvr5OLmtqNz9BbRYZpTsda6POZPfvu8Fb5jnlxj7nWrrk+A4ViSD7tEjYcRfs/Ic5
6Q6Zpb+oH5J3n/URG3nDOaerimxoXZRXqpcdydt5SvQ5UJhFUfCIPt4Q4QKVIFLK5KSBCDO3b/qf
R0DmtA6KaLv7vPwOVm5Oj++1Csts1hZKrXqGE24fH6YL6es+AZFw8tMm3fE882UTFPqt/HZBImjK
MFEwd4jKVu2iOSSEPjUCazYyQQG2dGx6AHAYoBH4ib24SwF7m3Q4PYyKY4YhsLxy7RFpGBZcPjoz
6lCN7uVlR44Z+d5N5wKmR4/1ij6XaZPUFnuztXZQjhQNiEMVx86ph+BlPY/pw8swY7152oeL0ELW
XHCnI8nRW+451USElh0j7CP36sPxXV9AM1sXDZcw6tbDy+o03wCoIRS1IYyZvpsz5xQRb3387+HM
hwFUZm8115vrEubgHmeWhaaSxXf3MZx4wJiwijWqLVfnzanktCt1pDNAG+0YAUqBz8l+TvqdZaUP
7+oqQgqamv9JP8TtOXM6is2n9azHWjc8YeyMeTB+jooWzNeZSJ5H3sSghBQcFp0iowKYrFu3opvH
KAuMCW4U6vMxWc6dhKwARGChHnFkHRF1H43gfNwSHPIfVy7ldAxml0kPgku2fkMpEDL0aLBHnTlo
MVWGmJUiASGs9oya1is+h7DhmizaFdDcD7LoL1mf7Yk6TzbK6mvmLXfJ2zD0JCqIjAVeNyfLaeqs
T08zswXFii6ZHbu5U7vty4maj3/QPeRcUGl6f3oq1jFO2ZzvtO1sbliJpW4EBn9cfa5Y55RWuYTa
JEzxITE6XtZ2PQfeNAZDnONqtZouzmRxYugskv8PddixUOnmDDjNzbFVbaLFIJ1bz+hnw1zFySk6
BLyyuxPOX41E/DfEOFVV/Wnd1qU88Bk91JlXnag2I4VsxfpWjwXP1ZHs2a0ccyqqSFPpdD4P1Hpa
Z7CD8v51UaLNcTdURdl9sy86SB5rHWC4UoAd2dCaNZ4XBqlRYcNEzzDPA8QQgZkfaQO/4Y0HojMK
bDyeFjB6xjpfAOWFEAfTRBhmw9gxzawjmwnc2kjDxS1Fzgydwjg+xhdQ1FBAerOdeO4KTnDUcf7V
AoOzO2V/SY2kAYUzszUXO3o3lrVZ4LmDyEeU7Bz3k1fEOGtznGrFVMtwXTUzFiVRKPN+4oMHgzmS
k7ipLTGJiXYcjQcnV2Q5kxOaaaRMYpBNyXK9xjAJ4iF7bjBCPsmqYXjqLdzA/nJFwzgiE2NwJibB
+qikO4Hw82GJkMS2J7AwpyfJIs7nysKrcrGXWEYTGlGRrA739uu1cMUzZ2KiS1I2agPSJxI+6HRC
MLEAZ7JCm6T1btE9Un074z94Al6bGn7hRtoZEXLZICoPI1W4Wy+lj3PHt52Ngq4qgeiKWORMTRTG
ialWMDXLpd7QAgXioRL9n4xH3CghvzXiohVGHAJY3wtfw73ypaOGKr02ZLkTCepP++OdS+Ohd1tz
IulyPIW8hCttG28wW72unovVhH3Mh/0O5PER/nG1UTCKv9EJwvmVNXNegeN/HJA/4o//7oT5tFkU
NJO+GvRVsSYE10li6qwwtRta6uN9UiOtSbeHzNmhS6ZN9LbCIUNDJSK/2/OWEHKkENen1sGM5u5b
pCK/q623JDlrVKPfK5EzDW+Ws51sgS8rz9HP4FKJmaxZ7oG7EzDzVVqVoiLET6fkvXvmDFIUBVqR
XMAsNk8ybEqnF4k92khOVk7uE/T3om95qAehSxZ6tGTLvbunr68vCE16+rpBi9H90x9pF789Cs5Q
Yc1cEZ5leAF9nVsfEl4u84lTWxTZk4p83ScmigD5yoghn8uwK3Hu8TcQTy0k3GxgYc2PziQlyufr
MK44WyGZwVz6jnwwDOX9DxhO997pcwGRHsZV1kUqnOrHZyxaZTBSYLo9Ss4qldPTtAka3G0EtSXA
Z7M279Z9BgSPBWxMuI3a2/5ybOUelk8LlnZOYqzVeAgpxkoklA0l0lQOHmGXx4hYuenKJHsSqM5w
Qr9OEOiHuowCOxAqJ7f0Zb8KjhEWn3jLbKV9qJ9AjRJQGA1LrihwgU/RTS/oCQCFONwp6aquWCdR
TSLP909yPIC8osOZHSBKz8JpD1mUKeqPlvPw8jKhQ/MlYlXRg31cNK6IcQYnvWCf8/Dc8i4mKc5b
47tOn7DembSZVXrdskJDrQh9fFDcezfFWRrT6OqsnOAcj9+HEutnpEUlWhQ1/la+YoszHkUYlf4k
NVDJJYcBBmvAr3h8ehpAkgTXJZI7LqiR20uglx0OcHnMWL9UWW8wJoxSRbLH2YdMiSNsw5kN4eIB
s0atTJKP1gI8xpF9N64JMKNnYT/iOM0ZMipYBagaPGqFHJlwRWqoYWaLJVsYQjii72aJR4z7JSz4
D8rzWyj+lxg/uFVotXRq4kjDq4KtWYIFH8wgFNgVQkqjLhZ7BP7FFj/DlRvdRAmCo4bXBQaRTHI6
CHEcx1+cVzQ4U9EVWGGtKf5PCuOtDgmaJxyFLABOlDgC+RtpWoBxv6LFmYtTj9W2nQ9aprtmU/Rl
2cq8tdLXTSUaFZ+Oa+7fo+OMBVpCsKNKkWABcUlDaeptu66s85yV1PYeHx8dk56tlbN6rVYboFgs
vr+BECicMxl/gV5xzBmQ1vTDwC8gmKadDVPk/tyu5spS1EQ40uF3e7KcEYmPalVFfgAFWNYMSNF4
oA0oHdkS+SDUjhZ0n9HdjomAtsYjnyv+OJMyaerEn3bg7/mwPszsat3vNk+D+FDh62jMeg1tPtiV
LavAs+dutK7qfOo3ieaVC5RDT1hqhPSI9HycqwcEWgg2v5bsvnsbfpFXdGzwwAoFBblRlUc2COT8
XBTpVPNU/YRdakfSitp4hmiGp4A1h+gSRP0NAPOceGhZ4J9m8sATOU9IQej75I/Ih42GO9dEONmo
qzCRjPqkYT6dsLfyPd7I9LBMv9cHrHeeItXDutX/Af52zExek+VEQ1VPun/uB7LrCwuPw+B/ialn
37uQkjkAg7IudAGh/Lp/aaNZkmu6nP9RT1UvNV06GM0Z+P0BSwKm5Mp6Aq6dKCgZE8prYly4Kp+M
y6VIz5rXV9TIN6m/6N/DxDGZCJFiVNP+UvoVtF5KrfaxjBPHeUAv9PQlXi3qJ6APijgaTdNdE+Ki
0zqNtbAaCMWoBAFB2EY+Hei+zgOmGBRbE2MZDT/4z0qAPj78/6skeqQaF7UaLiwmQCJElzf9/hKj
UAgPkHM+WABeJyUerCBTsIPhzFDunqGN67wMH4OIMCY6yZ+hz3uMcRarj4JKm2IXmYdc/WGtIVV9
kFw5J73J9E/K3OcBq7Zb4G9nh0nbp6eF1dOXLEFTNgW8jeh7Rl399c1y1mY6zdu6m+J7UHWyU+vk
tI+15U4b4bNg7EaxExe4TagAYcUJd6MF8OCqNm1ASMrI2jwogJO1A9QH9iJlHwv8rilxl6rWkmFG
FSj1e4TPUkJnxLRrWBq0gcKcDolsAmESmJgxrb+myl2sqXTprM1bzYtM0sUsdeQLUmf9A+o9AxqW
guzvl6jeMvwmL0zYc2GgMVkDrjvf6VRjVfql6DTNOxwmgFs6oeGRTEhoayY7u3nBfGJpyMTuaOWm
PvBCO0fAtOgDuEvF8lKEiYqqeejH9N+xe1jxalcOaZC+qzJFf+0JkwRd7kyPAsqjDuyade6So6KV
pDYB61nJ8mdUaOVXk65WFVLPCDXIzHmhMvoiw10v2o4++sC9Js3dNBKygZ6EIH3+VKy28FRlrqPV
vfLRB9cw5dV4NU0q+8sY3eLJ4oSZMsGpjwn4bOgqxqVPsFyR4102MzDehzMkogHqtV0/nx6DXZiQ
p6fmJURd8+s+vRHANxNvs7/0OIbTFPMc1Qz0ltEZ8Xk4oTqriY9BwPML2pmR/+7sFXCZzZUG5NKT
FTodRr/c6X8w2Wai5VBRVQWrHIco7NYrBI0cawDvm3kJ5pZklYSzXWNri8tQW+nc5mO3U3uCxh2R
no3o9g1dLnxIi1noY7pthuc4cKkBmnHIMdLqffTQtUd1rnqfGZB/F/3b4rJ2pfn3TDgrJvoCLqbI
sT2uyxR8QeBqLxhD/sBM6+75oC4Oy3LxFdidK7j0MSkfJgNm2MmH/U2Y2bk96+4MXI0UbWJeEz8c
PYWhoNMtU3tI4+zKZehor/el7AergzNmNwQ5FrskOwZJLUHK0NuNTYQh3bbs6Mq1JT2l8/fF3t/s
FxYJn3/qS2gaQMvABYDVMWYIBJ8yOD3uU1Ss68TMEGYzsSaE+5QSGyxbsyklzwjsuE2JOvOMj0Jy
iuODhjmlyXnRTF9P/YxozXd6suNqFzXsaLbkKJ/JWXnPz2stKkgEE5gACdSNo1WDFXLZtjZo3c6l
pKKK4RXSJuytHLC/f1JRv+jYs/qahZ+6yFUA1Z1P3eWMbZzeZF9+Ty9zxQwB+VuZa39inXfSPPdp
XXn3z20sTLwhyoWJXa9PGiPNJU+SWYHYyY6+pImlLXuEMzYlxpZO1rL3JKOXZSfqxhx7Vt8Q53xR
EqazMDHBcVah2XgfJzILHvTpY3dmpxxrg6VHJROkvUe6u6EifwWFh4zIp0autsZZ8jSF5qXtG3Si
YC3cn3r5Acjg6Z+8mFefPvmcaaRXYRPzaCJyBgJZVTnj3CcSJt8UnPlUoZFC/zxuh9Lk2WolC2Ok
2EfhCi55OMcb5YBWYC7JwMJQbLH/BW1mVIYsyUXre4FB7fVpc96rVmTPZiRBvXBj0dpCRw9NtwKl
/JHYe3Q54SrORqSFCuiWk/nlpVhikRxA5Es6dZFIYd5aRkEtsYlT2o6XMdsJnAjhcxTO94ll6mje
zJyETh/un8bvBPTPaWDaBgcBcCbeTGryqdV1X/G9/Nk8EqOMSf2B4tNHnrLC3EtyRfSzIPb5Lekc
Tc48GfXFz0J1ikbr2ed0ae40ungSQV79LindEvmV0TwBOxSTd76HJFnqwunNyGF5ZnVo6Q+xg2Eb
42HmWxoWJwMWyIYHRpHvGzASSv9vS/jwJWitx0ZpbTrBf9x6IjPv6kTJdLA79VHw335sB0DpqGSZ
jwmbRdgKJO139p0jyJ2vnGtFmNaa77WFe7mg2br+qtazdW8Vm03qwWTbR2QHFVdA93ecdUuX37WR
1efMx4n73jL+Xh7izYmkFpbFxm++/RIfh2Y5dBkMrxfzYbdPdvudQJZHNfvvQc84DTOSUzKZlobv
nTQil+Qik4sl7dIHRDUw2PeJ/Z4fGZjFvCr2uJo6lhBzGagqqMyLrIaSt1Qdfxc9ZCvf6khkoaeJ
qgvAhKPPFEsxAqfHPNBrWg/1ecxy7b/vf8fvOIf7Di6mxO5c43SaSD7gBJw4x/JqS1nRmB3Z0f6O
rEtOvpe6dZ/m70FajiYn0UYoTbAuOJA8hgWVzG5XdvLp2ceYePM1ad7UKXnXbVdZLrqXnesm1uz9
vWPvT4hyRZHtIMq8UcXGe7QXY/se3hOc9zCDPCj9DpEOZkeeAyQBe6/ehod0o9J4YTjNupmQRWKV
eEqqrrm4vEWLgi7yCWGiqbZRq3b9KVwmopu2heRX+JQycbXLSytTbbps9sGERC2m7aX5/UuYDKxx
rJuA5sTbZeAdgw63ZuVsNBesH4KWI06pNrCjVotFF6hJhSgQfd0n9uvFZmLNELzlbKZj3SGWet7S
SuVZejJ1CJl2oR3w6bKlZGAWamN69+n8TnT+EMKEJFbbTXGrHKHLMaqKfBYhICEsfaze6hjpVX2r
fb8rLLHqJxcp/5kQTOB3FumWLN80WMezE1KeWOt5RsoMZ6lGZJXbuo2gXbRiacxwDGu78SDDPxQE
ILdnGbeNeYpOoFUPvR272rWnbvMUv3mDvSBo5sHqL2uvvpy2qFehreYDatMsKyrqLx5z/TcfMr39
kJORz6pThg/JdaJuInOh+5ZCW2NXzT4vNK3IuRHsNfidPRzO+Yp3Tl3jcye3fQySz8t1y85ftv32
tl4ul+4ZaHblNoMW63Tb/fHKnFRPVupNhqxA/gr3nImTtKMahHKaqk2xExmTSrcHMJmcYhRgNMlL
Aqs6A79qKQfb8wVLze3KdIyE6u3m+Gq2tKmd0rQFoj4YyV/6CxeCdCmaJjB/zFE/m2pYVQ2M6Iz4
6wwzSkcaRKyxFWD6fp2GnSAiiPNRhnEFOqaQlcn0/3H2XcutI0mUX4QIePOKgiFoJYqUe0FI94rw
KHj39Xug2ZghQSyx3T09Mx19I5ioqqysNCdP/pqUq6AqDZkoorWC6bXcocHWsjRd8gHuyrv4eUlD
kgOhJ0Yzy9M9zVyv6+vaP/PqHiADkoSOED1nzLssgvw2tRiSmDLoAFzvNRU+1I0wEGxwn60lfiOF
5qC5C97m7H1DP7kioLMclAS/Judq0RhbX9AAmI7zwDz7ldPlz2J77rq3Etm9jKiU8Pkr31e6UL43
vBEOitkM+vAatl+KQhr0KCseNYRBz+IfpiWBFpCBWq28UwQDU+KLoFryF0fPYaoY41BwjIgXMVR0
CqXxlMzFEO3GOwuW4mIWQvwuKnAYq1Qfal2kRBXMtLBzj/QI0ZKn2FtwKX4d0ukHgFBBwqxzHgQR
U8yhUrVJGeeSf05S1PCeVDDwG/DjUqf9qkSj/RrAPG2Ur0O24/KPKgNRhgxmeeWbUgLoSpiHhmQl
YCmw1IrUwpjbFE3KfA3H/JxohPN0Vj6Kmh6YTW+ykpkoFobMcra71VSiWV3kyG/ZQIZ94NSujg50
TjPo2pctFx3qf10kIk7VziUYORQmusDodWD4Xy1mf7l/H1/RWXOlCZqoAtI0avXEt/LL2pVYV/bP
TEj8Q66H7zxR1z6JDQuM8AQXyDCBR0z1p4NoxKvIMLPjOrK+lK+V4khGZWmr1ltM78w8kgpqZWAx
GWM2cJlMDHfC+6Li9SLu2LDjMj0YSPZUK6wuFd4qz3fNLkgIE+v0RaVGyqwk96Xo9OZYyaQWl27X
vUnBt/CYQgg3GFn8qRvco8qVDn0YnCt0JmdOzxnxF044/5FCq486PYtOhUd4zmCk9egHtXoZNnqP
koIXmHxsMY4mkTQyueatZZa8w3tjhAQz/sJdgt+CavStiU2yMI9omwRn32HefYu6T2W4Yi8lQu+9
m+sZmqqpHjF/hp8k+gzZnRaiWYBd8f8YBK3hO0SoENqrMZZMmPjLtOvkomqL4Bz3T9oLro+0Tc4o
M9T9M1MHYPGxih8ZGfjBYFU7f1GahXd3JjID0QwqLNz4zGEy2mQjAiYZCs5nwnMOgEFDyoFQhdCf
0n2jJtNv2hyMIttGL+o93FWmOHbUyj2zVXX67R0iaecycPusMjyEx6og0kISYnTqbu3N7deNOnZl
oYvOLwdh/LoK7bo+CQM8TDDBw06jR5fVm8p4fK9nAmQFLwIqAgImKY/MLrcC82Ko+2rwk3PIbzPM
w/hiXbMOjZzd0J3rWjAxwYktVpyg+2cakiHXvSUEw32CE5O2MTIcxDwsKmDc1A100yJkGyFKz7Wd
YtrNk/sBiBesq9G+1U58Zr2FZ2Xmot7Im6hAImPIthtCXspeNDx3QE4+3tV7f2ZckAjfHZ6UjAHi
t5vaJSmneFqansFe6WEg8KX9/v/oThu9oomu3EiZ6ArnoqtS9or03KhO/dxtBKvaaGskq71iRQ1x
w9QLd2fUhalAQVMVDEEAooWfJhWA96gYQfDp2S0ulW911WtDt493biZ0BJfolYxx0VcXgAbjbNwc
MjLnveJ1NtzIJ8ZmN0WPqtRjWXOnJCK4grlWREnRJvvnaonHV01Fz/Al6t5EtisF73hpcq/MYifh
3Fldy5pcs6zJw1gaSnpW/rQF7I7Obnx/G4WvTHWQ38ualI0VU/PxAmfyrHA84d/K6PzHq/TLRHG1
mWGdC6kWKNnZx0z5AQ6E8h6lTsNYGDvsC9umNJLIZJ+ESx4POvLZVXTy6hXz7GlbRvoMuFDnOT33
VirgWK0uhQafkDhdKcp7xbzWpTOUplo6TYBsy7qHZ4IWvR5+Ykho/eIu5UrvtQ85Sjxe47WCOz2N
h7NUaPygbfOzHxiS9EnTnVgvBCL31hcikENABkHmEXGP7ujVfsVp6TKuNuRnsH3rXfdSAGYQHNlW
WvVO+iwfHx/PfclBU0HwJshgl4LfgMzFrTig4YSeZcv8jGRoU+sKRxrHL2y/3stOaRRH7iihMVuL
Ivibf+XcZpYu22iHbi80PgC3WUP2Dv7KlPYiDJM24YIO6+0AtgMlmof0P5DDrd7s3JJoT/UqExde
nHtOr3HVV0InqUmla1mgNyF0153487f1Hb7EgxFvODDOrCs0dlgmUWyQnLxIDgmb1eNNnztibYwm
cO8xd2x66bOycQWurfKzNBiZq7edakcdUMWaZqRfQUWkkiWPJf4yMd/tssxj0SAA4cAbeHvMsSZU
bl73mNFkCJ1FUVdMU07neFO95K81qIpyXTNThrisEacmF1g11VuRDEfgbPRg08skReXtKw+Rw+V7
A55ZjFajAkODfFLEZPBI+dT9pBnpABmpnQzstwGph13nr4pkJX/zJWmYVZ6ZGWKTReas+9kDCCRH
0jksTAFJ21SJuI4P1KGRirMv6GwVk7h4CxPi5VYR9URoPwNqs+6r5lvRRy8dO9EQ2xfhB0UmSQJp
P0k1MLhZgmpqySpEeacE4LpwGsCoeINFKIpSmLLSOsNXNjVnUM3Cv5SQz358SL/Nd5NDulnFRCu5
PM5kVpKLM1raA81QADhSdgJYuYZteRm+gZZACci10x/MAvc+BtUJQ4tTbLcniroqQxINa561e6OX
jbBatamtDU8xuxUZk2ZW4RL/KAkH+qR8BkchMwPhzWsxURKF5d70DuKfyjUVusWMRPetYzaFLchr
WXtWENT95KFdJAYTvEaaXUaHiLMGZuVGFi+RYk8Rc2f7PszMqMmJ6OuDjUYJH7/irxlJD2UiQPy2
zE22sLiG9O2T/137Rq7xSOXg76cW2FdfWtjO+97OiVKM7+GVJQ2qUpALVSzO/Dp0dsz7obaTXI+R
S7NZA+Sdvi7DtdWHnwwjexG9mqld2IG1VP6XxmObHquMpgF4lyBC4X6jgavvyBvGBzGZWpyFQ3tR
/tB9vq8c3+JAAuGdkq2VYtbMoSeDFe09XdlJdrjHBFWk58+x/kbAdomRRCxmkKHXkCWvmOV7Xkk2
bwWHcCF6nElBqtz1l04Co76gQlQySnFmlZKk5WVs15Zf0qNk41Qjy1+Sd+/93MqbpJfzrBOEwsPO
cIfCKlGvGSfWDqAFUQ3fch3X4vbiIcbs4nrBAs+UaW4kT8uRQsrKCWwGdOM5evU2jXQcPsRdq5Ky
1OX6Y+gd+B3UCKM1laAa/Mvjq87PvHrXOy1MrnobyS7UHzutrXgSeKRD0hlooHcPN0EPLNTkDMGh
m5RIHy4p19SkG8EZwSmPv+P/oZsyyGTRDAZivskJSKiEtkkyfscm/5KfS9JtUqMYLF5G9LnBdWHH
eY+xk6V6fWHfsqcuN3IkWvbVXzYk2h9llSSJLq1zmzZmGOmuzpS6lhMGzEa1NWpNdGhPDGe3w9Yl
lZEYzd7j9fo7fG5gRNaR4SoLa5px33G2igBMAdAUvPJbir66b1zbx1qiBOW5bw2/g/N4kalG1DRe
1fyWZXMS5sy+UP5x1Ayp8KGQU1A1JF8mJ6qyTSIFkgtdFk031uvXrvN15dPfeM2LvMToOlNtGqUp
SFOrCJqVX9t3tcZc5AHJYcLy7CO7U/74FW/J1a6gbwAGidlqCP9ITaBXgh1gYkFN0phf8Chmr+7V
B0xycaFf+y1Lo/IsRk4MkCjcbqeKHLXcdAtWYibtd7vWiVWSh7TwBRVrZdc75hCeBov9OoA6SCbJ
qhpb2ZDxq8a2ffJWg8oncRCr6TFJSWV+ZXpuXWJnhckJeKqIZy1FVTMRwc1BTC4QOgaFPhHHj4sc
LlsloajL3fHxLb0njMJLpiC9iIAAvSl3t1ROZaQ9K+9Xo8PyI5dOsbSSDkkE/lXlLPebvLaZzFLA
JMQAMbHLK+Rpzar76MCL2NtscHj8QTMZm/GDFMR0+BxUbMZM37X6qV7cNzJOX8ETXvv7zmrh98Fr
qjADlNkOGOEjsUTVAOLRGfcpJtLfeJ0uATjndBChJVgZZdw7MCvffgXQynKWSxV0EJz9dW65/utA
/7glAAZutxCnzMlCH62iKOO4YHGau8yzKGpb2a/OwGNXf+DIMMhwI1mI+gMy3wvby894DOqITAVI
RYFTO4kBfaVsOjrk1VloNyr3rl4YcA4rCsh/9MizBakkqmfmZbTmo4X0ylw8yF2LntxrTs6SLEiz
6lz84b4jQSBCb4gSoZUK8qiAlHotGvRFluxuX4oBSYEyoMVGXQq0Z0rAQIRdbcHk0tO0pRhqXFZn
TBZ2TuGLBDP3odgvKpLFB8XgF67YrEG9lje5x42YeRnLQZ7LrjFsMOJ3OWbMZiEqLs9V66g14SKd
5YjSrJST1ixY01nPS+OEEXf/+4BMTlwTBpcyVV2d6wQFlWyTiaaYE7fbZZVkFlpISg5tALnuyqcF
XRt/eeqdXkueHHif1jJXosXoHJatXqdwipWEJIPpsagE/kSlMVRfaf4n6V/KesNrjte/JRXpPh5/
xj0DzFgKhIcswKawrPDrMF1ZlIjzOylWsAE9nOAnsKCLBp+SfNeHunbOPi/q/llCDSewOHKWnGSj
mqFZ6+VKcvilKzCu+G5HUGYTkQkeWSvH23n1KX4U1EJOYdKb6LPfNbmJNKM6Zkb6FsM0hy+GbiLR
UXwSvHMHtTVotnq8Gb/e390XgHUUCQIVr7syORN+HLvOl0l55t6pKT21SAhWfKyLrMkGG8QpgDiV
NvDCZWf1G3CL2G6Mknz4UyHaWhcF6mDBOwbu7nyPSB1RAhvwwaZ9fvyVcxYROb3/fuTkhmZuzmuh
hG0qqN7nJMDrmmzyDGVaj8BrfCzsvrVq1A+Nx+QDUNnjWCbulcQlmG9aFngCCQiyZN0Z0C+AQNPo
36NT7/gmUn8L9arZm3ElcqIHtZJGYK8qy3MVIZuIwNV392lohMpCMDBTQLxd2xgsXClcUYcUs8d/
16aBaiTb1miLEwxk7U30RThgLt0KIDqLzRSU0o/3dfYQR0Tvb0s7iCFvRcdp3ChZ3ZRndc0dWi8m
xQApYX2IlYUHdHyM73T6StLkALmhzbTYh6QqBZF8mzKS5ZX52+PlzJRxxq3833omZ+YJIdeIIFM7
I6V2Zr7lS5ivUmA4hK2c6ix1/F3pLiQTZzxAcNWLHCdzmsRjLsftFtZt4IlKI4GeuvLNELYxyj4k
YUFHfgPSyfbdSJmYhNrt1AAkWeW5XfdENOuffOTCzox6lZuVET95G+G7Q1KOI6zVkAD/K5DWaUzW
6dAH2+2jlyWE/IzqQGtA6DtWy1T04N2uWyskZG5DpjzH7VugYNR289ygLTWwBMTQbdP9m22+EjfR
nzbw43xg3PKcpz81xXAV9TuLgoXrMHuWIhqCxuOUMWfldk3wwMOhwmjec62RyL0kAropoiVA8JwQ
TlXxsrAcEvzS5CgzrquZPgzrs+eanoiJuRXIzpfaymYVBrAftHOh/MKr0zeEKWSRgadYnwsjdjqD
M8QfHxykA9pSC7RJmqoTkMRRD5GDkNE/gmUc9IZEOABaYYor3ij0y+O7OYP8AcQfeX4WqQZUead5
MK11VS2ntD5zqZ7b+Zn7ZmvDMzVSWhVyXApBUhoNxyILGg9D2m7QeKVYItk0aAzr9HwTLz30cxp8
/UGT01aiQatTMa3PCncMZELjDdOugygw1FD3RE8HHA3pDCtRdV5o18M7b8sYtvEq9wumce4BwAAj
DW1xKIDId4FMx3WF2jRFfd4kKLSDO8xpDsNKOfaHHt3QSK7HZqI3WyNbc7ti4Rmfscs3skdtvXp8
XCFXm4jFqXQoqg/crurowts96vPUdGFk0gh0w/QSRZnY5H4QyywZ6vosJACadbsq27j1Ki6fRNda
ULHRCFyL0kYcDnoYUeMAig//cLuYoOFUpRa99uy1RvUOOBMgWTaAFSnIH3do5Oy3HthoVNIaKxQW
Hwu/yzuh/iCibwPIJKBIVWWKWh06Kg5ZnDcnGjrvA65Y9e0eQPbdbunCazBV3F9JMqqEGMqCHNB0
ymcT1y6NQ74+1bHOt8k6a9mdH2KSmF89h70D5OzCxk6V5D8CQVY4wmbQvDcxWXLA8mFVqPWJ4ZEP
Rt9gI5YL9n1WxIgbR+kdmJwpKAejxOM00oLmFCeo9PI+ml/+oXH/XQSaDwE/kjQUwichnqz5TJoE
RXPiBtlitKdciHTPyxfWcVd2GMUAQoKjGfscWU241cFarrlmGMUUhmwXW9VW1+q6fVXX3oozUoMx
FTPATJvc4YhmUyfb146/4vUW9m5BIacPzfglQMuJrIiyGFi/JwvmBrUc4Cw1JxRaghUiKhV0BHrC
YFzSxmdX7JanTv1NNyWqH/9ctKohL4MhFkjM4Dsmm8DGoVpoUXeSUUkIzH5HMR0+3NfHSHyRypNY
Ow2/k/knKTXDPZj2FuRPTQ5WrgJbhfSogEccs4sm4rXMz0Oad6cg8EnOAPeonlGNKkWnVBYiV2E8
z1ubM8oS0NgBHAfwoZPzVluRaT2vhiyF1fG0auGz2OxEFOsY9DTDnqP6pTSJESKCkxU7EX3SVH/d
0pSFQu+LN79cR9lrW25i9LoLm4izaWq6oZ5VRObWgOG+cNVapiYXAe2Yi0tvz73JvP38yUlJhdsy
hYKtqhSHRw8sp6Pi5x0j7RJHuibosUbiz3+jHRxAtSLAFFDQiWIGvuhGvt90p0g1qnJVmkK9yTbN
mhfN7I1yLz14kjSnifbSRw104L+RjikzCK7hiWhTxxW9/pXCDlV3qouj2NWkQP9x7+q4zroL2KPA
6Xy2StUCeRiHCU2OEtq+cmq38B3jxt7qjYZeaDyJsBLwNsWJjspAzCCw7NgTm0UMyXgxga/ZpwtG
YIw+bqQAwQGgNRj/WfSJoAp5exNyyjN9h5bsU6xGuhDv+t5q2ScuNB9v6l2vLm4b5KAG/ysHVvxW
DtTIjQL88ak7aC+00Mt155QE5eCTu1UZvfD0Zp1stx+t02/8dcAt2Pa7F/FXvIKHF0CqMWV6K75R
GkzWoxAvbb1uF7RmFnw0HMqJ3AjIHRZWe1c+/F2tCC8W9lUSgeC8FdfXcodoBOK47JRzKyVflamZ
CJjDFOpBqZBqyFY+hiiXSbYL6/oryMsvzL8iYW/nS2Z+9oSBm5RlKBIC+cnOC0OUUm78lq4AeXEX
20O4K5inSFhc9biJU10CPFKQefTZwbxPNnmQchGF04A7SaUp9s/pSUyJyhyTIz/W933EMEVvePWh
YzgdICYjipIFl33umNGIBOwMj1wF6ARu911W3Uxps5g7xe1l0OwqfuZriGTBPh+fpJxdcHvuspLj
OWNfVTSFYM6AfPeM0T6NOldhQTQIPhT9dYMJNp+Hg3NyGlBTb99qA2Bv/cVHE+Xq+fXxlZo712vZ
k91OhJLXPH+8ud2+Ll+LTQ7QfzXYj6Xc4fN+l6hKgLXBuRtrTLdbWodJ0FZKyp12WBvYIUUbcQ7G
2+kWJTbI/m07AkO0c+L0yBx0sNmdBRN/f41d971+WaQQugtc//NB8KHA6oOjnqKjGsUN41x22ZPR
gFKZktPn7vP9fReRgdRWa+dGvC/szerlZb9/BtvW2+P9uCs8jOJhwzCVVFMx+vCua7YFGLmLSu6k
lGZ5TkDXEMsFEZB/D9Mc4w4FnYcH+dwMH4mSrrWnBfFzd0wBIg+PIsja7ji4kr7x4FoW3ElASjMG
vLtYFX4MvNKz1nx2bYJG5XPHS2YlYVhhZAjtKU/GSWiPP2O0GdObPnLH8rBugghgwK1SKGhLinyx
4068bNHYzFtUtb+yVz6ymvYcwJl5LO63JD+VByg+jBhaKFHNm9iwopbUMos47iTTfcRhCqo9dBpe
4z3mw1ctOgAGaSXERudammuU2Tl8FTHxTo7sTj4JiS57W1kiHYYPhYPJNgTz4ZLiG9iu2KHdbihT
vU/MbGnw313NaFQVOJc4LFgkxO/87S71XQVmjwJXB76C/z5sAhTFxBUHhq2XC5gQH+/RjGIoqAQC
lzxO/70jUAHuLYoZzKQ9Ce9ApoOD+ufx788c+c3vT45gkL08FYIKHOp/kf6Q0KvrNBtVslePxdx5
5mMN9X/LmPojGkorYdNjGZ+IQYzeqBfu78I2TYE1idJ7ec7g9znDNbQd9/H48+8KdTjzm++fnHkl
9Q0rN/j9kR9SwX/bvbhuHN0PCF2QNfMA3IiaBBaa0GZKpkGUu/sOTGkXPj9ey9JWjQ7qVeYnC1xJ
6Mff5y++hVr9Yp/NkoDxz68EBH1U19KoUpGOfjR92KpoNzLqLfruLyPvwDIr3IIS/1K2XkkcXD9t
gV0TMX6oxJQ3TT9wOiIwgEP+AEtn9la3X12WQFQzTsnNOY0qfyUULYpCkSRYJoZXyIT5WqnHv49P
au5Rgo1BegnpQURM0xgzYuQy6sbhWTt2l75whK4bvX4KMURu0y5UvWYu6I2oiVaEQdApYtpjlNtH
tFFMMdD5zRLR6pKMiWJoDbIVvgAZbE5Kovv7emnDxgdq8qCoiK4QEKDzBTH55O74scJWTMyNqgdE
HQFowAZFba8vybmLnscWsis5k93CJAheZPCMnjyUrcUvx3MEO3oChHa/xPIw/tKjFU32jIkyt0gD
rAhs/O5CKDp7HlermPiACJAkGoX47aTUgY1tt4v5oKV9mtwRkUpFVo7zlE6Y63oEdFy0BPQVpMel
yzhjAW4OZLysV5dRBqy9GHwI2nhH6zsigtkaC87RzH2/ETF+wpUIT0K3QsiA219e77yNazRm67AL
z+SM7b+WMQVYhWBHlUNQIZ6CY23Hr5qxNJZzVgBcbFANwcdWpm6uEnq8C2AV3AmdMzwAnx9brKWf
nwTImFmUUTHBz5eX8InaQ4/R6I8lzHlfwJ79bwWTl1h1Ob5yYQDGhn2qQ6uOnf6z1uyXVbxw4EuL
mRgTpadp0yHTeTIkZE9qQk8LS5m9HRgwi8oj+kHukjRxlPhNzYHPHhyuVA/0n9LgF+e6zbzGY/L7
v0ImR1Klfd7ELYT4RmZq/ziNOBrCq1+fnAar5FLe1/h1ikiZJxbodiQMqVrygu8K/PC/buRMzsIL
gyYqU/C7G5gK/PyaOpLFrbh2kQx51o5crWdi2NtBaGG0sJ7Rd0kwEf6U2cbCsc+a3SsZE5OO82Bp
EGItr69IywP5AX8Fs7wrT+e3z8/PS1DVO2zfdO9GPb8yXJocVG6H1/0UrJydciTnF8xI2rzvje35
8nhpsybyamUTc0+HrGiDSINr+RxborMdwOG2tJyl3ZtYetGPaKhWWE3olHqwXV+eH69hztW/UbWJ
ne/Rlowxujie3cbbp87pdKzA96AviJlXNA3kZ6CG5IHDvz2UIVLTopKkcTJpiu7IHzTGnOkSy96c
EE5CWQ2PPFjlpui6BiwjoUp9EOsS1e5NDpERWAD0YsGPmDOU12KmlyZDh1lfYyKCagcrxOq2twA8
ntOrawGTG+OWnsJUAwQABXPJz/z7n3DdL13LOWt8LWRyTVzaVn3HQggbYx5jqQvP1JEP3NozyhX9
F+/8tazJRQlzcB3JHWTxNrd1V9RZcufnjwQ1QAW1MCAvJlYfvEdgde4w32PQ0Eeqi044wCdauClz
6gXiCwkZRGRwtN/2vCvDUslNGBWuICACeheM4i3dIBtDMoKcKKzYBmNRX/+NRORcVGDPkX6f5vsH
1usrirEKp0CnO91b087u1s2erIA8fJaMv4xVk+6wdFp3MzBGCwqmnv+KnahGT93QZUJVwCwKQ2L1
8CVF6xvY7YzLM/jdLhd0HuI/5UoFNlUCp9mSd/ubjZ1GAdcfMNEXFjNRG4XiA7DTg4Un8PW1MqKd
YupPT8cjt3+5+KZvXlZ/H+83Pz7fd3JHiAq6Zseuk8nNThu3TdgsHJ9DSEZvZXKWwZmbgZp5vScm
h+N2TyHqdcAQ64urnovmfkEq/1f65NpLDR+EFQ/pr6+QvrG4iLiO7Hj2xxptci/gvA2M1F4CuM36
GtdiJ6eNqRZcJZcQ64IWTP2brjGwdJzg8nhvZy/P1dZOjrQLMpH1CkhhZeMwspB2OsJIzl9wYmdz
CNermbyXSlnVTNxATrkGJyLVd+2x3kmxAWzV898FGyrOPc7XwiavWlRFFSPFECbuxkRZG+vCyn3S
jt9gGPtszfDNNeCujx3fHVbcbBL5iXIjB3NGggxDnCqdeUp/QAHqGS+X9fnrjFLDwsMrja7inU6j
/ooyMAo8kjwxjZXbylKktv9x8d7fY0dBkkrRVXvkA+1W41GcHEd86jlA0FkSJab+508EsnKMAS5W
mVkBblkaoalC/derv5cxoeVZKblk9uXyd9HmzRsfJP8BaZCA6JiCcATei2mfIAlUmvxztu0wDOdE
bd/y3wrHKu1S9xz3T2oLZB0cwK9oUAMt285jZb3DYf9awKuPmGhR2CU0GmJ8hHCItwKaWeOXZBed
tV0OaZ7lb/KnJWrF0bbcnRNACqg5otsNIdKth5S3SiFk+YCUbtZkZCSGInCksoVrOOvuCZzAwgfD
OCrQAd6KyVqVookvx+SodzS/OoPTioBnGABXmQuaN+uIX4uaGBa+ZQQ5Uah4AkRtcKS31PEJl9va
50UJAcLkddDsXFTLM+QF6qM5/+la8MTWNCoIWYUhE0/FNjBx+4iMhoElg3YPhMMELjxSPMBpGgss
1CRGK8owAPZIGU5ZmetS/xZWL31o56Jkv3UxoMlcoYvpUslqZmloF0L9GwA8/P8Uupt2Yh82VcOe
Nppklrb7B7RB9LDE0D3zEt1Imdi1WKyyhkfcdgqli/fF1KTBlJfBiru//d8KdBWKv1hlun96cdvH
XhSwFksSr0xuXJQ0sSIgHD1lGDfixoKlDa+lj1o72u28lGRN8QKwdSkSVzr7vLVw3+8XfCt9suCs
yusub7j2xDbGgO6HvBIslwZ6JjpZJRJZWRURvwEl04Lc+wcEclUJVGYC2BhZceJwtHFfq71KAUvq
rbhZM0qpD3QAajMzxWjv95dCs0IP9GHdRpIws0NTjoDy2hUlbvO3qhfesxlXAJ8DEsCxoxg41t+3
5MrDFT2PVyKt6E7Kn1J8HornfFhR5rO5yA1oF17whtarJXrIGTNxK3SyB4EIv5cTAc1i2MpUudIs
ar3ptrmC4ZThqu/fmQo0QY5K229q9OGh5UBLyAT6kH714q5KzwtnMj6It4b49nsmFpLNmzaA9nen
ITf6dKNEeBipKado9nz2uKde50NqLOKkfn3Le7EgqQF9AlJM09bLIW5pzjVtd2LXvEcU8aiUne3x
kl1mn6H6IShWLif7MAYn/4uGfsSO7rLSiQZHaHZCTJL8qeNavfJPQm/L4kEN8gXXalz3ow+cnFPj
o6WtZIEADFvhPdMY3w5qf8Ok/LBwG+8agYGMhRr+bysmJ6BEvc+AzrM7ecVr5L4o4HtGFhR9+FFm
MfJJQfNgbwiAPWELknWRE97dMeUx5J6L+IXjLdb7WNCJOeukAMaHhgkUw9GwdvtqSsGQqYLHdSct
DtTOTJMsIp4YiV9arw5WKuU/FbDhh0LKXZPlug0TAiWJMvZXG6vJQhJytEVX54A2B/Dmjx0VIJLD
qLtflMH1JfVLvyxoUW3j2JLy1Wcf2e6qRB+MaAb/MCf8Kwv9isDNAIgESPF03Rg02fVuVW8jltFj
TiNaqpHEEr1+QblG5ZksCvYPkBAQkI4ZnMlj6nYlmlI4vt5WdfPqqX1iaRojLAjRZrYOnLcydhA7
N7Yd3x5jPdIJeHU5bAuJMg2RhT5G10HaiN+xG2eVIYVMKuw7DPmLNyF6V46a4KuaHTVyrOyoS9HG
ohaCOuiihtFueI06+a9QZVJmupISfKpSyJ2oy3KgGeq0Cj37ZS3uhbaNaiNnuPyYFCm6W6uMaq+0
84UL7Wn+R6r44QAgcXRKI754jqueMWPPxXQTURGyl4bvGkGvBRpTIxvq9hj2dXJATxIYHUNFY2qz
Edr8D5/S6Dvp3eAUun6c6lKa0Wc3GsSYZIMk74SMzX2zb0AyQPIi8N/9iGdRY2tQSUYbfdtb/FA2
mg1EXAwi1YZGwUmkqU8Bp9T6XSEWjGj5Ac+sgcsRvmU3ZMFZTCuBBR9rED83CTOk+zRgMIRmYHuv
Mn0kFcFQkIBs2GOD6H1QGvrZKqXihGzev8MORqDYCOuUEiEt1K80jOPcLBPagLcTyP/AjDGr68XL
+YZFayp63oxE4vKQVFWKpzn2qzLR85qXzyBy7GqzTEMKfCsa5778gErRqu56dAu4NSh4GzbME3C2
5hU1tBIBrxnloebqYFNqP4LUo4NTY+9kXWpazH3pOy9Zwm5Og8XxLqHLdZy7iWHVIF8cbczVvQ34
0C/5tmu3IEpOO8L1DS2RaZVb32IHrY0NF0bjWBcU7GBJrAUvFa2UABsiYCJuU1McBZdrDWZ39Fzy
5WYxsENKBDJJHgNSgMnkQO6IXZFE2eAzWW3M+P+Q9l7LcSNN1+4VIQLenALdTQeSogyl0QlCFt57
XP3/lPaOd9hoRCM032jmZBhioqqystKsXAnbbupVZpwDdEut7tFOLRJH8QzNgBdolqAx4jF6hNUu
PzbVUv/og6WpD46ydL+kKizSQzHYMVyyI0yCApkdPdDeiEGO81y6Vfos70808TfTTec0IBS1LJsK
F/ym9X5qR1k+SLMRQqA+LTMzwY02XCoXojyLhvqmsecdr19c3pUJobGI7LLojYFWbmVCknmoosKc
R380K68bb0wtOg31LynbAxuvcwziJKFAISGnQJ+oa+sQ1ZYolPVyOPl2EirvF8mcXMdpzRPkUDJv
Qw0Yt5+6xK0LmyAbXqRDH1jSqbTmmnZGB45TvU72mgE2LChcAgZ5bxj7cN5WLuykTanZ6fnka2Sn
Pc1ihF9mmr+vP4Qrf5WVE5myvbSA0n4ES9e5Dk9935Z9rC++aRknRqF6kdXd961J9mP+xYjeHYO9
JU70VeCNmo6lrjHsy2IOermEsl+CDH7uA52RORXKmzfz8K7MF8vTGEB/vL7GSz3iCRJlCiIRmo/W
j0Rmt9bYTtLix1XiHI2+z295b/t7nvPyUNIQsxMEiDf0XG+FPI6MGJLBHtZKb4d2KjnUSPajJLa8
MNSrR2eQBqqwg7QT2K2ixz/HRweHLGOi6ZSRVy6cNZKga9RE9mUjmO8Ms/imdvZ4M8VQL+jBsjwV
ptJ5mSLVp+t7unFlBA063aC88CJ7LgKwN8ZPlphTVqra4k9T7Tm1epTt4XbsnRe6wr1Zh+9y+jh0
oF+1u7hsmQm2MHqrCvbAYOvMstgBQb1LpYmqP3ne1Xfgc7bO0BWKDz2/7A0l7pVrjebAuIwCCgQm
B0LK35gephKC+CUmE5MMNEfGfcpfmUI3H4dfdWzpXq90xUPey9KjLC/Lp25sacCO8uZAMSK7K5rJ
uS3qqPpAQbpz52IOTkWe1E92WHYfrm/u5c1nTYICSnNwamg/XO1tFatVq/ayr03zU6XWn7tK0/9e
SU3U1GHbCE8otJzLqOa4YfTMMvlL2HWPKhOlDuhz/N1Se+f2+nIu7wPIL3IBCvhPsirrHotcG+Iy
0irVL9Nadx2jm2/bfMk9feqmnfuwJYo8GMk0+LN4MdY7V5hlMuE9+CRTzNFrgxugx9dXc+lysmWi
mkJHsEBbr8wy4/IiEetofiPH9YPatbRrDob5vgD5/oBHAL63NyHDnMzQc5aZufHX5a9jejRefACt
ceJfmIxWybDGyRpDo2rlK9PJSMfZDRzmPaTfJV0/OPOxhdRGX+B/kcfTEJZeMd/9lw+App2kJslN
Rpyfq46d25qTm2IH9PzQT+GRkbZeJtf3lr68KvKnWqnvCkvzE8l+lsfWHeJ2x6JvHDOuF+Eb8i0x
IPz8C+oe+fOgYPbKfPjUKHp5n1iZrUN1EZClu77ejQMX3gGtcuK6aH/SHW8s3ahZSZfoneznstaU
uOgLU78GXT9ZaTu+jlIcHFt1SE+FRX1JW0gtXJd/+XzRlqtp+BFiZA4o8/PF2tEkBWiTDOew4jwY
czwc0fIWn9bMvhaF9JddukK/1D+EPgolShv2hnN5gSLJS+0Ysh8XiXlrKUVxHwZ2drJDdXiXpUH+
JAUj+YjSqvcSzGIp5y8n+8s+qzqJWMEZei5azQJ7tAeWmqmRF5TOy5zMr6Wg+uxHepScl6iMPrYJ
veX6Xubu8iUVom2bcFI8aOuXFDKMaLJh//JruRBOAfm4f8rE183UBc7sxe3N9VNdZ5vFNp8JFDr+
Rq20mJnleo9Apx5dqf4ntdNTq+XPzFF0IWa7j6P4vqih1B8tZUf2xvWBicbkfPHFCAjUc9FLmmmR
KdWqb+Z2flDTUKFKNORotZHuiLp8ynTd0k26r0WZnazDuaiZRlag84Xqnxh9suNMrtNKYgvf/vL1
GxZX9LMR8av+VJYE4W4x9fd2YT4uQfZTjtunjrZEKa3vqjp+Py7RUf0+jsPnxGlhiZKOQUovkAzM
Ovmt1lDJjua760e8cXF1XHe8MuF08gSer92eTatKpk71DY3eWbP04vprUoxeCtXRdUnC5K/uzZmk
lS71S5gHxYgkKzpWElQ/lCGj7OHTdSl761ndTkBfJkMBR9VP0+EgD4+d2Z0C465y9mZKbQoiZ4iF
pyQDyfz5xsGO57RT0Kh+0TpPY/M16aqTPRp0Re6AxrcE8YAy2QNWE/oDV+6CkUwT7dG26mdJdijM
b2Vl3mraeJRSa0dXt+4BoSWxHJVbcN0ro+oEFlw7eqj5RtIVt6GVf8KP2CPo3nANGLXDeqAjgJGM
uWDnG6cAuFfCLFV8rQ1Cb7T78a7NlHBxG1PtGYxuLEeTsUm3jS2GrDDa+DjjhsIf63SfHN0adrb3
ctGUtIQlp1bNu7n2Y7tI0oeoSWW/bdXFHdqlvaEIlR6uq+WlNWM0MYMViO6ggodY8XzRaWrxenKQ
fj4kd4sZPHZdfxeaO57l5fuAA4up1BjeQFZizX7TzbmUytGi+KkKqxnjjuvKIIu3PDCL7BucYi/a
HoHopXJSNmNcHhT3DFjAfp6vK9ed0RnIX/t6USwvCvTrh7QIzHvb7BdfGs09fp+N06I6r+HYUQNl
latbJ5Hwsculwa3r1OIhKk1muZgRPdHXj+tSjElZjFhcjNQBmbNyZ5KGAnIsT7pf5jrDjfS0vRnL
8O/vG8Ax3HSgrlRW0YvzzcukJh2iFimRnoNnmsjolH1u79zqS9VDiuDVxEYJWpPVfVusvAimTtN9
ewpqn9ARbiCc1pe6bffAapcmHjVGmhioRTvN2itrc2WJkywxfKnqkhujynmx5EK+zTNVu6GEPL9G
Ur/3em+tT3Tu8c6SZYcw63wXaSEO8qLsDD9udLonoz5JmHRLhll39bYMjb9WDVrgYXTG5mMkCW7O
xZXF3FfLWBv+kteGZw9Lf+rbbo8UZmtRYlAKoSj5ggvGFqdKh6Wmv8C3wsItl2cnheEkUXes0tZ5
Eb1DrsFVUtV1q32uw4Cpdrnpx3bMEIFBz+7MTBtv7aCMbp2OYgAERuHx+t3aWBqNBYKMk4qSQSfw
agN1cxqcXjf81KyGgx1FVJnTsXJnxel2RG34r6AkBN0kqxMUIqvD0mYjbfTAMfzatrKbMp+lB5hw
zFtTaXq/t5rwrsii/naWTM3TRzV5yKdZ2cVsiBt27vkwSVSGKkwnkQk72eoGxtMQykNQmL4jF0QF
032nh0e9+MfMYM5T3FKBYdmkcuFq+QdrN2jY2m/ec0iToDAg7yB+/saHrxpHDoNFNvwotWjibaPp
oEdMJcP3rnb2e1MUsTa1QghmiVHORYWTZEl9b5u+bdJc/2Bo7TS+S+Y4Y9K6NEzaTk3y0kozzoWE
uA5tkqlbayxMnmVRrTOIwJdKJjE3mdX+qqZA3okOLhclpOAdGNQK8VlWHmW7mBLWVTZ9tbGbb+rg
aKdMo9zlxmm7h4XYXBF+ngp3CiZ0TXReWgD7Mgl+SKeLRrhGtXZkACPzaPWdR2FTEKQWFHNh8oKF
4fyklNo2inbgpHisi9cssPJbRsVXO5QSa+YSgh/xuglysj/oDnsFA2wTCj6lGQe+ETrlF6fKHRey
cem5GZvhvh8N+SGcFuW+mKT5mMA7f0oTOb9p87x/XyvZnZ4kmSenAWOVkzq4saVB/yoDf/ycVHP1
bEWjeRiaLv1pUVrcMfMbp84UTdpCOQqIz9bzEK2xIfSP28C38jDwypB0qpkbH4xsFxJ/mU/gcv6Z
JwhckrzCyuvurYkKrKEGfsfzxdwYOYq+mLzVUJIWUvyjLs36I+NTa6bLmEPEpMl0LF+H1FD2lrzG
H4rTwkHFHUYjKImvizllpsKfl0S2H9hJcqgSefrYSJHTHewwPdWJFdwOTN8+pDluXQOz0bGbg6c4
d5rnMRrTxyy1X/Um0R4yDP9OmLpxHLgv+GP06KKw64lrstIPTteHtm/35vzRDClLlnlYvSwkW3au
xuWjSDTHlEem90JkRBPf+dXoepHlKqr0cXRyz8x/aPQMNT29rsxQ/NuhV2y5Q+cxFEVQ94GOXDNJ
zlrY9kZp5Y+l/WQ6jass8Fh9/dsHV5QcyA6SRcdOrZPBLIXqWgqd+VJQmc0n5acOi5pnhuSsrku6
iAZoB6Y+SSsE9wYehZWp1FKn0KKwzB4DHtPnLI1F6jWyvCwwknuuznC6Lk8832cPqwCiQLDEgVEd
xJadH1UkZnX3VNcfi1zWP8ykWQ6D3tMNH42/lqAzQKd0y0GJNOe9Kk/FjvSLaAvpOO4kurEPVCdW
q+3roNOabigfhzTUH5MCKqRKnaabNup+pVIUP5eR3HiRkyofri/7QkOFYBxdgQzirVjX7rQ+18Il
d8pH0IPO4mpayBQvKQhCeMxhHZlO+dI1v5Jqmv/2FiIYA0WmmViPus/KVMUMxRgKJaoe+6UAZ4JH
eUSdYtfOxm7n1b103YQsWFyBKWKBgR2dn21iFJC6aXA8GfUYHIqmcvxuwk1TSkV5t0Ry9NsGcH8f
dBPoNCuM1XeKMxW313d6DRPEp+ArxDQGiohi0p44ijfO02iHEVCGqnpclMb8oEvAVmRjEugFi2m/
KlO4knEuTjIknx9yozdGN4Zo7GUuu8xdnNS8B6pvnbrA+a6GS3FaHGgSzIZZYGlXfbv+rRcm8s+n
UnGg8EKibW29q3gwnCpuqsc0SPRjxlDqAi/7pips7ft1SRfOA5Kww1QzwQ1Sc19Fx5R9UsWUwMEt
jhIfanOA31ae8h07LK7P+eUWt0v07gFVFWXA862P7TaoY7PWqIAGXXqoh0Il+9uY+UvXysnomUVn
THfXV3a5hzBAwEclHFiR1ljZfmLxOeNWm36tL+HyoahTBs0U4Ivq52oqmeX1t+J0ysIymsV9viT9
MnptXLo+s/107AFaWVRt7UdYoWXDjeUobP8arSHgZ9woMaGPV2yd66r0pq2l2bb8UE2ZfRbIdjKc
Csg7wx3P/HIfIe0RLEswughM7+ryojJLkxax7U9A/DzaLaLYBSqWfhiDyNgjlr5Ux3Nhq1eADF5k
FFA7+T34HpeICo7TKbH/2toTugHiIyUE+gZw8Lk62m0ZLfkgWX5cD+qNtjSMdkaLBjfWAYyPI5Md
TKOjh7XRzHQHZHRp8HFDyXhR+cFZwKU+l90GydyMRuT4iz0dqiF4iKcYdED7cRmUm1r6eF0rN/YT
bjDo0SBcp0l3nasMu7kcEzxEv6+z2XJnQ84kr7PN1NlxFy60BPYrYhxoVAFhipTR+bJ0u1aIQarS
l830NrZ4r9VekY6Oulc32xO0eqnN2taCwigZwGcOjL74XY4vVhXvvBUX28ZqiBBlA75JygJ/emDe
PBVBMLdRHEwlsKEuOSVl+bGQ+3wnw7sp5A/cisQ5jc3i52+ENJGUSYHNKMF+iAEyGmEfP8lhURQ7
xndTDvy1/99AeGavn8sxnIyUkWOX/hTGwd2YM4qHuvIea/Bar3nV0WncGEBd9CGsa3xRl9uCnsx4
MGevovGw7xM3SI6NNd9M4V+admQB04N4TRWc7WD7z1c0mrNlVEZgPGTyO7ubvPpgdd3h+s25cBf+
CDFFwc8hAQKM5FzInM0iU+GYD3JiSmBYo+R10a3idSAkuq9nJ/zSEaveL2D0bkJtiT1ba/XPcm+G
L+bUMItPsgu30cP2vqiyxpty/UdZOhpz8xI9NHcchrX/Kj6WrguC8z90/OsQl/guSOylMB/CV6s6
nowb5Tg8Dv9c35J1Zx0AEGpTZBqYyEpBgvzs+ZZU2jI3dp7ZDziyuTfkTnjK6lo5Ackub6gITodi
bpizMNX2IbHj9MlsaUGQOrMISQn2wX2p2vUxsMroyWrb4NGS4vJjJ5fde2eYhlsky3fLEgXJoWlD
+dB1itO75twLHk0LfLcbKSB6dyzX2jdhUTAYWkDLwHySN10ZFMDV+TItpv2gZzOB4Y2itndS/zUl
v3F9+/YErfzPSp7BdbSW/TAsD0AbmLequXn8nA6v/0EOzygZQrLaFDXPT2lRi66LdeRYxuxKi3l0
ivhrpdfHabFO10VtXHrCw39FrUzLbPalnEe2/dA5/bsgN1+t+tTNj50hu6o67tjLPWGrg5IsaNJU
mAQfUpYVHh6l5v1tt8eWsXVIDg8iZANECqSpzjdPzfpYG0B9wzK9FN6o5cVdWzb2rT33T7o1Kztn
tbbNQvmAf1j0y4uOyjUJujxoUaCUiBsbZ3JTs+gPjRoXO5q3bg0igmAUEA6cYtEXB7XFSiVScl6J
Y9WRP6pxxQwiIwyYmRN1w+c2HCwG2Vij+q0dW2FL5yyavKmlfcaTJ7WbvbR0+o+9LRfRoQmh8HbJ
q2uh5s5lqmuuFs7L98HMsxezYEj2sUh1NcB9CjXlh1w1zMuQ574Z7QNFH8LZWA3rvarYhfEzFUpi
dPtikgQydHWxck2fFiMxpAcg/PWnwXLNWyaQSQnTn3Y28iKSZSPxcCFKF/0fFumKc/WoWjMpbLsP
fagsu1P9VLvFd9H8mj9Xe+/PhWoA5qVwqZIqI/i+gGMrcx8HljKFvpOAyRnsFxD9t3rDmFW5kNxO
+TrUTHfREipj+eeF/5Vw3fV+OM7SHnbz4uadf4q1WnVOukYp4zH0O+k+Z56p2tc3Gey3I+O+pOLm
L23KH2F0SDE2Hgjaul47duVsRN0c+nH2Odak4zD/HqKPGVNHhunLdVFrX5LTtGRRuLI4TdHUc36a
UpdqwNGX0FeS+qAG9xN9DnO0w8VyYVHoSCXrwfNC/CtcynMhjlEOqlxasd/k9mMfvAZKejNGEAj3
O5HFBTyJ5SCJtdB6i+2yVwZycJwgiBiR4+uK9GBY5XjUiDO6Wis/jDVNfelUTsdMMcKTGSrpuymy
29McwXc+RvZwQz+O+iKPwNZLBde6xnN5F+DWP/eF9r4caBwFoDzussxvbA/D1vF/adoSRyDygm+8
YD2gdyQe48SPaL3R75TQn4w76r35O+deSQ/Gt/ZnEBxOwUvxi2++fv7id79NSyAQ2UTQ2F8OZ51N
NYsgahUKE37P0G7mB5f+8gK9gpPcTCODdK4LuwDLnEu7oCyeYyDstYa0OvkZhfVdXM0HddFvMDMn
y6ETaX4YIPovPmNLM2vZWeumeIrDdAKICVzkY843uqb9p5llI/GVfHD1ugSUFlC+NAaXViW3liee
BeOdYfwTNp/7Vj9ECQi961uwYUect5+wugqlkqZGapjs9/wtTF6tuYP//DB0sqftIa023gTBFQUi
gzqfCPPPVxtNlg63FqsN5tux/j0FkJsOX3O6HNXwk5H2OzHWpRbDGsTOigoAnsOf1q03WjwWWpc1
ah/5SuwPtuk1NkwrYMKN/Pv1Ldx4gZCkEv4A7QKqvw5L7CAO1QQP2h9OBgRy9WPm1l5kMuKs3VHY
S+tI1kzMQgDSwtu6ztqOUiXbpa5FZLRU0XHBRJRP+Z6QNZ0ErglSsMIiF0OSbl2STZR2oYIYxv54
nPzg3vTem/oxPEiH5rA3t33rkN6KWvkJSVZ0/ZAhqi5/SZIXvhTOQ9fsRGIXjSpiQQCKoZFS8bm0
dc3JTOY2Los29tWb+r32RT7Sjec21uml/p5Ngq7l03WN2Dqmt/JWHmtaz4aa9MgrldbLqkMWUXqa
99Kbl6byfFWr+5Qac8sMO6TEyzE+nsA4Kcfmxfm1O2fl0u0BX0+YiUW2SOCuHXDJCjUrMI2YXpTP
lpa/k8PyprSi93aTnqrF8eKi9Rr9ixPCJWB3zfMyS79r+lCl/vb6vm4YTCIoAkNCa2AJLP/chNS4
0ZWV54lvPSvP5qv90zz8KA/yLQM8+XNd2JZqvpUlDvmN/VimuXIE3Mpvi/tKpaHJ+t7UvTtOexxR
W9rCfcZDIOAg2BV2842gLK6jOrPHxDelxCsYadcbMAslOz7PRflZXAJaJUj4M5VVRB7nYgQcICza
JfEpOL8k78x7MKH5+/w9IwF85vUeyhSu+dt+x2Jt7aKYakI7AWl/Up7nUiO9lKJF1xM/lHuXaUMu
7c4uOZpB33G1Nq2WwPuJyQdw4KydVIs4XkFNY/+LcTJnd3kYGd6dHds7AqAdf3hTD9/KWr2a1ZJM
SiYha4T40nG/tu5nvARICTtv3Hmgty7fW1Erh7htIE4jOxz77dE4/qdfDnCKijIIHF6v89ORlUGN
woAehzbpYLHKR1c4Zoe/v0hgcv8nZLUCokPFXKYGd5JJ2GbVPVda6abOS9jskXNv7hVZfMshTCPz
tlI2FcIRx0n7xE+sHJYZKXmWJfi4ri9n87kHfIVTwdAs0vgrKVNdVk2TcV9ndZhumkjhmXQW49AA
EKY8Yf+YJU2mZmpkx66YnGMwOnsD+y69NnxkIH5QRXCViWHOz41wfjKpH2IHYyM6SI790NCGfoxk
7ffcVsZh0oktri97y0o5WA86hOHRA0lzLjJY9GYKUnGRE+eGZM1yS/CbegmstjsbvGEy8G6AOYDn
oxd7XQY3K7mvxyJMfcX4XbJ/uARa2niikfavl3QmaHWQYdT3lZ5IiW+o2RGM+n0wGj6EGMfrYjbe
aRFr0v4Cy4hogTzfuZAu/SGP09SPR6c+VkERju68ON/NhKGSFCMZfw0jtNsV9hjS5T/uQqA2ju7s
A1ZHt0hxQ3BTpn6ryF9USb7pZeM5m6XbQDZHd7L1p8TUPtdhfTuLmWWUOMFPJjX8MwmUrlOWM9YU
ZPLh+rZsfRU5NswOZW56d1dfVZRg8WB3SP2oYcTClByz5b1VGTsZyi1lotxG1Zm0HkmiVSxbJ1rU
g2ETa28f6/pbpD0ranzrkKj5++UwD41UFMhMDPbqSsbkoWLZyViO1hwVnfZg63tb/3VJB0L+t1LW
BrvXrDFo89TvjyYYiKj4pLS/SnqsP11fjdDJ8zBcDLNhJqADthb81Go1ozY4ydgsmS+pTuE1Q1US
ko7H60K2NOCtkNViZqOr9LCUMz/KIHZVC/c/3G+LdB2pMHrAcX/OL14eNsxzNiqeg/aLmr0m6m2T
/L6+hC31ohJFjAmHLDQKq/hFqfMAQokaEeFTHryf0rs+OJj53XUpW6cBCJbHBlABU3tWG1X3gdFM
BhZRg576F81rrWcY9DnvGN6tOAlg7L9yVi9101alNCpR6ldfMrxBKXIDBh4HQ+DKYec1tXwT5Nl9
VtXuMvuZFT0Vir5zX7de17NvWB1a2WZ9Zcl8A0mw4idVK/OX/U/10NiHqDxGL9c3duMdFRMERBsz
eHnyc+caQlQYt8aYpH4p+XOcP08Zkyvb2zGFirbaa83aUHcSqKQKmM7NI7pG5vdNrIdWoqSMzF7c
zvwdMtwps4ydS7WhkbTwgJ6l5k8GTVlp5CDV0Rg0M2dof5eZTiqFJ3hoOMQ9POvmckgG0x0GYu1i
8FUS2n3dTirPdN+4ahl6y3I/F3uYxw3VF0VU0f0k+ii11XLGuojbxLIwq7aJNoae3Db/Ycc4emrW
YHd00PXnSpCNbRJ2rZn6dfMjXl6GASYyWAHT5sN1Zds6GRrzaJtG1XDcVk8RQzEYHGc4LAU/WBsj
eIJCT8tuoOrauchbR4OhENhNAj7oMc5XRKGHQaF9mPkGA4l7/bMDU4+V/H1kJ0yFwPEKopM1xj0d
6iHIhxYhZuyG9tEJn5Xosc720CUb7hOlJIHkEsUkELarxdBVMrU5cto0cOM4PTZNfJeaNeNX/aEM
76PevqcR4ub6YW2FeMijswW14EW/6B7L+2ZeRoXHyVdf6BjoXfmmeLZhVzn0P4cUSN7OoV2mRwV+
4l+BK/Wo5IQGq1QI/Kges4P0aTkWR23nJdkSItBpoOEIkmgrPN/M1FjkPB/mzF+Ud+nE4Hq1Au93
+qlXn3f2T3gIKw/C4FUkfwjOn3zv6lYlkPYDXdQymlXc/GgzLufEVF7rdfnFiLt5r2axdbfeSltp
fCFXtUTeFGUcQlDl3/UQvkm59faTo+I3XVuXMFhvsjVLGSqRIensYP+wWNnt9JWnsRiPnemVqTek
D3FyaqtDX9+np+tbKkzdNcni1r+RXJmalk+OSlfTYxX507H92fau/f3/JmR124ZwWeLQ4tim9uZr
8i39Z4GW9P11GVvmiUZoQmecfyAraxlyE/XOnOV+2yU/S5pv2oVuJrM9/N/ErJ4OqZWnaJby3K9a
47Yoorslm79aerLnNm0tBxfwD1idKGNtCIG6BVqxpLk/0gXt9rTXnNIxFIUGYy+btvUa8n4AchK8
irjm5yoAagQAlFLkvqMlpqcENOqazLy+vm8bdwnIPREZOFISQ2sPYgobxxkXbAS5ZS8yIBJoVY/S
KJi4HUl/Qt+VStMJjNFTKN5TpFldW8uu7ay3p8xP+vu+jVyje1Kzz3V501cgL37Iw/0cf8/Db5Se
a8Xw5m7PvdhcqyDxIZkjeHRWnnUSNKU2jah7Kd9aBG1VfBqD2Av3nKU/On2xUmoquH8A1+iZPD+5
qIXbkf9yH+7Fk+4th+/5PUOfXI28dXE0vJTyyvVj3N7cNyJXyrKk4ZzqY5xT9RhO8v14lI+xG3Xu
O+W+vptuCs/YkbhxEUzZonvcIRgC8yG0942BUpTScAYZ0xhk+U0JHxjVKSl6d31ZG1YQfhZdkMeJ
81ozD/VmRd9HF2Q+A+xo3b1ZMsVrtJcueJXanZT5xmOJWwtzh07/CTxPK4PbwcxcGym3rYD8xh3y
MIESMMlv8lmf7qqeeDKnB/MxpgPzP+ykmN4seg5EQmH1TJOsUdWcf3xL94fhV+8nw98DSGg3A69O
jR9TAnHa+WFpQ1BWURhFft99r4DhywatkP19TuuqQyH6+qFtaAYZWYAj4N9Ee9nqnsNh1prSMsf+
ElVeUd+3oc7A7Z1gbuMu4x3iQgPgJRxf52Uh+czV1NCph+kv+dIfZOO36VDT+Hv0iOjz+lfOSi1i
K8Ix1CmHWcZ7M7AOvfQtKd8D6t6xjhuajo2n7iZMIzq4cghtxZgaaGtjH8rTo03AcIgNhdK8gvOZ
p1+XoVJ2jmlzB/8nEczwuU7oraJV9B3EfmVlnk74rybvCzhWTcYJ/QeFeCNpbQ6zKimUIqCk2AZA
qUaZBZrfpt7aCVI2Fe+NnJUNdPp6EpSBsZ/XVPC05GDkhJF7xCDirqyMO44M6Rkd6CAJutVdon8t
SA27AETRGNONo6S3gzbuhanbQkAm0qwDKnF9OOnYGvKYkM2iCruY4W8YtX9eP5QNe8cy/pWwOpQh
DNM+U5CQyu0x07/B4Os1snUrKY/wFhwI7bzrAreWRCRMVf5PiL8mSOidhBZgE4GUep8LmBHkuXm9
LuJSATTx2gJkEhANNu9cpeH8CSYlx4ZLle2VUep23fdprzZyuXFCCNRwgg0YbPpKyNBa6dKTJ/fL
KjhljvGUaJ9iU3+Ipuk5yjvoWqzb68u6vKlA+3kgqOVijLCp58tqAkl3wHDnPk3a7sBDNL0L7Y9D
8tcG4VzM6vrovZN1Ul/mPh0E8Ctb/dNSPZl7KLm9xaxeh7gKuqgpKt5Z85hlRuzGLRnGvM7cxvl1
fd8ubSoLEoUlqncWZeLVglRHyuxEHnMQQc9BXL12cNtUU8uywNBG5uG6tC29gGqABLoYX0Zjwvkp
BXIvUSjAk44SKvsxyTFpeq31zqub7jf9TvtJmQt1F7eXkhnerGhSXLPnSaHVTfJS9b6eJc2hBaJ5
gKmrvNX6aY8raEMUvgPMDeAWcODXYYIFtqqcI2Xw0zhgVNKUfZmYzHpaLKO/ub6NF2aCJx1YhKD4
EK1M8uohbAJTlep6GHxKqgfJqg5RtpMWEb/hzICfS1hjI/IgM9umYi3cVsnte7k/IrE5LUXa3QLe
SzxJbtSTbrTOYUon5dP1BV4mm4R8nnjqpgBfmdZxriiRXSoFTujgDz909UX37hSLkUgFGE+YM73G
a3fWe6GYf+SRMCHmoriz7nOy89JMa5v1Tq1X/opAQ8FD3x8WaeeZv7huKzmrdQ11ENHyqSJnOoVG
7Vrqx/DQaE/qblF+Uxutf1e0umparydq4LAiNL5+hVj2Lv7lMOeqOcbep9/yIT3tnNne0sTP3wQ7
YRhHDNNB4OPy4110YMbizuN4YRXF3sH+TeaTqjFP2LkAPPawHWv2bvlRxt7ilerheF3t9iSsjGFZ
kXHMhRa05kMGrWnQGlCbwpD847qcy0h0tZSVgad7u1drQ+N6xe+T9hA373Td7W79YHCrzGU2xOeJ
2eMGow//j4KFZXlzSJVRh0sWIth4Vp2KMbXjKaq9z+NJk2+N+3+ab5W7s6ebevjm1MTP30hcujpV
IoVT6+TXVHvUw9dM26F92ROxUvUyiOU5TnR2U3s3TN9H+7HUvu5s3EX2dnViK+0Gt7jkuVC+NMoP
0H45kad/qVo3PdAYVtwE6o6h2DLxMCLSkI7/TEy6WhMs6YkG9+rgy/HkygGPsbY3JW1r296KWC2p
jWinTsJ49NXJHe/Mh3jnsd9bgrC5b06eYQwFMlhCl3xVu+dkeL9zJnsCVs9gpClSW+vR6AdkH6o7
Ggfq6En7Nn4cHu0n+eFT/Jx42ct1oTubtqZ4z7oQ6KwVjn5W1IdSqb0SfGKxN9ttUwp8GxAdimyL
LX7+ZuuqGO6BrOBogslTXYAAzY4t3XrvIJn6n4CVekGiM2Ztl45+8RPshpcYH9v8ZhiOTXyj75Ui
Nq0dIRpzQWyKfZDDnK8mKrJAhUlo9GflqyxoyE9kqNzIZcSq7elfOaSd1W15L/8TKHqkVwKHdOoa
Swj0Ks2TY8/63sHSMjJahgzZjppvb+X/vzqEXTxLfTraSTmSyJx/O647/f62g+Tc0AaIkIhx6cfA
PV776HZvjTSzoXNV81IkH7PocU4+XlfrjUWciVg9SGVZVVYK2amvKv+U2U+ua10+t/T/v1PKnWsr
VGvlWp6JErf6jW6rfUXXMSNe/DxrSXR80+x/JiaIKHsx6LYcir2UYv/MuDiXI4zbOGjcIVTAGW2v
sEnkMRlGd/Y0YMPzYUX/SloZOsGAocwWl6krEy9lXo9eSMdU86Rgcs2d3duweZBG26RUGKLpgOU5
X1Uoz+psV9kIxr13C31xR7Jf13Vhc+OY3fMnjIbPcGV8DEVburRCoUf5Pq/DE5SJrm7e6lN+e13Q
1r6RsKaiTBcMdfmVJtj1ZIx61k80/fduPN1l1We7+Efk15T+7/170uOU58X8CIEDOd+2rEzGONbK
CZz88LGV3EI5VrUH3iT9a2gSRHpvJa0Wxdi8cJT1dvKZeAATlZZEXt8Ue4H0JSro/3H2Zb1tK0u3
v4gA5+G1OWqyZJnykBfCiRPO88xf/y1637uP1OIRkYONOAE24GJP1dVVq9aazQBqgD+oHCIwvh0Q
6J58RQqhINgIerFnTS+3WcYZZDIldrnJ17pzl/zDtTlq2/UqJE6ZAUsVCPFO/mJ43wjHN943Oc4G
yvgv6Vzw3rsZHLVaI/KS2hBjcFIXGWnOkhSqzX/JfQiQGgp6uJWAFwaQBu0ctzMYacyQRfU0uEB2
QU9QysSN6strhQtq4u6sUHdfFgdJKCTQ1JPeo94GlUrPgWbxDFE9pn9/fJzohgbaFt09J0eVkDI1
bMXMnkk/1BSkZD/kH3y2D1FVazoSxE70lA8v/PiEl+1atYtGy/1jH8VYkFjh5X5XvAxCtRTA+Ta4
6A8Hs5yRdiYBx5y0iQ7o+lWt18fj/cYhXd0kd/aoo5bJmRJikQdXtJPmRZqMDkKaFhSbM9TyMrt3
xp/444TWiJ/MJrEN2Xz8Cd8yhI8+gfKV3ZxzqiXI+qjsR6IeGzT55Fln5pFTo2U12ilovOi58NjG
jVHlH3LzOQK0N2UbFAx1Nd/Fwe+8NGWIDQ67pmgQnZynzI5r6UlloHeo9nrBnOqm3DQyt+3FXh9X
6gHLmwaIJRVZf+APaG/vNbLctoEyuFCXYHXPnv+rNhCGxd+BPlTWwNvB1ng8b5Tn/2flAMn7ZqlF
SYfyXsWooceSZwZ3AMxNNIq8REHHH8WQ9GByNjxlnMD5hqb1x2aXd8yVXcqNDaXfyGIsD27N43Xf
GWHWWxLiA9E7ocATi7HVM29cYfvdodU2vQ8CMI2EPJF7yQjk9zQG6lfq9RBKnNkuX/k6umHnn1lR
UMkFK6aMRx8VtiYqxLemDktRiRGRw6+keEJ+L1FRddqAo0jpGVJtvdWiA82a+o/dmXlnTiUCsks9
BBNGRBOqj9WQgs6KZLC/gGlE9iDgrmaGp43E9xPI3pmMt6uQM+AOReEia8GBA2JqQ5JOwk6BWLp8
GvNtAWblx4u2NC14BQF0hrQqmELokKeT+0z2CrV1q+EphXRREZ6xVwcx1OMug06g6xekH/dr8ugL
exQtWgL4ANHWAtogelaUMoNKGtO5E/tac7k9yXadl9aQpabQ/92DZV4B2AJxGXhKUNqhgQKalqLV
QVQ7VxyOhRiQrn+NGUvmkZXfoVdGPK9MKZXN+MfejB8FnAW8czS9aScymTRxQueOcZu/DIPPmwXs
osVb1Fm0CZlCAiGbEIv5wvu9sk0y6Fc+/oaFixEkvQAAgUkTDxtaFLoQk4SvQq1zz2rAI8MsEhZN
lMxXMlV6stZV+11wpPw0IMDAJMHHsaCSpK6KZNJaJkvl3o3lMXuaRIk5J0rDQL0w9mVQqDT5dmix
44WiGg2/Adtyhrp/NmqtGY4Tv2cmFSKLsjDqoweSLYTHhdUqkaq3Tdnu2lC9QDdSMBR+lPVJAeN3
5xWZXmpwZhC5bUwB0p8VVxc20wacxfTQ/RTHRiQt2LstkR2RCq5bAf5GEsppxcUvbWT4PFCBoAYC
QC+1kYeALf0wjZEWSbI38K8/i8xPpX/uyqdauDxeVDpv/72xABgG4gD1RUiNUZFbojY9uFny3hU9
UxM30CrdaBz0toKCFP2fDqSDQIO9jXWvpwoDVPFaGZ2GFf2/D0BYDHldFANplGXRtf6kMGXvlqLl
DardloE1S8AWuQHyw101bbJwm6KSL4u/2PYlb0FwXMqgi3nPIv/0eDaWtrgMPmdoVULVAc/A2whT
yiapE6WidxnvR9n+GrVjXJBKJkr+tBqgUymPf8aNwhNq4QBuA1F9awtkY2kfZG3v8k30EzBMEisy
YrDwKP/qmEKHAnDLr6CBlhf7yiZ1m/rVwBc53/Wu4DG/BNWOPDsvcIX62zypbcBbjLEFmw43EC+b
DL5ZRcvNE3h3qtHHos2lZhYs0reDnooGbJZc07upuBOjTdnupeQQt0eo9TZmOOg5unSqYsdFcKGT
kR2mNSamxRW++gDqaFVtWorjvNuEgDGlJCWDlFneSQR5eAtqMSUTV2L8tRHPH3SVPMEVLkeRjGWO
Ru5p4OpNmWp7qV3LPy7euTjA/84s9WxhekioaRFmdmRqh4tLg8WrvJA3ITMQyNghWzPrvQVWJJFU
sh8fm/+yr/41TudYvYFX+lHEIJvEOsiyXpjItqvv5nR5qZ2VoGt5BaGMiKt+lmyg9jDjVUiy17Cl
pB8l6zTxSwZ853gWvFdtxdTypM7Eg8JsDe/O28ULA3/gQ7bq3T773YcHGUzVHl7vmYH2NeTCcs/6
kzd//pfJRCcW+Kpncvy76ClvMrbpcEhb3F0q6HYsCc+lAlrLOqORTnLUttm0jRP8fmz4m6r47nBe
GaauAuhVqUku9Tic04YLzqCqvEws4CYFfCD8YDDrF+cRYUOI2fmQydj0/aFoVEdDcNc3kQ5Z0k0k
ukF5KtkX3mtBf2wj1zUgqdbyHYlFR+1WXpSzv3j0yVSUUJd9M7Q55grcQslGRYbN752GWetZXJoa
pNXAcjlzaiLco/xWMPR5O0Gswo20g2QFZtbqQl2Q9NWTbNmHvLWRgBcAzMPJz/qiVS6TofFh8kiu
eSeeOeAFL+cHEJltK2BPTsNk94Iz4H3/eAUXjgbwOyyagMCxjtcI9ZXoRA64gplnw06n7eA9S8IG
IujGKB5LaY3hcNkYhAlAN4zbku7D8MJpiJlUwjnMQIDs+EIPZQIix79Y9OBnXbQSfS6sNMb2H3OU
fwNknAOVu9i7Gqn2nm0p4/80ef8aoAEU0SBJ0Bpne7dIar1kZXPMPv2tb0sTetz6NWL6eWNSG/d6
ON+e5+paKJmiF+sRw9lJpFuZqm/cyqNfTrlIsRCaOOvwy/noxQMQjldq5FvETeaXRiU2Rt0cmYYo
zUbFSfEGFkRNIpA81bHyqi0fNod4XEtR0+nPOdzBgNFnB3QeepHodlzwL/M++tewN9n8pCle8RSM
yawg3/CKrvZj/NFx0m8E98pWiuoqI1Kb/SXw+p9vQJ8kPgDoV2hB3brzTixaLRCwZYvyOeDPqKVD
Glz2fV3kN49P4tKNOJO7/GuKijOicsi1SpBxOkrlWGZO814iHzqG9Z5ltuGvSjKigwceFm9NBX5x
Y+Hl8J0dQHGL8ohC7HlVxTEw3OYqYbQeWsVD1KxtsYWwZn72/mtm/v9X+7cesiIaVa932dFRw9Hq
6l2uD0VF2g+/tav22O7UiYCaKBlBPpl9cisT/N28drfHrz6AWsum4KIqkQIkgzeD1bmQ3whJbLZ2
rTeno2QJ1g+GTMYhYsloPHWJ0+iD3eh4ReTO88paz2t59ymiiG5zdU490LQtvjemLapJSMglTwN0
yoFBYUEmWhlJ9R5FNuI/Uovn8r2pGyJMujc9ae250Vvv4/GH0ISc/+zvqw+hnhRlnOdTGuZICx27
nLxj/rlznTqNAnECO4WyaIIVOSuR3uHdyvf7KT5zldVMeh23RlNaYACJjwE6VLO/pJP658uQvccD
b04000TeNUJgTQ3DwRW6/D3Uyq+x2QXp5+PxL64D+rFmSnkwRtOPC1VoRomLsA7ZwDHI6oI82WND
Q64yM/caMF6u4QcXz9pcSARuGhcufdYyVDz6tI0GF2Qf0Vaop/hzDKJspZ988ahdWaGO2qAJXqJw
JeYubsU9RIv9XSEEgZVLjfbyeAa/pYTutjJKKwh2NEic0xQpastmVdhgChFPdVZjjVve5m00zV8Y
K7CLd+wWa/hlRBt2W5vjeMxtf/8Wb0ZL+9Fa/qYwW4uzeyv7E3xKil63G/zszJfQSvS1gGApONfw
UP/3WykPAH5WIAoKeICID0g+koFDVsA7QPMn5nmilo7nn5vD/5KJuzFLeXYPfByh3GArM8UhZH/k
3ksnbNTsKAEGlp4KDl7m8aIsrv/VOKkXZB6rXByoyeAqXThu82GozLztqo2shmtd10vJGAwOKaxZ
nRHnlBpcBZbn1A+rwc3NfttYvJ2dOIP5Jb/Mqwta/L1sZXbtPB7g4rm9MkoNsGOGuS0hg/9kem8H
RbBQL6pc3Fd1IJEgF3wCALCyEu4t39BXVqmAMgWbnpoFGCrf5+bgSM0EaPOxcqCnVmUHMB/xHrK6
JpOueY3l9fx3julHJdci0vRQ2XZZqTnyeDegwKQy/Yoz/C/H4z9m6MsggVJc2xQodGlI859iTdU7
dht6hFe+/I8uC4jCvTBrsedSaQJpf37mkkTrtEQDxlOPj7kWNHpuyDp+qukKcqZNCMXc0IAz3kjD
pDeeBXiyXWW+AQSSIXKnOvvQ6s9S2TCfPvOHH3bgXNNlce3JslQ6u/k4antzFdNlsYCjlHqmH9l1
+9xErioaY79J0RqgQ7w8N6R4F7UqaUBxpP19YvfGPrXTmVCDvjWDpS8yXw/NNN/HitkUla4Ua/X/
xfcS7l0BEnVgYKJF4xgh6zqxwq3hie/86Mjth8yAbcd+fHT/y3L/xwwVbnqyn00zeMKNGEsETQNK
IaL60qRHtPqYJZqVEPLwgIqoRoK9JmFDqICr5Yg/UsVh8+PAFCQJd1zc6XzIrZzxtTmgbs6QEUuV
75rBBUecLsaBnnmWxOTP7SoB4rLjvJpu6jIavFzpOLbFrRDnVhTuY+2pLKOPQjtpkZP5xW5iP4Tp
nLLbqHG8tjXAe7ll1H2prQHWlwYNugJcGLMU5Z2ab6gGzSDlI9yLUg6fYtjNdsTBGAqZ23dpKq3N
8rxp6Zjh2qBAPQUaTYyCEiAC/6mWTwLbEBDhtqEV5tuUXysXLN0VKC2yIHWeWRJpBhJ1bAR+yD2c
4E8//1kHGxZ04W2p2P3Pxzt7yRBq7Ej28BpagumuK4+RenVmMnOHsjSmAk6MaS9F1TtTHh5Vcc1b
L9T3gHJCUhPye7O+FOUZxhjvc69DaXTKFTtuL/2QQqSt09V2K2g7reC2QvhHy/6yq/U7Lr82S12C
PtcIsRQooxuCIaTehuV7vMb5sLQ9rkzQNfJJGsY8Y6DJ2NXvfXesqgF6e1aYiESN3Speu12X1g1Z
Uw4oBCAywAFwuxuZ0CsFJmdGtwmQxonx7FOe+dZR+9YJUCn8202CxntQv8H/odgNpb1bY75aDVEQ
QAVTBGClsjr+U/iR80SJV+6N+zN9a4c+YmocJaEPO4y2bZQfk/JeoBf0/Hgw96+ZWyOUK2+6BAKM
EZAxQDqUOi967JbJR9Z6bGXh4Q4zEE+bqz/IptLpbYgdjmwHqLwrDZw+qD8R/Qw8OGnNiTH8GtIi
3SZ/58MvZnxNpZ0yfo3IIBQBY0hADZRi5ATNryD8LQLaMG4ztXB4ccPnho+bpm97KE2sTMv9/r39
XmrugRYPJaUH6izNT+P03Di10ckErSyyv4IaXrNELUAKoAraZWCpUjaBuoml0oz9N/Tl6WzEAq2x
gtlbwNZgZLggkA5Dfym6tG93LwbFBPGgYWRxchC6wKkLs+peBmEgZd++ZGALUq2+ZkkfTwSgkkhk
dTTYktCzG3bTdjqXfUYZ+Ah7lJQ2/FqT+n2cLMPNo/4BDjAV5WHq8/oONKlDzY+og3CeqVblSOIC
/MJdHP1e2ZML52u+UhQg4cANfcdrJeScWgPmw7tihSt60Dn0euWmMr5o0hlSN0V57OSAxMxL5Uvo
giRS/lwwzw1gRuGfSNpFQfQrVb8U9L1Bs7t9hwgl0/pW3qxskJXPpHVCfK6AC/NE3u3EmLdASWs2
ShlukXCNT8HYrLWDfHMa3N7suP8AcJmpTOdiG/WEAAVbksbAsrq7nCCdVpKjrP/8+VPUf572b29v
Hx8fT0+f2wtSbORPTxL966+XBfaRx0F/38yzQ7eCFoEs96BpldxgD5wFke3BkiwwIh18O7SbnWB7
lnBO7cmRN5yZH2WTtZWIJNvoskrbfX8/zypkysy/DtmNu9b1UPNVOYHmmSsBmECsBoJTPsitmI/a
WYMoLqTKUdbEfQIGkhkqTCvPcEGkhFWryC67DT40a3JA6vKUmTI4wh9PMDdf7/QCz3Q7oJdEz8pd
Wm5khUgYW012c3IcdTCD6+9Hn/wWSWmc9h/bgPTk9bHJb+zKnUm0SYFDZo7faFIyBa0RBbjIZdfY
HaqTe7R+WAcj0UddC8lPa3NE6zRxLQK3cq5PjuPoztY0bRJh8MbzbuVeXXgQYqqvvoaKf4IJZXM2
L2RXIaGZd0Z9AZAvdCNH18v9sE2QTdquQZvWjApUVRk7GkK0A6YAD85X/cf4s0xM4U3YT09QNOte
GyhJv/gvK/M+X1MP5p0GcLJhhCd4UGLejYPx43C0jsfMsI6BzpAfJfk5T7qVQm2O5JvqycC8v0RE
/+RJfnSepVNLnJWNQOvKIPScpx7EMHilaDM33u3tU2WJ7I9DLbveoT0frGqfhNb+jbc000bfj879
fga+88+4VdbgiYub/srw7GWvShdQAUJ6mIfhiTN4PT9oL1VnlzHe/1YjvD+e9oUsE0YJgqjvvmgR
LUG3xgbQd+Qh2+CEpWTad9qln0DecRr8g/emhHp0DiA8tjK19yEwoMGQeAIjFNoMoEN0axNExEwf
Dr7qFlhRybwUdu6sDOv+br41MYcyV3OYhVBS7j1PcVlb3AJwa0ZWaDJ6R97eUE1zRGcVirFmkTqp
ACK0QuIzijsYndHrvsM8Vbv4wp15I7ewQZ3s4K24x++qBHVmQOQKoKcGiWFwLlBbVObKkfeTGqME
R363C3TNLPWfgQG+cj0hKP9buZWRc2mX29KuD0BDWPMcpLZPWOucGKETGQM5SXZFIjN6Bks2icn8
9S3+VdihkRBGfwN8Ue930iY5MJtG9y1PDzYlePJfGEtdGdHizrgaELUb5bRKQ0apFNcoLP/5kh/X
+vi+CwTUlAGRroKeEQShsyLt7cZQUKZv0k5R3MYQdWHnnZhzYUUWZsycnPhHYEyOv61t7q22KqLu
civYBaSxGzvGInpnHvMAcm/He+rX79UFF4haDV4vwFYu0D1EahdmahKqLlTmzNb8UW0Ua9rzJvHd
JNS9t8dnZCE1BmzElTnqjMBcmkxZpLqtif50QPMtxUQeiGjmZ26EVmQHJmJqohiP7dLNm7NjvbFL
nRTfqwOxEjBM2Va3zSZ/CslAOtAIvJWbzu6ePPOxwQV/+o221iBaAVYSundzqiDEHSWD6np2ZAhO
s8PCWqxTrvicNTNUMCpANAxZU5hBGOgMG/9ZsyOn0JWPx6NZAE9AmwXg8f8/HOrZkUDiWSn7XnXf
sw0acKz4GYjYs3+Q95PdQiFDwRWJpOYHt2Z4/sX00QHzHHTT0UoFvlZqgDJC+TyRRtVt9uVW/pS3
iVGZoqHY40v8Szo9Hua8+WhjkF5A9kIE5leh2XfYyCu5vgs0VyjNUCTwUCii+WgPWNPnWIpmkX3+
jyVqPv1GCCCGF2muFpi9LgXAte5rwYjbF9nsOZ1fCelmF3Y/MBnqFmAXgtuet9HVzVSjdaWZ0kxz
s330Ir/wxprk2fLM/WuArvZDSJAbvdmAfGAcIMPP/p61xJXNvjxreGhAK0sCSyCdvgcoRVM6udRc
8cB+llv+q/oDIjOTP/Mrb8pFS4gSZnAOmlSRxLqdsDb1xFZpes0FfUZ5jn4pkE+zUMwEu/P0qaxs
u0XndG2NynE0sdyFktdqSM/NcDE0yeTP/jN3qHbKExvr1Q9IT/IpWXvhL1x8cyj07yCpmzxCA7PH
czCrHcFr8CJ+cb/bNfbjJQd1bYO6XLW8ULgw7jQEtEFH+k90hB2rP7nVrJBnLNQaVNzh6P3BaxSN
RzTsgAs9qDClmecacU2SU3/Z8KfR0CW93nPmNjwml8e+YiFRBIMAcHHIxaDJmGaRTNguY9QGBtmt
Qko7wJNU2rW4PwNUhcEzT3grBQZA0CFYqre7/ucqC8ri3F59ATW30B72IWaFL6gMNHQ9E8UMLOFn
bcubtyfeALnHR3KJ7DVxxXtfAhzEXDwDpgTMTSL1UBvVKuVABuW5CjtZHr8pK247/WGa3no8wUt2
oJaOuQVT4iyRcHsEK7ms67aoGZfVii3i0F/l5CsOKN86s+AHdiVAmH/bjYcUkVzgkMXACwFsVHTz
2CjEkPkoYt5NGDjhuK8yI4c6g8kLrbASb4p364Y0PCjrUI6CetaMoL0dGR8AHjNOguQy0xNXbtli
p0abQiMKOtE85s3zvkIomUQHFjAT/2UaTlJOJP6CKE1XBHv4Yv3P1lG8lyLRpwuHCjb+/l195rmj
qS99pbPoefJ34wDFMc/yfKOtjQbNCzKkk8D/l5L2LU5I05lyicA8RQ3sMsQ7wV9B6NxdCRglrlDE
lbOw4d2dI0KeJc3mF2UWqJ5Z1iOEThWkESMQJ5hJGJVOwBe+Wbajt7Jzliyr4sz8Dw0akB3PO+vq
thOlAeyATCW78sCgr3sAv7wv8MWmHjDJoaSltlLH2bOkjWuF/qWlnTuUkJhFqIRiC3Vv9ExV+lBQ
kAG/AU6CI4wHjY14K2UXgSPFIQ2sNt+CKF2ODpO/jdRjpsV6yR3YXmc5J2D0CWTJP7VxN01WXRFf
PnEt0JjFD953YtUUQNVcW0z+mvwJy0PaeOjhtNvkw4dEvETaWFd3/Hu2lcRnVp2sMCJeb1XqXsC/
Hh/O+zj+eweD1UxC6g/NhdRAZRGcpc2EdBykbE94P1XAHoNLsi0L3ynqZjSqLuGNuBK6TSnVz00i
g6trLF98OW0NnvNUXdI8o0+zP+k8QujF5HojpEpIeCEVSAk+PNJlyrB5/N33AJAZa6cBmYZ4FkOg
40kh4Ht58tXkItRqsgHFX/rEM/ImSKBvEALA3g1QzBO8wdIKnDWExIUlpdHfilvDXSmSBJliPAbn
TDLt3LocQPmomjy3iCDl0HD5c4QjK1Y9AYUJKbGSsdycAuU15Fa8z33yBaZVvNxBNQ5RDJaOBUVP
Fkq2Yv1LmtterwtOz1kda/eNEV76Zgs4puT9Fle7rOYNcetgYRZjhmwO3sESLckix7nAxnXmX6JW
U02WQbmo91jPHPMusOuQgyhvV9fOFHjilg+YzkJfCWmjqTBUCLebWl82a+Hk3dtCBKMKr0nQdoU+
CKJ+yk90DXjXo9q/VLGITFtU6zIbS/oslm1VQj5aLSCFRtyUqq357ARNtDqzmjCKNurIryEU7pME
+BqQzaOsDuEauA7qvvMjNixAseFfuBc10NP4MP5hQcw16WgojfDOEo2+N7PQFLwjJ5q1bwGak4sl
YdNjkv/i9zz6vwsnhd5WQiJUx77GzpaibS6ZCreTBEPTXpWLL+oKszaPc3hKLe2crERvDu5pEFvP
992Vv00liDPkaY8d9erJJPDx3hX26XOrPJWiRurmPe9/j7toslN5WvFD3xnaO9t4faJChZ9gErm1
PQo9D22Dwr/w6hOch2f455EBNI4ExbZVdb5zYvHUSBbrGbxRfSbP7Ll/Fc1xMKRox+mKKfJEOElu
qhq9Z3SMqYF/f83p3F/4WNqrj6QvpLaUlKDM/QvoErUjU9uDYArK1j9IqBs2R84Ud9CVfxd8R3lm
4PUrg9NZaWWZvgtD1FSBGQGncAaxzviN26kS0Bnat5LqX+o+NvPnsXzNSnPwbS/XZe93w+y7wi7b
j2yKiCDug/FXxRoyZyvABQ0S4TIbOYbOhD4ilLUJW5hJZ4iMPY1oTXhKEjPyThDKECuTiZ1WI1xi
Ss/CFyqk3ot2bqJNBSqJBsld5rcoPwegIGi5Q7udmg9FIwNkXsNN+BKPkGPJto20huH8pj1/NHgq
jyAyaSemEGq6yIdattDsSOrhHPoHrdPjbRi9lSXJnDR+Q0sTLm00539kpyh3YsmYgr3fWLL0xg/G
+CX7G585i0CG51tlNFp4bK0+yl5ChOoMb0Oy4YI29HHuHtHD/qTIFvjslR+euFG6SxJvyuwIlGEw
a5DvZcUSp0NW7BLgSkPSMRtf1QsUjvPXrDIKxSyHXWWHynPxjiaVxzfhwg2OQpMMgD5CNORWJCoh
Pip147OM7F+a2JJLHdj40t+ACb8zANZKCB/aaqOPh7xBu5qJ9rdaz9DPtZVVXR4P4pqox9K1dPM5
c1B35USSDGJGfe35l/GQimj7terY6FFED1iSB6/NqIuiKbKxofJrdBoLp/PGMuW+2oQfplRk/AuT
kTRNwHNU6FqtEEm2wKxUZSlBx/nK7N8/+REbI/qHs585hEFPdTtctHcLYlX5waVhnxjcPNE0HAJf
JXUBPEU20ySacT0SMCdtOQTNnYrjGIwbTV2ltbt7Z+FLhH8akeb8Gt1ynUYFX4qtEFxyVepB0hdq
T1LLD3bZKZzej3W2r5VEdXOuP/kN2+wyzR+MPB1BChZw/Hsut5o+skls8CWXfxWMtwb1vn/a4wsh
TAqVAR4keKDfu50r9CMpYVoH4aX1BKcKI0NTKh1Q9lqxi9oK2s6smU0WdVCSO0fMa1LttcqKFcCV
fz4+M/dFShS7wbyFsBALpyoy5cjlQhRGOc3ji2zHgDRxb4o1HuCsYlHnvQ0vORXhP+IjqIIujy3f
A4Rmy1DzFXDDAsIoUbFKBywGX2tBcpHLp0yzKh+cPE4enxTvIsi/IuWQ1sRDuwX71MhmrdZG5rHv
Be8OYAwIsllKIwfQ9L1ngaxOPF0twi1MQQuw0QXpK1DBFROsPADv0kvUJ89hw9WJ5sREZBB3xRde
ToXLADdkRX1dA8WTQEKkijJdHPJg5a5d2M0owiESgb4Gkrh0doLJgPEN2Sq5VIBE7Os1cpt5q1HX
yM2vp66RkO8r4NTx67nxSRlf+y9F2BZPnaqvJfa/a0K3lpCFQL8OwEjIfSPHdDt7SpV6uRDEyWVM
pq0fHcRxy1XKwWv35aWcRLPPP4rR6XTEFgYjeu7j/XafAEV6BwgXcLlAdJCDMvut+ZRnxNYLvOBS
cTMNVtSTeETHp9Ulh6yKSFrZ7Frvyv1+uTVJHa5kBFcU12nBZRYTifmWJAKHBqyPaZJ+M0gyPR7h
PABqfpHcVVDzAlkQKPWoAzWk+QCmSiW8CEGfGEE71YTNWZ3plVh/bOm+qI+5hCwkkH2aAK9BR/Z5
WfsDp0TRJc92o/zsdxNof9Brxv9GRkf6BF9pkpmlxUWk38vqUWus6QB+HtLWJON38VoF9x7ggu8B
byRS6GCfnoULb9dWaYoo4pkkujTMoZ/pJXg9Zc7Ss2cxEymyTXpUUZIcSX0SLpp8qgbHL5Dmg6xc
tjI193Wl+VNEpA8AF50J0qnzVLBDWuXgyrpU4ldRuF31XDMnIYUkVGD6IZE9NPVHF2kwBNSKxa0H
uT6El3zLQ5nSfLxMS9tvdhjAX6L2g8vmdlbivBx6Dkocl1YQEA5pbWZXQtQAl5tPTqSUiYEgYe39
smQU5Ezg9MFa4GahjEpxHXBpEMaXJFBVR+xqdtO3H1zT7YBCmvDEi7SVF9NCBuSbPwErD4HxmSvi
dpxj6UGcY8SsTuIvcdyMCgdNBrw3xJqkLwOC8To0udZU12DBSwdOAm8PWvDZOTtGhVl83xYRHuHR
RZG76cCB4SRO0evSVNOK75rvFfpkKyCg4pBgAYkf3WwjtD07KmoQI8EB+SMhhPNauWSWnDN/bWJe
1qurzYNvRpd/FF+CmiOcGpN2Qtz+JQC68MpmH6NAoClVx/toIMNKaWppx1ybpoIh2Rc0hENlfFEL
SQE1y8DoUcIBklQoeO4quQraqTS1//5sKHjho3dJBuKRjsCmIOAmVqvjSzNGaJh1PaE0AsHXo6HA
eUzXtuj9LTuLI4kIeCTghHCTU9Obd3Ew5Rgj2lU5K+9VHirqQ7mduOkM0fNZyUGJDR+xqsO1BZBh
EVp1xaANjYapQIWgTpkZA2NvtbX8pUSjAGorJtylE7/a0j47qLvNhnITEt1o7wKDz+2nNiDGKNKJ
w3Kku1ZC2hWtekQVnmrowU1btKaytR2v8fUs7j9MEXjVoWCGzAflwdlcGgVxlOKLltYGqLyhe/7C
THqauch1C5XV4oU+qLuaNdDzy/prUdB8VOlBo4duro1qINWg2WYa1uOLiS+SC5t34YHJVbRQq0ly
isTgEoPG/phNUHCTVC/Vx6L/+Ou9iPwF6m5AaEJd/jtGvzp7kuDHxVA0yQXUROi23QmS0ZemmIGS
5cdjS/et49iC16YoVwlmVQhACXVy4Q/oudy8K4nVeOZb+x7qIBAwEwtNmNsi1hVI/aXHCPpdjn+U
V6vR9zEtEL8qnBmkKGdBa+rIQ45XmOIwSS9IT9dGznNgHIshMf33F+CNGcpBl2qepFEfp5d0itCl
vAXXVMDvwB4zrOU6F95RNyOig1u+9AO2VWFKeOHtKSfKm/oB8WQVKjB6YyIFFlpDT1D7ellZUf5+
5wKrDBAgIrFZSZmKN8DjH3VVWKQXwM1MJNw/x0t9iKzf0bEmVmSoAJf0Rn2SdxB/HXe4P9aCr4XL
6eYD5g+83r2jHAKmmKWXis00MspaYvrxmFmPx7mQTcEEX42Tiit8MQdyv8jTS2HI3qntDVDH8VDr
BRemxfBO7fLVVs6cFasLd9P/kfZdzY0jTba/qCLgzWsVDA0oylFS6wUhtdTwKHj36/egZ+8OCfIK
8e1Gz8SYjlaiXFZWZp5zLqwunKFm1BUUTzA4/fhV/c4oalOJpbwNDJngbcXkHbPHz4efjd64K2AT
VNigpsOD72+i5WxChUAKwGHQZCeS4EUJatRPXBpQsmi7hEVdRNy2lwam5HytofQaCADvgAODXkgB
fZB4nF8uJSo4AQpFbXpKwc53jJuhEHEVB0rLgoKIaMZSy8l4mnNvL4GQjA0dUl6pXsF5w1k0JtlL
GMTdV0LMuvsasAvaYxQV5BNHUA02ctcSkHOYRhUCSFKCU7YSlaKyhFjTp0OgTmAUiaq60FCW6M3f
BCLCqjMkXOFILpqqLaZD+CkPURBZ7RBXyQGS3kPOeK7hblDUJu+tnxfi5qGe6cBwX+MqRHnpcj4k
3qlqWZTpCTmFhnSWUVMxAFGC/6CbrPdUlK4NlkTgheoZkL7AuP78AdKNawl6bf9+wOJwK4qQx5DH
wpM53rSqgGbSNoJIdbKrocsuswTcs7/BUzk4BhpNUSRxwpqqe9KCa7n5U5G38AWznDaPTYAZj6iZ
PZXaAXWX/8VnoukZRKngoEcuZ7FvekBgxyKeUvCIfUcfwib2SKiAnrdyotbqekeraGdQPJdYGbSs
Ut+If5ehJ7tjZpWyAWF6svV9GwXLRGJVsu2GbRXh7qelToU1RYVrki/scgWFdHT7om8Tb7TLVW2R
KifTIKYnPm5Kbd+WCU1CB5lCGajmWP5u+8hukOXvYpF2ydsILnp/F0GLJQEQCKXMcmvIL+bItB64
ttcxfhzR6JBZVUlov1Z+v+UL8JrCkx4v+/kRd/mtJKyifozN9IT6fmcFrVZYZTb61MSU2yisajRN
M76pKrLGk3XjcTP3DIJBaYbmQOvm0jJUlvwy0RTMkiYEm3qQa7QcjNOdmpXFyjV9KxpACRIiJIjD
wV62CI4LvQzUaorg2mVRAbN1O9qxyV9Q8NkJSblWOLl5kyC8hZ43uvXxa3GoCCLNqAWjy0nIAHgS
TSduaQOCrOZZGx1UBqLXZLLGcO0Cm53FIsSUz80u7knfCCM/LtvsVGpUK+919dAKe8PBASXJvhjc
sVp54lz3c2Gjg8YXOWaUX9FKtljCQS1rMYR432nskI1AjxF0sz4ltK3XtJVeURYx7kPERbFNRqur
me4IuFPR3m+C1Xr6I447X1n5pFv+DJ0zILzV0USDWvXlphJKkUQtIYiSQrPbgZEWTSSN+iSRWj1A
jjrci7wMmECyiLXo3V15aN5KFMhwUSaeYCiSgzXr0nyi+yHYzZP8BHkiqsVv+og6n7Ih+k6W3Xxo
3DR4qIzajtZE327G3TAqKbMiBLKQCw+piBn6iTpY7lU6lA+1kFsmJEL82E66jFUCZ7X22jUeUP00
yBxVq+Ea8SosbADuJxElvRBynWAYuxuiFyO1BJ+Bj+9nN37jGEKxFcE4koTIXi2PIRkbNRYzMT9B
s5oReRvUHdgxDuZap82NShF6mfD2NudEpYZ2kctlKMtWM4pEzk+pVz2RbUZrBhkt+vgoPv6uqLTG
6ngrO3hhb7Hr+invmiqEPU4PoaP8meEbj9/T3X3iafS1gLL5qYZu4urtfePEX9hdXDR5LtbGFEv5
qfuNF0Gi7PPwI9ddlRcgz4CeU2VQXz2ArUsYnmqy9/E5hZUm9gAQUbvnhc3TlZ7SG+fv4ovmLXAW
WpJJ0Xw8QPMTyuUzXqCwOiHDrh+oGH7XwyptyE17aFoTwFQJeOeSZ2gc00ivC9gbBwApN0i70i13
w6cBa44eeyZQVhxmvIzdlYxtemp9ZXu/pi8/7+y/PRML3zvHJv/zHYvjl3UAH4cmdsAehCTUpDJK
wxTErth33+0vt7a8HM2tBd2dnvrPh4e1ROytpPCF/cU1XuedXIrlPO8Uja1gI6w8vF947A477mP4
IZ6HkfUQfP487ls1j3O7Sw6iaGzBNxFh3C0bVQq4PZ7bLPUhdOFa8vZnYzeeShe2lteq0kepEWKM
hr7vwAcbN/f++DIE36stMreSRRemFldpZiQKH2UMSz5mANogJwOMcLevezxyaaXcxe89mhUP/lpu
+7bn+ncfLUssahAgqAhxokdxw0vaciYchBdh2iXf6NGZEouAgIXb5ZOkrWRubjrnM8sLH4bt0/fp
hNkV5AdNRFNd7AyQoFsNjm/6rDmpDbpXtFAseTWqXiOKFqC7UyX7uftRdTIRsAdw4W8JFIj1ucqT
ONWH9CqoLRMMx4zvkKnMUC40qzUe83nLXB/bfz9m4a7yVkzDQcQ6x8WhC+0B7xrCoL8AQHyKDp59
ZpG1DNntXfyvyfn3zzzk/PwFzQzmWVY9MXYaMKQqb+gwFldJRZaHE7Uh8P6fKUUtlrQaht4c5Wbw
pOoOzTUaw6OyuxOyAx5xpLPJCmJm6YSu7C2uo94Xtb5XIRXF7Q7w+vjIT8hiWD5tqAgcYki/Mis8
mJuf3cLiCvhvq+gOBZMP0grLI1OJaKWrm2rwxnIf+RUog5EVK39VJZX9LyN1lDZciWMWSzhb1IFD
Au/83AuKkPtyCaeyStI276HAZZWHgn7s1tCP88KcbcsrA4vbpJa1jpBoGLxePnA1pJX/n8/ZxQgW
14WM9LOgtBiBlgx2n8SsLSh4CBJVpqmk474ogsL6eZkWz73lmP5u1rN9P4CQJGkJTIolVPnUAx4G
kOVYWZml476ysrgjxiD1zUKBfhj6AR35TXaaT0/djW+N7SMvyV9/HtPy2v9vc3hwQK4Tqf2lvmUD
EuRM6bHjexbeQ+RrC4FLqlDVrR3VVawI+dLaBc2idzcNEGsjQKVmgBl//fwZtw46lvP/fYa5fHbE
gH8ZBWTNvSTedmNAJ1ljJYALXavRJLaEoKX6xGRBWwl75n14vU//tbuc7VSokqDD8NNt8dzb/q/W
Kx6Flb26vBMXk2wKi8sYVCvxlJnQ1TNqkOVbYkulPpq13N/L9k2OuC2g15Kbn0qi0hFpIJS++mQt
hXB7+/471MWTwgdnL6jPMdTne7ZGJ7iyjZA2unQoPs8r8F3jhweSQglUjEHLYmnhocFQY8JqxPGT
bvnZYxnaIDyacqeGqkpJU/QsQ+O7dbvS4Z2/VZKCTZMLHENj3tVQ3/h5n932e8iioZQ0y1Qtbkt0
qndjY+IIt4Jbo6ENAGwTVUbbF+3/m6GFg6202KhAmYZT7ED5artrN2sST/+fTfXvWBYulgxQL0lC
HJkG3A0xTq3o6FS0wo8O5IYPFtS/2c9jun1IkStBGQ4qeegkuVxkQwxaxY+FwYtENCtCh6FqKpp2
3y1aN3QAq/27uHHaaK15YRHX/XN6zswuXP0Ecgw1CzGXg/BkBpymr4HiUxKsndKbB+R/7FylPkJT
M4RKgR3Z/DBSN70nnTueACycd3D4qwvea6voZDo1Ev4ZsTV88I0wADlMAQEAklFoAVukXqRCDWIg
ZuAlIgHoHWL3xR+ocTgTqOmlqHPIcCL+dmVN51N/5QDPjC4cYNr2DVqhYBSqzQ8GQb9gCLQW36Gr
QVX3AWj3pBdFT7cCzmuY41XEV2KuZaPUP8sL947klQ4kxLKYLkKdqpcmEa5fzXJXbp5bObEbv34X
S0cROrvVx23Zl0itWiFI7HKI4iTiUwfYlBTybRJAF+ldNw9t6u+yYOV6WKbDrj5u3jNnd35fQVsO
jHfwa5rqqH5mNea937ryYPnVoceUPIrjtvD/Q/mKf8zOrHBwyojUlo/SPOOZP/WzWT9gU+A2Mkuz
4FAR82MaVNswyH+Y97uyuNgH8hhK1dTCovpENs/+vbgbdtJ9aZnbaCXkuO24zga3vA2zKA3LAabq
zBadZ9/SLNW9syH/6qZ33honw22vdWZuce/lZZTHaIAePCJa48Sg7al55A/JrOIhZ2vpnGXb8tU8
Li7C0DCTCMD7wStydTtN7SYo0WsrUdXTQHMRHmpFxG+9yEhn5sgABJBFRDFnwnVUyf+beHVGQoI+
y4QG92JJNWiJ8SKQ8CmtK3UHVXou5JVtM3v8S++hAVMHeR4Dr2FA2haumdfFIAdcHL03NEnY8Ihr
gcW1T4QB1OyRA8W/oPJ6ef6msZajsYABPcifScVq0NEhnxEpdllyaEj/kopuJRa9OaZZ9Qw+GDCx
JWLGBydjM6GO48lvPTq5YgYBg/t2bvT42fX+RZpdTd6ZocX6SEID8bwRhnC6JdZ8IsUob8YX2RJp
tNPtwY62tfNd2RBDKwFJsMz7/vNpTS3r9miB0UOhD5fJ30rQmYMDNEAb1AoTLGksYBVT9sRaa3+4
vsCxdtCInFHB+HlLBgfTL+tcS7XRywzmQ/vDKG0xtupV6uGbYzmzszh7CUTypkpRRy9+FjSaVy7J
aPVaCQ+txFdioSUEDef8ckyLi4GIaVQ0gj56g5NQw24csPy4kM3dGWy8oxPIpsz5F6ts8KSwxC3g
33Y53VVs5rnxVyPw6+Dl8nsWkW2ZmDwRMwPfg6dSGju+VkOrb2XUt42AbBIBA+gWll2k5dClctDD
iKY4Dcq844RVbFbc1g2HPQ/lXyuL2NlEE2ChEVhR4tdcf+zdHBLDiIFS+b0PbFPPmDyoKyO7fhgA
RwjZZ5D/4SjgHFz6GSU0RqjywKaeOLH5u49dvbkrTGYClvzzsb+xSVFem+mU52lEhefS0ihmilzU
5eD5Ca2efZA07v1jtTPvfzZzY6lAtqbNBNF410M1/tJMIxqjmdTJ5BWxgDlrj4XpTVFp/2zlRnyE
pBV6P+Y7BkaWF0BbNM3QT/Hk6fzIHyuvwKiyYiO3FA2BA6jjQXWe4r9WzF4v18wxACoKbEJRuyqH
6wgY9STH6IwDocd82ziCze0JjyBif7eOHLIRBCBrSa3rpbu0Ov/+ma8EBmjqCxVWa0VlEt/n6KkZ
mCo/B3HMmmizMsg5MLm8Hy7NLXaKMgNE1AbmpsTxw4NSgYmmeu76nf+YpG6rE1uRbTLzLYcQNuw+
/2/mlzsoSDQoKTbZ5DW/jVOPjiOOKrAD9aDKDRxQS0QIwNeqByvruqRZbUqgQHieT14eFUwR3krt
dXwTkAvq+z8/D++2JQi9AnuN3hFj4S+Vuk1xWxBsk/YpJifBfw+rP7L/zde4cG4k9LCMszo5+guw
Wf/K+57tGsPs2qgYw8mLW90q48hOyojiwiVIJNadU3JW+ClAyN4okofivWvqFXZj8fr+nb8AAlWS
OncrL3vjpxRtu2OTTl645XYTWjzcoGutsv2n8NHc+ewJDMcP4Xfy+vMUX8dus9kZ/YLmfzAvLKZY
yoRGMAPs3xHdHBr6KVxxgjICbZqUlfpOevzZ3I1749LevORnEy1lbZNVBnzRKBzI9FR/cIb8KeDM
kUGLaYt8ycqlcXtiMaHgqUcf0BWDK8giMq4XHGyWDqgL7EN1RPvh/GurUJ9+xSjeBiu3400fdGZy
4RSMVh7qoC8mT2DiHpRoO3Wr07VMxLItBnsFU/mvlSUva6UHSRdOsNLa+VFizxMN2bQ5Pn529FcA
nDre6Sx1wd1nyWwl/L65Wc9ML25iHajSJhHgApqpZJGCGvRUgR7kCBzsyn65viIvBykt9oupNaLK
YUkBdacUWFo2WerkJMIzT99AsFSEKkjAXUkIWFGIW7wU2Fhvm3bF0c5R6ZWbPxvwfA2cbduqzo16
MLGJTP9XZH4mw8q5uOnpzn7+bP/s5xsT8ExhWM5rmRWPhv+SykeptBJl7e17I5MDjAqa1fE3+Izx
7ry0lFeqX6cVds3ggNzlZdoMtNg0m9TSnWNO5Z3I4AgcMNUAJvO6av3WdXlufTGPfdDWHYlhXdup
DqoHLGMQVzhUG92O2MDwAcxnlaUcYrCLKnuk2OlKKmvZRfP32KCVbI4j8WjVzIUHAhGZyIMaU904
tU2O6Dm1A0e1arvYSiNys2iHbHSKlLOUOlAG5Ww12XHLPYC5DgA7yN2gNL2YBJS/xroLu8njL03L
ksfqOb+XPvTOyu/6V2kP3C9EyKBSuu+Pa4ht7eYCnNlebDRdTY1cEdrJK+2SjugBrrbV/bD1/4Dz
8wFpF8VCH5EbsI9fBXtR8Qpq2RdoP+2Te3c6GTRiJntM6UfAfrnPNd2C9IgS9D3ZH17ABtu7q+4k
R2WN+3Tq99rjWkx5y++cz9zsLc6OSTulusQzzBz41b1mn3mQ5VhxOPP+X550tIuicx3MlnhALuLH
os7TMa0n+O4gPag8zEB+VBsbIggpOg8ncsh6oD/lvO4Y10C1ofNym1VtjPJQIDs/f8wtrwOUHF4g
6C4DzmRxOTdCJ45lJE1eVP7Ww2OernjXa6+DQYJ/FU0S6FoVljFHigY/XwlVw2sUhiay1stBIf7z
EG5U6wEBkEDViO2O7NMywIikWkn1PvY941S+CODBQ4sgS52BCY60HS2Ngo8vtfvXn83ecHMwCxZA
9LuL4szefrlT1BAkgLVU+Z5ThPb0mpV0230qzwipIJfrFnTcKq9o/Af5DEhVyP2w8rK7cTnDvobI
CgccbmZJpE2yQO5b0IB5ezNl2k56IXfJe/41UGlrvpuH3uLP5X0DSth6ozL5XrhbA/BeOxlwEoCU
XzEEdF3Ly5Y1dDD5fiFpvhdkoOaAGsJ4r5J7JMiQ0OyllSfm3zTl5am5tLY4NWJTiCZXdR8Vak7J
MfogdCbUkdzeVp3oEbyPTuJq1kCRFqTPj5oV0Pu7V3Qt3oksu++3gy1YktO5ApoCJhuSNNbP++H6
JEH1GakzoL3RsYuGzcvtYIZTovMk8L0wL6kC6PKa7MoSY4Fr5dLCYsOBojD1m4GYnuISR32rXX4q
7PrUvZqn6o4/5a54H65lJ29E05dGF5e5nwHuCup036sfm/0EhubJzllCc7bWVnHDUyAdAnI2UGFB
OHR5aRp9EWaDgfcPBOahX3WX2XLyoIgJPP3PC3Xr4JoClDxhDOsk/Q3nz1y8z5u+gS448TLwEx3C
+24r79MnfigEqmyFrb8J70ZPPSn74OjfEW+NQ3M5UFQUZ4g5wLQmCHgAJb7cKGKmdUNZyMQjSNEF
0VdedDSFWmcl14yXK4O9ZQxBALJ0GCtS2QtjvjBKGp/i4NDU2/wet8smCyZq5IDwTiukCkt3MI/r
3NRipzRjVQEWmgQH2fe30LcDWr8kTlkjURdA3S5GlkAI1p4oy8fl0ugi0BnGoABJD8ZXPR+N2IoO
2jaBt8UW/fx511wFdf9YUmZ3jxolOnQvlw2pSDmH6BL2A2RNPYkVTmrFVrVHSjdF0AKlVbui3MmO
5v2aHOjVIVzanlf5bMdqdavELdAAngklojZ41ia37zfBIdoOxZ9gArtk9PXzcG/OK8J3dJ2jngMY
9qXFkUu+XhPMq9i4kmqVg0CFt5gHVPcfx60e/ach898Rwmmi4g0fimvl0h5PeimdEmyeKUqf0oFb
ZZdTsQ6QVtvKpzB7kqJT4M+45pIf4/Qh1QtWg7t9ptMC/qj4lqaI/jwFV3HF4puWdDKpOFQQ6sAc
mCFFgvHo79pDchp7eInE4x4AEXftdpa8pasNiLfOElgoUK5DgDTnVC+nI2z6vA2TAiRxaKc8xL+L
V/9XcWxdnQUQYZlkpw4p8eTT6JDtmhrLkhwMtxcsnxlfrL3Yl+1oFDBeQhMgs4d9c8w+NMZZcog8
NWQIzsd9ZwtPd+S+A5JrjQJgGYLDviKhE2AmHDARHy9CcK7APbYQdT4EuZu1xzp8GPx7SVyDba2Z
WRxoOe9HsWxhpv7T7Sa24g2X4cDfQYAEF0D9Gbb995V0dmQFVYxyBEhwvEb3y4+qbdAmKwm9v+mX
85BotiGr4DRFCQE8Xkt4VgjFE7yzu/AAUkq3cIzdZGW7+qBuDsTWvuoDB6JxZ1rToXgAG+zRR5Zm
s0G5AUWq9GCipv+fH5iL71ncAGluAK8CRtdDXb10xjvqgJSDLA/sZb+M8jTWFjZPBQHh6qv2kpZ2
YF3NTipyOz9/x43Dc/EZizvBMCOdRBKmJQUBr4nWdlN+UAj49Xdy4sbqirWr+i1WQUWBBbo9YPlR
8ey/PKtVFgKVx4foEHLIRSVMfG1yOo4UbL7QEZgyNA0XtnIcbCQc/ox7wQpLygHdYJufh31VhPnn
Q5DeBRkn0i9/456zLdfr6SiHWh8dzOFJUmku3/UBhHSjgYab5Ijk50FdewL8RWMttqCKEAqc4HMf
PHI+l4MXByDIBnOMQEHm6U45AM7vVPouVpzoYcg3sukoJVDokBP5CpyMhoaH9xA3VtbgKrk+D/38
M+bTeDZ0AlW2PtCm6CAHH71YswL9on59zO590J4N+7Z4lgqrgGIYANpEff154m/clUB+zj3U4A9H
jW3hL4cqBCtFoMeHRHs1QFzrg0ZW9GnyzqG9FkGpLy9W+XSu4jr0JcC1AJIrIUN7BReCxlFZJGk5
HDLKkSABey2rqcYku7vX2PSG//3+ef9rtMAlzCb6WtHEgqoM8icF+hgmRCvff7WJJjYxNBRvWmpa
PR5GzBIQ3O8Dq0CiDJRUUOf5ea6WyVY8lQ081VH3RGJKA1325UJNhZm0LVpgD13xHJGAQulZDVcO
wpXrnW0gwp+x+eBzWiII0zDsAp93w6HVC9qDxjEBbPXnYYhLmKI+DwS5PcEEZFTGOBaL3jakT80w
HA8jez/sO2vD3ipr+g1iiQ2ynhL7HOhrRN8zzOCbYtOjk1vg5kdfLzs+H8GQSun2/Xn7G3oq1uss
RfP08CBTa+d17NefjO56R6EavUdqCA/YlG3mppo70cW/Vtafjn38ae0EAoAp69kf7agAkiXjP786
R8WfZZXzZNCBGTTZpvQOSTb1iBS968nua2/9yunJS6ndsp/n5OoYLGZkEcIZlYBO1DHAjLhT/awS
S/g95NiaAthKtma+kg+Q5wm+8DyX5pZ1SdLxvlV0mNsf3g8CsxL6wun28PW+dR8P1uG4rWz85dm7
3YfrfVfu28b6ebx/FYh/+oLF2yqLhjjrRXyB9t5Ylaex7fvR+Xace9uy4fPpk91RV6MutTf2ncde
Np5N6T3dUffDMtjalrzlEc425FK7VBsVJdAnfE1CS/tNZ6skrSvru2R970Itis0eBhrIXKBfAZfc
n/ab/NZaGyjMHJt+O9n1Xjmm0QMQooKVv0HY/Oc5v47JF6u+cPS1YYAtvMRH8OJeQHMuep2lGUBH
EaNDUTn8Iv6eg78BINEAvT8oHSc5sMFrwd3aZC9C1Lzz/SBX8BnOS45DfXg7ciqwfUIP4HVhzxSH
j2EPvDnOY4P733Pt+53rPb3KjO1PDziBX2vLf30Tg1wdpO4oNyCxDNy4dOlZ/a4zxyICRWMmoT9m
W9enmudW+R7lr+BX53VsZYIHQpB8PPQ+E2p029cA81MAEcx4TZR8yY8yu0fIWc7M6ug8BM3t4mzo
RI97lUzp4Y1A381qtsE+t8hdehys3KAqZOAgfWCJbrUxtpigxgW3rQ9naYEB2yqdP/GhOeVrbf83
5kjCqwJxGth30WT8N6V6HiaUJK/FPKwPUc7RxAwE/QGXUWL5hS+4puQ3tqQGpSuOQ2ODm675reSS
uQU7cXaX6GlqpWMeOrkhRXZujpnb15wcBF0L7CkS1tAi1zclvlUBV/6cXkW2arHTB0mZdC7F9aHg
v1oZEsvZUzysAb6vnehsBCs1U9pqeKpcbppSN8OyM2FEm7O2zwDaT6CnMai2xhoG8oD5Z126S9QX
sCc0GY2v8/64tDVwiZdyRYZnRDXgPEnRojdBpAQ660obiB+B0sW/p3BIBQaBH0BSCWm+xxEisy6g
ST6UV8cs96oezKlWBBma9yovxbtxJNEfnibarELbm3gay8A+pgXC8d7k/nFCqu+lyvsCbF29ClqS
rurQRdlVpAPNDooqbk+kYHDFdsqfQ1CnqSzWwgEiFH6KRhsVIovuOGEvUX/gRNymape+ll1vgA9b
rgYAsnul+SqH2HipeBnK2wIktC0DiSOoiiU9nV6Esq5r0ISVGR8LTy1q0BRRUNsJ8Z9Q1v0AGD/D
h7QVWkzrfnK4ouZ8G7VmNjpRYvQSIM9tG3+OLVERzMly1Vix2k2IJKIRZDta0ExjRcdEjkAdUyQK
iHe0UCuttI5i9U7hBs+2tZkDECcWEfjyfLkFJZSmppPPxilG92XS1bJgd7N6GJPLxMhcadLaaINP
QfsNCXjz1QTYPehSVnjKUN0FeXsqoCXO0PGDwf6iNa/c8AccarWJtL3SEzCbZ6DU2ALlPDyWaVIB
p8/VwgtTremsrhDrhyETgtcpzprPSskkgXHQ6x6kODEbdDGBPKnUJbN0Y0HghKaj0vSWOHaqpfIE
7E5BUceg0i+MBESEbV99D6D9Ei1V51VqQSmqxAUlj3HsjJGc+Hj7Ceq2aDLpu4T0CHFzJSeoP+cE
HCbcGCYn1+flHuRWV6mRZk0IEjTSBC7kILJnXxeAR2obFVhaLRE0V88r0bQaIPYnpG2TXmGNmQuZ
PeM6Dmk9E3X3VVIc8zxMn/CneEoDgMsjJ6sKv6HTmFYP3I/EeD9BmRADK8LGjfrCFxkngjRu9NJs
9v0gjLMgvBh8JxqPyFbmIJ/cRlUj1Q4H/CSmIxfUr5hXOnREep6atkTkVKbVAOxzJYM0g4Wd6g+b
FurJLa3KWhAtU0nC3zwz2t+m3AGVFJO6AUBbHYCp4bnRvJBa7EAhqE1YtCBoWmica1IFDgRj6jI7
LcCXa2lKZyJdrSTVKUkkXYBoiwlKfJLVkWxVphZA76tDmhAUWuLIxrEDUUgcCuEfFVhJ8JZUo+oW
cSiKTCY6h0kB3VBGhCVxuAjYg9VGBtrl5Ulsx10P8Wdy0AGQNQ41AXjNFvOII42hTorEUI7pPoa+
Mp8HX9AeekzjQys0pptilUYGbvDhqwNPImTUIuTJmShMKMhFvJFfJiWKTxkBu3igaqFPpcFEQqvt
Aoyf+9hnVB9a7VXIeh0rChXEbwAkcjyUKvA7BnGE89/gCkyo3ABQhBb+poYckw+SL1CXFGZK9Trl
AA4NffIitkmTMCSsq88hH4atSLIxAoOJGu5zPTRLuzC6wGQzYG3Tx9BroD0wOQFUoH2BVXEI39Ua
hf5GSjmvNmLcph2SsbE/WZOfhbZQVvM1z1VyGGMRGQgwrJanolCz1usMKcVsJRGZxXWk7Ctt+hK8
MW2LD40mLTVYo2ZiBGKPSIJaLRfA6dRAIO4Z7R0lqiI+EATg3VTxYAOsXf1SK78HK0Ufmhi0pmXo
SPQr8aQDwzhayENon5XeIPibag4Nk1CIkuc8yoaPoi+TEBDdWIdYSTgvampGKEzqcQFmqx7MI/Mm
g1cwpabaER9QFJrkGrxWI6Vqbk/6JMibGGDNzxZ6TjrQX76g2rJYBpGHLtgaLEijjwIOHoU97QU5
ESEdMGIhut7sNVsU41GFApHZ47GsTE3BBPArvmliwxWwpLe8o2Y1CqadD4EEIsKoNh7aOEegGSdB
u821MH4Js1Inrt7m2auZy6TaGmbN3UkY2sIFVxsXKdaEJE7KM9M4hKEZxQ8QfAkki9QZiK1Rjen3
QxvEc5IIeC5apVp6qKeSa+40kObJLBJyh7xwkj71oPsBQ5jQchHtgsqsSSQHwNrB9b+hKt2PVBan
5rNudbOxkSeIPgb0pj6NPK5lKnWG+gCy1KZkRq5Xz1OTojQiF4OqMkCLZYCY9EzoXAOR42SnZou0
chQMbbZVFL8G+Y4RFLlLolTraByU/LlKUH3fiFpLNLdWR/84iLhumJZ0GDRRMv1zqPMyOU5q2TUs
SwE0eBLUCiULRfbL4jDUhXEoNKgewRPpPLRknkoJ642yaS2pV4NxDyW5EGrCggiFoHqU89zOg8ZE
Rd3H1zMR+7NgGtqYMI1xnILccIDiMsINqG1Bxlad9llYQpxAqRQDjOVSExRMlJBKZqFc1b/QDa0/
8qgPf+Hh1se4pUUwBKtmNFRe3ftlu0kyMjwk6NSMnTISEAilqslR2plGYgtCC7UMEG/1YEUPDQln
PDHUrRQ0BZSUpFgwX4AXmQg1AsjSWGpetR01SDO9B6qASfAx0SBpI73yIXcFkVkOCgAIIxaZ5IQ5
krnUFwV/2KplBWES1AijCGF6OwZPyMWbiZW1NcjzuhCERHBLXEt3wZgE+kMXmdhFRSboDesKoQP7
2NyibcGfq+h0EvQwB2QPm5v5Zl28GIEmgGK9Hgj6pNOgiV2lKZTcFoIq+DOoyVDYWazqR3QVzekT
We8TK+1J2tBa60sc0AgtY5aPjGhlkZ5LLXSfdSJAp1mGFbcNSjQ9SARxzVBVYbPDWghHosWjv6/F
Ngs3EJgggTv4Zqe5ncibZz0y8ph1flELTqllSbkPoojsiR8UX3mspo+j2kGzpwlT9BZoQdFGthk0
PQjBSq7UW3NSlMzjZJwpEoIc1BDgAkD+k8tSJzpgX+8eUqXpgicuJ2V1NIo6/C+KzqS5UhwIwr+I
CHbEFd5mu7203e1eLkRvwyoJBAjEr5/Pl5lDx/S89xClqsyszPpLsizhV7logeU1BNr8kC6hs9zm
DscnVu0mv31Xy+4D6cYVXBPtB+Vm2Se3EXxDq1q65VhQdyzj+k3jHf7fYYdR4R0Th9sNKWxbF3Tv
eXCplmmg4aMRRc4jI9swKuvUXtY+aAm7wQn0rLNJjOwfL1tyq0MMUl8PlYfNSYyTYmDrMfd4q/Yq
qE++q3Bu9zO9nWq/GuJPmc2O7nTM61hfj8ZoZKA4IeZ3TDVMwsHeW/XLq/Osfqt4h2TheWjDTtsq
Np82q6eJolsQ2ebedK9t+KT4VPpksz36tnA6foZVGoyX6uAfW7PU8rNumTOLHE3v9yjw9qaM2Kp5
nb36+JMsvmjOxLvJzxL68F5bwcBi26F/q6ukwwV0lf5rtAuY4I9Ll95yCMVfUIXmJ2yXc6+y6kV9
UbKeaB9WkzQXv1HHWDZr0OCWP+q6K1tlp6bQdAyPBHPtf+LBClFs7TzlxHW1FYq71PAMDZdYVBDK
F/OnYS3/NgQMTBepV/OfHHT1dcpsMJ8nSuNQRm0iiDAWLO1BOZm6PVcyi5rCHhKu1ymL0ZiJ/Lls
u6x+6pAc0bj4U/jCHZIORS+c+qEdbU4x55bJwrUb79HeHzjpy5pfuRBb2+QMIYN1/4Il6z4HfXWw
8bfIPzlV7SMk0VIYiUbE04RWI/8WqiSlCfBStbJfELnHvJ0bBhg/OuQ57LgNxqXJP697Jt/HPaiu
vQqhdbw8ufaHL77VmHN/sp6yn0l8q6pyiCuywyJrgp954wPfNOvU8TgWEWMsmsT9jbC1jAeq17S5
ZrU/LedmWnd1H67+aM9tQmZbsfsHNiSQ/XF8muPFbE/8RDThrTBg6wNWbFBO0+jd1wnT8TnZ++m9
CleQ8EbQ6xfHQCZB4TU7S3XzEor9vOx9np17oxtmvAkDKpqRKm5Pyap9fWKiORT9+wFbBKrOKteQ
NWNTel2WT//clvGbR3PdYJbZtbK72i6fF8oW188jM5g2V9Ml8i6pTdvfIs/G4Sn0zTh/zhBoSl5M
7qzhGtee7U4sfWP3kg3RUCp/xfXFxuApfv3RaYTRQI/m7wRAluTFZ6LQgSBlk7sz/b4qlXyLlo6p
Y4w3Inw90U2IZBa7PXmryWWxpX2fQASgt0P0b3dTOk0SYaHr8TgnVGpynw2sO7k6iQKD38iNKNIw
Wh/qhLVrmUi+VR5v+lO4tjKnswrE/dSuO3LJFLVtcQhvPIrez3cYxzb7Xoct1l2zcivq291h8p/E
Kn/eIx2PxTDVKezUmvRpEc+yJzty+LDthB5xf6o6G/wisvnQnZoltZqVj1F91n3v/fXFmgG05Vbi
g7iYQZUY1OFlbDlPmla1xbAsMfHnedgWcY5nk83F5NV7XRgZZo9ekydt6WLYkoLNbUiSaWnpRDe0
7P8Z+BvMIGIbP0z8Gdl3NhmeWTRjdpdRL//ZcOufgr6p1VmMhleyS5Voy4GuqS6Hto8ybOGzhEWK
TvGZkti6F99vOnPxQwoNFWXKvnDymje7NQLAzm9q7xTkA1bPgwrN877r2pyHg7VkvKn4Afg79PYi
69jvzvXUt4xQVhC0c4T9UPrpqLYy3Vb1tKYwDHXQ4YxK43bUzLK7xTXcbj6RniwkfFuioXvFZT8F
bGpph33dE+0nYRRD0ur8ibQn3gYy7OKAH0uGY/+vkyYgRzupKYONFbk75+nR/HHrfLwu7Ra7U1SB
c/CfdN0Dv6zB6DZI9ZNMmFz51TPvzYVD/CvQkfbPvulSli2DPkpPIcKDugjIznunWu/y1Nddv9yq
rHHpSTDZ/RBDFfvEvaXyWbbHnp5zb2h+OKZVsKE1WZJiGmmHsPMdxDPbuQpbgsFRdUPjtfnrlqyR
vsZt3+C/mCb+et7WpCVujxJ8k9CpyOuNHoIijEX9I4hjq+4ZJnRAS7gCXrbCY1xFXXmQbVANkz5n
LqiDcx2l/W3cOped8fhq/kyDlS8aULq5hVMfTbdJztP4Nub1wGW9+rMuN6tQkgyTlDUxVsq0F9Ec
S3wSupf2bgmk+Y5xsuBmnBO8mqUcj/LjCs2K+PBHxmCCgZuylvEY3I5hn/or0cBLdAka+l3RYo5b
apxjDi6PKCBw2guC57TuqNy78udnEwaa5rr3Qt57wqOwtNNe2HzSJjDrQ2JWBkb2BCFJUMnm9Pqg
+Dd2j5sDs5Rg/aiUIauyYxPjmtwsMhqLlCMI3r53FT9XGI/2NDd7LErTMgecAIjf+ev2Kxs3wE5N
nazfDqH1Xi6T0QxjHnzls/T8GRhmAZMq8p0Vj/soCfaWjmox4kSuRsZiFychLAMT1wFxFiwnFFnW
EW1QMz5PVKg5VA9pF1b+Sfvb8BTlMh8LhiOq3eGrOCq3qI67MspqRO/9XOvsXOmjx2hFqgmRJjkk
AaWvjc5b0PXHm9o0vaT62GwpXFR5UzkPKUQCMDvsvWA8+ecf2vtxTMkSXFK664VLs48jcpNZcS9U
ui7589jUeQXi32fPo6m3HKxwDxTdZc/XIFQJWxJt6lDchiiRP/NgOt5DL3SsfVhv/y+Ux84sE60B
3uUxltWictVrPnmc+C3suf+yqOYaX5EVfPM6YZkvkh4MLAe3mniTlbuMghJd5LjgUPUOli0vzNMj
CrEhntPHFZcvrNHdkJEXErbU2JUEeHEeOo/AkMZl61xu3e6LsqswASmbPV1+RLPCK6/pahMXjNeg
Pc22Hr/EtkZ/lYtS4BuVhG92cjPuZDO9EZ6nMS+zzhod4TSve+7QPJJ/bJ/mqkw/OnwQQiMp4HMd
fWgy9KrKZQlYCRjygTq2tQxPlXSex9xlM9Z8wl4/V5sTx1n4+1ifyBqJoudgr/al7CkH/4axz/3C
xr5+1EZF4IOtnr+FQTLgGesfy6MQk25PToPTFG2Dtetj3vdpc0szOweX0G1ReOk8Cync9FLxkgVV
ZC8QPhuGJMmHAVwfGr8+eTaIupultr/kSTd4p7BNAZiAkrK2nI5Et8+J87r2YYs6VRdzEGCjYjbC
jkiyEm1cumld/kTNEoynZPSlOOchqtByDGQrMNiMw9+CbVeezdFPFr92E4fnI6pnU1oTbt+EzeyT
JL2WWwCn/bUM68n89FYvp3ud1wQrbzWQ76majpSnLRjT71vygUPuyCHvdO7p7W7UfjOVowsiffbU
mtxy0Bx3kuwGBIWqZXDLVgaQc54Psr0qJ6Uo4H9yamntiadp8chDmhq6Kl3YndJwIm4wYknUcWF7
Dnxmrc3wOsl+ADfedJpduwVrz7KjsRKFdWI3YP46YkuH/SciS7pYVGUgax+EWUKvXvLJAA9PzGUN
6Y+YFmIx7fUnFJ0STM808cMcT5m51fXHaDH1O69YxRWB4h1AE9FcJs1SBtOeTadVhfvPjlOmiSwf
epreUbQAn3kznjYbdvfemkoPxYwXAcLwI+Lc3nMD0mbF4wOhMEA5O2DpE+7qxJznTG03Q4T8TGLl
7m8A4FJ/WprV5yMkK6oCnCTw6Dl0+0c0ghpYO/8dUKd3pwBHTBomxeYnrcykyb1k53IhxY+uDaRo
Ef8FbY4Tu6ft7F/DMeNq7Rx6/xNOHr660YhIXQac0T+Wx0VX4OImu2Yu6prva2SqX3Rkrimbbm8J
+xynMZxveg9Ids8mX3r3XaCm7XJY/lVAJ0HEiWidQix+wKY+TG8EsJBbXXZC4i/MJVFz+tZPQX+/
1UPKrvEYTwlhlSzKvtd278fP3mDrwC+2w2/DQnQ5UTB7j4p62nfn4K3WigxeUJUSfCVKCn/Q9jiZ
vsLXNgMi/u7anQ5J6257JaW7+p40R/JnqrpDfe8VbebLzBWSfAm5tN3dUfVB88Kn3IkK8+eEqw2z
uvDBT6qw+rlpc/DA1DR+CsZN2lLlQ61L3i+Lw1mUTaT3YBfyw7A9xWGIlfgybYKdgcq3kubE3yv1
5sZ+o6xJidUurZGrxVYOi5Y4KIg5BYevfBHr5y3eZ31Xh4sOcLvS6aTeBucFPIvRpu1z33Wdd0po
c3nSRrevw6BbpFhMS/bvoLpFAJDDGDDmo/SQ6ScTKZKDqubw5aWqGi8vufc2LEZWm9Tr/dJ5WUjB
Vo138uhWt3s8QoKvoOPL45QxwF17ugjSy4ztkkd3bOZ3PQjj2ApX8fIUDT5WCVHjJAg20yKjd64F
VD1/k7yTvbXTbUn3fTitc7bbewtlRZn+MJmgcwvWRzkbN77PLh1akAedssMLAs/65zzGt2FffXlb
rEakXCRiX6or6t4+OE9dJTDzwzGhIbDm4HGt1vN/0OumXdGJ3sfuQ8gEUiiIjo/PRCB7uY0+PitS
b3y8VabZA4DdPJ/pTBPc0NWazkUcGCReXgjkUfaLTcdXw4w0nFtBHT0R1VNNF3yy6+rKkkj0Nc7o
UvjZROud2mVwPxsCTukh17Gq7PlASEba7GaH7m7J51g97IFY01PTEZ53SvtFtt+2g5J411W0NxUY
nwuaoOCaWJJ/kZ/6SOuOIL1b6nhJi1xH4gervsF36c2j+9sudVb9Aanbs89crxFDiFMf8kQjaZKa
gHypWOsMAqsd6GIVSA2tfePd5jjWAF2m0ZicVkBbsAIoFt0OOGbi/LhRqYxfHjkhI/8Zqw/54CWN
3C7NmKlnss0ntHHeEdGlmfnAVrAx4VC206iO154+5N3raPBKl6bDF5h0qBxsW7Xz7vM2t+LbOITY
IU0HvcSBO9Zw5w4eTzkKX46nevZ1dk3lppPnfAtaDEXGfv4dtFGKLNdtQ1+M5HqlN4G58XO2zV1a
uHkJzmlH9HAVtio8jxUt3znS8njYtW/Soq5yNJIxQY9/w6b3s0erp9UHiwIIo0lN97Sk4MwNRvDW
mNdEhzs8h5Y+W5ZdT7Nb9zIGkt6FBOFcRMMoErJaYZU87sJJdF+aD6fr8+ClaEBXS+bGtGr3aumu
2zt0DcALirsxLcZRMxE1lR++82OKFyaM/bFftvSnzXlYhY4be83aoxJFlsr5x5HkS1TIZKDlaqY0
qjkF2YRSf2wXANLNpJ8DcEwJXpBmrH5Mk9gLQABHtMGWel96IHevQMpZUe4VCQS4L9aMz/noCK2A
xYgNn0azkpJxR/MWTaE7Z1TrL5sb1S8DfPfS2YU+zPONLmOyK+/aAezpPDomvTLoFz5TGw9mIk7Q
+v8pGURLEY9T8H1oPP2rDntvLUa7y9eYBis+rQzd+3kOjfm8YUFCvBfxed/WQdGqjUIl56NxEyGO
Hw0m/EXavzfpwVAu0waqJw2b6r0fCAxo1QdQvzB4n3eUDy297NRtp2a37Xay/ZDmvA+xecshosGo
ltYhJwRIUeXcjPl31yCvvBto/p8ONgnf6tbC4VXBRFhTtVn3PHgGCDpwjf1VVxntftMOqDcCkLP7
WXV9etkC1d1V84ZJMFtSB0YVQJk8RwZ5zqgX5zcooISGppPpiwMDeOdyiP4g9oEZElDicGzVEX/x
Om53JqZ1fI/4ITGEl9zphWckyQyJasNf6TqLp3mYRhiMYJr60hOLpYhFoXlfcr/6HMSYMIjlyL84
UfU+1I7FkTpoDUD/sA4gdnsbmM/stiXdmepIVyLrOvm2hlvTXqcM7/cmTnwyeeChPu2bIo/L6x2Z
unu+wM7ouLOmTOkA7/Y8lhrHy3z5W2dwIAXgp/ya1oECCAM0fMUPQm1n9P9zXvba+XjbBc0clclA
E80MYSuedOOi+wzft66Y9tb+aXzFMiWXMkBtkGzTdqOHtDEgPXx2ycq8hDQb4727jHPlv0zV5GfF
toNzlULvPN819rflakYyewhlZzFo30IJl2yH/Wtvq+6/bcwnVdZqyWCRuiX9ojylI3zaIv0O5U9E
db4xA5dqHoS+8q3Dp7qJ26OYtza/dhEdAxxExfazbNtXMx3hfDf1C4cqJvpIMyRi/cZL7vRtnDrS
o8lp6d+aaT4kiZv5rs7JilNU6UdO/Dm6iO2zVVbbKyqB/kXyMZ/XOtk4EfMHq8FQvHzX3qI/AQzU
f51tZkZHurZfyxQdj7IPgXCES+9l8LHAYpc8eYuaJmFtQw3pf2o/wvxsuzVVb3sE1cYZdOPdunCs
jB+H35gtPiBzmyE0s7XSD9PaDDOAWzjTD/nhXTO4KjvPUeKQo6V98ysf9uUzQXV81YVp2V3AJ/eq
3Ldo/+XFSqmLW834HakEXY+okzY90VZ6GIiDB9xvocNXc9tqjP6V3xKi00u3jZeOlvcta6Jj+oHu
dCXGxiR6ltfIQ0hbysybLt5em+lhnXOY5jRyH6esm+xxS7ewiW/wFWEDXe5LebeOluCxPd2J82gW
7whv3ZDLbx2vWgxSa5LoN1jsEnxlszYyP+gtayQWG1Y+8N9Rcwm9TgclhTv4AQCv0uuyz61/HvS2
8AOaPfUYo/hfA+ZnKMzWNcC+AR30krz46AJoB9tqnO6Tg072FMII/0gV1Pipokb5ZzX0MZIJ6H30
5Ewf7Y25rNpKsW9VfjmOBXumuAeeuuZdMEwsmbkJkCLb9D+RQ0CBvHXLe8ZQJjjtKT+kRb3Yl7wQ
y59BCClRiB/sNOXr5gX3E729uURyBQQvZDepr6qGpPkj+OPsYWx9ry3NSOjomQA3sUJH1DI6HWTJ
eW3hoD6ykzn4Cz9R0+L8Yazmjlww8HPqSZW9JC6N/1sn51fnRQRjUNSuzX4KMi/AIvzVhw2Gib+k
Sedtt65hWQRNNAMpiiYfH2Q3x5aYTbNoIAOiTb35nGw7RXb3gCcv7Cin85ljByoAVx0jpjucYqve
eryoynnyJdJ92z7PiQYbTUFPUELESGzu6VtjXMJaXeHa2sbIiCquXFkOSdyqMjKho3OdRPLmB/lB
AtXoGCWTeerh7WU2bQx7eQOUFvn9cEEGw6q8i9EdwXpmCqpuFcHXPgw+eI4Bo5273W1VVmhh04C6
nSdLOTQ5w89KRy8KLwMi3XI43hI4XvzmPd4RjYzrAiO5L3N9wqpEuK9hb7jxhdwW74x+auzuTet3
HMyjgRazyCjSs02ZWksKarayKlW76IR5essP5DqpT70Mo/253uYAhtfAzx1nL5y747yO0jUvu6lT
rI1mGKiXJEL911BPbba+bKBp20kl+mju9Whl/2xSv/GvNh7C7S43G3C9nDvfe0FXtTe3Nh3yjHFz
V49i1vVCE+7ltvsKgNdbBp3R6NfIuNZ3MD7x2H4JqqTP74TOIF3WwUsSfmFg5m91MwbTVQUSjD4/
/O1LxHiWFg1W+x8OvM08nHaXb+6aVzoDv+s8VtC1N+5/EYwBh5EnnNkLWj8i8UArI33p+0PMl8pB
turYbb9t5K3rJfAqpU9KC7eX3mFI39hijUrP8bkgWJjuXmRj1/pmcXHlflJbtT+gvlvIlRAws2WT
WOAIHwgK5FJuKi/XjyzGkv5jYxlJhizLyeUAkRWLGcfXWjYg9Vy023EO+oTlianNP4RF/pa6az+J
5QdTTv0522v4kDBr57Cc0TFMIB94cJ2XXtlHA89/XKQ31TVOCjQW3zubLazptaOoLjxk1HBqgP0l
PG2sl9O4jTpHVREeOdCHqqZPeUcMc0FG1Nad211zmOQS7SjLzKT37wN6ReLjTDjb94NvqT/PFfK8
85rIqHm1K+z591p4fYwSrcLFOwn0QM+9D9I+G3YHHidSmpZvQXjYEdOldOJts1y+ZTW1OMjWwYyf
7VhjUJoXFelw7ZuUMDRlFbNjAAwMuQuo1RzVo1M6hi7Ksr4p4DFSdYdgco/v1YzW9gxg3e6Xcc1Z
CLVjvgcXOlSRngFxFHsGPPLqzrW1efYgsfTNsdPSva05YNa7L8YmvFdcPc3fVWVieQgcu8tFl/nJ
fnNbn34KdLY017ra5VGqxgVYlaYIUR6rfWBRG2klhlXrcYDONZ44mLchFdqvnp9FM7ENmc6fltwT
6494jDpOV1xv4f1Bn4PraxUbUxq+rDwdy9ZBRyIYWTGHGgJurb7KxCcslrL8uu7wi7dhWPIerDSl
myuXmffnChM8r0Ukwzi44GXZufMUJVXOKVsyBBnJHDf3Smycyg2R1X6dtJ+qf8HkHy16rQih2zLm
uYQTm/XufRUxMYznbvWq7opKY+9PXmKD8ZmqPLyMMuAa1EE2bi8DXy+/KbMP1bsis9G++pi889G5
rqrHfqtob3dp6z+Bx3L2p6DPqMwpGLX3AHtIVsEA3otTw9gE3d9tT0OSH2YdmXO96xj2FBy+uuta
gAEUG8cOI0Xh3ofzsW9DQAiZSJYvHpTO8kHbwPfRbwo0iYDUVXO3Eo/5ByRiU16B6CZyJ2VclRYW
Dm+4W2ECYJNzacKLp3JvuyR+gg+7CztR36eeXsJrQujyl0xV7XHzXBc2V2vhv4vZxNWfPq2R56ys
ng+wJFzbugCLAdhF8sKwwXy8smuVeeN6ghlHku/ZJeX6yLmsEaeZ8ENKMmfLzdOrZx54zREyiEPG
/W81MI8VLpyC5LzlNkxPsV0TYKIgHFO803bVPaQ6sw/51DECusXDm2mJj3gnD7Ej8sUnrb29eK5H
MBIlOo7LcE6Q/XJLcq36o2MsMBW99NTDwl41AuS9kDQ9pvCtWLyTVArn67UKEeC1gD7QGAi0WLPJ
oT7PnZrS7kevF/+niic7gTkYdHjoLnJTmC3LfsAQx8RXCR28MR9hdOSmLqb0dfPUPkGayO26K6ie
u05FH+/y4u+8+53cU2irdOeaNnE6lVNvDCGVh+8vDG6sgd97tRdyCI4EcDtM+u4oxvhjvjJrGDl0
KyoQd4otAHfzDt1BycqahsyLk+ijg5iZRdnBTvKTqpBNMAYOAk+i9ajJoBzn+T+pibOr065LzxJu
5fOhU9CafFU+u8BVdrxTOVg3mphDP0c5ZOh1qub96+Y1bPnnWs2vAPrjcy6mtmIEmt1bi6vHdm0n
ZY7LwHB/oCacon+K05QUwDx0Nm0QuRjK9EghF9MtQF2Ui+W/xJtdfKvTNeDLY/zRgw65FvOOLPF+
QaIsLaq7MX2dHUxbueadkWWlFhRlpvbtI0YZFgsWOpTgFrg8x7BwcY7czH1pvvltHv5gOhufrETo
Xaxb7velRXIc3Ay0218vjLsR9XgqTekTtl2f4F1nFguzbnrE6bhmu6rpEPk4iIOvGUJAfcscGqHf
Brh7RRqYcWwRkcv2HpginrC/lNYv1l0LVGU1Z/6MZmxb6ABDDlxvJh90YU73f5kdDtIFiXf1Lktt
UVXsJM0fV5Rk/ifL29OfVJ5stLA8C5inJKJ5NXMbXnEBzZEGKCHDs4rA1k4rkl3umThy7a3ytdHA
D/2irkq3GADyurJenaVLB6QjGv/uiITHvZlFg8WzQSQPvp+jUzQjaSTcBVxaKAz2pr6kayfC0oY0
HbxgsxrPix8iR9xTCFxGrA/9YBquO/tpGt0SrMIWOOI7Kg54ZR0DD72Rv99m2dmnBrm4Aoqjg8AR
q8MOwwAtb2da4+7m5XkwPkKh519y+P/hnMWrh1h+lmlSrt5wRHcdctT9HuaAt8E7kFWfZbvRC2zR
pNCxdsBCZdrWE+mBY7Z/FSnzUQnKSUDtlg5w+P2cm/ZsUhkHpX9YH5ZPrtOr6cjULJJMqB9bmoxI
ap2t0lu4Cj6z2eenaOnFv0R33huSnOzFVgatwTij9rvnw4B/7V04DOWYbhbJ+SQwdGIMcH+WbErU
992M/lhkyoVz0addnbxAVkQNbnrSkyE0Sx0H4d0AR8exg1wOkOKjNT4bf06Or40Avi1AoFp8qZcI
q9M+HtfhMqdH8hTwdPJSJ6adPn1oaX4BicuhlMfUzmWkdP1adYaOXnKy7iFKOPtRwkx5Ue08vzUk
9RD94iATr8tSe6Cds199p94f4kILelQnWY1Ac2bmDS+zQ/X+o8oid4uOuUZr6xZFq90uwMt88977
nmWHYfLsWzZn7BbF1c8FJuj2kSSRINTgCLtr4ssZob/p9zfPixdXWgHk8VMtkWFeGSdc+DCz9QIs
+KnEQBm9+ywrp9B4pYYQimxkueQSBaHZ7yUl7gs8jPhjEtSNd4OY158TGormNCUxb1eIvni7tSaT
7Elns7OfNVlF5Es1bm6+ZfHWbBd+W0UZXCLv3c5Tlp67mjpcTsOS7PebriuToe2Io08bKx0WMZaJ
2HNskywvQBEOe8n6Kk8vtu31ByzT5z+zMRC/1RruIypgFX3xpJm/x5NHxCVJTK47q7RaXbm2h/g8
j33HfUulMZch7QKPLfYaoykEHCP0rBJ9VD0hyGzn02IFfmW0Hcn0BpuSYrSnaUTLbEvxlffHEUR7
cdL/uca2eenmJiJDK3JAjcPAuPYU5gfZ0mPd7qhhNm/CYlwtIjx9rHtMIBi7eQ83FU4l+pDqy0Y6
1ogAtm1rrgQK2ZnJWD7IbBFcanENCk1fxRYGcPLwTfnj8pf+ud8fdW/AbLLNruLsmVA3dy1P4d+S
jH3/M/bZCQGTovKc7LqBVkTGcIXmIwHEpzmpm+WcNnPd/+IBNkizmVDX084ePBa43MbylEZx/2vk
enz2N3//iQa3T0pxJOiXpsAmc3nMfvpr3aMpuSxUzpbBMJ28r0H/sSoH9cwtrXSVu98ROwzP/YjW
7Lcx3e7dzaii/RN6vXZ66DAXPN6OGiqzbNMOVAGWFzz4zCaNHO5Ak6v5L21Q7F8Wke7hfb/vanz2
AmOoa/uxRYWNNviRxJgoQOkQVH30sLhkrk4IBNcUk5zFxq/JuMd4e3QUgdvBvUACR721aPHG0DZX
c8xbf2nieRpuyVzL7N5yRXt3YMQQoETDwsOnQbwEJ27Hxr/UYQI/XjOMgXmIenlt55xp3U/i6X1r
xtQVYypgfAM0U29pvrTBictwwDk1ZLcdaUUDHbpIMVHcj3R8Gh2J67RTJrYXJNgBn7pyyOKJ4tgR
2B0RRQMy3KrrZDwdf+I4ZvV5X5jjyzoACC8mNi3iK3XwWEvJEq13y/0AFd+CKoyftx9JUvc37ydO
DtPbYBazfs7nIYrPevOr3+mM4qQdkqE6bapq/tZ7XEVFvURt+7hnzgOQYS+r+RTii/wbZCP/bXXG
CNzvfiJeB6Z9H6kJirb+2kOXITGGKVzfKpagkGI0cqb9TJKdd/HIKv8y/0/aeTRHriRJ+BfBDEjI
vJauIktRNnmBsdnd0Frj1+9XvZcmyGXZzF7G3rwZY1YiVYSHu0dQD/62M6H/ck+pfrdQS70YVnFX
Oe6tqrqCl6tzRH6iR4pP0/WyuvD3QsuunFdDIVdgk8bDc5fVkbbWtBLCu+PmUrttrZHqT5+Og753
DQgwK80WI4GGponWzpcpIouigeETQ3ADBUv73F+bwWDmEBoyLQcPMEwbi8dwHBhJgWScJtJQ9poG
LOtxejUTLTKF6PwhoeSYrhIAgXFeVK7gbpBJ9Ctgv/lzh2pz/lSadoCLAEII0g417PQ3O9IrZEBS
7xCv0eK9wr6i8keQZ6KwrmvLnzkVsN9yMFI0hAJfwzulH1LPn+WKEwNg5EP5EIW1Kgm/FaFkN7Ua
RVxOsZc/l2jeKBu1avYy5n37UKpDo9/J3qMTVJY36Q9RJo0xb5O6U2cmXWKtHzQWyOGMBvB4Z8Lv
E7be2BWAiCFhlJh3vTk4K93BBwOVjj1mq36o+hthlCQ+ENRG/9iBUWkkywHYTIMJcfZu5COQce1k
NX3V0W3oybLqnPFp8KVzSpAplUTKIrT3KkBlQq9nt/ZuW+GHzhL+VhDtDbVMvXOvp6NeEjjJIIHD
QGA1QJ3Meuc8QG5uHymJay+VSm1oiYWHEi/9GpYLF7Rv88SCLHQzL22wDUk103/AbC5qN60Gv5oC
T98nR90VF6UNkruO1I9WGUs3Vngv3NgP3ympqwB70AUaebJKvOLuYwe/yDl7kJcFYrXzUldh8hDZ
VHfQ0CQJgCyZq7aqImmxj1y/FnMosPUtRV/y1iozkgPM54uyuq9ENxPaYL6UtjomJyqfxE09Psve
wtaq5BXESuf9ogoJ66cxMzQTGpB7a4U0RTbHwEItkV6ozWqgdc4tTASKbHFjV/CiSL/iuRcFkeRF
zqn6uyb/6x+AX8/bWuBH2SqwICkRb0Cx5/6qtWKB7lNL9i5tL7VlQKwL/cWJW+iQsaon3dEjVgy2
nR2OzVpV0/I1pG6N8+qoDy0Zv9YGMzv0i9+92VuvvlrkXBCpFs7D1olOmds5PzREIK+2EpZQED3E
zgvNdipzkTYZ6tBSy6LXsmsU7SYwNRQSkNiDdik8WW2jrjZpVwxLzrzV6y5ofoSl2bgzDq9NSw/K
qOXCtgK4zY2hwPvNpY4hf5jGOlXwoneeCajpH2ohR8DkyfVQpMH1hwkp3aFnhezG7S9qjcGf8emJ
tNqoNos56u9aJTw3ab+ZV4nWvTSVDjBI0/ve2zhGbiAZlRfNHWUkQvm5QvHIR/44JAJlnFOezbLV
9+AUdQO6Gtfvae/YKG1MMFCAJgQ0428ipf6pp8zWrLw8JxBdeTbM2XRGFtUthOXHmLyR2ZF2G1Hf
zJ3ApftEVWSpWLh+icAiNfzkPpOWn0MaSaxyXrdhgWu/1ioZTA03PSPbZLNJ0ao7QnTXWahK4d/T
4MBQbkaRaOUi7Bt3OFSWnxD1lrk0FhJ43yP4srirOBTQOspSq5/ppFVZ88am1ufiVNNSm3P6Zzdo
/O557Edg6FJYQQOp67JNOy8yfgPUsA4hykt3o9LglKibY80q9aMu5pQNTVbSaGkqYsDJWtiFoWC1
0V2gDXe8BEmFpyPUrST1TKj0gXozBBJlu0gC46HwioL2jY6AgmN5XgWS5ilKQz+ipnmg5JvCxolR
H4D8B667sEXZ3dAdJgQQ5Useycujo1W7iInAoLJkbmZN1yzpnK22s6a6iKRNRaWYGyD0NGYUNMUN
qEjz2kZa2836Nhz2CelewNPnuv06bS9kTerP6rlX+SiHtqZWsaWg1uZ4BFbpO7T5nATdNNMDHzDs
wedgtVIACfRypckoo8LQGhrSIgiNqCOysTxVSpPHCy/OyPUVyY9YmkbpvOl6g9AAEBT+eWKIhiDc
w3uWxp0jkm+OQ1LAS7iQOjslIXFUnVRFvQs9cA6gKZ8tW1o/UzXM+O/g2c91rKq3JLDBOM+oNz15
LsHy3OjGDNFA40bnCvmaNnPgK4LvAsvNIJKDrPAowfbNAZjfuX0LbwWHHrEgS9Lrqz5we21m6vHA
efckTuDESY29D0a1PnmBMpx8oaXqguJ0UqytRPZ/kgItyiw0ayqHDsnpIxWM/BHxEc+Uo8eRudEq
+Pc3JTXL9yRy0SuMkd6aS9/yoztcVVuS/UJvDmZOgf5CBGgod1RFcm/0ZSyWmKTBmfTGPty5tGlD
i5eq2LpYuWmT9mu6m6ZcwUEu99zBCrQv1xQOLAJNCfJXAyYSBjjoe6rwLYALCVWRHZHsNEMpukVp
mhLJiEe7hbOqkoGfjCJ1yh13V/sH0wGjuCXFavx1kZjpc08TNBNmV5hVD2FuZMoqSGPnEIBM8rYG
KgvLRKDTtSqgCE4COiSEPDQo5ZGg1saNhhqyQOgU90a3TFIwzKcxMb1T11PSuwXkVO8i1YnLm1Ba
4Nm1nuvBobMrs7xxU/1CyW6k5i/jnrgdCVI0viMgpnJEhkNIQwJIyZkSsffiVERN/D9c849ug+iy
un5GV0SGoahbQzfclGPnyHkaC/eIt1TQLNteVudOoYny1qROrP1wS1d/MOqwehsNrStgKDW5PzPi
nGQVqoKsbagTSaT4syaStCG0bdcatqUaq+MNOpjMOaOsHu71NIIK0YcFqvtLSFbvqtz2e5YxRuCH
zoM6Wh+HjrII87KAOhl0ursUasJjAYXK3VAkaB9rkerPgC4hbYOaOsRXvbIcZ+75Xvk6Oo4OvbtV
B3WG3CN4K0dZv8g0UjiAvYEQpYd2+ksQIVFArEBw5hCj+/a5U6KGIl7Drbii5qMbt5XWkxGjJqpv
Y2SviOOkx3VE+h4t5JD1xsxzEsjSLRBExpswUhxsdENFL4E5prUyVCL8s+w6KU82eiH4fXbn3Sng
he2xtzqJN4NOUpOCtytQbZFyurhSKSl0mgR5aj1Xi6zUN4buw0GLyCbsxUBJT84Lw6se0shsUc41
CISo+drusjV01dgWVZZTrPHt8iUvlapat0mMitVvmnihlYFlcXu7aQEvn3aChFvqS96OKpXoNM+A
WkM92WggvRcBW5kswSTMivPTj8m8DQUZXGMIf9PFXBY7lPAuzPYgUrofRDsJrkuUuYJDBHWm/k0C
l+KhEbt4A81AR2Obd90fDjn6gadO1NBm05pYYqYL0RX3gyENmHwjbFJ+rmPGT8SkTbDF2qv9FflI
k2ZQlQruh9zWX8xUGQ6ROrAJsyDLo1VbNPljH/bJvR3EI2BEVwyvDY/1rxaCinWRSDWn1A+UfIFF
9yDg9avweW2nN+9Nd4A9aJaO/hz7+eUqGGw3mSO3S2PWg1APBiCsyllQ1Bjp1AaEsIXkd9qzgbvo
ycRqAq5VGXhPtetHwb0Ok4vKP/dqfF+I3n+MEqcfYCnWzQlcuMzZiiMymsZTnXZDKQgI3vTqxFyp
GkLdWQ70+NseiDMXlT6Gh3pw0eaiNavguiCKe4ixoHNh5wqcW+g0OiCvGYL4tR5zB6llp0BU5Wl8
Uzne5QL6aPpqg7xjPoUKsV0g48DBIO1Ue05xunvGIG4wUCGG4RG7fknvPUdV1HVNiLmHFeE/w0OC
S2/mY4i7Ks4dz4i72nKFQ7FXrF34Th4U8Soq3kbecWIwNdLvyTAdf57oKax+NajKM6yTPtjBWPL4
11bXp1sLb5nsdoyTZlOMZckuoZgUsHcNCwo0JYFnjPtZAruq20M0ZsZrKaCbzmxaH+OhW3aA3IpE
ygOVyIIvBShcPRik5+9oPJJ6nbil9gfbjkIse1o/0RSI6jxNM1vvshqNCODW42k2NtT21NFEJpLn
lHaLXGT63I7yAfd0JqAc7HLMnoDGKPp4bpc+c+mmh56YQJ2D0DpES1XQXLrc+8E7N0CjzZCD9fJ2
wK+CUrEI5Q6kWDc3kGCT6M7AD6Blmhk4YNnUDmGijLq9bcDL4srLMRENCkKqWRDFXDhtbFbWY4st
m/+GYMXz16nVhrcQp3QJsoixEZsWVkYOVNlvgFWKYlP5DYYKZgh9cm6JkJZag6HaYj7mdocqwEzl
rwu3at9SP1DXY+V0JgF7MZQ3FxT5LcCqIoKcYOuPkSkkqHnf+c4x07qquKNOhboscS6mBkoQaeUh
1tM6WjZ2av6oQ2/Ac5jo7OhScyKWh/L0I9cG5CytSEfK5UowpHQ4HkiRZRu1YP+ZF6dgRhfWBvg7
G4GjUCBuVNuSeN8uBu2QVqN3xLgnvG00CwX2jAuujO4TBHvyYNldqhGl1SGa77lqqIqmHvBgIY1Y
ZWFhug6k3sasfo4J7fjKBbgtRNlZ4hh2169o99oqzRkivlZoJ2doUFatNV8ECWoelICJdycHvBWK
G0eHE0ymSL6le0sLLb1pI01BFx5saebnKLRtNrVYIU4t/eLNyq1RJQOE77SIgjZHkp5atrsKXLrn
pIusFAJX0tAh+sYAqlXTP3nlFXAyqVd33V7JpCHvYaePzlJkXUfkpQYYKOhZbbuzRteG3zrWLdlu
dAk4KC4YefrQBW6S73xuQnPR0HziVeLdpJ4qKvkXnTaXvPNLaZPOOwl7kNRsHBFJDCr7IG62kZLY
4zrVO9o/X5xEgFw6L/HexsEqk+2Qd76+qUE7vb3s8P7cYfrHnSmq0U8WnRra/X3NmaYPcWpbFqoM
vBCeikaE403lRKa7R1uE0kqQoKLfohoKDULj9NdiBhUPQdYs5XSZxK2IR5YgH6VyB3iCaKePKN3u
FBw2+5mK+wunZ8SdABujGFqOV8uBP0sRvZ2ReXcXiK+gHWaXpJDhpKad8PCN4NQ3vTYiIpYUCGBc
hI9mW1pvAvkM70XeyTstH1P6GQvAzoHSIjKhOAmJbHh3UhJx6ZqzyHaHk+GaRnukNMUbxok0Hivd
oQOnxxk/tErbYnXAcsudYpbyvfcL72fEBxiXPpRwFaABZGfZlFb1nvgd4WNnBECgdkL9yNU7/mbg
jh2aOUOML/noKe5GRLlSbijf9U9taner1LJEta4rt28PaV9iuuLAJ7hvJRAftAk0wJvezdGbYv7T
sVfsCPPTlh14GDNe2BvfhvoDbZLbAb+g0F1S6C43YzLWxTKri+xuGP6+d7rWPxY6RbhFKXyqmEhn
UmvuM6499zup9WDkZoTKpGiMfuNmkf+M3UhA1tAk8hYhK14nnRFny9jQTHsG0wKWamBCQ58B3TbZ
hus9584yWnx/Rt8/A3Zp5Yy0HaCuUsnALsCVpi8rNJj3lPApTetFrBwH3weyLb0E0brbyuZP11k1
6SkHKF+G8ClI1UGKM+BBFGkHD3Goi+VDpjXbHgzlxhlrSNM9Ldrpn4p7j7hp9NyBZu1VcCdUSrMF
Byrpw6Wv5xVT89x6vBU2MCiy9NJt510FKo2viDaSkFS4D5/iUu+DtVM5/kWgVRTqrWjRFVA6UMDt
8rJv+4WakHHNyX9VuBNDCBfLziqkJF6LxQIVuXDmVULPFiLyut9Q58n9XAineGT6dmOss8r2kJDw
Xq8znEXHJeZg5p1f4JawwLOjPaudQ4m7cV0SJ/h57LMYvttj7RYGxWJZVQvbAGuGOqeWZ6xfAvAs
JAvlrY3P2NOQdb17yGg6++yoQ7mIhGjal0Gn5A2OPsiQuJd6PeebOi1CWfxA4TeWrZxR1lHTOS6h
WLtoIVDkEs4JHFcdcwEIF6RmGlrN0nzOL2nPwjWxCeYXW3mylcboPpaqjd6Zwq15b+fqsEBU3h6L
toxXI0RXDx69Vf9Cvg93B2UI+Ds2fSQbI7CvuiSLV48YzciLUpk66QwEMkKrjnhbWyromzDtgIcM
hxDOBLLSfKTQLpIyfo6SLnZvnDhWejjesbpIQgujAKk5/LPMTUzOOrMb9wVJ+3uGzACRutKFd/5Y
mgIRHbKYGQzkRqdOCbd4FWpU+NlnsrrJVM0VND6RZXqXGx44Sqqm1Z9Ua/OfGdAwv6BMHZJ0EIPh
Z2smpb10ZNEfE6Ctbhakri5/W6pCCUmnNr/2tEjSvWnQ6nvsI6wczbiTkBXVeZrAFCj0XW+U1FCq
1PS9bWZVzriQlKDypdMI2uo4sO5vtIvF0HLI/PbIxdpGSwpNsNA0rgNlfWncph/ypBm6G5QACCY6
vEe0bRGgDZMk1fAA1ar6adm27G9RjEjrBH4tDXSxSDrsXmIl1SoxRw6Voa+EGytpEIEFhu2/oRgI
YQRXsquPvtdb1V5v+gsvrdWC/dj3eX7E5110e7V1ewomSFmCaAWPwWHjdhGSQA3173sABvwm0Vyc
4A3B9iagaG0MgiRaR/5ZZHsbaYOyJWtpBbrgOouXBVWoDC8IJDSAEgEctZlLLKXMJS3GolUZkzhx
sgKqgvOg1BWxsGLXcXfcchh5mrpyIRHhrYcPTTt2zQlCPj7mbPzcwczEG2H81XMzMBr96FVKCoUF
JXHQ8aj5aDPKucZlndyBAY1oM+k8Zq66WnrZRpoRwkSKbY2+GrHmNG6GjqLbBQkWbF6e3wWp6ejP
g1irf3VNoZ8SA1vreC4bUJ79QJ9BTKhSS3W5Mr2hLm4g2STGDw0rCYrApqJ0ZyAqv3yCLekjpbZh
ERiLELoLbBhBeRBsEEeV9CmwW+s95qKB/aFTo7DH1qDe01l4P0Jps+NFV0JDhw1O4XWV5FHtbuPO
au01Lj1ltZYdAQsPIhwOOVfDMsrhOlsSQ82+DJtdliaokf221Pd976meBKX2Nf3nmBrlrUhB93/Y
ELq0Uw31EIOvcaiduzCvC/dWIpIEvcgVBZv0kWHWBYJb5YdmVG1GO1/+2n1sg/dvZFFSzEf9IqDf
IQ+PjGQhXK8410qdim0DtuBgviTEfSgCDyd4VRBcF1EHs0e5SCFTihHqjpjXC7e9x4nd+KzKXV1q
ZJmyrDEZSGzHfyXB7Ks1rpnNqRV2US2DzmpaaMq14m3RFHvqPG+zATUXIgRNuXEA77HrcqXvnt0o
F+9hrnjFNneK3IGZLslCkPZar1wpNc5CNcU6fJw8p40AG2zdoXhWQYkpfmQjD2COfi7xo53vh2r9
6qjE22ADKOCXWTAU+sHEl87fZCFMBCzR8I2amQB59AeOQy96xqKl8y4cXVO9y4oqz460AKbDRKkb
VXWqZAHdbWTJ1C06IY+YXSimXjwYTW5Rom4qQI+2w+ttkVS+kZyAzft+p1vQfpRWt1AC2EbmImNr
WoNIsTe7PZ7T4y/Dac0AWm4d/rzigfvZ31rgYAiLxFQFz6+YeKtGbaI5MJ/qPbzhJrgXcbJM4OAx
IOQmdTYq3oM3xqsm07bOpp7PWakr5svaV+akjoBepNIbhCYhk59QWKmd95KfQFO7Abdrb4mFyAJe
yD7Z0q9i7q2uNhe4+NdO7UPplmxeHL11xIoTP1SFabWx7TX7Li6GZVvSAKWEgkU9uKO7IDoCSBWS
Wy3qi2alWPZLimRtq7a+OHpIFNwrTsSfukdoQsImpd29reKgOjUyNxt8dPwsa/aUP5btsAmT39L7
gUHXlcX+7DR8GQevdz42rj/O5EuPndYItEnN3jn39UM2H/qtvTeVZT23tYcg3ZcL3VsnGDHMM5o5
HpNrjVm+WOkP409shQFAfIG7AtrTNzLqvKahqblEzjf8MvfdCmr5hsqJr618eeUDa1/OHBBT0hxb
MPfpzO2ATnxq3dB+JZ+PzWHEL4Nkx1PXeA9IHkozR1Hwh7QT2HmZXyjH9XbQ/4hOWeVZdGXLf/4O
AHCqelnuS6Ppv43g/7EOLmsEni2eZXuqO0evWFFC24fF3fer/eUgGr0b2N+2pU03FTVavY8RMOw1
IznD5bvRm7vQuP8vBiFVpQxAZCamncej1NNry3DbPV62T9LSfqNaPzu+fsUjezoXjgUhCHJAW4Ir
ms7kvFqKrFTHzHFRCp5L7U7Yj05xZYjpDmEITYVcgpmwScyoTVquaXkraSwuwiM81LxelshJrU0Z
b2BXfP/Jpod9OtBkKxJCm7VDVHYM83Md3UXuHyF/ls3x+1G++GIfpjM5agEtC8a41MJjVf4UwS9H
HsdrPbqufbGJ37PpRzG1Sr5YbMyr5qjzeA1LCOBWeeXeuDaXyernSu/6faCHRzt4dM2Da/wysitt
Hq4tyuUn/HMiMWHrDdnyuTr3ZHoHFkUN74bqPzwt06WfdHfxWx2RlcooeAjOYw2bDOeHYZ3/fyt/
WbZ/phKgEzAggIZHHelJpPzGPhDh5ZXtdfnk/z6g/zsTAktdUwUnZzIT+AG5kqtWeLy4kM0onO3U
GiHu9zP5clEcivEmj6IFy+3jTEjk4DPTD+Xo50cHL9kQs1Et+FV2+ZWBPj0Pl+kIkwtGtwFSdH1y
Wuw21VR/iOJjUN+CbgTVrdPg5gx/cMxfBhPUjjoX/pirURxd+0eEv7eeOPOeyowP91JiA/b91Kde
6tMfNDlbfT0ag+Lyg/xRLGPszwJTUOr1FqWSI6mjl8rz9wN+9a3//QKTM0YHDNeqAIWOrVyLtxRn
ycShrnn1S1/WbLpx/h1nctBGuwA0Lbz4GOFfmsBZRmkHOwi7N7nGTk8ivYz6lY324fv5/d2R04Ed
3ebV0zVo3tMd2ziRpqILiY8yVY4IJ2HUnTDXQwmAcZ9yH93ZP8kU29tkZ90m2DUBg19rM/LVN3YM
59LMgGDPsCbfONR9sxng7h3zhd8sfYVWKij7zfTaVC8vyKepmpolUBiYNPaZfONBc1xIh3V8LOo7
IN8ZbmkxSZr24s7ss7HCUAsqXzy/8oGnLT1sQeMmwhlLJcCyhDW5EiIoXiUA03ASGHmo5LEVrhD0
Zw7bO6t70LIbgMEQwKax14742Rfx6bIWEGAG7MHyDajHymyTK7/q0xs1+VGTy7AOgqHH8m04NQgv
h/4hwAhBYi3WgF5o2er7T/DpUrwMRmytY6wjBa0zPt5XOe6fZuLyBWzvDuRnVpa///MBLP7+pTMU
BkzTTAnIEoqRmQ+njiqermPRrbx8P8LfMOfD3mEO/w4xmYPS9qZDaj6ciIdmlnPrG7+Y88GIlh22
3ZTFt1iAtIW8sk7/x7hkYrZtEoDJydkA88X7MG2HU5Qe2vwFO8SFcpHtyaPiYIP0s2+wm7zW3O3T
gWSyfEabBoH0OSGE/bhgFVKWgpr+eFIwk64TpBGcSZgre8O/cia/GonO2BrZJh0y6BvycSSncN2y
8wr1ZHhYr2Mp5YZbfMMhSl1pYH1toOl3lGkfGV6snhrcBQ74/CrAlTjncnDjbT1IZ/H9hvlyPFuA
z/9NZpzJGz0ALpAR9+pJVNEsru8l8RPu+EWy/X6cTw+isC4YgSEE8KgtxGSpTA9uErwXFQG8fazN
aF0XD15RYqlkUJ4RpzZT778fUXy+OxjSJrYBlSDpmF5oCdr2yugG9WRn+KrGhvKzci3nMRkp9ST4
fd2Yhp7tKsp2O6MatV+gfcXGAAVd4BVbHZKQktaooQ+euV6Y3PQ1LHfc28wdTiKzps5faxQvSLPN
etNiTDGrKX3MlU45JI4ZbvH09F+QmPtXTtpXH1JHBYMhFjtemJOdCJkmQ4Ai1JPW3acvYcQ9OB/b
RV0e8itb8YszTW6LRyQ4C9ehNu3DSjlGyapccrxwDY9ybZVb1jIYd7rTz3PcdXo0Ot2Ir9M4LL9f
u89Ld7lGaGnucEnaBHYfj1tWRYKuHf14si1lhfsB7h/Kqk12Pvy1Sn/9frC/vRA/3pkfR5t8UmT+
Gi9fO57Kd4jp9cv4S7tXd3IVrtyFsRXb1sMBcSbfklvvoXnId+Xq+x/wt9vNpx8gSL/JW03T+ttf
7p+Q31Cw7oGMOp66nXdHOeGGXpHKwbyzFuM6fzoEp4TWrnJbbcI9jKwrg3+KNgSzN3SHjuIm/yEu
N8Q/g0fYIsEQtseTV2HehLbqxrfMjREmP7SE2i8+z3jD1T8zlNJoxha1Pv74b36BBGhlXwsdkODj
L+iFCRse35FTVSkcrvIJ3Hbr9osuNLcI1V+RScPFt5xo1hDXfj/4VzuNiIfO26Z2cWWd3EtN4I1h
RdX/pKfVg7Or7LlM0/tk/OPk6//XSH934T/f2afqjnDF+runs5mBZp56/C4Z463SoXBy0qfvx/t8
s19gI2J1gE6T53GyrqkO7UlGnnpihrvGcleYQOMJkd857ZWRvrwogH/R+/IY8/hPhgJ09kdDTbiT
joWVIfx4D6sH2sKFiN0UN58VsbosMvva/fTlDP8ZdrJv8BbUk6hkWMWuVmW7Dupyrlj5Pg7dB9cV
cMqXvlftvbzEI3qBy1ejdLtARsscdL681n38EpVPDzGvDQilbWLOZk12Ui+yNsOfVT2lXRysZdv/
odtQt+kjDAK+X9mv9iwZkKlKjT5G5nQnJSI1YbMyb4P6WzRi0LyBOJl3jybq5e+H+gtlTmf171gT
tGss+7ww4kg9dWaD3oueMnPKzxtDSR8hVRw6oSvz0Ohvx6I8U9S6SUbjPonH2xA3qzkO0+GySiBD
m9jrz2yJW1eq6Yi51KOHTbQ/1mcv0PAvVMpxkYEg4m1BYcbVfvmOuRbQG+eFcJdW20HKFtWVi1/7
HPBTqsX1wpGqAP2Uk8nZRRhAPy0JSoSJo7FeH5qoeVbNMZwncUqXJz39iRXyNiuMV2qD+8Dxd3GZ
CRTE+gZe9njlbf/y9+i8AICl9BCWk2CM0BME3G3UU00sMetMEc7h1hpXRvniuDoECCZ9b3TSPbDK
j/dt3kjabUWKdspmOLruunXWLcMjfOCwWGF69/0O+nxIPw42SWZLNPyKrnvi5JToJ3Jxm9iHkQ5r
MLfVzfdDfT0xWgZY1IV0VcjJhaBjAqnnCHpO6EI6axUu7Ff/gBEXUvnH/r+amKlLIVSCZ6lOJgYh
egwaEGlOBvkoboo+zqkQDZDifD+tzxcLX5AQlptcUvGaRnyYCsWjNTDQ2FT4tYhiXNf0tVp7me5d
idK/HMpSKZxLDFMscQk+/3mjFG1I8oYE6FRS//6DZCyYe0GXvluB9f79pD7fYUzqkg5A9RNSdaZL
hSG1KT1GSiFkQNmYx+0OOkWCh1YWXykNaJcA7uMlxmASl2ZpORqJyORqjmIjqmhYIiBN5JgBw7qz
H2krtTHsh9p+TSARBMET+kesVjcRCk/dv9Kd/fPBpmxukYVwXTuUCCd7JfVREBYdLUKcASo7IU5C
tT2x/ouNQhZnG4QyGtzNySiYm2mUpjtxIqhXYcYY8AlFOhd33y/dVyf632Emr71RIsWnc7M4ZTGX
4E4Jzvi5wgX7fhTtc1zKN7uEMMyIfT+t8ebVmCsuZnSnUP89wI1UoocaK9U02UTxbwhLMyOhuToc
7/P3A391Bv4dd/IVhxz8XbcHcfIo4BqJcWN3Gy2vV9+Pookv9uS/w0y+om7lejcmmjilGZ4Gjqsv
MrqQLasS9P/CCqWXR91uyYLKAzbewQ7ryWQf2VFwO2BOcOXXXAabHBA61kvD4O3hWbAmp9GoUwT/
nWefBpg7YA1kvvjrzLzS1peYDzfL7yd/OW+T4aRNbi55fljZ6XAuZRQrMrD/a8NXHT9xsLK5159F
zo6tUfZ4zY1fVFfO4OdBpYrU3jQcC3iPNIMf9c/dhpSmRcYW2aeg0DZKOhvvY/3UDdptFN451k5a
V8b7YoXxqjAkoaBOIkvX1o8D6m7Yw6ns5ElozbLA+6MKzkW0xcIdM7pyVrTQTppHQ9fmNppfLo8r
X/mLvBaSsoMk83LzEZdetuA/M5ZIaJzQGPxz0ryZ8ohkdWaEaw1KXNTPG+g9Pf6LfHL6GyjJGf7i
OOxtVFNYQRXYhjVWQkvKX9IsFt8v/1dfxnbISqROH1Fy3snez1BOQ+XR3FOE5AYqlVoRP+4gprcQ
430aqwIMITb+Ya2Ca92aP7FVLg8BduDaJdMmnpr2am9HvYZ563nnrhFPebnNo3ndrAAY8b/f202/
lFizlgr2U3JcZ8neDE6asvGC6sqR++JRgsBBEE9yRshCEv5xdVDfIJLSIu+MZnKhm0/qCKpS3mfv
Au7GHgKvmnlzXHYWXf5ie1ee388o0sfBJw99npp1i2uGd45SZ1UMGJxjtyCNV+ze5zmsP8291vT3
sts/nnk+Njb7Ou+Titf45DQEtDFBTqZ7Z8ybEB4GsNowkpQb7FKu1Wm+OOmX4IJjB7PQsKd1Gjp3
jYM92N7Z2mMraQTbtD/YnZzFVrTMihfFuXLQro03mZoR0kWFJm3eOW8uxSh8ZdLbhhZ9qPkXmIh+
f3g+w5o6xBO4RoA15NtEuR/3DVw+YeGAEp7H4eBtYmM7eHsj/NOygFH40BhU2XHEz1eD5R3iDgh5
rvXv4QJXJmUulLVUbirskF0cVItcmRfdGqWgj5d5HAbXEo1Pa/7xp+qTfIZmijjzR014zp78Fxbc
ORW/i8d+2WzjHWy0Rxeq+pXP8ynSmgw5ueU72sbSt7ALz1X3otPRu/n9/ef/9FJO/v7kTsVWzq4s
l79vtNiNOMUcoXARvLXNy38+jiMsUF6L91GfhqxOW9bpMA7hue6ejbI6ODlXUmIN58DrlCvr9CkW
Z06OwXkhcORdVifLlBZmVyuRy5zsJF2rfRZjPlqQA495tqmGpt2i+7wSZX3O1XToQEQbXAfcxkD0
H7exOpCYYh037ps5XUyW3ZrduUX7EFylrX06nowEuKpfEmoAmmlYnJgIFYPWU/cg1ot+qxyCubNS
N8GVV+3zzvg4zORRG6TtJ6FCs+tm1y+iDeRVcS2//by5L0NIihqwKi7x08dvJgM7URUjUPf1FnR6
gXhpVi3evf8h7cqWG8eV7BcxgjvFV3DRLlm2aLvqheGlzH3f+fVzqJ64LUEcYW53vTii3F1JAInM
RC7nPBkbgE3tvv9bDbwRRleGkK8EY96IbYtWvqkb4k5YPxZwr3a3AqirGk/x0cBfzqWzADqzQ/sA
40zEewt0K4O6rgWvAxyp8/m99oK5kARDLZi/ee532L439xgYLlbWmcETkt6H7ks/uaRbYwbF1nYN
45LdedyLFv7n7BbS7dnVIP0tki7k95Wlo66gG/omMDXGeu8fTZSUSYOuQr4O0zUVIEahIWZnAa/O
XpjyFxEJclmM9czfqr/XQzk9QJ4lTRtiPZg/24YmZ2gnccWZLDGzduJK5xfUtQJ4MaaNU5xgZaGb
x0RCEHYi/WiXLHUUWCdEWSTgYgBFuIUk96SvGmu6xJgvOUVOvtUP4loyClt8A+uXbkoMp8W6CVQ0
Bv56IKiJkCwavpFvJctj7yNrdZTtGIs2KjDPxe9HW7eTfiV9Ivw20q1MBANApYZ60J8A1ao3psdc
37xaIqOJgAzNrIhabtWySEM5UPx4UsvGcjexKa4LE30kNlifGFbl/nExXYErWZRZEUUXFISgathP
hzhY0UpbuWa68leSlZmx9diGzdqXK2GUfUmVhTROg1P79fOK5SGn//cmYqYWQlmMEkmrQkIrwL6F
JgZWAr3vzN4y8C43g7fH65i/ZqqqoXsESQBUwm5PCHg4CcelBY8e8mgFxBYr30ZP+d41QobdYEqi
TJTMAYvelyBpumAVcU3gf23SjWuwbhVTEmWiBMAc88W0ps5q1xUJLMSDprwrlxmjwXXWFl5tHmWj
crDSxN6QTzaqN2Vjcpfapv73W0dbqLQZsoWCBQEXcd2vQ7Mmwo8BQK/nf6kNlEECHoguhBIWVNrA
cSAV0Q+RIRjglWJoA2vnKKvUgO4+dSOsqIFXjDE0ghjQqE88Y0Gzxu/vA6ILK27ONZKqYz29OTlf
cY0ivsGyPDNWHF2BCNgFGDnUsqnTQas+yqMYcIYQ3wghZNgl/+Ca3sigDmYMZVCPLS4qDZwhk9SE
ZGtuzfK6M/t1I4Y6llwH9RUGTaZjAWevwcP5gY2Ccfb35Tc02l1tmEp5BQ8YCMEYgLu7IBjfN+od
GEbNELY6APA4hkliY8ESKd3b1BuRlHMAPZcMuCksTDqqp8muckYKDHnSmLy5+WHZhTm/h3KwjtcN
ch7oGqP2UQA2YJi12uT3+nX+K9/2uEXaR2CCr4+xtPts37Sbf8uiu607sI5qeX2RlRxaYDY/d7BG
FdIRYBHbiS/uUTCyb5HEG37rPjON7WS2KW91I57aWZDzlZiNvIifzHpson30cpsLG6wMho93HsNI
Tf/inUQ0O6JTE/uL1mD8/irWFQVViAHRh80NCObLt7klk94A2bsBdGOGhZ/VVbxW0ReKBKIiK5Sj
ryuk3+sqEvZJgiFrH2V99aTgCfY+difF21TJSUSHknQGOS7pMPKtcSprvTMPzOnB/J9PmHT7ar2C
XwQRUGYFuDPRiE39kH5iwLr75a5QVzUWB27nGtknzzPkXkYI6X2+lks57LFXOEBiQG5lcUdgipdm
YC6Mcdcd4Fd34mtgJADPBm2d6R7rD2BSmRWrgDfjJlA401W8e1EKvcuGAPsFe49eT7ytFbD6mv45
eA6eJysLriU72YG1DZxj/nN6KElksgzV7NW6Ek+7D66KkXAD6eje3ynH2tyXO3lT74KVbQuHJWh5
P8Dn9jNC9dIlQ8fnbpWiqzJGPDHcgJ/UmStdJvJDhTM/NZayqvY+fL67msyISMQt+51wycndnfaV
RMpk8Wo7eFJQC3tg64Gh2OoM7aVbTiFNuqqMwcLDEgkboFZt+3W3nB6y7mo0dEC5f4FTMSaFzX4f
iTOhMFpd/rMNCuUpQi7AcPGIbdBXynFxQnX/1GxGG/wvCLZAUJ9+Vl8goV/mBhgt8KAv8LBgnMRM
pH/zCZR969wgBDYaPqE3YxOsBGa2d5/E9WiEq3QPSmqDO7MCirmnzI1MyujguVapHJixcQx5TqKV
dHloY2beRLtK96KvGGuctvHB2dOdBlopKZ20KIX9b2nrIy7voWS5oZtMQazzpExKDZb4JOaxMAnX
KTtUBmcAE9YAOEpngkV7zVgX4xYp1EOgBBiLO07r6qzpXe8iyEg2LZaXPLmwF94/eoTenBz1IsA7
SyuTcDo5XJbpGdrvKkN7TleDid50VhTNVBQq9JyYYWTOhXL6u9ZMDqAyupxeZwKLaJOzHAJrOymj
1NcTXrwGE9HAEbVrjKmBh82sTWBVWeLaXbkwAtxJQYidGxqUB+zgyHUxT3XWKVwZBcpSLTzAGJQq
ThVcvJe8EFCmjPY4GSvZBOi1UT1NdkA3OWYyT5p87YObQoeuKjgLwfqE812c3E1xgCm0wLF58N5q
E23S2PUj0nxHtLytdDDKknYTv6qlORpgqW+JtmnM+BAfQN36D3OA17qnUpYKBOkLXWmhDJn1WlkV
cpxPS+XEE5ZbnI1u0TWsCyrmPRBWU0qOKfsobKJO2Kv78Uu7WAzwFFtgB1kxE7lzwd61LErDS67p
1AroJ5c0oPDS292yXYNHF/Y/XXlPNdGW8WFyiyEuNCBjyGMTMqn0/Xn/vVRK5YEd3oDjAOKbDXAw
DSSO4fRCVkMra5GURoeq5AYAeYedMhC5G+kxOE1mEQQGx3/0ErraUNqlwtYLQJqHLFTdkVdtz67Z
Tt4TxycS+Z899tBmiZEFtMiiuYzSyliKkWAahL9ua7hb7AEbD3uBw1u3uA8L27ceH9ls1IaQUQUe
gwxMS5U6s6TTvCQFpeMetIk/vSm+SvX6XJjCsthxgwW4pVW+z2x/n+GhyS0VVsw6d5iwToCG0EQA
89Eb3AyAQUrApLbXcTMW0FD0vRrAyjIRpbNeJ3OO+1oWtblFs+DjGthT+2GJF/teN/rnmqSb/8c7
aLpn9EW4lkSFJAAF7Cs5xKq0I8DiP9qztgrhUBe7+qf8SA+FLaMI4BrD8+PDvG/bmIbyrnaTevzA
zgA0t8UKQQt6yg4tYlJl65rlj7bxDOkPT2ogjTBkzp4g+uimrigQetJG3nVdISqVRoSf40h7zDae
hVNcYk6a3/4TA6NfyaJOUACETFCMNbRlNRVDgz/VGg3tjCB2zmNeC6EOr1WUUogASHi585PpRFi/
VBDgPd44lhjqrJSy6iYumGnfIuTe2w3Q4Am6uBkXfNb/XC9nilOuHsTlkIsoWLciCrvtsTpJW8/K
kKlql/JbwJiXZy2JiiBrsRO1EfTdlxoySLUrE0zJ0HbWCTHXRPnUAD5ugXK8CJ86xfueNZnl3nCJ
sC/eHh/TXH4cM1Z/6zflUyOwZGaCh0WVJoZtDoHlo7zgrxC8/UuFoCxxlo5AWpqUG3D9uyknNdl9
LIplBqdTuDNOVwui/GeWCZU6cUnCS08+LVrJH8NheqQCTNEEsr45Zkv9+9/toka9TaXWFerKh9Cp
5MojMZMY4wYIfobLsEeXMTBqeYBq4SWkqhegBaB7prUECMixPIgoE3aHaIVmhp1kftXoAuhMzIZ/
OLhoVvHy4pmnE2trZwKgG9nUEVYA1kwwGCHut+/5k2hF25EAk9toDQhWDKDXWokdL1l7O1mKRyum
DrTWCikXe6x43KHsC7xcJO9BgLNLnvqDiiBTOjMOcybHdr1MOtNTAdhOVGIsUyN7wfS2uX1cP1n5
oXpyVt+MPZ2xKTeyKJMfjuh/lkMsrrHAFosHW7QLSbNSGJdvLg66kUNZfb3vA+DxYk3vAA//xRsc
2gLG9foPGn3Jr1+iDbRN0PpBXVmtavLM6QmXJh9VQ6c/3eZZBVEt6n2BzZSbQ1KUThRHS8aBzfho
UUD3koxpBUy7ydM3XPmAAH0/gjRU05X/q+wS7fNtfZiq9Mzmivn1/C2LcgJA+JYAszzJMi4pWJ8A
+nqK7KbUE2qyps4xH1lzCole1alRWke/H0+trwmGsmmEUtyHaoURSIvjf2nJj6oxQSfmBIk8WmPR
NSlNsGq3G9kkTZQIoSzu5WWLlzyqmEiurZ/RHWuJNnKNJg8Xzji8OaNyLZNanBLJYICJIVM4uqfk
uXlN17wlmWcQJhmllb7Gh+RcHySrWz0WPHeQ13Kpg8RTJOPANCTugTIKwga7Uv48FjAXrmIu6O/d
pNw4GGM8TY4ggQMW44SHrJluvuVdULNkVtoeqnZZ5p9Nyq1z5W1RmCXIf1n953P25fobKPcOAE0h
rTFhsOcNdxNtPyPLs/j95J8A3gkz2pkoY4BwE90mrJs/10tzs37KXbRiAzq5VhL3oIq1okO7lnYC
Rppb0pKYAEN4MFVbskoD5u7M2HqWUlE+QxZyEUMEk6f63H8CmJacn5fLJxQG+uVLR1hVqLnqyPVK
L9b3ygAlGRQJ3DJ4ehnqcjQ/C3L8HZtrYKLAOarwzOX0nt525PvfbvLl065E+zWQqYUBmwwyJ9Rp
OTKuj+fl05QF+QB/EpK3J1bagKFTl0T9lUi5FLUe5dPJ3HYQGdoAFkW2nfWCuAd0Ag4p0DYmDACM
Gkk00qFWcgF4opRJf8AkEe5a+2gfA/LnT2mVFqiaPjzjh6E3kxukY41rkZSblGrgoAcedhO1WrRX
ZJsCaZ56Uz6rq9xgVrRmTdDVAilzC0K0uvELLND3kZG292fvcjXEd/5L2XBmbj5eHUvc9PurcxNl
TguSAOKUKCMjf5CzkCHh4s0f7R9lVPU2BOuE+7/aKBuyFViZgfOabkC8Ko0f8BAxZM5edUyx6qBb
kzFcQFk4DikW4Aao4j5998BL2Jr5G9puC8kCefDj/aMkYTQKDdKKIk5lfExhKpQ9E0WAwuqpmDo2
QPEdARb1COa41WMhdKT2l5QJZQYlbQy+0QnVjo9zIcrl1HlF20149FFDB0IZCBGMDXA1CQg8Vt3q
xeiIkLLeFlQcdSea2kqd0zwv1qTU2Zp288c3R7RLpfZIFu06Bcq0YfzE++yzyy3PjiqDcY40AMad
dGp71abrorTGwsuvysoDjNImpDkb0iu6MvTGKu1TR05ToWbFkizf3vq/JKPrDQVuDIBLKnXrA4nz
QRAdJE4sfYGtqgf2vFr4JBwD9AkvFq+VDzTJGODGawBalxM7OAuK7zJUe3VxLp8AGwdkIVVEiZdO
M2ly3AFMvEycHnxei2UFmmqAFliiNQAj3Rj+JJE9gEMmWo7yWl9G+/JYFqg0y7YKeved8GdMLHFV
1dswWKXK02OVpKLCv74NE5iLhQK8GV2m1KILvRbkiXzi6AI4wrlsIWJaKIXoMDdANciq6Uw24m4r
MJqOOB5z+TwN2TOUglyoupI4ST+AjiFOiVyCOWchLB8v6wKeSguCycCVhiyMl1LxmTREmdyqdeqo
KFF9guEu454wugMsHf4VOGsF4f9UOTDxO9AtbaJ16dtcaY/wB199v8RYjxaasWuNCYD1N14AxqhN
9Cbu5GeM+IKK3kXh9MdLrDEy/e70+NPpubHLkVx/OnUkYFuJ4Dqa1FmoZtcnmOABayaJgRyPcGrL
heu0INmqO7KSzBcgmLs906ZxXAkDG3coNUEEVihPgw10VUMDRwA5R2jebM0ngOAZwN0aljVI60nx
HSwrZ2LcAQdmjeTAF2Cxq10grxuFcYx0X8Bfe3H1SZTPQcef77c9Pqm2zcGSreGPvVaflil86Vf+
I6/guRMb401LTJw9Pz4Hac5yYKLtP9tBqZAv1JpfCGPqhGv1FH28yz/H4FnbqutkFxjl1guXtfWD
RKGxSV4CW1kfMON6RI8I/t4WTVaCkk4cXrYC9kvHLD3GeO8AtnguG+qhSDJHBhBmsQbdFwD7QQ+Z
vLetwL/WAeg6TQkQ6Xjpi0H60owJ/wqc+eQ9k/TYY/iTObuBJJUiYdYdbxA6Thx8/A4MDJnT1P5o
81WWgpI++apqXnlpS541LD7pPKWawGMGio8sIZ2JMXv8/iq80XsNhOeVljmYKJfXi0AQ7ZwvBFPj
wN0kFeB4jMtYZmgf/ciZthyo63gto+NTBgw7lcARByES8qbOHDE2VYWUoYUrWWYr6blEk85SGJ5l
s9iX6lYSVhr6N0oUR1gBOR0p//URqG/JgHHVJOAY3S5dGvxBVPImc7iVKuxFsBPLpNgVAGMcCHYd
jY3rSrZSUCg1NuBA8y9t/fgizGkejCimkYAbiYoiDdYl+56o+UqROZ94YhZG8js715iVCD4ZcmZ0
CnImIFkZRL93ziFPRWnkfazURZ8IFlqN58IHJz20qYjAhQvSDJDTCQqAXjnSlJ4xjpbyGgF0plD+
29HGy7ajE00AmMMEe3S3aFB1xp6c4uxLu842zuaFMzfyzicIUr5fGZnCOZuPCWGA1PASrwKtb7JF
V/pdtn7Qe8qQORFBYIIQYFuC9CQ1lAMoZBuipXbOEVZoRBUV/1oizAlgvwFBjnHpW6HgX+CEBkyg
TsfnnckVg0bERpBXOfgCCZelA9Fa0IDF/uLc6Z67HFueVYITZy42LhcOG6HHgr9D1m+FInRx8/EN
rsu/9YHHfae9pEtmCupF4CSUGbDmEUB1Z/BMoqSrZ4tKO7iRooOn1G2jyIwwmgtqvD72QHQ+NE24
w2BbFZn8EIlvaS7Jb6BKxTw871cd5uO1QIDP0DJh53UxrxNd7PxXNxeV1zKtWvQaapzsSG2as4aI
53wZ5jzBjwksRoxJ061+MYhQS1ef6GLR16ha4HPTWoAiRQQMNwZXfIq/8DncRpRI9tQVIDkSDPWz
ey9s1TUWggGwNKLyNePdQ/e9TkoAsAR8DwbUEQbSAPEiiC/Lxhc8Z+Lg0dD3F4loelS1ZQ8OsY2H
iZQOZGxxb43S4fF9v7zebo065jUVYNOj6ROwzhfLd6X0RePJiwj80o75/nuw0jU6Buo1R35n5Dc2
ghwrjIIVRoYy5mINf0+I8WL+nE7GBkN85m4HM4jSWUx+GcbqhD+rgby8pMZLboBUHZ1Jm83GeGG9
J+5tFC6MhJ4Y9Kji22m/B1TIpJB01z0LxS9wx5GqXkf+k98zXM/9tbgVQ2UPfDdTFg0Aps9Is1le
fKgAIQIAIUzsbiVQuT8+CHqIEjpwK42yPl5WwPFEkOZ15mDka42g8eYn3+33exssFOs/X4NO+k1v
kN34Ez2xOilmbsatfMoQCW1ddsCrcs+mukSv997+rAwQD5G1/PT0xts5URFQge3IAOY/I465f5Dc
iqaCvIUYLbRoEg3aQjn/EaJjBDLVx/t7H0jeypgO+0rPQWnjJTAr7tmPnaIpSFAzbhKdmvnrABVp
gtNBqgToKrcSOLCadaOUcedk5T79WfabdnMAoOU3qtlbxRwY+nKfK8F6FETGEDdxMlB7xheq10pl
w50BnUX6ej1Rrw0gES0+a/WtUxiV+dkTgm2a3JQGGgzxdm2uWMojN7SQpmDqoFom2quEdvDHRzQT
4+g8IL5gBHG5eYS1t1KGEfX/Rcpx58yKrGS52C3I5sdD1y8rqTtnQLAvMvrcAWGBh9atIBXNe1rV
u9y59xK7zzdhJZGq2hf1fx8yY0VXgqh9kyo5AzUsBOlph7cbWihkHjyyGgn4rzgeWRs4Z7GuxVEW
q6oauXJLnTtvwSGJyRTxhG5Rgvf1l2BYqWVs1C3joTx3rRCSAngH8RIAxqidLKVCikcZC4z11lJB
lqfg3f5YLWZ0DwGgMOUGUeEErvftYeVxVYNFN/GcWC3fyqDcgbW2IX6QWI/lzNwo1FFBnoLl4Mlx
af+9shALLezCdqw8J62yDYBzjq4Svetp8CkVAymS1hZEnnGtZrJS+o1M6sB6ufd9aZF5zt4+Amsf
YAP40SMDvybLNYGzNTYr9xDjTfvCiHYvk0qU478RTZkroVTUqu4g+v2dN15V67UzwPe4Uohp22vd
wid8Il3uEeQbSvC/bWVTxQCXUS+RJaxW29w0fxiZ2RntvfmiSRGuDkDjJD1U6sJzgkBfqSO4xhV+
V/SCmZS1UVUiY/NnxcHITK8qkEqplF6FQr5wxcTznAikyqIVNAowuVZRvc2zhHEx55wr6suCLGFU
GenPi/O/WprYRlXdywvPaTbFwqg8bKhE0gXBeOmxfkpNxTUql9QY2SYeZkFdIrtnwNd+dEVJsl9u
xfgeupV98lU330N5D7D1Al6bEz0Hk+LC+z5Ea4QN2ryfEF1DhsvwjFQ5604Y5XrBsKtELWjtnWpc
Fs/tjhe2HwoSScp++G+Bp/6SBbBRzHChhoCs460OcX3NJ0UU+842IfuRCII1fH9vX2Pkpr67lcSC
p5yL2lBI+FselVMPXV9pefSpO124bustIA+jrd/aGhiXeRK4K+QHghFY9rEZ+5Ipyds2OAr8e6Kv
xXqLTiae5NxGSy0wZJt9uotcjRH3XB6Q9D2//kIqazP48ejybeg7mJkGx6GNogeQYgnCy29vYxyE
3+I04Vxbf87Ho/2849DhbbyczPf9dvUifwbHwEyNlWt9a2ZHOrJi9cfNX42/d5Du4E0lLR9lP/Id
UdmGIqnfKhDAYo5cNUJtA2zqbDMA5Fgs16IZnwZ1X5wrgfQf9TOXGoN2yn1GMn4m4YS7cfVBlF1A
biQIugpHqoDuwP0lcIKl6CvJzc2u1h0lszOgxkrIPfElMLs3VW6CX1f/Uy72YKonscuqis28DvFB
gCkAYQiyEoDbv9VpgPj0BYAsfYc3FhvZqpbjm/gUGPx7Zyam62IQk2fc2DlXeC2RcktDKupJ7We+
o5UrtTCGClPj6fAbqXmflcOc324UIiQQWkxghdQNapDhbZUB213ItgT4hcSUX8qDj3lH3eoOMUlN
zT9WPIoByxG00STGHNz5seefN4eKOvHAgfwOIeHtDjcT8zg4QHHk9XJUS/T/SJvQ++g8oxCR303D
dbKIlqKrgS2+MhRWSXIu8EWVGkCGgGyT4Iooq6W0KiiqU8gflgopfkBQHxIwRwuGEdkMv083zVws
JDYbuR6QDQAckFLvdgQxbpEOvoNZW9urXsEYnri+2fInMdiG6sR3bQTg8xR/FTnxOJPXDEV7ZWz4
XEx3/RGUSo+5PgHVjb7TaC/NwtAXKwHTCj1ZZOZwivzTMFSmkAUAdrOHtYgnvlqKDB94adygDSP6
O0FZAfMNODfqG6J8FOKxxjegFGonsSnU5BeGSw/pwXGcxI5MjC2QH5i80z9Z/JRJBn4y6DzpGfK+
Uha1x6uweEZiaYCY4jDosmwt60MxvrNPhZE6nvVRCHL+I4868aDS5KJXIK/ZoJm1PKdPkVXvtFW2
V03/o1xJh3HDLQ9gfQBr1sYnzSdmyQzWkU/bSW83GgiAToP3qgJw3Ns7VnplIyZxFYDD9QW818FJ
Ky2Qu4neRtMPSbTzvrmNxGLSmo1yr6VS3i/wFeAGtpDqS4b9/nvvfzXLyqiIPfnBd7zM0/VgaOjs
UQPrSSUqGQIU0w7OAbxepCTOy/C2bRiaN2ddF5hvBx8EFO8OW1AHsbGeaK7vBPnSr89ls03FXxqG
QfuMsHZ9stT0rk9GBbk9TQDxBBVTg3oyH2OJR3qvswLibYZ9QBZgqD2IRANP3D/xnTAsE18s5jmA
BHt7yHqJBlQp4gInazxLkb88jUiilffANtHtRn3iMyPAgHv2UwOjcJeEJgi8DVU2knIZ66zH9ySM
Wjt2F8x48gL1wzsgN5TBiiLwxNDR66UarwT+1LnLUGEEWDPPCAyNIxMDARPQKKVhvRRKEviyQ6et
N5xk1JIZWYP/tBi/H5uN6d+hVoN2FU2G0iASQHx7u7Wi3CwWtcLFTtTkJrqNgTJL5GYd7EtpFYge
QZcz4+E9s38SiooyRskAAIGn2a3EQGhVP+r1GHbqWG8GmzluNKOcNwIoC1xW4eCmDQRkh3GbmuKf
fIveD8R76CvWz90nZz/ewvkFIdONSAqtIDSoZ5EiBKhlyJMH0lZvinZIx02YfjyWMlNOQWJalVTY
duAo3LF0CUlSilURJg4GQ7OS1KZGwnO9a3cAY93hTT2S55bk1lMKVJk0tepXAWnyl9Xjr5ie77S6
XH8EdfF9NDh5bYOPAGO8JWOaKvM+H0uY2U3UCNE9yCM2lWBhbtWjExtN6KoCjVo9HPe4DoCI2hUn
j6GFMwuB05ARqwCGFYQt02dcPZ3L1I3zIcNCyjZ51fh6YQtlmVuP1zIXgd1IoRYDJCbZl8F57sT6
sW030s4NYgPsPLGwH7J3aVxWPRgYWbHYffEPlZ+rtVE+sSlBpTzmfoLIPtJelPGnGk9hcUi9s1Dh
PbQOO0YsMGNEEOHKMCKAuERzCZVhLbNAb9MoSpxOIU0dkTB6HvpfZW33IhoH/RPrPX6nIzCIEARQ
YiSN8XKhDq/VRPAKqlnqBEMIhNw4R9l4CZqkwIgjkaEod4aYkkUdobwok14Io9QRKs0MQczn83aC
FvAAJEcN//VYYe60EsIQRE9pScBQYXG3Wpml2lBpAfqDwJWke+1nW1bfjyXcP/smEVPjA+YEkOun
S5X5hLsjCC36FNFY4aMm1L6/C4CKU2zvSdxuOZYy3sXkmHvA9UKLBejowCZLnZWUg6gFJA45yt8w
WBj75gBJ5pE/Kqa+R8B9IBh+vML7pz8lkTox1OHVPuKk3Nnm/fYT/BDLFt3Af0K7JSA7M04N+V4Z
0ZeZsW77zOlNST84NaAK8ugIpE4vcIMo9ILCwevG/K1vASXk2sQTzY96qYcms4n87tphoWimAEI8
HKmCx8atPC/I1IXbd4UjLzMUuy3fBhfHGJH8T89Iat7FlpSkyeVeWcsw0ZFm1CCpCb5j1XxpePIy
DIybxlrOtL1XQpSQE9N2EpIQeTBSeaXqxFm4JuOhxBJDuzCVi8TSFQqnsKbG4xCJaN2KfCL8Us5B
YD9Wxvvuj2nngBWPIsMCBuvi1a8WhThRAfmtWkD91d+L33byW68OzRoYqC8diVuWCt7FPhAno97P
Y+hZBoMBtTi19qs6R9+lg75XjWyDjyKzK9l8U1OC0UI1Yc443SdaJokTbbMoIpCEYbk9Nd6V8wq4
1qWD6tpARrz2wNkDQp2jhqwVhgzkM0YMM1NzjTZ+qbnn+M/IiijvEy3UN1Ca0wZgYqvAIOZgmqKZ
gMPNPCG1bwCjY7PpFYaeTnt4EwNR0qg9zjWtdQu9L53SBob7lgVLOmehb3aUsph85S+kTK1KpwjW
uNfE3NuLgvDVrz4yV9KTdmZyGE4h96MVURYTw3GRmHlN6aT6XlGX7TsnQnvC5FS4G71C2yxhpQKZ
akPFKKGWK1EtQW2kbC9w5pig/fRNtvLEDr9yDN1gZB8g/ImIbmk0BhKBiwzpF1plFOaVuYuWcJzT
hN7EoIhMqEL53LqL0IHIJZUjeM8JAKIWKdGEzegaNWATu9NosWrs9x3z8IJga77wJ+HuX3JpVzYB
MfzQBJFbOX35HqEdzonfFKQkk6lNPTwsiLZPtyBNGzcLW0Ki6LFFmolnQBIFewT6ORn49NRd4flW
CmNdr5y8eQ8bozXV9iXJyUJmyJlxGaBCm1oJNEQ0GPKg7ILfJAshS2onDJ9HaaU5XrmHInXE7xlo
HdJ0ISj1BS2MgLqMjuoMOE9vRSEnUoAdUKod3mqQg/lEn5Fme5vAOe/DEhPWHxsR2RegywBsbOkd
U8Ownl/KP1vM1GJ6jjWgOBd/4HOQiwITHCBT6B6KsRh0xe3U2okbwwf7p50UVroLtlr/g5NdAbBy
OerbqF4r40r0SYd8O2fKh8VP/F5GDIdwn46Erl1/DHW1vTEI265c1HCq7TcGCQH7hzZXAiBphGGo
eBASoS/NtzTSAZFuy0rdTNpEH40iQgcQaIIFh6eORqhyteXyoXFKFaxPri6NRpKD0PqxToszbk9F
pyNexVOnIQK8Ww0ou0RyG6CtOeVYEjAEia9xuZ6IHEmVWCFgO1c+oJs04o2W3C0LNFNX4H8PSfux
6N78xTaUt01jZP6vx991yXrfLl9AQzPm/acnJn5SrgKP+bDRErF3SoGozy74oJdtaUlfgDlaga1v
9Ja+TIbc6IrdKJpdZgnSMQ5Jwq+01OyiLZrBm+UgmHn17Zqgk5Z18HJa7vgdiaPx+Ftn9vD2W6k9
TOIoiwSP752K7KGVSDD8RtVg6hyY4AIC65xu84NivMQGIolvhvD7oOxWOKWmyDIGi6wYezxZf8fG
frCQs4xA+fA5JU/Pe538fgvIrw9lKRiOcXj7YMi/78SeaNcmZgY8jqbnF5WU4nS5TxeF0iNMA8tA
ZI2rBO2HUWmmIBTwTIV0mLF3DYbYe8N1K5W6HYmk1wtZ0Xun7g+DgvgsrsCkuUoEVmeSdH8PbyVR
UZoIJko5qLA+OyH20fw9GL3dWCNGxWq0X1jGDlnqT0AykmSJ8W1MjJfE4LcGrDVh5anvZ1GovZ6+
9cr96WnSq4Xg9k7ymu6kNxkw4uPqOYYoH/aoMGoonPeth8Q8oWwAVAyGZ6KxU4CgdrsZ1K0cBbQd
CQ0+wCu+hXqb+qSWd1EjEzH9FYX51PgJSHDCUPF7GwWpAvIyE/E3YIWpJAkXeIADFTgsmwhftv/y
9HvNfdXr0FZJ/vEhaeiGdY/uQSLxkvfIhErJ+IB7j4wPAFEq0pFw+7BIt/uueIEujgtvcCB+iMke
M7nnaOOR5z/y9/J5Hb8sMSuIyeNP+fC9+gEUL6sofz+5NW08WpPANozZErRe3X4Bx8Wh7CbJ4Lxu
34/7YPsJ/p3DEaWqgDzn2+VyebBeBrLZfFTrg7OJLZ+g6fe0en28EdPx0kb5+iuo4xfiWsxcMcY+
AAGxfNOqiAAhjnHccxcOx4kTn7At0Bd+u1S0HuRaWeWDE4yWW2lWLOjW42XMHee1BOpKl5WbqX5Z
DE6VAHJOiYkk4eJGS0/QTCXCc3NgsiTfx45T+f7vRVHnJwxhD4zlbHBy83W/R7EgI9vh9P6+/+0b
x3OxP8PFm6lgPPdkPZK1u/bIWdquE2NJiGU5mUAcH5CWaF99Wr2EZGOlBwzHOj+p8W0+3pw5yypN
7GwYycR4KJ0hlLmpQJvgsnXJRMZ7CsffOaaakwXjmGfloMUabwe0y4If7faYQ3ccw2S6Uzly4VPq
c4HgilfRQFH/PF7RnNZOhXWM0KDRC4SPt5JyV8rbQY8GB/9RRxQFA4Oq2JEWGdB/JegORqfD3sXT
JdWTX664rXlHEt4fi5jdtb/Xcsfd3BUVqGrDATTUQH72dgkeBkL05uWsWh1j0+gG47ZRPB3edHAa
uccDK8U9TEFHWkT++vGK5q771eno1GVU6mzgBg2C3A5vKh11/qz+B+cC/kuEuDCd00TRrQI0C1HO
+LgcnDZqTCFG86h3UEJGupaGkL74xmsplJPoNHDQFimkIFW0S6bHyfv+yFtH+ylfteS53z4/Azeq
tX59yCL54ImJ+YzHW3mpl9H2+foTKNOJ3onWlUsoYG6+bzOi6TAze9s+PsNVLcfDk3RKye4DhDAv
K/RRxAbDdMwd5WVwRsJcIPobqCs9iJgcvOh/06NJPEvJIvr9eIVzWnktYbLsVwFQlYeqF/ZYYBWh
Z8E3Ve81F1gdev/HSWKa5X/XQRsMJRG1KoaUIFwl5HWfTd0Jx/Wzgoy489w9fcnkf0i7rubYbSb7
i1jFHF7BMDlIo1F6YSkyBzCTv34P5frWMxjusHbX4dpllW8TQKPR8ZwWvkcDkAcArJjjXmIGY8Y+
ziz1zxW7WKrWhiB21fER1WgfjR/lHHvO/343UcRD7IcBSsBJMPdCaDpaa16Pe4Hp7TJVHJfqK2rM
9YtPRNIoFqKnB2hVSGtgUOj61OIolKVabAb0uwD3GjrZrTB8bq2iHbFBf+aZxVr7yM3l3HDZRHbz
SjBbXQOZW6qC8nM4S6TwF+pHEG3Kd/5IG+JiUE5eGsfs8/6WTrkWcBLBuIvnEzU9RkF5oQgrKSuH
c4Impj61ZTQFhPUj4uT3KJzJ3ozbxt52yMEsP0ZQeQTJ19ua9mD5KVtxOOt9Sur4VAu5lUuEf+XC
B0PK1wmdm9mZDPYuRTInGVZpliWlNCDY2/TA+Ea7kOkt3wFe5XhnktRmir6HuZ6hyagDWTdg2YJC
FWPV41W5uAqtmEah3ujDeYgcI3Zox5MuyqxEegk40vLburYxrbq6f5IT9QcBLsO/Usen+EKqVxtd
alB3ODcgeVBJ2thoItZks6l/BdNIjmDIBQRA8uqKy/uSJ8/1QjBjRou4obyYQ7BoHIO1AO6S6I3P
3nxpUayTOQS0Kcf0cpWMEmWaq2hGOgrzHlpQwis/ebaIu4e53hIWO/zveRw7+3hYAQ0+JPPORxis
9RJJGc67XWluHGSRls0TPXP2AlOMZuDw1lkwv3rH/nhIYCLqZb74De168zDzSE0uGNjEMmaYcVH/
Iq2LYxWoKwWtYQxnZOol3amWkm+CA3qusjJ5iBdi2H0ts1o2eohJ811z6ClpYQhSILzpxnMFApP7
KjOZglIB+4zOIDjUQAO4VtayFkBrnPv8WSCrFWc/evbT4fNdwdDo4XO1elwBXMXxuNm+5NsXX0Mz
G0pmyNGhjMryp9G6Tuu64pozP4hnTslNRZqzctLtQzjKwFgpUBXgKPKM4mSF59OiDtszPBq8xKpp
fAobvMQkPax+0uXXC0jN0T+3LityWp5d4i8/1ksA52iW9zKzy7fe9/WnMLuMDoNci72oPT9LRDoA
/IMIDgI4tBAli5Gojl8tXt4wI7cvD6cHOtenetvHhKt4uROMHdQ54P72EcTr59f+F7P/5kEgzigc
/p26/XqRD8C23O8rsyf++y+q9ffXP33a/54EYxGHSC7VqMJJ5P1LUh2oNlMrn9Di6wUylq9q21jz
ZCwwt4DP7rw6sjmM01eVR452ijLPdm0ul9+6PUvNMSrR9Vt6LZm5rnrNt1qRxS0cyxLQUzwiUsvw
rMSIzBhALlq5NOKFLxwK5RinmySfnTae+wDmZR0qnR/aCHsrkddo/45ijG89ScvVisjWwuaddb4+
wSLOeZkTvtnVwlkfUPOHLhJGuZsGrhlwvmLn6ecxfAEg/tr07SV3XGJY9r4eTST3r4UyoVLCaWEi
ZhDamkpNADz3vvtsTk/Rw1O2Xq0Wiv0SI3mdEt55g3NIamEswbdkFh9u4lG6/hAmYOqVNs2CP9tC
7fE6t/b7e/VkkGZM0OxU8ym0HhfphiTb7Vum2HvYcHIax24A+jvz6s/d7j9/5OJhEo2aZlkK5eeW
z6/Au6DwrVTTWQHHGVD6jz+avbU1TPmLRDivHwzrYeZ2z37AeP0vPqDumj5JfJzKCAYIJDJ4d3g/
sAkBAbDjIl8eOc18se01diDePfiLmQj69mW+PgzGvPW9riQNB/k+xgvddqPnZwHQJm5qhnQmjrzF
nLs2pX+z4xdrDXWj7ozRlFI7QUlvJ9uHFVhcjraw3psiHhJrTulnt5cxblKZ53WdQyS6EhRHsFb+
ySPN6BcgrnxEu9N2m1gw3GtM9L98P0jf6uPcXP9EGvl6ixkzp0UuB8rd8bYD1GAzNiqgW4FfF1sc
9Ahu3W0iUzOPLy+gpgCEhC31xAZPYErcQ07Qoo6jXy5njp0F+IZneP1RjOmL0oR6RTN+FJiKDsg1
4m1H+vNx8UVg+IIjbD6wvb+l1X0r9Bc23LH5fzpyoQOD4XNJNMqNiLxLiFVtd46GWVvXenzsHreE
e4AqoMsOcenMVZvR9D+jfCHZBbKOG/GQLFG6Qr7K6fNsE1SeGUaDkzWifX+lE20TVzvMtrsVRZn5
SQ55hfVKP3bSFv4gWbQOSnRHLPHkOdbMoU7EbNciWa/N8EUuiiEyt9ydu1CcYO0u5YO76efs5ox/
+KdeF5sZJ/95wcZZrd2u2Q4ZORxSAP56xN0ujki5pSoBnvIJajTLYDF3lIzRqoyuzIzxRqnJoioX
LibuE1AxDisums2jjLfznsIy/leku3leGJDVL6wwIK94oihxUH7CQlePR8380k9vGeyYdf59ALzB
ZkZtpckP0ABIBCKbkd2TOVS9j8swTOElyQDEr5HapKbzGO0e9aegNUFAtYoeVr5TbaRHVC0yXJ3A
MdOH8bFa6sPYszfbyDnRMgI9u/gk5tGiXqAXVYhP6h/kCEAoO5hystIG9I+6zhfZI0V3MhELzGzF
5LFfiGWOHaOBCU0kHAXgqSzVzPW3JMhNly4Swbx/ef+6qG5O/UIUc+qZphhxY+DdAN7xQ/M1Bsc8
nH/R/EwxBYqjx9/C5qmAFqxwq/d70ULxN0MFEFO6TvG8fZHQxssDLKghP0VFHsXVS+28hXtlbQMk
yHrAmAAQu7dqP7dJ497f+3LmxRNjX+xkOWnPtSvu64g/c4I0V5+fqImPCoBuXrQw8WON9NproW5K
A0Mf3SZkpLTRY0E2ysXt1+xhj440THXYmGFZpiiebbzPJZ0dH7vVBZ0XeUPVJORQx4HV6y8YqFg2
WoWCZc3HVlhVq9rlCpN3k72oayTltdi6rxLCuKbrjb2SyBaaaNoIbein/dniRBL9hCHYsOXNA2dB
GWdE3VrXa1HM9vbAqYoGH4trTX6hHDYb3dzsgIUFn8W36Mytuo2vIQxFUliYMf/FdtgJTVYVTYd1
ub4ZUIJ5V2vmNk10T44iVNSBcFqAMWRy3kGJab9+QCEW8Brj0P37u7cELMFAXvqDXpO9+TCkzv09
nLBR6JwHiBiQ8TFfiHHLawUxULPrwsobsIdgFkXD2OfhcViqVumgzzdbEfMc2i35DWfZkSdeYXTT
yxiMAEwQxhbYOWY3QkTB1Up/Dut139q5pgKaaF9WaOkC7qtWfQGwgaT5XFLx9p24Fjv+/OJJbkTR
FwMKscic2vjdOTiZ29AzuRkX7hZLQbkWxFy9kBZa42Na/fyMJFtqHZAPiTZPwMnDzJ+xKc3PcnEI
QAYoINs4cjMfVltb3IB+8Ay44cU5c9Rls1ivmwVIjU6Vib/WmXPiCU96zN7ONbJMqTcgjpAuG6eM
AT5yvS1qFQ5xrvjDWehP6YbSsxE4UevPqPhEoIFNuRAzmuWL3RfkkhpFC3UT1/UDlTHF8RWThW3v
x0LV7ym2zWXlLE/Lj8iKF/dVfcoUIh8IUyzrKPfojKaLNE/yREqHs+d6ZmUcXAn9aOGGkxKMQ+oz
wiYCh5Eg2BCB0YySuKYw0bvhhqhCZqgLpFtukwMkDyrAIXh41MxP1OhedJwiSCl3yJ4Ui7leqFG1
WBt8KZw5TNEti6KOkeD14qX6nKtwdjRkecXfEmaroHBAqlngiSm7fymTOdnG8I3GS7BgYdthhDdf
apoZcMA/LiTSoxr6QrWH+wc6ZUEwgKSCzg9dGghFGEdHaNO4kWKhOWsvMPmANM4cKluysWvObrLC
m35f3sSuXoljnJ26ADuX1/HNWV6HFmbigLkpJCZXHj1/4VYzqBoT2nolbPz5xUWR40Gp4hJrk02N
c/rUosUrPVTeTJ1ucg/hGYydvCjZYjD5Wo7RVCpYAqr23PFxfFSVaKe3GSW+2yt2TQtu1YaJQGQg
WCe1bywUuZ+jIhNGzWC0FRcFOP7AVxs7aplnHB2qoJmWjOYcdBYfLpR8RLLk1smL+Jh90k+pJcnn
/ZNUJzyHK5HMqpNAFfLGhUiZX+TFW/3JCZ9yYObBhk+JQK0gIoGw8rs3HsfcWUq+o+lDDhzbdNEZ
u9h9TvpDhXZKBZi3P5EBrtN0rYMWtN9l7qOM/9uIbRVeCQ5PeejfAV2gdo4/WElmliCx0BdxuqjB
FH8a1hKqktV3CNTcdcqbtHrx4y9V+UrbR7U2pXallKWZuFs1tzttFaxp2ADjpDIB7Kr2c/w0E48A
tgXGCkNNmO1TGLvRdDVqJAVKJnK+GU6lYHJOLR+ifhypyvx13QHI2ZZ0YLMfU4xgv3RzvWgTj/PV
BzBGBImHPpbSAGmP1pJ7kvz2/i9K1EmzqNUZzZ+YLwCuAshAx+EQOF1/OnJxwyQ+r8QKj9FZpI5C
ctA05yBvc8JD4xROuohXG903fWfYJGfXGWKkFSXTdRKEsCft/Y8ZGzgY3My7MeUDXn0VY2TivOPA
IIOvArzlq+KSHdpmx/ZZzn7lANRXBpvaX5j5ecaWTpgbYOrwugq4cgV8F4yzkqi5CjjhuDungwoV
5c0UBOcpUsoUY3vh6/3rN3HhJUHDNCyKciNYAOOCoQCrx1lLu7NWccFzg+iUyGrnzmjzRPlAlwQd
GH0AvASKCDurohiZL7o62vQ1ENaAx8CJXcvofAtQTXlDCu08oLyKKr0LDzexAglNEa0Zt5op9ye1
WJclsOsKbpn7tiA593fgFv8T2G4aeHDR9YcHDE0u12Y31D2hjwatO4eYguqcItnKSk4eqP8jAgsD
xUogCiOWLi2XMyldeDy5/wEToen1B7BXPQkDGGS0jifPQPhy3lv71fI+I/Lwu0RlZQlcV+qZ4lvD
k6Tf4L/M5eAmbjpQAMaG6ZGKFzPf1xsg0gbBVoFwqkDvOrJFbmuBXtM5DIQ/qId2GxzLVbhezqx6
4gm/kspoXtUOwHMS0bi0qZwYHRMk2lMigcno6TFZ/FRk2zrbL81EW2u7Wne7sznzAVPR8dUHMPcM
ewH3VB6jY7wDggNIn8bqPkQPLVon6/5ip3YYhW8ZoAEYpwco5vUO9xnPqV7PwwPF/JmCQkX3nA5P
Q7LsjZWmz122iRdVwqwdGonBhAGdZiy3ClchLTthOPuJKb3WHxHaKJB8OxLV+np52Tc2xmMBnfhz
KiKsdG5b56SPP7+w5ZrPUb3VIL2iO2Bwwm5KGPwhhjuQXjIpXBkAu0RLzTfFJ5/u54itJ/pxgMyE
HmpQ1miAiGVbHOIoUqO86tFapTl05wtE937RCLDxEcnG7tZTDkOz9EBLyNv/60O+EswuvGg14DV1
iKfCpSisPZWI+laTG5KJpp/NRG8T7gEmacA1gqZUTKYbzNtk0Lzm9AJhRSVtm0/Z+C26J0ObWZEy
8RTJ4pgW0DUFkCFsnEYRIQqVgddBIs89aB2V1/Bb/e22ggO0e1NxKHkfnMbizWGrL9oPAUxdC7Q2
DGb+gVeabht7+4Yxh7W92G7tj34l2DJom1Yvg7l9W69/53hYJ66ZLGsA4xcB7gBTxhhSLW34NszE
/hznD4CrNKhlRJi0qUA4A6f5/mlPlIVAJXIhjLllBYZaeS2AsM3uoH7EFuDWz0R7rJZfi4WNqWgA
SHLAXBdf2lmDPWE6r0QzmtYYUo0WTKE/iwsKtyggn87m+3lXYoosfjYW6w9upcxYsClreSWTUbi2
zFO3UiAzIfRZI6/haifs8+dwxnxMBesyOrA1FdAjSBGwih3LVckNDbY1QwIstTJTRcwBSGl+hQC2
hP/lOpWtvyYWPXAr7fitPAH24mmOzmeiFIbTvfgM5k1s3NDt/RafAcB4ATi++wqbK66HV1s+cOfm
E7OWHYb3gPm6OgmYJ1Rm1GvUHiYQQws6/lQxYgG4AeaIZbfMsAu4eX32U4b7Un+8r75/zbS3AhBc
iJjOvu1AHcIBxdSu7M5o53gHA6U1bOVnfY3efRXtBDFY671FYUcrWlja4nxCacSwfkeSAICrcccG
A4wV2IPAVUnmbvH00v/9MuZdRghM+aSrunOg8eUm8hR9r+jx6f76x/27s/y/3u6LV6pqjUoS8gJC
XPFNFL36mabwLjG1lO7uS5pcDsbd0OoOGPab3KrXY3ChpthoP/RPVMesvTT34M+JGO3ixWIkpVSa
0K2783PdmwkIIHCkh9z56wnaJiuMH6qS+bY+oUZ9f22Tt1W5WBx7VmLHDcKf5FdxvXNGQtFs8Rgs
4Lhb1LLfROjH8tdYxaiqzGXWJo/wX9lsulxNJb2hddOdG1VZtvwzb3zy6mDfX+HUO3uxQI3x3PiK
64BPBGX0sp/KtbTuRQic0E+s/4MYjJyM0CKYIGThj7sSAD6N1HXnPPdMvfr0JKfJTyVC7/typoId
+Av/CmJUJRki4KiIfXfWhdJOUkxrK25BoEEZSTG47aNxOAqQTAvFXynUzBzIe02D8pSryA7VupUn
ys9Gl8xo8Cj15jZefBWjRpKCZniDx1EOKGI+iaUeOX5coFGyQv+J79PooW/kz4LTpZlWwikHR1FQ
9cAMIeY2lfFmXdycBNQgrsJhKrrMq4dWDGxKH/rhWUnFDW/MZdwn2uJR3cGogYgIGOOhbCK6SzlE
/RR5WbdEs0xgqQVJDXSMkxIkesO3XGG0bx2/VEByAVxH96sm5iAB+XAmnzn5liPdglmAP0ZF9uYo
SmOAuAZdwPQ38V5dQbZiyc6aXSh9aLITdiDRAavOYLzOKN+Y1mePeQQxG4tquoz63fVu+77YgOTZ
49HswZsZ0sQ7bp+T5Oi++DM5lKlcKmAskTdTQXGAHgTGXUn7rvFSMRnOlvAiANTkc1Gj2J2S8qWe
sYETzhheUBDxoEiowE9mJEmROhRuilpGuKpqs7NKdMCBwzl+nItsABx9u3/onsbEqwIUBhmJ9uv9
q6NSrqIcTr8BxpKd0Q2uapcVksEO4I0FncS0En2TDq7cObGocZ+0k93XPusabsHraacSbwwMSeTj
SpiZ5CuAkW1ULvvpJL+KnuoUxIaYkdBlj/Aemt9N0IBH6aOmeiWajgqKPEQQZ3m81SstUG01l43M
zhJkb7/BXu/yDtjkOB0JVj0LTF1W+N4q5IZPD52fKCPlGCaW7XGkNHXSGp2sRASxMGcbIIWQiBf1
fWB1rReqq3ZojQcpaWLpkGlZF2/kPhO9XeEHBWepPudKBNzdOb8YMtRRNgBWEMNDklZK8aplWpMd
mzAojFVXoVtyUZSxlONpVwP0iA5tLDtGF0vCJsv7vliLieqONQTRVXeiwFMMp7SuJDhpXHpPsIF+
d0r6IC53vqL4mlkA8xtsdgoF4GxWBCGiPEMG6LmhykF1jJI2D50BHWP1IskMvbDkIe8xmtEnYL8L
XC4CEo8Y87WtuKLkL4VC7wLAOlE+Omdy3KRfipKgk534A7Jkn4mYi+Ayi9yM8/eoD8j5g5q0hrzU
OgDzP2i09jFT1hcSR8RKpJkdl1rcY+uLLhhMvU2y5D0FYpVqB0gYlF+VLnrFl1zWiQf0qqHk0mWd
yUa79jhOCZ+BaOOHto8p2Pgpi0IxoqQoMUkHRoMkVPdNoynBGfQLHsbYUAPCEL0RdTnqPUVjICnv
ebUGXu9STYVHL2vrwYrx77QiVKnxa26k6TkywOFrt7nXeJuyQGLkN/aEIG7XZRMr/p6ra1V5w2+T
oz0i0drmvZKqqgJ9XWo8xUPc96QDmaFo0zqJM8ulAGS2Rew0vsgItW5fFRw4o+s+FNWFl8VBuK1F
wwdPmCi7kbJFgoYLNm7h8umOi5EQW8CA6PhNMWG+kQa55kjSNFln90GWghA+c0uamGWRKZGpU8wD
A/6qTPviyQO7oRSCOcVo01Oe59qwTTUKwpFY7GLOlDmMRy2lNBJBt6xhkwSSI1nRWviWyltV4FdN
gdadpoJdc4WUbGjGp9g8v60UsKXCqxEw+lZFekcwLGlwpCnbhK6SpBXoEQgEsYb23p72/dINuJI/
KXqHlpnBUAv93Ws1LfwcsiJXFl7PqSUKH2rQ2I0bG70pikHjO4LqRRKOSurk/aACJQl3o6Zrwe9V
gFbkIKhfxGURp0BsoYLxxaUJCBF4r/YUawDf24+BFI/vgMXS8w9+kfvcXihSIbLjxKOVzelBlzlC
IPJ5QRqeiwfLwzCK/tumKWcDrmV46QDt44H1qO1+Zh6ZiScdcMmo+AIrDbMgLPaTPDQRXuFsOAcV
OLZDY9OEZ55facEZNUpiKLsufW/0Jxp9oh+HUD/47brcMtyfIAHOq/E78zkTb94/yFcSENxQ8Gae
hyIZUjSajKVuz+EqAtI6YYF0sk4ExdLp4r608TdjHlhU1ZH8Q80Iq2eHpFNDcDngrvLnVNUTR+L0
Z0UPnJSvQyvk+8S5L20i7MCTBxoreC1A9FAY31gqRge8wRBjHyrUSqvAs9E383ZfyFRJEnBaKB+g
IQZQLX/NhhcumlTVesj7GF+MOQyYIxyv871QY/sqJOeVJ2XAIEZFEHhVduwBUsMorEzXLXV2PpV5
6JFOAgLfBZ864zpHddYaEgWfuiSQZDBVBTFyIFr8V/0dzHXGMAd5I4txiHm1KAox1cUdfPFw+9jm
6Ky+v6+My81KYH3AsvQGWQ2wmhxOC8I0NDd/6wbQGkk+13s3s3FsDKUEXqxovibu1F2QwOkbQJ7S
E8kz+yWy7feXxTp+/6xrLJoiA4iMJYuAIoEpssyUUNoloes0/lYqLEDnOu6QwfZ+G8Fe5ytLAgre
jNwxt3hx9W7kjr7bhZqqZZsaiQ65KCYMWxU1epBQBBhN0fGnsCsP7ctcoy87t/yPTLSnoagGELSb
GrHCt3EuRL60a3s7WbYqAbutYZZfeLKAHSDsjLc5kZNHKYN8AqES8OBYKL8SnVRyHUbSDrlVPSa8
bKUKCb77p/DchXNHOdqPmy1FVAi0Vzi94g1Wb1DqcQ0S0l39C+DAZbPk9tK+e46eIgftaPfPb3Jh
/y0LOGrXx9c29aC0RoqtVAhaBIQnFQ7pk/edWfrnfUnM+/TPoV1IYqwm54EpRmshSddNpXEA/vib
U7gNcwrJBAs3csTrFUVyoYrRKIcj/C5418ORnASonY0ZHftlcS4/tVWrEfV8f3lzG8nk4MuCd/VB
SqRdk5hhkNpU+klATQrAAH/LhfBzXv5/8pgI3kczS+7GWCYQ25HJ4HNHK0h0DB+LNXf8/4lirjgf
GDHtQugjd4oegetku0CCf+p5ModzPLeH4+twYUtcruEFr8r+1qQ/Cy+AOQ4CzJkInilIM4p/+w6A
mwBQ2H+sD/CWGMX32yGKAbZs7LpKx1wJT+I4t8X8EKOxlgNbvUfnFPPWUgKmF0kAoBGMkflfduJi
dRENcx0tvO5O8UE9XFQ2dfVVKgAfsa+tFPcODTxR0RAujEBhfKzBZdNz8hx81O31uP4K5nrkXFh7
2ZC4O0386aNFlmJOdcYbmxPBXAVOBPgO18furpZFJ4xXiLNaeW5Wa1II8lcA/oYvBiSCa10RDKOH
f9m4u9IrSZMfK7qtjZkOgVt9RDMa/gDSpYwEBGscZaXnQLkz+Hs9WiuvwiGXbD78Lo1DjImZsphJ
BjJuJQzXtTTGQPYZSO7QJuTvPckzzDpJBcKVcmHev8xsdw/E6KiPqyAoAKA+UmE3iu8nYa4F4b4a
0lWSnQIZ5WEziwnCKivMnxGGE/Bo2MZAimHVSmjE03ICpPVD2OR2qDa2288hyI2Hdf3iXX8Ts3Qq
5lwVIQGyD2VjTdOT1BorL35o0jntZ6vkf6sH4yjADYCajc4fRm3iegSPwyDxXg8qi2oveQqqaDiZ
nm8ZDzzx92JAuh9DmTGhLGbOKBdEtGhNAEQfOutvYoYhAL1LVsf7GkidKFbYKJmmVuh4C88WLM4u
Ld1CQxcpFgkqt2iWXahgdKqcs/Ctz6RB2a6zm29hTMBghBXwQpp4H4uk8Y+YBwsqDBRLDUnrTSN8
ClFqpt+Ssgh1zdTBSNBXhIuXaAIUudcKTPPvQWLp9Ybj7JYSJXyJ01PiW0IYEu9QUCukh14h8btU
rCKkD/gXY5Y59vaugGMAHiDoMEGMfjOmEA5RL9JCjfc0zr6BBgzHqDvdvyi3BuZaBKOTfg6wlSrW
4r2HfsysWXWqhazZfRlT6ni1DuYoZK3xAM0JIRgeAdPTUBE+tLt0Ke0G21DMuiJibvdzTt/c0hgD
LTWB0os9pILEMeI3ZWCL4kyYxebaRyUDjdOIU4xmASRtGTPDt56nuGWZ7bmCOqV2FIqTHNVmi8bU
tLdiZWUAQbkto4Vfz4i+dTSvJTMH57ZdLQ1Zle0T/fQuZYWtx+aovu0cI9tEzHUtiTm90hDVNPfq
bJ9HjiZYnm7TEN0PpNUX1a4nrT/jQkyuDNyvuo4RndGUXL95uZQkoVFlWJn8xlVIMWnIf+ZvyBGS
QJxzkCZsMsA0/hXGWEq+k5NASHIsrm7MMDxI9YeWLQrgts3cgXGXGOMPQej4BXETShesSdZCOhRR
jfPyW2qWwkr113DaNYwHcOFOcE+dekTDlj9ewhlLOH2AOpIsIthl0T3DpDaMIa2FjKPZ3h1Whc9Z
oNPhSZFhUvWs8cfC3XbhzEPA1sLGe4HOBmBKo7oKohk2LwZM0LzVfTXfBx+Dkx4/ObM9yqAvtHXY
fXFj1sv4rM0ziNy6u9diR9W6cD75MtCRHNbyfV9/yD9Jg9YsN4Z/YZccBoKXamu7X2K4kPVde+gj
49zoZte9aeDIVj37/oGzxfObLWB2veo8JPRVKd9zS96UnNCJziIwtbsN2DJiswrBqTKYAKqxC8BJ
tKRHUQZMonb2Is/yCt96eNfbMv78YluGPkd7Yo7TCFcDEGPRBYIcl5kuMRD6auzoNlz+YjKSO+q2
sLq/C5MHguLriOCNeXae2YRQpDqvpWm+z/LM7BVEp71nRp0TikgOgcgS0AL/B4HqyKoHQAFMAzEC
277yfKSN832pvAJY3+TbXeh6FuobZYZWo7nu3gnzAcxrxDpgQUdamp3hp9rAuX0t5vuk9/eRmy44
l5IMsXFtzHm041PCGBBFhkEcaRaQo7kZMJX4RAiKgI6wMK4VLZCcIWfvIM40tEz5cJdyWM/ZUyVf
GELIaZz4qXoagPIvkPDA2dRqQDfO2XDmdqgOWK7TmR898U6+rS8TNPKDofJkrObYNSacIHyPAWZU
RdI19C9cKy+vpiGMV0L3RR6aWRaabTmztVMSEPiAeAgmUrphhhPzOuwUKaX7MkiETafpvh1qKLve
10x2APTPIKCXc+RkG5mcWG4ZI8sboaAV3ecr0RyboaMlb8u2sunI1jPV5WDHj7l5bseOrNicy+1N
L/Jf6cxDlxkcqv5iDel6WaA3JBeOoh/0M1bvr/7CaunlIpnTkpU2KeoCixTX6RP3GiwR3vEktAA8
L291JwCD7ttM/Dq5MlHE/mrQEHT6XytIkTYgMEWRdR8NQIxKNqhazhgVtkrxz9FdiGBcEsVTqF5F
Hd0bS3EdfgHIzX1TrcIut4LtblQws84NTk2+oMB0/O9VMec1lIIcZCVW5a+UL+kVG/ocWsVnuglW
qE0b6/BRd3x7ZGS8r6ZT3gLSv2jhQP5XHbPP19sZeGFQ+gbuv5JmRCpNJItciwcD1yL1dgKiBD2k
Mxfwf5AJnGkFE6u6wLp8SgrOngjp530FOnTRdo4xIFXXczBX03uqwkvH+gwDFbTrpcUdZvKlvqUA
iVcX0TJ2OBuekO+a5VYCvUm9kb5HxP7fcI6QfioCUmC2/yP5bwMuXuACkG2JMECycuisAkBKyiO6
Hg6D+WFY9UabOcNRHa8uoQxUQ7AYg5cHHhjyf9frVPKszksA6uwxG5SZhebXSxVk3naBSMy6ry4s
WhsYbK9lMQ+u7wpGmHoR3SfdUxJ+//TvPri5La7a9IZHdPlQolSSP7iAYqmIUh3Cd/yz/yy6dXP2
VmXvxJ44p05z62fOuS1qT6A6vkmVXgFCLGgrXzhx/hsdfJP3SbRqokUIZEDMlPaLoTU1YcbW38aF
V7uC5N31CUiG1GmihC+o2l936bq/CRjZ6GGQWqscHDB3Z8OzQOcg7cdzvTr3MeuCsigmTOGKoEue
kZrzVdCodb1Hb4idqw+NsBa11IzBYFx53/cP/maPwY6m4VkWYSTAx8CCPgaaVFOqqsWeJvFrHnlO
moP/oq6f74sZzRyzJJTVAe4BLl8Eg2y9P+2UVolB/r4ve8/OpFOAodU2Q0lsbuRiaj2Xghh7G5XY
2qSGIPQKPYVZbuqJsRvkbGbbJtaDgY4xOTZiW4CS+fqINLnM0QIUYD35Pgd5qe6ftdzJjLkS84Qq
QBHgZ8DJRfqYteJCIANvue2Lff8sx0Q2iyOV7dpw7p/OxKZdSWEuf662jZ7JQ7HX+NQsw2NgD8gZ
35dxe5cU6DTgTJFO5EEIz3IgAdcnR3dCWO4FlcPYb0MlYH0KRWMhrrGyUFHNqHQjM28iahqiR0lX
cpHdVNFcFXhqT1VcMMzLjL+ojFnhk6Zoc0Wie15rSKzICz74iuTUdLUAs/BzSdxby4p148kArhGG
ndCAyKhKmIatGOtesR/yt8H7yqiIGrcliSi0oQYttdmSy49x5p+73DHe28pbVICOE/Y+v1TExkQt
QtVq9HoCculgdIAluH8uLHoechnj9yE9CeRgFJlYVY6KqEn5Vqf7ujCWVZqa6pcvjTQa78I6LM3o
KdeILy05fh1HgaNLq7zblb620F27l3cFmGDj5/ufJN8aC0xUIFUK4AuAU+ni9eWq6yGqOl2Dj9vT
F2oE5n+R9l27kSNLlF9EgDaTfE2achIllbxeCEmtpvdJ+/V7KCzurWJxi7i96JnpmWlAwXSRkREn
zuGxuhJsLux4KgOUhVqJYkAZbbYH0E0V9FlXcreQRksO9z0awWKy4iQWNhp6pXWQZ0BMaTrD5+MI
m5qWY1xzN4/30vi3NAwrigxTDkZGlWQlO7vgkc6Mzc5wkvsSyUjFXa3STbm5C4rvtvgJycf1tZl+
zMyRY01wLSkq6ju4oc7HhApL31ZB3riEfwlAs+kGWm98CMvJt7L4rKEUc93e5XMLjwFwkCCNqKAi
gQ1xblDp/EJRSde4gb5ReIT6g59aWv3GucwUw613wIuF1B6+8yfxEO/yJ5AUGPEeO9Ulh1rdXv+c
y32jIvmGwBMqJxKwsdPWPQkAkzQZhEQNGzfN7jn50dObiOYrJ3LJBtKL0OFC7yBqebPtH6h5IoB3
pXErYDpDCPXlyDO1/2veGUOY8h1YxKmbf96AWWQiqaOmaNzR4XgfgDwQXI3gI117Ll/ul3M702BP
Jgzt5hrw0LCjD8ieibYebaJ0045QiFk50pdeY7KEM423OWAovxvpxFKgdGqBYlHjNgoJTC71dzL4
YFfWZmE4SGVLIsJlMJSBoft8OHXp+yMaB1o3s5zYRKqZqStp3mk/nx8wiG2cWJitfkNKIwKIuXUB
cQElHyTndrrzsJYvn7ezw+tDo3liExDlSShw7gBDauRVo0Stm6jpbfdEOkTwfGdUaFUMn9PgYWyK
N7FPd0Pt7ROIf4L3sVedmqgmFO/9pwDwYPT/J7d5ZirlYx7mN2RMHPQ0Cd7x+pFbWFd8KUWAKkPz
56K9VR8aCY+TsnU9vRZ2PGlDu62Hn+tG5i03/3c+/mtltrBFVfVVMdStm463jQ/ZZTMJcD+rn8G9
mvamdud36E418vtezF6KvyRwotH25WTFvywM9ldBCRIeQAlIv2TLJ5u4zYlX6Fk9uIBGM6NtQOF/
faBzkodpoLAAn4qIEnRic7xWmymdWKTtgIQE+tyVt/gYPTUv/Q2/B23KhlgJaETDez2wgtGudzL7
Q+zrXzCd+NkG10QEzYD9IgxEm9P5ERKCuIuFWh7cGvoSJA1MKT8kNbeuW7m8DjFMtGWq6BjC1fsb
lZ1MJEnyNB97b3ClrN8SkEZo4KnIsld5LSF3CVHAhMoYywTrgPizOi3piaWOZ0TkdTW6gzla/U45
FI8+2Id7s7Myezigw/jeN/9Gm/Hx+giX5vHU7vTnJ3bDNGwyUShH9826X3t5T7t9vkanP3ua3ZOf
rcoRl9FJMroGUzdf7YGD204zH2JnDXW6EB2fz94sRhoqKoCOAZYG8yvdRFZ+q+/UXbYdN/VbbX3W
22EjOMRFVhrak5Xl2fnKiVs4EAjL0WCLagPavuBgzsc66iPNyi6X3X7oYhP4fuYJr5EYMvVHE23I
oKB4aVIPNNnHXH6paievAifOurvQA5c8kpQFGbdtfjMOtrymq3Z53QCDNekEojqBZ+bvm+pkHaoA
xEuyLwH+D3i+mY9oAhtlEmyTvgAhi5oSRyBigzK8QjbXd9eyZcTIYC8AHds8B0H1HBlaJC/dChiT
DtiLTE+Z2G/8XV6/hVCgvm7u0u8B4KJAoA5YH8T+c6+kUzESxihS3bAit5pQOCC6WYl4FiJJsGyI
SKchINc1TZltNWmgKWqKhurywC7uIw9V292oM32T/iRuelO4ssBimXU3VWopqsMhHijdS05oSWa7
mkm89E/nHzPbdZEH/c/Y01V3eBBBSkAOEqivEIWFZtjv6marQy75aXyBXNvAt7JjNLvrE36ZRIWI
E2BVqEKJU2/APN2e62U3gFNCdUtVAODTVKQH9NzQ7LmIZEaafRLcys0+1veaxOiom3riRNoXuKW6
r+tfclmp+v0SXL3QcUG6ep41FrSSlmREAyX91hOgvpnKj7F/J5jhvRbepeAiETZpeVse5H2wV93o
gdxV++Q4/kieLTP5VaJbQK+MraKboAEaVy6Sy3gMjEuajiK4gUsZ1J/n7iGuajkvInzdwL8b0F9y
4yFV/v5VoR9dCniWv16fjcsaBWbj1N7svSOAOa4jKez17YbuuxvXgEzA86f7+GdlYMp00Z47eVgC
nxDmHBD8C5SXnyaTGFOsucodxH51dGjc96PjH9Hqpjnoek02nc66/gh8X5Uz/1C+GJIj37bv4wdt
bwVnVG2ZOyN90Mg2E3qzgKx06QibUF0T1Li86s6/dBYy8LjiLSWpBpBMy0gJTfhxr6lrYIfLSw9W
kA0BtBtuAq2v5ystB1Lv07rTXG8w42pkhopXxDFEN1kfVEwNmKqihSWOnbWI6LJFYFpzxLjg95Km
luOZZQON3UMqtJoblt/aQZjEQ62stloQbQ5bHt4NAIU34nEMV4a8OK8ndmehizZ4UqPVXIPne6nC
pwwrXvzT2ulTTw7Vp6BzljCoeCcMcT5qbhNyd6TxttX5RtH6ldff5LwvNvOJmVn8jmJhQIy+11wt
0TZalxCTDsV3haRsYrSpHSZNsXJlLdyQ00WFnDnWTkZi+3y7SGnpQc1W1NykeI8rMP47dawd0arO
OiHcBr1gX/cMSyOEOhNaNidOVsgXn9vLSUyV0Sea2/UZU/1XTe42kfeYoW2yr9KVwS3dxxPgFik4
BM8QiT03loboTQVdq+aCZ5IwYQRrUZ5ldMUFLUR/ALX+kn2jXIjX3exKDhpBQzuzrLoE5GKZDhbn
+JgmL6qGnhzVJtgovW1AIM7uwPtPwU31FWdOaUw93GiZM5T3CGArDs7JJrVXEwqLAQPRJfDN4ZGM
bprZJGhNODZyTFQ3i5I9L3UG0WZLwPqiQSMgMkPXsamBb87zvNwcPyFegL7TiTReUZ58Y1torwZU
vR8h4d02N0m4lhq7LNLDbaDxdaIqn/r75kiEahi50um4wsF/yDTFlKHxW9VbzwJT5qdnARrdaMfw
Hkq21iA+12tdXIsb8sT8bHp6FQk7bHcEpz2aMnkATuowKkur9tFAhtkENsIYlJVTsLQxgTyH6BwF
eAa46PONCQ5K2tEBl5Yn1/UGCa4IvJfQEVw5a9O3z90JtLFw7+MVCVj9zJ3QQkFDcKcgVnxChG/b
Kjsa5s3RZ86HwZzvTchuRRO6zg51Bcu07Zv9q/3DPm8+nx+bA7im/wRgqX8Eo9b7dvuw3b49/X14
BG+gdbB89+2w98zDwxpkamk5Tj95dkkWetfyesBu5SM3++iZDoeOlk4r3UmAa1yfn8Uo5dTY7Mby
Un+s9UFVXQUQ+6LaA/Ao02c1c6QvoXRU1U6flb1+ExUHD0Ts140v3Vqntme31qR3XUcZ1kZJ3lUk
L7vKQhf7dRu/2p7XNsDMu/ueWBS8p6p7ANdi70yMPSBQAw2TDKJTOuk52bHdM92Cwo6Pvv59fYPn
MSTHrbUn8lIAqlNwmAGMj4zw/JTHaqMoSYx7xh8+8n7bTve0z/h4F9YHUXOqLF2Z36UjhpoIeK3g
/REQzfZ+yfVSmDgT3NITmYYWqmClhvD7tphPLpK08F0SXhh4g5wfYiAKMsC4EuI60Dc0d08j+yGW
yr6pTc0fz/q5D83SIsyOgOJ43NJd8vaSMihmHP+sNcItnfPTL5n5MH3oVXlsp7Fqh8H1lA4vsA8A
IVa20+8iXRvx7KIDP0MwZBQjTtmwB3/nmwHdgK+aGay6eftynna69fOrcWMZ5v139waRJlYwJJjB
iud8TjResfNwyCGh+dKYa7RxSwcKhJcSxEdAJo1E6/lyjGWgZ2HRgDsCjB3NsG+VbZ62K7tqcaZP
jMxmQNB4BRmhmrg9fIUOhCWoUBowiuaf10/u4u49sTO7IGqKbDHnGEzj9xDfojUaRcp4WImPlqcM
ve7TRYSOgekrThIzYqVnxtj2xAWPEB4KN+2wlcDvcX0oSxGmgSUB7poiL6LK50ZADNL6QZYRd9AB
mXxBT0LxTHt0iiI5kX9dt7W4PCe2Zg5dFsEdVUUpcX3jMH6LkVWUlSnVa0HzkjMDYetvyRm3968G
xMm8SW3TVSQoiVuAzDtSdnUtmkNQWn3/gGCqRzHRMI7XR7ZwL2Kd8LzFNW4AfzDb3TpYmf0iUYhr
aMNw0KWgtHkobcaC3NbIEoGJJ1yxuLAFIRYLfWwVlAgTnvh83YxBhSCHAKeiVOA1ipDhaeun64Na
WK4zE7MsAQ1zGYQR8CdSrDIFsF4VaZPRSdM1zZiFjU7Rb4BHgDj9bcw2ejKGPo8lGCrLP0CGBOiW
H/qVXsI1G9Ofn2yKkYvUpxVs8PgDY2noVupX4NCL84Vkpqoh0aEheDs3YZChTfiA7d0nJAO/x/BE
CJ74qgCOrxhtHNdXZ2nLodkLwD0NfBh4Opxbk/0shWx4R1xBzgO7DXJwVo96zLw6QOtUGgabJg9W
DvCv/vnsikGamFLQxqFXEst1brQpvKCRUhFDBEH0LQVX80u0eamsDtKPJYQ0SvPOZxCe3Bzv79/v
devIBmjG3UjQjDM7JoMBsGNrscviRJx802wiUgGgQnA9YPcY/ImHvW7GegNpBhRiIKjMWq1Q2fWp
X9pLp7Mgn89CVIEFBd1wBGpRj0p1jORdEq5UaBdNwJ2ACgjnAmt8bqLL+hSMQhJx1fGu8x9HtFF1
+sr5XnIhAJj9x8bMaRk+iNRDrsJPjt13L/FvIa/t6zNFpqm42DAnNmZngiti1SCTj5aK/bB/qW28
qU2OvYPXNH7FrHqDPlSzf1NY5SAIfvrJTWHaWKByZWheyM3jz+6I47MjaAgKTWjTQG7SC1iPf51I
SUFVhRjmtTUhjSSyrWY9/Mv2IgoSIqCfABhlfqrbWh36IadYbM1XHdlPQCeV5m/FQHZyI6d3BD1T
1sqsLUwacqYQfwLwDyRos0lDnB5LHU2oq9HnIdnhBZRDsUvO4/89wEC7P53U1dHXD5Lz802WDs3Q
VVJIEcaghUHMlNxKWlTfu1rvVo7M0iH9rykUS89NJZlWlZomYD/X1WOkti9qL7/SUOIMdOiaGUBL
1rk+iXNVIxShpxYQIGmA8PrNeZ6b9BMdNsOUum8cgsEVHlQvSOdYiRnhnYVuLzO5qxn4tBxu6XZn
vsk2tLFJtUUx4PqXLJ1lBFfQWUfW97KxKdO0sk/UirqGsBfIgyj+GIh9rttYnF/AUghauBHJzaUi
BBprQ+vn1C2DMTJRA7uHnjxSMxpyysr9GG2um1scElR+UPOetKnm/NoALo1y6HHqgg6OaehHy/VP
Pj5fNyIvXaiomiJPjkYYAAhnnp0OgSqEQ0PdCqo+QXfowJqFe3v42/N7MWGt7hg6miPF+5IgQ6du
wNiXeIdsrFm2DYVj38YMdQ7WCz4bvO7WD0CeBFGv5l5cgx5fdiVMmw2HCLBTAP7QNXa+2bqeV3XF
B+p6QQqouOIE/NDhoefvZG5pkknQnmHWsvEP60CxCOrU64V648yFV52ig7VDoa7UQYGaUv4ggKFt
4yHZuFLZ/K1MzD35qalpB54EUFWHPgEhgqnGbJ0evzQUywfw+SNdgRYloMiO2a6HDLSBSOAOYUDP
YtMH8fuI3sWE3fubH99mNyFmgQWGGewfHhrT+IcojwL2AUQnsEfi/NpEAj3TEjCIuOFInhAEPZGK
lqbXy+LKefsNry6mA8E+ZFmAHoVE4Pl0BBBmA5WjAR+NmyrZxay1JGewa3aHMtZWsu5C9tOy74Td
5LsCJG8giUDVV7Lh6xgGfv2k/L4vrn3N7GUlTZTVhY+vScjA1MYywPX5R+g2Gt942YGkbhTUpkKQ
szPQnwNhJcDvIb9S74bcVjsZLLO9A5IlqCwBli0cDGUH3LJVkMNQb5XooEd4Tscm5zEIgt+kYJ/2
IWviu7pxagHUwHj9mkRnohtC1UxNa6sjEHvwd1oxmKRdGyxm9tpYp7DmZCMKERjBx57CK7RoNgRR
L1o3r0/nkt9BqRj16ulNh/zsuYU6jguccV93aX/PR3B2hk+6AgbEZuWKWsrYoGkLpO4TeAgAjNmZ
QtHCD4MMy1bh3OTsDZxMFkVshJocw60EWgwDvX/ExGY6QrDC/vnW2fe3ysivogK3TfF7Cn8GptsP
sYVMBLMic62AspAhgBYMVDQmtR6ikNlLsy1lTpUg0l3F/xSHz6yvwWj2WWafhlbaqp6u3JaXZBxw
paf2ZlFJVPalwgvYo/qX6N96ilNCMK/uXBrg1i5KJpZm2jE1sYxDGHWm0TtetgsQFJLhgcsxeGh6
M5FsZVCwASEKD9Q9sqbpY11aifQ+SOYIrcFUYEV5TNoXvX2MPaaN8TYW1jorFq+Fad6mJg5gQuZQ
zr7pcr/UUt1Ndnr/7oFTL0CxaaduW4inq26/UmtdSpnTU3tzr0RjYgQl7LWgSh3z9FUzXsUmMMmd
lpu+8VDo8NQgRxhDm8QPoC/0tHEl0psLJvzGXaffMPdFAYgKpm4Et/fuxMD0skfQjLMQOjOSZRgb
dH/I6gMiGFOhzpiC6LS3qfgphtWxCqDr5DFptWt32jJzl4G6LaiRUC4CEHl2TXIxEKswxpbqsP6u
UiIDlH8XhUnIPvG3ZbTiPxbaUKY6O0qoiN4hgyjPtnAJiQwh9wvdhRqEUtvavQbsmev376XJ05qN
4P/Id9d91lIh8dTmvAaOLHvhET/HtAMBDQofJzD7rWCDvIfd6+w1g58AHZoFgUsXjdhWulIbv2xb
xLE9GfM8HzGQsg7qyb7WO7wmh7bogbxsoZZnkXoTDLXJ6zsQ5abZQZWtOl9rDJ185eUa/2fOf5Eo
J9dC0/sR1zrYL41irwhvumJScScq6J8MgpU9vrifEPlCIgz1QVQXzi+ISA20QfcqHOtBYmCPMo3a
ShCRRvQgkHtZKc14rVi07EpObM6uPRBXg2YVwF1XUWx101HoVWNyUQgG8oER/lo8S97f63tqKcpH
7R3PQzAKoS9iNkxdi0owx3a6G2qixbM3EWicPH66bmRx3ZCrBVcx2CsBcjify6FqJDWvdOpGUWqG
8tbrEot6NldrU1gT1vx9OV9sEuwRMKYjQ4dX77kxIrTAq9dwBOj+tqJdtBMhi44DyXymokrksycD
93AAFihU4UZLYF+ogm3JzX1+01nvE0bKY+nu5rljfxIzQygHchRUUWTn+c/1WVncYXjLIfGAibl4
LwcCkeusgyPXgszVPezgIT7EjYVXiBMP/UdclaBwf7tudOmmhywJUMaAgwKRMQtHRClvUA+HUb1W
WBYjGrlJN40B6rUcMYm08rxb3F0n1mZrUfIqjkoNG5rAJRbylyr/GfBauz6kxTck4gm0N0LNFPt4
tocHI40zWQjg+oWXtKlZQr7aetd0T77/lvBtwlkDYJ8Y4ja6jTI3lba9RkH+kQML8hUZt8NEFNCA
hmoo7EopXrnPN1W4KfRN0W2vf+vCSUCEANYfsI2DA+U3+XriwWJVGYMO9PCuXw9gzn9XvSM6B1nc
3VfRGuHVQi8C4HiAkwOch9KSMX8pxQYdciOZXBgCfcQl5TYINiPdDpXKIki9ZpSNPLZiJOla1o/4
nzIogZ+0buX4L/q1CRsIzjIJSba5XrAvjbwshFZ3Jd8ONDvPN+mxqUwNiYUA0GjpWK9dz0vb/NTi
LBqgqepHUTC5tRBvdX8U3v0stnOPo8fru4q7tw4hyfWlXTM5O1mNlzdRMsDkEMf2qCKu5099cpej
S9lPOlsVtJVOvTWD05+f7KUUwxvrtp8M7r19Woc3sfen9I8Qa7CysN1eH96St5okEuFYcSdeVCq1
RlbqChkcN4VQiVAdJH3bCYwAxQgCXf2tEVYCrMXcHjqwJxa1qWnvNw4+GV5XdRnQE8CpyYDI6Pse
ryZ/W9wrDpgD2Ydql4zsp5qExJ5ikCe17Kk2R4qnr50lK0s77ZbZlaIjRWVg2OhvBWHL+UxLfjtA
cBz5YWxkm/pfclFvOdVZ3q1xMy35h1NLszVNhCIB1wYsJd4HFys2vYUkvbGSGNkxYWVJF4elQqcV
3Xu4/Ocz7LeBD1XjgLooPiGCihxVhkwLyU1JXMsN/wKdLqbwt0UD+BOUNKeb4mQ146Id/bIM6YQ+
CaMdGgFGuiP592i1wnvc23FQWPEzFBn41yDdhPVgggcCcJhmp/RPA9nI8VpFcskrQU8R0DfkkuCU
59isMjaqTEiRPE47aO2Oz5V0VHU7IB+FkO5ofq/4+YuivF4/RosLfGJ09nqLUVsgfQajLXyu0P8A
uWjx/KdBnwjqlys34xRXXUw6LkQUXHHjI3N8PumioJAshLKGK4apbCYJEIRCUq5xfixuoxMrs9PR
jGEitmOBhJy0H1JU4lANatEF30HLe1gDTCy9u8ALg3ttkt8E0nN22XcKyABxdSMN9sZF62uEircH
0p3oRj/6L8kKwmhxaJg6nBG88KEJcD6Bo1RGSRbVSOtH7zqHE1e/6vpVFtZALUsLRRCRATgz9UJf
BMg0TJQ2Hajb60/h6Op8JdRc2nUTwvY3Hobi/GwcFW09ju4I6oKLmWnlew8SCCN7KSH902mf13f4
5KLmmw59NtN0oRXnoiW+VLooitDmho5Qe5QrlsuPyYgazEON9PWaZ15KrwE6+h9rZFZ0Qj0kkYGf
pm5W6zslvxVzMEtF75Wwk7LPAKRanllp8GxBcoiSwCoqCRw/475PKhuC7GyMX/saevH1Tg9eaJ8y
z7jzuocgh4CKKYDtvkeSOzzEUEsRd1Mb8FjvwTuxA9e53uLgHtEiDHYQlgnoHMluQGLdDExIj9QP
mTxY12d24Qo+G+ssZwnqZy8E+QV1azk4dnyjE8EEJB6dVAe0/HQ7Lq2VnJb2JaQ50eeJ1CX8yGx2
O0SPkLzCWqY0MqNMvNWFYnd9UEtHDMINaJjDqUYiZRr0ycVgeE0zgKaSunGuqqxNZMOkCogAxBQZ
pcL36cqlp0wO4mJ/Gii8QmkARJ9zNBQVgzhtuEfd2zeNWcC6AIr5MmX43z5uvyLrC6rc7A3/9BlK
0uaU11fxa0MSs32+PvSFlk8E6OiZwmMMhWfwep+PPQg6dJvL+BS1t5WGpdRKySEOtqTZieOu7WOz
c3kNpu+9CLDbGODd4iB2B0siX6PvWAKBnz0WZt9i6KHiS3qpu0K5JTzcCqVN8DgZjjnYXY0N8h1Z
9NdTzArvqx+QiQxrleql7NLZF8zukVLqIdQ14LkSJB85deq62bUh+OI0h2qs7R6m3o/xp0hilua7
fg2NsfSKRCe+jv5IpA+xIWcRit4krZC3XAcZNvqZK9lp0vFRBe6GJ4+Rcid7t1CI96Nvnv7VlKeo
2w3fI1jYNVQbo3cxHMy+YJJSs0qGVCwCQ0n+w9/Tx35Np3npWYfaF0reKE2JBGDL813TqAL0tMpa
dz3jDe9YP/WsFq2GelbdakNq6mrMjOiQcjO4V4zMLLztMFron7GktTlbcA8GOAYoasQIn1A4OP+S
1pfSsOgkPLxHUJFk+2RN72HptocF/GSQIRhgAJ7tysBX8oLUEIXl+qaBKu1W4A+SdjvxyZQPBVFZ
WR/CNQaIaaVnHuLM6Gwjdk1Yl16m6q6RPWnG11To4oqzcvYX3JAxJcNAZAU1JaAyz+cOu6Qt9FxA
JkCMAFJOwTyvpmoJdEL+nME9mW3QR04P0DFqvn20BU1jdStGjf5AqECYVBj/kF2FMwJ8FwtKwYEx
e3vUcpmlEsdqcuFWKjfevaAdEqTw0+P1oS8ECMgDAtJIkQ0AndFsemteRmoZY3pjJIVExP1yfGjq
LUoWPqK5YC37sLSap+ZmwxqkfPBqqFeB/P6Wy59FeKuBjvv/b0izI2kIcdGMA4YUNcj+Q/CrcKRK
YXJp05voH+JtNJhjmSRl4lkSZztHl3kSN2puuCnaiWPpSWlQIBTeGnltQyz1E55ZmrlEFfRWeZxl
YMeRi9cEPUADlEwrdVN7Du3qQ24wWn7WDZ5yFl8DLS+6OSgPUbhjZHKAkTs/IFKu1EYTloYrb9Rx
E8f3CcQDvMZU5LtYMlDZ22nNkRv7QnkSwOgbPStotF7T+5z8y9wVTA4OeWtZBJnobGHVQVXCWqsN
t0VPPwehx6ihTF75Zq2vZHMWQnQADQD21BA1g9F3ZinL5ZBHo2CgISmzNP9mSBvGo50UPujdy/Xd
unQi/mvqgo0wgxJCb7S+56bivvZAUICWcQADrhtZCG7g12RkHdGvid7wOagu98JoECJsnjB5LDUr
S0yteZNqPAjCW7/bJUAihLsu/aACIDulbYAXsdkA/8aFLV2BjFyuIlIcEqIs/IaLZJ7oSAC04y3B
iUkK8T2XyjeAXKBGQzsnUeq1R/dCXgEd3uj/RbJz0hn+TWydRLRiKQFx2UlYSUkzwS5VVFPSVUOI
roeFOSSOyNTCvj7bl0sKm2i1wQsS+sbyL0bzxGYXI9ff88hzOSJDnzsNpGG7FXjQ8sBOjMyu+5rL
gxjqgefWyd8oOhpOljEQZhLIGX8Limhl49q7+PKqgJYCVG3AHIGihT6fSjTSD6KHEoobKIDgeu95
SNzKVzdt8CfJboBL+d9ncVo10D8BTnhBwdKqRQDSh8hwRfRpDuO+3IlltFZEnd5M5y4FYzoxMnOq
tQIWhEoJDFfVGltSbnKoNFADrV/yJoseeuOVeH8GoVg58wuRFMziviBQSEYyc14kyXAf1/GIM9Bl
bi5Hew+ibtDEYNWumWBC1OmCdlP5obWKQV54Wpybnl1YRppzQxcqw61Qxuzj54ceenXb3oIilBdt
Mkv/Y3AQB7QOzW1Be7q+pv+PgSONDGAAxj33Q1SFCEASTPMtZQ3Lup8IiKZbRd5mI26zEclOU/H9
53pUV3bTAjECslQSIKEqmAFxU8+yLkQreBVmuDwgH3N8AkERsM7f1CRQvRHMHhVJiNzZPvsYGf4T
KexNdbSGg2EBawW1REDcnetTsXSaTr9ndn6jMlWgk43vIc9aB/pP35SJ3SL5Kcnv6iofzjS6+T5X
wVgNjnoAMhDnnt/ffgj4GdE5DpMOnYUQD6JQ25TiW+cZTlUFkC12PBXOStLNykM9Crq8yi3tRzzv
tNqEOLTY/BErhybIHYHust7QNdqCad9dfiEokdGXC1EKcbo2TpymLimxT4LRcKGEfR8IAaSNK/94
fc4vr3XsAQXeF1z9gAbPFSpzKeF1N+AyMEAtXYPpI+qPdQ4pWrxtV4mOFxcYlcWpRoNuSDoLmdDw
n+tQoMFBqxUzlnZ4EfoA1Op6zmo5YxH6uRXhTow3odAzQe5NnWzyYkTLVGzXOmWq/uRDdPn6DCxc
vug6UwzQIqEZFDDW81lWkypQaejhOgTMTTt4SKxJUL6o+cpxW7Mze1Y0clWPpYgASmjU2zrMtmgT
3Kt4ukUrfRtrhmYPirAKQD9bwdDQ25rBeLoJAnMNa7O4N09mbRYOhlKeFkaNu5a08acexMD4QJ/l
+sosXugnS6PN0nsqniwgycdIRs/0gLJTNz72zfM3jSy/uR+oc93eAk0DDoOOJgT8hpBwjh/SaCQm
0pB6bsyERxHAx+CptyZwxhMo0DmybHRDwBB2Q/duC6Ka69aXTiIY66auJhXsKL/gqpPTnqi9OuH0
PJdqAcsQ+6FrVMlexRpY5XalTWwpHDu1NfO06J+XhDbNEI51G6p+lOlDqa2YWDrrE/8dRbwHPMEc
OB/WXuKhEuK5kKynoAKOJNb0B0/ZScqerK3ctNvmnhLNKrCEygvEume7kZQZmqHGGrCyVLxBcGKi
c8USAuGHIBFe6fKN3H1X3cqLaMXonCKWQ9K7IEPhuc2QAbWMtKhxqES8/MCOzccEHdAUGHM5WAs6
F+1C+BD5YdCZox/o3GF5OBJ5XFUeAETqnhc44GwcTE+y6r229r5c3CgntmaXZKNmRRqJmFg/+1vE
T7r6pxT+JeBEffc/45k54NSrfUGNMB6NANa7l3eVDe2lfviI4luQT+a+tuLxF/IGePadWJy5YkXh
oAWVYZF4/V3Lb1VgW0TdRzXl1s+PBXLKoNgl0k3fpU4lB9vrB30hkTyZBwMYeMAnuMlst+YpKcYh
hXkdlSgmEXtIvwrpU/EfjOJRSrcGV5iosCTex4NiZf9w459Y/3W6J35mHCcUSME9oJEkVgJkpPV0
SzsrhQYwWbnzlm4JsO3jL5BVIM6abdWoUrNY8vHsQ2kLCgbB5vpMLp4E9MCjgxAS88AsnZ+EAY5A
azS4sRDRnEl5bfWhRs289TZta/dvPDch87RidCHxg+WbfjRaPDAl84Ch7kpDL1IJuyfkZg4uUeCj
hG0/WglEo9TyjetOEZih/xGis8yJcrMsXxtpVTJ0cW5PPmO2iUXUmGPS4TPiRoGGE2vI41jYvj04
2qa3wHTnAXsCqr8SsyKs7KEl507R2YZkhapPkdz5xNd66Pd5COc+RFsev0PbChhjViQVqyUz19aY
OhZPzK8KEZ1iYeT8zu1FAQW7vIiFBnTD7En63Kq70jBVj5h5dsN5aIpg6a3E2C5QixFBrNn8w3U2
NbnLaL8E6fIc2pwVQyQKI5w9miZNKXKMYoPWFK+0ZPlGL1ZuliWve2psFifrctt0mjQZG5+nDq7q
FjJh/+IET43I53OqJ+PgpwJcO8INr6qsWP5IFJBxS6+hl5pS529TNBizphudIrOyPlk7R9OizS9t
bB7MpwhZFnBvnn+A1yh1EqTUcyPkLhPVBADHQg8EUEtIuKUH3jpN8qUXt1kIGaPQocLL/+49TuzP
729wiaJTMiEexDDtpMZjs0+OpTmITqG1jyIe/+FqL8bSmQW8AUcHWC1gtmcLO4hRJLSygXPTkU0a
u5r8PVavlXcQ82TjqR1cF7Ugtyfxr9KPbFBz3hJjNXM9WZlPPGJchA6gpkAGYHbhylzkBTivBbhN
dIIMj0Gz00uQjoF00OegluxbRsEXUCqRm+fS4/VZX+jNmGoCIMSB2CKIfsjsTpD1rqzh0wU3upnU
FnsHXNpIt2ABoIfhxht9F9pCasudk5nldu3dsvSm0BFqIIGNdgS8e2dLEDRdXcWyKkzbniSxFYRO
qh5bO74z0EBne/L9yngX8mkwCHJZdAMaEN6b+creo2kSJ7Lg1lQ0eSnYgLg0AxTpa6Z7G1r8FY3O
VFZP18Iin5mdvQKlVFILrJ7g5sljL93LDUiNqQ5kJAPLhQMaS8SttVUFa8zxyxMM4BrwwxJ4SObJ
bCkIA2UsGtz5YNSVQoY+qXS0uQ70OOOHRgXr6hqL37RhZxsaEkIQXQE8aZIembmyEEet1yuYHARw
l0MbK4Cuh68dwD6xu76aCxefjpgNZAggkyf/h7Pv2o0c2Zb9ogTozStNOalY8mrphehuqZMu6f3X
n0jde8+tyiKK2PthBoNpoFcxzcplYkWArf3SZ7VFNxgJwaPbF9beQpXCiu8Ys3aWEbuy+m6CSfS2
wcXrwqlxwE2CgQFV7HqWydhUk6bATRO0QdBYAv0cBpRGYx9bDGNkj9BbdyHW4MsFePBMUDgD16ah
goOo2kuUXzl9VuiruhYBLMXQIPHkhLpAtnMCucuViKgeK2qekKDPoFRFfD3HP/eJCseFnE/OnWbq
trTZKmzwq2INDsIvjbjj59aFfdBlSrumi0hghjNzmgbwIj0wSqfqdRClrUExF3cdDBIa+iVAq4td
/jirFQjHlLAGKdAowbFm3W5SY4QZmFDISugiyat1+IW3AiNsIA5AZ4EXzITUK2870mE/CfAeUNBT
lM7LT3a7KcJTHpYOxiRAZYu6WQQG1eJOqU45uyvGlSdy8cMNTo5pYAAEilaXm6ymQ9aROCfBaGyt
qt2YVeyZaBnjNtfqF8S6Vk77QuADIg7IWoKKEyI9mhASNAb4v0dUfKDdbEieXaKBExM593qzWCNQ
WfRTMhYXYuW4xygzXX5bO0ohTWkDW6hVuDjLOxJJ474H/MqzsuJIbczsp1mhH4YimtxINtYe4sXV
Ra8DqQsauGiQXf4CMkXZ1EUSCUKcXDtD1SBCy+quA2NM0n5E2fuKK1l6iWBNhtIQplvR9ry0N9vD
NIYMu9mwuzBJveafZrh6q5+g+GDqqYP0W1rrNi5d1HObwo6moI/qVBk2We0Yc+mUfodZjuxP6N7+
uKW1hFQ0J7BGw1gTv22o+74luk2C2gg/8qrYlBkoM0F9lH1ieENr6UrLdskemuHovCP3xGMnpJ5F
KisdS7F3nekmbbwlp2Yrd4orVS8j293+tiVPcG5LOCdpHEthwc/JMM5O3AFxv+ZOlx7QcwvCPa/y
1szbciLBW9QqvuE2MfEJwKK3v4Pvtei0AZbAa4ECJyp1wo0zaqOVmY3Qy6iM42jt6PhihfuyAv+8
XOEB8aPH2wYXPwsoNM7/jgbbD9TyrNSha0XScNBCkM+QpCK224YQglGlrbQm/7PkuNBQx+gFyhwq
FNAur1bVyaWSMwR5pf42GPe5+Stam4RcfHHPbQhXqcpwGmsUboMQ/NWh37zN1s5MXSxh7pherH7b
39ZaS27lu0zhmI9Wm4VzD5u28i/r/ln2qew/bm/SoiM++y7RDRoqQSHFwPFW4YOk7E4GAbIaSOEO
9eL6m77P9Rqz6tKFwsgsgMPAk2GmVAjJ7Wpo486S6MnMBsmbVX1y5jxfY8RY6isj/gWmXUfBAFqx
wgvO4lChdVkCnONVTuSiwwh6MtMv/Y/XEjyX0m7N4tJ5PzfI//zsvFdNWIayCkhLldvgZ/Z7+09f
y2B3t1cu1uKnge8FuGBU3YEJElbQKqPWsmIDrVq781JMWcXz7+qAqYd8AIi+PKT1MbI3Mx6ZSUYF
Prw3kg82P62cnKXH5fxXCLdOLyJ7JpEJCBb77kDTcGh/1fYr0g9g3kcHdOgSdEO8sQjG2A2Ve/wS
0t3P6RridWnZOQkiVH4MBQBF4WJmEnjFB2UMA7AIOWUKGGhyrGbb6dN2xYMuFcJQhPpfU+KzY9DZ
Ypk1A+ICfVELVGTAJRxyI9lhjPU02D3KUU9pDiZxSz7q2lPdrWBslm4OBCI41w/XbRKT2SYpGz3P
kf800nEiEagkVrzBwpbiYnKUGceY4YG9PMK9YRamNef01NigG4spHALevPQzqpDSNatB4MLW2Ujj
MOwKDngE9oK5rJQb2qlZdGL/tAOGrU8gyTgwPz2OTximCJ8pCGsTTAZvbp9cfiIuXkJInHKdDQCH
JFBliR0AOmWJWvVmdAId/Kh6HHWgNdADcfT4vjQ31bASrazY+3HB545hmvOhLWBPjnNIWX5GSuaQ
6WQ3b1BA9Or8UCcPt7/wah+5iCuKe/g+WwdcXbiandzSYgg1euqbzK9ybVcP2yx9rGztNSTebVtX
m8htATcEVBRnAxOnk1hV/l9bQGEBKrOtQDvWmmS7ihlZMyQ4dGtkHU1Si5668KEaVPBcQqmYKU61
RkiwaAjpFg4kxyGLxNEWKlQ1MgZ6GnvVSzAjZGkPyWzvC+XP7aW7dih87XAFNLxPkPnT+YU/OxlZ
IoF6d4iiEwia6gGyk8nkocjhaaw4jGp8l2XAtoGLAKM8OCNS8bn6rUtn8/wXCIvKWQCKbkyjE/AX
Y5juSX9oDIgBasxLG2gPZsyT6fftz15aX646KSPFRPdCbByZatlkqs2ik4TkEqwS2gDyqHC/2ttc
tmOCXB+APdwF/udnq9s3GLrWxzI6adlOot+ceAXkFdF/TP2LTUR6/r9mBC+WVBiVNVqY6enklzHU
9FIwo6WN21TgYVk7nNcBGzfH4caAKqCULd63soImNLIwmGsnV4YP+0jiwQmjgFq9r79O5FeayCt3
/Bomx41CRQ+5A1LYKwRpPk1Vm03w1GAL25Ld8JjcR/uoCdStsdZa475J9M6WYaFEz4VBUCG/3LWq
bPsxkocIbMMYUrmnuAjHMH4lyjZaO4g2z3mubPGzAY4TDskVto4S3eqnto9Od78+TafxTyfZOdnO
12Zz2m8w+3XanJwn/wkSDM7TU+Jtvl9AdOginPRevv2Hl8+H4P0blITOPRh1DoH7EfgPsxtE/te/
xzd7/3g3uTvT6ZwD+G8/ds+PX2CZf3SfH13/sLJBSw6f11H+34cIDj8rMPhn8g+hgfbQOvVOc+a1
gglf+FuLxV3J2XVK1TlW+2KEDZog9jE6A4EeXQsKfoKoazN4mhG3AyAujvCCItGoU9CRnmQ9cYzi
d6/FTpQCfTf9hTr0rMWuwsZtX/qoy1XDrp1rFwyirpS+1MZTDgGegRQYCFM9YL62tx0Xd4a3fppw
NDECA7wVqeG4DpBO+r0CxVhcX3B3Il3W4BnFcp9BxixO5Dk6pSDsSzNM969E7EsGMLYKUVke4OHF
vtzAbki1fihs3KxMh2uv4Kqiqa6824u04HW55CciAYjuIEYVklajSAFvDy0EdU/Og+4qK0H40vm4
+PvFekwYo57X8r8fU6dzxEDzL/tme0LDwDF336X5YsmeEb8RloHq2xk1r5yctNxL8r8oyxA1/BdQ
UXTMzj9ZuVzYvu30ypqwsH3PtJNV6vJeDYeVafMlx48eBDoR+D5wBNiClajP+xhNLjzVaYThIVAE
7iAem6iPEMhOHWRda9P01xBl/l1nFoWS0WCqZiaHsDj/BRzZebG8lz+nh9RN3cb9RTADizTPaQ/v
9x/+6Ppflntwfu/UceXWXc9eCj9DuHYgMmnTSA2jk5reSxa0KjCCOaOQyftNVWYAG37UpsTLzM4x
O+tOVqPtCCkL+Y5YX61cuPr0p1Q+IvoyjBjU3PaJ1+mg6opiF14CHmgl+F54wC5WTbhmCRuGnhoE
B7QC96DkJYASdmDrsLP3IqswQ174t2/cgvO/MCjEOSmjjcQ0rA9afA+RHXqNdGeHkUeKlSO4ECzC
EPTI0XECM4bIaqcOjRJHXQqpOOmj6gHJzD1VBp9c4zEVUmj6hz7/uv1pP/1KweXyiAOTOUh5Mfok
eBPNqPOkLrL4pNa/ZAueXW6hhx0pW4WAKDy096An820y7o34VSPE7dqHWQEwaFjjZlpwnhjzkjHo
xZtCAB5d3vEmrqWmoPj20ZQj0EhOoIxk5X/M8MKP+pkV4ey0uTTlLaStTn3yqW0TfdtFb23ugzL7
9rou7SSoJGANcyygrRHihbhDTtJ2U3JqZ0x5BQU9hH0O4sz+T84ix8a8qYu857bNpXtxblOIH0Ij
jAkjsGkjfsTQq6/5tDsWke5ClOE/NwWELWbzIAiIUWh+Y85CFaOaYmSIRXKSW7fnmuM+kJqV9hC2
R7JaFlp0k7qCOgZYtNCVNYQP6/teBlFBC2tM8gkkHPuE9waHF1JuQyof4x7aq1DSNR5JtKmAsagx
GWXHL2OCJR+GoOq/B6L+ZX+0+6Zx6/E3FH6r+L1Do3FE8JM0+8jYmeC9afeJ8ploa/Q7S/4DIEGs
F6JupA6C/4iNuZtJUiWneG63aIQByGaweyaDq3Ktg790i0CpI+PIYY4eyKPLjQnbOM2InSUnJf5C
gTlZK9MvnWsDLVsgBH/KZMLf31TxpNsptsJGYEr6eZ/Mxyq7h/aQA0zi0EKCov2PtSdxi1BOwrA9
+tMIeIR3OTEbsHtB3umUGxgZUnsnSQ4ojK7cnsWVO7MivMUaMiL0hAasnJHYDmutL1Tq18T+Fpfv
zIjg5LBouSHbXXKSin8jO+q2J+dvkrWLjNSxio9kbfp6KVYE9fEPnAOw/5/87OyeyoM6IZzD0snU
i9L7TEocUwPzUb7GSbt0xM8NCR/WjnoDoUkYUsxnSW982cT7f4rNZpNr3m3fs2gKbSjETbyEKmIV
MSU8xmRucJva2lP6J7tDo5e4dv2WkO/bppbScvCBAbynck1xlL8vr5MEEj8odiJXUqj+wKZ8Z9WS
w7WAwnTy03D2VB3Exq5FXuN4Dce9sHewbSJHQ0zAKUIvbWuZNmREge1efSrLXQ6hAbj0NYXwhdW8
sCL4JoOOxEYlPzp1llw4JZCnRnKvQrB6nI2nVNuvLCj/0UK4ASIboPrRy8ZwmihSNimxlqGyHp+6
RJHuwjSrPCkzQXJf5p1PpSzz9WGYt6NcgUy3NMM7s4mTY2SY4QajVTnanEXxNg3IPFuzi1dO1sLt
hEgSiv/w0Ty/EhwN5N3kEKEwwi+bbhsQXaCs/tVqzBkZRsHV0JOb9hNy6r9vL8rSmvxQNeHx5jBy
cQsI9My1EY/pMJYvacqecxDCqepaFLuU34AInTPOcWiXKpbJdaWhbWKm2QnkPNMW1PqV080JNEdp
QAAiUFqKgK9woHrUIfIs15RvFz4Tsoe4Q/+Hakt8BXtVUVnF+uxUg+s+HV3jY4Zg9e2lvO4iG1xb
8f8bEd6ndDZN0tpddhomp5pA864RB5yjlZP8Ljxwh20i/7bFhfsDg5iwxawl6BnFakoi5XEYYh7m
VNdW6uOwSMfGkm1A5vLolyk31QPV2Bq3qGgU5UmgDznVNsAneBwFtxQZUshi0F6cBqUHjndr0kAH
CK0yzG2irlRNrmro3BjGV0DYhGF6Di299EMqiYy5VWGMSh9lB+5rmThKCUV7sNtYJ9v0evmjg0AV
k5zQlN3UWGnKieeG29eh/GGAFEhTULy5tD8aoT3mdZid1DBzUM0eARNJ9f/GCGdfwTaCTF4EbzA0
P+wUiPFTrTeOob+PdeuQVcHVxU85syK8knSGnIWUxuw0oX8zYP0Kzt0B4u7bZ/IqqeNLhn8APefJ
B7ZPWDJtaJKhlbNTmsqbxoLYYJS/YsBJC3fywZS3kp7vZWZtNNJCKaQB4x2kqNeuopiO/PwIsB4C
V8gZREU0uCzXpO8sLCkQjJbXhh5YttzWBfrdIYfnr69/7DQA2XH705duBldSQHjKKSfEDjLaqpRZ
GQ5L0UZPYJpDoRPnM9zImV9Ia4ifxavB1XOQN6N4j+fscp3NVIkkteafOEOpo/R6hFco+vEmeYai
RJOO+9genQo5yQyJhTL6x8Bz/F98sYK0mTOXAKol/AaIsYRVDU2ck4Q3xLUGPKsU4ZE/mZg9Dssm
dLJijHe3jV5NCWFzoaaBxA9VfUwWi00SMEHM4WDBqg42FhJ+FvNOGYuPTHHtAdweYP0fPDB6qvYf
SWeeM7VQzUCLW9VXKiZX+83b6AA/cUlICzkW//OzAFfqijCLgFV9tFQi+VIouQYUQ915mikKVDqI
MAvWbG9/PL+l5zEMyJwRkgG9itcapZqfOdszm0SPyJiqdvxYtFPkNZEiA1evzCsPy/Xh4mbAvYf3
UgXthwjj0WpOyKXBDIhb2uG7LStXneRN3sYbowRNwfBetXdR3IMdM4iroM3aFZ94VQn++dCzXyB6
XiDa9KG14kcjA1NN5pHprk/vda38QDes62UH7cVsZNAb+jtiqAFzvYeuBNmZ4bTKkYQ7jNeoa7+J
p2EXi/9TdsBLi/jMBDpbOO7lDIJ51mHDByYX+7hIhm2ayfJBDTGgXdFadeakkQFqlVvweuvGMS2L
1mubWNlIUEZ90CKLz+q27XCYW3l27DTMXFJCFFPC4+2VrH2LdO0P6aAOX9lx4kcRimG3D5AY2XOC
Gvx+9BfhNHRF3FmIwVbZZGTtsZPDzs81yfB6vEDbZEwgGwEN2f1te1e39ccgAGFwwxhFwrm5vCX6
HEWEtFV7jNC+ytmT1T4piI76+qmvR8fsP+tB3pN82IbvzX6I7jr9D9zXHJkrD9NPXeh89/gPAQ8I
yDhk9NLgOy5/CLX73BqKpj1C2mNP5UM7vEP2B8rfVeRSGvtaBUq/8M7uoc1NoK/SP9DIDx+y7g/V
+01Jj7lm7Ir6A7OHEf4HxRxP35ymN4PI22GN8PNqYP7n10L7Ez8GmQq4hC5/7RijZtdmY3tESecw
Fo7daaBONp0pg8hi+0LTDtq63waGTlAePqj57Det7kF7gxn7oTywmpOsB1GjuzlYZXX7WZ9Gzmm6
An/5yXjFVcWswg9AC4G9qIEj1XULxtesO2YmK2enHvTyMZe5KK8yRx0wVFSKNS+rjcx2OmpGd8qU
xaFTjRB1l2J0ui2MzIK2UKuV+KUqAaN2jE6zDkkVjrnfsVoOkrTDjGcVJjlQUcRif+eEAr5e0i75
W1X6QMGTXZfHEQnFZ5TWEoq3Sp2Mnpa31rzJ1VQFQmBma2RsYozBd0hDvQuvPWZyMEN5uUOaFoN2
SkfVsQF7aRnGnt7/y+XPNppAJnJvrU1KiK/NjzlwqWiY0cRc7o/LPvP88jx1BjVhDnCtsMJJ9TYO
9vr2bb36JnCc4yHEeB5QvXAUQpBoyCOoqKOCHGkcHlkW4vTVB1Of71Jy1NIWuVMov982eeWQYBId
RRnRJ2ghIJR1uYzRTNUaHV1yNJIDer37oT2OSBFj7fW2HfHlxFutYkP4l5lAOohienJH+z7FyQlS
17FWfMv1N6AehJkwxGNwqsjgL7+hG+3KNCZkQmSuncyqd3V1gC6U35fTSvAjRvH8WT63JDRIWTnk
dZMZNJit2VXILDlkaL9Ia630ua5Om2BHcD9ZU/UUnSLY0bp7BJpemdM7nTKMAid/s3qtfcBfzgsv
AgeHIJKT/SG6A1vV5QJOpZaatMQClvcIZo5j6IFbRX9FbtDLm9vn4PqIX5rif352j3q1ULuog6ko
Cw/Dk1r5YXdM2SciPEQPK4d7zZgQMRC5MDW0LbGMeXywIDYCLnynZDqGqoEFa2YHJKa3P29h485X
UqxQGrSbQcYGixp7jlN0SKzQm0F/gOHbiP67bWvh2F/YEg5jb3RES0ubBhKAGfHgav19jkxjMlYS
q4VDf2FHOIxj3Ji9lsHOXHwAHQDma2Ujlyvn4qp8g6t1YUVwRIilR3AqwMpA3mPDeu9D9paHyp3y
kj1Wmkdo/KTkmIHT5w4KiCtz6dfe6dK44HjnorTVWg5xKs1Xe/ie2H+Yq/x8HAf+YrQPkesPZePZ
qTeKMBzYTGiQ2aBuGGU9fu4MZXCpXJebviqLoOrGtSry0r6BVACoBsAtwVsquMWekXka4jYKhkwa
nATI9gMzpxxPsrRmasmBoHzCgztUUNDturzVhlHHSAqaKGi1KiE+uCkQzRYNA+4XydRD1jBag1+y
KsZtNVedH0q0X+MQXLgOPFuCgDMG3zSM3l/+BpbBtdApTgM6DPEvNbaB1+/CwZfHlrhTWTcrjdCr
oio2FfK8NuB7mPpB70H46MLM7Hm02zQYe8juKSG4H1HahD4irQc/ndNtEoZuZ8SBAtK121d/2TZA
dZjyQKQA1NHlx1bNpOmzLqcB+I2zt8QupO2kVlB/s9XUHYH+BleETPzKJr9aeRi8qiroylu44FwR
xqMaiao5lEzE3lxrlolCRjUNCruv2GacZ/256WvggCw7KqpNZGhS5qp5lcdeGKfR2gTPkn08k9AQ
wc/AZKWw360Z5sTI5ySQJhWabUmVbfWu6V8lhWIIBfn5nRSRdmsaTFkbs1k4ahh+QU+XR9wg1BJu
VjVLk5x2HQNHvExPBRjctnZbh15eWJu+rrTt7d1eMoesF5cL3AYgIBcO2pR0SmPWVR7QOQcbGdLZ
gnVuBVeM+aI1fdarCiKONWYooUWK/eHjlHzdz3xV3ktWPURzESit5Zm0c4bM2IdxvEuVI6OzC1qh
gVhOJxsuk8lJQ6+5YepdZ649CQsbDOkMTBdxiRPkSMIqp03URppRlUGFClNpglQgKrZ2ah3Keuzc
JOmeFBL7t5f6qu2Hr/9hsQD7C6d4F6uICa8MNEpXBXVh7Xr6m1SPFXs3w5MNWV8gBvSk3cXTM1XW
WPgXvDXw8Cbq3Qp2Giyol8tuTQXGzuW8CmQt/9ea1E/0AZOlSbby0C7ZAZKCdyzA1ATAzaWdIQ3T
PrTsMkhTeEgtY4ZjvIWZbqzY4X+PEFOi2sA5QXBFVIzmXtpJ0HCG1mxRBVMT+6zGJDnqcvoQb7Ts
RdVX4uWF99tChQOzztAUBmCA36CzM0vjLiSYp0YpjLLiUSZ5vqVgwFwJhJY+CeU/m998TESKOUwB
lHto2nEdlKoLBuadNcnbKqHHvnkdpDWE4MI9xAnkMtt4TvkzLnwTDiqxBxuyedBh7xqHYCz+MHXI
AduTvmW+UX6G830O6Vdmfib22nG8/lZkgyBBQIuJXwVxfEKShmIy1KQMsh4z1PRTUilqkHs8Bp4d
q87tW3e9fZfGhNesSwsypWVaBnkL5ZcaEP814qGruT4MJHEuVLyYIOHFDgomSB23zOytNIA83KY4
yHfgWfrWd41bAHIJ5HnvQHm7WuvW8T26vATcKvoRGibokPsKnju1jAGCFrAqS5k/gkIqxdBX0oT3
zCwfb6/h9b2+NCXEzx1ELbkSYQryvCaJPct8SrM1NNOaDSFMJnVCalCKZhiGzDFT35dxBk5/ZnlG
0bZvt79n4QBeLJ2wYWjlDKyU7DRgtHLmYl9lOIDWnaQW7mytcGCt2RKuGsrteh6b2CbpsTA2+vjW
/oHYrpuxtYHKhSzncpf4LzlzVDqgFWXCYAmTjcXsjuBzsTPUFyc1eo6i2ivJM0vuBzSxKSBqg7wW
NC1+KV5VQEwBtlRVYQftNuwiNB9wIIfczWn9njTDRpoiJ6NI+ovX23t4nRagnIXXDOcO5QUMiV5+
bWtOszFKaRZkFfQ/j1251VKv1XckPYbNoyZ93Ta3uLrn9oR838yUYmI67IHm1JH83Ds9/S2d2Wdg
XFoxxZNr8WafmdKE4ESZm8yuUwyRtdSXijsW/RtbyLlOLkiuMRuNkc7WsVEeLsd+xfTSFqJICFwc
30BMt10ualpPljqrQODXI/Fih2qBZaHmmf9N12b/F53muSnhXkRpZWp1AVPj/D5jIkCGGq/Sb8IC
2vC7Ip22qunReQCjcQlmnsqNw43RjE4Dtebby32lYsjd9/kvEe5NFGpzpxsFPM++Cga/90Dx2HqD
3z3lJ0C0PuhxeGh98IpDzi8tHTcfXaD4b/+IxdN8tvDCaYa8T0Wh4JsFGv2F92P+BYY30E11L+yv
lK8UJNZsCSc5zBCdDVaZBSbd5lGJYRLAWTZV5bAvcMzq/RqbyXWfiC8wHwsC0gOzYSJ7GKdWCWWz
y4KZbOZNg/kD8ocBK8jmnTw/ke5LPfTzMTag88u8ufanbmOslSEXslp4JOSSAEPpvCgtVLQaCMlP
iYEVZhV4a7bjHfuFIVSGfsXXPDp0raa/bA/uCcpT8FK4TZdXqSYkZWabMchT1KrsINkfqZMnkJFw
adLLvNBkVi26ZF3xj6HrAQUuSQKKt6rN6r947jB5grCRp9RXA5VNMo6tVOGA61qzkdhOwZ2esjtW
nMZsXDnIS8/4uS3hMlVSglYGvF2AZhFtXjPyQOyVxhS/C6J7RK0B6AAedWBLL1c2VY2y6xp4Yjsd
PGiPo/zgRRao0sDMNn5YyVoBaskeyFKxfqDgA42lEGgZraTNeV9lQTgfKZfd/DaMPe3vJuNzsHe3
/cDiMwO5DxPU6iqg6WJiGkexVUwSgbHmbUocBi1v0Jcl/Qhaa9mRADujhksq3Vfmv9NaqXLpS0Gy
qKLnBz5vlMUvV7ZQ6zyO+pQFRAL5OYuOhG6YCTnJLnWJ5UNJ+/bXLtnjySIgDwgbdBHLU1NVjUd5
xBB1LB10cgdsjxuGT1TzzBy8Mx1Ye24bXHJ9YB/i9wBLC/2Ryw/Usl6qOqYxPOKlkTht+Pg9Rfjv
N9q8UHUNQ7P0eRYX5sDZQf4ojsSOZjeDL8Vm8HuhQ0HYY1DQfOSuHqPSkT8XUbiSql5BK7B3qH9C
ex4clRjFFIf4zIwCH9WQPJhnwCtQoOwKNZiqV7W7a9WX3h4eMys8DqpT6qqPmRVXuadohgNdWM49
Bp91b47/kvjQvd9e9x/IknBnMc+B+SMgYDmHg3BnbVrOIQ2zIrDyZB/3+l3dVn9Uu/zSAX4GqeSA
A6djll1rpG1FFLdGIho5NEL4KmvFJqwNV6rnB5JsUeNe+W0LQY9mAmuFQhA4sHDRLw+FatSDaoyk
CEzjewyn06wkjgV9imL2KHnKQcdSPxpz6nV95IzhTrM6l6D6TPr9HELwA/Xv2z+I2xPXCspK6Jrq
QGJivS5/T8JqLSQDZUFoha6uYTRWM/NjPCSKV9Ln27YWv/3MluCu6z6XjHDWeCzgkW6LRqhbYeGb
zGPmGq/12ncJl4/ROLNQzsTToEa+ikFg5ZlI7SYfVrLVpacXxx8Db4AHoogqDvYkqBlZhQ03Vg+Q
30m1EkCKAnqX4NVJJbdLJS/K1M2MUTuTrc35L7x/sA0FUAAk0S4QOwVgT5gS1scsoF3tFrG5T6f6
1V5lBbuCcfGbbknoSqN+Y4NDS3DVctoTswkbFqgAstfN6EvxcN/R5878k1Hbaw1nNjRvCOMdbYbf
mvaarUoL8jsrnlMwx0kc+42xZFNIFqquVuc5zOHeDC1zFauA4qFtfN8+oEsPIhrHnEEa2B4DcJTL
2wCgTBrpNT40zv9ZGd2ziPn6aHxN+XjQgXU1Y9PVaX6vD/rRkrymG73bv2Dp2OJBxKMIOKB2RUWr
lL2uVVnFMG0Hay2wOhBYopgZaui04r+XDg/OLOga+LAwWk2X36rkKjZraDm4R5Idq7MJOJZtxZfD
aa0Uv2jq55WAfjTKR2I4jOkUA0Oh3FTujxTqs1PT3McoGqy412VDfAchKQyWWeGbkMlWbWwO2D9V
A1PyazwAm5yu9MuWjGBoB4BNDOCDClPImFVM77HCRiBBwDnq96byNdSF5BitsYbeWjr06CYrKHMD
Aw30+uUWhawopTJEBFGTAcWixyIeVxZsIUbR+a3GIL4ELTRRyljve8seqyIP6rkvwgMbW/RhQjRv
tiWZ2nAfERW5MgknO/EIOohbPFQS828f+oUFRSUa7QoIXfEmoHDrwGI91VHb50BoPWkWqpqdY0Oq
+LaRpagARJBoW8vA7tkoHV0uJiuyyDLQPgxi5r3bfu98g0TbfQhe333M/jtvnQMqiZXXdan2fW5U
rK7YpcW0hMFo2tQe+PChQTJCH2kqGr9O9q3tjj24yPxQ25XpWx0fCAiLb3/3QlwIShYFWSjgxYok
Lm5fZJhkUtM8AKLN2JhxFPo1RnVA+oxJLEstN7UB6bZZLdcK70uvBgBSGOLkA0GAWQuXkcVjoUT4
V4CXq/xdSe2wN4pRc6GLMOzj1uInSk625RSPGJOuDHewgSSI5YQ9YsKQuJmaN5v/fDHQZzVxyuD5
8MMuz8AI1cashLJIUJHUuqsLW/YbxEUHpaykA61s6tdDOXm6FklPty0vnXEMDalcuQh9ZoX/+Vm9
VIqmHizUeRkQfd6EZb/LE3eqpO1tKwsRFrpGHHOFBUf2KLgmyY7msZ2LIuhCv6p+K/3ufdD/rZZD
l8xgUgAoQjhaFFmEnUXXdmwKqcYylil2MUsQOo7SfpjVU9HPuocixNrQ+4KjQg8JUQ5Pb+AqhNs7
s2hkeVqU0ENSD3KOMWoQe2XmsVBlT892/VaCps/txVy6vOc2RWRmXqotiIbQt22HZ4seY+mzt566
TNozVOUy9aRBRLpRHmYAU1n+UtNiW67V2RdeAN4643ND4E/HE3B5bGw5JDXmhkvkVbNLxs+mWItf
FfwNQmAFkRAQCqBBjXhDfGMkQGrSvBrQnE53cuJLQOWXSBr9vn8bsjd56hyavWSpv6YFuhDpADqO
WABVK/h+cYqyn4wxDFVkj12mND7T2t8qZFLc1Iwlh5VW6d3ezKXzA1YbPnKGSjOinsuFlEhadGya
CgRW3Vw5RiyVDgVn76Pco//T2/sqNaBr1CcVBJGJtBJrLThhBK2I64CDB1O4OH9WoLBtJjFBE9IG
OLyJXOgmpdmmVncDybkrXhkxWDg2mGRGHISJEuiNirgONZzSXi1r9CG7d7lrnWRNWWvhg1BdlfmU
PoY7AAS7XM4kAxilB9osSFSt3tEJBOuFPk4PjZqlgV0oQE0RhYKRnJorLa4FR8orVRBCtNCJvJoD
GNRxaKx6LgNQ5aFeZbf3fTftkvm/aOXC12AKE3gVYM7EAQeg6Tt5mFK0/efRjajhUNW/fSSXsg3A
JABXRUuJd6eF1whkGqxQbEA0aE4OFpxMP7duZXpWWDu0L54iswFrj9l7Q2U5YZttWrYmVL90UBRk
d1ACl4E8Eud2J0OjkMgGWCNMY7TRXpru+/ZHrhkQcv6+sWbMYGVV0OR3o/Q+FuGal+ZHTXBgAHxz
iA/WEUGOkJzqJYlUFmKj8myTQ4B2D3IbzSuanbLB2JZcOdZa/2Th+TMRSiGcQgEMyCnBYh5VLIkn
WgWMk1VH0tEEW7vmFyqIbFcClqXlw9gUH9LCQUHWcXnP2FxKVlk0VVCYtewXzSy5NItXejRL34PY
RAaoQEN6Lx4CQ0qVoim1KtDK2u1mxZMgVGE0iQOCqkdkxCs5x4LnRwoP+LmmmIC7iSh3cFiO1tQX
NUSg0fyi48HstK0KD+1EKx+25CuwdkiceJn5qg2DorKErCatgzSxKl+zq9OQdsUuj1cO+dICcrUx
jtrho0H8jT0L7maIBIxNp9UI7rLNQKJALreYXUSbv3xaJTJfOBJQPUIKA4QVgAWycKOMso7SxMga
SOMVb7M9unlSrTQ9lkwgygJkB5xKqJULwVbKhmlAjxDYsaYHXYkZJn7fZWutjoVzYCGswVegsITI
Q3B/dgj/l8kAVim1dfc/nJ3XjtzY0qyfiAC9uSVZpg2r5TXSDSE39N7z6c/H3sD5u1hEERpgsGc2
BGjV4nKZkZERvRHbwoxEk565fXS6fwltjESwCluGdrvXYsf1+gjUW1OFHroLkiiuGv1uiy8i8oS7
YqK33w0u2uIEAlUMmGpNFZOFrMzVHhK0Povmy6iZw/egAt68P5vbUIZRKG/CxwGU4164no0YyfEg
BYQyedg/q0OeoyCCt6QStNaDH6OAMI5miUtwIxzMdrIO90e//ZZctcSkEJS5MCBlX49OU3lZ8GIW
l2YosZBJY+296hup6xcjGNlohDuz3SAyLnc78CpMDxDNdaA4yoijh2pZXpQhgA48C6303IixaaeS
YDyPTR6/zA2hgFln0JT1xtf/0fsSC6ecHrLj/cnfHnQWlxufX8RGYhmuJx/p2RDqPllcJE1f0E98
VsRveDV1TeUYxt61vJFAMxpKRQgMU8UgTL4erW2ScMDXZmE4ykXmNk1ZfeOG0QZb7VP5/VgUYNtC
XiHBkwuR+g8yV6r8PNA/HTpDUqNwqfRChVvYbJQ7r+7WLlg6lqG1coUDP1//tMbqMyOqxPKC6M8U
vG/j93Xk1MNOrLf1uTE/g3YGP5tsdvW54zrQ4j7zifWaRj9PQeGfND+SDmkSa67gRx9RpJJ3xtyc
GXgoRxjqvblO+vpJzGM1Jpxo6/AoCkK2uCU+GlVcOpXe/Li/n27D6AV8pWJP/EWgrqxWWMparchl
BmuKyV7qIRYCjVjFTn5id4l1APHeeXy3Lg/CddRTyLy4eFcLVxA+EwNw6TbJR1n8XkqH0HhUAhQa
G/V3rO/d8bcvMBN8M9xqBYeusUSUr6C6xO07rJLOo/4NVtGepdnWRkF0apG2NemaWGPZahyUlZGT
7/DHpyENjs04eWNPfiCn0Orjnd2/ORzv/SJ1THfjGlPrRiHqyondbybSKQrhks9W92dWzJ/i9CtE
V+T+Ltm8Akm3uAVgtoCVrwLORXCwVlWpvNTPSfJv58rH2nSTX02Hq5Ujff58f7itNaOou5RZKOpC
sL4+20nSCU3fqCVcTxqrG9jxCGtY056I79ZBQ4ANSS1eMZZutffDwK8so5tIPXCWzBuxdCct+DbO
6kdB1b/cn9IGK4jmYhrWaXGgrYbWnus5SY3hh0IiMxg4LK5Y53AojqPs0PgYKc6skeKVR3n6Ylgf
xUTFqozgbXgRDW+Kjvd/ytbe4VahJXsxmLwBu/N2LJS0MqtLNR1k/dJET039yQjOmrgz0Obz8Xak
1a5JtNQv/NCoQH5t3XC6Q2Gnv7TIpv35oUANHPvMxp33VNQ2CqJ8auQswDrJy3BRuP7UUTsnJeFD
dZlxgpUAfVF0fEjr4UH0NTu1JGqh4+e4TD/P5R4qscHzW7THCSaXAh7ox+q6qTO06dJ4ri49BD+S
Czp26spr62+ZodpF7KXSB03+IdJg3vpPSYHIaya8w+FrJ+/YWOOlW434DOCbYGH1M+QoragR8eUz
ehilY+bIAydVcXdCo42DyiUOk2BRFFw4GNdfGh+OOQ19obp0snFpIQxG8hN+rZ/ub9hlva7zay65
N6OsroOpqGY5ou3tEqfpo647KIbaYC+HNt/ZsJvTAYbgg1HSJuC5ns4QFJGmRVV9MfvuIJopQhzy
Q6uMv+/PZ3MYQxd12u7RaF2nHUIXVKM/M59UUCxadWXI7FXankKwhZ2Le+OxXfKA/z/Usk/e5IWC
iE8tcrD1JezZAImnxYETxsLHqEWktrJiO6nQT/L3inrbM6Q6aSAFBUa2+pBRb/i1osX1xSJITc/R
L3+PULu5J+AbUkFBDBTiw/XENL8g7K7CJeGNbTosDgXRrxpbh6TYOUpbI1HHxTOODJ5Lc5nrm0/Y
VU0zTXFdXwKYFVGqu0rySBP0sWr/3N8WW/cWpgXkFzTGYFOyDmmtBivuMRjqi1RI3fukmOqjVE7z
z1yT21NdFpjMSOpTHxnzcRblxzYq9hwUtq6Nhb75SnCAHrR8izdzjdFYrelxrC8I3Ll6hs/y+CkQ
jpGgHqvuPxy2t2OttqYuZH6XtT2H7dTrf8wXo/95/3tuLRz1Lqz3yFLpL1w970KB8qGfzPUlTz4H
KU4v3+Fm+tLn+6Msl8/6cnp9ZGjbJIBeN4EFqVYOjSLVF1Rpi/KkKN/u//0bATq9sTC2ZCRnUJZe
3eS61Qh6mxCkICGXvYTM81smFI9izP+rzMg8pG0q2rin/n2vOiVKyiPwC+ijY27XeyHoG2HUBxrB
0u5QWt+08L3Z7BQltm6nt0Osjlbdp10eaiLxQUrVI0fbSqQam08fVKs9iOK7VDzI1en+99za4gsU
Ry5nAOKvwauuAXHnz6oLJ6jXerdXv1eWPfedo9bBjoTB5olGh5sglnQHOsjqPIl9EEm9qdeXupR/
CJEoHXvDDJxa1SqXjibpKCkoGxRZkLtNAOGtSwfrx9/PF89jCBzkyRSeVz/ByvoAQSSQwbZ5LCPr
mQTmYxBFJymQXlp9B7ZbFmx9GOi8BO/EJ4itszpyMcWSuo+iFnPfFIMsDTWr1Jd23rStc/12kNXV
HzQ5xFk5bC8t5utDfJqtd8Jgl/N/uPcxnqf0SXUJhspqGIHOztDvSgJ2axQ9WcqcbDIem9hS3bBQ
Yvf+Mm1NyoI5qy8ePRjdr25Dv83p+sDG+cI2qJAmQbe+lerBTbXq7OttuzPcxkJR9Vzqcq98lzWq
L8YGtezUby5127L3dLNyKAUlMOjCPeetrSyAIr1FDzSbAuftdeaj+IkV1l17McKypPHi3zyG2B0F
quJO42xdWjqbjuYsqOe0E5VjI2f5yxAa+THMQhMebNnvrOzG5Ck0IHCz6OfAil5dO1VkTo0xxg2v
HLSzwLSVvnN1Zeei2Tr8FGjo/l6QFTKRFdBhyWPVhXXYXfSTVT365iGqnlqjobD2UBTFUTYiTv7D
X28jxkSjmjydzGutwNkYRkyjcNpdEB4zqTFf0uLH328dcEWRNBZTR9Ks1YWS+9nINdP0ryFlp30o
JcWOO9H5+4m8HWV1Hpo0qJR6rvvLMNvl9KVr3UJ6N1Apvz/MxlbQiB8XailZOat0/cjJY+ynbR4N
F734PYSPoeQo7a/7Q2yc7Fc5XaT3YeyZ6zsRLZRCpLYwXLLZi6PPJbRqP5EPFlLN9wd6PUir2xc4
HPYN0PySkK2i7mYSR+TXm+HSxdDvp7B8rquvAOPoKypDRnckTTfA1Ip1LjLpQ20gcfGtD5xOxpDo
56B/n/WXIo/tigWtVXCKd2n+ovef9Uh3ogGWWJuc9bh6f/9Xb30eaH+UkTABxDxj9aOjDEWM2ZeG
ixHFbm65WNTYjfY50qOdfbs9EJsW5eYFyV0FUtOUlqludMOlKbMTajh9pXwIouLdFKTJzlDLrrlZ
CNJhZCdBcFHqvt5V4yyOY5Iow2U6BfHDoGsnUNRYH+x6t9/7NjzEk49zqKFOQkFzHc5EfTqOYowG
gd7Dk+G9aJ9iNwp/VdK/pfDv/aVSb6aFgATmC8tSUXleh7oKDusztR/ycG20R+7wcU984PY44oML
v8oE2gRGXW+Geq70oMkWNDqtZRcQzR5U7Esl9W/NLtlrdOhhL4WSI/SK9XMbN7NO8BeDj6R6a4th
A/3YPIkRuohJ5sypeBle+iTdiQc3PiCokLYULegNJC683hf+aKTNPJG0SmrloST4XbLynUtgA6mF
zrHYoyrLV7zRchnFxtSTiJCzQ0bGTWfJcAoje9HbMHWtCgVZnMpqN6mpVMmh2bjjnDk+khk7R2Br
qq+EWtpgeAKt1bHuyrQ0CxEoBRf0QyLkB9X/eX83Ln/D9SGjbktPHCA4ex8W4PXHpHDi92EDxFWW
pZ1FSka9ogfoqn2vVKXWDUz1X1+G0ylWO2/T7fEmlKcwtkwMcGNtsiP0mgbOZ9SXKEjPGsCKHnrB
Ql5LgmdF/Xh/mrfXFtw7NFvQHKXcCaByPU1ZhRFNq2x/mSA3PpQKThCyGcZu2LbTg6EU4s7CbUyO
zwnFEY4joYu2itawSiikrC8Yr2jPcMa+lj6iPwLOQrY69Y9qoh7vT/D2BmOCbwZc7ZQ6mbKglKv+
klvGWaZnK6xcA3bVzA5NfPlEN9np/oirT8pjDweOhJaEGgmLmyxFUgNlGM2m8KpYQodUH/MHbUhN
R5Xi+Slttb2C9epWex0PJJj+GInnn76O6yXEJtLUfLEoPYMOP5XiaQTAXxnf789qTeZ6HQb1Tno3
F8gXrt/1MIbamCmFQ4aJ6U3BhlF7RBkXtfe4LJ3ZGJRf7ZQmH/oBbUppmownX1JHV86H4XGK/Gwn
FVzto+XXQBaCVYnZEFHPGhq2SuqVkSw3nqBOzVGao8+5EX/SNcRXrCBTHwQfaa/7X2DjO/Pcwgqg
IsZ3XiMWedYEmD8qjaewg2k+FkKkccOBMGcOd7bQmsv/Oj1eQFBiDAR4R1YfWy0yBZVmGaemUEqM
I34+PtzbjgZWK4kEgvxIT9A2ber6a1gkvXkQJMw57EIRgl8+1qv/dE0vvE+6qTbtrJtrxGKxtFZQ
Pk+L+lCj/UWXdp6LoU2HcbmDu6yLUa+/Hu8sZXGD5b29iUkH3g2jMhuvltJysJMgrs6BMWduURi4
ETb9IFCfCPJj0+nFKRFG8QeUx1a2w64SjkIVI30nCt1jHGEPrfrIVfelX+8s5zqBev2VSx1lUUUD
sVmvZ5LM4RTmRuMZ6HogfBHX7xshgBw2prMTmGl1FJoudTQ9tCjz6Fj9YbK4s9Cvp+bNM8OPWJJk
8IzXLlpSq+tTVUw+ap6AYd7sJ1g2ZrKvBa48zkuDsG+M5FlF1HzhfPvdMYRs2B1ruKGtnU9j8HPo
fQWC2dBWRGZSX72Y2aQ5tabFj4iy5AH1EnMqyUFHZIDNMNTzn9E09q2TI0hPntAHyid0dAm1RMWf
50M6dn6DXtgofvrboyPBG0KDTwHBXOjJ17Oso3nSk2FqvUKWikNeNxJtyaQOvWbtwtxLoL3+orwr
xMfcwFQ/Vl+0q5YkVRQZCxVy1w9SGUeDJsYJ0PJNtwh8//NoFFAohXA610rHQZDnb3gxxzsbbBlo
/UO4LRBwWQTEkaG6nnRQ1FEpaOyvwhgtLHOiT76eJud8iIB6Yrxj4+bvHtfXzQQgTa/rYo2ML/L1
iEajanWizq2nzyVK2AZhVzurqPqjiHxgnw0nqHDtw/21XQVK/xsUniPJgY4SxBqHiPoA189Yaj2c
Oev3lA0jZI3ywjWqbjoQDTanTgrVUzhNoePPev5fhifc5hwv/alrZoSIhFLWdSy3XuLCrGrZ8A2z
BQnLDPV3kjXZg64KjZP0teyAze6xTdYF2WX2lFOI1XgRFzb6Ku3TRMrdpi/0ni420cdUb7BEUkX0
as1RP0UoKh6UMZoOY1d0TkD0fmzaSnAIcz4oEH+ctpIrt8iH4KvRt3vVuVXo8/rbyNRhoULZk8Fn
r7eD2I20ZklD6QUByIPZ0sXRq4ZDdiLZFcDde5NC2rsytZSdCPb2peSNBBCmrZa+txvlOmpJZU9p
sPZ6zP1Guw4amj0tQe/Ek69y8He2wG3ART8QwpIAYYDaLMX1PGejC4eYPhKvgADxPlXp+VL1ZnJM
raS7Iym16Ov9Lb/8hauTTZsFN+OrvQaCotcDRkEcxnNk1Z4gx/NRWDYe2PdetWxzWgt4BNYCbrtu
fqZoM0BDCxqvG309c1qpV+rEAbYqhXeRn85EeoKvDPNOFrkxLMVw5NoX4SnUZFZfU49mOIDL5OTp
u6RBQ4P8nQno+ATtToq1sT8Jo7Rld0I3vDFJNkrJqskmG6/CJK5NNcfQ24OOiW0HX6s0ilOT76kB
bESxBCUgDBRhaFIDPLleunKo86Tvut7jZrK+Blr6ddTT4lCmmeaGGoZx1qikTk/Yaif4mDngYRRG
I1XDhrL396QXNzYSfig0KZNKc1+vuyfHuCj9Bhlqj3Ze9UM4BvMx7Zs9NH7jhgYaRJsTx2QYkuum
75ICQxVFcu8lavbSWf4xMUR3ElAnmh+KGkkxQ/k0qOFOhL6xj0CN6FSG4cnXXl/MozTnuTHUvVcH
XW+HEHKkNvsuNuG5Us/3z+NGuExrxKJbhi8Ub+1aAzEryMIbX+s9UWqjj4ovdPo5E+LecuLWj1/0
uMs/JL5ZWnaocE+7YtnAG23rKvutBGpyHMTCsBOesZegjMZ3gN/fqqSRzsS4zUOdCNK7XsGi9f6v
3vpAeHQCqWLOs7QnXG/FAH5YN5bB4LV0xQya1cM66X8oY1U6ZZ2e7g+2cdZAOhd/DGLyBc67HqzU
ByWr8+WdGuvemerZsNM0/d0G8vewb92mhJSptntx39aoSETRjkofiUbGfz1q3Omd0ZXR4NW69rHJ
nufqV5+eEp84pD1omFrcn+TGRufOWiC3146/dVJoDnEpjG0xeE2vn8fAQFr0S44ua5kcLCU/5b99
HOfuD7kuPy2PLIWK1/eOIiyw3/UUzYmOn0RMB8+YTbRvssl86FMd2xPEck+tKvYnxGiLcxBNiZtp
5j/Eme1BAuu0Mys8aZO51we+sa2WR5Brbvnnhj0v4X0RxFkzeFg/xU/oo7anCWT6JHMxPAjpvNfB
szUegq6QOjh/vInLHnhD6pi7URI6nnlPUme3gCVvc/J+BErxD7Fo+/dnBnYj0QyQ3EI8W22orLVa
HTvE0euC+FsFhGPN/5ba9DnQqx2a9KsQ1eqRB3uDk0oRiox/LcAY8wjFohV13qTL0yf0ND93TfxN
rPrSFeN5fgrk1HLDWjE+0adSOOnQ1C+YeiUHQ4wi7KMjLc7sqcz/6J0+VfQsWOXHhokdfRBcO4x9
2Y6LZDyhniIfB1CHnRO/rtewM3njKNItnQVkIev4oSkEw6ybZPBi1YhRHBC69IHUwfwYBMox6fv4
HGRt/T6NzOAcGgg0SzKs80HPyXSjzDiWoTIid6krbkvV5FRXsXXsLK09F30+4Z8mtXjT6b4tpuaH
MIsFN7Q68hw62ZyMW8hNyvQx6nvYp327p4OxsTp4kFNrMYm+4FusObwj/VxWnbWDVyV4ukEsij7G
fRN8iqi5HYahrzM7bJTPtBZPTjsrwzE3pvEgT3Xs9t0wH7oJeujY9O0jEtr+o8kF5dQUuE6WFuin
fNJ8OxcjDOmUSjzEXaHubOTbl5/fvwh3LyIb3FlLCP3m1NSinHS+pg2eP5c+7atCiUoTlqL3b6fb
s8koBJA8+lyLqOBfj2LSUy4mOXeB2gqtmyfS/BzIxXBMDbF3jbGTd2Z1e98Dx0NwWTBCwpl1f5Ck
N0ozz+Ho6VkvO4lpDM8IWM22Gir9wUiK0G1bs8DmQNuTYdwaGbUpUBRo5PDLVnFd0qOR7JfcQs1Y
+qdIDj7HM5KtQ6+hAC3K03PbKqeyGffw7Nsnh4KLsjQIg93INHxff2E963TBHOrZ69sTEZiLQtD4
XtObR0k4TaXT7KmgLaDB9a20jIc+ySsQqZnLn7/ZNwZFpSmPo9kbyuEkR5GtSFj2Be8rSXXmfE/e
Y3N2VECwUSJE4ZW7Hm3qlg+udbOHukPn1lYFj8MSFE66ZtnSZFwECJTuVC2ok67PO7tpY/cCpNOI
tGTXwIiruY5gM5AR+baDfJzGhzj0+vq7+Z8GIcui1RuBqTWNry2VtMgnFDNrqf3eSJkbpd8H/U+I
u9n9s7ixcszGQoIMgXx4DatAgcY1QxrEZvZo9wnrFzG+aN1nMZkcFMLuj7SR5Cw8TybD11/4ufL1
soWjL+hiak1eUJO7KPCND1HoxonTAEKoTvu1bVO7liFGau7O0Ms5W+3PxfYbSji7ZukTvB7a94u+
lYN59qi09g4wXTs4vEHmkd2iPVljWNmCFgHOaWHmTgYCSWHVRzupx7pKuTx96CMBhel8A2Lr1b2X
ql09Nga/Ipdd5av/CeTD1W3ZNW0HhvL9KW+t69uxVpF10HShWamM1UWzq6b2DKojPWpp6PDG7Kzs
xi1HmgxMBLbJeVhLPM7SKI9joYoeuMszBQBzIK7T+LeC6F/7j1zWOxH1LZIDrsLdtlC8+aRrchXY
+1gk1SR5kZY+CGQNnzCejuwyF/bImrefkZGwmMGkFboGS3e9cfQyLJtm8CWvQcpWfm9Wv3v9UWyp
Zk3BzlfcmhSXNZghUR2lnFXEKtdKbVhpJHv4HLZPeW2GmN8IyrErW+Hb/c1x+8zjNvO/p5Ayw40v
c1tJtRFok+LFfV4eqPZ0zjibexO6vSjhmYGtE/Ath37dFTIaeZ6Jgyh7Xa9+lPHeEGvLjvC8r9M9
h5NlGa7PN0NxpdCnRZYFHfh6mcgsdH2KDNlDRe2dIrqS+IzJyjGYxBNCC6ca1IZu9x1I6nbBFsoi
qR2gIqxac/UMofs0JFbbK0jY+0iaUswQsKfo0cHc2Rkb2RwjLWq4PASEwmtqTV7PQRpnTK/UW8nT
+vZ739LM1+V6ecyK4J2k4upaCYg39QbOSYlUzTbXT2jPc/VSRe1fCqRxkVHEgH5DjZPIBiTw+nMD
9fWD4ouKVya5XWd/FP/L/Q26AWC/lkmWGJpPfGOjYmpBbc6NpODOKMaxLXVKg6qJj2q4OnF/iY1c
f4mqaMhd8gzyGkWrU5jEMOhap4mEbjwMXTsKTihrReikYojuk9W12c5B2qjWIW1LPrP4VtGus+6T
sKoxLONRVzyjbFQ7TVLj1CV1/1QEVuVONHI42syuVxQfw8/K/NkJ3bSzDTeOGSJjbEHKS0tJZ3VF
DVpidEPdqV5s/lC6RU7rnFvZMfPlnVt345Chh4SnKYca8YA1nDX52GPFXaOiwz9BbelxUE0NQbfr
Mi1OmljGh7Ia06OQtuGpH5Vdde/bW4tsAVgWHZol7lqrbAVCGddSP6oeDUtPahHZsRi/m9rmPIrR
U5AgYKA8qNGPSIqoI6DArUl48r7r8Xu7vzk3zj20M8IywhlafdbkFMPXxg7kQfW4rukQkTIbU5cn
Gsk/3R9na2EXH7IleVj4mqt4yRKTto7lUvMsBLCtZj5NmIAMfYBG/c5ImzN6M9Lq+pSj2iwCs9C8
pK4h032NsuixEX/cn87tU0o+ScM1FRhqMES215dGXZYUkdtR81Aox211GAcHp9DPCO2gKdDR4TZJ
Xf0flgoJF2jPGuTgG6armvsN74ipeeMAvDtMBtQPM1WPZVvt+SJtrBa1FyqNJLY0Ya5Lbmmo6A3/
o3pBWb7TLfh0ofis1b8rtLXvf8jbcEtdYgQEQoDnl4bh6w85lVFoFTjnepguPQrGY6lEbiiiKi/9
VOo/uXy8P9wGqMF4gE5oQFInZejr8aDc9WXXTpqXabPYuT2Rg8yWl6aT1M1j7YxVaD0FiPH+Y2Y5
QuYtRcmTIeS07k9qhSLQIE3apZKsSLR7HRdXJ9WUxdCJdkBUuLQ2/K3KWQgP30iHwhaCWXyeDKPU
bSU2op/3Z7ORhTAbInCmRAwO+LyajS/peIDLmofjklxFtuFPdiokp5ImaFN0YgkTFfGlgyQ/DaPN
zHdWbyMLWO5q8EJG5z/WYKGqEH0twI5nBLGjFv6HIaXHrfmqhPGl/WqIj1k32G17TEN5j8O39VyB
iLKOxMzc4Ovi/1glEO5QhvLk8Uc0aw68we9J8w5hXkqFdJ0rsaPLY0n7+en+Z994O8iqAIAhnBNP
r9lgWbL0HmiV7vk9VBt/DPpDmLXCOe8tDCJksTiYtSlhu1KO6KdT7TrcH3/jhtOBTAkNF8I11Jbr
Va9QMSa+6olFUTR2g7FIXQ0CsVNFSrOTeb3OZRWM8jYgB4nEBM1ka4DAD2dNmUKitXiOD8jWurH1
rYr8lwTKpq84U9jQr4ktXtAf9fpToC4y4+cpP5fapQz+pNPJCiNbQna8AURBPRUw5Wi0aFQoD/c/
ytZ2WFAMcEpo1Cg2LVf2G9jGN0CPFD1VPFX65leRWzXWbyqRrik/L5hDV/bHelTOTbInCLrBxVoq
jK8Nx1gC8KlWI8+FYMYETkS0wVlWgpPvn1m1f8xydPwUWtizWKVnNdFOhtK6fncOo/bs5+Ox1sJz
Guof7n+J27dp+TlEmrzq/KjXcPTNh4joTs3CdNLpVTgMpitcLvL0tdizQtgchbME/kGx6xZdNZJZ
C5GD9XBmLpxyRoQ/iWv1QPJKrgLrFyTE/OunfVFMhoS5WM5xh6+SlEmJzdL3IxQ7m3k4+Y1furEs
Z3bWT/H5/ke8PeOLbhWxuohsGinsKoqoxVLX61bViSIsp0wVtGkaZ8iKyzwqRzPoyPt0oov23f1h
bx9ehlVoCFiiX0746miXoRbCZNN1T8g/TfW7cPyVBuCte6/u5uzeDLN6N2QhTycxMHVPiYsjOP8f
Cb6Kkncv8UDbCJEoYoXuIOx0be1NbnVCObh51hECeLyryXk0POPR3CuJb2xLPiBq9sSstDmsS0p9
2NWVoSPqWtULcBPqwVM4ltVDmuaZawplezBLtDPvr9rthbys2v8Nulq1Npx1I0yQqezpRnQpEwHH
98U/QeW3h/sjbdxyDEXrBnkzGOANXJy3/qQNCfsyt35EWI8Y1pmbyZFT8ZzLT0n92IfnsNzbL5sT
fDOqfH3DVWWvQWJnVC5zSMPEur0d7LFilmvy+qlZprb0K7Ny3OGrr1hKuhAGmaZT2XCl+bxrWbU9
if/7+1ebXi9VGEs9fz8pnp22nwLpi+7vyfrsDbLa43JaN7nQLSdrlNza0G0/1p5L9a9TAT4VfDxq
tBIU+DWSF1ixjiCdxeVrBcGhAT10uiz/DfrXH+9vuM1FIdogwGTbkbJer3zQl2MlC6HhxRrESl2K
K6eErPEfRkFbcak2Aj7QhH89ilmJdbIoCXlDLhUP5iBRADaJ3+7P5TbXQMqWgj2R/0JjVFYbLNFn
iMZ+a3q5mKGdnlWik1qpibuX1TwitTPbQ1H9TJG72QmTtwaGMkoVdXmQrTWqgTPJNAniaHr+MONd
pmf6kZ7CDEPhaD6MsZGepVZuTlqSF4f7U157xYFuLd1lSJEREhAarUWLFGWAgS4MpqeVn2bxCy7C
xywaznOGJmP0fYSRm0hnVRMOvfbYL7gOBVLa3e1YnWyrKc40GD2aCGJFYvRoNAupcbfOvLzaq3OP
h81ryAa2ijLe9eIHWRqXRiRw7ts0/oOES/mpE0SfwM2vXlRBLRyzUhIXGEU9lfoMGIpRCGKcoYNk
oeCaodIdK2nQXqiDik4dq+bn2Bp0uKB65XaS8HPM5uRDJArDzq7deEXpCUE/k+SHNGht+l12pWqm
E7eiMUtOPGmumLtF/zUUH+biV1u9k7Rv91dz4zASkRACUayjOWPNA56iySonP0dRShO6g5Qa3/0W
Ut39QTZIDeTiHPXFa5pzspYUNqq+QC3W1710qrzCOmTGE0B+i4+Jncx2YIXHefqp+3/yOLSz8CWg
0chvnwL9olB2k/LhGJnDU0M6VNvJcKjNT515ruTnoqE59JCEFFR7vd6Jm16NsFabiI8CiwTqIV2B
a5FzQaW04XMreuIsFezttPY/SnptfYpavc2cMVHEk9wZfYYBm8oBV+XQCuAG59O/nRrReVlR55uP
yJVF0BrCqvjm11YU2Ibsi0h9G2kOy3lADio0Erl15QzJpFDL2l/jrM2YnA1JpLhSMqu/YggcoSsr
US46DXF4gxap39OwV7RdehA0lFHdMoy7DJ5pvFj75JP1Xasaw7Q1Iau8xY86gdDroyIgpxraHW0p
zykF4al5JGb0P2CFKP2jhokPBNHI4BeFlkgdd5kvGHaXSknsIItqnVJzUL8Gs1IPtjVq9ec2zMTY
rvsm/5riC9PaQVMEJC2a1SGEGZSJC3cTQocvC4EjWBGPY5NNTedOA3p4j3pvkF/WNSDtQesKPTqh
6KSXD03bdN/FXpDkg4CijXrStan6XoCFf9ODPsuPfCI/cIwun4czVrKGYqezrJUH9FTzj2JHqWjn
vn3tmX27G2jYBZWjDAxLn3LGmqVGFU0RBC4WbEHjubX1JKhT229gKzuyHEujnXQgqQoSSqMtCJRo
1dBK3xkC7sR2OFvTU1HR7yvOpnxUeihvttRLw2+rToMvWVY0O7XUdcxK4wYmMCgs8KIvPYKrwCRq
DKudGwFgLxLLUyGhwSqVY+xaRe8/RYPcHvxQ/NtA+X+DQowFPMIB2lglOGItRWLRR7o3Jefui1mo
7lwcpObYRn8LVywjIWnM485TRB/Qanq1GNJRp5TkNJZi+6H+xaq6B3Chv8wuqIZzNZI30Tu79FOv
YogsKtVSzETgIIEDq7myj87YcFKUvRaQG9BrGYkrhueEXJRO4FU0nOalP/d9q3lT/Htsmhclrk5D
/xzlmd322stoKicxf98m1o9k2FOpXL85jA3lDJLpsleY6WpsrbJmYfaJ/PxpkRuLj1Ra7TzXHo24
tiVaPCWE+rqdwGlZoevjdD3oaq8o8LWSlEZBTwl/hOlnAeu76G9zqGVi7H4+K9qh/MdqjNTSmwQy
oO51VWyHbezW9JQEmMzsvG7raINxkHmCTgoMAoawJm50XehLci2ZnlTk5iltTBrFYY87tKVJR7lr
ZTdI9cBB+qOBDmPO/zR6Ux7N3vonMeTuacoGyZt8IqW0Rhp40lrFE3SsGYU2iR/UHnV9X8v1oy+F
eyrGa7NEujDRwaIijLodOgvsvetAKZoxR1Sb2PeiNLCVZM7tUMg+94F4FP1n3zxV6pNVG464KJT4
wvMw1Ye8nCDZdU6ZuZrw0RiCQx1Idg0nJDb3ft8NGg38C0yILiM/Dc6SvPp9bZ0EIni670nSn5BF
jKuj1LxPDmoVuLk444sDGKbwtknNc1Hvrew6OFpGh+yHEdAC3GhrCr7cYvijNKnvZbS82UUkiHbo
6zsR2OYcEd2kdrCcwRunAEEKjRJJYeKMofpXMSAcxPLZ/yP4jiJ4kd980oLhqAXSEdFhfHP32N7r
9JJJYj+iYE0GMoUY+SqFCQuZ4g+hrGequR2I2VGkkbyhZ+X+KdkbZnVlK7ofBmY/CZ4cTXarnYTy
t4Rt3f1BbrCMZTJL7wIuCGSzBJ3X+7lJcY5IfEvwajM5yUP//0g7rx25sSQNPxEBenNLMl1VKbOs
WtINIbVU9N7z6fdjLRZTyUwkodmewbaAwSryHB4TJ+I3NmK7eg/8QPtedQiDJ7XnmEXjJGOycuNe
sBnm0LOTEg9BaAFwrs9Dp1EjQECJ/KMnoctnuIJq7Imu6Y+e1CCdXNmTov1KlO5FaJtHHFj/7dE3
blRStOFOznQK2I9h4pjj8+05uUi+P34YsC4K+EwOPeLzHxZQIo/1MvWPXb1BfgT3DkdBBKjMt4l2
MOC6QxPys+cUk3F8Ahr0H+X8eTYRwoXNldK9BCq3jd6ifGNZz221laNsUwz7KOqoQ1dOWNyZtbpi
Znd5J/Fc4JHJrchcXiiYAEeLFE8u+M3CdgTPTSRaX22IpGNkOKbI1BUmRCqI0rdn6/JemgPPcjmk
FbSvl5MVRKoGg9s/WqF87I3eHhGTwJRxE6fB4W9DffR5EWGTKfEDvD3/Lolk+FKC1fCx9EzTbYxo
W6vStPGzHxA9tn8dixEB8YVwOVeCFz3KhMqFlKpTgjUWsAT6e3s/8+7o9c3cy5UFd/ntUFH5FGtR
UjfkpCghNWF1PiYzg93r3XwcXQspgm0WmN8iQZ22gRiHB1+M6v1/MVCLZA08Me2ZZeJbeiwnKhfJ
UYgeRH+r5w9JFbpWu9bFupKxgeidi2USpA1QfYvzjGp2lVpplB55mzmtj45v9Vao7xQeNhOd3qSz
+2BXZoKr5cZKWnp5LWl4RnzQZeY39VLnWzGHxLMazHH5Zc0Lor7SfarFytPtmVxWmHjwoKLPmwem
DKLBSxZQidSGaQw4yGqdF94NdOgc4LUFgKJBDhmcqLyl1BFxsq8qb2W5Xos96yWz//D/oSO52Bqo
Y2WDgOGph1hgj/2XWsZOIKBTg2RVLCtPhVJ8+/vhAiamrMXamQ2kzkOWUisLVqtgWou7cjixZpWd
EX1jnrdx3UBF/no73uULDcwKHVcIPOx/RPbP45nymGfKoKXHrIP4TtmjD3zBLfKhzx6rIY/knRWb
U7UHbRSbv2/HvraAZrkrrGRZvVQQz2M3Y56UdT3hWpvCI5zGhu6pombu30eZQahQjDgQoEycR5Hx
NgOTJGI03mQpZ5sonaxCGlfKkVfSJ7ArAGvhKgI65644D+OnvZjGjZce6SzahhY4TQ91qtuLcAiC
YNgKmr9pdDtIzRfBa78k5lpmcyWJhvsDuJckddYdXq5W0aDFYGkj9q7QNGxRj5ptaaRH0Uh/ylrr
bRFdCuw4NziOhsZzMnX6aZTNPqrEcethIbHLmuQVcbDUiXmM2TNG0fEbud0YSqpuQ1qvf3/zgI6h
BM9DHbT3ksNYTnjcx0jsHBtL2CIMdRq44evqsVpVZL52FyBwzzaG0gY0c7EGStGKrVKdp6ba6tJd
vfM3YX8Xwerb4E17e73NJ+75k1KDYWHO/GD0ZcAxnC8EuFRyK4pdepRbL/6Kc7Dn4jI6PPaJpbLy
NHll5V3bwbyW2cNIB8moK57HM1rFyvSUXSQmfywrtsH+pFzm/V3mrzkVfziAXowN+C7PNd6yF3oJ
OsqXoNUF5hG7vqe4Q8BG9iVxr/lW+hDA13e7BjqbmArVxkoFTmlUdF3wZtEu0qt8qyip9UCmHzkA
jhXH6MPOTfxKeEp9H7K9VJv70WoMt64D7d7XynhH+/bkl4WwUaOs2PWR4t+JSg8cvym7P6oZjDxP
88TBb7NEZlWpDqNc89DNDXNLVc+DOhk3K3f7tVuBEhzsds4TUtnFB+4S8KyUFPFmFKY/JP+vgejZ
khRv2UOOWvvOKILp/S8WFa3fmUeDYueyPp4KpidXQ5UdUQq4r6QRo58HNci+GM3324EuVxMnGOcx
b03Iqazf89UUN00oYA2ExTZJE5bwqZS4DYdHPBmntJteb0e73Jdc6ki9whGi5IPqz3k0b+JNaelF
dlT0fztjPzOE0squ+nfVT+7Bqj/jln474gfG/HwJExL9MMAPYGSxsTkP6Q9N2IsSZihagPsZkOWx
ye1YCK3fDWJIk51Dr+WhplhV7lBzgEPQ48R2UoIh/0eMc+1NRpxotI2umFrbyHWltQsxVg5Tk8nf
89YrXqxAK3/6oEg6V0xTHxqkVmg/ahw9tyoAzpUBXftgUANA3XzgVZbXW+dnJbi4PjsKDRyuQrSp
h4NTG19js3e0NlpTJb32yXjF0etjCvlncdwMgV/HPL1ywBT6YYSb/cXPxm2Cv2zgiXtLiaF5rnnN
Xu44Dk1woUix4RnBnjv/ZmOn4yU++tlRRzKssLaZ/qM08ztgCXUQbCwe07cXyZWsmoAz6xzuygze
XGTVZiqHBghtLNlFoaEXgT7AtxSA/p3fF94bfBezc1IlNl8C0OY6OVpCOXTocuThAm0A83z791wd
P2IebBCoX9ALzsc/TYlFnb/MuFLi2FEjuoRB1mGo2MUZLUQrf/JV1L2ww7VWIs9n2XK3UJPltYKl
45wHn0du6ZKIYswGNQfV7XTBieOdEoh//cxmmkn0aUQxddwr51E8acAh0BuzYy/tUVOwk+i5o9XT
55NjiD28kHhDWWMFkH+Zfc5BUc5A7ggo1LLgJFtxl4jjxNnTo1Oinngdr2Se1yYPqcKZ/wizndrm
+bDKzLc835rt4xGJyMn94i/Jauv/2v5XZrQ2AAOggcsndWB4kkLOlh19PJBjOBal8Dx4Lx5IJH96
vr0OL1ObWSEBzaKZRMETfpHjNv5QKuOgMGVKspk6lQS3dZRs2shdvaYYOH/z5coDD4YKF8/HeR8u
Ji8cqyaYDeljIb/3/BexeBNVW/XxcSG1+TmaP2prTdXt2pIAncYihAOIrcYiJrTjGjQkBuF0Mr1t
bWiTGyEOsr09i1eqgxQGEUNkSyF7QM5+PrSxg16oyHV+lIICdxW6xo9BVjre+JrtMYN3C1Oz47UM
4tpihNfJFoZ8wnW7ONI6pYmNSYY/rRr3RfqaaHeVuFaNuHZOfY6xuBuo42Rd0GEgX0cjwrWHqYAM
j6Y48nEKhMaV1Xht5X+ONv+aT2hQZHIrQ6l8bM20ZNPGspMZha0UX6O62WvKmtXKtbUBvAawECrx
3A2LzSz2bRQJHe87TQMsEjXkecizr3Xgruww+HGIB1skKcDpFmNKBqlspiwujr6eZZt6MpQS6Hsr
78YhDfcZ8lQrk3hlWIyJ1zEEQ7grS0reZEVJkSVtccSSJNj69L1t1H7+0i6a/g79KODD87vBBMWw
2FiDaYbRaOKnog6yd+papJrMQjDclY11ZUXMXHpI/CjjEGkRRgDUHuNUMLuqUJXtX4sheIjFV7Xq
eeAWjwmd50YZD/O/0eDaKKibBNjX4EBh52m3pZTveoG6Uib7AJKdnWRUGanmUO/jR0GFX3xT3p2d
VjPmY2e0w/dkjMPIKSKYzm4/qvm+KZVQdFraApGrhLHgdpGm71QFCp0rtWmp2VjBGz9jsBE/m9HD
GcQvG9lmFVa1M0aj+oScWAVHobKCjYfdkLFRm6AfnLKCxUzyWTYQJBAN/i20supvBcjkukPjs/8T
teYwbBPd69vnPNObfl8VVazYJfpFtW30lhxufKObK5eZF/NHf9TBUxSI7q58ufnIu5gjSmyUu1n0
F2ZdcmwVvVUEOllsqRz0tDh4YkrVu+7FQwaq0TGmxhjtMAhq2a4rNEg6S5yNBfvwwcRUYEW/5TIB
5Nae2UhAbgDWUTY5P1twb+ItCurmyGdq7DxRDnnauIq1kxIF+Vr/DvHq7QTZy4+jp6n3VhKii8P6
IzzFLp6XIGKXQsdhlkhmayT6sa/9bVbqEu+U0Am8PFzJdC9O7DkQVYPZz5PO21JXoCyjNuqmQj/m
ZgYYBs2ZpOIFkdpVA+m+eei9lT26EtBYbFGrtBRgXrl+hOlht+h5WmgC14UraaptxH8E6+vKyppz
ksXK4kIHgQ3knMt22XYKTSNoepHdBzC823BS5fdKqL5PLbwOyASYN4b5pL7WJYyFLlPybdH3+k6Y
nX9u/5Jr3xTUNh+Vs5A4iyWF3bba4ZsFmKyS3NbaqdKGYt3K97weBOgLH5WkdplakKClOqKS+rEB
2FjT4aQnzrm/sl3XoixeBalFycb3MqLUdw1FTSPbqdpKAni5UFj6FMJpFFLv4I/nOxCBV7QdclU5
elBG4QLK0t6LD2ibOUryVQrNlXX50ZE5XyfsNOgldFHm3bAsfAQijj2VFqlHUqjUAQc8oUw9auIm
DZ/k+HFUv4vyV5EStahmTkPdqurGLU7WX3wV+lCydmNeG/6nn7N8EjW6Pyh+zc9RlAfVQ+ZTf2is
r428HaL7PlvpsVxmpMCUSDqAEcx2F8z2+WSz9uPI0AQDC3BRfxjizLD9AjikRza3BW1aHeXU5y7g
SnnqtGJ0SlzPt7f3x0Umwm/AgwmNE7qACNotCjOyEsQgQw3jmHA/0uly4/Tb30egA8AdDBYNCbB5
zj8ljOYsZWVNtXksREF1Yja7KybFmjvMlS9HiQJ4KfUYNJqWR2qd122O2S1HattvBeUPAOAHIfyi
HjC+dHmm//WxQkWEDgrADaBuylLTpwsxbu2EmGkzxTtNpoSe4deq5vqaI+3lpqfLx8OF/wtyFgzt
+exhxFxIMqYGOAZ391ndhPTnwyfJs1Z24kUKDPb/c5zlxpdrGhUiceJ+sk2UUOLwK2DkTbHmn33l
kp8jATmh+cCfPlo6n9ZDyBI3u1mIKONQ2Jptrdii7yd2CxbZ9RJPOHTN5O0RJUbZzBuEbdtmGsdP
Zm5uL8wLHQWe0yo2erwvNGVOwhe3oojQpGD4Hoa3o2D32K6l6ddA3mSp+upBNy13xuSWxXCKtOyl
GIZX+oMz4DWJy5VfclHdm5lhXJZz6sEhuCRF6H4JIraWrSNvFPrJUlYfysTo96OSxRsS7w7yqSdt
y8Y3Dt4oS4fbE3EtPERwlH/5IgplhvM1FuhlEVkZ4YXeQlLVr93CIA3MIgMveeswITauZ3jXaivD
vng4fOCqOAIpbM4ItMX5V1e5qEWolhzbn2Vsg0Dx7gfVTlcqTldHx5z+X5TFtRmy+UN/jiI+iU73
2L51kUOf5E+51qeZt+LiLgMm9p9A81H7aWEj9NOo6UQgJbcpFX5N/tz+TJfTRXOAZzAFDCC2SPuc
//0RFzN0D609quPJC79pFCXD6Y+ZHTxt5fF0OWUq9TmkbYC+Ica0BN55oxCjIFYNx8lCTldo8VEZ
HMH7hxJr2avUPgUH7eyV9ObyBCLojNzC7w4T+CWpZeyVoNd8eThK2jN4MbIPVP4fM31cSdauTCNv
4TkWnkVoNM7/+6fPVLcitliBMRxL2Jeo/ditmUHTB5ovvUhhuZJQfRwi56tCpbZFoZOCJ/3pZbsd
+SwvplUxHjuX0/S7WdqDyRnulKrdqnasO+jS2Lvvby/tP9VOuEt+gMJvduE2GOziz/CneCruMmft
5Xe5VPlRLCRkUajzXZRVCl9sa6+PxiMEpYceREchYEyVrUmtX5tqapfweVQ6JRfvucGMKoHW5His
a9jr/WMQgN3P7Abt7b+XDpjf+5+DLW6w1oSAgXHLeDSmgOXpiHnlWqL/RUnS90z9WdUPnVA85MU+
FFZW1LXZJOmYNTRm+N+SRiwKotp5cTMeA/0QGsIhi20dBNJf736wFP8Jstj9U5bDIRbL8Uj1dmeo
oZ3043374AebSVj7ble2Iuhr/ks9bOZ9L1K2AV6jZcTVdFQiQK/hd6WWHVH8ZSgrSceVDBjdDLIA
PEdAawETOd+LlcG+y/R2OgoV9AhjZ34TG/hsbk6Oj7z4JktW8rZLwAiC2p8jLu66uJdjNEKIaLTT
1lTz5/ZxQozNoR6Fd/KQPwxmsc8GW+5WIn88AhcHwayuD9Yf6d3LRyJcnDYU5X46fvv2JbS3X57u
c/vHKbRPlp3apR3aXwaXFN8OnNLxN4d4E89/sIPtr1+lXduSDVdq8/j8z8Nr/s0x7W7z3bPfAnu0
Zbva8YDeBRvq2nboyvbTnu3mGu7Lxn7ePTzcvT/dB/b77/fbK/KD33hrRIubtbLMwah7RqTZuX3a
3t93W3kzbgAQO9YWe5R7YC4na+M96K71o35AbVNzwlPz5Ox7+w7ou71X7JXL/vr3/TTLi0s4iqtB
1/35N528LN1UxS6llLWltq/HP6snYHn19LyWYsx/6WIicDZSZ1IrOgIX+Ruq8/1YSljERRE18VDY
xEW8ciV/7LllDNQo4DEDy4MmshgYNFMx9rRcPEp27vzCVIj/4OvnJPY/bz8DW7SP6vPK971yDMAM
/E/I+dz7dFOmodpNvUVIVfmuO/E+cQWnsVPn9du8YH+gw2HX2/SbwhQfnXfzqBzA69n6pkW2Udyi
z6HnNneLvP3er2mqXslQzn7a4rCXxigODYmfJibKRhMKnn24vodVU5OnhJt6DI9KjW6KKq4cw1fn
BFgyTk8KtI8lekqi6y+NSiUeja597PJ9lh5q81estt9vT/7lAD9MHOGCzscjPgDncw/sshqryJeO
qP7WzYNVdHZa4PjtjnLnZJKyMerftyNeOYzhMisKljCckdCrFts5ndSkkWJdOqLOpk6pHdWSI0fv
fYKGV3avt3dx1x+QmX5ciTsP5XxlzxxqODpUoWeJzMXKVrTW5N2sScfsQTD3kypRkMd+ZfwXdX0Y
sE32UurZRjI2t+NeJidzWPIfAGM055atuShpOatbUzpGNS+P+D4WfjR4LIenUFipgFzWJs4jLTLO
rpAbKRoMvmUT2e1P0X+Vxa9ZGbvBnYcy5+1hXf+MYOHIhkAtwWA7XzliZzTomDOuetxMJ4tMAc0Y
T8NqNJJQAfWQwvrtc83eDnttjMwXDWpaxyrP6vOooYX2mqZm8tE04HRa26B5NLDO9Zw2/CmIKxN6
bYwsUXrvsyMIGjmLk6kSw3iKzFw+pjAw+94Na1uFVFmam5SbtPwidLGdYKN1e4yXe3/m+8+qRRRG
Fa7w8zEWTaCPU5TIx1L8As60jetNNr76bb+ST16ZS+LMwyMjomu8ONxKL1HCUq/k41DUjpn/DPAk
jMIC9B0HvqXdYbtye2AXlmZUQM4iLr5ekg3dpBk1Xy+P7TjB+iO3s+4bwBpBccqh3HWCq9YW/qCG
TaXPFgILroib88dm+LfWynvP2jWp3Zf4NrHM6tDYZb6+S2TD0RRILsH29i++ugJAeXJczMKSrLrz
b5FHqdzqbSkfC2EbeVQPosrNtgDSpRJl09L2DGj+a1q+V2pXqMCQqlIj4agEGnUeNRilAlRLx7oL
tN/4lDmDFW5ExS14I4u/ebziIVDZrYFEfWrtbw95/rsXxyRXAqud9hgEhyUfVdKqfmqrViYpNzUk
hOp8O3lJvDKxV+4dLN9IUNFAQ+/GWtw7fVVOZhp4rIQoe/GG6VhOipOHrSvoGdIIIp9ToRperxzG
12Z2VqCmJAcEks+5+J56UPWVQKX8mHf/Ik3aE2EU8Lq3FbJi0w4zW/lTC7J7e06vhp31pj62GYgh
efFBu1Iu6kqg/wBHe6y2tTC6g57a5nDQpW9FXLzpwlYOH5CbXMlUr33Oz5EXt20OhSI2Yl875kNZ
wf/vyVwaXMhuD/Da5+QaQCkElze8cRfTqiShkkVeoB0jjw58DHG/eR/Lg4A5gt91m/6pjIzd7ZDX
tiZwl1k90CJHA9VzPqfipNElZsse/doWN834IqM7W0a7Pn8TE2PbT7EtreQQl5PJ45Fkbi7Hz3qz
i8kcUUEQ8HKZjokcKZu2DfVDLRjV4fbIrkUBi0JqNIs9XuzAMVAnJQ+K6ShP5PdjiDUcovF/azBF
PsI1SsmE5gL8jmXmV3nYP8RlOR11YUq3ZohYlzko4cppcnmXnUdZLPw8tXTALryTOvzCHwz80TZY
vpLdy6ZwsDy1X5m7K/G4Nyk5gRKBK7kEzA7WJCdeHEtHL1L0H7lmjVupM0kPNC+obFBF0crWnlOA
8+OSPPZD2fR/M9rFQTZbgFY8y0i6gMlAsvCaAMIlOo5CXjbdyjabt9F5MBT7TSynoVSzzZbtoCAb
QIriXXmsUtE2Rl7tA+/y6Fnz/0zmvRKtbLHLyTwPt9jVQyn0qQU2HIhj5GjJ6LDhnFp7q/4ekHEe
aD5ePr0AZTpPauOLBvC1/N+kSB6CMJrsVrZlI7AF414QtFk6uj2p3vceE7bb+23OOi5mde6HIGXB
U2sp5GOYhW7F5LnHFP7879E/6N+L5E+MaOTtOJf7msraTP6Cfg0Xa7k2kzoMSgEv1+NU+b9S+DFc
dF66csNdrkeCQPUEC8HrnQr0+VRKOIoOZp6aRytJQwdgL2Oi1ww1qOn/m/F8CrXI5vQ0M/UCISra
x2ZmG2qRbcIBLer/YtY+RVkswt6foi4fGZDppdummbC9XZOJu7YAPs/ZYvkh819nnc+HSQ03E4rM
SUECtMarqSfoMkVvtwd0bVd9irZsB85yQLnuMW2SltRbq/Va15+al9HyH+JqnFbWw5XGAAuCnjU6
FZQFL+Rm1amuwk4pzeM4Zq6MPqLX1F9qS9qIkelO3Z3VtDs8UA+q3DriXTwmdthKOylvf1iR9614
jjvjjxV7tjLtFInHD63CIJZOqaLbo+caSJ6xCnYjZJxctbu4IyV9vj1hl59nXscy5SgSC27ExR0y
VSF686Dp0LAcJrCz3O2y2wyu6h0y1Vw7Y6+U9kyDO5EeJXkpD/bFslaHpLA0SB8k3/9E1h4Geppj
zyXYQYU4btiOjjc074rwGKSy3abCXwtCwCqexYFJakg1aOic7+BamCHnQqEcO9RmXXrkiq1G4ho2
7Er6BOPCJBa5w6yev8hl/FIQ4OiF+rFUCjurMT3e8OYzvuJDW732pyyoVo7Zy3VPHww1ORMVE+TU
P+hnnw55K4fx5XsVEKkOawjBLP8pUopOYvxdKK1uJe29lFICls/TAtUJOu/M4uLYUNsYQa1QB3MY
y5sym+jsy9kO4BfvW0v+BXgywvLcRGSpSw6px75omnin0QvzwoMiFwpCKUl1p0rdeDdW2q/bS/oK
IAnWAGY4ZF6gZ8knzz+y2UqQ6rzAOPqmdN8L+kPVeC8oKNi59VXmGYQnu6vX7d6rky06xan6oCl3
tWRupO4kr6HHP/LW8xtw/jUzURgE/IwSOv81vTD0lucBM5G/DiQWJlII3y3E0x2oplr7K/xX6h3r
0Wj3t2fhYmMjnQgsi/nmdkUiZnHutnos12iJWcepyzZj8A1re0fIH43pFfnr26Eul/t5rOWpWwLj
pB1DLAVxva/ee3Uacrd2A3lXmvYaxWheXGfzOQeDtkW7H+QJqI/z+YREoaZZ1BBM0Td1/oILhi1g
up7QW8m/rRXQLzbWItriylekzi84va1jpr83Y23D8EQR4fvsAnx7Ei9yCwJhcAqld+bts27PhyVV
+igkVuAdE320S65hOfhhtWsqaNeGM1e9iMDMEeY8it77Ed4ToXc0ZDe2XKD4aXBvFivJy9UFAToW
VNWHBvYS8l8xvD4xCDOBNnia9k1l+6kT0dLqEsd/+fuZo6IHwAqEOKiKxUoXo1aNCiHyeJZUyOu4
UvZLSVfOlHn2F4sOkjrjAWM9U7oW72EZ/ocuFr5w1PS0dnstF2yll9PD7ZF8aBRchJnBITJiSeB4
Fp+niRI1boNEOHpv1aP0qko0vZz2z+Tb47i905+1bgMhGF37lbjzz1/EBeFL1e8DzYzAyGJZGFol
ZIooHMXqIaLDP2qaXcc/sL/umsxWPVcuAOBJK0v+8ojiDWlyUPPAhkixVGfH104ItULxT7Dc7W76
bTW13bW/DOkbVmUrsS5PDfov1Hw5MJhc1sr5CMuoi2Ihm4JTn/0ZQunVbL+IceuCxkPOUXX7NW/k
D+Dn+ZQSi2oY/98A4WEAngdsq6CuJky7TirnU1r/bJ1YPOG5BgkLYZXpodH+7RGlbNtn2FKY0sIe
EZp7tMZ24dwm+obtklEgY26xYSq6KGsCPVcmH9gjBZ45G+O9u1hq0zjpnhX24cn0HuLCp0CmbYX6
T+F9w7B05Ty4UJwl46LCy7qC2c/2WdLfOo0Ws4eNxynrXqLsu9e/TePDiGC0p9ebXmJF/y4FO+T9
ASE9+zerTjJynOo/XaEgNTWJtoIJTTPzK/w1RPblziYbZN3PUrzcGOpiYYgNjKsxVaKTFAKXrjMq
58ngWSs77MIzgRlgiWNzQ6cDiPmy1j2NHoVeRFBOmsxmbho3EePD/IosEOfzhccmLw9tIbrGP96Q
21RS5AAECjjb1Kd1l/wDH9oReF+MxWaMts0HmHtAT0lz03BtX84H5mLpghyfrTtQRkBzapE/gdr0
jGAU41MbOHX2oubVtpz9HPRfrdzvvRS7p5WD78piBH/LQ5TGE/3YJbchyGQpmQwzPlXWXVC9Su1j
6N819QOg/JVz4PIFQt9n/gewIia2JBLn+xI18RKRZy87BXm3BTZth/FoV4y0lzW78KsTRQSWoefG
41fJy76UQ/fXg2VuET+gBQVqGxbJ+S9ow9goeq/UjoJgOeEI2KJGzoyuh5zszBXEyuXEIts797vg
Uc3vgsWn9PUxrmQz5N7KtGYbpgJgk0GTH7xcgsml1upJbVcNQq4HRXWTDAAkxYU1dRJMaWjGwjEs
JOxA1KA3nczypc2UgPwXx7p2GuhMX29fYpcnPCA4aq1AK9jOFztMyvVOKuRBoAJkVpOTFaGmOzzf
zYoTPq89ux49i+5pKNbiBrxXuubCe2VpIWYK54kiIihgDIXOPyz1qVSV+olf4PlBbg8JCjAAf4OH
jNaA02Vs1C5JM1dAztfO0hjdWL3ak8rKO61BDe32fFwmlCYATKwTwCvShlw+0vogzDLDFJNTIA7S
JhPkwSEmkICiXcsfroSiaAo9FtABNe8l5yvrqXBXgRWf6kFR3HjGlg4VVLdyGNcEAi+1ehgTqlYA
rfED4FCdF9+nl24uADIN2yg9FfhHNnDKzLJGQbZyunudXIVzQx7e2McPHCLd6GaVsW+SdFfUW0PL
7aoatmNa/qphDcsre+3ypTd74pBboHpH6nsx45LSJUHQpOlJ9CzMsLnqpV03pq5XwIP5IVWtY2hb
BefCZtcY90kq/PUXR/XOnOmoOEBxviw2O6er2si5kZ488U7NVPZc4qZrraGLzQ3BBLFUNGzM2eX8
I/X/NP++2rIHML8ir1HvAlV22vrJQpam1U50oLe31/DlQ2IRbTEkTRXa1h/9/DSZ3cEse1v0DsXg
vkXonSJgox1lZS1TvEzC55gIQs0PJD6isYhJOlZ31lDlpxq1GjuQunwTydkTPNOflTrWWy6r8D7q
QhTm23R0lbGO7hCAQJFZtHK38CLhZ5AJa33ra/NOFR0VLvTvkC1Z3Ft+p4zN2I35ic4Zqyg0IIk3
nQHnIfoR9Em5mdR1SUyZzXSWCTAVPEcQUaVgRpK+CFqZkV73tZ6fsh6DJq1W5YOvwhUv+9SnlFX7
e9P3ub0EQXD1OPXucbH/nktGeejLxnxfWQxzSnrxayijzKAtJF2Xj1fR7HsIj3J+0l6MvXIfFZSV
7M4e3hW03O3wkDc23Ms1IO1lf3meBAavU86jNflRDfu04gsRoXijVPPTMOX7UtJt/6kaC7fuatvC
ijHW71oLMzMXw7rbA776yef3EXoxIo5bi/vECkeETSa/OIlt81a3Y7TxSlQwZG1Sd1EmGgijTtmv
2zEvjnIGi/oiO5xCqHnBn9UEMHPCNOWnkMowJKwIi9GiFZwKBtjmdqiLzHsORYMZGB65H4+Q85Nc
n8aaXEsqTob3Q5HfdOvt9t9/kRAs/v7FPpaEQNOzSC1OsuF6X6MGHwu7Kp0s2bFQboea98FiZcKO
mwlAvDJpty2+VIJbeuQlRnGK34tD8RjHtumWrdO+Bur/M9L8/T4txl7CHyyxlOKkWSfDPOSd28TO
UD+PL4LmSs3K+XtlBZ6Na96Rn6KF8qT3yTwuNXnRwo2kPQU//fR1tQBx5VPNxD8yJG70+d/ncUqM
5GLNHPlU2Nqjudu/l2RMov+CFKkTD6V7+3NdWXln4eZhfxqWaQkjSSDhJhxlo9d2DcpwbTmA2gNG
g2wBSZhy/vdbgmlmIaX/UyJXtlC/6uNd7L175UEqHR1/6A4tltsjusw9KGvwnOeFSXkPyfRFSJQa
u8aPWexQl6fiS4glD7pKDxSbf3uvSInk5iFCgWCN8HNtJnFPQnGTUh96mIuwMkVLCIcsEDO7DwR/
o2Jmd3tkaxHm//3Tt6oDEcE4kwgwCoVNGvtojo0U8W9HubYA/1cICNQG2dvirCBbAtaiEAWtSek1
UQ9KDUdwH427tl3ZU/NaXp4VtMJ1BNvJnyhJnQ9Ij5LRisO8PPn6NkByPnmS08wejBWQ87V5+xxm
8WU6VO/yup7DsBCa7C6Q97en7FoAqFcwS9BQwsd6ntJPH2Zo9LHgwVOeTLN2pPRLtp7rz1OxmCp2
EGgMk1ckaKPFsZBgtqpRp6pORnuHFQpcK/3QuzEpvmJsxfBRkvfd6AybYW/Vb2GgbmQ7iu3eqVpX
k7a0VdI10tWVj3f2i5YnRxaVaT0YNDiEZi/G4rwW7Sx478S/7gdQJ0N2geGjLQGvc7HufSEn0ZOM
+jRsI/Mt6R+KtZ7hlcP9LMLiKonStsHGhAhKPzpi966b9yH5rBT5WNc83V4s89+1+JKQU3mW06JE
G3FpOTWIelIWadGcWgxWHGqNAe+GKNknERiKvw/FooTFidgQ7dBFWtHrHZljUDenqZccVf4iRRQe
xt3tIFfWAVIUcyZO159NvFj8xB3NyWiaU4o4dpyihhPHP418vCv7YiULvCwrzBVTa7YxolpFHXVx
NkV9zRGLC8UJo657qd6NBotffVGMFwPqYapG2xgZcE9Q97Wg74JkTcv5cqzoC1CdhwQIqBONy/ON
riJNjZlIWZ/4IeBx/yTyqye4A4b1t+f0co3wbgaZ+yHJypJfrEdcOMIIx+f6JAlYUWQ5gtzyTsjX
KoCXRz3IPAZE9W92Wl+K/TY4NchZNzWnTI3sXnrNo4M+OaOCP8SYQek83B7VlXBUwKCNgqfnn2Uf
dmgUpeljpSGh1r8K7RaQXlc7YvtaOVMprrViL/c0unz/iXbRiR2A+waR1JzKd/8JUX8j2L51SbKW
bcyf/Hw7n4dZLEkJAWo8Q8bmpGf/jhGsWOO+Kr9LmF16bhiSaniq3US/b8/klXWoYLNBLYt/sSfm
sX+6cPq8HiwhVZuTukNJ6Ll9WAMPXaZtjOpTgMWmRrHTauOIAIiGOboj2bqr7HI33N4ex5V1fhZm
/hmfxuHFSZVWuCKfQkxy1e5+rkV5xcpmurIQZgw2L2UEWWCBL8YiJWlRjLnXnJIC+QzEZnoKoF4G
uv/JM4qV0/3Kl5lNVvCcBINC+WcRrOmo85ph357GKPs9obcUAYqrJsnV+rU38ZVEFzG0D1gtCKK5
OnE+e80o6r3qy+0pOPjH4tD9K97hMb1r7uKH5t371q3M45UK1Hm8xakkpp4wRKLUnpptcyDzeFUP
xQa+2gF9279eF2cjm2f507qQejEqGkUkkvpm+eWvyYp/DP7f41GoHoHz+h/OvqtHVh3o9hdZIodX
6Dyh6Qk7vaAdMWDANmDCr/8Wc6X7TdPcRufq7KczUhdO5XLVqrWQI0eCC7namZnWdliFMKY9d9lT
nJ1tM3mV9paQkyP/OR2oexKUHH39kI0FSOWrlzI53B/nR2fPzHsgdTtRQOP+hB7b7AtGLQYHdlu1
Z99jIAIOOs0MaPJgVLvYjsZxM7IylG4wUJBgRw1ycNx/XMOlTlvy3jfMnIlhVPEw9qrFLYBUbfPY
muzRa+pDLQW6Y8bvo7amL7Nw7MHE4CCZBlQOLoKZz6xao+6A1m7PxnCgw9+S04BXu5WpXXDMV0Zm
jwtVgj/fy/v2zLoH5QJhqYe9DTIY7cXs9yw5Sudr+nrf5rRaNzMJ0C32FABhN0F6ZWSFU4CHFts2
DU2oc0Lcr/wa22vllUU7IBcGjySykYD6Xh+P0fFpwRyzPaeZ/7ODhKJHya8i+zpYawxSiz4Gohn/
19TMx7Sjyzqgptsz3yEsaDaNF3C5q6pd2wWUbdAeJJtN/31N+mQh0sPRdMypZQdAVSi6zIaoMn3U
OIboZ9Vjmj81bbkVIOxAKWcDPM22G1EOxzfoKgbZWv+ulfX5/mJOI7tZzE9fMNs/pO6lk0I89cyU
jDKjebfp2jounoNPJmbr2Gae35WAVJ2htbCtdRr46tFyVsbxEYDfG8hsCYtWDGCEhBXzkP6owXD/
5xfVg3RrgGheBAWASA/qwJA+Rhb1G0ry9YH/rX6VfeigfwIal6gB92H2dxWHsjbBs+vEjGlaJS22
1mCUG6Vv3W5tfpd3L2gz0eIGQC90G653kQ5+QBeicBBuNwIrR4t5Tzfy+Nvod60Ksp/50Xi5v2kW
T+Yng9PfP11cqQm2o9SZxnRix36nhZ258qa7rfpNl9YnEzN33XapBk1kf7oyrDcmntIElC8hBAd5
c0Lq/mgz51SmoYW+KPRKPeee/Zg4SWD39VHjqOtbKrDIENgQfvS6lUzLQth49W2z6IcJxHOdh+GL
LW8E0hMX56Ln7+ifDHonGqSx8qJYdBNA+yLl4gKwomuzvU3rvK1Nkqhz27xoA4AxfvoUpxNCy3ga
+5cSifsROcBCq/fS1g495WukH0srjvgBsFb0dSBomT0JHXC/DY4xdmfSycBM9rXRBab8ba0psyz5
ikmqFfIwaDiy5zjCsgYFUO7rHaIUpFmQWv81imEl7FqKBCDmCOYXMCVNPH7Xu9eEjoo03Kw/i1Fs
M+3RNbZ9E/V9vOH9dk1IeWmvoC0Ybad4pKGkNvOvhd+S2HCK/kxyFXY029voz4VHF035oDI3EGCJ
14bN/fO59Bb4bHTmcSVBGZ4VeY/X2l+a71wXmKpvTnXEw+2+oY86x8zrIqiESNmEJgT0c7YzOwVG
/cqBJbdKQpnWYenJQ6s1b2if38T5L6v8XjaBSOtzitZXqHLvHf07T39WRP1wUm8/gsTNkeW211nI
zXgnILDbvjYCwjpasRbZL2xiYMSRDAASx3VvXhK6TSk0fbAWhXZoq43zDRKRSb/1BxYW7FezLX6n
6IH/C866Pv5NRaBWEjvTZMwn67P9mZ8GB3ZfA3SGvZAZR+GSV6+v1kLtafPe2ADfiAb3iQLVPIPq
ylRnthD9ecQlAIXSH5757NjNU1Gd6egFNfq9qvYf4PJbd7TXJnjazHPjIIWfCtaAayMbd32yWGu3
lhl3w5m1fhca3nDQoKCKTnIzfiOp+qWZIK9KGrJPhSG2VIMedutmm37Uu5V5WDjjNkidABdH1h15
/tkNpQhePU2R4Uss7buo/mp+G0GZOOwIOt9+aP5ag8SC3wLaEVV61EaQ9pm/vkGAbFtdowaUHnmo
J/3B4lvldmFPWTBSEKMmJ0D7Bv6zsL5K4Z/lzzaJTyxbYy67bYXAkAH3hrzBVJW80RzxytpjST0O
56Y8Z+CCa2lgmA+u2nvudmh2yvX3HBxUYCA/Tj29WrrTwE2r/y3tZGW3L91aaB4FbgQ1dChXaTPX
pzzDTVptGM519dByxFZ846tgBPDy2VBb92n0vrnJGuPO0hZE3QbVA8TzgAzMzlhMxgGkkMV45pBl
7aEcTFto5UDpaUSpAOBKDwlGI8iTMeAQg49dfy0ht7ACaMCYeNog0ooVmOfxnbTqpWub41lkX8Fr
+lj/xBQ9iMwXoejAFBXzkGghHwK0y0hySFrQRCV/VFn+ofmv++751uGAdRD5Y7CeYh3QMnt9Hj1z
gMK5oY3ntgec1hHjEcwiaxXBW696bWQWqel5aVPIP4xn1pwqMDdxVLi2q2TYS1aAVQdxBLhmcGnP
rjSqOtuUjdTOdpaElWsEILj5x9Tbf58wtDpj3YARxn09uZVPga2XQT/UJkI7O8Pw0BluGpiFd7lv
YyHBhLZ33Jp4b6Jvy5+fCyIBoURPpHam7SnuDxBZS8lTkz2zuEYl19yYfhJSa60teGkvQE8PFWoA
6aZ8+PXQDJ5BqCeGVchgDgE4KfOtC6D4Sty+tEwgiQXZBbrFJr7Gays0d20Gz6SdK/y+zOM94Huv
EPT+yWm6vT+PiwP6ZGo2oNEvmdYwWzvr1rhVwxPkDFYGs2Zh+vvn3QD9Y1MICxa0AdBCUQW+yVZi
+9uLAzmUD6A8KlfYc7PAmmap4Uq70CZMTA4xP008Vfq4MpAFRNNk5f+0MaMbch4VpJUqWu7i9JQK
VHU+3kRtYJ6MTXlqnsoffMXc7bwhJWUhpQFOKiB+5jgfl9ZKx6CMcwJdhkbuGVSJ76/97azhpxFn
IKMJtAVgqNcr49eE1FnNzLM2AqvH5LZDh18BfNZ9M7e7GZEUHlxTwRs32LwA0UukaKtmtM4DB8OO
dmzQ3TTapzRfw9MuGIIvQL/RxB+BZ8nMh7qkMFSX69a5bMQuc9KIx94/s0YvSVN8vT+mhcXBIw6C
cKCIRaPKvFqK91tZQDbFPeOmDKj2g8OR3rewsNsAYAMmGuVD1H4hJnC9Os1g2eXYVN7ZBU6veGzE
cKljHV6784M6a0s0gZCfdtoBcdE/+dAPWvmA29kEOgUeCO0uky+aV+BStEH2o5X6Z1o/ta0GdY8n
RyKFl67gf1fszGtv/aCSmirqnwnNwjjNAgWsr+EfFft1f0Zvo9lpQND+xGyinD6PLvtBM+Sgcv/M
/afBOCFREMQg3G3Ln3qiH9GQ/nLf3m2/77Q9pgc4mjTQI+bOVrBy7DIHwQ4527QB361xqPWTVnWR
9DQ0aasQRDjgC0PP+JM/XkZGg5r84Z2JQAbsMYDQpv89rLv+oGkpPrli32sMl2keORsXwQLyzW6C
Y9yEyVt5Uk/yiezuT8DChAPNBQYeVOEhiTGfcBP84lNxnEZuRTYj+Zm35kESsU1jCKt0gOCtQrlv
9hIMoaMRIQFCR+ivTnmETwP07C6JjURMYh+v/gABFZIg5axc8q+Dcvr90S3bmnwankbYUMa1rUa2
sqBe5zy3nj2c0rp+92qoBUoh3V1mm2xlMifndfUqnChd0CQArDziYrwGrs1JDk3cRtpgw1cb3kJS
wNkrqV4tJ/7iqHzN2k3CZeoVnnpCUJoEnFWbudKEc6upwVLz3LrfHPerEsmDLYPGFaBGR+rK8kKr
XZvQ2xHCJmIrnFDU17CO1yNkMq6QjgHlhVQjeHBFEyG23EsVI/HMBju0fTSZ3V/D2yM6jROHYmow
Q21p7se7vNR5mzfes5CggIbNQ+U69b5KNP0AbMeD2cbZI81Js8+r8nuFlEMIGjoe2HR0XitfQBay
joBGis+xM7KNUKv0YDeXtIVSH+6yad3BaziHzLgd8VOw73jPGWnQDQxKsqQtQFNQvK5MhXmzwWAI
LOSIbOGuQCdxPf0F0RVEUBMw8T9hvF/GZg++agVF3eYdLTFB+mr+G47IKVrNWsbj5jLFECfeNTxw
0SkMRoZry7X0LapaDhL+jHU7XaJxEV1/3kqMeNugADN4SiM8xLsB0zkLd2w/4bFklv/satL5MSQt
7hqdWv431xjrX6Ip4KSHLvG/jWCoEEEbp3kSEPgavuuHDswkbUpddqBjpfaF9Lo1HY+laYCADuS8
oRWCdOD098/OK6m1op2kneSYjI/QvqoCagzdfmWdF8w4uAHRlwDQMAods2lwKvBQ1EaMJnO34Q8j
gn8/0GUOXA20ZANndKp97g7e1so7+1k3AZUuHZ6ETVe0W+Jl7pa3BoPYcr7G/XjjcwDsnIiwp+zi
xNc283C16HmuZXlxLgyDXayU6vskZs0lTvQ6pCl6HdEZBA5PTwzoywIzxv2JuTloH+ahdjrpTAJ+
PJ9+Co7qllO0IbmFvymVlm7zMU6R1BT/GQ7pwNt4iBxtFH8NSMNcr/QgUgYqMI9GEIfp/rACAb5K
dXkYaqahfYa2P+8P7faxDIPT5E5tA9OzdfYiz53SblmapJFT/7b6tw4ayyDY3KXv3IBgGxW7mITE
WuMhu7khIXkMl4VNhm4MeNjZTksohNxE7qVRaVryYAgj2cmxsba5U/MgHco1FYqbeGNmb3Yjd1CU
43i2Y5Tug+heoEuaownERo42LCCqdn9OP576VxcyrCGqAegZvR1gN5h7raahrEYmOupCiMMd/C3b
qA0IfDfehm3AEwoScxLuOhRFvxu/i6jVQ7sMuzVY9GRl9hUTNaaGcBZduRCBv95KRIf4ZIsG6aiw
kZQrIc+bKdCkWPYvcKn+ymnircQhC4uKkM6dOnumRsL5MTFayyKiZSwy00d9hGT3GL0P9Rrh0NKO
vTIzcwa6qC0oDRUMwgnJHl1hbpk86Em6r/JtlcQhQ/W7Nb0D172VZ/eNF0I493l8sygEymCsd3OS
RxrE5e3+IWNn0YNJL0INKgApv5Px7f2dtLSEny3ONlJH8sbC4WSRHJ6JLzcQE02eCN9JaM3ft7Sw
dshoQ0keKX0Xj9fZpLoEKpBGahSRJZFQV+m+SL+YRfc8GvXmvqWF9cMlA2rRiUgIMdacpMKTmd+M
Rl5FQ+WCu8wOMY9pH0LiKysyKByFJbqJ7AxNcSuGpw1/fSCAYgZOCzULNLvB/VwfiE5WqdG5Iyh7
6uaH6MNhDGqk7f2dQbdNcdSZCKS211N2cFbZ9G7n99r2bCV91oANTNNhu3+loAlk5aFok3D4ujLG
G7gSOn7wgJ02qo2K4ZznusyqxstyUUVEj2obJLV1su/jx8x/QMYYOVEwJUQ2+X3f6sdD/HZm/9fq
dHI+xSfDkPZuWVVVpODg8nf5av/KL9lZPVgbsNSG1R6o6sdqpz2gdfc8PPLnbMv2Y6S9GC/DvtnZ
x7Wjeuvvr6bhYw9++qBiSh00bV1FekM2BLw8dm+FhTzqGoRWRhlCZfT7/Tm4dQ7XFmc3mqR9lmgj
Jl7Vl0SDmx+fynon0k3aPUOfEK0W+/sGb4ISRGnAouAQTQl70IBcz3lT8FIhYqkicAOFSiebxDMO
Rbmi1LNkBZcH/sOdhkzg9DT4NJF+LTxfVCOPzDhAlEV+rOJ3brNZU7iJ/QqRSKSzAGG8NhEnfYnn
OhURicGehCKE2nQQVA1Msza3jcD/q/tc21Q9pFeZ2Rdf0e9ThHXi8uP9GV04o6hogsQCvd4fj6rr
DymHOEXUYvMotTq81ya10xN6SUARv0ZYsTCryA6gfgzibNTJvdnaVRyFWqTleFS1Q1BqfSSBQ8vQ
OHJ/QNPMzY4l3k5ACuM+Rspj3iPiW0Vuj6oQkVcytRNUA1F1O65piC/sfDScoigL3jrkBOdWajqK
XKaDiFC23tlxdwJVxSV7IOnwXSfez4GNe5GsnLbb2ieCjM9Gp4/6tC9plwxt5dUiGkh1zLMvQiIr
Jk8FUUEp+8C1WwDBjz0PS0LeE5lG92d2aQHRZIsti5oCMO6zY6EMt6eF0kUUN/au7ZtQqXbbkGrl
rlw0M+VYkBpH0Wp+Y8Ujclo+t0RECQq6Ajg70ni7gTt/7g9nwV0Cufy/dma3k0dTuwPeQUS2ezSE
RDP8m16Csv2xYmf05a/Au6Zfm29Lb6Kam5pT0e82W7ukbYuc2lJGfV02F6vKnC9tlfshqoaQo6oM
vs30bI3kbsnNADSBB8fUKXhLH+UypFqFVcjIzuhBa3C4RWDrv5Fbzc0XsHPhfdWO5Z6wNe7KhckF
3zfKqgAoofJpzyZXB0TB42BFika7go6i96aEV236Mr/YaGhNG88NfYJK6P0lvT37U3HAgFG8Q5BD
mbbWpwOSA4RQMFLX0eBKICZ0Rr/UjpNd7ltZCOYmmVQEdDayE0jlzjxZKQqNpIWFwRVDfqjp4Jxs
4acbk9gJqHi0+qUSXf8lIy36t52W7HK8fw8rHzHdrdcbCh+B/BCE66ABgMrY9Vid3Gtypvt1ZEph
BNA+R85N+j910AkfxwHIRldN/CGxXYQVa6stS6SPbGz2nxs4pxQSspN4TaM2A8jW9XdUNajqkTSp
oxaZiC3AI81hzAqxcvEvrexnK7NIQ3kSRasUyUVQ0HZbvFlAujbUzfb+pN4e0mksuHgnzTMQNcys
xOjmrtMCc6q34sFs4gxUTs7vzKD7JEnskDrtCsTn1tfBIAgxYBKIbZyX68kzRFqYxIdBWxugbU71
34YeV2hZl+6KV7295/EgdvAGMABcmtAI15aQ4XTRwiibqJZ/VP/FhNBm8S7jFZ+6MIFXVqbXyKcD
WCLz25uiaiKk7qBQAobCgEKqGCyHIOItrRxtIaW7Rlgz3xsIR1AURmkJ9zEY5ecZvEGi489vbRkB
N9OFnAuJBDm1Vh7CN750bmY2NqPh5dgLD4B2rwYXFMiQoIvd/Y0hImrUF5f+HYb6iE6X6j/ukbnd
2bU7drxnSBXLyHe+dNm+Gd777Mv9fT/5is++5MPENIeIRFFqmDu0xEJlmNVJHbn5D6OG+DzgpNBi
36KdBVze6K6x7AC6zSve+kNRem4WngNglYnjACnv690ixkJyHg9w19YuO6fvxnfnLX1Sp/ix/OeG
yalCxgiq9GF9ZMkp61dcynyvGmjMgNtChRzJoqmsc219gNpgHMcoq6QssH+XHT1mnrMRur1xLH8l
dLpBns+Nzbw1Z9SgRaI3kc+QRNppYAqAlF85oO1MQWwrGEk+nPoe3ulglb3rbIlR1jRsWgmOUNu1
43Qf676aute5wQ6xqF0vZHmK7jgnhWD3hqtaGw+Gw4DzMblTs1CMavx3f5/MnQhGAQAoVgqoRlRF
5qxZeFcmTsNGFZmDyvYE5Z99PtAHNCFlh3iQ5dodt7BE08HGVYtkHhAMsyOX8qozC8a6CJ2BxlNa
NOS9Hgr36KQd3cZE1XAvfERiUatVaOacbDg3wePrZCrE884Iq9E4ZJwj10iIccxgDKFXsdpxM09A
YF4mQkYHXfaIsuDKr7dSQgarB3VxF2Vt7AeOUT3Yvqy/s1GXj8zMzKBHmnArnCo9omlHP0kIlKwA
I2+P8IT+msrrgH/hlp3597IrTV5VRhelndWdkPZ5JqBS+GZJ3mxT0lfnNo3f3cR81rla42P/KEVe
H+SphATPj2w6XrVz8DszBoY6utlHWWKIs2Rxv7MNc0D5iI4hYhRtl5toCWx1oh79EWK7TqHoATBv
vi0S3v3MWFY+541phFlHQM/J7A4JDCi+mX3tBnkH+UZGBfwsl+4JInkCrE0qfwb9YRc2vhUHeBCB
ZLaK7dDRhhcnHf2d0lRyIMp5lZVQIRo+twTxYdAVDVSoyrJaeXYuXA+oxoK+F9TNU4w/B+CVSS4Z
1dI+ov6vtjI2yQAxVvoFMloHLzeiPgYay9ghEHzFF94/lgvH5Mr07IZAkRh6NANUdUvDfrbz+FU6
+rfez59rdcoJUu73zd3Ev9N2R+l96ntHRRzc9Nfbvebgvus11kd6lkGVzNpkIPUFQjZkhhlUpAnN
pjoSDthKYu1WbN9e9te2Z/vcKlXrSrfsI+UOUBcTaMwZjY1i+5b8LGI3NPx4M5Tg77DqfN+lO1fz
QkCmTbYGfVya9I/XDdho0VkyD938TBuV6CXWO2sDdKFqiAMUevqG+h8QFyvBx9KocUXhY5EBQFF6
NuPu4NdmrUYcsIyg9hjb+sGWvvzv+wg0j1OOxsT7Cb0y1+vqmbTwvczrI6ewL4pCeddCg+Afywf1
y/vKOi5MH4pwFkCd8FfwndPfP0WKlZs0KCI5Q5Q24pBSO5DeFzEcLTTmDB0JdH882bV/LqEhSFF3
xlgHnwaVe6jd3yWA36Vk+/ufNI/F4bvxUEXSAUUsJObmczz0Mra5SMcoiS28Ttu+Bmsu4MfpgIv4
vqnb5ZzwkuinwOBxec9fxz7kPM1yLMYIOq5dkCL438aVWW7uW1kIOnAVwR2B+wZAeSQBZnOs7JIk
qdSjPFHNlrG0OXLNqgLuWd2+G4hxGVC4Byl0kuwSYbob9MS7G7DrehtbjWqvs9h9zP2q3CW0EE9N
xfS9q3VuSGUL9Uiqt+bFB5HvSsC7EBciUQLXYiPViy6LObeG4mzwlJeZ0ZAUG2QsrC3dtP4/qw0c
vrNBvzaEWQCNQdBgpBsQLJbfxuncyYCvJRMXXN31p0wr+Wmboi7uErvApzgnJyx3dBPJn1CX3Ym1
UGcKZa6vUGh9II4GKGPSvJ/To5h+l3e6WZoRrr+g2IqTvsl2v81T/FCG+ev9jbGw02ELLz64UlDd
ztsZxrbSEkeHrQbxfcm/QFBV+mvwpdtY8UO8ZILUYvsBHHQ9c6BIVbTOCjOS+Tv4+3bZUG9ZB0FJ
ujZ1k1u6mTqEcza0w6eiwMxSaprCa5zKjNh3hxzcrdgP2b6UO+TUyGmswu5g60GxRja9cIaRBzXQ
kARM2JQOvR5f1qXYpOloR9J2ToMYrNC2c3/7n1cKfnhS/5xQOt6c8dw0utTqc+lFja7kxs0bFgxS
Po5NuiYqv7AnsO8+FG1AeYRI9no4lqGY0SeGF2U2STe2mzYbq7WKjV+B1ub+oBZmDh2nGgD7oHpD
O9nsMtPMuilo5noREZYDKRPDg1pnv6aMtjigyZeDghIIurkVl9Rmw3viRUVtyqNCFJriFmmzrw0k
TS73R3RjC3HvpM0CvAHSKChvXE+eSxLOeMr8qDa06pLHSWXuiAFN9ECiOW+VSvTWHMAyqOmaoC+e
NsUsBkrR/uZx1yWI9VngQy7Hj3+4Zgdp333XFoGZj9Egdhb6tB0pgkTGe/yvrSIoSyYraOWbtcT+
x7nDfYmOIKCIZ2upd76d1ooll6EC7QWErP7lY7ImMrBgBKzjICXGCxD9BvO0nCegqk58j17O2xXf
sfbLs12vEV/HtY9fRsQRrl1jNx5wgsF8+uzJb326O9ymrQr0NdLLkH6FJzna1pl8y8GfXYNTjo07
0zra+Runz2UyhIZ8SgztoXdC6fkrQfPSh6DVANsFLxOgj2fbU9OLus7gjC+NlR1oytBEIxuO1li3
DPJ0rct+wRrycPiHhyDK8fOmKhLrhIGZIbsINQY4mAAVqo1GQdu+vX/qFg1BqgVROC4QYNSu5xc+
l+etjLOL55GHcewOfjH+yrw8dJNVNoRpiq7uGPND7AZ1BRMoCrx0r23ZBbM8NNlmlzSjUc+/F+Ne
U68t26v+l41AUXOCTIfsE1o5RuTMgBZFiSCQUIXP/jqERfdHfkPOAG+DBAzWErc4iuH+bOhl0epD
ran8MiD426d1VpqB73c84B09+ZlfvvQ9VMYNH1nrTK/Qe2zn9Ngpu3vAVNIwsevVRuibaxjXhg68
8tSeOHH/Tl7r83b3OUSReyu/xB17g6znOffa7aCpwHirpBma1b5EWRnRo/I0Cq71MWBrz6TbcG1i
0UOCSkPNCaVffRbxQpSA0QaqYJfKecAT9jnLLyLfU+tYucfawDYkwLloeXB/ORb8Md6AyFChPxm5
zI+67aeRg4kr8ZBVyS+In4N0Ugrg/1q6hota8FW4oRFuoA6CYGA+NkUTTdqASl5S3etDUWp4diqP
bO6P5QYCjq3lTpTloLaF+jOgz9fLyDPXim2vY5fYKKDyvZM20ve0OZb23iQlyIaGkCkwZlR9oDfp
RnoPiv0B2nIjAQizyFMR5yvn/Kbu/fFJ4LxDbDdlHa3ZqjrU5nbcAATLKHv1Y++oKvnb7nZ26f8W
XIVDHAdkOAzmXwh2Nvmwuz8lSxOPMHYisp5K0vPOM0K60lEVLS5lDxyw3kNEyU7AwXvfyoI3Az/F
BA+DqiGSiLMjnWVW2elFU1wKiFuZIj0O49tYZK+k+P8aD7AnaGIHABaZu+sVVqhdKmo5mM6ygsz1
sUn6lU20dCCQgwTdBoppGMvsWk31sTONNC0uEp0DYd05v+O+Be84Kdd69pZOPMCX6HHD5OEmmMet
OQP8qBW8vAx7DUQunbPLh0PvXOL0pTUiMrwJ7b+fdtDhAcSC4QGNNCcrBvh1LArA4y+5MmyITSoS
+MQ8asb7/Q1xk9HFKYdkNq5syJDoxnxDcL9KhsrKyotlvjVgEg41JBT99waMhfJFGmJlWAs33JW5
WVAZy8wd2VCWF82uwO4xmGrT8uZvOoAUnylfnkwvIf99z8MmkiCowUAL15rZdFStx/oIm5n+d2zZ
zrZ4aI+X9D9DoafoHMp4OFcIFiAhNXdqcVwQi9XlJUnDJvN3+rDt39FuViKLoOERfH/lPriRZtEC
zOEflGvwnvdmb8O49DLI1RTVJWNj8mimVrqNm1xFRl32G2306n2XaP2mSVBFlNywdkIaRugSB0oj
Sd7vLCSvw8qGXJokZr2DdJWJRnvLD/uMO0fR99qkEkE3RufYQUaz6kErav3gxx0o7xLofZVO0+4k
/NUu9fthy/mQH2XGs8dapHag0D3wzvTRDWNMCvCfHZx4QsuXXOhsLwvojKsWxUYimk1CDHpCapuf
DKS3z/UoIcjitu3+/pRNLnw+YyaK7hB+0ZAu8Ccf/OkKlQZuG/yxugxWUezNWC93iPn70HaRYu4L
pu+UdOW7z9q1fX+buMfesDSUtBAgI56aR8d09M26sPBua0HbYOmh0o29Nx679NLb+1xmG6FN1x3f
od35eH/UCz4fNwqaW0B7iafczV1LvNETTVZdOs9D+9QXlfKLO/nklXO25Eo+25ldoIbdGhXU1atL
LHZm/l6eNYsEbvzNmyjD1a9mjTV8yZd8tjfb/w362xOAb6qLTH946qUDUb1/yhkyj9g996dw4apB
6gdgykk0YYJsXm+cys0ToIn88iKM1DoqL0XlxYOScseav/ctLU4iGGORYwKV9o36XKyKipUFBmWp
x6q3Qw+FciejoNf7jTT3V6DG6rVMqLE0OqTj0QGFmA806bOFI75C4KkIHCTd6PyYpDTw5M/UeuuM
NrBZtk2Kg2fnO68Kq5huOgTcWWAf8CoNcnJK2hBRtpFuGv9x0NjJUdB6swEv8d7uT80NF+fkX5Fm
QfiPtUAlcObIG+r5NPPh8PhmatYNASCtZIhAO9lqx/ob+lug/EZlgEbf1/uml1bls2Xjev3ddvTS
2M6rS9l4IR+dXc3zzYjaD/G6HY/FVhP0C9rgVk7U0g5HS9rEHIsiBvpdr816otCpmfHq4qEtolZF
SMt/qf/bYW+Z/3J/hEuu8ZOpefjZ8qqU0sDc2tKUuBrAT6ez7slzAPQ0R0NuwY4BjXBWrDHJroxx
nnbpUXMqSV3BJ/fl6+i0waA/csE3ffqN5X/uD3JxGU04/unVNol/Xc9nbpbt6ChZXWicBlycK3SA
52fNy7aGnz537EmTa+mZJZMO1g4IPgCcoV15bRIvLYM7bc4vI/jxQZ0mDqVdFIFuCitktB8efGUn
ASr1ZE/7sT80lFY74UMFozNHsJM66Z+x89tNLazm4OmKHcqYq4OBKz7WabG5P0FLVwUomFDGAUgB
96R5/bXK12IkFHFLxb2v0IRXFEePoS84qUgCaka5BnBe8jzTcwscP2jARBvszJ43cjaSgl/63bEP
/2vn/eQvPv/67NSOjPVmGuPXTa/e6d1rXnxn9jGOQcQDvsl9W/1UXrLhHjpVLvfn8aMhax5pQOAE
cnZA3kNKe/bOannpDzhE/NKMfBvnDyBrem1MP7RSbyuM9rXN/4Aux+lPvXwRrA38aGQPg81CPJUR
7XcPVNuTHGpw3QmU6KDcPiVZUJA1zpubU4+KMuBYU9IfiJCbHgRtzJyKZoRfHHcAXb8I+/jJU4+1
ph1Elb0huV6u3KRLz2yMAel21FFQTJnzE1Crr31f6zEzKlF7Kns8+hlakyBbNoaZNNiJ4t4LeqMX
h8a2h2cjG4p9arb+BuVAY22PTDvsZqHgDNAzNWXX56AaqxV6mxPOLxZPtkI/1CKIk2PpnkoSji+m
O0AB8Tn/vbI9puW/sYq2DAMVSBCamLOdiQzZ0IxeyS9aqu8ArK9AUpH8YZQHXmL/lbwvQtF7P/Jy
l5d9QLzkqeu6sOMjbn/yLQEtmyWSAyf/ahPyTavkMUtOC83owFzgtQtSttnncShrOVrf8kvHux+I
VP2Q1KCPsLyiORocVChm7gEepoi1JW1Vr2RCPuKN+exgJVC7AfHXxP197RUary2JVwoOZtIRlKGi
L5BzzLyk/e7jvfPYCSeeullGqFPiPB2UEiBL85VZH5ssM3gwuAl/0Kw6+crLFmV+bCj12BsW76bq
GfjDCzP/fn9FF+P7DxA6nCfaNeY8Ck6mJYJbGvaRMZwquz86Ig6yEmFvl2yLV9N5oHE4SisEfdVK
lLCUncDjAqxciABBNz+n/tLBmlflvYH5+pY/sMDDfyZq12spif/HGP/Xzuz6bPI+dzMfdpzinxs/
UW9S8nhh/PsovRD4ha3vBLpXP/trkf7tNYFTMtGwT9Q4mN6ZNxWsFqVb4LikgCOCc8elf4rVLoY1
I7O7yOuZj/w1bgvjkoxVoN7q+CnpvEBJvsmyQ8Heze+u/Zgj3gSQbFMhCCUr0cIUDFxvfLwOAfMB
Pgb9LzcLKWwRW83Q4Tq02M4s1JvS1ki7FjYLXoLQPUAOEBgAHO7rwwUicU31shAXfaBhjr4XVlkB
WkmOafFIExD8uUMotC9VvDK22zjv2u70909vb43mHfCVsOs4D+P/cPZlPXLjTJC/SAB1S6+6qqpv
dbfabb8IPsa6qIM6qOPXb8i7+00VSyjB8zQDGOgsUslkMjMyor2b5INmH3LTVfeAY1vfEVXBFUSq
YiBVhMiVtWpJVVKxsNNtvJ3SIXYlXWWYh0120drXcRyLwjWPcIiSD+T0LhfVTtIAityWhRVEXLNe
e2wgC2+u03wJrivWHJtculdi0Nfa1ctOxFlzMdFZQNkJkiPwI64opkvbLF5mNmE4LLQBlwWzABIN
k6QGsIe5Y2Mmc2Jz7XUGiHrzrqN+NWWta81jd6q7FuzEEPHeudqvkgncZVC7NTS0R4CqEUscMaKd
Po+EhWqlvAEd+2rwCvtv/qz1+VRp1dGc9iLfehGJe7BW9GAUPL44PJd7oCscXBVjzULe5b6ZQgTC
aE7zGKKMrrDZG5FaoxHjFmD0rWZIgcbLzpq3nA0jZGuZdp1Z04QfoA6YF0H3Cc5mDMgsqQHOfQOZ
A4QB99Z6nZuDRuLM1PpTzg5Q3pf1UsjQROH18m2acqQKv5OR/k4a+W4xW7dVx4fMsF2izc5UlPcd
19wkNZG/kMOsH6dmD/m1tXY0imT0wtB5uaJlHApms8KkLAR1ikMocdCJ5c1ewri1bHDCrtVbqHTj
TXK57EKjkIhArSc0Yn7oGsXpiP1PozVHsBX4O0dq4zijRgcI2/pBNQzlXtrSGFGzabDb0Ioln5HG
JdwKad86U4nq3MKl97qWQBTNikcjDW4b34j9wJ7bBMcHMzpATF3aRtehNkEM2QLr9l4bP2dzJ0PZ
2EfUeDDIpQAMiCt0/fcz92kUUk1kGdoQE9SSAkTH8qjQx2QPsLThFBdmhIiYasPQ6DLMtJ+qp70M
77d3afPPAwMPJANKcehPX66i7WZ1WIalDSmGcAj1Z1CTQ+DrPxhB6olqPjrM4DW8NNIRM6MNULfh
orUuSyERhBb8+LcjbesQDOA1/7MiOBsbEkueB1hpPc3ZCUubH/vfvy12dUjGe2gc4CvkJQ9MKrlE
/c2U71b6X5zqzI6YMyUkY3SEnaU/WTGIm5LWsfNDU+zF2Q0swrpbQPlBvgCxXizdS9WQj3mt4GhS
oB9AnqNy9A9KJ5MAQXJsMDWDV7c6IPtMI86tw22P2N7Pf60LbkezqhgZBFJD6PC4qooSowESZA5m
ABBR3za1fnbhSsOIBe51jAyhZCQ+fqpJy+K6ox2czyCByiR6kBQOVm7ATegoN+CCVMiqW18+GgC0
+betb50vFVxMQKDgOoUo16XrA+9VyzWGgsK5fcWsTUB57ixzvWNlowiwjlkC0vVHVgmIwEszklx1
g2I0XcgyGeOPjAe1qgTQ7brXlSGwE+mhKY+gSDrZxuDlixrounS8vdI/L/urjQbXJxQeMSiN/tnl
b1BM0FnJVtuF4A//2liPOnD9RCL+bFMH8pIDCi5NJXn6qDiK2VUOk9mDtKjHtE0Crr/L6V4xZnPv
8cBBygqiMABvLn9QGhtWPYFTO8So2KJnDscAdbrsFDzWVV2t+syIsPNJPWMWVOZdKEnLYTaYY81P
avvdSl5lAp6WnQ+9t6Q1hz27dKw0VyQKzF4o9Q3GM4fCmY2wVOq9Q7N1Pte34f/fOjENo0TKkYt3
YR87WvVuW4vTK5/Vbhhab6/r3cNoK6SxwBIr5vucNFo6YPQ6xCsJ6kaKn6QnUD45naz5s76zeduL
+teY4KBZWeulnsBYZfy27a+JFaFrraJ4fPsgbAWctVkNfg5gZQ3R7SZWI2mY5j5keB+R6ifXPzmg
guN0IMW7ktwX9edtg9enfwVY4p0JrA0KzZb4nM9Uvig6RGORtTM3Gyuv05nDMHgBgL1NjsVDPrCD
XmSODqTN3w5Dgzl4BaSs035AjyniiLI1J0lW1KhtUTtCQpe3vdNx5W/3FHVVENdjzA7pJIguhU+X
9LNOFsNAwWJ4nU7JaTACMz7I0r1KuZfuIVevTplgTcgkaCENxUz0Bji9UI4Hd9Qyhyl7gOrr9ttq
Bi+QdWYCX88W4pNZ2XEe21YTMgl1GHM0mEtNdjclRHLwBtNeRjXHEAUemsfSquqDIimSb9FBDdq5
v8dtyRyUeEYvXbvtt11qcweAJltf/cDjiRmbDULQIuVxE6auVvxql3djj3nu6uSviz+zIOzxTHOo
vOWw0GV4TzZVoCJeUt2Bzuyjmuws57rSdmlNzN8Gpift0MEabTCCCvpuLe9diJG5RW09kpo7LaqL
fZ46iA7MlI+3d/PqKSJYFz601I8L7RezCXUpBh2mscRuZjZ7cIH1DFzEUlgBdAvNH4QeHcRawt2A
JMfiMdZolYelOeb6kUuYnDyVaP2ZO+dxc0NxzUMAykDacTUErjZzPthTwUIdNBoYPP9ltm9slP2m
gP6n15qy381jv/bcfJBXhLf387rmti4VMkO4NcB8CxjG5VKrGcRiZYsNTTVomtS/MfPg1Vr/nup1
OOXSIze1O/DuvBrLHr3n1R3yx/I654SZYRQWhXxuqetS1ouEhT0jhx60WdL3trMPIKQ73V7j1gkE
qEaGwhak3ED5ernEPG3BRtSiEEIoFM0TZqluarWASaCbuHM6rt0TZwvDMGC6W8VKxO4EH2auWbXM
QrrQxZ1MZiCr6Pe0kPesCKlLXUk67zODhZPixZLDmHd7wzZcEuXJPxSEeAKiTyn4v0SpgfvNZGH6
3g25U0+WM9IDqN/nVHWNOJhYYJVPVPq4bfdKbRA9J8hfIudeWcHA1SFEsqnXzFzuMrxlWgVYmRRp
rz4hYcpIIx1A9qKgG23kGPsvRm8EfQlmbaGGhMEIZAecRgDugpIxaZtXVUsnv63I+wJ66uMMlVR3
JGMZlBILWEyQFWnktdaS9LGYTRUkS3QEU4zGg6y1QNVpSu2OY6y//DKirCvDAUfDFZxq4hzTsjBu
qTRFCUVt/bxNfQy3BDWoyF9Q/xugbO0oA/dvb+d1FDu3aYhDlpCMggbXkrSh9KWMim/2x+CUeDPs
xK8tZ0RD3jZA6IrGqfhW0THkUFhlg7IH9BJdTsBG0C+E7bwNrthVV9cAizsmjIA3wbto/Rln6bpU
tTWIjeo2VPT7JKVfprlzgcZeqfFRPDr0Te4Zkg06tdEj0INOkuUpXTAkCWkqK/upGiV8BUNwtdug
2lvQ52YEEwEa2Q37vL3r12Ft/aEYb4XiBHJx8X4s1LJBa79sw7J4W6b7JIoxlyfvDNtfX/kwgoxk
ZZoFmaY4gA64wrTYFipySvzC+uUhz7g7pNodKs6ene4wK1zHTxhbWQBBnSMbEO643PoqtsH7UrQo
z5kANhXsSPIYqdWevsSmGbQJMX69Nn/E5kja44AqHWnDHjRH3lJbGRo+KjmCW2GP2nlz+/CORW8d
WEsU7C5X1Kogipo0uQ075S6zCWi5jikmyWjyJel3Nm/r4KPjA9YQDK+jESOE0ixjLMnBxhUOmfSr
XHUc8HIeHdIC2iGjUk6aL4TtgUk3jaL5gyEkIKcxMXa5vnqpE4w4oCZkDoc4BmctzxyQu9Wuihym
NA/F8Ou2019PLON44mb9fxYN8d1EFlIrUmXAIQ/yiUreF9XVgjkoPO7EXu1OLsQC/PagvlluvBPm
tj7muWnBPePR6JtykfAxpVh60232PZV7r2lZ6ZjlWIFgQ7V2GlybJiFjgSoRQhFSxcv9bU2WVPla
n2HFSfMpQngvYybjkJS7o45XdX9sLDhGQekM6pvVWS9NQW9FRtsQRZF5+pYh2XZzLVAKw5P1U2rp
ASOvdrunm3PFjL8GW+gurNymiC9IaS6NNkmHimeWdqEue/U3FtXRHOXP8UlyTR8Mup+K5Jl77Jhb
9wjAk3j9IvGGJotg00qVXpVr1oVAXQBs03vy35K1/lkVQiYYalA6x4DU5arKNqkrTZ46pLqvefVt
6o4UsxF26mMS3E+TytXSvSLT1hUMCkegmGAVmc3qSGe3liUVuTa3KupmiX5nfub1cJBfKTidQUTz
gSfjTpaxZ2799zNzXUIHM461LiTd7MRQjuEMVEtF9b1VH2XlvkEd4/a53zSI1irafxjSuEJM0aQ2
paGRO3Sl9CVIrAIK3xBOPxRVVR7tcer9ukdfLIYy4E5c3botkCGuhRr0VvG4vlyq1ao5mA0N7Gw3
rAlp2gWJmZdenfTUu73ILc9ch65W2hG0ckU2XJ6yaW7jrA/pXDO/H5XKMRPcGretbOUN51bWX3H2
7VR5kQti531o0NjJct3X0tckiTTW7nyzTUO4ZFdsF2hoxW6b0XPd7uOhD1vCXEVKPZVHmfylt/cM
bewbJGztdWAMWHgwjF2uKGvstujNlIdKmS8+KYbqyYyTYge8seEISLLwWodQ6IpGFgIkp/GYJhyy
EIjzETBA4ZJCfVNPD7c/z4YZFOXWITiQ/2CeXnhzlbSyW7Ux+5BnlYO2uoNdU+U9IqmNiwUYYIy2
QoQNziCOkHKixbOdlUOYGhCMl4Yqd5ux+80BrwxKDCE+NKPR7QSNzZWhcIbsbS1PibP7RV4qMpNS
2Mx+9OmzWj5J2c7DbsPlcImgtwtaSbCZWEIYBHVtN1kAvIUdQSOMjrriSQ3wowOEDb0OkLQdF9/w
PBUgDzz30Y0Fxa3gE4AP2bOS6kNYdTYL5t5YwJIEGtbbLrH1sXCGQH+Mfin61oJL6PFixkYxDqgS
geQrbh/qRXfVV5k1gUWr19vGtt7kGBJDSMNBQmlYvEq6hpM0yfQxtEt5ekr7UvdsqVVCTGPqRwnv
WTdlNphBmaQElGTKHVcMHrQFmLhu/5KtZaMnhQlnJD8r99PlsWZajj63mY+h3BvVQZOAi2/lyTP6
6l0xiucZ7r3joRtVeUDsUIvDqDdmykCqe2nS7pquszWJh8aS4e4EQtVr5SwL7Kbo0ets6qehr4iH
3EJ6wn3T3JeJjZIFwdAIMaU9NfWN7Pri1whXj4Ri0sRHg4dTTxpPrePe54YtuSCPqrypULO7oVEx
xzd0w53Mkz1k0cadC1QRkglglVfCT8G8zfqsLstyDCtctGZrfTO7x7403KX/vbDlmMZkT6Z+c8Fn
FoVAjkFMGyLbsEhTSGHxrywq4va4TlKB2M98mNMvtz1sI1yg7Irpa1QF0ekVL9waEwdVbNRTuIDO
twpHe3LiGbWfPUH3jcinoUaHsWYM7V/P3Kkm13XoUkxhDnr0AQp46MrdVfLn7dVsWEErV8Psko6x
I3B9XjqvBdxdS5VxDlvdfFAlzBonGvWlvtvjytmIerhtIa8LDCUGgsWCKhn7ZAE73BLm3JDuoLPR
eaxR2E7idW1lBTrY8D7cuvivcBaZMc4MZLM8lLIaAM3W0fbgZNcbBgvA0+LxitEU1DIuN4yliZQk
Mdytm5lvM0xGmGbuQj94L6ysL8PLotxqCDkQYAXI7YhgqEBayuWpH0MyP0pq+sBqEDMu+eva6FOc
Zvlapf/E489h3KPpvnZwdKnWd4gF3TFciMJbR8uoosW0m8LpZ2b7HKinwZPVnUtwaxvXaSIDpW98
MF04tWrCUxljtVPYzgwK3T2GmGu3t37f9u4NdwAQH00SSDqBv1mUruq4BD1ySKOHJHlumtwZlh+3
DVyHO7gCJlXw1yFRg2fGpTfInOetUSUkbM169JucaKihGNML0H1eVa7ihxAC86dRL3du3C3DFqqa
eL0BdYeL59Kw2ekyLZaMAOpvOe0cGBPE0CR3Im7GgU2ge9zbG98L/V98KczDotIpToBlVlyMGk+X
kE2DQ8ajUXBnmg+3d3M9nYLLY5oJNUMEinXWTDi9BUpUiAnlEtbzsex+pKrmFtDlxgtKr3dMbTj5
qj+FtA/c6yAkF+oyc1NNo2q3CyY1rGCi/HUZDW+EWKApLafbq9pwQg1CmCg/YwPBhS2kJKgHt1ZG
OAl5SW3XHEjqtS3bE2De+EDoz2FMGmcWj3qxhh+bFMIs9kTCpBzdioZLwlxzj7VrdWfhAwEBD8Zf
+DxIyETl6iJrpT6WVBKy0p+XZ6mwXEhBQbn8oKpgcS1jXyHfb+/exocC0SD460FKBr4i8UMBCx4X
hS6RcJh0yDF1JfiE83FxCoOd+sImOx9rwwXRUgWfG7jJoIciElbEMtM0ZjA5LJ9aKKAx0wxi+d4C
nmmq9pg+tmyBjEfREQJRKxBBMfWg2E0XG3KISnyWTV43ZW5WpM+Ncj++3d7Fa94YEH6A7ABiBJqN
Zq7Ih6fO8pC3tFPCRtIO8fSYSgn4/lrHAFFnQ37MnQMOfRDEyIFW1Y+Uxz5JK38Zm9OQyk9NwgMS
219u/6iNGHb+m0RKz0HH8Gw9NUpYNJm/ZN4UB5Jx12uH0ooGrd+7UK+LlWt5DdU1FA3xdcUZzSm1
FrR1CxJKxpEmpROr71lLPXCxmeVTIUVo8mJSM7i9xo3Dj+sBomKrcuu1LnZWt9rYm5Uc9uWcOqPJ
J4zMxupONNvwpAsr6yE6K8+YpcbNpcvlcF1XrWNyS+4hOrO4iTI7ar7DKrdlDQV17KOClw9mRS+t
lSh5pQXjctjJIKNvXCV+xFjw1Htlt+MhG4d/fVep67NqJXVZg97ZuhS9aEicaHKYtaav57yAXkHO
wbIOCGtF98rZG/6I0omCaGOvYG+xlcT0sRr1OZZDe+y82EiewNeR6+8y/yZL0Lgbw9uusfFwRP6I
mSLQEqLniozrcnVjaxa0okBNKCioMf6+1L/VqncreT7puj/VUmDFIKsuHuzCfuDxHsP+RltkzV9R
yMVli4xZvDJys6eGlTCcv/LXnCdfZlA9QjzlJPXGXWOqzgwYUtGqB2ROQS6T7900u4nBT6wOQW8Y
ZUH60Lxi4vz2tlzz4iLsYk9WNi1oCeH7X27LQCEPxUwUD+q+9VQKm9pLa4XyGFDra56nPkr/FhpV
xT+D7SQYnWgB06YRB6N1R/4BwfpDjhmz2N77YRtolPWHAeQLaKENgibhe1EgGxJAxrBfeLzMUHfK
k9nLs8YxzcFPBsuZNRC80PnQ7SqrbYQRE6kK6rxo0gOUIqQrMhup1lujEg4DBHC5xBmQ6dJel2Pr
uGEgC6RQIHtZh0gvd34cdbkCfEkJNfYxjbmndwtKGWoQV3tsaRshZP37AIYDG3Ydi7s8U1NLLZWw
WlSvKBMPaBdQ/SROBvKdxvJvu9S2NWTJloKUGY/dy3WVyaSC7wQfrswtM2A6njUJRmGDCQSkzoSS
xW9pTKu/zySgJgsiLzSq/iDvL41mhlGkpjkrAFV86JXpAR7tD9Lj2A8Ho9qr+mxgDHG74EmK9Hl9
74hUJFqbDj0U7JVQlha/hozkAA4ZI1H9hcweiBTc2GiORvaUZN/tJr8bxl+NfBxVUJDM484B3vIi
FEZATYD3N4ZPhd2ejFFmi7IooTWf7O7LyN9z823eU5/YtKKhZGFiCB83jhAlZD7b5tSDJJvk9EXm
06PalvVBt/ofsW3sgVWuMe+ISetkEyj30Je4GtmajbysC0SssOxQ+W4PdhEAER7oXXE3ke4tyV4r
/rOx/X7QnMUmvkJ7j5Ym/t/0TLY3qbmxdpxQsFFjcBmlAVHebqnGqcorqoV1ebCnESRBpaNP7+Cx
un1urodHgBM7NyRschLrakWnAoa0e2kEQiUpvHmAtLs9PahV8TZbr+A1aeVTpUDMaqEfZSftKLNt
vGswoo1EA/cyXjfiwzM3+dKATkELlypO/Kyv+THOW+LWGsYJbi93I8iemxLBMZAVzwjLJy0sa/Ig
TfS9AIvibRNbX26dTQHeD/BNvDuFoAAC/abMNC0kVa+/dgpavOVYS6cJmu2Btt8F2LKHT4hKEl6F
mC8V7FXQW9NHnJ6Qz5Xf6r1nmFGja17S7zS6tvbu3ND6Q84yNXkgRY54gL1jYIipMme0wttbt+UI
OOrASiLCYYhg/QVnFqyhpXxSOj1EM4hBjNwEbHoHuLR1zNEA+NeGsF2QiGpMUrY6DEz+3Lhpd7Kl
4l6Ou2Amp0YBlnhpnmzqDdOLrfO7oX1uhmgkQYuhl9vL3fpy5z9F2FCy0peXQE/ghqR+rXTuuqkZ
JFnsvVt/c2NxSSGRh7oCcHKXGzvr3Yw3IzaWUnCBVSCCipR8py67leuikI2sDp3qlZtCMGIbjIEA
wNTDuOwpdQq5Q57Z6Chtmi336lhNHhSZv3KtNCnQ7tlJjTGSUg9m82Bp6d6Ywebm4mLGZCwYiq8I
enW7UuuKx3o4DYdquOfdgx7tOuyeEeEeBHNdPDPQHYa1Apms5T5OX2icu//t+50tRigFZgMwdoTb
etgWjVPm3zQwJnJpJ5vZdJIzI0IRC5W0MisgwQEKi4MyQRLkFQo/tz1+K4SgBfu/jyIc8HpIqiRt
sQ7sVaf9HK2/nojGbYYvDjUzG0QjsniVxDYgNsRujTC1f7byAjjo10Ud8Gr9fXshGx8ejZQ/4R3E
mVeUJjHIsnimVbCTgrqqg5qRD/3H1q+LjD1idGxvXVvFnbVail4URj2B5BM8wGy6vs1JZoQj+ap0
ENcxn8zxvuqqJ5omrgEy3GI2XjLjkBtOqZtHqz/xSCvAl+RXeyTPm4tHfWnNTqC+K5YIB61e8gqc
b2GM11tZv0pt7Jntkz3vzXpsuAvUe/81JByvoR2sBgAPuIuROOi8gs7771MPOAqKNsAQodIuttAL
NPDJEq/fUZmcJkdZHZiz+PU/OMuZEcHr9RVPmibMCFvlYTYfzPIe1CnjX0+Xg0wYmBpUbNEVByJF
sAKG5N6Km8FYjy/a9A7OL7jLd66sDRQArKyvEIKOCyDd6zvs7IrmTZ/qM2odIaP5/DDqcSSBv8zj
DGAvk1YEHPo2aAbxWmpOMresQ7EUIBsHJqsIbu/qRrjCu1IBXAVXzQo0vfwlKtC6c82pGcp2ZOoQ
7jYCttso2zSyyt+BdgaAPTG5mrNxGpnZmyi5n8D3pCr3cfdyex1bpwkDB/8zIa5jSJpCrmHCVlFh
S+XvQ/M5UMy+yDsQ9j1DwqdL5XTCMA0zQ7X9WqSWt/AoGUI+7LWB9+yIeYAUG8QaBtjpTsuov5XJ
/NRk2T+c7CSkex9HeLrolUV5G9cmPB6jrZPTpRbEbX7f/jw7RsQXQzaONJbrxgxzglYzxo95dlfG
3m0j65ZcNl1Q+0QDGA8gtHDgzpe+bA59bNDZRlkS+qo+4p7iGsWs+m292G6GqY00S9JjavV79dA/
nd5zy8gF0THAAxP9OBQJxc4Vhf5tPfXxEunPy+DEsW9BsMehb/SBH5dPiR26D+sEtO99abnGY/eY
a4dp8kwdTHAgFLjrQbHW+B9pUIIGORyOf7ctf34ckAQrxNlEpVDwpKSeiEkzTqKYGa07cnTUarkw
nKZJJUeZ4sYploE42SQx/7blK5611TTwuui2YRII9VPhvrWhLg82+JFEae4o4WK9TiBR+D7/MO/a
4mDLQQYSod8TClmuCpHQp+w9zXZyJdHx/vwCIGxQEAQjCaZ2Ln1CgyJ6UWQmiahORxzWcnYUJptu
E/N0J/O7wluvthBIUXgEihEhVbg7iM6GdOpqEnm184053z4H/1v32Th3zeH2vl5NWImWBE/vBgwG
q6QkUelwT3cKp3bW/xt8oFKOxsF2MEnlMkf1gow7d5Xzoh+GzBneZ2/nXG9+4fM1C/ubURMc3Tp+
yWf950c8ys7p8OIsbuc93OVutatGs4Yj8aidGxTib9MnrK/U/2uw90zH49zxmLuuj/uJ67qYKdu7
rrec6NymcILyLlHUBGpj0f1j8OOH/XS4SzyXOG/HnVB8VUYSv6sQi7PRHIZ1XD6654G33DeBdnJL
jz96OyWCTVdFSxEQxHW2SRfJ//W8bCyOXmtUO6CS/5a2fvtleS1qx4gdd3bSwfuV/3PbacXovK5t
5StFGECPGuXIy5NI8xjkKt1EokCXXPlVWty7UNljcdkzInwpQ+E4hRRG6Ml2pgfQs3EwDjj2zk1z
9ZAQFyN8KApZrgnPcBIxLai/0K/ayfoAaDl9Bs2A6dP7unbMzAWxdW/5qelo/8VRDCjfgRRsnV8R
r7qxBoy5nEc58koHz/9Cc5jmzDSwPp8it9hLitfAJZ45cAWaaGMCjIvGwOWnQ0nCsjBXOUdSLYPc
7V4uSXDbOa4YwtcNPTchRDRmQqtzkdQ5Wt7iwvkovn8LZCc4tffcWV4BenLsR7DwVM6TfzwCpOT8
2rG/3kS3lijEsbqQMEGLKY8IHBitXzret/fMrw+Wlx2K8c6AZQSXo4TYEvv6rz32970NFs4Gkaex
pJY+Rw2dniyjPg5St6fmsK7g1gqFowFiM0NBJ3WOlCRIu94n5GQ1LOhi9n57LzcN/ZlnBAgK2BDh
bOhtqmuLmi+RnEbQjLb73/USaHvT038YbMX1oNMA9ot1oBEK6JdOCbXwqayteI4+VAf3gPw5u5/t
p/f5LDvvk1O6cuK8jl8z1/cbx02d+f4t6l7cvZC9dTWc/wrhy4GerszbXJqjdfZef5SM+3GPemJr
P89NCB+OZnLJygofDuIOTgHyTHWcnXZ4WJQ9ybOrd+l6CldWXih+aMbKd3i5p32mKvVUZUuUn/TP
8ijfg7sk/1GeysahkIT6cdtRNtPmM3MiI53ORistCmweH5zBvX+cUm/ygso71e7BdB/80fOjr/Hz
l59I2Hz/+1sIHq4dZ73qVQtLFtnhxzJLSm1Jl0iZH5nJIcQeEgt05IszDrKjd99R+5GKbA9js/FR
QdeA6xfh1F6n5S53GhS/SVHI1hKVT8YHEGhyMNyZ7X0d5MsJkrRPuSNBXe+hgCBsspPOXFGHY8lQ
OIMiD8ixQAQo4lZNCmKAnA0k4sn3SXmr6RcQi+KcOtryvcz6wzK+pOjXpYX21mf8lEvxgaHGaH4O
utOVPSaxjyz2yv47S2tPT37ry+KQb7d948/TQDjeSBPQsEL9cZ0jFFxxWQyqFJiPjrTHx08ZCfU9
7oXp5xTgvUKRq9StVz0lruK4b4kXfty2vuUV59b//PtZgWZOwMXSVfMSTd3d8DqaTml+IVIwqRhU
83D6pJ1vclX2X78JLlc0usj6ihTrMFVtcc5lY4niCezS0IpJbD/OYtAPPoH8hmsphBKMO/JeKr6i
7hE0XTXF/1iX0YFHRghFKJGULTdINqS9tETDXed/ToFXzwcq+aB4dt88Pjp79GybX1c9MyiEzWXG
LLoF6qloYrrTAM7Qj27NaxBDeNOPAaxaFnXbCvxo/GeSAFfzJMnP0kpn7yXGYdQObebbA6oVNghI
d47malp0PBS+IaUAynbMsAuZiAFejl4qe/w02flmgante1fs1Es3TQC7u35zE5VXwUTbx7ndchzA
0gHZwXK0o+mDRrddeOuNaODy/Z8R4X4sgOPoDQVGoEnuKW7touJyQGA1XC9YguahOukPwWgA+ebB
ofoDQgB7S+/IffWYBXs1iG3/xjgcyu8AFWJi8TLeqXLDlcRsSJSY2s98yHylO7Vj4Uv0txa/G2OQ
S/8MkLmXR6fSvdtbsfWsQqkVLPLISgCkEefxzLqacnVhJBonyZmGz8whA3GhdVnQu2GCuicdnbSS
gxoyM1LzQfOd4uTWcwFDECvpIQC6wCcJ7j7QBXxVKb5FnL8NxmfThMZh+LASN00D7V17Uydw33cE
FOeHDiRlUP8bnjFjshNk1pApejZm3VeFMoTVK2oGBIHGyKhBIsjaqOSFfbS2l5261NNar5136qQb
iRFgyKg3gW8cc73iZK9pdYs20kSOZAv9E5wjVXOGbucdtHWLnhsRLomZMWXKOYzY3WEyPvLWATN2
yT93/EcExK7h8cyMeGEWnHWKJknwn9l0Tftrzz/K/D5NQ0t/pJPPx9qRT7dtbm4fwAigpUcKrYpE
wfVkQn52SeVIVXz7iSc7f/5K2u3Pkv79++KSesBSp4HUSqQmCZhGO6JlIRDBjRIkxKAVFJYXKMQA
PLN8l8e2BNs26p9OwkF77uV4Kk6OZnPcTFqSZXYwzg31cz2eqDPaeH/71QAk5qTWHW4wcAGBPqIf
8KKBRA20BonFoPPaxD1UJspRKn5BGG34lqLjCYROu+BGQEkJjM9Q7+SqWy29rbjQFi4gWN+NcnWQ
dT72LtAZqLEuEl7CbtWU+jPhSE78UqXaRy1XlubNQK536OMBC3No5gWgeGPRKeSlmfTZju00Bbe/
2WbWsCJI/t9HU4Ug1/G6tEvAwCOvBx7CMY/loURZanGBaK4Ot41tvZhRZfzXmHIZUcmozkziuRy1
D7IXdC736GkJsqP1T6C4/fPyqjj90/xgBcRL74f33KE7UIUr/KnoQ0KrewAPuKGz1UfJiyX5Evi5
u2ddfWDUb5aXhPhTc7QglUnbgLBPDAl63Kg8LQ7nNCh67lfWi033iDrX19BVkDvblvWpfZa5pZAb
ZLWBkEA7H5GHLC6NvygOO97e/q0r/Hz3hSt87iC7Mzcwk8xOrj6Yqc/tg4pSU9ntHNXNdB2DZiAL
Rz4MTiJhm20ISkG/Bh9ad3TuZijr3mcf/DQcSkTU3GEP5EE7gvXtSO/ycPzRuJStJefdKujqvdc7
++/vEHa2aNKqJnEpRyX3+pceAlr31kO1OL5rtV9u7+5mQroiD9bBbxmk5YItktJpmOtKjsjsG4eE
HmUIScqeHSafd/HP7rlZ3PJt55Nu5ijnRoVvGi+snGejlqP0hLQMjFTGusWAL3ee9cyjtgkgOX57
oZsXGCDlmLNYJ2lsIUlTkhQixX0jo+yl3NXgIu185W/ZPf4c0zMbQvKRJE1XNjJsSKpLQqPySRXV
Xg0U9ryT125eWgDr4brCgw3TQZdnD9+s0jvM80cWPcT0h27ck3onrVhv9CsnBG8YwVAaZiLFDetr
SPJOeC9Gde1j1Bd9pTx5aAyHvEARJ9N3zt6eNWHr5jQZqFrDWhsfJtNRnuO1DlL07tveVNpmPDlb
1xrWzsIWWfoiUTgsWdTrkQOnLyz3Of8BMMVtj9uKj5hIW5lzwLSKCeNLQ0o7J2mPvCnKfheJExh9
5sj515pABtv4L/fhuS1hUTVKY2M1tEq0PBNkE3bmSPJPFdLpNnQen9u7Zq+ssuWA5wbX73m2i8aQ
6eZsw2ChcWgjHVX9k/5ze/+2XOLMhFizshaZ1yAeU6LB1Up/efjG76sPS/bSnQLIZjQ6NyQkE804
8RkkrUqks+UkJRY0MD9iBSDi7wu+GUv+D2nXtRw7cmR/ZWLeoYU3G5IitgquHdnNZtO9IGjhvcfX
7wFHo9sNIhqrWU2EpCvqMlEuKyvz5Dk3nXisj7lXk86XF/b9bCRzbnwSXKhdCjKWNOFPnrYeHEib
AJ2FDUKSQ0L9bOFMLw51csM5WleCIRlDLcEHX9E0WrnZninX2dZP7wa2o1Fl+rVdLjVXzF4zKKNA
lnrsm0Lb6eV+EUsxj3k0+51iiG+M6R1dVdDXbxfZbXcPHedk1VWuoWY6WE5kc1hqAJgrw6EdGkAj
AVTOkGSdHBC+TBkHZxSZuIoW1THJaK9DLNgQ0jUXWKy8LcVVJ+raXvMXXk5z6fML05OjwvB9UVV4
sZ6kdzO0JXNY4XgWW4YMemSaDHXQ0wkaYuqslINopx6J1vyGZwmPfxiLscTtAK5C5A2uH6+5C/HX
jAAudLkigVTGLbLT7AmFA4L860FZSAbMnd8RqQahdbQqABdwacBl8qxz2oI7oaeztzKIzWbAC1H3
HlnXhQB5Nu8A3SQ0RCANgw6yyfL2qVRFrtghFtW5N0e/qegaJaSDQ5ekxeYGhcsD5Tlwq0BQb3KA
QGwVhW7LcSdAT9oQwH8t1QEBN9omHFuoiV/to2yRz2WcquldDHg5mIAApYRM+CR4yRyFbfpMxevb
jqGYAeiiUe6lB4fEeyM8btLNUmw/V5+AaBn4HhExaSj5TCw2aJ4e+lDjTiHZFNtda0UKyU3q6uLd
9W046xlQj5Qgl4PBofXwcptAmyX0vNzhTn7/0jKfjLJq3Q+5XCVGZhUB5UFJwxpFQf3noN3k3MIl
PbueZ9Yn42TEstecdLQub+rUEl9z9zFUV4V7KyEtvCS7N/fCUMYOQoRueMWDYPlysJ1f4ke9z596
AA0pDzy/RvLhSUgMkL2TMkSiyCh2SWjH72VuHMF7kiJjlma2tOLQ7+1+JS6QHsPz9TWY2V7A7IxI
ZFRDQAQ1uQDLAeprqcr1JwibkyEHTxBkTK+bmDuhFzYm91zdx43Mo4/0BOols2ViU2TErVye2tru
il3g7jpG96A9mKWtmea3XPH//oLJ0U2Knq+HEIXvtDf8srEK0N1GpWh0iM5A51857qbJBQJ6IlK2
nSlq8SovF0BSszPN8UhFA1GAt8hku6Eru+zqju1PvdC8dKBrZoJgYTF/MP/iFaIiBftvG5O4U1WA
/ssHzHRv9Vaw9VbeqjRebl2Cf6yKdHfILq3EW5k8r4/QBNevL/RcwQHmISQG9ML3ub7c4kEtcV3U
ocL+tHt5c0lKGRpblR1SC5X9E+5d0pLS9qzDksL2OHcTJ3lueFro6ysANSA21J/qwSrlG6V+bZOn
SF54eS1ZmZwVFVyxbVNgF0EtDhp1eb0vY9UeAuTc2Jox/9Jkakhpg0YPjnhyajLvz8msaaXvdreJ
WVogJiB3BLP5rJJ6lZvHw8dSX/HcNsXDD7AkDdf3D7HyoGOlHgKAABbI69C94+Wl/oBvRzddrDML
0+CeEzp0zImwEJO2p+pOttByQ27vsTkjEjxoO23X0Yq8x7TDvvVJovNGt/LoPeoqn4+EWVeWRDmK
9DplBNIuJfC/s77Xvm+yzExUSW7i4/uAtkN+EVm/yAzM1Ep3zt5ZxdQybk6BEZqFFZuQLiMJbQlj
JhRBx/UtMHcT4/X477WY0n/EaqsB9zAMJwAORQrM9QsES3fDTR/8lc12bmniIGWl4MpcQyE4xpDL
cdIxZHXlgZMYqJxnF0XKI6JEtHFYEb0+yu9g8Np8jzvy7D0ZwpvEmvxt++UeBPYkB87SW4GSGP8N
i96R/XttZkZDKvtz+wjpLHJEqpdC9k4vN4swodnrChUcwJtRuUdzzuR7RLEUBMcbesxFcZ+GdnpQ
9ba4EYVjzHG6byborQ97qqyuz8PccxC0Z7/sTqKhRJZqtYpgl7egLP9UfjoaobFpL3jpRTujmzub
78ZvhdaFJDPiu8pk1zoaEuipJR8Lw5nzlmBxABceCpF4d02G0ziCz4MBjYUZ6f329j63VtCXDPTh
IU1wD9jOzcJra/a4nFucDGxwUTPgWljMs30iVUDr0TZCOnEl6c3W22nSDRreFkY5U7UCVwWS1Kh6
jl2tkxuXYUUZstXAQu4aHam/Fz+0XMidkTqkS7wBswt3bmvy0vGRF1b5sMezrSa7p1YFWbgy7HRD
Wmow/66hTI/kyHwFzguEhIhWLreI6vWOlrccQNasSmsrV7bgFdxz63hlkTv0NxGzNOlXslNdElmH
jXD/IN48aHpawhUurep43H5+C/KQ0AgAK8n0bg/KYUg4EaPeBU/uQaHcmlYWyGvIFw7/wqb95vS6
Zmzi+1sFFLluMS7nZjDfXsyX2motdW1i697dabQh0WZ//2k8Gq85fSys7hRROzI03T0uvzd/MKKM
0RwSsCy6YNErLU1BEm2nhpHGoBZQNWKy6cNYL7QIkk2A7RgloPVrqOx5ujZ06S3LuLisnF7ZhImc
Pvhywq4klOasgB2Umyb1I/y1rLWEQVRuS/wL3XautuDBZuO/UW0Tb2NIN+OzL7cNM/heNkCoFnkF
3bEUlogtdVg9sHXcjdrqkL59Mbq9kVY1UekS3GU8adOlAyU6CNTG+PcH2jpPMtVrU2Tgy8EYuDeB
u+8Z0yPo6l0480uGxg175j/VAOzCDpL9p0Y5vYh1Bo67Q4YJzbgFQ7Ph/PmQJvMZyEKKISGNoiRE
f9ogHqlR+zWKZ3QPSQZyKhLaEvbqBnLfDPmwHxZ829zJG1tHx5oJZLinyxkXjeZGMcxnhQuNsJ0k
fIpBSGrfpyLz5UD4hWWo2OSoOJIyW3OuEYrD/fWPmN1TyA+gew5la6BnJ069SjInUsOKOyWuFW4G
or0+lqZVuWRvGYb7fLNeH5RneB1Ial63zM1cYNp49lDABs809tRknWNGUIYC6MF6HZId0i6tMfSY
7wIJpoOwr8lCuDe33BqSLki7jJP+g567C9VIhBoKd9oIHoSEyGPxlaDJIyM3BKWQhGp6vkmosHqw
7etDHUcyOTojhTYeGsC3gQ5i4u7zDv5HKHj2lLSmlrzk7nvVbqEEXQNgLwR6wy/VR8aNe83g5AhJ
fCKpHRJtp+CdS3cKV+iyuoT2mzmmeGijKxZScqIMh3S5fDHPMnKaw0bc7PrGGKg/6Em1xNGwZGWy
PUU5LTPPh5WhpO761j+ENmsIhHvnNRDY6bKNO9GO2wc2Mxa2y1xee8wkIEUH8iL00k7uKl/2oHjR
wNuq4GJw1aPGbdPYiEMDyJK8q/UCSn3dpwJZLYZG5Sl9u75pZvBWcA7cN2fSGLVOuWf9TOTiZqh4
gEf5g/I+QjFCw+KUG/YJBGw2UAil4RjD/rrZGUDEpdnJug6ixyRqCrOQ9JF7V+cToOp2mqm2dtEQ
FW2PmWJqOj4h9l6lOxZ5DkkXt82DFup5sRCd/PQR+Bh+5JAAlyFSHpOT07htGeItyyP8W/nE2ywV
bca/f3lQLn//5KAghS60UT1gsKC5kZWV6HsUqUUqDZukOIrQqGfLnRboeb9Kh13VLO2xnwf10v5k
spGEAJvPOD4w96WP3b6U7p1Qd+K70HkdXkP5Vmmp8pGSngDAen2hZ8LdS9uTo5UpfSPkEsYeRRQ1
q6bMCJPuu8e8tAsApQ2xXColjAH0j9kGHw6Y/dFhCmmVS5dR81UfSjly7UJYRYBrsg1Ik5Q6Qgel
0sriMXR49liXfqNDyQsE9m3iSQKJilCWCVTngS1sYknoIbGh+pshDrOM9F7bvYVD27+mbDx8pIoL
stLrE/XTBWGezr568iwYelAkazIQQgVkCdlStgUAt0NvI3UlxCaXZFpmdgS6Fkbg7gj2/KF3w3FV
pqboljr50qOYr9TgPq7N6wP6eR2hK38ULwOYE1wEU1xKHamtkPTNiIGJAWeMaJ+XK8YLdSV7ECK9
jWKapkspkJ/BDtJdQK+CiEP61m2+XHtFq7W6BjX5aQiLwPLi6LVrvCWxzJmYAlagbTeSNENPZMop
nLRi7Dq+x5/kEvj+aF0WxBd3NShlwsgxmwbkXGUx6Gpt+vETyFDr+BAnOZGC9yVs1UzxBZ8igBAE
VwiER6Zk0W4Z1qBNjvmTs8vuc5rrkrHy19mm1A2VDEYiEmEhlpspQcMkdg7uY0j3ouxwOceMp/Y1
K6FU1x9SUiI3HFNR5246ehPq0l+I35CFRkc2KpDoWMfCXlrDo0lR/DYCiCDCTQQYY/bBvvI0pj5V
OeJ4pH6S8T/etY9LxMQzLzdUIzGzQBzxaByczq3fy9DXQvBx8lKCOlZPfNtZVRvlpkLydlMZ6898
Bdz9CU/HhTfYjAs7t/x9e549TtCXGUcunwknrgE1cWaxLSi9AN00hkh3vAXPszROfhKCMPwAujAG
42S/Mj2/EfSVu44p2kGd28IQ0R/mIIFYWaFH8qV62uxROpvj74fD2UgrdRBjJ4TtbN9VBMxJursR
0HRHWc+gkKCtN5hfGj/+hZTPxeJOo+UKETzEWGBYyfTwVaTRrdRtJcreI8CIgoUAY+4WRF4J1IVI
DaJbbKoMlFRIrqlaB4RKt+ka2mjkw5XMTNMBjm6916FcgsTMOfgzg1PKHH7gtMFrGly7QPD3pOMJ
jzh2ix53ad1uX53HdYQ3yNLrfcnqZCch0d1VeQerXbxlE1rWVi3/pZGBNwKcHnDyPxhumZavqzAQ
gLfhHypGXEFHSq+4gEj8KReIyqxiVn3hkq/SMSPe5AObcex2SUJo5nKTQB4MqCluUZAIjj8/27aR
F6YZ6yfCqaXdKnqrV66J+VyKnXj8lkkkc25luohZ2kVoQIQVcRcT8aXTIab2kj+lK5TxlxL4M+9W
3Pd4uI597qDZnD7R+wrXTCR/D0mPbbFCSE67O/X+vX1X30880Tgib/jdcIuOX88UMiLeJUuvvRm/
d/ENk9CtKwcpTCV8Q4j+GxCR+HthDdXr9s1b0i2eeXddDndyr/gRGyj1ONzbgcgflmuRRyKsv1JD
s8ulYtTMsUALCUBT49SO6djL3cIUvRN0o62dZHws7pL53443HFRRAVT8hiyc7cWal91UE1LhVJgQ
JKJmbN/5VqmzppE+Y5vo18M6buYxg8H8Mjd+zpm5IlQgfaeOa0QKs/xqLQCrcR2yt/X2WNvNEmfh
XLgBpzniuYGfAcfaeEjO7Ekql2dhUgsnJw5Iu24Eg1d3wZt/AIcLEfdNcccO2zJJl8Y5uxc1ZKvh
aACtECd7sQ6QTGvDlj/pT/x6wFMloDce6U7tEYmjwxJeZwZkNuaocAuAlQfMT+IY2Z4Ns1LDuveq
DMCS2MhYPdSoU/t6xEZoYgwNN1L1xIkwB9ssAxFmBil44cApCMC81mj6ExdtvGEdpTwtU7sCCCTb
hryueMeWo2JB5RfBw/NSZ5uPCHWUyFrYFHOTNVIJgcIaSQxw4l9+vZcBNd1KNX960AeeNPYqpI3N
wjnihZej/fSO3+ilgnwxGHWum55p3sPEnZmeHOSgzSWQPePO6Q+g0kUDX6U7h0bXiOQT4ZEtDOMZ
uTcq+uT52bppdnay2Nk+u0fxEACb0ijujqfB5fA7F11dGo/rXSABsjgpdThSUTSEHhYJ3udO+7mp
yUzLjg+c8ABTD7r+JK5zl4QM4XYsAjTbFhfQLt+sv9MbCNQE0GED9yDaTibWkH1T3CLE1So9la/s
g7Lp9OZeuAmNe4VaWw4cMqBaOxSn41E4nQpCjMfE3hLkc48H11w4kTNZGjBf//qWyUIrXS8kAqMC
jo1OU3AymZKI5RaXMhZzWxlS7GjtB3aO/SF120i5EvbqIJwq6S7QSJxYrtEhNEwMPzxd37tzkbd0
bmtyMfRMxzt9ysJ162iO0Y4iHd78E2P05jZ5Vcl6bWf0iy5Yncu9XVideNQG1Y4yaHnhNJYAesJt
nbW8bu6JrO+N7bYgvPk6DNSzJVp+XB/w3OYFoQ2yAjK4WIDmvTwnvlMlQx3KeGmotGlc0h6D9vm6
ibldInz3rvKAvkjfD+YzP1oMPufzJQYX9QDlQuJTqLdBvPYWIvqZnrLx2QI2jVGIA1mmyW7kK1dV
YgZDadFO1j+4j+gd3pdgZGhsQuLtOzYonsTvDflkjDehJF5vcQuzKc9N5/k3TKLQUhI9l/NV4ZRK
KYO2prCMJCsRBu1Ry738VIVpf+9CdONTBn95rae1g3ZxkfGUXecO6AXU8qaKoe/aJxw6RPJeIFKI
EIPIWci+8bEIYE7aoKhE8pwpofToMh6Oe+AkaLzlggh5KldK3iNZjCNTdmLFKJj6bUDLyU3v1VlD
2mKon4HHr1cD19XQ5NIY6aTwpXyfZkm059MCmgN5xWc5TXqQOVEhkQXXKIFocvHfvf45SJUCuVIu
y2xGjBGYVYoGwLkXqLtQEiI7ixQIAGay+8FLqPnSWpRSGiVVwpEhbqq1mvDMKsoSxScRlykNzfio
hqBCErGtkRTowyTgEgB0OvGKVxbiNSyR27Z2KDp1w7cYU1WSUXVzSfZ09sb4tXQ/5MNbv0FnJ7j+
T8F9DoVwKh21HnxrKWFW3sYxNNd0vYWE3GzIe25z6m1UuewTlFxP3lam3vE20N0DZ3EghoiMyJIW
DuJMzQ8nBBVkdFDjtP/oGEBLaqIFiYPdaXhbvTF3u9DOAUxKyZN0Cwq01zSjYq7LEaVMaukLt8X8
aGXkNlFTGfk7JodDEn2nl7tYPImN3jCHIT2EDyIahQrCrrCnFAGMReWu7m76JWzc+JunlyaU4f60
PG0YdlM+zgbJF0/aE5/RkAiFxafbtLHKZn+47u1mPQBiC5CXw6dCzePSoaInFCLfXSLiwf2k9bu6
AWhgoXox7+nObIiXNuKs532JhY3C3G3ALgLSIE+/+3RMd9tQYqzt45etrB7Uxffv7OAAmRQ5YKrx
dhp/fubKGWFges4dxNPGh5nrEzcGLj/W6Ox3TyK2WkaPoTD+7v5krE8eAIDXf//8AT8zMImcFKkL
ZC2DATWwHcsDsPApbVDSE1HOUzIyCIe0lomWbttqIWj7jjavjW1yNeVKjA2Yw3Rq7HYvtybQWqTN
gfcB3eB2m69ubtY80Y9KQFx96Vqci55GmOufazY5dZ0bZIHrseLYdrDrv17wHiGigQah1V20sbKv
x+f4/mZ9AoLkYCOH8JcO/S/zU1Qqw2Ws0AYYevPEbW/HB4Cj3ym0vz1WQD9awcIumnUyeLAh7sfz
FCD7yVR3Q1pynA+XGgLtuOspNIoro79fg2jnw1kidJyb23Njk7mFKkfgDr2ENIJohGuFRnc297yw
bcc7YLp3sHbwKCM7NegOL89c0oQupNIjEakKM9uwJrUPH3a99GabyyHgSY98BbTjwPM+jUBxLlRJ
gYf0C+p8mW85SUDMT960ze3quTG8O7XQb6gQklNzCvXj9THORYijtj00iaARii+4HGKk1LGQN7x4
CuS3vH/t0/uYee2XtLJnALF4Q5yZmYyRESBzIpcCvNfT6DU92uwDIKZy8nbvEg/nQSRkyxxAzL2l
Fdh3wV7pmz1hdE0HeVeNisP1Yc/uHmBDgE7lRgmdye7JPD5n+V4RT+wLcxu1llyvoJSNDgp5obY/
b2gUGNbwbMTyXs6vwueclqqedKp0VTaFN9axk8RoQjvTvq4PSZjdR6h7gZN9FHKcogqhmstkcQxT
qVEaCmGOgzkINFq97EwohhzRtPvpjskpyD8coi8jIeE9uDTjPbqSfR3cfqfr3zNXzUC9GURIo9AY
kDjj957dWE7MaJzrYWvpu5buoI9OUNanxWO0ibfS2pNpTZdOLD93k53bnFzPquR4TAV5XbggAdkP
8G+NjLrd0cQ2I9Y72RpVTg175GA96A8LA55bADQdAb4CtBPgsxN3UVbiyHQAf8scs0gzhehJ9e4E
8AR1iQHis6DLqJpbCL8Y7O6lJPzsHXtufXLHin4zpKLaj0Pf6cVee1SgCQ9CrIB+gf7OXhjrT5Aw
3AXSgSNOGPnxaYZuUJ2OY3xZPMVoh6lWueUWNPEUPQwa9IWrehfolfd+3ejsXX5udBID1X6flBnC
W8TsD0/ODlAusrstyeqz3e/3j+l2K9Abatv0YcldzGwrcAYAH4D4HURr8uQUh3ngBHIZSyf+CyQl
LdK8OshqOsa6PsCZGO/CzOTEpKIbhVWXwVlIQ2YNgYo5ZfyA9g4qENdNzWVbAO1GJAseQbDrTp/s
rhxm0tDk0gm5SDJSpt5Ze4sWxCNH4FkXjsZ47C4uUlxusIZzMbKsI0N56QrCgYW+nuS2J5DGu7pX
Y2B169XGwph+ONvRDFQ6oEE3XqfTfrQWmXipcNXm1N2GN5wu2PEOafFP8HVZPpV2j5Uh6qWuNYeF
4X3T0P8Y35nhydmTfClIwGjTnlz5xik2zLFaCfHK90ygWpvqVeE/4p56VN6i6SY1Q898014j0Yjx
PNcgKFISSHve5bq/y099vQr9R/BTRDyNtp5VOKRs0J1R6iXCZsO9T2/TiDZb7cQFj2pMPT12SRHd
dpkl5bT0wQdmZ0c53xdQKIV2aM+QwE5ec3CglJrp8njninaGNt+1DxBosI05veX1mIaoUZIECD9J
NVoBcBS+IuFNN3bv73IpJmgMQrG9Yh7BZoK8gGh4O/EtKBdb28ejdG0qxzU+uzU0x0cxWlWak4SG
/ocyp0IFPuQtBzY/fIxykBij9Az17vrWmd85qElxKIRDq3N6b4Re3yjjAnKmd6sgV+W4ZInLbsnG
xHs1KYr7RQYbG9FC91u24ZfO9A+n/L3/f41icgF1XdaruYtjBrZ6PbmtAFV4CLFFSL5xXq9P2E+s
zcTWZMu3fZ5IDTfaImgWlFJbiAzpcOOQjHA0N9sNR49avNCuODuFgMDgDYzgDaT5l5sj7uW8rNgQ
RquyNmsHQlc9F3ZG2q6KGIijruoeEo9dYqz6iQsdB4tixqhFP8qvTCY2ToNYSRosXRC8sAP61Xh0
w9wkPjfiiUuWCKCc7Cz5w+e32Sd7W6g6dAWIWC8Ek2NU+uNsnH3GZM6Bm+wTNgnasdqfmAzK4AWG
7Bg+6jn5bawI5vVF/q6WXjM4OYyBlA5iV2G+xdysPCJpkAzwg1Uh6tV7KkFzCwoCKTjfqLxXfSNe
hYqdvnOfTat7eGIb7AcHFGH6eP2rFldjEryXnl+nih+NWy+N7LC+kzjqvbnZvUbjlIir+qn1tyGm
JCGlrIfMxu8X3MXPOtt4vYCdAaEelDtQXL3ciAkfl3WcSe2plDe+jBzxPtlrAq1SuNxnyUlIZ0sJ
iVa5BHEFtIwERLvj/MdOMHsVnt3o0PwiIZfbQjzaEtqdLK6kRZzNnCsd78GRwRJB+DT736M6JvKJ
jI+EDPk66LCA8iERV3JluZ0V+etQeim1vSQcFxZo7roHBcLIlCEoLF4+l7Mj4FVZMnLVQb5jy/l3
5dDRAdLGQu7vA+Glk1lQ+qwL3uScwGAgLCVrL0W9gHydPgXQ5AiBAhW9ehweX3jeTvZuyDhKKdVo
snoSrSfsEDUg6jMellZqQaKppkCq9TZURtF06dwBWaXLuwRQEun7n+sTMrqHs2P041Mm88EAUgY0
/8CeWMDahbAlIXsDMLcTL4x5+gaYGuIm/lEABUMTMjBUgOHQ5z46Z6/mGQTLeUMqJLOKabwR6gpk
OS99nSx4i4l3+mF8EuS5/tCIacmypyq9T1+d+Diwa7+xfU7nKlNmFpJrk6vgh7Vx85/FCRzLqBXT
Y3lDFHPkeygFQTcHWnPFbRwu9XYszuvkuDuRxnaphDbMZMUabmnmrJ3UtAPhToC2biGxoSa+SK/x
vVrTbQO8BYgVOBlcKd8P/vMh+kWvQOcX3LfAoqsW9FnMAHzakIsA+pJ7W2K4mR3lSGkEVwHlHcA8
L6e0DliwogKKfwpEQ4qoVNnBShPsvN8jiPSir1KzCty4nPN+/XhMxWC+1xLXK4u0IdhogN+9NDyE
uRI4PdrPhNpzHuS6b62OR0UtTVyeCLHXv/R+Ez8wqhCsOFbp7Zjp0YYXpc/xUHyFXNxapSKmhwhY
uNsh5YFbYqXXrA9S+/qXzh1kFMLRySTwsgj15csP7WLWSyMHH+qX5qgT7nFWqgvqoi7UxIF+T8gY
aQBBIo9YqUk42jRO2aKcAULQQkediAZ7sHTu44NsBB+tVYHnnjEkY6uY/kqyWj1esWaOUhnITQ+h
rq2gWoB43TeZpQBzPMLTHXn+XdMdknK8Iwj4LoX/lOPIbsyq9I0OaR3XfVFaPGOEhEp/WP2v9+6/
3c90/8fvL//5d/z5Pc36AmJa1eSP//yfGgqLr5H/mvxG6uLztf4t/frtWL1Wfln57+Xfx1/277/8
z8s/4nf9y5b+Wr1e/MFIKr/qD/Vn0d99lnVUfX8Fvmr8f/5ff/jb5/dvue+zz3/8/p7WSTX+NtdP
k9//9aPVxz9+HyuC/3X+6//1s5vXGH/t3vv8jbx6r/FrOf1Ln69l9Y/fGYX/mwLgDFLBoB3TQMOP
vdl+fv9IZf8mjGJ8UKnCXYcbD8uSpEXlwaryN0Qn2igVjqZnJC7wozKtv3/E/g2/hhtTdCghj1Q5
v//5eRdr8muNfkvqeJ/6SVX+4/fLHQv2eR6lRQS1KHaAZguB0eXJkIq27BGBZJbmNSmVhFYiSSFn
C1fMeL5+7b8/rYAxCqLZksRPETiuhH4GoRMyy3Uc2lRgE3BYDW9XBsCXLu3Bf52IS7zusyNDFQAE
2DJehlOYxgBy76EX5QycnnAsfVEWlGGzcuFoTQqLfwxNEEUW8RKwNpI8CVdqN8WTxikzK4VsB4ip
/ESUddYDIVfKalWsu1zKAmZa+e62j3DzkcFlorWQJL5kFlwurXI2B7C5juI3nweZMmmTtBaOgVwJ
tcVnCp4IXg/x8N5LGH5fc5LLm0io9cFGBOPBroY63W3G4UyXZcX8Z3HJODiouaHVHWJqI+J7qnPX
QkivrrUmtcqBEfcMz+NGExMPnQuqh2YGuXZIDxgfLSvNMUGl0tiimAVmzyV1QphcWcwyXL6U//gg
QJUhoaFCuwAca5fbVdZSD3mGPLUGRpXXKBB0z37XtGRg0/6hZ7RozwwCeA+YRiYd8J06w3ZLYkw/
NxbKLt+MHOgNAsH9eNmcXe9SKjpNkyiJpThR++gjv7hrFH+p9jqO5OLICMi8jfJL+A+0wv6oG/ts
wrqtG1l+1oCapk2jNSszeIT4TLGwh3+cTjgfJPmA3QdrBK7HSUgmShXPlWziWSIafDYxHuOPlcBz
CVHT5MR2HfPBuUWzlJv9MY2wquChAT3csZ16mhPoMyEHq7LmWq7kQeCJDTqQ84dlvHD1/5jHkagB
pU1MJ5YNYPvL1XJ5pcm5isstX1PUtedXaEpVcXqqCJCVM9f/L9961Zd+m4KmqoLcLLRxJ1GGk2kQ
MCnb3GKqMrj3HHFTQsR7oc33MpTBCYARrNOoLQBXin+7HE+Q8FErBFlm+Y4WkaLqQpuvuuY2LrRi
F9WS8p+6brRkwQnAFAg4wGo4ifF8XF6aDFyTlartnhf87SAGpV4zjRF3zLvUJUvNUj/2BQyO1Qks
mIbYeQpZduAFh0RW4bdV2aVxH4COVPCWyAznraA6DEEciCMIk2lUaqQC0OqSWVzCQ5KDr0uD45z4
P98RGqJBhIOiitB12pSk+BVmNBJBzl3kIzN++9ZxymIF6TK6+94SiBTGqBNXHerBkyVyqrzJsSsx
FlEYaMu1CeW5AVnkgXuIuV7eqk6AaJQfPArgmG/mfOIi9cbKC35kbk4VwIdRJxhb66YYfj5pIol3
sHJtVma0jDTBHBLJWdiQkwzmH8MFZShONAJsHhX+yxPg56GslhyGqzlapqsVEt6B1xh83B5B73fv
5cCW+4JABDa1XD9fIe5/6dwOQJECr6OUcxiiucXCV82OHY4M8w+eIXb6BhMlN3TwNMusXqjvGYdn
TDHvl8KoOSNAZsNJY9fibh59w9nNI0ilL7MFjGRZlVgM0yQUuZwl/fAZjwk4JOIGoL/g5qcVprJU
wzTIUZdwioS16zDz70N4tXVXKsGCcx6Do4tLDmcDFzk4JjBlAKFObp4ei9FAtzezmrRiiJOosYE2
hkTP+CCjdQdQuBTnvVGwoKi87qu/S1cXpsEDCcZyGS2niG1Q6r6cS0d2nUDM0syS27J5Bl9gsk5K
l7GyuszwGvKlTa206WeJHbxrYwjHRKLgUNmR/IWdMy7a5EPwbAdYBTgVNPWKkw9hgDtMq1RLLd7N
v1iWCYysbyLDqRyBhDUIXa8P/MdlPz4ZJE7G8Edkw/SyLx3VLeOISaxAjIMQINIcb/UG2/cmcKrW
DuPU6Y24AYHhdbs/9i7sQgMd1xba3gQwcV3OdyXJbRG0dWK1eC3twEUNkUfNlRZux2+S0Mls4nkB
0WO8Z9C5LU+SWchRSkoHmk8rqpnqBB3LfqX1UW07Rcxs+ixvqFr17cqLPc+qGCW6UUpVMOIYwYBc
x8MzJq5fiWosQVZBauVMF9ugM9w+1e6VWnyKxag/hAyuQbxdGkvmSyxSmOcrLWgrvSvcbC0wdUUS
FqwXDCPVB0ERGyNE/wFJImh5o+0B0Fi2AKxEZHxDqCCE7IE1A8V4+KTQrR0rjrrwJosHWYeGyRKf
1swyCCCY1lCJQVH8+zV67kIYrYxaXukTy+t7SY9ZhOh50DxfX+sJhGSMFUBUM0pQa2iuRmZq8ihq
eYaJ+rBLUAWN3t3Mv+1kGUTivs8ABt34etgke09gjgk7GAE670nryJZXuybahFC5TLJt2hWokWTa
UnTxw+OMX4Zn89hmPjrRSYxWO36TqvmA7c93I6K7KPQhEzTC8wFHx7qYHfLwAqLPqQsH74db/V/S
zqRJTmTZwn/oYcYcsCVJqKxRpVnaYLrqFkMwz/Dr34fsLZRUWqbpvk33QpJFEuHh4cPxc3Yr7/bE
atzMGSa1DIuJMehhtGD9l4vwC7oix+v7f/GQHWZ14Q/gir+JecdVn9RhKkOnpdZZ2k1yaOzE8v6L
VZhlpxahQtq7T+qlURtRpmw3uhu00Cg4V2ONPv/9IozN0dkFGUXQu3MbqmI1qTorRdhqTuOvgy68
apq0G2dzySqoS8DphBofycLubGyjjUVUZ5wNwUUQOab8mkST5S/dVD1l2WTfT3E/erJVzFs460tn
BcO1ZXJrCET32IdRpumQl3MButZMP5u5WvpKO1l317fxwiMDep2xo62ghBTYLmZau2ih6ZIWoV40
9kOZl9MzXjHxqxhCkTY2kx/X17uwoRwYxRcWBEC4J67U52ludDsrQmXslNAyUOtux9gIs8oZvH4o
B18fBe9MubQ3rHIL3HcPAJg1KmMbOoY8bNvvP2IkWOly9LkYDlyXovUtCDQP67C2vgGXxgebQz3G
omRSqUNYp2Li70an+8Jxni2/eYE/lh8wolqBKCRU4GKkrdnIw2y3843o5cJxbmgBm7CJlw4RyfNV
5BzpddRZrML00N1M5HmXUWjytEQfAsto+xsO5e2m4ixxKCZUYPROf+No/viqVZmJqqskDyv+zC+z
6uuEV/jmOJl9cAewOrJKzBcGTapDMY/O6W+NSXOY9dJB8+Js9D2z0WTE6ljZah1mjXzBR7u+OQjl
pRngY2cspjhgZOqzAKF0fV3j7TZvikSESigJkmHtSW81o5niNI6qsGnSvntiTCFCyCQzhfIw543x
r87xkoHAbtW9zkPSPZEGWBBPLpFaHYt4dr/M+QprpZhxG/bS2t/aThuFDyxP+TFlOeB1bVnm1uuB
jKGTNoBEhBxx6d+rUkFPvB4G0hY9jrT4ME9jrwW6k3WfIRQdToaMq+9DDK3IoXbquvbgf3JeyHN8
vVFs55sRO04CS9GUfJdO0f57fWvemrkGcQH5F887fae95vPUF3MWjVkdCldRv3W82F6fttWNOOJt
rAr6FEwmQ3b4ftzJuZmX42oUSoOam0KBI4rnR21yHS8yyo/O0tae3jnuDe+x691tkcuW8cDtR+tO
WPjL8yUbNe0Sp03LULXM4WQXU3S/qNXscz/ie1ePMi+SU3mcC7gAvbbVs5dOTLeCtLffvf0Inm+C
lC1H2XnrYu4qqXdREY7uFp3n7tjcD83qnDRG3mgRiVh7UCNn/ef6oV76eB5ADF3gsgkddsGzbUdJ
vDKQGvapkEFWV+ozG6b4pmgzf576/jllaO171G8DZVUHMXOTreH1H/HW1ei0/TfZUBhyty7H+QG4
StLSrVt5OUqj/pgbIj3Fad8fxdRkhyFOUAWklp89ZEk/BaaU4sb6lzfhjx+ws4CqI5JpIr0IB2Ou
Xpt+zV5n05LHdJwUP7Os+iG2VREo0gDOZ1aKl0JDccMM316v803YNukPfxv1iyqixSjCJh1+xH3p
vEf8sLvxRl9aBKo8+3d1j//vQAd9R3l71NXNyozkXTeaqqfphXEj8ri8CjPIv08Uwzr/lCSW01C3
xDcC5Rs4Tgr9XRstNwmJtxfv/NnX6VVQYgO4sk3w78zGGN2uNZ2GMCpDvLwwp+TD3C29TxdBeeqt
FHWbYR7flRHpfFnmK6HdLP91zNw4rrNiP5e1Je/iZZC+Kfvsr4OC8x+324PBTqrM1TqOE+L+UM/L
5RWUy+BfvzkXt2AbCAG5T11jr+qRJJPRDBpbUJp1/skwmvJxbWR6zMzkRpb99l3ke2zIrCyYwyAm
31lOBAmrHMy8CBfAKqgBou6ZCDc51mn7vRflrRzg1nI7t6TovGo8Liyn5tEBkhDbt9s4OgG+AOgQ
Kbfa5RfXo8ODZBCIZGQPzk226+OpAbdQhOoYxZ8Ko9JCpUtssHGipypd3VLzubyeYxC28ozQEzlf
b4oK24kX1ovKQXnMp1gc5WIiyuJ0S6hH0/jX0SPdFmaWoEbe5vb3Pd+y7NRkWmgtJWm5Hmx7AJdr
VT9Wbe0exFpUwXW7/F3l3t1NaGthWYMSmVGl/TgWfNC6jCpFhrx1o2dn8hfEfYe474MqLl8UNY3R
TCV4TeVjpjT3aeT4oqj8VpOBUsWPFb0+Xw5ZAJW0n1c1AxpAwdrIT3I1uXGHNjex/6nwtBpkD+rW
fNgdxRjRexhrOohmLlTPofxgGC906pkAWXqIrlrNvXEY291/syLEsLy7YMnE3nGJONaS3rUlYqIt
pNhC2SpUqYRMM3uK7dK+j8WqUjqxu+P1Y7ngmGn50XxjMsKG2ntn5WNcraVSzTJcpsHylTpr/K5K
+hsv2Y5p53dAtVHeonHPZWKoaBfLKEIFRRclMuxl6RxyGloBc+rdy9y74o7Z+vRej8T6I+9Tw3e1
QX1Wx9k9WTBZ+rU5Os9p3lo3vnw7xN2WoymC89oKklQbt/v4x+vauW0ZFWsmQ1FZ6skoeyIcFbib
kTN0c32TLy6FJwH/wfg4ucT5Uk0+wg9b8fWyN9OwVDMS37gvTr10v1xf6cJx4q9opxK8bqWf3QNY
MBhnOp2TkatEhV8ZTRv00slubN0FV2XBtUA7mlSQLHv3PZ26mEtRV1lYjFiOM2ruhyEbVX+IojUs
mzH5eP2rLuyfCxoVNKxDoZS65fn+0VcfyQfB2rqxZt7TAJkDAbzu3hluciVdXIovo++xjaDsI/9B
qYo51fuNcBMFZ+jOW29dDP1kD5l54/38bWE7C4TXDiUKNNygoXxzWJ1WDcPophThtekjPBfmwR1l
FVr1iDS7LKCVVVv1DknuJLAb23xaFbs8GTQQHwwniV6T1DSPCxWxfwwRW42nzBZQqXj0y7lN4Ucq
JLOY9A+MXMkebJnbh6WMxhe56pGPard76FCQuwHsvGCA8NogAE+uZlAt2Pb3j1s1qLZsupVvmml2
+PZYw/ZsoT1x3SDeOmg07xzNBgRiouaxTw+0IurSfKzTsGrWMais2j6OljOEs5lVoQ3XZdDgk4Lr
i741DXqNvM7bV9EYE7sAxIDTaizyJA2ptsggFa51bCrwOkKMN+z9QvZB1qMjgvy7v/9GYmJWskRN
hJGEQ1sp4TQ4ZqAZvX4/QOF5nBI9PTRV079YEx2EaUIo3Y7b0r/+uW9Pkv4MgDCaMAZv2x56MpLa
NeCR0rAFchRYVd4frRlKkuur7MbOt5eBZTZONDwK0/b7MfdhUMBLuG4S5mDjCAFiRTu2mRr5yhoh
t9RGxl0OQuSxLqrylESI4S0wwsdRbT2u02h4C0b8YCxrE974YTqWen47DVw2AA7DouzMrzy3ZI3e
C8wY+nYGSnRS0mk+NHPc3VkF8yNLWc7PpT6iPJ+NhZ/rq7hba4Yq1jZdj1EHQur6z7lkfBTdGCXf
fDu5zfmvsex5MlE4T8K4s61vEdDpYHR03U9mad0gXXgbi3DqfC/1aOK1N1fY6niejd6SoYp5UzHt
ai8b6FwtcdV4dmkaXg9Ph0cB5Fap7ZLdA89hJlWowIKobZ5/JXSY6bgYjQz1zFWgqtIzDwcKJa8x
Tndorz+ai/IUWVHhLVB5hE5itB/+ep/JaRwIOXlFCY13/ktMwwD5cSyJwpvqaNCjuzOqZTi0jvZ/
yNgzYOyfQKELTgziZXQmIXRhr/ftBiPNEnv5/arpenevJLZzX4xl7/Hb5LGzxsYb+uqvsSgb9hl4
BsABsIpvgEPCLgFWS57SRTeUQ6ugdECT8ma8d8FcEVmiZkqdGC5+sct1jbJxyrUxs5CH73mdM+dl
KRz15CawIdWaZNImq/vJVyONQF5V0hP0Aos/pCb661Hc0Ph0lEdaB6hoaPXnvz9ipsDoDNBqB/mz
i14SI85tZ16zcM2XZ+mYzWPmjLUHWNO8walxwYUy5/a7Bb2JfIvtz/94DE0JN7mdF8wINXYGN2dR
OJ4wh+6W1vv2i3euCp5Ti3YH7AGAXHdGSzCmrFpdEooZi3aITBulh7T7N9PVF/xWfsMVXbLbrdMH
3YXJy7DvrfStriYWWKKQDDIK1s4kZk6Z1lrMogkSEef+OOTmjXfikkFtzH34YviBGCE838osd9F/
AqoeFmWVBjU0WYHtEt0ao3Grb7obaPj9JG05Aaq69BlYblfYUN1USyY1wkAU7UPS217a9s8EoI8R
kzhjIu4yqzl1ktoo3IjGKN6rDSwFVffspJ1fxlTdN3W2aP4k6vHuuu3upjz+77dBdE/BDtQGygDn
+yCEVBaCvSzMKX0eZGqKgz3Xmie0dPLtQlrBlLX182rp1YlPjI9DtI6hUAYbOE18q4ZwIa+jQksa
Bdpp48XfP0tNR0wkES8NMzSBjymyOQ9zwSjAUMt3cTe9nzJL9UGD0xgAtnqQjJXd56PVHo2m74JE
0hi7vkFvC8f8IEhWyWg3kOR+1rME96HqE44nq4XJWKniemWtNghbq/qphi3FXxPX/lLpyXi3rPV/
ETSxPIUDpvbMDVV0fjyjEFWijhyPO9Uk8xqKbxVArhuxycWPFFQoQEBv8lLG+SpRVRL9Kgur0DY5
JFQ8P6vOovlUoy0v59ofFmdUvQxy/+euMo0be/z7K/b+hkweClsyTDokOyOcsyJW3Goky8w1kpfk
dRhXb2js06TJQ606x8ZgioADtgf3xSjxQG6TvVAT/NhOMCNoUVCrwu87zSs0oBapvNed/L435QOs
bqFZZj97WT+KeGS+fTk0qnxV6+mXtdSPpU6jS0+PlhV/jKv53aLGz1ppHMDIHEDNuJ6dZ+HsysPq
6u/mWX4pmurnFrWKtglIju9BogWkck+Gw/1Y+hODhlDSzwgfJw9TuWVIzkk2dTAZ1l1mQ7KXRg9z
7N7bwJWmnqnlQj8VivauthnbWeKfipweksk8KkPyghQeQ8xWhRPMfd7uw2RXX3vFuBsdK4zm8hRp
g/ScqTkpXfPhut1f9I/MVW9tZ6CX7u5RE8YQN9PERUzKTZ/amNWg6JOUn+G6H68vdelVI/kCrUYZ
z6BlcG59c+qugyu391PRnDBxF2hih/wWyP/yKgyL857hjPdE0410M1BoahaWsdvcT1iSZyt69V+8
0C4KcebvSQKgcOff0sxGruf2lIXmAPd6HCEHqRRzfrq+YxcOZ+OU4UWhqEDxa7dj9WzJvKSJG4KT
MkEa1YvnyDIKZH2rI3shEmAlOvS0dH6L1Zx/jzUiuZKZeIbFdtbHUZHmQZWVczIqmfmZrKsbucKF
UyK+M0hVgZExSL2LPBhapwvN3GGYU4V/GKYhe17s6Ba2+fIq+Emq1VtndufvKCIMhUoUGRZDW3h5
YdnHeOTNvX5KF1exVdpHvwP/vS0IotQp3/autJfmwUbKCpHzrrhR9bloC9QdmfUCgfNG5YQXe9WN
ZMjgGtfiwOyLxZ9i5DAsUcfH6x/0u1i189PA3IS1SbvoIP32+zaq6aT0jHRkC+4B4ry0aA6OSDuU
qbQ6eRmUolqPqS5kGwAN663DSpF4um/NgnnrNonWB4GgaIN6l1GlPi+r/NJCvvVRru4/VrSuR2Xu
rc9zasOrI4UCWK9c3PxJWwA4eA0kpeb9YNW65fE3+g+xOg2MomrTyIToYmfE+kJb4oNJZvdTgEYN
ZOoyeqbGplvec+Mb7TXSW9c8jmMxfrXbNBsOeVtMfdhY4yAYoy0atES00Q6hC+cpjNpK/6aSt2dQ
O5jFqdBGnXamYf0EkGLNTKPSUShFVby0zRLoJdO0B0TQ09WDudh6NznAMQAe6vn3unf17fct850d
o6jt9a6FgEnnFPbXvFbV971dMZTl9H37JWm07j/rSof2kAwJShi82fIrV+bEvyyR+8ot82iouQWT
U21l/cHVR/ubgfLD+5Y0yAIFNUl5KEd7guxDCjl7i7Cr1xb0591QaHXmd+ugPbJnw3rfwkr4qZFO
c1oo974r7KQ9wrcOnVK16k+IpA6Bai3FnZuKVD3EqT670BpoVDOF3axfjG52aC5ESlL4183tQl6w
Na+oldC0p6Szi32UVouaSrXSsLAoDdeu8+9gdLHntNk7ta2H+6pzzBuB0KUrS+AtcD0gHGnTnbu7
NkGWqXCoqYu+UPy5U9ZjggzdjZrmJafKLWKWm6IfD9LOyQ1xz37SPQ4ncj1iGd0aw7W25kDXouVp
nbQmuL6Tl3wEJdSNo4shtzdEKao6qROMyGlo9FTDHIn5mRUFmalwPl1f6dKZbTR6ALa28cU910M5
FivFqjkNUzvrAyU2nPcK/MWBKJjibsj0/pPba3TDL13aT4ZhgNVQA97UUc9PLR/0MUpr0M7lNOv3
2OcI39KMnnk2/6S/pt4wkgu7SZEYakaASoy3OrtotY0GoZV2RxZeJ8XBlVblIzzwz8r40Y0Pu5Sd
sRRNHirTgB32PWNHX9tOViT8ttMWH6Ocx0R1Ws1vgNIcUrMRngYM4Gh0WeJPUWw/tHrdHeOV4DMe
1VvTKBcO9+zXbBvzR/nBKbJGqBG9jHmG2buq+oNVmIU/xhIksFSKk2vi7q4b1MXN3ig7tiYvgdtu
zb7HT4qW+8+8tns0raT2h3qxglVUxg1/c8GMTDrXzPMzAkSjVj//PNx+7PC6EfKuMr8Dhq4GcZaV
h74xu6PaUaO//mkXhkVo1Pyx4O45nZxsgOS+zkKxgtOLsxnoUWxSJWwjxMrKbjzQ41ROVVaWgV5P
EMrkwj0yNncj6LqQ/lEwB3BBSYn6mrPzepPFNKrUSHS24Q5/bPuaonT5Xc9n9Zi5Ahr0zmxCtZXK
nV4Pt67TjnP/dwnCpFIPuzZ9U4aDdjEzsKe5zISOz1BLSdOpOlauc5hk89jbw7+rsI/mkga2bD9H
U3YCj/JIAHfAHHylr7/NWvVV6NEpt4sXoY6HOR8+6oO73Lj0F14G6DoBN4CPBbm5n8IcGY2Km61D
NNno9bVZ6R7lUN0SWLiwCood7AMlTvRV9lA5CeRdLZWYHsniIPA16FUoHand+JYLhgdLEQVEbJ1J
Y+7VuaWrucHMekraDCk9iimNWxxt2cu7Yp2jE/1g1NCVrH5flXl0VNvEOup2q4ZFl/66fgPe3rit
UUnSJ/CNdEZ2l3uKhm4RUUPRL4EFXFroszSKoYekhNWPpjHE3f9vve33/OHA1EGPWxWMRyCWbPHN
DCTXvMr42CSLRRmgbW5Muv8eHD8PmJE0oppFaYV6Fkzd5wvqLkZDQ8UMmIpK3tdGslpwFEiGoCOn
N4S3ArQdnrt6rD+C04A5q+6s6mMadQY8MlU0GEGjCdjEhLu0IwFZaTz0Secs/gqmsvPr2J6cYzJm
IEnWpRPFoTOsQvVGGWnvo5rr4uVdOmcHN68y/dFpl6ahwDpksOwOrQqJ4DAbPwbXqnqvK8oW1QKw
yP+4pZx+MOBcfE0FOrSeBp4CKisza0e/X7sVjnhTbwKE6ym5l+rk5AdTkvZ6mqKswTLn6nuIaVXV
A87cOwgNRLK4i6yqQbaKrXoc0z4f/NhWCrIUxVo9LTctGJdmdx0PVhNXuQ/bW83IWjHb0p+pTr3O
UgzpcVnSL9JSuvqoRtGM5HukqF+XaDRfZyeF2qgu5zl/oGU2owlU+ZMYOy3I0UsrfNtdEUPUxmJ+
4tdnj2NbtOZBLqWMDnJQjVto27cDpQ4h64Y5he4XlrY9X4+u5Bm4PAFLT6ufpDEYiqeYrZt5fQVP
kLks7RERiiWgYxB5WieFx++qufRp+uI00Xifusoa+2WHOkSl3kKj/S5w70wTsAV9McGw61Z9OTfN
bG71Pm0cN+hEt3hNrB5AN1awF1l+lQjtQBz8nvlGk4bZpIDGk55VD3yBCX7hvb2AWI66h1qUH7DM
419fU4aa6SZBr7Glm5uX/OOairpZtIi3KBB98jithli8VlFfy7Qyv2gK1/f6cm+eP2JVilywnlob
B/Q+Zo37JkuSZk1DMy7hEVIQYFmTbHxyTAqBcxaDnYg6FG60b3O93mJefRNTbYvzifRZ6Fu/Qc2t
c2EMY9KlITP9iVcY8Tt7Kj9rUhZePdS/LHN8d/1rLy5I25dQ2aJLvidCS5XVaaZ65CEb6yjMZdl/
sBdGV9yFOqvZWLY3OP1fF1wA9dMc5JVnk4nQd36wVJiNS0a+Uh1sIpgpdw9ltNyy6TfPybYKMQxv
iQEAbV9IdOXM3EDMpzWxVp9iS6Vsq+TJMemW4ThF8pYw2fZMnl2hbT0KVRStKdIj73Vup+VMyzJP
mi2PE89NxdQvRSXnKbLLxaPxKw6jXltb2+JW1+ZNmLBbeBc4NmPczoMg4cmKVPWKNR6DaOxuIX8v
bCcvM2E32H3AX3uM3Wyb3ainC4CFqhxCZZUi6Nc5PdrqMiMxc3Py721YwrAykeBWcd5wCXsY2EZZ
rmdRk4RRret39pAb7+t4Nu7rGEvtnLQ+9cuQh8toRQ9aLCok0I3Ey9xM+Xj9jlzYX4v2J3EvExv0
tXcRaT1njZKUcUJAvPwsLSN+ThGoO11fZMcaSdzL5/65ys58IC2yWsVhYjhKWogATXizdKX7lyoN
0zk8Hx59mJPbzEEW05CgxOcv1ZId0AM2PDfKDknvoEELHMCfpHqM7G2EakGuI6XjkPKiz6r6OnXZ
u76gaQLg0UsbgeaTZj5QVLGPXd933vVPumQxQA+2XiJID+7g+YVohnqMhC6TsOsU05tIYY7SVj8B
Sxt92PBvDeW9TY+3HRQOCjYM3zIxtHsoZlSmsrUXcZiMzT9wgMLZv5jGO8nIuV9E1nvLWOQRzFjy
iAPuqRxFebDYzFmNhvXXGN/ttyDvtyEhcHHWrslbGk5fMekfh25tZEfFmGJYgrr1EOkT5Q+EoAIn
X28VCC54oK0DAOfABl5juuZ8w8kY40LrMVSI0V7LONM/uvFQfNDACHzUEhPtqIHisJfXIrplvRfe
EZam5MI9pUO0lzKg+LNqS5om4SSqh1hbE09GUQOKJ6ePLSgh9nCulvn8dRYDfip6zYU4GXbzk3rG
P41F0DU1I7X38ZedSNq5OeGeMv6g63EXQw7od3CAMkKRQfjU/BBW1R2HouyPcX1LsvzCZWcAmOx3
wxlu/c/zPRyGyrYWlz2cS70PXNGLwNUgarh+NS6uQvLIOQGqEHvBbIqcacp0QRxOpJE+Fq0zXwj7
6/VVLh4KmDdaQgxQcC123yKlpIEI+xFgGGTqikT1E5lrp8Lm0/p1yySooN0whYufxtzGxjIB/mXf
WZNqWrgjikFhZ7o/m17TjlacFjdiwrdVAgJpbvnG80ypjzrF+adVbWRmDpADmB6y+sVsbM3rtBX+
zTIZgjI2cp9qijwC/1M+KXXTH5o2V49gN9MPgNOmwzTOJhVv03oZ19706QYijBy1Yn3IEFzzZjnw
XyW/SVJ3cXdAM0BYQBWb8uv5786yFGk/ReVIBvh9bR2KI3tMfl0/98uLQAZIQL553t1TUssqap2G
RVS760MjK6yj3Za1//erECUzcQF8kVLcbhVDwP1MT4uDXiGoKBcBb/8WFVxf5W3ixElvUJmN7IeR
yX2EWgzSNSPR40ljNfvcTKt5ylW6S/aaQsFDjcYHH8boxASqea3nV3hcUFI1gFJKkPB307yMXiVb
0Cxl2dyoIFyKUSjaq6yiCweSqt0e6DGN+pjp84C3ZPgBmszwYga/DmqxNveq1WUk0rwtDBmY3mLn
jBoOdpBldXdrl7aFdsEn/QOGAKFoopG5r0KvK9SMg+yVYCkq9yVO58cmVpy7VS3MwMqM4qWsJ8je
3egXTaniV2TGBADrOL/WVqW9Xj+yC+YHnR+RPR2TjXByiwv+SNhit5vazqmUoEZZ0odgS/OSiNGa
v11lw08SbQOh2kgfd49dV2lMWKwwP9m5Pntqn7WnJJe3CDXeulBWYT83D8p92k8Wmupiy1JbowDA
n+639bLcpTDzHXQ9ne908CUHtdTnGzeLEt+b42RZWhe8qfQVgGmfb2GXLkZrwd4e5ANkUqn2WBtF
/ZNekKMeVVNOYQ0u2fVqt0Kccii6/L0ViXn02sKaNW+Chv4hroX6HqDd8gpOTOERVl/szHU/xKMp
v0NY7JhHF5AtXaBVLz4miaH/bAx7WQ+1GBb7sI6p+n3ItWL2G5RjFKpIfWGe5nZWUs+lYZsfokjq
aJ0Ya/Yxa5c8YqoxdWEfLhIEEoQBZtDvtMyd/dSq4siPRktxD46itxnYlzx+Gpc+fWyLIfo2T0qy
FXzqH2k8LLknMwYZPR2s7Os41OYnbZqLX2Wvl//J6rhJobdUrYm2pDVizm5KXqCk/5Fm7z6nEBzZ
qGGoLBVR5p6xcnsmAhNTDWTFZuB9HWXyM3MabkAlu/SHMrla4UE/kH6J9Wr4bK/IbBgMf3zWqrVe
vdbABsIs0ctw1PsBhBC41p+zqQ0vdlq6AC8tu71bNFO8Fhp9XlBHuvKotcgqHg3AO3fJYNCj1hU1
/54ozvSlrM3uNTe11WsitXt16B4dEqt4lEOhQKjmDIhtNGtNwaWcoo/22FgPeBfxMac2+tpkWXQs
KBd1flu6y0NF29u965UsNdEByV3Fb52uVv9TC9mjMjC5SNeSE1ktdJqSVAG+NqXzCiVyp4A57/i7
VqL04g+aNjxnYyKXsLVqxTz8T95nkOs0OjiSVCTMYtem+6pIu3we1dL6lMNSUniwb0bv5sbt38fg
r2KvdCToaa1QHApEqow/ObmtvE5pUXy+fvu3233u76hRMTxOOwxymDfjA3HrijmSGdKKHdSgUQJB
wwABcSg6+9PfrwRyZ5tAhQODzP78KhJZNHobF1THIRt5qLvkVz/I5ll1u/Tw36zk6Cq6Y/S49kFh
lcVxMs4JK5EaBE1ctA9rHaEtPChfr6/0FgkPvBZmMhhv8J10Z3dhiHRqx1Ew0KCOO2iajLX4qAg6
/fgGA/ZyufiJiYiGCsDYT+KROUlZ3HKtO5WhLePdfgQ/QCUGptWzc3JTbQClmyI3KGJ7DfLZLjxr
duegMstP+jI8MCgN/X/kTAcr6n6UmUNxY3Crh1bp/43d75kyPfR99C117Ac7MexfQ73Gd11m1Dde
+Qu2RiFpUyyAugeXvNusuRGrqVbYWq90Y9gmzj95VwxH5qMj7/q5XHhtTPq6wLSYDKH1tsuYnTgC
uGXkURBZduWPhUW7bxDCp5CtwgSRG7NnggT5e7uj+bOxVW18WuDVzi08RgoiYxlK0yJWv469tnhI
AU13/F37v9jKTXKCYjhVOfLE86WE1ptuUrKUKxPVG1KZeACGGvgk+/XGV120caJS7Nthxobh0/O1
XEsOE1webjC2CMF71Sa7jKxyd+xW3T3mwCxOE4/vUbG00W+cujw1RBI3nvJt73Z+itojLwD0UpBw
75mb7TiNl00sJFgzLQ8oGtIgT2YnSFca1nDith+bmewkt8pbp3pxZdoq0D3hULDd88+31CLJlJyy
ec9w97Es28Yzk8a5V0aoVWU6xZ+WKmuPOpr1Nw75bfwHkE4wemLRx6Oft1vZiaFTaWNmcAdQ7sel
rjX6G+4ttqlLt1Ij+OZwBda0RwlPDW2atJzdoFSi1O8yO/rBtNcj6DpxoyF+8XvIQkDMUFR5Q1Bt
EgQ1udTdwEzt5pmuYYXlprfARtuuvLEUBBQsHhmNUuP2K/6Imi0QEy4BB6uUUDmNrdEFhjbnT2qd
tU8lldcbvmbzWvv1UA8gsAW5R7K+u4pjmyWoybF/Spk0L+4C6U1c9/Wxqka0g9ZR98feKDyjM5KX
sp1u9fkvuTq8KXkCtqJbe5RBaq15ohYsHxliOolkdt/pmVC8QYeWhX4Xw2BqOn+57l8v3Yk/Ft1T
TE21FoF0Y9GOruTPzo6yB0MUacAcXvG6uGbLTDP6RYqwP15f+OLXUgkFl8loEFn5+eH29ry24JI4
XPpnkIa0le8YeX6n9k17WPqk+gAF18/ra16oKFOCQVHvNxUmmcTuHg62lUVQOXFDtORHlZO/kJ4n
/4ymrRwGY0GfQUMiwxtLUw9EFpeo7hDCxUpXBFFv4aOXogPTqCw0T8QXS2mbd53V28/6CkFBgYkE
sGTad43pgv+hPxzQvtdPOcU1YJlwq0IHV/JPjeFnWxbx++tfd9F8N24B8JXAc/aIdDObq6Sa2FGr
VGTnqeCtHobOJZBHKeFnmsOjKlEYfVBFbHiaG7W36FYu+B+quzwuJgVXylCbrf1xX5N2FWRbPC89
agtPqprmT+nsDE+tMIvDapTVk2qNxaPTC9froK73mqSZ3inkcX6pSdW3pchPxTA7dxPUYt4yjNEx
L5iilktjHUYVRGW/OtODjmSPN0G5FUHeeQfLFjySa2E/pbkWH+G3UD9Zzjh7Xd0J34Xk76jGXeKr
OmiUmd9ysFdde4BiENY0zaC1PKcrHe7jYNBEMWH4ooFqJn0TOsVaPpmw/n/VtFierp/WBRcK8yF0
v8AeKHztg2h1yBtFbbEpqy/Gp9oZ3aOaJsYNl3bhem9U73SoYLymn7kz+KSw0kh3GgJKSxHHuJgh
O601RA1bpA/TRea+XvRFUPGYBNe/71Isu+FW4P3Ee5OY7Lx3lWrjNBLxklNlxalOjGZ8YFBdHw6O
PasRLJz18j23Mu1Ux1wIPZHwsv0vZ+e1HDeSpu1b6ejjxS682djZA1QVWCxSpFq2pROEWq2BdwmP
q/+f5MzsslD1F1YdMdExCkpMIJHmM6/JJ+cAEwz3K3Af5pcyEf37rsYFYYfkk/roYihTojLdYu7o
JFpyHy/O+NOMJsmykEwmziWi8HWjIpszV8kVOWelZhyVKO92jj7VwLObar/oJv5JloHcHLF8oHj9
Fojw2i4yQPRy38kq31rlJwLrMc2iIkgrgNjOemj6Xd3mR0sLN47ga0sQwBalIg4gwLzG+X5NWtdB
Bo8X1ZIhChIXDb1IjdSNJXhJWWM+Cd5lAGQBHV6rTU9JkRTtIojwxDgmgdYmrvDB2yLANxGq5btk
SIf3rRARlpvWchrDPMmPiZIntD/AdpIDVXOX+d3kJe9vL9KV69lLwiULZmCrqChRWJK31Ksjq/Ic
JQ0d3IfHzt43ivd1SkEaqn1xKCML38/sYajyJ1w2d0tkvitG9Y9sWN7Uc3GKRP1b34yHscYrVS3f
DxTG687YZc50VLTqoCNlrHjQ6iMWTG8Mezg8wteRltmY3ysXKUU/CRuArEk9bhW1JLndZ1Ac3IAE
CaRrDz6lqHtz15rWo+Z13d6RwNCNeZNLYxUqMahEJZIrE8ivzpV8VrN+WWw3mJ2+/RAmqfXsAZvA
EnWeMl636Tyf7F38AXFd/x3E9Sj8tve+KYKSlN8Myfw8Qzb/HoJtFHtzmt6kVOcLP7aS9IuuaAhc
ziilfs4zCyNFUaGhiq1vqP+eham2xea9cnHyMtLcF/M7+Cirl5l6NOzjcnaDDpvZvFgekL4t7ssa
RJk7oNQs1Mz240ZkByOC+XB7Kq/0aKU2EzbJNA04ZtcE0zzUQqeGTxKk9IN9J20etLC9U1LxQY1c
Wt8a1pV9/r70tHexrfzdhCqjJ+2WFO/VVeTQOiI/erm+zzeChhxylAFGC5bIe9LGWNbvF+7LMokO
Xth0vhP+uP3i104f0PakQzIKBM50PuLY52g9kRcHtTaiQVS4zq6KOYJuj/KCnFmvVE44PBigF8Nk
Xu/wREXJped666L5K6RdNygLATEFgPhezwqs3jOa4TUNlfspK8URxHG/8zR84fHshryaOOadrUXN
3bLIxm1Sjkda2fHjjGLjA2KERpDXlG8nO86fUHX/+YalFFWXmCAJMsFb6HyW2sVQMPE23KAZ9OyB
Fp8eqPrY+nGkiztvSZU3kaJMG0fK1U9DjAzjGYYZCJfzQamHLyizLG5AZSalgtnYgC0bayNCuLbt
KFTClqJdSZann49iL6IWRji6Qa65VQBryaYsOnpBs1TpR8tK2sdkSbyHohzc9yJv8o3hr1VDKIK8
WBhTNYU8fD5+KIbGyxXGz+YUqRXCMWLJLLmvQEbsujD23jt5MhIFjIuvOhnVc7vXNx7i6kxL2BdI
Pm7HdfNTqROgVwPVDzc2NX8OHfPYIbmxv70Jbo/iqautZoFXnKicu4FiiPaxb0sUAzyl+yvvAl4O
S0FoOQg6nc8nVZuZAkvLUtV6rAZ6zdlHLiIuf+FdwLKgd0RIC5TtfJTcyozC7AfWZhJHHMj2+xI1
xI1D+drSBIQHXxCek9RAPx9EdzGtazVOwyku9efcXZKnxSMQU2Y3xbnZQTNkahF+aCr94IE223jH
a3kqvS6eAMVAuKVrln/oGFllorbM1ogddKZSscDzznrMDRrX/drZXvq7aWRT5WOqpC5+olpKRjs3
aswTGWfm+Vj31BEuO2X4936g5uZ7SjW4e4BGDr2O0kJ5VJt5j6ipNNT2hAfT107NfNhljVM/L/jE
RTuj57++kjWyk+J4BZ68bvTO8PL26+2Pei1NIdamb0wMBrJ/lTmCyojrocmJYSro4UDcLaIHbgUo
muMxJac+dEZv7SbVmd/fHvnavSdJwnQUOYNgWJx/6UzXG5uGOrfQEsVvBXYQ+8bOfteEeO/27rtY
ejbfHtHmN64vpNcjrhawmbsAXFTuIbSU97RRvueOvhxhfu2WcVE29uS14BvvDTBgyPrCa1sT9hrR
J33Wc8vmo1L+XohqavwaXe9D06JVERN5PC4t6rPlrHyK7c47jahT7ifDzXa92/8Juv6nDQIhl3Ot
S3YfSAnwxOczLjzF7RWaIEGE6tuxLM3h9H/IOq5817NRVjt4GWIRRfJgnREluENN3AxQBbTpKrbt
2yyak2dF/Qv5FBpseCjLohZpt3H+ZqzdUfHkMWtUy0gisMw7WxY3bq+fSwEvJhAdHWxW5MXJJJ4P
Y+NLqFVAFSku6cNvVu9hjE09dj/FWnxoI839JNJuDuY2FPvWnI1TZZTmN/qPw7NmhfkpzhRlt/TA
Lm4/2JVDk0RAokLJnrFhXUVaqMWa3VChUBMvtvA5JFvpOUmm1KvWrsgKmmeGogWDZXx2VTF8vD36
pYiMh6STnBMkEmDkry0rChKRhWZGGJAyDmLnpdH4Jg6tod4l8DeQ6MPfcJ+5bfROa6R2iiT1x36i
KM7D0jUWTo9ghn23JEHZK3SND5gx5XGQVkku9wK7y8/c3Nx47CsnH2RacmNJCgUYuTp/nEm3lHSU
FSdPH9/MfV+cGqXpP3l5jLzIgF6KQ+ErUNvQ3uDeXAkKaEfQK4aqDmRk3VvNVI3CWY8oArWj/k8t
nfpdOizuBvv+yigvEEh2uiOVb63zxeqleTrYi+sE2oxXq++5tdH6llkXG6fq5X6HbgrQUvL0OOXW
5WQ1d4RRtYMThK2X71Uli9/FqUh3ljk5dxNpj194Yfbu9pq7MqhstoAuAgojQTHnL8dyrOtMw7rE
DPW28RfXm99WnvY5tHXxWNVL+V04k70RHFw50ikbQsKUBQt0xdZtHjyNEupPsRMgnh2dKLi272aL
2oIbaQbaqtRLG60On4QH5mSabO8J+ZA6qGyamK1L99p06p9PGCiTsfWpZUqo6xoTFPduGLmtYQe5
F+ZHI2v6Oxxum8Pt6b68ORkFnit6fOC6oNmdT3edm3GCd5kd4HiXHwXxxB4lkT2KehNJSrUlIrs1
3GrptobXdqwqO4AFZO9atRYHbwDBqzp9uNeT4eejdLY/yR4dNQMhypfv/qoWleSKUBZltoPJqMXd
1NGDzWtl3Fg+lwcOo8gAnTMas8d1l0m0toGlQ2sHdqhneyNsp98GIzKA4CmMhyXyowPiYLck0xa5
UM7XeeBDoREsNrc+RWEa3uefL49qr8jn2g5AQCu7OW+RwzPz5j7JnGGrFXE5FK8HnIMJhTi0rmzW
OfI4BJBWkFSjfg8jL7xXp6xJNw6dK28kBYCwyZBUtgsgJjWDIoJ0ZQV5rEQPWZLqxwEYUVA1TrVx
Wl8ZClYtjRqJZISFtbpczT5GbKKM4XUnSoV03tLscB7x9nW1bJWCrg4lhe2kVxnwrNV3its4acXo
mUFpJVWgjEjgRqM+3mnwCDcW45UDFE8wW8X1QgIC1nBsGmnYci+mGeCCDc82CxF/jCPrSV2S7LMm
NPWOkt2y8dWudCaYRnaBCaMaEtSaMq9qJE24Uxvo2JIENyPSdlPt7sPcMU9Dngl0MAfz3Rjp31PP
SN5nBjBCvGCSYFo87y7OLO20oCWyt3OzCyI3y4O6FarfIWb06ITjp9un3pU5eimSES/jHofQ2fm2
ISMJSQIXeg2F6XLYcTYEOxMk2lEUYXy8PdiVM4+8k/YzcyNx0nJtvDqD6NF5LvJPZoAruvFA6GHd
KbMyoHOIAcqsFONPo/4Js4D3kO0izQnC8ny8Ma9HtjCI3HABtik0WM6FWyQbb3VlRb/wiDB0lrIU
683jpEPa1HnCKPZsvrO9fD5E+dIh989xfnsC5QOvDjkSWQjqNI+AgK9hqjiS56WROlQFZ6E9h14b
IUqQbIXaV8D++MtxiiPCTTOblvb5vDWFM1lItuoBZsXKSfHc8F2bRTVdKXRMMj8xlergNvV0j/vY
9KOoxByUkzndC/QhnmnRWA+eTTvUSppqQXQnz9Gn0DK8V5LY7514aXeAIu23Vh7Pwc9OEM1hypmy
5svmc1YHWWc0VWfXrh5kFkX2vA6/u66I/sogUsoFMVBDRoTn06M1S9EjoqwHSoL1QdFX7Vc7asoP
t1/lcrNgk0yah7YURSL67uejmEWUpYgRUFpGYc+nDxPvlq4jTQBGgUp0suX8dyXFOR9QPx9QGSF5
p5PtIHahdKc5FxW1y7j4MVZZcoofY7h+Wj/sSM8cpF56MrFkigNkocYvBU5XsMEd713bVs3BSahx
kkOWd22NwN7tebncbjwmbTVZPqahsm74GcnSANpznGBOsmbX9ASC9aj2PlgAY+NDX6EbMBbaAR7q
a5RP1246+BZ5YLiw304ipBChnom9VlXaTmnSKQjLmko58t33al21e5Sa5v2QmcrOLpty44y53Pg8
COYGspJLQrem9pkeGRqMDyfAkWw4jiHa8sbsbRWPrhStGQYmAe0ACDMXGKWoXPI2pH1N1yGC7g9Z
6RiFce83bkN2ZdWov8xINua4kD3UoKFRiNS0je977VWlq6bsN4KjW+OyqjQm7aHnH8SRY+K5Glc7
Q+3Nnz5JCfQlyBj4AqnFusWo1q5WSUOmIOlGZx/O43xMS6c83F6rl+Ewo0DiRUJICn6s14/aiwkW
jS4pbQ4gQFebjtri/Bhjh6Rb12A8jVlx0okBNkKfa5tEypzLEq/U7pEP9uqmRVK2C/PGZBKX2nno
Wis8tGGOVbhWbg117ZzidCL0BmKKOIlxPhSeCoZSz3yvsZ/K/ZDS0dK0JMVVueNSt8yfT2ReUjRa
RCBoJQHnfDwNpetWmUYnsPW5utf7JPfzIXY3Qoerb8X5Lne9PIBXbzVoswTuT1QWSsfd0TWpScOT
8pgU40djavK3txfKC0Xs/GbnrWQjjlIN4eN6gyfU/WLwgew8QE2HqmymXej1OhjkOQz0yIjuF2Og
hUQlAvBqMp10vCEhfdT5sZjQ4yVQ7Paa2pn3amqgGlEM+b5Tkj9hIupv6ORpQH6t6qh1Wn3qsuHL
kkOv8DSwCUNY9M9l6RgHSA+RjxZItNeQYt93GjiUKA1LkP5LfHf7ha/NL1U0gjNJ9VHXfWmj6Y16
XqioKCLXgzzPwoCyA+PBCaD9aGhbmFL5wdYTzLEmvTXpAyD1f75sMhqAahi7djB3VYnOfu/tHOZx
H+OpsYsio/Zb6DFHNHft40j8FcA8wRhgFPFzYo7usekHw1eiZQ6sBUOdvDfH3azCJBnaQvPR0h/e
9Jj+PEbcj/RN3Pbkhe50dO1h3PeLBHuO0XzvLJ7YAQFTK99DTfhYixB/ZJw9jBbVWrtyfUZx7WrC
diu17vTZSB+qCW2Bf6s10UWJEE6QFRAoa2VpT3nKvbfQZPx8++NcO7Zez9Vq8ddaE7PGaBC1nt74
oiuMT1Znac9NmBq7BkX6O+TlrJ0HaGp3e+Qrhz94LoTkPFJeighy2bw6t6ao8szWSTiWB6t57Ce0
1bW8bY+3R7lyOoKO40pHz1SekavQCpTslNmwm4Mh77B9zK36mBjV42RN7cYxcpleYcf1aqTVqisK
A6nzPOIYiSJrZ+jliCUGIG1lAXLkKFjmClURf2US4U4QA8sgde1sosDn6Jo25daxyumu9GqFnkG6
hWe+NolU42mPyQaQtS4Uxk0c1WZNoTATPQo1qlKilzbqp06xtjBzV4fitJAAGrC8a6PjWBFJZGm5
Q7CZNfvG09/D9k2PbQVK4fbKuNL+IOV5NZRcoK8WYFXkPZhd2w4U23LeeE5cB21YZY8mHKxg8sL6
q1Llf0/dqfPtoYlPiUus15fC8ZtcFQ99aX/PAfxvxET/n8ei/4FO3BXqTjeUXtIVBfvCKFX1ztEw
zdzPbqXrh6RSbd+F+4UsRTLOz3WxmMIPraZ9cEezbvcNDhhHe66AnqFz1Pyedeq0VTy9kjJSfZdN
TuDBeEmtRYMQuOLjD3wiM7aRnoiDupoeFs/5qnnLc6yAqlI1EhgT5lucvjX66Tjo8ZtRIp77LHk7
18q9rZWfKqvbzYb61DrKblwQoL39eS+PF6I9CndcPLBhEAc7/7ot7cdOr6wlQFA/vEflrd+p6ABu
LKLLu02OQoYufYZJEmUr69UackPV6hEjWwKrjRuygfxNmIVP2tDaO0eF6vmz78RtRMkaEBK8losK
Tt2HiQVRSQ963WgCyIQ5JNZW+Xh7lJewe3V/yvQDhjsREZWH1UtRJHKWNqc87ipKCDKgH+cHz4qG
Q5d0KH/hRxUUelsfI5xP/HqpxiP2ds2euDg/zJMxHhQsAw5ZMadHJc/NJ69Pl0d7tMG+c70eUnvR
Pv8bdAwNFLyFXXuN6bVaOuMBXIvpw5jaQjZegcaxZKn2ow8mEcRrGb55aebIyUw7kBp73+e6rXz0
dYZ9qppou4dTt1OMQb9T9GJ5G3sloEsvofhRFNaRxv4m7/5ybfI4FKkksx2m19qHA//daU5Tzw5i
iW1pRYGKkR6Zd1ZoFn6aLwj+ukqyK6Q+oZrbP8RQDhDP88wnsh/8Uah9IKCxbiwv+V0vvjvFFKDk
5J1cmOeL2VNA9eQEC0Ebh4+EROV7O4ua992AmHGtqj/sxKmPBZTfwFhQqLy96q7NCVka7T10umDq
rC5qfRyy1E5DOyBVnPdaMi2YFSVb/tCX+xW+Gkqg1IuIRlFlPH/FXgvHluI3jbYKd14r7MfHcs4/
mvA0Dmnn/TySieFwiQOP6ZCfrSEKkqrRJ8Kxgz4OnUM4Gcm+0VHSvj11Vxp5DINnhUktmsxzLfpV
tLGhKSMNpjLLeh8ZpXxHyf3zojfefub/fx1nJDeEsE5GVKE77b5xFWsf99On2w9yObtYzCMziRQS
DDWEXc9nV+itZkf5qAfTnH8hWdV3lgIBOvJyF0ha2W2s18tYgeHgjPE9KfujsHY+XGMNJr3UUg/M
RVF6nwJS7w95ET/odmX+dCPofKz18uRORfUxoxAYqtOjbQ9/Ojpymn9h/lyqCETFBJNrcZG8CjNL
2CAz5xmOqtt76sGY6+rgiI6c1Jm3KiPXJtCCfC0nEeC+KUPaV7cXlryzBAxrweTUnV+hV/dMGFke
WkubDrdf7dpQFPBUCiTUtOk+nA9VqgWKEmh7AU8o1UOfACFTOxfrNSfMNoa6tgpt+VocIlAl1+1P
dH0hkOMKQappms9GVdcnZH7rQwQM8CGsy2ZjGcpVfX5schdTFIGhIsmZa4wfx/WcxUnFqy0qJcGR
st4hwfqVjK8rDqHaFHsFVuJ+yr2tHXB5aDK0To8AJi7xx9qHEsB5ordRrgUY3Yu7CgcTv8TgZmNC
r4/CfkbmCPW9ddln6ZS50dxEw81XM3ddT4UJ7YMtf7NrK4QeKKkgskOQ21YrpO5FjXwpn026AsDy
mhesO2tMZMxGbLzQtRUCKIebl8QJxMpqMyOlrcEsa7RATdvcT6PJ3ou41/cRmb/fQSLeSA2vxB/A
gzVs1ZDxspCcku/+aqNJlN4yKshc51qXvFVcBINMNbL8DE+GQ8ECin0DPfG97YX6UW3U5d7Um2Yn
SqfdhWNdbqzYy/fncch9kJGRom7r1knYkqbS1FYDKkn2Ya7cHhRfhqkbtNEDdKtvP7v3z4dbXQul
WmkDRxC+h60LBUptkmDkvgxgGX+4PdLlSiXeZ+NLxRjisvWB1qKkUBQlI0m9jzuvCcdDrpXNhvXM
5UqllcjNQ72VDBJm2vnXdNsSid3KWxCba8t7QvIoKIF/3lN622oxvyDkzw8XkGjID6EfCyyIFtT5
WF7ZFBHZphr0fRsau1Gdwq9LqVvGvhlR/vEHpQ2z/ZiHC1EZruoPKUDTOohEFfcn/soYHapWj5U7
JczqAWFCRfw2T67xZTBTo9ktlbPsYzz7npp47EsMVBawwJ3dCVRqy8Rt3+lK/91Kh/ojXmGp5od1
v3xOl1CMfid6KJHxoOh0KNIxz59jdyQPKLS00dD/VZiWTAB9nZzqo5qPGnw3YzS/Wm3PGTzJfsv+
Zz+/TT4PFIW6gWSur44QXJ3omdqDGkxt0d2JKVHJUeP4y+1RrshmcebKeiYdC4oia/WDmOAUKhoa
8uGk0PdNxvipLBeBgB6qCOmjVc9KCs+htNI9VmYNFFN36N56aW9Qcw2N+TFRrPEh68PuuVuyEGYg
OKutxFSeYecLh3VDyUs2VrB7WoMvFkhPuai1joryhLa8Xcc7+h8umsOju0z7qTKVxbcU3VXvmiHH
rjMMPSC9bW5bI3WQ0ez2HrjQB0oi4TerFUkhzbG6/L62Q6M4Ol5HjJB2jQG2IWkPVusgE2o0dfKN
RvHg3UWJxQAxIrKL3xo4R0LJciFmVmCvSp9kptR8IAh1szPbKjwaHVVAmM+6/gTNZ3lMnNZ5p5oT
DmRq05XtPnRwDPNRK4vLHWqT/UHTESvZaaHlTX5aqQPsrkFvH+e0zncpfFWYwkVWfmutEnPXVlW0
LwkBypukwnHlOBcz1RsU5vWDi/Z7BWQEpPouTNEj9ttYmNM+d61+eDS8oiXjMmL0UmLakVSCKcvf
XlCXAQRIHAIwUAsgmsw1tHFUs0SfymwOjMkuHySndW+McfEkOgVAS+HFkMHb8tnOpi3h2cvzkpHB
Z1BBJHG4YFrglkob2KM1Lyx1OOrAUveGWw4ba/HKKGSNBu4q3HwOqhXnZxhBpqmMKUWSrk9HpGQX
rA/Myf5pgCimFXLvS/Ylgd/qVNasxkGYr1uCqOqSBxuM2C6xC/cvvMvrUVahQ9ZAFTeEWCAXNf2+
aOYq8Az4XLdXxOUNw7sA+iBWYMJQkDifsdHNRgXlK2YsKxu/Eonhm1m57CJOuI3k8cVycHVQAKQD
K8iZaZC3rerWTS6MoZl1cB1mT3Ehnor8syCrEqdc0RdOBCVvHttJjcoHJROwpmNjxGcmUudK8VND
ce1Dt5jdt7qOh0fPNePwzgzn5qNH3TveiVqB+1ZDCkTLq/EU3xNLj2lfVepPXQhndj80WrpVRb6y
o1htspIgjRfAu53PX5ZhEDVTHQ1mN3NP89hFtHFaSaxV9XJXuq1yUIqZinwcOz99B0lUHQODsSKI
WROx8nJMccRJ+XSRqe7zFHo8JWT1r4wiEYMS7OaSKp6/YASu10lmdw5IhKizWsW4V4xwK724jBMl
MYB87V/IlPNRhCoKSIwmFIDZiD8t1tDdgVPM7yoEgHaFh/Dc7WV/hWNJhY9GjaxigBdcB6bjYuei
pxcbFCCfH/JOH6qdliyfIyNEeJvN7U810bA3a9Yn2FLeW1zk6zsHrKRvuEP5TpRLe69W0YAVGN4N
yqAi/5ZUYJpGvTmaoiECr9M/zU6NP0IfKjeOoMv5kqcPpykVEGAL606y3dZOrzbmFAhTG4NRlNlj
PCf2+9CadIx9e3sjsL4CWpGdLTiHCFOi/GCuzgmCmyFE2WVC88kDwZ0m0SmJ2/A06epHezLSAJES
CCRoHh7JOYqdVpn9m6Q2Pt7+bteeg4aNDLplp56q5vlCaeYwtdWpGwGslvXvwLZyyEF0/95WdST+
rigUZQAJjEV5MJpx/q3UHOHgB+d8K82x2JKquDw8ye1Ii+FBo4RPUHH+MFOeWCyNFzVveoqGcPpH
C6G5fTHn+k/fBsCFKGlwa0tEubW6c5w0xjQqZ6hhGKOvw6z0+xb4zka+cW16qV5TDyI2kNzy1fTi
g+XZg52PAQXuD4jqhLt8oFs7LwjGTPnj0lmnyRnNnaIP91aX/kG5YQsIdyWFJVUkqSKtIrYGFH0+
q/psOUM+xyzrDA0li5WEx6IePeem0fjU9iqaAJ4RTGVf7Lpxbk9hipdDlUTdrkgGc+OkkAv7/NLi
aahY0d2h+0Jaff40WU3pY1CsISgS23hXt/WyH/sq2mATXllJaLyjpiZ7nlTrV9eI1rjQI1pGURq9
QYg/at93i92nvqoY7cYbvdQAXr+SpCzKYpuUJCV1XddyxhFKOPF0E2ijquPEl3aImql6nCBlnMSE
zJFYKr/WB6ODnFUWx8Gu+odca77qRdGbBwjQKQldU2Um6L1oKfw+MsZPohw05YSlYCqQS8hL6B2E
yU9tFw+fHGR+/syHCo+nElfcdFBZN9h/2VsZ0/o+lu9GIY4zSvY8QOiefy61LhUT8TCcbECcHUg9
3S8T+szf+9LAi6+L3d/y0Mq/ukoW3ZvV6Lwxa6X20XKmg5SgdV2bg3gQhaPPfpqpHi+lOUcwuMCk
Y4jlt0+z9dqSD0stlDINmCOJGjh/WFHXih1OfROMZuns4mVxCF3GZSPEW98VjMKCQsmEyjXydevO
fegIqRKQNgHIMaiiPYlOHteVHybz1xI0ye13ukB8yuEo8sIuA4gvoXDnL5VHboHBNdCmsc28Q9HP
8743B3uvSH9nd7FaQJWN8Zs5xeZRVXE19YpUObZW80cqRq5TPWoPdtu3vp7pnZ8torkfe5omwFS3
0qGLDjjPqvM/Ce1FzhsYwOpZwdnFA0FpUMV2/OTMTfJo5LH3m97Z4l5TKnpEnREK/ChE9Q5W5vwu
dSpZ+59BqqRmWuu7pa2M3xbP3BJHv7I26OPQcEDdAk+etTZ6OeOKbtVFE0yYtUPmM+Igq6Itd4cr
24UoiFGgF1BmWtcxnEbFGCassaOeRf6ESHv7BrepYdcnpfWmDkv7DWq02SFGXncjFb2AhTL3GApg
pgTsHEz4moAVFjoafDieBLlVfCrsyvMjQ0WORWRq/37CKOwpbKHBmm34pc5sNJqzady47tanLnKS
lO5Vl3o6zCIKLeefHytnSx8dYwiGBTPyRNjtqRFUsBDU2BIZvzqU7FdJ4SKJvz4fCiVUJelc1NaW
zP3RZrNxP1fJZ7uot+gQF/MqX8omJyDHIjFAnPV8JBTDq6J2iiFoQuxI1RhzHifLjPf2LKJDkyHY
MiGetw/HXHzI1HI5mMZPUwp4BnJjGaB5RPTG+oaxI2ZbG7w+WFywF0ZSdFwX3dbxeWVOZQbumhRh
VeySV3OaWosHfTLsIbyWGXDKNtyRKPUPBTWAjTvz2lBQsyzmlbI6jdbzSY1bQHlOZfcgUHJ1r5lR
fqqquTlN45Yk3npHyqkDGcq+oGYOV3q1JhfLmMY4ou0eO2q5ixS6Lb1rZUeBebZvLEb7Dg/fLgAr
tOWVeWEfJodGVoqCM5cF3bPVS2LbZoixFn0QJXOPdZih+VbdQ633IuFr8VJSr43L5n0byxxcXe7s
HvxZr4n6YY69+hjq5LhsNyswjCLD5dBcPjRhmW7kPte+Bdku9Vd08unxyZ+/bnHQyQhjYKWBOgJM
sBGqvxNRPRyADFsbn319CAOckFBrogmOCLr5q+SXiH7usZhvAq+r1d1sEhb1Y7h1Zb5oqb4OyBjG
ojxG+VSi3qDnnr8RdU9gElFVB4bZo/0NZHX+aqisAj+aHfc0YbMDNwbX1Kd8alsMtOMY96Ry1oXm
U91OE1Q2jTE81KWt7/PYNARYQKfbCyhEgTPneS8F1MP6rh4gtfvk7+YXrW/pxNZLgmN1lLXVTCI7
YsaAHmJ9mvUOqz81STg2VMyj/dkbWyBYqUjaXW6X7p/8IvWHZfbdx9o0omifDu1Q0m2FGucvXVLd
pflQovEe5vW3MLVi1y/N0gLuYg9DHHihhaaHW2r9b9ag4bgbGZmU7UGYX42L5UORhYC9yHR8kZjm
no5VNRzMVFUgDCiJS4nFrtu349LOyUZItg6W+BRoqcp4QJI+L68ELzVHM7XqIK+Gaa8aWX03ej4W
TbWWOBtjyfNp9dkJyqjsk8eDsbJXnx35kBnUdlEHoF/FvvD0cI/Cbwbqhu517SjhHjnQrRv/RRrs
fFTYaza2rLJ4RDS4Smj6GvYnqO+EN2wVkKOJmWf7whbSk3xYvGeryb2efuGYAgMO+THih0L9bjkx
NtPLDGUlsefwK/o8y3iY7WR+avqssu7MqmvjwNQRvw1FaGf0rPKlPkzI6c/3tieSdzMc3sFXYgje
h6TpQt0vsX04hF6MjJpB6j7tlNSYsBgiL9T3dHCh3ztFF0GYjuyuD5wxSjI0JDQVYXqjwVkW37Bp
OYxuYsz3Ipvm76pZDLSd7OrelI6Xs4pLFsOY/QeFjY7J/DJ4FXeFBQHlduB7Ud60PII1eMpo83Ht
ElWe7+Ky6dRCqduMUgifM1VSWqpF3y9vk6XOCvgmVebrqjBK9lEWd8euq42OYlqnfF1yFKvu1WWo
fhj9kgB9o4rq90WBhJOZqGRbaYPbu98OS06zZGm7Q1rXdnGIUnVpjijS4ecwlnNVvL39UhfJOAcS
S0R6wxggApn285eK497osl4kQYdBNmylweyXvWkozdtw9hQH88jEq3eZEnNj5NDoxH6Yai/f1RNs
skPlmhql67D6R/D4H9+n/4x+VG//sVzb//4v/vy9qmeQuHG3+uN/Pw8/RNeLH7+8+Va3vwR9+ec3
zpXyv+Qv+Z9/dP4r/vtN8l1UbfX3bv23zv4RI/3zSfbfum9nfziUIA/n3/ofYn73g/y0exmAZ5Z/
8//6w19+vPyWD3P942+/fq96lJn4bREP/+s/f3T/599+tRHFRcbdo/vHJcSlIMtL//F6vH/+5adv
Bb/nqRJ/r/Lsl/s2/1b+ufmLfnxru7/9Cj7m30Fe0r9EGFFaoxCNjD/+5yeQmCQJlRIXMnS//lKi
gRv/7Vc6dfwjylC0/eA+UBLm2oRc+4+fef9O9v1CcWHpYIz167+e+Oyr/u9X/oUyzVt8bbqWVz47
ILkQ7ZffROELqQr6dzJWenXTIzvkmiPmgZ/704w8i9/+vmxkAKto+XKI1WkIHaUT2sIQe/dj9G34
PX8eHEbCA3erwX4etlyMtO7lYpVWZQhOxp+rgzi+zX8unfrnr6dHzGfEksG6wCKVfZmZEAc/jzuc
B/un5TMyKR/qpyR4tar++Y1ef5OXlPB/74/LgWTM9OqjmNrkkvdO8eeSZnwMpsR3AuIQ7484uB98
42SdulP9EL7t96nf38978WQcQJ3Ye1Tr7u19FRSotzqH20+16pRfPtXqLs3TCfsJqoafBX5J2EQd
g+qHd+iD7oAY5rfp0/B1gsCkbc36ebR+OewqWo9FqJuNw7DqSduLD9P98pjSnf/cfhwetFPot29x
fE8tvzydnA9/4ZVJfrA1oS9DVX513yiNktpm2sWfte8lsp8Y4Xytdv0XFILMD4ImwHMWJPrBGv3s
j9sjn8ct/3jp1wOvtqWnC12oCG5+HueDE/ma8JdP36vj7UFWN8/lKKud2RpDjAzREH9GmclB8/KL
2uBJ4+NAyIAmgbhUQtrBbLo97oo0969xKcYiPs1V/vJcr9b3kFQpgan3/6j7siW5bSjLX/EP0MF9
eRyATDL3zMraXxi1qAiQBFdwASfm3+ekbPdIZbWrPTEP0+EIyVZZSSYX4N5zz8IeAOl0VQ+7hExd
S4wAuzIwc6TxWDr0yu4ZwGlJ1by29BH+dJ0rt56hlYBOYH+XjUNHdTbX+9IALV0WRYgk20uudc9a
5d+DPZRHIhUp4QbENKb2USuPJV4NmRfoLLBtsMywqPqHRS19ZCxNFv7zt/yEfP39W37qbGAm76kZ
mO8DuOhHecr28w2nxiEj4716NZ4sUn/FTLt+4ud1A83Nf1zXT+tGlWdqHM2FPVgX28d8iGjEjlDB
EP+oMeo/+uZXd/L6if90xE9rQgq1+di1BntoI/HSJmmkfDpE86rc6RS1mR5E42khZSiimRiKIm6w
h3OsT8ci4Qxu7WRKWFyu+6SM8d/FUQvNbfrFwvWrBQSkmatgACs31NE/r6aLP+qskjjHbrdsg4MI
8y8mC+6vNlH0l9gTkCCCGcanCg7KxNayO84fBIG5WwyH4H1xU99071BYILyKatEbMuXbO/9p2UL+
c5QPBgwUI/4skd2zh6Gku1Yn86JjOW+oesjCNJrB4UE42FpbGZf5dK0/SfoNifRPsGd4R/RCYURn
PWxPw3txSklOpq0iDREmyU4vE/nK9Oh7e/z5Pv/4DT89y4hrhkaVaezBIUPE1mNYHTUC3gStS7KE
ejSB3kOKDbv4a5u0aoUAV4Ih3cp+dUlH2bNOUvzeXlg0kCAcvtojrgvVP53ep1uslFoq20jZg4rz
ndrojPb3RTLEYyLr0CuIL+N5Y2z0HdtYp2DXOF+cwHeZ1D+dwKf3oBphZTCmeAIK0uzsDXsqwyWp
abedTgW99ZI8nLd+WNCHbtOHAb0+FO2mpXLT79mq287n6vX08jafywhNI83p40DH0HryBa4WAyVq
Xz+YN/120kmzn7Zf9lXXB/Rvpw8g8arJQV3zWcPCzIJrM6ZTDzKUYbXuzNCNgzdnZYTVKl95UNCQ
JnIvSzQc+buk8i4LP75YLX+1dkFSfGWtoFL+W6dusgw2qm7OH/i9eW9+027sd5cRualEVKAdgt27
Raav/OE+DWP/WKN/POqn4mLps8KxKsEf8lVzdBKNnPqdjNlm2n71Cn15qE+1RNd4TZBqOFRxqCQR
e6wI6Yqvqyg9YOGsv1j0Pum+/v7NPlUQrRXUhVdX/MGOQSEIizA9pFSG8w45hVQ7zK9apJ70dR+i
fCTTur8UoRfyhy/u6i9fzB/u6qcKw1OiXDyBL42XMkYaY7LE5Ss7stfgkG2cyIqa/Zjj8U4POtbO
+J+P/gku+PMaOEAKMJXDo/2ZWFMh5cMQKa7BEC0hkm6PZci3ZchCjXLafExPYNuEKWk25jYLOxnu
fQpa4j+fBEaNv3q5YLcK3RBcrf7GK1BDkDW1jWvwuH4VhJPHy/71fsUPLalCPHFQom9r8rrev3pk
2xNUJ6GgkUmiTdwQRk5rmwp6NKlOxUaQRzd+7km+EvEt1hC2uokKmuxYuCqIwOetT5GN7zeS1/ts
dRHkmK6xC9PVllYUvp/EIvsMh+jJ83nvrbZ1/HwuyHHB33XIyiNOaMc6OYMvuZtX++MYThE46yEt
CY1VePq2Oj3dvEXqCJzcjJYVJ/ujThHZSGuyRTzz5ri3o+dbRi3yAcUd2d8/hy25vQetlrx1oaLH
/ULstSBJTW5LguMTY2WRx1W61iLx/QJA/UBZiE/FcBLL5LfjMzwaybkOBbkcFHnfPy/4CuFWC6Ob
I+nIrqQ47XW4Om/uQfwke3yfd0S2ru6S92zl4+QAlJDkbqApfX9Mo/vndM1JTU8Otq+SXgr8e02P
uJbXp2PevuJ+IJ6RCHznmmpk7ZDz/hKO4X4tyW08k2cVP2/p+xxa+KPnGV8KFr1YNbGXBzjzPj4+
o1NDzRXQlaDxgm9Y7CW5cXFX1cnFpwhqh3jvVvh8SSLkeBBMVkj0FjlRFPuEzhuL0ku0ObikiNen
1UyekjucqkXjka57cuLExnO7ezhctiU9kNNuweO8SzYB1WgbRpvdJrrZ+WQThI8t2SYDuXTR2ol2
OAhFpUVoisfr48UPe4qKFEGmJH6yiY0n7pRFcuMTLO/7gRwqEiUOaokat2Kgh4tJkoiRd+hjcUGt
zRsL42mlbawNMVcv5HCnwuI2I8+MitjFhYtu8FtDNtn13uXkPiBeiCgIyvCHu28ejTZNnG6jjUGv
Z/atpqtQx8M2Uvd42OFAOE/a0P2Rh9FHFG7ib9dCJzq87we6GaKA3GFBAx37FFVR/G2hedJG+2Fz
VnQ/hpg3hsZKhklBkr2F8zc393i7FR6r/fF2DFeKqqgL7+73R4c8Jh7eiDH0Yz2OEkRjkPv99owz
L0JUZFFDK6LIdoiO90VI6vDDIpfHdzzJ19fIIx8ijJK7exqdNgoP4CF+wuUT5OM+eZwIrq4K88PL
DkwNcnjK6JNazdEmkmcV+mSJxkiL6xAOTduUYG/HP3FFUMStElzsZsNIFuJTr5+H+IHQCbXrCd1F
dzg7GW1Sejk/vk5kO4c9LohH8OatetKtb+913DE39nEJz15Y3umkTJpDt6no5itThu8Gxn8rHn5Y
3z6xaE2QRrndYn3zsLw8atvHJXzd93hq7nGn8MKuGd3b1MSlr+nrbSwjsX4DbNCuH3yyu9auY9Su
LHr5v6sKMfhGI331pvgsIGny1HA0eBAAOajWiDznNI2bdVaQ8pKvJACo6egmPlRWkUUrPHD/vPB/
mvX9ufv8cPhPO3DAAubaVX+tCc3zc32Y1x7WwZhH1iFN3KO7ajbF8ash+K+anQAz9atH/ZVD+KnK
0FkBNZ418QeQ/JuIOekpgOMM0Yz2pYLQk1QLYmAzBF59hfL9qn4DTfdqpneNsvY/9UBC+PUE3Sp/
mKJlrX/4H/bT9Gg+oiNp9t5Ju/X/KLn/FT79P4Zedi8lf6l+I4CpX4bf6o/fLhIgdS/5W//fAIEG
AAKNwNUN7Spkxpj9aur/nyPQ//MmukQ391H4v357AIb8rat+uwC6B9P0D7z7Cmr/8iP/wKIt53cY
viM9CYNdOAJA4vgXFo2fIDQBTAacDRSI3zPw/sSiLet3KBkwPLuOg8Gr8NDb/AlFW+bvMAO9Kvxg
HYEyC0aN/wKKhuHET5XSL0/8R9wTswho1kVnUMQIO6RznCQzXAanjGZJuORXO4GRxbUz7p1SO+f2
eJ8Objhkxrp37HyjQ9hBoGOKy845DCOMWiykDgX9oWh78NH8OaWjZucEchF0p2ZmxuPsPlgdiKW8
zOuNQoA4QD5lH/Ui4FHOl4/SyZ5sjVUrhYi5nVamE6kQQ6aX4mZCQU9EwdLzIFVBvbG2141RNhRi
GkzNpiqcgoCh7Q04cLQREsWbzoTHApsNSLcGPsdqEhMc0Y2ZGlW+qhFy1lXDvhe+vQrG6qGAo9rJ
xtiNOr7EnJd3t7VtvbCOHyrh3ujMG4mjd9RqfUbxPx9qEHqQb38vA37ONWOHWdGecRNB1UDXRNGD
Ojv6HR0dawoBMC8UZpGgzXtBbOuDGVW9vrca8YEw0pR2Gayn7NnciWFBqo2OesduFRWjP5AJ9gE9
K19Ajj1kbO5hYqVhpG4jbMKfO9ityKmnee/Dx9GBtMdT2Q6m1HNkjIqCY7u1mqygaRVcirRcw1r0
iKjQJRaynr91ffuBic015ztD6VaotTSAGRUZnSr/pUnndVpUJDXD2sS8LsdM0w6iKfWOFS8/Bnh/
EYj0Jbw7BIoWr2uO7lKvsqEEOpHnpRdaTJ8E7TPZr02lK1J2mn3AQFjQUc87DFgtjwy93UHpOyd1
b3iXyXj1wBSjA+v5RnF2QcYOOAp+JRriyG6EwX5KYLSVP3C+3AnmxT3PcJUHN43aaq5Pitn1TiLk
7LQ4SIwaEQewWar+qe9ZEIsGT5xXvo0VPEAkwEoJ5kVkO6O38Z0lB71grrbI5Nh5ml7F2jjf9RIy
WqOQPrbUBso7E4m9OUoHs0wCTxyLHMFbxnJ194AhxkDy7qMaONzycEcsGbeQCJB+sMARZdHYcFh2
NesaO2OnnltlkGJow1qDr7WqzrIy4g6Q7CiabZuZtNKfxhoNSj5HTiciLc3ojElrWsHaJ3fwcgSn
2S9jrzsBlY0nuYGWbBUcisG/cgmIa93b3NlXM49SH22WphlHD0RpIiFr1KHDqkaERt99Xx7/1S7x
32kiicChf1r/77ohG17Uj8v997/xx/IO8tDv4K2D1PSd3H0lPvy1vmuO/zuMbWBTd7X7Ayv5CvH8
NWy09N+vwZyYUoLC6sNbBUXDX8NGy/79yon34aL/x4e6/2aJv8Jg/6dUvA63IXOBNAlGNKDQgVyE
n/8A/NeuHG170tA7CjxNfen0q2HJ2ls4G7GvmKc/V0J/Hgsyd3gH4GvBHPPnYykkjVq8LazIg/A6
LFKXn0aIHVZWYQ/xkGnDpUCaN3U69tUY8ueG/88j45hXphcEv59tyvzZasVociuC4UpNakeg4/mX
wog/D4LN/CoOgvvGd0z6h0uJtCOJOCAchDv+pb963afjHkjZD4/X6Y9b8+Mo8hNq9ffDfLpjBt54
1QQ4zNSN/DBUmU+mttNuoQLEmKhJ+wFOBZ6tCCuHmjhl8cAXdYZNX/YFJe1T+tFfZ4LAd/wDH+rP
NImpxDjMn3A/J3TcFnrXeg8YBy2xExv41ejotDIonBdpCZzLP0/Up+I1p/3GAo7+Z/n5Ezvixwvz
y3sMY52/zub68x8uf1Xp3LW10orAoKrD1sH6N2P8+c9X//Pr4n1P+wTdBTcYdIDP4hfbVtOUglYf
uWbjrDSzLA+IBrMg2pu/mgV+/j4g4CHpxIBwH+lnV872z9/HtvpMIHlnQdysY5C2ADmfSfmVng5a
C3zOjyvAd8Il4j7xzAJoxmv583H0QVsaLcdxIDzJU2Jrii2JWQ+qR+o6S6vYHgfG4oZb9qtlTsGC
cMzUap5lBks7VHQgU49raIXSmTjTpDMw3RlYd3oq5uJcjG2b2WAA6fYRFSKqBm6BVEa7gGF8q9u9
4VAFHn+/7WDX2UMcjFwMcKEatz4P1tUa0VZKB/CTjwVwJa00/b1QuDLrvMDMoIDc+OAz7ywCZwcJ
bIZk2hYMvmsWlkf7IJuN1VR50MdM/qDuvElCjIE8ORi0z7YmkV56/TVuCt4HCXJlmvwCZ0HAC93U
Spv4bVsjZAb+vPdpO6TpcbCGLIgHFN8mYcoZNWJqXMvfRLXYoC5NjfG0COgu8e41ehFlqWNIoolG
u/cxDQOsEPRz2GVVn8fStjl2WOFn/WpZHAY4UXR23GuAiMmcI6iANIYAGDf3GG63LLUeERw0cSiI
uVxDRSqGJIMxzx5wbo1MsVr673Y9N8YRLolDi5o3kyaZxxTzIFYafIicQdf23Db8Np78flTR5Jb+
e6Dns+XHXjD7WwD++L6Bh0giRNBB7hsVsyxfrNxC1diJEZadFZ9NUJ/Kvl1I07VVJOD4pNEmzYyT
2Zk8Ja6r/FNb9dVJTpZ37pC78oqQQHDNS+jbb4KRodqeWCDBSysspLKmyl0wWtFU/8FmqxtCZAqC
jNfNQghwwth0W4CvMxPlTotDUM/5PmFGC/rFiBrrDfunC+6KMbZPHHaNqCWZyW5FBhsQcvWAfkNZ
xA+ZLaBixAubtYQ1THlR42VQ+8K2v3yCaU5pkMGaNVS1mt98FG6n9m3K07csA+cS7EwodSc+Zx01
vWE8TqqpHlSpY4HNmiw7csvSGPGqwj/3kFMtxKp6BBp5XBsv8yjb96lveLNW6QT7hx4mETYKMMzu
lnZO81DofQ0uA4dDKrENSBJkw2FqObe+3A3WyEs6uv14NgerBN/BUtMBQSAzBy+ND5fOLCQPM1Pv
7/yyCNbd4HaCmKXnYpSr6w72BR1OARxJCgXV+Kif4UQ+AGvNuyalPKvQCi2LZhngszXV0QQ6g1lY
6WmJrpVdC1kltwbSF4b1jn5z1Ld1IPS9ZvvLs9lYrRHjMfOPUztWOS6mnCQdvFJ/doMKUz4dvICG
1FVj3wRgVXL4W9j1Rw3D0Be5qBRpd921VMbVz49V2qg7PFLlO8sYWgyYvMLIlcFwoIXgKjAOsOnF
Zcrt1LjpsYYYxF5wG2gbKLzUS927+xQJBSWFTko+qtEX+0ZCshJyPDE3opqbkS5FJ75VFvOREp1b
SDdplG+DJ6z0BvtW1ZpuYqOH2SKTYumob+fl1aEOLzeijZu2CA2zskRkIzLMjhSScwQdzGEoCZdl
y0IDTkUDNSEzerYmx8MqYDjjaTbYd7sDv/2m69owoOw2eYaQBmPeOUNVOju4r8se8qSJqxUcWxew
PdsssKPJCbgetW7qwL17dEywBxq8COcmb8AC5UOt+oSJpkXKTd07/gahBvB5XJwW4+4UPgd2bC9t
t+yMTvPuA1jtA7/P+Hhhva2zuOrBtqYpH+FT0kIJXUasRn7hvslyMAQ0ZprgBxgloNqqPzrZkDeR
Y/RITRZp2qFebKBeomY6tHmiK9VOFEjBbCV27V1vmC7hyJq5cM2kC9Y+PM1A3y5jmxsixGjTbtG8
VDrsb0G5xTLYuZpGamHMY2wGGSRhNiRIEwT5NRcgJZhMRnClL9Detwt2oN5rdJ0o6OgR5zE0YBP7
hQeHw4LrQ5ugFZtu7cLxiEJTPN2A5st1iowx09ouJq4zEkFAy8VGwEo/gS4fRZq1zM5pNqeuoY03
W07E9EJMdKl428KpHiePaPba1LbGYDodEXk9LmHrYUXNja65Q4GZ2ZHPxvEAkYjmRogcKP0IohW7
CWsQTfWolPqAwYLBkQOXSWnAz1LPEePjFLXfRXXmlBWtdQaTx6bOTXnrFoYOzyCU0w/O3CLlB24d
c3AD8RwumFbB13rFwKyd6Qhe/ETwfjnAEZkxYHyAfXtcD2Cya9FQa5ZOnMGoeoKY6XyPZTUPAKo0
7tpWZp3oTbZcDK8B2wOxSc6lzAtbEnC8KhSNqu1CZ2gCF6nezIGMzTDLLt/5/jh9gPXrlWEn8raB
Wp3BcMRHFy1jj3c2HJXBJrLD67LTEAiW4bOgKs98QGpMeVSF6T5KWTVqpzGtr7GSaWi709y2di00
oVgGuScLRBsX9h/MkP837edPJNr/ItX2euT/YN7+/0GiRV7HD1XtlaT7E2n2mYvXl9fp20896/Wv
/AlJomWFwgSuNoiAgqezDlz5D3qs6fxuXhOAIZYBhxZkbJSSf3WshvM7WlhUj1fPnmviK9qSvzpW
0wReiS4TfjkOfgzM8t90rJgW/FSxotEAORuDW6iSoFAxsXr8XLG2PswHghHMC6N2nSFRNax+qkvW
VGOf7ucFYcsxILnc2EMi7a6wttVb0I1BVERqDiw+ES8FJpuBuLC8piLlU70OZjgO82ZwwkpC+0y5
btxAhPIApvDW6805xvY9xS2Y+QGkVwJ1RZvDP7RbthXLxmRqFpINgfMGo0uwW5r+1oMNEDyl5ntd
nzwKl3Kmnf08A1gzeC1iihpbVW8IYyjXytaNpIMVG7UhNlrnOP2kwf9yARs+G6LJqv2tCQAoNlMk
D1cpYDZE3tcEcjNAlbACDmu7ebQN+To4bGu54oxbqpNxADey9IuU1FgfE99Oxy0OehpyYxUASvI6
eFJZeQ6dGhu2AARzL1QKdijxAryLf1izrjBzzRiGMzAQMgDEzfq61sHC31xz1nd8MJyXdpww+p79
GpGv9qVqDW09qWKKpQN0KgN9MKpEVa5YqSdQSIPIODjwQu8MVa26CRjAZI3QRpj8Gtk0vglfTucG
ziJH+MkORMc6dXDtCSTaYhki3a/AR+vTO1DLwelqsAsSWTsu0WoGxT7rTwsES2upWfPa0Fl/NFoO
2W0/1lsNbi90QLAYBfM5W+eaHMK2yozb0U+h72rGSr51k7GsJgS2Py5itLfKZdZziRDUWOSdSBiu
39qXw9VkmUs9crlpAUPAEhZKO3Wx+tpmiAZrN8gJHIFCLDOZ0m5VGIy3RJ8QitEEegP6TN7Y8K0P
dEmdZlxuJy5QaMi636jcc87CZ1riNR0PZ2twooY1xdZXPWRJ0rHjrBxwDV0Te5fTl95b7c/1o58L
kRRIyqJLM5trG74Ut/noweRjqVtSuGBzZKKoN0BJu22QusYapks1afGtDz7SEgjP7SwlUyMDcAKN
QoObqmHvplrXtm4eGH0osn5ySakcI067sn5BDzzGytFgbTUsHWDdZXITYN46Im1y6ZEp6GyKhMFs
Z3VyWZusnfBc+8UWyIUTEIYCM7VhKGVpo/UGg7NXQwUxIN0Uo8d+0pCpaVRhLYM5Toc6eKmrvr3T
bGZf8OAseFK8IkR40ny2DUS6zX2tE4YQ07dssbWNnmfjTVcsGmAk/lAJ24udygEiqwPCBgqKTmEZ
2W5qgfH3qbBWsP83oiCwupWT6VoEj0e0bLreM7BuLeZ9tFPbxkFQ2VsvV+dMZBkKooqfK2fGsEI7
dgNA407USa854jB37qaRotvBWyGRU1tdvMVsYjwGB4R8XvKgeoHVeg+juC6ZXAk4uWquF2x8Vmag
7Zc6u4Ha5HW5Yu1Dbncxa1VZ08AqLoYWeDWxuHHwO+PRm233HlMg2NJV+pCYnZ2MnngpUlNfmVVt
HOaytGiuLW9Wp42vMBQ/FmlwW9d1jIgREUIZHSIM8gj9/Z0I+hiy4zNk6y+TmaF29u5SAXJKpYmV
Lyvokeou6t0+cj09dtzuA3BQtq1159EoxzfPBC+yaiHFm8vsNTXbo68v7JkDFYXpaemRBcT5b6nb
3ATMO/S1aLflrD3UcLxcer2mVcnC3uVbMfO1y7RHbZy8kwkcIuK8fRgzn2KaTZBHymjdsBOCtjcW
hGIrID4bbahg3WoaO3SBMdR4PZFWs9J4lketuiY8eR5t+8a+uNLs4zIHBkk8Y+G3MwCij8ZGWr3m
ZRfLhhH35KqtX+L6sSmtCJr+QyZtDWXLXFFvcRaivMmJIAVwodUK5mgZ/MgX7zbkciurRTOPNWPv
K/SEqRaUG3jMmhs4rh2CjHmk0fwU/WqABGlU/PCUgf/yUsLcbf7GFy2GU5wirs32Qd5ueJ4DArBh
0eA57C2T+WZps1sY8CQulFQwfZsj7qd7q0ZxxibsKbLzvqWpC4Vg5Z7ZNN2KMtjOeDOIN5rm46Dh
fRp4fhSj1ydAEUzqMfM8mVakB9MJVuTBR4HKkTiFhGm2DEDB6bRDzrF75vCoBu5iVKulhVTNtWrU
dwE0mos0ImkvDbEdPhK0f3poLt42n8eRAsC90wU6vw6zH+y2lcCmJfsLa7sBpvTL89AbY5TmfvnN
L3tgAhpumtXh71KzrmbS51LGhinaN7+D/RzvgOOlCPx7X6AFC2t8U+QNam1ce5qP8PpxYvl28loZ
nAcIxuJmWSTqfVsG0woeA+mhVsvMCBpQx6BtOZWvgxz5pWnxK1IjqnKgPhvGKRlUna+gOTvDT7qO
tAGjlkwyqH0DhDaxRa82JlKdaNC3YyTGnHLbLHZCQiNpL6kWFoHNKWy4qhVutnPIAbSYGl44rWoX
aphtsYIc3YsMOc8vrS5cHubS0iO96xTW6L5tKuIqqEw2vQw8LRx5P863wsU2uOF1VrSRKVyZ5sSd
B605zTk3yVhgjtigAJ8mQ6zyyhoinvIkw6gV/eGLM7Cohf+FGcDvmGnUawooCuCZxUY9o6qwH+Z8
kGtcmJPeI3cMnmtBrQ+Y9bXRxIsoHbJDahdhUMLeBKGuuH7NPMK7khtbvVSvzah2kFPJMJ11tKWq
pqxxTwgtmtDKXJXTaYYeamzxHVtwvNJCfPi6MqhX8wLClGoOcQuha5yWYA4H9PthW5YvuatsMqSu
T22AVyiGonzuIO+pzNuuur6brgUR3lKXK2fSXlU950e37rtYBNZjXQusnED+qOlUGXznwVAFPnDH
W7VnZSqToLUwAQD2Q5HjGpBUF801rieHA1wWwKdQLWHqqHFdQF6ZCK6PHtWdFEQqGznVhZaxrQHM
OymDrohHpfDTvnqy/CCFq/zkaqBV15wjR02mu9r204PdlWXoIzz6fmrFsh3HQF5Gz3n2GLxo2srX
dmqUH60oVm2LU9HxSCK+cVyjDHOfc8w7I6hzAQ8sgBviGm2o0dVx7y14jPzQdueHazgiUuOLLOqy
Fi6UCrQ3zX10bNFHeqbyWyHwwncI/MYjgFgcmOJhE3Ra/joA4doomOwV1PX6BtGC3fjS5l0oMd1A
cSMLgH51U6nIZWYFk/GRm01AHA83VZOwf4zHuh7cBIEZmhflmqaJyET2XYHtIFNaezZaVNOYCJcC
u41tN0u3reVsuaGljBkgBVdtqWghFQeaiNkJYuCnmQkFU83hEdnvsKFEf2hBJsx8TcBVvSpGMoJE
ka1hz6af9dxAbo6w3b5bCWSRlictU5bxDGRjXrdQ/vXoT9GC1vcs73PMKCTYAQcD2AF3scAq71tT
ZdNsQNJlpc0mKAEQx23RT++1zGB7FrpmmQc20YNqftA7N/uYjcxaENfMO00AV0VeJSkzs+Qba0Cg
dWjhqshbzdPdLcJFWPvaSH+YwhlzQiNZONwvaVtrC4d+fEKh4A4zUDesZAT4AeMJQoEAl+i9vSkl
upQezYax7Tt05VGl+il9djHg33Ldn31YnU7j2B0mGzSCbVcwdttzWBwDAeVRb0/VsFVqRLoVUr0M
ICWW3yXwqXXqdSYCiN2DwebY8OsKuOWCQ7z4nirakcK2r4WXYOsW0w4SnLxHdSxS8+C4ELJcGsCD
I7Q/qbgNCsd5DXKRwSLANfwmbBY3H2Co3haMlIvqq4EM9iLxYfaymCdke2aQKYw5nq8JMa7YtVjV
P1cK8TBh7fqQNeVAr+1EDbwxH6cMSPgGuJCLlagy+RCC9GIXPZl6AJcJ+FKzdlOwbpmoAFDa31Tc
bYMHhMNhqbY8BW9aHeHwMsbbpYOr4Q7TgPBMXks4UmNTgwuAmXEtrCCW0eKqrqsKm7/M3L1nCG5t
ZsNkZZQZQPZCUytc1L9YM7p3a5QT9h14w0D+Uc7OrrDSBTteGmT3NubzL9LHwgvIM+3ufF4qEWJT
EFMCdfiNLg3dDRfl8Xk/OUuf8BmpwO++Nfp9rM9KHxFCahhoViDYGNR2GfP6oElsfzFeLnfa1DL1
iD77Wh7brPPHe62XehPm+TxXJ72d4MxTCYXG2Mo5igHZ9B61tX4CDmY40TCmj7Xw3RsOaGvNS+FQ
ed1tup4L9LEjpjLjXIRulQdRnqs56a1rY2eaw9pfLP3ktXpxAuI00nLCdIEAPxYekbrZPgVTapyC
2bafUsbu0DHh+TQGaNdA1EmRlYfXDpYZgXicRjc/GhwTJapLrURx1UnQPA1E3AHqnfWXoHRtFWJW
bZG+8WSQYF7MHtDrSe1KvfD6TVNi/BqyRQ1bUDFckpk9rCoQMmJStzX+N3XntSQ3ku73V9GdboQN
eHNbFm3YZLObpucGQQuXCZfwz6U30IvpB87GEQtdqhLnhC7O7sbGmhlmZSLNZ/4G1jXuxG1w2wd+
IXaV2+fP7hh/aSk5IU4bNCjEGAHSQvbDbPbdXvABirh7Y2YeJJ0ke1SxvU3A4mS30utGQRZriLdg
b35OdaZ2Xgyf9TBVCY0CMGT7urbHDQyvDPyJ5XdfNNv+N2jy/0fFqvpRPLXNjx8t7PD/AlA72puX
6lTb//U/2x//7ft/v8FTujmpVv36G/+NsKC2tPRhf1npGMApLP7Mv8tVmk9JCqYBMDlY3gY0FpAc
/65XGTo4OZ1CCNQwTJQpXf1Hucr+F75QFgJUyBlAxgZq8SfVKvjfp9UqtI9QFfRt4J/YaICoW2Ca
v/WlMxyFMJCctp2M4vZ5jOKgTbfdjK7Os2o9XaYbvNa15oVqcJH+1aW4YLxXcWdOzY3IOkoTu6yy
cK/9PtZaHuEVW1VO+X3mvbHVGx0h9g/IhWfxNkjqSrtPi7F5qkkIqrCIggKARe9/jVUvvuqcxE/0
SiPaSXTRA+rDwyQ2TjbMtAFEE0NXM+bxZ9D6EXERDY1iozBkQEs/98f0Prcl/ZhFvuS572YePlkb
FMzmQRKdB0OZP4L2a26q2Ld+zLFOfzFp0EzbsShG/pYOS2Y9l4Zm5J9No0m7BwzqjBD7K/mXk0ia
HHSPAmohSTtMPykmm4+WmLlJZ79L/rJrrQAPr8f9va8NEdAlLqBpE6FEC2MxT1ynvx/mzKFU7/o5
XhAqdeZHHv7U2bQwikh4eIiNj3hcptU9Cp1ZaWxERQ1nb5SehO5nUm/Z2iIePpEo2fkdnhM20Vhr
2R8FGYHYlUac43yNjztHP3aq4YYAaEhuEErX2jeWr9XtV2ngFffZIkfn2awTjV7C1CTuzim7pN3U
bj8FRL02YY1lFXhnuXGTq61RWTnCe4YTw0eQlLl2vWXU3yMvBiZGz6+6l040QAtQRvwQuAoBQktY
Am4B1axnbUCfcGvNbp1vq1Yv5wcAldOzZ4+RJCynLkeCPnKpIfpG9EdtJY7vAEI37taR5gwcs8ko
UWG3kqhj1ik6S7Nd4HHnISfNmqPtmXNXJ91bPvog92WuywhZsnlA8JCOBkIjdmG4+8zoipeG/HlJ
livf3VA3rXyUwfPgY1FEPMGGEUU3QxzM2iYm6SbEHzo/2tYYcPi4c7Z2fjTptBhbJ1F0v12Su++D
CNh0GP8haJoWCb7Ajd1BjBYJT+GdjWpzjHPLHLwj0Zi/oL+B8eWkR4GxGcpEYbqCdRapQmWPqB+a
43uj0b0vqhq1Fm/ImIZkn1O9OAydjkTYZFm5s+3jPvpCw3FuCBqS4COiLXTIfCTEASPE/BlUztTn
TJPFY+8JykFBqfIfWW0KgHpySL/GY2o/TYM/DJuhb8ZQ9EqzN40CprdZfLCBI3oxEIuKRjPNL0QQ
U6BgH7Qkkx/5K713lZ42yd7ru/YJ5xPrXgYZboeZYQESMLPCbGkhC1lseW/jbldlQf+SWW4ybWZa
USPLKrqKDntl/jRqs3xf0DaOt42yzWGj53PtbijRtp/iyc0AnKrWyfDNyAXfg3D8QRsb9Nq7jIJa
Pnv6W6Fil9JwTaq77QWSqMOYxcOhqXMdrppUCCJ0WtNuo8aLvlD2zLR9k3XNtKntNrszDQn+Vhsx
1iIITQmaZl0Poq0ZZ9OtS83vRR9U+9XiYU83ltHxKtttj9iTT+dyq+cJTH5KC/LDbFA43aA2L/wb
4rD2Ptc0/asIit7ajJ3n1XTKSvnIoHaG9G2hAX0qDe+tqY/pJzMiAdvERlvfEVS4XxExo8LS1fx9
G1S0p4+qC5IHVUfVUx3kSb2BmF58iHu9fe9FtnU3lrUwqVPnxqH00rbbeDLpPhPW+ZiyxxMOGBV9
QnWQSjkvghJodhPVWjSiZBbJxy6X2siM5UT5Dv9n6G21Xr9BI7Aqd4UuNArxXl7i4yS7J2nhfEA/
N22eKG01IB2cVt4tKvvNLtWS2d8yVIDbVGBo2RZJ0ka+cXBOeukav/hYawtWG0n9Qd8Fg6sP+z4W
Nc5vRpbeV0vKtnVz7iLMYUtLbKxSp6CtW2b8VbME5XVbYU638yKt+UanPAPk2nnIJQVNJn6MMgGE
4c5R9CD1mrt0Tqd+m3bd8M6KK0A7XcmvBhyEOjcCXUnyzfTGDKhH3rcUD6qpgP/S1QYE7LhDsssM
Ks/bW0XkH01FyAZAOwOcJwE0/DRJjV6sTAOgETlqRqwr1gOoza5jPdu0rmhHJnGHEE/Vm8CzLRIX
4ZeTiWal5Xxo88h6z04BX4BRrfU9iMqh2Zt6kXwG8mE9y1EfMAW2S/VRpFN+k3sKqw8zH3XExJGg
/yqH2qw2prLkyyCcyTsadkmJpnMqttWYut3Hhs8EFmH2XLlpUTGw+dS5/w0xqAJ4UC5QLgtSI0KV
z6Yry3sgY8SLmsBe/rNDEu57VbwllenZQUoS2k9akBDmp+Y7GB1pvYtsjQ6DXTvR28JKZblVdZIQ
AzNbKtOaPoRtkVugdSwuc1ST9HhA46yoOuTreAdHp6ER3HJ/qu3g+1O6iyCh3FUuzjz0af0ReQ6F
gudWyQK4ZTsKHRgy8KhhN/fC/eypBoX6LnJ+Gm5Da7gwRERjyo74i5dqab33DerbpN2D7He5287j
kYC7NY7YThGYdBhRRLglVdYH/Eq0H6qYs+fBtYAozoFgZq05grXnUjI4+HZUDFujtQrrzsA8p9gg
AGICUSiURvmi5xiMeBmyVAVV7d0AfodrTtOjv7AUNHvKsabzJcpnqpESdHq8K+kwf42rxhu2ZjqI
mIvDNx8juzZ+Fl6WvTeo2f3AEGlsdxKDl58I9WJAkZUe7ahKzONdZXTNT6+yum/UskEvDJWbvetH
xKN5l4w5AjIDVoJlb3u1S5Sa72Nl5t8Q/wNC1FvK2YMT4LRFmWyCQxAPKEWRL2QPLZJCMBZAg8lN
H/nim+1Ro9p3ptsOe3O0PR4mI6m+KEUlhP5YG3wbnC6/b2thfeTV87I7dj79/ljO7Ruw4m11FKUT
yLuAnKY7NnkxPtJ4m7/T8VTPVJxluksL4b61zIpYqSwahcJio2hgeo6yf1Q0a1AEsJLxrQFaY9zh
RAkrqZ2qmFZTVgCVTYxpmDadm+lPLbKM5S0Noio4llrbUozAaGnnoDrxVlDHrIDClK7FLRMD2Ck4
nRUifNy1ksR8I4FGmRvoUPi1o3WNBVOCYt+LGZn+HUCg/kNaeYO/1bwiOxZyHrptwY4hDO296l1D
fW7eceEV7pb/PtwpsDcvGndkzX0ZD3cmMQXmsW4R8HIPAbmrkfJcHmOEYD9JIFsUJIJOu8/QRp4X
XGH5pQmY1G1TGNXNmOvWF69tmvdxMUJn6FsblI7Slf9UO1NMybQ0USHE1yVxOVfNRMt3rGysljTH
ueNbDx+Mxg5+0lxtik0AFhV3uRFA0JGUkMS+iLz+LyfrKuQZsBPnEYha89ajmPgST1OjEUxVxXPN
PfPktO2c7vwCxZDBEuO0F0OVhULT9/gcex1AOM290VtT/IC3kT13eaTpYY6k2qcRiMunqDaDOxf8
WbNthUEXgbe8A4sVu1QGWjEPt3FnI1RddrG8M8bMI5KEL/Ijqyj78DaJItjlfuNEGy8RSXKIASoe
MfeetO1YqCQ+BBigo0VXet17GsTAvArNne/9oYnHXT9Hiuw864GGBt2s9wDdokgelKybg5XUNBgc
VVbOpsrM/F1jQjTZGEPRQxmmyIOXd52OoGT62NW2kk7/P8mm3/4Xy5MvMxBwWBAn2fHyl/87OXbd
f4HnREHCggH4H3kx+tv/gtYGaNtydcsxFmnO/8BxeOTTC0ET9bGFOPhbYkzd6V9Q0cA+o9Vq/40M
+QNyGYP8jjvWDcCXCzkRIbZFH/gXWfO3vNjyBA+8Mc53RuKoRTe9dMVjSwYRfTAhCxkfkjgrv/5W
QPh/AM+T8ZOxQqfD/RnZItSfT5PxdCTJimLh33qbt/Hm/af7hyfo6ZcHWQDTvwGqX42xInwGU29X
roMxSr75/Bf0axi1f0btBPSymsYKATO5aGTPAUOo/ePnN8/vst27efuib65NZaUU93qgZa6/faSa
7sXkTAx0t6ggPCc7JiN31wzzVvLpr4ZxViK8aOgaelbyWfJo2FW0GCU+q3NCWk4P1Gy2kUUd1YdO
9WSAddYloJHR2WK0t23zJR65zWWw6apu95/6ks6KR23jcfP3Ms+Ht2+D7fGhQfzlPzfECuVfT7rT
R4KZy4Wm/9xuHhAI/ZuY+39lRnDSf9+Q7PiFW4pbDppLVLrWWjJVHM2jDLyWurWNezQyszs3tawN
qtneFenM02KX+2soZFbh+PFygRVbfspv+6XSIhwzgro9ak5UPseAUgtSwnDQ4vx2CIaWdAvDtstL
uLpI8CyjtoddhQNXCEm4X2z438bMJzubc9eRYa0MsPQ6WBUHJbIdWuvFrTS99Hh5vJX0EvcVA2LO
vpxCHEPQhDydJLZKNVB3kwEl4GmgF+6e99Tdlk7u7bpqqHc5WcSxzZJgn7S1d+c4tCyUQWiDj0x9
iPN2WLSkwZpS7kcHoyr8nUixvQNcNM47DVA4OE9J9cSRwRsvil0CqLQM46byjzRg2z2tYe8GhXB5
p5GxQE8MrJ3V0VF0TIWogqcnezcH0z15EjxpL53D5TUAHXiypSiZwmT34UrjCIlq8OqOK1uJhgwy
KgerSvRDIIQ4lOXQ/+koQEQMC7GaRU8dpf71NUfbLMrRej1MLgiCwcGlqNG65soo6+OBaTki1KTb
JtL8IApXp3xutNx0wKkeKEA2Hyu/0G5F7QxPHZF+eHnZzgxl+KYNuIYXFCHf1bKZOR2TJI/sA37p
xS5n5A+TbDskhu3u/Z8PhTsXEqIBbvPGuuyM97APF023D7MRO4AAcEu05yIBM5xcczV4tRkCiwMB
+n+BTUJ9WS1gBkC+itLEPWA76+xnvxp2raCveHlC66sFB2UMxzh7bAXCk188pt+OOby2VLVD0IU0
Rc2fBbVq7M+Enf4UUcC1NoMJf0IaPxBXbuhlk/32nNtQ7S1Y+JA4ga7CXVzNDrlAHS5QHx3jOC6R
0+xF81k4+ZAfYJyhz+V4zUtKrEUn2FDmtfdhfblx2RCK0aBAjRbJDH21Y6SETtDbSoRGrtcx+P3S
cEKQPWS2HqYR780+iI0/XOnFHGM5ckSAS+fEXs3Yl2MjW2L6Y1+XacitG3+u3IWk3XgA6P25RLij
bK8cjfUmsh3aLZ7BP7hYOJKrS9WR0Swtxy9DWUzxJtGd8k1dJumby5tofQB/jRIQxWIyArFurW2P
g3A8cQDLEMYFyY8E9uUKpz3katSuvLpnJkR/ic3DgeAFXgcPce8YOMEyIbchbx2Qydx489zv/3hC
iEQgoG/S3oJrt/pWWUlPdE6KKqRJXhIkqVmkB8gjibmra+6hK5zP1+vHm46ICUxBm7wBeYmT973z
y2jEoWYMBx0UCZrqyZ1vyXRbUHR+uDyz1+uHS5NDGsLRw8RnfavMndaWCbCDUIdv8uDQoTrqVTBe
CaXPjRL4NPlsnRadoZunE9IQjYk9qabQkJN2aIe0CbW6+PrHU3EWujZWMu5ihrIc8t+uLtWy2QIt
G8KqRAggG0qg1Rm465+Xh3l1V7BaiJYvvU486ygnnQ4DGnisbUMMocaefOsB77mnXV+/geQ0b9WE
UPzl8VaJDrsAnD9fR8d21EUve9XZNBxRxUDmxtAt7PgRTIW2N6yljiYlAgTBkO/aqsUBNosQ2bLS
8sqnO7MXPUP36PkulALcvU6nm3NfAmMEtqecVNtHVbrIwSc67SI6bR8uT/XMNvHY8hwxrkSaxus8
aNKlwOlrCOMizSleicDcBrGeXhPiPTenxXcDd0Sd3f9Lp/e3nRJVCky+FUzhONnFF1YUwKaPYpFx
LBmsvLk8q1dccqI4Vg/60fKq0mZb7RiVdhRCLaGFfTxYPjh9t/bf6VpcfixiTXuY50Kql0wG/vMQ
+f77oiktf1+j2EEhsRNBduV2Nl7tYJcCFe1yffFm4puurpd4dPGXgrUYxqxDvzEpsgdHyoGeOCCi
aze7up0ctaesl9PwcYjlDjR/YVramVl5xxwUyGKtBLx2I7U5Q1gwa7WPBtYu7+jfWdcMcl4dAH4u
dmtkHQgLcARWyze6XtZJa57CDHr194Iy3LBNTNROksZ07oBSZ4dA+hTDvQHFTn0artzG65CIHcLr
i/MbhkMUNdaJHR3aiv55PYWTRVfJLCjnG0OfHi0pm89Rb6f3BXO/smlebVEGpXID3MrRofQEq0nP
3dyOZqFNGBJm/V950AOfXbxUgDfDMZuvvKJnR1twGIR/+BCuNSOqIQco6DpTWPRpf+NlS58QqKwH
zdLUr2y/c8uJ9ChXp8nR89dxD8c+GrqWwyda+jwdKRfX9JR2YVCmw76kjb4fvaVxfeUUnp0jrwPv
N6ICgFhOL7KExu7sqXEK55JOWT0j3HA04T++s1J/sLeZXoRi6g9V5eWfaPNUb3F33seFldPTBw8u
xj59Y5C2iK0mYONeCczOnUnCQN93nV/WBKvvraWw7gc908PJho4PZm96Foh10G1q2+bO0sW1zOXc
Z8BpwXMAzfApvNVyRF6W+nSV9NARrtjmsgjeQAoswUzW8b5rLPtYArS9otR9dlAuQoqbNkJta/Mu
XVj4XSbmHC74cAD+cC/2Tm/WTya9+PcJVFkkAatFjOjyxz/z7SleWDSoiPEp0q4qX2MNFMltU/hR
Q1DZ2xyFAG0vot7/7vJxP10e7Mwk0Rgj0HEh6REprB5sbQxA0XveFCa5rrGLWgH+h3bmw5CoYs/v
6CBod+pPA7nlHSNihALoGAtF8HR7u71VCqtx51CnLgonwLBp/OhD5sX7y9N79Uj/GojbeFlIbL1W
G8dPEssSVJRDic7SjoQKmPaI4tKfj4KPUMCkFmTKuoSs15E3Gm1phC3cp34HNAfqg+E5iBVcHuiX
e8VJ5sl8QFpTswOORV60Onn4BAValGtGWDe6Dt+kAZu7qwI7nrcWfL14b1AHBkSGXfVuWPynNlVj
KkDvSeMl9KiWlq5eOXkapn4Kafnyzzu32ouPKvohRFocmdPPGgVRUaWoZYUQnbFRKrMc7SAoLPO1
8sK5I/L7QKvPSq4qognVkNCBiRNv5qIGZV+NtQDNU1vXpIJepfu4r9g81y7POUHY+kDWddvRDC64
fTTNg09taZ/crDVv1DjKJ+ko723a4HQUSGBeV1b0TDhhO5BnbRPjIR1tqNMVRR0in4THXTDJoHh2
/IXF0tTB+J53wQbw3Qb6PYiS6RakIar0PV7bV37BmW9KesfccbghT1knKh6yLzUIMz2EdCKQ4dSV
Gm5TTNOC+z/ePOxs8k9ycRvQ0/LNf4tzi0nMeZG3Xkj32N4JUaGXOrXyz58uMhQiJN5WBBTXXmPK
6gZYhBFeto7mUrsHwBjseiiX37iIknyr5sj+fHliZzYrWo54XXIysBxb14bNvExA/gkvLEGII/Xi
KSDxk35LChhdyX/OPMwBryRX3RIzU8E8XUMiI/roLYj5WrbtXzKPi3cWeub9LoBIgqVo6TXdldhv
3Q+yiTixiWODutRLHay/Tsd0yqaaDCO2Q6CDtXdQ07zIEsFeedcYSX03D0X1Pq7j7if6DTBv3Dk1
HkvwJOXu8jIbCz/9tCzHLyHFZZ86PiDfdbJLEd6B8pG5Yd92QQYgkWjk0ALxesTX2HYfjMV07Og7
VZsd0y5AGCMfTedbG6PFcEAzxc04QahqQOX1849wE+pyh/IAOVaamRgvtaJJ/H2PRB/wxRTeWppG
JkIruCuLLQ6i0VNpGuKToaXyAV6pqj9bqItYYZAb41vpekO19RW6a7uewpZ7BKkRQUwUmWUheKTZ
w12C6oe/ne3GHrZBP3nZ1vGl8b1poAMRgNblfWI6Gs6Dg5kD7EqkxgZugUylQpXvna4H7JApTUeH
Rymv35dma38D9T5M0NejVm7qwmBJBoBFn7tAeriK22Pe7HKn13wMdmHHbbUeZtVWwmF4S3+oL99n
6EdFO8/qEdnQqMHhapkh1bmxSQINEL8+WogYO4x/GXhPtG+ztGve9INjweZKnOYvYPN4jCCgqSFF
CeX2ZpKAjHdN4Ewf277qnmFMoxNjqdl4ttJM+zE1pv0tIelrjobQ5kc3AJXLxwTyjA+fGUy7KCez
IwwfHesRpiJktn4yo8cm1bVpw1vovo8qBw0Zo4ijb7iKjN6mz6LqodWj3guZU/+h7DpQVG4X83o4
AD7qvSgbiXSagToJKlXmuG2sQWsQXCnkX4NOS+JoKV98GAfHgARXD913G0BzHHb8Gci6GyoBpYqR
7jc/NnANsKDuFXeJbDEv9eaxRiS6zGmJuHZnonnT8YMAQMR+fUiBQYlHfR7KbiPhy5vUk0cF/xAb
OSTXgdz129bUB+SlrB5scCwTM8xBHevHERJftC1NqaxdXA+w5sY+t76VUIUDZEUMdAZyr+nlra9V
4ssou/EbIeR8M3k54vAAqmFqO2bdWIcG3dWvsa+XX20YUWAaG+Q4t16ka8W+nHwYuLHuItCnRPNY
EUYQRXQ6P4N9Fu99vQVG4gBaUuyQkT7bIEZpY8rXmj//R49fMTJetcXzqZY/eqL6iaFnWl3z/jrz
ToP1dxw8f7FEpDRzehNlVhUAsVR2aA8WukmNLuocuaox+QwMZeg2sdMUYaNZCAlEPazJKxfQuevH
4YG0qbcZ2NauQmlpaUDW9MoMW67Jh4aOxU4KiMyXr7nlOl1FgGS9y/xID2njrCY5TkgKlpY0Q1Np
PW6lxAe8/D6o/3mj84JivGQJ7yu2Rvj/XR763OvC80xfDFPc5RU9XV+7K+MlVDDDSWQ1RgapMx3h
1c3vncr3jphavlwe7/VUF8Fy/Ed97NzAZqzGi/Dd1oxkcMI5kohfIQugp9sATlN3p+XzIvOgnHk8
JADsrtUYXm8lz6aGgpIIZY3X/VyaTkZaa2N2UyGDEezL1rO+4rmpQ9bTBx/YWukVHRA97taNmSTB
tdzzTBmOwi2tuiVpITdbJy7tlEB6cjN546ZuEoe96yfoI6UF+g1WTJwN0ZoS1KbRkFEL6QNU2qG3
G3CgmdLbD7ZeYFJ5+Wu8DmNo5VHTAi1ACMw2OP36uZbW1ijS/KYGcAprQDXB3UIiu+2b1P9yeazX
O42xOMsBbTbUSP1VfljFMKZLXeQ3hQ99ObHgHfuG2b1J7CE4OH6fXJnb651GzgJkgCWncm17q6Pb
96kNM2/2Qz/N8iOIIH/jOrN8Y2WTcUxROttgoKqunOQzC7oUCD14RR47bZ16Q0gFmwHMP+TmFg88
5DB60b3bx52uX5nf66sJw28uDPaEC39p3Thp4sT1WkcFYelU5kGzu/y2zaZrXfMzX82jOYPAPId1
qYCe7hAjmkkWqg5Qjp5pPCGR9qSSod+ngz5wShG8uLxLTPPVXUgkTz+N3iBHhWr86YDZOFvDSNZG
bdgsUXlLgBvDW8qt+m4cauuxrIvBvRnaHFW2AapJdMwSI3mrhsZ7h+BYaW38YaS1mEWIpUaTp+Kd
AcJbvMlMG4mLyErn7qgqp31EvKyPHiAn2C8thq8f5phQ6HB5Omf2A0AAsr3F+9ox1t3sdDIJLZ02
CvGjg4DcGlGd7C00jxAtix1omP9guAXiEDDkUso7XTxN4eQ3g/wJq7rzJ1hchcRtyKqbZ1vIUvvj
NBI4ztKQNHAeWO7V09GQrUZxLjGisJWK8DLu3ZfOlc0VrNGZfc4oNk8FaGmPt+p0lKBhBCGmKCyR
UiQYya2s+6CPkJGvDHTmfYC8iVcQyHVK0K8aTZ7d165dReG8qPPtCJdNoj/0ZBrVoTaA7/Owr/wx
uU+nGTrfn3+5pRxA+sq2hxxzOktBvVjrlRkhx9imz0RErfk5z6ziA1Rsu3r+88EW/S6HWZJQmqtq
ZKz8eAjGXgth9Ggb1PqCbFPWtX7TGyiHXx7rzAXCxqe+C7CCKOMV7Gac8W41Ji2MRSB3om/bnR6b
w6Ftpq8Tx+PKrXjm1qdZAe6TShoN3/Wt6OhtOwbS0EJa4wm0ILRT3NkV9yoXWOBUvXbTGNK9snOW
j3Mav4FToaTP8045Bx+104/X9kk78nZrkL2ki2iK1JGqymsoIPvOVQD8XTm4AaI+xfBFg6UEE0ZN
9h+Xtj0KLaD/mDW1pXUZEUKAKx2300IKl9IIkzICGNbHzjAcLNFP+m4O4lht/Whqni5/4nMn1ANn
/Hc1CezM6fQ5iknfKamFop7dO5mhyhSTzl6Z37lRfM4m/S/CVUqmp6MorZqdxi/5svmE0s5AH87a
FbhMeFcGOrdj/V8BGq1vGhSr6bg9AgROhEAX4qp0uVEb2wZp/92Oqbk2aGz9g5PPsVg8oDnkr+IU
PCMyUaEsAiJGIZ9hlYr2Uwt7L0Ni5/KHOnM46KEvvVdgaWyV1YXtO+BQzU5EYZe3wMM6P+se9UTa
IBllh2FMYVdML6uD4M8vAe5TBAWJfTEFenUJlGz9dmaOSPi1IWVZ2BHG7H4Q6ATATfSK/eWJnnl2
WUveW48egfkqrkWHEs1jkslQGJDZzMjIdlPio10+KXXl853ZljRZuEZ1EPYUOVdnn1Z+YRmiDsIq
c9IHeLHJbYcY2/HPJ0QIRmEO6CJ7f7X5Y6ABQ0kkH8a5GO98lJP2cW3EP4LYKXaXh1qZEwP4pOhH
wAKhgCsNU9vVjExRNcaAIEqYBaq8QRHPO4yTmS3Jtxtv9cgWO9FGxRb9aVB6qodLhcPOpwbFlGMk
NP9K/fPMs7xYf3OhLaf/FQxXUNiQzbi8/6pCHDz3y+pYdk1/G1NH26aQB/dp4xLx8aDVV9bi3D6y
EJv3QDqT26/vVDjByuskY9NrQQ91cEfgUDB2QOW6yM73V/bS2eHIUbl2uMBfJePYJlSIzjtEi1pQ
3SQuit3o6bjDu6GanGv+iGeuucDxier5d5QV1uHOEM3B4Pd85tkDSm2Mo4YSnmltIsAXGyX04Mrk
zhSViUzpDFLQNfnnOhZ2tX4QhYPWhxJzi/Nha1qLsHJiz/sp0hvt4JZRnN1R5lf5ETHCvtwncCJr
6qHjJK4cqF/J9urN5qdQi0AwgkRxnfpmg63sDL3MUGWDtLcBRZj6tillmbxtyoZyayIyP9pHM94v
O03k+V0vs/GHO7nd56TyS4j+nUB8G80EDHua2JDyqLeddztRVh/QtRrqa37K577YEl38Ks0vncnT
F7CI0nhEci8Kg6xpYPRZ6Yue5+ULeDkx7Yqsd8wr+//12SMVo1NOVIwU6ys8lMc5dxJD+oAC5qE+
2qo3XiInqhGBsy3R7tFLbfIdoBz7aVYquOZy/fpuRQBmkaddjBiW2sfphDtH5cEc5T5xldUE2zF2
M++QjwD8rrxP5weCUsx9RyqzBv/CV7O7Nva9sI5j/6glorjpWiRfLt+sr4830+GVALBGsYU9dzod
JeLGzUvFKHkiDsaMX4FswGqDSxyvbO+zEyIFgvwEHBHg4+lQCWK5uAEwlIgA0QTwA8IKHZwr8cTZ
CRFGUDikqkNUdjoKIFt9VpPrhYnXFDsVGDXaQrp142nNn0dJrB2pNMVIzL5fAWBNK3bSsRoo9XNV
bP1Cn/ZVkIzbeSqNfzIrHyQMrznP3/r9w6sBKRkQieGcjJ8MwEIAsRFl8/NquPK0vT7QC8IKmTBi
Zrqxr54XB5Th7KL5PVlle5MahX/QYZhux6Aw4TohT355A54ZDxAxYE5ggMDJ1rUVSPK4XtAnCIvS
1W+RisuxAJjVvrAUPi6Qaa9s+HPjEW1yqHyTf615EEVeJAQOLdeHl+nvOlrdj+RttbqPZO980yME
0K9kYmd2JBwIwJsA9haW0uqIxUPb5Kgm+mGiddMmLQeUBlj73VRN1ZW78dxQfDiCA0JN4xWcy2vL
FvyY5YdzMfu3idOqHS2gcYdOSn9lqDOnmaohB3kJgf5WMfq9jZ4HteW2PDqh1VOlbRuV78ZGG67s
+3Nf67dRfr3fvzXrLSMDxzspP+RoAL4MzIme39Q/TziRhKN03X+wG9n0VMTRxF2CntPbYyB8m+jm
8q3KGSkAVLsfJ3ec4FuXxcG2M2QaLm//s1+MgmkQsDEoJ60uRc3vPWp8pR96fRTvPRV0BxdAHl2u
8RqbZNlnp9EFRWC4r0sbnSpwsBqqc5B0lLJgLRvd3LYVjSncr+jsSFQu5sHSw8qn+1zDVNg5WWN+
vzzTMzE84wNPoAoCuI5+y+natuWcJ5bL2g5eZldhiqrRj6CeOxtXBmzvttJ0FQ55SEEOR78xPYxk
Rks9SddUtxUlMrrNqK3KK/v4TDjBXQDCE54LmKp1zFU0U9Y1o+VRd3LQEAAvgHh7E3lfuq5Ww5a2
c6A2vtV3KNo4tIAvL8q5U0SXC6ILJTaYhKv9JhdodB0Q8LqNpnYjBkRb+LfazeVRzm0yNpcFbgxq
JH/A6conMZJMqUbbwcvr6QFTzGyf9ZO/88fq2+WRzgTU0EGIo0nRgKKQL5wO1fI/zRR4/BDIA2Y1
yO+iP0ufw4XAL9wXLHDRq0tRpbjRdZLtwBjo9raYRV7+HWfWFYqkj807V/zrFkFnpRYEmykIiyDJ
H3DvQLxzKv4Ymu8yWR4TulWIwJERnk62cW1EwBojCKMiQ1ZhqY6Awp58lKkuT2dZtdXRXYDpUCzo
MizlptOBEhkvuIo4CiEZlNFOKM2qd41o8o9C4GV3O2SifmMZrX6teH/m/jV/eSu48Dhfdz6mhs57
UQr2p8iNe+x2zNvRS+I3NjpI22Ly3Ssx4tn9s+ANgfaxqvSdT2fqlWhfGrlBlcS2+pfcj6o3rkp8
eiT0DlDHxm4yJUaF7hocVZ7Jw2C01zbPuUnTPmD/IA9g49t3+htGu51ntdhydY2Tv4xZqYKj6y3W
JVWBJ+6e/2HO95e/8JkjSgiOXAINd97V9cND2WOwEEOnM9h63baZE6RpyqA6ZM1U/oOhGIvSzXIN
EyWfTs9ypq7AsIE3DiDDB5EG9g/Ud/C3SqSDRdXleZ25XsGq/p/BloP62wOOBwXiZRNZDIJmur3V
iMJfulmomxH4WIGydWy8A+zhe5sShPAYXh793DVAurE09lHz0de3kUnv0Q4mzQ81cygfUhtlWZgC
5pWQ+dy3I4daLhpzKcos///vc8yJJ6pu4nqdnGZvWyleqJNr71FFjK4s57kJUSmlhQxQ9DVrxk7i
edYFUVfUZfVNHv0Sa0FV+n9zdl7NcSpr2/5FVJHDKTAzQsmyZDmdULK9TM7QQP/678L7O7DQlKb8
1qp9tNZWTzcdnnCHf182IJhbdr01ct+AAsYcjl1d2FdpWaUnWVRNKLOuvbAPz1Bu8LmmLUhYvGlh
7s86BewF5d7KvkLjrIVrpw2Pq6F4qPSY1PTMwsbbbcX+T1+ycGhj1Vegut0CHqNpaU5KqCqz5qO/
1t9X+Jv4MSqMF77s/iei0sFZhDBtW1u6/4aB2/fjvHqxHkf1NBaWr3tlFRmxiL3fq/Aa7acns2zi
adHcaATMkV0pIl0VjLAGBTG62tQf5iJ3ESyrrd/m3MxVuDjCRvcYzNeFq3O7lf56I/78VAf1TO4P
3iRa1a93oYdghkicPo4qW7pd0LpzjM8CxZDZb+HRoVuWZboTWJ5c+qvWTlL1WcsG0/23vfO/n0H7
VdtyELbQLgCoUfi1FOjlUQ+XLJh1u3xAGLq9wJfZXdH/fxRK93AbLfLe3ZEbC4TTMjtTohV/rTm0
FC99XBLYFUGzNr1+xLngUoPyzJDAhHiSwDVAN3d2r0KC3fdaDGMcGYXt9mGvtPZpqNDVPDjcoU8k
JM7z+8dwm8Tui9oqKYGqUqLkCt190UFDA78ZkhhjvemhMypxGA3Uj5ayuIRW9nbX9LaeDsEhBTxe
e/rnuzfBQjSiQL4dD53FVu7MFD1yP3cKqQZZuyw/2HBS8wc913XfbBF6jopcy37MnZPXoYJY4IsR
G0bnI1fpYbehIzdoKrZ2B1fdeqgNY0FuTcOALZCaurTYUirqcOyFUlvXq95ydh0Kn9Z/Gp4c0KsS
wBLI57UJDQxr6R+nOZsyX18XvD0RU26f8XREl4K4LK2CHLON+iBEJxZ/iafxhz2L2UDPTDE/CU1C
zOxbxGiVXDEiRCso8tqjYnqPmwDRTU15XQtNYdrNnb7IZfwIqqXWfXfKK8T4wYWWvjA7+dHs1U6h
xOMVnt9XtdJfZUWNA6ALkDINFYQ4aLHWSXHyxsoqP2azYsAhxPwBFXjXQzBGNZCURrJQx+KgBln2
oVNHzBLrxnFuAW2rz9Ngq09TvoHFEZ4Xd1nZtTAOcBfFYXBZsusGLuSTYaTUdyHpOPdG3qafXW1A
WbWRixOHWeN05jF1dGPE1QDQSlhLEKHIGgoc272iwUIS6TtFoIK49i0g3TglB0iBfDEORgRoyAs8
4Cdlwfa01qRnAVxukLCzdGAovlO09TewamkBJnfOP7+/2XchLjtwi6WpymwmyeDRdoGC6EeLCppp
ReqaJocRZ6avJW5PFJ9EzM+wluOaGZdS4n24+b9RwVCq1Gaoeu1J+SmZx4pEih1hxghlpTc7Uws7
JBctP+lEr+L30Cf/lb2RDNJHJYhPoqf9Wt64eV4MF5bg7XlnCf76MbslIDfl4yiOFWlFlYQI17qH
xu70w6K6cfjPq22QUFDngOCIWM522f0VsqAdycGadTPSuDmDzIUmMFkNxkN5Ib2j5KDcgaK3LjxR
ZyaIpIqmbSkFfY49x6Mc4fxOlTDQ4sd2KbbVLqQm0ATYJn99f35nRoIdawBc3R5u29ruu7/mlwGN
3TiiWjQlXQl118ofRzVVbzoC3wtDvXkXHJJ0muU6+tuAgaztp/w1VDkrGVKgiRfhUPAoWdZrctpP
3pBRN5BGculRODcc8SybYeP/0hJ9PZyGzRuG6rkX5UlsH2Q6mtRuFC3w8tgIzEpaFzLpNyvJ9JDA
AS6z6avQ6Hk93tz1KXBz6UVa7FTPG54ZXSyl0b62tVQu2bS/iWG2wYgEQVTxGpn7Z31TK7RI/NwI
5lgWX9UYz1lBWevVAX9UsOpy7ZbEF5WHUYSSpuWHYZL1v0EtgKtsgj/U8zG6pwa4p/1KHU8yLXNw
CR+09S5ZTac8iQEPnQNssPoGWYHl0/ub9Y/AyKuHniGxLaTOrOrs2k1H/u8tZHJ7Y5PWelFauPZw
BUinxBbUGOIllKrjiLDKIITUWmbpm45kbYQaMMFfQz3rEeliY92kbpE846MJMt7CHHPwi7kc638N
7fiZG1B0a3lQJDV2l4biSp4fnGuizknrT3qzlP85whgP76/GuQ1HNAJHi9YXYLBdAOnpMG4nfbMT
xmf0e1ut6HnHK6rZCbrSz++Ptd2o+4V30NPCEo3C6JvD1Bi4R0iAyBFwqeVATDxhxZhd6liemxFW
kR6VT1wt+XOvPy/RXVXFq8uuzmfssidZnaoGwdjYay7Vy88doE15CcAvGGNygddD2fMg3RLZhWjQ
ajXxHUsYX1ve7Y9QyuMvpYM9a4C6e0/oGi+wCO28oa7y/qKeu6HoUWkbYING0psbqpzNEtQvDBwp
UayHKNU5KN4PuAGWVq2o0SaZeuGWOvMhQWNyakkJTK7i3a24lrVGaK7bESmNGwIx7a6MEtOX92f2
h/Sw2y9kWFvNjxLVJsT2ennNXsMARU3QAV/zBMubRg7IO/Ok50/ViPbcIUevzAXc2w0jKqp22h4k
uJX+ASDHGkcys5ouALmpWN/7dDAfprgANgbSGU8oVZPjeu+BJE7vYydtvuIwOSo3Ej30Ilg9J/kl
TBQX/FGp5TGRsLVxh0r0kxkrjhZMcBqh2gyaUUbt3MSfR9SGf+FbXDypiwCzAWWICoVuTqUVzH0n
vqswN1R/Mef55zyazSUy65lND+XaAKC9FX/obbxeKnUWrlPMjRc5bg/DSsVrHsF04NpjUR/f/yxv
QkeAIlQreOU3oTZvn5nV5YqlgKJ70Uqsjd2UgdWqmeahplTyZKGP6y/qegn48EcQZLcXLPp5WHkg
e7ORzF9PEHOqorW0kUt7nJUjeXlNOoCowFOD0NQ1RsRoZtWZkHeL6KwPciiqO6UqlA+jXeQRgD5U
fEcToy0Po8r06v0VOXMcIGcC/YIFSklxv095uCyJ5ncc6Yrd/IwVC0eKZOn+L+tOOgFPHKmAN8Ez
jlHOmHXYeSiNLqOckmoDKh6tlFsn7owJs9Oh+dnlBZYU70/vzC1HKLI9ECQEOkHX66XvMYJu+1zE
kUhxm8PWzAslAgMBRJb6MOcNnFekIA+jliyPaMtfgiyeG35rSrLAfyAGu60th2QtklzBxiSxpqgF
LRkoeVldlf3UXpeLVt726OkfhmnWj21p6RcIzOeGp6uxcb8IyVDEfT37VbPzEoNZIkDX7T/jM2N8
sJDTZ+kdzUfjvQ47rcTnE/X9YMHl5cJV+7YmxnHbelYbOwei+j7gZb4r3rVlHJkFSbrvLEP9gJ9i
roXjhNvWInWF1mned//lck7ZeIXzrbNS8ybPx1k7KYY0lquxcNLvcYxvFQjPLHlAPwrLw/e3ybkr
CGDuRgSwKQJbu+9E88JZSkHoCom2+77gs4R9cr6Sh89GMofvD3bmyFEp1SD2oK749uV1EsBqfUIa
oM/I61vQYH7bizp9e3+UM28r+ZNKIAaanLdum/JfyUadaqWq0C6OEkAaVx6g6ueUhvURBCR2dDi3
XSiAnpsVHVvCMAJTgKS7JUTZu2/nPvUidAniEyKnWX5AIbevLmSG++bwFnUTWhL8U0OnH7uHAUt9
RXAzJ3CBOYwyXqmtOLNg+GN8V1wgDU9evIofg26iCc9DML5gfGcq1GPNrjo4ddZe59jI/yP28c2P
0l+vdpZkjr40nRuVU78eKYHHH/WsTA6diuXi+x/2bSViWwC6TbxkQOYJLl6P1Rm10zctvOXFjKfT
nGYqUJFC4H/rtaiKKF5Q4Arhc2SyYEwXilRTXV5q9505MVxsFP0hOwG4/SM/+9f2avNOFko7EOHz
3N6ZtmKFc9/E16Us3QuPx7mhwD1QagTNRFy8u8Nr7JtXq2JnNeaY/B5GDNHiYRk/46L66f2lPbOH
2bgbUhAE/cb2e72yaMV1bVbOxMSYDhzQ4G4eJWYjFwSxzpxMxiAl9xBmeVselq5V0/0h6kUSUX5W
0xHpYdrcDxlLnSC+O9k/3p/W9rN38QfZBNca8EvaKHvt4TGvRidRazdqBjEuvjN32fdycfLlK+hI
D1/YxktfZI9G0lJOPFHIk1KTfP83nNu1m14IvWGAcBCFdgGxlg+YK9SzE82pMX/Hmyo+9X1rgZgQ
Bmz7mBQAjLZn1JKGRN/fmLUhr+F5oy31/i/ZCjr71dhKS/TfXEqi+8RnhbHvmJNqRV5K+TOZXMPX
rLnAGypdw6otx4/rtDlzow1w4TneU2i3W4LuImcWzAPixPuihdNiND0nnR1hrII5qrkM5rEzYuqy
utANcdvEZtvjON5lV41nxJ9w0og/5Z4j79ehiC8d4TPBsEdqTvrMJbJxqF/v9pgUKwUUYEV6hdl3
Gm/mFzN60Ohu2zi4tn2Lc3QvX95f/jNnjL4nkHQd+Vbyy91p5kJfcFio7Kia7O+d7OobpyjTC5WZ
M1cGiHdtI/dtjdb9e05aWWIaxNRGRDGuK3XpVL/GrfKH1GK8Ot+f0dnBAKFvkosALvb3cZwnssSL
jHp0XjVR7Q0GTkudROZ0Nv89WqcCDb7eIqii37P7ZD1+zHFpL1ZEFWezRmvH46pal1ANZ/cpQatK
xsIyQnp5vTMWtTLmeM2tSJoLggWuWleLv1Zl/hh34OyCDqOr2ylDTSmgV5veT61eIEe2zGUZ4IOF
2MS/rzDy8BuFgfIpMeXr34Ol/DCUa8FO1Zv0RlBYwgg9FUkRqsI1Lwnqn9uhGwVaY+L229IitUpz
ke5gRwrtvWCklxQIhGT//VUjwafTizQoccj+9JmLhld6wyimodVwF6w5KMxuPWoJ5in/vnwupEyg
a+ALYNi9Xr6JgMdqa4ZyDToym1ld5OWIDMVJf0mV+dzasTW5QdEHRaJ5Oyt/hQUplsOy1W2cXxyl
uhaMd+i7pb2wdmceE23LVpAuokrCc73fEJRKXK/ZWkBZ5f0a0SGNg1iOmBZJG5+aAIe+4Rcxkn3w
mkqW6L40dREa5kxR6/21ffuY80vg93J9Uhl808QeEjrmbqZZkbN0zZ0oCoGr3Wgn0Ipqp7rV11G/
lD+cG5KikradhK2+tJu8PeDNmxAiRnpdJFcqOvx9QN9zOSbNUl1jEXmpmvv2gqM8oG2QTJ5vijS7
p5siuqgMN3MiRZtEmFd9cqSehN1zDzb5/eU8OxQFCerqW/F43102FtXAJdyyoxJrgWNTqeXNHKMP
3+GMfSFh2ZbpdRzArOj5EE3DIXacXRhNBEajGUxcZLT43avxIo7rKF60bDEPBcJ1GAth/Ai9sLlW
11y/hJw5t4fpZIIj3RxugJTuVlXNDSVdjMaJFsvrwUAk/RO+6ljWi3g4aZ02n6TRo8BTxDhL+0ad
zveyri9hFc4tOHcd1TAgK2/TRJH3MP/MxIlUIL9HvcvXwDRWlNwxpbrwbc/UwTYZNb4ubwsbaq+e
LpvZxVWa0msKf3gMsAnXf5Z5upK0uMqnEgQDjhyV99T3ix3hFp1p/oQC6q0s1fmmd43uNGUif3Sm
Yvn9/raDPfp2N7C9HY7T1sEib359cUGmYurgvKMYBy/xQvjVmh9nC2uqwFAMpzua0kbxxYlpTt9K
MhHdH1Zlxd61xWjsuKRT77R+bXXq8JghepbbH9tWqYf21ipMq3gg4h+yQ1fx533RLw2mnkBsf2vY
yTf/rbU9JsdOw1fxFnmmXL/tPLq7n6yMjABHv2V2r/VGJMCFVsxTv6UY5tWBPZhZAdLJW/MDFbAk
fwH0082hMNbJQJDYgEc9uhjWBV4b2xhG9/MU/3bK1MaaBqTUIgI62Ul+N4i53yQnhIU1VmxjMlqY
zfRS2mleHMcZG9sQmu2gYR9opWtQuzjKQaGy6UkMTp+uH9JcxxurVDxEuIY+766nNZtjP5O1u/iZ
HdeDDxtQf3DxtqZbM3Qyvy6KVasC3cgGYs+2A3nX2ov40VuNsINMT6c0VLuJ/2efxekDon/ddF1k
HXoNCQwu/TBrkHeuh8Sbh8/FhPyQHToUx50XOfdacqzNwYkPLYKp62FxMzRz/NbVZPkFeIbb3i45
fJWbObfW5tiXpAQ/5gbHxWBYTFsE9aKbzSGrJ1xsGwxB+48g6VCuLaVcv/edVZsofsXlE/5zpfJD
M6oGo+DCUMMJER5rjgZccNsRM7pENe/KtZvUoDON5Vb0Gs9DJ0brhzPpVvyg2QPV7qpuuy+W3YkC
jzgL8Bi6ZaCwqlbRcUuycKsJ9bZWxWkpYv1z09rpf5oxeURc+rLcVp3uzSe7Zfs8Wk1cvdDicDqf
aj0e90JNta9rrCvDh2JcF+R5tHo0bunzGPeWsDGmN6SZ/5osO2k/pwlKFSfqzfPt6LZN9SB5EtJD
llh67ueiWAd/tOzluqoUER9n2YjPDq+9F6IVNz9qMRZzqloon72VfwJTritvcOZAk1zT+FtDWmf5
ah8XIpzHVSq572m1gyVS5qQy8Kayeano5SaBabbGQ0+RQ9zYlTomvroyR9+oJmMNWqOTWC9wvzw7
cz2+jIM76ShdIgoX4tZuTjdYq1fGCXUgY7rCxL3+D8Y2bh81VpQ/Km8qOr/wLCSJW9LRoxzt7CWz
Nm1CBOEs31ZLFydPZfaesyFVcVKkKo1Ql5iWjwrOQW2Q5202+J5Fc86fOjvTjmbapN5RoR8Tegpp
eLjEMT3WVDgaOV5W1dGYUwnG/a5qY36kmcEbWONf4+xqmEFr7fI8YXSbhuDG3Qc7xrVXhPZGNfi4
aDH0TiOLJ+tIdz0pAJ606Uh2NmnqF2PoMp5KiJzNTe/NSqwEvT06a2gIewP2pRZIq7rd8IiIf5Ff
z0PqxWEyzRaR32QYyqNjthXeP4YxPlcjfb4Xdy3K3F+HKU7vtD7X7M9LvhZXBKsVqKTNrziDdoUy
381SJEjyOXqW9Xe51TpNkGSjd0OnfMwPieKtd62nLj9ELqmBuaaTiyDXOvMjopaj+iAdr/W4CoGp
cpOW5k+NFghelGh7LteGO5jiRCNyuF0oBNh+qdYAajBttAtAn446PmT5ApIyFl0XelLXUnDfmgB5
1uf1lznrsuY4m5OcTyKhNvcwtQOuwU0MVEDEbSEOExUl7MihR1uH1Myax7aptU9JubJinSW7p6Er
mvmzlk5xeUi4Xj7IacydEB0a9bvdut0HQ8lHTK6HQdWibm6QJcbtHDgapmrS8d1xdB6cxczMiMfO
mW61VqbJR2tex6+Y+XA+jMTt73qbvX1MeQ8Ai/aFG6j2gumlpwvM2G18Fe0QD+51/YKEdbEeEwM4
200jtWwOZyycmy+pMmBnamp5/5ROa+0c+baud89jj5mnndriQxs3yRKACZxnTBYcoGiDXjljaGS9
LPyEw+H6OMwOlW92aloGTlOK7lgWup0c25pwmidOm8qDoefVRwISrTniyd3nQYYHJ6A3fIl+Tsg0
a3496eU1pAZT8ynksXnXCgias5bN4wLy5YemTNl/jtMbD2WFzJlvzXX+Kxv6+ZdaOHYetiIZkMZY
M6mG87SaT1TKc5CpmkQfWWH/feFBHvAPmZr1G0y8+EnYy3DTLPX6e3Htha5xuU7PgrybewLf1NFH
vrH7MuuyLK8VpBv7Y1lp9bNjDO23NtayJ2rJ6bWGW0J76OZRy1gV4X63CmrGPn83K8IaUvVv26Uv
cB2ruJNHWIg3mJ6KVP3QuErRRfU6Z/dycmcb1RQ7wSNeeHYawARJn0sqithJ2+xqJNKdqo1G4J+4
HJWjvd7iQmp9SYEE4VdXT47qp1hj/55dOjY2hKsY62RnvOtVUAm+1VvqqSptK7k1y7otfANT6OaL
sY59GIuB+wymg6QUjIgrnwx44MeKfgtdzjFZZKDAO/mJA5I0DyQVGYbkozl8Fzj1tF+Wxa0+01uc
FV/JmgUlDSvlppVzrjjRtLZp5CZpjPfzZHjfZ7G2P01rMs0DV1GlflvF0lnHuI+1/kgwp5qHEaXJ
e92p+m+GdPF912d9vMN/W/9KPWHEztsYpsU3BPmL3+j8vVPbrJkddsMC7GVz/2zdayeXkxEwM4Eo
ao/xGG+Ph/+3ajf1x1kmi0Xpu0LWHyvPOCKUdL7aJHtFQIkt/uTWOc08d+2G/oEQEmqRV2YtuqIw
qJpwVRT5s3aEavnNZE1JCDNHJ3d07NW4XuCu5KHjpqt2WBS0uU+6sHqc0UbHChUMYNPbUnfkYy+a
zjyhK8UeB/a0fO5L8JTBNOrQMlIXf2W+SEfCXfRAc4EiWUV+Il5o75duwo7BGh2e3wLfu+cxSZml
B672sULFXwtQTYhz7ISNSsE/CnFW+1c9Dl3/5f2w920pFKzJVh8DuI+7jL4LeoXgNJhpoUUYpZlR
oeQTplhq0au+sZIC+YkaJzeDMeS3+eRo3YUE7Ezq4QL70EicN4TaPom3gBKWvGha5JXeFqQl2YPV
5JWPi3F1oWBwZijAi9R60eGkG7bP9biQqxJlKjOKByKBhDgKJdF4uFrH9pJ4y9sKCGkUihQeMlxU
l/cZbGOoSYNrsBXVCOseYo00Npmr5OP7X+5MDYDaNWRANPk3mZhd8oq13aQiAW5FYIgVZDatqf28
cCc9GfHcH+1YTX6+P+C5FQTYSvr2Px7vLltFybGp8OkGkElcedDEqN/OtbMGOtp2wftDndmVyDEB
0oG2Qp9rD5dYxIyyFnwDrp5G6w4S7WOMc9a4hj2vDCdbjG55qMa55m1sNXzi3x/+7dJu7YltR1IZ
gD2zm2lVDFmdNA2AUDTrj46axTd6CbbW9IQaUuJfL9R0SX/P5J42JxBhza3ptK/PVYT5Uri6HplW
qry0C17ESOLzK5Cm7o0y6PtJLYKxFkgqYbgIvbUYhuG2iw1IxnY9z9VhTcyxiRYPDiO/O3dfcKsf
Nvmn1Mh9M1EFJECVN5WnArI+Gsmq97IavcwC0CeNFZZOkSQEifr4xUyEsnyZ604vghbRwa9CLVB/
Jp4uADbL1r7BRoWgTa1MmR9NpdIKX/ZjS9wk4jgjGcDk6FDo3hhf81diedOa201PZK/1YdrSmSl8
d5jdDzG4k/URnxQ3OyiiwjYSvfz0oW/V1fzea8Zi+NypCJMRUGpJ0FLwQ0Q35YFLwrL1lMpXvUyP
T3bSzyRHGyvIQ/Sn6IOkxmLqPq+0abkCaqHXATYpC22WrlLsQFXHeApN3EWzazdXFe1EGRk1Q6Ek
ln3MvEWrQ4KgevqcC7vDhg0i43hMdD1v74WtZfY1bIYuf3YsUnwfXaoiu0EFGtqT05ptFsDej4sD
MXVhP5uk8B9wF+UJzu3RmIJ2yqUMEqMA9GsP4Buo+azqw1K5orwDzm09ScvLmyD1cI09iBRploPm
JU0bLggzASqnOWBetaKRL8sitc/xXPU8xVXbJreK5gy1T3+Lt8esmmrwu6zCFxscX/cweRt0K5Ow
A4iTcBriP1yM/qA7CnrODsXu1F9juL90AZNWOYyoqI6BYyJF74uNEh7UrTd8VAy34mXgHRuPCr6h
SP0WzWp8qlsbxxW/8ux5M1Cdyu6+irOu/53Lvv5iq5lN+mCZq3uTaW5yC5kLlTlyqWIKQO7E1x0E
0uzg1YprHAe1bIbbatYH62rFtjuFI6JVn70a0yxoHLrFOQAE8EXMk33dtosOw3PV8puSi3a9HksL
Fek2w4nzNFe5JsPRdsuvuJaipyDRLUlxoymMp8lqvW+kOfnT4nX6TUIjUgmm1KrK29YFJYs4fa14
VyWp3l1prhNBaSEdPM6lN8TBUNAoOI5lTuBQAUZuQs2qp9bnqKqzP3a6e1+gGT4DSq4Rfhy6pG4D
W1TNi2lKjGmqrvR+mkhnz5wb2ZoHgi2VfmSSQE8ZjVSTgQ4RxgoLKj+Pk1qbxa1a6rYTgGKLv5hV
JasAoF72lRgRTjwOgfITmkjebyE7VR66pFw+FXJppxMG1up4QHBu+5v5khXHAruix0SOG2NDdUYK
QbVV37ei7Boan5bxixRAKncrTpZPcz1txLXaw9q9dLOugMazOs4pdqeMcg8Oq8OxAavxn1La7QrD
BaCgL4wK5V+ntNZHe8WrLkipMepoCMqpiry27tGwrTwvGLVUNoG6YlMWEMJX9c2SAVQLZk/FKYSU
C2lO6U3wFlPFiA9Z0caeryp2VxzJ6AyyOxf4g5QKGvBzOtHd0OLlZtLFlONKgRuGr48tLW2nGedP
IusRSp49ffiUYzygh8AKbBvSOdkXnady8uVSdl9RyjP1k9VhFB/nojX9ji4OViXJoEZFbyziUPU4
vAbFCropWvTEyXxNxPkDObf9vdKntL/wRLyNKaCo6zy/yOFsIpS7177UZlUVlPgiuZVQaAUPoS6S
Sy6eZ9p+DANgi0eP2judqdc1UM2pSUq63IxAxk65P1vD8MGrc2zPx2Ku/8PpoP6wDrV1KlJF03zP
zlvbRxpPv1ZwQvv2/jP8NgoAPItbq4o8MKHpfs4uXNLcoQYSebTJbr2Y/FTR9emaup/zkRJfHsjS
m3zXrIrT+yOfCwCAzP1BnJzpzI1lN+jOMBjR0Ovux2VC+TYe1upoTm59j2jvJSHaszPFrYw2FkZl
bwAJZurO7dx2RrSFepCbxyZ0OyM7lnHzPfYq+yspUkWtsr/kXPw2pkMqgIBuA5pDtdkH4EouICVi
NRbZJXLlVW5N4aIXLlUtdb0QgL8NcTZVAlRwsQ8Du2XuMg1KG0WeW4kRAXeQYVkNyd3IZfYhGbT8
WBi0PIXt2BciuTPHBiTppjpDXX+TBHy9n4WN4PwkczUaMXOKvCn+aa3qJT+nM7sFGgrLZ0HuQfRu
141rRdpkK9YE0aKNdhe401z9QGBjvBuRqOsOA6ZGFxitZz4buwXqDv8DQ7THtGb2NFheYmCaUHCD
qlaaXS9oMR0nxa0uIFbe9shwEEeDEmYUbWgkcF+vYJ5VumisSYsUr5F4O9n6D+BR8QlOm3nd48ES
kN/1h9KYyPIHU7nQMTqztptlIAp3iEGDr9gNn6VF6ZS0ayKBD+mhF0B4CzuPCUtlHkyz+X84EOBS
tjCcITee+evpVgWdMPwxZCT0Xg1aWTQnmrsisixRXgCB/ZHred1+pGu86VfA5dl0D3b7prfsubYm
W41QH+Fkq5hovgwClqivzWn/08Mwj+ocGsqtn+f4sgakfMsIU7TX7qexK6A6Oqpo/B65rX9OLvlp
ZJWoe20t9v0ymOhG2hOxVyTKzHrsDWP9oYklL8LZbc2frUbh5MJJPXM9cNODi7K49Dek8OuF71D4
RQqugJQB2iIS6rCEqzSQALfa6dqUphtM0Fbfv+Z3Y0JMAgxHk5l7gWIjWcfrMWOxgSVSjKq9XJ8C
talKXwsPap2qhwVoyAUMxr7d+2a47bL6GxlRt1WmJolN6C60l3g0jV+Ia4jqODU9lUOC+OIKnm7z
CWs/s72mlCHMgxfL7pKRw+76+PNDNsYjXeeNhrjXLGlMfbVbW9hXypyPX71UywJL75IPBXCww/tL
vLuA/wwFnQnuPYQb3pfdEqPVkNq1uzoYMStGkA+qDJMUl6L3R9ndEn9GoXMNmo9PSR9/NwrGZ3Pm
IgxylaarQ2/Z1UOouAvChE390JniErjszMbhpnc3NhgX/xtJV1DkLTFlbF85Qk43sUi9Qy8r5Z4V
WILFsuojQr3/BymWjWyPGBb9aVQtd6LnsNzixFUY1BhLjn7d6uE8K9aVPlnZhUv/zHriGriBxkFc
EXfud2oqxUjhkq+WtV4AQioLRdskp9QdigDb3fHCQTyzIV+Ntzv8pcobLfLcuUrsjHpEpuv3AL4W
NL26/EIgfXYoILcb3JG13O/9dnHKCYcs+6pqKTQmmFR9mDtlfm7sS7fLuUXk7dr8tPF1M94olhj0
5rBiSaK5AWweZ3N36Ad3vJGzmwc58crp/UOwe6m3Q2BA5gNQ6ULpe6P7JLJqY0uMSWT0jlNujbH6
Oa81eDZFA96W7ohXHjZkauIjzK/fjIXIo/d/wpnTjhghkEtgrgR7ez1NoOYqijluEtFs0w7c3GZI
utFdOO27aPnPRE2mCsgMHDFxwet71ALOX3adkSALNLa3Bl3WO5v67p3T2/ZtEo+NF7JCNI2d0Use
35/hn4jxr0f7f4Ojqr5FXpuYyPbV/7rEqdgnlbLUaZQCtu/Q7sEpDf3mCpDKNMyYgmkdlcNgadF/
8y0xpPG1VQq0yYVStU2ox5N5AtxiyqMtyl76HQ0eIPwK5YbQctseDqS2eYs5s9ldMv07t3A86JCG
gcSyIbdr7a/fPpG6Gq3lYWWA8CrcCF1xjvGUpg9lJsdrT8VexC0G9eCslXt4f93OHTseAWKdzYqF
8/d66Nhp4tIdF+VKrZBg8eD+nGJkBcKiWeYLm/DcOcBwgyOnAwB+qwrGoVOrWmbI8KSFd+pWXcig
6IF1f7djQ/9OkUf7huIHnhFZarq3hYZm2YXY7tx0XaSHiVy33GOvTW2U3tib2UTbTFsoabl9fFid
5OewpvLC1XnmKYJXSONmKw5AMNxW469vmhc5CJM1wwrDayfbT7MEY9OMVpsM0opaM1mVN86HrJup
h7z/Tc9ccIRs0PwJ0NFX3gvN6TNKpoYYlCsDxdnprhJu3vn0xFDpa/h3j/Aqp+7Cy3RmYUlD0D+E
zoS+rbmrgyxpprdeXihXuJo9l91YP6tlBW7BFRe+4Ll1ZTUJAHH/cN5s2NKxJkXTm/iqLPslpeBU
oT8GKeK6mx06dQIzgPqwOLQbL3zQczOkw4JwF58TreBdLLOqGsoX5YxcfDkiuVIAIVN9WJW5AXuu
lxc6cGeuBGqrfD2aDljE7alUzkTJjp5nfNUvrZ6gSONgIO2uwh2vmpwi6qnhuv8vdcrkqVaSYb2w
hc4Ob0LN3JTsMBHe7d4CBSyOqxtjqaArzxqlDnrMDmAQfyDMWG7/H2fntSM3kqXhJyJAb27Ts6pU
UslLN0R3q5veBD359PuF9mIrmdwkSjODHmA0UCTDHvObDu/t8mK6SVn7Yh565ev9LbxyVyBHC5lf
ViQ4Q4vtBDmv1KY6ifwk753+Fw6IbfRQsv/6w6wPWBVWLqpFGBamXbSDwYkSjuY11R9I8UqDPvgg
aDjdmudgXSOmtMKARBmb8DGTpTcXGtkO0s5WPr/Uj5APmEm7m3uYI0RCL/ffqwujLNyMurWjXGph
K+E7rzJC9UTTPSp2lIJMv3TKCrJ/pzROdopsSBTfvDxMxr2qh5lzEn1eJ2cHh+MHa1SU7nFQlOl5
BBFhb2zNtYPAynC10Z6+zVKsfKhUrw6VixsPnbXrqjT8qfR9be4D+ulb7vZrlxmbEK6+rHwSSV1P
Sw6uDn4NlkJRYZMYWbTEdqYbzYYfGlX4V8z52aqIrURLvIhIL9BtBA67FBwkPWspHatUnsFBnhrg
U6d5sPXj/S3+u2a7iFgIVNDvoSlNKXXpcgUWKR6pzhOx1G2U/xL02+PHxtIm1K70OQWeaaBI8zC1
XjGeO9WZFb8EQoQfJXYriR/qRpZ8EyYk+d1UG/XwGBR99xwNsp3TGn1l7ac5cSasF+1ueoA4W9Uf
Y/T17H8VojDkpfJqJKrBtLDc2CHLcrXcy78PDaxuyNU3x3cwNbo4qhZTnMoMVGfs2RmBw9JZ3omJ
jsK7LlGreq8HsrnQzQ0znFtmo5/AvWXPlZdiVnt/ttfWFHVHzrLJ4weO5nob2ZrSqINhx77mUMaI
hV3towwDnvujrBwN4hpqqbBzUJ9e5ruC1lJfg0gCtWElDyrh8Ie0nauzExfaj/tDrX4Q6BD+Q6H4
Jpqa86QGJcYUg6wdzyNWCXsNw+CNaVt5beXfzTGnGEaEuLiHM1WkKjqjsd92tHsUpxbZbqiR/wfq
2hzoHrfvQi2qzn/ybUwiVTjyz2UumM3wDkXLAdRDLcx33mQqyQEKb7YxhyuvHCgGqbRCSwUTQvnn
r67cYHCb0g6zxE8RjTFhvjfIikIXNqpdDlV6PHuBG1fP6PT2X1DtSOLT/e9cudug20m2HWVUqPhy
9l+NH4q5Gs00lBdNTVoGMXEvclE9F7WKblLbbilKrI7Hu0oOSA2Vosf1eEMEJwbuZQQ0pU1OM0Ze
F3OujEM8RdM3dUy22E0r46FAakCph+oO4maxe/BhAUk6i9AHuVEdsyixdkMSF+egiseLKoo/eJls
+YBiZSKVPpdC3I4xhBliw6E/gePf00Ot4I2M+gnD5y07yZWTzlC8gFLkyruJBrm6kyESaeg3duxh
bWPrj0KtNGRb4tq/v0tWh0Jgla0qrSOWmQQIBS0rdbLDfsAfek6a7DEQofug5N2wYZK5ctzp6FET
pDPDjlxmg3Op5UPfpZE/T9ZUPPZNYNS7ioTQOFRixhN8ipIk+G6hwBh9u/+Vv/VoF88hXBs6bTIX
JfZdbE4NRJ5uoSfvl3OSijNsVKyXR7hkv5qo1R/TkcDz1M1Aaw7I3E/ZvsWtxj45dgwy1k66btor
MEO+9Y10TRdd5zx1Nv/D0baS+DmEuhl9vf+T1xYGyh7dHrT3gJMtQpMUN1F8KHrvAqYsBDeC1CVV
oOyBzEfZeFjWatSUkajBI5xG83W5tRUTAwNk2ME8QKt9BvJqEgiXwxGEarnPRRQdh7wZjyKI4wNq
b7AaUOnbyIBWrksZo2KxS+OB8s7iumoad6gTtZZK6VX/X1mO/UMzjhAu3NncT2Y8fHSt/N8gEf3G
3lh56wgoqE9ICVUEHhf3yBwBA4hHJNrTPmgvAY1R8NuDtzXHOtffcgcS2HLO6DKhYSnX+9V1PE5V
Z8By83BNMdNiVzWKGRymuO2ik54b9Q+MK5JvLQyLb1bb838wk6gg14zKsjwpc5TaZ6edveh0f5et
XKIU7TCNp5Epc4TFuciQgYnQ2sfdqq7Td7ETzv/ZXjify2GKdmDvqu/3x1tZZdB1TDQTgKjkjcPP
4IS0nlCnHmr6Lp79n6PF76PafidC+xvQr7/KAoOJ+2Ou3Dvw77lv6HwgQ7AMM5oBG786HbEMC43y
RxPk0151W/0Yjg5l2rkChW6bG3fdyunl6JJYcHD52GWQYRt51BL6Yo/oJT+oNMF6ywvU4eu53jg3
coUW+4pQkGsNcx8CjaVJoU1DEe6QiRR9bPbIDLU6jIQGiMa4E4LTBnmitfpDGWni77CeQTB5ea28
3cCGOJzZZUlpny0vq7LOlD4WFBQ0uEvgf1LVfm4cK8DK027BFt1f0LXJpe0uZcGpOd8EwlYzAuYy
KZbAfs0kjCf8WlsRxASjF3/yYa+GkpfHq1Pbx0ofjujLXuImKc6iU34YVTKcJi0d/uAkSpksxKqB
XkC6vR4pH0gwkqDD5TIfFZRCI/Vprrkc3Kls9y6KEec/mERibvamSnq4fBErw6CYlongYqggX3dl
PqndUW/a/F/gYrCu7o+2dgbJjcjYaIzc9s7iQoUg2dq4M9oWoPgWdlTyDC3Tgvo2TRUFlkRyeWAX
x1si8mu7hTAceC2XvGxHXk+sZ4z2gOI6x99N+iMij+4z3A51b5TmGxUhZGbK28VsQghHY31Zp1TG
2J7cCKdSUYYzjBwkExpAuBetc7cqwGtfBSWbCgkq6gisLV6tNurVCks55wJbKfuQq1rI2ZucPZBC
lE/vL97aFUPgRFtQtltvIu3B8Qp0vmkMVmbnfBBKOPtdYKovmOkB9tPaoXlHmtX4WEEPPwZaM1v5
9dqr4SESqGETIYO4RSwUmqkyD7lFYhgFAeqQIii600zZ5F81C4P/RFT1zSEcMuMb0UIWbtywa1ON
ZCBMaQr7/ILlBqKHR9vBcy5OPuXv29weTxUyETuKO9a3+zO9OpRU7CEYkVqF8s9fXTdOKSLgq6F7
KTuYlnVizAfRx+mD2uh/4Krm0DoHHgUvTDYRr4cy9IncSmGoxnPnp8o2+n2LLc0+EskIuave2rAr
m4jJk6osOLfcNkdCKwFPOrvuRfp1NbD2rPmLwHeophJVhj8mK+X1qgtIZSQRJaLvTfzv/cldCfQA
JfAkc8tKr9LFkZnCtp6NEsKxXlnOvm7a7NDnzhb2YWUJXYp48pzwuhJQLubVHQG4RRisdaPrnAZh
wgiDr3tOaqRS7n/Q79B08fYTtqtcO9R2rdtoKndR9u0879KDPu4v1hCnRrFr6W38jWL84H3Tqixw
D1nXZfW/odJaTzPMxGetCozq62xWtIjMvnKG58EYlPE0tGLKvipD79R+2k5ohip9Gebvci3KP5UV
fZddUtfzs903nbKfhjqdn/pKUz/RAG7rozI6c3eep2D65SXg4/Zx0OjGSR8mcei0AeY6JMgo9stM
Cy1ZdtamQ42iSPQwQRqvYQN915xhGl+sYkS6FIq4qV2KuMk+QfkO7V2DzXt/0Buv/K9BpBRbsqqp
2n2SF7p6mey4/UsphR4c6rBjK7miiT7aqTuNuwpSXeFnbS96+gwg9dHo8OpqryKcimWISpvsqOWV
Ne/cyjWfE4j16bcSpI563Fgw1n65Xtyjv08BG3B5vKe6n5NOnjmqWsp+GJLKV4xEgwRoSexZsQWE
XNuLAJh50tB40G/OeEwIGlgDhtLWoDovJZrtD22FVUqvehtna20k7kBMT21K6WT517u+7ZVYCIiu
fmSZaXlyugK9Wi0N3eakxwngtvsTuRJO8PIRX1OQUWm2Lo+yAOxA7qxcOoBBJ57H8LM1jQ3a9JF9
SEzTPFA5HjYGXf1G/lakvKj+3DTShV2LBmkWupD90PgsXvCse6X9HmvyLYXrtcsSlpdKixXhthsz
9wYC8TQ0NX0JACs9HSE9pGhh1bG9q5U6cQ9GNpXmPs5U8wHMuzPuk8gxxOX+LK99MLgj2XJFFu/m
3cdMHmntkWphFQ3hF/ytCsj9tfsV4lKzEdL/fkSXR4NdSu0cSCT6YIvnCLYK2NmkpUFFIDh96ryi
/Ek/FG2NCk5udMqyeZhOnY6s6OMcK8lT2NJA2yVdan9P4Tg+5zCDWt/ILKU4OPOIgw4I2bnHNFQx
k5c4tL1iH48WmH0FzY4vIitgXQ9Nq8JHblMl3xf0Rv4Cu5F8JVQtlBP26doDMnkZ9HmUex/rMEB2
480zDJ4FJCjURKmpuNjHIzU5RbN15eKp+Zc0NbxzNdkGrPfR2FjLlccPLC/sRKqJLOey+IZth+4F
uEdcurTNoNXl3L2INGws41oliVIzrUYaM1LNfLGMZVWZXp2bLGNsjk+iNOqDjTjFrveQWt4nhWn+
XfV2chzt9Du0xfgYdtq/9+d0paTBT6CKhNyczq23mFOto5AJaYVjWhq4LZlpNuzKuJqPAIW0k5YW
4QZoYOWYcO1R4OexN6mgyT9/FbQ1s42UPqIwlxRDul0R9Nne9JT43Cm8vfe/bXUViYG59n7XyRbT
K+bRAK1vKBcrdIpLbKOhM3i1taGitzYKibUEdDn6bVEohgIYVUOgXCDETPsGuYCj3uK6df9bVveK
BMlh9EFJnQDmet4g0cfuOFHAV4Pa8TFsCC/FaJjve5vKt+WN83/0rFV7Z0KrfzJya44OIMDsl/s/
Y+UpQZPARZ2SG50axmK7jN6Qt5kSU9ZPx+gy4Qu977s6ORKazlRvxu5M2zDZWMe1QSVWCfgBbnCI
mV1/uqAzlZvhQJc7Cu1jqCrBg4Es87ssSsWlDwvxUe9Eu1FhWHlUoF2zQbkIIJwsI9NaioaMYwkQ
LIorFC4i4xi2ApDibMQHpInzxxFr+X0keVyoxWypC66dS7JwEzIxwKGbqo0aQxANLcG5pMn5DsOv
4qB51b+BS6VR2mRvTPHtJqauAbgDMTEEnm7aX4nWapUOG/YSzY7+2TGmaA9ifto4+zeZKVkpdgI0
aqgs8B/5K16d/UkXrWjpaly8qnFf6r6u3nfwzA5d1jnPIjcc1BQqQIngl96caDA01nNkpdQXJV7p
eui884LEQnPgMvZRBxfOjsTPBoLutEOLKNgytb89rVwFlDRQyzZo19KWuB4uRN5jxhZ7uIDGYNOI
rsT5CpODOXzfo4FnH7SKQuh+RqJi2gkSD32X6UNBTG1ZSbIBCFuZdhJkj56l1FXlN13/GGTCbTVM
ip5vLzxo0QD382PIbHxLROd+d1GQMk9hYzgDTSWLZOL+nbEyPBVl+cAQHkkqx/Xw3RwZ/UCH/0LY
YuzLlsLSrp3tZlekcf/UFKA6qyxzHvQu//b2kTEtkpklb/lNs8Lr3JIiSz3wAAT1PnWr7BGGqBih
/RbDWZtD97GuBQ5dcxL494deyrhhGc5xAoSHGACigEBYrr86cJugRylwuCSz0z+kdWumh6kI9IPe
R/N51BrlqUo644c3dT1do7g5JaoR7ISNMRY9zHrXVFb0TxcU3sbFdnOb8sPkc8g/QA6hBXT9w0q0
g10pRXbpBsX+iqmGh/jR7JzhIMyfa6jwXzozG77cn46b64ziG3KFFBQYkQrcYg8IhUIuaPzuMqCR
0R+VwEv8CcHAzwgX4S5X6zmU7PtD3lxpst6HLqvs2MDRWVKHsIbhAIZVf/HQdoK8EU9HlTL48Q9G
ATuE3CqPxQ1UrHGQwyndhrNFRv634UXFc6vP4caarX0LORqvEHgB2SO5XjNhZm5RxxQt6sG1zk0/
licakFudgrVRaNgjFQqbjRbJIsRopgo5yWQiC6hKBWmgxN5Pbu1sXAe3iCQWBlgOyDreAmL5xTCV
oFJhB3l/MQfHPXe419SYs9nah8zASefgJAN1Bgog1vMcl+UHkXeleyAmNfDyzlpzONxfwZutCXsD
HAkOTAQ0dBTk9fXqUSqdNqqQbZkvCBKkkK8Lqi6o66hltEMqR1dofI/Tr/tj3sy0HJPymsM5BPNy
U4+uyqhvAIBdFMLTD53ZNs+Ing0be3P1y1yK7KB3ECleBmtuGUPJi82ZEAbmaml63SXpYvGR9q1+
1uLIizeO3M1NTz9c0uEIuYEF3zghhyOyjKz6dJkzMzl6wNmenKJOPqFlXe1GNHvPWJqIS9jG4Vs7
iHJkegn8mzeGWvL1ItoxzSBQIOpFUUR1MpGIfDEnegm2p7TRxlfKv+sq+ZZj8Z6xehIUu0wOXQN3
5bZS5gvQZjQlAg+JqtqOPg21mW/5E98GEgyGQg48I4JfIhi5xq9250iH0Gltfb4MGRpdxqBHj8Sj
bnzKh7pHGc5s0P9sG6v9Zwg989ntvfF9klAR3IghbnesbNDKrino21vlTzds0R1LCPJ1oRcfIGu0
iJrgpLQxt2vDSLKhhz0GjE91cRj7HJOmxGHLssHQdgrF1Lh7D9+Zrdx7a6BFTJRqeq6IzJgvWq7g
pFL34pinaBvcP+e3JxB19f/7nKVWAOruxIfJNF+wB0fAs+jnl8pM/gn0uT8ITR83rtabp51eGvhc
GqKcQBq+8qNfbZZ6zqgqOup8sSd7Ppa51fixaY7nIZlROOxVwx9yisL3v3F1Jl8NupjJopg0azb7
+eJao3ZGbjR/CMWwZdJze+g0CiScO1kQZhMuAohUJ7u2Z84BcizTh0ifxLF1kvISQnV481YnYP9f
qr+M4paPraIkUYuwonEplDQ6mBEIHrNrtqhvtx8kR5FHmoozruCLG0tWLMEcCuOCl4DY61M24KIz
Vp/ijur7/RW63YUAVtgYMAgkj3qZyiamnuFGrBoX3CPUnRuk6nGaG/fY5nl8GEDjboTdt9sQKzfg
89hVw9Hg9bnehsQ/fYY9vUlBIJPiMqr4WZbJfMjDKoyPSeaFYgeUVd0oxKzNqOwTIIDP6lFfuh62
hCLsRHloXgByRgeQev0+02iWlwqas2+fUWoxEk7BtN5wvwsyOYECsXkRGdKGUdulXzCsmJ/mRJ/+
RdaVmPr+gPIQXb85YM0ImngNeHmw87z+NsvLtbiKYH8Oelz/lcWpIx6wZ4eQYFR5qRPeNop1zuoc
u2cq/T5O6eU/93/CyvTKfq6UAaeRcGNxG+hDkyG35VzmQFN2nedUezMNtKPrJuP5/lC3VwrtY8k2
55NXGrvTFNGlCjGyn0sjOkOKsw8zc3O8P8rKsYAaw6EAoEotfckiggJq5T3XKNGKcGjNWflpqFD3
gDhanYdsxOr6/oCLz6ITy8OGWwIxJsgfCiDXi+iAAijoMGU+lRX3yQpy4kwTTdw3jwIFmpcFBAkA
4+VWwTQNo/gmy+DrpMWzFsb1YS7dLZLn4ozLb0EOntCVhgtdrJtvMUWaVkA/fVMrul3Wpdqxm7O/
HSzCq52JJGOAaKq3ldMtjsHvUQHEkNRRQ6aPu6jidG2LNK5ZZ/5gxcXnhCbWQx8YCSo8RVJ6uzIV
kkbcxaDGNXRUPqQu/bSNVVz9DbCi2ZuSw7CEXiqGOY08qpnfT6r70TIIuMbAcXYiDJK9Hc/1O0Xx
xM6ekvx7ZtbVl/vLuzbxwPNo55FMk2/KP3/1xlcZrd++rFFYhbu4r6fB+BE4NjaWVd/udUUv3kEO
49Z786jStBj5APr00lzlelTUwscG7bYSrxOrfAlbVT8LVGW/NurovkOe7N8YDMb3+2OuHBf2Fx17
hybXbfVGK4usneu+8L1SGO9FqQjkrdTscn+UleUEfsADjDKUCuJ+UadBkwyAnFAKHxFQ9yf69kl6
HMSQVhcimzo85HpYlDs05RJ7l5ZIYh+rJqjjjbq6nL9X97vc2ODYKO0T6dPGWra2htb1Ooy1MMZB
cPN7YPb/TNhfITTb6Z/vf+/arP4GHRIhcpEvX8kIheW5jbHgEUHQnrwstE74B26pQ61+D3fc76eC
0vLivYqaOKrNei78Bt+fPS3IelcagUOmorwR7vR76hxuf44jbir/qxv56kA0FnKoBV5JvuOM+tfB
yGCEduj0Ge9sZZQRMMpwth8mUVIdKERa+duPBqUZKhkgShzK9Ys7aVDpcgGnqPy5S5VD0/WTj699
dxxKMz90uU7EM7bGRqyzsooAFBx0vzCKgJizmF88OcOiSNBZHkLVOBlBV+68cXir5yy7EhUAeiCy
jw9+bvFpRtUr5PpB4WOTaO7SuEKD2NDnXaUo/fH+tlxWheQyMhYFETxNKHMtMcBpRu1eVTjtjYjq
8WzUgcBzUxj5h2zAouRUATx/Cu26nw59pY/pE06CrnKsJwdbTmyCi+xw/xetTbEt8zOQK5SFllt4
RPm8m7WJj+/H4h+hY/qFS4O2hTpZHYb3E4QVhTdaI9c3azc2qSDeKf0UFeaXcEgdP+jdLY2oRWXm
9+zy14NIlH2QG7K9iDMdCSRR+FbvpcauoJhpH7AKSLQTssrDgzlFo4J7gZKcS93NtY3VXflIDxtp
h3o4FCQ27PVHIroPSbWZa5/Wh/FZscrhQfM6fX9/xdb2EMZ5BORSfIIy6WIYOg0DeUle+6Fiql88
pQ7eV7XqnJVaa/ZValLUbCNl3/dze8pazdvr6Sg+W9gIb6SQK9cfPVoI0/QspY3d4pGOx67W2yis
fVAgBWqoVvGNMpHYuUbYn+9/9NrUSjEobnO4qzeVL2wW5lHDEtzv6GkdkWM1EeB03tiClWAlgnGp
AyVNS29w89CdAwyhnRTHqgJ90IydxtcMXs8Z5flUT5Timw+hHgxbynE338fIRDoSmwAJ+AYsj0uH
qyYCYiD1yvCj0cL7hp7abdBk10YBPMQDQjGWuHKxYAGm0YWrYSTd2KjsFdAeccJDRvX+Wt1uUD5G
SqLAfjVIUJcbNM9CPBf6IPbDXnDGpxwSws6qcw/J3DQfgi961M7qwzDojXHqMToCzJ7j8X6kAzCj
OYggR6L7Gz/q5m7gR8m2qCTkSudQuZlfPaABpme6EzWJX1STMfJuqYSPExpv9EZHNtxRzYPJr+oS
w4bITbx/DKJffGu0UE0egyiWjaw2TTEt0UiZRttofmgT5KTTHOTR56au0gJBpDTeYqrcHDJ+NyoQ
YNAhjBJiLNbM7HqsqBMj9VGBGR8Tu4j9scyClzrLvY3ndnUoggvQ1EiI3NxfikeTOPfm1IeNlF5w
O9V3Y5k6l3jOvtxfjbWRuJ8l3R2g6g3fNsxLIGxhm3DQcnvXGnXrZwESzx1awsf7Q+n6Muhk7qC7
ksbJQhS35vXC93WDi5OapD6xpv6rNOmTQV0zvC8KjK5pl7VZ/lOwBj+TRE2TBxvWrbvTwk79Acmt
zvai7kyD3naqdO+sqrde2qy1lKOTxbicjLpb/K1ir6vt+mY0vpYuAv07PctBmw6hMW19zerE/a7M
gy66vft1AZKfhnviO0OJv6KOz4VQa7FHMXurKL92WZDCG1RbNVBoy+ArHIcI2wyuJDPWzMuMjdMT
0K039vx+X7k82eDcEKvSKBldrw6A3NbLHAdve2ycD0mE7BEamvbh/iZY+xZOPm8zQBfEzBZPZoM6
G8X8LvYtPF4O2JIZJ3iHWwbzK6Nwg4P9kGBXydq5/pYYvkpUTszYkOrhh9Ftm4Nld/nbL3FGIY4E
UA5Kf9lkRgN7KIwuZBR1qo/wkNKTGQxbwvsrG40+CBUw7Xc4tWz/1Ih8Uv1LuQsKMTlHJ0ybcheM
rlvs7Kpzk41yzsrtzHBAJ4jIiKGWna00j5BgbOfEBx4yXTq0LyGRZLDyvN6bv41a1BxjXPL+UrNk
K7OSO+wqKSVBpMRJbCqvvRu1NDydbVlQSfzSq40D3ntCgfmkzcZldNXynRaNw9cCqNt/rZI6v4Rq
/bq/N9fGp8TEv3GlgF+xOAF2YKVFUXupj6tSOZ2I+twa9nDWub7tpWn4LtFF/dIAv+uO3Fh1ccBJ
BTXS+79CPiPLWcCwHdACgoK3oXOGn60RiDb1I7XPz8bYcBGbQLc+tlpSfIrSJNYfhNlslZhXtplB
qZb0g0jS4V/XRwZP+gGnciv37cHCZiZA89TaxVS/wd5CY3j7A0cSyUUjS0rk7YtMrzScxomsovBL
Maj6TpvN+qNwRfhrNCZ7K6RbmdGrweS79CrgSM1AWFYdkLF3af6ouEl4sNpG3TXJFyVRv5eBVW4c
okWpV96lyAPQavGIIfnAxf3Txe0gvMpMfSur8YDHu2v43BQ5UKd8jFVXKinl44YAsbbyvBo09y3Z
6Kc4sES6lg1ynj02Xn7uivnF+23IFo9Y2mS9cQhxpDihJJ8exsTWLmFT4vsVivpI/Fj/3UzFFv1l
bdJ5GMGluzJqMhd1LnZPPDZ49viqlfDBat89jJ5bPXVhlBwC8ibg4lgUbBRHVi5+eVESVlOydYif
rpcaHae0sJUy9YM2n1/aEgCYUBX37/tHdG156cRAIZQCKZiEXI+CRA9Oay2BzBy5yqlQguaEIoH4
VIM++JjG3RaLeO1sckY4lpwXjvpiO9kt4XmD2rCvYoSFztlYHi0s0s/AZ/LD/U9bH4q4nDooj87y
fVZHe1QqN099u9atnSXGvysTg4LJs7SN5GR1qaC9ABKkw3pzBSRNrCgZoH0/6pLiSXWU4QGvwnKj
3LrynElFUaJoySrDUel6qTy1bjpnINEyk3zu3xdBE4670YtncYy7Iql9Ow4NnAqDUTgPBZaB/92f
z6W2l7wK0O3gJkAQidhqmTXMOF46zUwonxYuYo4gx9VLqKA14GN8lg7fDS12sm+FwAp571JUH3ax
MuUhrRoMtr9McWKbh6RK6mY/W4lZHIu5SO0TLn1a//azwy/FfB6FcOxvl0ETOOPCiGrODrbewQtm
a/kjxY2No7Oy6jS52cSQHAholjdjH5hUf0FX+zHt+zOJTbqz5qnaqIesHFCZW7KJwa9TK12sOgpC
RS9lQX1rqB08MKf4fWON8V9T5WZfBLF6tjF3awNKrSTqBb87lov3zAHRqEQYjvhKWYpDG6Ol2Y7h
9M5V5h8Gze/j/V31O7RcBAlE6tIPCeSArMheb+sqcGt9KPvIb3NRvhiYsZg7qHyRdaDnXXzShqAv
37mBasMVpON5Gbq5p7xvDtODPc06vhxdip9aIVtufyUJtiDgAvCJO9ht3hs7dcIBbd8mxWjuu1HX
wBJrRhQebS82cOzuXYM6DBwfZVdg5aLsyzpMEdCVEjynTM3Lk+ckSv0gAtdo0ULPEuMgfSPoWg9e
6ZxqDWvFt19cFMQJKHj/yC+XM1LqhelCY0VDZjKn4+CmA9oDhnEIMN7bGGptsemqUj3mWMsC1fXk
Z/zRQHkVfsDoTT5G0MXnti2zn3AX1X2cKvqf7C5qmZRN0IziYV9s5wBehZmHnXIZtM45hKXxHGom
+abZ9A+4rGxJH66dURqe1Pq5vChHLzbXnKdqB3hHuQSq2hxiwwoPVTkXGzfzyksDThopKtmhvu1O
q+iQh8Kz8ZHSWxVql9Aem7xuPiIIkn66f1zWPuj1UHJBXwWAEMRQZ3aRUWqMrN2bSpqfnRIxqj8Y
BaYBRQEgE4goXY9i2/MY9ZIxE2Y17ojUxc908ZKNUVYeNJqGgA6RfpNM5kUskMXRmGlmEfqBg69h
kWq4euEYdoJWqz/kdh2dQzdTD3imxhtsirVt7/1G5ZlwNtAGvf6+Tm11eEecsG6c4n3DkT+XfYbj
TMrnDjgp7u/Pp9zVizuO0qUHr0FCy240hzwguOShDpJl5qS84HTtnlLKf6cp1MQeDZUM4uy0BQhc
HVTD9YCuEP+1rFG1NFuzxHIjf9D04JgOc7/v6sjykaRxDrhutBePmurG67FyFJB30jHUkcVay5P7
99X+dBpbBIrSoHfjFtpzldotya7TfVV6zzjdn9TVoeBRgc7lmeeIXw+FwZDduxnvbxHH7qmzg2yX
K3n47Ir+1x+MRI4HhJwH2LpBgRVebkn/M9+1hOj2WoyBAg22Mv+Rd8GwhT1eAldlnAXBR1pmUonR
0XG6/rBpDCMslaPIb9quezLxgD05ZpYbO9cN7U8N9q3V0cpn7LnMoDF/mqUhnsSc51vt2f/nh8jm
F4eF1qLcYa8WM6yEI8oMNfJYE8Yh0kR6roKkOw16VR6j3lPIAQWG47FWuntUs7iVgq4+3p/8lbMq
bwfeKNhzJGH69Y+A1VMM1ogee5N2SKklzq/c0PHHtlOLwort/MEGJvekRknNgs7qItnLysHUgxKl
VkXW9w7l2MXQE9vo7xZ89JYw5cptzm6iz0UVmYL1sqkxlrPAPblSLnE+4JSuNfXDlKqqf38G1w6K
BC9KdVZwwctHcMqF3VkZ5N8RY/H+YIHXukwptK5d38bGj/uDrS4XeRD6O1LsbAnHiAbVLksdxmEE
fcvaF23JygUaXZCk1A7DTF6wsWJrI0JBQHCLQpeJB9T1BqlMZ+RtgcMOEwGdfAy7OmAMSRg8Z4o9
tQcry50tP5m1haMwQgtfgkJvIKiiUkjUsCP0kzjhGOamB0nA3hpl7QYnLCOuoPJwW8cO4BbR2iMU
rwulA4hhG7E41xDWTqjMt48tXYhsNxuRdb6/hisbRraa0deE8QfZaTGj3kBxKSpUtqWVaA8RBlTH
1BicXQBsYGPxtJXVsyVwQbaiYDXb8s9f3TGofs+Tl/SxjxNljhVyHrTikBcZlu7doNcK/pOWsE8Y
pOfxpbAtReyDogEZo88B0Bg1Ud1PqhvRRw1To7ykXd5/wf4rsU+JFVjqRuCwNjOvf+3iRsRXPcna
JkdbBODIwZx6xOuGVt855LBvjxnAUNBbQq0do9pl4pc1CT0oetTUf+b+szpiY1gWtI4NpRHvy64y
D03bdhsrL1d2EahIkhQRJNhqsv3F04P0ci3KmpjBKbzkpR20aWcrWrTvUkPfu3amHNDAMH+wPOqh
77z85f7GW9sMdJG5PKg1ymfwejP0ZWS3QxJGvq0XRnEI60w63Vttrp/DEWOO3aQ6eMzeH3QlDCU9
AARFoEtWsszjcwTJAGLipuApevyodWVzsvAg3s1KprGJKLFqadUDFYzeSL2RDz33Fhg6jhhV+uXn
jmGVpDoYTF+pAvt96agVDb9Iw0OzdjYWdm1mId2gLCXBeLRFrmfWmWywernshSSBDOmFoZ1zO9XP
Ntbo+HCLeeOkrM0qXAqyIimNcKO5nHR5YoAQTPwo7MNvQ5NWAK5EcqwtbXIe4qbzyh1Xpncie1fy
jcF/F90X+xjTagJtcj7ArstSldVpAV1twcx2UdJBHFVMccjgcUQPBqIn9TFMyp5+Zx9GB6Ml5aUL
Eqn6rjbc4r0SNcOXsFaAxaah3hTvoZzW1r4KteDBMbo2fcGGuH3xard+hyavqu+ryq3mU+1aWMff
35wrDw10U2hM3JBYVS8351hHwkwE1RFRJeN7a6q0cNdhQXV6+zAePRPyExpGN1UmaE8pCoRZ5Be9
Mj25HaJKhelsiYCu3J5IxyKZwRZES3kZT9qNNXf2YOd+ZcF6ORgwUNDFVioQciZl4Z/3v0lf2YLS
xhCAD81TEFSLZ6zH5KlKZbMkMBo3PGHNPvY7EFr6pzg3h25vRxUW2GzTVj9P+lQlmP9hwg3Scpwy
fFatZD7xHXF2mJKp+2Wg+TbvzVGvs4tTOvwFY66gQN95btCcyzkcX7CyVYf3phqFw6fWtsMU31v8
PPadCELlAUVbwYvVd9mjGXbFC8ymWWws5MoUw+RDRAfoHUWW5X5BCCXvnM7IiZaLfN4Hoh/ORmhG
ld8l/HPjjVpSteUN5pL9c3uRIvB+Ly7sOSvafo5BkAZxr2Gil7SZtu9ytc53hZWF3T7S2/xnG5tp
9aRCHVfPVagkw87G01bdgyv9H8rOYzlupNnCT4QIeLMF0N30pCQ6cYOQRBEFoAreVOHp79f/6o6k
GMVsZqFRqF0hK/PkMVOcWuvoLODzHr6M26764S/1/U9fCUIyeP309Bhh/PIeW9tRu17h27d1zO9v
98vR0mZKAyn/o9fl/74ORKPQPtGRwfj+5aVmvxOCRBd5iVGqc8QMbf5RqKLNFndvP/79dP/pU+Ee
jdbjvF1lP/TPgl6et9s9FjCX9tzFR9N4YT7jc5KFTfv476/0p8eI+wmCHPAslrq/gCVb0SzNPil5
CRrzJlUVHxLcJ1Mb05RPfrKtGVEuRDc6/d8Sev9Q+/6X/oNLUwgJ7tdmpJiD0lYB32bXzf3BMya6
NZC//vv+9uwKAyqD0ReuIb9UCTn5sp3GieNBXNvF3lj9QWjyvqzF+Zuz+7k7/OVW4qXAI7mZoCj9
2tJVs10ox675QHEproTa2mwMmciqxThcQJbIZG93T//+8/3hoCQwIDgh0BF+5zsX8zkAZUU6U5lx
ggw1Fde1Q2BbF1V/IZH84aCcdYYEKNFj/O6zM1duMlKNm8tNW+t+mRAlKq8ExbTPBk+j7tjrTuu7
Fapp+KUsY7f4Wzn6Q5dz3sZQlLlgfqc9zGZUdtnZCHhsv/pREPU+X+C2Uz86oZRDOkWhesSsC6QW
6786/GyZHqHNSMcbpkvgV/fuLMPutOLIcA3Hi7TkfitLP5UF8trDv/8ufzgMDD0sJrkRUQb/CipV
kU+GeMM2raclOylXh2lnN/tFF3h7JhX9fVHp9S9i7z/+RJA0mSbBl9gy/LNqxH232UW0NpcLubdf
naSTT6ZrN+ZyX5zqaW5uFN8v15sdXP77x/0TmESHwVPMdczE/OtLgx6ZljDI5tKNjOjSSiHFTlGq
kLQrsWIfcm4aKTEU6fo2I4nX8Yi5iz0k2utgff73N/OnZwIJwJk6TnPIovKfX8PceszOUSBxnwyH
OGW+d1+r0h/O0S32rP/yS/+hjqGSQSQDFntuf87v5v+NuEzZSnQ9FxDUvwiZw4QRI/5y+X//TPS7
oBFn+dpvPkQl/QrA4cKrSCf6BInWS4Vt2kPJvfiXD/Snx4xmFEAbGfYZEv3nByJ9sBmsOUTBFhTN
aVIqqjJPi+hFN5vw2Bcs7dN//XCocOERwaeimaOz+ecrYgqMaD+p1aUrMW8nlJ10Q6wX+zlIu30P
//JqfwAl6ITZfgIsh5SzX4UprQ8MaBXUkXiNcRVfuhov6VYFzXODBri/9NUUD9mMQLD/lHSbKNOi
SKCPmzGwzCnkIjbgw+VaHNotrMUhHPytPQytOxcpMRSD/59/EByLsWY6dx2I236d7twJX5MWm89L
5OTjoUp0cBU0fX/BI9Xcz8m8/+X1Ar7uf15kEMvZTsLRQTr0W5gHfLoe3KWrLwusgzPajjGrY2Id
Wm+NLv79l3d+hyTO0NcZIAWMQubxy/2Mcxh5ac4sLykqZsrFsmLIHp5tqVNcJOzHjrH9ayGnoTvt
0VgtmUGuoVM0qnWJVnrom3SYlQivYaXrK6nL5B0S07hgBKttdAzltpU5Utdwy9d64zb+y/t3f/+u
WIj8z18TmijL1H8e3WjHAzcaIFBVJJk/FMBt37eCvg6pp7uH2VgE/k8GxwQVlEqoQE3k119U0yhz
E7YSj2SBnqb6S9Pz+xOMTQ3nG2IMwNtvXuV8nwtJc+er2un6R6eywtTbkuSwqtV56hf98u9fwh9e
7ozcU3DpsX73nK8se9vkWkmUc8wjAtfyu6XeITQlIaAOYet/U838frny6NIVQwiI/8CVqX1KvNUE
cH+qufq8CTjZ2rYN4n0/JhrULBewNuu/9D+/13k4zRiyE0tEw8pO/Z+/NGqADg1bs172jT0c9niS
Z5/p6C8XKY/Y+cj88vixMmWopctBP/fr5itUVWGvjUwup3L0xDFExVLetSYKDoljLJGqzdqcbBM6
+urMWzcdRKCnKMc2YTWpiq31nRCW1j3L0sLXWQflfV9Ioe6CYSJLbXTUOtygKpmnbGu16Vgzj6KE
0uOW06kwBWZnQznr9WHaWhmm1U7OeKabQpI+vNhqxPE+Sr6NtrRe/SFQD4pbtgTGc4vXuCzFnoaS
tiqHdmh97Dibmbzd1+7OUeX8zRgt1U2ya/0jcNa1RhoRrG3mNeg6Mj6KkCmOe3gGQhibns+PsEg1
sGhwHOZAmGxPItM84FQmH+1WNa9R7Xavjt7r8SRcOT2LGFz74FT7vqdy3DbSgJaiaX5iESO6ywVs
yErjRIot7QMyXb9sRTsTIII2svFP2xayOkmsxfTfysoDIzRmCD5bdhd/r7ZkCA4Vffh2cklma7BR
aObxprFYld4o5FJlvgRaNteLsox9DWnc876vMqmsFHOlbf9BRWtw2xqkC13d2dsiqxIjb5UbWtx4
49hj89QWwxcVWEW5ohbRif2+6yFpLyx32Lzb2uvYzRIFrG2X0hxZrRwvydSGmPruxmIJM3hYrabf
9YJ3NgtteM0Ab06N2YcpW85ZORcaxGm9kPEq30XhLq8sjOlUFHSGp8XGgvtCS/5CCstya/N6Nq5O
cViMCA6Cc9+ThSe2IYNAVH7Ebe/5GXrHek+XVsm3zpQb4m5Vbiwthjj+jLGxI2GEKfEyBEU/IDEb
5dcZR1eZufFET2647BI4bhD3DoSPqCGFzePsqdolVB05tgmcKxTz70WJ/VrmOJA9oOOXpszhqSUy
B+7Vz4URzh1tzPwVEtHcHkQ/NeNhleU2piNZd0saYvcvszjB6jcbg3364BkP8hV6xSczJW2VVmYO
b6x2iaHaRSweVec0TsYk0mR10YdLtiai+mRNI7a/AX7KSxr5w3Ld1LHsCNvsxudyaOR1HXjtyWpV
/914oUpObmOcPp/IzZBZggnxp2ruwjq1WnfVGce/qYlJxNElHfcg+umsXvG6k5R31dW60gdUNWSD
tbb0ZD7b3DM3YhhcxCVN718J8Ooutfttul4qnMnSJiqLT85uV68JV6jEVr0qv3RNUT/awbC/Caue
9iyohGOy2i3KHyQhCSut3FVWWYPKskwtYshMXjRRG1/0zqyfPXfwHpJeektadWXzrJs9eEpKf9my
fTDh3aJgluaiircfnW8ZN13WDvxyjONOoOBaPKT/U19j4B2pys5Ft5olTbp9tfjzJTnU8TIWJE10
9T0GraXDJ6uioc6XqQuG3DNTZX4g2+NRnpIqEHnH/k9eWPPg3yhWZvd7IZJcoVDHyYTQSZNCO/T3
DI/itcs7lnsqVXj3ZUpO22fLC8cpN/Pm3vulJ/lP0I656vdYZXrfApGpZGlfq2aUH8TmesiG297h
1zVlNHMK2/ZhMKTaZ4GplhdRyqnMBl2qPSX/hAdkHfWMM3TQDt+bgNCrtKCYqXwiobY4ziIMn0O7
3j6mMJbPXrs0+jCH6xxkyRSKhwB/ufIEnxwhkGmHpcyFHIMFihZAYE7Dnzh0OWUxpVtpuSd/alR5
9DqWSOlaTuOtbly7odKp7alwXcCv1qdvTruo9n5UdlWKgxkxjDo2jYmBdti+fPX2thZ5DFRGXCsm
cE+TJYolU1UYvIDvjfOhtsqxS9Fl7h8We96zjE3He7o7lnkheLsds6S01MXoM1Rn29A4mE3gy9rk
IWcmSR2rbx/QuNWvdZvAAVunedVpktjzW1kWA+FJbWd/Iy9ifpFwLbAwmNzmTQYmHA4ltn5hmmwz
vo9RxWtldVWdNRaozYK0Lqr+Y6ugEOVjENbqsK46irIhtuW9ixzgk4MqQWezFmImdE14zyi5wSDt
aon7p2K2wxlG2tp+288EEx5HxxoPe9kSnehGJA36jprtnKS3ecziSOjnHpUOrSmRtQFpTy0R1Q3e
mvihkGLgpPvoYpwJaIvHb9jue3SIrS2CgxNZ0BfgqWKi6vu9uezsIihOU9efFX+RX/GluBrEPwua
xrUyXCAddag3y30GHugGzF43CHpL13nvk0qSW9RHyA0jg8YlHVS3tGRbSvPJ02t/EzRiilK/HCE3
cUU298YdzZPfNftTJwfOKkZh4Udc0Mcdup12mtrRuFe6bvB8lWMZD0dfE1uXJv0yG2iV2IGmVq18
eeMNq39ZlYv4VnaUBdIRhWgyU6/D0+R7ojnWKyKXFZi/u8KKZx9Y//jTpe4n5xvhgzXxGD3/woLb
e0WZX+zy0I7R9tGvu4elNsIe0GQ1UQbtqUtuETkUZW4WE50ct52GzCuCsM3w/Jx/Bm0hg3TvbSGO
tZkjxVNWJh+IuEciZKkmVrp33JaZggYoCHOtiAJlB60+lipcd3oL0YFFd9I3qQOtYM6ccixl6mxt
ci9KgWmKbQKdGUm4Vep7Q/26ykX87Hp3W/MiUrEB1bbCT6Vndzz/geW3bJxkQIOBqykEJS7WZuB3
Tv2lne732F2mzNAyfy4s5HDHidp/uYS6SHKtCprjnpvIBSs0SwydusL5Fqket24YFuOL63fuDgmn
bB5Hsyfy0HYQYFPSpOL7Hr+BNY90wZns3FlPFw1qtZ9ea7UPjdUSqBMoX21ZGcd9k211surcNOeq
xRbDfNJlV4UXtVtXt1hVYSs5EdcHnyMY14eGBAlzMh0i/yNVwn6ISYTXNAWOOXSL6pM7Rvj6E/EW
zL6jP0QqbwMD1c1YZ7oE942hIu+l7A92hTFl2pc21w6JbSLCEEfa1Y1llX2XzmMn+2xDbMH9uOqe
R5Rq/7Pd5/oBuzSmf8cXZMaSSrK7F/vc6vfEWcrTFLZBwvMy68cuNN21MN78aNuKaxDLffYP7TAN
Rdq5VNiMPAm1pcq3ufytpsEmJY7gHYTjFn6Vcc0TZu+jd1XUKp75BECfaTFSlDNHbj35eZZYu7R0
u/CWWa7SaYSBbZ/7tbfYh73pXDfTYqAujp4OghySDjQiiTuDyyOSxPeQgEjmiApRNKm1maLl+Anr
ZsKUQqX9MK38z2pN7jvJ3o57JiJVuNiSbTutMztD9meSxqsmNeBn7wZLhTKfJhY6pSKoVE4uZ6Uw
S/NO/q0usEoWzhel+vLJCpbkNZpsLvlSUtOXmpin0yZEMR5HUjKxJgpdZwSh7q2OFBsdWhz41mKF
Erbd65rYaw9y1ywX5L6K9kLqyntU4yI95g+n8tJ+dOE0JsvotEd7sHwI3QEcjZytBuaH9tYW9358
jlQWPptiuEgBVpdMWJKwTuOK7ShY1cx4kFnYQGvkZUuKF27zfXHbfbxofWF9VsrGpGiCqP7knAki
WTBioJbWIfTxFHaEe9EqS7O/wwGW6DG9LV+Sqh/srJnj9W2ynfJGkCVjsmb05HDBnOzUGZIKbhKL
YaehPVT+3egXLbvBWDhXm7Gc7aSg3U2pjLflEZuUgHdtB5KgLxPab01f11dbWGxN1kaYlWbz0OuX
AdLenApnCjeCgD2tM7GM65xiA1P0JI5vjTg4C414lrRMNjlH1WkzVknjD9H4K25FSRXVKbeMZd86
FkSQa4aDSKYutmmMUqurPg9V1U0p1j/uD2TnAS1I0mJWHQ29Omx1yyHzCWrZUgw/hocSSmOX4jxQ
fPcWZ37eezXqXNN8tHxP50lgVFqN+WqaGeA81s2YFiwtYd8MQ/VlqvfkHsEC9/8emnE7TrRJfloP
SfljHrziG2tPR2VBPNhrFhZ+z8tiI3zXsUd6H/2ADlvY4WeFYeCYttbY3JW9zQLWtIH+RqAQzvCJ
gw4687t+2nJD5/XdD5zx5ewwZh03+pFXa3eWD1z7VIOGdInPRVqZOW3oXr4pufLx3MmsoMvoAO4K
9jHb0bVk9YMRTX/IXoqJhYDkiPqqHxumiXXY0lr4FOFCB7zhbXMwbZHMGGoCYiq8+RZGQ+BnTdvL
H4RHjT/8MuHWkD4Gb+kgpr3K59ryX/2F2SzzdbS9MtBSyChY8CRjyvNNUyq/yoxTrSKnzevP34/C
UmTepXkLdDj0KfE9zJaBu3tvCEXpfKxqnXXeBIkc0S+t3WtVVNt7sCioHLVidEohp1j3dOwB4+sy
yOK0DsrZ0mWZNT+zDIbqQND8hHgBuGHmVtTmq6owoUvnaLStjAu+vioIQ6HajI35bm1ldd25eqo/
tQ5UoM5S4bNAKN4c+80kiBG6PvGuMUCv+jyeVHmKi3FucvrOHgKLY9b+pFbsGVI9Gq+kzy66FtqJ
uzA5K9/lsVZaZnYRngFjVXKNk8wy/iQ0N27SzewVMyDYnzycL+233fL1nIZQg5qcGl3c6cGrPsJw
9us8mCz5eXXtqs3Ph/q6I0uFxn0I7SFDV+AS6VBHAG3TDHtuo3v8EptwGbNp27SdQQmxuP6sZnlv
ih1NWmLtXZAy5OqLtk4GJ6W1Gp/K2MQ6i2ocKFJrHK1vkkvje6HD7q3xyj1JN5ks1P6gC5iIQ7ou
x9dOTPnrrSSrZT+9GBkFFbE6eoyO3PvmS2131TdoMsMn/JfU2xjuTnTSqzPMWYIZfJlOoem5MVS7
dJnYVUT5V9CBU8WEw3DcCP/bsozznVfxumlFIsi77hslmbr3rcBHoPa4arirg8we9PYg+X+fZWUl
1ilUjvlaKJV8Lta5TvLCgnjFkzCM3Mw+AH76P4lQKqA1XK51sYvMkosHHSzeAzfftrZ6auh9T4mK
k7dtD33qeNLWAfUOm/q074vkJ54/Q5PSDI7jIRkLXx7xRYjrzIsFBdUUm3qha3RuNvzTl9TvA4c0
9siZpmNnD/E3XdTmzd/c+Spwzh51RLead8o1ZyWeA14wUUtLlYQxWKYOEMD7bIL4fon2Yc8wj62+
0x8lfmpiq71ClDFHoBQLjAPwgKG4FP0OjjQN9r6d6mSrgeztmtsj3McoYaD11KlmMtcXIxljFqL4
wHIOYpLTLbwVY7JqjquOi2kAgmqtkl+/HpZRppPbSq4zz2zxtdVv9tMixuUeyTfN0O4rcUPTzLhm
hCxbWBLTSiD16gLYVbvl0RfC9JOp6PHfP6jALT/Z5IZctK7bfd72abIIsyB2Ji2cWHf5VoioT/d4
3VoMIuK4yoQwPB0LkgrgstU1h9gX8vu+Osmbbc1jTe5e4rCQHfZkSdfYuGXax4Dk2bL03qNnr91b
PSeakNMx3jbA56m3L5kbl42OdRurjHQ728kEwHKZBjG2q6XfM2+E6yDubCuRw9lqXFhHhIlsO9BB
Bp9rETptLt0FL10PgMukvhNieFJHunsP5UpMX7lGO3d9Ek/PTa2Lz5v2iiJnyeD+nPg0d03ioieM
HBl/0tWseY+qPquR3eitgJKl0qZmKEunAlA79cek/DZj51hmqht6bphSxMOhZ2r/6XpbLPK57zqu
lXn19jToPWShHcTiu8JT3KkDAM10dM4Ku6t5H9Z7S9ZKwAeck4c+HBcKtGXvABvR6M25BdraHvag
szgMbLyd1Fa7e9UtXejzhovwFS8X1GyxXNUny3fELfEgOgTR091LZJbJz+yw0o9b7ZZ8X6UJr6yx
s6Ir6Mexw2JpKTUmt2UUXpFjrj96vNmIfYA/99H7Blim9G3srBV0FPqVWS7vfbAtY2rmxr2hMzPL
SZ2lfmlSgfFkuu31/Ugb+9Ym4YJPDcv4p4S4OMFAPtUdfpBL/EZunXxcyVbgqtDYpMKDjJnFmr1b
H5KkqwWTduc6B1/tKkRSFdlfWAha42U7M1unSeGGdzIovCuMhhM3jddyedNloL7TwbkfnjLsAgQ5
woTT9R5GPn0RNYKObXfGU9FW9jUa0n6EWF10Oo+3sv9WeYuJWaEl5YSJQxJOh3kvx+cVrM2leS+b
/kAvALQYLXuFYbQSw4e0B3tiB1SoH+tYUj4lmG2cb3Fn8eTtWj1MjSM+YOgwY7vDsj7uzqTvjS+2
r5wP73NICN13AcrZpHqCHYo1ZjG8KfwibsuyK93T3qzlN0PHGGdjbdgDJhHDWLo3bvdSbmv7dW8c
+3Vtnf7LiFfQq6WmMTxt8Afv0etH36qqLHpsEU1T5wMIXJvvlqNP8NJgFdJkuj93WOBfJ0yMXmWr
lc6wOmJwpVN135UB589xkgo5cwsPyRJ7DcZ5ttM8hn6BfV7jFpBKfO5/O02wZk5So2QyZoGttT4l
IwgLbUs3P7O4dj/VUdJ9WQLRXTtDFTUXs7JtkTd4g/jZxmWi01l4NikoLjmJqdn88rGwBlOyh3Pr
ly0RFmVTb7Z36Lox+NlakQFOZeXzulcLjptCVr0PtN3Y/YGdz3bVh5uOYD1E87NTumKgqJVedGqx
kI5TziWUZz4dVgNmsW8oRJS3qugKNq+9s35AJaSq2EaQH8lyqbOOfF/nbR/H/NH0kWZemJlyLr1e
b0FqOvaIaZ80Ok5pPda3AdVAmyJ7icHianrZVLIVaNOhr3yCTWYqTKogYFesTBYOlle68ucEwACe
7diQMcfJa48+3EIn82dC13MjRuS4yEQojYMlGYn3HleVNAAoNHkHelpCJZHyYWkGIqvFpsKOO7dL
kqysh/Fqc7F34y3Wa50rAsxv5aCSMCOsyX4u9Bh+TKwvvrTlSo8xN5zPBabvCE4YdD7labIS8vpk
++LOmJWnuoqqp3XxVu+JIBf/8wCVrG+Pcc/S+4Wd9fRzGVyLGj/FC8mop4m7LjiRB9DfNm6yMM8M
arxxKvgcFxjwrepg1q54W6gdl3SGWh3rHg5FJsO5e/erosY3vZDxiH9rCPRM1F3C6Nyty9MwbQKU
lZotTms0L7fJPKMFJwV+/RDDdp7YGBA/BabpH0zlRC1OB6O30fzX6nbrHfehWbVdHQYEWlUad5P5
qFXoXXciMo9B7zQvilMa4HQ8bA9Ge+O3rh7C55ZFOwhaFTJutl69PEno1t1NRG7OyEQkN8bKwaV5
XpVTAwmta8AsQSGthrsedHV0LmQXe2sDCBOYwAPat00327CZIleFgAXjVB7YCrQRXU5t6NxtiMHN
QYxOwczleNVVT/4ff9wSo5ZasXbsfKS+PtVW4z3EIKe0G1Bxfm64gb4szWS9jrwXJ23x8DfshSYH
eSLT+ns0ez7rFUZkL4NxUF/NYFp9Lqb+jANSZe4wlpUdKix3Gw51wdthq6HDK6QRrX+0BQKhd+mg
Vk59lt8zrnPFSieT0FDiyMVET3GAhjbj4VaEVXEXaN/W2WpU8qXdBj1cuFj1mtOqcHk9gwt2f+Fu
DHGHwFV6PUivLV9aC54s8MUIpEOMoggzG9vXOhdG7PO1HZZ1cdDeHiV524bxnFZTH215BxUjpi2Z
288oNkzNYt4MULGjjS+iScbtC0BEN2V1Iu34XdgyYCsYi9G+mhZnD9KI21NkU+/Rns1xIRseJtr0
E4shwhCmhcFhCPtB5YNSgwE/Rbpx8JzWZgCsShs3rsRA8DgSF6udB9JwVqib3HEvriliwP82OLs6
9r6n7AMhL/p5jZY5yTcvmlEwh6yyUpJ4tv2en29wszlk45bPa9xfc2mr13XcvIuklsOPhhtMXKww
c5tjvBlVH8NhSO7VOqkm52EBQqjdaBCMGWGTHDoHtWhaLQENYgXA3h/P16NzWW5VF93WDAo/CukT
Xjes3tduFqbLa+m0bapxZ+myRKJVwXVudz6C1qezSYHD5vDkRL07P5igWvZXQA893e5A4OHBp40R
aSG38icqvtKcHFZ36loRecRIsIhIPXd4kLpHZ8AKIwcU9IdLqMV1eVyjUXR3vukLnZbbHrWXG3D6
yCTqkxTOc0ETDBpdmSvl+ZPzStliokl6VAhVWm3jEqay4g6+07asggcrwfjES63E6PmAeFQ+0lUV
4aULjF/eh8PKYNfEgXFzZXf7e1cBBX5bzuLN08xBm3nkbRZ3orKdg0fJqw9Vid4vW2ci06m6rXKO
Q1wuzKacH1apzoaJW4V18Mzf7Ar/CjeqcL5Ozk33E7khsf5RS2uZeIIpPmnD+Mj3NVWTvsN7daG0
dXY94tUrPe820jqsrph2VZMhj6gB0rdN4BxacOOHP7ow6JMTUL4qMxlP7EdEUCbrgd1E8ixMYsEF
HHb3h2f8SX+WRTgth25rmoStajtPt5u/4lsgEn+wT1K4rnOLwazlnKy6YqlnkabSHalzw4f2rNEm
F7rAtmFmF3qUu7O992UNDtIURm80L4nzsfKPrzdAcENz9AAx5yd8xlqZNkQv6xsR1KuX9YgTaG5x
4PEyPvSwvmLPs9w4pCiO71wk8ZaxaWqdB6sYYi8TcZ9YDz4NW485w76sd0mxxawked63T063jNst
2HTkvzoYgESHSU8+m5XOuNtVbeJtvuXMO3PGVNnjyznzAOR+hyo+XdcpsH847LXHPK6A4i+9Tcr+
EhgXNwH49lwaM/qDiTrF5XAxBnMv8iCstunkLtCHUpQqxn2UwEFTqprNBsyxgc6zwXS6vW2jidov
mVunfBtbCOkarxqVSpyfZQoxwr62nbUGZKq80WRu7yczoxCGqFcJQNv73ht2ynDRp/nAoFp4x3Io
cP4rqQ/rTZsMnBtW2rvOZ1qd7kt9FktwN1XY4OhFL1beESHd8DaXok4OcABCnRXdvL65zb76WYIQ
ek85YHN4Ucqono9Ts4dMDQn59Ae3Xds5G32yavOJREJzKHCUc3Mx+4N5aWLl2iwn/SV8DKbeia4S
dqkMhfgYZp7V8sZJupufxkEXKFqIpe6yFVGpziaynPe8kutK2O1s5llfnX28Ta53v6oPqGhcPla4
o58R1rh1d8nWBp/5x7kQOz7c8zRvk5Pv85JgZ8Ee/53JabrD9Kg0FyMP+3NY4Q+ekiQe2ze20PZ2
7JONTiLY6C/Z0Fm0dSIsVX9VlzP3YCOsPcxhfOxsu+fI600GbDp4V2QW+V98xlnYdvWMoV0KONm0
jAnFsj93xh5UStBiXLBOaNn0dslSFEd7tf3+icXDxA+z1qq8Brhg6z9V8wymzD4rPEgtIB7CM5tY
XZfSWZ+B3UV53HWBuyjKiHDIe7J+4HUH8azv2iWybgPoFPEl8EHYp1ZvV851ANbxxG1UrPkMrkB9
B0P64vItgMT5jU8gUgTRMJPGwwl/clUPIOeoQhznqAxVWlcMj1f9HmABTAig8xkglonCNQnalim0
kETyS9Rvwne6Pe+2vSoyFe79RDJe51d53ULX+dorRaPrsY2q08iTrbwYu2qy75MGyeRRrSq2b23s
7SjYKwgBK0zWIjQ5KAG84IC3ao1LJcsueYh1i4hsGSeUPKKWYLoORF/rzitgm38KzgYcL80shGD3
u7KcPfR1wZjrQ7QOvvRhZa/5suIn/F7PRTywG6BsStpx4BqwWJtzPtjMXCd/BKG8212nrnILnqt3
mIMtmS/a0p+WYwIdUHxZRj3SPSCCa4/awji8l6vpLjbClx8V9tPXI4nWY+5W884SEVpH7gknaG8i
r+76Sy41BbFQVyAi1TyxFxwrbyWs3qvUK/BWEWbVEBeCFJhg+cBPBrqP39jrcN2XIx5MK8qP9753
pvvt/yg7s95IlWwL/6GLBAQQ8JokOXl2uapsvyDXBMEUTMH06++X/XDVXV06pauW+uXoHNuZELH3
2t9am1nXK1b25V8yiY3uP46rOKAMWy5bhVADXsIsClc2tXmy27ttYaVEB1EBL2QeM+MCJhCHpiEp
8IWoGgh1yerBn4UZlu3ScAbOiTWrEOiDE4/Y+5Ypzczb5j6DW2htx3WJ2v1TV3NVHDGYlnXcM7aW
e7eRwXToPKbyuMgWy3R6J7eiZNu3bU9Te5eRIj6RTowicwviqqZDUOjunSeVio6sQIWQGNkNaRkk
eaYciBnb1wd3w49fTVv/leahnh56P8pvMRH32THv10kcNJowosBUMqYdos1poGoake5btyxZND6P
ITBP0KMBDp3tyZ2PCa3eLZaY7xQj+uioZs6S2BmYEMZ+vbgru7R6mjdjDcocmrJrjyNsVRYL9lLl
ty4zsnqfGgzCp5A8LKDbtSnXPZuVTRtrd3W2/Zj52sSMFLigudWVYIztGStefZndLWwXIje9mUOE
vKjM70eITcCh3Pj8YcrZkkA5oziuUdO/FU2f3U+YlEFfFL+3Q/5vfdhom77keRfcr/zeTRyloaHZ
zpT+Oi+V+0HmQfns+VX7nqVODWgxbd72eAVtwjtHTGisoEoDmTVo3G2MFqW33Uxg7LsoXVke+oqV
hpUNX3jcFqv56Sje6EO1pGNzYN+h7x95C8cwcXM5VQcSIoChRr2u7dG1gnI5BpADQzyoTPoHjD9D
+jIZmuJ973nXi6AZ7a/8x5z+dqQwdT7YLRv5R60tx93rfN7yQxsGQ3RYC5aWPJt0Up+9wuOdVbpP
38owGlAqFk+8M9aB1yqIB/s0rgiDyZLN/nufYRXZdTRyzIQpTnjXOZG+DGhreZzmffdrZr1vvVfM
gO5R/krwmWCUj0QA9EAMoT8VB6boC6+Qm6f2zhZawRVpYzeEAmYBCnhtN59zvUSfizVof0EHe9Wd
t9oKSLnG4eBOuqpjqXO0NN9WLd61jt/s0+h3Oj+BaLHDcJlQqF+MvA4nqKjNUzB36zcH5qYmVDKk
Nw0t3f1gEFeoW5YfctGnQTB4N2Idh+F1houUh5T9W96xzzlYLmujO3XEmMcS4m4QE2yMO9dYTVMa
mALpaDkbJcdPRPDybFpW0L7XeNa+zRDWT1ZEYnPcZITJ8CqyNfpULMQC7AM5t/NnkTUTHJUwaj3l
qzXpozV1y/O0zEx+EPUJfxmZxEd7N1yZEWVWNSLL5YqdAG1LGwu0Ma/DCWDJzHv+VfsRKxGqmMay
SH4ofW1+qGn7fuopXBhCrZKhc5/x6H0vm6XPdsJdNhe1clq6M3AfHwIFRLsbWAVSH0Q+Ovk+WEbv
jT4CNACxbK2/GD3O3Nxm4jJi4SzT6x0eEE0OcusOeWIQW4u7UhfqSz6XVbnvdOTYSSlNr19llzYB
X5pgWiLYhjuebGf0ZhKEavvbmM4AOkD3/gY6NU/fhtHaSE3olBlPEEGsRpC+z9b0cGbrzl66pf9g
y7yff1TsG/Z2RjCGi2d7wClcNVauIbn6QB1yryBDNiJbjxQ+0bZfZpdE60M/92zK5TAqRcL/V8xH
aNUa7mOH53no6nHGd6q2Vycv0uZIki8ZZ+B53pikPKjIuxD1n4sqs+VdF6QZTEI2Olmy5CNauR1Z
wWW1TIsolMuuYlbTXytTwi/9mJVvgCEZBnNE1MxOIY8YtDTnpmL1y35qwmzZw7jlOThJi1w1tdnI
ltw2RAV0tLS+rE1Nx8TH9WZbIQt0TYtdjAk+Y979MuWMg2AqbWAHjmYWemZ8y/vNVLI/KYboH9ug
kMkkGvFE/ZaVVBgq716mSUXTeckX52cw5EGa9OjcT8U2ABNxR+Y4KFoZXMeQtUmwXwdYR5bc2zM3
9F86sJkgwbqQ/iRzEAbnGpbzuAVuXRyjtLblhXNzKveU2cLlbmg7Ol9/s2GF6NvzQ0a5GB59vvhf
Np9XR107SnWsAJKrj6EnEX9HrcHseadk456Q/7MLDnjLnDGPRuWVd9naOKgX+ngXqbF71gGq+c5t
QsS8oQid5YZzs5hjP2rDJLx6xHYjkwPn5BPQWh9piHJcfVmZVxcI5XIBvvQHDOgSRe3AE96Udw4g
ac0biJqRYMxPL02/9nf5yNd/2AJjf2JINj1HoYjee0gL9HwSgbSNDm3z8AAk2r9UH1nlbmSAme8Z
+DjiUEYLQwzU9grya0HwNp3qn+Xs2fOe7TgL1k3TtOFuBJCbAZSH2U1Q10uGe45y4cTR4tVNye6S
HlucM2YM7NGvXmUjtHWrBBXAPuoY98aeXRJL5+autT3BZqCwjV0aBfu5sv27CtYrf141v3HBvup6
MDH0ibqrxsVpHsQ29wzzhjWPjsJS6pqYPzjPNn5LQvgs5S5PXaQzTMJ2O/5c9FjMNwtar36gFlmv
2QVhSiHc2No+MmKlDvGCsXMfUaD0yH7kAPqmG8Liqx7m0tuJ1PX7lw2dlzqqzNCAU0oI66vTddZ0
u1YOU7gNE4l/j8xVTQe2BvjeZ0tXm9iDby1IxIES4bU7mfFoACfl+4GKVu3KuRgtPqY2eixozJCp
GYDaJ8Dl6E1AeReH0Xg8N1FULSCLQqzfzRSt3IFlx4g5g5jhoUrH7JfV9tH0nAmLmRwGo1o8enm4
QosiCs2PmzDTO+Bs2YOuQujtumkL6qM3Aj0l2RhZA+nN6zDEepHT42bYUE0Fm+q3kQoow2eirTcW
FFMlVr6LeykS9TS/hPg9xu8B4i/IuDePmGD01i6fNhaE2I8jwhBohGs8rzupeeKCyiDfnly5eh56
hx99bZzK/uiiXn4REPnm2t91b3VWFdEnNy2AxN2tLqLb2W6z6nHZxFWZClXYHV3wWlheATMcty5D
3adNoSDd9n3XRbdOK5kjeONUfvLxkwb31mjc4kjpk7qJWzIwYSNRNFnoWVba09EGmVpuCx/dKZlN
MH2PuGqneMjblqN60HbDwteOFj91nAGNn5y3hwL2sN4FqjVgFg0d8OOKUKT3ZHo16Y5Ko2ZHa7tV
0w78tScFk9VzaPTLNbWAhmuiamk39hv3YwiiN3pbOsayXzWSl3aNiDM+dyKqTDdrqosgbGObA/da
u+IP3OuVGTcCPqzkJeUVjOJVoVXGZVeHmvql7Zo4J3KY4yFq7f7XthTCza8ctFmTPnJ9N3aQv99U
OVfzDq+ncBMjc+ndDb3me/QGQprvyK8AlW4jtx1eKrTY7bCyi+T6NEaIbzgwiiregqGpDh5Iygpy
eW1rSOyAfeK+5hKcAv/VaRGUYkpcpz6W1tD2N/NUqhenb+shnoZitfZmgcZl8ipgkz106oeNTRvW
gaXmtUiaNsvay+x0RX7jhe1EpSomWEw+GurPRs3rfUM4AlFeXaVJUV0KXdBtDs1AzR2tF3wfRfWK
s1meSAY1z53IwYSWrm0/Zl9Wv5g5hi9soUH6Nm4KZs+i0zvX9suHCofz49zosU8WJhKQnGZ1nysK
YWbbjLWfvYlLiNklUUfURnM/xmnlgjnbZpgOczOI6BY50pF7E+bDO29Dx1VK688I3JnZ3qCpQt/q
cJowRaw92Nua+eGvbIncLCnUUC4xANzQnqK8E79qC4w1CSrgCTpIdusRkdsVbcDcuVy+GVD/r8vA
HXGdXQfDwdu60n5wVs75mHGF25+FMul2LEHT36ChMDu4ax2+OGw47h9aYLwRqUo6M/pKmOoHE64c
0kM4EVc3LaH/kauykEckDqZiOhvURcg1wrxAUn114lIfQUxlZifsD+zrBHYVSG7Aa3mztRuTiIKs
yPxSO5HzpMdBn9JGAy65Xcoftao5pZDRtncJZc0pK3o9vE215doHmRec7zTsHLL8knRHpaqC7sPh
Qvm85MHQxzkxOCKx/VyEp1pR4Ce4nryWKqfxyYBKMy3xt7QQZEUw19+XKjRf19XqzMWS9nwux2zy
nlvHb1dvl9bG/ZFJyRTNa1wk/5nMsLdpc1H7OjKarcPG8bUHJy8aPLhtFx0249N+odQueX1wrMVR
GBZm85hbVvODfA/a4dW2+3etqkIfALOgk4tpQsjX7Hr3qdIb+yuL0ob8BdfN/Jk+BQfdEq7Rft24
PWEkhI2Xpuc2XinYv7HYcF72ljYcZ6zDBsayRQjsXNNh3hcQlp+JEGC45nV5911Cpo27sIzaGyk0
O7PD1KDlDFupblA+eIrIt12GOMxd/5014cWXVYVK7gbGI/muX4E6cFqrbdp5Va6grq6jwtuQTTNL
4qQD1aUcHbhwLNaAG7OwXASUYSXrayQ348Xb6owpBVTEd2nwNp/lNG+4pu0t6A/SBQuPU3sR3VFQ
rKXXKX6k4omxRdJZOTUYefX6u+J1zC9jg0kNKdF1q701C45ZY2kPtYo/qLitawYYcPsdJAn8ILh8
49IWJNUQWkPSRtlyT07SHHzb+CRJVaFutG9a6dV4ogrjTodcRUYkwSzW8lTJxev4vHxOimqrRvw9
U76oPc0NafW7hXKSx8Fm8oEk3+p3krawePFVCLVnEnrFi1o7+ma3cFY7OPFK3W/2UHWJFYSQXNQl
nseH6zWc0E03pebQY40ZTqGFxM7gdoOR7UeHZ26AdB327A/REXzNCtCrKMKx6WUsDUvI73YBWfLx
vqSHu5NyHLK9zMdM3gZidb6JhaRi5qjT7B3RlZb1OKhobj/KQQ5urCaI+MuVDWv3LMFAAkHhC6d9
YGV4uigwwvA0OHNR3G2do7/TIq/PnGqlOuKbUXfWEJj2OC+Z8m9AwqMXwqjU92Y0K5FmMM0eEHDT
s+xLNyqnrSewe1fLiQsahqpR9CZApjHWAsxHDGszNCZNs3ggH43lfZ0SXNBgd/7GCu1p9B6xUTnq
kLpjcUvo8jYmAwVveT/QZxwaI0jZiqyu58xk4eEvVvZ4xQXMcHqNvFTde/QbtMxZOf7MAlu+tgKT
1X0Yzb0+bb09PslqEeWbjQ6xfd6yaa5P4bhmI88onpF9I7spolAo5XAuMskNwxHofF4cMm7jyqs4
6yj5OXy5Bw0povROA9mzTuMdrdl41h5nQvOMfK1+aWuyvrdAe3R3htkhoKCpP6y6oU5kE2DHLm89
BCrx86qkiCqWPGGP6nXAFQoFjkRNe9ujKzT7zgbKxckuSi8pHWn5aPab/NYsOaM6Z8IXRA3Tldt+
afCUJpVU0IMToWviFFjwIsfCbO6bNPBTewcMuzragUy/BTO/am9SQ74R07cHPCKAVWYBgrlm30Du
jHWzjmcf5ftQBuvSwTfwLNXY35r+a15MlnsCWiRvsBf+vBw7pM+OQ6EOP3AMiydgCvcbZ/sUXMmp
MjugNXb5Jye3TQvJz009PuXlrJnfwJSmSVEv68wl5Kvy5LiZS7UdrLSYQO2N3luI46+6yz1zFCsN
FxOsTNd3ucvKFJx8qTaPdu63w37q1um2nMoGuhQUkgZKMPe7w2ahbSBYtTHqr0XLHklvVGY5WQ7q
9g6B1Tm5bRXYUF0LXh4sGkOxJ/6nufGLpvMe2DCR94fAuooxwxSpR36h5h2qmM9ntzEVo2pbnRxh
gb3K7SeRLow8zDaNQL0E2OOBmfU6XAqpozqJbHi0Encd5D3R5OGRM86eTlYOrgoKEQ2cjmjlL+Do
K1W037nZXdabZryfo20zuB7lBqtgY35gcDHicBkMxvpj3aepfOaXapBvMeqk8Zza4nOqGePGraNo
emWeRynoXcNhHOUAgqttMJlPwAK3qWv58tBgcbgpSx76J2mTk3SiWwfHp9MCmQs6x0pfq3IxyKGN
nn/5YAfbmearX44WQ11xAY6n3AyaUhwA2ysepEKVd0Y7MywqRPwLXilYL55TXT1TgkbfARxLXMIy
M12MgculbyUONH8Jujz7gCqS66EluNOnn2ATH/4sT7qHrv5X80kunuC9Q3L/7s5tP++gZ4s7lKJe
XdjrUE/xUpfDr8XNEbmRhKD8OyICeYC6hm9bUb5vB9s37XbRvMrZvvKUelRZXeDHkLzKX7idG8h/
OIDsLoeNDi9g5ErsTYn5FDSSoe0+Xcfupq5EkcboeOHXjoip8ohTkHrG1GXRnmXvlPnFcZVmlyYl
BnYcBkxkZbLoXO2ylCl33Ffe0H6ddclb5roFEZaEo7H0wG/scUwQu8PqASyXbP1gWfGirG6bPbAo
TnPrTtWSMAPw0qQuZhTu1hLhZ7aoa/iTbp3TO14ygIprS/fJzjzHnKotpHJJZcgREfjYkgKsveF+
cAau/ki0Org1i8RkIBEDOHydWd7NZbC9qt6HjhvQ5KO4Fikzt6i06WzcYlofa34Onwq+BMUL3NKP
oEM3KraBBfxEsGdjTmqBCzBpHM+yOWFR93amh6uKg8z1yiPwTRkeXBXW3nGxGJWSwNX0RztUwLTd
sAp18oJUeYdJ5eJKi/nFwzjOqYZoK4P2Yat71Tzx/urgnDrWvJyxTSAaV555yCW+2Vi3+QQeyodI
RU5YlWu3jrkjD2gJL1HbN/fZin39HK1kjAC7lBudhFpDWJe0+LXha+3PDDdpohCmImU/1pYftjsC
1UqPp63Yqn095r7e9wxRvw01g/tEDpbu406iJFFibdnTgAtg+ehGwZoLRcVWJikoSHBsJ4Zdp3bq
JZUjyxB+Ca5IHB2SbUx7O3CL5jgZb5ofR0eXAVa+av0iZ1L7+RFBHWJPEP1NqJfMPtojlOvObBnT
CQIeONibDHcialTHzVOXgC+7pQwcftG0YOyBRFcBJ9tW8CPKZdbHmbvkKg77tXOSmgDr8xJxfMaw
lYSa+lTLPffX0g+fhynbAsZU7FLSFE0ehqzMrJ+HMg2fMiY8DqUDAP/e9kY2eDtgSNDNOsfk3BDW
jIej8od556ey+2ASwtA+aiJBJ+vlgIV8OArlgrqwPIGOO2XiCrkh2ATGUwzBsBAnhOVk8uD0jADO
K+AM0lUDbEoJVtoDkiAw3b6Ts7Liohy421JyHr3zsoGPn/ylDn8wecB6hShUZIlYukUkm67Xz7zF
TBOxXq670Fm1cxQNybPEJ0zeSwdtqG91NK/jJev86Qsv+HUf32SypI60/iFGsf4CzlX4xTprhQAL
KZ4DA9/JpRHidmqLWiV2pEfm3VjooqO1DFsfL1mabkkvBF0Uj/ujhoj6xQg92kP8XZ1H6NP967ZO
W8EvF1ALz7QbGEmmrHtgRtVRHi4QLmcq9zmkLu/7cKfTjVNPRAQ6xBhtGp2wssOHdrk2PPslJwR+
R1G7fp0if/wkOmd4W2q5nipCidSlQ62+keSiXS2rM1abirUpULuStH+UrbS47SDeXt28DxtKS+20
QNcc3DzyslsSEqxSdE2Wq8hTOFthuV9FjhEomsnZyENQh2ML1keAg9WF8Ahh1jyyFqx7I9w2f1Zr
ab05pmG8U0tuk1uSsCqRIFdOfgzmHt7KYsE2wn4dD+zJZoWfKCV4RJ268+k6A2WyB2KPug5Pdzd4
S/vNZtnxnJjFI3aA+AQc4jLUWXBc2NYRoQsCGD2PaxDR4HH37GiWoi8D5J3CJZOagFCh1H/xYZeL
I1rC8iLrrfsaeCVLpoSj84+RU29JKlTob50F37UDKc6WIxn09gePBDmhtCk2fZGclwfiJLxrPt7m
e2wN6csyGSIzDI9sdelBqMXmfA+6raEbYRrX7LUkO3ufbbL9pMj6EUnXmuxRERj1g8tcBnvLVKtL
O+0IONqmqr41zOsWgPNO0tdsswdTJ0oGW/2kgYc2QTG/tThUIWHD0j9Jl+YszqHskZBcEpd3QU8a
Rew6OXMNb8kiEikU4UUjYxpzLDM9pVzzc/DK3vUZN4uo/YdMZvRCThGJ1ymVLtN/LZenQlVZdROA
rfwK5KReB6vlXa55t/4llG5mT75dLWOCkPIvUutiOnVqw50hMxmdrEi48z1uMLZ6TdFioCddJdZL
GMCYUjxOaCK6ZGPprhyX4G2dFyiBxURjeiyZSt84WPTUoWVXik1pNFzFY+yP3nGztvXWdONszi6G
u2gflDSt+AvnSN4wKx1qXsKO38IyGjkaV2ZRMgklQWLvO2PR3jdZSqAFT6/9ueS0aI4AWmx2skS5
Ds9lYIrHcli37w7ehvPi4KG8jslZPz9OusvYEb/6G1akENk6SoPIjb2WKuDcBJ1nA6JYJMx5Ki+z
o08SAzN539PZfvGoL4/o8rnzvgzL/KK9yRoOWBiDu23M6v4YEADxpgydBSJrWz+Dbzbzbvb54HgM
yCWIuTHJ1pjTYHvWlfHXHULCCqvbW6SuZU4Ay2KslZaHbn/NThlKZeLaCwP+QtWOR+EydT9GN6RJ
GCELxt04B4tHt7OlT7WphXUQ2AW+21UlgrM3u+Kn2Vq/RloJ7Md0K2sAex2a1+vC6AE6rG8pFbwm
8i8bWCWL3ckIeWhIqvKw9Wc8WtcIlIcuAthP1nbytwMu8wZEFhvNzid69GPGOY+KHvrDRxTUuXU2
6G2fOowJxQ4vtLofwYcLhkKt9+igjfPArYLhgLtqld5hPFQYPMs+ehicqlqOGDLZvuteRzSwNN0n
yxlRquzGjfLEH6uON8nqR/MQzdmSJetcsUNsIPJdnzipKL6i2mGTL09mxc6gJSwrHi1JiIhqoEjy
jHEZh9IYimPrej4kz7/EovpqCUXm4MaKV4zdN75eJh6+GpyJGipnNEN4i4EJdBhifSv7PHoouOmI
heFOeQ/wdfUXlaeZm1iLRIpAm5hFIgkXUXs8t/LZTTcH1l20ec2eil4+jnnHgT8Y6j2r7rDFkoXT
cpQTkBgxJoiqTOy3Mm0R3NxWHmwGVcBOTS782DCMQZC0bf1MvUZNN2vbweM2cGIdN1+sD5XDcbqb
VuZqs1+oazXdI0BvU1AgkmmVx2oBAN5NKVuUbkRrV8PVh0JV+Y32RkqiQHz3gc+Za8X3bVaFYaRf
nzyCuL6muhtIXcgFAP6mOEwOxHWN/cWmmXnOZlniv/dbBSyEk2ra6QIO/Q4FAk0s04P3JQ3L9HHM
tvTOZnST3ng62GRM2IY1J1E0O/VuW51ghd7xCE5bRrv+xdrB9s3KTfplhRrdztcorl9MQxSbzBqY
iF04bhNx4F2OTOakUX1LLjTnr/Cm/BtBRrk8kibHlsR1rdaATog8hLMl2+4hzTsHST6gB0v8ntkf
X0PeYGDyg1ScpAU9jxEf59k+7LueoYQOnb3X1ICubBn0T8zJmF3AyRTp3ttkCMUG4szSjbIyzTNm
B/O4FmZ6ErUeOLEh2Qcw/Hz52nvXVgXjyHQhhAGALCxrOd9w3KX2J55GHBTBKpoJds33nSRL0U1w
gAKy7ehRr4n79jjfpOECNOlbPjGZTPPqOAgzx852JbuVfnaM3K/wGhbjHSr+9GacEPSblqV/zscW
Vp8YnBs9BspP0pWZHIFNGUa0VGTqR9YZZ9nDipP5cg3LcHcbDEh68JFgRpICRPTVT938Cxnt+lO5
KF4c5TXjaQ20bTOXyb0bnDmZuyt4aMj8p/QpEr8UxEmsyo6OOirELWPasWENN7r3Q2Mq6ByUa/9l
jMJp2LVG9LwIgEApykLG5elRSQ73W6q6aJeRUuXHg9Nc7dsZJU5iZU7xGgxFtx06Ji/mkV91ee65
p0jkt7oIMTXwxZhs+AwAK7nGAj4un5Fn7W3DF7KeGAdVVdh+H6JJ9jsnC0Jujcpg2YDqACLx+tEa
d9l1K0JciLRWx95eWsYGpmdnB8KQGO7dLVIvaP+Bf8+DWBEW6gYmTZzO53pjGsAsPTNg1uiXfpcl
djkTBcO/OnUJuccEFhRyIwMPIyPp/ny2mK1QktBgyXSQxb6f5rE4DGTZ5vRa+XTvupN9TQ8I87tt
E1b4KUu99aW+vowoFQUNb6uj4MUGCSHXwG/Lm6wPK0G0TjS8TkxBl2ONuf6+5m5gj1rDPtiMOZTm
ljDz+0gm9E+iErxbz6o9Mo1kmIZx5kFPX7Cw2UQ3t3o5E0vkX/qeXYs7HC1gEhtFFs8rLb//7qCN
fnVANamggJDQNuEr5afArUSbTP0UEHHD3RwPuIvOJFBM3ZF/lpe7YV6YF1Ru0Np7gaWoPoSeWd8r
OSNyb1MeZXuXZrh+R58NE7y9V3VH9JTQdHqWOIEWmsskJiQlK+x8ShTpRx+M09wK972TX+8HYqEx
SlSzeCGCzf60DG713eI5eRvqRd/lXrZe/SIpJ6ifrs13HPr21ZrsoJxFpNf9zGuLLXYMZIJlt3J/
3UQ86etN5dXVo1UWpR9vAMLFzpewB69EYmTY3FhAjC2NXGYk/I2mkXuG6fN+XNr5eSmKbXzWzO8w
TEX9+KVGngQSJYH+FeRiDo/wZKIDC2o4KdkGKf1d19GDnmZbW8M7k3K7id1Zde0tEoe+aEqt7djD
ybhJbmcWXgaYLtJ56iV/oiRx350spRBtNjgS4O0RGm6zi24kR4eVD7uOQZNGYRZtcdy2aMVK1lTU
0W1gRzxzeeNRMXMALoeabo5TQA9O+xA1XnmPi6Yvbue28mGD7BoKq8xEAzZceFniIyu3VJPTdTDa
Eb/4RPwZnnXfUWFzBpsJRAyolX4QvZUVj63x++LADgy3SXo3msEzQ7e7Z3Nz1+0cZfNb47Bx3Ysb
woGDa4fVsXLqKr+glWpKOPYSQcw3w2q/jmFr/aAxb/h0Zy2f1qD2gDDXog925EUa9anLtuEgsmU1
SeUuNP+bOw2gsCLVBzC74tEh4oiMKK3b7V51nWDfLB4bNr/B4Wb1/f/ACAbWqMb5HIRTfiGXs5V3
k6vSaLfJdXH2/+OmovfAY+vzlk6syHLqpm3I2vGaKpmJA14O4Oi25j+1QSnool1Pbb82MqkMN9Zq
+OJwTJTzX2I9/5AgGlDgkKtJrCvtyvWf/1smLtPQlZlPa84kRdusN9QCUASS16Xl/Fsq9J/iEiX7
z8KADEr+91uCaHGNCcXKY86GfIR9StpRogI3vF9JhYkRi+S7lW60FhF1IENuYDRNYY4DsBB/id38
U0KkFOyMZ0Ik2cf0WxaoxSONcmab8yC38WAIwiQfW03Hf07b/EP4ZSBJhQtdcV3nIH7LobQyFN2V
juRs0v4TX2D2VeS0jfwL1hkpgX6qq3Bi//MPdf74KZN870A2szXo92UmDd7HOUV/PM/T5DzCNYRH
z3Ws2GM2c6DqIrII4Caph2Dbt3PZ7dhqGsXtrP+2jfdPjxZ5Xf/3i1zDSP/t0SJmqZd9wIc81TWx
e3BXYeioG3yi0192s/7x64TfYBPUNdH9v6JdgyWopNebc8Ao+ShC4d8H5MX9Jaz6jz9FepJPSwhI
t9++zglgxTiDoINlLStCleef9Nz7yT9/f398aP7tp/wWiS3GLADLWsy5xQ19ZjVFloQMir4SwdVc
ih6ykppv+sv78Ievil0/NttLHVuyUPi3P43N8RGao2fOkiDEhBH+eG/KOSW1Db/fP/99f/gUgUPB
bAL4JWLqf0s+N6QsAYgU5syGOhfj7BiEB9hJ5uj/35/j8jTYgrU3Dhm0vx82ecNxDtXC01cM4l5v
LuzotmR/eSb+O1CXn0IZKTyJOfK/omZJaYQQ93nyUnIWD6Hu3M9ptFjLZVOFe0YSTN2/7GS/fv//
mTnLIirbY4WALUmO//1Zd9lxIgkiGs6UCOZL7tNmWEVVJksTZGQpX0P+y0AT+5a67l8Sb/+1oeO3
ny3ZlhAFhI2zaFVev9t/f6MZwOAIU9t5nKzAOZeQv2QueVZEA9w2rj5PEhDx3BvqsRMDgqCjTXH8
izH4FA6lHXX0VSlmYsb1BLb4lVzrGHNE6p8afLTwBDUBoAxdwyi71NJnIN/Ce+8qvPh1wh4okNma
sBPQwWrzXmS/ifYvx+d/P57EW3MxeCA0Hktrfls76ESVVkq56zkPy+CFhCiQhi23n/754fzv9+36
U67PCyc0W5F+e9/60io9xhsrUyvyBXJrHmNryt3z3G7D8Z9/1B//oCiIwsgjO5E8pv/8zmw8qluY
SX4Ui7KT0kOkvbKEf3mr//QHsd2C1XEi8AI09//8KSRHRX0feWwXhC6K18En82CjqcPE8Lc1g394
ARA5bWRWuh7JgO4/fxSwc4OBMVzOGQ2S3lX1TDCUma9ZRiQXuvkt+ar5xxwZOFy3stb8LwfL9b//
20sQ8uMdT+JVZUTw2wGGsFrUxuuWM3KJhZpYM7rVM9weisNN1/0vaeexI7eyhOknIkAm/bZcF9tI
LdcyG6LVOqL3Sfv081GzGBWLKEJ3VhLOAZTFdBEZ8Rs1Plh6seU+vjK/DsVAE4syrhksmy8/uvTL
KLZlPXqxEuHlYfXp0a7b/qijd/PvS8lQs0GCgXUHDpKXQwVWjHp8wt6MjeGbIYYWnhdtX0s3so2R
Vmfyr5EWm0ZWCtoxbTZ6kiT0IzAu613uFiNcGdF5FfImtGcd63T7PKwO6tJY1HHQUck4Lj8PZhwP
aAeGRwOO4ycnJnjLSh4vTg6FN9Na8TrShP15e9C15TOIeQaTajjqUigcAltAfyfpvQDSy32VwbZS
DCgQVKvrjUldG8qxhAE4z9UEUoSX34foNE/Uvhy83kANvDcq2EhR91879O5GJFqZSXAUqkkHhFiA
+dTlSNVoFHmnWb0XN518Rj5UP424hnyhy1s9On4AnjFS325P5OqYeATBPiMGAtW8HDMaqShqc6e0
Ayec0QBu0ocUbflDNKCYhDiAiu7PCLzcON8e+DrQ65pGPMCIVrVmZ4/LgYHF5QmCSBVBzwzhUdN3
TzG/+FVkbfGfjjpJsLGO1/c2AxqqSZzF4cNaumXVHLw+FE2FiL3S8GZERC5LomZjDddHIaUleRbc
3YvdojU5so6DrLysGECSuOD4P7ixJTY+5npT8jGY0DqEVnG9bBqlU6PzZe3VPUJmAHma6c6intgf
QmSLf99eqpXBrDl6Y8eFlq/pLJaKRtdoV1EoPZR2lAeJ7+ApHPzs3aiWW05L8xa/jAW6JfDyZSvO
bgpLSy63N00aCn7jlWVTyV8INfOKEu2YvkOZEBh1Rx+yu4f14z9jXZTy0tUI9bc/d2UJUT/i+BHb
cYFbPkuQfpz8hJKqZ/ph+6jKFuQLBKSX26OsTSrZistrDuMgcxn1nGgq8JUqWi/MRHjyp+wVDm92
tA3gx7dHWjlp89nG5dvm8SqW30NzoQ+1wa49K57Uu3ZwgpgaNirQtJ+79g6tVfnvXtO8CXHwVXkC
EfqWMaEscFHQ0Sjw1FoZnokGyAlZk/sgoOiebn/dnwRysWUI4MQdjvQMZZ1vuL9yaKh/IZAY1JAM
yKDZ/exUV9M8h6+zg2Zh3DdmXfwHSbZ/xYVAHLkH1c8Cfe+N+2xlPdkwQuA9opO3LSMSIOdBVGKG
MADv/YxoLR1LJ2qU85iBt7/9zSsr6uooDXOdYYdEGLz8ZNvOUquNotaLAHo9KH1pfvGrNoMB2FAo
Qv8Rc5jDvw5pgCjn6jTAquAgtLgDAO3keRrFjYe3BJIOpnWkDdscVPTO93kPd/32cNdnkOFwX8RV
RaWNaC8ymamn3BVKp/ZCLWw9lC+gffKtG6NcrxmjkPbOTmUqtbrFPKZAjA2/92svku70Dp0d5y4N
XHDWs8bL7Q9aDsVKqbZFrY7IY2GXtYgLSmUg2d8q9NLrrrpvCr0BtGoXp8CM/jVh+TMUh113EBt0
r7waacAAKKtT1cNCJD+TtHyDSdjPNK1gY/6Wq7Qcad6nfx09DSmHJJEFzhRh2Z/61rcOhoKOx+2p
W8aEeRQ4NSrPdI1X1/J90sWjRqRoNU8jG0Fq1bRedN21PXJ2+9hJLT4iB+k+YZbSHAfEDTcO28pH
YtGlc7Y18hSeYpcfmeCRjGkRWpEC/MV9rjjtOZp5B7c/cnmk+UjSIbxJsL6hvqkutiIqXpYRcbN4
eWJCVs8gpkbod2IgEwHwxgfmHy195vH+b44i2JPwci6/qp0UsiFfUT0ag2q3z6Yk/lbXNkJ0t79r
Zd8zc+RBDoAZ9SoSdAB/RiW3BHQWzFuhUccT4kqSQi6kG5QONoZbWSxAqEwg5TAXftgiGJhFBYQc
KgLPZhNWUhXHjyyu7d3+KH2enb9jDrPHRc+zQ6g2DnjLi0NIK+YxCyCPE9+4L1GRhxQ4jKL5XJUK
cDAHW7eImkoQnnKjGbG9qIQg3E7IYwJl7cReCSIN6ROntaNT4Kr1mb2tNfvacQE7V1M4Yn/AtQpP
nX7eh6LOpXJAWcd6noDtULpJFd04WX0Sud9RZB6bH2EpOqDYUAsETTEcTu4HX03aPVIyebjHnkcF
Rg74c9yIv2sL7GDRpqn0PGwKFpcbaQgEAjTIlXqh6sTeBAFxFytpQTEB9tntaV85I5RNmXY83FdK
SXGMpAVC8pOnDmH31ca6xoOf1h9aoy3/G8Zuw2Z5jjGLRdZpHegclLk+snwwOHXf5pPKcPjzITA0
BdlvHCadLwEWFXtUb8V7VD6wfM4wKrn9oX+Sv6uhTZ4qvFgogy6jbZYGcVNVIK+o7QbmQ5kb0Tfw
EO7HTnHM2WTVQcwubIP3U6tU30TWVicg/tbnyi/E11522fuOkuHx9q9aWek/9V/A6kzKVbk+GzQt
iBID/9OwMc9BLZt7FECKL4Dp4o0JWB+K1hbdV2uu611uKteY0DZQLFZaqohFFjVoHTPKnwoFgMn/
8FVzlV5QBOJ+XwTmrBMVhupESyRNoDGhji0PqRKGH6Ggy+fbY61sYH1+P1mUuA0cphefVY2kIHHj
TB74gCl5CcjtvgyACZ7aFHmgNyFGZSN4rY4ItXGuPOn8sRgxVLIo0JJ88rS+tCHdoyUJAA6Llzag
DpsGW5bUy3ICFyNxUjfpEpC1Xb3fmk4p7SqRo5eEgTgMAhpkV4KkAp6RARoN3lRXt/4x8/4zJnuS
i5iMh/bjYrOEQDqzwOQCzu3iI+AQCJ6gge+KPo3+P4eaw89fCY8s6F8HnTN6k3Di6JjjOvAhS8AG
7ZRUFePG1lydTBNPWdvSMTNc5gRoBFtOCAzEc5tee+hR9r9rjTT9PePoz8FUli8I4pYbe3Tt6AkI
XQY9bNpKy9A2g/LKvqVaacI/ejegLHgnyzpCGAlS9+3jsHbBUrZ3GMxwLHt5yuOmhviduwO8fUGT
IiiqM4xFDeZkggZYT/aDHxb2pGBxN6o0WyPPx+bvdUT1NFbGnI8EmbivMhv0kzuiJjrk7tkYtPZX
FzZgCmqryDeG1tbGnnu4HDY8bZ1lWKnMsqMBn7CqXV0XRHLpdyAax6g7oA8cO3s8RsLhkPMs6vcW
aGNvhOIao73vu/coajnaToULEO6d3AjQtoYujTDkOPjOrjarBpeiSfQQpXuEgI63F2xtb1AFIvmh
L2FcZeJZmPnaiPCZV6VOeupdxT6gJZCSParOxt5fu7hIKFRBHse9tXwvqR3azkY/TV5XV+MpKMLm
jE9OcVCDcXpEL2S8u/1pa2cNzUDagCT5JqXeyx0BMlgPAlRfvc71XXEyWr19AtviB8+dXgjHy/xZ
ZkJLGvnx9sB/+kXLWA9iBCYCoZ5MeTGyFRDnVBQvvEIZRInYRGS81i72L560K6e+M8BBOCcsupLo
2NdJiNxBBRMGnOVgfuvRUcjfQ0BJBJryEcwmvzB651Bi1YaxJXoDyamBBq6ei6qLv2Roos3iOX7Z
wuUI6+AeOP70JUZ5FIzSaFpASEGvGT9kADN7Dz1Jvk1ymhCQcIAIHSDSVJ/HPrZRZXaqAYB+i/bd
AzI6OoZBtydmZQdQrUUtzCWakGUvrvUhzlH9m28HzsssaFZqqfIQJ2H/A7htnJ6ato2q07+PqdmU
yKjzU/Jf5l0lZhJhJxUq8IWKjkxV5iPbjpvhCODV1+CtdhQ9/pcx6UAbpqtT0l0kIHVAdXioGXM0
bJ9F0AA0S+6Gk6kMw6dOdTc23ByjFvsNwAWhUtUpv9PXuNzpSBXqnY/6vBdkmDbsfIl/zd5EsXsL
OLNypAxq0yZPJMsiL1gsoIs0LBy0bPAM5B9CJCdUTQETn2FTikhrgr5/OE2PcTPGr7dndOWaMgy0
lcmf+YOm8OUXTn3cWKpJb0+gL44vhBWN7hGvHr07dsIUG+3LtX3KHtVMQ0P/hnrc5WhGNpRjBafK
q+TUInYkUQQ1IkUMB1tOCJhYKJdv3MMrIYQWhskW5fFKkWexZZwiDKQeVhOIJPQ1n2QyM4WtMLGA
PGavaGU+2bmtD/vckf5GzJ53x3L30C6d03/NxAx4MTTyaLna8Dz1uFOqM5d/eswkAL3aMWIPK1nj
bOFXdcjrWJl2ZVfVG7O9traWy+MahwKd2t1i91ICzkjONW4FmX9w8BDycDr4OWG/cnd7E2lrI9mI
h8+1H5f8a/7/f+UICcIbfR5UrCtpkngfxiZFVYgHSn5AtoeOyM6dsvJJt1towpi95D+qpsrPgLSc
FzXLdVCIkBx/cgoq6z4CtyI9NJWpI93+nSvHmXCFXYghyKIoj13+TDAq0nazYfKMEBqnaCUS4A2E
5I1R5sO6WHeoMxDtqStS5V5mLYrQsA5EINLTiPrpnd9lbfkA7Dq4bzEGgrPc9bUOxUaLH2wcOJF/
CvLpO3XcAlvSIYHaAoA+v1PtCNC/Dbf4V6OC7EZSWei4m0zClnskxpT8DgEfKCY8MfH48rMRukfs
urH901Ia1G3RglbFA+/DdDw7TYXbsmXYSY+kaWYjF1zKkUWKkhLlfcll/diNY/xzMMLygxEFwW9R
Wpk8+L0WQOT1cV7b41KKQw0S+fW9jkxdcMgUa8yxxunFva42Wf799kxqKwtmUb3X5pcgvcjlIzBF
OhbdhMD0LFQB/K8AVWsYFUk3cm0Ybtn/16IE9BXaddg8q0Zj6E9VFrrDGQIAmrHtgJhozkqFeypr
428b1Hi2EZFWfiElfs4WBTuy1GV7wdGQwEwrzfD0Ahj8LjC1L7i+Dsn+9kysXJw8EGl+4ZyuMw/z
LffXAVPdOu+L0sRhU+GiQehNVgjtxDZOw4GET/qRnkP4768baioUJMHUMOTy5gymSEQYAOioRGSW
dSaHcKNTL3Ci+TYamr3VepsP3+LUOECETOT15mf/Mp8Im5FO46TpXqbD7dahMNzVFkYA6K9nX8Fy
96dMLT/cntaV4MDmopJsGTQ2tCVyiHek3ck8NGhx24BRkUGaDcadrH+uK5dUuuqoWQVT8gA1OthC
P69sHWzpQT6C4+F+dhdr2mcTXHxcF4GootsN7wlxLdTV//3OI6oDE6RtCqtkCZvrIxxUkjG3vKQ1
exwqbcy2Q23L9X4lADgzPGjGb9LPX5bIY2m6vkF25g2I4B9clL4wXJPKUS9oI95es6smJjUMHoQm
QlauqzF787z+dRYA5cPoxajZqzsb1rmVmY+GI6NjpJjT2R7tkbJxJr8ZbacfQsWJDxPuJxuzunIe
Z/gJK0cVl1+y+A0WhAQUp2LbM+EgfU1jUyJ1rvmnwunNr7iFB1td4rWvBmFszEU+AVLWmX/RX1/t
NKlVwvyx5tQ3x9behDsz5VA3XbM80FjCvW/EJCfpBzRag6jHonGyD7enfvWrHVJ+8kV+zPK4JKM6
DmGq2gh3usYpga27xzMHHSvwBYdCt+Ot9//KEXFVKtiCADCDuReASAjxqRX7re1BgIodhEPcBB1b
Iz9IB4MTuzRm82sn+ggKAkEpR20wt6f4P5pxveuo/x5QpXfuIrRpXm7PxNoPowhq4CYlUI9RF5mE
ViBM36uKydl1jI82+e7ObLtg4/tXrkRm+v+NsrghTISTsESPLE9NEIJ1w/YH7vTi69Abrx3ywPdN
L/WNnPVP12dxDRNoaF/T5oVV4y52NoL15O8OIbess1bZlbbS1qciH0pMUfAF3knMXCDtpIgJvM/R
uYC4VCI89CTiNtcfE1V235FyHc943fjd9yhVDFwgRI4wz4iCCuIhwLYQYIS7G+zrvk8++laPp1Ei
OgvlYnNm0Svp8EJDR8EHMQgaE48+s7EPEfCVuzCRaLPpGABDP0TcH+OYOtb8A/4kpv/R8QdASoU+
FxkDcPnBoenRfECC1zS2+rmrB1Kn7gc5FbaDaojLA2kjmoXKdGNRFytG9xTHZHJ3dWWr4VlLcH7d
NbXhKjttjOyzZrUjwgwCKCzsrNC37m5vx5Xrd+7zsBvhk4DMXpwTN2q12fvF8ibaDsfYCjBJiwUW
X26mbtwBKyGToSiTz7jzuX14+dmJmcA5cgRRK4jCXwmEJ1SNS1wKg3p8ggU3nFv0Ce7p75tbeTX/
8nJnzhAHamlcCnRiFyNnCIPG42R5zYQoXG6Kbm8M0VbjbG0qaYjyZCTLwvxrsf8RZxyTyLFNr58G
LBMDLeNmi/WvyNh++fdF42aD3+CAnSJ7vPwePDRwitEzIrOL63OSRMUr+Fv9KZJgK24PtXaRUDjG
VnpOVOkKXg6l5CgPliX7Ixts/T4wleqzlWXiMeIF/igGxNhtq97IrdYm0uWpRbGGw8EVeDlmECPG
FuNJ6tl60NpHhSQs20dmVx7RXYk3Xgrrg/FIAJpN0ioWh9Go3SrDxMf0IjzNuRmKWd1ci89IPxkb
B+B6KN6wKgkj7DzSY32xDccoMjFj5lJ2RTo9VPWImLVvTp/KKdwq7M5TdLnj5+eyjlcF1V1SjcVQ
6EAkXKrC9ExI91ClCfIZYoin25vDuj7S2nyNAdidUWhXlTy3C/1QtLHu9YFZuXcDLQzxwWyLPnzA
/hkbIMy52od5X/3Kca9A25iwiohYk3zGyFD97BqADPd1FlfIWWmxoIeOjJuNKCyOalgwNFKrD7Ev
nZfBtiCia6HIf08QHT51JWD9k19YBuXKwfffrBRi404xw+ALtLEie3RQSXN2cUshcgfjQtH2Tudb
b2mbmPpdhHjgm20ivICGtmL+h1+v/lZj3/ced1Xnp0R7t9jznsVhJelEif1hZTd3oVu29meIZ9S7
kmmquo/NkMb5Q4Jxw4cpN/vk5Hfl9AsfxTo7+wXS/oexBx+EzGYlPvdQ5QEkVUB+98C8cu1EgQ4/
GCPNe30XoBnwliZ+2B2LMZYoiJAwPyWlYmGll1VSvceNEa1ATc3UXWvPYuuppbfWRhhfiU504Qnh
9vxgpNyxOBCRVFU8FRLdIwvGpxH5Kzf4qVYh0ZCyW+RAo01iHC1Dy02RSafGiR46ypHILDilW2+k
SysPeQ7l/IbU2MmavXxLdrLrkZBUaVFk4ScHQ2a0P2JUyvASHuonZ7TlEYtnRDBimliFYriH0Ahj
dIh0nW6TgqIQ9eXPt/e9Ns/B4njNQDY4WjwkaMUuLuApK9CaTAvhGenYJgiIOEr+GOUoc7DV3OCr
PYFmOQ95hExLgyZ6vM9cdVLuYenI9D4rsyE+GVGGTeXGD5uv4+UPo71Mlg/cm6Ll4ofRCANxOhZo
WIVF0SFV5pfxMR37yn0aXbV9nRQ3GXddkzjFHo1HFasAWlr4rxhYib2ITA7qWUEASj/omOWWCERI
+UqjfnxfRlr36/avXbmkBAgfZ8ZXk3osn0Im/p64otY6bfNM/ZRgWjrsRx11x41Zca8nhVI8GGNA
wIxmLWJY10LJckJV99Q+d7+nXYC3A3DO9zp5KoI3WNhkqD/3qBINTYoSUoXLgrYBEbiOo4QW8P/I
kFBIBDXIb/zrEabAAkc7qOJC5i+fWFIHCdlMIDyCmHyA3u3onlMAkhvvgLUpJgrQ3wEmr4GEvhw2
KpF2auRkeu7UCVx4s/ieV4PYOKQrgU0YOsAAPLd0OtqLCfZTOP2wUwyPfgB+IeinuG+tWwYfDLDS
8emfdw2vDPJIStOw0Jb3Eyl9N+ToZXtFmZneiFfIh0nGwUYFfGXieDnaVHvpwgJ7WHxS1Tt5jKyu
7pFTBve+itgNtK7q3e1vmf+VxXEFwwFuT7gUfXkOXC5PPknb1/uq9/LI993fbi+s5ADDwEASs+EA
PuV0rzfGXNmJBqwGKMdkBted8XyyBscuIIJpld786NUZp4LwyM5GcOdQIij4OBaY+d3+UH3+ksWX
4mFgUvmAiUK1bj6jf+3/Rse5Ohr0zusS3E6eMlGBmkO1ny4KwKb6menB3Qq3UTmrygZ0u5EBM4+B
2YTlrB8PS6cvQ0xFoiyLtUOAzGLwfoBn/KWPJjpeM2TjyU6rHEuDJCy1z9RSG979PAewXU64cF91
fFeS7yVPq1dFhlpxTrgwGiBdIrJPfZqgHpuRWgcfU6fLrF1YbNM01+aePQVCk9qPyspfzoIdurpt
VFJ6cayPn3y8XvAQQW0QYIsUp4FKNq4pWtV/vD37K9tsbtKB26dTBwN3Pr9/TX6YV6i6GSDZNehU
z2mAMDoKQfYe8qvzgctKbly4862yXGwKlHQled3OdNHL8ah/tWTPQMqjITQ/9LnWvKHmFe7RT0CN
tJbTG5Cbao8OVL6xz1aOLQ9L7iCTdwMzvdhmZima0q/phrZGgzYaymN3ZmAOd7fnU1uZUEbgFM23
A+phi/S6mpy4r0oLtlrUIl4iTV9tzlasCc8qeytgwxbJtMPHSFEOKYJE04PZsCc+tfiQJjtMlX35
qw7wDjhx0XUonolagAAqlP6LwJHa2Pi9K9uO25IO28xiuqYW4TyCfXEd085D+IFGsVU+j2mKLn8n
9aTdRbWfesUgU/dwe57WxuWKBlkA+FmIJbykjHUkZND/95TCLs9pK6MPRl1gC9wl2nvCZINKax29
3B50ZW3+FMYp+81EyWWnv+sGZNZnJqHuTCWyiSrGT07nHIe2ePGxn/JuD7ey4/D+o01LfFXpTy+O
dJ0nqtHhZuk1TYsIiN25ODQYZboF1LgSyACZTDd2zjahG7hcFJeHajIrGoP4WnomqOjp0Ad69JpT
Xpr1fvMRZ+SwNjwNUd8O0EYSfVIRYRd3nVGZeJ8LY3y9/d0ra2uT0ugsE8kbMMTLnzP4uYLIrNp4
Ea6bOHqnkf2hZB/fyVYUDwmCY+KopWHx71WWOVPkWOjz2l41e6YkUSP6EXALO9TBfR9HxTQJmnNH
WnC8/YkreSN6zBQ/eNhSZVk+PUZ35KEalY1XTKG2NwNL21W16u7VOJKnQS/9O81X5SniLJ1CDPY+
3x5+7SXGpqKVxF1KgWIJ7YgnUO6RKKWHiMbkH4TdIk6U413wHKFgjcBTV5mIDdlEjaMepQYl1lgL
vqohcsAbN/pKhmeTQ5LBwhwEl7C4Vwee2Og/wuEZcKE+WKB1rJ2hDG19aLqi3uq2rxxhbnC4DJwr
QGnLMMljFxCXbGB59QXYPRm2Z55Z7c7FXueAbn6+8eZd+zqbC5JKBqtNpny5l0NM20rdjaWHejP0
7arWsRka8jH4jlFHI97fXteV6EhHlucZgYqttRyN1n6JnmIt4ZW1ct8qGkr9plZ4bawpJ3tANnjQ
bPNDhS7Uxn1sCj7kMjBTa5nTZj5zbtAulhGgS+wXKVQiuH4JR7UjVT9oZptNO2oYKv0vSCTvptTp
P7lxiMdiYTjjVxTBlf4Ams+nxO44vnUMpslxkIcuVdykHL9HSq+XDc4PUzVEuxFjBe2ALlRZH5s+
RcauCYDN3DlJMczS6hMyoYHua78zF1sa1B2D0d7Zfml/0spGSXcTqmbv/FYzfye2poQnc6Bl4OkU
TD4XgY88cFfnLZCPpv3k9khRnFwoGwgCSlPRWbwR38rO7t0O/T8rAdaLT9nBhJ+Izk7o97+LEKk7
D/qetPdYwpj5oUZ10t9r2AgP4c7MUGLeB1VomRvb7HrhOcqgOqmVabzJllgXKx6h/CHK5iGoXRqf
ZkkG9zfOW214h2g6uJIwq2GdxNy3/o6UTWyB4NZ/AHkRZQtVuwL7VUGI25utEI8tQ8YfpwaUDdLF
TfUUkM3d0TCK3wHzaN6PcEu/3d7112eafGnud5B/cKn9uez+ykGjhkbblOgTQszEBNVGcVTFY27X
I6dyGnvSotvjXZ9pEg6SQKaa5w66M5dnOk3ssMIICMaB0eTHCFnzo1mr/8mu7TcQFteR8HKk+dD9
9WWDEHmElYXqSbzQj3JwW7yZOpTxiYknEeILZA5jdXf7867TDgblFDsa+TylqEUGKuMRZnrI5wmf
Cmof6c59NyT1RnJDf/j6xiCL/lOwpnl7dfHn2dhL6idzyzzO+xe9Q/j2h1sVif5a2tArHlQjFP0d
vDP81WVUIzruI36NdnyK2uLRaIRbeaQqCSUpYGzxrrRGOR0w6BXYABfZZO50TZbVLsUzbJbSK8v4
IXZTKuKBlZQtSjygbA9cNG3lNaWRds/kFpPAFMDpfpWGD0c2jCqJIHXoTwqeABrOmVUy2N2hChvu
Vq3RJHLgqY/vcIDRXQefZtTbZyW0yUKBd4fDZwBByhcrilHJDNKgDR7MzsFvDt/54Ldv2Yl9MEp0
aw9VG9F2NKyw2U09GoT7CUPs+I6if/mOdnaUHufq0oSAS2S9N2iUhAiQyPytIEk8GaavfXCAwT/X
/PgH0buYmgZhoGJkiX9Yc5gmShGIdMdx9Qi12aTqjBD8iyY1J9mH2JMNfJ4U73qpTfG3ZsK5bkdZ
XFJm9zFUJTxmdfnDiVun/inTgqIo4l9u+GCiITi+m1QlfpHjGPqHqmr64oT4qXvXiVyXbzjlRJ+Q
EM2SO8tCMvrs4OlVPKsFR+YtpyZQ871KGeDYaDVguuQkPiHwj6pX07dxeiyHsi2e4wqS2l4dTCd6
FQ3l0fvGqQktChOj77WsFugbmnnnnnED8COPw4uOyIQHB3zyUqJIn9TaeI97rOPs8xAy3vtUdlYP
QjrHWcLBCMT/bpWxdS+lwOKLyji1fZ1y7zfFrJuOeriWDJ/TqRTuwYEHo7/3o9goj/AfsmRvo+Ts
vPQBUMLHqQJP+GIhzF28BkmiaDth1/Ks1yixUetX7WFnxOiFPirSD/rdMLRkVxP9auOhniIjPgdZ
UfOeasCU75AHVjTcsUcrwod7qpoT0olEvdSpaQCosamXX7smsvuvjak0YpdWQrwGlR42D0WUYwgS
NCHSRgP3r3oeMRIdsBiZ0zlX6sV707S4JqFh2uoJnwoVaUcLqd4hA+57YCHy+iCpxUdI0VqaER9l
jXc6uLwpvVcLbJH3U2mKH7ju+ejr4q0HAC6V4we8tbDdcwKcqlwEnHX+ag1PRZaMFSKbedjuE9AV
P32/tqgNJVlcPuSOO/xyGzsiRvUly06hasAmPbRNxbMlpIVdin1rhAEpOc4xxSzC2vGCwKmP0CzS
fdM5UsNk29F/1iYgiCNtH9r7WIuivpSFsskOgajV6JAPSpSdtazVMrBqPhr+UenGLwW+xg8WVm90
xB0//aCa0jKPTgxq/R6GTzfel64WNSd7sn2POzjp3/OSiJ4wIFGLu7S3ZL3HypuDZYcjncUhHLPg
UdVkr5/TVO0/pWgwvUGDx3DXSJEi3U+m1YaHvu8CHHVKJUb/0arbZO83yIXeYUIwPY21Uz0wa0w6
7Wv6WBX9p2w3OmquHafYxf8RJIrVvgyqrO1fED9a3GmbFg8w4oKPj3UtiL2jmc9+euBBIHQRsn7l
WH5ob4NQu5chkvmzlgrtiwlhJriLwjTy+qHJtMNY4Hf2ULVVXd/xT+he5/Dy2hW1Sb8GyaCt5HWl
H0Otcm5fzu9r96r86iSlGcVp5Hi+jIKKbC50TkYmjFcDKblPiTHqP0rTTJ/qUq+foihwTk0grH5n
12b4I+jywT9iFopwPd4D2sabdCXHQDwIqQHo/+K6z69YkXCGVoG07vvVnm1fngbXHR5ytR4f1C43
/z3yIwXIwaP6DVpazL/nr8gvA1zuZMlcxLwLP9SYaww7olh69tnL4S6PLPfzWPjtyz/HfoCjGg9S
k1riVU8e4yHEcpPR9lzkKQ48UrtHn6bd6fYo169fppDiHQh46lzasnXQAlOWrq/ZnpLqbrrjUejj
NB33+rsc7/mXugrzB8Msu0eMBvuPUz1Vb7d/wEoGh9SVRcFDwBLRlyV41PxiIWtmF0cZeWh0QIhl
AFljwDLrfHuotY2jA0AkNZ7ft0vEgQo5VR1awbdSHNv5eHnzJCMoIDjvvtMgQ209xK6zqrkAb1E8
RIrgKnsTcdPgZaDbnibCVyOwqvspda2PqT+pG1+2kie6HFX6uEBTqE7NT4K/tij9cZFwnQC8C0Ie
R2mvvTO7fvx4e/6uU2CEI+hfYOMJwQqNmMtR/NESVacNjmc2ivoQx4GCBWloM4myPNMRKPa9YPfc
HvR6f0Acn9HyM0ViJmlcDmpNeKInHQU9gZUS0ozYO9BANoGnd9rxfxmKni07hB7e8izg5FH5al9T
5hoxskcVUt+FhjneZbEfbhy76wWj5AROiZ4oZ/sKdYvTVxSS2DleFQK1n5HoT2S91UYN4nrDMwqt
AIRqQOpRZbmcuykFWRP3hu1xk/vqEcRmkO70wLTxiFLwYkfWEt3uf59EFyw+1VKq0USRyzHVuOE0
4OuGtKmYcypOgbYnECt7S1b9xlv7TyljUer4A0whUrFDaHRdjpbh4oqglmN5feUEyh5nJfMdHVLT
2NMVcD+3kYh/Q8szMUsEsF3uZuJEvW/qPrdw2wAhuKOQb5cndFiV4s7yu147dGUQJ6fOaTFawGW5
dg6Ba5X1c59J0ZLKj0H+KVCgUTyN04REChy/2QuLWiaOAyjT9HuAAY7XTfVI8yVO9DcwJK3YuDev
dxAVBhSvOOwuLJIl2q0qumlEi8r2ZJXH5xBzzYdJzdvD7dVcCQ8IA87UKMRq0bNczK/rRl3pKlxh
BRrMH9uxTr7jklmUO11ITcfd0g7v8wxfgp2oq+IO27bq67/+AmDpFmKyaEGhEbrsOjdNE0rck0yv
nf0pdmj/BOG5r9IYaHMPXP0wDLqDuzzJO97KoDwPNHWHemMe/gh7XW40HXzKXJufa+FXkAu1ieLa
R9/P03s7FwdwJ1b+qU/Kun1wckqke3DVbrZPeSJ97vA4bfCSUnGOhsMfye8h6rL9QSr4VJ2htmEi
pqLkWj1UcW/rx1HpcS7SMJncIkhfbxJ2Bo1n6pBzH3g5eelkKyVb16BooU3HKNYy7MWw0ri9RCtX
9HymkH+i7sWxn3/FX9GnxwbUrSPX9PLZjFkmNAl2ZcQ5m6pUbCkYzTtusRA6an3cmpSNZ07B5WAx
TiwyUGFFKLyJ9607jN+6qbdjbFfC8dkgSa32bWirj5EuNwUuVuZT5wtpzKhUS5jSy8F1tQv0xAJk
X9mU7YLRSvZyNLeCwwqNGWAn4mkwZ5F+ANp+OQzqKI1dV63joVsrn2Dm8XkjXuofGqGgTse7ZFQo
rKlSVLzSOZpQXxJeBUmu6D2UfzXQ8L23plfoXKDaqLwGnNUi1oodUgsyw1FnyjESoaafHp0kru9L
Ca57j5Nq9FTRSweFnLT1d6sj48BwKnTa7mAT/dUjtDz3zdEkulsY5urv3IxXPs8/oRR7lHww6dan
HM1b7CPcf77xZlH8uaAJ+pyS2OIuyrrM5z/Gjue0TXrE0Vo/68Bw/j1+IQNJD4Rbh+qpWCQ5hav6
VjDwuohg6O8HaSd4DuQ4LFXjVvRa203QmZAXU/8ofSyKl51IiaJYXZIfNuqBGrh5CEnWN6p7a6fz
71EWH0RBL64MI2HaRDSB2imzUzD43ecYa6GNoVYSRLJQBDZmDDaZx2KF/D5KyyQIHa9VtR4/5hHX
SSII1pfUhh7dimY9pHl7I0NcyXKgL3EcZ3y7I5YMJn+SeJJpFC+NEDsaM536k9pjIElDYTjWeCo9
377u1paNto6NoRj76woWmKn10Bl9b3sJc/luwnJ7D/jM2Uht1uZybsFxs5K6sY8v7wA3BTEUdUiz
UYF0vxe4frv4eFJXGSZxXza94mEl1W0pjK9sFvh1xsyzIym9ChgOJb60Jp/x0gHTj6hUAg/nNwzk
3NDZyLZXlo3bm0Ycj1y4Z8vXBLc7OL1cddGdCnPenIkp3hRdGd7R5Umf4FJmG+C8lU4rIDnEgAHt
Ezlo+l5O6YDNQ4A5oe9R/Q2eUNqyfwGU1L9Sn3I/D+AfD3kiuRCnxD0kIrM+VHHhDxuZ/3VGBfgH
cW40PyxAE8v4RaZToA1XBPf/h7Pz2pHb2NbwExFgDrdks9OMRtKMZIUbQpIl5sxievrzURcHHjbR
xOy9YdiwDVeTrFq1wh9Kk9Y6RvDJ8DAn04hiCWoF/0SkdQ7uVVEaeY5ahCTpSlHFO0Fu490vOjg4
SpFDonu5ehNWlEOqBoF96RR5nlxHlvIJFKg0/SnmgJAamVG5E7037m1aNioKYAAKEABb7WfdQEo0
Gh0JN505vozgNz6UuOZ5fTw15ziqR7dwotntqShObz6vMNwXVCbcF+3msw9hblTOTPPSsDrrw2Di
qOYUTrZzXv8Gt1VigmQb0klUq0uWuLq0E1ik4ezUEt4Ho6xgv442Va9gAeqmAxgDFyy3/FuWrPRD
AkMaeytnit/LOJD+UJXZmD/lUZoErklyGFE1GfP4VMZ5mbvgyxGZrZTaVDxH6js8WkIpVo5dp1gB
zk2JjJOQCB0anTjOz34Pk/WxhViJconIlAF2U4ZTWGRONg7rUzykj33GnMHtAa0b5yoMlU/QGJzh
rICuZrYR9tpzO7TBFxR74ueuKTL1kOLX3fqMUqLuNEGC/TijhAVGfFhswTtqd2DqU63jRZsutsN9
rI8vZgqT30sR4xvxUhfKe7wnTIzLjDx77osoNw9YqRaferI1bB/tikyjCyS8q4wYWKnXjHkDHLPu
rPaQ906Vex2GdKbbhQq+cwbzoWeumR5oP+Irwo3EWDPLKcfio1FGeDfhyoCjuF1ko/qhSBAfAjKu
4aKapPZ0LShG/+RGp/4RIQDvauId+0Mo8u/IU6aOO9LObj2ZwfVPiMbapyaP85+MNINvogmbX3aG
C8M1Ecn8GWIV9ng2j9ogwiHsR3i0sLgSS8qOGIdReQb0h/DKRF4qg9eW2PrnXLLMaOfu3YjcS/YN
AIvB88IBfx3cJmG3miKEBNE8/jKNqsl0oFFsX9eLeOcC3FoKRWnkMsjDyZJWGUWN6zE/g0RFLorx
I0Is5YcCv61rjOnrziWxcdcukEaV5g/kgJu7lgFfEmAnZ186JibnFLvPpynBOut+hNgIh/ZChTAW
lB/19OrdmVhM4WZv2Re8S6SvfMD6IYodOYamotmUTKVd9of7S249GDgUkD+gqmSSl9XnStowYcBH
m2BCgEOy+v5dpkJcvb/K1pci9+O90R5culqvV7GjQalj8OKXoVXmQ9rn40EXwy/gZOnO9tt8HiIs
hPWFkKst195/akDdlDLTjHgeC4/qM06UWJ1Wwd48fPt5/n8VffU8EizQIisAotHszLwUHYwTg6PY
6yDAnu+/uq0H4r6i7b/I3qBx8PqBML23U2z96GMpWNe3tLv+bSUr+fnmVbh/F2O8hZl208XBFNnO
pCZyLmHb574myumolGXx9lMEgVDmUgJTR0q5em0J2g85dncO/gCxrVChDYFzxmp66HZe2sb3oWKi
1bWIly5aFK9fWifPQZ63DTOLSohP6ZAAFFA1dNSYotfhThKztZjOTgNfBabrho+gBj3tl47CBjJG
cIBiDwq37UcXf7E9d7iN5MUBCoxTGiMKi0r39XOFZkHmojKLyWh/SB5On8zHg9RONHcqpaoDENDb
P4sIXzyFuvvj/U2yEZ7QSubTUeKQOq1jRaShZZXP9N1xtM5daZLwBh2iSodiW02fUDUJdz7j1uOC
RoSDy0iI/6/2/pzRiEsAZ1xQg0h/gfvF+rZvg/nAuC97kjIwmDAy5Ke2b1DKu/+wW18VmgQDUiSn
6Piv10anLBZLdQW8d752Zm+Q6hiN9Q74h67uxMeNQw69S8P1hIoAda3VYi0BJJit0gKVF5p+ozn5
k52r2c4qt4+EJAVTEwYYS6d2/Tp7TWCz2LbBxQHucAbZ0Lqijcr3o7XrBLLBWQNBjBKZAUvHoWu6
eiIApgpT6ii4FDWNngNV+hQdlrZRTBtDsz9TUjSDh4WsORzaLm9Hr8yxQnf1Si8wyNV18kPfGltz
D2Z7u6eWH0arGi4GnLW1AoiM1pDZFvGSn8xheKTvmf5EalQ/4kWsVAjutZ3uqVPYxG5WYpDq399W
m8svQComEwTb9Rka7RLrDVkJLrEQRu5hnT31CB2B/nSlsC0f+kHWvoCLzGK/G9A4e3OGocukeTRG
UO8mXK0CSNlgj4nrRoBEOKwfXXKcQyFXvV8Ejvach+neqG6j1uVCoa62kY6h3l2XW01T10xWy+Ai
a5iq93oHnRSpA/M0CVxPhdLJvqEk+IFU9vABJ2OMJvWher7/0rc2PgUXCBIaptbN/AnPhb5tnUa6
ROOgeZMzwpzNusJXC8vYOWO3J3m5QGmZEjMWHvvqBVtpa4blUEoXdcSsQk+opy011/6HXcSMGsU0
Lp5FtPz1PWDNnaiKwl7eajIdZSXD0LErEn9M0ZASmKgcsnTQDrGFnOP9V7n8l19Xl9zf+EUsspog
ptZNrkhAzAtmPbigAGx6tanp70JRF54tS8V7iQnE3u26oZutQ/tezipr3k578YDTsfzqnMsMPGSp
2/JU/Y5WWFg/G/1s5sciF8UXq+u0z21f6Jln4W1veUVgxyVO1WXzp4e691ErW7o791/GVpQDDwmo
ehG1AMm9nPb/ZJtGas+Z3FRAMjIjzY/9kKYvspmoyLai0/dlmGSlOsIdL77LkhPqLiL5xUctttTm
MAgrmb1aqpR0ZwvednaAoJKOcOqMpc+0+lFtukihNJZ1SWL5eRL5Y4kg+Sl2WuM6hUrmkx78i9v2
fAizOvt6/43cdgt5D/yPGga1iBtnQLNQI83M6RaGivlOFOkhjRoPIFL2lJURsDd0N8/3V9w426CD
cMDl2rSZhmivP0EY9qmk1bVzcYIIALgj936UKfK/lTK9Hd1AZ5ekkusMfWNukNdLiWqC78X89hJb
ueppUiMOUL66nc+3+UAwTZZ5J6Jb68QjjTWSVFowF2B62JpS+FFhQDV8mQeNYuPtb8+A5s5/hkkh
afnrR0KAStWDkRI6NAEVgj0tDujhGDg+B3s14LLtVpEDMDYBi3uPAeZ6bCKXsNZtSTiX3DBEfO56
KGRuMGKS4WI/NZaebMYg0dXeDl9kzB/3DutG5GJ90ixqAv60BvjQ+7BJsYgjsi3NBxtigD9rXX0o
rT7zIK3tKX1v3AQAwXlgi4EtdJZVjIZ/qirTUsyL1hjeUQzp6OvHezPPraei2QJJi4ScC25130y9
xByAwuQSTo4ZX41QKV/yWCMMy5UVCB+lobdj3YnCNsNcJAk2kBUD5pKtGlLFWYP2W5Xb5rHK5+Ad
nbhsj9q5dRZQmkUOhsYL1iardzhJuXAG9uhlrOQBoVeUjxt6kp6MzPFOd3ZjKaaD6HcDMlgUQldL
yTMIGG0ytUtkgaL354HJBy0zQ/pTRW2a+/fP3dbNQWsWmtUSuJDWWC2X1so8zMgWXUB21n+GXEMJ
DNyxnLpJRo18muayHJ+1ZpjR3Q8b1GF6B/b0IU3Vhi5sC5vVH+VKznbu941dawOMoQXFXqJbs4px
qJ/UaR5C4c90qfkyy+GX0Sik5/tPv7GIs5R1lG8oU91MyuQo0BScm82LUqmhp9ApvEgT6P77q9we
jaWhBVQDHDv38zr1bINaEfoCXBR2WX2UTOFMuHfFJhCcOfkRT6G+E0xvIxwLLmqqNFIMtC9WZzFF
5tJqFcT24PEFHztTz49j7FQvJbgRd56i/itco8JzEqPdafpvPupy4dPDA5q9DuOtEnRaIvcWIPdx
OoEaqxgmaaanQrhlEqm9XRUBHXeDISf3BoPwm6iTOiYT/hpYbtCPp3IMlHPTD9abr3a0fpZmlIo0
MTngai8KFZVNekTWBfIyPC9ZCx+LZv7pqH359veHZCmNomXXM3FfXYO6JfpUHUBkop+tPqnCARbd
tSjQNpJynOXY2OlS3qZJTBoh0iCax8QY7d3X125j9UlkwrwCQoAMemLGjT+iNOH1UjBepUSfPFR7
3upfroMbWljZJrcR1/B64gcww1HntmKm2jjmIS4xCmFDVf6iBf/5/tG7PeCgFoEvLBM2hzpl1YUF
7CNYfwzOoxlHH/t2aC52pQx7Blu3MXtZhisWuTVe4poVPGkdApdw+86lrUuVJylKeYCSiBuvrKZ7
I4DNxeh7AaFdTvhaLRmxZJ3QmAfnSTazUysqnJnMOjhHSr2H9P4793yVK6FZyVifnIRmuXFDX1Ow
PbNzs4mu0mSDy4yQ57B8WaQIITWT3v2a8moYDyUa7KYrNxlaRMLoih/F7CSFH1pGgZb/ONZfCqPM
fw8FTaejmMVU0mnIyp8R68IVq4c68HRDWJmXzDV451GzJeu9FvLNVDcMca51sznRLYSOYpF5ZVEi
r5urSKMdZpGGwYHLdPqi1UH9e5jSBFQjwC6BfBSADiL7hKjxwmj1NNS4+IdzMRR+Iayu96ohqN8b
0kyLK5/DCNfKWcu/8C+gkDU3Rf9nTsLmDK7IUA5R4Sh4tg8ig/Ahz+nzONvQYN64YZcXvtjpMJml
07iumWAg5kWAF9I1GNvwwKinuBQqAIf7q9xsIUC2nEDOIBUXSMJVmJEjCYmCbpQuLZiwz7pcaYds
VsRTFHCn31/q5gT+XeqvWgQr3cCV7QgZCMMAnWE1bexrfaM+zEW+ByLYXIV7gH7S0hZY5/RzJoSJ
vgfNtCFzTkhISn4Bf23nWW5uN+RakC9ZRD4hWtx0vavZaZLeNoILw0XVD6wu8xRJjb8GjkiuejPG
ey4HG9+JLjeiuQvwjQt9dfEwCmvNGbfiKxbf6NW2snUKwOK5UdTvVUW3gE4eDtN5phRMMRcV/NdX
QalMag0sU7rMUVB/prLUusPSTHtUumTuXZobfX+IM5ENUB3ngaMSmd0V88DwOVGT8VktRvllNLQu
wptulIRblmpi+xzc4iej52Zv9LXxyYlK6Kws8ZbPsXo3ymwmYweV7WLlRfJRbkT8HXKlvCMbpG19
ApZg2sEYFHjO6oZUwlTKatOBWGVLMUP4KBwc7mSNEmNq4Mqd0360Z7cNYvRZJ/yvpHPI0B63cKWz
f+Sxo0UftSKUerTfe+MrnkAwpiKkorRzWqTN5DJ/7Cx/kAmeDz2KPalnREYTfVSCMTUQi8nNBA1Z
tTNOUhxLrQfrIP1RjHo/eW1vgFdEFrMgwiEvqPmGJer6GGno09HqlsFagDOa/9AFruG+BYG65xW9
9RVINVX+oC5CZvr1rpGMRDHwMaCPm+gRwbaerlpQQyi9H0W2vsIC7kY9CKXzmyjSt+pgFKIILrUu
Fb+EoUXvKiUbddeMe/PNmC9OAgCz5WpFiNNZl0RKj8gH7fngkiV9Cu1wVl1DzfJHkHS9f/+5bjL1
ZSmoMHSq6BneTL1RUReBFjCdmOJR9wYT3Yc8zWx/kuf+saWxdZIKTHXq0TR/31/5pjnHyosAHcGF
Bu5Nf7iPUKqU7MG51A4QRbeaUuMc57QFEG6sPclGj1E1M+B1uTH7cAHKncxza+OAlqBwRxSKkLPa
OIMyy1ynrXMxiiC6DpE5e6gB5Mf7T7n1fkEwyDRtkR6AIfd6eyKWOfdGIDkX3WqQuEO1sT9lRpR9
W7h8Z0kafjSD1XqA8t7cMeD9MnFariOmHOSGr1eWSsBbeG4HF2OYtVPVaPJpBOUEurgq3toxIH/n
LHMymKXRe1le9X+av63eo/C37NfAbtLHQpWLh6IW1rGp+r3KcuOrsVVBhCxKxrdtumlp0aG5El6R
E2//qbVwYXzm/Y5838ZXg1a11CWMl6kVVu/OLOGUjDoCdFpvp39CtR9ORQ/D1q+awfk+K7lGXDOK
6JSnVbCzY7aecCHq/IXrLpOi1y/TSiXb7piCXatSGCf499pwkHUYV4f7O3N5hteZNUBnegEU6Myk
6FW/Xsfp5rRgbBBeZ9h9Pjjz85z3vhN34xl3kz2H7Y03ulDVoInS6mA3r97opE2xrkZhfI20qvaz
zHKOlZhM7HXM5LNWq/VFtfPmaweBZGdz3lSYC0kFngzHjzDH0O/1c2JD4iBC2cTXzATjNyq9ceqy
LP0EY1Z7yObmD/z4YKfh8jdCr14uYE4EuHCoYDC1juBTbgIztLLsCjWhCnx6yxISQnYZtq412GL0
u7bMk2MXJ6V2Dkal7a85iDZga30Ufslw9h3dCZW4XzD5VcPt9biofNr+2IaojjDcrC3bztV6tqnb
6lJ4UqTR1NzGaQybMGbI78dIU7Jr05tddW2jJujc0uqwT49Rv/zXzie4BJITX/pKNKpblU78BLY2
/GriwPs1COXhTxzKGHaFNVgvN+oc9Rd4i+xbgVNB6JuIAUVPhoEzb5ca+jMD2vnJYsNC1p9lc/IQ
Wq4/3d+vm9+Rc099C2L1pr9bO4UihgzNAnrkzL3yWekUN1edwXDbPKzM0zBh4+aNcIK1nSO5cVVR
VLMwDqr0KP6yQ/4T39BridExz6NrYomsO2V9GoJjbEPdeC7TtnnHhh9+SuCl35MWC/URbVfmWvcf
/7ZPyj7+u6eWfJzgtLqvYkXLxKDF8XVK0i79mBlc2+AZmdhDJCEsuQJF1dmT8FH+CUN9/DDiXCQf
4Pi2kafUVv8y91oi7VQkt2NtfhbqhuDukf6DIrMKV+Y4BGHbESrLom17n4XayuvrCmbLyBBScZ1c
iY2TovRV57VTbWSu0Zp64dqZruxUlVvfCUgxglIak5wbpIouAEzQDgivKlzAwzLm9JNqCp6yDIxV
kJs4tUpFcYhH2GgpQ+Nf9z/R8qjrQw9gkbkfeo+3BUww9eXQOHl4LfSmdm1pMh4Dkuqdc7CRiaIu
josJKDU25XquPtlUgBCtWCWk0gT2hCYKqxyHet4LndtLLcNTRrugtVfJC2VoawVOyhWRqo7fiVH/
qCXKcEDDot7JQ7eXotnOY8HBXdfPVSjIYpIwvCb50OFxJeuHvJhnV/Ribyq8uWUpZ/HewgxzARu9
vhGaIYuKEiPES1ak5gO6M4UvBZrxSZOK9mmMSxTC5CLzZBRCj92owPTSguyf+3tl8ziD+F+InAsj
cF3t1niMxZFCIiOUyfrGmDMmB66b6n0rZwlKJpjH5qcx1aNF95vw9g4zjXI+lKE2fCt1RXJc1Sy0
PWvqrSDLDl5cKbBZuoGnymk+W0SR8Mrd1v9Eh30Eyp6F8mcr6NoHJDXh9aoDlnD338bf/uTq6CAa
RSVCPo4rua69/iS4T/ZMEKX4ytQFAfoa15SfJbj0H+U4yd8KVdTP/WRlxbOa9CXKJbUsZBe2X4K+
TtZQlDpdZz2jgJN8npHRzdzcmqUfuAT2hVfMQvmkVc4UuXFR170ra4Oke6jYKOJgm9FEV0GqmmNf
6iqcb4eLtR6qFjaeSKwXDBEy46rB/cNnKmpwsI3mqP3O+KLIHnLsD//F/Len8s+syscb7i9UHZkb
DwWgCNj6lCXPyVTX/0pJXA5eCQ8AgDx6J2gj5VGi+WlRBi2RcSp/tLZSKi7q9TW6bImWf6A0lMqv
rW2UDwBEW+0lnMfUz/V2bh/qdkx+1VFm/I7DaPh354PchrJX32N1RKpwsqdUY3cORvpD7WPLnxqr
9go9nc9vXgnSPZB1WJwMONcxRkwUTgN50HXSAb0ZPaZdxdBbhyIejQ/3l1p+9GqTLXONxTWT8ZC1
LlOKtkaAWeria1865UM3o4xglk15uL/KRiRD/ZNaiLkXAtbrC9ECBIvfwJhcaYmLL3qQxk+FE8TH
AuucnTTzVpsUoCRJJsgWwAT81SpA051Fz9cIk+sgOfWPdpDn7xPMwn9ktF9eRNUN74emyn8odR9X
51iOBkyWBk1U/qDbwff7z70ROrh3ebOU9UhrrCdHkQHCuK/JT8C+NU92N6NBhC/LkYmv5Rtlon51
jMzc+aQbRYxt044haoBQvRH0aJxMKupSia41Wls+ZATIHQggP4Wi6TwMTMLP/8NDLoM42pQbXDGE
ucQc8pTXJI7pMS1q5S+hUlj8ZRYH35j+j7Or04XSdiLk1t61ka9kBgJo5AZxQyxE2omZ7TWi3I1d
rbBnjKkj+/n+891izNhR1CsLLt3AeWZ9D084lHeWOkXXJgqgKAMQ7D/JeoZodxfoyJ5VYfZBgoP5
qy6C8dL2VYbUWotPqz/kQ+11nZwox3ru650PvXWqFm4iRAY2+82cMFShSjQiIvtXlfRpkKzhNAS2
85jO6d4sbeNVL4J7FIvkIUt36vVdlEW9WZRVHV3VqJe/W42qHbsZFuT9N71xXBwEZuExECwwDFsd
Xeysa2d29PBaq1w4ozYfYhF4k5xMXpBCuRLoaLw9MgHn4Jql5UeLfR1qh7FAdbPD1LQwsuygm6F8
MhUG8iZCLjtRfeNcgq1FeB7PBVZcNxcQE0skORviazW10kOf2OJpjhNp8jKy/u5YSKUqdk7IRoeB
onARKF7QPwyVX3+2CkSvEiqcEFnLmnc1mfdLa9nTA7Ki8jWKI/FgmK0tMeFLJOHf/5gbu3M5NMyz
lqNzM5/v1dm0ctmkjVhp+Um34m99LZUf1Lr+fX+hrb2JqwTcFNDrQAFWe3NKQRn1y/Es0Rp+D1zo
hwzcYKeM2lqEpB+0MhIjdBFXbxJTmUGbaURclRaTnREF0ciPNL3Zo4FuHQEugwUAAwrtZpNIhlLE
UcfDiK5/qWlDn5hdW0e9y+IGIqNceXEDt3pnn2x9K2pVkGLMHW9x2GaBHgw2fUQSSQ8+NNWQe7aC
L4xZTnt2zn+j5SrjWPjvtPKgYRFYVzU7jA2tDc0qu0LiHYOjKto6eY9MvvjT6AbKj9BHUGgbu1A/
aPQbLZcZRvehQm0C8OwcfUuSHjVJKw6qHy1QoV9yGIqXIuvQXMwLo6rdwamsvWT89vMbzGWWbAK5
YmAZ6uuDxBHS2ymfsmul2fgQiUDx0RqudhoHW6ssczN56ZDdzm1sR5DsWiEdsqGIDwm6KP5Up9Wb
DybbWKNrw6eGyH0TFEQ0Rl1XI8k4m9mRDZ+dmkapLmkD2+KtR5NhDXSSZQjM0OamoGvsRG2HIbla
Elj6KmsrvynzPQGp2zMDd4oOEMdFodm+ngbmUyfysEuSq9yh/+qqXT13HvoY1vugYzLrqtWoNH4P
5GQPivG3Bnu9mZlIkRYscyJIkutZsEkxhbJknF/BB2lLItKqtterohkPFbYgkZsos+4MFFlh2Z7o
x5qmK8mj/KPKVPG5QB60PwyJgFLJbWoybOrb/FeddwomUnWIpmEEJiB8dMo4AvwKTPw3bcjxvYF+
qulBitDf604UP9eKiV5KrTpN7tplro2HuVMyPP+6zjZ9tEo1IOVRqE4nvlcxeXE2o9xuBL2dwWBu
9QaGtpJ3nt0s0ixZm+uxV1ay/s+sldCle8cg5CTlRAGoZ42NmJDB376/V25jEK/SIG+nd4aS4Xq+
ACwePKWmcj0WXXLKMPz21bJKvdJKnZ1gvrVhFq49/F+wOjcCOVUwRYOkjfF1RODUBbFq/tTTBpyv
1TcvcFKwZxvbN2NxuQSZxxJj6cKhBL0KIb3oFK1OSZNBjijndoLwIpcOfnCjKh2Ac9Y7Z++28Qdc
hYLOpLgD03zT0WmbDqWjIrkqdmlkhziN9F9JYwbKQgZMUYrlBjpak1MMPogX65ca1siU3/+mt/nH
YrZBuoNh2pb8VxKlUhv05B9VUgReH0zhJ3rR2UM7Dfmj2cn1RVcbgawMv39n7a39RLnJmIPXfoso
bwBiTerA2kWWOd6Cf1w0lHVUcbO9hu9W3F6czkzqEDrx61edSjUlTs5+ChAR9ke7qM6lk3c7cfs2
f0Rem2QK1RM6Qig7vb6DskmbObdmelWl3CuzPD8F9N9duUbaBdjFTi6ubLw/PIeWopVHupXCCJMs
lYwSDE2oChVlgCk0zwnot092VLSBv0SD8WCELbxju6eb4zZ1Kj32OaiiJo4zr5DwLTybA7JhXgBR
/SGRwz2xlL+wulX8pbO8TLCAgHJxrt7JGBLx0DXjLgtxBjjNwF9AwjARwJapQx78UUFdUPZrUYn3
YTDqnQfOqy/9WFTZJxn/xT/4AOfzgynH5cVQ5W6RtW50HIrjxPJNKHbJQe5jGwJiJlflJaP/JV3x
ycl6z7YXP6gAIZbRzwOzTcFmJn27s4039hZAIxRBrKX0RJ/y9Vc36WTEk+AzKKiBfNJz3XE1dKR3
NBitRcVp/SIZr+LUCdMBxOTqRc5aXHGPAzRy7GacrjF68YpbmszHXBRXiuYBQCea2yKuDeWjUZW6
5Gkp4wu3NRYqmwosL0fNaxoCL7Hk4iUIZx1RDxjpozsKuaOl2+oC1bveLl0V24P86AjAiV4SFlnj
heNkv6MeAcI4mZU8e0JO419ppwtGkbP5Mxez9myU06C5ChC52JXbKE78VB1t8xAKyWgPbQaly1dE
baqHoWe8S5fFGv8pGy3XvX6YwnNZGkPn5rEif6+rOPidV4H5pJgTLg4WoNhP8ZBpP6HQI9TYFU7l
PAQF4s1uReMzOE7p3H9r5iiXXII4SgtZKCWDnwsItY9WSHfQLYdBag4OPsqfybCk9DhjNHaZ0kz+
1w4Ka3Alvel+5nU/cX7BboZooaCK7tLZiJV3iV6P/ygNtutHGwK8QV4waXvl7kZ3jCoGiBZPQZP9
5padzAgnIrTAL007Is1Mr/SQ6E3ohXI+vl/6hE9Om5RMzLriXS514tAxQ/EsS6g70exvZb3ecaCd
loIKHNctAD9UtTwdJvuCaImm+07YR9WhTtq6eZqdseZkqVEcPqSOMySnvCM7QOFeSuNzm4yN4Xad
MzgnYFrBdNS0AQ363EJaJUUH2XANWvP2I2OTSfyWlSbuPISSaHvnbJfPsjDaDPvXOUIyPmzg94xS
L5fPlbD76lh26fAzzyzsAdA9V8p3tj0778x5MvVDE5nNh8SQkq92hbsrZAw9zfnXxpZf3uXT5Emt
NSSuhJrAt7ic5fSYW3IHXHyKKUzmSM+HZ0jlHJgJYfTi2k+ivA5tLPAUJsCMh8yZlPeyNmMXZzns
s51gspH4UFws0B6OOYnBcsX8Z2jb14jnzGPpXFQZi9xazWvH7aixDoPCHpDStj5EZLo7q25tOpZF
oAJuOQOm9XguKBfAbiPZlwh5AjcxQW8MaV4e4kowzRJl5tl5G3hdSzoqq9XwgOpWc9LaaQ9iu5GP
cD1TjvBbYPre4EjQWE8YffBDoJYdhjqdnyR17HxmUcZTJ+QRVfvcOhrGXiN44zJVF20LxCDlRQt1
FcUtcAOOVi2bXXaKY9AmspfUjn5cpBpP93OujXYlFxUzQzohfOqbVsVYMGrV8QG42OnYfURYB8/f
xAaD7bbazAzYzNP5YxL3SO5btcwkE0KYiD+JQZq/ayriCTXijLCd3DAO5OLNCDNw/2QxC0OSSvqm
WTNiuTIsUiK21GR+GufzVRuHfGeVrX2+TM6Ib5BEbnBe/IM8nyDZ422YSAy3AM5+mlKnWW4P4VxH
kVrYMRtRvJcJKhtZ98JsYNZugH69QdCBzB+sro6kSxhk7ehrTbiIJuaOAXaFf6SD0O8qdKGNfvo5
GvH4m1jUPbNvGK4W6aRg2htpneObSmDUZ7LNVD0EVtV/mQCaMcyzEulojw3z+4Sa9Hln62z++qWa
Jd0GUr2e09BOHhQ1hJ9ezUQqcKTMtI0kawEJKLn+OGnYWED+DI9VqcgPYxCqjUtdbHjwwfSnAa8U
r5V66b2jjdJxtoX8Ek7tcAaLIn3V9HY8RZm0p+mzkRYjmMeNRu0MDHVd/QtntlonAnJMHMkuyZxH
p6HS89/JOKaf4lxSdl7SxlGGILMoMdE9uW03RmkNp6RjPehT2a8Mhkntlb1oPoRc+nvMg83FaIhb
mGCjyLBuT3eI92NcZ0qXaRTJgRYULi2oRZ+RYjOO9z/+RqIJV53QuCC0bqUcS/TfEInhuRgkj54y
oyJdToa2U5Vufa0F48yO5nH4bq9vIJ6QdCoqqBEyoCdVPWe+TovoFJIIHaJS3cPYbb1Abju64FDS
NvqpUFEa7EGCy5ib4mCQWfkSJuouahpvb6IS2RcRMKYxClbcq8amHgTWmIXLo8VT9wgzVUZ62cb0
K+vjnfi2+VQAdWnfLTyxG2hANzBmFal00as+fickZ7zQtWy/50pkufe3xd5Sqw+G2YwSjWHC8UKU
5WjJNq01uMSfwyB+s7I9nXWuBZM/mJaCbXi9NywwgAM03+CSYMkTuWLSGg+zl+E8WgSR+4+1cUPQ
FkEJYSmomZ8tkfA/mZDUdGoCpgS+eSpCv9Xn5CnK++RgGfP3WkS/9VYZdi7mjTf53yXtVQ4wFLOR
jsbsXBQzhh6Gu934UqKd2pOctnsQgq3no10AZuUv2nmdctULxEbG7+NS2WbxJOFQ85DWrf5QmC3q
s0M4cAnO1k5fbesJF3uMpetCX20NaOVvzl0rAhuPVTm9mpGg91rO6jE0hnJnW27EEbwwF2Ethlvo
3K625YR/q9J2pJRlL3WHGVnGw6B1GOfpcexRqpv+/f2ytd4iyrpg2DAOWM+AYQcHoi9Qd0hFnxzj
bpj/HVrjm9516jU2e2enHt94k1RndHoYg5KurvnmsRIXUtYsWJMoQpPYwLUix3jnhLTknt/I5lJ8
q7/35y2PdixjeIuwDa4E3+FRK4zpia6P+UHYcI3uv8QNgJeBDhqCXShxMFJfzwMMM8P1zAwW9VFH
OY5TLnnVWOiHEVzGSVKsiUJkhlgLQe2p0arun3xIC09VKukhDOl43/85W0/O2NcEt8BeuplEaTXr
l44KuQrVU3+CAHcmp5P8kE7tDipl4ziiP8POWa49rj/1dbjpmz4YrB5uH15o02PVluFZiSX52Mxh
5jet8WGUymQHfLIcgVWBDSqAe4hxPf3Tvy2f/4Q4uc0zhO0n6ZK0Reg7U5F+ZBbR7OgVb77E/6yy
erJKzksTFwrp0ptJTD2OraWbOHXsogsNeOn+F9uqJMHnw33lay1u3qsrQgTZrHfYv12geVg/MEU3
LgNSFIc+gCFAKupoH2oc2x66YHT+UepUt7x41oCS1cGbWe5UFxAulmkFZcZNLa01FO+JRmpWTXJ2
7Uwruzqhs2dtsfl6kbhb5Gug7q8rVklOrDDJq/DaasZ4tTNANLYRdU+Ok/8PwzreKZQA0qSFL716
twOIwqSuAdHaYwQEU3WKc9bnL/e/4OZBWFTfaD/QmF9fEQgROI0dAI0O8AJxJ2vCk8RMcRpMkMHt
s7j1RBrtWHFtvcO/gRv4DtfTWicEcJIyWgjkXvUpbOkNqiXmsLzNNIA0fP/xNpdaRCWIb/xpXYyU
hM8M/TL0o2HgedOUYrbRyvklQL5tJ19fPsf6eAPqQKQbAsktsJsJWlPKNbUaAq3ZSQhbRnJFpEdE
VJNDLobkGwWY8bkLx/+hJQ040ST5BMmysDleB7NhREAHsWiieFQ5pxLJrYMVi2lnALEVviiw/o+z
89ixE2vb9hEhkcMU2KGo4Nxt9wTZ7rfJGRbh6L8L/4PfxUYblSetlmx5bVZ8wh0olxBOr72z16Og
0K+Mhs1RB3iMFkgryQ+ZqmYHb4CytyFJHFclAty2YP29HsYaFNqtDpJlUmsskYtEVQOKthez4ppY
VLXX0Fq0/9Ego5HaLspU+203i/ZS5Iux1q0mUbt0AnrHtxwLOO26N2K3ypfiX7lc2u5EeVM9agXt
bbNVRJm8hkoKIezrH62qSzxhyCY9lEKeg8Vu859OqWon05qUPziwFtB9uniIEt6gCdHJake5zilo
VIXtrzAqNzHl4VL3pThn2Vy6RVWlB1yzvUX55eyHdhtVenuzw0A2OnErAzeTwlGg/ahggYkRxCkz
pA+mPUNXgJL1B0d3JcObpKcU6baVKUeFR6PiWR5YSqR/yqo28VDibn/O1vLt/iWxc3KdX0VvRiEr
3e7sIl2UukuBuUklSkm0E/T2UUsi5QXvOwd7SSMqPpm9Xi8XoKVHic/OsSI35YKnEkmlZ3tDWSn+
VjjARoExAb51lVYGs4kCrnwwnbvjUAOjErbiTLaVC70KzbjpDFjybVaPrjBG6zxi2/7j7XO5OkCC
3ZOJr7ZzGRcoSSy6oIiJUlJAsxlRqxkwKP3eMEB2vvecCJoglh9H6f7eB1JaJJ51wLndlGZUml1m
F1JmbYdCfKSh1UA3aY8e5b2Ih3wY/XIEaCzO4OYaDPFFseYGymocr5KsS9J0tg9ZYdXYreeFMuZY
1tapSJ0idKGmjBPV23ikWbJog+VpbanVB8Hs3pevRFowDKA1b4rZlT1FRlrBvi90eX7pqD7ACJiO
ovPdLyfBI1lYwaB8/+tLzsgRSKwhqzzAjlCuE5XpAM+syo9MKB5aLqngQYvoBfTN5DrxIB7k3mn8
YbSbg2rL7i9Ze+/YJgAxvKHZjcYgCQ6t/ZBLKJn4RQyEAV64kTR+ac6WeUWCaEDEUW5wnFZJVE41
Ii3tWQNqYLuZZI7pwU/aeQAc0PRAV9Zc9EaRxABa2c5GFj5kc5KfW1A6T1o6KecVPPgHqw0mbVW7
AMB/owtcLFWIuFjCPrfk+GT0TXqSpuaIgLSTXyOdiJ4y4QTChtsXbZrLUOsafCnMDARV3NTRVchK
BgSoDf16SX/evzb25g/kG1OnUq2/Yeg5JNNVXq3OvCYUf7lFGqIuBQ4yIsvf/patVo0rzGglF28r
B9QnGrSpIgkRsyS8dFqXSq5utvWT6BZDIxKNFc3NjHj56/4n7ryhhNncioQmKC1tcZYVYuo9Brmk
SvgwXNpBagPbmqPHMLWxvkCCIJg67Sgw0XZwBA6EEi4GrnzSrc3LHdfQ2zESJb6vpVI/JTXiS14S
o8VC/6MkHYPIOQQDnt6am2px+3Nobay6rAaQHFTMkIdeznTJh4RizdceqkbmDrCgK69p23k42XE+
fpgXRwJ70mYgRZVkmFIXK470O+XFic56sRTJuUf+6Cvum1nkwfdtv8k9zJP3nSMELnOAoK5p3dqW
J7jCooOQcu9558pCdxYxSxBIm3vLkuI6aeqakrMUV4jKT1b21My1c26slMpzEXfVQ+xkDv2fOrnc
X/S9qxkIvQ0/n+v5RmE1NyCRl0qDiLeqJqeh0fpLkYRHKIK9w+po1ELAVq1DrVvvt8pCVdBfl0ee
PqlJ86shtzI4VUyfw9rA4qTSsoO64i909SbX4ZH9/wNudlVb490I8QDVU6syqa93hbcKdL+LJgCC
/J/j6jPGSDmAN1cN0fmyEjol96d296MpAXJLUW8keX390TiLo6MCL40ro27eTZLTnpMlUj2p0Qw3
cqqjTuntFQV/h2YC8aiNZOCvTuNvkyw1XSpiNGPwLxEYSAsd5R9YCSczzI+SoNur4tVQ6ubTqhSA
kZOuss22Vf5YimX0HNSUPHp32ktHn5o5Lo6kgtYK++s15aNW6WZadquFxWZNGyJsupus6ZSqzGfo
gIcEhHKykzAXbm521YcsovrnSB0GVLn5Zt/jlTEMolThiEIe3yZ+WWfYy6QOcaBpRfwunpbyyR6a
enlIAbeGBzt4bzE5J8gfoC97K4XViW5UJZzsgyyK8hct7HrcVMLpfV716cF7vTcUWSGKvb/IF9tS
46RHs562OeBW06n9PrUxGUKq4NRlqF/fPxJ7Q1H/wqrMhnF2Q2+T27KWox5mbDIn0uOsSPm/nSZ6
35q16fP9oW5PHzUwag2EYKvw3bZulA+FNPPsALEm95Q6XgtDG6NzFo6ZT5FkOd0fbifkY7zVfm01
QSP2W3/Pb6ev7dI5iUY0c5FKtD+LtgzdaQlBI0uFchLDMINAM7Uzjgyzj9FV9lRjY+VNmaIdlEFu
XxNKLTAPqIQAMMcd5fUPMfMxFrXgh4Rjn753KsPxNJPcFNkCy9On2XCTRgL7XQrjwNBjp1r/euj1
sfltDhA5yg0xzFnQLLLcgdTp6t44yUaWPS82Gn1u3S6JcCk9QyAulFYLBkwF6mDIQ/nc8TD3zF6j
HV0cO68BVjRoXiB+yBG+kTSYBppYgvw8UEtsI8qyMy+9tCTnVEyke0VeP2qiS/1eCJtFa+NLWo3y
H2z9VX0Rhzxy3JscvtMV7CrYI0HWG5YXlq38TRmG3jNxNztYh72tT61ndcemLHsDKRFy1FBCgkiV
1cvfSCmUsmejRuNLXW19KqkkHFwgu/NLAEOwiuw0Hq+b50CLdbQqDCkOwnTIz2qsUOFK5kJzByU0
/UoL9ZPRcm9VqhK/MxpqtlgQtQf1g72vJpJZMb3Er+TYrzcfOvV22UWw5ZQmtf+R2958J+asPCOr
0T3qRHBHAmO7AzK/GHSCD7qhclhKmoa5w72p2Gwto5Dzj7OUFo/WKMUfcrShD0K1vUeXRAe5BRQe
uEE3N0wVD5lWY3QbFANKFdY44jJYThjVlUM6k9qK0G9TXft4/2Lb/UrQHSv+81eZ//W0xhGRfyrQ
HGodMX2b6rh3SylOX0YjpFkbJUdV6r1XnlbNL24M1KbtK6s2bSH3pR0HVmPivjciFaMU4ttshgaa
/MWCcWCceTPZslvm87/3P3ZvJ6PihKQ8zBLu821NzxAVZXoHG8uQPhXugpGCyKWioDZ0kXpzORfY
ZgVqq1pnjALGZ8pl2sdSLLF1kK6vN+Um1lGox8KuQxQM8efNWpuNMcX5NERBTj/bzRFY+FSPknwQ
ZOyOQpYJjFvj0GzRWzYzbOc2vaI5abR/qcx9aZAk/PtgTnceJPJ0nLNo81NH3O5bjbpHM6wWOXIp
LYZLmYgyYrIk/fMg1/g4z1QIAtmOra+c3DwD+4poqlsK0KVuPoD5daU4XFp3dtiMLrahQ+QtJp7j
uEE0Ru8PpVi9Jassk44e9fWt3C7DWqrjEt0z/sqJs52kUEjFTb1xPGmMl6d0ijv7kgyJLl9TYpyK
0FPtv0aFLAzfsif5UQmz+nvUD+GTWeV24RMLVG+2H1jtz4miEHwHWHZTxhzhYeSlIQEqk6LxPDW9
do7B0v+r5pX8YSqXIyG8va1C5EJBEZ2Eldf9+hpgq1iSQOQ5UOGlB4YaIj40wKF9f3+z7PDj0OYn
gAKlRLZ40w9D70eKqYJFQZGnue1Ckou/x6Gpf+kWtWEnFCFqhlCTou/qYCnTszRrxRXNolZ4C+zX
7kWbq8w6qcWak0DvnL7FlglCoLZVyb5aRm63iAqJ+Ssof+tHK9JevigTJ9437bRB+GApik+VHWIo
6tLTsfvriKKYc6qGCr83Axqq7S6YT4zncUKi4Tr39ry4s15Vj6D7nMgdhZJ9KudaNZ/lOB1qyrBD
1F5UsBL/WPwj2X99DD8daG0bWaeuJkQ6wZdpok8HM7mzdYl/VbwYgc3d3GSWumTVMvcwdOVZC0Bv
my9j15XX+6PsvEn0Dbkwua0ojm3vKeEkFQIA9F3qtJIf23psHs0y6YJ8yYoX2IdfnCpUvt4fcyeJ
IC3iKgEXQjtx2+HuRd2pRcXWR2eh9qZCLx4aesA+DJLk4ALYefyADkA6ppeOZPD26uLRT/NmATQ0
N9XP2rEFa5rNnzD7cN6FkVMOB0HiznjwdqgZrA8gTe/1Kv0tgJ5DOwJUUgARCLUZAuUKGTg3uUTB
KpK0dvKgW8rpl/vzuTcoTYk1ZCLhvOkN4tKbN/Mgwoc+kZTTMqo/rHjpXHOukWaslyNLiJ3lg7/B
XMIc5WLdVukbK+kgKNGfGNpqJN6O1tubv23oXpVo6cEK7txbgDmp3PJO/ooNX89opGt1JDcr/qNq
UIiQMcUDM6gdPKQ7U4hkJzhY1EVWMPc2ANYhYdcm7dVWpolyblSqE5/M0YmBQDvtUp3qtopM//66
7UzkL4QQuSblWrARrz8Nw1ijQ01QemhGvUHzcJHOWZ3SHiTZPZjFnaHoqwCFWLkQNFg235d3cxoj
WgZgpRHV2SJ9fRa1Fhdekx9eXOrOkq1hLsnLKi52U/+GAmpK6qLlgYXucnkSoQId01xkQ7iGIVrT
TUgjf7aDlfyTFMVQuLoipgyaVq7/L8vS5pkbt158rYW5fKozFY3nKYrtsz7byl9weWzTi51adSBe
DXCEpLHvfihClf/V7MjEMKVKx082blpH7uR730WQpVLZp6RzU2rVp4EKwSRlQZ04LWL3c+2HWIkc
3Mh7o/yqrVD1wHp1e7x0XiJjisjBDX3Jr/WIxI2jzUe1sL1RQDXCCiNAJfxY34XfL6pIiRJbE3kA
ErB/SuBleV3VH5krHo2yuQ6HhmFGtcuDxABKoE1mfFbNRv6Dzb1eRyvvgBBn+54Az4fJDrkkqAtZ
8kaNehH9t+qsA049uCfWH/w6ngQrwCWBGO7/E7d6PW2gRqauW9IsUMIoaT2yifYUmoX9UShmEfna
aFhnlH+vmpXFB0n67REmyqds+qtyid3K5gg7xIWmPOlZsJR6ibFTIruaLuYglob5IHnZ+0pQizSw
rBVou8WFxYjPlWTdeaDFkNwucZd2w7m1Jjvy8hIC/U/VEugV6IUWBv00Q8C9fzHujk+fGdIzkSTk
tdeznLTZSCeaWe5ro3zUlzF6oX4qu3ZnxNcintIXaGzyGUZZdzDy7iQjagWmn6Thhtfdq1afgBNn
5EVWFg+PePuHAeMzcm21Ptq3t6cDVSCOHwYzDHkTB5VjnQ8dSv5BAhkbj/k5foKZN1zuT+ZthAdj
AAgS9xb8/hvvkFQrR/q8JYRpJPVK1Psmo/DRIegqV4QNd2sT9+GzSeHlqGm0U1JdyQrogaBeR3C5
3UetHJVDp2VFUCFB8SWs2uk5z1NTPhWohf2Me0N86LvS8lHYHx4zTYoyLyvzKndNG1exP1haynaw
qsHQ3JLpIxDVKZoaObXN+nMTF9ZDbMSqD+s4/vz2GQcssaJE1zhwK/sEyljtBzMuApDpOdrCjvxh
hrLuOnndfW6doTxboCAPms47lQ8EdlB+WhsByAhu74dONNRui6gISlHV59mM0JhQjOn9SKXZHyz1
37kZnEvW9ogy5l15ouZx1Ave29CsNDuNusmat2zOrTSG6BVYWdBSIL8Mja15Kbjeg+t+90tBJQAl
BYly23GWdDtS5NDIgslp8w8YnQrHldXJSd1cqeMVZT7OT1UfxSfbTIrKLWtz/LLgYHgETr6NGldA
62pjD+DavrktQnWEro7NXYCnSra4tWaNP+oM2ifSmVN0KpXsTw4z3TMuZQUo9A0NqB3QEh6IC1YK
MVZNNo/r49jR9PeyMTQbd8gSkXmtKlrj4Pjsre3vI69//lvAQPkbX6MuzQO7kpYXfWzMAPPi9qDy
vTsK2S4lCvp0oJ9fjzJRII2KJmRpO8coA0iAITqnSTQ4/v0zurt0gE4QeQL8dyPqG8sj2YbDExfq
anM2tH9RovqB0ZfqlQ7SzfcH27mCuQ24B6nBrqmh+vqrhl6eIivT0iAbVTX9TJ8k+1vFMUN9l5lW
eMEIoXqQ5WG63h925xuh9tHS4l6AF7wt+fT6rNOlNtB87wYQ0GIhO/DClBJYombdo1oO4qD6c1v7
RbwUYUgUbNEOvBF8B9Yp6qSl1myWI9V1d2xGtXmypV4CFWtX4uMiq0I7N2WSx/91KFL152KMev3z
2z8csOwqXEh5/2ZxUVRSM4ZOAhtA9DOU1sqv1VYAk6uip9gajkShdvpmfDdAevSo4bvfcIUEFyKt
EZRnbG3AJCsOa18ks/7U2kt/aS0T65A4Q3JpVjsPr5zWwwr3MZMi5RthnThY9r3dtr67oKtW8Nb2
1UWkfdB1CjtBFWdUNPNBl4qz0TnzX01rJ74Y9O7BqZXo7dKD4J3hS4FfWIFW29pHhIpbmBV0raIo
LHx9KXO/tc9KAdw/EU+id95rqVUePHs7FwZBKoY0a23gtiENUAgEg3Bolckh8i11b704S3XEBdsJ
CxkFFcBVQmFVzXt9gGNHLRwSJQRPDSnxIGe050WZQ38u8Ky9v3f3hoKot+6iFZu8LemXAFoqa0HE
yVlG+E9N3+L6lPVOiJqzwEHy/mh7VwQUJQg2FPhXRPvrD2skWMZdLKVBIU84tSWgW3oABFdnSX4s
4KrefuuSn1EeA4xEdWAbo0TpUulJq6aB2hXNA21u2y9HrXsgRcxOaWh0B7Hv3mRShFvL0WTsN4i4
EhGRQZUYT4xdHMRjuJx6VHX8Cnmh0/2Z3B1qRWbSsd+hnOTKNEsJMumBVBCU1EupnrKpU/7u8WE6
mMXbPQ+hTF1r66h8csttdmPXRY6T1lMWoEpPfEnmeVJ76JD3P2gnzGIYHXsZXpCdmhEQfJONrzIM
AsMeNrPZZU1nTrUT2dD6Nfs98mHNxULS1JWUSfdNvW0PXs7bB2X9DRaOX2T2qO5tIsop7ZESmoko
DWNgw3CLXychzU8p6+2NtTMZLvd55eL6hbbOnB5xodd//3W+z/hoDaJOy469KY/LfWSiMGgTj6hd
m7qm2T5mdteeIvp73gDyxxX1Mn/orSw5OJm7i8zBpISGdzv78fXJ7JVuQGa9YPaLuD8tyKZfulLX
3rxrfxXG6ZauQBPYHq9HAU5aJk2GkNUUS6FX8be8sVUsP+pa6eBi25tKBYlL+qFErjfg7pVHLzl9
zVBhX11Hy+rPvTHVriUvDrypST6DohzPRt8ZRxytHYEUPpM8WyUrg/Gzzci6Ru8ViTJG0IjS+jBV
evqzEAbo37UTIS6UJjHnyGMpeabzVjdXp7eSEw/B4JtTl3zulhisCeKOby7p8LNouwA4IrS+wXlE
mhClpBnEhZHZzCC30vDjgixk50ttC2j4/oHe21GwCoCPo8MAwXCzo6aozi3sotMgRDxbc9HHsj83
dt+9XQKQr+KwAohdSVbbPZVYNN6XpErJ+odWnFMkHb/YiAML9Drs6bHqC3J7yMl5hCKhFh5kEKqy
c2RRHkJvFsjmrZS+pYu87p0iDZZlabKPatFPaJZp0RL5yqo8+Hcx1QIpp1JJ0BYb01GdfQ0km+aq
CuJvbmLrdYwvQlpWrpSADPQno7O7a74s3dd+UmsoGUMt0HOcQ/NcF/OUXGVZaKG7zHqsHVyAt88K
ymwr54J0iL27rW0aqN4WVZmlQSurRVBk0+T3tpFf+0U72h+7Fz7YcY4JSjqUwDaXrRo6StMJkQYx
YKp3ldA1lMpQqTrN6LOdkiaZnm1jRM4Jgtv/7D4Gkadgm/T2XYqGEZJ0cPToM21upLRPhsgwEJAF
Z9i/TIuQPKsorIN7b+8sEKPiRUcXnrhxU0xFkjguexvYQpE14sGwWumKZph9VCDYWz3GQAiTxUOP
YzOji7BFhdwc3dVWMf1YTkyv62FsOnlkHbCybyM5ChAg49D5AoZ+o7jFpT1CTBmJcpa6f1YQiMey
nZLlJBThL5o9+/fXaXe3gJWka0adiyrOZgqHbEJ7cXViyhdN/oEa0CxOvVUK/TFXrFLxW4rhjZuj
Lpi7TplV1vtkKO13ctZDYbr/W/amGU3etcxJQHSTeVCzjSR7RtI9hiTk23obBnHqWOcUh7qDz94d
ihyeHi/n5EY1UQdFAhkUWG8FVlD4Si53yvOIzpeHeQt93/sftreo5JWUTlnQW5BIjDWKbEkZKVVv
lN4EpOkxSsEeOEmo/wSEeQTv3V1U8CEwjch3kKTevBFqjaI6JTecb8JRzV00DvNHrdf1+orO8ZJ5
Y0X1AHWq6PNcxmlzqsM2umZTrR3VZ3bmGXHltfiPnplO/PU6MOmYlVFDr4uSyTJ5hbLgKAPcKr2K
cmwOnozdsbhcyQ9oxcJweD2Wmg8sNV40AfBm9Wo6aXtyLPh0mQIJ5f6C7tw7tHqpNzEKLfTt/EZj
q8fQiNk+aAVeiqKrz6EcHvFR9t5AYh2MRanG8BT+WubfinXaPEHbhUARmKi16i6ClNNPfKWUfwA2
2S+aUlZYdYyhWj4Olah5DPEenL6jtZ46J9Ta6y+9M8vDSUe+/1q1fST7Y52OmeJqyowtqqKjWu2l
ZN6ti7lJtgJ4bOukz3XuvP1oA4EhGSb3RhdlG7nhOU6HGfXiQDI1LHkbW3HzIsqumZkbB0d757Ax
FFcnzw4Y1G2uUYhEE+qY5EGFvvizIg297bXQkb4lgzSdNT2clYPjvbfxoLhAGiIkBvO97pbflinu
F9Q6CqJvXCrm56HT7UsjRT2iiYNzkE7sRN+4eAA6Jf4Fk7n9uHquFgGtjy6QHSXvpdJJH5Y2M6sL
k68/Q5mzAvqaDXaU8AwP1nBv05PEEMeAMiL2Xyf+t89ESwroRsHYCToepxkw5qk3kv7gC/cmc1XG
4knnuuS9fT1KpQkl7NdumtMUjekCazLQaJfS/8xFTw/qCntbBRwp2HZyplvSFZqaKTL3fY5Pm5me
EjWuHycp+lirovJLyx4PtIH2hgNGsYbukALYMa8/bUR8qB6B0wVlVeh+x2vzVzRAb5Z0kV0KzThq
YO1NJSVjYjA0o2isb8IWI8msVteLPFjQpfczdQx9tmTpl5r09pYRPgGUgygdwvG/wcCQr6ClAkor
kEMRPiq1aE5pVBw1lHc/CLEHmiaApG5UDoFXD4NuU+bq58jyJmqzL1Xt6O6CPu+X+zf8bfWVD4KK
A4GbmvtNqTATFeioOs8Cu+2Xs8S9SA8stt8BnS0uXddlD3kTym+ugjIochbEy9yTNwjdEgRf00QZ
F0lDqGxEiuAtq/+9/2V7uxBSCnVJIi3aXuuX/36MCyzTVSizgQaKFwp661ZOM5+jWTS+pJQH83g0
2mYP6k3Z8Syggi2qxHiq8+J72mTZ+56j59XdnJ3uf9zeDgHMRqxOmQet9c1wjjrDqyijLJgFPIMB
yIEnxbBPo4oTcH+o3S8DlAxUD4XYmxASH94FQWM2oy5JzjnR1PyqdlHvJWkin9p4Euf74+1dv+x7
2OygjG9pd5q6OFZpU3hxMiU/E8rXQbiqKt8fZW8CiZ0Qt+CZvu1x1TpWvs5QIQJnC+dkQMM9zVQq
r9Ggtn+wVnQYyFBptxAkbtbKpmScjybXYZSqybkKk1jzpWmZTog/i+JgsL3VspDUpbFDleym2FpF
i9VGGnehFMuQFJV49BILIWd5oV9nVd0RAmXv/gB1AzIV0iAAuvX3/HbKQJ3APCl5xmanKL+0Rd+5
COgm56Tu5C/oyywnNZGOYKs7gxIk8sKQCbN62yiLfVi02VonZwK6oMpRTXbz3uy92ewjz5QKzIyH
tvt6f8vsjsoduSpD8XBvVZokS4Vjai1p0JVYHSZk0JecFtE5b2PrEZme8rwslfL2fboKdtKbNJS1
Vr/JcGrhLKJOWwadu+xlKJf4Y6okmV+ok34AFts5EuT9FMPgF5FbbJdStWLdESG+hJMVK/Y5NPPm
XZSBnHyoTFKbg9RiZ6Nyn6zYD1iRq4rG640z4eaRa3FIPp7l1j9N3IQXMTTdxUhGqXPptY4Hj87e
8tGEIEVb5bVvYMdM4lIKgcUjtDjJSxK8RFQ9jq5arIpzCTze02WssO/vmfVsbwryazqwtnV/BUSb
5VMbexAmNu1BUyr1e0uZXkhjzXNi4ctpxU1ymaNyukyYdX2+P/DeYjIm6QHSd7d1KaVshwzgCYU4
hL1SD78epH+LERaTMM3wD9ZyBa1T9ufevilPzSohA+rwSaCZVdx7aOTXnVdrdUwxrIJS9d4ueegP
3qWdd4IHkHcdxXbQCtuoD8/ZYo14ocOtvRbTKfNnGw+ugwXcGwUdMRIsIj7u8M0CpmYDLaqn5t0U
Ru1n81purEV5cGvvQM84b7T8LIg/JFbbj0mjfKyRzgbIpxBEeIK876vT1NL7lmOYehmqFaXblU1Z
uwpMID+KdCP2lwSgiWxp/UGFYf/nrODUlTS9WqG9PpyQE6oCBCPhhQbWIxJV4ZX4ZzwpS2n+jUt4
/bVEpxzvKKm45vTd/CFr+udoQjXy/jbe/yVUVlc1tx3KWOxMOSdXIaHOM6P15klPnoxUStjSZu4E
XRj1L63S6ue5MuZ3KDfLz3GLpzwuOv3bea6ANGSH7UD/Gc2jzaxgDWwuZUWtt83inzmaM2Rtaeci
uqpexlRq/mDrEXVx83Pt3+KEo7wDgmKYhJRKunw0rCZ7FwNVODi7OxeFRuSv4OqwiuVtC9iIb5hz
hG56APhsPHWa/XPu4v5MqFwfvC87dyGMfy4JjtHK216P2u+hggjtySplyPhtVX/X4yqdHgq7y19k
2Au128VFCealwfRisCdTutzfSXujU/hF3hWtJgDrm0AlWuy6yylXBBK1VxrAwG3SpqvOSjvF16zR
zUuL78BJ5SI7WMe9GaYMSU+fi5i3df1lv333EEXKPOcFpW45m0+pJdl+bIXZhUpVdXCP7PSfAQ8A
j4CKz5W43aEouXALd2MUZEvXB7Lct9iIFIVXdNH02ULD3y2xS7tYMV6RLk3Wt7MEScDXR4AXh4t5
2+rHNmLEvJslnkV2gqGynJd+gWfTd4nPyh5M7M6Lzo3Jz4R6QJl3iwbB87xCg7ENH8rUQY1JMsST
bcWz18rt7Gf0bU/xKEef7++jHcbgyoBE0xn0AGnltljZEXlXUc6LIOMaMp2WyKIrbC5mUZyWpsLh
RYAWQ71ayyoF3vBofkyNPoaCb5ih8CarVv5WlAjbAtse/5PHOG98NcOKwWubQnrK6jDK4VmrCNS2
uF9ZF7FM0YdEmXodN6G+fgyrbJFdZDmi9Ny3XfVVbytlvpBLZblLE77/Truoic80u9q/sKhNdBYd
xVR/zp3EvpaGOSd+oUTV+xJ64OAPSEPmPymPk9yh5bCcln7Qo+vUVJHyt6r282f8Z7sjpMTOcUQx
FmoK7V0mc9t1zZBMhOCYxIGRh82lwKnhLAZ08HKpTv+X1jRk5rCMIeMk8vX+Au7sGugIFHBQrCPy
3LYN41Bp2nKkyaXWcRXgKwl7c4qHD1Q90McQUYsganaEnd85mMTv8OixFQHtvI2tmxzLnMGBHVkM
UX1yllz2M+Sy/25ULUelJ68vU1QKr7PAn4mpGr7d/+adKIZqwWpaCIxpBU+8voIqS6QZtFACNITI
H7rESs5yvrQHSiB7o1BpAcRHHINTw+aCrws8spw5W1tsoopcfHyFX+XldFBe3B+GdsRajoBxug3J
uoXnIQa9aIxLWbjFHBXfy7g6crbYSVDQNuLC5kL7FWG+nrNo1alh52P3GDvGc23jR5R0mup2CCb4
1bgc9bN3P4tgFv0YSDtsktfjaSNOUU5JEF32Uh2kdp9/mnJx1GvZH8WhD+rwFvOf16Mg7G8MEU89
9T5U/v1olg0vyvJEfXtYgd8xsE7eO6LwLXrDSqGxg0RCvGjU+8gVSkW+VVkdtOVRAuT+9v3NSFSL
oFXJgFNef1VcKWpaNGDm8hL7s7YGkR23h0KDe3cWLBtYwIRloFI2o5j9MNQNCKRAjzTpheNk+Sni
bk+LnXUoW06Wz41SeooyvV1k+5c1FbwbFSWOmxLSIjlwxTJgo8pCA3OuZGzpFmn4AGvw6/2Z3AlW
6JCvqGA4GbQyN7twjG1taosiCSKzFt8qo2z4sqT7PAGUPli0vQO2Ku1DBaapdONsnjpCs5MeT2f8
P+lDtE7Qq3numeXyVx/3f9//rt3BWDPqweu238YKEO5tSct0zL6HqH92jCR2i0G2zzXu3KeJuTjo
le2cs/WzEBeghE+Re7NXkkVX81GrkKgp0vlMIDE/LHBJ/ftftbNajEI8S+wG3W4bWiZ9Pk6zMmHG
rSbLu6nDDcekG/g0dOMRinNn85tgbIgsOWG3wZYp4x2EAUoc0Ghx9CCVszz1zWVor5UtOQbegmZ6
admkfznNYh5c+XvfCXQU0gY9JfLSzftVahW+MfgMBdOYt5kfjoXyKUzHtPblWJ3P9yd1L+cETwAy
hS4nRc3tGZDyKCzNxiyDHA3DkzJroZ/JU+6mVi+dhaWG10RxPpMo4oFslA6kZCX27SE7OIo7W3Z1
Y8P/geeHVuH657/lDWjNN2GbiiLI1Sp6KFHC8Saw6mejcAjSRHoUo+ys8EoiXC+4FWO0/WxVriS9
SawyGLVJbpEWSeKv8iSpnW8p4UzkkpjvuixO/BlC4r/353znuADyAzoCVoX22va5aOyRxzzUi6Ar
gPixwKHxPpKt/khDaSf4A5xG3AfwH+OSLYddLZbekGBpBvkoIpSJBdRY3uNT2QHya5D09rq2K65/
8HFUHMH8IHR6k/hGaY0eWquUgR7K3WOht8VDO6bNQXq992nkJLBgKcOB91mX97ftAg5VrzNpLgM6
Q8bPTizqNVSs7JtTVxpsmggpJ7SHsyPM+t7KrS1lCiMG4OOtLi4wFeCLYVxSFc+GU9ZaCaKb6ngA
F9u5AOj0QDOgI4SEw7Y+FlL4hnqUV4Gs1ZXsAuPRvrVpVwlsKaNDU7Odk0BBmpNHbVrBeGVzeTc9
EZqQQk5CaDrD1bbG7plui/jaOUpc+pYGdNLDZ3dQwF/OU2Vc7m+YPQAwPwAiFK1LEoZtjqKHSsau
seniLBPklGXQM9kFJ9Z+72InxYivMerlKrg2YtfKouJfDdf6v5a4m340vWqn1Jb7SHEluNbhwau9
sxK82BwhBZDXDuQK/3g0BE1+WoSWqhzZ89nScv1K5iMfTMPOBUgIQgf81610QwiTgPCb1MByYrmm
9o2lEk+YIw5Yo63W61CuDy6h3WnnpuUSAvpx60guGXkEuxjkx+CE/UuXmsZ7Yv/GPuO2OtvnZJKl
Bf/AKZP9DslnM9Bys/2E2ioq7tYgpfLDUmTaFQw+cpb3t8TetJPtrOVAaGkYbL8+3VIdj5UysSOq
1Ch+SskMt11C4iMcDf3tMG9mfH0AVhvBm+KvpNr5RLyBPoGW/GeEuvNkt4M4axQfvrz9o+htQUOh
BLlaV73+qAnGUJioRh5kc1b5s5wkZFcIzBXqbB3kI79S3E0nhk75CjYlCb8NoXHZNOY4aYqgz8P0
n7Fslw/9mC+hO2ZO9qCMjn4xqcCYrp4WaO/YlXEae8o3bz4+DhcLLTabBPkWq5IqpeSklVYEjaaM
ugezcMh8sG4rqG1W2yOZ0Ntt41CsJ4JY072V7Pd6hqtsELYcgy631muzyub8r9k0vyP0qr35kWMk
OpTEoxBhb4rjgle9DBGfD1QctFxDDpeHpsqP8De3jxyjoMP0f5ydx5KdyLaGn4gIvJkC25aVl2pC
yLTw3iU8/f3Qnag2RBE63RE968oNZK5c5jeoWuKQuwqMtMlHbbBjBhPo735in8hnkrj0pwbeznLl
yOwPg4zG/M5XW0ci4GC4OhH4wPWtekYpd3ZSJwJRwtnMPqAErMJoLttHc9Lr8DRosaIe3z4a62uV
FSlm6cnDC1jBla2yoUAz9Pg6xiFO22OX+1JlKTsRdut1sitgWSw4iFXapZUEu5Zx/bWts/DclKVy
mPLefozxVjtSCnQfFjnPfz+KjO0Ryv1T+PGfm0wliilUlJlqNk4K1U0Djt7s9JFHo3D60KBs+3tk
WnpR+iY7IkIYuhWc8WLnk269YKIcQKRlmkNS+PpkVLY+8k4Y5tBJz09B5AR3JC97bZB134+hIbxI
OlUmCOXbsA2+Y1KwfkiulSRN/WmKdecscXl/DFW0/I5qN8gy/Pcoew8AN+49JqnN87/vJBCGdFpV
dhJx5/WDItsXdrkawR0IhvCiaZLij4jl7vT+tk4IRxPMJv0rg/zo9So9L7nvMKi5qnY4e1Mu+ue0
UdFDD8MfSQbY5e2H2oprBHOTHhbA4RVCrkDFBWce6AOyQnCTGk3DlSayLx2yYzsbZeuM4OKoLAi5
pRy72ShDrmpsPwtod5RVfu8YQMzRIoVhYpnRorLchee5mPrPbz/hBkmbrgjk3YWjzLV/W/P2k1SN
cknBHRq1CDwboI0nRCDfh0Befxt523QenHnlZITp5LjUinpwqOfZfsJzS2K8U4T2z7d/09aZWT7u
wsAlK76tSHMUEO1mGqJrO8bajzS0i2d9+B8MXZdrmi4UEEsg1Le1oGRLMDUaRgO20QVXa0SGxVGH
6cFs5D3J/D8DsddZAR8WCTwCIOOqFZ6TWhjJKYfAnqRxhpkrag73dT7mkztrdQtGIw2xSQstZL2O
CVfoR9wE8/BHE5YR7BG1/TKYVf8kd13e+J1ZD9rJttjytOi62XTnqNQVFwlHjRmMABV7tDvHOOCY
U7UnqZerQ9XaekY7oY6/dpozTp7WDswBFDGD3nKUuLS8Gbyu5gpFaoed6L/xORfJLvqlKFGthVIR
nSbXk0BQiNL5qPSZ+ZAhzL5Tlm6cVBZhD+PzQSy8jYChlqld2mnxFXJR5+MXzkxAnes7YxjlnTtz
IwYBzgUTsnzKddWkRmk11QvmRR9lBU35eXwaOzV6sOZZ/V7IYtiJDJvrLbNO9umGkNdgFUjmW9zR
UoZIYhybX9HhzM4D3csnFHztnXtz63Ohy0FdSC21ZklIlTOgjhGhU9fIPfM5RRxgqHc7q2x9L54H
LWI6besmdx3OSlvCvLyKKUvulN6s/FJSFQ9qWLVT1C+R8+bwLZLhJACLdDg31Os7o0SPERcSAA5R
Y0w/U7QmvZ75/Vn0We9Vkp3cWzhFPXfJrmnVxkOimkg9tUzlaeerr1dWOoXhooY4mUMbyDii65k+
xnnSfMsSqXt5O2hu7BJASvQRYHzxSm9VhsxGm5BWXugE8hQfsXEoO6/XmRkXaSs1blPo6k4Bt7FR
MOalqmLuAsHuNoCmmjYXIq7y6xxJpWcOhXZaPGcObz/X1juETkB7Yuk8rxyKTMmAkzjH+bVpdTrc
YRRfMeo1PUBpe1IdW0uRQwHjJr+gV36zUdC96h2MRvMrOlzzdxwFw8BjIGd+jeHo/Xr7sTauewRh
AN0YTEu58G/WGgjOemJgmFqqY/agiHFqvCBv1Q9xoMaFK1SlRC21zHZi8fayNNGwilOY8Szf9K/u
Xb+wk6sJHG1ji6J3e8JK5Q5RZhwioUuG16Badp3k0dmz29t6t0xhQH2CIydLvXneiVPy/zSiUfSm
H+Mv+LHQcD7Nhay+f/vVbi21NF3pqy9sxNtMSkoNVaS5xVXQFQaKMwjMu1alZ4d81IA7vL3YVnDh
vgGFC/ZmrToxYpE85SZ+HPJomF/aTCjo22qtdTGzxrgkc6WdFdhDD0mR6Huk4K0HpcUMPYuXqluq
9vpj6iBnJ70jqzBsaC9lrc8HuY7rYxzb4c5Z34oufy91s2+yfszCSihMje08ORaJ3R5Hbo/fsxbj
OVRHwb+PWkFA4yr4p/m3kCteP5smtXUVF7gQ9Mr4O9aH4D5r4z2wFvcMf+bmblguOrYLrSF6cTcR
GiGUmDEDoKmgigz9Y055M5cubHkJXm6vysdsjlvLDQI17TzEdIzei1Dwp1yGWIL1SlHknqX00nQy
a9usvCk05He43GhfrDYPLRdmTdLgJ5ALw5f1rDWfpzltfqdQlBLXthvnY5gaRXF2TOQmTppdK+Gh
jYqydSUEuq+ZouDq7uRpIHtRIcbfplzYOLCUtvxVMQtH9UNQku+GYQzep4M5t4cxV4vKN1WBgLuT
hMO9JJy2O9ZOon21C0kMvp72Ye0VmTbnfsaYxvFbox56FxNdScJodJ4fhapV5qUae7DuowTk3nOg
uf40WgrL9wGdNmJGYKbKSa2aFvrjNNOnHZCc86a4TDOvCyRLuJPRMZKfgS3iiTjlRfsI4Qin4Tqz
s4rsohQ/cgQHUbimtwQypQjFZxGK9BNRypqfWsdiLuWC9c+MX4hNCqQgWiX61iZ1PF7ySndO+QBn
5CKpYxseyOaVxNNS2c4OgZyl5kHOQx0XCT1UNeJarEleqSXx4wxeIPPxemr/I3oI807NRKweQklq
wEWNSTF8SiaKHH+29bx4nsu6/VAltfmAvF6Yu7M5iuZ5MquocrPGnL/aRur8HM15OjoCDyu3jxH6
OUuK2VinQq5zFA7HYXjs00JNH8Z2HEYX/mlo+9SVI+l9bqShP+cD3NHUGfX5LOONF7qhzK13QKbf
ynxl6vXGq0YTZ8OK3lR7TuVByd0wq2rdbzonviumse0x/k6dr2iQjbbXicL4VDtGW7gWYB37QZXG
8WpUypihLAzn15O5aMR5iMqpRvbBzvUYe5M2V9zOgTkF0acaOz8DH1VflDQy8d7isqhdewi7X7WO
zJ8bZJJZY1fHxNlrcZGX76puNj73UhABADOSwsv6AlFFM2VG7U6g3MLngWKydXPbrKXPhWhU0wuh
V1+lqp0/aAki988FNruzS86WDGxKZxouIq6bT8PUGp2rV532parVWTkitGqWv7GkVHNPxUxjr4G0
cVdSF9L/Y5JH3nFbGVepCGH8QcQw+lx7BogbfHRqx/6ZU5t/qFvlVyOqaec6WYX0hYCBBBQXJMnO
Sim9Te3RqmEQYKczxV67YO2qWEoOk2T8ePviWrWM6PCj1kxJijYma91cyIK2vmyMVn41WzX7Zgsn
fxdqnQnmyEm6rxX6nKc+bUtO3iQ+g9dNqsPbP2D1qIycqKNoP5KuMkq8ifAiEe2cjTW60bVTvhOR
mHBoDEbKtiY9/i9LoZ0BtJsr5RYlkQxFEToyRMBghK+ZF+EMPaEyjqoU7NlULb/69kIhm2N0iILN
mqMQRzNgR7tg3luP9a/Freun0jMp+/cHWrRxuSEXzaDbrmIYo+0GmJ/qSRs4ts0sEsez7cT4vsjH
zjubcuuSpODF+BTI3QIufn0X612lTU5BAZXC1L93Ym08DQyIxcnUBGlr7cTiog+FcihlReydwq1t
gvM1bTGmzYBQbjp+RQ34jhYRp7DFOjLv9EZ2Vda9FFLX/bsaLiAacAHo8gJdW8FpCjOWu2imj6oq
cP5TlRBld+LUYkay807/IE9fbZQFushVyRvFt3ZV16imZJZIsjLQTrJk9JeG6d3UOO2PWS/s/8xI
576ScztV3bxpiofUbCL7YdIrTfK7SLKzYyCy+JscFDIj25HC9u0dtvrmy8/Dbg0mArPR1Q7DsnPS
sSvNr1HQFB6e6twj7TxqflY534fQ0g62LTIvCIo9AtUq1WRlKgXQ5QuEFJnO17utVOJoDOs+pwwJ
xEHSivyQVdVwMlJrvldjY9rrr6x22LIgFd9C36VquI2ESA/XQR2xYIGr8bWcZMGxqt5DScl2mlR/
As3tR4dFS2HCIJKW4PLW/yq/cL2ZQOhaTCLVORhcdQxBbAt1NEJf17qGezGo7dIlY1lYlXVRI2k7
Jc2LmiblOxkTp4+qEeuTP08w4s9Dj1i2W8RGG501p7Y+5W1rjhhBVOkLcIHsW6YGYJcmweMdBrVU
5sNYa/PPQkiIfVZDALgBwVUlwzqvadTP7Pm+c5N2FsO7JqJTd7BaSKVM2WDYu6Q9Jk01UHrf6jA0
hEs5YMUeDqOJ43IVDp0blri/PBK20g8NMlCBq0z2+OXtjbkKsHwteIP0rFHAgx+pvn6FRRGZIiqQ
tY951oM5B90nI5bSf8XVLavQBWOcCQNnFQhkK8H9Ss7yq5x1KnEulh6avN5TtVxDwFiG+RTxiyJk
PR2KkyQzMzCl19kK4lOWBeOBfEf2RZz0fH8l8KJM1Z+iuItxmTPml6ixtKeRubX/9ltd5TrLD2EM
SOYHiRAW1Ou3ao6BTCeLuX+c6tMBMyKCvdQym5Y14ae2xJ4kOO4ch60Yw3IcBR3/0RW1jpPmzAvw
hB5IWPwXGvlwSaTQtlzqS+sY6KX+Aj8seQgQ5d4j3G0devR8FmQ3+AMy4NcPzNaqOGRVcTX7abxr
5GwAbxZgjTY4e/K/m0shckxLldVW6jaJVFHuLdAlxKhtGpxSCFMFsQCRzvZOorPxGW2ZASuqrDTl
6Pe/fiqqiFCb0Ou5Tq1TniY9ra5VapkHhVGDV9VReSdbQbGz6Mbz0VBCHQbcJBOk22Sk0WqTzHzO
r0htdy8ajpSnuOm73o3V2dpD1ikb1wP9MqSCaIdvmF7SOKOCGNg0DWWj2wyGcjGbJnfLNkOcMJ5k
F7h+cmjS3v49Mir0qxjMXWrK7TmBRHOSitm40AXrFrXK2Q1qeU/NaCOzZtxLNwihJhms4c0FtigH
KUJwn8SGBXwKgcecYIlI3RFrh/IjZkDt1xn88FGkaEShtpFN57dP8+Y7WsakHNll4nQTI2sbuEtD
qX2d1dS8k3vjGYMKlDnHHKYUDic7uczWcsx1aAYztlxLG1ZmXcxMnPJrZSvSJ7tsER4wcpRHqyE7
zNbUiZ0F1ygb2pDQWzCbBKO0Hlq2Q1U4Wd6BWQ3M6hEcUXjIuypCd8lIk294E43HrO4qy9MKZ/oY
dMlwgetU7uRIWxufljsUfaqotT+oKqSsyXVANrnZxnc57Cd0e4fa7aQ83onPm68Y5yzqNHIxwGOv
D3aeyXNtp2N+tTOzO1hh7JzQS8nOThVad93cWN/e3kFbj0ZvXwcYByKFZ3y9nhqJahzNHj5sGLUv
rGTMHsrL+idjGBp953NuPRzbh0PHxAm91ZsD02M2HWJhlaK1hLt2qqTzSanV+lQiTOL1loj+h4ej
ysYRk5Ymu3Z5+L+ysEwpUiuYcUqoOCmnOSjeD44QhxhL1M///hr/Xml58r9WAlWihDPp0LVjyOwD
C0vpe9F3wz92r2G69cWoJ7BGWgiRxu2ZV1tcYByFknBqq9ItwfE9ZG2HqxTst0//w1MtmFG6ofDb
bpOFCd4rZrygoxK56K6xxWH3S5v4NmLDJu2UustOu0mZF8i2xtTgj97ZzStMaZXJdImSax+FvTfa
2nQXVfa8k4psvb1FWJPU3Ngo/MbWjPUOOCw61bP2KZmj9CA6Yz5Wc7vX4tl6IAocyg0qq2U2+HpP
DJlDP6lmUNeGGapEtJOvgHf2EGwbuRUbgeSVa4Bp9+0QBANuMxE1bmMQNtFFldvI1e2pvRiDGR0i
m/ZsXA/tiYRwL1RtvUoydCgc4ADXfPLczEAVcKkhy5XE8DXk6UwXKvUykZbHtzfi5qvkhgMlwsB2
RV1oTYHJVGRmV9Jr2M5Th6bmYO2BGzdvG7IpGF/UxMwHb65T9LUj0VpLyRE4/SFpk5lGqRx9mLQ5
OZJcZomLPlJ30NKZTt3YtxgWW+UON2WNGubOW1gp0Be4+FYZa9Cj50nxk+El3qnhIVEDU9BLT/Tj
kCBFAKjEzmEFSxDt3bJwmv5UljmKxmmKYyvVdp67QAn6Czn3XtNra7MRc/hl9EzWYO1mCJMiUBkC
FMCl70azZohhWtJzHpc/xkDI3x3E2l4GRg47N8fWBiA0UDxQp63pvWpgm5LmVNlVyIP5YHVj/AWp
kj1pqq2smlse8A58NYw8br4/ZhRqkVZ5frViK/yZ9yL86kjd5CoCkjsQIuE6It1zd986RjzSosmz
AEJvg2ynY6Fjd8g5GbkhP+TKlFdu4Fid7gLJUn+8fZC2PuCiAIcziE2/+xYhbTatPcs5i/FjoNRq
8Vid0IsIyI+bSD+hCRQ9iloefbrT7U6pvQTwmwC/YJWpLyG50/FZlKv/uiOjKgsR5SQeMlDS39eK
9CsVmfMbK66IGrgfmp1R5saeebXezddsokAdnGUE3mXKkLmF2k0/nFlN/Ldf6eYycKHhkZDSrHJw
wj/0xkhL4e+X0oNUw1dmiLuTyWyFJgQYFiYl0A99pZXO15SZW2JjNkTqMJwRGqKVhF276ZtxZiq+
ZJqx4hpFb6pu1HRN4eKyE2d+jt/YP4+jEaxCvhWAL+UnB+XmppattCH4kTPWZf6iGSkuwnZveqBO
y3+/rbE2wQKBmIwryO3oQA70Rks6hCb7Pi8/d6VN16ooYQdmk/k/ZAbLR0TQchlUrAC8A8N9rc9o
xNnoTHyorNR4ipIq8C0xWDtl21Y7aGkKEmpoSnDyb1IDbEAKyWxRVTNavYd7Mqn97zytyh+NXFf3
IlGCo5K1NSR+PNQOUCiHi6oVveLiZaft7N+N+MOOwq0X5BkqFI7z+lhObVPZkkKSrJpR+KVvJsUz
xrK5Zlk4Hd4+Km8vBVDq9VIlNsfD7ACTiqYg9sq+r31Eq/JHSaNwfnupjVAObwAlQ/owzoK/eb1U
q2EG3C4JeZQqYJYs+AkiSuKLI7r0VKOMfp6iPezEOhKAXAIuyH6lgOMGf72mUOO6S4qGVroIcGAL
QuMjdaO8pwm8jqMsw2akAbTk5bclmxaFljE79BKHwZ4OcRhrD+0oFX4gFeZ93LZ7QgJb66lIG0IJ
ZtPSkX39WGpal9qs0PaJo0px20oJHtQxSh9VbTDBL2Gc8/an23qNMD4BajCUXXrAr9crTOF0bQ1P
tQ0G60MvKeljJyv1zirrvYhJFMYTjCQ1MprbMirWqeVNRBGuI6n/TzRzg2PaR+JBk9Mdobj1nctK
FKALe5vq5rYOSHXmWVMEfA5KSfVzdnBN8qxONk52IBgKoFt6MQxmr7GNYeTOMdh6l6y5UD+oePCl
eP0uwXHANtYA1ZXYKl1aIZT7WFR7SNKtHfLXKurNF9ODKMontWBHGp38HKpTeqyiaTqaSv9NAvh8
enuDbC2Hv+JiXkBGuEJAJj2JOSx5pI6nqvOKUbISFwOL8C42+/bU8v/s6JdtfUHmomS8CnCz1QTb
bDUlGGElXhulFq4ZWUBs0FBA6k8EHySw2zQlh+Qbxu7OXhz7Y/n3Omui5wQuiv2zFP2r+g48f09B
lV/HZOrAhlhkUG6HG7jiDcxHPlZ1qhBFZZAoWtBfU9FL96D2MbLCDPIL+Zz5HYnVtHFtkSc5QlXB
sLO/18wCSLkMUzmxpJSLBcHrTWarqTEybIDgBxbkfZiW6XFshuAjGkbDPZ7R8xmIFybWGZYidW7L
LprNmhcOrf2QlVa0c7D/7OnbNwagh19EUUw0vvk5hgwaKu4G2LYQ+gu3N/Og8ZJU069jPtqN20dG
EfuYH+bTURrLqvRtgQKoGytaZnvAmvTctYPGtD3AvDhPh0oXxc9J0rSW1w0JfmRWPoO9iiObDr/o
GlXeeYTlVN4+AXcyOQghAdjocgD+zpRrOypjx8yvDrXfQaeJdOxRGIITajcPaoC6j5MhFDdVY4EG
a7OnZbtxvgwMNtHnXwCyq4oEE14Hv3S1uNpDIz2N8tAdFSMzTk05OR49oT25x43klsOsob5IYUIn
/TZCcrikIgwxeKkTR75M+PR5taF90YVT1p4xzTM2SVUJAgGy9vBY10b+GR6U+Ne3DkKXU7aI9KCA
sbpXy8LEJ55p5gUn2a91o+fP0N/NZexqnJuqyZ+0uQEFJs/ZgscyLm8HtVXCwnxqoQhDyV004m+H
KzyYiVWIMC+OBBekBDf2xOxoeGD0II65isUpzdM98vWf6PFqpyGYvQBouaAsqIjGTU0mbGe2Ezlx
Lo6O7OC9ppqQVNox1dM73RDOZ+SmbUSesj52zcaun4e+kk0X1/ok8lNkvZ7o5cnSOXAmJodzkIYf
Cjbvo2yiizrr7XxH9qDu1R+r/cmPRpQAsWU6u4huLeH6r+NBo1qIrJTsy1BHXxIM5k66FabHFqq/
17V6vZO1bixHXmxCOAX8vub0YArYBoth6gW1RvE+sNrWY0KM//cUSj/suvn4rxsBMirgBJpqi3Dn
7UawrVAedPxfL6VWaAy00qC/1wb1q5QF+nOOaOUZJGi3c6WusiEcOfCdxfOVzq1Oz/L1KxV5VQ/U
Rs4FsNF0sfXa9vQJdcFxRNzw7edbpSQsRZsOlh3DRIBGN8Ft6EsRBq1gy5no+Pk26nLhWQcD8uvt
ddafDaoCNKGFDMILvVWEGwxOE70q61KPme0neiZdrB54TzDH8bGramVnm6yCNvpUfDYElZgp0069
2ZWdOtp1rrb2xejD5p2Tlt25BlBxDo2qvCrCGVzJKstHW6B1Pmn5Xvt8HT+Q6aDYQYuOvvYK3FLr
mSPPnWJdck0OnpB2yL4xtuxZ1SiMF4QNuZQdqw79t9/yeuOwLHJcXBYkSKtkvW86VOPhWFwiS5pP
KfhiD3lR54iWeLKzcTY+KARNkjCaR4w+bjdOmIeoDmqDxLGXPwHQVi9jLFtH7LgLf6hE9vntJ9tY
bjH/QK4HuDgn/yaNQK0wLxdd9EtiNmPuQvdqv412Gj+KMkeIf5z+GQ8FOgLmHB+Rsf4y0X19BqcW
Ah2dAOdij4X9Qaor2U3QfPwK7JzpjtL8fvv5NjbMIji5lP6ENfbN6+V6/P6oVRXnEiwV3QjX9nFK
e+VJk6zabRylv8yy1h/fXnSVSS/PiFABk56FrX2bKkJDAZ4yN86ly3UnPIU4nVWuky+wjxmUUXpB
xFF6MbJC+V7mTbfnVLyOPSwPPGNRdVvC0M03RYu1H02TUN7w0MfJ1tJzwEPudK22VuGvI8/KPc5h
XHbWX/eTnWhaH3S2c6mbWv9SoyF6LePwn/uOBpuFgY8BqAVu/207NQ9bEToS5FkrLmjDS6166Kt0
L5veON+vVrl5Y3aj6yF9fkTVJqc91E4FbjjQZJeuw961vvHawAmzJ7kT+Dq3ATss2fZ6iKKu1c21
r/STetF6O9gJWJur8GmAeqv0v2+5XyKqnFEio2c+m88XRaRg5cP5n30L+ThMqyzmOBAruBBebwEl
VJS8bhB71JLi89wF2SlvlNirLXPcyVpp/vK3Xudw5OkLJgPtO+LiLWRAzetRFTGWye1oW09WWYdf
B/QrnpRZjhK311IkhuIi1oU7ljkia+BC1OxzMRhQ6oOhN0FCRhG4Xn2Mzwh64Lig05R8iqQs+Z2q
IRwQjjRw34VJlj7EJuphfpT08k+5jMzehaqhvrc6C5BoQVsPZ8lk0B8iO88mN9fpP7spKS0mzhL+
Hhao29hzunhQj5nS1epHkvJcdg00eIYD8uMWiWaWy4lf1rgEehi/MuuarNJ8Nue0kKl5JCs7SKPO
zeb0iv1Lt1O5gr0Qct+kjdCf7amnNmrD2ZndaKzn6ZEk17gz2gbFyEHY8vdSOMnvKNKsd1B8w8Af
JfTmXRPnk//0JiveZxmSc6eC6P+ERlJQ+qNpgb+UeynVvAHXly+JVJQv7dDnjjcaRm772VAFIw6Y
VvQxtWHW+B30u4MW2GN/DnphPuAIXwzvzNnWPlSGIyjE20D7mnQQMejXawtwJ0qlw9hrInRNxBil
Y6rE9X0uxjb2xlRKX2JUq+JzgfaXcK1WaZwj5thR4dmOVAMijVF8gAQj0BzrVaN+wuRMqf1AdGrl
6Vle65e5RdkJUafkS4k4fI0NYwTPRYrnvnaNtrNN10yjQfKhlVm9l5T849qSUT2hXCylfh3AGPZN
cjeZL2VKtCE6buHHqQEIxcBo0u6s3BLNg6TmU/uuDTX5v6KcFc1La6QX3KGu5/pZDdL0lJglFhsh
jSvJBfDS/Kz42IM3zmmQeHVbQBzRbVG+my0xWq6ROHVzllS1/o0cQRZdGpbke6gwalwjthPn2Uwq
VX4aBpP+DNVJe0/ARUcBOFwFJMvKrO84pEQpTKkhT94HkEvLHcGK9SlcRv0LE5GwvJbFCGyAUTpK
yhdud+PbEAbdZ66WwX/7/lytAvkQ5BUGS+TPa7hOFc0Sk3As07AHSh8TVKRerNhwdlLZzVUIYKRz
zHlA+L+OXvmQSoElmel1IP4Cl2n6K5Ce7PyPz0KMpL/AwB00EKPPm3zHjGtFhpMXX6cuHO8UrQ0O
hlk0O3X11gVmcxtTKpKfrsg9E5eXwNwFcZh+jH1IUTPj+z7xm2DccxraWoq2Af2aRemNKfnr14az
IfKjcYYk/CxhokTBBrYkTk8Uj+0O1X1jKTJTOOA0uDbGG7LalqOR1NIlSDrNS+omP1a1Gd5r3eDs
AY6Wr31zv0BWwjKAKxnD09v7pTNMzORAgmOMofcHc5LTg1Ea2XcpD7P7ETPEZifRX20/UiZa1nwr
VmQwdZOZZvCF1XIogststcLPsanwawLTXttyc5llNLTI+K8VvDog1hmesaRpJKB+VveO5zRYuNso
hLjmqOo/jaFJz+aUa35uhuXdUE8/OJyZH85mcR4rtfe6phx2jsVGXk7zGpk6Sg6QCLfZI4MlfGzm
0L60ZoV/QehEwPtr+dBZdvmiT6ZxIo3dA9hs7CcWBRi+eOeu6bEBIXzOQGNfelrNfoCAyHGYQ7AB
vWTtBMr1dqKTvUxD6KUvCubLZ/krO55mG21Bo1IvShhmvRuFIog/NzL86bGI2vh7OQZ7whDrp2M7
MZpnYMDMlQbf6yXDAkKuaAflEovR9hvEMw+BCug9Keq9AA2q/fa4sAgVFf8uD7kCkVRoOk92zWAp
0Qe7PmAbbR5VOQxMr4tQbnAnUVm/0wJH9mOadYntynpu2UetDKrEQ9Lf+qQy0wt9OoBx4IsxhFgK
YEhwz5ZW6aaa2tZ+1ONljh1tqT7FcOwF5solaR4awXp6lNrReHYaXIdPWTF1Lxm47f+UJM0/G84U
qieHFr1zkUMsBe41Qpbu5UykuVAdof4yu8Zoj9hojF8tFAKnc4U0kHUIaAd+K3AAiiEvZ+187LQs
O87KODASbErDuizU8eqoOMlk++aAIsid1LekKiGKO7pv6FnseLI09qhVYAUTHKJSgBdWSBFfcpjD
JVYZeZ24KgwCw49tqVPdRneaD20L65lUwwbTgMKfpXhl0NNhQBtes5AAH5rIlURXBq7kmJPq6lmY
Kt9EXpolSPg2g62SaskPI27iwCMLSH+GjMT0YxE7zlepsiGyOGGR3bWKEzSnhkyn9DLdbKNjD+n+
R5orQXbsDdG9V9KqTzA/iEvhFjDTMrfUeu1+nOdxvtMqJwofnFSyBy8A1PXVGGOTZDay0KDOnXS+
i+RpzHwbTZfOG+QGA3O9D8pfHaa0ePqV6AT6ShykEmRtrbq3nSwdPFRmJt1NRKj9N2d5/pJ2nXaH
wUo5HtQsFK1rWUlYn5O0lc84b8qd2zs5QJCxkH6pJvqHttIYL9PoSOd0ULMffdPWX5sCiwYIEO8R
0Cn7INbPWaA5H6ZUm5JDG5Z9fFiiIfRlM08KN5qT4T8+ev2QaP2sPKP0b5oHWx367B0WWDiZDlAg
G79WpenjEAsoR3k2DCcpmWLtoAd5hzhDFTtPaD1JNST0MWaQYs7dIbfVJLoUvRaUHilP9ZJlMKNd
PW6M7tg6s5yeLTPQ/ytF5dQ+paMEtC0i8/GzfobGKlIjONZyWBWe2ul97BdtH7IFZEk0kzsqon0f
wOVfDMBLrb6XQ6oHtytaw/JHOdBSF89BmOdilrqzOWSzc2Y+gXqjwAX2qZYindNgju/nMnAe2lKX
P0wRA85zFXZZ7OaDmX1iEJdNfE09bA51Z9vhqbW09gVuC+yuCk7j8D1U51Hxc6dWKD/SyahPUQw7
II/bJnXnri4jL1LsavTtasjPIlaqxicIq+87JTLmR0cS7bemNJ0fFqYE0h2W8HJ3F0UhNYYUxuXd
GJmRfQi7ZATzI7RMcWFEdE9NqmUQGuGSS6dJQlYLknHgfMJ5TYwf0JTiVaoJO5zzSZB/Kkkhug8o
gsbtu1kt2tDrMwrcK19FBVc/d18C5MqMk17M1ceqbOrZfzsbXF17ZLYLpIh5HRicVTZo58h1QzNj
6l/HnoDziCJrrx+yuIGgP7fmYSj/mUSzLEk0AW68aHXdMsyskgEhQAaw9vk4HrsYr4yqbSKfJkVz
sWYr9gc9mXbq9VXWsSwKxHBR7WS6d5skFlX5R5kaZqBog8+9murvKO72hMhWN96fVRaPXvAa9Phu
brxB0WL8jUN4E6LOPSaiigcPv37f6+We6teS1b5KD/8sRZd1Ef5C5unmPqfcoRmOlvKVa2WI3bGv
cDxpUvCLKC0Eboc5EACnMjumWhx+/R82zZ+5FcNxWiA3a5cxvby2B0eFg5bltVVn0WTXxSGzOpQV
RJxKHheB/PL2qhsvFwAjY0pmJjRdbtFbeR4hujEuUhhVbN9nOGW7tSUlL6ig7nX1t5ZiUMIHxJOI
j3nTfoP/2xViebnzrKfeMCG3rWh54ff4Uvxr15JeMFKoiCCQc67nTpodtLrIcLpQC+UpJvO9a1Bf
2Em6V8kfyRGYnuXQOeh9rms+gMnFot6G6BpsrVBOhoNtMJCJ60J3HUr5nVpi/QLpMsuL/gHjdFqy
N7XEKEfYzXfQ9MOEHdFJsnaH+urshdCdd17gxrMttTIvj9R2LalsDYEELRaTuzys83Od/h9n57Uj
t7Gt4SciwBxuyQ7TrZlRsGTJuiEkyyZZzDk8/flKGziYYRNNjLEBY8NB1SSrVq3whyI9NlnXnetS
rQIUSnaHt8bNyePZCFxU0BSbYJZfp7VALCy7S8b0anZJNh9qBB4V7KqN7GOuiKX5R9dScqPY0Edm
s2k8fygmrJ+GeNY0f54F+jcWm+uhd6RV8/0jchvlCOEwtjibUh15HRRCM86H2MRPWMncFjcrLfzY
hn3/6b+sAkyeD8z0bS3q4xkN7ZDUpfPZ69VBQWz7mYxl+HV/ldstxMGQ4C2pF8b8aRVkrA62G7cH
Sg9tHGKdGEY+wt7x566fmh3s/9ZSmCQSSOnro921WipMMS1I4U9cw04XT/OUWR/DfBknv0unMdk5
GrffSHql0uNhzAwKdY0ygQpreNGI3Klup2owGnFyMrRmj5+y8UjcP1L6jJsI8eFVU2S206WklS+w
1VW+p22RHyYl1y8IkY47u+F2JexJJSySGSxyC+vO/tDXVl8VyMaZVrk8hvX8K3NmXNsT481u2XLH
QfOV9zczrPWI3hTj0qJTmqLXDpN4KOjQQmhTfD2u9rAxN1NluRQPQzMOWPINKKUD2KWiCc3tWiLS
GPWN85cH7fSUIbX5tSxt+wuPPFyqJIKBq4BF26nWb9ko8geAWqRXx1QbH9/XQWYYHKssK26guXPq
6ZwXie35Rq161dGpwiL0DYZ1zscGy8V/3K7S0kPnMXLA3zNEpyBLXYRtuth2/EhTrDeTu/lxDFgA
7RAAbp0wULzyjNaiUWlGQrtWi22e6cor5xKXz52ItpWf0h7RmcyixMaGfv0ekHeaSev4ENjvQvDN
tezZLuzUH0dwIH4cMgoo22UPl7H1+UGNAj+RQ9MbinGHZQCa62jnY5ZuHdFaIJKPtX02qMfPHaO5
LwhfL0E6xmct3vNuur3QSOmwGaFFBtb4Jog7xojxX0WeUytW+QXjNMWP0LP0w9xIUx8LHXWnq7n1
joE0Q/ACg0L/T76NF60hzAvVUOkgOUyWFf45xJESYJsT+mk35k99JRbZ96h2EvLbsMFT/v+iJHSv
F4WhT4gUCSkWeuVnC5Hwd2Mt6eT1rjz6RsQF9wBGUgZeiMSrPQQQuO5d6L3XYdJphtDbfa+G6d4l
Iv+UdUIuDTWkYqcU05Sf9cVbNOIesnTIAzEl0z/hdpuf2sEqAgS0TM0vp9w+i3j8pmjt3txgY7ci
VgTYhlsSnOxNQVUDp6znObrWqT78jJC/Wliv0Rju64B2fYTDvPpjVTjO38ZcqM07dEzFHjp44yXr
0FPojUsH2huFC20wavjTRYQRuD0D3oyjk6mUe+THjVXgo0h0EQFIu8kru6WcyHTp9QtkCt554xRb
gSMqd293bq5DGxHxIE8aBqy2DLCMqbMRuIMynWh46mbR+wxa4M4Z2NgyoB5xJqLHb8uZzOsto7mp
rY+5olz0Pi8CBrUe3t7aQs+o1p/dSuhBjLD8hwj42NszHqpD+zftBjzG+tLWrVgdEhSOr0kUoldn
KeEReXb30EdLvBNdNl4lLVkOOwok2LuusSeRMYw6wRvfXNQLPjSjo/2AISd2VtmIYXQx+Iks9Zuh
/fpVLkmd9EofRtfSxVTyqNWR/o+V2h6SP1PWuCdYK9V0KSNqnZ3aaiOQ/Y+SxZwLnNQagJYVQ1O6
OlCNbqRb5sVpc0jmpTpMhRJf3pwSkwe7BBfEZQERrULMqLVJBpgNLfkqwfOU+qEAqBglJ0yO9P/w
WFwIcqgG9uumn54OKXrnoRMhaRj12Ktksf0wQ0RlrJwU455L59ZLZOhCOQUQGea73EQvgufYWF6j
JG1yTWsudweRpsNYh9bBTZS9Qc/WfpRFKYA9h4x13aNxda1zM32hFi7C6In24nxWjPHf+1/qFluN
DTxoZjIWkDUMj1YPVHqNNdpkbVeqo+oojLT5iGwU/uvNaBwn0dUHZr1YkQrFPobJaCHPOb8ZDcNv
kOoIiLqhwUN0fv1S48TphRqSmY9qXl8yo9bOxoikeh21885u2XqpnG4pyKdxAdzsTCXxVFGgqJpm
cffgTmI+T6mb7FBLN98qZGQgZMyykHBZPRENRSag0AiuaqXph7jUnVO55IvvwIUPerXPDiOqYkGJ
Eo3fzH3+sQ7NNzOY5FuFEgLiHu22GzxkMs9DFqlVAp+2LE8JDRBQl+Xog3zJdt7q1qmgjid2QooH
fb067zFW2FXfNpi6TxGeYf3s+M00Nd/ndhfhsLkUVG9wc9RWN9lL7RixaUE0v8K8F0cdabSDMSWQ
oRPjzdhVJFZAWnI4aB5AUFn1T6TCmOFlWg7Rvm/+ADjj/Ik6CYoJnh3bO8WpfEOrpEzCKViOGTpi
GqsbVuF0O2aBrouSdcNJVdXeXyQPW2+EclaLyv15/9xvvEbWY7nfQLSbY68qvYh0FeGcvlryGAVi
vXs0KMc+gNkKd3bHxpWHgoxcSqLHb1i6g1mNEBck75ExuThY5HoHZBK8AvWENOdvmKk4o3Lr/HH/
GTeyFkgq3AjgYWCvrvtfqlUaFQqyZO56uRwbvUqIb2r23hhaFaFb0TKY6tX3RZaPb89aaGSi4Apr
RXZqVudhynOFU2Khg9CN08GK4viAQWJ2nPJdk+CtUMMexQtRKjRSPaxCTWvPyHllWIsz4TVr30ns
6Vjp2nQShW1D4Tf0+tTbpXPVFYBXh3Kqe/td7Rn91ze/bZka0nKkoXp7XVWKlUSZruBxEPbNU6yk
bUDvjVlvGv6T6lj6qtjXHKYJqtn9hTdCOgvbsGOk+PnNVsae3pgrm6opznXvCb64+dRVIjneX2Xj
wND8JqIj9MTV4cpN/uLiL6Ks5o6ie6szmPmsqf140qNZCmrsKp1uPtCLpVaxAMPQwZkYP167qbIP
nrZkB0ft9zpHG6dD2hObVGRSZPg3sfDFAwFzjatWFtPpOOY/4O5GX3Q4POeKnONiiiIR0Aitgrmt
3Rdf7r/MjWj3au3V+dCNeWhUSturmebFEW0uh/ETzVOih+YnvNudLXJLqJekfdozNGdkar9GrJW1
aOdWQVkK9GcUAyKIsovoUvcrzSusAMceTSu/BfJzUOcw4sm9zHi0onJ5Qjow3wOBbO0lqVtAax4h
YtRSXu8lYS58fXz5rlz9CPY7TFWfbLAMlW8aY//57e8anjtEd8MCNPQ7frz4zjQCJ8MD1oC4UPW9
YMZ2igXqyjAdk0OmTW9GCvGmkSuR9wqh/mZ+6SFjBDp1phueeNU1Ns02EI6pHOLItnZ6j1s7mIqU
rJEC27nx2NbjOhxjA0tdowFdAVw0jD+OSolwetwDeRmdiBFGk9jhdABplL59D5N9yKYrYeE25wGP
ME8WmoJXNVlsoDr1P+qM3o2lV/1H4YhsZwtv7BlUWfB04Q4lBq2vFG003DkDfnwdmqH7gHSU+W8d
jfVf1aD0exF1cy1JL6WhbN9CzFyLaVBvo6bTOdb0WIS2ddGAol16C47l/d25tRSEDxJyiwHAzU1Z
hCqzB42wGndD/Lwo43Kyo3z4LJRaP99faiOskuMSuSGz0DFfp3NpMdpqGTKnySZLfJgABj8A+PgP
34m0lDenQ5/a+E4hQ+faVeXMqY7/mtuuDjoAO09D3xo7D6RvHAAGfFy3lDPwYtZHW0FHToRIPVxH
d3EUwMuV0xwxRje90wTEJgmMJhd9AOEMnJVeOPbPsDBR+RWNoX7vFtyZKU3KGbympaWf23ziP4m7
0cYhRRlaxHyziP/fWbMFp3MkEXby3EXZqkdADBP7WQyBF3tKcsByiA0flbnxD6bWozipVogLQdK5
IHfuf8WNDcNgReb+MKHk2O117ATN1QOPh82Almp9hNY1Hz1UJ9/H7fjh/kpbbxfXSOCAyGlQSMl/
/iJwKm4atg2a5oiw6Mgbg8c8u5OdnjFqKDFqy/PA6KMJQz588O6vvHE9AhPmozLXl0TI1TP2TteE
uV5iLDaI/Ch4H36dpuNZdFHn54U67DzpxskA4cq43eRGusWcMOuecW4CA93bZnQsy3D5BrLe20nH
t77cb9K4bOBvwCL0OF7AMCbXcIGkJwZ9/KSMqJOhvruX+W8tBfYZEyMQpNT5609Hn9CKIpWGQmOX
hzqJmhNEkcxPYezvfCuZ960KN6aKEgUP2YrLXL7bl7tkhnmv6iEWLaZQxrPdGfU3XUHJKvDKMDnl
k8g/wjWtov9wDiSWAFEwErib2XY9as4SCZd1Y4CBkKamv/Jweu5Dp/50fzduvkxuHWBJZBA3fQTm
sgBiLSu5OkokkJuLzADJUTOYtXIvyd7a+HIL0sumY3FzyXXj7/HHnCAANOeBDWH2RxZmamB50fzo
1DRQ7j/ab2ek9ddD4J/ECFI122V10jAUs8F2IgPkjLH1jaGD/rUGOftRBdX61ary+POU1Tj0JE4T
D8ixh/q/JdiJP1yINWqg9o4yB+Q7GHU6Q11cECToZ99tMc0bcUHtTr1whh+D1boVY896gus0WXV+
aPTSemcuhbnnprcxYaF3wIMgasRf1u1J7orBRDZGXIveHRh0K/mvirr3Z+mIZgjMxXTp/zT6dFiY
EH0xRrdddi6lrViCFpBsO0n66Po8tJY7OU3tQO9frPKrYYMsK9No2sHSbJ06UE/MtvlyUgb69amD
JNQNlkR2KM1cAFRM2vOU5F88b6ofAAs3gYdn8sP9zbJ1Dmi6Spw4E6ybQnuh8mxDE/DF4Cg/oRxp
T1Uq4gc96/qdhsnWMXAlqZgUjObTuj5YIhoUJFygYxZV+e4qpvbDaLM0QtxsKR/HttgTHNu66jzg
OL8Bh9AEV68z9jDtsC1p2x031XuOxBx4CYZTleKavlqN3Z9Gq8zHLGPv3n+ptx/SoJkF2xLI/wYo
qjUgqpQlkbrzxuyIDfMIaNqdji7+ssHUY2pZ51a8s3tuH5dFqePhRCLndgPQW2oyGCEw7lTCrnjQ
FfPnaKdmkC2RjttRZr1vw9I66Phf7vSFNtASrMzJlIrVzCzWp8OdLaNJRnxFzLJKvzFwzSx/TJYF
KiLeAkd4yZCeRZOiQNB5ykjcsbw/w7Ytn2uMnXS/JYXVg3bI4r3Qe6vSw9wLOoJkQhgbkCxE0HWd
opB6xhLOn2A5CnBMaKmHB0sbin9wGSst2AWKeN/OXfEzjxYSIrPTjb9SQKOLz+Qwz3Yuudtgwm9C
5Aa+D1UlHbXXx1wrp1LJepJpNe+7B2NA49Ru4CTe34O3B5u2AugtNAq2FBqdQjD6Lkm3vDC3roOS
unFQZYmi+73p5XvWMlubjxIORB7NCCm99fqZei1P3F4hRKdxorzLM0v1PTWbjhST6jlXjfnUR6X5
zkTjZydV2XxOiinwyaiX3jjoQDuB+dgDtQKTAh1gADnd1Fxjiobw0v1XuvWQUlQbyiPovpt+S220
IodJSa4XxfklhgCSBEXoKebBzZQCS7g5dP+sw7Z6JxZ0W3e2zW38ZPRCuoK0n8TjrPPnSES2MPmC
19qY22DOkvSjEzmxv5SjOJt6Gu/cec5WFGOqSncbhRQpz/P6mwJ5mpO6lEbVgyGeEr0bS4jAVdFB
tGjQgMebMW/4uDArgqV0IadmTCx/OKnXukfH7afyAkVjbj6h8AZjZDFc2LPxmIzPg7F07tchGZXu
SM9M5E+Lo5dExR6UzYH6zlIeGjudwjP2w0nqt+GseYfYxAPvNNVeaxzzAYwreq5h0fq0KnoDUsFQ
P432IDoMo0Ib6S9dC9/l6QDVoHQX+yvTaDfy1bguJF2mNJ/Cqo/VAFzsUMHs78pPmZMgLTpOilEe
EWHKk2OzwI/wnayhZxZxL2JrYWaDBCEZiI0NDP4UHjopId0Aosd3q5+NCfEme/hpgbrVD6M1OUw4
myHjkCfu7ARFu+Anq1tdA8+tVYrxsKhtBytjGlLbrxZr0A9ZG9ruSe+TWPOzSs0nzm9sVldFYAl/
6lHErx/I44wveVGp/VMO3aM61NOgflCZ8Cd+H9pDfFi6UTM+3T8CG5uQsgAJT9kGYE/IPfOiMJgq
jFL0ijs1xdfMz5m1BHM9ms+C3/3Ljpzh8/31NvYgTgiWbHF6OpoMK3BUrpVLp9SJuGZlryuB6T3m
yFpmfqhGxq+hUNtP+eBWOzfpVkiR+qRS1Y1J9Xrj96hYcD2DKZhFZBzoXeG/SA58rseu28kUNpeS
Bi0ETcSd1oe6YyJfJ3YGpsBb8hNRuglQlgnftbik33+TG18OBRmKENQZ5M0gb6UXX86Cpr/kycDw
FjkLw+8bW3yi0rLP3eR2P61a3UPxyz/wdRWC5AjtYBqZtHJuMsvOWQaAUTVM59wpLF8JoxrvSoV4
sROWt54M7jmNcEnivFHGUu3eZlaCg/iiiiYYmTkfeq3ufNqOAxXMvCeZtvXNmL/BZaHJTW6xiotT
aKKY7uIXZKhLdcY4qj6U6dB+6hngHu9/tM2lkP2idMQcg9bQ648WcZsOahGLq632w7sIIfSrVhnt
cZ5t8z/sRKoAihwDMqy2to0oZqCUmZh4i0VhHpU2Nf06iptjbEJZePtTyU4X81dbthhWT9XZ9mTE
FZLRcz4hOKiMk3hAMC0MKTKRdL+/2EYEgXOLzh49oN/SW69fYWJqM9Ia0t7PcNPAWDy394Et9z4y
FNW5Qyr7mT7GHvjjtmRlZggTyQA8S9W6jltVVqKtqpIP5ZOZ/GQsVR9TU6tdv7EmTMSZXoTMY2yo
VtBcPftLpPTebvJ7S8oFk8V/jlQyUwtEKl8/uqM23Dvcn1dYZg4tqaJWnhVvRG+1iuvsEcUZN/8U
QVhuUPgHnR/g5VN9yVU1J79IUKbZ+RQbBxVUvHSKkg1ehtivf8+k5fpgJyVS4VOJ5B8yk34jSt23
4iY92l24x8fYGJBJbwho5Wwyei/q6gV43Ezg8EiZYl3ofjd700PdL64vqtg5pFadPthOWZ3MaImO
6bIIms19eF1cXFHvb8KNWIh9Pc1PwPqSCLf6IdpgqUnucm2KLOsfnNBKPnq5GZ7ur7L5vLSRGR4x
NkdScXWwGsadyD/jkiJcibdwc++Ee7WJzTtaMO3gFhfHq+DvUwcFjYV+StQC5DFpsJ/v/5KNuAUA
i7YaExB+yvp5Ee0rSwethus0T9EBTUOCiZUuAVbie92uzYcGssLrZQoiZ76vd1XeJmGSQ7O7mmFt
DL5atq4F01VvfpEjVu9hUIovZdJbD1Y8P47I41PqFfqljds9rf+NUCPHhDw2sRrg+np/6zbJyVLx
1FarwK2Ns+Ed063+g90n/ZlivPmTrsO0F7k3lkXAAG4Z1xGcznV7LOo6OnR0VC9aMeFKWC5urAUG
UqanBrpSEcBkR0OorVw0HO9/5o2V4c8xLZS9Mf6sFUqjcqLWHrrUu5hW55z0qigu3uhMZ8WEoivQ
+sFhptgT59o4S0BmpfeKZIbcdAMN9EacuGDRBDOHExiZ7GgP9DjuP9rGDsbyi5EM3Ql6j2uWFQB1
lzkh8tEC6OpBqUV0aEzj1EKhfntswKqPNjSxiObYOp2IliUGqkhArEBd+JPR6B+6SOg7q2wgatAF
5mkkGJGF1hU6PqxWh7MKQq84lo3B2NXKJ6G5LRnTGCWKv/SVbT6pIOclI6qqUZ+N2zJ6rGnsiLen
NXw6IpSHWASbdrVvEJgNnVDtomtIsXgqUS34MqaO5cfOsqcvuPHcknUMKpkLQCYCsqh/kfeS9WZg
3kB52wUOq4UXLjP3nKb9bPV8qQOheXV3rKol/COR2hBBIdrhvdc1xq/7G2r7h5AtciHBLrmZa7r1
EA89EfqKRkOIo1SZBFjfGolPoyyEwdhqpzau5kBP9PmQJ5Pu66Fp/3P/V9xua94GSh2/GZu3Tmtz
XVoV7tfKpVcrRJ75PQhFuTbKw1a+c4I2H5iNRoTgBmbL6a/ffFXmZjxElnJJpVtZYES1MPykNLCG
zUBPPCAroHfnMlYV4TvhYMWn3IqaK0LI8BrvP/bGJQHYkeelMQrxD2HU17+F5by0s6yI2VkbA9su
K/sPgdjbcx5Vw99CMRJsnBbz05w186Uv0bo+4hBqGn6xxGh03f81t8nh6x+zfjGaSvG8wBjRC7X4
FFsOil6jNjuPtajGIJs1F8EhKGSeG32o0AV7eyggFQLYyglERBFxo9cvo24rox+Qv7si640Cg0mG
/xsZ/RMHB1K/LK2853kowxOCflLlTvGuvAul2IkCt4FcQs3JhqAVOtJw7fXPECabMbL76JpaTveQ
W/asBEuWtP3OOrdpJ382ZbzELTJaWX/7snO8WBk12CTmBJnLEeAyrbI/LZYd+4iiKR/vf96tMyZN
RWgteya38qpnEaOUtpjeRHTLK+XQTtV0bpah95Ea8XZ4F1tLSV4e4Bkej/r+9Sss3CEq3JGYIiwl
8SOGeofIXVDpKxDn2MneN9cCkwlSUJq4mKvP5QiryIsija6diFvIwIAirVadwJZZe+O2zaUkPcCl
ImWIInfOi5hdpAAIpthG9DZT44+IyZhfcnscnnH88r7d/1hbm1DioR2J17Fpx79eqg0VLNhtAXvL
HMajWYXKyUmzfCczd7eWkewYoKQkE/REXi9j5JFVhuMcXrykn5KTk5hq9zRDSo8+dJbWf02aNNOC
3FmYPg9V3f1IYO6IM4p6RRrEpVdaARfEnIDh88TnfJ5acYoGesV+3c3qr6nh6vSrcCpbxIGaJMX8
pcvMc0NmsRyGZaZz2cZ29G9iiqbyuYuwoomNZBJB2WTOcOhaBY7j4lhJHOg0W/4tINpTGljW9AGP
oin06RBl0/s6LNnOKqKYXTB6ekHNKBrHeYhctTaDIY7tgis1M05obuQ10na93RyGbpq8IzV/OmDI
AJboSdUX94vQ0il/xMu3Q60aWczjbAq8FluMsh4yp8jBhzhVLB6W1Da+2xmOAH5Y9FF4TKchX85O
NirtUetKZDsrtcrcR9L9+SGKEOz0pfbLs6GUYKLnUen/bNwsDy+x0TS/KG+9+KioVfqk112NytKY
I5wDHbLrjx0YcnSfwgR1yAZJg9Jv1Tb6g4IJ/Yk4wnjWb3X83vyi0GbEo9qGvlmimOUPev+J2Lko
Ns4BaCA5NFU1iw7oKncJE8bBOvo3F2GO2TvudSx9swjIx0K3Od4537fTDWph6Q7DVY3shid/zItD
FzZNaURFk1w9O0qOzBMmH9Hw5ZAvandEYeBQ5Blagk68t/BtFQFyhg6E7KVZEChXgaXXy95oHDe+
mmqa/imwX/g6aqNAjF13uwvWwtzFXRXZO8+7cQtjyWbRpJGi7FB1Xj+va8RhX6cmXd64bN+7vJQH
pOffj6a7vBOe+TdjTeXcTAON+LKvdwL3xsyUdh7tZYhBwArQBXm9umctmpl3fXJFRrTw0NcaqjPm
TPSl+g4OYtuYQ3lFHVJvfQRJ8u/gjPoPveFRTKLZmvqT1hjnJO7Hh/vxcGPL0amQgyaX++sGQO3k
Ub4kjQpqqsRKk6uT+lH002FiKLazu7e+O9aGBF2qAK6V1YZLkF/TF9HEKBElNpTSpQ8yL/9HNaLS
F73nHZkZ703mtx6PEGxqMFIkvGl1YcZizrPRhagIc18/EUC0S4go2aNQtD3V762lkBOliKQ6l5oJ
r79w2gE/I8FiW2uMWy1mP4eh0QZ8sYv5fP+jbWQ41MNMkqV8qfR/eb1UOHou4BSTS0zMoeGXmRc9
jn05dIzdRXdOoIapO6dnY0nGkXIeKc0paRi/XjLCqgXbPTfCaqyKjxgNWJ+ZP0UnL0YULbUmZefA
bGwWOeRleAEh67a1VQpjpIOBTnbi6VzR/fRH0WTld3DZdrAQJn1rnOf/EJkAJ/NmJVkKmukqMmXA
wR178qgdk7oPmkG33ytzQfE8tVmA+HIXTFX1ZgdHvqJm06tGwwq5eHu1qI2EoTvY5HSTVSKUGNGS
dIKQA+H8h08osxFyVGpSYHCvP6EWtSVKb4tyMXCm9hloxIEhSvcgdeTOZZIpx/u7dCMHoikOpUci
iekDr9YL0zAXTjcplyZtqu+OW/SBm1p7G0X+Ka/HTpKJTOedaRpdsfWxU5JhEU7qKpesLfTzOPdF
UC6FG7RlY7392DEhhJ9jsykp6VcnfJ5mr888ljL1qHwaFQgfueF9E6J2jxh87qk6bR25F8utCaUC
DLPNfJjaPfYSP44t7TwbRXew4kw/gk7ba9dvvUnAaFyOFs1/Z60z1hlxOzvh5F1mcxl9hOnKK7ql
ZtAPSreD1d1aSrKPITtLMfx1c2quoHFoCF9e2jmVz1JWD2Y18RZ72OT3d+HvQdZqg7BDJACN+e5t
H6ZtOFupE2MMV+jFg43UeA+oQIwXl+H906SG5HVj2njpES9r8asx+2b0R1rPAJX6mRNpGrO7PHSF
gZp3RvFs/6Em3tJ9RrfX7I4mZjJqgD59WB/yclGtDzin6We3SK2vwuzKMbDA5ryLs8L+wykX6ytq
qOTutr1kxjNNOSc8cc2Xv6rMyBHVHNzuKaQWin66JJ6zD+8De69kAlgWTLoWJwcHDLvqj0roen5l
ApH30frv3J/tMnTqERZr9D3BsWT2M2tUzYvbFOoYhIk6fEt1MfZnhHCsP+nHcUlRoSCVb8SI15mK
FqX+4LQz2IPZEf/mtM6ZHN3/GBs5J20I/ifrVy4SuS9e5JyLbQs7qVB0jvXUfpeNaXiYNZTW5YCI
4oOiWQEk8k8GxXfn7G7sOJquMIcg2CM1sw4TrUYCpWLHiymGVZ5G/o1DFrf0e2Zr+nT/IbcaYRJG
QIqLkibrybvtxVN2ldKBMzOUi4KD38NMbQtFTEln8mt2oJLNis/lNQZNbJvvzcL4gfZN/fH+j7h9
XhxdwKcznjAZyqyHBDl2iL1VAEnMu8oLbGC8Qdg4y2ejS5edq/o2zkvxHjnkQ1wZstQqLOa5WTiR
zah6ZDD0QHarPGRp3f97/4G2VnERZ3JZYqPLYi1geKqC9B1nR+2xnEfzgoqtvof50m6jLnJLKPMA
PrElQHaV6HRTjRYROCvQem7/UQPi8iMdpsUOkJHLhgCINS10lDG691Sz3RfcBZbznECLTRbN/gF5
NflbjI0HWFmNP8/YCDyMbOcv91/Gb/TG66BGm5WREyp8JLc3/U3aNZnuFmN8RcC6vZb0amZf7eP8
30FxowfKCoQGdaiBj3MRDdS9+fI5X9LxWAnFOViDo54Gp7ffD7G9XO7/tI2Nx7QGaQ7GNcw4rNVu
iPslmTCHQUjdbYczNoPNgxXicVPYWnZ4+1KwBoD86tTLCJW9Pmeu4jIGy5BV6ZRePahZj+dCUYfH
zEh3ZeQ2th9wdJgYXCNgOdcD/oK0AEQc+WgE6fvHQAs190vajOk5NPrxh43+YhX0FK+RX1th/x74
yzD4oH26HzZtje6xi5C+mMx2MIGE0e05TIun/6yAeGHB7EKW8ZFhXaZTHKkdrT2lrFO/Hoz2MxaO
yVe3ycfYNxjzPsz6JLKDiEJNtl7K6btnAcY9qFbff6gkFvtg2Aui6q2ioYqa5xM6ZVpkVRbkKdX4
0TGDof2blVbjD9wh/05jGbt+h7C+zUBiFnWgYyAS0o0ukz/qePH28DsbO0RCKqmw6UYzEpL//EV4
VJh4pW2MrkruJkOgT0tx1IFtf5yMcg+6Izfb6pjIITyuCEwcsAZZbcbeyywj9Cj/lkJ813ojPi+K
1QVubjQH3W3VDx5siAOW9KqfFN28sz9vaxj4gDQcGPchxsMA8/WDaiAO3D6jMdwYqXrIG687QEOu
g8jzcBeGFwKssd6T5tl6ZIMMX1q4Iny4PhTR6OSpgjz4dVKFe2yYv1w6u5VYun4MPxVhOANKCfPw
HFclfYW6b4AIv/FcUq9xLMmVAbghsrp666VXTJq1LMbFCsvuqI2FjsWe7vkeLYadV3yzl+hNolgJ
ShZAAHfDKgSQYNpJmLUGs3ArZM4z9hn+bL09H9MeE4Pg/oPdBAG5Gvo80iFRam+tHowpLbByxdUv
y4Dcl0Gh8LTggbNzn95sG1aRGk4EGYckad2zEFB86qyOVJIkNXlqLLrviZ7bj9gn09tV0VmdEcD+
8fZHwzQM6BIQ4FugJ12p0DETVb1AN8jftWaNS5nX75WgW48GqYaTD4mbu3z1uVzY6roJB+WCLqj7
Xi8a4zGvu/YDskrm57r21NCfY8rznQ25tSxda0o2dgh12/pOj/IuWZJevWhGpX5UEsH1l1nJabBz
KGBairikX3piqHfWvc0EeVg6Cf9rszLdWEUANpJuDmCkLggtOTTx1EbL0Y12l6/M57vRr5FiCg+t
ilFUlUwUGVqX54e0aJ09cNjtQeGXIGBi0nSF2b7OSZVOoQMp/ZFQy0pPYeosF13FHUJjOni6v5U2
liLsMXdlJZluy6/xIr4XTtcluZmQn9XVc5i43XOqdcS/QtGP91e6PY+AjdBzRp8aKsKNnIXWdm3Z
Aou66INnS40nK1wCq8y1nRO5tQ6NDIs3SEQlrXn9RPoUZ0kOTOxiTaJ8nLuuOMyDru7EspviiAkY
+uwG8nR0F7Apfb0KKrUFPlSmerEnjRHNMjWC7uEshH5yRV0NgdX14ie2COV8Htoi3TuchjwGr25L
foAOMpn7kjhws0cmXZg9ibx26Uxt6PyW4csY0L5sSt/WuqzyLcwdVN+0Ff0Ts1fP9nUsYv+m4vS+
eXZl/K0i4PstlKJ6XDFK/tzXnY75eyyHk6Nla99TY9SHH7QW2k9ek801OSvYiYtRovhneIX4kcau
9VelJ3F9gLattIHTOv33xhJ4T7Rpp1AJT5NyqEDcv9l5k6fHJliiiqXi2xpMZwm3bFOwbRcDmMSB
LItRp4I4Z5NZc1DgivHGzjvtaLBbpBZ8dErudXYA8lUvXBuPkn6Imy8oQi2BqWRVoORxdbl/Tm56
IJLUARqIVAR4hgw6r7cW5UnuzkYzEYcEokxtqLXPmeJM+vOS0vPEEmjq3pnlDPQBu4X4L65crI6t
wTPfYyHjPk6LY+S+UChnjp0x2HogxrIpvwkznJ3nOlPzoIEM/mMKoZr/aqzMe1THjmkxo8fYtq9d
Nlq0RwYY+ignRVb8vo0nK/bHpurLAJORXA2izA6jh4Kc4q9l9ha4EfQku9OUqfRd9apupoPS4l4d
KLNmCww7shQuCNSI6KGf1OmrpWB0Fzg50Gm/y3GpwL9vrIoP4zi2J5xNhvkZm44edgmNY+/BHL3E
+FDrSKb7STSkToDDu1ldkGxPonPZd639kCH2AxfApWXz5f4XWd9IfBDuBRy0CFweSlmrTAIBrkzh
XPSXxK3ci6ZQuyF3G/bZu0FM7vDQ5JX+zSvjKZrfeidJJhOXAMwtQjRgrNVlCBQLixHFHi4GrjBp
4MYVGM14LKPvapk6QxCDR1Kudse86qJ1ivYnp5V5aZ4tzrKjfbLxFkjcOGoSGka+KmvxFzcFgnlj
J7piuLQt/iVYEQpfaML+2zMRZbCrHE8/TDx2gvnvB3wZ5ngBFHKyNQPOHpy0vL9erAoMgbZBVfaX
EdrNcLEz23uvoTRRU0KOlEzCnARix8gQq0/59H/MnUlz5EaWrf+KTOuCCvPwrKsWmCKCMXJIThs3
MpOJ0QEfATh+/TshqbqVKb3Krt1blFmlSMYIuF+/95zvVOA584qrMLdaJuuicar2R02H73dMMFFQ
7wDnCo0j4B7fLwU1MEUg3BOz84cxOVfaanexPXv5yuWP0I/fb2VX/AoAbbgArvO+P9GH+yvbLHTm
daeRILn1FWIlWKi6zb+/vP/qWRANCgk2IDoYLl63uj98xLRLVmK5k71DqDrN67UTG0f0/g/K8T+V
V7+yZK75FAACXQkJ391FAaTeCCvGkt3AXn2dW9roOsSyiLh2cre7Gt+hEB4bvkd6ZHhyhuFH49M/
X8FoYF/91Fe8awLL0rdvdJzliKgeY++QC0W2jZTNlkcKSQ8RiXadJ0w2hgix+fef7p+Gydf3jQkE
7mD0UmMA9759VqDfAEub0bqBScYBCIpEML1Zy8QR5zQs9m5iHfcPFoZcmeMaiYO+b/P9KJpaoYcA
6XQdVVaEbu8M7Mm/f22/6iu/vbvw2gCogQAfe82ftrW+SjCYrNW6653e3Y8tuJwpLn7+HoHhbdKp
m+iCs+e6tLkMfBxGeZCsw86ehF9nEJ5UQPN6sCogBHUemlRGkrpboVBtZEjLgkghtFgoMk/hnJKR
eg6fPE+GSyoY/GS5drm8hDLUS2Z39fgCx6JkmNrxqbrmtNK3GXf/GQS7VqTkWs6kQnGEr9qVPX+F
SKZBVKiK2iYNVFVBtzh59cXHjPzF1sCx/aB8/b7gu36N6M6iW4av6c+tRj9kpEmUXHcicMjJDobo
QNsKGh1/7ZIvg0f1VzgktSijUYQP//57+otVEPNNMEyA9oRK+E+1M0wbrsT9s+4glWzGIjJu8LWr
gslLgTMDHhJgAnLmrW77TGJxRLouioinXi1Qhji+EsEP9qXrvfrddQMNPQLlkmtBhLPat9c0tJow
w3Fl77Bgz1bBK9NOKR+g9nY8jKVSVXeSZI7xI5obHwSwdLYt7wen4L9YiDHdRgGOxQs9o++3hgWi
x4oYMe8Q/tTuiLRNYVsduUchyH6wRP7FyoF+IuoxqINRLH8/CgGFgaDYXxcEkJvkzFVHC0M5y+aK
2TcDVv6cdv/ib/398/J/qo/x8tvnKf/5X/j355EZ0eBO++6f/zxPH0Jp8fHT8Y3Jn7AgfHlTzTj8
1/VB/vuPvn2Ifx6bz2KU41f1/W9980d4pt9fSf6m3r75RzGoRplb/SHM3YfUvfr1CfCar7/5v/3h
Tx+/PsqDYR//+PnziAyd66Mh/mv4+fcf7b7842c4A/9wK1wf//cfnt4o/u7yJt4q/Wb+9Ccfb1L9
42cr8H+BCRSQcIiUgAnH/37+af749Ueh+8t1mAIBC8b0GCZd4drDKFSNP3OSX3Bwwj4EG8xvP/z5
J4kq8fozN/oFWk0U31f0OLrifvzzv97+N1/Z/3yFPw2aXka0HOU/fv7uGgUN17/etWDTIRUdC/x3
m57pwL+ew6orvKq/HxwXwYke9TIktkQ/WMv/+plgsrdRn6Bh890t6cOg7Fh+2xVdZMyJacw2EV7s
F+Mi/8MK6Nc3BUoClkJ8gmjlf6eXhLlIQxyON2XXzqXukTWC3euOC/IDdsV3053fngfpKRieQHOB
z/DbVQY9Wi7HLmmhKXSh6ZBLizhpt3b2LFYBMpir7ukPF9fv394fv63vbvPfnhCzZwhH0DsAjO7b
J5zaCp2QtgGdDPqVczLGr+3cIj0aR8OyA3YMZrgf2nSweF/fxx9WUwxfrpP86zwOAyLsjd9dJIRK
bsE3XxcYHkUXazL9x8AMYo7R69pi4BvfTwubT6YzUeEpybaNEyORgk3RiUQ6yAPh9XkAhPZT4jSy
bCsx32BqFF4gj4dQj4rgUBstdoltsa1ThdF9O4H/gSxNbNlS9gRZMQkiGunI1J5NfXwTLmOHjNeA
FpFbozPb8QHiVdExlWPvJzQ1/eI8g6qlMrTLo5fJJnRTe5byUzlL6xxPfvyZ2MR/9fHVNWm0QthK
Rbcg8EorgJUw0H6Lxv4LVKdtBoH4aZJRu28AQMk46xIH+YiqxecRRchMCxwgWbxlHwvRb2OnB9NI
NdaT49fxCanhc+HQSZUhuvXI6ZPR8jhEgdw0WHHP3Ry7cOmHzc5HR3+LMuTNHrm7JXwGbIRPsnrE
+Np5E7pz7pmCEDi1l07BhWrMZ0xFxj615xixogGG8ZZPACno6TTlVqhxIk4ahg+4R2rhOWhtuJqR
7Ny/K5DAM6JCfgDYBfBtqe0u76glnqdedneO388PUc2cXWxaMF+sNZSpGNz3cPWsrG3sAc2cqsGB
gjTWYUHcfY74gyAVc6w/o+NjpaQmzoPlMW2l8Qi7YmYUbQ/hiGjgifZkJ5rYLtyVVzkRiYQuBFVU
24vqonpOdg7qtSl18B+3mtqWk7W073MxmqDsmtYPUwIZcNb07nTDJqnuDQ04YHx0mJGrWtMIEvOg
fqmuE9l0vdL21qmHzKvultJbbe8GDc3hza3A5k5H1bqfJ+JonXZU6u1MYozLaiXCtHdFvHWQFNum
HCfWQuvKyX2KLEB7bM6NjFaZ8VV/UVgC4NNNIPm1Q6jMQBcWzp2ylfjQti33LYFrCqHt4nmFIKxs
5MpRmSJ9ZkoHPsuMudf5W6/4M4cRbYdOFGwu7lQXOrHgM4XXYs1RMA3pRCGnBSV23iYYiDyqeRov
Lgt5UVdQeUNZTZ5itbao0dvw2fKpDWVk3T0G9rSiLOb9q7HiqOBjxDbtGn8onF9KNTTRszOGTh6E
yjw0Ca3uhikID/AWJ58I7VywscJ4Iyu7uklUPRxt3H1LZohjf/LW2j5rj5GT4yBRPkWiwXJfow5G
FudMvjQoJ85LMLQZ4AHdPmmW7hZxRvI59likbn3F4Oi38DLk5yueokbiYUJbKGOMDUnFAPlJfi3y
1YQmviDjneikxzfV5HIOSH24gCFnIws159ri9pch6ee+9KZJkw3qnXjYkCBGWYf+6Dgea1uSbefJ
pP3UdVDZp5Xp7S9ywkyiNPZcmaJq4KvJkF3QVUcsw/i8V2Slxhkxyn9duRWqfHHXKCqHDtwdNIc7
f76B+iRCVFsVX4Cy2EYt5sqb3vVBJBQJ88HmSIzVbocAL/Ytjox+aKYRSaw4onRRASKSf4zjVUIH
ZHw639TBTMabITHT04BJwrTB4GN5oxNkwCn3ZcAz7srlM9g/1rrRg/QeZ02S6AZyJPWVMmnuHUNr
76Htfp2Q09DSaGC5a70TltX5OY0oW/Z16zkqR0XQ34mqiiGRIZ8QoSs2NvO7FJN4KyNSHQJbJPm1
O5wKGZFcA79YThOp0JmDo5GP800V1yVHrHDmDIY8elMjNA7N7Ve/Nms2sWtsM09Yn+FyWvCLLI5S
hMpAVBp4N2KIEQunk2vgcYj1Ap/HzpqsjzaIpgP3LXZRrHEyDOEDeAwCdztas0lx8d93uLxGhey1
yum2Np5v4ywRrr06eZBankUYbslAY2CDrdguKZcbaL9v3GjhiBHWQzoQ3zm7vnnUVxXBWm+wA4Gs
JfaRmvdhbe0oi5Cx0z/OM38ORt5sYGv6HHDgxjDQaZWP1sN0cEL2Kbbr6RP2oQ034dYOQU8OBc4x
PcJMUj1joE/cuUqrSu/GYdysbmClU7g+dga3TUqqKmfR+oas1sPYdUfskhuViK9ydDajBx2Pz3La
s/uR97cDetngIfmbOYRoO6r1q8bakNKayBy6+F00rU2KKY9/QgD819qfHxqhzpGDiyQZbhG5fmKR
CwhqnTxhOsuyhJgxNYrQspLyNma4jqZ1G+FMX/d8QwyfsrWtPy92kjGg+6rkQzOjrydr9F76x5Ex
BTUY1FVd36q0a8BTIV7m8OEAv8dLE0ZbNKqzSS6ZN2Ld7Zyib2nqK/UmJrzi1TnUnTlTX9yIWvIU
DVjUm2zFb/BSirmI2uis5EwxIAhP1ehi3/f0Eag0994HzBUd0A2flgdazTCqBGI88phsqaC4jly6
DbRTGpZ44O6YFwJweNaGQA/O0NY1cMUB61NhsbTcbJ4SUK5Hy99oqHTyarHCFPLcMHNmsYGSFdz4
KDCpmwgQgHok1UXuZuTwL7RGXKy65U9OPMUZ83xx1k108SZfs5RAd3DoV40+Cvf7coJG32+mJG85
uiXwBj00AUpDuxuOobCqTdcPJTQuO3uN94Gs3/qxw1Hd5ndIgixMVJsU3LSbNqxwR3ngDIXNfULj
PajK3rm12iGLIRzd4gnw5tuhiIjJGUi2JWx3orSW+MkQ8+FjNg+PZqgzPYL0bZB2la1ynlK0ZaNb
FxlMJwRH0LzvkdJt2+LEGOR8UC7rWxt6rx38Q8/SQqLRLM0+iVpShr294yu1NxVT6m4SmpTjyOeS
WmSbrO785qIffeQIBL7RZr6QZtgam+jMF4hH7axgx2Nr3DZoHIpKwh4QWa8e9vqto5cppbFznNbw
dljmbitc8GTRwW1fOjvOaoud+jqRzzVOSNksejvV0t0YMt8NVCJHTzfPKgllKZb6GT5hjd+pZLbE
y62cmsfRme9o7CN7CsGmiTvCwJeQDZtd9+RE1nGOEp7VISapo6rvF2OfHA+NbcpuE8/c6EYeJkcs
CDIPMT1I6mFGTml8BIt+LWKbIjO+2oe+2I7LjGzoYCiNdq8s/AfoU792zbyNPH4HpPtj34d3XuCd
qk4cor6+dImeymnVhWNWO+0xxcoas3wO7SY3xir8Lt7BUryVIHWt104cbtfUj02JCdNxrKtT33Zt
GcfNaZycd2+h+aqbzYQxQ9oYLEGOFb86Pr+rDMbFiBA5t11foKFfup1zFoAoQoCGHPV6tQ6hPTyo
1X4H+hBxEP2U19bS5GM/WrhkoQ+TV9WqwBuv4qRLzbJAUtoPAg1/3WUGnwv2pfXAF+ewtrjXpRBY
C0EHTZsm8O4irk4OfpjGvna2qrOggBdX3SlDX1Ux6ANgq/h0dVUMAIIVtlgjQKImAywA8CKWcL/Y
Mb7EjjUpsGkLRu3WZ9b7dhlUGhYQD9NEWstPoHPdD7W2sqjBWM+dBwrXVZDUqQBo8DZADncGSyTg
6K6LGMAR7TmAQT9P1UiyYWJHHc7WDXSjxYpbG5dK8iz74XURQx5JYE7XpY9T5gk7hecctbNaecnm
xCnV1D8FmAvhIecXQ50j7bHfRKGDz5bRILNc6Wz9VY5An8n2iztF767qN2Dw740Y38gQm2JxyRnL
VAHEZwevFgZWLOySlIfOWraQ8ZYihvKKV9O9GCNsLizc4f3jrYTDqW3YR7/IfYzYIOw0i8ls7jVZ
I0mSumAB7ZfER/3WwgkQUIlQd7eXezJJvxyvsnr01hE3R5wRqua2GzbjGrZ2PsDSj5q14rnDPZ16
o/mgq2Z51091Oni6wZLJoLjqOd8oAo1o7uqWpQ6GdY9rb5YbpKYHnyvkXD90iThJiXBwZQS9XzVY
PSuzhnyuiXugncJBxFahfrSHyMnQbQeMg8r5fRBuXEERXTsF9cb4vgFaKUcWWJ9d70VcdVVVZeix
jB8wfa4H5EsHj/CNJ1+jqp42avYsNHlpy3LTdAzzqU4lRSwRAFmBGHlXAzL01sGbuBW+d1w9Upez
HXen3rjNR6vXSOVeIsNXK0ysTPtWgO0BZXWmKuBWU8mT3RDXMNvXaO7tGoCjYD5a3HgDDBIOTRWY
NYf6yp5VttNk/sw5slXVeiFxOJUh8G4n0Y3qXikZnD3ws4+iS17GFdiNRtn+B+mdq22xUTjeQFAH
uBeu0TFR40FgFQRpcuwOTEBCDuJrW9ieDk5qsJAz6fZLSTjQUsziJgNQfjoPjR8+mkmuJPNBsk8h
VJfHcJ6ivWwcgMnbWJJbllQQjDijlXkItrLTicNcamp3P4B5cIvmAAPlpvbgfQQN7MGCEl4CpmbP
PAN2rCtxxUaffccaoQwd46cFV+HXKNKimNrZfV8Srz/Y3QplY2jYvqZwmoJo1KK2SGAKrnFdzzRJ
A9z71wCOauNWU7TlPlFHaD575NrbH1ryqKxsaN98UscP7bJ4Z544/H5eXSs3ckZ5Rp1dHayIwJzi
L/BMkaLCQoIwwARf9OKKvLbZaPZBteo7EdBrVyNqF76RLZKT8uX6Td00fmXNFW4wCAsT99LbuG7N
waYujGFfB2m8eEQGNy6HS1S7xuijDaWuM+c8XGGijqiy7V6lJowRGMZNB7BYP5OQFksf9SM6XpZz
lNDq+BfEwThPyqfGT6EG8XzMVsbqjvrmgHELFlc6y50NhgBL3WYEZ93l8RNE5h4OW02V+WSmFEvM
WIR49ShEa68ciHBLBxLwA4vdugA2UOYxzFXFaLgughhweCg5yUbTMCgBHJq3E+SuLV+nQniGZ3iM
fMSku0QMSYQWTOtnkEEpICfc+HAdX6W+Jhc+o1pyECab4tS2bEZs/GsGbYlI5whfV8cg1o36BUR6
YLJw5L830wKBUjXHO2KaMJ1g2IUlpTq2cnmBZ/IjhJs4NVbQp5OnrALEQu8G0cAbX6x3cYdDDiaN
iM6jMxji1XTAJFvl/eoEJTK1apietb5RXSOOTMXzRiPhaF8bv79pWu6gwvS8Z5KEnyE8wPkD6src
t5uhHPtQFw3RphgH/4G4KIJNIEvdtAlOFG6lMrYkdRYpEu4V5BVZEFjTUdCIlYQNYqfGKwOAEhd7
5bpYJ02LcI6dclGjlUfMwFYWrO+JqHHl+QtgkbEXlsbhuLEMUiMzWoe3mOvvBZCPReytB7yeAPzH
xM0FriMOFdk45izG4LMZowNu5QUbZuRlVgfBIDy2/lkwdloayD7q0FZl5S/JDU9Ag4AP1LRPcqSY
wEhWzTtktL6zUYZ52CvgsmJnKmTcjZvFcL/wZRVkle3RvJnlGzRdQ1nHw5iNTWyVNamaXb3G/MxH
fddWVZhHonqEdLBKIzMjsZ2b10VxP2X2RApA+pMt7ne4uhcIJ11IONJkssFpQRsCTGXv2dCBlwQy
lWxBnwDmGO+EVqc5cXRqASCoEcjEmN4H3bJmkOlYKImCwJSYPyMZFdsadXBhVjbC4QUnaN1VFtnj
oPZmu91XEQ77OsbSPK+0P7WLiY9NQs5x0OM4IdzpxUswDk9MvfTpOHlf4SciPOWOHj4FE1bBnla3
TNnNIbYGLGoAsZaTDaI18jPsFwcL8451tsjVwKMjlvg2C3gstzjGANQc1zCcxBGcNW3jFkZEwQ6a
OF30rrM8r2ivFjKMzQF9cHpul9ngoNMO7xYh8+01xApqBTiGXgI1dAVMCWRH8OYLyZa14K7y5xQt
fLLTtKY3rm2i0hbKvgONESM1IyzogKllf4q5xmZpeWHR0EHfD4Pl7XEWZ8UoIv5UWZBgORbnx3Ye
kp1FEqdN/bVFY7NlGoejNmF1ymhMThZkY5nk/NHobt0Z0nnZhNl5FniC5ZDs07Sa+ze3AdQf2wWu
N8ofV987ORg4nSs457EuJajKIj60S1ohF7nJO5NEj25r9Zj+udVmQWzkzZXAlK5WT9GEGD91DG32
NXdGZI5ebYtQ5KexZV2xjG5uFi9OIQV+xuXQwuO8+oWawd5P2zFxUndCCVrj9kjBQPVTH4WydF4p
UGJbTzloOnsWh2Z4vITLJNM6pnGpO/TrWwc6nyRm4WXiPT35wgPRb+iRvxsZO08aO9whCveT6p1P
TtxItD5rHORHIIo7wwMwBQRWCVwSsUjsFMk7mCWHj9zyZDr4sPjTtVxxSpw7wK30UPgLe4naeNsS
7wIj2CvyRd5RSgUocdtpw2cYQWp/+eKz1S9bX9KC+BGOHVK+19Wcq46ZHW8sHPK4rXaOmIML7jlx
XMdOHQS2+C1tHZmzpjfbmldLAR1dV1ZNZNkXyFQQeDQ3x6AxTx43b1bLNU5ss7kfAJG982c0ODgG
1QaaUhoWrnLPTFOUmf4yxyl0eHPqN/Neu8j5GoIheSLSQCjlMZyjQOc9AqVw1H3jp0hrVWkFS2jW
+8t9OMWPURLuoQ/vy552ed8F2OEELPli4S8Dwtpyl8wbNi03UVRvUTTkaOgeDPRGr9xgH+1qO8d5
aguTyf0smgLMUYwz1zvE8bAMHfgyaNEKaezxGK+Ti9p3yL2gvVJpmuYWyJ4cDfBc4I/GANdiq/kO
WoBdtASnqIHWUNj7dg4y5rsbxEcg9NPfxit9WKDbLqHUzOxGb2GHLmTS3EpLP0w1+yRgP0V07BY9
1bJeaKHRDknodFNJJEjVYTkT50NhQAA9aW5CeRmsNXh1XS8Xs4OIKWy2gDDkLreKsRKFHM361EZ0
u04DRjhB1k+mYCjU+97aC467d0j2XuSUlExzhq5DuVjLVc10AS2qTAL6yCiCvhvxYqoZejwcja9H
mxX+EgDUaMDKzrER6WzUy0TDUnTufchlyoQLBYftJjfIaf8EoDFCJdyi9zWuojVPOl6ajqGgrUka
ofMfutjfoiib0X5PK/qFeoyfFprI7eyO19zcm9md2TPccDc0EJt6mnd+jV29IcuugkWlHuEi8pF1
h+buQY3DBgdTXKvEOyAScIeGAbSdMpvwSrtqfAFKLIf/PMP+AbEvu2Aa+hxZWAbjCpu2HR5oMNwN
Eg2kxFZorQxYvImCuAGh9pODL0MjZCs8LJHc1CF0aLq/eB7zsqqts77G3EjFpZV0wwEf5TEJyINS
AlXGZ2hKD7JpyqXpLv7s7yFa6HLZy4eQ9BcT1+guL3iQa4LJkCfuBDR5daiSEYOmht4Tmx97g+4X
dnRPudBcISltCW2WDrN3W9Xwa6zJq6FW1uPmq7B5oD9qbSGWLbwrFDoMl0Mn5BHpGFgv4qOl2b6X
kK8GuJetcTcQHPs17rFkweAvZbMGUmSkt6yvDkC+vMKOejEVlC6Nq27cds1qyGvu0Fg3KAP6fCQa
NI4gPGrtL6llXRuYgl/5EcstdGxXzXOHDUG1F2z4t32ojgIl5Wp3aCC4aK3h3XfTgmI/UftpqO94
w3QqomnPelkgaL5N+9kGWCIpme/sFwr7tJwBgUDb6TIE9OAjTzMLq/luCsx93ZM8at09pPRTNnhy
LrQnejBqsJoSCz7VevR0qRp72wC2gbmKd4OzbQGO+asXkxgdCf0y+qCzQN+3sXrYGToZ7X0XqISq
B6ll1thd9NelXnbIX9r5Y4Jc5+ZlqqNbTIw+ucEQo/OuX3tv2q9dnOwwi3iAAwQrQfwZM86jSup3
M5mbekpK0oYXk7TbKiZYLjHsQZZbnQuSlJEj7qBHXTMXGtDMaZY992FJ6OiGJMGneLXO0G3KdLSQ
aysr/143IJ4ToTK/6o/zRD/a0UsXRHuxxTojRvUtkZMF/VWzIz4Oftej3Ii3jhS3M84muWd3+6Cv
9yRZ7rqQ32kIYLI6kDcDkyfsf69gK/gZOHKf+qpeNtRVqJ+iuECC2JTRdThHojsIF+42Yq1PmGCn
M132NNHnvh5WnCuIfYhXu7mHWdHJkIm6nNYVU7k5HitUGpOr79eGPnTtvGQ1QZukg5zFAAErcOzy
iQNIaJ2kiC8DLtOxIXpK1hMTDYKFJe4L3B89bNo82lSLH596rCFbxSPnE8gaZGdXoKsNTgy7ceSq
ZNcvSAB29YCGD4zH9WZGOftstaaFIjxK1n0D5fXRDeDB6pTseTlyqy4cIa4lUByWGCRjiMz7btup
vr6nK2nfO89tL9CKo+vTJZCMezOxc9007t1kmuDiRbWNN9Mk1ZaSzv6YpgSdGMuZNRYiAkRPRVZW
crt+7+uFiC1pQH5Ix7bSL9bMIQDz53G+OFwDxbYAFozNyu3cLR77XffEzQgdxC3H9HA7dm5078H6
/RRaQXxmIJEDr8udMUPfSBRJA6GfhNKuqEW/XNA69F6IVduvMzrJ23HuE4iqesLKkNskazGGg2e0
Qog5jRQtSdTMdxzfTAEwc1cQJlFUudjDBlk1bwkSg9GxWHUeLmrJMFX3UI8brD6tWvaBXrwS4wTA
mUaS3AWk7zFjljg39iguwJCyXK900CXBwj7NR39ymyNoNyG+o8GdH/uBLBnsitHNFMzxW00T7M8u
uqBVp/00jvWUz36/fIIErk1nr/qoOuwCo0FaQKpgh82g7WVb6Q76JtY4E82N/NLW9WukAnVu0D2A
BazjD5r6UGb7o5wOydKNO7Pq7l4EaKyyuUFTBn3VfBUAB0ZjMGQdRik2ReeHYKHEUBIN1CBa3wfM
Bue0TpJ5t1iy3zCpsP7Ya1RGMWd7PooBNxCWNvincn90TiN67uWCtttdYq/dvlHBBsKEW4yGvLua
IuMx5QK/DhuWky/xMBQTqu2nRS4QMHod+mRIF5U5atipCJAMm82NmQqFFmruemg1TQDVXnhD4iMZ
I+tkxnoM02haRpglmgWdi3Hqz66ZMTIb/Grvi2XG3jGT624CxUUKlps+NdLzMh047Z7UfnsLcfgr
Fwi8Rf9HllUX9hvUTklmRQFtUhvG8kwDAnuypwhMybCVGDZ1SdDd6KBL7hPwWWH+1KP8sjrEBl9e
C1ryaNbnmNkUx7VwqHO9unozzYDQ49WGC474kb9ZfSkUyoIWw3RRV1hooFtDboJY/BtkKSi42JFH
gftzDdHoANF7QjIYWN4aA1CRJ1VLUPu7wn9wWAWkY7B4a4aJIToAqlqTM6XaoikzlkHFqMxp6TSm
Wk6lnh3p0G03NXWeBHONjo4Kjg0GdXhMKzwxIuFZtlp0KQOD9Kz4ypD+GxgfKmDaQSshcU2Na7lC
ghnWa4KjxNgTB5aUNqyfQeqxqnSpMdnKAXexvd3fVO1wh2MUWVQTBFYYb8SVg9mY4vYp5JFUm791
EN/J0EOjgrVAm6d1g+fKDK7xJWuZqR8rArz2b8ap/0id9/9U2n2jzvtfavj+f1TnwZEJkfTf/yWA
+5M+7yyVGKef9np4k6h/f/r7f//f5qed7N+GL98o9357uN+0e44f/gK0FBR2kNv5mPnD2vCbdA/I
xF+g67SRzwSfKOxv0Ev9rtzz/V/AaADvAZo/sDHdK4/3d+Ge7/1yDduFVOyqtkMMi/uf6Pa8X8Fm
/yPKQtgj/JXAgQMuAIaBC7rRt1owjJ5C1wI/D42L9g5mJv/IndBCdde+j0ozoPdxB1DN2TtcEQlW
9GjMdQeTaegyhlaoNIXiw1piKhqcjFWt2YCeRzp4S3jEptZDK7Q++t4Coko3IDcEMtCtVQscvWgF
y9gC6OnqeVYRQEW1N8k8HhyzNJsecGVMu0c/r6R/aySCYGene/OiwexA28azrHg0OrUsoyGrMcxH
4kJktf2WRnZXYi4p81mwCe3bq32JoWnPGDHIiKn3owJgCD3LMjIrQCXV8ArxzZQmIM2dAAMSuyju
3x3j3cYDPTSi/QIa2Tty6jxsTfSQEPvRr8EttyQt43F9kT3cGLLj93B2Hyw7hgm3XZtNuGAKN1nj
ax3DrzONUKCs4N6WcxJhKOT/X+rOdDdu5dzaV8QNTsUi/7LZ3ZotS7Is6w/hSZznmVd/Hio72GpK
6YZzcIDv20CCIE5cTbJYrHrftZ5lJdT2Wj7ldvKi2/6FmY/+Bf3W+SwSyQ90bM4GQf09qIfrseR4
IqO2cunQ0jdEFbuhy/JDmsS3hMEU7Uk06jmHqfFDVWrpeZRF4SdUPG3utsU8XfqinfYWm66Naha3
uYHcJcBX5yVgd/ny8JBqtlxXZGLfdEk17SdrvC2rZ7VltKVrhXAI18tgs1keuAvLf1VY6fMw1ff5
FFz6c1tu9XzZSoDndIcqFhujV35qwLE9GMRsy7X2OpySwauzUG6zwExdO7Qeujz6pVhq6jZ1+lyN
Q7mj206zJ60jnj20N/QFmLOKblwieggEbPyqQiin1tcqj0d3gvppVENcWXXvINuLX3xTuUim5Td2
6TN7LhZvAiNp/xW31czziOKw26V5Uz6zhIqzQqPoUM2GdmXkWXE2UIy/ofrfeKPRXKPLJPm16Lur
0e+6K2kFJjKDOdfYgCOIuaNNUf4g/ar6TPbPUzmIvR51Nmod44w64o8STDrV+OKeVvB4U475c+PX
974Zk24a5/cNvzaumqdczW61pg3ceRhDhAtKQhBk9kN2ya8p7grPNNmCRCYZP9Joxou8IMTHzOni
O2Gw1H6VC4Ll7p2JqYDVLKSmmPwiA/EBd8hn4U/5XmRFsisiunIJW9UNcCM6vPTEvEIXnKKyRDxS
qs6vYjSWo+snBAPFU3qr1+KMhl7gwWOkMcR7Njnhi5i0z4t0y8XTzrSL8hdRso1IoRhDSsyYhPR+
97Aop52fKdGmicfEc7LhOo7C59kqVU8J8uIsBRXrjqXs800IGefMaYeCw9oUXFmzaHe9L6wtn+fr
QTBnRnSf5CtJY5dKP+BetNpVOUbjp0hv8v2MspMig59uStEQserU+AADQ2wGNNko5PgLhFHRU7Fj
amjzlLp5WD21IwtCN1nIZ1S/oQEfhL/awvlpRGZ14SvRi2+be1GGhavJzsM4bLlBX9GnYVmE/GUA
8s5ML23mfO9gCaX1S9EZCaNgf5+bnqrMj9xJa4sg9jqNVfOswBLk9eY0uaHQZzbC4S+ip65hc7zY
IFwe05iemG5CPjYrDqVRxE9rnDDbDHjR9l2gj+cyjamQ6fVTYgc/al39bqOi8xQDcVFu5eMFKqpk
p/FyY5ZoWPhM8uzsicOkLXpW2rzXt0slnhZdoWJWFdUFGrAOPVtefqI3MyOH86unrgjTrW2X+VXW
5zXFfqtz+6gyXL/vrl/njWjDcnnZ6NxywnOdmoIDNonpTNWYZLRUojPFnrDkRpGzF+bfEY7/BxuS
/7ht+X9wC7J84f/z/mP7s/v+q6jfbjKW/8Pf7gAp/tJwbRAvYsIv08B5/nuLoTj6X3h5F8oI4IvF
0vOPO0D7i/YM+w9shyYfYgeR+N9bDEX8hbhemA5cCWIVxJ9sMLRDP5FABo4VDNwGuDNSkd4ZG5UR
fFqiz3zykmLXyeTBaIFMZS+5ALAL140CXscGK39M5ZUt+61GalpLahvpOPulnBGiOVPH6fzN7ftA
Ac/NeiNFX34V+y4UmkswoVwyIw93PSiUfLtyFGfbqXa56fGTo0riYNeEBmVBuvTu8fFeJfX/bLMY
EJM2gC+Apg7Zrbq+2mb5M9Ulygw0VOYU1URlUce6AXxIVkYPvRJRFgKwpaapyGZjqR1vV5Dkyj1p
c7PqaX5DSXckvOqmm6eodrOAbjxGdcEbN6iN8llDGPa1Iq2u3uZJbCcudgatdKvR1J/o/eAdDfpw
/hrGrXiGLjwGlJWmqfR62x7i+xwlA8IIXcw1bZCo8nfLlVjbBjUHKlfFFOHeGlTKaqWD6vrCqJan
mcaU8Vwx6+2dT4WaONopnXflqBFOF812sFesRfmdKh3frFTnyxtmgWq5FAqsi6pIEQBFlaD7MXZ5
/DWgiW6wBIaa5eVxTnEm7YfuW2VaHJXiBhth6cc45gqNo7QXlvSrvSgx68zNxUin1XL8tt04AbZY
N9SyWd3EfZG3OzMEnUiPe5p/2n41omb3m8q5SIJSlJsoYwvuxmSlJl4eDNOnxrDZ9Fr6xO01DTJ6
lq4Sx+feph2PBMCh1UjrRoSbTkHGgc4tFV+6ucJUObKVfhyVKjc3Qzpo7VmA6uVGw3J6Km5mMUqs
JhMOZcKcl6xvC9/s4eylmhalYzYZaBGNBlV46txYaUV1uFC0RXibjuV5q8QOkuC0Q6qp9vigTs3o
d79hOYPw/VpWCM4OK3NMowelnYKjeW0J0uuJKJ0hkbcJwZxlnjBTlCGjsTWqFYEi8E+a3fFXamU4
hdOIAQcsAsxeegsm1s7DuzA3k1J3c6Juh2gwHti4NrfoPwZv6rL6ik4KrbI0yHc+JdYNHgMbxRvi
ASwZOYT/ECd+38oT5t9Dhws/aSHr6fwiB56Mpotl2XljMZaKVUaTGmteqPnptUPszic4TPWX41f+
4ShgTDAlgkHnUHk4SjCyeY+7CDexMeaXU5QjavFnY3t8lJWRebkYrA1MM9zXCxRLrmzEQBlav/C5
mLJI7FuHqsQdpzfzt2YGlGps88aZnCeWZtMrTdSRbZWEJ1bp1bfj3S9YXSi2FHVmA6l5w6i9SHa9
XtG0Pd4R6rHURFBv+5MbV1N+wpC1er/ejbt40N48Rn+iY4zrVvP6sBsuZna4F3FlPlchbXEUhlW5
K+Ng+oVSEVwtZ4vpBIl09XV6HR/fKRwyMlYhRa/uvJIrcRmYChXlpAp2vpn5G0ir3a0E+XshJ8P6
ceJRL1+fNwvK64CL7dYR8MDfM2uiQkF+Mluqh0w5gS2BY6RREVGGqQVGVI7xuUgT53NfKv0Napnx
92Rl8l6kAR3a4z/l/dymOEmo4UKiYEtjrN6ggt14NcFJ93wo0i7vmH5nIn36fHyUQwPc69TmDQUo
s7idcckvE+DNA6YJoRkF/T0PrlX80DrTfJ5zGH4QkOXcqWCGo9lK/RPh4++vDScxwe26JASGUOTV
qJ3iTFSQmc6ihKzHSTTZzj20uePXdmiQXK4NFhd3yNHgy7IvXG1tiiIQE4+TSrNswt2YoUkrelbE
TIvTb8eHej9PcZ4uFSQ+RLgX13QaMr7YY4Gz8Ga6tNc5xZtHZaSDmpQKhswyOIWR++jSpK7CIePl
sAHWHz42ZcQHlPc2ws2oqPaiV1J2lUPsgTgMTwE5VtfGssyipy+u79eNtbn6uoTSqks1CTiHVk0/
bwMt5yAEsLD4YUw+3obC0ulBa6RY0IkgGuFMV5sCBFNQldMV2i7yCtqgGm+HAEHrNkENZF6PEY52
FC+LfeL4k1jdGX4tO2sc20vAJPgWY7UjoPSOp6GI9W2U+qNntFPhJW087lQD+9/xofTlyt8sFv8a
y5Y4YyF2s0itJpg2d3OXJ5O+7ayORhLQBFjFvmgWNQMuB4LtbN2dkzDFZoKwMtgkgW1eaDIepg0c
a6JXiRpORs+K0FJmMR+XnZngmNtko2E+4NPEGWgVjW56RIHAz/MJz9TOj1/EB/eLbZNpQVrhdnEW
OJxJVEIwv+WRgVbesK/01LAvZr2eLmWfdHfHh1qtNcvtYjVjb/9Kx4AbfzhUXoVNUuN53JqU+Pez
Zs6fkZWiUyV2gOiQXPUfBOqAEyvcYvtePyWsxOD6VNjCZF+tDhxFZ6tMxYyU6jxq7uKq8ulf1bWy
03DBzdu21no0idIcz9tk1OiGZLpGEpkftiNZ9E1unbU0vqRr+LN1EVnxXOw7Gpx7UdMywZbjRPmF
NuipuByR6+Z7IJ9V7NltTwMp0WJ78I7fxtXi+XobLQ2FD/VwiXF5NcNprAzNoHJK0eugvXa60vHk
OJ9CNy4ryGpu81ej1ibG4JUBdPiwfJShuNtsvEZtnmJf7KxfBR2bYBu1ZIMYflbtEjEQ4daZzkPH
h+nEJ+KD8TFkC0yldArA7izz9s2HKeOj2wDOZfUM8qu6Ni5L3QSMUt1UVvQ768yOmouknF7+PH53
3692nE0JGjRUspWIL169DxUYvCgfVLHNMFEQQ1qjFy7TYWP1Fb1nRZ5y8b+/TpvFSucms4RohBus
rtOsLNpohY7lvauvnMJI780szM8X1hkmryg0to6iK3vTAUlNUBEC2eMXvEKNgIAhlwgSEB0ZoNi2
1FdXDFXFjHRZccXh4N9Lmdn1ZhompBKl05JxVGiypwoBlgiJJ+E/2AoI8HTgGvT5F+KyxbA5/ove
T3BqNxLsFFUAbs6aG4RChiD32jC3/KnY2FX+Ysz2KVjo62X9M8FhH1OQphIj4empgn9Wly2F0jZ5
6ahbNYn9GUeHJX5CkNJGz/Zzae4yFvfbKNcEZ8cWJCdJSDjm9gMB0C/WWKbfgGZhFqdUPJeukpE6
4haqbC5DuifNzogjuKoaTvMMe8Ccfm2SZM7O6M0jlKhjZ1jqte30+/idW4Onl4uyqFTZ0gK7vAAv
DmeTE2BbRrWob3tCs5oACCLm5cHVusz6OY/zqLqzlirPuKFk7Sq4EfbYREbkJWCht81c6hszysVn
01aSL8d/2uF3httNLAkEU4tYJFhMtABXv0zhWU9JLT1bRpXXt7YxujoVnM80d8XjH44FCBpMlikp
s0k2Sau70HVD1dBLlJ7kw+zVNh6MDlvRZpQg7/50KM4KxHdyBoffx1+6uqzQbKd5otlBOcm4ArAo
txRu+r2QqTxxFlod87mFy7mEAiY8IACQhOsejpUaga3OJWOpeXkz86tYj7p+02Wa/OkY1LtsgxJS
gfFtp3aOfhHiO3IdVCuugYdoV0FxPXE8fPdQl9073/QF2s+PW+Mz9LbODa2RXP3S52g0nJiVNVik
Gkz9H9/ow6GWdfTN94AOn6rn6K68KCzq7URRYyNpv50n7RycWH8O9ynLfaY+qbEscNIHebTOKNXt
OHP8zra8OVf7216tp0fMYcrdjPr9c9+ALcBlapz43r1/dZdR+eAyc1WNHvRyr99cII4juId9jLwV
SPR9gikdTaKJtn5u9LMg9XHGyoKOajjhToma8IolvbgNrYhkZa3Whds7or+b00r/84fMqYaI0qVK
DEJn9TbNeY99LWmlh04VHWLVzt5YI1muI1/d/unbBAkOAh5MOkFUwfq4D+WwMAdSm0k5K9QzI2is
a5ioyQ2am/TL8aEOPzKvD5mhlnL/8plh1Ty83TOZugVvNkM1ltwIkg2hjE2nlofDus3fo1A7YhuF
GPndKCjR6tI0fOmFI02rnR5r4pvRBDlSzljMbq8jE7SKfL60e/9UHPTqw/6vwdExcDPNBXH+moL4
ZkY1QTKbYdBJb7aM7oJCOgJZyHOfrMwvvTTD8BYQAvNIVSPdZRIdIRv/6HsgcdWdeHkPNzl//xKa
gdDr8Hi/A3epYLtKZ8wlZWpkoFjmkp8N5JSbbMTsYeTqhMxYL7/IQe0eyqbLL48/6w9eaBsp1HJQ
Joqdd/vwWSfRTJogTUj0SwrSTEU1HkdMV7u4IyZGmt1OJF34dHzMDy9ZAPOEH61r777EFjJ8xR4z
6Y1FinTcQXGF0bY9L0Nb+cHndbqcSSJ7HJD87+PMGh+OD//BymxTOQIxxGlrmX6HlwzcJomdsZKe
b2sV5iOju6XD6l+3ut79Oj6UtnzjDnZSMNffjrVamtWyGAh0nAlUE1ntcgIXRF40xp6ci+pyssL6
TCaYrPx07j8LOcDSgwTyDa0gsulkCv+LNYSyCO82UiPi11Ybjcmcgi4amGvqRLO7rVhH1aB4YTM0
/i9HWk2rmQZ+niiMlKfICXzqbNscpQfdGrXyTtzj5e96f4//uarVPiNVNb9PU5R2WmkNn2YrC7bj
lOmYWyKUBlW8tevCQbUoaf83kYGrbhh2+OJPHQs/nFfLgYHSJGV9ffnzN2tKt8SZ8zmAo9NPtTcv
RG99aI3dCLHmxDV/NBTCLxZnkgMohK6mFTSOSUsbli8jHM19Wrdip1ej4aVUd86O397DQ9+/1ifm
y0JFR8hN2+LwqpyULDuE+3zicrqLJrGpz4jmu0sQgdlujmR7IvPZ/OBp8u1hQTQNqiLrT2owdZwP
yLXGBK5JEryidlPo+h/GaywfNzhlXBKlJFpD68KHhKipo39m/Z+15qIaZuWG0Ff2/Soykprs4I3T
RsZ1Zhr5jQGG+cSi/9Gq+3b41ZQdjUbKul8WfUHZPm1C3D9Y9fbhQHZlwn55Q50o3h9/kh/eWeIJ
XpNEDXIMDp+k6AO1UHgNeJJm7KVmnp5P7F5OjPLh1IQuxbaXjT8F38NRlCjNSlNyaTH4a8LERrFX
gw6+iX+Ku/nh4so7RX2AYjm1zdVQSc3+JOGc4yVOygxRKsogVtSOhDh1Xu5HC+OgL3azCf+hK58q
ZNjf6aWDxiwp557YGX/4nkhw6Fw0V71++0uzlm3dcHfjnjMmErjq2iRj77qJjcrrhrY7/y+e5pvx
ViceNZzykV4/Fx86wKTaAMMT452YqB/NGSqDoNdtiz3/K63vzZrmZ2gTDZW1tUmV7E6r48BThlD9
L67l7SirlbPNh0yL5pJ33oKS1AWF3DXlfCpIYpnf6+8EG3Vj6UXjX3235xspXuYK73yUVvXFJINI
caHKD9/6ie6ZWxhRRfGOM7Mr60rToGv1pwLeP3g56LUQU2Lx5Fi6V1uP1IkNv89y2xuHoLvsiJwC
nYAnNKeJ/nh8fnywxDjssaie0epByrL61luqX6ujgoYVaF7+rU9rQpIpGTVNUT7XfMJ2aeGru+Nj
fjBbGJMEOZjWy+Fw+U1vZkszTgoZcYwZRBUewTjWLjDAn+pdfTiKznSkQQbsdv1FQvWPQq9Oba9r
8tyz9eIFw0p6YuJ/ePtQDPAP+gm+sYeXQjAPwj+NJxUZGQxfFLtgS1nxvs2y0z9RXk4+D7FmnBj1
w0uj8mZz81AIitUNZCduWGHPqBW1iWvKreZlEp5s5C5fl9WLQHaVymGaXQon69XS0egkymSKxtIx
jMk+6WT9tcXYv8MOP18RAdg+xLMx76scD4aiDvo+KfXpvNEx07oYuk+VpD681QKasM7KyRqzutW9
lqqFkByiqe2SGzlEOfDEQa/2aTm1LN0IQyekradaVB8sB9yFf4Zd7tKbyRpGoVTYNGHQmIZmq5e9
/3tWSkmC9+JsCggoRkxbOzADSNHABhydeNYfnUH5WiwSkKU/ypt6+AOiZgzatIBoKYyBrWoxthho
B4N2ujs31gwNDQ/eQ6Hn5nclpXnqttmcgTuZRaBS2ZL0YI6/vq8pUO8mBgUNKjsaO6P1N6y12tAY
oc96bFuRi3SWmrhwg5QbDsn2DTm72tPYmfsY69Im1n1gAQJoW91Z08M8mObvpva/SQlCVYkJ0anw
1exUaI2fQIkRRB/afn+iMvTR+0Jjjm4EK9YiTDi8hZNIFTsDKeuhcTEwe8rwXPV968Sn/aMJSrY9
2GQmjK3ZqwdVhXlFnzO2vRqqulvCawITJv0BHW0w7p180oNNgOdSnBj3/dfC5IVY6sJUa202xIdX
l+d4kqXD4cHGlrQJkfRsaxmmu5iMee/4o18+PIdPnqFA5WEzISKQsuXhUENcKp2DzM1TQVjdNkNH
wFo89CTJhChPsm1iqPFV1wLvepZJD4rr+PDrAB/240w53WAXx4WiLlle1jcv41B2U5bZge8lYOPN
TRJVye9E6dg6oTE0b+IUGb+LeZcssTiHUgE47V5Bnx66jdFg2TTzcLa2jtpltgfGJSYFWFlY8I1V
TvUGa0Mc7NWqN79HM6jgzTj7+Lf5MOo3+C4SRNUyggYYSLW+Y0euf17qkd+boFfmDcy1othleVPD
BMmq8VPexk2xPX4D3k9kaPrUgJBrvcZPrr7WDr1lPY85ZSVEIuLRl/FdTXHzj8uVS4IOqw3vCt+q
9faj7ERE4lFCya3u6OXks7PDHvg70bPxhDLio/mkczWsaks3dl2xtREXOk3HSChVy3MZGzomzNnY
GWUtZlcZu+pFn9rtoAjjVCvgw1tpU0mzl/BYNiKHU4nsUNISBMViznJa4Q4YY7Z8TqO9AcnkyR+C
ai+tsgQaIZtdDyl2X9OhvmRR07Yx3vUYbP5nUUJKOf6IPziuLKdaDgeLXov/sNr8wd3i05b21J2m
BqoSB0/QCIhAH2j/mDejKIMMRYSW/pwCQ+mJd7Dhac02L+GG5KigwsPUTX9c/uM3kazGCZg6FR3l
w5sV+VYIghsXO7OyAO7X+m4HBfiXBsvEG3HDpG6VBad0Mx8tbMDoX4WQ0F/XwuqaMIyyNwU78RmL
ZYA7fsfx6Zc2avaJJVRbLuBgYRPsKLDG4YbjEwvi/vACa/KiHIylilepdnpho1J2S2MM7lhuuqvI
jmI4OuGgP6ctRq0uFt2+yG1MG1kV3wEeK3/alRn+KkddvbUU2J1u2pinkkfe7USW38jEQATFuwKx
/vA3wmdVwhLZHOAR7NedqJWffu3735vEmpcwsyhU96UVji8dP+1p0udmf3xqvntlVj9gtQOrB3hC
wswVr+tSROah82Xuw1PFx3dLwjII5y720xpBtNq7vS22mJbvjBfbCj4p6yJJYc+NinFVi/6yNcWd
aOoT+4MPnz7a1yVfkx7SupMxVLCeLSVSPNtic+kOQRaw7Fk1h9hqH+WB8nT8Rq7ksFTLlou07WVz
zeHLtFePUuC1UCXJ6J5UO98LukB4uJwBQE2xWb+MfVb9IChJIOnDBjVVqActMHTHf8S7t2v5DWwY
FpWGLplQh9NpZJ5hgQYLFqGNBZcZVDQ+VXHTlV15f3yoDyfOm6FW+y9amwEyGSZOnuO0jmV4N2da
enZ8kI8eIhFTFv96lfWtBsHf3Y+BEiuerqehv83nErqXXdnqnrAA9euIvv3l+IjvNnwcYrlL5L4t
IklMDId3UCFnDe1V5VBE8ptL3O7TtSRy5jOJuFHkziTL7PJZZN7/btTVUgVJG0zkBAobDkSxA3ps
vehVEOyqxukxgIvySpka/8Tn8v0T5OuCFHCxBQmkEaubWyXzbI0hUcJEPchLU82tK02DL3380t6/
+4yCIoUtjsPmch2XNrC82LPe+17qwItzwh61fWjSqAXLa0FhmbIAUsAE06KI0+jE/HkvDiDxlvRr
BPeUzFW2mIePM4FdPJIa7XvQ7uKbJrUbuenztnqwjOaKhHGNUOmqPJ+aUN6XWZr9ImMUQAUt/Ita
c0JgyTjb/vyGsNXDWoUHYJFIHv4kwKFRnYOU8+LasdH3FcnZKA3r0a+1Fmgm3szrKreGzMv1+VRc
JHoI/vb1RxFvCGExNgLWd0LQQcsmjBl9sA2N1r4MFi3bJhgLqMCxLFWVQz+7H+D94lMcaCOBDKId
MYhE5MHz4ulkGAa2UtcuMdGW2OddGRnYY9T0KyqX8Ct919vCB4fjlvR8zC24zVq4IRbCHB44WGuX
OvQUbf2oMJ9C+OLhHpA1IbNO0dS3IEZAU8IAHT6bol+g/zWZ6LGagXwnN4IVzWmUNPGqxu7xW5JP
QV8tM5AilWT1QeWte+MXHovxJUdzfwX+vnGIganjr2NLkomb09ylvD7O5r1RTsVjjfKF6ymn6lEk
Ur32eznmbpU6OSxcA/QYGHfY+hCHZZpucmTuP+d21ENXWK0C0iomTwN7S2FCFFN7wkdbv57ILYdr
OVIDB0bjZGklNnK2YWCEVtkFV4rQJ8Tral39IB8aPDv2d9I7OU1/HZFGx9u2NMi8sEq7CD8rg96A
c4wT+yExpjrpt9VQ1TlBIbYNZkfYyplaQb3VvLyrtdkr56yW+heNFhEHI8n1ZfDoUQlUw0ZkJQT+
wKCzEdlq8aCFgW1r+062aUY/cCAvNTdCQiPImxzIrwoTx9io5K5bnrA6rXaDNKRBQgiC/N6OYfJc
9/S8NrHqVOnGgMA2Y52xyQ2B0Ty0biZGzv2zFiWgVmQ0/u6FoUKJt+XvcEhk66rEGKebVAmCBRza
pPNjY8Na31l55SdnjWXioMeR3ZbuONIP8kpNgZlUdzbbtmpq+nutyangaCk1LK9sCOkEVVlJUk6M
up23EmfafMHe2QbaJfFIu6U96To8bSNQQNhoiIBaaJovU8UcGEWvUV4xg/qWSktNrTSRfuMSAxcq
uxjgF1Pd6K0bm4Rwc5N2KibisIAiWpe0bgB8NviZQmX6RRdAxt5kyOCuwsU9uhoR1bc9IsYGq/2Y
V5wADORWisiSpykP2B70tZ5+Yntpf26nqrxHiwAMba6Kkiqnnmu3U1mB4Gr0sYZsaoiB5AIfwuZu
kIrG34+GAHKKCqTb5clZ4dYRo/pN52X7QqWnH7ZCp6KzmQOrPo9qVe3dWBRm7bE/Gn/QZ+6/Qx7m
L6IJiLNQAdoCaKjs53vhB+o9/U79WVAOhEffJwXMom6uH+AWAgqjdtqbaIF9ywLHHMHpBOA/84rH
dvS7NfzpgnDqkOjSNApvISuO7YWhZdlFopT4shu++rZbCFhSnhoqA2pBwAB0xwOk3xXNweDKbszx
TqkV+Tz3ibgVjWxDqNEhtsXUT4SX+baeuCGnlGtTiefRTXMpfw6dExjMv4EkRyJDMVMjCQQ7j9UZ
QmJGG3OmHB6ahdupRtN5U26Yv4kym9PbXjGCaBOEsTKcWeqkAe7iTAfjXx8L4KQAKr5Vepl/A+5v
PDYKOauuWtV94spGOM92HAywYXS/pHRRBinIo2zwqd2RX9RuKDACzStawZ6sNoBMARJ/sEaoTY0I
FcybjjG75XzRJWn0Y5zQkLmQDOOnUKgRpvAyqVmAhah/ZH1QQjlClL1pbQsOTZta2pkl5CSXhaGz
SLxIwi9qYFlfSORJmp1px2PjwWTMxm9UzYzR60dTJNspCvXPI3ilcc9L4fOrI0PtfkZ1BTMom9BR
u1kMROoyCialhRNGUsguralMQd4e6XE7jd8WoHl9qWxKBV3SdgrShIjysCvSjdqO6oXFLhXGB1Vz
hXJzoj4T/zF3Z5NZZJrbp0obUeLilOPGVq9OniSXMvXGjigB14p0vBO5KhLLtctWPvcjMUWmAPtJ
lTT0/U3ZdxjLplFVGi8hf0E9Lwg0CAi7QUl1RiLgsLdjK7Y3mECS7ozEJONRV5bsFmzrdXbeyL4D
nonKyXHRC/n8OzhmueuIcYoudWtU9iHI7RcdTq66ha2bdFepyIYanA87aiAb5uB/AYrS5LeGTvtj
36ZLkoxENsuf4iyN3bKnX+eldjI8dfBnc3cSUeJsNKOC056XmOK+GFhfs18trLPBK+0xyt3MaspL
rXMg4FuR9UWtnPnJZAdqbFlBzdmN4GZ/hfSDjzceMETcJC2GpW1i5nn8gxDrFHCcjokaIYJDP1Tt
Umq1hobpHrIV5BAAmMr3XmmcjDoMpQlgmTFhA7MeRs/I/GCxZfGQ3DG14S6EQamdgeRSftYknnXn
RucX31VaJMkGf/EMQ4QMZNYOp3Vm4yLqCHtyi1xpNRZekPq7AV2P2KK9RESAwwAusJis6WuUtdqj
Qn5wuQmihHVCYR/y3YaJdmVGSa27RODwaVfN1nwILF95qhqz58hujJwHlKY3eghNMfzNuE7CrwY4
92BTJE3+BZj1pJMd02svStW3vwdjnr7hkh548SozvpR+Ldky5JNcmC6m5O1S1PJyrqkkw7UmUBqo
dJSeC9GAjBrz3LylkJI+60C4b2qR6yN5CUXRfjHqOLpu89mAI1XM1U3D/8qH81WW1lYFtvEjNLQw
3ADPgMs/TT3bOcuO+9+6Rti4F6i+dRWXavncFXUH7kLVEjAmU4vt2C5GcdnmTtOeR9FctXuzhPe0
0dIcsPjcIVPemH3I+unMs6h32G3Mz2ZILtKC96/3siSh+aafzcH2rIEyKNu4Ds4nViM2Ihg/ioov
KWJ2l1MQYK0Jo5i/sUhc+560eU64VJwRY95zX64VWaCElgVOcQzmaUEwWTxe+Ho90LDIfht9OIIy
JEznOjXCOPHQ/7hisPA0R0whvjbUkPp9CEP+MrXLyt6pMGi/FbyP7abvFHi9eV128yZtTeXJbjRe
QgASzfd6mkYAl5zgBUjK0oZsYhQkHikqnkoN1dz3fLT3qgG4Nej5vW6W6TqBKrXa/MhGGaigiVMd
Gr6d+fQtRmfxoXJAEBvSeuA5tyRDXxgkgkMln5Xhsla68AbJWJ54aivNuxRqPGXGuSD8xeSqYWux
PTYrnU/JoJcpPsC+4PNd+HPRIn1dkoP8scyrrVEEZLTFQCT3sYJeYCtJESLeW7BjBcq2pGNlRdVu
rDCqfpnZ2L3YasWOKA+s7NrBYCPcoO4R36dTTD5G09pKtuHYVBubWp9rnw0RtmvScCjUuVpFKsUG
gya8Ena+LGcOPXtc7aB2mi1xpAaMcWfST1WtX9sChwcJ/HxLyqJEUa6ra1FqViPiTKdQISQBYMom
5hxDLE1dlJcTVSTXtybjgsk8nylV2p/Zsh1uBXRvb0wj/z6yCuVcIdzszOkCeZfNjqAwHfmXed2T
aNj3BmHmabuPYxI5hlwlny/t0KzPEILjpJkLt6y+HD+WfVC/wVWKlRlXjQqSYm2ah0w/D36r+t4i
199rVmeem9qsgYUyxbXlkECVan58wwY7NDcjhq2bprPCExKo9wUcLPMc6DmfLTd3XSiWozPU/Zg6
nqmn7WaAv3LHWsN2PJ+qPz+YHwy1OocqSltVRUylo8mV8CyE9X6vBKlGeSOr9+mEP2IuqweT7fHX
43f6g7oDth4cVMImCxqv1uEB2ALKDLQmcThX1HCAk6TaKgA2tsdH+fBOomLmhI3o0V5XVmc1T+w0
jh0PX1j2NTMk3C0b39qeqttJb87Hg3GcpgIoIR6s6jcOX3SzjqjfmDEAwLqgScrO886ZODcdv6z3
53cmCMWMf4+0unlFVhMtInlqNMTGs1D6xZk9waSdhUSwG8ADBacSPhwf9H0ZjqLYIhrAOcrL/tre
eNOiE93gh2XakdQ215o36TIBg30TlleaTwjM8bGWabdaV/jo0GylbG9hHV5dYJ0HRQs+y/H8Sjd/
D04jBs8QrXlPk1wlojDKH8LcSJ/0btb2I6Ftj8fH/2B2UjpdYuapV9MQXZVxB8tn261TNzb0QT7C
aifdzoj6f7Xj/g8gRf8fUxOXnvx/ZhZdE2ta9N/fMotQNv4bWmSof3GakHRFEKDC7zD+jSzSrb8W
X8JCNtEoW0Kf+IeKaP+FKRPH4KI/RF6+NDn/TUUUf5kYerFZWez9Fy/YH0GLhHr4SmA3ooRGt5wf
QssaS/Uyjd68EpWszC5CZuzFTn2l4FPot2YztZ/jpKKBN/RapeyNMrhV/oe689iOW4nO9at4eV5n
IYeBJ43OTYqZChMsUgE5FQqF8EZ+Dr/Y/SDq2kc61zr3DDzwiEtisxsNVNi197//j0oBJ2LfhGJL
V5I/euqmcLDxPDaZZ0AQG7KgiYogVdaRspn9XiVNiMOC/mITs20wd+/2mIGRIfORiyT95D4b5gQr
TrYX6TTxhxwjgcMcxvk9ru7O1q+da9cT4aEskv5s9AHG2ZX4ZrXjdG168wMHiy+x5WgQocbUjpsa
azU64fpBmxvM8xa6SbMk36SONTwtTZW8c1xM733ICsatCxum3pqJzoptbsRWsA+6UajPjc6M9HFQ
Yb1ijWz3mNH4yhWW1aNuzE9pE2IIJ2xK57gREjRuww7r1r2pwxXF1ky4ls9iiCwqF12ULTNWfV4z
X2ure1Z4mMuDxRHzvm36ZNnpyQW3lgqfRGGGebUpBife0ILb71zMMG6o5T5BcbLe49/uXE1ezzl6
DE1+mXBaT2wAnnzbro4GG3heXUj8kfRLWXAq28jG0Luhq/2bEn6s3PhT7O04aMc38F7b16AgA7Oq
h3Gm8xCWuiK+SciZ6bNMsOB2K7pdjsLvKrFjXZ4eQ2jQd71Trma/tPR+JtTOt97Mw4Ea2fXnWDk2
8IACU/bSCLVP+XUcXtzKL6/SXrhn7SQOqOXOlbhbO/muC1r9OXVlccL3L9xkUtafitgNMZGFpbRx
pe9RJxbuRavCBcApxY0qWm84jWGsLz5uO3LL+v4Urxc/eB7Hp14OGwz/up2kmo9/+y2tRsnM2QiU
YKHc/JMle3zsR2KfvrCuV/mHu/HbLrvq8zA7TloWUV54YzQvThHRRpJtnboiNxsk3lEjgtxY+B9t
ur4YNnGfhXslySk7Q0NbXDVccER6n3iq2ZZ0J2wAsnIgqcc9J1L2Mom1Zzdfe8UMqRbTrB3KiO24
2iiGwEy2Be2oGxX45GVJw3n5Hu+8NAp6a4w64d3FKDm8KfGvGF5bW5LEKQsfgvZCJ0IT1LhzGku8
devlYzIt1jbDhWyTLvN8oDHJJTmm94sXkjWllQW7wQXY3eI626k1stPqWzGq+ByiAyxrF2pJxzFV
LXjH965L4UipM6XjZId0SpyVNRYb4oMHN+VkRuyJ//RQWpRDJjjMEEBNHGsctXr+hWaJK4bjcCaX
6SarxAzACKwOzv54SmIpTWaBL8FDni8iaG76ObuZp/gKFx4yaVqNe9wqAI7JiAwf7LryKTTq7Gls
yuw0ovsutPnkz4V3pbEXo1G8YUJIC+90H2vz1M6+LflSRTIYXxHkevtSyydLmhanZv8OSOSHJNTl
NScXRki1tJIW0qrdDNN0l7YLxvvdPJ8SwBvUzIx9hgjgVel8OSR2hYBHgA3B8kkdO4Cpz35F/Xeo
a/dJBibl0KT1IysHW00/8ETWoiaZWHkm+adBT9YRV7Bm3HoFIMrRLfW+hUWwHeMMy3imesTkjckD
5pOT7oJZl08zLbukg4e+dTeBLtRNHdhbnEKvOL7GV968ZuX6yt3hM0r9oQKmMlh3C4qfO7FwzM7G
5Oswts25TN3xKMzMO5SGByBotrz22Cb+/M7MyvHFjk0P9+7uWLZlig1OG+wGqxmaa0pbNrAmBvwz
9pcL4GXKFg+KNDgGoRSkbBYeO9nntJdt7M7Bs8At8jsGitVuFmV9dIw5ODUM7t1EHfuu6nss4SvF
IViVsn1uRRmzUKYstXuXVTSgKx9EamCR9sGRPu03tNWZ+F5JOR3GBV/1lrkBOjM14fhlQ0Tim4R4
OlNdALpIukb13kuSpPF+AXS4s9LaPfoNKMOY0h2EmgaXDUdUcL7Isw9GVFYNWZ84rA6GbuWu1FPM
xof3kS58610Lj/dKVFMfpWRV71FSOVcDnbhotFjkWj0msGjJYyTSIYfWOMK+R5DJ5kDFwHG3SvvZ
J29e/JtuGsK9Qab8OnGLOPJLRhvT8Bq/jA/jfNJrookzxNE26x0W5tl163m3zdA1O2nw2rjUy6UQ
ZNcD2h4YgbGUsGI5hJcFeLrOc0gKD56FL2fuqT2Ocgfl4FzZKfG+jhOMU3FsuS1pxN6bmA3dLj3r
WWbXOxrwt9YA4932misc6hirVX1TcW7bSadqb4YWFwhNBKnHrQFTPOyE2LquBWo11fZuxobvKra6
fF8Pg0Vw0HeRMNWZIkJyH2NviJbiIZuS1yyYQXRqLY69H8qDO/UkXhdXw8ac87Dctal1izlvCkyt
fUep99Y2wvZMLUadhkk4D3nZfesL85s2zQZxr24+Y18PX9LsqmjI3/nBlOJsWnhHl5F33wm+9MYV
y0Ot7WGzTCq9opVL7P3eso74kldXvt0Yt7VX5efAnYZTWXLjLfSyN2S42ltRGlx7X5mvuN7Q9l/H
em+QoujC3LnO/PARuWTzERcRkvi9w3gcrGcpFiCjTcv+leV43/TOauCexkfy1gtrS9vddYNMHkoc
Cp/nqf8GlKSgt2qE6QnV613Wgo+BnbdqlYaRTKR3r6cV8st6frR8A5tlhccJkrjqZOWgVBqk6VsQ
GPLcqdGIOqfvr2s3vbKrEe6r0c6RnaYvXV+2j5B7+jv8YduLZ8LOwEd9wfSCaKk28/HaduGwBayG
Z+nX8shTAhZfz9S4WbGCq9hBZ9Ya0xn3g/zKMNjJM+RWJ6+o9AkOT/m5H1fSWEFONjbHp7bxn3Pc
6Eppj2c6l02mWljf+jqe8Bbxmx1UdP9pHMPxpiYqvknL+glQFE4LNpo+Z+k3gn39XsxxtjMS3Rwb
I2xAvhX5QxCQj1ravN9lZKaayAo6l9rW4mcfO9sRJifk2sGRcc7aiwjj+kEpgd/2XEA0qGzPurRm
VoETlcV4YSaV7dbzmvKlcI0UaKsMXxYZNh9ANQBosJZgPEHB0Dthl8vLqO2CjM3cD58q4G/3eF4z
+7DvfEan59xiYh3gyQ9VhITI06yES9urXyK7YGGErWvcQaogS9n2KfHlnCYfRzTy34opqXdDDjer
xWC2w5BDFO8gfXbHJZjGb61Z63sNve1Ci0cGfyScdym//lL5Q3em7zn9RjXsa14NkFhHbzhKfCD2
yQzbykhG715x3Nz5LP3R3KOe2JqCguDc2RCdIdRa1C70gIaP6uu1Sklkwbpz/ce8XB94PrIKkpSk
DuTU7hYbnHAP48J2d8qVlL9jiAAnkPHThZK0fcaBC67eII+On3rcJ7Zukpx4ZOrCfrfIzvpceK3L
FTXVY62W/huTpFagc4x0n3U+JqAKP9GzJ6f3U+OTCc+Lr8plcW5KFAWq0/LC+Gtvx0C95r5OTlNC
vJD7GIQLC3/MDouVDdHi8NTi2kGhKPvoe8G0s8xw2FNi3iZp8JRoYECOcUKic3Y9amhUlGN8V/v2
0I5UF5biqhogPySz0T/WQ/LQKZKmTXrNhsfhw3Lu6LcBwFReaV/fJQUO4O6XaekjoA6bEu1ubMaf
lzj1DlPd39aBMRxBOr80gUB33kP9ra0eQz0BWoq4kqSYkUUdaVXh9MTYlr/rHbWtSVoRhsDk6Ony
zO32EPhDsgvYTCJvqL+0ff/BLrtTnInmidNHshOF8J+FYv75pejoi7XOMMIphYyLeRPrJN5Ng1Fu
Ux/CYZNW8Ypr6fdACwFhezrfZhJ+g7KnVxtbeVLedb0h8sH72y25lMX8DNkayxiTrAkLzy4bPHWg
Pyiyp3HXGZAGDYKOmpLSzvDT4lz08Tczb89dmoQnCrlBBE+yekhXKM6MVzUFwkTCI9PlWRUUe9UY
h+ehHZN9kZOtaFJaXJcFH3bgvvGu9Mfs6JrijN42juwibo/aXeortOqA1lxXR/AFX03glRszx5cd
R6cdpQ29tZaxuOoGiiukpMvNhDIbgtcceNGsxhe6X/PrSgj7hgX5PToaDN5zNz5YyiLgwr0O90Hn
uCzNtOVF7OvgKbaaKPkKb31/I0NVnZNkLUGUCWwdFI99EB6b0XksU8tkXIdHGfpbgEwRbZynig6p
bSzxKeuK8FmxqoS2QKUk8d+pHDQg7swNlwmortZN7RMVnH5PQyfLaDPkW+qqy7ENgR92nuIui2yL
wCO4Qr0HqzGYPwZeWh0NFmkU/eSf7R07v0jTa3eW/RHAidpzaMJGEo3KIXaAzHtgXF0BJVk6Rnec
iPy3EkvEYzm3T469DNQWKB1TttkjxEufSlHgMp9cZ4EiEUiLcsAnaX3BHY0ebA/2TZynKirD+J6t
Xu9np7syR964p6ZPIfkIe0BvTd1sNEyAbmh4pBAkaVzbKIqBhCrdEXWHszPGYT/JcD96vM4yqwMY
mBkAm41veG5uFJWYU9KNw0UMauTg6eKgVljsjQQavswikr/nyceJofDTnb/k9T5J0Z9WYfmIUnJH
eQxWVhUfpe5jZAYqJ2lcqx0URhDWeY+mMii3hiXR5sxWuRfUUg4LXOPN5HDxrPwny0oju1b1OZ89
TDmMzD0udY9Zfy6zDc15t3PZyiOlYf+YVqo5znkfU9QOFeu3kDtrbgg7fULmZYdRxHzC9tOjskaL
cCbyL5BSbiFM0xSa3yaukR/HrkqPRa8+SHQjkV3Znzq+G0g85CxU3tursLoZ9NeRIyuZCXfkbpun
EBJ1Z8bswe2HwgNA5lWfirxtjnAmjqi1SeZotFA1nl+q+iR8S/MnHIitangqms6KGo4SRe9sZ/ca
FcK7LPDe21PwGidhtpsxroOvBuK1QHqi8+l6nEEYhVgrbTwYroLwhIO3XE5ok4hWAdOhk1vCbZoa
0yU3J2zvS8RohoUhNaQ1ThLDoDZL4mgmdINKScs2WgY0Lhxvq0tqUE4fXHUH9wdGndLvzEV99K05
i8JufJji2gHTK1ZsnEN2Kcs3tdGNmwISQOTq4I6n0++5C8lmJn1CUjnZlcFyWjyXMnPoHH1T0aE1
yC7CetkhqEjNY9o0Vbrxqfog79EfmBHvsoQS2TQclUVLxmiFaC8m8Hgt4SpZG/C8McbzUV71l1I9
Q3svtlr34y0NZ/BvwkVuHbO5lPj9R10a5lujw4pzbiocsq2quZjVFG5FCpLA6iXnlVZQWp9t4d7N
rNC10Z/NrgsogxVyi/PyrU77m6odb5Jy4PDH7hl0dF8FKNHj2B/PWdwlW3+cvmfsLrrMmQEDltwJ
yy/dZI+ZbV2npG02npsOW6FHsVlmlPoY9wW71FiyY9dl4VbO03xvuvFNKdmK5xBwa9C+thYyHgsz
WuwdrPwoRP5NNRR5ciosZ/yyV47QQnJC8G1WPdOGYfOtLhZSQGX9WacjR4yce5VRKD2bwvDOld07
5FYAaaD0iRanQYLV0CxWt/AzssZCmWSC28pcJD2pZ/Y7fKyJ/GmTvokXI9yGowU3xHeLa8L39SRq
P/CZd0EwQGSM1bW/LIKUR6J3sei4Fxg5RmjtH/02vh5L9u3G/Rx3/cHNBSU8Jlynsnt37Ek5GuW9
TJV9QRRxQuF5FzS1sVnFPwhb9ombPNPk+QVUFkCCsgFXuTSwq7UGbNbKemc78LLi0vMOfTJvm/69
l83OPrXyh8mDZ4nPw20XzK/Uk7+6aVNHscKGNk2tepO3HWVyk63UhdoACJOOoXcNPS6J6R97oz53
zvgSQJ7YLvOoD3My6R3wSINa9wCS3AFJXNWsCRaHXorr5kfbFPXBscQtjfqfwLULRjqd0BNKn7a9
DRwX0ierVLQgW9vSEvdNd6Q2EidB61CNL3MZXzx/sja2RCgZwHbbDh1hkYV85lA1dF/QDTofMypl
+0EnL6Vd7scUE3ILzoSU9qHNrSLS0M/uJ4hSCC7QW1RGctdnBbtiID7ip/jJ88Jb0s7OVvrU03UC
+MYEUw79CuZHRUueuhNKP5N0AO/bthJRQ4aLnpcwWT3QU7DF2YWWIj4UeCUr7eIJ9h6JwzcZdywx
Pi22cVrdhl6NOsryy1sr9MTehv59gMWHTs9KtuSAh40x94emzaq91yfh3ptNDhCcKVNJR6OQFyNT
oFuxejOL7utkqedE9vspt17mqoA0HQechRxgoW7mHyW5lq1Nmos6OSrGvqyWSM/BTZlNn2w3fB1m
TpvT4N9jAzBH2m99BujSbscEIaYIiRtLEIRR3M3gZSy1nxu2riB3TyoBarpAUwx66sopAspdYzO8
6YB5wMAgj8Kaavk8e2hNVA41xeiGaDJJ+8Z2bkYyFs0GN/UnMRqfCmgtVP0z+7G022fOZOG2HTxM
MYv8XdeIh2ZxPilVf/braZuYYRfhDohmb87Ab5BuwbvKkpDI/S8UpEGOqrZCMJjv5VjdeLNCCIX8
Z0tCOosys74T/CFJWxTb7Yp9ZDTXriYBCuY+0nxchPqHJlqEQjtjns0d8lmXQLwwIhtVBiOeRtZe
xIybTnxxYL9Be3crOtCntcZV87UwqEEeTbIktdT7AucWE6EbKUZIh233zRGjw1rXACyrEH1WMfF7
YogjOiVYnTXLHUhxJ0H4s+C/E7XUMfdpHisoLzPU9Znm2rEV3/xcnwRNfkE7sU2Yt/FUnKQ/vCQB
Xo7WYj9nvtVEjp3ezHmN4CM9wvcBT8qUW8xuQlc2dhEuxsZN0TTx0Q0M/q/ODWhPzGG/Sud9agTh
LiRBFbl5s7LOa1wip+KelMRmUKw3TnvKZ+k9p4O8cMR65ewMbMC40hNalVDeZonzNBWzc9E6WbPD
8SolRYTwdTazz2abn1NXfxjo2jK7l8wK3wfV8Ek7sfdcAQrb+v7in02DPaZx4pPq0jxyWHwiqE00
XRszAkZsNLa9Xx/NYDlMynt2LedVIYiC4JYeKR8hWO+C4yLY5puvAfFTm5aUL1A/W3L+hN2EhzYP
dIPmOMX64m5FR2sEOaxiqxJg0Yz97ejZZ7ogP7dseTBki+kcULQ6FDhYnJxutHDlhXHkmePNSB7v
JV9zul0l7+ZBkH4vH4PRvgta8QGVebBBgNTsLAPYMK6x5Prd5UtqqA7RtOA5DJ+CBpFMoAdjYwRx
E/lpXOwA0KU8wNnbT0g/NoFw5IXs+QWBwwULsqsa//4o85ePzSJo22zQjTQ+e2DlVwXLnOi++lCP
0NXIdC8994badA53uLibBkXpxTE35pA8NrFzi/Xp7ZQntwR40073BtrocTmiu7pRDbrK2gX7iGM5
2l2NpisbVXWkxY52xLyHG58Rg7mjeacHnOMrH4rOmOIanfVbNyYcMtbe9LwNi23a+0BU6dyLjKAP
71OyEaSxx+amMToqnRRD/ycqxO1XcjLy61d1/dJ+/4DPDZquLEnV2+f95z/7//z8lWD30z92tYLx
cDd8lfP9V+BX/CnwvuRrs77y//eX//L1+7s8zu3Xf/vXz81Qq/Xdkqypf6ryhtRl//u68P1//Dtc
r//Hn7zRbFz3j9V+l7AkxCGdGj09Tm+8PH5joUZis0OqgE5hdYL8wcsTlvFH4JtQJFarAYxwfGQF
P0rDwjL/wITcw4KZZjHMTmz7n9SGvwsU/kvAENDUgW00hkkrMs+iweKXyrAVLAq8ZSy3tV+k4p0/
oqGMAlIbAtktLSp7exaUc+hUzWn30CHbVWzNKNBM5JUEvbW3oCGLQ9LRpGwpjsakHPqTOVliZJlX
OYdsU1C6tZSKWdrDcbmnU7rEqAUYCLhJSVq4lr6ot0Ma1uXGMWdKAmblyy+Jk6PqrzjfQ2RZUOvZ
DvSsqC/D3ttm49AfHQq02Dfb7QfUTc3nRGT+qwNR7ss/H903/8vG7eq4+98P2+ilfvnyk5phff0P
ApNr/cGwoi0PZQLSJ3tte30btABXGMA/hmlg/7F6XAasfevINlYT6/8rYDD/QCqNHAXf+fUX/wi6
9N2c/r/GKKsq451So4HfAzAS9paf1QtBuxi44YzJg2+jIJ1fya/WqUO6smaAPVWBO3jJxoe4V8Bu
awazrW9zVH2d2pZ50vbjnqZCNtWNsnROyEDw34/I5RDv+8YBapGdv5SqaHowfay1bXMTakcm1tE2
WpOxPMrMzatrO4mLoI6CxRcl1Vpyx9kDqnuHj3ELMbcLctbB6fexHKhDvsvHMLDpQwDawL/AFU1F
Bsrt+2X1cx9SUHFyU9ocs4UIpXwIZkFaKpo6SkLl1qz7HOiyZDI55uoaHwe5v8uXAMv1jchwPPk7
nsN3K7E/3WasKUzazlCruDA0zb80WyGhz1r2uOS96SX1GCLv7zX+tCwbgY/bek2LX80xfoy7VzG5
y+RQ1LNKPFCKth2yZ515I/nZ0c0CbomqzLheLXutuG52oAPGnBqYUEmIvNde3ArssRoCHPaLILa5
2aD7KBweHM/qKJG3ZTXaSK0Tv6H/pEyGjsA3T0lrhARxLuexXUK/EfaXfZLbHqefDjcEfa6muC2a
HSa/hn9nj1VCyb2YTe1/kQ2ygyeH+8jV1cJY39BDQ8FHT2mCgmIze6rk5a5bJchbRF/E/oOwCx8i
n9+htTQvmM3Ug38oCKodd4+rgNtW10nd5u0XSaYeP9UF9B99PjnOlL4fwb4jIFuP2ULrK8h4RLyY
3SqyaldO3uR8GqEVldcDoEuDSyBFNjniUE6ZKQi/B2O9/gyner52mltu9/qnSX/79nD/pR6q2yar
Vf9v//qzfM3hkbMDWegbkY8Rw/2qIpWoJrwyH+UzqnDkBycwavEyng0cNTx0BZQpVbqzkoUM4IlS
MQ2tD0LRMJUfzYosR3H8/eWwrvxJTcflgPuAY0iBARyXG4QsKH+WKRF/KSucpvipR2nF0OCom0zp
1vRGGCC71mNbykAqI2+h28wqW09fUY+o6YL5/XV8b/H+aSoQhgd4FuLZZnN3fu37pyxEv33b+09+
UzSgzbRkrckPkg4/z7kLeSAxspGB8VjiOl7Q/4QjX4eMamU7B84IL3IZ1h96BAK7EmdbV5k3nCVI
99xUIBKD18ZWQ1JcT3QgFtdBVZje3e+/xc+iL+4mCkgT62xa1ViL/b+0eGME3CHPn58mqrepu0Hl
bnMbnWFswvmQ2jSL6nMo6r6Zms3vPxoX9l8fJc7pAeU2hha2QX+JKyppOkO62MmTt5pBxI+Drgq/
21O673iGMcUNPtzP9DoHnEZyOojoi9Fhd03Dcl/b71prmZgR6LvWmaq1mS7jZugbcx0X+BCA0ZYp
GI7wphnQ0rsH6ibrcjLqtOE9PdnNtNdZJvmAFLnJosOPMar4qb1v6zBnFjsw5OG7hu4gnHCPMr9g
kvVtHnvdHgW6u05csqBcJgkyKtpRaHNaNrCtlgNXVPXBOitFhrYCAbmYPB4+OkCHV0oQfKrnrBCk
0qfdYFjntm35M78L3t4FUcv61pxQMr7X5PTrwjK1acV/wkhP1q834RUzbvIsZN5PTd/x4fDWTSf9
HGclDRGX3p5iWtEaj2ToK4tozR2u6XHh8hajT7GrjUvLoybYInljA5RhldsUY6hYttkJj2oslO7y
lq5HoJutn+j4ri2G2hMvzdsCWfqImuLHqVP4pHzUpip5a3uuud/vjSJQuXlV5lZTFMc8tjChl/Dl
mA0ssItWvHRsy/WqAydu+V5hjrriwdFqXdWqt+vsBC5FD3Xbr/so7lq0s0XWbMnK3M8lLEATMx0q
ljS3GvHQGzu2c7t7JRcreEw/3ipZDwveDYfndTRNaBKn+6oyeipXCezQ5OACmFPW49B068PNXA94
0Hulx4COpMIfzTw+F3gnrReshtAbLhapIdaYOrYSbunv54b7l0UXHSZzjy2IrZbJ8Us4k2Ls2C9L
oJ6bwckWkj7LEiLx+7HmiU5O3DJPgxoAXl/nJj+auhu5uh8vsbOs77qtnVdK3GFHvm7WdoP4LTuo
0Zfjg5bxisQdSoln2iEkFcl9aSVK1YNb5clayChs6aK5MCc3o8JlhH3buA8KgbJa7o0p75P7ccrd
ybuiuDkb5rJxyan4w8V+20AtxGMFAFU/4QPe/oFdyDq+m7fRbmrU5ERBQb6u2a6jBT3zblbRCHWW
0Fp7cYuMojRaD+UROOn0/Y/djpPDzDcWSZvT+tWJkE4oiNdzzfNgeySsohSXJeRpOB4khoESJh0s
/yoZAtmjWhQjE9dUrsUea0P3wcdDUNfrvbNbOEkc7qrKXOrpUFGcsr19YcbrpHZbsXBa//2T/qVJ
g5AVbzJUwax/mDmyEv/ypNvVlTUI3eLB98h3k/KJNbziyKoZnHB930LD2HHoW4zUFJbk9QIzT033
Ys/2yKq8NJ2ROf9wd8M3Db4qNgOhgfH6XwO9JWstF/2EfHKR+/HlF92sP8q+i/vwWrXabe9ZfJGL
7JUy+mn8HJah384HpCJjKj7PhjIIiENzGmzvYI2NJo1dI2Bid6kmXKemTSfj3PGvBQ2NzkkmOcH1
PzIE4lBgYYlnYC+PgpquzF9n0eSOYmitznowZ9klAuXRtCTUhQpi21WsFOduZ584haqxPcgZuynr
8feP95dohStgHpvYp+CIs07m9fd/ElUvUprAc6hOJU1d+O770YDoNe9FaIJ0P+CWXWia9TypeNaY
fK5PFzCLPf+dhfVfryO08AfkAnDQxB3tl1FW0HlQeR3N2G9ro+WC/yyOzPxVtMWhe+KxjPiSrROC
WU84olKS8v/Mf5kHYpOSIKHguVyNQ0PCz7djbZGTKUYVPJBe0PkBcyYUSLNA5tZW8M1TlM2KS+5M
vp/8jXvOX+4AH0yk46OzR/DhrLr8n57E3MiioVf0IRWZx+mPxcJnO9FxKPjxY/GxcR2YmxMKaD0/
x7Hpls3x9wOC0PnnqCfApp3eEwvrEIYnz/SXezCWAZ3tVdg+NOkwsfzZbxMszWue3rEkuZ6bh6Bo
JNPtRxBTVaR79RV56nyk4bWm/JXvzSJdl+wCl/viOhsytjwa7dYNwWnd79/p7Y1tAsmUE2qJDQxa
k5T0SECLOcrV6TGjNDfkNzRRqkagJyjwdjwFdPkW3sWi5spCPCIT6F5dEayBg/TnRshtaTlJJu+T
MFhHcYuDdj6fOSHRy0LBMibo3OepYXEp2dtxTIWyWgMhbxzXnept+c81o++1l8sa5PQhvfL9lXYn
O6NoY2Kz7B9MC3sHbxOyiLrh3tK0yT1R/iK1fjHrxWGPf9sBG0POyidR1NFJNFyKukSHuncal6PW
BUUtx8Q9xuoiNt8LF67jO3pilTldx6WL1iHCT4/vuHdtVAX6Srb4JaCDmePYyPZxEMca30ynaHW3
dbCApoAS4CZJfWnJaeN84r407LRLtj5svD6JYYfL4ropl9C8xSwjmiEXudyi/HSmDlBn/A6I8JpO
GBtn3a/wJzC4lGyAFjBdl9gycAz0ApnyZu40p7zEejuqCmYXr/zxBybTmoECnmU9TBKzrTc4tueE
tyb6z4gRq9QkpNLKWRMJRq6dqTqy0a8RYD0SLhCLtlPID+ttRPU1VhWczievZD8tW3Z4Y0fxlyUU
Rc33o6g5CQhZkTOllpQYp3Ov0r1d1TOyVkxJnKLUHybfKubkMgxNpmiFKHM/7tAMNcQjhqIwXOx7
fGvGb13sf4/eTTVzj0TeNDmFo7yIDTtCLKI4TGHAzxj37CwP+sh/mxrkJBfWJ7UUdquosqWVxoqr
WhKZecUm6efO0FuUFEH6reI8gCicEh/GEHe0LyyTf5ZhuMZtee0sfnKsgrqEtLoJdcba8SwcY9Hd
WeRsS/j810ZOkI3QHzOBfdxXyXLxmqTI2ndVPNOH+8CMWeiXxr/BiXGAMUovW8NXSp5LthWo4xBr
ouFb55PhK2q7uyppK1dvc40A1Y4I02zL286ZXfBBfiLXg8KP082P5216uHGg1HwLp/CbW9/lx64s
AG2ycof+LLglbyH075etv6yeAe7nBg4/NJJacCZ+WbS6sjNHp27S+7f9g4wBoZ3NN5ru3HHS7F6O
N6ZcuyOKlHNk49Pr8vr7a/jlrEqKz1+3jZXfTrIPQ5ifV/Au85tcS6HvDGsokegbjVdczzWHiWdR
25x19nWY0nz5Nyv29+/2p4M+KRoPDQDZeZKYq3v4L/1zuVeRrwqVvE+zOITxbVZhFuakPCxUtzuK
k2PaX6MB7kODQn3aIW1lLiLhv4RoDpblKUzBNifHsV142jsKjX7Q7s1kJHA99pZr86zTJTeJ+ljV
kCKhnS47fZ/MriRpCZU4zceD1TqyMFEx+S2NuxZHPbM8ZCxdLaQEO7bTv/W//rkFlG2aZCr8rtUR
jdQAvnM/32/T68YxQWpzH9aLZ8oXuhEkcV4m+4HnbTcmH7oxA3LsnAyz2Vpzl41DHXpLZ7cVPKop
cfg/sjjrSdU0eh5Uy5mLFzQtAC20L8jNVMEZeFiTDvnbGzsCQbM8q8GcnBEmHnonGHSFwfy60GPs
Vdkupc+nKU4eQHfCl0r3HTdb1WLdjUxbFBn2J6trknuBd8aVJG07pXLbZ6RYxjNNYuj6doYoJJ1s
5sguRN0atd5EsbqLjXDI7lD0kLg7csIPNXpxdl+6Rro+HMyA6j/7zf+h7LyW60aWNf1EiIA3t8vS
S5Rhd+sGQXZrwwMFb57+fAmgZ7aoCWnOFYOUyAVTJut32UPnTfMsb1l14bLee5cY+oW5W8Ai/3ro
/+iRlVeBwY9yyTfobeP8BLum7ZQEIdriZ8tOhkER/Kmy6Xkh+Ye5JjULq3ecDujoLpNpC4r8689/
P/VAQun/BdRF2hkY+/vysapZa+es8J8BmMk1cra5Plu5xxAw43zgEyngWRP+159LzhrdEsnVsCG5
3hVtjhoJW7YX+xm1OZ9rq1Zw3NGsZH1sJwso3csduu/95nm/S1njgQvMTUAQ7RiE5Hhft+cxud3N
uCzPA21LsC6ZXV1YyXEvV1mgYrO6q8gYRp04cxpXzkciZkqyKJo0ngtcKORyeA3pLRN674PZUgf9
CcTgj+PvYvjfNRTjWskgA8zWOWuQhsMy/eM8DSa9wENgxc9T6PecEv0sloFgN27rf6MGSKOA7oBF
2HxNhxbM5ljS/yr9m/NfT627H0VCNQaLOsZJl6flybKURlOdRnnyoH/9Tt9BG1wu5yCoSZ4u1lWQ
3B8vt0UcBndYkH5EHgYLCR3FZRRNtjXznVo3jmTEYnFyzN4s5qsOMczOkplWyLnk1xfz08A2YV79
lWBlWP8UkSBlQleBtT/T6zhhLum9LcWV5bQen9X6CxtcW47J8vLrz32XTi4vjYYtnIZgfZlaPx37
A/KvORzarDReTRIRKRECv5I8SVbY0ewcgQ+XquoHX2rPuMqe95orai3ZMDqSiigHRn+Wwtqh4wSX
vSNySN/cuQcmmAQINQdplPRkiP51QS5cVBQOyNEIZ/7Pr2/KkR3hv3dKMq9BKOXdEsArwMGPrzaw
5xgzTzo874hsoKrA/dAb9ezHZ1QRJBXfDICZS3kqM5c+hTc0z2w7dSRRSai4qB1r7qZrSHjUDgPn
lrxiHANXfVrowxJqR1BZeoYimGk5uh7gehGBXGp30nPtgE6G/l63Xme7mXW1O43i9+tg0TgN++pa
LJgjKRUU2XYszEEDqLN+4TDc/hUvvosvdfHaNJrO3qwrujkTt2o7qDVKVx9Kgh1i00eiTgSP9pmM
FGxJb/vrWOZBEKmln+XFtS3RLhxfUHpG3BwZFHlzGTZcGoStYDTvWHI+xWyBqFpVUaFI0RR7ykNO
xywurIbhn8cr5zy/QLqsMp9UW/yIOlFSVMET1fDRG4ia+t8lMjA2oWNRDgDsEhrw89hEChoRIpR1
z0OJ/Nw8LhXI6xtxpQQiohrB+IQaxyBD7hbNnvPbxfenzY6WIsBaJOHLUZmz+o+jiForSYH51fMO
ZdomngIU3XRq5POTleIi7MviKvIo5aX/ZvE3f7oAh1WflGWhvgLjp7kZdzYS86UePkZuJKeqNKd+
AyO1oj7tj84YLmh0uRy6Z9zXQA68QHOxGSNnLagrDhX72UwzR8ENexZkfhgqTWD8cuME9nJ+rgLG
Utg6jY73t4yGPiVJb/3UfWQVdi4cRxP1XeHckPBU4i4N9K5P3VNnzJ6GnMIPWTWSQ56UcaH9ZoX8
abkmqpZYawAToemN95mqU46svoW8RYCxLlEcR2xe+U5WWxxXawndYw1z3dJitNAIrpyex6L57QHg
fUFK3oG/Rq+6Hplg5nvGLTSm3InmfPpSlJ0WYdumCU79NmZ9zlId+IzHX69nP2GzDETuhpxnYcmI
Z3i3sxLo7kZViCALTWhiWUcD5xtNE4wZ9IqSEXXX8DraHk6aru3CGhKatY6UvEwHo8DmoyBsfjc5
f1I6QNpJADT1INzAz1tWO+X0ukeV/oWYTFlJZitD7HnJ4NAof7cCbYQkmp6V1vNMCmK4eGHLus+w
rdnZI8btUXZeMAoeo7s4nK7bRJO3ty2UBRbn5cVLWzNV14VkCsyUYwj9jLCmELp1K0BramdmIaFi
VKM7r5VYrQxztygYEjmh+uhJ43aYod8LF6LuoDwyOB/qoOz0+RhpBLOeSJCXqY2MuOf8WvZJwSlu
GOsV52gCqWcNuyBi/uj3mhw2pw28+/Xrfl8LMOkhlSHkidkgX/d9UlHfGYkewBN83k+WBU2whkuV
6EN44Wg6p3iiMDUy23/9uT/umo7QPDZ0EkIpMn0Ycu92TVPNiR961fRx1vRgQmIUwr7kL5AjRYY8
5/8IeP4fXD546w9bNIY2l96YpG4wj0xD8OAfF1dCTU2fsEzvI84GZBSk3pKcoR9iBxF1ib/IHqbq
psD9xAaMH5LxExGWlzq0nejli8rDiv8Ywmvyxiy9mbTPG+AwGBa2MPw/QuA5IWIOZKqGjm6Ft0yj
6G+uSTc855iyynDaA46U8yOmYwLC7m2K0dS660Zr0s1TPwTyp9gaFy7DBx7XPhstxExzNFIi/V9G
IyEd84wZH5v4sUCFaYWHZLtQLcYBjQtgMuWXifz08qeYiC6QTXIOQWYJlV3ggA4ZeMWkkz1mtah8
d+KvhNhoQsSiURDkX5FZy4MYORVN8x9YM3wPY4jR9br1AeZ2SOa7Im1dt790weTY9b07tZCWzxFw
JzdQ2nXd0t6cOD+eWdIWIlHA24usGpntQC/um1lPZSMbqN/dgvSEVmH5x2IPu3YkbFnPk7PlTANX
Ta513WcPmJ5qXtgi4J5+G1MGLOHH3HYTI71UA3F9y7GjbAVpivMRUPA5hA11v4W5L5eC2duBv8mA
SdiS9neQESssf1LZdRl+2udxoGcuoGiZjW2szrVlLZb11OsdGudjUJgRoicrMwgTvmpNJNeHILtE
h2ME+ViEFLQ4l7/RZUBuGdhuTEWuCshpITnNNN48S70UEpj1IXe3ISRpXTxuMmKDXjuH3WzPxYmE
+ayJz6qyCQo+2YZqGaHoPa1Cu8nCOeKHO4ExNbqhh3eJTtk93UDkw+gQW0/XjuhRH0wY80MTRmC+
mAKSofeelF5PU/wlDs2ibTBwZA6froBpeRrK6x0s+bCIjMzbhAgArjn3bfm3wZoDdOOJ6oyHvUiB
8adkepxIt3FuNFqyRufItFs3+ZCSGMs19omj+NXfzOd1C/q/JTfzmYRN+GHqNYO9Cnj+x/nMp4ta
PK8+4qcDISI1y7Q0uj4WpLKS/FxWE6Wj1bmg68dNJbDLCfxNODTHvUFAy7GoSFaFpnUVbfheSOsA
6PhzDBk6JPJZJLxwGtwQU1QLcMS1Pud0e2wCRGjViRMO/VEPuR0jOridVKvzdAcIKeE32lo2hF2Y
FegxqB2RN2xDCQsy6/2ySckc/gT/Lx5a38XDGSaEJJ9ju9E0oi1haqNrNGoZLB4MQ8DRh3ODBUbu
h3POrxXaIHAunS8E196Z5Totc1jgQ9WA64H1JqUKvTPs6aiQ3xsGOR7//iImP3I88N0wYotjXQ/e
TNB0t9h8cSy782lnYnhj+cdexkWWGgp1mbDh43+oNEY9Co+txIvNTA6sG0WxK0JMPxTVh0PaYfNh
URkqqoMfZgrlRJkGNR4sLBYroVO1cVIV942sxAQhuLMUj3sN2S5RqOEQ1IpeMDXWzqKKPrhuVzSM
ToXyFvJgrx93tULqtPZSf0ztxTHqm2xuhT0x61kYIg45VoPJZwDRSq5ABDO/vosuwq14rcvJ4iXu
zNIufTEV5RL7vg52j4EqDlGNHTq9dtO/WgNEkgyF1qHT0G2ZUcB4xx3QDhhyRN+oRYNQ/03M4I81
OxgR/Lnp8znQ6Z5B6OGP86CRyjCLguWJQE+hNjccQc97KhOfm2cY7ziZF+u/B8h+rJL5eNFFM1w9
IHLH/GkPHwZtqgrbn55ocCYn2b4mJjA+7MUyy3kyPUdJoXMZQenKpCoLT0iF/x9wwZRJ/9+LAhMS
2hnS2abvHie4d5s8UKyHGcdJeW02vage845BOta4PiZksrRba4kJPQ+qqpgrwdhRRceJkhHMQUeE
qftohQIKvfQj+Aw00wE/Wct0DcJMuCnc61SNkbcyer3GsHztKz8qhk9ZVsqWtlN/CRuwW+BNNGiA
95sCHQD03Z2yGYGJsp5DpwJXv6/Q7bhzKbi76AMhe3CaZ8oRv6wulCIM+3MLBMVbgOKUnWbJYbSe
9iU8qGJV+Ie5ZQcjSMOvM4dkY73v+4cudPBbh66T8rtMlwlJrTXQccWKm5hQd7Qh1Nug8MCdfZ6I
CnKcG/kE4TKnZ49AGo59Li3I+Flgh8KLELQpr1tVXVLYR5K2g2E+Dz0wM3KvnuR55+TSegAHZ9bG
Rv2GaYwKnGyujD9Vs3kAR5W+J8fxFLADAhuJo2gJYU0s6uN6TAWxwsIF+gd0skrhOF1zjanOEv+B
5RHW/1ACjswPphcgz733MSKzgedDvgrupsia+2NLoELSH7Jp4Fx16U0MOclRd1oEZvoYg/A8W1DD
2Wc1ItW93Wr/qchESIClaxvaKIeWCyknRVWcd6F01iF4S444cVo47InXoIiUFTRZ2brcvjNpIsrw
i8ZNqrthZL8jeJIGo9MzWbB+POKtWgCx+vuIvizMIAK75IDgZth9H21dzfyMxGxqR+jzFQLdAeqm
HjKWhNbII9e7Td1aTjDdZOqUJt5UExcMb5EHN2UQGgEZ70az4o3bBXs12S9oJBpfRMEtyk0+U9dp
xMCDM9uQ2LaizPOGc0tc0Xv16MRZr5n0/rBw8X9w9BLl8NUn+DQ3LybGYhiDMbOF8Ei8idTzG6yC
8vD6Mhgo1zJskOTfeigiE+1iJvks9ErlEZp627GaMQPTqB+D6DkZRhU1hMBUbnwbo5OmsFNL3/MB
DMqJR6prNm6gKzu+KCnnQIPJHxRzWa+OpNtrTfPSuEpg172K8a2hrLP72QtLLsyo2FTNm/1hIpOx
l+bso51fugtLus8C3yyalID7r5t639J1gV4BIJvkC89R9SH0GoQG9DQWfov4QcV1TX4h7CWpKRAL
iPFcT32ayXIndn87uXplKIoUNkmG2P5NlS8tvwvGIW+9syeW1F1QtLNnmaH5EQF8YliZDv1sKBVf
Bh/M/LMCQc2ooR2zERG+a4qeotKqurTuncgoySxgxZSVe5+MelJ6ku1URzhTTtWsy3yJthc2uZhc
5usGPwQKMjAjcSUXsPrQbmONtmP27Yjlv/DvTXafQVy/WbRWI3uVkA+j0EZGh5YVI7zOgnQB3U8c
/OcxrXU/w1oRQXNXQyvM7lkjbIHo8v2OnbFRxKZM/YQW86mqSlmSQACyDs++2/flG324WUZGRhbr
AXu/mqaPFGKe1xMXmEZL6N/niqplunr0zZhRJ+gFoR3K1Oxa0XudyJ3gqeMQypjsBkfeV+q7NYqA
cUMFtbkWMRfRs4FgMT7yfYRNRLMtL0THEUsQH3eCbhh0YRp2LZu5zA4LKxuXcAs4eRa4xRJvID+c
IRN5x7siOmt6WXu0DGMHCm/ukYvYn95CRD23HKla728X1fof0YU40XEYS7kcI7UFzh/XOrMIAcQB
5zw6QVJgemVt6ufKyFGcohYOBwy9ZDImJY0dbJMc/M9exCvTzxl1xlyes55E5/7uX7oCSJjrDn1N
ZmQWNkom9MZI1WEsC5NV5sZ8SQp3Cl5tct9ZnUzidOkN5M41kXdp23o8VWOKB2JX6K6yTjNi60PN
cg7J2CxgjGuOhJF/VPw3cIiDsc3lwU9cdHWSW8kItqB4HO82mYin0s+IeUnA/KsxObrp/wpBMW7q
EmXi0OyEn6ohSGTopzo70cVLwDgiPIpEkPe3tGxBI+xnk8Di2VwXLAURd8sSssE5TTIEKrt3qcPr
8mMYLLJg1YYKuaKJAzP/tpfjO1On0XR1KI7VYKa5/zKTNdzdxtTvvKH9eoptTzNXdngKNVtZn/b3
RaagYD1Gn9qci4EBNFmwJRRPTBwp4nlJM4kBA/Hur9K1PLJqWSY3PdugYhmgY9lQ5n6qAjzCDhlD
SGm/R6NOzUPPHrZHAsyoEacVr4ybSNQL4wY9tSi1GdMsz+tDZunnO7zy1TA+0HFvadIbNXHO1c+D
54IAHp0Wo8R4xd4tk04NCYlEh0j8P28kTrKBzsFS+SHK1XWa7DfY+ZCMjBq9WIWfOfFDxAYiwqjf
9iUG1oIJYAWpoJ77dhnmo3wyAiabp7+v2EU/utzyJpDINqS+pjkSf5AAYJ3Lp990T/Ew2GXKJjhU
hUw7Y2PY8hzrXUyWGOGlxbnfNsimrOQtIL1ay9VNrpA0oZBQ0UKgHKL8TdFeZySTFGcyd4SZijAz
8F3lUjgwzdNCdv/eb2Ub2PnjbFsBlxUwblYQcd4o7cXu11HneTN6ccx9sDMXggA7FgenH0UtuVfz
qRnFjM9sInaevMFVilLQX4dPSetOpmiex4pt33PzgZla2I78toukY3lJSCAInduWVZPIHBPNESqa
/b73QbQ/jH1mk5svMod240X9ySsZWfvt74twQE8FZR06CjE3PUUj5A1ljIGE2jvGJrK2W3PIeX6X
cSv+SgIQ2LhnB6C0IkNLaaSlOk2RjT2+gzocvwPBs1iecrq8UtOaNORxv9n8kFp2w9DqIbRIO8qw
6oTeoexIo9YOEZU/v+WweYBE0RhJ8AuEMz6/FvbyaszIBxhqhdOrD0SkO3wZfG/kQxjVDWAFabxl
FzyOCf16wK9Ky+IvNk4uXwI7QVIH8G2H06s1IKn9JkJXbszyaV9SIBXzuUToSS63owG5mZ8Q7+S1
SUqKmamveZ8ITkfLD8Hp2mWSkbvBRhQQLd/sQFG0wYCqUbLx90kikFyHNZ0b+jWc8v40AY8O9QPJ
wKGJ09x62vgvtW6cE0BbYq9+GhO2Gdpj5nTI6k5WxqN5wxMjI4c41qVK0P4NqZXeb+Pu11fx01kS
mUcAS044srAO7jv+y6N3kGtrrflIr2KGyz51spjRwLFj5cfTaZAKpNwmbLEx4/FWGf36Yn4ExTnY
QtLDNZCUjteYjeLdUTJFKFm3Dr2uY9pfsd5MA1UWK8x6HljGZJ2K5SjukF9/8E/vgoRq17Co8oHF
Sbx/B2yZHXHHcWD3j8624XoNcFp2v1O4vV2jZ9hrgSGh7Zr9Pdrq9l9fBmLtH4+YDATDRf5C4gxj
Q3fevw6dpZrHMpiXzokXzT94hBqS2BgGAUk8h6lDl1SjYyYLkSPmGBAtccYxG1cfzM2l4FoIocwb
UqkM7c3okQEie458QPLddLGDKuKMHgfM+oA58QlrDpwaETDkyDw2HLNn/YiPn/47kN+6gLflSKMw
zKxoKZnSY9+RNVCiaJoJ06xXDwTboZzp7UENsIQBMCR5Mr24kN521WmV095Dox8FwTDDlYhZDhsI
iVpHPVYGvsbiSg/Q1nzFvgascp4dug68EDVK16aDZ2t9m5F2tHDCu6/poE5n16VHqPTE7kpEzmlh
5VU5UQVZUqU0YAjK8NEQ+pZzlBNoY0Pk8aCC+YlwMt9SaBoS2kQTuuwvEcciYpTAGfQWAms6WYTj
atk5qzrZhpy29Sftj3lGnFodW6vB93eoUAtoX2zS9Ghjhn+tmfNLhrrS9K6J7+QM3nEG0UMtsXRz
Hp2ToW21z/4KfxRpLyfxELrC+xsxZ0zfrjwca49WfyUM26mpO0lRWjabV+Ki8+VDOLOmyDW0GWTi
NJBmWkfHziLWkZxJIh5SAt8QxfbNF/aBBX5DrwMUac/spWlCQF9aeTrZVE6vstc+nkb9Lag107/t
VUPfyiM53XkfHxVoDCDa7g3rVgYv8WlIRSpsFvZz9jD4SsS5G+C4G+Y44Et9rfFKmZtdzYb9NiyV
qBTI0BaZ6QCa3xOFp41OXxxQfTbDP5tNJyKVSfsce+4IVujOaOqb02hVAyYJ+t2mL7+ZYmi5fpxj
0Oy4EG08MIgsmffvVxl4t5LFQDm3QxUnFvnNKoiq9ItBmYzrqiiJT6XpcOC4QPBVmQcNPfRIk/Nu
xhyj3WkypiS7rwgQpKse4tsH0lTJPbV7I/qS5z1+7sCmE9+j6RE8fIwn273TeQY9k5kNIcruOLwQ
G5yRW9e1+qlv+Lf4WpgEhHxIM/zgd5pCU33twTaTU1wlw2vYZnN6sZxkhMoyyd5By5RU51p19ABs
Ft+ZwXpcc7x1qcnzS0X8gTrVdJUi3q2jmY99Mjoant0HQameNDqdDQcdyJ7I9CIeT6Mf0Vm8jH1F
WJpTBXeRAyyOGbz0HlD+lMF55HToc7OZ9zkve+OxBy8m3HuxzG+GGyR3+eQQqJL0Hv1diPw6NYgT
X6Ziig70mHx147h+0Qwze8ptbSLdprNZyQ8mHZyKATF5jO3toQaeMf0TvNZCh9PUamhQ+wCQrv0T
DJF1xT1TnGbArTPn1OjoOa1/w70aZ502csWhomL84qKMPLSs4sjAg+WhW0LyIILcm7/qub1cutq2
q+Ng5O2HIanVx9BSzWMEeH7JaBr1iTZB1jUM9OpcpUp8MnQAukfpUF51mw5kBtHOog/1HrHMRzc0
0u2+6Mpx/pqJbvsatl3zPBOR/BAhbr8ldrPLDlSV9qlKaMXGArmc3SmlaV6wpNOtbnX9fQVM+6Ey
W+O8jA3R6qltIoofFNkWnjH/o/wx+1zj2f1Y2Hp3hwQ+fho9vSDqrknrc140yz20SPAZTXd+Rx9D
5yPxsUTfpXgFiUfK/Xudw8zX3OmbrwGmiSvbpnYcnIbMn4aMZYnKKI7sr5pNpLpv35AIWX5WpNkS
PwOmQtDGoL1GZlI9BIRSHV3D7D5z0jaBTUjWGr3KfDRpfHcaaf3zPWvC6o24JQS2c0ie5pDRdHEJ
CTNGn08a9pzdWIkzf1hMrXt0I8JPjXgYbmNa2RyscJnBBxI/PSa0A/2ID5YQVVy0JZ9ihGeN0/C9
UjYpMr7feBc/z8L/cHJ8CdyqfzPY3q7UncEhQ60FUyO5u0mmf7FZgM+0xvE/OJHn3VhLUiF+b7mB
qHCdLz6iMPQvI2T5qSJg7bUvUroYIG+oHhiayZHj58g8MUsYGiTvBPNkxkOESvR1SsiQq80GCgdx
163DcvJcVWTksGeWLwhFl0O1DOlrXGZJfhzNEjSEhNNjqEIDZQJGA059gwWZTLbnGwtqYR1MvtBM
IeQJYi8lcJ+wtPrPWZO+NBDPt1mvetaMeMmeMcB0z3TeIkUXm+61J5/h4E9W+dmleCZnq6iMLDtq
CaFspI9OahoueVS0fxleVz7FmHfO2lgM3omGrUR4RdlI0OtSvIwpbpOpr/6IcYvckpfw99BaL25e
TDjLiUvTei87LpwUyTX0lHZrdMSKPgA5FzfcWG4d8VKoJyqKOLjkgArDqa5NtuSYADUY2FCxvJac
afBAp/orVNt0HAF0vre20v7Soo7OsKpJ7PLAVeX/uAsp6mms2fcVIYHf4J60uyztBiaXPT1GNjnP
JAylNL9w6SeNPK3+a2TvuDdmx/2KCaJ+Jv5Ut08lDX8uZNa7L6bRFuRwhoRXe53jkQWBQuO7FpN4
BV2jOkR6JgkY59hpk8d6snqUqWGrSAtzvJIGIkgH/D9tCbo224bIyZInfIeN3DwRrw/UsLjtpwqL
wLk305gujk6gf4qo5kkUpIkaN1SxlnA4+4SmRns2cBh8r6yZ5Ye+kQ+YFQl248HrdyNBHmff6osv
cKwOkoHFfw3pivY1i/S6PVQkUtDcjKf22QhS55JOBp7/JGzya1T5yTcbac6Np83xm91a7S1xox6y
xjE+9u5C0DfJlSFTE978gn2kvktM+heilEf7b2d0VU5U8o+vaEmWT77/3BgVXbVbO7ohvXIi/qnt
AErN6L5YBnVfJ/MTF/43qoTi73oxSuSHeFCqzGLtrq3uzHEr4bccFdxldkekpzfZ9M2k555V01Ke
1KhEnVJHcx5sNbm0xtC/IZC176dsgsjLre46BoZAGMxdEoNV/udimzHOcocmlkXWBTfKHpovLkJi
7BBZljxpkWaSzt5Wn8pmGm7cQCN1nNXsOtKZ/Mbms9OTN9jap9gf6JVWlfR5IEMvS8prFvlx+n1D
S+hxJyfEJfGRe2WLIcI/OgkK1rBRAGqhUCNXDv86VaQZRAn4O+Q7ftRdHqbqQaiVTTu4C5XasYRI
/rQjExkLCnDKhkL7HU0cM9JbDex3xJXnWR4cpzwal+TFg/2mvEpJGOG/OJswneJKDqXeSmssiD77
8qCrHiD8AMxbLS9T0kX1H3Q4KabhsFlpgqUEoqbsh2W4DUqntP9mbgp+NGkdRrNjW+CZPM39MCyP
mDij5obAPhrOEhinyF1j1rnlE9HfHa0ko8AhzqwnhSY+a21DG0dNI3DzRQvL2f+uY0AK7whEMApA
6YwSTyM9Y7zUnq3KZ3usw/RPevpVHZ1r0cQmn7CKhRJ7p+gfpd/Dek6Oe0XDFJEx2mNYxEo7Es8w
n7sh1Hx0q3VGD9oEb1N8CceUjeuAgk7gbbr8ZI/5pkQj6B/KpTeodE5YyfnnYLUz1MuiZpoQtvTR
/I6dNSMMtgNgcv7510liKj97HB1HRXez7jLFfK9S1zALrSKHEcgW95WCzEuIUh977VrXRlZ+3DMf
igXWtOJ1ROXyssnXArXUPmeQmMfoxYPR/gcnnuBh+kwYKGddpxDQBBwNAcHTVhonuibUd4wmiUEG
SgO9R7saVoHn3QeyI/RBaBP3eQ4tNr/miVoKXHzcwekcUgcHTW8uRXpcfK2lQScyfcVnJisaSQ8B
lFcgJBTtGT09EKGvZf9+4AeaZaO8MM5FWYH9Q6jCuhcdRLz9DDuUXN8OpFejKY73WB9FcrWR4ts5
Yoe3NuJyl/vWSYlc75ZTkOBm+qaZ9jZMk0ghwTS3q8ksn5dXbuhDy5GOP75p57rBEAgRAjAsc1l8
/Mm4jb3BGTT6dQx0H2Px5tFUV07fc2OSTk7X8f90ges16T3nYqiFwzC6jq7uloiAl+FoQuwpUElS
DpjkWyJKSRBAi+8z3vBvv/KU0Fa6LdMnRJnLm5pDQ8Ns3phDZRr46TMovuuOAlZkrnI4quMRnCVK
MH6+9K0tMIur+zz0nRLqaL8EWBqZnA66s5/gw/pOPADJ49IgnOYFjB43XV66PoCuqoOoi/1bDusY
2UgKJnWY7JxxQT15NeiLOhPjsD2rmg7Sk34m2Gww8bYgheeNbcztYJoLkIZWZTGUcGlRE8G/bIBm
MEbr8CkbgY3LStG8gDeyUt3O9pp2gDWyR18A7LBahFWhjysvNKRgyZ2HNLMVnUaLBFtJdfBWqGmn
RjlZCGLsTrExpddihD+n9gkzenQcE7xdXIptgt9Ds9Ccld8eae7E6ZLClBFIpywPpHuzIfWLR6sH
EOIxjgpRjdb2V/w8Yv7qcFro0kuWkwPsgTPR2GuHWfu5k9veSRy3HgbOKLQIjXV1yDFHTC8T4v72
baflqiCBAc7dQmjkFnVGwlWMbT23qBYXAQ2DZA5mNoF+nr6lLAv6Fx1/qGJ1DuK0uEAVDsM3Tm3J
ayke1pG+A4GRfdLjvMfQOlkN87Bt6tR+iZcozR8Sl+gAItPTkr5M6+LVuXRUxiC07jBdRB7vq+ZA
AsaHodOhsDUkcvXbNunqjRjYNSLDRnMUQyJP1KS51vKyE9c7Zz6sh3di1hiSpeqFoUCLBUeBZIjO
SVSaiQPJ1DBrnW+jh+vj7yqmlH7LHNrVYFw1iUxx/p20q25jQ4HaUHfY7ZBQCIbeKUQHn4q5CotX
ZeIz6A/53E+0E5ht7LoJXeJlPdr1xOn6DQZZuRwECcNynQs/mI+hV9qK8+Aqzla0S4ZoWR9Rk2WK
kG8n9OeQscDxcfrTA1Su34y2kuxqe0seWFav18Y4bTt2FnhCGZaTLbu9uSkeLAAVfjiGurD1Y0mX
9edtjd63+dlL0UAHdNv63tI+aiyg7cmdeN65aJBeoVPoScZjNWdP4ipy7JU0Q46aKne+bEsZtldh
SnaJcu7r8AbtBqDoeJy07sO4iT+KrpX/2NcjupiQSKj6bRdPgHuterBplplKi++awmRX0Db0I+GH
4UQRgBpWUcWS87GptDMEcqhXaiU3vxldydOQ7WcHXis6N1cQq4NZTOTpbAuxq2sz8wDKV2g8g3Q6
QR8H9HTkcQezvK5tvJC6LbkraTKOLIkW0W7LizvMC2v/NNPFDUtfFqC7pp6v6EXunWkUPrOc1FMq
fNjg5rISAA1KzRPlOmvfrAKROJXsPhUNu/MqYaUvXHdlkDjQ8D52s+RMH29kr7CirLajn8h2sb23
XZ+1v+yNqKmIUuDv1k20ijxGkrSlG3Iryhqv8qTCk7iC6Rk1TM8lljh1NMIOICgDit9VqtOs4hx7
yYa+uQmTsrX6M8rPKs/vgD/9urkaLVlq5ccycKcJ25lbMPivSPAzHRbSA80Z7rIiFhZpwB8IE94j
T0ATfMisHFb2BgZcVHm0WVv5PLuRlZVEPKlKkVxYsTrmNJvp/m5zg1ZBn63GLui36OjD7I0Xw5hF
x6/j7+LJWIXLxKkGeh+bR/KThAHHakGM68nNKR+f3XXL0fJWntymwok4gArFRatolquNo9rdAViK
5AEidpEKQLnIp1/CbHB4Vvpmeds2L37uQodbwo92tOxdnTdDtZREyGoIsSp1gwIfR8hdhT2XS1vy
kGFjd/oi3HVR5HZ+GjSOlCdIVBK+nkhc4Wh6iqx4osnqnrqxy8yQU9Pu5GuKYDkPaEq3zuR9GG8T
uoyHzgofo0SblpjeRr5Z1d9aAzHbuSJqaJhP6HKFlt0rHWt7/0mheVb3Rp7OOrxWN0QUVRVDOwsG
hyfmem3Cs9LtRlbdnZPehR2bXC/ZqnA0jqK92h8g3RUlKcEZc5EXVH0jMzQNYxFdJZMn26xqVp8M
rbVETtJoKXpX7GRtSlNHhMwMl3h1yvZ2MEKfN1Epi8NO3jRspfzFIueoinVvExPuap7dtUGPe9Ev
7YbFXV6mdDILwSNtnaMLLZ7QnVtPFUUf0YtlSucSdlO2YH4vqooFzXyW5j0Q/UTihZQGehihEOoK
zlCoNl1U1cTjdFRHWC4mqGPtuGS5S15yg0a3IMRsLaN3Bx2kHVlVt4NmJV57+teWQtQa78XYwstq
ihYurFrL4G1HJCdWNDWaA/5Dj7SNBHfaQqxvM0lTiAnS2aat2mtGOx8uay93AWEaXiDGEyQLVTO3
DLJ9zDTKFBcWDeJEs9qFDdkMVyLq4RiuCc6LlewvKceoymTa0FiGeeDnukyy/bni35eZElizTMMp
7GT26iPLiXMIWmRZ+mlq1FgUx21vA0oXlzsN+vLx7Fn6Ulan1LVSzI37mNlPHkRJrAeQFivX7b7s
J5unzdlCE0gtEeJ0PybNeHFb41RCFsN/bCfSqMJ7z05NjxWe2bbJ73OatMHt3jkTp5d6c83Mhke4
EXtciIrvsqk89gVb2/QD3LzoQfZsOsLiY8ZBn4IxIHDaVHQ0cpFVd/fj2DOhUUgdN13g5v+CM5Ut
Z1+y6Swna3uvY8RwSLhYZU50ban4bjOHJXFoq2tPT8HRuFVr9b1rdDVlkct1Hyc0AcQ5h+2Am9ke
9DbkAipDntH2IxNdn+wAq4bP3PQT/77N3pTNLWpaefm6PYE3Hch5Ya9fWpRAyCl60ciSnspWPYPi
9Zp7mJfAz0AYMWOU6hDBbAHjAznRvHEf69t7sDpfXvrGgjZ+JPJib3U87SX3vpEHm3Ij2CQ1+3fA
B/KKdvIStZJs0EbrxD6BHr5NDDzw6jop6lbJ/f/r84872fsRZspwLTeRQ7yRnrSmkArKAGvh1vZc
p/2SOzUBAew6jk3DGiN05E9ZDiQfJdRaApGhIUN92wdoSiGDFYxyTYxbFvwDl9aq5dnr8yTyH3mY
jJWd7de3I6nEZ/C8I7OSk9gekTgYtIPKbhDti1ZqaRDJ4JEE3sAHPPSTvIx5SzWsQLD5oD1RYNcG
7YfexcnlZLYHZvSbeqInxoa/Kcc1uZa1htmrxSEYiSmgR4CUxfR2HHEXH/a5xfmLapy4Iln8u7Vi
20CbyPJBMI8O6KAXIWozK94Nh1HRk+xylUJj2KKSWc1142QKH7kVu/vWTfIrVabd4MzhHBKTTkYZ
tsVkbDEGNagGD9ddoZFN+bSL4rYqqrVHlqViq/QjW4ntPd1WiiztBwU2SnkT0jNlC4nDvcL5p49w
PcjivRnZLWdFy7axvj87LbYmPniDW/YZt9WaNHyQmbTLb/ZUSaubVwnPWj6FyL7rtzKrOfJ7jA15
vRvcpSdqhck2Xdce5qGrbCC0f8hajb5oLdMre0J6qC80s9WnwKDqkeNMlTZiQdxKbTgFUdU625Oz
Fl/NIrPWkZTiwpTdFLW5lLGGiRaUnWnD5xwrXecFbc4RE68Xy0Y+izk7IvHrZddN7TIdgJv/Ie28
duPWsnX9Ko11zz7MYWN3X1RUSSoFB9nLN4Rsy8w58+nPN2vSva2SIW2fAzSwoJZcLJIzjDn+JNZ3
eRRw5Sq/PGqY9KcWBl0s3rpjN0LoSmRyqI9Hl3aiba5t6Y+q6dTy1mYhPeImLgq+WVcLxuKyAOFX
IuoS2f+SByBlhDhwxEFJs+gRd8ZQuMsmkjV6BNnuJ8voV8cUHb64mHQq2BAUPzhAPKLGSEwHEVnU
pR4MRbwARLdn6WguR3rOYqLWX35SMWLgT5Y3m0hDTqYpp0Q5HJYWJmahE7RgvD7w1shqzFDvl5YL
MQeto+9GfVR3oa2I/RAU7qQjPQ1kqQjHJpA8D7jQp7WKfiVVLHUiluyRoTTNQpqtR3dojhnLd3HP
sT2bbtMKewZ3ZY4Go2yuayFPwePGYXladkfpNrS4nCwk/KjimKJt7bCZ6/5SKzNqlR3+KdDGD6yF
ZO9eLOueMxRiP1iYx5WknC/k5/JUowXMV2b50k8pONSJsrLuxVRdjkqGPYiygRxZYTO0LFYLPbn2
U3E4zWXlVliuYHiHGf2e4kDIhOAz4fpmuA0bKZ5zJA1Kq2K438JnT7PcsB1hxvlkfG2Xb9tgNMQB
05bMeJBlcUOBPY1qvcegw9WmDT06IY5PNcdgXiJb5wdbHP55fJIwjakbo47eGK+a1BSNu2ISC+Oc
4dQ4lL28xfEiOU0iJ6b1z6G0MkWZUau2IGxCmhKf6mQ58A4JmxCSsX+uWMrYqJtBFMlYYgmRLv3S
mdu15loMhaUw6SX1b5aV1OLaIuhe4jNVt+MfNLKsWZQxCr60DohYGyM8JvBPcLD8GSa1fjFYrUPp
uJwlDWBhvoqsD7TTEb/rSLcJtmGlmW3ynu6DKMwRTosh4KrYHyBqmwBGaIZiUev6sDycqoIOcGpa
hClEef6wPRkOmJJ/JM/MBYEGLEAlSTJ8RgTDhsV9kUEvk8IJ0GV89ejpMvtMnBd5MBhIiO20MSvB
gqzzcHKYmUQU0i9fGhCSFb24aHljQwJg5rZ11IA7nUrRpeVM/K6oym0MFHiFoaz6FibiIJuH+RyJ
cyiKJNFTGDojIES7GPJm6h+UEPY2J0o317TxctbwZsIxxs7Sbj6WWFKN1k3rIe70RK909omBfkJW
SQ21c5Jcj9+1Cewam6xMu7dc/M60oMMf30EXDSmnRn2wju12qp4wxyp6MhNxJExuOGpr6cYmZUXr
PjUoqUx3g5tdiCbUmmfD2ZY+zaH93DulvRHdKO3YxNC0r8gAwu9476WcxO+IGu6MQz7lRfqQM4x+
WAqw7kNqd16/QzA7g2vGUOVpx0OduiyGqvusllVd3KDa8okX6vl+sKiMZoqLPaReZbK2zaybe3p+
YXc31oytXab7k7ovC3WYr3RYfpukiHWYQYVOTrkVsPxCNzG9Ylq1lmd1G3UY4X8ZTThc1lZPSCib
aFxo1/mc58OmhNxl7yArerA5SaIsrki4ndV6ZzZe2wKWEDtsRzszHRQsGqNC6Y4K1h7ptHZTffIZ
YkCAI4FpuT8kBi56am4QcqQpaD7W3VwPEywkN256LO8glpnjuoiw64pXEYEINkdN1gd7ozINjE3l
mqp1TT6joRcrJUx6x7uE+Ru19sroNXWcNz2Y1XCbFnZWPxZWDqvF60NruNI0pyvIciQwGJ/DVL2I
4jhDnm3X/W2JUXN5qOh4mkcvbQrlyirQNX0jibIhqEe1bTJd6Qi005dshu9Ehk43Ev+1ajqc++gM
q67z1U6xqFZwEfgU8iYCn4AtSaE2AkAihoiANiw27rCl12jPEaPaMYov1kx5RSBPN9JtW5yvZOPQ
0YJAuYYZo9t3kGR4Mqva9CaS2dgVwKLw6wCEiqbMMi8CIVkkAb5T6aIWcllWILEwVRey9VIoyxJf
Py1FJCi5/SeXTjuHA9lhKgJfdNKkMk6X/mjSXMHTPXrAo4FbzVEKPuSHxBK/ZPUTHTL5KZp2siPH
GA04YsEy4swYXGYY88CfNuPJ827ZcGTLU0KkPkze09oMX5rB6rhi4ncFrexo7WSxgtuTTtz4R7+v
atW9HQmHU9xt0mqUm1HkiCPSrMH0e2qweiOFrj0Vov85s4niaNQqVreGbKTiQ1u6fv41ahPb/z6Q
P4DyV+3V7L5NW7P4IeFNebfT0ndqhDH3oHicgKNpEPlqVqq2OmBQkz447GTTtqC72LnIdpRgNDZo
S0V/IpFE1+hUlQTcpA6HA+fzKL+2urh099PYQs30VR0/x9uKDKV02uMm32Jp1VkcJxrMr7WhoaTo
8uTWNnJ//txReBCmYUOkJDw2gTxdb402Ia7iUU/1WFP2RZNGsP3fOQ0f71QXUH00r78KEUnavbJm
ww8LD0V7RCakbq6rskdiPmaqVW67uqqrFaQp8vUqTpzFTTl6FeSnaQhiSgDLTXYQmeud1Q5huvfa
CXoSqk7H2+HDrr9PVKVSbxrW+k1vERGGy3z6d9JG1gMKfGoP3e2+sfm05caZ1WlL7JUPUXkKuWjq
hO0VTURsK+q+HJ76iB7cBee64l1IF/Mmw8Pk0o37fouMjInY0l82v5d4Y+ebBttTsn77dPxWm1DK
Vu6sD9F6aLryaxWUen09wQHaQNp13teWW1+hazOvcZMy8tU8xASV6VZW3djWGH+diqq6ZXVLecsx
6ehRlhkfw7JWLhyfdR4u/dRf6Kk21JgKQS3/giEbq1qKRvITZUhw2fDy03rlFx2J4AFcz4NO9/s7
PejxEnFdCOuj9lQS28KQh5eUjf4VCCKxjjrHvBwF/0C6XQigTfR2HdEh1+ze3gcOld4qAtayD2R+
RQlmlW4QQwbTm69znsFACnRbsN/B7+BRpCGx2XpEpmCsVkf8T0CLifTWk03MAQncrioOThYZm1gz
huvYD7TPrlo4XzpMKr5FYdJdwnw0bodRY5R5tr/zSp2Y9io1L/WhSdx1S99+XOmqX19qml78zd7G
ztDPTfK3opn5LgyYdxz1PhLqHX72OQ/hdT7Ed7nqZbtWb729ZanjzsA644ue6eGDHxEuanlJtBuU
2X8XxnB3nEFPQWI7fVwruV3d5ESZDqtICfsNDLus2huZE30fC0V737hNOG6TXq2/wX0lqQRmIw1A
M1R68sCTgJXFR5W0rmpUShioIeslFri8cduxbrZqp2fZpvdyIhZbNer3ju0Mj7HHWWyTB+SY6eQr
QgwZzasYoe3RYo+/moMO3mA4We+1vEp3XewTS4DdxgH5QgAnsh0G/wB3k/xr1qXivdtNwTXivcbd
llRw90MQDd/1siX+MexdEHkjLpt6w40Y7w3hqXunjniLgUTHrrouUbgeuWxKjq8/77Dzyr6lCpLh
D7Hb4yfPv9i5Ah/4EbFnPhIEk/sXqtLb3UdvgsxkHd1hdMgV5vg9e/YHy+UNjQnhFD0ON3tcECD0
YsMMgEryKcnBeke/pvA1YztPtIKxe22z8XZOgqQ96gNigAP0nFI70EdLtK9EV3pjvHa9wbUeAqR3
cbdyNGYba4tOy5jKDnP27FZVdcKzITVm+G4Q9TkptjcT5hbigxnfRrh6wCRqOdFQD15CV2Z/T2ti
mrPc75zjqMbk9zWFqqrXwxQA7eY9Gus9cbrzXdHWg7NSE6u5i2LPLFK8SAjSETGbUNJWsQrAfjFh
JEewawpWtMGwqJ32rLuVemAYpMZd3KXW/JYn6RkXX0fmL7RWjoYkAVn7uXcgU6pvAhh6R0IqROfK
1ULR4MdQRhyf6ScLJGg5P7xBUibD6pmmHok/Hou6iTEai5tzrjQHsw2wfvaV61DCTqnjo0LeunFV
1vBUThDtcv4ZJSDYuZVo1C1luElDyf9A0GKM7fnr3+1cMKJrHJAw0zAAlgzDOjcQsqlhMVTz1euf
JADZTpadvPIkGJFoys8GgQTkrP+NEcJJl/Gr94COcRvWkTrAIgAj34nn+IuGprZh8FkmGwVD05yx
cJZnQo7MvfpuCqD8dnB/Wkd9TBNbnKY1o861R6LA8yQgyJm8BExhAscDULP6lGJ1+/rTOgvuwcfM
o87SibyxaXICMZ19Q9VXSSGoZvN6yFx3Dj8ZVt2WyQFisYkcAHUV8iKH3K/ss84Tglc/9rEH9tcG
I6XLzehAOBy2eQBfk1xgKbUYUvBessSEd9cX6Dmw/BYYkHQPX2l3r9/DuTgGYq9pERqoQ8C2COU7
MyZDw9TjTe85x6WfE8sucAndmVkhUZblwIqrT7PT5sziUb/+Jazn+T08SN3gZbsOJ3w8Vl+YpLYA
lwPH2ukYg5cj/OqrpnDro9d7qf8QjKMCXb9VJk5w97OUCCYyx2uRTyR4ipk3rWNNZbKHi6VSNPpt
kDyGxAmacE7sRusxb3Q79J/R3pzYuRDunrQzg6YHaFuKJsQbil6YgMsWaWiVAQ8SQaM6wl998V8p
4BBxTEUdR0v9q2dbHpKKpUG+eF8wJAo+shsIJRpWigs6miCcQ1ZQcHaqdOqARBVMT8a0S7LrT7sX
G5aE8j5wPStCrGH0Tt1vodIajUviZxKHHMX7ZKInv1f7SikJ5+WM02X7RGKygduI4j/VQ3LRt46F
ULLcqAAAbXtZVyH+t1sk9qH68Prb016MIVIxWDdUi2MqMP655oJkydCkIR8dF9+ZUt4+ukIa8peY
dgApEnk0pB6+YLIla0nX8cXgo5LpS7SkRRNEJe+bpzezD/CTPJUst53BOC0+qiPygoGOkWv7b9ma
nbua2RQRGLfZuCBp2I6ezweDdDUsZdT6GqVxaeXfAN1DI9/J9uMSN7TMVI48sPwokgVILpftsKcs
Vt+aHWf7hYNvpE36h02WCMGd5+7ZPf3h2sH46tqZFXZTaI0+ydEbRRI9/p+0eo5Ka9My8HZzRKrX
Scn2y9KLgxEnn9jKrhd7r0VaWdUn4SRxcxEVfmXDnNffMGI5d99hCRDhpa5moUIyXggnk74SNopD
eR2FscNCk9HXs7/8vH7qACbdOV4jfLB8DaHbW6kaL65vaJj/WCfLG9ME2ni+6eTpFLYTxcDV4qA/
sCCI7u2zcI9MswRAUkk21Ouz6cUX4DXTDbRxvgXhYnl+/gVsfD1sku+aS3xtT6uHeVI/L5tfQBtM
rMsWkvoIfCNqnE+vX1/c4K+7LunTOLQ7wqUTwfeLDSEZB5PEomC6illc5g8E3iMXChvbR33Pl66V
ZmfrZEq9Mcj186oIXSbrqIcvKEc+xtzZfSeW0RtzVtRXBFCEVXfjmGUxPXhZHc+HxdouT7TC+NRq
dcOZCu+kE6dJdvYjX4+B7ehF03rZNA62ufOaRAW8GHa1ngn+0uKdR09FrPA4hWWMIaBHgTL2BlsL
h0e6gMVHoyWxy3rD9/xMl8bezGAygLNI2tVU50XsgV1NmoVy4MJg5EPHkV+7paPyVrjBeQ2HITRT
yGTbsaC8sqs+H0A+R6oRgmp81Xo9bOYVfeMoQX3IhppUsF6T3gIylmEkFnG7kMtIdelhj3IK7+w3
hpN1Ppx4qwwoV3wrmqPnmtcBUWnA4Ta+kh0vssPB6mQNKdtrr4/el5djjeRwwfneUQ2Kx+c3H0dQ
ur1+ti4D4ev59SfdKe0plVvZM3/jgi+KQLZ3V7VZLsmSVAmPPbtk0/ijIOpWlwteKumMYwADBg7w
Cc0QwW59ehVOdF00mvY2+o4bvaOnlO5I7fLV+grSbgJ7YjGsWBI+rACY9ydBZTzxoyS+CbOS/iBR
hkSN3Flz16ZQgvhUkAFLkGaJavEnQbUoJQuIesJh2ViIraEPKkEqyKmHJtHqBc22ul6AEk6UCQO9
NgxqWmY/e4r5IFjQMU7BEGoKH+nQfSSrRbBcJAlNn4lckawHU31wtEgUkD/rorqPZpU2VwW/bE2u
B5z0SHov9bkiCASzk4tjGIkWAg6sCWvhIgteVwS5IJf2ZSduiZnKleVzaGJbeLTQABJmCgtFl3aq
wHSXrqY8u6QCevk6oQ1rdm6tmEG7Gmqlnux9k5HE4R3iaiYBTWJDqjpAGId7M8Ar2VkBmW938mEt
x6Jl4Y9xDufMuHgnLH4xBVqt+WHxjsPa4sQoPPV5wxMh3zBElp2MV1VzS53ivU9czaStpVXucuZ0
dU88TKfqBaa32GFBPRWhk5LZL5+A/EdL8W7mZmTepxBPeqjUmFyY1E/D2Jc/qGPdeAWxOB4fZS8W
b780alcBj5tAkQyhcYw9RiTANz/XBMKrSOILvoB1viuZVp59menl4F0hBm26DzGhhWTTYDFjzd5G
FkCesG7Od4g/mwxLLPLqAgMKtGkiLEeimT22nRo56xbPHbva9mopgOWFLy+p2hjfKAEm+hgy9ytb
Q9FsbIs0IYpjxf+FiUWbxKq1X8huOVYCHt0XjYiOz7M0toFd1hq3QWIP6bRZfFgWigIsLUGyWJBc
v8OO+CtEQ3h8K5I5EvOmVhEFQA+cu2T+KFFNowLpfMrgDZDfGMZzaD1ItlfSUHx/w8RAMx86KoLu
lrzWrNR3aGqU6cExZ4gpt+gnBAPKgtsF5JpYw9xgYxzPWpNuGmkFtpjEEHcnKFkI70+GQ5LJ6lSA
bu2KU7mtcUYs44JWmYP11LxbCHushgIrmDNsA/p7x01aBaWsNFlZeBcLF3ApFb3JNqNPNMC1+F4O
684embLJaeJCCbIqFPe9qzfFFoKdGIaS6+MrWN5clIoOb3PdS0dP2RRISCliYEpyQqzrsaXiwUzQ
4rwpYT1iE7PIPRb9jR2jS6y3UH2sDhePFKyGVlbt9zdOYoAdrprFxzkfBYtsuVM5xNAJQMVYwEuJ
8i8aFTnVE9dzlU9IYXtj63UnOGSxf1rgXTlxJFtFxcdkvF8e00+yU4xeH+qTZCVJIBdxtxBkSFcm
Sd1esFoT13DWHvJVA/VhbKlj4FZITQ/AUdW+LzOdBl9hWH2Gi4v0uZFUHdsdxWiEvQb3Yr9w+eeR
fAUM6ngyXrCpTkZKCx9kgXQXfY7nUhkXK2EPXH1dkmcXLL3G35QFHl07cIwkxquhJnx2Ki20wqMV
FfYMrC8Xyij3XRbRbCwsJmNShGpCC89TyIJceYoZzg+VZJYO8vNOhje1MU3uR0KrebsrH6IezCgy
vDRaygsdTb6an2P7tOo1PAUW+YVcIFdKAhoEb9+tBdC8oGOLbE0y5H5SK050nIUgEyCynx/6zhZ7
xrJLLHZrku68LA+SVreQEBcEfeFA1DhZMi5zxIBpGqBMi2AfY5qAKQdmtxy1u3Wu1IJ+qEluoMTZ
0N6ZnAeI3hMHvVCeuH9mLp0kaP8ZbNAhws0w0X3HghxuIH9vyPYCwNCJICKLQEnVWl7Qws7RcbyY
o3cxADN2kcs2Z6KAAfRyZ0EPWTo0i41FI11CJ4lvQgTQ2TANygxkOgtFp5XrSgkwy6bVQZEicwrO
s6UWF5reCrsrTgR4On0uJUUK0sQkygT5kyYZxKO8uqzdsJQUR5TFjjQhqZBxlLCgis24yxl8ZFEJ
KqAjUzk422baMVbcSb2uQHVxWyqB/r7UZG+GnwL8xXAVoZmhPKUxkLOM/kolD2bxpSpxYGVDXKxs
JN9QEvbzGEE0gd16z4hdSCge8iyF+BcCeGgJ+oGXJ8ZOsfH+LUAhTpSjRmoXzHIQ5Gm8YszUXRPB
4Qf5xqbV2DXbTlVJh9220rBeDltYveJqSyWwbPck+LICHKJK73AAJrh8zr11UIEzhLhmZYYy71JQ
BwaCpGosC/JSOC4DXYKaWjKJ2mJBjdFQQJ9azqKLeGIxU/QUUvaQUUnR11LjdrKoWmw+ddJWeJEQ
pwXfg6whsepICY6V64IeTai8WGdBEzoGzNzY4fi+xYKsRZgrwzpqmZHu65wbi1Ws4X1FXuMJVF/s
BxebEHP5ROpDPhHxlejCZpLEtdiDSnUGtASBJqtsBXyrRgrZ5H4kQW7lJHQK5eoki6daloeLPALE
/DT8pHJICkDrk/nXMjwle0WyMm1ZkMp2UiMrW/zGbeLc+xCOD8aqmFLyJFnk6U4dYpjzTPRIcUVM
rRzNCzEyltYxsTA2Fyqk3sDTuW7QDjsHt82rIgJ59W3zayZfdnESSbQxMX1E64XYzN4btio814w+
CJr+gx/0uVWQRSAS6FLXEcQ8jgA9tb9EvZX4RIeyqOV4VvSCshQvWYhxOmIyk2p6vdiwTY2F1nwX
+eS+QOuQEkR87URRjb5ecIY0ygvef9VAgi3u1CEyNIxHpXjPlkIh+ZCWOYZd/lx3G9eN5tQ+LG0R
JRjaRFsHgOuhvari/tTWZpdMwPp7FiOQThUvL4zapK+tkVpwwMV14IeunClIkQwuX/onlXBUxFjU
2JIZOctDXqKH2KGLylwLx9FwvGmkiyTGOCgLthxCxqLcmHComvjv1493590Qz9UdEhmwZbJcAlbP
24GzZY9FFOTpZZaWkP4XDfhCfJ+kg9VCZ/+jCxtYEJsWjSCa85ZB3OeZdVeaGG3lFnN4Gadh5X6d
OCk4kGBLIkGJRqyUMcu3OUROlvnXL3wOu9CI50Drmvhlga/gU3WGCCiKa9R8eniRD1Ppmgfan60d
XHqEnmLdjstd57h7uE61NjaruQubNF+b0WQQr2qzp9b6dXIS9LVq5sKQwBS2G8q717/kuS+1oauI
XjSOD9Cr1ZcZvFMnGH1lb+wbuS5JR9pxyS+vY9GYVd2xTJUdmG0ZOjHCONdx349tX5blvkhH/GxX
OqxK5X1dREoRrPFNxWN8lTEMjGxryuD4KszSFAQ2SpU8XXVWjXPCKqRSNcJthicG8ICcLdapd3+6
zf/zbfyv4KlYUjaaf/83P38rSijlQdie/fjv/VNx85g9Nf8t/tV//ur5v/n3hyLjf6/+yTH6VhcN
yufzv3r2uVx9+Xabx/bx2Q/bXATb33dP9fTuiVSE9vQduA/xl//bX/7j6fQpH6by6V9/fSOLuRWf
FkRF/tfyq8P3f/1FkMkv40F8/vJL8ST+9dfdY9k9/uPmafjHvovyJ1r88lP/80+fHpuWT7G8f5p0
wGjomhoon4j5xHBE/MZU/+kC/GKzrqlk8ojf5EXdhv/6S+E3DggoeJ5IKxfABmtCU2B6xi817Z+0
n/GHIjCD7Gt6tH/9fArP3ub/vN1/5F12V0R52/zrr+c9QRRp9AMJ4FH5j7AK9M5mmkgoUXAUcq4b
VqF41Rqt8iMHX7n45eEsl/31Ms8bgqfLWHiba+CpaCZfgLqZPxeI+0r3WmnL9KNBAu3GrNviBt/f
/FPA6fUTSbr6AWd29VMV2vYbfvov71JgYECMqomvvucI7O8XLEHBPq2xcis45urckkHmZhtgtXev
3+PvLkL3+YQW81pd8Qx+uQgTt00LDk5HHfrSWpkqEr30On6jifu8uyieJLYBtPlEso/4r/gWv1xF
mScyPKYoPKojHuJKnmMighZ1o7iZuvnzGyKGA6o6XXHXPV+Fk65iWNddeIynuPvmFa6yU4lmSFd/
fhki7UGWTEsF7zp7OdgLWBMppeFx7LN2Gw6ZumKjbq9fv4r2vLl/enB4A/P+NZGIBMj7/MHhjwcd
qFfDY4Db1LExCjyUDBUzM19/Gsih2lA9uVujg643wITb9OOMQBAB35+PRZrQJmA3J0l2j7PeeM+W
4iuDGx7DBh9mDFWtDb4C6ZfXb/d50SDvlsAEbpSVBLME8ftfhgk6iswfDT08Von6faB1s/Ls8t4q
3Qjfp9H+85HCTs04YakCPHDOVpGOZ15Hnh2S3G52GMsZmOc0Y7V//Z5+M/QBZ1STqgSOCDf3/J58
DJttdsv4aMyjvx+9tNpU2fQ0qP7wxiR7MZWxHwDhxpkLdz8o9GdDMktqLbVL6po2x9RxxYWbC99r
tDdWjBcvyWQgUFwJqjKzzDxr2/vksCTwjVkx5iza2EGWfLeDsl3ZHeG0haBrv/4AX96WhomJI14Q
4CI1xPMHOGlGM9RNGB19iIIbiN3tSuHcsP3Tq+i2jbuqJmA0IPmzoVelnWj0mpho65Z2wNegX6Of
M964ysv5bIrLgPkTlaKhYj0bc4XFHdbQlo6ljaVXPZrqJtar8XuUF94OAaF+O839PafO5kfZ11j3
632+LvCM3P3p7cI5YDYDlJIPpxtnYyWi6Co0TtFHYtMn6ODKd9JDxj9+c9wgbDFNwErc8NmbSxu9
6KqICeb5bbf18zraTEhg/j+vcnYrBQTCJoV2e2xxeMffGZp5MLj1G1d5MY3ZUsTkou4A2KTb9nwU
etOIqEwrsmOm6OYmsIfpSxoq3dZVDfeNGv33lyLmHRNiaiZd/P6XVVAt3AGpkIqjOOy29xhs9P5K
r4b2gWMysUyvDwSx/PwPas2Sa7KLsQLC2oCLBYXt+cXmugkmPHuKY1and6Pl2ocKc/eV305ELfZr
NGFYPOFz/0Zp9XJSc1n4CkxqsYpYAsz/5R6NZIILRDPy6GqBsjKySNBYk+SPXxpXwdgUihYLIsP9
+VXcMI9LRbOKI56vbrnudaXLrqCC+8F6atsoOPzxs4R7wBS2gKx1zTh7lk5szE0/J+URsoXmbvHM
Th/S0O78XebO7k3gzO73Sens41gqUfPGi3y5LFOMCB4Yh0/oN+cXD2qyWozRqY5F22r5BgEL6tk0
r+O/wzA1voSpChP79ft9MVCpfGDYsJyZBDdChnv+eDnMjw2qk+YYjMTapGoa3M1eLLjJhN28fqkX
44VLUYBw/oD9yX569mhpqceODSv9SByb/sMcIu2mVAm6euMh/uaOqG9YsuCRUBK7Z7vAMHXTrKEf
PM6d1l+R/JPtsq4JDoHi+59fv6MX74vKg9MJJZ3gsrrnY7PwktpUsBw91m7WbFJe0iUyJkweXKW9
MLXWfaOC+82tCRdv1aRghSBjiCf8y4wTlnJW6DWIm3RuCEk+bjV1PqwxwnTemNwv1hRxa5B0iW6l
ccXx5fmlGHr1qCZdd6Qa0h4HNY3XStBn16PlDDf5TNdgVXi9vXWywHqjCfObcSLaToJ8pWkWZd3z
S8+zntAp0LrjkOTqrqJZ8wUr3fnm9XcnVqdni6a4wV+ucjbwUSZiH+Tp3dHI1L87Mx+3uhl5F5lS
+B/iOB3Wsx8Pf1pHnq5JnY0qG4KZe7YBGblRzrrPNQc3cejZKZ+Jlam3CvGLb9QGvx0prk6oIYQe
ipSzIyHsyqA3Wqc7YvY2rwsjMkAVM2Od2ESqvP4gf3sp1mfCfSGPYXD//HXlQzH2k2t3xxng/aDB
hP8MN3i+jBozf+OdnbXn2Ol4cHQMOMuTtMBMOBuVDXohNAp6f3RBYyMMeNz4ZgbSuIR8QzhlN+r5
xVg6mN3Sy/XNVRlk+pND4OUtCmftvg6tVH9jAf3NaIX8yXEKytHJ3P757ZdQm3Fy6PvjNBQwOfzB
vDT7yH9jW/rdVSDn0YLjPOy8eJ9YXWDz0HKVuYftolTduEsoQ7evv8rfrGec62mS0N5hI3LPKtso
HFsCJqwBNQVbLS40BraucXVAk1597pom/uP1jH4rZEvUi3STOI88f3bD5IWNgufRERiXzj4vau00
SrWeNb3c/OmtMWggdHM44GzAf55famocSHGpqRLjVrNsIYLRNTxJ6GdsFMBsH3Mo0tfeGBsvF1ET
NieFhMtqDanwbLjCffcrXQu8o9lhoXMEOAI3Uto8rQ+zgW3wtunbvL9LPSMpjoQ8W84bX+DlIif4
7aL7RE3D1ite+C8bBpIZtdK6SDnabu1eDk6p3U6Z0uyzRuszApSU0dzEjR+Zb1z35XBF1cURFoEH
6zh0tOfXBUonplMv/OPMKNvmSd2s6sIP39ijXl5F7A50NHBLp8d2vhqoSIzR17s+NnHtjK5WD7dO
VLzVjKJdyLd9tlU41NSCyicmBdYrZ1uFVSpmyovWb3EwGc370RkVQhFdxIf3gKr1uBPNUh1XMFSf
14GH1/Il9MqiUBHkeWO2Q9uS9etMy5phO/sIituVjhF4gYjax2jjpunwE9kY5qAqBzjQtQFmG4ew
Gwy0Mhtoaf6DYucK7ZrJMNOLpPRL8mN6peBFavCTcBgoq2bTjZE2brCucqO15xWx9QX6aDatSz+b
P6U5RMg7wAnmmB6VjX2V+00Up6sAnnzxXiP7I1mpgAr4MfZZFz9G+LS0O6NHZ3YX0iD2bpPYan6g
Ttf6VeilSnidF25pHvTc69r7Lg3KCre8IGtBaMgPvDDaTEXcZ3bNZwLWsSDIXNUNrrEJSD2sn40s
RphghPCBUtvtryMtLa8hAKQPbevUxjamUxV9sCcrYk+hYn4cjSnVb8KkKaNbcJdx2kb57H5paC99
Qo/rpPvZS9pw19hDEeznZPC7T2lSJcr1GI+xcxhdH+R7i1myr93Hg2ZVK5T9jns7m70yIH7ynEfD
nDR3Q1KCmxwwuiiqjT927nxROeUww8+LigBD7l53Vn3hme2hN+MoIy5kiN2dryvjewWLzXRDIHL8
ucYGLFx5nZMVW8FFcNdGZ5gZxl5+9FiGKmERlWrl4bqlo3tQEGzEG61pVKIkxkyJ0Tz4DZaPuv2O
yAwahJSTfXStogkmxbk0vae+xbl6jedbj1tzy4lh74c+Sc+zTYTxUSGCe9glszNofIuGOnEb0rBw
bkHi7XZdKcSefGU/NHGKB1dDTZuDiSIEdGYDA07FK77as9t8teuihA7XJmmH2n4IkvukjvQRNlim
6l9G2nLh00ywln6hRJZb7FN0QQ1an7CEdhvYYbebRzOxdo4Vp+rB1yGR7iABDhrKvMSxMGuM8czh
DB5WZEdZemMfktawCF+2UrczVxFpvMMmbytD3eCaoEAcm4dqWpM2lbRXqCw8oFQSh7ov06RVwgR5
MICgE6Mm8ls3yuGy8ZSqaVYTAeD5lWsNNg9eQde5ivsmi67qJk+xk4E3p30f/GbOSxL64rA8diPs
93XRuH3AflH5+gGpjg3xHFml8mj3WSHEsV7abwpdLdJ930ReS8BAat+DJoQupqw0ftWV7VeBdQCS
1oOdgyy33s+d35YHiMmw96YYK4MtHh8dPBxEzOolO6WJfwMZT5ggcGryt0Onlnci3hkjcciZzm1T
ixgG0Dzd/QyYnGT9Cvihzh/In0FFPmttHnye4GUjCsZpeyw3uUouYXco58Q26N5jqt88lmllte8S
Zvt0jQ0JxMLEQex9jbanbX2ipke/JAo7HIrvUZ+TbbHO40JlzdqpeQ5N4nK2jOnCSIYfxCl/FWS1
daKl6NDbrrysc117CjXr77Z2bgN0axhXWO+nYWS8+SQMNmTII9Npsh9NN+a7Nte7jUc/fpX3xk2m
BNq0ioy62zdtczPr+qe8MRlKEYyFMtZv20gxEfJD6fw4UaIQWu8Vl11X7oHIm63n021WuzkjgCEo
b/xKG3bebJIgAdFnFxdmt9I1wjXIBKzuY3RlIsveXaVRdRuVZrvuBke5cJHS3ZBtRxrjZP0YA8Qn
VmQj0iJWtENy+y6rCvNAYt4tMvh82w9jcDFrxlf8NYZN4ijXBjSRrZvn5c6io7VviVFBWg70NBlj
jv+C33+2jfbCISpx57aR8QGy5LXXx/N2nCofinAcX1DQ9msYqXdY4Mabrs21PcD7lWr5jvi/81WO
Zc/ebabmNs1VonftINyauK4dTS37YmQwroN4uq8cNVgrPZ5TY+RXVzQ5gs84iyd4zU2fG2yY0Gqr
uBZwML+E95Pva+g3s5s9AdHv0sHHX761kel767IatQZ0AmH8hdYZlbWubbxuoxUA3lC8RztcKZsO
Kk1xN2SxN1+0aWKm96ZdW95aqSJNuWSd9LpLOw366AJra8NCnRC6xS2xr0P+bZzzebyb6twRwat1
4Y4k9Ub58DTVU9H/SKJJ7995WEu1NzF0KLrwdEmMPXr4UH/KdNzrWvYx/FA+TPlMqtJKxcCov8Ss
2K2/pQWeP3dqkeXRBkdKPd42Jd5Pl9nUwaUDbU/fKQ32i/sU8jM0lLjLMuhWGke2npaRtYMXFBQ/
sirzOzTx7LUx7i0TXbJubQ4jYQeBY37DeSLyHn0W6WBrN2rVbe08DhDI5642QEROota4iAlx/b+k
ndey3Diyrp+IEfTmlmWWkYpyLbXUN4xuGXrQ26ffH9aO2EfFYhRj6cyNZqZnhAKYABKZv5mPGTvK
qg4Vjqo5KonOYKPLO9lfh1zpx7fcXk7oo90fZ0dFj7KgbCevOVGkcs2j0w7elyJG3cbH5qz8IS1w
dN/tlGV64+E+bvsTCiQj0tkQoE+UJQrzMZZ6gCiuLJV38GKo6n6nqzGvJaGavwTKDYs/Flat+T0Z
aX4a8zT5hyvdaHzPs2qBZ3wfP8cNPl8wK4wkOeqzmxfneszV91PfGd7BxdiFmfalYv5ldnH8vS7G
bDmoCH4lb2vNE1yDLhf1EcOoXg1Qdc/zgyvQkT2yLiRvszuZFc+AqPrRjS1ORCUWkfgURTP9sUmB
IPReTMXSPCJGDTL8MCk1NhiocQMbalBMjN82U6yOiIk0mjG9RWwrojheOoV9LPDkVp7cicrvQW3A
osPVhhjjL12N1AZqoZPXHil+aRG2t3XKBWYXlvWhbqY0OkRaLz5WHiUfbmYUNt7FBWnbsayt1vyI
SGfUvG/qPOW8xK7SQdRgnHG9QN6+DLzKGDmtm9Hj0W/BHAPSPmrhA0Yzo/7sNPhrfiiMasr9AjXt
f8gK7PdxTr/VF0gbeOgtTn1yykny/yHLV4vnmi3Jg14Hsvajj9X6rTlFg1P7SZzrywOXhZUeMDnO
hglQf9J3hxCvMfEw1XpnH8oB2cgH8M5NfhiGUtWR18hws+VmRqzRmFrydMVNm/iMW89oQ8YdMBrA
kRfM1htaZOMsgbG6fW44uX7NeJImT/zPk0+R2XZf2qZCAMgfUJJxT3EzVXA/q0wJD+ZUTvoxSyyi
xjKbQvmIZHXtnXBk5l6oIzQqXKDsIOEOXC1V+2ZC4/eHJRPNp2EQ+JSksOJouExRZY1HnW06PtSl
ZswXTUVE/lwtwlgeQrq4/YNeDLjvIDndFYcipQR4bEY4FU9ep8RfEqdoTIRMSueTWNTE9WsUNsoH
tw+9HwlQsBS3ctQ6CIuQljNo8+hfyia1eEQyqRTnPEW31weXnu4R0G9eaxTc4H55HKo6rSVr9fxG
LiJxNbxtAhHbUZCWVcnZool3XGThqdCx4fTNfjReWy99GRVDBpI/mo/rFipJfdaUcx8HKLCJp8YS
yQn/JudYl8reBG/qC3IoF24jJWdTeoJdPwspnmta1S1x4LFp/EZRs8sMvglywxLCWdHL5M39V//N
C5EBKZqghKXDlgBlcj2gE2nU4ko9DiYc975GrqV9w0G43CmbbI5Cx9bG79JigqvXrlpPfTUZuFhp
i163jwD57PCdNy9qvFNq2xpIln8hd/EOpC1yPZ0Bw+wG0HAS1MDGn/S8XU7GnDYP9xftpqDHovGs
dkGUYHGq66tFq7o2VmY43wHYlejRA47g4/AlLk5u7xVItgKCcLBopVKooAdxPSGpo8E2HpPAUpuP
Xe5xTOCYjsBb/40279c/mBdxZ7/sLeqv14OlZew0rjUngWhz850ajfX3pZ2Qb8XobKewtfmhqGep
jiY/17rVIdAnL40upzipGRGXbDOE7Rc8EePhr/tz2hyI4ivdP44NSvXXc8rNBOV/MvMgxGKWp4bi
2F8MKDHdH4S4xAyAZKKc7L44D/5WSMq5FUwY32lQlFn/tzPbyACVMPjEa0s6LnApqjlsI/4AinY9
nwWBK33pCQgnRhQuijX9PDtu/Om1qyaZ7sifIPogv9JqlLaLZ27TOgvcZpre5vWgvi3sLN8B/tzu
IzjEVItgUoPZts1VyTEfaMuo3uBc+hIPpxDAzIEkqPap/+2JcdyGwfVQqwqV2uZ4rM2zc5He7Jda
Fe47mlNi56a4HcUg9QAAJkuplG1XG8iNqqI2xehdqlRxnmrokn7Ik3en1H27bMAM6H8SA0Sbvm4r
o3phmng+RUE1SMmossDxGMVHZfLz2tszzdyYEjR3upFgU4A1rgukDlo9WV94UaDkkdq8E2AFiwvt
XXPn5N642q/GWZ3ciw1DDUGhOOj0wfWhfZ609qfilEgSQdw8t27Uvf4UN4CH0DX3OPMIv+udlE2d
m8gEPHBnE/srPRuLZ4DXeoLs5xx/f+2G4mLXoWVK9r4BMPl6sFkfUwUPtzhICkdDJ7LLgBJnU/Xr
/jC3oUG5GGgZkjMw/twXNvJvpxDFT7jsZKtBG+XptyUZ6rPV4wzHY3oZDv9/Y8mi8G9jpW7uKq6N
6iYuM8sHsKUmqnfqeKLaEu18qtsglGVlSIywFYGLvEiM/DZUT7UvROclCTqMxb5QGNDO9FednTtp
a/Fkl442Fd/pphlR2JVhNri6BRATWuek2aPXf2xAtQ0HL1tcY2cbb06KTwXE1wKXsj4sVCRNHas3
yCLGkYrANLWHTuvtnSNJ5iJXpXnkcqjLAyiQ/4ZU7/or6bLeb/VctCHyfDwGgZDUHErW8Niobvm2
d8f0barESoBD6kT1QytQqX11oLgsKpBYQ7asvVWgWG1KHQjthcBpKZnzZFtw2OzLtPxbg8HuHu+P
Jv+2mwmjByW7HiRo6uqkNyO4WrHSpIHZo1TMK4gmp111B9PM0mc77bs3kWj1xwbnxZ15bnxQVyXV
AMJHB5J/XS91MuBZlSM2G6QzEnherSWnftTnnSjdGkVToTjYYJkwLl+dJJY7ZcjodWmQgH3820Yh
rTjyXybRzvaWV/x6HTX6jnIZaXmuAyek1BFaE+uoGOPyye7M6lOKstjBDnl1VdR/vZ0BN7afSwLF
3vN4iwC5uV6+wpnHBWZqElQtwNvZVbAubRXvuUMP5NP9GJFf4mZuHMK2vEVRk1kl8AjVpXhshUmQ
RW1/Zk9EYEgv1aCrX8rUGY7pMuw1/DZnJz8YWZUtUaXXs0OAscsTJUkDa9DMM9J44tlRENxtDKfd
OS23dgDdTKSbIEaSx612QIP3Y09XLQ16vDE/2TDK3tSdUjyPncA8HJ0RFBSwKnluM2c43V/YzVni
kSUnSjnEWWV0E2Vx0/LCNJg0u/0H2dAU5kC7dBXNBQS2d7bCZohC9EFaivOFE+56TeO4qGeXMQKE
XDWIxVi745GbncSgCawaFvPb/dlths1v463CpqgaClvUvYJinE268fnPqIdNX0xp+kzjqnirZXmx
g+jYWlGdr+kZOh1cJFuu52gIZEE9RVY2w3B+g6iyi6F63ItvYWygZXN/gposoKw3xu+jrUKHshPd
rVRPA1R0KhMB4Lr3af6FqCym04NIRUxPkULw3Lm9g9GbIf6GPrKXWWjG1s+A+SKBLKAn13Ue3HYX
b0ywFB9GrKawpnHEjzqLqSd1GAiyAGU05Adh0zSkhVWOHxpLD9/3SRU9FpWRPk2NukCzF5DP7y/Q
VgToBlkIECU0e7zVGeW67Ygjn5oGs9bHJxS7R3wptYwCMTiGPnsYhfMfl321U6XZDAKTDIr/r0RG
rQIPaEIY9j2N8N6i11MK48uShnBR0bLYOTu2bhfeY2RZEmYPwvI63GoXZT+34+wwJppDQyjSoz0P
e/KaWycUxS3ati+pyRov0JVtJtp+ToMS4Eygxnb7KY+H9q1ujsVHnBy9N0Zodo8aPvY7EMvNlUSQ
mm/nUvLyVitpNplatUJLg8zLLPwslvoU6cgUgzmpd2JF/lXrvQSgRDdsS1KP1mBqLrA+IQ3PgmVq
fhZYYp66tl5+trWhf6P2Nz/EsTt/w368+EnPs93BCG7uIWy4dChkALrRu7r+krka1fyTMAsa3gQP
ilJ0UFqWFN6vPlXNJ8xmu7+dwsLcth61H1OBnb0YzHPl9sanRlXo/saokXy7v3+2PjxsFAuMCDgt
ZPSuf1Q2zw2lY1IktTQonjZokONPtHT/6uM8UKrLxT90FdqPCiKpOwuyOTSILe5eG7TKOjvDLHHw
ShU4nIM6koOGo5RyKFP6ZMemUEdxxFeOxq+GiHt5zAvP63e21tbZYXgQ4A2YfUDRV6GnGBjGY8uR
BvqSae9qoBWf4RmlF21SomOrxtaDB4193smqtu5IsPxwWCghyj19veJ4N0xU36o0yAVumT7+lKVs
XsXKu4FK+ZMhNOV8/xtvbTGTWjIlA9J+e633GM1IFNPRSoPG0Gq8EQuE4Y857G2UaZI838t2tpYV
IR4ebRIAT+ZxPcFhCWES5x5XVty4jDOiGo92dO57cRKfRzwnf8W8tL7cn+TmssKapFRKXwApvutR
Yc30dgJZMuiHiX7qEuUFLXN6rg+SKNmfMaJoP98fcmtdeZlKHVQ4E0BJr4ecurSc8WdkSDSk3jmY
7M14AEZDDBTdzD78wWAWDDXZ8qBbuQqbJHKXbhYdj3s4zV+sHnTguZyS/L/Gwc3sdH+wW9Qqb1MG
U9GxhIHprldz8kRbey6riRk4bXg0H+jFj9GJjuxysLXoMOSm9iFRWxThUx0Xr8Wh/RO1Dv4SE8p8
93+OnNv64AaUxw0BaopiwyqiZJmqR+Mso/faZ9/CousCZG8oTpLvuIGRTfW7vs9C3Czou75FFq+N
dn7BLYNKLghnFYRcbirO8OtvXUMjqhHS5fDOWvPgYRg6vV0Gaz6mdbK8q1xPSQ7ATt53Wme+VRJH
8xGI6SEljOPeO3Dr3AQhTR+IJxmFWrkTfqu9DFEa10bUZAHS+i42iyzFAZGV+k1fufO572PvuzkV
+aVC8mYvLrbSUckOBiuBBPBNHtg2yK8j+Z4HyJ4J9NdixfzauWn/FZ3LFJXGGaMnY+hjF08ApGJw
PcVXBvAvjOqdQ23rlOE1RRUDJgiBuoqJFFlzLADxFtOkh7OfNPSX0DXAfMfHyTLrz10Whb8UBeOx
ndxva2SHBh3iSIg23jQWOuYlFM4zifHRHB8HETU+9Upnfsx7oAl+A/oI74lu3iuZb503MItly9Pi
xFlrTJgT3jPmqHBzWGX+Vpvq8WCqov446Imz8+7YmiNcTkKMxIyp6tcxhtFKnADloN0AuP0cTp04
UNSyn8D9Km/aIv6SikHdWdft6f2/MVeZbmu5wAKRVQxUKmNvUKb/CJZAvAnLqni6f55s3RVULelZ
o5sKJl/+kt92EA46fa2CNghCrGQnf9SzeXmoRd97B0cXUY/HjNLsZDubY0JKRFEP0huQ+OsxQ8+A
noTcdTAK2vG+2S294rPDYU5lhncqB2fv2t86J0goZXKF9ri1rtFilN7XmaFnwZSAWwuLCjScLsL6
Udcz+83oJFjqYGrRHxWv2Wu+bcYPGRVlFZltG/Kf/7bC6Cqr0aATP0rUPJdqGNjpBKnD7j8oSdge
52KvzrH5UEY34v9GXK2v8JxcQ58twxEW/KxJ6nVs0bI7AShvnp22G45IVn4r9Ml70Dssy5O413eO
pK2nmkv7h+we2gdn8/WkqdkChq0IK70Q1kPiqZWP4vWwU2PZ/Ky2h2y3RCVQdbweJccTdKmLNgti
4WRni9q+32a2e4yUIX47AFk/DygiS1MlsLf3983mDv1t6NVXtWOXBxQGLUFLd1jxPYQAP9cumEdf
dSSI+P5om8sp1QfkpgFAsPqiUdJia4X5TTDjZeL47jCQWVU1mko7GfnWtADKSaQ8KAUEf69XFM8V
+gGJfJi5lYZYlm1NHeBfraCg0Khg4u/Pa3M4snFJ9rMpTq9On0qvliSNXCLVpuPgJyKv/wYE2/5S
7LDP/yAmedvJ1rTs1BirtBHZnFgR6KAH/NXVsQWvf1jKKd6Jyc0puZxuRD3tkzVZHmZAW0Zekgcd
PQ0VqTawsQ8GVpCfxtZx253vtXWUkgrCiIfDhMDHKtVXWrrkXt/kQV8a2acO3flvjeHFX5FnMV2U
yZb6D6pMPNheMCYvb9VVsoHAqkDhYskDy1Eccvyiehi8DiwiomnKoYxn830dtvPjqwPFg+PKY4YC
vMvFcR2XnRXmriFItnDTCEffdYyc5iH4NN9VWn3nfbGV4UJwfXmMo/4MtfZ6NE5sXN10qj9NLuBt
DHb7nJh5/lTPYn6wo0Y/d3pYvE1BnlW+1aj1ERM+52uutWInmja+L04idIzQX+CYWyMq7DZUck7Q
PEgHc6qe+gZFNz8sVLCiTbIYf3Wiaf+5v9Qb9xW6Q7I8D6uLsFrtSXTJOFaWkZyOOut/WhnBWWkS
9VSog/EOyld4BgDvDDsnwcYJR9lS8lXZm9jtrJa8jSuv7CeVDyyWWTk2sdOBkRx1Nzvdn95W7YkT
Di4zRR4pt7PKrSAhOkopmiKYmtnMTlrj0YCz9TL/vODg3UlIf/qYDvUhRW38RNpQHOM6gl2N+sol
zNv60RaT8v7+r9r6zrJrhs46r3YgptcRtzReWPOCLgKAhdqpQ1A19xWtrB8g0qhPkFGrb/cH3EoS
PPJZin+YEoAYW93Qejh2A54UeUAGFB460XmHpdJnmA7qKFkV6gHDeQPDxh5UrMqK/aUqmdiZ9las
cVSSetKP4RJY3Wv0l4AHeWxryqrLX0m9/Osq+fyomIPzqQKvj3o/PND7M5eRtHpBI54lu/UOc9HN
1VJPWW4qI13nwC2M+WMfqfbypqJ83xw8agpHhIr+zmhJYW0p+mj2Ubkyli/3f8LW1yYdpJQNr5Cm
/uoMrUaIJdbErp60ubH9ahSmdbR4Hv50GjF0b5AyRVPx/phbS403AspiZEpQKVdh3zTYuWemnQet
kg+fMexWngps6y7OPFTHLleVxxg64PkPBqVc/+LGgfjO6u00TdZsNF1UBI4+lCcIXMqDOifwjHO1
Rrl16r6NmdLtBNVL6K6/MMhHipmUQ6CMrkJbybsw7xSrCIw0Kf+m2ItUJ0bGX5qlHB9UI6oPCFSf
gO4vvmKG0dFG2elAS6d60pYuPrlNaT6UFeS9+4uxefJYuhRoI+WmhLP6BGGpINRrqEUgXCgEg9J5
R2B5OAu6YAIOigbvKzRgCQ3JHB1NvaUJiiMnDNDwUNZzQ/k3Tnfu1a1I5FnCS5oUAkGa1U+a07ka
9bguAtrMzujjSarZrE4vSYiJ2nDLDLPQdhZiawfKtoN8TfPnul6hdSWuqZ5eBMpcaWerqfUnD8jM
ExT++jzhenpEBts+DMUUYj9fjfNegGztBey3qAKTDCK9szoC8mSMBcKiRWCbiE0cMQfGDHYwDGgE
4NmXB5yGrAvBdahheKJlQ+Hbhnzpc6g0h0bJ6ue0beZf8QRoyp8at/yBY1MFaUkf8x/3g0bG6nUs
s+vkC0d2G3UajtcXAwJBjZmGQET7Sh37A2wJ7bORN+ays1Nv01aYvrKfyclIkXPdgUCjFz0V2Vvr
aqp2M//R4hKs+vJZyx3oiq+eFUxBQIIy7BhsFXb10nvQFWzAvLlpIxUel/XyYEZJPe4c9hvLB+AR
aA+nAMnjGrdhVKIwRUJX3M3AbhphWRwRV9iTopPX1Ooj6bi/GEQ0lFM6k9cfSdGxuSLQeIe6Iwq6
0J4q9wiMJOl9kRjxl0IRBQy6FrCKX6teNvx7fzlvNxS3GWaA8mlDerzGb7jkFUDDkiwAaeW892Au
LSehY7/wtVKailok1OPvreIkXC1d17anUSnnV7PVUVChBinxpZqEAMsf+Vudo47pSCTKmAVOMucn
fO26kSZ8UmbsGG0G8VS7bJY617/dn/ztEcaFBvhAgqjZI+vUyYlwpyVV4VnXYG5wQBdtwa2udQuc
CwqGP8aDWb0eEcqgIF1N3lx89jXyQSALWekTX7wx8+UH5cDl4AzW8GDmRv2Wh3nytcZ0Yuczb8wU
8DsNOhotUgxrlTYoSmRXfU/R0zZHjzov6TuaILmAdmlMXgIVKlfdw/3V3TgXZD5KpqhxpaJJcv1V
0ziPiwwd+GBRoWMfsQt2sse8NmrDdwul/+v+aFszpKkh0ZQceKahXo9WUw1A2b/gcWmPBlRhAb9p
cSfls9t2Y0C1vVN2DoiN+dGBROsQK8QXcNf1iCVQCrvywjzQ9E61n5ZOrcdTR/ul+oLeQ/Pq6xbf
EAusOEIdlFvXHf7FTBGv1w0R4OVdHlU0FgLsfaCnUcp6wDWq/Pzq9aQor/KeACpHfXp10SGZlgnX
zWHCpnb+uHSG4ReePv/ExqedDgjc7qpy3l6t0ggLWL5Ed+nk19frqWBbnyZLLwKIFbpyrKbwXYhw
h1/Yc46VZe+98XJcM3eidOOYpzzAAUyBF+HbNSYHPkwMeHYRAQeQ/lmBMPdfXcfz0/3V3BwFGSyE
QEHS36gqYRhk9inw/ADvtvIUG+1wcJVxL03c2AOsHdQd1k/C8eQ//+0cRb1V1GY9lUAzeA+fTSTP
PX9MrFQ/L7ob6+dWn7VsZxvcDgr+FUYgEj08TOCiXA9qICqf9K0nghifp49OvJifDEQHfi5xaH3K
yx5PodeuJQwlXnyARCXMfU1TSoXUo1WNMuhtWzn1FfTwcOiUnT7K1rQ8EihQ7QbZxhptKCLTTGPb
ZZTCgZmo57DAscOBfdtQKl504/wHs5IwDiAgMuFYfTu8RJzORSUgsJXRuMQdZEyjnHeugdstxt+P
kDcwW/qO3lrBslMUumwYogVjLtJnTNzzEyr8+No0hQ7ctk2mr2HkhtpOiNyelHJYSicoPsOMWfda
q1Cq/xteFSCgMryzolR7pjWOIIBte5ny+vAAZoROFMY2NIjWgyVoeOM8FtdBYw/f+6roH+bo9To3
KEkSeXKnecgyrKOjhho+e8PYBGlfC8On9F1/nVsqf6f7UbERhaTW2NmhAUVUrHlycyjMKKegFeg6
dLKhcqJnzdV/6Xklgkmp9qDet8NxAlPDx0sPYM2NhN5cmohuZMsYxGX0barxuVLU9oNtDbis5/Me
CfA29305719yMOrCa723oquFirbFFGilYoNXC9XqEKppl524vr23YihiDyUvTB9Po/DGvTb87Wbg
sIQ+RW+Pi5WKzvXB5Qqg/Xi4zexwBKCF22CyiIcZeKpDbY3vRKXWO3v8Znm51IA6SpwLBQYeZtcj
9pYB3aL2lEvcONDeJ/Ok6MhaxMLlflu012YML6M5bDtQDqzv6j7V1BYOWqUplyTX1UceaB0UtKRb
HrnwbeyLOB92RrzZ5xScSfheHoJYt64rscnUqyWGZ0mAlNtiH6dSUfBaC3XnR6PGk7WzN27uVEbj
3paPJiZHLn29mjRhDVAUkj2DLalvTr3yweznPcDh1pykVj7i52wILB2vR5nGJjI4BZJgnBbkPdxZ
O7qFqzwruRhfmyQwIUl9Y79LYfz1oZLHVirQSk6DupyqZ5A8+WnWRn2nhS7D+urFySgIbcr3HInP
DUWV0z4cLLSYgp7yyl8lgFE0XJOUYmJXRKH4bxRJpmIuhxJL9KY3QgwCnazRvT1lu62FJY+l2cXy
IdO3WthYUcMom8DUU3IMy1Ov12V7RObBGi6pZ/d/ECzAM8lnOUcpK8pf81tq5LWD1TvWwGteALTW
VbVMjl0pum7n9tmaFTeCBNCRidGSuB5HmufN4GwA1OQYDvm0et0fiYvntRaiXPNHg4EdoQDH026N
nw67UIPRwWCAQAeqBl6KL0c3Nx+Xopj3NGpvtxuHiKdzWkIrBHK5Oi49NZrwS6TgPsyVeUoQ88DR
YPFe27V6WTuubuCA8k5YPeNG9Hw6e1TogRa1B6PLaroECQoj/Q41PXmn20X66l3H1+K6o09GBURb
J15FhWQK9bEioFsheUAjnpznrijRAHvlXc7UaLSi8U7SAItfLvBvITikAo+lhtplk3dD7avY+ig+
sk3lfHSGKsGADW/veCf1urnkGJQ9xvfioco0V7vMXnilJnURBVFpKkGiKupZQWML5ZemeFyq9pve
xsZOlnl7zZGsoGTBMUal+qZNltIiSROQv4GZTsmpayrzW+nV40dujvSohCg/7kzydtMRkdJThIYr
COi19UDllt6EJWYeZBO1j6NXOu13RY3mvxplRh3mtZ+RXggdGBfoHvB3Z7UP6lLF3QvcXFBMCoZq
ut6o1XGsZqVGg8eJkaSyinrPg+P2MyJfACJGwrx5Z60FNFLPzG276PLAW6zwGe1mJMLy2ew+6qSP
fpdOuGUOfaLt3BW3e95EK5f9TqOPDGkNfkLFrEdijLaDNy5gUr0UeObkNK9Oi2BnwiDjrSU7q2t1
XFsAx1scOpiZs/zsjDj5lQvRf3FNUQNGpYX+6f4XXIULPWKedNKgGRQwjPP1jl9AQ7aKXk4XztTw
oMn+nYuy0jHunD2V7dUCyqGISJ32FbBXB4bN9Z5XAU+plWvPF4E6+6cGB0oqqkuyk3dtjUIjBi8d
fjHlttUm7xZ0okQ3TxfVbKmXcP+cUtPIdwLflGfvb5mDnIzc0FSJwaZABl3doVY4Tk0ZW/NF8nmy
g6GltX4SXoOUY1KzV47e0DrTwamd+VfU6VXpA3Wx30Y8Do1gRJfxmxaVzsdS7erp1IrCwAS1yydM
Ce02UU7MQVX8CETY4LcFcNinUUVi7NksU6W7tAM75FCORZ2f6T6b44M+G2V8VvOwsN/1zVgPR92M
vZ+eU5gz7ZeRp58/m04UvU1tp40vWeW24uThSDUeIrVRWSmTx9ujCuxmfhJeXXzOsthZ/LCpjOl1
Mf6ydkD5yfqpcLGlVp9o0bUKkSZXvdS9aJ/CvPJOWpGjtealNapqtf46QpAcj6I58B5aMrz111UZ
rcgUUylG7WKMOMhpRmWdJLjR7xcj3YuL27BwNZ10h1ubJvE65aEzMdhzuGgXNes6v49APSxttHd7
ygVaBZ8LaFyayLN3edlf7yTTQZ0uaybjgoWJgsJiM4Xn0Wm1U6RlykGf+19dqtnleR6g0N0/Lza2
FwspEywH8NJN299QxqFIpny61JYojkIR0QdVz52dCFkd8Xwxyppgrijc0QyhFHk9QQP9THtC+OSC
0tZfOAuf4snFT1jEP3HiE/4c7r1sbqdl6uw8WoQSQEEL93pARfSj3QgFa1JkAx/bVHyezWqPErc5
yIugB0USmdZdD+KVbd+ldq1fog4IP1aS8ZnzYjne/0K3Jzq1cZ0KLhUmj07aKmvs8qozMFQ3LoAg
wvI8VEuL86MYqI+jRrvLJtz4VBTRIMWjPgwwdz0px8GTeQ4H8zLFnvatR7nwyYAW/wxiIbrUUPPP
UzanO3fxxhzBwzIs1BVAVmu5LsXS2hmhPvPCo1j5YbpN+HkZEwhe+KfUr8vCiUVA3ew2U7r20Kla
tYuscdaSJnXNCyJhaJsrVnaUdoKHGAnAY0hTbmeHrTLG/x1PNuCklgJ1ERlFv6XGWWGPUUhB5pKG
2XicQqs4OFOLhmQ59D7SktOH+/Fy+wFlRvzi90Hrkcbj9XgJ1ocKzuHWhVzYGQ7hbFTdk6O4onnS
vNap37TwdADr50Vm7eSqt+cYzpYa1wBJJBD2NeyyU0nxxkWzLgmSpIdwUsP/AEIDlgIn9TA10fzR
hM14mLRhT0RsY5ElqhRoLhUAWKLG9aRTOtrR7KIVRD91PFZp2CEoOYeoySKFJ8Rkv/qjUjXhpJaG
nvJ2WAURut11BRGWapcTCR8KefaQLQmW50meDX49zMOv+1/19qxhPDTPeQgDoOUpcD3B2VtiM086
5cLqm37XCXRB3Hqv/bCGeBKsDAOFSk6MvseNTtGEqb2T2crFUqxAmNlybIfq39FSf1mdEflu0n1K
sMg+Our8btSsRzedpp0gkvF5fRnyE6QzK9whUqh1JgZuHMAnmU3Qm3YfH+0ptMdPWcljAOlILNLR
g0VXoHhA2zsOf/aahmqkoyKmuHPu3u4jXnc0Ynhz8ayli3694oup4w2bZFHg1aHnz01fafTp2+pf
u4KAW6UwF814woX5/oe+nT4Pdfn4olLJo2gtrz843kSjtEiC0p7tR8gB7YwVdFGpfhvr9oy6pWr/
a+izZfnVYnSfhVabP+//hNtYo5VBYdWQjSgu69WN4ziN6iQj8LQYkalLm2npyRL1uBPRt1uWWpIs
/WOzRMCtMVbp5IRZDl44EIqu+mM6PtM7cn1vUJ7BEezVCjbmxJFIJZV8AAvc9YblsOrqNOqKACsd
8S0zhHlyvXR8vL9yL6+R6+BlUuAnEU7UUPla191jtMTNRVfKIEndxdb9mtXL/KahMPrQ91rysxSm
uhw9MVbIjyqIoo/PEYoY49EVqFXalTo4B7vAMekTMm/ej4guieZrHvDjQ9qqdXmcNS8ynjhxnHSH
u7G1RFSbuX1pG8jWwXXAF2nvlKL3iiDVevtA8185OCUKv/eX6PaqB+AknRQhHIE3vilWTjjUzF4o
Age/Mnw9Xfs4hrmNEbS5l3XeTIiiHugtYLyknDztVvlZHy52JZywDDrNSw7jECsHF6HYnWbqzTnB
KOwVYoo3EP2/1clchmkvtHys2LBFcq4bg1SimW3FD0PMdnzA8MO5t/V4J9Q2Jif1LMiXoGszzdUN
ZBhjbqNkUged3S2HVulh3ZradLr/tTZHIVMCLsERqK5LlnkxJdmMCUIwhtpw6Nou4tlZJcf7o9zE
BCJ18pSlE8h9im/KdeSh7m4ldTIyFySAH5fZTi85qc2Rys9e0/F2KASSXnJNeLrQ3lbLNi1YwQze
UgXL2NoPbW86xyGyoS0q8asvEBIgqCfQM6jeSQTc9ayoxGQG6r510GuT/jffJkMFBevBU1rPU+LX
Yx8ie7Por81v5bD4d+Hn+IIkXM1Q7VKhx1VTB6luQKjr5hQZ93D5FmZxcfaKXHklWwlWJwMCWiCV
5q11UzxPulpWIkQdqG5ePbqgtB/iLOtOfea8su33MhSLKbGfdIypGl4v6WRpvZk3GkMlWvWopkh1
tonZnzJqQ29SpFw/3A/M2/BHU4VkiModLzzsX67HM50q9ZTQqAPgyfapLCxxLjTllSDT/50VFUK2
AJB/SijXo1h1jxn54NUBEqTqMXK1ws9Hezlb+lzt5K2bE6IMSZsMG1vIbNdDOVpmj93i1sFiaeG/
IK3G9203Lztn/O2RyLL9NsrqM9HywjsB6aUAmoh1SGynmw5Gqjf4YoBr/aFY4/feHtLPf/CxUKWX
ZxWfbP2wqx1haRC7m2CJ3Oh5lIrrBoYWr19Bwh0QC+9INBbWNs6W2YVK3NhN0CPty1ZOsVOJk/nV
JyIZiYQ2S+kxaIeruzhEjL9uXAK9DdPsYCIfG7h1ND072BO8v79sGyciTuI00CTvmCtiFeMAFyOI
a0sdRIMXfcqbRX2atfhNNCfDzpW1ORI1BeCwEnu7LuUmlO0s0Tk16p1qf3RbN/G1OHUPc0J/4f6k
NuJcemJx7oKWkfDt6zgnjemMoUiboJsi5VBUujjrkfHxDwahEimrCXRf1xlsodq93caiCTT5su+K
ZfS7WdvbTDd58kskkPpKtghFyNV53gzo7Ff9QMCxU5/qCp3/esbChGStfooKsec+vfWVdAmUkVks
Prlyc/9Wr3ASqlpePzOrJJxS8sC5V85CSbp3/WCV/U5MbH0okIOg0aSICAW769EMqKZhMS8N9G+j
ekgiFfNhC++f+19qe07/N8oaGxZ6UNPQWG2CNkmaI2V+cahTvGnKOPp5f6St+dBBIIkhMTPAAFzP
Bw5it1CYbIJGSYandFzMQ9RO4ekPRuGFyEci/G4gz5EuSoQIvSaokLY7Ntr8XStwlfiDQaRYDt0Q
MvZ1pp409ahEY9YGoR7jLDx240M8W69P0kmeufn4OCAEb7C/KA+6Xu+WbQBgwv1HMwbLezIx6tQf
/mA2EGAlx427fP2oxYqqs5ewaFGKbZbF97JJtf1GiHpPOnUzAoDVvnDKaIbIWPxt/3Se1UHoSli2
Yp6PPA0cH4OyV79nObMlZAGQPeJY3HnXo+S9NSWDibQcXlfGKaxazKMcoBivXjTeaFJUBykqeAz6
apQBbLTV2AjY5YN2SNNEORpV//oTjmQEPIl015N/rkaJhtTGQtSCNYAVxXs9SdTvMOGMD9HSZU8T
h9C/92cl86mrRzplJeZDn49yF1X11eXqiqF0Jhcw9uJU/0PZme24bXRd+4oIcB5OKUrqwS2221Pi
EyJO/HKeWZyu/nvY/8FvkYKIRg5iIIi3qljDrrXXXksWD2XU1dKXIZrE/BIMU1m/FGMQmKfYwq37
gUJ0F344RQc5BAnWyJEWqfbVgIecKR/1vrqkTQtEG4Wh8rvKcJU80B0m/YXAkNg7Abe3CK8eItr8
izWzTih0J8Era9LZZmQw4lAUkp6f4DHMZ83ADMW11Dzfg4O3MRfdq4W0DXJDprTaCbKgUTSBJncJ
J3mIPEfOavNHNmt9+E3SG0n7p0qTcAfEWP7O6297HXP5TX/svrAd+hHMt7t0QlY/pYBjnhnl3V9T
Sg56fxltN/pynHDUU3FfrJlXX9G251aX0Hi80LEleWMDizqrw2rngrw1iSxVtNzBysB8VgOKe6Xr
5bYWl0lLv+d6K1wstD6JWX0USbmX3N6avcXtlho37ce4Q17PXlkqcwqkKy4YzbVPCIr9gtk8ne0Z
Y/L7k7eJtJxerGh6EChrccVcR5I0kL+qG7uLXVaSl6AWSkOS1rrxPDU7oTbfiXOLGxm2tE46s+m9
yKe6jE18ni9BgepXmjjCS7pqb4PdGBBZIARwaFYLe3p1ILf12CsxxmYon8S16oZd/N+YBjmG5wb2
4x+ePNBxE8ICe5lC52pN6Dhm14Ot9pCQzJIu9YpeVSyQHKU61DhX7g1tc16+M+phx/EaWc6P1aog
bzKaNteHi2oPXAMCqmFxwC3DbB5wIzMoG08tPlqU6vrvNU8+sZOIbKeWRHRR4+QeAuzacEcn3Dv4
xPLFzLL42AO1HFolEOdhNvb0FjYvVxBiFiaNeuxt6q6rZBty0xzVQ67B8sVkFC+6kteJnZywZtYv
atZYvzItiD9a/aRgxtnMnbRIP/N0vt4LdjjWVHIb6yJseiPOVIBC44wmu4KNby9Ne8pL2/0A6or8
MmuHahk10Otw4yD6NOxKm+bmXj50kWK6srp7Om4/2mJ6QhGeHjn23vrZImnomzlaMl+yiNZyr7E7
VqfVtXaB8yPCYTubfNleV+c+wrDUrSjG0VKwNOteD6pSksWgYdIuWJHrXlRCeTInuzmpxijjKl2r
h1bE1JMBgR/aWt27CzbrBtHBd/1sioGcMmt5GzOCw5ELa74g8taEJ3toCNFqbZc9U+ZqDIxFcaTE
dhK/mdP9w2CzOwkNaQRuCtgzzyjteuS6EuGvGZQKKuV2VZ2SXouUk1NFkXpkp/ajx7Vr2AcjGrP5
WEmt/kGxnYUxBZOO2Yd3vTjDrB6MtUkWVSq9fklm3OeM1LFflYhcKhpa5QterHtFls2nhnYGJ4e3
Av9QCV2dtJ3InXieTYMeKal5UKUgNR+N0sgoU3JHHtMixrhvqC2oEXqn4nym81LWjvdnfbOJlh+x
mIov3VoWqfH1rEuwJPIpSw0ABoR3OJKyp7kw1J3awmYT0QKAfDTvFTBWFVrmdZS8rWa7txFHGyKl
fBomK/UqcH9PGLs29DdDLeVWqPMcss5qA1Ep4dGi2MHFcDp9OnV4yOSHEOvB+aAL9GDdj87fYsMF
ZZhb7L0P/XpkllZb+dh31mV0qtA1Q6SW6ziudh59m+RpEbfjsQezFBRlI41dqQ7FptS2Lj04nW/Z
jfqvBZHlsRrwJnfyQv55f1TbSWRR8FqGd8lE8uGuR5X1kjZ3wnYu0WSntKEgh3CgoJt9NpFd++iJ
x+0E6L5U65de/rUXSaMaGTafbXChl75AZV2aGk+qmuoot7qBXSgWv1AlJTtXj4oUmRni9/q8M783
xkvxiYrnIvu+FG+ux5tUhk09hUVTovn+UCpCeHFe2sfeEtMOFP/eO351wmtkv2DW3M6UneFEX8cy
tWzpthhSvwmUunMj/I+rc8KH1/xUrkVzNGMOXA87RTxTGjKF7iQ3TaOfq36apAdOxIy3gBG2dGIM
iz9ookXJ9A2Nl6I5SUk8BK5adGb63Mxa03t27Bj/a9raKN3S6JUJI9ks73vXrCtEqKPU0cT3Zop1
oiCI3niJyETnTVlSItA0sZt0Nw0b2irp8iqCr6muB8ODnJZ26DYcKJI7KGZ7ngCogwOyQrp2TvVu
9JW8M4fPgWMGwWMioMt9Ugapbl6UsG4ar3Uq9DTGIta1x0I1ygSXUb3LIdBlev6D/rZpPjV6E4yH
KZnH/KuwaM49N6EchsdE7drZkw3eRa6dmeM/6LsUyUHW2BDHOM8RCKwSGnePdh6OtjvYs1Z/Tlu1
x+a5MQ3pAVXhoD+wz4bwxLzK+nFOkev5LApKd62rTNPgnOTYapsfkUiR7XYzXmMaEiJ13el+Iw31
34Lv1X9L+sbOf46qEPmrFDfgwGEVpsHXscYhDVP5YIyCJ1uLC/EajKo8vTla2U5wUmIlfJyHRqnc
Cnmq6gzBySD/JfM0P0OctcuH+/t5e36A7YLlwdumMEkuc73m4J62OAXmqU+6qf0c6nr+HmmYLGiV
nZ8kuSp2MsHtXc7rlQIXnovUZtAAvY5XjMqMEFNf+eWQGc8KN3bvBcib/wB8jp4GOG0vUK/63+2o
jDsP520GQ/GJJxn24dxWtFVchw40vZ16aTn/zUz1cDoqvzYy4rzHQkjY7uht4Rhgzkn/1/0p3l6k
QOcMF8Utlo627qtDIiJu8EFKfKlOBmyRp0F3I7s2i51HxPZTUnhAzRUFewp5VICvx1eXqS4LLjV/
SDv2YF+q2f8y+oW/szmgGTWZYlTH+0Pbno6EZEQMD2QT8vp1SC1SMXirtdSX0rlUTyp269mxoGO4
/4RsxGzvLNbtTPIKQjFy0Ulb6LyryycuwXBsGe2EHHXrY9ZPyinIP9oST7YHDQASzZJx8gdntSWK
cQhnmiGDS6rp3bmCOvlWirl/kJHEO6ZQJMSHMwUC8sEWQZGlULBKL1U90RNMY4ILXXXq2Umwt8As
6oMejcuw6LaExMFl9q7Mdf2tchCqwjTjxHfYZb42R+bBkkJr5xMt+/f6DrN5ty9KpXSZLe5a11HS
LMwxEtZrv6CDtX+oigwRWkQ8Zkx+Js0qzxNCH93ToNB8dp6pLu0w57dLhPi8ERYOBNWWteNlb8Uk
TKVW+REmF8cWW0y3UsN2Z91vo6AcQvcx2CZrkafm9Shzo82rTGSDD7AoPle53h+TSN2rmt+IsgyC
+YTuB+Vq+e9/IH1ZqM6gBubg62oxPaF1Hbg5wMzOF7sVBXH75Xm1BFlTWoMUEN80stF/p3fWuRT/
Hqtq3pNK2h4VYA6cFaSMrHHkyq8HU0AZoyOoH/2kKZ6jQLIOaRcmWOfQVHP/UHp3f7xegwu1mxc5
TxfYwWs0Z471Wmu0ZPJxcZ0LmPhh9FabE4baVjarhderw2y/Vm3YyEfyD6N+HVOzU9yBVpXhnzCX
wM/qYS5CNzGEZB+NwBo+GUMoGf85EWYwO4vpxswsPUbkfLQN83tXp5pkZaFC1jP5JEALEpnJD6PS
Cd+2yGbuT832ikD/j/ySjcEOpRBx/RFCTe7FTFudT0bbN25L3/BDEQ39fyXl16+SOTTt6X7EW4Mj
4+F5h4QQl8QKbtKCtBlSI5n9PhX9E+2K+WECX/Ts2VJ25vHGQnZ4RS69+cjswKC5HlzQpFKod2nu
y5OsPHThHB1oeE13pnCbRZBBcIaifA8SytPrOooVy9os0Uzri7oXD2qiV9/pmDSOErig66Bm6WVC
TDvllFtDg4K9SKYjV7R5ui6K8OHodAStaMSv4iI/qGCkexvnxseCiQGihXAKl/k6UwmbXiRSUhR+
XAEnOBQyznCRisMga+mrPs3VT4EQQO7SNDacg2Z4GmV9+KknYfaU4dP4TPW8OYYlNDdTz/fULTZz
AFi5iCsvnBGa8d5FFv84DZFWntTJEorf5wUggWG3rixZ6uP99bqNskDoUENh94BZrncIVTkazEKM
eKMJzu4cp8rRhne/s1TXSpVsPSB00tClH2lhoq5WUcKbt0zVTlwyNZ9M19HJTH8j8SDaT+Fs1PJL
IXjSPlCSnmjJmy27OmeSPdtPdViE6iEQSdIdcWKfR3c0hx74ZJ7yPWG3zXJYVJXIu1nlgI6wP6+X
uqlQJBRNIy6qpNZuEmvw7BD1cSU1VXeW3nbalzYDIDa4/2DFaywVFgEPMPq4L1RSmkNvReVZS1LH
++jHXbYsEZYgi5jN9YAyxIbxLa/7y6i3cEwcNTqDnuYfTeeWDuOFlwPTGLhwbU4s62mrwKWXL7Nk
Kk9ln+aeLCZpZwltjvL3KHSDgBPiTrnmMtf0tMGTb4jCI8YVifFLaPNDWWM8YwbhnmHrdikAYrEQ
qE8sRbo1TGcMCY/PTFPAup0gdrWUdhCjrUOQ7kz7cf8r3Yy11MoXXypsTVZ7owxaWjiRu7xIRYK6
eBPph1Li3nBMAN/7obbLjmEtljqolkFjXT8o8MvLBCIMymXoQvOgyGHgxXO9VyXeXBl8Kri/NBCj
QMIhvrp15zQbOnVm8vCUK71BFBP4jJC+dBqtO41WVifFjPeawG4ODeRWXl6C29fuaNpRC3SoXOZp
ak9aASYYpWIPorsZhZSCHhL4zdzz1ztKEV3YRqWuXCLNzA+iLepnTYR7xha3o0ChQZx8adpY4eFm
N05jDZ8TX6vOOARJUj9KUrvXYXUzCn3enEI0UGzYlakRIdE52ay7xkK/P+FcrjtpjwpyczHQv7W0
vvBkXpMR8yktzJ6H0wUXqfmg5rFvysHXrNS+JmX10hfBx6w6uWlYfP8/3hrGj+TEwB+HL5RU3c8i
xOpEOGHlGYXYY4NvqhZLJB5e1LxBkjbWPC3yyUKfJOWiDZhx9qr9EIfFgxUhBKLV87d6Ln8GIviM
38MHFSTex8hs0gkLPkBVc/myf6QGbdYYXRKzPhBCCM6q6Cc4xk7xkIExfTSfZZALvQpyDc8LAPDr
UGnHsphnFkkkHPWAUbbtlo4GGjl0e++YW+uRAxciONcIGcnqHJQBnFvKtSq2ng6uhE4uPZl0UZ/v
H4G3TlsTKG6hwQH/ralJ8agLY2pq9dIEln3Ehud3AD3Cs8N0r8i+NlTjM8EIAtimrgulhKLF9dzR
zNFWgSjnS6GlEfqlI9yjqVIPWWkV5wE7C1/M0fgieqU/VUoXnMA7q4eiCwdgUGtPSWk7vZDEySOR
4yAbo0nr+tfkhTYZ+qzPl9EIp0OROYhtz4X24cSGhygcrIWzQ/12rThN7acJkRlVLwXT6oVd/9MY
6z15gu1QOBZZj4juUEDYqGBS8k1BcbXpEkqVdFLCHh80u9N3Vsom40C6BC4G5e6l4ZzL+XrCgiAS
SuRE1iWuzU+Tbbz0tHK6EfJdlJ/3FstmSAbVFmSp6ZCEEwQl4zqYMyIn2ietcUFSS/eGXMf2Jtf2
JDdvRaGtcqEYUt3hG11HgfjbJ87YGxejMWrXVHvnpKdirz/6ZhRQWfpWoSPA8LiOYtsNZBz6BC60
ucc0DUsaDvdh8OX+Rr4RZdGmWC5JZAEomF1HqaBd6DNNopdQK2cPI3jl2HfS6N2PsjkuKMnRC4NM
78LX3qTQ4+R07SglNgpZbfelzqgaxVra/YsuitjZOrdCoe1EgyafZ6FoXg/IjhF0bvghl1z0hVvO
an+2dIqMsZM0H61CMyoITYsDKjkRr9/rUOCiGUpSOZVGKY08/FfRHpHRJ2/zeY8WduMzYXi0dIVS
X2fZrULFZdnlUktRM5QxfBWBIl4Uu5s+eusvA6J7CJCchw6V2usBNRF4X6zFDMjR/46xhX7UhIPs
gD1+FD1chBtgJmEhR66JwMF1oKJDxyUO89DXUBs62pX6b4ko3c6LikY8/porSI+XAEg8bzfwvG0H
llyQS6mmsC9D00ylV6l2+FrjUzceBLUyHZqzWlo+l2mdedGUDuH3eCpH+7OFR6T6FFJKGH5ksZwW
x6moEVczSR+rA0VG9VI1aR/8UIahmt1I6yiAlorUG66a9Kb2WBmS3bgYBdCq4nZmO2KYjOZwccb4
NG293JmmzC1tOZQ8FY+c8ZCaZMSnoMta01XUZNCPpTwO2il3hq4+OUo75OcQd8TxSfS2WZ8dK8hP
MXJi1uRSPxnVtykv5+EvyG4UWM16tJ/CNNLrB0RYnehxcNLyfxl78DcJrKac5iGxw09OEenxaRGY
F5076rMce0MFn+VtHMnbPwepHkXnaVAaMBopnppP6mAb2B2AymITqxTZ6Gpt4Pwsc8GCJ0F1ZFr+
cYBw47LIv5gRBNDDWOlq6paIBRefuMrH5lTryfwmZ631d6oMWcmvzarIG2dJ/2nrgAdHeypm9YvZ
a0b3EGOIqx5o/ZJUF3WIGnFjK6hM9WjCYKj+a3ORfoYpoijIgJB6nYrOwCo3b3DQ8hMFnbOnqamG
4Ty22C2d0oS28IeA1yECEAij9Z+HWOn/lkB54cpwFxrZwYmkQP8N/BjKB3Mes+l/GLVZ6iHBiqQ7
FGNetYfMTALrbSbFck51r1f9ocj7uT8bSmEkD51pjbTj5+U0SC9cifQz6o0evpZMUfzLsYYgPcqg
ZtGptlPtr8godO1Ac19WHZ0hza3PcjpldHv3QfQWDpKTHSqzrSRkl+S69norGWQWhuhVbxijCC9R
erf15zTtU+UpH4Ip5qE4OclrR5fy9KA3RTq7fAyJMnxr1fYhp8F/OlDsT6L/zVPY2QcnbPJ/g7At
3swQ1zHXINdqD1U4JG9i0kb5azYL7WWSxwznY1aa4qBHZsrJYSoMqfSwUy3nx66T884zWwCSz8as
Z4nXRboU+4qeSck54W0ZnmGJmNFxlkpbPU5RJ2BlLJ/hR10prXoCIFCNg5wkQ3Uay6SSz3BEhHpQ
UiuqXQreznimPpRMbhRn809E/Mx+sfxgP7l6HeiZF6Mz87NXcCvyWjgRlUvT/qh6tlYrhldhCW8c
m66Vzd+KUufyIdIaNYWf4aivtSbH5qsil22ZunRktX+l7FvlYBppqMIey5TuVLa6/O/9m3F7sHO8
wBSjtEz33AafFHUYA64qVNKH4g231+ibhPLm2weDcIsDoisATBZlpzUlhvqyiPt0LvxeppTctCit
W6o0HO5H2dy8JojSoopPqzJc0TVgoQzyMGRS2fghENapc6r4wYgl9XvTIel7P9Rm1pZkBQsLSEyL
Jsbamw/nESNS27bxjaozH6J+yA9ar2jeB6NQrKP4SU8jT7eFQ3l9S9H2H1AO6Ds/dXrb8PJhkJ+N
0Rk/aPtNBxGd0KDUfCRoFUCm13HUVhunij4vRCJpZazSqM9dCIrJN+oI+nGEjXMKTVGEO8NbHk7X
tyP1LsR3oAsuVj7rbossjsagG8jMa6sPHi3rV6IMOIiFLQ2waUFFPupMV22E9OEeHfiBtGJTvEao
GC2e1XhDGcmkuTLNS1Ep41lfLNPQHfpy/+NtR0dWxsP0PUU3YAleT2qjzVq+KHZdNDuQTqaka88J
tTjPqGz9lKXqcxYj3OK0g/bh3IZ8kKchqpMkCOQ514E1UXOzaJ1zGWrmL4Rx9dxiiLaTe26fVVDO
eenw2uFdtXH64w1S14MpOZdGBMlnJ7WSk6JX0o8uomyNRsD87f50buItO26p96J5QDa1rioXHSVg
zOAbvwYTeKK7o6H7lhc/bRgnTAD+ux9tu78h8IHnc4rwNuX1cz2HteQEcjYkwnfKYUKbzyxdOZTr
4/0o23rKgnSiN0vn7SJ+smbo0lBpiZBjy5+kvBhcRSow0KqrkEbzIFFU4aa2ZkfHNs1F/p/iTIuO
ayoFUOrSoWw/FVlajqespnH8JbUyQ7g4ugd7VbztscqPBEbnZlyoVuseTaXiL44CZ/A5fWWylibx
ElJhNxLjnm/sjVA88Kgukf0z9+uyaxiyYqNRFn5uTL2HLl36DdVM7bkqJbFTm7wZCoQZ1iIVQ1r9
r7+wFNWTM0S68Js4HK0DBx2QjhGGglxRbmrztPOplzPl6rADRFmKc4tRDI8Pffk9f4B9U5V1sjpZ
g9/xFXOf1k0Je6w5M1CEtLF2O7SC/+2xMBpLdUutl+tvto5nL+zGKrGQ/1bi8AFHdComgxLFe1jM
5qXCz4O0zT3AMlzsZq9/nj1IXQcvv/ctSYkP2pCQt1JG+xSrDiUno6Y9c5T2Kgw3dhmAJF1AtJwD
rKnLj/pjTiINlY+JwqvPBSEiF8cb4zVgTnbmfvupl73MilraGLcv8ilDdzPN59FXBSXhgyaVs48N
qxN7Ypr1cCc1uBHt/3W9WAvdeAMXTnk8K2Bns0+D5PQQxwISaxDHn+gF+nV/TW2/2dIpCcy6vJYR
pVrdME6JsW0+BaPPaSV9RqsxNB7BzFWvyG0tPyEHU0+HLB2a6PDhwBTbQZE5ut71bK+/W2aFUE5g
qvrAD5UHpC65kSINnpCd0lfqOnsYlnz+ftDtBQDNjKQLsHy5va3VkWzNiHKXfTj5RTY5b3E/h8+F
ZDjI9cX9pzZPUZS/H/DGhwSc5IHOEYHP61o9VdFFy8uwICCT/xJaCZomaIJ/C4IuPt8Ptd0IXNjg
lHxIsH5nXac0i0DRZiuf/Fa2o2c1SVEhzOM9p4RbM0hGQL8waqZbqK3UtVDhdTb5ehBN3y0jbr1Q
MbKzLJLAEyhk75Dabkwg9pFoiKnsBFbqKhHpZrNFRqKQfSVzTDxZK8FNjZld0ox7xjk3JpBQyNws
euoLZfB6RWLF05dxW8u+Fg7BEUlz/UHXkg8jogA57DagSmqGnJWrAWl5lkUFgte+MXT6Yzo40wtY
zp7Ow42xoPEH3spBDDNoXd0diralPN0ofmvBlkizbqSzdMy9+0vu3Qnt+kJiBKC7CMBy8FM8vJ6y
wYpDybYC2e+pGWpeUGmQ50qAF0QEy1H+JY02lPYO1vHnqYlq5wT1vw1DUKNKch6mRlbTgxo44/fJ
Gqf5H3UoMutYyJYwDtiDDrbfqIWcHWQTiuFTGjTNv1YQm91TWce9/Y23aCWjLRZTqdSMKEpOU9RL
H7SH53lG9WKxaYZNx3SumRMd6mxZX9SKr+exdSGfQ9c/reKFlagoP+5P6I3dtTQ7soV5F4LqrRbH
2OQcIoms+Fkp07etGLBiXXrrtFeA4qY9NlmimjtJ+HapcCdSWAYNWzzo1lVSu0O+bBwLfGOkVD2r
dgyPadbbnaWy/PLrlQKaTRs107i066qrkaWq0hcpIg2+Y5b9r8xo+xMLV3srZnCtaWzMHzq+3o/K
JOs73PftCcLLFCIpD210KDhHrteoCDQoQxFrFBGN6lPWTMp3kcLwHyZAzPuf78ZUEoo6MBgF7U9r
OiMXTie1JaECLRteNJbKU6wKa4entb2yyQhAJugo5QBBB+x6QFaHZjU28JoP8Nt4hTEYp3ws7JdR
bcIvaWxm/zl4x58+OjQUuVFVg8NK5yfU3+ugKC1nTVmomk8VxjmYTRp/t53I+HBCvTCh+EpIwlNG
XzukTVWiTyXWUT6mjvEnnHnZ6vZgvpi1tcf93S4LYBdIpxySJNX8+XpA+Wg5lUQR1Hfk6FczO92j
LKrpNETtXj3vximJGh2EaepTyBVyYF6HikwAZr3WDB96eirhaUyDX3JME4SfHhUdv0cv1oeK7iNM
lZQnM5rn1qvNuvRlp7aboxqP1fQjjkcHpdJeXypcoy4nD6HVx6/1lIaTNzVS/R+ez2H82YInEj6o
SGzkR7OQ44gWJRvDZ0XksePCWakD2p+ydtpLdZYJu97hbHD68NCIYw3wwL4eJfrsRTDYpeY3bfy/
squ1g6WLxyqgAUiN23+mPnqc0gZPM2knhd3uOpp4KMpRyUfJhgfkdWAza+cB1Fv1Nac0P826JP2T
GY2yswHeeXir8VFp5xJAk4U4a7iuR5Glme3G8GmJsg/g/8Yls03hhUnXfVastvVlVHzPkyHKwzgN
1Su2A7FXmt2eT9x25S62xdzpJJWUI5XlfPjjxcMjTsTIENi+he2EC1opHZqxLkHv5/T40V2/dP4t
m5ELcFHbug7VmWWYB9TSfF2y46OGuQVVEUoj96PcGBCUYt6MQIcYdqy5t9OcVpVkZwYpERh4bsTh
uVdnHLEj1s79UNtryFqq+CSuCyK6qUcj7pY6omoNXwktyZtC0X0zlbQ/hI0N8qHYER2BozIl3qhl
1U7/13adEhuQnIOb1QoUdT2ZQyZXsawSO4ljx5tjLeOxo8Y7d9DNycTPgMZbIHG0qq+jWH2GY03b
G348V+IcYtr7KeIhdsKMfu8tsN3xDMhaiOCLVQPMsetQdSONWKrKhj9ByUQ7lDvizYnz9kfEsvVS
Tcv/y5pE/BWAcYZuGJrOnoLprcEuBr2sGsoOm/tCj/WoZ+0YfkWnw5dRivoXtBbDH2Zu7GGVN/Y/
Vy5ifSxQmNgbr5Ky0ZGqCFTTR9Cntx6CuZcsN61Nh+5IK0msQ+lEw/eyjZuc5HXM+rPstHH9YjYK
jlM1hKxi58V3a/5JmLnFeMGTp64WlJ5OFgqgjenrYTuBLWY5Zdfpa9XWR700DbcNlF+tE56UMvuw
0C9cefomoY0owFAw868//YzlybA41Pikzvahj+UARnrYnOOmEzujvPWNF90V7lCmny6A61AthRPg
4cjy+2JUXThNpi91JholaaC/3T8dtjQthoVwDQuKDAS0ZxWrG/Bkr8PBYj11veTR+jb8TrIalcZc
yufPg9JOk2vNIvOnIY1Hjy7bID11ZSfe2iQ3x7OWqtEeUrIEvb54lic9iRcoAhDimkfVF2HX1mVk
+4Pc6Jeyz/uXETbZ1/tjvxGFNw4CjuihLhZRqy9qxmFFD4lwfGsQI5yToi1/9oY57RzAN77m0sdA
IxSvbD7WinZklpElZim3uVHyFNrRNL0NhjKclMjUd0a0JByreeMYXKaMHBkh5dU9aSX6bIletv3M
7vpvvREFz9DrKN9amezKeiC+f3gGEbKBDkz7CNVOfXXyFlJZq2Batm9aQeZWXUZnr93tGaLfmsD3
AsYis8m9vJpA0bda6Nip46d5IY6BLcRBKa0cQV55z97qxpJ471iDFLRIi601Vw0jtEKrzhy/HevJ
G7qqOqB4tyczcCvK4rYAj49ZQwvren9HTTOOAvTHNzq8TzrE9bwEmOfhwx+HShN2QgtHljrE6qwc
laigWpOGr9yKxrkoB+HKWrDX3HJjLJCpWAWsN86PdWpmoieMzAaSUNWgZQcRW+ljygm5h4ltshj2
6bvIL2VjkrO1QaqdDIqVY6n7que2mL2JQ2v+pqRtAS7WjZL9KLhrCy9Bs0k91K0q07xrdjC7s9HW
28+omKvjG6aZkC8ABprsQHKO+/YiMyElrsEx93csI7ri1njYOh52Tw5/TkUhPWQBYNWLbQ8lhA7Z
KqirxIaRf2sQMnntOFtiDHfNTnYdMSDDhbrClP0qcexsXkoLSQVXCcPsrRCpmL4OBRr5qauaia4f
GILWPldNACdIC6UYhQX8PB03VY3k3yHFX/QtToyufGjUUjWOOspGw/OIppXlygpI8d9DI8czmlXK
ZD5LeqxYfuxkZf0YY6QQ0IYyoCxVqJND0XRu58nFDaOvXAmJ0rTxQviC+i+lw4vn9wcXngW1+B1g
59Db6mv1pACohUy2L0gAPFPLQ6/LkZG/H2Vz1i1RaOyhQ25JUNapWCtJikpLlO3bpUheTeyK3LwP
9edMG8djMGTtX/fjbRb6orlvUPsGWKHfZ32MO3rtlPxXxU9EXJ5qFcnaqNGND49q6TckyQR3ANo2
V0eDQdOGjPCE6jeh1XillVQnOtKkZ6MapUdDrfe6jrezyBty6W6GHa1w6S777s+XVSJLwmxazcd/
SX/F/86J3Aiu9vcw0KTQlQWGzvfncRnB1R0FHAZpeZEtWIi4a3Bqap2uSrWeFK7Jc8szrKr+rQ9T
VJ3NguP3XBvSaJwwXRjNHajlXe5vFZq2HBit8JoXaH11XcEmXDzpHMfP21FMl2p0sn9Tq0j/aqwh
DU9Wqoqf2A1RycvSMRxReHRQVxFOIH5XXd5Kj06GdZSrmZnkeKxJG96gRvX5W2TarXrmwdjMXhzr
Fk2U9dhVf2tWHiIkJ5LJOFRpI+JjCdrTeCI2yu6LE5jm/wK1t37QXKr1bjyhUOjKMBH/6VtKt6f7
E7/JnalUmmjK0LC/vMbWQshh1lG9nVEDaKpkeGvSUFwSZzA4dUxJ+mXO8rfC7r0JWf1/m7Jv/74f
fXOJL9Ad2RxIDxRvcrrrhdZEULnQVHB8KUnj89A1SkPFWA3Tw9Sl6Q4AurktbHIgELtFGH7pgV59
6GDQuqJtWsd3QkiMA88ll77Vn+aY624h1eeiUD+HNsf//TFujgjehHRaw8qBt0IL2LLZ/thMvdbQ
ggIw5atq3p26li6zPKRd5KNRAEJgPoCE8qw3NzPZWLlspHHyOsSl+GuQysxFx1j9fj/K9nsRhW4J
BaIFI1kDu0Y9Y+iVFslr20vp2coV+VMxzukJcGvvZbU5g3iyEwiQALAAIG19BjlDmyOwBuSSOfhI
mOPfYxpah4Bm/E700c75sx0Y/a0LrMUNpSK3sIoWRsVYhlUVvjZDXx3ADqgxZ5V2UXLxYTNCgA+Y
2UDjDAo8Sb1eD/k4oo+He8VrMpaUd+omP/UZejD3v9R21TEK5BOBJcAheS9eR5GA6Uq1qLkDmyA7
kHFEj2USOuf7UW5M2/JW4nKigg1QvZwuf6ztOrJKKx2ilGlLtdCrSqf6ac808rpJW0Sydz/a5pKg
XMIdy4gs1IGpZVxHM4J4MPOBe102wtk1cjTVnFr6t6n6ZynpyzNc0j3FxRsD5A6Eb47izHL3rkIK
TiRzTrv0FYJ79RgYHUWvqZMydlcX9Dun4Y1v5ix1Ey76pQfxnQH/x2xG1hjqclghF1W24YuDLPXX
RM/L4/1ZvBWFsqvK/b4IPq1nsVcnwKjMzl8RiUVUq+2cY+9Me9/qVpSl8IpiJdsKNPr6W0VhohRI
FuSvqrCDE50p5j9hZCQ/PzoWZKR0CFKLBDkg8CqK2WKHoQ1B/moGY4qVCO5paYc05f0o24uDKAYf
hTYxhCzXO3a25Fkt26J4LTNtPuf0cx2dKZ1PaEl1j7qkjm6NcvhzV+fmHgFmu+S1RYmAA4m3yNLK
cT2NwaBUMKej/LVUrH54U5vcTC50xajja8Mjsvg6qZX4ZVaBkXxY4v3di0FDP4V6IdjW8tP+WI1t
lbVKMrTlaxaZg30oKwcLOux1P77FqJtTDiIp4guiTXQdJ4unwJrtsHwN/o+9L1mOG8m2/JW03EMP
89D2qszaAcTAQQpSpEhxAyNFygEH4PAJjuHr+0CpV5Vk5pNaizbrNutFLpRkEBEBuPu9557BwqkF
OoE+j3rYnmVdnPzypriZLeD8wskFx9a3VWbA+gHcczOcuFjHHXCR+DQwM/ykovwrQrp5OkAcBZMb
VC9g2Lz+RI1mweg43XCyrJ0OcRu2uzpxqj26sKb0JxEXfQ8uMJDxNJ8ROVXadArfc+x5P9me/3qG
Qq+PpY6J9ja7ePv0YG13QCiT4SQQsrOfJI9JP9W8DBxVFV6LCdqPF8pfFz2uB7U+AEOA7n/hvw9y
iWREmThVQ8Mg0pIL0oT5z0rWv/tUaGdxYG9mIH8ZwXK/C7F9jeIEXQ/N1yBjOc8qqEn9SpT96urD
jz/V36xBCARB5kaDAnrj224ITcuqFpWIE5ZKkON4CsoGg+1d1oHfmK4AFUAOpo8/vujffJWoDza0
c1M8Ab97/Qxh367gr7j5ElV+llfwwYxyHxVs+pNb9jdfJkAtgNfQbyGc6S3TwgNXe44WV54Gw92v
TcyH676N+SeNbL/SF80vs1IhEoNQC2cpuEzwxHtTl6S+mrBjp+IEdm5wtrlp7/w5jHMWhPc//ga3
feNVX4crYV8BEontCxXrm3JfKQnKJ8UnAwATlJp20uYwC4PGSvotLEyarndv4wWa7czW5qiYGH7y
Dv7mwQGODKkaWGjYQd8ienr0pV1Xpk/Y44agxH6t/DLwprE/ywZPyCNcDZxrPrjR8JNu4Jty+fWH
B2sGs1EcHlsJ+NY8va4bBjrQGJ06iQiNBAdUJOCfCt8DQc9g/SmbYybAibqo4W2uvopkXpO9O/VM
f+TJCvEcaYd4jb96sR7kuTMH2bI3sy/1pkxy+fHHt+rtQwg9Bh4F3KONWrG1aK8f9nEC09quXney
CdeFXdsz6lQnHtI7jI1/tVPaLgbuDVCirRv8i8Wq7w2jl6yMn+pBewh77SziV91fbV9wFbg2Y5Pa
WEzold58JN0J3/TcqBOCC+M8ipxsj0ftNsrEkIMkYX5y5rx92LfLgayHFh6dBcZz2zf8p8NahCBt
pumiT41wkr0JccZ0mfVK6MJsPqVzt9fLlJZKxTT3F1n/ZBd5u1vh8lDloUhCeYRz/K3fTWeENii8
zClwEDsTdB7dOTEEdj9+TP56FazjbyYP2BWxJb/ZO2IN599gpeMJBjXppYTkrT/MvZx+ViF/m4j8
efX4ULl7AENghwCoPH5bJ8S6c3g2jtMJwBACdPyAzeleZ6t7BqvZle+6dGWfw8iR3lWt4DWxFlAu
wTkWpAADm6TUHbUEguFD3dsJ2twwG7jrHuo8NuepneAus1gYzUAomjFGxjZO1z2t+vipTdz+pqmA
TZBe1QwhyynN7hfYwELV4Dq3Qaxj9otFET4sYAP0veBqbZGDbwYpQQvB4iz5fBoy58G3Yb2vBxb/
ZIX/RZ2xXSXFLgj3AFwKy/z1AxpI6qd9IxZgstbzSjVHJiQSfLelWB0Ow6dsnoGHObPJYNRLZ8pP
XYDVv2cRTfUOEdcMXiwKMCKZYWvjFJgxBdMvtkZb7AKeZCxbzHSBorzp9oRMJ8B9qzjZLEWx3XvJ
e6cfMbP/9hz/x5f5f9CXAV0AePZc//M/8e8vg1ggeqjNm3/+84N44R+Nenkxl4/iP7eX/utXX7/w
n5cNkDU9fDVvf+vVi/D3v1+/eDSPr/5RctOY5Wp8Ucv1ix478+0CeKfbb/7v/vC3l29/5WYRL//4
/cswYuvCX6PQ/v7+/UfH53/8viU0/cef//z3n71/7PGyff3IUQb98Zf+69dfHrX5x+/eOzBRgKDj
GIBFCKyssF9OL9tPnOAdzKbAaoK6Dcxa8A5wkPMBOkO8Ci/bzG4RcQQbow0a+P03PYzbj8J30G1h
UAyvJfw1zMaj3//rfb26Qf++Yb9xGDEPDTcar/625P+9JYAPulFRN/s9ZElskS5v9p6oFRa+V4+1
GGD5XAs3XEg8xBASe0Hj3MI8xbnoNTQTZK5nUeVcu3YlS4ZymCzLII59HUSIz5MIbM+VcIPPfusw
dlB1H8ozb1XMyVmN6ouMi2xNYapmCE5ISIzsmXZWyC8JootnjwSmYfxcI5G8vVjoIhvCJY7k88r6
XVOIGPbcTT0MWT5msOcmAWfMPaKTyuxZQCOdz/g/5gZeKti6QMiDsta4L34M6OsCIRzwvagkNIqQ
6hp516KPcck26jXnfj2I9rAycIYeu2VdYDomV39LQrUOtPRALUQxewE4XwwU16+pchNZZqyxLnAn
eJYfQF2YBdjQkM4QBt27g9jvNtqDLIIDOMk2C/PEWvgHrIkZUK9wpQ8MwYO0jDocpkRA9grZMLXx
xdxMCNGJbBW9cI9jDBJxpFA7XbDEqPCYnAg69ug2RZyLT1btibMhliwjqYCg/hC1cnZLCLblwxo3
/aPLfNvlKdyYsQfD95PAC6a/zlb40aFGhICcLHXY3oIBz15C2BwMhTOI5lK4aX+VJGIUxF3dEHu/
G9XqYl6pI3eUL0htl5V0cpgAOLdOBSkf/lrq6jwDfQHPDdSMEXZa2UAjnVVqD6O41tvxKqtkGZvQ
PMESuAKre2DJR9djM8YujV85RUVnjpJ18G1fQuaQVAe7AFEiQZ+aIoKDdUhCGqonDNd8CPtxX0zu
Z077eYHA5UEk4AYRGRjXIbJZgtw68zwR7ta1IT1VEKBznllEIXrTEaFk01IEPArheN9yINiRWp18
bpraJR6erHMMSBq/IzCar4+tCGGhHdsRb5U5Gt+eVzsQ+stxsB2JjW6dfG153+Q0HevTumbsKbBN
o48UJuEvFtrdNQdkbZ7iauH3KohHXToZbN8KONlDZT8jtOZc6HV46mHRHZSGN8OVi+CaBAnbUfMy
xiKGQFTRrmy9fhZw1gpnTIVtCqd7BJb0z45JaoTLL4mPDCbEPrc5EqaT26QK25l0ndV1XrWpGc4x
iPHuuijp3kPosWIg7H3z20cvC0VbNbYfhdIRZjMwcxP7YKzO4eeln4JpgKkRbcPq3mV0gsMpZGAr
mZloaI7hRvDVdTXjqA9A/iDtCtoWmTGSYhi2sLHeT26jnpvMtnh3mbIz0UtXwQqxNSbJLSRJgngY
aX6FAsvpcmp9Zsi49rihjavlRVVFq7unQbbCI6JpqzYHXabCLaEZ3LCyFg6C+0FZ9XEdsIcSnKJ+
uqts6AJeN7Fpy7Bdq4W0WfPcMR73RIVQRu7gXJN2eavCqVQSFp8EXpPOmRdO/GtFG5jlOy33n6sE
Zo0fmzqZvmL2PX2FkZqGrLF1hqmAB0rV5CNPvfu0DZP7aJzskKvWSz+pRtmonNykewgjNpziQc01
WSePfUWqtN/sqtXPHpfYIEg+6Xk9EmAP2WVMK/oS6FDM1xW8nQWJ8Uh2uQPw6Awl27qWI50RTg4T
D33027E9ql6JxRBYTDkPqxM5VwLqtuUT7cP0XkHVZovVKkxmeFizXK8VnLHB+piC3JisbvYdypP+
wHsRq2sDEGT53NmqlfDvd5Mjdg0YIkZDYlHpD0jlgVPNkNwllZ9274NkdJOd01Xp11YbfDg+mmgB
LWYNLr22cew+bZvsyYMdB4cyvF5qeKtO6oMnMtrA8ovxXVWLtid4fwHB41hjT+O4GFLEhrDG6eKY
05ZdBp5xtOqW0MgsJm/HeeEIQmhh96KVFVOh5yS+iTDmH3JrJP3QWNCU82Cu1DV3uiUhq5LRirBf
B4lra9eFV4LxOSO2gTI7r80qU5gha54UDdBrkXe887FeJigwc8aVuWFp0mZ5Gus2BKzs0ffwl5i+
3ffhYsQstMGj1MtnHAbIQWu8iALog8/Ogg1XwaDCx0aDOGgvXMZSxNjUiAG1w5ABipm4yJyhwooO
Gk8TmH+w5N5PHYldMgkdc7n0mEIcKZ7P6ajFAAOTaehZkLcyibsCloThJ1k5vihHNvnt+QSv1Ttw
P4Ixr63bpbvW8+qOgJjKvsRTQwePVD6W24WtZu19mtue+fncDw14OUh6Wq9Az2BuMeCAkUXXWHO3
smWeAA3DtgVBLxmm1SRxpkqQwKX2grYS23IQ0PqBYag14BMIzBrNtHyd07aH+rruZVwRu8r+gbLO
P3ieasb33HO89n7G2wpuOkRyw1hCgKQErQMm1eVA0+BFwg2YJFMU75t4ZlfxmqwhSWFHrAustYv+
jhuocUnCvfFGJws2lQCPRHOhsOeKAqPrmpPKpFUGy5t1/lp1Ad56CDPWGl92NcNWFGVWdkw1wxjJ
41V9N4Bg+aRrRtyudh4S+LuclAE8dpCsUx+rWgrnwoEYieZAXPi9wJVWBIxZCipF4VV6nL6C8b98
zgIZPfe0H2D8JsP4gm62BqRHshvHRZF/8kf3+EtV939bS7+qv39Ym/9fWHWjTfnvi+7/ub6op8eG
Pb4q1PGSPwrvyH2HeTiM6bbWDC5OG/byR+EdooSOt2YIGJqLSjr4d90deu82J41NAwA7DcysUA1/
r7uD9B1SPba0qBi4B+wowl+qu19heJj6ooAHDO5hgAS7bfetJmutXfhljLVbJuvQHBys4c/OGPY/
ccr6Rkf7d3H/7TJAaUCEgE0mbB3f4uQoeDxvxTi1bCueHBfI6SAZMVjI/jLdLUH4PAG1P1jl96XQ
HD0sQwLm3HrtYzx35jJeLYU/DofI1EYtNtLOWPgcVPInIM/WY7x5m/C+wPvA4BhT6ujNRKYBhKt9
HLYlsgL0fh5qrkm/ZvR8NPMLrbvqskmtLQzCm/7oWF81rH/uf75x8v9yaXgmb7wgMIPecm853EQa
pD35JeYJ3TV4VObO9JNbNgEk2euYyHwdTPXYV/Dz72rX3A2s1nfhyPRlH6vSg5HUTxCF12DQt3u2
xRXgUcObAmFyQ8T+hHixegNwRu6VCxCYiMyO2+66pP+ZUvrvLgPpOXo+PH/bM//6MlLDnibEuV0O
da+OzEwSYN70awzTPz4MKCkQYGFNAZd8AzwMCCaTYSrnEk5IWd7VsHAEj/DpT+v+e1P755v4Go7+
dpENjUarjEcIkPAbQLyS7ZRmbbOUHcYXl5jdQi9lgff7GjZ3wVqZvMvCrvzxRbfv59WDgx0EfBuU
RBDNYRlv3++fbpMPyRc3tvLLqZseRDs0pzX1a8IyTh/8gVckWVpk9PaBAAw/RJ9+fPW/3L3t6thB
Nk8KHx6Pb1CndXXqWcPku4xtd4qyIcGg2I7XP74I5hdvPyRQLSBPQBlAl9s0068/JBXehNWoWSkH
BwThqJ4uWUwZbLWCDigApexzhYlxiRAPdammgO5X9CbYY9au6Eb9kvmzeRDu0ra5dCnHAWyD6YGO
XgSeaTSd1+3UnY1pw3Zt01qfVPhESbXOEp4mC7viHsj6BGLI+HMl7dQQp3X1Pu11ZEjDLNJEoxj1
c+uHNiaWuuPtCAYqvLMC/1yrqLuaAzkBflDx5xZDwT1jGYg28Pz6msjQuWHRsOwsavZi2SrfvMWm
jDIxtmchEm0vwSZA270swS4SipFAdi8L1eJljNhl0M3V2cjSYEGNXw0lOBZI7pkHlKnBzJJzd+qy
s0DGnUeMDdZnGI2NZz1efVZXE7vVWP+SgAS7bP5lMRK08E316OOF93mM2QRwi9/ZxKh8aGSH35nD
5IL1zZDXsRnJmFALv4hFr9D++dWOag2HhZUbjO5QAELcvxQNA7HXWbvwvQucURWdtusj9aAKDBW0
47ntQzCY0dqupZrGAc58vr3XQZeWnWwEHALh0VWg9DpAAkfhEgeFSbdgtONjCHxIDGdHFKjtXg1A
i88C3MI8bub7Gn1YGQcAPUDhpAeBTRxdoesdlTPER8Zir1in1B7HcBR7nNLJtVjchxo35wSfot2K
oScUdSj8GeLTCCICYEnoDvYwhK1b+NNEKlt9XEbnGsKu5ShdpIOqbfA1Dru10fDui7zH0DKU7/AB
glm8CA/KAUe6ou14YeawyetIWujlo4NZ2vmMMacqHTnoh2Q0hyBGcSbAW1QCcTR8vKgxicvHqbnr
PMS3te752PhPY+8ZQsPo1LT6msVsLVfaiGM20AykpLQ/Dk7oH/nQnddD+x5wQlSCa2QPUDI8pOww
sOGLCboL7YyfoPxQhC7mrHL5fSQCewQsTkmHwLbS6yNb+DSbyFRXSx5hcgBdugfIgapoLBu1rKWd
9Vx6QOajVZDBzAx9lP9xAH/94CjmHjL4YRdtCE5ADLinWsxVusAbL+SQf7d18AExb++bdfIL5YZ9
yRLOiGhbaH18xfT7sPJ8or3sqNMmKEbur9famf1jLW11QiTJ04yeaN/AaPYSohhbbkEeZ2s4OmR0
VFfAr3VLplsurYCPJKOIq40EcpP0EJwvcjrIcP6sXXc4pA2/55gbwFgA2rmVXzmwxLzNhsGeIHPN
PttRrkfmdh8kN9mJw/YnR9IBLzxHraWv7HMkgWUFCd52JE4xnfe8bZ4rcOyIdpC7V1cCwzcnUrlZ
6e3ghxdDNHfnVYsvLfMebCO2BPXlsWs393qePm3WzJ72rCWoVrIU8lbffDTzBMxwWFUJVgOWVhj2
X2i07LsgOacSPgVtNtx7wyrunGZ+dtKUlsNUIzKlcw7hhHBZeMt+ceqgQoMJbJAELFg+wBKxJ2IC
XoWnisGYFY+WMbACm2P9VC0eVl4M/CSrH5yg/jAM6i5takjOks7snF5jgW6b4BId/Qjc0qyd2X5p
Nl5/ku1br4qJiJ0ynJcrb+2OHnzmd4Pjd0CKvi2n7jS7Q5r7LIiwH4g8rZFb5etkrxVirCR7Ymw5
G5MxOIvoiParXx6tdDhZAWkQgVs8iPFO1VSRVi+fxwwZyGPPSznBNcdVEQwlAx4+xb2r8T4y79i4
9S3X7B6Okz+NYHozGUYVAFEG6nwUG6gAoDZ9c1Z1unNb2SRwp3Scddl1mI5zBAg326KIqozmVQCb
RuLUkZLv4eBUxYdJLfF4zGKrmhJIhFwLcAtltZuNgRih6fFcVHPg0aLrh+Fp0mP2WHWop3eedhGE
bM10M8Ji6ysN5RDmnuM47kF38IyCJmNcHpYmq5+cBkSKXLeLQYHFMQzb0TESlxkz/SN82J2xBOwZ
feELyu9GdD0lU+94c4FclP5r0jnt44ihJyXrkBpcmK1CFq7LBo3jF7ZXO9vM/RMeP/+DcVx1AoNQ
YPe2NY1gluE0J0BiwwpirmTEVjBxIV7v6/6s0XaK8mWthSZwztV94YxV+56Gc3rtAsNhe3C8rTgi
MG5+rJ3JkCAZ4/URpiOAQUf4wqxXNQQ2Y+lKwP7FACFLWmThJBMCAytlcoqyTBPd8yTZTWk1fKn6
RIodYHUYO06KY2MLK8T+pCGbGXzS++gW0WOdQgQLaIlpWAU4XSKr8WU6KSItaednF7AwBvoW+/Os
iMCss8915WL+IM2UYp6ZufY6iKGWKppOhZJMfiJAZfGyHg0FsNa+aFvVXzbwvx2IEyt4+Rs/mM0Z
0K4pK1UwxXPeuw1jOyF4wMnEWXs3J45fF81os7ZwEL29wJcSSeOkor2PcPGR98t5lsxZv4NXf3VI
Yhp5ue9i5kmSMZzjvGUyWw7ITupA7Nzw8QIaI7Hk0JHR5yjhti66isoon2A4nhWRA9A31B22+t5C
U+KLuRMk7TqOQgFzlWTvwxZ0LpU7iR5HuMXMxjDaxwf8Zx+QmQsPkaafpSxHH8fG+xiCvPYiiVRa
zaQPufbOutRy3uTcnVUFYwQY/hZWz/BTc6jfHJn17fopSy38mjJ0p3dwvWiCvKohWiqbpAnPWCxD
VcydB8L3yKCWwoACRU1p+nm8VdzF9jwk1fxxspjiFDVOBkFkNAG5hydwciV9wJoFbSmilOa2NiYX
UdsG+Qp8rRRqBf8JoiZ3BlYTK2zuki4eLF1TIKILnEc/xkNj7mvPc65ioDv3+JN0zNuatV9GNG6P
cunmR9AB4BQGN0CJYUATjYfFT+ahcCmzH5ZAcn/DmOHJ6Y0KMQ4CsbWfqcTIjsA3XbXETglsW7GJ
Nm7ODOguuBmxOW9G2NkWXaunL7qJsNE51WhwTAYI8i77yFMenlcbXTdQtMQETqMopjAsSrMdtvMk
LiJB2Z0DNXyVRw00EugvV3uRwsT20dFWV8UcI3iShN7cLFhD2vnkVSm+iAUulLbsPGmBwva18YhD
B/8MRCvTfkg8+M/O1PGh0kWZfcHbRAQ42yZgonIy9Qr7uEwb4gS0ulSZu0Q7MZlwJB3V6cMUcIlH
3U80bKCT1n6AI++kSNJkmGNp02dtDjFl0xGFCIX71U1Ydw72sD+esXqErde4xjXA3XRgPmlHdz6i
SEkfo1DNt4sa/HjnIXpK48zmgdlhm4g+9Qtz7c4OvWj3UKSt2MBGBOH68I+JCddL8twtMQYjjlrk
OQzMnPfT4lZ3a9b58VmGp6MpPdywCQe+W3dnc8iylawzHdE4NDM2ogXP4XTgnkLsabSqyZSCh8uH
efK1zmGiXV3JxAD4My6MjVCpYM0QbpMVCW6qU+7OaTe+B8fNe8b+immbEGghC+NJNyUwhQs/BpGl
dbnA7ugEVH+FgTD8neW+jeLqvY3mEAh01zYu0bD7gRqVoxYFQtnwthRAOW6yqAlvumkzzbcDrJuL
Op1hBBwlcvoQy0U9ZRNtZuzxcBcj7mLWK3Qc7L6itYABk42CD4gk9lXhwUfuKcYjcuxXhkZCpgze
ydkEgygMOLXiud42K2QMw+Q7B1FLfQK1PaFYjNvkZ0bfpc6lC8rJBntOT5iGOj2plRMiL1b4ushi
TjmcS+YMhK41CHIRSxAHVhBRL6ZOyKsUk6wvInTER7ugicmrlOvHKnTcI5g7IYTVLtegg/LImlzh
k3125nr188Qw2ER74BPdLn5j6tJ6SH0mfMLbOC5iwjQV/jpRtPe0qb74cg5fwMkekNYeOPZk0sF5
ARo9dpt+EPjrjLnUPh0oTk4ugujBxTzTlBKBPXc9dv6W1K60A3hCqbMQnlbrcNF7Kn5YRyqux8k0
inTRQNEzLKmEN3lIuSBAdlfMXBcPR1PCAZLjTqOK7JYK+xhGtfDSDmfa3nZoIKYCfouCHhMAZR9A
W2BXyq0lzoFoiFXOuatbiKKQMkGsNwI0pyhl1mMb2u4xoHreweGzwQqgKQ4m6B4m0idNfWsieKGh
I4LBV4k9BOIX3wRefwRRxMZFO4pU5O2ami5fBaAkApRlLeVSTzd+gwBUOJqvw/WEfQwP1tbXwOn2
xq+m6drEYzDD0LbvT5PJJtQbOFgTEiaOwSAsRgsFaVfXPdU2a6Dy7F02Fgoio0+tjtMPAWMwA1fJ
AA/SlNe2wVxvqsFZtXV35as20aSdZxBhMoyN0M/QSmErnevlSVhfD/hsa3tnrEFfMycGJ7rjWHgs
OtZ2kCtlWtY3cd+FqPxZ/dnpvXgmlDn2vE9GJCtPbirftwAurtXMfVb6PlTSaH/Csc67MewQrmKT
SORmBjE5p1mVfsRxEaq8TakOcgTrudmuiSd4pjnOqDFUT6oKzgqCPWJmrDtMsjqd3qFJglS5Sud1
vdVV4PMjzPDoWTJ51WcLITiGrDiQZnhByGopgVyaj4JFs8rHkZn4Lk3HMJ1wd+CAVabMLkSv7gQ4
Yk6QRGk8v7oHVQgndQ8vqatuxESrTFBAjKTqjRkKXxqLRxpF3D6wkIOUMGaR0NjZJtstbFmySzHp
1SGpg8hDAud5b2t4ESUDj9A1KuAJPYNbkWq32wX4H/u1B86z4/4sPypGIWCXzVS/JI2Pg3Dq4UFB
hrpeIxKjnhshR1IjLTMddi91K7GB+K2kCPPzO3ZWU9DYPyCOUmPYyxtQrn+MO30jHr/C1lDKw54P
nCUwq2Di9AYPBgF0TnxKTanDiN/4IYWeo4kaTNSSQXS7QYbejYh67wJuUiL3hFHl2ItR5j63WC5d
ptOjzOx8VAKhMSTyeTsRfBNeUDJn9p5Zk85/vOf/P4T5fdP1/fdTmJ164V/q3/Zj84YCtb3sj0mM
E3nvYtgLQW6EsBtAHRvn+zsHKgrfbVIaeN4iRA7jlQgw63cOVPQO2mMMLwCDQ6e0qZ7/NYvx320u
VB6I1lAigBsKxeMvcKCgVXwFcwIEBysIExlQBMHlwxAAo6I/Y7kSixGDzCmCHL6y7XF0Vt/kS5gK
lme6tZj6+goFjN8BNsinRk6fAyT3jdB1tkOBtNlqzQc4QjUFZsnDRm1xe2xYAaX7KF28cAd8vN01
sJHqSxOt02EAmTIstVrSjDTQo04AnWj8WC8eDiqDhhoWWygcd4gFo4AJhYELcOULkFMCb129Ao60
znGYlP6agQv0yQogg4RVwkSHFZyPObeqH2TZ95BX78MF9NI9bHpW8CaqGjU56Fbx2YRic87x5avP
YNnVJgdjPr4CDyK4imlr+0O/DOy5dRZ53SJ843OG6KWJUPgI3FPfgOahZ8uc9wmf5sPkBlIRVsvl
pfchcy14OiRfxsGv7824ptdR0PVLAY3K6l8AVHKCvMGuiEwqHYW38J+wKDDBGktJNjmwsParuP/k
UhOnn3S3erKonBB5DKlngxvL+znKaYJzCvSkaMSQFz2Sl5t4bgCMLmjqCII/4+aECoAiIyFr+wmd
QzDiLtYIkiIpGx152SKtt8d33a5qP3LVZCSrqTwL/VQ+g03qNrm7BEzugC4iI8WwDs0g/Cn9pYRr
74DYnkkNxGNaj+gd0UGSUXQr2mqEOmC8to7gapk+dqJ9lUXtBy5gE7ADyAwymew58Mm15ua5zmDp
dzG2IIUf/T5Q94vrpI/cn8LnGDOwnkCqunwKmUPvOndi+DQph0LdF2E8EhDZWgp2VAY0OMdRoEUu
QEO8DIFtv1BU9P2HVurQ29XQeGcusT28+o0GuaQwqMZAKukDRKz6I75bwuOmvYRFC0g8TYbB6Q51
2RhfgwamQANzYvcI6iD1Cj4nMyviOhZ90SWS1jdqYDjcSOMtE+RiAusst9Eo7tEDQn5MFZ2ffHjb
IJDDzttxioSW+17OXjFLhQMYuq/0aqibwdkFdu36K88I4EkjLNWdY9iF01dlqqw56zSr60dwN02K
RVABc+u1i6KiXxCmVsCOVTOMJ1Fl73jfO5IobQVqzxXgColMx+D91dUGpI+EYx4kNdJc0JZjgLFf
6dDcoz6vXySgijbncSI8eFZAvEAUaFTgjNTBcECSGr8yqwrnXdBJgaepxfNeNEm4GuhDMYMuBUwa
AwDvE/p5x2bhV6fdwBiPGQc8D5b6+iK2NX9MPBQ4ZAoD9bGdgs0XGQEfIg8d0K9zPsJ74XKsgeaW
fi8qDx05dHIEyNR4Nql5EKSHHG+HcsVtDrPD+/3MMKAoanB9rtZBVvcCiBws4zqDeCkXgaMFdj5z
06kejDPEZ7c3lGYtGlx/Tu5o72bXsLLxT+7iqEuGQIK8o/E4FHg79ViAlDTIQvX9FOcSDI8Ri1bG
D9ghm7stLuuxipY0PabZSME1jDPZYwACbBp8s4p/mFIHiuZ48rE2KWfTaemEF5DeG6swR1xkywk4
g6Gfg7mUgSbST6lXpOA1zTnYoMmBrjEO/XpBIs9ZV42zLdJprPDUW5S8pYIA5Lt90f+Jc9y+wOtK
vfwGnrP+bTfy50d4S/P/B8jMsNr60ZF++TI3X4Y/05m/veD7YZ7G7yDjxXAalRnUgLCW+NdhDje6
d1hpIZzKYA8ZRduJ/f0wD/x30IZDZYozHYf9t6yE78QKL3wH+yEMoL/ZlGPemPzKYf56YglBaYDo
afCmY1QcoFy/NRNTgfUazgGR1wChk0IO/uL9L+bObDduJFvXT8QG5+HykDmn5sGyfEPIlkQyOAaH
IINPv78s9zld9u5dhb44wAYKdkGWlJkkI2Ktf/3DbenK0v6BNtC+IDJUnucRUaqxI2JJrF/+dK3+
zTD6N5Ek74DP7bjQRFAoMcD/3Zm5mIsqL8dOXbFQpL2xYd9Fj27mWNNRe1HenRamjQBT2CINRixI
HHJPVe2MkNMyCxXGHPsDnox/F2fyG9OB9/WH0haPXDQK/+Z9XfQBI0lWFvlYBHhtwhZHsKQvwlmx
EZaZinOBvp0pBZ3MrqwJ5CKQqMbQh8kh9gv4kJZz4rq5EZy8dpj+LuH+N/zew7rC8yA+YPJPQWbz
sPxahJVO5dp07t0VM4112pit6eiz0xnhnbGYdfcJPLKOZ4uswWGn7L6YY4aiDGvYhyf8fSKvf4AK
Gqoz5Um97iqPzvVubmD53f3NHb4IR/7VnlxSWihHcXvFaQPVDhXqr+/UaqnpmINZ59VcquWomrFL
j5LNm6IPIxR7m/t189G2+XQP3FzqjZjl4F3mXWPxN97Ov1WuSANQiqIiQO3Og8f//PpWmoJ6rvKt
+WynAfiKtOqhup7n1QGrKCfRvRa+hKH9H3EfuAD4Al4Kc9K+GDtCofrtVQHk/Ebo8dyaFkPKCYJl
FHt+aZpJPRLx/rR6TB9jo3GLZd/aNV8H5QvV3/ATLk/EL/cBZhOqhQuJxcZy7qLR+HPZ7hCXkeey
q89235alTiaOYSljSWLcsv/re37hqfz2UsyXQu42K/piQ/LrS8GebdTQzPJsLsI2ThJHn+no1mJZ
qXnaov0bR5dLg/vnlwMBvKwBUgG5sZet8deXk4SchxnJNadSkPq26X5eQuozBwhkMHDjaohYPuqR
Ue/hrz/pf3tp6HJYk7h8SJu38bvxo+G7FZrIQZ58A3L+PsSYYmOXHbaYbQGksDeEJlpGZox4/+ap
+v0ae9BYAotPbl/cICmwfv3Qhgm7onea7jRk0jITSXzWsPu5HSHU50n66w9K5XkZCf75MnOGYaEa
8S+XYB00ML++4lB0kIaNTu3xH9LtNjMG/Tk6q1YHLPhcb8u6bpsEN4k1ga/sb0Wl3HNdBam3TTup
b52A8b0q3QjAUlcbCm906EUbntO+gBhkN3NCjcsQth/VqXJr50VGPoNvCuqHObrEDvbwvJxpJKc3
zR9VGswUlqT1ysjYyWIpSvdkGusyGh+qggYy9HL6jMa0/95N+KtnhlUdYe16NzwO3+upM/aeWY7X
1tKFzFNMtGd2ah2qNayxbpJ2eIaaPu7DNQqfcJ0Kb4s2ahgNksW4dG2wM/OuvqLClJsCqzG4TEQH
cVHsJuFQRaJn9Q95gMOQVnW5a6HBnND1ZPsmrZ/nrlzv1WwvW3/F8QmIM92P0cBEamjzN8D9zwC5
qEnRW0rQaaL+0tlYNzXs/D3eV24ivV5Fey6DE5P32N2MIVfCMgR4KaSYw0gvBsfd7L6k1lxvbX8p
iZdH+fvWl5O9T7UX7BovbZ8yOYTb1UybDcez9T2cbXjnWvZ6q9tMX7teeTfAurv3QoA2xAHWPfhl
+aBaU30q0LskFF7UnCLktXGpvbm5d1BSwnkWFnb9mQYGQJRj5vGE0u6bR+B3m/hmJK/sVnunhclp
gg/luPe0H+0RbjwKwphPbe5DtHNpCgMK9ARNyqXQH0YUMUbkGGc7G9YrIerpKQ3L/FWopsLHIIzE
bTlq/9EKU+fWyHL1pYZzDE6noq2cSuMsfbqHpQiZOGusJPtY1qG1V1LmW6OqkRv1penSeygtfpSL
d7bB2wfkGwFDMLIaDCm8+lFm2L4MNwt6+enUpvqHZ3VeAgHBiiuhh6PRZMuZdib4qmaoDQwHanFA
AQMtaCyC8UAS0hc7M6t3R3vWsQuHeS8cCeLuV4rUNqOA4CB2ZkDo9mTS2ugFBmrXec2zdtdis0bc
IeWuwa6CZ5HUXlfuxBRgG2gPKulnvV67aVtvOAIUXBc7hTDh5Y9BD/yHe0CCR+47XuppPIO+W52u
Hy0vf9G4JdIui3EXMNWNtbWYr1YR7pVXI33Ipg6R2WQmbjHdpi04q92uy5aJjThghaa2hQ1lzYJi
xVMHirtTljEwnRXrzTxCrbBt0R3ozjDccPTw6K9pTXJ0kd0VaaavROZIJCXLdDagX0xMYJjXJOvc
M54aAaH6pLOVQv8V1CljNnoicj7zfPlwuoJkyXbCFbGwloqGfBTlOcznqvqal2llvBZK1ym/JJwh
eSCPEvl1hx5OvFtEgX1K7pz9haBvlA9kXvqbuZHjeBMK2/dfoqAv0i898hATNHUtRHFSYHPlZ9gq
NSWGrQf/0afOeO/Dqu4pB6d+vVMuEPfeLkBPN8wprGr3szBrDLL+UD/hvOoel9zlXQ0a7RIkmRLw
xFhmuFbhALNipw00adSYOVXdMJEHtosE0NARpD3FfkXX/Abl4NwdGxoUIrcyF1XQ0k3hVdaYq5sM
C0aRJ09zCZqkLZcWNZpVueomYCd2XciJYUXZbOHVtH6Z8hLLyTq1mb435hStzOEg3m1d9lE/aYN2
dq880srKaxwO5XrnmpITlpzJNf0gKpXyiaGk+2b3FI6nDordcxPxiGUIInvKY5/h/rALZJF6Xxdp
cW2GkL0jGYxqPOGm0+EW5aS+yY7brQ7GdnVM8Em1pjvHGgP1UNcyK08TAMp6NzYQqJ4AQNpqSwDr
HE0YxDgKGBIfiTDmxiK0YUm7a/MBo5LuXWKR1p5tLKjzoxkpRsn4Foe4R+1WkzuUb5lSRX2/KwK/
ufbH2QbwJ47owaEZEsWVNBuNJYVRSSnqa1KuqzI7e1MN/ZMx8aLYu9jlzSTUDmO4mDssm50LcNrs
sQsFL4xzhTBo24Qmge+XyX7nx2u+DjZkrNIM3qNahGAVraUDkcWLGrWxDcSggr2XSYD7IichaQNh
oZz2no9dBhPpPGyvvMoqsxOov+t+iZZw7j9IuuO2GKEJcrahzGO2mcz8QRIjLx7KLeO9QlzZTVNO
30bGnQzwwF6r8HI8pa374dbmyAwc+q83OhtBV5R9Un303T2aVHM9skm6wwN8nNBiOkfZfmhzJO3P
3Qht+EYNeuVK5ZZ00tem1xfSfDrVRfogmbNoNx6Yy7oBQ0BmOA3MyFwi7KJs6RsMJRtYUklNJEQ7
oqXRNkWpbpZJPBkyyl8CLKS2RgEVowojqQj9LSUSnyodEpSVLknq3vLNa4b02dIqOnVN7gM6WzA8
K8v/Qln+IoesOPLxmt3c0APFEbyVGIbm2XexAt3JydRp3NXteBdNy5tUYx5Dhyn2aSjCa2Os02RG
KERN0A1Hf0mNR5NMDphfpES3C3MyqBAtL7mY9x37yiYaIkaagXKSiBhYgiZyb5NLacU9RvgepN1g
2spVtbsSFOekbThNaLwAkvyFjSVslxINmjlWD17IdCY01glRK63ospGRqE55GFZOPHmyvQZjrMpj
tLrm0V5VSq5yaR0cCwxJEBm8K/Bft8hOgwEUZQhOG1/GoIzeWS29PhHYIM82+acAfm51Vg1PtTdy
rdE2+yHyz877jqSu2jsi9eJqmVbYSVNzHJtQ3rertcSh0+pjD5F0C0vtw13r/kFmXgMHMpg27Zri
xAwd+gEXAUgABAw8e9VkhUnDpOCqN5vGAWLuglsx9xFVguNlHHirlUT9aKmEYbV6Xueur7fF2KKX
U8pBtOkEsEO2/ThbnwS0hVdCu84XO6UZjis4pAmRyhKzXVMUO4L+0F/QW/Vym+ep96XEDd7bBVFW
h69uH2XiRs1aQOhi86XrBBOlBBzyHF1VyJSvw46AYsie+gKstB5lLKqpeyw4rE8ZetfvTtam59KZ
7aPN6FQlOO2rvdPBn7pg6vpQjpizbvo2Ak4Vqp9OC1Kvl3bs27vRAyyL+fThwyhbbEM7Pyifmlq0
CykMyn4pMC15LgKxnPJ+aB9GqPpHUhwBxF29DEdTLkANPdEi27VUCFiLwnN3pt91/lareUyTyS3T
93HS0RfPwnI38acOF+LJ0PwcAE/UxMQVwGORIVrfihHsgV8cQnRQJmY/A9PhhMTw0dpNTDZPdeRE
cec4nFu460WIwgqEaQm05OlKF33/TeH8+GhBukjx4pvWF0RuUFPMrhI7kq8i5yaEb0cygFlDMSc6
R1x7Jcv+dDEreR5p+O/Z0Kucb6jEbb+k1WGcZqTki1np3TDDZt9mgqQ45N2otF1t+tMuqvVynTmk
rB8EWQMz15fMzzhaSu/C3oV2Y5OusrXydXljxB1sl76wHtUERw6SeZPkxIHvBiwo9n2atbshrYsn
MnLfrLZ0D3xAT4He9s4Ll1Z6G71Ci7Xbwgo2JnSOHSQ3TXz70JwlfdPegfe9kWiKZLz0Va5uIurD
O1mY87NfBDOmryKdn5Hdjyc4J+UVYtT6umvqa0Pq8ccsx/TarwgxgYs47kw8MA5uy2AnduaAkJgi
O5GoA8sAMZ8NcVX0V6speMQGe6CnMkfj0Pl1f+u1q/EW0qgsSQUl5weL1a43puM3r5gPdW8k7cx7
dwrf7YYCk48zhdPWWB2U3aS80VwVkTi4Be1YDfUDwkmRfcCR8U/GzLrom8LaC4ZMe62snv6qGa7t
sULX43XfpxFdyW4JPVh/nrIefbrgjarr/EBP3m0b7X14JFLAYanPGRGtOzmn0b2Z2ubTSA9wgjJB
ZGgfzTfjnOF/HbYIHPx13BYKlac3pMMN7o7sOsaY7yG42zH6rODomarbI83xYIAX5gZve5kYrrxC
FmRT/WDAIiEpJGOLPV9Y+tWpnVPWiGysV3cW5q5zM4wRGtdMxqKCXRQOhzT1HaoxhdPdhQvAe+EN
7cKiTjerWf7ALjxPBC6/W6UMNK/WqA9MUqoN7FjaUaYY2zrKRrnHB2H+oWf3uXP78gQTJDuhbYYO
Gq0PPjzoT3qs9lHRR94IOo9hq31dQpQNjfkhdSmQN+Ewdbc27NkAaSurC7JnFp7zejGLIg760IOg
642eg2239u8KctufPNqrcB+qtBAHZgLMmrpwTL9R+zAqGKMVHwq/fjAd0/6qezns4Wz5iMCzkqbM
ssoveAQ5SMeqflM2qfdglt4MNhZVx6K1XxF/dA9zDgG1lqnCPk/OJ41ogT07sM4pLlr4RrjDY2qG
KhFtjb53gfOyeE74IiH7J4NTGbeFsL8IhsgHVM6AgDCY/E0TVdeTyR4W9mNwlrnLm2BQ+4OtbIDF
aSwv7dRdBp9zUB3Xhv1aj1RBjJ9gbMPOXG4WZo9XrG2o4sqNrhaZ+yeRlt9pjcV9SRuSLIa07xt3
5FnnhDpAhvF3GUabFAPMNwEgZHms20VsNR4ajyLq1M3FWgTFn6ntxAyD+psrje5rJ6W8gZjnwKWo
5aEqpPEGcMomzkhtxxMdlIfQNtYdkPUKK9FJrc9+dsdkDYJqCw8320JqZaId9YUfW2XvxGw5kIC6
jp2RrJJG8TDmkHXL9iVn6Hpnl1X/4PtOSbi9olU0tNngVVxeRwW1mdnMw6Hr1HvhljCJlRz8dj80
hRN3Qdl9WwPhxiZkHAuGHvy3eFomuaUafvP4tXVS6MKKCdm7s4a2PaWXs9aU9nB2XBleL8p2b8D6
nPsBnwG47HVgHxTREXUDjTtp1ypI6GpyeKlYoOzHwpiXrUcB+JiLsLmdHKt4i6qRBQix+zMH0KCy
T2lXZ9hfG4C69NE1R/Om9RXq8oWa8Kpx7XHXozIwE8tq/FOXmsF2WKN5n7nGUZmMG7PKMHcZHiR1
PIzWRekcmOPHBFZ+6SYVc1dsYKvWheXoCv8bUhT7bQWLgbw0sY9R73PBwiHY9ZSsWy7AR+VGL12G
NUVZu9GDu1rd1poDTF7TujpYM8w0S5bDfpa9wKcCjmyWYVTE3NTSV0ZlW9Btlee9mNCQ7hcVKCAR
yHhVG5xpab1nmJnLmz8MzQ4EGMnX4mAGbhtB91pns74LcUxUsKtqbyG9fIWPBNw44TBbVt+qtZqH
V61Z5VRHeHJYDRKVuOlb90dUZ8sHh6WCIWBlV7gxi43TwgGJvVm7jxNOHGg1QrO9qoxgZsfEpKpL
HOizG3Jfy+IMZJRmV6kfpuh1QI6+m3PWBQcESvW0oe3yXqCMzs9V6fRzbtG8RDhixcLyR3k18WBP
48viW1hZ+XHhKtuRxB1Y4djVUAyLgRxFSsNlvoapYb3Ako5is3Nfek7aa7Mv6w+wEkqOLjOUe1eO
llzadGOHbdl2CSY8hjipP3qYPgcZuGlKSS+Zq7Fy9yAwow9xYIk4GgLKpLO0C/7V7iCiX8sy7GW8
6pSv6CFPG4O60VslK8wMenjifWtGN+sUFOumkcpVT1k0utd4oDc+NLHe9L9NjWOX1+s863Sb+lUY
bILCHJt9UzGjLWNMEPgpzVjc2OeFLKOrSHLDH7TtLEymGOYL7glvjB6h6JwcV5s/2mc27nRB1hLh
5RFj1CHT5770B2dnMQgYduGchfVHAfd4fQhWswLU61aYPTiE4S+1XyfcwM7hmq3inLmrCu4cY7T7
pHZy2F5gA3bOX64lNS0UOjbJZrjUZpAdQ11M4nDxGsaNwaGPJ/M6Lb5hBeMAaaYrzeOknSHI4xZB
S3gaBXa2t6g2afwh5iMQhKuwlOytiP1rG1+HFniiw82L9jdKHWiRq9GZuzZwB1CQklr6KKdK1+fQ
yIC+zWgO3MPETsNsQ+Fd84I/aBOiAlEE62yZSqTuPrRGe9xTmgIWZOWCDE4XIQ0DU6ERmZfr6fpk
Ai9M2OtHbnk9Y9YtPo2i72iCFBX6sbMIJkWHbPrkdoAxj/pztcIe55YgW0P/Ez9k0YpkmQaeJ7we
LiOztuXCO0bPn2mkfPXgmZVNXwq5msmen0JrvELKLMW5thxeuwkobb+yGQv7jlpI9FTIlry328p6
QyTme5KB/Vz19PBOj5I3ozVm5XQMZNJLLWP6eiuLUV2AXZRpaexEhv8Jc91ST3MZOdy6SoUmfwWQ
o3lYPO16fjx6VkvxhNEP3UiHliImP37xngYrxQSbWOwQd4d1Fid7yAN3hzEFm5TVYy9yP2U4vewk
DinNjjJZCyROduPBiPfXBumg4HPmQ1sCLK62yJtTVWTW11SQrIn3TIaOlTqOKVmCz3J44Aico6uV
UtfYXgZf7nWzDohHOPhX+z53BwOyBnYuvL/apxmEtbUrywnPewxZ+NSAHdHZ6ic0Km6lLshZmXEz
SXuymm06UhHsCsefa4Zjokk382BhpjPDeMedv3QXeWqUy0+5gQpCaj5mbqdhDtfw5KVTkx+peJRa
tz+nou4ft7V3lt56tKspqhOpAl8e094zceYrDbVeGUPlKzQC3ah2eqpDexutam5u5kEO1UYsk3Hm
4TKim6l32+PKK/YPrrDK7i0a0DBtdOCX+4sEqDvRatr6zGBsCnaiD/3mUNlTbT4g2MSEhY3QW9GH
mErcyNUnNnR2raG5XtwGEcsAeWW3UuxTwzaRH13RGOHqFZrlgtsA+LE4eaNdAO6SfPuiohrNNDkA
PLXANGOUlPD+hx+uKOHdW66S3/XkqTsEI2GAksPqh3dIpG5JUdpyu6esh2IGwdB+Caqa9dZ2Hc2U
vWbdu8OtfgMjKp3DGC1ofv0FscLGLjAR2mg2hnR7WWFs0SFN/aFqLo8GlC/9/efixCudZzQ0kYkc
zHENIOn19jCTRQNnXW9y3wYYrJFZDSdb1N68Q8zU+LuxB0lkKNRhbFCKQZwthc9SXDjENWxyM1v0
yYdYmN06KIjlWRgNsVWUotMIlpq3gr5yJGxIwbqaMX4RfhsUW8GDG+yCMSqnJGsNccZPRsI6N63u
MxjMOf90Ws9aQZ5h0QkunAuyIw3bCU4MRer6q9tPrPkCmVu/RQtVApxmbcVoDsNhPtydbWMttOsC
tyr3ZDRm+9nu7WwzVGokrqPG8aXae2PQ6hMdO+PhGOJaIz4F2E554hjwy2tPhaLVGw9eXL9j/Auy
bnid3+w6gTORROl2ZeuSoTiDiJ79k1gndq+lbKi7RT/LDCll4NcnbxWm3I1uYWjYdF1rp1+KAP3u
PjI8WM8A5VTa7NN1Ot9WLpjYbbTgEbcLRcQTYWNp7+yXCnnFJsdXZhqwLEPWEdddbWA7VBZtVZ2G
OjSCDYxyccCQqfAO+OWM4ki7ET277sWHiBXc6U0WmtDZG9H2+aZeB/ndVAVt9zgUFqo8ILGvvQzT
eeOWuNwkP8+In6PSpc4rscU32nr0CvI2r7lIXntPNEoKZMEwdfzS6Xz0b37umAEmvtaz6s1W7BbL
xEVN01k4a2y4jsr3xjBx4yJorISXk/t42YHNJj/Y67KKo82tPHYqd0WiJ2cc3v3eTseN4sRj9/Gr
3t9r6rDn0u1Dd2M21fDaWYGJUbdGPj4l0KtnqK/5MvlUytxkk5oN6aBxaIKRx8LSZNDvDWtqu7vZ
ZXwB8onV795sCK+9NUA+U6xCsyn8VnmhV127S+n/AGaQGrnz6LobwbGonqiIPPWAIBgQPLWVo56Q
b0Gmo9RQR+iOvrqqmsxcH3piWtWTD7VoAgbhSSrwpIJ6+wMbL21au8LkkDw766rlB+dJVXKgIKNA
qgR+vRo3A/QB/MFFZZoHD4I+gLAx2Tgab2ih02XGJSmTPsrEHqooZNu8vSIAtm7zyzZlrRvDDNs1
37SLbaTmxooYKMznRrYaZagXtjPK89qpUbwrTvpvfa2QIqazfyHxMByIGBEUETyU2AI2px7ug7xR
j0Nfqe6eZkIXaHQxNbkKqml2EyHsuj50aS1ey15bgkd0CvsLhr0w5cCjS4bWDfgTDFA6vdE5ZQxN
Adt7wdjjnzWSZ04OVReyIfcwXKztcEcwzWBkFdf1epOZpXq3Cs0OgC1fboxJSFHZfetxp3PBAmZV
XSO06JZHrAiKbFOgVeWVw4abZgrEHEegi647oHTN0MF4Szk9rjjVWQezous5qDUwvjBoGg7zbELN
d0fRiKtUeegakwzvqwXqjpF9BAGzzzd6VqP5miHH+I7CUsgfpoaoihJtyf0AgY3MSZePmVnmuBiP
tZ19j9Qw51/naJHpm6dTno0UeDP6ZMCyyIMe81Qdey0KXD+MEnOmOWcUcXaa0imvh4xCfpsqfzAf
NXgW8p7LhT04Q2GMV2g4ZXOTwsXodms92uWLx5yfjb6sFERQK8/9ASFF6Nou40OKrnesqH2FFi9t
Qz9ptGSkWImBjmqwUMKEa33nSChPzCfXSJGALvEMiyenFOt9h7mYPqNJ8Yfv2Az0GmJVNv+hLwJk
Pved3RGDBsfOugxZivVq7UdknB1IeRMbAZ4zOm5n2rM0Xg0SQr8S5SYL0JHGm69rOTbug7qkKR/q
HvuBT9iq1COkH/nrCYVNAx+oM8cwWHC400NxLIa0je5EGrjBTbiOqc2ohYrFBxSBz8uqHx1Dn+kZ
JtS+FpjIS+AZRYQL5lRjZViJ1hzsZJq9HqywIlBYbqYR6KUHOW19XAshGmuju0W4NVrRtdE6WODh
U0ihO21XXhZjrL/mdvzGAry073iyhAGePohFYLT8SuzwqKl7VN3LHomh7zyOJLsOL41wu/JtyT2G
drDZKevXijv0Naoijp8/3sD/Bxrp/qO9mMgOv/NGfzHuempr/vv9Wy7v5v+Z6/4v8cn90326uPD+
YpP7f5r3tu9/Ncr9vyIR6x907c7FJcgFSCBfAhOfnxoR6x8XIicJaPRANrncFxbPP1mlrv2PS2js
RbYBIcN3Lqb7/2SV8k8uqXWXX0TwEdDof2ST+wfh6l9MIXYg0kWJlSZHgJA/E3bUrw+UHTUcX30p
aHFb8/sFwL1zlxZ9JnSXZDU5ndjV22M6BuGzCqrxkE7SeE5ldyUxyiPyw9hGI2I3vkfUWt0GLrNP
F0b8l6V3aawh1W4zevBd5ELJEYv6UZv9tzXDQlYZ+j7tSBsOnLraLhOzCubMJd6365SYA1645AD2
33qr+CaX8LWbV7FpLhYbS/ps+jkT4FHn+1T2ZyusDcDj5rnzremG1uojpZ+W7cohklEOVHP9IrVS
W87r4GTb7bh37FHTk1gBwqkhxC50GX8g7XzgrdTXBGZhRzhTjsy4ZzYuerO+I6adzrTY1YRsI+Vd
V4q5gtYETSE6jhbR4jyeqaiNHQSMZksTu+7GuWdLap13AK50U8whxqFevZ/CXD2JqntwKOLT0nhx
8VviShfeJyquE25/+RPZju6hDOYDxrHVwQD0Tbq6W0+rCpufXMv/aE3/+4X453X4P9ta//Jd/9Oy
/1+4pv8I8/2rdX3TYloNDf7Hx3vbFL+s73/+7E/uuO38w8Ry7+LTEVzW8sVz7Ocat81/uBdqATnX
Dm6tTH7+vMaZMRH1BTkYkh5hv/9a41j88UU2DtIOWJv/0RLHlJE1/Oc17pIMTbqNBckASdp/o5Oa
2seVAM0oAtFWhQdT5zCMtP1RdDd5pr8KHOByMehk9cJv1tB9zXPj6Puz/7Yaht43ef+O82cXq3C6
o4y4ILm+1x6cGkMMr08ZkrwSe2rvGGnvw9S6t/SwcTx5B538a+d17m2LUP/Tw/WaMag8lvBhCq9j
cjbctNWn4+DcQHJRusURp3gc6cBu1/xklscBn7HHMsfIGydtLxZo2A1mMpGry4dW9lvccDdlWO9b
X9xmy7iJWMMxc2x7pxnFX+e4lFwXuFNW7Ed9kqPWjsfmuWr7L7Jer0krvLaQ9u5XDSLaGDtBMjcT
eAJw2sZB/z6Um6Vt/VvPy+3rINP0AgwdIgUTOD1OffVMtRTtB4Z8REX+oCdBGtL3IN51Jm7J4PiI
InTK9bBiBNwnBvKfq1FOVzghv+eF9S7x0+48zMaEWb8ETMrrsLCeJFmytPxUhxAgHgFWcdbEdkjX
vbGrlvmll06is/VJlt2HkxsKRLt5KtvgFbT/5NVLtgPsem9Qq4Px55tFG/dNkZ5bDBMZdmYoxKmz
E5Dy6CYrHARTaSN2U1ds5u4jBdAYuk9Yb7tiDIaP2jLMjcQEHEdueb3yw1ZV508ORnUxVHosHifP
jsdebjxAqvegxlvCn0XwkNvVU94/gM2VcVqlmDEXcnksFmJsUbA+BbbzNlYqrlwawdaYY4FdyQbv
qRX+VFEnDlZDNCGaiNuivxl6e+RUWd2N0qPaFzUZGanld7xVchntKTvkfeVvccjYOi2uy6FEJNUF
dZTQQ1n7ZUYWvyCpgFmBv7mNDg36dos8R05MQuYcMxueaCo4gq/n4M4zsu2SqfBshJfcQsbujK1d
6HmrTaqEObIKahfFn8iStqu/05UfMUkYDmXXH9IivAn0ejuFBhRPm9pYUshmU3qYBc7A/hIkovCH
BL0SrvH4t5h2+72F6r9xmaDF/doQSF/3OBnbKvVf7XB4DXLkkjFECFIn7Kyf9ulyn7fBPfX4y1w5
dZzC4XSG6UzPsOcx3/QMhBI3EE84Z2rWRyW/i5nZVdCu/ibzDPfVyEFcg5bJhjQeLeGoMY6MiYB6
kG4FI5s7wHjjzmtvqzx9basBHkx3wupYrC9TaW+iPN9GaX20xGRvBiPIb7x8vR8qVx+wYkhvRX9w
TdZSNMHjbgoAZXo5ZJsfRu9WXsz92AYDow0n+pYR7Gyyci0PMkBRvHqqYJPKWh1zU2DrmKW7jXDP
LZGVJgK3p4Mf6O6AA+p859ResG8vo6kazdseecwjKrnthCBwyfMDWc/m1uyDT3d1riO7zW7oTy6t
VXCTdwB6aXsTgmbGdcWv9rN+487ZbhHRKVVXRWY7B1PghCTq2nqYVmxLFppHhnJueTWUcxr3Hkss
WqJNmTnHFt5XrObphyRlEN+Qctf13h7JWEtsM/enrS9cGrv7AervbELosRgXf8AghC6X311A1UOp
2zaxl7doJOyrqPEKt5V5i6foBielc5pfEDOAgovXfduzZLIG3yLD2hvR8s2SVhWH4CR57ITjQXY4
Itk2Qkq0nYxhh/klFJBwZxRs00oXqtfgtKTyq7Pke3M1MDcQ+kGBKW+jEo9/nENpvrLi3LQ2LHm8
5nU1eElV/hd1Z7LkNpKu2SdCGQZ3DMsmCZIxD1JIIW1gmhLzDIcDePo+zOruG0KlbtjFrrdllS4G
4BPcv/8c49Yvhl0vW30A5LB8hWl+PTje17ksbyYzTu87CkBDT5aaHNBMKBUr8DDdcgM4UnM8/QiA
UOSiPsYBEh+x3BkJwT9ZNN4e1t45HvrHFCIdvZmJvlF8l0cjn8oLXI6v8BqJnzWtvPPck7cYr1Pi
OZzmLOcW+HFi9t/81j8N7fhxsjjvmKfPRh2MIdmbLzMQtyzlRG4GL5LGLTwII7iLPa3uC1EZ1wYQ
fjKjE6G+qkL3QHxFVlX1oyYZS5Z7pJSo1N/SJU64PlmevL6HknQJ7LbWX9boDDcRwB2QQPaPfqII
140/6XiGo8hp8Feum8qjm7mfAWFZJNCiR3f8aMhYXCu7uJzDz+l1RJ6I0FI7PPo6+SDKxD2aKXC7
OYirKy7NeItJv6uNOAgrwVLoui3KZagQ0/cCpsIBPNIXj3ODned9IQkGuCNV7tFfwgEETLDnjojD
nvSemN0jUd+btHb/ion4702OdnZVIK4p67wkgQD+5Nko9l4z/mjSWXIZFgx7A7BZTLbo1LruD+x0
3THgkuODaU7tUwxvaaeIrVEJOvjxVT60gohoY7wUA0kzSK9GyGG1vGQUIXRcelogkuaTZYnhro9y
9ShNg9hXWrb3mCW6ZzQWxn1cpvKKSKb5FGs/was8FLdA+avHFoF7cpMYcU+wfvCAJE0kMl3wbbdW
3y/HEhD75wYG71XQNsu+Bbn4PeijiAvVtGNLwY1xP0/0VirQSNQWPLBKfeZWs/7WtYa4bh1ufVoO
5K65DTXDCWzTsz8SdCSri9KKM8XyDPOmeIa5bz/4hkHt7ugfMruCYVh08qzSAQpYalJY7GCqooQd
qQcEqmov/AjwsCBaym29vBZl2T8MZWffLM78DRT98JNqbmKlnIB9DFSvDkwUTLtTB41qhgFGgemT
Cfci1GYZ/VCTjkj4+cK6IpDkHbIBBCksCC4oOCZvbpy8IxUsW/PBJFt7TUmswbzedcOjLNP2zuxB
gVVFcZTqm/QnCJIXbH1VUnfa1slDaSfqYcoIB5H0dkm2cFXSPekpMK577k52k7JB1yyJHncZoKL7
IGta8KVkPIOF7JMRA7XYZYR1d3UWTfUuwpEdqiJ1XwcC6A8wN74NQTAeOF/V37W0DWihdn0igMc5
Ylo5OjsUbuU+u1zIXtte1D6n1NvzJZXLL3lrlzVhRhuUSWpgYErq9MZLTI6p6nuiCjcR4iEnOiAJ
IR74bSQbfwK/9KOYTYQTpMZz98abiQ5iJLwCcju8pMV0X/CIpa8BvRc3xuywUBf6yu509qBUCSxo
IFIETIdJSf79YLkOLs1TZBf2YejM2zrxLpAZ+7oZNEd8XX4Lev3gTUP95MGou6F8PhRF/8yx9Z4M
tBX6VOhfwkfHJVH6cob7051IQKnJK17maPzUw4XdO9h5d8OSlKEil+VUVXzEEXMDB6g6to1dPxhB
fVeX/tl3IQ1waweEOGg/TFqH+eg+BcmNthmES2RUewpad8hQzXvRJ9TxcBBY+tNj2w57s7sjz8I+
VEeHNmUgp0gwif4Y9Ys0TO5hrL2w5ytFlTP38UcEy2RtjfRZx70AphP/Tfe5Jj38acEzDVdpoPCT
1NK1x0H7blR18AS7qgxdOzoBOg19mXxy3K699TRzZZNYBTKtan7lo+KVRfomc5uJIzZ5tv2/Wu7d
HkiCxFfQZ+n6/H+/wbB0d1PFKpHq/tBN86Fzhx9UVS3XKvg45fEt1fXHEulWGEy9PpNk3DmpDBMF
D5K/HCcDwcS8/zxRSrdP2QsWPQr4IHi0pwX5Ap808CUeIl9fe4NH3raN0l+BFgF7oOwOnAaLy/DJ
Slrj1vHzuwpYYKgu0oAsvpP9i9MDOQrS8c4ccP2I5dpZVAUHDfyTXeQfwDole0Ryc8tXhldXh8oK
rgvItePeHGZr/MVp+Q4w8fQ1R/d3EuZyYxXGJWzS7DWVAKEagirsuiSnjHVMCGtV1xy12BVrFzfE
O8gI4MBcXCREJVkYaMLABzB17iUJTgVswT8vloeeuqkdcL47MxiOsRTpZzTkzi1Isqz593nl/+ho
4f83OP/lhO7PXJj/1cUXHdbvWqzLf/J/mTDOv1y8iBRwwjonwXdBT//7LMDwnH9RyYr9iv8RgxvB
oP93GADEiHNCFOPYZ03PhBz8Xyd+hpT/oriZEzpqzPF2X+x2/wMqzOVE779OA/iHEGzwb1/MW2+L
SgUo4aiOkiKMC/WZ2qTvkXqnQvxPLfMw3rZcyJgrREXLFluZjEKqpfPfOff+U9Or0sl0mQfRTk4e
UhL0aDrGI1xGY1vbaxV6ozy7AuaQh6Z2lrta2qyFc+Ee3vSOx38/2LcM9z/8csH7fPtQIo5j+iL1
89AaqSyC7JK+V1b6p5ZXxZ11Ro3K7Ft5CANkvF64uoPaOAcftv3uVQ24HXWLrjwKd0hXeftUZMvB
NcTnbY1fKmXfsOW9OfG0oMSRRS2nhLIavmkTOti2xi/P603jC74a0XpmETo9e+t4uU27+Lyt6csJ
25umZTVN/kChR1gEJzYWRbpt5Kw95by2BvwiW60+7u37Xlbqh5OlQDG3/ezVwIx8gjdZqoqQxNjV
0M0fc+ltbHo1MKE5ttpFKBRmvppu6kxZd5FvvKP5+EMPXwvGSWEI7g55LIn9o21ivs/f02P8qeX1
qHTJaXmY3Ljbg/2IJmsnjPI9ZPOfGl8NzHTs817UXh6mDXsIe4zPspnM46Z3uaZvcMVUN73VAIeZ
5+LH0pXxVZ/ZwdW21lcDEx4R1YdjX4TydeFs5v9sAzj4/4ONkfHxD2vO5Yj77biJOOWeU6J3oe4b
MiFWm+0J7G4b785qUIJSd1uvopfEU3bqYkKz5Tht/eWr1XIkv9C0aVeEoxfjr5pSSst81W583KuB
mVAFvfB5m4d+UDCh+One9US3bV1zVkNzIQ/B/nwpQi9OS6rFifbN3jBs++k2Vx1vXykhG1VC9mV9
yG579bFu3lHm/GHwrDXjxA+qbDHmggrl8a6M+DDoquZhU+/+2x78Zvp2HbRE1N5loS84rcvL8ltS
S+frtsZXC2br+j15QQfBhuvmXzsXHirJ8K7aNu7Z+/32vBeg3W0q3CyMAK0tuhbn2TLeQ0b86aGv
xmdRz8qKTR6MXRT1IZJVfgYFvXGN+JtS8eaxZxbJmYpg1KG7sNaE5lj757Znvhqdrme3WZIOWdgr
gVdUiZ8Oh4Xb2l6NzYp8KIAwPw196O9IKb8mVqY3tr0amlYErXZx2oz7BFfsUuJEpUeh4KYfvvYr
DSMpYDDAaYgM/rp0MBkUWf60re3Vujn6SVXakh+e0azpVC89fN1tTa9WzWrCL+tXNN3xyX3FgfK1
2U3ettGz1pzn1C+LrqfxkmAO3pdObPzVq2E59aLvStazcC4I29lM3q7Hwfm2R7Ialj1hTMomcfZY
HEzuSYlhHgrml22Nr5bNIjIaSsvLLHSzQhSnyApm+QV6QN1s271Zq8HpefXQJJAJw2Qhhmd8Tjpn
49tcDc3Z454qci6hU2O+HrgUuFyvftz2WFZDE/IGjmOPM1YKsr/DALmNZNNu2yybqzWzNj01TYkD
CtyZ3OfMnF6EjO130EqXTvEPe6zLwcHbBTmq2jR1AhjYsZXckebhu8fU/bZV2VwNzsDmBE2kZcLX
4K+O4pRq2weVuVo0kQqgmoxpN9JcAQbGYVL5tu5nrkZmNaBL4euYE0MKNLMCfP/GjZW5GpZ2LKyM
QqIkJBg6YVmuvvBB+x7O7k+vcTUsoybnZ1Ney90ZlaW+0YOtpkx4U+c2V0OyMjinIs/Na0y/QOqj
yN7cth00V0PSwHRKHZ9I6H2UiXSNFXBcYL2HDfvTQ1kNSu5gZaN9Wo9QuzKAnmyqgzdNsjJYDcqh
07GhDAblFH9jUSaqoPJtL1NeUj9vx2RBlEOr8tJTCrsO/Xj41MeBv2nsyGA1JvWYlrYd0zjJdfy+
EH62bX3kmv9HnINvh5luorNhLwNT75SbZ5smQRmsxiVUODEkkCEIusB9yMrahmBv6E39ED/1708c
2iRFCRT6hzYQrx21kRluuXQ8bRk/aBd+b13CERonLIhhber7Ite/2sVwN/bD1djM0I6OdsJU2Bk+
XgGwP/nSRxsf+mp4itjXI+XVSUgELDtQnwgOu2yTTUuP9FYPfQjcGPQ3ioupiYim5HO7B8gTb3ww
q8FPAZGKzZkH4xsNFohHt3nd9DbXeMWuJAsex14CQ4EoTKaD8WnUvr+x9dXYNzS6hTypmbMwyaN4
3cX+pk04+eDfe2Fc60rn3NGicswOcwf/btn2qP3VckyxTqChRjE2DUpEEuc7TJ/3ouv/PIdTHfP7
r/Y8cy6My6qJesc6JLOsuOos77a9ylUPbFrfKerL9WCtggkbN6liXGobn8pq1CeUG5aJAXKuHm7T
+VSOmzZV0l+NeA+WxzAuKgmHer5tiuJuGcNtj2M13M3OXyafDFGITwV8QL9p+4Ad9vdXWAmt+qTv
2Jv405VrUZgUJYdNv9hbrcIBNR1+ksBBchb3utR3zpy+Q5L9Q7/zVuOwmB1TT4LFrE2y7Dlx+pdK
VfnGmW81FKdLXRV33JcHLT50/l0DnXzbA1kNxYk48NAJlkkxf4xVWCXbOh2Z4t+2JGDlMEZyAxxa
wvoxA1skH7NtY4zb4ve2S9hWPTk+nkZNBTkh/oiUm7FtCfNWo4WYsTPXbUXjmIu+eX5j3SZyMfpt
g9xbDZkicDu0aDSv2sXfjYBghxiPw7aXuRo4TTxg9KHWMpTc6H9eoppoFrpBOW3r45fc+dt9ZmyS
wcvihr1DATkF0Ffmz+dNP91dDZ969JJi7OnhRCDPSTFXe5hl207XpbsaPjUqYg85L++0PHkCW+jU
bFsQ3NXwgdSIf8xm+DiVf86rpT1RrJsdtz2T1RjKS6qdXQwp4TzYzXyEVDDDKckURSKb/oH1lbTJ
pNJOS0OJNeSXJ2m007kgXvS4rfXVK02huntgpdyjVlT2ZePgv5ZCqW1P/sLIf9sXuxKIcq4K91jN
dkbBSuI8ju0wbNv7rL3gXlkGICcy91jndg2uDCSXhnS/cRytthGdiW1DJrxY9HDLTV6on1lri+dN
j91dzY6qWRrH1jAshfVRwg6ypm0Zg7/zJG8fuYoKW+O+4qMnCeANkcFzg9Lc1hfd1cTotXVqkGhN
wkLX5yS9W4z0tO2BrGbFwrcHjpBZLnK/f4TSYiFxnr1tG4qLd+ntMyF/j2anUl44BsN4q0yzuoUk
8R4o/g+bCrkaQq4JeQgSvIv0qIsP3Siqq1m3ctv2Ta6GUF5ZGYv0AOsKoNYJuuJC4R2VJ5se+9+y
qDfXMR7pvMkaUlYgYs1gduIZnn82bfzt67nRoOBaB517zINendE9WEeAHBsXUrkaoGZUGkFXtQSb
VVPeBzJGPz1nw8bfvhqh8LXTOQJNf0zy0dxJpy9ORmK9190vS89/HtBS7fV7j6zYYIB7Y+qCGZn9
8OAZQKOBe1C3bXa0mtTdNgHL1YB182QaSGnCzYw664Zdk0n4Nn7PYfennr8atPWc2JOea/4KxJlP
rWidq7wI8m2TjVj1HqMynNb0WJrKTJGhRMW5EKKUxsbVY919erSdM8ioI+ga+DoG9ecYDreF1KRY
dR/PQhTkAuc7Utj/REFCeduMvt727fUfESGHk8MsZlnNwT9cg3mazpFJxnPTnCBWfUaaVhlUkCKO
El7PR1lX9l9kqr2Nra/6TDrGFH7FPJhpUOUBOFx9Vuz6ti3a65RQYPaOV19GbenPw3HStbvr0Oxu
my0vMc6360jpUH2Y6EhiNVfJafILEcJ6yrcdVzqrmV6Q18s6wUwPB90+9tSRhL0oN3bIdVYo1RzI
q8Tgt8t2OgymLm+UK7eF1qSzGqtu3rZ95pX0GTnaZ7YFPnXbc75tj72ODE1L6/Y+0KKjTnv1ANMg
PiyOVW+b6deZoVIQ255qsOKdrp5bQ1KJUwn3vGkwOauJXmH9amw9UsAz1D/zvgmunCGrNza+GqmQ
kEGbLb48Ioqlks8BNA5qalsWVq4zQ45q0yV3J/c4V2bytUWVcoKHkm66kpPrzFAuqPDEBIUve/CN
E6Qc75pCC7XxtmUdHaoo6Gogo/Ft0CqKcH1n3hXeVG4bquvwUOQOc2FVgTyCwII1VM0uDJQs2jbN
2Kvv1TFqmsyxGaoiL40PEUHTg9X4FCps6pLr9JDvKTGBIaK/c7V9k0Ez2qPwHLcdb9irZdUuAmzk
OaOpTW0XYHmeHg0/eU/cc5lP/mHftI4PIXdI61JCflVJ3+8mIG83uZzGqxyt+GHb41mN2MlLyiVq
mMoEwPHXBsr9U1AGcLf/++b/9BesxmyKkIibef6CLqir+y4qsDzEFZ2/9ZrpnX/jD/uytbIqaVyf
TuPKo9NM7lVAfdwry7j+8d//BX9ofZ0pgpVboZ2DBOb6Kj031HSe+sHaePj7ty75zRdJ6WWpDVBU
HpfFz04AQ8ojXMdo20pirdZYO+aHs+zJox+nHh8jkQe3Mi+2nQCvk0V4NhQfOnSdRBhuKHo7DQlz
29tG1t9OuTdPRiam0Q5ikcfZTXRYVYCUnLwNNra+GrfQZYA+LXwJGn1cnmtE18D3m2XbZttyft85
JZc6Fi8tvOOMK2hPWtG/4Ew3XlWt00VIUXUaZ+z6zKFsfk5N797ouJo/buvvqxE7yDwarYZd3+DY
dog8JTh3uIC27Vit1X54NFGqcRfmHrNhRKtlZF73q4lre1sCUK5zRpPndlrOtN/Psw1qGYr1KRop
Ats216yjRpPR5BUoWHkkjjF89k14qws6hXd2OJdx+Q/z/TprRIp2TN1Lr+ydnLLrgjuyfRDUwUPp
pM4hyvtlp7hMjLcNgnUEaeSGIoP/7R0dLmwPveia+1pb2eOmjrROIfHRtvhVxEFRjJNmZ2ciAZHN
3f621lcDmKJ8dzIbNskzgYQXVvVuR3JDfNjW+moASzoM9frsp8Bujjfc+w1HOG3b4oFynUUCbNXl
UyzdI+hD/NbQsSH/Mwc50babrnUkyeJavIiZeo5taaNN8iPxVxdQ8Lrt4azGsCCi1Yw2rRPfD0Lf
bl5TCSt1S+PUnf4+deaUP4+j9Gh8nKYPYyWsB/CfxTsD7NI7/nOAAbf9vXUM5nbuGT7v1baGR/Bb
1t4ri3rTcgvs7PfWEVpCFqkgtQeDrqMrWCD1BywGvrGpz4t1OMmgdKwx7TI4yk5Rj0t13dGY2Uxt
e/KXLdybBTdrUW2Ipg6OfZ8590DAzNugz73Xba2vxqvI0dQkCXhlXFYQKpUXvMRdozcd/IEI/P23
9yb1lpZy8N6JNruCuVru4mYaN3V4sVZ2VhH8cN9wg2O0AJc1pVP+SGKn/rXtyawW3JmChmBUNs/d
NeZPpM2GEgNPXD5va341Wl2QxtiS5+Bo5PD+D3Ip3HwfRMG86XROrKNEEqjUhOcrOs7cO9zVOSJ2
0+ycbV1+LcGVjtIDIrAI5681nVqTKv1aZsO2yWYdJ6pTGdSCouSjk1O2D/0aINVQBNue/DpSlPZO
WlAKHV0uG4sbCGDONdmUYdtwXYeKyoJ6uDjvomMCsCh0TeHcD5US26Jnwl+NV+TDQQmjLzpiXjND
wzGybyXF9d83dUp/NV47p4cQaIMcSzVZRXfM7KMcuWTb1rr9+2zgTUEdcRpiHJOgtF5cpy4OjU76
n9taX43Xpckdk503inGUTqEC+HTSg2FtfK2r4VpWRpfhhYmOcV9Agurm/NGDhPFj029fZ43mCcXi
5SbpWDiFjY7RaD/y/V/st7W+Wl0XMykHV83GcWzH6dWeoIZHHs6Xba2vVleIXo2dK8Dz1bLYR91k
92lU1qdtja8OoaJSW22PbekI/habCoDN3bSA+drW+mppBUxcNUY+GkcxyiakoCC7oNe3ZY9gG/ze
3e3IUbFccN4PVREv2Mqb9gOeymbjHLzONsXlwHVg7BhHy8sd0iRaNxbYudTcNqDW8aYMRKTVCn4/
Wkf3wPl09NlB67VtQK3TTblU1dQnTDUKhdRNMs/ZlUADu22q8VbDlXXa9mZfMgvPqriyKcb7lLu6
fO9z89L9/mG/uk43NQ2fgfMF6OInCuVgBMTlRAmdOuZtkoPpqV1v2TZ412knksyoYcUEu7UH+1LH
Dq57LA0bW18NXphbJqKOhSnZmZxrU8Cd6zgA2Lb9W0eeMAcUgVHG8anXUuPVdqT7UnPq0m3b2Lur
8ZsENSh832xPg7KiI/dB+pw1/cbZYS2gHwxb1DAx0ZvlODTVDHt3t2Bk/2vT5LMO3wglgW1SOX+C
kdYdhkT2hzLJs21T2wXo8ttXQzIbbmqXxkkodpdJXegT5ultZWNincCJUDhFhiOjE5YucD82/oBf
MB7jTadRsGp+//EmFQ1Jj/nynNuGWR2aijt3N8eEtq3Xr5M4Y9/WdeTD4PAaYe5Ge1S3Q5PH23rl
OomzOIGXgrvtzr0ahHFoiriBVJKU2+quxX9kcdBKlWgK2jPgMbzWPm+1AoayreOsszit9F0zymN5
bjKQIoQTmqfcGfSms2khVyO2zpWmX07GOW2bz7OW1a/C0/2XTSNqHcXp/DHTJaww1Nai+CqtrPnZ
DNV7yVDMu/8860vn926ZK9Oeha2aq2QeHCzOHEVF1skbUOBUt4DxlAFfruwz86bxa0/c5Vob/sm2
nDn6hRfavNz+VVmX4sbr60bBNjYWY7gz8AmP1UUM4KCZcY0k+96iYgaEZePwRJ8xl659neAoh/SG
XDkwj1k6Ovl3Y3IwtKCnc7X1xbv8JxMbyLTFDDnNXXFdRUFa3nmJl1XXEnJv/EVVqlU4But+6j6g
h1JFs8/nYRDZjj8iir8btrbiCIGFXWc/DW0MaHkmjMbxSzQnuh13QmAN3zf13EUPtQU48LYcpsVF
5IlwA16qKPPouRkhYNzVXAovBhjCZs6evVblFtTMKTYn74DeRXafig7J6YmSg6q5wnfky108jOVY
H0azKEr+/gTA6dXSCUDJlmkk7avdFE5179dWgCROd8IdbqFp2m2513ry/Z+laKz2/iKsMV/BBo62
eRhRevL1VcPJ8TpYp0kMVNoZ/HxWVyNttu2hR8RmfV8KUya45/02S5v97EwR0nYC0bYHOc1mq9hx
tBONTRhHGkZrhp9QPnWoyWnBl4ZhIzjmglnOYeyzFD1kfZVn9wFS5eIc8G3S8AdFAhXS0Ft8dy6+
nxZP2VSifzmwwNfLKZGz7O965RTthSJIiOHDEqAJKfZD4Llxu5MTbqVzYkKl/VI6w9xXsDAH7gp3
41QiMuMMZJIacY/faFiNhPZQ7u2p95sd4PRZMXKsZlozrMRoqjyZnUBWFVid26U3LmKLyo9wfltO
IJpvo9Nr/aJS209eWiRzYwd2AJhOuheuPUFiMJzYSa5cVUv3a9rbRfbXYHrGkh1JqS+Q30bX4D/b
u8mYTWcUWA7M47mMerhxGegFy9xZlce/G1YBWTDGhEYk+5fZxwkgvDRrIwofW19VxquxDEpm+y5Z
nOWHBbjF+ClMlFMHiigwtSZZE5Sh02g4+zfVnF8GmNcOSRtSrI7F9pBU9RhMNyKtHas7Zhivhio0
gmRwzL1UDm6/g4esUP+yOW9Qz34Zz2l/GOoB3nGu4i/u1NXQ+PvBb3dmZ9LNu9ZLhx9WzzP62Wa9
3cQ8PPD715VZld4tFfK9/ey3XKZi7IYy81S6bnqtEbY/AmkvxM9aj3WOGIA/yF6AMjpi9mAKWQC0
RW7p+GeMHE6cYi9IvOViTUna6A6VAfQ+PeSz0JiVRQSa81UldKr8TqBVtNNrUDkTpGIccF3yuWd2
EHXYZZOXJgfkVLq+LrJ4HtsDeT9UyAdRzK7+7Bpmv/wynCjuXhDHN0G2GxJOqFE9O2JYnhIrYjlG
i+uaVrUvtAewGEo1ebJ2V5vcYTZH9PJQQ894jcBnnaijdPtoV4I0av+iNqxBJhWDexka8ulQX7Aa
iNm30UqqLGu/pNVANOI4sZkr4B/bYz7WYCEDBa9zwcNr8tghE5qvkqk0eO7sSrtfnNkYYtDQYKkF
v02PWvxVDJ1TP6VJ77evU13WVrkTk2jUfWRmIIx1PGYFHLjZBBZZRHLswFu1DRiqnamSMrWOOnY9
Mgj53Dm5fZuPlgmKFhhviw+08yOHkEJhG731Oik9gxkXuSv+UgYfYcVVX8dBXRy9nFuEI0KLvrtv
x0whi8jTaVyOklsW7wMoWGF+57UCZ9z5mI6BJ7M06OBRVYPtEeWqCbzw33jVpL9nTt3F9OYMkWGH
a6+abHXKW2CWLbiixo0fsE2gWLYHuZhXZioG1gsPR068M1Aj/5xR6SRPuVdo9VBHrbRPPJtY/Ch8
UVoUGPrSj19Y6FWW7wo/L2OMe31Z6SsfEV87Edr2NQRXLp+4YN8PYqxsvfdUoeIXEVj1cDYvVrbX
vtAAi/etTJNch8UwtYPeN3oyxyeF0jK767OkuFB/zBQHKnKB/BAXSwDrEVus9eQl+HR3VTGnNsZF
oafisxEpNB9P7O1xwh06CoKz5mb2msUDt9k30w3XiIY0oUlXvTqRSbbEjCgkKAt/V5r1XH6XxSTQ
+1QXqXd0SNpONBA9E3BD+cUVljxknuqYsqNoEt8gmxVVeVjGbLD0jsKersE8btPG5973gv6hzPOs
rk6JmSW5f6qssfPN0IotI72x68rs5wftj7kNW7yf7Xi5c5aFd7VrLczWpBOG2URmVdtGmZWHyuXl
Vnto2HxcQ1J1jOapGTDJojqZl9luw0VzyIc9spNx5T8UrY6/4PFAXQkxc7CnXxZ/+xLtPMfOxp9C
64DE29RblQbeOlVY2G1fO/vYMCN9UZgO2n82lUVhQhz0KW4sroX4pP8rjZZxbmGnLkvwwgxo2ulu
FGlgHJE1KOWeOhddMkqRKrHn73O7NN1NZOezeZ21aCI/VsXSj3fCnOsB8zXWJAmilldkIjdtGI9L
8oLziw4C63nwkH070hnSej9Pdjl9YlbPjK/Kmz073uHhIgQRZ4GT/MqCouo+dr5y6vgkaifxrX1b
uG1wK83WB62vVJ2P/R5wdJ2e52pKzeAQjBaI6R1eSS9/1oaHmpi9SiuqRzyQrrrCczm4T6i3zTEG
iJIiutujq4sroPc8E9D7VuwQIWFLqvQ+TwDMTjv8NE7xIahqlvJdLRM5fDUmwNu/mgylJ9R1s9Rq
3o1c9WdfgrwBQ7MzdJE5n60xyKA5t13NB8wu8hXSKOjvAKosNMRVkzPeZjaEcjeCp89uJOok95mb
Xyf4kC6yBWc+CttqOYSFdFxx/OW7tOcucQ7xXkQy+1QsSlY/PDtt7HknKmeyMEEFneX+SGXMMrCz
U7dIP8dzHHUxpb4Ge5/d1MiovSr7JEOvCIc/sT/1eKyQfeG0w9qwa91hoGtFc+rFJ5myj8UiARM0
Yx4cpWFRvABgRrGD6vgs3gGEb6KrJFGYatjATtYtew7hf3IK5sZjs1gXRlm1wJ97nWsnz49TawMi
3om+dKIv5RLU/RM/RTLJRaoo+xtt1r396JbCN3YBsT9r56HrqvcGDgCrQJkOoOy5jsTUXVlTUdjH
RfB+2HCPdfAyeMnUUfHYx/OXaPG6HJVeYjgl8o3ErMWdsTAmnsw5I9m2a9pgyetdGrsSCq6XFQMm
ihadOkYPomlViYlBC3TYoRP0sferz0GvNdCGZcD/v8y4vT1LJB4gS2H3A67PUOy9xhbzyY+l5oE9
oZyV40OCH3e8xxs+JNfkrDxq+fh81v71UPXd8JfVLBU8eBMbi4JLbCX1ORqdTL3mDUyPDw6Jx+R5
1IajagRknTV/ytM+b8/cxyYaXL3pevWnzuTO9OdS+lZlhU43Tq7e2VwS6o/YeWw29GOsG3kFRlen
3hkNSEHdaZoYSJSsqFHyl6XyTLK+5nH5STOJ8Hw4kUslz2AyIt4C47ltb6alLJZvJsnAp5lPLXmL
Tq6junlQ5uNUKyornLRLg5c0TbFm7vlC6uQdhqA8/2KDrsoecg4h7GOXMQ6/xX3LmNznMgokpUfY
0yjQtMSvMaqN4GkGPzDx8aQNU54rEwrQFZfQ/vCxLuwh+T4Hnc+fz1Sfzw+eBoHOaIPcXd3Fxpwp
lBSJrhAJsI1Eie565lXWQJe/7cxkck6jSvP8o5RNUuY7BAN2ecaTXIMLZ0/3SRH1ah5UNI75qc8G
A20Hwkff+AjnP7Z/5cWg1YmVr512Fek8a8ey6NErrczuD+YwZuZtJ1QUfKqaqhDM2b5sDlaq/OZl
qgTnkTzlhUHQL95AyZhy2ZI9Gb0eOHpWOd6TcJStkR9Gfxy8Z7Dyk33dYZzyztmiwaNzWRAU906x
5Eu8Kxdmn49TME9yX1edqlltYnz3i5sh3zDhrrvPQAJLvPdRhSYrDn3LV+KZYzg8c2ivcmZCLcDE
HcXiSfPU9KXvhWbTj3F/oEJZ6BAKRFLdsvnESe75seWGZa/i+Jg5jNDrcqncKJRiyfjY9VKrxT6Y
mxfSqarT/CYthUYpwJvMhytzHpR/sPneLe5Hkl39lUqQgFJmhcAVqzy/0D17VZwiJ5W+79yWJlci
B4mLueHHUuPk7ZzYX8ybqHPz/03dmfVGjmVJ+q8U+p2Jy+2SBKbngaRvksvlrjVCL4RCIXHfl0vy
1/fnmYnpquiuKVQBA/QAmQFESKFwp9/lHDM7ZvVHLEu3/zY6ZB7c6wVVNA0cczjynmD3vNt05AJM
R6kM2RysqB048/VxEofU6nTyH5oEewtfZoPlveV12sxbN10nYmvYxbg6ZKve7joyitd7OfUWsZCY
ljrJBGJkeOVdkVfGepoI7eurIhi1WRjZwV5iS1tDtIJplQaRtjgelp6G1Ez/XwM5fgH27LLVtTqz
8B7nRsQaBldwJDbwxm//2s//hUZrDSzGKW+SQzGLluRtKU55RfbZv/bTf0H2jHIYHeqk9WDX5AiQ
29g+ETodXf6ln/7rkCrx7F1bmbU6tDLVbwxCYF+vFfM/eO2/S5P/G9T/V+PkWOnkFC0pOXB1kTQk
YMsVM0jd6qKDjdCJ+SycIuNwkIbGsl9KRJICw26y2HN6rayO7RP5lf0AYErptc6B1XjdQspst5hc
RC4zdqE1li7f0DdWHO2MtvZwcM8bw/ELQtPjO+JNqv4mnlI9YVn3cGJiXch2+b8/v79Da/yXQVmH
WjHOZnXwHNqH7dR5w7zvI10RvYTDfJjj0PKPCJorC/bfPczra/grWcvc5iQb9Ut/mDDV04gLr4kY
Dk3C3evQq1dgGN+OVssOQRM0dwwS1CWLj/5O10gdX1ZB6JNnqn6j24PWbeci6ru9V5qGfZRTpOUB
GdCzGjfWkGuE0zhtV1T9KTUKSUE2DM3okpYQ933T3aNGJHMFp5iE5qFP3PbmKl6rtZA0UrrqTZpp
Y25vCpLindDokkVxYnLuGLtcxgaJl3Gnq6ey7uE2fILAS4KpSJfC7Ytulv592bWmrQPEtGvcJ4GI
lpYo7Gs87KaMtbmfbix39qZT6coYs7Fc9apKw98/0n/K7v4u/UCyVn8Nv6Za/k1M3v302Q1j90m6
XNP/ZTtWP98pyqtf/87/xNQ8G3PKv1rp/yUN89AXn3+pv3hnFa74bL1hOfz893/T//h7f9rkW7+Z
VyN6z9Gda/4k8Xf/xybf+s01kRF5jjBN6WESyr/2Zy6mbf1m6dhBOi5xedTif5WLyZdQebi2gw0R
2Bgywn/GJN/7m/1CMp2gFpTSdV1HWob9q9VbRyFkYBKk+WjUo/0Qvc9dg5Ucyml/QDhzceJsx2rC
wICAm39wLtjX4/k/N+vv/7iuGy6+l7bJW/lVOyoMzSsNZeIcFHdZcC1H+4NGOI7f9LQBfctl7XdK
DjdlElPSjFYepGOq74qr71/vmnkS1GXeUxlaxIL0Mi9uiU9hS9ji27SUcZgkSStuebpG2JiOTjx2
Hp1TvZw/wNLrmUm9mmSsXkSbuLOH146WdfHdrBz2JejBz1Sf1BzUPbHd23Si07O09GpzViwNiWPd
coygri7lUqZvw2olNQkvecNpG6v5BbxtK7XCfqdjSws/M4cxDQgyKxIyiKw16ACCvwgGt+9cW3nW
H4/2/8X+bD6rx6H7/BzYoP8/7Mqrv83fT604fTbvxd/sxuv3/7EXXfc3g/3nOCZHuYm5GV/5I7HC
Fb8JaZLEZlx/wRyZr/y5E02CLS2oEZfYS5u8i+v8Qw+JkPz7vxnyNzanKVybDWoahNz+MzuRl/J3
mCDxCxOUaeUSDyrr9k5hd5e+bJkHTEie6zx93dgkMF0gUOgSGfQv9SuU73k7o+u1XRY740PNjRS0
om43UVdG+5Q8yI1nGuNXWaaEtdpL/kOZ47R3c4f8NAL2yF9JyIpB3VSw6Qi3c3Dc2pYEfu6EtJLH
Nsr6U1IDu1gJYZaBpZtkto1qvnPLKH5ci2ol6lYXn7mqvTCzMOP1O5E7e5MC/eIJxnfrSYmntclq
nZyMyH3I6SUP0sOIYxK2QYJuUfxY7Tn73ufjXISt1rZbWZskFw0lkYS6ngmfqHP3zmgjHPoATEK3
06obNTvOwXLS9NCWifMQga2fTJik1xYvntUfFBh2YFlQAaE+WIDAbVt/plk1X1ojsWqwnkT7DkXo
wXF0UXNq06W9k2KyNwQy2mcitQO3FvEtyev6aSiZQSb0m9C4rCm+lYYdP6c5cT0w1J7atx6tf2Al
5vpGetZwW5aanlBYlek3IpraeSMs6e7ywhqO8B7N2+9cCnLt/ospRO2UWeX4M18HcUQJBhedxjag
x5wIovUoSw5ttrqvs8z1sOtX8wbnGNKrjDGJC1zOM8OimbK61wjnuz4wbFf/IOys/KiNsjqsQ9/8
zO3GxH5Qm0x/ndQVdhNL2OvSZOzAopeZ+ke9IlXUHJ6a2DP9mgRhv83r17nQ93Ihnk9eE67SPGox
pRuzh1hUl8byDrr9VDWZJO1MOZuFxn3n5KUETsYRE0imjRmMS/ThZAIJjyuUHfnw3kOdLvo+ypQZ
avVXbJr6LkU4GYwmRBRoxAZT9B9y6fe6V+40ksdDx+4ymulraVOAZFgPfWWlfgtisCdJeJN48Ual
3rvKMhFk7hmluv2VVRqclD4TtXq9i38qY4zCytW/GgCHFyHdfgM5x24pgKYt/ndn/d2cVbr3iuQV
mFTd92aX33auG879D2kQgG51UzBo3s5RjhY0OOAIAzKYl5Xn6yYiQTbNs52jedWbQdO8dcsH3Zqa
baXlzzngaCGeRjML6zK5o0iUhyKHD02doK8oSWFqLzpDSr5VqjMXIcGxw7hDE7g3kuqjrVLXJ/J5
U+rRq6zmA1bXSZCk6zWt3prg5cSBGMx7q9XSm8RJw7i2v7tp/NPRifTqOjn5hv2ZOvKcp5HyS9WA
GzhDFlqLbAClqE+dNXJDEJpb2I8jxjZcXhAOvqfOTuJtUKIHVDTAKR00m1WmD2viXIBWu+fW05rU
H9J8143ZrtfN6ESoZTDrVVhKxkyGlbAmx1NhAR2iKIP8gW6XwTpWorQsAgjT8lWIkgyust3W4xT5
RWNbh9IqHo22+hqLZ0VfHsD5jX4HTwOMbp8pt8nPHHRrI/Shvpnz0qB4Nw+ePgi/Y9c9OZPhntUq
WCDzp1zJHXSd6Fkbiuo84pwZUhr7TeoQ062VhMKWB0CIbVICu6aj+Vi1WgBFcnEdEu5whRGXpYud
L6zSIz9Zos04lTM5cbl5Iqj13YkaQcZsU7rv1tKg505qr0uDLGFuGdiuvMiuG99niw9Nn6vuXmGG
vNMGJI3CaLwU7fo63DbUheHU6NFNXouM9m1d9ed6Ek2YcMTeegmfr62I1FSr+a7VKv2Amqs+zVKY
57jrrUPa0ltFXm3DqFlNWCv1QguDzEhG9h6I9aWo4X89nfQ6J6PZcW3Ct6SnupsVTDD3UYtCq+aW
/HJn87aLawsIO7aC1RU1tvPDW+GiJ1qqJgSJmG91s4xvKuw3aGAsTDaH/uSS7h0M5WQ9NV4zXgxr
vq0qpznDU72PmZ6fAdrqgOjfHu6pju4jR5YfRDQ5H0WJutY3GU0nXo+tmkcG6aND0rlVoKfobl0t
qy/zUmFvHGfL6Ef9k6YmYthj/VLG+sdqrcM2seHa7EQaT5PWTGTW6pBMolhnjrN8PhZwziSLrg7B
fO1jWwqAvtqh1MVCpAmaDPILpcdujrNjVuOE4HN9cKTGpb0lQIw7x9OLfZnPxOuWiuBnzwx1YuFU
mM69rYdE/diSxkx2PxpZOXu7qNXtMFnroSpcdXJqrcp8LneLxbcqvdlwjBWhlY6V5+cKViJErHvp
CKhLB/DLaDpYRiG240Q2ppe1tr9UYzDl1hHgWZ7G4VvRdOWPumvMIMstfUP2Z7SZRWVvBlmxv4Gn
MSXPt3wUJZdxpYJMc4qtlWmQGw0ffb5s6sTQ7ruZN4rH/bj6OmQRDpPVW6Tn13g4EtnyYFbeK/yU
6V7n67gavFT5wJZuF3Qec8omA00Beb5eCJGzie3kHNuxSXZofFdZUTDEBQRXr43hNBDGM5MOCYu7
Xd3uW5cPIY6FXy7aDYjfWceep494OtMzYfRc0mvr3KWaObU+W8ndFpKA0rK7aUwNYoFi7NaV7kRW
dG4EjHcuQWdzcazXn6qV35majra18VNzhomG2HufHV6nrAjbtCSf4ah+lHl7hIpwghKmNZwL9TnN
qul9AmeJAx3UxlCcfpMlUgJLsX4wNRsKdb6Glyw3bq4Cj7E9UELwlVbSdxj5lmw8LzDNGFrVFjdr
4YVJSvRiM72IRXsDXKtOsBc25Af0zEJb4SM/+CIh+n6NxyJkHurG1CyUHdldhjBwmPsS7gtGvJLi
g64FDcOyDgQkWwFkEwyEMtuNY/Zf+Oef5vle2t33qTTPs4WNUg2JezMJHabI8xOnLT8HQKA2Jn+Z
NAlGs9s3ipzhlpg93keTpzsPt8FwNdXdONn5JQbpXSJ6whbSMUsasiSforyKfKn3YyDbO8zhpm/p
NO7N+UEfcQsYow8kBcbxCuaioQyHYshDpqQCqx9OlZZsJ+EEcTFt+6F6TapxCNKqfNHtMoDfOyzG
GQz5rqC/JrTzygfqns/HEtpJ8p6K0j3RCQf1QEeXm+vFlvFxSWti/pzzNEwE5pbWfuKM3ttG8bpC
EGzdeTjYeX/nplKf9ukQOwQIwseQ3naYytSfqQBunCqBrtKsx2p1vwzCmIvuMXET9G9D/q2ZV07o
JPogAXjdiPKYqzkL5mL6wejmxVRRTC3CYtVyzKOt8s1VaXZsWzvIhWj8VUfnENknp8jB85nqrMT8
bSH5/L4ZrS68PiabiNWtLO32DhGUdcrlY1tkL+5cHWxNbdo2LR7Mcf6aZaT7Vl0jLOy19YBJePdT
S+3bPoZUGaPqeUrFk3IQHoqyP7Jmc4qu8pvrpRlHgHKDpWAkWbQ5xgu14sojdFja69mVlU7Gsk34
5jUiytNylwDg4jvkvt8TIx9Lq9/qtjJ8fWGn+YwsoM8sEytYsrbZ5FV2UlV9RG/E+5+rhzGWUAVJ
MGvuE+M8VBq6TB6hifeZSmZqjCrsUyiRpF6CMf2JVuA8mmKHRCJMbIJ1lWIeql28IwzWDqo1lPp4
lnFxm3v2XbICSkRTrBM6WU37Jh/cOoxZb8uaJaAHZC7FoJuBJrVgaewshOGyNvbM0Ks3fWTsqq0N
2+8bc5XsbPjbzm0S+prlk4MfSfEtaajFYVyWGyPWqanWfUltmnKt9IY3B7YumkegeA38QMhnLUfb
DD5zFE19S9j6Sv7Ig8FPQ69W7EknTZB93WaagHXO9kZr/kDuRKcw2PdTzyGKni0wVv0+smHDp6w+
cicdRVS/aJjCBMJwbxDj+65b72pxtaQkzdLNhnuh36eucejlcqkybEFLeBJyiQ02q7GSdL42t5Gj
PZJF4236PnnT+vIuW6GEVcy5Mfg28cDgHM2T7FXZIj3yqtOkyF+PCJOyM0EbNqkfLFju4aVLdmmR
+xpU7JYL9Mu21RBwPR6zJR142PFJmy0HvvAbxRRyK9cl/jgdKXxwU984XfXopM4JmyWdY7XOXyZp
szAt/XomEQ+sVpgsWRuHalq2daW1B6/72clIhQvRX36arI8Od0sQRS+aDkskC2tfFk/m3FC4Flod
IOAbQ9n0QYQmxY9yIwkV4xFB5RruR4VE5m2U3inVblJtIMJAxpu1NI+G4OUMw9T4i+ECyMYtBdBg
FWGSuWrrDN3Oy+tnbZZ7JY2f+QjuS3ruejBzK9Baa1c18TMKEcoQr916PVlTkLRZMJhovmBfH0tl
Jmyx1uV5jsaWoKRLlaM/M9Lhvu7TD2fQLo6+7ifHLncS905/8W70zoh37SgChfdEAeOvJ9sknYLJ
5EGU08nI9G9dS5FmGvWxzobP2VnTU+P1mW8Z1Y+FbxkI6Q2nKeq2uWaQla5/Q6tYhSzm/kGP0/kw
i5Lv7ukR0kKiKsi9t9STxqae4+lcuuV6cROWlJ6KQHak6DrZ2vlOU53rdnhImecOvHLEaX6qjmYj
u8PUjF2ImdmPckx+rm3yDj/fB5rqEA0iofRN2X1z6qb7VinnnhDeNKSPaMJ48HgbTb6TenEUDsC3
ZMyPkW7LfbA97anVimWfRSCNCIdvldd8MpOtwgxM/9Y0nTKIzN5AmKPHO8bNfVLnbkwlSOm1id61
bRLNU+bp+2HxQXDcUPTCDlie5d0A2+/nBg4TLQAB2fMO2cnGAYWXX02tEQJsPPbWvFUEO+w0DVEP
zgW3bVTuZRY/6V3Z7OY2HXa9UYrQ9ZzLSiVAivhHT2Jw7N1nsRvEo/sRZxxx3pB9Vpnr+kZnbYgD
QIwYV3vlGefSU8G4UFI7VF6LVfOjamrZ+nmqkfY5rk7Sc3qLSCn2uwT9TZnpbjCjs1RKJZSkqD7U
Yg3+kAk2quGQTbYEWdeiS/DWMIXzD1fR6XhVdbxTh7azLcJILtBB09BtFs0y/Qm259ho8guPgdvS
xpJbm+J7S9TbtUeee82FX/hU/a597TilD0q3pzCBlgzjJvrOUXuyvOixMKCS2gzsKOfCMDo18EuC
Ksz4BlFyHluVb6RS/TGJ3JumET9S5X5C4BJMvOhZMAqt3FKcX1AYGIGTIc8owbt97tWtBv9/qcwW
1Yv57CbcunIedm00km5s74RObYW8PhgKTFRm6wkOcGPgR5Kqnhj3NjloaXq2jP7HUObPWY6yLavP
oGVjEGPDibAyfSqW4gLf/oUV4nWlRITEr3XNIZsGWqxpWw0BNpM3X7kj6wA13gNzkWfRrKz0EvEQ
ZKMvRy6elbuPqO7QSiL27ar9UBpn7bqgZ3TWwgbIUf1HryMYK21rGxOrUMa2txWrdYfN4KaNu21k
JV+Znm4VERdCnyfGpaddrlGMklXt+GNNd9Is7YuZGj8KnLEC1EF8Z082UCaM+xLL4V3TCgG/Ghkj
4WNacpFoecLFo36gcQrjacUoJyGSu3woy3Yz5NZGa0lciZKmukFB1b5OJpHkOoC6Xw/p99Fdz8tS
95vOlI91zENcjTlccEX2jcR+aeaZxgMb00IB+ox5+4gab5NE6bdKZvOu7ORTpzt31aru0JXTHEBt
288WkqMwL6vXtDMOubZ89rZ37LXuPhkISeUS3ZquttJfjMNG06zvZWWFmmNkm5TnASUeNBz0m4Kl
SI7Ypp7qA6a4e1RRgoVubkrbTKgv48ZXcXQjmzb3QXvycHBE9tpdDxdiyCLbfk2L2tenPNk6WnPo
q/XYy3VLlhhiqaYKlih5ycdkW+oi20I33LbtdNJHlJx6exnjkUz5pD7lsbqv3ZWOQ0UBzGp+BBfg
uVa3HfnnWy93wnZVW1F456ng3OHuDBxD65BLZbNvi/o0au49SpqM+jm/jywr3WVLvI+qaltYgLXc
T7lIHoq1erVmgjUlVi2hjYkQd5fyl1xHc1iJS0yPYGbdEDgqUrtG4+iBpBCPc/86ymqfmluDiOaA
kbIuKMF+Fm8Wvio/AMQ2jBUMmzHRnbOy84VBJLLuoYgz+Pqt21GosNQZfLj31uxWs9yj49X3NJ43
5WD/ROLjJ7n+NE9FT/CL9pLUQFh9TYputbyOcbo3bIMaoHmUEL+hU796OZW2SDO/h5veq/lRIAqe
Onr/MUp3a6ov6KjH/q3Q9TfUw7caM5mmFnU3oKd9UAuy0LvRDPnNecATNViT5alQy/00wA3F9tFc
8+dp8qSvHPVSpUgzly7186W+tSv3VK/uTiLS9qO10S9LPRr0V0tgT/j7T2WYIi3SdfMloieA4dH2
ZtacM9V9yxqqNt3pxp0hvST2zai5NZguzBNgPtu6R6D4KIziwKzBPeplvzPycM6KT2cE5AKOzANM
T330ljemce2VuzekQ34xSmBZQ+3KeCeM5cTME6dAX91gu7aGrUEL3RmU9rHdbZy2aENBoW9Jis9V
pSfHpPcrFzQafR8kbRtkKr9xq6tc1SwOU6Z/oLt7MYdKoAglqV6Y3meaIPbqPNa3mDjrJsLiHsae
IC2tHppXsEUzw8g+UXQyMdV5YsZhe41Km4bvBc1SCN2WH6OZqBwMGOKT63V7O1c3WJdmW4bCSOio
KbMwsbHK3tzX3SM6+hs9Lb6Q4CfPUshua9lOt19XPpQp96ZLtSIeXNIFvLNvu40cXLVDo+rBvY23
juEMvlbkRzPS95XzLaf92Cx9X9OMf6TZuEGjh2IO4cw8TztNUil1zTPTmd+L0tND8Bc/Fe9eET8x
+XV0GW4v14fCoHBs7VBM7ldMpW7BTLiO+WYU3Uclmm2yppvZ7je5rb3anXOQhkQ3W+zdeXpZ8+Sw
VtlPRh4+F5tyZUgeNeNCJBS1o3MrZHExRDH7gzSPoxsfo6zZNE6/zxDu+4OuZRvPkEjQM+BUFBvL
rUhj6y6VqWIIgU/BA5haXjKjNQIAa8XN653rNXtau+IMP0J560IKREBHHe3dFhV45s8qfpIdMLTr
caaAGHHe2XnYWsZurJL3QeSUscw5e4W5hYp8lhGjG3avn/NZG9GINKZCm62YzC8w6O3HersAaW7a
5c5I3Y+5eehGK3EARZXvLNUHtzctIWqOiYZD7Rh7OQ14KRCz/D4ofQgGhRuvyFFTA444PXXJECBP
TnaYKJlBUotTz8rq5fxIA3dvc07wZSmPtlsfPCTKXkrtaltGfLSnwgmRcLyNXX6HT1JQaelPSsoX
F0JqkzesmZz67YCpi+N3sxFtckPcJOUVA+2knzISHcYVKKIOQZB6n4bL2eQk2X5O0oucx5FwTt0O
EdLuDdBvYOLuawDr0Lg5Q+TKzHxAuczFGKYkN13qNU33dPzNrZdSogFEU+FyX/oaWhqUbF7Q0Woz
riTkDs4O+d0k972bbGuhnZtRgLb0EfjqLPZJhEFe1g5Blxpv5sjGQasdovy5tVvbDmaRMlCsMwoW
FkZN3bIwSHE32Xa/L60MPCdb5VPVekMdpKvbnGezRoIJwvPmGPpy10VV/W73gGgcbrGHFl7Xx+0o
y4GCtE+ssM9n1zfr7BaI6KKwsBbhiAPPDNg/y6eiEdMQalHZ3Kkxw5OgFtE0bCvdYmRKpYAHxrg1
0vRHuYg28Oz+7I11Euoy+yD25ljrGM9lDFnN+Xqna2SVTlER9q5sTitwwY+2iarzzLQI2zNzL7E1
AdyPC1BawWxA6U9xke0w5eCzio3uPRNTxRanBjYC0ZX9NtJTI6z1ar0pNSdzaGAY+ypwT0YtYyX3
1TKKxyRhxEW2i8A64DqrAUDi/UT1qkHdAFx3Q+be1macop/D7D1yxnY7G1l6LTP0DTNB6TH3dPeU
CMifRo0DQLDdYrNZNd3nkkKBMmQ2bJyR15hXo0CAvaphb9NH3Kgizk94wYkHJ5ucPFCujaP5WtH6
UdlHaZCPPcaRcToOh2mV449YtsVBOjlNs9eugYj7ze8xjEKjpGzalWVTLurIEx22LvexsdUyRgCC
mc92P1DnGAy2kOfBgW0xprcyzxUHVYHEVTACcs+4mXuMNMcdgrjRu685blEmMj7k8Gk72TMK6pLJ
K7SL1Em65ryOWas2fd7U+455qDpYc888lK13dcWittpmkcZNZCdVytByb+nHNlbUTVM5UDPFxdYY
3fQtX0vtp6YvAC1Jdw0A6fT4EOlls7X55yoqba/lEnW993ie+WnM/ZzQzK5bmFqn8kHdjO9zqc8X
a0VfEU1etx3YIrmfRVG/W5j3uY0Bgvb5XH53W7U+6WgXd6ZHl8F9FR3XpZ1PLvXMGQxjOWT1XG4Z
0Yo3ZMKAMtiNdZCYsT4oUKz7ZJzzjWCQbjcVNPF+ldSWuqfXgZZzh6qjeO/Tbj3o4xCDqLP7f3RJ
5pz6ZZzPNpLiB9ekYQ9EJbU75prsDTFsy+RrmZd+H7yku7MSt7hXem3d6vjFf/e8qFtu8t4W2b6m
Kj6CsTPVJJxU679jzzYEK4PK675mtO8r1hpz18RaNG/jCh5w78axPsM1ZROgCGYBiF5viwrBNeEl
WhqW+bDSWiFWhS03ZvvMASLBaPLWPRlI/pN9UQ5NHDoNbDbDYtLYGuAXu9XSogfRaA8R/H3lay7H
YqRX5c06ePPLiqTu1QXL3bQF4pnCmeJD2+TzXefW5s5w35jMsney1xMP0bZ+nTUwGaMzzAbptXCa
jT2kyQWlO85wXj1YjV93Zb4bOeIfIkVuxoJLf71jt0fx0ZoUraBKZ7B2VynZ+HM1eYfCjNbb1kyQ
oI9j1+qBdEFktm4/nA1ZREGVjcndVaje+ULTls1Utk5gRkx9/OTPGvMjE0B51pTU3a7D1BaQw4sH
AmRUgcBBqOEpNg3HhJNV9stIc/XaSkcBbjiLuhmtcT6Csg2HobbFscYw5G3UehtIBPwcgfS6hC7z
bHedg9y8zkHxQaqpIkQWvxM5kj94cmmma/Xt3sZM6n3DJjz2J6vUfFFV46V1Wmtvukg7c8xNX/o2
eXSFSC5ZPMVbPe1APDk/ne8IBmK1VZa0YAQrZ2sxQCrOWreO2uPSKefkKOe7VbTicwQr9tNewfTZ
FgwKUgD6NYZe7UA5pXfIZ9lEZ72o5NNqJutzyaUk+/mKuS3P8JXe48S4OWizBircMEZYzPjrawxZ
g1RUmVrDfkYMcVV0PSxDrb2m1mJtVFETT+0OV5Qq88YQD+TllcddHpXlAehpWpSjHl+toFiAcSrZ
dsE05Mlx6dcoodWyzO8C37DXFZphZ+OPmmTAUzGBFmEFWvY6eqVzQaIhHKxfeaa+QCOxSecBpWSm
7JsJxcsmlzW9zIj5VQZvnz2Z9Qiy3cLZpqZO55jwUDNGQbd9OWTIDgi2Cp02L0MUL9zhnmveF8bU
3zLnFl16Q/VPS0KuAAr98i5KFgGPZ+T0tHOz1mBHSGOk7TF5qnIogoyJ5VOTGwi85orhFL+pVjEF
a3ENbItZL3ed1Q3dfoFjzH0pyum8LhLoNHIa625ZzYiqF//TsBQOYz1V09BtSBMHfIYNrSN93rCJ
24oEP40B5sIDfcVyl0Ei4lBorJbI5OyDQXG6Vv2IiCbl/c7Tfb1Yti/xibm36+tYeGXbRcjJvLgh
E0/O01QXsPQMBKcC7UrcvEu1OvXGtKiN6rIHb9XiYkgpJ9rKV4L7yJyYx9gaRZ2/Lm5HCmKCXuVu
6abp3c5145IVOrxVrrsI4Fgw3xhkgWozmQ1klDmn44f6Le8Na5T93vA6EZossd3aoBFAEJicmOI1
Q0Di6oZRs+5LQlD5qnbWs2GL/mjNZnwQVKcbxr/sPx1Y/ind3FNd8t+vUri/EbXuPuvTe/nZ//pN
/xNVrNcEob+vlzt+9vWQ1H+jmLv+jT8Uc4b3G6YKUrimdDzd81C4/amYM5zfBBOmiOhsQdTh71q6
PxVzmuH+Zl+1rh6DXIxfOjqi/z8lcxpyOslEpunZbFVXRwz/v/8Xjzb+rM9/KEP7X37/Fy6xc83M
bo+y1vjdP+I/JaTMlthIsC1eJBJaVHi/OvP02PK00MiRP4zTFLZZbgdjRZsZK+AmcxSnpuwQ5HSk
zE3FsRDGQBjhiHdM+/Yf1J1Zb+NImkV/UTS4L6+kqM2S9/2FSDttBncyuPPXz1FXDyYrZ6Zr6nEa
6AYambDSkhjLd+89ty3HQ+yM+7brEqYyctjZ+bg1iPQEtZEMYevOMixSfzP4/h3afJD7L3H7o46b
MJlL5NTsuLC0cZ9/YbjKYmn116OWPi6EuW9E16InmBm3oZ9ea36OpYFDZSrAifW3CrFp7LP3xGJq
i+ehIxQ8zM9VjyXAM6FwmKZ6jieUMVfJICVsyJR6ujEredX2prXByXaqinTniO6W9OdEKl4fQ7Am
h4rwfj1iDmusXG5iMkQ8nd2XjUdtGecozy6DmnSiGWT8bmdn2hYgG8pk/cjy4sbhYBUIehqP1gUh
6GbvjsNa7phq68rqmzB+Hdb18KpUeTssJelUrWOo5n/a6QlryyGVz+TSxvdMI6jv9hykWIox806J
cVn2J1Z8rtAhcp14vDg6KlKFc99OBILdey+HFdB0GeNOAo2h3a6vTtEjJM/WjsKUTWFytCC4fmV2
aDjm0N1U6XTHPeIGjya9DD13sPqc+zgZyrp6WxWDNx99AEOgG/ZadbbrGFOJUtzzRd1EHtfGrZji
bLe65R2h/6jIi93okT9L1jsrLs6mKq+Fbx7hwmL4F80DTqf7BGXsMiSutw4iwWQJ95N79q1wnePs
et1mafnLXkHjIECFdicKq9ywN/kcm8tOXPGsBIPuaeSp6n1XFtdFNkNIaIbbSpkPwkvFQ35ZUqs4
AWgw+dXOGNZnYSVXqLcPrVoZbLbtR0qaJrRnU/8WcWMEA7F7NCUfVxlwkGeiH+yapky2NY3pB+Ny
kMkguhSzjMOSfGa4qM4OM5tDeJ5wZ3K6W6Xi71Y3z6y2L1VeqY3iOBzMdn6Tpq1xomdja4wucurS
LVtIDJwpWv+cqmW/pH65sXuXOzgB6H4ZrhdXQ6JoRm1bJ7pg2DPeW2m/btvCFYEOKmBbt/I1r3mP
DI8JfJ5aM0qjfcoHzCGF/6SJ4uwWctni3lY8gsZ8bVXloVjRN5Yhe5uQlTexagk6mg0DW3Cd+D+v
p2aCI2HFZZQU6Qehx7Neu4SBXYcxsqkxLT4XlyNRnFrToc+YqJXUQQQEynQDO1x9JTLQHx0C6w4z
N4NBvIiBi+QfcJL/nHTEiypF4Sp6oiU9kypdpU+On4ybfir3JS4rNUmJqohJjYz9p08LJ1pGF+AE
0LZNJ0JDlUeXzVHAOsDgZHxUo7EzMJuGsFNwzqUmB3rP3vvkfzY5pjRcNJEsbsiZtFHDAyL7uyoW
W99/z3TyghQrfSbTaSTnS9ZF3V6S72GRGRewiqoYSy+lFQyZmzyYxtjszZw0nSOcLrT9pozUOnVb
Q0vkQZfFgXbm8b1wmmm76LH+ypXlwR6W05IscWjNQ0somMRRw/yVxDVR4ZpBLwk7JN+pNKGtIV6H
C8Hm2Z/GyKNtZ1O59Y25zmdyhcdW9+a91bX5kWR1xBehuZ18ccXh+Kor/J+rOz5m2fRclHaoSllv
yll8MSvzo7TEna8l8U3iNEAKDHwcy1WH0Thw7AUzikNwYOHgZq612Hd9rgWLPU27rjbLs7GYIRzg
AW9tGpb1tK/FeCu94Tqrc9YCDeDwMIH3SJLparC9Y4d6umn8ytmvvnYaSvFKftkIjHbUvjLvYoTy
WL8aw8s+COuVRw0SCFHTeeOtaj6R+a92Q8ltsYOes8k63KBmCx1+rB5st3jL1X3N9LuahMFsgpFs
YRVRT5Q2WJnIPsbFYa0V6/egj/3z4hjdWSTGsZrWaB2qIzGhTiOjj4QlALcEk21NW3zFGJbi0g0n
fW0+NYJh4ZI7+Tl35I1o5iQcix7H6sA8vQGksNXc5GYqfxh5pW3sGkXXzZfrYrGcH+PQ/EyTvtsp
XZoXr8Ie9/le1gJpCtYAcFxSGbBgpHOckhWTbXqN0Pa82qkTybE85iI/pDaLr62azSg6Pp+LLWDp
vxbXmzctTg4n9uKD4VRtMCekRKsRWtBYRRWkYKcdzmnvPSmuedMQXzn59FPTMR4nPoleRmaxh382
0b5odn3S3XiNarLAW6n4MtU2SqAjZ5zxOIsY58f5dunjrV8xfe86Uw/auR32kjs8I4kBN+8w3Vuj
9jan67bGBBT6tfqRa6IPKyLy4WTmkKMZQJ99nx1oXKe3FKtnE7iM1HZtl9IAAvAnmD1mlovi7kag
a4kqnEt7YKfr67yuL56DlG9OPSeLpmS/EsYcQfhp9lxvx1BWc3YsatBMKTc9krKi4i8CGtq488VY
FOd1KJ10+NCkWR7om8v3QloDdy1jebYR594WvyrvNGJk/jIyL7Vv7IQaAhtNHL8KS+8DbrKXssq7
R27XEy6rl6qx+wPUDmsrIW9wQLqUdNQssoLZQ2QXfRF0U/zudy624Kax8N9PJQY3ue18rLYaA6+q
/Zqwfp1i3Zs2q7DbzbjYP7LM343wfw6lLrSHNulf8GKzl3HHd4ddP43mi5XUaWgrBiUJKB+sOrgq
9b4KzZZrWYPlOijypj+YnrZdLjoZGZ64Tm76KjtKXzsM2NBqlNfawK5hV+0+je2NcjvGGWuYu7iQ
somcAepNYT+7KYnh+MLbKEImWEGM23+7xDo+FoxYYec1exS0x9K3GNaWE744Ys9NPE83vQnQpL88
j06yaUoXAQk7TutEWeayZ9YnbRDRnEiurzwMfnwDrvEhMcz3BTGBxDR7qzpMqbalD+WpK+bQ1Nch
XIlh+guu5wwZ3h/RdC8RXqlf6/AEqpipfAHVCuRVaRlfBo18tXGqNG5n/hIsDP/tPNlb9m1SpZ+I
GFdr52waiPIhZJ6wSXgQ3HLjioS2oWEfp82xbo1dQSaAYxfjX+co+t7b6b7iI8eTvk2XxN3E1nqf
V861iZAa5OXU7pJ5haXoaPxLJjs05TDs22F69nQHeXthQ+sX52ao+L1t7SNxnStdYz/rlvV7HKdz
2tY4rCZAUFW3L5j6IVff8KXmyAeggwxAQLp4S3FZBHxyP3bxOR3Uh+ruhTY9NBYpFfyfjflQ18Ub
qI2XqtaZBntbRoCHVRQnco0Ht9WuW5vxksjUps4KYzNPsx80WrqlMsdkWrx817n3amMMuawNudO+
1fROWFp8ZU8DSmN96tICJOuwE6m1k7kR2Gmzy+3p5ziVUepMx9Ea39Z272vJrm4TTvNqa5b+ycyv
/XV6Hxfj1CUnzbpPnPWunv2robBJm3RwOzMMG+rkwBZqiasHUmchq2eFIszZBgryecjTHw5n3RzT
OgZajzNTU32g+eydDqpffu7XJmYQjEblA9xnesCPwdz5jZkJ/1bvWafFcfHV+2cyLTe1qe5G2pRY
P86Ow1/IvVt7LqNV3ZsdWqR2KT8yipsiXRgrtMZZS5dNj7CIR5bNhLhQiCYnD/7yNnNQi53iJU2L
M/SLAJXoosE9p5Z8ai6ZizVJk2hB5Sl0Nq10uMVg/UZcBctRbQ5sCcN+Gcwbd/kcsT95WRasc7eQ
uxAINP4Bo/NzD7AqbPvhuCiNqbupdoMp7kZTf2qbV3d2TrPjf/JNYpLZ5/dGUl+AXzIOuIwQ85DT
RyVXSgianLmDZZ2rhfFo1ZT7dTauCYDcTs4KRGDBtdI54EYGJiyl++WkdhqoYXlOhX+5UeCjYxtL
Ll/L0X+jqy/M2Mq0SpwAaYTr/GS6zg6Er2QVTemYtcb7inHPonU3uJTDBKtdzh4oBUqKNbIFDLPN
mD8OdMd5G8cbv2iul0SdTeE9+Bc7uzJfLcY6Ossee4ZS4WA0T8P6kTs/Mlt8reYVYa5bzYmcNkFP
yOXdstj7bh3ONHyZdwpq3lynoO/s51JHI7KtJcpx3VMZF8pYXNuYdXJY44Y1RkvafANRusPRRVjz
1cjcL7rg92VWXSWpNl8nuh3gbr9pWhdWxGge2bS5rWGKZEi7yTP+i2CY6sOB8qOAkMnPqgUqJrv6
IGqTyWwBu0VM3bloxC41iIC1cq+Ues898aIayBtLNm9tDT8HAjZOGraGopwOWGKubcWRlGlyzcUN
Gy7jSZ2YBI7TuJoioakkzCegOTROfAv8YI0RKz4m7T4Xnhe5Oqt56iJPuf1kHnSkSP5vHZqF9xg3
8q0pcw5bQDcT3bhu2vZ5XIsynM1qOoJuiMN4sZ+tEpv4kI/rxjSzj76xHmph1jskhx/S4CxJQAEp
ScdNOy5uYAC1IZOHuVKo1zFu38q8Kjj+iCTs5Fzit8g+Sy6toVpn7RjXtbtdB28gc+98JFN9r3WV
vdEH71YxbeSn5fgN6+7G0IbzmjjXuUVmPMt0JwAwwBPVrXYUx6YTEATrMBQlb8JhGRCdVVIoJKdd
ZpEoAbK47jRvKYiiMmydGjyc0p/RWx2AjEVHFEUsafyi68mjbC96SorLnJ823OSsxAkbmNjj0dry
4YxY3SH0aUbcBN4AeMe0hqsi5gQvSL8UiLfzZNxXXhNQchTFKXCiwp4iv26/TFe/LdS6jYtaDxc3
hhaA+NVs1RRXZzc1uEy0mQkBrxWbeaSvUjq1Hzp0bT6kIwXxvKUz6wOe75I7ZMJpZa7n2z6Gc5yQ
tD9RhXaxtTTCuLIGDDFNSXCFuB217OhXByPPOCm1bfEeezTfOSKlmHz+TATPNp6dxeK7kbuvtfBO
E04uvzOOjl1+e+y15lK+y1jz9vWCOoJ5DX/VbIzvZTo9xxmKsuVwdU/A93dsbSuZXOD7J2Pkaz5X
xhVH0wLUE53WCu0sb8agEdbJsVnhXL1+HPRG86OlQL0wJyFBODRIldw8dGzzoNI4Ctfe1qVl7Ide
EHmY87HY+dytd0nPDAaY0xTKsZHxIYUqV0YaoEe0Zaz+Gk8fq0d8lSXxeelMMtEtEbCkEIpznfE8
xPJj8PMNzJur0cWexzfR6+SPhK9a5YrHFBYYXXt5hC8hLFS1lRUEp4kZsy17UlMLEPSebTkrCUPn
ca5CG68dZBnShsne0aerRA0YEv1l2+hi3uDiU2FtV1eYZq4zjmqlUR3VlH5Zfh6l1nj0U3MPteDK
aj8KJ36aO+92pIiZ+Pl28IwjhhryfEUIRZtUw9i9wxUNu6L8UPl03RbyqljeyLWirix3ppXczEv+
Kqrm1OTt3ubQ5tR2WPrp0fa0O6/OQpPMdqdQ7ysxnaw6u4VnyyRpuE3Gl3bO7jPwqYHFhN72mlem
CtYBpBgya1Z3bLHgUiF4mcm2SHp9W2RLehKS42ncXg+xAQ+nWM4xc3QMj3c8ljghu0dgGgXL2dfF
RLKaw8skCakVXX0FpOU+nw3/epwz57kdlBYNNYrJWsO2KsyNKRSWGkI3MV43o9ZPItPcAEqmHUyO
f5V12dPYYSVd22k+dhgWYrORka21CZJze92PINX0YSWC6/qAOPMQN8dLX+k3yRy7oVED9hhWqwor
1b4m+bIkgaHfC79TnIiKZwODWI+v6+gWDcf3wd/myPDQaaAzJfK7y1V9iLXJP1c+QFVMpuawzXJv
r9L81jEYKAYel91h29Xes5WsT4bPyjnm5XIFHetgJvLMYMgPsX04bAymlnBLzNKdoXHIoXoqHyJK
Tg9ylVwQLfchqeaHLC1eRxKjf5CY/9YY//+Ip/j/Fn/3CI3/7+P82y81/GmWf/nr/yJRON4/HFv3
PVt3cN24mslY/o/4OzXQ/2DUZvq+Y3sGf8BY/j/z74JoPAF4hv+02fmmZToaf/if43zd+wcCAJEE
39cd9AF6E3+b3/+7ef6f4S3YkNAEHNLZGKj5oZ6D2vArxEWCDBaQIJKo1VYJVtheMYrn8V/g48ny
/0Kd+NerIGXAAPAsk1/pz6+iIOTWuMA50qrmXkCZIov5Q87u2aqlv0nz8Zajwfcvn8K/lItflYo/
J/v/eE33guyAtOGgjVwwHL/gadhJq0qRhttMnEYiDdz5feIN8cnu1h/zOJpndpi/qlS8wK//Sxr5
4zU9gtSOZ+r85/faaMCu+AS6kcuFSF90+LQcEpIVtodZbP/9b/c/vaNIRLTPGB5dXr+D+fXaBu/n
9WKzzN30DMBSbMxEK64hpOrEF7HxmQjtWySD4i/gSf/td+T1DMs2XJRQDb3pt88Sd6pp5xYGsjHz
RsZUVq8/lDXa00VWkcMfy8qf9KdfP8X/9v3k2QEKCxDZRGvSNHSyXz9FG69i0l3EJNclytek3YhT
2JX7f/9u/o+vwiu5qGdcOLTfoFb94oJgYiAQDXi6z15VyI2QRhP9vVexbe5wFpqAbRvYa36vaDSr
xuwsXHdR0VfLLdRrsTV0p/qLd+z3z+fyKh7PmneBy7Dw/Pa7NLrE2QoTOhpw8lxmONMDerVzbFr6
dP72L+TyMrql2Y4LT+fyJf3lEctNu7dFWXUgCXwn9GnuwuvMuOVvv4pn2L7BB3yRPf+JtPnlVdSC
M9BLGxyOnP83Qht6Ehlr8vc/HM/wNUPTAYvoKKx//l0K1dW50bRdBPHdCboSB3A5eH+vGxzrgAck
XmcJ9FnYdf/3Fs3FzixyANkcta2fXWI3s76LYQFbf7E8XB6LXxciB4CR510WB0Oz4Az9xoDjQ1Aj
1i8Ax1o3R6U2o/sLLX9LLA9sqJdDVf33H5J++Yl/ekWfb4FreexMfOd87/eNBAWQeyZM3bTLuGC1
Jl5HneEXDKLsaDnNj8Qq/d3aSz1apN1dGVaRntwpWf7iN9c18/JSv/5TXGhQ8Fj4Z9gQZJzfi9M6
y11HFwx9hApqubhB65GM8Li61aHJ8AXlzIHA1RAIzyz6jlD/yueYkgfvro8HsryimJKvRbO64ogI
NHfndp4mEh0Ga91tzV5aHv1OyIZrR6lY3odpYliZTYa6F3OOvdHg4pKgflir2hfZ1Nx2OpftbTU1
6qTVI8Pp2ZQMNHyjyR9Nnq9yzxnXNXaoASCL5iX1MMbSGdBHWT8wgtIaKbuoHVPM1kDdl59drFAX
R6KlFsDSFn8Q18YyvWKYZUHPtUWHYpMn89UAMoTeOBdWQJhUEpeVxCy4MAldgdhcGfDSSRpYC7bI
JBHDqU5rRoeFDyojxDdXP3neZS6Tal0T+dXllpJZWUrb96IylEwYnPBIPVw6OOROMTz25ieEEwa5
dDrzyDpwN7KwICanheug193WLiCRBzX+nkskwBFGZE6D+9K5CpKCYfTKiwTWXSuoEUWYT1idfZtb
BakgVwnrymKnw1O7QjvdaHZvbWvRSXyYOMrkpvTbpAoYhAJi7Sx4yxuiTuscGd3s3mulW6ETzZef
omHMVZHg90ZiV74kfp9WLnHfuPvMkMfXMC3lkHANmJN3qXcX52Fjvgs5cckH6spAZbbyYggya9Km
nZYbcGXTTJ/mO+w701tHR+I3twJ25sFKXofWUoSqNSz/3Hxj8zJpH7qwi2fn1coWWN9t7NPi2lid
e3KU7xP7wRd4A1K2+czHxpQY2+n72vaOWvAJQ0NtIyPL4AgqCcyldx2+jDF2SxJtuey25gJILBwN
bsYicbVr1TrqmQmJae/M0QHCgl+j0SAExOgIjXRM5hJN3OJeMGM7oN8xhV0KQX4n8sx97+HDvzKc
cV4ms5mL8tYbHRxGkA7ibj0PTMCGIepdo9qlccqYKZXAZ/jI8ERQ6COYl3EsAmTgzz4tjEMzRaXo
mIIxLDEyAJU913LlOmu1zQH+MnjCx1CFRm63+iYeusoLSRu6N1Yek6UrlJUCRoEevp4SmWT6eVR6
3sdvOYrgTZJADOSzSZyfq1E0j00/29gv1p4YjofrWgSVhV1CTIMt8HvpLtmUDMNErNyUtNI4VQ9y
usA7ZBw3N3UNqDZoemRLclhJRTRFl+MjzHuHIaeX+Y+5nAr7MJtA/6QqLYyipWW2WDwIPZ5NkuNv
Yh1bppX9fCGLiEu0TihiqFEs+gwQ9qqxEMlK2mdggvqXmzartxksNz4Sh0VOoT1gWba2rnoRTtDp
HdLvyumSc5thxQ2hnV5YErHuTluj9uINtLTUD5yqGgumxEJ2oZba5pWbs15FFxI6xn8gARJKkceF
s9QqBBcqGvrvyZo9JBcWmSwCbeGPR2m742kcVUtGm7JkvpTTZZJUGyr5ufjYgVWkK806200jP2q2
siWoetKDyMGzjStyLJ9NZXXJTg2G9bZ4lnzPbQ0BU+/NN1ghLQ3SSWMz00pKso6NTOaHAgz4xKAI
HL+2dmgS3pJxttDSuqiiSx4cOIfrWm/FZC4fExjGe0/mGfULWozrvgZWhegikUjDthsLHGu1ET/i
jUqNEwbiZQwbWjvjgHdY+6wRx9toSEoenoKnYgInadvgZNPO+eaChtJQqbEt9rG1EH0p7cRtDzbK
/x43LcccBi7tS9G5xBJdl2oycvBW/aXSQVwhL3v/jC7ob/bqrq+lgvhLhs9A00TxLvIQKX+qWT8W
nkZ6CC158JrRQgrOXSsc/Xb+sYLc00NYyRU+T2Sp7or0/nLvVbn37VdtY7EUcwoIIYtdiE9j0XzY
rAE/RZaTKzapjr8z2p7o1mTlxJ4T3xd449mDIshq3RCl9Shvfd3ARxWTb1ZBndeZHyAeMtzqO4Fb
3UuJ/cRqGBgZZ5QrRzW0koeY73wSxJkhxl2qLglAkCpDeeHq5DfMN1J715tODQdBgiIC2KTab12m
NDDYqJJ4tNwUINPMIO4Ww5p9Z9rNdF2AYv/s55EcmFDM+d1m8QjJATr7MVUa9jIyEuJxmtfllcFd
34ewL/jql0Zj/kzYg5ZDoS2XIS95CuaES7lQcG/hxA8rU6sGZjg962WerIwr3V5m5ASrXAvLbNDv
tLWRTYDzSlwykQbVB7wTzX09y7YLDE3aFlPzufgmN4BCyNSJeY/0xHKi6WV0twaXvjujJ+TF4Nkn
eywnB00Brlvz4qVzjalHAUAMWtGnoIEqg5pY92LQlIu5fFudMu0Nro5anbDcxMZeOAV+pGaFY7lx
lMbo2Kmhm1113FzuCaTyaC/KcY/6LLBsu3KpbvQ+J2wHFrG4880BOA7dOaZzbgvYx2TwtCwmx6CP
V+Xgo7kvxGbuIEozi0wBf2OldvULiCzunlhzcpzZSe5fZ5NGvYrmjs5Xq5FAIovYfTnm6iMdL0zt
dkkdDw+MFVcXS3wv8zOlGHOH4Tyu/WDBD/2uEAFeB8y11PFYQ3dP/4YFO2tGRF9nxc7i4YJZ1pF9
qnLoROAZ09X74iwXf8JskQcx4t56cRizfa7gGvYDrr0qxPJrPNdLhcBFvk3cNDWIt8BNqR6wOMKT
80y0D4sCkDYo+dkS0xNfh00TU9yhE6W4bdK+/eJsR647Sez+SRBErJArte5sJE2not7zYpKBEE7w
Oa2WeacTWHoUpV7qhKem5jQo4sbhMMnxYy29qd0MBiCCADNYfgBT7WWb2e05+OUeE9e+93vqAlqE
nioZjX+qAPk9F8x1RaNGGRHFjBodx2u9RtOF6xd4VBavgYUTk/a0Zixx1pkGWqYz+dkBe5yG9aJj
vgFOLeP76saed4vFx0dy0WuHMACT4cdMx5cd5iAyPkpDB3Axx8TRYPetIsxxP8OxV9NqEQHMCIoa
ZJe1DQal7qlvSw/vdIGdDk5gXETEDAE9DyvGyTDDHjTsBecGYuvw4+guKOMRDEXeEaKMRzDxHGSb
ao6s0Qf80gN4AS2YdykCbN35awR9ZbAjNTiQO+2qJufp98pqOXgI4jOz7OZnqhwaijJwtEAdDHMj
L8eg9idk19Ws7Lfe67Wbfq0Rb7yJ9hNke8UDwLsvPjStaS2wflP5NKjSvyt6nWjS3IKY2miOMd66
YKzAnTN2AgRe5fVWLcOqIhWnRbat5CzrrYaBCvmizRvBjTO/GM79sT57ljMbG9PT1WerpMmaYbRl
xkF5Eeyok7si1yk/5YZFodHP1h2HNRwbi7YgKhqdsG11gIM11R7sxc7kuogbF4XOmo1c31o95tnN
snY9F4ska5ZtTv/QPec5QBUxiZQnnG0pnUheZx6suowpiEgAddHOkFefqhvVCRCSX0MJdMnS2E4t
v5xprm7GWnWvmqnmJ9618qtNG2KPSUY0N7Bc2XysnVT3iY+DA6YWUQfm5pX/XtcM7TC541sMqsX0
r7n9aD3SV10B/khxvIXeMrtLYFhz2W1is9f0TYYOdxH0ykdQE/ES+FrrPselV/wkKw+xcACEdPBH
iDpBbvZ2cUigM7JskiymCYu16Wwwwae+QebuQ9NKSW+BoLvnQlIpVnSHuHrXlUUkohjmFneash0v
6AAUfBSaZg6hDzyKu0M2zE88X2StMlHN3yR2OPrm/tr9cMwCQo/J7Y0lFkEo3QJzy06mcgmIxCDH
SMmKbPnRDPTBINlkA/YECFquVFR+rKux/ExmjcyPJNN9riiEuhKmsTzaWTNZgWbnRn1FTjNzo2pM
vJ9ezvAfZ//asRsZw/tA9hjTfZzEJwxbxU2y2OYjeY3pBt7D4JB9ztpbmfRscKZxgTT23EP30kJQ
8y+k6ZB8UB0HtqrnF9h3sRmk1YptVOFUHsDcdObnwDeB20hq4Hl1NSP5kSa5uBF1Mf5UkkMAvu2K
A+1YZnxgMI3sqIQMyNltUtMj5DMCCtnlySwzIb+JgJYPsz4U8nhplpYcxSfy4QQ3+nRDGKU0wMeU
NKtVYqnuMksr48j1YJzA2JiAjcBr8g9VG1cfubcQsvccpwVQatP6QOB+AZ5OBwy1cmRQCKhK4Vaf
Nu5SanAd5XFicnoNkw89UikmCbX8iN0as4PwEv/VBK7TsXGuhGGUXbrQu3LD4kNMG/+4TC6HiCxN
1yvHq8aUEFzsfU5FrClaJnCRhpleaEe7UVjt3HipMbFMcrlCubJozfLFQLZl9BGO1KjzRXAanFFB
43n6U0PR+x31WwuIYf5N+aZWpnhr3Kn78lvCbgD38uGGHWVGopVaeSNbtbytnV8+uSbFRgEybPqN
l1aRZqXs59OkxeZrGOccJbpaq37jJQKZx3em9nvhLQWcOtIRwv7lsGUqw3qYdK41oarqZG+Upo4Q
6y7ju0tk/mXQLKI4iUqYstPAJfWQujMHM5fnx+nWGTriPUS1zFNfAXUN4RxwYxNUA6HoAeqdjn2j
E1/yZIIpDWYtZwS/chhZqL62mshhc8cQ4ZSSqxjVT1wKisFVG6OriIeqpRsfmHNS39Hq1ESG06xz
iTPbhij5GHcwL/CSxfleUdEG/WfuivU5Fwk9FatDUUSYTDjjuGF47pfLDeeOqN78JUQDjaKwgYZi
WtPXju98ojW8soUrc0yxAYft6FgZfrc1e49bzf1hZReDEvIyIbUO96iz0Tj4U6nUlGMR1aZsZThw
g+Gf5YI12ZhZmyzNKfU7DNllEz9ZWTxV5mOvt7FjPLlJr62bacAdRfviQLup97j2dqrumEFIE2pg
1WeRy5++AKfSDpL+oYSdQ7Ufa27N+sY36MU7jSmpzMDDEA6Wrkhp36qnZt7MUif3MC6QOIIGF/h8
tDKsx5Hj9KIPqoSSC7w1c/bpADCjQqd0vIVEckZ2Af8l/4vHbSZ2lc7aWdRL+yy0luSU0Sz1szav
1kNGI4gd9s7lQdXmOH3B96J85oL1chozNX8bvjB+9lnFRmcgqNO65s1ImE3HVT+QWVaAWQB1UwWF
PmW4nLIW+neJZfS2N+VtL3TsjU0p1W2xmE4eJMPgS0rkdOt1HoRN6nN2IT0UNdPiEII+rvVC0aMW
sQyA9jcpcKsOCc0h7aueDZ528tcKtBBB24UVkLZFZH5X55OCeEOMTl3215W1wzI0vH9MTSaWlsIR
mcmdENoV7sQqHtVm9crRo59AjgjgNsQha+cNcoZE0dlTAdZoSbxv+ogkVPParHsuntI7Ymr31eN8
YThcZ7RReBu7IEhNCp0ml/4Yr/A8H5WcZhhos0kGewOWxKU4y+8tMDqzv8ZXzezK/iQhRal0oxXu
YF/7xcqXMqgbqkVighJWI55V767dndk31fTudY5TXCfN1MNPmCgfd/HEO2TG9YG3LxriSTHS5KEF
ezpX/0HdeS05jqRZ+olQBncADuBySRAUQUYwtLiBRWRmQGuNp98P1WKquse6ty/GbOemyqwyKwQJ
uv/inO+kIVqvuIhcwBQKPHR8XxFvSIh11tmu39uGoL3sZtdlG9UF0cQ1CYJAr/OV9jY08HeUy5Ld
k7XbwuFTQ+cy35AtYy3kJQrYH/FNBl3bz6nHHqH7LJwaXjI9GlvDd/ALZ7TRxuTayCU1NC41NEjW
7FmmfkVSR5E1jBbHWl2ArhY95sgfkUzMZT9jYscQgrw55XYwmEtasWnTfPNbFAxr4hr9nL4dSrqE
Z45DpPRbbTHnLt13gGIAuTUVZ6ngpU+t/KczDjFAiHAmk5B1RJn/yodlPVAYoxXWDVhqN4PWVie8
am1YsjpKWl6IHzHSYmNb6KCZkDVyzNTnyQnr8ckayMOEN1ayArj2hanbzMxkZgXbEp0P0mYEEDB4
NuDuiviRe6tNX8gpUJLMMbVEnlkQIvY8a64s94FRO8BLGjhZD1MyETQk1GQA1iVcyLmZynkBcZr1
fYt8AvpjbXogo0vSwDjkS2V4PeUcDMi67sSK+iaDhuQhRhpbK3dz+ZYHTfDAtge1ym5qDVKt9iEI
5xSpj2gnQObdoKbQ2ce96CBOYUMKDcbGKZLsgHEyDZOdbQ297dBQzqPisIWXU2XNebQb3JsYUq1a
pbuQT0K77JSds5D+n5MN/O9NtdBBUZAs8YeNyj8FW5w/ITX+A0b/7//bX1n6+m9AfCT+Vtah7LWd
v4sJbPc3dupsuR0SlfgXkoC/aQkw/5EzYbKyVexsWUCxJv+rkoA/smxWQ/gCJc01QOj/REggft8p
/dfaRZNr5oayMCr/eXPWuq6x2s21vRTYB4wW7+jkpCdEtEfgt7AVpuh9zXg0Z/E+sVleJeDneqoY
pSFyC9KcAaRRvvPhumnz6V2V4dtcAn0AsiM/ork190l/Lxsb1JLIv4N8edLk/BYRX9gJELcDhr6F
tmNjdigiw5ZtRWtEt2VAwJKWMY1IIt/t3FvAYPSZdsoco8BeZMO3r+bWH7X500RLTMSsjXpUnUHr
bgrRV9iIv92EROMyJg5r/qCNPFRmtAAafZItHwRDBLiRHf2gOu7WBOFqMzyEonmLWvVj6ph46vEv
7sGbWWLliaV8TYblQHvj9Z3zldVIhg0y0tbh217v7bvEAd9RD4z3o0d6G+qWdRGJecqRyehxaH6W
mXjCOAMA2Wp+tcb4kDGPu/BiFRGWEyLX5IQbw1mYa5GdepndAXR3RDJnSFM3ykj5jHdvdcGwy8kF
A3jA5RUbvQ3wYRyOOC2qmLRqhFK4qzUvqDVqrI7reRWtiQeLgB2k8+j3B9XdO3Tfm1TdgjElZyA1
9ppuR8/0WFs3dt+bAPFiIMkctJvbItad3VSlcIu1GbDQPHeHUnWHcE7RIurdk710o09UxNChr4dz
QDhly6kVT2cSG2PsouleH/KVsNYP0Hsb6+fkINBKjB/RVDuHNpq1XTgZ0MkQdWJHgXFS6VdEWODj
0drm6CUbutW62CXgYU8g8+qDmTJK23Sp+o7SEjHD7N7+/gH+H1BE/ff25/8fnc3K+FeH2OUz6z7/
pIVa//5fTi9hctqw/nYZnLMiNh00GH+RQvEnwkGI5EpHIGcyVv3U35JA1G86cTzsudAO0b8TvPP3
08v6zWFag9mf48tGJOX8J6cX3+pPS2O+PjtrDM2m7cDF0y13lRP9QWWgj2Gu0SfDbCUCNSY/T44m
tB5oF4qaDqBEPH92hgHG4XOJYCc/9+W+I+2W2IZ7HR4/BDP2aWSpk0jcPo7kCpTtodFfDBOYNRa5
OBfIt8ttk4CHXA6OuF8NtMp6W6qLipPt+q3H6okwKnK6tsONVv0A9uNqOzEfwmc13evZ3m54kjyW
+9sIZnHH5o8RVCnXYiXwyvKw1NleVXsVQOSMmlPJf7IzHezmkZWsB/N0QxrvJm5+ZXniNdBh9fZK
IN+mM9FVXunpKL6axwGCYVp9L4C5A/dtJvWc0LAv8C53nT4fNRCp7BOA/h0ay7ikeg61H/8Q/OP0
y7aAQpaIEDFs0UGzSVGeoHAa3R0Uuq2e/mABci6tRz3A9zN8AlR6WSEFUzD6FpMvdLzlIQ9e6Lt9
UYV+XkY3aN53NmJRtLao4gdexM4fxYDR1dh1cFhSuzqMJSBgwM0EYwws7NjqxR9QlAZ2UWb53oc3
EaZTi1G4jtR2bm7zmIsKWFVA0skY/GAVnc/TxpKHTP8llh8OV4z7KVS/7RpjJ3Kyy+Yva2FhHcZX
N4ieABLtCF+xAN0wFdrrLXh8+02Pl+MMPHLdcGoMInqruwTE3BKbHpTRLmJQuHaCRA2GSwpFqb+D
jbyJzZqye/JTQ2z7yNjPA35s1e+aatjZU3XL9oIO1hOkIOnZuEMIQOkpt8Kpd1H9idJnu+r3x9jc
6jckip7iqN0nC5dgD5N5jm8qXW6X8tHAApj8LDBu1wn7cnv0zO44OeYGO4EOLJa0m21hUY0mDcQK
sH6hsZ+gXJCtuisowRXT7YIvZYTtUbV7rdS9Ca+0ObKxzocbOzRwVplktgEXdO4qrkTDpnJk7Suz
U6hehuG9YuCYZ5esDfhF+Rn4JKzfMbQ+BIywkvYjL97TWfAy8aQaxwR67zTuqmb2BgM/I582BwR/
WJPOyBhniXDrBNTCpubT7PtmvBy4CDcQX/npIRYKICSQiAvjR57GhyIHFDoVs5cVK4529vGXME6f
PKKI4OxcSY7Yavp5EI/gdu7ywPvDSXj9Sx30RyGb/WdVyl8PGEuXkjgkaP72PwiMDHLH3KiDXSuz
73j07DZ/TkfeywAnJdY+eSWhBSY4TPjGOZt1coTashMDLtJlwv497sss8CHJ+Fh4/CEEbWVec0Au
ysUJh+y9El/F9LCgkoYFTwuWbGP+HyoygcHInDMP3Cyj8k2D00kON2X0sJACYuPIltF2Zltp4uAB
zzcTeUOYi6O/uFq5k3ya1cBwAgcILmpnOSvzZwQWk9yXG9Xe1HnpZe0xiT5pa1qGpySuauNTxg9R
4IhzLMVe7a6NHvIO/OP0bwRoguvkD1Kff35R/0EeSPZ0npYEO8ApfMYGc0WL7kUUoMu04tM/5krQ
4r0pmxdlL2ZwvHX+b97XVcL7Tz8CexhFPJz5O4DjzxdHMWiaM8IMBL9i7wxIzzP7iskL2ysqwkR9
IcLLW/CZ9g66pO5sLflgqmOB0dk+EiORlnccFbp80eMzn3ptPk7WDT0byF3wDCAGD5UOPbC/+9eP
458FYr+/cKvYjWdx/ckhdP/5pxY8MXjtWZw0LsvejE5T4Ww4z+nyb16f9Qv9V1fwt29E32FIXh7h
/uM7RNRCj6sVnIPEHOc52SYPt860j51DWP+772X/06+FHMzV6WmkTr8DEOXPv9ZIvoUmAybhtXZ2
CvVgB+KI9ekQ5uVhUINXmIvHUBQNj/E2Vhn3r7EX1pEC0Mp1skEuGUuZjqkDRtTk2cH+LdLMD+Ey
zRnhOSF7du75SGPGpZM4XJSPSZh7o/ES8eEd4+6n1hQ7zn/2EPWRQO6tvp7mPaHT4S1gYgF2trPm
68Lg3RkvLP1O052p39dOvwNYugnn+4aVhw0t0VXfrAa2jeGuQ1HASSlrumYzrBymxd26QfVB+MSx
1KfzRI1uCo6ScdoxoznI8CUDk9ZH9bFqmEJG2gGmQbJ859qVNdwJ0Dz+lC1PBdvyyevg7RJbhMEp
ZJofg8uIuRAdcFEd0onsGONJsjoyfe9LY+ZUr3y8cBthMxLmZbDfCc/0x+pVs17Wa5jM7r01v0am
Yn0Gyi9fDpDZtoP5WNkMLWPUIfplnBDpzD+Ffk4dYgeW1eD3NAOEqrOfM/I6HbZ4Yp0QPUCA+XbE
T5uXAO6wBkhjLD4xdm4j+84WD0kOkPbQ68e0exi4ORSyolp7DdPB07GycwPk5WvXu17N/FMXsddr
1baVZ3ooI0mZe8P0Z9CVOf2G6f9+MWZPRRVwF3tnUrR1DoqByWvJLWRUutEU4UztuWZD0CgXYwc7
/cU4siR+crJuH4UoFrLY8syBECbbPExm7LVEFiflAYXx1sCU5nK1LX3PI/VD0l7pmbjBFVQyinLj
Q9TAWJfbJBB7nJ1JtEbODjviurxSct5z9/U4hcJzRu5XibHLpDbj2xWR2rmNeUxIdHKbl9ReEA+d
ZLsvjH0bsb1DuhOoFxGEu6GvD7a6dj1L38U+rFeqATk3n5DfUMhoRXPQiRBhiMei79aKfwY9SgF8
TBmJVEm359FjN+oze3LoHyWxDxWGJQNgDFFq28G6Gdh8p3N0shL3yE5mM9LDpjAKgL3ie2JX2T4s
0nrMjOfBGoD49awg1UlUKIEAjxdrJA5jOgPT327th1PcN3mAcdrYO9o1CsRWQHDrf4yTQfWFqZQx
t6mfhpmSAGHraPujQ06lG1DDJJ7Mv/tRUY+onVNirkNGnlXjUeTBVlYk4tK5P1TNQB/pkRYEzlds
RlNs0hRpZkjYCuBnPfEyVmYowY6Re6X8g6nOqoL9CHWdu7UXrkjxUjt3PblE1nIwqLjYyHhL7nJR
a09W/NpPCJD0o+bw7ozRY8oQdSHMRhQwFuRdQG6WXTWHvv2B53Pfmm9jb24jNInzOJ4iwv/WknJM
0HO7BYZbOCMR8VnVj6J9rdLqAGCfnvrOVLrf9e96HD2bU+otLakCNUnh8N3bgxZcWhcS2Mtgc1NC
04nDb3Qz+9liDEwwmia2RF+wC/dnClKmr5sSrIGRK/Y3No/qla0LICCelflhoRx12HLIS8gx2w6v
AaZKE3uaJcxtB8/WZBJaONDL5Vupn1ptV4EMm4fei8ojsrQNwjffkFdxSKPeM82djF5qLTqFTHAw
Cb6sKJMxyFC2WSiUyMoR2Z1th9h1Z98oln0N8dQquh1iBSxtppdHmacR1DhlMx4vXMPg+0M1HRJA
Mpk6Gg11i0LTpfgYNx9hM/tuXh95t+D5vvTJsyi+C2olbfU4qsxzdfMYkDEYJy+tre+gmnrJYzb9
xMGxqcv+MIFC51XQNLXv5gUAjyLkuNrqUUP++0OdwiCV1LwwRVRjblV8iJcRZCv4EXY7skDRZBCx
VTxyNcBw3ICAeNLHm6jhKQVQ5dzU2qcYMYTzo3Rl5wntmo6ZB2ABhtPM9o2ftGSUYbWQUn+McAMc
wcdWbzzG7RvG5mQW7iTfrragiPSAJ6hqQ1Fse+6hlM7WaTKCo9hA26/W/JiTCue0GezR8pQ4P0VH
nqNz6oPVjY5LMkbKxC4IstSXs5wG9zCahO1YF2I5b4LuOdVhuRAU2OzT4QDcY2Q/lHbnOmZxhNYa
XLdm7Sfm4uN9ozGVOYRk0wcnwhmN6ZH9bx0cVoOzI842ABPZ5dCt3ENb616r/Wqnt4Dei9rHxfXe
pqS/ypsqtTaJ2o/1x1K8VOv3geeEnv4DAc9msOoPxODbAIVQ8lKXreekSGhs6bfTU2OH53imkeCh
dXXM+olksUaK0nRHXKc3jgTVVhh2K/uWKETgyrW/MOtrhvLDiQ+I2jz4QTckhu6yxTfpYRmL69OT
KI+luh3S98H+EBJOSqO2pviGzrOZF58wTm9eF6UTz+nio7raLFj0lkh6y8dE4k+KqbfYBjREUXxc
U8G0YOc4mKAbeBE5LvhV7cgBDiZ8Ztnk3qMp9hJQtQonxMTOTfKoTuCOFlrXCjczoESUyC7ED6fp
/DpYM+DI5BWnhsPUqvZ5h3hRPOO0vZeltWOPyYcl3afN4E+wwCtXe6056sdy8Gfaq6iCbH/uGV/a
JIxkQXUW2WPLrdxpI8KbaOfi+x3dW8NhTlI/B+uudr4lXxBn77iVKDHmNv1GgbqpOxKaomPh7phK
8Ma8o23YdK67K0AtsF7brrwwN1+noRzEae9ZAe3802h02zy3GC/0uxZhbcljXSm81BP0Zn5/h0wH
dKMbYRYbhToFhAQw7uQpxnc5l+sll55gentuR7LHEOySSdsp2JoF+SOuhK65zXl9dMCLDQ97ssZU
8erimOdTTXbVUlwkNiAFyyfjiskGINQD9zkMuhIEVwFhOk9OSDQ2ULK9dBVEZVRy5c1QcPmW2yw1
KU7G7YwaGxPGrcZnOWKu0kH+mnKvldkhKgLPsq+Te6rWvSYQy5gwMmXAJln2oal5NiOfVFqkPKyr
Jwuo2XI26Pi1IPk1ELaC6QKeSLVvjAraU+bnOkDltUox2rskBrBQ6V5sHsSc+2znvSrj6dGrC0pM
EEMmTTtpeP3LFOTbvk12Cok6eugBHiTRErcZmhcnzS9Vd5enlB95g4uarnUqPtkB3/ZNeJQN8ZpI
Cb0UNjL5qoh2vUFlp34Qx1CFrArJoWf8OtXXhZhcnDWE9CxHl0IUhq1ThTtb5T8Nm8Ayjv26EAxd
Ptpp8iVaQpLl8ApYXoDufgZHg4DWBxZEoiI0Fs3nMO4Im2Z6PTFNRzXhm+o9dx77Dg0tdkOneONp
JhpPzPoeDdsm6WAuaMBPwsjLgo92hfVp+cGcaZVxDY/lSyMXH5DbLiufl+KZpkBWLfEhlm9mxL0M
foOTJbP3xXDJF+0tbFKItYL8mLfQectTSspx2I/zxQAiAQQ8uyOg53Y0WgJiaxAOcNx53M3sNFA6
5ViXf+/q/qOR838/TP4TS/P/zaf7v4i4+S+n0v/nO4w+i7jt/pwZ//fJtE0ovINHF+CtEJY0TJrG
v0ymFRsyNm0EyRNQjaNq7ZL/Npl2fgO2iVPwdxKnzTDnr1s1+J2GjQMPJRDcSNfgj/4De65A0/un
BhpTncTE6uiuYGUvbWGv84c/DKZ7EFytBcx3Jwp0aprh/IKQa3Bm4byPI4UuZjzVXRIBxRjCkzZE
76mZ6L4z0PDIWe7gL5aXUk1ISNtAWb7Gcgs0T9inWKMCnYOzByl77a2e/qBlmU4ZDZEpu6aJ1Q67
Gu0ZPjLR1NJOm00ypWhxrbYiE8+yyIhauH6014ptd/hKBEH+NnT2cOlM+8vuqdWzIme/JPgkcCUR
GUASHpkFYa/cY61cTOlgKDx0Fc59ZM6aEhB89KK6jCV6RDrasnGpkYDsnl0nhtQdmxxTZQVO16n6
U+VYAxyCTJwGtlxbCwv/lpHw1YYRwgVCrazH9W2u8asjIryJgv4D4XTp9XCfKihycXPCpHBurTUu
fgm5U7OJAVIhKccUqsqNgHUWtcaNiJjwZ6let/5Qdwj4sL70ZN+5hch3Q2CVLy3D62KWXgsScytC
SIebgYRaenUDxYWK0auX+bRDj8qOL8zUXY7EmBmC+O61+ZLk7fgY1vkt5Jw2BKA6IhOzdLt5aRqT
86JLLi1fst+ohXTqY+CkfN9Zj6I7SYdElnEWgc6dB8qzGs3qCHAkYiw4RR2lRq6IjQQqY71oTcNM
jtkoWB7swctqANrigh4d4oCteXyZZ0GAoGt0N8hbXup4ZJSmetDQgthdH2lZdWPxsl31pDr2jGFD
5Pr4/jpQRWQyZXiGvbBRvhjaz7TkOrBEq+/RIKOT5bz3sQM0+8EduwQdEVNIHLl3hd2jBUY1OSqq
xl4MJ3KZomvohIiGif0bx2MVZfPzSoJTRCJVt61lH4IuOZXw8AkVCkOT4fGSVQRLNAskqpQ0jk0f
JwbAF4YsAZS/Bnk8TEgTtdV9loNDOFURbEkPwOBICEaG3sGzEoPADVMj1REz6MZMuDlqBB0W03k7
3kOiAYq20tokzRtD9jUDpUf2TKb6jo81dRhb1McJ8RRmw2lky5v1TwJMw13SDyGDEluWPydkXX6r
mLx0ojDvDKKRCZQEjFipmxHJsdexj/ULk1FrE88f5OR8F0a8r0R5CqvuvCzcGqn7xbqVhUGFHipo
3DNgwOAFDGa4dYFlI0oE1RanHaJnGiUSOccyrmJGkWXQ7cth0vJfkk+Uz4M9TyeMdMj9FuokZcF+
idKieESuyhQYVHd/WSaUVtyRwMRP5VBPVyAHTH+1ZGDWYSQFETRxWDLNCclUnhA4nTSp56zCbfsx
HPSzkhXFaFBp86lvhpsgHBMSIYpVB1W7xMZExGVMG7CTJB6MJW5NaCt15pMN1u6dmKRRGDR6lO0n
0vE+dRwU5t4w3ZYQ03ZC9WLGk3XqZZ+yg8NqD3uwqS5hWcZy0+pzcWXzDvWxmqpI23f4Rr8ItAxT
325GuLsZJgxrq9DMm6HpgBTMw+8lmRWH3dx5ec4UfBlTda+B6jAYK6EHGM3kLXP7PtgPMZagPupJ
ldOalWvjIB7e4ayKH0Y7u01kJ86SGJtLnUZUBQz3n9IsGk8IvlsWRtLY53HYeAlcPwKw67hI6eM7
2GtZ6eoE3Vcf5qK1J3eu5Q1eGJitdhpSxZoo0fZdBQ52Yza1AVfYYg5h1R3OLJmz2Q8qtt7ZOH7C
uGFd03ZQClvCjVC3U3vjhEV0VK77xaZvABGKAsa4CpuFKlwsp7K389vENqu3xF6RUY3b7lFdNUQ9
xs0BU88TOMw+8ibrSQMuSUZ0G9K3UbU/h6Ykr4pZjzY4ZPjVDimxk7PHCP3G+dqcWoBSZ9da882H
tGX5X13sXEFaAfqjO5CyKoa3SJ+6MHC8vE46v5nUXG9aS3qdsvpztNjNjaaNdxYR3dTKScZgHVV1
DGlUuiaT8jhW96mWVyejjYv3AcLW89LjEN7UUr4bbn0PCgkIckQmc95UzzzgDtpa+16aBrgXYd6T
7wN6f4nqS+Bav5I5/Slt0i1AmoIHTEAZQQ9OlGI8VEwcFDmpEluZNz2k/9ooDoljPnBFOae4WCN1
QnO61HqVPxXwegDCkCtvIM084z6eeYIzCFcLzkMaj14un2XVYLrMoU4J2p+KKhzENVdunLensWSJ
I+OaEYCQOTscyNtV0xj1FlAxQ5VKWxQF7WLucnedZLXjuZTGRZ+qh6ATBHaPLW5UrJVID1/rQndN
L05yDotCuX6gFXtAv+62llp4yOKYOaUGlexjEUPx1MWOdow7WdwttSw1oq0NKLmqidFQx4AVl61q
iqfAjhPeyIgMPvTCaVvea4LxaKIbtA1BWLdgJbnGPueuynPcSQazThPX1iNxMBxUcbJKjKXsfww2
n1nfrF2r2Dqq1l8WzP8no1DFDvc8lcYgjPrUdfEtuiYulqUNyEtihiFtALJTHCYYiiO0fLbmQjdj
H5gkVgEN0W6799S2VkG0KYXjMyTMrwqKnsl0U88uXZqr7oa00mnCJVyd3VoO73aYNvI8tfJWNGly
bTOiM3qUQ0lW/CgSGitAIhmuiZRgAlnU3dMSp0wXWFCQYYFFA0MA6qidMWHmUXkS7vHTJoxmDffJ
6CeaWAfrI7djVvgJVyU6gykmB9F4iAPJTJrHJKp3YZu710jnzfHjgHJ1E2Rj9hXi+YI6pQSTjBjR
EvnOZssoyqkCYL4Qovk90MOjT1cK3PUeszVbViSia4S8HhXhUwj34ldWDPcByXT5VhodLjqzorLy
eAc7xpTzXJUvZrVORpKpLRtmZ479KeNRv1T9hOKeOPMxuMWoDTQ6VqTRgg8kxoQJoca+eJRuoA4J
Fi3ikPtYG/2pUS3UN1MbvxOBBIuzU3sh9ckBMu1mB63VJdtQXLwbrSsGw2+tUt0NiH7XztjDPUsM
dVmCDU6qzsfA+NpEUeNXgmijmcMU/Ihw68Aj8cpEyojogewNnFdJxdzMVEnPW1VWqJ91JBKz0lnH
m6aOPT84F8guffg3wU2Qy4GFq7PirSC1Tful6jXdCyPMsgwiIqwfQTwDVJqskKFgsyxH5ZTxaUwi
iSM3qA9dL9Ez6HzkiWT7lcXsQpLUkLex3tiXgChyVhNziCQexpa81blFv6D7NztjydqLntfOFj64
l9hVcg/7zmKNqubwZBrmzZr2sOddpmg3ciIsDCvau7322BBlFXqDHbfEwpUT+NTmWYZ4yqhiox9k
9x10kiA9OBDtiz0WE3ta6MpfvQzGA5QL8c0bW7ElYrjmjto9LQecT9BaiGrHMnjtKhuSvWa4H3Ut
dMbPUxufwmF0xmdObqc/dSRtnVCljbsyH53niCuawaBeQU5NyG78GjQ9fjaCLP8YF7hkqjS6fTCs
NlK2GtrRLY3sMzJon5GYYGqTrah+LGUhkp0prG8kOVW8K0jkSrUeHBnARyiiy2QRg9UbNicl6n21
eC777bdlGvKf+B6H+TQsiZnti7Ff3KOjVWhpCOmovWrpCVReyj59EmoZ8CraOX/PkTmTw3EUwPBs
DHnhxZGLRRK2ZYICAF8NYw1SUrEDLg8DcC5qE/JbE9ZA9WaOKwgM5MAELCA6j783GI94+zg0bPwx
vwoORjJlQ3c0JLtEWS8bw+3kvJewMbZdXrukrnE9b9n0s7hwJvWVgLBghzyHTHFHCr4ROQXcQQQT
KSlJj+7QWtVHk+FD3Jh1c+QgGPM1e6XqPzGRCHHoYwR253aJV+puom31Ho2Rje6nvs/0ePqZ2oAY
N1ntUoXOgWk9daYVU1f2tkWaHnNAvD3TfMlr02yfuEZY4mZ62ASEGGaPoNSz8tThtR5gfEwC01pP
vOC0C5qu/VlHutv741jduWO1t40of9Yxh7wpS6AzAdngvFpy4GBPGsIauSba5q7CN3MTBLH1laNo
xl6NnP59MDOG/dE4hOBl87ro/Lylnsqb5tpAmt/ORuR+xhndEXxA+540b9xF5FZ1uzbkRPEGojjR
WxcpwyQKYxxtkasNWJ4yMHrwrqpY89E9Y+EWOm/9Xh8JKw64VBHmdIAPyY0CE0l2eKdsH6NYwnC/
x5AeamNqkpUVCsUkt63NXZrVMN5whpkvgZYzo6wzhp+7WRZ4qyylrHukClxtuNzj/hxHIeLRoQux
VzTx+kHN8/wb1aTK/NJNxDMFDKP71hzWKilMD8UwFLdBHpZfE3TveiO0WH9VDBRps4aocGHkpuU1
dSsr28dJUFDEGSVhcrox+AF+q+Ri0ai5x6RLBPd+Wyn9Ddh2hOtSVNoliwmTH8ohuG10baXfRnH5
jPNkjv057Ib7LBDdV6OETlaEEXy3RT34qZgVg+FIL3haJorZrKmMO6Irh8rH91OG/NPGSKbANNzq
k1GPD9Zoon7Clmqs/mZ9gDihd86uw9eXQJKY43plY1ND1kBQJ6iyDs2RMQgsXpEToBSz8AMHfl/P
/StS9eYBr0WvNgDD44OBKGZ5wxOnB6eCxq6loney0oswNTREL8iLjY/gwUyHUxbq6V5UFDUbVU/y
OrgV8vg5mPt2H1kUBZt5zgjdKlzQ4GIx8IiJtohfE0ASwF+GGPJ6K3SdmjdiLpxmOA7OjuvS/ozN
ZDBGHpVwZqQ8MelS2cxefKpRaBOcEYOkrsWoxqM26PZ0YHBSdZdooT27YsZzE09zE9mcevqsH2HR
jKWfRnrgU+Zyk7Vj1b27ZpCuLj5N3UyJI8EAhFQ1TZZo9zju2aNNjoaT0J0fFBI9AJB6zDqBqSk2
X/NW2ok6Mohpr00Gk9PRCugHmirebKMPz1QgztGlXXlshBF9ZOHEVs/5HWZAj85VSs4X2YERBEGm
0d0Qbx05jQyoc3keKuxDKs/LnZJFe9Ldebkj94G+f4pvu0gfkTM2vOUcB95UBHNEtGpidgcpSLB7
zKrM/I7YMho3aT1kOdkRWnoI49rGnENQAikePOaNV6hQFVfsh4ubbrNSWQDfO+xP7pdmjDmOT+r8
9AO8dHVuaj53d3alWflhBEjsktZc9AczcHa6QUQ0Q6zHpCofdYe31oWcgAP8Fegun0lRP00lsAZd
a66FxZfSs/tRDw94mvjFg2SGzF13jxWVNtoM6xJARrYch1VtEL50KddeYZ3qIf+iZv0k5OLebauH
RopfuUjOstftbZrku7KdPmWEiNG0u2MYLA9ukqEraLPPmtw0DxHZq2bwacTEfiUA7t4R+bvVmI+x
rt2NmWmdyzCImKgZFDNReZdP7R2Dm5vR5SFrxPJpleV7GSEBdezYYlpOxvXEUb2JcusHzg75k6zk
lbeCIqZrwk9syLuSBA3NJc4XBhD7SXvaWqAqWNW0SCbx0fDAkPWe0kxvREsYHKuuQ17FT3re1Ixh
KDp52n+NBk+JGORDlDBSb2mIwO4R0FuxMtYD/Ilx2jZHraLNOeiJDs2OpykbrWcSBJYaMsvc8yPY
7FDDZ5zqNWzW5sz9fBvM4CpcA8K2u0x3Vu0eokU9MNO5EFV5HAs2/QkTj8zi3BK0FBa5fcGSHqpa
b4+jNhheIBNyU6cbrS1uDUr4IE2gAquBaFUs2iqLzqPS8gsmRnItiNPQB2gdneres8lYINTEPb7s
2D1K4rKQc1Q4a1dbLtOAyAKtDDRM7fSue3Zn+9oIMpwrIzyTA0Y0Lof9ZLtT/QyW41tmyjhzsOE3
G+hyccvWN4QHLrdYhG4ptbBs2vbBaVhRWCx2ExX8CgvcE3GwfBpKvAuVRrsxS49lrMXntgyvw1Tu
R+jcQzebD0amRroP3GHox9xTwdN8bEutOJgFdxOZI9hee8QWtD2EnrV1fIRE9AYbxq8qfsB1C0jd
SgYGYvpg0catANcyZdltI6zpqKLkobSA3NJDBjx8dQxexWqNHVapB2pBghHz4SvABbGRJn3gHPNq
ltlSeXmCb0xmU3e0TbgVWvL4f9k7kyVJkWzb/sqTNycFFAWFqfVu3ph5F+EREyRa+r7n698iMuVe
N3Mvt5fDK3KlBllVkhFgoKieZp+1pzShgNQV48GNu/F7LZ0r2/c+tRgohfhG4WvHBFY8HigmIErI
zQeELNgiF+Fu7GCdphkZX2FYu8jAJDMwZE2nCOWUDtObddZNB2sQSIRVsQV03KFK6llO7N6gVdL6
kcvgTDTxecz59E5Vxjcmd10GtRTk+KJQTDanKEXqeZC0EreZ6NuDQy1tgUnaU2WnD1bkfUEQXKxc
TnCiDeoCuvcroQoTuzrDpASmXhg2PFdUElHr3tdOle3zQGZEI+i03YQ8Gu6cGv1VHZjWiz/qw4YC
yAFywlfTK69zw/qaMyK3VkxCznERjjMupglOZn6ptZQOfzjdOQq1GnNfNzR0m69ugHUvLudXZSL3
elMyyzvGjXtIfZhrIOxtXHzDUiINq1s/sXaU+amTZpbtZz/MTKDDwouk36KxdW9w4Z0e6zzXF2UR
CBRqjvlkT9F002W+YBpP/+ySZa0DbKCXbZSjkWOCnknxeux3fZLUnweLt5+B+V6rsFKbVjTjQ+0F
094svJTPc9A2+CkZqCAr9b1NqWdkLXV1GqJLXKI4abqhfEQVlW4qyWS5A+hY9X18hU+nsVER6rym
CB8wFNyDsHly0uneVOaTT5i/KNtSXc+257tobHcJAamQYks0d5uZQ7XU+axWQQhixXJHXBmjoOeI
U08QpUocexAkZaGgvUeQsnPoNlKLvObDRdNEYQ4MWfm50qfoamZb7NIGFpyoI6RIxSzdRY5sps2t
MilOIEA+tJH+PJb2TgcRtoLO4+FqXpS/tIkowG+ZZG7InVZOJW/CDObCGAy0y9urXg37Ok29R7/A
G8iHeFWtVGzSWyWB9My4fiksGtE4g9+h9txFQQp5KumbdSW6+CbsGvtLWCY/pDPNen4BE8Bpniej
D57oBOmroITwD999z3wi8rOgRirBkG5QiT1OL4si7ErK5Gn2WYQK77A2/w4w9ntRZ3BVSehTa2hW
btL/jvlIcONEPaglOTMBkp0W9FpMNmlS3iAj5W+NRcen1NYz+llWCBaVxDi8+hnBilFjA+Xc2Frs
I1ehTH6S4HDAa/oWxsYOUswL7i+ojMZnPy1nm5r22ZaF/cWffHPD2uPmndrHIa2Lbx1dfZ+c3vrZ
w7OFM/vVC7PPDP5eOYbBPZcgwIexuJKxfTUAu+286ZfQUTmnZZ86wC1M3M/E0PpX9MOwp2oRP+iU
y+UmLMGFlAD6IJkwfb+iuebtW7apT6bevkSN1ayd0vmkvAgjDP83nLoDoCN8uERzR1yIE7xpUdBp
zSXAWg/lHgUb/s5Hx25IeDxeXVVN36RkA8IfWB0xDtiUubztTKehmmBI8Q0zZxRXnm5iHQABtoN2
Uc7iqa4LIQC1WLTIivQ2HOyGjSVGp0C5TR36gOncwiFbEGgCb1xsjdZDo20pwKDTD9z8BU9e+9bl
Lf+0EFJ9MzTrBQRXX7uLCss/vuokqg8WbSiNfqPlhStae+4dEVdm7qbO88SVJyv8MIqeR7D0Yq/6
NODYh9FbtMlHH6sPH0MclNhqegaTiT9Ln/RYXPQ+pIB2OSQwUzj4ki4/dBQVfJ6xNaVAarBXbaKH
bioHa90aWMJtyKR6JOWasJKl1dCtGa3O2VdsHb9jive3ettHv4TdwHBpMBEbnq046XR2BJXtsAaE
A4URF3bDRo/d2i2/TgVQGmRo7RMKtJuU0hYem3HDCISNZTY6Dig8PiIOL3S+jml6y0w/lVZbcpAy
ROYWYlzmEY7xlZVvBIAuJLI6RfeurIs7zbFuUy/TfoSstaMBLwewL/PJYuw2bu9RaWbELp/0PYaM
3sbwtZ9sN3fZZOLZ1VgIhX3k60E5YP2BD47nRahqErjvUdeIn5bosT8bG7ka8jJ/KclsYOH0B+xV
g3yR+7mzmFx4y2ZaEH+zwppiI1zhWzRLKgseXfo7sPVJi24aUmdhk2yaeU9MwcRNHHkJsuOim2qi
gaxmzJOPW2CDpxAutVRF/U0hO++lmOL4O6CVWZDTWYxVMExpr1sbFZ/8Z47iX0kc/v/0C4f/YZxx
SWf/P2PGl8G3n69H6+Z/++/JOmH+BSncdRzLslzG5XSUDf9M1pl/oZ5ltA2AMjv7/Ef+kS/wZ6Sl
K/4YiASsUnSmVf4RMKi/wIEz/M//B1ba1B373wgY+KMn+gWUENyWVIz9GS7/cc6pxzne67I07H1L
cKsxeGp4OJTgHeAWV45H3oorZErTNXGaFBiqmwf3RLg44DhuQBvXo7Ae4HDvPrmGb8kdhdHC3oQp
pKdrPNoG/Zq5ofJBqGnCk5P82d2A2MVoI2GClUSFsmdYbOqKnv5zYLQu7uy0NgBL+cSO5sovfAt0
RAPwIB6XNjv5tRVVILCurJ7RtmVkTkgXB1vvdjL0PcmkUBlDEihkHy4CJ8+OQVhUW3ZC2ow0gLd1
aJrBlgEt2jW+CfBIksfZcTkP0eW6fzdUWqbfScq9tC24K/0GM/P4ZerYp3e4Hhv2y4yf/uY3xYTk
EN9tZvYycbSFrNewHvBNuyuUNa2qxHum0T0WDgJpVREwaJNlaJ9N/gpm4rTRfOjbdKruMFvOtZeq
wpCY2SnXf+AgJgJdcqPFEC+zpi0TqLQqhSjj+al5gCrmBA+6NrZgR4i6suLngM3cL0a89YiORcfm
t+r0TPqPnBuN9WBplcy+FH6Vj5txwsquoFj505hZ29RGqvx7UKrxd4PnHVXPhIIt7K8CCQRDSfqO
YjbFN9v0UhrjtdXeOmk2RQfLllTstFqIA/ZvnrabbGiWK8qvBABOrve/IpzJ6OZ7NmCmBZ1R5awF
PqdP5GbevtJGqLmjQ7QluxA/zD7e9SNjDlYzjvR3IqjItFgC83GkEgJLRimZDpsQqHpGSbRwbVcu
jRS5xq1bBi4Za9anLgE20PgarWmQDBD2IE0y6kU/24UMQxuMTvhybEQJ5wFlQQWH0J0KmHhUEcxm
wkwn8yiQZX5K46pFBabWg4R1c43cJkBgLWkTXWENoUBdI4fQrtvQTml9e7ZzhINnt/tpiBD62F4B
UrT08N8lYWibauM5qk3IXeIyI8nrrU+ggxApaNPAWOhQb4F76PYiLQuFf2dhFzecYcGdlqb1prGk
TenWxXm1NaFowIibNKy3NVVtusQcH2E0RYAfySR3g5F3935AphbZylqJeBy0O6cu2/ueWr1aciLQ
G0v9xP9kaKSaIph15EHGJ7Gux1Tbyq7F5U56VfIocpfwHIEKQyqlkPeDUCjrMt/+4rG0kDhTrGNg
koider8+TdaSuT3aw/THTdABZoYFkRPGgbYwsXrF66OOY+0mauPms+1ZwdMwlvLOiXnSVSfK2U9+
FEGdls8NsQHF70AgfkHiQz0xUKC/yobe/Uia6/Vl0/1gV5DQt7wRBJvL5KSJsdPsUDe0rM9Fr8du
IrZulQ2OsTX1sgHQEhi4NH4Vhqh7cR3UUm8e3Trq0DMm+KdTOPW1CA8nWuVTnl7Fbg3y8XdR9WYX
0W+NPRVEqzptw/5Gx/WdDj/laadjnihDvVrPCndmn9Jrz2lLSjj0RgfsiCBBAUGusmo2LBnMXm4K
jHtIKeHPzGLRRo+fMLblNsHRAr3pPzEz6DCLK50K04SFhbhG35JwaOTsfiH9kqo07JnZULMLnnOM
yPOCGU67D75JlzjzE9lnZn+ZEpnHTw7gtmGDziuvbt24CatbGyRwuHbBC2EGnKMIb49VMLSU+Kso
r6g2YHCYVQZ6Ca+y7G8t9nLMesal2uEvI+GGYttFpoltEC+XpGzQFj1Pf0WAT1e/S7RHZ8yGZRYk
FFnpqAIYH9gXRmHRTBT8RbeTVVZ7rI2dhyAr/dXYTTbiXpMW4uDQlqRdpmc75krrL6bZCzoJGKIv
NCL1VdfjahnCeEKYVWfGdkjd5FMwgh6mU5pRTcmxG2JOCvv0hpgsDZS8yppEO7SUU5Z9JeKdZ2f2
dix850ovegp35ThYX7uxxQ+5T4NV2kKu05Gv7Kqgy29ctnONscppfIIREwxMjZFApJFF7gTysach
PogttVSFeGAU7kaaVYSKNDAIaNOHSUevn/spQrhW/21LzXhSBZnvAhkCw7qUM67coMg+JSPd9euR
Zw2QRn1nvrysvgY+OzEmxV1X/vQSs85vizDHJIkGNS/cVqr+NIiOmeU457D9EsKcygn5s5ymwMJK
pXc7VIn0f8bw3r9RZhXaiz3ga3WDZiFzaDlEGn1YTriV2bNkGOoRqsMjIIS+J0FX3oMOpCJDXXVc
5K2d3dnxrNqTmTTw73JUNpJDeiTmhu47tCcmMk4jZi8t07HZRoKR67Jq0Lj51ImXpZuOx8aamD8x
M6g5q6GOI/fKLplkitcTbrUbLc2x2jbQc01uV24Ts3C+WvCXV2UvGYNiti+6T+tS3XhRbD801YQ2
qI5dH8tkmQ3fE6rLNyEjXN+gSE8MDtAeQjnRj7A2rTF+HOiBw3P2guZbZ+u8e2aROWYWqPXj6Qcp
VxDcebRCFZ4clGO2lITGa4p04iYtLEstonnaYlQg98ZJAqGvp6zio0fX2KZ/s/r/N4T+vw5h7H8O
oTfVr+xH8H/mYe3sVx1+ex1Oz3/y73BaM0z5F3gK27XoqJ+a9hiW/Ev9VzStGxbzp/9E1Jr6CxEx
oB2cdBSKCsMkDP8npNaE+gt8haEcBlj+wHv+HaxiZlH890yt5aBStqRrkI7BxKDofmZt00TU8MMI
lXkftt6GAk49T6ZQluzQXMVV3922Q9OvDaPBV1aZ077ls12zOyarvqKIGllA50zm8Be6DLBkt3Gc
bHHw25ezm+YQhO0T3zsWqdn0qRra53IMv/XR0D4xmIE1vIWDHsf7Pw5S/9Hq5SxT4GcRNOCWJB2g
RCZOQWcIDkIWN2dwaMDucHKuSrfTvxbgb/pq0rZ/bhSm6Az4CY7SDsd9UebD8tV6mN87Lpavh/TP
rCO4Be4AjJHlQkK3bCV5h6/F1vAq3Ihisn47MWT34pRICDMMzRgejuHF41S/MQZPD1Zo3fwXgxy7
YDLeaz7rEzaQUZ+xdeb2CI+zyd1pl8a0Zqi3qeylza3oh6NUeojMuN0zEaAMeApWdMWhjXqFBuCV
bdXypsKfkLIwZFs0oi2qm0VZA3RkuMil49IAFl1Cul98/LuNeS76ZEUhMbcVykldol7/w1l5/bur
MmiR8FbDbYpe6QFfNiJ1VPEojnNZQ+8G6U+XNUl6ev2CwwUhrNwPyHcDgd+v0ePfh1oojb4oPTK7
S3c3P/XTu+N74nN0UeebJKbksa/vLorDiBKjIW45GV2QFwGIOlXH3tYqR/nFjHsLJGVl+ofIL4Z9
0rm04aRgIoRkcUCm7dAGXpT9RVurt08NspZglehzgotU8fS+QE25dlzV/W0VRl+b2HVZDKRUH78b
eZpAz2sSrjcCaUvqjAI4FjvV61+PvBzgkVZOt3oGC7Wq+oblp83SsuARQnCzZ3Jh+mUgPloHk05z
J8WmkGZfkz7RWcGG3c7Jb3kW1P4mffRmDDsKAC81tS1pSffUmARKtE1VdGfX2JeYxtisFXzbe+yl
K8TJlvtttHKXADNgIBbcbigfcQtIv6q0+hpa8PbWQZjGqJFr+HdNhlqUMWgmmZBpI4nHuxO/dbv8
ycJD7C8pB194Ru+sX7YNtl5bzMYvQIZOnxHVPJFHwaDfmm3evJCYSGiAY2bRszFMjZnJsMZwF9tv
hGM2U7uterSDEuperdLQXfVPqAwg81CB+a/j5Z3t5MwUZ351rqVYHQi6bQox5vkCqWsC3sId6SbC
gdG8SdzGo03LQ5gtPXh9WiJn7TGh7/pP05SXmxF28w7pQfpy4U7efkIux4YNPU5RlmSbO31ABjFF
lBUafFDqhAAhkV6t5ISTFw6osl2BPbU3kZ8zgm/k+vhVOHZFIF7zAGPs0wuIr3xLKHzw4vz4zk6J
DTAGWNrA7AyFi5m0iE5Pb6wxk4Ycw+vuVZx9KwSPybEQ+OgW1Qp8HS+Ylxnz73y9lXA5/Oe4Hh8T
f4d+hqPQmHXxpeV096koXzgF9G1V3QYRPEwD9+dVVLrhKojbn3ori52pv5Tud7psMxWKXHGoKIan
wIcvLN/zfYSbchWaU5fNzVB86afPQBusoZLwF+/RtJdfUHgHmzSqst3HT/rN+Sp0RRnQ0KVDeZ2C
xtlHolEuj9vSN+7HP7XpOtHWNXT16wmHVvIkglU9Nb8WCnYVUL/wa5T22SVgy9vnz4tmtFIajmUS
YM24kFfTTJPLGU3iO963gztsVZ0xzyf1eq0E30agnLvOVbeQUKOd8gTpqdt5t5CcaTPQKso9Fwog
iqZp6UmvuHTMzMfI6dqAlEhnAU8zl9Koc35vEeUnkXhYKGQGFhCN5yxDZwBBIQnEe1CoADFUzLwp
Na/YaP0luEbrpiaOWv/rN8WdsBagYf/BM54tCCTdw5DqZnKP30CytTD2W5hDbayc1R2DgxU2CUV0
TRKGOMP09Evv6N3n8OrqZ9+IFFlrCroZ9/C0yH6KWl8PqJHIvOYZ37IfUYYWUELyyMDGBjFraGYb
3HD8Swv2zd4gSJow9oMpyWeBRO50sQwo8oeM9P4eQEKwQKGoVgXA7J0HL/I+i7IcUS49wkxjiDpr
v+RW8wWTo1lk3Dz39aSOURuCc56GadMHSXVh53r7PXF7xryaKZFxLv/Z/V+t5VZjUMpTUXhvAkZf
YQdb3ffmtLOQjl4jxpz1AnqLV3rjXtvoEGntFP6Fe5iX5MmS5RawnUQCoUguSAhOn5ATZlFAvya8
16V3V46W/kDuCCjMVN5VjQaU1NoL7pxSFX/nkP8xWH/v1dimcvibLGYr/jybV7+dTrPlp5PHhUsL
v6mW5UHjOVzCFQJJlfjJhbUgzg8wMf9SCaaUnZKhSPMsOcBwJG1kFUX3lpvUy86LegYIqZExNWcz
nlCOiwJ5BvIbONO9PcDWmJxw2+sZ/mxaqe0Hvf9aRlG7GSswkBZOTwzqQ1bRo1yu+sIbv9bAHFbW
0Hyyq8LY+BgU/w2E/HfPjCiW9p4QfNfngVwYGggC2/BetG24ZraNgeIkeokMxhOMVMoLp8r8RN6s
DdtRHK/GfMyePTFnYEZRm5LovgzUE5TiblukTsAsM2ZNkXuTo2K+tIO+2d0Fn6pumVAceU90fE6X
oxWHU4LyN7yPGA2FFyBe9Kr2rnpKG2WL7dsUKqZ64vzBdRjfyO9CkEk3edNuK7i3a2a2NJ78x3vp
24Uq+elYLeroK+e21uktZb7qAi1nD2Gwg8pTrj4J0d1P+BCuJo+K5MdXM967HBhLWyqiUIMY4/Ry
U1fETTs2tBxox+Am3kfSXGqWj+6iGqbqp8yMo3KczTQT/qNkNl8KA42pTL0OJobKNB1MiLXr8IV4
djwr+cbjhtLy8V3+uYvTpcGXxDwxOS4ENvfPx/bq6yUfSBnunKJ7QRZw6EBFPzddH4C4SdpyiU/p
xGhHkieMjTkJET/kfZSBim9tZdiR+dhbXXsHPiz5ATIb6gc8xnAR13T6ZiMA8zZrrBIdkjbeZ6jI
Xz6+ezl/J2d3b9qAdenBSFfZcxHmdQyhHI8RKSwAGC5mrMYrISEmIgH+507gJ1vDXJFhUNltQ8ZR
oRp5Y29e41Mzvtie4e7GHi5Fm2NCUA6UGtsI+z+jwX1PH4A/KUX1Me73Yj7YBsySmOhlxpH91B08
byVn8FPe4QhFRo4gr9f2VvXg2Bm2WJaLrkfCfispU/tZ1tyOFbxJMx6Qn+GosykzWuJj44orkQBT
cuhEXFh/byJJIfnwKJ1QHDIIcM9DvDHWfTVM2pEaNKTBtC5ALE7h/uM38OdYOX8D5Fm6pbtUDPhv
p2+APoCRG0Pq39eqHFfSKtSVyHJwTZxFq6o1ZmuVEgk+M2CPESWsJfrC9pAX/VPgZRNMDSffJ4yO
we0ovgmFUU/sqhXn7JM9Dl88SuXryU9R6ZX9FumMtwXYi03OPDhTVuklbNw7D41ta07h6aEr0zr7
NY7ejhUrSjuaNbrqqRLJ0Z2C6MfHD+2dcIF9CIiA5VhkGPr55uihdmWbstNjiC89PkmKqNaHRxKY
2UHWzSHyAvBVXlasnFS/tbA0uXD+GG9PBO6AH2jbBCyCEPf0tSFiE3IYrfRYduqJCRpl3WmY9Kjv
ETCxslHrWsXXYOPdftxgu3tjli6C0va2CH77Al/SyL3gC/7nN58uJO6IkTNswYmkrPN0DGCtp9Gd
So+TD5nG9CiKGWMoNvPgzrKPs/SaroP+1JVlyqZTQ1Vp7Gmpe12+wtZkZLAO0lufT9FPra69PT1G
uli+1a4LZvAJuGLnQsD1dq3MhwnZizAZndDPd06lesQMsUyPnTCt9djX/TJ0GdL8eK28PUd5Pzq7
GxdAMnFOZ0z0QG+g/+G0GTAtHLc9QF/DxGRpZGD140u9PbAwkZ/Da1raWDifr4mgC20dhE90nMLU
X4mxATTnwdgKFVSs2NQvvfF3ftp/X08RLZyuQSEZTevsMD5GiQNaEH2DAW6ARgsmR8Yaq9NbnNuR
YRVLhmgWobYrYen0JqKprtz7w+bjXz+v+NP1x7z6fIroPGcKePNR8+og9NOGuemxSo5F7DEOxMyp
ISP0G1gj7oQdEyOGDuqsxrOYe4XW+fHV31n+6APmOgTlD/j75+Vmq+oyrGCG6BhKaD+2qqpHOs4K
zSjoNy3SGbQX5m0vZ5ayRL0CXq6/SzONOQ3EkeCiwmzcj3FlgNaiNJF5YthpDIvfuk0U3jSG9/Tx
Db9NN5ROdEINwZUmleCzl4fxrEfTNAmP9TTSZkwccB5dBIEQ/NzSx4VkUyvtkDtYe3x84Xc2T2oX
VG4AqszFA3P+Ll+9KJVkPevDC47UFcdNn4YPHR4kWI2Jn7rjT58bwy0WZsUkROTiLkl9K71wC28X
LncwrxQQLKjvz6MOUQ7CpvKAZWZdP2RFJY5VDUWkz7LswlM+o9pSExNciifMF8lZjqnG6Y8dmTIr
C2xSju6Q7xgD7Slhx+Ztq+X1tUrruyIDzhiA1Cs0GjeFB3SDjj99hLt2zNWF3/3OO0eqQ/RMUEHu
Jc4+EdHjzNuCNTyaEyBED6DEnWPH1r1wphcMuHaVnaWPOvN0Xz9+5W93WoIY6h9zoIfaxz6L8mzT
QHqBnPpoeJa11WzTWoLecFcfX+Xt9sfbnMsLlMUsxibmt/5qXeW1RASCd9oRF6Tuyo38fkn5kZ6u
LR9rY7z5+GrvrCEKwZK6I2VYKkxnV5PM3PRNlkdHrXSfkqyK0UtRVqWQ0F99fKW3R/0M9gVa5Fi0
KQnUTn9XJWDh4C+HzWlv/MybEZSeJ6pPvpP8SAA8/rTofq0/vuR7P46LMvZmOHMb7SyMgmGRij4C
v2NEpnZjm/Un37W1XWLrvz6+0DvvjEI/fVa4iSQwf3KwV+8syAcUqZzNhzJkUpuBc3tnYxPG0HVx
Perapb3nnWxprpmzNghReKLq7HM0cDqi1iSMw4Q54q0ljGrj4Ll7R9OLgocVrkon6nY4Fk5MnDGc
XtLCenHbYlUxvHZVMQ6zq3xrosUChfAH3rXDtsUf3ETX+BCVRb1MJ8YDPn5G77x/tqp5kRFCYP5y
9jJEUDqeLXPzUFVKroquiO61XN40imAzq7QaeHteX9gp3n1QiuIMrTCKQjjRnC66Eee9WU4oDlac
bUfd3zf1U9z+NjXxi4Bq1zAjlYwedqEpXGRUz2geMMvbS29bZymY2O7ZmaA2IHVbSs/YRX17YU95
+1TYTKiIWLRClPzbBOLVykFMbsKs0fyjyPVj27oPda+bd6UAuK5X6UOflcGF8OrtLjbnqXwOc3JB
TfVs7TBxN2ll6flHCmnRAoqHs04So91+/LbfNJrImF5f5rzskBHx97mt/KNdbkQFi8+dEXMujniO
8WIn08vkNNvU124qOXyHRHSpi3PxBs7WmzViLRV2rn9kdWy0HuWrFTIJRVK4aQux6dz4VktcHKv2
nu0jnZ/aC4vv7aZAWMJqx66GvQtt6ena6xEKy87M2X2A4iz6iGuN7W/Dl/kqrT9//Lj/FBtPw0bO
aEo8VPJo2rzp6yUNDKRQ6P7RLKMH3SAIA3zDADGcF8zxmLuWaCZ/k7n413Mx+ouhl6g8pc30Xc1W
HBtImwlz3Bs8NfXfEcZFUGkYwp0dJstfBUiTEUFG+Yn6ArBF+ENb+N+eWjAYkl5rCKPjFdL8AuNK
Fa1DX+D3PCRgxJzA3QjUSHfCSYoNGjL7u6nhjtgUo/fSjGAuHF7Sha3mvXfPF+XMmzFPhers6aPH
5Kx1Y9g7xxab+L2dTr8c+tV7T2gbxgHbvaU6CvATQylC+fmafrbxXECr/PilvI1TaLKSVpNiu3NH
8exsBcJJwbcygqPFMgSYHP92pzLcdlUf35DllCujaX+mSaP//tfXJYCYPWpc0yQxnPecV3uKsIbJ
z+rOP/qFPS5AJ5n3eev4D94ojqjCg6shtetdFjXq+uMLv+1lCvp4UmcFwrqfW7unV841wKwlPYWj
LujdMX38u/EwdkmZtyqWpR+GnI29t3fxGdSHxr0fwQFuDTajAxjMYG3VIfKgQmI8pe4v3JrJpc8+
EO7IIXelRgf6/yxoDAGJzzUi9xC54ltBLWRZfBaoA15sKvX0deNHu4lvWptssxfpvlXxrzo2ytsx
Zkb243t5ZweeKy6UOgXtePu844j3MUg6cOSHsIqHb25OHxdD8vjCKngb/NA45Ggh+KH2bZz3gvIE
08Jw8pxDmreHLgmGmzpyq23fVZg4fPyD3jnEQFKSrVLCZaOz5mf/esExGRTaovdmImu+jt0u2vil
DzpdYXBQmjBEAH8ZFy76Tu2ID5ynZ/6JlOX5G81K+ANYqbkHneErjKMrWIN1DpIA+w1MWyr0sJ0d
bJN2ZPuNMuGt+sm7Nycn2LkSKOGiqZS7rJtC2xu6asEUOfrvupWfPn44721GKPeozfAlMm+in21G
U6+V3aSnzsHv7XSXi9JexiNK8qYS7Wc2kG8ZMKSboRn1PXflXDkl6KKoDX5cuI/5OqdfgIvGQNIM
IXakFTCfV6/ekhtrmtGUXnFsp6z4jItOckUCCS+fDWk10uBd2SRrO2F7zxr42XVHHI9fz7AstCFb
pcW4RqBu3fQac3LNhE01DLscxOSgXSdJoP3b05PqA9EiLluOSQv8vKBrWFTNczaTo14O7VIfKir/
TfTsTlhNDBPmyx8/nTdLmMthtsU+TTBGYH32cJifT73eM31S6DZCxTilG6zfGTStsmRjBxi1c+gm
F/bLNxvBfFF73qc5tOUf+8TXb6RiCSvd4aI9lZgltWlGAxoGgz/+aeLNTmDq81c5FwowZ1Xm2W8j
b7VzXS/cQ1xHW8oklLWzRR5Hi7a9YroSc2eTEYlt3/5KcOHRGEDVD133LPKcPktxrUHvRzf+Y5jd
e8poYxXPnhtD2O/4p7xws290U4QufNNEvWxeNhKl8zQxU/pUMh90aGgcrFXaPagJifmcBz0ho4uh
wbXairGjBzXW1r5L4zlQ8ehd6XBaKfXrahe6jn318UN8u9swd8br4m3NwilKZKdfDxl53A/j6IOl
HewNzKFwh2dWeFV1GBgHdryTBd1gUgb/ztGjaOsafFWyD9ptg4wKIAhSf7wweGjNGP7y6Ubeowab
th/f5vwqT75xyfnGlj/rJueCzbziXn3j0oe6ZgSGeBhpzW/S7Lvf3Ncm5jFJyJjDx9d6WxQipyLQ
4AOl+SUpEJ1dLJ5iokXyuEJz7AMu0QdMa3scizvCRr9Q+8CuxfUc78rcia7twNBxedS/m22I7p1+
4+bjG3qb7VkkD3OfafbZYcs4e0fO1DK9QMh3bGXtbsEAY35L0keREvHQQwuS57bq3C8OKplt7zjV
WuUABhnqNXmHDK9sSyv0lp5V1k8OkqAfRanN025eU5VrUDTeYnSd34iWGXb5+M7fvDZunBIiPRii
eONNmirjYpoM3ZPHKejX0zAbYIj8ngYdxwUNoH9/MZSb1LIIQuYLnr429Fi+TCoLr644Hm9mxurS
y+g2NjafTu0G4sL13uxy/DiKL5KZAb5S1srp9RrGdKe0b/lxsxdaIWBgqU6/tMu9exVW4Wwoq7vI
9k6vkqZ2UTqVLY+AsIdlV5QIcFxolB8/uz9VqpMPjB2ACiDHqG7NJbqzJYZcGr9zbVDH1BDdja41
7XPODMWqrXvrwTEzHOPNlAwjUpMGfsU21tiHT9YK1K6DZTq62W/SQwmEnYwRP0D/sHHfCUbvt2pG
9eKMtffYt7Oju5/pNkh9olacE6nhkMrp2HB0Q8VUocr9OxWn8TOib4Q+IRA9QNgeXPjMy8A/6viW
gFRxrfQqqmCp+Rr/G+AUA21gOPDvoowLIrUSFdQCAaK1tDsDkGaXiBUNEo8DEAlmXNh8IYbWrPGf
MzaeTNC+M3SOYVCnEm+lcWz5F77hN18CJ5VgB5u1s5yI57ExWcsUtIWrHyWsv3WNDhiSRi25Kwzf
gT5c+hjOYOZUttHVC3T+hEYEyzDST9dNk1px1yTDdDA6fe+oL0Znfm1aBxwaXlyoMfxoXzpf82B8
gGyzMNB5l1GyM4cQdAUDgNUaSOVOYNahqV91+zvBuBIsCk+VvjAG7JCDG7rKzIsCo7436VGAgL0u
aCRlFO1S7dnpxmbJOrnH03wDMQhLRezR+wv98TchwPwr6f85SNUpHJ7PZ7QE773eF9OhHTsyfVHV
N4MPUiWcuqcLXwjP6+QDma/EqMTfjRFau6fPs/fNoHMCOR26SI2faXJfs6gzzAaaZP3xld5mm1yK
gjJJLsMnTGicbWQoAg3PdsvpkFvDQ1jLH3WS3Ds2QsC8q3dhl5sLOTa/w8oDoVYvkig59hzKcdCv
CocCvl5e2Oneam3mO+JQJI5kypyU6PTHx0KEOhD06RDUqlnGrZBXOSNrCwUiDkiXaxQwUAZ7myaG
cwNNkV6NDUqFqQVz0LKVMqiWdHbhgCErxCrvk+pCw/3NLulQj1DoXHWqonPf//QGc53kD8a0cdAm
N7qynJIIMK6PF17Mm8IHVyGund8MfRI5TzK9jkI6xusYwhD6ISbv2xgCMg5HZ2Jd9cSiC8iczpc2
d49m7oqdnYQDOCcdjRwDKls7DBi+bopW3XaB97MPZkVUGAa8ytiIcQGR6YVl9EeBcrpiZ1sExk04
EtEjO2dhTBzJwgA71B6UzSnYuRCcFOCNDX7UoiTzqJO9a4HED/2kXhQSKC4ZfHAcmEr/5PlmdUxc
xuxTs7LZpdDSGUMWg7KoGOI0qnZcBkXtXk1Giz8IDfZFzkT3tmuVphamz4hol0vKZnqiLwCJ/j/O
zmrHcS0Lw09kyQy34aTAqWruG6vp2NvM9PTzua46dilWj3RgpNaZHW9c8ENydJD0ctKk+hWplc6e
kRvvjHqAv0trWIbwaLHOVFC7HQdLHCgjqGf2OSasdVju+kEVF5qPf5JBNMc21+oPYkBKXxLBiz0o
aKpZuSK+d73suHWeZQca+shjtsYzr/ZjpYXOsZGSbuVUvFkcziYYUopBM3tKPonQbrdDjkKZHGl1
75qZysvmoI/34tcRlqjeCPAfd6W+Gj7jfOI90323UOjThwfgg+JajviYaTlZZ5OgeF+g8oojnpM9
1G8C4JXfIz2gWA+DF1l/dCWBpSpyRKGkvDo5VF9XNvYig7ZpJBD88xfIH8odtx/Smj3OTEHQuaXR
KUiAkoiwfdtjiWzRH3bXrwLZyGRTD219iPpSWUMqTOdmPpGg8hWUK4hJyeFvx08KehyVnLSuGoYW
hHaEWxDHsS99R0RKADIclVAUnxAYrb5XEllK05c7pIQ7vL5ssbt/yt9a67NfAzELyJXFhQfwdnbZ
Db6mtk2OkA8svvAsw2xlu44G7rs9pmx2I7f8uho75LDVKLWH1Y+kyZpfShMPrzQcqo9a6yEBQHD4
FJay81JERfYwaCl+V6hLuSj2QqW2tGRj53Kyozcdom4atnuz90ltEKLmeYXFipiQXhpnVdTm98Eq
gg9pnufOyh5ehCUTWlN9i86ppS1av5nmU/Is7cbVlLw8YI4RumBuwiMIYHQui65cqQws02Bn6jFT
hgRjDO5mom7+fYV2AOzRkE5tF4Hg6mDl6fidBMJ/Ek5euU1UyruwVJoDu7896mjMIrapt7+bwMp+
gMIr99youJsOkObur/riAaGAQAOcvjQ4oGWmMrToY6aImrh5QZOzjTLznKvYGN8fZXqGbrYWXZMp
2aZXTJqizzFNmoKSuYqcpuuo9VObqdLnWu0ucBmVn//PQGSKOgkKNNnZiQoTWPxtYKJC1zbpk2lh
h255QXXMKzVcSc2X2SkfBZhv6ra/Fcmnqf0rN8cVWRuQJ7BdqR2S32kaai/koPI3s0wq1wnH4DEe
xFdNigukWbMpQEycD748IF8/JtV3SZJwSg9y8zQkA+ItpRR+NTOpPaFq5yMiSEkRJpDh/Lk/Q4u3
/I0gTGtbddj4XIC3v3poYjvM2tp2McFBikNWKjzUNXRY+q7tMEsdnCfJSIdPI64SKy/zoibH0BNk
m41APYOjcDt0mxkBiV7kuHYzhnu5e7V6S951uFaWtRlsIhSiT//+sYjyU9Og7mrytbcjloYPnz6S
bJfTiWVliy9Xm6f+M8vaUAJLouDRprdUIyDcr1WYlqkln0sNHQY1KBuZX3E7eF+GThBlle3WYlA+
oNXebTS0VCb37ewpahvlICrPOQz46OUb37bHHf4Y2TZFBuQgkGw4OH7RPnZIng+oPMjfsT6BJiPM
EeO5sUnIIAvs/soRRiSaJPLjiErOxgiDdqfEvFqBN0h4zpCz7keInKe6Dqw3RoK/ZxPg5x4M8aGt
ysGV6n6Lvq+Mo3so1e0GmwgkyBNJR5vPwZsFlKQ4lbIQl2DEjcIYYQ/rtnf20iI/I0NeP4UOGp0Z
MgfahgIHZhl2P2kdydrH++upLHevIoN5h+1oQ2Xm+N3OaVhiqhM3keZmkoaJoGjhMhZJ9SSSEVUK
o1YRUmVqH4jpPxV1rGzD2hQ7/EHbM7HiB0wmQlRU0hYeawNOAKGo6snydLGXEVVZqy3wW24vPX4r
GAWwjxTWFH32W5XWbKRKxHS/4kr54dnpXhvhdPujeL0/K8vHjCaEQpVwag/xP2e7HD/BHNxPrbnK
eCVYBaTaoetaq/nHwVRWQqble8EAE3CUNxOw2vyCtbI+C7TYQGOoC3B1rmpsBzH82f3zF/E4s0iU
0oHgzIE+Zq/qdBEkzS0GRGPqtpH3CPD+DHSUtCwP5MH94d75KLDstPa5ykHgOOrtrirQnS9snT4l
KrT0Oa3Go6Xmdc3KOi0hhhRp+S6HBgiPEx4gt+MMWdk1JvmBK/s+yiABAPrBUwSCxfhVyWb+gLp9
eBj7uNyHVaK/qEH04f6XvsUZs01JSwSYCBE8uCZ5tilRxR07BUtpt0ZRb68hAXMaU2GjbOK9AKcY
vsHI40kwyiz+jGUUWj1U7XsH5ncTDtpTqQZfBD5eTzAYmodiQJtHqmX7qNmoVjpoVV99JUPYcNTb
Mx4iFO7a6mGI9U3tl5N1mYp7SJs8hBHUnBjAdra3wNFsShjMmNmI4BKmSrYWe00X7eybNR2dOZN3
mmx5niSXwVCUKHPrrkhQch8tq3+MM0IsDaNk10fq/kspOVcqUtx4dAqANShW++3+xC9SDaIB+HuE
WiTRsFNn824EPkXpRNNcG3LSuTEMjEKgVz5kid1g01j/QNgzPYBWds1i0I73B1+GXwxOK58HEBgB
PfPbfZcpWOCgToxyPrqcalurCCelylOjl0CS7w/1zlEi80bWD2Yz5PR5MVqxsMCVwsx2s24QP30n
/V60gbyyi987SCwjcSQPLIUJa7oR/wq9JDOXJUljFA1haLSeOwmEI68fHdGphVSFj5aE1cCmSq2j
kXh/cE1WV273d14iikLwKTRdJdQ0ZpFmhEmR3WiJ43a+9ajqw7M6JMmLSdV6O2DE9+iEPIlJ3q7E
UO/MLySGqd5DPA0pcnaFjHUl8GQnwM2SSDnkjq/s/Vxai9ffHcVQQFqSrzhghG/nN1GSNigbz3El
iKfXWMiPmtLHL/e3yjs5EfQwzvdEz5/6JbMpRPXdqZretN081q50CTFCgMBz0YI8f8xNvXjVMn14
0q32c+j38ouBpvzBq6zqEOM0dY4sv740Rr3ywC0P6ptcJcUNlQaHNYfrFspAzwhclou54nec1OqH
sIA+6Dm4DW5DuY62mtlBD0fVP75IHuLq92dlua94XR2G16DPM/+zrV3asq9EClmF7tXDpUu7bFfV
hdho0UuBpKuU4qdtOWvQpmlBb69IOAIEVlO/BZGE+csUB0K2h0KxXOzmv8aIpF9i9CyyLnyldftD
k9p25Up6K+bORlQmvq3KJ059gdniR22k+FUpTdrpbXMcSgMPQgdVTuCb5ZOCq69ll8qDHopsB1ch
2duNoew6cAxbGvfNWiXmne+HnkKewL0F5WyeFclS3pGgcj03eWrs5ZBHamOLMPke0Vl5qNIhd+vU
Vn7Lji+hX9BshzHaOX0P1AgCufZZl5HYUb0x2Re6HFxzTaOUpPGu//P1qkJW5/cRqHDxzQm+oUiQ
4VOJKRVdmFfTSZ/ipglWjsAS4eLQRQHdQgFbM8A/z9YG0HETKnTLXD9L8P4JgirYhqJGMn6oH4LJ
5smox2GPDJp6cLTmQzXiupDrnvPf/bOwbNI7ZKmaDNyO3hHhoHZ7D3kohBLGSoqLsiZi7OGYnXPd
IAGihBSifSnl+ncPA4GdmTbRMa6s4Sq04txAH/xW+bn95OQI2ZDzlaQ12CklZ19NsFdp1rLq5a1B
aCHDMaNCTk10HuubNHwrKVRMd1Sl8Y9foZ+Utcouxf56QDIdW7FPsVKN3zOkr1a2xFvx5PYkMTb1
Q/psU8N5jqyRmlELO6c3XdxhNtREHutCy5GPR1FLuozjrzL5XbT9ryy0NwDUzikqnzYFiU06EudB
Z3Hscx8+WdiXtvZDaCIqUAebymj/SI5xvr+gy0CEvYvYAhBaNLiom9yuZxBkYAP9QH8ObP2/tMVq
NYl9bA30NlgZaZkTTdkDDPgp3IF3qd6OJPshtgV5pz3nGGAcCi3B/BM3zn0F4GI/Je4r4cCyecVY
KFuBvSHKdGAO3A5oyPUkrRhrz2WHoLgtJ/pRigWcXhGbv9TUMS5mgd1JN8X7RmTzDy/YUxLRP8bo
zn737dA6lG0hUPk214KGhegYpwiiOLUINsgEGZrW5e94ids9G7TadH3vGVBAXub7bAh+BfpXKVFw
8qMBHJlYyqePmRH3W/R4MPb7idrhi+lXD5V0Mm0kjz5KkI6lvMeb+BmfCmG/mC2I2yAmEdd2pdOh
Q4r/CCjcvjrV2bGVcHq+v4Heifz4EqJoS7NUQoa33sRfX0JyP6Ymf1FgCz4HOI3tpLFE9TNs8hdc
PaNdhVbH18ZUqi3CVPmxyqUVhs3yqSCTQCaLhsFbrjjbWYiAqY6Pu4VrdkJ5zGPpJdGcfdPpT0pb
gPYT3af73/yWG8wPOLsK4DP9FvQFZiGBr9QmCqc+2bCRXHSj3Lc0KgIj20VVtY+aVxu0P36HaMaK
wzik2yYAGmlm56TIPvtIRhbja2/nW9m4BN5jpnubUMpdfNTqKNjatXqKtW0fYdmY1q/3f/k7Dwlz
BW+Ka0QFK+lMmdlfq1Ug+pwG+BK6pNX9c5Bk0avf9iGGSZWy5S3jgbdaLLfwRD5WlW7sPaGKXTUC
RL//S/R3LmgKPBwDDii57/xJ61WMBtsg0ZGTG8Ed6A+hLW3zRL1GokNM9lVBmrMJd7YUnIqhPnOI
QAoMewkvBWpGVyc44KJ0bfPPvXQBOWmUn0PpWBpI1tm/hPxsIKuXXzW8QUy/wFs3xQ1G/SzSsylj
0237rhXiv+I9ey3SajWyrX4AEKKOfnmqcSzU8QVO/Yc4xXPWqOmDjJL1GRO4p0k5gNRljcOvTZfR
bEeRB79pulBhgWx8uy5mNiWreSu7JeJMusS1P3obM/qCq/S2IfQR1nUIP1Lwq2g2pvJGE26L803/
36h96TVl67cu1bS+Cw65D2seJnWWymfMfr4j0YdjW4qVlYjcMT3U9acMbSHZON1f0HeSB8QlYEaQ
YnK1adZsa6Ebg6hc2YyuHhjjYyCpSB6QLV4TDF8OYlTjY4hO9VOTeeERiy0PMHqETR586mYnGXL8
YLVxcw781l4jKyyTJwAMRJLctEiAmW9qe39t+q6NtCEHEez2Ne6DVS3wxO2Mk4LH2WbULIniblJ/
JxAdDgRx7a86HcXBGDGwcZzsY+Yl/de2rFYukfcuTpq+cGtBMdC4eDsgf/+qXvUwHIfSRiykXCpd
/UZ4G5xDuvQvbRKIo2mW0l4rVTBqVJovVqCtqSwuX39KH2gNTkxkpsacvf4ttnNGpoHv8LXopCAT
AEYAxtbDGARrgcaS9zyVWSjqkdPYkAPmjBEMyjOnrb3BreyhvSC39TjqRXwxoK09+RECeUUHTaZM
5eCbD5i2BgWUsGHbYHzgFUZBGps0NCY00Tw5rar8wLDOOqmlb77Iw2g9acKTV96VZVudUgJbGuwS
17yKlt/toWyUSNhF4fRuIycXaBW9K2oa3xt8eakHCmMTc0NvzN7SX3AeDx5kQePcc0R/qdvIv6CP
KDaqHQzPVZn0rpKE9nNnWPsmt+rHMsLllwzq6Pt4j+JqFF2bWvrpmwizrFy170VeWNoi2gQ+ACTG
7LVKmhHL9KrRnsMy2SGS4O2A8bjtqDVbB2n2+9fA8qwRdZEn08cC8mTNAxuge3ZgFIX23EuNsi0k
zdoVVfnn/iDLfQvrh3YxdwpZDw/a7cJE4RBi6OrErqcHqVvY1esgHONpjPJ/zv2ngWiRUtfC00Ke
1elgvnutrlaxa/lo2ztF+7uMnUvYiXDbKdFjSuyPMXfyzzJOwNUNmoGQV4DKsvtuv6/NvMgJcRp3
heX4n7XR+KYOwUc9jwCzOHZzioLMO9yf0uW6TUPCA9BgzZAPzB4gD1a2lYx15kq+bT4i+6M+1sYa
OGoZqU0IQPJXsg34opZ6+11yp7UJKh/EOkA/9mE94BmETeneMhN106tYdEgxBlb3v2wZaJhUWVHI
ga5GMjgHPFp26ntitHI3HYzuyBMsvVa53jyXof3DwXmL9rhCDVobHjOPEsfKeVhyA1jLv4efft5f
17ywQkwNoip3R7nctMmLFz9JoLK61sG0vNlRVPzoJViNAHfPmp+o/1NMQzuoTD8UYU2j7FNB7B7V
x7F4bC1pQ1n9u52XV1TVcV5TXgNnTa/xvZ1AvoWaG017CFTTn//1gx05TXMbV1YKxihI1/iH7W0H
G9D7q/LeVqDjQv7DE8jlOjtZsgxF2gjkHBmcyD/HImByovTzMFktDGFTXq1RX4sD3hkT6SLY41zn
mNLMX1y1GMxqNI3Endr7JuhX3ahwMkl2Qhv2YeFtS7Sdm/Yn4hLPYf4hcezXrJW2PN4XtUuuOi4v
abd2Jpa3M7iECW3E1gTIN6/s9mOG72WkpG6YdV9q08qoiMjmedQTVDWKfDUtXk4CCDxuZ8IhejBc
bLfLm6tlIfjmxo1bPf0SxbF/KAt7/CwGFciVKuCmx3rYPUeV6p1r3XlNOdCfUlEQDVnoDJYeGLON
Y/raa1Kn4hzm1vgjcbDfuL9B3klVJgA9Fy/xEeJJ5uyyyATy+V2ZI3FO8HKqLNV7rDtctLa6GX3t
nfrqpdWhzCjxbRS8bD8VuEBsM/KNlTdguUAktrycRLRg0qhF3k4Y1mt+F1egF+USdVJN6nAurJzi
mOUG3UIlW1NqW9abGY+gY7oq6VHPG1MgDoswg5LlitbH3wIHl71R2+FTUmI+bffKY9ahK9CIPtyt
zPgUz9wmIWBQaIiCwZs6KPrsTGKopEl2a+FfJ2Rjj0GIemwHQ7p4FQyPpMbWDyNrKEN5jUQalN5v
gj8FIyEMdwQav8MuZ00u553dSn4IEApQFJvgLW/66zKKtLKXE5o2blKr5olI1rsYRpHu6NJhcyuX
zr6N+2/352F5AfJWgImZCs8Gklmz17fGt67IRN9SCCcltZXI2o4Kmmf3R1nGMCCV3kgiyJ3Sf5z+
/K8vCwtDwgi9LFzEMirwg0l1tJVcfhkDR6z0W9/7oIk/BDsXgABrfDtUXsfFYNte7vaCuMED00JN
qBxX3tm3lsTt9pmov8AruFyZt7mCFXxQ0plU9p7Dii60OcTpmQDqMU0MzNQrUeBwZPzMB71/aNGR
++PUUNo1iww7LqN039BF2EtxUm1NY/zRExkdOtXDhZgXDy2BGJXq3Ez2g9Tqv/51JdhXpCUQhsF+
UjO8nZ4SH8YBAIX33AYNdZoI3l5mptWxKynf3h/qnaSPIGQKKGXWnit/thQVds0KcJjCherxoybL
exVl6+1xoPcPicDpNebmPmmyRPPexjG9setqZeNNQ/y9TJoy9dHwkUA7gaLC/HPrvrHK1KjrZ+qd
0qGzhb8XzmB/bu1YnLooE6fWqCq3DTQsjGN/TXxs0ULQUHKabhiHX8FzPEdhiUFYIrc767lB8/mh
s9XiLAp8471J6k0O92nIqQ40fSQ3j76JxvSwTYf+V5NvvOZSq26juAgOQ6B+7b20O2VCafb3l2l+
6yBmChqOtttUzeBRng7UX2fT8X04I4Murq1T/A66zqDmYpdn2YgyVysBzGoibb7eH3PRf5sGpZBK
jErAyb9mg/opWuxwysNromGz1vkYkMJhR0EmpuVp93CvkVMNTpKm1rhuSekjEurJNjJHDDYDI19L
CObP3tvPUSeo3BSdkG3dzkEDlABIni2uneT8DNX6a6IZx9jmRKZF1q7syenbbvbk9O1/DTY7guTM
gnK9Ja56I+wHDx1ukAJo5d6f4uUnQVycWrkEtwTli5dVaX116FtxVWsn+WjHHjkIq7wt+948KWSU
K6d9fsVT5lAALhLGcNJQ5pld8Sr1HOGlfFXnGz9HQ4/ORlTn22CQ1p7Jd0ea+jekqLxc8xs+w1rY
VJpeXDEPsfHtRLtrE/etNuJXbITb+9O4uOjfvouoF1Tv9KTIs+/qIpicXPGwB7ByzbXwoNlT90og
Idj1/bgdveY1j0AdUQ6HiWPtDX84ycl4yDG7HcYBfgVF8ZgEhsBmg6zKwccvHTWZi/CjlaB/Hk1N
v3UinOsTII/3fPZbkdHDmNd0xBULOxUCSGq/jrWa7vMWHYpMFt0uGwxvr+OLuPIevrcmNLoMpBzJ
ZukD3h4gHGHLMu0YWSSGvlGaUHsQsedtfFlP/5F0NH0kneHpO0Gi8MTfDiWN5mCUWMLjTGkl2w7H
hq3kdN3Kui8P6XRKgeSxzYgS521NL4ikOmz98JrDa6RZgEFuBpPwcH93vXdIeRpIz9haCJhMf/7X
3WsicghFsRNXz/GeY99r3ZKa7KWQuv5ZoKN2/n+Gm3i6KF1g7DJ7kAHuYHqSc0aheSBEav5HiFns
Hcn+qcZqv78/2PJdYQapj9Mnw3KASOz225BbVfOwl7nm+tbAYTD4U8gFUl1N2B3jxL6GavXr/ojL
TaghtcBEvlWYQb3ejtiOah40ekcbXDfBFcd9eUD6s9m0WtGt3K6LSgcBmgJxh2IHF+wEs74dK2oN
CFWpagDZ0A5YZh56qqC73q6gI3f1RepqaWcH9k8j+6D66qkXT7F+zfpPQXKtSiCH+kUBw6wGlEPj
8SCkHqN5K/2E64KH3VB9sGMNJals5Wcv8kx+NvU9apWTTB8An2nb/7XhulyYvUN66UYY5WzCROt2
6JQTuwahvYsKI/8Sohi4MevafFbktr20CiovoeXUKzv/nbUiyYGWS+phEArM1soo69IMI8S5a1Er
D1Nr/tRLAk4r4O2Vj56+6fa9tSYHAWAKXE6kIbNqHzL+BvZ5Uu+mgY9iE6qBh14u0y/3N9/yKN+O
MvugzM9zs/T8gTKmDTZdUzFwwDszwioW29n8eH+0t47h/KMmGzao6RZiCW+x918LqUgI79hlNbgY
xh6kyvuY26q3jSpIhQGeAJei+yaF/mOjPKbh1ewuYfEqws8DxrPeo9r/8m3XCK9qhKP6sG2Kdpub
V2Bybpz/qKKfVXlJut9+7W9HGQGeg6r+tsefY4OUPR4Dzp6SC87F3zrkxQfn4tjoudSIf3+t86vf
PwrnZ+domBSUMK5PoRRuHeWDZrxI40dZ3pPZSt1L7aAXFh6N4j+nPXfKZ2TzW8qRmG9srOA/ydlm
RrJpw5M56Qz9TP0vnRRt0vAX/fQogMJS/bDEnzT9L4Ehb3s6YcZlqC6K+iV3nu0GBJS6S5ESnkw/
rfiM78nm/vwvchuCZVBjk4oxdXnKB7PzjxiC6ANyKdCDDS3KxlE+I8Nv/Kqd3n8o1MBHHj5RztAl
9McMWN8G3V1rzdHlLUye7QLSigktSOSOwvd0yv7aBUnU25C5vM6tyxzzAfkS5qfBqH9gIUGhKIj/
0ASMd2Ns/FLscCsrP8KBSl+6aQDiFFjpaZdWjI9x9dXuf4/KH0c5xTZ8Dum50X9IICuyMX+Ksoe+
PoSZ9QUv3xcj+WH1dI9RxthStlu5FZYBDBBhclOaHTy5C6qvIQeB1Zmx5qoC/rUWfJSonG6x1PQO
emqkD2j2bzSnMFaGXbRztbc2HXjQyRwOkMMsJFeKFIkzox/cRmeRQqsqjv2I+GVsePVRD0HkoT3c
Kl+F5h3rJI0/RI1mPIkszq9R1upPmFh6WxNo7D8/2JRlsAtEbxRM8wIYmUWREcShL7sVgrQZ4tUH
vU3tLTWzTTEB0e5v6uVFickLdwllP82ZEKC3u0m2E18eRMZoSN4ehrxJIcD2a2CIRXOUyeaV5uqf
JDQRPJ4dHQt6rqrkKrT2RDp73Mj1GSjzJo4/tEnCHmwDWmnG1lckfxv6oDNH5Wfopb/MLNdwfa0+
oDV6LKN42/Zw7rXRKv85cpmYdbzq1C1InObZoAj543pA3qAy6u4FJqy4Evua29a2Xj1MjT7QZtH+
uz/3y/eQ/1OmHzlT0MhAu2/nHt2NwqQ8LruqBDu7doLq0PpZv9dwjr0/0jtnDKY+j5VBM3GiuNyO
NCb6GEg+0AULybOdL4A2Qv1tNl4wPvrBkcKa96szmk/3R11WQlh14g6QRACuAYFN7+dfV5WWZOCL
gnh0OxjinxOAig+0vzJE95XBTSlqu9gZdxjfkOfrkvQrqyX0q8SQb/FMBk5BrndsYaWeTVjwGzku
W3yjuuj7/Z+5DFpt3lRuA+ohE7Z/FisIHD7CoTLR79C8DHJXpbykRWU+5/ooth0u8XutbdY6oO+s
PYUQUMhgr8lo5miBFDm30usUVoSseewVm4o3nhDAAdqVXbbACXL2YJuDgoR+Qwo1F3McpAGolu2A
W1FDc6e0snmNy/FTnEcjqEun1v8MFTpdTh6/0AXYmFhmfssdoz/qaCt+K/voo+a3GKfXmvbPURrc
FJN8jp9HxWJOI1PjpAyqPi9d2hs++kiGtMn7PFm54t7bhlO37+19mdZ5tg3jIgc8g4O2K6oRZFEc
DA82In4bpQBCV2uSfgj7Yi+rtTgQjJg7YXXIgaeli16EtgeYlR6yRv4G9WzcxpMLyxD1/dqPnJ6b
22cdFSzydzqGzAS1uduzYtcNOGyzydy6+SoQ/bqoXlle9NjovqYpsJnUdyBCeoPxOGLIc61xYNnL
SR58beTu0iX/7D6pTbJ54BuoLNBFI8O//T1WrSIXbpS5G0BN+6QbXf482uHXpBfOV6kKrQ/tAHZf
EvajVAaxa5uB+QNX78mEsPsSipK+SSHH//5cTaI+wBLpmZCjz5+rpsYAp6noqsZ+kH8UVRYc2jQa
9/dvhOWjSGuEJxhMOtoPYD5vv70Bx10XQO1dy06Cx2YUKP+ag72y+6dtN19xPGABC1AFQD5kdu/E
MUgHucgKyPjkRBAqi31hG+POlAKA9n34j02SaUEZi3o0waMGmPX2ozrDzsc+VzMXh7H6QW5kgsDO
WuklLq817hkavcQukx3L/KipteyTfZs5Qh2+D7m8esF/Pf7loMJ4f4kW0nF8DqWnqY3Fsz1Jn91+
jqqMgRVLTuXykOHN2ijeSbXCoxlWwzFDF+J3XqonUdfD97YfxBaoa7NtVC1CLVr7GFrpmkbZAjM7
/aCpQDWFOIhB2bMQJ6/BYYR4y7pV0J0a3djYYa44MAYaD0JzEsnbLOm0DwEHeZc58l6uO2c3yk3z
BfPFif2pOxkN+6zbOAHaNQ4KvI/8t/YmSup2H3aI4vI2Gu13OwmbDfKSw8e2duRzlYlyK8eYu28C
TQChixPt5/3JnsKDm51KR4fwZIJ00zdlcW/nOm/6EcXPQXblCgiLHowCOcDMuTQKWiFJYotzCyLz
Y6bk4ixkadzeH3651rRIkUyjWa5P5Ld5Yc6Og9IZw1hx4z6JPnq2c8rDsT95sXYAbQniva28I5Jf
39M8jLZG1po7C0sHdcQybxi79F8Ln/ycibVEqx07goWTja+YNQ2mRHFp4MeXWPWDxwEK4I8i8dZy
zsVNNA1FzxHiHfsLCZzbmfeaoB4MJ1OoMGTjVTKsatur9MnvT/AiPGQUG6tW6jKwJWCT3I4CvSAO
kLiX3YkgvI3VOjlpmdKhOTb0Lker/FAYRrsvEF1fefYWPAGaQRR2yWKprUEVmJevAYwXre3UlYur
M9ZySVR9lXAK2fVJpz4UtTKcrMD4ksqAEcPMBz+J3Z87NIH9YbDwlaWh3GIf4nsfYgTHT3mL5W9W
Ft/BrV/J1OWNEjn1ZXD6xJWCinec0sx/ejxxThBJVE850lkHrceatculQw5KYhenhvSN1ol6GPBt
XdnKi1iTz6USC2GVv2mYzALxOBNOi/E13ceiRBqVGtbOGvH8DAcFswDNadC2sqK1wtF0td+eX0ad
2jTACXEGWjhqWqMdJa1euYj8HUF2WNVngyqglLfApPcNsXWhR1s1OyblR7RxNl13qSFkSOlXPwQf
nrz4VbWbrtlc16l3vngdohFqPmmgnaQQPyvnR96ph6gOd3H2XAcSLggHJJyDhg6IkpxyT8POErEd
UW9tPdr7KtMfoH34BO/cj4ytVGe7oO0OoRUeYOOdrLjbw8XdoYiXAFEISmQ/0+DU6+m+CuPdFCjG
UbeN+c88Yx/1p1r3AX0CWQFjbO81ozykNp7Y/NvvZJyg7YMei50nnUFwH2NL2Ub+T5lf0+vHRlWP
lTccE+okiEiVbRDyMEKPv3/GlikwRQ56ZBa55VQ7nrelU7OS6VeVsus14yaXRjx4MRpEv815lLTB
dwdm69gTi+1UMy7hvyDxiPNicRlM6z9JK7JzbKTWzqNNscWz2t9LsA52VWlrT6Rva8LCC90LEOVI
f1HuYs9w9c/NNpzI9hQpVikzGXV2SnNRPKLUqlA47KQHffSV50COxSYA1q10tr6Xy9rbV7GmPGB/
/Q2Yg5tatMknQZliO0Zhd/A0J71qybj28i7vSHAGtPkp9dJ5oBd5e3uZo15r1QBeKqdisBuS3j8M
qlW83F+/90aZiAs0bAg8aV/fjuLkstFCDmyg+9nYiWWI4ZoyKm33R3nnqSOaAbWGPNJUFpsHhWWT
Bp6sVc0VKyTrQjfsm4ofwqZM1D+9DKdP0xO8H9sjtbltVFaI2FjhiIG3H4kH5ldZiVGXzQOSU1AC
tJVJn+Bnz6KaLCmN0pei/Fo6qbbVsqhz7RTl7lT4xkEUwQ98itt9B8hvm2aEXlKZWlsR1R/uz8ty
9icoB/NBzQUK+nxaDOH3Id4v6XV0rB+Ojklz7svZyjO4GEQHDo8DBlJO9JkXjZLUqXwMP0LJHRHe
fISTSAWw6rOV23gRTE2jIG3I5oekRAJwu5FCwTbVlEFyJT0b93Xc5vvGzNqTk4OFsO0gPDSiM8/S
YFtHMILSSoT+podw8xjgWwY4dJIopzxD7fN2fE0dUy00OuPZ6ASC7Fi0bpQex5oiC/wdmacOS4ta
4cYRVPHtAQU1kfwenFbbiCjGThK5skqNhi2iOF/CtgVM5EstFoulpV57J7RONq3nh6hqu82A6/tK
arZ4QMn+4HUh7oXvzKQFfPvrsz5J6ro2IjdKCmVH9SmFUxVSMOrqY6mIsykaee1MLp5PRGd4qyc9
WZaMlbsds9T7kmmkzZPgpLStsTS5diHyIVaf6b8soYlzn1GfVsbReMITA69Lz8zP1Sjs44DE4/b+
UVikWNQnOQT8GKJCesizaoaDzr6XizGHb4EeMFZN2pcCUeH/pEHSV07/8kDQPFMRY6VZB15yfuqC
3tC9SAKyUEhpdLDaCbKElOLKKIvok1kDqQsTZVpVWiu309vAcRioFYSuZzXpIQzwQo2QMDsgde5/
LpJOfIkyLziUtL5WRl7eboiCYR6K8xZcxymLvB066jtPb8w6d5uuNnZ9IDdPuDCEeBCGh0zvo4MP
t3NTxkF2tvA5aBFs3Iap3v68v6TLK2ESOOLBBURDIX6OGPOsTqdfUyWuYYAVQVakPtaGtVXCoXvJ
w2FACp0mT6Z3yCx7lboyC8sjRVKFTD4Ayjehj1lM2qk4RYxyl7jQa4JNCmnqqDdGu+MEvoZtZO9T
JVzzVVvW5ABAcP/YMlkNNZZ5RRpJ1BGhL1t95uHS/8fZdTVHrlvpv7J13+llDlu2H0AwdJbUUiu8
sDQaDXMmmH79fmx776gptbjXD3bVjO4IJAgcHJzzBQsJamEh0ytS2sSy/+xzfOoG/AiSfw7ZU4Ky
T0DynkGS3VfjXVbEopk3Y4EGpMS/KAXDpo+LWNpICW/81f02sashiwGGNZqugJZfrpFozFq96Ht+
L3PiAzrlLSpOMvR7vHbh+Pn0HYDRwCUIEBeUacHrnnbjh2o5lwIzUeQYaOQOWpo+a7CezHLIT1RV
fPJSb6mfPP2+i4NgGg+dh6kANSnwzxb/WMlZhXY/vwf9tCGB1oem6ifJwlt9ClfTKJCNxl0H5WdU
Xy/fKosTD4JxHb/nuBRa2PCHW4mI2ARl9nGhwvU5ecJYMugsZz4bAsksNBZ9KKTpWPP7QBWP0gSu
hcFLbMpARb3LrG+dtuZ3XiEeQ7UmIrD2JYkr33D8FB3TrNd/fr+tz0rV8xmGi8CEhkVzAanj5btL
TK/C3ij5ve4XA83UwLMgBxKthVxiJOE9w4n4IHZHj49+FSrcMQl4ycGLIY4ShNub1LBgqlU7la81
BPbjme2hVeGoelK6UJv82atJ4AJCyTl8rLx7cVzQshIHhClO2ihdnO7DMQ9eS9Ubnirot7tJLiob
FsrqocwawUQ8hwWr3JZbHGTGvZCxRYedKXZfzgAamQDoIN8Aiw0e8pczoGl5FDGxAMNQYCpVO9DH
u1a4jSPRNPJOoRhTpXVXQbtP0n2zrLhyIWH43C9HWQF+Tci6gA6ayq2Xj+CpWiT6GfggYsatJYXb
MsmvrbLS+k0Kvb51HSSv3dhGm4yHjiBMJgtwDyIJfhtxGm6TBBMq+aPgwJ22/aU2iUy9uoJJcwIK
flT4boUkx4lwZFslsh+rE3p+W+tpsS5DqTF5Dsr75jiAVTkOkrrLvFAmep5yW0ESSnguZoj1GnSb
wuzm+9X3RYiFOAjq5JOmD4Tb5/Gk7LkiYmUMls0gcbYMNXpPlWqIbYRCiXAZNmybckZFq3h0k248
NmVCEwn2t3xbK6s0Qh8WSWDjHdH/NCiKGgemd9JCdP0c9PCQ4IHgWoUcAwfB5dfRfWCpKr3mgBeX
y3U9BJBNTMBeinTgVMIq6kndSvzCifc58qFSi6YTSl4GDr65+l5UcH0xcTIOpe+PR+iGVTs+iJZa
fNPavlj7EwFJAi5z0gSBCNrsXIWGc4mXgIgCj/UvDnJn5X0XW00XlQCVLvoQfI5+KCpApAtpFOr7
gDVMb/3h/NBVRFolGYRDFBfQ+C5qFTUR1tdPeSdzVulVcCeQwv1QC+IqkgLFjHNox4tcX1MxSvoj
oG9Lqd2nrzs9EgS9kFsgsKGhcvlIWc2FvDZATQcSdE/4X2omaZG+pTmgKr7Mhw+DtyTG/unbnocE
qh0CPrjnnDV0P8wCTKJ7dcg94TCEim82kD6lUZ93f7UEDCUk9CwnoVc0iVAUv3wxnod0dYyG6EGu
BN/Wx0R/YpBvd1Mul47f7+NPySEyMwyDThQmEGyx2Q6Jii6C9DCk9PgqZvsw3jCjghmgYXCJCYEh
iTfRYrdEKL6vQRReGPwzSgZGX2cBSVSD0G6Z4yLGWC/0UG3SQwcJPAfyi54bK1qFgoQggLwJiyve
6kr+nteDwmrrRIBTQd5aKYripOgUz/R9dVgI6Z/T9umhJvgFqMvILea8dT1uORzsQXoIJbleoajN
0zzPDSeGOQqJ0TRatbx4Fyi9GfMRlJvC2PXEZKms+hkPhsdAdWSSuME1AheJy0UgAVYJk58uOWSl
sBv40N9Bb1OykGUDzCSUOU3A66AG42PaZzD4TuJsIbn6vL+QVeDqgMsDqgmfrDLS0Y9xtLTgiTP5
KMucv2oiKGdxQdFQ6HlZiVQubekv3hpYLYCkwdPhYZQjTwnfhw2WQLKzqdM8OQxFVkGKtTBeqoCD
I10To3TZ6TzgHagcRKiYYZHWpVX3BooE32+Kz7v88iFmeUWKGlFcVSw5cHHI2aXKRVaSR/7DXx4F
BH/0eNCgBRF/DhFLG0Pg4jQKDmIXAGfHCxztMhCZvh/lzEi9PChQhkHLENRteKug5no5o+HAy2Uz
ZMHBNzqKw5yk8SmRQgq+kt0rT4Z4EynrRjrJXWZqkUwApCVGwujAwW6Y7TVvgCZzCK9CnjThqzjG
eylbK/I782WYxh/F4MHr4SwRA37JOlOvATUpExeZua1n3QPIUFvdb09F9ZLDJ82qih9QPP7r3wsk
QJyBwDbgIJgzk0H8YT4LRf8AX5WNnnIi/CLqxYxnurHMJ1IHkBByghNRYJ5vQ2e2R4ZSBocY4vVu
oQya6YGl5w5Gbgec5luw6ajMTo8MUwOezs0SUSDAXdQLX/SL1Tkxv4BxBn4Wl7nZ6VBD2MNg0Bg5
dG0kobkBw0F+qpB+v24+b37wy7BupggAydp5FCyY0fqhlvmHbKzuO340jmWtNfccAhWcUEINVxws
4Lu/PCjSaaBUkNcDvDVP6IMaIKpAh7zQyNfJaoRZxAbgcniweL2dxFxLkYkuuZ1+flFciTGRuKrC
UhsE98v9Uct9gK5wk0FZBRhBRY2UE6+PDdWzXqBYRv4mLNPE+f5Fz1Ycl4sJowKcBKAJEHNQqrgc
1UjRRyuHKjs0xmHMPVMI4HGoJFAdS0kOlsHY2Qw87ey+Bw6X7+4TDrc52fK6VeG5BWpVarxv2Ari
LUTTb9vwRS4NUx0GNx5cQYJDDShg4GeluS11AYmko5DupGCvGSgD+0p9q46CPfDArdcJdB5rEuJY
NcLU9prUqSGX2QoNbSCZqdXxawrwszUkwM3qFReaQQPHoK7q3O+nZLopfZwRlCRQoYPjrDYhbwCS
vJwRbcTe5ruwu8twOLglD2+0EoaQLpfzEnpz0FFotFazUiYvhchz1nYxNPRuAUZC0j55OqCUcDm0
bqTBiEMpuYNYpkgaiNAeWaLcVGLjr+Dhghaaj7n29NSzpAjbW2Wd7EYN0OSpOkAyq01FOPOq4ToH
aMDM4tSwS4RMDQauxzGF9Vbvnb6frE/9PshL4OavT9KDWEWf7B773o8DuVK5W1y9XQipFOsccKlD
ESS1xRVK5XKsponCF5TrkMAMPa9bnswJN5EeGm7fwOWYoaSuDiIsx1tBOg56W9Em9+ObVIzEheX+
KdGbEDsg5cOgBBEUzY/ZJss5o2RaW0m3nuDjoiDKtQ0yQf4ElPkL5zEokUHIwORFL9/5o66QUjWY
CQVizy5hVWXivEIZou/lhXbFPJQCtofO3nSNnVgcqBRffvg4H7ncyHvx1sv9wIpUrqbMD7yFytGX
o4AmA+Mx8PDRpb0cpS+SIOvGyU5jCAsbFnzYdmXZrL5fEmcllo+rGEU2AK8A75bON4f5udCmQiI0
CafcRoJR2molD2YBtVdwovlXqAOsu1iKrVhP7tVJp2OomZW1UWENPYR/Db2prDztY9fIDGENwZXH
Ck4+hAXHIAgDyCXrD5HC97SVsnyNOruK6IAbENRVSlP0hcDKZK3cGl6quEFQZKYwcrGN4qxiynyq
Qb2zgfIbvKrNrJTlez1WE1OOtdKKeD1ZOLk+bWdMBGYBHQUEV+Sh58X4IYcMi240GlgF3iLXsRQb
mu/mYLar0EKZf9Ob+S6goPkdipfmPTx6C0fYtGRmX2FC2AO4M5UjcUu8/NgQW27EoGrEWwA+XTA5
5UqjquwIuC58/70/EcbOrwnUBUSpQEYH0vtyJDgv6il2v3hbbHVHdeJ9bxcrwQbbmviWQHg7NSWn
OLWWdqs42pqnmePTgHD2988xPz/njyFePkavMha2fCneQimYKJCDS5QXqXAqUQWqdGGNz3cScmXg
WqbcC5kJ5ERmryxLUzUlgOJaL2TKTtP9U50ZxsLt++tBgJ1GWQ8H81z7FglVWXlJCvB0CEfFPIxC
CyjWcOFVpgP+Yp1AmwQQCPT6J/k6HD+X06Z0AeRcxyI7qMyHgzP41pCEzv2Jne9RCGa8oDWQ3pTA
zJlcPC4tns/vOGEJ/1XNQVl7ztpDcXgAFxWjl3ysgkE55NMNa8m8cjYKwF4TygAevFN7HSU86fId
0wSVnxTiEwdUcFNGRsB83QQX6tvvV+BZGuPDXP5rHNTAoQOCWhj2/OU4WgV5DGD7Ugg0An+UNDpz
ury4FTPlJz8qApQp1XAgwQDBKPDpPDp0artTirCwYKikutArrGkpBB3hWyFEiGwoZAQB6OykwJb5
xMHlz06jkPLwWDYNX7sXtHgX8bFBjbKxBwml9tzglIVbzSwh+tdboTeEPtYEzp7LKAxgj3tNhrcq
Df92kFHyrfCtFBBCCdR8QiL70KosBF7/axv6PK6MLhGiOLIqtGgvZ3MAGFKDljmKMrWgPCRpEq4L
hmtdI6c+SUrtsS6WbKG/WChApQCljKIaXneOWohlHCZdGSaHRpMD1xtGHUc+KFLndfLfb/3/+O/5
zb9WRP3Pv+PPb3kxoIEbNLM//vNQvGfHpnp/b3avxd+nf/rnf/rPyz/iX/77N9PX5vXiD1YGDulw
y96r4e69hrnQeUw8w/Rf/n9/+F/v599yPxTv//jjLWdZM/026I5lf/z7R6uf//jjrGj13x9//79/
uH9N8e/uX8Pu9fM/eH+tm3/8AZb531Dam/RSUIpGfoNw2b2ffyIof8OnnSAOGABuX4g+WV41AQZU
/4b+4ATGxfoCnWrabHXOzj/i/waeD7JwxF+gZbFR//i/B7uY/N8f478ylt7kYdbUeJopWP/etRwK
8hAwA1ZkFsRbX9A5vuehNbwVDv1Wv0ldyNaKRN00D3/tcPo9xuwUlv2K74PYF7bqLdsHJ9LZ3PP3
QWdWqfq/X436++X20AzUhDgg1LbSFuStbfuYb3Ob/+H/khdoVWjjfTlDnwyQoJiiNaNY89sqaOMJ
aepZGrCSVsSqCrcgQOZoalQ9RDU5dxDresWG0IPPGo9bsshgkB2VspMyEO3g/wM0YlKUYPfV0JL0
4pCKtaRTI0WmBh8Z1VQCQF30toARcKTrVieLNYVEL3BDnVCZPpQUHYOHJS0K+JqlFoCMs6ouKQuC
wBFAGX7UhUSxxUb33wS+yX91RgxsZKHIblaylHKwYzZbqFBRY1BhsxplZUD0pKgcVUt3WZDxpuDf
NXXmNgbASrgtq2aUsACXmhjo9JYrV1O13PL7NLmBC+lbo0N0lUQBi45iCGCMzgz96FeS7IBHBYRr
2TU/+ZzVlhcBzTY1mkz0aPKnMtKlTV1VhSPmTWYpsR7vvRpmxrmW5k4di68AbHBO08CJsm1qAf6u
anY/VINscX7YbRKjKrZxm4cEfDrJ9IfawBBND/hAqr9pMcupIic8apYgnXUgxK1iXsucUFLKjRh4
nSl6MD4zJM8308gXSC5BtRxIYAntkvI5FcJ2F4nchIdIS+f7tXp5kvxeqrMcA36tGuC3WKryLnRR
o4NhmyPSeAnCNEu4f//+2fVJGyB0OUxboYKBBDQBdxGzeigW+4Rja6Ol0V0Ahi0B+yAjZUt8KlQk
CNdoTo3t3fevONP/+f0Ms7M/4ljrVX0pbDVhy+E9tU01ukFZQrNdB8J3o6qQbl7pxgoVwr90QP8e
cjrNPtwvDC9TgpxLpC3EDjo4zUFTqRniyKwY3lwVS9HxAAewuECore/f8lx1+xwzkU/NhlT1UjE4
Y9zqZWjBDeK+01JrrA0alNEOyamVpcY+g3wf4aOYxpr2jOQZ1nDVmK+rUTbH1AkVFO6Ex0DwSDmZ
tnNRYI5a/txxxQYRZWFuLtPb33MjXj6oBpkHuNnUYP/A3SVtb0F1JTLV0oCE9Ub5yUR3YUa+PkXQ
IrkcSNV9SQ1Ef4RNtVNV98ADeqhkjYw8aR2pVXtSwAK6KA822rpLzJADAp2UDxp30zC3So9FvNAR
v7bJZkdN3dQ5N4IGuZWdXKeso5m0VYsfhpBbRrf6/m3PF5wvvv+8iA/gAXpESTxsJdLQeHNobW47
mBFV9vGuXSk2CnhmumI0NzuLt3wi4/rXm/uSGo5xW9rHlGSrwTpWpr5fo51H2GbppJ0RQf/84vOy
uM6zjEU1Hk3QHagxGAZkYHYpy8yupvkvKSejamaQiyAJCQVS/vh+Rq5kEaC0X37/fsizFuJMYBiH
JjBcZU3QCUIJA66J9T5/gAzquFH1aEEP6VqYmVeKasalTc0KbEDHdwNTID2JTQPRVFr79tJcXguo
c2e31leSALW8cas6nsNO2arawvfBLFzvaDxkbrvW7cL0rGDnWdxqSZhq5g7/+wvO4xm0lMHqa8Yt
rnO4pL2G0SECFwYKgsgJgn3XReA63AeGKYUVmfqNDPSzlsjiwuo2plj91eqeRTdVQ1Lstfm4zbTA
bFhyQtETLRzZ1hU0WHm0+7RVa2yq/AVSmjQvE5LFMuoMGhy3VZVGfmIBDesr3YqPmtekknQChKOV
xps4ezakiurGYPP9uC2Gl1EHXY9XqWhodlC1ttQ2VlmvdLbiom2d3+nZvai1pEw2cBU0Wb7milPN
37EIW0i6DZXHCMx2fzx1fEV4/VbEE4LMZEHz0/JE/w7Uc6kDxBP2rEP4BmVESH2uvPGJ6U4Sixsh
yW/ANFoPTbQJOM/utMaSSqcZdaqjai8FN77crPq6o2Gm2UAc+/WuyVS3V1oY2t4h3en6Xacys/D4
lZKH+FAo8ynqEcLnj43BXmA+Bf/FbrSkBq7pHTxRBLYriyUtuJmI2Z9rZY6oMfQwadiIsKs7IVxJ
Cb9LNoIL2EBoZjeC21jjq/7Gb/sH9bHZdUdxWy8E/GtxZk73D9nQsjTAyD53I46AZJNMDkkFW0ZL
PeWib9a+NabraaaGcsdLLyjrfh9rlCshfs5QFDSIyzQpJD/7hO1GyYCIjWwZcPBEfbRzKr29GSNl
ZXSwjmhPWQEFJG4kUKswFR1g13u/Lp9q427sN9CaeAniAaJto9Vr9wpoUCzybB5YrQhsj5EfSM2c
cnIHhVh/hQXZerSXW6coQcup0IHtWkv3g8nJbIeYCxGemFRcYQpJaGnxfvS3grf2YSDjxeDWb3kV
vXurAC+0S0gK+QG5tNSAbZmIhFUkkyL691N07evos3Of17lebxvEEFbnZgnTbzTPAiFGR5sndboT
0ucmdjFTkD5e62hpaUqHfZMQLl2o3l2LIbN8wOvSsKoT7PFahYVrT7MOReulgtaZy/ZVhJod8jHO
3wKqxeI2rEr+BdJjo1vlkP5s2gyiV5XRAr/uKXYu8AD5Rb042U0I6wT8QLxtJ5FYHkGBS7Bo9TEO
bQG4Qbf2WEsK2ajMwoemWFlwqVm3eWyPhsqsrhHqO1HSeyyhNmne4rZDger7r3VZq/69iWdX2DHl
VL3xMVdIWIbW1XFoBiOK9P3b97//2omiTRvpQ4bc65AwkitsGDj+7Q0bPD2LMzmzQnwQrF/cz9AO
1n9RU+D328yOL/RUBLmrk2Eb+A6I2i9QT4V2wS3uXl6FMHEHryoCm5rWIHK1yaNDJf2H0zg7tsKg
E4pkQOZTQnq1IAnkLXLuUKHl8v00nituX6y6Oane6No88TN92MKG74W39Oe3etXRlUDUk52utU1k
J6QgvaW7GbnhSWWK9E0wG0ej7Ef8A6f2z+8f5CyE+dWDzDaX2hbggnvasI2Fndy9Dbkt5G5JtPAl
PdXoPtuqo23gD0x0UjncOm3t8D7awQSpQh2CBxWUCL/S59Z3a5EEa7bQXztXQr96rNmubH2Qx1rI
q2wjwSdG9BLrpwaV2rF1xl9xDCyG35tG+Sbty85RivXIaBg4IhgPnoFL/KruqVKvx8AatF0oklRZ
Shan8b94rrn8SumD5cEifLfRRjzgXpkNzBoVH1VkbQtfZFrcXw0x22EABI9j2qpY9NvaarbdXb0r
HSQe2SaisNrYqU/lTeRCqNNkRHTSk0Il4tvCzcLwU5b91fCz7BsFRD5LBkSQIXk0AqcBcT+PQeaV
zbDHFdgZMw5nEpUCmCfpNCjeEjfyTmNP+4TIKx3ghPJWDp8NTaGVSuofOpp0w5Yt5AozdPafIWHu
cKKoY5D2ujJsPY+3FG7XTDzT/Thsqtps2wcYF+WSJVWaGbR20659B8pyCjoEhcOHe6kifWDrsd1n
pyx3FWldq5TLJJLAEyppdzVaqWlshs1Nne2DSiZyHpvfz+u1HT/XRcm0zIAPLx68snuqW5GJ0EUV
olGNjBQxjNYE4qTEow1JTRg/EHWlUideheZoFmvcDUhjLmFVZtoTv2dxFlhboVYGePQg7QmDTaX2
jqY/p+OK025D3h063oQpTpUbJOsiq0gVMlTbsg5J1IgkCSCyD5E3P3oZGU6XIXOVDM6bXgGtE9wo
WjpKtx2nAQ0Om+PvJ28GTf/9vLN4HHNarnXVtO2Qe5hI+QVck306/ij3EQX9gZcoSooZHAMffFBE
DCr0C3iCWQ/+99Di5YGXFknJs5GDu0BKGXyV8JXGtZjSPIPeBtVXOQqBxDC9U/0Y74EdcXAaMZKl
qNccoE00uJD3jZ6Ejd9Y/XGw1GN6m/7y9ioH2vGjBCTPopHFlTxpzrxOpRYyoTqeFCbndKS+q9kh
rrLSGs98iGm2DqwlUOe1qtWc3iujMhtlDGOF+2YlrxWa3KNXvU6RCnBmeg8IviMTbe3fwAv1vjC5
jUE1+v1imFKZLwLUXAqh5YoE1CoMra6habRRaW9F7rjTFrLNa+WH81XhQ4YTll7QtiV+PyyMmnvA
2932kXtXUfzYxXA9WGoFXPlayizOhpPuWihhGFQ51JSkGu2qU024Xe+y0RJXmkabDXJRFU7v1vcz
dya7fjV1s6qu2oo9nAV9cauUtChI9zRwqwrqfQ77Bbt7SbBwFbV6YHSOemsaz6+4beiH6gGbPjJh
RNSeIjLuC3jkIbENSb+VNbPWTT++//75Zl3fP/faJ1GPkQVAR2FOeuZAyH5gZgpsONQdqDKlRIUM
sT+iHkf9IXYwL0r/iGpNYXbvUB8R3W6VSwhTt7l6gOCkus+WqhgzrNPv55qFS6HL+zoU8VxB6/AG
lXs0oF3lqEgJYZABkQ/hti83Gm/VIdr8P76fjZmiwu9RZ0EvZR7PSbInbLv1UKIWIdow6aGQR+qY
JQn4C+mNtTehkq1ydZNAwbSUbtgKMmhdaucLidjZbeerJTMLf4EUZ1yv4tXz3lVLJyuBhDMFw0br
CDoeDclx24X3xC/xhreV2ASQM/QpI7riyIJV7aLWNtpfvHjTxcDKwE/hVu9Jma6LwpYAhxRIh+5z
4PoN0VMyPi/M3JUsbY6faTgv6cQpOkkH76Gg7FVwh+dcxAERLWyla0Folp+KHc/QY8UI+q1A76Ft
dPBIshjKr1UL57BnreJ6v5piXLSSE2y0fJM4vd2uJFrvwAND8Y6gaIf4uhpugNbvzXRh0c0oiH8u
urnVjVdpnWjEGHlIiL8PT5Jd3hW0XmfO4Ba0Wo12+prcCBuVNCdup97kTvjQm+3JWHsk2GP10872
dyjfrfLj4sk27bMvFuEct9NkBqALCR7KOHI50VBa2YM3YBo42J5A4VjhmDksZZjXusBz1DDMGHI+
n+I/0BhcRVXTuCtOUkqBud2FC2fYtUg3x7XA34hT0x6DtDS2YPNti1buJDYwhFR3IOVGVRLcDatm
I9Ny25jBrnH4jXIzOC+JVTz8Z9tkTkYS/Uptqw4PIdmxy1vvmgOksMOtlrKEa2nbXLqmE3mW1FM8
h+Izmd6rdlSq34cmgM9UMKFBQjn755LUw7WAKc9ilZ/0AO5MXy7wfhS6PdZgTaJ7AppaYyLXlwKa
rBvuGDgJthAkaHbc6BgLX/RaYWQOYAu4OOuKKU/0T/lrdzeuul/9VnPVI/+W33NObY8ndkzev/90
16pW8iz++F496BVAv1sgtx11fX83mhkaF3cy/m+kgn2ITVhomzoRaUpr6+RTz9QXYt+VG+LcKC0y
RH00KowdE9lKTUQCaykrOuv9fbHT556EzVBHujotyQYOZkR2RltH6YMnpVWtUiu9S2ht+nZtAdzg
SjY8Jq0IW+ZGJdWrSHPbQ9Kt7PoNWmS4ttIl/ueMcfNnVJx70clSOIIfiMdqKW9ldr9lp5a0a9gj
botV6IJ2akEQKiGxVZ8EgizqV771DsxOt/CudlxUIFYi1RxIg+GU6Nxg5dvaUr1gWt1fTdksqRuT
uIrlaZNBs8ptt8xizugWVuxAKtDyqLGr9vBVeKrMZBcATKqbof39IlSuFBvPZ8iHTLmAOaEeVUgn
eWPPYtS7TU+nJRxAB9JzsD3B1XFX5KRhtojT/2BUOy6/6VRSokxzErujD556RTSfZCdW2OJtL5io
4BQlsHt2x3G0jm3wFuToGSYqfk1ByZOUmxEdKsDca7fvgCWHaQj64u8MDAYtBq4F+mQ0ZTd+A1DI
wb/LS0uXTCgcfv/GM4z+73UwSwSlFACBVsFcM1Oxk0PpCDYaRBZ78K1HVOkcaN/avA1u+GZpp1+r
G8yFayaogRbzGBLuNaucBM5JwHdmFhgzZoBDMLABFyDvArrBNS0snYBtaTX0obcKB4o7q4AcF17+
Sq/k/IQfP3cZRhMjXAC2a9x2lurIZnEoTYH2RFzV1De7lXZb3hS7aLcw4rUFNitOxlzPpd40YuGP
hNcOEbceyQ101YMaEBzq168CVl5qtmZs6TJQOkvBfPqeX+2pWXjlpcJr++k756Sz0n28zs2VcmuJ
NLGOSxv3Wilr7k0UsHBUhQKDiA6HBtJurInylrBNE1gjvrCAjXTD7dtVD43lkYKhOrrtXWvKqRny
RDwJqzh5lnLQhSh/46EXY2cZ0um93sEwmeTN0pq/8tnPKcyHzw7X+yQEPw621G/c03iPxhaqQNVP
XMdeW8ARDtBegRTUsJKO3Ur+UT4ufPtrw87ux2CrF001ffuKpnfDr5EWCGrBFOrhnkwZjrUIBVCf
VkuLTfn6m5+P2g/vGaUNKn6gMG1HnNrvnnRk5W2MPmBCbhVGsbfQbiBNReWAGvcLL3ltzOnvP4wp
tglkCeFEvh1ujQMu5WltBz9byAuCXYgiG5FeKkTEWLsb1F0YLhSxrw06C2IdJ1VeXyvAjvUvgnIy
whL3+2FpuUx784utc64YfXilhotirWoxjYpAUpWIO/+usOOdfOSfKgSL0/czd211TIfhh1H6vqty
NVGxQYdEw4Ucjh9lwD8VDV+bhu5D0BHk1qKPFoa7lm+dm+YfxvM0BRW9COOVJw0iunu2907lLjrE
yGspu6/cejuuw1VFwl+1C3nQtWijZUWbhwB5+/evfC3DPF8WPzwDFObGkWNYLN0vhXo7XAylp+gm
ysjo9BUpfknr4q7aB7fq3X824PkU/DCg0SuJGkKdZ+vvjTfDu2cdwUAq7FoMoryLj9DDYTSITPWn
7xVUWLi9X6stntP7D8MGmZZAAg0r6NAe87tmmuP6ITl0NF2Nv4y1f8ycFgtrk1vxSFTcTMtD8ZC7
37/0lc0x5+Y3niAzL5EBOuQDs2vvgvLE6iX8/7V7/fnTfni1sgOroM+xjFRHXDfgLeUm0E1TSRlF
/+D19ZV3R2u0phyxWDjLzleCLzbkua//YcwkU/2h7fFGmMstNEplgCg9Ao2fk78Rb9KXUiYo0oI1
xT96j9q60c2sOIUr5a7r3DYjQNxAchTlPtUMd/0v6QTXoGKt/ygU2j2qDb5DcJsuLPFrkz+LTHk0
+v0A6s4WABQrvg8XzpIrxZqzAMqHGeAYMwwG/cGtqjx5hZ1oL31z5z/zHtVjUxic71fOtVbqXP3d
17KU686R7y28E/fCCmZfUB9eRUDJWtm9JBL1XtnpB5n4DypNCI4UlHH25VR0bXa5zaG/Gi20La5d
vc/V7Q/vPBpcIMOMAieLBYAw1ldg8mZiKw4Mu+i7ZNaHwArtcmHXXAMPnYspH4bjhrDWoY2DbUNC
K8TFY7QDWwU4X6U3BZFMCJETg6rrlmIqdv7C2r6WQs0tqJOhljltwJdl6+miIRKRd8PQjPdBS8KN
cddumCNsxGfxntuFNxyVb6u3ehO8FLe4kKECoNqKYvNPzTrdVYfe8jbykjDrlKZ8sevmJody3aow
AW9wDDZPCYRfG8B+RMDtIh66K2BZf7/m1GvDTH//Yd4h6aL4ESQotokKiFwQt+aoczvI51ix9uap
oJBH+o7vVwqQ6w00sqB0S/QGtZH8uWqPjchZIiCW+pRFMpcPsVgBIG7iH1pakKBNAOdvTKHZh6CM
Rw+wSCehXt9yADNJMdSpgh8yuIggi2a4/nl9xmg5QM9S6dxIB0X0uY2tLoPDGS++JmjCJi1IAG7k
nwyNqADxAnrYDy9VdF8J8K/jT1knOEGskpG1BTHEdSx4TpQ8xuUhDnxTgm6rp1aUk1uUmZVwoTE7
k0H68043JzAXasALDISorfAmy6QoKPfDT0l1bNYi+1/Orms5UqTNvsq+ABF4c4svirIqlcwNIbUB
Eu9Jnn4PvX/EqplC7M719BQiyfzyM8c42Q82MCYoML18/8HWzuXSIjTrUujHMhPSWuZzrKH0MlqA
uegUs1Lwu8ccBg5uc0hlnUHPutp1s7EN/hNwFoS3v/8bVqqqfzAEwV2X4A6PQwO3Srh7QjkWZutu
W22pzKyVyexicjEORZY20ItCS6I3qZW4BBlg6/afjCXufpDrXJWmDr9nboBNff9SazC1peCQmA1R
nYfwsBMdajXHcc/tyVPoRSbnyXbrgCtC97nz/cPWwh27KEzTCLpnpQJqwsDTm0SDnRCONzrF9kAl
UyNzA4IcqwjkYLU0oN9mjWD1ccJPqsJ4thXcEnqgUBg02/pdBDg0ltEuB33l+7/u8cxmNlr9OyjI
fCulZY6oSNTdpO0k/jefG3FuQUG9kAy2mIB3kCD1AR9aGLtVosdPLpvsSkhlDhAt9Ri00zIzqeHO
B+BHImAvesUQGcKkBwTy0bxZARDVVdSKGB9YD9K+icJHhmXHmKoqX79/jQUb+n8P5qIIz3KxEjsq
oM+IHOkgvCmu8NSfCGaAppC9y4WvYDhoBJGPvxpq7t0TkMWcnTHG9DzLXgCQOOjZxrmdM5B/hHPI
ec+pxZc4C9lDknQBdpdKP2r11mlb4edhboIfngucLz8cq0VBxqBEYUGNgPNqTC65/N5Lu0Z7luLC
yrYMy+YffPQGyt8Pygj6hLA4x1gjBlUnYvVBYCyi7FsKFmx0aMbf33+2x/EUbzSHnS9vNM06xwFs
DOdhzan4qLzhObwoVvqhvk73/j3Z+CL8XOo9eqFF7QwgeVNlElZOdJpj7ae7yEhN1ZwMDdkGxCF1
VEZwCtfZffmcumiSvGylHY9jzSzu/vcr9piIZlyER9dnQTR6YKXRFA7flWvujh7/Q/hQW9iybMP4
177dIp5yUAMl0vyqg8GcUOlakzm6kZ2i80bt0onNN8UIjdHaGk+tPW9e8i+fUOti6LVRPA8eejtN
v7V65W9Ryx7P17B4i+gkqkwnpSx+vAVIhR5BPNaJO1o88sPvd+C8ox9tjEXciIqeA10LGzBN34Xh
p3SpdvByiPqN9snj4K9AveTv1YnFoh3C+abp7cIb3foEAT2PmMRGs27f71urMCF274Kj5YkYxu/J
lpnVH9fDB2+2JORIfQN/CQjy+vgqr6kN3S6J16fASSSdk9ypdBnOmMfDLsPoEvpVqdWUOlSRBz3s
LLoXEKDNqsUkl6YmqxiKGZ+E8/eL/rg7gVVZxBcF6pRlMGDVK2DWbdlA2vczTnTmCvbaXrvwZn/o
ncys242v/DiTwgMXcaaqy1qtwEH2i/vkJ+8CZEswGFcOkxM8AaOi7TDik4+tE79l9sY7zjvo0fov
Qg5FvQGVQDyysoJL4s5fOwa+CryNfxnUlkovVcKPSQCZHYQzNB6HS7vLPOEFkCATBlRW68Ky1awN
yUs/cvQIWEe5bbWj187lUnBZgXvdUM1poSRYWnErnDDWkSaU+5F40T7aKExXLtJ/sAkSGkAxCM2d
BC7WtBSMdEtt6nGjAxtiEVjIxPAtiZH2FKlJ3sLJSK4CZ9SnQHjLqFN3MAIyu94KJkNq0ch9CsWr
xl1QqSjP/XDj3WCfp8cOKqhmJxjkwrXOJFrh7+ZXFCOnM2P4dpeGR9CycaURGKitucrarlrEKzGE
cgWdoy183NAMCh1iQ2hVzx31+u/27VKSLCNCWVYw+UBT60eQmaJQ6tlQ6fAP6qkO8hvAJPdNavLa
wVxSBNIKgpVqMeA7gMdq9a/KCaXctd3lNhwrL9E9eGqPAJOWH1s+HCvX1ZK5RKU+oTJL5l5H5XG5
LlkSQDO/Nvug8wZ6cOyX/CSR6SeO4laB5AC21EuEMXN5gDvQhdd/bnyhlTtryUMiUHfORQaRvYc6
Ko46sZoeNreyk6NuLtEp1Hz+Sa3QQvBwO9viuaYJxqRuvXEs154/H9cvNz7bJyJbcSFmUSgMfsNd
1wvgmbs1WplD8qMFXOYvsAqOyophfcj7nIIPuHgXRnqWn4dr6A2DzjljooPDSyZD/vx+QVfS6iW/
IpBDyKIleGLfQTBcb5EKesWujY3ivMVReNishKDiMtxAHCFiSiwZyvbPdB+J+vd/+tpiLcKBSqU6
C2r8bjBMets3es8cYaKtJVsX58oDlhyGktVKrRxVaFBA+/OY39RLiO6Nr116I/A5j3FyC65nt2AL
6boS8pdC6k0X8jFNNNZPpcJsxkslVOYgW618jCNIJ5gTxvkcOJ/H4hZJt7y7fL+OK1v6T8vsy5bm
+KmP4UH0B930jANzqDbr/8cYYegJz0v75bcZVeKzMcAShkd6J+fiLmA8KVBj+khOW2X8WhxdMgbS
WuMIoPWAM+1EC/z2vfI67hKPL2G1i/axSPRoX51wf6qhjobZ96u2EkvlRSCAGMnUQaUa2fkOc5fi
mXNSt/tUtn5+7aMsIgENejKyA/IbRUOLjZUM8HXEz07Z+OvXis+lcHjD9M0oJ3QeqNJa5zqjHwzo
NQJ/rk/TFZqDqd1xZtduDCweI4Nnj6m/N0IBY/UqgRKLrzAH7lM6DCDgw9hoF12CDBN5dEF9QBM3
nrYScZage9rmSs82uIfm8g+QMvf7T77yTZaAepUdm5pjAkRnudFbeof8vy7dJQkqzBuYemHlBl1i
6ousr7UhUXC9eCXwKhI4brHX3vKzsgeGxpMuuVmeGmDJIHtlsGC7yHZsRgCYAdl/V/eN1enKbgu/
9niYi/7YvBBfTi+mTOqgkXlqABxZbrMe7yRoTAa3ct/5GMkYaGzZrRcdZXdwO5cxkf+ZIpBT0tv3
K74Sgf8Aqr78AXEgqS03oIKs6VkG2QZ24T21GJyJ739/5RAvcfRQfodsGlOgBaMLPnOESIrOnLfk
EB8LJsxafX8vX1f0LS4Q/PqUvsd+1O7HwFHe++oe8GaELj+gOnDd2RqrrTVbpGXIYGSm1pgRJRF4
PpOlXggp9ZrbTZGBGWSM9DJRTRYcKiO9R1uT2rVAIvF/vyTTwqSvmaem1fD5IdQ2bCp72a52pDR5
CCS4Xf0SvKO8//6DPeY7Yk0Xl37LKIFQKHhJ4k/APo6aXlwVGzJEZr0f7FEvbxiKorMln8ff4dv4
EZ8aqNLcm/P3z3/csYcy4qKnMYajAtuOAcwLm7139+4YesIRo0pTsgqfeOi4/pABKMuvrJn+y6xw
CTWXG/QOlbmPMgPapH3hKXZyKfcxRpStwbyx+/bSOoH1/Rs+RhX8U/sRxo4aDOYQPDn73tvI5Q/t
rXLINT5In6Mf7Ao/cosd4IaY/TihQY7/B2bW/BUf5L9LSLnWDMIkxrjJwdByuR69892U75RUnwoj
olYG+aSK/rtMfoks54Kc1ziI7fuRYIyx1T8F6duo3fmX79dx5bJYYsbLqguUpsFGCQYTYzKqQdXj
Cs4d3RqcrkXnJWgcGlNQSKslfChTfJ52/DOb6PCuPAsvc3aKDhIQ6hTocXDtcC48Mn8s5z1H6fD/
M1H+z+ABW2V59iW56klbiD4vkl7n8/BQNP3GVbjWpVjixLNAgi2HhNdTC6h3l7v8xvI2aiJxJ2hm
q9m9+hxUZ7m6D7k5gU1XWtVVhUlm9VJUd3WCVkn2qpLdqHhdAIPUQTIw6cgnr0e/A9WU5PeSHou7
0Rk0GCy6PGaISrYvazsCYbHqN3bZyg3z5+2+3GCFnMeof5BnTac2fBbaK4U2SWzPFnhblg1rSfYS
Zy6XzCBwccz57D26CW6LJtiIslhPD8gLjO+381qSvQScF43cKU3XIsnulEsniD+46JnHuF5yM80Y
6W9RS4xkiCwMNN6aOLt2EsSnmHPDg9YsFadS27pW/2QfD4LEEmPe5aoUtXPrj032EgWVirX74lZ1
14qe5IDXmWg0lBfxBBc0PSaQWnNqOtnFEfYqAgAMEWSwpsbM01mopsXJBISUdQm8J3+VBLLUOCUE
vwnA9GhrqpUVrB4BtMa8dJpORCfmAHVsoXpqQL85FC2Z/8WCw8rFRBfTA1HQNxtiXRC9PD7U1Qgx
bRNsBwve36Ha+qz4/v33WKnb//ACvuyrtJk0qSwxOWaN+kn2fvVe7sG01vn+11cq0SVgnYoUYltB
jTgs/WDbtyDcONQr+dwfeMqXvxpKgmGVhfh0U3ZCI76IXK2A+eKmRNXK/bHEgE8y4SVo57P+QHZS
YGbPvSd4nIWMfURi9/3arGU8S3h3N6aEUXo0CWFUaEMyRIfktJvtiB3Y6NZp5y0x75Uq5k+N8GWx
5EKEMbyYYLEEkFTSN6WO9L7bff8Wa1PBP6OTL7+uFWHDYhdhA6H8O3FQjYRKHdKozK13QCXt0T63
sONrN78Dt+y199pJbpuoq5WwuIR08yqEWMUiQutTTzMDWZx4z/eqH4PHPw8mNCN2JiuyACvW3pSN
YmJt8rIEaBcJiRA7sKvTXW8HTuP0PrnF+8xSTclRbUjxqD+or/zLfcIvqidKWXRVchzRwRtPqpcc
ACkSz8w11TmDfdHO9Pr9p1w5rH/ygy9fMqqLnmTw1/HFNNQFQKaIdPv+l9eC/h/EwZefHtumhWsg
gj7XdYdEaNBJjYB/CU6KADUxabQEOBMUwfPIwpxvwgg5EEyJAbMka1Citn4pCpbY/974a+ZC5kHg
X6pBB9BclSaCeqo1B6u5dofs8KvFYvKm6vaHaCPdXtuaizIqiaqyaHh8tppLfJbvDThUW3017WEN
YNZitoNl9cYhXKsQ/xzOL+sLWwp+Hs/PSgSiB5KKB9yP7jNOAYqWtPGQx/AQGDAsWi98wcP4bEbY
5Tveapz5IaGVHPg30QTi0AFbqN6DRu+ET6lDnpUzs4s0naKk0Db+grWJ2RKQDQQQgA7zawKzAV5a
ZcQAHICNamzFZO3xzvhTrX1ZR6qSnq05dJeS2q7gfMe6TWI2NgeaT+t10catuNbEWgKu6wmKucqI
lWTcRg/+fDJwajzQ2aA9Qs3ktIWbWnufReiYmCnV4COOnd5YwG2UUBOId/G5vmzBdOYfenCUlvhq
KQhgaK/gAbLX6MiOL+NhCxi+9tPzdfblW7R90kmkwE8LyrMg3vvAFhIwyuHLstGvXjmgS2+LSlA6
hRnxAMo53TWApooGRFYFBpshB1vp7toXWESBccoJHG/wEDGzIKzXFR+w91TRI/WEXE/okUOB0UBu
CFZCOXQnqt+8ZkINOdYgC2V/H+/Weh1LnDQPaz44buFvSDCJFQ14BCqpD9ijAr27RB/Yu2oWzL2I
BxgwOl37qlJXhqJAdlDtHuN21D7lgfEhPvXz+z9oLVwtsdI0iMPZsQEZyVNvMvviyFvxxeEcSdLB
p9hoQKy1WJYQ6TqSYWo5oGRq6YtU7Gq6ZwtITENPcJLfK5XqYufGUYH6ziSYX0a8V6guZfbKeGM/
8kGPky2s5GMaAhzH5t3xZS8zuaKEvIYegTTw5y6s7fgtzqkB2xW3l+xYGA5EOMTChRJdRlJB7lD3
y7gd26KUOGQsGJj7II829uTKwVoipbuyiLSgwh/D0NzoWtCdeMicK+B1Qooz2gDtrGToS6MeVKtZ
r0QIcaXiThPGXdK1ggNEtvt+C63ktEsMcTfBrZor8Q55BzYSV+kM1HEjaWuCNp/OB2FtCRrOq55p
tfmiAfHZKf1J7/fCsTfAcrYAc0H74/u3WAkOS2AwA7v7NlPxmN7uPqAsrc/0BNbfGmit5eZLWDCw
o73IzcUdD0Guc/hEjfSUeLKpvGYf/Qv/qkBuBvJO4YEzUs0ANTgxQyisbA2H1vbAoq0Tc3C37fr5
9QALScYdZNm1KDNLsjGeWQng/wAFE4EZonh+PTDyqyPSAUPF6HnjmKwlrexcHH45tM0UMnLLIM1X
EwQHfbjntvoE6XdLHfTOnLzWUG4ULUzpkrrf74fHggoKnCb+fiSsCKeimOtlfjBVBAaXcwsGBuQ6
T/QRMxrerYkph2iYJmeYpNRHuvHkFYyduoTF8nnLxgWPJ48/wLdLa5MDmAvTYit0xFNqMwa5QxUD
b6odklsCmSukXtZWmvKYyYP3nkPVl6XW4lCjCZQrMK4K3wt8zckW4QhpaE+hC4+Zt8Shh+4AcKkJ
8k5+ZS5TrUMF+0D2sl24nQHEX/Rr4xs8Hp2pSzhtGGlixAuIXIORm7nd76dLYwtG6TTelujL6nde
5DY1JyZqJAG7lx2117zHahq9j6N4D8zKgFyyH9iSJdogGUtAP20cl8cxU12CaPl8algyToKvxvxv
BnbhJUzUwD3Lf3y/co+Pu7oU1qfo+EeFjIXTThHImI2/BXVcSWBgTfT39kgG6MASEQVb7vMfaILj
ZLy0PwQb/bLS78/VIX7GFrViB842Pl+7aWyknvTG+3Rj6VYyFnWJoYW30fA/gOAaGgcfUAuGbQXY
Bw2jw1XGGH+pehRuNeRX+gvwtPr7dWkzVVEtYXLSA0Srk94ogbr/yZ5hFDp5E/pcP6CU3bwM3uDJ
m33Zx9W/ugTZjgrDBnTeku1rdq9A40A6+kM2BTPYtRa7T+xNWu38Gv+8XNUlqLYvBW6qRiAeuisD
kRRdcUbcrPmhQpjbqL3XXmYRTzqV9twUt5jFqlnnqvwwGU1S1RvX9kodqi6RsCosFVXCYT+GH9CI
YqzegIZbaDxzW6iNtXCsLgIE3F5o1HUV6ytP4RXjV3Ibfot3QHlgUxDHoF6DS8idqZcfBjNNdWrm
h03PnPlUPfo+86J+CcaJSP6Dh5pQBHi1PSmnzNGsHEIEia3Ad9isNo7VSsRYImAbbiTpJHYAKqEZ
Dp9ancpHteN0Jt8SU3icYcGC6e93UYhSh5SfR+eBDdHumjFpBH3bDFAeJjdqyEKSjWpydVMs2iMU
ZkJTqyD8KcPTGJtB/dEpoqFAAL8L35hXZnyNt7RNHyc+aMn9/VZioEmpGALAmsemAKZpuWuzn51m
j8psQmv+q3C+xLCKGXwS2aAS/ICLuA+ZlJmRjgRaQPUQdXqZab3+/YPW4t0Sv9pHfBByZTf5kUEG
4HFhQh43r2lgdsASZiakv00BQp5FpRf5TpzMvn/L68gUtk7b2nW8xLMqKozgFNJPfh94Q7HvKIxc
oeuSWyyIghD9DWpQJJ3Ki8ddFuzoD4T9LvyVpX6ZsRvb58848sGpW2Jeg1bJNOjyQ662voEnqHMl
MYfpjVWsSPDJaE0BFNjU6diVx6R9p1WApEE0uOI1i+2gKow+rZ6HMYdHKJibVW6UVLmS1BWgzKyN
oVV3lZXBBzgLXHQ6IN6aoiRzZIgNc9meL0srIx8DJlE5D4lA1uLjW6P8pJ39Lz/xIp7FrBBXY4IV
ZvaBx//Ob0BXeIpB7fRYu9yluOWJ/kSeN562cuqVRQSLtSHn8h7eH50RuizEUAcLc187nMWzoF4X
faDXC4lvqFrrG4flsWqQoi79GQsuUDkYUEEmGexv/tY06CTl+YkPIVOYPjcyOBrhWZQgrDXdciI5
kQx2ep5YaZz7sjKdquoGWRIYFeAIQJBYlq1QAFoh0jMCm1X51FGzFAu953I4Ioy6Ellid6TtloP3
H+zZo+23CJSqkrSTIgzwAApayE1gnDKJ9iS5CVHQibipoL40Dc4lWjQdTx0++pkwx7Kof0IcXA/T
H1Py0RWcQ8NfavqSc2ho7QaR0WvRbckLQ04d1MGhGa09BYmToKsfQ8lCIsM+wymXoe3dADkVpLCO
fJExyGGl/CQWTlkyOsNehOgXVE6MMoKwXMToWf461umhZ5xUsxoYZVD8HBRxNCE/gKVgKLUlg8I7
FBsj0pVBHYQw/g63TKxUSStBDJlFL4AzmSvn5rC97e/VLgJgjdkYaq5E9aXdLYH/dVdJIvVVINFF
CFHrIWwwwgLUbHrT+rfvD8cKWVVdopFjbKh0kKCL3ZvDAb4pmp38rh2ANyWXd3D3NjrmgxOnGp1D
fOW15yw4WkmKzhvFUOq8D9/Oyb4ys/VR4/aR0TVoZkJHoz+2UAz5j9HkXz6T//XV2nAlN1iCmDt4
EcMbAgcKATnJPyHFvhdPk8XOUkTJq2K0LYjwIJkYHDG3Co0Vvpe6hDBLgdyy4UhYtIRLAOWbizhh
uACun3yKX0rVDMvTxN2G8kfX2OylCgyq6qP6KnKj3rTFCw9uIqhfP7pgMgVMrdjY7ocDpUaUmhma
ftKBRPJGxb5Wkiwh0YQHH5oRkCJyjVeFk60RrAnUCSGzwFlN+KaBtQ+kdP3GVlstkZUdugRIT2Vb
jgmLR0KP75ra4U52m/NWebpW5S2R0ITmTZLP+P4ezAQH1Td/lEqs8K7/FG9ok0MEHwqSe7qXbtol
/91f69SYzhykx51ivzXlWukaq/LcEvyS/VJZ0Iq0mQ/7RfbIG7yGHHLgdpyZeP0+PWUHdD4YaL9l
P0X8Kd+fSYn/g0x7EH//gaNWRcA6Wh4mBBm5iax2YelrySSfed9dCkFuFaBCIk7nEqCKJmgUcN2r
wF3hG+7VcNytm/xQVKHJIwrmFxqc1dgu6ktfPBEJPnp5YlQYO8A6URfg+hSO4zmAtnOc0Z9R0Hlt
SI+1lLlqgek8KeH+QyC8zEOAG+blkKJHsakFRlbBhjKu91PQogszWGEaWgMUPtPIEgJwZNn2ynAa
1WtNhvxIYWOAaFajaMI/QFf5XZ75aVcdBu2pAktSYHfAtFltrkbgvJ24wGpH1WD4D1x5ZhsMdqcW
H128Y6Xe4PC6kvpGiAhIDjwnWD3oPrMCLjBp+ka10siV32GjuerYGMnEVyaum6S1y/GFzWymRU+9
UGtipCFkEZI+1nl6jsQ00wWuPIZZBDFNOgDnFA+lPbWJ1Xajh2RJrXewy/JESX4PwnQP386XnqSm
luTPUjQ6pSi+RVpqjE32GY3DqR2jHac5XQnd0zZn3bbVdDAF+Ib4ZVxDSEnEKaQ8yaGgJMZ5pzeF
hMAlyFY+wc8BElf8W5I4Ge+R8GfRdKYIBSB4o+sRvHslJdeVHhxXsQeVoyvZ9lIN8nujCket1ohT
K52cWUomkx99xlefXVFlkGWp4BCRayNWEGpaMHVixtwM4a64Y0I4emRVo+hYRar3tYJ/2fOyRcVe
lwQELzDkrVyDxDVTv0ZyHb5KRf5Csvc2bXtfSiSHGyWz6BPVTUX6zjU0dQtBal6jCJrUmpj/norK
mYYG+pIWaZ+C6DR0z7V8iqLGYGClUdq0hZxk78JLABm9kkfnqDaSQLOE0Ek4gwQezTNYRGSwWFS1
DhOaXR3BsPWSVBQcrZ+BqPPxWQAPN9qTcJcRty29sT41SIWjJDCErjQDyD2NOjTzIthRtya0abF1
I8Rh2cwYZ4ROdRv7Yuez1OjEC4TFU9FFIQoBOJW59qMfNYC0yI5UG2hgKxacfAUjSO7sdIDHRjYA
JVmzZs3pAUP3KVsdAoiGZJijQArtrE7RVYNhIwWToyiPQ/JUYt8qr5SFxVgFF88nSe38ov6VVb9G
nDmxhqkI/1GO2CRCf23ayFET8QXjOlCrFJQkzGjGIgHcj40g89kZqNKNCGecK2+5eJ6CWzHwxU7J
2RPERk5pzR1qvrYquHztaBu+dJxqhzL6idM14Y4ZGGHj8D4lxR6vQQfMJhkI9zT3oJqMXmv3lA2h
NaF5Awy5d23OPwlUvMLTVripwdC4GaxwmchkhDHdSwRNCRzeMsth2JRDyApbQ8QAq4bWE9HLgjXE
9EWoInOk5AaR0oHim0ewpq0Uu6iO/TRVhqqwO0Wwsj6zxgRGK7WdjdNLX4HZDau3XmOQi+pjeOze
UipjUbNTP8BDl4GeVNSjVR5DSgPWMEyIQVZrMdgqUhrbKM/AtoSRznAbOWLXymQWkmAUSoOPxFY7
rjJz3mJnkhRUXwo/Z/IQ+qUHRjF7dFVYSEZbcI0y598R4Qo5+rkElwBec0gsaXbFNoUrRFDv0OTy
rSrFc8nTwM/Cp2E4ddWvltQ6nIdb6iTVTcVXl2N0i1oTgH2cjkwuDKVjjUbYy4wbq3lg5t1xgoSr
Glc+E6W7DM3+kE0yo461WwBzYbPHbSgw8hPfNvALYBIPCzw4VXpA50kLra7Va19BZDuxaF0r576F
hikoP1F6YXudSd9BL1a1JziusP2nrAWSzgCu8Z5qDktdOI9IrU5ko00N7hP/ZzXtSGuUMCRRdW4w
OEAZMRAQ9B6K/HJ8HOBfVPjspIfZteDOMTSvcqtFARNWtsrt2+DCTL+jDNy2/AeXQfcCniEKxGqT
Lnzu68hlSLqTo/S5JRUEaZOCd5rMizDoqJrMUftIsQXQ1yQNDsCj7DS4rzqBh9h9YjRdPRoJFHgh
USrhSpMQBWcpx30o3BDJYwo7JQrJoncJo4RQ2muor8R8gHaDUhqS5Ebs1Bp5UeIJYdseqlyJP7mn
OrZHyQpSkORkg5/Hs8BbZo6gKA5YVBDQHhWDk2Mdm8cKG9FgCiBQYhB4wvMg8eaktDqjwkpROTQw
KFJDBNFpl/1OJ4iigC9xLeFlkcA9YdfKidEW8Kgj+fAmNt1pbGENAUcKtD6olac+rOQSHnJlcLLr
rY7zSsFiIqsSMDOGqk2L56qaEQ1xCzkZrNpHnBwbyNEmKIsGkBcP+bQTEtSS4i+BBUVfNGlxJOxz
NjF6gU5A6ymyxTUYsdTPkI5ypMYPRTOMQKiruotUHMveaiDZJaIRAGPUDLZY7dN06QHwIe0VHMY8
qOGcl1swZVEVq4vhLiA+U4p4lI+2DM52w3dGS0cYVpsd+66SnwqcPVqUMXb8q1MRJEBBLRCnAHgB
aBZuGNyu0ASD522Os7T6VofPUuEJc6jQ5f5Q5HtMo8LsKFOrhtg2OtSiXihGWSLOvTHjUzbdChQt
Ymf2wY4HGaxz8tbV4PyJHt/rFO4xfxRxOKboA+5btsprviZXB2R58O0d0MlXuNbqqgxxiNBrSaVd
iC9ahuxJRBWalnHrE9gd5XWNcRTGc4ZYTZY2jR6BaocVsg2uGJqcZBV9Iy6yiCx/qO9RbcX5hE1L
DEHm3bBJ95Ci8vp58dHRVYfE7uAQWk2w0ijsHoG+xLdA56YdRw+CFwZXdWZOjymm9H2lnOvW0Fov
jVqTHyuHdn1uVHXlS+gDyHDSFoXqVLU+zzwFQrpv+A8YSOc0AK297c9CzJxBOTEqCIRCZfLWKegp
MZ7MwP60gsTkOHC6OBpEJYdhrASEp1yGR2dR7zteKQxtosisOJcPXzsFLaNOVJBUsQ2SPSRlEa/Y
NBuzz6nHhU8UwSSZDfAyxJC1whFD2aZiBxWmxuwmQe/Q/UfTkj0oJc5vssMloIhgXxeTJ1LV5nOU
lbzsRNVwGodXzIv1SmwMFtqBdTaYPDwYaSEakeRrqQRcdk732lTBnhhaHLjYYvmpHBobjET4R8JN
Fr0Ajclgn8xGr3mgOEzwwaJlgG6bPmmeplzgcupoIQ/j03kzgwgU5KKuXurakbLAKzX1NxVCwewJ
c87yXVCyHxyBf1WMTy31lcOXA1YMnfnnFmOnyVGfACSXJFXXlD0A3xWykKl+p3R0tBr6SP090955
9t5Od5EirbPK9DLBb4VrbQrjDui7B7sImpVIBQxeJteBF371IEYZLIxQoPvWAZWWnaq4PBS9xutC
zuzkEjuWqV2lt/nCYTPyQ1QqK9JaSOjOY8Vignk8zFnrXLaGVCY6aOcjfKbCfZVngz/IDcwE8zba
RXT0eghu62DBXvuCO8gtjVyB7d8K3OEuSIuaU9Qf3ESsnGi/xhEeqwUxevlOZKTvgOyjzx6fYe0O
U04u+0wICpM+g2ngAKmUvjKbFPAt2nnIZndVwOxzjrhRGTiwGb1Dvm8vioxDB6Q4fR7/FjRIKofw
6JNgaq+o7yxVkKRh28lwYUe0BEqiyI+4nPcC0MVN7U/kPdbeWAmh4qgkWqQnOPB5D1NPWBQkVokm
UyM1FlMhlPQj9Gkw7t430wh7Z1Cx9FjrIn9sVbcOhFOp1L6EoVtYZvtp1CDXhWKgDuw0JGbB5Vi+
knXFtsCgfKL+GGZ2PMWGRF9YUX4vR5RpXL7POBwodFyJ9Is0bxEypDYrYacOJoBVSZI1dc2Jj1uD
FeyI/2ww61WF/InhriVUR+rhGZ6ofiam57ENwTRQ8UswSjp2eALfUKi9pxRJm/DS1MUbFTS3aJJ7
Hg13Hv2ZkT9XnT/m0S/4XsAzFI5x8BbraYB7EfObjIEujR6UtxCOohx24FMLLxGchcRKyiMibFFY
fLNPMITmbKo5WfqkoRxArjGfXbH0Wo13uRyeb7j9qwG7BA7iN6WrdlX83ySdx3LryBJEvwgRMA23
JSxJ0UiUvRuELLz3+Pp3OG81EzPXiCC6uiozK5Oy2+ruKqEMVT5n+dlY3TFjc0gov2oxvuvzDy+h
yzxG/XCisvS6JHOjfHGj9tswiRvXfuvJ28z2YaWR6+f0QdHknTT8Gpa0U0ilrl4067FM3dLEkRyo
u8a/YQFL1aoPTc+udqSQ6STl+5V1ktZYqXFQqHPtqsb7lhSH1apf2hT1QF+GquyUMobWLNEUumva
B5M+UfvOYpfaOuT/hMlDclLWMDKe3Bg2qSfS54i11Oo90VwL5wtZerDksPyCYOx0J8YyvPqYtXfd
2tMlbEuQ9yAZyiGdCU/qk4Np+3rLTc2YctSX8brN1inGaYJ9I7mvXAm6dxhoaTFMnQxnwgZqyPFM
pScafpaNTCzSzbT3aA0ywho69qzTMvbU7CzaT4P1JWvKCJRktJt82TjlILeYYJLTNuR+ax6M+kz1
7LhhpuxBw5dOflQxllw4P83gWjJJT2Q8Csu1rX8xXjQdydjqXoeDjD7XlwRhQnv3Hy5V39xeF1b6
+sIZAJ1IGVH2DQeqPUear0cnyyagyGHSaej4BskdzfOgldSiYzHgdrvZZ4suWOStp2CkBCA8drmr
5CPJRZRsuuy+jPcxE5dm517MtKDmHGsZTu1prQB9B7dZ4xMOcUE/MFEsw0EaEt9W8MxM70BCSkhU
68XDb0Qaa1qsfjvV1Lh6l3bBFAedXuAE+dIJzGmCUvHMIuJDdMesiN060+iNU9eQl8tcm3s9hm8X
2o8c4+JUdiFX+1WahS8VfoTD4vIesb/RVcV+lT3NONTln0npWSrGDk8BLo2yvYqycmex7wyTsx/b
f6bYT4jr6/Wzb66CrY9qB780kPRDBSh2dN/55BXrrvol6WHX1sZr2e/V5DxI76R7B9JM3pvFdj0u
bDx9a3DJv7Xsk1LQGUVHm6t2qllSy5oanKzW05+7NSTTsmmOj0k9zx96Ky8fImp7oEprFAdJqn1t
XoKsGjzwidZJktw3SIeOBiZflV3prP6zOGtx1WHIPotD0S2HOU4D1SY6wtium6KyMZX7wzrtK6X7
2QwjPdECP9tyXIVITRysjp4HrXlqy/kvjhnc4DB3UZSYwZBUT43F/lRk2U/yahu7xUiYXtaI9F/p
sVZXpyeOms/lyuv4ZRVTEsSR8idZileP0c86P+Xteeud5p/WfsMRjqx+MPOMrlY4xbeBM1c2dd46
3hs4czjWb5JKDg42bni7WcGdbLGYyMSpSVnw80yJtCxXmXdr5SmLP9SfdcpPvxPKs+h3ReMk4r6e
sOfEitpLi4Ol+HofO1HnEyoHxLCW7/hT0ghWSH7dQT4qIHZNSxj8nrwB276WNdaQf8aXchGv2oe0
+oR7K4EyuorhNr1fpLcxO41678Ac69eBy1qPXcAKNlnxxU6SIK/PHf+14OMtoG27vjiN2b7CenNy
qixocby0L1oWGIRnIyquTK8lx40pOD5INDr1CybSQ/Q0tao3lrsp/04NP0J1ruzFSUOJWG/YFH6Z
Wb4rIijP15attT7MtGNZNvvMCAiBZ9V1Hr6S0VXTfZT9SslntD3Hw/eUb/tG8TtsnBqX0a8CJow7
TIJ3JPn2rWc3l9rcKKfI2WIwsPxAI7c1tZ9Zn/aUnQsdT2GDX8bx0Ak6aMgZFpWzZLwa+T6/aU3M
BPrUZh53yZq5aoV3VJacUBMHbZ88COvBuOjNA46ZFg40yGYa1/6WppYp24vN1xJkorr0017ZSITP
oerx22oN5vBjlx1oEyT23WVyDliqtF9Ke9/o74nCAmIxPxni28SgNwNgIqR+pphV76IjE1MyPNE+
lJWbyD+9it1v9WWjnyv/mumqw/5r7JbXHg6Zig7AcVLLD3CmIblEzb7Vb1V+6vSHGqdQJOAlTqGI
m2TJ49Jbu72i7mkItvqniryC3PKidE1Au8HDDnWnglVly3BfQ8QRPpkMN/njSoqIaFzES9ULyqw/
SgAtZDePJ9qRhi2zb3o8t21CBS+zt7LeWV9cKv1r/au3ftw+F8Ze4D9Kzj2xOgObHVgaD5o9XaKy
fiT5dac1PEyC6uUnOwoI/kysFz6LWT9WN5G8xssFr2Fpe+k0OpskdbK0OjcDczxDtZGUSJnGwJD5
cNspequkjZVpEpP0vcBkLW9Abo6FXQRmlXHi8dazXSW5SgeBh3SFc/hD2davBrdkQROmJgyzxate
X+N1V5eP0cArfzIYZyrBN4AkUBbYP5NXujqxdV3zm71ttH0nmPWpuyBX25nmw1pfK+2ljc46DW0N
C1b4WuROalgWx5Q961EDPMx9cKus2vdPNXUQc+Ze5ZVlrrk1lW8a/8btUEpgvEH7r8/DmcVf81Mj
Ikfm0mRtcPnH5zKTYJbJdFS+KxECbu6K+qCnPu4lRJDYpj/+csok2xtECAM604Fs19R8aarfsfg0
2v4RvB0VgtY/NIMjcr67d37WKvtYtG7XdlCG5hNiUZuvr7flMAGLaOrHpfxY0/OGtUb83lfxrtQe
syiomMfjnWm/iMUFdrPPWQcOpgVatUed5ZhUqolBDBCoIP/EfFPao4HsKE+OE60sdcRwup73/SHj
3h8NxnmFmrJJLtAQLUVX7emAGJZTziPhQ7wL0cJG9Q5ndlAvm0U224+46+JPUX/PxXvfOYKdItxb
7EtVVw4WvQZYiXLsa3AU44KIYaoINQrM7MrsVKlcm0axM7VXi7YicurNkVHE9o8tJowll8dfrl+1
+loWjhEHsfaj24WrG8957BTZPumCUYSQHFzDk+nMxDk0L/gGZwV+X9JprW49GeTNecyuSf+mVwC4
x16avYmdgaz4t9h7Tf6jo2ul2DHoUlT6mOSYb6yw5a60oMFx2pZUjF3FO0/3ItOP7JLO2s+RuA11
DH/C58PhhDhbfdf/zHXISWkSN+sCKwu7jubluSd5s49/I+NoRIcNEWzimkUw/bQZrRrWR6zp617y
upBfvLhqf2FvmF6wZ8BTn20Q9weN+GiLEQVwSeYsp1yBgQFKImX7Ni7convNDVLkSwiPYzbSNJp7
qf/cLNMx0kOJUWBfO7IZVkicSdpQuU4D85wvnlBft18tfVOJopcYft8i1uSpy0blyCXfPvlRbly5
JhWrPCElkfSfHrj1eRUW2PauvIfZUEcLAoUHX2JhkhQnGIHlZxHecMSNfFWQAAEvPnMDmRHWb2qo
Gt/58t5day6WJEwxPKFNi36N4m1GCQyUVVBqhaMNkYtGZzJoz4EdwT92c79fUUvq5kesnXqB1Uzu
zwkPaXlR5yNvQtGCEToa63ita/dneUDaCdjrquItBXwwr9PiYpukMUcqrxJ8twBJllrDnRYgMcQY
5s5sf+voPGMrbe/FhwGek9A2h6t1qcnVGneGhe/A6yzVLrrH3bb+3PHAD2S/pvwgL48LkiJG/6YO
1t5rMl+enVpyo97rhz221XL6z5r2eVa5ywwTJo+P2hTtNtMK4hif+f6xWjhhjJ86yQao9C5Z8xRP
XteE7XzoXlpCQHGY/2P2jJBCircYtaLlRbcRQfmH+TfmbqI4tYxDfajaO7Z8rDmcDgP8weip3NG/
WnZQfkuBcz8ufHEkvDH+Zw3vi/IonjVsCNTpsX/X1qDmJ9K8bd2AKp+qWAnpQUgsc5jio/TfpsmO
hmQL8wS9MvdcyeAyTAs8hyC/Q3aU3kusfyopldIbyiNgva3+JrFb9F9pEYC0kixuLS+KdOw7N1/C
SA4Y+Iw/kZtO95GJn2b8BOQlanuX/VNpqW95ZfGSNXdNg1YHJch7cY6Wdt8ZJ3jsXbE+CG5daQSF
9RsNfHAhYvZzxAHAepT/6vqJUaIwQhHXu3Y56jXX9MLcujfz71b50fSnO/6PgxKVTS2v/wFL91dO
7LKHNAmxjrEdvQ7hB1BxyQBDyfZlZHuZBGv5peArn/nNGwvS+Q28eQfXakY3+QZv0pNpbSxBu7zo
xS3jnUoaXLjxeJ2fxH5ozo0WmKsbLT5oCYIwwgBwry5RNzLLcLowBgo6ed8qPu+bufwbuRbih0H3
zMgZ4yBqKpdI2Hq+bQmWB0e7vQEVz99j3Dr1uxA3vna5dwssvo1g6nyg6pmVh6/NOGYRsQZEM+Py
19LUSC3f2vqqQ8+kr730u3WOyotjrvAex3sQgbjr2Bw7Lh2t8WyldsfyB7cHM/ay69a9aQJ8ReEm
xHr/HZM1KQ/popvVm9BLSVz/QSeQAJB53X0RX2vrx0IPsjwsFMemdyUix8KWawgsixrtF4y+VCHi
5qUyzMeAo2mUPgi3RD4fcFLhy/Zr8rkOTOol3JTqTEmom2cFmZ96GtrQVr9n/uO2n8x9k+8q6S1q
XprPSo0OUfYCc3IfeuwRkX6HP1b/3p8EkH63aI5WPHbGUZm4zBXWll/s6G1JEIXUDl8CvZpCo73p
bgYlRiXu6ZwNGPJpJ093s/fUzWu03fzT3uiommexlMfFYGgT/sy7lbOGupOeDZYdyl+hKR+1wu5t
AZa3QGSwXdWpGjfHca3cwWhO5v+vdxIbahKg1nl2ElKa6vpTkH/A5orxaLbquwQAsZP08c5h16XT
d7D2XEMWyLNe5qBEpNXE/XOntYd+TfZqVTvG2IRdE/3JWfPPnqwvSU2DFmp5lxupI/rQyHO/nIVn
Wp5qTFwsuyr2BdPsFSETAtKdpbh18qMmXypqBPUYWQEjOGGDnbZXmuMdhktc2fiDsi9/bEkLUw23
anb26kt7G9vYG9e/cdJcFCg9FxeYcyj4k2XNUzZtDJahTRx8z/xJ9zrF3yy/gmrRx/RvMQ4q1Mli
jR+V8BjG294R1nzKW8yLh+m4DhziEkxMZb0GkFpNz/WT3X/EuuxnM35obe7HZv4IBODn4z2+S32a
pvtgD1C7EJHbdPc+WcYXnyto6RYvbimvzXYCU4u26UOxbqmWPdbRPuNX67r0JKQbppxdzjWBQ/w1
SU7cm/PqbzY91oP+F8+/M0rrGARgR4OPBYXpKuI4I13USAaISQ9wKLX3phdmeLijDyvA93Cd47Ca
DitILGQVVIIWP9oV/AU8z15XjpsB5K56TU4V3A71Cky03zbYuBO3cDo6luGL5VZhVN3tIsOrWdCM
SDEJJrnf1+u5/jHRXOXmdAVcBqWYpqs0HqSnbXggzoIdysn80K2Yp+sWalCaod3EaBt+DaxS6ot6
W7R9mWN6tyfkbpcT20jVm0afgVt0z8J+Qu2CDzNyAkm9qbz69Ml8R7Nwl/iY0WXINAj4tVh4kEEY
xRhJkcE38QsBr/uvwvwY59BU9ytORcR1LT8TmsASAu8yUcvFSLdWejk0cbRg1K0lYT9dyuzVNk7r
fM5hWQF69YMY0NsB7rb3EMCl9YsxBe1/xxoH9uRGk0eLomBs+DKtl1a5DX/2T5EauzH1jOi7WQCw
0vS2GOOHws2w8pvH5K1uPguUYPZ8nP4LVp9TH1JUG1yJ9a5hcqyHdlJoJT5yukfayMIHv9OWnR3a
JFVFlyIPiupmTw/d5EnFRYZbHvMjyfWWZr2t7y2o56/MrA3uGTQ/dfSrW05uM/SjVc5lh+cu6+dt
cXWe9+JgOWs4q6BxdarXdCYtSSm9JP1o2pP8ZfFrxtxbyp+ofh2xQhX5lREQEhL2SIjTVmfuILg/
2RjslUNc90fRwQHiSATFWMr7bWKSADkG6vM5ywO908koXvMNOh05y4g4oOh9weMt3rC+WcR6bOnj
VMO1h4dNuRSts8y4JQcYbfjiGJn3iFPhre3HIsPzO0L7Xe9yChQ1tsf0oSFbaWk27vNNrtJYoCIp
nBrEj5YBpY/Nom/20T8rjCaNM2jhsnnak32dutf2LbMd3gdAUMAKJYbckv6K6h+uZE3p2x8Vjaby
3gGzxFkoV7a7VrsYhWzpauauSWRXvaYVdLh7790+1tWPopBNINn6aslbvYCes2INU3SxuQ5qhYc+
B2I4NCMTjU1ohnpsxy9Wch9MzLLF5kvQmNtXNKGWqJ7nD+nuBDM8SKg0uoYU28FPKRryfmFUqjcc
8k6xhir2fs/AKqiNF42nLT7n60ebvseJZ8v/ZCi6VLwZuR3oD4vsLQbc47EAgbehf0i8kFPjxVbk
r7GUjnHLTRPhkPhqge1LzbuRUWbdhER33MOnT7zmk9xl1qhQGVoPq47FlcGXg1Bf/C7RocykQIa/
TqK9PPOAsts4tb5d5kFrwuFA3G2XBi1dDAGKEHt6aCLqROwaHO2m/s6ScwoyHcdOh4gk7kKrK52V
dDYGhqT70qVnrZwRB81o8ln35ITEJs070scq8bOtoocA1za4pVrDM/PZW3X0OEUM8KDll6GYd41i
nkYYfYyRJUdTH8f4RsQkXHdsI5Da0W9PZsd4nz8lDY4AU6F3aKBATNQmzA3CbSym8LLwE2ZFmGcQ
k+HNaj4tJeC9ZBgHUpTmU1d/FjbvRArgQndqJfVZsVSnsh6l3r0/6ulRDJeSvzAuPvnTzAwZo/VY
iJ+owWb6LZOR5ysM4OqzRMxuovvLNmBzxLBLnxyhCqdUlKHypwLa24kPMtKuG3LISBVuZbxJDQ/l
2FAKt8/a/urj+P5bjrz/GaoYI2ZMOAmTvjt1VPE0LwnKr/KDK9tSgBNNYzch0S7N/F9vAKEWC542
b+AgrOkgIIMYeJf7hyr56+HhV6bd6W8TvfufUOWy6ecRaj1mRmupibJlvde0RGn3PhX5QbPQZCXZ
QeUHjy3zSCzmsVyU24gnwXyoxHOUXwVaxjh6lfu5dzdbuYzDFHmdeu8264+kyILyKC0ftgJ+jdDN
Gfko42tqP6nq5C/Fod/gqaLHKgZR0h6H+FCrMIdPihTqlrfZkWtMv13tJbArhrkn3JVuV6/2qfSS
qhOd9rdRfwkgpnTY6wK6ZZd1JE5WIO85Vqrl0zAP56xUnwoBVk18WVIedGwUy2/RIZcYVhnWuYTp
3D7nnos0sW/4P3Pmlu7LWNIXyYZrbzbdr5QJ/gnlo9bV+3bkhA+jTl0zv8cBpIQbWJklKxxz6zNK
1gM5fc/xeFjUFxNZcc0KQdq+6VL82ANqdwwYqSlNpxR2HzjNkp0qhdjNaVp8XZMTv1H1J9OI05sm
EAi1MT19tdV7Yce32iT1RiAcrb/VOPdUXdtLLWrGcnvb5DsERMmJZRvd/7lIYHIRQonorgxkbhR2
91baROlJ1nQQ88QuAL5qO1Gp4WgnkdNmZu6McjsFySC+4s6MfZhQVAtrcrIiBCRCm8gOVejuq0sk
+UMRCsVmv81l72DW5leJ+z3Sr+v0zPjZZUfbYneiTd0KRVL1pRvCNUkQ2HZ6xziV40JvsQnjdPFf
Kj1ppPswhLIqY2vzI9lGkHAKwoZcYcdsGTRiAtv6qbCkY6tIs2NJmqfjy6FyUG3XGm6jnrpKFa7a
p27Bf6lBMfA2qJ/dwohfoqZoKrgSOEvrTtBh31trjomR0da05y5p3gxDIXJ7golSPcTs4pAp+mXC
eBOYYKWLtYCwCD2mDQ5TA65A+xAJHpVJMu27vnyY5lHAakWwXTjzJlbQtjJfJgtzjmmVkRNJvdh1
rVC8JOZ5mzY0yahmqwvBc+qr7lqqtmNRRaSlOWv9PzuzDiVGI+001kQf6e5io0PVteZHlx7Mutyn
8chu3JiC75eBHF30yc+ID7FZy9LIgV+li2bhBItTQHXONBpnhy7SVELSGzRuiyU+saeU0nWu5ctq
HKTOV+1DrQfxcpusoyDNlPUATtvQDI+81rE/kHQBnSU2sPpMAo/U0IApSLMUL1s0cH/FfCEhmGu+
wqQp3f71S3cAX2EarQen7J4b4iZippsL9LZkHkXyZOhej9VE79opOBNEb8rNMjJZFFvIBGCzIMVK
q2V5IxsNmof8wa8J6xpX09ViPm6zj1trP66JP6JAGFUGy/Y1mb12HMO20PatGATcGy1ThuYQ0TP1
97V9qoFTR+vbpG7T/A7TZzHYGNZoH033A3AWddV5iNOzUoeFOj9s9q+wALtLJpROPax6768Gz6GR
9lbypQnSTiSX9TPcog6F0jeOXcmfsh0Q+eh2DfIXu4s+u6oleSaLEJGgxlsU4Uq18ZmaykbnQzBg
P74NihyqWXJbo9yJWou0O+HoUYoSopbQ4U79GvSdid3nUo/2z9Q1sjfKq+VKSpx6ih79KjV6VA61
NvYESjYDsuFMJqig1LWa/wF9kDTc5FspI+nsidIyY/uIBFtzYQA5Hf1Y+nmWhWNrH5NlgckjNQYV
0wwhXy8x2FijL07S1z5QW10LJGcT8I01VdkxW1pwqeTastTWAo+MeXWSIOO0SQk3lIjLWH/Miu2n
Vn5BnnvO0+wxui8oauBOI+39xt5KierGMAzZk8dq9I3mrhA7L/pRFpn1tCHtrGfD9qu7aBeduzMn
+MtHyd6YdptVhjZSf52GSjCdZOwm1agUtNvAkW+hl6Kyo2UbZM+YPqftn2hDlblTQ07WobRJaE/Y
0ZPc2Hjq1fNi2vQ6jUuydaTqO3XgR/zrG6z/IuMhR4HQ0ShXJl268ZlLLROMZLhL+VY1+YtircZl
heYGSygYze/qbSXX3GK6mM3VSF6lDpT6IFf1/cBVKb6TpfHVGLxo2juaFn/MWUeTURAnWvvXIOXP
ncl6T+M40FLIihYULpeF7ayDtSdvh8iivx5PmH6hx7FvSDi66TJVP3n0lUzAnRxha/1FZDDTYZcZ
+/gDKMUqK15n+Nvo92xHyNdJBGb0GClnLRqSa87mpoYK8aYv20/aTPMh61+tIhgK41cvU/JJpkBH
LkaWn49SvtYuxozh/lRArLhD4+TDc2qojoE/rDk7BWrcXBvC4a68wygabchio/m1vHQogBiudXta
EwRPqFcttYTlL10j6UIjQYntYW9nrkQg8HbtZsyl7k1tBT8hw+xJoV1ILE++c/kiO0HC1aECkZm6
m38pzn6lQnkVXlfN523ep9FRtS69njkxJSafXqfuCdIJankuIVJ9uwJ5Q3Rqs5brSIruTzLXGgxN
MuX/Jim55HTjojsu0r9xtn2K9mMqWl+aX4QmsF6d2U3Q3CqX9EedXq8skDNMPZW2eIwNSw+HbsMD
hPbfq6MR3lR55M+f1MRBxESDzKGt8+EhZRIry+0UK6QSglNogEDDlEGrrherMO4qJiUo5bCoP7cV
x49FON2mOoryMUT1wV4KPgdbsPmnaaKd4jf2dzgQHlL5K0cEsGq/M8HkB3Y1aq1IXcDwbTVYOQXp
KLaDTX61urllk0CQEFpYWvGMroCxN5N+S8tAQYq6EaF9mgVJ7Df4w9QA2HkaTs1qMd/tW2u6LvLK
dsvUpw2mqhDaVQFxLQbGzxZDFKNfwRw0f5r+kta0nlAGtLspqcbrmIDoU/YXeK04UVZXltnzsAGq
sgd5zFpnasSriQyFBY/a0K9NpQUpey6Hjq1kFlekKrRKchAlGu9xtTiwGyLKRY0S9+7o9N40+P6u
21u+TRLijVAZ5IoLEHSkS4dAjU8LEUiNKaxdq2aXSvIKBCJjjcGcpjEumhLMgmyx9Vh0oTpJSFoX
MEAascdRim/xVLjrolkPw7J+LhK4oabLnWupqIdr035qFTLH7OUJxDXv3rr7pNyr8V9tY8+eKleN
RlQ0c+7UtnlVe1jl4qJGz6jUCy/P/rWany9vY8el2bS3yHrUMLBGTzjKWPBbr0v+HTF8de1bMn8o
FLfEeh6Mt0UH1VVeZEDD7K4IessEZLHG3+Py2pztmd2BKGnbB3OFZIr0QgnNNFE/I7ZVS4jTeIOT
q6PItWmu5MnX7sPdCHEeba0Nkmru5y4Xn8PWerPastAcPS/pFGqR6Zb5ojzL1k80Sg7Xgt6m6SsS
KQINDAQZndaYKIJn6auTYzZQss++L3/jLQEle2u2ft9m0asEvCCPz+kCJJsYCG56vcjDxFxUjg+q
3lp2S16/HXXI0k2FRYD4QRhhIX+vCel8loauWPsuU+sEeDFulgydTG/CWg7SN+q4XlMwzaCq/rTK
gGAcsCRalPEoL4mCWfB3Pb8ZI3tCYPJC2Nx3edCvZWiA4sXjZ41L+pg8s4mF3B0V4sTjpjzML+OM
NFTIFdNK5uogKuoGO2SKNBxoo0HQwabm+6fJOr9qH6FlCyZ52/roTfkprux/ZVPSQINfGmspoS24
mzsgegzKsnsdDNo7ALfMmE4YEmeSj248HpbAZCEKBbOAELHcrmPa6bK7TJ1siV0iQW9AaJcaqhfd
QP7dZHr0DvBLAWt/DbX5mvhm0XEoCdJRzPbyK0bGwCTSkzSeLfJcnJ75wl3bN3wdUbNosVPOoJy4
JY+sdSkjdZJhrqz1x5J/KvnmDdOwH2VEIJt1JB50x1rxoiBq6SynGNIgjVZyjIFnpLc15htrlVNj
PgBBnroJ4Nsyrkpch8iny3ju3hdyZKuxZn8ItRoOz+bAv1ewHwzL6xYIExVfx8HSsTZs/uYIIK9e
7Pcx76CeE6ZuiQ3n0hDgMqLxWU5Y8Dg9I2tv931hW+Fmt8CviXioMtA+eiHZjWu7PWkjSjNL6RAb
y4dIpRnOejfLdKa6mLewlyf6UjZReh1temLDForo0ZgNACRTP0umdTPz1lGic712DwYdvWYlfm8B
FlsOZeyY2/QrEGBx/9bmiFPmJayFdiFND+ruBR5yZccimOdftTWPZWZ7wuIbhv/i73sG3e3KOYyn
dp/yYyk9Gv7ppVZmX8/+UfjDtS6PqW2GUR8wHCfjSX+J0Ow0DdneqFb6WnEisN3NnBxk2Ick+og6
qiMvCuKaJN0emlj3B9htsSxAsdZLg0VcPRPnYlwNpN6sW0M9y067/QqUWkM07tvqn02IEfYP985p
RhtX/djjmyRuo/mDDixJP2MZIgUd2+im0ueMT7cwbD4qiEZHTG6+unMzsUSWoR6HcwPiz8VVyz6i
+Up7Wg9gWA2nGNGFZPryIN3UugvtRPM77OOd9c7FaEu8Z0oPNAsF/FqHk/Q2t3lg4GRrp0d1eW1Y
RlInAtGE7Fhpf6c5DKXonGKSACPvh36msGcYtozftj4noVCjfa6b/xKCYae2CBZTECvOwlvF4k2J
IE/NDVRmCBMM5ZjSBwmWN6M+PvXTbZ7ToFlZ/TOag8YKAUuBHoaK9z34UfCkpAmyE9mVKXbMyBPr
8zVoGWNSrC+HHLWHDkpXJrfO+JLSm2y47BchX/tY1S+1+Tbh5ZUWV9fxo642dkCz+Xtdanbrm+pD
qbNrk2Ji22vDVVnMl2ST8S8oN6ex16NUHBsbi7meWDhrr4CKZUyV9+cQJ/yYJiuIHd8TCy1ynPwg
SuI+PoIdc7aonrWZB3GN/DyHyjyNzTWJbgwzSQ0pfCzj+9qk346ZN+jZtw5wOt9W6YV+P22j66RD
XS0YAMjxjNg6Gpg3gOSZ/w9Djg5cn+dHGUnqhtLWXqdwYDixrLTYqVZ1VtvV3fTysCa6+kTQFJpY
bWBnMh0WzxpR4CpKTO0ulKDR12/VMr8q9dMsrps1OkUnIXBReyRZpR2fLX35H2dnstw4kq3pVynL
PepihuPazVqQ4CyKosZQbGCSQoF5nvH0/VGV3VeBDIptZZmLjFQIg8OP+/Fz/uEFBHsW2YvWBUTu
9jJV5eyUHWVu8qCUVPM5AjteWDfMi/TUCT+pO5DZ9PnAWRfZDS2llTVwJs49ay2LpVLiThiALk2v
MZpZ1mo5t4hmtPF1oe2ihOZyLdxtH2l3eugvI0NzPLuHiLHKw5UigSwF2t7ojlqu0vBaEu4tZIg6
eOs66+gN3wzvB1RfWvmcQk1DclT/VjGOoaTdVNTZSyu/lnp5bupimZmyeWv1EUgo39KWHOIQcEq6
JVTE70EH66pDoS0Rof5iuRFqs22Bi2bc/Ttdl2JApUrE8UQUEo2zAipw0/CdjH45+mCOIEz26ZMQ
LyD/Ru0tp1mgAXlonV4ih2FByR+FOd5zZtqY7DqpQm/E9uTrFhKUVL/2Y3RtxbuhoNPhZU6QxlAr
LEBDwzrqh5UvvGsJrEHRh3sjzLeqZ8CR6Y1lk6uqA/9nERsFVSd5W7hUDYLcfywjeaGDaINhi208
iOGsWtZJd+1V7tyjvZKNA7j8MXQ0YTlx1oGhqwrlJR9t06e0gsSr9FRZ5byxWVHXODhQuN6ogNs6
3ABM2GpO7FGkPWjdMwtvozyJYaO7fLQ5NEuS/dvRR74F1PotCXbu3TE/dPsInltUG5sjsyvu89Sk
G3M3mss+u6rJJJSCooFerzrh3hFfqYycnvSeAZLX+mhe6g1REucAE+0cqFSYS46iiXoeeBUDrKTJ
Nq46tOgo8oahU3Jy9wKnoF9TdN3Wys1bXKtypzKyY1XdDf5K0xw90HY5FWJFe6iLjBTa4yCwyGJX
mxUFlLRsKdN11UQ/j0/qS5xWtPQQ9g3E8ScobRtbTleeEqmrURnfevO2IzfLxxtb+pH0T7TDOaKf
GKGY4iDMa4hx7mbhknZtPBjgNsW2APkgqrXsK69tlQMyTrY9hRg13Yr2h6eNwM+DN0uNqYVL7H02
umCPdRbse0TAcXITr/7IYc3Vxp1OB38kl2j6A3wXqijDYmAjHw4Sgd3KBlQEZRY0/TcoQ7X9I9B+
KuZ6rKqbxDjQyaRNPMA3loprv0wdDUZ+aJT7eLwp9XiFWeqipHekJccyfbbCx6FkH4RrLnZxB5a9
BC6uXZdoU0WloEh56lcsMwvqVODEJxQi/VmDpBUUWjVa+1L6qSGZG8MbNktoMCeQUhPkcPPFAgaR
jy5dVa/xGZongb+gxTtgNajCuF0CflZNMffa1snGa91M+ct05FwaIgF7q1RQWgSICiUxjddDfpWo
Vyr5jbyqxy2asRT2ZyM6SFYPoXV8PDW+vEWWb2DoBlQljQ0FI11f1e2haOYJZS7vTvcWRUqSDTpb
fy9OplIURkT0IIHuACcBUsm/Akw+i7RXwfmZbgL4Kqml8VrC0JWuGx8oCr6xEWA8m0O5qvGN6A4E
BzqaksH2CrKicJN5UKXLbuiu8ormxj5odtXwPOhOaBpzNdrV4bHq9yaAUTU45LLE1PSj5zzRN5YQ
jN6bnd+UUro1Lbq8pQ0qE2qk9EraseFYTrkPojZ1pEUV+85Yi21m2/jpQdziiJvV9LV741HWfxpJ
Cq7L3Abe+BAWL7bSJPBWoDoUneLATnUGtQb+EK2kEICs2HmnN2peOabz5cFLUZ2G+tfo7iKt8we5
ba4C2jGNhXB0uZNaD5qYtPBL794LT7MiOBp2sC0YadVVlnRd5lrZbGptL+TBQBGVFDb0KmzyorVc
V9eQjUnu7oWXfYOoAQCAhsAS/7JFqG7cCKHk1gBUMoypM7SvhqFRLmooD3j5Cl0s6qklJ/+uQanc
mqv2sFHkYXCKTkeSM73KwhhlFp8sLG1rqitm6/VLV9SYlBUce4u+WY0ZBYiohN1J5anpq4egzIj2
ypOxhjPQWNFrVb3xJMV8OOn2yY7J+d7xWqPZ2AqFA8+mlqDb4DZFD0wUChSUFGl4KsYD0M5I+RaV
2XysUCoAD1/Qe3622Np7766gCWRAnLDLpRuWL3p9U5qQJQb4YF2fvKcVZOehcslRG5D9SvFo4dVb
Jg3pV1e/+Zp6VRbKVpy0IPLkJke7yMxEsM7aY0nhmJ7aqEQzjyKYoHFsKWyLUGZ6w1gW5g/MjdA5
CvuN2717UJRtnwOc7x7tljQpFUN+SEtAavDrW06eGLcacPs65eCeTo85rRBNfo4V4xvSR1LWbJI4
fNY8+LhpMtxaeAncUTVdk3rWOjWv9qaLAT4psBoWFbFWNrcCuR5g+4H/NtQbNZAWsroQVrOhu7LK
EXrK4+TORy+LvGkEqoa2ICk6zgyg+wb9uxcdksTxgGeDCg0G0A3DTYCq+Yw8G/0AoL++ZN0k4zjX
OnceVgu/qt7UOl8RS05b+buGk5MWSXOD7qMV07ou3JVKZcjv7/SBxMy8E1RdncodxrmVxKTYqGNJ
SfszOU24YIlt2UozrwDsFO5dp+NmKIpVfkovqLoV+Xcov023FAFsNvypTGrkvCvUg0JdAiISGV1q
9Iwy6yCD4Qs5XygRYs4m/GO37HtSCShv8Bf9IHbGNGUfH6trq5NOnMgj1Z0svC+KJcRbuPg3Ac3Q
gdPbA3hR9ANk3rr3VHhjFBmWXnIvmoU73CposkgbwhJKa24vS+l7VwOsCZeNMe/L7+C+PYxx5dvK
3frd/aBsWncdeZLTBzdueBWDPbWdXr2Li+XQ/UiThZ2+BHTlze+BQXPqsaaLGjz7rBXdoxwvLEyo
ur1KgVNKkadJOc+OFef75KZPqJgL5QTyDK48i8TmELFo2O3RNJy0v1bbx1S/E615kDzje87eGYtr
cmBHbq9pTVZy81D428Z+0kiWc+rgcetmi8o23YNourla8dECOB6NCgmMw0qBNUnXWAe7QOywAmWf
xZa+006k2qIQSH7SFp+XaJwnSkUmWl3jduj0Y8gSNSbUGBPtUJegsbRsWDeSoBOVVVvXylgWmkFd
tQCw5gW0KyV5KuS3OBxWBVySIcfethxHBHDagL9k7AbN3ShhuSnzYh1LsKViaaVAAhAowiRX/skP
pl/44w9fzIUbHuSstikxm9tckTl5KKCnqWpubJr+FWW9vHv2IxzgU5UExqS3oaw027prM7J44MC7
0iAhGqDjFcl3dOeufJlDdAYnOPSPrZWy/A4rgUZOn6xq86CpB1XbCEpCdCBl6yrmqF4Ne2EoM6Mo
yq1u+a4T+sY3ehMIjtDmLn0kpGgs+nzxVtHfPFWsQzhe0UhHOwKBT5fDbzVCXJuZKpwsBLLk8DUR
oF59WjODqq8o3+Y6Sa0Yt6UW7ROtugt0IL9S/CB5wc4Fm2FI3rVRBdpM5JDQ6nBtC3+tjhAiUFjr
s8FBaqOlAZge0f6ZaeVjHsJn6BaZdOU2SEYPiTHPT/SjiC7xsWGqtiyu2ompbEYsdEVhgu42NY33
rG+pbtOaz2Yup0Vf7SELBFUyawr5m1S4z1JIW5jOlGmiduAbP0w26zJeKADz7WrTB0szIF3xh59e
GO5SGwQ7RAUyKCOjSDeckJ3pqrGbhQWMzVfShWsefS/Y12BzDJkqxSk/j2Hgpqa9VUpEne5VCxk5
CyxQRGGXzlpdOCGceMy/DdiFlfToqaVj0xmoYx/AxtHjiYB1h0bhjCO93XT4UdjAQCRaMoi+tAOE
KJFcWVQNSwCmTQCkCFTgTKMfmMTpotKLWzdLD2bs3+CbvOkTcZM3+7BDVKlp3gHShNJaSAcvMhwk
N74prr9zE1OeRz7kBLJ82pD2jBrWPnLBOIU9gOKv5aiU38vfi6nJbuSlY2LZHXSbmTx/HZ8gPM9O
konHbgZn8IJk4hk56qm5bh6FrSGrBgg+felL93l9W7uPF17gpMz3GzUtY6KjXui+PMSaquxkuctP
AFG13A+qHwJFNOgOKUNePDdRBzXWKA0yep+e63vjCdpK+uiDPrjwHGdE7KY2vFGtpmVrg84Z++uT
fG4Mn50W4HJ0wHfBU1IXRTzHaJyepyvtQ+oN8oVbW+eGYCKBXNaaOZoWO0OvI6yLdpfpuTKEvH5B
LQ+09F2EPSe9G+i1SRPvWm3TKRuzeelrhA4qJphUrGobriJskKD+VsTqIpTsH+xilb8mfinMpYym
OSuoPejVUTWGuTqQqdm8VHHrD08py3D1ohXKOgD/IduQzEPPfPG7B/ZQyE9QMucChpmb91hPNOvQ
kLaxXgGvR/l9bMhoIc4zsTW4+MnM9O5xJLFKFM4KIvtFbqFVpuuiKddKVG9TXwKLpGPSSlb4I+Z8
oBZblf/XxzDvNLq4X3/SM26ZYmqi2vlJ1Xp+oe38rpJAgse1q6FomUrPQSbDKA+oPPzoVNAiemtx
zDRVmVqrgQyPXscQDC29fyuj+FS8j/ONieojGj1ple7qDlhuEanlsbfIWNTMre472wzpwHcKNTwb
YBZUpICGYDzCL21E5V4IeO00KX4XL6f5+0n0rs2jOEtSecRd0r86OMnWvclWwezVeazWUT2TV+Bl
5NmTNIcvCAB4tu1md40jZlTc597qpzd/g1i1lwF4Ly4N87nQmSjG+kJSK8nytCtPbdcIb8kAV6Ti
G7r530pLneW2Rs3VW1CPPHX2gOoChQ3CDtqVxmEDTUpaMnFNyrlt6MG15NPrAhX/17B6CjhwJMi0
GjeFf2Mr8doCvt54SMkPtM46VFllQ70Gu3vTvcn5Q2zs+p/GcLqBhQrZuE7S21B7lJB+zBdAdLyD
7CPFdcI8XKudgLX11AI6TM0tJF69WYDhPOI/vbDuKLWP/sNgLGU0PyI0UPcSWVrjWOS1tNWJk633
XCvA3ME4wbhcjDpE8mXaUcdfobp4e+KIUnz+2VkAeOBTzrGrkffaG7p6+U3XvGhsNmzIzPgk2sV0
scb8QCO5zxEvkLagTEvRzzqU2dqZi8BVSlGHUln3aD3Rkza0K429mSS4adf0Y2DxVd3GRAypia5P
0mOJdt+jEAw2Tv1R5UQ2B3sXjARmaiMgkO7V0AFZ+80ySMZreJdsm76vzmTZJHq9m7j0IDrpj7Gq
3wTh3ssA+tiHBEwlKgshda9qUQ+bStUBp94J9bpx33HoqfuD1hcLo3gd0x08KdrvjyXEMhO3kpxV
B3UoqD4K5Tn1LmKdUIq7Ug8a5MTFnZq3N2WTvqqR5dgc5BTymCTl4Ir4HoIXwy4y7DnHo6Bc9Mgf
cIImLZ2J8FV18Ufv86VP4xjn69xbJ+5LJV+nnA6oReS6QJAXPS8ViRawWusoZinVrtmYR1oOGnji
lKeKuhWQWbCGY4g4S07mq+H8pj0NMBygoYXVQzlsm3SnApsoAXADDCxCuOxByKZgND8FSnSuDIdT
7+aG+tMcKXHg/gcxw+pvGn2fJEekbRRvY5vo/gQL8t8Of/cKcl0E3c97rtTgm/D9xyhdp/Lczh+i
+pinqqO03q1EMpu0LTxu/M1SMfcb6DKV5q/6LJqB6M7BdTZJdvd1PGtnRP/1yXbUKGoYyuir7c3G
RHPIIq/MlhnSUYDB51gcU2SkFCXn3yUQPIbI9kOAUsFw8LTgVHOiN1UF7+jI3uXxsNKBXSU0+H0c
tQS+SB7YmbJs1l1JSQq2TVfmFCAQqLICvJ7NCxa8v1eVtsREBriWytSzgoB17qe+kK5NSBr5HkD4
BVcB/bdrsCWmou4g3zyFkjVvroLIeI2rS9nQ79M5a6rk7tpVZsZVFu8NdZZdc+jg7IcKQUMq/3O4
1zlsGI775F1wfjozTFM1dylDWTAYeI+IY81jeS/d0h06aaZm/+ENJlOpF2WX6mhu7EEfjWD1rs1n
9R5M/PhiXNBIPpMAW1Mx9qiQFKGF3MJ76d/St+in/rM6SrecaGplJd7qvXLpTid97b/vvORjv+68
iRJaqgbSfN/9xJ2NfY5WIvjlW1VHGnxebv335oJg8Jl82zjNu097fIOqa4wjlHrlRhS5A4lNlHUb
ZFCGWODXUS5+P4eFMRHPTeVTkhJL/RVtIthKCAGWCMQBjUWu1vDCmQCxmnjxErTLPgXDkUdXUvDm
oo4uuSNwst5J2usRpLL0HhXUwYNo41U0n0ppKdKtH7HKKlSnczDwFVXHpHWMxHY0wLvBiW1QpCuX
FiTnQHT+okrc+vGbotz5YetQt5uzp5bKvkKuTKso1kbBc5NeZ0DI0fOwY7YM5XuJT2fTL23pMfff
lEg+liOtxzBxWh+MoIIatB3SMpAavPQeC/3Y4vhdJ9cAPvocI4b+ex4gnY4nQ0P7ZrC3kg3WiIz7
qkvf+vFBLWkb+cl12UOi4SRKpzakaRbEuTX/+hN8TJy/TyhhTITc2YtbYQ85hAC0vCA5ovsrtS9B
RZUErHsLDcIEL+Jz3B9j5SjpB6bgqkB3GBRV55czIJK9Bm89omIeu/uusH5KOuyYpD5R+V5y5o5M
UZIqUItZh3+EtoK8zs6HDgMzL2qAv5vlHBZAYXEWJg+JNkpV0ezfd9K2jveS2LbJ1jYVwHn3MXiN
GGhlXB3zYT2E1U1LOyG2afTmTb2KafvNDN8/GoH9lrnGPBM/KnfnAhaVIYcl9R0dxUVe98eo7141
t13r/TDXUF/pY8TmVe9aH7/36Uar99Y4XkiWlXMnq8k+INeUXAyzoolUr3wJCUNY198k3XvQPahK
WzdBURi5g/bCieP36ymeG7/GLSlHNwCekXe1l5t3VhlVBzqREEaSLLPR2U9TRGJiywFeFyGQJyzj
5uupdM6XQz890acVQ5ZGmaVp0HZSVdLFHd10GQ3mndSQGKagAlOr96BKHgy5pgb6nhTyopUq8Lwd
ZZOGKndG8dSWA3FpeTmXREyOKb1uu7Ia2RkKUx29MIA7c/nFfUHWOqTXgNaK0KAYirWhUZ1ywF7m
AMLfjbv8GLQv3YPEWYCm4Wt3zddDFWg17iQwUUQ8AHYyCrxNUON5NUu0PdZW+EJRFBVbdWY/1T+j
+AoUO6/7HuMAT/WGHe2pxCuEVOCN3FEC1jHMzHdwS1K1iLYVSgVQqDG9WwFVr1OU2GbFd5jTpTxL
bhDDFPoiqo6ooYy+BxBxR80+vWBY8CHl/5s1QJ9sKuqgFNmIetQVqvBLbR1t6YNcAd2c+dhVS7N7
gdeYPje3mLbO/aUN6nImYXaWL018n0zOdZHjzsgs1xTyTr/lJHNYlg56LHOdUtCLtoBFt4rn0BkP
8Cau4xXJ7hXyyqBxV3QfN/GqWTc7fyGWcLcuxN3ZFHKygZnCc0sz462wbZ7D8V+pK/kI9xWBaezF
OwedpoW5YZhn/Ux3EEedvz8/eE60JA/ZQSsvLmykypnTsj7Z5YKxiXqWbxWHONqcDnSV+WmIzBnw
3DlKArNg6T9ciMHf5wdCnyznJRWAKDrdy91Ld+kGH4Sb4Q1F73m6+A8LcfpkPbNrkCelOlhXrg0q
vYiuhQr8L+0j9cKXO3OU1ycrWC23heijzrpSpBPXssFapwgzBNmlpR0XFz1mzqwO2mS5SjW7RN99
pIhBezXvGkcfHth+wDlYy87EJqHaCdJq+1K2c2Zh1k4uCZ+Wxybr2sKNQdm3DZr1SGFKxTah0ouK
HWotnZOrWJykFybCmezto3Lz6WYarVw9jmnRURtajfKLBrHcvDR0Z9I2bbKuerqZD5Gu4c7jWce2
gAOIGuPXE/hcaUmbrEWWlYjM9BtKoGWGRFJU0sKPfNus5xA20NXuzdFYyBb83Bw4z0HpaS0HBqpW
uAX4i8TwSR4xkEVVW0OkoClqKheZ7c36UW4AJKuokAygLzHHQYtdloKdWanyJha+vGuQqHD6Gr5M
C3UcdatUPOsqopBY+7qg2oLRtq5EoiAo6rpobsWy/aNB1XYe5z1cgVjPEEpA++7rkTiXN8iTZSM1
O9dodCXZD8cQNCRGAO9JvlTpIpxg/XOgV3Suv77XmdkiT1YNy/XzJpW4VRb6ykak5RLsrub0Jyjr
13c4E9PaZDGmeVyOwDOxyahQEEKanBVxjgjDTDUu7GJnDmFCm4xXUBomvCRu4WtRsCoBGCJm7huL
1gKvZyiWvOh6q9qrbe4eAr9stnECMQ9d2hBGWD46Icv0haP/mfH8cH36FH3+kNCtt8yeWViQpgZb
AQ5sCIoLn+vcYE5WYMnUzFDuveFKKvaYQKj9UtgI3lxyF2E9+k028LGffnr4qnX1rNfwMwjikkI7
ErbVvlXlxX80EdTJqivXQRIXQHmvTIHwjS7b3ytUXdWqe43b8FLonFna1clSC0PWH9VR5iYDeX8T
AnRPsnYbJjoFIn8n7PEwaoM1Q6jdUXUwNF+/25l1UZ1UGgoEcYrCVXsIew9N8pyFFyoYp8f+zRf5
6C18+iLComFcFlzXU7ZRelL+A0iuQAz1F+bo/GfPPll3zaBuijQ7PbtEO10sgyi9EPrnRmUS+iXy
GVaZcOWTtFsd3XXyBQOsM2GgTgK+wfI0cSWFC8cOqsiD4gCGRujv6wE5E8PqZE0sq87zJJWrG5Y/
w6HDVdGyv1C7O/dBJwEMjqj3wtOT29BSZchNJyJ9eiv0OTjPrx//3OBMkig/cb2xjUHf6CrcdI1O
t4k6xBsH7a+vfyab+fBD+jQng7QbPVR6s70Jmt2TR3emWJa60VsUALHvE0xU1l47BgCQqUiVfn3X
M6n0hyPjp7v6MdiwUU+zfRM0r1mkGdTptWQVxShAZFEDLQPZ369vdc6g8yOd/3Qvs2kyyEFjuIcq
FF3LD2MCe3ouHfsHbXapiHvmK30cpT/dIw8CkWOUGu5rLePIkRYBMreFeA0t4Ko5BP9LJsFnZpwy
Ce+4D2xFcyuUYsHdQwWKg0er30kDvLnqW+vnF4oPZ2JdmcR6kUixrgNJ3beyCB4KPvzOtTN3/fUn
OROSHzv/p9HyvdCzvbwM97q3bIP7sD3I+YWIPHfpSbTT7K4lV4/DvYSMaGL1SPouivLCjnouVibh
3lnkp0rLqCSPCLmnkL4QY1NQPZyPaMleWmfP3WUS8YYWtiBIT2NP061dlT/oyIQYSrizHh2Q968/
wbmokCf79yCUuh1i7hIiw1U6YYtrAwIPM8h6jbR1YTcUF1awM+8jn6byp68dBXWEczJ3AnsMeJ86
KgRfUS2QpS9xkbjwQmc+vDzZs22Mcd0oQ3pysJ/a+DmOKxQ63r4erHPXPkX9pzeoE8N2+yBJUFe4
aSHkIt3t18GF4TkT0fLppp8uDkes0lSQ73t9j458AweOAviNXCz07MIKeCaY5Ukw63XTtm3KHZr6
Eak0KIQXHv3cuEziYUhzkfudBKti7BH/fasgldYXVqBzs2YSBalUdiGQnGgfqg4iGTKyFejNnbgM
ToEI3yUP4N+PjWVPwkCP8yEV1hjtM0TdJPWgxZuv58zvdwT8R3/9rGDP9NIMmggiYsJ0ofBo6TQF
QJgaqfr49T3OHJUsezLpNYUKjgiDaN95IVrjZtoOB0VKG8DBLEeKT3Vy9E46z3YWLoDqdQt7TLU1
GctrVAtprXhtd2FtPDeQkxixDddvUjOP91V/kPQrTJAuTLIz52fLngRI5Q+xKOIk3ufoTNj0DaAO
wK6fNW/utwqSLc5ll+An515iEin5qDS+SIp4H4JKL6zHurqwgpybDdMUV0nH0TftaC9GaaWjIVNS
Kw9wAbAu7am/z6gsW/11vjWxXkp5yh0aCUuBGnGWG1f6WZfIsWqh8/V8O/cW03j3AiBJBp3wEH52
o99FLgAGsBfZeMm3/dwHmER9ZGaDqfQ+7SI1eYyrGoix9Pz1w58ZIDGJdD/UJLsco3g/vrX3ymv+
0/0GX/bra595bDEJ9lqr2xgSeLyvB9NAJE59KnXpQg3i3HNPYrxGQ+bf8IMG+AGekY/m0j9+/djn
Lj2J2V4Gp1iEHpGF5wVtSxCRqo6UzRiaeMIhj+zG9n84QpMgtvLEbLyaEYKeg6NXg6LE1+/w++3T
+mhJf94+C8zakMljxtTAe3bpUr6x013+cmkfOnf9SeTaTWWkwmPOY/qp3NOjP7lwl1CSZ7Q7v36F
j6z673UBS0xit82zwJdPCJPGmCXX1Ut+I92yYWjftbn3LNZzdwGG+Ot7nZmp1un/fxquUJJNWbhy
tJdSQGrWwtakC1c+9xbWZKT8zlWH+LSV+hIKOJmHU1tlcKpDWQ4UZCXD3Q7wpkgTCr8d3DlHqq18
Icyqua6rTF9lcZ1tWSjdxdeveubLWZNR1c0qq7VcifYFPrLg0755D8YJPDaDZ/D1Hc4k0dYHCPfT
aFZyB3MdM8N9+gbXG7RhLGbxk/pmHd1vHAm+vsu5TzZZE+0is2QsFeK95VNmpYqdleWFFzhz6akn
uJ/LHZh3nl+myJ5YWJqG7oWn/n1uaE19vOVEG0r4P8TNyDRLJZj9Wpv3KEV2hfP1wJy7xWRlzGQL
eYixjfYtal7w5JH0MKnoXzqHnbv8ZHVMmnTAT5e8I0loj+2GYNX5F4ouZxbeqaF2Ims1lpJcujsi
2Y2hTun0L8nd18NyLmEyJzHeF4EhiQ6oDZ6N/X17A+bl5AZ9qL9Xh/Z79XrhNqf595tVy5zEe1wE
yF9EvAT+bnjHDCfviBkyZsoqoBmGabN2YZaeCWRT/XXN6gPXdgNwq3uwB2hwGTVig6vOnQVv+aUN
/FwkT6kPJ/NqHbU7sgMfe1sMV2D8sNQvrHIJ3BqNf3GpfXgu5ibhXDRJhe0yw1ZgRuhK64ZF/+sv
cmbCTtkPoaz0o1tQ8G8lpNywVZaeM4Syvr74mceeUhq0TmpGGwb0VZ1jLMEO6Cq3H1f+r7f+v733
7ObfU6b61//w57cMWbXA8+vJH/91nyX8+z+n3/l/f+fX3/jXPngrsyr7WU//1i+/xIX/urHzUr/8
8gfYs0E9HJv3crh9r5q4/rgBj3j6m/+/P/zH+8dV7of8/c8/3rImhZ52++4FWfrHXz/a/PjzD1Xl
6/7X5+v/9cPrl4Tfu0MP8PWl/PG3X3l/qeo//9C0fxqKoqvQPzVZBnjKxO/eTz9R5H/qhi1bEAtQ
OBJoIf7xjzQra//PP4T8T8uwdKiShm2aln1a06usOf3I0v+poVKiKLJho3+rcb3/+2i/fJ3//Vr/
AFl7kwVpXf35xylf/t+wN23V1A1LsxTVNmGN84S/RqUk9c0YVfBeB6vqDkomhnFmUWiHEt0ntrhS
CnRplsAPod5ngRyjZtwmivX0acD+eqrPTzEBY/z7MYStIKSFbJIuprt8ahpKZQ/YuTHhfOQOe9BC
m4zOkIv3Sed+D0Z0CXGHzuNvTWGeTExLOxjwao0MqIY5xEidsdc3rqdZ2lz3vWprRhylZvJQgHkL
LT31bi48868xZNqaqhuaoiiq4LkNe9rUD4FfokeKVILw25OnSTqgYGTV16An813robhVR65/W9Uo
B0hNaG4SGb+BEMnPncdehxgTSGp4xq64lAhM9ox/PxrPJiMbIMsKg/rrV21khk6RFBRRKUntrAHx
IXvwwkXvYxFW1eMxHANtk1YwQEdJgeIzGpgLKA051teD9Oti/9eDmIZmy5D6DcWY7L5RVxTAmXx9
oY8YXs/0xE3fh1KKb4xC6pbU1hFwcUfQfcOIZdzX9/51W/7r3pZh2kIxZRmPzV8HoUQqUxEuBknC
xLF21re9h5Z2E8rLqBU9xcvcQHI2QxvU+frGvxt+0+BtFd0iroQ8CSocrl25Exg/px6eKglSW0gx
CmifaM3Cea67pNzIqYATiUjsbdcgSD80fXK0IsrzF0ZhsheehsGwVNWShaHrMkF+GqZP2a05itIY
VSjjao4i4hKh4ZBCsQL/AzOUzFIdr06zcFuGKjrgo9nHL7kyAmU288J7uTAwf/8kps6tiBlN5cGm
OUCHWsXoRpW9EIU+oJXeVuhZgAvce03kJbPOjN3nQDdtmNE5Vt66Ozy0UlDcwzVcxmaKdIXaDvlz
qffSVY+Lu8Np118XY+1eWJD+Pm8/1kXFtgxZM+2/gZ6C0PACubMX0uA3GvQpTAkLzLGv6tLbg6yN
r9Ej1u+GAXLJhTE6lV8+r8iswaqsGSbjpJu6Mk3IsmJ0W/gkwVKMsrxUVPSD5wi84mnXSbn8jJiE
+qQ08fgTm9x+jayTv+th7iwjYdUXOtwfPdtfnoUnQNnlNIeEwr+TUlETeiAbBlQgkOqLWwzLwfug
nsWydlVr8XibJnY6bFVW6MOIQ5S6sVuUa2d10AvbqYUyHqu40IJdCiS/fVJcLDpTD7+ZqhwR4xgz
qM8okwzKlWRouKdn6DLXqyrN0FHWrTiG1T30kNIvjPAp/H59K0tnjyE6FYVVcsoPCGPNNAJEBJa6
Udfrtuka/HDTGP3YLnDaItOWWqTBrEzV8K1vW3i8So8qytdP8Wv1jbDULd0C58I/7Ez8x69hyZLs
BWbWN4i55FRZK6R3EKyXQ2Vv19ZDmsT66usb/uZjsrlieK9amm6Sb0zuqDVlnyuD3SxxbOieZS3L
llEd6/eqHKfCKQBGzvMq76+KMctR3TNkpI1Hf2uotXVMs+RHpfbxYzuaiMUOaviYZ6hmWAhiI8uZ
Ac9PqmRtyCfamm8koLaQdHIx9pWst6/f46OX/evn4z1MMiP2XoXcbLK5aZKG1Xjktsu60mXdKeET
Lcysqb7pklfsMqU11i5+0JAkvHydj97gVElm3XVVfhwgFyxtH4B6jOrdrc62tzACA0XgSBMHN9Ja
cH+mdWE/+ECaTJ7YJMXSTmufaRrqNIzsOpKGukTkoigxx1ZjAM9Z1xwMRP2OvutjkUbAbBpDTSBP
dG+IuWMrnFWhU6GPCjUsHHAqdkeybmHWBzVDNaWWNM7KvTsOT2OGDzYy3D2qTPWD5eGf3JYgTrUQ
7ZHOYouVpbZFZHqMLuRAf5/E/4ey81iW2+Ya7ROxCmDm9HTuE5XDhCVZMgFmEiBB8unvav+TT8cu
qa6GKlvdzQBs7LDW7TVimoa+9Njnhvz6EPs2HdISFP4xhzz9YCpvOszB3D0Tya2XnLPYH57hf39e
Jm5xHI1IQSzD151c5KGCqMzhjfnL0n4OrPeDoANR+TC676KgRPmHzfM/Pi9M0yyL2AfS2/379feN
/dzYqIJOok0UfoBkUP30tiW5j2CX4uEYoj8suK+ybrdVIYviIIpi8neCTt1XFzRBFJcWosBvO3YR
ne1JAcO4a945XQ0CZnfy5Cn2nWFiUDF0CSLZaWojUKGdkC9TYov3gQVgaO0S/2Ffen1Q+OebRbFM
ZUYox4v166Vwts8YhUValtVBdcrXTH4scuS4GQjiJzDV2aGBrPHT2rm5C/zWHH7/1v/Xx6dhRCRH
NMu7/2rxIoUTKkjJGJZEtXwQXi+/RvAavLBhNtcaS3ukZ3+kJuqvqvSSP/z4fxoyfn2DeQYCzibI
F8KY6OXXX5+mtg2iNHKw14lZmPrNovfIzW5W7XWb9uVmcA61yYstkotWWXgZRTI/B2sEVbJMA8rY
U59j+yhre9JTW3z4/7w6ESdIGZDdkAS6/Pn168UojlwjAALHhALnMSz9ZzK3CjjJMHx2UfBX6hqm
+nmrjm1txLvff/q/492IQ2zCnSGFyVH1dbyrDQMLQWaCY6lHHz5sN3UfnAgy91Qa3ipslV0Mv3mJ
e6TwoApLcHUQOqVU8G6W0qCY/v03uj0Nv9wuvhDFWppowjjgV70KwIt8m0RTtSHrxD8ccuthqAYT
88hIkvuSSPsweW14+f2H/usR5UN5ewn4fU7maXRL6PxPoN1sYb5kgQwx7hmw0GU2y79tFG2oxyEg
hbNr/kqyVp5tWvJ3nef/qfp9yyS8/tnZLTfgZ0lI6Pq6Wr0oF/uYhOMjVAPaoiu7bSWN2k63l9UX
w3XsRNlcVk1v9r7iP3lQ3ty5F9KYs4ElOGB21ApV8B/e3Vu65F/fKyaO50x0uy2vh6A0fZ9W+lOC
dX1A47DVw4xvI5ladIRihvCcptHNVcCFwR1O6xUQ79kYCDTaxpelFbPEyuCn6xkJIVaqtlo5PQSz
Jxic2lT0TmuHnNbT05afjPNJlUKUWP6YVrzdwV8fK+jF5D5SlpZURK/pEaDOatnL/0Pyl/n5li0B
VFgOpBzUrNbgLm/pxt+p4OZ2zzN8D12HnWCXVGFUHdbVrnAdITU+M7K91rteJEG/hyPOsOT/76Po
sztmnD55EiWppV8fxaSLba0bLrhH8mdfQVq82El8Gvw6e/Q1frZ0kOv36CYtjX19/P2H/2vTJMAh
QIuFjMh6xa8nOWjgVXmldXLMXOC9rdpixnKQiYdKcngQYz78If3+T/j0623xOZxQ8goj34fn+ept
J8FgYskI41El7fS994LlVHPm3XtlKB7ywAMIl4eRO7OnAowqMnGolqq7+DULUeIxANptCWSCQpn7
oIn6U0NvuHdoa7IhTbGln1WCYcqttESUq7Z/WKpedX2w5Uc+W31IhoQ4I+JH/HqvlBKU8yYtji1P
+FMwZtl72QYGir4sPjYLZ14GKVFg5Xq1D9kaMRZarPYGOEjIHtFmBqIO5s8fYtZ/ejd/vagBWz5/
mJ/2gzi83eX/Wc1GUiZdvwXbMR8LYI2OfQ/4po9SU8dh3n1aoPR0F7dKTIY0tcZYiEDRP9gtSK42
yhnn8zzQVHdmKsfHbPWL/Ogg/bl7N2QANoJRz9FD74NL+v3T959fPCPYluzTPl/+1RfnSfBBt3vr
UaYLvcJD1rj2UE1x9tImMcJaO9gV/kbdkj4MJvjTpZTu62RaRLts1QxBRN4sEYAYmq3w0oDwnfKF
YdiF8hrVKTlFb1QSen9i/fzH6s1u5cdccRaX1H89TO56m6hV4rbXgwjx1AXSfouq9FmCVn/TysUe
myL1voaj8d4UvjLv065GeiIWfD6WF/sP1/HfmwlpYSFSkCthEHApf30AbDBz6iDmP8YJYssiD2DO
+ou+olkwj7mJwc8alTBL4dAEeXZ5quXWUL9fLgkkoT/0I/07AIsCVtxYIGXgCoEi//XbrHVX+o1Z
iHB0d6qDHGyRaHr31gtVfktD+PcBYpWjtdhFIapOH5ZqAYUSItHYJsAhkPU3BNQBbA4z138I2/9j
BeIElEouVsQu90+94H9fFr+luWMUwwZwfPbCx4709R2UPU0LwDIqhuUCrZJP3srMceR7ThxTbw2W
rzorCIDqpoF9ruAGyUfS9eSS8yjuGeQEZA2SudpwlG1+G3T7PhksiFiatLpjvWnCTM2p5U+X+j9u
PIWFWzRJcoQF4NWlTjFOBIziyWPbZjenK2VNg6/kiJ3Ho9kzMttj4BNHuLl473FNXoKxjM9BBlK+
qtnYf/8c+v/edNnIhCSIiwKaKl6n2WPuHkxPnkMVN9sFDEn71Fruxl5GAoC2DSTgmcAAVoS6kC+r
JaNkBKzABaPpMIuzxW8DWYa1gpNJkYUo7IJRAGuFPLvpm1OrDibvfRLNSHMahVjDH44dfO/vulvK
L3WTxB9//5v+Y83nCOvza2TE6yVfHyeYdFy9agSM7POCPSt0QI/xWIyYWurq25ww7l9UA0RYoVcK
G3n2UxfuOzeiB3++qrdW/HG68z+/EgesiBXulhl7naMoKT4xnL3lx4JE0cMIJRrzDMMnpJW3vT/L
9QT2YfqcsSs9sS4AZSWIQyMnYyCGY/y8CSiRv79M/47iSdOlMZlHEZEhe70CzSYYFiGT/NitUfxp
LRvEcXHUPRLTzwfldd6H0OBR/P2H/sfzRsqXZ426GJUDQopfV5oqKuepSTk7qKEITyQ+/bNt6+QE
zWw5SdU09xlf4rMeQRf2Bt+xC6pvKppxXMQMD5yq1I6PHoLwFtBxex/5Jn5CGwixYpMhlP4sM6eu
meXBK736srV9/r6b/fI9G82D8TaERb//QfKfpMH/buUht/X2IidU1gJOKK9/UT36ty1RMPY+4H+j
qZM5JUvZ4H2Z+SsI5rkHzIb5JkVsIaK+2geTn4E0tLQvhStHTpBEFjTk1gSu/9j6XQGrsy0RGC9m
Fv7TKoB4QIqagaMusl4Y8hPpaWvXEbtk6YeMcbfx+6hS6+c8kDGll7b62C2wLYtJzbuhjyAzeYO0
ELkyHFlQ4wZQkTmvyc02vA4AsMbQvVQTFpG7VSUQ6WMVLl9p6jJQmyotyWoCUrwGxhTuMHczoJG4
wWmZxoMHcVguXrZvR/CBd0PMKC5uc+GegIp7426FkvyGS6eDXVmO1c9xQvZ89KoF4n49F8V8PxPl
5Ph9DE7nxrfG8AO9qYKjIKs3JHLGv7Xv30RC/Lh9A1e3BngaguMdJIQL3ZnhCSdlCVasN1gGu+XG
WZhcBrd7SCJEaeXiIb7qAoBgU26Hz3ke9vFOUL3ltOS5DrVCLqBZMQTDZt+sCG3zNgaeZ6JhRley
WYREaVndbXmRhAcxj8FzZlZPXGVHje1QbTfyqSrSQezV0Ij85Kzt4aBWpn7LxWM5HMHmbPu8KsSO
t7Gye9nFyY9maBvYYX96InmFXj2QLOd+RFQRRoITyq+vWD/EY6tY0gF2aXktRdVi3Rx5X+SgHwME
rUBPgdwfJZv4NeyC6sL5Uf7huP6vXBsf4N+SbbfCN8fm15wFEY6bSTkxHlbceJe6yotrW0biUKf6
qZgc4JECtLHxNNnUYkR0OkbnNcm8E0WR7FDQJEoeSJufv784r09P//etiHHSOKY28Xqiox9Y/Yet
wJm6Nu5nXS0w1qdkfJmnoobCU3fH33/ev2IXVjhOamywfuYLPvXV+aOvgK3G45wc0mzJHkqXV9dR
qPpLOs8+s9wD70YRtk/b1BQXs2FZuRNqvh2zpIbXVUk4zHOpto84hJq3UeaX76KmN27XJzFMQbB7
y1BtCXP1MDKAWco/jdSxJN++4i/PE4GhjH1iDZ+tgj3z1+cpC5eIcf06P/Ry2uJDFyZjehnqIb4x
1+2ERGVV6gpn1ZqTgO/zbuD5QyM3bSI7uki6R0QYxp0qxxw0fDUOtbsYceoXwDsuYZSuuVjVVgHq
TCO+FVVF3D23mibEIR1bVBWitx/HNrz38qhoTnniInUdjBkxtlWdWt4oxug1k3dTDPSqT9rPKt4c
C581fXsiece8YdELXZ4Zc7Tm0JULiq95mrvtUqR1a1+yPEfRVDY3vTnna0w0YpQML41FN1+QlzXf
Ea/p/ljWPp6lnJPE94QJ0vq8mBJsXZyNBI40lyN8i7W8AW+RDY9IoEdG+ytSY0iduV8k7cYfLBC1
fU8SZvyOByHmTk6F4jil8PBdWxDbK7V0ynr7tAmipzoNel4EoWnKKOfNfQsF89ZY6Eu4Sx15P3ea
4luBiU6XtrhQFiuWXUzZFkQWHT5mVw03elPvC7AVXP8I+G6tU3eWva7ba1Jn4fpYQnLHpOe2/uSE
yx/B72OWZkz8dq0xvnQZAdFqAjSyc16Hf7Ejpi9RdKMG2lJj+15a4BU4xfxjQ0/jmbzY8C4MbOud
827jLBGUEYT/iETts/OaftkFEKgwvWWoJveqEv6XVHvZiykxBe6U7BCLsBVl9E+1Znvfeo6hjK2O
6hevs/NI0D7Pj0vr7LjTAb8RFnRrzvWCwgj2UuKNmL69eDkYT7RIHbBYZpCSSAwzHR1uNZwgpIrE
+Ym6YqWaT4kci/ad9nwsJ9tSmwHesZzMS5J0zJYNIRsTaiTl/ahKzq6XImLPPKybASgf5+0AI9re
RAdD2wIBbfzRHMmW1wvY6ZAsmdV6vO/6fu0O9RrGCef5StEg0ZkMKLuOMze8BLOu5c0w0X7ISrJL
D0vKRdijiRGYmkWJioyDvkUwEKYWA0rp5od5ruhfQ1V080CQj86PpafT8thtff22ZZud90GrMd42
c9W+GGljdv50ogdXoAVr9zyN0JwBkhePbRjiXcm3Rb+l2UmHCN6gND34Jtj6d96GLRNkJ428Fz0m
Af3vm1u909JG6YxiZ0oojy0VysBtTXJ74AVv+NVBv9Snza9qdZIxNg1HQr/5WUU9/ivhhAqvTT9D
bCY7mg7njNmAZSe1B27I14OkiZdMJ/ygtGfS1ZGQ3Z559HpAmy6EvE8/7ngsvGFNjnE60khlZNqf
Gy8fWNQ5tXDIc9lX59N5vMMjjd1TY4zjRhrq7NW0XKbKg2+Uo3l7N7aUkV9YUOZ131q5FPt5u5Vi
HFXQ97XzR3avlFZsSO4Im2fJvvnYy6hq7sKCUPYowzHf9hsKvGq3FqELmWo1UMJrHy0BAyxr9q4x
wC2uGAmid9Zo9yPC/8jy1s1NtsuCNDCgLupGQdIMqbJ5ZB/BEo/bCJKjrwGHz3U7HGbTyxbHCjja
O7ZTD7SnyKS7CL+cpoNzo/5YuSn96Whr+xhWOHChlkcWHlhEW8D9ULeMLk6NS6NDsbYtIfOEYmGH
oCbDo5I05fe8E84etqAzH2PKvSNigcxt5PO8bduDcwvTU90ljTrIurAV/qltscy4tDiLE8UPPdLs
QsS4+JU2hzJZlvshq+q/Spl6gDCyLippdYi28I3A8XTF2kfEV4cb46chdyZ+VPiZvnpNRRePj65l
2XWRIlqhsD7awxDF9Xk0RYJjr5541clkIw0rZgtiK2JY+o0YJvthMyPyZTPDaMfXV5r+YMkX+B+y
wIR/c3Wj9r7hgOUfDEHSR28NUbrQi4bfwRnzMwhGQ7p5m1OkEIm14uJ5GwDTDYhG/LaIMrDGURQ5
/7QsvPqnhYgY+2+9FB8mpnyiu5SqXXBhxHa5eGVZT5cK0so7Qx4ADWRsm/Vx0Z7B/UI3V3WsPelm
lIFbU+2HxBKkpcL49Y0bvTFdMli7G2cFzpUcEp2wDYhaheWyi/YVIlyw8FaggcvBBol92KY8wMoU
4TUY/aa9ekSnuyhrRq49ojJ7Wv0GS0HcC/99lXRGv8s9zVY+1S4br52amIhqiU2J2Oz0vs/q/p7y
c/FmrXhHD2tcypdKNfHn2SbdcqqEWKfHtcPjngRGqYNp/GB7ttXmYqg0CVMglQHXf1XhBr6F37KU
1PNgEe5RJStiv7JD67QNgs6MUlpkDzGyLPZo7X9S05RjVqaZNrjnOTD5oYtq+9bNSb7tIHdDEqYL
DytovSwyOcgl6NM31A6W7rjIPvupypTrkvoDKUryw72BQRZuCGWU5F+JLEaeZY6W+22eYSEBYEIs
NG4Fu6AlIgDLu474U1yjSb4xdJ9gmqClbl+5YcVnUqV5d7T8VXCu53C+aVNKeR2ZE+qAiKv649oH
dXnvyHuvlzFNambq/cY1e0dlGmB4TayT1iHmnDze6P7wmDrcZVMb2ruEy/pU0VyITq4JfIIfQqz7
Nek4qs1lAkxpq7dIoCFEe9fF3kbpszAQRnrGTK9qq8fp2Ot0JUG2kGC+5tXCRog7uScq0CS8ArPF
b2k7svisIqA+75taOfHUUDbDRVJM8Xd61zJ60zvfqjs1jm1JLqIYoZz5g/2mbIgfIpqQnV855W9f
Eq9hQGWeM1BxKW6QaB9uzthdEGww3+ZlWN+Wa7zZQ715y49pScS3RGLo5W3hew2TXHesLiSYpqCe
T3EP2OBOdCJ4g+/En3a3LDctfVSg5KNXCkZU4qLyHv3WI1+eZMvs8RmZaM7VXCFdXsLOG+50CvKv
GWaGp/M1Ta82mTzvDLKUayNkU3zQZF8hGrsKLG5oFNLAAhoBT0qzNDvZd3CbkQx2yYWczHLpQIxZ
hNhtj4Z9G8KfSasWeSTm88SbzRuTbsf7HufHJlD2TZhRiDrMFbYcmnR8oqN2U4TDxuRlxkkdBDqw
TQv+cutDu6dNtWmhSko5wyFuE7TyZR2bw1jP8cooJ6r2XTKTkjvnbkWfnmMcfTMMgYNG6SoAm5HD
JDXcXDlL7Bzp9boPe4yFfYq5qc0lWgsQoRQEU0sf/Zhu9huJT/HYxca7uU47ZtmKdDOInxg/y0+i
j4EEVTKoMEFEsoEO3uuWY7WC16k7b9lOaa0tCQhjVHTK+zBuDh5l0fLCD4xz9MLIkmhAy7fHAd2U
eg7TORpp65OeOFWrL/8m6RS469LXAq+76BE81mHjHxK7UKBsTNZ+DLWwybnVMm54R3XwreLUMe2M
Rw/B3i41ZmfnwYnedXg7hnNosILhH5dJt+dl75IDFKwdSsRdsDYwfRXjR98K2SQfUI+2gCABLaOV
CuvBZxDuhqqnjsYUQOwtyZeqDJGh9H2LLbbPK9ahtC/VDIB8iovPglJZcY5cq55xJPrDPSs4eZhE
+cuTS5usugYuRKvQUiJE2LMMrjxWWyHR7BTb5B7wAaf9Q7CR5nh2fajri24KnR98Kg0viIGJMBTz
yj76p7Gjrq1T5R5UNoXqftDKoexW9DedOjPFBBhGe/uhW1lTdRA0b3nk6WhhyoewcwjrhEOYHsLu
KLu1vpc+B839HK1xcgiT3j34MucQwR4s5WPhxJyTfQnSb1Z1XYSnR3Q/MM8WHUFj01/yVmJsq0tS
6Gchqggn6uB3ZxXSMHbgwJLLs2oVU9yUV4rtrqsXjLWhhXeMZzOu3G5tyu270JXHOUSr4kq/KUCY
pS+5hEhNLFbwCdOeoMMJe0fQet5BUwI+OLlq4h1bDD+LcKbwtdSew5YOGOqc+1vzPVgcp9LF9fin
c1Bzatd6zfBzGYnfLp2up+4UqRbR+DIsQCodQ+x417y8aEDZzi05w3DFcJfCH74LzWAgolW58d42
rUW0UG23vtioCcf3t7fB7YYmmizaqwK9CZXMd5InWu+jrYdU1peLC1ibU4SQdcFRDBwsolh8dSF4
5NIE9mS7RWugYHQGOrSZf7tq1NX9AFoQUTiIeTCwSRMfRNj3wL3LzLnjkNSIgMKUDpCYlcvf1wlH
qwfe5+mlcG2aHm0j2m+yNKDAeh2K8p6112JnKuP4YMsm+jEgzPIKhEyBeJfNIZJaW+CXrvx2R3wi
OwqQgUi+ZdEmnvRC5H3X1OOCh6l06fvM0uu3T7eeeoURHBUOZPQZPomX1QD7NDIfT9rrC3yVabi9
n4upny9UlPKHpo/HeFf6cgz3ijZYaOpy4Dw7MiuKvLycEnA92ZaUR13wPOxzgOXfpqQfULPJcbxp
nvh/gsrnRzdJCto2T/3wh548/XEKmxlndtEv78jbqbfj0Im/eCqq6qCIkGByRnm/XQjlrXoqwB/r
/RjN9Q+DcfkcrgluwDX2iA+SVaHvCRNnljc5sYXY+/5NeVQ0ChB4JAeJroKmRhQlBHDJg9paP31I
kJAy1L2aOdtpPyNnMCbURHax73DQlRlh6nPQxCBP2Q4Ah5QUH8EzkLZ7G9LTtey3eUtZJ5CzovvN
jJ83L0RB1UMbphCUVeLF54w4zn8M1gnBps2aTL94zrf+vkP/twCX9d3bQWgSBkFYmPXUsbUkH6jy
tONN142XlZJSZg9BsQzBc1+t0Wkppz6gXzHP9Jk3JvsS0Ad6yGknZxMgaNnQOsHBO3W+lzHcnyPS
+6AKZLeZXxc9IWaTXFW2jpjih64Id+NqRH4gvJbdNVSjTvYjHSQsTxTyzmmybClpYbJAQS3m8Ml0
W9ftSk1nElLCYHPH0GTqXqxKfHM2Sb3dRKRzpfNIuCtKXSgGJB30wy0thSbXabkehtSv47coauWh
lrGjW6X3WfWjpDf2PhL53J22ZsypSG0FcJBQSQd4ON5GUCGTZDaurW9pX9ooY6DMesYWwX+YCtRc
iR7ZDyuktWVN7hlPRLkO1QX8Y1bfR30myJNnGA51p/P8zWhyLz3myqG9cMlo92Wez1/VRoLhOFDx
x4lBKWB4Vl1Wd++zYfKyp6BOEB2Qq05IttOAzTaZIjfNWnYrgizChpai775VEzLjoqhnezf1Sd6+
pB4R82Us29y/JGtYY4JeW/aUQRo1nJfttmZ69dC1hB8cmC9pNUUj2N/GiI+MBi7rwTpCn8Ms+347
9mWF5sb0Vf6tLFPWwaXhPEXNgc77Pf7b8h2bTByfqT3705nHSkyMr5A2AwmsA/HMVU6+K69FOBrn
ebnuxqFfSvCUTHzsUd3JvxpJVn5XixXXVd7nODbbqF3ac1nr6JRU2IwvGyR8DokGF2EZtpW8YzAP
n9W4yeWzdpkbsWothn2wLmgdyBRP666XKtu5luzBfgJzHOx1Eo6ftlih5mRNYnJ5MQNrQxf1HF4n
OmvVcaRJjr0pWib7ZKeNrncaa6Dk+p2nH5dkdjhLU5UOl2TkOPzc1qL6iOah/BbMFUZRfyhVcfbL
GBVDnYh4uMxG+7B8jVOfqU3BLw7imY/P0vX91tYFhQVO3cuVk85EBa+bMFUuHSJYMlXqqrOewUM9
Kbws7TD0qE0KqRRuxLJ8ZFQnvy/BkvQPohk5uDOo2IfXiI3ji6ViqmE2u/B7RsavODRl3vaPYUBW
5Oj3usCCJjjiAzG8+cRX0pPLfZYt4famrzLa0pOWORUgoVv+2TVJOd7zYDoWZC+eky+BGZvPclVU
JFve0fBZe+UW7XK7Tu6CFr57rJTXpB9H65d0esRqvNZt1UuiwsGiGZ4NucA4LuaJO0CK52TmntmX
BbHCzzmJE2ajwrT8m4N9h1QRO2H+FC0rNdi2c8H3uV0EJrJIpk9IRcj78tX89CQ17ug7JiSZlPfr
yHtDC2A4nkgdaQSNaU7UttROPEp0Juuem0IgHiRe8KYl2SMJj4vsJ81wk38oXFOKc9mXFAfnGTO1
QlRtyFNwJTkZuomAd5syzk/tfD82m0++C4k9G9qaYS5EUjW4O49ftO6mrtKcuAeq6neUvmGr1Dpp
ftJps13SepLfSQ7Sx1LnzOxzL+Te48CFwa8z7ed1qyqfY9Oq85dN9f6XclxioNI0NPb7ZTJ4nCcI
6QsnfIY7CLY8Y65KmFDv+9j8Ta4bI3UW6GXEAuK88W3A7oTcj/6Q9jhuCf4a6fKg3pOUyMKrmDa/
vsW6uIUzL23UY4Diatw7ZDMMv2qOOHfca3eJcjawPSLBngZzuxG+LZzW35mVhMY1tcPSXHs1iBu3
Tb9zQc+JzKQrluGgy9ad3Tz/NPpjihxQp4SYa3SzHPj9vORY2SuOkRxr1EvRJw1uIpNu4x15jOQx
TDOkPtSnmUxXgWjdU5+NyfgkkjWKENCtjEovcqjst8mrcLevqRtPnaJVvO6F97WJQcPQcemKEyFi
a0mJ9P0jzalrhkoUJw8hg4dPKJvLutubugZoJyM7h7ekRZLuyO5t0Wmg3xr3ZVsxhmO3bgVWnSxr
/IkkZt8chqBryLXoZhjO/OISLgItjOaQM2g1X4fai7x3ZR6I7Wp9Oemzrqs4uyTljFWhSEVODkKb
1HvQ6B6rY+Scw1rDirbdzy0xatBHM6E2o6oDoUQz+Sdv7XwMRV7W1P5zPyjMHX1pSadu/vjsCJvk
GXIKkuJeZgThGblP83UwtM48OTzI9XWJuv5zWJXJd9qBfdxLrVXiFNeDfJ8HY/FmzhnI2IlRGM4M
Y1Wu90x52vZkiiDajSOb+t0gANsf1qFTYiebFjxxRLj3aRMxe5MrAmBTGK7xHBTxxi9kWQurfUji
7Eu2DemnpMWqhmKeFNS+4US4krI066EiHIZi2KjvopuKr/lcmhWFn8Nn5sWN/kGOb7rgx5TJcRT5
yqOZDVt1p7Jyese8UCHRIze4qBx3hpyv8lOaJ4oGWEVeCDAdQzQiD5cJOiix/aj0aMeL6aMOKV/V
iPLI+9zHpwIIYbmXsw0QK1cVSqAuu6U/yQw79SgXf+5QX+YqPbXzKH6SZQ3zzzfQcfyV4u2aP3B8
DJs7RBeTPFZt1aZve5qSAk56yTL/jP01g7KqiywAqhfSuVryJAYv20BQsqsCTSKcaM6ESHETMFAV
lOw31Icr7NuKfqNoVShWlzA51dqlLYnIYLxpKyN54mLwMYPMOeP70UguYewzJhTKfDXY8rg59ZNK
YtcdN4rSX+eF0YoXRoW02nnJXCUoH2Bux+w5hzFstYeynAASl+6Q5/E5UnPzo/dNxGR/2Lf2x9rZ
iQ4f16APApc/ix39Uhzs17Yx1R15gCp7VGSu3uRtFfcUyWj42GXUQT6FwwCJM3dM1Z0XYq09WxQ7
giPVFqLdHNOPJpdTfxCwgM5ZGWb+VU+W+n6gCx9hdx0iTK3KUdR/Lxg7qh2yWVjQUdTG232pM6Vw
wYRBmNOtNLqz7qiW7R197z84TpfrfpW+9ze7MQeq3ptMvde0K4p3aBtjjc/Lo4awZlmPUjNM4od2
DOhZWgYy9rukrrpsF9aV5+9Vuw5vzc0vcde0mkSqVn2aHjpb+tm+1Llf7ia19LC2x4pHOE+DZjp5
mgtwJ/PZMRZLuzS64GYIrl5TZPwDIsa6wII97qO1DIIThG8aTwVtk8m+7Kh/73IGWsvPbtyUz5Gz
CPIPFOC6Z9pFLE6uabTV/TT3gdg1NHTrU22r7Jm5MUiwWxH73s7ZYpwO/IW5w+rNXAKzTNmd2pbw
XMnB++QGFq67vtmQYbBG5znnLp9FjeSyYECPlo63haLofEcyILh4tYu6HZOjKE8mExRP2jZjecRC
Yt2Jq8R2s+ayzdgMGLbjBUtJzwVx0ZtLPi8zdEQExsHOxBWNLg6IKb2/4RrHe5KHXkmdiJ74fUch
eNpv8UhybpbL0OzGSGNqB6zZgVs3sjkG3jYn3xYZm/cDS9/nUVaTPjBCOPhUjHB5Kz/qzK5Ol+3j
qjDpXmkIVhU1hTlAFzQG4MuDPlEGr2yvmr3tq1SeI711f5Fn4Fr1yt5eJ1vNzb72de9OEE3Sk1GU
5naiHuvsZGlk5jzV6SK5K0y+fDRN0v2Vm8hRUKVqmWBWAVPmaDAedy2nPIx8oIzLfeDS8H4e+o1S
rEfCDM2p5wjkEqPiE2/7FN4TrTJoZ+Yo/slRaFh2Nl27iBNH7dIrE1j0kOQdylOC1bEjKQ0YlAYO
OZUHykrpLS/qy+e655Hf0b7JQqljRZcBWebxUdC8LQ69kwVK16xfj6rOZwUkM/5/1J3HctxKtq6f
CB0wCTe5A5RjVdFTNNIEIYlUwnsgE3j680E6A5E6IUUP76B37K0WiSogkbnWv36T3JWlhXumXxd5
clR1kVziND8ll+TJdG86F5iyTlNhFCcqtwLcAj3+PmcnHvdVmQTZRTkB4ACtMUfdJotS1U3imxCV
ar6nd/DhsIp9UDAEZIiQdpfMDwEKqzm2f2Qyd/g8fqHdh6Jz4nQfewP8BUeUy4WVjozTMUYBwN50
xhyTck7TSvbeHIDEWF7h0FNhW7BrR80dL7Ubn3rdmHLXt575JSVkGHuxWenpX9y1lTjzgQgBO2KV
fwSwHbGPeE+EkLlJz2aNZBbFgEo9oMp2IHv9hLP+hICwlq/SjDWjasvv9yAf1l7XHu32uDin2Qvi
KFGLfRqXxbvI6241Lh2Sx4Z3lgJeys+WWbg70dchCYxx0T/+nYmyfrh3Hx4fChe1ne3acOIJ8H7/
4YtyLryJccm+Rv8ZFbadHhPfD5nrEG9a9AVTFDJrAE6Z3v2DkfTT1er9tcVKtXSFxXjYFx8ZJEyp
lkDk9bKfXLu/GV04avEgLDuqitAk8YoTS0MPZ/ydHfo4UPG287zZO5S+cpw96gY8HFK79PqLrqlM
F6o7megRXTYcOdXngm2HIjs9c9DJu16V6lPm22q5ttIsyCLqVZVTxDcwmLUVjzEDDa+UFHpgdDvc
Ladun0xxEEQ20x8mLExp3F0X67K5lsWcPKeuWEXa7ZIetTHBD5/bgaBW1NnOplqGVwc+Ez7DffUM
C3a8ZdLR7cwg0xJey0RytewH36siuKVDQ5fGreYheekdJcrSfk2y2Au25sAYjkAgO/u66MWuZ2K+
U6N6AXVGGt4L1yDi2q3z13KpIKhbs2PejuSNMwqHTzfdJ7KbloMl4F2xQ8f1F1cHSI77WhlfoK5A
LzdlIkjUbISqQVkLA0TbyWNrX05t+znzMLX4l1bgD+IQjxr2F2xXD+Ua2PH7JScAe4HfffSdhTHs
2WMJz0GPdLS5/TtnKKyt8pfpWxfmnyevTd9EXPr7Si5XnvCZN5diulEpn/nvL8IfXFyk4bYrGIIj
MfqpD3//sRIwExvsUO9hoTTXHGbmU5hkw0HgzvJQM7s/tKwGXGbDTkbTGDtPLvEUGwfW7sa2kymP
bFU6/+DLfWTj8qF4NbhHtg8XB2+R9x9qsJt2NFHp742ikacurMe1U2izY8KmGCmazqML5eZfMoT1
rX//Zrpo+TzoachhA/FRYuz5A4WTYJrVkym2SbueyjMX3TVkevgkCJ7X4CJVPhhtkZ5aMT3za6qb
IqiWC+n55r4zrPDWzc1+t3Q5tdLfH9X/9enw92Cv9VDWY6T+/qaQ+ShzxqDWnh32RuVV35NOUrZX
jV0Qaf73a/0hs6TaEx48N0QGrAwoH+8vljBlTpxRsmkbg/g29q2QyG+JXBsmM321Z2q1Nq3tXSqa
mXhFE0icaDrG0/Gy+/tH+fNr+/gWofeENmn6+FS8/yRDNjRKmInex6ka7nNad+CmNAw3Qbtkr3+/
1p/HQmDDhLRMeJqojz9uzYCTI/SKZNk7fkNj7sMPjarJYShYo6xi48mTlzGg4x8pBv5x7T/ImFD0
w/WOw4xEuv8xDbPXQczYiTVP/ntyrwhZ3gb2VDpR0Bf9znJ9I/nHgrLtj+sdMT2Qto3mCtmD+fE1
I4HQMILUjnco9OCuBDgcJWxKZr3D35+a3knH6ThKzyS3Ds5uTTqZVR8AsGjxaYnMYxUIKhK1VNb4
zTTyvN9YxgJAmVMIsF4YAji7mCpxixcbzV4qhq4/ucvU4qKw1AxW/v74rI/30A0xMfF9sgwhfbNo
Vtnsb0KyIdesojahgYfr/I1+Z6miCtniJ7b/6txKV31ugxaaZTmzp5V+UkEZC0EzulUhy/GLnbYz
gQa30rwaR8P5on2Z/VehFR4ySQSznGkIFvkfZO8PHxKCeFky5z6Mde1b+7lIx/nRrA0/3ZiDtvoT
6rdx+PqPW/OxXOOqLFHboubx7ABh+/urwl8yOzKY60NTj+0R5KehMhPuPTVavFuYmF85XjxddDPT
k0hVa8OofEdeMI3+l97vpzr5933WW53EAvaXVTeK/md95X97TIRrkIDO/OkQWyb8uhp64Lnue/vK
zeXiXzaeXabnhZ6P8IVJxtYBCV7mHzt6J8TEPlOMKEQW72yRMobTJYxXhhiQyDrrPDUW0M1c9PyJ
2fVs40beu9cMWIpl7zlB3x6VzXaG22hiJhd238SXYQqDI/KWHti40XbaXRGYKP1TLtjnTpmV2/Gl
uwCwbXsFvhMtQmGQkILM2cwZ1gxnGtClpqClx7qEfd+/uHjJzJ/lkpnZTd1VALq6n5dzM6Whd3ZE
J5xre4DJlLr4Rl9KllqxEWOCIK8mNBEaxzh5jz4i73irwtJVt3DbEr0BvkQa0aGEPfxjeXzcCjyO
W3NVbKDppyT+uMvOxVCBN2rzgPLAJOd3CZs0AvdEZyZNH0srp0X8t2ldM5hQPiWOASOwCEhRj9Ox
OJs6UJB+WrOb/lEKfNz+2Ydtx8eHafWCgD//QSGGztPEfU3Oh6UYCE8j2hJlas7bKlep6j/0aByk
LL3flybuG4hRcBihtaH+8D+ce/WcGWXvDfIAdc1vVwaYVd/EdZv/KB2jmXcOqgi4XBn0sLsx7NVT
OAZpcCLju5Y384Qi5ZCP0jW/yGCk39YubKM78LfkOizh1W2IsZjEOYeUZH2ujarQn9okbYsdpsSd
3jVN35k7N2DGsXWVSbnfz5ghXcU1eDtKlp83vMYF7HoxY0kcJXc/2/layeIQ58qwJT/m5tbTmEqN
iXsviuXRt+B/k+UuHOZ6OJpYF2EeVgdhoGnbrvPRl9CKg7ehjkFRpOXjZCdB5SjsqmE2dhi1lV/s
UloH0/Ji71RYMzRcVFqxuWlzhEso7bE0ofZ3+hs43J3L/Jza6sBEjMh2zNhH8g7pCvrd6BhT/Ngz
tT944O7Fxp3L+rt2zKnaQ0LqAojJTfsp7GwUKW1rjD+auiStdwlV8Z2zA8SnDJ2xfGFMg5/4kKTW
p1mnONBSDjndc5O78ihpn8qjICPo3qkbj8Ikjuv46PixfnXYWdniazTyJKyP46fAqUJ1VEwPnS1j
6v5lPbKIaYRimmzcTFn4NouEECkvKJwfVmGbQLHpML9V0CgfnCLv/Nc8D+CjG0nrVSROxXGeIe0m
QihKeytjCMFiuZwBJPNN1SvtRX6AuHQH36ZoYWDF417g9898tdPgigx/6GLg/pB5bAepiX1aXuYK
uU/d1nwK13Q4TLnjCFiCTB48GtZlY1pj9TnQ4MCRX042eJbXxF84INfs4LBIjOxQa9/d2Rncmwup
s9l+Qj2L5NhehukkrC49+pOxBDuIfQFCasZ17Gdj1gQXBXZH5dZNgv5NZxNzR9LH6SNb7BwMQi0E
cweYa4M6txxAyV5LbLcig/63vgCX8KtzMjbyrDBPbE9g7D6KrNRPdFQ7SfptyKqsQWusMIGzrLQs
N3ln1UwvpsVfNuzZPIakcgVc4mkmj57xpby1U9jv4DpukW8NR2X9zijdudk4Xl8+mHCd3ciqdHoO
plygH2g9923JbIB+pClBs1F1PN+U/Dj5ZmyrwQ0YOUwYuRi3uva7r3T/pK+CTM2sgLL/JvLFtfeU
UfQ6PpLzTSOEJtJUlI3PgDiZ8DyarHBjV2QQRiqJbbnLOtLoPSu3cuxDJ/h2Rll9Cr1sPlbwCF4h
lbRHLw/IhUNEkYt942CYcqwcniAOJgWkS4QyQbM16GOXTSbqmSjMJncuU9sNOaWnCibw4PYNVB0E
shTfmCucJqNNnoBjx+5KDo2+N0n7xdSybKxLOJ1Gt50Hv60uAS4xjPQX34/vlb0k4TmbepLdobaw
SINusT9Xlgmi1qcoCCMANW53BW8RUZklTb3tKGP1zsu1ZniFVV3HzDvOb42iSMhm1kBbMNkye4Dl
BdKBhgehQlS48cDdcJcUplEo2YXClc/jx6K/rBpyAnbYXqYOSLRR3UHbb18EIJmPUbDr3qeTxjzd
CWR9Xlb5fGRSIjhbP4c8ErU6V88KOkB9CoJJbCu0AC/lWC/VZp6NatlWTSb1cSIM7gUrPlNvQF+E
3CwMZcoNuq0MU6cw2fFWAAmoxsZcxqrSz0WO4uUiLNv0MypGNDRxKFV7sIuleZIZxEBc23zNzsc0
sWJVFKxtfn3wqNI0lQyE4uy57vAZwvDM1cVugfqzXzJdtju/zFskdnZoxvsqydIFuqWdzXeDKLtw
R1aouK0ayYijEkl938eea287s1r5IQtk6c06yyGHGFeaFPzeFt+bnLp9N5WL3xwtMSwvyksoQ5ye
lZpi5+U9FzDy4ZvAWcq2QPjIEu3B4CWfFAP8em5muSFWy97PMVDoxtKhuzP4g3rjNz6M3MR02+9e
4lIj6TrF6QPWvH+ncs32UyVD/KUsmdVvRjyK2H6CEKbjoEjwHOdseVyw9iojLToyl8ewyjbehB3A
EauwldAeIlgiB7wjgjNhigh8ZRt2pE1h4A5tm35xZtaknzLNtJR9XOvk3pV9/kpEl3VXmHWbXHgV
FpxsWMZYRlLHlvtsMVdpoqDDJuiEAYOBsNKTHEdM156tvEKmP0Hoq3eMOr0tmanJVhaWbp67JrGn
bRdU0NLZppg2C0wJMfiYQ7HctpUp90YIc2mzLBjwX8wDpVIEk9sizrxxSppTpgD2gfSz4agcHZC9
IIbE22e1FZD+29v1G5I3MunHouE+Jy2cCOg2hRfASSSW2ILs02HAgLxyRBq22KleMey6/R4whCVZ
HgcNtfFm7foXk+fE4lPTB46GcD1O1q22l8B7jD2W3gbxL4caXk5gW+EUt5HvQsDYZlks7+0MNQ8S
8EkfOqoHko8GtFpRCKuNOzIAffrNuMjbgrnfddhDANpya8cvzpwbcUGSuTH5+5Rdgp9RVogJnjSK
XedrxKGmts2e07Tt4uOUGkV6TkphPVpqDssjsD0CMOD64XsOUYts4rmNzbvALMXOH0P88CAjJR0c
MCsjj6Zpnwc3zcUuqWCz7S0/Qe4xBzhhQXDNV4lHWDI8K6S8z9mVyRPCqpOb6AjvoHpEHPB3q5QA
Tj0++YkZf3etJdQXMY90l+Rl8zWnUVz2bVrWb74MYPl1vJnlppEQsNAs1OW4bREXV2xOOViYUqlv
wvbg7EKI4Q4kyaDsHCOlWn32aXmYBlvLpC4Mo8OXZ6AFpifG0evaLvDrecSvN2Z2a+jW3w9j7T0M
eUaauCcy9rHCc3p+3gyLR3+ZVc/xEy6XU51j0IkbUHUsbFoCXryRpzZUElpr7XqXTYyZ5MYMUDzs
40UgmtRrttwh0DbcZyMbMrx5G9Lz7lDzNbgO9p0otlOqRbnt8nJmzu6FWcZ0uxavupNtEM1pY4tD
pnO/Y533gPqL6UPuHALWAUFsD1aZ2RI+2tg/Ts1cLFSMrtiU9ooQJbxn6UbODePwMhu0sRNAZ1W0
hK1u96wU3iDp0PKV+TJPl4xz2q84XCE9sLQ5uTcGQ2WywtPZul5g1LH1LFajt1VlpcllNVRjF3nF
En9xJ+m+tWwnbjSpzCXJY57sW9RwDHhQPw+5dzYqp9LbrGl1dgpSvD63eclmfYkxRtOsHqdZs+M8
SMWOPC0RX/PSLwHEuYlI+oFNi0w4NV4RiToIHIxT13sQtTRQ/CS4eZ6Cioe0XVtpaCRJMJUbx4RZ
trezzr2kSl7mbZibAh5OVgcvhtSJyeYEBSKqcIYJLhKZJ0iA53QxKDdwA9rNBvTeKvIZ14TXSUwf
sbVsawk2WuXtcpOvObdE18dkflFVD8sFBXrcj9ukHhH+4/1gbTMbdsMOwmRjbCddUChKE7XKSwOF
xN0XU92SN2kbhrPtbTFc4SltlKcSQPPrYo7kyTpjm36PPZ71BnnNOFzWFjzZc1s6hXeD55E3/ejd
eCI9EB7/dKyyRdwZWSrcAxVVz64Pw02P0Qz3o9xR2oSfrURUFzpJzSDitwhETj2uN7dpnwSMICa7
MneEE/G3M8NA3ibcbJCXqZBhdk9mdmLuPXav6aiCQiaffNSYqx6yceQuzTOzvEkX+CRXZau9Yo88
RKoXa5IN7Xg/B0kFCRrvH79I4unAEK+W9wX+2OgD2smxRoY+Xj/vPa+MMyiGmjAORReO7hIupkXV
38JSgclvqFsMWjuArSKr7+TQw2P3MbxTG0cxu7qUCrz0WSSivoP9iNh9SaAGUF6m5Ys5yzT878KU
VwyJSh8eixX4nhNio/EeQalk6kIPINQAqlp9jQvElwYFn4qYGZvbJtX/cuddgbP3bXHAnAAjkQDH
Diy3PqjoQ5rvQs3zeMjmfHrqnTTdcBJk9yoZxj3TCtL/wkq9YDQzXlHv/ks4/n9dHgAAdzGgI5DK
D193DDwQ5o6phJkq6EtjTX4PaKzoHpVI+qfQ6uUPsmBgTtVpf2k4xo+/wyMfr79ObMBHYHNz48Fn
V/TkN8AK+HTuOtRSB+CaOoiQcIHCUI8doT8NO2w82t0S1NPKxoNUT235r8CSj7DEioIwn6HYsUCl
bfHhBjRUEyYu7zN+YdDJ4VzLk5E25nPIV78MvHH67HIW/wN5/8POe70qUBB+YR7jSsr8919bos2z
uzjBa97In5jYpKdJVcPGhquabs0MlYPMguCcWbhrFPC+7/GWKP+B//xx67HBc3+6J+BhbDsf4/aC
QKEW5skcEsrQ+uR6uLqdTTVOaoMDYrucW6yjqvukFd1rGUrzBk+Vod///fn/BI5/X/8UVbia4F3A
HJa3z/xwJzBmqWrLgic+K2yPQU6n7pvZNWp57dxWTfewVmx/04GmuKtGbvhhU4in+wKzpuFqyHqL
zBOhbOM2r8K6/6GGpkAEnHq+PHO6hA7aUl6naAoHHGCmZil2cdz4mr07gY4kEo/91ujmcZe3sGI2
xmAV5nnRAXxa3Sa12jfC9OKLDDOr8hH5hahf4IkH9nWQjQgv3CQe5QUQMDmUtoc91UXhj0pscg8Q
ZD/WoSAqpUJxGGlDVKZCMOzWz8zdZ2s3jnb5inTUHCLVwR7cNBiHfQJ9t+h2cE0pznmpY/cfIPkf
c0nfYq6MgYzr4I3j+s6HO27CoZ39XKEsw9Z5qyHG7OM6WLZua6dPGTyQS7eo9WmsyzqqKa5vcJN3
D3mzjs7HOd3UZlNf/H0VWH8sA+ZgzN8CXD6JJwIb+LAPDEtTSQMfun3YB/g8KZRmxmmoMst4GuYS
X4AgnlBGQqNsN9IhOXE3+hRG1x1wGa9IhVfokyahojvCapvNA+Qdq43EBObxira6fwqQzcuLOQYv
2qnKaD/7xDxA9tTafWlGN/AoXf322ei7IjvpDAJwgVFuu5clOcwXwkZaEI2tjROstiu4GfhkQHgp
45nSUIL67Yo0bqANjvnkn5FrqOoE+OGKO+VkutkXAnfZh4Agt/ZI1TmYzHDqROwRuisjGowsuMzx
PxRbrOzdZ7tdugKeb6s7sPIxrj43lk88xjyIkUYXA49uX2egJ1GIFI4OeQJ52ljD4EK5sOwhu52p
U/0T3Q/zboynl2w366wbbzy7qwAQq7a7FxlUfVQM1jQfPYyAvKfRwjdLGpkDdwp6hvcoeVBPaqqd
r73hjs2516AvuyTBrw0GrB0n+2phugJBuoeWm9j1suwL2GXptRo6RX/cL8EnMYnZ3eSNXO57Xqxq
U2Mi4m0zSoNkT9g4oJrvliqlnRtDNMQZMgW4DMzCGBOG07U7ZWG9xaYBwBx/yG7HU1jiLRrDOd/3
bjB+bQopyOnAcuWkLQkndkyyfj/qOfM2FHF8hWRMPAhMCr9O+AGij8K4tIxdj618ejNlWNycarNk
mbvwiaaNL5tafcfvFPJ+xALAmxm31QFrHuZghnMpu3BtX63e4FrSKw7QV4P5tsl7s4lSw+9f6Mio
g2G+QITrczvRN7IPW+/eIgD7BJfJgjgeeEWCbCcdD3CeamsfW7lMDpWhiaFHCciXTjGJS68xNIhf
kLrjgR7mgeiwZMCNquys+E0kA3qoYlbwxRSujae+0H5/mo0OJpPhVeqpzPvRjwCCzfEfh9jHkSAG
h5S97hp+s4anOB+oBDieN0ShLRJ3LczxpA67u6Uj5YVqZjlWLLT/coy7Xo8yYTX14nlY/nqe/VYq
UIuO42RzPac0nAf8i7/j4wPtFMLJt8Tt1Le/70l/zHC5nkeiT0hwBLQFCsP31/ONsCkwiUEN57vo
ZvxO3yQy3HfoID9nJc4ymFpNxXkMpzoKUyWsaAhtfWDUHny2Pfk1982K/tgTjHF9LGbxjs7W1GWV
xtsQotyGcqi+zJupukyQRaM3TcXz37/Dx6n7+hX4BrYdMHmxAvPDrkp7RhJsjuue1Ni+IDaw9j66
qK3nE9UWSRtDNBMU8HJElXD4+6Xtdez5+8EOHYdgBlKPGPyHeLF9GMbW9QgtciSVtEpR3MBezDHI
7VWFgiw23TG8ruwJORFsY5iuvSehehjEDL/ooXXHrT3gAr6hZsTZqafFRqjnjPYFPSbSBuy3lu9e
4bHWvAVcAqUnPcwGeU+Y7AN3hMssW8u4alI/xDYH+GmK/v7t/lj7zAC4t5BG2IIs52PVYlRTLKt6
alAnz9nWA+75ITP8XC0LoSlEdONfMa/OOo17fztxGsTEHhIaBSMl8/vVKPEaxH5Itgc1m4DesSRu
JhhLXOpQXnIQiE6lZx80ojzYsvPsKKOucrYIgJxxZw5pPm9EbaIvwZ0jZKzjdeVT1RdigICQohmg
HUOH7CcOGqOFWfWTUY76Udokyx1hEoHVp3WyKWiKzQvUfCUtq8iGYw6F43tDc7hT6/CY3bd/+nmr
/zcR7PbXd/yQPfbhP//fTfNWPQzd29tw9bX5/yBrjJX/23pas8zeZY0dq9e6eutTmAa/osvWfLKf
P/MrbIwu8D8mXpkOLvCIMuw1PEO9rWFjofsfmqV1nuxjPclGyFv1v2Fj7n9YjlTxQQipCGrRyg3o
f4WN4d/5HxgWAmMwIsJYPAyh/4u0MRrT94sRS17XcvhFUIewqWes+34xQpUyK7fNvCtEB3NPWD1x
viPV2dwNBn4pcpWsUjE0EaQv7PHgZDvDxmqVLbCbENgOzMjivJMN2lFG6VDPMyVEINtVI83Qx+vJ
etoYgRxRpNA6rwe/iL8lqxXANrd7+S2DGRtGOKm4qJ5rjeGMmsqu9Y+Bo5qsX3YDMgbjy0iiQvPN
n5yg263elDY7RaJxP5mDIQdmDFXyUCyY9W1mZuXlOoxMJzB0vv9ykVrjWHxav4fJUZoPvb3hS1bB
g0S6+BSzu5FczBiuXq6mISehSyIlXZ4SVfSodcCnIJYqq2KYjUlBthO+a/N3SNmSGAKZNnzxqFKT
WZ6hYJhYihk5QWTu1iaeN7+ySq714LLn+VEKLt9tTSgA/EieenN5hitemX3kZpnlHWJsuOzPys9U
fcfH5E+8tsiYhYt2xicj7+z8qrP58Rc1BE1wRvAvxUM8JOFnxGBxTrMCfaLDComKOor9McN7I2fq
Pb45ZT3XVwN4tFNtnGYo4iOwCTmy7tCl5s7EK0PuBMM4fYcKWbTf0OnV9Y0zi7y5ilVh5YcpXWLr
eexc+YxXQG7cJijNhoshUdgRoWR3+z3ngUlEIGM+WLH8x7mFt5qd6eFmvKDUxF0t4RWrG/yBsuwt
rJUprharr4CNO6fGJKbn1n1GkqmMBxULr/3GZNPK6ViLKjyomid5hgO68m/GJitRlOUqfmBM0T4l
JCyUxwLMqtvVeWPk+wT1XJ5ukN+6pJNYY46PGH6a7rVrtvP4VqQNz7qSppe/OhBhnEuMbUX2lfuc
LHfQ7YefDxawudsUDeDP0xj0KIA2Po5sPalXckTQmgGpogaEU6znKPdoqW7KrFnsG2THYXJR2TEq
ePI5/BAt0ZDEGxpNLBUj6jFWTBHk3HFgYOYQtZ0UqN56fJ22U1VXydYteBeYdPvhzYxtUHXOZRij
F6HYvUwZ7xXPqKQJr7Exqg0vRsDxKsLJduCFCjJjOILNSQA8INPxbQpAAs8TT3u4bwI36aOq7yaw
ajMPaWPzejxUWNPsrYYJ65VZq9o++Bo0HCmsmqxLhZWPOFjDwmO2f/4zTRGG0GdWg3idTdlc6w5f
/atfHxofNpYv4xmRXzEj4t8LiDLmUzDaCRVukc+3Avy1uYPfxFMwOf6NrYZegZWfN2hu3GQu49s6
HtbYa4+qOi8IJtrPNRo0fTdXdGm70YYxDAFFzd6JwTHM5T5P0le8JBIGTqYU2X0lixhnntFNwX5x
hJ0r98xkhl/BpWz3SB5hk+46E25ClDQORUrj5DoCyMk1VBp7zvlUs4MogZre3GW5wnA7UhlG5Mfa
S7OFs3f9pjmjAn03itxpvwG8ruvfswbzVM+DuSs5TM0vU5Au9qUFBqkOeJ5wq4RDMXfGs40nk9WD
kW7nSsTOAYdHfiWmPINJFTX1jx1IL6N20+vPVYwd3JkUIYwoGFCxEwWNTMZjihlRflU6+EXQO4gh
/FRLbBV3vj2Zw7GVznRnxmkv8FT2mnw3uC43Fntzn7vTry5k+zFnyrhPtWF7BybIPGcjXizewLRh
FSGpbGJe/Im0mZguB8s3YxlvYUG8Lo2Nn0La1tlyGjGgnfCgstv+InQzP2qLsXUOyrZmhSiXF/LK
ChejvYdEl+LdsDiJdehnLWOuaVtfZYqKBQkSbmT6rsj4VkfU0KxlA8258SAUsZTkADDEdU4VRPb6
5NlNUvG7VY3/H9CARYqgW84WGzEyXCN5wuZPe3uw+Epf4weVQTuZDB93XVDIUcrbrINKdukGOlsU
viFME+8Kx9HTuYLawPS7Beovt+A4hntJ9eZ4RMZgJXCYsAzsdp62XU2ooK+dqEtnr2Vryh12gdQf
+KcsjJT9fXZmuz0gs6VXZUl64Q5Qtn8sRSqMSAxNtf/111vAMzTWP98vXBNYHQh0i+KBynvwzr/e
u4ENcL7wYwsWaYIxa3hXNe1q3eIwbHvMWkR524bhzng9ozUz78aiKjhtHTTIl5h48fvYQQaNn1sc
D1oy7QpT3lIZtCHAzGjqKbgLx1COmPPD9blBpM7/bWJWU2N+76UB9A5HpDFeLlMAeUL7Lc/n18s/
0QVx9GGIxI+0S8PC/PXv/YCO/WHmVOdIzZHQ4ZBWx9hZ1F7eMAkKh+Tq13ZV/Dz4kMfny9Ov10RO
MUcwIjUX5/u5rdYXWucYESCb7v12GGEqTrjBbH8r5f63XP09BfU9rBqAMbEFr3asjukBa9sf2kaV
uEmXNHN9khxNy3Vu6yU74nw2iChprVfGuVheSJhHzsXYwBe8gHcXTPd//xDO++4r8EN6r9D3HTMU
Atrux0/Rpwxn8YKwz7/2VYzBvewksWUYV58k6W19PBbyVUvvUJT0blqfqIaKL0sBKWpnhyXOYGaW
j6A1P99j9v6suPZSVPd3jba6hxwpXbJlYbB94CbGuBg3kh5qPkys5hvu411zKuKeTaGcoKpcOX1K
NqRLvpnm1HfNryV+hOX5VwHgKdq/m6XUdbvv0ji1Hwa6O+9cglvM/7L5//CAuDUOkSook2BK+YS/
fsAtWs2EEaG3f24dwyhxjdTOgXFoAHNK4k9jIQ2D5nJja5Q8u1LFln/d+8kkt1k3mygY8rqiwsFg
yd/y+Juhj5zA4GQ3xjnwLoENgpOpHdIMNjJrEvHZsAV9LgzGlntfBWj1OxpSal28QeptCanBOQ/g
PfISABLdvmUO9hnLR0VYb++OvDd/Xxu/Qh9+6yUZeKA9IH0LIQe6PiYw78t3vMHiIsthfyR9nDqH
xFRN/giGprN79CzdcqqF6zGSa/CZ2lOzsXfhUmA6LjbWuXiCO9fBUuGppruixDuchre2sPhhmguf
pc09Sht4z6U/RYtfD90ORwS3jjplJVckxI7eVnZiwH2YuVj4whwdI081DnVUArmkJ7a3hXEwx2w2
+a9NjdSodQkSdUAH57AmQVjk9zpdXtyJfXGgFNiwPw8RtrObanCvrbp+LuBMrsY74O3WHiPUfV2m
t2z14DiAyX3APDJoh+uiNe7GhuI1n0+qh/s6DGCV6GjvTJ0FV3h9cAzjThI1npg2C4EVJ967vVpG
jXInxQ7gIjMtSIfsBvdx7FeHqR7FidEoHINKx7jZqYp0oXy6WyfdS8lct/K+eI166utSR0Qkz7tA
WveWmK4MN/AjF94g7QbStd7z8VAV675hef0bqUyjdVDSTb0t3DIYJDHCvu+mj93lNc5jQQ9tc62p
IREGw0PZtNddle/Rt7kXlWYK4fu3fsV24xhXAlsxaWKEkzpGe2ia+dvY5WdPWzM+ScFbpsOvPXzT
uxY48eB2YJ1OpgR+fETgkiwAqWXG/4rLNZE1DY/AChpFq7mdnPw2mTq8XNPbIqlfHWBooBisNIfC
+dStLvEWHSKz53PoyBPZe7d4BPUnos9OtqX7jZ6y74mD32X7P5yd127cyLaGn4g4jFXkbeegLMuW
fEM4jJljMT/9+dg0MKM2YOGci+1teBTYZLFqrX/9oV43aQx51avFysR6ncrpLtJsuRoT+QAF96vQ
xPPAhPpcSsx4ioBZPt2S9Tlp1T9un5yglTPLD/Jui6nHZ9dTv/RZ7jGF7c8gqF9Mq20xA4SSOwz9
L9OfHoUceSCp+4g25ZQA8eMJ6j+XER2LNr7ihQVftmwxe0+mU4/JySauqq7Zah6sSYxIKK3WPajT
ihPnDtrvXo/lWTn6T0uYHXZLXUfIVGyv06YnKHfaZXZ8G5awSGMs/DYSp4BN5jjIgaX8FtsGliLl
I4GWz07iv449d2mVJxin4lYmt72ZY0KYOWtdw6EZjm7LXtzbVfQ98ZnizGBlUaxafHXVvsIOidKT
qCd/7eOo598UFVnGp6FwRnmf1tBqaTSa6MYmGhA2DVPSYRMBUB8si1oCBmgS/ywbE4+UOnCaCJDH
yWesyGqarzLO4lvilQLYjX6DQPyjreod0ADgpbN7ecxIgRrQ0LnXO1XXGAjGmmGXRJ20DzEjTXEq
YDj3mAmXY3io9MASeIGIwq+3no638nd0r36wR/1smoeecSbJE0xK8HgSQyiJmsnbVzX6Tcl0SLP8
Awwhu9lrQc5B1k1DHb8Y1GnIOT38iO8CjKXd4wef6j0sO38qqQNho/4CHLXYid/vv3od1dhQBViu
4ZeaEAzquP0GN6kYUgo7c/XWhxp1dAS5KnxiMIjs2wlKAxuldIJvueoSDF3Bj9HbiUM2RoZgcD7Q
DTSy56gNL72glMr6Z/RSHT9q2blddTNGGCxsMOCkhwC7z72nrmdKdjCI7q5vfa01gi+lUgXS2U7v
+r1ja1Rof//sV5NvPjtjduYFlocKkKDDP4RETPMNo9OG3WTn9KpJAj/gNAFq9gfbaQjragNqzZ2P
FMk+GIgELGCezsygThVo2T5YYH88CRJ0YeezsGzyEP5IyYGM71VBWZt0TRi9fsYYL2dugjWEv9Md
MAJ07BzNx5nj261VJPyPgr3fXwAIMnMT1+L3m6wHisWrYoRBLWaIaZjDFM95lVe4nc+fO669aBuZ
VgTzKSTk6r6BDdw9RTNh+wNt5tWcY74EsESJoSScBG7BNQOlhmRQa2mRH7H+lu6LjuVXQ4k2jcML
jNPMp1rOvO4pt5OOC6zKCtlxxGlmH8KpNMyfMHKtz4qU2lnBUEXuayaC3i6xJDFoe89ODz9xVXnR
hC1nr2p1q9IRx5Iecv4srp6b3gqW9mh/UOe8x+jnz0UZrFtAnjYTHBIq3r9lOU2jsIa5i7Ut3m0n
ajp5wsu5FidVC61/8WdSwEfV5fUD9Wx0jkzEDJS2lN7Xd9PqQ1sN+GufUEtXyVbZfZN9HyWMqVNU
Mj/dQwj0Q9xw4jp6pM669Fgubzs5v3SHC25YwjNQ0D0rc7qBcdA8zE66wVOoWSo4Fw0W4J/wUhUF
4id4lFumLNgldAWm2G+IbCv5UuCC2b12EpbxhvJOC27oWWW67WUfoL7shqH4YN4z71n/1pS0PbNh
gefOFCKgZuldQcLsLWziGO2fvJHMzCfZmKxUeOBe/2KbA9vyB/vIewiafQTdErlCOAywn1DKX81D
GlkiyPctZ1+MMhCvI9RhVmfNAYyRKtkWHIJ+Vb4hcXcJNrCdrLldDokoDnXtRKC0gWfP//Wi4KLg
80xXwYFle9cbewxNxsHlH7HPZQtG1M8GSt4DDzOMC7Zd18l51EaZNcEPH5JjtiL2fqp+MQpQEwaE
cUzX/8FFzVvIv0+GOyWZJUiDMsP0hMAa4P170MB8jA0Dz86a8VjzA0FcXv+swn5GZzIvDfZBDU5A
VoJv6g8ExMn44Ns4ltxkmNTZe1WaeX/0kP2oXX3pfT64vveTrfn6EAK4yAOYM7gMdq+2QAPCeo+J
QbLXMybznxpG5gpAFjUYjkIBhogrZrSm+uSMFoHv2Cw1rnysmDmOzLsG2X5kI3FFkJmXMhsCS+Jy
QKH4u9o4UjzxlAkASxFoDT62cwPumw8IrcrHwu2Qqvdx0MsTHIFv2EMl5TrFr7aj6C9753vflVSE
68QDUt8DtDML+Pv9Mt8/z/nymBHAUJz1zAi3nav71cNQ6hNGhScLocaW5GQ9P7u9KdHQYORW78bC
Z7trTIlpNzzi/q4GLJYrnBabAtqK73g3ARxQ8yaLqnI4Jniih4QgSQOtToQNgdgSNNDnt15eZvzQ
pYknrGmabiYY8vYuaPxUfhoTLC4+oBT8sXkismJcLHlJIJ7BT3q/VC2REZ8CI+aMiTPHYCiIeToM
Ze+7azG1rnYvgoJ/Qbw0OFvm8DiY/v3m/lmeYF9iSscjJhrlNtDJ+yuAEK+ZPibf+8JyhXkndRn2
x6Zv0+K+6kcz29q6VQXfFnCr4kvE3ixsvzlavPH/n3eX6oDZOeM+iFE8+PeXUxdMfszCiPcRAS2E
zwZAS7uyz61bWnus0HVQdhylLGJzpFxXbAHVdzE5PP/KN7iqNoDKelyQMLxRGCx9cL/m+/Hv5sIh
6xpwtuaEI0o5g5fm/QXiIxVCKyaFAG2t6XzrNdxwQTwI3zmRSxhi/isK7YhkiGjRMZx0d6ca/Diz
XmFo2uF826wUJ8Y+BN3L9vCku02VF6wArCxT+1bDD/qjpmJ+fd9fMrszMa0WjFfe82toTArI9HmR
BEDAI+AiVqug4bHwqnbromQIdww3M5hmDWUhFlbhQ8R8TK3/fuOY2v5xGSw06NdcAVjdH3cukXZF
eWLoRyceGXkZIvC8TTg2jToWI0FvT3WBy+cr3mA6o36jYhM8wW2jZioBde2DslJl3se4uBQAuirh
dCmjjuPWB06k54kw19ppkY/NzCqnIZz5AmNOSVvA/opuCV0LPfas+WtjA8LQdvBaVk+ut6LaMWDG
swcDX4q61mgp0cDzeCNrD6voF1wMhU6eA+7HreuNGCkUVVM+WJ4mzGeWjNT2cWgmxQ+cYvsHbkJr
PmD0Xfvb5TqDcuC3Bm4TDC/koPB3ZWVD8Azy76i1ZUG/HexZf9ZyhBfnzIzs9gVdjqa2y0cIFHD7
i6H7efxLJ4dlPvmFjYukRRZhT1uvJz4qOnDNh9omle1b2uP3BH0xVOGtptC/qEuXEThgVU8oWQI4
rx2JuA9g1gbm1rWyx3WO8KrY6Sgmk1sFEqIR/wGApwMSZKrYN7Agwt+dp1kkNUaKLdXHNu78iTIP
xweD4Zo/6A8sK7NmEBq35n0tEBC/QJGbmD70dcFkY+na5nA75zUg1iO51byq08OVzbq58ToRD/si
17qR0URkjXzYyIn4vqVXGFXPatCgTzrb2VpNvFLiIkWwTEF1G8sAU40Gpynn1UNN6u8wquYiXX92
SNcuFbDbBjTPDakH445ZAxZt2PkPyOd6AM1TrdH83y/fa7qF0z2hI5oB3dZk/VGb8fjSxmGhLI/S
gsXIpo05nb/DrJDlMpN46lcPs1V9lxkN7llbyw+a4phg514e8EvmgjKNVICd4UZl/Ksf2kAjghF/
uq2Briz+hThdj1mbfPpNa3t8ZQVdFze2ibFbWu51wI8n8s7SaCsx0Y5uwwBOKMgaPrKw6zKcDiPg
suSsIjdvETOKViG1kfr4yR1EPrz15ZQ4a0YeQGBZhdNTDgvbesYfa9COyCNmlUrlPZKe6ohhtTzo
YGDKssM2RZMHy2f9wQPLjU7d1GiTqluMFWrrs5WgzEX9G5lteBsiHCOqpek8jFCnksjwXzPF33kl
GNjs5wgwkd+GumgxM5UAtHxRjrXlCSi/k/eIf3x0nrmVgRPIEsttM3dS88AKGOqDX8m22jO5RTOy
Ql467lHQ5sm2HoaoPmQtk+Dnuqi5vQJBMhMoTfUSEXaYMC53UuCyg355F5H08UiTUOnsHIgTeeIT
15Q1NKdV6c15JzCmYYHCWEcqwBL6krs1r4KFg1vzUczgFTN4PmHoTx28nXDX8IR17RwTeERMwK6z
jlMae9/d1o4p8GPZHAqrkWuwYlAnS3T8qSqnwjmF7uY1tvI6BZTNuxZ6rt4be0gN0Tw7BicuApbX
C+7q9oBF1wCRZB4FZ6fR4r15yrXGT540ZSTVeqJjS/eVVowdLustBpAMGLG7kqiSf9hV3si9RbEY
vk1hgDZkxTQ6F6uib7oJ5WKGDlrkAotuvcUIAL+MFESYnm7Ara1zMM2+C0Mc8ralX7nJU5qbA+Rm
lnN+LMtsGG/SAY/FU4lEs1zP8MEqwNG+WgMwdgZBG4W4S+sYt9G/H03OdRWG+IVsZoIdZ6IRwMTc
ev2HaOmauGHibukdl5vLG1iZq2r0fwwt93bVQJP4XiVpFEHeAzAoszB48nGxqFex0U3GOvDjWjEQ
L7U97KAe9+au4Fwv5n9o4IraDwUidLzm0UATtJJBBuYJh/mqBnGNbyw8MFDMYukVnUj2SZ1o3UZN
a6yzvuuL2yDswv4p1my0AYW0yLLpdGRirNDmOeg6F8DeaRl7S/oFoAa7xYu28r5hQKVHR7NDqjWg
L7HWQ06HusLJhoTpJCxInokJpWvIk6qzTyIPAavpaPEqQhyQ9Qhoneq299k+TpT8/hpoi8rKnkRU
r8mn8tsN6KhdAIEk3Xc39VqMvsv6698fzR/Vlmc4UFFxUWK++Ce4kAXMTigNnCPho8NbhAc3NiGB
wYig9K0YXzYOAUysUSkpuGf/c8UB++9UU/zRdfDAPXiwuiWEjnzgqjBuqxoJ7pBZp57TuN+MXs/4
wAsDTivcTfp4HbRu7x5aS7b4O5ACQ4nqm+W3shRsDVwRY3gjcZnIWpiQGTM1yq4+2xQe7k7XMWYJ
nLnDHC7NS9Y7o0eDFcA6arHnrh6KGWUCsS3ZE6U36piOh4T6fImBLnu6Lekw3S2TWHTPpqtFn+Dk
M1lPw5AiGAIRPzkm3ibZdkZVRnt4TEF2k+gNjmKr2WR1eASZYmwe2SkfJZc1LAc5QOZ4VAkI3hPa
ZiIVFcP+tVbnenqvId57NtvRe6tEazQb1fnIi2Hs3Rlenhe/0Dxi2qp41390rjbho441b7gJL2Qm
gjrN8YinRojKIPLrGydpR3a1sSJhqOgdb/zqAqq//v0R0kJdlZzU6AzpnBmjcag7r4v1xqpKNdXE
NfWoNNWbJLIcto/Wc2ELEp3URGfPuVlT/oOyrQx2BgbvxT224kzxgxHsay9tJntHh8HeLwISA4ep
mIc1Ged9MT7gGJKQ1qeXkN8H7NPUlzTGORMyhiCNF6e+wrthNJvLbVxKj5S5zCEpT7U2k7OlSym0
2Om3cc/nwOE2tf17ryTj5Vm1nh7c+PR/uPTjTmCuKVQVThhDkbur8NIeLXQ6iHbgLWzjdfl9qqxs
PAVOMB10y+etR5iekCZI1m63rbH9te/0FIHPcUBqMjNEnJEFRugvzVbUVUbEyA4Q9FOT0/9+bvPQ
AgqB8XAviwJ5rwtpKtkUeEugnBUBqwwivhuuMz/KfrK8WgIhL2QdIA3sO1aONoVrP7QtOMImG6FC
69aSneIxPDkmsTF9YzXFXEA1VTD3XEi6G1KlYdPIaYCNFUEpSLaeb/GUAtXz94WUVCQVv5tEuupX
jDu3cydwdThKX0vI0ilV+ChruyWj9DKPNxxF4cqFBbOUMwl7VExTNT9ZmDg+PDmd3FeSP/p8TTwA
49O4NhDLpjp4YlD565CBKL6jRS2OBF2b8d6F8qBvbSMYwxt/rCA0fbRwr9atPVuhOrBW8fTyGANd
7T2AEejwsglX2QsgwKTEtPa58uvoqWXKYqwx+qIilSLsmK9xuercwc8/lpLtOvoAT7tuH7kYC5mg
KywM0WYQ4P3pKHyEMIHwhl2EjKje0mt3ptpYyjV3prKMOy1LGTPSaVnjIWJEkz9Bk2pb84PLuOLX
I03AVQ74AV6/CdME5Oz9dbQlAHAWVLNLaa790n2JHLxyyuze7IPCWVcjfIS9aMkkurfspq9JcglB
iKEbeQRbnRsnAG72dcXKW2BoedkIJBa3wNCoBKCYqcm6a0U5trc+unR1V49Omz9nqAkJjjUYJI13
3lhW5Xc4Z3n5AZSOiPrquc8Yl4ep54XQPFu6Xn1ESPZknqbhKY462ls99Cq1pszVw4eR9xru0hCY
xFaiJGD9YTJZ3fFSNdkBNDUd8JGZ82hS3n7yI4xJx/l1mP3xmMIyyzcy3zmYXukYG16ovjhgenFv
z6X+KabOivdOVkMYzUmvL75AF/buOqfwtVVPO67uHHp6phe9p+PAXxv1F6fLBaYfgkIm2adYEL2M
mKxkJzP32vLGMrsX4nGCN3Qaqlpx4KTTF4aVFEew+WR/04hwPNtdRhnrTSHlHf0fAtgan5nukHuk
mKyg1MbPTY9GAP/liiAytDJ8nFCHoEP0FBcYN7XINvjiIR12E48LhJRn5oyLIemtK1uvVmjUKE1R
2vc7fL8lGxHMMeF8hmpNWAbgZkpvEbN4jqGRd4yDXewP1m2b6SYxTZRKfhKRstejYDXOdTUgcuwr
Qno2ZkYxSA4WXs0j0R4xxt9p7KzDJqQubLWqiZ9xHKFkwsothEs3ajAIUpLEYLBir/TDNbP4Dtvm
MX2ovXQyAdpSj7B6qAFHEfnpo+GFoDCVVdu0wRMGLSs3NfCIuvCQcB3xsIbgX6eNrjec50utsWzK
ZjkRn+7pMcxaxumyPmbWkAYoJ8L5tK/EVN0Iy6nhuszMWQRdnHmjSJ3qO7vBnNphThxqvlf+skwc
OrYEcHTq2NSxdgAwEM29kpmibGhFvyuUj6MnDisFsrou7R+0uCaYKerEFKwwSeh6lPN526M3pNS7
Lcjp3Fg0oVi0kzP7QuQWE5qY0mL8AHK6CHr/C3x5aAKAEx1yk0HcGZW/f52qugmRiIXVuUe8+JPX
Px6eIxOq+IYJcPW6NL+uW4mKIIeZ9JMjKRM3JmST7na4sBN7XUPn5PopjrE403VQUaDwQpNaTpYF
CYX/Br/VLUCTuF1ach5mnTFuU4DPxwbbb/MIebdKXzS+dw+pyhzvUAJAiov116l0et4jLPXZmPwe
k9J1FPj5sKai5GiuyYjUnilf7FKtTHxbm2i9MOtV2ebeGcMWOgWTIAdrZ3Brk1VTIn5aFZ3lMGQl
dOUY+Rhx7B30taIFGcPiY+P4ER9CxcNMhhtj1kDozxZrTWOzBiJ/zL01XgWOunWn0foHj8nI21pW
m0N8TSfiOGMPYu3vukH3E/iLCz2354PCkqsFey2WafzdKgPgRvxcwvwt9mrFDnMh2FnYOoElc7ZC
o4UmN8Uro3b79lxhSF2uUJmF0wHbg/CL7Ozaw1QxANGyRj0JN0y+uvE7nUhdQsStRfilZXbz2rU+
MQ0MJ6gNalcLtXUgS706C3KksVZ0+1jHvZ70OUxRL9fp43oFHcESabwfNI15YYkL/3CIhriC1K5G
9pR8Y7RDgZC0Hgko+eCg/2OoR6ePtyiVq+fQb1zPz0x4rmxq+ez01xArzFsHXBmqXr/P40jxFGkx
1Mlte1bCwnkFHTMfMpy7/CejsKfsA9tC833HNQ+nXMQHjHEFcABMjSsAXvptOPZtWO3HWkpKr5i1
v0psNT1Wo97OCT0TZxIZ6MFNCvOaceTyNNlJ0j2CqwItq+9k6S7FSzxcwZnR/D3tMSthpoCuGxVH
2nZwG0NSgzYl2G+s6/u8ZJK+DtzB0g+lPQgM6ZNGaqtEz4p6r5jY7OogrfP/2wOYiwrTZOwFyYdZ
Lu3t1cdtS7DBboh9tOEij57KCso74h4jUC9lpzvVrotNv39ZcMAF40vQSTefYlXW1X3dYJ/0Qc/7
Bz/BMbgoFwW2LmbraP0Kjug0t2vHRsQQSWNQyVKzwcCzTGn4mmVJ/UiyQC7XOkLAfwS7lmmS9mjr
ya6AMG6+suSt4Jenkia7xR6e+47BFcXEKOnsdm3EVGddWHh8ofBNlbdaiECGbQKJ9gjWwcA6zYvh
eH+w1ufJyH93YwT4usT+AudNh6b+2mikqWtlabpe7JcBhMAd8k1dirLKLalmMSso1amQSWS+Gq0L
pTJmHkiHfGlUwaLc+9glauE0hlA998i7TUwSLwKOD670uuLlSmGnoOeUDKJgFV8tijpkFZI7W+yz
YsqybRNqyGMKFyr1m0ZxE66jWKhmQ0dMkigAa5dCGut09eh79NmrsrONs8L8UXJ58AD3KkWeKJPU
JN04RrJyj4QF0RBGTRAmyAX8kCxwwQj/vdeXtxjiKjwyFhIuxsbVyRebIKQ9YpV9TvaGOi39Fj7M
cyJUUQzFMSbLc9h5RU7nyCpMh8elpepAROtNUbUF0jEaqWiTeZzNW0YPg1gXmP8f1FBB4y3lSNns
ZYWXHPNM5DgxAQVyVCa8SfugaiRDBwogzp8yYQX/LCCcdae/PykO86tF5XoYT7NlsV0h62CO+v6I
V7BPuyGPCCQtyN3bTgZeXzdVkcbxTUv6NNFJqZtB1V5W+aKzqR3IPp8HKLb8B6uvZ/mBlZPFNoym
3n6ucocjpgvMiHdAxC6YSI7RJmI9wK9hvGszOWsrsOtVnBGlOVFSISClfXCkKsUx7QPDvlvYLQt3
ehkoaZmA1L9oVvBJQTrCWEO6uBZbXRp0/0CdNqIndGxW+1Z0dtudsi6r4q0+cSKscAnnVCOQjcO0
UD3ymQADedaluIAaDkIFZAfWhLkclpmdp37jHFjDzVdLOMZoPxgwKqsftR3q7a2OQxXaRWLN5tiw
+QUUPiaXOBCPUaO+Jgy1intbFBGcdTqW7smva9v9mkCjpG6cGPXtF9hgWUQjKcfI2/JezMo+4lfw
I4go9c/LcVx1LAXoCzMbJJRuod4CDxI2aT7D0P6jubjSfnI80WibhSaPpYOhHRGIhRjXpT5YBC8h
MwTRd7hJLqySkRTdeJMoFMmnhUCodXSO+zzseRi6qme8cplSLy/AMhxerhpAnedeJDTh+GCNA1UI
naNt3pml1Jqtl5JMc1weluUw24vW5aWoAfNU5VG10knXeI6Zw4EZZSur33qhRMQATShxyAVZsSao
hVcFyhz1lkTwY/dx33u0NguBdYiFNB7IHiPw0li26kXWs8CMcBsQjsmu82DqwzDWon+s0kc4mE+j
AU0DtwISPVI5pTmBuE4/RcM6r3HJ+Mx/NxIWVNsrGLlz37vQWTIpuZOJ9LnznhUHNoovvWMragiU
9+6tsPfodi9aO1GjcjnpKDmLbcnOLvbIJxP11kZOO+NGedrzf6gQS16CdiTLIF2R2MuvWnqKsY4p
TpampLw8/HkOwBct23kOWZ6Y07RX7jEIMoaGzA9qhmW4N4ak7jUF1QXuE6HyBkz6cd4mND2YiaGL
OIqKca7QNExtONoaUWRv7pwh9ai587IKl/tIgs/8VSmGt1x5W5o866YcuEMm2I1+GlBBOrduHdrZ
Gc9NYi1XOlGpye1g+mwRRQh3o8CAzBduR5c4uy7XIAHxya7aCsdFrfSJwyYhqtplZWzKvdGadOND
0Lizx4ms8Oq5VKMLB1V4mZxFklGpBT/NrLWnJ16YJt1zmoxyZVNKeTilaqN67AEh0hWWINZ4LIwm
pWzWGNoW3wui2eK9VtQd/iym2RbU7lY0cbVjUs6CSQY2do1bRNY/kQYUZbfhbH65vJ6NVVbFPQYZ
xueE6Af53cclEygYW1fzifGWZAwX2NrQ7qFcDKSYRyVajYqkhGI9EheFzUAtx24LbtVgjoNWfjq0
TDsh4jYjOScAE210XIDt3ofIca7CZGwfWySGK7gdOo6fMCWmbTZPdXcSZqGJ+fdM5lZU2oQG5gn7
gyU4a1q8fPCXsypbYI4Qz5usN5Rv4lIL25q8FO64Xj8ym2urtVdT5d0t/44ylWmxBF7ktU1AdkBT
3bZrD2GMPLtcxaVjZuuc8f30gFIahRd4w4AejjF/+SowzTY+eRfW8PLzsPLlEECs5rtvtTV24bnU
kKg9poVrTDSNs6Z5gZTyzuZ5ZGlHzT8vlWY4hrCzYcu4sKeOcYz0g4DE1CT5dzL18Q2SCfJNjwBV
/4U+MWhWWM4FtxUsp42IohgRMoGE42aRwZbC6lAmpi3BUVZoC41x6Sw6mz/o9Nlz8dc45HBBSOpC
VIS3Z1SbzQ0Kc3bdIq0BR1FuxgQu12P3hS3C9Y6/39nL/Vz+jiqAzTBEYmzu3MYcsheeTeXvYIgN
0TYoe087LRstOWnTr4FpPt6QBTyEbZhFWnuG8tq2JL+nlHBFgtP1uchcMi+6C6+C8NoEEAaq/ey3
e2HDujqIdLGCajBL1uJeZ3SSdpjjfnYD2bHTFX3HbizZ/FkFhTnLdIPCFDeugZ3f2SmVNb+mF+Vd
JwtuKMFhfHdsTxyKAKZ8swO/rTkG+hRTlhk5Lfsp1nSGOcLtgfpHbn52tnRmL88uoX/wiS7bPQpZ
fsTyEjdk/rgIy2UjDiPGWliLpuyMp66sLMwUPZO2t1qRh9n5X7TA4IhelEEYfk18iFbPVLX1oeBD
Rimw8XlYxKX+1OCZJSARWw0WknMtlrmR4E446cidKEta631c4vRZrpbtzXUwK01JQlMNx5Y/9/LL
zenpsaibJeFqFJwma7EfE7oVAo2MfBVrZDTv/16CGdczFuC3mf1Jy+KBtDjX3QqOQZpuxJj8jHPx
Aa0Bh6itnRFImcDnqNnfmUOY7T0C4qH9RRkycxmGnGSzFeAt7UnCkLVYD6Or1M3SYQXW4NiHv1+n
vL5OqLg6rR6oqo7tGuTd95WiXhewo4VVnxbl7tAklAdVirpnz45fCtIZnPqxCPBj3SBsapm/w9qu
99gaGAe3jad6sxQFqWrnTRR9bL2B/4Pnqky8Kd7Maulwq11UylAQwp5wOz0dd8FEtvihoP2Bo6I3
Vr6n5fOhPws92aN4Jhq1LwLdxZCJ+TBvNNlP+y422BTxeC18gjZVi05QVzmeJnkrODtSvK22aPpL
9RJnpc+SrjDc8nBLzru9Kt02f4oDKucTLpkgrJGBEdU27RKPVUWmK3tnjftguSUqBNpni+HZ9Hlh
3M3gqNrZi/h+KWtHeDdoUi+7SNn486a6jI2GrKUuWMSnueFq9qbF2K7fonKf1AYFcIXFta44brsp
Z40uCtjfRD3JNr9vo4L1iq06P8el8oPAZ+fUEDSm/HtE6PawTjNSTTZ/Xw2XhKN/G6SZS+3ALhQC
oAPXbMYs71dDSOz2VJU2ykWz5YXLL/MkXLX53Qu0R1oaV9w3WQ4+ikspPp7J4NlfiyYvsu9t7nyv
XYizq4W/NPrMrggZnjVboT/exDDlfZy3YpzFh7FLbqJIJc9xm0040YSJMWx67FL5/NhG3Yeg48bW
zThJ14ZX1iulsshcx5XPc1JSzSfKRTxf4Tp/rMaiHO9KXzpfMVP3gGE6kq5xwIox8La1avI+uFdz
r/j+ViGr5Y2B627AzHRn2cF/2BEZH8rHcUQ7MfPXnFeNPD61BcUdBziXfXxXiwZ8YizjFqJWf+HU
/f1hXWFS88OaX144AB6pBNBCrziXZl2OGEao9FwBJQ7HUXrVqyJRDjvcEarKfRykIEuzmxZ8Cypj
/CsQ0nSHRZHQLivtAtumMtLDvSKKuDgAvnF/RWob/rmoSgxvG6MG+1622CCdjPbWHCFdrZq6TYID
I0Pb5Gx3+s+aZ5LOQfoqS2RxMfjgE/+xWQkP9AfewczbRAR3tVnFuWWPduFgVx4OLM80NEFwFlk7
xlFeMhuzGFGKFQOQyz73S5xIOq802n96mzQTTO9x21vZwsl/9FUmjP3vqvtSniSNQbnIDgPre71w
8XQz4Si0ITu5W1ag7p+XNzMjFHb2a1H8+r9/xD9W1cxxMuHS4lsGp/ZaPhHqHY2X5XZngqBCbVOY
dvoYdoCe+0hvoIEGHNHGQWatBRONHLOPzoM/Se9QAmAEMGX1nDkj6+oWsz8gWhlt4oIqG1abDH34
gQ70d/imF8RNxVnrbMs2JFBnGCvmiSp0vPty0sLkETNdqIJI1Cg02xLnrA+Qjdnx6P1bB5YB/USg
3RY6pMIrDMr3a80KLUM7dZctsvM5zc8LuKKLMSieG60MjhDX4n6jxMjIL3P0+G5RxIaOQSISDt74
MTPUGm6Iw2GLGfGH5izTcVrGR5Iz/TQm5NFsl2f99+d75d/FSytnoQquYUg5LPnHSzuM5PhocADP
VuCkRKebWgCifrG8yVLd6Hd1mUrrrryUdo5hjw00BbvHsN0tUvUzu7xcQZp09DdO6p8yoj2dh98v
52VgpcEa1Z4XcAW+VDp9IuQd6W2kuU29hyTLEZIA/mZnrbCcM1bDk71usimK77FO0mYwdD59Jlxd
xKlRg/z+91vwHkrnDkDscEm5hl2PVlleV0bESkDec2u8Dc2M91PPyzTfGuY81F0thU7baZn9GOAv
oD4oy/5YPh4qMAv6oMT86k8YH39PWU211PBLIYn+VxPVaXPPaaGzR1ssbLVWycBLFQURoVxhyp8K
sfsUfei++v4uAEW6uEPMqk92NJbU9UlrR+ygzVTHh8a3BmyeNdS/TH8NMo3TmeZ5hjDl+ZuwUlbz
1VfUD2vfGsv0brR6kX4aanOMv1V1m7nbGEonDM6FFB7WVfFZC4Al98QJpNVHL+D70QyTAZKiZgYm
UBzNGk/x6tjL6Po1YLr9Ag/kRL1Dkakoy46udKro62/ajRhpji24hfKpsQtt2uHcXAUbGTTJt7+v
J3F9KjArRz/rQPAgw1BHcvf+kuoKmlGoQJHGPqZwXvgYetHI4MHXSpG8FGkWJ3j/9swDth0aQ+cU
qBoSUJTG25Y2wzowwe7gzxc4OBBBeWHDE3TG/uV0Fa4cC9UeldRUY2wetLDOF13okA8BJftChQ0G
zbIP00Us2XlZzgx/psQxwWtT9k95od17BAjXW3uc1bfLL1pqpabFIvJQ86gxoMLvF6eyoWKYKIIM
5m+TsbWeeoSxjPnMsfHWmHMRI7ZMYJjVjAwoemTkwwsp9XzDQhvuVCuSB8xMfesGG5s2firM2IU2
ETPYXOelqsrbKQVCWy0zEc03uAhn6KB6L+9iqGUhAtA2mBXKDln1wZkcuNi/KRGw+wS+oUnfpV5I
btXfH+vlsf23wEILQYjerJ2kyJnPjfeP1Q8IceMF1fZAPl3+qSiHyXq2E52aXOgj57J24RgtO+KC
SIjKijwDAjA0qW1T9XzRlGLc9ahgOgNPwLcmd/wyOMlqJju7IQnsjiykAbqoFidJ/SlMJLBF7UMt
+GCGiKHG+5ceDjOCMscDbMVmGxtO96piU80wNiTREaFFU5+O6yozis44y0FPkwDfSpwyngSlmqBB
8Xre6YWA38eSm+xdpNBBDM92s4g+etPi2SyjuDqHW3SvBZAMfpVTzQrIIK58T2AvlnfMh9xn7MWr
6gj7xHojNEBzZ59MblAyWV1yNC0NABlGPR1m4tOIPRNFVTd3ABUsheJSaXidXX6NBM3AFvlR0m6W
awmFB/8J+zT44/yP9TORHmwfGKNRF8OQsu+UPgWSl2i+rMj1RPeUAAiWm7KCWrwl4MmNNpPjccj1
vW41j0sxreSsYmeEN6Psl7dGn0KuBsNnbBWlL3Chh/c5kmLNn9FzW5TYqy2XkyRi9F+ImZtXZ5Ix
P/Y9Md/RRfawvJ1jS2IPgncLnUZiy+EwBXbl4c2NEKf4X+bObDluK83Wr3LC9/DBtDF0HPdFImcy
Oc83CEqiMM/YmJ7+fEioqi2626q664iKctikqGQmsPEPa33rCbPPkNzZygDLSc1b/KUbYUEV/L74
WBfful3pdr+poR+bWwDeivaiSsfMvyfhrM1bPrKpNrlra0HqD9q0mqUXotTWPboxCKBj1yl+/0C6
gv+4eKqXJpJwIj5PSEEcBwQbDth2AKhaNmNq1ZlOKSGx6ZvaZmr1pTanmEFkEH2UQW7nNxqForkV
qvKC3Md1D8tJVZklF4vqhnxYbMbc9kJketZvjXMVuxxgi8+biDj2q01kqsqJTGBfD1ft2bOy1BS9
go1j02ctRUw4Bdo31LNdtnONvjOICQJft8LHrOj5yrArcOhG2jkHcC1N9aXVuTzuaNDdcZ8ZIRPl
AAMvv9pi58nycMz2U9Kq3dPiA+m4McZtXwx5AzLs7GGJOXHF1o6kE90HdeugBlShQJ0qs2K9AGov
jK0XPe450xZzj4EPeYSqOEbjIfXbmVnXd7w2S39mUmkdNALSCEvV9fvUMSvPkJMJlKrU0a+bNqlC
4TpF/4H2x7+Clq56NQl5H4GuhGREGUDEyYVAuFPauAQMsckTMhOzaCwvmetPXqsHfDSJCQWxhPDX
pqIFmUOM6g1yY3LgTNEEB9ZnwSZ1a/9KRPbHhIB8mzl1i0h5uEu63vxSxAougKpx7qdgkCjU3OFY
Ccu/CINBPSmRgxYWjy5ruTrYgC2ZrqiSw23V2PK2bEaya1SiJVaFAo3Xc0bDPlFn1GvpF3s4mXLD
0g/Tfh5169aVKuyxSRI7FKThWxNn09FGUbI2mFhu8tGsT8T3hhZdVGm+6F0EEjYeei9TbddTq9hA
cauEp7KvsKZVrXExGgNBNxq38qpT+/xJmuN4EFX1gAaYwGvKiHztl1V8ITnVLwpFGNuO59VVzWNh
N+Z+htCE6KJBCfRtje9GX0WqfOt5XHqNOjq3fqXELyZauQOqZC1YMcuXnj86/YU0pLquNDrhpiY6
F4Nh7+8aZTgmpAZuwikNN1aU9+uqxmc7Kx3UvQpMezu5Y2qsKd/1NQYB8yuHMCP3GjjKUdFjuaUM
a26VVg8PrkGZpaaDui46/bnKSKh0wlLfugZyU47bS7jhN9kEMZ0n2LDxQQMXKzsyJ8ZGU75VR4Qt
RMtY7BcwXMlNjZM2wtv1qKKQ98bQjrb0OsGXiSRQT+m19FEWw4fqpwMgHqrU2MnfMbSpI8nm1BL3
5ViHujf64jmxu2AvtNCYvUicNrzPjbkuB8K966a/mdASw31GeQ09SF+7pEygICRpbCeJHbY2Eo0F
YXYEqXHsTDCVa7zADxoBm4CJksndFkFp4PWcHPqpyPVCwdpctinoyIjzbWosFGEG60by1+s9nA/7
DdeeuhZa5u7dQvmoDTU4EokHmN2uyLdWqm6lK6byRnJk/IiRFpIiIcaXLK/i51iRdsm+Sc8vTLL/
PDYx71mLijswCmeXg5xYQzNyKqhNEp6WzcmLd5SgslJn8M5onAhl26nt2wJTdb8OUSveoTIIPHSb
vPOp7m6Qa2sBBZGbf2iyD771kXkbJ5r/LYvt4UaUJI3iTxteZBfkimdYvbspNNGXz1JN9Gd/chkQ
MOSxVlxf8YOtde4l7lX4Xa1y5+OL3fiM1tdlAm1Ohva1YjP93uuSCHrKfUXFTVDGXobDQWwDKKK7
UbEKwP9KcoVbptqh+ZlegP4K7D6uuqk7e3rE3ZJeWCkQZ2ZE9X60BxOdqJJelha5UIlSunubUD2i
ZsXc2ABbIz0vT1O+aLdt9T0L7OC6ddkjaVpVH7PAejKjyrgxqEjSos9pO/Nmg7qIqCiZTB5Jh+O6
MsZ7yCz+K3XbwIdNGMuYaM190aTNjc/OB17oGNyEo3pjVkntyVTWh7gnqi1rWg1EKr6oRiFYtckn
t5uzGZtdRzrduhy7+zFJw1ujtT6cbhw4jzr3IHwx7o1xIABNEkq/4ilms7tKh7fEzrcNaoFLsgBN
Ty8G7d2qtElftZIgQaypqYdFJngwDDSbhihqOO19pj9VYtKugkrtHnM3rh9dntR3mRGkuEpQ/16F
ncWAXs+brzXZIjuwxYw/uA2AK9nJrtRciEMWklVHFIYnom58HhJigbgkrTm4QzgPOvFcW99nBTpx
nFBlBfGbG7TT85xtsZ012OnGZWbJFYXv6SU3cxo2M+MobMM5jFEpWM/36tbJy/5eWs7Jwex5MPAd
3rhD0l4DUol3LfG0ay5u41rg110NXVjuOh1S0Ir2truMI+E+JXMqEtJC/QmiS7hVyS75KhmFH1ht
F99kI50Lu6qL3FP0od7Wdk6AhCrJGdB4Qy1ldLbUJq2XKkDqjCjsSMzr09YLzOw9q9XsMp6DYRCB
usqlMtbmKunonYDExDs97DFxuwNwqqHsrsiTzKCkhe4pD8Lg2WxrdwuQZXqWbHJfSaSuvMoNpx13
w/iWxF3SIRJNbKJY1F5dcScjeMtS+2uf6leQCfLXfFSNQ0YKWb226sJlOx6wNs+kDNfMtlw2xDBq
tlqcae+C0Kn95CvWhvgPQoX0gEwElB2yUbGppQbrFluZeWqhvE6MtH2pCBq+TVPMRRs8qlFA+5G0
22QInHvbZg5YlHJPEKa586lmnlVM7CIwuk06ZrbXOwNNvEaEK3m36BZzDnYek+UtT8dmD1V1XFtZ
C+yfWnQljYBcQi3Jtjx00m1hpFs3s0LPDFnnD2Kijm41zJhWE+94n64UVEkP5HLhXPRRMl0pZQQ5
epIdEiO1slcxjotdJttXwZ5xJ/HnHJByuRsyLQ14N9D2krB8HThisMmOE6ESVgv5kYzTo5YNbyA0
rBM1xdXYcy6gXFC2laUfyhCce1bZlM6Unx7a9Wbfgst8p5NBej3GVz7FmYdfqtjYrG4JbkFz19NQ
rSkBCBu0gua1Kvz0CgKf6jFbSE8FoS5XXJc1lU9LlFlrMXgb8K/xjNNJ14uLvvmOj5CEPXucAHsH
vlglAj/naGhfRRCrz1amPFl68iYLCT9zAD+2ipAsPco07mdfZhduIO3m7wnoyj1+a+fWTArrAeFq
BLcsqbc5Oy4y9QY6grDor5lEiVU1OCSzlYHYub4m137EPnEVE4a4dbQcLVVr5VfsiIc9jgAwhkbG
8ymUV1D1VAb9mXWBCaS5SoUZXhClFt+5badtLVsSNpsMtXuP/Kge93HXRSfVDMwbflYCH6gx2Ehb
rwqUYmIhfBR0nSWOStvXxIGruZxWwh0oLwdNO9Rmp+2IsPM3sTSjOy2yqqsS6c1mrKrXyLQ5oSsc
iy1gfq+sXPVGt0b1timseqUgJLmuE607GmFCViVVENvy3HjksJlOMdi2VdMFrxrWSdQoglwTp3iz
HB96O0tBD4RfyhVNIntDG9lUfrbVu056gWD3TuMVYgiGvL1ty9hMVyxmukMUl9SesTPdM27LvmpW
rbzmGWEzRLe5F4ApogfDrcwMKxFm2lijQyBQod9LsM0vfjlGO4md4s1FD3jqRdVdTpFO5l7v51sb
Y/6si8ggakKQHjwz69WNmysWWcFOUO8Q3nCcRf6pzEhuXdEpP1a6n56ygWEQH4cybzQyDByJwB7j
x4LncH/s2OR+U6qC69SOrnsyj9+GHE47BIbsJddDQbFN3ZBUPYDDqIeqZ3Cv2A4CDhddTu12+oU1
huVxmlqeYG16EvRST/C0m6OqGPmaKt3+UuHIZiHui6sujEGgK1Hzzo4nfSVPR/e5HWpllYeqC6Qw
GFeT4AVXg4GGvWTnR86vat+N6JSv8G8NbDkU52D1jnNZSzwdhaFj2s7q6UJ3mnpVRqm9IryivmA5
WoNANCH5xZp1Mbq5ux6b/Kvqz77G3FSbraNLf03wK/kyrF5ZN05O+KhlTnqMVUVb+/Ukts5kd7jN
SuxuyFCJNEleatKm0Uw25UXAIZavgjJv163e8hkanfuY6R0u8wj8HFI10R6J6yY+Ect9v5oGtbwB
6BI/JLqNCBAor8fwunRWqSQUaYjleI3bprtUw9okMD4p5euUmNPax66wce043WQt1R5iq/ZIjm8V
3iUyE1uMCtU6yJqnkUzEnRXZ+rpvw29lFbSP6ZDF7/jICBtB6OVBZdI9fITEc/eZsmF7IAn89UvG
hTZyDdMuYYVOqTVuyKTrj6GJ/moTJGn+IJLSZTJ2Jg4ieeTZp0cW45Os46q9cxtbq77IDm4L45PU
dC/Y9Fst1poEhF3QSZ1c3vO8Ev5u5O9ql/CoqwWGRhKflt30yVSp2xIrc4b43VH7NfrzoNuEPqbD
TT/FhrtPYOch1ixTLVq3ZmQ0nqRHSh8WNsIy05v6wVcuIrxQ1P5JHDtb0gjmC74JR019QJJRPGp6
E5N6oNRK/ggYd+xIODUra0NYulM+Zf2oXDadSUtdkTwEksQtmKjUDAOHR4YnjAOMSBTVTpWTe5gA
1we7yCCT95q4bNc4+gly8oMdx+k3nfdoUzfMVnFDiEi9WEQNC1Yi4ErRSX/usvxqGXhGTmI166Ss
gGnP0ncmR9gCGDGhg/TbY2HkVrHrwyggNmRAcnytNJJXs8xY82WKGgwWDUZIct61bNqUaS0+UiIx
M7wgnOfkgRnbQJvJJzy921d3csi/i8Zs/ijPQ5jUaToCQh0sw7zJaKteFn7CcB4fTWc+4JA6jGuW
AckgQgo5pWbgetnxVDX3VjZyGUh1GI0jttHOul7YGS5oEv06rXRgXF5G+h6c0Ta2lAurB519X06q
XaPmKYfNQFyQLrYqdMb8UeBdng5YEIx43dgRw+j6jN1rzx/R8qm3aCj9dkU0k5VtIbEzaVpgSgiX
Gc5FsTq+z/i3+CoOkny4iKhrAEUN+GsJ5OgsZkVKNDbVRxYyNyqpoAd0KNSCyt6AxUDckjLgxEQP
xk9bIDMFCQ/iRRvlPPJe6BF/PxL+y/bPYXlAG87qzxAaK4hP279aKwtFMjQ8LAIpNeAhdgpmadHO
7cqevFxERqVXIb1zLjuTecOJR3rzNbKratojectslAPCKI8+amY835TMxH2RsNyjtJApA/TrGpuR
uod24oS7nhCJXyYdfnYzQlLg6eESwgJthd34p3XFMOk9/E09Oi476VITWKOyrA/ltsIh7tyKyNRv
dS4HcQVbWQ6biqX48KJmNHAnzKgu0PQZLNeuUUyyz9YrFmk7HF34+qaEVPbb5SdzwVrZKegruPxS
uqi9AiFSfmugAm3jePWAL+1p6rRZPnbeeI5mRAiTQlT5OuiE/rqouA00rXKbuBrlYpqL2j6Yamec
VJkG2kl30VY00AcMlo5VpAw9v0vE8C8IFFQjzdnSbKSFqsFYGMQv9nmfOF0sE9lTE87KNB0UGn3u
p3U1izVHK9Sap+t5sKkQE84iZJlaL0cz8Yyauk5a6GEeyK55gbNoE9QIccovlhbmzxA7Xg8SB3BS
LO9BiwM4/fThxqWWF20NZ1FhalJf5aGdB5dMxYpkC11bZbeUCad7EybzoNsuDmfpLynnsfKtyisE
qfMNRmS8VSfiVgHLOtwu+upFd5mmJXgRTyfPfvT0gZpjn6t4R9BSs/G1ikK8+i3HvKoLhc4DWQ0G
4M4k9TxKTVQgWUf2+hE2By1jYSt2wiHiuPG2MYvxBdPNHL2uA/Ba97W86TQG8IdWKGq+Vgawnyd0
ECiexBizllpOmV/c33+5NWawxLxYJJCUT+7z/V06VjMRuuxeWBVp4CczSmV2SfRQnRy0wYpIs5Du
XaNZhGTr6IAeqpbcJC8f4DNddhkhyKONH9f6dy06fKisqkEKw7w4X1E/b6KSUQhZGrZ/QVAm8/+G
xU/h4YwgzGhEhoWEMI1l+0VnfhHc5qwcCc+IS+PBkAPFiRnYktWi7Sd2e+KTycwtJlsEEk4lWtqq
v38P/wro4KUSo4pCm0W7xn3x84sldbyb+4rqsiclOn5iRNLZKNK7fA7n66l0LhcUxxIIkBjM6pl4
DuUrak40AdY59GV5kAHmRwz4Q7F69rMt6Afth0Ro9oYqhhaPO/ZZdg3lJUzSK5KE6trrqDr8vaRI
7tdEHVXT3CL6FaAeIhB2gXB1xSsa7SjPAqSwwrByELy68rIxjIJpxXwg4qQsuvGjV6ukX80MtY8c
f49cTyQ/PnE31f6lQXtcrRGjoA5Eytr2WF4CphZI0aL2MCaTNe6mwVUZjIC8CL1ANfueULR+SBk4
2mHCFjhr0q2lwADzDDeHyYroJvK6mJtwZQahop70Ou70bKWrVSMvRc8MwZsih6UO9hIOz4jJyi8F
pH/ZFQpuhRl/qFps1/6yK5SVgmzYGjvaziIJ9yo5l3eDNZTNBRWLPpDuI5NihQY2O2hhNnwog4kl
sW6xtnsO8C5iNLgOZhmpmDh1qCtYuchebqeJQmM9KoZSKL+4+LS/3MCqgyhOZUk8c4Q1/dPOdrYS
AI7xq+OyuJyZ2tllW5K9ATjIGpxtoVR+u2VG1EarYmBWv0JR35LWx9a+3RUOw5z1si/7+9vik66J
awOpBXJJoYJ+m/UWn3QLQV1xiWa6PC5LSxBGjXXrBgGH57JkW7BsSyXjallSHiqhiTsidYxXntbR
/AxhV+b9K+zlv6iCwEdwaiHn4R/C1T7TgmsX7xSad+sHqHFS4W4/m1atb/F5lhLrYSDyExrKIriI
AWA5x7Cyh/7Uqa60PQd22AxETSexkYV4KMkryIOVWwF329qM13AsVa0yPaVUSbR5YrYbqUrJOsFm
wPCWjGgD9XBiztcjSikuCDTAT8PTrQ6NFeEPtvG1TEej/AgcVWHRQoX+q3Prr5QHcuT4hFhIsvXn
7P9MBLeEPrj0mv1RouW87F3ANTflVNlQ3UkEZgCvd6nD7pTgdywLHdImas06wCrhEsCk3/Pplvp+
Cf8ij65kIJHF7qsrlL57MnV8AY+0ieawhRGmXlPs5REzlX5q9izrE+2iQr0y3LLQhPGpQlNsXqmM
anlJBe82674njlYwvK9mvOfIvgdLT1/5hlfVfupeSJIyXlpAFOqG3SdLS/wXserhIq+6rzhTrepo
OUqX413OAa7jeKnWHdcsb6/lBFunEEH+6BdlJPnhY5avolDNx29tqQ46y1Z/VByE4QncmKBOFeMA
ao2SlSA0dAp2JTCELpLFZjAoWReVfpP5wHlANcbvTmSPVLjnwzY5OwksUVbTxkTdHcGTjIrKU6HP
ZWuL82HchcQM8XumsshZKOVcQnvFFFG+SYIKA0TH61LREsRMVDnJk6MzlKOy5fFMlQmmpXMvIptw
UdBH57wohULH3hUKUb/ej9IbjG7LKKqhzXzSjakPrmbFVuShS1YizyHzq2RhyL7vwuf4mIeCDC82
CCt8k/MNPI+nFBbQtK7RKvMyErikSGyKxppEKyXdd7HZ1PvWLZEWZ3be6mT64ZPiprYAgJCrlm4T
m/b0wCms4Ns8Oy5YtufTeiIe69bN4qzdRZNlkIgTtNUsG43GWwSPebxHDpRDaBqbEBRRjHDkmDQt
GeOLD1HHs4bmgvEWiFpAto9jr03p+ocVQciJ2LK6H1gp+OSgngp9yNO3aBIyuseCkxmrPCsK5xpo
YvcLlIr+F3kpBmMyX9QZ+jSfh5+KA+hpKcW/C6Q4yJHBp0VT3QraqAdFnaP3wCn00Z4lQ6q8tk4O
zsPX+nHgM6Hu3Fj9iJ44LgmlWkeRoklmm0yITmMbcHFCyWzKNSarJLuh0S1uwAs63WGRE5e62pHd
Wvpi7ce5dWv2itiCyimyXcFf94jMABlZ7RTUl39/8H+yjc8HP+WgSaqmy/gZ4/6nnlFMRgnoudOP
ztknU0ZuYMNYCnnYW1FbbirmMmLPGIjbBiYLysfFmlTpY5QcNUdEd2KsmnFvVgMRBZmitOIAVcPG
gs7FhbgyHMDCCaOt931Knu4tBrAyuU9Txqd54EfBv91jGLB+XMirFO4a5KFPPUat94a0E1879gox
W4epTcpiV9kKmJQKrNXz4HCHi5XK5JGbccxq9l/AO0512UuGW8UET4Lxr0VFzy0qLzPsfuoqNPJE
bptRCY426SfTphSOA9+OifnbQpqiO54tGGe7EioW7NkNxnhCtYSDyWg3cSf+cKjn56gndwz4KyZC
Z81ri4XyAz4UoyCoZywLAmNarCIbZgsNKyVUUW9KGo7+N24keyLopG+b6ybJCsX7xfXwc4c2F4m2
gXJRaIgPwSZ95iX1ozVpeHk1JIBzVGJydjtlap/VJ4Q9xFiS1lVFR1aOJDqVtZTOyvJTzTmUbd3D
Az27aCedOJQr0uaYlecaWlYSliEQWVNds9ZLg8Dl8OJiLr4TPpcwd0VwS6f397/K+dL9SSGHtYhi
azbk88Qk2PXnUr/knM1AH5B+omEIu+s11MceBpbA2EQGR8jKCtSMCJOADJl2pQZKru8W8m5cOkZ3
B64XqVlMLRRg5I9qm1hRbQZui0bDjgRkGgkj5BMDVzVkExSMAo31pQw5D9Z+GzTlCpsIysbagjGy
NVtOgpVD5gyqot5I/c0ygavzVFEOdtIEydU/Ggs1bjZSt1r9PgAfI37hzaBJ4Vf/81tjob6j1NMF
MTX0QQTd/uTOmBpbMVlz+LuxLaHQ6GVq+DutlMrzYoCuzi6VqjdDc6+XURxcLb4wdZToHK3zzSF7
9ixkJTFBu8krGo01GU7tibV0GVXIsasg88whJEIqmnmMyBKcKf0xmhKgpMRe+gPZK40eNF+6SZrG
phC+c7tkERbnbIellIqAIHKnnFuKwRzFeIf7rRlRiTKN34hSLV5n5Au+7TORLpE+g4ElmKxQXNzQ
y4N3aeagh/CBgRbkUQx9MBu+6A2KJ3M1D/rmvVWUSHP7w3l+lpguVEb4JvMgKEad9KoB5q6YNQ38
jLJvUBPBYO7QmlU0AED1zjfBAsPzHYCPF5nqN84VIKaZTHGGyCwlEtkGCPQXJSvnAHXnAluKWR2z
AFhMRWFhk5u21FyLF3fx5S4W+qULXQhOOb6DkNjcAFDLzkUynmwWYiFl62yYpzPOLiiBq+bV11sO
x76kN7qNz4mLCwWSBYyLog1xTZZfLH/zVOJSVtahOQ50hdU5i3aJxVwuV6m4/FqcimxxMhZiVeKN
ihmpFCtBq2u7rrXp/3pqaaAA+sQjBDANL00zuhDzfxKN7TYd5oRPN63ygvlk3oe3DjNbm6WZ2zfc
ZlgUE+j2ZstDP6XeKG87PaezzVs0K5uyH20CB8D+zRezXqL2WgtmAMiJ0BJO+vdMo0B/TJn22uvQ
DqR1sBb/48RO8lQJh49TTdgKNusBUIr9XAofiFkRFuBqQ0Xp6J5LrKmzNk1al4ZiWGzxiBV0mg12
lFTvVnaQsdFYeBjJ2YRFli8fg4PuEhv5+bHQnW1qfphMGDuzbk6VJSn5NVIMo/0SIhB/MWUTSzZj
eKow7088oXjQYjjKz6CKZVxoadHseF0sf26m5VzgfRNChnAGSsW7yrLrxmJhl/UbnGK0vTz7XRjz
mQzI2VDahphbWL34SlHj0KrgBOGGsVkFvgZDX+6xB8COW64WmFK2cyWBx35VGebU122FsHkX66Pf
3c92/ubVVJx5TpedByQ6+7L2YsIKDyp2kR13WD2Vb3ncC1SCdRI9waZSifQo0butXAVmyr73rTjw
/L631YOG1jY/2h3DrjWAgBo3jUOuwi6neoi9HyckvcHsXhVNip2pCLHPl3pg6w8DNAquqXMA7JDX
CXdDU4U8l9Xz6WH79XyDLNcwqc2zFa+fx4hhDP+4AW4TR+ZTponGY1Su3ZD5wbzQxog/PvQ519Jt
gPcTN75wjNECARqkjxZAh+BW6/vOQgaIO7r/YjOQHj2uEmF+X6A0ZIHCmXPy8VjgT3AAGiExRaMx
e8EWSyDR4KngfZ0ndufmZXnzTCyhgReFgTZwNlQkuRZmQ6qVi6mBi4C+IQTmOIXK3u+qaDzZiaBI
rMfS8K+QWA72bT+Qm3sRWiaS/sHnaclWz3CL4W0Spl3IVUNQY/2cnc8suxaswsETZ12/wklBl2ex
NZ6uDH6ucYpLGHFPSzOQnAOeIyk150Sia/F1RA9RnFSi+ATf7iAQ8LWh2+uFNl+tvV5LfVWaaHSk
x5a9CvcWt4OYGRyGKValljSAPrWmGSPUmjNHg05OZDvor1K9tJMaSfbQyWrYcVJYzc6i38gvmDtm
xd4d2ynl4LDDSoAvLEISbti+A1Y3jXq9nDmpbOYjUBhcRIvVH2q/r54EkMByw2plLHaCR8EbtfII
YCqV7vQtAv6qYeEiOHjYS8du1ZXDGZuSWjpl1b5m9IoaoGW7vks6UA87xJ5YfgtHLUwP0I9brxEl
jwad1sw7YHMBNXyVlHnWXZrUe9HOMLkXLkbhz+Xm2UOv6XEsD7pZQTgdoypOAfnFsJs3ljKM6k4l
wic0sb0rHCK+URv5c9fwbMQ/W9SvGXqJcK0JlEn7uOfi2RJ322HrUqD9eRA3BFd83JUdXAwwDSva
cqaaejyikegqGiOHamU+DZB+8pjkOj4/Jvk/hyai2MB4y/QvpBnMt9F8xg+3hFMaxTMdj5C7SYG6
TkavLYUOUxWmr32L89n08yuwXUSTq1k4FTewZSr7Drr2/Fn4EwgYN9GoklckIQTDuEWDy3ZixZIn
cb7bat9PqWe0aTXeL/bWUIOz6YW2zKgq4UxOgucSV4IBGHmePPwwaZ7LlKWEWOzuS+B1rzL8QDGD
ovbKn3CQ3Qbop+JtVonEvOt4bJq7yqnrX3gXtc9FFwk+Lj4czZ5JafgAPs3YtK6xS6XP86NrjQZa
OSNJjypUoYcGY1v6aJvEYTPR7cPN5OZRtCdbO9CuUBmS3aOXcZTfLZ6Tko2Ufof5qL9eHAl/Xzdr
c4P05+LQNex5uMo8YSaL0nT8XBySbAYlRSEFLKkdtsUATPGhZcg1ycOzCvafwhiwLgwoyfkvHWEz
jwE0fe2LnTIW+L5UtX//moy/vCaWghaPcrBaLhXI587cCFROfMVvjksguEs/xwGRmBVxLnHYzEqg
vvTXlPPNeFTKkWA13J8lmqMOKyaQ4mRIcfFBjUYpZWLWN4ZMMy4WUvZiailkpM3Y066NtgvsWkPO
SlEZtdVOVnKEKFyTZptnk1ZspwLiyU4gnUoRZM82y6XAGeddQXCmdyzI6PMb8X+/Dv8RfBQ3y8fQ
nInjX3Fks00N20//+p8PRcb//t/8Z/75PT//if88RV/roim+t3/7XbuP4uo9+2g+f9NPP5m//cer
W7+37z/9yyZvo3a8lR/1ePfRyLT9Byl9/s5/9Yv/5+P8Ux7G8uOP374WkthrfloQFflvP750+PbH
b1SmKqtbbpl/4tjnv+THd8y/xR+/3b/nwX//Zz7em/aP32z3d+buwqTdsbCki9lU2H+cv+L8bjM4
o1ybwX78k6/w0GvDP34ztN/Zc9ItAWyY1+qCVqkp5I8vUc6z02S5Sm6YzT7+H2/ATx/kf32wf0bH
a2ck8n/dd8o5C8+hcPx0LvSU65nVInLR9OGli6QGRoxLrsVltUuCcA7yHbON4EQ+RhPB6sw8mZPm
KlucIKp3/DbSY+qUXjL4RK7PSHWtUNpAwcnfoqzQVp2pTkdwedl7HfjozhTEaZqATztQ7SP2bCxw
VBJBriagwbesO1dxIh6heH2tUrvepoFeXqWJ7GDduO175PbjyVCLzBsHP9pS74PUs2ur/zL2rXqU
OYNdk8HBMa/cAs95p3s9HJBjyQN/41RlzWDM1ZOVk5kO690iztcsJrRVPzjsHKjfVtTg1lMV6dLL
CkFuU6SCy+2nYg0QNtygjKu90s0yz8qn4cBKW191XfmsxG57X4SmD0GuGp8iF0fJFIXjB2eKZApu
zyq9vPcA01seEOpsRWarvqGNYjSRlt8pU8kU7qoSRZjLy7GkrbEH7nadmZKooyaeFNz5oYijhyAd
nZVNc2d5mg1hVK+Du9QU4YY50YncY6TFQ6Vlexn06V7R68Fz2yn4lrZl9pbGuL2c3EdYV/TTSehj
twbDPlzmUdMzdi2UreN0zXF0oz31+4szJCEBL+HoCdoDr2xVOEC+mW5HkySFfLJKBJTEp2zlgOFA
64eHsAI3PsDKz4okh+JVn6xk6DxRB8CEfTQqaTBcZrzfO8MebLQI6sPkDEwwYx9OQkAFKIWxGp02
Q62WkuXbAdXMnSHYV5l+m1mGXGXoSS/Bjya3Vt0Kj0i1nF8xdd8aozU81DLGMRhK5iMclHsi5sun
zu7L+67LunUYSGLFExbKq9Sgb9OmCmcS7MF1TAjLk0R7vbOnvtmYipXtif5Mn//9U/RfOyL/+7P2
f+MBOS/F/uez8TJqQ/meR+8/HZDzn1nORt36fR59c8JCs9EJA6V4Wc5GXf3dBSqgu1QsTIg5QP95
Ngrrd4o76Dgamzmgg/O+88fZKIzfMSrCR0CpMH9B/DtH4yevKx54QCJsN9j+cRJb4AF+rkhMHxZA
UIpybQOhcwGGaRxRKty9d8WhI18XGUYDrG3dAzE+b2xmMH1MkZ2Q4jSlEAy00EYmJ1oMNw3km83U
ZDhmjEJxlI3OYZsDM6gIL8SLMDYXw6Ap45oWenj601v+48j/8xHPCPqn0oo5JIMXRDlc2fjnhO58
+kWcBsDppNTd2uqn0MVQWYVyR9yDPx0TizElc+c0+hbptXthZ2r1AdoNQkxQ9Q09YBkFbLDtyEBQ
DMgO2qReBo9tVkc3lm9mIA8LmV4MuoburYUmd6cGbUQ8BIvT6IBq0Um2lZHpbIYc9Nd7xbaGat/o
7cheU1VBHcd9EDD6AYT54stePfZZhy3EafoYJG8d9/qNS0P+ZBK4bK8QspNiH05VjVWqaNOvKMKy
bkOyA/jzMB0xUPc4D2nFopbNaTywe1lNgRVjAoS5la4iCDdkQKCQqFadBXtlfmiMIMDroLwJDXwg
nlsmgHQaNiXltgn8vqJ1CjtWju3/p+5Ml9tWsi39KvcFUI15+NmYQVKzZB/7D0KWLYzETExPfz/4
1K0rs0wrrqI7ojtcp2zTVDKZyD3kzr3WMu+4r8q2FnVlGj1IbKzJGWvkx+zhqEt9qFuJMPmU3rpD
xYWpudM0+E4CCakRrrqMsvnOlV+7g/cGooXOhF4tz6suKrWx+5IbOXANip4KiyS0LdwSsLwbDqQN
awinQPJFW6fhdkwH5UThSgYXeMRhX9P7Cy4QIekpdcFSgKmAlh61yAaiwtUWFvSUqJVL8EhkowKx
mVWt32MIbgebw7fyCh7I6vkS5fQoladRcEollUFSkt86adFl3gBbz7WUwld4A+JTPrSTjtr8sayx
gIkZA9PpRKcBDHG0NXFaH2HyU6Z7AyLr1c7648LxqNV6zmAb/bw0rZTXaoW82lVaGBzMXpNgJ4zp
MnChFYKhSupU7VNVy+YLWtOLDugFISYnh1EKsSI61VtH6qqR2VHPpz0WgqKWp5eC1rSqbr5ZqYMO
roBEWOuuOXceB0GAFyyYS7DT+xaqx9cJ0RKVYMYVlSMWNEn77ESxBCZzWk1bHaf0eQLQbXi0lFlf
Fn2gf70EzlzbqJTVsZdIzZS4U66pD/IwBrRX6Fsf9SLLrjGjam4rcalDjy+mCxJ1C2BIJ8uWMmL/
LRxTaSMLBBWMGuyKQp1TR4mnz4DuOzDLR6jWwCH1NSIfw/A5ziWTM9e8To+0Cud/cSw3dDsz5+mr
2o7lzyphg+RZRZnD0apKT6NFmDkLW3VDatGepJeTkA6Ns0LwTudsbZpBQhPca6UtwxUH3fpRl0en
oEF3xBy4p7FLjHhPF8/0DekoTl1HFe2ixKxjQrH5ZYBEow9XLoUel6HlYacok9Og0AwvZSM2VmSd
lh7eXVkgleD4qItuLzac5wyjkr4tpxykhNC35l/W6TQOYZrOqExZTXOcbMsaFeCjyWx4Q1+MIIFi
KsEOUg6Uok6oHSoe1Q5QV0vXKJINdBnoC6TkxiuHBCmPRtbbNTkrZv5JMAbJ67WTabpi19UgjfHd
lZOK8oacAPZs2KuV9LEHCrz/BmFR/5nmDOTFlVKMd8lYtUUAPEiAtFlRh9oduT3qHSKS/DgIBca8
6FzbudWacPefUkxCwGMylm9FLNeVF88lpPOymtzVitRTcubzCigO6qrBhw5L6Y3QKCxw3LFpXFqb
h88FrtWiUJmpA/T2p5mLCy01UJ/JxknZixSEINuckV3i72Sa0N9+zpZJWHzo0EbFnuf2SDWL5s/7
1IK32ZFgw0gcqTeram+JyIDYqTbEuQ2UPs7oI49pQkTFk+JYp889bYmUdyk8xghn+bQ4tZVNG9ux
9nWgTSsJ8AjqeiikY+aDFoA4rFvbIRQ6NWaFjMkwDzSkwPFkwZL6LMtd+mjSRABvZVno3+WTpc6e
OJbjeNBx6MfvepauoMm4ubSRH6QNgJMOugxlJ1vrThCyEgBorh/BxoJt2SeTbB7dyRTn58Kkt5ib
kQaISzypL3DnyVyemiaZekw7Jhdmeg/HK9rhD1amD/uppQKfLkpZssn76o7jq3lDg5l8B0Nk/8rl
tvxtou2z84uCu0moDk7F4MR9T3tebxWyRR0eyn17AInTeSWO+0TASpObHGGQ0uFkX4HwZnfZVN8T
6WA2qHtBXQRQriIdh65XWTLF6ZpmWJxsMIYn8EC5RUv3inRaPxogKWNBQP+knrJTSw1qHL62qZjT
cdLlNf01aZEBVJ204iXVNG12ucY9AT1BySJ3TZj0HlFA4N10Ho/mbjgtyLOp2MetrhwhqtUSAehk
Oy2gYQR5OMGK2mgjzKlsMTdGoaV3ZOgYVnuEL7E4yAD3bqduGB7no5gOXHRM8e3StdxXFmjdy47U
Vp3p/d/Ki2+aH2AGuh8/hqvn5v+D+gF0SgYNVG/ytX8vH/yoiufi9B9RXz5X3/v/5WbP9XLiOPsf
d6fq+3P9NnP+13B/Z8+wJv1DIz0VFVoO6M/aiAP/zp4lWfkHDXUKx/q/M+T/zp5l7R9k1RwlSanR
SYLx6l/ZM/9ENWGrRijkdyb9gv+T9Jmc/Je0878qCzBZ/po3k6aoRjbmFO6jbN/uAEXegE+wYRbJ
bfNK3m1/Va/Na90jHR59/Gq47KSHTrGlm/guux59Lqmvls9Yhjf7Ry+/mYJsJzud2+/yQ/FcRlVt
K5YtL3YTqcFpn3uJO/ucif3YKVzZ1T0YPCL05ELVOfHn2ZWDxi3u453stcG8Tx1YXsJ2z1HPEbxx
r7hpJISLs7pSmIVdtHiDLwbqrg2KIHfBZvl1qO+ah2SHsJJbXMP7hvztleQ2EYLPPsQQ18n1SMHc
V9whVF3haqrtlhz2QHU9bK/lnXGjB+31cgVzUKS66668zqIxbPxj2Aelr3pCiO7prr6Lb4Xr8qHY
Wdf11TFsd0PYeZkj8T1pMfOEKy0wnDjaOkUMG7bkG6654dzUsc6n+PakgqL5dtxxw+wVHopunuL3
9o/I693YfyTMOlKgu5kne/Gr7rCufhPqP6ehelLICG4bKO4aqnYd9b6H3vxh3qGTHhSe4PR8s1MA
/ZY/+W20ekrQ7U+uFHSh/qXb9+7RBzDpKrviYHiTbwQ0hwfTbRWO/NR0f7xL/TWw7uh06SPTT+8m
F8R4cNydcJwBNQKnChaXLNyJ7XwH3e3O9JVXaVfcFt/lF+srgqLMo3dRK3p0EmdyUZZ0Rk/bgTT3
9RvA2X5sjx5Y8BAZWzcNTwfjLr5ZDkAvXdEXXcWBIsrVb/J78XD8vn5CNLMebSDvMuqZo9Ndiy5y
YdfKtXXVR8VD81R5bTS/iv7gaJHhHhkku033JHsh4lNR7g2e5BV+fqVeaW4ZxEpEY3RD/v5g3BpR
x6dZDtcsDofB4pYKmqu56IS74mc1bHbyfvqM7ra7uLSSuqY3vGT8GSXSUL2H2Dc6hVYOIbtjXqv3
0i07MYCBwi+9FjsRee37aV8+Qcb+DfvhnfmdES1B1tv6Tg0EP7spHvKr/CDvyoN+Ve/N+/zKwAK6
Qx6lO3R29v07JErcxF4w9a2A/oZvc6pBzOl1K10tzuSNsGD5g0sXitOHJ9uwoVvZde7rKy17voFV
llETra7qid7ikKI/KpFiIzf+nN5OTulw9ewO/uQhHugU9qfMJY+zJ0d2KJbRzRFKbhdhYX4RwrU4
2PkLcsIeu8hBbsaRXMU3fDj6ed4Ku3zYq8nuGBTOzK/BpnfRPQZzWN9peykUPN1NAuBwQfYDrGpp
7Lh57X+s345PYzjsi6B4MnMbaZ1guWlCi91f1M64vxccwxE+qW7Ha0MYf0l9FBT2akS7uls/mV+S
KzmCxiA7mOylK/2GDRklkfy43mv3YJz8cWeQc4dJNO6gQt2v1xD6+OqNFij1rcm7Yxuiclu6osLv
IDLmzZs9+KNj2hKvvxLknecvpf1S4RUmbGGxNbf3xN3gKvb315yfB47obu+NHdPJHdSSXUby+ogL
z0MejkGOYzWv23Dw6VX3x6ik5cudPHC+TuaTySyhxX4U9slndpzbOM+6LUZ05Dq6vU3uOz78oAY8
lCthXx1Wf3RP3uTU3mlv3ZaOxt+K69UffNMz7ynylgFlE7aeHGiu4WZu4ZZe6VWOZleRcLPsts8t
r5ZvyY3OoRp4Eh+ZexQ7PUwgasPaU4MkFL3ZBWbryG53jeCUWzqgFd3J4a5zX3iio9iZD7rdnuzO
X4IToab3BBtyA/sVzgdndPH6NolTpLmWS6nBinLe1YbifRvmjvFofEncju2X/dUxuuYqkUAEEtjG
cIJ7pmO48b0Rcaqz5UAIGwZJd81T4p7e6YKTuBO4YEdbf9xbOzKygrZjU7xqPf1qJZTVTh9Ay++2
IV3HAs+kc1e/c02Hb8BSgqY/pDyJilgFPy+vCu5DQQA6eRp/zFiNT62t+XBc298BsDtAi2y6fAN4
1WzDbQIosMPT/oQZDv7obyYL4t+d3a8gc4PRJzTbgp37iYeKN3uMajzXpGybLUjyD27iMUOC68hP
64Hkd5G5i3FUnW/iymOPdNsWv9JTEm0DUhlhj4nO8Xr2W/6U4jRbr+cX9Drz3gxOHjr1zvYSO+h5
2899CFaCv0PtFBX3KgO1HlfubAmuu4M8QhOeL7sN3npSlLNZBvfvL5KTKIzsbpQVXNMt3ZVdmUf8
1JXpTA7s059OfDuZ7aPzZdha1ywaQZw6BTuXIxe/18/5I+OzrhyQHOTqPTEY/JX1lNyjl/EL1gVX
3jEey82eEm7LJyTNvZYpLa88FqdxMcBvomgnD+jspE9ARNg7QAJdnZUrXcHRI9jiHeim8J2zX/E4
ORe4FqV+3BnsKY4ZDDzbZdvoLhyJLqV4mzSeJ7P927ZmJxsDCxI/IXaU3hYYNTbyZBc4To2tbEQV
IWjbyrWH1grGjqSRXfEdjlRrDpKNZqAbR9vX2VKlwT/tEcb0+SE+KA5YIN4h2NvWq8Nt8apo/cu8
Qk2X5eiZNZV/n3wiiIPmkEb9rt02qksP/M32pA0XLBw+wGADJz56ul7nPADZ4TssbLjKeUXk2baY
bopXKLDZbS00Gy5UH07An4s8MPmC/0TiANr0PtcOKxuW6YTyfgj0UA8HojJE6J4VCnt80F64ncI+
XNjH22epZHmbjSRu7qU/N6ZEqKDWwgNC4U530JDHXRJ4PAPL27ZEdcA3hXDVBMATbZEtluI8qBYE
A0tM3uE0BKzeW/9a/0qj2tMXNw1wV2Gf4IMMQr3B/lYD8DQlO08kKrff4M2JOl/GZmn4DKZQwIq3
nZpdmwH4P18IOz+kfLm3oj5Mg80cBt5C1cKmyEo4WEhDUlJdXLQjhGk0vKi4Yeuw+aoy4MDIltm2
5cTSZm7FinKe5SMMdpXMWi4eKxpgUnfm03SnXuPTeNZQeV0d3W29GyYDpVpI+usymk19jyeiEEzI
kXyqrjYqtdt6OBnvWfj+NR7BDCaey3TN/SG+xGRTQvEUnbCEGF/EfY4DRQR7gbBCUm1eaS8omEbi
3RKYhJjOWdzmWQhq3FrNz5y8+hM7gKwfpTAcD0wVPBsRI9w+GTF4n2s9EgnyV4e0LYzdym18GK4c
4Bo4Ahif3NolmXNKFnnwWVhX3HG9yFMVf+7w2Yf+I9giz2atCzWSn16mCrBUB/pRG1IrvkJ36FFv
JY6krGnrjHbsSrbsSf4Auxw/9jPqMZXxAO2QCzTfluziPv1eX29L3e40JlqyDHhP/r3xLFJyM8gf
Y1Ls5uYYtCQqCA7in9pg3a/6VXVzvFt+zOGWKAxkNhnpShfiOTB1Lml5m3VtHe1xz6nEK7FjePqg
Y8JJSyF/3VX+cVfskl0dlMuBsnp6M+/bq/6q/wEizgYUHuh24ZAEifbxqfQ5UoXMxafd0FFt0WeD
2ak7BSjY29kVpyIbISaypDpAtjCkksu7yEZccKl2Zh+djqxoS7vocuB3imBO6tPO/B0dQ84MlkNj
D3lL4/GA/OXqdD0fdCf3TXfwVs8KBhK1OYRSomd42VM4lcRoLzjWNX2AweqhIOAWjhg1e+06ftQS
G2LEa/HBeGr1p4WepAOJmJf6x9k+BiZHCS3Quf6LmCLLYrqWpz+OOJNo2MMQ88T6slFUV74BaBdU
e/l2giKpsbMnNZLJ4JSv6nfzUb3NApaH9+YPCdPRv2Q/rOtur98eA5gA/WNhZ4WdeEniJHeQUnhd
eAwIkaSZWx4qwQjjJQE6v3zPI5liwssQyfHn0h4dGtPslyGE28fWAl6wW6e3b8lNn6tnykTD4kG8
f6AT2HAgswsmv/FI80KqBmobch2RRdZXTQMW5/R/yQ9wp2nsE/5QP/Jmcr7t8QrboY80jJtUdrLJ
GtbRdg6zfj43SIdClNafoREXvpKesgGF/hCHvWvaMHIlthxlXbQGqQ+O1s2/SOyHF6Q97fhlcid/
9p65pcEpcDFBf6xtMEfDMTzKX7bO7urdhr078DeI70hD4bux1Z9ZIxfgfAQVP9SabM5cHC9F1wpk
X5ICXl2EwR5ee9zq0DpLDX8Z05FfjlEWdV56Db3J/Lr4nQfvOasoAQ21Z45fILVYWPg9MFuK9tss
bItCdSjcyb7ut/42DcRw3by3uQK/h6Q5CVS/JrhtaR1JEG4NuQmnCTmIXhkeux23nvi5B94Kezhx
5kOtlMSzCog5PDj2rvM8OAqBlsk7m9E0fHpD2r0l3Zm/Jdvb5l53q/P0mgdbPrst13YEGWyO0HzI
QohuHPGzgI9CvnDHFYYNxSoxjzTa4XccEPVlO8chkZ1zEJB5DVwSSzYQFw38/2LXZNJbVgdptkNQ
4zBa4excuOQIo+b2PVh0jqFB5Q1MFnQuE2mcGCe/pYOob5DqIk7mt481zt+KymAOOqa/ekKwvZPw
68w3Gl9ADa0d++ixjVgvgtLk9Z9WvyD36ByT2Jt7Y2CGDacNAmmw1V+GIN3csLetMkcAnDJpwQHO
tvq1J2MU/IYPyj16Pcn4UYZyByZMIuWnkbjLrvNoy7FNgwWVbU4gqotcNIlY6jU/OGoTYbbjokBW
8abw9puLUlXeesz+vRcGyr5f029TmLPjUjfSFUkqmeZxdSoKS8R17zt5igf/10IMgduQAwAPwCCz
4uKPWhCVI3xagQdUHYtQBxaRRIUO4rC83fKtOQL/RoUDAmyigkQticzUXm/ip/gqvuoO1k0Xyd4Y
TYFEhcMiY+0dakwk1dNOo2bUfyofFy8JUdsl30MkCY8t4v0p1ITHXX9FF9i+Cyv+012ckJddDXs9
2jwiItMP43ZsY4bj5/nzbN8aBKFj0D+tdnXTX+UP/Y8tDEiPW3yjq8WFSjqUbFBLTn9n7Gf7BW0c
PD3KR7gqy9b4JW5+nminsp1TV+MiyAbfROig6x6vdnRyN3WG7VC5xRXT7fYC3lByzZ3+KpH4Uj9y
G24e8ZsVi0dhiSLdFlJWDpYTKSqf71A5cRafmjvnDKTEONVsQWnG3pAP4MMl3j278d3sb9mNRqGB
rNmWP63ulhts5TvZ4+YWR7YtBLE0EALdr12AlcyQi2iSwhY3xRPpCSPcMnh1tO4q5a7XMXe7ppQ1
4tEHbgMImfC+gU0MThSI0J984KvjBmJ79cZPwt2KoSne7Cm7jKO+RtQeQwJzsOAvFQ/j4JyV+Tm5
khnM5D+dv+WRlluRIW45NqcFvgO3bo423Fi3zZX4Ob87NiHI5tTLrybMe3MiMqKQjgMpHYYCF1vG
FoQJlD058WcQ8eKeaxL/Cb585xQhkIybXuzyjguydNdtDiTcjrYcrrFZyPU4AuJgvOlmSxFP5D9b
iqd4MBuhstfsSg8dOmdLDGcW7hQRWvElDV5jS+ka0jIqOSR1jXLYDiUG9gi6Ai+FHzvEL+V1cgv4
Dp+0lRyOuJmKbMx877SsXbLWs3YGUOAanJSmcRX/kG7UnVXblCG2fO9JvF8fuO6Qr0Z/dbdE1sQ1
bqml5Fe3ws1ElRkmvih70G7rPVW1u/WlPPD6a3Ft+EpIjPfMnUlKkt7E1I+37CG+TXbVA8z/eylQ
dutrTX0zIedZPZkq5+JnEVSd9nDgAE0aw9E4GkmJOcT5sH/elOQa+m23N57WHfU9t48Iml6xq9ki
2eF46DliXn0hOOL6XfG6wOGtnsflWyTfyl+G3fFAFCKhhfyDGu6JImdLaUIP+8i6MxN3eoFEuY1a
X923e+umjPDveHHK51TelBv5ut8bEUdvbzvg54EV/nSY/2y8/KWb8F8tn/8n20L/X2xo2koylxua
QjrB/2O//d/D/75/ezUDJ8R/NTXRlkSDks4vBN1RZpC5//jntYxEf5IqcldDR/bf/Un/1fApy//Q
gA3SFCPSCaXAQPTf1zLyPwBG0py4SaxwoWRK/5NrGW5+/i3E6VtP+K8hTkxSuDu6EW4vap3FurMq
iAOFdyLopcHPLBId8mPVypO4B7th66f+E01D0WjJf18U/tKF/LaTiSX97dzPWlVHY0D1rOjFvUXv
SCvYMcQhb57iPzfy25G3CZ4H/m1VzhCJpgjG7JSeRNSaVq+UZ3uceztf6wDBKOh6nGz88ecPuvQV
tpV7U+CraDeS45UP6swrqTsYavvON7i09NsHvhmYAvwqZ7Iq7k8y6YZM2UiwnNpc38M3X1igzQe/
GT4DZiZM7bZAs6s3T0ZDq9+/zOc3C78Zw29Xfnv9zcB07kPo3zTSXlJXX1WSncXZZzwK/mTUoVaM
NyhEIHGEPBb9n4Lc3hpd65iDZVtac5gt7SaRqHuU5t5sh6s8reCB2SHnW8Df1/zt5i5uu99dbmyb
4+xyowZrPRq1KO5nLf9riUnHwcasxauFVBFYl+DPK3FpZ5yVfqVylIa4ZoWl6ivtbvacv2M1F3YG
feK/rDCU2B38z1i8IaK3Wtg6d6nmO+iSC3Zz3hqZzPU86CKTRvPKaxTPWGuoQl+M9Ebs5BAZ3j+v
jXFhl0hnlp8MtQwwchX3mvKDPpV9CweQ0GfeAm2RrcXHoBTMnVIbroSoYy3C0y2dno5F5S2F5STA
JKdFdOnJc7uYBLpqfMFYb1od4YescFMt8Y8JBQy1gml1ck2zSLhO7cJZtBwkPVGlEXyQFvYKS1eX
WA7a127afZqXz81p8NNZ28fNVYUMNdwiDl0V14tY3YAvh3N19WHGcOCJu57mgplocPXt6lr2N2Ue
KSEpLboAx+Nmsh71IsX0YroWTl9Hiy7N7js0nvaYLZ7akcEb32ckG40YHLBxtE31Pl8paCnd3Z8X
+dI+OfOBFX1sqbnmpJDVQ9t9VfOD9C4H0W9PVtiQtH3oGzPP6blD8Agb0lvKuys1maGkfDTBnNvn
4Uwz1wCdOaUXWD9Pcooot+Ypi+lOGcowc2FrymLDuP6odEloDqcdfJy7hVjmIqriLKfxnY32u5aF
bZpnXrTqk/YErYC4p6Pfm+S/0Iuwu+WrBKNb3f210hVYcJ31znpv/uM3Qecc6YRZzqskDOJeMePP
Sy7BuXGr96RtIq2qlhAt5Q8pNzAt7WbQaYYfRMlNdGOvZNTCk8Qe0TMuT+JnwBeU+YAdAiH3Ogm+
Ax0EvNLZRUkpBhVXYFbOmK0OvZROnu8sBcCE+gWuERvKuANdqY7WvEoM0o2TAxUS+At6XUFKwnUS
yJtQhm46ifgwSZ9QnN/wlHr8aBY/aqm3j8P0TkJ/wQH+pK96s0VgyoUAC3XOvXwy7Fzk0jN+Z2T5
0tDnHlwqkfEGUbwfE81J0xICMnrNkJmge7iQkK8Q6CUl7leOKH01l9BYAZFLFApPnMrgcNXXz7PB
YVTSCC8SBO53lZ4ABoaDVYZF/M/74dIkzwKAXudKC95n2YN6ChOVaCa8/HnkCwHsHL5moQ8Dflwm
tKQHFJA8QXUy5TsIUukovZMfXHAe4lnmRx9sThM0QWaAyLX4NE7PivDjz7O/sC7ime8vmuNY9Av7
wrJo0QiX92gqL63Kmb8D/Iy2jMS4Om4kPp1A/1Li4AJzSEO1e/jz5C+ty/b6m02N5l8PVSMfQv9c
rV/n7Yuev8MbdGldttffDF3rk77WySLu086twPi+x9OxwTF+55dE5deBW6tFyW2cxX0D0vuYd7BY
g0xcSrcSqf7kZmRkX7qe6mT3lOVRL3GkrNXHaRhcowEoIPSuRPVZyGhD6IoQQnXf6rVdptKEIHd+
EqMhs7aBcJyctqC43OlRdrqlq/VuNK5ljZbP43OvVp6wwG8J3qiJssRDA6ZBnCDJ38npLi3eedo5
GvNxiQ2Sok7wFW61LOGDI5/5Gr1Z+i7Ljtsh5T5fDkr9HrPMpf165h+aNC6PADzWPWIdVKTgLIVH
P9Xv5hgsGJQTf96wv18Y4IVnD39YV0GGuHA/poEgQ2n/jiH8fva6deYgTkf45ukMF/dFRm0jOaz5
53V5BZWAeoT0IQ8Kn86vcwePNmhZHq/7Mnk5Sfu4rZyPLcq5q8hhZ5KPROou9aBNa5t3Jvx774DE
968TnuYUDc5YXvd63/i6NLlLlSIT945PvvQot9ffOAhF0zr0Q1mO4wAB+egrtfXOelya95mHSAox
rgFMrHs4sftesNWYLJxexz+v9qWtcmabcDgkard0JPs/xUIeZ/E2VUF+ELPl6fufP+PSNziz0mxR
jif0JfgMeOjUJ/iP7AyNhT8Pfmnhzyw1q8vutJyw1LpyW2z0vTP+hXHP2WPhgDwO5pFxT8/lRl3w
ztO8NOyZaTaDKWStpa37SQzTxYtX90PLYJ6Z44yC2NwBgNkPVJMn6aHX34l8Fx6eeWaOgtw02mkb
OEluRvFO4gymXH9szmcWWZ6WbBon1qJqECpG/uv+Y+Nua//GFmWrh4lwe3QW55o11LQPPrtzSzwC
XxnA4+2rNDDu65P3sememSBwzL5rEWPCW18BWxjX4GPjnpld0ZIkdj3jHpO7WfnaTj8+Nu6ZxQ0F
YiLEMjy/8TxDC5F3H1tf4ywcijM6OTD/r3tzhivaTYuPLYRxZnNlglhrOarrXtUf5PVheO8Ae8F3
/mzQfbPPYHReKmNgIfLmTi+Gu1N/pBLG7WpnRjMowg8tt3FmgMmQxlle8ympSC+AsKvn5GOu0ziz
v2bs23HtG3G/piAOo3n+WCz8CY19sy7HNCv4n8KGLsMalh7rY4ayYTze2vVJaPJTqzLuwqGBNsrk
Q1mk/rMQ9ma+yiq1glLgL6bjrqKp/WOHBlgjfp3vNBylEwizeX+kRRBK9vcYHH9fOIGI/ddxTUBc
ZluzDqv1PHWv6qkMlhN32HHvWt2jmrR+Ntx+aPOdqwoUEopcY2esnJMpJZ0eperbnwfe9ti/12N0
/cwmj+3UGEODTYpNxjlfDOSFMKD5fx79QpTVz6JhcYzhhUvI9WaZDoBSddKvHxv4zBhzCGWbymDp
RxqiDKT4PjjhM1McYEWuYlgT9wDt7VW+yT464bNYuChIgZLI4PuaW+UYnU7vwBAurfCZLXaISubw
kW2xcI9EkZ0u+Tv+7tLOOAuHnZr0irV5D8gsbIOD7UkGrf+eN/1ZLf/dxjszStGQpwQug3Uv5V/7
Jb1NEcJGcGSBkBoeJ8/SnmpQ6m3RO7CE2otBY5R0X6LUpfqKQA/NIoZZlrzzXc/UO/6GbekmnAe/
mnJ2ympB6ZgNqEQnpttNbdAwRAxgACuNZQx55pyM+3k0P+bztbMYO9YZnwAkeh+X6W27qby84/Qv
PDbtzKDnsUMtueSbGCdEbgu7jm+Q9Hpn1pcGP7PnoefqCh0ssltFctqy8E3xIRPkd57Cz8ul3+wJ
7cyqS0NXur6T573cUUsZwZm1iV/p9MzXX+M+cwXkYdE53snLaa9Lsn3UcniyMxd1GXtoDGRkZL+W
smvER9wyp+XTAB8Cv8GHfM7GyvE27K2QHOjHCRPeZG20PIJS+p1lvWDE2plzmFejLUlW8Dq05NZR
ZbzjzS49LuXXGUMEE8NkxriQC891C2H4YoPLf2c95At5l3bmIdq8Wyp982kTJBBZDn/54ogzlJNg
HQ15DeZcebXyz+Joefn4rTIeVbAwE4+p0t2q/V5O6n5U/aX5rK4gvPvC1Y+A2GTdzVdkZUslavpP
mnD/56e37aHf7a0zf9PB72v103HZN/BDFNldPzX2URocyNg++BTPfAjXPacW2TUkozc2p/J1GT7m
4891CEpNa9IM7n1E372Fg8kHj9bqmauAU61IUImkTss9iYCm36J3wZ9X+8KOPifYyspmliA6XfZL
vdcKpxrfeYqXxj3zEAocWl13knBABvwHJkLA5QcLaeqZebflEUqMtl5QMEay1j59/thKnNm2hQJa
r5fasl97V4bd1PvYsGemLXDnu0imuuynytWuPzzsmUlbeTGMgPnn/fi4ZuO3puxf/jzfC67oZ939
TW4Pk1AydAMXrWMX5sIXRNC8WCk/dnBQzyzvlDeZlk7zske0jjvD7mNJpnIeoxdS47pi2DmzKeC2
H5vthlx/G0fgwEeIrGZY5aDd5/PHvI9yFponUcgaFOrJ3tNbzTC+QnP83iWdtq3jb3yncmZ1nY6k
4k+ri+FmkcYvFqFZGxxEdH19jYR1sZM+uRNzJF07OmVrsJQD/bzmjz6unKFuvCJ+EITGr+u9Zd6x
cR3oXjP5seg+6y2H6WGE8mJBZoTuzhXocT57Vf4ydUKkSUtoxqF2uh8m5EpCSFZilOFtKo1eKYEA
7lRnaYHl6Ohu0km7AvAQO9tKJUdInzrxrz/v3gtuRznzDYNmHDtznJa9ajg9CvGd++dxf157/25l
z7yDYWVZuyTivIeQcKcbD6hRQ9ULjHv6KxbuxOx7Wf4Qjg/t9FkbvyakP3/+3Evf58x7pLM4xFXL
SRs2rqoK1eXwsXHP3EeRTVCEWQIVh+exDpcPRhPlLHYbMBgjuLwN+6rVu9P4Tnp0ISVQztwGEU9a
yu2pxvlnnWSuXO91/QVK7HcSpAurfN52qBzh3jIVpl3HnxSYi9R3SsEX8q6fmipvfCkkq3AUduvM
1XZlj0j4jTRPqPm9Vn0Zj+8l45cmf+ZP4IOGkHamCCiNAbCVuHH/vEUuBILzrsPWEPuxU7dneQyg
nkP4zHLU5L3LpUuzPjPUYjFPR71g1jUNHDVk+9GfZ61slvEbQ/3ZZfFmzeOyoacMhhme5UFKlDt5
2SWT6sbLo5g+pTRjrerkiqPml3V+m0loS0rXkgUhAaJPed+GcGqHmrrsKi4ulQSRgIbm5tq4kwQw
ywKnFFrvqx+nJuyyR1FK3UrqHcik0ZHv3LKY39mRknhp+c8sH7Hu0QRtTTG61901Af7eqK7JnfPU
fs9jSMaoLyWJwvUwaAHR9I4aEp4zqiRzhNiVrZ2MaCbb77vrsZloSavQtz/5iFyHBYG90z1ZBCCA
aMlSqq5C6xYsRge9Osya6tSIrFgFMsnS06x+V2TYG4q/IGh+UKXR1+TjTV18E4dPxkn2+hnIdqLB
LqT7StV5FQCaRX1pskOaCnS06P5Q36bpZzikTRVdiBFUxEx/mBZVIjax3o2w1PeIEdRwRHSaZJvm
k9Ic3W5+LsuTM4pfSmSk+v/k7Lx25EaCLPpFBOjNK8nytr15IVotNb1Len79ntJiAU2tWg30AGM0
o2GzsjIjIyNv3CPTySHofVSFJ006Jqj0K9qSG+YPs3G2StUDkbgyUjqL7MAfssUsPwST7eUhJiOy
cTTtR1vbpyXdL5PjO5OzsIaVFNhelMhnO6Ef1aRTTlXcMv+ABLSIkletTc+N1gH+bL4Xc+WrzXnW
g7CEIUWdRvO4IevLr+bKJbr+Zcr/nkJ/THkule3MAhS1q6r70t7bP8u9gKYSezHdD8o6TDdB+cXy
+mRWXvTkf6ZEsRFihmZwkgyyLeAWQNArky6Vf6/d34eOv32QqznfK1JXQmWlxikprineLNKM6SPT
9lV2n5W4tm0C7abNIH1b7014V1bDNmvupHSZGzT+R5itmOAH6tp19AOHprWd1XdyB/INxvWAt79d
VW5g34qwfIwwC8Buy2zMZa7SvYaiWqLxqMJLJ9kOyOu6hVrUiNMGX1e3UfIYWzdFuGpp06m+Yh9+
EgOvLYha3RqBs8lMCDl1A3xF+psvBvKTCXG1DQeZiMUgMY45XUrTWfT3/37uJ9/+b5n0HxNtjvBf
qy+FFbvZJ2I7Jmtp/EKre0nV//LVX8uYkYfXxpSzVfapjlTwJ7x1r2gVoEnJsidiT1DwBjv2//1B
Pkko1KuEItDScsK2cdylwdlo7gXAWLNx2/6LD/PJ469FzbYSVzMMJ/IVLJiEFC+q6bVxYg8T4S+W
yieZxbW0uQE6knaXjEUudnqRu469wQCeqWumX3yGTybntahZLVoJV3M2aI5qFy/PYfHvof/suVdR
UMniTEsrnpvSMkvfcftFFPzsuZc5+8fcHDQVX2aTiqeZbkboicYXh8DPvsvLz/vjuUVVCaUQ4bSj
oOpbokA+nXuNfu6oo33xZX4y96+ltkLCuNC+XLcO9WNWv+rSUQCt1eSGe57QlaeL4PirxOKzYbpK
/Esz7aQioUQ1toWndvYKodn3oo5yFXU6zHELPWqmHS5+YbxLvrpt/GyuXy1WJc2gA19uBeO2OQAV
BNNLNz+GnqoMJELS/X9PTO0yBH8JQddCVCw5W2hFRDdL2xcSfSra3rFqb5bPc3nBNWMy4PxopzNu
tWyua00fXbk5GT2ePvXsJnZBf/wyEIorz7U/SPFKxI43VvN9VT8UeruaY5zlil9pfpBoMZdiAWvT
w+Ju+e/3/6zKe61yhfALmFGwsor2+WLhWmNrnnScsbEeLqIfSY7PFK2jJZcMMKKq4JSZN5b9Q1TC
gyDuJTmq45nO6LTeATxmO3T8Plm2Ycouf6OkjznWHtZXEfiTreRaNzuOki3wv+SaDQMPTHFWWvK9
Iqx8NV3wI06k7rJJheJHN3Z+Irov1unf1w5wuP+GgqClLy6qLxPEfi/KszS8/Pubwxrxr1PPuNYf
zq0cdTPogJ3gsgR7SzcUt+nwmisnUVAnm8LXkBuBrHq9MVzR4ZiD1VD1qISvWk3rt5p4NcUOa8aE
TY0Bx35A3nTl5Dkbao+uAZyzX5SBZvxs0dSrBAsrXUoA0eAr1xqL3sKWIFTcMaSxZJx+BdI+E7so
2cv5rVIdDMBkxUGeD5mxa6dfoCorfalIL2Z6F89nvO3xfGsvmBb6rqXpYCvhrSUwJrOF8pTqKee7
rTBfpuEUpolv2K+t2AuMzfqnIqux6oicxVxhrzZ/WO2t3gq3jQ6zObgRwFYZ42MFDL1m+XAZwUw2
hwjKUNzeW9N9XJ3V4b4ebmcsbrvwLBd3c7Gvg40sHdNiHeb7qj5N9V2i70xaYmPbj2ZMqWB014kL
HiZVQ6rHD6kOJ+lnA7HMVLbxFKzipPftBhoBhjG6dbLr5mmi6Skyn6Kh9xrphlfXu5///uY/+96v
zu49HtR1KZOo0ViStMdY+tYaMJyrTVbPTScvR547qDSjHOavQvEVDfb/rl+Na01oTTNIFEYjD5bp
9MWpXOowGgtuwhwPGuMhw2wgfU6eXoKlMe8l60Uy3oMUk2l749hPZvzLGPPbSmQ3hrQ2+nQdWXdK
Qrc5p9MypMHue8Ko3zSTPzftQG6HKlZQYQAxdA1rJ4dfLNVL6ff/7xG0I/w3BNRzrCUJnTG7OaM/
PfajetWPD9q47WV/JL5/b1pcbdJxraWdaFryd8xrMJVQvpUjQQv/79vbZlHoVnVRCqT7BNeL3v/3
+35Sd6ZF+L8PTjOz+F+BTU93qkiKhWO9Rf1SZUsppNTvlNsxfNes93raVhgwz03nD+U2L3BMEWtr
pF+WHnNL43KyvyAvfojpSEkjs0e3rSGL6r5eHKXmqGGppyxaGIxykC1i9UN1knWR/5LsatMVxbES
gZvhxzlKXmDPS2yo3bl6aMQJoGjbHazwZGhHw8Ad2vjeN3UtenVMaVLygDN9Xd+myh6SzjcffHX3
kPSjkuohM1jBqem9i79IEj4JONeqV80wNSm/1CBkCQMG8zmgcvXvOfDZk69CzmRnlYT/OZcl7xJo
rtESX4he/54pGL95rX8m4B1g9KGZUHzYWNtzUo6wTRr7L8b593nmLyvavnyePx4fFZEmRwZ2Qyk+
6iKydvpAM1Umq1Sl2mWo/QJzBHh8bHAswjUszUhX5NwFPndscXmbQunVKvBgkuTvxW77KsTMSNdz
mhymHeCjn9pTpOk/v/cNXUUVDLRT3QBtgHIdPI+vfpXKffbNX0WV0FbjShM8tyOdjfzo1/de9yqm
xPiNT6CW5p1qPgkZSMX3Juq1aLbUcrOWgAsxvu5oL7sv7z4uL/aXmXStmoU431VRxwtfLOxB2LuO
+WDDZK+KfWpdbHw/iomDResnoBb06IZCpge+CjLpbWG/Rwlw2gGLPgOERUIXSvZcTf3dQBtlmwU+
u0yQ09GnrEZbceUWFz9Eb/3zrB6BBob1KsvWnQJJm9N6exqaZy2UN9/6Iq5Vu4mayVpdMWD6q1Zt
6+F7oehapttMYwKChuGS0lPYr+Sv/H7/flw0rkW6Ua8lSguBYTfrp8GYUjeF9+VEOF/pdkR6+b3V
dK3ZDQdt6mjGIyyphd9bGE1a998b76sAUGK6L1fWZT3B1Wx863u3XHi+/zfSSWUQzqXNcxV53z0P
X/U7fDbeV8t/1LQunK0edbu4N+ntLUruSB86vFebu+8NyFUk0Eq1MuWwozbY5oeuoQTbfZHOfbK3
XKt1jXoCr6Ty7qb2Ag3aVbW9wDXuW699rdjVgC7YzeXhs7HopmUjf/Hcz1766tCgVjoIvJgc1Egg
0H5kXKcIK1p876WvtvE4KI1xUJkkNd3Ygad/9dKfbBLm5cP8sc1aMnmzVaJ6aJf6uC6q1fde9/Lj
/njs6EyZbHa8rhW8AbbQw2/d1ZAV/fe5cKiEU6sdMe+Csl509Tff92oN2vNIJUhOCXqKrzaukX0h
Jv1seK8W4WTR2KlZCRXnVXDuH743uFfrLu4MIc8mD+33Aie8bz30Wk87wDGdM/1/35Syz78f+jtb
+8veey2mDZqCM4AyjrsBJmKS2ihMcvPHoHQeSOhtljdeEexaU1kmGXb3mNDE2OcFBaaM9rnCDMlt
TLz7OWEkNxJitaI41MVjXj1nergGbu3HxuzH4fCOWG5RYxJhAX8RQYcfWjMDo1K3DZYHRvxgx+eE
jhOxMfqjplJCOZVqv+oqw7PEU9bXm1yjPJ28oBCBtThrGyjcyF/NDKNGWmO8UcbSOqw2QZpvYHZt
owh3iXGqDk17HNRia7erNrgdRwoquyjEeBPb8ga6uTKqSF2N0Kdw6VdBfJ6HchdLCwhAUKab2W0g
COv5vHHKYeM4xUoPlRXszmUxOPdObILlgaO0LrXse1nWtXaqDGHMBUPJVRG2yCVw6+8Fv2v1FBhm
KxktTgNxu2/UZ9NKcZ74niiB64L/rnon7OA+a6zOyvjZqXdT/sWOfglyf5md16qkpkrlpM1muium
ZW8rC717Fkyqf8/9T5a+dvn3f4TAJhfDBFGabYY+xsSP9S8uPj576asQKHIIVr3CSEf9ikzczfPl
JYv690srlyH925BcBUIRZ6AxUzbHesS5W1P8tnCItI8iKt25wDS5Ay2uhH6eq35nf0jmc4XuNW2w
b+97uNpf+Zx8NnpXgTOxQ6VNTAK9bD9L5WP+zZzlWrIE/VtxQtQOO7V6bOyT1n3v2zauNn8FUnue
DIRPbRk+TD/+/W18MgjXcv5SdmQtcmIuhZbhYfpi/nzyDRuXefXHvNSbyqm7Ppp21uz4OjXtuUUh
I5lo/76I+pfP/Jc5dK3GBxWm1Rd01k4LzGWBDZIMeSoj24+b+2x6/t7YXC2DGFmpPiYMON7+h+/d
URjG1exPlcDU04sGFKOHh5o/w7vvve3VdJYa2TB16vC7RG8XuXYL2+6LFftJOPhd+vvj66y7QYwy
Hci7Vmy6UecKCVl+8lWLwicz8Fo5j75PHZWO9y4aRDl3Ml1o/x6QT177WjqvWvMUhSPRMbFea2m+
sTMgE2qWfzEqn7331XLMg7oZipjZUc+nZjpWX2l6nL9Pbf1qJ5KmckxBupPP2bhlolLjUshL6aLJ
g9STZKzj1Xghvur//kTdCkTtv2s17MrZ7BtuhbVoNUORbcvXkUqbIY+rIWtWeo5Jr24uKlFTlOVW
pjunwfcCmn4Z2T/mlQbneWgAT+7SW65svogMv3fsv4QG/WrVigSRmVMRfAo73EUwI9LS7WzjVFBR
D7IYEjiGxLqxqMidprxcwHilUr2pdFQnBZQn26bn5IUneEOxSu3HXD7N5TYN6VfuHxO724R0pQQo
CAOlB833ljZ3abOW501X98vRsj3h/JSsr6wlfzt8/e3jXMWLJNemQjPEvAOZF9ZbHcV4WeWLAQs0
mKo7VDh6upnSE90LeaN4jXITq7f/XkCfBNnrfoAkMmh5Tjht5tEBprobzJtGfcqc3WB/8171uitg
MmyzZR4gCXmcb9Plv9/7k5V53RMgRNJkmWaPuyzlu7QW/fTVmlf54+/L81owrA9obrKyILs1ercF
cV7+MId9KD/bzfuAujDX1mF/SivHK6y3Pgq5dN+iIcETVHhdaoFkX0chGMYRr7KnwXqyze2gPDNj
XTmXVrZS+o1ELyN2a458Vpq9BYSK/6U7FwGKesPrNLGCaLySEPiV5hp/13WDGVobbR3+zMzbUQ+2
lVPtFPFuORhfV1j6a4objHit6L9Ko9mo1r0k7GPZoqLUj5TYF7aB+7NcrdQYF4gy9vtyup1H1U+r
bRucB6Wg9Gj6QRH4shR4QloHFkcrs6L/24ZAWhxKp/ZD0ORcOXu0yvsiuc0pTORz5Y24l/XhcBtV
8tKQHovqV2XBdbn8ylkNjuVldrZQg7si3AaZuguGeDlq53neI2z2CphorFNLOpTlttcB8Q6a1/Yf
k7RXge6WylpPALfoOaM5uGUJoiP4JQ9vQNxdsN5AypKPiiEye4CcHbgMGUbFWh6ShajLdaqENFQJ
+LQy3p6TvBnnZjXJWBpKv4Z8PE9E3br4qOVt2jZrzX4dLsrbGCBFtDS4S0vUp7zaOcOvWN408aMK
K1fOKwqNkT9Jx9HuV01iPDbBbYqGX4j81shp/mUBO1xlh8MSPwR/SE3f6D4g1AKzrOhZBMdinB2I
mbF2rDMIyYQld5iWSugssxCugiU8jWgkBcJrIRb303sK5q1SVqCkvYruB2WsfDsGZGbdUTWjYuQ2
MO2DqfW6GHo093SquhO4cvfpL6uOj/qMfRbdnIN2nHFAhHjsocWEYPiWjSv0x2CUzdUcKa7V5Qs2
UtQgjezXzkJfJPqdoZ4b5z4c7/tk32fnHmdxftle/tmQLnaSXl3jLPlQpUf+WvDX/t7BLH6ul9yc
CmfhpZGfUDfPB6B51qpRhatyzu77Y48OJeL+zjzmkJHVZ5jcqGoIxMWHrb406bvWvAIM7oOXKXhR
uo+M/2YpqxTru9gCa5FJhyxZJNkhmF8DdZ0Y6IRzL+zPY3aqsqOabUinPYkBVRzwYQpqTD8YDnl+
gCs9yLdOLLsmnSy1dAzQUiRRtZCnE3WcZSjBZ8Tgusmf+6Rgf6FTiuxCvObJpujEIcggUaQYqqvF
sq0RV9D0EknO2i7Gda6fEAR7rXQ0+sNgtl4LBQKKlpK/2cZ9MZW+1WT+JLr7EesylZoELnkH8qRF
q5zykBdutmKWvDx9msuN0Y7LPtx1JVjJsHZjYwt82tWZpFIKromoIykBFD4uZuulSiCy6PVLLLfR
UyTZDPmQgEpoLmxfBCYzPA218Wt7pQXgRFhTUdYdnPhs6CdLPkN/BiuAIJ07MaWL8E54s8SNoo77
UFdvxwwViqZDmn5MqKvOKJ0K7nY5p9vFXdrGa0dIPvYRkIIXhcT9MCrcrLvNq59iTM+mbWzBR7uB
lqw07TawczdLhVtKmIRwQTI2GkrzwVXhCOd55zvDveMA2Gz0hVW/mCKlsxX9eRX6bTg+ZBRTuhKC
knKHL69rQJ4UzkPXoIFi7dmh7jvR6Fn2MWUEnPwtNhDe1JaXVBAvMZaUcProaGbWjL2J0r8UD7qC
Lq+J12O2Meg7t3qffgOEVvBGtEfHvAvUxy4WRxXryZB+RwdZh6pB31SLRdW8Qmxe6UXzLOTxh4Ki
z3Kkw9iwCRRzdvHO9EozdwPRrRM580Kt3QhOTH1KD4JcvZRI4LOxdmVEEl2Gwb198W5Kl3pzPwFC
drpgOU7Y/8/Y7hfGMplguba7KltG4bKVKBGbq2K8m3vaUrG6h83YPA/6qasfTZUG/hupeKKEKlVb
g4SH3zFC8dGk1wIIJjOoDhyObxfL2NxNkNSn2klhxqjdXVhyJ6+GS7NfRWJhl6dkoFD1mMR3Oosl
KqDtBNtAdXZcjnmFk/hm+jqW1ZZg7dBzJmnQkHWoWaOyqOTbXlFXCTtfrz1o1u3cILbM/Gyg86x+
KgN6PZ2Un7QZwkNZgN2rdcpq0cJSx/tYey3EVpEo10aVn4MWMmgvQ6WFA600vDbVT0PdaA1JX7Up
jZsqfFdmeBGonMZhncBly34o7Tbhlcpwi1hqY/YtGeGuN+CJJPfDtJJ6sCjBIwoipVR8RwfCUC1l
C+1V/D7SZOcMN0bjh82dUz8LG+rPSeq3nRpv2vaWYg9baDYN77OuuL1IFqokrbKZWfRigtbhLBUp
giKdte0JsUmFoQI0uISu6kNRKLgqlCRfgJaAhMO7zqZjecErF0QvYBzKWUnLVYEbbN3My8ACxBLi
/m+caQbcZOFxpoKdNetB+mXiYYhoRy5Z/QqFTzgL5eVkZODQF9LgVxQg4XIwFcSbuWxATLf3HZt8
c5Onyyk86Zo/pvuINksrXsnais0Y7ZiXxmCKMl9W3mR5Pao7Q3+Yu5OiPyrZWcug7Fg3tYSAiwbm
DtqOeupte6lwB4UPRsJ2OERPLXTDYs1VEqYOt3H/ILH3CRsn9bbC/3gWFG/5GbR+OEV4CkO01Im0
E+1b2EssTN0dehglHeQnhGUlGDqHhKxfW2V3sLPGFW3u6TZ5wVyfVBFkTOhjlnMPQdaSp6mPvbAX
thvC89Gqdh3RCTK9FwNRihwQh4PhqdZAqoWtatEvgKi7XXXnSOEy7Q/J0KycQsIhD85dvKSP7BxR
vIoayrNc+8bRhzwdUnWXl7+wipSUcxZBwL4L8s416pd2DhZhc45rYvB4qOLHOcYSdwaiCJiDsrUe
vzT5U6Iu0yFj61129NfYKREsZHvvkqWFV0s5QNNLPkSyplEJ8kbMJLL8hjPMTAQYnxznPrPWc3us
jdKvYxgo3a508qNSDcc0RKeFMdAoxfsaT7EWvb0Us7+Yo8XJ6Bedy6uxbG6ruvaqIPDjGYRFX723
Y70eQRTyoQNHeGVQ7/MBuoZ8Q3JIKLCXqG3M7E3NSzeOY39qJb8pmyVsetQ/bhGm3mzve+OHqmzy
4DKu2rkJVAjfjd+06a5lCExOGDFUlKTHT3pVyNWySN9n9rec7GUmp9fAY+VMYo0Mu9ai5ZAavjr9
kNjgTNyAOwFN6a0kmZZxqLCiNTh4t6gbLzLmU2fIi0KH5Eera9Stw8Y5tDQ6acZPSzTL1IIFKNEV
FhSbdpJdTThezbxJqnKdKa9jUflm1pIIeMpBaaHPGepCtPFSic1F36yFqP0xo5lQunhhbNPukJrd
XWJ+mPo5MG/T/EwC2jbNSpTDYk53Toi8RKm9MlljEuOZHdiDuSO+042SHzLF8PUkcnPTOOhl6jc1
uWGprvNqcps5X5VgL0WdrZqadjBDYWmUnkp4bnVGrYMNaeir3vg5OHj9TVw89Fb1pFlHbXyopmdy
hnUvD6/AIPjx2i5UgMmMAOaqAf3W+1St5NBYJJRiZ/M49parqKTzHZORtLyq+3OcAxlUb4oBRJdR
sTBaTyKh6swRkfbAgWBcKdZTlGvLuSv2fQEdMhqxd6pvBG6VkVDOusGWM3RuU6c7VQPDYkMvSXZx
7QfUIpzMAUEPaDDHJMzUqQiXrjOT3Qjba2LgXvKmFmSLKQ/IGRTR+AZAY2vEVbo6T92propllTaH
2CqAe0VrZOSehPuFzUMt9BlJhVG0OXPJZ6+1Kt33GH5rDPMszXunQD+mGy8ZAVVgr6OQFM3qR0uj
nxlYrlPmm2bYGGPm1XQQjQ4ZPkY0qpEtANvfpvOwKlicdtljwtK5PZn8mEZnWxkPc4v5hmbIXlv8
NK3ypMY7Ub41GuAUW2XzGnxzatZWg0o/OjYlPU72rkolFxPqBU56nG3pcytXWBu7wUcfQJZsHzvT
Wct1scS+fKc5Wz5HpjxFRrSKIOuB+tHGRYDtUK+tptz+lfRY5TjFIrVGP4Lfc+mY3ndDuyynZWud
LI0Xp6uvGBCqd92xrqyFOdyq6rRqqQGVsu3ixLccY/VGVPm+bhFECiSscAY5xqjgqIz2oeWIGJqP
YVR6NeJ4MsckhEAalot4tmhXHTa9XX9YeIO7Q0tos7rmUFV3uLe4pnrTlfGPXI/OE5GGLsiiXsVz
7CFfyHN8kcd9ofQkd9iBK0TtuBmLTY6xTKuVR8feGfSJYbDjDmZBz1aJOtleB9VtIw5DaBIdn2Pn
B8Z8lVth5JnGEVsaJ6C4RcJPFMcTWOuU42BT55lF6Ck1SEYZCpnQDgMeA5ai+aytVTU/FHRLhmy8
xnCHjeKisrEqh3g3GOO9jH93l6Uelz40Nq4aZZXp/MBZctNx2jsSZMbBWsKKQCjgdUOwqKMOUPq9
EmY+dBRvmjhPcJAcktkbWIJjUCy6+dFqSAly3ctNEwi3wobuSKsCEWROqExbvPfFeHY0dldFgc5r
BI+zgKpowKnTHV+VN3Kanp36w651V6eBs9FGf6Y9eUZrPo6613JYmOzmqE/3s3YqhmA3t+pChc9T
GTsHIBGH8ihqV4HDKTisfbXVPTgzqyICp530+6rUP3Rc6XHpr8tzC/S6OIbKFk9o11Fe1Pixj256
B8ZxuyduoWYX8aFOKGvUHUropYm1vilP91KUeEGgwrXOzlxzkT9ULte8K3NybrQkWgeTs2nT8KDn
w9II1Z8pGarZR/vBepz6mtsqMgYnpwQDGFJoSyePvYLW2CIleJjSSnOirYwUq+knDuQUGPBtwxwa
xpSGA08euhVnCS55l2Yg7QLzqHHSaCwuk4f7zprh03Dst2ZtFWqH3qQB9+JlX45uZoqFCu7JsCsv
JdqpunKKpegwcGU8yL5OK5hEppMDaDRUX1IBDUzm62h/OFm0qxv4yPGPtogfuJU5URXBvEHZFhE7
XNZZR1sX900brJDbcVo422V5qqKbZLy9HEy9nGQ4bjUvGQ5ZwQWzpR7MAXyXDluc0DNVu9AUxypg
G5jfsEX0rAJcdCEtZvs1oaY4sIqoG6HHzSKuyHu4utwQF69lRtv6pZIT3bbiLaFcY+oQxioQb+EH
9AvqWqHXsNYajOon7W1EGKly62s674EV3dkw10mgjc5emx1HlVrbRymAUROgzaWVBoBibqxyZyF4
M2v4KC0okY21NqojFUdP4avHSvxCTYwKyzWz3nOkeGlSetN7nQM+awIsQGvTow1D1ow2WghYt3oy
2qfAFATZj5nA2dLymQThMZf6dUjSmsEg6JQUBXLiqXH2MVaNhzQd+MDNpSyisI8NenuXqGu7PnLp
RhcM1mbFr7h+c5pgF8vtSqnZd5TpXEf5wso+pHll5CBVg01ma6sxcrxoFiuZWZto5J+jsTbIHjgb
K9q8iKaZmCdrm9oCvdiUfpKH6zzrz4XzWijdsaQaZRiAz3py9VA+zrxaS3trA4ohtp7zeStbTz0S
nVD6VU5nyhqTfWcAqxvin0K19w5VodQ6To2zTMmpiiGly/tVNd7yYDtQaRfroS1Wjb5s6EWW0kNK
Jtc3z0mxKSli6NCm5UMQQ4REFjtEPwqMlJPIdCsWk4j15Tx/jCQsM6fLETNurdmnyrCoKRAnmCoZ
tDtRX0O2PZzyQXoSGFt2aXFMiNN1BjwhzzZRTUeLM7tKghytuil6INex5pacS+fRzzlpo/3eh729
tyI4gqRwuRm6zviat91ODk5VDKqxOJWh7Ut157fOm97AiI3iQ8LVhcz7hrLJ6PebVk9PklGTGX/k
NsTPoF/0Ndlf2fhp3/t9GMP1CShXPgRzsHbslc0dlwnVJ7ayXS4eqwLm60xuVRq7zqalRqaS217O
kcahjqatA34cH1phoU03c0/KkJY0uTehU3dSfV+NBHFHuGYEi7gcKTUpND8MXk5WMNY6FTuEqABX
6p4JWCv0vdCpTOYkyl9NVzxa4cWaPjmFk7WQDaKG6fhGHfh5BQxa7vwogWyrDvvBZqLk6T6cjqOa
3Sb1eBZjQac9QSyRlroC9a8MqAPQ218M65RQJaxXCxJdjf5FZ7qoMmmIFPM04ob51NKXpUjKTa07
jwauLlQnHujS9fB6P9Sz85AWw0ZvlEOr94cpGFcNUlqZyrYqbfIM230KkJffnugS2XixsMbEzXro
m6mnTiLijEk6FvaHdvox3tqttmvb9kUdkKKonEK7YFiGakBJtzToB5buoo4Sm9BlV6E4YkTqWRaA
eWcxs8HjyWD18XqYxLvsVKtcnf1apmUv17e5Ii3a0pBWQ/46B/rOQG4wGaBL0oUapyBSW5r/5dCf
ypexQRRdT0c1UPyi35eYdIwvmjW66QXu+xwKZ9tV6Q5vu5doJnI7w0rM0DQTFoj5ZPfgbpSPun+q
4XPokbWYJSA6bbCI0mqRq8OpEdnoWmZ0y6EEdYDfFxzUneeotbdDVLyNA9JdszxMtbFRUoGjhCyl
bmK1XElxD8VBaCAQpQk6+IH5BSdblzyr3kvKsNcEYzzdhdPehmme8JWtmyiPPDl8SKxFaZLmOy2Y
AhuvCrU0fd0QwFxm2avFjYGHWyclIUmU4c3B8baO549KX1WiAqUiUX1rOGc4ol0OnPsj50EWt1ZS
3kh1vXBSdVs0MGzTetlg6xNqqKHGO4d0tamdrahUzmbMMLt3MAyqXDN+HZq7nMJF4KhbubWobNZw
hQXwZDGXvqQfk3QT2jrmRDoTQJRrVb3R52OEFt8eBr8E0rDQsjpDTn1rhLSx9MWbfelsTLtl5Khc
gsEU5dfAYpYad1U1f2+5JLj8+tIrGpTzYiYZHBS4z7SptXFxOffglsSD804hRczwlNQveuyNjF2L
Vu9bEoZmjm4sFZStAZpTMT7GoMRdCCuaJrc9s6WnxTzTzuinXOukuyGnCCNIpUdN3DWltRoHqJPc
OgejvAw76k/OKYw1X0b00sm1107dHSiXt8qh/0CAzM1fA65cxw9D3FvB+9yxTUrWsjWqVa1TDsbr
o69+WtV9bW1zB+i61izEcBijYtl08ULrTqYNA5bfXs2/OB0veqPadk23ahzdx+yVHgrHJQHYtR0c
qUMtoABPr8W0iYxdruZuXuwd87GWm0U1KG44y75E1SCRF7ZMr6aierFp0Zr/1jD3K0q8CndsqkMe
XlIwnuilUFB9KdEqlsRz3KuP1WBkLMdhRenrNre3EjhjK1wM7WYy5jeZtFOMLUZTNECGm2D4H87O
a7lxLsvSr9JR14NqmAPX0dUXBOiNRFL+BiEplfDe4+nnY07N9F/sVGpCNxmRqRQIwhyz91rfWnll
uWolwJ6ZvAhCqlQtqZKKvpB5EUYudhv8GOLsNaxT3rDElYyeqfaHNQ5OPlgPoQZm0jbjsxWRTBwj
ppfQn02RugcIs/BjhbX1puu3TBtrHvBlU8nrSmEciLufBqNUXherSbnziS4xOP+Sqz+GLSVGj0RS
S7w2TYdSLjzavjHTOuZoPYOmlVNAmqZslXVW6poyecDTkaAgQq8p9w3DOM+0cAe15UhmzK6v451l
TKsgVNeeJK/kzGJXJ3ZBmB0VhFxNUy899gRdKhZl3K1ER/IIbQsl2fvafTw+5tG7Hb1H/avPFKDA
Nol3jfaa95TamxtfP/TGsWPPlsEK9qlEUjCRpGQeT+9R/WiPj3H7c8BulY0H0a2o4SMTlK0FFVQt
0OdGjE1hf2lfV4qPBfOWhqJSZRzh1lePFlUZW15LzWboj3G194uDSPZKsA+VvTy+D+qF533mMXS7
Il60knQECpoxNE1y5CQexuS4H58CjJ21eej0m+QyA96VQXwaDTakZTpPys7hYvzI8/dKJ78VeWPN
jDvMB8+eD6HDSGRBcAnOButdnSJ8FsD49N1SK5wJaQqAwI0p2IDhldU2GkmvbC9H+zaWbqqW6lG2
lzztNGnVTmdK8wWtwBVYclpvy1rHNszqf7rV+7WX/gRSitxi18rviuSvNI0Xqt9H0byWHobwvhoc
VdlQKsigRsX9hVNTb1V9WWi2m+bjhu1/Yl3u97Y1tYMUHurmRhegS+j20kzzqV5u+3iTtZb2HE3q
EnfRNslf1MHeae1J1CTjKpkMjcZ+bfP2Ridp0LW7V11+aAJlwU5r4dshiYfEXTVEa78x5h8n314J
Sdtf8DhJe7SCx7RF2N7eS+FDSr+oOVuFGxXWRgQbi6X5Spg/pP6sP2fRWqrqeT2KZS0flPQGKz9t
DadeWh1yUyLlPYA9tXY3poqTMB73Xslze9CS7hgSTVuTfN3Vy0T1no3gGDAiyDqAH9aINAzY+Fnh
LDOX1ZrtTGoIp7XOrZSsJY39j8wHFSQz3aGUnMstVUnpXPg/Uj99t8t8PnX2Ttb8raFOO7Wg9VzX
mlOaaHsBsCasw+3QmusM32G5MGg+koQSUgU4x2xJRRYt+oYIncZq51WAbinQXLW7JxcQTnBNz3kr
N+9q1S/QTc1USh8JhQw9ld1Gkc5D8QP7VVlTyyj4SRbdt31+ttqzIkvzb+kUrhlhIvDrqu0RCia1
K2X0779gj32if/hFCXh/PYWZX//jb8r/ioY0Z/7juFa9KO19YX5PGX+NBZPDUM71keNGNDLblfxN
waR6JUHKiDBTCwsF2FgBk+YWfSEA+8zgdw0E89NSG5pUYlLSjHUUvnRSN1cMhTmWjqwqlkNcOn6i
LlL7w/KGcxLUs4L6q29Xro/lPXsz4viLc/nsnlypknD560l0+Y6lTmvKjb95q6/UQV3cG1acc0vk
9DDSyqIB/r1n80pNaE2G3YVpimNIcdtoHn4l+PlEGnqN3wm1yoo9FX8zk02mp0vNOrBtn3nJ9IX4
5xNAtX5N4Allv5G6UOqhmFKuK512apZ+wRqb5ninrM1Ing0SGYSatmbHuA11fS7UR29MWIbeZDa9
lY5xmMqI4uUHuepumvQLp8anp3bl7E26eJIDH8VxStWbuFi86ivYA35R7OL2Bz3oddmusuYetY8w
9gUIdQOKhVSaYBziWcIegp0QqYA7L71T9W/ad69xP9yOnGKCDaY2dak5k5T6rUdIuRIyllba1rWM
0rWhNTuqH+33uOz6dWZnn1e5WU0cWCylZkaGz/fO90qOaPaxIiTbANmoOjI59d+UOV4zfsxKxGUf
VpzuqLo+6kOdMsj3Tvnq9ScRT82mFidi1mzlZBEO3xvpr3k+AXECmd+N41Z5nx7zH38+We0TPeEv
sP9f5iUlVCVTH02GY4E6C5lHp19otJRPhimkcZ3chKnGEtA72tKlZw0YpKK/2Ce7QjzTgpCknYg2
IauJIiIWSxVrOhGLmKTccvqRdWBl++Fw6c6Hsr3slCfZe+3Kk63KS0O6C/wOQdRGmQzww7xMqXL6
89e6vLy/EWhes4NMNQoUlYr/NunPI6ySvurIYqj7Z60oX8OCrxh4w/ce0WvOzxjrqZGUPEpmdDNV
C9N6+PN3+GR2ukbyaJloM0WEjPb+Lo8ue4U/H/eT0f6ae2iItoC1ybXppJyBmBRGyaOwZJEA/hUg
9pcX+XfX/2r10EWyJpc670CkBs6UHbN8J4u7vHtpEpsqo0cDed1puzrfmclLVt8wrefZYylJCN3i
GVVMSteJk5fvafdiS2fPfAzVZ+LVjZGCLYkaJKHXl66lBGbHp7STJ4u8/NDok5KEbagF0/l9GD/o
oYuWeWbRsonspQJ8ySwDpzH3ars0+1uZOqL8FkZHXXm3p2eqz04X3CjD7WRcsthu08o+SNV2iA5h
juwgL2kyvhTUd4yyuvUzDV0kCh7/BM7QqiYydvPzIGS3SB86b1Oiz7Y3fvuF6/szTfg16tHAFNZE
LUyiC5uDzSDCJ1o1sDXHgUK/gfjRdnRfIXEjdwt2woLiu+0H38LP6fLVUqke7FzqMXpth3Lve6v+
Kyn1Zw/51WCp5r4IJPQD2/andVd8Mad/NqjJVwulMZRyqyuR62fdo068KFJQymMO1C3h4/ytKce1
1WLwFVcZjZksTyRM05HwTbeo10G8ZrffN0s9GSkacrHpapi6uvfz6UkO6xtbZKgNjKOVBS5kwaVC
cXkIjbU/rVJfc4I03I3Uk2Ntl5LNEmpfObs/u1ZX/s9GJH02xQprgg0Egv57FBpxjdHqarrZVcBh
wwPduPArYsrlVf+fQ4C4ZmhdsOdxmvLEeDptuR8YJ1ZG9b25UFyHd4Z131Yl7LltOMFgmKfRFwvV
z076anmkSCmO64LjBn7q2B2VDsQk/feyE8U1rUkmriOVW6Dlyjvd0W/tNoR9eVr+MoHXkprVyYBX
xHzy7oy3P88Rv3/UhH31useGX0sdMp0Lm6SO3Pp7Oy5hX73uRl/nXn+5AtPTdPiK9PH7CU1cY5TS
1rJt4aWs5exyWdno0dEgmTIyCatxv3c9rl49ETGg9Ik2bPOX1s0+vnXQa1hRBI1ZDi0etuqpNOdU
cb532KsNTVqFpi3nrBNRMdLmsr9gM3xyla9RRaruV1KvqmzhtHZlIgBO/cIxa22pJV8BeD/7iKu3
L1Zha1ooceHK05T46IxjRFC9HX9BLvr9UldYV4uSVo4CTVIaxs+x3w1+N7OTfmtRzhzVW8w831qm
i2uAUZSI3hhiyLlqisx8ZTf+4nv39eqdVEvRtWOt4Kl/8O+k7z3Y1vULKXIatjItAl3x1hT18bT/
+Ww/GUmtqynY8HzQm5fdShivYkROrK/yIJv/+eCfDE/W1euo2kQKp7gdL9XavluP2veuxjWLqBgj
nco4l7iuF+NFLz778/l+8uRdo4hAGJQq/LCRSDhEwQ3g+hjN3LEco7knpi8+5JO355oLpBqx5TcR
H0JZ9KLroL8gUH1p9fcmmmtAkKaTF+LXMB2Msg5nhlDcHLnhny/QJzfUvHo1fd1S4tbihuoeNDjI
D1+smj877uXf/zI5WvDE03HknFXd7d+laPnn0/31nX+zuLlO8hRNr9ux3Q9bGU/YCBMwQpM2+LsI
Oqs0/Jj8DsUjvqIar8ZYutIgY+FaG2guZXVm0M5KctRcN4ZqIQDG5lEGy6jQaHqmy366F9l46fRv
A0t1EEte6KBaEdzbqZhbo7HMJ6qy2lIxOpeCmSNAaHjZ28UdIcUyUoWXiU0WaQ47A2DfMCVbITdI
Nc810u7QoH8OTTY1X2nRzxV2WT6lPoOWS5BkyykZ1mpTzRv4flbmSpOxS/xxbUf8uP3QaaY295Pi
LwKcSV16W8Pz98TJUlEmpCp+1HsAdqgL3v58mXXzMlr87jpfDU9YhRWFtWkPubvBa/vgDfc6eiMJ
AWVunfOR6+O99JG0VG1tPdrNoomrzVgb9DA2ZjPSl+9XqbnPPMjl6FMF5PLBplVezDrrx6UqEeeb
ysRMpObLC4Jk0OYxMgBf3iAVXPoCww4/HaebMv4Rqa9YH3A43GU0DjOxmug9D+1iEOhYJh+8oduX
qRui8w779xzfFwgjR9T1LEEsbA4DPqCVUKJFTHdjQpSU0KjXf5AabfRbrX3uEnuZWv1SDyiSoNAe
33L1LSKpZOjXEboM5aZJFpKN7oaebak4VbEe1J+U6Z3eaO/jOrsppGY7xjSVOjqVmJRrLXcqJGUe
GpNYgwHbP4w1SunudkQy76dciehg0pPDoIZGCgpaCHZfak91UKIBE6skEM4wSqe8QfP5qijjrGWz
WQT5Ip7ih4H87yR8yKdhnldbzVjkMr16eI6tUrkmP+zTh4ko5F7vjxIO8lLwy2rYoZCVZFdDMN6O
6ozXoDAOcLBmQ7EyimZW1UcCNJwsbOeaeE/KnT7qbmRkjtYrj1ldYlNEk85ZdaH2ZoBxJ2pqFdpQ
1/uuXcgTydZ4UtKgPg1lcVF/aXp9GrvGtXBStKrkottYDuEtumkzzeYJgHJTUpw+7NYdKnzfTBxi
JaeC2IlgWksYrMSBgD03QY5u6zFBGZajcAo6H12iZOl8pFiXBuNcFZ4rvGqtePWi6w1Ip/ZGwepp
ewOeqnQemM2qpdfWhME8QawQV8OyNH42nbcIQ3uVwdZUA+0985FOY9DyadBaqTw3QtXNkvNYaRdE
jGNIoH2r5JCoP0LzdsTKQJHUoRyCNNUmPy91LLNdN4HujBff4eQhJnpK7OJoTTCZ6KDoMwk/giTt
7ajZFzR+y2GeiqeR+N0p3Jng79oVG6Fb6mU31tTvFPukBB+Dj1tTQZJQoGzXc2cQd3Lfb+x4SUWJ
vqi31NFb8NGzwV/QpTNtw7HRoCMLsmsiHPa9IiMXyxBhlvM+me5aC0NQiWxUFrOMOyayx2p4lHkS
kUYNNAm8znNSL0cqlc5qX3KqEQYJsS+Tbc60/hHucR0GTjxgMUlRpk7potc2MjIHowmQs9G1LFD7
JpgAXvNYw1a4LiNtFpgaOYlg/lKcjdUuHIcFFCjQg/MoPsephXDgo9OsGQk1Sr2RMszp1ImGjhve
GY4GL0iTTzqua4w74MNV8Fm1/lLn6SKgm2FFd+l4qmUE5r7tcDPQWG1VHMN2ht7e5jmmGNnEj1Ja
QSbS8GKoq6S3jr5unztzi3wrRfZchJseonkxLIzK2LcM0Gb9JCV4AmO8omHtygWw5oilFcQt2iao
Z5MgnifN06DzfrbIdEgc6bQPiI2OKmPAGoVb6K8l6tZmeGiGbCmHJr3XY2yBzbRWiIOUJnbagOzI
i/mxizf5dKMwhSnhY92iio9ebUOsisJAblitbFOmOtfNcqycid7NJJmXDsPPjZEe85jHeNBnFrp+
2V6N9t4ziWurTYjRudM195aCehONvZvHwYccJRs/OKf013mXLhNiryOAMh9FnzFEZvOp8R89ul0N
suDUTveG/2L5SOF54Br0cz35MLMR0VDBKypbDxFKj4wInTyebo1Svk/RxI8p9uIhY1yO7JdUYkQM
hrhaJoPhGs3gVDq1Z73Kn6vOWHfyDlFqAC0GxgPWYQikRrbQwm3TvSnVPkz2qvxs9cMiypmVB5qS
9QWZ229VwbT/Y2zKdV1oyzg6oTWcj162ZwfgCO4baTBVfNYLmMzYABsbfW1D88hLV4pp7yt131Vv
JR15v3ca4PVGA8fQL+ajtdarYVaa9431Qm3JjcLOLY0HPf2pGecueiY3zBVYSXwWHW32ZuJjmEje
UWvzWEW3RU1cin+Oqoc0XPBGLXuPo+lJuPfj8bYnEyyUNnFvoqVjBEaDC1vVoeOCEQ9VUxzVeIKt
TZ3JTp8iHkjraN5GJy9vtl2GTwMtjoHMu0S7abAyYTNl2PazN57kOEOHi4DFD+786cxpuDKiI9nq
3rTO21XyURL3fbhsqAljpRrCfp1IG9OjJmzvY1pIBSL2Cy4lHc33NmfG6T5yvHnhmCzSdtg1JlY3
m/e3fPJsZT0EdFlrlJ0SD2siy/hlvJlOk+4SaSuFA0vhnoXaSW+/Iuh9wrQQxtUOJyA80cMQ02/t
8dDUihsyNtcVzvDyp+ijZcbSqkHoElYZIVDY2fEPkP479w3J6QO8b+HPSU1Pscfk5p2rNHVT3Wed
p7o5r2eUU3e01k3bIbrC8B42ThVIq6rNUYXbeDXPdoIyNMsXRoOoCmHwn5dc4het53dLrquvlTdB
GxdBR6W3Q6+Y4HoHXlMeA7Vd1VLphgzGOI1XvbYsi2lnKc+V9QMN7ExNDNfMu1kw4b3EiFWg8hgi
HUf2DQkjswlbRD9hIJXmpWi3yArD4RgVybwAOW/Et22GaTVSt/VFS1iwQKXV1whc8WbhJNldrBwb
wAdT07tWrs1lb3TZq/5IMaHa8bQIfahUNA3GI4HpixwjZ7ju8YmFza2OikkbySCS7zvQjCZmksjb
J8E7Ulq96Da9cYqYp6I+m/vsJa3W3EcxijSq+R4rKwxs9BnymJjEHut0vYEUpMzSMsRSvqiw3Pd0
pytEQQwHU/UylVuYP6yEsCub+aMsgb6mlHjB0LbSTi/9U8PANeIEGOqFXe5t/VBVbhMe1XxaydF6
5L7XuLk8H1WxlK801XcQp7Eu2HjF0kvWal87hhG4E8OZbqLnxGxhCcTZSjEX1k3GoCyX7UxtckZx
JJ8YibRX0Z769BTgP6MKm19K1eGxQCgHMcOu7EUYswC1lpKBT02Td2FymKQXpgwUmb2rsXIqutMY
0Sf1F7K3n5g8q/JsTZbrq0tpmPUns96XwzTzLr0WeetPRzW7M5VbPa7mhB3PBE3ysN235lONLzNZ
DwxrBstldAKzX7p4eAIx930KXyxgEzG2//rs9Q+yfAz8t67ahtGjh7c65FlIef40/VD4b3aFl4oD
R3d5FV4Sr1lrMOBaWPdpaZGv4PnWbYALZzDRLROENm8xIlapfDckx5y+uknyAELbuZWqa1tVFpbh
nQjlnsf2liAMK64WRYH8XlV3TR6sM3Y/HhLxPDFQTnF77JF2QfmQ1y+pd67DeyW1N5iEAAJqd97Q
PklysU14pXPzfTKGY0f2J8kLxLy5GcFnNfWnNr8TDSOEjJEhyDce6k8t5ALglg4l/4zAy6mxiXYy
k8B4zFOPqLJh1nmHkfTOAqVb+eopp07NZxVGDNuEXyDudQC1aYhbVo53orjvkmU7PEXx6ObtBlzZ
JSiUZSsqLMHAqGj7jFdRK46kDs94yfDA42MmuoGX/VWJTi3LC5m7b9/j7yJ3pOlfK2+r0RVWbymX
sNyfqwiJm2mvi13YDUvLsl0III28HZk/UvES4XQY7AdhfShE+hlhPve7/GQK/z7DrB2CGYGB0oCB
d1sPaXzADBSz//Rhey/5RyUB6jAGy1R595pxbg0sA1CFO5VYiWA59iVO9q1CEzMx2PvWj3GUY4iO
0c21mNrBMHT1vSXVWzknNKYMGvbMhreaWF7nbf0UAMg27BYPVrAUNiADukQGHsSuQeeZNnMf10Et
yjujtdcw9Q89rn5zRNWauKkBPk3BeKfYTk/ETnTZivcshXD/t8atjvk/8A4XFw3wFM9aNINNb45h
3MetDFggnYIFhqaSPUB/WcwRq2dLwyJA7pv5g2thmjDrTSjv1PxhoICmJSNGkcmJPVbkeDkUwzoV
Ezkhl/tpj8usW9Xd+jIJqUn5MxTJKvI0B8u5Y1UYIsR5pISQUm2SsGRNie9i+ABZsQ5bZNDGahg2
dWTdmCLFWBvuNQ1IboKosGzmgb+MgK5YdXryFLFscML4VXvwhLaBm7YcA6RTPWFv1bCahLU2W3lb
JzyPjEgWIOZef5aw/XgZA1R98hH4V9VLV3kLM0XffEdmTzF6uzEzz0ncrxQL5SEgnC+ms0/qB1eF
QpxLXAw809sRYyG+6KD6+POBfymXfjNNXqOKe6UzeqGWw9Zqm3sGs4MHpmcwWIdqgCHIiBpZ/1sp
ok/rA1wDaxDDwVy2nSTlJh6stVxPD4H1M7L9g+39/PNJfVJzvSYcV5Ndop83wIYlYhazCLpIlPsi
/6I6+kvL87vvfClv/qWaJmKr68qEll4ha24zyfe9v8lUoor6n6F09luFxvxa6VEaN5ueObEdo0Ni
Hsov43d/5an97gyuOgQAynODZ5BvSB1lwmGvjil+kHKOkmzj9TauC1Im85uBHIUQp3PNXJWqzDLZ
rim2SF0HqAqWKn+v1n9NUQ4wgoUxjfFtIC2V/n4Kv6gvMrv+/sE1rgqXppHh32C+2mK+n5Vk7FKN
w5e4QhpxZvOMOSTbsgAiyiNxMrr+WfheJoDqFVee6nPOjDIFwi0xqTEXzAVW6QHfQpKx/T12xbPm
i4VutAsxiU1QdPNAehYoxHPNurHzp77onNEP52n6UE6m08e44Yp1Xe+88SFrShe6kY0jVmluqihy
UqAiFYXm0rvVrI3FaMqY5hTGDudfWT7Gckt5DbYNYUIDhjJG9zrHEBRPjlk8gwpJPNxsm6aDyC27
qEDa1GTxiE1eah4DBsoBx9GQp5dKguNJ9exCGSjbglXFaxywWIwR6gLQSBqcoYG1b4xhLQkU/RdS
x9xKdrY8x8QqJuyK5SHI1/XoOTolQpU6xKClqwgQV8y2IG8w0ytrUcQzgG54VPPxPmpyt2qDtWlb
kLaeTY1le7iOy01BiY2opdB/nYafWe5vC4w+ZYB+GhcjhBZVW+r9zgZXnZNrQItsN03hoQpDZmPW
7cyqvRLxrqSuP+AA77Ez+ktv4esKtCmTW431dXiOhLrP8p9aXq4Sa3ST9uLu3xTBXVhNz3HP4sfA
N2goc7acThEy42DTq7O7Lt6r8R6hKHAnL1rY45uWKvNRjk5m82EH70IN3KIHHpeaFD4i9lrxrFJl
Z8hWUnFqzMKdtOJnX2erRprYsz2bYouQHLtrs0s1bQ7PhI28cKAqzTojvZ0wk/f4japuWPS5RwEp
2WF4+5Uw7gfJs4WwIEhyMnOfYgrE7cVeCUjRnCLKSOY2VQ7BtG9YPVajf69Lj2NUbe3swwxw1eqp
O2jlfMRX0Pb2QQTapvG1t1CjAoFww5Y/pE7De0ysVq2DrS0IWn+M8G1BF2uLhQ1fI0vFbWTKX/RB
PmnmGFdzShlHHY+M17Pq6Kgangc/cCULCUmAO276SuHwyVh+zeWG1pqpQIT6bRPfp8QM6/XOxtb6
54nik7bINZ7bnjI2Kayktrm8inwC84bxq/3j78ct/WqKMH0lFFR2++1Q79vuzAzwxYE/6W5dM3EN
W8v7zKRS3oKH6LwJMhgQOcKOM/mr6e2TZoN+uRV/md50M0vqeNK5sTg5irghQ9CgXLaJQJaE0X0g
L8fMYpwJHVtYXzTrP7vNV+N8NimyOV6+VhW8auZlZYinDwTAn+/zZxftqmVsxUGQTi332ddlksi3
g9pgQAVC1//48wf8shn8ZkLW1X+9ZpHXoKTVNWZAY7yM1OuwCg9xId4UnyI90bwhI2ujvJvdwPY2
OaTek1WxJbkk4WG4g7LktgXgMH9cxQU7Wjl/s4103eC3pHm3qDplHkXJNmM1/cUZf3KXjatrIhuj
L3vFQKsRh6ER0FYw8l2fnOPguS+e/KGBsuY/TyC5BNAPO4bpY0ogzZqZ1KPqKrB21piRrFympfSa
Se8REPg/n9vlpv/mYhpXF7P2IgW6nEUtEd0hk8hIffDPR9Yv3+43h9avqjol+2ClFTwJTRbdpvq4
LFN/bjf9WjXGZY4tTVKKWZ0nLuB6KD/QOLL8wcYgpFDU9rOVFfVOZLwoEUrKXNvQbZp5AZrUyMnN
Nz9i5I7P5QVUQllTUVhmkAkq4xDuYUH5NTgtGaSbF69qq5lrwXPsvcZ6MccftyrG+CEfh1WM3DgJ
bzWa+Rkxq6394nnCqe1lFoJ+mIY3MYgTqdFUCbQvrspnr8fVSD7GduCXIPm3SpJTBEmcAWAwYW90
cv+pX//39+E//I/89v9c4vq//pO/v+fFWIV+0Fz99b/24XuV1/nP5j8vv/b//tu//tJ/HV47jO/5
9f/5l1/hyP/8ZPe1ef2Xv+ArC5vx2H5U4wk/etL8OjznePmf/78//LePX0e5G4uPf/ztPW+z5nI0
IJrZ3/75o/WPf/xNVXhA//2vx//nDw+vKb93TvLuIwtf/8evfLzWDZ4n4++6JYRsg2Yxha5cLA79
x6+faH/XTF1YtkqMpCq0i0khy6sm+MffhPF3yzQM0xL8YRvWRShQ5+2vH+l/F6oiFFPVDE21FBxL
//fU/uX2/Pft+resTW/zMGsuDizlV0z7f78qpsxiXLVkwefT2bDN68X9xBl0RoujYyzk9EHzWuuN
PFepA21lG2AzfElQUkaRb81DSHoF1QAtzR19EloPkDTr32t2S+FMt7FNAzRRlbkGAuSA+yKt3UYX
Ps5DSCIUCifpUCjUXFdy4vkA9ou6VJeWpqZok5QQaQFJnPjyqKWzSfdqupg46Qq7VkG8xOG9bzVK
Pi8EtdtFn5aeNitF4b2qRQTUpas0AI7FJEya3lM35JQOh0FzsQwbdM3KHBpJDXzDg4GTAo2KgUze
tH6NP6TWtVpZBYaXgVnMNE49i1TDVYh0p7VnTckGBEO1jX0txXNf9vZLFeOihb4VhWCtcnAS6yEe
fCB+aIx+VMqlQF95tfLKlAoXwmv6HfiJbmcq6NXI+27ZONRjhhOsAW2KZVtRJHNejK0vbTVJxUFg
th34EbnQa3U+EMb6FPm+Is101eh8ulgFq8RyioYndRLlSSMmDrZcKwOriCy1fdILoafz2rKrp9TX
xbOp+DpAh6F/ibFt3HhGSLFTGYw+vaTLBRKIOURL9EejgwY8OOyon2HMAbE2EbsKAKSwLeqsufVg
+/U2D+gISRr1GyVcEEAHk126Mb0noLWVSMi+VB2WqS5GjpVI51l56YiH6zqCa4oNfAzVRZgMr1aQ
HWVll3d4yq3pcQpig8gQyoBTFDJPltCsJKdR6Z7LWvo2Seq95aEB0NOWkmAJcpoCztjuFb1ZGul0
M7TtnezZm0BSHpL6Iyr629J/oIb5IcrmQjJ5CsGApbCessm6aaEbJNJwoYyulU6i6SO0pRfUT2Wc
dLMsOpSAYyraAbx+M6Mn10UjvKRM4a6p+ZwuEpx05gt4e4OBha8CuUFC6ZLS/W6y0mqparEbmemu
kS083OZZbqw1NqcwnfmNemcT/HM2kil/j+R6rQ08gnTaoGGZCRKYXFPuvM5M3EwocJpkE0NpyBK8
gCRDVcvSxZx8DOnJEGY4E2X7U8UNbVjRrW5ZxTbT68s+q+7vakoElYkV2mvpjHXVwewg11CV88mD
aexdRUHSEi1ABnkRapM7CfvRBqU4HkaWfbENk6hwevnRUGTsaONjQp8vvZQjTVAZ3u2oUshOQNRZ
9kQmZnM2wAZKFNnsC3iG2lkzvRiiO3pTc9agGEqR4RQ+JstCc6UUtQQ1E0NfWDZWNJh9tQ1VQidx
0x4WMS2V0DK2ViAvBpLoqF5vfVyAE7hDeE1QqyLXxhybyNlKJ7MUD90FnlCt8ibH3XsfJO8wGbdE
thBK/KQaEdun8t2EVCSHkIaSBa+sYyOmUPz3AP5p4QPzhBRIibrungMYoYbPri0497ZyVw5ZvgyE
/SZJ9itP3bZLqczmQUfbTU1dKT6SLdQ6YVXemSWaHbkfyHBMNQCvxTEdzIVngDgqjf7i138yGuDE
AjLFaCCHGiKC6At1DWQSLMe0FFIzuF5H5YFvZsglq34Mo5GKH6P/0FsqkBByVPUYVnrvqnR7oIbG
t6GAAIxRaUjL1eWZtpKeOCadyEie0hRZgB5vh6QdTgMf05fdsynlcMHQ2owReKkpflQNtGjoXR1T
lZZ13K71yTqnQEa6GhqfTSrgdIMDd2PjlMwTCXQqT3JXJwc5Cd/sACCKMrWzIg6BvmglDKgZg7y9
KE1jE3eVgQqIt5hswE55KcFfmugYzllfLsVIREeqHQszvJHTnU4V2I+tZdEld0NuHsysgsgRsyUu
INRUZzPqTqrUrwWLK6W+lUZCkEL/1BsERZX42ZvXrqNIY2N6OCfmtO+kn5Zm349adVJRcACU6yra
y0WMdQV5kedkagMiI/7f7J1Jb9xIt6b/SuOumwVGkIwgtzmnZsmSLGtDWLLEeZ756/uhqwrXzvJn
odDoRQMXhfKiXBIzyWDEOeedoCeUcNywpNSgW7XBvizi6HqOq4sZl6DUmQ62zYs5wJYEISxhoChA
rmzeegs95ZAh6R9CV+MYhtdXA0PH7tFYaBwgCODBCEUTcL6aBs/D+rWv5S6uShd0fGKrSbN2PcfW
rpP+ezM6x9hNDtGg/fM89+qvZKaC9vfuQZfVNcc0+KKBzQv2QQ/2AM0nrFzLWc04kmyLBA+gZtiP
MR7tbXnRYnDgEA3MOTu311HrXDT+a52aDNUZlQOotn2Goy4nQDxu6y5bR6Hcz0n3glPnhTmpG1HU
jHfmnQ0JwMGdRDovMwDSnF/r8doFu5mbG5OYnME8t91+paxmI8rwgDchZhzKsGn05hZE1BjIkOiS
5jpBitalUNYnTNKjsrmoJ+PFjsv3LBLn3YRY37LnzaRsGoJoV7Xw2sSI0Cw7VoCWXaDuBzuVn90B
dwipL4wc0UlSXmfdsv2Sr/nQ1c4Xd64lb9trpY1NbLYvc93thsYoXpLJj84c/MNcCWPMd93FcmBn
pRAgMFR5Co16QERl3kwzNn3TfAPYnnXgVybcVUA2owjpiSIsT0ZM1GZ2wegrU6mv0oddx2x/duWl
bMdDxWYuBIO/VtkVoq2LANpCFwzeIdDm1ugRL5nRU21oHhKmSUMlbo2UXz+BAraNsR41UCkTXw5/
0Kut0e6cGkMvD/pN7sIcaRzcyef0MFlPDcDfOa7ZRzU4l6Ou3x1OuAQ5ymas5KplNOxMwwGfflkk
lI7utag/2xnQsFs+YLB/HhQZCdmY2uER7Ab68whCVnneLsNwdBxfXAFLzi7Gc2ygt7EDTh+E+8qK
zpjl38cd9AsJdJ7N8a6zmRV04WLzmQ/bOjaxfrVes7pgH5sOdd1cda0A6uP1KdpjMrksY8vZWV4H
oq7cteNEl43bQZ7CiRvjHsIcoUEOk7h3FNhlTT7p0WrtAmjGuQgsmG6a8yBbq7k+GLkXXgHoCIV1
QoK3u+jNm6DmyMdOLBLbOf5W+CmGFhR0AcCvHWfsueNXPAyhLPEFp08pLv5VAj0sebZil6vkX8oA
XNyb7lxVAao/W20Enjgy9sJzAmYIXmPrPPniYHY+znIVj9FVha0UgBPTWUxqcmaJB+WIb50KDpIN
PunFRVpQ1WZkujFL1nB/XIkPaGPtnCjfOYwtBZyj2MBAsXO2LUkHVoIfC8kHs108qiJfxdGXufwc
xg0gfx1lmPsJziiJCRSW8NO0TsgagWtJBJ1RXA1ZRxpIb7eSR6bOXNLT8RbEGziS1TGW5mbq+aKw
1l39VFfOp0Ga/men5DwO8YI1sZJlQutLHDeUsQ3nCReO187GmSPLmRkF33ppb2ZcImsKSTNt1svh
OlpMR/kg41xscx98XimWJ5OYyZwf6Iu28zKOd+tbFCb1Lek1atNHtBlQECF7gCC3lXVZJvKxr94M
O9hPxTWeGlmJg5Sf48fa4DZs79LyxR1HJhoXuv86FttpGVk3DstL7EmqtfI33+mPSXbdlOGZ0xbw
FNLgqc/DfYPVWzpV2wRyejbhRlQDgmNW+yn1KLba4KjQw4l06N5sx2XDactNhdlu4cCmg16MH1gR
bK2AXiPpcrUg7Uz70yerEpTD+U0UD/D8ZPsYDVV1dGBPejLe1HwEuNELW0tAatH4g+RMynFez5Pq
MJC9lxEbHlZ8PsSqX3Wzd7CsjuI1AVB4e+tvDfjrZJj3TsfJNpc5Ft1hy8mdlmyCbYmDMd3TrJsX
vL3Iu7C+waUZbnOoXhZBBpNvg9D5Z7Z+s93puYKoBJnYh7qW9eexG15OwjlEZHvc5mO3Nsm3M+Rb
BiukKYzNWAMPIHDAQJ1uwpS85LxBvj8fpA2qYVZbHJy2S72z2Cg0at51oQRKje+jkQflgHuOL0M6
HtLYuozDeq9Lb9+kDv4Db4GZbx0mY8p/9cPhurWw3bKYveArHS82GEV+DkMVXiBUT+ylRH+HM2OG
R/fEpkyZvM5C51Fx0nSpvpVetpGdWBcyv4wzuepcfbAD3Hj7dyuiv5DTfd2oyz4wcT8anCs76/aO
RQM61DcCE644w1DKteD4hZaFsblxO6nwq+jgCJiDtXFqkaBD7RdyEiDK5GHhMPvGJ2smv1A7UEmd
53Hqs0MQ6wNkXP+IsKzF99C49nRHuWOutIifUn2Xuv0mDU3coZyNNrA4hCtWf7VykB7t3uS4TmbJ
mYjrG983yY6ZFzPcNAvyszzFmjvILy0oQ0WIXblQpHLE9fsMKGYADkoLXhVT6DAxr/zgccqbzRBt
I4ucgKaKLwMyG6wxI0TSbvZ9aBJLLGGWIbR9Dl32c5nXh5nyMKNLDsyvSRKzDVipua2lWshm1DxW
fi950zP6j6nGRw6eK2hH1J+lkoaQ7uZC1ryDwBuHyOmag+c0PR7Q6adsikEulcEL7NKv4kgpNnNW
Q1hdzg3Tm77pBOpPUfo1Fvh4h0u42us0KIw3w4PrEgkDn6nqtSKFz5Kwgunc9t5ghVgWh9OmqoLz
2PKxlLUN+AllwkbjVuOF4VZbXUP2hy0tcGWHzmWdO7N5tOGnJo172dn153yaDtli0+QWQIlVCKMG
Bq70mq94BO51BY26nEa5HWKgQsgJA86RDXmWcWD1d5UFb0/KDaQ+wkMOJIBscvIOJvei9e0ezz0S
eqhP7dxUx6i8LZt9F5YYdWNR6qGSmLr3OTouz6/bzW7JL4ntiOoFPuY0r6h3xsfQ8/yGIG63+RJV
eMoxZvbbdx8CtjxMwxBDTPFMKAaecIisiJO5czfSL0mRMcbuu+zd44emoZioo8VkX3dFRj+Vyjbj
HuQiI1Agwnwvt00Tx9IKg+h2gna1MiyzOSsDN5DrjLr1yffFGBwCZ/QxNCgU9lRtVZXXfTaWGOHP
qbjw4ThTdfDyRmB+ojS2o5j0jee5tAZ23JlYL3atfI6FDtSxaS0PTK2xILf4RUFzZFkx3Ddl0wdP
c0/rmXhz+BRnEb8P4+YZM6cSHuT/nrPC9JvEQIeixxpZrAz4M/v+pzf01fwndvT/YKJ5Xb7ln9r6
7a29/Fr+fzDXFC4Dx/8817yJ2tevsDb/17FJv+bfmh/nm99/9M/5piGk/YdmGul5HrNEm5Hm3wNO
aFXmH9oxbbYpKW1lLqLdvyachrT+gGymhGcLh3AguUjt/xpxGtL5w9SeWKaiSrJ05b8Zcf489XY8
VzDTdLSpbHiCQpxCdcprq7Lv8vnKGQsDr8UOVQH+v/mIdwde+/H6h5v014T1p4nqgl789zx1uZ6r
lCUsy3OVYLx6okutYWNxFIfyCk49FtmhvVC/6B6aXl3Ng3w2lyl84bfx3vBvsuzJCCoLoqGcPkBX
5IJB/vRBLAvejyOFKYSn3VOYpSCKuEWIXFyVFgOIWXKW55yGIhsXw+evTQZD04pCoqvsUFOmO+9B
M3zKtWtt7LFzrnLd3HYFc6/MGu51gRhuzGxxx+ZzaBnw7OgfKjgQVr3t24UoE/TRcf4iFQTrPCLf
4Pf31Tqh43BjGaIrrdHI2VrbrjiBMUoHv2OH1uYSh9EgXIPJd9PKenUUh1mzs+VZZx7s9IxIuqDF
eO1AfAiQSn3jlceY0Bz7wEBRvRVnlEZ1vW/Kr427nTEbDDHHh7l6VeFz1FyCqBcXMexZAgGYGJPP
x8TM3jhb6sNqY+l1YN/ReaM7oDWBMi+/0ZEl8D1BbK7gN5T5IfwsntNpPel91JyJ6dJGulQdmTlN
117+qEjFsYrXHGNydej0UY9bJ9/AV2X8Uq6dFKu9jWfuRbbvSEKqd1m46br1zDwBUZezSxUTRQiH
9IRrAi7Ku+6mhlLsrtLb8kF/sb5Qny4kgRtofmazDhgxwRZEnBJvCvxPoIJe9Du1fwEWY7AGFeQz
nqqfidwyvbWJr36288lvbl7HdtvD0Q4vZ0LPXiMGdz79xCY7x479uTIPjrdKsFbiXMn20DxoF+Rl
fKmPFDafCHGn+/LfGr2j10OdV5wHLzw151PDt4oPkyZWYaXvSVXak6y7RxXIrOsy+jwHG38iL+MY
c0ReD487/9K76M5hguqVc1+ctzvGXE8evsGwXtaEt/TBJniZh5W7huS3c47+HZSwheJJO0J6NVZr
49666Y0VhBFvA8smufa+pHtoKl+yl/zSxf8bW8JxHez8tdwP77G/8m/Ti2HtXXjHcGtuqGGCdfk8
Hd3d+Bis67W/Vlu+IwnaFOIrvC2puTLYL+vyPX5HtRa/5xPzTwIG1sRhrYJdcT6gsZhX8w1JacWG
G/ol3zvr6IhAtozXFCfr5FtyLJ6meO/duRfz3rvst8Rlv/VX6ZV3mwFaTmu4yl95bettAOrB7LFe
RTdii+PMrY3wqtvgPxlhxGyjGFrDECX5+/vr9z/H4H9p9pH/fApumxZY+Cdwb/mBP88+6f7B7mpK
E/GNZWq2+7+PPik4E21Pefy1xxa8BMD+dfI53h/EiQG1uVq4kp/hAPnr4HP0H47pgQa6UlIYcXD+
m4NP/Iyva9PkVHaX6wMLWSQOnmyYM5MH8DS4cnlnSsxJmicMczD4EbNz0c6Td4bIIYdr7XlkP6aa
zWZib9Q6RTcazhpmfgF2kOdB/PDDLfzFGfnzkfz9gwGJSj6YJ5QH+sjJ9QMDRfsEVgwpFkLVWFb4
hy2eiLIZ+KBJDWnNcNMPkO9/3gmLu8EMSOPYRiwlJcqPF4ThUJPTkcqNLn3a3Nqtz2rLaB9//7V+
duHSpmU6ki/nkFippUZWe3IVNE6BW9buJrI6c4mQXCiy1UJ7Nyz5kEsZPARdtRDK0df+/tIndknL
tZXUlDi0rfbyTU++oe9aVV/okQHFTNRZkBXpGbFeMJj7UUFYSy2O8VYNO0/FxDc2LnPyOSRIJLNN
BXm1UbTgufuBh8bJkf3np/Icy7GEawplS2q8H++7Lu3Ag2bib/zRMnYOj+ZQiQKOSW6wS5ZU+Cjm
hmu8jpvzcoKsHk4iPCjVm5+THAgK5cQtmJIf4girAUQ/uGnLA/nvCumvj6csQADeFPEd5//x47mz
duegJll0DDyY64mHNXZs14yVOlCKKRHMSw0aQ9j8HMgCVrtXE2vjj6o4L5ug/aDEOX0teIYOxSOF
L0NextAnd0shn5jCZjEXjvESZ+5B5k5Zh+5Wl6bxFDre9AG171erBhE6m5CrPUl4xsmqkSBWcRRW
ALMV1mLz2DH5SYra/FTXE97WObrTIB+G94pHsGL02F5NpQPWIEV5Zvih8QDa9ZGvw89l6/eHwlKW
xA3RF5jWqSPr2DROhcgq2vpaIe1rMWCuTYmBXuAzA49IK9B15n1w6083CEuYFi8t838aFZMN8+eF
KrvS6jw/isFq/ABKQtPvZyctPrjfv7iKvex7tDQuhJBTcl+ujNqLEpjBY9JwQ1ULJpp2Vnb3+3X9
jzsIKq2lq7WlacrUaceTR2wTDHAUEpApvSxkaB9z5RMElXRkuMxdpEg7zNTN76/6XQrw09vEZTnv
+Go23Y9lL8v7h129tXPPqcwITWo2G/7BCB3j3RaLOXwxVeEuGwQBvZOVOojJjHqqt35egBnXNEXD
Gt9o8AKDs7EnnaBuPyVGFTITtVBcuBOj0XXjyCFc1fZU3tU610S22PN4F8folVhKFgmQDBAqqBzE
a7ea2VSF0vsimC0xMlJ08FgtM2RdoesX475jO8BvOpbFFbfRwTG6D0fkOKRmVoZcJEwjibqrACwR
NDgU7SOwn7oyjWzId30oCyScAeEFwDUI1ZgoWxVxhEmBtKbT6afGjYDGXVGBvuVDV/bHVPYqvx37
PDiUCjBmb4kJzk0y9+lz6zjE8XnWlD6Onoz8tZsYZOJBQsNxzzdbUlwsY9AvhowR0RkZ0zvVLfpb
5JFD5FePqR0TwJfVDP1+/0x/tZLYjqAm8XYINqefH2naYA/u02OiE8yY80Qp6nfTVVtVdRnzzbS/
ClNG5b+/6LLp/GMdLZ2/bfG7XOtkGxx8P+isoHQ24KqKDg1tUZWXZHsZTN1/f6lffD9qgu/kKzp2
xhE/f7+mCRJKJ49L8Vaci6k2d34YJohbSvuMdT7tFHPLD87qX11UCEsxGlBwu06NNMl06/1xJnpZ
FF57mUzjtQ/zY2MLv96YmvpEkQzw7++pEuzvktGELTzrZKMvbFg+wWTzRaPI3nk8cHj0LoLvKtCH
39/Tf5xigt3bogRhCGLbFEIn9zS2swKow9k0asw2nFr10cyjaBub3nwpMvD/31/vRCTDgSGgwS3z
Da5HXf2dC/rDvpNqpyq6BKuHZd5B3JbrvWPnkL5E4Rzdd0kmn2w374a9WdRi3mR1Nd8ZYZN8dryQ
/deE1qvXc+kWezUkoGK8ZCbcIbDsDam507HJjQ/91X6xxF02SI9KUXGrTs3B/cYrB6Mt9Cavchrc
DjAT2ADPi7IZP3iFf3UpilLXEyjlOE9PlniPMNCrcugIIiTneXCN6BgbBvxutuYPnsQvFjZMxeW1
1VpxAJyU9VMoG1glyDqa2fEvuhkG30zhWmJ2GinsINL4nPlh/8FVf/EFPWaMnumZtnL44+f1Vnhe
NIYG85FOJ6QKhuDetSS4oQtGuf/9Uvvn0qaNgMXp4h4pLCSeP18qHGcNwNoTCWi59ia2/ZZoV+KH
7JggW5G06b9yIV1WtmVSDNqWEg5n6qkbqR9aCb4OmdoUqnJ2jTG1Fx7H7Acr5FffyrIwsrKXLR7r
iZ+/FZp7o/RsRCWRmjxSZqJub2Vhd2UpcvZUUrkfXI9fyW/8eYdng1GKPZDnJb8Pk3+sFNLE82jG
UDS0qjewKYnGnLQhYffeTqAfzbG1tUIf85uwPGvGCsvZbmgXwmUj4MxAc0Pg48NuhOKoSGoelcru
Cwx3cpBSaJ3rISV2q8DMtV/1VWsdvLmd7yndkaz6U5m+Yn457cPIGt6bLCqug67FiL/SHcd3aoVD
tyuwGsJ613XI39QJMfUjgNXzGJvULgba0ZuirBmfQbZLv1TxOGJDawZ4RMRm3b2FkD7BNspgQUIs
ObwAcGAP7PkFHkshrKJzOjXz1a5LVLc8+uyh6brqIeFpvydh41/5JHEQRt3PwJtu3cIDiyojz7DP
0hlEw0ZARnLMsXhxILX6Z55OneUm+hOh90vaqK3S1N81STQBAGdhfWUbNZZEsdEB+bXJjFuL0UYa
M6akwKBtDMY32VbwZsNAZV/xJiIMZexKeU/H0MP7myayllNoNxcd3pBk3GA19uJD7II6W7o2thjk
rdurfshRsvU6L3ftbNHMjQWpz3hkEw+9FgTPJfto1A7102i1JPsZNRvSWKfZ6zw1xl2ZeDEzysrn
gwxOwi3sashAOz8N+C/UhQ6UEj98V7If+F5JFGBMEA3BXTqlPmB4NZTXtTLKR+q3FhUDQlXEbf1i
INBkFQO4KjMYCA6JYaE7L+Qy9bNFz32ZG1xx+3a0cCOxclNfpPPod0fS/dqHFF1buA47BdfDqqb8
rJU5FlPJ7Hp3npVX3r4aYdYz1If1lgk7BIGE58VtjRom5lGc++c8wREeH2ycAo+t73BjYGiGlnXL
/6hLEc1rRMzdVecW8EeAl/V9bOYGQWZF4rqXg5sVR8PJw2+ykBgRoUzwj1hEqInpY5UfIyvPq3Vv
mcFtr2Z5z4UIKxubungcxny+Y11HZNsjgHyritrr9oSw8WllxiG3cly/ulaYaabb32+Wy2b4j5fc
M4XL3F650Nx/3lai0RGpEELiMG06+ypXxYZzWGLzQ/4otQdTcIyVNtono6pO7ePvr/7P1lZAaNcu
MAF8afrbEyVILkUFP7OQm5KE8hzUY642dbpYN00CewUyreAtlQFVipFjh1x7+B0X+lrywAkU7oaL
UhgfqcX+eVTxOit6W0oVyrHvXiQ/VCqtge+ZkQm1qVxaDNsWyQ0oNTn3oZfefvD9l2Pv5PZTey1f
3hMafO7kWPQS8hRt6CYbZpDDcSz6aTPFRX6hbWWfT2psvoYowTZ93BMMWUfE1Tm4XU2u9nmdffzf
uomNyrXz3e8/2D+Xhe0wEV16YJMSSJ502lGqhkbEud6YddFekLoDTmGp0sDormR7XKJL+8gX66hK
xdpo++GDZbmIN05uDB42oEsuu5dEfHFy3M1xaUZOiONJ5vfBVRmx9TMVLPE5geWlfNTCs8UpQ0KX
vtFRq4/p3DV4B2CJ/WyUc/b0+/tBEvbpB2J+rF1Gk5z3jIRP23VRj6Nh9VZALdFj5hCms7MD7Fbs
q5ZfwpAY4czva911V0EQ053IkoW08qmtzgJW87d+YoSK82iukSEIk9WNSxav1+zYJhQdKs01dGB8
9Oig2fVyfNrI/VgUzLWo4BGVgeU8Ig02D5hrEieVi4rgvIxU1QMBAwFxtn6BtqKLBQeqL9ku18Pk
KGxJgpwCeppEQ/a1tLAxazvctaUkzKaXosDcwk0AoZiiqdcyH9lu2qwaxqOl0lqttFMPD4VdWdCN
jJIEyNIegqPgOTxZpZW20C0CDJdqIrgn/ueoyV6roABPzabOdM9SHOE54SLDRXBBeDi4KoTOSMtr
xyqbBzXDJdmJ2aqg+5sV5pGtwtLRjqGjbaJR1feNZrKw7eSYicPgSgPSpmNeZkWt8pue3aUFPdIW
tKLQTB+JY8PzfLRdtcdXjPlXWDYN9vmGa5MeGrUVhIRpyhyQr6q9GYvW+RYXbm7sOSHT7C3rJ7O9
J33atB5mL3Qkbh8FwFEwwZeEtVbq7owjvDnO5FtdjU0JqbnSsWfjr+5D6ZzSsbCP8dBWNU4UbRLt
tNPX4lYmbrczQtuqNthJEKY8Ri6iQqcrqxIPlya8jvrKI0C1jYd7Mxgdl3EG+ANPMwDPnDrk53z8
UhCnbPqm3NUwP15D3x9uObKDV80ighkDtfuF8ldZGNnkuBkWtlE+OUJzZOah2XyhveyYZcW1H6/R
xFX+0Z0G3JpUMxB1amcJgwOvhY4cJY1hbwc4bPdNo5ZDYJzSfTsVbrMd8kzfF9Wgy01DaOWOqNVi
Ed5ZC2bf+Al+KdBazN2cs0zBfJMShzO719fxFGEhmjgx1Pzab4G0YXY3j9QPjYl4wAtwu4MyOW1m
3j6xq9MoeyCu28ig9g4OhZ7Rl2/D5BUhcpeyw1gmF3IhciZpSppZndb7Kg2di3iuPSD9KHAlEe3L
dfREWkg+2mG3crDpnNjUG7UvfawPEUBg1LhhEY7lBSGf5kMochYgsIjxooYYFSy8ukZv6hlS76Gw
k/AJgs2AJ6HnBtvI90Zzo0VqPc35pL50bTfh3d9hRbKWCdjCZmpqCsR2JBpr6V+NitxuE3JoMOXj
82AwV9xYYzo+QRnHvCLAQY+5kWkX+6oelxoncJ+MwiBcs2sSL9/A3kAS2ZeN+dA1bdCsUThXZ+Ns
x2+ObozbALc/ZvZphEGcCms0Mzo1vyAoMu77MUKLQn1p3GYw+eDTM7X5xKvuQ+NVffolQWL81CP0
vneIQH0fetVf1kEJQd5o4FcBZzfzg/RwO0rbRYbamR2M9JhM8RGFUigB2w0XZ0n4xUVKSotwOSrK
EX8cWmwMF1w1jgszcUKbMugRX9gFd9pKSIBkevk4LfJapuKalC2faOuoKjIkZZH13GdhotdpgkeM
2w/kR3dOEMsj1Lx+YYDmCcCUG7mvUPODYTskbTKe61Tb+N7SY974YzU8jVkOZ13im/OQdIFz1lQV
Ke0y7cGhq3AOLkXvQyEViRbTukoHN8WUoJE2LMBMV3jOTZZz4GCpw/VQDDI/BuloRsey05WxTfos
usryuhrWdUsvuLYwGRDbWgUzbDOh/NsS8dYjnkOQvqKFzbWVsm++WYbBfuYGsXHds0uC9ld5Rwgx
N7YjfjVGyopWxHwcWjh2K4u3st57hPjx2KUdPpq+tNDIzHVOXMpYop0lf62C658sJk5ukSRY6LS5
2rheO0772fOCd/QoaLiGojM+86TrCpjAymA2hgMFtxOkql+HvYjgr7vkz3Z0C6uyCkjEjd2YIUGa
xSrcekmnHno/58wKuiL9FonZRLts6ORzawbVbWWCO2xEl+cX1RTBTSj9GZFI09njYgtlh9HGtFuj
3g5WnsE/dIvxJVCLmA3mYP7ki2p+wWHO7w9hkXOKtr2V5BseZncx2lUB5KQdRrdtYZB77AM7DLom
K9BtlzqNNETxlNUtUqOQ7EUSJ2XW+/jaRYNN/rLhMxDOwBL+HBj+D/b+X8KjGPrP4PtNsTDPfiKe
LT/wF/hu/0EJDWzDnqW/a2H/Bt8FfwOKQ0KCq+B9OTYT5L/Bd/sPuGaMC7+PqJRefI7+FtZ6fwDl
M9UxTdN2Yd+LfwW+L8OuH+tvYoslGB6n/zJ04/fx9z/U+qaeRW0Gvbk25nKegWVRo+xiEeQ+vlcG
m3+mOeQQTSnvBuIpzPUksca97CQA8g83jXs0wYb+kZJ22nbwUYCmTYtyz2E8ego79XY1VA2TrTXq
G5j8qfa3XV3fTbA7V/93VzqZ/eqikhODAxNSe+Zsa2JCkSXU8TXWvh9NtL/TvU5uMJNfz3KZMlPG
nyLesijTxsiFuc7nFrSub4b1iGRx40WEBeUhR++E9BPLYvbeQI5y5+EQ8fzvv++Pn+FkuDrbXRMr
k88Q6jC6tqzKwz4nMu5GQcv5+0udTumWhygYcC69i0vffIKKkH2ZDX7JenLRXVyI2iOMdETZMqIT
9ZAGB9k4NB/MO08Huss1ARHRqENqXOCKn9ewg9bMdkK+XsxThBRc0blLw4DLWDQG1g2YvPthNH8w
0P2ew3j6ZBd81LSlYoBwGk8wYVaQJ10k1pnsi8+u6LqLIOxm4m9xm/Z3BflXS+w9Lf7GcWskhJ6f
mkcQRbd/nmYzUwcnsB3ickxVV1gt5TMxzGVsfGra2bjJlRmU12WdJAuxKiz6G42YQn8A8vzqnfNA
Qhjzuzb8y6Xp++H1T5O86F2X5kHbCWVhHYT93kuzCMGs1RVffr82QOv/udswLuB2QTli+zqd8k+I
dzH+XbLNjHkmNpy+mw5OR9EtPQgCTQvmub/p7RQ0awhQzwGayB5ht1MyDJt9BcnRILNmXY5NSLB2
iIJQGLbSnH8tWGvn5FZ76FkttDx1a4frmLr2fgprIThk+wLTUT1mWIPZcAa8oEMIGTstszcd2H1/
wEG2epdlju0LKGN+k4dZgt+oyPsccBEt0GayXKNkGAYx4mD0SPI2blz15cbsojy6IXXRHg5l5cKc
oRjCDczIk/k5pzbBJxf/KOeydjsqKN0Gxqfa6e2XLnPCcudb+QwUlfj40lkV8yZMUWhDvNlwXwUi
lHxlV2LxOnEr906Mbr802rQErWjQs/Fv222UEbYdZdVgIK0jPe2JdtK7ob72keTUmE8utCB9SadT
3DpJRbIo9qYFO3w66wevLQOKWMYM17puqi/cJqRO7iC7by6OERNTqCCqASD91F81OnDeBptxEBz6
nkl2n6bNq7In/TnKOvXEWGkUKCVidVY67fzayBjnt1QU1pOTQHGu4yF4E5McbvuihssxV37ynFhu
4W7qfJ6ZhAZTi8PsiDFWVpQOPvmMpbGAVRPWyTkU1HIuzE+zYTD4BijvP7nY1dzNuudGpehoBsiV
bmuvGpliDeAUOK3JdOFUD6Y74+TiNq2LX4ymWDI8HeDi2/f6VeWjHyMuNaJ3kjsAtWPbwLXTr/Am
ZzFHuK8m+dBfOwEuzlUcDeUq47C948xkLKkkWpUOf1HPnh9HPzD7vTJGW51hC2zbZDL2ckGasqGP
9+DY8UPu1xLWQGA3HVp+QL1VQWjnQyOVtkgz9ewSPa9nOyhBMlXsdE+s3Mp2w7pddb3vjPhiZqBp
IXqMJpJXtKUgEDbsBSzma7T72zqrxtvANPGybDhpCKNnMyPWwrfYjrOxSF8t/CrGLTrORVCM3Ibs
cqz5nzEj66rdUppjNd5rhMVomKEBxDat/gqtcPtgcZLR1lhThKtl26Meww0QTQulTvOVfMpAXFS2
Y6OYS3Jm7jNEunXvSeMqyELfOcgQsSw+dYEaLpO5rMGqoAEOe7vv5nHnoqZj+shEgcoXXZ6JBMjD
s/3cGRwnfigqyqkVEbYdcjU1M9ye8HCcMDafBuNS1t00fR5hU/XbvKycalfm7Ti++U0Yj8dgCPkH
9iDQyXqSNGEvkpfMRsSWNleFnWfdY8Ngsb+WrUzCa7MmtxKZWVecE1YXNpsI2N+8LSvD+uyYre+u
ZjUV9R5lu7E2W1Yn7REUgJgtKgeQYPBZt1csAe+zWU4lGcsMDryVzqG+rKXAuuI4jjUCI0PHrGDl
42Vq6dD+RGtPHrccIgtLktIzL3vZoGZGOAU81EZTg9KbprY7qADlN14LJjsIm2bhiM+OYYU3ugyG
F+F0c//kZ2UEqJPkvl89F0ohd1xj9pPk5mUo+0pioyGwXT/3Lb/SSHEj1WMg2rcqx6oEzn8pVmYu
tH2dJcb/Ye88litH0iz9LrNHGuAQDmyvvtQqgkFuYAxBOLR0h3j6/hDZNZ2Mys6wWs1mVpVWVcmr
ALj7f875jqb+IbL7IinYOKWYFc4xVg+zS5M0eCq0DyI7QoBkFax8r9mQkxUjBY+Uzx1Hr+Ei1BAz
oAFniQ63I4Slp9YjIHUqoS1xuoJIPmw1fwzlRU758+zbVCY4M8I3Y1YdBAcAAMmxjmEGXHs0ootT
Pw89QAWgBzX3URUwIwzMU2CQrC3qSq6BySzUIOROLMmge8ll3WnIrjnY5iBZ8UI2eotaTPOpR7F4
9NRkMCS2ho6axSFWVnByfosVWhVYS3J1YzVTycHoTmk8+ORvhx3sDfM5tmbN7bzaCGVAIq0f9qM1
wbZupxuoWW+1FzOnaeOg21djs+xAMC6boS/Sfa8iQzJglMhBWHHUsMouSVcWT31qjL3xtQPAN+n3
bR5SAd+0m2XMXpKMo53nFqG90WrwT3Wp0wPWrehLruEGLzK5J/fqk3NrfLoPo/iacHBM2I4gr6HT
c5zs4NLqAHVP9WIOPIDyi0DHyXaZl0dmFCSM5dQDBsMHuiGstc+iMqcExOwN+c85ktAVPIOj3g4T
wBbK9Cu1SR0GuznFsn1uF0UjgNdMISGOPjzIuihPwI30Gfts8RJNYuIY7hkcnzy4pskPj3AseapI
hyRv403fqqh+zvO4OHW1ItLesgQICjzyMDYNg8Upu84mQompdPvLvG9ce5c58as3emRs6xGsMwnL
+KsTjefKxeqVV+JbSIQ336JuvIK8hNwyp6zmfZYfddmR/aqzEVh9XD/H0xg8x/3SPLk89TD7LuG9
NS/uvjQ1mBWp37M1JGdFinaq9htQ624HX+i+rvxzlNSkZkT2LB15N0bZdCxKVul8/a4Y1cExzj1w
Bx0Z0W1sd90GVc6cY4ZVB0b+F33qEGF04TnWSEBR1baHMSNWipDvX1AwositMCdOLYPgzN6gZHHy
7C9x6g7dLu6S+ehUwiVtXq2a57yQ7hVjvoag4Y+YvH31yMA9VsLolQ8+tP6ui6dQ7GXS3BXBHByG
1sRndrJPLmPImzH1WXFEW90SJLroaEYpG8pawr7+qkZxk0XxhegWZn6Z05/DoV4u6kTepl5NOkH3
V0pAg44BWW99akXAl6pkznZsf68a0s7v7BTDr3JZrF0ZLfFWBdG0tS2Pqtol6Kks0WLeQpYgQSgl
4KWKVMpcjwMOESOu1GzizVx48d7r1LlJl+XRH91bnckfNv1Vm4EZ8Oknaaa238cqOLBJG+jlsYet
qcKjEW6/RaT4FodZtwNJSmLd9W7VmBiaO3rr7C1UcnDqhfmaIZsLkVo7u7Hq+4WUMXLURPPoUhzc
XpJ/QSvS6FBcTe1eBxMd9poGIyZojP6HPbvB+Jz6I1kV0rX7tIIg7pGIUbJ8TXoTProkbfKwGbeW
rY+lQpeO4vA6pkBkkM0bujKHGKt/tEwGFWfe9on6Mrjx06xr+Cdtd9nUNiKiSt7KjPWNeQQaegvx
urD2Qdq0e6p61GXjcDyK1xEREMAeIWfTjjX5/taxjwp74NaNi5C4R21zPvUssFKC/7NJvPiYZBks
pRlc/Zd6lsTp5/kdrkq6U9RjYT+EcdJ9bUp3pe5Awu3h/NcNPI5Uzq+erfReBZr+1mi4csOZ5+1c
X3tsiMcND3tSQUsyfgqZEQf7YWbGV3UuMXg7GEeGjS3VWuXUWZC8E+Z4W0b0OSIIe0cm0QlTO4We
/VVoIvqbaZh57LVxFmJP7NJTqa3lPqX/7nHGvvGMoCbiDSINM1lTJiSkhKsI/xjIAj/koJxlkwWa
thuHa67dFin6GhJWCReepZSvvipGn+qiJqjOjuoFjETLX/SXqJXghlHs2ujcLHK4ycyaaXdir77L
7a6J4fFG7qm0e3UhWIE56cUBxouuE9PZzosIJI5EM1sWnXHl9FUu8RIo92vi4JIAxlH0WNNct3vn
aywkSwS2lF7N0fduDh0GiLGmdQDnRYIKknijOvTjIF8jPcH9YHQLa4DGC+emZ9bD12jZMdJ9SSyp
UFI8hHNa1EwvnezGHuY+33XSDd+csXJYCJhFCS5qv0+3nhOQJ+JTZjGOb4Hlxo1sOiCWMGbnK/yl
xvziCXQ2EzX2Z46+j01JPHcbMcRJN/bYUpojKpVBXUga/tngpXE2jbHUexM7gph870Fbb9DZhmNS
t3hKAo0VzHFN/Zq4LiVWfiw+D5E/gKfRVv88RhKz6TRXfEtSYJLfjFEul20TJgHVCe5gMzUFb74Z
1Vo5Jlm6yGg5uvwcyDn9nCYlF6ojKvnkhBPLWDjklKerIDHFbonj7rVv+ozvai5xacSWbrcEAKo7
auQib59oLJHUPOcTLy6H4lVmbRhsDLrbyRHFTO+T8NofsZDpK45ccx8F9vgaoiWeC93MLtd21bp7
WUT+84AilNKt0S7HvHeg42feIgE3j4zMNiKL6AFKF+18NSqNnr044nlEnUHGc5eQ8bJz5y741DcW
KcOOC9PgECrGB0+29Xdm8zhYZNKiKWjEiCtdcyjYektnOK5oz2/3WEG8ikptp/7RhbP3apex/+QG
JXDXWnhgRFLj0+CSY2bSO6mtkQcXghg5wKgav1Nv6Hb0ivfoqVilnAevkMN9EvtletHzIg8UtRna
acbYMkfPH3KWyzGgj0X1GoHMDZevcenX97OVNDgMmcF/jmvRfjOFvdzmGEXr9S4DvxHopH0qM1xA
vI4CLtUCuMx2vjWSmUl0v2RsZfAMbIdlSdxdFPvea1DFxO31JNJvVk84ihU3LkmhGb9vGAsN6XuV
Tu69dhvOQN4ge4gEjb98CZe6BeURSlAW/YB2fexFU3xCIXNII1Zl9d3S2st4EHftgykmzqf2UtW4
CHnSJnu6kuzvbdxAoIhnG3d4L5IARTGtyYijwLIjXZZxhqrkz/NV6hprpBJqsl4KE3bOxlks4Jdd
AcUCHWLq88OUW4Boy5yQ/WYYZg5VftxZ+R4f2NSt2Xv3wMmX5UKNWSK3rij8BwhAWbix2OF/Kmbp
8Wfh13BSGxpFnabtlgM4QRvwtiWQ3Q2Dx+QwDwkhxAwR+gypIXEOucoGSrlIAQzHHHFsvvYLEJCb
KBDZZ6uOgFbLzFP3km0rkAAfjtLeX0aa7do27AAmuCX1EVG3noysLl9+EFvQ6hjVMc1PDF2sBwBq
E8HOXhaE7+MVBuc33fiJGAIcDxnxMdlgV+29s6QJQvo45/0pZJRRHu3ELcheTOjPy9Tb8b7LlSH0
rwQTZJMPQ7aRY7+Wl7GEc1xDDysxkkHhD8JnnFcUiMiaFeqQFLHQh96J87d/nnn9m8EHFzOuVk6n
BIJ/zoA/TtiC2guaGKPirqgm+2Hxm+xM59UKtIrqcW+5mswolAHa7IbQzuhtkj1R6MlKoEE01pPo
85aAKPzF3xhc/m1Qy/taA3xkITC5YJL8+L5SuBd5ngPLFu78YtJMsz8nQ1RrSPPsx+zfxS74cx+G
peQFCRgyChc4OMm3f3y5PGm7QE8BzETqvdA6Z2dnGD6cMNa/h37k/mYkvLpjfn25NaW0muYl3qpf
bEWeqBKR2j5dJouK+7e2jrvwM4SSGvi8suZXOVpO/tbC39wv/hD8ZtD5N1NVBjPsjpmy4Iv9lRZe
2SUZtxJ9YeYZDnKRWqR5COyjVVXjb0STf/sZYTBBLQgwKLsCFfkXKcMEK01jfampmxdKUiA6upl2
aQMIxlNbFcn+n6/nv/lo64cSNoZwGQQrReGvA2Op+8L21/m+kDBQ7VhNl9z3PIktaCf/4UuF3DlE
dByufiki+5eXcsnUdEoVvFQSBnB82NRUPscDd3H8P3NV/1+6/D9iDfv+79LlY/OW/kIR5v//p3Lp
/cH0xgmj1Y7PPYSE9S/l0nLCP9Am1+ivT9SJSCK6wb+YwC6RYtZk8ipyFRQ8/qf/li6F/AMR1F45
wdA4cZgF/5F0+VFM8ANyddxjNhKMR4iMyeXHS3FkkJ4QCqyozzOELpErx+UkSd+4W92UwXFJ8t5m
rjc73UYaLDk4sM2idzTtxd0ei0rRbbKJSA2PI+Ife/xPjFiQBFaYj68kZUJzFze7mpUGva6Enfjw
l+/6bxRPh8/+4UHFhyBKwOSMh5RAhUHY/fghmtnuGZqYd83DzNzzokAk+2hk2zoNUc+gslw4swVs
GPaO5S5Xq134yFje+xFHokhe4irW7jHoSrCYNZpb/pzIdnF2vahYc3LczBxl0HLedORFzABatvDg
oeY62PqNBPBrCl8H0DcX0T02Vsx4lwbj+s6iO8A9TiWjwD2HCL9HulxH//Qb2ZgU6HKk6QR0R7mN
Ckv6+ywomQGWnKG3qdO0d5bAvrVVwuJBb7dZRxOdnU2keTNOKjs2RvBPg7mttkmZxt1xCP3q3WUH
SRaZfUV7kzpp+xKKPHAucW5EUG879nVsAyKIDEMBpQK3SqM2hFIWvU97KbCr1JYtOOiqK6YgntgX
1Tg/jHYDQ83FHPJiidpOdlNvtPW4YNHLD5lvouBinsaR7tw8S59SFt19wslsPCq6x7HMhR3fIxut
SjGwm9rplX/bwozUTGZ8UhGIzfuIfDgm7xhkIg2Vtf2QUQjsXxsOF/PBHXoqt8wSMbwFDdW+DPZq
2rJMz1mFAUb3vWUiLh9VVXG+JvPZLKdQ24Y04DiNwPtSOlMV/kn4DoDQFwQdh/K1sLUwl/kt3R9M
3h0UbG9wIMmNZtAbXUl5k9hu6z7IpTWk87KUTzFkonmpNTbecz7G4n7E5VnDZlXDRbPumPfsxtR0
mLFgeduWSHZ7Myi3YZs89t6MSyfCce/6xub4EgR1jTO6XC6kaBnWlnYRfuH0JqKdMQw6d66v1bOq
JEPXghIXb+/HY9WfraSfxg0ZiLJ9GdMye68bVdDKVnmJ8x189XTHKRyOvTY/PV+i8t6cNuRHIjxJ
3VfcDyWVchxY533f6wyzNPcUBIzaT9QnRnvjVwKRGuefsAfupGJZXZR53AxbP461uF06+OIXyeTw
x7y07umV7+ZqHa2mGP3pxuGD8e0aJvGX9dTyAGm9MXQOFVmQuypqbWfXytFYj4U3hN45hFLg7AYn
ZJRSl5xwDnp2Cpw/uGXvJmHnM9D8n7fiMHQGt12WGf5E41f99DrVHFBObEcWCFm1cqc62eL3U+V3
L3cLcCED53cgblbOqQFkiw9ni5pnTjgeIZiJF16iqXkJ+3wQt0WOxwd38nq5YqSL/S+aUy76mZXz
aPjzoutGVUaHkOXb7ES/YE5S+ehydwRFzoGzD98ogmPu7aWkWnedSfwv2Dyokq2o0BQ49iRGJj/r
7/lOcBulavZerCHOr3wOfLeBM4KKo13b+zpZo0d6Pq6/Z3mBX9cV2aVKeOqaXvhnCme4latmKHZY
FM0pKat3INUdKHQRAImxyvxGFgIusoePS9HtiqRDy8hAn+li++O+ymL7eTIObsYiF/tsyeaXqQnl
DYGV6lNkmPywHCT161jY0WUxp4hUs1WpEcCrFrAI43LX1XWBf6yJzq0/1tdgi1ENS8x+d+44NGhD
WeieEnLEcjPNUn0qJv8xVBNns1qlKaNIm/jGfShGTV8Gf4Em3gSULt9PTyWdrlZjQOCTjxWA1/Hv
x4L4RB4lqYBG07a7xpHzAyF2ix34bPw7Ajb1lRM2/AaupZ/0BHG6hxh5MUsqiUJkY7SYgeFT4nfp
A+1x+cR3GM63dGO0EFrpxAx9nHtRMXzK5ZDdYPN8t7Oxw5lQ1z7b3BiIFMiPyjqbso6fpzx71EuX
nIdWd1d8+mJnQq1fJpQwjscgx/NoJGNa6PoIMxl0/dAAz0UFry4Wjxs6NWqghHMKsR43EZVHDhC1
bJs5ph33y1oGBTZQvTOgxGRJXoHeiHhF9WdN3x7tKMG02JAUuh2jNsrx2raQcZKekVzhIeptFWuC
2GZtmV0tkQdJKWRc8C1UBbr4IlOAbhFz6rd6Ya4GIES8MsGvEUgt2X5NUyuw99AJ50dMRQGDuaSl
+w2/P12iM6UedMZkYl8nAbCrosjPdl+GR54k+qoccVpWjKEuhBdS9FTJ5XV1ruPzE7o8tEz9MerY
Wf2VpTGj7ZmStxP66XBCqaZ/mJMaI1tm7+ICZyokCQyDFsKF5hdjOpmb71Y9eT8CZd5je+muk6JO
dgO7qU8zBpEXigblqxVO1Lahbn0dqhGBA+NwvO3sOMSILQ3dtlwXvFQeycsso1bg0i5M++B5c7zj
EDqluy4amx+zPfTvYda3dzzhW8iR3Hs3nASHb44zyEet8B51owMJuI4XeaUrb6E7tRAFU2AR3jdi
lm9lN7f3mRWkDzwwoWumyfKcO6N/OYScSMlCxNdhkaPw24vzrNlxHUTfD/ewTSIGZUO0qey5JvHa
JOZliNOK54eMIO2WQi1PS9m46KTIOWzH+q4xp5yMe/RSs6lk2g4+U9EC7lQYPVJYKFCqzXyNphS8
5PnCzS4W/P8geqH5WrhOutXQUbyHwwg+ORub/nPYBaz9PA5CGMyoAynjhQXOacr0EGuHAXw4eCzG
2chFtKmCypWHMSUod2A1yJ/zYDCoIYTfLz0guvSL2hFt60MfUq8mjU+RQlsP9v3qCj8NQ+n/KLOk
vlgUD/eN77oTVnPGt8tROdJR20XMaUl+nsALciS/QfiJ6SckXGK/a1i+kDWPuSTzwy+i5U0jTPoZ
UWh/ouo7xiRc7KzeqNWAzmVce9xcO8pdGho+MaL+wHwAiH5k0BrvkmKODKKVgNEeTZQ+4kdYtiSr
aDPv5oZnN00OpCRsLUqKEfpIX+GSoHIuj7te7+i7CKyHUaZMcmuDQWIPr9phgheQlXqtU8951a6c
pzsdzZjoZs9rjn7KVog1wEavxCTRqn2HpKrvAnZK6ZUTT07O/T+L4SLxNQAqweM8v4oo+/2Szl5z
z4ocmgsPIhvhDXYdEMCKlJVr7prmu54HvyAZzXH/mE+exg0xuSwfBfnXk5uNJZ2YZrARISPgZGYJ
YeeOox9gmHEp8dh4cRY490XrFQCeI2Pu/FFSkpErp4GxkEfge3UU7gUbvH6nq9E+zeu5g4dJGlxS
VunbMLyn7AQkJnsQemJd9RrPf2dzdBOgXEO7RSmRF47bT8gLwUIML6IRZOKSTK3yYMVTdklxn3uJ
ENp4R5u2Azrykj73Luty4vq3EL6RfKCQM31mn/GCfI+5wFvG9iZnDfW3zCruvViVGV4jG3qa29hs
OibjTsMuBoRJ0YXlMVMO85mbveDotuc8w2ad+YB666pkACG9sCwvfZdfd44OfiSOBHZtEQaMfRz2
+ykLrJu8KJvXyEkiTkecvvk1Wh0wLvSasaTB2WRw5OZK95gimhlRaiGPu1E9kfdThTXH4KVhpLvx
GXjnh9Je2vYoZCLcjV5864rOkrDdLdq3nAsOPtSPNq5OP0cm633M/1X4ZSxpSU59D1rbqNLwc+va
CgI4MUV2R8FKyTOUzomGfO2W4SO3L0EY3iZ19uIzmduKzMPE9z+7A0qvRAy8Csx6vkts7X1yh7x+
8YrGHPMhyl691GUzTyRn+i4Gp70P2zqf+cQq9s7aCtwzSmo/nm06HPKtr7X9Gvdo1Jvx5yFAFc4k
ruY8/wxoNWT6GC3tcjALmtppQGle06OesjiqxCOOfyd+d/0xvbRTezqz/ofoGiFZ6b4iPwKRXQO2
VS6RCeR7G5MH8ulWLcDtn5XTLZ+1M2tvjyNheZQ0BPR7FZUuncZ5+p1QUz1s2mkK72gBoZGxIjeP
bsrDwnc6V1CFYIBlQx99ZPtNKy63/2aNvpyQXTgQqjrJNnzx+TVBNDoZFc70Rkp1Vo367gdDw2w7
nc7cdCOs7TAxm7yzsaX7gxWcVBrnByts1L2HMvSj80rvXRvfgj+Ydq/RpKLHZI5JKLO+7oS0ylUK
XpBn7a6SdwG37494nCw8BhxZvgw6oTSwVouieQqPbHtsu1m+OF3tmh0lIPMGXxLC9eigCgZ12M63
DKXVVqh6AOMnGYxHBZ0AFNlY+ZaeHHOCAl5dAOufjiyWcGY5U4YFes02dhPMfIE93dnsPI5Z1D2n
yMyfHEsEl6JjYJ4ydTstwCDYvc23ntUKWmswb1A5PqpLGFE4AticdMdgFtWdsFzUfK72PDlOwCnP
aCT9Qc2O+TQVjjzKhA18a7uHuvTNbT8IrQiLuxEFwPJ7PTnWQnvq2s21REt5GVZpdhrMwj2C5wi7
UJSK8CKtJ3Fm9fmBTJ18D0iAnGbluPuQhyr48doKruyMMMAO20tKG46fRc52KAb1wFOyuC7XfMrY
pBGPiIark7U+YjzvQlc7jBRtfKnTKNnqPslofnDY2qIkb0sOfts2M90dXI5qr9zRXI9L8cNHfjmY
ebDOXeAWl15miZOJg23KgubtW8cqf4RZ4+5TNPHbqFjR235Sd/4h60rjozhXw41X9/09xqT8SMLY
uuiw9BV77H7sLLVUEtdCYvubDjoqgle0oHJY9NvouC8wd4Z1doEJy9yLvnpbkma6YHsxnPI56K4K
LWHbQEC4FWVffCZCY2gYJXXG2sxC/0zGkHS9D6R34wiKdroQSzZNCxhDBdfnOaZHwT1N1Rh99aq0
fqCkceDHd0HGQ7sqhktnLGJrM6atHe0HkZn3gnqPG+mwq+E5GaGUdk2aH0crmL9KOiFAvTeNvvAD
39z10uImUmLhcW8tWffdnhQ2ezsfFjazg/vcDSs1udNOdcylJMeeVyj6GbsO7l6c9tamtDigcBkv
7Mk7L7Hx86T60QtL68xmnHod8szg+ZsEI4bh2LRv3Ep5eyIo5tDG4sUj/3NZZTTDESOjv6EdM7ia
lvVqT7Y8CgLyWyfLGO9SgH6eOH9scggMe/YorK1dNkA4wFJ1pg2cs4GD1eKEaux8mgaZIu1ZAQCu
YOA9T4HjPDdhFQ9bhJqJcVSU3yVT3b6uucyC03lfP81T/NSBKrstpkB257EDw32Quaezp64ypb+R
kca1oYNspEjGWPEtkjbNAZ2JPld20eE7tMfjDChnOUzJ6CHCDjbQ7SkrHtgPLgcHxAEsJsfvvuY+
TYE6TzomZq35No1D3u20u+zn1CqOpqSRhJ2nFW7CaPQuJtM2+7401g0LYPtVO1Z+p/yk3XaxqTmC
gYW6Fhz966PFtPA8FsV4rjkk3ZfGHIAUhstOJnPxdUmHBttGl0cYB8pL3K4zDpJYnRww7+dJL+qE
QYrlj8263laBDn90oz33W19yaNsNEvr91qCJ0QVjB8u9XIz+0iIeQmTFanY3d/l8qNXwynJcPmL+
mfZhXhZ35azOmk971JbmRg+DnOKAEbz8xZINi32RyLAf9/TdWK8L6IkvYTnckHgrKRSAvjO5Mv2S
JpX90HUZmtWSwxHv7fQlwm91shIo95m0HuvYWzu9unI+sWfGnjK4Frttzsk1xSpBeYWtMz9znKyO
VJsFrxZdKjuKytQ1yvpuqJExdkMQkzZXi1+dmfWQyOvFfNbKsx76jJWIPY/PreA+OFLrC4Z+yRYl
pzt0luVdx94wXyHkWWovlgHFltgBDpoldGa2AD5pX7uLnJdYs7ODNdyRLMmt+jKqzcRsrqlepXLZ
wxXzO9jh8dCKIv2MBUuzsYrRkCI/u5gi1V3nyRLcCFl8WkhpbXGFf5d0qT35fc8dhMmtui2icUMV
Tf8ZAIpKobtXw+fe862LtgqHl7CyY6zlbl6Lu4x9xPRa+SG+a0NLe7EbYp3pHeehgHHXmCaYUZoS
/sSBUV/V3qVLyTBVFqw8O2W3/ZMsA3aALm7qZTOvk6DYS+32qFzD4LJ1cdruoqG2af0sLPvT3Hp0
QRuFJydRxru0kKmYEKcquJtp6Xlixe1A7lYpeynMc4m/qYuE8YDhMFLuHHygzeUw1MTaIPtncoNt
BnS/PznkRtmZoMO3AKFoXfckhy5+05DhE/5585uEyd9NzMkH+WwogbIgAnycmLfYKEcw3z9wGpOG
LLXtn8gV4J2Z62TYerWOgSPF3Xwjc8K//zyw/zfJgYhURKPhCgS1ZfgriCsMTA8YcnkL6766TiNX
H5PZwc3G0HWXOq0+1W6hH6w494iF4rL5jWb7S709akFIUoN3QFqLhYvqtI+fXUlfWVPAJHmxiVKS
HKngRasoTedvmBp880SKe4352BE/wWTZ9tcswx1+6CTTzf3YkU7Zsudvsx1Utyk/x9qai0v8ILE4
+mqFp3l530539UJmDddt5lq/6Wb/hfbKR2Df4Ukw2WHk8x9r6O2vAqKloDzODm19mJ/z4Kg6xRwc
YRQJ0ximc/shd5yCrVKOpqMIi7BxL5xVqrGm8bPXr0bipbMmwHM/VRvSPkHxG7H6794k4U7bZ9fD
Ncb7/PgmMRppX8ZtsQmaLjPH2LVAaWKX4n2xcN8TqU5/RPmAVoP8ypf8U0WKaqwKewFML9jTRU+C
dELApId39skc/POFuKp4fxG4/QBh1Ac8H+IqgEEHdPzjO2SwTVKmJRs06CIyD3/edL3oMZuCBGuC
Fabj94cgZV6/kzWImnMy9Quk5kpNUHbaeSCN1U8524eirbhc+snlSolhwMyXJQZTcNDDOAThb2BR
Pxlu/yPNr+9crNo4d5GAhwVU4uM7bzJ/KSJF6YvAJuSd3Hwuwtciaem9t2Zu7LcSpEYBe1F5+XUC
jRbTLGCi7CaZg1pd+tJN/FNRNMROOqHS4oAE1ie70e+9ZUMKm4dmtqpBTAIUhvhhFp99H9M1FpQi
WCFfWe4dWvbNZCBKjhrspdvwaIU1baEdt8A7J6bsAbmdWWvaopnQFBRab40aw/F+7FXwFE0uPht3
GJr6N3fHL8XN65fjwWcGRYNhhH/6Vc5fECYIWzP9whs7qRsrDTnaQJrAGpuyZ6KxCJiSe93DG032
9NeL+XKJgiS/8El5zJceh7Zbpv99eozIHDLIdDDhn3iI5tmlHcyhdygD27fw/Xqi37XE19xNWCb8
q2KiW4QdUmVH4y7sdBa+NUGZL2emLtkXBvz2/PTP1/DHh6nEQkB4dcWbcDHYPJZ+uYTV6Myzl8cZ
9A2K09hBg29Kp+Jc2mVzEaQd8wCbxA9x6UHsZwsIwW9uop8ukP+5FHkHfMmBz2VIRay/Qg4/XoqL
mvy5ykhSLCrt60OQOB6bSDrSEEx+Sjp8zdI7R7GnvqRWTf9zobr1yeok4puv/Ab4fuODEhUMZyGz
F8wqD9QQ6NeKWk0235xrzpYBlbH3o4iiO50X2KI47NLv6S8Wye9SwLH3PQaVx3/+dsWvXy8KOxFM
Mpj4NST8PvHxw/l4GO04GL5zMmmvmbTQQyd0wbtnQhBdc4rUMc1j0r2IZa7eGrtinChll8d72Kmx
ux9BRzib2g6i25nJ6M7MWfYoJgy2aEqO/xjRJn+J9Y9nih37BF5QbyrQkPboXKcTNYOMhBmbh7Ob
0WRYVeTNZx5J+zJqugcv5jD0myzjajr4yzOR1gzOojaPFQnO8Se79uMnLqwaxBhhfHzR6Gouqgdn
iLpfZ2e4EqptyOjJAPqa6uvCJFN69GvmruzJOdYMrQtZ9Z9/gl/E/fUNhWAyHFjXcCYFNRcf31Dp
eSmbCNzOw8hyfq51Yz1mGT3edLI6cbub3GD+ZFqD4c4fijjdj/4cxlewS9KVjTIQDBsRqrMNxbjR
OwHJbNhnxEVvpJu7zkE3efnepT5Spd+05bU2VVs82mM4cb5aBU4eNM2LaHqfWi7m9RuSVEzvfv63
FoZOhvW2seTampwaSkbCvDj0pHniTQ0nZmObnuOb39c5naBNyWZxLp2eslVkbCz9i5umxCxgwLCr
rJjWFWzKFX9y9OZtyVNk+BJBzo03xU8FUpSem5wqqdvTCvk7hMj+HCT9WMf7Gkc4B4Uc5O3ezYq2
3lWyjMABz9kqtVsiv8Js6nzqo5mJsF9z9tnkWSeJM5TRdWE3gUNJplNEe3cgi4QqWIAlavh2LRqb
NXLTzx/2P7ILPdXA+spf+3M+NIn/rw3j6wt9+0sv+X+/8P/L9nAn4vnxv/uErt+6Xr0Vxd+27Kz/
6p+WIXSMPzAVIu+AzAojnvD/sgyxX/6Dh+1arkPIUMKQ+r+OITgIQBY91EH4a/BOVp/Rv2AHf/wk
RLMYrtBm1sP/yDH00Su38p5xKoXUFtBeEOIOXJ8ffwk7j05ZlKOdlg/dZHdbhyzXYoePZkTQUxN7
gL98QX9j7vl4Tvnz1VzJyrIeF7Aq/XLzB1kyToXVlA8SBNChvBdLcjvC5Kvd4RpuZLrhMZae/uPX
5FAEs5KvGOj8r8zeMosVIuWUP5hZ3k5pVJ+mYTo2ZAdsYI7HVOSXKePAf37Rv/laPdYaNssYEdGY
f/laTWAiXTtF8SAWfzkZOqSZ8zwPVnhJfML5zTPV8T8SK9aNScgzHnArg7L/ouy8luPGsm37RYiA
N69AAunJNLR6QYiiCO89vv4O6D4cMdkhRnVXVHVXqZRJmL3XXmvOMdEY3+5rKKpyE5CpfrHutd6j
NaIQEJ3QQLPJ/rKb+D3ScVDkL11wleL7uLsz23uFBGbidHwH/Y+M5lr6SUBa7K+68N0M3s3icaye
w+4k9tu2/1CQdcRQdVbkt6fxg9rc6+E+NZ1KY+TtGKFTZ2uzeZ1JKMsDHCe1Iz90NU3zlXqIz3+c
au9T8aD2aHru0vB+Nl51YT2Xa9Mk7/iiMEeUz6J6MbXYbij1Kpl0zPLcisI6IUTH2ETrEXM50lyB
XVS5mCSJro0dnTybQQjwP+tp/ol5MdNaZ0x30av6nLzhyEqE06z9oj16jHRoaZFdFSfEz2DNfpvi
62ReNfNnRXLMhOw/L89y9VaxMzeLskT+3fs/Wg3mh8XW5DXKtv8T5UmVW73485lgyyb0RHKDFn/n
SGkmTC/wCGxJeRaifT0SEjRj4iltS9qL5a4kouiURw5eG50c5iBgtOPxLAQMmJO96hMS9NoRc6Su
AwF65JZe47+fyRvsxv9/SiwM7dqirkNbd3PKqGJaF9lg6RdERpWj60vwXsN8nIhL+rI+3hxov8qB
eOfInoTqoWjV/pvv8OW94GUAcgBCUaKuN6yb6hKTVJvQiVYvrfmzndrQaQcIo3o5YDoileM/CYH/
/MA05HgnEJwvL6HyeXFj1tt2xVzrl7SzHoFohkuwX0mPKj4QkNl+82lfFjfAMwa0TD6R956cmM+f
5g8IKjuwXQ+jrMCKGKsV1olHAIXbdsj2uhU9TnUef1Ov3xx6+Rn5VI6PCmZ7Nhgk9Z8/lSFSLqqJ
kTzUk/baGhtG+Oaj1fqiHZlJ5UpxM2Nj10e3SYaNYZg8y2X4EGX9GeEgVIHOVLYZA0B3pN7Rx/jy
74fOWK7x/50n+H4WOB/yQ3jiDGLhtJs7Hska0iU5sK55eTS6NXcbwVRrbjR5ZSGPicDvbqZkI3l4
vgZ3IV3QRitd4Tfn+MliGm/3mq1e200sOARiHeu9tCOjdUcK8wRmdhVWjnXEkQxAgl/IqIl/T0J7
TRaBQ8GjpLaw0z0RCaddQZR7Fw7NrthojLjumrfgivVsX/9Id5h31r5budAHcoFxFTHiK/+ivf77
avxZiL9eDQPpsIRMGIjm57sVlKKpwdqyrubjMDnKL3rmiMgKXgEaO6rjfxj74pHwMvmU7rkQ4wKv
XJW194dgZddPFX2hyqmu5XHYx7/BCC/cDaSD3zxV1pcN5c9d+7/vubRa/ioL6kAchrlnShlvy4M6
cT5ywm1NIFaxEUjysKsPDEjKS3I3e/65f5Hu88O061zD9v27REaZ6hDXsCU5mxPgRdkq4EkjLyo2
VucWSDYqPHYYM1dzcohVxxwf2xAwtz1UqIGorh12sN60FyOPbWyMPSOEk3QeLwtFz6D/yy9cYSaN
wlXVrUlVU+Z7ddzD3mwIHStOk/9TLF7b9gJaV6lt9SW9o3z31E25js/lsbiXE6e41kcMyd6/7+8f
Nszt/QVapYicMC2k2Df7fkKfh7wVrKvRk7iT7qXtfB8fkPbcWba2EZ7VJwQj5w5PLUnEiR0wdlu0
B1AgPCKhCakZfmQjGl0HZ38zbuvhRNwdEIVccurG4d8DZ9gRKhN5M6NCDKzlyhycCF5SvDY1xy+R
uSLOdFHWNId4ryWr/Af7jmG6QrirSl46L/1RXYVdtzWf4x/6s3Ts75BinNh4aPbHZxijjLAHFo9r
h8devVr9NtSYULNxbhSVLHVPiNfDvAIkkWK7b22w1vF37bCly/H1KlK1GFxL7Uv61YSzj6ORbF79
Iwb9p26nbMNH3ylX6aEKgaqiDIEL4oWLYhK9g50d9W3npft8H62rlXUutqMre6qHYEB+nkhyOhbf
FJWSsrwBf39HDWsJajeWNAOFDQ2Tz29ISbx6NfvVdCYQJMrWhUS4OlhoT+d9DFIyh8d9gj2wsVCc
bINgV0Zb4o71/hznW9HaAZ5uylfVejTbXdPgMz9qmLohQ/qbOHKqX6XpMQxti137Md0DVEfyqpzB
7tUYH8nQe0+Y5/wMTuUHjdWueAymF7O+l5a8HYYfTjqhU3HIATI7V8NfTlAk7MxiFcnXuUDKtJqG
XRHfKZlbpys/WkMoiIJNa+TUNiHAbxL3lPu02PXio5FJ6D7v5uRYMkaJl0WW6i9i2DHnd0tSfUfa
mJw/6sqdRbIw4qruN1++ateG6MYXnHndWyMhp70m3T6WvSI59wLSgDdMdbaeb3KarSC67cpQ3ITZ
f006IUINvO3wfdAsmMTqDrHjAz5njVQ0Z8HgIhsU4xk9CXRCBBBwGzjJ18YhGy9GeOq7IykuXm8+
RQbxyDAqY67W8B9LGVrNOgU+r7qi0bNbPB1/L5F+JjO7n0PxkqtgLIcx3vr6pLiMkRtnroxvdo7b
wolcI5lmHA1uGtvolG42DhFQkl5ESX0JTPMdeihpgSQ922JlkO5Uyt/0XG+a/SaSeo6qGi7m5Xho
0JP+/MO1kag3kOmCKx4G8CSgF1dRnv+iS7HU+bswVlF/Gdu875VDgHI3GcBuEMi1sUpjhyzF/+Zi
/48vhNxC5KBKaQUuS+F4/ffVFoaYOV6IW1Ay/Wc025pH4WiHhn4IwIOCv/fXrcKmKmRnKxHuoso4
a3qB/isQz8akpv/xIEuFR1mDB4+qiwGUdVNZsjaNQSbK88WvAfTMnROqABh0sBTWLAlkZEP54BJr
3+zLy6LyadHRiJ/C10PyIH54PGCfr8IIzsIwi068dFHZuOLi5ekleK84OZRvDpW31SyzRIoUqhRD
XA7NtxB2IUjVkJjY7tJWIPYL321Ho7G1OQw5Wf4g8pmMKkn9Zv+kVP7yE+q8V/yXn5OPVW4evLGW
SwV1o3xJkh0Uhizehuq7lSpOUqBKdtR401l3RvBzIYQqSF3jmUVBvDPFo2YhpixetepBbS9+iQTi
NI77fLxOJayst6rlKRmvIQmhLTLlvdoeqJaTfJ/gLZk2eXWcwGKRNqrCFEC8ga4+YmL5khmrNuud
eGtUm0QuWPw44Zl4JlzoeWB5x/JsRLz1p7w7ajo0g1exYgFXhbtq3qjTMRE+6HEidCUGC0CGL3gG
W6/6ogeXzroYxVNlcBIiaX6fmPc4XGXlV1o8QS8qxrtlhKNv2ON64wwmz9L2NVPn/MPCBlA3B7rQ
JhN9ssvRaIgRiRkpZG17FlxLeAamJc93cnjhhG3oK5+fCcV/IiDh/u13a63/KRV3uXKOqoeU463e
7mJpHQ4lPe1tzLUCFSjWJN0fIua4ZWa6temvFI2IXa/7FRaCY+Y/GUraofajCSM0nXapr+G+43cv
EC9NHHY20KwLbVsiIlW3nJ9146Hv8AeBrUt0DFdXuDaj+dQRHaK4srKhRxH5HJyXtbop6XruUWT8
u0D7smtTltF5BvUNVpNh5s2ujTNuCAzNVy9hFACim/BqlaWJLaNQSjwIQr04tYxv3tov1bTGtJR3
FpQdVj+NauHzawtIeOjGXFRgWb2jwszq2cHxLtJPNot9Un1AZBQTWx3ZTIOzghqYAUS+lvyjWj21
mceC0oyvgumlxjEbj3J2B5PTTjSUmTRgzpP0g94z+u6SfgJFY70bUnA6do2LKz41Kqo1+BnRtKsK
r8eKtIMhSOCF8khVN5+Y0ejW2eo7F9TPoKy0AJqUJ/srUXAaczeDxijFXS7uxuZ3kHsoaNvULd59
DARcO3FnnfvkeDeTgz3chzEcFI1WM5HDUWZL3WFWz6VR2Eb9xFAl6OGh3KcKQmVwPd/EAJKy+mXp
WAKmF5wsHlk6fjdnFrNBDjflinyJlF0SLSeq/pButZPvAk786FFwHOmR1y8qgUodBAIbm1g8oYry
z+K8Q3xlexlH0tE4luEhVd+W/xMAW46yJ/R7WPkg5uEGQLWLxgmRn3Cd7iD7xMYxzI/3Bb22xBE7
rJequlXZm5Xp99i3bqK8dCaXoOAvh2LcZlLpKUih0x9W9HOKj1CAdJhHxXqKrmHkAoAS3sqT1BwN
YSUF+6CH5/bkMxOBAW0GlS1PPwP1rJS09JujOq8F/R5xnUIdIEqZg1UDKd79NP00u4NVgEM2LkIE
hL079CS0QNK/iAI9O8hh5MNCMalG3DPA6FY1wgM8a8FDoxWu371JsP1iSC9a/SBa03LJJs6DXbIR
2Qbqo8zhOuYMT/BC4FTJaAOcnJ6kQycfK2UNw0YX79ToUv8cVoF0gnRXgncwhWOqq4DE7jWycuJh
FfVrrX5XWNvCIxryDVpqB13wIa9PjfYkBQCqAo7j5X3Vuj81oqG17q0YtQPj322o8BuOEPzGt1ha
ZfCN4P5VWWk3c+hJBbwcrFGVZ+DtiBxGj6zrnmIUy1EId+U0y66OBbNH2yyoD4xX/YkMhlXZ0dfr
ulOgTGj738r0XVMeZCSXK8zcGkysiJp5A/USQo8K9WrE8WE/cjPX+Y8n+U0ovXBeZ74nAt66CI8d
6VLvJHmbHF4qTxlcgplw9tTjMQnX7Af9uSWhiCOw1/OWr9ho0nW4nWLPN9YFwO4iA3C2mzByPrbJ
nraqBy8NWgZR2YDkgq24OpTpegC44uS89c0xgipkePrGWjUu60P4iqUITsze8oq75KdwIvk6k2zU
EW63HTYQU5r7jl6qvoVrHF7CHwHBPoItbqornqL+jFevUkm8Lvfxs4q33ZnOtbpSn/Nvznx/ZEKf
SxvsyqCAifMk8URZBh5/F3gFtXwGy16+xHVsun1UivZY4dcg/s7WFTVadZJFEB3cxpFYJ/Qv6HAL
jGw6jZ2o0u9ClVmYYBwaMflmz7g9jS79Q5NcPEzdaHOMP0Plv3ohVlVnkeB3BFaGaecEmlyskryP
/mtFyY/OwFMyFikQcoebPUJpSYM0Cbi4xBFVRal1T2IonnDUcciff7bifBowNf17NyS0+nbNpFdJ
01JfZv5ABf7Eff31sym6AZMtnqRLhr9tdkSS+MQNjagINXfgVfmK/veouLq0ycGaCWussP38lLLG
0oUvt+ZviKBvLD94SWlZdOnekC5BXDhAW4yqcsb+LtJYM/ZT+LvTT/PwW8pejAZv1lvfnar4VMRP
ef8xm54JuRMdVu0YpD2RItCukniFupOaU6ILbxsV1tRVDO5gcmocfaNbUEnFu6jeAhkbhxX6hBSr
MbldESsv+NdVmO5M2sqe5qgbeU9DY0Mhcm5cDpMO/cIVrau15MH1d3uvcYM78+z/KD78x+SjfAHX
sir2zFH4dUyNvMrV3f41ec7epNdqL23lH9NZ4K/aaUCFgqZaZIxiD8WKP8gJnUHEzJde2Ez5VjEO
43DOSabdlNlbn/yasuMo78XeE/qjGN+3w1ZoQGkx/YrKTa9d4+ogFi9EBFQHXvBZ9qJqJyV7vDiI
jtNokyseSVLjaLNho14Ve4c/9xfxoXpNoK++okU2YMTQ7wQ9o7IEovu3jdfo7d8PDwfdrw8P0jvU
/ksH5OtpZMKMSKRBN19CaaVUm1HfxPFBhfA1er4FCMrj76v6So7g+Mm2WDo82OoPC3+y6vblQ268
dcUdvXhzPsJKpcsIo7CP7DJ0Q0TxEVxs2JV2gGX5kr4KL3CQijtCDhyaoSyC+rX1XYLH48yV7/3r
9AI9aZH7AkY6qy/9k/QRXvKnjKfhHBzKDV9oVx1DL+E3sH6kw2qs7eLg38N4cfmO2/yp/Kk99evC
S3KIPU5yZbn/0MAk8MCBI9QRM646wIp8wU14j4cRA8hPYluNjb4tycGSHvR73SNcBrQxEY02iv1t
+0EnkI1TsptX7Zjw1Y7KUXOJ6nOzdbLWV40XHHSbzcQRvdrlBCP8jGnQ8ELFDhEXmi1e/YP/IEKv
49q9i+/yFlsXPR7sr0RUHIvdcKds+o3+jmKndwtPfpOf4/2EoPac0/p8qDDwvvBO5SWW4BU5LMO0
0+ihSu6cb1CBCP17aZynfjsp17Cc19p4sHAXNw7/LFJhwqI3tI2L+Jo/J0eiTGDTcUuO2WOFNhhp
VOnyR+2vdGEDj5esNKm1YRQiPa0KZ+Djho3V7Hthb/bHYgA9kb00026gh8n6/tZvjLWZgaaia+8O
4TpCUnPGdi09Du/a7/4ot0wx7JrfybQzZpQETsi8NpsaFyFyi94rk3WjreUWh9ZRBKep4mF2isTB
8RL+hhWL7FmPnTFemRMWMQ9YpG+tasIsJU+TIExvJVQXxS4czgkt1mCjdx9qRD11VRgR95uoWjfq
sUC11NwPHE1it20RwK07nELluihWLeR6sKI8Lj6RPSuGiHhpLMZ3TCK/OUV8bYEQy7pMesBoq5S4
1k19q2p1Brozmy9ZZ3QwnHjDfbRhdoJWZkUWyq5NLlJ90OXuBNPH1DJ5hS1IQHei0eJVkm927C8d
Kb4O2waxaLLMfO12lFcr9QgvN5QuEpoWa3JFDfVSWTDWGM1v9ilGfV+WGjRpVAaWRc+F1sBNsw2/
otInUjlfEChuql13Nx6GJ1zunuUOJ14NVHoz0Plw140P0FBr2ZVoET/KJ/Vhim3zRJc87k9x4sR0
zAXOI5yEPYyfTe7I0dokmvHX/DiJtqP9zAhqAavWOimUhmJFL7Ph2T7JhpthxWicoXeNbNmgutgd
i1XNsQwU9in+WF70++m163FfPgTq3dS7cBjF03Qq9/JrvQm22aF1512wRol4Sdbktu2nk7pK1vRW
n/l19yzvT/nP4VDeyd7AuqTcEVBVxXcGjySZmjEMMduvd1O0bpPj3J7G5JipfI+VesIPT8dXrZbl
0FcYf7mCccYIWkqOanBvnOEkPC5r41E88fWDHwVl+KN4Yr4mvigfZAQd0j19YiOw/dd5hrQCStlm
jdFPykVfkWPqoHvy5gP1rQfCeiWvZG/+WPw58MIf8zcL1zJxYYqdPA68d2R4/+ZCL0vNZt7pL+Gl
KezooXjgKCTsSnynvKB9vuya1rt1GgRAio4w2Pz95q1n0WKUlHDAsLsPBJ7H6j56oW2yM++6nbXR
L/HvgP152GFpetB+TTv5mLxZCo1j2zjRFOavwriLHxWFsfJK7ThC262015TlVZ31Q9qfG39vNneD
tRK8pNilOMbGw9ifuxYvzTFQvaj2Op1Uc6AEXmSy6LA8rFJhbTVrS1nBmIZtCYdhodhNjlo6+g8a
1nrDwr0iGV2LeVrs5JlA1EVZINi6O7WnsjvK8mbqPHm6yOoxwcqoOw0/d34QumPa3gOOIAvraEVP
ZbCDjG5809f9H+8skwpESIosG7p4qzM2cSiTINfOlxmf+b2gRPkeXvpo4zLBm9Zq039eI5BjQzwy
6H2Q9HE7nI6RqsYD7P2LT0PZaSOTFbOudoWYvE+moH/XJP7SAaC5Q80BP1z6w2a6WSUsfHV9hwfj
EjcwiuYpe9PkvDthe6mdqf0FMt2PJk5JYVu4FsIHIxxRq+Y5W6rOdtVmMr2nhlH9JKxbyCROaXWt
ZwXNr3+XTre3gStPN2jpri8RN7J80+Ssxk6M2ziLLuVsFYx2Oh5TXW9XHHYcvFPd9t8fdxOzbYrL
5xHGvqhekUEYf04Bf1X5SWllcwlU+2JG87BPwV2OsW96CXDKFQyAXxVRwS7GhsidzJlBS2gaHq1h
vPxqWu/7mjMjPw/QFXDLGx3AOm290jjg5Ptmj7O+XBlp0U+gomBX4dpoN1emyQRiD2plvoKu4PMk
kgvs9EG4Ryd89dfmDgvWmXlpeA12xW/lmaWeoWj0I13w1fRr7Try9PikFh44S9o1KQKI7i6j4QIF
PPJIFKMk0fyVTOtHitj/r516p/Yb65LF+wDrn+9o1Z4qr0odOBb5xMDJg9nUz65m4k1Mt3iaupoi
wmP0ia1JgNuUHXOZ5u1Z8C8D5X7sRuRn/alapj3/U8Fr9Fa407nKGHLZPcqDBpe90yu0SByC9rAl
muxHz4BDUjRWhhPhUwRQTRGowTr95hL/Eb38fdBGVmiCqmWsw38Ww9Dngzb0KIP2a0pURFkfMKUC
xyPXwklDNspSGGWbt/YnuFaY3wnVVSbeE2//EZNKumUocvr3o3n7xupgFjX2dZNHe8k4v6lpOAqH
Oq9sfoUjLTHFSe9VdcBcEv0CCEXV+jj1xQbok/XNUrH8vp8vAp+rLk4RBrjEj9+sFLlSks7dRPm1
twSvlSLSnMYYmq3uoz4HR6MbeuP++0f9+mgzulokz2SnWvofbenfDQ5oHG0jKRU+xCLu3drYT4ru
c8ijmo+zxPvPH7a8SFjC0N/AIL/pJpALrUG417iucfUShTkFtmL+LqTucUqj7yrT2+KM354mAtIG
ysFlW7lp3SjQCGhuB8OVtEtabnlDrY1T8Jtb9mezuLlnxM+S+8Vzgiz2j7ztr1UsVpWxkSqdYJMj
TTdar/b4EGLR1zHi8/pT9Dkmh95oY6YnrVkFoqtR7yBozR+7aFvk+zi8CNZ9Oe5L2Gz+urA0R0u9
VHPlbFW2IN1WgCWU+qHE/hOspGY9wtNRN7Cf28jTCIOWXIODorUPVHdSYXlsLN+1NEbUK+mD4yRT
65FSqXXIIIgesgfpCVgxGQEK8ah31F788/QpgTACgj50JYIdqT57pyN4gpFhelcoLtycMbuLQa78
OcTPgWOCSkB6U3lAkQNjHe/bbCP662RY98d83X1zkW+nftzKRS+nID5GC4ZS7/PioIpChn1I7K5i
MjuW3t8z48N5L2PHbOuXTivuQ9r5/35Wv+gSCVbGEcCoGZAND+uf4v+vG5sb4ZCnmi5emUnGHANH
RPVG6MK9QdvVN+oK0CctoX7ckC1I1m4BOvzfX+Hrj21wrFKQaONiVI0/29Jf30AM5iActDG/poL6
RMRo5NRq6ANaggOM20lexcVHhxX5m5/865LAEoweE5AnWXhYbj5f7aabwLH3ZX3Fm9/sWhxXaPHw
0DiZFAjf9Bf/x1UmtArXC0sQOkF0Zp8/TGgBrMAh5sMG81qJ0qbJ0yW0/SMcToUAUUmQutTBOTVu
07L4phD8H5+O8lQxZMoPSjPjNlK8YL8PSc2or1hsLWYW86rPg6PSadVKi6LjdBiqOGYIGDwxmXv5
9939eplhDUuqImu6jBfmj4P0r7srqxGoJTOvr7iR9wuUhnadxXrR6fa4ZLH9+9O+bml8Gm0xAg4X
Vf9tI9saxBqJn9ZckVa0GxpZQ7sdBdI8Oll/UuQQlEJe4nNXEvObx+mLFhQJOD8lt5hGLqoURf58
i0N+GkMomYBl2YTIrRYfQvTQeXftWmFPfABvscxIGhyBYFtsCHBxKtNVo60OeWwjlanoYX/3ADPo
14Y5+78vzI1TlzKU9j6hiuz2DPZx695s9nGZCohxA/EyVdDGgnH6CPsKP2ZREraTMN2nGDCQrjPK
tMDHc67mEF2Fz20kM+wCoeK1EN/cDDKfUyoXGeY2eU4o3sr4m6/65YlBrmpRnEts1iaV+s037fN5
0MdcL69WiX57bpiYWGUlOb6c/AqxiX5z475soIsmG/M0D6gE3ka+WQespmukPDCKK1w7BUk5upXU
79Jv3kHtVtSJ/URFQkPfhkEAStybxX3QaqUg/Su6VojVIjuz5FdFGsntmbcwY4uDrqJWCwh04SCC
sV3HCgZ9KVWOY6ff+2JgnQrfSjxcTj5DGG3Xk+V8h9dP2ScSPQV9foG0wWi3jvV7K4R72M2dRNru
LxMhrxD6b1YQClu+Bt1SmsJyOt5ZlUa3O7dUh3xL1AYihUqrCrvF93SxsnwVK4B25nlW16UhNueO
7qjfQoWdDRc8uXVBVjBpbXEyqna6a6NvytOvJycuGTJE/DFsT2xON3emichXBO8cX+c2i53AZCQM
6rOAOCAVmPlo+UVx6++6LjmxmD/wCkCoFK3fYiseE9l3lVHtnwGAOnNNH6CWrdpTkQZ/s+TIy4v9
qTRaviZfkfeLGHoO959f/ErOoU7AxiHqRYjWytAr9xI5uG7Qt6AVWx4nCACoCUqORAA1ybQy1mLN
ux92lbAqFSlZMGqoAf3Mm5M52s5WdMiMvt2CG1lHadMcVCHYt+RRbP69KHzZeXkQ8QNYy+aLNUC/
KcSVLq+FUBv6RddlAcKo7QMTNmCCCNhhjRR2agIp/u+fyTK5VB0GUiP55jMHWUOna/b1RY7bX3Pa
/M7C9Dn1k21m+myFTL8EMfymIJdunJjL6kfVz4ctijprWVc+36NEUWpZT9vxkkcrJT/q6hV+C/6c
J/L5grqzA+lFy464kdpql0HUCFFownSCPixB+RqqygUdYge4eqbMEXFmRGazUjivNRPqAjIRghlB
hvxmEIWXv+kEIxTKvqbthwNI7gFCJbTFNnFuT9lFHu96ND5lsvGnE8w4Y3JzEk4UjkNPTVo5ffmY
SW9D5TYM8TrS9izPCj8Q/6Yh/UF97dNXz9RHvdiYzyRJD/mLouwH7DaSjVaqOWmm22HxHJD9MCzV
XXLlLNg93fghlBfyAkFFrfJxmxhHVSdb8dGni6c/q6kKn+U+4AvXl4nOWeGRkwSPWdHupnI1Edvw
ytrL2CvStr7hGYvYlN/KTXIsFmzqyCFx+n+zOH/dCyyOoaQCiDTfqdRuVs1UnIap02XWSUVBPzHS
4vQjjPcDcXF98s2jyUr85VXm43gT4Lvjf+Z/fn5MIi3LxKhSh0uneoN8hqHqz/cNQKZUrByswlpK
u0B7McyfVnn0uYmFfw3bl7DbNcqrov6W1N/jQKOrPAXl71Q4hr5dza6aPM/dGuUbmX2+yCTmUTIf
p6mz1fg56GWnBVpj+boXMSwDidoSJzoirehRjgwLEuMyhMdCXpM731kIpcp3uSHdhBi+njvUdMTF
ELLSViXP8zPhV4SL2hqenkHXnCmnu04/ZWzabR8KrjLkzuQMyOjUoaOBMtCao72ctKuJzNCUiZpV
4GqIC7slXt4XVVTCPDqgUgXlt6S9RwIoN+lkvWD9R0dPuwo5f07PIHhZsuF7vvpEVxuWrQ2F2R58
2B/6E9oYQnomEjXYUxLG3P2r9gMDwUBHHo7GU49kCTO4ea7LS5y8q4yQE3JYy3ELXdW2ggcrOEf1
a6FfRHQz4QtERkvfVxbnXWxFyN2y+AKIkICirVWsu/IVERVi5nGVKmgoeGK7tUBIEup0+tEVNB97
firY+Ryf1BDLodvCNK17lD+k6wjCEiumisQrOcj4FVSCdMDGuF15Fs7MBvs3ZT9m5CKtonWROyoU
E1aE1lYRc9C1QcNGohZ6PrZKcZWYb4P8JFiAXV0mQjiW+2HVJW6gOPCM9W5txABd1xYnZH8XIWYc
flgNjcmtbMCxgkrmDYsnDy/zKBziP397nO7bGik6LrlmfBbDianca1e8jkxz0eKC4jGehvfZAKTj
duYaiyFj2lp+sJIdcTu5vAval8DcpvMPo/8582QC5+tNio5lYt2FLkEgJc8Js1FrXXSuYq7McY8q
nqWQP/L+UAvXBH1UsuVkNso7LNqmcsg6N4Y8iVwkb96SZao82kmzzaXzgk0UyvdeOvfp1R8BQWVO
o7lYRsx6C6qSgeFjHh5z/06R1nKwDrOdGqz9+JB0uzjdVd1yyFdmME67fL6X8r0ukdzsZdplGp6x
8yn9Y0eU7bYr7icTyJ1XRg91gkHwInWnjvG//yzzeszjVrNcyzwgZ8+I+8w3FoNSxFA7nbFk8U27
Sf1aE2AOZptbtHASRd+XGrZoi6id+svMGDBCYZrGLSiLdvImScRyD5NrrvThXm0rQmGz4JCTB7Ty
LT9chyK9lAqEFiCy0eJFQDdXJRTBRq+0jqFnqBlAOcy63Vn9gxnnD62/THHlwoWJgQZikYPlSLba
LBzX1YiRXetL0esbtqnUEsFGhs9WqxBzBXIUzWyP+8R09Yo8p1RH9TkXxOog0Pr3vv/1EEplhO9w
OQ0StYw18PPaKsChjqVQSK+yLw4ncMOrilBkWQVfN/eQs6UeS4sZvI1d09iiGHTfncG/3BO+wOIS
XByQyxn8pvdKZmVvzJqWXjnCqYegPNETmLyyVT9gbYxkGHVEa9a0iGv4+w4xye9Yx5k8lTzo/74W
y93/VDEu30S1mJWIHFOR/ny+FJAKSSqO++w6p+JroM3s3RPnLji25lqX7zSLdf3fn/inrPrykbpC
SgrCWw6By8H5r2N4nilpM8sqDdBmaFdmkQ9Omxi/lNIyT5kaYJ/o5K1ek90ISsp3fbW+r0f5QWEz
3FXmhK5Pzx4DueZfM6eaEijvnZYwJUv+bYxsWnigx2+u0g0whKKN1A7gUujQObFK4m1hDWMmSqao
ShDD8Xz0Uh6u+1GUncHvgC0NUeuWaT/bcsChSUezSxxocGoRWgQMHbs8JcI0sKQ1kIluLXfkU1VN
4SQdEVKB3+ieRgbu2jQWJwzEXHeGo7xupFLfTAXaqzCMfk250RwmiaDYSRa/+enUL88AsUM0bJFC
q5g5jJtSo5lKErrUObkSC4T212weJjHefHPXv9QzXMG/P+TmrvuBlshy4iOnaQhYi2Yj8yKpLlHT
8CeSm8FaBLKn6ykN2VSPXL2xXqruPh/T0osNsfZSzt3SIN+PJi6hoUf4xeyJPExSfWDco3ZF60tC
cAjFR8XiJ5ibUg0wJ5SC4Vkr7q7yXSn/9S1eWuoyvSyIY2jIb97iMjIJWgtn4aK3yJsKI5zdSuxp
EZjBAB2WQ4tOXdAFB21cmrxBUGOuJa4nDwbzm1v4p5H/+aVa5hc6ksllkMFZ9fNL1VqqP3FMEi5d
la61VunXVctVFGbQKhrZppJcTt6MNk9NNEeWJuXeilqKBNwSbqBRhMEk7tex8Z2c8X9+MWIjUBDy
uiugKj5/sbwc8jita+FSWdPstMFwUeZqS32QrljbsADn7Wvf+avR5x5moQCKKRkcY0IrRS7N/yPv
THbkRtJs/SqFWjcF0kjjANzqhc9zhMcsbYgYJI5G0jiTT38/z6rqqiygu5HozR02iVRCoQyFk2b/
cM53GpIX40cw0G//zeN46+3+9edFg8ybzOdGS/8vvV/dEes1RVX0mId+cZnpZ12IdSR8Dse5CPdu
GNQ32mC0hFVLHiC/a+k2lXuU0lqnxnEsTza7UscsjF3UtIpawf1VBPG00VNB4BTuiN++4T+EVflP
mSn/jEz597vqZ/HY1j9/tuf36l8ZLP8H0lUoSv7ps7txXv70s2ipSC7v6udf/vz4XvwJwkpSlIBU
fvvv+6+//Pm3L/obV0V84wUki4mJIuA05tr/wVUR327mLG4206Prtm+bpH8kMbGlCmBAAckgddPn
uPo7V8X+xvjG5H7GoXGLa3L+SBLTb33aPx40OEe/6R3o+B15myD9q1qrTSXBHYODctWbWGS6oJUC
n4aGlBN/VU5NsBWxvQ6ttL+DO7S1dLJ30rbamCJ7ylOxhrj+KBPcInKM9aku5Yut2NzZaurWht/k
kK51RB6JTQmbQwYm8TfH2UnPHGcEvXpG+DMXKHFEf8sTcGmLQdj+8kBgJH2gdn5QvHoR5K1+9CnW
Ouuxd80dCUfsvkk+BCLE75HN9yrq9oX+AQ5xWJCfhtXICZ9UL+7++GP+P6EH/e5N2P4sb89Q83/B
SxCwbqIg/a9ehGPZlP3vXoL/+KK/vgjC+kYxdVPg/S2UjPdq+Nm0vC3mN4aJgv9sBSwEoH/+84sg
PBv3Klv3G1Tvpvz++4tgfSMzjyqNU5uNGBSiP/IiWNhFf3fm8iqAlJOUfLwKyFhQ8P3+KsjTMFWz
m7HsNHX9INNqPhjQtPe6hrwSzuxXmaPGN3x+NJV0CQI0tSerr6jMf4BtPYiufUf5H6yJs5/X1VTR
x5TIJ8pbmME4e/Z17BlWdEGAR0c071ECr3by0PdC06N3DBgd6OEugu27AT/3MniQvcj4pFFUV8Oy
kx1ZUgYjNrGcqihAk2bdiW68V+aULPu+HBbEAJ+hZIvHGt+0bx3GtI7AcsfPY9L+FGmlF0YydBdw
gzPczp60+67xFixbEfQmzPZcht9ErpMsqi8F9hUsDG8MKA8Oectsk7WNx7DbW5WK1pCgT6GQ3bJz
qwfuMbXlHr0FzI75jqr9Mjda7EMDpb1Xnsh8Onqcheckkdduch6LmYAEEyjkcgpwyOsM2g8403Vv
gxSry+ZeGbZxcPxx2dXTLu0NuaUApv1HNuhnzdYrPWspdAPPO7IXIxurlpHCXAfY9ZoOrjF0z2Ac
8ATYj1E0XiBULgOnfMAhtNZdhWAWC/pc75MRl3Zl730zOvUmJPakOw0IuEFKLULVRBg7ISen1VOe
hfxO7T0HjSqWSWi/TB4WGcswoaG61jZQ9bMYEfFPobGjwyzOtCk5RhBjbTR1gtaRb2aIPjPGhLE3
bwlYYe5QxIKVRuWvoJ/sizh8VLW1KBTySSebcXXFgBEam6gkZidpnCLo9NRy6gjP8LO90UU053qn
pXtOcn+TZOm2IDR4FTlZQsJMc6x0xLQztJdGarPZIF6KU758sywKU/jt7S1edllb7kY03s/ER8jn
VOF6BuWKqNJGPJp4jBe6z96xTghr0CI1iG8y2COVyraOhisOPGprihZ2AxDsVOONoFN8Zxj5Ixii
7eSzN5u6Aki+ejGa7F653R0xdqus6Z9uUb6hk6+ysVizgqQ7ads1je82qW4Sl7RC5+D4HzpX29GH
++kWwliaVlEs0wF1e9ohKvfMXWi1D2Mv9mxUTza+NVK/CSmbUFJmnYk2ybFTPEvyJSy8iznneuV3
LlN8ZnXZUJ6MhMBfAt532WhX5AsXa2L3IiZT+DdkF6xUixAzBalNsf5YgYiMqnLtTeHrMLEqzUT7
oZnWVXP86QjjZSoKfbAjhxGh8zl73nvdtMdIxJ/shEjQHeWTgHz32blsQACOj551suV04sYkl0Pv
RISqapo0QNQEqZ91VxfV1svGa2DIlsyH4FTm43Os02ukxTop7Uctoivo/YeEdJ5b6ofQQLMJanoS
KVOLMEM1nk9b14Qd7OTBq11quFnIdZvwfdY83rOtrzVqxypsz22FBDZFb2umAfkz5o47v4cqJXdh
VX4R3LdP/S+RR+hYmvJxAPjfhBnGvcjhfqdg3fgFh0SGTIRU1naXD3WxdJXz6Xt1vweYpjbV+GKb
0TGMsA6w+l3KmmdKFOKJX2S0m956arrlMIvvPKLhknywi/IctU61lguLA0cbxsFy0ccTkXynU6ug
D5csZrsnPTfPYlB32Mzxb4zNNivpaVqzVavQMuV2CNA4MwJ99gk8dUE0Ard5TVJ75Yvy3LOqXvk9
ifMEvawC9yUonmP/Wfk43iab6b4VTytjsK990nL4z/hhGMWoUbxkcE/aAM2zP32SOAnvNGoWAbju
TdIE6a5pRxTeOZJS3IFyTC7kKNY89EW3tPF205ScFbAu0nvk0ubVJfpoXlH5PUuvuPckLxvUZ94S
wex2Clt3Idgjyq77nnjywclnhpRqx5b9XjjdayeJ/wltWRM5UQe4dznWlHOJgXhiauy/GrzDW8ji
mDDL9NqN/Q9FiNZ2aIg4q2v/uR6Ka1AN5N2GpST/TL2T4UIMiqqvpLlvFLHWCyE5cr2pfx06fkXS
FsnZRZnsWiP4GGSRL7rRPgxmcc9RMGKjHF7djCD6foxfGodtD8HuQaE/J0fcRyp/4zjf16G5z3uY
bnmHkNrCT1Z3O9GBDAghs3mMXxjv8+NOJzyFFasA7g6Ym27BKJpo+aU5QTDTyYfhEkPCrAwhlUce
d96eJ+F/5j3JGj36/3VQ2y+Fi00+Zru1JoDybhwcbqacGXYU/CJQ0d1MQsHv14xQxiKJ1qnn9qdS
Rz/GwXwDXEd2mtrWpGwsuNzA4gTe5zz2R3zzdwlCCxRc2CqrHsdjwMmARr14LaxUA6dN7hN7elGm
8bO3YoEis907uNnayU3wP3u7MPCug5ednbK9V7kmGY1Ldbawb/j9xbEkUH7oOW3DKBi6POkN3q4c
LPd2nUNlHQOYKICrO+xtQ0IJndrii0C7ez7OZw6u+pRlFQFdeOX7kOidquoevAFnrn9bZMMVXQaT
y56oG3+OkYVfCWdca/THNqguXB3sdKrW57Ew13XKTLht3IUW5SYxoMrU6bgYGh/bW5ndW75zUJV/
TcpM/rZVXwT9zQfqgBpIhuijGX24n4FxZzvZZ0MiShyE0WIq5vRMRZNx2NwCUwPvlYaE7Q6ChoUm
3rOMidqoyPFIKvWGNpG8wyDf9T3gWiPIqvXsEiJhQQi6lV1tdxJ5/pyXzS+DeLlyBgUeF/YvcKdr
o/aPsO3nvaoU79Zgbh2n71d2BCWqE511TqrvN0Q7iQ7LxAU/k0EVlOYla4MtgXlsRVqm9Z41czw0
m4GIULLZvWUctHsZ2cS1ZjMZDv4HgzDmz1HnLzpp3k1eukWg8R1Vwo5s9pQ/miFqNaR8JNl7I5z4
aE+EdaTcEQIguC2qeYHuemtX7F/SqeFxLuxT0ihn6aCbWQQdpIaxVP220DemgZLvtj0TQpAM57yY
zXXvSiirdrNVvovZoYcHruf0WfpqT27rp+6BrtZBctbRzQmlBhJUUPS5djFsrDZ2VqnMnozEPAkZ
plsOsm4d9g5IthGdcETUOJR6jMZVlKeb2gnyhZ83HLbSOWlFDufE7sdJrQMBqeEyDqPXYdTdZp60
vbVlK1ZaAAJTrQnLTOaci9EAWgw+WgZumr+3vyRU6VJ44t2qkHvV3AWbZmovnHPH3u5PnOTEPInk
7IF28HI+rsRgCcVc0FgmE/VWiyPTjCCQta2xURkpw1k6yrVu8jvIN846l/5zi7XB7ZLvwzwBKkhO
TZO+ex076dpDilDKrF+LG+hctg2wo4AYelcjc57DHPxR4aVrK/J+En/lrjkXMXxmE4BQaEAa8Iej
z7pCF9D0w50h7BS5pn1tRw5mqzAvA+CI1rHbo4++aU0W1aMaxu00tkclYA+UbMmJBcbt5lhHbxyQ
P/vPjQPXwvB/DTPZfO4okUFXG/IcNrFbMV6Uqtywy+fVMpCbKK5w2y/tJSFeKKkAK68as+TQmQbW
0gQEOR7ptcFwmiBfLzhM60VbEQDsTuE+zRGHT31OkZw2HJnpezZ2J8tq2gUr4mE1i+ECLzVYNmQT
LO24mTcks+8y0H7LTHdXnr54MYbiq9XlcxgW+3TqsPrY6+q2kXGm+ckHUL2AE/xUNFG1zib7SFbI
m+HhhmFUmrKKnJ6IgED5bz+p0L3zMag2RXfkGVZ8rMMTmiFgdJb8aIL+3JKSuYzw0IAe3k1yODqx
vY/A/JEhg8/IIN14SimonLK773PYA7Uiba/UZ0XEMvUAGJI+De4iifakzfvjUGDKE3gbeIhznHiz
hFmCNi3Lwp00gntB5mjbRL/AlMAmAQWVc6ukhlWQBVXKg1bDK0O5dJtH6kdnoOGvg73hFP7J9BnC
wS/sDlkM4D9I8zU/vQVn0SbKUphVckfZtbYrVrbeyKljVh3RZardoZIn2sMwu52uwMUjK5Cgzjiu
gzLpMOm0VOMcq+yyW3PdhvlwsGtSPuX4HGoH8XZz0xoH731H4dqAEl9PAWZQZFFVhxehyBsMZp2R
U6aY00ImGBnITKmXTRscRtskT9cxk5U5TG9NXglaY3kfO8QUT9i8EAfQhWbNq92qkyiTF1+DNgt9
5kWl7a0rN3u3K95Gp/SY9AzRZqyDga+qKQPxjNZ2UW9Sw61WRqoWk67z+35OcM7GIflF0D2vdZx+
IMicj04nD0ra0bLXHImjbWydkuQuM+3CZejSjnqRebFjdR/H8r1FQLZIvPTSGg5pCTUsOKkX5e3/
OMir5xEeOPsXhyp2kbb8ITeqqKHZqJVvsMlh3xAly6gX3m8qg4Lqefrh9vZSqeSZ1/WTvdldnNz6
i1oJqvL6K6iSamnM8aNbfE52/uratdrUtto41NZ0sJqMlzEb1q2RK8wds/UjtliI+5A+1wzwQeFU
Bim3WZWfRGC9WzG78RCW1UIlrsncJX5sEf5yRhOQMOf+yiVUcAUgmwYiIKorxVGI6bxyT5iV3tL4
qigE2xwfGRECC9wDT6jClrQhMDBqDxoD1EiBHCLpv/xyPU8YzXtKEHtPFM99RZShQstmhRHxJH32
4DKKL1IILsxvAE7WKzU1+6qaDk7JRthEv2P4ckOs6Qxn1j0GJu44S9RvRYSkgwkBh2LnTmvXEAk3
ugMr920cdLgXlbMpaHJnZe/dokMW4GuCgSVbEj1DG3KpYqYzuaNEWAMwaewa1oRNIJhcloFHRoLa
Y+y8FlnIwqBNLnNZHpPGPJMMcm4pwWK3eCYuCGKGfMQU8mINSInjGG6j1ey62VnH8fTEGOHGo2nu
GTgy0A8EVZAAS5OL76TyseVv5ppmt3tL04tq9HOtpLmK4ibbCXf6qmfnoMmB3DhUYCFLE25wtcgq
tqOmjJFhzq5YympENDjg+beLQx8QYjc32O0i3uOFHSaHFimeEX7a4nXgQOxnfU36ifVdlL8dlQvt
v1LnvrcO5oiixuzDO6J+wMX44aHg/0Nsk72Ubvyz8fQJaufSNdXWIBKc70CfvE5hqwSk7iZvs3rX
3b2s3iEFLgmzLZAx9pu2oiYxU3PZkdG4SAgFI0OqqTtvIVE2jt3N3JIotWK6+zjZHuuPAUspDrxs
o/ueWt8zL5PnPJWZ/2yTlk2YOGqZqa6tXTbfSso1ifRfchYRO/35UsNjmEU3bLu62qGyu1QNopIQ
Y3jdPCVxWcNNeCc59d3TnrfPxl9pPu5TJgmqMO901c0XOXuLrjS+LL6jVwdLrWn6b4Wey13XZl9l
yN/C76f+Mk0yWjiOuxRuPKw8Lf1FmzCvZq1PWmEQWkSUqVU0xUzrUhRbcMyWQ9kZW4s5n0103LIs
eVHA+YtfNXl9/MgodBzRhlvhlOm5l75xkI1HjgICgfVoMQYYBM4tJzRmpEby8Y9Pnv8fXbDcdMT/
Ob7+ke30/LPO34uv321Ybl/1tw2L+Y1VCcBBdqSEzPyGa//rYFl+QzqJVyJgnmtCJnTYvfx9w+J9
Yydq364ojCRIW5k5/32wLL+xXLmh3TChshVk5vzv/4vJffSzvP/r6qT5l1//Cf/ZfZkUbfOXP7Oc
+f1c2bTYLiLjQM7hsAbC5fj7ubKdNJG2EiEWwpnjt8wJ4C+RmEJIk5PGNNDabGDtcND0gg17H6MX
tAbDuydMJ9zHszbXVRwQkAtB7xI0bfUY2+OPqunKPalj1p0a4ctkRh6dgqnoz5HfMqYmTag8FzcN
WjK7zrknQ1VKXEHMjaF9F33TH8Zk9vd+FjWczRUvksCfj/XY6LZd6GaHtG7bjdWU8/fRg1vEyew3
+zIoJ1BPtjxa6fhYUIKcybRirODVTBiLfiBfu4nqtzaU4/r289qIChM1Dq8FEZcwSvKe6D/MO9HW
m4Z0nSNWXKHdxdhWTwFszDiRWy2IleXuy8drWtFWewzrmW5RwraOdra2k1YHAN0DVRaMESW8/nPI
x44b1/lZN4lYm2VickngUhVZkB7cXPFuGnT9ZHz2Z6uJ+oOVayAkBVuC/dALj1zN2EfPYtnkkI15
E7+ZxWR8CGNuV1YF76JXMHUkLzl8MeXQ21ugY+baEh+KQDUSpG1EsKWrg++R1WaHOpkqrAl2tJqc
nla1yfJfYyQiQH79ZgyphZu4m3aQ2os9qdihtyoKe9vWZrHzVVU9DzUA6q6W0TmyZ+/YxJIJGPle
/a6MG4CSIsnlsfRKa9lV9bzPs8C42InJZMIlzRCeFilhZWp0sPQU1BVaFFr2nIj1csI11kn5q4w0
7VQNKGMOy/k69468MoqjRACiR9yJjeBDG/U2CJrmSFlGP29n7sHNegwPDFV23qBuHWHB3DtnphY2
VrZBUiy2uiBoZIz8dMUlJZEuGdYTKsFcrBxacZotVCRyDtEsetup5ppsbBCtg6q2DTqbj4HgxYUg
AIYfHWWON3qvgVB6Q54VkhSPIbWZEtfsRINzLhouf0zFMQHciVp5IdVrpqSHQnpW+1jpdlcRALhw
h2BLpqP5gsDIf3LckFhtvNnGMjDDeJ27ub9uO7dfxyXEwzLv4l3dGjDMZCSKIyGr2PfMZuqWqvRn
JAoMqd/iHH7WxIT0M+oJTQkj++bXGRBANdVo7f1GtprZWBJvo7wO+YdsCf8GwShmG4MWA7yQqQuB
frbIbNC4Hf868VkSfow4G4rl4DL3z8cfop5NqvF4/ChELJ9IKP6RGQgvCdqyL1bdH/OoV4zrLGtr
G9K6CxwiEpscazjhjaBWKpLFC8WPiEB066w1HtqiUNXOJRURNU3dyHHRyJi41mrKuxc9BHNG3Wb6
61B2b4bbzs+iRwPDBGDYNKXamONY4nBrrJUwanPpWtkbIermeqCvfOVV7U5p6udXJHUvHnOtXScN
yEzi9jTODCXvRid9yJM8Q/A/3uzOWXYfdigsnKz1Kc2HsbtoOD6oGTGgMhMqdfaCrnnc2f7Q3SEd
8X7qMbaOk985ONBcnFEpBSDSvHAACjya7Uk55mish8gQ0NraW1RTNEATHt2guMSZTo9xrCBGmVm9
JZKQiWw3fxDfTUJ9Vc5fGgcdvHflTtuqYiYzOu64aRhmLiziz35aYY7fkj9va2QTUkuCSY4CN8gi
t9DI5dlzZjgS4dBAys1CGp0aDn7HMvsuKScbB6juslfNq34pPZMIo9Qo5ivGtrMfQSyz/YhVhhTU
zmLUyFCJvOQJ9ZziaSxdp9oj9yu2cUiE5yoV45r7BtGuApfpRbCCJnzareS4y3VfobvtRc5Oy3jJ
u9Y9zplKn0Tngg8c/FNEUCuAkVKsWsGjm5Vxuh1x+oZlGAF4M4Jobztxd4p60wVu5DhbgQBwFWT9
JxM4bqyO4a3dTVAx8UCTlMcTRCgX0egeNR0xPsy56nQm0AIbcX9DT6sm2QRO8elm9fe8UXtS7N+8
PKcTo3MyEhB9cZSC+CxcpqIYFLolSU/Vrs2q9z6kFzBIiTyhteCbte16Z+L3WHd2y94GKb61q2ZO
ynRuLlPQ2W9GaEXQ1xx1iP3ihrkOq6cs8aYfiQYSCk9xZAWAkVB3PcMNZy6/i1y/Bf10yYbgzm85
oOq+/gIDUW9a0XWIpao1p8WwQZY9XmbDcZYRH+s+l82x9QQYa8e/2rkFGtUYPorBCF/bBna8nWGk
iIp55toOimUzJOmKaLiOwyzunH2IAIPJhx88EOQY3eVI/FZdj00/z0EKNV12IgAWq4PkAi5vE3W1
c5LAfKx6L3tXc4ldgVBvKvokCff9UEACSuTIadflr1OYjYfat+at7056aTYJ3bJ/IzxWZcGUz+rE
Auylu0d9ZX+EVlVtLEJEMTK1tneUUyO/yjgXxD8r81pXsZcS4G37d05E8B96o4OABEcLEIUvpLHK
9JiUOr8fw/DTGob8UNMTkm0wXiPPsh8NNMDbYZzLDYIkCWKg8vZBBrzRb2X8XU8JQG1d2cb3zIiq
fSFD1oJmIeHZcrtwLqNGSaXc8mBCLCzleJRidO+yCd/DMsqt6hqxYn8vBEMEy4VaRlk1Y9Un2JVw
rSbUECan4p55X/diZ+ZrU/JGjT47sKTPwSDMuDnSLso3ZV1Fa0t19jPxbuUu0r2Ml8XNJrjIHFOv
dE0RQQdh5CuZV+4bMjvuwcquMSzo8OyKvLrEddo/1BFofLoJvcJjxiJJoQ1dlja7TRGMxiffI/gX
yxx97pXe9y6RDq1jFPsGJA/sI43TLoWEEMTKJjzNsWtv49xgxjiIHN1yFijSBXU4b4Iu3hpNVezK
Xp0HP7UWmZcH0aF3wKsZfQxOJJ3QQGedk629FiZ52d+i4tCGOj9a2APEOfoGfrgUMCjyJe+rEPW4
84ElXcqwirdz5MMdra36Ke39jivEmpivWSznB8vU972m3yTN2pWrkZdd7uLUxYGS5KH1A5Fx1i4i
3xqWwlD+tkyiaOOFPsJ4MhIXSRkijWgHt3qZ61R/r9FPmSdEboiCbI3Yh0kQAQpx5c0bEm3x882J
9wMv8oxicEwcsSmiBP6rp4stnmz/mUTyX7UNyrh17cchCJHkKzAWMde+YpZbqfeAiZS5MvNUbzPZ
Bpfa8ToqEOW/zO5spBjsTeOAVmRrYaigIonLR8dp6i3OG0nLyzRSpjwqGkQJ3zgczK6tN+YEDJJa
K4JGpHDpO3JsNy0f+J00XLrUYtqM0gyZleIXn8cx/ekrfAc39deeSRrJwG4GsLQjUIRPAkRdP8/P
xTi361790I5AnRUWpCGbfDZQMU5FQCWmWOqOOZIs9d0rSBPxkuTkyPkxqt0W0KHRv6etvKRZW983
eQbcv3dgYuoNSZqXuo4ZgwZrfyoeND7AIp8fktH5tAnFMErT2w3lLE6SYonkzH2ee/chIW7rcbL2
40yYo1fcYoK0wckZu/s6crl7gDmsOQihWklq+sFcQebeiimfP6C4wGrLhokSLSAcfRPGbvMwjdpi
bJKUQ7Vnma+Ma+m10rsaWfLpUcFehWG3TzfDdLeIW4wJyFaiqxGxavDMnP7cIyl0Hm31GCpmdXMw
zqtOt/4ha/JoPczDfBeQsW2yUKohNc1J6B792TVcbr0oAiBsDNfB7KJpE+SmwVqwTh+ijt/CejGo
relsDpWxY/sBqaGa6RbinNtVMS7cQx037r25dH0mHO18cfI++Wk6dUTLVZbLRNblhcUHdgEvkfeO
qOs1AyamraM1mxzGtrvtqHLGZNzmeePx88yN5mZyZCjddzVMAQdsH+yjeJcNYYGFNAU4SLLgSSac
P9y9tj6mTI6Wlh+NZ9U6hCgkby75onhditEgfi+nglAurpYOY1qnAHDXU2rdV7eVYyr8h5yw7VXR
vRUqWnKZdI8qYXPkdbNiERTWGx8CVhRJ71CodjjEtt1uhxogVawF1GF97+puXjdupF9No7YfNAKG
RSfSZlVMIj67eo7XzqCLJVFTLE1TL9pLYSCeNgPS2inB77zEF+fYQjSjFWlSuKT1Yko9fU1hnhzY
NAz7rlHIZqaRaUty9WRvnZx2wJpbzfk5nADVmMit0rUbT5BJ2qRXD3M7fmG+tXYDu4IVKhBQ6JMd
4Y1iyF2cJK/dwKy+gRoYj8mzJwZe2SgKHqxpyF4RL2WkGIc95IxhMJun2g8S2gcCDW9/gPJOUeLw
jyzBZRUS2bAcXYiFUx3Mq9jiRDBmgtejWNWA9ou3CMLKxTIcnrY+MvqTLG5eyKgy3uqSmDKlcj6t
MDcPPsHUIKyZhsIj2WV+VdzrvvZoI9MIGimUSk449SDl3G7iGoyIdpHwKNSaH3Vvzau0NXjsJrPS
X1WlylfZyhyD78g5RGA4RI8yKeMlgY32C8oma1umbvbY6wkPjCclZvo6Z5ZMdkaSOk88DBQ/XTuZ
h9loNG7bCsB8ORp633YEXZImW3I/p3y+sW4wgnCw3P4uMWPMcbxT8DYf66iiJhRJ478pHoxjM/io
FygwzqC9zKVdT9OTP8tqiV7M+AjnaWLp1yS/kG76b64xpfvMbManfyul0nOL6xkrpYX1KSmBKqFo
2slgsEh2MN8tPx2O/9Z56Zwy6ABEaQf9ztRMWKcoGC9V6l7ShC0BDtuIaiG50namF2u0pr96sP+Q
Avr/R2ko+b//1fjuYWBw9/67yd3tC/46ubNNtMzYAQKI6PTbls3o7G+SUP+bD4PIx8Bg+khGUTn/
fXJnWN9IE3OcAC0pXwGmHKHm30Z3hvjG78aR6jPxc2/pRn9odud4N83nP+TRhDqDOYa+hNEV0Bfq
VL6NfzYDlX0cTm3gPbZZLElaCHJki1EY7DVCmRchWmfdBG5+iV2/vBbz5J8HBtMfZoFsrE8BHHox
4Kqos5tL3fbjdzGGwyMOGfEkUeNsuqGZ9rdW6WWerCfDiuZna2DTM8ZNdA1B1hL/YMp1PJGZjn2P
q8rV/LrgUqf1crwl1vf8ZCcxxDFOLcRYOUUIO7UannfF9n6t47Z/y3w9OSTtUEcRj+LJHxKYXodO
cBYASl2goYID6ZhqWWPjDRt1cLuBaXet3ZZwr6oCfKxc28uXZh5kAISGxlhNkZHsTMekECAMpWR3
2DrVVdmFG7O97LqXxrW48rQzOVdo796Wb6U5q9CRIFdD696pJg+9FExQWPzVHuG5IReoEi0crubI
bZdGq7ayDsw5C1Lck4vjxuYxdUCom9V4P3hvgd3dM9Pn0qB6JdPkl7Z/yJhbPRqGQ9/4H3WGtq5o
1qE6zmVyGPr22VPmUmYdVtTR4/aoH804/DLCoD/oeniryhB7ZIVsvHZ8NicZm0G78VYidT8Elfqp
wfTOj+rOj53HMdDV2unBB980KlMYRx9pKlEIV/6nFClXgPTGd1O1X67bQAJRgfV9RKqe6GA/COOg
ahQvBMLkD4NFLpbUY/lVmC5LxPqXM1vPZDo9hpLUud5aozMjNMzHQGzwb1oAGyL+2+kXDgGlqBJY
nKSVX+0mFQqUAs4DU7ynWln6lIrhXdrTxHIn3Ol+4mfadauhzuZtT6yvONoducJjmTw16TAhIRby
NpkeTLFGGWD+Kgc+L2EsYPWgEzKo2qGO5TZBSFm5JTOPGUO313abvgxYfA6j59LXEijcv6H8cbsv
oP7cBh4d8HctW0jZLaQkfJzQn8vJb8RaV7EPnNap41UY1yCAJdJIn8GJzVY9CSdszIFxGzDAJOtP
lk6bd8NEHtf0kbv27Y66IhYW1U1l4dBpEW6hHS1WSdwgOY00QQTMdWUM5lJH3YU2k195wb2Xgmce
pmY3OM0rm4M1+9oHe5hWJKo/pvPAuHRyGI1UV5pCsFoj+mLMSM2xs0cbbnLy3YR+76KAxgbI1s90
g0OT8/fpqu5UsGjcVV1ysrsMm2A7k6rs+KfMFbT0/YBYqjCJBZPNRUG/OcwwdpaED5Yrmx8/7Rm5
YVzH/MNh2+VklbclxQnhbNaw/NbhqTBHZ9mo/83emS3HjWRb9lf6AxppcEwOvMbMIBmcJ73AREkE
HDPgmL++F6isuhTzVsryta3qoaoyZaFAYHAcP2fvtbMLo50pSYsGozCJ5FtpFMEmzrsJOF50ByLL
pxDEm2jkbnTDhIJsspRTyS6LolcOvLKDtvueqegpB1BuZG/tlIr7zJ/rbV57Bno5R5+JOjjEVf1U
Fey3stxjebKZ7qGk6zwfs/7I+UCG4aLdZdTZe83SDPbnlTZizN+tqUGlorlFa+ocnBGeoygGepXa
ka8MmeWui9lGNRWqz2mkC5IWh9BA9O5WySEuxldw+wSz4hDxTG8Db5CRSXun+ylgRw2kbMIIizkM
nVLnQCHTybeQU4e+VGpUre63uE/RPKWbLI4fo0p/c6YufU0LfUjYCyEIgNNfk7KxDNCdMV1z/q+U
g0ReuLcGu2oMfIz+6UYeRt98NhseRzMoD2qRSFtcAzWMm7QPS2gy2aEoQjZcMquu+TkNCq1ZnVAt
YPgWSXgwnG4AuIjGp52irRcScxkJeXBiMvjgTJW04V4CZQ1ccRmH920xR0eIPhgGFQ7/0VMlopYw
esjC7ClhDtKasb2xvRfps7dFvugUh8pSNhv7VDpPMe/Pa9uu7IdqACAVYhd+n0F5Dp2qfPLoEJI2
Vs6y3zsqAuWVIVkeeqQyMzvfldW6xlkVZBGdM0xv6DXM7muWtvm5I7qWbAtvGFej5brfUGXTS5Kh
QyiLUOAMUSfSJsnJFtsrofpTqZrUv6SjLx66VALbdxLD2EN7PmUoy055X5Ay6DWhfU2PoV23zI5J
mqWvGBlTczY09JWkCNHS1dTxqzLQ2akpBpC2qDnXiL0zHkxNT8iI1GrsA5TCkLoOc+pO6MYd+VRF
0dbJ85MTtoemi/ZVfihHhjLCSooDsrkewyxLIPFsPdG5w8HOPJSDZX1uj4RjRGPm9SuEi90O3IVx
8Nsh2QGGDXcISdZokObzJq/FtTbG9bINForf0I8YEsYBpeaoqttZuyZ7jq/9nMDy7Cv5YHRTuBtl
rjcolNtNGenhkCDK3oZ+7T1GZlp+Nexsvo98BgZjSF/HxiLxiNqTzI20QP1iq+g4JGV8hP5gnAyo
RDeG8qsXNXlIjQEpTrw9CaQHjINIxWF4cts2bIByZRaPLeqT11h4850abRJ0vJFdmxOaO38hy5Dr
lm2Q14ZnWkzzt/+Osdvp3fJnYk36z2Ps6+5H05b/51Z9+8UjRan3r2LY8Nw/LEvY+P2Bp/M/7r+d
goYnSWAn+4IiyzKXBHY+9ecgW/j4C10goZLJMrF7H6yCghm375Aq7EpJZgly8n8yyH6vdT/UwkC/
eFwcD4M5fmJwY588qYXqoz5LNGxbunZbcnKGjcM6S69eMi/pijjb1KBTj5Ml73zYjIrW97ayk/iY
ZbzMUsdTB6kaiNotLdM+MfwLL4tfp7LpjnFcIyosyKzoaG4qg3FJBJb4yFu4/Q1e4VekgOv6VPUW
LeDAp5wX9mdyzVA5QoWUptusDBuytTq9yUN17eaM4Y26x/aSiN/RbH+1li3fiTQBmAL+YoEKQXBl
P24jItcw2mIqom1YmchLguzNksWXwMyHzYeb6k/1wUe1wbIf+XiNPn/R8uM/wAs6mmAYeeh/4T76
0iRRvvbz4P6ffwe/xmTTxt3lLFuzj9/RdvC44xZ9vIGLnVco+mSjbarfXKZPIKr3cwZEH+SWyb3r
SffTT/HiykQGnxubxseIE2XZeZkHTyECgaBrnhldPzQa0mnail0yixvcGj939L8oOT6ey+WifDqX
Li5AKltfSNoSn3QbXtmLoEoUw760vMjKYWHZWwyf+lZgKRh+x/r9hP348wcTnbnY0aFty08/WLmz
rTF3hxsagdO6xNMQ5xgsNO33VZjJK6w4mtxR58btkrfeq+/+/rK67xzPTz8YlBPbXR7xBXb8yQBp
0zh0ZocWjwrIgXfrEyBEa+t4yVvUVfNN6rk3Kh0KhkuI0DEyvdJufLNVdlFZbcKoBWkBHZZgVZok
W9nx7Fx3jn+q8fzhW7sApH6ak/TN1M6JRhhuyimzV9PA5q3s6oRYMjc85oGOr1Mk32gIxfc+M0Cc
mvzXFNo3lMk27g9154r6Sxp699p3bsrGvfFNvtmR0UNiE+DluckrwyWN5L3Rm+XbhjZkv8Jh+MCU
V1Eh74eyxBo2ihunixh8iUVTb774JPpC8+KPgEG4dyYIegbXpMRlsd8cPD1aAK8X6q4uKsTMFjS6
yZxvHHaEG6X5q6s+v0BkdpNon/7T8susxLmc6LSdO/Wy5ik0wYUxjEdT1nTbUv2coji2wUiN82UB
GG0YkREa1IKwfLxTbUNMml3vxZC6eGqDIdxMLdNVXHf2ChVNwl4Wg2lULDbtEM5RUeevXiZPY++f
3KQtDykCnsssJbtwcv17L/RG0heZyvoVZDZJR2Dt2pHaFTi4N7x5TsIl39qaaJ+Nhhyx0tg3VZq/
otN+tJAwbQKpn0M4dNtccghCQZRarmsoi4uklf4qg3Bx1cEbzhIcml3lkzFQ5uamrxyDfiHCXEfP
AaUxJ/n9NI6oKVaJX/ubuI2mB4mOAv0OJwHjVbArRBHsp9gM1r6SpyDOAnLYpmlfT56/qmL16hRQ
yO303ZC+zOGCwdqy8Zh3A6qSAyqSG2gdSGV8boVxHt3zgdMQMzvZNSnflMwBGtMoHHGTA+pwU7y1
Yc4/hgWvuLrO3vyherZiefZ+7Fkkiz3y/7Min3taovPXobfevNC4h5VP4kSy+KFmfmRfx2/eFM27
NGKHEWl2K5CM+x8MjNstQ1P8hj0SCWr6vV/iEVM2x50GimleqJ/npDA3Lj1a6CPBSIjQoDcCh8Iq
ADq7s5Ni2qOx4a4p2ufZ5QYwXPVmRE6xx4P2TABquv1JITEyOqw5F7NoQJPrAJlyFoibQKDkVj1H
ZiQ1nw6Li+WhMXv+4oHIVgK6+dfL497FtHumHlhVbzjYQxEebEcQjsD50je35yHL5vxVNeSaDeLS
Cocrpkn3eUf4TjrqlIg9bviZdXtPuxzWyODczGEfrGsKasZf3qkoxLAtMiVXbUGvfLJvsoQHyfKi
VzvgxEyl4DvC5tm1StiO1bNhcKYmqZ6kNjp06VwwVBkVxpnYuE8wMVzGMiaiKQ3V2gUmuDHk/K23
acuPvn9vznO6CXPj3rS4u5d/Y0flW6uz1yLikZWOvNexMLbL4tu2Mt3UunlOcuumURUPrcXDUSw3
PkKAciUQ2hQtdX9rDeic0HCsbIclY5bNSI52Ox5HzFCb3DPI84gAnwnpxCe77eZwjU8wWSGUYJ+r
OUjTMJJLc+aYBkCSq77KXl34KGs3j+leqDnaGTXb1KYv82/5HFPV+/h+qoVsljTPjYxfcU4/N3nz
nJXLuXdKi443OVax5D7x8T+tSj9+y1Q9796fU6OS93lmzvsu8Umwmjqc02VTHiq/56kAhrMxem4S
vzfuxynl5jKCY5DiOvHLKb3tnSR77CVIlLUZJtM+C8If5sCptZDmbw2HT4WmdZOlmA15ZYZfdcIk
wl3KvhD+J1r/EeerLA18r7m7NANgOFquHMCBci3nCFe7b7MIJoMghDCw7TOniOjXNNzaIeoTGhy5
BdpENf4ma4yv0xjF18x4rXXC+n3oLBb81C2fPVU4PDZ0mS+cUCNviGbrVjAKXG7oqTnv5cRKa6c4
IdrYAHhOm5dPis445MvwBLPptI/MiYOYelb63MaTQPrGPJJyiTAlZWetEv3U0F64Sg2iDd3G/QoY
AR2wYHs3BFA0AGigeYfpfa7HutqFtVm9CMMf934RomrJHN/dmEn8qiMSSJRpfBUoUzDMJcv1SzCB
QEkkLNcahLWleeQw40lpQQi7X6cRDwvGFp7wKMqYz8JCC8VAwlTdm89Dkr2OI6/nZXGqSu5g8pDf
/HEJ7uub5/fXInXrzTQgMyho36wxCvFeTMPmPF+Kjdx3T/bMfVhIHoOKBcOeIeChwW/oA7RM3vVw
5fat+lIWrODva0SqvJOJHAGCdvIKuSM8VlEsiIi31I4lfnmnZPdZjwYu8STBwazH49xZBCert66y
rjFVXTal/ObE2Ush0/N0wtc5z7xL9RhTWxR5sEt62FaN4oGzWOJ2ncIRVpqZh3+FQbid5tP5WJvp
xTRKNioh4Htm2iHgQX1mpT1grz7fWeDjN7iyxmsLSQ66HD0eiTDkrZi2z36x/EzL1MvOnxU4recv
nQrupyp+VRHnDyD6W4UTeC3q5aFdCoz3cqEQzfPkpa9QwiveWdreEshRrv++UvuVVbUUigiaoWLQ
8WJXCAPm1wLcphfvoQ5AF+azVpGNeD/wTSyaydugQOIhklA4deD5//33vlNufykQPdBNDogME/I4
28BPBeI4FQsCOjLwD/V4YIicbuMjbeibMCWFqhIYgKNCwTdtUCBD8vVa41HI+jlBCSBTALK5w/t8
dmxKthQ3Q1Nvi67eJQ2qhQHzV8TGjWRmfRa25jfXJ9DbDg2kOt2dWzXntfCrHfrFY2xED0J33xOL
Lk5EFNRSh/ZZ+FY1SbuOc3VkLE2Zhk715BrIcfOJZ7kIWbht6Z0NS+0+KB6a5Z5zE+dkF6w62E2I
u8tYIdGhQkisPCYgivcmmSBUjVmweFhRNA3+lK/yCm+dUc1INw3rN0Gef9mgepAQLbh37LFdD/L+
r5e3rGRF5odvbDyLIqTPcoo04Z3NMnqjyU9lptO3v7+w7wi1TxcWjodHOIYFPtr5DBK3OrtoURsa
DO85U1wc5yxwKG1tUrC3CI5fOh/MZsJbJc8c2KX+aSknrZkFPQ8WLmvLBkBAoVsvNZM5UAItV7mh
GJjs9HWMeZXmrCF94Z9Nqt/oRDZnpZW91VXzbGMU2+DIuXETECk+63yg02qtyFbdLK99jEuQQVrn
Bv08hSDlpjFTOeQU4drk6VS0/1G8sgbEvdlStbFpea/pkK1CtLb8e6yh94PB+ylNG+MgBq62LtwT
ikFWVK9+HhOh78vAstVKDwwPgoh38hzyGv/5ZmTPFWFvZ14Az2McYwYNgQY2Yg1I5tBLq3VmLZlM
BDIthZ3esFV57TxgAku5Zav6OfUQ81A8h8cocecv75fvv6Nn1lMQW9/Krmib6fZHpMri4ySZCIwP
9/lf0FwX+NXz17Jror986Of42fvDBS6JN4PSwidZw6Zt8y/jiLRpbTBi5qK/N9b+3W9zzT/ogwWM
iulJWMEvxpHgj6VJx8YZklBgCVpxn4wif2ccsZd+34cGhISJxDG4NnRUmnsEyXxqQEyVG0cMuIBj
aWAtdjdOkEoJPg7KrPlWV9zcY4UeNE5ycTMFIcsEuxiYM0mOGgVeLGq1fKtDzPPUSdaexAn/MbAo
LfXc7mc0mht7wecEUftV5d7XSqLjbJyXGWhvXNty57OtsC3v3pyAMHgxQVVYE9uV1SC5bYuLNnaD
o5yiW2n43x0HBrN2qvpspPPP3iyWG88f8V9hDzhHS8hYF7pQPQbDCzNe0hfnWN2Ng5rWFarfpUCW
l60ISZvyJoRJkZljurA6KmwsuWOlwTkX2I39SJibuMydK9DryMeYQ1wE9KBQ3ehko9tiL232pEX4
Jcr7lvZ4ehOHNnMMk6NcB25f7xPca8cOgTNpnowr8058ITj2xoqTcd9DpyBuLTsGLeKcXJc4u0jg
ixdsR2T7u6IkrE0N9l61gV4XTcTbywrC1aC9eWfOGDu4OESOVr1ez2VEAhmOQX6S/5UWPKpJzE6b
xIvb4ziCVNKtj5GnwVwmG+sVzdsIrqSR7sGx8gYgwMzeZ7FuR4N8KEzMDYWRT5e0RA0I6ot2HPMA
DCJo9MjsMD0YFxQCAhRlU5+GchKb1k8QuE7TsAms4jZ2EFOy/WYyxuwEeY51iXo54UDBDjUqxiOC
u2XNu/bRpom7CuuJgr1usZEE9YOdTBjgIqQ6Zuc+el15jxuRbA4X3V0W949VhWEoRTfnDlqsB4rO
kxUSeNkwh1hzpivaKFAToUYcVEiwmYPPFmVmT6AY/RPHqu+0qEOM1/1l6+AHxRtTbs0GNo6CDQkB
YecuR4C34GtYhSsg/xdujew+EeTg1HV8mvsFLRdar+bEaJiWEmevgt7imC+dZ8/QeoyVyON8w0pw
nrUpKPoIoS3QCVRUuFIwr18ZUfEwQwJJS0LarRGBo3afstoIdy29k6WJQtIO5K811XSzbnDMbHO7
a+6Hyjz4NhL4JnS+867I1oBLnjyNSjwpTeMs1iNlpP9uqu/QuUb3VTyGdy4N54OKEhs3eLxH2uLh
erGOlvYPSFYRhoeVd1bWkpcLv5KExxIDd5CRcYfLRJ+ZhQhWvmpetERLPPi+wHopw0MC1R67cH80
e8Lq+9Y+MxPfPwSTva/cItn33F9PZtu8th7taFGU3aZcLkIU2wNec3jaqve/oI385vf1Q28zQhq9
CEZZBgmczEKPt/4c7EVXQoYGw8C4PztVwRiveevPq1LL87QTwVkPyeJijKPqqAtr3iBbDWBLlMEy
VOxhR6kvrAnxGqwZjI4RcKzw0qfGb7KdclJUsXq4s93kRSm80zN+Bh9KIOFDVJdhjO6kF1N2xtpo
7R1dSsL+fMKg8hpeMh14srqN9uQ2qA0JqsV6zJzYh/V1cFWndnXFtipi0sJZS53bSWr3XhaFDxF3
IB93zgSsZVb/jRDTeW63Zzqx4DcYMEsTnD/kwOhiC6TzxrTsc6sYWFUMJdbFV2eYx9s6ys5Cm/2z
kWGYJguX9NDZlEi32xPi7tcmHMhVbWf0o24Yfo8jODto3+lRAhhjKLqOaoK1rCgkV7ibH7pCvvZh
Thwo+80aaM+qpG+zC8P6KRsCGGFDfChSKrW8Nl/niKuMGpvhJES7XUiccta09FgZOp4nErr7MPQB
jw/HI9oxQoErf6QIhlYm25yVb/eXozV+L9EcrRKFPwkHyhk9QrmVWJxX/61c3iGgv6lcAmr6/zwr
3DMrLPSP6WPZsnziZ9WCxk0wlxB0EZaoB1suorWfZQt/5HmwfvmPoHhwcLf+u25xgj8kbS72b3hl
XZf2/r9Vc/wRgTumxacCl9mi+0/Kls9zG75ASnaly5zLpLGyzCM/jofYZ7Q4MdjoiyYOzj0jTB/x
PJEOXBrxeWfnNpwaV+KYq9rLwNT62LgBi4Gr5O7DSftfZmHi00bq/UhQSbFBZrtq0cn49UjaMC8S
H5XuCnhdqTa9+hJ6troI6lm8IQeG0+xb8Rd/cuMrJ40R7yNOdfeNO0QvrTZcNrNT6944s3YObd/z
IqqRtN0a1TT/xIr+x0nT/3Kg5MHCwXeWTR9twF8PtMfDFg42p6zuu2RnJIa9J35WhuSp5IBxmMpX
v4mq/sQ9dpdz46OQZHmyJTTZ9xCsD4NCAxdUH1rOAEp93dFSPEizjO8MQYKd6YEHjkDlbIyweyaE
kwxjizrRbkd7pX2VgmoAc94NqdoPqdts/vma8P+n011IKvz//NiffrTxT6O7/vjkv3/q56MvEQhI
CKoM+nm+Fi/5v558+w+y1HiqeYjhmPqBy1bmT4GAa//hLn/CBx33T+3An3JZ9jKS+w6oiI3G1WbW
+U+e/HfK/P90ERiQLhoFXy7iW5O/zvzUHhL+rGkWw57TVW3cYx9Da9a2dE9JN6EfQ2ONRy51NJhH
Rk/7BHxDTv43QCR3sOhfmWO3jZPBOvrwrV/mZCyeavqXA0BBw892cxHz/ouAN9zjCWnOgopAhmKS
02/WjeUwP/0MxvWuG/CEILizPm27TAdspe03/spPZntX2T0FsBkx/sDfA+ovy+vbcnTiwwB87Myc
wcV/uOr/y7plL1/wlwNgPfZc17JZlT8tB5NDQEwzUHtjDkgumsRML9tBeagba9osYWh3MVPhns5q
6hsH2aXTJo6Mu8yjv1lUExCRRq7tYD5wlPoKnmd9heVM49+ogz0juQZnpyOcbamhYMZFZTwEpg08
C8TCSwLyxLl0GpF460mm77mA4fHnqV6GXn//Uz8t0e+3zBKGzVuMLppjOYtw4sMyRJqciZGRsr9T
aXWb6iQ46dF09W6eoR3t4nIeT4MfJNjXmNYQQlqNsGxSB6hp5gekc/RD9lU2odeszNEGzrpaCjh2
TC62482QJNxxvzlkczmmXy+PR/rnEsvl0zh4l+l8POaBhmcmWkYqLTD7kxDjDyYBM2MP2GIB/eXz
vBzCYxuMdxYCzoPMh4WS2bqvU95DqAQukm1KNpIbATJ7z34Px6BKg+6cmnd4YFvsf4s0gNhtOcMR
WE/oyx4c2ILELgfDcVJ2t6P/a177LNNJWDh7LmO9M3LiiYpK2/tRpfVrOrbNJVCw5im17OmttAMQ
9yLPjlIFADTDyjpVBsQ0p2QwK3ukj6JB3cquQl7hCvO3ZTcUd3huAqAq8wMSPoKAurp4KuOieDRk
5m06siFXHubUcxWRyBeiWrjWcQEhTdHIITw6H4+Y1LwTKGR9Wc5FcdVYNRyjsLef7MYKMfPO4zoI
0lvZ49sN4dehCpDkYKdNRulvG0mKeTI8o+mbF/ihZmZm/TRcSmlcUNS3Z5FGYjkm+qrPAuhSLvU/
6ULLLN+qapTK7HrYb49LtlhhWO3WAf9yA8VhoIta9N5+HN1ok49+chmxS9l4PeCIMCh5tkl7nBZ2
VIqcsXqCuxzseq9vr2up021KuFKd1mLXjPnvAnHe37wfby/BO1miAMHi4NOM9T4tPxW0yLF02cBp
v4fN5o30edxS07iApdG8deyTDlMrDKhZCuocJvbLyZNPrYHDEuFk30xohA2yf4TTJxvPjujKA+o4
9MvTD+pCw7MDPPubp+LXwAJ6VSxXNl4JgVTHc8zPHeTC7ylUsUus88pAjFnZPpTLGQGEOQWHkTtI
5qrHO98v2A5hb81oIkErU+HL3x/Ir6XUz+OgZ0Z+PFIWVF6f1k7mj2U8L3bsfuzr+0BxffGUKTQ1
k9hZOBrunUr8TlL2l2VMLFmxS9lLz05Imui/LmOm8CLL6AZjlWN+gyPBmO7ZwWb4rcOqDlebrt2w
dxMintOUKJXQdHMMheCVwhfEIQ7Dx8B5qTvyCw2GlauK2cu5VyMtNnM2m39/hrxPYxzOESLD5fXm
uZaJ/WapSj4uYM3All0ZeD1U0BdgjuUVB/8aT5XN1N+S4T6I/Y1o6olZoHLLPeSI8z5Gn47f1I8Z
+rHTNQrrK1CA8hpkXHNKrUluvcZSpIdlAm5z2LwWtnFQBr6LnkzmdeYWT/ZUk1UhCEpRkDvuPM/K
z7w6N/d0Lx4aIyJ+a/bDaY9hVmzYH+AjC+OA1kQkVloMkJ/jVnYn3+QfGPjTTxPacPZBlNFkALhq
ODl2lckHqEYh/aQtuyeeJw6uiXYnq68L4R1GIZ2BGYHSFxXI6YiF09+TdN7g44lC5BppM5OfWbo7
Y6i9OzILSRugSbFPoYEzXoQ0GpgFb+Y6dl5cwphpeWT85XMivOexNDAm14sn35nS4aIwDMdgDs8W
Z7Caa9et9U0Ld/27E9HLYTlLT2bFLn8TOv18zONunFdJZWGWKI0R8kltX8Yu2Xo4M/aVZVfPXliX
64ismpOrO3UNm5WQsrAIIdUG9tkIvXE7ln2GnQM8rZXm8VF7zXxskDDvcxsDXE5fkjXbjCqGygMj
01Ul3fLAsNF51exutm3kzdCwuojBZQJed9fZldrTNhlWjW8DqXMMfRjBHYOVSBW58EVTfRVRWW1a
ep8+oOmzPFIdPovB2/gqHJEFQRnyVLvLQ/fZMkP73K7jRy9KDBrJAbGQvbr0JyrFOreglg2FRnbm
IvaYdYtFew5ec942+8KrMaRi1ScGcowqrBI9NofZLf3L1m8eZvyul7psseb0DIn6tMguZY9nGqqB
u9fSvDa18SXWarydmhlmXaKx+VZ9b23iOvPokicNt7y1T8RcMZ4Kn6PULm+GwfOvMuAJK+i8M0TF
STxSRltnJT27czNKzwCv+nsBfJEuVjrdw2wywBFU1S2pgOn5WPj0txPvCdEXyjRSBK8br5quYeCq
o1H4zmHOKWcBEJDt0g/rqmt9ucFlH3FsHUlmce8X3GG0bBNVDJtIj+0XruFwB0/mS1hlikb1aF33
vXIxt+ryyGtOPtepS1/U8sqd5+UhlhaM7XaX/ZgMsDB52Y1yHYx2L1dJkVnHmXjAHbiWcO0lITzi
Ov5ROi0stwRx725MmQhWvbgPC2IGVDTXl51JdbprrNK4aXlgbgYxp69FGV0yOIGrjx7uG7WYSShB
sNxBvuczJM6tWyd2SWP0m+6xqDHZVBG0YEub9Sqzc3D+LjfyrKA8rOBdt5u8cyco4p5/KozY+SpY
9J/A0aDeZ+158LO5uqq0VT5TqmKqpzt9oe0Ix5ZODYC7XjJmGPSzoUDZoMB2uLVMIvCygtSQNIjD
Z6P16PMmifrRSMw/mzbOi0uFeAwsgYPpPbKsPfdY/Yoj/xv+W1rdjQW8iuyfNalk3l6k0XQuo6g9
V5mar7TVuOfSHQmElfMTfO+3kid+h5wJPJbEzkBIwlokybWVgeXLgzHYhJnACQ437GuvvEMZZNba
pK98oJpJ5aMMiDte9QGJEtRHaniUVkcEwxhgMnOdTNQQmNP2aqAj+G1KlwRCJ4Btp4e0BEXdo+2J
6h7BKL6CoGrDQ5BMICApBU5xzAiaEzUYp6Hui7s4KQyWhUqrfUbtQH1t0hecuxyrEGjOXrSKXsk0
vk5d5J/X0EMuDeUyo/VpadMPH7PvChLtWjdz/gQGHkVE4zmvHe6tu7gzWPgnZxtqgzBQKEKXiVc3
Bx5ocUqDKtgOMuDK9K40vI3G++wd4UtBV0llR5Zx4XrmSjkjECUcSwsw3nPKl6meOsC83tAcBesY
WgLHMhZ7N89+BbVnZWVqPDAiyq9ADVnJtnIFNmo4Mta0VWNhjQ/Kc9ndmdjbN6Pbmci4bFN8H7q5
FFd9osGgvH9TMiQeFC6o/shweAwm34+OOd5piFgd87AVrxECUBvleeV3lI90/jniU1+GNq5px2Zq
EwHgv6BQn2gs1wHz9NbfmPNitkySXu2rArnTUEzax9ddQv4fZ3GSPtKxuTHts8Rl8e1yL1/UoWK8
LmRpsRCHTexuqypqoCM3o2Pvhl7VA2QLapRz0LAZ92ubc3bNpU2jCrUfc9+/4D0ePPLlWX1rpnGS
vMJZiexrx6utbu1QjKRUwUSs7xRgdqZqaC6wOmGf+95XJlPAXANtTFRzeD9Ums7OWdW0aj8hT7qv
zLw5gIEXp7zjNhZNJE70KuEpCF7GC6sMXWfLqyrkLXMh8gKSeLn8epJQgm3upNNtE0wONTd2oYcS
1Q/mAhiNM8j6frxuXc6WAeq8vx2NXJziuTQy/OfC+ZrU5ZJPMU6LGsRwwTsmbCg1qbCD2hPnyF9k
Fllz0CBoL1xXR4zo7eylQo52IfoU6740m+ol6JqWSIzSr26tKsDgI7KIDPigT7hhy9g561THD9FI
dbHcVYlsgWBJb+D/Vzlc46Q01pbPRcoadkQdYLRoO8VDc2g0xrKSOrEA3AW6hRdnUJ5no8mQTrpG
8BhEJaduTMHDVI2lv8PMDR6neaL9Z84+qHdnGt2vMFXMJxH0COBKMY6LqsvprxNaIm+zj4TQCUp/
51qAK0vAZ4SUjsxM8mPVhHWz7pjXXhcBUrLClYwBpDOU29Rrs12gjHiLp27axWZxY8I1/ZphZLh0
FwOWUYitnjXhAGC3jpExD6e4g7O/0f0s1tkow3s7I9dk6yTutzJuEVPjYY6OdpZNh6DJ0itpJ9go
M8u5nAMTu1NW8LnWbo5DJtR2CIJlp6aXxFkqiZ0vQ5yBmtyPlU1I3QFud3Uu2snCZKay71pSddTW
Po3NILmwJ2jDbtURgyBk8VZMJTgM1EOM1+IuXcfzMvjz2kagca6r7mVGX0ipUsFDG0rBGyRMQdsp
HFwk3droX5t6ATAYzuJqYTS7Lso5O3gtNnDeoLY6t2pe07ItBaxsB/mmV4mGs41BjXLCE+HBHAum
X9jBfjiM+zZOZomzxjbHI3Ea4jZxGjzXmp3/gUjD6NJJebLXWT890ox9osa8k3G0aAwVXhQ0T3oy
xR561y2aHTK2SOGk+dO8RqUNol+WsHG446+qkUJqckGoGMNElc5IcD/Nxk08mMGa1Ldojflo2tJl
7vguXvSt5Y5XUdt352WZlFc6n8cDXQT/ix0X1nXeEm1jDql9lUR+sXUwEm8XU916mECcAJMJT97Y
6ZuCKJKH3rCfqtJ0Drb2S5RU3VcDP+Rj41bKWxtxFWDHVWrD0FodEDc/RmXtvUB9QI9MMsH3RuG8
nGdfcx+0eINmjyGT1fjgxghTmH3l8M5s25s2LkzcD6VPi1DYksBdy+Hq299V4T4E1oQ3A0kuwojt
/1VlVA4J1hW0tf6JzUu0LYcljKf1HwrKTjWZV2ZKPkUxsmOzRfOqvfbW79xvViqeip41HYnmLeSU
u9RI7uEEE2euvlqx+fC+E/uvbuc30y/mTx+2rH/V7agf3+L2R6HbH+qT3ofP/eyEB3+gikGAKInr
kuJnZNjPGRizLIlhh1a0xaiLXgodgP9hvlrIfAiaCrCAIbhnIPRnJ9yRf5CQiXsKi9a7j+4fWeWW
bvsvLUKcXsxWkAmBcPp/5J3ZctxIlm1/5f4AyhyDY3gFEBGcGeIgknqBiZSEGXDMw9ffBWVVtxjK
Erv64b5cS7O0rBJFBBAOH87Ze23iPKX5/oQNe4YaPsUGXyHkwCe9dJdrb93WOQWtKeqHfSyhN7Id
pkBukUVl0jELmX5QgovBfnBysw+byhqu17qzDjl1V9Cwr8xKz24Zt2yViYIobXnrEUYZ5hGJH31+
NcLeB6dIxc+ePL8tXOMc67iijE0x0SepY8KNx+GFNjPleD8u6x8EMJBuWo+YI8oiClKNbrNGJA26
bHK1FegeHxWUjbrYrSACFdbt0iBcd0eqSJlIjppWkyIiJgSx+gSiAgrqoa+qZO9tEbRRkzl3VjNY
/4sO0f+PqBXJUP737aOg7simxGD6jray/Z1/9o1dkijpMFKhY4Kkem1Spfpn39hl+KMplmRoOLrr
MJz/5S7V/8FfoEPI8kk4pCv/+5WRUJcxgno4UimGO/go/wOx22Zg/eWNkehcDfR30jTpTAsMrVtd
75dGgFaugygWL99PNa8oYwqjzMR0fqH1AI6RdSx12AAjvGkNw91pmp2EBaVr3yyz+jVvO/VBHfG0
jb0V9mnE0hKzthYQGvz3H2gFlGzlo0sm1ezqD0nnmuet3YFX0NV0rJB+HEY7JZHLQOvDaSB6qgxH
fKrSdn345Vs8/lX5fWdD1PnK3j8bz8O0yqNxHYNHftpXs6EqdkmDHYJkBpRybkloyjwCYVpi/ZLW
7rekLUBRte0MAcFedMradYdobSRfZIzE1UoQwFFGwLgWdr3PcA2BLFO63q8pgqGhKmAw9NRVAL17
1z2t+31nL8IHPHsHs+MN5w4rKD75K4vIzuuoLRN4/OCh8B0DMjZNQMB1m4KZY1m/c5K6ujFKR156
A2JB6i/EWBUU636YgFQPZT5El4XMq+tN+xzUA7bOiTjpSUDWTbUSoIRpvUGzKYKxzr/wQcwzTSbL
t7Ffq2DugKurDrIzsm8SsIrLmRPI56K3OQyb5fw1161kPyc3ReH2QSPMN0fLX+yM2JUEqvLYO3v4
VwAdqvQa4mlBqhNZC6Dtkk+IbYjH4ySItFeXV62g4y30ZtlNXdtdr41cQ3OK5v0GAnqsyFYJyCbt
zrucTVhX6OY5+cFokWeLqmlloE7S2T8ReUwAWj+m7FFnGzB+9lY27oyWkeil22jYEHQ6Rmi/NqNN
VSSW72AfYn8qBciyesyRVqfU+gIHPB2b8qlJiwuG7pWmJ/BcWk8P8mm94uh51kENAff4WUnxbDt8
fSqGcFImHLE0u3zF7XJhdrjSDPtLDYpnlxe4urysF2dxD0JhVHV7mYmOTO/BrUDlFm+eG2Whp8uG
msF0rpZ5YeKX/XVlmf1hkByQxwV3jSR2heyS5NHA1EnpoNfCbC36cDsdJLX5mnnRvpt1cZ6wbIVp
r1FMI7/twfGAUueExoJSVmeoKr5lJbo9NY0WUYmgp+GoiqAl20DP1Fm9VM95B9HTyOA44ICZqF9k
/VmUy/t4rgffKpozR+NUvjpuGRSTc2uuKMxJp3Cbc9ELsctndUemmDH5woRBVrfiSADMMlOhiijP
0N04UltdzpZ18B51WrPnXoNHfVUYUP2mI6shSoV+W9s5B1azr/BWLw5Hk7azj1VRjVdVD06ZkdxO
1k45OTE9g6HghCI1WcnY6qbksmY2CVODKJ2qIj/JN4blaypE/klrbGrn2xhcc0tzrju2+DqlkdyO
Lm1vVMltPdoTTF3sZBD8MNhQLSUZA3/gTDvGBZKJqeqTgIy6nmHlojdILYqPY00KJevg5rcTzAkZ
58/VWp/LrHwQqZJhP8bkckQQ0pYeZCChDQhX5Sr40URRtpvk3ZKtfRCvdbU3IAGVvta02F9r42vh
kFbChJcfW5kU5BaVjjgfBS43ijeL/FKShfBdJM7wyXMH8aCNcXVtRiXtdIjnzTeNxiJxGzm9S7Qx
bFAWqlVCJciA6XvR+TeAjFO8ylxRn0dRmoCP79cDHl9S2oh/gMvoZevTQqikP82ie1xSG2o5/DdD
B6iBrcf5kfcsH6HQp+6lrsbmPmHXiaV4LO3LqVXAo1alTzdeNpK4gaqbBDpry0KS1eJXAvAUNfgx
ICECdIjR0sd17Tm/qxhhzGkM12M5y/5zwnGPlLMxSas9becMgLOD6mn1KF4+EMQI+HTW3ZZQDpct
n/q+us0c+dWS6dFNalnZHsg6Iomsz+ydydgsmJ+UvFYVp7eyrHr7s0Pp4GEz2RpLZN1SeK+OrpzQ
/bZx5mJ2tPTnxVh3aUPlMmirdoCIr1PPwdd+nhHrRSecWr+l9+OBwoAyWbGyicaonHY0/HUK96l1
bionPeQVXGdG+0wqqxfNF0MEnZ2z8gAXKKqpcTQUHzqfBGa5+KKd52Ms4y/glWEbt4u7Mk9U0VUD
gvaRfj2GkL8qJhVNkbfFkfdpi67eXyeXQpZsCa91xHyESutdVaDKOXlViUYzplP6A5tr/YFc2hkk
SSHPp4jjeDMyYQgiclEi5xQX3XY6k8Ir7+OlLO7xyxx530m35/lfD9aw0DWORHsdSyfeUdvVdzFz
boAxrjhLS+qbRVbFXyUBjIe5HRng41re2faWCdeYFhXwwnGvvMw8V5MpNmfZqB7atTFfFkM34fbO
nt7fp1qDvlRf4n1cbySZgWh7Sg94joVvtpa6dhLLflLMQ2DKhi07hEccwBCNMWw7sntoUPWPYTOk
0R3/1aDTgJyUoui8mmqVf8KbA6m7EhToPOqqnyCskVBY9Bqq7Zm69C5u1HpLPRUA92iZBx3DabGz
c7O400BOGK7KHzFhy/hMLjXTwDj3D+XiXM3WaO4ZhAJLDr0VThkl2mI94n0Zp3oMtGkYHiDb5scY
h9anasQb6K2mOJR2sV6VutI+d6osAs0QB43sIN7gSFKOXacdEbTNS7HiCSRM0nwx+noKxJB5Z3Wk
NUwOSfXQtQB/40bY1wlAt+PiFuMN4Dpvb8fWcGBa9nimvHcxNuE9XPOtFOiYeI0sPru/6MN1FWXU
QSHAPbc2GoIhYU9Y4z3axWsbQTt3+3tSyuGQ24PYQl+gJxO2MJjLbsgG8rMSBzQVLQvKfrj8rqKp
eRBVpr7Cf2Iczo4Hjm5wv+aLwVKnAds5kowLGyeyumY/gx8/W6YkfrR1au38qGF/MtuGMtBaLOVT
ts56EthFKS9komkhlWfoxaNTs/bbdKxCu1t5m9wxaYmRISojNDuz+4YgNw7RSe0ap833lpZFR6px
7n5Ssgvo61KFE4W6xr5sfEtIfQBlvL2DBi2iqymp0Ah1FkalhaioM5o5APOiIQvdeBFn8M2LwGz0
OVySsSD+w1MvPyeIOCX1OPO86GUtMN4XBJreKL0pTXZwgjctgmB+vug0YQJGVr2LxAwSPhtpElys
ExzCa1EXxkML8JiaYGo8FENnkdDLk6XH4WU4ee+jpui/pbTbzMC2J6YZt5+PuGi79DEBSduxE0kc
62zUbN41iNdJWNJtGYK5j+ZDBzUw2fJ/5+PPZbkheZuuRNd4P6ok9q4oenbfqk4AVUejZekPeSZ4
tltjYATl2+p0Cx19jHyvwagZrAijZ1jM8XJst1K8Ak/97BnSDcQYR8eEUrvnk9FLodjs1YtZr911
5OkjAXaNNR9//p/sNBiQlOb5tx3ROOdtmdRL4kmCEetBYgnTMvRvdAAW5jcPfGuQzMp+S+j8/7BN
DHZzUfHXLLu0yGmFYA+SkMKx0Gz1QidRPXcT9FW6C8BNQrio/JE9qpdlHcURoz4cKzo1eCMKl+jF
ofFokWesQ/dojKbLtkZQswNXThsFwI127wK6OHpZ2/31+GMPwI4lm7+OKv/PClrbhd4Q1rRpnPR4
pf554a1C9O5/YPpJ++UTMmlcYd1Q9P86eW4/+T/9w//z/X+k1Ea+/O/P3If2+/e377+qNT1+/q/z
tkGNCj3MVgIyEGWi5/nXcVv3/oHo1kJ2iwDD4Uf++7xt6f/gJO1CRTU450nkmv9VojKtf7gQTfkj
EC2G2BhQ/7rtf54i/+Qu009EhhTPbJfIH4pgONagR52cbyeQ1RVVYc2PiJy8iGZ7vfVEk5xps9cT
UtION5YzjZ8wiGmHfhjSs3Ss5dkvD+tvjrbbNX6ROv38DBusFTU7uhlrK9X9euifbZxUZdvEZJpb
OlGtorlxsDNdKrIUwj9favtVp5dCW41Kierj5ug7uVSpdXIUnua3sGHC3mjgQFcNR4gP1DXWb8/V
Q0pvep7Fl4WC5ae485dCRt5H7uQK7qmeI7mjmwhK33IbOqtUom8mpyTQmbN4htsDCk4fCPav2nnj
DMubZKN5Pc6x9hhjZt/gfq1qApjl3kO+gCw+m8ZK6kEz9TQ14lonQBLqKwc82xnzfCe0xrPBzpjM
vU3ONDKnhtxhJ67SXU66SUPQLXtMthK2s+vmCSch25WuRrngpGT70WBadqs7ELasx7a6bKvegpOi
lVkUDBNYjR3oaWWhINRIRfkPvx6PItKmodLRbQnr1Oo4cyCMmFPjIInnN5RPMaA8Lf/AWH0iencM
XkReR5sTPgpqhv/JIGhYnQ165jHZvJ1+BjFlulwiUJrs5txHbzTbna5JaqWuVmdnXqzrtxNTMzkm
GKByvR/C0tT1oHcVKQwjo+mDsbPprn4do+jGhLC3YhMmCYGA6f0YbY28LwrFx1s7g2Wps3NO8RpZ
Fk3Til1SZNrDn5/6TynzyRWZoggosyjkSaRg7684c3yBGLkgxanH9FEvczcLEgECPsbF+BbnFknE
lTWWTyjqFIurOw6vmyw93elZKmElIIC6MNgwlPsxpyAdFC17liAjqPurG61Ggm4p52iDzQN2g1Cq
+aeD6N9aJ/7mmVk2dX5wCIS4WVsq3K9TyLBWlL7XioEjykc45v0hRV0VDr11rQzv25+f1+l89dMd
71A/ZQY2peOdCNw5ixCUQAoiJy4zuo6AZRFMWCy3lRaZHwgqrfcF0W2s/uSA/exuCJPi6PsbS6oo
1+xB45yIKLUGTKC8dD/yhu9kruOhbBDJc5Cmsw4BWVrxdwQF3nGOF3cjwysdFHoRCzaqtpa553qS
5I+dNztHO3MSCTeqMQ1f9GMOe8SiFBQKbyluqtGYv4sRNGXoCb09t1BtEvPBxu1YS9VaPupl4E+j
YWBBXaJOLDhUxkaDoU/fsAfr793yh/Ynclbk6yxdqgIUhNRFXRGxSgxTx2xFkBfRFXGaiBtau0ty
xpkumQ5//qpOzQg/n9+2kDIuLKZjeSLJzF2vMVa75bsiYI1GvqHKFl3BTOiVS5bOY0Vx+RlclXbo
FnN5Q21mH1aUD8muwYNxiw4h+0YSHJvpdDDb17b2oucO5D7BB5l9RIPA8VBmUw4Td5yWb/Maz5nf
NG5Oef6/NhR/s0aeakt/3ggzo4GzAvwjJen3A6Ev0PQWsmBB4RBd7iUhf5emFtVh7HWkilYJeWlw
0N1DL5s+7Cwdo6nkDN3azXbiqDIkifFoQy9yh0fTVmZINlGThaQR0wX/84c9XWW3QfvrZz2ZwSCt
kNO4TbBZbsJCzajiSjIyd3++ym97l20iR3ePE4bSlsQF9/6RdFSKxqRQcdCXyfLaYOoKqVYtNxaG
+Udc10WFp4monIVcwCbQTG1OoZvJ4fjnz3FiFOFT8DGQaTNb81HoKb7/GCrFFIsiMw50FTkoGqrp
rl3b+FzNk3NVyhKRagvJi/OM6QSVa7cfXP/3uY9tIMFDW9eG3o1x8rSdJiJezGJPA/AMDHmXNVey
bhRSkSqHR1MBvfrzDf/dBWlnggFFFovk+eS5z6jKRlOQmWQgeAwRW9gE2jetX88dpYjeKT9Yn34f
TjRjWQ1dkznXozf5/gH3DB1022SWT+SZhUpHrdzZ7kfL7t9eRW4QVVuAXjzdCRezh0pl4q6S1rPO
Ouq32+TnfLDX/durkDRq4y7fog5O9h6TS9Vw8bgXz4PuKDVyoTQA9OGfv6G/u4pDbgJ98c285J6s
GoBMx3EE6Ewau7aGVrNGO9lDhvpfXMWVLFK2LqkRnExJMi7xk05MSY4a0LfJ3izOpn6Y7/58me39
eb87oe/It4IJymYIGCdfvzDmVNpoYgJUXNO+NufNjWXYB7roNpridvnsZdYQ6HllfnCDJ+3IbfUl
W4LXWmKmxSZ5SjriDTabNmIiWxp+uejX+qFvtGEPwqDCl+PB58z7NVj7gZKv9dYVHvA5Ih0pU39E
e9oe5slToPztEYfBGRLH0clLJ2cD/SoRqdvDVl/jpqb6ZVrqzKOy8IEr1DhxT3DbQGrxb1ioJPAY
nA5SG7bVLCxqJ3W6ep95272OIIZhpFGncD8EpMNNzj6dhLiQLUwH38VjflWaiB05MwzJZ9VPTnRb
8lvuZmsoZ599uNT2JSBB+iDtQANnWVMsXJ7ZZZVvEdXc+pqeE+tJ9xCJvd7S+Q2GLbEmwO9kHzrR
mmeWO07xB2vV78/VYhNnIAfZ4CrISd5PLnOrkmmJQKuTcDgSJGZiaoj74Ww17fKDt/L3eVNisbTo
rdnYMMkSeX8pTg7FTPE9gtmpxHfIHD3k/jjnGOr9qJuq/2Dv8/udbW1rFK+cI1iY3JNdvSfL0lxh
kvnLgpg/09Rc4cMkGE7rwL5+8BhPGuXbq8JNIavZpDOuTlnh/c2VcABJps0ivyCq1FdkM1z0bqcu
VlWAH1hJOpgK0/lcoke5GzqvPRfk74W5LvPz/3S6sHV9E/1QSQCZs3nffz0KmKObjlbD4MUjpp4M
Ij8P6dxS2W4Q9Q2YuyOScgvyU4A/yw+2678/8m1eN1BKcIAV1ikbO1/A/ZUDj7xXOciPlUN+B+o6
SDRyRv58m6dT/PZiWvh2CK1GxME/729zAL9KnQ9IRJkNb3plaWHkGPF/OIQQPdgWKgyOVZxEWevf
XwRPMhXgYWyCjFiom3jNxv1CEMDVaOIH+vP9/Dyi/TrB8W3pdLUMBhDFKONUaZEBajTKWqhAreWI
hMnxogO8X0pT4zLPaI7NXJpo4heRnmPan9jcmZW2EEk96zKkAQaZzeqJlAtmRtYQqLZqrpoebbmf
TPPofGLekUNYyUIKuEVa+oS+fktFbtepPsYDSdD7oi5V+h9/UdyXzemUl5+O32/3ZVkqLldNBVpX
9mezpmFlGvXig6sYv48HdP2c321Md+Y2vbz/qpaEes4A4iOQNDhf4O9iP6IGpWUc/eSElF2WVLa9
cbjvu6pmPh81pgKa7t2zWZT9hMHUpX9RQEVZEpntOmzAgZosBdttrDUQ6Unao3GxplKGGti1KVRD
1KLyNelM+U47ofwfEPCYH+w2f9vmMzAwrjsUa5igWV5O7szbkuEBKbYBLKYHVNPt124aNiV0Sv5z
Z7EQz9K4m1WZPkTJ2FzZxJh+QGb4/eHyum1O340AbvNyv3+4Q1k4gAXhXU0RwdcpvllmjzX+YH34
m6uwKdx2OBY6Kwz5768Sj4QiTnXVQ5NM8NwZhjwfiXPa/flF+22mpsCKgMhgb2iyafN+Gpt/LU2S
MFeNOtwithTTU+OU3o8hdeiENpH7QJ5QHrZGV887L/WSV0IVUanTaKIHMax0xD74MNtO9P1bv62F
rBlQ1KBKbnXzX2drAGUenGNJOKFxl0c+gB5/jAP2lMtHV9p21u+vxDTG2iTZ2lPmMk8WKHKmRhxQ
BdUqr5bD1UpIJrLGSlJt7FrIhMGUoEwIWkKWlx25dTau2aF0jCMAJOPhz7f92zfNPgOf7Cbm2hie
p+x8YbYl7omugJgYpVc2az/B2t24//NVfvpN390yF2CNcIDICxbF05MpoThe7WDCDtwcH5dyDW9P
paX9JksDPKiReNcVMvVgbYlqilRtXzc/00rILsV8QQVB29vzSCNy1uvDInrHJWNKWy+TytvCHJzu
QMNU3lv2QquXvJQPXofTxZQzkmnRtQf/D0UPge/7oZHWBvx0gVxNEh5GATuhjx4RYNih5/5ocPw2
DKl9UnPlkMEWBijOyeCYuySKFseoYDlG1RREWEwqgN2YErC2p8OPjgb9TP7YJpRNRWpc0iPBeYWU
DS/YjCjgM7JiCxaA0oYP9hSI/H4fucwIktB03llmhpNVeABN18cxLfaVYE26MtFKannlFau+n4tJ
pjsOAoRO0wgnlI05/yXrqz7389zRXkpk7o/9UBtPVmVn98QwtrvZq4rHYqBbHHrYlZ90Qcgil48e
ImkRVGe2CxTvIjHR8lCeJr7GMrUHyMlafKw7Qp8Rpml2zVpgZu6FnGZ5DbDE/JKnuvajhMvVBKMh
h2KHdCz63GPGwIaq4KV3eu+9sQl2FWuKNZu7xKWrvUmQaYHCcXAsP2HbQyfDK7NX9uzuRUTDY/EX
A2uF71DQ+p4azXS/Zr0V0diE4+xPjaSbbqZz/zx5E7D1ykmqL43sUCILJH24puiVo6qzW2fcI+WT
b43joUxbXDcdEKnZrb2v5IIVDlN2QdpX7c6CUcaieDWPokhpzCJjwuY7bSW2pPps0ZQgEw5D13iB
7Thv/JGcUhrBJDOpgzEmbnaWNTiE/XkEhBKUBsf+MKKU/NhVFebLFC7w3YD27DHCnZeTWiuon3Cq
ZF9QR0N+k89p/9lk9lfYQLv8uyKh9IubLNlVHXUJUddicJMQgH31Jggf3RklaU7nOCkA2NH/trsQ
XUV76ZmVR8J5XWvfGxR3M7Tkav0MWQg2BkGCmnEOnYWGBj5Z+uL0091034/1qvms885rLdcZLHTk
fZLOME3kBOvGSMF3GL72OuMHw0u2xoHZt8XXUsIcwfq0kmCAS5pcuUH0N9SFqudksrMn7II5RLOl
1Vv8rfTh9pCr6IwjU6kTvzKpEl/WOEnwsyAOu65brJEh4i8bvLtHFCsKVdKb4Lp17m6tUOXsBJDz
9maAJbWERV4giNeWCGwrctS5gfnQND2QiY5bJVjL03cGgkcRgsDIq7DsBud7vUpt3CRsxCvUFd4l
P7IH2w4ii3r6bVFNmcMC0ekIElzS6PGUE0rsy6bN+2Ch4B+SxqRzYp0WktoMN2LDBL+2akOjqs0b
VEHt9vCqdVf3OmnTmRQraYN4osGCV113qdUeQcxaSZL8fsau9KBIvKEJU2bJM/njvRNM6zp+KaOi
dQMbI3iyH2wnup4iDj5X0Zolj6PRJ+3nYRSLFkhTTdnOy62hC5oyRz9qJm417ApHZXQ5JcfoIMl1
ihYEU3ntJWVr9Zim9IMCHUUG7+RqqE8FqWMg/pd0+T6je77EPmcUB6eaxoeciDnCcRTbaD5OWb30
o55gpp2d7gp9Dvs/fSy1cz2VzksRJ8PzrFxz9rfNk6A5kfW82HovS99ZvfxhEIttwfW2e+Lne7e6
GiflJQdSKmgLkEA7o5O1yGkL+k7AMyeqcn6pkQAvvqPGBa+gJZQvnHawLpQqDHFhwEjvcWPHkj5q
Npj7enZNLAm4wO/QWkY1icHabIe8wR6ilsojGN0V7sg+uUUvHzZd7x16LUfGU86FmpA/z8WwMVBH
TOEqqa+XYqbhMU+Zt3CIxpgdplkkDp4e6w6xD2paAtddkm9z3KzxrnKjbq+hx7qwyS68gr/iMW5g
Ob5ybnG4KhXWI7G5ygtp4rC/zSHXv8UJVLXAVJpGFgZiq80GvU2wWdXutVgmiPbmMUPtFWNzpHlZ
QfcDy5yoc5EAw/R7XBnqTIgyfex7w0pCWZV0bJyI2JSAKXzKfdPrmwJH8Uwc/FKmiGiWhINZaPV5
RSih19rbxN+YhI6pofuWegLmg2FMJrzJ0kYqPDdku+0aU1Z3ztos3wviyIu90/fms9VvXkXAASwe
U5d6INVnwysxGOaguOt2HcMSET+hhqNTYXtZ0xHqc5db67Fy2+R1cMh9v5Iei95ZD+IB2WU/0bJB
psR2LeOwG4XZIGqYGKPb+8mQrj9I4J7uZ0PjkGggQ/R8ZMvkMixrGGvuYcyG5n4VmSShU7+moCT9
JRovnbajJFAK3tMU+hS2GuW8llI7VDHNnwz5W8nrjmh63ikMBgjWH6rUOc599eCOjBlajtirb9NG
vRRWfs7hbzfl+XeRZns2uudyFAFlkltcwDeRLehEekXo6mWI1T10kRpCdPEO6Lnvs6Z8IsQxsFR3
uehRdl9n6c20jJfSLl6JT/GJEb9e9Zd6eMjjkqzLNx0McKkTRsJv6JZ0X/TJLi3NPSursydPm8AQ
yE08VRufvdniDuy5DZjskfklTli5KkUBWkXidtAKALuJngx3UeXAOmUzhl+60i8piPKzZoMhVupA
UTtRIot2EAU2zSF1uocBeL6IeTGGsr6OoGVKB8u85zifrLk474kQ4g7L+75tn9hvPHRaTpmwT6Yv
ghSBM7Hg3VvWLzbu5abzrmNDXvL935lG+Si1GjrnuPh5b9y5Kv5EQsC5zB/d+NqUm4+Kk5pfstJd
Msp6lOI/8iYGk+c+RFDI6S72j7rCU5kYGKLmCakwURndbLo0G6d7nMuHadR0X1nOeSvMx6jLvupt
FeCskGExqkM1GfuIXhE2wmpP1+V51oyjnlBCS2iyiFrcG+B7EcpVgXIlZWhA+NwmAvvVOPTg88yE
qHr0boRnoO0E3bJrtCLmYxztUj6P+vSkNc8mydUAGd6yHjNrNJXw3Cve8vkqzvKdNyXsh8rbqJix
amq4TGPd/OKmfPHQ9wNzyw7SkyqMo+USvA4G1yycDAGuUyfst1i/peaXibb7JEEDxaBreZ98tGzh
aiP0H2RzN0FsHKlL2XXMuz7thFt/s/T8bJnHG6eKyaFtJCo65MGqb18MravDOs2PBZbvGisAEAWB
I3l45cW/rQG3nqPMr3eDwxTX1PPd0E6NH5n9Wz7kJCumIJwIPgFnxmbSafF0VNdTrwT+isjZszC7
TwlDxzoXk7w2UQC6RLKSpGCeuaq9ykd6xihwG2nVJEj0KaQI7cbOQPdCcqQjisc/Yh9zSLr8G6nI
wFjK9ntmlA+Tq784bTIHHbmLo60pFPMKdfoUzxw2ZW+JCGtvHV2RPzJ/tmHVfDEQfHwrDTjyAYi9
BeYbe5AYBnRGw7/QYw8VuzLwO3BSZg/JBssL+25p7maP8Lrzrk8MXLNiIdY46VCgB3Zbd6mfdGQy
k+7ar8/ZWuro7JMlrdCDKgDSLfGkN467kVcW1HxPhbmtLR2oHT4eWXzfiXyy3dDMajJSvbYWhz4j
tjlYlaaHVqent5EnsciWvBWJnyChcYLB3WRFHrPB60x7+lWIuoEwRLaYtXPLERA36paW7SbK9xmo
Nnk3Afi9Bro0m6wLzo7RshNr2+s+1duJOdLNUf5y1/rXUljVp8ZI5jvLnsYMXk5C/b6vsnbCKp9H
EUoPtN1h07rut2TIki+9NUKxnc26+eSMvFxhU+SII1s3n5i+ek1CisbE7Y8UdC76am46Rs8KIQ3b
ENvGPOlJ20hJpMfcG+X1RrUlDsi32qYpg5nF5c7NwF2wDiZktXrdbs3TSfer3NRUODQgu3x3wqwS
6ETzEBAy6+0bBqKZHyld+86TKDPxYNp2j9+pZrJUaKQLSshKxw0/UQfzSwRFP9DdwwiZjHaUftwQ
looyx3OG0JwgFLOMTOxuJ5A7hBBQrRovG2dF4rXoo3lnFgg4bhomWOJy2KM5O7pL8SVqzFQPTTEB
rRu1Qf7Iqoavr26G+MkaqWaQU0w8ou5pukLN3beftV4fr+qlg1SKlAkMiYS5xm2vnYBTbXTZNcYE
lnY7QxsOCM9Zk6DOcG4EE0zTJlBOUzJ2PNUdV3qRDSAMfX0sMjROIWfy6LPTdNWr1Aj6IlKq0r8a
4Jf4z0GoW4vq9jUxYHp5XiKSZ1vGuV8GabP155Jq8LI9m80xvqib0oMUPcTewAhtkBgQJSKuMBf2
7hkVn7wlJ9VL7/JJLy+1pqifnFyNN1QBuPlF6zcSi1ngZaKdjhW8q4VboNvQNuHbSodJ1hVchiGP
jC9M3oYH4WdlZXeHke1bjDnOpTWHdcNvIhWfZ+WYPsdzZY4huDRnJA7RRh43G+bwKqy4PoqW0Any
5wvl20ZWfp7yglSlrNiatMhnYN8UEW8jlInKfc48tDc+Me8lGIdKTeedqRfbDkmUlyl5TbiKBgvy
mkR6/UmLO3ILp2ih/ZraQ3YbYctdIUUtNhDqtR1voM4ApZ5Is33lnJEiTzFXGOpqzOtrYlOSBnej
lryijzafkfMjyhGNazRhg1+QMndZu+whOq32HZ52f9Sjovq6esCC/JFUkq+1TQQLuoVBB2ChOUCP
2Hi/wdscPqV6uXIycErdPZQdaU6cl8gFCtohVUMYZUbCE504iu37ddChmluiMPdaXbc9FoBR74j/
HKU8ixWSxCPdyFaFzrQOhLZYEB5cYFP3djxVR37t+FLoNUf5HIXRfeKxzQ3xGw1APrqm/6E3VXQH
Mqt76Vtbh5ZBoBWQd4oGHIKUldg+hRlvvM6mPjlrW0JGAekssdq1WF1g1kQ5LQPPSyl7LEu3qHBK
rY1cbax9tnM9PX3S46R4ijxjZdZwQAH6i8pb2lF2edtqZKvx9mMW9DUVq4agNAcskipXKHpmX05X
aasl+W6EIS6DsefIHsDp5X0Z2Qacu1AdcYEJVSFzalbxbXIEqTijFO1Tray6p+RYOALN9ZBcrDkI
GJLOJyTnDiEgrR9r86yHuVFii8QvmXUl9ZN2zBIUV5V2CaVFo/8i3WuiitKBF1cf3tJ5JEenom0O
+QTc42UnNIkZaYDZRUIysTWBMI2fP523dzRLOAK41RSxs83n4TM7Wq3b6VbELitecZFig5DJcSGb
9CEWdvdYdyphAYtLPGxULBgTDYFhLbwo6h1hry1Ov09sGwfmpM/eOWMux9VSzkr67ZTjDAJ6lOgH
uFziQu9RC4UQJcG1EXrgkoe1evExcZa6C4xs0ejw9CQ9+90o/y9nZ9Ybp9Zt0V+ERN+8FlDlch87
seO8oDQOfbPp4dd/A9+XFFUyOlfnJdJRQgGb3aw155icRRqn7O3drEvtDeoFYJoZafbCq/Cx3smE
Roe+QtrSmyjMAuOEacs/J+Yzdd9X9UL4r+d3deqrX0S/kFo+j4I8icGMrJ02hMEX0EeOesimun2W
2EkIN2tihlhQm1XmJbqF7YZD9FLh0uTkXck6hcEAf2nyhobq005DPvQrY+JC5JWV05IWLpzYa8Ju
CYZvu/YA6aeWXRKCusa3zW6efLPLK+qrkkncWBkUyRfKAbp8PbF01XzK4dwcBFgxL4WE8dAqVMN8
Ww7Y3ERhT44asSiZwbhi/cJSEIaPeMcYDCbErAiEVUy+U4JXUd110gzSLKqV7DvmOuOPIrPIsD51
Kntm+G3Ypanij+oczwd9NssfSerkmm+Nfe5OZHyKqy6f0t8U6c07bUxb3L3kAdIS6iuTQmM9/LSH
VNz1oUORKZftj7a+LuX/USHDEoN01FjqsTrl+o940n/aEypGhzIA24NTskhuxnwY7zgcb0gcLhTg
HYQdCkpRrkFv57S2rPQOzeCC0ylHz9ivMx5UmpfRRitaOW9qmoiY0YDDVsa2TU/n9Do6M36LhiJ3
TYyif6JEcW6SsnA4igjJ0L0QPqCEemKs4XAVqfynxsfc3JIXCDxLo/wRuUYYEviSS5X9aioJFHMr
wK5CgcfiCI4lMpCYpyaFU1wCHZZSRhb9tuIox45M6l3ll7bemEfKa7K9MyaRvmlRJhEuH6fTeIeF
kGMR1WGdLX1c1aNrBa3NNZxEtrwurchcTcXY3kWtJXS/TwfrWelgrLh0hU3IPFOhyje80GVC1JiN
yPmT2ZOCvQhfus5R/85DwAEuifTXJhZxv8OH1PwFnNT8yrlId0UXZhy9giRDAOd1br6j/lfI6tPs
kRB6Jl3nta/bkmY6WfTw6nC2qt5YdIGgFDvEbwDqxBurbfuYshpOUJT07DXqWg4BU5lUKEzYYqr7
sqGLeDtr+NioEUCgY59K8coLCqN13CzTs+91nKJeIEjWAiM2M8VfDZxmJBTfsMvceO5Jf6hs5w9A
z/IpnBBB+ESdzW9jgkxsR4xDoezlaWADruIoC5DW9zEHNGYvbN6UWsnkqMQr5NDhm6qX/cLcTahx
id5UhGdROu/xVxpM3/UoLVkaUoObH9G+cq9nRRz4UzGPpLkzGxDp00XFM7E+AKAiNsW33F3yN656
9p0teGHJbzqdLNAuF0f0WBhESdyLviahNiu7dLDDm5h4ql1a1ZTviCrhgN86gjgRIiYyoEvW7MZQ
tjaaXmukLUkAOrYVgzmS74GPe9VFLVNwPIlGsKiEn8twCTIOXsE8UclX+2LGJZFquFX5Z8bmUZm7
mOwAg9bujuAVZENWSi6xn1W9uFdnima7Gqn5gzrZ5te+SRqJTQD0iB1lyPAFdxQ0rs+7aR9NuZNu
Gjq6RZhvqjqeDvsjPe2fiSlqSxxyRda6uTVy9gjtgcffWmn9rNPMeMOk3D/U9tg8YaAd7zmHjt+q
0dSGA/ljgABUxCq44QhCAF4HLAWrvl1Vhz6r5L8CVvddMAcZKEJC0sN9nfT5j6DuB872mRpPO0cy
DOqrlmV9Y0brOXlWQXUvh3JBVnEtgrs4UtpXKhZhDGZ9ymC2kTVzN6e1brvxOJl0OYc+e4NoN7ZH
8ISkOwWF6H/llTb/zsoxpmLGd0RbA9TgtyykSM5SxHZx4ymue1km4gR2mxY6BfT6a3MDB5hCUiaU
X7rkiPemyJxfUaW0G+/qvMfN1kNDrwJDmRVEs9TTeTdXxKAwasCkjhSS98rEBzQmdvfXIDQzO8YC
yOJuOSA4+3mamCxtqomdryuBdFNB7dkSgZx5Thj7y/2S5YdIY1nWTn+QKmlRTdG/ckljr+4m5Hec
CRr9tRjpSahRptxUiaM9aAX9RJrOhS9l+Ve1G6kYUye5FrpjeFPTUPTTOV5//k7O+osfv42fhfmG
KMl1f3EsSrvIKYy4kxFDVijqaG+UwVNhJ+OW9mCt5Vwew9LDRMyLJAbR2OljQPKWqDVMXzaSQ5uR
8lRbfx3Mka6RlwlqwL70jOWoXyZmuzcZSJga0/BtVmx5FzY093e91cq3TbjYd8e0uLZbmc4HCTX7
EpT4t88fzKUZi9w39iOIuhira6kE0FMtY6EoXUmP8qs4EQhdLDCpEBVUIIBRvWcxjeFc1/K1yY/3
OVZ21zEYGCcPHY/Q0vaJZkVIiUuT7+wmVElEzPWIbjaZidmoiI2Bv+xbTuYoni/eAESrMnrGM1xN
hd9/aInqQURVWvsyDkM3dErerGr+Ljs53nqfy5S9uh7aexQVixBco0lw+j47WaLAp0DmMY0A4zYb
dr/UdeEjEqqPqO6MvejgxwyWWrmUzxcHbl8fmDjz/yiCZ2DRImditpB2ALVebbRkZcpHi/4VGZld
+75wffGwDcXepO5+zMfC3JCrXfhmkIkj8qMAzN3ri6Dgn8VghN0d1RM1FViRxYOpN8X33Oyt2wE4
zsZe9dKlEFkzbyxxLbK+0kHYUkStcaBZRWur1Mm5lFs3Ddgc7orYcTY0I+cbY4pcBg/StHWTuXP1
HHWjG8F38YHGNaZIu851L8qZED7/sC7cEnMhjDVGK+7TtV1LquKYiiCx84o1G546jtJ9TMj7baB0
5svnlzr/IkC0UFZCQ4JpFv/M6YsSfVArAClytxrS/iqq0/koKXl1FBpN/lSrkg3VyqXrLTMbFlOs
u2fXS4IyqDoKKy7YW+MwdGG3o89W+9Ap7Id4xly3MXsvb+T0E1zyJ9mVsKyglllr/ftWGSylYUXN
8C1wtFaD50S1xZ1VK9YhbaDe7rqwfZ7IZaEZUaTZhj7lwg0jLyFqhikA4N6HmPyfL6EKikrnTADL
GAbjvTYkoVeoor4ONZkGhcZG9/MXeibKJ1uT3ZeFz4+FhOiN1fcwhKUc2TqTmuJJT/OV8T3b54fg
av6bXQ8tDc2N53thEeB63Bv+QvIE5LXStkyKvlM7Yma9H8en96fj8bDz3ath530Zdhuf+se5c/Uy
/73W2p88QZgM5OVaN/uvey50OBz+Pt982bjM+Ud+ckcfyQD/vDJaWLkM56QCpPU6ljQnnC1V/Znv
7uMlMS2SBsRnp643y+Ughw1nlcoVfvNtvBUutPMr4ybbjy5iCxfS4AEtxpE2OAzeR2nvvH0+Ss5n
mEUuqjEeTRk7rbbSFVK4qHEzV0iCKdPtxqC3jw4Ajz34Hfs/P00uRWYhZCh8Q5q5mjKroNOkWsAT
moQavgJCk1n+nP+q5mdallnkgFOaWMwwy5/OY6rI6WCCTODwFGdfBUDsJ7BbdPtSEGGfP7tzxe3i
dSFtlquoS0jcMn7+GR+zOcAvM0Tscm7orke0JG7dU+wXCDQyGjNy+CPLJchB2B32SaFGHTCryrz7
/GdceoUOVRoV6dlieFz/ikpiluVFUo4mqoNW3HDUk+LFqSN5YzE//x5Yy/Gx4ejF+MKidHq/OKOS
0ow595PeOBxR38IvGreFzOebX1NhTEIdwH6OHHx1GWQwJFcSHOOmC+nKbXq1/LLADFVP6kT+WxvV
3Fe7qX4p2zSExpTm8ltcyfZznlfRcxTq6i0dkRnVqGE1aHmyRbph0Hlqd1UwwC4rRbt1krrwaChG
cijAJo/Ncf1omoQGE0qdpVAG/k9ZjJTAa8TGC1im7NNpDx4DD0ch3hiJwfpVdzKwvYnGC43sPr8N
zML6Eml943MOT77VKtnIiAHGZmOAXbo3U6WUxGC3FtvK6Wu3hSU5mUYR0Ig6A8qbVXmTFeQb93bp
a1KxNOCkYI5gIVmN41hBSUanL3WTQk9UTqRpMrqhLhKKFbnZOGzOq4iscng32KfKGRGynWT9jVNN
sI7/8zelag4OR5UvCyju6pbhwjbkMSJ2ZusIEEilzIqIczrYah15n1/qwtNVMeHwRpmC+W812sWo
xk4eR1h/jbHxUQ6qvgnxb+OGLiw0vMLFWgFXk/taV3JB2OSIRZGM5ZOovUYy058T5bB6l6NbOlLt
jwmNzSp/lILRLURcez32IHwYVenShbRuErsZ71rU6W6FTiveKU0o32KaR3lZO1DC87q9pg9QeUIq
hZf3dGM+f1AX5jlOlywelAzZZKz9jRp6VSBRSuyqjWXtixrxIiKrGxqH/10Dj+QckCviHYujEh/a
6YjHtNsblHKZ2LWZPf7co/HCtFw9ENBDmbbXw6M6R/WXtJ7NI4p9WpZS4dx/fr/nVhV+BdyEBRmM
9t36AJ3+s7xU5oh4x6a0PLYpzKcJde6dUU46JaqgqTzJjv7WY6QhcUtBigHw+8IcpP8Z7TFdBCzE
A5nC8ZoyxwxcZvqxnnGDKqhYiFEjpZgQibIYexxEdKlBvMV+Ly9SwVwkL+OkbCXBXZi7PuwEmG0x
38DtOH2mgSI4lCoTH1KpTS+0TOxnzotQkKmf+Io8ON9AI0Qbz/DCmMERK+MmtJfdgLk61ZB/g3oZ
DKgLlgMJSKckt00n0OTZkbyxv1c/5vjV7GxST6Di+SHDXxfT6GKnUR6BTB8FUp2dofTSsAOsz4MG
DZ25cl/SnG+wIoJZyNP0a5zOjg85VcCGbxy0BmR0OJ10W3dFzIca5zLwfmVOvs4mzhP6ZhkC0W4R
CPsiGbLmgBFY0V0ZaJxxHQKM+ammpfKzMmftF1kaCnGRBAHc9wjmJZoBhon5OKB5ieeryaF+KCUA
0IhsdViQObHgelVq5s7SVOmxjRTwmUrnZPc4XM3vUgqnv0wrAxE2RLP7VMxUDXubVBKU5mHr6b0q
Ra7Viuq9A9tX7sZcLdFqTxYcwkCXKsKTusT82rWG8tqHY/Vdo9AqFqdsNT1JFhn0e5V5v/OsXEjX
7VDR3WQmS64JPABhp9M7fiI7ytR3ePihw9UERfQ7yiYSUREpiBEwei1BTr0RolmhCk1o/Uw7V4ST
uIs4SQP0aeYq8KbJbvia7AHstxTJ/OrluGlT1tUki9ylHJmgkyPCcnH2owI0nYKaHzERCaHPCMgD
gCFW/GCHhhHuoDvC+HSaYbqHW55CCJQIkNxlqUkYjQOz8KUmuH3y6G/XP80yh6dRs8YlvpVhFNuZ
WcG/6hTjTF6DatS3aK9sycuIMol2eVC0FV6xVo33UgbID41cUiGk1qt+dO2xndsDAAU0iujk59JT
cMtcD05O+EJV2f03qO/otiQKJsIbxqQ6ZkZg5bc5MOTrIKfFvEspyPyh/TPPrmhA9C0svQjgYmyW
PsaA7i4TzqQeGlReqOlGGX016lb7PaKJxrvl1m6tSlYrX8/IcvGKMW0MNJA9aET6UjA0x0EqUUWA
ttP9SU7tP1SJxvS6VqdadY0MRY/RVZPkIUsfDd+WhvmtGsOOdBmgijFkUS1Dh1CwvyZ5M0aNq45I
P9Er2BQ/B4OMLrmdNAYxEZcF/kWwTW6l0hD1SxkmLzMKdQXCTgppNw/LowaX3bcHKQ7b3FdSlUyQ
Gdej8LuqEeKKkC/SynQKyIlLw1rM+9wcdMJ7C3CyVzMdBjpxjQIRtLcjdPAMxJzqLNzem7mXdCj0
cjr9AKEX9NeGWrWdK6VmBlf6o3ZfBFlVkZtBnBJU2EKnf1hnjuGKKEznw9SPtYlvUymre7tDTk9S
W2gkV2keAPZF6GypXlrHVnGcqx6lcMjnO/lJbQ/PoVWGZGP1FMZ2cR0PtyXy/NeeBetnRHG/9lMW
STRduSNkgpuGSvGl0OwALncpqK14VEN8GHH4J27l4utQppxZLLDOxIpB4V3Uhx2DJTHp4Pl2r3fo
wesg+KVPU/vSWKlK9uswWO+CDRqdGzLThiUzJbodlLiU33qb2v1OkakNY04ICE0N5QBxUJ88Gmh1
vkls6J+ifKA8QYqGsQhTya4jwpZ0OHK7lOuky2vNT2Uz/DNhr/+GxKJ8+XytvVAssSi1Y+FFXSXD
Rlpt+JBJUdJrSB3rexJkn/Au5ZXbdIpSIpcxAn3HI4weB/rkb1KkmddSj8P54Oih8CusJuz7Q7I1
N37U+daQ6g1WR3hzFNepAJ4umWVkd/UI5Ao5SKN/m2iMoBIxZOPGLAvB3JPr+u+hyyoNQQuALSxY
Subs1HhAh9LJWv7TiOTpu27GGrmoU1T8/Pz3nf88E7c8HXt695wK17ULAxcxEVLUDnBJ2GDBI/U+
l+T0z+dXOV/CMeUtL4cgZ/bj6zNPPIWoCEeuIlntThW3IfQqkew/v8iFRtjpVdaPmg7qECtcJd/9
etod31z/y5eNS2zdyGovUldWR8ITl0h34Ju9d/R3/jsy0t1zuo897FcbW37t/P2c3tOyI/tn/2jC
MZ3mlguCnfJnr/UqN7vTjqBoPM0r9uLOuVcO0lN6NV5FewBVe+dQ7jNf8cu94eOM2hV305XtI77Z
GNiXfpitU6lZYIp8dautoNJqLXV5tjgVvkXfEj2zsOZsGQIvPG8EUzjqGKIO5ZnVK00aZIoReCXK
CFl9NFpD3hNzlz82VVl6n7/b89qypSrIHjlgU9uiu3z6pFOj4OQFFgfhcom0K6zReVS9Wf4agtm8
zvsRMw+MCdjFUh2CYE5CaeNlX1DQWDTcHZ0Gp4yCZG2Vpdc+AW1Fn6+kRlLcImdZSPvNYkTLcDQ2
XmrZ/Z/ADixg4VPT/jHGwM584qyN1m0Trf+JBbAmGrGZFxW5OkG1Z/uBVVyZ50OmpuSzwV3D/mYJ
IYmD5ETp0bQDWywsdcwpohNVs/Fcz2he9FZoWNmYTZdMB5rCpw+2mOeww3WJ3zRNcbOmbaoBMm76
P/VUD4/sqqvA7XPVAd6tTdVvcOVVDHaw0p+laDRbtGIacTGDY0tHQ0m7p8ik+r6zBbBAlxA/S/c/
HwgXihgA7yimUnOneW07y9D/55ujyig6MNd0GZauK6y/+dnWALALq0ifm74jFIDy0e85neMfESWF
/ZT2ar41my0f0OlJhJaUTEMHrjYlqTVxqKvg8cCFzimlDI50Y3VUvIiy6thUZhp7Lzd1sunH2JYk
xMfVPA5+TrHqZzMX6a+NB3JezOM4BDlG5xRGY3/NTOwzaH8pWi7XqNvkDrdeuVPBp96Eqj5eJ0DU
j4otSBso4umxTaLxGyMCk4+SSg9WEQTeAGjAp2k1XS0RZSTlBORQt4F+19Lg2xhuywy8fmysttSf
ljmD0uPpy1MkhHYDYDICUTUY5YXUHlGyYNyc5uyrrpJV+vnDWQbD6no0y2lFKSyitM5X1+s7nJN5
MBJ1SgnoHu1vdSXaabz6/CqXxiSHX9umkkr2k7U+l84izImMjDOCxjOKO8HYLHkboSEhgR2lmQhA
vodiZ5HbhtBTBpdMdG/cvoWzbG7M/OdP2F6UQVT3OOvza1bf82xl40QzEPdq53TfY6W0/SZrpxdj
NrRr9J7xt417Xx7h6SPmBEyr+0OVgJ5iNTOLoC61uqCWbBEi+541kByYqZUvIuFsTVFZvyNKhtBA
Xe+9NjGSY2Bbg6dlWEx3xL/mj7NCLh+4I0oqc2BtVFbVc10ALCUO/Ev/gL7kumftdAUiNo2qXFHb
TbDn5I0urk0l+W9iD3Pk57Vj/jY14is417b1o4E546+Z5nXqSZyqzF1jm+E92qqhRpKowSuZ0cQy
8ZeLzYwuifgZZnX4RZ8n61c9mPJIxg10h43V58IQQ9HNxMVrpd7CRH365UwJ2cRhRBGTgBeUrsSz
SP3dVIYjPHRm97/xJDVPTTeELzV1W7T0taTeOVNdjhu/5ML7VvkpzrKHpy+/LnM2qtwk46RS+x8d
46rFuIWfq9VvaFNsyYEuLE5kOC8CN0QHy5Krnt60qsUTPhagjc2cmHt5tNvrYjazZ8NK42cFzAzh
OIj0DywH3S61leYh04zwplHM6soq6v6IuqAg1LUFnU8WxVGSkvlK4dyVbswz53OwvciEobCyKDDB
rfZbbYTwtAWK6U7aIL9pY9NiSZTbmzIBrWWR4Ys/t6+ODlSZLYbwhQ+eLRG7H1tTwYqs18OOBOt6
1kpkBVbdT0zk0HH2KYKhEGFgaT1E2BzQlZOZgqrSEs6vPumHb47cN7Lfo8m28cQVza3U2B2BJo4F
PJX4RyS1Zlgr2sb8fz4fg4fkyLVEWLExXc/HFhGdc8Qk6WqpTUi6kEPPVOrp//E2qIAy/RmGsuiP
ToeNIziddz3uJpsAjOc0t3Dw0nH7M7JjeWwbAWxfDpp2V7Cp3ODzKNr5dKiTamaAOQHvzeJzem0T
2TwpqwQPBQ7sNgMO0E1jJr3b4ub6ixgpAXpREtuEqXl6IFY5AFUQaOIbRgjzEOdN8EWkc71VGr70
swyQ5uzvrKW6v5a7hapT08UswSZVNobDQR5AX+hFQBkidTR0f2ryS68NvEO5ykRcF8rXLpXT0QfW
ZB0DkVeY+sJmS2J/YTIxFD4buiWsH3xBp09LGpFjkfoLUCTp5uec2otPjdA4pra+pZ64cCnOQpAu
F/Gjo3zMNf/sG4kh0wCqBI1bOrAsasgPnhrH6V05mFu7jg/u6OmaiHHA/igofLT9V/NWFHRNICK9
dccq06cH3IYkmdBzTY6RElb3mMo7iJhRhf9LKlt6O7UZ4ENtHO01TWpqM2U+R18F8mNlF8td9KjZ
ZYhq3uJ/erol9ZgIk1lcW1Yyvc4QE6ihsM8xsPfksnVv961m7ltaUD+QwCmvwFqa1wyX54siKb9V
p5JfWqWXf5Afd00bNNvPvUh7f3b6GAZKMctwJIXOwtJmIjyUidXI+yButS+N08iESJUyEvFW8AFg
44xxMGFjgtYiZShpXanqaV/2Uh71u5Eg4HeCGAPpkGbOqOwjenHdbum7agQt5w6uTzkk+dRQinR2
+0xtKfUimXuJg1oV+KPC8ddg8vh2yTC2JKTG/fxqTCM0BSXH6sVfjyUW49YUqJsGbfybqUwoBx3x
z4RB1cy+aiFpZBvT2DKBrN4vCk+VrAQatrSQVosxrnlsXjqVUJ5ncKSIpXt67Qz7KjXUK/gnIdbI
sdmY1S5IchyURjQXIYDqMgiw048lHcZubmr2Us6EK89A1n9r4LZ/nBPZpCg7WsSVYwjFXCH1VwON
LY+Ob3cgzJ44cNmZ95gB9GOI14vDnCxIOKJct7H9vFDm+xDUWzCuLaIk1hRLzQhyqaOG7lpY+n1L
dlKPOmTiFzCDf8Sh1d8jpLexkdBx0NiTPpRsAm+z3hwPShRgI/x8e/oB01q9KiC3JEoATUNXsX5V
aTXIahwtng4jKRWPGlpfeDbf3ns3VLihhNCN1o9GWXuasPh8newyVn1bKRSagPgdfqaihLaD3z82
8cfEcFecqiSFNw6medeRp8DetleaO03pobQEVU24jmIA6MBBzdGTBqc2GJ5OmpJDnAwgQxdX6xS7
duwQFjwPuETnNE0e6skMfjdt0RHG6pjTg66r4rqIo0jnOKdJ722LLntj83BhHNNPQ/XIkQX217oL
izslBBYjGlefpc4Tpdb+oQireHUeEh5Oe40+VrSlSzybiC2KwIhO2NfxRjhCnw7joImRLwMxcetM
yo+BlTTXmPzYv1TW1l71fAPJBegVLg1KzoBM+6traYJGCpOLaxdAqPxglMQfWhXK1ziIkh+S3rGD
NEIg8YDahmcsUOROUGs17iJ1Vv7UqvLXrDt5l0/a/NUQ1vQemU37hZbA/Pr5OP1oNZ+MU8q7bIyo
ayzbeySMp7+UbX9rNZWoXE1CD3WYw1YMbjdMg7HXFTHFd0oCQs2rlKoAh1DPwQAtYRxobLJvo84H
zpHwOmr6065L4q58yPtK2zpMne01Lc53HHBlogBgocmrH1kwBnl7Go7pSU9/kpkd/Z2MHLOVk6vB
q2WQJ+Vaozn9DqskeelnGVoSPnD2OCCMbLJ/FDx/bmZlAn+TMuThUe4rpNID+e3iCIuSvbvzcSpr
kY0fuD/AJ6FeYQEDT5P2HhAlu/JVPaNlZEuIOw8OcUj6xvR+XquGtIxbA0+7zZtAKnP6MnSrLawh
RWHU9KQh9YlCp0UT+t6OrJ4KS2Z72Fl6v1OghUUdnQMHDy7mPdrLG8Pi7Pi6/BKkYHybS6l5Lfls
WTq1rGClibr8zab9uVON5hCp0nUYh8pB7cc9Mp6jNUHBFHNOIy3bmiQ+puzV0OQ3sNShxkZVsH7r
ATNV2VjLb1Cb4X4IEVQCR1bNN5LR7GDXhLniIhhh62DJtJhC+DKDrJCYgs7hcRGUeE1UzMehCKyr
JozkO0en8xhQK7utB6Pbx0UgIPKM4yETVIWmgGoeLTQZBkBKblyp13vEPaGfixpHftOKvV0AUyjl
FmR5aas3dl23L58/+PNJihulzIunYBGdfSxz/+wWkwR7VeMYbGcaJ/g6y2Pvt2Vn7YG+iqf/fimO
tgw0VQOXtU4aBoOT1m2MAaPTB1rMmTnuqxYTOX7E8urzS33wsk9fJeeuJbqXsiV39rFa/nNbrSVN
oRAJS1YxA6wVw8RODdtbXiu9j6fZ8tiyCX2ndcJ2MX6P/phRJBmUBTQmEbgqW0JOcJibP+Qq645z
mWE9H0rxqmp4NmObN2mHiv6YR7n0QKlbeQxpu0HOjqsrXfThfkzzjhDUrpCPmjmJY0GwyK2YympL
LHJWoaVhsCxqy24JOfj6SK5McDYpDOZuak0mqZ8konpQm6THNEA8skd/2UsHmQgSzQ8w0Mw4Onto
n0NW0fviDIG1GJ4ggWWc9pSrse3CaKcUhlF546DLV5ViYxcVgxXlkEsy40VtK+3356/rbHnmFkjD
oW65fHoc70+nIc1hno/mFCJQ0sf3SheMD1VnDUdnVlNkqA4lkTnemnIuXxQsAmZhxFHrPQFZHG2s
E7KE5HZoHzm4FV4ThJ3Xgpn+Oafj/FVv7WpDuXy+beRWSf1iw8n2FjP06sQUlwATKZsVqB/S8or4
A+WqqtnE461l1xOkeumSQ0u4+ygBMJwWEM4gR5AxOqXGhZpIWxX+ZQu/+lKYeVmPGUQU3dYnU02H
XDlkcDiNmGsJGvsHUijkjQ/y0n3z5Zt00UyadRTFT18xuRZpSvcKJfpU27dNnIffJpVcRMxT0bF1
GsML0ly/L4GbPU46skxYLuOtWffNHtzT9Pb5gLsw6/E7aOXhiaSvt8btd3M8DMDUcleJu4SY6hzw
dWgGP+TQYWfy+bXOK5qLEvWfi632ZhN2foYZH2hIrqsfxeY1Vpw9ddQBVEpTUByO33jD4JVsKA55
dti4/jKkVm+Y3RY/QKN94hCXcvrotSxFgAoAhkpN8pbYkvOaGCLydWgwiMxZYKo5GV4nmpwPI92D
p9qhNAZQUvvaDMa0sbW6MNyYrBC4c1BZBtyqbCTVvVAKLSrcVEHNEpqScWUAD98abpdeMF5Xh50m
B0lYAKf3bOlzpEa9g96B0yLxQXbzpE5qDRgTFeSuL6BhJCXD1S/J+T3goNQImbX5WeMgN9Gu0dKM
v6CDKEoLUm8pyeaZ8D9/MRcexcc6iOZ/aams5QhRx7xUWLyX0KBG10JCvTFTYRw/v8qFJ0EBGwQz
nHeVP6zmVuxAk6XHBPNMNhimuY+JmssSdN+mo2xs4i7dEDtJTjv6wuJfH0Ht0qHJ6jCVkD3g3OgA
7EJYM8X8/PkdKcuudDWg/689rpuLRWgt7zbCuCocHRTQSEjIMxhhQqHlILFNL0G1cj1FA2KnfGym
fh+Vc4Qbu48Ga0dqoEVUVtQ/a84YFwfIW13kS12Fvm4O7YmTYKGr+s4cghZQW1RRtP38l196QCj9
kPkgPtbOzK2kUQB/azFulTMaWbvRnRsAN1sJXBfeONVPSsIYCHCJrRXnZVSqNuH1pZsoYQFITm58
TdJzgTx3VjY+53OX9WIWQcCKBRTPn7luO9UG3KCI5jminYGDggS0lT1W8VAQ87rLSgXA4KzNnl2U
1p2qEbOYloXkBqHuPNBNlLxO7tkY1077ZUT0tXHsv/TrsCEyxUMR0KiFrlZbpZqcCENbAVK0Drod
fTf5XZ1D8xe7eMW+mwLZMo8J4IP7KtH00m9Jk38yNZvepsWnEsCBkvNmZ1sjuyRNZcztasTHW5KL
C+PCVtkeLikemPXXB48yjKkZoplwqV7Ux07FvjtrWwv9eWmc5hJpPjaTItxtgqtO50SSXRzkoV3t
FnIN2r8f4etWc+epZAeiqI1jz4IIdp+UTXRfgtzNPEjx0RvE3ddZkTQPaVW1NU+fH/uwRRDSiu2V
scOR+/Q3QVutUbLq4JdKa/hS6e1CshPpX1DQ814fpu4KLYwvJfl7yyHb10enOgwKVebPP8wLA4WG
ls7uxKKazY9ZrRcjNu4GS4WAsmLKaKizzKejlTzWFIWfinCGAV7k0yGUCTZWRGL5Zl5NrkRC3XMt
C0zpiGF8U5TzUUk1sbFpPN+p0nSGdINtF/WabqxGMYBcx6gK3pkkoXhtm9K+g8Lq3GTaSAgSnruD
RH70RoPnwkV5IbSulidCRWm1a5irom+MDl5TE8ysTsCz7mD4tAcxlpMrAqnwyghYwMZ7OC+80ONT
MSgvJgWVnfnpeOgjM1Uh9Ql3rPPmLWLMPJdIu77b1aDfw4iEjgE3zvlpmhFYWsosquIWBrgsGDNB
9mJGbfSrgQZwr+DgXZRS1vTWqYX5+vnvvPAzOadw4EJMSHNv/UZKgralVq7QnFt5u+9KPboRNfjA
oWi0H0jWtxJ2LtT3SOTAa4w2jOQk3sfpcxEoLERicEG9R1bNOkKOYKbo83dsRCEJ16aa/6r0ZHpU
pHB8ncDlLcAinWDwoGoNP8YFoF6VbHYSv2Zlu66DJH2HG5lDYUpG8NOfP5/zJWhZ3ZCQcSKV2Qys
dvsZZjrEKhTrFUke2OqG0X3YUtTobBBM//1SRNRR1OX7RGmzejK9wQ4eVSozCIgiH+iis6vspN9N
sHA37urCJ8HEiWOInidvwVym8X+KClFKIU+S6UtYJShR1Oml/WvW1PBacuQJajDUbMTeWi1vIVwu
PE50a2zfln2VycVPLwz+KwOOKAN0UGrhh03veIVepDtH78ON7eK5+s8CZ8GFlj0v6ANzeQj/3KRd
JEh49OVaxM/b8HbH6L2oMRMukadtu0tHjTMzhOzZ2Y9WYAy+xYw0X1WZCX1fkoBm7thwkjprCkeC
hZvTijRzOwpdCHq1egxJMwTNHXbCd0JVBJ4Ea/VHZYLb3vVo5x0SFTgmbMwsF94dDWG65OiMMQyv
PUOVcJBJ5EHlpqMRvZAs2d1oLAi3BvmDT8hHZC+fk+TL52PzfF1nT2SgSmW7Sv9sDVazQwp5wIVA
O4gy8CuKjzstGeStPZjGKzndD3/gFhZtHC4zwkdOX9modEPaKA7m8nhS8ShM5hdzJLxewo0y72I6
sUdAnAY1aF2/l0pMr0hpIIhUbJswgkj2cXTmZlPJcz5qCSOk460woiiwrD8XicyMiWNk7aqRzbKZ
cOLwSGEwHIAayuy4STSg44+IdpV3eqhZ+07pxBKIJLIMJmhghbuiyawfkZynD3HQdCAmu+zl81d0
PpPrKNnoRtGOIJRu3Wu0M51WVSVjLCKo4YeZRdghSl33JhNA7f+oO7PmtpF0Tf+VjrpHHezLxOm+
AECKkqzFImnZvkHIloR93/Hr54HKfUoENeS452o6oirC7ZISiUxkfsu72E2iBxenB/wgDGN3cbdR
8QLrYxjzE737wDhzsR0SMC9N81JZIT+kI18OcCJCJO47kXAQwS2uTIye1fJKS4Z+XdWYLXaD4j+A
YNWvaTufBbfNp+ThFoLExfdBZUanY7X86lMhk5AolpH0QoCqgBdpGj/jIoi+BVoxveQxvd61pbaI
rMUF5JJVl7ftlhJVmq89z8RkIaFhAgMUactHoWqUZ1DZteqa9SSJzjABEpZoM/w88yqPo0e6apyI
xM5UWFjIw1fZl4DwxEoU0LjrMCTp6oRW0qgNlzIdyZWqjCp0xWBYS5Xe35aW0WhuJxbKM6rJ+vr0
sxxvdk3RgXhQcAZ7Rx3z8FEKVHuJr9GrrP3iCZazdG21yk/4QM2ZYPD4TGEgMKVcqgDFgKweDiQE
RpiyvRio6j1HkuKINirdidPT+WiUOR9RQVrRND0iocteFJQNiU5cB2yKLjNXQ45E9OlRjl8aZyN7
Dj7hfCQvOZVylyO9oUuxEwZ55cxIwzVimf5VLWvPp0c6ng8dcZ02Fa9m7j8s3lpJTjyr02MCG2fZ
NYVByvd9fVac6YMJEYrQfidCIGA358d49203GHYpUunBs+1j6yYshv7Fp/LsVjUiND1b89FPmsiG
a4svcTsBqJfazkWgtXT8rKKviSDideKHSMfHrXHmaj9+OHIHCfw0uQRZ4NL4i2Na8rwkgVSqls9e
nMgoo9XKQ2TGzffTb/uDvuJc5uCmpZ2n8YUuPkwFwUaOkFiwsdxq+PwmKbYjSa6vAHVGqz4a8KQX
uDIcYKSy6+lBvWvryv9C3Cr/ttQEQgozE8sEJjzD5BZrEmWUBnraQVx3IBtUcRouddmPN2emfNyG
sdDi0Tg82T2wmBZT9oV29OISg7FMruK9xd1vhyatGNSZwaeoYkT1AVX9uOnaZ6XOexftm+7H6Yc4
XmEq+eRO/A+2Ocp3h9sPejI8Ru5IiAx6uA5GMkMKFy0y/uW5t/rBNTZr8+BFTMiNleySqII7H2du
ij+hGeQ4Bml5MpfRwqSRrrFQydDzDTTtNcknI7QpVqk340g84HiiCjBKxYMWNUCxo/Ex1WZkOKdf
xEdPhxspkR7yeiSwS4b/lPRon+GyCNTKRD+yQ6DtQobTu2vg2O9Qfq+uIrETQ8dXINgAd/EvkPJ+
MDMTbshI/oC3y4Sr6OnHOj6FKP3xUeD2S7CB3tfh+uBNkQRCE6dOPbQJuDU1vdRR7P7dq2hGGcJ0
ochIxgiU6nAUaYgakQw1c+hACT+KJMyvaZhPNPU18UyB7WhCDEUP1BRhCTHechMgWaoWGRgix+ox
Lewixb8gRf/tujJqvhqMJO56SJX84XBCmScgp9mj9w7zoNgAXkLeuzIN9/TizK/lIASi3E4hinIU
XzAI0sUHHCbGNHiIIjqJmQ37Mg6VvYKM7BdDqcVL8M267etitRlQcEfybsp/f9UoCc+el3zDIg9x
OMnQ66w800mtgKTMhVQruyjMFg+ZHK+n0zM9yoVYL3MGDc8N//kTPhwKEBlBf40QiSznqHeldiZL
uFhdBYTmSvP7Tn+z2suM6X9DpyGmdDhcjcCMVXSz1IypZ5cpt/Oq1HuTDueku3IcdRdx2aoObnrF
Gj4bOZIJ4EGi+Wtzb4Yr1Ly7h9NvgNL+8WrzULQPgAnQhVreUGbPxWOWWJlQJsDuom/Rbnao5ImA
XzK5txwtHrC+GFLFv+MB8N4bgZM/JRUlOtvMFfU59MEgXgSa3z9NjTJe08FuL0qUU2QnlXQZnH6a
ce35hTYiNFC3+QQ4yJoaLogEEOnkS+0DoAu9ga1SitpW15tWtSE6ABGjDotpWCCN1S7wkGF2VL9H
4MJregSTjaof0yuCUGChGYewA/MblRfRF7CBbnrcblZZo8ahG+i5fFsLlhehO9LV1y1CVij3Z4H5
kgZjt9GLIRHwaIomNPzBsULM7vTqlqaVGSGO3WPLaFWtEjgACYSnyAj7aysA2gfpPlTYo76PYXfb
G8L3HLHtR9/wZKz8qvFra9TKsx/lwvdCDLUM23QtyO1Wjg2Lu6AVbvHnFXB3V/sC4WmipPJTN0sQ
uUXXoEcMJAtl51ic0FYCZRMJl5MYhBeDiirSRerrwWSXcoHKnpkXCAtgfSe6Qi1b31NsEpggxLSv
BZa7qi22Ih5cwghj7K4JVA4qCbltYIDpgJtTm4y6vmq1EousJJoQHUVck2UaqPhFaxrQxbcuzVMZ
rfZ6Qj+tiYYdSGFZdY1BrPZV1qeZ21oNPiugfSvDzgG/ly5EIVocmjSiKFVbhljY/Vi0XyZcGXeI
uNOPioqyydYJu8QHglgM+crC+jG/moqZXVdMWUr/oeVyw1qBYr7bIRPb2ewyXXPxMKWPV1U65lxD
VqD4RwYtD64+U+OgZk7JczTVAx82cvyy7Q8Y8ihSbmW2b2mYIwHear+0VjqJSFR3RJrUnmMch4c+
f6bQ2Q5bS2zLLzHqYKAJAWCxQ8hEP9EQECWnkWpQ3CFBVAAWS+nuxQblbicLjGom5tN+AEMYFLPh
eoxgBd9TYPteb+xRE4lyRwks87aYqu6Twtvk1xn+7IWndOq0miBU4sFbQm518mT2VmAjGjPKLzZX
Y55rg01hmGP49FFwfIVxWRIucfDP+Jll3OZNQ1RFcQHY2EfuXxQbrhkLqPfpUY4xzTM7C4wF3w66
keQgh4egXBhGKOezF0wfoms7BPE26WUd2wIAqV6gJhsKA9ZnaVCQhc40aC6y0AQIEBfavSEl0X5o
S8yUKMlZOyWxdHrYVX/mIY9vQCgKs6gsRSSNCqd8+IwqHdSpTchFpBIekhPOssQWWM1PZRiqn6dB
G/eghtCHwS/STim9X55+ScdLAfSOLB7+BtRMajKH4wPamoBSqKgSi4V5l2fJsK1r0Tozy+PYkPvI
5K4lQdHnsGJx0VPokVMxiFJH6Ony9NPaUy1sn8Wd5mtrI9O+AJ76FJkT+laY0Y7YcqL8It5VaXem
cHcUrqPUhRsxFDOatOTzi4tRkguz6WU4Wp4yej8s3DPcLJ/q61LHCOp3Xy0fH8U4E7Errn5r0Vfp
1bJPiMJni4fCuCiUxHstauO3PR5oYM4JJhkI3FcAB4cLqFqjZtQ0z7AYbeJ1r/rqLgxr/0wF5IPX
RiRI+YPWFAi/ZfsfsXoMLQqqVJXXxZiaVNMaH7hZrt84k8ceb0hw/bNcBOhIBGaXCpCVAnrBwHrc
0UxClTg0xrVXAD8+vTbH2ChWhB41eJU5TKIqePjaWq0O6ijEr95CYQVbqYzqlTOJ8WSuWo+oyIag
2ONJRBaFh1g09o+JFhURFlMKKGivKNvLVmmT7syH8sHsSVNozqL+SmXrLcl/V8yogzJR0cNHQKXK
9BWUS3MVS+ganZ79B6NQcTRnXQ4CUqA6h5OP5bLGupMqsZFIGM5ZbX8rJol05h1/sGfosFOCp3JG
brSEF2ttrHd9JM0CbMgN9lFdrKkww06rjHNJ3nHxY+bdU+Kl1zADzJaAzMLLc67NkkTC6MT7AF+Z
L9Fkjfs21IKNjOXAfdtK8Wff80NkzWX9Ue1ibVd2JMqnX+0bbvIwpeFJFA5VOrgWm2RxoAcF8sVe
CFBGRy4svBq9SfwaxG3zA4BiCB4NGnxt92WfmdcIfSlfpL6MgqtOD8fESc1G3Xr0ZvZSnGMPmMXw
AxI5by/HxhiCVYJa6U/o2QBHZeq714k1FvV6mnrxOW76QUHGxqeCHxVp+mp6fSW7uZ9TSwzVSd+f
nufx4sq0WOi0gF+c9UkX02wifSgkUEAOYr6RS6lRRXYwkr9CmTTPDHV8Rc71XZXuJbQUMJMLnIBG
9RgyD9LPo6KE8tUktu3KKNXat4soV2/LFAvrVY5n61eqEgUw8F4rzynOH6dvaGdyaYC8metNy2fQ
q3JEjQUTogGL6i9ZhGkJzvH1WjFK5bscxMNa9cr4y+l3fJwvcRJA2GBFKXIf4fawManZS0jDmlMN
TtTrNe0RuS7tpvbCiZs0Psc0PtbAm4kzHDssKF0Sa9nYjUkyxESFNBHHUrlNzQkzZWlKsUMrfbNV
Lkdf8Sv83BThIZAtOIFmXCRbw8parMuaJLgPe4/0Ii8EJLskUF7bGDsWV2kgFgAvQFP3kn5T+TOv
s+ohmPqcFqAWhN9wdrIQP8VM5L6G24wfZEb7CtssoQUuLkTJqvDzOP40eLEu2NhGlrCh2gLLl9IU
UsnVVdAyLnmP+ioYY51tInyjVVAjNWq6ZYWhaTjF49dKqIxghl567WbwuSXtjHPrHC3s6NNAhp0P
n+YjUAlyjfnv353hlYZ5KUaHeJhNdf2JglkLMwGjZRVSgnt6hxy1kKhbvIUWEHz4DpcdVh9WlSmG
XUth20huYhly3CzAVW3wKyg3pLg+bAlDvvXyGOm/02MfXSKMPdtocABQNuWfw2lC7RJ8GJOIo9Ax
uQJ9UDr8gHL5Nsp//Rz+l/+S3/91ctb/+m/+/DMvUHb2g2bxx3/dFS/ZtqleXpqbp+K/5x/9n//0
8Af/dRP+xGc0f22W/9XBD/H7f43vPjVPB38gSw+b8XP7Uo0PL3WbNG8D8KTzf/l/+5f/eHn7Lbux
ePnnHxhOZM382/wwz/749VeXz//8A7Dguxc+//5ff3n7lPJzN3nW1C9V9dQc/dDLU9388w9Bl/8k
4qOVM8MGEIadsZ/9y7//CugSENe5FotHzHz3ZiTiAcPqf1KEgXhCk3juOrKl6rz99TekADP9Sqc+
NWvN/vHv2R+s09/r9o+sTe/zkAfl9x4emSAhwUNyYhPG0SOfQdCH+6Oj16MPcjy4ra7UexL76Rvn
5EWrJmLmpGovXfVCr3xOSz1/GSbI86EwDVeZEglXBWkhBKBYvo7DuL2WExRbx1BOHnTJSqK/9vFv
7bD/47452Gt33UvVtNXLP9iG9T/Wbfb81LCo/z/sNYPk47/+vZpHe+32pf+H85S8POdZ+HSw3eaf
+2u7oe3856yIRPscCRiqW1zDf+02WJB/0t1jnWWQRyIozv/ZbIJk/kkfaAb8I5IOvHNuAv7abuia
/2lQCp1dK0RSTEj6v7PfDk9dkkuA50Bn0O0D1o2mx3xcvTt1c9NofNUvvIe0+NFHri4+Bvlv1XB/
DcE8eWJNImeY7+t3QwgVxatAHbwHJRRXUfG1scKVaj1J/q7p1DOn6yKi/WswSuMgusntDACzh4N5
odXP0kPCQ4/7mTPe4mA7lBemhIMdX88mu5CNM0MefrC/RgS1Pos0AylfqkuIUSNh46kKD+1r/j3f
q2ixY/J2ZpDDmOavQawZQ044M+slLJJirYh6U8k076GI8EEmWE39ylEp/U1Yer3bw79OpPcn0Afz
oa5NCZyrGETQMv/24D755JjeA7KYWBvti+SrXhS2jGWsjgPU6cEOb8O3ec0wMY5cWtGcnYs03KiG
fC4khtvA7FZ6dadU+W+lU5AVwFPrChh2SKP8a6mN02P2h43W6G+xtP9kyriiaSjq96vT8ziMKI5H
mV/quz2ulrKJk9Pkb71uhemirjx6d/q6MyvbyM5MaPnK5glR9aJ7ypdLk27xOaFA3nomFrnbuujQ
NIvXpSafi2gXNcC/5jNfatQAqfoAWzmcD7INSkY+FGyrZzN2x8EZccfILocf+aX8A9NhqOIBQNbH
HuvmwMZe4PTrXG73tzmabwgxGuFc1YfDy4WSZY2cB9su2Y9quQ36fJNL8c++LM4s3ILy9Gum74Za
HBh1E0YGyWSwtShbB7bxIK7Tu3Itfxpu0jPVoA9X7t1Qi5Wrq452VshQkt5dwnNy/Oac4v3y4+XF
ETlDc0BBEHDPkkUg6gDTrKRiNiKEllG71kJcfc2Uari0CbJzx9L8cv7O2ueXB9iTkIUgGggmEIrD
daprTSlGYKXbAY+C2OJwbVyka05vho8G4bvV5v4w8bK2SGTbYDIsETruNg/iV0HeTFq0hxT3258V
9AsQ/vTZyA2OYPWRmVFegom1LRst2qlSEDuB4QnBbx548xujRkcKwNsi7lrsAXEYK6UwtWBrpqE9
TlB6JSMfzszlozcGm2YOLQAb629aOO9Oo5por+t0n1O1r1Ztchsk4X0XRBen1+V4O1M4ooqBzhw1
VGxuDhc/LSd90rQe1S+qqF0sOZUqnJONenPgWuywg0EWi9+gcjRYJoO4N3c7ZQPnCc/XO8VFuGDz
4+F+ckYXqyC3uFKvkabOt/L1aH/+D+ZJpDX7+ADfWxYx4krPg7kJvVV8xAObOL/1s2b1/zbG4rwN
6iS0PLFkxWivmOOwqvrfwj+8fapQ5v+ehXK4WiNW2k2AUOgWekS1CjTYw1V1Tkfkwy0BeRbYMuwd
GEmHg/R1l/dm2oZbzDM2UehMQbb5T17U3yMsLtpmiPJ0GDtG4ICj6OEE2ZkX9RYiHm25d5NYxiRG
a0V9OITbai1fDGv9YnJDe4eHuxu+UOE2HsL9/U/jondvR3v80Yu292A66hnRng/fJPTyuRWCFuzS
ak8L+q6poJJvQddd+lPs+sI5qP6ZId5uxnenhA/SGzX+Mdxad6YZXtSZsD69Vm9NlKM3CflkNhXh
+F6SAdSyMCKvV/h4fyRue5FuinV9kd/EN9qttzNWP79dbQyXddQfqMKsYX2sQSmsRvv59HN8ONF3
j7HYlUEa1X4YS+HW1LdZO4exmnt6hIWk5a+v690Qi22ZSBJK+7ERboGNXXhX40sdgxxBswu5a8PR
7dHNVlTjLpLWjTMb34X8zl9HZ479D+eJYDCtg7fIbTHPqcGhaui1cOvr5UXflukTcizey+mpzr/k
aE2hv1HXVamgLLUNm6INiOP1cBvmt54SOYlwPbaKkw/+79+U9CX+Hmi+5N5tTymjoJ/TadiaKDMp
SOOlZ4f4cIPiM4vQKf8gubQ4FAcUKCaFm3F78yO9StbStfSIt3q3MValOzmKk7qZA2xw1V77buK0
dmt/7jfBlXi9+Q/uGAJ6+Gtz0wfu8+FksT4hJpjSaKvm9a0SpbeDlJ+5Yt6kvw9XDnQhDdXZah7h
wWXLU8/bcIqMuN76WWe81JPQbaVoQIIyV5S6dzS1H751pTa9gnJJvo70Dp7qWEn2hdpFN/rsVxDi
QHhVKSN82WoU8J7Io877ielFyek45alqp1FT3rReJL4OvjT+xAZexO+jSIKbXtSgtY6TpEwOiDjA
QQGM/pQ+Ta3uQKrksQ3gN/usZ5p4I+uUXm0NEU3LqVPg3FAtEEm0S3FUB8ey6qG2rVDKbr1qwOas
USb1YSrTABddASjKhBuQshoaLc7RB6sMQC8I3qXYROAX5KrIVSe21Q6aZzeqBzgFMk7+dTRFoCg0
FgzRjtBCA7Mz1Obr6a/nKD6n+0MpCLkmPp/Z+upwndMMECJaW91W1rzbsXjIVe0VVWoQqLfcBb97
h1CqnDFjkDHnu9hcHEoTUorYfPgig4mAmRpbqM4cBm9qrwd7ipYru5Z9RWRO0XI+kt59pGKhyn6a
q+HOTBTWZ2yS4ptu9spzPs7gJRPzhgdBqdAm1GCbSQCeNOOqioLoNQ1j/75Fv4FqSRMjkZcJY1Lt
Wx+/diccVOOL13hkmrTucxTc5fReGIbitYH0+izXU/t9TMG+2R6mTqHd4CKGd2RrFuVKnHCWtLNI
ix+gdWklrmmKNNq1NPjXviann83YGvZgm0CLGRiAZLYWKBnMXS+T4UzHRXbjVxn+00mKqjyoZNJg
4DxJKJ454BbNdC4NTh4gNjO+lpoOFb3Dl2cIZR00ZRfuBLMYb0SzAAUmQXpu/QQroRBR7u+6UQtX
ppeLTuP5ygM2ED99uqCrwNLzi9Nb8619fbiWxPLqXDoD+SvRfl48TpFbNJnyeIfIaLEuU8l3Bxgz
GwFw9gqZav+aYjo28+BRt1VRGHY7KvleEaNSAqff1qu6NLvbSvOGK5y6EKwEGrW1Ch9kjhlnlOF6
AwWEZC30Y36jeHKLVEUpId+kjVecSDlKie100yWG5UK36mw1apRzZ+CckxzO0YD3QnAHnwn7jiXR
q29EHwK/JO4sBM84BHK1ee3Mzo/tIpfk6zAX1G9p0U2XilThY5Unjfq5Rwug21Rik935JLu7DKfN
p1afxnt0gGaCniLt6rFQUnBsko7pSN4X902aciuOhAQKin1dLu3GCGU4LYyJ44y0jW9A6ErA0EvP
E53W8s2X2SXoa1DVoPMof4QvXR5gw6abQSs6gVCWyR3+dZhHhaIw4AlUT/4LDXzrUYgj6z6oWz22
IWfJjd2lRvxV7sLy54ixXW9LBeqiJRXMbS9EzY0ct6A3O90SXC/BDeBcAfGoBsuGhuVEckjHZJYn
WxwKo6GHpdf1FkQJC6PzRoenf4NmFz45NVD8XTvGY4gOeU3Pc2qpzzltiaTLxdRX4Fu90Wu/nN7a
R4GRjPcqFQR677oB9mR5EMYqPqxAF3Z1G1kbLgrNRU3OuD89ykIvcP6e4ePLhBJU6Pj3MvsRfQnh
UzAMO3A4kl32rf7JiwR86HyRzqIIUMFaIUSqX3hy2HBhNsNdj92VE9ajh89ur93j0nGulPbB3NFZ
h2OBUh2l42WvM298/GqUPttlvWmuqybXVtOUTmfOsuNIahYlmH19aYMT6IuLPD2NaynQpSLfJWlV
Xwc6vHYTu6WNOafLxRhvm7xMP0k+5hN9IrDuQqisUh9do1Yd4tXYoiRbKlPmDAkis70nphvMkxR3
SuMHs55tqvsh3ei6p21acFvIdnbFdaOBWDCjuHZA40kr7vgQDQAlORNXz8HXwaExz40bW5rV2agC
LLaPj+lZadRlvutL33dr3RCcWhUp7cbaOcrlfMYuh+LlUUxjF9FNWJzBzcQ2Vcsp35l6E10Dh9ZX
RgGucIhQD8ZWwnDSLol3GEJYTkFf+PL0Fj7aLMwUuAZ9IDDwVP8X8bCuJ7k36k2xIyQUnEEfvFvg
zOc8at7QmctZ0liYIxMY4vTFDm+aogjFurCacoemR+Agq4WzZjw10youIbHKKWrpAAzEBwjZOje8
dFMpIHA7SRU2cpKMV2k7pnYxxNJV0gwyWq2h8RoKeLXGU4kgMfErlh+zt58p+vJ6KLLBPf2e5hVf
TEBio8/wGmRaQVAdTkAQ0kxA97jcWej/OpKGKgkpvO9otbZtCi2wQcSe6aIddRhIo8mj/xoW+f3F
0gS4C3BvT+UuFjQUJ0PJ25jNpKADiDiKJ7Szzi2kMSS8zgHSPposoGNASxhyUQBbrFYjW53sl1O1
s+JUsk2vmQUmpylZqVVWuLGotlsUH89pkX2wFWcszdwMx9KAXvzhKxarVBVrSal2UZ0jdDiEnqOO
gXbm3Dr+tElkSfwgiAHRBiV1OIrU+mpTsLl2/hCBxxqCH00z30d97P32loHWxxrONplkYEsJrdav
u0IPNGXnZ3xaloU7N3c9DnhCCrcQzKGrCYp/ZtMsAMRcSahNEJqDdCDCJMVdbFQZ+JGo97mwi0Kg
+yoy7sinQmTwaldv+qvGMq+loN0h7L1uZlejodMe8JkpbC8OzsRexwtKXks5Gpwf+xjpxMNXXSm1
Gir6IOyChpaSFBmvA5q4Z97yvBcPP0yVPh97Br4fQjDLxlGioIHUBJG/r7BVWOlgAO1c9kNXyc10
1UWef3H6IDiO4Yl13prx5HXAF4+ExEbVFEStMXZ1qH+HJX/hexUEUjX4PHhbrY/tmnpP1rd2mMWS
HWjyOo7PoeyOJz2rs8OhhAZNQWYZ1FIQIuUERL5TMowVM3mcrkbCE+rx+XgR5YZ45pb4MMBDpm/O
+IAfADs+XMo04/ritjRR3EZNxA0mWf4GK1+5r+UJPZOKZsqDOk5Wi/HSoIG5k/M+QK4+UZ8b7v1z
hczjHh6LQFOFOikwA/b64qzoajwmhyGydrE+Nuu6LOtVSbylYDhpCTdtZah3FMKEa5xEpxvMsXK7
qFPr8fRWON7f9Eu5sw2+OYAOR7oEZTJ0hlZYOx1pwpniJDhTIr2eHuQNIHq4wWlmy4Ap0KOG27NU
oUL9o0pCT033oVd01A26lN1tRg3SnCho4C7aNZfiGEjqRaO2au/EKGTHdgrFiF5qGEHHSeHyigVY
TUcNgsF3TbVHfLAIZXpdJNB3YpJra3L2+OuUGogYaS167XYgadi3ITxp3s/Ooo9FUPWDTW+kstxe
HmoXLYP4PiI1upOnDI2SJhlb0nAh7C7B1wU17rCe8IVEHtE9qNbWt1AVlN7GfqXAW0HTi9QV4lJ4
UDFs3iPPhyBfZWUIJtSBl/FkXtH6biZGWr0Gga6MdhFb1h3CnPilcxIIWN4XOV65pfh8+pV/sNuR
CcQjBSQ/eGxyx8PdHiidXndlU+xhJbXrEsaHYwHlTGxkmRVHjazU0bwk3xhRdKV1KPn5URHvS685
19Y73mFIXIEKmvuUb+Jrhw+Sl0VqIDYe7UUDVe5R9/GtVvXq3JF2lCPTNiT/B4UJWIf1WHzdIuJA
UhV70b7Hl2BThqJ57RuYzxhSFFMl9OIN8tP1KmyF4AE9F1yKW+ggp1/68ZE2w+xB0wBNQj9iST/O
vQRsaq6He9GqrBua2cMef0/xNs3hFI0DCNbfHo+aOcqAJtclmeIiuioQpIRON4T7FN6AKwR+t5kg
XdqDJg5rzQ/OdeOOARZEA0ggI/08d4NJ0A7XkkKDMNQhaznkabNBQbtz2lr1Vyhq6E6dlSWl0p6P
z8qRvtPxA8k9U3EFr5Nt1cwDZzDCbIv/Rn0Z+H7gIgmonOmDHQec8xNym5DPkT0uX0mmGkFLfS7a
mxJLoKH2ggx4JzsEnOqmiacBkaS23Gfh2bL8B/ucLiu2eXPKDnJuuQHRAIiUyYz2FM4CXDMkb019
81zD/4OrG9A2LCO0AThIKQscLoEeiIPamTpgAoNimi420pou6bjWKFhc+G2orLFNAV4d69WnEVrG
FZxEw80CUXF7kBtndvy84IcHO1mXAXiD8j+Ym6WvbCkNZSVkWbwPU+tuiMdX3cx3uud/w43hts67
H6c3/HHgO0teoIUws7pgEy6a9yY3pRGi/rbvJ6241gVfexDM6SuFVOnMxI5TWuCPJNBomQBfI2Q4
fM2ND1M9reVsr03W9xgHrnurN5LbqFdHp5LqfiV5Sn+ZQtd0QzPUz0SdH8yTvIWKBEYTFqrOi71k
tniHzD5je2MyxCss5LJVgTXLyki1c9hD1NqP1hCBSEhlwEjmTvtS3Uov5Bz6jFftCz7RYiN2KIGL
0E5sJY/qdIWfVFw4eab03ydtVMQLT6Awipt7lD9leRK11waiJ3B+QtwxwdsXKLHIRa5tMYv070cJ
18KVrkzyWtHzhFZF2Fe7XhbyVYcfkbIS1Cy51UNWwpUrXXySul59jRIqJp1UVOqV7rfB0xB7TYGB
kUFmbaSES3ZmtJnHt0xE4PqVGX6z8nZsL4we7F9Pbv7DlFuVZkgbqvdDO6o/Mj+2sNflA12lujLr
cyZG/wm7PqufA43xwQv47+yOQsODlUXKLiHZwRUu8cp97YsYT/A5usGMY7sSC/wmbY2p1TauLx28
Ba1odFQwEmOLyk55Y2itZsLrrWfvohbblRu9zFLB1iiEbMaCZUDKY7aACQjxLo22la986q27vBS8
V9LwuKeb0IqIB5ZC93WC0p3ak4aJQZu34gR+zkDpO8xy/h+8tsPehqdMS1psp0C8iKWiLxw/b4LW
EceegGZqxoAwN++NC0ug2cQq0KSIpHic7io/Fr6VZiNCnFcl6AUBNBfLptE0mm6fRzL9Hk0pNZd+
WyDbKaQ10aUQFq90qHOPiJDp8mrsSHOdgXXT72Fm0bUp6kiW7Qyuc2ebVhEj/q4EuufGgZ4Mtof9
7SMndZO7rTwkBlbkktCsEDPBobzpy/Hay3zrR0hZ+YfXqSniJvg98IuqXF+h1ZiVttinE17fmeyF
bqtq4WVotQIw01QN99wRaLAhTYKuu2V0yq1FcIltZpKTIbMxsm+QtKN1k1MzF4ehXnEEQLuthHA3
IcKHYHQ4uPKkamjqBR4GB3I/3PLxicWdXseVYgPTVzM3zLFzdKa0Ch8sWnpbGdYrls06CksBHPMb
oE7jE+R/VYfCNaTmJtJaaOG1YGA75bejtK6lLH0xtdSL7IEq/66yPItlNP3gc8OH962NPeNb0Zrl
vdCMyUvbJsmnCpdwYMK+ml8PInoIrqDX/o+yqf1HWpaC7poIemKGKWOIXtfhXu3V+EJKyjxxKwUo
n0P2l34xcrW9LvUxuDDx0EExRu4DkwoJbupOWRfjl3ykpsAriifdqQK1RmkBnc+r0RrpLA3ENY+Q
/MqHHEGh72VdWRV3f1g9lFVl1HZVE6Tbk9dpN1YTVo0D3TdYF6ouZKuoUVfV2MTo06vdbSGFPf6d
md8Ud6E0SZGtAS1jBL0Pv2eCqd/5U+b/yEId2pEh6EpylcThvNDWHapZ+lePbnhFyCNIlEJgFXyn
i0rlYDIHdAF0X4ncKkl0tBQLKUc7QIg7hEbQWH0uTau57gZ0O8265zWMZeDEdQyLpgvFT3Ev6s9B
ZWYZsNFWeRSVqb9jOdh5PqU/bTUIHULmcO6ULyF/V7uWmFtIYSd6u5sGwvxd3E9S79QYCz8PUizd
taaVPGOgl2OMqBfF1vITY4d/4PTD0AaVvp8saU6TdQla+Ya/8lUlo1BcFtNrp2Efmgq3XWRdWmI6
bmLVq591uieumsb0IkEDPPpqjCAoGxvREVRGlBvBJ7MBP+6VV2msNiLpXVjRdjSlEeENv1MaRzZH
8VXuSu+eaK3f+p4wfoFwNV5ZGdG6LfQwf+yBKiHFrKAcXyLTmnh9Zat6vHJO/SKXB8FBGUpmybwk
VNFTKUvRJn6JfFed2HuccaGMc63WRXgMxeEnsZ8NtFi7DMtIWJCPlYRy0Zki0jEgioSDIi0ROYBS
EqBFrKqqcYTZtFTtZRm5hBZ9mc99oz6leGHgm4ePMcrImaOUWXgRKX2DTgSiEH1qJCvuQ9ZBNxo6
PI3ySe07ju9kTDYwui0bHLt8C0Org+VtShddG8mrXp3My2bwiweqF/6VSpX1TDxyHBHMFQtAmMjn
4Nu6JNhEnLLY8WrVvkMCyo7H3ELTTWgdlFM053SQNYc2hzHd+6GOgixLzkUwg0a1H9vAXykhpmPo
zp9TCfhgQspcT6P1BK0UZMdhgDWIagBzTsv2nlA89Z3V3vlwXTGtErTX354PABVQ9HS6AMouGyEF
sOzWD/V8XzWDYQ8UOW0tVs+5QHzw1oig5oCcYIrK5yLfDpHHL/XOL/bBwBHbJB53t44eyum5HKc3
SNsTAFuUtN94Nv+buTPbtRPZ1vQTsUXf3AKzX33nZd+gZTsd9ARdBPD055uZu+qkvXXSKpVKqou0
UrsxEwgixvjH3/z81KZyMqy+WvvXzB+bsxjxwunCsE7ZkHDXJzYRuxi1Hmfh/a7X/CW86QrKsvSY
joIX0t2i0P350sPiO5VY6/m1AjIqybqw7WPutmJXzbanU7MLQmxPSXqs4mVdKdSkRkmfGM7Vu74d
x/sxM6tb3CdsrMs8YFwTL5UPKrjxtAZjoPattvAmYm4xdIe68ab7iOIjSHkgM2QZPRSvtZjaFVMl
uqrRCvgOGCjV+SEPF99g1x5rHJcWJjTxlFnicfZr/3cut7++Zd+0fSTniM5xpr6G9P78EFbTyJiZ
K+xbOCmSbnaLRE7QQP75Lf/ilo6Sj871SrYGMGOuxfTi58ts3eRNq52pty7+kvYxUdFxlwSJjH/k
O1yU/m8v98va9X1ZkPPO5czEi+2EUi0pdsaOvZxrlbuzGRf7f77DawPz9z3meoOMFaBuYNzLiv5l
gkEhALsHz6U3X0b3k0Nl7sjya13Nfxhj9xvg9z/f2c/Xsn9+mFkZ1aPtGupNNTeu960oX/75Xv5k
BvzTzfwCw9iWBkVceHyXKO7jKJ7SeafS01c3qeMwtpKnPDlwtKT2Po+r1Ix/I9D4FRKgezMZOKGD
uz5PzOJ+WS1IQTq/tZ3ltepbLISyqluB+VaE5oms8IS0KgmlTLblZO4qQiklZLKVzHFvQf+9o2fw
7mtz3NrfNLG/xIigr+B3sb9TCzMuJXrgly7WHIo8M7p+fc2aYnmfrQnLLo9WNjDy7TT3Lsrvzsme
gq5wmCVF02nq7CwWxqjv11b6+zkahvu+V4/aGuubaR2mdL2qnAu3qp7++R3+skb+/KnIZK9zLqSw
kIF+XiMb/SVVnb+8RltAZsZ6tVpcaC3/+Sq/rHo+ZbjsHOI09aj9cGT9+Sqjq7D2VnPwulJrPxaN
YSaVRDteAbsdM1/Lvz7s/xdqV/kPquvr9f63CPv/Dz01e/zfHv1/aFxf8o+i/mi//13e+uf/5d/y
VtP7FwMJBDN/Samv84i/5K1R8C/wpWvZCNMKFtDVRurfWmrb/Be2N1eADyLkdVzD2/u3upW/DYUj
exltpRf86Tv5v+S3D39tFH+p3P8HMfV1Gfz3foLnDoUrld5V0MMJQCDFz8vElLOMtsWYjlVZrA+e
reZbw6vCHKrgAoxHQWOIw+QJZ07YWxcvdl3lNQcGlUQviWkFctUDeonfrN6fIbHrz2JWyGfM2Y/i
lrL655/lYVet2jrnZzVzll2AELBA9+fcoFWmJ7yRUytvjTwDZR96p3pobVP/LtLp56qRB091hcAO
wwqoHtSPvzyaoOPrUXO3HASBX/4Bh4oxiD2/rhA1SJPb/9uq+fer+buq9JcZ3fV6HgZFTESgCLEv
/IdHRhStdtvnwQEl8MiuHjjvlU2UTFoXlvkFpzF9X2fwQGSrcbfDXReke5qXoT7+5of8DNL9+UOY
zzEqJESUSdqvhChZYTPJeNQ7UAN1c1oGi/3gmqv4Dt/UuotqYs4TpxQVprh4x30xDdk+184mjN08
2RZWXJESWeqXfVD8ZllcH/nfV+uViYBpKANyoLGrM8XPy0IAgNldWKkDALHO9oznfPc4kC/+O9+f
X9cfFyIU4ur6g74Xu41f3r0Vkfzsyn4Gy+CCO9FTVuwnGdqftl57P3AfYOBWEq+YwodsMswc22z4
zZn28w7Oa7gy8jjV0PNdY2t/ZZXYfVQwIWvVodvCNYxLwy4BZZfVTnU/QIQwdfF/BrH/dUk0dzCr
rr0f5hs/P1/t5YM95+Z8wJhQfi513RRpEyxVl4TwsC/8U+dpmDvD8htzrv+8V3YyXOLgKl+7p1+/
97VoNrmt83BwpsZUsSFNNpzKYOaZYG+Gd6cosu13nljXTeTn1cTLBY2m+sO3AmHoz3dLitXmascc
Dn2o8+MYDRaJ7arS39tokN9tn5DsvqrU78hy1wr3l8tC26GmJ5GH+LBfMXBBVps1010dxOpOTkJw
7PAjaFhRh7XE8PkQ4OoWJesswnaPzb3tH/75+4ZO8/N3xMjqynVEvU4XyWgDU+Wf7zzXfcaO16nD
2iJYb7Pp3VJiODuqM2/zyXuRut8HWydTh7zv41L24hzmWVmkgiH2ZRgEnHHfaVO7XJxHd+jHk5is
6NhHS/1CMqxFLrgtD6OuvjVBSV/fOsURlFLvbB+7pSwjjMsb6ol5do7Mhw5uiPO18c5Gh8tPCmur
P+arkbexYg7fE2tRGB9bVG+JgtkN06r/YfedHWtru7SLE5xGS6znIFJjLCpREBdXZZcxNMK0m9rm
PZcYXNqL8wPaoHUTOFsZ5xVf1FSW4XNl+tve7738vl64cVPkD8Lx7sHD/VMRiuhcwAfqcDjv2y9W
Fb1PS+Omo/DtG3jwxG9pv+1TezRnJO3q0vXzdIyyGbQpaAyRYE0LLBZUNgoGJyqfgQCDHkTcVEDD
nX5fgDF3JttoWnszDmIBJwAGeKpFvjdJHCbD0aLv2wLlySYWeLtFQ6LbqQ/yPVnUZbUmUduxASl8
Twigm3BW2q9hP2MnW4dVDf+fivx6VJd8WWWalS0jVdD8pdrc3UwYRfQQGsO6gl+WIbwjfscUeokf
9Bs/x7MHD6itl58r/kZ5Y7rarvI4nEievK0DI2MKC6uv3R7QHLIBMopRFemTmm25hgyXp527Yr3U
KMsHvsv5UweyLB5db+Lf7dZmbF0z3SZGM3e7al/8mXViz6EqSx4o6qYh9vGOLa4XXXnePZk2DlK/
64lMVgp5j96gTffHJCz+WovcZfWUGWC76RYt8jN0dNQuzhzgkRRbjRdmF6822cRqMbLPlOhwrLSe
I341nAR+L2M4/hzMEnfVHN/oMTFYQ1WaNSE/L2q1yQ8jf6aHYD6igmjuthYkJsHcgBFQ5RdlmACf
Be15sXrlfnb8BoOkzHbGNS1Uh0gfKsp8465D36dyMLzwzu1m/mpCw80OCztzGC6EUy/juSWIvDia
zRCuN/Uwys/9XIXWiaxGQtYdvjcrtSkXOsYc7U3bmvPeb0uhkwAF9Zha+A2vJ88q6yerWZw6jSLD
C24aw5+zvfbqyb63RL8YzwSZ1sVjAUVh2q8DPsffCsP6YytKXPaBk93vliqW6HapPHkvgRLwV3YD
Vpy/ZVOUhngcw6n0VvOb4UzmjXKkSPFQy39MI88KZdNaCAzlXekl5jxs3hPmvG13NMQayqSpQhXE
ZuFk7419neQQHHQZ3MZWWDnXxq5ft2GMZe9d9yMo0+MH6Jo0L1Y3BOuxNs3lJfDzyL4SAFS2H8wr
laoHdE4VwGrwUNUIGT2f+ML7pbv649aRtRXwUIiZSkcPPmhSNjM5I2Ut571XR8OYyHBbhi7uK18v
h/IK+qRT1OU68T1MVGPIq6E8Zo1yHxzMHeW+cuZephhCrl+2jvnBEYcsQ6RVpTnCpEMwBMEJYGfS
1eZVspWv7OjeZDILJLQiOrRNQykzV16QwSLZHA+f5izDS3h07d0QEFV6wIOGTF0LNmDcbhunVDNW
t+0UtEdc76f2pqFd2FtGmD1VkWnsI69r7y3L8M9qqXWZTJ7V/GjrMU/6KKrukZPpmy0yMcfny82/
K0zhrddOkiib8tDolEVhqMRkJlokxTSNx86X4j4Tde6kMIuiLJnDHO6gZv4Qr1jSY2QZZDi6daPG
0C13va+rbq/fUt8se4hK644YaAJpdSQudQsVuGGEFkh7uDNLJzoQXIhCyTaEcZTuMmfEOmXBrnFz
53WGkcqUxt4eOUfHI0ys8tAqwtTV2mf1yaxy79TIEL81cyuPkd8a5xpfqQSObgcbXOvTWPXr1yJf
nb3bRsUF4p247aztk2lVfYPGbZiTguRWMpvHbT3gra+fVVPZMSxvpHXkfJvTIVTACVOx6T2DHyq/
kcIITtXYWyqZDIXrB5TGdldpXy7sU6b7xzWbOzYgwn9Ujv2JoB9158qtP+UeARIewaqnpZ/D3WbI
qk/HwZ2Mj9rI2KLGSV/GxuryXbhGwt3XwomyO5hg4XNr9N5Ddc1Es9xK7kKVucNugppB+pWwOEHr
qn5YmVqSRlSW0fvQEP54voadt8m48mUlJOWWN1p3znS7hGP0bSUU8A9J2bUL8a8c42YKwp00Rmuf
9W118jBjDHnjsufsqtdT01mjD2qudMEsBQ531hnyUc9lf+SMsG5WR54z4A92ztAs74pFgauWdRGb
3cappUrvgWdYpqLxxe6qFzs2JRwdQliaHeaLzPt8aX51PB11cZRz9zElg5EiRLIenHbq/tDSXhn/
9jlTf2dw611VtDh615EuT3j8Nc9Fruu9LmR+W4h+OgEAX33xKwYp5oS/V92NN1GF19SObSr8w69c
5zT2o8WWPSJnY6w63lfDrK/aR8tIpN9fx13d6ibFnEvAaMc4iini2yj96mGwo63YZaObv5kM8I5e
uww7iDni4I3UCe7GCD8fv+tN6hQXwfDexHP8XoX2o+d3RdJlrT4szeLt2IDt1GyyLaXaARrzy6q9
K2AznAIIC6mvG/MbxeB4s1D0pNCV8yjJZkC1YVXOvRUO5xyn3rNlY/qe2aRuTSFz+FCQpRK3E687
6aWq3tzVI6C6jfLuLrCr6l53+prbMQiFBtsb9b5d8wihiYvWNA6p/KM8s65hY0a8rY1i5yvoSjGp
30+jsTNqRrNKVffQ3axPLgFZO6NfXuxavta1fpmYuMWNulqVl1vpXTmK49222tsZSZtzxn7yjfb9
R6mi3WCJ74EWiL5y+3aeg+o4XNN8inC9XVT+4Ymto+8pG6AHga2J4cVqk3yv4fbq9/N9WGZNCqmR
D3Ig8JTU39tx8YskH5YjDIsaqez84soi3wsc+pJuUmm3hm2M2lHtbT3XP+ZqgoyxlLt+m/JdY+Rj
AqUIp5vBbmGEB/s196dTRIYw/3nrQ2gctrti9PW+ZLaX5Gor30hn/DHNYXFiAPzZ8DzjPLUz4/mG
YisYWIAq/4Q/3UfU4+NeELKD8wNzXD9q9NvS1V/Zgm/Z1R8apzfTMpyreIZikBTRurIEW2+/OfUf
+Px/KmpV7r1Wrymn/O1GstOuwos/zn3IroiL533uufu2Yk4tJnEYhkHG7EPFcSuWbzLDEd0HZohn
9r80IhV1F16VxryTq6xsSp1xC9Ipz6ODTxEU620UdwstyrEzrTUNouy5maVPWGp01J11pwyTJARJ
ieoasjlm87jGYU8cZVQYEPRWyew8gM7cmu72Xo2mB/liDG4XcIsjIdqPy5rJC5unE2e1x+ihUeYL
e+Jrubqw/0sR7cNqrVMzUmhn2TaXV6+futjHNz/JDD9LIrcuk8bPjHS1GtLJpuCjjwYv3QgaWCpp
xp22l3jogm92ZT94rfHsrZ6IuxBKhq17K4F585Yr04r5JBjtw7N9CPRydKS5N2Wgj0qytRZEgR42
Y5B7nEcE82xpnMj/OINs+0fLl9XJYOoYj5P/Oq7mUQkOfbvv8+NK8IyNmMCM0itnKK0w7z9tmbwL
tJnF3bhS0W4msnCjsBcaHbmquG3z9ehswb1oxme1OtmdvantTMyAm8wUozekG5S7ZXYwnPK9N+iu
63fl6OFkDKbzFHAKPOHpZZyrMrf2oCnV3ggX8ZL3bfvcltu2E7XtvCtZDt8Ks+uC2IDpGntCbZ9I
aDMPYxNQYbjt13WpBiJjeV4f5Pq9NZws94sJEcayUWSY0KQvTb2I23L0w8SE4r6fO4EPx4yQba+z
for7QbxjI95cQQQ3kQNBIbisdKlPMl2S6xzVn6WMnbCHd1vXzl3bWPJpnMw69fL+4Lb9mJLZUH4K
lIkKemzsItYEN98BAZFKbc37qTecO0YRIrHnKQxTMzf906JLvSY1xLakHKj7TQtl8tZYjxlqCrdm
/BuF5ZBOZvVjoIn122Gn84oSwAmC+v5q+lbGDBtISCt6zEd74fg72vORwt8ReTKJKidMehXtCO5T
WB281NmG6T/eurrp90gU1/OEYUEyDSF9ixUNlykX/t2CuPjSFSX+AnrkOJKbwinW8AkAyatOfHWL
3k2nOcKMCuxsmRPYjuMu24bgVEIFy5LO21b0RWvnJ9O4sUFrJfxrRSnjGoqXSOAhEHS4dJF7qBU9
mFqW5kvdN9uY1JwnWRr1ZGakg8FDALc1xunMqMfr921v2rdmPWVnoxo0C7FwikflaaafvlvgXJXP
3Ysym7I9ZCszyTjLyb9siD6jBYbS4h1suXgPhnREGjh5BbPPwv087zp9jYAJ2/tsXuRDBaGU8Prc
i+gfWNU7Gil3SXVm9PCqqF32q/LfdF1RY5ZSjGdz8Pt3CF/9Bv9O9PuIWs051AAVHkb7MiD3ouns
U22NoT4Q/2Cjyxmk5mrhuh+8XtVxEFXBzZqb4iO01PCBq8F8hh8V7foc+YMkXTBm/9oumfLDm2w0
qhNlHY+gqppdQZn+Y1pLN81W3P1aJlpk3nT0bOtq6RSt/machmKwsFJeBPooZJl6Lw0V/uER2nK2
l6L5HIrhO2yO8YPbCk+UVItKQtFEiTX4x+tSZZGHo3k0cttLWIjm/YRtwUNjTMFNAWj/HtZlz8nO
0XNP8ZKfaM3dW115Nr/UMA6YWYSPA3P8Kq4W0FF4als475u1hsfoE27sIWkwxmNuWJOTLjXRyoUo
lz1smvLzZmbLjnMZ93QBBy0G8LEfSjvcbn28gzBcVuLVapxlQMtee++wNK0bklc78qHk/GQsof5e
IWP4oIu8hzg+P/Zjq46tD/tXqRr2GhGyiiXovlRdVz5btrudMXz2Xq8G/C/mErY7PVdM6SdRJICt
SyKpsXcjnLrnqFvMM04ISFtb9LilOWobnxMctZIe9KjaefaY5fHWDdtBKrs4VT3MOpWbYZoPpj+k
xkbd6WfkEcb0/IgCg62VdsqehVmzjgJO1saLt8H7plX4xLAyBKqx7Lg2MPOLtuhB1sgoN6cD+XSj
Op4GvwD/VDDoRBE8Q0zL2OLM/isZnzS5PeqRixUp/egZfnhu2ENiLcqPgiQZwudVmIQ0rvE4YG9+
WHqkEn4EHW7Xrpt/n29UCUGriFghf8eNC6wRXnrPm8iy7VUSzYExHSJnzL4HOQSHTAbuGbL012lA
JJja/pLvnaZxdlFprvtKjMVRlX6zXCJod3tUgjYPYlU7RGFvcpTHafaugYXtgWFvfcRK0I6dfIo+
eVa1E6V+0Gy4d8viHEx3vlFGgH1N/UB0QKLFDLl9mr6sHRbNhJbbF5Bb3WOE6Y/wtHhbpaxJfdGh
SDfThUQRQkV8zUPrWPZm9nXErYbngqJQ5e6uZFyLYQIsUsglpqgPPb5SmjIEnsbdIMxQx6Q+RcPR
gqtG/+6P00QrOmZMouqKoaYeYJAga2UlpN0GYv5QjJTcsd1NUXReRd9kqVWbU4RIwanyQ2dqS53c
hRLiPu/MsYIrWgUNiU9yrk6FU4Y/mM4qfe7mJUu28GqPkfV+HFVjug0DfWAbXGbcNGJdVGSEu0WK
pv3YRBoPd3e8uNL5WllbPsVL0WM1ns5Oc5ODWa2LfV4WI5XFsi+84M0oq1O16fdxU/7F3Vw3qQiP
uEnbgsycpRPwUJTrk/jb3JOm+M7Ao45lsQY3JUYXiWMSKJNFtMRhGe2CfP1jnaJbx84uLP03YjsO
Suc3Qwft1zDabJ+NHYaUHqoovTxlvdMS0WDuM3t4dkj1jZlsfFRNiaeP5T80HS/NXdzncYtOVl62
O0denc5buLPjlGHalPkeHaC6UKfjndf4XzsZHkoouZCD3PJg9uVT3xsvkzezY1W3OJ7d2KMkG8WP
tk99vp6CSmTwaoozdOjvqw8Lp8zy+aYLIyxB8Yb1CJikVCfzbzVnontHTrS+6S4jG87OHHCS6OdB
0CNQyJsisykr1ncjFGHs9r7cixB8bt+2/qjPkdTfCquXcQnea+4Ka5EcymF2E9SDfy498D93KjDL
AejJTB4oZitxEFBHS+vTWEbPQgr7YGfCfhOjm0Bq928V1j9Pc2eUF4W7R1I07C2t51cfspEFXNQ8
hBrrlS5mDTVcJ2OnsFjdLoAn5SfA7W79YVVmH72uWZl965xiwkiE6Xx+p0d6jbiaLVddyDBeZnrn
iCe+chiueytoxPfSkMW2D9yumx8g/wXTR+3MZZt67XZ1mpIuaEWshm6ZDgaZoPosPCs3kqmkK4r7
xsy6nUnFLU+VWl6HUT+1ufFghfMbMH7SDaV1dOsB+anOSSyiaNgpDxmjhMmqsiDYm1jBv1P8hHth
6jdKxGo/DiCNqgueAhLDdz3C/9vaGG9yJbwHX681ks9tUmaM1Qzpvg3HHGlVc/M4CIrwZUFes5tt
bX4CwuWLsyPtJlaW++URdftwU3pufeqJNx8AakT5JIL2en+5/UXwKGXcVRHjUL8OpidPjV3GDuVG
Z9scDUTglZgJfySpkQ2HanOETjZBGC76o9v4nyZ79dcLRNvcPkdT476aRfYHoLO6y4IlOGcSJUNS
KxPtryXEjDCChp4+KYAXokz9HpoSAhqb4VPgzPNeOJM8kajs8Y5qQRLRUN5t5IY8Be0wP2Fu4u0h
0fGd28O3tSnnk18b+eeM/Z6ponENhJqrYYpxhgGaNisvPJhNJO5rOZ37eliBd3tg/XIaKz8hQ765
K0ThwG8rPT4E1Rzneaw+M1reDgEEGESnuk1hs3RprbrP7I/L2aBHOjacWDEZqqLka5/EDdwvsqtU
xIBhZkp23woRJUNhWecot4AU6oFktEatxRm9qtyrxvFOGd6aIE6C1OJmDfzXFvj7rZ/bci/DrN8N
OYWvRZjbkTjcNulhhB8mbogxYo240e6KVBU2nn1lNIYsUNRjDidcajutu8+DGdxCBgyFjKaGEy1s
uHg79NlWLByp6ZWUf+Nlqvm8FNv83PfLR790085ASPM4O9FKBbSKl0UXecISe6rbpb7BOWN5Kuum
tAipI4RvgGVxGIkE/K6XpT47OVGACvT9dlP8t2YBsquXSJ1rs2j3cyHEj9Hf8otsO/lhcPbB1FbL
jTHO3xQA6GPWGLdV0F4MolyrOJoqikHcgvInl016bzIMSeuJUX3Y0CtV/mQ68drZgYwtamQrXazy
jaCDTQOalg60dW89kAtU3tliC94mnPJj1VcyDVbo81tLpB/RizPHxFS8Ly3Yx0rZA3QRWTurrkgE
bKxdgTbs5I76Zd0W8yj9wX/EAmI92NMWfddZ13+yI2lcDK/NDl3tRZiv+A6IBKCplAEOJAZl4SUY
HP+r4YvlMYCmnsDaLl6ZLHj7HMseCNhYD4R5bQGP2j46k3l4iq4yeQ5A98dg9+EuzPs1KUfPTR3b
0CfKozBtKFXevE3Ju9nb2jiUxJ7kWA0dcqWKdJL+dcgAax+WaxVb7aDec+VsBxUtXepg8Z+EMm9u
gz5XNxVKzKe17p9thTPGjDIt8QJMQXynXGODAu9L6zTlPW9bP4V+77zosay4N+yoXxWDHDcxO9sI
7obQK3b9gNQEK3YYbJ2iQW/abKk51jc6D8fuvvkVLhLAADWaJOUVU+oXNX7cM41y6pY5zUYHmZbU
PHdYUByq8ZvJ4MgkdCnz77Ts4QTn0pBfUQ3Un1o7Ku44olpw+bz5tvY25E6mePYT6hxXpFEjLez1
ygUF1Iy/+WlGn3xknIcGctXTnoRibN9Mld1DhTd2mU2t5FmjcYoqv5uTICyKz8qWkXMxeoHuQTM7
aVJdu9W+Xnr/UVbLygcV9KCQgX1bcN/NCQMX/+ITgHyoti5o+ZLC+dCulnjlmDLSQhMG3DjMXlec
Zd6YaKxP1og8xTTQsgMJTK9lp6uT6c/Gree45b70Z8+O+2IO947tBMnSjAGn6fp1tXEtnAIStFtQ
zxspUUs7enUOXk0IGGlda2LJVcc2hPeYBg05F2FMJxjB9jlECQTwyMS0lbP1PPLQk6oxgnuwZHcX
lGraM/osji5RtrFLEExK9oux4wsO0nloPi1hWXwzWeUIVDoAslxLl10yqFLtbdupyWrxYHdRt/eV
v7N6zK0Y0gEwtplDiSjmI2iNny4URAldNaioiop9YdSkQVqlepdDO9/6hWue661ZDgAKRmLTPqWR
UVXHIqKH29qKHk4EAFwqCx9hQm2JG6jihslBfkvsd5DWmVo/jbnZHZbQH68Qati9B8onxs6bv1FX
kUgJ1fwdwfdoMe2d7kO5WXe0l96PMl+RWBVETIZWMR3hXbAI/Tn8mK0OmcY6v5U6CHZtSKxorFkJ
hzpDoqHd8KUOTaDYsPnsNAF6z3VpDsXqf2eQ1aLqpHFfIh9990oiJ90RtDAjf3G99jpm6sPDEHbz
+zwK+kkGw5caO0E8PjlwmO6VL7mzRExUa1Azsn+aH1YZYklc08SOhVefxtKk6PAWTdyWZbV7+B9O
UoWdnVDuDPNp2bbytQYm2dLeagRtpt8frSlbH9YZMk285hPuX9otx50rAah3FomubbLJoc4SRVj8
ac4a+QVNcAOMAwGn2AWTeauKYSspXxudo51S200zb7AiFq350qz8vXHn8TSNI5le0Syy+6Lp6UOH
eX30AH5OphynN1nN3KS9aTx6aMiKCeNE1CtNL2wz9QVN/o+yxCfpGM2hJw46lBaHbIfe7IpoucmE
L/Bldpz8MoVi+V7rMQJ46ivnFLKOukRfI0IlOi5OpSX8YZpife1yDy7z7FlnCw46U5fJdU+FwUuJ
e6M03ydIcdlu6mvx0VUNIHon7HtUy+Zj7jTZbpiIqEMkjwppEnJ7inyNGyvMsOVqiJb7fBbjiAgv
qgM22JFJPPoMPhZnnPPjwhJ994cs/1a5Wu6wIKxihv8feZB/WwMLLBoRXfkQeCUaNExNwFfFbLAn
ziIuSmM56yHEdLIrvP5gr9q+iKqKXlu3zCCfkyaPW4YMH/KpGfVF5tI9q25zL1mNnrDIm+Cr07SA
tNhjHRdC9Gjn1TzdanYYTDJz1GZ2P9hHvI38w1QLhhROT1yZjWD+U9CPJv4KixbkiY/Zs9UH04vj
VMaDWS31YSBOforXtpkQ7EzBdhpzMaUbzw5CtdHOVpJfoaBlLJ2j1RkKcDUk4XgL+N93bIInUcMK
AMaro8sQWnky1NoiiYJS61NRZiECyTVo7ttRjCDxKybqfrUOgihqMlT4siN9sWS7pVkQpoQLg3qC
XB7CAuTkgN1sY8eSqa6z2yrDcePeHqu3oLxWVeI67aOvCY6kwgK9+rY6UqcbYwLrn9fmr75NPaTm
LoO8s4VVYjLoPLhzeY+D1bqr21ClmQhxLcq2K8ady2ccZKhwjbC1tnjsm/Bxi8Qs7kDAjMsYWIMC
cPWc51mLAlOqZqC8L8yrUGhuXsasBCYlXTLfA0MuaTfSsbHXCHwROZGj7R5+AB96Mfkriv1oA6UI
+n6P9RUpw8Y6La+qCBxFY+OtK2OKvjhjiFCvBxRwJZPxVrTnKWPKGDfNaifjWEfPSjFZy3vklPGA
8sxNw41DTbLZjKk5dg5z9p6hiLC7U9fiDLF3ciLPn9Rsz//F3Jk1t40k0foXYQL78gqAuyhZi21Z
Lwi73Y193/Hr7wd13xgR5JChvi+3p3ssSxSTVajKyso8ec4vIavCx2jQjdHlZmjMQWBjaPYIPfND
HhIP1RAgrASqBqCXhI5CeQUhZu+MZYMsQtkV6AhMALoimWIBjZ7Tk5DWwxYWwYEG3sRn9rsRGeYQ
Hv1NSY/YTubi1K8TRe/tKFdKOqFHdlkS0ZNL2qDxuaO34X3dARWA+dzb1HHDuGIxOUpG8z3ue+1H
ag16YI9GzzUMUoYtocp0CKzUFx01CRC6jNohjKg4ZQ07gayJT3s0Tb5jtJpk5YjI2UTWkOUTQ4t8
X3Kj4SbKWULSozPKFaWUlgwb4b1T68qTTp+6mzGWb3RHJ+uY0sAa2ACYk1waH1ORvssJatM01Bty
vw1temVeu8VQB+uW1akE5nNkwssFPzn5GwU0VjE167Kp/kCEmdtAkT5r+hh+LQh2HyOFkpwoKe2T
rJrU6oNYN4gG01IIN5Of9OOeCy+lCiFv9WGP3EuMFvmQk+GjG7eZBb/1TgWDUWUEBVsLMttqlQQV
0JXE7ELJDUvD6596KeQ7mlka6q7NcqH/OvTVGH//+ztIa5PukupYzCA3EcvuiwqaOk/sgXCT/GGZ
gB+SxZi3pkUTGKqQhDNyMR6sakU1S/9TUqE6dAJYWMEwTSlp810xY6KksIzy/UhDN/2RsQUaShzx
yvCoquXwxt5Wyl9CMIAMgk2v+AH7hgApPcLew1eBzVLfC5SH6PSos0I7FF2Np5uUQvcOf+NJ6Cg3
1G3dEhG4xlCCxujEpKayIGlR1oU2BS2dwyLm4vgEa0lJ5Jl5ZuMo72AkcdC7bJP6RQB4bYbnrSAv
AkWWGgLcTZI1jO1OoLBcPqScSfKDJxgBtTTaE4sfLX2zO5NmxtYBniSSgzbTgWU7yXNm3M9Amtc6
lPDUhu76RtPQ7Itich7SYG19RcCL+lZDQ5tk3Ct9ARVXUTTtqppq0n+gFtGcayvxKdA5IUGIBf2O
S0Im2YVR+n9ISdO/cJs8NlRVKAS1cdSvqkqXgckhD7dR6kx8hcjHeqr7JrwPI84+j7DlJQ/zeKdq
RLgdzcP3Uj2EjhAQXptFmPxZDHSBEMNKTWf3cPugLSSJu7ArxjVoAPVn32rxr5zI9mubhlzRa9mY
r56o6hjUxSb1Vx/J0Rev85IH1VB9Qr4xOtAy2t/rXTpSrm+G736frQvPlKDjUtkeNsXPbFu26CHm
8ZdJ0Cn3G1JU7rjvTGRu/ab4Rm/Ja5OSHA7VAdH1hozwMKrKQ+MJ+MdRIjMUVa/0Hngbo0vNl17p
VFcwYPkc+17/RrFbXnHphA1BM4ptSFT51tLZsEp0IpemkDRUI9KkvpMbEwyTrIf7MBTyYzpwcQ9z
6ykODJHaAQg0E5LsH2RofyZtmx7KOInvEnb2jyANHk0iuzsgqq+1h/zPSiXGc+pJTmgMEoFADcDj
dJrbXfjyPCBic/bagm8jiSQXYg51rXWJfBfJaeUEolUjDp8Lw9/9u5/qXXnJU/5dSq597Eb53yKA
J6/a/JnPQnv18q3+P+xsmfsu/7d4m139pL/3Y1vL/Pp/NAJl8z8IUsH2RIOAPnevgKD/u60FQoH/
zORLsgrHLSRf1vyjf/patP/MCm9wCdLVAoBfmSnA/q9qm6L8x9DI9NPzQiMiyGTj36u20UFBYRts
tQRFkwKFjbVAstO1kkWyX412qTXJDLZommrTtpma733kcZr1h5m50Lxx2isymyP2QjCTpi6FMteS
RbAA/waKRB1A21Iv/z0klAASgNWhoD6TjqymP67bOwVwv9sDtW7MUogQMtHxdgrgJicVVyQ9YIQV
xOypMRT9pQwh5blhZQEUhxadx0sDEl11PGZdWrKt8i1JkALp8bB7WD9s3fXatteH43rtuuujw9+P
Lv/vuo695Sv3eFjv7B2vOR756951+dnW3fOz1Z4vefV6t3twt/z0yC/veKnj7Hi39cbmLXn7+SXr
nN/fvawfdjvezebt7NX84/Vu7bzxEj6C7czf4Wv+srJtZ+tssctreccvmwfe/uC6vNUb39mt7NWK
d3x1j/Zu92LvVg6/s1qtnJXjOPPLVvw+7ze/mXPHF0dGwid6ms1vts7+22o/v3S139kr595x+ZpR
bzc5g3f4dOvV9s5x1rvjev6gfLYNv/nk/ORdt7x0f/+83T7P08REzb/tHo+pPZt9dvj29Ue2aBA9
e2JLcbo0AjcqRtLjcf3wtlu/MKiV89PZ7p3nG5YWBF3nlhZbrKmrRG5YG2v38fXXg28/2Ksf9zTx
3rDz3uf8336JcztzC9sHBn0AegW3SuzwiF53T088Z4f55pFsD0f34Di3elznD37N4KLH1pOaMpow
eHTfXlgtPKfrzwg/d8PCvL0/Dkkmu00I+nh8PKwP84JeH9//x58Pb2v2xgNr9fh2XL8dH0qbjXN8
e+NZ2ncbFtbuabPbbDarzebOvmeF7Z3DluX84+7ufTne2c79lufNzmNbuM7jwbHZn6v9o3M4sPr2
21v9YrdGMzvHD6NRxY6KOPPlvrov7Btm7NaqXihznK+B+SN8MDHhyTMNE4f124O/Yluy3R/mDc+0
PfHPzt7w1byrfZsR7v/aFk5v/+Vut9u/evvx+dYSeWf0uLZGFg44hfMkSudF+bB7eVg7f213ob3e
rOdJP67xce7zcXaTPBgexMrGBzrzX92H9Yv7sns6uq85vm1jvx5+rXkDhvKwsTcvXzqmz8WLPO02
rLvVnnVe2Kv7n5G9f+ZRu65su48siDfL/rq6x5OsXXvrrh7xQ/vj7GCuL1VtXuvXxrnoFIoJthSJ
lYrDPtqv+NzO5nP/2Kztp789M8PDiR4c97DmQ6zwu9c/AV2vNz7C/POPz94Ye3qYmepX3PuRWTjO
fu347D64zmG3w1tv39gtOGs8PqfEZrUqca/rNXPO0bOdTwH3lYezfnN3Dw84bNbNw5Nv299ZRWue
CafEas8ufMVr7+13X7bb7B52T3/ufPvPp/lNf708vKFxNdm/fHuHs8MPPTzx1z//ZDXi87fO/TM+
lj8ft8+r5+1fDi5/+2y/cIoMtu3bG7bq97v7++/3++3q626//f38yEnhPHIcOKvVs2v/vOMg2j4e
3Ge2qL3a7+/w2fstU+8yq+/TzMj/Yro5XLHI2bI9ci4fD852dc9Wf3/ht2e+PTuFZ/fw+PrKQnR+
33gi1/c7zYKnD8T0wX0bHDGckgf+Y+1uji5HHlvfdtz934ecc2MdSO+0M/97KcrL5s+4M4wuxyw2
mY7jA/ufrTZbnU/v0mYX2b/msx53yb7Y2bwQ77B+mk9lHjQPnq+e+IWdfU9AsOar+Xd3u809f26f
mTR37zy+BzZM63o+NdlR9+zc3Xu4sN3v2ZDzUl/Pa/BhPbvTwN6yhJh+vPXaxR8f5sfobl+PRDru
9sHld64/gPl0+O9EQGJBPGvKkqHTOw7EZ0nh3EGQ44OKqG1TRjthbIrOgcnwluDe6VP+xwqcOQY8
LPCrLMWQchRKPBNwiO1lIEy8doaRUUh984epdMPYEj6lxTPbg9afznZTpPVZ5YJwuqoSaYKJcUAP
tq0sdR2a/bAOku5zcrp/W1E0Gi9NSBHg/Vj4MwmIdlSBf5gJqGnMCMt01xTDdGOxns+dhjS1poG8
g5kVZsXTsVSkhYLGgKZsiFVyAAF1S/goKk3jdk/lpLalsg9erq+K0yvI+8i4ymtzBzn3KNq2T23S
sVwWVOkRqyozeS/SLOJ2dRwdxdbUbwzvgiluftxzLG3msV4uDblIxRyBFkwlXQE5WjaRtW0Lp47S
5AbH6oWZfGfRhtkDJCo3w9NRaQXEXUKWVnYX1lRAQdhtda5vd2quWA89uO4bwcz53oJelMvcP/aM
hW8bm5waQYe9ipx3sU0lrxBWUaeHN+xcmkIN9mAJwAeE5NZiHVIVnsYQ9kZIH6liOxFNEqPbhO30
pvhdecPYpUlESAKWlJlRCY7P00m0yko362iETW6UySx3lXwfIBTiwAEwuvpgqjcc1MXBwQetQ9dq
0mC82Mqdiv4yeACQc0kLstyCtSxsQHX5IYWFT696HYYkBcoIeZbxWlxCJFotYmGg9Abvd+I2cqLf
19EE5J588I0NNod0p253poH9r6nFBusmo6hqiVFpU/4QBIa/oTeh/AYfnXoH9Vz5rTLb1+uju7Qa
P5o8m8hQGPpYYiIDMXXUytPWYQ1Y7F9YkSAg0bnoA6ZcrMUaEGo1CQEoQGgtv8Q5DcKUfJSHf2GF
xc7m0lXowhc7y9M8tQwsup/zOg1tKOb1NQ2xt5rbLy11eCugY4asmu76hZXKMsIqLCESFCpL0eE9
T+J9oqfeXynwuhcLf9Xc2FyXFjtThzu0eEcU3k43VyQESRXqCkRg5MuA3bc/kIX8JZckUj8/gYao
Qg3CWgcEOX+QD3GwrongrTRcBkxHBuyBtUkzAz2z161Ip7ff+RwhqWOpCC3CLMdBsvC4gWCGbaLR
6VoqwLdruHgdbQqiVVEU/iYj6W/TBbzxvDjeKFCrCVS+MjBJcOzd8CLnix+FBKgKkMiCTICg53S8
VggTBA1mFQCgJtEfMxrt6l2gtKDKbgx53kanOxtLOrGOPKPHpWXoMdS+GUgD0OwgDOK9mMjduiwL
5SXvqqOvU6ym+zpfVTGAJwX7zjDGgcMzaKTG2rWjUN4Ihc49jcXhyo6kWRJ0s7LY9v1IfCR09AMV
4J9B+PlWCo1u0/uQ7VDThp246vSnum3S4cbTP59zLEP+qFLZVc7DoxFmr7SVOCkG9EDAJ9A/OSnt
LWbBi+P7YGWxxMYOwA+UKqhYBVLnIuYHZzrqE5tU9e3R+pEDlfy0i2NcPGAmDrFvFDlO15Jp9JlC
REkj62hWENTQjdSpTXZj9s6dD1Z0FKLMd+oWbXHOZlCKxbUBJ2DsW/pTDsvrSolr8NBtEv2CmnZa
X1+4l+aRJQttJqTo4plHgHyNBL7GiaTDFV64XUlZXvaQfDbNtD7K3Wg1Ll2O0On+v9ldjFNvfQRN
c7VEQiqrDlEPLIs+hukYtUJ1AN8Cpi6OpBvu79LkztEmPFoE8OpSwmQoTOigKyhx41DSXhuBPp4V
wkvRpof4GawKNNnfrw/z3LNbc0GCFhsYKClmLDx7q1CT02q/BPhc0yZWlhXgwwh2mmz4fNhJKE0E
oyvQ0Ohwrp6uz1idphjSjAK0QQvNdjy166HRPh9MWzOnEQq3QD7mos2plWykCUCV6RYTjKLfKLGa
2nFkPIplrIHyFW+szgu+5MTavHo/nFe9L+tAzvFWYph4kqOEBrhlOg6m8cbKmOOTU/dtwdJvIPki
E7tDrHdqiH0Mdj+g5wOodr0He59u8iwV9zl8H6vC0DugwIKAxgtppP7zWwGWNqpVxNdcyJXFII14
MKe44fSfhMZ6TkoNWg0RZG4ha+Uur/SJ+nXgaTdGfGFlWuRdOCFkWKIgxTodMXcSvVEkmtQ0yWvt
gu58u5DoWA7FTrhxCl/wMfBAvUfXMAVxPJ6aMot6RHWjIKAC8HzQ27LdpUqj7UN0rLaNZwDySMq6
vTGtFx4pKQ7yDgQipoZUwKnVaobwNA1WlVaXfTsJQ/jhw7zea7nS3g8qXOuZCZSwDMEyXN/1Z8t2
PnR12IIRgObIeM/8fli2mtdnBazSBZQ5gLVkMVPW5GK643UrZ08QK2QfrPlORri19C2Vh9hvP7Fm
p7CZudPbaAISXyc0HhvZDXrqSyPCuxB+znIe1pJNN1ZDNUQzgP4CKxsKOmeE6a0TZMCr/2JMEMny
yMgMQEV0+tDQzi7gO2oLVmU8uvC6qwcxadNdObT1Dd9yafqgf1NFBTlNkYryqamm97I8T1NMlT68
Fd1IX9U0/qCha7wRHF6aPGIhtgBsy2gtLZwLoLcgpK20sCtVDFcIkLSghWm6vz51F6zMxwxHI5Mn
wiJ+Op7aNwKrDENcmDYNtqjD9l7mqXnjAV2ywtJmDWAD1PHCCrtIMv0EYFQfj5ZDqV741bVW9uk7
OfQFZChBgHLEcM4svJMhp4At/bigFwuuoSZG5jpWoHEmHXKjDnNxQB8szT//sFezHBaYaYwK29K7
b6aRKSskGooba20+FU+OF4ZDanL2ffhcyvunRqRmoPNMQpQYdinxDjWt8jlV+nxn+ZoKVzJ43M31
xbAg2eWuM1uEvnVGq6O8s7yCTWUSJX2JRRW8NT3ucEAOCN/Ag91BaB1oXrDNaIdejaEGfxC6DH8J
o7CvtaxYB0r/Ob7afz6NqkNsLJGbBU5xOv5ApPBmznC62AjejHZu8YJs4kae79KTNCBDBV7MzZM8
xKkRveynsC40sHBI0IPK7yO9cWvRgmvi+uReepqGhRQePQH4DmtxnnlqnInKyOLMomxwokDRbbEX
1pJG13IjjDesXRqWCUrCQntQN9jip8Nqh1ofYEEpbKPRvEMMaxHoP0Vxr4/pohWSHSrxDzHkMqlt
JDTpjD7eMKrT6i5vg3Q1aEr4+Uf0t4Ig3pAHtZy5GHAksjbBHKMawT39FbTphfDmfXosWCFPyYnF
Req9dP5hS5tTJzTCvPbjUEmPKV2zbuFl5g1/e57lAGIEtyY3Ceoo3NrmKf1gJtWnXBNTxPui1gvv
BHhs11KZ7PNeA1Uodvdmrz0Vguix1uHlIte9p1e7uHG2nMVWfAiIceCW1ci0IBRz+iGmUmytxk8I
AvQOdeYGjonsi4qiWnentX2vODBmJVDKdOhX31iYF7YBNwFwWLKCTuJZWCfQOwDVPURLNCIiWQ9t
xuj2RXinqD4sI0D1bhm8sEY5eOAPQakW1NLyxG5lVIQgG8CnBQEsHrVSrY0UiqTrq+c8LpB4pGTH
WEGQey6vAuSb/aGaNRn1ADqMxDTy3ZhNxo4uvFtqrecziCmomxXu3XTyLy9T+Er06VGfowF1xo2O
eVKaNgho6atVK9rvoIfW7cbo5qjm9CQiTSUjsa2CNmMHLrxJEJfa4JfQ6RToO7mqVWr0XPbTr7I1
EpeGGfkXKZCBfgklp8tTrm+QtJ4vVxD43F645RBF4tVOl2sKSYjf9eCVxQS6g0Q3fieV8aZlJKdo
pJu7R29FlOeLZrbIhZVK2qyIO//8wy6t+zAKZamEPwjY/UYp23bLVrlFHn922UC+TyV3y0aAXpii
x6kVOWpAwOXQClWRUE10eYXhawnllepWhad+KWN0UGw4sckXGUlCX9qn16wGww7XV5XaHTe6U/PV
VBhxRmkb7LhXwlIQ07pleVLwkteoet8wdsHxzZrirB10NWbvtxgsPZg07DS0eI16/QW/GL8gbBG7
nVolkgtvo/YcKynX5MHr62Ytex7iIkJdl1+DSs3+IY0HD3uZfvzCzFOLBZ+Jqg8NLMsbg5zUUGOU
qDjGZcB2pYfnV68Ty9PRatFd5sXH2vwmlX7w6aOMSaCETtYMrCYVv9Mpp6060cqClazBdpbD6OPR
XWp1EnSfn3+2XLrAnypcJSV1EW2kWYawG20Ftl+33ldg34qxGiXLOzQQbhqbzxuzSFmRfUSaAer/
01E1qiwHtI7k9kRWfY8EVXvfZwaQdj3vX66buuD84BDGDMVEg0KfcmpK8lRtNDLGZUAY+TtqpPGr
2RjdJs6SZEsxM/h+3d4Fv05+HsSxRjbABCZwai9RhRBJ+xy/ntMXJSDu5sBCPEtXf754yalB+Zcj
kaGRKV6sjVCnpaFuIigI6eJFSmpoW/pDpkzZSXJGHvD6wC74VJjlGRheDtnvd3nyDx4uGjI9oTEO
OroUqjgvn1mm4NHrCfbNWv6NEEUnbmjL0W/cnC7ZJdWISeUdSLJYK23TQ7aj0OAr9RnZmwHtwnt5
pMhYZWHwtc/V/M7sAuFGcHfhMQJOIAQwCL74YrEdOgN5vUaA6o9lOrpexi6HAJOOP6PWb6RxLqxQ
GjgBDUjki6EyX6zQSelh7+9hbkbzbIIMbJI3o96Z27byoGnKfOFGkuXS0LhSz6UTcsVcFk9XaNkb
sOma0B3mtUpnlzDJLt2J+dNkhrcIxOcVuAgDkHBXqDPAH85cLs5hFfG2xh+9mfkE+hVYJiY3osl5
fX1lXrTCuQsPPpVAOMlPBySmRYzeF96kjJJyBWG4eQgEWmuuW7k4bbDcE4Ki7Cob8qmVmg6nSh8L
rCTaYDig0JNxq0ISV7qjZorlDRd5aVWQnZrvMQQV6pLgXhQnvWrRsmQBNs9dMz2medlDUkz0YpTR
52Tn55szqRaRUhpcTSpx22INFlkd6UrB5q5GGNSzsFLWaP4ZswxkcZj6qb0xuguPDI9MFhq1AGxq
Cy8ZGzJN9DQEIHpeFNRkA1HuXD+XvFtRxIWnhok5KUZ+VoW27vSpDYUqBU3IPh66zoDdD9yAa8S5
CS9s6FXP15fIhWfGJFKWpMo+y9ksjHmDNGQN/Ke2bgVa5vJxyj8gEUaEzBNI4pL1V4PPe0dObDKl
xCSE3Mtje8ppWQsGaDKjLoSOGDpnFelPsrQaSlVeNdjDAP3b9WFemlOCaoQtoOUnzzRPw4eTIGgg
9kkFlRizTvYylcRVkiq+HavyreT6LUvz2fDBEiS7rQkiKLOLtkF8HlfdJJCQxV3hhHHBo7w+sAtH
jWXMRdE5NuFMWQwsbSozCRAftZthajbTqAlfJt2z3FKry5UwWDD309z6/V8YRRnvHX7EbWlhtIKP
SwpNhV68nkkMgYF8TUf9awDZ41qEBmTd14F6w+aF6xmOn6gabCqQBXUxr7U50cqoVLQHZiXUKEEG
99SQfB+9IPojh/LkTUvFytUEsdrJPZq610d8HkvPFSFcKBE1PVfLzS+quQHNewhXiDFIj62cjXTC
V/5PSPrb42QK3qr2yvooFPWNk2/ef6fH0bxc2SnE0SQUlsdR1qhW2JCfhHsY0BDlDH8VKZH8eH14
516AWyeqNCBeOfsIz04XbWdkbRjKAQkbrw3e/Cno4GXP6zxbq96Qv8Fn5/+8bvF8Qud7Lik1A1Z7
SrILvwP3gBCIkGhDi432Du2fmfbFaickUCtKKmtNyTQI+3y4mrzCgzrt89bfo3hJU405zl6MV8jF
UFIJQ8WiCBLUZtmYcD3NRPQwwaHaEWYedEHFIBbxlmSx9Od1++dOQuEMoUePkoQikyk9ta9TjZiV
4TNbHiCh4L+fMQz2GzkwzfWnLZEiJTNEGec9wX5qibsDRNoJp2TmWUbmQl7Zj9DtUc+HfkWD2+G6
ufNdir4M1wjiQp4paYVTc3UkxBEMIBwnclL+5gBxY3Q0XCn2yMA1Wb7x07H8UfRGsYlGRf123fr5
ZsE6qXTAzgjpkRA7td60OhxCNdZBjUUwPegiXHeZ/OktOVtBT57Al9NZXwQC7BAThHZPhNgL1h4y
5fvOHITdvxiKKc+7HqQngu6nQ6nB+cE4gBF4Q4ovANK9kQK02N3CgV3Y+SYrg1SlgVLNWTmJ2qmW
9hksgL6oQqFT0uZowf6yA+s3QHjRCJ8OSQGbiXOxw6CL9AwNVvvymJfzIxIEqLiSzkzuIUfuV6k/
qF+uT+GltQjqEtWjOWEJJv10CqG/F7lvjZz5Rl/vxKhUHZIJqSuPfbIr6krcl9TaH7UqKn7QA1fc
2AoXPBxhHFNK1gkw/BIXrCWIG1Uiwbc3+AIkTWQUv6hmYpDHHIzqRZYFrbM1+HZe1NAfqxuDP48L
iLBoX6XYQwYcqdPTwefCVNDfnVBXm3LxBw8j1O1MZjM6aAEnNTBHpBd9YdD+hcPBMNgCHjJuZ5n7
b8KwLv2OS8AoQXko8Al3c9f/q2S08Y3YdbHd2XkWaB7J4AKADyeyOx2jB+9jaqlj6Ir9rOBhJvVG
yiFwv76Mlkm9f8yY+DNkm3Dai3WUcUAhoqKEMGhA7WolrQsFubDKxUhwSoh876knZvtYEb54gzdT
M0kWZNjNJ5fz2cdYeAS1EPuG4BZG1KpK4YI1qg2BYb/JjVRxY2ta5boCFUpKwk8DyLi6PguLE+vd
OuA+0CoSmVQyOKdzXcHhgDxpG7omXI17rdTHleijVpCH3a0yw6XH+tHUvK8/RtCTYoxaClVda1nh
qlES05WHOr/xWBeO731A1pwYNonmuPgsNojQBTHUZRG0pGFloGEMAhbS1LGIq50yRpb4bBSN98lo
bjYKih6YJP3lcy/+YhaVUS0rLbdQpvcC/9ggDelmrOAbweqFoRnk8xDZgwzLMJahckujiCeQYHKh
EjHTQyslSrxtYByTt7Tq1/T/GAUe//oCWTic96FRupxRWtjmMnL61HLP8CA6grA3HUQ0D7KoaMPJ
MaYagiZIcIzBghQM6t+N3yJ/cmPEZ0uGej5rH1wEQHt87eJIrmZ6DsGDbhABA38rwgHt6IBeb1hZ
eHQV7T4A4oRRPECFWvDCSpuENK/ksuT44eh3zqgk+UNUDtZK0Af475Dl4XJSZFDxTf4Nd362/TBt
UnwGCwdhGSj/09m1olz04ihVHElE6OuLrEHi8w35IFlAGME36uZGNeqSPfYFZz6xHFD1xR4MJjWR
0XOXnTFWOzvpEdaB8iFxtHaq3OsL54IpcvdIksqAm9iHi6EVdHNVMXAax+PWsUIbZ3IHzmVcWlnd
eICLiGB+gLMkLOBrZPlm2erTWYQJp5SGFp7zsRbzQ+BlxUbwptSBotJ/ajpq/B6CO6hWDcpdr2j9
jYd4ti9n85RGCOpA7rBST83LgmURAweywyI1N8IsXgFLFolpETbdUs3Fx+sze74rULGnBs1BTE0T
nMSpvcJHqS/ycGtyEqvbOMm6VRkGzY1JPR/ViZWloGmMvKYAlZ4Ht7xoOL6pQzsG3xpdNdZj1yna
DT9zyRzZ2RmYTRMF4zsdlJaROw1NHZJgoxBnSly1GuEDCrRESVrbzFQEWFZjA2vn+vOzCXCINACh
P4nvxWxCLZqB35cFRzFz/UcQU8bM60/CgXhIMJ1wNJDRoQLEjj8dXYLgd6CboupA7Jz8sMQ8c6li
FDcycOcLg+YHRG/mlgyDWHwxhxGUAn4foUgmy1R9NDPMVwLwtd1nJ2zWvGe1UxIlMbVMTUEI1weF
KURuocpEZrS7rkOxvrUezt0HMqMAqIDC0RIq6fPPP0QLpOrRzCjNyBW6MbeDQOR466UI0SyK9dcH
dHbEzYgmYiqFywuNQssjrsrnDtswjN2SNrE/phgePk1DN6OMtMGtzVzY+yRRb6z3S+MDCYGEKulZ
7C/GV0GSr/swTrpRGJSUjIGxI6No2IMg9Td28iVT7CjOF+4r5EUWy0JLgi6k7YsKzqQ0D0WQp07e
mdIPFYDhpzfT3LkHBomM+pzWW6xzcSrDsWjN2C36Kd9YdYJYjH4LenD+vFgPlCPA/M/H5tLf1ooE
axBdrSxAY/za5tPkToIa3NHzWh/FoEiO2SRUt2pj55vr1OrCT3j6mNOu5YWuInUTCkdhs8nrTt5e
X4vnsQhFTTJoHJu0n1PfPF322jCGMfI8oSuYbfgljdsJnsIhc1K1kA/ICnipHfaeslWDxvt53fSl
AXKIcbOViYEAWZ+aHqa6EIRh4D6k6wO64XJ8FzfirUzSRSsktanuk+2lhezUiha1IJ48LXQNuevW
SgFXnwQv7aeXPHcaHKEys2ZRi1tcqnJDTDOpCSJXbCev3eR9UcvrKUKpc1umctPccInzsv6QzWUY
mKMZBfIsblHcJk8H1fmZWpaTilTsVKobRL6nx0wLEzeq5lyV1XbWjWVyYQuQ9QOCM+fNCY8Xz2om
rYVME1lAE61ju2kkalaGkJtbLirNGpkZ864z6jpdXV8i554E0BZd+rO4u86ZuXh4jTAHX2WHGiGH
D4Jq0bTzwpaUbs5l/lbD/IVJJfjXKcmx8cSzVJmViaNh+WXk1k3j57SeEfo5oA9M3Ql1qw62sZqj
TvrpEZJUIY3FAQdFmLmI5VSj7+saPj43oxiKopTqveh9o2zRs+n+uG7qwk6gcMU2J1FM/+gSQdW0
aDKoQZe6YOgNp5M6zUkgmf83RshEk+egDWx5HRalwgfP16QuAOh+FWSi6Ga9Nd04Qc/WBekTjjHq
fuRsZqDr6fofuLxRXIxyl77y8jEh7Q5xbNVvglHSv18f0JmDZL1rc0GMKJFWniW6Lauyys+StHSj
XFNePJBZ3i5EBR2O1dyrkIzj5O7NwFH7oozfor61lBtLhBLq2aPj/gRUkgB5RoLQ3X46Xq5zMQ2f
cbkaNdRUkVxAaFBOvnQJyn9wE6dqDUOsjj57Au+4WdVRYotmKuqxI1G6Q+vBCkUplZ6nVBmDn2EM
FkPd9YlZCN8CIyND8d0b4yiLtgYEqcLvLI0Ez0Q/ED52aGnRcYshee2hZ1cgVs461A+bjnJvtGms
qFJeugHpGeQ9gqCfXx9MpfID8eu0+UtqxKL/PsmTrtxXqVGlv8tYbSAdbcdQWkVCDsGqHcE6nu5b
JKf3IqoAKElBDj++DgHq2ojptn4VGWtZDbPWGaW4m+WywR9VSKHNTAmREiTmN9I7sgonfleLv62a
vieEQMVAieycligJevHESg23S4Sozfjw+eDtiypKG4fKbdY/S6Og0yqZN5HnuSlF8tiJ0Oqpvg6q
UkUPVa4JCmLZlkeCkLHk2o8yGVtlcpWyHwxtW5WTPymrpovIxTiIV1sqFM9BLfQbFL0jHg50trLh
0pkShgYiDqWVzsqLnujmgaeMTzls5tnvpMh0Odw0sAR+L2uusx0sx3kh3IOXzb37JrQmwM6tVMOf
rHU1H1UHWfIqtb5IQyvqGdn0XOgFmFaEWc1xNdRi2TitoSXRYz1z0KSuoAit9V1DH6V+K9oqCVqH
JFPWPtd5RNLV7rIoqaBYFzxL2gaK3AxPejg0MbcIf2rRYUsiUUBFO5GrdvquD0bifw01syuFNewB
fZfskrZrg0cjaIuuQy6UqO2x74086W1YvvsxcuaqLDE2hPVD/r2CfBqy0QB9gebbNCq9N9hhh2Tb
o1krfvKHyoktI5YrIByEuFNfoXtGxV/U2udcD0TtTxnuVj8mKV1DZOsEfocqqANjbiXVztiWedW4
vpX3PubZyNZLhLAXmHUEMs1pM/palv0wtViMYhu8RDBytiSt0b/hKzsZ5bpWjacvZWsCg9wItTXW
CNZEWaX5TuxDn4vspDnJ3p91lckaS9nTa9oWBDR5xFdTHaeafnV1mKrO8SOhHH8UgTVJ+14u1Omr
iuKM/4x0cJO90Nk6IKhoeULv0BYxGbYpNl7mQpU9iscUOiea/UnGT98SAfRIg1KljnFkANHNGyNd
/YbcezutTS/HAznA7hAlcGsvl3xhW44JlVcbGb9x/JGpKRt1nYojFA22EYsTEJEsglhbPCiVnBYW
0lHwcfYbNIc0I3HEwCQNaE9yTC3g0Ap0cSKL18G//1sLBKpYrhfUoIBsVAvEHC5YhNVNuuUkYRol
BOHQB/4BwlKIfJuOci+7k2VfAKUKxw+wZBRWTD/+qZXVgJK14YuT+KQHBcQJdO2M8FbbUODSrGnj
YFFUSKMxQu5GkH0LUegZD1HXewPpGrW5j3MRWYpd1STIhG2qgbbg2um4FBi6Wyi6p91lSqSnLbxF
YZAFuwZvHYGRlqwGwnz4azRHVpH4iVEShvtf3k1Kivv6iurp2LZPWayUsbWqM8vopa+Vl3P3Iboz
NSWaa5LCrJg6DcPBBDRUy6sCqT6oc62xlVZ1PUIJhLJEH1VfUPAay20Jlwec31La5CidWJrcW7/N
VKbmsW6gHf8LId/eOEgieqxvRijX+Utq0I0P6g+wEsBDmkjz37KCT7bljmjB6Yew6w6iDmvhy8gF
uf0mNnmVbJLE1+VDbcJFhYKyJv4yUGP8PxydV3LkuhJEV4QIGtD9km3k3Wg00vwwJF0NDegNAHL1
7/RbwJjuJoGqyqw8UDPXbbie8r05myB3CYgAKuKmQBCK+zD3yseEzYOTBxLnEV1tQO9po2QOXgkK
btWRcdNkCbmntysfw0EbFncHf5Ti3fOZfX/zmSr/HczLzFiAZSRAtUOE5OCWat0yfAjgprBbO83t
vHV5cAgNZXqm6sQb3/3Vi4UDVagdhzsRqKR58VTVjHcuN3D+NMrKbnecd8P7Lt2tfCu6ZMy/o72K
2+daiTh6XkZnT97xAo39ae5FFR1Kd9DbmVp1A9FjO0yjx1G0+U+fzO70hG21ak+2qGzyxSPb88zl
LnaX5yn0uu6/JJegaiYBg3k49rue/J9KaqbThJpPHk81z4hjnwO/RZ4S3baEv4AFjvtNKWrJWr+0
eaPeCO1fnO5KmjmcAXQFU2HdK0ujkNtsN6BO/+l4M86PVnLsDJgIV4IWnhchvS9vspBk2Z7vbLiD
GnT03GSkIBWFTZOkrAJ2NXqoV3U6lf5oL8yCbux+orV1nAaMLjAFdu8Lb0k+R6Kdh7eokm3FpdTz
oJdwRJM99DLVbz6h/qu7XrAKZRHb6RzHF6AfyefJeA9BzwBEAgEn0xjSINA/L57XjxZfKMDE0FYr
R6ML8QTGErpAD3kBIcn2FbYiR1UyfrMFwulbbkT7X9ENdcy0stGKafDgvrmCiVnm8yz6GTHhU/s9
r3v8gsGLGztpndI+hx3Q34L3K79TJVCAjNNnfI9dhF/4FVp9zJh6Xpqtr/8Lq2Bpr4be+s+DMeEz
S6fF8v9r4aOI3cmy5ziHN50Zy/UXlULMSBrgaXsed4ItzoSZ5MvRiXJpCVsnX/9qnx1sLdh927fe
jfixtgtUdNpIlmc2Wjogg0g7yDDiEUUQjE1zgeoE+R3dDXRKErr3z0pwf18PizdKGGWzwYK9LO1x
Gl3i4+PNlSfpdMWZ5oPEkGFTkKwVviCwGW3XO5nGNH6YUC/Ws+F6+/DxYjbZmHPHZIHS/CjV1pAK
pHG1Ltk2Qey8nisdwW3QMd4xkuKSgvQga/Sh2sRsbwoiL7a0rrvoSrXTQk59a2IXShDXUOpe/ilQ
xh5J6kB8cwmMqw/FwbeedTHZFeULx533Z/b7Do4yuI3fso6K30Fh838lys6zOxF9wjcihHMqqx4d
yYkmh/ehr2ElJDEoCMjnzRDeDXlr1XPf79189uRcD9e2Z0fntPqLZ38rtszHgxwjsu3B6BhkoJ5H
M5yTVh7zDRIO5Kp6eLz8DkzCN9XrbMlzD+a8R/bYQe7UIvgSL8gV/otA0sNu9T4TE7S3hd/v9oCz
ueIzOHbxz5XY4dV5e1X/7flpqqwyjTj5bH1fOO0dlqIgGDpsf63yMpqd9lTDuPQyxrDU4IWKuzL1
a7d4m6CL5VeyyI2XRlQqWDDqOOmzxG2GR9WEcXmKvJo8m2Rew+Xk97ODpJ/sKkn7fQYAVGqcvSnM
6lLy6rdOcNzXdngx0dwGv1pV1G5mQlEvEH6jYU5VOVp7H0Rgrw9D4SdF1hUmcg89v+fwAMDau+qL
ug2ue78BidpaIakuoxVqiM9mEOh4ME8XkkkloTK2Wjx6WKv6L7dXMLpizkxwJXYtDmUx8tfC44RD
rxMAsteQywMy+jugm0kD0uAcN5zha9oknfpRu2/NT0joynvbDNwndVlV/qGbE0jCy144fBYX/hzV
kiSN22D3uMnh8715wQZ3rsvZA8hKXxcve1R0TjrgvL+1Oqe41MZQ5Ol9SLxDCI0L+BM7z0QulrZ6
uqC6/s4yKe8qMHwyXRy/WDgMk7rKuhzQAtx0V/6ePGf7K3qVJ6nQsnJfvHUhriDA4tC+q2nUzMbU
DCn6gddy2wlatNx8IQgV8VRS177uqyDWBT5Zddu7wZpkPanf+4VDAregKMrYv+KnCvRpX0sz86h2
yYtm3aQ+5rZa8rRAoy6vKiPG8KSw6qhUs8YUnfIlZxy8C1iMYOys+y6NuBii2OasYXjv8zHxNW7Q
3Jb5efc0sDoTFEV7hm5XDn+gmZp0iCNVZXOxcnahbESqTQ0rku3VxL7rE7M3Ev7Rj7R7DV/HZUNM
0LPwfoWV0Gcwg7a+6mQ8DfBKK7o2xc9SXzFk4O9x6jWYDzPYNQuVIirh5kTtj+fuxX/l0Jv/iH4p
P02hmrsuwJt38unSn/Z6Va9dLhp7cHig3le/c+azo/zudYITy5nZurt/iizQ5kPo5Ik4BBQU/jl0
rauufWCFr+jsQbFn9Pt0b/vS+S8TO3YbBLBiOJR5HXIXCG6tDBsv2Vh5I+OKYrCjQdVQXJ5Q5Qmm
2FlmSk549J3pJKIpsr/rLonV9SIV5fCinei4wxobeSGqzl+OA1l1VRoKWJB1ccEUYVpz2td63cx8
0O2Y+2eO4v4eE0XOiq+/g+yK1iRM5V6TE4CRIvnnTJ795ywi+TfLgM5W1znUvdUBDnVZJOE+w2DX
VPQhrXfMA9pzfC+XsEgLT+XTGMOmS1H6rUrnZPe/EUvogZbEVZTIYvoNVaj/artN+Dc+2+ln1wnj
KmOcPY3kcDAFPrG5ooasDnK8JyUskDcN24rXpd+Lv2E3QLrYZf6ZLJuA0Oitz4lIjILaPPnYJ5eA
reKoRXQ6VnU9noxs5+qYuDbO03KttnszNtY5NdLYr4g4UgV/Z1u+a5+MBFJeOj885NaLzo0zaYfB
TbF/zo6E/Y24AyZKq9n/MkbC7ku2rf8cODz2Y7TG9b1Xe84/b23NgxbMwU/+OIefumhAlQUkZLDS
2Mw3a1hQIgWIKTrd8PjoqwYT7nYYTdX+s6MjvrrZ1h7n27b9qvqFSJa535vysQbojmza6u7HbeZp
y8yWKACDQjYNzs1mvRWtHeBqddv4rwhl/nfzh+J55Qp/CpsSfsYSxG2q+da+o3GZbm07utT6Hb95
Sv6KdTMYyNSBTVNe1nbljG3BkVsDh6As14dkog1PAQgudFVbeWkToBw+uV5rgY04VcBE3iXN6KTn
Ta9pPVZBdEa5dD9CaJ0XnOMsHuUU8Lp7rF1GDKro4Q+WtfYplSBS6UpxEsSoTWJLjsa3rHAoa/ub
Hc1XnoxHY3/0xgXZc5HLco5qvmvomO0SZj3MpQLcTcRDBgZNPuZjXL7hvGhejbcyB6LxW+fUH5IR
WgwJDNDUYKe/qKYIfnSfNPdmrubixpbAco5JTBFzmgC7L3CUL4qKAxPt2h2jZjlZmySv3OkX7GhQ
dbc1G97L9dQ34d9e++Le1mIPTm5cln8KCtb1Jiqm5KVM8s2y+6jYMZh98EGA68fxGLs2UlejK0He
FXKQ/8WjbzEBdXkDxnna36RZhyWbgjnsiDvahElhCM3nFinSnLQu9/e8sJu947QI2lPiKe/YyngB
ao5lgnJ2KGjucj48386WbO803f5roPzil5pY9E2rZQy8tBDUAAdPbc6/pqrbW9b9Lkc406vwNOlq
iDK2aJanaLmglvgJXb6A3cBuZi3rkUw3H+LmsIddqmEVj8eCsj2AzCed60AbPmbCEgQ5kK2JYFby
ab9R+PLfziDnPxI7/V9kgu22aNbaZkvZJH9io/v/mARCCV+H9qsOdv+652MCYHd82l+LSkRaBp5/
fHAmya/9bm5i/t1144kS+WKO0H20lwJMGvlmOTOYg3jB/NIQ7kGz7+GK4PSMxidNlwoRK59q93bY
RPBXb3NwH4X19NlUSv7xIyS0dJbN8qVmUqdS2zD/zOa2D1uOvbrx0mmd408UZorktUyKuz0Y7ZRu
fIn3gDycitUqu94Na0GR4rire9jyqOlZ6xoB0G30HR8Ca9ZHXIWS/7c3sBKCcaM/y6HOVbrpydIC
sVZK879X/XgGD2vuofsABQmRYsGzlV5UZHPZx+uRqmnrMjnv9Ts2/fzJW0MD1Iz+aM/a4lK1jVL3
0A7JI0z1EEZ9Vvgs7N/E0zZ9eqB3X8M9kZzdYu+e+26J/8A6dzdAoIV6HZa6/16wWN8TH9Fvpyqs
EqCLpGC8O5ZBaupxA7P8X43uS6M7roC8JDaTIzaMnmHLRn9WoLslhG0p30qtuTpMD8LuEE6Aw24W
p/ZvoQOyIh12fr8e/M4V7xXQRuLh+DZoSGNJkNNM1XLX7t0yp4NsRp3yigOWFaYpjuVoCD6q6YgB
Gyn12Pn0E8yB0JTPzZjXd9NOUMI5B297Hc8q+ila2d3gX6eKaTQlhrvE9pXJcjQesCHnJrOxiMtD
DDW1538hOaIke/P3FWLTt2mWJDwtS++dglBT0XdLvVcZMLb5wxlN8hRi7sNr3xFJkqqgbaYsIfvx
FimzD1KEt+pX0aplyIYFQB+BrJraKyY0yk8Xv2h/rYmITNaawd+zRbr2TsbFlnAVLtVLTApvlLbD
UkUnP17dE7/xsFO5sercerP4wFzEujtL7958CBp48A3bceZKoRK9RsJM5Q2pkVyOJWU1GHPXiquk
dKw+O3D1osMUxGypBwWHjGRYdpO7zf44L82YHHdbqtut26aABizY/DQR2/xYmZBbrYsKZMxmnbqr
KkIogi4YlO9BPuyfY2KdC5lOqrvVLh5QJjPzcDcqb/8sQg1fSdvIIgupUL4RGbb7OjKg6emZu4fF
bqJ5gi5YLMVLMjAEPtjeX6DygG4FGOVvLWVHtcr1QeZeER7iLh63L7ULZ047tfAWiHjhV3Ao1ekM
Z1/554sBgBXnakq+w6CauuM4zbv5MPnq/ooRDq827ZS8OLte3/vWJN/t2jflKXa77o3gdPnnwm2f
MuOL9sOpuHVB6G77713UCaFLIdBXdwp5SpNwNc1RzGsSH+2aD9XVxKx7Tr1Ouvtd0STULDtt8a9Q
zowXXeuRDOAzwG4O1aDgmhJV2ttjHNegMbEgtb+UJTiB6PS9E6mdSvuxyJoy1IvcLjq2gKaLQ69H
/mkbjxG8wn2z9xTPI73s1mxj1jLRq45s57ctM7VhhEOtw7j4BvfISGFzxvE5rsFRHr0Yx0lmzLiZ
bK+CCzw6WhcIsJsFo8t0bhqyHk37n7eBVWe8trWVdwV6cvg75ispp3m0jn7GjJm2ZoNtzqRHhP1w
M0tPNER0+j7TIYL1mBJPkJizbt+Dp7U26k47Auq4XQytULFj28tKOxEiX07LYE6eR42BA6bABtwO
LSy5muW+l3pa4dMWu+4fXL+mbtvq3WlPO1NfmYVgbJ/bBtdACnZuYOKm2uiBSDo/Si+k6P9YiLdr
yjAEdmHIzzwc2kmUDKyGpHjSG8E4KYMS5Zw1rl0DXpZ0zixok3ji0fHkfZPn8wuiSktvv/Wg5Di+
m8/KypVjmv1O/nhFNZ2K3NWvkCWTx6G1iz1j16+f5q5wvUNARsTzkhDeSJ73QuJ7FxoPucotVyoB
Z/ZccVoTRkZvLVw3PB51od2sh/i53yupaNUCrsE2jZc1sMdhFwR3imY3zW01xe7VNAyQ5wb0/9eS
p2rBWdMAWFdsaRccxhUvVIVXBmgndi8a0RDC7Fr48X4gmHhAyszrpUhjQsfzLFxz+ym7ZnHOJV3q
NTNV/7GPTPivhGy4cm4VC7BHHqAIaGWzOye1F2o/TLmnX00gWpG6brXNZGPIJkKEqaI2G9oBw/dG
NpaNMV34u2HMix9WPRjy04IMndaMVPsmvkckmn7nWOQcBH9GIWTZmp2pn7sgBFRm3EW25TP+UbiM
S9q4sgGDWO0MJWWiXnMU+uEIhjDZMkF/8JTYmsqJ7aKpTB1nhtsbbo26zn2Pvd7FIsukAckM3SGi
cp2yFY0PYmS+Q/KMrAymLKgH+SsBFrqnLkuXL0g+LiOM0V0phNZVpYuK0aS2aBme1oqS90Aet7pu
VUmNoQuhx4M2pf4Cae001HtmuKtV27jXHhi+12mX/jPeX+C9wZInTFidbpqOLWrf/d4HDMDKIlh+
/19kSBOdDD/eOtlH0eXLmwDR3kDgHOufwFdcp4O2+5fZxPTob135M/ZEeNAc+PnjsHUhR1Dee2+6
keT1aqZPV5HXe9/5ypHHR+UZQxfd18Nqu+lv1AkG8/uuSdxa4bezkkyUC3ltdXDknpOPKGjzC63q
PmR+EWzvmKTF3w5lgossKe2cNqsr6nvSStGTimXUv4YtLjf8/jvYg8GLpp/JIbOFaj38EYQ4OhnN
aPzgeaZm0jvZ+bewLZV1uazOfVNfThpblvlzx/UJiHpxNbTfgO1bjMzRhSs7u+G9DXYZIs20zbN1
N+pd/snu0bOAotNRc9/FkeawmqLQeRnjrh5v5zzyLAJTq4NDETWMKYnQjr2rdZREZQUkrASHxe22
f3xDl8OKUlNlA+PUN9eUDEsV+Xhg1SVjj4JokuCKS9Blrt3mCOHe3vbP6pI0cEo6b7vj2PMhqZJB
tKVhLPp/uWhhO8OBHGmFtd+/1PCvTYZeXs2nRHaEvni2cp8nShAnC3H5PM2U/xPHQVwiPrE+AsuZ
3neiyC4s6e/wq3WqOOtYTwKPu11LNgJ/4qCuZdq6q2wzHpLtXa+1eC3cegIpvE3TZ6dyprUakJxK
V6uHp5Bo0u+Jm+eRSbML+rjuvacRL3zOyK5VoDcuCrGtO3f6kzP5c861v61PrePO7W0eLvuejrxe
4YllRPS/WlwCjy9Zw8d2nqnl/bhKKtw8s6gyLLblV6eYzbJEOdHQAhFVyESDKp88tmGhey56Ohb5
jMQPatPn+908ioqpccJn5Sp1IWsX1Ao9btAvRyFMH7uZozjbassTG/dO9G/xne1Fbqueb4c45MrZ
2Llxs0gH9pM5eCSzGRPyOST2tryuJPb4yzVHHuYwgLbPvL5gbkcMjZcDa47299pq92ODheumGvjq
LUvv/U8YGQbPhDwTtlojAf9Zm0hHaeO0aPhBEY3X7Sz4m9tJj5S0MmqCbFRx8A/dI0DtwEVwEYtb
dq46OdNmERrvfDM7YSzecajpTCEfenfb1Dq/GyFH7yjgFVaZqVD5mSPniPFRyfz3QJZc/6KMv31Z
nFwffCAILTQbTXeM2A4JMznqeTkbstNvGPg4Ju15hH5RLXXNofBz4WR9vAv/DCjU/4C5XL3hUi3/
rsxmP4jydMszOnX7NtZV8DPtfWlTih6HmT/a3NfQj/LeJvFopmOgE/cb4/iwp15eEwIAiUKqa0c1
5k8Huiu48counw4LbhAeZBY7//E+2pHp4YhOXOlmo8TDeTMeQyXK4ThPlbydSZtAbrKd/Mn9lkmA
28f5oZxMaE5RteMmrNbAEXQMvZiL+yKoWz4zyoDILM/rdurX1W+ylt/upnN7By2ZhcwfNZjlGcA2
Ra3I5zzINsbV/hHItK2zwWl853bPmykHWDsGH8KzKEJdEXvLqaaBfYmUcIcsCYTYrqup9F6xw5IM
4LgltUHUk+HSLy7TmeJSB6RFng+PTecPDYe76X6JCXmMWxraR7q7Q/TszKEuTkYs7d9ooDoCDs2w
Om1EEXCfec3wuow2+I+dC+YznVr7KJ0W9nHkuyTJ0L33t83b79QkK5H6KmfapIsgesSrO6hDzD28
H8olHjmURLCyXqdJhzgVwFuac96MUX3rcXwweS7HxT3CqaxeQeJujHsCI6pjjy9JMs7zGCsPS7hn
3rbiHnbVrt7Y6wrbtCXPouCPT/sh7Lx9Sbki0ThWbpqfmQBdeLNB4t6Eps0VGZZJeBOqWFgG+sb+
Kvkq34Z9Z8nY1knVZ0Jx9mW69Erihrt+HE6MhIqnubzkczQmdN+EU65/2Pfg9evWHAPK1kKXPpQy
nmVWiAErhsxj73quef8+8QlwQMoI+vHg+Ry2ijKLl7PzpiF1K0YMhJtgjiQ3caaJrcJxgQvUuv65
Wch94zaI8qO0NBGpJDH11OlF1HfBZvIwja1jq7TQJBNlTcdA9SrewuBnCMbyT8eRUvIlROt171IS
HWI8UPJlV816t0mnr+6ozsI7MzhRdw40POYsCFpMNVQOTGtcV7vTodWeYACzFzw8ZRD0H3pb+SCj
XxXPLU3XH0tPwIqP6Ak42OMh/63iYtjYptwjbEBcHfURqXe6HQbKlFPLTF1lzbBNK+uz/vTgrqb/
Fo0IqlvrhcEV29frd6ib4Oh45To+MLpH81pYitw4lMbwX6Lb6r8NbfWnYfr6JocQ60Q+kOiT+aqg
eltGSvMDWGT5uGD3wCGGBkuOkt4skoOWKts8IsgJ3TTTJ9B6DsG1ZFrOTbJEU1arauanMBGP/hIP
nUy7cpZvCdajz7Jx7ZszRvGatl5nPzsCot1DXWrxTD2x41AZ+c9HcftbynV6U7Z3kpSz2q3ZgcJ3
gnNMThQtWzFURB6F3U7vts9LWhEAw6iB9HjGXEM0xam7WvkZuIv87TvR+iwFDWo6x3r+9pyiox6h
CRoOObLmdcsHpKTLV/+2oiQNgdnrucezQmY1YZ8+wbR6wGTBq98OZ+7C8iuSJliIlt52n5ynsQoP
EidMdcj5At0MW27Eu5rzHGSV51fYlskMQz8fMGyllzOZpRV+YHDaIKXuuphxJ4qcGt4ImGr+U1ZP
PS78vXnsGirP46aLAVkLebc9JLWW9mRrZO3Rhu2YbZGSfLKcLdHjnnPBoI3H9u+gHPVJQ8Aed9WK
/dVzN4etFTGaV1ls9Yu3aZehkWtQ4bg++iHDr4EyDTS+f9RLPj600vN/Tx2d/jNjJ19mI86rvxub
dR9Fv7W/5lBRYuMAr/GEVbn/VgZbzwb+VvkPApm7vOq7YvwsdX9xINKDqNQQ47acV6dTItVrwn0h
trVGTkJMfA1hff+rS2IuUzN2y49m4eJvSAtaUG/4vJ+A5DFVTWhcybEPTbVk47wXv93FxUw0oOhc
iBolckXQG77nqiV6Ol1Xz322vrHPLWCygdGlrD9x1NGEbIv+z+Ishkk/X57ieZZVf7UPqnvvEYR5
oJPmAhBnMOCkaAdlkjJ0YhS1h6q8L5ehi7JJehP3sOEPncZSriVoj5LheOOIrbmSbY5xaC7s8lzM
ORaL+mK0T6U05YYfbRXv9ObNox8w6uabr8XjMC3FE+s0hOfmbievPXdhBjxdLEq8cEFAQKTq1/gQ
MVR7Y6g4fDiF8YJj5DTMZfVUuQ94JrswY6+EwRX9WogqXbvRlnHOYt6g9OqetxU8zEGMPj94uSAl
H3gF2PIocOy9i9If7MEvN+fKCOR3zvDCfsZDkL8GVDF8T6FYv1x/R+VnIb4CMeMGG426MOWbm1dB
fkMkq3nsRhJjTrwKHGxY87gr+wAOMgqsHgsqd39i3tQOIVfF1k93QnK2pNFSLOqwNHLcU+Dv+SP7
FvpFe/HypeUipyuXzJDbrkGKp3Lrc2RJGXwyxzMcf9FUXPU+G/bMYqv+7JgRZ4+VYrjlo85YGyKv
LLONlaufiueHf4H89tPstOG/QZZNeBST7j4vxwNdGpoHOd5UEtdRbltiDdFLP8bYuOw7lH7RcUOJ
mPEMM4qHZmK5AHtMmD/sUQPNb2cQhxeh3Ht9SPK+GCiJZHWzBx0T7CHHp84AA/fHaRSbelBJz+XZ
jq3xeHwm/0YFaE5k3jh9Qw8VqhdnsfW36ffob4kfHENm6Tt/5n2kKQoaUnekLXHbFJ7DjmGxOjll
eaj9PzyF9R1W/G+bz82Y+d1AtRdV1OfRHnskQnaNc1V7A34muyNycmDXY3msY0r2VAs60bRGrsNs
lBjvGlNOGR9JuoPLFHbC/+www3Fa+VzDdaedq3IeeSUY/CdPszf4TwMT6O6QG998jB63Jg+fNF9e
B2oorVUd3uoZ71faJX31ZjbkMmZSJrhnB9vwhGOuLI8rxr6JbKhB0s1HChUjnFznhh9uwquhrHhV
iS0wsl0MiH0AbeisR11x4Obdx8QS6bvx5/6hcyrrX9XN4Jw6YRd55nAdVRYt/VJKXBOMBEEBMU9o
9I3q0D/di5KIpy5OIzZK9ZVNgha9oa3CmRPIY9gLJIVFB3Lykbe1r3if+BHyCR/TEoQIHzq+V6aC
Zjb7jMfvWSpjetBZFUZwZSb8uYwlmFZwb5TLUQ9R45+gBDHSrld/eu9rz/yYjjuIRC4U50O9bOOv
KHFFc4fRt7qtOS3aLDKXrgqNmf8EdpmqSCNqr3dySMUtW4vI2NFu6k9ZSvODxse/OqlZJQfmVk38
OMmWgTB0w51+gPxbVNcuDqY/7MENwW0Z9NVvTAfLQsGlhxXLTCXwjFhWWVQ2DTiwrgpGavMd67Tz
vcZovmYx4679CjriUJWPaK3We8VhsX9ReGn88DaS+fy2FIpVkONEBFd0LZDyP0n5Nu+28O16RpOP
+0NCV4zHYhWkQ9JfM9wuol18JESiEdsVh8lDuaqkxA1WxhTXff9rRsbHWOVUzpfAHtEd9koF+RFz
SII1ita0PcgZjxBK9+UFkOtGWKHXxXrMYu6UkAo7wmmG0pe8Lv0YP++rbxzEyp2PyYbyeMZpa+53
Pe+M33ZOhgPCyPpSYJpe0YdcNTLTjNVbRTyCf1j7fiL1BxcgRaZqN2bFc8CRM7mKpj/GGOJiGVuW
BV+KKBUSg+CxQb8lxlENe5RfjcyWK0KKKHCz3vGQDJHguvBE7NhANhNRavGJyb3ibvI9pDmJjZzM
uGmnXe4m7SFa+aL4RfFo9LEkQfWGMBmXCYvTCUFzPPP4GuuQqjDW7ZanauN4R0dk4HNNKjjNNIaT
CG/XXrufgfIU+8MdMZqkrWplD62v5X/l3nEGigoSTSr8lhltUuMBTlcO65epGZvfGBP94UhXb990
UbbltaDwRtuoBv85KjwStqw78EQuYbe4qIaue28obj7HWse/iAtOMB9BKsqPTbKz0rn73vIwxZX3
t+y9KDjUtXWu96Doh8cp6adns3WBg3cjxsHeX0r7NvfVlElnxRVGRS7YvO7C+U9XNvS5NbGgHPKY
OPMDk3H5zHGAhsSOGZZcv2uEwPwm1ieOqV1nfq3wOA41iUZm/P89IJdEp73TL/ccjejE+IjydzYx
mquNZFV7wPCAPIjNZ/zY2I+bDyOGt/EGZorzr7Bd7J8dwYwvY0zgcpU4IfRIDhcRH13j034SPL78
1xbebCioVfFGxq5+3spJc8MMYfE5Ltv2r4iw2Z3UlKivhEt6Ooa8WCgRYx2PRNDUEb7QjZIz44lH
7Jal4L1hi4HCj9ZbfTOj7z77IapM6hIN/4aKy4zGzMt23/cm+ST7BTcPinEwogLsNZZlX8T/NXW7
f1X0Vnwqt8HTtraRllld1cFykfMCnTlV1PytyHYF2uPurNtLJnWontVlp2PWCWbRrt9bzCeOw49f
INvdzGbzltSJPBPwHkhR4jKqi+kYDwm2a+4WcEpxIfciQ5AdH6COOdshckLnLig6YAOVa5r+TP2o
/ow9pzJFHNaj1Rs4+jE8tt/YTesn9loXfIaV14ojjvD8aeF8KjPKfJc2rerXXx5e8d8D2s1rEKIj
SG7Hu7Zv/Je68WX3PNZmJWonqfR25cXa/prLeSYGdZ98YoCGZsnPW+/XL+vgz0yezMbSyubsTBup
XQhN3b1YxUe6JBEeK9nTLtp5DKeDt/DWHIulspyPiZm6605ab2Ud18g4YbYa/I+zM2uO28jy/Vdx
+B092JeJcT8AqIX7IooW9YKgJBr7vuPT3x9o3zssVEXhsqNnJqJHlrMykXny5Dn/hfigKQ1/HEDn
+VmEUyE4aK3lKBpE0hj9MHOAEzskMjrvpuONA6ALl/rHAdzcm8rTgE8tzWIumU+t3VMD4GQjCBjg
DY2Y/OirwXvyyPR/IQo1l1nHoVcJBOSAG6g4ygt8EJAeKfSglzIcuMirRrJ2ZdLHdFlhCKX7AXzn
I2+VAlPjSK6Bz2uQg3ppKiWnTmAi2rEsJwkIE4okrudBkyGPNIx7atNkmxqsgKuoAn7nhthLmjQP
Wq4nwDXKszyW4Y/BBNnrJIlBlgv7ryqdUjS9+yxSwRmR+ZPk0nYN4m2upPoXIZUB8rSIhtzXgtRM
Tml6bW9DfwPNVBhi/hQb4fjdbHXpi05DS9xI3iQKbmBZNCfwhfJDJ65SUtNEULIHyWzMR5wb8xdR
qDUAS3nuyw7xkPIhznDZNZQ0IYPXXCmv6MkD+ASOm15UEK+6jYTue+Pwe8QnD87z5TT1ORgRCqi/
6jj0X2SqaSBqyyEN6cSyxWxZSYURpGA34y4BuAEOAAL/p5eNgeqCSJpowxtmsQNhz99UwNbl3Ht0
30iOgeTbrYJO2savGuO2iTRhIFQnkkbtL4q+VUUcPllebN3TNqTi0nveJMwFriG3TV2A2jKEKun+
SGR7JWngqSGDsrSbHLKDDbHK+6EHlCq2tVVGqjuChbDAeTXjpTrpKVoX4nzDRGKZhBu1CyjLJiA6
lI2Umsbd/O7UCCrtdFHntV85XttR20O/Sb6uu0n96sdEMRuByxD3IZ4lW7MqSGcQb67+6iH8XYdl
2shuV4n0y0MTVgErzYZ0tKb0E7ubRuEbBES+8TAiiW6Gk/SkDAZSLSW4S5nSGCkaDjq5DPEmzqyH
JvYmzeaxHpA0eJLEgRBl4WsfKtNXL+xaCUD4XGdGDK59VaNaKZ2ppw7jTDhQeLOu4EjDjZrRfToW
vgB8lme1PSqGdANdrLo1LR/AsSGlZPa+ajQYRVlFPxDpac/L9Uirdxri3tsCFFX9fSLV1oOQBaho
WBYd+yul6+lm0A6vXY+wX0Ox4K6/kCPVEuy6wUe5ySqBt2hD233DYzWLoCFGef4gjxKwADBjNSQa
T6TfBUeu3ZRDMBZuJQ6S6pgTFGhnENv2tVN6od/0bSVFWyuwYs5UYOlkWgBQJ+Bzvh+5EiXB8Nfg
U5jZtJMgdU6aQ4AnMRtjIBdWKYeX6I9Z6U3fhea9FsZJ6SrdlEDTysHY3UH5oandwlNgMUol/SXF
mVRvx2DyBnccKFlt/YDE2JVYxcqdCOLkFhFdKhY2KQSJqpDsPYalQS5RYn0hAPTsSEJGzupbkg2Y
qYfwPh7zZkThpcQG4AZDhOYbmFmVJmRe6zelRt/ZUaaxAFpsFhFajKongbwlctkCjZRbyZOAvAxU
UkHi9cCy3QT+0K/cK8aveSJFdyqodHEGDFI7phpr8BDNi79Mr+PxR12XWiHVQzKuSKNh0xiJ+J2M
r28cnigZKWhXmXdSoZTSzlPN6bsv9OINFNNOvIJMpvzqNUmZizMJ8Ey8hPwLCsPBRH9UzO4gFygS
GH6lDWizY3DgAALiRBlDJD4EmB7ETq6KfLBOFLWntq5oK5etTns3FmvrYhT8pt/1fO8vEzf4sFep
ZlxEVE8eGqWjhoTGWXsNIIJbMgd9ckt2wHWRiHXe2VNNEWNnhmVFAUuGTfCFmmRCCpJ3MnipLDYf
9DQHDMt149+VCUhiu2OV/wSh3t3NDz2gOGICH0wQ8voenqT3My6oIDudMvDCUAczASaCpcqLFYwc
Zr8IRgN8VkK5Io0Q1t2ghqf+TCi2oQwrF8FToGYNL1/RKl/QGdITimxZ8tOXygoUhBdTUoLNnRRg
0rPiScpBABBkwV+oGprHdlhjSO5yisfv1qhPHXm8Ahakp1SrgcIhbQQnrSaPagiXwaELpf/QzMp4
4A6qlW3u+fS52brVRmz8ihS/KpTCmaPzuJUjijubaGgoY2vmBDAyMNO7GYM6usFQDjdkLlmt7306
2uMmUCWzRFquFG7qjltzH+e5cmFSE5FtE4F5nvD5UEh3NWTAX5UnTnd6aCaN3QOsaPfNRP3tHu6Z
h7apYOSsTaBq+QYXr8a4nho9KZ55FwjPgkVhlDZQIYLP1yOy3KYvpJckm1SRHJDn0U/LjzrB5vkF
RtGTIE3tihLU+J8GjqEWLRcr0wgSCqUxcLY+RXgAQOH4FXRph9+GBXVpqxRweey8HfGhPc+4nrUE
PoobYB6A9CdyDSIiZ1QhF+TuRBo1qwT4Q0NYlb8Lbe7ZbVy2OyPuh3tBSBB7FTyfT9e0bhK30u78
8EvC9zw8Pq3Q8U1kbOmCHXKt4bBWDbCV1IZ6xXMoAcrc7kVQggrszuKOHoVlT5rqX1VDAiz4/OBL
VzHM5RhdFkW6joo+66ccjo5PmK7Rusvs2OPK3VSSx0FKsQTcxLwqQmBNVNF8mNn0z0NeVHBEN3EG
2oQkhoJ3qTffVn7Rknu+/EULiRUAz15ZpXwOP1eJw7Qw3ci3ZIdU6bkkFSbw0AuvYKNtkqbX0Pcy
x12WUQGQex9o+EjJATyJtbJSSwmA95+FgeGseispR8pi5UCEblWexFnqU26FO+cD7EioRsZ1rufu
+VVYakPMo80KH8asbgomZiGTUvRqhsU7SBDgwOYPNTQU4HHQpUgLB234gcmvvKIocmobIrkn6dq8
ByVtIX0BQLLO45o+PHRA+V4HZkKaK4HFbcThAvSctSsyuNu5on/O/mG2N9RBGuvzDmR8abEDzRwG
IvgX2n0I4UG5ovwbFl9TlbvggkoQre3zS3s80cPxFvtr1AWIKUUB8TAT+1lUdbwZGfcKPIYCVrxs
3NIsy0dLS/zt+ZGPdzYjIz6jIWps4Ec1/7IPkk/1qOVSqLKzcUgSL32wrVy8Rf5JrZb39cQkkG0D
I4MizuEoDB0qVsmJVnqpudRm6JuZSpc05fsvBnjrlX1zfC5Q3yZ80D2mIcjXPBzOVC3PSgV2atVw
mzWUhh0qjn9CrpH255fv+Eyo6GwYOJHT7kHfd17eD8sHlauqhpC7wSvl8oIMBi4W9OHQAeAJK7mi
nLtiuX5yRAUhJhjwUBOW6oUSL+wybTnzRSD0P72RQpfVRHMlsQrie9QazRWdkVM7BOsEEyKEifzT
Ul28xxFCpXNLNK5a3ivWVNSFWxh1l/0HWxELIjThJVXlqy3WMgRMTkbBWk6lUYJ1biwwR0O5Msqp
9UOuXAI8hQsKmPjDL9Yb4HTjgFEaEAI61EJr2keBXG0Gaqx08KmFnd8ipzajJVqgB0jLiGaLE6bn
leaP5rxFpM566DOEQZzB9w1h0yYkNSuRZClSNJ80SzFEVlFFNWJpU5JbbUIODPO4kvz0NaShBz40
BroyFddmnc12xELTPZ+f4onwxcWACJlErMT4TT5c08kzJ0UDJGqjKQCjUzK8XT1Sb1XSaFsmnkkV
QlF3qgLgcWW6J74mIrB0m9FkIrioi0Slk8M8MEtOeu215osM8TriLpa6PWZl7daHH705P9UTp2FO
yLBmUSSupGVoqXurAWOX0MsCHupqKFtuW0FZcyQ/8RUNGUU3XUKlCOnnxbSQq/GjbD5znhxLA6j3
uI52Sl1L4lZq5reEVEOJCqQ2slbmd3JkLgIobJgFopd++Ck9cP9DgxsYzZJO/AbbKqa+E3vh3Ygz
xg9CO1jXHiantxJIT5wShhNJLtC6Bt42/64PgbSC8W5AMGVd42K4rDOx2yAEKzxYFFBWAtqJKaL+
p+BfwkmZncIPhyoTUZ56LWWKUP9coQJZNmgVvNuQ/tFDAUr5WyxZa3LFJyZozdLw2AdpFFDExSeF
L40Ec8cZCfl2rliBRoLZ4u18EZLCp/eoBeTDwmQD1xs0MA8nGME5p5zEBD30gFyrAcbUl9qa3Nvx
SZgNF0Q8VjUE3/SlIqDYmZh4lNjACOgH3MV9DJwviLqVTOzEKLM0Hv8heKKgv4ieLXSVNNMsetEG
ENFCyjTAOoG+sutPjIKdIdLySCjKIuJnhys2iEE3kL2DsQAzkt5VaOvkbl4JTbCyzU8NREKJmL3I
HcdOOByIhpLqZ5RP7alHmDRM5coBr7giOHwcFN8dRZHLwh2e7GcxG5l8pR8yapxMN74kdobjJqyB
fxQDpP8NBOtifPnslkOLF69GEOra7KyyCBshqG7KByTMilLwYgvMYluMw+CeH+XExAyTsKiK3G06
z7zD1euRb/WruOQlbpV0DJPAuMZLpt6aRhs4xeCvefOcHo8XAD6mpHdLUfxOFlvDoKwDAkGoaf/h
Jkpz1fMh2kRilD+0Q6X8PD/FExuEKeJixiWD5P/Ryxt5fEgrLOQYZCHE3ZzmQt5Mn9/vSPJQF9OU
OepaC/Vtq9ahuMM5sNtE9O7NAb5THcXjinnlcVpAJUrjJjG4KmHEL86upweoTc3qmQrOdgC1EWWB
NNN/AbFv7azehIIb+wMdvLpJd+eX8cSXI9tCLlDDqlCilHK4U7pQDMsSvxI711X/Gwwg7RvMPLXe
JjmqHbYegyjanh/y+FrBl4KlnBs5XJ7LOzvo5czqMdG2PSWbdhqgrO+JQEPyWpB5nd97EHglOy8D
yrnnBz6xZUxUPU0OoMn5W0rNYntJ/orcoN0FjXAbaWpq10XRfzqNZXoWspcyfCsUvxf3V14MUPlN
cF9WYmY7aI0eGm9CZnAUkiTVVjboqa3D1UwxcF5RMHOH369VcMQCpsqz1BzCHdJeQOuSUECU3jOi
G+QIxxuNmt1OIbd++vxyGiwjZiMm20ebt9aHTMQIKV37ugb4HyzTvYTk0yZHUnHliXpqgxoyT2JS
SI2X6iJlRvKpUBCcB5isx4Zdg1f4rgyIegK/LffQROr9+Vkdpx/EZV7S6Nzy6iFUH85qQk0lhyEI
uycNNKCRqk9LUqc7C9QLoayVLXlydrz05wyE/2su3vuoUwENRaUBFRcPHgHuwDRN6twakn2camL9
OMH+WauGnRh0Nkrh7cOKco8vbodJBqpcTHBtRlzb6FNB4xrBwudo2/hp6n56PYEmIFfKW5WrQVkE
mLSPYdoirQMtqoFg5ITTUCbf4H8Z5QBLfOzltZfduzfKYU14tk3hdWWyrqQQi084pFbg67QnbIuz
l27CrhFv+gEVMStssr1n0j6SwrLeBaAj8QEUaFHZ/mjQFEzRyVvZvyeCjoX4CXFd0Qnwyxwz6EFn
4hCVg6+p/A1musD4fNTiz6/y6Tl/GGbe1h8OY6Q3SSd6OOB40zTodtXOAlvYRaqakypWc8duFi7E
nh6bmaBaWyS0oxEvN3HmicQVr6pT+4sv/re5AuFhcWRzBOU8Q2XKPvhxRwWx+qZUZQwsTPQvu5p3
2vnJn1piCuBcKFyfs7Hb4dxVfcKfAmlG29CUEu01WETGmPYrszoRGEjbaIcgkK/wLedZf1hh0MFq
MrQ8FpDRK1+8yKeXWMr+K+bba/nAyQnx8JpVysH3iosFRCEZkIBE1lFhJO56FahAmjXBStZxchSI
JQQe6h8E8cMJwW3yChnrVKyC/dDcIlWkti7PLVjQ57/PqZXDwof7leI7BYhFLl+R4ZsQWxlIaMSt
ADrdNfLOeChgDX/5T4ZC/Nmas2t8wA/nlNZD3VgCH6kYmuLO9JqALqcJlBdEUR99/Q8Gw/GKMhx5
trR8iiNpE6AQTdbb0YTZtm2D+SUocbdrknR7fqhT34o8jVsQSWau+cW8wDGpep1SvlEULX1AzsK8
1c3OXIlV879lGTgRSjbmEhE3xFKPOUs6fQwn9l1Wg520W/CiFwTH/jmgSrUtWhg/56d1amdQ8AOm
CGKJPtbi+lMaiOOpTvsMTa3MiSYoclWEURjJfbDysY7nRslEZVNw8VHOWM6tVyUrqcFVz4zqahd4
5UNuVpfA5fS9WIXdysROjGaivYyFAr4vM+TscB/2rSLgOE6LXesF/dJPLeEJeyfoO1I73SPT560k
ncf7g+q6hHkOeYQM23VxlkNRB7Qv5BDb6bO/FNI0UneT+8fzn+vkKDgdcoypZ9D3PJyVIHT6MKHQ
BKoNFVa186tbYJxrvkon1m7OhWi28EKg8Dz/+YdAS8kehpQJtj7rxu5ekrwZNgHz91JNe/1PufSS
vz49LbYglSYZxXq6PItpKXpShX7AuwCVMTL2VP4VZsYnfaqpLvAoUAlLBHQuj2VeKQsITmRTxxsv
V1DSrdGPocKsZg5wDEhqIt9s5TQffy3iuoYFJw9LUsxlU7DsClg4nQWmLynba2OKvBux7ZX+09Ed
WoVo4F5uEN1lcxHdzRTMDyCQGHWMJt+kcfo2zXCzSo/WrLCOJqQrEs9wQ+SdLONgvjhUqP1WQitC
RpTKMXxJc6HYxE3w6Ro9o/A+JZ2YDROY0OH2AwwK4ttAcriKe6W048xEDqcf+1i56doC6F5UWwDp
4Mpz+FG7LFd7ZafmOYcNnuVEELqOh78g4bkzk35BMFUJeJmwUoJrNdTSz97/XCezzxYXMzczofFw
GBGJ+Fada3lQw0zXUvq3DKDx/vzZmnPtgyuFsudsGTL3w635fw4HqcKsrppa/97CEy5y4UEP96lo
bHNJtnG9IcGB+IVnw8qePCoxzKNCOKK2q86iQYtvCJ4Qxd5B/z60l1ZgXqfdRs49J9Ejd5q+nZ/g
cigKyCIdCIxyKLvCgl4EjxBtiQl4KMxgffBvUTzxnLZPuysBzfWNmXoAyrhN3fODLnfI+6D0+elr
yqQYy/pehPKQ1udDYKPhET/AEUg2kzmaK6Msb+e/RzHJeRVlNtdbnDca0T6SwEwtgOrUAywR5nos
SkoO3PI10MSJwWbDELhodL2xyVhE/SrPsSrTZkRi4DFWX5iPXGjcmEPjfXLjM6+DoRYbX9M9z5hK
hoKf2ENkSL0dAiufTdnmUSj/4I9BcY1IsoiLbSsFoO9RaCTIaLuezjENt8nYfnYn0KGFCUGcouRE
keTwfME6mCJNh6DohUXBK7YOUFlMPht5af8cjLI4xTxI0AUYeDwiCurZaGe9iLH0cn4mxxuAcgTy
rCbSLhSVjMVXGRKhkf0JOTWMi/Rf0oCmQwJJd9aWMNbskt637sewRILBYJQIaJnQZFq61PXoJKhj
RyuLTjpKMuSMAoRto76uhLS8BYCbbxu9bfcIwMrOEEbyBUq5yUpsPDrFvJHxPZFAcJkzj3Mx47RE
ZT0NjG9WCAugRGrRGfR4LZs6OQgoD9aUto0uLgdB+gUpYf8lHsvU2iilol1m+NVZu099vRkVo/IQ
oo/CQHigLGJFmySDFehDb2OIF4BeLsyvaKdAI1WjYOWNt5jR30OR5WLXSh8bS8PDLa94RhhnJLe2
nkIAr5mg2yaC9Lkg8T4K/Z/3yWCDuUQjTHmOlFQWwLYJsOKoYEVfK+K01rVbQvj+HoYWw2zAx3NV
W6wb2jkdTTQBKH2nVftoKMdrlOTaW631tV3Agxl216BBxoTD1ccYqUCWbv0LDe0Wh0+6dtAXh/D9
5+j0A+YjSEJ8VI80MxkZPeQi8nFI7FqNk6sBSYNtCL9txZT7HRv24Qy+jwVUTmbj0MAnNz78jqqa
Iv888h2DqHpqIfggn6XsJi/eI1u81/Lqexv231sJCx3V+5Jp7beBNvRI1lc28QXa9Gt1ijlWLn4Q
F7nJhW7JQOmWiCFoFjBzTWTyRamylLcUDdj4Mqtpdd6jn5nF2zicUvkRXbjw5xSiSL2CWDqx+LOV
rQhcCdAEAnyHC+JVk9wiAdrZwMPQ8dXz3AVDXLhlECXu+eN64gwdDDX/lA9vrFIa5WCct13Q6MJF
zIa4JhltP39SGcXijIJmm+/Cw1EqqK1elnCG2skPtrI1CNtCRm/qP5gLzyqJPiCdCH2xjyycFhLk
19hHeRR9hxld3wqdoD+eH+XU5gDuwZGgPkIDdxF1QF34RZfCrI5DKdph2xoYsEIkf+OrfnMtFig7
yG1RXCpd1H39/NDcUSDLAHwcHxTo1ZnUp9ALFYpzN4Ok9a94IwgX0L21+xRlOeTTdP2e2L+GDzze
JoDneW8BWSKZJiQcfkChp78jVBEaHqZa3kRxlu8Dq15ruRwvrUkbkE8nmiIPvGW9PhDLTheLdLSh
5j2KuvbaqeaTN+mXHSou6LY2e0OtPodtIfhQkZRRDKDMKgPTXVyLcJB6nt3ZCPsUwYJvVoE4+L6Q
lFB3kJktAnQba58mDDKd0fP5zznvlMMwY0rcW4AaaL+Aq1kMDYIGQlnM0KYOKFsZvGiTF0G5we8I
wkNTrVUeTiwv46m0QsAlA2Bd7NxRmjzVl9HEQQg5doYs1/dW2gruUMTFHsLnE4J/xR5N4jUfwON4
NvcFwSoBL2X3LCvmAZ6DEKTRWUTYSHBiMRfcWK2tbYHO1ko8OzkU73bIoGgacmsfblTkhHojFdDK
yRL6806AxkF8FxYdOmnNLPhx/gseHQus9wBV6Cq7du7ZLy5tYYBCbWoQMbQBCQ+hQuaqiPFPOz/K
0T6ZAesMQQAFrMjj8nBOlgfubEKKCr281Kw3Yx9EmZvogfYLipiJJFoRrdkNHy3jYsjFMioJPEAT
YwMHxmfhSmr8FhlS46Zl0q1M7mgJ39H4QB1IsOhf64urIZjGQEQZCUnRsWwvkCxJHShC2cq2OB6F
0gbdeHqd3KpIuB8uIeKiXWSUkJWtuNY2ZdBNCDfp00ruO/9bPh5o0hcOFkeLTS6bCJIejgJBS8L6
CcRL63ni42B1eCf57cWoGJ2ND9Hw2OVrHaKjIVkx3i4zensGby+ffYlkKINSw6cI60pyB2TMNcfK
G+FeQmDpzjKbWbZubDbnd+T8+Q8mytuMTG2GHzIomMvDiSZD33ZijB9Usw3t1uk3+U65kd1gZZhl
M5OYcTjO4tohYWz1MmGcwv3+nLlYcNi/Lu9fz0/m/UlybjbK4WwGvQ4gADKKvANYYGPpsZFuUXtx
sUFxtA3dN/uqsi9R0bfHP8+PvXx/Hs1w3rgf8i9e0Ilazc5awl51egcsvP3TuDEuP3u1LldyPvAf
xhmSDFmIjHHUB29Xwq5/Btd86a18sOUNsxxlccPAyo8SYZ7NtMUixEE/0MmcYuUsHz2VlqPMZ+LD
XJSwktRo/l435eZH7Dy9abvX5y9rBprvHr/ntsUi7IJnTkYpZJhyA/zUQYbAfkZz825yjK/IeF6s
7IR5L58bbhFyLYwrCR8M1zs/0H61f2b25V/Ol+eVYU4EjI9Hd/k+T+usNlAEnWeFEJZDvcjBOsgx
Xd193b3U7lckg9Y+2Eq4WPKgGlMprGAes3N523HAws2fk/3z621g39fuK88CG83NlYtl7fstMfYK
Wh1yMn+/0fkxbcUdxlibehvchheenexae2Vh57v+zPeTF1EkVqFSwjKcJxk4Kf9RbYQ/HTTaVpZz
PqrnBlqEDFXAkSigeWlLGQrfnQcjIq/ayy421ua0tlcWQcM0otrM5oNmat9abx8imVzIeJ5lMYok
az3n91LbuXktgkdkCrKG7tjfC5jcYdfgGlus4JyvoRu6f8G9JxCL9l9rs3xPP88NvIgnvZ9iKVAy
sPJFvqyf89vyUvnh3VNxRH27eB2fssvwTrnXnlZ2zNryLgKM3wyhns87RmHPIMDA/uz2ZHmOZxtO
sck2vms6prMG3T6qtyzip7yINKOcxUk9Hwx6kNtwL7lPqTPZb55dsLz5VrZX7/FTAYCeIGD+mTQH
z+YwYtexmWbivGXxIt5InA/FtcgcVMe6Sh2c/B7qe4Std9VOvbYuVlb5VFz9OPZilZGVGRN6JOQq
br/Rn5NtsO23oxtv6wt5v1Y2O/VJaSnQtwBXR1988SCI0KuOxqqo7QoReFGChItKlTq+tVnlRtPD
+aktAwFpP6VP6h2KAtgf3MLhqupNKHtBok6OoDTKFpkkxJWlKsRqbZxWYs4cUz4eEYYC4UmvHyqS
aSCPdThUYsr6IHcYaHmQ1a9yK8vABSvJSgxdrt48ikoTi9fATJpdllZUzKqxhUT1qIGce4f2pHFZ
dUntiKOc3kVFmn6F0STdf3oVKeLwrCJppw+qz/vnQzaRo5dQ1QWWjfhOFhvkWYmpapM+oFqfrO3F
5UuOCfKGo3YDIF+DhbU4B5jyVJNlCKNjZF1mOUhg1F/RgENKqdJyJX5KpK5B9zU1kK+luF0LNhKJ
6X0Sjd6z1mRNjo5A13UXZarLDwBKSqyGqrAw7ULEPun8uhwl37RdaY/pEtUmoGG0rw4XRsVLI2sM
Ay9LqeuwHhESfyQaIl0buEON3Stq0Fo3RFuMTrvXiubjT7+2fNOVaBBO26hQ9DWi+zK/nH+Swv6g
w4XiK3ZGhz9JQKspxCx+cHBaiNEbVmQbT4r0hdo/mgR90ZmXYyFz7YbdsJLaHh82hY8GQo2SMEV6
ZXE7Iegq9CMsEadqzO8l+I2vDRpEdwhvrgFFT4w0M2p0OvFUFYDzHE7Sr2fnO0ueUNWLdNAUcJ7c
fIwQDaVV9Xb+Ix+fa6qYlL1QD4CzIS678r4hDmmOopVjoIizaaoBn6fSX+mgHD1y+GyQKxVQmfSQ
uQLmGX84Yj79CSWa2s7xhMCzB4xF7Sj1FZsNlV6G7ZRvjMRLNrIYqTc09JM3LR2llQh2fPT4DUBv
ZtYSSLNlsW2cut7PS06XiaSzvvFzT/iixiKwQKtBEucCFWMUXT69unMcg+gD2keiWH8471QLUiVP
PPj2dY4QzqjG2zQ1lP3nRwHfPPcLgB1AmD0cxe872lNj1KH2gq0ngkiIDeOp/en1U0WFiUgU1mhX
vn/jD98wHpXYaMCGOGFfZDeJWktuKCBC0yMi6qbt4G0/O6sZtgGokiYIO0dd7Bl5FOsES1pk4qfQ
v4xyYbrwsGZZeSQcBxRT1qBuMim6bke4Q8i/dPVGs3awic1cUUQGJ0GrfS+amgBoQ+sRiB3q7sIT
6n9QWf/1c/hv/y2///v2rP/9P/z3nzmaTzNybPFf/30T/qz49n81/zP/tf/3jx3+pX/fdW9V01Zv
v928FvVv2zb79dqEebb8Owf/Ckb655e4r83rwX/ZZE3YjA/tWzU+vtVt0rwPx2+e/8n/3z/87e39
3/I0Fm9//P4zb7Nm/rf5/Kzf//mji19//D5XwP7r47/+nz+7fU35a9vXKn/77aJOXrNf9fKvvb3W
zR+/C/q/iISmOasf0oUEQfT7b/3b+58Y/yJC0k2CYUNJVJubZFleNcEfv+vyv2a0pc7/k/4zkDS+
Ogfs/Y8k/ghKAMdyPjAUHX//vz/v4Iv97xf8LWvT+zzEvOyP3xdPlncuA5uGdghMERozS92VKM8C
CU8WeIlGWD8gwyZdqJX/5JmYOXXd6F0gu4+iSTtBxikEbSebUXgbQTK9DOmhbKWqd81CD774GF/s
pzC4NXuDHpLQxJigGCuJjnKYXv39a2c4GYIBgDblZX+sR0iec5RBpvek+pmGnMQzI6/Mp0JBOtvO
kX3H7sO6kOWih6agtuVj0FU4pTRGJF00YYg6C+cV7+JAMfeKlhDBg4SkxJqPEQ0UCGNozAlvMc49
tyJabLdRafCsIPAFtqySAAe6LCCDOmlfCtND4Q2dMgXJTS+lNJun4oReb+c1X6litpEt60KMo6Un
oqGJhQICpl7yHRfZPFyJ0+9V0v9Nb+eV4X/Jyqjm09Mj5zkMoU2PpLqWopZX4iGvIauL94meviSy
JdR7A59nJzI9UQaSJN0WCGBhjmRkw1NRYAuBrG+I4FsRGhtkJwMJMeRCfgjLDOqQgPa/O6qgBz+c
k3824seN997GWPxgUCv8VnJy0A9LTBFIo9qsdRxgK8UXvswGlRdirsk/G6hmyOrg9nspyvgG4LCM
Jr3hyebe8JQnGT48Vq4m4DTcWLRrI2r90tGxZhYQ8BRHdPiV5hkjGpSuAHn3PJq8OnhEAnN4GMAb
kP1MI+qsI9JdDoBTT+OvDdH3KYrJ9bjDhQ0+coZpa00vYU+KKOOvFmX0zkGhHg1Gsc8gmozNiALy
MBQPU980G3R0EbEiK0ZAtjeCJyPrPTx+0ffv9CB9BAVRvLYi08B4MpLdySrafTb4ASgZHu4vAWLQ
+1Ey6181InAYQyUBPz5Pq9HtJt26AWom3PeWUdzl6QgKy2qkcOUh9l7YX34OoK0zWJT8ggke7h+h
TCuUtwSstZUS22DDg0xhRCyJkpj0bQa/0uMN4nQB6to6ctmSb22NtlUfox5DdkfAeVKvUSRWq+4+
NCJD3QBOkJ6g1c1+fKZS3vkA9bkLAcprttn70Q1qyiAmyglSyKaXivGm9fI9ElAV5LEi5COJqkdK
gOW600vdNcZbceBoSavyl/BAcsoxSDZBEBOcM6F9Bl86Nds4RlsT6cUAwmAyzVDGOPrSAFUw0fVB
1lARZw/MuvNz+oc+goMO9tLjtVHGtlQgIIkR2ZijM6iIG0XEkyKu5fRK8NP6xmhzTd+WnQCoKq5H
NzcV46ql5+Mjt9EksTsh734dpIlcOK0eKvehrN8JtTm4WZu1wb6MH2RsJcnWpmArFqO/zQrP+FMf
U63e6rkWfKnMAdV9hMyvBBnLUaf0MTJLJfOZDgJGjamSPMqTZX4ug3gPHcR/xENI8UArHr2M5SnW
RalBojNhc4VjJV7HZKK3JZ6wu6nHv9jUkvoHzvTiGm5mTuyWu46XMoVohWelfITo8id833pwabVc
5BtNKIaXaF7WSpOvAMwlF2rTljtNo5Al9qijWkLhymEb3AhWia1uwVbpazFbaai/V3MXP0uHgTCX
Cpg5yeLhYQCwlyPWN0oYDYQK8nVGt4uKugKYSIESqeAJFThFd9JUqRw8hpAnF/zkKwl5A7O/Vmxd
6cRdW3mKCz8RWffQ0J0g9vzrXkwgC+O585OsAIXXWltL2I35Abn87fxy2FYzWoV33uFvx80X58IA
3X5PUKNrPUPbY+NJ8ghbMJa+IL1OQhpFlfWNPiVeZlFc3aFS+FeQRp6MInrQYXaNZ1iEKqKFS2CS
puIdoo9ltNUHBLrlsBq2ST/bHkijMeHj6Ic14tM9bDVJajeQbupb9LxL11PHYqOxjn8m+FE7ktVL
mz6XPEz1CrG4yqtx/CWLXYW66jD1V3Ul3EVef0eBQegdREPCJ7nR4TeKsVXd8c8hpz56KK4JUmDc
RHjIo+qeJhdKpHqPeAEOt2kWsnPF0VYJVhSUfekKr4VJ4IFtmVcwGtTIITEIt7UZTfsqJlKpSj1+
kxsz+JIgM/wtDSWsB0I56DpnEuR4N9WdiM8Ejp2eoFSdbYyJ5eLthkLu+33RjQF/dv5mlI6THKTP
ECqRea3Myc6iRBBNXEAjDHdnvu2f5FZS90mWwWeD1LSpG6N2tKnGhHgsxStlmCh/igGqttg2QNHu
uk0qwnaPEgPBcHTANxhbSRtd0NXd+d+pnNhpc4VLAxr8LiW2eBvWfjei0ylyZXQpstSlYl4JiIop
viptM4iiW3YQUuB6LmFjrGNxUpYvZRf3CIX30U4GdsYeUxUH26IAT0pJvmjarrxCsxXSlh9tsbxW
v5bjpLn11BgbXy9GvBciAddBW3uJuzy6bVI92KVGm+4rxJzXPsRhGYPASC1tfmwDBiU9BqF+eJSE
MPTMtOyZoBTL936lxpdiiwulmHu0LiqjusjVJrxG2BKcnepSTOwszLZ1vWMG2H/hrqL/QlJu9VW+
KGz9/csow3GDKig2Umo5/GXFDMYX9VRyMFOJ7vGQ6jYC3kmOZHQXsSkle6xnLZCW33SRK1JSL4e2
t1aetydWh449QG0gVcSZpRZMGEbNUAIOcoqi/6kBzd13VidtU5DPa/H48I37Pl3qqrxv34GcR8Tr
oR4jAWcChLb9IYFzVtR3IzHtMq9DxbMxrytw5sjq7zmmLM/QRPzK9XC8tTtNE64gHoQkkFYi/aDU
tbemBg3XMlE7LORHsbGnNJl2EXqCsziQEkc7vSv+D3Vfthw3rm35K/0DPMF5eOWUmRopyxrsF4Zs
yxxBgAABgvz6Xum6t0rmcSqjFNEP/VIuq1RIJghsbOy9hvUupH372RxbSNBC5vhl6AOIeFtQmID9
eqTDzHXaM6o3v0hMv0Vu96jeAjQwBDgdaOtslhsuacpshhF9WqQ36aAXNOBsf7ia63B9kIvrZk6l
Fey02gpVEjG7t1S5sLpmYELBOnyu70UbeMhZyVFXG4rI7HvJo+W+WfmlKTn9TDjUKeOeKThFA4fD
X2AQFT4iL/ByZVR0iq0emv4JnEXj2YIfOITcYUAcjY1MoSsO/zr41d5BD9+5KOtaPlbUD5+hkB5e
OoYdfJthJw1zTVjOXXUjzLxBhJT+ZSA9KDhCt/xgrXB6hh1M33lwrv3sT1I/M20NcBGlD7h3KWsH
rxS4lEOB2CFmmXm1sJu/Fu3/i5IFex3uJ/76OqFm8f9BoQIw2zfx+1gI+a1ScXMsLPwfnKqvL2/r
FL/+r78KFQgl/zlWFYAjREBxcAD9b6EC2PT/oL6EGgYAjSi2Hgkt/1OocJ3/oKqBHRkd2Qcg3OIh
/qdQ4aC8EaD2fuQjAq+Jf/6bQsXvmaKB8tmRgopC1++RDkLbDZsrXX2KAtLuR4jy7rAdzDNw5VOj
b7Zc4JcomJWjcQdznC9kElCdhuLzm3n+w0331Njb49GSCNwwD/kEId3biLAwFcBRfnBwTPvberQz
sWkktoIjbd9+ZSCHHIaKquxjT75JQBwljt62eHIxh3YMctqlgVLUuQIAnvCfaPf3C922/CJvdRn6
UtUnF0ZMmZwN+tIP5tG7h9hnmlUnZn6LKINjMzPAvqk+WYvUl/BOyKFRXp65u5wa/Ji9vakiw7Cj
0/COLO/W3q+Q5LqPejKx5/4uIv5hyfx+tP4zN9hnb8cWpWrXpWmiu0BRE9qbnZl4VlMnYX1ObPD3
E/WfT9gkDhPVeh3QtrmrArZe9zNjMI6Hs472mulWw6MTLFD5zTCD7ky2eGq6jj9/M124+Tu4HJPw
rpXyBq5wyPlwMTizlk4Nvtm+0KEZhgHkmjuz8r8aveoTCG8+vf8uNhXSf6Zqs38htcBkIKS6E6OV
2WOTzXCNCMuDPT3iPKZQRIceWdvddmOboSaCvHffy+9leQimHP+k0fcSarDvP8wvcYQ/7ZrNfh+p
JWA/IdQdfEXRJZzztbo0yKe5vfarLvWcbzqE49VRGN8+qPAZBlrxgC3bj+NFaV6RCNIbf/0xwpMF
vwOLg7hWQQ4fjgxW0E55jsmwgaT8M22b4GGGvCQaF6g7x6gPjvNtCVGew4w4+pKjXjyDzU+6I9AY
9ge5IVliu8jOep2YQ3QB26/kzIwdX9MfZmyLxO8j0hrcXsidCTT+BJPUGTMXkmln+ZghiPLDDip8
LtldWeUW1ciXriiaiBDFbzl8O2DMpqdpj1/uury0nViaZ95lcGKXb+UNCawtG2mw5g7KtygR8+Aw
a/M5HIGeOZpyTj0yQE6BYWHsHsZokGKH7u5d6bWPcLG6Eub4s2HRVcPIM1T+IOtkXMuoedaiejAE
WiYS9VpLX8zCTni9XIaWgdIVahS6FoepdB7gr/Gtg8E9fGJx7bL011GRrEYLLKrrS4nOflOWex62
F/W63viTvkdecGGa5U7KAFTgKqkN8+I4Y40FClO93Agld6tr3bWG+Ir89XqAE0/s2OM+UlCnaPq7
xocbwWiEOVge6dL3j7DiyHvdZdzDzW+ax9zu9QXUti9gCr8TuAOGvbpxrOFT37O8UtDTWGRZLKN/
5vQ8EQW3ZScwUCrYZHRjYSsccLXWOvZhHryTvU2uTTG4t/XqoKqBCv77q/FEoNrqQAi94uhfWnwH
znKUUHLoOX/ssDY3Eb2d7caNiM0Kd8aCgB1CDFOoLx977E3wdinpkPg7YwF1IBbX8IEMw+bT+2Of
2gWb2K0MQVoWeGMBKg1uJYv26ru25+1ti7rjOR2tU/N+DA5vTh9ncJYAvrCiWOboTrr9RWt2xfvP
f2roTUQOuIBe7BiMBQoPKAr29BOEed30/cFPTc4miBoom0GToRKFQq0kMTwYy1qiM3fdZNofWjfu
Fjeh4UTBRt/ixWQsxWoYGs0qNF7ef/4/Tw6KBL/Pu8SdcgDWihdzgPMm8uCpOKMq+aGcAs3T30fX
oW4FlEdF0ev+S7ACxONXrx978E0GBrk1KH7VkhdWpFD0W9YCHX525kw6NSvHt/1mNQah0QOigbDT
lzAnivDkyUCCD+1VkKR+H7x14EnuRtNYdDr6vvYortHGPJMLnXrwzV7tbb60Lm2mgohwh3oWS4U1
/juRgf9NGABO+v3B4YAmRjjaTYUdlTkTQA3NJdorH3ufm11aejBU7ZwQUQa+k3sFBl3alrw/80Ij
POJ/5xiodf3+6AR1T29uxFREKAvG3kpz1Xf3Y9deWv36c4Y1LoyGVQFN0upMsejEm9hKxQofBW2z
O04W635iPcH8FrXID83VVkQtokHVzSDtFTZniPaAXKGh7u7fH/wXZv0Pc7VlKU52A885ZrBCTcHw
MhDP+LIGMHrrVRlm66jNvMMyg1v9aN+EQcThPbaUNOk86xNShvF2UPAVXoNFPujVd2566BDEA+sC
OFxaHjRtl/mKL/JH5ws39pXlf2wBhZuAMAHOqbVhTgULw9dKm2AcqOnM2H9OQyCr9PvyKSVBfW4i
eJlBZ+yJx0G7coJH04UO+tzzK0lqmcHOSHzoXvxfZgvrBObtAOfbQsMH2eImWp5QLfvg6tnECAgp
lwOXBo7aBUqcELpAiTJEbH5/+Ryn5E+rZxMkLMcY1x5t98IL6yatVo9cuvNEUiGtc2jaU1trEypk
6wkUZjteQEsTNwbtu1ngD+e6O6dG34SKcnQY3C9DUQTTYseVJ374C2qt78/Opi/wdwwNjgHqzckS
QnyUNA0fi8iK3IM5UetympvvwBEiEx/ZCqsuZRzCsO6uF2FHiWihLgkp7ejMA5z4dlv0AA16RFmf
82Il4hNl/FIO0c/3v9upoTeHPSC8LudkmgoauN+Z6f4whfrx/tC/ANJ/WFVbtPYMn3RZhg0vwGyU
B0hx+XHrANXsT8ZRR5VXKmWtdtOuRZ++hjflPAIQ3yFYXRjTKhMfphC7CDIPWTBH8j4gg3FNmrDM
54hQ3G4WA+7bJUkYga8JLTu+W22/zwYGF6O+9oCOKElqrfOYGiS0M3jOwbg+BD4CUb1KlDWR/dQL
kUZ6ho12069w/B3Hu3Dx2KHulz6GsEtzY0QQ5Hf8UqTEXsPnLjIobn5lnTtLZ99D/QL+gB2EPa3R
Yym8m5ZsCc3vUKluE3MO2hRoBgBzj86/sIYwd7MfPQeKaKA9gHJdORrCMKD8phsDDWuCZu/7k3/q
vW42hJiNflk0HQt4B3fpssBzwpjImUh34mDe4sT8GsZ2qlOs0FVDkqWJIHlsDq+BH6DmAEIQQGIM
UBbrSMpfaV2dSUxPRKlfN/4321Dx2hWV6bMCobw+iKOGrRGR8aBtdeYTTs3a8edvPsEGRKPzQ5MV
JS+vDGBDYggSW2deyfFM+9N22ITwzp5pqUyXFSjFy6SO+JwoYP1ROTCWg7UY3Zm3c+pLbIK5BluA
ARMmCsHGW8AkvpoD/fz+qjr1BjZBXDcdCZdxHosZwOUvIXfIp8EEOlv43Tk48Ymn3/Y9lxXWM/DW
ZQW67lewSv3RduGZPPvE0/ubWMfZYrdzhRyJ9419OUlmx4v0zWsPl+Mz7/jUR2zyGenYXWAuk1/Y
jRldMWGovRNwlrAl1B+qkEOE8vc1Kg0ZLHyxoeLBLB8gveWhjc4pGJ+a/OPP36z/NfDHRjGMDV8G
+B+3/JqJj1X2Acz9fexumWXlo/tVtH3CoVj0wcvwlp4TdKGxeG7nF72aDiSaXyonKt5f7qemY7Pc
YZXlj1yYfhE0Efyyy6qDo7o4Z7h0avRNiObgwMBaLPKKsbbMNKLaTeC4foZacWLwrcwFlCwUTM+J
X3iQxkt5P93A14yeWeXHDfOHSLYVTTy659lSML8YTcVu5hKNlApAZiiDWIAARkcEYTAb6fsv4cSW
2lKiwGngcEZzPHhqjDqJWoB7w5AbN77S/84u7e/8bqt7YkBk5Uif84r5aODqj4+GHb2+//Sn3sNm
t1bNvNiML3jJo9FBWlpYufas8czcnBr9+PM3+zX0p7prlcSDLxCDssLhHgDkjx0jW1FYgNyA9W18
Do90GsMQBOKOzH1+f1bs4xr/0wranFFwpwxrWF76hW6vwCHbmWGX9Dq3B3icl6lg17oBpd7aafJq
O99658l010vHPwQCmDn8bbxo1i5fyzPK7Ruc9z8rYLPTXdCll64lQRFCUtKHvl6o+9QCanWJ7INZ
XqFR4crbYGwPnboZBlgMHf3hR3cHM712PDYxRgBc3p+cUy91ExfmtqWr7/cUprxGTnsPfuC8Pcdp
PjH4VkptAKKK4SpJizL0rgM6Xsy2cS4Sn2ijQZL29+VYl50/Q3CcFKGcAFqqW3kgrHpBcb7J2eqg
Bjp6y0E37Ftdqs+uxR7ZYIaf9LI6CfNgSk0qX8RwsAE5wkffiiqrSR3AmG+V5VZ3VOD3xBQGe0rZ
l0aYCn7p9lc0G66dcTzHNT01Q5ssQaP578GVcSgMs/5p2/UYR6E65yd2IgfcKhKuhPoj5JdIAaPZ
a7pMQETgYgc5afJiV/PHdu6WGTWjg9Soee6LoNIv0AD85s+PH1qaW927NRDUGQ1FilJHGYnaAtbF
5+b9F7ruDzHB3SQIzVSvY70CgSbRszwAtWrdg3fSXtvGCtZa31SHiAjGEgiM8nSqDH0zOFMPt3TA
hMXM+hyqh00K8KP/rW6ouoLfjZlXDUqHE26CwEJYnz1b2zmw369wmZrGdKaznxIPtxbSfKwj725V
fqt+LWG6pzD5kxVzu97hRpF+bPY3QapZ18GBX1ZXYBft/GAA47c/E5BPLfpNzAGtDzfXfuqKLhxe
IxY9W/6Z0Hpi5K2HkzmDp2RK2gLg6VWZK3wOa3Gx+9CMbNHYXsDB11nnpiBQUs6sarTSRY7nNusR
ZfWnU+oXX+rN8eoMhsdWS2P4IIfCfIKsBsWxu0Ee0HKH6U6Mwzcz6YtzPNqbVwDeARGOcLM/HNsm
nbWmde+lE2QNHf8xdOvcA1eqimp4PNcJte6xT5O1/tyVqA2wJwAbkCPH4Czfl2rMBKqT+CSgTGf8
1Jvyvz7Wqv6ddN/fZ96WsDybht1abt8XejWB3URoNY1zm/nUW9+kPehGW63TwVieK4peuc5pY3/w
nR8/8s1LaaKuAu1r6ABUra6oLW6Z/Fjc/C+PiWpu6w54VcRNlHxCAyRg3T98bKVuEp4eAQaW5T4p
PP9QusX4wfP8iFJ8OxuU9FB89HVXOKq30wiwsgOT/N9pR/+zRDZhoSu7Afp/EqPT8boq5TPqck8f
mpAtLWagIwwAuEsKc+28pIKq687ou38n6/b3g2+l+WuPhr5WdlesEacpLM9v3NKO0o89+iZDYBS8
Q3+UbbH01ZMF379EaCjffGzwTQWhXOfQmVc9FDBJ7PKKxyDs0PxjY292JQzYgX9DVltYbSQyNYfI
uKLS3n9s9M3GXFF1qnyrIYU7uk+kHb4NDFf998e2ftV//pAdbNkCZcW6TvpDU5i2sUMgvsK29/xH
xFpvDA9mz+OGHIQ+HGO0Xqesnp581GLtxU6WagXHEldsYtxVas0c6ew4IeA2/YCkBkboURgGze7K
xij+BPVUX+5R+41dshwc66qpSNo5WKT0ieL2Cb557HRmPE0gUq4FAjgbvD2VB2Xmx1AtgjlmZrvD
T1YsC2M2Dzg/Rqc+DPAZoDSAQsQ1/qPduUgQHPAIlm9h+cMMH6zSil33FpfdKxwGzhr+4PoQ+HWK
6G/gZYXUT8a2Ph4LFELuVu3u8OljMN171RhrfJGGfWrJocP3MerXcmF4v9+F9H59Doa0UAs2wMlU
7TV+DYquGZ7Dg81WSFDCJX9No+hjkzs74M1jfDwTIiHqBt+tLV+lYjkmBKeZMtlF2UNPuzFTAgrv
wMcLWDZFZYW/5sczbgmsmCjINFnyEhWDpzIC0pI92d6hm6sriWuNRZqssv0nPEOF+krVk71tPXNh
x/7gfWlcclkOUKwdB1B16mytrFhM17Z/FaCBVFdV7KOCKkWfVKaV6RVKH1zuj1NoaTPBpUyaueR+
iiefpi8tjADNebkcTJH2NeCDLO3Y4fgdbfkcdj4ob1FsrmY6frCosFUXq2e0e6F03BaiBSPCKr2v
lThneXiMNH/aDJuoX9VCQUcS14hgmj8Hkz2jAyWnzKF4lQ1MwCAEqrwzW+/EUf7rCv/mvA0p97kC
JqSAye2V8uiDW/lnGCgnht6ClcduZN0gRVf4snYPIS2D2NXB/LEH3+KUmdSRXx2vuujYPJNZX3cT
OVOD3UjI/X2+/CKZvZmUEU1rz5udphiw9mtdJ2DqX2CD1dKDxHJ+zHhEdzdj6al6X6/WjTWduYKd
ePVbqdxeT0Ov27It4BX9Ez0voygjwT4TP+x+QuQmugnlcg7fdfJrbg4MDkYg/B/9poClxHg5g3xy
N4jSgWEvPAOlNPQ1PG+gzNqOMnFLGa3Yk1Z0YI4IkwEb/9AElXXmeDn1xTfHS+A7fc97MhSwCWbX
4EP0N5MI++cGLCpEzaXKJAzBPrh2nN/TqrAz4BW4tEPh6fll7MNnslQv7x9lx2LIH/buL/HKN0un
n5yVwOOwLawKVB0SBVUcdSpK2slpDmbHo70R9UsKMQn6sSvYr7b2m08MtLWUoe76wh4gAgOAC7qN
sE57/+uc2sObFPFI7CMemqVFN9Mvw8BeiGl//dDQW4yxU3NhhK7si7FbwDtTX1HvPLOYTjz1FiS8
SKObWtduiykwH0vRPo0c1K6PPfYmPaQtfIxMavUFCGdPZRfl/TidSeB+ZTt/WDxbpCtoY1T2kdsU
PLDJhV5MKPJ5xP0M170gq1u7qSAgEKK7TI3Rzvp5uQsgbNYCI0jatJaNtaO0tuO+NUhqLKPKZk2b
rIH5d4qigrXnpHJj2LX5eYcvkc62BSlHWOCdFe85caXe4mm5WBTECKK6kHoAH7rLB0SSFr3yoYOE
wHCHfGYBoAJ/mAKGjAr9BKRacHODhFTWesUxo1pBJMKpLtbC7j4zctFqA9+o2+FnuFRPPsm6gEDA
6anmbnZMHVRYJsdsq3G+ku6TFCp1XPTkhbuf1A9TPit55lw4taw2Mcongcm8Ft8OiW+z7Kxzm8yG
H9afw4a5iUg8ohwa+6IteovV90vDZI7i6frg+nO4Vw0Uq+BSxrMOAtOZNffVbjBsA2hy0Fx30CWH
e5FsS2Q4fEgibyqhZKJN8tjZNeoVhnCreBAWSRsx85uZNyh6U9+PVdCqHVjIK+LUrG409boraKtb
4GZ4035QNhz+mD9Z+cTm7nKeBpHwitgXJmfIREQ7qLwG5hBvyDUeQhp9Mnsz9bR1W08cSbR26rj3
AMiY1qVPgp7xOKjZ2sJpKaDxMCiWDk3jXBl15CCTh9WOKYnz4M7umh9FKjOnN5qfhpzblxB6LK+K
KvZas1bcrg7t4qaLuixa8RCAcIMVKS35VEKGKcMOCeJRBwOKy6GdNK02r0qA+HOf6SPl3QhTWO/d
QbP+GxRKFhD8DZj+wPxv30JY9QI4u2BMBru9Apmo2nXj+NLAOTRms3KvQ5e8QumseqzX+ktEWf80
Ete7dG1R7mYXdukeDAwSk7QAfgzOrG4Hs59286TlfvGln/YAqCSr1QQXrhBOCmwFMtV5NRKo2jz2
DWc3rcHa1OjL8RF3omBAeZr5L+5oubftxO9wXIPyXbv7ZXSrDGMP4NVCr6ZbpIVfQFcaUpdz0jLa
ZX0QVLdlJ5qjAL6DS/hkxLKBM4ZmJIPUos4WEq17RRY75TDvSzpTiHujDbBPmfsTwCF3F9rVcIth
gfTgxoPsAaiGAz1QgqqSmCrVLIdlbUp4hLa+8a2dIjt1BsnSSjTT3rHGo4KhI/OGBHYKXRG1r7rB
OrRQ5BpSzWkV29NSHUwwhHe+Q/QXc/agDQpm9KEdtLmboNIQ9wt8sRVtoszkvlcYoRy+1UPlgNEM
QFBOJWsvSh+sXeC7kZUFy/IZGm+QLzGNGvV9B26OY9z7IVQ5EVsBHwMbV04REEhiwq1FWoH0oWHk
zJC27dv1KsIZescnt3qd/JJmUNh1vrkVZLpxLyzpt07JNo8Mj2cQADR3FOI66RJB2ISG2klwyXCe
IEridIkwyuml7Z3gMMwQfxBLvyRtbXoNLiVK/IQlM1YoNbuLEHy7l4aHKnEX3C6l6hb0io1uJ8fF
zpVftUnjGH2GCq4PLV4WgSsv9bRfe8EOfKDypfS4d8HmYKhi2jONHTG5F3NADwp6kbEjcaVyRiue
7GdvdJLIrg+cz3UKa7x5PzbBCqpMFN0tfT1cDNHqfIHtq3NtrTKEQ/YSNRcSGxOpZ18dFmOZ7mrB
oqzCabIz51CMWTsF5NFSg3PlGS7f0Ua56Jj1SxBHQe+8etB/9ZPWMWUOgIm45BLlGhROG+umrqOu
3Ctr8CG1a+rucnU8iE6Ay2MdQmkPt+EICYsM/h3AjkJN6XEevHZHwKh5mIRyBdhbI4xkYO6noU1F
oDNFxwYMmpWCQLXW9pGtDg/l+yXCxtHjvP4Q3grGStizxU8nT5tLTqGKBW/3kFgAv4YGjh/bpeIO
3uiVBA5cT99bA5I+GMiTjxICVAXyuPkn4waCRystDbSZ7ci7cBV+pmybrFkPj9lUuuMMQaJxcKCe
Q9pkrldQB0vJbkabqN06USfzwD9HfhsIkq5wA79oG3tFzwLfBtJifcyFA5fLOQTbZ6mdK7KK6XIU
lpERylHEpKE5ZSuUOlM/0FUWDbO8M1EgTKEcaULtAqi2Ts0QGh0c6PZUHKiMLqCv7TStLwLYuNhb
1hIeexBMGsekpE4Tr8MVm22YQc4rQGUDFryG35QR7Fsh7RRSLXO6+BFNysaboXCtfHtIbfTSvoVq
BJNpNr3CqSz/KFs0uym4BeDSscnOHQ96QEGl+kzbDs+kJ93M8G0v6y2IgFiqQv4qZjthNaQCwiaq
eQrXkMm/sQS1Ew//+nWaJ/k0w4z4Cj66w34MpIZARxl292qMyrt6ahSqJtyEhBfrw1TaUW3EpAQr
K3YhPxyTFj0bZowecGVwTLAa34Iqijd9g+Aqihdw8LyZQjhptVNFLlyth4NTa1QQrCFIRop9JDx4
jkbC8W9hjyx03PkU6c2CvvxQ2tVFDXvpXWcrNzMjMjwYIx/2tes1N2yxyM8WrmiJqfVtKErkLY1w
bvGtnKQmen4tS4gDwO0mSiYWqW+kdcN8hS/TkzvB32eWzPkiidVjdckq1U6D2AZR27hqza9W0343
SXBbt8RNWmE5d/CIXmO42kGMwJIzLLvK+9nGAUDcXsWhGNZURV6bQnaPYeVpmUrpvUBb1I1tggcK
bd3n/YAeRlgbawoCJ7kGTG66FQSCYGJFWqmUE2CPrsi5LEKy3rENxEYdxayuvYw7yO3GzrBj0gOi
WU+ll0hYEhnIWiGdgJ9Xzgsb2sSQBMo2AUlmHBl3yGe+m4NvQueL+vi9yLgGc54fCNCxac+8EEmr
BtbFzqOxPyw1b3YEvqhxWE1VzmvL2oVwgPoClaZhF7pTcMONUuVRx8xPs99bGRp3Xda5pQNUr9k5
u2aWAz6fd1ihg8k+DyxynJwKq0eeJY1mH8CDtk5HWF0cytUcAORceC6lPyd2G/n54oRfuJIQRzSq
3bLYZdbTDscYcvfMIY2R9k4osfg1ueigx4fLc6DLzLb1lAedrMGQgwBKRm0vytVQvaqILUkVND1E
I/igoANODEi7S7Phn/0lZAhWxE1rKyoTk/ndTkR02SEYoYbnCnMHdQq8/iM3s7GM9cKxVBAmbAZr
lPEqOqh+dK6AXfvkNn0Yw0R2hJqsUcYOCMxAOoyvx8z2BkRdeVSLm824DqYKUmMubhLUrqZU1LyN
DbOTSeMxb2c4pXtgsMVLAoo9TWDWDHUKpDWE2hSKRr5x2RvRc722/mFoXOOKsPmhMpWdmED7HtRo
OV/gqFSlrdv95IsK9t1EHwPmVLGLRA6l0w74EL56xoNrtMYLKqBmwpk3QBxHm09kadrc41Ha1kte
e6H8IvCAcGyyhpvG8Kx9SMfywZczv1pxfEKvuHqIhuUewWROJ0Orh3E16+9h03WHxdPrwR6rMYf0
rEixY2msg1Bjc4io2Tm9iHZDIyD0p4gBBTft2FfDrGg+DkGVaUeBKRzxKYkc636Fym3MInBjmQj8
K0qC6pJBxRf1x8G5aJGbDPHEhxDKgFy/RpA7C5JZLPVxyiAaEBuuLkFWA5Ocuf0cIKOJcIeCOBG8
ZL3+ZhS2uILqM7LfylKyWEMdfqacSxlXduN8r23Tyn3Fq0u1slvkjPbnVqlHJWDBPAP2ny5rZcI5
zyaf2o4i0wBeBDolTnTLSy5fTRf6QlXU/PQjBgU31tgPq09hDgdqO93PlW3ta39lQPa3wXVPLUCa
SxOVdyrr5aoccaVI4PI2Hs/sMaZSLTFiJfwlwK5KzXk04asyBMOXbphWlcDhsktNt+kQCzvwqdso
zGUjbiAJF1yuC22+uj5tdyA5Q2qGkKO0W73sdUh+ooaP+40U9WWHuHspwTDJ9eSbaVkOr5DLgo4Y
5ijFhNU3C7RlkeAj42O24kCdWkvOISSYjJAWBQGi4zHsLPs9NNYQFt3aRdd2lj2qX+v3ulyXJaFh
q5PFaKIm67wJYbSObJ5H3HSnpHZ1s6LhPcWkZs+QXQmv2sFCdogkBtTc7jsd1ZqzhY6Z3VUUK8pc
geRS7gpm+WAiu+CRfTnXEOpqQ8Ky6sjtpQFEx4yme3XN2b9zHL5kEgXaXMOLfIqlMMjniLkEFAiC
yjqe+4dkRB2asjLi1m6DXHPm76AUQQ5jH0TId+WQQxEUMPdpZl9GnzpfWeOFiROsZoLj04d7cKP3
4NaJ1FCz3BFWiqu5sap9q9bhWmqL7vmkusQqF+gCAROftL6MbqRy3AdOJ3blTVwlAlAAyCtiSUHX
GTC+GuHNnMYel4G6zijFcdNCaAlRilY3nYTiUwiNqARdh+DgO2x4DGd2zBt888rEI2QwKfABP0dG
7C+8hmFZz2+suppwg0XvbHTFlLma1ukAIzVAEmV33y54AlTOgwMoNJCBpKERPYnJwD1Wq+ELEZPr
ZCGtwsdxCqYWQpYWON6eOV3zcl5vYfc2JT0L3J8r6gprbNd80LjHluKzWkw7CU3t/6igBLendsCT
DjLvQJIFNaAJtc4bz3+mcg4TZUJ/AsqmP13HNHMIwji5rUsXMTUKZDqCNf05qnDq1X1FLisXOj8L
Na2U0ai9nHtn2OPrrTlsKY5Nosm/MAcLsBY22N+obp/4AMoXP/rjmkZr3c4rXMhjzx2mvdeIn4AY
vHidB7fwZe7rbFyjH3NZNxmxahb3tiX3QuDEnhjDRElh3uAmvAIGD0plx0cvXzpEqFCK5VZJRLeF
aZrMbbV8wlUq+gTx9yap21pn0pghIWfiBYH14KdDP63oQq12zssADAw3pNfD8U7i2TLKuB7MgwH1
xMwxGn5Bw2CNI2vx7vsQV3pEIVzyFkPBIRur7xMTtIYoaL8A8aMC7ATfuR+cEVpyuHKaicMhwCRt
YiQhQHn5ZFluro7ilHbkjI+t1sBtIJBDq7X5WVXLlKiJQUV9Dq0ULKU+h4PysGsHqXZU+RDVa8EM
HmzdxpXS7EbZvBEIydD0o2Xz3HdNdYmDMniAdnh3MDz7eF0fXYg9CWTwVVkmrsFxe1wlPdR2uNzQ
CKbLDvRkd7DTXm5KjLrTplr3yA3G1AoBgyzXaUmYXGgMqtF8hx4tJp/Wxl4oe/2xjNCMNEy02AiL
1qKBMWqmBvKd9A1c03tlZIxT/yFcSblnSL8vR1R//y9z59FcKZOl4V9EBz5hC1xvJF15bQhJpcK7
BBLz6+fRzMSYnlXvJqI31V/ZeyHznNcG3soyMVcxZYLzytRheRm5/HikMMs6T1VbJhcSNuMHJWmi
UA7+h4rxhCmftNTL2BjWzTCHeGujbzok3SqxAzrqGU8zWwWbxkHZSm7cbnqbbBdbXV8DNknhQVSK
fj9wQQUauQynGEqBEEwhru4Ewzp2tXfp9bE+D7MzYbjxl5EhM1EEtiI5qCu757mo651Bfzk5tCp7
Mys+pppM9XvQD5tsg/Ejzmy8fS2BvK1L2mctq5tU9p2pKC+m8ayMiFvOrz12vEA0k3nvpt1941W6
GzjabB/1Jh37iApzAYkqtHQ7dISCNsIIV5G9eWMTEjw/RPqw/rCBvZVp/F70ZfXXq5IslKOIMjHr
0TiP5hK4XUOQpjt/6HHjHDxs4JuiW7LQMisvHLjnnmCjk2gAyNn2WVtsmnRWmIJUdl4cDRuSxquc
uEO34WWnSyEtAjALh3fK/4mFMIHKymljDOyxo9VnR4CuhwIVHljJWm+yQkje1cGdg5KpiGBAoizK
sXSepCkJdKs5rex62i9zN96MlZbVMvtqdfZRD0nlrrCXe9YjsWfxVqH4jScay+Y1T5M7u6Ku3pb9
xHbmzq9Dr4s/RQ8GxjtHAXsB83wyc828pXaGv9IaqxcpE/s+HqQeCIsIP9VKOtoTicq9MNwjwIlx
zRwW5EYXMdoj/60f16uV2qfYhsf34rKJitlMtkXjLqc4LbJoIqbluQJuuOiMpn/yMQdH0giuUsNC
Hl/aX4omf+Yzy6LSbv+Ug9EBJ/njZiLIMFia4WUZvEcGsnuyBFibDfMz88unoarzA2JeEVaURagg
djzW3JirZp5AIRbryq5CunDSXSrOl3jK6806reVB9ryfgdBFfhkzrT9reHrAG+r5npjl5UPM1u+Q
IY1wyLMljGcZdY2zzXr/TB62HRS1Jo65ikd+jbME67i4W8YnfZOk5KLm/pi+GH4a6bl3HkrT2gyD
+0aa3LNtO/OLxeO6z4xGnt0qdZ+A+rOtVqfD7rf1JZBV7PF1OlE8jrum96o/YzIaWSDF1PAY6s0x
dUt3O9WDvrcJ5wtZBjpK4d05CaYa+UngVEiyp9Z60Cwt0GvP21jEWO80AlKOmtWTOMA+HzVVlmwB
sNpIT317X8mWXBJZOVvbq9tQdFVK5rU9RK6miagebIJKu7l67VLfPY4mfO+Ykj+Z1/l1paoyECJn
adCTo972USP7lHvUmLY1brzzmBfaw2p2+bOV86nzTfsnz6y7zegPTAGaeSc8g03RcXi9vIo8sJoN
kmng2xkakO3G7kMm/DvOLTfquDwv3WqfCEU+CyMzzm3SIa6olQzYxbW72Fo+1UIictUypDhCV2Ez
V+VOs8mqLmkycX9RKNR+j0KOftgOOZHfnrQieCU64Gb5bcjuTUt/ZYl6dlUzUj/ojhWU1HiYy4rc
RHKfwShf1koQ29L6QWeKM3G3RPb041lKmYeSxyToe/PcN3YeFNRFbgplfFtcbd3chux7OQOj0tgN
xg8FmmIxgxpz/GA7Pkv7Wi17vZLZqyvAr/OuTu9aForDtDTmiVA5JxyE54YE3eJEa9OjWM2j28Pp
msaO9vcd3YqBMDrC1k3v3qv7hqNF946dPyShZrLn0WUUwDJQmaE8PSpcd9wSm3vI0mYmOdrktC14
mnVn6h8QmObfxjgEdqs/80RwBRIAGsYOUemGqe+ngZQsMmuY9fauKs+rnnz2Vnyk3PFKmU0eVNp8
ytaHfnUjoc+7LM066IkJtYejUYPluHKLGHffmWtFVLgfrFSEMve9IQ9+tLLaj9TCSb9UN7XGR8/T
ir1I/RYUYgQPKdZNZ/mngQtuGLztgjY4qVe1WXnmg7SSdAtZZ6nV5lFU4zPk6T3ZOicjnh/6nm+/
tmPcAoVjh4RdTnulpvsEKVTQ5GQ7Lk5W3xeF32yneVWPXuKCiGfrW1Kb7TbTPmWbf64WuL5N2kHo
OhAjXTHhG11EtvWEdL+caj02i1L7NP2N9815VFLGtI5c/bJ9Gcf8qYTzkoN4Lu066gh3JauqfhdF
95P0JUpqLovfMP9fV+Y546LXRGZctDq5QbGEa7U+mFKvSPWXVTSYkGlrtyRIgtKXWRv/5sraWy7q
19afWYDkDbig2OXu5EXeWhMBPqszO925nHRiNVdjP6ODDYsiTkPR+8UlnXXtKlL++sa0buxcP3Uo
mTl6Knq96tR/XAc9RUfEZ0ajEkAouR3rYJdh1zkboo0enXGpwzGLiY3yq8iXIElT2u6zgubUwaxc
MMi6pM53HF47r182dhqTbtCn5GTqe6Gvb7iqdCLQGZOY8cb9nPR+qErymKtlvrQt4l1j/pL2sGeQ
1AKTRX4t829X+uq4DukIDib33lzv6jZ7z7vszH5+chbu/nhI26fYsE6d+OM45mujy6OlJ5Gc7xgN
oiIDDHH9Ijvl+YAqGGievWbSpzV06z57rd36u584Lnyj2Eore5viQZzs2VNHbwDzM5POulRmcwPL
dQIk608FCHsgp/XYD3JAoYoNWjMmLTTF9J6ZnC6dNVwKQu5LZ7i3l+bYN8k72GdDo/OnXzcAYG2Y
IpvvAmlUZ71jpZaZYRxSaQ5k01+KWCaRyjC3qNG8MzXk9ok05O/ZlB+6Ea+Gv75Wvk5N6NTuFoQt
NblW4QiXFgq7pSyyNu3juibbJHkk1ORkUDQ7sdfO3gfH/SW2fqa+bANk1Ux74zpcZkHftF3OP4nt
j7uUlo5gsbW/haXtqcnqDnhUDqw89QGlVw7VMpZfU9yU2lEZi+fssMfkANlrImSELowI56l0CgZ5
i5TVsXxuNX/hXvGshCNTzD5aNiE/enP602tQU7Cc1kNqquf491V1/bKBRBCsb6TVM6xoCmVP6wPQ
qjj7KTCwa914XSQretUxQbDuF0/g+z9aqbV7DVdp56ZmVBbtgz6z/ppO+dsC79LRpDsbS7nvQONu
ZLbG3770b5R93Rs14XAJLRl08rjdxoqbatfFX/RTsfGMTaTNsgd+LF6pGvVCu6wutX9GP66HOmHU
Rc87q1FATna2c9OguFTZ/ozMf7pJxpmIjY5JtkYjt+gwP7q91ZCsa4RWk97rnspRD5uE5Wqd0hKL
TnVSfERqGUOhZ6di1E9i4qfi7lX7vNQff68zs5tPoy7ru9mdb1hlNqk17IQ9vgo/E0EtBv8PSZ87
3eXCi1mE4MS/k8oQ0TQtP3lBTXvlAEh7NATIHsPaQhSaVt57MrnpHSt3a9UCUnI+5W68VV6Tb5Y4
31etFhPnU6cXJzPznW8OL1MvRbi4dA0hieIYgiaxFMEmMQM16MxXUyKGG7lbV1iLMZEeWHT+DtQF
NuamBcl4EG3j2EW9RqZ8o2qipdOFs6d61ObiSXcsPh/S1h0EEnH7MfB8hn03PHl97mzSelxxm64f
neF/lVnxQfvCFxzjutE8GgqMeq4jLhg31PLmcVzNc67/MWwpgEmdfG+jqj6PU1EGazJQ71D79vPM
sL6x+vRokI5H+DqkRq5Z3W3pHCdqh2ZfZQOrU5opqGdw8TiHNtKMrvyTzdIJ21J/bRXJxloO6NAt
VUWOOeK0zuKCEmbd3saUxSkZYsEuuchXtsBbTIrUrmgtJJ5iLjiVFnvvxZqkrka1ISUixd4d1YvT
aP1Vj7N4s3oGUlSnptZ5LuZHKhmKl1TlAMN22j96AiguTZPpAvPnbrTZcx/FqMRD24zvXWovzB+e
QeBB2qz3czPEF1Yb+7HSMv2Jm8C6iaRhSBPzQwxZQOKP9LamOTKiuKl401fV7QT9tHzWnOWxPlm3
jjr3zb+Pqn5XJFaE02c8t1yBZyOrURP2S/NkLY29cZz81ngj0SkE0gZsJXW0GqP/MLmrdzK7mpOE
JKogs7NPrKz1rmJIpllqIsrAgMZCgWDuYBYWqGcn2a9d9bR05F7TdqMeSulQTjPXReCP5PWlDeB3
UpK3oPUXxWhwcltBUTq+hX2jxUVUGGOMC6md9+vUbFcymoPlN3jdpavljRM7gY/tP6aV7M2gGaBU
fKy7keM05kaniuVkFK190GbT3GRjtYQEMZzKyuzDOjf9a5n4JkhgPGI6wTr3lBp2fTaJgyefhFRK
USz0ZAhUAIWO4Y4SFVIanZyLMiYzr8ytO4QJ80PaETVfKP2vNfB9FbVjPdnU5UaONkA8ynGN5kp7
7Wa4gWkoJdsEJP3kx4+CmjegFQ7ONuT1oNgmG/MlAl/QnknNAFia8TjzANEHJHqn3I/m2O0NBWYA
uug6UeZ562lO+RDV4shDEk88ychkEjOyueKjvrezp5qGkGPjUFdRTs50P4lfyMGeRNjHZc0gpWUv
00gy5rr0/oM5TU+gC3ogodFtzvN43K8q86/z6iVncxiqbTyX6AmmSe5U1pFObk5mx+BGTlZrZfGF
WrH84M6Z9dll9hqtsW+es9xEnD/YMFmt/XspOGm6GzJWkQKObQfra/GdtZV9yuw4A4aNvaCjM+hP
3NtEA6nKYEBER2KiEF/1+Gvq4uLg+g4x/V2/HiZzpOrUFatDMGBefU+8Vnf85NYO005fX1w1kN5E
t9JlcXv9Jpqh/LAL0zrOU812msbtq+1N1hckmYsGJqaTCSYvRN7FXQFiakfZuqQXkM+EopbEvNYe
VRGUCVUgyC5gaoYD9mzW87yDBUs3bSawzxV9f5BjCZy3KG8HC229yko37hVfysGkf/IkmW6eCib5
m9/l8k+izEXgnM+sSK/04ZdsQ49vIHHJBqQzBlns0aqN6f0MaPbX1tJqZ6zArTRQNZMKVUzzZV7G
fh01eVESF9NpIPnDGLPPccwgr863+YgsITDGRhxXVeTXuRXrH2utB94RSZqnasdPqXfsF03t74tF
52QssmaXJLH9w1M/nlViV1v0i95tVUMfehYPPCxTlS7g0Y7znphpepHSq7eFWlnxjYa43QCG1sam
1QxzultEyt9hSt0+WvpMnik9Su+HOjHOok+0qMpEs8ntYZvrOZQdYKi36/h3os2xBPq3bvY+R9ut
9kYPcJ2N42/cQLUaGgC1aX64dIMw7tXN8hOXaENhCyFLkzr5VJqYDjpNF0+iK3N6mIU9RabZz/A1
HLwQ0mB8oAGurngAfGDAxuv+5jy5Rl7311zwZSKLs71PB671AVK0/jQzd/rb+LQs5HkMwGZ6zv0g
BQd9Nyd/Z9cubtlQiUiM9ExDqdA4kfLqlbKByTGsfFvZjLkJ1/2ZFkAcOMt0Kl1LHkrXRjoxF273
ujZcPn75lSYioUMq7cu9ZnZTOHWSeFbfjveFoBAJlfsmnpcGVEnDN9BMHk53L73Ci70ULTenX9g8
JXr8WPp5+7zKJcGmAarRbKq+cr/tZAJa0vjdk2kuj9T0UNRVDHJrGoVxrp1BD80JOoh2yWYTg3Z/
6pqfXFuhoJkKWrugfcXdaNlEnHTyXRtkRwEAGwpnYro6P3ZVKuxt4Cx5rlKUWJl4mAxmtGRKBhrd
YE3uG2R527E36Q/oWyQCmYZYwOdns6xx1P8Kt7f9XFF6o/jraGPSHFr8qlFKd91GI+v/ZIrGOtVe
nH7mFAhs9bR8TZpaC2pOAi0kFMzJos6ouw+RuM3rxGeyEc7M7YC/mGA1JECLQlYTZFpd7Lq0/5wK
mUCFyo/ME/MO73R/X3RTHzKCm3uT5MprabvWiyiGfm9nSwULZwFNzS2Tfu8s7DfS2FLTMWyEKlF6
OOUUVmuLWi1J4cMNhtmuWT5MZ3F3iz7FW1gcj9XZExuRL1ZU50aBGh++ePWneet7NN/RIjNcerqS
IEzghpKYCGZjsoagg7j508bo66ay88MR4U+QlXha6GpKd1Y8A3TpSXFJxG+P0WBZyc60bB7KrHYi
t/dfnMzjTeB+Lt9TS8o7yoe+3UGXZ3NKOBT6WudmMctnzny1oX8uGIcnnRCoR3tpgQpkYx3iUZSB
nYritICRnWsT1nyolRYC9PytKpd+iHioztOUd4y3OZmc0zQ8Tugz4dWd6cWZ4xyCU4ffICIcQ3IB
UGPVTX9ZzWKJjNhkE4x59d2SGD6TZKo7x5bvPP7isLbLHLGxVfu56vX3wovVcUkn6GSBdqkfEv05
lxpKzqK9MY614TKZFZ9fqt1NTj9HJj25EQo1g8WvLKAZEcNm8ZAFBFqyVyc9//wcSae0148xmVYE
Qa7FayHrjUibZjN4kn2tbf0rov98OwimaQ12O4zd8k/qtd5O+YBWaapXe0tXqCLcsT+5XEMNTNtk
nlQz5ed2ts1bZi72YW7meGdp8VscD+ZuTgvtPKej+Rl3kh92w3IuhHIOKTbtna1n6aGQjdy1jUpu
xQwuEKjJ0a5ZpyYaMyz1PVT50vBvsx/92ezIG1Yr+po0a3ciXqHxpfr2rBERMdv+fUJTcguz7Bln
JxF5uDgwUh2NwkcbsU8bVf0oP4smnvkKR/aI0ve/i9GoT2Vvu/fkdCLML7Q3esnK89BBS5q2WW26
GMBJE2o46pj3dqB+y3XNtTFKqroOh3VY36wkFVFKuUdo2Uv/WElfPnVTJbeTtOwDkZxmNHE3vGdT
vUXxFijZKKCTNLQzVBaaPt4A0oHBe8sORmpV7+LZKDZ0oJlJAKHN7900MhyqlOPQMO8ggP4k8HUb
W2Vq26YdSuDqABEeTd6SBvba18d2JQApnXT1pMql22hqyZ6yFdGYSMzx2wOjAnRb5bFbWmcjlpgf
JhkMBDNEEziz/cIv7Y8Od+6eZOfvFBUln+egdm6clZ8ruXjPk10MWw6G+CxHlZ5q5J8ETlj+xl2x
PSxGMXzSJtx9aHbvubw5fRxVSn8Z+Vft+HTtW5w08tF3vS4NWjlmm65Zqb6a+yiZNari6yo+GYqo
MXMwl0eMkgsZcrYVUSRVP0ijRQpVtGjizc7L7xJKQvfEoTF7S2M8IlyYb6vTNVE+L0OkzM6/9JBS
r6zKbJipbVXf2pxiuYtb9qA2F0Dbozmcc0Mtd2zQz8Kqlh1hqg7xwcnYnRNjem5X9lqzW7tQWd6n
onX6JMnDRgUDsAzxWEBFoorEbXgjQ+fDyZtvei5zoIAMfJWwBmALt53+6uYK9VNU48KhWg8Ru2rN
gc+OQVqf/mVS1rirGic/2K3fYm2DMowDM0msLsx6c5bEwPN/l2Wj7RcnKfae5YqrltYflFSjAV3J
qNu7ftacK6oAd0gbl4No+xxmua3hX50Hq3CzeyNuYLhEJh+Wfp2fMkFIXQtbh+UOxjytimlX5NpH
OXt5iBLL2Tst1Enxmx25IzUxOZWek0aQolZkJRwOhI6q7op++XnRnGYn7bY81ORmhqpeMXKvzruD
dOWUVcp6o7u1Qr2j0q0/xy9uOX9lhPdFRVXZGwQRmAEbHila4OJbU3h73blOK4ILN2s/NLfKrp0n
65sjXS5KT0aIV4w10/ANpisZ9ajeE7iLwC21u7VsM5B866vlQA653f/mnrsdnF3SPehWP1zNoemv
Lu7EdXSTTSxQJ3pJ6l/0cvnqDaOOjFYB9va5x9011ty24HZlJVhx6sryvv2OJDY6UlFTpavtbhaq
D7dz1pHLB06xGRxEoL2PGg+n1ZvqmzJk+id0R4+FFiH6dR9djsA7k4LG+w4FxHueNetfc2nqJ1NH
iCGG0bgh7Cg4iMYavF0TgZao/NXRaMsT6P5WxmNtiRDdo9LUzH08au1R89kAN7Vjlg9DOaMlArPt
oP1i0X35Jv5Y5DrtpkWERQVaXaPTzgjLbuwEeTBlUehguT6mxt4teFOhuLT2PgWaO8y+me2XJuZx
To3+TC44IyWFBHE/VaeynOiAW0e6/FSSTI8jwrsdYi9urKmMNz6qxKdOb8qIqX7Z00ebhAZY+znN
9IRmMB3ER7HguPApwb+H1MYasETiFz4QrfXlDTFAmzA0YMRi1fy7aWYQpw7T3/mI7f50cKys4ytC
J1MVm15l9Uvn2g36QwkWEo66n0eO25k7XAS6d0q9AvquZLe4FEtPAQSGywy1jes8ZGLgriTjYWCb
+NsD419HO8/yKHGV91fUHhK1Ed1ODCO6i6vVveo4cZinsvpxqkyT/HsfVHLIly8fZeqx0bATtgXw
oXKw48S5yp8VwikAKTWdBtkihIj9xt2akoAtg3Ig/iEogLXFl5ce5SpQfI7cICnFTegVkhJNmUE+
o+ZjUtF3rdm9AT6mO9BTflM618meUH/IFKm+fH0eruzg8XMFrrXzu7U5Nmsxc59lLCUtD6jM3GXP
RmSGhlXJoz/WWTSyGL2s2Up9Q68G7iGDME266I5uU/RHJSfMAJSVwqOajtp5RZVc67j2PxXlchvp
9vFGVLPcpwXTTKOamfIKGI7jOilzj2VDMby6zDM+K1q6oKGci4RmxMX2unfp2Otm5iwM3Dybz4KC
NJJh8ErvHcYHChNgNy0jQ2mUOsPPYGpzFtp907wBV1c3Ks/4EzMtPnXEH22EBde7GklGUe44necR
MSWhonhm6KcLrUH5cGClexNG+pjqXbzT6xw+rjLeEdKMeVhwGXqWjPcoZpsd7bSUIbcCBZedWDQ5
Jq79aCVed15QzPHsyyLseI/AdhyfVx1GK41dkHxtdoOJCOFXXvL8GtuIT1mSq5fBJ3EgMCd3Ab/x
+nTjj9Z0Z3Zx8pHw36nrVWzFOZdn08bEeCzZeDQqL9/0RARvWj+h1XNizy8dUI2EZDYSrThzwesf
HaTtEfmZ8IhJ1n31VGawD+TTPkG4HRraMp6UseJez6biUPtev81Wf/4rnJh3wecG3XH9tGHDVQ65
OtGmofUKT0qfr8kGOw7ncp+VQDXJ8tp7WN/Bh79XfRw3dMEVB91KljQkt13b2273kZodtCUCow3C
HZOps0wmPCL0b4CTYvEQ3fxnctY2SAroz1GoNMqnLN11vIFXPV9xG4368AZlXG6aAkfoyrJ60BfP
PZatl6MkiOuPoijflaEDdKacIbbA1BE3y7umNSvWGNtBG95rYYue91bgYMBCX/IqL45wCtQjlNW4
ycjrYHfef3hN/6XytN1P81t93v9zI9r/Kn9/air+988/5f9hu/tvQut/FTP9n860cP35TjNcsz81
uNjyWwf/+wv+sy7N+wfd66bto87CwsPG9t91af/QaU+zfcRzgm40Fyfcf9alOcY/dMdxPCGodnds
3rb/qkuzvX84Dj43QaGA46KQsP6VujSTKOf/5cMT/I1cyhkpT7T4cxx+W/77/zDVLgm5k67r12Em
G++xoYSMGhKfmcp6zmutP3SLj5YdvIeTk6B1ZEKfXWGRWAv0LmudMa2zigMSaNIZvS+EtTSCc1rN
VQjG159V24DuD/ZlbZz66tj+iYK2mpNmyklHEFdBNWjg9M1h7effPYh3op9PpeypeCawffUxS+Zl
4DcXmTRwvTld280FG+iHW+nfzRTv7UH+7TX/InoLuYW4wYJtsVyk5Uvq/zTzSfkvw6rvnfiYTMc6
p4jTey4669rndMB28LN6vQQxCvO2hmRwvv32i78dt/pFd4s6iI11UxEGMsAao2Da4BMPso4aaeaj
Yt5449aKk1Pv9JxDuJ7Wx7W8MCawGscTsqxvVHdoiwFC/fUKIhHMLMCa/zRVaYAp5C6X7+Djv6xH
0C5I1SsFiXZMZvBQO5RuthPul50yYL0kVbvjs5xAuxEOzRbj3BEENRzA08DHfrREexo6YiEWLY4M
rX+SyafnIOD7vUof4185l8kE1M3bxTCj2o3vsenQnmhGntQvqd3u0SpAc/m2c2EG3HFtfudy3lUK
P5ianWiZJ4T10126yAA1GmbN7KuQ27n4bNrCCgrwSCL4g1rLQO52WdI+LLVBu4+GROLOHnIo2Kka
2DT1/CHhj00TiyqjIyomab7knI2jg1pwui+HY07BUa3UdhmBFsvUTw/p2JxVYZhhgRnUieUtKTNq
mO7jGg5LYJsgVZyBhXLsghIhcsV6C+yzzfkRoefvc5M0gXCXh6Shh1LpZSAy5glv3aKG88MZQrGd
9Fv/G963FsWbxSoVmk4T2qvx19B/bIPV1GSVXfIXDL077D1hj7JVqlcqnn+vySLM4Wv1vCA0dDGf
+xg9rc89WJkhVU7Bsh58ElmcoQZH72h87xu8NRfLRZgg5mvvl6g8HAR+zS4es8Ap3qsW/eI4RYie
TtkIUV2fFsq/uynqzCHCyLJAC+N42DMtBeVYRY6uyOhoW8xS534YgX8543vEOemf1Fi3tlG+sqo9
Utl+MHGTqNWLNEteh7zaYJN46AV0H3sMgrv9ZE0XpLrffum8p4vBc0Bn0L6Hp4iRv/qVPNjNy9DI
kwLQbupj0vA2UwCoTESp86+iU7fvF1ftvSJ+iFX1N0WbHYCJMLxMhsHzPUar6VxHcOpPYcpv0o2O
FDbybZAPluqE4CDsnTW7CtA4Hr0lf0+1+NX3eD00x/rb+/oPahsVAIn5GKs4IOJsgwfjZOIexAEb
5Ul1T4P6Rp+9h3nUSMbjvg3XQv8tF5sfRZ68+8iYoqQrxJ2GeB72wjukGIqI2VmWaPG0ZDun5d0s
/CYylHxeeJHkzKmgl3t9+rX1vuMQyBznrSBubsr2XUzHRmc9ZsM38vE1GKo1ohkgAG78MrzumoqF
4UcRmT2SvFOUogkzjW4OPbZRZI/OfOMQBZQXy9n4BZ1kCpZAwSzDOthpKbpHpLPnzNbtA2e6veuW
57EuwtU21T1WgrfYqJASNfZjAbhBcFu2sXEOYgCUgHlx/4iAFJR2MR+gHu/y2U0OXjmNWzdp130s
cZo3huZuWdetoxinfDMV2Udh9qcG7efYxHeeaijJLs5eYy9PTqW/ynK5L/L8RJ3s1cAyHSND08go
alX2M6TabZ1iiF7f/UHzmodzkaNlW/J07y8mq29Jd5i0qxkT4HyvRoo+rMFXJV84gr3FMQkgWth+
lMy7rduhlkJIFCCXRDSwSnAzpJiVAnTHP3Jmjuv28bBMHqdoPVyHzs4uWYU05lc16WUWoIylqYOJ
PBQwz3oWbVId8lh3D97gu48ahsdIyDnlxNYvaHvjN8IP+y2ERfYiMYVvnSVtH3gwGEYpBj6LKptR
tPsOkn8cI27ZN2HttbQlJFi/Kk7WiJoAFro5Z0g21ouQ/ha1MV8apmyIol1iaSHn2beDCwMSQy4B
EUTFY+LFVKSP0mPgbxvacMmlNJs/7ZDgXNX2FgM3lvFbnzXWObaHJKKFZdxIjqp78A1eF+W79RUs
Dkl9OqivVPNJ5y/txTgs1B4zJ/qIyh2zviKLXaMJLvqut1Ya2d0n+qTaw5wLDsZllNBpf4kBByIw
P3AV6gD5BLNNFiavdph3+A75kJkq7S5GJ8gQDOeC3Q+1XpQuxTtskr5Nc7zImp++lvDIi/5v1J25
cuTKtp7fRT5uYMgEkIacAmpmsTiTTQfBbpKYp8SMp9dXkkKha8i4prxzYp/Tu1ksJFb+w7ecu3gG
d0X39zllOr4IL8v/9SbKRmNMVJvzFVA9bhxwqLlhPR0r+QTRHj4ZLtcTtZsdnzuDgGtTHESiFrHF
F9Zti51Rdw9SGONWVqTSWexJ1pGbz65sb3+aM5gUOHV5rSr7y7GKeS8b9EbKGoeSHcOTY1+lyR3P
qWV7N5iMBt6b7SlF7n1xAp3NK3rB8tfOmoHTYU5pUuDHmJ2/HHJ3FQd6XG1gtJdl3pu0A9L1N+5T
K1QGJlDh6ve1qr5HN37MZWtuE7/kCLCLi7UQAU27Yxcvl6S0HlfD2zmUIno5vNwibBbX4zZa/81e
/lkDj0qNBuveD9O02EvH37uU7lJC9uJunl28vNuUJE9pJynL6SBJgXxbU1iXNKJIY6wlilath31x
M3CX9gID4aTmEjlxCIrp2nbyUFXGfd00+8gh9DDm6YZsxq1qhn3DoyGs5p7PntHh2RCZOjVF5f1h
x/l4Xsc1Rk1J+P4n5mhdC8MgYlJOGVKrZ3YBgDwWgK+mYOulaeFzxPa8o/o3U41GLtj0k6jSbU9T
jXLwpIotui5Kk9ON8hB7RLKMtE6zgASyOrWN452Zj92/ucHImJBPP4/azW8JWTrqzZo8upbHKzGx
62IHX8oI4ZObe5eloju7FAS4x54MU2fTqgcjF1SoBOcRY+7JSlS2H6iPHYYEWw3pOvtEPW6f6rqr
KT+tjEddukbPRM/plFkuuV/fzBwRVO08XqXt5UeAEiYRIzhhWsyUUyfHJfmOeE2yt6oOjdksL2xv
tS5ayeHUiV7+0lipA/IR/aMy6f9NFS/Tos36e7+/BfmxyMDr4JDdZ2WS7wa/Sl/MARibw49O+cP0
HgmbeWE2xvJYWF5DcLEldm/AHFkju+fkS5zQnWbJgvqpPAHF4K3htc6y4/xwCEU2zmFmS+1pZD+k
3XWz2Fm9Kd+twibBOFpJ2HlAAhV0RhA/FGexjBMw2lnj0zwcB3UURkX8Jh5qmtcR88lSTYFVdsa5
YqEIi8iV8+5kZfRROl1xcpxpqoKyXJkRm8X7WkdGYaO18BCF1w37iWjqZa6M7EOrwj/OliTLbU8l
LICKpeTfyJziMI+GCIyk/5Q4YByIjhF6xiAuNt53quQe+bXfxGQXtevvMGTCwTRObUzzRqZzueeT
JH0ZGxewWve+nt9ETsJ9me7tuRZ8lcZ5hhK1UqZA0A2yBZFgyKNP7LhdYbnUavPqLjWtO/bAPeSL
Xxwhw774U/lKH2aX9dz4xczxVL/wXj05nb81K9ZBzXoutjLO/hisI9q4Bgj11Gu2yITrdsq6B9Z2
kO5DlfYkiS7FeXlzri+FXV8aKzmq7ovvYB0U+dRsQYK91WSLmjK6dq1hM/mxAAooTnLK/FxtaGdj
IhKku0Ul3mmr29thtPnwb3Uu2/+rZnfkPZBUVM7S9JQtonmx7ZaFT/MqXlgMNwAKoVPnooQGIqPM
UWeWJrigX9diVU90GvtNFa+UQQr3VHqK5KsXs9G2qK+tHmAc5Hzx/TinPuNFzXZujFN8q7k0lKus
zzqVAauOAsnuz8isyJ3PaGhkphIRTILmT9zf2R4fEh3YjUJCGQzaRUse+Jb8rRYMFDXuesM/5RnF
Ap1dWuu9sdr2W1njN95uBj2ir8DWmppqCF99S5rGxFOWan5iPgAuA5BeTFqs4UxLL2SV8a0eTlZa
NkZ5rvr45Fv2fcyu1BP9xYcmIaKdetLHSsPMTUkGNoYOWQYF5j1z6dBFVTdvi7EsubFor9rxtkBs
HWXONp84pbPmwHsnfnDsEqjoGyvv3J0okfuJ/bnY/CwvSxw6J5bF+tMyiv0zHAIeCkzVcmdj+O1q
s0DtkU5yMtKiep0NQ22FbyUPuL5Z0CeO9+6w/Wrvmlrv+6jBJpjXWZEmjtcHd3TH18xdimdPDjY2
w9iDFcQ/DfxCSXCGfXFJxja7FJWhnqvCSPC+C2FvOp8taWY2tUcKAOU7q0z0S1xU5ReJ1/7vyLxx
6tfBOJkuKvluaK3+VY3ecB3yKjsZiV98gkaYi4BFO+NeVJqyrFSlugd003/00o6ec53FTxbJaH8z
Enyijhil5cvgLM4nwleSh77rWRXiaxvRDCBuRoUCEJJdeS9St/bOr/L5PpeNeYY3w13M44vqeqX1
HNnEcupUG5eK9Z7HUnvtfZTjZQWorBz9IEuAQ/Vr697xEljpv9EL5pujq3c2ukV8aajFjqbGklUy
+SAQrnXoJEv3PsAesndine03JIT5qONMbP0yR/3Ey1p7Iz2yU4hss+q1/TRTVKd7z5Ab2tWS89GM
vKh94tu2nyZvRSbETSmMH5Q9Jr+DGBWuUCzo60f1OvDV8pJoj8U3BnZkW7t18LgiekaznHP6lYDd
c//UzSO7iOtqW7UdpZupukv41qZqPlpzFjjdCgsAWTufkSVE776Uhn7gvUvubWRaiGS0yQbxbJYJ
95g8CouIG401G2XAyEm+jkD8N0o2+6t1FCIApcE4Z+XPMqQI7kVGKbccIXmoZDtIC9fe8LdQiz5g
xhR720t2ZGG2mcMZzlbjx0x2apP4E2NY/qeqMamNxf7QZXnfyLbiWTfjF19oip8ST3Qkp8ccYU9B
Q5fhXExcL5PfFbVE0MAcB/N9SKKjGortJCxadx0ACxqaJ9+MorAvnNNcsQAhneDklMUEarnYjbd+
meIW5jRUBRYUHX989D0KwgrR/uBiaYTL+OiurzSoN0uB7ICi5Iv81gB/MUG8byis1SET69H06oPU
GmrLZMXc+qzmYjco9deVHNEEdw+mV8ktu/ECK3dpwM1mHRgTkoYHZMP1Q6XOKZV8uy14hshidmb8
k1nVjjUOPw2Eu9eqNC7dPKHvEwgNVBkJIuUdU7fN/SrPmis3qyMf5bfh0HRjV5mxjbt+B77oy2VP
DYccZ36/QvVpvnGdtmbzgey9BC66SRaRP6hqbgZ9e7ukAVbgQMjlnv4Wf31r4Lg0jLc+7rZd2XIx
Vc150OtwNnPX2rVkBbvIpfjqx3PIwqYRXxO9UEY39mq8E/6dU+ziLKOMbV3jvPlHAHUKU7YVbWID
56YwIj8sSXDseQv5G10Aw9J1OezAa+QMEo0DAKZsDy2PUECFoHuMV9KfbedztJBYtLqXvJ6BXvlM
mXn9pmMWVDf+lxBqDPqqSveWmV9w9tXgPYOFYnVDvl7oBmL60kvOFDRo0wmGss8PbUa6gEK43HZO
g+6ilr9RYd4NKnIJw7rTNq66M61ATEhdq22lKA0i+mJHJHfmjffixiL7wtnhS0h9kmzY/GtNvdxR
YLX5OIj9x759nwMsUrEKETW+ijQ17+CQ3lF2ByPHRoXrULnqMpO7u+ad9vZ0DkI7Wc44ItshHWze
SvLXdLExabxfXL4HlM2eCa7Ub+CWva0okHIno5/4GIqJMnimN2bS+OwLn+WdgfT07Dh8NnEL9qTH
FNb5unfT+LGsGPGd0X5buHvf6tT3wL/4vKpyNZFmYNp0otqVdOOrOn4Fs17sVUWj27XhaPZVcuzY
a8rWEb3VyfxAdowyLjpj6jvGLi5XdtKxSBBqX+vt7HrJKCYTRWKu9x+NJP9Hj+3BXsWJv8kb78SL
Qbqz9PwvVRB1jBebozDj3RjF6VGmIqDFnQYz3Lgta4Ee2kihM0pF1ydP93ZU0FapaJ5isJ0hb9CG
mykx0qJk1mcjB5LQ3ZBjMyrqsKRVFv0wplZzZTS4WD2Rn9tzQQvNCdnB8MiePO/URfGPNSb5dnRv
jTmKia4V08AsVh77vKZbqDkk9TzsYuKDj26OJ54UIA43tTX6IFRppDWykXdLoeJrzdrAA3uh0x1k
FrSZpaoD0h602KyHwo2aIG3cN6I+ezKCPbmnpnngxbOvWlMdrNWX116mCc1nBFCZXS23fPYlMd/R
+R4bYkC8lfiNRAvtYmWzjobRhqRa+yqJxh9iwYm69DsTg6jMaIUO7ZvjfqYCLZq9pc41AbUQ1aFn
P44JIC7zizKm+ezX8nbh8duTpVe94SYmnhd7yfc+hIsXlsvWGxAdw5UsP+yLOj9qQDIXmQzLNs38
P2SYGRRT/daiiyG0c/AOVUWyG8DfplDsFWuXhJ90bugXwHZWEf9woAB7Tho6BOZ1tOV8yoyavk/O
pcsbt/ZooJi2JMlJxecJD0TmOpRnjaVgUEGdHVhno6KjyWL7iYDZiGfR+HNgp68MwXYwakp2mm6x
lP02W7kgo7++U93vLgndho0oPUlNYqChSQFec+bmGRHyCNM2sLn9OyWkCEQSmgJx95G38OnI4Mgz
2YshJGEmDpVQCQoCY1fdd92F1yWYGdp7W9Tt38RoQyIi7Tb1zQSrZM12rj3ctgIlhjyZOd5ERFtz
1/XlPxtOSN5Wd0h2zjEf8g/ioeZ5JN58yvPpWJZxc8ggI20GgmI5bfoixLVYN9PQWT/+/8Ty2cNd
cfvYjZKnxOnaE6TFfmstC6AlkISj/qusiKiGEc3UU+R0N/l8ydPII4ed6V3JnsTQ0aCfSqv7NxRe
95JF7k9CMpHM8WlASp6SytiN8I83eUwPc8gGXpLUci2iS2X3t/XlV96Qe6T96bw0/gTao3oYSjcl
mh7/3HzSu0b1J2dy5XmWxpncB3jBGCmY3G26rZwG+BhYIbNgRZ9F6ziBzHCMadkE9sqFsi5pfWUz
S3KtqxvH78awIEGIci/XONu3mX0i9VVtdMssUJTJHSv0TqIEccSOLEAQjLYblM9hM2cORxX04zI7
5d2ti5NdkoHQ58HLyetf+kZfubaGvu3tosVzefeD5vPannOxxBY2IDLq2g5LbsNoiDu/0RdhJtdR
WI+Dgb6Z6Hzba0q3plRXx6PitBLu2Knix/A3suSLX5s1gemZXmGddgfH7B/mPnuWPTsR5DBdKeSe
9FQvgbCX+1sgsGnN78hNOenTVO6pc8RBxv/g6hGD3ORuTw9QAsYsnCUsvE9Tm7+M2gePDZd4RcPO
WPxnQu53XKuufTR8VwJUpd9BI05rUC12LKcrqYWzXrjRkUl/h5dksuij5sV9D7rpUcVkJjCysdSp
VC8H+tFZuKpu787E5FSnQj7+NLAm/PQW+pdvXhveeZP52no8mFUSZOW0L/POD2URb0vdPfNrBUeN
o8QGkWbTRephuZmOgKvCkRpaXOr8Kur1PEB09PhtxjECGdkr+mNR8m0n8QXgq9rYpo0gXNTHWKp3
j9fmpseF9LQZ+vGDexPpLeN9kKm7NZfsSppjDX2Hh5/U0nqF+OVtJqeOwnzw5BGN5UO19WM98rPM
szpCr08G8n2rwRrs2aBGoP44/JED3+nJoQ7RD98j9CuvNUMtd4V7r1QJE4EgmGdf2qgN3DbZFdwa
G+rRhfUHagnNBvfvlESfMe82t5m2wBBs23pZ9IUA2EXMwwlrGD6LcSAWf03T6FxHfsurOMsYAdMA
YKC11Whvz24Nj1PUMBuTFqx15658Bcz1WeHxvrTdLJ8bbwFNBsTuxSHammAikpbYIGDVZy7LJ1H5
OVe1CB7UwP1uEXKCN2s9Ztw/UKxBEtotRVdrNY5xbcSH1vJ/yE5wbcK+3VT2WoRFTfgvG5eJaoAm
rlpatNUWEApEzKrbJagZquLYwvRV43AlqM5EZYJA0AVc56g2HvNBn4wiftRZgr4urjTs8pOmXWHk
Jh1s1Z+J9ScnJcAJzX78njfJddH50Yo1LYti9rbIed4mRlgCGVeMfD7zuURTfM3q9tc0kVgXj3tn
tvIvILr9TLhtppPRI3pVhaAAJZqzYfeHTBRhPa5Pt8CTz03lkapIBokvwUlTBj9Tk94Sdsq4a5Ju
V+b9db1leEm6GOm675d/fdReTflU1dFhKMdAlgX3OI0nXNQ7u7P3YqmebglluwfymH93fbJjrD/0
fs7JwtF1TKmI3GAuJl3XFPntxvGia7FTmcOUoTesCwbScEt1Qio791UD4OvFzburw3EeJ+19ahvh
DHPQcyaYEash/iin6rZDl4sAYpz9ZvRuHDguRdnNNEX069aBn86kh5W6L0lMQ0u/CWg1kczvE0E1
Vh+zMSzmO+klexH/U1zDh0UGLdOAceMnaXsji1+bqsyoZ34qtSXg8uH2887p/yViR1Pto8j0Fysd
H8BmETNwwpiq6pqgCOW3KvhdkQNSS78gJwQN182MYxgKdeZ2257+Y4koU7h/gGZxXIxpyEAfMAOe
PMlv3zOLsJVp9NK09YCPj5KXg2MN3KEwj6vPVXsTNa75lBVe/Kzjrn2oSgTCBu7fsdOG2pPqsAPb
0elfE3LNnkRZgXXDORTAD7G2ePXgyVqkBXzIlJAdiXRxSxPwoy7JQiN76E6RU037fpTNti4r8Val
Npe3GR44BCv0RZAz+XZOmqsAp/VHejzBsll6hNwi/u2EBzE254jOhFm/D1Y/LsyrQIl05jdPcxG5
t4b3tYhZ8JunWcmzJvzlNHsZbSObMgTjwAuYEDuI6bw5VoexJz9ASB68sn4mbf/q9RGDtir+sGNj
29QmLljBIVrbw2NnCp+X1RvOeb2vF7LS0QQMp+SaUKVG4PruDbFRRyebRWZhHhX/7Mx9wLx7s0dx
pGn0O8mcK0aTbHpdIBNykx/cp54GhYrQeZtZXqlIxniTztVMeVo6pWKYPzxL0QenPMXzekAjdmjd
oQxJbEEvmuZNa/K0TMmhwdUQdj1tDKd/XCZCZ35dPugJXKxy7uNCXFvpfRq2fHIm45Q5/d1a6H0m
J41GMLFAZFgNsCqQqGvXYy6Mn2czO5VO/yF4u7KscOUNLhJ5oPNHdtedNkokz+3sPJQU/X0DlRqm
VEAh584bsG3ogkQRQKzUG/5KWH9EVQOT4T7glkqWBMmXMiglyMH77RP0rGji1RY7AKMJ7PuK/7DM
DKfFSFXOSO6FA2gVxtgmWukZzPknQFZaxTG16Cj5C/qE8dpNT3qG8sSGr0MUy57m1nyoDGvviHbn
rfFJgZxjkATZVMfnLFJvDIb3jmVkTAjpw2wq5s3lXpj+ZokkNeOyvMscXqe1A3qrp13jerczGaK2
GyVhNNFBrzoUkrrlB2Wt0kezens/GU+WmG8GY7RpQFSY4KL3jeTKEvWfS1Nes6jj3e8nz2biwvxo
fXzK6Glw1sAs7M9KLEfRD9e+ynYxWkWUNL+2gHUX2+olBZE5dS1ir7fVpk3JY2j3fuU7BxCDy44c
vLNdM5bVJwJ40lQIenOkUUvnYSy7o5uVmqps/GUlpb8xXePTGsB/jp31m8H7pWrqn3DB403rDw8J
QO9Izfe2GV+NKaJ0QwbP6K7VqHeGtzx56q+C8FyY99iHUGH6fCtdWiSUK279TXg0xvbWMC+y9Edi
j1r1prV4Js0xDmzWmhrWpcCwpiMQ+KV9hF0fzFbxtAwUjkFp2Ae/Kh/n8plmRggj55YHkDG2mdQB
l1SubTQrYzWf24VOWTLZsBQSiQ9TpWdv7Ypta0VXItXchCxUq3WtsZW42aIoM9yaPbs8mtbbZ57S
QZtzc1fkZ+lqkMsp3W9jLe+IgTxL2gnGSo4ZrKGzMVHr+g68uZGBn5zRzUfeaYEV9x9whU+FJ75j
3Z9cZT1htYVe5l/QOE5cV5eNs+Bzcr8kf63rG1PS2zvtEnrgG2hi7AfV+XhD2gqzfrD3oN8Q2I2R
VouHI8kYVmxg0d4NvvktMqjFwnltm/Jv5JXnRY0/Q9F+GwYR1oFVPSRKk8Ae9L/ezx4NKdCiBv3k
Qy1IRveYNoD17PhOZR22VBHMQ4bD92sa/bgV3k+X+696zuFqLTfFq7TvddHe9X1/TabVDEo9kmhQ
ZUB6lUlorc91ggRZA78hX1R8MOQezVZ/FUPyMbFUZM/N8TxP1hvx+d8KY3djI+AhfxsvJo+2hQC1
X5efVXbsyKs5JWMbNKDvfiEft8SSxLBNk/aBd/EJzNqDTyadAWN/S2l4hbXD5J9CQYCZHxFQhs9v
VC7U8qvyimTnBUkOY1NNDWvfiTDRSqJTZC2/6YCPpZlU+8kfwsLEqYWpDXUqvtNdA9MIxWzTwSjH
2kjJ1A4oePViHP0bjs69AX9aCwx6XNbBSCF3T0DF2pGpv1pSAZ3PgWfwGZWvnVsEtW38XfueZFTy
Mhje3kpH/sSRhU9O7ifnNKG5Uze4ZLHt1HwfrXOF8RDoNobppIkwRzyrvB4Mst4md293FEFkp78y
U8+LoDNbZDa6XblX8fjZu0Poi7uqwYJZNB90kqWhN+rPSs93gntCsmvEEsHrIaLhyjfFbk1MU4nK
0Y1byMNQjqrky9DZK10guj3E/sPcLuRfxzB/4cJxplpfEzVzLtbNHzuFlr/MBW5EfHOl/vad/acm
BilxUrMbA4FngVRRywn3sSpiE1PBEAU27S6awYhm6VH49gO/rjMNTXgmnnzI2D8FvGzT2HgSBRmI
Impo0l+H7qKS+7l/S8FJhb3rHjO7OcWrPrTt+OQXRXM0QeQF0opeZO8SlhgIxSwWsUY1nVxn/pBZ
S1x/tr0QR/eZBh5bG8uzNY/3feq9tDYfoWPvvATmEIrYBryYse8NppzY+RPVjxrYFYbdugOCa+JM
4meVyRMVzR2SHD1C9Qj/+tjH83vsFp/tmrBta8qeOyP/N5I8jLwfGqebDtN3kizbYd63ewqS++bG
om1IL+DC5sXl9lhk9a4Ajx1nrxTpd2qgYweeG4pxuGjutSYmR0PNEkXEgU08L2hGfZnap0oO5smf
8rvEIxrmm9vXRAXWVd4c97JCcn5sEzd5SdsketImPyihVPNkL3364+XVeigHx/jJPQqFRTJWzys5
yF8n8XnD2KwZy3kTAQ1P7tNSTlTmpCWwXpf+PSepdU+gttxXvrmQMBiy82L0PjsCWuB3SdXdwbxL
7kqZJ3+jChx5YnBvdSLtcnWazV0ZmfpgsK90w36t6GNy469IkW2R2RfbmcX21tXBa+kxegwwy+QC
m7sxWfWlYLfjveeU5tHqxreu4mM0I1TQLUw+sMK5xCy3B+dkFX6MoZl/61gHnLk3CgyMBhHOLGdI
Kutad8n74o+E2dy3LiVjCmmivV2iHrzKtkOj4nxzMNtf2sw1HtmJ9M91vmoGi4AO/SYfzEvW5Ky0
kZDzooOBAHFARzL2OMw0CcXqHNKxf4CU/ESQLX2iDQb4Ew28o4x/0mSmw7mgRu0Vw33tWh9p2p9r
+18GySUduYHgzNCJmHr8eVaiEILfzHhUkQnI0LxMsGbGiW3W8c7Dc4ndh9obD5jkm5bBzrN+jAlv
EdBkNhjh4rSfTvZ3ZTFalr7x3AbowYrw0PpppOOyGwzUvrijU2V3RGr8Zf1yvOjcm2RPpXvrzWG4
My16pxxQKErJfZw1R2lj4i4xwUE7fdcqAveTOS2nShyuWQevlbEpgxjPYqva58bAwWenobCPdVk+
tJ4Yd346bJ3CjD5Y0lTuKNTyliX0CKiSxX8sfan2Y5Oe63R5zG5i0pxVEStO/O4IDIIb7myiOI/P
xQBGZ/Rh7/TQBVY/nY/2msXsxNB/dOl99RESsK3zv5Fp+G9ogwmsVcXk34COUWz2Gm8A9J4kW97k
N2Kv44XK87dWfptaaMsEdA7JDs+uRw1vCrRMLjHU1nG23tden7uemC7YkXSJCSxn6lvZHJIILMYf
z5qtYElkfMncFnHeWM9GPe1pae5zA0w46F9YNtk8MmnZ0wZcX7TxVPSd2HiAPZFXQ42Xdkgohv2w
JZuojmBIEqD8ATUVX7x0eXggjyz1/FGt9bYGRhX4vNQxy3MaKOCaYEaFRWn987J/uqFEhth3mTxu
AAP/RRIeBRUxPLKwpacPCLgPLAEdLaJx29RpknuydWAbeDOWHlW0aKhpaMUvSx/XW993vB84gQCf
UdzC2GpOBAAuOjXf8LgpmItiInwty2WbFyw9oEfX/q/FTP+losW1+amee/3z01++mv8PqhS3KsP/
u0pBbUTH/7lKcfs//K8qhXD/w7OVsD30eVe4wv8/VQph/odpmY7yfVd4wjUV/+R/VymE8x8ULJlB
HNL0wvdvG1Q78lDJf/9v4tayUNI2Pewih56F91+pUvBX+c9NCv54fANaGyZJZ3zV/7nx6P9qUpRt
przRGTRwob7N9wWliXE3eXg5KTGR2069iCwcISQYBK7Q86s9Fv4Xf+P5yDqszCaR7SYJQIZBQG9z
VxutDyRnce5yR31IYuHFBsiLIgTD8mC5r1jMiBWzjuOVN3wH9jK26TCUced/EspByyYmvWA/qjZi
v53qepBrLCeHeF8zFZa519xS+9PMrGtxc4Mpx4DrWWN+nUZQVeloqrue5Sb3sd3WX4Jh4reGUxRm
RmJ+reuCaaxTP/9Tq6qgn7kUCLxekZj3aZrPf/p29F5Vxetzn0QJ3gIDoCKgCnCOO+1E1ovbWslm
hTkuuy8sM+s7qUoLRtFKzAT2K9c5kwN2gnK0EqqZrZH8h590xMWsXucfXH/Xc5XmzEUsOGz3qVVc
baHxZ9g0ok92Isp8T9bZYJ6XBLZVnWXfCfRN6LZCLCftNhDDzLH3XG5TCws4+VQtK5B2T5dKaGMc
Q+moLsVMw2wje+zb1FEKx4m2gCqbaufiSlxqitmopsZATLaDic51p9CPwFRjg5ShWX9kPbp0aOa4
CvDnev+qc4dbcBH7DDxt2VFyngkCAckwhH4ngwqIax6ZNynWxOYGLdeCj2JZOoi5xKJGA004jYn2
3UNkLmwwcBrybIFlV/1AcJBC14YIHYkfIo5yUxFraw5+xo4RZNC8gpw2VfZhnAEIh65JDJsN3qtP
YXJi7jeizCNiIHIOUL+3FtDXHmrPnh2UdHiFAPRzogUM3LiQ3A1Rv+q2DJpaoa/CtGvsAxh0pgih
atBtpuNDoqAVStub5izpwUzbz/7Ue0/V3CfHin/x0xzNCa8Bu3JIJDh8x4jtLbRpum58nXMNQN8D
tsHvXOEWnZAGM6RcRPCvgoI77ELP9c7c3iNNhBkBiEhNxOZX6UoS7bJscEmT1fAv3loTEoWtBEDE
biLUmKgwXHQzr1vXQ9YuCGEi1ZINuL5GB10qh+0FVMNhii/Cmj+rflZ/GjChbSB6IhIsGBGdS5V1
wXNDQ1h2XNLVX02BHTkB9A3qL94P6E0LSpAFmqpnjSwwmKzmsXVcmLw0DwlSbpUxL7/5bKV/vGFt
SfaMfX+L/mm5HBNXEZVTAPdxWHnj/eI7F06Q1QBcQ0vmFphD2LLIoI5B4ZoQlXxH3CPh6TCCZJte
ifZWTRKaWTEtfotxMj7Bw7c0iXQT/fRN4xLbLLvpXgLlzsKicSWBiK5GqyeY1YLPUpo+ZJRayTvJ
QmI4k9O6VuAR8EZoASw5BLABGcNUkRVx2K0ik0Fh+dydF6uq1w37UjwDVzHrvFMlyJkQQEpEwka8
kYtUIyaeU6mM9cGfsfqCVpLNCE2/L0Fduc3AMjXfqLCBk84zj26HKw+gSrPpgeU3wtvVa21POxwq
jibAda5zWGBVImIuPcehExMk2mJaVyJIRVNSAqEGrHeURbxxF7UQs3bmmIuPmiwZzopP4p9pW33X
kTl80PgTsCbMFA8Y0GxMDHLo+xc1L2ABs2LM3cPA0p9qi9jRWbuInWJgfhcrbjh5TCf7x19nZn0o
Rf4ZpmwnPmclhok+VTE8JV4eJ9uyYRXBQdfD6uxjAgX9k9AJ3xDDAPD7QONFRFvZryljq2mJnNXM
HeOoR2Dw20AHD+A5qF0GuyVsmvgRNwDoscdWbzgptYckPObNgUwJkw6V8kCvKb9XB8a/N0uKOrEk
Ku3Kcp+SfL1b6+qSTbbYtGV0lPzu/bQ6+/VCMM3ZqpiLZQrv0iqH+xxInctzXDbjVbTmv65JH03J
AAnW5pQTM2fbXnqDKoH9KvvDmOMd+RVNb4KtGbhfR61XMt7MWXFz7rT8oNbyvcBRnHP816nZjUCt
rfhh7IFV50uxSZcDUMFj12fHJlZc3EuehwoliopOumzL9n+wd2a9cSRnl/4rhu9TyMiI3ID55qI2
VnEnJZEUbxLiotzXyCUyf/08qW7bksbuhgf4gPkAX9iAuy0VWZUVy3nPeU7yRL0vwpnbtke/mz4N
VQQomlD1UXo4QqrqHi84a1sLTiIKrqpEOtsCNKu9sgLghJRptSXQvZtCXq2w4zNmqAwYIuRqmT26
s4SnXhA5yrJi58AhsxaEyVwqbE/FTsv5PF2a/FxpaZ3j8P8U54SXXIZkTT1RKZIfHeDNI8DCUx5z
mUmq4EjF4KEIxntNwezoheehaFh8MKwo87KMwMOqyZ9P/Hna/uJHnWHWi8DDgOo/H/3kIsjlZT7O
TGiChc5ne4Y/gFsW81x5aGJ1lxTm1bVgfJdMIQlou2L0cW7ohwqEJiOlne76vaWcQzIytDfLRdbY
50UlLiaUSi7PVEi56mZIUDY7lhw7r1bNxGsoEGufOkh+ZZa/15i/WhJRQ4andA4eaIMxNItTUTMD
3n7A87+1veZGOwCdccDiEimvWIwAVRpasxOTcTFdJizXlXgA/saAVqwnmaJ/TWvnvmuhzQ98G7fD
YuPwLg5t3X4aneyJ9RSDMsFAYMZ344RNoO+5CVgpzmkFAl1SBDJ/bJmEtS3chiJ5NFEfvHa1EJ9M
lRwGBnAbj9olvIT4tazAXOmJ8Ue29uS5tcH9wt/Z8AWiWryduIVbjrookRgDhXrOdVNcTQKppTdP
0D9oL8y8d15uh/v6OsFK5O+Y+oSEmyLOaKW4yoTaSxpIccz4KznVelssd1etI16qCM6dpms+MvDh
bOIsGB2scyu/VRlCYyXvM+pR4ayiBRCgp03BHtUXOA/L5ZLHO4hXOPZaxMQKJCIO9RJLtADtRLyR
zzCr1G1ZkRzpCG+M8Qmu4XW15FsiMifsdujmVfqypMnVwn174bIoTXxtee6pn71bqkPAMLHLGoaL
MEA+Om41b5Np2jkQRBLlQ00Fv8NYwgKDg7i3sdsewCG2TwKw5bEneONY+dVMUU+ee7eOKO/XpmmN
gO2ypMZ2eOuw0bghfW1C6O0QYdWjuM8O27N4JnKUU2j/nOTOwer0Z04ZTynUlzB5rZrgUhV36Xxt
EfeDAfVxmCUwfj5+d/zKKdDapnQ5yiI9yniZbof4ofieGO2g5uB8Dt+sur+cPboF+giPfede2H12
oIiq3AbIhYPzPgm5LSrSL22CMKsTepLYZJozvTj0xa0d7ZgiqQa1AQ3zUjqtnuFa3KomptApkozb
JYUhce5RezXlSFJs0rRpFTpiZXaW1+99Cgg2y044ina1jtOIvfRvlU4O9dSMOwbtnJErdQy98hoG
FtokuM+8YDnR6RMhs27HrwbNfFoN/277lbP1eAzrr8axGtwFTNIhw8BSevZ7PqBTjD78Jov+RkwR
zoOFBpuAWIuNh9DogGRkzbh9PnZemT+HlBEG28wjpXfA7Wj2jLeZeoERmqYtLhGLGTfxoo1uhvRa
jROwafLAQJdar1SvyFjlV6HKGZ9WiKNt7/mR1zFuLUuD1xiXB3FWMPwEXAtxdL3R9rZM2NgSe9/x
0WojfdEEJQMUy2h5zg1meOe9zUnwEbpJd14aTZhVwWrcEfQsvxWuCJGN7a6576xu4egZ4CjcGBNX
D3YBtPvSMpyvbiA69bc+0LpkjxlAfSQFxui0bkKm+4kpcbtns2ne+GqR4zJd0SHUjT4k9qEa5hz4
M78Yg+U+KhgkTNHdNJGX2Yq+n8k8NWNP+wy5HqbsVN0d2XrsgNR0zAhkIjBFGKrihERI3cN2QJpu
PVmGheOd13lqPU5LbV1zMpnbCwDNOYmA2X8Tvcc2wyS5p9jHypaX77frf0tBuEpZ9XT9rf9VPfiJ
1fA/TWdwnD9kNnzq0ip9+/r2l6/V218+1S9f4/pHfsP3P/2b6mB59gcYDSoMhO2Hwhau9zeCg+WJ
D6GE3uDTLyaxza6KxO+6gxAfpKJQK/SEx+HKEagFv+sOArVCudSFCb7/AmaU+nd0B17ih/p1lA3H
x5C6/kXwJdA51n//g+pg+35s2hgAC6vycDaOmP+xk/W7H2SY298auf9SDeVtnVa9/q+/Bmst8z+K
ul3PllL4gWc7zDFs2pycn1+mmyjbIwAGdzjKok8ppzvCLuTzuk0wdcmXPFGWtZlTi6AuViqDO2JM
ucKKnh7I2a3S+bCwNjNKaoCtgU2rPX2A74LrSFL0sdWJ7ZjLRqrhphzbuUBDCcyLKqP+fLKklZ8B
lOgfaLpOsA9X0sZ32DoQ8HQh9JfFbTqYdiqGw+AthPIiTmt3RJicdjMUA9peQB8P27CwWN2x12fu
KQJdOpw4O4+3Gak0aPTggq/HoA3BzLaYfs+MN+NZasHXXJZILS07abUaepcoISYAjy7f2mTEviEn
4ht3sri+ya0kfSAXprKto73hoXWA+W47wo2Ur1kV3R+Fn0n02w6DRJYv51x3oAp5pTPCtyHgwYGz
5VLBsdsO3G2dJ6OB8Yr5gsV1QCCCgfypXIKFVIurvOsErz+R88lN7hocUHDWliI6AJlHbY2MonJM
UeCywKvAmU9/U+5cE+t0XvIYNCxOMxO8/fFj8svDuJJMXIYgMJtC4veu5Dv448OYl6Z3/LmD+LDo
8AhIhCuuTIY/aY0XK5Pkp4dxfRmoKCTQCGEJ55dm+plisD7EMr/lwjCdckYMmuvCroZifBHIRsOF
jADqZfWw5WubXUKtTP/kZ+BL/3/9CDJE7hOBpOROICv++JsyAYhMyNUNC3airwpKDY4MTh26JqGf
D6nn/MkXcH3nfv2VWWT4xfkqsqj88nq9wgECOAOgT4nTUi1uvyt6TPlV5YuzP/4QnX/yKcKB4XUc
Us+u913o/GFJaZskSnXA/XruV+2ndVL9ZM0jRNGZBsAeHnfFocWqAV5wddS3dWzb7xMYuvwgIW9f
miVPAlrs6vGmHfm5zyKOGgxcJF2fxFzdfhvJuMX4y9cngHyfBXvD7nfRQIa7S6rQZ15Qd9f/bVvd
+M5crXv/C4q6/sthqN6+9rgmft0e/z/kFK3ft38trrPWxV+7n9X19U/8ts85wQc+ccXDLIXN4rHq
7tO77v/rr47zQYI8A2HkKDrUeCb+vssp9cERnkPdofq+M66b7j/UdWclFLFlBujyPhvg//5fHCni
9/r2twdb//K/f9p/nJ83IN9BoWeHJVwroSghBvyyAamJI9+whpWmOMaqK3MHiDvwtC1gW/vMb6kf
wzMY+cSJGBG85zTuRQgdQyl2qa2zR7ILlOCNDd7FTqWR3uIkYD6XLiVcj8wBbSqUlUpC5jWKL9Mv
QPQB/5iWAeM6GBOAUYanhrr6eyQ9HD9hGlMIFQUNMaAkEQHubtfHDkuvGKtvV6ORVg4a5VaGsXgD
Jhx/JQFgHihyjS77aOFlx5gdddM1WBVPWBa5/OXRO0hnUDh53OBlzjmmd1P1SKr0YPvujSPLGzhw
TyTaGRQGVxbRI0zvayp7R47vEEEXcVsLz7bZExvlcmaO4HjxuwniCwZHXSbHPUkg+7SGQreW70rc
5UxPXlznoYMfgJqQOFcZpEmyMqShQETicdd287Xt/evImnZVkF00bfjZzs0dRDKO6JTCLII/OVBg
yQVpj3OWtyGgA5p7s65b2lHpBQVRwiQ/CewJkWhe27yXHXDfbdOFGxDcT7HP/b0qTz2UJHGw8Mb1
wXI0Kd5ay5thkQrrfV5mOIqmfEhjCL55d5d69Uvc2j7nigm8UFGdGvR/GJenhstJkH+igBQOuaI7
r0zu9GKj4RQYpcc7ldPrsYpG3kPGuaS2vrApHjJdn9sLzSdyIjLnXVm09VgoGktYIwHIKX4K2qg7
uBqRIogpEvHvsbN8HlFFHQBuMTx5igLA+ddJtguG4dDQmAQFZuBuxTh7AXXrNud2NHLigIhNEOpU
zupWRSHdrfU2UClyAzwGxqF16t17dkFzidhmKXIttijeOTIMJcaxtgYE4U+XUp9rV+ybjDkPaKKC
2kdvpB/R57d2Pg+ruNZjHgoLed9bz5QBMq/Ik7O8fe2C6YatfCVUbxDh9qmvb3XcASN07zNTEUOF
H2D0gyKnpfBw7IJ5XCWYPR6ImwokrYYQm4FoNjQfqzL098TwT4XBZ1zgdwnuiQZtrMFlLnAf0e1D
y158OfnFbTja+WcUTtgGQPOKqDh6+XikHEpsfJu8gW1xj0/bL117Ndiz3GgTAQLDe2zxf3MsrM9z
xDERoJWhTs0P1KcC2C6CMWjcdDyDQ7je03ddNdvHUdnNyFBEq305cSMXXrXTRXmAqHjhtti9hlbv
oy4hhlBXO6/wT0TijxiWrhy6CEVguJKnwfWE62GMU2qFxNFuCvJwPWXxPQJJQ/a3JxZKI9fGi/Ck
r/Z1G8k9nPLraE5O5JSOxnO/wTXcBeV0WAU7xypP9lRRwdpdO97UcnDsw1vJvZXw0OVYnhsBnsTB
hTGCfAIxgoM9aBA7pgtOfFOxySb7aJE4w+X+7nUthALy0PiZe6D6cAMQ9K38y0xwedMRLcjUDIfU
w86gh3w7zNExkbyjRQfvCZ9fl9I/2jBOxKIDb6oI1c3UOeTJnZ1D4MoUQPbTko5L7Vkoy5TPCu9j
2fP8Rc5nN6/wR3RQRfjVg/jcF+WReC9OPtRjqUV6Ibvq1kDMnM1yJWuikoPZGyvcVS1t9154SgTH
eKWODrnRJPdKIhfjVRmzMJC94ov7zZBnsrBpeUF/FBTb58vA7fvOXaP8XUuIV9XJE8PHCxXNNw7Z
JkxbgASgNQn7IphjzspUFajshEmJjwfJvtN4h7Yzg7Kgn6l0tfe5HAfkGmqHSbq9LF2AczDgVwpt
b+N5HYhch+ccYzkeTlu057LDEOjn713uNfjcOo+VOz4gBuxCDZjHzp6VDdkoTU6liyFeLR/tuAey
thpqpdl0sdnK6Xweax6nioHSQD5EeVt61+/sQn5bgvrgznCD2dXMcfbkjdaAtQBJBK55hGd/CMua
HuIEItvgnYgIkb9a9Lamv4BPgPtUGJxFBBd7f7irVXu5LkcGB6+bt87JqHcroh7JJfgg/Tej250N
BdVPb13b4OZYaIBnWthhWGhw/1qL9c1EV2ga52rxj0OQ4RFmIDfW3WnAc2xLQxlYchidMr8x0fzs
0CVCoq7caJ3eTkZuqf6d9vVynzZPZduYVx+Xsqo/oqaQC08voty+IklS7nRUcp8J4f5A2YevzoJo
aqAP6dSy7Pn9NIYwLqP6rTewAxiDNo9Ot3qvpy5i/gRmP7zjBEooAPcUWwvn6O6tC2X3YJaweLSb
nsquaHTdWzPSqkyGO/Cf66TUj91cui9zxUuTF+rWsWemq8u1kwtLUd7zbSzt1r2Joox8Q0MK+lWW
NFWiCjrhZ8CuI4J56YMuiIpEv+h4GYJtMscE17Koc9C4W9rGiQDBgSbdGU6XAMUzOkiNnb+j+tJZ
4DSmu9STwmhX6IFffbRn1pSi4Xt9CYihfPeFM70CbbaTaz7iunthSMt3J5l0ddbawHb2OUwAuscC
xQjWp8aCkFcbY/mCOdCrHf+JugujZ/nUe4Te13MRF5Y2ckleGG4emxTgodn501jWlwVN9+kJXpoH
VqT384BEVekyxVtyccelmgobUAp4Kh3Pgiua+Bpr/tznM5AqK6YwZMmC1Dub0MI0DIuORqqkZ455
vVA26u3KzrbU3sRZEu1I9UbkXDE3Vqsri77FQYyCiYVHeHtjPPQ5jKrEH7ZlEkp68swUJ9ex4ECx
461qsX1rjftStjgNoRTZX0YFK2PfMtPJzv0ZLg+D0XRsj+ByVwe/pxmOOQ3SnVV79NzlbkAlRKkx
8SBq202zxyWrwlPpd9FN2yck6zCeqflYzMD3dxzzwNyGqrPlMVhSys2IeZv2wmCyeBWYokZ+rAab
Ar5ThkymrzTfz4KeWgRVW2HYnArfubQGz1qODQhpsSXnnKH6Mih9CinaWI7JOEvoNRPD7AMTjFGc
HLtaUNOjhACjFVYurW2Ba5XnRM4kuTubyOxlGZOn2kf0oJ/FA2a2Wyx28nquZ80sFpMTtrA2jeGV
TbT34ajwhXXoKCuDYymixiEIKiPCA36txaYCn0dJrGeS7DCA1W4u+cGSd2AZpLusHBPAje/VpXfp
j45IEGya7GQDzrG3Aqu3u/PjJmDkAR/EPbi4atUm6wAknybjVl8ZKY+XUTsRpnfCYiCbiWGF1VYS
7OQPjuIwj5qpymL68aJpqA3dRpzfWVLsPjW4hAF7nVbwd0Ef1eKDrfQMU7XeytVzV2Uq3mfxSP6H
qViHA6wy5U5mo3cxmAaP3WTlxA9pbaLMIkooCeRmobCPiiHPd8togETFTkfxuIQcCKQmJdO1DTn8
8k9KSbKqNf4aYgomx98iw4NZxu8IsVCHUj/PAH2ZUTTRNHHOyKhl4S6drxbrdQYUKdoGN6OXJuHO
yAT8vMd7TCqLZHyHc22p30rdji+DNC6z8GEgtCh15F6m4dC86zYmGcmwMJy3abVW7iqIB1o4H9uQ
v1xQoYvVJCOxnWNsmzdJAe59APAid53ktLRQZ/OoVBkHBM1wyQsNN1kz8n1xSf+sdRtTOnExF4wY
81hfFCMnv70H7bo4A8SQpmewZK272SmX9DDGtDK6/kOMyZVaBjW8QcGei+tgVOZzPnZS7uDWcLYi
KhS+KoR7xREYrXzGKgt9YZjgfrJEg6/MfPZoqxhiAkYSwJjfKPkq6x5svzO5/UAGfGpeiX3obh+R
r6U0gLYWTH6EhziUiMA+Ja3Ry7ZEJ3yabQvaBscljyxdL7zXugnkNzea5BuRKp9uOVI8z84k3Wzf
Kx9DfA2sUm0U1hpWQQQ8/HpeIL7FU4OJTzajMx9C16XnDqI4iV2Syj5HBWAlTKHz2r+vtTICeEiu
XyliGeibnYiVbvvWgyee1TYfEgY1Nia47P1eYvROQBmRL/KL4l4SSgYlWhSMCus2rNtt4i+wvTRJ
DVgXMxDTrVNOwOR1ZVo2Zmy852MjZ/LCwBhWh2aOAaLxg3RLrsYCZSXr9g4VxwKChcb6zHc2fFv0
Qtepu3jUirpz0E3bLE7G1YoyjdmhcRJzT8dxddenUnwFEwhsNlxwBe2XpePYxTAjmvcLO+d5DW11
3DBGXYudysYYspoZuBa/HJFZNbAZtV/sulWbkGHZS4BJ7KXnv/ttTBUAFUtllyYb5GxQDv9tKs//
MOOkiwj6r7Ud3ua6q/WPM4z1D/xunFQfXOlLRgGrYrlKpn+TdnBHOg7TCeYHpPSwGoq/SzsYyj5I
j+kF/zpkWiHDf2g7lnA+KIegafgb0lrCu/5FzPkjcUet4uU/xM1ASE96ru0KXzF4QTv+hUHdtdqx
8fFJ0m0DR2nbcudjj4HoHlCqfS/Jmx8Qf7jmKtGOr3bFqSDKG4JSlV7hDR31RFTCfynWdZ4TRBfz
cKkh2Y12BVovwVaZbdZDzW2kO5xysJz8q0oQ1tsuAWnUjavj4ROF29FDIXD7w4roi+emq8rLusKY
w8oN+HQoO3CxvjLQp1W47FCAmytgBPTyJr76OBQ5hsVY17u0TD63FIs8WnwNiW4VDexbetu8MzvK
TMwhHTZSMEWPqVtXrybsMAP+8Nn/rp79qJY5Pwvk6xvqSkfShcIiZRPh+EUgx2cp5qKcWcvcQnxa
alLUmGOBhNHIHNxxHBBvfQ5cHnglt4apn9i120i39xyA88c5D6dvS1ssx4V2R7Epo5JNSC3px85h
sLmrKzWeZwmVtcecS/Wf/PA/K+vff3aFbuiBSxQCuy+P3Y/KegFmsYAg6MKcMs1+Ct3orHJms/es
NNiTn7H/RFkX65vx89Pn/vSC6w/0g9xNtCXB8Y05s2QAT+voTVlGG0GGWQ7qbsZx1fkctpQJzu1B
HuieuSyW4roonPMumh+daNzrABBIPh3/+FP8WYb/7Y3AUxaQbAv9MJDy55/L6WA+8cCTjTGs2FQf
1nhCuIj9P7wKIxSSirwLrv/Lo9JYutW+T8dOarn9JRyrjgrxYfyTD1X+kzd5HVMyn/SYLbjyl6+4
lPmSMgNnY8wCKjlpsbcwzQrQ6U4xRQ/JkAh4I047P9peZz90rgcQafDs7CsWRzwOvjrRwMqYXsZ1
SJlpvyQ78mY5GGiOuDycESPHwXjJ3nBn5GqigoYuUAChDcEQJxxuhDRlhn03bj6Oha6eGHN459yx
Ow1PvNjHqVPTD40Cwr3Q0eCMK1GcjD2iZpHYWU6ykl6y+f7m/2f+/tf1a/uvt6tNjdn06/fh+/G9
W95jcqjVTw0K65//bfcS4QdP0LcY+ML3XJY2Hq3fBhPCJRAQsKn5MiAPgIX/77uXcj/wSOPtl47C
am1LNra/DSacDzzrDttgGNBqJhh0/Bt7l/w+ePjH8kF2wJduwF/IVugqx3PXze2H5YOipMbFpJnR
XtBB2UuZu1okGAsuzDbg5U1YNRoa8hDnm4WuNhhA4NO8bdkC+cc9RmCONs0QMVzpYfoa95P4rBPS
kjvwJDQD1GXXZXuzTGSPcJSJmAe8x+LpOkUbnBoPhPfOGQ3tBIbWE1wrHpvcNUIOjtlQz/Y3WxSs
9P3oRQYEaEEM38ut4sFyNWl+pn+MAbDmcoWKVAj52wH9uk85EzyQOk0f2Uvzyy4cIBKSKHM/TnSD
8uu5OXnkejElg/QGcQdW0ZqJjR2xiqdOtmurkFzejDngqg/LYDmj2Le7CMaJ4/oYFN4+9ocOFH4R
frTLUFylc1TsOI7w1+K7Hq+5kWXX6SwL3PzZiEzJ/YoqJ/DS7VmfY5bnp8+fojju6Ayu8R603sw4
NM0nUmI2XF9sUQQVG0T7rMUUNPXfNPGC6KJQvO8QDLk8soCkYboDQgVuux25vB0X0oHRZd7lK7DX
taO9wNyI6ESTLOOYJkyfJ2X7I9qvD7wnyV0omf3k4vUei/jKyrT3bHVlALzKr8bXOrf9V0s1sPbG
Km8vejc0sJm61KeXJsN7KIMyQVkuouSzb0nMFJNfGZ9zS55fl0HZX2tH24RBAvzCWyCQPGVIzwxQ
MiGcSy9vomenGyJCu4AlHsia2Sd4gCzmbP/dsfR8ouO8+UMP+X69lYhSpZ/BNRbthu9F8znzy/il
SjwutkNUA/5u4fI+lkEnELziprT2/qy+v7RNArPIYbZshG27t7g7GKzVjc+gu0I2Nwds1k4EO21g
vSR53vn7IPLERTbP3MubDjIRaeksIePtJf1Hug350VofU4Ocw+xUdHONsXduhxdoidO1z6jkBf9U
f208QDYr6R1FaSqgrwyuF33sQ0jUoIM0QsWIDXGCuSpAkzsWl8q9R2oFPafNyqu+suzPmtsaNUUY
v581mWOoGUZ3EOmqchYcAXXy0cLgDLknnYPXNButR7D7TB7kkJk7p47E7UBDRA8HFzFuF5L8m8h+
UJpXYeGmbNHPRrGTcALlniOeXM5N7IkHt/U92rtG3X8KIDWOGEFm1KNuZmS/JcGd4PGe/ZqeLrtq
CHe0Vlzfhph3JL75UL3ZRcaEJVyN8QyRqsfUFM4rOJ7uvcKBL/ZZU/LGzfkdJojpqXTF9FTQUHIv
p0TiBdZ2ZbYatsh0Vo95gHQkooCmdAElLfKFXsNpRG9QgWaP+GERdOE2q2xKKgoRVXe0NCmGTngG
AR14m04OzaOl++UVFz4ItsFOqX+ahd34+OcqqoHdcSToA0t309tKnQP+KKgWAY/yNjW5+kIDVJPs
nTnCbesEk+9uFSI6GVBwlqj1/fy5g8iQ7PHPAs/nwjCrQzCTsqHWXlQvKG/iJc4lLrzEZlfeGzXQ
KUYyJ9AwQ6YquHDBAD50Q7sQJdTeGjLyw+ShJGnB7CDKY3fH2Q25qh5I3ExOC6g/W/LplX3CqnZu
3Tbz1rUdeD/hwrmdLwEtu46XFcneCoR51LUDnItLK104/TwQbGgmQ/NgVieIwqFBsNlaJuN+my12
X16XcVe9BmGQ4ZvAm3VnwhZlPl+0d+/AhHrXWN1trBwALXdeINkNKNhcLUvhstAfrsMuP/d5N8zW
pz+OYHtaJ4xo7IWTEmIbALCwCV3W9NizjtiuudCnLk8X3YCx8yDCsPDPEt/xINHR2vURchKT1tJr
CvdAUNq+5sEqw63XgSa9a9PIy3ZkbugKhsQtvs0VBx/CaqWbkRtfiuK8mxfL+uyFFv/3hA0r3PqI
Y2KPYbMPLmJQFc1uakRo7Qc27edw8iXCLwYnnMm+3/sHa7Ccazp1lpWnbq14/GTwt9jbzAswwOLR
G1Q9HOs68i8iykrAS6d6eO2TdLoZQRO1F27lx4hf4U1iD9W4B7lIHUiq8zjfRUOSPP9wIvknl6if
L6Xrvk7CkCuUtEPXl7/F/X7Y12G8u6zkab0N+0zfEh1ITuzb/s7ykVGdDPRdMYZ0smS46v9zKuy/
92KJtV7qXx8LL7/248/+lO9/4O8GFQfnk8ddKAy4RvxgULE/hL7A4stRjyhnoLhJ/a1JK/hgB4Lz
o0MiE5VzlT5+Pwe67geuIsRIHaR8XGT2v2VQYZf/6RqJA4YDKJAMXj1ED5GCE+eP58DcwKPxg8zf
cU6tvpU4nr5UbLfLro4pXWAm8p6DueBSE5vgS7QUOcUk82CuGBa3EPfDQj143ZJzYhFWh4cx8+Js
P8tmOcuWhkF5F6A9oEXnvg1h0xF6UysUj10ElO5LJDx3YO10PY9Sh4ENphtogt2XrNWsOW6EG2Vg
MHwQrh85F7LPIR/mU5J/4l1b43nFYl6Nqsnvl67C47U0ARPHuBY2hMRpmguILIYhXOKmbbavyQEd
8HwyRKASek3hlUX2xB4CZlB5Y0g9OObJZi+pHuAiP1oS1K0BTlFRu846VzM7OTpTbp1HQsID19Ny
OwL9/KaXxDqn1L7cAf4z90zUujsOmz6iNpcycyilU3wFsx0MjzNsYtIBgx1e9U45X7vOzOYwMewG
YWtcLoJDAzSfKFh5IHwovqApUIngNWqkiqWKlifOdA1FrBzQv5pcIzz1ucWkj1UZ7Co7UEGJxGh1
gs6v3n/rJosM1kJybWWtpe4Vk1ccBQxnVLxLyQN8I+mePsSKl9kXMiBtWOlV7cyYVq2Josm6omHC
X4Dtd/HnuVlTMCGuhEdYnETVqyGBwATImAKVNBac2TD4xQ+9vWpGXVmTiOhAJ7bcoD2MNMT2iIGm
WtJAih1Q2fuqSPKSFAZ78jZaKv80zSRCAe9k4m2go/NcQrYPNpPo4pykUz5c66JJHPx9/Dp8vNKt
N2qiMvrQLONwPpfO0Gy7CL4Ow+10UiRMS/rce+27MehVQJhHej3FU9gHbbgxfkdG1nLG3VBzrNmL
ZiC/N6u2hgflYGsAJ5Tjt6orfoaRueR0ZDWdoay41ZPqsppnJqjx/DY2vBShevosB6UIkfWDAkra
DxGPEqPZhVJv9otLBogMtJNUt3fK8vPHTKx5sLpw87cpqizYN6nvfQbjiSaQB2uEpm1jumVHjBeb
idvhU0/FSY5eWHgc9v31o1+hPg3ZtAGwrKkH61HNkJKOI4OJbzYiOye+iRQq+rpOmXWDaSWSEzoV
qF3TzGdJS03FFmA/LC/P6ZIHyt9DEnqKIfBZ3DVU2WS9XB6Yqq8tcrPTMiJAjGu2VtdBYUjKFZXO
DIuxVqmE7AFRTv2lzgrSDnk8dRZg6bB/NkMrH6OgA8UuBY7TbdN0kb6SQU4BppC5X57lS56V53Xp
V+oUxwiAJ9jgZXbQwOYDSNrG7c+KrE+zm3myBvs4+WKhEEUvfObCgoRBADoC2tsV4eJuZ7odpl3X
qsA7s4ICNGAThqbato5eDG6VJPrkzzXfZHupp2SXNik49S6oxXlqEXs+0nyhpo+EiHLxnFZSlXuM
RLXBwCMM07Ru0U8dDwJj5Hoa6XXquOxtnTnD2oLCOUOLbLwsZxjSYN6B1JwnbnQXM31LN0lEU+fO
6TuG6sPM6ILCukol12Tm029AtJIRV0kI6KEySD/4p3Kpz8A42w8SkECwD/Mme801A73DhJwKTlTW
Mn5BnmKSWC/x2zj08g3kJAPlpBrUdJkOI5Vxo2dDeugdxS2IdWTfecJyz1Ac8kdR42nfuMmYQbJk
9kUgF1vK5UB/gr9HLegfuYji1MFhhbmtH+EK7o2uuay6Lsffraod0GIywkh458zlHvWhIcWn2+Ul
HAVM7m6SC+4nbxqGXRNQ/c6dOZWfFg+MyXawBRNpqM+cb+ts7PIzB8jIeV+LSmJPoLygVYV+kVPe
R7DWUf/It9eQoSKhaup+eqqONvRhBTQdm2jggJd4dXoggJfQPl2I7GTZlv+t0czRt2kWSTJmXCrm
U0Qbtdy7k2C9SiPCpzxOOfSoQLVcBsH+ssg0TTlRcGgIJhHfB9VHLDd4go8wCVibjnjp7NVzKBoG
5buO5l99niBCMw9POb2eRrBRr7pbqcyGuqBPFiL+J+0HgT6WQfDF8mtAT6XKlrMiiQmLR9304g6g
7waPC94m0zhIUU7G7YC55FOngv4K60D5bWhnDDN2UjF3oFWG9ZOXeMVU13wzlrE1VyLbZzOZCliK
MI/YySbuqbAIi9g8s3z7CJs8ok9ur8T0ycpEcL+OFh6DFiEZ874Zbn1ijwCNlmh6JO5TM9BWg81C
3IFy8Es+l02Swq5e5qjF2G4nc81o3gOTUvmZIX+dz/jB8McixQvK6Uk1ux8hjJuYqnkKYfeJW2D8
aisLl5Nj2+EXVJMEIHwYJV9zPazVWk1G8eGSh7WG1B4IUgWNkWo1+RBjKHhWLuhtoPaKMy1Iraiy
M7DiFT6bXQBN6ybBxBGD8BSm3cYxfPmNTYlTAj8gste69ionyWclSYonJZq93yTk/2ilfxV/LJae
f62wos/v1Y/Tve9/5reDseV/CJ3AdZBBOXl+H+P9TSG1wg9M/ZjhKWIKcq2aJYb0f9g7k+W6kSzb
/sqznEOGHo5BTe7F7XjZk2I3gVESiR5wAI7262tBiqgkKZWUMXxmZZkZZpESiR7wc87ea/+1NPaM
T9wt/CCl2ocWqad/EtRdtFoN8c9Ge94ypPh3d5RlB5pyXtGG4TkLouX7qvlNFZXYES8KTZuDwp1L
d91WU3TgdWFvW9fL9jGfErGK+qRayrmmO8fJ1CXE8ugBmaNRGuXIHJMEbFloeai6agfmSKwGguA1
O0Y44Hl+ct873POwsr3hKTf46m9jFY50QlMdYspo6LgNUzPCimo5TOMp3EFmm9K6dPWEhIZjDTgO
DiNmUQkkpGu9hMQew63RDMryOaUo98hoTLsb5RA97+ExhnfQ6p8H24mKHd7P4jho+rwkw2jTtp1r
aniN5CuiKxoQpYPrpF/NYT6wOMclmZpjdCKRmLDmAG5w5yLCQecHMW7XJsO4padt5Lsxtm884SEG
I4AaM7lbNDCkSX2GKoOFEk1UsWOpbDybjeETN95hlJ0Yoz6PMlVPNFBxkiNaXQENL36Mpf7vOfyX
Scn2vxenq5c8Srri7UO4/MCPZ9D9ZAMzwe1nCiShy/P8l3fiEzXhMkPnQcM6aCxzsb9LU+MTY3VK
U4fZ3uKQ+HdpavtYDnmUmdmb5g+e0T8YUXwsTHXi4peRtMOz7tLIWOaMbx5B3U7HvC5cB4vwpG+A
+AZF1d13uX0kE1FtwRDv3pyXX3ROltPw5qH3+LiwRTxKpk2hjtfxwxYTkMFDilBo1dXmZ9vIntHI
r1ItvW3D7oZZ3JWQHeuNwbr3O+erbjXXaSK/TMWibdGsbdM5L7HjnGaqXLt1+8DCMt+0BChu7Fb8
sAW9M5q8HZVzeT7srLEwpZixUiHzusLp8v70dFMUuiQFmYhyh5lYh3xctW69mPh9OrRcUzg/dpzu
lVAmS4ZsvqJq2DVxM1CYz5+nqnRXeQQnEu0c8bYMgVbW6LNSN832PLfiRydhZZdaIXkEVm09ic6/
aggXsTBBUr7G5sksEK4LtSFWaYuKEtG28qxN30X9Z0IyLPSGxRRUIXw91ENLCMr0ZTTpjNP4XmkF
NSiqZN4+RqkBbEvRIGjjtdlIe901Vr0DxE92N2+d00HSndCJjVg3XvWEj7AL+jk3KLxig/hhyCpB
7KTGVa167QqQHWxxs0y21MfWnvUDtS5Ku3Xe6RBr1DmfHbEN4W70iGUn6yXMNLSsKPW2HbkxgTKR
szudttEFxBzhJTdMyfNtXJT3sUJbydvtYbbljdMieorQdrYjaPfMToiGYV2Eo2eeT3VWI4eU+TBr
SpwpTLlW9cgJ0v2oCejsACZqErlFatRuol478fv6czQV+vXcA1YoZsKODK3XztA6mF+QhKS7cLJ2
XD9/X1dVdxHpNQ6EvnQIi7UPRZx+GxKtuMxJEz51iH0zcMFY8S5JwFeBvsx2qUx24OytLFA1DFHo
+KRqatDBEZrn3irJZ/SlZmluyMVkvhGjL0s1QnCRba5Vj15r0u3PSUYCISKLgz+bz6W/RH2CYII4
5I/rGVjsxsitS2dOKIDVXAZlS/5VEjfVuaNhCmKxR7qjBJPaZ7gA47xDhjJhFC1F+EqxG32LRucZ
pSuRa31epOtl4LKXblFdoSFIgyIiZQBKqbZKUaAFqA4RaGNZDaDWRVtHeF9LwoOfTaHdDXFuXSyl
7ukcG+0OaIV1jI3oGZZS/lC7LSrDqWHErntgjiMnBHYCbues6QAhmx5quJWTxsRLebJEKyHPkf/K
p3oMvX1qYOMoRYTmmxbVQUvo82uTkW3sJsExK92LODWsWyilKSfHKchuKyk66yo9D9GkbDMkjV+8
hMJJq2m+4ykAYTrGl5VDrIkHpGKVFr6/590Xfa718brS55QHNMq3jULGC4Q/icn2kG5DWWuolqGc
RAMQxfumKVDD1kN4Tfhddu50oIrN0q7ONd2fH9ESD4/dHNpX+YRSAutzAT+2J57NTBhSej7DmLY7
Ni46uMKZhjPbx2e2CmMR5KYX7lSnU4dYGmMu8OeMO6GD581GJwd1FZrTWTJ4n+0JmaLV2qc+/Jdd
S6+LNbc+tyszVeqqL0JrbWlyazXC3unuQEdn8ODN0vskoyuxMXmhif4GQsRfR43tPhJLfQcLONlP
oD6CCPn5qiUqwsUvFVZ3dtk9z2Yhz41M2IBz3PvUMlMETG57RdRneI4WODrjFZQAk26NDd7hctNi
a78olQ/XsprMSzGP4ol803SXcK9eyVrKU5mU+SUm5yWNgBln6DrTxkwyCp6kJAUilM/pULS7Kq3U
K5pm5oKTF104tH/AcHndeoCAumg0niZEpSxw1LWa4GrErQOGxaHnTkrchYootkz7HkPbnZPRmVkP
oYzOsryO9xkDSRdfdm9ct5Y+njjEaxwcgQ0n5wX5YoyldwReHIINDZkfetKg61rKwmfEkEYG4m/A
Kk3PctRTcThBFW3yveVJnmsG7Tba/9ra61Y5ES6DYI6oXpIFgU7V8kLWDr4Ba6xlwFSpe/RUY6D+
DzsbjHIcY8IBjK7fVoArObNN+WrTLNvPCsiSboReeupFxk550O7CJP9mKkJOklpUR1uCEkJJTZvP
90LvC2qAamtpSRj0SLNxqORGsimU1ZxETkPaVe4i0q8i50xYDG3CJic0Jc+nfTTaZHaEGP2Rh5pf
iQqvx40DQ41aujPWSRczz6wmOZzDx4pP1NyWV1FKK4Db+mAIn0xr9N/QwRk3bTXiSwNwACbRJmig
N4WD+LvwZ22jYse/rGgjLWcsP6GXBe+G+OkidkDh+pXY9rGZnmXSD1/ryu4vm9Ad/C3smtXMU7PV
O23GLJUOw8q0J8Jn4ZPEJGTMuX8KA/910Fr/rmpafwPW02a2AO3HpENDpw8g7xH+bibPZefK3VKs
B14F/DsgtaG4kGlofyGiQl+FpKbtR7u/MWkJn8ST1x0jx7I3MsFPIf3uJUaaft6ORbVxvcGgfzac
NF6bEWaYqcvWtP1t6xT3TUMUxOJUwKzoV/F+Skp9HUFopjEoyNTUcRkwUnN5TUxQEp3c16+IAVOb
jP4C/VVBx9mS9XINtfHRYYgKXw/MKXAyvyAYtJ2T82xAPd9n4angC3TGyoB22Ehg0Io51CHt0jQL
8iYfboAWya2mEki4op/b89DPrlXB7IAHIjzFaWbdW6w7CLooywtH1PZ+6pw9TYSGIB41MINVmh5T
P3jitM4t45DZRvjaeSQZCr4YR62Nmz0mwGZfmekrTnHrkMDJPWJx9e+SlpuUV7Y20gdsO6YAJ3oq
+/E6IQDPWeOZVCfCssV+WiQxGMEJ9sjL1t7OMxYlZqPjmb1MZk331cwb26AjOPvbvBgvJwQraBCM
FrKSHp01+MbA7pl+0Lp9v9WKdEK/3fFVk47NJ8l1zoeGWLS80+TDnIzhHul2tW/pcB/jMWxOIwIs
7yPSWbbt4hnN+Pwdm35kGFL73bgVdZOelKMmv9g5KTtD5rYvGkI8/GkF+FezqAZyxSZ3Zzlxc227
w5UakJyWZXQztEZ56Blyr2ebrApSVvp1FRbRyhkcPcC5rPbMk8tNF6kaZH6VHitDsy7EIFzwtZZ9
SkXdnpRwpgn99C6TEC9MjiOIzm324pC3vnWIv9l7OBUzYdGa63DHRQqdSomMYoP2swo6a5jWA/Om
fZ8mxrkx5vdZ7ySnsR1ek3Tm3Q6F0655vZQndm9+K4GUnQApxc9fWHey79VV1M/7PGazlY6JKlJB
NYNlxoENZkJnTAXT88qjS7pJZN9ddaJDhmeB7QCam6d3fcfHs0Wsx9uxRvniYUPUh+i0XDhZodVK
Ei0b8y5JIv9eQGBipUAcA/YEMRIyXLqXQICHy4F5P9bMaIyD2WWaD+qo65kLp/LoQPPHI5s+4NFh
8WgOSAMF8ER67825MYFmirQ85d2N6tcobu1Ww2NllLjo6tSBTgeLXJuSm0y6Z3UO+9Mxm42iK31q
WdNDSt7jShGQcCDMsd9WjcsYGJqrI70b3nTELHkJYTYeX7I+Tl9l080BVd63rHOfYZbcTpW8gvzn
oQ8WXyXcbKwI8W2FKXFlROZZJopbySL7BIPgQ26Pyl2zZ0HiG1mgk7wG8D9nNVlw89GejLZZ3Q+H
NAmhzBtSrvPc6fZYppxtgUUsAB275HmP8mIu5pumKsU2ihWJUi0NWj3CyZPYl1xJbKPESMlcl9fS
NGMAbXxB7U6iba3Cb9qimJAgO+hIAqMSpHdmU9xuHHApaJy49KnCRhpZqNvAm8tbF7fEaeaG2s5x
s22Ek9iJ6v6g0089yx0c2JEEYT53jDwtgthYjArzko4MPiCb7J9B9TnJbWofGSATUzmIbY7a4HqA
v2TRrV2Fk2opm7w1EzDMBo6vMIRZJ32u9HNGwYg8itnaYOd48hCxMmJIxgu7IMp6yNU2SgVsWGl3
OD+1JiZ3EdbawOjRahtnneVaEE0ePraKd2Tl2oFna/apbKziMk7gnhuL4w/QnzphMNAJRjJ5da9a
TV+XyXyajYBTfEXCZ15+0dGbBFZNgYOXko7wYOo9QpVl7etZ+Y2pllj0XICs80an2aP0gTuDesRe
V6XZBVNOqA8xM9B6Syfq9l3tk1Wq7adS4r/wEDqQfZvCQ3QkJSat8NcoQ6DHwJvXMdkoJLQr1Mm4
jKegafXHuiVQYhwPPf1w2JrJ+DjgmrwY8Sl+xSk1B6qpyMFmhYQ3IwfQY0TjdsxoJyWOfd0WLtNE
aV01mf+lbPSbXMXRCf5ad5XMlJFq8m6SOFV7MEHGw1i6yY4o1vOxcD8rH0Lp4CRPBertc31503k+
Lvc4Dced70OKKwpbFGuakQXhOkZWnaJSP4hJ5vTEvBJZVfWNNnVxk0VmtmpLRydTKrvIefgCviwz
RmUnOwxFBzEhYc/qzj9hnx7d6S6fomlbGhV+9hJooDfuBjcv4W2N07UDBHPLWL59rMyMKllE7g7K
XLzT1YS/OF1KzZG8cOWjeWtm6iX2r9/qw3KaBA8ss7U0MBMFOTTnADZEPZ/IIiu23EAbnAXZzh9Z
Auvj6WAS0t1Sh5NTdO1PWXZGYBKfrAWciTzhc+XlezvCzDSF7nyazFSus+7jI+K9OPeafYM9Wrtj
zY0HHP3ToWBM9NUbqdddgUduoR6BmMSsmpFHmJGoJVEerT2/sgLooSLQnEGepG5K3pZtSWRvSS93
RNhqZzP9jYPqyefGFgr/klr2ZbYm+XW2GvhuKYiG7y2gf9QkvK0K/vsRm/KOKvafsceggp8/Fy/t
x1+17A3WralJeJ9hOPlr74Jn9fzuXzZQWtV01b000/VL2+Xq72ba8jf/0z/8fy/ff8vtJF/+619f
q65Uy2+LmFe/7QjSTHrTK1t+/18/txzAf/3r+FJOzz/9/R8tRHDktA497n8eHnLIfBpRP5qIlsWf
8Pnw0SIZ5iJj+XcT8RP1IhTzRXXyoYmv2Z8Wis/y/+uGa3u0+f+J0Nl438n3cAdAF3OIlzd9tKFi
2b23bURQHckEFPSLg7LYMB9GRPEu77xYqeEBWat0rglBGLSD1nfpiz9NFtWUzwLqlOFiODDsBFvl
73TPoeO2BqSgpsc3p/IXbUearG+7jt93ULicC9fDzwSR5v0OmgBEZJh138bYNZY4jNAu1g7JcD3E
kE56f2hyfnRnIEbnmbUw2SzjFRq477fWz2PTEJqSws6AwWy3c34nx0xe/f6YfrUV5CY60B3TtxDn
vN9KHBN7yUqIpt4EZCwr0vaQl17/pybouzPHdIZjsQD8mKZH41Ysnei3l1boWCo8s6aeMJAI0DrT
z/0x7sAGO3A7Y83fECH9YrfR9IfDe3/J/toweiha54wk9YWf93bDde33WN6rFIFklO9IrhkOTatl
W2Ni8v/7M/nRVvT9GG0Ho4Bj0534OIiaEWg49Ux71CGWY01jTa3iuX4etPlVtwhp+v3Wfjowpqe8
C/xl+OUv5oX3B4awnEG5Th4JwSX3yq71jbDbl8mlzff7DS03wL/na5xBYQg2YcNX8gxgZsuOvGnu
8/nKGrvGYxsahoaHPik2pT3YGwJ1B9SsQ3n0cSld/H6jP92VqGNQeTtkjWO74MZ8v1G0zKR2kF2+
IoAAyvo8yO7VwGea/eEs/nI7WKAc6FP8T/9gGuoXrKKbsh00LhUJCCTA0r5Kv/z+aIyfbg0Ox2Da
ufwHteB33Nybc+ik6WQqYkRZDUDQjyUK9tTv7V0SZbeysQltQ0+R2ru2Ccmua/bcLvvM7Q9YXM8m
qPQr8uDPaedf/n6/fnX0hrBNx8TGIrAhvz/LfYK5N0Yki0rZKQ8GBRJi8vBPN9Av7lSkDw5oS44c
wNaHa0lftMCvzTkuBmgDK92o6K87bSurNYHBWfeHS/qrc43rhveNt3xOPpraUCNkGnb4JVCOPKLB
Fk9GL46tcGhZVdEf3tG/3hhDbyZpDOY+QvNY+iHyrdnYYBflniB7dWXgPAPWgtYEQFZd/+lW+vlx
NHkKv1uCFjLgkjby9nEMnRFqODPoVe8P9Xkai4fWECd+BTSX0AfkUTtNPSRMbMfWDOZQzrQDWML1
dY3aTyMbMFri2cv0LtZwo/3T+8nEFAo4ES6jZ1Mivd83AjuRCpCrhwIV2wW7pK/hiU2H32/l5/uJ
rWCrWgzHDn6/D/eTESbxMuwEm9Lq7nQcEUeNQZ/m4bCLwgRF1O83911W+/4FyPYwBnF5eRvgxXp/
VNaA9oTKidpVb9ripO/dRQswx9mr3VRUiSgGoofUiVKijps2wuhjCe1ej2mmBE04VP/QTsnQ00Kn
tCy4dMvCxvp+d0j8jkTRcPhFhpRgP/SYEvcjUSnmHw7857fD+w19WBlUKXLRgfSIVVmn+b5imUDO
I6aWP5ze99PR5fvCZojVYZjGXNtapNVvb+h8HCCup5zeCMLItUpykNTMu+LXBgrriHLMcu+GMe2S
vTKTYcnxTJeo3y6DMf/7XfnVjbXQCdE/kLpifLzQlQEfL0GdhZsAOcnEq3FLkLMKfAlh6/ebYszO
Yb27q5YPApcP5CHb5F/eH7bekqZGEGq6KqOhrfcMSaGE2I0P2agYykgPukT4t6ZN5Qv7oPX6tTmS
+sCHCpn6NyM0xOekQIUKYGkoe+gJsaxmgoErrRfVF5b6dfkV+XHnnftkTIWLGi6GC8XSK5LrLAXK
86jk1BnkzpcpYjfsXdq6Hcwxu9IGIwdI3eSTfh2PCd+gcqjxtdMBnMNyBwMbmyK8MNTVgTE58zIC
0OdzUIARE+GUfVrTVmfw75tdrTb96Ko+GJoRpIbwtQW7lSbfyIX0FZNHLXKPVuXPUSCMQsXsgsqy
XetLtKmqKMlmNa3J6olorsKGviy0n13jCxLqeeSdJ9ZGVoGdLm/MHW60BMZWzXyATq3VD7nLwMKL
CQllphUDkI/x4A7h2ZJHGeVXsdbDbjnqFc6y9DGVJbwfVHdxhpazx/nh07f2jVFDNts0OA1JHIua
7oAEUD3bNVhDWeTJlSckABZ6UhU89QblwromBWSCom7MN5mf1dGO/rTurXEaZU89cplvDTGZgPay
jFheGNwpZHPy5ghT9sLHpIDhsmu7ClF0x4OXnJixdMXBwEKYbQRNKDdIwLqQ9DaAGQdkZyWPPYzp
5oiZUxh03dRkNeueJWHzoCPRoccV5dpji3h+9mjYpzkItN53QHcgNa9PwiEqmSB7oWZfwpAqvZO6
oBu7IqihS4NOQt8jcyDMyRRdVORpqSZUroYVPQP9XRLNbLT5TE40GD1+lCfyGPdyurOdQnTEn9gF
gu0xtPcAWdFTRVZVWBieq6E2goa8dqRSljQWXbpbVas07sbruCmXpCBjEhcpyu8r0H9oxmdGlBnC
auyVbdAMpswxbQ80oM5S4qZwSM6z1uBbTX0RtWw4JzNqV3hDcx91BjC1Uil5RYRNj/jRckFhtTbe
TJZGhndbWvOoXw9FiraiYHTh76RtMAUC7hL15d04tuhgyaRlHi1ol2yEuWQgU5S6Ht0ru9JwhzF8
abXkkPLVSg4UN6W7Lwj9zOH3dHmxG1OhX3qann4ZjFTFZ9WY+DAw+xwJGXZZcc4APGdKSL0QYYtA
k0k32ajzNayvRbg7DfRFyS2KX5wpZ0iQxe3ob3KCVwQYeqfVg9RMDXKJQJb6aMYRixDmobnEOfUS
m69vKr3bxigs4EGX5WJZi8TyKw0bFiQzAk5dVxsq5IFDPAaipxizPUg8BMhmK+bTFFI+8k+gKnAv
EAM1gUT5cUFZV/kbiZoiIjSoIeSzRm+Ww1GK8lO3KAGJqjKyZRDKXGYAZqxhpM5MjIkY5nIy17jn
hLYqEjU/w9h37pl724DL8LseEtIPQRSWksmTAXLnEQT54D9mcz2393aIcQ4VSJh9rXNBtlE/N665
c/FH+EdYJo51IhpPYhTwvKLZNm5LLd3khfXUh4qc21rOfHUsf6y1AIFO+jUWft7viinGOUIBUsK8
pBXH4WRImzhLI2NtOln1lgWB565jeiyIcnmgmYPIDl4do9/CQkie1ET9VvYDgRrpa6VcMNkDjUec
EnXtWSsSe4uHzNfnZdJjLlwwC572DidLG2+6oUdin4XhmK01VRVqV2ECvl6wW+4ahFXmrF3yMABI
DWllrfsJ68exzFU93SjXyExjjau3tnf030s6+ZqKG2aKWaOj9cCXSwcVS+GFNntGxPCeZnN2N7h+
JLI963/Ws5s66RrJVWw8iyCiFy8NneaxiKWjsPSSm4nQysFe0m47lvXwv/rIPGjtXD0NUUq+BijN
Ep+fU2fZSQxDvOSNk4/TpkwqPcHtgftKG9f0wVEtBtQkQ2TvfHPSs/rHMvEfNQj/s+7f/2/JA4hq
36w2fmoBnj0jSVJJ175rAy4/85eSkMBCOiGweoSOphUj5d9tQMddogyXYpD5B8Y4l0XLX1pCjUwB
UhFRu+KN459ogf/H56aZ+ieg7OiDhUsZrSM4/Ed9wKWN9mZpBC8IVM8CEbJNNoRC4v3SaE55dWeZ
h94o84wTrfbGz26dNow+u7FgGjF0W+i4fJRqwgoBMc7pM7A577Wu4z/VGks19WFX0N8tRwUWwqZS
fr8rTEhbjcELcOAqavdUPnPgaUm392ROil1hx+oqE1H4tR4RXry5aJc/NvJWN/ihtGRZSAVLp2y5
ECjd7A9lDnmm2tBac7W4WO+EMiA/luNLOoptE5Gt9vuNfVjrLxsjqJILR4vORsb9YWN0wF0mvgKs
sGZPwRR3z1i5sj8Uy7/eCBAol8Oi4fBhI6QfN1GOwiwwefsfMCj0wexZ1s3vD2W5O95eMhvD8dLT
oBuNNoI28vtLJtteVaxcFJ+96soh6nE1RvUtrriXyJj5dMiD6BHgNf7m99v9gOlAigoqZEEh0Suj
HU6r8/2GyalqtGgJC8+dCmWUzG3t1OlrrwjEkESfQ5ER0RkiWiR/uNKfrXCez0at8m+ZmGfWqu6Z
4Acd0WUB9sx5DGDY+XxNCn+8T6weNZ5toppAj2loDJ5qs7cDH9jdWrQjOraWagH7RLJifj2jmsrc
LDzU5TSDxXU882DiATJXptmacCsazfRWyD8FCsG2YUFg0WlmiVAk2h1VyV3DKYv2VtO5GZNKzJ4b
vg0sS0g+KP3V5Dogrf5w9n66ajQ1mDz42FxMMjA/tNYr4IDAl6MuKMo2O6MS7DZN4v/le/5ftbg/
PVNU776zFJw8zz5N9feXCLBjWxjKgJWpI4zwVYMOSAfhg1aemGKUkevfH9WHZg23hLXIr5e2Oi/c
n9BHrlZA5oobFRgezT+twx81uLUdRPhkoL5WDvUTjODfb/QXBwlpieQX06HMMxdK29uCGp2WZ3su
vFMv6y5bvuV7Fbesmy3/spyS/A+H+NNDvXxGHJ12D8UFn46PdaycZsTYCH1DdmkdLuCEyGa1/vtj
WlzU75/qxVnCteMdTAgupfP7g1KGpPjnxRWg15zuCGEk260UMvNXdZWIW+wIpziFPH+V+EAagkrT
mcqYkANu3al3LnCxCvHjyP9vgfEvk4v4G5tClScfTPTLD/xYXGiO98lmJcCDzLgHU4L1P6sLFL+f
6HfQA8QlYNs8FVzkv5cX/BFDBhCA/qLmN3iBvllemJ+AWPByoK9Ic2b5ub/nq399R3/HAuRhf7/A
cPk4GA5rHHsZdHpQ4JZ7+k07Xgx9A5oTl3vf8abbMCuHMotGAEf7Wbm0CJB8ZpN+4uVEAxFXUPHZ
J9fPnr44k7K/RJEMvSdeI4SgtzQ01Npy3Qk5DO5Iq1vzRGQOyxKtvCZXME62upTIClcqhWCxGudx
RGU0T6VxQdmikCSNcpiJTbSc+lTXK7BiFARePNyWhnTOhnRAYoWPAlrmBj32PNosgWrk6Kqvp+wu
r+o6O2CCboqt3XjD61BI9ZRGjelthSInAdWruymHDNyTn5yPsLRvm66AqY5/coPs/ELr7HaTFShU
kym5c7uu+qoNphO0fVPB2J2+wKe3jjOBgZEekSzn4bgkcDddzRCHEIDAVJakKu/mVDvqhpDk8CH8
8iIY4oYrw8PU+0cHFO4F7uzIDWLPWjMLvmqnGSFxI+sAwWK0QXXTn88ZrQEdD3BQefFVSI1ATdUg
kR7jg4qn5qbrpbsRfSQOuulilJwctbUc9UKs8xgYtXcRuU5zqBE+SVG9Gtp0ZTnZvKbxD4Z4TD7n
Xd/thj6at96UVlfGItpPU2LlgSMEdijrz7JAFZ+ZRblh8vVFi8RTOaKT4b6syGedv4Jo0y50WDVo
jdOajh1f6oymysqskp5+T/cw8RBck5TqBmQEEmNcRuHnzJyyp4Q7YJ9IV240VIgghtHvGRFqlpXw
hm68TQwCb78Nc53dmb2eUHkOEABuarKtDq6PKvukRTZnfSPbQXjckECpMHwUzmCeE9+AThRmgFK7
lGbQqTRnG+txHtXxSdwJ70YDEr0gTyaNKjAw7CVnNbB6A0LEmVB2TNLAtChsNgJtoSNepR6paToF
otX65iVceY1YlNWgdMC9KJxQ04Nq7+tdjZwv3gDV7q4jXVYTYa46XpEIqsHNIB0TKb9HP1DNIwme
cX3FPMq/Is2v2Sem4zE4d+dp1SvcC26i3AduW2s9ax1eUpasw0rpZLvGWVOfNWEqX62ItmAZkQm9
BvLpntApnc4Bn3lti2OBvOX2rk3CaVh7KUliWV+SNw4jHXWidcn03gpq1yrWSmg9KbGFG8MsD1Pu
YjF0sj8WvC/EiWnkkG53ba2N8572HGFI0agdaYrqe+Gz8rFD8ott0nM3SKIlptqwbk9bWUfNvkXK
oy8QXeJZaIlN/hc/rsN97vQSwXkcwr0gRCzcd+ESZ1m3nzFdOE/aUNE8IES1AvijAdqFK3FpV+60
8zTNwAtj+NtKlPrWrhs+5HCO1rhr6YwWNvKnKnmYpQMyTZX1wRgcLaBJQSby4l70SS+/Qmg8I70s
hI2HwrZScUGOVHLEL0GYCdCAY+bQURd6M2wFrdCHqpi0Y6XwBQ2VEmdiHtJnIrNLIly57SMoPcfB
ivyV7Sx/hbxsegp2voNeIHbgsuCYZY2XHAUwiZ1eNQLPuoaqwHTxGnbOTI6l9E+z2RfncD5RFvkk
V+vYco5DPGhHjFQYWBzCadsoJvSyJVx5mtMD8Zj1jc5zsvq+yUxN9Q34cwaKYKvZK/8uanhjgWH1
aZFyOdhuopqH71ewaqW+r8bZCoS5/AbNHV6asSkJBcG7XGnJERKmdtJU8XCI4nK8FdhO6LAM4YVS
FgGMHgLOuJHJgV672ra2y/HV4LcHlA07p8tm5P0+MuUmoakzTuZF7fXDRuTcPYmE4SZH9xG6cfr8
ffuV78b3g+fmu6zlb+iw+8+/n0OWUuOtDmH6IBo7Hs+ol+J7nUfvW9Q6RArTI/o2pkq/asl5e249
6CxwxkBYdlbzUIIc+TKiPocXtgzgUHHz6htb9zHD039Qkebfeu3Y3zRzqd2BHF+Aaz4Jxoxo8JmX
4nQwYIoU6Ipfk0HD5dAK7+gbsAiwkfhS3CO08DXvACwKMsVyjl3ac5GGWac/sUZXpjEkGB3PALWK
YTKtB92nTiiXsGBJD3GdVlbZbZvQmhu9adypwb1gdnCj6ux6csv9SB82qMSA1XwAKtAeSq/bmt20
7yzrixSiWutpZAf0d8sT3au5+aW4AFXGjS6MS/KGIJ1gGbEyDAES+eiW7KV2N2uKZPmeuRLfnAlU
i2pWftRmW2oeuQkrAQ5txL0uwK9sosTXV4WI7WNrVe3i2O/Wbk9skwtUDXK8ExFfyi3eDi6xslOr
nr3aAMHfwasOh+kO02XC+a9uMzN86prwqwNvO8A5d2M0DGz5lhA1DDdlbwA72aQd5ERkfqiX5tjf
9LPI9z7onM9j5YyBSeIG7F8lN17vaccm6TXcOkSLlo0x7lzCqg2/nnhx2+IVhsB2nry9bvSrYsoH
PlnJfN0SpHqkK75rQyvoUbcGEmHkhZlp3pl0ED2LQUVrDMniOOUYCrKMhNECqLmU8eewpPupYbRf
Mf45AeJ/X6t5J12T/OUcp4ESEO1qI/uKJWhaeS6yxLwym1eFDAf3NB1pv4WG0CSGh6p+2s+dVm86
jD4bHbRHgFBordmociO7OthTbwZT6uanEUIv4kyLEQowHGOYM7wGHU876XX8fjoDGJ7XdEeivbvp
DHlQ/vKuJqtHRRNm6gl4f2sp62qwXeLOhz4Evlr7lwX9y2ujBUpkeTlRwyIXNzAEzSVRCcpwEUJH
00AIBVHRJkHLUGAOcs9G3U6FdxVG1oHVoEiRUA/mISN1kYBVGSeETRT5hZ8bxZZ3NQE5xqTpV40I
m/tmsrF4N33SHUTi+QELUoHMquIz4iIHOfH88FvSi+k8NI3hTC+x01UYIYIFYXGV6DXsaHgyB4OP
9AYmH4mwrJCZtdmdtWuIywB70cfnoV7W20ZPm9sCCB7YOa1Cm+/W8xPaOG3ndfTp/5u6M2eSlOmu
8F9RyEfBliyGDFVRa3f1vjvEzHQPO2QCSQK/Xk99kiNFyJAhQ6878c50V7HcPPec58wCBO2K9f00
TQ1IWooK9sCSrJuCBu2TaAfnxgvK8Gh4Xn3PupNckqV1j5o/cZlm1a0T9yuW79ahRdxH6A5mNHyJ
batJVtoGtnkQe0tyjRHRsFOEtBeXLBdJgllmJmiRx3hRISwhxmtmxU5eOtpFkrKq6j3pLgtyit0/
A4KH9+cxMQZ06lC1Fi5fk8uWqqxduEhZH2ZPnA4M4jJlllR05D8I1mJnWlKXaH9s+2BBcVGQm2N1
CKPSZlJP0tUsD9K48SOdv9cRet4P8EnvsN+mf/iLK4iII/hSxfN/ssf1dZqXQ5BekwqFVZ5WE59J
OvhJUC3LT+Y2wTcLP/tgBeFWScBw4F78I5SSYSMooz/gWiR+Y1hFUmVMv48seCfhR/kLS7jYAbLE
tFhUH2NlhovTFx01YVRkm7Z7Yz1W7STswXPbV/kLoniVoJUUp6ATdLyNDKBAAYNdufAXRSGZrgYG
iEtHUcqrjGqL6G6K9VNq+zke8XLhJjKuPhI3HE9pnDeP/hIVBJdmnmpqDt/reHwpGe3xxQzfVH/9
sVkvbFdheUlbke2t6Whg50vbFS1FxI+p3yl/B6aME52VvwBn8fZbm27jaHUPOUCRMfL9zSJg/XQS
ZBCjxrDN8OWBg7VrAAf2upvG8NK0rXvLWaQ5tPNKx7Jd52+wzxwMFnEN5w/hcNvJbGRUdrf4O7uN
Btqzn1ueoz1nO4wCrdwXtvsrKmt+v9JuSWZxRTDEnxeZI7TkXXxM/UI+EsEzW+3U6oZsbcvX5KYJ
wKHprG1yCAUF7ksbBUdfKXtTkGzf4BaEn1r7d60IfkX18Eq7ubu3w2rdLSMSmVMF1n5QKQ18Nibn
fbjKJytkpoyy6Pql/nhFREpXBfqBiPq8Gyv1YwYYXY5igd6zAt4M3tQ+uzm9SZPVjt3GpcvzvFqu
3AoVlVxsOn0blEQnZcAK9uYap1zkqk5V0bMrCXNQ4HX855p/2VaBbre+z/c0EL06TbzqjpDgXqrO
O3lWxHLXp8hr9IrgfqrUxWKpeQBqmJ0x72R0yKHmRX7OXiujN1xalHJhv1gPho9xw2vbI4jZaXq9
BaFP5skyGYvVfkpzjzbpEdPolFLRR77TWWX92hpKaEdfPg0gcV8y33UPEwiyT85Vw36O7G9lx8Dj
PMOzMFT39mzdY3C7gyB1MNDq79vMkoCmyvZUBbiGgBzRihPnv6u5uLX5XN+vDLoN4zrfo0MxeF3E
Z1xyRPpT6nZGQZ27IGizgytZHcSIWLWJa+nfGn9snzCCjXtllWoLIJTtqVuh+MWkQ6p6TXd+m8U3
U5oxnllfYZvrCx3ec+I11vQDR7d/8woYGrT9xHtqcMWR5xdmWei4byD72ru6sM1hDUR6MQ4BnyyN
7MTMEYGhgpkn5cMMiCY9AKxsk3UZ0KNY6sktC2+aZNvRXCDk4bPBknLBHU1xCWnUO2xz1Ta3MG2s
gAsovVtwPsiZkjWHUzwBtPW7/UdNAKvSx3mpKRS+nkMZVqin80fBwRvYLUmYmfHNXZLaAWDMqSdv
t7M1/s5hovAuJN+x4GY9BIXQtx03Nk1tzqdYDdbmqASvJWAH2iEYW6SPj8XU2VaVMywQntnvrRX2
B6PS8KUeQptA1+jflrFEXJiNxWAek/XJluymaKvHSa0WDpLA21Na+R4VeXCMfCkSOUX0dYwEe8wU
DZsoV3RVZexQ98Eypw/lTIm5Gro7f23IhJE6E89r6X/2ARuXOahysIPSR9ps2/VKlR5+d/TDb9sS
wZUJLSUlYzOJaE20LzWB3qwYgY+CAOJNG5QEYDVnKKaN+NH36gmEABwX2mJKNyEeszzlkAN2nIWr
Y9eKnPmv1LccUcddRy7oNLGzT3RvKpJXTfdEVJfXgM9z9qI8yg2aeuwxt1AIqtNo+l5mnHgeyv0x
rOrsuRGevalXws5z51sfoxfMxy7WHqDhVt43VqU+beXLc6EtMqkZ7Zp7hxQQUR6Rvw1k43KcOT6H
/yy3v2ohh9cIOWtbuWG9J8Y7HNo4Bc4wi9dC1WIHm6P5UDC9b2n+xDXkmOJdybC+1RDBTo6z/urd
SYKvT5eD7sV664v2xwYHdpPR/HabGlwCjo/XzKtmaM+rDimw45aLSzZjPt6ZnbB8ys3S7E83e3Qe
lunvSQ2QKfvm0nP8Gtahuyc60z6GwRL8TYmcbLDO6Vs608Sj1afFAf8O+xp7yuRX24r6lo+O1jig
jwc6tqD82fnwGDKMP2gOW0f6V+0bieiwJUtROxuhdJDQ5Nmo62cEuidmu8gPBKmQGwJV2M7ZOa+5
WkjUl6p8Mlgojiz6w4NBzdvGojGHuA2pdeuV9UG/kr+1BTUAnUqbZ9jQ8zYDxMYHk6uzZBwi14nG
CPrHjJx7hMtFCKKXalc15btmcadD55Ws9MdU3VUlSfc5roYtA21DaLf1vzrsRchsGTnD0VbB0ZWq
eVoZq3fX4pvXgNzVLu+pWtcUjAEGRCWwoQztrZK37VLZp1jZ45GfC3DYjJiE1lBf/KnuD5k/Fn/r
tah/gUZw9pDY6mPYkYafVLN8DpKHj51RkbXhwef/CVzFoqlbo1+R6Agey1YfVzFGx2BoqUxFtoH7
rJddCWwpp310dL5jbbdvYwQtj+pGHT85MrLv1Vraf9oY6puYKKwYx9D/0chJSYZJnRRhhMtnKdt9
rFFo3JSLMs5n+YYElQLoLbu7FP4APp2wu83kCALMtOYPrVTvMB+qO5MV6qhHuJ8bKOfd1wKn48md
bbPx53L+jApJ9dfkR7+nYs1vpGVPR+joVbOdzRI8DcIqn6ch5SFMYn5rmutBu12sczc7azJgcCeW
xkuoyzk1b7KmJbrud050qaqouJH4D397QD4oH6qLDDA4qMOHscdQVU9E3zfBUACdZJeGTduqlhuz
xoU85AGE4qIJiI9T4enLkAQr3l1eOqUz3WgrVic61B3OapmK79u5DJ9Q26qLI6vsV+0qWWxqC/5D
b1YcXXk0vTcO1sB04f3fo7m9+FmQ3sSBtpJ6sdy9G2fm3BX4LLTXYpC1LOtHy67Z0H7zQLPX9OA2
4Xxm0Yh+VnXFIYU+n6BeXGInzg4TeuNtGVbpo8XXxlC6xA/uDIa9IiGwXXQtLzKF9MeztbnLKwf+
lFDzPbfHuAmXbPzGi8d1lP3G0f/bEvazj7h6a7Xt++ikzwUeK0Rre0psMVMCyGUS5e5301BH63rx
V6DLHQ1V/LZek90gLtYvI64bpiA3savwNcDrtaWyHVbWku0dZ2SZBm4ncbgbdh4EA8Egu7GwA2/z
K8Y9m8t9W2bLQaiJR7w0DJiLPMMPH597C4K+z6YRIonL465e91NJniFnxXVWHozRelzeslZ/UJdF
Wxbo26ElpstplKpBe7o4DgoiWe0jNziVDI6VXuQ44rhG5L4J7TY8AvyC1+FS3rYlEphkrOVgRYzl
KQiC8bjMw3JY6DJL7Lg6gzAYLxyTSvpjZ//3FJYlwC7e/FTsPnqdMkcVW3v/Cjh0Cy87yH71fwJb
9s9BNVi7tYKKazwOUlj0yq3XO8HR5DTLWiMghSAX7o6zVYx0r6+JwRjttRnxminRcoosyw9wONAL
oO0+lOVoXQplOaSpV+3veKXE90GIxBsX08s1dJI4Q5hurMU0G/wXzlYJr96rIM0fpxH1ACOGlVDQ
dVkzJnpgmuNR6z5jzxzgI0VLIiBoOEfRPTj0HZ8920VcQY519v7xm3E5vMzt8hS3jMrFVEHs7FOm
PqV6SmlbyvzyaQf9gvY1MZ9T7c7JELbyDjfUye3Kdzlkl0la33IqrcQq3GlnL2FxZ2fDo71gGZ7C
cdlmNoSYNRZBYuOB2xHq+R0FYDcgj3wg8VCYYNMVZUhsnDBWwwa9VlwPjUt/Ivrvqpud5bve4yQ9
LgDTIEmz+xw4TgBTg0VUQwTaVLHX4cwz0X3Ozb31XVnsprJqTlET3o7jsGcT/2EWW2zg+nAMBoVa
UYcxlEVHtoYMasB6aE+x67AXVaDYblyZdUV/8cvuhTwp77ceTZbOGCLvFSVrPRuDNs8N/vNw3q3N
TDVoJPcBlBmYIJIsezrjAOgr7yW0hk8dI9O5WFC22bV/evTtmxT8BU2/kaHKOhpu/Mi8Dgsl3UgC
9r6R9kcZeRmPFlqSAx2/dAEjlxq9+eICya0gC/WgCKR3Zun9FAaS7chcT3c1yriHCmDJXYzpkapG
qu7c6WvK42cKYrnQuvLAk17TH+pSFc10ctJzZb8wPsJ7if+sRAbR71oEaDt+YY58z0hic9AgrEOg
9bnQ7ffCPueuckJ7r+2wvfiW8w2/BKFJJnZBcSsw4UOsVopccXeevYjEMPM5zzQuidApzGG5HgPi
uqUlV37j0j3lnfuaqhT6agXtKfW7c5k15e213iuLAeq7cfsriIC/9uRaeAlOrLZSfzhVnmC8SHl9
YAptKSktz5ySsrMJbXlwLedP7ciXrCp+TUXhnDNpEfUxGOybuGaTxMB6k1FHdvAY1W5h2VNXQpXX
ccDQuVuCNb5fPPfba6b6mY6S+dRBJ9qKXMpH2ATTJqKOLMnoOtpyeO8fs9UFKNzqz2LmNXJrQOwW
+QuPdHOqGygmXq2Xg9uw2JmCLvuSs3SAK7dc4hTab5m7TpTHkJ1LrTIZxHTwaE+vzfrZaOeWRrP9
6tHMp2Z9hjV+32kuwEKkhOvq8nPp/Ec+79MM6kQQLPe47jbeQk4N1fUwVMXzPKTJXLL6U7pNH4r8
CjjTzU2vhiWxBvnEpu3Jg7qk3fwkRZQ0Lqlt3jU7p4Hguyo50seMhVznD5THvFkZtzpl2RVBBf5U
f1f1DLbfcn4PjX0S3A0Tl8bB6PIi7ehkudEzNgMQVj5t2EN2Fl61CymkWOPKfZjLzsFKz/oODkCU
QOI9192AHbhWwRv25A9Rku6LWvmpZuvh2k7pO8MzMTkQbKtzMmwic06LVBIv8oME1F2ezjh3xoRX
FI0U8tXOdcHBJd63gXfnOXLYOcvinnScLndZ2h27saBeOiqAX1zLwoqFXZdrFQnR+98rDomzhR38
PFlGM2alH+I6WQiLCSqodRLozmykhlBRLzPeTRs77ZpeXI4tYrLtXa9Sng3cR3V8bWDu4vuMBQJA
kvCcRXl8o2jV5oTnteE7ghjIoQyYNEAhcx+FNjRL5riAo+aOLH+xR2qQH36/jA9z6JdnizTdheIH
suwatFbWBP2m9oIDOktxygcr2I9uTZEpi0X55qvS/PYVAztNZJRPdnFb/yoCwWmdudqH64M5fIHw
ho1lNzPKWbL6DoLJ3zYktlnI2DqZyQ5MzF/sdBt7YJ+H9JRPfrjz+GZAepQ7CGu8vRlN/NShgaLf
CY2STD9OUkzhcxHZ1XEK5wn2n/7jVxXKA0sqNIuN1sWJb3DLNNghqus2UYbeDmA24uya5slpyOhZ
rbXPNX73tD1jFQb/adsPtAhVOxeX4LZJ1Vud6wczua+sQqtNINn/WwE4NOVk/ald+yVRIvqDq8/h
YG7rw1QG3YvupvAc+eXTuAanKI29vVZeuvVmZ9lAeXp05SrBf07duZ9WeuUXuLut8zmNEXV7SpZb
gTg/+Hb1KPhGQzzMWKyhIk1ZeFhYjFLwscATBR7e1GmVzFF6VzXZU9giWpA2YcOfjxvePscpB+KQ
Zum+0+JriJwvfa0KAuiLmicLfMLl+Ab++09MRbii9HuZA7Gb/KzgOvYeqGCV+64eWAXV9p8AVP7R
CiI6FEP2c2GVh4wO7m6KVpXour7pSYpk2gSnLiw/rY5lREXHSziOdxQseQcfjNd+HdRTlDocucXT
GIT9fTaHlN6kc3BLHgsj0oi8TZUTveFBhQccrBsu4y5hBw1paiogATmqO8b0GKHFNYjpKYfQa9Pw
ts+iNwfsy10rK3HJx+LmClvbhW12dNL5vvS5DO3riyblgNGDem+6YcfmkjRe5fUoQGxwK7e8N3YI
tn2w3U0ZLu3WFEW11yzs6X5mUKgiCqhZlRenmp4qfkqXzo9rpC+lsljUPt1FU7CbhXlUHo4RO7Tf
hgHDGP0nBCezLj8Vk/vLm5ExOvqHMnh+i9vWFzujvY6q5nrr+BxUwsXjdNNYIRWyGQc7aidNie7p
vU2eBEP/0GXS8X5WV6YqSemT5BSz1t108jodVjfzvAbLRqqh9i7sZB1qWwQEp9MQUex5q2SfQ/Su
e8Umqs8sq9yLITYkdJTf/yplXqPTj8P6DmXPzI8DUpLcFIiRMC0lHbgXCEtxt6ujYMkfeL+n/X0P
FvzvWs0RdG4QMuj1DTH8Y9OIvtoXaYvRfDOzKum2TaY64g6it5xb3B8MhMES5p9Kmsy7G4UfyieX
pRjTNNd9VdzOouj009SnMYNrRgw90XiU2nOb5bEGf7WQi2SzSWea9NRkH6js7tk1VyuhlpsM7XW5
M3PKL0ehJ5IWcAXqtsuIril3E0+TUwBMH8FqfrTKrPY5XpzVY6yZfWfcMfcE0X2BeYLr2DQWFVlW
tCRkQApKCAhEPeCmiO6IX/+elXiIekER5jRdvf5tQRHZYJ4iz8cLUkraxVP64bmcdPZ1RbY8WJU1
Ua3R0uqzdW3epVu7daITRg/4lKF4abLqI+vDPa3wCOBOunUbYEOUHD1Epvn2KHe2cOA0V2yP/8ji
vDtnViSjLU9Dvb75BYj2v1Pfu9d/n27ruB1ejYQlZBQlAtiec19Dw6cFKC77g5yYgfv6dhGFk6Sl
M4KV6fCjBrQtpWuB6hi6e5YX9WmY+MO2HNeT09A53KsY2w99129qFUfZz91NOroc3hh7b0yztBs8
sC5MvjxPwuuH1IrWQ/ruD7BcuxMxmOVgPPmb4NkdFBq4/oU6G8mMx+lo5gG3QlOvXAo7yJx5+8Cl
C8vOuUPMGDqv6UDE0Zrd4FL7NpZaCW8vqsoUzETvvy8wxNiBru9yrL47ho5knPtDOazpMZSq3GZj
3G6LVZTvgOe+3SUqT7rTd10IFb+bzAv5ufkGRlr3qFRU74QJ+z0No1/t2ObbIh94y3gWenS/ymxf
ckCjAGUqu19hxIGWmiaYk+zJ53w4pWM+Y3k0wFRrxSJCLWeWdt4xpKM8iRdX7gDDL4easgmmhPBD
5yUn5XaYHzMnDTaBaLJt4MYl8nGaFTga4ksU9k8+LsqXMPaqTanX4BFPX3w0KiMoRofbn9RcK7CL
ONvFSszsZgbnOEx4vPp+4CxRsqnNe0hGVJbTfxBTvad71Z6429Fdo+imwEzzrVgcIO6vO48asfU+
Iu2BtR9MXyosd2PS6hOzMpxOIkEbgG/PVQlrtInmaMca9nmdm+YSV7h0h1gxDYZ6jBPRlPNb53sN
wwweqTMLb01fueSzp72rW8QmjOL1F/Yw93cdY8h+BCVZvpM3oPi9pRMCtwB9cMN+tHP7LMpG/l4J
VOM3mfhFb/26wUNt1T4gfYCHbOfkK842cYPpUW+JdtPktvbn9frI2oxDWl38SLasw2huxS64VTaa
i4zlkJjrcOMM1grfdi7fyoq4DzYvc3aHdD7zAGOwJltXbXvJdbBr6RPIt712mLooXZP22XFBjG68
UUOE4tBHa+ikRUwQMKWgJK6SzlfmPGed/2RB/z5HunGTObeChxg20Z6dRHk3guV8ymX7x+1Bg3ET
t+Svauuxq5pHl/jiqe9BA7EWOSAd/4i+BPTTl7fBBCCpW33/UWoYZUnhpFayBlmZ4rbJ1/GG4okv
r+5e2TxCHCrWnVa2dSpTjshuUTzNoOO2/oI2xXv4GCnP+mkVHoMuprdh6Q6l23bbGbjViSfEXgh8
RBE3ya6xSrqEBtqOE0ekDm/moLpkof08xez27No5sPkCSOWbG+mPONs9wGupHbuAP81+jUBNsfkc
igcalSbG+ZZ95JiH1Jw3WQLjoHh15RjeZUETUh/WD+OWanE66CJ3PDl5tQArdvvXtazeKDTh5a3V
Nweg8QkLHi6HzjznPHZXfFfz/ANt5wWBCEIe+xY29U9ZY+fbtMe5LrV5YQQtN43Nc0JpCtQrLd/X
uImRZ4E8poPNV+OM7MRN0F5PF6Y3UFpgxVMIdpsJca3MNeGrVwUgIoyoCTXGxWGO3V2JD2iJm3V3
lfL5t9G3ohKaIxWM4Pnw1463Ya5af+861m9tR8EOnSg6uaR57yK9+Nx1XGGpg0/FgAvb4ueyN0Mp
giNh29JsgnEZt85aOXdrN35VQpmLrpyKQpdh2dFV49+wjBzuvFn5Gzqwv1uux0TqorpRPbbVTdNm
P0Fe4BRSOzPOexT928XlTovVs5k67GwsLY6Nmm7pL0ocgqzHxsPQ4Y2rwzDegoL1KH1ixzkw/8RY
M4Jur1g0DDh/WL2fY+0cNSs5Fwpx0gx6S8tFxG/gPMcZ5OhG3tJ0E6CMddNeNnC3cWoK8JU+mLBs
jeVtWfbkQIcyB9fi0jvSKrapmXGSIE9JORZRehx6Xx41whu/L8YvoApvpAegVoSUv5R8StVQ0EVY
ls1Gz+WTNVhv1ljBCXNjSYvfTPDRLCuvevHQAb+8qVvBTouNeZE2w41VmXaPGfTIqm5OcoeRvOsQ
Kr3KnjA/RJ91Tg2gP1t/PGehIU+72xH5fVf1060xpbW3JgHfe1k5HgKl+bmKzyezhj+kSyngcYIJ
9iejwsY463pq+bAuaatbTiD/MH//X9jgp59+1P0PXRNy+Kc9qsyvEbrV/wPolmsT/PqfHfHPv/R3
8U//1v/6/V+75f7xv/2HL17QBcd/vEhJnxBsc4gl/Sd7ywfFL1CmRAxmgi4G/uQ/XfGe+y+sXpHg
uOtdGt9ijOzs28f8X//ZCf4FJ9nVaM+W0L4Ccv4XlniAN/8lXhESsiO8AbgIbwVRFPe/k61AFWb1
4FBCXyvIqgdab5ufwo+RPiB5ivMsHJLS/UpVp0sakEWghzy+spfGEVRayJt20NR/e8Cgz/S2NN7e
BdNw1EAJD1cTW7UhuYSKERpS7UwT6ih9oI8DJhU0SFK236LN1CkarNcWtQ/hw25vHJDS9tbjaPCO
0zpM3LawvtPIt5+gfbPTEjONyK7zCaCj3K4NPMo4wk535LnnDSfZs0KZ3Tr4XDLUUVxJ9VPkAD7B
J1tVpyrzF5Z7MQnlOmYrji0ZaL10xd9sbGPK1PrJJAhT/oNIgwYc9uCjAnvmEfTJ1eWoM1rvvLSb
DgPOQo+xIfcPuAFH5jcIrwBqR0h/J6malRaEYQ69M24nyryivC+fES9YDnoYRSWCRFqNlxyTA9vC
wb2UaBxsFNpQfNhjWMyvrtB9e1pJO9+ExTD8pDm+UZ9TeZvkUY7zh0VR/TrjAx4Sal1z77kpiW+Z
Y9tCjP5Tqa7iPM8DiBT6WztQRDQlqUmbQB2iaPXTF1yHC92lQkpFhJ/Dh1bTX/YHtssWwLUjOfQZ
nDOdOtaPE3eWfnCVELgE+cIyNybam2oiZQk90pG0L3MjIqSabC2L7K6wdI03j8vb6nALZ26gq8q/
clJj51JGEVt5quD6IrG1n2ZbFyT+tzHWwg/MFXSpS+j9yGk6DraTKLvoNloHZMAQIm+6s3CPv6ci
yqzNECB/Jmqds4GXfxT/0jiNkfBEhfjRTxTPy3r0MXli+u3BEuRjg/+D4Z4Nm6KLTGt6/y6jX/vT
UwCygEuLXlf/k7Fk2Qmw9oymWDzjd+r+iBuR3bq72l1BSBOFYKGN9eLJKa1WnOCD98ObsaKAcra4
/M5t6sjuVTfJr3mpONOtBKBxvBVXJ8Ucx2Y7dw0Hv2v/GIwIdNokUE2Vvw4mrJbDpKOx2dLabP4E
vMFwndhg8pKuDqM/bC0zRhLpjvlN6tLgvXUkm3usMHCrz7WpVlwFQlwUNgU2aq6hUMmKK9qOwxkH
+K5voVgnFgSS+4gXELtwCV56pVcj3nvh0nMC1+6rEFj0krRQy2erJ/7tqY2YcYdKV/uJOjrY8cRT
zw52400Lp11vUzF5L4rCbYZVyFivrMjccqe6JT9Bczd4Y6gZwJeZGajga8ah+ZdNj7fZ9d6K5TRn
lyjPcC8V73sAtkQlao93YZuN8j66VkEl8wpq9KXFgQlnaOFa5C2nHP++6dhOb+zFo01xvibmrZqE
fOKaXr7ouszGk4yKYGXCbvIlyVUIzazBQ7QvHNRVStXjuNkBMM3RT50g/yWrxj92jsnvw9CZ/H3T
WtVnqr0SJ00b+wyexnH5UlLHDDfIM9z+ZVj4P2sgvQfpzu45FsxWKKiq/BtGMwQGU3f1CgzUXfQ2
XHMbYxW+0+5MQ5BMlswGRjoPYXNsbDa3UGiy9i2yFvdjZfQm7bxGHccYV3zOZFwxOPVBkWEvXgxC
Lv0IjHJoHhO2w4LMH/83EwPObC+HK4sfelG+BriHyTJZs0zdrzqI3y0erJJYAfcQxUZ+g/gm4wI5
GBjElkJGfNaNieOrBqEQiDbAzNtmr5oRo5ELhL/FUmVl3n70py4p0051OBg9OheVCN6dGtkqPnhD
h1/GxQs9cNqmlR17PxI8RYlTm3I5HTxt0hS0idWIdD9Ofb5urbSxWaQVBkMn7o4oWCkgtmx7Cm5l
F6At8DjxocZsqmwwX9Tdx7sCJwOOJu3ajLtTggAhSxyDKltwYT2ExvUqzgRkVtQkONgqPmPM/eSv
/OAu9W2QJ1iMWwg3L6p3B2gnlm/l7PL4sKNdQVs3aV5kbsIALaEQdh+eUH11KoXFjO/ymnRuW1qx
XXtXaIe/d5dnE6DX/eIPLVZgwqCJKxp2VTjvs2Y+RH59nd9wNachymeWzVrvNBEpc5U7rvp3wfQ/
Vw+Wv6YRBec+sPZdOTjWH5F7jcYZkM3q1ocktGXP7nwJ0y3V8xJa7ZAIJv04yaK+fS5UHHZsgrVN
foTaCLDNaTP2j2VEd+xt6sFhOJYiXpcjeYHhb40n+MXiGMLCHosYGiQqEaD6vM72mPA4MgFHYfHU
ebP7Jes8pyjPGEJl4DU4V2StXOgAGvw0xGruQYTBDEiZN6mBFIOnzGHtRgzBBARMzfFuG1mDOx7U
wA9fbrgnBwIc0CXEx9QICZCJePo63o8rTs6NbjI65iQd7rBmARVhzScht1I0UPJ49tx8DE7eSuP4
LSXO2WkpeLDcAvW9Mo2puRfrwW5hRN+VgYKqu9otyI657vNqr8ANB4/lnDkeON7J/coG2hiwrq8y
ZqkO3eMOVAZHWQOYZuQ3InIS6Y50E28NcYd3YfLPtc0gfqp6lDkKGjiJtfdjhTBDxMgW9xgDKrVd
9Yg6XV4DsH8G1JgOZoc2nzX97P220XN2JyZreRYyTfds5XmM9kuRY+v13bIB9eS42v1iv4ctjIeQ
3311oS4+amfEJo3DNKJurES9PVEprYrHWObts7PYrnizSmIX9hbRsL6WAnWxv2OhZXCeZ1i8//od
v9RbFzVtvOvKhib6IRoVTiqu/iG96fHD28i3BrdENFRsfMd0MPRoFtwR2O5rBRXpnPmgVCT5ALmL
CNpxUOZaXB6mZs6zL6iY9VcZzASo1jLgBy0bsFsbzdFIYqkTXsHCfRrEC0gigTDZCDGSa0RzAFI9
A82XIzLmLWuyYH1yIjwGLwW8lnK3AqFBc49j5X61bq6Hh2YR7cMo5/CrRNijbXWoXO+gMbBSce6g
ASLG+WCYjNeMFR/banAae05TTF+6hCt4DT1QZL5EsZ6OeW/VwFYAg+GqtrMlwiLo1R+wlxh4mrzp
WdjG6UpKkbWK2EQBwHA4LaCdiD5A5+JYpywNwJzO9WnnZQJwZ2FRQM8cll+c2bjvbT2X9xzXm5eo
ixaWuil2UGzpxmOnGExM5SPQ0ke7Yz4e8sXm74+mnsqk2vcoUazi/h3UM8gXP9e0di6GzMSuXpHW
7iuBennvoKa4G43d/LgWSN7nJcYsQlErO/kZf9dVkIh+sfciOW1hRf5SWaqxAnDRBM/0ZDag49OQ
DNlSLXrPeFv/DUaZHVMN9gD10B/+djh7XqWenMOU2mF+rKl9eYL/aJa9twxcosU1RxXwK5wyd8Kp
mxY2rSGrRvx3MKHTxA4w3C44615nSTBiFv4IrBY+Ig09npTymZyrPsoCm0dEV8RYl2Nju7vAatcM
psF6LZWK7Ni/WTG+2viiJy//BqatxF7UFfZM1/938s5ruXVky7ZfhA548wqCRqS8l14Q0tYWvPf4
+jugaiOCumSrXjuqI86urnNqMRNpVi4zJtU8ILiTyjorWkV/BjyAPkLdUqrlueJUyjdmZrvoIrF/
08qCYAnVymRnavxHqn8q8Fn42W5pnEOs8i8EWGxIGBDFl1C9QcR1kZI/ucZrt94ShKRXYV+zJGq0
uyp7kBv2iwK+h44f+nnu/ZGaqw2az8O13jYcPIOnhhsYE0A/E9/VrSXSLv17JIZWdpYQkQOsJAhK
sbIygje2qHVNtkXoQkqWXW6QfkL8iLPl22v2P1uov6NI9pEaBvWseImQBhF5FEHGmHM4Q8mtX6SU
9fYoaBH2GDXvLkzd1Iljnx6sRAcvRc1Ncq0EdbYZudi7E79gnzLw9QuAzhDr1CRV1+UDSGDkFWMU
cFDmieheVkKirtxqqD6Pj/OLMvE/7JB/BjoRGwAMqAhL6jO45hhPj5NOoPS5HwneGkUFk73RA+tc
7rtMsC0hQx3CHXtmAd+KbS3RUEr/i6Gr97Qt+/mv6ArTDyLxw4OcjnmgKSCM9zvVkfbKaEagUHsc
FCTcdR7VqTt4N8fHfTi7gCo0kbYs8LQods6sRJJPstnHp9dMkVARjEYcDTfdHbcyjzFgAiaoJBHM
oFHJEGeTqyFTo1WhmRIr4DXNMSrLJm+JYngIBwSkfwWbmWbOoFqDXJ9E5IQ2xJk1xeTdXiNFiFtk
sWkGTe2XiIPRLXB8VHAJvoEpJjumCJPC0E1NgthzQOnOxYZLZyp5J0MZrgDR4TW6Q9nYooKmcqRQ
yHF23OQ+lOjLJPhxRYSWon8xJPcXhUXqhgsuoedET6tPgIDKNamxdkdNiX4vUrn/h0O/X4gC6/TE
etwHmmB6OmupgVTguBJUVKbZ+EZOiFSpB64wJpSq0aY4qZTWnySqmWDCBZxeNcKNFOSV9die+J4H
q4dJpl6bvCzsBh5bM8ukZHNLHwCue1HccVL3VLvYcpVQRgOkTX49PsXStOT3TgIaiSC88z0nnUxa
RfYHSrEeIAAJNYmgVbh2aqvnYgjjYXjQWmpPFtg3blzN1x7NwgSKqZWGexnkUfB8/IccLC9+B8fu
BE4GuYWK5P7vQEAqJL+hoepakyW3u3TkCSGV+FJ0DUcUKWpoy59a0z98ZZ1zXpGl6SgkT7dvNHCV
ZKTojGOw1rTHBMixh2YX+IrEoUm09dbw4kYi51FpeckJUvzBd4bMIZpk26f9xMadTbwUltOb2E8Q
TTTc3VR+n/EoNKtPz1d5wvxqdhWgZfCGRB3ykI45a7aohkqnHkKFmRnzPt01TUt0vDD1F+pVUCs0
iRSeMDg7aSeDXF4ctQSAGeHcYG5BfpSbjPQGekWbJtQoND59ns8WDWFk2TDYo1N4GFzKwUlrBrGf
gw1b1FGSL0srlGjTrKg/zugL3Ohif+rinC2YfwxO5lisBh19swWjJ16btS7l2aWnyK8xD9annsOP
CIpGsyBxIYrq2ajHP95spWCUhlleHJIKFUi35idCpRllFw65R3C2+3AJySysrPkAM9Cf+Gg/GNLI
DBP1UjXuFHW2JP0hgD5Uht5iYFtQx+QNCCSh4oUq0vB7U7ouEZ9XMDgRzPZ3XidSEEzOXLB7NwfY
Mg0qxj11rOlPx6dvhlRid3NbQeyDS0X0dTrV923FLrnhiiJLil4YkUTfnUkAFNWki7DQxnDr0rJL
8XnlXtJFzxlIVRy94mafjC59fbEeX+SIfnXL4z/rcLJBPOkqdCARAKE+YQu/3zBpTXVBWAWEjEee
da5YRnTj0xlgTX/6vakJAsQTGSfhYLLR9vT71KeOUCraB6PpHtqkeRD58+/NTNxE2QDajZbCbERh
EKLy7RNCr6VQ4+kZx0s1pEPeqiFb/N6USVoIMjgrlUW0P3lBIxpmC5Bw0VVASf1gdC9NHJ9FMP3p
uKnDLa8CGJuATSZdVKymfVMEWOKolIGI4mWFG6LP7O+paugsoQBuQ77Du9CEtP1z3OrsJcKaxf3n
ctBNElUMZnbQtGkkuKFSeQtOOEAPIm/Ny05rmisL0sHlSPX7E6q2DYV1pHdqs0hOeMo/rE6D9Wny
NFCQvZl/Sx7LnVkIFMF7fZvL14YYy68ZCPN6kegJP+j4aA+tMVRR0yURWB12Z5d/koDPoEJXsIty
eBASuKm1Xj/8L86CQ0Ok/gw8K5VMIpit2cekZd30Wn8g0Dn2XzuBRNq/2gk68C39yx03ATTNdkKd
U/6va4gyFvpIPQnf6JHi8ZY0Fn/67dTp+OUqs8dwDl2Yrq5Nj7Jqpq4Kt9PeTsRg+2/2NgtBxS+W
eJUiqDSbuFjT8IAhB0xd1NmOeOtHoqjpLvTrj+PjOXAcdAN/GzeQNYd7ZM6mTkMbiUJbwh2hKoUb
GsPpojp5Uv1gxICYqdNVpdJINTdSo0sW0KXnUrCdpne0OVaf7Ch19euhoF3D0W6BeuPZOdvDSZcV
ZIaojoiQS77hfkl3Rd2cetMeLmljmi8ax/An+eP0z7+9VPBvgwA8qwuXC9UBR50019aNiqiBQxMm
HvzxQf1oTp3cVrAlJO1n5tyhSl1jIFQqZ93wEHf9eFYMhCpinV6c35uClYcnyWNaO9isSjEOEqkB
gcYTquKc2AqynQgb/SyjauUUMfNgSRB+QL1J5a0Hy4+M5/40ogdloSw5SXnDlVjBD+AV7bP4jg/p
wApeo0pxBO901oOmzpaEMFLUomIGEXKWW0XEFU6N+euJwwqTRvRvuo65s/bH0uQhnPwygkHPo73b
UBYFK0dUEpouuU2LE+GOAyccaxR1cAjh8OM6znZs3ygVBXKgiYwgCh4VJaOWQVSK20Fqyb+Huvcr
XRAuYOxZskl9CTcFft3MnhiCyifFThXZFFIWdHoYe8sMN7/+UthRGI7Mrz3wmVyeNllYZK7tx4I7
7MSk5zloun0xnFLjOFwTJiedbOKfETfSxMkV+LaBh3osczXo2FEJxXMk12RYGaGZWKdUa74kzr69
9Zk5E96khOAc2jVc67N1UXldlwo+ezeezu7WivqLADnD94TqhPO8UhDM6bo8uwJPQiGaCifAkbwh
pN4D7o5powQTwims8FWnPkAgiENCP4FA/b8t1TQBScbQXDZ1q71qma4Ii8iPq0sY+eOjbw3EDgh8
Dg+6Wmf5rnAbElFGEfLy7Aw1uCHFTcSRhjAe/z710N5ZVJFp2JC/fCrcTgm3iat5L5VW9/5Knl5Z
D31XupfE1OkIInmTtQuNKuCHbsxN77KqE5eOykZUrgtPNml8psDh3OolNHdNpIHCpQp3j7gyYnF/
x7ZHKYKzvAPyVUInGL0hMy/roJJeQwMV6oVpNAR9frvC0ISxeJITu5sCTrN1XMVmhdoLJNfGw4et
IiEl8XRyHR/uTtqquUvJLhLoBfG9v7pcpoO+C64H1cwIJylx716mFi36Yye4qPvm44mg3Xw5I6zI
Q4siK0DAvAXmkbOspHfcoOCZMpKo+uytRF0jHOhtfzd5WOEgJb5KhIxo+TyAHYIwo3EfK6it4IoH
uFmjJiR3x63MLzusWNScEXvkICAkNzuu3TiQm8oXXXL3TbYLq9yjkwbxeSS+9JMPjR8mjhcaGxTX
H0d47i7QpdMEWdZQWd6hUpJRF770SFzaX0P6VRXj/0U5UYKq3779gZbA49/079j8jd++awl8/W/+
C/dr/QePIWTtzOnbTHGE/6prFAzlP3CNiZfwdkHJjyvwvwsbJaohCaqiHMqXJZQ9Xfj/WdgowghG
DYo2g0n+j1SPbPymtPHL8fqfw520lUb6hL6GybPAS9dmG11M4yahSt91Hq+gptsfr4F9HdhXnn3p
25fXf9cP28/nj+2JDfJ1SB2zOr2ev11e1HS4WoKoj/Na2I83mX1PntZ+5m/e/57DAJ7+/u96+fL0
drl7vDx/e/i8e9h93HT2qd+BmWM/Y7ZRRd6r+FYMPsseJfG99E88h7/ilccMzC5puacAX5vGmdnP
jzeJndmvj8+Pu/e/tL/Zz/zfa2KP9v371e3Z1ev9mWef3drXZ7e3Z+eXt7fni8vl+fr2bH17u53+
tNxul7vXu8vzxfZuu3i5u1zc3e2ubhbbz93d5fbG2e0+T/z+r4ftkd8/d5rwojJDoPLIuXi9eL7Z
bi5er153z8/r9f3u4tmzl+e358v19nx5e3t1e7W6mn7i9ubuZne3vNye8Kysaa6O/RZpf82AlIpw
Nr7m8n1aNszl+/v932vPvoclyzTe/r0PmMvADvgjVeT27frv/V+m976fVvMT/82n3L5+8e3Pt5fL
z4+Xtxvf3r7dsLperj9ZXTd3n4+fH/Te8tfjzedjwYZ4vjk/f3n72H3e+fbNx4n5VfajRAe7bxIU
+b4PVDr6CecwJmd14WwunOk/V7a9PFut1gt7YS8X/I29cTbOt1Pq+p9Z+56xVqbJOjaZM58uh6Ma
By5NCYyQZXjz8bl7vyKlbr8juWzfXjJXqX3+sn18u367PPElp111zPZ0o33b/DUKVZGJXBMsok2h
P9Ht5UVTf7td542diY/HhzrVhx+Y04m6Ux2jShRwz+ZYi8Qmhg5FRV9eXATdOY7fJgFv0qqfiE8s
OyV6Hfu3QIAq1N6q7ZMKpYlCJYH2qOih6++95t5TghPhwR/PXXKiOHEUK6B6NlvNUNVS0YB4zMlw
/05Zgn0b2O/v12/n128v15cfd6L9+HFqO8+ydv8st+9GZ1Mx+iXZmxajlSjYtfZkGCiaSrt+uDMt
tNdrF+7nTqpPiNXuu0NY1acSfQBSkOm50uaKI4B3Gk9oCsi1dKg40CTGEppz5zkDWMI/x7/23NYE
z58Y+gp3JEEaaba2qEqnOrX2TMcfjfai6gbljZczkvTo8l7/C1PEgqZU8xTpnZ3tWaAE4L9oBovB
vt4h/1GHi0GoY+CvY/Jw3Nb0s79vmWlYGhFBehrQh8FZ2N8yBmrojVoahsMrSCOYq8EG0q34xKL8
yQo9GBrSmVMPxlw5tC3Jm05hZceCALB2qZRdp8ZoOcfHcrAKp8EgQcMzXMdtJRS/P5hco2YTXhkd
C1Wvr3xVUZ66MfaURaoZ7jZISqDhoEEBAESm5sjEev6EKXiqf1za/6/YyY+jRbd9SmFTcDGXzDAa
v1CjbDCcUBhhk1gtvZYVejHHR3tgBT4Pj0HcO54bxL5mnk6l+aWRUhHtNFUZrKk9nIRfc3/9WyvU
4xDdIGWlKQq9KvtT6nVh2/mE0py+EEVo/als+77lnfhyB5sLQCkRQ+I29OEghj5zl/RKpwWu1Xsn
7SRrC2sAVHOtkG/36J0/PqAvNaC9FT+zNdtdlhVbZNWwNaAYrvjRbQIGsagmWpJ7FhqgO4TkKTNh
MLQGvRT5hnW2FAp9JfXNRtK7jRH3S8qU3ojZOYZIZ7UCFUVRpIc+/OVBQJyW1iSOAHV6K1Ncvj/5
vmR1jVfXjUOhXwV6Psv6m1AdlGwjZm7VLo/PzI8fgac5Yi9Tpmd+mooSWc9OZmIUiHArYHjPikkJ
dhCW6YnPfbh0+dxE54hjIS7DW2V/XFFtJrFCCTN51kS/iDRVPBdIk5zYIPuRBo3nBwkjYglEsBAj
JZa1byVz6ZSkTbIn39EaS8TGu1XctfKlPoyU6Zu+dnZ8/g5WljntdQalEHwk5DAXOULBlkocCaqI
dF5ea1fNY3pRPlsf6mVPDeNTuQsfh2vUWt/Gz+Da2rrL0ulOOEDy3Pua/4TZmLu+iIW44ydkj8od
/VpX6mX2qa+9LVju0O6uzcYWHsRr9MaLs2qjXCn36omjfj7r818wO4NbX6EMFjaSQ+OFjQ7KpvRo
htWg4xXG6viEz5cR24PA+BRRnkLL6Ontf2Ah1HKxrmpavtpEsMmUl3ell4rPJ6z8YIbCEY4EOOEG
98psTr1ccaXcGAdH9WGIFXnnDK30bPYyDTOUMYOEXwhILuYPkD3Xfa3ajfVgwPnzc6p+BfL3hrmj
/fYZbHOjBWAId3HZbRK1osL3giTJQhKpyifSr4RvFiKPQ/Vedy+S9NJrCTScM/hE61H8kPmAovBk
QGyI9HppTGKewUdW56/c1ytQHb+ToZ4SoFPch+AP3pVJrGl2KGehaoHmYrhJNlrvPY17r1lyKnH+
w+RO6cIp/jvFHLWZkVDSG3jBQ+eow9QXVrY3Rpz1vwrOfY0EI3gHpAz1Kbaxv1B6fSgrsPido9Xp
YNNHltpxbYYnzs+fhsJ8UV9ksVr4w74V3eo015DDDgHiSjknsTFMTfjmiVNm/rDjqxCm1TlhJjW1
g3Cm0mHYL+iR7KOooc85tu7IS9cX9PM368yjKSMaevlEimP6Ct/vzC+jhqQyf8wjh9v+0FwPWgg5
8c5pKzPbGmX5VqSABBdjLAi0rxcWanVE4ympaqQT9/WPs0qNiEQ1IB7416H77U2nQYJOkyhlVuGE
OXUpuFTY6/LmxCb/YYBTkg39K9w2nk37A1TMIRCBSrQOKCZjFWpxs5W4409kpr6C2/N5JEc05aun
ZBtynXsPVAHIT5lVSeeElHvaKfjdRTHI3nXbDeY2culuoB01WVV6KvNfUaQljTnVC2rHG7XtJqZD
ZwDlT+7zDgUpVTo/PgmzwqR/9gnpYV4DvAeoLZnO9m9z7cnQ/1A/bx2JSg954dZl+q7RHXcFLn86
iyL3VtfbdDPyGuYZL4F2rGg6BeqixzDRhVFOf/nqYuFRfkkuD7fe4lfNjvhSDfXclOiqMLpG3SS0
F9o4Cv4qbrpT23f6V+1/G04GqmsBsBMEJZe8P3iNLE0u0VLstIEp2TKFNXYdDBDK9KnGOE+D81ER
N34v3+ai+LtKN2ae+n7qwSgB4D+mhb5vvC5dYBBiiDQius3ewlBj7oUSEqu87gDmSCeOqvkljTmS
FFMikYcSRmdXmighOIDIPG2PYXEVC/VzTku0TR79Na4A8h9fVgeHB2lsEvO0fkw99dRH7Y9NEJK0
L00DJGBogClFB+sibcbmTK+r9hYFFLoFsy5eu6FnnnAQDs7KL8uTR8L0cm7OLMcC+eyygtUCpQpu
iYBUYUPZ4pj7r6WVb9IsPVWNcHBaYREXmtp3yoZYRLOJDZSqJ66uc1AVkE3ywYtpHIW0dHxGZ5+P
RgF2KJcym0Lhry8v8Ns+TTTa8WpjzJ2MwjblPKHstLrVE72noc7Ds0e5uo/yE3fAtAS/7Q+MIjXJ
iplsmmSIZ1uRPjEvNesSXG2eV38C6jDXCXcOIhE0RL4dH+BsGidbUzkC4QjuGnoXZrZangWuEkEZ
qetAukF/zL0PRjpCfm9FmhIlFESpKgGQ/YXpjkOt5VWXOEqpROtR8sO3UlH8384b68FCQhPtT40c
4fzMR+7F07ORedNyhLtXiVKlT7I45DFguqI64X3PHwAEPcisWlxkrDL4LAdl66PcxEUbJk5AMYF5
ZuQqkZDUU4DJQjiL1RtxCACu2XR/jPpV3pXpC/lpYWrNhRC+jKU0q8F4GYb/mpRxiQ5flIZ/zVQo
L7LYT+mrTYO6oyEygE3m9IihVVC25Mp0vDCybn75gXC7p04SvG5iVJI489uEqmnK0kfEXax9f2WO
hDhcCcTDcSuzU4KaX6wQOKIAj9WgzF1QOmAKZIMVc9HSznorm03wWtDD/CIFKp2fngUGjWyZfn/c
6sESn4qjpnYnOjt07trZiV90VgCrkw+ljKG1QJsI2FqYuSf8moOTQuHY5YUt47RxKB34pINVtINQ
xs7UnwmIUq3Rf6JzVDAXtVgIrxKBBe133jZLkOooblD4Z8zowchq5g52aQoiSDOBEFHHZGtBf6pE
U1Lm5xFmdImhUTlJLOErOv/tEKS1t3Fb2iCcYpIQg4zgXYJiihYinOKt1Jn5XRFD5/P8wFtVTe8v
AXT2tiQV/Zr2Mg8K9SA9/fabTp45TwwqAbhu5mV8iVkjCBP6iQNROEYrRetWoVAqvz22poHjo0q8
mri75Wlivg287wfItAVWwlIL7kzf96+hEhUnbu3D9cmnU5UpdELJES7RvhUB2mSqlHAt80Aed0hh
NGs5kNJ/sVbwdmRZwuukyWb6Fd/GEvmZJsSU9+DT08Nl0o7r0D07/JuxMBLCWhii82Tfyii0Q4HP
GnNeSfEngKtuWXkFTfDHP//BQcKHobp2aowg2sRjdt8MPkEl1JOZuMqEGwHkHIpT8FUliK5rYo7R
GRVpp14uB9fyZJR+MAKMpsTQZjM4BrUHekOKHdOEKilFvbhRI/RJx7BM7o+P73BJcIDgH+PLMUpW
+f74ENqoqPJDu45IMc8wCajceTjGUe4ct3M4JNYCfaASrjwVfPNocFcNqgiR2HNSL9Kf844nB5xi
pDP1paXVsvL3uLnDzyaTmgAOpRD6pBh7NqxYKnWKsVAKSCfyb8kpQfN5N1io66auuo6GLtqIfNr1
b81O+5hKWfI8BPLF6ej+tvRDiEiKgHjQQkdIrlvqUiUUa60Qsqu6KQfETDizJoxzUp6IKs8eOpzP
05JhNSoWRcD45PuG+1Jq6170BU7Kzt0hRpycRcjrrMee5ncvHYq1ECPTVkhK6IhJ2p0Y9+GVRDxp
qmOiVIqozDyjQMVK2cfUMC4MMYDEKlujn6ySRApbe4D80zs5sAjpxJKavuGe88qYCaRT3UY1jEkJ
6v6YzRYupKq7LoQcU1gKDcqz8NX7E1YOFy5WmF9ZokBLZkntW6HHLKyIC7qLHjR0d45KANHA2qcM
xolCFtaJi+DAHB6lTBcd+ZnpXDNmx5rX9KrWmKOwUIHfrpskfITWo27kov5dxxf9mKwTboGvpymr
Zm6JjKSllI2MUILbQ+/VY4h/rRTddGXprY5vi9lrcTJF0yf3G3VnkiHPX1B6wP9rVDNj4ctG+WhY
ct/e6E0MegkBMkX0LnjRGuq6DmsvsWylHdP+tw47j44pPkOol3+TMW+EjCu1JFcVawul4zoScgUs
v4Ua8mNWmOpvHzqTLYrWSfHwF52v+ytmEBo4HGaiLfywybdNJGQXshqcei8eLBSssOZVqm25bDm8
962EA9gggcjeIsnEqEBCA/3IpUecVVyAQjdOhewOzU27gKIvOpJJUoqzSEqvgsLyuEEQHdbbXRhB
+XLTXroyEjVZHl8tP5qagjVk/wmozSuIASqnfow+2iIRChFAFpppL0MBwWRVNLJwwpk+OEQAUvK2
+m9j0z//dmJLdBmjTjmoyCO13SqXU1Sy0yI5cT7+NCRC4dzpJObZdtM//2aFg2qQBxnSfgOFO6b9
uDRuPd8wzwHhaPW/mD+DQ2siGvKyn7fFolNFdrph/nzF1VZqHYtLMVCFcxnFixPjOjj36fOdsic0
PGGLvNz+uEY6NUJkeNSFhLL5jT8qpgMyVtw2QTygqZ4mJ7bxD1+LaAVMBWuCBGhf5MVv89hYbakE
GfTALKiN+zYRvY1lJNmJI/9HK3RNcmARuzsImVaSlWddCFiPphdYyyimniVNGP76IczcEX8nFU+U
muf9/tz1fi1D2YlZ5kYGUbtK/bXUjcOJxfDDF6LvnigPh68yVYLvW+FfPVYq8luIxnvGB18wXzY6
nDtwcGQw5bQ61X3yw1KfWrLJlRDmJRo+M4hiXUlzHUjxFFIReIqxMsBTEIH8S6CbVOXxs2K64/d8
gAlhQlREZSY5K+Yx/qCNDa3wsKb1SEFDZgdcmbaddeF1tPyWunXVQhg6EZDh6TuNYs+uqRk8vrlT
oH1SsDHzPeo2HOUxklvy90V9n0tu0W1qgC3nlPMolSPnGizOVK6EFyXNEBPQk47Y+5BPQOYxNFaR
BQoU/nEd3HqhMgDeoRmIYrNQhTtcasjPNYqX3KGJWSg2dDbA67Veog2FG1fni7ZQ/Tt4SZlma3VN
r1wuxJPgkgcTM6fnkwAeEPYHudCqF1ieI4RyL8/bRVNn8sozRpdKmlpV/6j8jy+iHJSjEylGmNkx
9fa+o3p5REayMep2BcB3uE/g8p+V/lRhkaGZsBVD0fhrCZZ0BvDLrddR4YbnWgAcdM3fW2iGVVp4
RSkLFDOvACNaCl3kwV8S9fdMJZiFGgihYmjfUXZe5WUxKR0XgrEaEJEu7DAMvZfCFfMGGbKKMQFu
UHaDLg7xtnMbk0hYS2fzIh/C7CnykRpljtzmngdh9NK0tQtjj+sxQtxWkm4bsHWDEw1c9zYRqeBZ
k81qtIkgZsNKGvvqw5OELLS1roruLTNWhrM0rc2nUhhRVxwtIE1JIKj3rZIFT30VI2TR5Dr4hLA1
2tIukDbfxN4YWbYs5cmIFl/d0wqVF2jZVGP4DA0M2Yraz8xmWegVDcVGqPU1aWS4b+jYCN3FWOlJ
sTZqz0U2IlYALHc9qka2OubdBjHbsgd1qird0oMD/TKAAnhRhAL5g7ICIXImRCb7uKH+4W9F7dc5
vjCTNiAJdiGiKYfwqzh654LX1clSCQ3zLRTVWIb05xkJjdSk5BdxFYBrANlZvxt5hzhnEkTqU1sO
5VuHxupF7Nb6a0Fm29gB34ToCN6huI7kppMRFNBbiS6Xurr1XAHdBBmxGQh+1ZBDpNQNV7KzHDlD
xxjaxFy2Va6cacgKCk6NB00uXVRKDRQJxlCbN5WzqsmT90juY9Sk2+yj8WPryY+bsF+MBHhh3pXJ
q5Sr1ROZNAFBTkn946UUoAETysxwoRP0K5aG0YpnfqDiiOlBqw5IJaXA30WlUfpF6rfiVW2Nnb6o
6J6/N+uhRZoHucXrqg1yRE5YJPoKfi+owRxG7E5hAX36QkhpaO8JdCPpnQucBlEUD5a6oty3gzU8
CyaYPNuqGqDryAV1AO+QykUKzyjkpTyEGvw1SfJA25AdRYC19cfnmFBztxpGoVpb8iBMtaaRkeKp
Nnm96FR1fEzitth5vCaDpaDkKvpcbRYuDKk3oo1utcWyVHoNhSN8N5XgpjsgKeSV1q0AG7DZioST
nogmjdoqbRXhoshi/VVIIWmdUbuQ7kQ3yANn0JX6JjDNmJZBt6YzaizQzSMVaNYQ/UTwpALVPejK
yngUq7Ea4wuUbbS/sW72tzrMQLq2wraUbXDDDbqtABFFR5bH+F4oTP9RaFX1Su4m3Kw3JK1HGUmC
9kUdB+brKPXFZRKyH1FvSwBPkrPMtFVSSsm2RRTLWOSVMMCjRCrARO24N0K71t0SnmPWpqEjEUyg
2BE/hLnTWu29RZ0dSnE49o9cQrqxbqqhbexeElJkXwUZRSJZTvp01aNNcS0P/qQw3GjafSO11ejk
yoB2QV+XzWU1JknPB6lSqHay4anoFAsQmFU2PZqO+UjOtEsKSXTMAnlaQ/S9j6DW0OQxYr9+aaqq
uh6VnM7cNBVeZR7in6MeQqIs+rghAiclscPCiaKlGFcloguQov4GQaEqdpmBVLgqRKphyTcNw10I
AE2m7Dn0/iC/mHzmLK3BASysIiyPKkFr975uMe66fZTrpkKKXJBjO6QD7F4tKv0NBx64vtIk3SXZ
f+nT7ZP0SoBE0y/NYcjeIAO3Bky7SnlHgDfvNw2vztyOuih+9eMC1GwiWMba63l2O4FSZMm2DoLm
j+KqYWTno9CjuhL3IpKk1XABYBiFGATBWLU61dQrlIQlcen2Jf9OyRMUBNYEq4uQTAvaGz90hRuy
ssLbAHTpckoOvHaZ23JHJIr0mLZAHUmkAqRdyProKyukQIiP+lpPFkQdC3KNceSrW0TVmj84U/V9
16NsgLRW2t6JUCP++CA+I7vvOjB/ViwVb57eDhyNoctNokmJzNWcxgHHcoWocys2mgTZVnbRURGR
PdiNacA9vK7BwNwoYu0my2yokKBG/QeBqCi0outSreqPVknds76vqz8+7bExMgJ8ONbbpHORl3J9
z8Wmv0OW1gCOVlL/6KF5+pLHel6uFG6idIFoYvIp9KX+asVRPEnM5GVrK42aB2TKhfZVipD/nOSt
0EJt1ZEK9DKLzyMjRHvONzr0YIasK5kdo6tM3hxR9BCNJueNVQsBzG6KbcGkFpx8CxnVGSS1epTd
0WUMExs8c+RD9+uRpUYZ00P8xR8KzRZh0IzOgDMrI4SBbpJtGuMkCRFJWEXPUvZXqp4n3YLzXXt0
zVEbNrrQNHeyQDHf0kNHXly4VNiNlPKD8EVA2kXKUCmq9hW5PUZRgq7N1ihLGNVCbXsr49BVzaeq
ck2WAfJCpdOkLQNQqZFFSC9ok3qh4o+IpL6s5qGPRuOjIi9cOoI3CcFOieJ+YQFk+BN3qfxUFL2x
U9shfCUyVV4JyJz9AUWX/xF81MMWJDnQUqPiHfEO7v3wokgFt1nkYR7RAzj4PlTbABdIlptgWLlR
i4A5evOhSLNAHiETD7bLaUsh1/AEuiikvTVDMKKO5fe8lrLGqaISdWKx6E0OHfRQRKqKUaCpJ5Vo
PWo71mHluZQ0xhGyZtRpSa7pBDh8k2xg19bBH9mKVMO2+iISVlGbZdmLxfsrcATul8xBZ1C7CzTF
s2yogj7/I1/SooUSMPfrmgbJv50pllS3jqYwroQmSZ5xO+lo4oEQj+uqRsidoh9SW+eGmwXupm9H
nW1XTOchajDQu3tFzQVWs1n+CQEoNityjDF0YSVvJnhhONBKE0C53LZEYFUHwocl4J1xjBoEJmCA
Thos1SS7E4rhrqm8AEXeFPaQ3yzAm+fWrZlnkrAEnZMaz32RePdG1IMqJnxaRuge56XunZHjEEZI
zmWhX9Xk3MazPIWmvEVwjTrQKGjwLhaBZcrxToj1TFg2Daol674Vh+jGV/x264XCgIAgHcbitsXX
lrdaokX1h+rjZKIlVQoRcnOkMONlkyXI4aRNHaKM1IDalXEiLAtiuhiInuO3eRtskbozhxcIrbnb
b0i0FHluq4o7WFvKb5LqvJQGHD+OE7W5i/Fvml0PI0S9UWruSdEOKLYpl/y7lXAFC7GzHiCCUmzW
aa2JhBBHhHoLgUN1Fx05uvAuy70yeTA7oEkhj28x8p6MBiK2DeTeRFo07SeNMzVt4oDLU+PJwH9T
M88qtWgLO018xAAkj4ohO8qTGrYu96iEolFUoqDaJonIA7FptVVgcF2uy4Rz+l4q+HDnzZj4+hZ2
ftmuw6x2RWcoAqN9kKRoHK9VnwhgfubFfU5BXkdNfmBAMDb89q8J06+xwyBHqQP5mkSkMLz2hUdD
roL4qqC4OFkapQdp3tGBb4tbHsOKtWpRXgxeaxRoYfQpHc8WaWGoyDostMGDr9upybD0GooP7oGU
CA0nR9eqThG7an8XtFauFnbvtQKngZdlz1WDYBBegi9FK8UdSzw9yE08yKqaI03Jew/DfD7UVvJG
wJ2yDLcAEox3UV3mYtpyuNLgERerFhmScVe7xBA+LdEa4qXSh4r8pqdpaV5kelK3t7kZa8q6LoN4
8hqron2kl8KYrv8uiYenQapboN2G0aDYlowpIXu7EEJUEZFGLnnyQaOoP8TIjHDValL9RCQ0/zIL
qdwDjKrEZ1kbtOOZHAoa4jqtBKgIAHqRxqvAp5H+3KrQkqWxJTTaa0nssxK/SW1ejJZWhisFKWDT
VsoSlQAaObR0aWpt+9TDyBsd0+jUwlHNMgEPGI/WLUkiKUUZOtCzhT9QELws0EhL1w08fNmz1drg
RQHzqxRXY1/2Ro2Ka2/6y7B0ixyXrhhb4/P/UXceSXIj2breytsA2qDF5A0CiIiMVEyKZJE1gbGK
JLRwh8b8ruxt7H1IXrNmIHET1jW7kyqzZhc9ALgfP+IXIep3GLc3CuldP83GczhiM+SXZPXTqWsR
Jf1QYKqN9KE+j8od6AAoFmphID3rKWY6AktMe/1Ty0fEIIpEEm+0MC3VvzQvN+0bB6MGo4WahOn5
eRZjlb+fMFmUCFbC1X/IUGNJHmZ8FTMuMj3rjy1mZPVHevmj+NophpXdWX2dts+DWZXIEGQx9dsh
j4XUzh4Y/eQSdRg/ICM+GMqpHWT9M0Ti+4vmzJjHhIrsnIs9WSjLq5FupTd9NEQfPC9u8Aw0Gd75
QjWG/C5ScDzwk8X0/tDR875lJGu0voedHDvNYds9NSWDG6SpR2pWRPZHQk45oOje2WRH/C884iVv
K05rPuHkfsDtGnUBRgppIv1qnPq/FnsE7wlb8Sb8K5m1Mr5NqSzdu6afXATlMpoad0mqTuV9jFGG
9djzw+dHxdSH4QEjRovq08tlVx7Jac0cHWRQmze1OrL/m6E27ae4sJxUHnCLN/DEK+ao+Iwiu1L/
Oadi/JGMg2WV6KuyzgcnaqcQVegEYd1CK9Rbx5UzgYscyJ2euxhT7p+I9RtZdJO0XqM92SruGlrP
djmOnRo+oflFrY41cXhEeATeBi8s/RlxpLwjhseucYrLscalMW67JODR3bscNYn2zpMq5XsO8/42
HNPUQ3ze6u5tS1ochQZL4aOwEC07ANXQf7aDBqyLBgM3Q5PV4m+rx8Pax8FzfEoxQMadDGvQ4VDZ
WWjRscN26cTfB8pOVyLrCyVuNZ/nbsyfNZTT52MxuUhsYsPVoIxgteb9lEaVcaz6Sm9wOqH1eKAA
ybtzo3B4AI04enyU6GL/nGV67ie9qs+dXff3Vae5qLQjVPond3MxHGZtCJvjRCcFcbssze4wecL2
o0u8bEC2vxZHTfTqX0aTlPpNlS7nXKoC92M3dTAjYEI5BQmUrU/MKegikDaEH1qENErM2Qdd+qmY
+r/tQbO/j05U5micj/OHui0memyqJh4caThs2Fm3/mhl2lmUy4D/BO72+GVghvENT9yqOYmkH90z
NSWW4lJRa7TvE3VUI7w5k+m74zTgXclOQjv1FdvKvllzYd3rHnoSvjd2nnq01LT/SIdEaKi8afJj
7hqziXfxjED6oNXd51kxckC32Hl1wQCA7qtEmAQZtcGUuj8lWSNw16nVn6jRT+Zx1JhZ+NOAD+9N
qmi0XbFmq3/w4XLnME0K8h5QzaI/XStXaAyYEn9ASPfpFy0p9Np39JbLM8LU8M+q0TLjVPfKhKSK
3Stf0RJN0YjMqkzTblqr07UjZudkISlFYufjtKVph37sNV7x2Jh0sLHB+8sx0qrAVjnEEb4bix+N
njTUsFX3BZeMDld26nV+sKGQmMeUDM/w+BZxkYZmaNDgmhCTC9rJJzWR6KqgqY2cuT71P+OSBo8/
4X2DUXcamd+lEWGRmLN33hn4Z0M7JDOme+li34O5etndTaalfVestBsxr3C6T9oAsGzMMDDzNUG7
7ybv1MWusytq7VbPh7gMPIxgv5dthnS2rGTypWzpIVHvkPQHSqrOJXexOeHTKr3+a+hmmsioFMg3
TMxBMreHVZHrzt1sSKNGo3HxRUZmjN4ZgaWlAEYD7isepbLCa1ipGZ7g8kJ9ZrQ9RWmBOkYgB4Vg
q41ktQfOsasTZwfcrWklDRLJuiKx8ZOcwu9jJ4jnfYjjA1EdVyAsxVxkW3pBNpsjuTOjt6c2P0Qy
srJZFRFitS73NqA4dFnBLGoRPkfIWbsHu0hS+yjrMPmpYOli+RZazF/GzMMyKCw6RIrMDHkNvL81
GsRCYL/xiMFOkh1DQtrwkLg5dplt4eaDn8laJ+/K6vqeXFFgtlxg8uKnajP/YRqCSSzOMV2PXqzg
kGRtJ7oAB0oDyfxpdH5EXYjDIYP2Qr/xLGapd6aUUNsQ926+TXMz0mvsay3B7KyNySpao2kPGcM1
zG1UZLX8mE4LHRnLzD/Waj4Vj4oSu5gtx17yJ5sxn3yXK/fFxy08G3Gddpde2K1ydGn0lwQOcgjw
qVqEH2uFNdx58Kp6PoahG+Iu2ZiotDNULK0gase6OaSGKFF9pzVHKCo9WhbdiD8MGWylPXqy0FXc
RVppHqC6Y+DeMUorj4oikzZwvNY2DlVmxvJGCUvTwxpUsX50SatQucc0qgLPjaIPQ6uPH72iuKUN
hcEofz2YRpGEDTRRT+baweyw4AnUXivksda9fgrQkJVhoAuzDwM3m2312FtT8rPohZug0j4b8SWH
YBfZAdVKP36UYbZ45AGFo22Eq8Vj6FLB+MAC1R9uEWJIU5Mu3qGuPjZnY26xW3CovrSgNfT+Q9s5
xjPHQ7a+ZEp8n8lKsw6FkneP0FrpYyhF1jPgUtRjZaU1fjRDwvGh6/Wc6pWusxdc9WsIXyk5eviT
QN40gCX5jZfm+TnRRv7rMS0dZiJzSidcwwkCS904UZXAzVFZPtAtUT7KFOVlLvdK/VsLE9s9KHRm
4suMf8V4Tph+uAe9L+t3Y0kX4IGhr9pRMXQTcgd6792lMxztu2IgIfcpftXypm4XU9SpxOsCh+TG
fXZRzeX6I59KghnEXht9YLARF0+SauMxccj+A8dU6BSFU/V3rThm5BetyH96QsyfLKZUGIOWjaHR
W0vy+yTrNXBXo7lQ7a34Cx09iM0Zdl43Dm4uCRcaL5me0tS8G7sOYwpiPgmSOsbZnWxz4R0L1ybt
tUbnlsg5fxEWXLbDHNVQpcnxhv5MS1W5aUejiw/V6EkaV8og41/4uP9IHedd/aP82MofP1rs+9ae
fZCS/67qSWJc1v7fd/9rff5AGmouhTCdFgAKSJ0v7NP/2ffv//1X/q38/n8uzfKv5neJnM2/6Jdk
jq79S0OSeeE7IOCH2jVL/HIC1Lx/GQxYmRSD21ym4Izw/tsJ0Fb/BfZrQQfbNNvJxcCr/LdgjoUC
DywZ0OkwgIGrWf+ZFeDVlBAQD0aA5rK+wwgWfsZqSmjKTGhJn8yBzm46tB06eU1r34qUdl5o2uMO
zOZ61vtrOWbivGkELDTA6fyc36bjrS24/z0MolMP67m64jrs25x6SC3CI4P6PTnDa9DZr/UAYII4
c3lbkGOv16NPDAXSytXAUfjHQN/xwZry7knNxymYmiaHXlRN7cVbnI48HTPS3/bH069x6++6JNdz
+l/ro9zI4/ILCEgrrFSGXD0+wjQSsIqwLwLss19C89rBOFwPtF9WAfi7GDpicWvDSl09pYxq7nGN
j0jnIkgxssKM0659NFD3hvUbLxRTDpctY7Fj+IbXS8kaRwejxuWUtmd709LjOhaW8A64K+c3WhJr
PhhtbGwGZQ6McNhzeViJn/x6VHBui5Logqu1Vo+KettcCmuYAzFTrvsUjNoHm59kMAvmsNFtL+RZ
SLAQNDHr9KEw4zlcvnFHT0kR8cfRHoyOEYmZPc9DFePo3fd4shVw3Z9m3Zy+Y27o/K3iBrC3F7Wt
zwQERafG5e2hnH797lIgh10hVTZ/QbvBxkXIF12L1TYybk/FqGJWqCqYtoZaEMfUrXafWhc2d3kD
sDd/x7lJbuAJ5IEShsrl7Y16jX/79V6BzcMMWMhZlrH8+W8Hc0y4Z7CfovGt0UgdhFOfow7frz4k
s2toV9NBCwMp9D2S7EZEQIMRyV7QvVCqjdUJrcwEgxOHdk5YO93JaSeEVOElBmU/flf75uPbj/nq
EyxAPyQzQRPDtwNheP2YoYk6lsxHur5qqGPcK72nAr/PQ00zdAcm+eroL0sh3cImtVEkWwsA4sHe
CK2hFrSa1AhyJY1uak+Nnt9+oGXP/BvlwXdjFTjMFv+GgMMtdv1ANOBNG64KD9Qibki3Drc4U373
LJn4DmmRP884IL+95qtPtqwJJgiZgwVHqK32saJ1DbOJ1Ar6KhyehjIXD70ZLjq7MgrcUms+vb3e
2qbn10OCgoMgCZqF4HP9kEUG5JTiwgqSArvuHMszXxZREkCqTYJ2yr42fTTedbZoPy7eXDcFKdlR
scpsJ5pv/xB2D1zJRQHPMK5/iGUPxTS6Ct90Xhze00Y8RLljHIc8RAtRq4tbpVPaU9QgHDpbo7hI
TJ+PXc+t+vYref3ZARWB39ZcEKNguVdvxK7rOsY01ApqUTDhT9TwXJntEXtB2sGJSvHZ6tH57TVf
APDXe41FHbCIZEogBdeoUbs0xJTRbAh0hRln5gI4zquJtp8++XaeYjw5mOU5wh3vQJ1zRCuWqGyZ
eIvGM+5ldEFvgD2oQewYj4YQ8s6zI4OqyWp3NszG2+EoQFO0ga3Bvl9t0E6YpY1uqxp0XQ51OJ/f
R0ZYfMhr+ytwJpngoebGO2u+uhhh4KOWgnwBLwepw9XWMLHlDAHCqkGVCXHXL4JUKL0nQUVY/aTG
498VAopHzxXhKaJ43wk2W9+GzjWhhj0BK2OtmmnrVTyVDdVerDYOr9kVz1ZRmwcG4bRhcqM7Jbmi
HRM384JQp6PTpmZ1ZlbaHGxwhijLNPoJTItNw4KbPKvq7mh7ekszBKbi2xtp81U5C6fDXrS01uxq
5vh1kvezGqRI9WI1qsjFdV5HT6Ovg6xKLiJy/aLJf5ArZjtc+Ff33PKZwLqQfFL8cgtfn2An8RKs
W/lMbdt0j1koaTmNk7wFvkHZSAflFHETfhqt2th56uVvXp2eq5WXqPrbDdvUU6e3wmZTDjI7ugb5
GaPi9KiU07e33+/W9ueWs+EBk3eix3m9koA0r0GRVbnkqvYoZE0+MTrMtzUtPkOKSm5DfTZ3duDW
R/1t0XVi5g22xziURRPXKM6aWTt01su/Z9V8smvwlW42YeMb9TTT4nqHzvX6QuI+x5eL+opPCi/p
+oG7zmlSMNKcvdowAkFouQf/WV6y0uxPpZpYO5to61PCDwZTDK8D1tHqrE/NYOcC7mNgFiXTuSzM
zmFm/4Vgn7cDHt24cXi0pTyESg5ef23UruADW0mu/6AsipZBe9QHZdnj/9iYxdmb6NsKu3LO2FGX
wahYDLO8zjmWaqzvvOMXpbn1/rUgPixSAbS/1sRH1JKKqox1NZBuI5nGIiLRw/b1yzLLj3TW3HdK
19d+W3TmES3A8OBNovSTqYnfGVmlnky9HW8rSuXL27v9hbmz/mEvpA0E8pbUbvU14qkz8aqiB9OD
xEQmTL9It36vT9B2ZYgfaTIVwyXWEytwLKg4kxTy6ElCYKkBV3z7x2wdPRsu15IcLNSH1dFr51QV
phy0QM9TbfHFNYParpObdFKc99xU6uPggQh5e9Gt7f/bouujZ+RSFjYDGOyR89DvnDQ5hXNE/WD1
jDjxGX9+e72to07sR7cXEDWo+uV4/BbJbCCBtEc1DbtlmxLG7N0bu5gelNarDqARkmNpDXi8yk5h
xgNf/+3VV2omS8oL7YIK0EQshFJ0/bhuMlMDIcUfRFVpX1DIr+81VWHgNoBpU8I8Plp5D35yKQoj
Z5C3WHGOj/zfZj8HJQB2rq5PPWimC/CP2i8pE//BB3EdKIukAxT/a3oDHHm7yWENscMy60fv5aqf
Ozhgi74CRSlde2fXvb7UUNXANgbKOrxnjuf1BxkoC6bMdrRgjOPQz1u19lVZjpdQFtVBF9qDZ5fA
Z7Xo89ufYomr1yePdZf0wEIiBYTUqpoyQ91moEi5SrsalLinVvi/G+7OB3+93VgF1iBUJeQtsFW6
fjpdgFYyQ0sLOoL/kwuu2fcMHALi3GwvYTbZB1HFDH6t8Ls7uu5OrH99uJbVSfjJ7gw6eOu7BVDH
UAHtD/BX80hdLT2IcVx6ZmBoLGJjyk7E3/qWBmqEMGPI8OEnXD9t3irSzIpGD7wWlr4QsQferaxJ
tQtgpCaGS+j/2wcVacedXbv1NWlCLmUFfR17LWNphLqERc7KamkODxH5GyPmvNtZZQkO6z2z8IXh
YS7E4bWgaQf0y23KjuejWDhqFvPzSUzdJc1xJ3h7e24vBaduIfQtbOXrV4msIEAowQMxFEIdr6j7
8zirLVOv/7yvyRVNwxau0aI2A+Pzeqkm6jsgCAxtenWeT0Oe/bVA/oPEbumFTf2e3svmk6HHj/wc
8iivsv3ZDue2t1BrEmmT+o2gGNUZooKg4h9vv8SNDERfFGFtCim6VqjpXD8a8jWCK6vSg2ZQUSly
a9ePuD1PSssMXGSjd2QWiugoiMc/lAHrnbpAdUGT4OX/yS9ZNg7qx4CQ1uFGn0XG5LDXg7EE6w22
vT/GrkKaq7nI1w3FCLPLc54yxtZB5EX9wa4nHVaDAjbn7Z/y+pqnYQ5ZiUqPwEDr6vqdVIpt9PQi
tGAo3P6mKj2/VVsswtUHDMCzmwIqwk6I3zqcTA9gG5LVI8m5CkOz8BxGXYTaRsr2xjF61Wd4mJ3+
8+dahK+Qd6VrrtrLvvvtZnenbNSwQiHUTklyMdQxPPIsHR715XsLh3sqil1l1K2ARxINVW5hpPNS
r9dMbC0raWAtl8gUHZVKqW91Pe7PlWHK94wn+gOjAvVsC9fd+YpboR29kOVmQY4Kcvr1yiIGr2zV
KZpntY4WCvT3YzFoZdDFVXzso12Vpq1Ti9wxTQAodfjZrS6yoR1TpvO8XSNs0qNRdIAXrTI+MVrW
d0LfS4tjFWapGMgG4NcuHYnVfjFCVR+sMuHUNsr4ULfi0qpKApQu8QJUPORB0epTPpUXcObew1Sr
3r3U3WcVmtapsVRoDs3gvrejAfcYrr9DrNmIO0BwNeYxvRlINM8qYmFBbyTPKiDpGxW84rOuzPFd
gvn8yWoj/VCq7nAOqzQCS+sxLWjoFinTNFySNHYuYGTknTW4sz85rbvgKrqd7fzyRl+9BVhSy+QF
SvW6NMiSQgXCplMaNIZyX3hT58O/mukj2uICLEwG3ty0p9pQ8BcPDRB/TZSf0jTLL/T2YHkJozvn
bS19JCKxLZvi7gge2t75nRsbAzeNf//M1cfq+1LP5pEjEA8FqmG13rynHQMqRUTzThzZ2PMsZTNS
5J3QfVn+/LcTHoLhBclBsQTMWrt18/mTzGT2uWV8RjCd5z0K/+Z6LppDyMZwA3urSOk4kZINS/KG
Jlr4vlCH9qYJPesku8I4mWLIdp5v81Wi50xVThLDVPP6+RTEwkBhKEuc1KKHdMprX6GrfOybaU92
wV3+rvXuWsQ7lp4o9dA6lQHtOSiADOCcSGj6cxzmSLPOhvJhxCIj8qssTp6y0XGevFb9MGRjH1hZ
ltwYoeI9Jrmov9TaeIiF/iPtGu1Bjl4DKRDQHbToOl8c79u4MW7revR8JaxiWmN1e/QyFe7A6IGP
GcACdIe5GJnThCimAnOxwx7+jVICbBKidj6r7ahzS8ehdRsqUAt8TSmgs+lzMzxBS5G3Xl4WM5Mm
o/soHNolsB5z5zFaxI9O5cLuyXM9Vw95pNvfrBz4MEBVQ+uDwapycdacsrROsYMg/oHhTuceQDxD
YbGcrP3qQXf5qYEUYzjRRfVZmIn3h6nTXwuc0p6+AKPt+wPRS55qq6t031Va/Y+CQic/IWoqO+Jk
3Rhg7tP2zyEV4qM6WdppEDr/WaPl5mNdOvVXD7teECtkdodhBm3BjEc9lnAGIDRCGBv9IorhT1pA
sw706UPVR9aJQNBQb5zrCOnRnWtlIzmg+Cf4elTH3C6rLTiTMTidaGgxMom5yUr7i8i75Gh0ApiI
nZWHnrH0zppb2560gFOGqR7p2upqsdISQL/JmioahxdDes7BaOBCtIwJdq6WzaUMOhw2mSfTrVUE
sYQIXb1vabaBfbota7U5x9hCfZlnPs7b6chm/CYlcDSabYi3rJnaeszjdHWvBqgpOoHhtRYOdLF+
U0fefVM53bu2gL5bq644eVOkQTIE/mnS8Lud0JHyYQ/AigApdlBSgvuAVdY51Dvv/PbP3PrgGEaj
IoyJOonhKnzPSPegrAexZhGsDaZM5j6tbxvP71bio5gN9326pzL+cnWtgs8CGkGu8MVCYT3JHDpT
H52+0YLSyBh2j5BqTzKzx+FQ5Ck0xRrE1TPyQuCEzGKMnjF2GD9PUxF+HERu0RdqpvyzzYR1L6ta
6ZEv/Rld1xaNOWsRuKNquA7Bhd62AlqQGmRzgvdr0494Z+cTaM3ALrPxj4ziHUkB3QAMoYx5+hgb
hsgPtPbAZ8a1/GnZZXEfJXaNDF5jqo+A9bODDhb3a4xn9/sapFZ9CMlN/hJK4zyPdWJ+74xJ2jsF
x8bdtXhWoVlqLT65L42o3+5KyyX8lMVIn0txnJOTTH82dWf6QDmTE5YV+n++jRCVgwtpMuOk47CK
G3x8LcRxnC/aqOYxd0YBzU4FKRzG9lOWOYsWAkf67b27cZp1MlHKKeIVXhmrwCFntxel02oMEhGs
M/Wq8WccGi9tZ4qdpTYatZRLdDWAQJF1v5LOcxxR9TNA/wAcTB5EU1QfQ5fbApiddjAUPQSg2YRH
b5ip5Ar3bhzU8oSme/qn01R70rcbXaWX2o3ybRFwWcsypM3gAQzNyblKTxBfFCg3RTzf1gla3ak6
YAzppsK34yEJaivd69m+BoNwSpCEQLSVARh9/dWLHyDY621ME9WQtvO90Lrk42zO1l0Twjf1Cst4
j18B7eyskM+um3Uf67lmTNXWvKrYhmDRog9kJTaFS6NOO4F3a+ejxvGCsQHDsN6K8+jlYVrR6lIg
Dp9rNX0w5XjWFTe+zSNU/N/eg9qSBK5iGR8A+TrGHCiArEFoXiFpcUx0T8YmrANmZBD/61mcE7Vo
fAmVJdARSfNTs/0slfCsN2a/M91YQvSrX7DMVwBqLJK9yzH57ajrFsBgk4lBEC2HOxkgCiVDvyea
t7Hn0IbRucwWaQ6i5PUqtpPDf8oXscHc1t5Xkz4FdbTQ8FFGOyHWVgaZ2stLaSbRpUOTYufm3lp+
ETZFSQtrlVeqnAyG4ryHEBzMPa23cB5nWJUVrZuwyE5mn1sBTQbHT3PxqY4d5WnnK2+EGoOHpw4z
GNaRp1w/fZxnSK91tOOSECZ+LnL7rlN7L5hcrTi1vTvdLE15eo6je3RRsjzRV4KbHFJIpoMdH6s6
zwIjsaBfDnvafxtXOAWDzgSGPjZImtX3T7we8a/I0AMUm/Enn3XtSZKVXIyGKVJmQLecZgSy334j
W4syxFicEj1we2vJJcjfQJ/smE03HVGczR6NrpzhMxoJTIbZuZvanV2+lTQsoqWOsVRjC+b1+hNg
rRD3Y82KHsbBIPXK9KTDuaONJcV97MTGMk3sDroRF+cZxexDn3rjp8yT33IoygcEruTOntyINAZu
rGQJZAp4mK5yp7wo7a4SNdSiMZEfFcfuzkpfPyO4YsO6h4Tw9ivf2oOMj16kuXkD6/lcFtHeMvLS
CBLNKo5pbVERdaSQtte5/+DropJK/QJGilxZv37XYMqtvBXCgGBsIg87QYqTnawOWaW8y9S8BoSC
3M3bj7cZScEE0/jxWJZc4npRJJadPPJyI2BC3d4lVs1EBsEhfxi1FP+QeMasqbH8VCq0wYu5vSAc
Uu5cHlvbmtwPPwM+6nLUr39DWgrYnB2/AWUYcUKTdw7GInMOKsLaTazop2L2vr793JtLAoZaoC/I
Ba49Q1ItqcbRHAmsc9w+lqSaZE0S8ErkVgG4mQnm0eA1O3t36w4n4X8BoyJe9WoQWkmYN5kWsnkz
I7wIJEmP2djZuDpP8xlGgHaAAO8eMYDI4wMGYO5pBqt3iNpSog1fekc1NW0M+xzhKw4f6O2XsnW0
SC74AiQaJLCrw97mMxVhERt4nGjZEWmmvxO3igLPSpQ7iKreXnBZ9tb6DgUWt7iSL5BycxXfUeBv
gFfqLx/BvWgZjQc7hcMcupAEQ6P+kdjZeJtFRfSuzqrmEhbEoLp3y4dytIaDh0QSuehwefstbJ14
jt+LND6XzjrBteqhwxI2MYMZWOQc6gDUGpTfWgddjLdX2tqEL8OABYmJNs7y57/lEJHXJEkCGjAQ
SuTc46WQ0USenXNrQvwRraXeYbu4hyraWhSsECKOC/rrlSZ/Cgo6iczWDBQTlfRpjM5zK7MTAtk6
QI3qEyCoT28/5tYLBVmHUTctRHSXVp951Po8LWUKsCFCJ3CAFe93jYggmybzTrTeQLWBDcat28KG
haLIWHUPEyOOLE0OBo0z1fjTjvrkxlK9uy6NOt+rO+Ja4SXHmNr2LOGn+phgj/dlOakn1+padjlE
JzD39aUmjT6WM3rFZU/ze4LQ9fZb2cqtSF8ZvnvgE5gFXn/8NGqiDIK+EUDucZi5R9/KTpO3sZTC
D/ssu0U0AM2GKtaOwO/0ndU3ZihMMRhOOwR/Eym969XLChmFqIpM0tepP8G6Bn7RqP2HsWvqM+1L
9UEt0k/IIE3/4HR5wCzZghBpXnlhxQNtNSvMWTi2aL+obnTnjMoQUKa0/2Qpl0IJ9B6wj7W8Jz71
URwKdnoTltJ31b6A9q5PR1cUe8O2l2tyHcroV7Lz6Kkx2TWu32fs5hAqRhqXlZE2j7B4O/DvzXz0
FO2v2C3Fwwib/VaM8K9RGSdpsiaobN54XqTfi6Y7qpWinr2myXy9NKhcQiTgc4kiF80DEEj5cBdx
W5wjGxmLKg4HX1GEeXx7S26FBlTUqW4hHFBzrw7PJJV8jlKEJpjnj6dYFgB0S1PcCkdIH8mKnqxA
7omwbmUgwGAxiSKXAzWxNvNBW7rLymbg1YkuucuIXIcCmTx/dKokkC1qqUZufu4KOzpXVZvfoRCj
7ZyGjQhFcFqAgKCAmdMuZ/W3QBwzTgszh51SK0MDBKmo39Wu8zUZi2TPumg5WKuN8vtS60GwZYLt
VkPeMVyN7ALCxvCRpXEPvTVApGq8+clGFv1+1qwWSFg23JSFF95CazR2kq7t9w6nZLHJosJbV1d0
s70xRbsI88oenHELDKG2xp9YWLknO6vas9ONna8WEx0HG6H20fP0nRO61eChIcl2Y0wNHGk9XEJC
NlaSTDODGEtQ32gduCNapRwGvbWCkhTggHrHfEIvzTwONHYvuWFIv8YLwJ+gh+x8nK1tANBkmTtB
BOC2ut4G8KRV2QNGD3JmDgdXV7JLGntcWdiu7Lz9jdTnhaa3jNZw6V0jmsshn5jQsOMQFIsPKFqr
R70Z/kHn/fdVzNWBbiJnKpE+MAOphoQN2OR3DmIgh1Eou59yiXDrjb30YhZqIPtpjbVw3NBp3IG0
aSqn9ptNCwgBMjU7NADgL02fEbE0rbyokVGeXQM1P0+hv5x0YCsRi4rPboe41NvxbAuJsrROILkx
2nYX4uP1uR5lI8blsrGZEQGNArcXGzUdA12Kk24X8u8knFA+n8v5Acms6oJATXxOh1bfiaxLivPq
5dgQUZgc0i1aY7SiVHqaFKqJdL/dBDIZ2iDzIhNBQq98QsRtb469vR4L0ilgrLnGoFkTwBwo2Jyr
tEZZoxDpg9HVth9ztXN9ZHtWKpsHGZILBM1fXcDVTqsNK7TwNyGCqk+mkQ8Hqxz/jJTBOuPW4zLY
KJAFFVbmQuNPxQMEZO+UjE32OZZDvOO2vfnw8H7A/SzzjvVXr1GQzWcElQNGrYnvhShEN7kQgWic
6mTFDmI3b++zrbhBKxCZkoW1Rdp5vc2Uqa/qpuqNQDWi6LbIMQGEQyp9BxXPnaVeEtj1TkKlk3BJ
UCBKrdZyTGQgFU2CJKT3e1ThFzH7bcZjnFvy0JfYiyMNhoJG1npBNZE35l2B9kIWKifUSkRAGzs6
6pnm3CKgVSMKK4p714TriEjmdMpQh0MsxsoPvamXN0NsTQcd/SEfWRZU7Kwi9svRcE8x2mzvcliT
pxg1FkApzl5/bSNBNRlqQLRe5qJUH9fvdDbdMu3M2cBzrUgClJO8QI9j+yzoLQV13tJczuLpIru5
3anKtrYPOTGsU5fRA+ip65UhKHmuNGMT9KjTnLu6ap4iW0F9WE9DqgRV3dmuW0+KeaCjGswDsSxY
rWfU6mzFAIsh/qBT0qIGfpRKfA8KpkXabMgeO2lA3dcmuSP5vPmg/174JUH4LevJetvBHEsQJBpn
wktrtA96hcyeBWrsgJWCffP2MVkeZL11gd0DDER+nBHt6nqNrZThmArSAhBw9tO1Svc2ncgs3Xka
nhnQZg8Fu8lPhBOdcGPaGzNu1YZ8TUpeXAwBPq/jgiIR8c7I4IM57byDihjg15B0+LbKvfESl+hT
t43e3hSjGZ4Gs9VvBLyJb6FpYepSeNFJtdBbTYbG8StPRUPK1qObiJvspk+ycuddbWDWUYPXEAEH
kcVvXbs8plrK9p+EThdCT28Qg/1ujILaxbGas1hQ6LXjDodwSgtwaKN+clFkpErN1ftGt+VhmJz0
YRC18ahGdoP2h6N9fPtrbl6upMq8SeI+P3SJir9tn8UGRnNYNSiFkpSHcc7NY1Xo35PZmE7IiM0B
gA/3jxxvnBNiP8PBduz8nRrGcudy3Qq/zEagAjtkHuB4rn9IEVtyijyQayMiRM8hlTt0Evp6B3K8
57cfemsL/77Uktb99syIKWrtiLVPYGoU7S1IRAwdMvPizmF0a3e2fe568+vcquopmehh7kX/jQpt
qdjJaRYPOOL/9fpJn6qeFVeAsTLUaQZ9Ko7doEKzNq3q0kFZ+YBeUHOv13NJuoO2Y6SW8aV258wf
y9D6QFr/vdDTj+xf8xZ8Jho21WjemUMs75kBTd9QlgQdn9qhX5hGc9CHrL2Pu1n72k0mPghq3/pp
5XC9W1l1Hr0ekI4elfchk9ET6gjuSSCejqcwioPoRYkTYkjdUdfswX/7Q2xhBvh8Lg1cTixCDavd
x2swS60DGsmV1b2PY8i9EPUcMMdR6CNHYNz3defc6sUkHtJ+rk9uXA93uFAhnmSY87vKSfsj86UK
sVakUrq6mz+LwdbfRV1dng07LTUc5acfc2brR6t39iYrW5sWvgfCoGQqrr0GsdIZGjS9cNHPCfnp
UxHLM6jqDGExR+5cMFubBnaLDQl78TFa90EsM+ndrmeMNiGae9JAu4Bu6YrHukYc3wEHEkzwc3dc
LTafj+Cg0Y/DJcTQr3cq2gQF3APGNJaTdyejt4rPw+B800CH/YOqDcjF8k1xf3vl06QhwhqqCitJ
ObQX1UYVD6+Qp8wx9jKDrWdaZtyMQhnSuO7qmSBfCHi5xGT0hOqLXpTVce618Kg7g7KzvzeXsrHa
ARdDd2TdM50FzTNwc3wzswJtZ4v85DQkQknsip02/Mb2IHdlyArnwSLxWeUfxWTRcwyZScgm+v/M
nddu3Ni6519lY+7ZwxyAM+eCLFaUSsGSLPuGkEOTXEyLOVzNa8zrzZPMj3afPlbZ25oNzAAHDTTa
VqvIWvEL/9AdutiId5aGXCfgV7jWGR1V3H/e6nX94vtZcGkpurD5VzTD6+XhmS0qhNLTNzZiuqGM
VzVGFUknM/feKrR+Y5ddxB3kmJyZLMMVR33xBVtURZCPp60xeE25m20wlCm4kVBNVPtaSY0mnOB/
b/MFqbC8V/RAJPi4Je4qUOBiFg4rpcVqrKIu68VAGBEI2XBrW9sF+80rUILuXQOqGTi0UX2Vehef
ljwqd3Ry4l3ayo+/P/l+FRkAiKFZRhOUpsElWkqTevodagHLqNqnkBp8ierzFS6o8XGIJIFyL0rf
QY14W2czKsyTml2ZeVHhDg1DSB1Ft2mK0bhuh9L2Fc+unn7/ir+YXCCFFJdX2zZkey4uZBc561Gt
WLx9lSjHJMlFYEL332eJ8hav4hd1lFePurgQqaVpK5EX1PoM8tl0puYoEjV644j5xbVPD5i28ypf
sS7b16s1H4vU6ihjAXywIH072bBr614CAnJQ8Lf16I7QVtx7pSEPYHCLN3bor8aTeiztSir23HkX
46n2M/3pGeWDqVkFMatUHBez+4yMV7v712cO/1oEGwxaYKSyr7+o1hkgSVYYT1LF1bvKcMZd0yfU
sg1j/B7L/L9TDFs/6W/JsPbfvwmKxV+rzUv38uoPIRKM3XzXf23me6xA8u7f/43f/Ov//L/94T++
fvuUh1l+/R//7XPVl936aXFalT+KdjEyGu0EDqt/Lvn10JeffiX49Z+/+13ly7L+AMAPlAuWgQ22
Zc3kv6t88RPgwJz65iocQnTNov5L5Uu3/+DyoYDEW6xCKia/9JfK1/ojVKNodoDv5JIHZvsfA3H7
/TRkDL8PzF9//lGGis/5MVdDH2Zl1pB50wgAk3CZGxKaLJQw6Gc4KsIdvYnCT5U8CyP7VPSEKl6l
Tdu8fmObXbbHvz2VVUd8a3iY613WEPmL1J5FYm002VU+O85CBzAnS0wxzTDT8wyNzC9tYyeK/Dam
lBO0RUHPoEkeRekh6q5aS6CWwtx+m8F/aa1ep5+bqq3+7H6vbPc7Dbz/giuaChlRBpWBf76gr1/y
l/nlH6ceZdD//T//V5utf9o188uXl3/893/sXz5VxUv6qxX/92d/X/CoH/yxoo8Bc0FyptzBNvpL
1s60/nDJagB5rqudZfD3gjeNP0CGcHOvMcK6qDmR/lrw/AjhqbV94BK4gB0x/5UFf3HEw2GDDU29
ieW3MjMu0Z3YlTS5XqrNox2t7qbqafUDka29qeAw8svbrJBow89vxObQaF7vtG8Ppr61FofpwoAo
e33k4uKn111ndI8SqG7jgDsxzUc0j0Mlb5EkQ12anlQNmmy4rmO4bcjn5n7V4gVTGFZgetZuLLNN
a7bH1UFdT4qPAsM1AM/7Uh/uRaOGuUBfVZUHygG3Y/VJK6zdvCKYYuuuyLMHJHsTt93aFAKJNcO2
sB8wYoQBXgvfsxYAKtXBLu1Nt0w7Q9gfnK5IfDoAD2oHzcuokamNRvEpMeVObfMzmmX+bKYvBgSK
w9C4D3GRh3EjP3DDPdKKPhh1t8nT9EtSRsjWxnd2M90Pdp/hcSY9gEbuecydh5Tzef3ItmsOaAAJ
v1XGQ9a4N6M3RLiQRThz6DbCZquQFYOVtdvetjZTrxwFPa0OuAkOLdkVuhKfZ7liJEeUuxXxJUl6
sc2y0dw5o3z2oiiUxvJxmjvLB2uUbNVJ2erLEHJ2P6pmdTuZBIOO0SjozdrnHqkxrB2yjRZlG6gc
JIm1vXHy9ijpK5RmcaXh22oj12OipJdjNPHD1vvFufwNg/NDMLsulxWnBY3CpRIAyPz1cqnbuujx
/Gkg3rUbdbJOidVuMbMI69S6m1cLEcMeb5BMfxjs+ET3KjSbMsig6GAvtukS+U52zraep8hf0vYZ
U4OnnDZUB+ImUaw9Pl+UzaMwgbFjpebeKfS7pZO7NPIOc20UflHl59Kub6toeirQAE8Spl3YV4bV
PGsRDJwx8nu0teqyDBQcMLAcysKFVVxVeNehbBBMWn+PDAJz5hp0A9yUrvwQ5Lm1yxJ7Yyb5R8dN
EPS1roCFDcGgFB8xgodRaqGK7PSbfpYfKHYflyE701ncY3Rx59nFbaE7VyKfbmJjupFwf7w42uDf
e6oz8zFJqz1XzuOA+LDWkdFExa3DNpkS85xBJ3LM6XqIPwOU2NhFcRuvPnsY5uSI6tckeGATtkZe
HNyyP7JAr1AIfCPEo+/38zkA3RCkLVndSpO5mNghQ5OjHO32sVG9B2l7DwKbDjd3t3PfPDcqhP5R
m27SyQplJ667UeJkU91H0F7NErfg6YZa6q6pxVVKQqVW8XbN7nWpX0uq+WMpb+1IeYDGtAFxdAVW
+tAb9kbNlwxi53Rq6vpgTdbOdIZrTKQOszUEnYP9uOzeo+oJhII+A/QnjKY3wplPCNcG0q4wKGpW
EXow6eJTlORX42CbvoofNLisp8YVG9kbvNEUVmkR2m2/yboO5k21M2IOK6ScZ1XfDohB110Bt2Md
enkLvXE/W/219FD9lTZ7OAsdTqGqg6El2+vYGG4Ko6eXMfiFM530ZgmVpN0KDZl/T9+VMkGyXSuC
utF9tsSmqrxzUj+Z9nATjXJfZV9wP0RvrfSVCZih+7nR+Qq6cmQSjiBg9q1V3YqEzKqr7APyHzuc
nG5/v5O/pfCXO5liArqsiAtSJ1mj/h9qicKxC9tKZfvIWF/jE0Ef3trFswXPrNzX9XwDpW3vRvFd
7kS3kkRDEXLXKciQTwwjiwP/gA+mKELPhN2S5NVeLvYW4fFtY5r7CFJgS/NgtZiaqv5965YH3TAe
EbH/vO4SnX2LrsK2sQc8HL2DXbnnxntLjeiixfDttDIIVEFVmDrKahfpmZnrtWNnS/eYCCCLaG3v
Rr3fzA1671P0FnzxMnz8/jRQbQabCMD8ZSF4UBpDkSNXqVl1WN9UW9woNwY+MU586mrrMXLGE5Z4
Vw3q61MZ+2pfgLAaUJl3ojL8/fR+S3J/nF5g8+sXXmt8ENWNy6oDvhuxY+C/+zjCrcI+4qB4up+v
l2pd2leDayMxTZSRmwDRTIDscj92ViApKxTsJzXraeTZZ9EZZ7rjPuf1EfH8qyqpn6eyvBVlfKo5
UZGzPlRef60P1S2enrep1bynRXgaaiuAzP1YKMO93fE1y7l/j+HrGe39pyY3rnAZ2sYi/lLg0TjE
1sad+2sVQL+RpV9bbm3dnm5awUMIgQq3fIcK5oCOOeZis1O3gRvNT3RDJ7+O5Ie4MO5M/gdfyTnn
deWhVe2ryUhOkFLHNy7AdcW8HtZveAlIESoWpnRIXu8aaGImNjAMq60Y+4Zb3Mij71P3/yHa/6c5
wX/BSJ9j5ocVvGbRf+W855eCnPf2pXwpXl4lu+svfA/dYav9QXefOjXBOYIEdJ7/I3bnkv6DfJTO
C2E6TT1EPv8O3r0/KCuiJ7A6G6+KpmvH76/gnc8j8SXeZpN4aJH+a8H7Nx7Mf64KypckxGu0BXrM
45yxePMfz9KSlLg1PUBCNR572zWXeKc787hfFrve6Fjdn5Vi6A7DMusGHt+6d+9J275Ge0pcGYqa
UTLDgFl06hDC1rR2XRfXrV9MnQINPUVLIuFzYnRwAsfhdvxhoH8R033Dt1+8vbvKssDHNaz1/V+/
vZYrNKMjzwhx6HBviyRKT55HmwYi8oxcaWl9qESrYuYhEGRwEL84zsB4MXbSLPw9zdTaCTcpt6gS
bxfBIEwm0TQXanZsS+Afo91/bJPq3qLv+gxAF0OttPQ+RjmKWJpA9GajT8IL6mmedjU+YkSNgO4Q
jOk2hdfaYVcm1Rn0ZLqvKoVb1lGGbda7+hYzInFqMJPc/35ALlqL63SCBaPuwH/BMKTk9XpASijm
sdu3Gs0t/rUIz3sEnD5vKlyDtlJG29xp8o3TFxhDDsOTMgGXnTX5+fev8boGsr7FWviAHQ1FGvrT
5bRYSIxXPapcIYZR00Mu0xbufF/Hp8hbEcGpkT3X6qJPCJcNn37/6Nc1+fXR653pwIYAMURYeBEM
VgmKGNjMdOE4GBqGLpgfq2P+p+K4TyalGdTH0ST9/SPXcOP1IoRXtNKKkJqmU3TZncf/Nuq72kES
dlTtQLfd56Ju7gkb3nrQz8O66kgAkyWHIeC9vBhLiVCKtdgd7jf5nBOFLYSRldVty5rEbXKg7nIB
6UeBmPUb0lwXmMdv4wrtAqoLt/NK3LtoBUQsKgLMvoP031W7QtYydKEYb1ygcmGuNg+yjCJ/yttN
qy1PZSTeggr96sujY0X7Fi4VJbZ14n8I+tAMxWdpaDpsMKJnIAgvU21TVkMwoR4xxu20bVnaD7+f
2ddX5rcvjfQ/ZzaVHqAEl7spVUZosX3ahRImzyFNY6R1M1c+/v4pP68fQh0Oc20FnUGrWX/+wzdD
cBk/IMdrQidLk83smSUHVtf6ZWamwe8f9Ytp5Fkra4lunreiyF8/y7HHMatbq1m1G0597TzWmvVV
SUoRpCpSxriShTWWh/sVvq937fs3Hv/z7nRXmrfFdUjtCQj/68dDWqEXQMIbdob+pcHtW52ajxRK
Pxpxv9eiYouTYeSDp9mgWvNOVTzEKLwV761L/tba1aAVgt7N0iBzPvz+3X4xC69e7WKBd9B3kBHj
1YCUHHXM0jyz+8TU7H//mF+c0AwBdLFVKYg68VqW+3G2bURB8NRbGrTDp3dO1+7cynjK8d3z3b4P
W0VsEzW5dkeQS3oWz/6Izt4bB9bPy5pX4G6AxLWyWRxCkh9fIRVdJ4C+sAjcugodk8bXKI36jW/6
OoNZN8/6FMIKwk0QxerF3axWghgWjm2YCecxnp0HzCeeSm7bZmrD3w/qr5YVGwicKsfjz+mLoPep
UnNvQmORzX6JnecUN15fRyhuN1jUp1JXf4tJ/auvh+QIhwOCWlRYL+bRazTNnkTbhKbsH2LPw1w4
aT51pnMcEuPL77/fr7YtDHpkJR06acCbLrYt3u6LHs1NE+azyNFIqCeQGpTK4hmyPpJ740526eCP
nfuMXWigwvJ8YzZ/uW5JRvm25iqFcYm77scIEGQH5rixzWuP6OKU1oPYdvgYTHP/dWZarjRN4LeX
Vjvi1vt0aN4SbPzlS5ARcv5DsuASurjdQf5WtZ6UDRra1TPclftZ069R4n+QmnwitLvl7lr82vrT
RIjEmCrC9r/L97+INy+AcN/XNH1wDimCG9pJF/MwFKKAzRE34YBxYigG5QqNoGqXRSiyd1a5pZgc
DlmaURP28OLzukihD2MlG0VXQmrVJtmkFmDai+1yrWR7MI2I/Faluvn9i/68OIGRrxABAnpQoJcY
EtXFY3WhxczFRUm8N8ALeu7OcWcgzYPyFqTo56OTq4QOBB05yGrAYF6fJ+2o29jh5lroWe3wBd2l
d5ZRGX8Oylvh7beS/utQi03Ow5BygAJKmvz6SUJEWjZlpgrTRD8ouXxe8ITGZaq9nWJCWkwMcz9u
Zixli/I4Ia20Ad8w7iW+6r2a0QFzjMoXyeRucFf92NkoCnajGfuyxDINErHqa0ly1wzMD21/JJZ0
dMtkN6O9hhqJo06fIZS+UcC8nCtg7SB9+C5sbVbV5WkMZzJBfqVewp4EKrSswr2b6CT77mJGm3Qs
3zqXL0//788D/kXmSSKprj//IdxIik4MKnYVYUNicKqEat1hM22/sQIvj+T1KTAokOCjEbrGrK+f
kpu4e6IpsYR6tOTQk5NPy4Rxrymv2kJdOTNvKd2vH/jj0uCBoJgQdiOoQY/9knw6yTFBMzSbQz12
Ytw3Mz1M+vpFb7TPWp7R8xnS1BeUfN/4oheoErA460ajRrcGifSh1sbyj+NpYSwqOpdCbV6XjS+5
hfTKeIg6ByvFEVExfZChsMSju/yZ2O47NNJvsKG/ioiAlqp4Bhov/MFLqjcu+ctNyWuRKHBGgYJC
yfLSPYgqHY6m7IXQq1t3g8ujecCkz4PLOcs30vBv4MmLsV/h22sCBLgSnvbrIciAOXW5kk6cgXEe
NAtyjrEhNyCnFj8mSwjxMsWXadFerDEC7Ti3AUmnEpgVymtLjn3hmH76/Qn4i+VAw5R+PtcFcdal
4GRfY1E7RtkUitbuti2xSGDUrURAdXnRjflZ9HEaxGmebH//3J+u6pUxQ7eVfziC16Th9VhQs+E8
nwQE4Tb7M6eRhlybU2T4EU5lGuquWK5GNLxO2O9SeBBZ4/h1UXdffv8a9rqLX08JgQKwFxCeqEX/
NCV9XhtD3CtDaOaj8QVg+gcM6m9GVe93kdN9zcbefsBbElBOq3nxfSPkvM/zBTdVL7lT3OZA4wuI
FtbQ+6nBiNp0YhweS6VqTrU5NVtTWao7R2mSG7koFl6Yi3bwymUMKzUvP1hFbe0rY1E/dnLRd5FZ
eTvQMD0Jf1lvawetmRZ78mKWxSZvh+Jc4R1d16UR6HNdBPZY6ofJFJ9K6mtHkNTGS9tp031XVLwk
2AoP70MshXSAp8Z0P+dL6btjNux1u7XOmDIImr15dVO03bJLvMJB3hHOP8EoztvxOE7XeVab584V
lCNstVn1j7TsEetSYe2k0xlvsqvXWX89Hau0D7YJa6WATv3FIaGguyys3hvDuDQerNh8ZFA/VY78
2LdYrqZIGFpLu6+xLYln5Y1qzM8XzEohByfDc2nRX8IUl1q4ZpY3QzjSCfzi5nX0qGN9uy8W9clq
vOmNYPwCNbgeiDzPXQE/iELqHP6vd0CRLqWb2PkQSieOnnpgdz4OX9ZmhZt+Tgcdp5YcHl2g58p0
b4/R+D5XDPGQ5I1zip3K/nMAdozgPZbfXdFKWk15io9YU1ew3qP1NMuQgLtXZ08PvLLGztThg1Sr
VXfSwDnUbPt09/vt9PNpsvIfwK4CS4N0fqkAl6OX6zXjyG5q4nI1e0pvGy91b1w5sXbsJDq4wxSH
nb7anv/+0QQCa+p5sXgoenB78QYrSOliQBMt6uIoogwRJaJMt5koMx9Ub3HQK7dLfPrn8kOFuzGW
tvHkHBqZ0vC1C6W4iayi/DK5afo+Lu2OXBKp4bK1ptslgkruL+CTTkJW87NrJ8ZBl8OfOT3yswDW
cILqlJ9XrPVMq6K0TH9IXG/f9cU0bJV0pr9fWx/wMT6rTq7tdb0yT9KtmlVY9XHxihejLGP2XVeh
7NPq7xuncD7OlQf/oqpydCiM6ZBHjYOYvF7fwoZwAiIW736YTXkeTb11g6juiyKU4OlpAeXNPnGF
/oBCblVtBsUIF+7bfWn18kPSqRqNxlV5f+pBVpRyhXtwzTwnRTU+UrfxQlzo9CbEWzQNZC1iEXgV
9QUgDCoDURRNdZW2OV6heDjnmNgN1SkSIzoCTjssL0rWKy/E2dpDOxrWizXVPToiXsatrbU66jad
Jj9MCPdslnqc7jI0WbauES0HtVPSmzxy5zu6ZQjESCXylVZHqaITGOkmSO29JHqvIfhjDKoX+64F
OU2WXWVs2rqsz01MNXlll0VBMovp2pJKtbESNa63QiZ5GkSKotu7OeoYC3tsHwqUEIU/Alv5sAy5
3AJ7qFJfMxBC1VJNXrc9AIasScuPrlEnJytJum1exc7Gi23dd3Em9qE3dSJsqgxeqaSi/IFYxsJY
Fvalnzg42edLgvEJgoe4Wlf1cUYVca+ndfZFjYf+dp5p0c0Z3soYkyfnnK7ccTb1dIdbxkgPYRGB
qwojaNWCpYaldJhI7ToBit77Ckqum24AWesbrasctTyxvk7djFtwbKsYXC9kvHHodpS58KWdXTOw
oaTuuiGqjQN+D6ilV/ZArwLhlIzY3UBEDUSyW+9Vb8IeHiRtAFM/3WV2ZBzcok53OJv1Z3W202Mi
YnefN+1yryo6Dsnp4A24UEM5Pi7OHN85NkELyszeVWagnreI9B0gWu2qtmA+dLJRnxrPKE/IKVph
Nc7Rtm1WGJKagn5AWBEiZWl7T5nwhu3UuM7HtLfr/YJkQB0g55IEGGwX7/G1X7hey/k6wmg90HUF
xWaV7vxxtKIaA2sn1Ga33yyTrbDJtPRe6JM8mpXjPc3D4IUwSqZ7FAkM3Gwrt75u5jzaVkMeyGF2
GJFOO3dlXAcL9bDryAbLAVzkiFW5c66qxsXAGXIFFkPprk2LHsNQWbm2D2RZOXbzWJ8tWyAfNUcf
egc2pe1KXBLJKXZdozsHr8u8o+qmyh4FUJx+LQVEUtY54RRH3jPSSNP9lOjLZ5kzmUMMY15yaN5n
1Jeve1V2mzLP3PNc5Pa140TDNTRF55POLfDZK6HSx1EhnqWV6btvczq2mR3mkJfOUTpV5HHdXJ00
6SXT3sHLfNMiF5xv5nToriNzpFsFg0V70OgQ3M8lppqAy7wgTdX65KIOd6NAgPKMdrrtC326ryYj
PQHRqLYDhf2t7kRzqOiAlPLRs4MJzsipJhs+ZoV4Ge3J6/0uEkqgKp2xz23rzi5aLiPZeKGe2uI2
JUW9LeMsaiHFJeqAMrCy3HTVYlyPnYNwd6lVBIsis/B2gR+VFr7VG9d2ag0Yh+XjI56a4KOW5V06
Cu3sCNYvj2iom0JMtwWyLRA5GsMIvt2CXVfS7gIgEpGQpHo1hhF37Yfc4XdxLwNV1jfi1CJw+GWk
Lx509VidDEemu8IdMUcuCy310VxCFXNkIJ4r1eQd8WMvz1bV75suGo513qJq5cY3A8TPbSmt+ggQ
SJ7TDGS/Isp+Q/O8vu9dd/m4NG363p7N+a70knflWClf7cUxOXtSwHiy187GrBZBLoYyEJgt3TpR
m2gHJdb6+VqWqfB7DFE1bJyFdG6kEI22X4bSvaeYIo9Lkelbe8aaiSzddB4HZ5jScFI9FADRaxmm
fVk28V2am5O3dToQr4zwaJEiaqW2oUorpg22Negn1LM97Ho7drZJNsV0A2nvTgHa+MtBLgi5R7Is
72RmD3XgouAWNKJ5zCd1DOCC2DcVVglfhaZM7/PEU3h0O4zbQZui9+ieJ3AjlCrZju1QPYtV4Caw
B8VGfHyy5m3rNVni46DtnTpH/bL02HX0Q7ftMmvxjaGusyCLrOtWTOI9LDTMvSMHF/scuk3ALTPe
UhwfPjqZkr1kapGCTpzibVECpwi8CVkIQEN6m3KKK8sHxRzKemMieykDPr7YW/HCeaPmh9Ez8jv6
o9WfC2q3AUAC6FyMF7CByZhvpTJQFYlHPH8gzhW+LqRx1BJRb3EI6k+DTU8GsZWlAAE1kZ68jBjb
nQfLmB6jyJPLFgReco4q0/iqqukniQjiTdxZzRdF5sSJfT5Yj9PImUJ3dp5upTYR1WRIijwui07j
srLUlX2VHTyBrwnYw+mBPMjxW5nlJ67U/EO/qF4wDA1w0LItOMyKoKnid2o2oDKqtYExKVrgtfEp
b8SdbQ2l7w21d6VMbNYhVo0DVUfgdWC+6K5pnUKbG6df9Pim8n5Wc32namgQJHQgP05iKdInp10+
zKmZqDD4IrAxfbMGF2g8QmGp2J1J4h3nST/GhP1QZLHEYje3w65ZrNt8VMByOhY6Cn6i19xyRmtw
BJtGw9XulPQRGBN3uh3HKJEwToiCvD5OdkMirUM1tNniT2lR77UpPbq84zXhSnvLQZr7Tuc8FdYa
xzS5d4J+n/uqGO5GLU63XN3iNHXLCSBPvMEq2n0QRNNWgcI0gtppoCCfuR2SfN+PXcEBCoubNK/1
e915X0ZFOCb0pnqU1LiQ9T8j1tTeskqs7tXCCl3phIXS21uZFKnvRqXre9X4bIte2eftxCuPkgda
WfLECAGMr5PSz0rV2WauE59rrya6dr1DZg1T6BZ6e9OZrn3o16JRUyfTe9su0mObx5xADXAaVUWA
r3LYKlVRYRAKqEuDRrPp26n046nCN25ys4NqGLu6F0NgtGMVShhAEmdqM0ataajzIIuXcyZLN/BU
mYXtbNx29qiy8zXzzo00aPQWJn+HaU77bZcm5U02yvlWX2RbbJtGJmdkl6uTRcPwrgEBt1sgdJ+X
Wdxwt0FPZ2SIYGfijaIhHB1trw1TkGyBx0F3Z009vdS8sK5Em9b3o4HqNlqdn6OhnE95TgFrY/e2
CzaIH6hNh/cMbMQclSukuBPFxDoibd2wnbJmTw7U+85QT8dkBPSox3H/yOecBnbXcaDbtlbtte4l
Ll5mJ7W2apeNm4pVe+yzmYjMiBIE5HOTODkSV3pv2ZxYkjmMozpMo+I8WaV2ViD6+YIYQ0Fbcx+1
EbpHrVf6Eewmfn38jPRNGU5WMp+TCM9hi2DwoI6Z8Yh8S32Vl/F8P6Qa1iddpt7GPeDxQVdJcqo+
U+yNpo5IudEwnTg+tfnKWfRiVzfm/GiPsvOFV4l7U9jAOurCbANn0Csw31VpXRtxmWFOXaAK5+Me
Q5ZD4uYjV1ef6JGkDWZ5s+H4TWqyefpFE3OggZPcoteZhLGBuFgwYhm1EYqxfLWFLcdNYXsZnxNH
QJiVurNv5ygxWDpuU30UqEC+G5RMHjoxTdU2jkYX5T/TGO5aSZ4bCHUZz3UXjeeh0qdtjctP5sdz
xDFVNUvx0OdCucqROOC6X2wCgErDH9Ojhgm+ZoOSAwLc2B5fqYU53bdSWC/TUPypiNoyt1SyDCYd
mwI9VfFdpwoiW1Aps8x3I6IJV5SilGO8GGKL9Yu4T8FV+1qteR+Swi7fF4PS+fSE01213vlaUhK+
5CmDujQzB2/nVO5m0IkETW7Bg9LK+Ea1y44Qe0lxytZLKrmWDKdcqc9T4QXlYHn+3KmTTyHG3QnF
TYOBXtDcARmGUCy3GuI1UdB2WRSOqYF9ahJ3oY13xOeZ5bVRY8dCxVBxthZRI739bhY9+ees3FpF
3O7IEeTVNzBNZzZamC3FDBAxqtSXasIixW5c7RgJgIvxnLiBpM4Nzrpzty2+Xr5IQSrV+Up1tgjq
jCnZqCIaX9Qsbra5zuRUo32svflMa097WqTyxSlF/DSMRvoJGX51u/Rx8blXCuAdalZlgdmV92Pe
x0dgr8kVKq6c7eiP4II1GyD9Rz0GQOxp7zwzTqdALpY/K+srtTaFniG/crtGQ6nJAGjeg84PGmWo
QTjqu9Egpus6qexrmdVhqTv9UaV6vZssRK20xcgx/+3kRisRf49dyWZt6DjBKB9PcLsnf5IN+YvS
etcU6FFKS5YGnAhF173VeRPwXCV16IdUUcf9WsfdAyaOduLblTaOflYkdZiN+a6hJHLtqVRoG8M6
QkbvdsBkCW9jQMSkwpV5GKe+wVAGaziEL4b3pp6NBymVWg+iNmf9lg1iK41bnpTC475r8O1KHhbL
TI6KqlWqD5BcnqPcpX0juU/9wW2I7pCNLXPxEGMrdog0Nd6UlCSoQMzv4ja1j9h8NbifevG81pD7
Q4RPxrY0ihRRgRKMlcqR5OVV0fqquiCIRki9ozJQBR6xeyjEmKHq5DqRnCnYc0eJVnOumqw79xPp
ItdOMHjG8DmmUx8QQX/w9HY6z7lNMQrA3m1sRiWgct30Kzu3MW6PrjwHwJndteN2iYQXGkp1WJaG
K9tUnqdGHFo7+VpqBZJY5prEjdgQdWKxw2mxW59owds1nTyYfZ8EY1QvD0PJLxuJAI494eOJmG4o
VJpX5CoBmlDDphrjmjLIDG2LukO4qkhvK3XZUt+P6TmuN4JIERmY8ERwBQVG3aysIHIBD+fR/DA3
iHKqTpaF+Dk615qRWQGY6iujzNIwS1kKmAyhmjGrtE7S6boUXcwJmN9Hmdshhl54LLGOeBc5GVt9
ZBJeulg8MVBPs5XtR7PZzZN9Gvuivq65kc0QBoGsEaR22wjEnOERoiyzZ/k9UluBayrTrZGL9qjp
BEHLInyHk3L0a9NSXD818vnWXZrpzkzrCQD/UCr3ppXVAGuFfnbJ6L+mnm0Fqla+X+hRVr6ZtWMA
LxvQPLZM4Wx2cRClUb8Tk2d+Zj95vliP/ZnFcoJUgP+ypFgUxOSWZel14Pbs2wjYsd9og/F+0IwH
d9FNZDALebYA9fmgvN6nhZ5ukH/IwHtpy6lsatDlzOY+rXQtSD102GxvaImEjDHItZh8PjW8j3q7
POZtTCpJ1s4tiquEnMUXihNZUHvpoz4pPWBM2B14WX7pI7HltGPJmSTXlDf1W0sf9BArVvU6cUz3
znB795wmWgX/rxd7sHHFOVa0Q0aWfF6r3olfjn3O/ZCnTxGu0FzfmXXukk6/zmWcn9UafmxXI9Uy
Gs8u5syBgVJsGAG+v7anpmBzjfbetoT57GjTtNf6NhholJ8HQgOAhd306f9Qdx5Nchvrmv4rE7OH
At4sZhYAyle1qbbkBtEkm/BIZMLj189TOhrdK+kenTiLibgToZXIZjsg8/teG0xaexXFDGtATS6Z
58Z6BGaGP3At0DJn9tqtO8huTydDfafJIrn0WRV884QyKNLJiYbB1aSBptESPagoJVGJmwKref7S
A/K4wDhzYn53Vo8LqjLcNr0tyNbdqNsMxGmaEqE1ZB+kzRonyTvx6PE7OKWTbE6Nbi1+7K9e94kf
OOPTZQW0xNL3+6ZY0nvPa6c7hzv5x1wU2lNLbN3PpK2X81yl7Zeutspr3+ujEXo6iJYnIeyXyTF2
feINEP4kRBATNW6IzeThEYjCLSV9XkVTvadmtzwbTa4I/SjHl47w80d+u70e9UOe7ZOEwSct9OLs
qbTaQNW3p0YUSbVh3yHJ0ljcU+LlKft5b0eDM08KN4BYY5NPfaGY4FZAq+h0lHMF7lgg3epsrC/K
LZAFjv1dULp0s45L9jAkWv1Uq1HtFWnVU+yXKXSpLEziVEP2o/maG82cbGVgALSXhnI+0jUHqEBR
GWxG2jlYRhgZipOJ0y40fa/6FijuqRU/GLUomBefpZs5EW6nNlqpVXptFit90xhtPLKhNn4phRkC
zmmxL6Vo0eZzTdSrRjYxIcGveUfCXe/N6RNn/BVEL9JtVmIof0aTpxL0kUHN2UpX7mZsMwiO/UNK
Lkno+yr0aK6LDIPHZAiqr30N+ECThQcJof20SlRlekbyRFtb4bpSmwysvSe9Ehwnb5pY81NAX593
Tpb9a+7LA6/u8F0NgDUkiHaxyFwSHZECt0KCCCYawEBG903Jtx56i4M1wtDELvMCki3mCp/eWPY0
IUNWOFyyn3rCFd07tbm1V8f5XGaDTPhhtuKBQc8dMwYT7HmnnD7F800AegCvp7IlNZ1YraPoQnus
8REFTRVlfNzRkkgs+NGB9AHBdk+D7uoh8NV4aVMOClNPjOdyGPAzYVbaYN1oMqbclMWo86uE6UzX
QkSrdApbs/9IqCGj4m3hXrJmekmzxjhbFv3Xdlf0oU6E794vKpp+xsk/5Z17JJgRa4Vlbhe/B7OS
aNt3RO0OT4Zt1LvRJhkXsLrSQgTQxc4aq2BvT8O8Ma2+/VIo4X00RV6+K6PvXsHV3DKc8iUt4sLM
xKke5+5HAktwaiDVDrMGTLww8Zzl6rYPQVoWu2ZJHxZyzmKrWbLXvydcfg0S/SPdcpOQ8S3g44fb
/7PIaIKMKjPdlBvDLuxI6yT3nRG8NCWYdNXeN4nRPjl8VS9wLp9cTwwtZq17SPWsyvlwb+P0lPru
zpOs+pVevRhTIY6dWAluzpsMfM0J/sXX/F8w8A7nPEISizJZiN8/CaNsEKZkskrUm6KwX5acHrMM
HwlLQFtGlY1Qq7udOOYgfmQWL1IHaXAqaEC7tH7ThauJ6JPhSP0LZcBfeTPHQ4ltYOJhHcSw9Ucq
0NIbavW8VG5MIO8OpQl81GPCghk2kpw4OymTUHZa9S9krr+6Fv70K0TggkfixkJSn/UnutVzVp7o
PpebVRjVMRAJNmB3Hos4ybzntrA+UMa/LOiJI18V463InLsEwiDspd88VGtboVp0PoAeiFbjSrsj
nlMcPEmuy6rBttWrKZDP6jeSShmQCbMxx5AdPxXi2xBE22NSazkG9NT8nih5lzQDHszW2DTZFOzq
FdmeAz1/Dtam/q4tuAa8qjSPblCX3AurYO123WfgmOygj+v4RZXGGqukprKhoFUEPVHFNFN/IWZ6
Jsu9MNzvK+9OyKsnTtiYls+/fyn+oryj6/om6yc/AWfBX5W7GA9RjE7IRVvNWeJJLTvaPYI7kPhy
RzklaJB0vex58LWc46b8kRuuHlmFg1/t77+SvwgbEFaYZoDnmdRIVMR/+tWO/EmbD7rY9IvlPrpJ
6sNVWNPDr5/l/4GTafcpbj6g7m/DDZ5FzX9//iv/Hb1ON2H/75LIv3id9kOTfqjlD2an20f8w+xk
mr9QpkV4AbUEaH9pavy/XifD/QX/Pv8f+QGHEyfr71Yn2/+FR4scY7J8qSYhF+93q5Pt/EKstcEv
m4BrdL14p/4UxPF3wRzo3P+owgAsvUWeoUgm8oDPhIzzj8cRRupuaIKADcrXvibzzpDVU4ZdByij
cvaWWTXR0tck2ndzrJsJuHWmY+ReCf+ksGXrCcOJqDz246KsXxJzcbfetNqbwSvq8OYVCBl3rS2w
8LQZyKe+tGwV8Nvuh+XnxQPVze3RXdsEbyy51RQTfWGI/DF6u3pIPlRnVvTu+MMpFcn6gKtGHmFj
ITJVk53MXNM2+GjgZFJ/Do6ohVM0jxwjVu+Yu7VIDn07Ixk3nAcH2XyxNDdhwHrOp/mMTRmvstlr
u8zVKAIbDG07app1gUG02P+kgphoVhGzHXrbqkrqXaZ35XV2U30GmCiIIsiE3Oh9V25krfuv8+gn
e4ttgITrLgcVU25OapHLi/ncMsJDhQntufWtHAReySaii3J8KztWtypP+inMqSne+4OiixbItyJX
edAhWLxAAw8DY+TH2fZQCE5moYvsHWom5zVpwtqeklOuZRSbuYnBTKP3GLtSN42XJZ/qOO0cew4x
NIh38Lxd4wltk4ml/bpC5mw1Y0k7wulsDUZt9MonOx1tCHmxDt1mAGk+LnqRBhuNb7QI1yTXzqxS
XZiMVb1E3prnG9wvfmhTr6GHDOwJpUnGWuVhC1gbLYNnvo3LzDSeLfVBlnLZz231HZDuU1Trpc9Z
+CvmrJ9VxeLLssNeJIpbqu+6Qls+Gum+MMDb59IpIiGrMcrKHkh1oIUh9LJheV+MrDvN5NB/aIN+
MtB5rO3cI2TrrN0q7bD2F/tpgYshONr5Tm7zTtO0L7O3HhizvsEv3pdq3TWzvq+N+kp3Jd9ARc4A
/lT3YSAp8rPLuMGUWNVRseWTdcE9Pd8QPZ8CN1aFduPK8WQWfrUbDCAdu+6Z5lPGf7VZkn2Qe8M5
ba165xuajBtHfUM6DMlt6R9zoHFPoLlK1xBLMuVfo94cbA6AO3dt5jmsBnN5XUycYqGll9o2MJvq
XLF/bvRSPnaShlkATv95kV39yJLo3gBHPzTGSdv3djneBahMQuLMQNdsj8RdN1tOJVLfkLKOwFOI
yiaRbgrAUrI9qvlFSRi+AqL6PLSVt1FSTw4uxMLBBJF6HzUBNzveUoGLgQIhvW9Jy1FfwA560I/O
ZSsr2CwGBBPUezGwsz1QnQZDPdUMi4pCt6Cw/Li2PZApR7yMK7OA3qR0jpmgnWWFXFL0pgpny8nP
nhy/Lwhw+nBRfF1JsWTRsOgcFZ0+EgVtMzcZvNd9ruwwqPQsyoWhxyb37yXJu/RaO9p0djpNp9TK
ac5lFrhfSOR70tCZRJ0onqAtjhqSF1D6sTlOnGrXma039oy2OUyWfy+aYEf0GCkS/RImpclidiFH
n9V29tyTP0ySkIOU1/dJqBokzXZpjaNNhuj9n85amCGYDdVqIPlbCjHFfSL186BP7g618HywVs+7
5pZhhLcT+thy7PP42enGKWvvIntKeXNAnDLV0HSXm4lk+2L0964wL+ykO2azXZXDOmruSKKEdUl6
XrVu+n6TTUXYjrbLVMgQif6aRGsyxqjgz077CD8yhAFWjXUgPCPNa49iydIle5NFfTE+pT9pId/O
cVwUfEwzpWCUVfuiUEmEeude67bOH1E3OtvKKKtjm/gQma4lfjhz6oVVW06g03mx1+mNf3Z0tcmb
Oc5LN4cUtiJtqF8XG3JMASCUjnNsRrb7xviyGDqnhO+dEM/akS7gJky7Cw4zSvHQctz8OatntrWm
0fuDdOrj7DfEgxf+xpyoedDLJukjz7cXzOzeCyQ+/zzKiw2bDb+DspgjMXQZP//mQkQ+nqmySvY2
DsLIWn50Bq4RfWjrHe/bvM+t9W0cByIlNCeNp0UOb05Qo3sXoxMC8kw8v8H4UKj6g8E13S6iR9Y8
9vmmX51IjRNsU3LLe6nqcAnammh4825ZjH1vpdqDgeb3IZF5GbVGc1+v/hMZgafSEHxhqDK8Ln/Q
sMNPNJMR0kGcj2vK/N1JKVex85pvkoMn8kAVTK9O8fXw8FhdP967WteHkGqxvYpNyQ/7jpAia7dM
1noJCmN+HVPZ33StB38qyp2TYUusB3KJMrMdjlaGkQDNfzmcFx+6gzqtAnDebw2gITIHMtlR7srt
mxYCsAAJVFG372O3mCHY+xPaC//YLN5KYztXZqrm5DCpvNuJoU44vtUUU9/z2HSwJJRSHG/5/bXo
qv3YdjpSmtV+RoozmtiIh3V0Y7LX+01mFzoaWt8+d8WX1SdUfNETz4MV6q9WT85MsvBsqV57yzqk
UjyExt5j/36Au8s5GQCRuR7sPaWSSyRwQGwJQMkzNE/C3eH+A1TRFJiuo7Fuu9YYMpXV8UpmCGqs
5n5Q3otV5MS49htpU1hb0+lB7v19kNY/0PcQBV9xZWTJ94qfRTj4/RcQMv5uMWM74o7Zwgwl71Ib
JwJ1ufOSQncilyqM3Yoq59zrkHcgq/JrJhRxRPWqko3HDAa8zXETr36OLpVqj2zCfx0InqY5Hbac
6G+T7LdLb+wgo09rW5zn8j2tuSuL96Cv7lynupdLt7Fn3EdFwcuWWVcXKKSz3maxPDWF85iW34La
Dq2g2mLY+lorLTbKS5CA4FqHUgzv5sC9Onbx2It7e7D2sh7jtiQtOpMUJeoErFFQ2F+nZNaPSLni
1JgxnXjq4Bbpm61rY5xDdklq4PaseSL0lfWAXI1bSmy00dI3/TjC+rY7awrg0Kqjnb8v0tkOeqB2
U918lDM5z6CJaCGetGB6b/Xs6NjDXdfb90rIh54HZp3Y33sViLiz1m7TeTmyxkkAjunOQWNijRoD
LiIZEwLJDSO9q7J0v7YmoYs4f3R/bCOqAL/6CCIhjf2vlMabm67jcfF7boZR4DdEod3OYal7UNsS
MB2IM9kkBFOBM7rmfioJ6Wz0L6tsmyhwjDVK5uRBgsvubRc9zaAluLBm+2mAKIpQ6w4bmhbltVX8
W65s0++5pr4SRlFsTLPislalc6KXvNkFA2I3r1kog1XJNlfZpV60zyzwLupmHYBSji2pfixZcFlM
GQZQeEGfbUsycAhZsjdWrpB43L4sT6p3ZjX+DT36lXjwGZa0OVveKwPRbFmM9TsPGs1GWvtGXczd
4Lvfm0F/qtlg7jS9+mQwa4/Cccx3KK/HWu/5qpD3Thk0mfZk18ajP3Y8SuaY3BvddJWZcR2IL2VN
33UC1axXW1sQW5JT+UR7XU/FB8QVGdJVOh/y4nMQdkSS8RYcurmsFQOPgk0iMnD5CqRdX/yxNEPV
tsE9aWMl70otr7xTD35d/ZiMYiNsQ4PirvXDuICR0lwBAwy8SmsJfq2zlXRTONi2g6U3PQkaktaw
sr2nnm5ZPXQIOH3x89b7xkbtR9TIlOdEFlmcplzwcvEwNEr647Ox4TCnYQh8Y4bU9AhRY5RCNlPm
eSRc956+xWWTlCnTRZodILlvDG1p3rEkDZtelF+GJLkC0hAar7Kzx03ftwDKWcsA7maVPNUGHAI3
sorskq/REFYWiWmwPyyBj7GeXC30ElM7CF/j6EWFy3GYjvzPYpKnlJVBM23ufWLq6pMZVMCooiw2
hodB0lTOcKQhRz3N2drdo251Q/Rh9bNGUV/sehRahSlqPJxhaXDgtpQnXZFYnxMhGRoLAmEEpPmw
Ccrgq99S29ynpog6zvTdOtkIeuuiizgnR1SiyJLLQAzHtkKYIW3zw2in4AcUlzGGZVpcm0rqm0IW
BQVNUNuTnn3J/NLaam5qHFCDNUdSE1aDlNRBHZRKjZfZcFcUAI3gIQ3UdzMZ5bbsllPTpqrCHw4q
qQbu4THQXPQgvXe0QIFi4dcwd5QDhF49LtHAV/UKCO+IaJKOdz9nHEnmZHj70uvs/UATRjgSD6Pt
cdIkWOmXtwmAOk69FgmFa1TDfQGruE/L+Uu2UtIRy8AHF27kIi8UpiT3qsRtpSpv2S2clBto6/VS
Dl0QG2srd0u3Wl8DGM/t4PbTEcFFx1ljcxJX0tSjQKXEapciMkeXNrMV/nZoOnnsgkA7BiML8Y0t
84xSf5tGSDWnG6bX9YbTz/TQR9MK/8zpXu8Mv6n3XtoMkcjy6qrPzriGS0oiIULyDqq8mTcKsc2l
Woigm4fCuJeBudyeI/VztPoJ6q00L8rqdxAh1zl4qxr4qLCvX8HzxIeR1QnB5xJBhZWYe1OrENg2
EmFqZ+8mgvQRaiwJddEpaU14Ba1zsThJ5HaG/ZDnzhcsoc6LGA0VzWtThT3v2dtituw0tLCfKbSf
d4i8INNdzbmUmXwulDOGCh3HgTKqmqcVJXbN85WomSQouFK3opHF7NAsLUr3T+btjZxLFMZGWz4O
lj5vdVnSN27nD1ba/WzmntHOqpuz8JCKsZjPD3I0gk0/NO+j0yUg92l2bqEu4sacVo6jdDp5JHef
iykh9b0uHeThYi1edLGsd5iRde5ZZv2O9KgdN8iaBXPkj6Z9Nxkqeffpm91jwHY3+UjMfSC4cvTJ
8/a3bksCYTKDiJUgdB2/P2oG30syuv1xRGp8oMjPfUTstGCKGeudWJh26UtYnXcTgcajMAqTcmLD
+Wb5qr+b9SEfGAKt6V5ypnMSZfYPje4616rHA140uZFJUj/W7vdM7tO8fZC98T2dgriWB1NeM9FH
vru3+ubbwp1+rFd4+EC09T7wOrlFO4Q035wQ6gTS0R4rE38mrNn4atlctZpMm+88kTMYgtL2tT+m
Z23IY1sr1mtRW+k7P3j0dpYHX5DYc7SQS7Lzy6B6xlnCwYqbCQ5lfTZ7HFBaRUBgVhvBezP17C2T
Kb/MY06yXGIVX5U9+IxSCUpGe1Szos0UU9QyEOcvsGmNg6x+iKDgQejJF0I1PxlUGKhhGXSS3oRH
5KRvrdmXmkDK0HbT/tRnVmpuXB85xq5XHQW69mxrqLSN214Ha/9u2ym8dO1Uw5d0xlkbZhQZXxu3
EQ8l3yP4L2MjePZSnhfLnryN00jjvmX0O+RWLatwoTiQUgkUBRdzbq03Ny9QkVXmzPRg2FoQVpWN
3L7BC/Q0zM20xhafkhpq6d7puVG9ai0F0bWhrde669hMDY8YeWX5IojnTCbP2YQZHO2u8B4Q0juf
yZDNccVIzCXmC7or0YkjH3EK7+TZDnInkyzESMrMj2+hTd+cyjNDfabqBy0M27M0cQpKzYoXY/VY
FuAJrSKgHMQjH01vBy8PATNkeXLLSWgR23vwLaWBrk6k+SJKdouaat6TqRLQGlYrQuZk4MXEbadU
Sfku4hW5ZHlsVGu3MxP/g2qKwzgEItIHNDGV1hCDCQZAcpmOXrES7YVkxfngDONxLliYCu3UZNaz
UkZkSxw6HX6QnnUEd3ryOCReu7eZvSLZiC4aOsXmvqIJCpSKF3/dKWifWi+jHFekmZiPfBcH0+nf
bdcL88XeFIOfxXgTDj7CpAJdvTu+SxIlC8/Y1cFEUbgb+blP0e9dyuh6Xej7iR1HC51iDcIcxXHJ
tS6kRZMZkmtEpHQdxXrW1Bs1FpE+v5aV+9gusNj1RN+H/2zr9SaX8DHTvJ+qz7LjQhttmk8ggnHG
iWc2w3Gnz/5PHX4/tHWW29F3ejscrBxUZJTriagp9xgMJT0VRbH19fT7lGaflrEsZzsv987iTBEu
XhEtJqKx3K6INexKVB98niKxqX7yl50DH7wjMxfJgM+umDkn33K+o1lhphuJZ2mIwmWC16Pqtnra
3AmPZbZaEVqSz8Vk+KZ7sb5yA2+8dpkjowAD9Cb/1ucN3mECVma2uWWIuq9vB55TFSXh+MUS+41h
h657o+Id/8Nq8SoU5hZgb1MHiJkpIglnhYJDmDKa2yQesLMvqXN1mjEugFDqKYMR6n6Ys3e/+sYl
YI0fWmjLBL+NVtgZHk/hbnlAPyhTtsLb8ygMA4WUs9wJatGphcfmqS88Fbc4GIvE8EfNXLb2hNCi
THWm3pvJ2RIbgPcn1N8bPyu4fZzTHKQkj+5lPkSrHMPKC55XfE7D6J8MQk0DlNplzSTrtafVh4Rz
Mp+yGecqNSMNCWZn5NDuLdPaDWL+0LPyQusbKJc5swq4G2jpry5mCOaG7VxRIZTVd0VyVlk2h12e
HKdKXZlU70pEWaGo3GLTJP4XQl2neF1uZ3p6HZuBmi4o/bBNzAPyF1qh/Ju53umRRa1xJbVdU1gd
vigjCANWmFAoaR+49V+LpI2IvkQHOXfnQm+v8xqnlXkw2PvZEWOhEzHFgoePBHIjdOYVdNu2eBpr
JH70qEy6HdrK4/hR4kFoTbnv0x6mT3Cf6YnDtCQiWn44r8do8cV+8pqzq9d7BMiAjoz907xtKfS0
k4k0w6nBhcuPBgysP1Yl+63boRTsPDeqpmbeqwVZRYtgbpw9JwL3e5j8atuVPe8aDew9jiYykMk1
JVdxTIk+0KbrapHTJjVi2j6myWfRUwmXefDDExW5xWUfVuVnqxKwenvtL3pj6o+qW8bYI3mEkXKk
Iqfw01eC16jiwui1b5Oh4Vm225A96KMiuLKhFgxxoXbBsbJD2FLgNBtjlSITAmIbmmNGzRzRR1+U
ejX8FPldcE84XiRz7BqS0qZxKLcECSiD9Db7KcnP2C9jMRLmhaAudttjMNHtI99a49PPjQ+Gc0hu
g7gSrfMfyobO8NSZT/Qq8cLLYT3NFIl6if5Q97TcOKCtHPLfGn2+ZwM51NP01s3qrC9vCNqujQy4
K1dETYid6n1nlW9FXuwy1hTUwfAsWRdhZTzmA6lN6ay9aOYlvzUhe3Ok9OGEJj7065X2rAplRh87
9Xkpm4OW+/tGETmp+HvTcLAMfCbcIemCW2unqbMNTsUQZB/9oCEv9gXcISyTF4mS2OVE8dYnwxwA
+fttHuxGcFFUNIygLjsj+LTuRUntX2BTwmw4FfKNoyhk5gjBIEK6pOAvrjkT6WxP8eJSY7ZaD67z
ghErMswvzvKt7F5gWlj2WAe5DxDnMPoReNtHDVKuzn9HRBL1rREZ4B36bVjom7teA3MjRA+1MUl4
snibtc6IfFGdVh1rZpsH83Nnw6NTolxuyHIREQ6W5zEL7G0zm1fbw+4jO8UeYmKYXPtPe/aOdSk2
tjncV6x42yBX5RHH0Dllfom1zDdObVI926NxJwvtoGR+e6op6CAEpmZp7LsIpc96thMVrxZlEMXg
7TOdNdRE3qMv/mOx0g3vagtaHrdnv1sIgDaN4WvjWCivNDV4F6vun3WiQvZ+7yxn4Cwbm0zVf3IF
gX4QbRjZ2XAmnk/HwXU7yfvFv0eJPO+mDs/riniEVNItZMZ7kqaIpuq1e5z0F09r7kqjJAHB4l3O
LPc+XwOScxcFhDs82SXosMtaI5EdefNKBVuSvve9vZy9ydkyW0PVje8tQtaANs9tJ5AOmA+r4qY1
dyTRLPtuwvJEFNi0MWbvOSMMkC7fk17o9237OpFNqnf1c6nhoRkpzu3R+ja6ATdgb6cacq1Zb6Bp
X8v02Nj2uHcqP9kChRf7Zk2xaaJlvrP12T2UfXvJdQcwt42JsLq2ALnALOkYBk3wSItlwS7jzHws
o5gG4q5b7d5LajClAHmqYEVChQbF0eGEAkMuqkuanArTGfbVuNC/qicS84tQj0bgvRd5mh+6Thax
ofLgvvGS5Jh7JeooNgvHa71LIOtDnYt7Yi0RpEGUGv43wYcR6lLpO32tZOyY07VRXkNtoFZd5yTD
Qe5lJ9svN1bmI6x2OnrlUY5j+rplIduH0a4OoxzQeGZJ1NrdK1j2c49IPRRTtr5qHrFTUApkdQcj
Wn+feWnqNzqzhj/0dylz9PPiNrRmlQWjqVdfyY/8qAljNczxjO8p361287ZUGhZo8VKipMXUszda
/3EtUsLG8evgAhoB/J3jmiH8ZNIbOpjbasDz0Fv5ppb9Sy3rB4E+L7LW3gYPzvuoLuV0MTr6WZGl
k9E+zj8zpmoS33wSs0T5LVsShkaHK4wAIxxwev5R+B/eKh89pPigENNzqy+XnOwCn+VRA5Hf5RaD
VGrbxpb1/iAr6RzqGUdlwY8nUq18SiYNv7Xnr9URyX9NTXf2vfIh9jLgA5o0zVR/Wv3s0NCZEYma
4Rgdkg/YTZ7DzAOfCBQ05VnzrIVTZ4JWQN+dHd2xIFYloWxQjMtulKTXBFVXRalt7TBIRpmr+DuL
iFx3mA65IGxgrVb9JaU2DPORi2RUZ+BxSc2/LS1jRm1j18zgnDCvUY7AeVHykcsXu1xr0oQ6SPoz
m+kTsTgTp1tQCFRaxnbtsHohzZGkNjjqrqysewp8SEtNeIxVj0O/V219TKXFEdQSPp0MagixeHl7
1+i/JhntamAY1GIpKpM0jESY0554Hx9UDnoDtJUxcJnGRq49TO8KOJbo5fyOGxRF/rRMLG9KnqZK
L364CoWSLzPi3UXKrD8SWATzTcWokWuxQ33jJqfVdavcbDrI2ekORKbSU9CgOBKluk18uCtNyhMj
bQ36mOboLmoE2gfsy4BIeSM3KtV/lHP+ptWMeaoodsaIAsG0pipylYaA2G/fU1ikB8SpLfpSI7j6
tABsQJKKyJQVDan+oF2s1YbCEKP+a8hD2AXFE4Lf58XDnjroGlrnNTgzLSKA7yHCc7UOOPYa9hVq
pwQ7ce4rddJSTR2IUyxexDr6525oHUpNgbgpjQF0XvQHonWCO7Rc98I1m10e9OJH79nDfjaVfjax
S35bpk57E2Uzv+d6s+5sMSxAodTKebX8amiNy/az3rVudo9o+KqN5g2n5QvwxSqeZmlR5+dBYhQI
85tZqjgwgh9la8VZMFJziTE9AplmHsrLAMECU0TNeL6GaPSqg135aAjMyb2mOTVMtde+uAEjTmH6
aA3sZMTY46/7tAmW535W+d4v6+7F1LpLbej5V3gVtZ9TIocMNV9ql5+hsIodKUftwcsTJypUcRka
dC3Ih0cib+stuNQGas7a1H1TH7KefnJlTflBZMVWJHQuAoRdBMH099M0fCROV20QQnCidavZRVPG
JIEHt4uDVh0D/byk+kcPoJBpxlbrsO1bzQ2u4u3J7HVGK4w4O4SVfer0btiJipx1s82tfyST/ltK
rfv/z7pjApooUUP/ndIqJkpf0BLz/FEiucj/GDD9+8f/1g9jGb/45F6hd0SaRz4JASG/9cPc/sRF
QaGjriIx1kZN91shkuX9YhLVRGATDAbJMLds5U4Mffa//uftj0gbRE+Kd9ax+Af/Ld3VLZ7kP8SY
N/2nQx8TbjPSYBCn/rmbiB7HVWhOJR7T+ifiVNxqoSq7mEabaK6aDc5Ddjqi5iseJUIBmkT9C8ng
r+rXv/sK/hR4mSV9aQWKr0AivqpAQkjGAiUv4umyHBw6SXz5mA9fa7ePaCalX/0faUz/1jP6TxPP
/3NZ1//+r4WCf/gr//Qf+m8oJzRvD9w/lxO+NHn/+eN/PPUf/Wf3n0WFv37cbwnqrvsLiUnE4vIk
EZKLpPf3p9szf3E4w3UGVoeMs5sW9Len2zN+IZQNGPkW0GmSjfbbo234vwSWiVybwD2khp7p/TuP
tnWTVf/Hg3X7jLxaRG5bJqrCv1YQVUahGmMCcPTJ6EFtb7Z2i5pZb8d8fXWIpik/bLDeDisGpMet
XAdF2xxpItG/cXTb+C3xhJbeMchuQHAZaMT9TUFdQVI4dastoShnp/1GfW4xi1hzKQO0otTzbOPT
g9YerlU2e9UH4UFt8t2qLQDT1M1pL4a4z2/Cart1VH2foZNDl5PS/lJirZ+cmrodD5FHsIFDN5aT
WVtN8VMjmOBfirH/mARok/96kw075A27t4zjP+cNeuQADpmb+Z+Q1E0h9/+HsjPbrVtX1vUTCZBI
Uc3taN3HsWPvxDdCnGSq7yhR3dOfj3E2zoznQYKzsDAH4k4SRRaLVX8z1nCLL8CkD4j/kEGNiMJs
gKXzfyo3yUVy+teMun97Gf/2Y/N+Dz9cH2FKdFoJcJI3xc3wDv+ld7gVEmwHJKLvhVfi0bAfW6kQ
10U9HA7SSS9zqnF1zMaUCiBsva1r7mdfroPYe/4WzPJqDLKGOmFLPVN7d4gb93zvzzfJFP73PAqh
nqMJxhSiR0mOEL67xyXLrd6MdL4Hjp5ccbCg+bA/VZFvW/KNHoPgpVRuMl7++brv3o29ro/VrBBw
Bv4fKnGdWVsQkjL6nqK4AgIGYchq+Jz5iUDIYC5yk0N3yMaRLT1rAfz+JTCz4717bEgLmIdBCVcA
hkM7LP96NamacsddkMt1wirs5V6hs6K+spCc8bLd8rC6yx2v9W4lSErzWA6QOTke0txjUP48EP+9
E8zQAp9OE4qr1kLw9zvJgKBUBVzH734ws+ROK51XrzwpPZvBP+YRTj4v2jAEOJqjPRm8tO46oewy
5a3bzX95K79LN/qhi2KmHylUslXAq3mv3joGuVtQIEq+JdADlD63fVdb7ZmkHmJarJFemCJ/fv53
W6S9JgL2rBIWKmQNlOp+HwCaF4WKu9F5zXId1s7FMmZ2QdRLmw3t3lAO2Px9XoN96ugjCMlAqNzN
zGPdBTT+GsfTzWNcZzV1i161WjwguNkMr3++TQvu/1e8DQGRu76PY7oVQma1sLv8e8KYOYm022/L
66JHzSRwTenyftwFVS70drWcIO+JsreLZpxb+5F3qfnL+/nPYMEpCX1E8EGS+2Q3728j6gVNqCGg
YFgphxheEL0o+04rGBF1LRNF3B9So8uvdaEaIiqnQO3hSeQUDhXdPiPa2si/ZvxWk29AFvyl7MAr
/Hm4fvJrfh8vBilEFDVCchzixjuyxCKxrwK3KF+HRKA8jk4ZmgTmnuNkDkRmpoHPzdFBnPhei/Ji
S3Go3FbnccYr4pI6TIXQRL1t7noNJbwZwSKSLYI6NMqlYhLUcbrRQpLxQkgUTrF6zZW7xRV/tUSM
t+//skzf0VCIVIFnSQQBWmsKIghWnb9NAGYmpEbs7l5Chcojrj8u3IJ+lyQmjvWeZp1DaE/Wt+iJ
UiTfgwVHOAHfEPGtZR5lgLk6SMO/riH/fRQHWkgyQkbtCSgO/5kWKBMPdZK13UunWUX9UQ5l5N8K
D62IazmYleGIgZJvz3W2rGu4ww907rM9Ad8eAvsNBIau/WJ71o6hqhblgU0QFqh/VXwuDb5MGHkM
MmYKrVOoJvBURbk9bxX9O9pGVWU3rZzR5wW1qCzxRblSSXiO6mXh3QHYX/kYNjcdo0OnBol5YWjs
uwMdj4DWAS0NLh9HKbVQDrkLRHnAf57LnedOY3ODsVN1+XUZggYxh3jS3vToy3YbsYYqSdyrqtYC
PzJ0upaL1Gdz/dJEWJ89T+7kMcnCKCXPmOhLkqL8ebK/j5qMfmidXTlvhPC13/sbSYCRqQer/GXz
QGYCSEcaF0GduS3a6hIG8kyg+PMV30cjERKLEFm1WSl79/srDhp61lzL+YvcjJ2MQJZs+BNDCErk
hKiMCl6SAkhOv5sFvYH0NiSwME//fBs2nf0tKnJWCwS+s0LhKsBB792i2CRdf8yo6+fab+pRgtYy
yvnR9llPNMrKofHQhKMveT8NUUrE6TIFCj6NRryvUEEI5wqOr0j7a4QKg8cF7aGIjvLsBdPDCCwA
apfaFniZy0ITsHD9BIEdP4F5x2LPXOZhS/k+kpcJvSK78idfyQ/wg+iA7uAkymU6//mJ38c1zrKR
a/lFUGFJ8TkT/B4G0O7Lmrkf0PkyjUsSq7QWJLHTZuetT5LlX2TA1Zi2wGEkH+n4M7OFu2entDQF
3YXHZKEjRUumz7daowYEMZkQ2W+D650gX3QD1Vi1lqy6ZK5tTo3uXs3qDD3kXP4ye4U9g/4rVEdk
QBHbJlGNN4hy6rtQ3csGVmDRiCckPSVra+xSewOjI41duj/XMVrvK/eWZItd4sRKG1Kos7LRQIkh
jfcWZb/U9iVmtFDg8UfLZ0Ro0ElYZ0zRkn7hp/JM2kdc0zoYTlT+tTx1kZ4oUtJe7HjcP78tzlTv
Hy32kJ71WCpIUZPv/f62xgVpwcq06xOUYhupRizUpgcqsnn7bXSjUmB4AsJwew5FY/fH2mk9XsgS
1BV96a2mVpqeYumY+YksFeU5cBiFZPbJaSOaNLkTM8X8uepsdDOEzYtcdDNhbSQj4YL5mLj8izOW
x1DUqc9QjGOYOeMeUAt0rV0Wi4J/vY2PDYXlX6wD3q3RiHSB7CqE58axEyD0uzXqzbSYVpqsn6Y6
bIkOb+mtQNKA9iknywxd2b8M+7vtyF4SpJSLDTWWbwFZ0+/DjlwMWWtHz2cwHjNkRO2ACcXez/j4
lOhb9B2ozy9WXVCuDHg1JQ0pC0GPUZo1NPb7MBhQDDklCHARDFiQ0wN1FH5qqR0W/rg0bFS/Xlva
zwhA4wEUNawVVpF9HYAG7YtwitzjI17RvnxwkeniThROAdtzGYx/JwDD73g/5yBvK0mQgEMC7/j9
iYp0EMcgd1k/ZdkawKEYTSltI99NCjgCm48wOrXywMpawTYF2K3pG/ZXLn2URYEJyXrnWqe1g0Jm
nVFPRh1xSb8hueVezInB17MMm7b6jhPTph/qNqj11xnTnPkDbUgXiECErbYCYkT+OJjTPKtoukO7
LKHJENRA7W+kC9bggCph7O2LZTQ62bVL1CN8kjWTBiSWLuXEYoAyNGP2tDiw7QoYUZ7xH4NqXP0U
HI1nZnPu4hmsFvlbko6XYxaSmcFVq+CUcaxlKsIIKPG3hWjdFcFpop8raUE7y/YJg0WRPxu/wvBV
+qPwkGX3Y6DL4MJAb8a5mMt9qqr0gsreeOhbd97w8Gpc9+zNXgY8he46JIqubGtY52pKS+cJXd1l
+bSMixxvwcgg1MKOEZrvSgeBftpCGmqwKtoWJtvHeAH2fEbauFhOW+tHsKbispUi24d6G/ro1auL
qPkOW6OdlgNTZe1/ABGHagnCaIbCcjFCOlER/TQXPuU5qZ0yuIu90CnL8xR0YqiyHxlUoZFRXiCm
gnzaoLQwpTdPD132UQbuGMAubPyuCy8NZAC8WBu1gAOD3pKOM205laQ5Mht+PRv1gAee7AH8+1ka
nZgrgQRRMCE6qPfVEOVzvEsdP8CpOUv0VqyXczo4GYoAec1usy9j+nrYSUBhVp9bNPLowzA5ZpRO
AGYO1BdMR9YV78ZVRkvwAVnkkA+4nfaLTp6jX7RDodDncls7+P0rvmqxmK6KQHepuPAWB8n0PWLj
pQnPaGV6NSAjH52gGaAPKpHTTSoVm8rXBaAAEmSFykAKfaD1PXfhPWatxVydwlI6orsszRpH04eg
gJwWAxiKbU0i1KPKymekvVFIvPb9amCk0DcnZN8StXsQU45E17m68fIe7N49aksFoJIZhsiQ4mYL
b9/iMoW9pXVyKlccEfZdcxpNXVlorDlG11HNZ5GKhuvVRYWJnUmjvt9rjt6MrIgM3tETjZ7M/hHu
n5Rl1/exzen9bODp913mNTI4FdlsR4xOfclHO2Sj89jUoQ35/jTCPd3H89gyATbU5IPzGOuan+ve
HjUbkcbkDxeUqoHOxEPC1arM45CJ7K59PR6NTqH+x6sWO86NHxfUkhzjaF4FSJ8o83/0PQea/qTz
nExrP0feip9rHqHiQVMS2aTePI8opeYN4+VkaE5mZvO95TYqQnvLOW+62x7pDM9cgc6Z178mzmIn
GC03++bV6vC1Kq7t0EwTcgg5W2zUz9zD1Axcdv/reTTisP0rBbeMr6mla4PHUvnYJ+79OaYAtKP5
7TEWv2ZPsg0xfxKsoX24BMISH71h1uj9rxwXaTFl/yUHVd5KN9fO46+hdt5+/H8H+e3nqBSI8jYU
Xc0NeI2TTa9ITXVo4+QNXfPlthfbwkVSIdPcfeQAnraQWN5eFF0+BIqOnLxR2LxsvHhNFNow2bQG
H+LatIzSJOqKHxEdNTa9p8yRTDEsltUmvWmtBF+swtTtX+O3EWw7VhBx7e2ZMpFzRkOeHB1tD0ht
ZE/n7turfZseQQJu0T2idsBvYCVR2YdfEBRinqYetFYSCT8L+OLa9m6YPW1O7pvxiieVdnjfJtIG
GJe75CHtX/FgrPB7EmIFs2sYM3vrbwPqbPPGP1owd354dFzVlMXlBoxrwYHYFpFcNPRMy5qOLR/i
sUORrX/Np1D0r16AFFy8Q4Wvtg8P14rpOlDLtn8QpD0f/pRGfFSNa5cDWjL2/hukb7P5CfAovIdT
k0b83ayXsNkvymENvfEa7pKdK3kxxGN4/jXkcTFpbgesa8kfYQdouXhB35N9fvIQbnHRu9JFBJ+q
d8Ym37t4znBxhVImR6ax6qhtVhQMKNnwmjID9i61y9mwv/K1ErJvEaEPWoplvZLxUC0tlN/WRRWn
ivHqmXYJelrjpRd7AN+BQvQDHySNqrqre8N/13qmbqfc2aNU1ONOV90BdE8oCsy64OpelrbTc9Ak
SLugEw8iYTzMdNwoEi+yF0SYSGeViY4VRgb8yIJ0azxYaL7eli9usBTEm7SC+lJe/ConFxgQ6+Jk
sorz7rfVH3wpL7oiYzjO8uea6VsIPbz2BEW67RnQSTuPT/SVM9S2MO60jw66cmCIZLdskM7jMsWL
8BhsrkeUG2n68z1v6eysoV5lp/hb/TQaypnf9oywzzvmueADHHjPz/c51Udnl1cbdeUYyb4mBsef
r0F9i/Sv5icC6DFM6kmZgXn1VmTZPFVByjINoqviErVGxL1321vpLeFYTtUQTcqSEiUuTRx965qz
E8LSyJdyDq3LwK6n0Z9zivApKnKEShngaubdodQfM8yc9ezgmVzaUoHA549afGGVQtU1IuY85ZeZ
9CxxruZkADd6F0tAMWA5DdvdbVgmsBY/+pSx1uSISbazZqdgxsR9OFC6wAoPjSgOuC9+Kj2O5GyG
MS9/c3w4iKegqe22UavEjrkWmtbo4W0ki7GlEi1zN5fT1bypOgk/lpuZnUdNMk1VAZJLHLwQb5lf
ztxtjEDhu/YZwA05BH+Ol7ZKVeXkq2TWMTpz3UsQQ5bxXv2lCqAvwopDL94X7TA6/8w5OunJkR0N
RaHdUFH/dvbw70NNbcafS6BoKR4GCNqpVWbLwxyS2/TfEaufevFlQGJPu2ddmglJTkdsQ/m8+Qb9
v51hd7Dij57XklPiXhMbzzDLa6v+O/FFJ0QqdaYztRx+Pcnbu+zRZmR4cBBf7WP9DDdVNdn4F6+p
jSZk/3bx5gOEvfrY/KzeJ4WwX1MeTgvERDQG+Egk1Yn6yMnd9jbyKulYyinZYnK3AUmAVcxCtasy
hoPYXvyasuSURCIcSu233krwNpw66V4vaBmGOw9QR3RvshAiFtyqhoK9v25JLC4RgLOrPHU2Ww4c
6BPx4ZOWQareXOY3zE1eMHVLe+dlTqfx5deFsEdhS+uZKs7j24kNIfItRDOg6Yz/sXwLWOVboRG0
ly1GO6CJ7T1qEDn+oU7rvgWB2QfGeTTorvHM40wXb7rKRWrTuAw7HecxnAD6UKz8ueCsCwLzOlHG
LvJO2DbjoZkRghSAVjd4PqgzDk1dH8HmsRpPbwNCHdgGvTIKbIrlDx5SbZmQGPn8pfD17kBPLYf4
wAwWBLfA+09ZORvpIVCvFo9ZC7QG0jecQVbD3BJme8e3Kwj9M7u6phxKdfOXgoI9uP6rVGIvD3gY
D8AYH1yu/+5gq83SOjOI58dfoREpdbuuOAewkv58iH7XF2I1uRhpcS1KVvz3vTfrjGQdTHWv+d85
AvqqbffACHz/g5UU5knjILMv1eTIWz+2vvZ5Zb+C45/v5fcSgnIx7OT/yqrnSMk8F7+f55NJCsq3
RfqIDR9hLFeezceHAWgIOlekzn8b5/9eUMToVeExHuPio+J3NQv49K5X1W7y0C8NG0VasuNfhmtJ
mPu1sv/8gO+9s3hCarcuGEPkgzzaUe8uuFQQGZqxgvLxFjGAVNqi/RrIVanTYnmWuJ6gd/jRzHIt
DrVpbDyXmtDgDJvPfvSXO/p9pjPm1tAtZvMKsT63EJbfx3yNXWcOV9k/VG+LaiavY42j1p0Q1/No
ynkFmY9KhzigQmV3xN7J7I0gjA/OfA9YlPWpatkqtnJCCyTivuv5cdZH4t3lq+Q8uZ/f+llI29sw
++eHeP8aeXG+i/IRHRMsmfDG/v0Z2Hf7EUHR6Q7FABuZtp+JUDcolMpXJzL+zf//9RQkWtf+Dxvy
d2MWLmQj+A6au1/b3pJmvdXmJrK2O1wg0v+v0ppyKfl7+AyyMCRL9T/hQM4JlegpL+7etiWSZPs2
QgzM5BEiqd0w/vyAv8cf6rNY2jJRLSiFTjH//n1A5xUrQ9T7se9sHJjrCFPUoXwJsG/46xL876V4
dRFtr8jnpA8m6/dL1YmoV4O80cVbKjIpqiPMI9HXfPz5qX5BMf5vYFXUCrlUDEDGlYSQ6H270HXp
y4R5NuBNINxsOAq1WDSCccHet/+goU0Pfd8OKbXVeFcnG6fFHZZ/o1dfs1sDwQHJVXZUfm6ET+0B
dkWi0hR6IrmBau+SJS+9Zd0ngpbTl6HH9y496kL4QEvrymxiRATFDQZ037Wi1HYjF7jgwX381s8r
set05IcEZ5J+uS3TbMLGgyQnyCHtuAVQjQsOGmGOpZxTdLyKXwlK6PBrQNHf0goy9IjNIvgZxt6O
GuXsErrnrBasPY6GNg2YJ+GQ0IKi5pzQCMMPkGIFJryTQ2WTOectt+lojrLaXQSgtnxXDmPtbbtm
0HGDHHQXVqiX/2/JA+F4buNXIvMzg6KzNjO+Wx/ZTRz5HypLnC3KQByx0uKSdcmpYrpy6VZARKgW
2I/5mXo+4kVPkrQ3RvBkHWO/uywCLIsoBgwTQmL79e0cFs/rIPtDVhokfB6owMCdq/E/HaM2QZYG
q2C33vXIsilxH/dxh2lH2gNd7D+pNZ629hP9BtvRIgd0RXDXIm/dBp9gvwV+Cn7PB05wyhCI8Ip9
7ZF0/rNy9ByiKxVgOPLiqWUdozvKZkmH6UtcQBIvGtSJOAkTOJCt0mNGL/3YtCvv9jAvAtn5netQ
mZj2pGaegtjsQ6m+KeNhHND0qIo55zSN2wx90TzDrcLH+2F+hS9Vrhn8ShJuRMLCptafGyovOEpF
by23X7Gopx+eBjcRhnQcOJqsCoQhi/6ZZ1H4tnni2ox203mbGtXPbLBBnJEjm4ZXazp4XG5Qe0Sy
tA25DQH5fTeXzhR/Ioi30WPXxE51qnOVKgCN6fyo1lwVmGjMyTn3J3mRuxKOkV6mCyoZ7UOoAwFf
QCEsnI+VS8140p8SJvWFnyqkX1l92Wuhu+pz6ubtYYk9HMqiCpo6h11KSqKBpNi5Lzg4Bcg8d8EN
EqTdIfSzjLfrOvpUhAukzjY3H6Agje6RrHw8Iu2NlEM5BPW3rDOPwvO7a+07Kfqrw3hUAyVosC/p
xdSaGEDzHH0Msamlr9/l3/OhTw5VBjEQYaPmoJIYsTocGk5rYuGbOAGhHFBGCHv7RROeZv7kJeIN
2ateWnMG95B8h2tfWd3MCo5+XKhTVrjtYwfAFZEKSjRQRGSbPs3LFn2FDqs4ypv60xyJ/OiK0b3C
qi+Dio6K3Y1Pme6kcTv9MRRh8pHiYQ5eaZTxd49WD+cZr/MekNnJ8lO3Ns7RG+rxYZh8Cg6EgsOA
YBtqQhqusKpnBD3DOMmizxgVxuslCATzbUBewsOXohs55uR1tu4mqaIf0ahg5TuJA188Bo5w8L2x
+LhM2OYoevXXahi9HsX1rP3qFkN3s4S+ez2gScMMTZTtoabTjC+YWW4RYkfRqm6dq7yUmThERL/v
3gwnCNR/5EGGBFf4Ze76+UfvOFZE3Nu+otmCnHKcdMAHt21g5iJaVe1ATGlz6La5XK4Ck6Kl5npd
jjtJSCDmSLWf0KmVV6B/q+5KL70+oYUkrhU+bSiRq2c1r99cJDvuUBcxu2kwI9j03kV4cKmn8KCA
mR/9EKpXl/n6y9phB1hgKzqirGdKMBAINeWpQvneSP8rnWmE0BBWPLcUCnbCrcePi9eUH4dsHaEJ
j2P61Gdr/1kvHRTRfjHLPvE0ctIF90fHNaLmxsJDvQNaejTfx2LIqn2zTcVXBIi2HU2e+rlp837X
dZP3EYmB6LITWOgY7Sbo6zT+1yEKEDCg3j/RdvANF01GNPWcnhOpSW9gvmOQh7BX/FU7JDWAgTEI
hMo89PfBHJQnAn0Q7GOM1y5Gr83uwemA7Zgz/STapjtPZsF8sJuCr1omTzMJ3NPWQws6952/7oq+
Tn+sDMg5G0NjjqSB6yPqPSrZab+nY1umCCJl03SJxwhy/eShVgFkiJ/iZoxfJXR5dCCS9nXapu2H
YYIfJnTNb32ABWeXneLQL/34SH4J+3puphtHD+XLhhPKWVZeAjKLcvJdtro+e9lCRHKLPKIepMrg
IqQxs++GpjiXyugnsF2S+5/Elec28lQEcvhCXa6/j5sMH6O1ih/rWm/X6VD0xyUk5HIMrvO7xnfH
Kw1B6L4ZEv1JR5H/TZYTwUH063TnrzWLh5rWB0+O5hrjUyg5SMm01G0QdEuC2j9wPAZhSdkjvtwc
ndzAn9EfNxFlTxGlky/9Fo2f2PDTCxZbeLt5zgiGKchPVZwoJC4rT+7HOq5QeF8byXzXzWlLHeQJ
KMHf4wDU9XuQIe5JQ3v90o0G3muitu1Gx765BqiEIYtTt59SiXElMbtejmg1RBeeFW+aus3/gKSD
pDKvne9OIsCg3azK3/J4v1pV9OgQGkra0U2p5BRC98LUqII1G3fJzex06T1VlgrF/bV5rkb9ld9J
KfTm3vNQk8HARizulrgAfqk6L0etuBMvKCgZDAOy2b0F6mOecjFN/TlDLMnfx5kXXvtJq1GYd+sm
vqqRLDvQx/W33US/G37fViORs41wfWuZNHetQ7//enVQJPIPgTuP+qaPJxo9aF3gytP4ff1BIvrw
MWzivNsjuJhhSgbN46FI8wkqYdWu2XWdl9CQHd0oQIhJ4jnncBqGDfZ/o012tqmHe4j7pa1wRpk6
DCrKq5Izua72Ho6/A/ZSJpluqZagmSMRSP00h1uLSplbBTfA9RIIvB4pIoRHFYzPKuf0Zx00YLMq
/CjctAFWdDGNQXilxOI2xadNromYrIy8G5srQbBzLyOfjsC5r9YGK9JpUOYxdpAMB4GTVvAKtZOk
Vbl3/Hh5zCWomZ3IoHK2K+IS55mDJvIEYS/cmzkuIHVC4XHDW9QmNiyS1n47tFS2rgox5vvAC8ur
0VmXofhQrQ7cHcnwQyGuMS8SdWlRWp1Q9Ydx9AuElFa8hJCPwhKuZT1EtDf3xluxO/ARAsgQa6Q7
u6sbyrywXpe+2cl6pfETmqK8aHLLt09pFN6WOWXSQ7Hky4VMfQ/148jNIG9iyojfQ6oxF+qMQo1c
zHS/obOOdw4uSuG+RuNg2IV+KSnFUbN7xgxGf59iUhOpu1Wc2zbxrC1NJgxWYMGCV92e3jxQtBnV
guBhdfCYJDEz0ZojW0ljgx9oXXy/828EoT4K0HSqsLNJe2/BcLUOvTA7dmJBQ+vWc6bAPNHMrZOL
oscYLp2ml23LUtTmuxe0c/Bs5phQP85gO44I0eqzy+bhEiQCTfsr3K6rVVR3WmK/NWUay4C+wxop
BKYJmbZW9aNuquCgdbDuTJT7xNdprL/hnLudILLTuUqX5JYOY4RNwDLM/WFjs/HvoSTKxxAAEZoc
qNqS+GHcB3oszefvXouOTtdjl3gcwjC9GdqmfTT9MKZHs6QTWqFNjQCkUy/xZd0W/UE0fYWESKIe
m9L1MEdCzh7TPudWlIt/LTqalm060LyOORYdBIJOXxsTmjN0KYE9W8gmfHDxoxuOHUIVd+AHYRN2
2oooDDNavD06UntUK+APx16dgCEFEGkwl+HhjitF7sct0fn3hL53fy7orx00i3LebWup79jl2fyR
rq2QliC/4BbQ5ULG62RCDC1N02XP8GO9FypvywnQDlKgblyfwi4s7p3C1ahdBdlnt6mfqgIkWMrB
7RSKpPjSzmJsdzgStF+w09VXRkio6sgUFRFqEsa/SjqEntCQoMKdL4iu+0J+KDiWXE2zl38rMxm+
lEnqfS49Od9MdG4PqusxDqZk/EzxXcDQiTfEg2Xh9rdBkkjyVoKjnYT+N7+0h+G1qe2uvYjhtZ2s
CnkV5DRCKSa3wWWjmhzZLp0vI72mraVYGGKiibIKcQQ1t7xQ+KAM4jXDLarcCdzvml1RhXhIlfxd
hGQD5kS2QjGsA4MM4pgB5NTkWmV6VXft+D8dp7ZsX3ZSui9svDM2Y040TxfOWAaHsSuci7xX4sni
Bk7eNpWQGLGC+qDUUrwilNGxPXDyPLUmAQ3VJkre0LrT12ikeNUO5xyhbxYojq+lGJd8P1BmRMJk
qpZvkI9ZKyxKzmmmo4r5faJrBem6mKZjU0zyiiI1IrVzvmwk88BGf/hASJNTHWbjtb9yfoNRrBIs
K5LeUUenr8H8utukntFjrb6EHW5I5SCHQ4VStHtn5tB7pLsWxaCCyOFgus8ZbmMkVYjeuA2izX2G
MEi/xKSeoDic9k5ms+egGmOReGvt4himcfBBVgBDMSx10LrLCuR7T+kU0EqBkFqUJGnoCXOMnfYJ
pnmCnFoiZfK5QcG7/CCwqRoOnCqSkpCGW/DW7bVn0mo9O64oGv9DYCSCFVBzc/m1AjbqNPvJiZYC
J1zdlIuLwFYbINrBaXtBp8JsWT2YfciGi7x9Rv8K9RcDmhtx1WZaIUder1EipLsfDAew7r6arBXD
bgHmHZuTNh16pWla+i0KWywV2iiwcSTszGnp22A8peRqzaXJjFP/M/TDMuE9Cv6pbtAZotf2mLiC
3su5Ayg1Nge9+o5b3BemK3kPvgNcymCAaugBTMDcefwftROHLuM4FM0KIxML0c+KLlP2+FasdTrb
cBir2JZGkXVbuusYa3P6AuAFbB+EdbiF31M/gbt/Ble9sd56b4jzLwZNC3QfmohCF4aoJT7YAVsE
4Xh8NhkFhegGiVZ3uXOL2F1R8E0H05dnrGIEb4str2gLZLlMM9Vomo5mba6l4fG2Xd6Cshj2gF5k
nTxC7u1ydBcAqubyyjWmX1twSPlIjsPZIe1PXQdDWQDTQ1kPFNKtAMxF6t7FRMw1zkmiIv+cj2G9
rh1VWKQPsa4EUmWq2T+mDcR33JhmEDcxtQN02282Ur/omDhVkNAFQyGzww7P72P/GK6b9M/0/epn
NNirJ9w/0fcRmBIh921YO0fQJvV3tynJskC/Z7o8tsEQZ4dJg1NZdpvoaT5ugVl/ouyv4jyd7hXo
2AvqwPlN6yLlXorA3BYIEuFqLmvAWlNMI7hzqsciXubwsieF+2lfvvr43FqVTT26oBiXyFqQAqEu
v3ebmyANrf0aFxf2UQPtdlsfhtyZFxIEpzqSgXJCTIpOqbMOfOTEkQFZXp0tWdCG8fBD8h4ilCHU
AVWm5pvG817vhgKZXyjQzsRpRBdediSd0MOFyVQ5fU+dxVZcyKhFg5RFhj4iWxdqWbXxIsA5oo+b
feL6LSodqztceEMbfqmmykelDOXGFJfcTeSKEyr6CHd1FKDAK1xlxs9AH6wauO5A2e3BdMArb4wn
wBVR3LpLOXmj540C6XK70HBbsFgpw2NYBtWVkyLOOwC8hlwBtg6zpn4vVnT+okbFtKScMTvDW+DF
hEvq7CTYuou+q/pibyiYvW4AFpgbSfzROG7Lc0LFD7xuuV952Qc/TpB5KsBW/HAAL1kdiw5NN8Lw
8MLhcs4+IvmvbdYlRX5BBhNcaR+dhFdCpFzPcvKLh3aWyS0wyfR7qj1GPpq3BbhagupTuW05jqC5
Oz9FizL3s64yHgEaG91h9NyIpiGCaYgRxA8e5UPM2Yt2vvQoWuQHvEHz/5mlD49Qleg3Nj6Kkv2s
1WOfpO1pFI37OdADNFb0Qg6ZrjYQ+gNyAlCO1jsPMlh+EAaxD04oDQD52LqcX6aBBp02NBtwUCws
kXufYyx+Zs1peN81IUICdIjos7oSYuEhnSSasGQ+CVWYsQuBF6Iw2JMUNOtwK41VZxHeFB1clXbh
CSBE92lG9hLU8djwlKABwhdf4x0NJT7zP/SOzXgHTCKaHTk1UsZBmcTAUcoe0S029ALkFeWS+w0j
dPxqgq4LjuUEwO4g3To/bj2+rLtUAacDNlJ3CFd3/8xD1hzReEFdZ1Trl5BoMeF6i7Meik9T9DAo
DZcfUWWFKDKYnitZi/ZWVom4jrKqRBnVSdZ6p70kvnbQUH9dq7y8WpxuuAerV+zBgImvsGJMQ58B
E7h9roZC78PZz9eDmddi2FU6GpOjQWe3Iv5qWV0XnljVCWtZ9ewkiELcUbnCrxQgR70iJV57X/IY
xMOuBohx14IwcY/hrLD522IBq6FPXFUfa6/IPpVq0fOefZOsjvz8kElMx+y4BR9miewfdZc2ucNU
Vn7uQVlYccDqixzq9rPGgGKXYTb1EIKoBChlrZ5w//mSOrOL2New4D1F5nGL+3q9R4ZgfmlSg7RO
waI+6LwMP4xmbK9G1cP10GF5Q10gvHASN3qmYpyHTIM0eO2QFDouqBA+THoVl+WA1L0VdMcoY23c
GuhMQ4knHIYITaUMPeUtdkicajSCzo0SU/UAWzbHAGsbDpqp7uMspsyR9MW7bhDxAhs4e5+zZF0+
x8no7brBoNlCY+ZYY3L1D7Bi9wA3fXyKSPfPnp94ry0I9M8uv6LQAmbggPx/hnMT3S40+c/dNLLq
IvMVgPJ43xl3TXbR2Loe62DDecrB60p7fn1mP0AB9/8w923LcePItl/ECYB3vFaVpGJJcsuy5dsL
o30jCd5BEAT59WeVe84cFdpqncn9siNmXhzRKRSIzAQyV641p5DiSROAU/Bf3y2jrz5KFDsOqcVD
ZewrUL6DRRHcq2kTvpNlEILUD1V9yGN2HK0wIC3rIPi2zqj+q6t6QD1IfUWCgooXWAkxz5J8wou2
b4dHFU59GP2hZTkiyk/QWQE2SY2YfwZIwK6yHdFrQMMRrNUroDTrzeJjVsM/BD2zGgpCc9nKLQOQ
e9VPeWWX6FvUhX19lOCpg6pcHiqmoclmQA2jELxqoFnQ0wI+QoJ2P2YHAO/4hmtjytYKfCexYjab
V4sq5i72bXQdht2Sfom7TiOojJDitiAYS0BFHR1wzwNO4eCBUqkAoCUExgpwZFzjgapaMQsNpwGM
HQpxKySt+x9s9FZwCaKhCaDe1TQsaw265a0qaqCFhgK0l/4eZ3BEG6SQxcbGtyZINZ4wVWBjpT5A
xzYHwxwasSnefRgZqqx8I2U/zaDLBr9OzK/YEMzT+HWuN8PBsSKLoVr3Sx/iSrbbBhA1mmOOMUkp
9qhYn38JWKaYaG7Kwppk/Dh7xeZHO+hYgqx7Byx8EttbCIbgwXwLZlsoRu4hO58m5vqV9tzlgAia
fxigFpiVRZMTMD0AHy5bgdAAKHNpB/GNSUyR/Lvr7ccQFACuK2gLoD2X1IA4krWhgiR6ohoMIoHu
gCELg5vDJk/yV6Prn9d12V3GshL06TGuCsEWNA/RK7pcVhWtGE0qquR73Q/n2ab2L+BHC6YxHEQo
aIBs7p//4mVP/vwXMcaN3TjPDqPle6YYuBgCTbtUM8xL/Gj/+ovmL1RNEHVgL8VDvQyhHqkNsx5G
PiqJZuVfn+K/onP4nxA1XNA5vKQf9b+RzSHCmXyZzeFD9UN3f7YXPA7n/+LfJCVM/AtTcjwKAWUV
nJ3P779JSpj/L0xkoa945grggM38h8bBD/4VnLvt+J+PoV9cTv7D5JD+K8S/gfIEfXGBqSLm/zdM
Dpd9djyAQgz0oqEP+8/PEoZ21n5renvKkX5WsP+vwfHZHjz81T1/zj/wkuWzOz+bbbdVzBXaMcup
1NBCr+tvYAn+QjPtACxABAsJda+zJy1BJlThPl+D5vgV1MgL6/bPiKhn6wYgSCDoyeWE+A11hb79
owGw8pVg9pJxJ1gIVEnSxS+XUwSVIMFRiN3wQn0lPrxk/Bw3nq08hXAPOl9YedrH+XVQQ36+F+I1
UNRL1p3wa89oRcx9mxOQkyiupyBSZAh9xLWfo+yztRdVKdF1bs1pLEZzFYNt81bU63IgHRj//Jue
WV/ztYpzPE1PdTqcAGhAbT955Yuev9z/g478x4H88xzWM9MLuOJsXq/mBE5sdh44qKbpZvNlPf6p
zbahh4wSvdx5ufFuwy5EtZ70k7jzd4GEU75WqDlZFD12ePmDd3Z+bXLxhW/9i1Lk2Y/CvBgHR3wI
llbQaT20bTveqyj8i7gKwb34ASLX5qyy9f8RGH6NuD8zPtRzGlV+B4roRNznivWnui7sK7jFl1bu
hIY0atgcQzDtdK5JP8qmnN97XksLab4TLMFGhpbIuVveVcuPMgLuvJ++kz7nr+nYZ5vi++3QTG0w
nywfRP42AkF+VvlbsfxBsv9LP/WZ/XQ2SraixBNvZPoGTHB4D8zQyyRZ/6Uo+8y6wEFMpAbrd6e9
+4nHYG4z70mmf01CPzPNgc/u0EeZT2OSgNm1NaoDxbk2xH1xAvLkAV43j+MM4vBBPjIQzhwBFIho
+8KdiFw0oS6ZB0mMcVSYRelA19rk21vazjgBGeKGRbwVWLoSgQB5cM6HrxjSf21w92zmN4GNOxG5
TBYRD2DcAUclQCY7r1ny0xy07eMInPh0AICDvUIr8oLPnvU0n4dQy7YgmQAWOcWylLdQsWDXmEX4
73RT/xOg3blykFlucbEEGEIa8grjv5AG+MNWyUbMi8z5xgvK4guIeWB/Uv4VAAoorI7zN9I3PlN/
Pd8aqJ4k9QzMyGkAFPOz5/H107Bx/5Xc9dLGO58Y7XFZQQQY1st53i8C1RSwXD7889LPv/8358ed
vvabcR0WADlOUPFYfo7ADEK2ZUseMCrpAy4352t9LTpwy//zn/v9bwGh0uVOsdJXgOppdQITBEpY
qF3Pqnmi2XZybVgURbklqzo1ErQWOcRHRnugmXZSipao8NYeFDe2bvoIEPZZevNEM+1cwPsBCISg
wqoxUnff6uZGqpCUCMH5crnZUTlgoDri+hQM/velXu+gekhadcCcvV7QAEMVFKmEmSIrbfnTQqqa
Fo7xYrrwJoWBE8AscK1p0uUWbJHvQ394R9nsgDmbvcwLAIoDZFyEKcGSb7K1LW5opp3NRi2kg+0C
l1e0+aDe532OFCYlKcaBfb7ckjIRvRkYoqOeWQ1gUW1v0MwePtKsO9l1BlDTQiF0OkHeDdP5aCfV
e5plJ+pGvrQ10746QdkB9drlkFcJ0SWdmNtxTJ6UALafuib5Y7bVUw8Wa9qqnYBrURwAMhvSsh6g
I7uWxe9Li44PyXjqfMot0bUH7WB1QvN2X4FIFPBc2pb8rcYlWL7xuFOnIun/FFw/jsAFE5ftfMlB
rdbrCzDq2hJDviCfG2/QJa6vaJvifMwBQ+1Q5MKmBOhxhLw9zNKnBcHU+ZgGE7Sq7Wp1itAeOsSJ
910k20/asp1sFsVJo6H/jm8ZBF/KtX8re0VK+pDRvvT4fsn7uE4LdcLe7PLiB7roxC/pX1oeMDQ3
gbVcnUq0uvvgG4oFxK/oRNd0gqoZVDbVKemK7yV6srtgeY1a77ylf7+nYC7nctXrYpWcg16d0DI4
8/zPP3Ko8pI+Y+K4ZBoWSYVZhemE9uGNTvhV3bxGBfXCshMntEL0BJxcYaNO/cIeMHv+KQfN6CvL
PjvHb7YkcV0yhWD6gFH3k50x7rWDpFZd7EXTjj/aFoC+A+B8ivRe/0V7+/yCC0pvoD+LCHzaSaHr
AwPXxTXq/DZ+5ae8tE2O/69d2FrMUShIG9v7aPK/JH70SPu4jv+Logb2e8LHnQZA7sTQQ3XDCznN
mRInAqC5z7TVHKlCdFmcTn+sZiKVT8F9fXnil02EUrRIcNuaQlipBfp3aueBuONOFOil3VqMqI+n
la9XRYm+eN7QwkDihAEMGfBiq5CGhgQzNFaEAKD1/gfa53TiAC5CAHrOiItpmqLl+w6XrAPJcuxE
gUlsXg2RR3VSA3iUhmjXJ/c0y04QKNgZ0sVz7HUco5EfJ+/7ZiteOYHnc/ybKBA7UYCZgBWYY5pO
OYfY5C7BPKd4hOhd1H/IAbB9Iv2E0D2MPcCdVkPuEjwdmKmrEN9jE77yE17w/tjxfqFGnUCaWJ2k
LY5gT9pjmJn4UR3v98sGN/wEYz/SjAdju6PBJZS0Je7MI2ACqNH5Kci4pu8TyOKlpB3x2NlrtsUT
68HrcQqn9m4Ma1D+DRVxqx23B1zJRBiexFZ3QGMvJsccviTeP2PH8btwWYAAxB0xAeLlCG3e6bD2
0qfdyt153VlUAg1v7HfaJfuzjky91bRPeZY8eJ7eMJFol7LHjtsUNCiQGKugkU46JZHj+9hcDVgn
fF930Y1ugjuOdxbNtOP5ALvGix1ibIgF0n56J1hM3A/HIflSzEmJac/TtPiHIU2vO+nR8k7kOmQC
ZStWYT8wNrDvLSZik9fuQ+HvI2F0/vdnNWggMyNEv2g8zQ10c33EQuju0rbacckx7JparzggAXLD
7Dd3gIEQD4jjkRDiGTvMMI0nb5P+YxjMK2AS0idZ/9WYfr4nOcgIYg0iphNgFleTZx6g/3tN2RPu
pnng+cZQh0jzQJZ6uxIDrgBjRaSUyRMnzW+Jgfx3jzYga+Rduimow0valrh5vpSAj0MqD26TSkDZ
+ukWfOm0Biloai7PYBGD9WsYVpxBPctD0owPG3gPSKcQA8GXxhXbomZlEgXOJDiBr+XRZ96fpI/p
puBgnb3z2DhyTthboFIrvp+W5DX9gN97Jo8dp2/A7W3qssIZD8JrVesn4PtJFxPuZuEpWICWiL3h
BAnGdwbciJjhJ+Vh7uZhBWrgDi9Zdcox39px4E7Naww1L22I4/Qy5cm4hfV4alo8eIA05NcdJjVJ
SR7UM5fnRHig2mTNMmDAxbtB/e2H9pKPtHPi+KVVbYxZHsQTCSDjBII0T9orkmk3CTd6RDdVF7gl
66TfQ2sCA6Z6pB0TNw1z0HpY7eN8GwZwaTvfhUVIeqfxyPXKlaX56vXjSQQtJhzaR7PlpAzPXRp5
f5Sjjwsr7iVJ2XwNyja68ntge2kb7nglz6cF1Kkdklq6cczZjG9WpSNadnCTMVAowMQDAXkq/LfC
L2/CqSFadnJxEs6CS4P4XY/DchwmDfnlPnpNaeIFz4wczxQFxwzagIMi4vmmM1Bg5eMNbb8dt8zB
GyhVgoMCVcprcKS/FbX4RDPtuOXWQRl1wEpPAOD/tLa+7kTxSDIdistg0vZRinFhBNhEDqD73qbt
platOdKsu/kyAmUu5rZHTPhHd5j0PA1N8Z5m2vHLSoAFMQB3yymK/R24MG9WEErTTMeXe5IzI5Ni
gucoyAU3or6Ce9JyfOg4JXJw54PFHn4Tx0fQS93mjBYCXTwqSoJFN3j4kGulP7cYDjs0FdiZaTvi
OCWoqXo9dHD3DdrifdDchey1F9T5e/29wMFDxyMtpNnR5lGog4G+MPzS4nEJUjF/UtcYNIq2o0gn
9gDiAMwL//NvOZ+93/xBFys2LSAQwmBqferxI8p9VRXFnS2UuN0Wf4S6o2n6R5RZc6huxn1DC8Yu
aAlMST5fK4V7TK/lpzAGQ8Buq0dJPLFu7AEdZZpD7BkazeHDWPj3Pe9pK3dFDkoBsT+w8w4nTK61
ezxivjTRMB3++Vu8EI4DJ/rkYaP9jeeIPnF+1XTgt0xWUk2bn4UFnz+NkP7mvIfo8Wma1IFNCVRP
Amjo0tbtBJ9EVzNEzLDfeq5+diZ40hgQesX2ORT85ny69HNFCZabpQz708BK0OLG6tEEMv4I1mda
ogqcGIR6dutjFH/AdR00FaHu/5RGvtb/fMGdg/OXfvZK9+O4WiFbNQJXiBHiDTzMP4bqPLBX5Kku
wbg6eg953xOjXuAEpipXSkJ9dzgFcvoIHoP7ZNYkUBrE9S5/CeaphkLM0XDaBEhEvBbUu11laJ0F
Hjge21eqyiecylMHuoefJWPzqVHLTCsE8sC5MfBAgeFEoi26RvP6xHIrPweqLWlu66Kzg2aMVcI7
bA24+zMfDJ+7HlNQDyTn8h3PxWSbbTbDkNnN1N3Enmj3xp9ekzd7IeT8kgl5dkC3Gs0oHeL1VBqL
tk704AWGFnJ8594gUMxYYo4KVb5wiQnCcDRqB77hVzK8o7Tzf0F0vwQln/tWFwWF7CrRn5ZZQ6w9
Luv1jQZdf3UALa2Zdmky9+9RAh4fFTjdnjqprYerUZt8T0OMjpc6SMA2VmsBhq3Ce4K+zWh3Ee4N
bytd95/rtFFqN1bMfsc0ojdcI9FP+R141cyt8UbYMoPJ309isbTWACYpLn2sw+h9CKq67rQF460a
h3vZC1qJycXyYr7MQIvFiAz3wh9gkdn3vfeNdkAd52pED72MGqZD/z6GevFGS7UuyhaodW0qBbuF
bfZpiRPUVK9cel449dzxKZNjgm7CgzBjEnrt52z1Ds+r9gtpQ1yEbQfBavDZwboa5cGuxQHkbDTL
jktxTNw1phiw1eAItPlt2tIQL9xF1oJOYBBx3ousm0BqD62SmYbA4C7K2y9jBmpJWI6C4Wqd0rtF
j8QT4qQ7MLFF49zDNBfyGuPUhyYdaOnOnTYoB2gEzBEOXxeBQLMo/GqXgqP1ivYdnXQXrSBc9TGg
D26gjR+Y6R5MlwbEw+34o8znrYsTGA89tUui61h0r9zFXnAbFxRdlE0wWbSOsuRMBpNiLl6+J22I
C4iONuVHDe/wJWsJyoFkJ5bPNMvO3VRKiwHMCXQzSRg1IHE6j4h3YGugWXccMtSgrUhamWQhKIgP
6Xyeiy1tQyveM+dqWs0mL0DSHmcyiqrbJIpKcLiP1SsJ9KWvef73Z6nfRokXN8kQZ0IH9b3fN/n7
cbTEI+5iZsXo+eFk4yhLl3ZnIoi3SZ/mPS5kVqoGDJTGRBln5uD3X8D7S3s4uojZSqQpBIx0nGlw
nPXgwwR9LO2gOE4Z5jM4GjCHnGkthgM4wh4lH9JrinHmAmYB9G9qlYdRJhfzR77Z+2mZ3tFMO5ly
DTY5clA4ZGwsCwwR5C3EGyHHTrPuOGfRxeBQ2xYQOEXBu1XLBzXRkFAAJF+ebp5uacRqmMbdJAPR
ArhASPda8N1fWl6MBLdJ30UI3msFWpV5PuZN+dpA9e+9krkzAxgSl7ybRZQhrpTXicdAjtW3JWnO
DUTql2uHClMwmRauY4TcYaboFOmauC3+pellWVZMe89RNizikHtiX4WkQIVp5EvLRThK8DivUbby
tL1K5cyuIP6piWfQ8cwh8URez7CeLuDAavoq2DPcsmjWXQC0h+Lp5C84hraM7vpZfuy3kJQdmAuA
1iHkKKYWXj/NqfwTz6tk2S+T9P49Wf9fzkSC5+5y29dyAN2H3WwG8bhjCY4H3bSkixt4Ay5NQ1S3
DlVubRaPGB9YVvE+trSBSOYiCbtN8bTgs81sNIDpsAZllYbQKqla5J9H6Z8nTY753wQVQLSOAwkP
Usn5AfjKrvy+WORHzklM7FRuxYzBKuiOQMggBAPg/QoRGZAS20R8N9u6WvBYhO1EOpwY3L/8MWrL
QfcHKr2TxrttCaevOde0OAYF3EvbdT5Cfm5d1KmG4t7VBuqm3QYOK9pnCJ3EMc7ci1WKHjv4NE9t
OmaNoj3C/V+C0s+uRasEz0UQwnQ/27es89+JKn5FjOH3sR3kCZd70qoKQligvzvpbTzFTbeDNCLp
CuC7fYNKhWC8F+ix802CjRYaX4ekDaIDJU/7oXPqFRr4edAOqEFtebK3SQRGeEmbJfLdkno4bxYd
X5zC/sxSL3DcEQxa2hF3S+qYJ6ihQAyUnmhmDVZ/phS/ERAEs8Q/4JzzuV1BRN4CKwp09B7EhqCz
fk1E+4XjEjiH3Mshp7NJnMQEcrQYinzQoyHlDt+tqufzIAswvKOF2oy30qoDZo6vSGfFradPzBeL
1DiJEBU4iLi4Lrr2Lc20kzasx5VfsFadlmhq9gV4bSFa2vjdN5p553IkwfcQ5Q2q51Ai4I9I2PY4
4Rb5g2bdv3T+1M+heyxHwBuk/0Oq8pOXprRbhu+Wz9dNQzKBoyFZT/mfsafegJqSatvJSpBe9fol
wilslPjBa2gx+jOtceS7lXNm5rgPY3zQ3mO5fyWsGNaDHaDLSzsxbvF81OnS+QKBq66Ev+OmvTGT
pB0Xt3ReeUGzchAMn+JpgaxOjhpATLqmYx7s8qz0wdgUJQc6KPT8jypKT7N5Df17zu1/76f5v6rp
z9JbGdSxlw9oMKtmnaK3UE3/JfLn4byAOBJMk2O5RR+k0WB8TqNBgwc+mCZD/GGOB4PQIGjSBg3/
ahl/Qq152wfJSIMj+m4r25MQejXTef5SC1CODjwrt5AI93Zb1ilY8MD1h9JlO64fuiD9gOvZJ1Jk
cGvzMvAh4jBgOkX0G/tpqiU5bKoHtzHNvOPAZpvWYBoB8sFU014z3B5bDR50knG3SJ9P0CKoO2zL
OpUPJh8+lywg5m63Ss/AlFJ2Aw4LVJGOc949bdontUN8t0QfgzkIyj9A4tigu7JlcavT6ZG2I47v
am+rhnoDXGYOoGCeF6YBxyNxDMMt00NRqwk8db49giJ7wCUG/S7il3RcE6zPjawTtOsqFn3yTXIN
TQCa17u8QGLums3jQPYtRXg00dLu166kvd99t1LfYJgOPC9oHfd+8aDa/B4E7aSSBlTrL8NwE05T
byp4ztaaHOokY7yrOPtKOyeOW+IeE3YgTIbXi/5LI8Z23gMBBekFknm3Vh+CyBGaoZhq0DZ/W+Xx
Dl1Y2uXRLdZXo88VP99LQyiy7dQExSIwA9KOoUtdEvI8hhwTMjbAzvkO4o8/2ngjDk241CWjV+gZ
pNnjyU/qxzyw991AK3+BKPnyrMyb5l2RwLRV1WnIcVmfaKBE32UtaVJlwCoNWJDQ+QffykffBLRg
5VbpPdTsQBIPp09neZfP0wcQjBMrAG6Z3k5NbYIZXh8Z9R0x4G5sO9pd2q3TT5D3grYyfF7bCpAI
yGOlA+0hzRy37CtId1oNxE68AenYtODW799RXJK7ZXq7TVpKXmPMQ+rvAKS8KTYwadNsO89QDcrq
SmxYdijMCTI7b0BcRzTtPkO1LjEVBY+EoONZbuxRCO9IW7WTK9MBQptbgAALLvqnMmR3W0zzR+5W
6XthIOhmWmDpRvY0Mk9DGgMyLLR1O7lSW3+R9TmhocZzvSoY1ws6xDTjzjM0inqoPdQKb5Y+9a7m
jYtPXrJMpMsmF/5lnOJ5BNZNEIifojC/sYv4o8TQNW3hTrpsAyhvm2IcwMZdfDYpe9d5Da0d75L7
GGheBmJDyvGjqYLClWd3hYGUOGnhbpE+HGysobCD+4knGmiuzAK01THtjLtletwfeAApkwG6b927
VIv3urSfaet2PLNEaCorgHdPi4mnPXR8oGekctoxTB3fTGZfpsWCYzhsptqFop53catJRSLu8pQk
XoMO2rl+69nyaqr9Q5ty4sd0fFOCKnWF3hoO+LRAdUgacKczEK3QttxxziXXi66jFaC2upmgbCMe
xnGilVp46vgmZFSiKS8QDuc5ALklBLKqitF4PyDPe+n4ceVDpmLG97STvS5C+aQKWpOYu3Qlpq47
IyrcIuKwHHY+RMB5Yb6QNtylKyk4MLTRjBePXCA90CztdgVpu5F2yF3GkqrxoBnUT8Opgt8srPwW
LZyYN13GkoXlstlKUM8gw/FqN0Cioz1A+mp4rZRzPtF/L+VwV0NaWD+EWEE4nPJ8vElW815ySepU
oBF8eViWttRxe65qeyP0SnU5FweIQRARSm77r2yiZMuRLk7lGN1FLMggGEbzT7f7B3KFwGsAAzvZ
PoDe0VB+h1ZeSYpaLHXiba2Xs0gQRzN3GMobiOLUR6X5E+WgMzfebmUaV6z0oqwCl5XMO70Pu5h2
F2duvE0bg43xYbwvxnDHkYL2S2hikhex1Am5Yox7yRHks6WQYG8Jx9zDoalA40/8A07URYcoQYtI
hVm7QUVkU3uUkkkHhrkxt+l5OrK+YdmU53vO8yxYfNJ9iLkRd8VrcEExiGWVQWvIyn3pC+JJdF4p
Azjxmm4qWDZ647vBb96PrUdyfeYG3Bb6y/VQmi3zW/8DWD9AOVcvtO/ohts4MINOtnTNwNJtoCAh
Pi6JJZX6QTNxGbLqVpltbMsty9HE8YH+rsz7qW5p3ALMDbYQsLd+AM3mLJ7je0gMXk2Cka5x7Myn
/xxTgB6FADuZhHwHS6Bv1lx1ZU66DDGXtiAWC5+AmoGc6ABEPMYO6x1kzEhPCebSFvQxZsVYJZYM
TUpQAET30FGhrdulLcj9QZdQqZszTLQckqnM6iS8IcVZl7RgHpp5qkxpsmqC/FLo77zogWbZOYE9
uOZswvMZuu/2CgpV1yb/QbPs3MVluA5lP4czTsiyPMZREh3TIaCV3NjfCAv6oLVByebM8DE5lEAQ
QEmZ1t2HCP3l4UbXHWpc0sxZs0SHNuL3BbEOyVzKAsg22iqFeFAG8Zg3ZzEZ0FDQgmDsuKQJxiKM
RsjijC2kUqAUkXlN+pP2MZ2LONSCIIQLQvisjJJsUd6hUDEtBrqsQamAaGVe4QTaECiEplu76xIq
QqS6L3M5C6CKybVifAbrRGCuPCGiXSE0P5C2xSUtaEcJZmBm56zqvMdNLtdVHX+lmXYcMwESwUZM
zhn36gxanm/TrflAM+145hqiFllFes7AMPWQ++KD39HeyMwlDwKDp4EMHjwH2k03zbIeEyIQibl8
BZMsV7t4WHXjQ1qsS/zbokm+0XbEuavxRuaozg5z5sefCrZc8a6iXXpctoJONxrK1QKW0abe2vlm
jF6D3p0/19+fUsyF9fldc1aJXOYs6YdVXCXQEayuTK78zwUmQmPooYWSBjJnLszP6oWxXswI5kF1
64MtUw8e7X7lAvrkHIoSSASdQbZ+D429a6Z8oun0Mo7nWwA56j7U2SqX/GliQ3WXt5DYJB0aF88X
x2OCJARxs6At2Q6UwcltYPuVlvJdSF9SGjnLqELE7c6gBnGoi4oWcV1IH5SwUuj6YVsWHd8EYroD
YeM1bU+czNljSBEk7N6UbZOAcFh+HOqE9uhxCQ63GhNwwVLqLP6SmqugJ5r1L88IRNekGJpKZ9x4
+yiRmZ1z2uvYRSCKRCL6AduczV4CBJU8Anf32oj5eUN/4/wuADGAyhwrG+xGlej8doEXHb1YTrSs
6SIQWxtDMK9JJgg1Rk/Bmra7TkwzzW/csX5oWY0MNFk6gwxsc5pV9TSUStPery7+EEPGgQAcdspS
CI7LJDlKG5EQAczFH5ZlIitTQG0XStrvpK+gSWyJxQIXgOjZAAoPkG7KWuP/5JJ/6WdOAxswd54/
1qlKZaOnzO9/RLY+1KKiXX/c0f2omUcfeplTlvfbHrPM18Ab0fKmO7q/rKs/qPOBLtppOcZzra6i
VE+vBNfzJeo33uNiD4XX8TkBUgKpU0LXHHRFf45DGxUg9KjG8Ep7U8F3wQjWY9qZd2Fey2QXOYC8
Nms9Tx1Ur9ghbmis3sxlCmArlAbMNExZWbBtB9XpcQ/hKRLqCEDYy/jY6jH0UtNMWedB2XiI5XBI
urajvVlcrGPtadvGEK7NIKLE7hqe4AqgiITBzEU7lugAl6ChUZngUOUr2/ZTpBsaZpi5eMeo80HS
7o8q60XyppNvqyJ+R0qiLtyxsKMOwfSnMojW7xYRfIfEPK384U7r67KyqpMwrXqQHyIS7+JlpjUP
mAs3XBpITG9DqDLOAU5r2J2eelpCcuGGQRqki5l7laUrpKCTfNe1tL44czW3FsGAYwxblVV9fr0N
P3yW02KYizNkEAAuFMOgB/eDA7r5+1QT31kuzDDeKqjZAx+ZqRrywQIq20NHuxC5MMO17WtwE25j
1vZF8SldbPWwscL/Sjrbrvis6Ms0hx7WmBUASEVNvmst8Urk4gxTvZbdXMP0kpb6UK+z3CfDYGkn
0KUE6OfeAw8srI9c3tT9fASHEqnbzlyoIXD1RSGKpkWu8/UBIkndsZzBt0PbceeCO5zJJoOtKzIO
KgBc5d6mA3Gaz8UaVksbVTmzEnPq3PBd3jXLh3baWhoVMeNOxwDhJM+nEvaNXvhh3Oovs9cQK4h/
AxuWaQAKfC86mkmc9Ar9cKD5SVvugg3Lqt2UCavk2HvzARLaUDVoADikGXcKQysAQrM3hPExnILd
BtqBmNN800UaMl2F41hV5jhWJrxOy2K70WtqaJdFF2wIZhSVFFFhjrUX33lleSXMQCtiu2DDPp14
pFHEPkLpcdkxJe79vCI2Cl24YbMskw9eF3Os1PpeQYVkN3iCeO938YbCa1GVmM6bMhdQjkvSDKTe
1JU7RdsAalfhYsV8FAWmpVJ/ifdYP62I4GIO27w0XmMTGM/zd8CVfcwXyp0wFi7kULVDN61dYI5e
M+y5LA+JSSiOCdNOQYiX4+qViz/jVVgejJ+CHOBPglfCsuOVs+KtCePVHFkkPzdee73UirgfTrkW
SXJVZb+YYzTa28FU12IjQfOx6ujycj+gjeeXJYTqjWzza1F4fGfC3qc8mGHdKQZBVoRLtDjMUdnk
MDL5lG/jE227g8uFm7ZGXWWczVFrfu8XBSbrfE5qr2PdTsbE9dg03WxwAKPxDT51j2qzooQq2HZ8
MulY1Y9lbY7LtO3xh26CxBDPiZMtJ8XqqKrxMbeWebvE76+8aCOVUmPhwg09I/NhZI059hPaHGu9
xVeY8v5O+pou3BDqDiaaQUZ87O14s7XxDptEyTpYt+OXLNU96uQwnUT1vpmq/VCQlEtg2vHLXPF1
TGqYtna7FubMsC9on9KFvqh5ZJj6hedAyFXv+k4+pUxJygUC63bccgQnYqRsZ46dZPsomK+6mHSn
gmnHLWXECsPx/6NY8p9oXu3LMf5BOyOOU1ahkFun4TjBFl73rDe7FNV24pY4Xtm166SkLM2x7eU7
v/7aewkFBIwdcZxy7HrhTz02O2AWOSG6KUZNudjHwgW9MMxq9XLBZlcT0GhNeQNSP8pjB6adPNmH
QOhytJIhw97tYihqxCDXJ31HF/KiODylbqU5FtV2qJNMDz0tubtol8Y3vW88bz7aEoric7mDUDGl
rYH9cPIkG9U6sg7Rrzgr1lYp8JEbTboExh1/FIWMa15g3UKor80WvTPNKom77Thk0jAPJFmwXQZ3
M0/3bNuIlh1/bHi5xQwPheM8rLs1/zGkH2kHxPFFXZRxpC0OCPA0B9A47ZZmpCUDF/zDhrhUU5fO
x9FGMZQAAMjT9eTRrLv4nzKt42I+X7cnzucDwCkfQ9NY2na7CKDzAztZFJY+BevNYNebpSfBw2Ph
ipZAksa3CXTPjujwjrv+rBshCqJTurIlU5XkKG4E81GFtdjP7Ta+tWKZXrlN/aq+/K2Qj7U7jin0
hudSz6YjQ9GUHdlaKu9NOYg530fcNPm7BvjiFF1ItZQ3IGxXIKOJFqNulLC9vGlYW4U7tgpbvyk3
Oy4VBDGbkFRajIUrPBE1yFdmaabjwHPgwDn/CTmyryQ3cZUnTO1FeQvxweM2tJ/DqJCoFJPUpbBu
Z1dNH4Rl4tfTMZ2qY9Wk1Y6PJFgYbDvRbtvasU5BAnW0ZvB342jWHSZNUpqbRE6861lR2Y1X5x2v
612SBGd23I1E/Y+1OzFvNmM/6RF7PsMXdwXP+71Oo5+0D+rEvVnmBtOjWHoelZ+YXrJAeTc0084l
xPjVVpowx7r94hDa4CgSEt1jLFz0hm51u8QTjorP+3APwh2+3yBySFq3i8PLTRTjAmKnI2+C20ja
A2ShaJcFF4eXGpYqKSaYFou/WyIvq8HTTswEzjmp2iIylbdMx5rNV1biD2CKkqQxhZDnnJO4COay
zdV0LLquPURmba8WoQLafdVF4+V5wlpg5s6PyGTE06MNlwKE0jqnvWxcPJ6UbVlz1mH1+LJZJcfy
TuglJr5tXEDeLJYCWrtwotE8QQTp/v9w9m1LkuLYsr+yrd+ZjUACYbZnHrhEREbeK7Nu/SLLuiGQ
kLgJBF9/PHvmHJuJXd11LM3arCsrK4AQ0tKSL1/uyrVvAzMutcHCtdeswRQ5idl+tr5+wDv4RSh/
Das/2cQuiUTLmkQ15xqoVEbNNaxFzNll8RZCVHZK39KShHV6cVglUMEM55AhpJuU56uZvoqlfxMk
jYtf7BdxA79X3UeY76w9RtNnb/jbVtKlJQp29wDqsbhymG110cZhEUJ25G2bxSWjqJ570psdF5fp
cCsGjdLL8JaqOUbkIgIkXlnLIJl8SmgflF2i7oNavBF4uOQVdQmNxnCNp5N+5RBA9Pn3rlFvzGIv
iUVzvO5j09PptLXNLR27Ypz125bQJatIDDCWSGOCOVg3DYBSKQr4OL1JGDDJLmlFcoztbglGhffz
yci4xJn+LQU6XPoCREps0HYBSEWnrNFHkZiCd8lb+Eq49MW6DK1vkg2eTVDtCtBHseSyeVNtAZe+
WJXMT1xDmR/TxJMcjA2evLxpW74kFEXJOKgxwIUXyDLdBnXW5FObvMnbBI99kcK1meNhHLnplIpu
rcu5H0yd97KH6ObbHv9ibUaw9uMwJXt9m33RM/c+jt8k4Itnv9ibM9YPWzMgYdG+i8pI+tPqMvm2
cHVJ8xnGtIf1MlKWTtPjOme5zMK3TfBLkk9ANFqcNC4d6/QMCKWU/Zv0I5PskuEj4CywL/GCCR5k
8laJDmOuURp907u8ZPi80rbh7ReaE41rcpaBk4eOz/xti/OS4rN3NBvJMODqjWzC3OrJdoXv6uFN
4vQYnMslGmymZbo3J2E6nQ84T/Rb/bYd/5Lq083ROAg1TCc37jm4W9eqke/fNuoXS1S2UzYNpBtO
UKZ0h1WyvQhCdPO/7eoX63MDPjiPOvOnJgMAzuxD0s5v25YvaUR7HLBR9bs/LT5oStjSjJW34RvT
/ksmEbi+k0zGzZ+s5h9qwL65Yf5te+cll0goiA2QaNhOUNmb4ACzRMcpU2/qQE7gBfef5bQxoiMq
rsKfunSbuxycjrgrsmFbv7/plV5yiqSx8GTzeKUBHtmtbZUMv+KIvO7BP0meLwlFVhHX+AWvFIXX
5UeG10ur2qzjVztQDVsdyFe2H4I97abqbd/lYs3uPuy3NAv9KZnfBVMAl5e3voVLaMR0NQWV058Y
dCtmp/OZvUkzAC/4YsUGG4U1MccoyXW6b1NyJG8TrcGlL5Zruu1BNzfEn3DEgNuZ3XXejG8ERS4Z
RjUVsH6eRn8StFHvgR0FLt/GKP4VwkD+KT3+swl0AY603QBVb5X1J4M+X/oM3WB5XpIlYDdyhij3
O/gakf55qlUDodxtV5N98ckab/AdFL1eurxB1csMOZBEu58hJQM/Db/XcnwiXcKGazJq15zHZdjm
u2mrm6xSIdp9r2b4+Iyl0RFzV9ucrPyWQkKMVEbE0FxYWA2J91ywrP5EAxbxQu8IAaUWgx3LiSXQ
voyzQK+nuQEY9UAjF7CDmkNaHxMP3tTD2nNa7GzzvkKl8rx0Ef2AJMp9oaGdb9mH/tFU8h3gJjnV
/DCB7fzV4W5bwaDkkZwgvQZrk5iH/EeAeiT8MChNavT3N2l9iDdL7RNpo+XH7uGlBJ/FboihWQJt
hyvrY9Z9I2ZH1YsFurMn2abt/qHtpfaHmSfBdkjRdjpeoYVJ8+tgypbhlnXMxL/DE3lzpxg6CE3B
k7l9P9UbqwvBQEksHLG9vurqtR7vOtjrbc8J5ECbUlk0+BWqzkxSwJacicNMdjGdX6XCZRkatdF7
VJibNc9EFGRfNgz6eMWiyUGvUmdx+7FpvQivgpXxtPSJnLsDT7qoLrIY9YEqSX1wv7Jd0gpSBBsv
KHUiud+axrxbo7a1VS2doY8W6gp4mtmYVy8iy8NiqCfNcz+3Rh1C2F3E90pGoy4GmEqjPrUvsDOU
pkP7TapWEP5X6uqgyExq53L3YKEX4ToT2CwPIkmvKKHWHnkGgl0+0Gz/sE6ga+VtzPugWENV03zf
XKoOcJsNs6qbXN0W3I/uo9OawABPhqs7xiwJ0u877GviUyx6Uh9jAl3y3PUxxHgCeLe4QgzBek5D
kcK5F5SZutiHPnrBbSaIOqd6OeOg3yc5jNL66ZNr+aRywLppdmrYFC5wIYmApHuKVZTPJk7cg8vo
JmQ+RfWy521n461kXgTm4BTfmmKqIQUGZZp9F4U1Fn3Ta5zyqRr7CLRZqkPRFBGXqj5oMVFfEpDp
X9a29ksehNZCNMO0TpQ8VNnyPDiafgRwIGTZrywb806sYj1O+Gt9cjye97zRA+X3KB0kUw5P1NUe
Rcfx50FCJ1zmQTJoiMoruHv4cnRObp/Ilknw+GB83drvaZONWRk2nYtvNDzjvkd748NjwAP/dYS+
ye9braJnwo1KgFk0wfhO1GoP4S6RrPs1kysMSouWjj2pZhEl9GHtNhYeXN1pc7U5EdmjXFM15BNz
y/2wOG0OWFuxKywb+29rQ4H8CfjnuhPEfYL2GGxL/TFL0MLdu5AO8Hobu/T9ymxwVgv+Jm9g6ZB+
nHve6b6CqZy2qlqnherHJhHa/EA1jyQVPCUi7sAlFnFy9nMMS9XcLDWTplAoC/VxnoRxsxX4stt4
1ychXY5DQCN+06/96xwI0hphqe5rvC6cC8UT2tga8qRc0Bgoik6CDHk/1EDRkrbr3xsShs03PsRd
/W2CBf1QhqNAit00OumuG3j3+iuTkF3fQ4Y/+aC9CuJChcvKDqOVbrpDNA18QRtnkwMqp2mUw3tN
de/RPhJn72tLxJn3qOujJVpM9blPfPJDu6gDe5emZr01xiBdiLpl+piwzEESTbr2x6yX+cFKL9K8
67GigmLaI9U9tW4PREl25Bg57JnWuGyQLw3HsMecCINE8jufiTo8qsANddUiVQuKgad1XKXoMqvL
iTeBzWU6saBqg2B9SQw3w5VVexnviB35inrn6/C+i7IFew1HAikFzaXY4MM53u/1VPXN9KiCMdsr
hIQUT1jDtgD9WVzQ8DBrEZKrgPLUkjJGh8uHYWPAy0gyZS8jidNrHtv1NhmD1p6ztOniI4PBfXSg
WATzLTbAc7f1xQAfOOeb22xNGnSVtHS/5YkZbgBrYXePwRuJii01oj1Yla4y3ygQ4xwLNPsddn3b
XSapTgt4oH6O2iH7xrKh/hL1YW8e+7TZMRMaIkmRhA0v/UAUNkQ45cF3aRMwLIsgUaV084Uu/LBQ
5c7GhEMFAF2W0LExlZ3FsfH+RMPWlkyidDSl8XGMSZhnZLsXnR/zWOxdnsEZKpfwd8G8bB+RRrhc
oxO3cD5Y8x2aBCpL91KkicuFTe1NG0W3nqiSpeMnsQbLIQrbpnRQKyohIX6zp+MGKE/xoJwhuVaK
bskKaYMlywlMtI6+hvkNorNObzOun902OsRz/yUVYj7ArJiWyaLW53SpbTm08LaFssA4FBmE+Rym
La8Rfpj3Z9hZRTkUkp4VxQkiQITH1mbebzxAPKyHLKd4uQU4FCSnZLslmziS1t9myxhW8Lz2EDft
ZDGnqim2KbzTifuMYUyqAbZtJwBZXyQVexXHawlaqyi7rf2RrWFTBQ4VZQ4VMiQAXh+kl8etE0NR
Z+FchL3DtuLIQ9jxe7el57gHV7BhoPiwlJs8rd2xo0N201N9W0u/lkmyPWoz9urQ+OAz9dgQVK2u
52W/JbWwuSDTe7sqfp4SPlb1mvxQzXInFMrFhcEYMm1nrATriyHkNzhy7q87APyL/WIRgkwwQ58q
EiOyrZjF00HGicq5l0sRaRkUtB/e1alIT9EsYB5sw0eKJhJYq+gillGfKzfmbR/iM6lBF8LCYlJp
RtUVwIqkzsmKHhMF0DkfjWYPEJNPsdPUJb6QMOUOwU2Z9+k+PUSCJD/WpJ7rMlua6LmxsdvKYdEo
OpKoVe0NYYQBO1gc2e52lqXlGhohj4JrqQp8PxIVLOhqcoBHC/Hn0MbkNgkDaXMq0Iua+9Hyr3Zj
puzbOOBXXNfJx77rmM/jbfafIOKYhIdsHOqPq9brhJwPfaHnDPYmHjNzXMZc9M3+HrA92ysOV8Ci
20z0cTKNHfOxbcaPaT+IH6NA5ee66xxGxymsKSynIYUadNPu2EAAlN0lgdfbu9FkwpxTAV2iwxiJ
EIzrLphp1ZOxoyXXRoDtZNb6bmL15I46pur3bp/VK2NdUgMissS0ivppW1Ff2jJXilnjWSnaZfRj
nDXk65RC+e29tKF2edQDbAVGug6fQt0NDkkVb/SpqXvzwc4b7T/bOV1/zFDlb/IxicHkH5ERo3a1
GkJLuOdG/GGRnbVV5DRMqpTZtDql3WCfQkJrVfVWYkIOjqOdUzQz9E2lS8f7eV3FjtRknFWurXfm
oR960RadMzFBYGnDOQfCyqZDNpmd5KMS21Cg6ZncD/DEVk8D5Cam+3EKw+HQh26Sh5bUyA0BMCfQ
svIRuoHxLcx8WPq4LakNwxOS5ijbShwFb+DxNIH/TMgZsh5Teg0r4wj5GNv3sdKIMx/DKN79N7bV
oHvaZQjm49jDwLZEX3ArHhWkQ+OrIea0xlC0SZwvC5GygJZPh7iSCJ+veJ/6xGBIC6NSr9B8x0Tb
9o+B8aa9JyQxTcmQ8pJ8tlBAesC5BRLedNopr5BbP8BorUFXU8ixle7Ltu2lS2UCbw7K5JkTMYNf
k6ROggY48Tpf2n148o6PL3SAI9ZRg0cfFEkLTfOCKrn+sAGXUS7RG/zebAE8+MyQaHGC2TWyksSj
iaJcZuTueWD5eD23NqgUNvIX6mL2PA2BOidphgNFa/wZoZDIOxbPdMmVWjw9Z1K0FEeABd65dN9/
qIVNH3Cq42mu+7GOizEKT1EtZBWotZvLJeADPcY08L6wCyX+cSbtvBWx1UuJWMc/7U7VsNSFZDBs
cfrefArClPuq08gFbgZE3v1eIV3NHRQRD3VibPglnKd4L3DYac1xDjZlqz0j4h3lNGuqPQgWck49
pdm16N32DFlI+QM8j0UU02BNcxyQbrWoJ60DKXeqb+alW6N7rV4TIwOngvUEozT7LYtamjykgu5V
v5kpLVD9O3n4+fl8giCmzeuA3rJxz3BCTFvgjyBtbhOANhrT0iVUhIVslEI+lsbscWj64J0aF4md
aFbpI19T6e53NvXjw0q27otZjY/QV2xlkG8ywvY0TfEIu81+j+6YkctDM6ke4uxr80m2mx8+1SSx
SxHXaDOLMx4EJRYAlAKEnl4j/DaMGaI9n8fC7+vYHFe1R+eFz00Lobad+mKyOAuH0G7Sn5DU6SQ3
NGqhdI4HedqzrP3OpFwfAZfH75uUrbaS+yyvJqjTIkmak01jQSZBeG7A/ClbT5aqTmd5kqjU5dLv
UXsIjfP1tVomL+6aMRTvh4XdQ8ia5jZC824kZ1mlEIiPi7UBha9KYt+o66mPV4iE6XiGpJzY0OUi
+kxWs6eivXNtvAfHcFHhTcTH9WO9xsGtCVI6l3ECg4m8Q0tSetpHnCsqMsTxeFtPkfziWyNVHiKT
XauREcevE9Klpy1TGmyqaBnAuSCJ7KueDcGHTRGaA0RIC8OZPrq4G15pNl/7JbyjrofhfcCTHTmF
ToPSpCQWR1EPU5svYs8es1XvL5ZZcSarWO6UxEkwz3xH2luOPXz7AmnYban2DXvgcTZLf/Jkr3/v
jdtsNaypwW4jfb8cTE3C/h6YHA7lS4T0ENKg4hvO0PpJTTOYts2enAa+LE8jguVVtMV1ch36uVEP
gPG774J3GXxb5DaX0eC7c8xq5DdqHO/mTMDUjaUBwlif0fjTAN4WzSMIBO7V4Hd7N/ftLKqarek9
geTpfKrFjGNpt4XsK1b2K1gTplvwbhy8djjQZv2N0b4/scjRTxP4mB3yq2xZq47YEbMKm2Kbq6nJ
rhJ4KNJ8a1MbFD4bluhaKCayckjN65agmyfS2Du10LhUaj+3+zbk0NEN39F22G/60C/uNoq5f96x
VwyVFitazEcIIVQDsWly1Tvvo7MRLn2W0xZYDLrsVJEllPyOUaPxuYmV2UNQ+4fITIg60+bLeh2W
h4SmiKMNCaZHKXkNOWDZZddWr99B+kz2lwn97d9NtMDKk9JQ5UpuW+EDuEAeV7FtYb6F6D406Xwd
7r5iVJOm6jrpb+uoPfm6e9i6ia4AJ6L0Cps/KGcQwwsNKwL0Q33bBCenZdunp4ZEThXoOBp1TjSZ
hisKs7O25BPd3wW7cSR3mkYv4M6rz0vkYnoKO+xJxRIzPxzaDY1QSsMcXWzReju5ZUT6pWxwdAx4
R7GO6y7PIYxl3fU2oShb0DGK+ptAhRyDv8rwWdXhMt2BepalBxjI8eEJNGk7Fd26de55bmzzA0WG
2ZbYghfAMLbucZUd3TtQO3SsvQk8xj+KffLAbGf1wQ47xHipGzd2YmCQRrnIYFmcrw2h9y2PLCsW
BPbb0Ir1RTa6S4+p6kFAQxRqYbELbUJStnVj+wN0i6bPVHpUeUOrEG1m6GyowlKCnW8E4EtQE5dR
cupTs6grOGjp4Qq9KP1TqjLCrvux0ZjU1DblYqhp8w4bmsyRyvfZeYtdZHPUeWB2pMLOyY/8VSq2
xJ7R1zmDeZY9UNXRqRzHLtOHNDZTc2drK3DqiZakr9wsly8z5LjCgiwR6oyL5I4XZGj4E8TQWlEM
QcKamzAGovGMQ0C2XcUu3shzVENU+FsqwdK/W7maHWzR1jo6DkutxwfedX38fa+NkkcI/Ikfywx9
2WuC0/qOlatGdk8aAASlHJsmeKijHRIhOZEoRGClT3zEJkrQ3lu6rcNx2kt4q3/Y2yiFEswcsbsY
6GbU5QGiDn2ImAnPoWnTpVzToYtzF2Iwrls0x8THNsoGdaAdRvDD2qkpqnztN1ouaWuwv61zZz65
eUN0Q4lr8PcEeOALKiHDlguuwrqAc/IsSgieLk9d3LCotMIkYOysOE7n2ETkx8S103hwIgBy4GbX
I9lNJtLfKZPVUSnWNG2evAmDvpg3Hq5FP+5+fkhdO1SdcTg24gjSqYPgDcl+AEVia2VSzQZUrZBo
5xPwqP4d2K1LD8VIfOBK8zCJVF5bJ5eDSIFjfhpILSnJAV+guQOLLA7uBxsg0HaT5NDQCUzWbLDA
6KblRiHJkj5PligSL3WcZTLPQqrGfBZZ/yIV/owMqWVr3nU7vgc8tccXgN4JdORRC52Luh3xgjqT
7uNpxQ10aX2Ipr0WuXTyEtplMifds4m9y9ZuFVVSY47n0Zbah1CHs/rKxwCiT71u67Zst1CmYBRE
aPmYShiOePr7xPYg+xovtgfwsAyurcD8DXB86tRMi9ROYZZ7pOLb21hwl73BcyxV2wjbn6bEdieT
jfweWBl9YzXmsj94JD2xsITrT3wOfamNsvluJPsnv+G//8MEdfrH/+Dnr1D4Gptazhc//uPZdvjv
f14/8//+zX9+4h/H7/bupfs+Xf6j//gMrvuv+5Yv88t//FCZuZm3R/d93N59n5ye/7h+/d2+/sv/
31/+1/c/rvK89d///ttX68z8ejVERPPbv3519e3vv722uPz3v1/+X797ff6//3Z40Uq/mG//dTW9
/m+6/OT3l2n++28BS/+WkjQOeUgpBbXjtS1x/f7HrxLyt5im8KKGBBasLqLXKqux4yxfP0b+FkIP
GIk4tg3ohr5yOyaLePj6u+hvGckIrIlxSY5IE/32f5/y4Z8lpn++FwzKv37+L+O6B9uYefr7b3+U
LP9XJYrFl92YY+O0QGejPinP7r3cgZXOQHEa1sQHP4/x7+GkgvdprP2nBttLAbWN9dD1JCk24bci
0Ft2DPceInChIB+QsP+qb+KPKvPPnuyiMimDFjsqp+qkY9ldR5D2vFEe4FXLM34bGSVgP5wxQExp
CMO6TT/N8f5+CSQBhlYPGv0hbMEOq+syDHV0EFEzlLGdyDG1OC9pFv3KG+YPaYCfPelFoRNHApRv
MqXgvYV2l3gEzKODvsttquTXUFN5nVBvq2WXSucMVcVyHib7C3Lrn979ohYa80lkixzVKRwidkjS
fi2DpmYVH1hUjKgrnSaUsAq5rn3Zk3W5TgZUNv5t0v9k+rzW6n/2zS+4R9bEzU6zSAFCqFsYbSVL
81gj7bkKEHgLBp2Tdw3A+ww1jPRXFLPXmvfP7nlRO13gshwFgLnQYOHQ8ty5JLfc6Fsrwm9//a3+
oCD85BaXjaecJkEX7qs6LdjRrvd+kJVXxj53SbOeWpT4qpaqpUDhMoTcR2dO3b7MB17vdzhulhkL
fAlWLfBRNX0BnIDewSaCa1VAfsVo/oM88rMnvCBPBIG2ZkrW9hRBb7lARoXDILfTQfM4Q7diaGD9
qdW5zrKuSEUinxO4r1Y1GbLKOiQUmwD0u406PcbKI7VdSXTX785fx0MP1ekJkLUaUjjgeVSQ/3pU
/+S9XXbFQlKrAeTGzGkXvivajA2lR8vV0fTp01/f4Q9S589G5YLY6FCs07Rd7UkvoT7LNB5Q6eTB
CXQnf710gOajsbFHFH9tiXrleAWbhw5VapwUQ+/IIx+brZKjZPdWob4RyEV9nA282OoeZa+03ebX
Y6UpxF4PqGnqoPLeLkcmiSzgb0+ADG3FQCPAMUJEh2XezTVdoJjje9+WPcNXHifiryms2nMAA33p
amwTSQzxiNrxA4rMv+LU/9loXzBG2o3tbUITezICRUDbNyk8T/YxfyWSHP56uP8s8vyvpt4xTYAb
egx32k4H1DfDckGsLmbj7vq6+7iK8TOd0RiJwuqQ8y7efvGi/+B5/OxFX0TcPsBhlY7UnhRo4Mgi
GaAnCPUT+iGs5fK9W5Cj5hCgS5OSp5uihetJdpyyuQYukUDj9gQbMkBSvxiI11D7s8e5CMG95yA5
AMAAnaOLb1bIRuo8m5rutMFcDq3U9Gx4rauBxTHyYrtWATqF0Bk+gBRGu1/ySl6j7s8e4yIaL4Zh
uYfEnqDs05xMBFsBtWxjMdZAkuLX0iE8zKsNQse5XAde7WPGj5z/0jXudZn97P4XkZmFIUXPfqBP
0M1KX036eFlb+CabkGsg8Eld/fV4/8ncvmxCFtCHmfeFayhI+O44bUmCzT4DcEiG57++w08JXgxl
f3zDfzN/BRMw2wGiqRPOlG0pIsLKVgUZ3uCrqnPckqqNNvLxr28W/9l0vuxPRvML4H2UtE48Cbdv
KaNgHw9pup0BvAfZYWIesIuaEg3Z+1Hra12HvC1nh1oNqnaZflX5Qh1eJZAvvAJf4hbMaIwOOmiS
Qi9c3Xo94thPcMz5ylCcekFpGu2iIeoJn9U2OZiRLnUJLxN7YC4JxwIxUEl0sSGY5uucAryCEWWm
jolo0oeQu7EtbIbCesF5ugDF8dEraLLdxXAUcNWuXXYF11yO/APY0F7pTqABBKSY3qMgGeA4bqKd
lE0cu4cg6ocxB4iX3teMdxuaIWV73WROk8InnWG5maLg40ZH9QOobeerGeoY3Q2aouvPDHnFdeNa
z++WzJCKJZ7GRcu6VygqHqMMvkYoQxQZui2SSvYGNCJv6/kYSZs8x661Db6Z3X8Eog2+ri2IUpEI
ODtBhjF+HPhev8J9Ab0BFSB73qaMkYpQ0fS46YZCZv3KcEKhxo2fWIb6bZ5BoQaUkyFDvQTI6shu
tr0u4gDQ7BRZeXKxPutwD3RufAMHHRjopUsB9Kp9acPYP8dNp4DfL/3VYPR8ZDW4KPk8Mrx5DbdH
ni8a8GQO/sbanKZtagCnRtm4YqAXdtyVIZ+ScFnifO0VV8UKyt190qZZcJYzm77bhOkfUIXMrsch
7V2+95OpkCTYCq4ky1QEDZx7CxyvxQL+kwMKSEbPnzu+4y0Ttep3kGE0Xc76iNs8abrkE2xcLcwS
JgrziyGGnnKeLqT7tHaNEaATNJRUtFevnKOoDrpT5mX8qd0SlOu4Gt+3pm1fiEqSrx0N2il3td3M
e7TVJl8ztuzBIaWJn8t2iXz9mDSxGQrSB1aCG8KRcMK03r6jXdeB+moNKEM6UuFJQaSuL2Iyhweh
laFXA9yOr1SAfvdDs447IMYpQYXe2+ZmAkIV53GwAHpo+mYRZcJXjIyHzv8jBWzrc+PgT1LwZoqe
HHym67KZgfDlBJSucu3R1N1lkuTJmGXXbLSuBOIuKjikrCjVjR0peYvTEwxu2/1ztrFhKCQMCE0R
CT8/DT2D2gGjWwD03/VzsaJP9YjKNfQ0qczmx5pgXhdOcEx2Pdc/wIvp55yy1bOiJi2rRqvQr57C
+ekUZKQ7+Gno23swuJIngNPu0wjMZ66CxGIeYurU4EDF2K1BqmkfJwngMJ+6JPtisdaGPNVj+gTT
e/MjiKfkK4eyxlzKbWHfhy1OGmBybowKgCHLe2jhRG0OOkj2ZV6mWRZsis13+2qY1dgJilV1CGiw
1NR7GOnEdCP5QJx5GcLa3cHqLfq4eecOEYh+z8nY9FMOS6/4auZW9JVggSCFkNEdn3hVezTR571z
zQ9fM3CJOs5yLmEVV+vNP8+kq8fcg1T5kmI6oZjSheNwimzXHtQKgLzUlsefl8nBQ83U9rx2obwa
UKMnxdySAZAIuEk5qlEtCKVgkUSFcGT/AulUdPUA7932Kqrb4EZM+zqBLVJ379C55RE15/5zSNKt
O4e9CG8bF+9Xg5Nzmsd9aj/QqcWLd9nGbwiE5OYKZoUHygP08bpaNHdAOAPgwQDZGMwOkhzcqcYV
QCdbgNigiWxdoxEoAAwC5abgSI8+y74zGzYC9b41/NrVeuhzHCiZujKZd18GpKzmwHsET1AFSN0V
CQ307ZZZEND+D3PntRy5sW3bXzkfcLEDyITLV5Sla5Jt2OYF0RY24f3Xn1GU4t5uiMWKrae7Y4cU
osQuFJDIXGbOsXK3cccgo1GBwMBDDVBFPvI/uG6fTdXpr0M+stvmrWAiptI04AI3Azq4bYchDNnD
2TM3Sa2aODDj2LlVzE64ZDM5c6KvLfX1KHunrxoCqG5u94gyo6s8dOegXOS/MrA5cu3rnXrd6pqG
/NHN5gYryyyPUTrPx9fP8Gf3xAuxz9rbmyyiVIsniuNE8R6Wf2YebFXZQe+gbrWzsn2XO/m4X4Rd
BuTF9mY66d36hthFlUm8zywHLaFDoyK1S4e2zhjvbVrdT9WActoQnd5OoITwJnhpwCPklKVBeY2k
sH0DpucSM/hZ5PzS91iFshiHB+QIS35MkczfIuBGGZXiW0iFPeyTZbZ2bYSEA2lZe1UTJx0QB0+3
VjVc4hhS9nopiFxbjb3YadA71cnRmVPzPsVCfjeNVfrJqI0lmKn0bpNIRkejL+JDukTzhWRGnAn5
1ibk2ZvzIe7t5Igaof6RMu7X2cNqpB/gjdUtHU3XCZyoD+tgqPX4oXPs9mtHPE3BrJ8H8+CifKAL
q1oPCP0yaVBVIzIq5IoJPwiH+onUtKkCy8U+vWPob/QenTLSRZDqpdq58eB+hkw83OSjhyiqtmXI
BmIXl2YmnrmvaxN0YSMYZHOl39xPjGCd41Mlo8q7XT+NrRNMdYi4xxUVgt7CDIsfcZuW0fb1t+PM
6712SC9NWXSuXKIjamn92aX3sWP05LRNq7S64LI5k3usQTzNlHhN7bcpkZvYTKmhD7qwCGSN5Mck
Z+9Cpnfmi6yZPJG3JAZq++yYDNK+Rfg2bBtN+I2Z/JLV/twbuEbzFMXiGrmc8qNE/b2HIWJv8kRS
mJ1Ly9t6HD/gRNL5oaBFwNorFezZJT2Ay72Ey3h2aLywCayHA3qV0amBEgpvWVdeVXRqD0IV8YOV
dcljHXVd0FNxREpbIJFxpHOX1tp5XOqsRv7HnlrRLD+8vnTOvJbrmV9FEyUsTAYIGoTNSJ/MbKNN
ukJlTjfcAp2189Q8XGjBnHu8qwSaco2H5jgqT4rtceO6kb8pJYIfiUL47evf59xHrHLkbqblPjXy
VAVLxb6OsoJgJxu2SPHNC4v0VCB/4emtmUDMZVmGjCosZa9JBDJpy22bddYFf+KZF20NBfLDkckp
nlsc69ppNp5S70v6ujctg3eCcY7GC5XlM9vVGhBUDCMqZcuCSjxVyw6MwPgGZfNdVM3LrTYcqj0z
r7fbO4Q4Q3iJOPjsrn7p3p2+9W+JfzHpyYrbojzq0KyfMj/hC7lGSmZiMPnmUyJdMw4sM41Iesco
GYImD5kgBZKPYYs4GLLbLm+YlxaGSfar8MvyqbRJhFFADZBV0nJAYF88J9TGzF68IAEZbiQTtA5z
pceHSk/DJw8rTRaMTWFeCUExHbmwHYfoiwk3D2bWkpt5Rq3IIPy5eWROOn12bdPH30xdOzwy1ip7
KmZNW8QuaoYkvL5wz1X71mChvih48DWbOMUICY3RzR7zzDMoj1MbzVB7b4UvY4Tg1a++t5stQ06K
C/W+Z+PuC49lDR6iFOLPc90ZhySJi+u2Qnlmlv7yefYceVexTHaOrBSOUKIH4loRTRSDBl0EUrgO
+jf6RkFHeSjaSpRTb4o5DOW2cbD9JM6o9wYFl6PUiVVtJqK2b8g69Cf8t9VB9WbcbQyhaSjVJIPN
NrFnJJsSzxCKS1d1/26fc077xW8LDx4J3aw8S48hnI8gz05zD9puuZW5z8TqJEs/1XEeXXiHz7Rt
1jwkFwVZVfpVcszE8lPK7nFZ0LRUcfomRwx4aP0x/2JH3iUk1bkjbU1IMt10TlFPZseij28RrveP
ZqlNPtAPYYYm1R6dqtrnKvsaLp7xSTmZGfQEQw+vL90ze66zimkzK8zx36YZWmDWSBqV3i6hn7gX
Ok8udOHOfcTq5GhoufjTUMRHWnEMY0yEuel0Ut7krl4uBFFnTkJndXIsOHt0hXvs2EnkJSf51Y4t
OLutaO1fTRh2yK9t4/u/umVrxFIBxpjCiB8dSc3bjT+a7pVCpIGA2LzERT5zkKzhNrFXYL0iwzxq
6nkP1sJwL7+QiJO6bDmE3XBp9T3/gS9sHmvUjeqwOBgNG5cFRuMmrWa5QWKBqaa07X1hoIfsMZNd
t2Z/b7GvPnhMdN55+P6e+kJYX8sRm7wZWz8R5ZONl1YZIKF4H41pcRwCaBTVMUdrHMRR9nFJEne/
dHl0qkEUm9EwpmDuI4bUNN0hLjUFv0o7u8FngCm03+x+tpzvKZsbBYSkI7kz1HEoIxmY6OqCviS+
RAqkHwseL06phmgnHbObrG8b5K7C3S5u+MXrknrvkeJfWGjnXtc1t6fLqxIlgyDJ8iuqKWmB2W3u
GneDYNTd1jldg/ikW26MkdmddW58juAib6TOL7Ehzqz1NdynHFytFmlFx1Z70RfhLcW7RdT5RvSm
tcGrT9WjKe3h5+uL/Xkizksr5BRJ/bb5evVgoOrPoiNICvPOc9tyJ8NiOVanOS4I9uJD57aIxGUr
trZ3st9OlFy1GGy0+264obv/gdG0atPqrNn0TmPugaDbu1bbyxd00/6pRZgid8vFlioHvtYZZ8Dr
F3/uVsk/r10NqjW8pI+O3jS1OykKM2AjwvahnY8IW5PHJad+9PpnnV0Zq510xmOIh66OjkJT6rDl
3B7MvJu/ecM83CRDMuBiztobzADxuzHT5WY5aRGxE136tmdi2zWGKGWOVGKYHd+2M9ztnDTGRieR
+S9jnDWIqG4bNYiIYCCyIqrjwkqOJWLwHbOY242aJu+mMiaBeW9Jrxqn9gLLNt0LGeyZI2RNKjIt
RmAPFVEiKkQkDf1UbE0UYduxEM2F73dmy13jiqjpYauDRn/0GHX1SYZiujPb8Hvr4wDZUJq6VM57
Ziy88EKt4UX+XCAncr34mHmIP2o1zY8wnvQNFhmk1Vh1D8jEzf2YR1gK0il5LLCS7xKXQRCBW2GA
dWmdBO1kzLsh8uT17Ihi23pu+C/v9SrMl1EkkUFyXOdMJnoMBdV2axE5HSnHenr9XTn3OE8//21P
SWa/7KuhT45dnKlDZ/QIfZk3f2/39t+iuz80d7+Lt86EcWsmUjvm5uTJhI9o0/baGy10OGjI98LR
6mBXiUBwb/U7WnLVhdTy3JdabTaGlvVSYYk48vi6jTuJ7Joli5DZrfSFSOqc+GY9hU1OXYTuUVEA
9Iz4PRVufRhUIx7ypqk2c2QA2YIS/Y7Pra9ossdHMaFBdyJ/2TcoU7eTjbvTwdCyWdSUb+3C7TfU
aDr0x9Ol7PTci7QK93pVdyO9t4Ts1KFYPsJ5R58/70uXJhp20/pCVnDuc1YxXwiyRHgR+zc0BYdm
up5vllJZ+5hq5SbWc37hyD/zXNcsJqULNGK1k1Ac75erfJjSwAiVsWvGXF/Ye87s3GsmExZF3NwL
4oRhQI27dMq+6+pi3v2rt+25qvvb22a5w1Sw6otj4zKExfZ9Zwd2AfXHTNf+333Eas/I6rKTfY5+
KS0iWnbC99601XLPoN3xwvF67imcfv7bl4jUjE9tzvkSsfLvqwy3kiqb5WEY9KWncGZBrQFNRpzg
VLKVPkJ36J7C0MTAM2XWlWu2ODBzJuK+frPORCXr2YNcejP1mUyZWCXeuS367bSF3VAa+XaowsB0
7Uv03XM3bRWSLC4HyziTRtjY6gNRJLAePNyDlhlfms1xTp+xRjh1EcOq/WpIj2mKjg8HY3htTomx
wWgkDszq6Tb1qSMmqN7skgymRmPZ4rrRvrfLPf9iXH7u4a12Az92KAsUpNFxWVc4KZXfYdZ0LOsL
gJaqQtyeNleDCHs84k3/Vbel9cXp26rcDL0tv3fYG69Vhjfdzsg5kMblpBHgZqhPvf7UnwOJF879
NTGqNBKH9B7NruzrIEsX891s90gj0mkvGsZpdhPVbKSHiHrdEhO9nNWGNn3PGJh+DOzccbZIt+Y3
Sc5jBIpd0Ez36o99ZPmHzsG6Ouhw2qG9XLYANsAdRGmJcTi+acb2th50G5TtQssV+ymjCpbbYca3
DCNhOODgyIBdNDc8wfow4Kbf2kkk3kxmu7WaS3vEmRN5zbTKqzoVlcVCQV4hrlJrIk9RTK+szIZk
cRG/YKKRuzeQPF6/4+c+cLUk0jB129501SH1zTawsDHbsL/vFfwCoDWhTS2HaxiyXl04ns+8bmuX
QmN4UxGfPlA4RvWYISv6xbbuMgsi+f76VzpXaFw7FUbzZNl2HHXwBoLAQkpzW0Lw3buJ1X7D20s5
uxvybaVhbSaIF7YdTulvFz78zDFlnja03/ZgE80JqBpE7YM1vo8cy8T7EaPdzDBdCjxeAAwcuAVR
BAhAGvkVDAvzZqxHf1fZWbGVbW6ATRm+vn45Zx7vejoaptBKV7B6D+ZYhgEgG3ffLAU+syQuD8gg
8k1oJv0+KqxLnM0ze8x6Yhq9SEzzIkMXaKTZk0AWu2XgeHSdpK64ovw7/ct1dLr/v91nqxxNKcTo
HZzOhgmVi/wOoNKwrUSSPb5+8+znWWwvbUerh4mKOc4wM6bHcWHiJma60r9Jam2WAf6XadlOZh8d
HB9Cx6YKDX2Hj3JgfoxBa2EnnSTZUlpBDeejVmk2CVGoFXhTRbQ54jgLGuwU1/T9oT84xn5ooohK
bcG+szGifPyi81l6wVAa4aHLfCYhJ+TMgab98yMewmbEc940D7hnh3uK6fJdLq3poa9d50dcF3j3
WpMJuJuuTdw7ANNVEqgOFxZsHxHea2U4JWZxNb4FbOMO26hyy35vRN8RaBQlsIVQvCmgVSA70xnt
T7Hoa0+KKt2qpavx5UlK5N7MFIJDgnJh2llJFgFV8U+4omVCkGB4xpJv1Wxl3i5spSkD3/D1T+Do
MFE8x/C2ySTbz81gJl/9zkdkbOCgphVqOubMpS3hVx7o9ITp6G3nxuO1MyPtaC11X0XgIfxlFlFg
N9gGN8PsgnuaWk/cwk8wzSA3Yxz0oWqRAvH9kh8nltRtmEahs3FlH/Zb9HnN3q3L+KvwGpAlMASQ
sTqJzuOdLGyLobu1uM5j2O0YU1t4OfpEu7SEJ3HVjmNjbSAO1Udp8HWSsS+9jU9YFz9oTkprgxk2
xZsvi+lnaVbd8BZVcf0WotiASgcMQnjS16nvddjmEvaFyo+Ractyy3uIRZMmlYbyBcpoxDhs5D+K
qnE+5TMVGhgImRduvMVOn/w0McHviDj7OCax422m0Z/Cbb+M/oeuZBzJZlii6lvaz2zhS5YvJUre
ebiyplT2gYmQZ4McqhZ71IE9S3oRLgoJBEB5wIIcP82WVfLiWoP/oWI24S8D1WVyKFqtsy1owvA4
dZBAN21ToAiyZxRggT3KFKWV74R5AF+ktw95No/vycYL5JN9Uqd7snVnQT2v7emQjeAvpByk2FVp
ZNsbBxfdHQCfxaKKMZqPYxQv3qZ0Oz9IhIo/RNLiP/CtAuuQWU2mvBqWxbSgXkU5lB2tEI7WrVF8
g4jh1pup79SX0VPYEmm5baqpmB98Nc8YiXPlHQbGUstNlOAQ5hgE8pVYeXs75tWc7an41p/nIYm+
tuaS7I0hT08V3jjd4Is01fVAJ788gZK49JFd7xpfrYAOQBXwsfeiyj+S+tB0xyXo5bu+qXigRDb2
N5XG/QcjbPUU8FZ416mwYDVkHLhtID0zvXdLp/8U9vVwg9qhYdf2Gyfd0MhW76KkxUCIH56oxUlV
k76lC1MeitRwvg/uXEHvzQwd9KFeqINndfKhL0LvR9k7GQFtqiduCfMDol3SFVj3WwgL9b5T1RIR
0YTVXcTg3GzPsdQ+RvhRZ0BsEz6cJQOeEjQ+VLEAwAjtwjJeQI6Z/Zi9N+oJHSqVTf0Bu4BhB1MW
+998q6QKk7mQD7DxnKSBrWM794t/MriU2eDm2xRL6gGdbgO7QoXOsq8ptL/J9ZQNwcQOAntHLRDg
nGowcF7lLUrWPp+N3SyNCqggnvJyB+Kj29tmWL3HToYVYjC920yC6NnHSnc/oIc46jRwdNnPiTLp
MFugnyzbbvNgsQWcO5GyGlQ30EOS3Xg32PCuAv48fyOmMDo2YZuK675nRPSOr45iuYqb/IfCaA8L
abT6fUtB/jNjAwEOjVk3c4fqYfCvpI00M9Ctwzdg+Q4305JFPobgxbk3AT1GgWqYl6HllCaBrxLn
kbcev66MVQ2uhZU8b+fIHzcl7vPmENHh+uY4w52v66fIdJNma/m+uplAlv3U/D4rAR0hc1WL5N7W
nvwexhE2oiGtKqBBrnCuIqwn3l7G7FM7tUCDQ6fjeI/V1GYJw8lOHYEp92zgeQSbQVz1ADzipqOn
1kIj3AKoIGaZtQUOjcql+SmcR5EfOx3e14n07rUcLEhCCB0W0FigaUTlshTTHCqYSWE0RPZZ2Lc5
jX4WejWGD5MJvCiwIdp/9krVlzunReWIjLO+b0PR3U3J/AGt9EmxpdLivZEtRoqkO25/5JNbztBF
Zlnih8j0l1zlXFyZZLO1SUO7uab6rpcNJKF+O1dMQQ6mxDeNreiy/i1i2PFtnKrpS1Ta7XzwO2mI
nZs5TbfJ62ScyctyKEoc6Sad8TIyjwW3IBhUXnybkmZ4v5SFflPJvLNRqUZLFRTFWMNtNUJj2Lgs
HMYStTB9yqwcwSF6UwyxIekTeYBv6X+PeXc/ExhgH9Z0uSsUvm2I2HmIoB7TJc6KjalC1aH18sIr
uy8ohCMm6W+R1DhQwFp5oLNkBGhlb5OhqeCQAYZ8+3/UwMIgavAPQ5Hqj0gFubTYKKqPrwdE52L3
VfVuyUNmElWef1iWmeqLcu/zaUZBHC6XxEvnPmGVjLeptqRB8+jg+saHLpXyIc0tprk5s3mhsHAu
Pl1V3mpd5PTMbBoASS12o9/qm3IqrT2u0PIApmS6kMqeKWCYq8QqbKTdVvFkHKIs/kQSewV2BSm3
jn/USTlfQXm5OK3v5Y8S69mzbpMzWSFO42PY49isyzx68FQz3NNpcoOla92jdHvEv21a3OFBk5uy
iawdM1SnreQFeVK5+qVBVGzLpMtuh3CynlI9Sjw+J94a0R8ALsQhdmnM26jv9A7JubsTeeI+yG6q
9olHr9WlLo0gsPCuRiNtgATYegdZKN7XFpAVS4n8HpZbcpAA4e9Cz6WH2s/j7WBU0y5mfsuVzpm1
NeYJO0cBAqgYU73LcAJsvR4lCtF2h1yznS9UE890osR6qm4d5SkKxdw41G7RXlmcpbtyyqFvLgAd
7BBgUQHkc9tBKbpuk858G1sWh44Puu1fvUxrBnSfWYaaQhaigx9hU+axIqieuz0x76WOP1buF5Vc
6+nyPV7XWMZLdmykVPAN8nlfRdSagXlF38MGJXCZLiM203rZlUUYfe5dtM3pZKaBEMt8nQviuNBv
osMydpgSWxXehVGf7MlNsCdG6qG08/wx68rvjaOS/et35lz3Zz22Pi7DqOgBEKNxW7rdiEBwo8EQ
7v9yJC+d99BI9/sEg/M2n22HmQh0KQS8KnJ6Xz1IS01vEOOyCkNbvbNjxwlEq6wLVPMzO8iz6PG3
zNOPpsVeFDc19CvvUbk9ugPKhhuhFqxejWdfqOa+/Fr/Zfb67XMAwugscoV3iNX8wLSW8pApcJCe
64QBD/GwwLi5sBbPfaXVpqh9QH9NKcKD2UzD7YwC7QTfGvfCN7HgYSu5cOteHn3niPXE6QzgimhC
HR6GsVVy658wqXTGJUw/DFoHz3JrsfW7XFkImNv26yAGjRDM7Q9+WQ1kBoCitmPqOG9USk/mwtd/
uWYj1Om2/HanZRy1nW2M8bHJa+tQJBSmkIeLv0ps/xXa4i753pRt+atbgyv+YF3cDz+brm9+/s/d
16r9n31f/PgK4KdY/87/h7ALRUhwHnZxaH4icgFz8Tvl4vQrf1MuLOs/tgWJQvkmcwfN5yX/N+XC
E/8Bf2FavmtBxEV0xzP6m3Lhy/84HpmR5/im47o0zP8v5MJR//EYMUAgTD/Alsit/wvExZ9KUofg
2FU4UPlzbNMS1toAQhI6K3j941099XUvtsQK4Bjsrk88Eq82gnN5i+OGMbx4YEY/vBq1dOun0B90
dcECv3p/Ttfi2Y7H8ATLtFxfrtswgKQYZ2F71l0t2CLSXS6RGV43XTISNmmvcu8klpGI5n+Xen1+
YATsADE8x4tXkOB0ZDw6K68MXxnzAQao9B/JmpPlQpD1j1vmSxsroVC27UvHWc/IHhB7hZMj8ztD
mGiaLNUb092kCjl+LIGyz1ttJVF6GBuBAWsABwclvm388kK8+tJlgE/hyZHQc8NWtUJJv3ee/Dy/
gzucFN8aOQzxHpcSVi9sGaW37zndGKTXFBHORrAheXcddVN5aezlqiLtCNsUrvKFA4HedriWU5n2
t40mTDtsMP6ornGohLF17VIs7UgPe63MmyqJFgHpKyM/OgHMBVlFnFVXqUAhNIWk4xdKpy9djs86
IvhyBVXw9cz4STlRONIgua608IrHPpJYQ8tBx3MclBQKCgCQuISiKVCGBwBu6wy20Q4YObFsPjJU
XV6yP/1Zp3aE40KrkS5CX+YQmbxof96gXM7JiLHJu+rdNi/nLRxPgg8k9ThyAyB3Hm0rM8caLDYK
6Xb6y+karJcXzoGVjovL8EyfwoDv+p60pFq/XuSDC/o0a7kKIagXKOQa2SbNrQPXAqZaHBoJNRBh
1naWvAGBtZRkyuh+Yyh78FM6KLz9WKe/TBtSwKaYyzSdT1q+ssT7aERxNO8E0pT5Juo8w/0aT9MJ
G+/D3J2DofPq7KtO5XD6jsooyb8Hm7/C5Iq6SyPq1ktAelKS7UhFAcAxhbf+pgaZqG4SZHihgpyL
gVPnaMuupNNmXKVurcLIN9AqhtO/y4ccaGhPnSb39nbSqMLYiAZJTnjhAayWAZBvn0cgMNl5bHGc
CX8ug8qB+dIzGHuvu7RD/Ci6uro2YDbmmy6O3DdTfPIY2lFs+Ifa74vo0pvxZ/6JYd9WAJNMRwhL
IPFej/BzYO97MP2bPYJOi0qEjzEYFOPs/LAFUx3uML633UOTIMhDuz91T4g3KzNoizx1rjpt9SPm
Hp0gt2fjm9MtQpvl89Lm0yU1/Z8RGxsJJyFYCg5NKSksr9tpns94pzYkbYgqw/X3VpvR5BR13LZ3
he7yd4VXDdOFgPQfi8Z3eTi+xbnjsXKYvfDn4+lwFxkg1Pt9XyJbfjNQIHU/hAAOUCfF7bjsuQFl
9G6g3lkfvaYI87u6we8WdEKH9iWvxQrwdLoHbKfMK8Q87zqevbZuhQJJ60h9cM9wb3WPbGqwdoD6
Un214Mbg8AOw/ehWS9McdQyr0FVp/6jTpnU3se8tnyHqhe5PZaTunWhNoCy2C8qROm8mwdiPlZw2
g+U5BejXpDP+u7PpdPGWgDotQDua8PpP0f9vR4I11/aoStB7Wdj7w2M2Tin1/Y7eyMGBsCeegOEt
0/1QYZP/xRDoEvN25js/f4vDHv5qZf2uAFspE57vIW8/Kx5dLuKW51Tst8uwO9s08GbUgM9Fcj1l
0nrsR8kElzQa6gjBajR6wMZNy6lu86RLoxvHbqJmSwo7TQdG3IT2r5zQdyz/iprPatOec9T/13t7
vjIHtTBRn+nYbFervSBWdg/+0K32sXCG/rpqx9HboOpK+y1Tbyq9NRy8uIe8hrS4ycK4r7ed4yRM
3UixYr+37TKcACBGc/UuL/MMSBkquuyela3bC3aI52tZXSsbFqw1wk0Pds3qWmFt0qTp/B7rhac/
dFQu4h3ZFO2q2Gqr7JriKeBwolULcWg4OhvpzoiURdXX1kdvlgCcdcgUqzbW47hnTky8R5XXT7so
tDQTXGqIe1hnjfaqw+jwNZvdZLqe6PC+HT0TNBPEyx6kojO418x56bAKD9VkpHcKEVhLjjVF9TtP
jn2CSNLmEzy6AGpnARzoLjSc/0xan5+a7zge/+MvvJSrSCcifmloA7V7SLtz8mhS9U2DvGtq50Hy
8OqrZIHI6ZmG/vD6Sn7xg32HDEG6IGFO2cXv7xMO1UgPg+z3eGuzE0uL3p2j3Cje08Gr+2s7Malp
5K3VdRdMf6so8/Qm+x6Bg+kxfNx23NOZ8tsr5BWAUcTCrqhpjkzvNE7rj2pq9M9FF5367M0eIE3q
ZWSwmqN4gaHV5NmF1+WFr0+4YvHlpcdp4K8CqFLmkW34I8MbEoru+7qfrH4DJzBlSh+tiPGxUq6/
zST+vguVtJc+2SFvO51EJvd+FWSDHa1G368oYEmrd/f1QJr/q+Wd3iQtswbKoPMtdPGVry5NOF3V
8J4XGwme5KZzApp8+J93vsyynoagavceyBFzG7ntdMp/LHXdVL0+KJM5qNtFCFHuI8sL80M70MuE
uJWF7Q0Ae27Of70Ileew+IRtu4S0q6eQIobUBVPL2AdgL99mvqp+5r5Wt7UwjOon2jb3ekFY0F94
+uu4Ca2gaSqTqEWZvscW9OeNQNxl0inmJISEPPrbeSr894wjat+PVW3UgGJrQH4NqJMliHpsibvX
v/Y6LeUVUKbFSAqCSVsQT67eetq2SSOWqt0zhShXNLLxneyGzAMeZqcLMBiT8RR5gMaJiTG17xj3
Jd2nm3LslvFasg/dD12lxoARkA1qpLlFr/L6Jf5zlZ5uj83/fd/nb6sr7Bu/B/4Vc4VJAoQ6y1x/
/rRMlnGl4BG1n4wxk8nW94dL8xVfujek6pbJlqiIK9d8AFvHHiSPpdlXcqzf91EXz9uUlyncuMxc
y7eAkaePmepkG3hp7t70yi1uXSsSj6Z2lz4KcP468a1TZmgW6M1dmhf6QlTHDEU0My7iSSQwa5db
FdNKt8eQhnCyZN8BsaUN+OUiG3ez0KYL0lOknxMe/FvQyelVHvmI/qVFk/vCKv7nRqpOuQjFPipA
bOGrU5Qe3VBVlW72kXJjg7Ws/QQiZimMqwJOf7KdR8ec6BOk7QjCRTzjFM3oIo7zdFT8eZoTUdrW
KQ89rZb1tqIqIHi1Mup9D/xGb+sMReCO1mCYIp0EEbf1sNJ+K+tRn+asDOHnIiMO2s95Xtxlk4en
njVffBi15fXH15fxC/GaglxkSvIkTh0ypT/fdKxgjLdzlnpPNOLKXQzN7NY4DbiqTTO6IbTQH3om
uH1g6ASyAMfo6DVGqVMcEE7pn03CyN8Le95Kb88uTMLEkEZESzalJ3O9+UwmpOOJVv3ep0EJkast
mw9IcOx861hw8oNl8u1Dn7vJN+yh0x1NQ53T1jRJ32lwpj4hXMftG9ic6005ncjUsMLnXZeVlPIX
rc193wsVXrruU3H7j8fMQel6z0/adaggrg4uAf895TzIsVy5p5EmnoY99aG3eh1v2Utn7203wV/8
wWixIvvajKkfPxSymprPqCpA4QktDabCXHjA/7wq4nCXtMI81ffkunRmV0VlSFcn+5ZZcZ4RAPzo
ybMNUfvJPW0ZH/hL3zL2eMOczHp5YoalN7xdRob8OTtPl0va7ZnJUZTvXr+w54Gwf9wuCqqctCb7
O/xgtS7RFG68DB6Ki51jMFgI9BUZHZVPGdGhyYLJGxz7WIo5XsZg8GBdfy1MMVI9mCPttvu+cvhR
alZUNNLMzN7we5NzrKzO6W6rZBztazo6NrrN0JjAKYHTTs0fruvXfFSNGNXQFw6tf5wIJ/WdZXNg
MsHG5W36802aF5VQvGX0IBYtf4K02pvljdEVYbPLfOZ4MPUpZMrspvfo+l/og6j1qWBzD71TfYHm
IUuP0/vPTw9FM0k2kxT7fg0T537K2oWbpUZj4m8pOdZpaAM6vWH6ksiBlu5VxnFQl6DR0uLerUe3
+zw+14xS2VJzQvg2sk6sPj4VyfoEaau/McwpMtMjSrRo6lFWmb1RQX5l736aiqlMf9GVNfL3kVku
zue05jwOA6qk7rvWjtzU5wLM0whJi5ESInwHrJbxYOivomJ5kjOfUG4Z62HzaNolRbiw02nZMPvS
RWJG+Sizm5SJiIysmPlPRl2adbVnShJG0IPZpxm/Ps9NRnGL/fL00YiBEv4JgEPY+lvtqdNissir
erVLFGMAv6axLqhPYQA/1cQYcAL2bQvev22TA6StisVCBb9wp7d68Nxx2laoIecvMJzm7iOqttkq
rm1GdfLL3sAsBYA6JlhjeQgHwwCIG/lKaDdgJ0eUNsai5mvoukCVvu1iI2PwiJOF3LktLdbTv2PI
eeu+aZwkPv2M9M5yjowPUO1yldndwvRRj5s95feGdt1RPhpKRsI8pHU3U22rGF4TpnVg2E7lnJ4P
Ohb3ZjQEb9iDaQ1Ez2/+vtqkZiFZ+2WZPGpw6dQ76LBc8m5hbJYe4dxTOFNqQY24xJbhBGnhtLyd
YVMCObhmGeVjycSSlhqjw6hqRgGHSEcYeBb1zHnqr62ylyy8mKootx7Sm8k9N5nFwI2NxbT0ZPxN
xzce4i5dnigZtLzhgCMZyBalKc+p+vvdL8eYh56hFuSWhEV9eoH//qdyXtBlocCYNd/e/V/qzms5
UyVd07cyFzB0AIk9hd/LV8lU1QkhlcEkJoHEXv08SOrZvVZMx46OOZk56eqqJf0GyM++xm7D5tlO
7dL9EvSiXJ9HSAr6NvSS9I/HaqB/KoN1Uq/5WJvztbLmipUrreSQmLvWwp1lwEMnxPh2N0hje9M5
C0lTsZfU2Cy1IGQfrCXfJphzu2x3qxskkdwqwT89eTaD14PKl3HaIQm1DM+eXRZ85PLjk2P+tTSv
Pn4JC7JnhaTkeFD2BE0OTp5p9UmEwyJK9ztr9gNOhW7MLU47OmVwFIHzar1bxEDzUJztadkmpnJK
hR1eTKcOdXkDeDYRsIDdTfWjqsqyuVo0RkM51jb+1N+PuNF49T7PTR2YURqOIKihG2uUD5j8rXiU
tOhFj8e0cwVRIbMY9rpgUcksj1iHdM2z1VnjHOW6IQJFQBkkKFLfXhvxY8W7io9ccJYoeufGWyXy
BuDFq+FCs7RRAX3QKhwtwKnu+MUsVUqMr91Wrs/Q+PCzi6e15DmwTVxeFwymeHiY1DhuY6n7wMpX
HsHS5mipgwVdQgk4muDDjdsSvnn+ZVXJlkLy2mNrXiQARsO970rkqI9uMm5/YIKFmGTUG6Es/nyc
MqGBPAmgv+U2orbXsBjzr6uYwFNEDBsxWR2qIuNzulm+cFYIMdtNz52k28Ja0/GsFl0him+WkaDz
F66OM/4YCX2i22VTU4anwkFC5QuuZhUjQ0nGm6JSBYH9Gy+cAn/rOU23czG7itiZskjAbS2XGjOK
WFXjlu2mFLRzPBTMEB8A9HXosME9l0erZWgcIPPJhHGJgPwuxVci4Bh+sRax8l98iUFZAba7sZvr
BPAM9jGf92l1FesYoDCjSWiHK0TC//jCeYaPLW5FuTWFN8OiW/Z/paOGn76e0+Glk2nuWzsX0RHv
pi+XejajAMbPWu+tSQ1q76Q8Q7+azmqNG6vralkfWBsG3YPuw7I4eQrUnQmSDEEBYDurcSX1kI4Z
vnmFqE5jytrstmPsyi4rSaQu9l2JU6gBdDNP0mcn7Ww+cFJUDGo/j4RIXG7U506D67fB2awa3ZWn
fPUbgINr1qFMubOXbjtHkx7W5aoNW81fkibddj4Dalpc6WAMrOVK+3knX0VIsbTs5npowTtKtDmx
FgGYH37RwAn4VVYvM/eUKf2218ArT3JBK1c3LkyImpEx8M1u1WgweH7bXIthzPNrHlgMT7u5swDR
bsKKzOemJgguyKIGHGgH3VeydOblW4xTvbZJc4JchEVYHQI1ZYr6kdgoLtx5PGZK9GnPmLKzsvuy
nZPpbQXaxDX6rJUcK9nC9Wcul2UB1jKqjWk7RzggCV6fs79tiD7Tb5FhiMMn+UhpduKmHM3OcrZy
6aPwcrW35auxFi2/5mtvC+LVgJEEbLrV2nJx0eZbUq2nfsufwIFyblepUbblUjn+dvQ/s14jbFSC
Yva7KJX8c1fnGdkWN7EJ7EIs1erJ9lGvg+I4R+7Hkqisp/dX1vZ2osIGscBtWrlsi6c6CAyuZVGa
FDG6grGAUSqKGfxb56Hz9sf1Mky/vyxmspbovhqIJSHiZMqmPWRWIzdRSqefOJVtgIuvOIPh2upS
9uMzX7hLp7BednCdZCAuRcLfmyut244AMRtOwy/4rAzIIaZ2WXrFJt67PErWR+qTfrU9N9Q129HL
awT+5/1oy/dV3sc7+NKsHRdOBEMHc4/y5pZA3bSSKDmGYlYpnaGH2ZymkHC9Vj9JuzNU+dx1wxas
wgRdguJHBtCev7UYtxIuY0xN8RamD18XKAe3A6aCHbFx1NtjLhprS8t9PTPXOTSirviRZQRYVu0x
ld6+BRV1yYVUPNLOSZmjWK17dDCqrnhd61Z01l1au5JL0SD/a+KOOk4Gr14DGzSp/XIQ8eP7laoz
f3v/rExYh+aG17fl82dZAPMj12+qX4LhaTGE4DBiJ41g8Qy8Dgw5AuVbGM4zH+DjTuASy/MkNoQE
DPDMEexQ8yIj7eOIrLnIevEkt+Oz9sjtDtJnjDTN9iWrLKQi/jp1rTd+6QJcNcVlhH2cRDwr2wsm
+NDxddxhwJ0qAU0A15J+HdC77bFRJ2Ag2oL+sQi3pwJnyG15mbdi+2ifL+FXFLvNGe3Who/mil7z
k0vWVxwRo8U814aHmjt+sMPxve3Gm+bjeYYCvd26NDS3U/QJCMHPzONjobhDHSDy8f3tQEPwkpLR
B+sStLvq4k/XZx3QJyr8FMIDT8j2NYuy0/0K3mmQ9lVZppDVEeDPccnaozrjp7fU/ThC+Thn199w
igza337I+8WDVZuOPoZ+j7+jo6DDLExLZJAWEa5SnRpPMAtLvnFVuj3IUIfKc1ew6pEvRWa20JRm
rO7AuGQtY84mynuoUPdYPq/LS1s3oqp3wPbXboxgk+KmukPSkprrJtMYtKE0HiJEK6O1WYxNdiaf
gqx8mtPF5g90zqoW8xewMwMMIpnM6F22w4guN4LccDWiBcDI0u6wQgiGe17XZXSR4aBZ/8ox+sJe
sc3sFRlNro30Ldwkg6ZQXwJAOWZ5wNh8dPWdE8o5GI5qbJABhoSVug+WxcBKn8DQbe+PEVQwF/vW
aLa/4RunnFMiF1kZ+8q2h+pO9WNuBqe51UG/XsDW4wnPPn7N8Nxd+07muIo5q9NaB3aDyUKOrIsG
z7m+MflsMLBAJkC5mleL7U8lstrobjqojwS+icd7i3hFQwJH1nmrmj9DNpoLWFztqG0wxtnXHnIA
PKWjF1rTXgeoYL32vULCGXv4vgXEq2mH8PjG/xpZORyoU5Rf3d4NXwooeNzZacDCANoERIpqudFW
OXkR1Cs8aWPLUHj8xYGfTzp4CTBjZBKZJx06NU5q5e6N7Q5buVo1WEiTzz6SXDGTZ9DRQfmWryA+
fqQ2UycAuF+thkbSmh0EcZQGpCdkfPSmLv67vJbTm6Aeutrl9OJ3Ktb5Pklmpz/w0IakdB4Uisn1
vT0pwuI9L5T8ztWgELDk/RbGIiL66HRtbHC5ch5hbcghmtkonx0Y/CZFfvsZLgBh1GQECDNb1Kfw
SzoLX1S2mFl33Ve9rfMv9InJiPy2dIq6i6WVb/1K549baF+g2/BHEVRbAvaDlJNKvPKJ7Nnk2on+
kWAeUOqd18j3mjSptsvyiZcwvYY2S6TBFvCCafDJGRBU+IYh5AquqV2rDSxSVIaqx4Mc0HeVJ89D
ZTs4hqDK5s1rpW4fhBZg1XU+cNmIGjw1rplIm7xqKcy//5nGa6+YiZGL671fl482xoDuY7WR53l9
vev6YMxiNkRYNN2aa8hThsJOuPJbogHEdbI/wjJkTUmD9FE46zRkZNMZYgPk1KG5xbPqI+TprAyp
Zz6Ta6IMzJ0izMaNMo/qtGKiEjVJsPIMq4/KB0eBLeaJxdxKBTtIt6CqP8r1NKm2drBhW7M1FAum
CezrxTZqsDB6IdMFQz6QIILe2gots7URht2XuRFmV5NasF78gVrDPK1HlwuMnTdPSBB+NZ1Wo0Rb
+6GZ/h6AeiZfw3Fp0TrJMwOzZBwnRpR3Q56fCjpK1jpLnDKisLoTIzoZ/GZMYD62DTrFP4DEbzio
LOU2Hp1qzNXZHtNkeVaJrKYYy0qxHlOFk9QjpdXaGse+Cd05vywMmmGIdLJZ5fPcFob53U4qdAcx
c7RR8W4lxoN9lFooc6moneTQfMmhy3pFlJciD07MvQ2cZMMV9tpeN7PziirdbJ+NWrfFW6FtzBqd
tfGPtcDjs77och2986pHY7P8s4bkbkzz7Vz2OC1x0eeWAu9Pso5FGu68HnG4nQNkxaNnKaVyT0tD
xNK7vlJmLXakSZg4N1trBkjYgvhXMyPjylE8AkjuD7iImlZ57SJktr59dlyfVTZlwFb1fAwJPvoV
QyRbwnWGjK4yDRUFvC9o3uud3wwA6GKcFnweyv6jUU/5vs3u4/mH+bO9mv1xquZlZdw4MT3i8cgB
X8rXj5ZbJutWan7WuZ9HwnfHraxuTXzIx6MhdGt+Z2yg3tpxyfGXWpztvh9WEShIQK4/VMqObLBA
I0Ebscxk2WUaQu57ObKV1jm6tXyyXq5dca0ZkRV3DYbvyOVUBgqFF39EoA6ZqXTeQgYz3a0PMmgQ
ePvQUTOHXzZVsjUziUkrqVpptZSggxXCuMIDaCveQC4knBmJiW36h7hUErpWtVjhXrZzPucxXdlU
PnKkvMyLgDrCBoFtB1LknDhLNd1yA9V0m+IjvOILayI1yPjEazFkBX0597/R5Rv639QSQ/GWBW1b
POdFaPIY9t2iizddQF0pceAC2yPJF17nDPGwIvhB575MG+5prXFD+qEmnFcbuq9Geb8LICR5cYTn
OPJzzmJuQdBM5y1+A+U2LZ7y9+GRzy4fQfC+BuEItdZQ2+VAKdMkkHZUDNRGbe7yF8zcOu9Wi2TL
BLNl19yqzxjGiQsYT2T9CDvXzK3Wkrtl87hFCN/tkMm+b1lFcsO8jzw0mKLi45Qf5XxnQmZmRrUg
vENbAiZ9fXYNaJ7BTnEknHX3zyS9DZ247NC6+G0U1xmDeJM9eN1xcU2giwxNA2Vf1y5qGlycFhYY
jfpARQ2NE3sDHtLWUz2CugmbPVS6Z1+MGMR47pzwYM6f4EGGwGXIzKOC171rVgs3GWhuWGOEOMO/
zwAQB2RiYlkhTfRGwFyuEnzjA4xKLL3oc6BRX37BVY+JO0BL5d36ubK5bEFJjfWYOtYwPn7mVLNW
78PTCaDnsk/8RC1v0FJaKBUCMNd20dIFP4zDxF6Er03JvV0mzDcNIrOBd7uLfStO3ComBW5Zs7Ps
RZM1hcMwGKlZGxtV7kpn9fiAStyL6/0cisTo+YWhXqerzzEAy9it0mAAIQkO3ecsjzkslYPW/nbs
P5vFdEx6Wgqs2xBSg4sP79nd5S2yQ28c0MVbjn4rxoAyecHjl+6vd6dtOpT2TMROua0m7oulhefq
iNFokNoYHRXbH0ju8pkY5rWY6PAMZRW3rgPAwVdIDW8r8DEm4b7njdj+YmS1SwuQ+/lY4XyyfEzU
cjn6AlF7r1G3pWbe93vN8dyh9rLm9dbJ7GksYjzEkQZ8eV/P/Eckg/8L/8y/0BD+LVnh/0HiwSZS
/e+JB/t2eNVNl7+W/+M45PVvwEwf3p2bQef2qx8EhHf+ARvM0AfIAPR3E6/44B+4/wDFQT8W2iyD
QzCprOs+6QcCigE/zX/ybRbovsl/+qfHJnwGsIn8GkN56AwWcIP/gIAgNgTRf63e+DyCbeCG1UYV
m/f8uwS/mJPemOolHuuEfZXRJa04BmJVHmqheY1MTl10O8XZulEL9tQRLVENOK+2dHfD6NafdhWw
IchQ7rSi8ujDtt8nCC5+q3u/z+Fpm3NJr2AMP3OqsFe3dc3yyiGsIh8giGVgaFxj2HeGEzyaaCAT
bszJ0YeCvvQucWRoR64dQFGCfTvsDZqq7JDgG312FLqS1xTAoo2cAWzb+V/u5v8Bvrjt6P5yYRzv
ffEMot6DcfC+s/wX6FXqrIxiXYaneChdzLwZvlmsb89zuWbXJenrSDPBniSBy/tx3v4tPHFbDv/9
ncMN7sTqEKz431l8mYXcA9+L7WZK6eQpfbvM1n/nSRD8/cZb5vbQwXMLN9gt+7m/bgk3I+du8CSz
V5Y0MYpG0xQB0nAfGNksUpxhg9Tjla8ZzD8Yozk+FMhS5Ji7G8Mg9yBy0cDYzQOKYBWmjWpqon5N
u2vA/HhLoOWE7pFRpkCqh9KGCV9hFoM0Ze0PG/61d3TsuK3/ZIVjs81HgX9Hq4EtTwy+HSGdQU94
XegUtx50PJ2vUjXOr0WVbYNDmBuK6Ytc/fLLMFnzd3SNsluZZfafDr2InARrLusFC1DzFTGERmJm
vtAw29aS7FpsOeuIRlO9hWCnf9MkqTUGhCDaSyUgP++MBXQjw+bVLG5mT4TrzmmqqYn7boTk3jpm
+10Wk9PSsQfd78AbMWCc5RrYe7kmeQv7sfdL0gK6ZXGzDJ55clo2/g8JT/t9mJbZEpd2MxY4UNnW
N7tn7xnjkG1l4GHH5nc12Ot8Gqd2/rrW2nSOlQrtNsZMMzN2bmHl4S7F2Ae93QSg5rYqwdfcDzoL
brnTkG1W+OVz4rZvGNPj/IjCRd//N+vtdzrifz2hoBGhU7FehihIXDNN729IEWNlFFP2v5ogay5u
2xkP46xdaOGBNe+mEseRVqEUzBf+PmVyjjAAvYUjbe6mFiuu0srSD+jKf5Sh/m1m+Uv+uVO/668a
zpiGB/f/AfkNotm/hK3NSfovVs9n/Vou/5p43n/+M/ME/wA1DJjCJH7RMHlgnj4yj0fmQekUtA/A
PtcHEfK/M4/j/wO8pc0dZqkH4m5LZJ+ZR7j/gHEVmiFgrvDDL/o/SDx/hUiQ0TaMP5APYGFQInxn
w6r8S3htXBpRTVsWZbmergrffGVyacWltsVptYs+zlwr+2+UVS1goX+NreD0gA5DbnBtUGkgwf6G
zLAdxJAd1N0QYmAM+gS8tKjPFZrS/i5MinDYjWNfeNdNsih1WxRB49+tU2K5kQT30l4VteF2F0Rq
y+4gxi4QyBD5jH82usLKegBZXsW1/QXEjklxIdOuhBmfhc0B38/F/B6UjSlOKuzgnpiYcTKqFYWq
96g9b8BBmYgrJas+jwplq5c0HZZfuFcK1nW9me9SkI5tlPj9+G2UBRb3SN2s9nbEp+4eH0X11cNq
LNmNk1q9ixV62HO5fZmIc7mGzjfyLKIsRuBtKEE5TwOtfwA8fg9tlu9QF6jNRK30tjrStQyRReEi
J+Qx5ML80Fq73L/KxhFtgJ3GlE1iXNs5E7Bx9hhf+jBPbLhVY3iEqTE8FJll3dlpGmQx2EDzO1Cr
O7qKrN8ZazrdqLyvDxkqUV7kicn/hhJS70Ru0zvN/caTqQ5srWfja8/sX6CSgsolxk+JaUcBE6ni
aGWW/D5Ztfcym0ayr+3OQ+kHYbLvgQq6O7MOprehd3Kcolx4cbuEFaDYNxgtqBhzNLt6o/aopj2r
fL40bt5ZgZaUjVW2NirbOpkSO2daryzcDUaF6gqNl/SjFTORNE5s8XVMpO8eRF0KFSfIEu1T5ej9
Okwl9Qhb7na4z5dlHL/20Me3H6na76aLORk0vAXaRy8c5vog+i4Fa/RbyVbBuQRNlT/6DnOZQ5H2
U82wMCl+mnQBAWIjaKHupVHa3nEWWjGzBltpKuRTatkd19GmMonXAHeyO7Ax4/QLq8fZEpeQXXG9
MoBdTXVZzKFqDtrphyoe2rzo71EewzBuxE7kXhoO93502GsC2CztPAVuxa7+jrdekFnqkqSWe4OK
qLuXvSXkfSsGLY/JUs0K6w9G0cVRaxh/O8utzP5hJjekKmoY/AzTbrJtMd2b7VAXT0xBMkY7PPY8
hcik8NMRezByBkIw7//I9DgfT3NoF3KXmSGvnABQ8SVNXOD1Iqb4DNY1sqYET0bUXOp0OLNK9L0f
Tmqkm9DNhg1TPnDPl47xvndcs5GnmU5TfUcVHISjAcyywzNl4FvXbI+KOFUqeKhVjUbZMPZt/31x
Z3o2Um2DyLpo3N0UsP/eD0uK10k9Ovy+MXTaPCKhZsmnsew4Kqaal2JTdiuLZ19jg34/eY6q4GE2
FaS8Kidu6J5mYV+EaIfvCq/oH3OnNfJzu8DrQ0lMBP5PeofCh6k+9OaR0VX9W/dGDiPGYvVsN8r9
jo80wqJDY+kDgpsXKa0OubU1eBZYgYeHye2dx7TN/dtmsMybdilPGbSbFoGvmUAZZ21XIB24OFFh
+ce898+oMuO0lSbFZgk2HNbUfUJ8ajxRSVy7Gtsv0ZZprMfBp5JpynuKeSMegNKakbfmGHVja/E8
rnix7qVt5P6DZ9ePtaj+MOmcNFo6s7tps1vnYR3rMKpzXOmXXNxmRGMGYKEzfa0tImGJ/tsveF2I
cIGheiib6iQRyTn4qfsyFiGD4DpzECWzQIxQMnGjb3wYhLvMsU7GPPVH6rvkjPDyW62rO3qyYG/r
KduZifHVoG4HSOqjPrTdmXDBhcUI2ku3hLvWmJ9wBD8qbWaHPsszHDYn/2bsk81dajwOSGcZS27t
w96C7zI0tz6OV863IGCwDnggR0Ige8ZUep876xqXqa33fgOsBs109c1KLRFLfHCc5SoAfhubVnoZ
VoRpzKy96I0szMbgvITtoeySa5AbQYSqFGpmw3qV4l95AJ1bMNZDFcNsZza6Ql8JXRLFhuILKWza
dQ1nNnWqi62Io8UaHIhV7svqL4+i9IJIV7V5ytDViqCVdGcHsbNUl32UN+t1kow/1IpuCLsUrH5b
R0e2x6IOi9WALVXXge9HJAgp4zUMWBQPu9QWv+wgRIamPNW5veEUquU7lhA4byZobUFXMM1oNOuD
soxrrJ8fRVgcSP0rCqRAn1ZgX9gSIT/lIJtfZHjDblwXVsrBQ2siJxgxTr0BLnjBkiq8HRKaE5BE
MUwmZizh8DKO/oNJYRwNPZCK0D2NAabEoUxvwRIQuWec5qnpmZ4vxV5IezkvS3nvGlm1s3rkmTxH
pJfQkMBv3J5MZcg6PxsqfCvGfkb7VedFHTujh8uXSYCMOFzTQxjMYDYIPnt3Kh+sDgWpXarN9+Wh
HuMZoflXyAfEJkP5lUHzPJZ7qElQhAo4r3vlldNxtGr3NLFdeQJ8MFV81DTgUnfY80WOl34D1c/s
OF8R5zCsIVe7DE2qS5fM6hGrJus1bKv0RwgoEQMMvwvl3lrUNaFjuevYz+6a0g2++SC2Lg5w8dcs
YW3GontZd+CYMP1cMDYZ5i7dpUCjTqknEza2hVDFfmjt4LFXgwFeqJgynDxXx6Ddw44X/bj8BlJq
SXBM13QHcKn/PmfaOnVm5v9QgO72TVPmD+wiBXlCjuPBmxfvjtHzq+m2JZo/hgPkNoczd2R32nhv
LuwE6zrU/BpSdkCgoopqwWQvNqqj8jCQAabjxelqZHetlc5/wja3d2HTYOvGKjh/cQP6N/bFeN21
m+3sDphkj7ZP0tr53sHPctz1XoLCzkaanWJuY/BiFqW+xaJhGuLazszgUMMheUgrzX7HMGu+NAN6
Y4c8tHFbrZlHzaU6/zgAdIn6scvuKsPqj4k9+W9IeLL0MSfzEkjpx6Gfin3XI+xeplkBWnWuaMEA
HdP25CU+78DWKDFC98FXbk8jOqyCTQnmITcWW9q4zEafFlL26uB2sv3atst6svnXOQ6SxjqbUCl3
CpIRaT9Nx584JC9H0RfWN3ZLmMoOa1muce2gPh/V5ZCd0qZwvvUs+fayGrR9SNHn7CNMF8xnfwqP
4PxYBlWtPiFwVp3NykRlvaOFj2AAuwjYT86NVbQ+jIiq+RrMPnoPnQkEYrTwnxn7k8SX9zZ3AqyF
au/YExc3f2hp7zphWI8dmmuAc7sa6ZdaxWs7T0fmWuIhLzG1dAigJyQxi3MumvKQULkTDnM3UuTD
K781umM9CNZKohzPuhtwzsql98AYen0YOrSZa4CQVxAz/8wMmc6q3IJwG4zJEJUDW7yiQgIOSFBq
3RRyMC8eMLNbNmMl/M4QnUsYkFX1E4PGvtoX/Vifg3Csb9c5hIPcJUdfAlqLs3XoOdpCSzD7OPaw
6vSK5IiDuN4BEjDelrLPvpkdUnfMJVQJ5EeEyckfrXAHHgJYnlGxEO285gr+phnDaMt+k1N7C8ce
PR39ae4uC4CEC+OgMBag1SGFu9MDoQdOJUnIPWamWih8s244sfovjwiZDkGsegT7tEBwiUXVfMFV
2jgU9qqftMA6GjNqYzkVvVlc6RTcfmVP4ntIp9P8hr3qmbGtvXC4Gr1V4+0dTs/KRMLwoMASw4tx
DDVGi5/or8HYBjei8y3qmRJsIIczY1LjT0czwVcgC1jeR/AICNYLu8IandR+fpxAGI8c6CD741Um
jzRwAvtH6lubtKeXyhiRVwHYgbnRYWCol8fjZIZHvNAZ9XlzEGzoDxkzcF/e1GSr4hDKjDVzhxDe
nTcZbN5RPsy7k6dxsAUVlDb+Vb+6D6VeM4xDJRr1Rziy/gXUcfXI/NWJsxJyLvrv8wXV1QKka4DG
iV/8VK222t2qrREiVGgYmB1n7YMxL9MFSF+CpqIoUYICwAS3IDWiMp0ASzt9ImMxEtQb6PxIBuYL
ggxDMqbOfqTcSe8ybn8aTcoLNh+GkO4GJc1IOG2VH+3Bt3dgDq0Ts9PXfmyWL4BYS3mYpqJn7dD7
zMe0Km+mpDbOWMWl10OG0C7YwefEy/KrzVX9KqhW93ZkCcI2wXOOYYDu6ji4yY1DFL9zp9rf20Fu
UAOk+ZM7tXXst2u2bwDN3Iz02DvUNpyfAUKUL65n9tdzV44PRgKktG6CJxzC2zN+2fLadav6qZvh
fq5qzvfaTPsj9nTNKbHtLj0Qg9ROgo8sIzhdKlKBPd1IbZOoUbdBTxO8o9uuPM2DPxGc2vnLOs7e
ETVQCo28aZFoAQTWD1cuHeU+Q1dmJxg/qSgn5R9nux3PZj0KfW0ik3HYxh2XoAbzG3NkjBPOt80B
Mdg5CgRvz5vmVIgqVE0ei6Fxn1m6IfBe03gXKad2cLVNEl/7ra20ZJTg33nEizK9T2bPO1TMgm/K
tvaf2cGvfwpkSrpIm+Z6h4P3HR1kH8Ytn3YflqMTo+tijREcLYnRoTGEV0lBrWh4QLavgqAuSDiB
w91Sedzl3fpFd4W7A5mKWHkJ4Pse5fAxBKSPh1GMlSIBLHVDvLaYC2eXAWD9HHf+jNd3W4CLTsr8
F+6JiGgMDqCMLHc6VmhGpg9164kxbsCP8EDSZ15N/sQIGQOv5hriiX9e+iqJWq8cY9Vw5B3Q1W/e
Mrhfl4lhadn3nkR7Fej5mA/OsjeXwobdRYeRR1kXjMjaN6bczbZIX0QqW4zfUw1SyxFfLDG0e3dJ
kzP2E/mlVmwtoq4vq8dh6q0wBiMK+mGVTfjHJRQ9mqb/u0pnsu6YUgRnNhvWmDsfbkjyxH5BoRSU
k10o8bMztb8DqQI3YtIlDeicbQrEWqqrbLXlue/yERuzrK0Q3w2YzmLkHgNpYGsKJqM58M5ZLHME
/+BRb8rOg4DaP/QvJLfq3E+duB0QRMA0jBV3ZPLM4NM71eVXdEnlTQkA4bFCHuwWe0V2xUqvXP3g
yue2XBJwNYdWMJnfJxiUIK9DjCdRYI/0Cz3S/jAiNid+LoOQr2VloMybLv5brpf5AkZKHYu6bs5m
h0jrHmHFwmKLKfOFXAyfWneJX0VlBkD0PIyW+3X1J3s8KVvXL3rkpscNcex6kqaRR7TTm70ExdSV
XDa42lrq0IS2kMsjoh1tHi8gcx4Km54Iuzbb+1FaaYn9zFxBRtuYtSD4lkKXJ9+Wq3Uode+/TSqY
2mvJTgfWx7LO4pz1Wf1a1kv7ahrV+oRKObKqc2OEHceIupSrlwFHm6A2pPEoZeVcSWSaDxXUtpfM
Y3JPMS/N9dRRcf6hOEMtt/Ezu4kMQCibSEaKqrvLEZtFZX1nPMUcW7tTeuXnInlpK/+R/I3TrgkJ
8BfAJzOLVR22m5Lw0r9Kxv2XKQOuSj+xDbjccuT/V6aqf5IXxuyMVo7/EAhrVDuiZfeUS2hCkY3q
Sha3zFxOa9bil6pzNV6MYEWj2zKnR8Q5MGasXNYH0K6yl0EF5QX90MqKOxDRr1o1TBZcI4FeEUH0
YdiAM7goz4MI6pfRsyv3kK0W4zUDOPmyk0s2p3vL79lbw8tFHBIRWf63Jagzp8gcxlhoveQ/Zqck
wXQDPuxRFtYMo4IKsgzaOAC0LkkforQNHab7yW9T9LMzCejUSvUdLlFyVffgO2gdCqnknt6NF1Eu
KWqHU7Q5HkrlO1T2S1/uHcAIT7Do15jMxI9xJgUPL5wQzhByVsgwv/87gO3ti27DEzuvxBlIzCXF
lWyJQpSAyzOOyCZi5nLqyNZA9qvBVOD80CY+lb09yzxmNqiauyrFgSK2rWJFOTkD3FRdoeY7+Xak
lom5k4A1th4gG0oDvagq7e+9NWQ+s4Sz+g4YepPTFCEvAdaX/0WA2q6uGFqbzRP7wN4OaH9F+cQ+
hNvfaRglmF1Bv9sbRbnwAcE1C3nTsxVr36qa/du+QmCX+c/7LIcBFhfJ1gWzIGBheXmdYTTv7urW
T5p9WIFYPJkT1LfYc4difpiTVn03XMEL2C4rSxLxNtwRinr5ysD5tT9Mvck98PAw7w+eQIOaipQ9
yL53U8sD47G2zLymDojIaZAblFD3gtcHR8SLzkrVzZ0BPcuOmLRZ1VXbtVX/vfRZDKPpnqzNk2kP
5fxAuET1rDdDR94YTse9ymjX5U21zA6C6sCIBnlrEXqq63GQwwuFf6+fYbMl3ZOFHDlYjMZvtoSW
Jvo4mI7fxl2geLWqB8d57Cb4DLfh+1dFG2/wzswBIdWiCAQcu537+rboeiLKyGeYrxAiaEIGWzC+
j+xXExhvABIHqDoNX3Eu0WdCDnSYcIxRqHGB5GvIGU51bXgLVjXd7DzncwCBYwiKU+VaB1n7a/Xo
JCNo0/9p2lnNvA3TskYnLraV/4u7M1mOG9uy7K/kD0AGXPRTuMN7ks5ObCYwSiTR9z2+vhZIvUzS
FU9MVU0qcxIWFgo53IGL25yz99ry6E0sdlFdXGh9puRbK6/1hw+dlX9oCM9Nrf9qepkAdaBgWJrF
i467En/l545F1PvClkOVUSvU8gKlKc3QJu2MwbFllPUrBHFp84WRWPx2Uf6uLYShK2wEMTWd9CvY
TOctLdjJMUypeKB818nEayjipeJ4txTtpO/Icp5VOJ2UkdHbZpK0Gim1OE0fl5dJn0bFAoaz7kaC
YHRcOulqVEv9seytpl/qQc/RmPw0FvuxUbOMg0tj3WJF6K7NUglWNrqnXZNLClgeI6rSLyzJ89f/
dE95MzHBz1Z4Wag0gz7f00kSuHT7anQ4A4eM7bza+kFcLmtVH45Vr/Vnqtlniwhm281fPk1s5Ygf
wEtQ5PqdN1XyqnVhNk5OFwk2lnFibCkbBy+BXnCAsGlBRV88y5OuKQPIZtNqAfGYO3K03+eO/IeW
V5WFNZp0ykhVmnjnk9ZllJ0kezdEE83T0rOtQxqX5gVuiWKXWZXtUMCvYX0TBSutpCbv6b4HKmlP
f74VJ0oAvpcFYIPvR0eQjtupyT4rK4HqT+bUTPjiEYvpcIyCiu1iRcDBVzjYE3HD28U02aS+CZ+K
t+nkidsoPPK8hlX0brEIkkJtSbH0tS/kG6c/ShHgAgTkpHlkoaGhj/nxZo8djjfeqZyXs2ZGlqkV
JW6VB2SpUMpgbfjzPTwdyFwOGQ8yGlqkNAJOkVvZqISI5ZjE0J3y4UgoaT4QTTpPf17MpI8EYC5C
sTBQWZ7YYy3//AVQ3p28SzQ7sXuD29PpqRrvf/5heIW9CGFsNbRbpqZs74I6mSQ30rTGoAUp+Rfs
ObTOlWqEjSsd2eUDpif8XbpfthT0zEqmOCj7VEwauorntQ8y2cHtahVuI2KD6BCyQaKF16hajkjD
6yiyNcwfi9LvQ84Yk5g2+Gt6kwNxMOYUgDN0EKOcE8pb+IUE+KBtmPt/Wce6hoWWRsK8B8WymF8I
atPEB7C7JapAGupHyx+1cJ+xkRXndCKMYiklxjgC1G3k5pj0mKfw4AxKfsvZggWV1g3twTIaWHSb
TuaDrUzmztetl6WrQSamHQ+8xz9zonVjJJeevi+hwF4Scsd/LXUQqE7Vq2brwCVXlHWPaoaVGOMn
y3uX8uWxtoXrRm14lMxr/pNfDIW3CiPF2qVVTSEYkUt7iKzYfpXVgAWcexyyB/BoM+zaBifjXWZ7
CTuTIAi+T1UzXZrS2LCYCqLdHT3xaEsJ6u/JIawKFvTE7NiENJY0TJuAtJr2RU80dtG5HbTSNaEr
pOONecdyX7c6FjleJ7hEJFiEKe4ti88hizNCEj6Ra+ho+OPSxViRhQuvyeJGUacJ11ARuJce3Zxp
g0VNasANIoalDlUht33fjyADssPdkGvSsArVhlIqHrFB3jRKL6f7weyxtpP5TPkaIk1Ruphv5j1L
qHGRlgZNtMRQXqIf88PQ3tDce7sJJj8amRhXz6WcLzuxx48WfdoF9bEZ7OIB839D86YYPCrNvb0K
EaTcCbVi1EQyfQ7i48pzrwHM5RIk4M35CtaTFw9ngOnpLRjAPs4VQ+MAmdTRKO3ed2lDH3U5D5as
ZImEtqVGZfMVw5+4JExYIYBhRpwuvTSbkh3HpuyrZe9E/ID9g6mCLZTNtAteWEGZ8XFysnFCFCrW
VExQIXt6n6biJb+RecrSCIhYKGVwHlktN/DPk8Tp5Eu2A/QfeabgIN0Rp7sJmBlyQlAFDe/EZn73
JUrLy5zT7fHP15kn14/LOtICClpIhXULEAqSi8+/j7qq1jXwGhwNS9n3wFbSl0hW8UWTkKGnBCKa
HFxRWMnW3iN+877hpXj981f47RaDETEQKNHCQdgoTonqE94dKYNq4cgIeY9YorlimJuX6DBRRaj6
+Ay+j3vw56uebtf4xchjLP6pcq9Bt33+4fTgAjSdVIAyzYr2KiF0E7PW3O9OsuoBt0SnfDHv/7bO
zbgUA9SINhOgFOtERwPTIwKIQh94CkJQH6PXF0t/UF/ssWIq+fOvOx0+0BJZYxALItcxFCREn39d
hmrFJgKqxI/IUcThVB9Ll3mD5/vHny/0Tw+PMD0DaCQCFMVUP18oaP1MqzRzcoYpj4momXV1WoBL
2kEuWODIt4bnd0XHn6/Lm88nfxy5QhboPsF+aypnRvDen6/MopcZtaegupeb5EKW6xp2jFyhRicD
tXCJPzGeQ+isr3qYK88wkLrZuGbVT3Wgho0rWWP5LPKoEi5iFR1Pe0g7v/Ds5NJMO/UWC0p6sAeq
m06I1uK7TTP6KQ2F3CwxNVmBE1HdY6lFb16Q7lLgN/K77ikJrVmzE9rDTmfw4XLq7fEJfAJGfimS
yujA7EyLqTTyH8BOpHI9KWLYIs7IrOMA0pIUtbDyw/vcttKmASxcWrbqGJKZqmvz7XzdsjHA20sj
LaWxk5IR01ATa19s0TAN1Tiuil2fT5pJOy3rpA2KG2btQIua1qlaCaSN9lYnsKuC/569FZcklXPF
WcpZ3zpq3cgn+EkRZudyk3tXsekrtHEJgZDTXWt4keXWFqS2ddqmKWdeUad8ZhbkRCU19nT0a3VC
V2JpqFVwIbCjor94VnZVaq3CSWMiI95DuqjRB1wPb4WgwCf6JqFn+xwRKkaFjbSmi1pPG34IOh1q
ziObBDuyhjU2R61cqBnCHiXrXpNEJZHUiDufhX+05HpRm7z3h1qPqFjr4FeWBT4DoERFRlqoIene
XRhkmbka09beDJOv3tf4pL/rFjuLpSUZOqzhXNX3RG5pPs7fyArdzLbqdRXNMxNWK21Duxq3BXFH
LIFjpDXawhr6rtpjBUKdVvT6/n1N0KkO4tmlRRkf3otCkRZm9UMR9POjsvEsbws/ZD/2/v/TCbL8
vRyC/TqETWVpB5OS5f2g5yrKUWMosEdPtoE7tpYeJPozNxo6G6pHEJmmR3Qx8T5TMLVSAZVKquZs
c9f6aOsr2CMzFRJea7qQp7b1zqKMAvSqSpu6dFGBpOlZ2NdjtyBcSQMWgcIHw6aqM5jf9S9TNfKV
s6zxi7VBNC0bmJGlk/J3ARyi4h1J6cDNDzeqQnVaFEaV23vI68P67c3/KwXpf8Pj8G9Fpv8f2heg
TH+Y/X6Tju5eqvpl/KQdnf/Cu3ZUEt9koH2Q7eediq2g0/yXeJQ/QjVuAbO2VAEUVGXz8su2oNnf
BOuCbcO4U0x8CyxWv8Sj/BGbDo3dmWny92gB/I1rQXyWccIa0jizKuwx+AqyxcHr8zQdeZwKxkrr
mKb5gvQjMUXxqueFO2q93AH2y+KHfMpb7JYEq1DbUKzGKRXqInLfD8812MqHoeKYi549vqFWyhtV
shG/93rL/+4NVVWToJZWD30pPWmB6f38+/H2bwfT/2jFssZ4+Peumesq/I8D8KanjwNv/ivv485S
vrFpwvNgwq0m42GWH79rlk37G5pdqjUzopAsIYbWr1FnfyMHwqJgi71GNmQGx3+OOv0bIn80zOa8
J2PS0rW/GXUnWy348fQPdZ2mIlkCBufsz4OuyDxDeB3kZKXqdEJ6hnLfGAqApDpK+9WHu3J833H8
R9amxxxmco1h6PM+5P1aMNGht1FxZCv0+VrhkCBFMrPBNZHbLEMiQc8wn6Ybryv8YxwJZfHn6/3T
b0MjbikmdFmNzeTn65mDYVNhxR0OAMpHQKylDpGcnIxKWrZ/vtRJneLtp5mIzplF5lPCW8nzQ51C
C00JcIZAtQbW7aiw4PxovbG9ocelKA6tVe+sQng90r2oatP9+4vPKHJ25zYScP3kGQ5SaNfwugaX
yPGM5nvNzjmb5OwiEmF+JutKfZTZz20jiJzvr/x/19bz9rs5FKF2pzZPLZBB//HQJ1D/SbopBteT
ovRMGCmJ5AWUgT//QOXz1GjOl5lrXwj7DcYOyNzPlzGTMdFHklrdRBniXd417cHq82hdpKW4ruYh
5YdZkTtGMtJ+rlumRUr4xynq2s7583c52Uy/fxWL8TRz9AnNObEYeY3WcDiRoXBIZbyUckOCe5fn
X6n654/5sGd/uwwuLTwF/HIcOSeXAT08hBEVEldY/TQHBcTKYSoTlJCRJo2Pmm3gW5v6OgtWDa6l
WXFu+TeKhRD1i5t/cm55+yYa34NZx2I6Og2AA0pF7k3DN8H8bGysLvW/a02v7SXkfT/DHrpVhrXm
6u/vMiVHJqW5/Meh6fMDt6yS1soE2kP2Ih6u7b8oo+2/74/+ZvBytsQsiFRG/H4Ruo1mbCV65/bg
txzwZfGC+ej/YsAIdpzM/ngSmYhOnmSFqgFu0TxgVPgLLb1C4taM5Auk/j8MS8EKoupsbOb68PwU
P0xAwug9o1PKwR0wXCzRfeIyFqn9xQz+D2MBi8m8VZrLwRQGPl+lItkEI4oHY2WuP6N2xPCPoiu/
HQ3C43XUImuqNc0XI3D+1JN3gdLOTJ5lZ8Rcc/Lb1NhDIFDV3EFAfSstIXfb75hzyH1Tv5jHT/sZ
82hnJGiziVXlWRknpYekLDRcG1PntqGkmY6dhSqkhBwPnTWxL3MUUDbZelC6mBJjQgT0IjfH6EWp
i/oiUCKvXAI39gd6dUocfDFe/+E+2Lqh2LRZ8FECyf5896doVEPkyY1b6Y2ySwF1rcBQ2rteo/7+
5/fvBHI9z7izo4gVjUoMBa/Z4ftxPFFr7mpwCaNrIavjzLtmfbkJpW6nyP5B76mu65HppkWwjyGM
/e0cS6Uf6y57JQLL5N+Yvl3rKaNiSbXbm7q/mACAuLml+V8Mq9+2IxjG8GsxnlQ28dYpoLcb7Ari
UYHBRVKjRV4QKgzljFB0vDxr1ZLcP99S6lan49hg9ZrLh0jM8aGJk/0I4efTBLssd8VoqkTo4vAv
0csLvUMS2XgqwsNAPJNyWZGPhP8/XALRC8ONXJgV8oNeDvDW14zGFcec0d8JmfA9WJ1Ge0hSRRQb
4pnzn54fpAqha+MY4jfKIstJ4zoGBhQ0GtnMuteOCw/+dOKE4SyTAdmJNccDXFautUhDcI/tsRwI
cUnVy0CtpmhhWinS2siiFQQ8LLhP20TBohWyGKO9tgJ/1SSUKxfYZ1rFjXSrFrdVJQ22owS6BSk6
y0MkwcjzIELjeh33U5Yb1rEcDE91R3vkDvRaFPwUFROoayLd/lHAmv5eUwDcgSGJ7rPBbq9pjETX
OJ/IKRGwVRqnp1+fXmddFNYLpKVCfayRJGtOQZY4wE8LZO2igODoL0A1NbA5asPPFi0a9wv0WDGV
GoB4R1R0UriwWqN8SrxkpvGxwZUXhcnV8qD0EP7rZvSEuQ4baOWF40vtQ7hbRHJSv3jUiicXMbIi
byRfC4Kth5z7EIGSgpjIM9dhkIlpiQAQXTjQn5hWU9xOpXZOp9vP96Wu1vlBNwlUpbZvjXbIUy6h
CJ3nfqUheur0SnUauyM1fbKiIl3MgGtjaeqoo52eGSDeduSky1vhSdmjoTZT5vhhjCAVPKz9A5OF
EmyVQsQmKeCAsivVk5udZiniXKion5um6EKn0k0vAofHgLmC1dtFOxM+46UlxQa9F4+OvaMSk9At
wWUhMIwr9h6gPRoZxZRFD3gF8yNsHRgR9lOBCjdZV0ODcFJKrArCtdGE0q6LS4i7STu2YG4aBU1n
1o3efuzY+uH8SqRdyU2eNUCRhjpWa7x8r3aESy8F00+7pBKsHUnkUKsdfG/6yyp382ZMpiFHPNnC
0lCnuGr2uam1F6mm46fx5+S85YDQ4C6OhlEsLETsspv5g7gIOy88DElZ498L2uyVvcB4x6QXZOuQ
ZuKDP2Za4uC6QevbiFY1VgESfH9NdW6WEAV5+LOxzAiSUzY2T1pS6MpimjfZ+AvS6hW7gmkv66RI
rkNj4DOGooyESwDxFG3MoClXiPpL43pQJQndsAW2bCnQfhhuRcdtOE7DNM2gJZErAZroVlvZelFQ
z0Rl3zAiqOO2C5k2ur6UEfqkC1HmAt+5JifWNrcM4n9kJod+MYiklM6bMZlBp34ZpLf1QGKaYxtt
cQt7wxjuAz/D2dZZuBQaZkPmDEq/jF/EON6K8DMg1dkQBPbCA5/D+AUQTyW2hT+N2sxrDprdeHf4
/wyIa2CTrFVr++I9N+avyln/O8sL7I9t1rkP68lvla0bfLOVdHipm5ePVYb//Ju/7NHC/DariBXT
IkSSozbnsfdSA2lL32SN9gbnFoXmynyE+lVrkKxv7KuQSdBrYaFHx8Cm51eJS7Ihc7Df4xhiUJQC
tfJX1QbT+LyDJGmITj7bes6LqsqXPN1faQKsRacWxb4duvHOykBbOSFqWsrTrZEgvoWewREQeIcv
Rns1+jgzBixBq6ho7UVYGLVT0IqGv6NV2wkb8h31XJWjUFvbKxTe8v3Qe8EztI36xsZC89pJY6w5
OCYjVymyJHOKIOkm9IhBcGyiytuFxswhlitRbXM7m86yNuc7gSQPjrlpThstM42f2CPS81ZqoRRp
WuxqwkxWoq0WPTo8nAVadQmMceB9I9e2b1uIc20g3WS2mj/pPd/CywPMrX1BTiEGgDylS2r4/JcR
UkLlpqM6XSBZpg2jC+vl7bvUHsxHPBp6YLlynxTYaOTpctT5t2HowsvcLKWbsh7kbWcnMZ9qtarm
EjqND65KfUzYcTidmY2ZHybTHDp+YRc8Q8zix+UdAYtprvv3amHES/h74M5iSFx0jmt0WdlUnkUd
TqGFFsXjClreQppM4WO/CcUVU6xxQIqM9zMVBUknufegDMqQs4QCmpjhbpl+FF4xnVnkpOzgE4rF
pOFZgyCMXM7HEQXPgodII8GGS5gP+IXnYmWXZeWdIkiJpJri3TSDSdBXL4fyZqx8JlAFBtTKk8v4
Su/InyFRotO+e10aHPtYJLCQK7Wlk6YN9V2RWvpjhG99Q7p8cAywdd0oiifd4XEm036q7S2dkMxF
oKRuZRrHO7Me2NO0xk3RGNOjbvTaM/YHguIxc9YXg6GvaLPZD9SXh3PWiGk1tlp/YcLj5WFP9DtK
Kz1qch48W/GobxW5Fw8E5MbHYWi9hx5xMy6QsREL30xITlegNfpeu6bq3K3wdwTn84H/bMq6/H7w
G/m+DILxNsTwe5Q7el3Q14NzLdZivKiIUeGgSa5l9t2ilasGE7giuVgAISNLlrXWkrHaltHULUbJ
QCw7VN3tkGUXYVTUy7Hr4KTng/oUYC1Eku3BoO3oRG3qmvchI0yGzJhYBifopcWDgZLbIe1vPGPD
4R/TuPUfJ0vq10jcOhw3vJuCZddtpio+a9HRg9SuwstEmbzdCP2JIxP6Ei2wfTaWaowquNX3BARm
a8CS1lliY3WUowyQRsLnoZrNrg0vxwkgWvkYoOE5BtB0ZlCwTPZPhYsQT1lIL/xMFWP6mtjZcG40
Y3Dmyab5jKt5XBugvxd1FMkbkLto3scYGeGoat8T8HUhlXVCTPoE3T75eFUH48OvCCzACpFjJq4H
qJi8porXDQjt+1ZzhIm0f0bCm0ef3MFiGfIgnu1SMIRFwdCBUbLMBoUjsJG3izIdz7Agya7X9z7C
7ARo27bzr0I/wJOVrWhEbuSUHSsnDp+lPSF6ayAvNEmWXcHHOma2t4xnU7mI/bUekAjRtZvQMJw4
3EfTE66kUnFUA+dddBWp6zy9oVgLQPJWDxeIJEiFOpT1JhtMJ5rCBWixTjpm1VM23JYqSLF0K/KL
aMDkFWyi3o3CPbgYFC4KJdLLTuzt8BxM+8C0RPe1OIBQcClEPQ3GqvJhsdsV2yB/04QXbYGAb+WP
Xbgo2u48L/JlELsAXyM9JH1jFRDWJPamWV/5Pwpzo7SbJr9S+2WW94vY3o5IkuRjnOGNM5dIezz7
pyU2EZNzi+6bKBsNv3PIL/PZVipPXsnW1RwXgW2uKrFHge9VP9TkUVGHtQd1rOi2vuIRF4hBCUHu
0ovbdau1zxAxbzhcOSx/qxTAf9Tru65U96gjn4xMcUR8FeK2IycplFCfKhwlyisr3mlB3j5WFHu3
BhxQYK+4v5dN36P8soLmTjW8wq3GckEBaVnY6k61lIPUpeTb5xWGoEJdqLF0E8jdLD/XHNIHl6Wd
OVmsLW0Ol1mfoUSrblTMEnVpXOpscUGt1T8FDcNx0s6ncLzrm+YsqYzv4Kxl/u/h3ta7Q5tMaElN
3CR9ubRC7cxMsNgY6ohET6ivU9/fy5n4qQbNMtavMsN6iHU75xB/U6hwpUPrexk+EYHk1OUZM8ii
MzSqFm17MXo4PrKz+S6adLEB8y7KftigsNljsRKcnjJHShv2wiAKsm4XJxedhLANB5jlpRsk1Ysy
i5a6xBzMqhUgm7OlrUIdetgk5UtRSesu++GROTgE6sGX9F3RA3y1aWjPjhNzpytbBsnUkmaQnofK
jwKOAFz1n3NTmLMMLeX8GcEYUZGGO/U/QrCpQ3hmimwzpNeTv5qyvab9mDiDGvrVGK7z0eP4B+8g
XCs9yTQKwyCYbGRhQzUe9KnPdn0o+GUm+HyXsxHaaw9zEPifDWdeCABepLrkQ5bnpZ1eVpyBPGs8
b3J1FYroLJrsH4J8vLJ9SOWwXLSjtOkVbCiRaQrXz8zrpJ3wuP6IEANkxzjHA5ehWv+hmjdytRRp
AZXskPerLvpZVcUhTC869SaLzqzATbP7tD6TPd8d6c7XqX9BJqPlHRiFG9vcpj+isELLvraKdZO9
BqaC2AwTSL8zqqs2iRetvUrUaEv8YITy61kHPIXq0DH9rRJ9T/V7H32+voXix04n3ZvedageGrjm
hbpSkEP4bi5QOtULSc/lRzuSxwfQwxetmjt6doBsAO/e1ac78sYExFGFsOfxWNnryeL0boMF9Nem
r7vacEGejtOOsdNwfIuxzyv3oE2GF8l7bfPt5L2WzZ1RbIX8o2z3bQkx4ntfLzuEgR3m0wBEVYAV
dJk3N5l8r96OyhE6t9PWW/DCzJg3VrEcUrAzG3A2UbFP5asxuWnk/jHGpM5j07Yai5vRrPvpxY73
kraETzPVbqK/eNFu9t+yddmI6GrgX1mfMKzthVQe4NMQLs42LXgQse74ngRK2oWE3elLVjdNjA7p
QFhb3Rp3sbAf1H5jmnAU461RnzfDrmOqmrAuTjsDPkwf7HPdQ3RK7gsH+5TGF7wA6yC3r337veMN
kup1mu+q7iEtN6AHesLNJ7zseY/dsuoXhAkupGRjDekyq5JNapprSTqP0VOHUeuAepCNl2DIlnJp
Is7FZjLWLGs3OlAT31pYJUY79tSgAZw0ys5JD3LBo5IhvgR8ARES53PRu2Z3M7td5cJVkuBysl47
jLgmBod2kwK/8vkRHdvvbatEK9gFAYlvbLp95KjxRcJ+rJ+E0/fZnVxe23NCREj8DdvCwMfEB3ka
oS7RswU3ZmSExhOktYskxawoXRrxYzZd0rN365BYFMXR+tekuC0hLcNiTfyNTOZw8FRGj1McUm35
ojanqJ/r52/nEs5glFaJMqcPPx+PPtY74TIVvqrkyX7IPUZsVKGlQeEvEigsJWMrzLOxcDLcahcV
sFhYS6bcPZZkewPHH4yDAcx11VH22+TQPu4LOilrWOjtPQ6afh2iqWKRSsRdzFxS9NiIKskQ13wy
2QHjJFkXRqLkF02L/bfJam0HZaJfQszD01tFI7bfiGeKOxOUUgWMxVYfrea6QkdUpLyD07xZC7Bj
Il1pbOOcEKXnsB6urdBjLmbKHjNAIihvB7dS61sA9cvczMxlaxbol5ThkAWxTFHd23hsTJyh7jZq
OgKJx3lYlutEvJrou9cQRv0OwurUQzeR8pU8bcmqgvjDW34mpe2ZkbvG+DjKt6J4FriSHcU6a9Ir
RIl7lA01ETc8yThiEilatMpLHWyJCG4Sj71/cTHnAeK9dVWgLHW6Bha0aBtgKuAatzZriGF7warL
bhuehNn4k9uMTImXCM+fp/Bc1aTjqD2lQbPlVbuEvYCVv822CLfvFDJ86xTvIIOp7Yx1F2ekPDCQ
ymY/Wea1UquUfVUHia5jRDcor51u8h6DvNirw5VSvhrTdyUgAyu/9ayVbLIBJVL2i6r3m0L2v/oc
gCrpVHP8VtGAcESHhPl5DE6yXiWVXnaQw/o7zGoy8KfkUFXtI/vN6SxWYjRwGWblHr07eydTo15U
yUSaa7/icf+q1vL/Ih36pPZYv+TnT+lL/T8ATYeQ+I9VmDx+SZ7ajxWYt7/xS2BEC/4bHUVLpUtq
i7k7/K/yi6SYAq0HzUzSVNEknNRfdJILDRs2p/EuBflYf0EHwpKJONWi/22JvxF7UKz52EnT2Xag
g5Dp1iME1SnEzH/+sUtIOYkqQyFfC+Vy9nv5S28VZZej2Odi3/tbVb4q/MMIEoQgv9Q4L0iqi1Yz
d9Kp7mzao2BCbfYy65xpw6hdLLL+a77kLKPf4NrOl6TGd9HRHM79ml380tcu0mAxKGhKjl17Zvdr
sMeDeoCK5Ag21hPAiGjBoUJqnci7DaoHOVykxaJc4xEnsOJGwiHRYPdVop2eHcPwUVIejIxo8jOb
42p5kYiLjHdWhh1iGWdK/N2nYpuzoxy1zegfEv+aHT9mU6e8qEv2l/rfvbO/7ihdSR455h8Itp/v
aC+LBmJkKl/XoX6vI4ZeYvsx9+pkPppDi5vEXualtOrvJGiSZ6Y6dsuop0jxYRT+g7LmNB6RB4vG
5a03qFkU92Yl0ccHm2W1Vai1Nl3HgfiutIp1pftyuM/VvR5G972VPxmFdotsQVqQjLMWMqbwOT7k
GtrHcuqU2z9/n8+dLu6KCmZW44ZQL+T7aCdKnzy3hD+qVn9NVY000iK08Qdp9406rtPI2AlVkbac
lxT37bJ/NWv976wQC5Vb/O8VaDdtFacveO2ap+zz5MRfe5+cDACZlo2gwmBlwTGh/KcKTRffYFai
SMcCKlPrtZm1/iV+FN/ow4LsZRKaa7/zt/hVGYacCb0HCdobUXOWRf4FOPOkFYsCAwGlhr9AY07C
xDiPpw/zUuf5QAdpj2GKqXAWaYDzA/rgi7Hv9XVfBu3hw935h/fl8zzIr+F6lg71E58K5rbTTrow
ajuzUwhqeBM5IEmNNyFo9r2vvCmnbfT3C7EigD7GGPNbG11EpQXpXFhuIg9juonKtk7WJXKx82aO
mjuLgA1QtDF9e2aSGZ6ySwBNQRUKPS3/YpKY54D/2l7wo+c1hOfO5nfWU53K4TQtnKvzhudSSI43
FuSpGzJLs306TmzC/3yD5wd2ci3UtAwpaM8y4o2TBzpUZlu2o0WkzDBI1HVL+djoIR4sHJJ3SlMF
exJ+wqMkuvoLRdqpgmP+magZuSpyEZbbU0VjJAexrhid7dK/7Q8JaQyXjWJUZ0ZPcgslZHmGqigG
JzRYPxcB93lNUzu6qQc9SsEcGt4+KvL0ixnxZHP3dvctlnBkLCp+E6Tvn4c4vQca2miJXT0nI8CK
A3OTqWTFWnA7qdENUJRUKE0qjoalVLTDupmkbK8WJbEYmkef/88P6Lc3jrtkIaXjPlnsNm2aTx/f
uCwFg6U3PCC8GZjTo3huFIZRNdk41eCO574/JV9c87e3br4mrwSbGV5A+Y3e/eEtb4itMcQkcc2h
bA7kdKEJyJKvZB2/DT1yoOlhMdXNXlnG4Odfltp5bUlAGV2TlgssFKVrgstCjjnfV4GU/hyklOJj
h1+r2ORwacsvsorRdZ0MfiYV5OIqww8tN0vh/CJ++J0RPApReQqgzgEpOgEVMXIjRzXx6SyquG6f
Osp5jwOQ+McSq+KtFstKdaCuTR/Kq4v8KRvV5CXxvSShOk/PxOWs0k6rwNIAcHn46xIHTyU1nzSU
AnZAwkgu+qjsA9ePtfEm8VO5vB2txrgU/YiKKdV88apl9tBcSDUQC1KOKs2/jSryuiNnGEoZZ0PW
jvqt3JGKG3K6SqppIwVxXW27Sljx0izRAwGbQWayyKGBHUI4gHiDwC5IjqHjCHWAbzXHKA5DbvEI
MapEDR0Ao5PVfp2LOgBhJuWlSaGwxD94UdIw/67mZngwx4Hnw6kzLe0faW5A1HHkPFPZcFYoObJj
E2R2tYTVg1m8rtEcgIsTXRc5Bf7kV9hO2njdoV9uoNaBqTkGpN2+kvVFaUrS0+BnSZ6KtFIDXZPx
4yQWu84eD4fTqWmjYAlhSln0tGYee82kbpJ5wfQYCsik5Am2eEOZSLxpVfVF8wCTxW6YNVL6flhF
o4cewruG33B25ZbCVP3lqHQA/oUlJGtvhLWcOX1R+s2iLJkMwdSpoY1xRUWnIHw4I0j88bWtokmY
pLdLcq0t8V2V6Zq4LU3aFLqQVmkq2vGsMSHXCdK4KNYEBSiZ1jP1FmZLkWwSxJQmugOdNlpBdFPg
qGpJ/plH78jDTVtT//Ryo3vFaxLIVzXTorEj3ycfzHVVJsH3CjSc+iBI8MbAPxk9PTNdzmWXZk6q
X9WKF9GpAFcm/6CAapNv0ld5dj2inFT2ugkT6SzndBGaax4PPKOIkdHftdy9Ye3rTdKtZblHluiA
3FCpcOchxfD91PtqrTiTySRUu3Ro9MJN6qbTmCXTBhs2SQ45ioamyzgomE0NaLOHutPGmveTOL8w
pgg9lD5bWLgkNDI5VyNgIMRgSQ3DAllPf4YfPo02dWkb/oGb10UTrCc9Ie4NoJPi7WvgPPYiUnSO
MZUWhTeK2WowRsacpGNb02lZ6apvLvLQNlZJCqt5TcSVpSwtEs1iV84NuaIeQFDfEo1ReZ5zDMjI
vgzaLVOpxG/RCJpCAJSgjFStKXmioUj0ig2vgcPVkCTyBQGnuUzzIRL72pgoLRhyM+IvbcYn+NkK
6W04y8Q9w9VoDiOuLI5UGcj6ZUz2nI8Q2JySNRNG3ZF+ngkGeGf2/o8h83vOZhHsfCh7uZGtO6uP
H5B2xuDfjHqQ6DxNtMa1tDBkDk1FDSHHzwfZJShY/j/sncly3MiWbf+l5ihD3wwfoieDnUhKlCYw
sREaR+MAHJ1/fS0on92SWCrK7rwmaWkpWUYgALgfP2fvtedDQzzzvK5jE2SmYkwOiG8cvTWraUni
mbGYfewYpOw9rywIhQvqzNkWgyJpgwFfC3e3XfN2+6wY5UYNnmHtSqLfFkKuhH0IqrIhfXoM8wCJ
/ARUH8gX5D0issInjaf6GnYv4T9S5iQ1lVnI4Sn3dcIxc2mt1zJx7dOUgzhi+3Ktc0MU7reMPCXn
UOqwJd3MUcYPoxnhA/vdskzXbVpEROsY5LBdp6m14PYqnPFcCuqDJ48Js3nUbZLgTajw5hcbrVJA
29gMEfxsuGljGdt4xu9rPzW+kwEW3uR1DsbSgGAYkFCF/GYDjbtQMGvd/HNoaY8zMjRZFrIE3dt9
iT+SuUtGYNXlokPmrsqyiuUcFKWqSB2fmgddep13trUjsWwrY0ywAFolE7ZclgieEinLfT9r7k1Y
j9FwHpE2zgfDDxBfRcKh7unrsvxSj6VNMtbSjQ8LYdTBAQ+a8cayjO4nSFJD7mUG6TYSlMcbSmXI
DlauLB2npjM+UXy33SaoXeaFLMOWusxrp06O3aw746jdundOGsxBcyHJO/ViAwo2DfOAjHFxIBm1
CzB61p1knm4bZAYR+qg3kds42dmRhnpLTauWn7Sj0CgZqQjuOj+iIV4rJx/OPuOwK1hdoYuyIslS
JHdZeh/KcrAPldeaQKZs8gUNmmPkmPZpexMBHg0voeN24ZWZ47E1UEi2HbC9YSyVvJw7DbDAy+fx
khgumnuVQkMF9nRxXipTM1AdSgSTMVCuWUFdS+DfFPiej0DncwdMU29Dr/eJBIbBWkQnzBVMH1Td
2OeGeiNi62pyc1s0Wb/cBPRUzcsF8kD+hezgrjm3LnlQ1wTaZeKQlpHRbSc6uRrdQJP2tX1Tgncm
kUOyTpp7A7KbOLrKmaJom3X4+WHuOpltb1XldkGPdnOyW37NtCBZ1WvVYD2xU6hxi2k88C8bJkka
0BpI6vkC9G42PCEa98TGFaOjDrmc7fAAVbs6gVfsil01tWp5WYI+qG8sPy2XWEljwJpMZOoEN3Wo
sbLOFrmEN5LQ4QRYuMq+dJJ9j+kgWbonRuolaW2EFN93nU6XR5V59XyF2C9h7gwU7TYYiU+Lp9Zy
8oumMrwrInlIVaVUKI0YPVqe3sOoTH9Ug67ac9f4kdrac6eY6I2yLC4Anab9C2zaNtkFJbz9p05C
atjMkVtPt37r9rdJUFbZ18HKMa26BlncxEWj60MROXhAwX2EB2RuWej7UuF536Qw03wPsUFTGub+
J2XN/M4zLOxgbworrXmX6vBm6RgVbHoN62ODjTcN4qVVdnFjdUv5BOA7SDe4a1hTkiTJ5cZrUwGr
kZrIjhk0MIaBCMbIBxxiO2yWQEYvbl4gxRBj7e96IwpvefPt5wDeMyNWo89WU+nyasuRYYgshB8b
idPdFy1xn5wJdXtdJGSfXaYY5Ms3d2zST7T7oSqroUzleQJkneN0ZkOKbZ3BcbUzar5BBCVVCFdu
fZ1qhSDEzyvV3fdeZl4V5LsuBAS4fXNp0a5Rcd4pCM+ZXTLIKxHfU1CYWXWXowiv4oK0P+ZyafDF
NI3Z2CH8DRkrOsIDU4JjpkUhbHbtyVvY23fjEqAZLqrInDG+shYwTugyGLx08smbTU1JNk0gDNCo
LHXTlorFqZFbjPiE6zDJy6MoXLMGyh0xRzcBz0Ws9U72GScZd7ec8+nBGJwO+xqk7R9WmFoooZYK
mN4Y6qdi8KN247HlNYBpM8vnfUn5QswkzUc/D7rvxEMjmJDKtp50U2TARDOdPXNUk+oq1VRnzLuq
KejuMKgryfg6EaTQoVtWX3ge+vBVuJ2Hedts7eFE7RhZxLrBS6VQJQHWLmiNQio7QSSLppFNPPKW
Y156WfOd0qi5rovI4e+MBMhRpJdOdM8o0M8uyXgMLbXxQI3aW4vY5oTJ6pjAtyN4yOsMEvlEHrFH
1qn55tnw+/YpqhJ+alXCi/ECLc7ZME7fDMZlwz5HkvZo5CQDXEeUq88GYdHDvq0cIfbZMlfmtmNw
+RiQMetso96Zw42zuMSxe9SvjHRoYWS7wCqRnFTMtG4Kkxidnzw8VlV/8nGZL5UMYmm4s4g5diVv
plek5VbMfXQmWpG0YvMnjQmVMWJms0YusHiiEIec8BKW36pynsYSN/dWd67zLYU785XNhvSJek7K
aWMzDiYJWubjt8AtRvhRXkSqXNjn0bKxlt4D05rO7CYO7voCSU3QqX3gLz3upKYAftOGzvyKrBpa
MfjowtujwbDvGO2XxWEpC3I6Gnqz3QaiObuyMHuak4sdqXQrGam+mDwnDMMlb/khb6HHMPItZzao
VAd+bLObvQJPiM5uQpDEpu48Z4qdRiNZLIgqllvsIcEdsYlCHpdIITGYAgsNyZIGwb6ZloaJGHG5
PvnXPE3wWEe9S8lAeFNNTaRGU5tDsyEGPiqOtuo0s2dfafNCGYb7lW6fQyYz7/F1prLgh2cXXIHV
yiXfFEVk3Q6eNO1dSBJzE2tX+uchlGJGc5YW2WlBgf0DVh5LTe/kQFnTtI3yg+PO9hcVBcDDQxCw
qISIS4k2SCSCs26sUOyLQFTWBcwQ8KP+ZE3+FanTJcoERV70VgkXQOIObzw0VMxEYtyNbis5MylS
EjbulC0seGarYsIwoKfonDy5ePQCg3EBH35g1GLke5sAL2PHBLY1iXwV2RdaIShLjNnjEFs2qcmN
BZfqgh3u0+9QgjhjDkBUA0QRw/h1LITpbOpp1M/1XIzRlkcVDf6yFDNyvd7WRIhqkqoPi0JFuoW3
O/RHu7bb8rXycAq8oKSey5PvdaZ3JO82M4C94JfdlWTEpfvaczL3hvXJHzce/8HfKiVg8Pzs1Pxf
U/s/6ED/7y3t/1cTtvH912Y2f/2fVvYqZWYmhi+IkxNNrP82VBNMiOaZcZnnokAP6QL9q5VtuCij
PbrZkAdpy1iWZ/+rl21Y4X/SB2Myts7/1z9y/q1u9u+d1nDVSUeszA7fETko0urfG0BNZiqH1ts+
AMNnHjqCitAAVvhicUWETmneEmXr3S/kn5EmP2t1mo3IYzLTRssr4ZnssHUWVt9JTEHmNRAF+gSj
fbpZvNH4pnIMAbBSsulLVwStu+kBe14DRMvCS4whXbVxIxRdsVV1xgsNBGgAEfEgJHlUNejm1iD+
jFgEzACbksPjfeFR9SCACqGChW6z8KJCY3EOKzMg+mLmRo242hrch8YTZrd3RZb8SKmeqq1Iq3lB
KTJM0Ya2S/6Z96ptdpBv+YQgl8VD4NUsyWReQHdpSs65hLgNxLiOHS2C7czZinwjx+aIF0rQoJyZ
LfXZnQjbRRkmwF/1fZATCZI2HjUWi9GUXhmiKw8B6OyGWLaFoATC2w0bjSLhqUX945dH7q9zAm4k
lfHqQcXr66+pgu+atpOU2l58/5QTI3sjTMbybJEkH338Ke8fF4bF9CHWNqwDEtN8P0OMyloNo23d
TCNnVyzF0NSPXTP02XFMdZ7ffvxpTHx/60/iePV4NlfBP/C+aKU6/f541pUWlKvDM2x+Yq9Ax5ZP
dRRU3/Mo6kEG50aTXUQNy+Au6Am72dh+hiiVCOlu2mVzLi8bYEx1rFU2fS1Ar2Rk1Ex527+Vaggh
X6Upko2DBMl8O5PPjRCIPG3zECoyZi+dxVK0M/p+mWPbT3j2Uox4Tuy0jCOpPef5gnoOXWZSleRX
1VUqr4AUG+rWUVbzJXSRY9Pd4Hy01W4Q7rRO6d6VRjuTjaIn9hLQfVYI/sKhIimpJqod/SWn25uh
7LbukPcU+lJ18lh2zrRcBLk/guGThH/vvaIZXqHsBU8QxEOx8bqw4Fi6uGN27HPTPw7AXeSRnGUj
PNDz8N5UmHkXk0cAwpYscgG0Whj5GKkd0nw9Y+hpoenBZ2zshdgVAsS8G0SsqMU7bXMmkkJXz2IN
vcLzpfIq7mcwpRzlJH25iP7cLbLtPsKkkK8VheYnwMgnxLNKaTLt/dHPQ2RmgTDxg1kJxa7bVHSR
mcl8J5IQot0gqsWC5gN3hsaDkRBChhwaFb9mKoAbKguIGpDNcN07Ve+dfVWRgGCO6PZ7L0mjOCsH
EV12Nga/DYFrMBgdYu5JxwxIx2pCvucFWldMgh5v/1lPJBKcis4YHrrSw61upNg8wXcL5wtpXn1I
jDAmgRUv5atdVvUBZiKXRgJXFYqOg3Q7KeoaUH90laP5XjKUy1GQSYeDzaBMnJFOTcMDUC5qTeKB
E+S6uMUrHh2qqQunFsG5QVJdbzPHmY1TpkiV26bQleCTQ6SWtDUyVAaIZ816h5INtVfb5NZnkY7t
25Qu4i1ziQ+IR2NQGW+j9tsLmRIk0tkGZ0kR9tLHVga7UGEtPYdRjgkab3DJOdG7tkHS1hcyh36+
D51CXJAP4pqbnvz1L/T+iGIil++iMhHgEWs+vc2BPXzhUE50QsBxnDOk75LLlU4k+yBJghu1kbAx
ESzaY3frYy0IN1Op63qHnq+wY2sIceAr2wtv6N64Lz6/8ZeSw7R3GUqCuGBrW4KwBmLbjANZphk9
7Rb67ibJsZIiyMrDYEsSbCfjzq6n+8VkQLCXDgwmFM9LPmzytCYszBymblNi2BB7mjbhCY9E+6Nk
ganBe9Gh2rbK6x7xBaDkrR27e7AIyXzzhonj1eT4/cmbLSM9YPjtADezH75xF0VAmDgdSg7bRiax
g4yNS2/PT+6aEob5sdByBEpZcTImGKec6U75ueq2o92Ez6E9lFfkVqMuIewh/DE7nn8DYF2+ZbqR
HUFo8K62ZlfSY0ipEoFrTSVtKJ8cn0cSULorLJfzjwGnTxMzFEqeZDW26B1JhA23qSVZprQ12feR
28tPi1z4a7xEKCjtIYLzuTABQfcm7JRcnKkLgMwHRr0Pabe91KkrvzgZYHTi4DWhDh1UwmirQzpe
G29MeP40+uIjpovR2jdmE31KAHtWcR3knN8mwuL4uotrIszG7/KYsD0iEaXr/eZrOpMx0FbbXwWB
JqLOcgzPREw24fBSz7UgbLxtC9KweFz5OxNhfeeM7Pg7s58lyQctCXbHqKzMAaNpqpl/OpCFbH1J
fJYKaV8ojiOI0TB7twQP0Y/FbElOK25tNODVGASxW0UBAnqEi5woOnlnLxKiMZ3hAn8oLZ8bHXiT
3HBwTK/mIk+DncTZ/k2kZhUeDahzb9ifHG/vp3hcutZIfJSCRk18G7bcVQCJ0tzxRUHoU1qsghUa
jvI6WsaB7Li+zs0ypqFrHUqR4oed2saXF5lDLbBNMtGkW4ioNEWGLDRREyvrjQRoNNAVpqxYwa+9
oSNmPM1QknnIE/LnCtQqmplaich6ElXkbYK+dRdOjf0q6A8HxixVkw0/anCFmEqNfGj2YeXSZwE0
OXOvoAy3O3hrPWLcPG/rVT+o6XnNLfJgTs6uHY+JnywggiNW/3zR9QOSU+OlKyL3a6SVutF+Fnyh
fWe+cN7HU0/IraTqcTSdydIOa7TwvTUh9OxMRMgEAmMfCfnd+03QJcWXIuA0uPGjFKmtO46k+zpm
kZjos2makt3mOs+ZX8HE9uxlooRbbAwkhqlumGU1NU4YRY3lZvRbLj28YZ9TU+X3iue9w/TpibtO
2Kz7khbgzayictpGatAZSQezYeH7KKevMh29cjMYOmu2CxOzbMtYobrwkABUgKcyHPxsguKWOJiB
TWeJGm+Ti0zdWppacos+rnypnFp2sUWZ9KMdh/oJk1aCoQqnNcLMNHwKx4Gbb9WG6W+ZwqXkuQXg
C8vMAxsYznJxYydStb0rxew/6A6Th0qH9Cvx9EQE1r0SzBZF34ILpgkEvDjV2bzJDQO2Qw5vCdb7
WI9Edyb+k+pYtfdRJqLAwKMg2rm8FNO0xkLnedpQHoxm86OyFoKE1vPu9cxb9q2RgfPCcVBpwNZG
MuI95Ki9LSoHXkxVimA8y5Co0dV4mHW3fRgVTyOHAJyJuYALb+kF6fHUDu0pGDPSmuZ2JHojAA9W
7iIR4o8hpieod1kS0m0kFbkcYDDn2jp7zqyDA8NbQ12SBC0luSMrpn4mjmL8BEAwGuGyTvW9ZxD3
ej0Z/dySE6IVT2Tt0nHltNHoxCX71XPJDtqApvOs5xrTM8NWE02XV2+A9JgUZn671B5ODSzNpA0O
TOLpTtlMJfUXkVNSXuDPrtYhUR+mIiPWavKIRWIswa0nr1bnz3iss1WlVzowiJsk8c6lpK8EUaSy
A6BmlDhJdQs7f5LLxqCMsDdO6XkMNctSEFe9qahacU77mBKR/mrCO84hqexJuplNyAGvxEqUzE5r
twhuBW1H/7VW6/WESZ3n7q4kPiY8meFoYsuxslmg58cSEq3hs2GT72VidxL1Hq7z2MvDhaOMyOlo
HnrELfljH+HaK7cofIrhs15aUgvyAQfevuyFmTwMRYUIJxaOzvGNO2yJxzTqi3aIGdGG9l2eOej4
YhTBnf8p1xw+0k2ezdTe8VQE7KIGBMEOzwRjA1z0EMb7x6VTAw3NPvNp5zopnswdOA63vzKyJqvP
QM/H6aoP2kDB7DZCgXo8mzn4nghCa82boWWYuakQZ0x3Uo6JfW/3Etlk1aU08Bf6X58jQ7OmWSJx
cZstFeUN+KEKL1zhOl+mbF5+9FbXQ0YU3UiMfN7apCSmzvTUW3JIdt4cjZetv+S45UQCk9dCz/JS
15jUHwxq6zmuC1P7eMSqwqLAU3Z6LvyAbLuJ44W5aSIxHUBZOA6+ncl+IhBHttuuH8jAbDO31Luw
gSt/ijyQtBcWyjBz02Y5uWgBk6OM5wsIJO1cphlsTAvudF3NzXDTKtJwdyopRrFbOkpyJnyGKy8K
p0rzXRFJVKwWJ3rSvmsk6U3dd59Mr8r1kdZiZZO5Z1LaL1apbgEa882aywIQksvWHRDoSclOXE09
uZTB4CIqZwtupPw0Wd7wYtPifdWce9Mnw2zzp5JoiLu0oZEcp80oFMatvsM0O87Tq22CyLhNGpcF
m2AtHK884sPCpTfDrvIZwsSEHfRvHY8ELT5jzo9hpzVZTbhDOUyYS8nJO/S6+TRmwfA4u476jIGY
EneBlQ2eeMxRCTR5P92FEOuL2J2RBB6y3qHZi8uaH2wya+/GortHbyxK0wez86uvmnLJJ9slUsYW
/6NT7tvMyHiFslQ/a8ggaSznjME8CXv0EUZ80O4JLHX40jIjuVtT3UmOlqTaMIkVkKtK/PBsSqTZ
AV4iqFntfx5y/69p9h8fAzDj73Vafn9967NfO2f/zcCMbBpkDhwaJHk/iZU0wf4BBIS0wOBGuX6A
ccC2kaj/q3VmIx21wX9BwEQCCg2Tftb/V4Ha5n96+GUiWnGwjf9Nefo7TRp9PFRTfLILyY4v8lNC
94tuqsLxT7BxlB910bgMuRdCTjMn2OAnR9zgCPefh+R/5X/9ziII0L7RnfNoCtIoXAXc/Ba/6rRq
gtJISKzTI32JeeNaffLAQb86LXosrpYwM892Wf6Npv17s+efD6XLaFmsE9QTP+WLv1wkxzOimRsX
A23rGee+FNmWxG8H/xdJeR93emh2/irCXK/PpdNDN5M4EG76OxFmPVK/SN/OjwsBqedIu0z1aHXR
HWDu01mei0gjgNa7/huLxPT4b308um+LcAKPpiotVRBu75pnEIX1BAOlOwo1EHlaVs5eNdq4tbPe
oLRuABkzlHOvizxsn2sHbvDHn/9TZ/eLCJUvQJvLs7BUgGbkn2sf7JefWkwjsCNglsdkWG+ymO3H
gUiWb2LMq21GEO1ENyJzL6XdblNK/0Nb1Z7aIGrxyW5UvXUf+AgxQ2uYniYkeX9TKr573n9+P9um
PwzQEALHe79P3ngqZ17XHttwpUhUNbGu3gxjrxznnUpr4y+dv/cYxfUDkXKEFm3wkL752gH/9Qcx
OhUq2In90dB8bOxaA0ohrswHMcGu8ylrVkd5J7aCUMJdFRIwF4shWM5zIwjY/fj22O9eP5r3dMd/
LjgW7XgQfL9/m2oIIJ4MiTjSF3JJOupWEfQY2P1Fa1vBTFBMVpxHGTVP+SBffZijh37y9a7nYLwC
EMLskwOQ/JuLVZU8afIk8V07GEhTNchTt2QE1KaIgIkvVhZG1ynkhVv11ueqbo1TlYW4j21Kn30y
NskVnjnz28eXuJqHfn0Df14iAUsWd3l9D9+/gVLRr0MiVB1pEKI61HXbOwyJ5PyIq1uAjpPz54Yo
e6RX5Alfm6Ukf6+s0nM3uP1BJB5etirpn8nLM261msv7ksnXtzla/OMyFuV9ISz5NcTvdgoImXh1
qFA2RKXY3yFSRGk812qiQrJH57Pb91R2fa37K6Ioxl2bRuX9x5f7Tt/7z9X+zH7wkTijsP/9hjLA
T0RoZCUObvqZ/uAK+l7MNT7+lPdvDY8NvH7ThCCDLern8OfXhzj0RDDQsCTaT3TUVBlPDtAoZKra
e+OgOMcff9y79Xq9KBrmwLBYyMg/sN81ywM6kpnu+DinatIr0eQXfLF5EznzuP34k/7wPrAxrDss
jwxjrPWb/LJcVbNNJd33eH/HNIWLAa+h8M3yXgNluRicvLyv8Hh++vhD3+0RPy+PxACGBAA+0aWv
f/7Lh2L6iFAK1dURkWX6zCgpxMEtWt7EwkPni5Hfdz7/zKkTSD3ogHmEyX78Ff70C0M5WU0mjFnY
KX7/CsbkB8WIg4uZR2Bsc1SnPDcEQNIl9qrkL2DVPzw93Ml1BoJAHFbmuw8bSUZkSJt2xxURd+/i
gN6pHHlcQ7VBr1upl48v7j30b/2BEfzbnFnC1dNpv3spGtoMSF2r5mi2tPkJXg88Gt9Bo/rYVQ0o
eG0IfWsFKQ1ro0hw5DVhfl7srqaHRCeywM1qR1c1su/nwe+GZ5g7RLxkU+Lsp9w3zomr5NePv/Qf
7wjemNWKw5v2fue2K1/4dhaiVchTLxYGlQn6qvoySt2/RZb96aH3sb5SOjJ2hbz5+80nirXtWy6J
cqhLyAvvrauBmPqV7xZeuI6oLzNn9I//9vURkgakCb626Qfe+qV+eej15LbCrg2wEU7t7gOUjVfL
BNy29hLjL06jP7xfjHppbvJhDqXy+9tP8G+pF0mssIIrt6/8ojhXtPRWOUR/NyhrOUH0VOjIIAWe
p7BK//LA/+Fe0vhm5L0ixjAiOb9f62DqAEqiqo+YAAaEj1yhtcjoZkCucv3xz7pey6/11vqoo7B2
1/lwEPyP0pYCHelmpqujy551MddOf4GYmb05NLXzObX7AIpqo/sL8on+dkv/8DtjsQWVjISKUtd9
9xy1oSi1N/nymDNIRr6S5J8y5uftZg5KIhz0wtpFmthMeleX8e6VKdXWx5f/p0d5dXsQtMKs7X/c
at2HyTiGnjy6GZPCFAjoidwSk6jo/q5KDbynpV3+rab7w+1lxYTcxvHMx130rogK8Z+Ybc/imRZu
dE3qJxVdYLdkgOTEj+w/vsL1R3x3g3G22AHherDlOKX9/ixJTkihwEx6bKnVrkm4ehz7v1apf/gQ
ez2YwbBjUQjtd1V7FTmdp6uMFSGdQSlaEjk/Y8T+bxa1P/xytsm+Q8Me20z0/pcrezwD0pjkcUZA
+lnkfU8HRa7dC0EP+i/Pxh9eDZu9lJMUChSOJO8uqmsmMc6zItudKz5UWZTb28ikotV+WF1mRmvc
JkMDSGkyfEQx/5LN3P5ze36l7v/p91ytSN56sQErwO83zSh4bdVcd8dS+Ma2G91no2DX+/hD/vDs
O8xjefjRFfzPPTyitRXMJt6e1vB4DDVFg0bze5GqKd/3op0YeUTp34qXP2zmvOsRWh8OmIwE3v2q
2s3mbMFQcCQN3P1ci8W4ZcTaPoROw/DQr/72hq99k/cvgMNJFgcbu8cah/X7b4kpwKpK7TfHwnEq
/ziD78N8gAnrBy9D8LgCP0l3jaLpkYlkchvVUwSGJW/GkQj0ov0hXau8nwqbU0BX00k2pHJCZiXZ
s+fm1P7CU5OzoSxgThW2EaG7WTsem9buHyhc5JePb9of3gDgzohc1r3XxAj7+9U4vtkrtzaboy0N
A6Fr6ZOdg2j7iyqs8R945//aa/nDZ60LIxsDZnlCqNY//2XLRV8kcToKilvfAARnTXqPlaBH40Av
4t++LEQt7EAWsRtU7u92vAVVYb3YS3n82fHozQAuYxIaW6SDxfHjj/ppJvx9RSRUHnMDbXqiYKhi
fr8slOvGZBI3fCxn5nGx8vG6YS6VB6srzW81pCxvi0K40TeqXNh88MT6rzhUy/vemJjtlDxntwsz
nbMKZPXo6tkad9wSJA+EBz5//G3tdTN4923XiBnMsSSI4AZ+dxOYaPbektEQqaY6vZQoZL6XQWmc
ZY+mPp4Yaj0PZtY9KGTSUG3BJRIOaeu7NMjamwKEI65sU911DRPtKuAs0pTDuM181V/4+RjeTWE9
H0zUxtsu8avLyceT8vElvDdUU05zwGSHXzV8bEPvyxlL4pAzw7A+wksTRAM3qLEKt2dCU5oc7Fl+
rg1gNluBOGljphaUu0Kf/vIl+NF++yVpWlDP4Zb38JCTt2GtCsRfH+ewbnC+ITY/BqoLy03RtUyV
J/CERKgXksa2MdwErE6IpCbI2SLwYq/DIuLNWf7DFs3nuWsKoFlmpO4HxnO8DLiGUtHMx3AhLJQR
m3/pktY21t3W0LmM+9Q7GJP3PGV5nGTjJc0bBiPjpzZL8Ytmj36wPl7OfEqr6IAHqWa4KwJE2jWD
eXFpQqrXAiJwBO4pksexzXZuVt9InKcpjrZeLo8mOZpj9M2eTfL9AAiK4m6ZsMwEkT41utyiQfza
MY8ZI32z0MRACV/7J3x5eJ+YnTEePOmu/RzCf5OTj24lPGOc2aRRd1K5uXGAHyuoxwjDT1gJ3obE
2JlVdyDI8lR72c4Lxq+O6jdhTjVM8yIrUepLQaQlaMuQ6W0p8B4Bo5u96mjCwNm5XUI02IjKo1DO
pne9b4PV0A/Q0QMxX1tR3zIkiwXHJV0iTMeec43HKT3W2jgvXvbJ7SImKmX9tS4IUYctKrzk2Qna
u2VBmOhFT6snQdrmPvDOQiWvDI34EdOHdhlPmWtfy0DvrfYmTe3LMey+zgsNFh8FMor1uJvEAd3l
bkFAYBkhZNZkN+jlEiy6wK7YxpOCf1evcvJPk7zsTe9p9F9dEpSZaHs3jPv33fJKZiuZTbSmN760
LyC3vIXDD207F0PP8H/BFJSlB6BBsQ69U1B4O7/uL/EirrjL8LO0SDSMaPHqqbuyywa5TSMurNb6
hFL0GJQ5kaZN+mC3oB0xSzLRiR2zztDqJ1DAiCZL8QzRwxlvgPM+pqvOISgeh64Hnyu3fiJOFdkk
vW+9qLTcIxgJt9acXAcd4sDef5Sif7WzDi8Vuetk1rmHwMOX6he7mbh3g3FbhIUWJYf5DcXBNfNH
Tr+JcXDldd+Bo6FJa0SbSEIdLIwTbZ9N5nhn3TtQkNhma/8yVf4VrvkYoiTp9UBi2q7EaU3hO0aP
gSJWvHDvwxmDF4GVVzjDMUyKWW0qB51Pnu8cp/vqiuaFWcTVSJZBDR5VQSRFX1Nd4mu68hq326TV
tJutKo9ZJh8L3d6bU3VnRf2LttZQQqb/KmEmF2xkZ+1QsM7dS26Jy9U5KslDLEzklfDOeE3yYj4s
OWPWvj4aUQ++kjuVk9JXtdmPPuxPSWPFjgHlcPTPdtJtq44fYc4BfCNoGkcXCnB4CT99dXccUz85
NaLroOWW3eVYZCD/1BU858cIttfceA+wKYFaQdhEjsub0vL/sA8FtnIHPUDNrhhXA4N2id/fDBEV
I0ByGYnTkzWH7JPmB8Qtd4lmIR7CPMKC207oI0b51VkyVR3KJnOqDf5ZC9CbkEO7x4t8hRbjq137
MQj+Xe3OsMfkJwBWqFXATSDvWq0azq73V4FV32BlD6k9mFPEUQRXXvn+PakHFTae5rrq5PMI/fhz
SPYeJ/p9a0bfg3o8u93wqe2bO7qZfqCMTTW607EgcY+vFxxqyGOiVmei0KtNqliCjCG9qQXn/hhw
a2VYD5Eerj0AdgQSH7V3HNp25IkCSaZ7oirVHOcyuzPFq9UUiJPHpz4yjv0w3y1K7WUVPBUsq0nk
xcnSvCCZ6I5NqpOtFehuY2M0/+LpwDottpvAeGwuZdeVN+Xs1fuoVcgIoA70MV6PZIewpX9Ix67N
WHBAphcpB+jNwhBfbzpN+/aAILJ59rISUE/DIHWrgmji1XfRN+kiuEgiETxaOKQB9XF5yLkipG/z
MbGtfje3VoJH0mhA0Jep8RrKBA+jKsrxDaAbJOf6h2k19rZfAo20lwDPRUQg+vwUU1Qy6O/m3Bkn
8O9urEQT4Mc19A6NuHzwdPcaJbwhjoxMwMHIBmNiet1HXtHSj50y80921BNmGRoAPaEBo0Jgmb1J
s7Y82sYiy3iqExDWzZI/oUWyYW/ixDtm3mzgYemRA0aKxRCn5aLOXl5GD3nrJDd12ZeULm5NjEbY
hXIj8XLulew9vTN04WI/lohHEzxkV6gIWeD9IRm/R8iczf04evhL5PStb2bvmZk4iVzKqxa8Rm5+
Qp1hADvkOH0YEicr47DzPUCtffGJBkqp6M+PXymjqxcG1vOJcYtD8AYUgygdh3jxBnXlE/qbxsIW
kns0Zd8rN7nvA174qqwQthDb5+5tN2z8uDCs+aafmIVj5YtA+CFgGWM36iNnS4ZFs8/M/6LuTJYj
N7Jt+yuymkMPfTOoNwggWjLYJJtkcgJLJpOOHg444Gi+/q5QqeoqdVXSq8EdPLOyNJNUyWAgPNyP
n7P32kR0zgguE3u1ic1EJXhndI26zrnMfc79EgwgYRSnkJSEo+E05q6p3fCMtrLBd90O4Re4tTDS
1WXvMcg6zyb9EsD73vi1kSF98N4LmAm7dJidQ+3jQ+Oi8ODO7ddgGGqyUKXxMOiyfyToxQHuSj9y
JJXK2bR9rW+gSGBMEiayCgVtpdv0nf1G90oRGVJ2m0W75Ympjn0UnV88WQZ46pWm5rWZZlu/Lh7X
VBfJmCP2ZXTXNwiUAS42BWRZ31qnLZmuqEQUGrK4LeeOh+RHebbrx2LZpVaHOCW8iA5ExmQTm7Qe
xy3YAYloLoDrDFTFHNI4jFSFHsPYWwiK3+YuL+l6ueHOhz0Tl3jiCcjAhiiRYiblWonrce3QUQeZ
PmcodkgHySudCD+yjqill4v5k3Bnx8XGSKT7CEvGC1/1VFC3N+GYNHIcVcwat441RSBCW+0YzyFk
6gEt4Od+XuR+nnPre47N8SMVnnhCxda+rd19agRIEQeK6L0VjWKXSre4nddUXgdNjsalrIc8iGl+
teiDO/45mPLEmy4A2XySNyj9zTfZ5/OhyfBOYM01Pym3EpRDhr3V1dQcFzmDcdOoPyI8eDMoeova
cdD2d3/EE0e9SmqUiQ7Da+zPynQYmBoNttlNj2MrohMNrrwM3InQXSSXCV53OVKTdMFTOhnjZ7ek
4ycanzAtD5FYvaOTog/zYC/fwmBGorjOXGzLyeyqbSA1pP+64OTpxOJgawlJ5vNqd75v0mj9POa2
dcBBbBPbMWp5B9CAsJqxm403vPL5HocjHO1c18+Q3cOrmcySuOtZa4mr1zlpnLQvY3OaMOxp1LD7
rMkLSHVGfnC512JZS9Wj4WUe4Zgepg8WsS3vvMbJDDJstQW0rU7dHfLHktNcrUGz8aZO5zuuxtH1
DC53Z44rVTSa9EdPRpRKfM7lkQ/P7nbtKPVelHX97tO3etC0TN9U8zFPJdNmQl+/M6ZytkGOfHa6
Htggyep1vXs8lxY8hTQgGRb2OFaZADhoHV0NWCqg9vpNyW+h2cwzp0u/+lpFt4Ms4Be3ujsN0jVg
Nnvm+OJP9Xy26sFHnJhdeSi7DvVcmHFjOSVwIQ7qJYL5bHV9t+drO+4Cwx4xUbi8V8+G0VtpY2dh
DT+SHHo5QbhOvk4ISkqsQ5P/kKsxKl8qo6BYDuzhYLlTvWXhy3qDj/w77OfxbMyVe1yqRX4h2435
eTYW97b0+r0KA/mAgXXa1hj93he3WZ/lVFTbjkytwbar+zFwn1WPxM80Jgwe06U+zOx5Yfcipgim
ILm/KRVDqr+4leuex9ATp9oZ/XgV5SQ3s71kR29xTDi7jPMK0AzOcCXdPn9s6obcGoyl5fWlWrhF
Z963J6Twng15xPRIpZ41H0JWifsVDEjs9HBma1JYWZygQ/iVvPzRngJzB65sfuxxxe5xI+pt6KEn
CGx5Y7jaQoCFkf+yQwzhwxq0/pIw38IKXvkyfMyCuSZdHD13LG0jy/fTAOw3UoHzPTN7scMDrMDc
L11+71telmBq74AyZ62g0ojk0fMoUXj61bVrGoeFyfMbQLXoONfENYBL8DTYmAlYDn7Z6pp4avWe
pSQJxKv0xJogUJaMwyc6dYkIcns7UwfFtaiaj8oYrRvpZ96TjpqL0NvS4hpLrkNOlLQvmO4WUrAa
felvyRMf77WQ9mFFRna0a4Glps3tq4U4041AxXMjF+eytMf1qq95m4Zq6ZTN0gfg41sAuF3nq6Il
FIcU5oQUqJTT1jFLHJrg25fOqz/h+0N452XwW1zZrVdsWN/xnjTblWrlSjWiO7SFbr7qWbDgA4y6
raGPwxBFGzfs9LWg5uTO6VSo/wKxZSS4IBBui0SihC701H82e4+7yQpAIQcZdRjS4NmSFsTuEvAz
AwVIExnm2mM+Y59b2rqMG9SBB39tAS3paUjSxjMOOYnRiWU1zjXW4Rsbhgeh0nQRKTyBRGuPc5+c
6ZQYiS57QFFR7wtsGOd1KJAia083uy7Qzm1ZZs4np5zWG0Ni2zGnCP/3GESfepmqhx5pxhCX9qw3
LcJ9VHpLeGTtt9hx+guWvk+f56JT9waxmNBo2qBF+MojUkG50CspxiTIfajmPa58p3zh9GMXb8jv
fHStcqUDtHBxZRZIEwH6QX4Wyj9aPGTQ2utXYsn6jaOGcGejbT1YTavjdIIatDF6swcmpD98o25f
9dpwD8n6zyOA9S8B4VO0FcigCNgDsfMephJtet1br8TIt3cO+wJBTPX6KSiHZ2NKYZHaRn6fjRea
lESTvxddDTHJxrVhjT40nh5BymjTY+2joT4DLYm2rj9027Sr+6sQ6fsua6toJ1LEwarojy6XPNK6
x/3CAQtoGvPZru5W8bmH9ndcaloATv1YLRn3BjXIE/fKJZ7BrV1HzgVgDTss6VL3bSQrjNpu9reR
zR8Um9umlvmXvPH9EzdcN7F6PyWaHCIPqHwcyoSn7GYg0pvZBy7U5LPa2nVzKTT781KMpMn3wzNQ
Ay4qjjeeQL/KZWNaaRhbVl6UG8sn2B3Rd0rWhOE/FUtNqpc0uiLbBJYkTgC9aqxKEW2b0fDP8GOy
2Fpbvde1gdEnhyHo6To4EwRf386FJ7/JpvH3RKU+jG3q7civN3fZmNefx0no/TS7RI2202MXzTbz
fuk9VznRGb0QEM7LqTwLAx6JmR9ysnlOlSnNo11N5g1MfL0n/3Q8WJ0IsYeEedIZUp1WLnnfptwx
d4NfqFh0qFmjMZyfXBcjOc8fI5Z0sxN6n3ELNugVLIJOZgeNbzVMrHAr7ekOt4e+hn1BogSnogX7
A7xT3txE0yC3Ze+NW6Ag7m3YOsHRyqpvlsqH5yGFG86Ork8p/JSNVVgk9oyeeJsW7yJcbzIkMU75
TK9m/AqHu72P8Ne92NrcuJ3X7Mc6dK6GKVUJosF+Y3uRPhnaaqJD3tBWbt2ZSG5wq3x21QpMJtPN
hxsFeeIsUrGh7LORiWNuHky7z26IU+mIn+PQNQ06XiSNdad+oZrOABCCFoP7xEdWxRC1e0pwgGTR
FO5JF0OxhG4JtZ6mUFK4evLS23rwg4oSnJylcRdipel3NWSm2FGR/DSXkNJlzl44IbHfSoRSMcbO
NPa5wyRFVbdnolHICTYx9cdRXhIgOXTdzkBrtoOK5KQ4e0Y6bVNR6vNSdfld4Gv/inZ9v1t8Z2Wd
+if8i2GTRM7U3lq5Z902VIAHg6ruGJYjmJPBSXeqE+JTxZ1pwwuQKBiG/QYFV59twjk8VAZmjdmU
9DoUzv4wXa+rNn8zF9O/qTpX39drcaMbCnxtrO9uNxBBWJfnMG+ijT3Z9kcLiCweu2a5x2hEEhPd
0hcnX4yrqm1h0C/zCMTO9MenFM7fdddmSwKT5mbQ+pXxMOxsZX4GQaVvjbGtkjGzjY0t/SFWppgO
laUq7rJDeS91y7nNPHRjDtYl4A0PZp+648nSds7FvEv3pp1nfNvncpu5afQ8WXaxrYr8W+lNKyks
jK7itliDOMiZg7t6WPbemtXvmtpqBwazOFq2LHDEtHi6bfbcwKRY2dAuGADG1Z376uoSdXxdGdvU
susnQ6n0KlR+uCtTn5CsxfLRkYA9sGex3KIefAuFXHDC5haZQVmAuVS2Mfcm64ABx30cPa68TQ1W
2aJ3TrulLjC++FXA8VGsrzgbpgTrG047NxdPbRRdW+VIUzqY2v2k5uGmCtfmqW6GhgOlTRMtnRLL
VJvT0FnwqFW2/+jDCQOepo7Yafx9G+n+6zCKYWv2800Llyc2mgvwYozkvS9qD8pC92y7U3OtYTLG
+TLDwQvn/EQqkw9nQgVJ6ef2tJt9NV73oB4elhIf3Vhzf8QMOdO6lHNeXjnpUsZCZB+rybB9rA2B
O5340nXRRESkjNjohcl5N4BT2pk4ODHlFIeWKJOtDBlp2AawRjEqumzFWB5sz10/ZirSayMNrO20
pmcjd4YHjGl02laaNzVMgURZQfvupAK/VWcoqgO+eVEWYkQOmJXfIf+HA12xO34O8nnae9gOxjLr
AMBOtI2r+TUq++9ZXoAL6BkoTF6/ANaPzD04MMhLusXMX0lff2fwYTXgslr9VERL9rkKi/7d6z6K
PuCu6bXmwSZQJqH1VseBvdZfRNvlie344wlfiHvCv6TvVnzIOEz8ZtjaaaTghlgh7c5B+HuztrAK
Xe7yMhMtrTw//SQmNq8UFOgBnlvxwOk6xzah8UkhShGncETajRO47a5qB75JpbES9YEggYKRZM3X
tCY/ZuwGkjO6EgPGmGc8Vms5OUH01ru2BaEqSvdl1TE2QPR5u5DzWW+ywsTLFInrqa2KGO1aG+36
nEgqbuh9Nu0ybhjWhjLa4Bz1ZDvjwutBjPgd4Q1bz4VdE1uiJzeyNDo5JQqLEtUxagySRCaCN7iC
PNIybsAJBvTNyxLYYeBsCdwUu2xloOMuJVOdcu12JtyuI/JRkHxdKJ/XusW4TjFLBikXPAKI7Uos
O3/owdd51mhdIt4zi/jg/BM9K4bDeB4GuVAOBgF2rTCa/cQBfB4LRjI7Xma6SUOV7i0i0G5g3Ziw
blacFXUQW4hyY4gl52DMv+pmJS/JzYcDs6d8Z0XGtsOavLFSk/ZEF41XkxOlh2py7/qp7enS9JSf
mS2fTE3iaGfONtlIpBqTFZbOn5mTQ1rHZAKjxe8+SFNrvrYcj/eFoRd67gWZHbRA9yDBnPPIIPOl
8QM8MGCGhLOBR1l8lyD09kHqvkYSTjxpxPZmxENwtMyyOgaGdQW24TNg8uYY1IrMrG58ai364pXr
6ENUw2/yOnfd1lE4fNH+6If7Jb3YonE7XxKzXG8/Ban3QNu0TCpn7PYOCDjspH15gsOz7DLbzV7p
9YtyM/WEM3RKS6YcqdoGkWLKhg/zxtBduOempROfiu80skqvqAzaAy696KBcYcT94Lunul5NatjB
eaKlQIs5hIffZ746e3oO7qJIMLufIlZhe4lSGWlp73zFV5brlL0T1Tzcr2nu382LU27WjI6OJ/rx
Uot5V2rWRNAEpTN+BfvVg7OMZjckD6q2H0yAd6SfLYLkPwQ++Yb6pYeZNnNgkK52HKgbTliH1JnD
muFdmAZX3eBffECWERxGu6yPjQHxZBN09Hc6T6Uva5C1xyLQ5jFshfVs0WPaYSLTEZVERmThqleu
yIgeX/sUsXmRy2FnmdG8zYOhJgFQTbCQmqD4DOakf7B6AkvECPFzUxXTirWOnazdgJG6GIJEyaxE
FE3+VbQLP7v3cUUlSyjms48gInGYu30bMrJL/C6r9uVyGUil7TrdrobR37dpaV9VaSMfC0uUVBNE
1CwGk4Rtl/n6qvQnk4i2Yhjhz64R85O1tKz3KSe6phBT/WbWfhvFmT8Xd/oCxYxNbP7+dT00FAHE
/hbXKhwQfpXdGGZJMOf2ZzfX3YcaSYmN4bQ2V4AIOJhnWHrGBgNyetdMOem0OK7EtQkypTv3QWPY
sTV5/qHrzOAdGmRx4Rx0H2JpRXhFHeYfYG5zruKEzdKYJDVNdEfZN1fSxyNJ6pPRPRoic59xXQ/f
zEZKuoWpIGa1HZDLTGxVr6MydbLWml93LIz8WuBzfSjdwHmuorL7cF3XfOVDDjaMVKN+O9mGi8G5
kDJBrELET+QP+EAVWbLXKTrzcKe40tG/Jy8qzRz7QVa9ulky06k5GfOFiGC7dc+ZqpEtTOagqJfA
lDpJBvJ0k0ZifmrWEO18B7DvznZ/+b0csDWxkiATdhSY3RcYHqBe8lLzpxzY8SbsaTQdg+gWsm56
xm/d0x6JsvSwzMH81KZ2Ze6neolOkKbXbmP7Y9mdScrCfYvsM1cPBZPjg0hNQYBUjWIm12SyPOhC
ltbOrQt3VxfM9xPdOtUDs0pRHi+J1HlMWETvJNgSe6z1NQEWSxq5dDZsvvXpWDh9ohTTVg6EDP08
SAwC4QgtuwomVT1g4Rz2cqyBRg/ByANRi+KRWihPcft70nJ3rFKIDmgnqCxqhYqnZHQ1bqSguxGn
0FcfaGmIF9rw3KAjQ7q70ZrM11YF6kT/nDTjuqiewd7okiQ6HLaV0Q77lODgb2oahxtrmZeT7xVj
fhWh/LmhIcuPLxWazfUiXgmHiHXKjT49zy0LM8aqJb8wrJHkYVCZREUhzgE2jV1KdvMhTPEkQhNY
xBvYheIaOIeCd4w9RG97n8YTKBIuSFsMrcRKS2QILTPGpX0Iaub6ca4wfyZDPrIaRYpx1lTEjm9I
js6vR1rjz3QEcuKGctmzWVRq/tqC/nssoAt+gxKLrzUNHeOrQZrPi9c63SNdTZyDztL6SR6WUI0w
u0xPven0n7uIhkVpNeEzdwaiixwB5wEK/rntfeqDrlI+h3xjMFBU7FcoaKjHgYIgoKukGHdFViAc
Vp4dm7hn2V7ZSIGZGEMdzzRny7gYK+TsjrUIldgyZXgwkqYl9mMwmS+yKiGogG6oHuhgsbJIWnKf
Qzr0sJM7hw+iKzyGEvA9+DBLIsZ0jlODsD2VfkJsx7lLM7i+zTE6JJ0Os3NURdUdFvS02lkpfdWN
MfOlJ9y6pQFaL/MWMduSndAKe89OV7MIGIV+qezBf/edrLiGCmDThlwmtgdzQAAPmzEA6MnNnLH6
khfQczHRAlpsL5JFXJXumICiiR6xm7Pkg4gVaEhY1JsGFhpGOpcYqUQXHoiDxg5R4urIqg/0qKYn
QCvFwUTrduswMHgQOTqOamLhciyk5yzwq4fFC7rHMgozdco9Fbxz2ZnqpNUD3418wI1CQbAa+BUM
kuyyAWX1njpaFLvWTe02XukjvkCKsKmzWmmrI4zs7BNHEWD7sAenevSXsTj0YSBQovD9gOfAiOMV
7gzrm+nVDTqUYb94bblrZcWuWy7ihekUjzOw7KW5nVS4UHRgRd2aTIyK3S8aphEt8gd29Nbetqlm
u/eBmpBrWly+34PkonMTXhw/zaLK3UXXSKqmagAHWCU8qZgX4YdGy/QZKiNt4Smy+4fBwQROUE0x
7IrLztxwAOyidZ6vTVg5cUQG2Kcmb2DIrtYwbynqOYFKn/9Mx9nc20VDMKgZ9jwDLCB3CmKj91pW
fZVzhcx8mqj01S8dKj6kua6GfdtkXIb6GtRwvNgFmPdsmPW+G7r2aBqyPUatAQZwzfgsOOSkH/MB
0+QOeuXsvJk/k2wt2dsnM09vK89nj8Rrzj7npS2biEnO/DNXSnNfFQh7PGFkn3rW9203l+l5wqm4
BeaqD4awGJbN1NRgMFYe0mJDEL0KdKuWJGhgFF5yZ1PjRDIaFKe2ZcHZ2nPcWC+F3ts2M9ekKTuK
bZMu6T5jXIMCZ4SBWxDkl8dNAAaBiWmF02UYu8dZWnwXG7DAt1pqnfAc/EPaRUZcOnXfJcDHeyYi
yju1zBOY2AN039iW9B5dVve+VEYtqMta72vFgUKVbK3dAQ7yuagRTV0zCuXIGnz8Jg0Z9AnFQ3GI
5sI5jMXsoVDyWCqaCS02dCYfCLs4L8xsmZ5cc/CpG3sOKSJTkLo7S/VAoWVgsQ4Fi3cA0khtKkM7
i6eg4sCkOrSvuMaPt0unh80kM0QRmVI4uorZuqNHdTta8EEAwGAlRzERG8aMG0bOxmkcJ3WiNcG7
8TIH1hGtceMwVx0lYA0AnXBRtv/7kcuRpkU9K/MK1luZ3qyphYHGmOixbefZyo0zyoO24s4imbQX
HaiiX0Rx/wuO638XB/ZDZthjW/O//w8Sw5iKmaih/6XI/h/J7bdq6Fv903EY+1H+9H9+2g4tAsnx
p6Oqvjbvv7Vp//qjfo1yd8OfsSSz71ziB2hYoDWeiH//+98s1/85hEXn+4ymAmImEJ3+M6/H+xkf
doDF33RcyqyLLlG1cKr+/jfX/dm1ccGijIX5hlcg+o8Qh79TQF7MLE7AL4DHGLmli5XqRwWkXGru
MkblP0HUeAfrQYlvIgzroZOd2zWyt7ZffGRdkx7LMLhZrXrdQUa4HsyWfpOlz2O2uO8IckAtE+Zc
4dG076fU7u5xwHU39RLOxwAE9KcUoNbeBfxxaxa1d1tpmGTuWl8rDVUEGLRK1nERWxFFCydx+q0y
nftAgvyidn+pM6vc2cHgJoEp3hcLZeFsoHqKQvlQLwLFR/jF0g40DDc/2D6ik6nhO1wHFzh37dyL
qnijQ0gfg6SzhbOSuUzI5C9Q7CgGg+FqALZWrSbalZW6byno5qzPdiee7Kx+bQWDo0CGTMiMr5kV
HN2x+hjTFs246d6AKNrRcuqPTkvKoWOrz0sP1sHupfVSd+VbDsVOkWOGAYI7os2Lz8q/SV3jZI6B
QUqidDZFk11lI7I2w7XDJO16M7GKEKyOtTZ7c9ByN2b8dsXFT8ss9fnSysFpDJ7ER6XDTIbaCmV5
0jXVR2pLMxki8xlR5rJftFKxBaxvGwj+mNziPTAUVYfJ+wZkIW9TW/iUvlOY9GSzqZVRLRzVamNC
SnoXqPUJ523Gg6tV+jpJL32BWA6iw9TjXaWr7E5XEpRSS06rxfS4nS9IoVGqWPXCPUXD2h8jkpJi
1XEfRIHrxUXO6werKd98vIkvo2QF0OzGVLdWctetvUp8M383KvceMAx4EN40KuU6Bqry0VxE+o74
yOVkx9pprunjhEkpeUQicBX4uDE9mjMRvrk25i3LhEtFJMyDmCQDKspBJS3vAASRqwrQJlat252W
mbfPdwFksNbnocppuXAcJq1NGw2ewTMVobunjRxutKX7YzEs5YmNvtw1Knc+V4utELGwwESKStOc
nlOjWoBPwXTDYnSv3PSSPQuOU9AaN5T2bnLpdt/wrtGlCwlmF9JlYNbIrRlY92VbvE/F/Fx0/N7k
DaxnORnzUz2CNWMwCgdtXPrYAT3l+9rejhUzucDnp8i8JSHcuS9zqOkb5sM0wJHicrUk8qAR6WPa
FW/GKh8YNgESL3gGpVRR/MszRzSJTMvy7g06qZsuZOQCsPxC2r8zJ31G7HFt5RbKurUBV1TwTQra
AJBew2JXYIw33uztgZpmkORYuh4o78QwJnEd1eExQgwPhK+565wgv18L/8bm00QzKl+MmSAUQ8Pq
d1piV4f2wWz4+Oa1fe3U+iwClIaLaT+nA+tkmRriZ+pwSGhkXlc9vr9cjPle5g3LziWGRVKpbSwy
pR+hIQdbbhnpoxzYXwpA2YyUvW1l9HC0eO+9OZ5FWF1j8oAUtkSPCgVJq1lPZhTcYPNkYDDx6llG
lqGazPVgYYRBIjDouPWILpDjuaN8TxxbIHScuYIVJhKBoTdoyvld+vrL/ofygOZ+UwXbReR+3Jus
oipdn0EicdlB9rX1LnppWiuSqSGfcVfNUezSg7swkd6U7d6jWQCzGfrtLfIHRGRrMDPEA9qXcz/b
mqTNbJwOFGwNFhatvwWsTOjSJk0RoPSmtfjvApriETBcs6kjNo+g618aq38xaqg9wUULTG5RmMxL
8xAgDseH76pP5eWDBKEMZGu2twb5GQl76jMGJALQFXBO7u8bnIkshaZ/oY3xAUz/q+tnH7U39Udu
lOhzpR62v/xseIIloGbvCP7tMS1Xse1HpAI0td4WXdGBb2tFZDXZxGTDyF02IWHGR7NvsuU5zYsP
WyGeghRgnSL4SJ2FwAZxMWLmxsvjNquuu6W87mr+PsfeTaSmswPmdbv2HEvkZ78i63/px9o+Afu0
kIEgWlEQIpgOsVt74UIK9Ih+k1lw1O8aaLto3EEBLrEq1v4cEVazy5ltgfVDDT/r8MaRzj0CBCQl
QpKU3Lx2RvFUdExxRMZaKLtIJMHIR+tyBd0QPpTH3kpuPEkrN5ZA0gMAkjlEKYOtPcCMtA0+S5vj
YB7VS9VNTGSs4l1albOB9WjH0wW5OUHLODFjzbEmMuzF4mc9Yqn0Yj05Xjys7v3klNHeI47oSDWO
wgHZ1qQkn23qP7YVdMK5kjxjg/WiBqYsunlAbnpHf/aVq4GIUYaFCZPaN7HwVwWTt6Jbno3Bv9Et
KcKFrYNDDtxig4SuTAbRv9RrFV1Sx9ieQuN7JPjXoLWPTVS9sg5emvnCY3SDx6iOCIHP3kE+M6a2
V3bvfDI3zrKmn9K5uavK5VlU8iVFq849pejPToOg14NrtIl84zsnjSKfJf8wTGMAfE9/qKrrV8tI
T4v0yTLKxLshLo+e9KnYQ2+zyRuGgtOsXuaJjKxc8DtaPGZNX+loBMvzTBv9BI2t3bZzXdwbpeAo
tcSVb2bG47Qs5bZ3e34Fr3xH5P2xzGKHzfcdRixbDSjBgyGr9rBIVIhQxBH5T5x1xHUgZnfhm7rm
am87j8mO0/HBcmAhyxfTJb584iEZxUeU823rDT47a+IMzOlHb6wxf0OMdqoZa8RRbTDuYysfxyjc
rN7lgfhszpDJgEcBm7sI26Hlshs0S0izwe9pBdJ2jmWm20QzE2J9m23bx66XLudeWy4pyDwNZPcM
O7jILInL3NZzOHkHo7qTjeMmTKni3uGtRwVcNceY8VaOZEqVvL6ktb2xy/Qxc837gXYCjeQepa/H
F2PtAufCypY3guHopq+y7PYCQThddsqY7uBzTiTE1177vJlKgejrXlROZlNeTs2+WBnym9RWMc4J
nrDNlmNjvN8xpTQT6PB1nJpI9QwKwS1Yn2tVWww8SgDcun2tW1ISqJv3wzQgmGzEe14qlh/bVVmy
+5sGCqJOUDk6adMePKRjZ7MNnN3S9TaT30jR82CHLDR/2JKlGbh0YQqXvdvQvb6ZOlCO2jPvTYYG
Dg2e6zzgW4OEjxtfusTjJO/AZzQcWKhqMr9ljJBjBwWQixSdDjd2jPytr9l2qpqDlzDZS8Y7f5NJ
fhsLy2e+FWQPGjXfbulZqKU769i+nC++I95bWb6KiawEmnPdfVbV/pnRA4ROPyqTrIETm871BFEx
fAwzh3KaPPPNvFpH0UtCEfR+fUt7W3NbX4w3YXKYuRLOsDL4opPDNB9/2QxzF+kLwN5TnXkfAx2+
LSCnJaboedZAOg7TbOP4S51ym+uSY9dDq6MHVrDtWssVIgSwcWwsYuLzZ8C2UFAHj6uiXiakClpl
7rtJbs9obHpOooLb83Ve+s7JzLJh/791nf23gbOXq/O3Vi59LrJB/d9f7rLie3u5IP7wD9sGzM9y
P37vl0/f1VgN/wxSvfw//1//40/ff/kphDl9//vfvrVM5C4/TRBL/9sbpn3Bl/z7q+rD9P39+//8
C/+i7ls+SKfIIsjU9rzwvy+k5s/E4Fh8P8LgApy6mO9/vZD60c+QNkgBNf9xh71ATX69kHrez0AY
yIQL/5Ut+883/qurmWf2b/2lF6Plf1sbIYddxsO+hSgSyztbzO+MmCN8vyaaaPkbEij9IMfgHtuK
gjegmivk78V70Q3ZTple8Z8Rvf7x0tzUyXDEiIVa/XeEGNSPXYQDn0qwD4lktF15zrXKk5Ae1uk3
H8ev7/q3Xu4fXbT/fClcxhzOnk9N/eOl22TiaXH6eTGnRZfU5cy+39G4M7Qx/YXT8kfb+D9eKjKj
C4QSjzzm9R9fyhJV2TuKd2XlmXuaRo+9HgPpf4SM+PVVHHoVrgdmP4guvvLf2ILHWogilS3NxdWP
DvRX051eTBQSY9MdU5vjFYBo7yBy48v+F+/w8rN/v2SiwPXRkYIAYNn+7rU7YjOLovMQNg/whkds
CEfal+1O1w7G14mikRCEMf7PP8ILCAAoGq8LC+DHVwWcK6fe51VBf6HfMZc57sa8OUiSQY9//lKX
j+h3bxDCAbmPDv41y3F+Z48PB1qAFyk3arclg6de+xnnZNndw2CcE9fO8e6GVUop2M/nVCpn++ev
/wdLiIVz2Q9s3i69qh/fKs4FxCX0YGM998WV3Uao0vkwB+8vXufiuv/9+wSvBS8CbqEDz+/H19Hm
ODNvKCik1mo9ysExN0boq2vcHX3St1l4+PP39QffQtt2adSHtOLYvn7/XHFwMlIM3JjcVufgC5Kd
lsVfnrxhLf5ijf7hS4FqI8mAUGPGUj++tQr3uSPD2kOz3X2rehnsuXcO95lX/lUg8B8tFocXgoQB
tI8P7MdXwo4TKaJfeYiEaoBTLSxyqWthnQFEqcd6NgmFIucgezbL1LrutFknf/5U/+DriI/eIrbW
J24QL8uPvwAXJqsw7Iy0NvQajxFSlRgrznLs1w488RI5VWIHjfkXX8c/ODdYoljiI0Y8IWCHH18V
7JMkp4sHTASAjx+lzWLUn96OMCnjVJKEt0f74O3Ibuk//vz9/hdn57UjuZGs4SciQG9ui2RV2+mx
mhndENJIoveeT3++7F3sabKIIlqAJAwgSFHJdJERv9mbWtRZhCE3zyllW0BFw67u1Q4HFHrg3zOl
Ny64JKDrndrmvxkjDuR40qBboW/XqwLZrW0UdKA70yk9AJ/DPUDE+R/qNoj/9nNMKU6Ce0lpST+6
RnZGyemjQZWnUg1iZLOs0FlOcHkzsHOLkuwO7EICYM4hAVTK6GBbbuQNXy8TDdtjk8cNqhbm9rxr
8T9MFZlYYQPcwxG62BKoKbp7tNbQxn3KglgFxVibXxBzk/GMo5spg5a5PbGK2P+b80gz+c5CdAnF
C12cV28uNdl2BjA2/I6ITpsbBdG3wSocP47C8LSg5O8lkSFsepLfkzEHfdvLf9/+BTsHIikaH0Sl
SsXZLyblzQ/o+mIJZdCeblt0tTdJBtjIFHlkUwfylqKreLDA9ibZMhB+kkWCCLdhHQ9zTwcb0pEF
hrP3WY4rkBgGwsohFauDU2LnmEK4gu1qGa8J32ZoaPY09FpzIJpBBkTNGoBC83gYv5hj39wH1Jzu
oFNUf1vVmL00Q268/0DW0RWh38cUOxRV10PFnAPKYJaxa8MK9Ct5snBLbmCVYTt3exZ3hmrTWgFj
bkJVIo1eh6oqXI9lOPmuaPe8zLoWe1YAeDkZo/achTo65QaP2VTvbHxkotq/HV6cfJtV/Da8ubnl
qmYBajqjr942YsnidHGu27k8GOR6qb5m6iYzSS6EYIssiy7X26UqC3X3aNYqv8gURDyRnvtuASjw
SkcO/CA10wN39vVS/W88KFHcMBbXjbyJp0mKwvOSG84GA3aBwhDepaJFgLDB0dWynr/XUFCWLNtE
hgaNV3tzoSGXH/Da78E9V5RKEzXFznRR/0grHXz8ICuPulOVHhyE0IvIsQ9Ow/V1+t/oXGyKym5B
UXKzUGFzyfjEY6AYGIpgDc6U7OlwPfSyQRU7GxW/oTz28faa2QsqHoisWhV5vVe5nDcHj9KH0oyJ
NfA0Jcnvs2LMgGToie/IS/qPZSfpJ2vpx4MpXV/hryMVngPcb4oqowa1yZGCJEvsNH11fAGpkyKr
excLwK1cL1aM/0o5AVSkLIIHkHbwkXdWr8PORDtJSOrwAFyv3j7gYZ9PaDPkXRhhoiqFTx2uO648
ABjHpVe+v/1994aqKLz+6P3Sd92qJVpRlySqOjbI/veVO2Gs8mBBTqXkaZpQKLI6cTtNaj5XKVXf
26F3h2qRsPDGJfEVr/+3GzWLJLTaI6Z2tsbk0Spq44SS5vRbL9xdkhkO+e14iro6f/4zrQqgTlrd
yCcim7YOKA+qiTa3Do2l0hy47VDxoScuCkpaS/WttIBjw6G0YKssuhP9HRW28zEJuM01aF6+MgC+
OPpJYs/8/5H4n59ECYUKg9CDpd6x/kkpsPN4WdrGt/LxG/vLPjshNYYwQTW6cyCYTY1qAk3VNB8T
XLiF46id8UfrDw7NnUPMoUYO2Ya7QSSu69+hahI6Ezne4oVhzR/pYGm0FZI/gqS1DmS71pfAf0Zs
yCxubjuZfGIz6xLtN7AySefnoeU86xgfXIag6n7cnuu9tUU7E51Uw1TFC2Q9HoVLLprNsvOdRskp
2zrZGWMj5ZvcmzCS5SJ5X1b632EZtmFyTCEpZYq19+ac6oKoxmip7vypyYpzv8jTg2Nr4/1IL/zy
/rGZ5EWmadsqVLHNMq61EJ8u1Jz9DJKDX8lWcUfzZj6hxul44Ywe0u14e2vDFALJYDkBeWxFmNsG
u90Swy1fmIGce8vo7irM1d1ADdKDI2HvNCLhw7tIN1kfr2p5b76iPtFMaSm9gngx0RAx6CuXrZ2+
ZHqI5zupupsoWUgvbsLs4vYot7K6osLH0jeRgRb6a7a82Yp0XnH3NePWt8HG3ePFAswpVoXJ9tCd
6Yf1X+O5DX7NcdTeRRhwyshJ4l0mdaVFfT3IgpcuQl8jn0LLfjQzFeQ7XpnBva50Dd1TKG4Ht9RO
NsD7C9EouPIIdcpip735WIHaBrXq9C0Ik1R5duzpaUID86NTFNHLFE79C1ab2h9xOxdnDRLM0dF1
fZo6uAGA/8HdhdR1uywyI5mpYQYcXVEKlD/qA9PH7cwIPeweTQXZgVbFrS9onT8qKJFe29N/RHkq
sS/4UzbfAMFqvx3M4fqdJHYhlydPbpHNky68vufefBK9qsDDQYrx4fPj1hz1Nswfq4OqFWD9Gzf0
3+IxD6E9Z/YncHvzJ0TXzJ+3f8X1IhY3OIqxFtVbUohNmjvokPoQhqLkAc4VB/cUU0RH1S5q20sP
dVnadzSbwpMyN8XBTt28E/8zfh5LttCQo8RqimPxzfgXKimW3kuERlPzrjLa5cK1JWuXGr/5f/Cc
Mu9bcwwfgTFXkQ8YXYUiIR/ZNFwfGI7CksQiAjgXhLXN4RthYLOUIFl9TaosT89UhQ2rJC/WXM73
t7/1fihOUrS3+YbbRchmLiFtESrF2fvPRmoMP2ibNjqxKc2D/bY3rya1JJsVbyuWtdlvY5oakP+H
yscMFcfPWcolMMCSOlIRdLRfdtwUvwcAbXJXrR2wpLdHuju3XJucxLBvLFLD9dxOSd4ipYSpIV49
6mOAO68byyFGkFEHTJm+/6PTVJBb5rZwi6UxHvRCOZCeFstnna04FJnJh4X7BzfrJktIcAazOjWr
/KS3iw9hNQCRBSmsPi5IrN8pWfr+FBGTGJOmDt+bcNsH6zDTy7N1KfcTswkRYpYGF2qAgTyaNS2P
yCVO5cFnvn5vEBHVTTyLTUqG9maSAyxexzhwcn+gyOT13N6Q63OLch0s2aSiEDw4h/qie3OrsqAo
NROX993m7hnKKrHVIcV0quuCC9DE9HnS2vAMGab5JCHa8FA7Q6Z4EOtBDyGW+cFEjfKv2ytsZy9x
7UEwoGRLO2Fb42lttXDasCuBGQyoXCpDftEQFzmrRtN8ux1qZyFxWdMJosdGCVHZfGXYtBRdpAax
wLQP/25Vp3go8DtEJk1uPAOQS30wrXtfWCScvHFErQefh/XuaTO1DCGZ1z61YLwOJRikuWcH6dfA
kAJ0EjIdIjcnKkqb1IIurWEGnaeFiNT7t4e+85VRGMYuRdSHEVHe7CH+zSDhY1v7nOAOpB2noRc2
6Yqn4SgZebeD7X5nyD/cNJTSuJDWo8YddKjLfqj9dO6M5z7PtY+LORp3/IY/kf5wDm4+MW2b8wFq
Ln0TR2PDoue9DjdZUBaHkrGVhTLfgYgPPORorU+3B7VzDlPZIYZ4nVPl3gwqKQf8wGej8ntcnoU4
QPoQILbtQlPMFpBT/DsU0Pqsuix2lPyLlUsazOFAA0qzrzpQmtmgJ2eRd4Odf0KxY3AHZBcmF5S9
cjEjzH0Plu7OHJJGiGYm5XYW73a43YCrjRZQX7IQEInmJGuQklma05CZ1qehHIqD98XOCmVHOrR+
KTcbUHXWs5gN8iLnM9W/Cnr5fQ5R50M3LsXnSjfsH7encm9s4uXLjcLy5LuuQ2kVJn9oypJD4rIs
lCGVUxHk0iOgSVy3zbI4SBfELt8sUPDqCvq6OqmivW1JMU9WYtsZyiloX6Pyy37gQTpbbqxFpteZ
5fjUKE3J/dIJuN48WwflrP0fALqdDrVYQ5sBG4MVcX/xAwCWF9Bls/5JrXnL2EWfP1UOegLGhEhF
X1jlj6RRv7//c9u8cxCzprtJLrH+3NDWEnns29Ynu1hOXQApDQwyXelhUKcHzvn8YCldl1xEWxP7
GYFj4A9bqXgrp8iGq7nj2UgF38WpSFAgj3iyNH0tkkLDVbCfXFx/JZhKefLb3INXTSanQvLFPlIM
vzqe+DG0dHFUgHgK2mSTmMspFqiO3jkQx8fuuUHDBmIxwmy3P/JeFJ6KHIFoePNq3hzwqGcWczqa
tqdZ2XJOOuze66E5ak2JqVqtZPgRXJ+0SukboFu9iVIyRnUJVdUru3E62fL0q8kD66I0xogqsRbe
3R7U1ZmgahQHVZ07BNgN0jPrlVOFFkcbHoBe44TFT2QPpm82kqLuCILqoAawE4pED2aJSLVlkCLr
UA7cRipvCBHXUAtmFIpgT5+0JCw6dwL7lfi3R3b9IZkmDO1IREyd5GuzKIzGhug16sjnz+afeHYj
NzjO1bkZLHogOTo0t8NdHQBEooEmXu2UUjiF1qNTYAFqoJTxZg8iHDUKs/6QJEX3Io/GAACwRfMQ
b5/IC9pouRuaRtKPtqSIsF45jJVpNDBVMUhwxfp980a0qrIy0JpUvYFDFlCtIlRfrGDSv0eD3Sdu
Dh79u/6qzV7m9ZCCB0Iryh8mBZCnljZTc3DBiQvs6gfxpsLgCxQYVcj1DxqRYkuVDItTPF313+1K
TU5NF9YfMVL7jI7b8gUgSfd3NEEYvD0XO1NPFgqpyUH/nWKhmKs3XyJvzVaidy17SAXND2OmmV4t
h91jYmrSOUFv+qD0uTP31CYoUNA9cehsbuI5/aL1U28uHtU06ia11pGpjK2T6Z6OlBZq0gg3P1kh
MOuLEwf0VwZZpbB3e9Q7+4tfAf5Do18FE2yzlWelRzaMg9lT5xkrqBqBHGxeHZ+N3R2Eus66BYiG
252ZpfDOtbf+wqoKrj+U7dnT6Mn5iR0N/limwyNirjgXOVTyIByiv7eMsxcPiDIFMxyh2+PdmWUS
UoT9HYHJuvrqgyQX1lBoKBhZSn2P5iOoj0CP/QqSgz/2WXhwoOzMMkVEGvWYj5HcbrFDVWV17VIa
aHDx4DihT14/K7ixPLR2If09pQXS3/jBF19Ah0yjGwShbR189p0RA1UQWQ7FaCpz2vqrJ0FMIVUI
z1INSx9UuVNPU9Au3xBAXf4eS5bZwSfeGzIPDMoS1GAUc7uR4LRBUeXUo0ef28nnNNSiBy2XUsOV
TKNuXFpAdo2CcJ6ieL4oyseYwuqBM+LOb+DFwcWB+whUZ0FhfLuZowSx6xiHVU+yIWzL2YLi1IxZ
+6Uy+wpVbcNqvmSVGlxqFb9zBPr+xRVJbqHz0W3AxVcfQc+SBkxis3iQnNVT0iMNWirh5NtaNHq3
l/ROWqXLVHwFWoxMUtumkVM4IGdQ2bo39UWDJlG1aMjlKPqTHWFgEOIO8bMtUKiwI8m+S5EPQN4P
u6gPMzxubzS66MAS7PoI5ybTqDcKyzX+uLlEZ8p7SJ/UhmfoYfUMtWi6I5ltTv2wZA9F0Vau0O24
UJo++hTX2Ra1KIq93Gn00DAaXk97imaeMTmT4U0thEsLNsqDxLY8QMle7ygyHwE4FqvLkLc2p0gx
tFoV64bH1lK/2GGN5j3u4V6i1XBoUg6Rgy18fUgTjmxVmGOBc9y2ZaUIYVtVC01vWFJUNYNp8TUN
1j0zXZ1vL6bdUFTzKO1ZpkqCt/6CY9bbkp0VpscdrLh2b7Nv2shC2RSGwu1Qu5+RpINDydHAS2xS
jyVsYqFnY3hlqj1NfRKeEYPV/AHxXbeKk/gg3N6qJKUDBEyvTBQL1iOTVWlcTIWHHWJd1VegwNmZ
rVu5nYr+erVI0SlXtOBSmkVycCDuDhQHIq4/6tJgAdeRsdzICm0Y+aax0rgDinbALSP5uegw46Rd
ctSM2Y1HOwaOtkaFdttKR0wsmEMqX55DZxMC5ph/RbqUJx0iM8hIV81ftyfy+rCllCY2O3gelS7Q
5rBN8LjPlJR4o8kHVEMtpjBhNE/jkqNz7UBIknqkI+zGSe87+OgHS3ZvuPQ9KWxx3lMa2aQV3VTl
GjJnTGw1O3eBYLMCZgpdrXP0h2UKj7rjYrrWGapOh820hZO4sIDarFvUc1NEIBrTQ1ykET6q8hep
hSUyZl3gaW1nnUMzPEqLd4PyijMpBNKQ35a5tAV8KqIRpgfWEvZyqJVulJBAVfaM+BEyZJex6tSD
L7s3sRYvSp7rPPjUV47+m5QYtqbm1GNheFgPwtLqlbg5tyBS9JOCgcg/qRzmgysrcYojRFygbtpY
0dfba2tvcoH+URzlFuUuFz/xzU/o0MRYukg1PDnAzwZ7gMFfoNV5lbR0Xt93Rw+ivXiUoHiMcY1Q
/t6cEg5ij1lORdGTVG3+JefIpYDzLH8qYOq1U5uW6Z+3B7hz4FLxAiYgygP4lIof9GaAqEBXZd5r
mje2isbFiPaeQdrrh1b/63aknaFRJcBEjH2icZFs1m3SpXmGfZHlVQCskxY9vsWI/ThOcjepcYt+
dzTQ1mCtyUqAbG1d0so0kyY0ai1P7jVKWBqVCKvXFK9OJ7SyOjwQ3huPEwhyDAh9US7YGnc1NeoP
phSH/jQr2dnignbHBC/hPElGd8I58yAJeOXCrI8BDH5pe9Fvp3poydp64qpssBdN5sGA0576C38P
+5e9tPmnfBzkDxiS6r9j3TF8jKIkvI+rvk4vgeVEZzmPxyfeAjKtBUFuswP7Owksz9zb30PM5vbn
8cJBtk0lGWcm1j/P0VBsQOMm8Ew1M+/YmdB452y8vx3lek0JQA1VIAF2ETn/OkoLKR0WxoyKdIKA
a9WWMWKM1ldEotr7TjoyO74+BGnCccHgNYn0Eo2TdTSNbh+ZY4vz1tRCPgRU7jqBYHqHxXRGYTPH
z7A4QpBeb1AqQeQNzDIXHLtnHVTXklZoJ+EGJiOeqSx5hHBnqJ9JM44aNDvjQ3UFvRcYcLTDti6e
JcZnQEdb3sZZND10oWWddDRHfeQncC4a5fpxKRGMvj2FO+MzeB9y/ECLEFDg9fiSKZros5kxIDsD
aIuc9244Wv2XvOu6g47x9X0CBIBWEK9QCq5A19ehHHsIjT5EE3QwMU3Kht44Y/qQ/1RyBAHhQCsQ
XscAvXVr6drnxpCrg7HubVqDWxt8Cq9D/rDZFbwGzXEci9i3iqn8uzKH5mUclx57KcOQLvwY4yz3
OiDAyVabX3KPCxAi9WXhjeUMbqHj+nFGvf82I1z7XAO5OUhSX7PQzbZF9Ia+vti5eEdvfmCZZUj9
TlLkT8OMP12jaPFDrFbSSxLj9I3YQ1ad4ilXPy4jhhDwLuZnlAMjNELk6nutlfMLtGgk+CVQqhP+
PQi4FU3/ghdE8VM1JA2RVqB/l7aWjozsX0/0zU8XfTCoEVTW6YVtdiceIaWZB13k93Lxpazk7F5B
lFeQptAusEAFRXnbXdK+Uk8jivwXiYsWqkJvf8gwCvDBj1QHX/PqdOL8g1lIW5B+Ov/cJKYCNlaM
qN26yWhF92GRtsgL6BQTU6fVPhtykJ9v76W9gGwhLgX6WKLgs17gQVeUUj+hkkdFXr9To1Z7qHp1
8jA3L6EwR+nldryrvQvzjTAgdimqmZzB63iYePVQ5yFVYTQ/nmvIK4AUQCUsoz15t0PtDI3smiiQ
EzRAcZtvSSIsJYOBxscw1gY+hFSP/nEWjL+QAUB7rXTag4A7Y3N0cjDOe8A8ZEbrsUk8y9q8qpGM
lnrbh6qVeRo9a1fX+/7z7bFdnUtEYNdRFMTQ1QJYvg6ldUlDYQrSBcpEwCoWXtXKXGQ+RmzLabTH
Fp+UufyMjPvg2YgaHECJNsQigFrEtwTOhPTeolm0WTaRhAwHLgaQPqD1eIbah4/O0jVnzejaz3jn
amj95W3QnmNlVL4iIDI/p1ZV34UpRhS3P4UItdrE4qcA54FUSYGDrvb6U1TgHxQrhP8Sqg7SMZVi
eUVbtO/fmIIZa1s2Prp0HzennFxHgxpYpY7tRjice6eoThLYxRNOeA7eT9rRE3F3VLzZsDGn4cK7
eD2qGYqINU297mo0FO4xpy2e+nrIDr7d1fUtvh2PBwFy4xTcpqDKSM8tG5F355wN/rJzAFAIlhbU
aWiaoCzYqfrHGbDRAcd5b2cKHg9iKjY0dX3zRErIAhV9tjREuTrzR6sWeJoYZiWfEZBSEr/TmqMi
0X5E9gpFPirbW5xdo9aDqVhQd+phocGYQoaYoxFmo7YAVE+C7uDDXk8fal6UTkDJUD+hdL+evlxF
GVwtiKf2qnQxEru7p91onG8v/evpIwo9RpAqDgnYlk+j46wXUauGD4XX04va2ImvNc78Yaz6DOTm
LHziS7k1Dnb/9cck+9J4JrEVOH+2MDqeQ2zqnr2APHJ21wdNcqfLo+3HdiA/GnY2HQxT7OD1Diee
TqnGUjGVRs5v/THpvOcO2lqApzHn9nXc0+57dAJ9R5lIiwKKp6Vht9gA6Ufctp1zjtBwS2wxlUD1
NofLHOrSCJ5acw00WjwkqywhNKL6TYtf1Aw2+RQqA4Yj/TR6Rq5OZ8mUtM+yAYT39lRf3y2azKYg
54X/Qbq9OQ+6AcSrmXDKScqQ4u6DupKsdBYCyfNRer03vawr6vOkdGg4bEK1cYjcq9CKDrEC86xK
m9xGQUZMNazhpLQYcN4e2m48g28rOMfihbqe3jbT0IWmJeLqLCw/lHI+IGJ8Tz2zCkm2nQ/ewXuf
EvAIO9MAk0Tes46HbZLJuwEdh9TGN0qRkwy1U0zLeuFUcntoe8eAoG5TA4cMCt5hHQqZc8RYCkI1
Vtj7DtmcpxX2uxFWZDlgF6gkksdSJhYDflOQCcc5xNKsMdDwanDHidAxjPQ5cJsg+dMaMOO9Pai9
UwcQEhgrOkV8RDGfb8ItXY58/ch8tVOiXLK0kFwJocuH0ipCf1AwYMKL4og6uBeUi0pmF0AZoT21
DqpUM51gq9PdWJ/Rsa5VvX9W4bn9yaFhPKN5VxinKZWnH7fHKiZoe/TAGCaz4JqEti1+1puxVtFi
tFMHb7iJy8xHNjC+KNg+feWlW/FkKRxPMqvxU4UawMHDb29XUKolr+GStBj0OrI2tUVpjviP2FlV
o1iNrGYcl/HFCbsOZXht8G6P9JVdvx0qXV/0GxSbu8veZK9FZsipKYdsw9YZkbnCuxKqZNjbfzlc
JMYJuEWNLKaEj72HgJKBtmWO75SMH8sPhRcdliM5qqHI3SH6hQRYhVJXFHftiAZbOSB+FSGj7dpg
8r63san8k1Fz7tyiVvP2DqB/2kJPLPDim5V66U6WZKaf7VjB1JceAMgNA1s6/L6WoXovqoE8BGoQ
cDaOA9KtzXLuygiTsIUpxgwGue7UxKvXyTpfaBi5Ud1jxueYtatSrTtlXXEEF3o93jbfHTQfFRtU
ethT293raPhUGYjDI/gixz9nTe/o66Cu/mvEdil0+6Tpv3QKWNQT9tlFc8pjTf1aKzP6VksX6z9K
Ww9plUdNbVzSrg8+GoiLBSeV8jaA5CbDNhlZvOoeXyH0xkL6L/CPopy6we0FtHOs0h8G7/SqbcCr
YL1gE5yljaghqbMkffIQCs++jJMUnniBzwfH6l4oSDvcGewPgN6bw0BDCL1SUl1j9QC7ZP7o1yjt
wo2RdQdF2p1zR/CD/hdqcxkWemUpesyoDKNXHge1yn4s4lV04gEYZaeuwFh6Msrl4GPuhjVE3YnH
skput/6Yuo4yrB4zwowuXHZqKqOZIU/2JaYUVV/9cBxsawK9sQ/i7nxZWqiqgpILlCySjXXcyG6L
KeL3uHKDlDf6gIiqdnb9FKjyr9vLRWyrzbLnpqIAQE4nUI2b46aqy2KyihSFhHHMkCOcrLOj1416
KuKsfsTQQzo4UHfu4lXATZoxYdFYhD3JctRmMrJwtvl7JTrUt4e1+wHRiKKSQtZobKnXGDMh2a5W
qHsoIaLGU+187ku1eMAZ7IgttRdKYaYwKAAGBiJuPVcJzslsaeobPVqqL2HejL4et9CmMiGy/T/N
s4//mZW3Ils7q5G8go4IvTzeiVvgKa6J06hGAa+ZGfcSlPOrs2SPFHirIbykSa18nqfc+Hk76N58
gW0Ti4PuFo/g9fBiu3escmC+sjlnPcaD7UFB/hd5NaUhnlCC68WcbY4Saqa9OdcMrW0a9WfYFH+j
yGh9xmPqYL3vzRZDIUlBf4qy1ma2NOyHbHOYNORVh/i5NGquEzUMK0SAA+n+9qfbjQXRSTzSAPBu
i3qVEI3IHDjQTu/gYWBb84nCRnY/ZYHm3Q61N0sk0yi7IH/Oo2szrGjGBqgeOR+VNpnOSxlGF6sL
3o10pIAnuLswrvlKrPn1WtDUsbSTZGZASfcDL8Pap1SxnHWMiPCCsBv/XwxKFETJ28WzczMofKpn
vbJ76hPUR5+KvuW1FWRWIB98vL19BZH/f3HEPL7JLsWtA3OdOBqu92dFMaqTqtc9MCBnOafVbD+0
Td7/dntwewcv/D9gLMCGEWrYBIXVEppZsRC0hW96CoI2/j7EMyKwkWU9Z7hDHfUw9tYI7xMhnesY
pPDiF70ZJmajbdLLLP0IvXovM4rGLUJZPXjW7UdhlQh6C0zozdU120M+qmZLiScfugenTsDrq+nk
3v56e1MmyGUyhTMKV1cNLyUp8rhTNdRBl/gJ9ZnMReO8waA6iiEL24+49/1zO+T1wCi1qFR3QEMi
orTlICRKp1bKyOLPeCogEVqZn5VBs7/ejnL90hEFHQUovugRw3tdT1KbD2oUQbWFSmJll6gy9bsh
bptPRR1Ubgjo9UQfE0HfMukPdtv1JyUyhxAFZU4rWGPryHrf0FtvGF+Bf8ezJmnxd1DN/WPZ1egX
hVl7lhbDPmjsiVW+Tj+oJInSo0DUwsQSH/3NmqS82WYRuw/+1Vigd2jY6PGqyl2exf3d7S+7HwpQ
JxSh16LZOpQxlwptLqASUdiPXmbVtZs4iM0v6Mse5DjXe9uAuUxTwOGUBGC02WmdkdAXXdjb6dDX
rgDmeWaE1rsC0/9biv/nQSF3b2mKY0RwIUlAtvjoWEEjaAx5u/C6Cl36l+OdHNn6wVztLRAQGVSk
Xis229pX0iCEB+0QrAkuhh94+44XaUxwnljGzo1jtNbhzBXe7VnbGZpIDBBqheQIVmK7KqmWY44p
CHpSOD5mahb5zsDpcjvKztrgyWnTrqcLSd9vk+TotWXmXUaUXvhg2Raa1rFuti+IfaXvfsmQ4Ija
Cf8tZdRt522kAjWYORtcRVnfo0ODu1BkL56zYIer6EXvTrinHyzInfGZNOpFl4olctXuU7UaOBQk
aHdRs+E3GlnFdzAQuRdnbXYwYWJC1jta8GPBWdCXopu5xfBaRk57dsEHQLXn8aOejJMPydhyM51X
NCr4owvhHfvYMMo/25F6JNZ4PVIoESQMMp0ZFGiMTYqSRejuI84MOD8Px99tM5Brr4AV5y/lHPbv
/qwEEyULJtOEbr15y+Qj1iL9UsAArtHsquNZf2qW2bzwPFUut1foNQcC+RndfqXMUzNFnGF9fBX4
xGdlj/ldNGYDjJ9h8mW2g+8kPQrV3ZQ+GRP6R1NkQASWpicd38GPt3/D9V4kLj0qcTMhHLOFGICh
kbDaRggHDd7pXo6Vyg/jJTr/iyjifiXLJOfTxQy/uRJ4hqdIidq5N6p9dxeT2oKhwLDrdpTrI1ok
JxBoRG2PUanrKFrXTFKKITG4S2rcWrwM92o3hA+xOc75SSm79mAC9z4e5xcerrCErrHfod4ikAxw
wFtqrfncKan5PFR2e3DJ7Q3LAv0BUkUVupabj5djF5qVS1SAlkv1uwiT6IdsKTFVkKf81CnhUbzr
O4Ev+Cbe5qbDZg6pEIN41ozTHmio75Rg57vYKBO4mvbvnYNvwDtnDi4xDS8Bn6NYB2hvPXNo5fdV
HqLyOqmNfhqS3nFH3WrudIE7V+LyCLR/daIQD0IA5ScbtVCe+et4VlQsbYf7n6fhTnmOmopujwaQ
gV/ZHZydrz2d1eEpYmmid8AigTS9yf4mjscSAd/ca5thxjFlnMIfrKXpxVr6Adm6OC/otM2ZO+e9
49eVo/0hx4man5pUTp6w21O/LaqGnuicIIWbZhjpNdMAuFgv8j+Q+uD353n5nZd8e6eYzfyJAvaA
XJtWTydsIA8alLtfjjOLrgu3Ky3S9ZcrKuSdJ7aTF+eT+TTKVu8bAy8cG4u5g0VxtQ7FhyMMIAyh
LrpFH/STpU0j720vM2ccOuzijzHI50uRdBGY+bpNBlfP4iPVu72oAgsG/5G/r5h/hRPhG6pNmE5K
yuzjt4h5fYb/QYBOzjnvJBmQvqr4t9f/3lelQgLzGOVGoH6bk2tJkx6rUCnjBYcIWZOos9civEmB
sDiCce+GossDqgwdQd506wkcl3a2cEvBcBXs18mIjNpN4zHwIure7z2PmUDU9BB2Bxggqk3rUJEd
jvpo65nXjbl9wR4WK12jG3wpjaKz5uTBb7e/4vV9KgICWtQhIKADscVcSJPo5QFY8ZQpTJqTomPl
Dsw5e+gbqXzCuKR9lKakRYs3Lf+iDqr6lpyUBzfqzgIiCoAPmGu0HbaCLU4OTrAs7NRrh9jymljD
jGrSq5MxxvMHJ3BqtNH14iDozqxydJIPUk/n4ttiWtq8g65o66mHfmHs43s1fl0Uq6XxAjzi9lfe
DUVRCsQm7A7ysvWs1gVE5XkkVIjn/QUDvfA82Gr/oTWa7P2HDTgdoSgqyE5Xnfk41wZdKyRCDbVz
KoPFPkt1Pbll0RyVOK5SXLIfIWQHqBdRZ55v61GFeSLASUGK8EvueHKYGpcKjXLcSBznl2nUE+1X
ZFMbAVNASuroSbT3UYFlC4EunhEUI9bhSeV5fPIg9xoEf09DL6HaWsk4gVdBf1DMuUonxEipGAnN
F/60xV0sVhLVudFn3qINMvyxpvqCz5fF522KOyXXssvt9bK3H6iWkv2Z4Fkot6yHpvUURsx0yrw0
VKuH3DLQgKnU4ozOD+0zJc9PmCrXB0ePuIY2ly5C4P8fdHPpxnO+DA0KmthJaahu9Xk2f4HJbWJy
m1r3qaZFZye1FAwfcIf6eXvAu7EpYQG4AEUNQHI9YFuZ5m5QF54rU6c9LoXcncgMDVdutchtiv6P
1CmUh34yj+B6e4uIcrGQwkWtFZDJOrAzF4UtxXHmyd0S3s28e79BvQ1djqsjAOhuKLK112tSyDSt
Q1HNyopKLjIIBcqnJZetL+Vgje7Sy8FBhWIvkuaAkOVtIuT6N4Pio006XL3UA1GHb1O7SP44AcdM
Jqs5v3/ioIxCfCfZA4e4zW2oBSamzHGDPmhxP+cJFlVOln+u60a6aBWcZS5JyY3UZvp2O/LezUX9
kSYL4S14c5sE2Ix5yVujwUm3SIqnOol2xl6zvbdnM3L7ZpqjkxXb34c6Khs8rWikD9TVDlLVvZ1K
qxx+FccCt/Zm/HMQp6Jmgluanjj3vRqh0KcXkVtnxR+KjU42/ZsjGberJxSnkYCX0CIi72fk64VU
xWo+hNVMzBjyJ3Z+/ScEf+yDYtreloSSgmaRqGPA+FxH6eDbT1GL+1SDpswLFnvSxZ6n4Mxt+bsV
GNXi1p1VfZhNNCwOPurexQJHD0YXXRzusM0AsXhFv6jJM08f1KZy9S4e/alNwzvM2prvSVfZf9hO
OOEyaeeY+C22LB38gr0Dn9cjEqZC04OsZDP4Pq0jlEdTz+SSc3k+Aw2J+sQbZao3SYET3O3FvLdj
xQ1K9g6Immr+Ol6cmTRNJeIZiYGn4ewsnlKbyTlymuxgx+4NDfIPj36qQ2zbTaikmaw2LjXSHidW
T05pmxD5g/YuM4vZH9tFP1hH10PjfBXSnbTKqCxue/im3ihLEIapN0zj57Bp+4dOJtHMArP++N6P
CPaCkow4i+iHbPORTCh7OXqbenlS9ZdRZrMDjx/OeTPoB+vjWjJA4Dz4ixa0uDG3557TFjqF4JyM
VYqnn2qbDvVJ72MUp5p2XL7MdPL+Gqdsclunj8+xafRoixXmSaV1cc7HsTw4Da/PIX6MUEflSIR7
uUURYvpr6d2Scg5Lcfa1LIwxdTOj1e/MkXLVKcir9lvYV0V4sHB341JhQWbYBl+w7e32+Nc13ZCk
HuqnvyZJin3gBtZTb1AG57U9e3lvaF/eP8/wNjAjEKJ/VxB7h36Xntdl6umjksEUHNOzlYzy86zh
o/EvQnGrIZDHKcA7ab0vl7EP+Z8yzQ2QxrNhxws7pjYxMGmOfKeu96UKPoMFzI0tIP2bI6dFeNTo
dUKNWO2ehhSme0eO69UhXsGgzdT79w9N3FpAa8CCgtdcD62JzV4tsprdUhgvkd2ULnd5cba7aDmI
tDcyHgqsDoHQvLqv5iLWbFhquGKasRAkgqyw1HmI+3TcfumysTiA0Ilfvk5kBS6ErBkaBq/K7aTp
6hxKOBgnnqnU9XnAFfulthv10/u/H1AXIfUvmOzbrryi4pGc51XiIWU6nKh8mL6R0ubqOXP826H2
BvQ2lDhi35SCi1jviggrSszyUuUl7YLkgnr38C+2Mu8omo+A+OGra+soE1ehEmJ6g1JYOj06RWc/
Bw1SosYwBX9aBQTnqjtsxu+sDWEvIrRXOLfYzuugYVvkMtd97NFB+ysIKN3ki2bhfwHTbA7ko+bu
zpd8FdgGUcqjH3GZdbgAKSoMB/X4/zg7rx25jW4LPxEB5nDLZndPkMYKI0vyDeHInFlMT3++0sV/
RDbRxAiwDQOGVV2sXbt2WHstWACa7tKh2/mBuai36Z0xjgSK7EchjGifZsXWAFtPL8wYafRAFPXQ
+kqK6mkDm/AfU6xML6BLjzoSO28swwjUFYhEuWnbWhjUey4rGtIWp/bE2BcC03Hs+HN6SDqytxQP
HoUF6pm8fhs3VU9tFmVIkwZ5WLQBgg/dZS55bMCMHPWw9h5ZWcdkjopYhWh3kzEZccasN043yMdQ
9ZEt0f7WQsUs/TCR3Cq5VIlBmSCIJ0+9RmOhn+A/ya+lKMvTWNjiz/vXcG/rEoqAPjc/i4rH2nhM
Js1HS2kTGNmV5DdtycP3OD0YitToCPi486w6tEfpVNKmZBh0cy06RK/sYqkTxlLBWxpoegPAEUCt
46QdICjSwnOVecvDWzfI6wMoAIwRvANwmq03GOu08Vw1Y9KqTbyzPonWzyYcgpUm6UGKenvvDYaI
wYQx+U4XeCvwAI7fqdUsSYJiGnM/6ZrhDEoNnZaKmX5Pq4+4cm4vPpA9WVml2Mcmt3kaM8FAw3rY
9Jeljb9S6y3OzAoq1zd/QCl6JTVusFd82voDimyyc6ba42DqRyMomrSBKatDXgfhF//+UnsbYmqV
xAzGqluq9rGEbq7UlCggYldAujGTPFLmD+6vIk16/ZSyAlVhhs6xQqx5vSHIRmkLDvEUlBBSfVRb
L73YFqxTLbnhNeN/851IKT92zXyEiNkxEB5xqotEQ7LltElTmDF3Jg/F2IAXGBmX3hOXzujmf8sl
RSqizOYD299dj7Lpj/EKrsAm0kNwKeysnvXCtpiBTVX5qVBF9OjpzXy1c6Z3Dw7w9oqTPBDp0X/V
JEfMpsaX1z3sQgURcoew/LVmUBd200U/hQlk8zSrzCcjEelB0LK3KJOp+DAyeyjGNpHEkBlE5tM0
BczIl2c9E87Z6dC30myhvLP1qPqYoGl2EFjc+k0JCP7/ReWn/yl8UfUWjAQACDqhdniqmsV9pgk1
nto+jz7dt9fd/RGmw+zPzbgZRO6zvB2HGntFFHf+S9NGNDPcRCkviT4rQVdgSmXlvHlkjDyQ6UOu
PLVoeF03R2lCKVRNcT4FmcWQCl23OZjgIGcEKfWo71nu290M6xGiIR4gE/nNKdZi8RDMKqcgdebm
RKjTn004KE+jg3j5/Q+64wBI7X7QANL34i1an10YKt1QiXoKOno3zwvMCuc2NBg0StNU0x5gwlGu
oaaW7ytjDA/W3nFxtPdkN4wyDEWRjd3AqJ6KxltG3rvxc9d7829TY6av9ze4Y5zoJzNvDDsTsca2
HELUpJVot46BiNE5V2yRXHne6yBL5uYgL9kxTib86FlKxwbhwCac8ZIsmysP7+mWdOfbbFioSKrl
U2HR78vrtPtdKYb8YNGd/UFvQAlP+lGNB3d9gLOqLJRmkjGwvcnz4zJXAwjWu4fUGTv//qeU57F+
LJjfZjicsXTKL3AqrJeyrS7UvJERfywy+UMBBHcyGZD6RBWvCFIK/weVpd31QGqCxAF8RPVjvd4M
4qIeW+Ihc7bcpyKfkvdxHtUMGU9R8VfjieJgwVuDZIP0ZiVLG0nztuPUuXEzTtoyBFqLMkrUDP1z
wjzewUu0swq8cxJgJAmBIMNYbyuOl8zQG0UEGCzzzMAgnhAnKg+c8s7Ho2jD/CJQHKxyWzBaBqMT
Gq9qMMTGaBBRj8M1HKPsq9KK5HnR2vCgCrCzLTkfJdkhqE/xzq63VVljldDUFYFXmeq1dgblHB9P
1t/eMcJWGhHQ48h1tujkxdWzxrMXEfRWl3yI2j58Uto5wTOPGuVk4XyAxKQ9OLG9bwnrBGEKVE4y
tVxvLUkUQbxiCTBNhfsXzL/5KWIe5iGe4dpOh+mI5Ob2TpOBUXeUFJ3MBGxhmp3XMOxVFwMiUMV0
1uOkeWpNDIbq7RHp486p0V8B2US9jUnMLepnFqm3dH2JyZdD89SkhnbNYlKS+55jZ0PcYuBgXGJq
iNsHbbFSpXU1NjSFef5BT9v+nJoVyoLxEbXq7UrgRcBYM0UPTMbc+gyaVbHTpxWxiKu2v5mdar16
RbHofjI2XnywrdthSjnE8+OUoErGBW9eT8i2hgTFvCkQSVwNp6ooJSx/SVzHh8yC9Gqhy/IgomIe
rhYxDTw/c2LBH1WmKilsrVq5H6JI/He/KFZ3yry++jKO8/y34nbJ6xybw9/ErR5AvQYetIeZErPh
56NuLMH9A7q9Vgz/UWCAH0MSZWxRIgPDDJkRJX2QRNRr/Hgqqi8ZbaPIL6Ao8WFWZ/LKGw/u1S3f
AQVKqkMMEkDPislvHi8Pj9sVcd0HA1NdX6dwUeA9HqxFO9dCzP01EaN9MaW27qUdmTi359D4T3Ha
2vaXLDa9Axd2e88h3iZ3lBAOiNW3Ot1TDPp/pMMA43iXPHdkyuc5yvOTMWT9c5Y40cF7s7cePWlQ
I7TGsVl5OX8KnE0k3jMt7Qm+Cks/FTDjnr2GydsY7KQvUM06eBNuLztlbnTIyUpwMDcPajfQVskZ
hAwSJ2nAOrTcwDI7ipb3VpGuko4tPXdc9XpXiH8C0QaMGQxl6l0r5G8vtKTaA4u9veiSikhSGvJg
E49sgoNhabUqQlo2iHQ3OVN3az+aYZP5KnfwzegQuRQxKozNNIK3GIJ0Bsieew3hP5piqE0X4x+F
gxArIfn0YIdV9Pv9y7i3NbgpoFyC7VJyo68/YK0WBuNLxMW1ObmnFlry1NfLCqYyw87/fvtaMhDB
/CjeU7JZr9UptcBgIKiaOzN+5vULzxSfsveDMpdHqlI7TgaDIFaVWk0ECpt9tdNU4gkikjdVqA/K
5Dl+qMeVXwNCemxmazrppOnn+xvcgRFAYUJwDBs1DwPI8vUOQ62ZvF6VPnpqBGjFJP5cZKM4xSX3
y50t8TDDEPaoow536hp1uXTzoH27/yPkGuvIWSLvqN+C2YKidQtlmLzIW5acExWNgLNvlNQjPAWj
+9f9dfYsh0AZqi45kQZD3nqvbu44IhlZB+bNNChoKfp57dboxtbTwXfd810QDbEOzyxp6mYpegnz
qMwhzGbcQz+FSu5Sp/AYpG77bGfj8P3+zqQdbr4gUSU8MTLwM4ASrne2TFmCZqzMU0tLQy8UsKZI
vLrxh2XRHuYeRsI4Fp4/GMsRz9qO2coYjAwED8CON9EfQA1NL9qMkCJaMhTEjRy+iATYgKH3yje6
haU/OfV0vb/hnaNcrbr5vkYezcsyUnMwIP95yNx8ftaiaDrVnjgidNnfoKxES+5QzGb9bdm00qgz
/m1So+QymfYMqqWivCF4jpFOH5/dTDsSu5B/6PZAJSQVWDHddWsLmXTCaoKSQ4P6L1Nhio7a6CUc
l7dDs3ldaUrK4IpkYctNmk+jCpNswovnRd/6PHU+5YsTXlpD6Edjpz/S3+2OKPVR9yaWQgtRfuaf
XnPIC8KlrwDL2J1b/GbFuXgcotAERZxUL9o0Kf/0c9sHeud0TxBDV5+MMeuXE84h+5QMS/xRD+1/
otgMT4Qb3X80XCnB5tYceG4kjlqOe2fOKB15Gt1vJL425dAwGqEmrHk+9XiR1FKwg+ctCMtUT8IH
UZjemZaT8Xrfpm8XpcSMH1TxxnQ+toY22r3VZ44Dd5VaJ7PfuFn9US3VZvQp2CcftGV2tUfBuE90
8ILfXibKMXKCiZIoOhBbFMMwGEBGZoq//Wzbl6VvvGey+9xfhjB8s19kKTnDB6UzXaQtXbXdq6E9
TTiqdFZK5nadoQ6UdrR/s5Sq6fysM+zr/a+6uzmZJwIOARyzJSFXlaaFsEXwrPbWGCSJZ18KRDT8
RG+1g4D91guzOfqqEPcAKcduNiYeCj01S6ym6B3z0utL9m+mlO5vyPR253pg0M/qGQJV1ewIon/7
3LAy7onmHMUTaifrlY3IaBrb4yLP9TKdvGwK31UFz1scjjAblFndfr7/VXcXRGGJ1jUVLyCr6wUJ
XZvZS2Ss7DrNs8MIn59XaXUq2km/xAng4PvryQds7T1cWEPpYCHLIjPYzaeNTE2YYY0TLtBAf0pa
Y3zyNPh3ZuSeAuiZ8s8VYI5rNdSLby7tn29e3XRkPd3gBwCD3iSykZ43gp4g+Z9t0leOEoq2vlG4
OC6v7U8Z8x0XRszK92ki+rOmN0eotR0jXv2A7SM7NopWjE4f9A1NPNojYEj6YnjXWdPRoNPty0Mk
QeuK3wugle7z+mQnLXM8FIVEgNZ1F8ABCa2p2x8hEfY2hLfjQlJJhBV2a7DjaNn10IigsWnZhzOO
Zg4FMvBo/5zuH96OqcrOJ60JYhRJtb7eUMJ/rDVTiEDNkEgNNTPzyxFywnou1FOsHHJI7W2NUUKi
BXZGoLeJxYaynWqrVkVgZVH54Co40rivlvc1SM2Drd3yUVNgIeuAkIM+ILJUW7swZBe01QWYP8aV
T/FkV9kpNJul9OlpeYuP+K91QWZ5Lq+zriIjHkO485srYqug1SbgFgIuoYkzJebqczaH9jvdzJrs
wDHufhKp2gjpnkF5XP73n95+Wm4UgvJeBHrStw9igJJqauPXJMq9z/cPe6dmQlyIThh8AsABqVKv
l5oGN/IajS+iVnV3absKUTqFam7dpvW5aePPKaNSV/RyJq6t6p5cmHKfmNZqD45mx+r4HYQOlNpI
ALbPTjMzgStyrKASuRfhMhbLz3WMjazWYFQxct6c3PDE2Xxgon9C1W1DNdaToS7SaAymOBGPjjtQ
qhwG6m1WqBzsbccZMzMA9BxPQca47XSoRQUebx6HoLQNJAgYD3tc0iIN0BjpA6YKE8YJ1OGhWeIl
MIrkCHS5Y02UuCnEsbbM4jZGL2ymaJPKpdGSROqTmxt/Faju/D60h/drxxeSvoF/5IJRBN4isRso
WUo1CWFtLmvjLPqsfl3CJjngAtjdDxhz6ssIJ9EMXpus1eRmTC46BO1ULE/pMo7nOE806qVKfXBy
OxEKZRrYLxh1Ad+9Db8axysLmi9DYNlx8UUsXfmUh57xSdMz3R9qNKnKRJv8ojffXpAC300VhZKU
BsrO27gAR8GiAJsPQZE3WsC0DWFuU6XnOe6Ng1hh1wcw/iFZYUDy4PTXHxQyY9H1Fk2/tveai6oV
0bUo0+o8ZfHnvrKyD4Ol9+/wRUUw2EvmC8+troJc6OBr7/kAImpmyxlTBia58UWacN3GrfIxqGYY
8fx86Wg1qVo+fY1LE6x0PMMXdt//7eQQAKEZHWaAkrausbkb5qzb+ZLSz/WaPqHZPxgoUtnOszuj
rzMhPXZSQvih7i+6d03kwdIDh16VRHn9vWemCIVuQafSkjX5uT0pn4y5Sj/cX2XvmhBUSwMiCmOI
fL2KkxqJZbbI3xl9ZJ3DcKj8Zc6al0mvjobLd78idsMzQqEITMN6KS+aU4Gk1xCgagxpohYyXZuI
oTpDAvlvPxXDl1w1j1L+vf3xXgGiwGJc3q71omahWcKuqjFQlHHCKEVXBaqw9ReRW0diC3sbpMat
Yp2ywbBt2eXtEupjPONytCF2H22rT5JPDYzR1hdjkq9UVMGOa+ljftQU2rsTAE8pA+DSeD024eW4
zKbZw7EQ1CqE9BHxe1APnbiIRBvPwAmPyDmO1tuE7qEWTkadsl5S92mgNkN8zpu2uqiz516iwThi
Eds7RQZZABHyD3mc61OcFUTrxVwNgQJ87Stae6hii9AUZ5TAk4MGydFaGzM1Jib/Mx0EAOgT/TzO
lvdUztS/qjk+gufvLkWZmK4ynFR0D9fbinqjgRWS3r9RF9aXXqC/Eg+Fep4U++3jezR3AWvQcZPp
9LYakQ2eMlY6tlkprXeFzc696i0AAI/rcbnvUvYcFzQ4KCMSQ5P1bIyDB8gtLX0YAmaoTO1c8j0H
OYBw5JX3jJBEAGuHlQnc9cZ1xVlCkd10CUpNO/loKrlNQ8FKn2rHjDr4g5ej+713XFK1lTFI0lZm
ndbH5SIMD1dNBFaWCO2i2sK8NCVCbOEk9LfH9uRwkj4FLMXtjAhN3ajUl5BAV53Lc4Za6CuGISgH
WOnBUnvHBTCX7ghFUZLGzWdsQ1dHADgZAi8cuseStO6zohyqE+x+O2DkNs8oDd8tTklSuhNYxnio
aJwfUrtA+coeBK/NpB/14/f8MACz/621OafeqAw3dcAuQDSQX5licp8dZXL/7HNmOhU1doKUqbJf
sHpadRAsgCynyimDxJ+ysTyt+0akuCiqGtW/hdYyvBX1bngQFewa/Y8JXDnTDNJmvcxgRtzuGMNA
JBzgoZZH5pMbmVziDgX4gFfpiB1p9+SYw5JYDYlB3rwtLRCvKpprEoOhM0PfqK34ae5bhXxPw9X7
953H7moAAiClhKMIIe71/swhEhZin6A2qsF+b3vRo2gmKdgj/nn7Qnw/XWaR8LptzT7UUkdTGLEL
7EilAuTOzgMyIF/ioVIOYOl76QH5B2kkmTo89psQxF6a1i4TPmCNptVXZYJYwKn0TNJeJ+eh71W/
nJT8tEz51/tb1PaMRYbJSDVCecPNW3/MyPaUrBjJtCDRXp7tEZXvypqrayoGSN6FYl3zwpw+NPWQ
fIM+KXxu9TRZTlB1Z+cqrrqrnUbGH2ooCvtdbsflv8IY5v/u/8i9A5eq0DJqoV+5NWjIx+tU83gD
PXW0PqfxCLg2V6J/vCE9UizZ+xz0ZQBZgJeUXYj157BK5lIbh4epDD1IafERF7ubofbXgT4g33U0
U723NYlsIdoFmADidL1eX2oJz8nE857NkImVdvrVlAToVe/+SiLIQCFtM5l/wnK5XoqbG9OeZGt2
kyLDgPJT+xUq7cE+JTUSIqe3n5l8LlzYgJju2qZgUcWkRztrQ9DUpv4EB0H/0FnWdxnLHKy0d2Rg
4GTqBWYFtOl6X7aiKnaehT0wtKgDdoF+NbjDGkSEBw9dG0Xam2WdCV0obFI5AK1F0rBxd4PZ9K6R
pALyMlN5jHIdEuhyiBcuaR8eJF97Ty/Mc5AcUDyQ6cl6dyT0TjWbrFUN5vApy+xeCUgJB+fgK+6s
I7usTI4xwUhLavM2OXo3lwUEtYE1GvGjVczNOQ+b4vt9q9hdBRwAKBxyrZvuKgM9xYDqsAgUEYXL
uYjc8NUGal2/PWChEfT/62xsnSoOwMSc3YDMmvzZnWqQW3Fy0L67FYug6w8L2g8bp4m7zTks00sG
DRXYoNaNeH6y82rS/KrOcUtDk2ff1D6p/hznqhUPRpVrJCQiZtjeBFTyJ2JWunFWZ6t71NRIieHo
cfTMb3V36H1GtPo/3MKLPkSRaF76pMz1QJSQbOGT8jJ6GdqslF5wNgZ/CEtjOQmmaDMqDan56HZk
E+e2ypbXds7b8ODj7lw4OewHRww5CYWzTZVntEeAYyYyvpHrQhpQJPNnw66GB7NKS9j556Pppj2j
ISLkOH+Aybd9hCwsTa+GDSLorND7OBut+QjuwjgK3Xe3xTAFMyPE7Zzs+qYxf5yMcc5DH9ame8Gj
pa/Ea2qguO7wHCVJHNy/CzuuX05T0Him+khyt3H9Cx3Fxej5jIUCZ1mbls2D0QwolZaTeXBie19Q
8lfS8IEJgRB0vTWRU1JB+7rHTjOL6leRfTXoBx8EMXuryPq/5OOUU3ybD1gr+qArUUmzrlGVbyBK
x9QfKY0ffLcd5BSHZNHiwQcTRG8fMsvrM7PT3R626USoge1O0Qd0qQxIYwVKNS9N20Xj+7Et+8+o
tc9/pbataGdTyxA2uX+EezsmZKOcg6oRowebm6BNbbWEMS270Exnf4k0/aETunpQbdgzTOjfAGjJ
UQpG4tan14zqpIYLcuguVbDvkVVUD9PUlPi1Pp98NxMHTlq6+k3LFwIf7jURqfyXzTlmU5TlnaF0
AVB2qmLNYMzxtScRBYCbGOV0os2VZJ+8VHFzH9a/6a/7X3XvYlBAxcHQT+GZ2ISkc5e3nYa4beAk
o5Khp6M4T4aTWS9Mo88HJ7i7Fm+eA3qfZHrLaRNbimsqygDSN8f5Ko7iQKUMhX9t6/WB3e4eI1Gl
HNqnDLclWshRuTaz0eqDqjf7x8zMWgbv7AVN3Vo8WpLz+Bc+I+Bd2N9AC9DjWJtNSzmYcBb/YnZD
+BxXioFojqc9GbF21N3Y2xpNZSmHTvUICM16qQF+on6ALYCx4c66imFOT3HtJBenC/vfFdY/CFb2
Gg1M8VIkkLUCZnk3JjoMzgizKZMPBd2dUzEI1/P7aXqup3KJ/LHopi/lYs5/14UpaijbI/sKyiH6
aBtZWf7Cd/75t2yuJxFtZ0ZU4YOBbwMNPhObEAVb0KDE0fXtR4q/A+Lygy9hC/6IY2No7IHhGZja
BBpgpQZmM+0uTTuZ5/tL7bk2OIDl/ZOCX9tHXlPHFHI0ct94VrJTpuvjOwqv6rf7q+z10cFJSxIG
yikSCrWxHNdsu0mZ8KBt5dhIpuXxZcrVKgDuz4yx7Y7vLCOt3sUlaLyusWbcbCim/tJmwmGEgULL
Fah39VqGlvXYky8fxN+36shEAoBjAQhD9omNb55pHdLEEnYxwSRZ2/9bLanz3lTnebqW3ONrXXeI
IReZ0w1XXc/aV+D43rfYNLILorvpn0ltaAW0uJNrHBzQnueiZ0nmqHE+5I/rL1fWMARplLxBnrZO
cmrG0H0Akmn90TFY+wsmLikByA146YBFrtdqUwHTwzSTHESp+Bw5879IWnmPTZKYH+8bxM6umGQC
Jgz3ADNv24tdxUrc0TyBWBWPZhLsjkaH6BkhG8MB8N8fbGznqYMUmkluHAlt2e2YqQmV6zi4jBml
oWv6toA3vTRHxx+bunwPjFe/JJn6XZ/G7iB12N2nZG+jzs7LvoXhOF3FaGjO5BFlyBEQiVWcG1gr
r+rgHrEr7MVLVNklJpqECO7yzemVDCXNhtZwlUsjeWhmgbqUUwvfS1EuVnrXOWlhN36MFJyIMiYo
Chjzm1WaWJkWJQO98LqRHWwddgi4Ke5pbQnhadCL2X/SZivPHeQWv3KkJGPgMaTOxFZVtwoFtfaJ
UlqJDt/gM9jlPnkjMihq3GY+DLP6o4c89KWv1OLgWZJXbhM4ETL9b+kteNVlIIP2P/Twtd613yaV
TrONbshn+AvKp3FKvI9dWhxBfHYcNYEnHWcuC6nL9m52oRcrRQEmZOiG0YdBQ38OmV46yCB2Xng5
qUAfiuqA1GFZewCjElXTSOSJGFPlaxSnVXpqzN55WcaZZpRgUvTgHHf3xflJFUZ2tg1fVDXpRNip
fEwznhe/8Fq18vXYM/99u8dhUPl/62xiF0YAY1SRKS7S1qgv41SE56nS3ZNRu8kBq9fulnSgOwiT
kPRtg81ci5ZItQRdL1gOgxRJhBMz1EclxT0rhE8VthhMEcGQTcXINmCjrFN5VCYxfKSHMq41p7OY
2yaIyVgeitk+Gq7a82eEtJThmIuG5mGzqGtXsG+KHyXaqnxSZwiqews9MUQR4oNbtmuKshQAjhky
ym3erC1gIfqeZpRdwW1eIoms+YuLU2OALg+isus+/4KFSMohg0AA1L6+tv3RhRc6mgiFjMYoYIod
zFNaTP0nAzHMx19ZirCLZARI8XbESpsXV5llo03rsow53rkKGjd1z05lHA1i750YKlQwp/M3tWf5
NP7UjDJbmOE1RTqrpmp+F80S/YFEh/VuLLXw9f6u9uxeRuly5hvCke0rS37eO2KU7SE1dV8Zic5/
V+AiOLCL3Q1R2CJlheyNpHy9oV5VmBfpeeYoyykX1Doaf8za+mEs1aM3Zs8EGREBlQx3A3yMG4uI
UB2ZNJfXu85FdIE7XXnI2zR7XQzRXqDdCg8cx96VpvfPpiQnDZ9xvbWW0fII9QFi0HSuz56TJS9x
NE2+oGflIy4rfMVewr/un9re9+S8KG8CLSJM2QS+dqrU9YTmSRAVmfvK2P6Iyreon8MRhvT7S+2F
YT8ttU02yIuBvtbUUVU3LqZLEifKS145Su3bY+ydnN4q3iOTCeYRd+cF9xffO0zeTahJCRmogW/s
ZqnTxKwVijhSB+g9meRvudWqgarPy/tEj4/E1PcuA0gtpgZkKQe8+vosdSQPYXkdgXmbKhM/poVa
eqce0TTtHh5ZmxwQw1NuY74GuaamyKgZWckSnZE1K89jXDeUnsPu4N7tGSdGKfnmqDMAEltvKA4h
ZkIGk6R0ETPom3k+o0hd+n1r6RcjM5DqiOGbvn9ou18RSBr9DwBNwGHXi2Z6oadRRw0QUF52rXu0
JZjzOGqZ7a2CH8b2qTeC59iYRgirh2EnOfDpqagBCCAaM/dhcb6/l72zIlSFiARIOWmwNNCfPPG0
MFhrDVh/CvHm1ySlssekzhz5TmYfobJ2dyRFxGS7jN75xvooRju5sClWOLVrXVKrKhiXcY+muPau
FAEp7tFgNpkoZL0jqc+exkJl6kfpe+jTTRkNWMW1LrLi0XGqKLj/BffqQYQClCAlAoE1N48ZTToV
SAWzkIggg75MFu+aK4n9zlSW+DyGyJIbS21dmiVV/D6zyxPpXnhd9PnNqvCSF4ZpTKp88L7RGFrv
fFa9yHaKmTYNembvDDNPTwUgFuTM0JaIklL5lmeRdRCc7xkQTGVSIwTRYuD+60XVuQ7Dwh7GwMwr
5f2gCkYRGjf55KYg/+9/6T37oekpURFwI9zKoyfh7HojE2vx1HqXyOuyLyOaqNf7q+xtCHop4i0o
AQkpNxvSqAIZ2sSQUx3qil9qaRTMikscq3i/MKXG0A1TapiPpDXZOJKqxS2i2M1cnN2HfmqFld9o
4fCaz+N80B/ZcZR0CmiJg8qBoHNbV++yjvqXJ0nCYsu+GGlX+nNejxf4z1qmFRz3RMf1iIBw52mV
Qp0kOPDxS8GBtW0MoUhyV+sxSENJ/9BT13io2kGcjK7N/qOXtjD4mXz0QmG8HVxPyw4gIY1rMv9t
k7wG2TDChT0Gg5IwpAWF1qlK6/pEUvfnfWu5sUmKRXKuUQ7iwJa8jY7sASF02nM1ZMl5d5o7hvgr
Gqqf7q9y49PkKrxxnByoI5o+6w8ZZ01JkT5nlUGMTzaomZcSFZALceKneFDeTF8ul4NrgZlyDIZM
br1clBtjO9RJHVSx614VVbSBMpgpWqua8dbbxpwMUQL8UngQXobNm6DPNCnDqq+DxpvEk+kVS9DN
afEMkdZRjC7/qFWFRNL/8UWYmCI9hWd0vSu1jwqniIhDDHuUMhG15TutnUHlqngPIQheH2KW5rGm
vO2P3vRmmj65POkh/KbMiVFgXC9fwNxVJR3AngIuozOVsuZTXcixUaKyoC2b6mS281GocuPM5KL0
QyU+nwdhu+dabVEMK6ImkFJGp44J80ulINlpJGF0uW+ju0uRfgNWo+iN+az3Zy88vJ1l1IGzOMu1
S3Wci03cXrfOfPAQ3DgzdkUIAY0kZXGpt7NeSkpT2Yk+1gEvntr66PF033VaoZMf1abysTJ66yNj
F/GX+zvcuesAiiQYQCaUIF/Xyzb8lHaMtDqYtAr6gZlHL4mq/he+o9wWeQ+POHDo9SqjNUVkwdhJ
OfTl1bAUPXATV/P7MfLOv7AhCQPAhVEi3WrVRrOjeGbIhnTVqT8ZBZeUwpoNk9D9dfZMg9IT8Exe
OyjRt1vqKXXHuVnD3ZUUZ7dJ/5uEFwfF4B11jvZWksN38PGxIWr5648HhbCnUDGpAltb3AcXRIrf
pJ76bkit+q1vDEZIh4ozAtog8aDrpSKMRBkdiiRWnYx+NYzq1V0mHtPOzB/vf78d908HhFl2jIIZ
mO0kJSaQDPCTl0FU2aLxuzlX0/e6M46PgA3cQfJRZMXBme2tSXcAOBfVwttGPOJvRsIO0TftxuSc
oKHkp920+Bpa2NfSdY+a4Xt3+uf1NrHClIec5oD0pyU0Xuu6V07ppM+PrggNaBji+Fo32RGLkTSH
7ZNAWQPr13jybiRISt5rq1ObMtCVsjxTH1dPOdWV52lybcmwXfhjrjqEmm50MiZbP7h/t3tmWlTq
g5BKMububPbsJFZr1y1+rIRL7DGPFiMYeyY7hijvP6vZ2Dw6OhfmvjHdXhE5okrNgXSZabktu52n
jyb9GBgY+KfhL0upPE3kFL4OBcSbXRk2y1/UN2BRYrn1FREVARoW3TD+N1m/d8M0+5MVFp+L1qkP
rshtq5QJC40JErp3ICoYOF6vlVp2rizsLIAivE/Qkujc1C+VKvueT2XF3B9KwKemK6L+JCatew+e
nCc3Y8BM58WKku92mMGa4JqAXw+u0u27QYItpTR+DLi42+vbDBXlENPmMyhG+jmlWndS0VL5cv9c
by8sHSeAELAqUS6ANGr9ARCE7PPYJbxJVV31s0Sx/MgZvFeR1d/0sXcPmoh7m2JBcnaqBgCjpZn9
VDhYZrs1G0qegWv35qVl0Lv5DeFx+2hYYm9bckyWiU5YSm7KnRS8ywXDaRgxbmAW6+McVI5tR37p
ddFLJ5SjEv+PkHPtFKiNkSTJMUCAHlv0MGRNKjU4rNZN4+hxiqbqxSMpfO0VxmsQZazNV2cOmRAM
B6d7HwpPfM9srwvCzKu+pqVrP3d95D6rQ0k+Z3jN+Fg3sYlKbhp9ymstCbSiOQTcSPO++dEI48oi
LfQN2/EOJyRhNsykZci2Lx1f8TL1Y4Pi95OBqOaL5/Tqu9KajW+zpngHqeXeCYFQkBA0Ij/oW9eW
MEOmNbmDQVzdm/+JKfJevKUpz4lr/t4C7D2qLu4tB6yI2Vo6jxKZvF7OKBMvVNukC2YUiP4pFWt6
EKhbwPFguD4sPUf1nR1/+YOhzMFZEsFsS/tJaZtlPygtBBz68BL3reZTRTUfa3c8ajvuvAcsJVM8
wn8J815vTTXjXs0QwQFs2g7LxW1EfS5VEoSnqOEC50bnBh1o0IMK/20FCxIvBDR4iaAuo3a08Z1t
haRsmwH6X1BMhegq7ZBY08Kx9dM8Cr/ESj1/qlRRBekYhg26ll43PVvG7NZ+a0b5EXf67avMz4Eu
WvZ65QOxqXyWXZi7XaW3gToK8S0VJrTpbjG9a7UxvqQ03b7HzlTll0ofk09zmYnLfU+6c5d4q/Cg
KrVXum7SAn9ybV63hMxZdx34/Tn7VqOs4TtxEj82jhKd3CRdXudajA915Rz1InZsTeqrk51yFjzR
mwyDeUFL6yfRBbWrOEFjj9EHXY3iZxAM+cf7m9xdiuoM7W1ZttxCeHoGoemoVJC9lGgVF0tk+gLQ
3qlIwHPfX2rnxlL7kcwyrqyTbpumldAYyYdsIxAqwjPXRWnHnqfZcjJf6+fi3OnxUd57f0mwU+sj
dFMD3SXIPNFIduib2m6YkBxatnJKFmV+N3TWdACU3fue/79JcArrFRvHnlNFCVuA6csSRHZLv6if
l3dWBojoF76nvKz0g39wXK2XGpVOS0Iz6wKPlPB9WenJyzLUCiLUc8K0UO7ZH+4vuHchkBChwk1O
im/a7K2O7VpdEuhKY10kfliV1aM3JP8metJ+YOJ5fnI6y3uB9OBokGcnyKByAdoKxg/Gj41NgAyl
QdcZSdsGocjsK0lOe4JG6+1JIwNoFGQkOEg22Tdud24KYdhk3UGk1n9WZb68NzQtZDpz7s/3P+SO
kaDTRxOVghdsHNuCaNfV1RINJFV2iJYk1HtNMI6oQkBwe4QM3XGihEFsiy4fE8jbbr45a3oHjLII
WsMQ3WnS0ua5FUz6wQCkdE8unFm/x8NYPpVmmb1LBQC7+3u9hX7JvhXrU+8iQebyr810cZ3BKSVq
gT98Qrx3/GcYKOo1SmVeW4O6jRbb7jkiIvLL3vauhO3mwW/YcQN0oUlgCUv4DTcEYqk6T32CSLtZ
jPnFTs3/o+zKluTEte0XEcEkhleRU2XNc9kvCttlSwgBkkAg9PV3ZT9du08cx3nriKp2VoKGvdde
w3q/mhqkZL9v+1qd/vs3/g+r9R8QE9pybBVwI3//wjA+nzzr8IXhVSGu1ViI18VN7V8+5T9sRnzK
PxhUTNB2/3FHKJeIEkUIvhPCgr8scVfQOuvNbV1qfd0h4uAJVYxGHRj+du78pyWFIg/ychwGMLn6
s9Dz1SZWGwMS4Ak5Caur3SAxX+KtXE9TO0UYtCXpzodsPJSVV2///fH+p5cJZTEmXJchG/DM3x9v
Kjt1UcdgPSVZwJFTfhiUyAflql9xJNK/HLL/aati/IPzDtxFFLZ/vExwfHIxtDgUApaNp+M0TOd0
APkhYAjwl2X671eKeTw+BROYFIXYnzrYsaqtXAyM1+qVbY+iIKzpEZpBwecjR5i0a0zvGNRODH/I
f3+m/+ZAo4wGjQnwB7yBQEP9450axicnuJ52JeGI9OsEafepiywOWiR+KxpvaX4qw0r2qrJVtd/K
SR0mtDbdoRtFTuPZWEml68qU+kxMuyVf529/+SMvz/r35ga8XyAViDwHgIjy6Pc3XxVcju0Kn1Dr
+XadhstN5LqRutkP8Luq5ptQPGHOv6t5vgoa+4Kc2sz+z+Q2PCswfOBodFGbYzLy+58BJ4lCQxIH
t6sxK67maPnCIWrfb0uuDglcTveShb9Bp/9e9FBlXzQiFzsqaHAuP/9/tSgP6dhyNkHXhOwZuY+C
XxKq4JgZH9dkg/djPdtNHv/7A//32kftm2NsB8IPpmh/dnSgm5WZcui5HbJGGgwjeeOXgt1PUpG/
wAj/0Bh+f7cl2lX0FRdvbwxG/ni3bsOWqHs4T7FozocDy7Klph1mXVj+WqznuYX/+BFJkAbN9AqW
TLMMhf8ebLRk+zqT8HKJA6luK2dt30SlW76sqUUGRVRt1RvMbvV2QMwwn+k0xNP9uKjqbx3iv98R
3g3BA4NvxGXS+UeVEpJoZEpiUTqJXihfi7IBXyr6xUehII1c+pf/+fWgO0EJAbQLAMyf7RoykvHP
l53dlTLnBZwvdf0YYG74Ysla//Uc/PfhBDobmkOMdHDw4j9+X4G6k5JstkSeOaQR5rZLM0a+rN2K
pPpKqL66AxWGrDRC8u68i1SEjEnSO8kOJebo8qDWiw/1ZpV+TzFOnOg4FqmgVTyKW963AMzdIhgQ
lCjcZQ5cISpqXb8anbYZBaCGuAW2VuWDDIN4CS7olMYlrOYPTBJxX7LK3axVFPPdOKIeokYJjJU7
lcEYEdzCadwnlSbIKWZg/TVr5AhBTjkC/k4LpF5b4/W6tYcgBqkph1aWn/tOuYx2I7zJm1r5WNEN
9m/1NZJcuEQsdiuXwxyZyl0vqPDEhwUTFBkF6cxTWA3WcLnNeMweMt8l+gRTMqRfDImyJdCxovoa
NDyP/uf+CqQIgC/gYQO2wjji9zcE6mkq0gIoNi/bmnIksDdk4T08kut6rzZR7v/X9QfJETyD/yFI
XBQMv38eolGKZALx+8IzER9TbvR+hs/Sw7DCQv6/f9S/txZ6U/SosE1CA4CO+PePguM/N5B1ml26
mv7IqkRcl1sC5lXZbdeQnfytAf9n5PX7cYS5HlYVDr7LTfMn2pPNWwZCFLi9GyPILd1SG95T6Vp3
7PA/3AxZxr5P8NzlO1SwjD+obcz7ZgRUE5qyYDV7HSu/vuKqbkfaYRjMrnNrk89RG2soLhfz7uZc
PrR+BHoiWh6qO5g7o9E3C1+v+kjCLQ7dVuob2xUmpnPa1gImdjV5K6eMfxAkar+YxA6MkqInGjp2
5TkNUMm8WdG7sQFJRv8YkE36HMsh+jIvoM3BPmKt3sQEYxtqWz5dYZCrwq4dnH3kMop/goUOl25d
MxlouQ0o2C9v4z11uXuDz1txVlOX/twWhJPsijy031HfWb1PPNJcqFYI6b0PouoxJpGmfBSLmt6g
4AwA1CM29Y2eICO/7rukeg2Q1fG7YRIxoT3WqX4OTqzioWRZPsPLYJJB7VIeD+SB9bAJb2qUXdh4
sAY4q6r2b9ksyNxE0Ct/RLZvJ4iybLsBDSoMLDfhFgTwCqGU3c6BYdYD1WDdo+ouAdN5wtzdClum
mELPvo00WYCaHkZgEy8ukmhfBySEzE3B8k1St1h+HVw9rg/Oh2jPOWZif1nff960F190VLIYmmPv
Qr7xx/pesc3AEwYTzBdWn5O5VjeQi8iysRt+8JcP+7M/uXxYiasWxQuUMOBL/r6Z5pkjdMeRBFGn
sWq8cuWhYu5vpJ9/oYmXUc8loQ830wXAI9nvH4NpfG4g34OYXA4i2g8V99dAmtiecJy71Ka1f2ac
uOtiMRNsclWVr1RVcSQhP0/M3ziv8Pa4fLH/v6nxF12e84WZfXED/5OwCcPAtPVbiXiJAWXdS+lU
tGCoR2oLR/KiJe8rR5ptPuUVZjSJgWMCX8kQTjBNkXA0HYyfwSxIIyS769nqN4+Q9wz8qVWAU8GH
VezS2nYlnbSz8sSQygBkS89x2oBfMrNHTWSX7ccp7QVlvmXJvuuL8jBNkGLsE7glPdhl4vhtJS5H
Tq0mWq3VyA9gL4alQXDkNlBHlvLXGrdmONbZ0qq9jOrkESdFOezV7Ot7PrP1q9VJHqhpGWmPZuTz
h4qhRW2WPML2FmzCA195MflGFGP+zegFLM/WTO6OKejnKXfDWlzJQbZsz1IdfelGXtyVMBBDFjF0
r/UOFBlsM4kyFHuQAwjf5yYdr6UQfrnJY1d9jNbkGzJnbH81iTDxpgvCxIfYVv4LJn/z1Wa9BC+k
Y8mLy6uZ0AgCnzvf8fEeU6RR7jwPCIAzVdUx6lw1Zg1PS3kLzTdWFaZp20unZXlGLgDKOjhIY5rS
Q3tVUcQiAb+eIXFxR7RUMNrs1BauueoHkMiReNKUsNX5in2AvzAFJ+DsYkc4hLM9gk+0isb1YHi+
QZ9WefkM6yWS7JaOGBSjAsGM1Ja20zu29OKBD6hWnlxl7FchY/g9c2QOvmLEN1TUs3T9MsBRMtoN
qR8+43gKxWmEQ3FouqivPnzLbYRKZ+JdAxYE+QBIuz0vaq7uRIWk12aL5vpHwB//7K1GLgN8Noov
85jIvomjvH6NPcT/+6kQTO+2ISQl2EMshRtvm+lhB5oKm5utZPzeJYNIGz8bNHPIJuYS1JzMt7Qv
tnp6G/tq+lwiFW97cOT1HWhmGD9kbUJu+mDSblc702fUGqh8QVCE3c2unkZ5sH0ESygL14fsgOFi
+TnMavuJ5r3EP21Sl81XqiKQYgeVuF9oJga7F5UPrwQ6lu21zDhCShG3Hk1NO9g1ulk3S0xTikrK
3dKWxeM0je2zgyiSXJMOT4+ib4aGLtiphdvoULT9EfuHP9lsqZAYNtgwS9yF83IDC+a+PhOej2uz
tL7w+xC2UtB1lmrYDwbDDgTdbEt2NUx++EDg7eSpKcvoKOSMjABY0YjvrR/Y3bhWRiHcSMcfZEjn
kvZZxh/dGoKF9UGaQ5IaoR2MVjI95BFRaVOILfu5WFXONHfQ7lAPQ5a7VFQWS7Rb1DOH5jg9wktK
XXcLq8hNmTAQJPmW6/gKARg5aaTsWiIpH8ohbQhCZG8uQ8SvfeRT7FXfyaeBXWA13wX/wpCRxsDw
5YWmPevWpak96Fc+S7VB/ZHkyL0ZoTK7K9AI8RNbWn0PDX7xTQ9raekckNLSXPKo7AF2NW6hmcWi
Oucy6x54lHOU45nT5XvdyeqwxJcY+W7aiiZnXbzcQ3qn2scUEb6mmaQdFRxoMcOlaImSahfNi38q
s9RWO5jMVDOcW7V/LjFwGJo5EwzcHF6pESPVAh+ceNmqQ2QHAYlTxUS4nvLVqnMfcvkjYmhXr5Tk
47ZHjo+ID6aCTWmTcFnWO4ZHFmjlPUce1BatT0g45eN+ztvuDhbk4JOkAnlpZyhPC90eJdOjoCMP
dX+78IL/woSiLPdg9W/ZIcodbARKtcXf/IoBL4V3yUp2NumyT3TaqIHGTWbH4AA3Nhe/wgd4j/Ss
MZrNoOaUawm+dyoVEMaczPE5isaaYyuGbG1kgHDnNsWy0/hpVT9pkZb3S5nkX3lbr+0paL0WD1AF
O3UwYy36w6BM/Lh1JGwXi8rhvlwF3glCfwQyUFoVsKxTpa9kSvpvcS8X3SCD1D3mS1+JI/JqB3/e
Fj9ApDP2yVvo7YyjOfXivMDJk2BOkY4fwOryBf5Rw/rWbfAwp2so5xkxb4iCXm2G7TJClWIOfd5V
j4tNEL3lk7kkOxCKQ7WPJiYszYa1xWhwGqpf1jtiQT4wwxu2ZbxQxLlE6mpNWfxD5sHoc3B98ojc
jMzt5TQW5w4eevqolZoqPKTRPrGiQNUY27QIj6uV/DpCaYqKguG18AmW2Vcl1+olaqN4wkU49d9a
v4wp1UbH3yG2bVPK2DbfWoZlvls9PLzO8K2aRsgActIeiKjrU+GXsO5b5NFaOoHnww5inZe60Ral
sRsgJtmBHmfz61rYGc7xUnsDopfpLrBYvX01y4UXXifz/J6P23yvRLLFtLAWNo6dY7E+j4mGmzey
xNovqC5zRMsn9Tg25QLS8nltF9E2ORK/NaqCJDqjPCUQVmHVB3VEyN7YQcLbuhzpodsII3kidY6Q
5zl7s9bgLGyDaz9B3+UpjUyu+JVx7ZbSMVvU8MAMXsvVGJbU3MoKbi2vASV3ezNikiIopiqhRrTl
IC/sF5HcdyHpa1pkPXP7Ddt6afiSqAwdwVxB2avCZmmxbBj6uDUd92CkhQkoxzRtp4v/jNipcuzf
YiUlo50Z9f0UdeU3l/f4NVlwAucfb7d7LSGVaDjHSXXQbS1rCkaBfG8jqR81ZpDzfumS0h9gm7qm
CKXpZtngcmLwti81lCNjsaayQQtuD0rzDeADT0VMl8pjddiJrLc6MWEBjccn602SeHSIFy1K3hBt
2BNiuQGXJ1yzpyhK3NBwUGq+eS7rbLeYmMHuXcd4TVts7V1ixrg8rq1t7VkTKCne27ZFBVdKR94n
GUdzg/TK8qMKQD12KVGyp2XqGKzYWsVvYenOKgrw2K23ROSupAH/KpiCI3CLek4jRaH1zQB48DbK
t50bKwzcKx1LNO3I58Q9avHNG96n/r50m0SaF4uLBzRU1dWUujVqBnzaJ/JJOdyNOaw4pkxl6pDL
1GtQndi8HXWoSyQuS0K+xYDNa8q0ZT/AKIAGuNddLJ7LTk/ZXheZfpdJqXoq8yW5qYsl4N30SfYm
gC7A7ifqohNsiKJq59Ilz4440M1NGUJeU7Ml8U+gBQQxlN6hHlgrtjNeoXaKMybYyVdrGzfSEGEb
TVYid/CsSD4hV4gur4QnWL9J1u3go1S5A2xchqdsJBxRoVu6aXBoWhNoCiH7VwhlcXl0Uw6mdKKQ
dICrYhhFM3JZrdcZTil5XS3Sj9jQE6gnsMorz6EHK5tuq7HsgH1pTdMXc7jNhyllu8pxtdEWVDlc
rmVugWqAZrY2anFaHB3Uyw6iDINBOVgRiAvmrlpObRol5SEZh/SdDMCAj/D4wU4wPo4f0Ru13b5M
hqq+ER2iF2nM1HqrMtJ1VyrBjUV11sJplmFk8hxPNpn3woX4G/LUbHxgPLX2KNVq3svYY46EBoI/
kBVdVGMEDN8oqWFZh6Jlw7xgjpGnxIuhOqO8zqBRB07aH4FaRcXOYFwaw5g9wwYekOznDxjWRIIW
F1c25PggGhud3FggQtFAQZ+j4QBUhewD0D4IFCkNYjSmF1YTPJ8JrkIfE4epD1ao2KomdqJCVTmQ
r92UzqZRCAPCiYS1jfsc2MmN9UbjnIknULVSTKoiQBSl2WiXztPt4FW3UAMrBDD1iknpprJYvE0R
FMkOOQd8QBmpwR7Hu4eUC5/MQXNdtfs+ybYYcP709ZssXAV/xdrmrKWIxynkkRUraH8Y6+gKtRhi
N2kHivMrqucc1VpeLBU1K89+6AF2YTRFTNR0qCKj5Us1+BrjDBiglZSQxS/Q9Gng+j2MHPeuzLpp
P4JhSChI6VCS9ND04Eyra0SN2BD101HBkOQcMi/xNeDqkhx70vV5k0F4EmjIhi400Cr6pMkGtzyQ
IFawS0G2+Gk4LxTagra8saNBSko6VEOJezAW6oHhLP/iyIxrRGJdBtqFItzgeEBtnY0W9QmCfNOf
QyfYo+0H8zGFPupvsm7Zoj2c5jyklxksay7qFdZIyHdf42XbTLOwNS0wUqrqa8k38og3kmSNRS9w
gP4iLfftsPg3LjeQXDoQ2JImX1gmG094eZ36FiRx6G/0LVk33PC2rYYW6jaMRXdsLXKFiktHO2kj
tzX1ZItfBQmkviZ6Fm8CISN4+27xHw6OHEi6myP7OeY1MK1kycurZMyXtKmmLHvwWbINgPuMuvFd
PIHS2Qn9ko8ctebCJV7zOiMjqSkMouapzdJ+bgav2XVq4DvXrJ2cs13rRa+ahRvxvMAu2ID1asF3
aWt4tl1r4VaGjJpiHSlAzfnZjp7AGWsS+XiGjzz5Kco273btrNGLF8nK4cQLVdi4m9piXqnt6ug1
DKkdGwK0cDymvXbQVbm+omQooK7FbwAS62O0A9PSj46GcvEYmmW1bndYnvl33H/sm4hkyan12iEl
HId6j0x3Nn8SM7v0tuyDmvZZPRc/vWE9AkKDVminUZ3SqZOt3K21BNzWIf9H4+7u8SshQ/rYZxKF
9IczHMs4lvLiVwA9wITxSLv93FgrzhxOYPqeDLCEaRYAYu82ykGyROh7j40WDxEOxsnlr3Emql9l
shFkWCRzJXZy8VN5s/b5/Di4QnyBNVuhdi26hI4CtZ3COSBN7yd8/+erCmVX3SgVqx9J3MUrLuEW
mIKzlXtO9dry0xyDZHmqWLZiA8Z++NWv6Sr3HaqzDijokH34QS3fXCnHqEGcSayBwPQ1EBi1Wn+6
CN80JTrkhpIlX0zjKlc+RpZgRAJj6Bx0WAYTO7A2p9Lh5KuSW4hZwOgcDM9KCu+h9pdCcoC4XJew
3x7AQf+ckV/03clJdGijMJXagSzlut2WZJAFYuozfp8ZYvt2LFHyKLxYzA6VmZLAFGGduZYsx8tA
3B3woHJJMUrAE18PsVnIR6wXDAiKWsJyM2vHcsQUtcyGvfUx+WWKAj3F0l7GnXBiQO8tW3Cbsby6
lfbDtL5Bg8LbhqOIeo68jmYUBz46GQxnKgr9m8XdvDhJow5WFjRjK5JrJ5T5b6Y3GQLa/eI+o4Gb
O2Va/qPvRvbut7b96lAxA6eG2fOrSeDK3LCBh9cNSeUpFXkEaavKq41mcBPhTaqQ4V2iP2tp0vL0
1m7oc3aQS5TxfvMJPy5IVn6y2zg/bVULyGXSk+zQUBvcihbgM7xYBS6IBv7d+qUqtzWiOR/9I45r
4AjSR+s3HeXjL6PXUUO51Ja2WULeDTTAp+8R7l3ZMzx3uit0BO4XCXP2JLCBfno9grSnAJ+MaPtj
wLa1yAoohUxcrJTBKreiMfpQpNfnW/Vq0B0uVABy+JYk0yh2YLSUcm80grUobI0nTFVIsA/AcjaF
+nqWS4OBzGAfCdrQ9pzVAQIBmfbZFyuK4cGl6fKt7nS33JhNVSvGkmtJaGwKrm9aK6phjxYctte+
XsddO5l6vOowNvhsAfNf10h8HM7wkSwfYUx2sZTDyFE3+RaSeA8hoL6p5mh+6dYo/ICv5PACBW7Z
HYZhAGLsMLu9LacwcqQzFbAFBmOrm+jkBvLe9/DK2QVTaX3Bt6YnJIGxlCZ5NNgTjl99mPNeRLRI
GQ5wjzsMM7F4jOKmxzn9GBJc1dA3zwAjwfcj8HSKkxHIqOTDU1JYt50Ba+TPAWUyxnwLOuY9WKSm
pRyYewDMqPzV0gMkbVQbT1gzNgJu3/dIt6PSbkPSiCqq1X6bM9831il4nKVg1d0rm5ntxOu6q+5y
zAx/KSTcvo5wZHPNul1KaLF11RVn/SpRpsVmfcQWACqEOBx3N3E5WPhMF2vfqBoeuE3X2eyV5CPG
FTOyIC4Dl2hIbozI5rMAgsHoaqHXPW6WB7Nn7VAq9NKJx5RzDfrHuvn2Fbzc0ezguMfljgmCpIDJ
uhzFAAbnv9i6+pvNLOFTdThHb+MxWbEtoQCfjyh/lzMJYzqdNqOiU7HF3GESVDh26IGwDscJNcu3
2ns0sZkO6UGzzPS7PjfyEbmw0X1e6vx5wvC0pc4U5SMky/0XA7/Kdj90JdF0ilL8k35D5HhTkGVA
T7jmDBiA33BdWDSMpMlweHc7MbML3XiaL4GRwzZ/RSEr34WrcBmWLNIcm77C4Kq10p0AigQHjWuG
XdF1Em1WucUabovxAK+MzqA4qEn7g2ULmei8gJEFXzHPFUYw6dRTKNdHT6HRSF9RkhRPufLl1DhV
+TMfdVJTXZLoSi3bnF+vBWjzi+tde1JbKl77AATpRsDO0Rx4OesW9f2CtiTPNPkS0KyIPVIHJlwJ
cupwl5QVq5sNs/5XOAMReYD6bCQ7pzYjDpja8kdQpBRyUxKgUnpM6iPo8+4LMb68tT7qMFXr0vgK
BH85YqRksRG6vu5uEgywZpouXfsQpQnuc+uWSe6HeWDfOAh/mprF4jREMjM0YZUKeU9jlFDPDPnZ
KB3V0M37YmHTe1ADSK9W46igMFW0rxAuRj8kFsCPGVQG0WBIwT7yLpX304yqoQmryTAQh7/L0QUL
cE+0enD7peATAg2XXp3V4CJ+SOIpOlc47Yo9zFLyYTctJRtO3aRC3xTIReipbgvcNtNEkps8n125
h0cB6i20v5Awp2UrDrVN+dgIa5KrAIQeA4XRuKPEKIxQh7xBlLj9slZA1808ADgrclzOOGJRYXDQ
+WocPxumw7W8Le1YoyQiIf3sQcL4PuYweG26RCWoA2b4WtQwJqDKwRW+wbxtKmk9Mnu/9qFNdtgZ
fQkvjw1RfnnttvxYJCrmaBxEeJ8zssZNtxVjtpsjgD2oIBInm3L0+fuoQOK+FohXSqkFs+R2i7Y6
aUzdJ/dLuLSWOHyIuAa5dHxhoRIXFkmaPBEUz/D8ywnmuL3qzphyVKLp5Rw9lwZ2IvDMkum9Qocz
PLK0D589WA7V1ZgP7rVqW/5QmOrQch1PJx8lgMX6wqYABPKty8EvqOvbud7WD8wqKn2COqq/RhNk
PiPFcTIgRRX/R9dH6UNYw1SjnlxmkEPRAtxr3D9IoqoCQFuGygFoTpkrtJldJvaXJnvZcd1VOxys
vAZqszpzGsHuAmykFQZAG9Le1Y1VmcBhma/ybsuZ/2JwVz9leDktVdGc/horgUr34pZ3M2f16I/4
juN9LqVG6So9A0Se4Wdxi3Csi+UwXJ2DqhVa0BLLnCLGIocutl9AAsSLfcxWBlAfmD75WvgSZUNq
WfsDZAg4P83w9pS0hFFHfYuJLtC+asiBTCG/hsS7DSuU4PhWEaRMIJbYezHwPqZjAfswJLkXM9+P
g5lf8hqZYNcOE41pvykI59ACF1Dn6iJohIEg6fob6COdPmwR+uo9nEVx2aRW8HCsgba/Qh6dXfBi
gm5lWzBrOm2Aqxydpw4qMmETDlIRL/ucAgCvAP5EuDtwPRR82OdhgKkgKr1EHdrQgfu4jytXx4Zm
Zt3IYcnmPrrrATojs1Z3atY/tbBW3Hlerey0Tm2HKgc5ldmGU7RNu3SvlI/AOFk4OJz2zrWYR29N
MWXGvRpnTDiiatE8opJlIDPVHmxNeNSlInpOZ59XcJpPO3CiKO8LnIP70iSDfMp4YRZGY1iJKtiF
biZ7yZGrO9yZIfIxwBdcOvlpigsIqhCbmaKyHuIoeo9Fv/ZX0q8GWQZwT2nHawHDCvdcJEtAfRVV
oRp/lmObop7BvA+fMesa0gXqxoisaO3DGicn4rt0vTU50HOMCvQy/MqiZQljg/kxmq+D1QVnv1gd
SkRDw1FWXU8Dkm/fO674/FkluDvv4mpkRePhKu/fMGex8Uu/FN0iG1YXffJljDSJi4NSGA6eWLIs
mCJPWajCZ+THC4MHNZz4NoAr2x3xMRZjRH5J2t5wJSJ44CPLoxibOylhiw/2GaCzJKKVzSe4Po1g
JAB1wSgFLg8dng7UEpMryWkhwUXPPUlHVBpu1aR8n9hiN3Ca59hgSxEQLarvhcmK8rsrqq6cjy0G
pFzQ3BdST0Cd2rz/0BVumc8a7Src/yqftde+bdV8TzaTXDi1QsHaG4oXVl57C43Gsc2Wpb+J0ZXn
xwrpGeteATMPj4XG3z/SuMKMAP78SOj75C336qUQceS/ss3j2sCQZKtPFusbX61IuvoIPNwtV8m8
4MoUcYoZCiC11Z63yMG7uZjKbjlN/YqckHlQ7Yqr0k3yDgwoYQ7jWrrxbEMc5H4hfdZ9hbUHM+ht
p8ruAXfm8cmCWxKoHFC/7rJo60sMMQCwNBvJh+qjw455gj2g9DfTRtDChBj36372M2wRYOu8fXHc
i5/Wh8ReFTgEup3PO/Yl4naMKY+W9ZUMQIEPPq6RGT/2maNQzyuEKOH6y/cwNOvGr3zqWIkGK6v9
iWv8UoN7Y2NXHNvl0xEjkdsBcvN2BBMzeYXiCLgSAVhfU1cDe6NQ0UQPGKFytesqGb5uphyfIIdO
XraKxyW6pKndT0a0A6YHqBGpMBDaUsxOxO2AfvuhAqMRzOV86gllBRNfZwSGJM1C7LxQmIVuH30a
thWF7BLHu8Sl5semSPyxus6fI/hZK/BgxuLKTfC0R2dW7KMM+wIhlt1VJqUBSWAON5j/LGo/8iW/
HrF7VhpSh7mN3hgCePN27W5UiRDMNZ8xeeCZ1j1dRKpnzOd6kDA0gJ/vfUj8ix51Cci0VMuwMwp8
9l0QGPk+SZyIL3FkJ4DRvQZDzpFSbBhoZGAdqKQAy0Pg6b60BnKSXTcu9gNEo+qJdX3SHfjAyvJp
RKj3u0FgJRg6uSef9bh0GwAYMqGP3kg/NGT13d7y2l+8HboSXsy8A6y2eqTc3kxzssKuQ5n+aolX
cVrBXh5vCbRLLfpoguu7tgPwCzjLYVAD30ngPWsaixto1olqtGOSA2+ekM+Li3/AxNOwMqeGlPar
4bib9n7rQeCQ6NdxG3c1km1dYNsJUBbPd1M19eIa9KmoR3Jh26t9y4J7DeAHTHv0jtv3vkjEDxkh
/oqiwJzOGdd5ctiMab/aeQU/uRJCPsw6bzGzTKsRRMUtzBivzKm9Rr+EnhWW+/XtRc/Am6QvxNyA
2oMBDKaqGPPOy4BwA90jV5UiUHTCZbWoPKKGhflZCLTDNO5G2OOXqHTsLvebf5jl/3F2XsuRI1m2
/ZWxesdcaDE23Q9AIASDWmbxBZaCCa3dob7+LuT0zC1G0hi35qHNuoyZCQJwuDhn77WNoeGRTJbq
J8xAix93TsGMp3korOKhZzr3PAjqO40y5gsdfSQPQw6AOmBYUqzOlrQ5xhNbrHDAqzMwua2hg9aS
tn/mrWE+qt4UFT7TPuNG72ehXypN16W+SgvoSxz3dsEZr0fDXfcdrWQmIzfZEpaabKXaKDJw6Fpp
20Lz+jurj5dV7GfpV3Xc2begdSC+ljWTuK8suTuHSTrPtyla3Acjbdvy2Hl2nYSROWRx0KI2EGFk
RbFLk4dNxtbtaIevdQNK+YMl44b6pWa1W00vs3IrG9Oj8MMBkMKrmIZAzpp8rVh7zaDQ4OC84Kmo
lk2rInaj1pY4cagmXgoH3TH6I92Tuf6iZYubhoupuF+duneNoCUjYQj5uIEnZCU4YILkes88tGot
roaJBKsAFBKVdbcsqwu9VihbJxonuS0bBP25tYbujTmUrlaeqmuFiGq2yvFz0tygywh7fsqybtln
aCgK6q4KPVn0QPlTl3TWozaBJj5qrHd3S6nZ7Ac+V2X+JiRDHg5XyYV6pLKnO4UeVYWYJZsqaq9N
1m3LKbEOQ3b2KqduWHi/4I5AfsOn82AenUjfOaS0drlUbtA01J2dgrdv1RpipxwxxzQbcZCCHz9z
a78J8taL/tJ/YsGkirj+/C96exlrrEQRWGqTFOEjyOT6oSZJYFfSu//7lyIVGXUu9ChWlVOHFgQe
rZjzxgkaDUGB4aZiF9u53CVaW51hlZzKaFd08prC/iv7AR7diSQvGZuKz25wgyhDV59HhCLkTpnu
+BZyFJvVt789PlaBMJHT4M1QAp68uXxulgjpiIduYNYPxTJMB5d59Mzz++imUDDjYdUBof42PrCz
l04+ZV6AZI882RHFtxFp+aYYLNq9WWedkU9+MDQ0Ytp19vG4I+jQvx8aOorwvsfkH3h2+y011XwT
j2jKU1mf44J88H2RW6YCq2JeZzCeqEKxxLVNq6ReQAGke0AI4FwV7HrPPL9f+I13skhGhYcvjwFh
A1Y49eU2VmdxOOQ1KYK6fVRJ60ofIyrQOslzhAowZ7buEGid5QRtpHKSa9G8lHli7NDTmGuDUYY6
epmHvz98PAvdt8kyiqvmRM/Oac/BqsGD7jvk80HqIVtBsWUQsvP5hX6XquLwWscp3ESTxGfj5Ep6
lmDnJuQ0QJGjboSWUiFUEowNLDlb0L06b1e3Et9ASBxYSq1tOtRP/jI252ifvw8uA3YkjS/EuUys
3skXqiRaT3+FM7+S5NM3mix0QGc4Cl+w4qXnQqd/n1m52GpRNFZSPbf/fiRnWa9F9EKokDmae9U4
1demsRUaV8ypuC/MTR4P4xmjz4fXXEEefK2r4Pnkmvbkdgq7f74ea7C2DcFdQStNZ1t6TbNRYnsO
VK3Utp+/4PUffT/CuVHiixlNSJGx57y/USQnk9nmNJ4ElQ+c7gjhUQLO2zW80xdm3oa61qI3reS5
8N8P3+eaK7K6bx38Qe+vXJktMM5y8hi9vXya+ml6no2Cuus4jeXN53f5+3SBwXdNCmGxZPE65cuk
Rp81Q+t5a6/G3anj3O60hU7D51f56I4sjr8Yj5gttFM2AWf4iJqrw3Q7WR1+4prOlqzK44x6/sxy
9dFYsXR8YVhNnbVb9P7hLbnXtw60psBD03U9iTm6NlEI/alBa1DDpTKj0WfHkFnh57f40YMElgeI
lmhFTLbrI/jL4q9kKsVSyTF4GfXytdCJu9oUnjDGzefXOTXSakw72C4d7J4WjUbjZCXpFY3MhNn2
MBpgJIQayxeXCW1D+yJH1ZqxZRyl9aNDKnk9Gm5y5jZ/XzhR1uAEABVjQlE9zYGXg07/lu5zEAHX
Dkwg735G5t9GjBkgRFWcw/V9NHIAPK7kVoMi/ymNMwHRkc2YXANXqsOWhJi7iAyhTZXa7pkJ/dyV
Th4svNElnVsebGzXOFZLjaCILI82JUGgh8/f4YeXWsNadaAWoMlOPnBqX1HcRaYXmEpqfgNjQRKF
kTbPTZqcCyz/6H1hp/ifS52sUmxHbElXyguGxINvrecxeY0Uiwj8tpBtEjL5+a2dzpo6msHV4o3H
e4VCWyfX4yQE+E3mMhyVUdvhTZrQbs3eNl8zBwxjGrZOTL3HmIv+zEx2+lB/XRmQEI7DdTk+dTZm
usTxqOsydPvc/VnWtXfI6Q8D1NfqM9/gR5cCr6gyN4MmtMyTOcYG2F/MQpVYagf3J8J7M8A08SiG
Tjl3pjh9f+tdYSZbacJQhVl1308rRSE7PY3RuirGdEV7RnvuyrHz6WTY94VbnPPMnc6eXG617sKR
QdkIHfPkzjQh4zJzvSGclBQlpe3urF/WCpwWdFjrmt+DVt+ZN3c6pa0XZTphx2aup0LvZMuaWkMr
nBr9pktH9FJXrHw/ACp56nASb9ltWCEVofoika37NZmn8eFvD1m2M7xFzlIG93zy4Q8xHbduLkVY
zp3YiXxb1/dGGcvbMnGtkL5sjaakPnfTH4whfPt8ImsIq4On6v2LHSRbfy4iwrzLaOrYurIE7F3t
n3GXojb4/BY/eq2rV990V1oug+n9xVqJdIS9mQgtyIyBV9rjdd0l/W2kzclWtKjRlKZWz7xW7YOx
q/FcHQaUSijIKdy8SJ1YjfNGoFfv9GudGi8tGtcW3wpRe/t2GMdHJ1nyi0z0+h3nweKFCrIRtvh5
W3Jz6KtFXplSxsLUEUZ1ZPgaKePnds8f/pZI2FbOICLU0yE/caInXjpDuqxi32uFu/iMEmvfFUq/
72yr+P75u/i12fnrxnId7g6OGPzqKB3U37Z3PZLGbp5kmGAiw7o4OU/Ck8PDWEvjOtUpE+txlD56
PfXfop2qI3Gr6QbbU3TM06LfD049etszv9Q6yH/7pTiYmjAl4cuc0mU6iqR6AoE9zBu7PFK2K7cO
2eh7J07zTdPPS1D3wrrq1aUJraJG/81LD1sJsp1E1vrMfvGj8UpqjcvWG7qEecruQfkfR7VOi3oZ
k/KI4FxsG+EON5yvvuVN7NCjmtozw/Wja8KIYDsMZJYF7GTlAtapLsoYixBLUYZiRh/WVpZw7rLZ
HXKf5h/liDIynTOLyYfXJXJgZVwiazhNVNPooi8JZTqCzQ2b/oOoVvCsJKmUbkyCz1ZRIZflrXnm
lX94XbCI68SH8/v0jdcimVJpVSJU9cLYO1lu20iRRXaMsIlvhnrWaKrgQjszFa2P8XSg8bWxqgHU
Bv14wmwYkQRL3cAiAmpzeErTqd/o0raePh/PHywpZAThM+ebhjR5Ch5Af1pYwlv60O7qLPTAFB3w
EyDC6OOf+JyHoNcnPWC3YIBqlcaZ/d0Hj1bnRZLzaWrI/U63Imwd5i7XEoZSkdnHzEZu7xLvtGPT
2oei0pH/tf05ws4H8xgXpRzDRmG1vZ+MXxY3QLUey5iU9KCdOWfBninK506UBo41Dn//G4WNpK/r
NsHM6umy6fYrsNl2RWgWs3Ls7b67S1AD11sVU2UaqIWIt7PnzLefv9mPni3lHXZ5PFidtOb3S5nA
amGhwBehIhexm2ut3AurUUNsue6tjsYdZ2E33/0vLmpS7ViTjNbt9PuLNmWfqoXFYm3nSX2cTOrm
nWsp3+OmmXZqpV+TvzvnZ76UD3YI7AwYwjrPUYfg//6ic5Q5dmFGIqyjsqdIbsgHMbuYcA2vw7v6
+R1+sG8nGQOzM6N2zRM63Y4IXR/kMLIHmzEjG/jOLqxxMR4U+qC+wO4dGDC+tyJfui+fX/m3UiLr
IY1UMmZX0taajPv+PtVqYdWfPfRIFA/ob8ztdUsT8yemjXmbNAYBqkbTWd/dJmowu6NrRgyi6OpF
QTb4E92c8djoY5VsUEXhMfj8t/voq2Kl5sOiysm54uQlWMOoKszcrIsuYjdX1Cj/0URc0VlX/Sge
/i4K8NfDoPhNCZdtGmEb7x/GnLia07acYhIElr4lwB3oVDJ3qS70v78ArGRhxKaEtqkE0Ly/FL0m
o08wkoURuvQdu+Dniq98xwTDccbrrBtPL/Pw7z9OInMB5YHgJ8Xn5EPCC1fbCL9lSBg45QOtkjdj
Ws2hFyFMMYmNu//8eh/NFkD5XM9gf+cSKPX+Ht1KXephroZwMCN1PyVSw3Tfiydskxq2fC3iHWrj
mR3eR2MGEio5MCAyV8ri+4sOaQJcERtCSFXcCGyvRZhWpMoGXaGyIgyMMy/yg4nCQFVsGrxOskRO
r9e4TMB0rcfQmuP8qrHS7qXTzXlHhS3/8/Pn+cGtUVUHHcf9UQC215//pcplLVQ/lyUb6WKi3nTc
1sF+bGNcVCSCcUjzy5ld2QcXNHFns4bTKlxZgO8vWNUmphX8FWHextG2sse30kz1PaFrqJoRdp8Z
nx88SvCbkIFpEMOgOD0o0YeXtI3VMeyZs0KEgfkOWYSJIt0+Rx3/RYE72Qmt2yCy1MCCUV8+mffs
BOWZnU5TKLJk3lsGtIM2VeQdocXaxh5Fz4FUrW5T2asXfYMlx+q95UYdZfyagtD+hhvchIxgdPth
zXNxDCt6iKNOXrscAy8YD9m+wveyj+NcnMOZ/cLK/fbLr8dWypDW70lZi2YQxol8LrS6vkZhFOHd
svTJOhJ2V73UCEHYxM5T/MVjOT7UbQqnBKWR8iaMOsVHAkig33w+Nj9YwugP0GbT2Oo4NMDeDxVV
qQGpdgwVzRYKWqXSXWlNAxQXBGGgLfL9ong9pszaOPPBf3RlqvWUtulOQDY6nWUsSWp8Ek9hpjo/
yKsw2a8v4honuhVqQi9e7H5I/bH35JmN5gfDlaYILShObAxXXX9/yzGGsUo02hRCU09Qp9m5T9qg
EVotuXmfP90PZlI43et1qI7DQzm5R0MUscFqOMF6iFZtvzmWO4Q+k9/ICW3kvHR7p9WHMzf4wee/
zjQkWLAvUPXTqvqsWbLLawzxzQwRRUVQi9QbzMd+GaeKGQAkSBN8fqO/PVNGM/tLa+1WUOA7PaCg
HKi1yZUzX1/aX/daUu302hx3KDHP9RA/uhQDFrIFmxj3t1C7JisGO3PgZ6yazQvseqmfDy4yJWrc
Z/YxH10KMpXBG3Rti43F+5FSac2cubYyh1iIqdmXnSkDC81LgsppLM6MlXUVfzc5AB2kVAlnnZIr
ut2TL9HFWoOQFtxCitr6GgF3ZmObqwG3fP6qfvvuuA7HrDVnRIXpfhpJiaFhxPSig3WYSfAF1Bxf
pFZDGBKGMdwzZAcnUtoX3oTO+fMr//Y1rFhFm40yEzgHkV9ozL+sg3buQTJYK+oYX9u9kH0T9vgz
N0Iq85ba+PyiasW4/fyiH7xDi/qdsdJoORecRmslIPawu2pImBDDgd/Q0/tqpqjnCKS2/5tLGUQZ
rDfHzun9cLFxzmloIFe1lCD+1urp54OvQ2DvOf/VsPs/36f/iN/q2/8aF/0//5P//l43M4SwRJz8
5z9vmrfqQXRvb+Lqa/Of61/9nz/6/i/+8yr93tV9/VOc/ql3f4l//1/X33wVX9/9B4YKXEZ38q2b
7996fEC/LsBvuv7J/98f/tvbr38FVvvbP/74XstKrP9anNbVH//60eHHP/6A2fOXp77++//64fXX
kr93nGHAL734+vtfevvai3/84ar/znTLONM4DLCurHC+8W39ie39O74I2D7kcbsMhjWHoqo7kfzj
D9PgRxSV1wPEf/+or+X6I8P7d8Q8wMIodYL/Vg3tj/+++Xev6f+9tn+DQ3Rbp5Xo+dv8g+++c5hY
TMv05fCDsObpZOC8HyXsOnOa/2ay77uO8E8nXRYUjYWyi7Cm7I0GMz6OcVOhDbvIPRaI8eAQXBNm
davsx7lqjiM6th8FeKybIu7TWy3KH+xEW7D6m0rLxggTiYBwZ/iwpsQVqJbuZ4tytiAvHsq2VRXm
24DhG2P7UCpbSYTDY15hOw6mPhli2s1ttysn47l15wYHQBOlt85UVYXfW2kmfA+z4JcYH8B3rfWU
i2xwuwbDKs19/kEluqlKuv69jeHaH7C2l3W8V7Xe3cqiuHbQa0JkEJb+0qSZ+Yb4Md4RHFZtsWbU
B33ypgOeoA6/S6JmIZ4L+65MHMP3Un0Ju9LpX5J06A9WqrpfXHv8OXhNh112KJo9LSFTbHJgkNVG
SjV5XBP8LtTaIEpejO33viztDSJMXApTcjMnixN4VCxTuOPV3hTiW4oOx4+LZtkwAJNNZ2Tplixu
3+ztbIsN9lI1ZvSDxcAHXg5+FtsvQvnet+WNy+yNoLWQr8DgcWFLLLBugzNajvErYA7rOl2uNHOP
uPJtFEKlSardz1Hz2jjZl0ZEToC/njo/Wlo7wb4Sw6z09crB4OXa9N8BgFUrqQQzyrfRw7uAErT1
nBYBcV38ifsP1kXnKjs3Sa+sxuhC7G5Bjlags2sBcaKdn6mYHpj3w0qfOb4te7s0eIpjaKrzvrCp
e6luepHYsXlRVfGPcRSbIfPSAHwDEQXtq5ZlIZ6/XV+4ymWbiThQ5hHVdb1UQeG+geT0AQDfSZ2N
rXCtr7LxAq01Xd/uPYyY5WrMNyLU3eW8z8fki+eozwRjgpZqFYYh4maXTrgRorrUADKV48HEUIFl
UdPlXk16JRzt2fEnWvQzfLNM/95Q7Ep8JfJmPD8qQ+AOVZUS5KOxy/ReHjwUo6q5chakSDd10clN
OWswg3Wwqr5Zzskuskr3sVcLhKSDTtKMmd8vOkV8rR94YO2YfS8SFc3t2EAeaTPliE1LbhUrwjYO
AtE4jpa8T20j9tXZcEODHuAWxyHE1LxMOMka1tXYmQ8gVGZkRda0m8bpkMKZtua630aW3R6sKBXX
rs4ntvRl9Cxjo3wR1r2VzNHO6US2iwvbg1O2rA5qi2C/0iUDoOEnYbPmVRlmbpg+hLOcNzJ0wB6x
LuPj25hqVaFlximD2VxedJmm/XSiIT5kahSQCyH3tdvHMFLVaUNZuwk0AVwGZWt216gQg3SzXgJ3
9IyvipNVG6WZjpOuXdIwXr1t5T25fEXQOt58iPrWvvJU8g2tqNkXFVOIM3VXVl2g+M6E+lR1EgNN
2fZfLVgcII2DIgfdpHnORjdkAPHxulOxk8Hb2ysRJBMvvs7JtOYrqeoQ14jnT8UN/aafvcKJyYiB
k7SMKgsQNX7Z8SmbJzUgiIkpZz7wm05XI8lAqSg2U+pmN0XW/hkb3A6OmQvC1R40yYOMMU0h4wkK
iE0ANg6VROlaXC5OdDdh1yrm6QLXSWjEyfNcrN6ocoyuZ20ChpO8wiP1AuDItV8WzTN4HDIuiwth
V2+gv2CJ4S7Nr7xpWXBTtjuwUR3SGkz6nvqnDTXzCOA0u6eraA6jxufuEL6GDnYjVOUqKjPtcvAq
/aiwqG+E6SLArXdo3o1NqUL34WtlxJcAOOLyStBawqa9mXWAFY6dlDvF1DZohR38dcXo6261LwsL
/hcmI3WZkr2qPioCSL4m1YXZADN1t3zBj9tuKoEYti27yscY8kVN5Ytd5Ts8CQ0EUrfkhUG0K9Rk
Q4R7elQqe/FL2aNG7/+EngeQjLllU1gxZ7jVigEGKzBSs9+PY0xveJ5xRHTtzeLExzrPwyTpwAFx
MHxs0v6lzPLm0rG6u0n9At2ZCTGSux7zEv2c+WKCCxTVQ8gZ9kqByGd0CsuMZ99kQ2PhLtYr37SI
DeYi28aW2bU5SHFRtnxCXv6qF5TLfKsNu2aYYd404nXWywIAiwYpbzZecQ6Cu6utg91aeYAm6Yun
RVWQ5darWyYhACCwsLJSvzT2EY+ScjPZ5cwATpp7S9uNXnVhi5+9N/XPfB1MhKk9X0+OXhOGMsJL
z/oDeR0wa/pxF6texNrWXlNkvF3mbINSHeujZzw5EN8OfWOBI4G/B+vBcF4idTwufT6vbv+XZFSO
9lShujdGf8DsvIlaOVzkklThvml18DGp9VSiwLs18JXfLp22c80M+wtE2BBjz3ac9RzKrfgCeSnX
fdY8c5dEzmHAu5rgZ1lf3lWMtz2ovXEOQE6NZhAvmArqvN+nraPt0zwRu5UalqeVt0lSvA+Wmkm4
cGXu97Wzw+v+UmDFuayy4t4Yact1s3HEjyx2/VzTiGxfJYnS7UDk+ZDAaZiSfNkmcXeN6RuQm3Ez
E9q2wbQ6b0UEUs3pSSe0tJ8Cw7lRA0tLmjkJHXvAi0UgQmZL9PhRqREHpt21Lb2MSlOgnWTtEzrv
PZZJ6VfI2644eOsPdqfr23qC5JBgHN9gCVAvNWbbwM60QJkq/T4mnvAyGjEKxkJkmz6yq/0yqc1z
a2AHxO4R2tjYRDwKP0qcvV52fk22eNgMEpJZn22N0QzjGneCLdGZ4Yv0bnKb7lU5bqvGGy5ssww9
FYGEp+QLjMpypyuKHRajBRbbxp6ItR3SKduBVoMENlCU7ONoN3XVFlnJiNd56TemUF/gc2UbTW85
art+PhvadrJZmXS3ucam8hjJxcSU1lwp3sAjjGUbGKgaA3VQ4g2uiAYvs8cUPnUB3l2xrxa8b64N
x0cVdykmOF+gYmcVL0i+6FxMasU2MSPsTtpN5MZ5KDP2DwCXD0WeRgHmCeEXrQcfdMkDs1cfOmW6
tC06I4qmXeNvjn2tar3LJgZEGOfqCyUDOJIT5ZBOU4v9aMxVGLMfuQIR+Mrce03Os++mHoySKT44
I5uFUc7Y+p3hMapYsnBLvg7s9g+9MsA2HpL7ItFDZ5HmMbbSpPUVR2CDT2L10CRRF3BG9DZV0Wsv
cdwiqay7Z76ZPdLLDX5ufaN1Y/aWqZbYpknq7C0zizb2LBlyqf5NOkhcAKve9XQMAzMfnbBnh4Xf
AOgHhVXqIrCXH9iQYjOPJJRkI/VNUnSqOPlZK1K7U0qdlWyorkTRHlY/J4wA0n0wtKzbnoJKDedg
tSy6LbWUYTtW00FJyjd7oYcmE2+vL/K1FLp7xGvThRPnhS32uuTrSJ17K4GjAy+su8jXQV3s4Qxi
3AZs/drrqekTeh7t0ESJYyrU+VJZ2LARcBvtcGRpT15rf4dM0e9aS6jAJJGOWAv9yKxTUdSClhEP
wLeRgxseQqZ26HDul9O4wWOrvZpWDUAGdwUQuLy5TTV32mc2dl8vPQitfXCc+TJNKcVSOWkfypQa
Pypo64fMoPl2tVVdKkRIQgvSwJRNYCThe7Vw5ftlb83aUvmi1d9EVkKWm72uv7DsGsSi9hPXz3dt
qeWmbeJjX+QbotJerbSObuumQHBR986u9Ix6X1g/jZFVIzGNWzxpLyJW3QAkirm36vq5XM8mdoUT
Ou8rkJlSDNvC1L/hkN578bRcsUncYWEN6fZLwCkpcoPcPsKl0cLe8sqwLdrMp6s+gI+B+gn6sSqN
twTHMjE72NIJCTyormLewsIHvnw7eEZypVCLD4VTZHdZLlZcJuPfmu8hmD4CFRBXKNz4X/Pqql89
5OimI39odPJuCxjbfpvPz0vWf+vc7L6PDcB5ICoVR5tuo9VGRuIci1fTpRvbqdh0mCMZRHNcATbJ
9elIfXC8MNjF3C6uXG7ialgouAI+s2LP2GcOe/vGAbVBBJx6LUdt244tbuEYc1Z1BSYAW1vShHHe
sVNjPY/lMm7MLpHrNYwwLpL6apTR+MWIXCUoEmV45NwI6avGX8FBVv5Mkfw+RnWM+x9n3Q9EnHgt
PXe81hsV4mqn2cU3pJ76JTyxNZAPUEc4w2VcMYTNl2SWLURR3fiOBq47Fgb8sCRj+zI0yl1TCP2A
CmRbd4W3jWmvSKP5aTeK35smaFGLV5DrxTP+3JQgE4oz5dD8aWr4KpVo2VgRMIW6myq/zJpoAycC
jFqRLQcDnfecGKTxcjQB5DdDLm+yrZjzYu9KfbiEVXmQeLICvjp5PahxszVHmxyZdoKWyuxZRVLb
O2n/XZgLUC1NbihOL75EvaK02RP0hRFGq4FhWPajerUM2nVRp4c5H/tdo5T2hRXHja9HQIA8CI85
ckOAn4D5kaRdNZ680gsCDEc98IxxDtt4+bNaUDb7lmK3Nx4umguTKn8zGuaLO2YPCFHLgylzg3Pf
qB3GEhtlwnfox331I4+6B6udtk5rsFhnKIf4q16Mw1pRcvM6ze44GBwAlCj6HNT5AcDvVVo1h5kO
2FcSMSzYINpL0rl7IxmuOaIuYIm7t670tlPPTAlin4MlhQA4yvQcaId5FOhG3OCXCC/sY13H+oYj
KHkoVWcEFSi4pMaYkrSLdYSYMwW9Wk29jwR0a0ksJHNzU4uKZCJbPjQ2BRQIGXvpmlVQL+WhQpyl
WuxixsWaLqJEsYJOUaMXJKSKT3UeopzTllpYQwz0ByGAoM04CrUhdknzRAfExtm7yiQnzbw22p0g
Mwg+3/gD4CHUP2LmN1PjaQ9eZbMxGNczAkQDUi5GnYwaGqaTr41l9IDfs1KDqAAMRvVquJxavXks
hYTvMGMjDAywPdscwMW9HrV2CMV73HKarHejl1cHtzDHPSkZ0UYOGsQcF8n6d3jfYdOZNKCb/CtR
IFaEddfk29WccUAWNTw03eIeY83uDpYq2KSgDtWTpA5jaRXHec5faFDgjW3nAI6OdlVqQ/fQOs3l
YID5FHzDvgeK1y8nNYc864wg5Yb2YpDxGDSqtRzyqW52yow6iHpatlUntwU/pKXP0cyJW69rZSdt
dfhhQlhMQoILfGcyXhHnJkzxPG82AZxctUR/sYuC7WZrw/tuChIDprR6naJ450WmXxF5yiZUXtCs
wig+phpHdqlCalDqrdQkOGBTIUpkmrxNbBb6TllK9xm27ksysVErCrvej+zENpbBx+1J5XVqWGnK
Rn8EJHsUel7tZEdhZu7MFadYX+kLXyZKqQuk6EDFpyzjyA9Ag0Oqsp0bO33qmdRA9egsq1VxJeMf
g22wGMV0kWrpVgc1a+NN41Al0XL9SZXYfBjXYMtda/IpYc4HVfOuxp6FADyPHigNYGEfyQfakczb
aRFUN3c2q8taq7/0STxsZ7jnnDqk6jtaCxJ5bi7R+8FV96AJm6XObOJd1zbU9T4tv02FCs6YYm6o
xmykMie/IFDX8FMpwXlZ6VUzIsZZuSpK/yaLfKvm8aPTZMlz51n5RgMJEZB4Ab5rSfU70Ji3Bfq0
Z3eA7WmNxbhWwUo4pbq1qadE+VFrSrZDJfjkOJPm16UDgX/N8s7co1Ha22XWvA07+nkzm/mxhLga
EO3CXieOH4iFuCnr6SotkiSUvXbPPjXxG81Sj43tPpMirWynlGOxEV9GWbopY7DYaePeUov/0vbT
fTbNB1b+axLhwqm3t1ZbbxodxobNh6wTPOG4emAu+d6xx8eIQGjAIva0OpLVe6eFUGKNVMDsKuv9
gYWCTzzhPGuwRQOEeem1cfKVLDBKh6KZsm1apPGfcSJBRPfJ7FNaiUHB9uzJBP3TxcYYXyz3yOaU
r+QUJVcLRMWE/3PRjqpDKIDyrFEffYODtARClheW4G90TYIxHc/dNsp/lFN14BiobaCOcgIbtnZG
IhiErmdJQAIFmeqN7Fp+vShugxqazbaoIOgJpXpMu3gIpsx11s0nQfKeZBVBPHg9WRO2wtQAlOkA
HCipUVZ4VMlimOpDbaxEoYrfroqpMyDvDZSxrnYR5qSt3rnJWzWP9xVFiCCfWMCcQdmuT2SDGxyY
s05BQSzD49hQqCIsOGJ+d0C1SBBeKfB+EEg8I4wpNwbvmwrVfK/jBfap7A07/IC7vOp+UIlJQiy6
zsawxBAihWwDqyKEaxnz4bVlOvSZbR6tzjzYfXWfOc0d8Kpmv8xOe6fnvGVvNl9K3PdKRK1mIBJq
k4xGBOcHpKkczfJelql+n4LL5TST7swx+rNu4ivJ+PULQ7mXUaIfgbkld84iLiBue76SzYdxqSBb
RkrgzXUXZDF03j5VqHnBa0y04aJDiGrxWT+Rz+B8a6DTU6QqqPMZFFtN6V3a6ghiqWLXvkB+a5Tm
G4CDoKrlTqsJBVki1k/duxgLuB049V6pHz9VxvSTKZ7mtBe113U1bFzyW8fG7C7pfjgbS2umu0ov
PJ+8MqyiI7wknz1QG6TUUcIug7xh5VLsFWrBSJMEJ8x5vG3L+ghCS5D5MJacJEZx8MqmPowjQUzp
hZVACjVrZYbDAccFoBm7IiZ7WI4Um/LoMnHhBjtWhjuzXzaD1r4q5HWEpTUd2NICiqQ7cMEdDtcR
p2fUF03Q6dF6FILqwQ2SsTHU97AzhD+NlcIOvR2flKiRR69eLuIhyo81sTbXbBR7ysv5UzJSRkws
fdh4kPYfQZsivM+VyzwX3bZf3H06eK/LWMS3umHtota6bj1zCJR2ORJD8jVxxK0+zz89drkTDO6w
KqOLlg6ND6GXsy7l559VpN31nXYUlDQ9tUkCS0TbtowN3+h/mnIF3is8V87r/cbo1Xth6jf1MqpI
NUW6RftFNkjOXmzQha/2HQlEalvcAFcrNn1rVD9Kly6GPt+TBxPY9gjlPNPYsc8CJE1jgbpMVfPK
HiMVCLnehgQrQKzJKzes2+6ycxoTQ4lgghtBMbd9TaBWpKNQUQMnqpebvOKxs6imwGHUQDh/4gtp
LivCmoKMRIZomraFQ+3cZh/6YLtKcxsnCo6BiANMWSYS2l96VM1mLXRxkslADLulHiEXlw+F7lxH
q7OFqFk24tiPu/L/sncey5EzaZZ9l1kXfoMWW4RWDAY1cwOjSmjtANzx9HOQVdYlxqbNejeL2eQi
BZOMQLh/4t5ziz1RgHDdox6+vwTBLZnc5ZxM+nDzXMIOXDJWej3eVojyWH5mUONi6x70b3kKoKVu
sd/RNVUQb6mLTY1sUHMyZ2jsFGJsNdytxtdfC0jBtjVc+kA70KMyZXHUT2VlP1aHja0w8xv3ZXEo
gUE3NTHshdfu/VGsJusFNLL+m7laTtvg5xuav/THH7T3iDIohLFmH6BG6qs+MoZVP1Ix5OluKrSb
5sTNjjylA1xdBT1wLBAyeQeZXTPP21tDffbd3l2DPgkFYI4QThUNhJFWuwYV72JnvkCSr66c4nCx
gH3vTWeMzg7Dv71Rxam+C1TXM3R6AwMfHweGODyG0npu6ODJfchObu0SU9vO28xv2UMI0Z5pL77c
wnqMUxZqvKyPo+uvKdKIGcE2vKSoJUI8YDAcVyzT0k2nyEvxyZNMEqKjJgqbpJ4oqUiI+yiFcjeq
GdG+BDxopmGKPUASTrlJdi+DLEhkSia7fdTVMDyxQj032XA1Rer90F4+tCiULoOY0vIOSG5PKeck
2UdqOoea0kku20xVx+cqdqMH1dTuhkoTV3XkgDYn38MKMQt2u2hZFbRloT0ACL73ev0LMTQQmKws
GfaPezYFdTi29mMTdSfGkzPH57BzAsGBWnvOh2brdx5Ocd04I1Vc26WvHWRb0J10FQugMdcBqUfy
E2z2DGlvfjPnSu1EVz4wnOUsGJjhpiOzsKR9QBDV440u74Oi3ls5s9LJ8siR9nU8HdYevkeaNWsm
Yw+cidqqbxUq+Dh+qkw+OzKTC1lvHDemL75TPxL0elb+4rg2DeuYbUfItbogeKU3yxtt3yrqDMmK
F0hcq2X3eQZgv9HGRyS5IMwIhmqickuswl5rsMjrwXhV9EC0viZgh3xazVnE1iOev3zKtmMM2Vd0
8ZZz0GlWBC+yPNGbOwXNcqdpgNCUAIk2pxfIKMEe3R9TQw2Oc8iwbADNNPqHHIs40cjzHciTbgfH
j9+HUBmmESCmgiIqLDnlSqe9i/z+VdcZ3OGUd0id8J+Gmv2jssHMeFmqbmkP6istMQr3yGCPyUye
GinJL7rVxihKYneVW+O29u6JbDriMr4JNr5EtKTmpme8h0sJWoYaPIP+v7zkUXDX+OY1H5hrJ2MG
RNWleYnXdg9RdbKCPEz0eW9Mllj7jQE6p4v61WwyopqTmUkC1nf85j60WnKh11IExyRWfNi9csWI
kUwV27jQ3cMqrN29Sw/DeTMMoR/j4LAq63fZm4wsJBVKUbETcYNtRKIWyRD+jCVzyR4IvYHkxXEa
kl1NkQjd2iNBofNzex900jhUEYUO66dIhYqiPl4b8A3hAsG989vMfGYBe4pzc+tCKO+97J4rc9/D
TeAhKSWpEbHKGZd4dQE2u+fjrzR9Ry/Cj2tDgKz05t10BvPRics3oqWnexDOaQO0FLdEXpPgsRKx
QZhtME4wMhs/Q++DcjfD7nbTsvSamATIVrYp1pm0zftoatSvDvHOR99E+snXyhcmts2aEpUgSs1L
ITcmCbsnsreAfz7ktsTG70YfpmbfGRQnU/XGO7sKwA0jKE8wVMPQZKoUags6h6uNHImN7i0xb6Wz
p9I8z+2yEhiOGsGWMWzAMOor5qOTvDZR8aAgRDy0AwK2oKRdEnIHiXkTkIeajXOY6dm7y72kF+N9
MctroPIcFq+QLemp8ddgfQwg+FjF5GMcWgFBZ+LLse8k5dToeFv4Tze/YToAROdYdsG8Dwz4uEk7
Xnw3pVg9prm3Taz+QgTISQ4lujb82ikTLohnJoy8drpoEqDWn285V9DkwKPb/bro6E+Bw3EiDdM9
1CxsSCA9gIeHRAF8gVV+jd09YUg7g5RZdIAkDxvmexS0yRqI5GFWNbBXz8CsVvAysH6o6PMMJoDB
yIJCJwMjt7VDkNftrrI4xmIrZztbBO8lMTwdyZAkk9wVUv4qbZs5NkqarsmPKdTQaa4f8MP5R8i0
ASGm1tFpeD0mFVmnzmLJUbfXZmbV+GfUWjb+gtt37u3WYd00ZOWm0h1t7Zmuvg70lqM1SK2wTP3h
RVUTOWUTxHsikaoXMtPEijTHZIVV45Q64iKHau+7xdfkWDdNEcQluKEu+KEP8ORQKkgXoWvRbF0L
DyMBvGHnlc3a19IX4Rk0bwDqLm1vHb22o9lwtea3U3lsL8cADnfgJQbmC+1NmLB2vDwqEdHSDNRW
Ea+9KmWEpxXzNxx7wLtd3G2hYkxPi0kOoQ201EPf1lYWBnLyD2nXWq+2KdFXKHdE4G+Y2mX8s6MA
CONmuE0Vb+XgZ+U78QDmqxzgRcdJ7d51NtKPXWq0PF6l9kKGnHdTkVddsp5BI1EQNNwSM3do1qYg
90sk53gAcheMZv9OMr1zhYMffEcjjP1wlqDjGEEQTzGD/QtVO8DgbnLCI1SblAdWksT7gUI99Wnk
W4sp3X7qR6feGaP02Ah7JGKoBjGPU8ysTpS7U7qTf9vuPAHt8ZjtEEFR7eoMDFIIpHnaDekI3s4q
8ObwMG4NK3WvhAJbb7G5bHP1qbnz4K+FpYetRMr0TFLA+MUol+y0KNkWLI1Kvdm30rhz6jY782o1
Z4E/75dOSs/9PIphKwyr3tQkfTMHh98da+UqGk24Unk+75QSInRa5TwQSmJ8lyQLboyqhrymIkUJ
2O98F6yXouU9R4X7GjjiBR2ByXI12sLaa7etPdqfjV0fPP0CHu0CcpUth2dkvzIH1WHu3TuyfITB
+TqWYIClk3g72dAKBDYpsqAjHqKCQSQpTpxiMN7031U8xdcqa/khYYidg27M75Tub7wCJ/iK5YjX
bqNioNzWn/vGj0nOwAROkkxKWkTT9wTgjv1KZe3I7iRhF9Ei8bZLl/6kKOUpM9QJ7Wm8Yl8U3Ndx
v3ZqLjRLSzZpPS0ftp5NMIqub9tsIcM5OaoZE/kB18MaNGDxKzVpckc5gqScerEx88y6+YopRNqB
H05Fth/SeGRmp0FUHm2XQBT6CgQQBg0BgvCnpC5G5KwN3zSnNDsCM+0zdnR++pO0vbiq3jDEfmpq
Zt9VlzHO+Xux7az7IrHfR0eOaEUaNgqO/TWW3sornZJwAAYwyTzGR9fTqjUrN7pk3S+Ok2A95nVM
ekui344I1rQDNEL/te3GYVM5LctrT2nHHFzWTbf8WSBM1dRdJwPcjz6bDCbJAIF66uh4BmKTKjqf
cBBdpUJ3MKsvzNPlZtDa8eRN/bxtzLTYFZVln4xmTOEcKP11np1vLqtfnhUcwHg7Z2YSXP6tpbkf
Ko39U1dUFdecqi6M/Fy2nkV61mTsXIaxlY81Q2re3kBj/mAbz9pktuRZRO14Hoem/s4wEO4hLhDj
J4SLQ77qTjEBXFVYaVl9aSwPCGQUDd+E3+WPjjsMb9JsnWRtNwOWYUaeTPHNaf5DGI68J2m60z4d
unTPECtbe7F4qEhguOFmNE4tH/yDNFR9EBzWp8qbunOQ2kiQHIfIeKsv5SUnUuKbKNps0+VD/Kmn
vr5PyYBg06dLENKewDarpkg+kFzYridiLcZN0cvomtiVuS21fEkBgW+oi57LDREJ7VdxNVLeedFc
TEpq3KKj9zIa8VIbeulhyhnblG7U3LoG3o9wUcHYwHEflVEmB0eUgsUVXU8owQZfK8Ype1jhM2qx
cbIWs9gHml0mGUaFhi6fmoOT2cUrqjy4m6IL+J6d715LuxUpU80FcwMgR81Knu1iIH7Mj7WU8iy5
ItfSl4qQzODQ8eLxUMVi+vSGqnki0FdekFtPq7i+IGXj/TZ0bRXNVnE/B+n4TnBb8SOQ7kZh5y9I
KAs5D6MHPRnf0t6vIL3D/wPomDBkrobfCXB8Qj1nfcNYF1dDh4TOKd3sAQMSzMuiRDYix+yGyZbm
UuRlts8GgwlAPOXRzZw4hnqiEddkCGMiLujdZl/3iJ9hCqYC1z5Yg7CaVRoXvFs93NoLfsN3TXjq
UgUeQjGmJmHndumBOLZ5mwr4ujOgpa3p2MPJnzqNEjFJ1glBNKu46KGaap68NWk0vmhtWt74SvmJ
Xs/9dNyp09kcpXYWFl1pPKMbyJhDohC/Jr57n3j9q50JUh3R364LN0kpefxgj1PMf9CZn3U7TTfz
azIH46XM1PxLlANL4Hwu34Mxy1keWsGdm6Os8IxZgMNH+NO5mb618q68a0gsZzjWxSti25gIeqI+
l3Qa3OjEt6ZZHaGdy5N7yy8cRElNsp8j02OsMJS3KNLkboLHsc0MwqLcufbujKJPT4u1eTO1OEOz
3lrB5UcFN6jk3Bs+z5QcnZXLKo2DK2e119vmW0DSy7VNm+lX7EhmhfBEid3pRfA5RjJ6LGOze54I
TsKW3AZfceo4v3N4yDdpqejaO7KdNuzDij17hoCEgLgJ9mwElhLJ94sbueVJuvarpvgu5zF90Vjb
bQikQWNIsu0dKR0vWaBDJ8sL7yMbZL1a2pxN1LV+TPhJLc+WsWQUoM75pjJproqQgFVfEqfFLexu
J42zPjA082l2xlQHBZoSszZQaJkUUOiv6HQb/5LOtb0nFI1ATGsUvytCH7dKrzlNaiZ3HIF8C5h0
mn1ZpemVACEXilDZr4mhZGy6RGsVSHGvtLRJuofxWsNMNQfvITY4vfrSFNtMwCzcVKSNElbFnHFM
6qo5jq7gvLZ7y2AoUBP74o+tRQ4GJxrsVmJEmY0fZs0d1kGMaG8O8kVARzq3NQzesfGcZitkFx8g
tg1ncpLwSrSDM7LCE/ZGmxr9LWowGrBLYyHX36wuZrxPY6vxBK3jVN5a/9GAaHl1iFV4Uq7Tn7F1
km8pHHtR51XlTRU2as6xMk4Z+4clcJ3hpsbEPjUKbVvHU38yRmK0qxTwbhBR2I0AA5iyVe0+J6pb
ELDpxKeS9Ik9S2aNdE72QdVQT6+pKd2wmQJ9Wfmhg0r16tvKXP9GnEv5JRv04eA3l6PWZrzSl/p3
5kwmY7zSVzu/q7stQJnfahqWjJmsEkSpFEH9ZY6utiQ3WWvbtVCuOGPx1hNffK/IxvlkJIB+BpEh
wcoHPf2qJ3dVAwYPFQmnvw1Rl+taG9UFnFNLmggOzJuHYHB5pibSdHDd3GXRfZ/GE1Naq3kM4ggh
Ijtj/Tlj1QwARGjBE7s+FLeNXm7UhLTGdSMHoDxu+p8SIwYMHsOZH1N0nCuw9fK7sZAqGF6mgzeh
q2QhxLh4ronowzT8mg4cuEWkEiQnxYj+tKfWBIFxl5cxSwJTdT/6ZJrPcTkN27gt/LMqB4oKt55P
DpqDvd7jwdDqDn2PzqonnLB+uCzHU8YsWZ3fNH7Cozsr8WnAl3qINd/dYjDUF+0X5rOgowshpZnY
Th+aUKEmiqAyIuILCRuxhongmR2lzY2idTRF2U1Ka61ZevugUupfdEMZPy1auzXYXosS0nLVaSLY
GFXGNJNoFddEDdk8E0nISHB4NIEBE0M19c7N11ig9Z0anjUI+892utgq54Y9rZNg5oYtXsyhqiQp
IUxi7aarvgabYtNVoqR37IddZc45l0EbPHfl4H5rEXVv1KqdVifGpuALruNB9icqOmT+Wg+B29UY
D9EXJA967hDAXjKYIYyLWJRA8eyWvgM1O4jPtB/1g0HABSPQbCkxZTlDp5fBLfZz7VZ3abqZPGR6
oDSLB120v/weya2aKeQ8okk3fNyBlUa1ZKUi0jOsV++RpApWnJ2+LPT7xkWuhRae7ilztlYxZW8g
jY/GVNM3pm52dhrNfR+bhvRiggN+EHpJG2VYLA5Keuox6wwNRbEwTDbwTELvswrtE4IB7VwUUcHA
HIjfPk1FfccMf/5oyyR9drAFXjkjq5nn3zU+gXkGX07h95+IadRhHj13N7BR+nJ6rXvLBQ1UPlTR
I2iFOTlFXfLeE9y6ZYVgXrzRVRQhQgz3cHKM1zJ3xIOs+hxlqMZhllfOFdUPIdhNYhyg7ekcgsan
tIbyqTenYVp7AmpUKHnlVg3sLgftbeJcg2AYT5MHUcVM+b2g892n2e7cB8KIwXdbXlXLjdEwddJS
Qqk6h0cknIOguGZR0bNJ79ip+Myxn9ycg209MNJcEqQXQZiUHckdVd71+jaPRHwyyBhdoWDUootZ
AniZaBCSvepkr91VCcfZqGx9W2fwUvUkH4atDRPnTSOr+ByhKL6V7eDdy7RAHhdotJV/QnGfXBgj
U4ijEEVyQ3qnTju9Ae4cP0LB8DfC7OzjOLr9c4RA54Q/ZgjtthBvzJZzxF4DumMLyeaamHimsdhX
gFLnRuj7aHbl0EnUHB5h7FP56JviajpadBoI/ttIP5pPeMTK12Z2olUian7xmBv20PjWU7ygDkcB
uYeNyseQLcGpsCOWlb6Z7Tv8XBvY/ySNVYi1csZAT4VjJwDZnXkduWQVSC1yrobQ0gM01fGkUr60
SpS5HWbE2UnvRavZI/SKX3s+5U2qyaeYCvrUGJoWlr1lPpMJBQSb6dt97LfReWiC+lG1Tvldj5iT
wlIf04vtGGx+ewRFG9uv3GUjZSOBmmP9l4Vi6Vp2kULxwVWxOA5vmYFrkcG+/ivr4ZnYdsntpwb9
6scEsfedVl5JuavuW0LiX0lZE9serc05qMr0OlFUHNnmM4Q2QTuFFq0alwZL9tjX0w2TAZ8EJMe7
BpMn15ky4yfoRuq1aRhoK8uNzmPcqG3Wuv53Qcb2u40E+WeqwJnHCHKIn7QqOie73AYFFqSwIEbj
zlK998vtQHWTO5DjlVHk1iJ3qanOMi95TuNyBgkQMSbWJgS7yumBAgMWIEAyjt71ICtuseXLXUMy
0Nvs5uW6qr35M24tOCu5LU6ZNnn7ngg9Hqw5VkyaR5LxNOaKeso3rjla9lWiXn1ygMWdx8Ygm6G2
mmNazVz/FtegJjUsN55BxiW+HJTz+Grp+8TPlMjsNNlD9jWNRbyReYcmyHYgolKppBztfZDkmxkE
dBwOnCqfZWc5/A2wqMxqGSA2XGYfRhGk312aP1D5yX0/OQK0V1F/oVHvT/mQ5Yco9VzA+y6fP65X
nwgUEYzJh9/W4y4JSPkMer/eMrETR5850opTlYU1H8pLjwtmVQlUjrkrrcOEaeUXdXzyg5+4e144
pMlOKwPnqPuxp8KgZfGwWJSgV6oyfoqziXU+cR3B3vKkvVYe/yNQUZ894SR3dOf1ReJ6XMtuJhzM
I6eQkFCvphdyDpoiz4NLCxINXYj3CAuWlR7Os9iajI8ehsxLY7hiLwdjSVlNkycjren7Ze8wtcyZ
yrR1ggCtiUdeUMIM7r3ac79hzqpuXfHI7iap8LJ70ZFDnnRq9pjXFAHkb8JzmYkIIyGvRpswG5EO
wAMNYV6oVemPyXfqkMli1aO/NZFDs5MJqj2pkw1k656ctz5w5ZH4dJbsyVASgLd0VYxR1NHp2vEr
CszoOU6cymFSy9ZOen773dmzR/I1KjVTdrwCujIe5kIyGTGXmXAnu+vfrDIxiDkwg50dx+yRHVed
axvxI2ss81N3W/2d3HC1H2s5XWcivF+beJJvtcjxk3Q6Ko6zNIfmMCmVbSaRyg08IwtHgR2svRaR
Ml4bReTiVJMAKWoYIghSV13VWJ8WVdW5wg5xyJg2xeHfWGIHXa0n8R4ma7cvG0v8zmbkOAidOSqJ
70FZ12hoT4wJELVOWoJG/PJmALhGzkOn7aok7g89uu1105s1Y635h8Su+s4NKvSbUzmx3xkql0LQ
Nyz2rHZZPA0sRgtQMWqxDVasjEthN2yC2QMRKk5ZdNadodirXLPP3bS00Xk+HYtYVftMWKBbu5ht
jO/J9HX2iGcMeQ5ZYVEf3SgpLj6RdJ+GmswHR+T5SyoQKG8gDxBrYiFtJIt3OJctwnsfQdl6JEFi
1Ys4fSyl9uYW1I+gjM0jFuPkWKdd/yznROLeKO1bjG3oWHV2vfZ0Qdgvqdy3v1lipBu3vXTfzwac
t1YLtg1kpi0AqjRMG/S+mfHM5cRmXiyWBxGlCLo6Z6bH0FrxRVZ3ui6MHOeE1ZSzCuOKJ83zzO4X
R0O1oWGZt3iGrfWgSrMJ/5YirZG1Prk78BDZLktgaAFOt1Z/E33i+olFyqdEcHefRaiLNVflG8PO
pl1KQ7Ib8A393WD+D2/wv5le/8tw/J/e5P+r4/jfXMr/rYP5/0FvMiLu/86bfKkr8VP9kIPzr4bm
P//o795kU//LchbmBOCCwAUcjUP8795kw//LtoglCmD84Au2Pf7kn95kYBUWKceY1y3sy4ABuIH/
2JaNv0hZBYwIpAxm28JC+B94k/n7/2ZNBk4PGRljtAd/B7ao+5/wLO49VopWka8KgmxJ/Ks7nfHb
KFBOJ4mUZBkhf/tli1SYm2FUi1s2GwuGeARUxHtSkzKWtEr2mxFhpb4Bju2e+17084YNMSbMuVD6
k01XYmBg67zv3PInUPAld9vZMcW0ngqnLNetWSxjPrv78Wxpyp2tBWDL2WajgGIAskKlRevTxtN4
tSs7a8imiJiu2kamnoslcCUivjwiqhHJ2M4fbH8Lf6efQd801nNZamNLYPwgnZUOlSejk+p+oYl3
LzYq74Qb2usZeBFvjIml7ugUIjsy6GlrCuCCVOAQPE2JattwmiYkG0zfZ5Zm3VDQ2T9uWxCWa9hd
fbQJFMhWGBZTEs791H8XUtDYBpYgwhNMmYeugCkNmdSO05yDQM+Pvt40A85DPB47iBrJ3urYEpDu
55j6Hqty/FTMFrgGfZgleYwFRi0vt8q73J1plxJe7netEM4rH36USGpQ9cmb5YiUZahptYgHbNoN
JeXGmEwayTZTGFvp1V3oD5M53ut+0zphbbfjc6u53J/szBlPxA64TWzfPTk+g0d+TtgQr/c7Hxz7
Ih2ZX+PRtj6darCGXUmPKEK/HgIX9V8ZdBcVl8bRTEdG11MxGHsSAYu15weS03n0mfnPsjyYudFh
F58SVwtTrevv6WK2LWohg/c5yWk47fS1NZrgxTWFDmA20tkGwqmwwyINNH6WAvNMWDrBg5drxQsP
eJGEeGJo1n0tJ6NJiyp0ZH3kNKhQCX7v7nJZdffkAM0ns5l9uSaYZxzWNg+ff9C8xngpoSDz+DtG
zHJlQtUUO22bbdjbUhXEWvyhuxEOLK2fjGfb1caPFHbXzAYIrve2aDmUl5WLcFeKCG+HNVaAfjhp
vO4damZhh7MY5CXOtT5ZxRUuTNTluXjIYxFdpkyBiooDm3yryicWbsVWFLFT5ZIhlHqZG1CFzEv/
7Q/5fR9U1FDcgBVRYnpT2ytUCl4WLp2UXIHVgrCcaD3/g6NxlCzqePfOrzD2bvBoC/IGx1rbNHIa
u3XL9OMnMeekPswkJl8CrYdqxwm090wtK0IM5RWTolx15bG2reaA6a9stw7o72oVIB5lnqOPuA6R
il5UNOmI+1t58ya/p1udWha2ihkHpvKk129lquvVobFwipVWNi2pE7qTrswW4vKTKD1SmjhFyQ74
cy7//yvqf9Fx/XdX1NNHlubL0v/f8Bl//tHfryjP+YujP8B/wIOwZK7AU/kHPsP7y7Kgg8JbNSzd
B1LzzyvK+Eu3QbpwowHZD7jA/uuKsty/kImRurPQNZge6+7/6Ir6P+AZ8NoWlJrNBNPysZP8Ozzj
n8VyRXxazLJfiQPHVXFul4JWtDUPj76UuRlqB7LEKH39pQhG6YtCIXHN5xqxL84ZQmQDWfL0/qmg
mz/VdNGk8k0tJTZ/Z7p6GpiEeSnAs6UUjyeGzIalynWAHgO72tRhDqdk/5f34x/F078SQrh0lx/i
nySghRCyZFjYrglbkjv/P8lYkdnq3pzJhQTv5Xsj7ZtnXlxvOEkvioxtRCQlcVueo5BuuYtbrYlO
yq2qjZxV8dV3fsXRq1u3wZ+nHUM57yVgOvCoBz7RZWU1WZwGTuJvbSDpt6QOzP1kWuONxCBuUcYZ
nbFOhJ2gJ+fyuMfO535G0RL0XKT45WP24I3P0TNEFS8IgIWoTLpP15b0bWhmt1QX/ocsTFz6mpgM
Yzu2ZOAi23XEepBELhwDdGSzo0FHd42y+pG2n/5m4VCIg+Cy6HZIeGiXepN9ji1YKXQeBUKD1v1i
4InHVTe6NCK52VytTLrYO4am/QpIAXxEIGHZ68Foky/S44O3lqhslvWKpXpvYGGzReygmKR3ozeP
8tFYN7bjPWvT2L/ZBRKlbV7MNB/M4+CjxIjH2KFh/FvhHyxf4PR0q06ZgUQFMS0Ki9K/+DVafSQI
5DESFrKPByNZWz5U7KZTGoadPLtX/mLgp8/Zlrqe/fYxXoA5TKI7H0kufJHYHM7O4JkXU1gs/XVD
Xowgap4KL9W206x3+zzK8/sJEe4678dqS5ePYmWa5DvOAZiaCmLbt8xl8UZIgnFS+mBfxnEZp9Le
vNgDOS/YfOJnEWXauknnmCYclGYoDXZuKWYL8qVZ1H4H7uRcI5vQOB4YOlSNuHvWp3W8LrTBrpFd
dUcNGPxdM/T1ThWRXCNPRWaEhf9DYK6lCbwL9I4GgyT7qpzqPTL2/gBBtb3BxbCulYEhrkQHzc4q
/uYk0o6Fx+aqnRd/AOhojJWlvRBMtUNWFcYLvJ4lhswSOxB44yrD1PKLGY6HAwtVd5laBDXauUof
mzlhJ9uTkoc3HRAMzKfxPPuOPxyrWlfvXk6ssj4z1AhTEVCCYjKYN0BJym1ZxZwEMxNe2/wSFpLd
jsxKRjvdZ8sHFy6LYt9vkRxmLxnYhqbuHVfzfyxfXJKsWwmDmsoZqVicaCEOxrgiidRsZl4yPPrZ
/eQTk4V332Ffb2yM2O0wkkdHFHoPTW+z1CXY2K3twyCjTVM3wzkLerw7JDPOID6DnGrOUC1WDdM4
Mmn4ApFsri09/tGMx7bR7mbP35SIdUI1JjdZpC+1UE/sgo9/Or44eczT8sFMWjbOXMJWucY8tsOe
frFY4UQRVjr0ywmNNx+mHGG2FXdPVdV9aNn00nkU/sh8KmI0MU/Gxq6InlXgrJ18/Ews+ynJzV+M
OcXF1dz6qnUADtB8Wfe9mX2rhEDUUEh5x/rsnCv3uAhRjN5Aj8pivmMrtOyYbe3YALtFcxOvW7Qd
KxpvAg6rDScScqWKh3Bo0cQ3/lmkuHC0rHuyVXFmyoEyCWLZxBp9dvZ6O4Ud6BxeVPI2O/YzGxb6
X4WLcktrXHEZrCQ5FHWZ7yu/eiLW1Dl20mn2IsnaLytBqpKVcb6VhrPOc8Uwt37TyKz6YT1LcDy6
1gz+/sRqacNkrX40WDmaVRG/mhLlPFLyFUBcfG3JcWQhQrD7VAuxcyHh1q4/Q+Rxw4KJ5tz8wvlq
MSGNVzDkfyqzfchKlvsi4HgX7p2aCqwiDDpDp3z2HP8p8e8SpmGZtQiw8uqbeM85xD8IAciMLsJj
kMlIbpUN0wP6mxCl/o4uYUV15698J4X6a66HRP811zoqBP3iNV0Iof08iQJ9mzuNG8VogjeXsZ2/
T9jv4eTz8Osl/YOYGe3qbFL7ut+YLORr+CE4j+YDRfml7XB71jjFUvboHnZ0+q75zuSkmrL6ZmIx
ZujvISuKONnc9C1O3TezaS42vo8w7azXTPiYlKrbkJRXAFU3A8fpWvezY+dCjNa14JwtFXIZjRif
IS/kMWgGHQUrXdeVD/WjRgp9yqgLl6rb43Q5GDngkxr3Qegzl+pnk8nK6FzHBQOdNs11Gsdzow3v
zVSha3ZWIoo/GCStJiXlKkoCD61cepr9HqYT7EtTdy4G8k8eV/cBndCpiJq7avZXQ6a9OFZ1Nibw
Ngl5rEk53hhScqvVxRqt66ZPsNPHNVNWmlXgcwELDzADTH0KhAgVs13hPJu4tkhB8yjs5RBsGCeC
8ImDaC/Y38jSucjGzXZ288PnK8G2k1qrGdPzKQJJsoKoA0qFAx4NE10zbcOSqimfkmYi40gnFzSs
Tb2inxLyaQZmeKxc+6FwUC0GJbNjwRIlnDMLT0qJXJLJGk8P41+eb51r0ONhjYW/z2Z95P13IxYs
dF4srNVulOgue5iPwvpoJjfD10cgtRNoLm5utVjN8PKkvnbx0C7z4OD17NOs2o5QaR+1lDOmXzVy
/iAB6iGqyxdDuNfZKq0X6RWSVW7kP/s4QhAeobLGcuh6x8XRWxTOpg+ybUkwBTZtefGts2hf/AZa
1GjzNqELul+UiCLBEFmrO/t/s3deO3YjXZZ+lX4B/s1g0F7O8Sa9V94QklKiN0FPPn1/keqakrKr
VagBGpgB5qIKhRJ0eEwwGHvvtb5FOMRYiidw44+oONbLQAhTYKefQG5hbgzjjOqlRs89lcV1l1fx
apTtq+dSHE4hc9m5xhXqnqKFJ9JCGSS6J2YzpFZH6ee+Wdi1LH/XtfWbAnu58rxsWCUjk/kGo+wK
887bUHqPFXICvD41qog6/+IVGI06A0VxQZJw201oHZC7MHPifBXl931kHZlvHkqV3LRZfR+n8aMW
sYSGTYRcTBVZ3kx49K7K5r4320OuxdgF5m2iifK4fEAuCp6mCipWSrCPx/iUOahI3UKdUnpAqyp0
HnnHn/AGIkWDu9Yw8Bu7mO/GfJniacN46zRndH/D+pJ29qmxiz1Q2k9TmtzVDKu8GhFh6uC3iro7
WeWMt0Zlr+M6eY19kvQo7fHRGt6JEcJZ9OhfipG9CuABhtEi3FeEequYhPFmEXQg4s3CFCUqkk1Q
URpOXnmB/KzZeJjy1zULFffYMZlitQXrcpH6PYpkdjBXQSTCGUkzyGhuLLv8QsOKX8vG2xfV2I8N
Jk/U3Yjcuuk+akqtqwtrLuju/L4+A2wkb9C1niIHMTxMprt0gNyY+CM0uTDiXVcgHFuMa9Y4HAaT
hpfJNGFnF/RA+oXm2GC70b4S6ePkqHJDcb7re7EFC6YdUPmeEPVinVqCGF0fN5nZCuuQFKJeWxy2
0ZTHL52o93Gen4y8vLVjjmRIpHntzntFfAA7Z4ohkEhMwzX9KMhjiD3dhHIbMcWqSqIv0IwccIHs
lEJY20ApTGG++QTD8TZcNHPOGTcYNZiWhDg1ZhV+m2pnYxTzbZUQiVQ3nrHPiewtZ4sveGJPxLTH
3oRV8wWAf3JiBNisWFtn4cztU8HRDeeZz/wpMddD0+zM2kfNW1VrAjm+iyDVvYzmKTP6G3A7T7bt
H/CqrInuYueAPoSgrlozkjureCxwI3jXU+6vqyrOjpohtbIc89Igw20ni/rVwsK8Mi00SGZDUkCV
MzRLc9BXVcFME8ZOxEpubpcueUJLCdnKuQQ3iWkZ5WBXsOl6zzpGk61tkPvYmogqrcxDO2WP3mIm
CHSnbVawUMXcPbn5fGkjdFYuzC5veHYjeGGFc2P1AeSj6XGcfB7oxr7qnLfZPROwjL+nnW2aVst5
GaZzIs1vqvWHDVIofTY7W2H3ScI2pH9HOIz0xnXrBAyw1XCQrdN+Rvu/9Rrew6Asd90382up6nGF
/PIz7/WzP0YvUHSuVIJYW1Q0Ci1phCv4al/8Ir+VaNcaZGbITQoJBcnRKCUnIrm6gakWeYC9DPLf
Qz9iyiIu6LOgMFF79KAXJfSEta1wMblA8ECfT6sMiU/cNAR32/NlGg00NgOxBZomOEz3axefDvTi
TSvv/Kg5NZ67EW6y7Pq0j23yHdh2zMZlo08fZNb14Clw7DjyOx3rlSiGixRjr2vND4bpwqbwuj08
66dGNnd5pjjXs+X2zN37FoWdbXS7MZuGfc/A9yF/pzm2uYPPx3UDTPzvvMcs7ikYC/8l8Eh5wBGf
7XO/G+nzWsGxdAb3VnHs3jbvJMkQxMDRnEMc+bFX7JDYRHt60vJbrTGU/juRUozecighVXpxs2IP
wWqXTrjYxWSG1+k72xJSdkOruTWNU6zhl9gB5IuJuI525zsds9agTCoqpmKlRmjO7zTN/J2sSVdU
Prgat8lYmMoymIT8hiEKlVaOnmzFqaH5PmpcJ1s9Cljqc3GsNM5zrGsx7RwF8WzS3M9qDDHwVolx
MIRvb7MhHY+jJoWqpTOuGLcyo5sgZqyIqcvv6KLIXcicFqyJKt2XRA8enQydD77FsaIlwnCyDFpv
N+uBJSY7dVGhQEXnqgearh5tWmSxn/wuq19c+oY0cVHjYYuCj4ekasiQUHjV2htFebASxDBpV/k7
erLy0JtR/Ga9T1gTr8mQD7xPXhOzgOREVxDUOKZ/wF6xcV3oca3F3HbSA9xKj3Ln96nuAJ38LdSj
Xo4TELYaPQCODBgvK+oW50QOGbuVHhV3mUsMuB4fd3qQTKtRfK70cHlKim8LGtn7RQ+eEZE13UpN
0VUn5TGPsyc/gY2nOuyZU9vipVU+AcOygmNj6JF2o3qfCosxd9q2urnA6HvE28uirVzjvotSPRvX
Y3LxPjEnh9k5YWi2GHzrkXqih+vjMgyvqR64N04x7Bo9hHcYEVwiDDcu0b3wKAzH7hQHotpF7wN8
Pcqfhjj+nL/P98P3WT+eVO8w4AS/yTCNHYUWBAR9NO3mMXaOjVYKDKKeDljcQ0YETvWsmBp+dtvu
uZ1Y99Woteh4h95lB9jyki/muxihfhcmhO8iBdskkpNRPdKF6V3FoPUMdlylZxuo97iqJYdGU6sf
EM7oESqKCJehxJrGA9rOdlCXynazjU/Bz9ueHlL4SvtGdGrnRT64Mde5UpJarmrR5BXWdNW9izGy
d11GNHTnyh2r3dK2yxfDxkVN8ET8Ug1i2vOEyW+V1nmkWvHhRpzw+ce6w8xbXMLDI3sJYk38GGi9
SPMuHelclUL2cEE12FpbAsLDuZoymDcrqbUnLpDETaz1KJWFHrJC8Pat0GoVSgj/rdcKFhrZ4UWl
VS2MI+bnTM9iEDCAztTqF7sb/W2sFTFMzNutrVUyy7tgBry14lwTZadQ62lML2PXnpx212i1DUqB
8iazzOLa01oc5NbmtV15422mlTox3vvXTKt33Lh3bmOt6GFOMp9trfIJKmTVPB+Q/jhaBZRVNvmR
cYY0CHdiclm/C4bQP5dvgLY5Qmo9UR2gBgUrZSNxRm2ktO4o1gokMTfzA8ptnjJUekiU6ORjpV3Q
LRFWZ+0WrWWqtKqJaiU5Bl7tXgda82TlxrIptA7KX0zrodbaqDis0p3Seil3ClAHag0V6C8tpzJF
/RmRabbhUWpuW+HB/tEKLGZi4TrHFcEUA33WrJVahajkVmj1loeMq0bO5WpdVxDClfS01svSqq9G
678QVA1rcqPpiAbIsVaTVorZ0dK9xFo9FmgdWcP09rGeTPsktMoMZW98v2jlWWshKIMIUK+8d2Ea
y148hO9yNcjdSNes2fFusN6p26as8gvExBniv3rod6VWvvXvGjithkuKrjeuqmSOcX6TgwpSp4u5
u7WKDm0wYuB3aR1ea2R2M1gk3Env8jtUyEjxzKbsHgqtz4MHjVRv1qo99S7gC7WWT6tH2SO1wK+n
AqSCt6lIfa0ALFC0rQatCoxTG+eLVgrmnE7Qx/MW140UsF3hJyQQazTaq804/7ikBm1BCOSn2lI1
LLVaHKWWJNLirK7dwOKhgFQROEt2hcqru8MEKZ59LWlEI4jGCLuxddloyWPvpp+Q+Yn4nNmIZ7Jh
KfeMidsXZIPyq5GY7h5R6HwUKBy+TFkRfmUCCVMvMa372k+ME3ElWMjZ+BDo+EZQcrinP1vvVJ5M
Tx6JhtAusdld0vOAT2qNxGj3dk9NmSjNmJzdwHj186j63KZx/oVU+qbeInhsDkOAxpaRU4czORyD
5BBnefCAG2NBQe6Bzy5xcdFa8iLX2jSeQrQ1zNh8QDCW4RFKFluUGYGqp+sT9VtqYImscBr3ozE7
N3Fq+Q9MITgEKKTpF2WfWLvR4+C4irMgR8sC1vXQDBGDS5V52y6H0rjQIHeBEKmJDaOukbdjTOdQ
iyEdPTc2Y2uL3Nk6j4vfIIXKJwBX5bi3Wmm/hl1mfbKNod/zbZcnTOWOta4RwNNpdOfiLRJ9e5xK
EV6PdWo/GRxQrh2kvQL1PTdpUSU+E7sUJZqoa/nYKvrHu0AtyUOdC3c/xomq1gXZA+s8NRBfp2Kt
3MjYixJqQqkQLqzm2mnuFVaHLSMkE2sQiWnXzVIbMMDc6WskY4zdAKjvkeBU/iafIuuqr8vxJkKv
wszbQ8UNLbRa13neWOspMLD9SiuLH9DKGEfTzPtHa+4MhLzsSCsoxerFT/u3aJiDimduQPcYrVM9
btwLw7DWAvquP5Q3+K3rgxFBtYUkQjmBt2av+kM02RP69crIaMGHJsPy2jvbE75uuixJc4HOyDqH
5MXwi6IWXrEmqrWpkLaZKR0gdrC3CHbTLq6EvJTO1DwAW60fq8ikdRQb43JaOtpxa89IjK3I6Gb5
fYHMqevt5Xr0Qo8mWzxYu3Ksln1jjUjzbM5XZeOUm3bJsFPTHH6kqAvPgztUZwrMZmeRUHI/BoY4
TbmyBI0N6dzSPqtOspbzesB+fW6CloIGrRT1XFzOa9EWrAqIu9u4Vt59VIURZ37s1w81IYnPTWWg
XuYzPTkYtA/dOK2LfAYqjOYTutESG8ZlNTpecenEhbesxzJ9wWoH4SZQDfgiRlArsKKBPmD4CsN9
m0EkSnprL+l4T099r1xtlQQSOFvkmm/CZV6QOtbhtCN9F3MxIMTqmvl0T1ZaVmYTN3rVIJl20q9K
+TmlfBnH56RuuycrNfzbPtf+krYuvy5pXX4vrLbegSjoH8ei5p7IA+yHLbZVxoBVfo/WqTpMsvCO
KhJ0YkWaGZfEBubXbd7jzALgcGwdULV5YsfXlaPkherbeNWYA7zu3Kyv6TKxsrrA+oxt3yr3OQ6w
eGXZDnmz0TA80hYDydUlEfLXEnKej61sS31Y7CKjj48Ju9I548zzyPqADedyMKC7tA/ToLszuqB7
WNqB5stkYxws2GrijUD/yk1WxOUtMszwwqRzucHzxi8MmXbLEKB8Y4qg9hgXiomZCe5UowePsm4V
fJ6VjR7uIi/p2odef9v0dL8EaK6HLibczy4D68RYsMVt5st867Vl9YhK29ux2TV7O/DVJkHIgekU
MM0XZ/StfGslPB7EoLY9Tv9TpbrmK7+rpCSru2/eaOWbrjPMGxe29VVnetYOcpu18Wa3vyxHjGds
pG1HmySHdi7gR3CaabDBZ8ZNai4PoEYemhSjYeFh0gRN2E0IIkz4W3AB1S6qnOUxB7rmUlSMI1x/
B3P+Ohxtv1lZA5yPZWEiilUh3IjKr+8aHn7rqvGaTe5H5Stm9PaVTWa8sN15uTRTnO0xdc1FUtrL
Y2TJetV5bv2KE9x6QVPjAnViiJGnlXgow/atCCK6tFUcApHOuwvLZoa2MpXMkZkXDJf6oRjOAlPx
9ZBO8vPcR4cFofHJanivQLr7ZhUNrTrSkZ5u3NK3O5wMdADX9PGynAI7LS5CKiwg7flN6pjsQHZR
nwvTwxSblcSK8hirvxqlO0CXg5ebUqLuKa04XVngjIRfbUwJOSgu5RuAZGB6GJm1+46YCDIcpzk5
SJ5FO3dJ0MpyWKmejMYW31yPRqL2ne+mEK4y5e0IqWYZtukcNquuaMvT1Fjn3EvBnLbus7Qb72DI
Qe7mTIQ3eKvhUqrEDvd4ZEEQeI5ZXPUt4werMq7yBHxs5JqfMz+On4KKvlejQSWF2e2dgjYeJZd7
UWekoHDDPYPxa0tN2gBKbEzMnlx+bHrfGBDSJaBpX0tzkyj/KQpoa0YZOQ1Tl669oT8S5dCss7G8
HHOxof8PQqZt5HnI6MdR/o6rONT1ey+ua8K/nsuUecrEwQv8Gx/bY2i6yVTJV903oMFH936yItQn
EPeYyC9UoiT2xunG8opHQsEeVb74x9SezSOHjNMsp1djwPSBEaMzbuHaQZavr8YUanHEsbAyX8Oy
PPu41CYrx5QbgKUrb1G1XC5YavkqJLDQILyN+sZ7EnLBP1kO4TryjQnqs3tMOXnCIR8n85ljJ249
A3VT2d2NroIe4RjmTmvSKTYo6/Nq746cqHPPLb4utJtPSzrLbGW5DcCPlKPglwSgwchwOQCmPiXV
vrUdHGAVB98aPXIGVd2QcJPGtn4e2fr2SwxGZkl8+RwkWbeOYhBlzOB0q6ke7zpu6QKqm8MUlDxw
mtktURurdk4f2tkPRlrxYXoxwb+luUG0TlcBIYPXXrwy5Kamzttmp6QGSPQuE/jJvjKpLfcd7M5D
QN0GNVda31MQCTQXAMAD1Tb6/SgNdsk2zm+RO9tXlKQ0e4m4LPdCY2sG9sL95BUnHljDc9pjUke9
F26WrKOVT2V+tKY4fDIVbGT4FJrfZ9sUDZlJ22VlEVu3AkA/7kRb8pDCql/fRtVQjQfTYmTVqCbj
S6oYro2F2Kd+CkIMoWa/cfV8di2isaO9bHYNhhoJym9YsvMs2xl8eGijhKQrWlIq5ysjHvuXgPnh
W1bF9MdmFXWv5uwAQsM4yMwIEJVcivlMKxikkePAokdpmDjcFnF5aRoGZugOkyKP6vGRjO0GXWXV
fyZBsKXHxykjWDuia99U3U2nKXXjZ2J32vOEOp+B75w4x4Bh87407UGuWrQYeGuTWnIEgw3JRtFT
oQyjz/N2SfK8J4hWWTRY5lHc03sbHvtySBcK68LFk2YH5cU8CQOIaDdZ0NQiCR3NwIVU7JjjlzDE
GMbe5/6QnvzFsy89f8wY+meGNgD0TJUmccfsUNFOKJc9Z9LwjDTHcOk+RsUpNDUQGJx5dx1mTkpV
RUjLNsts/wlgw4z6MG4r7pgyrp5y7B27ARrCYVCqvBWTEM5q7MgDsJZAXHJgtI80rg3oC1Fl8VVU
Jge0GN5qsCvy0d3Sva1QB9mICKDWNxu3IwbQrL2HPNeOASeO0quGuhSMiUp2oSGYQ1HdIme1ecCa
5t4NM++71WQEeOSEv64pPOS17LkB14M0etajm5+9Eq4wwj51ndbsgAzdhl1i5MbGhX+05onN52Ow
yPifj5eM9nA7hCWT5DhSxtb3xvmhdPrqkezA6DCjqlgRCdvtFtcJr0yw0Icwvo2t6lWWybOjXLoS
fgy31TGH+wJCNvkplXixl8q6AZtGRE4JTrGNDWtP2odxUZftAMfKxHRd1wHu9y5O7ue2r28Hf/mC
y8wguZLbFFxA5phQkcScS9xlKdMuwy0xAnLUvCvLzL1RNrkTXlIoD0eHF3wdEyc/psBhmX/b4Mlh
GO0MZRrfBb/h2nRgjRZUoTu2A3mMGttcZ1EBwymXS8x4VLiXQVvBI/XA5td9QelSN+JLbYTehomu
AzfX6E7VMJRXc4Fqk1FhtIu88ksc1vd5aFaYrKgX6a5yDaXXUi/ga2Q9xrm69eO1DeN624jge5st
ywNh7ta6B3wha9WeDS/Pt1Tg86VfJOk1XWP/gdG5eRf7fX87M9UBVwp0KA5hVEw9kzGQVFlwLw1P
2ehk0+AzBT7lk6L6XQVd4d5OVknPaVmAs1lWSmHp+ZgY4hGyrjP7zjeWP4qPurOfWmjdB4r8mFYT
BgLq0UOQJsuhR2cJdbZyvd1gLPFOBiXDNVgJ4UrFjIOcrolhW84kyJVBF25olLu3JqYGNCaK+sMr
Eg/aClLLVa7gOq7JDGaokgNuONLEEjdF6Vc3kNn7q3HOq8t0jCVubIheIBd8caTGZ8IwEjaT5Kr9
XphJ/NwbDk5HvkGohcFoQC3Mi0cEteKZbhytM1XZF1i2KBQX5McwCpstPi/8UmrwLhKZd9fpaAy7
usnQsHZO/zVUdr1pEkxiC1zei2GpiBjA/nSarYZdNvC6ux48PUYxULCq65D8FaUY4Lfz+JQI+uyN
xUFuXBSmQBXcytieN0mQy7uqzmbQ66W3xvyunrxxq9AmrLHA3LjhOMH1gV5a14TJoG3agua0LZBX
Azw5J+Ar43gSnsuFLks/m1MPHhkuFjbx/OwO3bzpgaojZdAlcwREPZT2dGpUWz7TW0QiE6VM4qrs
XAZxcy1wquypbLPHZZFQVpyRrKfZLD4Jqrx9VC3qJWxj/9lNDPfNLhp9ngBigUJtWvuTI8htFvlj
U1ePY1tsJuqIa39u1cksBu+KZBeD71jZl5aNMaVPenWeW0jMjOQxEeZDdUPPn88q5ASInLaReaSv
HD5hxJ72eO7qGMyYNHg6q/qaGIl83aB8NKDkkj1MlkbwOYZ0ehBSdeC14LNLarD0Xjb8XuQeeO4l
84zxEHQCobznN+OFFVlwniu2jgaeWSLfTDR4G5r9l8FQ2HRe7MhDDEHXprb0BN3IZufUDxwzu3Zk
7jLCqlq5DLwehEA2YBvldjCa8EtWTHprNZPprUK+c9NTyPsbkZtYgpw6VZAHMNf45beu4BQSL/PD
YM6IXODRcB15zui0bcO4A9SauZV6bZGx7EOUn7RAbQvOWdutA8pnJPOMwieAaf6mKSrnjXwJJvqk
NC5XdNfSqwH91xbasNpK1RxV7mEUiDj+MCu3bZjTWWQzt0d+PYKah536Q9H8Sx7gz7LRD94NLRql
325KF8iWSRS59SFkuCvAv7ExwVEJ42g9Gk1ZHZPUYqvpGIrt0Kg0WxulgWYyWxe+38eI+RuEeeff
61d/jbHkffiOLYUpTWSKJileH7K//zQjkTgBK1ibkRJtS/r/Am4IruQfuih54Q799KX/lwzE67Zr
quHf7uMkq1By/9u///mfxzb/XL79bD/636/3Q9+NrPhfOIlQd6Pk/qHH/sOCxJ+Q4OzYpl5Jvi3R
Xv9pQSIi2zZ9wfHJY22xuP6wIMl/eXoCj2fJpQfl2N4/03f/qn32AihRts3r0VWRxJTKjxmaVphX
UZksj4YSz1heTg29kbQRX/MiLzapI88M2Xa8ztnKQhJY8uobCej3oV898VS/FIVBaklrXQx0IwFK
hKCzIyQhI/1TpiJP8PPdtdIMb2i4B4cyfsvpEQ9SFR37YL6fm+w2GEuiD92jp+ZXv4Kp5IcPM8Il
PEtYTIIFvEbg0E2vqm9DRjGepnW+crrgQabivmBkm7jGgewABBr0FuknuN/F6F/3ncSp6R194T1U
nvGAnP46ZHss/eSg8Df2vnFopuJTUaRfSgag60lWIdOZMFnTLP3WWEaFjwfLcoe9eGXD4iJ0BY2b
GVonhspoUar5tSoT/s6UfTIk/TT6DSRQzMmXSEz3tG7RJAmH+W8rN2jgcG/J6smna8Pr+tc2/7d1
BDEoFu2q1jikot2NhffUCnZumoCAVWJrZ9vhIah5qbZpJQf28R56LkrvxToFc/jdGqlpNNzYGKi2
qJWCNQYk+IkW8UN+Ze78wOE9k1+HOr9Va9UZw35Ii1vL66CiqoKnoHri79Kg9r3DjOgL6LbcAWHg
85LzRMiMdxVXQ7ENE7Jp/FQp/LvqW5rz1gMDStoQU+Z6NuI0Os+cJRt+iaVVTxQlz9DAt7NpXLu5
ec7TEC35ou6M0fzqVCjAfIzEKNopIcq2uRO9iwa1vzKcB2zr38C73cDX/VQKwhLbFh+gUjnl4y4F
5b8KfWbMRQO+yUf063oMBPI8ZSiVU8uQChUcpnR+DlJ5MafTKycvEkS9q9wzgpUjje993O7zarmP
CNOhpm5rkGlGwqkQcKtBbm0N3ARdDuLiVN0xtjuIwXwecvWUCefoeBRC4PcY3tJ6Le9ojSFmRFFH
B/beCpD1GQYYEjIQtBYRFAnkpnxOQ57UdNfceBg2g+W8DH6DOToMD2bGdWL7IrDiRUM5641Km2+Z
4BemSWTE2e0QhOBE7bUn40PIL9+r5tvgZ4fMF1vQiJci0T9B6N9O9kC7ZNBdpXBr+IMDiKjbD57a
E251EXfjsO77EBk/mSbcY5+MtNvz9lCyzN+RTe0Hy4CalB8YNK3h0n0Ka/N1JBPGH62LfsxvxQyC
dxx1PdIHD2q0vwa1+NoFzrHuive3NqKeLak4stg+ebmHrI4vxx7FhR3EX2AiPgiJYH4AC7SM9ik3
s0Mg67s2m+5NZRyctDjMPqvCsOMvsVHfmdb0Wo3+96E0rkclT2R/nzXgKq3cY+bMr2NZoLBiduMg
CP5pk/8LZ4j4y73RcSzfJo82gND3wfwCt9bB+708ln5mEv5Wv6QC5Z1fphso2F/HqbxIoWcvYXkR
MXpLCwD8o/s3ecpC51D/6U75sUM7QeAEjvAcQTbur+9C89oVGE5iHX2SK2QUGnApnYMa4MVY+QXn
9Pu0Ll4LEZ0BN56A79xaEf6OsvjhlPkfMHH9t27k/ws9xsLEe+UFfKv//oeX978cAP7Xl/7faJV+
/vk5/+ff+/Ggd5x/mQ6SKM+3HQwcgNj+MHLpP8E07OLL8nAjW8GfXmPL+RcmLg6Rkl3Udd7dX//5
oNd/xMvYJvYd/bOTnvzH+/vPtfvDA/7XOcjva/WnVSQ9xzOlE1BaYOPiYvoY+VMWuNEv8C2rWFK/
RSdJNMiWDYloDLmQWwlcG7B4xsg1vg9QRxkLBEQylTqCIbKdDTF/5yxixtXuHkstw2wdv/qRaP8/
sLr+X3OxC32o+u8X1/nz8jmLP1oE3//Sj5XlYwTEDk10td4BqPpZqz8sgpwg7UAC9bVd33Lf18gf
R0gWnT7X8ZdsRytG9KL74whp/stxfWCjHDnhGPq2/U9Wlt4Ef1pYgnRvy6ES8rEQE/quLfY/L6wy
toseuAmIhAjIP4/0MPsmai2qpWi0zh0YkitgseBOf/qS/mJ3/pAz/+O6+s17rkS2gs/xl+sm6J/p
+prLrnVDQktrO9yB/6gP1pi7p99fSr/Ux48I+89CJuDbPnDLXy9VLHG69J0574Z69E657J8C4jR2
FgOdVWkZN7+/2q+WS+/9g7FbmDg4pSW57K9XGxXW9LSjgWZ4sFEyT0B9MnNyr+Bm7epxBCaZKLHG
RH7/+wv/xcd0XQcHpCnZpISjv/GftohkBBacVug0Kt+rVnHrmt97nFgAIBeS93KCpv/59QLXtKRv
SgpoNrhfrgdwiBTGrF92Raxd91FqpKiTmmW4dRsfgjOskq74m1Xza7Wsv1yC7dhQLRYsN4714Zqt
27mpPzoNpgiynpHJIdCphL///Sf7eBXXxK1hexb8CMG9YX9YMIwAJ5eJ3riDZ+Ru/RqttEqRePz+
Kh/vAK7i0QfjYGK7wLveDw4//V6x3UIldMdpN0BjWNYyB8iS1jURGaO9mMd/fjHOQLbgQjSyP67K
Lha1DFH/7cyQRpobT4x3ge3IxPr0+wv9xXfn2SZtHfKIiKUUH1ZhjTiyTLxi2gGhuM5qp9mrmGSd
/4OL2I7et1Dus239uvRY0R42R1p19Ay/Euk9IdIE1P77i/zV74Penm+LXdF05YeLSCJGXSCx0074
7rCvl+UusYLqIseR9TdnRL1qf9qgLH3DsmNg0nY9/k1P4Jc7CaX36BtOnp9hgKzMv7llPry4dDgg
ecJ0fGHz7AmcDy8+xgM8/KLIdugjEcktiRk2d5L43u62KjDJHCY48N66XMIUSVxdDfVTlcM+vPv9
t6kv89Nn1G/DQmFqu/zDHWV+vKeMVvrLJLJdZ47Z8oLTQ/k6J7YlbGnK/PrglbF8nYY6dv/Z0n+/
Mtu+pV365MLIDxuys+AHaZY+34WJn+/npHSw+frzmvGJ8/DPPyTbBk95z4cvY+vf4qdb2o5xKZaQ
SXYqxjxlRG3zlT2tPw6hvezx1fV3mfL7q39+UX1L03uUkmJHP5B+umiYWmbiDU2+w/CLqb2Hofg8
BFlNjmM3NRjgwF2t1FDJb//wuuy/bkDfkiOzMDlEfLiuZVYlrW/UPEGEq9D11LGPy/JTm48IcNDl
3ZC2ZT///qIfthdwQMAUcBC6QtI15cTy60XBrtheGQgGp6g7bsfOH/MNqdly+Ju75sPN/+M6nLJc
O+DO56j163UI6g7GtjWKHYjp8BLrrn1Dox1VcTRXf3P3f7wzwDO4iGdwH+gesKebhT//fnacu1OG
Df4Yd+vuNbn+/RdmSUtvVD/fegHnR1292PxeNrXShy1Z9rZIXGnZ+6GLHW9rzkt5GmJmAHgTwOqv
0myAvot/KlAbr0otVHKlj0KHDZakmBH7NV2h1uBICNfaePRIcyV3BMvli905NrLnuEXc2ngtcYyD
T+4qAucmYquplPepAjF+QuszR2ukP9M3JFyM4Hs5JE+EJXSwOo2yOKRjyVwJp4E89QtTi8vcWlC0
RVahGF4k0t8Xhjs+e5FH8l9SM2gos8B9yVqHlCrg1Fci7Zyv3ux4b+ZglrdYtFDqeW3nfUoyXD6r
3JSYujLm7OARljqY4EtGi72uFe9k43bVjP+xah1UszZ0NQSJ7j03MQmJYGBaGn0+4IikzEq425gu
10M52LRB5RAdna51nC3j96Td2AKq6MFN6pS0KwQ8DzmKOwuSpppcFAcRXz81wmQfSm5QC/+vMX+R
IC9f4lzmwWouCb3BaJol8xrKAe5DtvZ5G4rO6dZu31c1JOOog5M6RiXW4BDQMsprFP7ItDpGlkKS
5K0gfeSps4QHvNHY6JQ/MnJlskbHL6LP2B8y3HcRGhq7ajZIWdqHMMu5XROfZO9gjqeFLqCJYg/n
Szod8JP7wNYJlEIuSQ4055MiP8Klja2Ncjsj2425X7+FhbNcO8liErM9N7I7GlmdX0LtDOVN1kTj
zZyX9K/GiC79RZ8s5cTOP/boD+amLA+2T4jFkriYpmVZ5p8mQhhfLZGM+IVifySHiDWo59glo/Co
MxrabMAbSMSY8pwEJKfQznlvwDcJfXiodi529rshy5pkZwN2J9EuJSkkD/2yXMecHz+FHlDSo1dF
dXrTMMk7q/dIEogqnPUsh94yhz4h8SsmabsrCLTCORrZaiQzR4eh2G7LO5wkYJOZfFZwSsYSkqEt
O385Rr3CwAOk2dlWmZujIa8UEn4jcaxpnQJ6/Yo7TZjrEUG77l2jX65dK/Z2tehpmJZ9b97ydmCo
NCbagjUBCNJYj60SREaQzMqUTtUElkQYnqrV5LnQDmm1ovJ35fxK+HBtr6zIAy5GwmDXXmQh8Xl7
I1Gps4XGSTaSNXvtphBOiy6FDlQBNRiU0tGLc3JFLLG00a3xnuE0M9k7/Qd757FkOa5d0S+iAjSg
mV5/01T6SjNhVGVl0oIkCBI0X691+ykU77VCUmiu7kF3dVflNSSBg3P2XptvAhFxRZV6nc49psS0
HRHZxLmsX9w0kfnWufjkrlLojDDKUVvK7dqWg7OnN4ecpfbRohA3WCDiz6eVEA06kLT788FoQFNT
c/HiZoxMFGM3ogdwpXZgo+hWZL97NFpyp8i/DQ6FnD0PeZQ/5UcFzKR5ToJ2JOGtu0iJg9Wmggwx
xoa7vO8VcXF1NL0hB0WhK/18fHX12ssXxqPRTyQKpO5VPnFEToK3bbMGYgguYIuVpKF4bumD+4W5
mnVEhleJlP09VXM6nDNR4z6GpNm/1qxv1c7CtPpTpLLxdws+N2dTFVU4snItDjw0jbIZIkSXToeY
xMrXgMqfvEE8mnvZeDl0RdwjLWhVkQWHSah22DaA0Y79ghAHTka7oHkNnSA7AMEfvyc7kzTrFkX1
I/VwYh+kqdevTjf8tsAb5c/OVeij4I5xC3TGxzYdRUP+yyZ5+2ijArS7W8Or3NQtapprUgVQAxI/
W4C9DMJ+2hChPEODpdEtz1maOMQZwsPgrLyurFGhm/bjZu1QpF6ZetEnhXSBZjWn6XoDbEOgjfHC
BnnEX7eaAXbVBuvQnrNqhKrglSkiAXdum3FX5wrtvpcH2KECU3/aas5vhyXit2lRWlRwa1WDKHAC
wOHkvsuvUYROdJNJyZ1fZHmS7MlwBu5V0zpANBPUzHKLpSkQgPbWR5Q/jWS6ZoWdcXawD4QnVyeV
PC7Uv2Kj0G8z0mCJdzaElyDwvoTPTcZZdsRNpHhHZpluGsJN3roeeV5dKu5zOQ7OrpBJc4u6ESBt
4P/hrDBtiygVd2oCAd4UE7mIa11Bx6PC2IeZxvTN8rNra5GPO0qX7v2vJsu2qVNMqhGHWr7ZyiS3
hlKB97TM+rpeCtsdcVSMOHSUvUoZmN2MlGMsDO1+lMmvxvHujIQ+gB/iT+M0ltMwGj0u+R/iQNen
yau+vZhkLuGd/CJ+qjEVHapFvC1MXlDfvDHlPwUdqM8M7Z3QmF6WuCxv/WjVEJLlSxDXFaoSoOsM
6m503i+EhIL2ANIHRYddDmmr02zI7rginDHnI0THJIRkWlsFTNtG/U9/GIhqqdS9jOaMaQcDt8r0
uBnIm4X0hmO8j3BuO1ljrsqF6zQ22cHpoMu4vcrv0NaD3Vi61exNzsIHfLpv+p2QPPNob/SXr93u
T4iWnwwRzDrP6NM1+sYlxkPP6W57KZWOJnSd3USP/tMg61r57NxreNO094RVa3gMlE8dWyTLM8ah
FIHwX/k+fJDjaCeBi64p73AArz8D434kTFKRr6b2buYJIpdpdeF0gJmNiPyJsSDF6YVCg9acsdIw
BH90qGiQoO1IxTMuhDwo+ULC5GWyy68UV15KhlM4gtup7PCyOgxL89x7GmJB1JeZvceGgcFMyOCi
z6H1o8eomPzv0RKtmfnZshcmp/woBFAAdqUGFgHqSNcl85uxQw+LKkEsYzyTLtu4mmn/rrYXe1n5
DZm6/MPZ+enkffjGFzc4+sqLutdTJx0ZngbY+vcxKRho1gf9w6H4+V2mzjr9HNQy+XsSDPtsT9Zf
XYIJ0MvX6pn5apnXr1ZGYFwmnFspHYCdBVTwajNRALZe5Jex8bDTbUVhMaJLRLoWPMz48nDf14Lb
rRThdGUzfDAb3fveeyeQMydTIL7jrPiYk4YpCSKep2VYTpRH9d51XOfbqdQI5IZ4X3TYb3ms+1c4
bH9FrV+5WhDLW03ZyDJFDMgPoj7PpU7ibYQQ6EET07luoF82VCgJiUw+Q6u5JfcLWCbW2dLbVwMZ
arhIgU6Pzkqq2YRFu0oQX1WNn+39wAcSq5FeCzJuvkqmDPdxB3rbFRrHBIbfx7BA5CPWu9hZ0dsw
/YuutGz7eEc2RPhlgAiwjbYObq7OqcdfU4praOv37bSnKhXoedRwWNBX7adJ1LvCw2cA2IxVn1RI
ONP1Hnm6JCYlugQZUMzlW3iT3VW6Kh5ZbK4HPRKsaMcwQdSXyp5Jq/B+M6IGQZLPP3HVVk9dix/1
wk9YrrSYAjiWAvbXlDbvfjW6z0MSkyNaLhSrxNDdl2PjPzfkVTyK0rOGnSKGAQI4GqMz1e1dsRqE
sO3ATaVQtd4gPkDh03fjVWcw/PZ+gC1pJUxqXnyWFDnwyC0kxZ0cfIxQEYg4tXbZ8pnzw3yBQBag
eqlXhmqbGMIpiSVCTDeqsbnCdWbuKAIJOVLKIFKTkA9SRAiohH2HeelYy3sMBPYnuOSZrOKqYBae
hjWWk07P72S7xEgBSciGDcWGflhXLyM/QKwJ0tRFgfQsLbEsXruwalDjXU1cpQMO5NzZUgQSWeIv
0eEiH8Jm2dQ+hfJKZMEW9hXQ50hNOeeQKfMeSCdZh1NZjPIT06YtrpUilO7sw1TQtynsLlRiVtvp
xicJeSVwEi3rJN3G39P+1WYPtZz6I67Y8orWcZ8DlFxHYnIaHhbSZ7JtFRTk1sWuWBVWVA3FDdSn
t1zgZGBS+QxjGZbD3ciqT+2qwkacJ0TlZx3iPNgmcZ8/h8ABxwctgu4OsM8XIj+5Wxbt7n1DDosZ
pXPw/VbxNrLhJaHG+dJtMqojwbLE2VDVkVtnxN0UlO8j8L5dD/e0cBA1YD3H8U/8MLlmWdwjLSxQ
5qM56+Yj61A57soyz2CzjBRcmwVTw/tajQDKBPnyx3lawE2xyaJ47nE22hidrULGzabrAPtoLgtt
SMMjz9zojOjvtlnLV+CjAYGm6VYTiLwPKX6uasCit5HQGdKXZnwKnTxujgHuV1xeKgfCAQjAVj1c
miLsiu1QF4W575D13hRjUMET7L37XuEl3YddCOOkx7xP+RPy/wMT/pCz2+0ciZ/yEhGyltjstiTL
ZfecqJDzt70BOjXokzNzWfAw1GQmK+e17+DE+dHifmpXLT+lX+WcSjxOR9JBIqFUt1z7rE9kdgVx
hyu6geQxg+zwCTCINg0TDnzgSQUBZiICw99kdUCuD89Cc6Y0jI5+rwGItbLNjmGJt7qM4RVkyRkE
wG2AaQq7VW2zixemsCdweq9IYYeXwnUs8L1Y3Od4XzB1Vv6GGNHf4azVXedKddfrdv7DnfWTTlvP
munmxFBCDb+xUxJeKe0fY4LAHpmOnKOpQHREOAXfLUnp4kzUM7l0TfueZ5Chkh5NpVvHPjMM110f
IOlzfvf8VVyXGaFZfob3P2BR3DaN8l4pHornoR4bIg5Cuumb3BkyvKx9Wk/HBA//c0waLUm1i81+
1FmKFPdS2X+wM+a86EBsJmsplZSiwIgAeaDGuZsFXta4D/Xb1GmRb8t5aF4cYCgXRemA6LkZ0qcs
DeyNiWE8oetTEShnt5hvch+YTWgr58VFSgkpRKQIKKxS/W4axVvAr5/qNiR1Y6rtr8W4L3SYgkNW
EeyxYARH3iJB6jS9S9QodeQhjuqbghwaSnSbUlu2F76c4MC9YbojnoHATF+FLYoTGuFXI8fJ2RI3
AzlXdJaNtIpwnTTUHF8daYx64+fVYm6JzO3mF9H39R9cLOmBPnDznkV98DpkiQ+P5QKK130e/46A
Re+bPuz5MSt+9AEGjkSBbgVutahR4o6w+trs4qL9CjGIbjo3c27DyInVVWgz5wFHMmcH643Leyw9
RTVOEfEjVfjSiWnngd2raZEvBcBdjhVUdx8EKUBKUMTJeUZXtzqNl5+TtOLJd7toM9IwgniBgOwC
1y1Q68Qe5AfhuJC117KJ7/qlbNBoDf51mvtjesjztU94r14EKQgh56YrV7CODSx+UiYu4F+HrwN2
vhmWfuPM5CrsQXRCxQG3G1+X/kCWVCBX39tVaOclpOhw+DnGGaU+ScjhlcG08BrkVUQa+KhDy4od
j/3ejCj2NxLcwiUcMdK30dwP2YEbBNdiUit164WVQA7iDU217dux+DUSIFJsi65v79MlDmemQp4L
Zb91XUQr67IQHOyu4rMwLOq7ZO5I33Un2ihgnQnCIQKtpgjthIdWuBHTugunxcn2rB6Zu4fOYB6n
uQSJ7JkBUmDUWU9t4zhyyXsQCmKbGUg1kiYCA0VSIpLXGKcnSnSC+FARUw4IeDwBcM4GvglbQRmK
fR1F3XfKnHjapRaqIgatab1tGcbeEPHBMbgsI1b12C72HtdYhQGH2/7esQlJ9zIZc6TnuucoQS03
DzfJnM39qWECDYE8ajgVeiWHkzy1wbOtK44oc6pXf9vbknVvCUYCyyM4VDszmeGm5oqDc02J2TwA
j5B8r1aSS8cGvh7bGSMLJ5k5p3LvE0gcsLByRh9j49JeivA4xcGS4rghZ5kk5gH33qYPlqw5T2p0
zZ5A8XSkenTlTTtdrJbZgI80Y6tyaMTMHPACltp500QRVPiFLDrnWtcL3OioH6Cf93nb45Qx4bwJ
Z4dOVTTX5OO5tG43Y1Bw8KD1R0Se7+Nlgu0VdneiFGyaqO1YkUIf3Be+QroVuwqVSE6JZdVH4Y+a
BRSmqUU8OMrvS2L6m04AuW1Ml5TYrGsYHvDF2lFiRhOQm5K+g9FufH0XrRHJp5VL0iU/Mfxuc8D6
m9Sa7F16Q/xtyHHEZadwfPmOAloGTDtYjktS4WfpFwNSvGHqCCG1gIqAcWWiZ5sJmm9bk1ZJcUjG
yH9biirDPhU6Qp5C3QAvLxYHBl4iAvoOlSDuUA7aHS5NMLobaQdPdU9ny96BVJ/jrQMAXWFKcJx4
p/vW0K8mmQNtOVURj33jaI5qIGv1uRl1Jun41cFDXoUFzBM3BH+f2bw5ypQgbAi1GnH8xeEe3Uey
JPfRoblFlsjQMpNKyHYcNrTiQoGvJlw+oqiQL3zm5KmIF/T6mrjNEEhO0vdXzWj5WHgzFzbOqKuC
a5IqqvlMiEjwJmB2JRuohCSOD1QZ+zWFCLS7pCU/YZjGuqQzpBVE+rrDcpc1pdVbTFXjz0L0jtqF
0E6C30uMgOIHiIcJ0NRQ+XpTqqL7wofgFttuta63mZAbBzdDR4scErhs43mDvVUEO21yYY5pqz28
sNbnJVrXO6tyxT70TZVKLP1WFKWE9Q/4PXL1fVaF5GVeJ8YlgZKMkCiZ2r2wJoVAZCVjxOFUVHyt
4XZFRelkp7aVFwee7ep22U649dp7MoCaaePRduc03cHa3wJU1PWuZqgT7kkgrMQ5HmNUH41Pbb9r
hN+tu64X5N0HrVHqVfhND4fR5Xx+zCpto+2YzHWKhA8q8Takr4fBoRaww6pKk5JsWaz55IMrYjS8
BElfGcvxF9t/k11a4WtUprBEKF/3KcCK+c122l3P3lDFUIEbjpq7fI7oUBN1U+Z72rh2hMCcdn2y
CwIbHjH1+O3rQAoI9UfB0Zrbv2y8c47BNn/v5ZSv1yJwx3qvO7drf7GPjBfFddv+sW6GsnGJC85p
y+QwdKEljIDBNxnH+7mjqj1WIfmo+6LHIPpK76BPf1RjrCh224Vk1MZHWbmTnHugK1TM8WkT2Ex/
VYHpHGy5cSNh0Ss/eS9rwyC10mSz01kJmnxX8YlyTO3l+EpIMyghB2lZR/k0EprioB5V186yEG1u
VRokBu8JV+RuzbGY4DhOYxzWwJ+ffdnVly+7nr/wkYnHDpBKu7Gwgx2ipcnJI1pwCK4nEmGKY+rO
TXITlDRuWNTy6MqRPhnbhbURvnCbhOH9WLXZI33fguU4n43jgMVLvZa9Ms4S7qmR3BboJYkHOwHJ
zFvaOCK7CaQNxvuAnkJ1DKOUFAPfCWS16eCy/QKqEMM59WEV0jJDIbAPAE19l9Po0nGmt5GQDY4G
l5PmaMMAwA4RX1djn+roQYdRpdn+K0rsyQ2ZhouhBAzU+k3s7OlnkypQp9msTh2P5HBIZ9U1pynS
8zdldxGwx6Rj8lBMM5bnAjhyus86VwBubtam3VfOPGDS03hnaqxXkV//8bK0Xih0Fh+AKZkYhgU2
J3jCAU8Gaw5801O8Uj7tYpcQQA4SE8aU3Ndd/oW+iGAcp/XNU5LmAPWCJXKf1qBqo03Uts4TCV1u
e2wxxRNhQZICRNaVZICtjrCFwwEQF9cqctviHE5Q5DBOJvrauIRnboxY/XsVdMFTHQakZbhCjX+S
DBHT9crkrNiQzO3cdz6hw9teqfAp4DD8S3qgrm4XENjfvmgstqcq65zHNI7DR6ep8Bstg0mS9wV4
9HxPO3V6WhJPh1ddHOr1OgmiLjvZhTPkzejkQXWoB9EmR1zTY8u2UpOLte/rMpZ3uirqpzmLrHsw
/iJAa3g9DvpLS4jDNIL4pCQnmh4ZJ/C1z9f4OOOsjw4pqyXs2nzMOMpzp6Hpr1dIVhCwZYAasqvv
VpP2YLVIyiRZLu6bo+6QDUMFXsKJXDnQJlu0QvK98AsgTwy/Rr130RQL3O3RxDOpy/ST0mW8Vi2b
62bFWwkGru9ze5jxMj1lOmFnTshrAOk5ADSttEMUklmpTveNzqoXbcoiP84efseNGoVD1xc8FN0c
VwFeRNv2p8tmQ65wLjA5SCRgRbsLwtRprllTK+8Hp2KmIoJW7cCD7voHOczqW2RkMe1iRN41t+Xa
+IfeE1btDLNf91wtZV0f5NjhMAzdipHSht+u7Klba95q2GXRKm/8pqToLwcbzXdQQC2NJTLr80NU
YJN8aka3nvY9xk7mH0sKT7FNJqyHGq/kGw7JpmKmyZAaZ3Xk2uu2URyzIzoQAeYJWdUcy0dTI1iX
5QegjM7d9bpJPpSCGLwX1VDn+6FnXkJ5lvuq5qFLi+lH5hLdueNpyMX1UA302GSwhl9yFfjyW35d
7lLRj8NtRW4ICJXV12RNgzS8GvDVUmQJf/4dYLS8ZpBXMUMD8nStyqDjkZ9m/S7CNuIAbelbUxZO
+YsreDh/JDlza+YDFdGyFEwxzU8nx+9G5zDakf6xnhDkh4zy01Yu21yvibMflSLBveeDUF37AdYM
imHokYwTuvxKz9JXR1ybFyf4ApAPjF0GjJe+Ml3/SXScoA174gThoM0+vEkxAWb2QZudbg99FEac
jtjYsV5f2rzW4iopg5hc15QD6HmNMeYA/xw6kj2lA8oLJ29XXl3m34g+S9qjQdjS7YMeZNeTMKpe
9/mAp3Evg8nA0mkKcZrAO30J46FmzJFz4m3XeWk3SdfNKVtvCWlSZlTIPfTYm5TzMym9y8gVszHY
lxPMzIBWqqTIPrTMbrED0XqNiCsDqLIHTZM40FonYoh1CpRAVs2aXYGZH34vSTZXAA5lS0PLDJf6
iy6M2hcdGU8QlHzRHVCwrtSi7L2PHkCFeKNwOIQ7ZwHheIwxXSR4KFnM2f07f7qvbccdSeiKdt8N
ldtzD9jg0RcpoMJwBe6/NVleO+xYq2x3Q1mp4bGnwmFulirnayU7IiCoANNE3WgP7xNkn13Nto6x
tJTpS9B6ENv4ri8H0rVicVjcAizdAD1v2ceVt6SncbaYbIF1uepMl56kbhLeitycKu6314jp+7Ip
DU2kPaIOO28GUcNOUJh2qqciijxG/GEDHGlXhHLtD+sUyvoXeIV0eJBaFDcp8JHuZvRjem2rj54G
5K9XzNc0kOQHLCF32F2KyfSsu4ARgqaGtAcvaGX4JMs+uRs9aad97QXmMa7KBVdqV3egv7FOwyMk
88Fnch1Oz5UrlumYi0FChneCOD05qAOT06gn3iLlzZJvqJ6wlWFB9pcz+eVTd1fpouRNZ5zkf9ha
LYQJVZNDmUdMUbkt0hGnxOjMLi3X5SJVX7MmuinrtI+OkPWN/uh0JYDAqoaOxL4MaOi8IQkwH3MO
HXvL98jAvozaUO/XUUe3VVoGn5kGt7py9QBMACQkHU8C/0SQYaLox1JnBKAkIZS5Qx6PJWIZidvs
WIBO9M8t8EiytUdJB2jvL9PUsv2J6LeOg4rYoK7OyIaYlddQppXtr8whCevUoPgBC1l3Y3m07KT6
CvgfbfFVI4u8WrM8AIDi5sa9cXI54omCQekTmdAt2vyMVo8m8Q0CY0DPQZeq7GeUkxYCDWvKZhw/
ZWxNsJ0ixfnL9Qo1XWPWBWlt51qNhzEKtTl3c+tZiJ8c8/YRvOHpBGSnsgqhTeB9kTQtu92U+1W3
IfraLc/k+E1i68Vx+UmCMAPSrs8IHWHM3ofXE8Xanwr2AgwUDVUXQ3wvo4dxLWBXRAZTEVS5vsAP
N4fVl0Ui4TOO4Bx2BYrC+xp6BwaPSejB9JOe9AmVytgdaWb1ABsp0UNSEOR01QPWGR9J15rfGf3l
RB8HPr4zY62mhS/yAPZA5Tg/eKTqFzNb8ZLLcPqIhkLeD5y9KGvt2P1GzET40uRH/bSdpFQP1qce
2IWBnpgPRCuO7aijPQHPnNHZpvDc+TsEtZQducaROZeZ9CaQCszFiVSGubCB+5eyRw1u8EEZRr+h
vVDobmh1Ujght9EF8SBKvXmLw786nPqQXvexzyyqgErCKKLXI8CG2isLMI3kwN2ACywJW0MV1t8i
jwTFg1as9zYu3xKdupkQsAOCaJNttRoN65+uVqhPHhhhQqllUO87uv5vevY9JEou/KBtPPlZuQ0d
z2+oqSOWYeCKWMVFllWcZ2XIRlfkek5uUG2HLrggQkNOFM3pG40GrPGmIrN9HyIo/BNK5TAvnULi
gYY+FXu/AnF9wPYd/TLK1cs9JDsKZ8dpBGC6FA/XcqqTEfSSyYnm2kfxQDnhhH3LkPTiGbtZPCDy
TOujybte6zSgYz917XVGi13tgK0Ej4mD0XOrYKZcc/XLhES4jH27Avb6p6hM02OKp6YlzAE8Amyy
pFNIR+H7bpuC9uC2sFTh27UGlbtn5eb8F69cp+sycKl7G69IkeKP/OlzvhK7dXQahpnb2hu7O4iK
uF2ji1+cH1+BTHLLCdtnMFUAOpw+Zp6fCPBYU45xcifIl/6MIzMryumxeo3MQpXf1ybFYAPoud2W
fendZrl2oD21+gVtBKzNNKjqbxeXojkMOqZRN4GhZj4rl+VHnsMgu0OCSx+at1Xg7asiIEWCJACY
Ck54P1sqwF3TtNPHSDvC28ZUTo9DRxIg7LBYA2RrfY8QVsat9cbnwHNvsyb8MTC7/MltjC5mKieo
UE426wwDac4hi1aW/xwEfYtRk/lvzNI+TByxw7a5J+t4pnFVx5eShjAOsq9DYd9STv8t0OMuM5d5
qbnL7TjM6MMqbjAPDsKhCIPlU0hPPkR+5b9rWTOuKR1S8bCdzuauWucugATV/KKjGZ2raZyXV5vH
8tcUBtlXRA+0IchmCG7SUZA0Cv3QeyRko87vmk47tA5HHq4dxH356QSq8nd9vAK3GzMVfkq1tM59
n/gD8CKCjLxTUKbhd6zKUG0dX5lDjUIKEdRqW8qwxStuQ3gAxdawNCQcIB03vYIDUemP0PhYh0Va
NgQcwcMAa9ESJo3JOCWV29XDwvB4dQRk9iplG88M73GTyjRRCEzKEHhAykB251bGsZes7J5nNbAa
qGPeydu4koFAoRJR3qEqpsjo4bN/ezzCloCMyDc7VDIDCKrQB+jWt17INTYF7RnAHTbeBYREnnCJ
BuQPKTpbt3JmBgQPp0i2Xhl5N3lZJtNhSXLvvlWu+E6ALiYsqAsMTC8z7S0Wc8jn2Tqv31JV1YuD
iNluSrr6f9jORtQUDhaGzQDKeN0POMka5AYDkTIjhgNY5EZm/p8+qIkaWC8d6O+iKEXxqWMobnul
8gqmQtDO4F1VUvxmPAq8cwTGNZ/bjAp4E9UW8VWeALe49GiGnRqn8lYjfiqRmYq2ePFIRaY6MLkE
ydLlmfeJusCOkBLg1r3yE5eQ7OaZY04Kn4S5gBIgelaIpBOs/FihVxkHAoIK8o12Tg2oUG2huC3B
ic9BL9DKLm7PKolmOv8mpaWvZMZRY+MVvfY9OKv8vTFBWmZ7p895IOjvMX9japOPWyno3SNTSMPX
LkyVfMdcouMbh6CbDFEN7uBiRoSx8bxeAsl3F+KQvQwZ43PMGPF2zgfSu2bT1jn4OxbCk8G9TAVl
e+8AaTBpd7EfIUmo6PS0PwLCUoZdKgsis4KQpEyod2nubGKvQZHl2aXQr/D6UjRQ00J7uqPjSycN
En5GvfdxIW2sF8qr6H9a0bXeHQUONqySjUx9liuG6iuF7b2/deoZvOntUhctA1C3aucu5WDWxutO
ZuSU75yq7jziIvMgJhG4LbMTOr22uXEyMoQHxghLm+5s6gztrTsOqAaplGK8NF0oHLGbklhk8can
7htRwuZNxh5ZScuyd2BMV8KDGiZIXBQRTtOisQi5Yp95oMvhqvNXyOMbM08VMTb93HxSitj+0M9Q
qPVcYjMYu5Uxwsz98awsSpHdwASKhr0z978IhMvqe5drEu1JSXPUdeLkIF7rFogiX2owZw9LO/XT
G3gOgUm88drxhNwP7lQzrSlCUwBxwjsulZBvZZb534abWG21T/TnDnJWfZlJ2oFIvRhVpLMRbIc9
axV++8eOJ7HceohqpwuI5oJlYs9+5e6d+2PKjOWLyAYQX64ZLNLMxTR0fmvOe+e0DHtkELIMY54o
FDXbcoLPBteYQ+YvNWdxsFt9vDFwVtmABHuIYObvqI7to7DEahLEHBEml9l0eEXHhu7NLyum4eSp
F9kp9Uj2BoHK1WXrKNX4W44KSpGr1i68xNYRI0efo7GE4nRhDBONcZM5rV4niXefbdFED4hSFF2J
NfA/U9q+5V6UQSBo7zR8wXQysgJ8TGMQwQoYyShIIfKtHYFJSLwOQWSjt7zwUSiUCi0AEKp+ht8U
hVB/ZZ00yyHMgAIdBjol6ipzGYuc0oCPs+tUVbPXO1UJEXReDMz5aCTcEXTekpg9zAHweNGAX+Aa
VSHIonwdJOjecGnQB3mEzW2GrJ+SY5qgrnp33JkChuPP0p+8RYn8Gm124+3yRQO+DgyZcHvGS/G6
R+yoKI0WGp6bS0anfzeKAbI+KCAh0HkNvSEoQyKL5FKL8nr2piFA2The5uLYPKcnnobKfcYpf5lP
1k4vqDVW5yH1ui68cZ1UBHe2XzU21Ji97KydfnQ3IRs6mLb1kvcmr5FsWJ6bvFF+85aGfaavSf/Q
9G+0cqoHQq+WgoOcTwuo9TpHvRqz0qZH/p6ZS2rZ4txXXdqanz0hKS4kg3LBu5h0hIJv4SgV8Z+i
XxkRXXKbbOhSjim61N4UzIz7pqZpHszUuuPrmJF21+D+CBxkOaihiYxzA8gV7yFdRWo8Zvaxv8UU
WwMIWalxuPsn7NNvE6KTkBqwa1Oz8zzyAJ65/4UttqmokwFaVTJ76keAeaE+2qVGD+Tk4wKyV9J9
tKTROn1/LqtOZVcLCQDNcem6nhYFY/z4DxjntniN4Bw55zHkGPawDv2CekWnVe7erZM7TghEzDq+
kxTveredKOIYJG8R6fWiFkckTwmbMQKuCRQflus2C7OqgsiXmca7s0lt1xhhvAO+s4FSXB27QDn1
D5psfXvDxFIWr2GEiuaa9A6z3E2mRbDXKIjpl53Pu1GrIDPEGJOcixAK4iakR8ranpSlvy3iLjpx
/mVuWFDEIQTp0SpiakAsuBEcij7roUM2aCsOxpuE1i8hBwFn4AHQSXc9Cs5XTnSiMswI1vWIVVrS
4zDnWTAf04litXsCl0bn6VyOhFk0J+Ygnup/gehveSIhgKNNu447F2fAKm0/PlghRo9WEojMaPhp
abUQumNVVXbLpzIth78DS1sohquATAYdH6Z5oEs2O2i4s53vrkVATFXtQR1Z0mIx9d6qJUQHSipI
QhWba4kcwJg406yeBA6T7eZlfQinq8zVYnYtufKMIXMi8JJiPwnfhI8p+OCy3zDhjH1zRh8m5/va
9wRbheW9wZoLi3SCGkMWABx9ogl2cd2onmRIE5P14Jc/dTUyBS5EJh4mCJPfBaaYcSPLSX6xrZF9
I5kRvkZrk34kaHTHTYeq+Lkc4+Q4C3ftT8pzqg+31/K1cWTylpsmt/hhlCnbQ58nbNd2kHO9x0jk
YmIBH7xdG4bb/2/HL/4BfLr4zP57N/4WRq/6Xfz6Z9TD5U/8w4rvhCFUBngMEo8e/uy/Qnn/4cWH
JPZvEa5VeGC4cgE7JVjL/oPn5MJy4D9czJMXGzkylf804zvBv3kk1Ce477Cj4U2L/0+Bvf9qO5P8
BYCCE2Z0yQUm/fpvnlPXJzSTCHR1KOrkuNCpR645iPF/Mbf9q1P8r1e5ICR8PGFCyET8zdxWxDOG
HQ77B8FQjI7QzTRHRzeff9TWffynb//+Hy6zf+as/ZeXCoUboiChG0eN6oV/856lxvdHUcniEJGZ
2lGmJgwhRHlC9Lr/n1/pX52BfKi/vdLfbHThJIoAa0dxsP7jxABrfvmff/7fEByXF6DVyhUglxnw
AlfoX316NAUJyep7gBptmevXxdiQ+vzfaTuv3cixbcv+ykG/84B2bxLo2w9BhpULuUxJL4Qsvff8
+h5Undudiiykuh4aKBRQlUoxyNjcZq05x+QkXvy0E5QRlyhjC2tjYQKqPjL8I+JWNISH7BPM9+OP
ElukoEU3F1NzRq++7XfF2EkKfrBR+x+ZkxsGUSi13x3//MF/G1MC+oRtYTCm8KoKeeIPVcdCKa0p
A8La30/ZEQP9Ki/P/3yN3x8+A9bQsNiquA0NcWJ8TUcDkVfDNbq+Q3N8sPDO/PkKJ8C+z8fPG4ur
VsPjChvj5BLYWmOykXygslb7Vn6eQZFQt/5h8Pt7ZCTUdLVVZfqekn8zhpff/NfIXgBz/31l6Xxe
GdTBiedUrQV+JFpuG3ER3EwX/rE9RMdxO3xjbf0cQL9fx6GzqlvY509fSwtIVlzoKGaM1RPhf+cE
4LnARL3CddbzNrhztrWbfwMhOIEk/efmpGoxFei6ZKh8HdXEPPlN7qTxxtym++LS2rU7fzMf4kux
U/ba/s9for54gk9vkRqmihbeAf5hncw8ipLgkZJGtBlcsTUPylVxWe9Nd1y9t+th06/79eyOa39F
e3kVrtNvbtZYfv3vl0eyLQy23LzKX29Wwh720cqzUd6LQ8XNYmbbi73ttbt+p6yTC3lj4YUhNMMF
poroyI3f43flzTjal+JS7p194Dmeeib31jdP5vM5/+Gjnc78Qxkg12t4MphkwpDABNR1JJpubXBo
7KzoCJNYAh2gXGW3KBab+Ltn89Ul/NdAgD+Jax2XsGp8DpRfbORLTE6M/jraUMLaGRvHUzb2QXeH
nb1OLpUH5SE6AzBdrvjHPPpX5kY/I3zEG86Lu+LICXI3rb5bp36fVaTNtA4CRwfDYJ9+XR3RztLh
ILtpmyIPL2Ac1Dc4YuPxHzE4l1tnDSTakXMGUwtV2K/DolBSP0SKyQxZdGPqTVSDE5h0RjSu/zz+
f5+KmYgsy7BZeXXNdk7G39DoVTbgi9tEgfkqss7GWKAaREHC7P/zlX5bd8FFAVEHNwZxAUrkYjr/
5duE+qPkdkmOLPtnyplirTuHPEpcI/9uhT+xl/P0lkvhxAc/wNbF+XzpfrlUqFExa5sOBt4quZku
2yvlpb21zuqr5OCs7avkmK+rq/l+RBb5pL7Y39yo9tsgAZmhG8ans10u0JGvd1qyjVKABinrdlPu
671/CN3Qo4Ow1zflZeaV7tufn+zp9YTORKnCoIEkBCxUPd2ikeM4E28WUU2syXNBCKd4f77C6XfH
FQy0+RZ7TXJftGW3+et3F3ahTtr9FG0mt3DtY7r7jtzz2y2Y/FJ2IxobTNClp48sAJdXyUlJ1sGI
XJiiKkk1FPy/GeynV5Hgrtgp6Yx1wZRiL5PxL+NCSaiXdVOmeZMyo3qm1UDaS9T+IxQMg4+NOoID
Q2VzYLIDX1acX64SK8bA4ExIYqmU8iKWmn8TZKQ9/Pkr+e1eBDtlVi0oIhC7wGx8vYqTDg3E6iJb
5zGKiKGkq1gR2vHNF/93V6G7atlgc1A9nQ6tspp7FOIo4kdfKgWpY7zfrt6q6nezw+k8xDqv2mz9
Tdhf7KhOaXLt4DiBr9fcTo9qTNPJ+EAOhYUV1eg37+ff3ZPDSMBwCFTJ4Xj05fvpKbYXtcKTC3Wr
ulc6tbwklnb+5iraX7iRXxdQAeGG15HtJzGaTAkn21wg2FGTOhGCNj9IL0l9kXp4JRrCgWyo5+SD
oAKUFpaxpjQZ9WjU4DqMlpIpCL3j4S6diU7x0qxWyXa21FlSMA+JyaOJhD2llIP4aCeyCtgIa3sr
R6O2JbxGA99QEPyuUok6xsIoCy+UQWZ7EyKbja3KuSW0xqKgakLWp2RTUDFyW2onKKDRqrercOqt
O+q6Wgfr09awccyfNcpF5O20nQUlu5uoLaJianzSmyN1PpMZTUqQ5iBaPT1Vq/FHXIF3oidlOCNV
jmDWKCuR89q6sREakFrTlgaKhQ0VFG6V9NfEGeDpnOMqPqZY1XHczKZzNXfRcGcnhBvif3dUnPrk
R7VUduv0ueqCGgqEnTL2E99vcKwGFuYMFatXKjNToqxD3eWJLm20LQ+Tcn4kUv+q65b8Ur49wKip
gaDTg2GLosRSy/7NCEoDlYc6yEtRdj2UchxjZIvnkbju8WmYLsRwNduQ74q9nJZtcZnzoUrX4bT5
06+Mmki7MDBIdCpU+u5RTS90E411hol2horiws6ImKXxzOLCiLEgFkgZMWbaCC3DqcXoPPPGo7Ax
dSVdmVmVlxQQS642zAHOI5R4iF2od+cUXZ2hfKrwAkb6TpukSn4RFfAPkhQbNIEzvapVJzuC+bBL
FC2ZrTG95Yxm7+Qmca0ErBmKf0wIQCODVWI0jvappBcTb2uMRs9owmmNwQBpozWkW7LXYWCURALP
07gkO9iNN4CRa3Cx9HHgdbFVSOJFYkfx8PYgmEgQwq9istroNTgGG0U7LqiAG/TaCDlLEIbrqmKm
eF8GMrPiKJ8wuWNNug9wY5dEd3XGfN5Tym5WQwcojJ7H6BO2MKAqWYc5I5COMSmDllbQ/Mhykr5R
ZKNASU1yFdwBjgFygHY2KLXm+Q8NTsibbmfWs0RUgfu97TIDTSoB4PQ6FTRjiKlveadna1cL3O3r
mJ9+zqgD0qCmG/raRQ4suwBj1gdja648Cm94JWb0aotXoh36VaM3KnKy0QrlHnWunW4Cw1AsPDgp
HdiO4TR5kC4QrnWDWj0iJBsZ3k7pKJkb2o19X+lQa1cVpEPKwWWikstblVHrYteyyTLElGV7od47
Z2XqTxgzRa9iXM/Ler4wyAa6ii0+KRa+Nh23S3sp3I8BB/IVFhb1tUGtH6zVKlVuVaOl2dmEkap4
ekFtciXwk4B7mUNK4hXEh95tUa2k24imDMSPYkr0lTIhZV+j3VYfE70AfaHIUd6j/OofSysuAw+x
EVgRJUt6F31Qus1xDl/ackK82fDozzHmEOKGX6q97wy9v7HbvNd4josproKCT+ifGbdnjVLikpCs
Su/6iHoLaVEjL+OSkoJnKE5DRrZSjeNtOHZKQJy1H1jhvgp1euYxJOKPhM21utYTc/A9xhtrY6U7
qPu1Xsvq9aJv0qnZBhnWWLA15WqqC2zwDuaW0vOz7ACFbLy1ck251pt+yLw+ahVyHQvFekcmZjp7
zBVhvbMdeisr0sSj1uvZ3OTrtNXT0RN5BNzMrzMd1RKhOpd6E5UhsawOrewxX2LFkbthCwuRMzQr
TZW55XVpzUhXfNuvyVKrq3ltF/QPtlOgBTrCP7TDLk37xecSovJcm+gmOwApvk8URYmRqdWjFBV6
6ERP5Hs6ydoxlTm7DGSS3aa8UYSEw3eZUeXU3eDi72iZTIssql27xy3ozjMGRTcOiuY56DrTWo+Z
mRpn3RQWKBYqbWQvW4b2+wCqkFctburFHVuJ2LVxGKBiNqo62PSRmH86OH00V5nQZboSGe95Wpe6
5naZnXJl0gJxtmm9P1wMvU9bvkJaGF52ga0h/8y6XvFQU5Q+pm4HjBGlFvMhyBEBYmzuoo8qXiSu
vOm+veqwiCV7M+/twMNRwNQ+zJ2CHReCO0rHXm3eUbDRKKiUuUALPo3GMQ1jBT0JFoMFU65GAm3r
5L9hcoiEy4mpR9xuDpZNvnZg6yt9tJla8wgpxyoxc2uxQNPIXumgyEFqwJkykaY7JG82NFAehYzh
g4SGNvY0EwKCZZTO0qn5Y0U+Y0LpGRhl1pLprdBAqxKkqbXTPwadMaIRysiUcUMrbjuv9CuB+JPk
1Qe6QEw8/hAUhGkjP2RZy0rtEI7Cxs9CPrLcgfJa+rgDRqOCstfd7PTE89FA195iYmboybVJslJi
RtSK6ijJm5mWDVc4lrPQLfXBeJvLZC63A0fgyo39yek9Laqxz49ZF91VvYpxRKkNw6T/3xA4j/HX
fM6sXL5P0vFHLh12ku1MgJnd6Ws2EDIcp21RLf97QKz44sjZXhK3lm1Jo02qBpFomJi9RDkxtLJG
09ZQYDRtN2KTVkLXEL3y2CLSBKHeaImBu73Mn5RCdkTXRRnCIkZc/NASpAi0VVTsOcyxjp8gJTD/
VNXMzoo7Kd97gTJ4NQ9qO+/aFPWHW/XVbK7RHKofosfYCcPKRDXWUGoNXFOd28caCEeHK6XJjBXH
9O4HELAIKAtZYaZnxVp9G7PQamtCVPtbfwQxtPbJCsG8NDPPSSpBz3jolpeDTFKTlwHSxFuMLATp
hqKWAmU77Z7ysgYHY29ZfYtmQ/5s9FyPxD65QKu6fVfHeOSYWK2fKS560i/Bl1xUwC4cV9bOfDPJ
IE9dMgbFW96Gw2tkDTqKQtq8udui/r0p0tFnfPuDvEObO3lqYNjRJtISq93QN8713ewTcDsDP6Si
fF45YffUVzyQ67xT5cdM3SFcN4bIaDUOLRJUpI+atir8wWi2GMkJeS4GA9p8VbEf1GuVmLkyhLu1
Vile3DstzImtoQTWQ4Iii9zxognDTVELH9s/hIGBaK/ZJtq7kXTHetMm3y8zq1eEBnPrlQotX89C
UfhRhROW9rEmW2Et4EwQFBjH/XmnWbGzKqeMKi+qM6a4Co3YGT1a+4zBDk1NE3FVr3qEVPApAsRG
ays14g/fLmuxCbucpKCoJSQ8pVt6VHskO+sJUcwPBE6ddoymWEnQIkxDXX20mB2ne2rlZBe5bIzU
Q67GyuucaW1hQWdq+8Gb2fYPW4VU6m6HC70Rj5yjSnEZovYeLvpctctLI0NSct23GHd3TdjqA56r
oSfaDQgxggNK/qjiFdoTHFbyaVuh22y9OOHdc2ME9ewUhhgBE1gnGV3btOcrfCnEmdHO0EBhIFZI
Mg9fYPhKqdh+H0FVoAMZi1DbKlWWmD9amfulm0lTfYTqNQR71ASzemFUzawdaA8ADXCRuqcK8KRG
57tHMFON5xE4OcciYDgX5zOFK7bkQIgAgMgeKpLwIGUkWs2c6tvOGrfjhLxqdIz13HbzUwuE74dB
ub7cJhxx+pUW4Tm5wPRq2WQNDX7tMnVDpcNqxzo/eug1dYo4YBqiLSkCWvuztfpwIjjc9FGQyLDW
HhKse/EKR2UabGnLZsFV3/fGgOx7adGyx5ckhHWWmDcW+tXhIIiQ4wNiZsaQ0FQYa2RJMjXzve+k
zKq+c9faiIgf8iCfHhSDwgUt6VzOhxHT16tDZhUCvVgdEC9jAQYSmFp139D1DwdrG88QZcBWQFzZ
dNmsFWughZN2TVWNXCc9Typn3esKswipgybkEbsPUg9XsWbexJkKOQ1vYyYz/Clm866jhh23dc0+
55D7RKvA34Ptg2iBxfkKzGymb4Fa6eidxRSrP3tQhabnNIqFDKlMksTa22wOxWOk8rUQkGAIZDPs
Q9uLBgnjknFsNPUziQCtvqbY4CSEKOWV2KR6bgZHiMrh0uCfO5T3sZrgRSXMOlmr6NgQOs46Tm41
S1D054poeHUMNGMuNggUhRzhEoLM0hJlYo2uuUfCy7zzSFpEmrk5fMPupkJtl563kVHYNE0qHNci
UwrTE0Yub5Hwzje909nHsWuMYpsJtUZGKefuYPXUV66L2Bh+VkHnKFtmAwIsW4co89XUZK120alF
r65xmM2seMTjDo/6MJkBbgYdeE2e4ckF7uZr2k2bRATPFnqkbXXbdz60aC5Tcrk5H10Co1EiT/J1
qgeZ6JnYYHsLtCswUsm8hygFoIXXuUnkCidwqqXeiByXXaKCm57jAJAsz8YcBWBPJuabYSRKdahQ
x5mU9PEdDGfFTOq010ZmyU4QpFB0F0yUXC6FgTkHblbDYCPQNgjIrwJtd1WkEbkMZKTPIw57Srqu
2aEJsynFI0BYVaqPRWcF067zD2habPNHYaosjWnp9y9gddiEAK/8gVcxMpDNi/7esJCB31plSQR2
2hvhe+lzYobZUTWvumIrnLnzaT6khLwnW1gX822BGrhyTaAo761qDrVnKllqvKGy6P0f9RBnD1MV
hvhK56i8cCKgNah/E3oERIpxUjEpH7zZUzvG+0zNUZY2c4VYGu1p8aAXqtF5lk0G4FmR1cqjwl7K
2Y8V7Diyusqs5ywSdeIs70bcQhZownszBwHkJoM+1EfqS+F9apEjf9ASLO/7PGtjZYX60v6JPrv6
idkObiZH1IooUUutfA/PFKKs3lJ0hcOzCblAIAGnsCHQIu2WGYok0l6wxup1OWA+qBeP8DTq43ma
MX2swpiETRcHirP49BPMwQ625vsQJSnwJH75baKizSFP3mraC1MbRX47Nm0eHVWnzgEZzjM4xF7h
MIJURAAfPC8x4r1YhCtRTWnLXqwxu+eNB1ADT0iro/bYILsNrzPOC4BmZEFnHsJObLmU2LPY7a1a
UdZVNdgVJZ9+Yl0poLZcJES9a2dRwGH1lf1Z4uymykY2h5mob88nzSJ/LQ1thLsBvmsUuAK0zKoD
h/na1IE4CqFn/hbAi12x+dC1D+ouE8HC+KDIo7bjMFzFAI8Bf3WOxYzCMtsyExh5utAvYB/AXYGo
V1RdX65DwyegpWXLiQBfsF9ZBRPqduyFBIgiJ3Pi46QX9XyeohxEgNcrmQgfMZiVd1NoKDERTQqH
K7SGCQ7GyVKbg4QXOawmBfTZKtUnFOLs1nskV2WQji5RpyVA2TgYCPihEf7UtHafrGqFfQVG5s74
MQDmfxSprj8QyFQFe1vGGgobFT7eSoEnP+zIbw2wuRM0nB4n0uR4A4ym83prJjUoBVcwr3DgLK7O
yZhSz1eEDruUeoW6DzhFGasRjf1rAXYCuGSVBRd61BGY2/g5WNWu0tt4N/WJdfRrRT6R6e7fCBAP
/hlEpWQkKLaKiflV0MKbXcKbByvSthGxl02+xSySHiBjju2hSdrwGPVVmGCkyWeEZA4wKNSSfEEc
MjgulzxrCFhpQzlvhHB7F5HBzB6syoHmqaJpnsDfWbdmL+dbP0tmPrg22o2r48THfYgN4bk0y/EF
B4ZFuDw1SpAqWdTstSolbXDWeImwo2IyQD+iPhpgr9hE6hb562U/VvywRNGIJa9vBaISHtA56UXo
18eSrKKVbk/a0cB0YntKXLEqNlNV3g5ofa9rZLlXY06nYFW3EAOdCUsS43vMQZo2ITgONfQlnuA4
H1ejIYObupKS6MZQmd7yVDTpKh8CcZF0i0dEWtiMXZkLcRmlPmHdvchCZYMCDQt0k6HfcB1R10dw
L6zlIxTIVTOPykcUIExf3J+Bsi6wPeiekMAeV1qi2hRYbfole79WbYsglDbnfB9SIGDDElCZaUqt
HF3OUc5w4PWZJ74kjZmlyU2ALRSbMIJ1jQy8RE3LbAWWs6xXtoikDsXLCTlHYByzt9BjYLaRIBMi
9wiHJy0zyBmv8iLYERUrQrepdfO28IV8wmAuUXTHJl8u+57qA7swk16MGxxxu+5TdNBhfL3Hvdm8
OnVFimPWhdGHMIqJKrU2ZPctiOLHKlSzK6dKR7C/g9VekYfah8v61LzntaE89t1QJV5SxFNKsVpY
1wWdhXsLkzoHRy2TULX0bibE3VGAEBtisNSViUV4OhP+VDy0VFxJDkcUeYgSyKwuMWLs1Yi0sl+J
huqppkbRfCaqCu2OE5UO2RkAl7FxLjumNp8nc82Cze5jNjrngUodlVvbaVI8E2a0nF1zbWR/UmPo
MZOFapsGdfHaANGYXPZeRJASN1JNxNZT6lpJQcYV3+WE+UWOff6SDoWzd0yzx9BkM10vEQnEjELq
zK+nSEW3N7YFW+Wak3bk9cHAHlrtIPG6yDnT8OAUfXarS+oX4M5Y8CE5ybs4MIe7rtMJlq0DWLgI
nFVt0WFzSjTazFEWo1f/FoY2SpJKDovXJngGVE8tkJ1efKstzNLUqMwDMttgUxl52CGupg8F1svx
AWP5Yvgp2dLB9Rzi+AqLlvPYUoH4gADb7HRdMTp8L23bAsaQCkaEyQGCugmEgGxlOOVwVXAiu5vD
Pr2izuaft9YEdagK0/5JB1HWQLapMhyEo3yzVEhqa6RPRnFmxiWTDNDd+a62W/UsyG3tgrA2yNCK
ks5vIM54iSjRYpacR5Su3YDce1Ti6dlJRoyaOjAtZRWZVnzOcT5FtEWFeXEspwNKCGdunrE0mry0
0hg/HMoW/La4G+/HPjHQ39BAIwl7Vp0Xs+158Xjv6tIdmSJnbwZs9mQqUTq7JIMaPVl/IdpPsxrk
rdFxiGVVK7uLTAlx8popm4mV2hMFzYbaNol2B82yT8cmZz/d19mbrVbyh0qHHdEBcXl3kdrk93pL
PcPTzDFroFWOcmLzFeP1H/0mCz3ADfjj4iTyL8FzNLByS3bC8IFxmjsYryTVIZ96hjFr0FplWL4E
7J8g59fxUqZQ4vyd/LfxXk5O/WARHsabaYbv1CmZ4nxaX4XXO2Z9HuMueM3oEi/upQyosZlrxj7W
esJVnSqP7uMQMJSrFnDyQFRwDo5mH6cAyC3exgBXmbaxpNIXK8LbJUw3ezBIea00i81vxB7B7UrT
fJsCvZ0hODnZ20y5g3d1wDPqJuXC4BJ2mMcu7AGDV8lPmlcSiEadz9cXFzIFIrjSKeMr5L7PAdAt
xP/FpoLxEm+UhIezjrHfscOBM4J7L9Z554TeH4dKY1eUtJrG24/B8loWDsnFalmZ8Do1/2Xs6F6u
CG5JO9paEp6IpZvq1WTk1qOpL5sylrNOIF7RBrDfdHMbfVwNIeq4YlRs3Isc0qqlR4ZPvuqWd9Yw
qeWtNa2DoDjoRYzFuhsidVVQR+Ce/QjTdcpDbFdR3sWT6ySNDtox83vhYf5o8G32ZRjBKVX9btfO
vt64tslx5ILZX+jfiNT03xqr6A8knXUEVaRN2KdpSgHdLSg5FcZMaa/HZBvH1n6urkwtPjTmvdDi
rT7BDxkiWMVQPx3sjVaz7rQzCnKXGv7hyrw0KPvR7cZk022sft9T2ySQZp/ZF7OSfNM3/b07a6h0
tmFBkDCFIOtEkFJBtdecDnwqrH7/AdWIvDQlOJY/d89PBQ2SsyYhVjwWYemUOJan9muPvpEmPHEr
XlttOt+pQ91fUCYg2pOtH354a/iHep7P6wETIh6LezOs01ZwSwGFHVC8Lo2a0/sUs6lE+fbNl/23
d4Wwkr+J9gUF8Ne76mi5IvUx4zUmdLRjulLuTIsNpUnUya5E+PqNOmARsvza4KZhT54smRRLiouG
C+nr9fDHpBYRzLaXLTPOaJqXKg5Ndu60GXShXMEKCb65xdPhzCXJJ+LuCBsT2HRObjGO9DQEvWR5
RRH5u0LBdChbQhLAvOTf3N3vl2IcIrBVWUBsYYoTWQ3cjEmIscOep5PlalYlnfeA5uXY42z983A8
HfRkwTjk7ehCJyyDfI+TSzGtAA7hdj0FuwAmy9oWXl3hfviHL9dyHRNBOMORF0Dq+tcvLJ2MInAA
MXggIIydJVnwi1Hq3whgfh8WBpFOJonCBrokRNZfr1ISfgq/ldFG7d+4YcKVbKsUPduQJZ08dUR5
UNruxu9ihX5/iGQe0mRBMo8d3f6UZf36Tqe25g8T1aNckEpB9UTbV1YZbv7pV4VWDtm4RCmBZFSc
PMIoZhEAZmx6IQangxWZKCCH+p/OF5/KtWUKhAtEh9M40RBZYxLqRC0AhUKcw0kbJEoa1+M3GqLT
+YKrIDMUusSAgFlAN75+UVHLoaZrS8MT9TzSs/C1DSaeHLRpQLiBGlXHf/zsSOcx8RKYQuryVNlr
DRVAFfDepLtr3aZWnP5GAvZ///NVfh9+kKcX2Z+DjJK172RWmgtU39QeCVvJhX4F5czYdlZFokgu
lSNGO4CsgInFN6/w77PFIlFlqgB1glLOPnmWTjc7QQ/rkblQg0UTUDf1Tag4AHCnvy71/yPYsn+v
265+/9fFc9n8a9Plb89tVOT/c7nUa1FONYkE7f/6+p+EgP7nk3jP7fOX/2DdwPJy3b3X081706X8
1b/i7Zef/H/9w3+9f/6WO1pu//U/Xosux9Z28x7wsX51yBDR/Mu3vvz+//y9y+eMv3cLs+y5LGqG
xl+/btHFf/6dv2w1mmr+m5mAzDXBK4owiKH/l6tGU41/LyAqVaDfZZzYvFr/bar5tyltfnjZJyFC
JOjy/5hqtH9rQhiouZZ/L7O09k8SLlGa8Wb935WTj8X4XC7O9oWERPRhX988oCDQOWoY2Z1jvBbN
EZ6DvcLHOlMcoZ4gIVBR4FIIpYnTtTk5RJc3wb1O28efq/AN29lOFOlHrjCLjpXlquGg0/cUIGbi
0u1Fel5IczdrbPuiQeUYmLu5zbHYIQPF6FCcWVQKAxUuqaROPUA74Dy2HiyaB2AkgcYq1o5AmSOh
YpfTkrds2MEZvI7eTWjuGYtcTtaS32GY1zEEJc603nJVEWdH8iPWs9Ve9IDrG2YvDudrB26hoolj
bTTlRhAwnDvzAr3vsKMaK78rj+AON2ysXTKbnoQNzYjdmCq58cDvL8T00lbZ2oiLo2Kb28C4ackQ
ieLyOOr8GASFIkQ6b97gfexXeujfkRUEMK1eomd7M93Xo9iT40iEqJKTKtTFAJkCZ2uphbmJwfpt
m+6lUF/Ao26g9p6rSe+Fxo3qZDQkhMv11IRMbKmwlTJ3Fh8jSNVLclu2mEhXy0+3bUr8N/KJYMv0
d9C06XZOC3zCTuo6fvMwFIj4w2i+xZfjWlV7EebAKqhsuTjx3FkljTvWV61C0rmp/FT5MvhE1qD9
sDQwNOpN2t3kxY3KFxraw49Ku4aBf1gu7ETWVtTWGRbKG4SNnpzfqrB/IsiEQ4evw920sOlzTVVs
Wqd5qPMMF359q+i5i4BtDRpivYyKVuObhunE7k1ZZ8RBZ2EoOEz3F1WXP2F+T1eFnh2wg+wLxtoC
RXCI1LQmATYu2BTEIcGBBj2VrLsmfuFMehe26o/PcZOa/DZ+RoJmmArlUEXWdW6JTaeVKuON+KeW
BBSr5lNyt3Gu/mhr5y4txm3iF2vopts0EtuqAYOm9xe5HM7s4qcekUTi14d+XPe8Ab0t9xmwOqXy
z5pqJowor7bxZG0TOlJ2zVnNQT1h57fo1FYIq9bg8S9CAc2ni97MHLx7YSrrQYvfSl1sku7GmDpv
LsIz9LUEgtT2PjarDaZl8yxaamkFFD5Sl5zZA8nBcIrlU4b988a0aDoIJzunwyRv57yS5zl/5lA9
xw9UyDPqoLk3EwTupQVGgob0KGyYUnedqUAPqJuG13SVv6modZcBP1YuGOnPP6xNsF5Efh1BEkLV
c7DeV7JsoCSrY8hXgWwkK7uHYHTe296oKLGax5wXZ0XJtlnHYzDdICFqkAzLpwnAzr4QyyiAtu8O
ff4hcsI6MjYMZ4rDu2sA/PSkhigxtiwEKaZIz+y2hUmfOdEeWnNB/7MIN6GhK9soV3Z096nCKSMt
FVS8OyOOrGOAVBpKbV7RCxCePTobzuZeYs9btQSWQxKWmhRPwmnOMgMQVe4/gK5ay4JUXMgXEihh
UPdnCjX0X5aL419T7a8uwL+fgTFOshVBocuU/nUGJvUKGrE5AI5WeOdtGo0AP8SLBGFgO4TLqMlN
ylYI5uEPBXbjd1f/uln9awGg0Y2tnDRubCInGzwjE71MgY4S5GJuM6c8UInrqaPYsMEZpwUqvHAb
NcZ6mV3HhsAc2r47QCyNq5QFqqaxOtBSlu6Iche4cfKRJF3sYeG8g0JiKdWdFEm/ymZ5STrAdvkt
MdogNbtTaBIQQn8NXeYBLDedF+Jyep8DN8Dhvi5WKiGJK7XMb6VabADhH5ZpuU3tfQvLJqVZbZpi
b7EuKb14poFwTjrSyuTlXV6cuSXjYAmO74MzvycJxgm9KBIARHrAQOHrIO/pLgVotOy02CcBKVbj
DWMMESNSuLp7CQwT5S+k024xBpKXBOVstvKVJAggQnWCuQSsMubFobh17OTDis1L3bAug1EgsZbn
QNwPDtI3RIw9aHDUXOip8cGra0S1u5YdGaa9e6atfV/ZtLvnNvQ/QEfsR6ZrJcogEjIXI7Ab0pcp
K2+XG7JYWKV5qEfkqtCAz9smf5RFvrOcdTFbCPvqQ2lc/3mIfN2b/zVAKBioAoPnkrd9cohq0gwQ
uTUV27irR4iHGXko0HIL4WzUQnv588U+9xun+xGgXs5nTQQHw8kBVG2ivkODU2xFIS+7qGHWozge
DuF1oxJsEZTdtkIVsAg7c8repEuM/nd3/HlLv38ITo0UXxwdF8jXVxKqmJnbxO1tB1jH1CV36J9W
dGjZVWz5A6ah4vMLXZYzBOYI+V0ZG+tUoenfiuGlHMSmtFgsFN3z5cBCGq8iSboi/w8t+nYom7Uw
faQfzFdC2YeKeunb8zFsFge+2CO4RQU8FM+68dADkcR1C7fM9vQeElJk3Pn6QaEdpI0XZlvs4vDN
NF+cSD2q1rCluu7FSnDx5+/lM9H39JHQKMXpiR1yGQpfH0mu6XrYqwUkcUVDE6PujUB1R9Gxss00
R+r1bASbIIVu9rPR6g2FZlefj9KYYHixWkZno6BUyutD62cnq+ycxEWVoZ1vAR0hAn1rleHGOM5a
eGaO6mU59zdT23t/vgv978ayQ/lRGJaGcv00D3YA7ZOYHXNtNwLcqqBPTOZWN7PHTw1n2u/Abr8g
bzhLrbvBmi5VoezUmj1sqz/nEx1lJol0CwaeIpa81VFHjD17Tq3f66AUl71nPnReEwbfVO20pSz3
2+MXRKZTzcDZoi1HzV9KCkapRPlgjbCLO+MF+tMZVBmkq/NK12BJFv1CGGTmbME2haiStaG9qiDO
E7MxQ/FeCP7z5+RWQo6w2WR8s4wYf//5BOdNDtQqzcSTz5dWBi0fAlqA/7B5bGk1MJk7cfkUjqBU
ZHJuYEsmDOQyN819rGjbgAVEY+sNqm2PKv7SGYx70aibsiOIKF9pzU2XkHeok5GQV9cYx1Ewhz+0
zNzSi1yzmO1FgKZV1NtQ9l6OVqMojGtTo8EZ+97QJK8oSHZW+PbnIfS3E5QjUSBJkxWbCs/XO00p
TiSAdostdPzrZTemq/1O98//N3XnsSS3lmXZL0IatJgCcLgKDy05gQVDQONCq6/v5XzZXQxnZESz
RlVmOUo+Eg7g4opz9l57yOWgAJ07p+ZmSMbDcUUBoLpZoubmm5/w6Si2OHto+BgNxT6p4RpVxUlW
4SdUJKdWsr1lNvUaOuDssgGl7hWQIRxFXhFfoTdHYTuJRyM1gl4v3o+7bDj2q29+0p/HSEodskUx
T0G6b8gnT2VRx3IIF8anIZ8R53ENVPTSQtKoV+LSEslr3fOqs+7coiOX6d/k+H7yTrg6b4MaFT9C
1U+2UGOtoiJqDEYfG09LehLtnUHgU2GBSE71K86pttpsFn6LWUd7aTS/iZn+5XH7+Hl+/AEns2Ot
AkCnSirW2dJ4Cwlbum2sSaZjNv+Jd+bXboYaEBGE7OjTdpsRB9aoT4XJ8WuZNziZqBVeLHzPfDKo
7F6Os34EZO04ru1fYF+8CF0M3c46R8m/grCF9IGj7ogC0gFn9+t9/lVh51YU/O9jSeZXmeW/6jWH
5IU8CfHenf5XH8o6/zPqOLQHfhvTf9Rxts3zh7LPr//8nxKOqf0LVyMYANY/ajG2wQ7onxKOTm1H
s5jvmPhkjIMWA+/fJRzN+RclHN3Ap0plk7/OkGhF38VUh4x/HVtgFMAp1P36a39TwvlYZLSwL9NM
Vm3WX5NtE3Xgj/MR2nQL8jzNoiIjRnU3tGqyj3FihpvJBvb+wxA4xTfQxunEfDPrHyf130b9r0vr
R1Mh0D6K67+wFL8tSmW9ELSqAz9F+JfClkjn21EfWq8fZLatv72NT45Jp7dJ9YySOoZMDOlHVsrJ
Jz6gxzcymhN+PBZj0LbaazI2U4DU1nxQ6q46j6N0/Ibc8ek1Fa5FZRrmhH7yaA10TkfI7UygGLo1
Gvv1m9TF0YNUZdJ5VlfXyDf0b655MreDBzF1CtKQBnSd/YlystsGPGfJLblkvl5FaKbCLtUuspn2
hiuVU35T0Pj5u/39ryuyzaVToXIExiD6cQCNaNubPBazT1U822s4K/Ym7fJArrXxXiZ5av31m/zk
Do+UGBu7FMMV/M3H67V52troCGYfgM8efBh+nzg+b8wo2WqyOv4zk/1T7f3/Gzd0BFkWVFCdQORO
1sqmdRAATCpeA4pD9JjmC0XKDyBCJSDhxgay8M3Xt3dynj4+Tk7xGK/RKJMtY52shCTyRHY+ZzMR
lOZdO6TOzgA+/c0z/OwiJisdpmGc6lh7Pz5DVZocwPzN7NMpKSPindAwo26x7e3XN/PnF8AuhwmO
B6foR0f8x+sghKjhhSizH5FZ0FHeK4bkQjOFGgW95FjOqkqh6u+XtC3ohP7dtZlWj/577NEafQx2
XB+vrRZpUZKqu/iIXCUPqGZ3p3AECcJWIYMzQUsI7g5t1NdXPX2yx6tyQmBupvbO6zsZL6g+QqRx
4LCTqQwLnwgJEwMWqPgl+MsLMZMxd1uqqTBWiIn9eHudBPo5RvPnd8hAEXrE5ZVayPU3W6M/buc4
XxoaAABsVIz+kynMsiXwD0Ys+4WtzBRPnfYonogpbn59N6cDhW0f3SbuBXYCa9LpZzbUhGGkIgR/
Sk7qK6URdSWj9rhgG9rvS1YSDisRUZtfX/UEfETjGK6SgRKMddSmbnyK0LJR8EdtSvHZVNeViQoy
W1nttDZVbcPmdzOmDvmO/VpG1/r1lf+4X7b+vL9jO95BTnl6HtP7mWSeDNx0TYbg2Ug6kd/ZqFYr
Co6Qm3UiIv1uVrrLry97uuJaOt15UGo6uwrb1LTjz/ptxbVKZxihQMl+aDezudIbbSF0DVdZPXl5
KaTkm2P/H8OH69GSpTEOnAWJxclqVAhkXnUIkTZCBODnphCb0AEG8/Vdna4IdH3By1mKzW5I4UKn
dzUofNN2bvsV8cf7KbHmy2Yul7UkS3izp2T5ZsX74ylyPSgiKrOLzKbp9PwkNeQkgUi0fdypBNc1
xOqhhx2ThnBelotvhsofz5CrsTWkWn3cqFFI+/jOekoh+EqIJW0tOds2nR26CzjbbyoEn90TcJQj
Hwu1rmOy3fx9ZFRJGkNXsy3fCivrpaRS84JVHblvrpL9+vX7+vxa9A355sCLnCq5usmaKiM3LVzG
1BzqsU0O1LWTHYiO+ZsB/+nDg7kC1ewI/jgVBuAWXlJz4eGpyAH3Nrle4AqK9m9nyeMr4qPCjv9L
lqJ+fHgqCvyxTzPkQ9YgbjGup7siSstvXtFnw/z3q5y8IrPA0aYZDLvCVKV9lPKwZhS5hJ5FhOZI
cX739Wv6VZP7fX9+/K5M7SgsOx40DPvkuyJzBKmfzsNrzG68q6o0ucG0q+2zhKBgBXuEy5+qgZ21
8g7NdE+EZ6/5i9qP+PuMQI6GbPf1T/pj2jz+IvZh9I6OQ+eUSBNnlWXNBSPHaoeCBqfSnBVCsYJ2
JN27kftXFCzq/dfXPClNAS7hmsaRv8faBKXmOJp/mzN7gsYEJlbLnzTkj/IIJ93JpWKdW710H2ni
Ogr78QChwNp8feFPPxP0b2zOETixYHy8cNyEhFgUhuVr9aBtFBgCq6QfFoIZZOubU8NxHv7jTf92
qZN52i6XPBkX7rGPR3J2Y+Va7VHVx6VRuYpGYjvpZTf4RdVAaEJ881I//Uah8lEMo4VFI/njfQqH
GMwRd5TfpGOyphGprWFM/50IjqX+12v8f1exT6bROprNeBwsC0H9MO31HgB+6dikOVR6881m5tMb
Ok7ZzAgOhKSTGyJUDXW7LfHiwDSsCSwVPyw6pDdfD49PxyUDk3XVYSNzelDASBoRbsFjmwyz3GHD
sXYwCKKHCdXhs8AAteM8b6xt3FLfzN+fX9k2WJZMHuupQog0b3ksEJZhos6UGZOyUDamnEiB0Yt4
N9V645uItHEYDtnL1zf92aNly8smkU/iqHv5OFaWRK6kURq4tJYcm9K62CXqFH0z83325f1+lZO9
NUiTES/UYvlSpaRBiJHTq5W2gX3j9N+U/r67oZOlA1dEYdkxX15pDUTjkHQXtF2vf7OH+GzpgOMF
zI3jJTLX45//NodZpdyKSuWGiO1yfBq5pEU67MgUvM4kFtqi/WaIfPoEf7vgydIha9gOukS1/NrM
85fSUHOfiMbkvh177b/xtVG+OoJwTc4OpwX1mkTrfqKl6A9No71YzTBvG4jY3yzxn90Q1RSQaKDp
dN06/vlvT7Bu9ZjsW77pDDc3GhQl3KsYBJCC2PHq6zH+6aUQZtGqcdjwnQLRmpi4+0qkhPGCGXQT
fMSvVm8Umz6Mu292sp+NPpvSDXI/9rJ/jItcT5eGQ4Hldwhh8Q3R8ilwXH8zGD6/Cr0dBMiKxib2
47OjOW1qahOBICFQJlA0uzojAqLffv3YvruK9vEqc9ZyjpF4Q3OTMstHyM8woRT/ravYyMWO7RtU
6B+vQmC6TBo0c5+owZi1mGcxypE69ff3glYJ7hqlQ3ihJytIRi9EXwruhZOy7jpqVDC3a99VZz4Z
aBRdWXUdqtMm9rqP94KHse/TkUhIQPgOQUQEHwOInUnQNQC9/bsn8B8raX9e7VgEOra9kAFwxjiZ
EkgDxacWGopfV0apekjDIacQdKqhUhNGW36zpflzOCA1oAoPZ1sx6CqeDAdy2+wZfL/qS02hIHei
fQ6SR/tmYv3kplByHbejIPiOBfSTR2j3KJ8pO8LfqvPZRcSkNa7RRERbISDLsr8eF4j4IRtwawB+
UTl8vNyA6Vh1MlXxSTgwXilwzTq4rGn8rhzz63d/3BDSDDvW5EGyIyA9bXRXIFbnCpK7vwxzNv4M
ISnUxPlhgJ23mTMTzASdTNeyBxJydWstDxrZb0MB9xBVSshZgrMAf3JN0RsksOBwXgeEI8mI08Bp
pB5/ppRFEMpWrK7CdlhyDxRLo62//o7+fD1HFANAehuV7FGE8vF5RU2aia7ROC/0fLOBZUEL9HpN
r2EBZ8gQv77a6SqL1pYGJuUkplPYXadgWN7YwrnHCP3SoHbljsSDPPV1LHICEUzL8UkPD79jC5/e
IdfEJ0DbnK4+Fz2tYPUteuQchheojMWx9xV2CNhZNppbP+uPMrivb/H0q8JnpOmmoyElUDhP2ydT
ueEkU02eZEhBJ7YoRMim/tTAHPpmlv3zSUKAZbvC4EPxTFXw43uT7LJJBXomAqWsOvXNvALMVKAr
RdNU/TCynqy1v70xJMzH/7HGU5M4xQdTCR6pFashH/LYoM4o021FcsU3j+/4+fDTf/+yOM7xz+sK
BkrqnZp28gm3zdiWdIHEalTzMnvOkYjUG9gpTXOdqEs7BkTyTaQyzmH/CI+B+PRezS7yprAvokGD
MYmNUwMYg5RaIg4p7m7qNAufl6KQEq8h/dhlNhSPSxbtnUi5LSNBEpdqQRcjpk3TGJVOeA5ZI3sx
zWK8ZKMLV6qj8nIfL3WHynpJbzDktteYhWpyZJS4ifYYL6tqPxpZ40/HtJHN3E806qBbzeel1RiY
Fs2kuDW6fkSglOhbOT/qZxNMrg+EiDTrHC/yuaTWbxWu5sqFSoOuNYyV1yLFpDwqbfoD2A/wfsKe
Lkf89PSrRBPfan1SBJZW9uTFKMjq7LDydWP+mWGbT4hAn7ubyclR48LDI0JoSksldIcakJ8rwBMm
Pui0qCLpfjQBvCwFqmSkQYbk5naFFKrTl405Fva+7iTwkLlm5SjGSVOujW45BwOSriyjB5g4tBVx
2U0tay6nn/mgDb0IZgKiAM8Q2LNgpizkdKW3ue3CoWwPc1QQt+pkpfxkhQMQURSvQaZCfYOdgXCp
Sp2elJ1Ye9PV4WiklSSgnjGQULcRLIxDpHYos9jv3ndwByJPUozjkyqjyDqP03GMPWMEiAeYkEpk
EMJ1xCCexIb1oOEpJrHQqeX7UejE/0DzQYYoKQ7IZnIUnskHIvCTwMfoPe+UEs1VE/W3yMUF4XUN
CF0wqkLQYiQI125NYorjvhrfkGDGymUb8Rd9rVHNC2tWnHDHP9tSnMRJRMFgMlXQrDnh9W4KtVE5
1FqvDqsZYt4GdqzerGpSc/CeimgGjxkq5j6Si3TYKSIeqouaScdYW4WRyK8DbNMqKJ3aesi0WNo1
mHKTVW9HxYM6pddKPAt/Fn37qM6qhTJYIpTqmApYaauoWyA3TINwXhalyy7nql+CAd+64pGynB1G
ScU8bKWNDh2NxLqrppXJj8Bua44+Rc9jeiN+4GjyyrGAr9Yl8xxt1BSXf0tOk1kbYggSS0HgWmf6
XG31aomPGXhOfh4JAsNdEt0IFR3rtjrvWi7mYSdMMGILO8l9ggu7zMOlapM+ViXIga5JvomotUyg
tKY7LGUK3xHpnQQj5ThDvKKo5/iaBbJPA1UdF2MFvL1KrwkoLviyR7jHUeJHej4IrNOpBCexayUQ
azwOtSM1IoLssYAvI8ad1Evd7YlKvD9CVWx8Co4U/SjlrNQ2ANgyKzDTSJJ2wu7aC4moJMlXmJda
QNYRIbG0PKsiRMmf0DMZrHZBuY8eHqqI1UED7InDCgPLblNrRYzZLPl43SAaAZ9xoPng6wt0vlWi
OWUSGYJytqtLGyyqHsRTvlxGzmKXfmgOJX0m0sUmoHiR+VqEAJvBc0KI8EumMSUogE3S+q1JqHAh
gCQw/eV+rHxblshOitsMtXMkGShhNbAaKytJI+DS+RRfJASbLURXldWzTtLxhTHhGfZ7uZZmXyit
broNKPuzmBwlzbfHMdtaRDtJOxtcEX4VVj/gHOpi+8ucTgn7mSiHUlamo+ODnV1+jmkGd56E++Fp
WNTMWuupQpNFEm30bLbxqPuFiMidWWJ0DlhlkpTfq2Txg9lItexq9ThKK1r8EpByjRCpEcd67MkJ
CG23m4RZuM0i1xBwtXreA9kdStycdKlcVGfZsKpkAHdQb7RCnXA62VNKjvWUWlu4eqN5YG2nRssY
KJQd8ls7C+Qisc6yOYHC53QSfCyiJ6cRbfSkPpAP6yTrDlr/skKAmRK6XQ7zu4xYIt5CW8ymYIgj
88zB+g/vy0CGvdLsSblU62om2LBZWljM8JHfexA952ydNASGSW88mWa3yDuta2CGVBNRXBu9agfh
9aJkHhFEyr5VIynhK70wqqe8AGviVZgihavPkYWS3FK6hwUwHsH1CV446DutdZVVicoCIZbeIesz
hxthhPAcvY5z21lI3+ZVyoRF2LcygnNI6w6sZoQ7v1orgIdaL+8t84VB1kU+6VjkX8Mo4w4qbQaj
uaA80F1SU/N0HQ+NdkU4Gqo4MmgL2atHMb0KkTIH2XjjYwCoVgOVUIck7ZfRNFpEiMJVwaaPM9GT
1SN10tZT9qMto+GHxr+ooi8IQYpq1qQBMW5a6UludO3HmOP984ei0B5T0lgNnihBzWuFBvOmNaxG
c5V6Oo6oYrQcBO+qcwZIEH17UjXhWy3pEwQQYwRH7jS6UXsYMro2yCh0qC40hf7CxpgBNFJI1DKo
3LVipc96bntEDE02PCsomH4rzdldlyy57AOTzDJW5bHGRa+P088lZLI+N9W4vwuXLOkD50hx0XGX
nmVdjtRMT0jAA2sSFW8SXoEJ7FAXO1fCHBeQkomEoFSBdoaas+gIANfaKbZdIcesb4NU8wKdAn2n
D0/IktZiDothpZVpTRCdWOAr9DxswyNAllsclaiSATUT4OY2dLdfDHvStH2NE4MEtLKsdERx9uLs
YvLTdWBbOSHofGKArPNJ6m13yZhnf/HDWmaCSEt9NVPEeTyEIIMzKgwQGhfAU5wmHGPeNLOQA9EQ
/+pZDizaRzVkpt8OMGxTf25HQ30OgYwrq0VX2+xclAsNexgLcUWGdTlAzo4jkCdXS20sWU8yiYgx
HalJIl67STJDyo9W0udrfTSHpb2bOOS0yw+OTCptVTQpenoMCFxGNQwGgyhpZUUa6FhxnCcnm5JL
pgL1g+QEE7pfydVSmzLaeyB3ud8t5Eq+JnmsZo9ApaGdu1NfME8iax8sF8DGSEqsRVhwUBXmDFWS
XIbQN7oMFTDYoK66CAkb3Gn8DPM4w6dEMLd6/sZ03eF9Ab7Tw8+MFwPsKlUod4ArC/knGeO3No1w
hgh1qm/kAilToBuLgTi+lQmJp79JZCSp9obP96seCro6rKkD79PVmPeg9FXsgw6NrqZOQNZg86Tz
b0vYHSpprdWgK9dS0WEisxv2pHDGjcxehcU0XuVpp5t7wk2lx0FhkQz0yFKEny/lMq7GImsUJ4BD
ODW0k6LuRmhYcFdoxuBf4L7ohyCHE7qTI3gd215U03LXNEMMFMXWK/shF1IDIExYyTN+ZxkgS9ax
+IGvXRysWGRBA4+lOAoccrZvprwra48naFRejNE3DKKJhApPU0O7d7WkVNKVrQ7OdVTP9blamamx
h7E37BHNEFdIyzF+mjNNe0rTUsS3aQWTca3HS3oRTy0TVlMn3a6ZxxG0gIPBcQXLL2XHSK/rycqJ
fPRUyhVR0CiKSHneCLsDWW/sy5LQwHclK2bLK9q2l/FfLUQgVpo6qr6eWtN1blXlTyZE9bYA99V5
hho20XrR0pQYLoyn9FsXbGUlHNf3o8gCa1Cm9q+z1AqiU2Ob6mZYzdVmTrsqXCGDy98d+E4Isq0G
MFWTdcPlpGc2cHuhhG+paoLqGCuTnTvQ5+xtslnNViKumzN5gFrk9ZLKwiw6IsJ9ESrNrixjdoVD
q1lVkLMggF+hXEQ8YgqzP3M0ArIzTjyj28JiecT98hAuc+XJefRsjFqzaovjjetm1zq+PvfgUmFB
jOHIvxzmw4ViTclFY/evVeckPrWm9DBFhEO6SdvYEbAyEj8vYz7122qckndgKmq/jc2+BArX1wFo
rqZhOoLc77EStuuZ8n9AT0UK0ixS2SDXS/Gzz4f6IZX0m4lzUOyOHZsj10DxbrlAprX1MNQl8a7t
4stNgu82NlWMJn1kgq3L2AHH4Kt9JU7D62K05ZlltVaIzJa2S2rH/jhPyq0uR9PZkgETakhzONix
VQfq7Dj3Dv3HvcMWgdzucoIFJI/SbYU77qnQs/JmrHopSNRGv23Ucbga7EJNXfJdf5RxQRHIWKSx
xqvB4fX42hq/Qpy8i9nerxPCbgFWptYDVOvxpnAIbg7VZTjXCbz0yrphTyUdsXlGcbtM5UbpqwK9
SrecqfDhvbHhyyZ/4GgbkUXvsfPp8Uym+kNS58lGEUX6uLCArKQug401kr9BcLB9MCUqJYxNFVav
FHJbIptvWovlMK57fUcccreNKWADvpLPuiXfW6W+7qx5dpGoQiYMdcFKSKXPMUHwZCOGXIQL6oPM
CXuD+T9bCzGpT4sOl9Ro8vS+LDOg2WZEevlCuEKA6Wo/zWF5N0vYFAciSf0M+8EecvdOohnzPg9t
vR2H5BFganyuyfhrK11uvSrJgcnlhvQQy1p9hlC9vCWJsbuepY5w7kEPcw6soypvyCvvVjJDUVsG
LdAy6wkAX+sus7ylyyQemp6q7pKX6UrFoAtQvG73nEGTma6r7DwldWrFWG9CbNOtY7p60dj4D4hD
mEeRbNHrmfsckty7bUvaJqtzdtSZmvgOp2hw1D/MypSucycLN2rUSXtyhJNNUlGNcGMpSbEbRZei
M9pLPVeSW7x0be0NfXaIp0naUpaYNrNVMZcN81uPUCNg/VGIBzX7R8pRxarqM5IoIJS+hOSL7ARd
x7PcEM8lWy8OFkRdQNTX/ZaU7v1YlMmzFBXiFtWvuislvKJ1eOR/z6bJM7YxWuhVPQQpO8rcC3Up
11yDolNAojIMQz6ZLUqsqwW7914fUL3C+iwbd1lKBnCZjeoqNsEgVfRldwBbpF1lKrshH8Otbops
32fGvR5qUBps0IBlq1d7Q45lxiMehwczrqxzCEnXTBjWWwERKoBRqV1aWfje6e1Dzz08c/oQDZ7q
XPyAchsTn2Gn5spA/X+jLkW3y5ek2WjyeJmXvcZ3w6TqznUIdJJa+CVqDHZdejc+JQMAq2nhADz1
pMF6msZBhHXpSNgjvJoNMOd8ETLKi/BR0eaM4FaZMpk39y2gGFXtTMctdWXZ5FXNkp0Q3swGPWlI
1G7kdpg8tm/9NS5w0+csqlwPkZCnFT/faMCHUlTw+7DPjkDGXJLcmdLD9TQabFqhJKp7U1C3datR
1x4roxALcEpT/Ykguwhi3WnDINMFILelN9PzKYL97lIdysHx1tEYgXQCUelVTBG4fHNQ4nzwlf2i
MMWSMhbhsJydXsXQjh8CjVaWsd0K20xmAulLU4PHVlKRHWOKPTGhFY6bMIZqN4Pspgd6EVMnNhoi
z8FLNuAIkkrrlW0GNqwnm4qHR4TEJLESxxD7gbTFg/DNKrcupTAhR7xeJCKBM1ubn6RUhQqfpiYW
m1yKtAchRQoYskIxE86AIAtdWzbGg9Bri/QQpXBeGyG1P82u6yCJF2PrhpIeRRg25umllBI781nb
Ci3AYA4RfEFqF3l2aqntCuOhfldWElMbkkpSe0YJwgu+P3rAh54qCokp3UjUyMCJyPHbOSdKPG3N
9gazM/kBDnIMIseJ12Yo0LZ7hj8K5ikpGktzu7GbQuSznUE9bCwzylBKZBtXOMfCA5A4Is1Lek4h
Ke7peO4YlQIQF7Qx9Sazru6sbqZsXC5t+KAbGQnXICGTyNfZir33TWakniiG6hlEXl1sJ1VGOtyM
oWodJPyCPbuDDuROKUKBmFjPWGjUcmZL2bPz7/05rOunasB56RYzRVMHdl7sMtPy9NSo0iFG4vyH
uT1V0FNrJbNBmOf29VIPThMUaZgBlzebGVr3xFHct/REkrf1sBAFlGvNGMApp1ExN12aBko/MEUm
Jap+H60HKa9OaZvNTs0buVgLuZU2c2g8aUahxkDaozRbjVRhidYY8mP6zNwMy4bddtetwIzO9yYp
Q29RyspDhEBdXttJ0sZnKpu6FA8ojRpKPrn9WtGZHFaR1ckMwQioqggBBniSqi4LNT/EOisp0cLF
0zlt3eVDSCGbAZhy6rMjwKUIvUTlStSJaxeA/ABDr9MJbdHVWcsCqNHDYYHTDk5uaKkfVXZh1WQ2
w+dgzSDZh0wEKNEBUItevRW21EfvaZqR597nhQozlZrboZyx2d7Ii9CrtST4pDiM1IhhV6XOwwjs
RB4rCiQgJH3HkFlAIIob8ACWyhTeVDqJ7ZGWKO0tziyvKf2bkQCgWcXU14BU8GfUIed1VqbPyuSk
pVcn8XyhAlkkQMOU+9gNlxKbfqgb3XkfE3cEASOXGJFxoeAptyJr3fXzoPso+vQUnjQCXU+Pwhio
YcOJbFeXCi/er+Ox6kxXCfWe1aerJv2uowGUXTV1W9bkoVnC1D3wRvnC9i2nCWxrY/hezzmHn8Up
ROKGRSWbbgTLAHyHaPr5zu5ykBglcx3lWtMil5zTVHop+hzivQSPVHNrRx1rv4t6fVw55piHh3o2
LMWlKmqgtglhDKzLKoP16aKkVxFmVe3Ywy4eF0zhc9o7eOY65lFXB+Zre8VSZNXlDMxeOchzWQDb
HDrBqaRoeoK2AO/2uKV5aHhjap5TqEUgS6bBIVSKokQnPcxUBwcfpGVsBYZAhFa6IZ4h+X4i2MIw
gmmiH7B3ZuIjd9Qxh+6ybdHirpjy1eHGICsna1a9qgHypJSZpOYa5llT34Kb1gtGjjSOV+EMJvS9
EXIh7eCYtNXOnsg+C5hY6uZmdIDvn5EREzs/BehFmLAl1hYAMEqiSyA3aAyV25ZdrgMUVzGr0uXL
S2pQuBOZz65TxVBvoQbQRFLcqcLDK3vdIqoZDDb96veu1aefmcFJDXd2NVGlk+fWzPXdUEFG3VKd
6Zy7nKg8FKRZIS1S5ZVOaIL/5SwoUSknmas17xxwTdPF0kqWc50QwZ4SOwKPONz0OmhmWsO6xjlg
doyMQBoO0sUj5fN8XEmx3sInr5XUZq+dSouRnQNskalM0a3UlrViKE22ESrFomNakMQREtKwk3C2
nCeTfV5Js8mldt1OrUsAT1qvK9LT4BZY8Jdh0ocSMTHaTBCN47MFjIr7op7Gfm3V08BuW2Ipl65H
NYHO7GLnkUCPAhyPa19Oi66QvGZ2xLhuQ0M4l0XazfM+FE4S7U0O+Ykb9YOe+RqNAgLhqqFJQRpT
ssk2Ut501TXNqVANjDIzhvPcVAV9eId0InuXhbhGFrdvS7u8qDph1c+lQq/rZiZ6rTBY7iapqv7p
Cv+VO/E/Wg/RM/yXQfGieitvuubtrYM79b/ApHg08vznAPd18rN5zrvn5nfW1PGv/DvB3cCnSKsc
fSAdc/rJR5f2P0ZFiT86AqPoLyMIpkx7tCP+X6ei+S+aMmjvNRulg/yLQ/Vvp6LGH7FXhBQJQdVE
ZfRXsCmFv/WheWrQzKfPLR9/IRIIDIsnfeGQFY+vU7wrihtvl211W1wrjwBeHfimk1v55uo12xXE
lC5nyoYpEQLDOttYe2c/vxlnw2u3rS7b8/I230oX+Wv6qvjGJocGvLJexvsudOvndiV75Xb2AMpu
VK/aQqBeOXsSEl7j0bU4Z3nRLvfrq3pnPseX+nuyEQfjTH2mMdHnG7DL6n1z2521O8jbK+ei8/OA
edXLt9m9elWdjavwKt1qgbhWPVDHl/OqvmrIXcKle1uskg0hHE5QXoir8W4ErE2m2dVyZq+ns/6+
29bX0oX2ou5YdIJx3Z2Z6+zcCOp1SMYyURY72Cqe+c5isuNXnmt7axPeF9fUK50X+10i642wNZAl
GzCxFKJrkznLt3f1LuSindtcAEHayHfRdFHvKufyZ39IdgX/bHQeX84752K+5xGecQ/v6qoMwu3i
JjsiplbGvryg6uNSZ7kJb6EqrfmBXuvdFp61YuU8o85/FvuDJwfxuX0b7sogWwlP9wkAXI9vZRg0
lNgejQ1JB4ETkDa76Q/hFQoAV9qHP6xNttZhUPnTFaegznDDgOmKY3HnUd3I4Hjw35MjlLvRz1zZ
ayCA9sa290yvDKY9x8JqOptZdzz7qbuZaV3qNONc43E5KzbJVbWv1xmilW29MXzwDNxX5+Y8lnQb
b62g2Ih1tOcEedv+kM6Lg33JFR6cgC6zvIq31FRsHnu2Ttamb11rm7p101cO2dJDth8uxrX9Ph+a
zh0eKOK504O2726aC5tNRbxeBleXNyQtmBQkNvJ5Eigr2a/WvacE/bO9m3dd6VFtWBV75UK6YXwO
XhKXF0mxsQLFFQf+vp94aCICjuXA1QOLN7ImgfAJhoFbXw2XJG7Enaud89AK6kz+tIGn3YB3uJ3C
IC4DqQhkIgDOBjLDIZUUPw1/8ut1TEiZFx0uC8/VPXGdBnD/A2uTvwbdbURP+B6YbpQeRpvH9EOA
hXcprnq9167UFU47EkTW9Y/isOzLoLsAch0RNcY/8UoKwg7ox3ayXF25wErvZuVZ5uGeafpAMR97
q+FLfpdUy52d9zzcoyuATDBpm0k7dO7lC3Rub5pW+V53LY9Ss08cpHY3XM03xt1xPwUVrdjz/5Gc
RHYcB/v2pffJWboDjqV4m0asoEPOqkcZSc7Pitovh556D3GCLrS1EQi77HbzRn6ZWOUTxi4pWGu9
cefnerc8lLQVnF20qn2Fk9wufBG3/SWtlZgMJ2yo067elqvMes53yYVxW79j4KSicROeW8xLXTDv
yjMqSoEmvxl39Upt/faiv6kQ/nqKFrQXw4H9JxifA6WDQPFoR/gUeTOmo0AoQWnB4m/IZUARCl2V
IgWVVi3ewrQZKb9mB3O51Su6RGvtttnxCbvmnax6BJcN4moYfJqzbg6riCrJQVzqAA1cczVhhPZU
KGY0X7dWfsifkxtpa64xdZRsRtfTu+TTq6pXD0J4Dns+N7uS/g91Z7IdObJl1y9CLUMPTAEHvCfd
2TMmWGQwAn3fGfD12p5V0noRWcrQk0aa5CAzSacDBsO1e8/ZJ+Ch3pO+AFx50D+4vuKt7zaa8Wpt
GNSUP5ruFWQvaKxtQ4XKBGHdGWRkO2eduvdzBoJu7WwXF0PkdUfJ4P6dPAuvDOaH1ofbrBJUd9TV
nUvoFjKXzhu4fJOXq6/EYvkgtnA10zSl2VtE3+FqhzS6HscVLtuFdtEwHbQgf8HKp74bR0YH1TMH
yfJ1fE2ZQjSx5+yamUOnN2/FuWOy/s22tnbq9S95ElrWy5CHrnhlyE+AJukRA3PXgEkJfMH1bXQ3
eD9qMHEUcB9c6+URX6Czmx/nR/uFNeVXrO674QG4YM8Zi0HyYbjmm0d7r5o+47nKr51wmb8S5xS7
11jZzK/9q7gCaJ9CBqc0VOnCA8jxd1Abqmfl4jz0uy8XHTAUr03h9c1ZMT7ss1BGf3xr75mkeT1a
zfmsxg9VqN+PMaN+osDt8Xksmbm39lYjs62eFF9+R3S3BdVXevY+3RQ+1MGHOVgC4gp8+5xtaJgk
T/yeN9rGV4yl6GdCHg51oyQHivfmrLln6xNVm5dusmCizGYCHALmH/zKetVpMunblqOp2gb4GAvG
sue5JMFpJCnFg7CivAB/K99dTEMDyo9z+iaqN/W+G76p8d4e/DE+9T91Uv7a5rvZPbv3Jm20Q+me
DLHdtAEDp3sTXoX0n6cgmL+XEJAy4fEkgo30jNd4/ZrOajF4TaNtYjbKoDlPtGC2uc+ylzYba85/
uI4hAYx0Pjnqp6m48MaqPOs7Qi9a6y9GaoRWXr4SMDKf0Rzlj3SHKJvdKai2yuxlh3E/E3vefjoP
zh1jvHQznFtiDSHNfvKP4VwcllN0D1Nj034yfN7zUdzUxreC4uTQWCQpctfsLd4uxrdkP342nMKP
46d+mXfG0TS8mdAA8HqX+uTQoXibzQvWis24wU7vqUyG1dAmT3iGYeeJHfm8UcJCQ0aR7FirTeqn
jHrmnekEdr5tm32WHvDUjvVuMF9hHcZfI1EeJDIAOSE56hBpGyb4tb09JBx6PVbzdDZo3mfeuEs3
H84O9qtah5YTztYhGi6iPjCelsPmS3S+MP4vyvL/A2jI9kd9Q6f2/z+U48gn/6Ec/9GVUJ9+Kcb5
gf/ivpo3NMgNAUDMu4n/Gp3gf9bi5n84VOEatmGq7b/YGf+rFDf5IdBaSPmJUkeiK5Aj/1cpbtj/
oeEWv5mr0Srz8+b/AzQEbaYGKh296c0A5EBi/1Wfudo0NnTkWD5in9gmA9IiiMYbYHmgNjGk2aEz
MeV3lainPyhDf5NP3j6Zq4IA0YSJfHND/vrJNmAm6GRJ6vd9WZICkgjx2VpDZAex3iArcmfLHfYj
+aA/+nIs6z8JOG+K4X+Rb/L5OOFR8uquhtqIbtmvn097vgEKnvE6pP0jvDUrYKs5FuSqupfuM57t
AkXfTYuo5Ctv8aFR6+3Q/8+H5X+rpv9NIXv7OywDhSycBnoGf6M+NnMzr5PSZzQjImN6cqIFwVQe
Zcp50DWuw1Sb8vIvq/O/QWH8evgCqseCJIbt5hL+iwhwuzX/YoFh2la07aJkFD+recQTn7wZ+jgf
xkQqfzI938wAv11mDF7I3LGe4hewf1tg/U1lOoosp0dTzCmBqdLM98UwEXI7pApBghIn2J299uLz
3/+SjOj4siagGFzev35JUlDsRWvU3FeqqLPuLJlFCBwkbQwmE/2/iQG4XVKeY54fxNt83O9pCs04
6A4T/NLPpWUeJ/rLQTxhz6dd/FUiRdjnt0v9z9/wdul+u7RM6jRcTDj4cDL9toLlKogq1VuGi8IU
n8SNc/NQJP7pY/7+oIK0MrEj3MjVmBZ+Xy0LjBSZd4WfF4V5ZJr+lRnjMIaMdD2S6vNQWdbOQ+Bc
VX/YIv6+TulfsHfiT+TPhgDy6y2s9B6wfiMpjE22B0/JE4Yn1bh+rbfZ9J82hNuG8+vlvAGFsOqY
BnsvbZBfP43sr7wCn1T7U2ZkL/ZUWjEKCzFuVTUd+0A2zCk2Q0FggJeNuoKEl5GOgwECrCFZgMRG
lUnFrPyfb/Lfr4Et0J5jH2OJAZn77fnJHRHXA0FU/kiE7HIUEWMPwgXz+ZymifvvuSxYxbxwEI2w
MeAGxxf16yVgvGwkMgYaTb6SeRxakdKP1Tki9Ezj3v/5i/199d5ebviIsC2xqm4srX/dhCx2u4yF
VPtzOrpbPZtZvWXTxM0fXIV/X743Eh12SSxExGabv32nIVJlDbq99jvIdOdsUYrtOs+gjtd2JBjE
dOPv0CXKpzJSyND65+/4970dag0fiR2BjRbq0K/fkZC1eKBFXfvAlHm7jSkaSW210tgnFVvLz2Oj
8er558/8b64r/CbQUexHkEl+f2halelQhYqcecYqL8paFC/svM7mnz/lb9s69iUM3jdIgsDE/ztR
YLSzNVv5xl7VqRxvcCSco9YxDmgGI9KsnOZR5eH9g3Xzd46BUNmAbOZiuDpgzPwNx1p3ChFikxx9
h0G6e2S+4eyKUjZe3ierQ4t6XeLthNiIONV6ZEEthRV/pbhndj3qInefCTtH8DASWfuHW/3Xs/HL
9sGNtlwwC/hCGMz/Xs/ode4Oy6Qst3lyvXU0kU3bzAKx46na5NDJt7PjIKvkEpW0lZZsZcqBaJTH
GBVUarvQiE1ptjWzJ5KF//lu/fX6+e2PQ6VGxYPjGmia8ZtXZQKd4mR6ufoDc4nXbpjKb5iMVCuw
liK9rhkpwue0UFiY1ImUgeraSS1YVho4FQXiq2nP1U4bbfzaZEpoB9uO5jkwOmZwm77o5IIsqGFL
znHKyIB48Kn1RhffhsdttORmQdH2VXcsJn/S8mkNF+kMczhXt7R0kkUpAA1CWshJjKU4z5Z0fkyl
WsldT1R5Fsq6LeawIaaeMO+FlKZAE3lxiNEEpGF8e7bQmsUczxLJH0FW04PsVLJM9agKtTLNaQDM
svhuqzSTCElGneRI8O/kxRKChc1jkpc6XxUCuaTuHLXY4AxF/CjV14DTJH/PrEzeoduWQ/DPN+b3
zYldnTqeaBhcUi78md/eObLImWVORCEod8UU0tqjtWJsamv8w6Zwe1uw1/zLEkB5ye/XMMPDMaCJ
b/y2D2a33DHw7I6nGamVfBAt6xI5LResCZpISVJbSaqE6qymwSqyhmTvQb9EaRd7kYjIku4Z354s
GZt3VhU39A1RV1/Wfg2LPDlhDlSYPFu0a+Y5I7xSaNHDmpdrSwzSRFs+KdcBlnpZbDWIA+StRWsX
zkP6bdUmxCTlSvB3P6dWUDdzEaSyER9zv+xq2WZvossZuDlRPj+mxsREm1LL8RyuZu8njTZ5/aKu
eMva9nrbEtOwrSNjF0V2c2lXzZlOwAnRloDc7MiJJfnYG5yEvT8eI50IZUyFSWVAtI5su7pBOXLI
3NHs2Ne56cxzXiS+litkFYzQmbtN5Cot0/C8sbZJssgQhzmEcnVU11cdch0JpPr6wU1XfaMHyMLw
WRb9VoFBbBDTOc9dqBTl9CRUFN7Ripyib4hqHoclu6pTg8xh4K9Y6L4g7aV35igHUa71JjOLnoSF
pXloDTt/BMJc/jD6sWcimrS97amF2UP3bTK5jcb4fnSbVt92hdMRBtH37s+uUbuaR00x36IJGaBf
qytSl1SXtj/ovU472ZbjRaRRe1XNqdjjlU1PVRuZB2XQQ4v8yLDTpX7k4os77KodmjYl26bOeDN0
qObQBXHVGsOOYdCPJFq+KdktwxYjmfvWsaIeCPBomI/cBD11itKrmFX9fRCtuptdeKdVEb2Y1axd
OqH2HoaLLzWLqyBLHWf2nFWhV1Iv0xK6XeESHwL/6AxAJjuWpWk+NK46o51BMEmLPqP9wYd1P+WC
ncWvFYri7eRgXLgroua7nViPaUajaETwuGwnWa5Ip1bC2knlU1+aOa/ibRRrWthkjbhqGcHYmTDl
RokbTAbp+r2bb/4GhPl+P6Xko+T6+GAXDfqP3GWI45ZrDn8FBq6B+d+3WIjDhl2rp+s5cgUzRbEC
qGEDjitnKIMqIrLYT9POpm2XPSVaNMRoUztGTZ3Qkw0SuH6ruQ3ZcOuwFK+9HFauZG4W7BhxzGtE
uZmkyG64lKsitoWcxWZUjfUcj5Y8cMzG7dGl72CQcY9l3WOk014b0CK2ox4mYn3pMvMFChAqWVsz
0ZszN5ORDGbe48jwyRrQUFBsLKXMw6IdVTNYJ9f8QrK9tn5ZD2SM93ol77E5TTemFY4wpuepH5sz
pJuCtt6ayy6YSDe4TlJV7rUuudTYx5CLxro/mcnzzWi7t934sWmH9joubfqVTFa5r+rilA39E5ki
8cYqNZap+YFY+yO3kWYyJs+nb1Q7X67By00q02cHteQNFLnNegYwLTHuYEguH6Qb3yvEWRxFayiv
WbTem9Ke/TxO39X1qyNy0oldRoOEsa7OclhEfGaTQmo2ToE9wNyFVMkMp60C2RvvcYy8oDA1GJJ9
6g9mE2JFetbtQfqlkMfYkucKWTxv0/o5VhD4mkv+c1xIznC0d7RUnyJJn10Td59l0YcmmAM9Tiw/
4GITBJM3y3fquwepr0+OyEWo9PQ/NJWBvtkgkKsrOrFZH58a1liR4JPs1Ic2ih3E51N7qslZ6dSG
5uwEFrqrkX0mlnpfGAt3aKXxmmTxifKTtJuips3TWNpmrhemYoMxe/SbCw9Ooc4nCPMgLZiBGvGa
XlnWBiMSxW9hJd1VqguZviXaetAbzBqDvlOqXMGSkT3Fs7Wl1MHy05ltIHlOxpSBTNHEj5rOM+RU
NShTwaySiBZ4YT+cJDH2VG+4zbtWMxi9qeZXTuHReFmpyK+hMIc3E4fjIeI5O2ELanyjAl2FS2iD
sMDdKc10n/dI1CZFk4+G0g2EiFTPYpmOq911QefeDhkxQijNRM7cMHJmkLH2zGnclnbdqjZAcFwj
KLTyOKn9W5VHh74roi34R0YoxhgMBs0iOiuub5rYaOLu1pqenP6usItnG00ymkVVcGNK+6ldV2VT
9eNzNqihYsbXgvoLPZ4ub8Hb1zxzvsfWgijTSOOTgkc1aJTke6/h/Zs0dsSqIpjV7gDiVwpRgq6W
xxgMm+9a0h1I0HYO7kAsqyyqnwi3MGbVZfqT42HiG6QTB85SJ18DOqBjV5hliG2veERDVTyvUctN
0RIMHI3CWKYhwX4Y1WSTx3mI25GxwrhtZg0nl6X90Er3hpXn5D/2SwoqtXL2XbM8JCpG5Hl6LKvm
NIzNQ9XL7E3K9pqSDeMrCbpH7abdXIhNAQqq71fERzSXliyw0oiBTtsFUSE7Rprp3cru/NC104Mw
b+bfGWajtfhGLc962zKbaoznOudw4biMfNr4kuV0uBXzhOPlqiVo+8ZxutOM/C63m6doBddg0i/Z
5fP0s14RFCAMOiUx07Ouqk6TNhKpGuP2NBTx0+pdgtDIQ9GPqc5AxdTmY173lkdeMkP9Yj45fbxt
y5ppJDaafdTLq44EUg9VLiQJrNzwcni34wnXiDS2ChtOC503ye9EPJNRjWKMnMbq2R1KvGjkXBtd
z9gs11AJdHThWIurMXqxvdy1PVPijlGZPrrvbOCYoFLMQUh+GQHHvMR1CxZKosQnNdXE2ZBF4+EH
Yg61jte5ZFHSuii9JYddkdwsfFDYJ/yFAxMQbFY+6tgQkVHQinybODhTjIX/Z0gfcs3lTW7Owu+a
8mOG5erna/UFBGrw6Aa4oTOiaMX85qFl75iu6vcVdbQ/z9GTVbUnCy+dF2lkbBIZ8xHP6hGbuLzP
o3zcmbGhbjK9bzfKorxOjZWei5sVBZzVXU3sb6DSYCjKHJP5U2THu2hecIY1qM3UYyqSs51kgUC4
uo2qavRn8JO4dNt6M0R6MBXtVzol3y073ce3a0vM/ZMpuspbVsPeo0tmmlN2/ERJr6rTCnWTJw2J
ZquFniplCESQr9lpFwc3uikeW9OIQtn2W0tXXiJObXPG/F4ziAuyQ0FyC86rBn2j8aUV06FP6+Mq
FHTTODwwwrkemd9hnC/hZDuExNTPooy+ssoIzcEM6BwFkLGDurYfZ7NEVWYWiPbydxuoLXDlZ8zE
bN28YftaDYwJD+2gdXmoO8WF/mmB4HuqA61EdNfqDN+iipGrOnI7IB5vauKg7rIMVN9g9V6VsL8j
uty5N/YAqtZtYk6LF8/dY9vCmkc8Fjr00zwTVAcZmPWLGJAx2FKcCkU8YJC9M0raTZZUjmo9ZEEh
8uFgLTpqvAnhbV3AzTdS0jrMlQs0KBX5Spb7LaXbE0Q5rhVeBagPXJiGS3ZkGHfKLTndTVX93V5M
xb/FfZ9qh4qcavrVKduL7czV/bhahDRoDB+Fw6sbI34HYGCnL5HynHIqeYod99MaG9pF9n4S7YNj
KU9mRDJ4T4NQWgh4YC9wDNU5utn2N+EyZE8tsupnu1W9UV/PqUO0FEGSKDXt6Z1e98c4MEaPOrsJ
rMp5smaVwCUVNF6FEFSuMjs4pf6Ux85jkpCyIY32ipTqaseyvhMaqvi1Xr8ZM472oYGDY4FwBDzw
IIuJuqGPoqCMm4uSp8gXIlnQm7X3FGnbJTP70JWdydDDLDY0ze/TaLL9vrbwE7kk1LfZZ94h7iHf
475uCuqtQRYSUEv701CLKwh0Nn/6SEQgNy+9wP/VLs1Xrc9XtXGNfeMs+rOiQpDQ5sH0iyhe/FHt
5WGa1/vBNocNOscpBDpX5riwSttzkvYjK8eTVjTnlBfYAcV7tNE59Wx4XxElTS8wP7PuVqis0/tQ
FYhyyoV9jnKEFCPtZLtpHW1QwVe7KKm/49mRh2FAzmUn6X07RPdVnx7maRxRdmTutgEKgmuG6aVi
zDn+YiAOqpNgnMVt6QltJV9bt6JN1gFmcLPypV174BqS7YydxRMwbJZSqfCNYFWk77FZx+q5LpUf
q9k6FxH3yVk47XJAh6iF5c1nJWtVCQprjs/61BLxFe0JKNwyGFLep4oPtgpl65Y2T5AzR9uqUC6Z
U4VOv7zE0/CCQrL354UBt91t2c02AreY10udRJj+WmNN8LSmPUHhDVwTG11+C6M3G4qcvEweMGI/
1Zk0fHPtLq0w35bKvXdHHdm4UPedw2VSHEduCkzbWdw/G6vyrKatOLYOAjInfmjV+qEclxT5Tfou
pnarVzx3kJhIG8GEW/faoTPdw7rKwGmbsxQdxxJOMLyqQ/z17FG1HRpjt51R3dDH2BfroPJi6as7
x6w11becajlpnTkFSOj3aRldVaOKkQDhzReYYVxsHHo5v5RFibSjUAOpcqiVNzPmrP5EUn17dhvE
fMQcBGR7NK5XwBPHGBFpgjNrPekOZ1QtJy8pm0lFUuauG0FozO4zB8bh0RVRUvitUPJyo8gGhIaS
ZVFTeMgI1zuzoIB+sNKO1/QyuEW/M/MJqViv5FcZ1+3Pvp7Y/BTgAoTR66l+h3of+IUKGEQ5YH+l
0IxrU/uik2O+KFMpdwoBlXeDbsXDVoVj+9JEWXPfwDWIfIFqvAhTc9QuUaNEvKzVKbL2tV4QrGNq
4GF5pBjrC9TauJnUpxq5rHoazcF+spohuWh0lTdjvNzDoXlyneUK9U58SimNTet8sN81frZ86t16
P99M32mrZQcrXgre9UmWFSEJK8O75AKxwnoUtlGN9txIpquplWNo089Seg4LWXKOlPhJGiqSFP5u
KYuHiMNzsY4X7SZMsaoKkwMeF7x59zIpaH0sdXbWpJKTKhL10aeZZPl9kjUBhvccl4kgzRNL59Ia
n23nIBDSonlfMCRmb4fDwg+tRHsqrF3f7HjLdHN8wCwaB5Ul6/u66o7TOL3mOM+9vhXjU2dr78Dv
Xmwb26OATE3HJrE/M2kimsHeSXpbth5Td6DSt5PXJDcRk6mdmHYlewm6RvOlWJzisWziN63kgWVt
1Fhx+E6GUhOoW2AnpeprMSzXQBJoHKgcPOOW2Fuk3vOmjKsdjNm9orcP6ajfIxXHRiA1NGm6+Vnn
GbLAdJGP+I3L6TTKsfrgXBZ/tlXnXIomb0OZOsVD3Gh0dlM8UsugkLEzzw80KG9QmkMyW+sFiE7t
K128kMtksZ9lKiepLMlOuArNRx7wj76TF0yX/X3l3gSRjlvnQVZJ5ZmDMB3XiMHO4wJFYc9rkYAw
XqxPDQmrp2Jds4ttj8vBXt3XFQPHwVHtC3b2V4P7cKyNqg4S2wWTYZUsBIq2Puh7RzwXNSf6McmT
AF9U+ezewuWB+5iPahzzFSw1WT3GfXs5tO6NPTpfmtVNvsNnxGs/mdPLWJi6VwzGS4uU95ikZXEP
UIQ63JTZuXCiiVKCKTpeKwR1rZREQmpHHEqjLxvT9JwZDW6iMsTvES3Z/ZnbwgRt7j4YMxebzmyu
c1vPH01C94knJiyli4s6N5Ij45Eq6Nqm3E/VMO6dukDiOUXNrm7M6VnHfZn5nWu9aeqgBS1FtE8p
pQIkKdFz2toY5G4JAd51g5TWEI418pf0CicXeCT0XSMzdrGsj9aUJn6t6flhFf0U8gDmHimMk2eb
FDKdQ0jqMv/M9CpcHD0KiPNGADwSsZImZIkX9dJnW7yXVv0Y4xVSNrBUu/OAQ3b2dH0Sz4aJz07T
GkBJsZu90yRZaKhYQvqIAdSjlkqxBc1F/0xZRj8ZxstCpgJHRKvY4zWoNoN5s0G0nZzCSTT9bmng
R8hyVrEca4WyJ/Izu+tKqzmksYGuqYalE9aWHvuLE8ePcMbNc5WNJ6XUyg0QxOK9GNLkveoxxpOs
NS+M3GzxoSV5F94AuD8cIHwMCXQMr2Ocdh+umyXGKesjPOfYpROki736vbl1mjkvQfSqo5FChWcn
NnyJTYIFuYAbg3qVL5SLcmksPWzWcbohXeyBXLxeGop9rUVaVa43GizI3dJ1dCoUutY837M5+vGQ
uR+rmLDV+hB5XCpu6E8gipK0q/dTNCDVXAW93YM64Bv5MQzzxNM7jF3kWeVadd8yfuf8prsd7wK8
+3r86WpVKk9iBXCFSXXswUgxVnjpy+GvqQRI0mDsebzg3jmNgBRF9eYvVP0DtbZQt20b6eaed4VV
cwQipeTGO7A+4zK2Li0H/nhH9B/jhK7FB7SnPCVRzi2rfjdi/nCuxUSRdwCZY+thBPZj3tVDObzW
VsGiqnKLfyEnqWcDQZroC2iE2Ep2SDS5EDuxjLqOEluThjzM3VKUd3pryAt4pqwL9VHou2SaLFAp
ZhJxvqLvSD+7KxfxWbYwTcpSOPWPQVN6436ZLKw6mVkaJqMyU+C9jGdF4mqux3ZHW76EYZVYQgkY
XmKk5M1FaKE9NW5+0NNocIKMruqmuyUarhPBmMp1IagPTXr7Wdr2FrTA1p0brKH5/Aa1yBOu+l2Z
MxqF/X13Myt2vUVfuGG7cdV2N9Fivq60WzdOn6hH7vZ7QlWbTOMPZxArOtx5fe+LdANlqfGW3qkp
gujdceKi3xAsMyefQc4WeWs0XG6HeJzPJB1x1PzWJTNmSmEpjI3iXg05xUegBPQ1J8P1K3Wd3aTM
yBYH6662JsAUrgzjKW5Jq8CrT8s8f9KJvHwRapPtyOb6dAaDV3ey2ruWajvgCIUOu2g1+1Dzt3pZ
bjvcYtqUQd/pFf26fHJdkB9iqK3rXBRg+TN3YjeQnbVse2NycFk2i+QRsdpSP422qD5jY45bHxbp
ZBzafi51eg23cWuozlo277I+5UCP6RIoSJWAK/dqW+d4wrlxHOnuFC4GdmcxTrjAF7KKG8d0gXTi
+A8AvVj2sUqVHmJHpcFtZMFgAtSnSYojOH3FvI/GybZ2Wp0qdmAoSAyiCg/TWZ1iYR3nRuj1ntub
rlgksKxtIjnwd9t2i2wMtQpTWNQc8RzW7aDlVypmGT8NxVLop1ySIBNak8I/F3YhxxOidoeN3hDo
SQETnTrDjYYQ32BPhK9pkMQMYzJ2vLrLa/1UquuiP+bwKdWji/u82IkUQvfOKc0c9eV/bhPwA8by
22RZbXoxej0rz3nLWGcjZkzQmac3cU+0mlUK5exajZbu+M0RDYyO8Bp1cEy6mV17HxsdJyzNzpeD
WZe8Eo28v2cNr0PYTTpp1DpChflldCs30DvZEO2qJP2uVDgGFgXtjUsumm6HjgwqxTq/gCdSHS9q
IFB0M9PLmLrzbo2rdM8s7qdrr6+8UjlkUYAf205f7tm8h2MK36SanAJFtGttkSvclB8zvRzdHLal
Vq8BfJXa74mx8FW8hlulMuZ90ivg9W7D90Uy1/JNa9S/RidTQmbm0VtUaT1m/MZI3so+TUjQmlHu
cMrvumxHC5raEofccqq6JqGoS1kLZq+3x8LWaQQlheXelXKRO6isPYcuNzM5hlRREEFhgI/ULFTu
Je61p9tYJRwJqHiTXe6yzHWn+t4q+RKMnXkCj5Z/ylhdrtDstCsW1Rsx3sk7BK1rvF+FeBw1dPqK
KdIQeYZFI6dA3q2BBSHp2+1DJR61Q8oW0R4kB7KtNhY/ivhGy3Sj9lHrNE41NOQMvsmygl2ou28u
N+0xYXzyLSdEcyMKF+NBRa400CEQCKJWuKZL2lDNLrS31k4QWN/r6QEWobzYnFQvNuvOJ53i1ahW
LYW/M2qfBV0EBmf2AFIlNpbnnEHrS5Lr9TVX7Td9prEzq6UTlHKKrhHJ8jLIneVSdpFgZ8DcYGtV
c3a6zqZZPzj3uTvOEa087pNYipzpZJ9P+84diq1j5e7nPBbDtpnm+kRKcX+nR/ipbTqUnL5NzADJ
bbdrScgUEc6hZvzsIAdBA3b2dhrhoJEtOmShD3fuYOsAcOqGCVPXfNgp7K+N2mpLkHfVrUea6VMd
Mk0k0NaErbUxcXV9jkoSj77iVq0a9HnJCgPJiK/CzjN01ZGicezP0ovL4O4tAev4BpeJ14QurliM
9bOurtb9qDMZosAgukkwOXY3CyOzu5lSJOyVavqCbdVfqzXpL0o3HjLVpm+kWrO9o6FA1wrmAI0i
NTONBB/Bqr8n7erg93CI9K6X6q43YjTVNjoAIp15NWOeyPJtmREXaiHUidl41uQb/lsHcGMtIpiX
WFfGoWnYVx1gMWWD+n5OtAHNmXYE+mFtcdQRtJiU5JLNjSno7s8xPMXOIYxXd+xHXVQcB1BvbhlI
ugz1kkjbJhjusT4oBVbPuVrD1RDtOVam7pOoPv2OvKIfowCMyFlp3XOmiX27joZ0o5fY1SuAhfvW
ohA1c9c8qim9rGgV5tZo51TxhjUyrlKz5/cGpKW7iaZ2QdovzIcqnqk8uob87LVy7mjgOGAMox0e
4h3ntzTsxZh7jZAPaEKUp8WqhmvHVIzyFQQX6x95hCuyEAqL/kra3u3kFpn6PjZZiZ6Utf0AaA3+
TZ0Ve7eb3F2TjRhjM5sOXepuMgd5OY8sfIVkfUdNR1c7pvcosORfiSLpNwQN4Ny6BTY9jvqsoo7X
4jszTyfezVpCH8fS8IG7LznGQfQzeH23o6liLwcn5yPHS+BxwsAs417b5emqb6MkHy8r5mzKjCJi
/SfuDyzc/VeZVz+gZM4glMbxY8o0+64FzQACaUSBavcjn8NMj2G39EHkrAQQawmFTVYcCA8InQIj
IMPt0GiVnYyqaW9a8Uq31DxoeLt93U4b362X917LsgAhyXNZ5t/NAZlJjQsY9LIBjUScatNtDcoF
9IKRhg9BtFaeIQwqB6xbt/pGUYpNtVSNT19FnnJO49BeZPJAK7w6SlE8TFTOsHkwytU9xwllZBwJ
TNg91FKwWM2FI3NcKkty7KFFhe5E2jk6j4EbwZ7ozi4v4JIeVjGtj6uYa4hjRB5NLGK/mHukVMIN
MKo/2SL7xMfshATExxsGgrhmUvV5UPMdrXbicNzlW4NDOnC4Nj+UmvdRqs+p4Vv68rw6zQwDBCwY
44KetDsgI05ygG7qvkZlVNKwtJeUn1Az9kqiHIGcRBwMxpk3mdealXIkkIWW9gSiSPbNcNDGeTnG
vJ69LhnznUs3jSa87O/71qGhZBfAqkEwHZ3crvwEoeadUzT00Gk7L4YjtvQUOYRw7PIrR0f59z+o
O7PmuI1sW/+VjvMOBxJITBHn3IdCoWaSRUqUKL0gKIrCPAOJ4dffD+7hSrSP1H64D+0OO9ohmVCh
Eonce6/1LU/pftoU9ftE15ArsakGJbnmu4q34E4uRhrMWoHHhN7LTSRsesF6QUswEWQUd4537ktM
gDEm9Qc9dObLMg/NI4So8bmgU/mkEeE9zxA35wG+kEqr6kIX29f79jOoxOI6DJZ3ttMiORFvKQ5N
q3WPoSvFuW1091JFTfOV5rF+TjTSaYUoFRZ+jCBalOp3UP+1MGA/Y+rAmIyhTwQQqU+LQw24buOB
OVw3QxAxk5nBaS29nWFoVs/cwuqvg11qt5AoqnNE4f++1mr3GqI4DXJBLwzGF1YSNefVg27Uz64J
xL0DgVbtulkBRaorO0jknPr9NPdfvJ4pf46oekNxx/ZcAH+ZKL1uZtrcD9EYMxleCsBqvqLVe9IU
rcb1yMgEqFJBCK5jCy582tMzESeHWDpQCHyCskWAlY50NndZ3nUne5o8eBPz7J6qDB4CQ+7qM1CE
cDrwVHvv2irLIz+ti2kbO103M8nUqgMoLPaAJO+DGbnaoXAAKaFN4GlLrLb9GLYcMel9uF67VbrK
ug2dO/08tZo8RfRUDN8cGudRRob+LXZn79C3nMkUgEH9sbbs7n6UUnssk8G4aeEln5Z++Zg2bnEz
UWLdm6nVnorQrh60YgaOVcMOPtpOM7S00Q0YiCPDsa1ZKip7fZpvaO3ngUVhCJiNNn51zO2SXd5W
kaB/HbWgLbQ+an3bXikhlVWXL7NZxkPgGUv4GDd99s3EeM9MReNd4IKk9fteZ9l0noJyUyYVnPYa
cMd7o54xJaGKM9xtUjXQY23Rnfuuy/ZsaJzZcmtBA0bdOCL5dcSu6xfy6hm0v0PDMNHPHqoriIgY
d/PI7mfDKy38UDPdu4aGXoqABirFB4mmgsNTakcntyyxkvaDbZI5S6NBr4ukB91RMfKQkwLoGqta
zL6QQ/Sq9ynOQMNBplXH2ckwS/HF7Mbm1HsL+4NlkmoXmsul9pgBRrkqb6pRCz+CSvkST6XLRJ7Z
d2axj41JcskyZ7o1Jx20JSEzNaPBtUqGGSrd8djrNfZwD/OkM3xKWOR0E6fE8BO4xQiTcFw1EHMo
bOq6KHxUV+WdhWIqChChsetx2j6IUAOlYiR0lgYzxaINKXIvoqKBdTYXFZ/J1hwkSCQ+KNt5oY2X
7FoYl51ljQG8ou4mT1eqX44nlMqAdiHmgo0uULekreXt4rktjgZFgw+188VzIkQOiCn3JEv3UOSw
2YHYi7pt3jftgXYU5uAQIQTFLlimBjgX9xsdEXq8czal8JHLEczxghFnl8UzzWMIiWCm+hqSsJdo
wOGW4r2qqD23djG6gl8sbxZIUVfXq0FSNXOkLSf2VWa0DtNjTlA0vZiPSoZBm4LF5wZT0qfHLio5
o/NretCxSTNALhqdjhkSFQqS6KBs02yJwhgB3yAs2dH+wwFZjvJhZMy4w2fAfMiRiLAm67MyLSCB
YsU2Z4blHKiw+qelTMaDMOucg4NbjhC5tPrJHCwGqvWKyG4tDa2g087FTR9a6XnUJ/4cHPog0LP0
y2jQcTAq/crdZnOGC853WFbLMaEB+0vR5R8kl6h0bJ0kLBPSARpwfv07n01VDb1U7eq4XeX0iwuQ
yB8L205JnMWz3UmOCOxZa9XZO+FxHt3+mWG9wyC470Ai9R5V8AHiB5isBk46OMV5nq4eE0lOY+lU
YjLuzcHY1nkfa69FPzOcyYaqGP+uH/5LnI1/w9D376E4/oNsf8LjK/vffX/X5/x5+N719/vv/4ft
z5S/ITx28TaQi80I61+2P2GK34SB7w5jmUV2om38y/bn/qYjqEf1h2HAFJaEzfEP15/xG+G+vJVo
7UsDCLjr/RXX3xvZMZ4h4oixvVno91n74q2lx2jCAjHCfPGSot+K9bAZSxfVnoCsqOoZ860J9CeB
QfXd/UGyN0dV+bdyKK5YKvruf/5rXfHfiZC5MDFnPMB0gC0+5tsL6wC+vQyp5sWNFzyqdmr7pmaA
hpwA4//8Um98EH+/lCe5x2Qw0zB94y9BH0LXdCzbSxV6eJd6Ze+Ycfwy3+eNrHq9jGGi/Mc2tLpm
9Dey6iTq2FIQRV5o+LLhtW5MeWUhCGPOcOoBZO2sLIf51beTG/RGivq11DD6UQK44Hw5T5UbBqfl
GrfYMFpmYtj7tiA5AKeIY9w1dHcB21E4fqqSjKE2TT6EO/P8KNTcfQSvNn5liqF9cjQkGtbSeFCl
pxTBRatBbPCmeH7ghGY8ymFsPvWRcM5RPH2xulS/RxI1bhEJDhHteh3Ne2gW02dvESBG/vKXgQWH
bVBIfDAMfn/cCQ3RFYYY9f6SwfbfeWMFCHSYil985W/sNut3YfL4sL74W+rGm+8CG7mMutHtLtYS
f1DUR8Nt3IyAl2xqzp9/oN99i29WMggbFO3SY3PnkfzxE3VDNCVWHXaXcEZwzpzfiLCKhyYgSl54
L1G6q5HSehl4kyzxZ6KYBtXvu1nfuD2MmPZqDM+Znh6TpnqNNAmZ2N0X3p3ZASE0bq3Ow243+zGs
bKv44FrFdmiQsixgU82LaK8qOa0+8e4Boy5D988y+Uj2AjPIHC/BEmE40oMoMxBRtMAEYeYijEuB
T8VEE9gfu/AureZ7aG++F15SgHNTej/br2H/YV54aSYPvLp2uTiFCnehuOUUDWoFPVIUGIoGiI3A
Pb9za+MAMLJN21/cXPknD5WJNZXRAhAiApLeGP8GRkOqosi8VHEi9vwrzvVSB6hbviYZ5ysQaMmF
c+tzwQFiz1y03ca9gnqQZbdJWeugFGLaGXR4zlULP6HggC364UkgiVDyVYmVC05fYluosr1H55pc
s6TKfI+uf+8Iorhj06TgmxL6AeJrXlv9MXMsdfYq5dxADmt4iEnda5u8BB1h10eOkCPfVDnv6eXF
v/BBGrwR3m6b+MAdNmuMXdwT3gvfHySyFA1FOtj9xepcZt5hkoC4sObTUjONl6WpvlERsoc7udqk
qjCfEHYYR4iGHJZHz/ZRL3BgZSi9tVr8WRxMIc3ryvPBiwHeZbOhudHxk4esCCBx/uoLfWs++f3J
tAwD3YJhubzG3viP0KhaIJRFfylmRARpT63aRTS1+3qWQYf+a59jnz2PLkPkWgwfndSYf+WB+pN7
yJIydd46unDf+uLGUsKPNDJmoS7GVVwc6RljN7GaVvir0K0/ectxNjVWy7Nh8qHf7EMlCYNNtwzD
BaCnsZnkLNBRZPon1NnxLx6VNyCt1f5rmfj9HKJlhaU7b/3VOkOLzhrq7pLXen9buJwAmXqY96Pq
xzM3w9wAxyYbZGwzkjD0OmiMFtSIVs0c5RvrjrrO3hk9EsIW7uMvotvEH3dknD68GqGJ8U8M5z8u
3MipFrKXRHOJ0AEFXWyD0rB16E9pB4FSG8GjOJHrogQ3n8KGmA5zTMMDNpBxV9Io3tv5uBzojY1o
WpR+G1kwf36+kf/xKIQwkTc3xj1pu/rbfDSJ1BPWtllfqqlHY1WCFoqzKT/ZS1vunTnOjmm32Bdh
wnD6+ZXXVfDDG0RyCmI1rocGHKLW+tB/Vx00kS4GJy7LM51+MB8z8tJogLf6V6/CKY9TJf8TNgeV
N8egWnm1aqZUngu9nXZEhHDvnVLb/fwqf/iepWN67NW6zvGOLfvNhg0b217yWS3nYhZ7k+7ZgVwo
seE0i/Z3tP5+tb9Ujvx7tcZ/GvZvPRD/7/XG5rn98vy16n4oOfgv/kn9837j7bCWFji4IYQIVtTf
SSOa5f1mkzBprNY/4eJw5wD2D+qfMIEFEn3I68VgkMJv+VfRwS/p6zHdozNgUnPg8v0///0D2KJ7
8+/fn/3fvMUsQtt/P/ZzXrYcovX+kMyWeryVMI35qSUuumdFeAwlI/wls8IhsIGltwF0SY0B7ZyA
JOk6TIoAcixarkwE2lPcz903+lQD6vwsH1+VxnloaSsZBbG1qnx7U4xfRUhB3cL2eKysMr1p7ZwB
we+3/f/HAlSvLa3P17+Bnez+thvKr899UpX/AcgbzkI/W4un5/q5/GEhrr//n8gb8zcS1kFQ/nMB
8sN+8/BEg7lZS+E1ev0fy09av60FlMAC+xY6aeisZ4ONBSGPh1nCln9l+XE2/3HD5efDE/bWZ0Bn
4yXW+8cNlywMBS04K69onNCpabDSCdwDY5XosJMmhj/ORDU29OOj6423KdTfeU8gSUKqiGUf8Sxe
Bv3ZzhumGMNrPQ0j3kv0TPaJycpuh4PwdjLLzx296jC594zwMM4OBRZWZX+ZNDLbOnrVkW6FmEwd
6MbFWKI0S59lamsbZ9GSYIxo+/DCYIjCGNHvSHNnFhebPmj7KMmfljleyM0yvkbzTPvVpQfvRncI
dc5JWr30TKx3BYSDzWI6URDV7wy96SBHSOVjLjEZAxkf3Wp+kUYhmaU48a2Wx3mAeBZXYVoWN2Yn
hkPa9vvsml45xzFwjS5LcUEQsXUz/egtZ5VFD1i13L0zNvVq/weqloHAWKLoqdHFgrJncjfFi4ed
xxlPDF0c4zhLMqmojeIGtfgGccrLkJX1rqC/hT11nILJJPrDwmmFah5L41hq2lYjdHAz0pFY1T1V
o2EVe0k9P1XUxzoy/wW1FLUu7LQG38QBQj06Qqc3v9Va295Fy0A0iWbKJ63VngtTgrQjMC2QHQo3
svbSvWcWX9OuozcZcTjB3oy2WC7R3tAnzLshHdoSm9QuXKoXNUzEhEWVFzRYR0/d3ECxxHC8IYYJ
jphrMyIt9eQGvDvhM0gyt54gBQrfdIP6pU3vBrdz9gvyrW2mqfiSMDjeEmj3FDUj5iEt/6JyHbhi
mlc7pis4jhVFG2lM+RMFKA3ZXhS3VETGeaibz7maQa/P8MRFg1TDHCeEumH1RVAYo210PpV51HEb
1zwkdCEUgeXkO/0Q77AMvePLS3zIFNGJ7mTqO409gfFz7merQwlR52HQSHTAypqrd2HmRPsp8x4t
k/4sbqfKD1NDYJ0u5Rqp1p2WMQmveh+6uy6e5RkFSvTJxF8S9OUCgrIUgnGL5RFsUgzJ82BHCPfV
ushJhjg7TUnfG1nUxiwJXUQxXZ3SrnSOXYF50lAdosCGI2zXFHgIRzRNYVogpJlQt8XURHROBr4+
EPgbGskRgzJHBUnaoL1v8ZR9I8ZE3RQ280nG5Q48wTGsAtHpGIqdXSJ2OzXCaRPZEm4Ng0Q5jS8y
SLIWXL6GzjVLcEplCx5Jw9McpAkOz6vAnpg7BH90xJ+gNFPmIQ85YfcSSKJos+aJdMJm44nF8wcd
56jBkPJMLdnCuXPpUyczHdu2j/EzI2zacR+YfXF8ClQ89bwbc66e5GTMGEaH1DqZyHIKo6CPKvM4
eS31vaoJdUBq6M8RUXKZwuCJCe2xhIbvJ8r84OTW61zm5r7QzWfpspEhr/yY9YbY44Jw/MRJvjm0
Sra9Qkc9WnwibZjvEIFoqKp5I3ttIW9jCuENJoBxG0UjQ4DFSwOxmoEJ/HDJ69LWoPaquckrLH6t
l85ba5h4IMVU0CUgvoq2CUQFwuJPZVXyqDh44tooQmJTEJk2NDzC5ByRFBThE7eLBPeZ5W0Y3lQn
rPncfq2ddy6WroNBUM+xGJZPLoNdP5Wo61eqAEaBNuNLbQl5M60qaEmOOygjt3cEMcS/OEi/KRR+
f3twhLYNmxcYZ6g3B2mtRAs+mm15dTzzXHjD1uJh0Gt3S9zEY4iNAEd9+IvC/00hyR8aJphjSQ5z
8PM5ov34xhoMiSDc7oarmrmY1kXuLXIVYtXAztx+9/b+k87s+qO+q0bA0pHljMYVFBtvaf7fj5ea
4Zzz/Tvmtc3Sz00578gjPEUIghKFOLz/VZ7zH97Fby735m6KZQAAPbnmlTyZJ5nOTxoZweRInGou
/fNP9ieXouEgSDl1HD6lvf76d3WWWfVZhgfd4ybeduYNlW4q7yvtFzCuP3xVNjTr767y5qsKyfCr
GoerpMPHCZ9yea/Hv8Df/MlXBJmJJUg5Zwj39/PNdx+kqiSDNPr016kFOyVPEuvTJO91+W3qP/38
nv3Jp6HZZLvSdhxUmW/RYratwfBPhHcdyj1ErERs4+X080u8KX9ZcIKqez0mruUpXJIfvxYjbFr0
H4121QQxIlsOAn/553sWyefUmAwbeHh+/PkpK51FptL7NknvOV58LJ3u4eeX+ONdYuDz/y7x9i5Z
04BL1h4Ad6Ti45B6Ry+ZP2FE+8Unefu9swMYFvQqbhLgFmc9PH+/gCNCQKpV9H2N65s8v1M4gPDx
hAg/b/7a5+FC7DXe76MhBzyg8eOFcGd2At9AcnVyEuXyZy15l8lfbGlvW4EuF0Eqp68Ly2UZ/97Q
+m4VK0nGKauCITUjf51hxqxfU+8+yS+lrk6kkfgu4TFp+OHnn+3tclsbPGA22XZYz9KQb24iZLZ6
ymyZXht/CF+Zfv/iS1qL6x82UC4guQCNENhpzATetLrQSiaxMNv8WlbebsKOE0fRzhP3qZduB5dA
TOM4cnr2rnFrIkfudj//fCZl+h+uT1nDwJnJom38/uf77r4mbjrPC+6x6xTNEG6Uqm5aE/NkOzm1
b+hU2MVcgqBRlR6MNY5DZevmZ2PAgN5r1ZOhg3iokGX4uDqs+6Is1HHW7VeAP8k1qTwQ8OhF96Wp
O4EgH9Z3Nd74YLcERdQq/nYTjrSLDcq2Jigp6DwrvHOVgMcigQSBewMLb1jjL15bbx/B9a6zWmiz
GpKRgbPele8+dRbOmls3TnKtILA3J6/C7HH9+Z39k5XDJdguoO85Bo7qHy+RV15rjnZEPXTv1Rw5
tn/1x/OyZkwMs42eva6/WZhdkU6xNzbDdSQzy33vVNovVuYf//w/XuDNRitdQ8vFegGmAeQDwaL5
+Qdgz/vj2mf/hgPHX8LkB65/hO++hdQ2U50sE+fOyYyBEVRJPDeJOAfmnRMMpxqpCqfjJyPtYr/n
bbAfu1Toq0ozZFmNQMbWMG8K1Eg1KmB6CUUGWsGuTuIX1Of21Qu94RTnaRju7NH4pOtp4g+TYBjS
JITUt5UKLw5VH0U60zM9SSe/GyAlti4BPFFnueeISLx+MwxdZRwtfQXEcVNuFR6c97FHOMs8TqjJ
kLZ8m5qp2C9lnY4nx0QEjymWYjl1sciMA1zw0cy2kdY+LhN5oRt4mBGOc47ENkLQZTxlJJbvzA7H
pKHifmu79acaQ89e1di0a93jJyBthSYWF2A3WjTkKGGQR7H5Ymvsw49mTHxu6s2YfB0Z33R5Q4sC
JfYd7ufmwcn0KijLzv1sZ0MH8bsO44vtLs2jbKbmJpaFfcKAAei7K71tVo4YWY1YfknYM06uBQvb
HlW2t7CifO3CHgh05+jbqIZ5NdF8wDcmosCkU35E4GkeSTgbd607v0BRW3E76pMTV3Irs6EPvNyw
/XyOm32bELdrRPED6sGnKEaXwhzT3q2RV/7opgBxOiDpfYPfCLU0ZraV50ZkjKxvdATfQW+rxp9c
1flUOfamx/BwU+VyuW2w/u96q4FjDcsB5srcHJqIHJkBuT2VnsROF7XDoVK4HEUNICEuyVvaNAhT
N16vOzeNzPIj6UVU5G7u3oNr5ALpZKSHpew/iB7+daOl2Q6Zf7MhibchRtrtjwLl4lnkg2TYOuqX
1h6RiaGROyW08veMF5nAqbymr6O7VLlMk9Dz1K58TQfrhiJtRgHJZBZVU/UAWAlyKOLaV4fSj1Gv
2w4wjZen0s3D4+S242lmsH1ZQlhCufKWh8r0mvNQlOM3JgJfMJoC6c5ae9d57MNmXNPIN2rtru/n
5T4bLeLTSQQ7iNLLAreaTHIpwL1HnObvaFTYR/QdcJ4qG66Og73WjhpzC3CJeWcRffAmUAAkJCm/
wii+I02m+IY6xdjU1mraGhD0xeFE0i6P2xGRX34iHg8jcDHX0JlivuB0wXXQS2vXpVIdQbPmDxPD
fZAWsjPvW6VsXx9IexOaBe4nVKFPOV8H4H76HUMFbZNnAMy6Gd+fiIznVooyKM0erpLE8jjoGOBE
hN2Mm1zs6ZlFr46C4mtWwNIst1i3tAjck1d5Ryis95VNAJZVRaSARkN1q02qOeIpVQEh9tYho919
pJCbLxhGKRRrYR6BFkT8ZsJWIV4s26WFrGAjHllVjTO6bNMpfF5C49lrHDIkcBPsYLLo+JKIDq1q
ugA1LJgU+y1dljk5NZ3EYhHOpxCbQPpc2I/0HW61HrxiGCbVxeaQdclMlJ4Z5t1dxLe3cdPOT4kD
hUzqFTbyuHQtkcckUGb2lSPTOyxDPfQMr5KfDexjW0zNjxgvoLiUoTjKuCJuuXPTuyWJwwMRfwP+
zrk7WeRFB/ZIyju+3PlQVGG9J7auvxnmGtjdaFZbDBouThscchutz9V9Ww8vc4HcfsTtd6WPQqtH
tnJbmyQ4JJ1t3szaRPZNj2hXmgPOuFzzgjGPKnwCTuy7Zau2OWRVlNeQ/AJ3dKLIb3s2Lngh+rNm
I9Rc3KkLanbVfRv3SChNfIsA43gslRcfIWEUQZ4XNfjGqNrptKY2hNRXVzHSzyoSMz+UdmnfKDwN
5LY3X5e09i4eZDU8ioB19MSDMicq7zRU4dNgeZ/nXP+EBQOwCWZMSASM0C0lok05lS+GWjP4DLn4
Y++yN2Y53qS56A4THox70YzqddHxUaMNloav24N6r+omPbMLNkeTeLozK80+D3OHz6Oikhkx7+1n
L3lgwlcH9ZJP8NW1d9Yo1AFim7OrBgvvl0YEWLc2PocYJEa8DGTdllWyG8w5vYXYpm1Gjfs5NBqR
rnPZYtKPCiIriFuWOFY+ial3AlJKRwA8Q3odbc3F7xxiS0AFjS0rGm7nEQXHVMtk3jRGrK2AwFW7
UDvvxxq+cV6F3aEz1lcfeu7Rt2Bf+Ejw+ycxZ5ZBGqs2ssXzTgC7ML2YNrcNq5h90Acze+eBt0Nz
lM8JzbRQPy2E19/2+bWii5PSC3XGl65w9PfZQrukTRu5p2X60OjVsgNtrnYilgvEA5KDMFNu4Ed7
pzYtSA6kdLyRgxrYwxoPKLtD/zqNX2uP4XBi4/UhI05HEAqcvcB67PPyTK6TY36pki76ikRF25pd
2N25Tlp9YX5LDkJsawkS0AnWeAouhBZhvi9M1R3n2BDwC8f0PLk6t27g7DBU6cswycIMcDtDsyns
LruPXXvm3o1ptM/UnBAhH7UwIHporUQmR9fZU8i6yk5fdhXnituK40HglOhnu94l1M9rnX2O4JQh
bPxCG4yoxqkxTsD7Po5tJW6qKvqi8yG2eJPpBc/0gksMVW0xbLwSKhXUo+qdlDSHG3KEiVesq4ZE
ZLu/Lx0YYC1e8Vt4F/kZZDTxkK4FJLPDebHR5VCLjQPd7QScC2Dr5GhXMrrBwyi9u5/yod1EYVPf
diXvctfNMOiQJr3rBgCbphkWgVOp5GnkxH8s1kZo1WLe7Czjsz730Vm3gSw2NOwDuFNiJ6hDNkrF
47ZRA9C/Lv2WyrB9ji3xOq5/g2basnD6E3peQkVazfVurGh8Jh8YBkzsYKh1jfwwIa55ZTQkOEus
Vg9Tf5Fp/FyNpvasqJh3A1atQMt0AwdT6PqDVc78p+nc39aZxpQkVCTLeCaqY0mkkNO7o594se6P
SU0mkDtrftcYVdDpipSotuSIQVrvdcj156iq8LLFUftFmMurtErtCOWDKaTUAGfqkZOcQa8lgV0w
Ixht9cXMHT6zPrKDIMSldu4HXpOaGm/tPLI2Rlt2aKpTDJJaXbl7T9l3YzTfmkxhel0GrfzQRk/w
B4NEuPiN2C83o5LTnZxjG6Fc/U0rllfQTT2N0Q77GskRvsEw6ayUVu4KhKNU0vjT5moctqTiKr+2
0XS6dqt86fUNHh5kcG69mp/pN29HAEuHCnjiTcX2c8tEqlyViER5Wbm+g7tAQnbLF0FXXudIZYl2
P7TRuFceLkAKgWhLxuqMu9OIjutwmdgi/XMpsvyAPyOD9mc3JxMq5l6rC+/U9Lg3ZwGEiEGfsTGT
2d3lEwk8coEGN+Wx2iW5/WKm/eBjoyNwBq3TuQpHay+sJn7Ea6gQpHJwJ7B4AIqJjQn2CcFIi+dd
IDPdtl6+QEVctA9RjqAI9qX4kIicSV3JRJAYYEnrOS3T+DQAl6bhP9v80abpFBWCPNVGug+zSxfc
MLWJFssU+ZXsX0rVhZdxWCRoZPlsC45dSUEKtFus6CXIuNUhcYkQ54hUbZda1tt+cLJgKgcLK5bd
f5mnMrydDLe5xDNhRUZRi4dWcpgV7P+8cONjOlX3rDoyKjvPvUtdlV1zBKUbYCqPU9xarH0URGOq
tceyNT/W+M+DMC5ALIfl15lDEmPzhKUKBxnkNDMnBt/xsK0KWI85En3fkVi99TpRAX192AJF04+z
H05ls3MavYe4xyiKTlIVnmMjiyees4FQWFO121G14dXO1XijIiu6YaObMevn2gFdfYshToGJbJlX
AWEcWL85RqUsDfubbiTBrU4rTl1zY7D9tEWOG8KKugdCqq2XoszSoMCAvJ0zR72XaW3egfBRe1lH
+WNWO0mAElaui7EGgNPyNVEMKV+jTMIPggGy63gMGyEBqOru19KI7KApGZdWkRHvuybGIpZO0W4y
RpJqIc1sQumavpR4E0Far4yDHNxqJQNa+PUNz3m+LagOGJbhnJua+UtGJ2WTpvV8iKroldnGeNOl
4fi+WCRmpcSKb2diLDYUJ3gIW86NplTaLi5KGrKZEflG3a10BDeG65KS6zolSXMXhoq5UAHDaJ9A
5D0wy614xMy+Bi4aM/2EQHTIZ6G+JCW0MluvUFtm+nBAZDhfXTOeP6RlYoDmUvNWags8yWhubrRQ
s47tLJtzPSvvKbeb9FHThMJ3ChYBZKCW7Yn+VoTjJU6QeOaDBSQkYnw5kRwbWtmDKepDyzG8pltk
UedvKLWqPee1+ERaZPEh1RuOcl0ZPimmRjv2y3Jv4c4BcBmavlligTRG8hC8ZWg2fTyHu1pf3lFy
2YyHZ8wNUEkImOFcR5Ayc70lEeNz2ZV2MJhRd7eUFdF2YkYLK6iJdRG9RI33jlmotplc3HfhmNmH
3EytG+U06YPN2jnaYRPtZcf7igNpeosGf7pt4GHthDl9Kgym67WXQBEY0BF6dltjhaXmVyImK31k
LkrxjL/Cyu0T8QPdNrE5jeqzY5LxJ77ZmMqOI4/s3tYWdzsmAlAC2+OWgvw+EdF4xASTkMI2tmdg
LtlOAWTbso+BQWN47lPtxrdVidu1NHLzJMrSCmZ7AD5X2WKbd3l5aGu+vyadepCqiYJ+bA/LZqGR
haWj8j5BKMRbqXfgKy0LrgCysEzzPpP1DHZWkNDGkP/QzKXY6JnXnQ0ziSkwvQ+UVEzDFScn1cde
YHRK8rWgVMXBVPlLaMoAtJra2lJZxxQnqi8NENS5C5hUJNyXUtLrr/AgoCsgviSObQb5y3stMTiH
WbwSonYZb1aGhY/u0DupwrIfZTIqXGOmtU+8xfAl7t5DONiQMrLO20+ekWJc1igEBs16hBdhbAHJ
RSAkxVcG9Jlfe568FGn+hZztFvANYFRAatNd30TTntDv18EZvNu51how2N66H+KMjorS3MQtG3us
peW5Mh3vUBjtGEQzR6RudnjhhSl1ExOTkxocCcsH1DdWL+uT4Q3ucc7C4oEbF3HLp+ylmbR1WRSf
pTIn9ifzlufEvlQwy3a6pvekZlvWJjcBjCGZNLdtRQ0aYzryhxK4zlB1/W5wKdgk4BcshwO88zxp
/cjpmo3qV+CWWsOjB5I7jZGSeeo1xq0k3/gTzA1Mf/1riFp5m9WDve10Vgbp17i6Mkr7EG/4wRNl
D1XMTk9VNBLxnaRbiWhfq0R3RL0P4Si1/GSUR2br1p2ZZcV7zV1sv+7rD5nXhoEsyc2rw4Vk+DjB
341UeTMINMOwV8fAwZB0rFPxJOPI3I5FOAaN05GMVGc0CMoQcIOnD09Z22pYuQvM0bo57mnxGzua
xzTUncqY9vS8vI2sgKBuFsri4wg+0gfiWO5NkQEV6pFaKIPtTuTr0TRe8w/zsUDUvLAER926Tbqe
HbsyuLIqOeobkXZ0quGb2VndZm6HbNvmDogrsQBscQuSQ0ksfsAxDXSx6cp9PM7NURvnbt9VpBYU
QxUd7Ea5KL+9NiiIzL7hI5QBNr/8RkJ8vsC67p/TVHxisL7mz0K9tGQ5b4G4IjqXA0eE2JH7tMmp
0YEpHmhVUaYnMdPuJSou8Erq91WUVne6EN8qQbUkmow8UIU8CN5VeufJtDzw5/T8IjM4ldAnxXtd
tbdGzbjIcrzumrQdAmg5fHH4i/2NNkluJMDZAAkhRHGj22ReMk4/LK9jk2VkxWmjd8jqDk9vT9ud
OJqEcTu3O++a9OQYhfPkRbrx3C+YeXiNElwIxxcxheng2OfJTOPaYcd2Gu0SRmTH4rqjdcbOvJG1
enQxaftlk6pt1/bGIerm4uhwl+6YFPAguGm719NG3NfQ9HcGAU4cJkMgHtBPA03Ay4/Cwdsp9Mkb
hiZ8mkbW+xRZ9MHGwblrEvdTI41+X9L8ujZzMgVe0pi8tVmyE2KVu9RK1L4KJ7GPxPquopjbOUkr
AqQH/5e0M9ttXMmy6BcRIIPzq0RJluRJttM5vBBpO5PzGAxOX9+LtwqotJywcNEo4KKqq9qUKDLi
xDl7r+1zvHUs0DvOt75tqyuBXGVVcFhZo8GPT5FlVHsTOccNghQZhObQ7OdROCgr+nzrdSMqnxiJ
QFgn2T7MM3oPqZcFEk8dIsL+ZYwzgIERAZcAPQDsFKre8HCyPnaFscVLO2+h2rVvQ9jEj5rbYpzk
iV0xBGZLTZaWMQfFASCcuZ1jOhzDLtaQ9zb+ompkI1EgugeprCuYguI6w6y0hqrL8b/G645IAlVw
YetiGynjWxbjoYzSEKZW05GeOMz4dDMgH3EMMCKGMLxyEElcowsdD25sFrtQA59Zu1V9LbxOrvzc
AtcqcR7ZllPdzLkOMcmFUgeEwLiPkQldDRE7/KyVv+YoK/YsuQoIKu25GejkIbUyOrhdSEURwSDh
F4UlES2nRGwqEFdt7ZuZ915QuBDIYhPkPMKg6pAg33xqYlbpWQMvbXmxvh0K+UKrHDdGPmuAjwcO
BkU9g/8RqQ2omk1KaRmWDws+bDdgJoXcW9MGbp+BB6bBNDXmZiLKi5hzKL+R6RsPA4QMaUAun7R6
WGXUUuDL62ldeP605gCJwa3i4A5B0vtazGK8roFeOC4NQemG+homjM5OgSYn0t2CikPSl5qbVwu0
6KrXpLsZyChYlSnozqWjv/alx4Yt3OnXIHsmaL1Qj6OP/zxRWXSVFYpUaXARAA/QjYuWZmSS5dQO
nOpXODKsbUtz7iHN7vXymKWW9uIVYwZhXPqbNiFgvjdq55bOJaxdg9/WImrqJsbZgofHS3fSV+5+
LFz1BOoLRV+iK5CsurWTZtRtKez7ddY2LV8c6Mgouom0jKQOfFM06166PByOSo5D5WoBRhGSDSyn
/ZbAaoMVbrSPqik9TKnSG9d1nqkbmJlaILJsQdRV4pmZS79KXCrCVVk1EPmH0qY/WiQbDIWHyIfN
1eVAizX5te2Xlv9AQkAWVz0/MK4/16djAl+1fctqv78LjbS5E1U8gJ6CGubNyXM6h90RAVwLaLh0
sG6HZL8QugD8GsSUuQFaBc5PRdUXyyrFb3IKvY4HBTj4GGIlJrWjBtFZkVAx+j+JBXF24EYNOlI5
9aHeysAeJ+9oDPMcCBa+XSpSsk850a/ps+orqU3ZlpOddSg8znNj5UOClrY5ETRKUMsmmfNoXDl+
VN+1qoy+E9yq3SqbeqsbZ3Oth3BXeXHCe5OD4jaPCvFoh4byET/RKaN9EAVRTHiEZ43kayXOcIvW
SG7bSs5fJY/uXYdNHoO28DxkffXXBuN54Blt/WQxurMM9RrWhsN0gl3HtJP8p5fqYm+E8XDnUHqt
zDDr4e8Cn7dlYvzw/AKMga++Eyg43DJt03/445w+pw7pSOQJJ/Jrn3vRvqEBBxFbf7KMJFr4qS7L
h7c1fGne8tA9m7LyhsAYVPGkq7peWXGd76Sa54ICdS52eYP9I6imvPY2cw1UHTwJxvC0oofduvYd
R8s31kJ1F5qJsS7H7oFhYXwF1UzR1qV06AWj6b6iJ+aYnbma7NQJ/A47Oyf+lqXWSk8qsV/0IcmP
esnBIm3C/q4FAMZOC9crlrQN0caEq7oZXtBUOSjCi3inTDJVVnVuaNcTA4bAQ5waSB6Q+3SgZdBL
u+fczHnfAGkNcbY1rwsyA36iTyrpGkT2i+sQukLzrB/vktbRNrUZi4NhYojTcw0hqUajWtIIbdcF
g/2tMfn67xlA4zr2Rf6ATD19TJq4+UJWVndjkoizo6joA0P63feOObnguJv/0IwRn0va9ftYb0yM
fotrPUnDmM0pUS+dkVskCCbDfY6jZ4KsafoH1iF8rW4bf/WTrD6Ys+pw7rXGukmXvJjY027gkNyP
0uiuhDMngcdMa8NhDP3BBFx3ZVclMTA1+Pu6r+Wu9lIchaaeU/9n7g4rTEqWr5jGwM+H6YsyvJSI
8oaGbOvG9R6hNVpfrzN2eIFhtCmzC+aq9X5pU99tHVy3bNGcucTyD0gU0JWTiu8LA5OTZv0jNDvj
yhDpm4bH7+SCmkbiGRN+xQxQ01FlxqJ98pT/WEG46XY8mflO09DuEigpgfWQxPncaIb1lkKsIr43
Et51mMUmFQP9qSpxCD7oMrKI88o8TflcMLdq3IMHtWRQCwu83un1rN3wOWbc9SlCZVEQAay5Xrwz
MwTFcg4HzkE8I2gc0sjslhiTadfxs+ycMAIhnprp9dTUzW0mGb+UBirHpHBAejP7u62MaK43GTCP
kkyvpAFMVhXM4nwN6CO8PprK0NloUmEdrdptwmh42xsl80EiWQILxuXG0+L4GKLMO+ioSa7ikC6J
UpCHxwRabzUYJCeVGU8hg4+TNcf9Vd1MHF6sIgO5PCALbaweMYozXNkGhbMVCn+TWhDtiy6MtlXR
z4zceeVVPtcBUX3M3KaKCO4eXoI3CAr9iGiZPvKyNUFJ5kploRP0gzlvR9OTa/ctLE4pAO2mntiz
Y3prZpNyxPbb34nmz0B9I0vQxRY6s/ilRDPLKF/xa/y0mlZ/o5Gtd/y9qX3s29LbKFy1QGzybhtn
HQDdrtBXox7DVCWpBBjaQBgrZsGtK1376EJtXltOJyj56ISPMnnjfA0qY04RhS7lmPSLNkgi2hUm
c5i1XjNe0rvpJxhXjtbFPFJfsJYn4LEQdq5pcL0MhpBoh0luSProkS3Oeg4XqT091uwrd9149QkU
oEPSoEQg4wbgyJJtatFkYhF/zR03uzcZJwF7A5Ge+Ub+MCnf/pZ1xfhMlEfXBP1IjrUf5SKQvaxh
jfVy1XS0id3M+WbLyoTXwYnZd6I4aKgujvMCkswT8lpRhzFo5AwEoRaGPfVqnehrnaHNT7Jtmnib
VporYMtkZTBm448h5KUm2rbq9r50+oKiNDNXI/XGrTKB1GfUCLUw6BAaTrsV3tBdaeHc8QEU6JwI
tjPic9BOpSu+TTn+wxU0WOoS3x3uVFPbgekAnHIiU/+h5Ra1kS3DamuXo1jzzJnBaAq1dzmyPMHm
t9dxVHjHSdkoCTyj+uq3PMmpPRH64FioxMkZCzg3SJjFA6ApvRYMFRGnA1ka1p1mutvOMo2NNlTd
jk8z7iZNeVtHD/WvbdksOMnQOqSTVT8C6rWeogL0U5gCgXMi5o/J0L2EI4RQ6ZTEtNY62Dtf9ce4
luU2BZaP/jxZWFUWvwecMC0groCUsES1APPdesqftClP3xgBei8x4ZXs9mP/u65hpnFkH3bFaGSP
6RT6V6TAJC9jltGpbznC0GQbODcW3YaUs+zJLSb1wDSRcWmvIbVf+ZUhFlKofqcEHfpB79Grm3OC
QbvD6ExvWImVwvTL2X3gANC32EOUW1AQTt7OtutmC4+b2Bf6HWpjaMSE0g6cgz52Gcwpa9raZn5r
pmV/N2q1jRXEfCvcUqcopD89mGV3NOci3c90bxk1QdVuEs1+1RUhDCNMPlqB9suUafrGjQeiXutC
/xVT4a+GCWqDKUDLu+QTgaYG6TOs+8R2Vn0hYg6oI424DvhwUEVh+hjz4Dxg3Erf6MYptbXrObln
cIiQnddlh/RxXnG0i4KcRxzGmyGmVWW28W3O4I42+6zv85w2uFHl/hV3G0Zg05N64gFqJ52PIWTt
3PUUOCfI+3aDsibvSUPjVZ0FAhDqXX0jdLPZQ45qN0Z7BR/rGCW4cLJh4kWJi3qCkqzLzZx3BQ1R
1yCCRmcmcZ2UghW7iYuDqUJAQi6t8nHSzKNTCed73I8pYnz47XW+1GkUJlsa/Qzl3EjfMAT2D53R
WYGavJ+WaY9UUERcreuW5aQGctWkEQxgdIlJxKtuVaa4Y/YgvhccsOygnanTJTDPNXMMZAG5nZC+
5njD9FzXnbyC9kGfwSG6bVfEJm15IjlvCeJEYOXGWOo6gscGBydKVYFx3Ibm1O3w1OW/e8MCCCrF
fErTxHn2M2jVGoRveo2EmTm5+zCYqSXXFJnygijtLzJQdPJkM/PGWgwmzoV7DagGvbOj5j5xxY3L
5FeNycZWxdFupjvLLL90UfhDR2FQ1f3mc8HaR0HcIjo2sB+AVPER3b1Xq/V+o88Ji9t9jHkQVvHV
v/3zPi4I7GxoW5nEWWd6QaoZ5vV2H94RLIPqcnL+pXAa0TQyOx07pi/Qep5HTedjqUMAFeGdPuY3
md8HndZfEJN+uEOegU8PFI2PSNfnUu/vULsEN6pqmO9pZ3Uw0gAtfX6PxHIT/rQbLCpc3AYG6mz+
wQPw/gqZmiY7ctrmVhgREDihgYSukaMd8xbee+wUEuMN4MhI0hFXpdbfhLqeBXXJ0VtLZf5L9d7M
8beP9UMfKXtDl7kkV3wSK6FH6r5C5/KDioPRgltRIl34/It4/MPHJyEZyT+hXeY5zyQXeluPbtHc
MockM/NODruEsIvOe9ZZCSrB+xpfQo6c/yjLLfMszJKO7Xg8Vme3LMx19AJT09yGNPvG+tEqL8i/
/3PX33+tRZxN08QBFEpG5ZmOU9cIBqAr3d1GjmzxMLl0eTODihAhyDy88MjEq9wCgV2mKEYEIGx+
AmRxK8omeoUz54659scnumT2VcJAYakAhucQvwqhT9iZlFh63nnBXkCzZ9uEGekMJj2rleXl1R75
g70l4Gq+xgBMHi7E8g0TXBXMhcFUzJf7nCN9UIKMXTMff6b1AtrZIbuN70oUUNq6V5U20WoFlYYb
jAFF2ZZfQv4sVaZurKooFhYxbaijKGVZwvH/7RzldRsPNugVpLLu6CZdtU3cIiMdxDAeJ6XaW3fg
PXOb6alCUXmbGLo8liZSMG9v1GG+7bC1YUoUza6uiagZh/qVegi6vWjkM3A+VHHR2AUtApMg1TNv
LzzczLHOySNOquFAfuMvXgbvFPceKgOnn29ckpH2ruEP3xKmKDTOIcltp8moedw5w04WJw6iLjGQ
4R36PQEShBIIlnYQZr7FZ90FjS3lY5XgbR27Pr3N0aOcwFZn9nYssnk/tZyMiVc0N+boFAffnyJS
xojNfcIEaW8spY1kSjqvwmmc/bzosSbcutANDQeMX+ni5AxH6BL8b27ifGKH4BxGGZOMNvc2z/dk
GqQPsqpVMLhGD5kXCBpU0PCX5+REUrR3BkhULyEnLYqPU0IQcErCRDACJ72f6Ib+Ek5JE31kIEjA
s0PnOpyRwkpJjBKCoukaZnyzzcuceDaybIG3+BZxeUu/yOOYcfQd9ZbQEj75qVvvpTtzODG09NaY
q3w/m8INis4vdrQZqKdgMGAzDHVtPQiZg4Sppo0uG4b2XjOh4Ont0NqC9wX1bdiFOnb0WAOjC/Hu
Nc7oIO/3JoYfzvzaa/zfCGg0CCEdMqY4Lp73rZoravp4SYKwRay+oShn/3fnbNdlU3W0y+6HVH7y
JaoI90kzpFi4QaLbptPHIE3b5KZxbUYWkOuCeejMwxAvhCg7NeEJ5Xp1qrXv0KC6dQKTfYfQFadf
G8dfPLO+19rqOuEA1wNgvUlmhXAxzgN0htVzGUvzR5tG2WPUyAY6ahTva6MYDop0sVuYnd411Q+d
SM9A8Z/a8SIhr1znSAoKMW1M7b9WKCa/lCYVHAFNLWgvZpZpaWwSXAgMttzxpLsMIaMy/A7+7hXK
TP2itV64To1lBEpb1bvVkL4gcLVJupkjI4DY3AM518mg1dHG6m48MW5TNCtkqeYdEnpv1zaK8Bgh
g1Rs8jZw0l589cgWRY/lIZ8eSYGpSQhJmMj7ms1o1QfNxCxK3MT9FB0iR3ur4bfscJv+ipBBkWKN
/IaPEP5G7lNv4ZH1qO+IKBIkZK8nt/k99RyeHcBKDAYWtWyuu1d5XftBT+YAOGBSVl1BgrFWGuLJ
E7QSBmf86VB/vhltJA5R5ibYgkvrRov99qg5ExkWptVcg4/tN7Uc/OtKku42+eCJBxuL5CS0jIkF
js3CqultdzPBnZ9vxGeuRqT8gjhEsDy+sE1MUmfmgLkdwjZyOuNexLE7blCAzXc6OV+PkVW7LyTD
yS/EU8EsQ0mfXNhE33s32PnZ94GTgOqiQvU/bKK6FmbePKKFB42ZDBuddTS7UOotH/9/G9pyCRA3
AnsF/gRsTf+YZv4wJkCqC42p6/1bXOfjG2l7odyoS9XSpYuc7ZpzQdBOaHIRC/RXEzBAJ/vWToPP
f6lLVzmrWunm5GlWDP4tB5F5uA1hYCBBVBdsjO+LDG4Y7EHB7aJC5nYJ/azISE0Uz1YfJ2wcidpG
49DcplMf7f7dd4H8R+w7TilMk5Qa5+WTzAxZ63oz3zPlJShrnrJdhi5mC7EejaLIswtP2vt752L/
w6fnsEgt/7TxM55Vm90cG9NUwuxt4w36q04P9IRIZm39+fd6f/c+Xuesbh6wVHIwr8SNNffeXUKQ
8EYjvfTH51e59G3OnI2YySqUw3ybGl5CTJvrFSiupqZ/d9M4HbmmgdmZfy0PwjmfCHNIaMZ6Hj4y
FKanSVtvcml+XnhDz8yNnAFNg3ffcxwUnNyfs8daNPi6GPI0DyFbZWLWQRgf2vEq5d8NpFR+fufO
fp/lYhYUEGy6WMYsvtb758BsVE6ktaoexA+ms+2Xf/3XeZrxNVKW6a51bhSDZgWtONSLh0LfU7fq
/+5cyYfHNqlDVcGCgYXRW77cH2uZbY8WMABbe+gHf5WckP1fuDvLrf7fYrkcx13BO+LAwXKIo7XP
3pImGfLeCg37YTtlz3psot0oL1iYP1yC7WZZkn1eRbYe/8wkGdOWN4GstCe3n5BHbHrsUNSGn/8O
Z+8Ho0zcgPhll7Oxyet+9haOTREmuhjqkw5uuSPztteRej8XCJ4/v5CxPC/v7phY5C0+8yT4Zhga
zn6SsiZMJZsz8+Tk0qT2Mg6tjcvM7hAHVqq4WzRf9HePUmK2mkd2oeEZK8q/awjwfUEEOMSk0A9w
wTSdrdlZbdmFbMb+gQRdbVdq//a5W/68J3AG0xSAp3pmsTS0JkbDYvcPQp9/2rX9DYjL5/fxw2sJ
6NGx2Z8N2g3cyrOnIlXw+nrEcA9TEfhUmNH2//f3z25Qr1KvMcENPJCyMTEHQr37+QWWJ+rdc/DP
K8k2Q98Euqm3PCd/vJpk9CJOZWV5zGt4Z112ZGwS4BhZAyXZy6zaRBpDls+veX7TLBqFLJce/N6l
IXS+cBqyslWZZpT+KP7cDRX1/+/vL2/ZH9/JEnUlGSxWpzw/+QxX6ws1wPk9WypPmj/wJlgKqDbO
fpTEJ34ypYl2b8/hsYujnW2pQ77E4EogTCSvo+AfL9yz920bD5QZOw0eXvOfq9K7ef+djCGyPfQG
xamKv+L7modvvmQieC/ktzApMV5cdIUvj+7/nowPVzx/tBHxpvFA0BY4qBbHvpVet6Demyl+ywaJ
BrBmmISE7KBV8ljU6vT5b/jPTfx4+QUzyFIo3HNz8WQmHZrEiCFd0xKD2nxThDabCF4IFidqHi4o
jQU8ZAQ5HAAZPGnMfS58hL/dc7ZDSn12Lh+39vt7nmStaXTMmE5CM29Hrbvp8xS1hph/e9X8jXpp
7fjxz3Fsb6rRDmxoDauFnp9a6c9Uc65askk9ZazHwlsboj2i0b2wXfz1Axq0u4RJ3aufY8FUH2HX
RMh/ysFmOjNJQI3vrzoLaVOJj8ippqB1OgIsswu19lkP/D8PB/Mzgy1RAGf8wBCuYf9baV6cMhxU
cqJxTyLiSB+8sL+wzpr9D1jG2nhhuzjbtT5e9uzNnhi9EAfHQxESesN20aB3G35M0cmO/SAZv4Uh
xlV5h2YG+2d8YVnx37/3H69+VmXoVVLhMiuKk0b02gpXKtFi5FHEBWYmp3jpHbyyXUTQ0BBjXUAu
8Mrs9VfeO4927q4pLrbN7F7X+KjYi/aWzgx3NGosC83rELcaGgL93qb1tDVUuakHrtHOxT0bQEGD
mSGTH69Zmrzt1KvfVYFXySbneBF3Q6YOjBJ3juYQzIrxGxXdbTxCDJvnb3hOyJhB++MNhIUjKSyq
eAu7OzBNHpiIpX4Q45UKCYDD8fWFfOAnp9Tvw6xeYxAfVz3CQmlPgVGXB4/kLGtqHgfH3/oVQg8S
LObVUDjZpu5jEE6Mzizcu+vQJtB1MtKgqcSudcSvvrF+YrfCdTp0m7Yw1y29I3JRFy0KOugoemoS
qdapFF8NGR1d71fGDJ5O5LNj0UM0VL+rZ173ASkkiVQGyqf+eqqsp1Ebrsu02VQT7dEea3Uto4cL
C8H7suy/PzzjFupYCn72+vcLAesAjTdaZSfd8e6Z8MLk8scaVZF2GCOysqZmYxfYi5x5Z5IJbIwk
nCTD2kA1wCzsZ6m0EyaTSyvksjW/XyERnzIM+qfqBZ5xtjyZFfPihLzIU9a82ewE/E4W8hLN+NKk
Wx+1gzb97Ponk8Ssqb2wBf6Duz+/OJsgG7llOi7/7v0tAbGT9g7g15OOj+s4o8ragsNvN6RWzyhG
R/13izrpZfY7/BhuW991+fyC9iE+zKBYN1puOgc1+N1d20z4xpKoO1g01rf6kKm3z38+8+NOtrA2
OHbAheFw45zt1x4WCaSSdnVqyQfv35LqqzfDbCDrp/LvLYQkKYlJ+g9EpKuquTVd/aUF32fP5XU7
3oUAQvC/BKb3swSH3pe/R4agORFMI0GLZc7oD6JDZF6PekLHNyM+7l+BQpanj7kZ6Tb28lvTDVpO
Jn+UM0ka1Qykpvo0W90xnDKA38S1DMxbLyxwf1nVqZYh0HNN5pucqN5fCWCh0QrEe6cyRzbNJCJ+
Q1iTX3Wa+zaWY3GX+NZ4AzNjOiISR++fjNaFgvfjGstHAJq5FFj+Ule//wiOmxRDqGR9SprnaSAR
rpgRyTQrhN9+/mrp+YVN/uMWyvXYP/9JtOCwcPYSaYQI6nbGzY1K33m1hpkcIguiXeR28ZVdjeJL
QaQg6lcD60GH8uDzZ/OvXxfmLYA0nUHTOSBJ0xVCvqasTyhvMFMzGVyRU/GQdAV+x0nfW1EZKGjj
n1/1fQH+zxPlCZIlqGF5I0xx9qWlHocMAZabTHB9KHN4leO/rxC4sf+7xj8v5Z9PrRvWMG67+mSJ
nY/SoZusdW0/IyjG0zYGvb8pjWQ/qfLCA/T+nP7f7wYtjXwQk9bZed1YmwbG59Djjhr+U+8ZiMH6
LzMSuc9vofHxOpyZ4CZxhjFoQJ83ApsEnbMgR+skDftOhuUXrSJ9GPdvFDO7QiIF7+gJzMW+s1oy
2mYq6BZWKCZZv6gfhsy48CQtC+77Bfn951metD/uNy7ZYpo9r6Uiu7MlqxNPDsLnlSbb7ZA9ff7t
P26Iy8Vc5nM0XLCOnS1JIzCgOZE2LrEk2esVQnPV7WevuEL4fuHg85dLGXB1aH0ujVD9vA+eTKx/
E0IzVLTpo2NXPtGktb+NUvE7Cif3wl38y6/K1UhXh4NlLrTa93cR6K0y0r5brkaxVcut7pYQ8C8s
Oh/fehoSNCdpWcOYp533/ipAkxLVxaM81Xa7kYX66eLht02PVSDbpJ28xjRy4bX4+Movl/RoivLS
07w+e+W1qXXz0eCS2TyIPVZB7ag32vD18+fir1cB8cehSV/6IWfPhenDCsaxK09mXZ7K3no0zfjC
vfvLwdCmBS9MdCRgs3Duvb95SLwtjFmzPHnF7xbCXzNMaHvfRo8jILFgTJit8jRj4kr9+MLT8bev
9+elz94xYjmbyPOW303WV43RIQbs8fN8fg//8ggu/TB2P8g5xDCdPRxljbMJwbl97/Z9A/fIdG4w
ixfHmcjoC5XFx3eLyg2sHPB0GrMffi4t7TF/OGlyUrY78+ChtI5NYEUTM9qgbrL5wqJ5tkYhULOQ
5Jhol3QhPi4bGbGUhqr66dQbwFC1sqh3s9KB2+ZTvfERv3CokOaFOeGHiyL+ZY7m24SyiIW59v55
CXORYz5S7skLpdqGhs+BJyaxo7cHdztyfw/ZoGWXntLlr/6xHAMi1enVLD1pqDxMms/fhIbWST7q
2om4w2Gvt0a27TpoDKoycJfLyLjT3GT4yoESXBGl8sGLiCRet32WfZsJJA4sEc/p2ldDfkqgBB2L
XIr7OUqoVMYqPlTMyT9/7s4eboGgjTYgZTKxHHCdzhn3Y5r4bWQX/H3oPk6868Xj5xc4e9rOLkCV
//6HsPADez0pkafIqVeiQC2Y0JyzWgBZlwiaZ+/Qfy6FOIvWL/1NfoP3l2KrRY7SGNWpmvEUvKb5
qhgvdU7/+nX+d43zVJZekttKalR1wj1jWV8hISAKCU3zwnIAufTCtzmvUV19dKawIJRbJ1IQObTv
3eZpoYKxYZwicffsBx63WwISk2PaowkFL4VPw0XOYjdtGtSwruhK8f8Bts7bt42BBLiQi2I31/Lk
yjK7CN8kgAAMpBa8nKj0fidG6VxVg/s9ZtULknr+lWmae0rRvgUpWi47ULHLbCAx7Q7kh/CvyiIH
BdhGGT3jItxWJHKtWEMW0XxsrIzRcFeRPXSrFqcW5r8vORKFCZxegAm23iEkfvW6NsbKaVTrqEl+
IDt5G9D+b9Kx6SAnSfBT0sLENQ/OLwRefE+RQQNgxrErMoByNmca6DlpfJrH6VDOxdUgO33tAQ3Q
sAjg53ek8NbVki1fD8J7HBDaKSx683XUuFDjtpNoKVLJI7uBG5AAlWpRxOAjgZWQWB3BmfijReb4
K99oysC1QSewivtwWsDHZGIMrxw7re9Flb+aRWRt0O27312MozsTBNSubGJ1h0UE+a5AhcTECiub
3g2B9AoyZhLWIj3LwJYkTrrRnM5+kGYvj3qNvxJXtrwGYUNgE2z3lUga68owwuq720VyZw+q2bgC
U6NfoXUn6NIl+l35wZzn2qbFMBq4iAGDsO1/kDHuEJ+kjN8AuwnqUqzzkz5YENccgWt5GhWMKwBP
k9Wyoc6LGrytQywvHvG8Sa+SYG5IECcdaGhWiK3sXdSAHfL9svtSdY4VkK0egrcDoXWdk0V+TcDY
78bQI6ThlbfvFXGt6KSdbTvD9VAlznNcJwLEIwvDkHjjD8jNgH1wLW90L3Q2U5mYV7WFYQ/JeHuT
ZJ53KIa2u7L9iTkyo15+ZMeAZdW88MS4W8LLze/R7GBiEfCHehW5+wax6CrqpnyTttObGI4DoO6+
nJ4aN4TxFNNPq+O4vw3DOtzZaZgSXzDbV6Oa3hB/a7hcPX4Ur2wCB6pCHsQ57LMaGd/ONYx048my
20sHcdFQI6BNrvvskDQriOfYP1ThrnCsih0C6OiqlIN1FVYK2hYICrTxuYlbarCytZmp3+2g/Wgm
m9Ng64a70G0FqfAFDUFZxyyZk/sNysvkrGRe4N0lbwwhWzvvZN66CL4lvGPoWUFPsB5hqpV3ZBrS
bTs7HVelwHmgVDIeB9AzW6cGW9fFTXQjXeuX5usI1b3OXhsNbqo+xyltZe4PQolpX1MGr0t029tc
I5As7IxxbyQFmaCxmdy0WdzvZWiED2E0J3tZV0Dtx6a68yfsrv4MrxJrIYjEElK6JvDCWxZ8lAxP
4aYgohsPrOndJh0Jbwl+mJ0X268OLEvMdIi/ssZ7gWYI8A77z9rLBO6TIuToUdXtEW84+6Ee3QwA
KfZl6NGKxa5JdyS+9/SefOXKK5+jwnFXJv9xa1rKDkZQcts+nV1sXtVM5xIyKpAUHFDaILZ1RVo0
ecV10BCPuEp8bNMk5uIrHDH2FPlClyvoWaEuja4d/uM6kRCLYlUlgNDa+jXSsMuC5QJ4aLkafQvV
TOvOdn/FjlMSHb+A9T0vJhkhytdm5+HbTrMR4T4RU2hcyALoo4pUON3BNdPJoxMm1grtGwF6UaMe
I3pn226xx6p6rg6xhxK8L0EzONXcYJGfafpnDUHy3RTeGzOMHT2uv6cqMYlCJulPycTiI7ccDU1Q
V5AlOhBvKL7jGOhL6hNjARvf31QJ2rUZ/te20LKGDmxpvRThqK8bnE/rpHF/tBg111aSvQ2l/EWY
9SJyTt96W/tq1goi4mi+lmSnA4Xji/bMl1f8Pq+2TTvHFWG9NhSJbq6ZpsGsmOkUXR0/cuDMVqEL
A6bstKc2G/mYjZOjuYuR1xX6jEwTsFbUkcheFy2GS680dw6kh9XQUFPEURwCYIrHm7KfUH/BHJBf
+B/yJubJiAE3aTkysGJ8SVyJ68du8me3KL44qBS/KqUVxwGz3WGaq+gYoQZosK4CfVKLvtNdoAgY
yrRXK/L8oCgxHGIMRPDoR+gafQ0jEp2AwIh951BG7i/LQ7c147S9lq4PF2yQ2or6WKc9TliipnP6
i9qe8btTpzsxWNamTwuYFrwnW7AGzkOqjGGHGEnegCaDDlZb6aEtWHuXWveaIjoLsjEe8J/av1mE
6qBHzstyR2JL73TNCpkaaY69P+0AsYzbmBkSj/ag6Cvh8cLyhfnSMklIlOl8EL0agllK8VinsdMj
0VUKxjUwyV2CIHk16H76bIWS/V6QT/RapWO/sA2IKF/pQ3RKx4WRK3psdj6jL7/yfvpp2a0AVYLo
8GfrFitcBnuIDIqVwAAJp9PKroHff3Ol/d1W6nmywbe0Zp48AJskCt6hMrR7MIOOM/krYDjtMVda
dG8nIAF8TLjrTpoc1McMw8oQjvmqhASLfygxLPMqzFPu/xTZ7aGsLSYyxEvh2oqiO8EPxgTCj7du
VhLhQuG77XL8QuWC2Slz3ntOX0TFM2tau64CUBKX+SonGeQwuta4Fa1JZjSGuts+sxhARhZ42ND6
VTTMwCROQjIuu24zGLn3LTR6MiiSorrKbWYkaO/NrQcQIWDCLL5JKGcYtZGcYZSZ7ad58vAmKyvF
9BIZ/UMBSIjHXS9vDAszwKDlv+uZtTFOUTVK3WmBn2rJ3VyhMi7sPrtiXjLf1Wg4+K9NGV1bzoAA
Ft/mcVqaqQjxo4DNLnyUXW7tIltau06Hy5VjIMdCpOrnsqGNpYrG+z+OzmM5VmSLol9EBC4TmOLK
q+TdhNCVwXvP1/eqnr54Vy1VQeYxe6+NbcjQQgU93G6osD16tTJ0kJIn54pVnEd4bZ1vu8M+YHeK
5gNPc+6B2tqBqc5ohJeBF7WgeIKgnOBObV71Shm+JJZBDFX5WgJD3EqBT3LjnCfgEMKAOasPWttG
z9EYwwQZ22WXV1rkx061BjJm1eZUGwdyZJNRIpRy3G3DGj+r8EYezYTbD3kvHAF7mfwmnqKA/rJ5
Nm+WStDexNgqnDvAk1gTLkYWIr61d6mtZn7WTvhzHQbe2Wg/yaqHDBVRUxJuOtckHLW/Bq4fyJjF
jKYAR3yhyV/VZCfWVpS4PZw8zlmeLbeY8vofxFQRstpSXbSiZphmGxlK69Zd1WFCbZs5/K1omevy
lKXa8Nw665fs1Z7CZ/xZF5hl62J0l6nTVT9XtZ9F3L60hYGbbHTsbjPBgwPwCVAba7JfFlY/bKjw
Ddic6E2baHcJGxpXqThH7SHdwqYTrAzwtYZEOi5P0bI2npLwMiZF8TKj+PYZc//ZembhcV/SI8jY
61hqvo6+tQy/GzV5VhHXgh+mcceJse7mloibGVyEqy7zuEODnO6XbM3Z70gtbLt4CUxjK5DHR0Vg
mTynso8ByNjUwKdVaPQUWTEc07RoH0VbZvt2kYYHOGq+wJMevvjg150+5VjRZvDwQWb930K3PR/B
UpwIB8pwKOfRM1ZwnOnYC3cV/S2MQxtgLNUHGX5G0p30TBvfhtqGvYomxHeayr6g4o5DsVE1GY0c
7iFa0SCooOA/+4xmJMy7dX5oYEx01KlT+0EMznkh1x1tVoPH1E4qrFGiHVLDjxrWP7cSDtAx7tjb
85hPAAR6gwybSkxBK4fJFerklG46RJoW6LylK2885KKLnLmVJ2labokP/yAG3J46zBEAU2yQ003i
Ka5MGTg2Oaf5lkpXaMpH0Q9Y6bq2PtiNbN/yVqO1scsEbHFnbiwrkKiWtDkU11EB3N4rBiM/MEVY
g6nMknutIXcHslFnPSWpA223M58mEtxZBrMT46i372WK7ySyAHi2XYujCZS3NXygtESryRbEPjYU
fgdjUkgQBv5wyAoW8goVtV/wXyd5Zf4BGCK8NemRsfc59C0TMijjLuA0JSWPKnMHa2pjHLLGenNQ
h4Wq3cUgzjqMsZxobpVEH0VEdqWZmzokVz3z8/l2FmIEdRuZJXRNtnBp9ZJL26/8YOhZ1XMJRirz
HehwFPW2wm+qFZQwQEU4MkW2XqC0EGWkZWK72Fpzn7fFxwjDdz9LTJTuaGCPVAqnA3YAIMdaVAJ6
gQYE6DPLkAgbrgcwuDgZeTTxvyavVAGMlKCG/sgkXr4tNZruV7b4e37AAtBmSO6AJiIajDehQWO2
poiTQavfhxKLqV7ZxsHKFmuvb4nhKhFoLiqO6aCno3XNo463vbqRECfyCaBvtaXf9SuMHDtyrky0
AJ2J/iO2rF+lYBSp04AcFzLI3hzdVnbdqtRfzhpBZGC/5SPMarxkAFOhlMmAdzFSWIgaOD45GTyh
tMoe4xlTMdaArgodnljouDvLGUeAatgG8WdcU+aqUB3MhqCTalZlZ84ziVMS/tq92i+2C1ZHD7QI
9I+IyXkpc9CEZIgxADOszWPYo+MkMn6dGNZHU8Py1qrYdCvTjP3UFDBKkkijuCIaqXdwaamrCUNQ
NZawpK9oOhKh2/akbOXyNOiMONp0mPadYLtiiiY+d73ANF8KG1hfOl7zUozEpenjJwBz+ySXTLnD
lQRLdRZ9WILff084ak7gBXI/W3JArjxV+j2lLcSMOoFV59TjE3S232mG0p8Mk+OyMtvOevI0FiFB
dplHA8Q3oufaByXsxBlD+dMoYvDmsWeJPDRWkKBM9/VYF6Q5NzR+GF1zP02SnL/Pdt7NWmItF7AR
/m2R9YWnaH6J9ao+DEIB0q+Wa50e2HlAFBKtBkXeTgb5l+RiOeTdwjG0ZEVQqKygmyZCUKHhUCU1
o6/v+kH/kYahHEHjLbcsWh2ZGn42Xq8U1sDE678RrAAfQn5W0hr2RlEzQLFMjQKwwyBeG6wgq4yR
Cc7iV0dd3yysOJRYK4C+vqHQUwqSrEdS6vJyAXFXUbMi1AJelNe115EgEEr83a7VDT2Ig+2BKcaE
zhAtCbtoeTUm/GapxSYwa2H5p6Wa7FPSbfd2W3WPiW5bT/xRhistns7URlbUz59QxHCrmdisVWop
lyEvcI9hGoM5L823MW3SYB0K43NIdP3OyXI9dVtCqP62oSA8jKP0NJmIcoqhh/KjRm9Yp5BPJAo5
cjrAmMEEk1YVnb7vnSn2scv+27p8CoDU4Ma2DY5PFLFh5lgRfrDm3wLK64XRE+QZIsEAlHYA1ky+
4nVdzcfKSl62bCZBUVHBKRl2jascxShDSV4nOf7OJK15jZY3+2TsTM4fvj01IXelXkX/KKZKOXWi
tk6wjpM7yyy2sMztPNggFDPQbfgztFvfr3w4tVFfc2uhYB2qjqGfyfAijng7xTeXyy/RJnCqUEl4
5orpfVAW7FazcHx50xLFaWpxgd6I79IerykOxLNVceNV8D/4/WRCroXeBrHqfLFZbkNlrHgtFdF/
bRPjSUTFlFn9HOpmXd5RHE4ESsG4MroocWkba/iDottF5Zjf8CL0Blsj848NE3lIbjrlxirKgIaG
MAF1xZLeDEW2H2pg6LGl/4HqQH7XbJvXtAL2nGn/NY3awkYu8iNHrrggLqp8c5hRTMWx0T225bjQ
wRcD/jXyDl0DK0po47olkSzqwwZPn0vm9D+UvQmvbfeTLBBiQBRoxlESqIz5Tfu+2fIJqm8Y0wF7
pqoml+E3j8ibqXuhXUmqawMw18zkzMnwx+EGAM3ss7UB7TWQ0h4dm0OBudZIOlFOYrQETMF6fHIN
JVFeC9jrD5OhJQ9db1QXJ7etd0yCzKfoS10+3IZASEAFIF/E3rT61ccxagQDIX6BKWEwqno2+Eo8
6iCs6r78GAYZnQAIdvuEOL99pPXJPVjF3ieXGqYlX4s3ZrN+Mia+mljGugsUSwT1DAOrjLJtV2eO
ftLBFwTdouGsNMC0O45W7/7P+OjiPtyq7UtJRouBbLPIwzCbSYg4FU4UVVuo9RAW+kaZ96zpQGDZ
CV9HMZMokpryMC/m3m7S5xazMCK6fgwKc6AvU5PswN68vXNAlh91RrenDVgpN0unmX9TYTUf0h7e
o6ZIThrgrl3eQzFa0uwn7peZX5+BsLndovmiYcQpmvYRDBi5+GxFGVS1tAWmlatX4PC83wJawRo7
alDWxrDn5TRCQkhMLHB6c1S6pXrSo8x6Xzb7Hw0uz4vKeYOHcghrC3TTolT2wRRtzVnSVs+9Yvc+
yU3gSCryibRcST8m3RrORG4C502VKUjGpfWUjWTJrClw45VK87KlA3EIzCUAvMship74MjSav6Ih
376HrmBpDcBkiTZQ66X4WDcxHQUHBpjBRYfX3KnzC1edeRvu6gfUGOo1aRhN6FY07dfJupEXc4Aw
JZbOzITgUjb0AYJZ/A9WpcQBT9aW30kMPaUai/KPuSuCMbvjQF7HRV5swo8eE/JnHtTSBHBooqXP
oJD4oupLahDs+1jh4DaYPNjXblEKP7aWmuHF0Hl2tC6UpMMkLqNkFLfpsAdJAn3HFIpqYGl/cRrO
e+J3gKQs84B8QkVxHbK3gN4zN1VoaEZy0bt6hq9pbSi2oKF32G7e5Gq+s1xTKdeaT5EnPUSBlu4f
BM1wMFuEoArJrHoUjT9G6Wgxo9yVNiQbmuFoO7CkKrwkeKmG7l0vdcA2Xdn7E0ZkvXq/sffm/kmv
TW6GoRJ/Nmf+2SrnDxSdzZGIHbfqc5cBoPKRloiSl5jUHYYHg7d0E40lCS4BGGOOX6rfj8wCbqWX
WHvHwcqeJq3uWBLAmQa9aIVRViX7udF0ynW0IuSmlMdesoDljRMJ4shR1q6uj86pcbTmQ2xNFwFH
7/VwNdOX0UnoUIz5I2lukG6Tz8/jAjCfbOYFYI/HIvUxbWzTrixLcwiN0ohcNYsem2SeLwnhnFnA
MLrtX1KU1mOYDd3wYujm6Kl96gBE6gkoaBNDPUIdtQ8LzNa3qFN7n7eWDaXso0O8MjHWneQ1Ypft
VXZMTglRcLsIu/ye9iY64CTRfJHFRBPXhPZsI3mTStwXu2ycGd85U30j1Qq/tZt/pVr9y+tS84CG
4kYXFuO100Qv2QVFNN4XNtjI0QZTTbxKRs+U6EELtYnZbv5v1DgVp6YsbjHErFPU0YreWnWtKaUX
p92TQBE42SfDszo6V9VoGRew07cQ1WlI013Hivhuw9qKIMpMd0juyC+GmkPQZwdJpdQg9EtF/mw5
3N4KwxTW9/o7KuLbSPK1eyuzk2xD7en2B6CI9us6lPJkQjwDzw8ky1zKw8Yl4mabeGpbABF1REKL
ZrTaTmpAbAfWSRCknJnat4k4FDkl1mYcjhZS9y2eFHfN8hdcHOzq8H2HWWGLR9Kk/q26dlrz/Hnj
fd+piB1JI2EgX0B/J/zsYs6rRmIQJW+vpr+wlTH2WCdrui8xKwpIlEw69VJSuJdF9L5RjF30kiWP
Z61K8teY8/icSbv/1GDI+c4KWQDrs7ZxvduZGWTlMD1YqrEdbT39tI3+NW5UMO4FvIVBm5iDWQqA
9qXu+IKr1HPMhhOmBr3gmiDmrmOjziezBrTGXHh261QhTFNhGl2lTCfGqo4Z/Q4d+cu0ppCU2JEY
QDeNCVw9RITZLSpifgqNsT4To4L1BofwyqflmTOIqKnRJ5ILxjSEr4WGuS/JTVmrBOAqAxvCQbjU
TGt87heWKW2aWCdiGD44zvWdxb7DM4gHuIrSzvwI8YxXoVGWvPg4o10VeQa6QGZArmnwPivwPpkD
cfe4RTn1v6VFr2Tkdh3UPbUa8AEyoub4d7GWJCApa6sClhzvLQeQx3oFIlW0fOEmylyDSRGrGJWS
BJhzqCsmnWHaLOqPpvT9qRnAQWSk47gxsxy3mwi2ZRA1U5c29YOx1sNjlibIwScYL4+WXlaUxlvT
ems1fxqcU34BJdyDbfRFkjj7WF22K+Pa0QSWnZlfemxrF7Y29UVwlvCLiH81HfEpi+UKE1ZAdxZM
Mxi2JRhdNDa2ZZTToBcfahy3e+xQzpHB878hGWd+bMZ0MKvam22+j1a/GKbhqXVUJrZR3sEpgzuZ
FoQkCytOCKeJx2tVdl+lvemB2TpoEzOuauq4ws3hz06gdq1uZQUzvpkldii4meVFGbuyOZV6Xl5U
9kgW0vNhgcw7ZWE+8QUpePWDKlbLO2Mp9GvDJB8YX0WtqI7Dy4wjyTcyZYEx39xSHvTXGqgHJnbc
7aMQ2XGznPwo1Vu53fFdsFOlhdbjNmzjPPE7ZxjCbrK6PesaUq7aKgmpOeBI1I7O0VeprsNw3Y8y
8a5VxSv6L5u3uk+CLY30PelbYu8sOvVbNCx2yKJyfZwMJGCDNRsH8BFLMPd9ea6XDlBnb29YzfDn
QmjnMzFihxAzyaNoyuWibI59smL+BTHAn3UPK3HJNbYBqk6qet8R4UI2uUffy6HJkOkh0bqk89VI
dpA+1Ty+dGDR2cxYusuafQqLPrrnNDFJr4q0o9SKfD8NZrq/0XppbshQ1DKHBoG0kCBfgE4jlm+8
eWWQBQwKnadAgICUv2P7SHIHID2FdQdC/oVhbjjEjMZVzGKfOqUQW4049xat7U8LppeTKlL9Kyeb
ygWszkCmg0MGNbXe2+ZUPGhUZLs4Gx9yolJ3mWzJozAL7TJkNx23aUx+IovthKLaPEopmoOpYH6o
7YhosS7tPpM0bYKYMB3PpPYk3L3UuVE4+gmnyImsUacnY2IRA0ClP5FF0IHaHfpAVBvHR6Kh9NYE
gWwMBDvXWYl1cvJt2ztOLINpMpPdXMyslre3rZ26PckhdWBN5vjI+byyJsI6muHp3RtalJ4bvWtO
AFIgQBpT+8BI0WabtY6UdRtb2DbOrn03P5mUmntlMZiGDYpJ0N9tK22qX8Lp+stq4raorEEe+lVf
n5ppZMxETeFZ1DEVHDNshOW1S6QdKM78kwLqeI/nivj39YZzkDknQTPHP+W0yjC304h+ec5ZZqv8
g+mGL6xm84EWIv4ahFHtiJojC+mGWDLjNvPyzJrukBOD4FdblSssapF1xc6RtCnnyC2sH+I8a1BX
lHBpmpzIAm7irc/XHUPVzqeqbwlwbuZLpZX53rLt8VYZKh75PRTHo7LuNaWp0DNIKuK1Bns9M0WV
mXgpmtHZsd/pjo3sbxlvrUq/O+HLkAN0z8iBoFJHnpLOy12zxDV07hse3HBqAoScPyImvzu6EPbS
3wK5xUHaSvE2G2b+MK3r7KldPAaYAM0rsa9mkE+sdHURV8fMycURRFy6y8r8JTOtgtZTU0+90Bc+
gAH2SpUDUWFdw64JmZucUdmxuloPuojitzxef6qh/cBlk3gal75X1n0asjpVQ0ulfDIVYlRuwQJo
XCz1GkeomB0r78NabLpLQI3up5w9l6roEzdfVxbjcnmZ6qLfKU5SAGFmETDLqISUrSmvMHMPiDPv
1lpLQ3YBd+Rc2uE2ic9JHxJfrFyutsYjDqQuOTt8qzs6M+3OgT34gJw198yFeZzlwEaPxsL+oUbT
IJFaNcuiHGSQYneHtYcuY6zis6Oe2yM5RUbiRBCgx8VwK7rhMCGnlFfB+LQztnsoYFuAs7durFXf
N3NOz04VjUfaGEwOLMFTLlplRpTGPCBFhu9pZsXj0mTGA+Ft+UVrQH9uCZ6hLUnaAHgK6Y11p131
28LAqegHTQRzrpBkHuISLx9kLG14DfPbzIw05CFLfCZdwIu0Xuy3yGHtLhXzL8I4fXsR+Pd0GV7k
ZODALeVHSNWChNl8OAtIl2Qex0vOYb3PFP6c2GDm0/TmKwKC5OZT2vYbebae3MoHe96GN8mv5jOP
4htX9eikkMfo50PygX4HUrMpnvUptXwtTuZnu7Ys/goYwyJnnAR9aTg0g7WFPawee5he64hNYjaT
2qR1Y+pOCC99th2RZ3dTGTiJNhz0sRjuRzUadn2eVs9Axwyf0Bvd02JBACKkv8qL2ll+Cl3t95O9
Gu8x2JEXpbFj6Jw16YYsS2wsYgVTPORBXk87FdgJ48G1pQqCLAw4vpHjQ2dU2+M0TXiOGD8RjzC6
CbLHiyHb/ovQsurMJMpkt29Fz0CSeHfbGdJlXDGKTSHikFUy0HB26nfe23Q5uKn+bUPUvheave2X
JLNCIzEYKLJ3rBXTq/Fb6/BXqNF/h3p+S5T4mWQwojRuwpylYAIIrMdGlibnVzvmvwBTsQ7anvUh
LdHo34BlV5HN3T91aKdXyFiTl9HhQu5ex4DmJGdWy8Xa24p6R4MYA/MfLW/MZ3i28Ex8xxq1IHZQ
HSxRFUPokvqzNhq/qnAyJP9kDi+6kXma1kYPDk4otxe19pBRj7mDZHVB2gNZOzqFDnpUKMwsKvaa
0bDFV6bsakTz5BEOCCWj7LLRneCxv6N/0sN0sl7sXuqPhtnoe7otZDkybznhG64WW0TnKGu3cJ3L
jGiX6CkFNHpiW1i+DAI9RbXaxVmTR+RQHSBVJXsjvMPymtoiabSm4zFtpGSsJtRHI/9EPcsE5yEa
rlQAXsfbqjJvTsER5az859esDDV0RKwQL231PWnZXbSt8IvvicWGlqDqJyYzxDNTqsQ/oOK5K5n2
FrDnbht9+zKuL4gbQyG7vSmfSd5V0uesY7cnnhrtJAQDyGucHO3lSqod79e1TSNstb+tiTSgpbw7
E3cRkTvilBWNj0lM0btJSpOh8CHvt2Ivyx/HeqDhclOVnqE/M4HUNpog9TQw86zGIO24W0Ab8Z19
VdZDrb4YdFPVNUl3vcVYTxzWmiyf4rec9wXTp17x9J4FVX1eGSelB225vy2dR9aLxTR4GYqvnBuu
G/5gZ1Eq/PaKD9u7G89L+TPijtSjuy3+1sqOzCrSb5z8vkq6MK6fY/Ndac9akx0EG2tpPlitE3L5
nevoJq6pg4bPH7SzT1LoSR3Dpf9ZmVyIHH0jHZU6v66MpPo4mCckBrREBnUXI+1i3mvZ0VxPdsKi
1SzIrN+rxUPVPFe8QB0t9sUemPBD9pyGwm8MEs1tzx5sv55+bt+dTP5oL4kExfO8kZYRCPtad28q
x2bc5Mdc383aiQifQ1nAOKV95nwY1e8sIQgSeaoGcHkFfDc/RTGmphGy7/LDOeSWEBRHhnBmc+xm
rh8Q+Tm8AbV6reVBMoMg29JNo9ltjWOC0IjnhuvE57fOk7DV7hUCbs2PuL4vtMOQ/NwY8NiOvFnw
AV4UnRSoi1Petl8fTFdm68EBodMLstq/Te15XV4xR7nsN3rzEtm7hjUWwncFLc6wy5DPlCIYtJ+C
PWrJ5QqVPN0UYscudXSXmgReIdXKLzbXuSRwyuzVNqxpdEHkI/0qa6VjbzuZL8kkqgNj3S891/M7
4JiBtdFW5ZeZAGeb5DxqsKFbUEKZ97ZQvNIgTrkgU5ejB/S5PEd6e0qgR2rFvrAqdyYxDRwbaQtE
78AdQrXLVqnMfWu5GGRDmRx8zsvUcv467NUKJqiRa04vIMZ9NsNeS1GY5buUbfKM3wwl636NUwyO
TwuLtvIiicFZaO1F/54B/AZqw37XNi45MCUnB2U2XMXyojqPbbTL0F9uzR+DyZ3Svarbo+68xN1u
K/5mUiLYXNWtdjOk79UpQ4y2u8WP6ALE/PqRti8pEYyTuo/i5SBn1cvhQ7U1XloHmD7TemoGVgeH
FeWNifrNIV6gq5567bU3qDKVPSXuodZvmRfke6S/JmEFBVuVmt+JCYPbTJVbyn+L5OvLzhvf1pge
mphhzhp5oiqYJCn3CIt8OI+LgN/h/JCixyV8b8kftH9ejDr2ZtLWmLRv+m4EkpVx6K5s4g83EaRJ
Wl1ycVaNwoRjkWeAbslXiipIe+V1Qn0Gf9e1o4dc3BPLss+NTx25+1rBD0bWEDef9RQjz3qGKHi7
EJdb728afqGgBGhch9CYrKAwLTU0Ks+kx6q0iCRNVOvFJPTRwDSxRG/CQZaRRMcIKrIVuUP6Yylk
nhiBkp1asr5sgfluutcA800dm3A2RVSunP6tT277qSP2aiWzMBF+bLxWNQnlfCILfQ+CgFqCTQrZ
dvKFPcu4Z95xB13YxNQb25+DflOhLnf5OvilEv3rp8ZnqEyq1EWuB6V8G+dvoe7XcqdRO+UQLZ2v
WtxjEfZSYMC5AXZUHjsaxErsKsKcZqK1cg1f8AO3awpgUHjFrHiL9b1x5s7td5c/W+JMl+GK5iMe
P5CTBQLVAAoGFJd3W4a4fT8rF3vZ4zkfbN6H+5EgrfJdqT+YV/mNSXNrfSn9U3xLUUvDstzp2Ws/
fVtVs1tR2CI2QN4GopQGCHlhpYxHqN8c2ZA9yi8zvrd6IKL1gcUMPv+nvnlb7VNJDsP/PmaSeOgC
+cGIGKd/jbi/xRs6yl7Ix2L5Y+tR9z/Ia/fAxmmcS1fVf8qVLEdnt7bnrOUK5RQfYFlbqBSNbLeV
z6ONLHa7SnHP7RZSVntQD6K/llnJHyRiUoF/B9g58Ws2Pajre4k2RBtOCqVWbDkD+Vtmjjwj5USS
IJQzFEwB6VTDsSBlace3PwAVrQlmN2Ryao3ifsY3xRefhFQxnpwfphnh4Mh0sLzTHGaPGS6113Qm
rVN8W8tvj+wkAwguFhjOG4EcfCU8DN6a/SosHGxCmAak1XNi+ghIV6HsGCsSJfKGrCyQ0XZHPNBu
W+Q1IjabhXag5bjXkTsVcvxYNSPs40Npv7MpoKMuwlK8JdGvvBsAu6jlvv+yD+1wlQ3/w4mW2Z3K
3cAqbpviw5wcJPkHDSTmZDvfxDzT+mJwquYlZ8btgDB/Su4pIsJBd91bJa4xsuHqR5uMjSbnS/7g
EHOIB4SLV+WFLwlY5myxNXw520csnvrxnDm/5CMU0zFezuQMunK43N40VtG8RAeHulu/S5vHSGcT
L6yAlDR+2m9dBCu1HkOSuf/nMApjfcLV03ndDWGdfmX5pUF0ABBhk8FovyniTtevq3boejpadW8u
VjhxbRj2UVPYRPShmd1JtiPz9oA2FVn63do9rvOXpfHEfBTpp5KQAm+jpyfUp1EuY+uz9g8AaHrq
9DFbp62+ByxZsxFskvOckor5xdBHqZY9yNGyfVYNlJdfqnWS5mM0v5AyVMeHTYRdcirBhm07XOye
Wd45jGTr+Vpk9yZC23T4LNKBh+Ak7JdJ7BZusTTGwvIi9Oc4ux+nsxoTIY9ManjP5BFYxLjZ1CtB
inWVJxR66qOjk0QKKyiUk+B9fN+0qzMG9HO+GL65j1hygy2U3HK/i8xDozrbxBeLgoQEtQg6OKm0
++bwkOSwPXWwv5npamooW8wz6KIiLmf1Fh52KcnLiuvDaD1m6nye9M94jHaF7jCkJmGsu6Ov8aTV
0f1U7sTuYlF32A2JVWwCinXKZqbW9AGKVAlKpjlJ7ggicS0uYLt6xAuNAPWFfGxOu+y4QLkv+u8U
0XRZQWCvDqX2m0yW2+pvGQeArmY4QzOPaXRJGb+wRozn33FNfCVdMfeu16wv4YMwvtW45vjztf4V
xF3fzIfRucdPQUkQhxuZaisVx2IFFgDYRj7psgjTuX8cY2j/m8kpE/td9LEINPvzS9Rcikh4SktQ
FxOrTfxNfelvCVaZryiBXYKsM+M8qJlddoqfqtfeEfebk5+HJg5nkxsrLt1IQSfNhz6TEuzoCBQl
J96ov7QFT3NdAKKPv02DXVX2204VWwgU++houBEJhx+PE3Y3dtqcuTD6mTRX/MgKUUtEQK/FDCnr
nqbpnUg2OVwh2qO64MSOwq76Mdisg05l1/lX24EczZ0WRUCUM/rx9kBAczhpP23buZFDgOCN4DOW
3aFh9qnizXGRVvaO8q5ky6GuxgMak9uEP/7rIrKl9xrqNsVO3XXhIkueVx2Mbt0FzP/OA8bknbUJ
1PR/jU3uZvc6SONVz9uvTZVuQRq1afy05V8irJMg4iIGylEW73OX0qejd2P/x5J5m4j7u28ULt7k
NXVeEl0Lxg5d7/ZvQRASPVfrn9OSFIbZRvsYIcSO/MbJ3twOt5jtlV6xkJ8xCaydn23qfrKm8yif
5zaUKbUKYJpMcTV2wXQ8avdD9uTYfgnjoa1vnjG2NKe2DgvtOlrwgA/C0sik8DFhBMgmvIEaUVbp
biRAc0bVp6sPQ3cazVPHPlwmP6UhvIXZ8aAcdHakDfPcTHuxrMukaDtUn65KLwV7AlYy3zxmFSQB
XnrryJjfjK+LQdrFSJxq8bDYP8SC/dsIxjBLE4LsXW08o1h103ph/PPLGW9Gd51y0qxDme3GnIBP
fjf25WJ7dMTfSBoz4/+iC8vkbbYioKOcRriQjgpPEasC8krObJ4N8VvFDTLRZ/YkKTo39GUgXLLi
T10uavssEKpWZy3j4cRBGKt3skHvte9uqSf2qenpfcR5Kv8MKf2YdJKOsVX6LEf2TARDNO19JF/y
WXjTeje0EXt+yrI3DcnXCjHEYsJO08cD0EcXC7hyXT2V06vSPtnd47zupu6BDEmPITDD86Mo+D80
913/odPBmM6pT9VDzUwjX6mAcCCWxStputclvWuUE15B8tMfC+tUyvcMrPu2Dp4lyWolbSuBS0zk
3aaxkceXZzBjLRFPJtR1avY3IT5txn3cXDJCLtOaNpfbu6p+HPIxSDffpdqOCERDJ8sdIHW8+m1G
EGPc7Mf0darJz1I71tbf6fzlDPyFyA0U473S/7XdtEuM1TfUA1EPiLl4jjd7fBgVYoIBtsoapQZ0
7aGrggRdwUYGkGyxX5ikW+XzPxNF36rmsJfGM6auI0OHyMXj90pWiLdxUiOqzo+Rw4hfse9wEnpb
Xp2LemVTjv2RqQ8pLuka6FN/7IF68XlYHU1PfkvL6u4NMDCjpvxFZhuUEZ7/1vTyWP2zO7RI+hKA
xv5wYrxDjGQrst+nstqhqDhaw7ofCJZRb4ImgsDQxw+A2XNdRSG9fWuRfu2gHIEDpwVzdkY/kJR+
iwCZ/LYy9+3Ky26t88Gu4/dxqd9NU9k72xTYUj3XNVGpzeYxFHPlWtwz1gyMaTky6v8QFIj/kXQm
S5IaWxD9IsyAgAC2SSY51Tx3b7AeqpnHCAjg699JvZ1MJpNKXRDc8Ot+XEbzxYjymZLDvTFrUvQ0
i7tBB/JJQtWzzzq07poqu+bCSlr2/juWGt+jJZOpWV6y1WaFz6bKuPHmq7PirSmikI+4+IHlhVmC
ihq+xuOuqKwYjs9rLsTeGe37Vgw/lyqUB7eDJRDV0cXhg4vZO7YnsRsscdggmsdwoEn3/VubZ61e
pTczImNOdqPbba7+Yi/0ZIoqcRbiAsF62bbshA3uqY5YEIno2I4OK0o6bxx13zbs9VrW89N4WtL0
yS1maCyw2KZNPUxbc6VlYV+xzkttSpTQmOk4voYc0LtsS5+wEt4vIH7azP90e72b+WjqyiXohyHH
za6kk6g3Kd8dgFmLu72rTR0i/hkbW+S0ZnG0lDTjNruBysVt3XDmULCTRTgrtqPlO3eqa05C8Z7i
pTS5jMcwOLCz/DFY4anqzP3oLHHnm3dFhR3rTPqW1xtM03ZOclxeECU/zTxdvCrdU4RGAyStvpBT
uPbc7rWmY7ZTqPP0+YRrh4XXe7Snv1PqQ1WxTgXfk9z2Dz67Zkrr0IrsBDv7s+XzCZa8vXrdrnnN
9F4RgdPSeRL2fJD/FTAB8/PUHltZnOfjaVCawil9nOyFwiGMtqz26KM9B263l6T/RHV7f/jZ+TDj
Z/6OaKwzTnBRzraH4fQgOya22TWvMyKSDvoks9DkbJSfxV/2NVo80tS3vUYvBSyj2J/pOmeG+x47
ft8hZiKfTxTe2sHFbSYYIaldpoDbo7wXfCy2GlwfRpfnytT7aKzPtt0S7iyPw9L+YJ1cU1qeZ/zf
WMk4spG5mQ3dFtI+ZTv7wCwwAtOEfbF3mMjj52UG6b6j7izlayC5l7qyuFahoUkoO6bzQk15ZGEn
Gg710l+7jLM83N49LK+zZiAeoPZTSscWbL5VEkeogbY9XnEWnasVgC5JvjTKuZDQRd9tZzxDE9c6
OnOleKX2DvvU8kjHU70rySA0Y/Y58PBSkQATZ3puRQDAz2v6xHLKV6E/qplbniIs70iCgfxxcmQM
/auvqx/lKjEBUinvt6elyaiKYLKaesY68qA4H1vcZs1+YbeUOvXdyFKs1xzJTD88HiXfj2HqH1fs
kirnpXDaOMT/gHOVNDcW8I1TPi1oKeNN6AcGDC44/phf2lTvyrTftx1LbeINVMrhhYRa3/EhAnqG
3xqJvj/kY3hyEVgBOR7KeTlUOti5lTjSELF3/faBMfNCyJebFkOxtuIMolboEmofJXkhgpYBGcii
RQ/zKAJlTYDLoOxivyaUpYdLVM677nZny6ktbhx18ph6x6n5R30E9XJi+3IMW7d5vZ+5GW7Isn2A
3TmE34vFONTwu1tOTEl+qJ0qlD2XkB80+Xs3CjHYDqgr3VVxIVRdHTuWSTgZzgI/3arGvYspLzL1
Rz+Vl2kp7Rij7OOWp5Sxec1L5+NPxD7BzZD0Wum1X4pEGvc11i0CM2zp2PfDjGQe8oPSycI/otnS
MpLderDzI9GsgylZAG/8FhFGySjt03SJgZIlIg12kwyxEVCiWEtiZPTzGjzhAcJ81Qs0E+Ko/D5X
zE2FKc0Oixe/nFvv+pYeesBd9WaaWFo+ukbZ7Kn/OPajzWeX9FAe7vFqxdlyu68PsWjbOzskZOxw
snSqxabk0sEt/wqiJfFaeXHusfm3QyzTfEptKv1qSYpfqe+OQbzn57U2wy+0vy5yPKSbfRDIe70j
7h0WAAOZjV02wxPNRvfaetubKMUJW/eRzpVXSJ/PLIfve/5w5kUeJ+uwRB2aaGlOOV3SmZZHElN7
smQH9nPPtmZUZR0Zkg4Ez/EcNNaP3mAODVkAOvbGhYMYhsxZIEd72nJjjxkun6yXSHB9M+1ZM7FT
XklxpL+AdKVuXo0knd3gGC2/b9Gaued/jfSDwpxL0/fc7LUk7MDfdeAuFJpR2Ms2TO/enxV8F077
Xzx7HLBEhz1sxzrQXzUeR1GXjwaBTi85u+GWkFd2LcbhSJafRY+O5VI9el53diYicd18dGX5QvQb
PZQlLfv7sy3ds+NF/wZZ0M1bEb7J29cO6uht0y7sCE2Gl2KJ9Hlia96k3lPn6D3peX5K1dAuis9Q
cCD5wddqIcRrFTwwe/wwmAjj1Bqe62lZWA7xL2xd1kvRZ9Wnd9tERM1o/JR59ha1y72uJ9KDuP79
HvTttN7SR3N3RGJmrVEQFaRjtihZMfBx8Agn4ri+LVQsMAKkHBfTUfm6/nBLaqzDGTcP7AWmbZuQ
QlFPjNDavtD0wSog7aEx+Bi5R/ash1wvlIFhWUu5pLrRdrqZNtdA3dMpfQRrdA2mdTqxaPsbLiLx
i/JuQWUkeXLoM/lpZ3MypaP3YEyHfBhCt+gi7jThPmC1nEoqf2ZYmcEQ7rPb1bFZucuTS7W5TshR
PQx1yg3cuRN98a8T4XcUbvcj7M+eOjvPU8yF7cWM1YFKUIhg+cXP6tPNBsPMu19DrGg3EQhNSSLE
OO6IZrJsO+FnNIwiwHcWX+wQIReBMrt9DC3XJRePy2xccR3Rij1UOaMcfXqlBKHRDNkBb0OyuFR0
9zRGsr1P5pr1qyJL3i5jd/ZyL3aBKQyLz9DtIa9AS9gEmriej0Hd4q6c8JqXrdccJtgwL9ZKNL8k
SvfQ9RLOKLBmrkn2c8QL2tfNSGFteFsTze6zE3Z9mFBSqo9NkRPppJb3T6nC3/ZoRw+2P7CDcICT
fWyCNZbr3ylVBuN7h/3jE4pOfTREt/bGn/BES2xCAt7pKQ2oodkNXUW3vagfO4n/CwMRHNpjmmft
nTcBCSTCYHHb8b+m2RuulMb82So1HckXFuTFW0lH0lhRSpinj8CvyXhmW84zLXIXJx5Cnguowg4/
+n50v5w1C59cb22qeFpG9+ihacdWSF2q06I4VHNaXmbXv/QRMAxvJEu9ucb5r9ryRMCluR9ggRzV
xorSJX95Yh+rD0MVYF1SuPUWSaxYk4fEQ9QSg/crdd+439D48deW1MOIMHB/0ReKXWvGDJ/1ml1f
maUXVXCpb6ppIY8auayeCFK/YEnLzzT+Ylty02JAjR3Kt65BppNkwvN9ESEd010A1sUlovNcAuAI
oZdk5sn0RfBHNj6QknVC8QypmK1mio4d30spIVIWBmyzvrL7T7KMnsxgDYA7KFqKNCUlCFKzaf6E
zrYlsMmbvV0D7iCR9GtaLJPhjlLoOjOYAeKT+7L2Mb0zTSlOzjV/Djbd/as2zfW26FouoJ4rI9zX
AYgR4sLu+lbhljiYyX5tFvO3t8fy0vrOfePX6dELZ3bkMEc+QdzwqdUhGWMftspTVPTB0Xd0lGyj
cb7YP0dv2JKXD8gvIO2pseB9WOfrqMY5yeg0utqRnN61ctkCR8125gpJlgdj1jOPiffUwh84dLY7
/LUxSR6HbZlPLVtTWImy4DUpUzY7YyaYzo2w/gayrc9ORRB3KrhSECX474lvIVFwolXlQGZ5sPnv
9eZPZUNBiRbQxWIVr0U4uEffYCFhbOkr64JdxUaXVmjVftZwPjnowUiB9QfZ2Zvhc2v9JCqa4g5j
jLunuWe69IRRGcVavZxnt8H3IafpfV5m0hhRiPxnR907bYRMprPF8VwRZ7F3demNR68k8457UXl4
Qnx97G4bnt5Ewe+oGOvDLfQFBWAeCCNWAFGlYiKre39Bw8gYpos8jB3KUtFqOXlaUFav/Cc4mVyW
353dTA/uZGecncttDS0zknVoCkc1F98QqQs8zQZFqK0iAgoDq698aPirracAsu74aRyhQqCwtJ3W
zcrXVsF4WHOctiFKaFlO66NFvVmBdn6ZCvNYOJTLeQUQ7jJgqAii/tR31R+Rbm9NtZBduZ8L+RTm
kOFIYwLiiJYVrx/emlM2dpzibv9aMkJRVpRzitKibh791G+fq0WEfIuoTOAy6qVnqk5vNAnHf7eW
CUGTAtLET/mTrtKIPIiS65MOGnq7ujnEqIu6sF9cmoYjbq8To+9XtTodGUt3Ppt34AH5nPCjj+dC
bQNvPtIrw+DU7RvKv6iVrbO/Isp+Mpps987Sdl81mpC3vmd1j9ad7nJwGik4A9LlWUzalLOtSdN/
oz3UL/YUpt96lU7GPjwtzkEaPqZ8/l6N8carZ2EsbCw6xKC+RRwlt/Oi3pzD4hexSo+rYJr1QsKn
9ajms+85LPUzqsX3DDylH9u5iRwgzJOcDmqswRiQc+1PghBRDCAXdXXNVpYj5WCPhG9RWcvFxe2I
ZkXjXpYn/Fqzs0XJOFVRfJNF6fAAbpbjXw00B3xPXBLu6vGrGb8SQiN7k7ZkfT38wy6j2Ram7GZn
aMyWpN2r0hbzshy2L2tj0+0ZS/BM+D/XhadFu8VhhqCEG5b7CgRnPCS5hZN9RN3qhfppbkCSRnYq
HkYvPSpr9NB9yiGZVgU2ZAhTpg3jNEzdGK904RBZaWqmOoITzOdk+kCO23Cs8lQSw8Xyw5tvVwm+
WN6hqSFBxJp7N7oF3yEacXFDU/gMeR6D5o21lFnBr424w762JzrAK2o4GOAiBKqUHMik6zbuixU6
0c0YmEbgVXDbDbHKxwzfgnzOiItkcd5jl5hGne7QtcqOYqo0Hffz1t/3Rn/b8HrnF8lAhgMhLZ9G
I+qzGj12RCSUPER0mtMKtYCRt6L0PbNc86/hUw4GTLi/aTP8i4wVHXrTcL1i2q/iKGXzF2XzZQ5+
4+LFX9AMbg/zwLUw2QIo5ovefLaD7z6Tbpi+gACRvL1Z5k3o/tS6K8WhqI3D4KehkWWQzs4sDfQ5
3HDceKBbn4ab/7F0EakC7jaHQFdNUmd8hUllEVL2VPQ01C5eRuVc62pRj2QEelyWxYBoIy0SNn39
FW71n8wK+1/cXCfcSVnV8/4zmcwjJbIxywEy/GGZV/eACka2sn1Ill5Vj/0m/6VTcZtt/eUPNt+/
/YoNahmCx0hay32ap6R56SMd4sAeZn2AcudlsBmk4gEhY4VMhbC/LPK2MY8s+yS60vmVLiltiDID
K71GzRMBSv+umYA37ExkcnagBJs/GuywB/L+aAc0GFv3bo4FMjTUZms/YEVMViIubXgFd52UZfRc
ZBH7ao/ywzWTiPwWexIJlyVboh+DxrkJqEImvl88Zijbw+TEmfuVaq4SCC1pl7MeoIr0m1LMl9E3
L4M3IRD285Mw1l07VsNHmvoltocBUWCaxZvAfM0WRM1/G1fZ7I29d6Mprm6D5oPugfzey7Pp3ecO
wj1+QawVBNQpmX5e++6FYNVbHZKe8ghM8h3nON1tw/Cpy0U+NCXTnyctSEYFUJ3K68yPQWBQ/UMY
520jH9g82n39MWS3kNgasNJqjeVQJcJgdKMkNfEwbSwHQj4ZIerErpn1v7ptvm2vbBGksAhJnzX0
AIOKF6bMpjnuhQWHweYxTY9OQf0tJbAebn46nnZGk52emUnjYbDaoyymn+7cQDZXVXi/6uxWtBBh
YPBKwG1jjni4ckOKAXVBTVPCPU2iw7tfzFHn7JeyEQ57Vs8BqF+qf9SDN4e6YrqpN7zX9Rb8KVDj
krYrfvR9S5xk5fLT19a2K2G0xNMaDAgIG/uOEOTFoV3z5k/f2M0vEGk3P3eFMnnwRrZmQRbgwZde
z8HtrmwgxRT0L45bOtzs7XzY4KuVb0ga3Dr5jGFJULTZFl0+DyfLRP6aTGPl0fwZLs6ZckTD2586
+A3HNQWok+EV/+D+Ic9j3wOX0A7uQWmqMPEhjCNO2DaER8pwn5zMTH9qXu3qYIXWp1nl76Zi2ws3
rk1gbUOLCmb/exb11MWtax7NrOYP/i0YoKXCI1XkN5IA/FWuiOqNFe6bTUByX6dWQBzJ1clQs8pn
7M5JONgfIqeo5IR5xKP7M/yeQ74SXHaCw9xwe04GeExn4W/Ef+twbR7Viv42BJHiH/K5PQl245S7
lPd5pZ63kXAfw5zLZFYN3nMDP5CV62qzK2V42lXtRPqfNAYrKH4ntDQ2+0LpAA1leF+lCZ8tykmS
OZ+bayon98BkM6B1ApYPfRD6u8DLIwplo/G7unHZsJ4wMc6B9TSBlPoLG2u50543X4WrxnO2hOke
6QeZMtLBSXqbt7caW3MXsac7XrEurj2eNbBY5iQxJt3PkRzORViE53qkdDX0SqKrRnfIZo7HomNp
H0fD0dLMCGxIleImGhM4GkGSIOdZ2DxvB0c6Z/MXRBsZV8HkP3StO/yobKUuwxhVz2op03tXzOWn
HdBd6xprik1VrMm8VuydQFpdAvYZTIeTl5M/GdeL59t/KGvGuCPCnd3BVm/KyDrPhM1PXuZOBx91
LC4D0Z+QSDAsuDbHeciPlubCvZi2kL8me3Di1S/M3gV0sLet8r36v7ULiyAhBqJ79GFMh6Ww0Ngi
J02c2fneJv0lVyL3dmmvP0Okm6tYyG6zie8u8O+r183GU2fXy3KHoVvqmGQKe2fVvG1+AQBGolF6
FjYyS5a/e29kTGLy2qlIe/8C7fNOMkvHNJqvL0S43HhhUbUjZ+bsWOajsTaXIlpvDCGrj5equDnW
55rDfzP5QeH/h/XDfKZTkkMq650kXCL6QW1Wq5Nae+gIaFg+vpbG1wfefmgfaR9cx8Bx/xmXeLNa
Ji5HurC2pGAI/1sBZHpaIxvHWj5wB4DdczctzhPFzN/AytRuzDUbKgbdiMmhkqDW5jZNliDzWEMM
1msfVP6+kgtpmVS01JFhZ3irojH9klOffzBxRF+q8zZk23njnSPTnPirE+T8wczBx9h45bEjYEPw
j2QxwtDQfeaDVmzuqipWoEuTaXbkP2k/+dgcN7KlL0MNQDJpMraFfZTB3IRGdel6pFwrGA0ZTCZw
CGv1l2cGsBEdWQr0xrX4pNBn5VJCNpK254mO+g1ZxwflepVWi7iSY3diBufujYByaa32B8C9ak99
7lutrE8non4Fj/V8B7xqfMcSrR7YTAvSiBlSllOl14hwHxnCIfuDlkNFvU1kJezTkR6XPrtvGjt8
G2qFza02aC3b6N/xpPXwLcR3PYw+YYKpOeWNt7lX3806/XcJLFkcujJUd1OQOSjubnEdMXFdQIKY
YzNLg6+pBG+jiZQGNQ21Y7miOdmrOzP8kmhK44g7tzi1UHZJezcVjg6UlrlOxobz9uB7S/iQqdIg
TjviOngEINcmXU8b3vhXj60pFnxVJ8ykVLoQQLhzqo3FZim7vRtZDm0IEfTTusgP9dZb+y0ITIDG
ZGN/H9de7IJQgmmqbB/L7Rp+6gI1vnJFVu1bsX2ITbBEAiIlkEzTDO/niiWpT/vqpB3nV5XzoVr7
le2DGtaN5WfZj19bVUwY690O+0Cz5BSH9hMMp8ART6EzzgjvrveQUyX8nNrAmJYZm8wysY+D7rUd
mlyNx9Jkt/9C9B7oWv92HTQ3pQgIuPjO9iwNmlhPXnRotqr+S9XueFf1ZQpHLq2NjJVgFzgG0nnc
vD4k2j36Sa/L8FBzj7s0fa7Z/rGUUrJlUsgd/4E+neh5sP2J2V7DxLfQ7AyGvbWAg7ps9fYOkrc7
bZ1xnhxhyTgKS/1EUrtNeneDYaQcKiS5lca99NLf9cz0gVbJ7LAJ+0gSFgOH4rQvygL8VotnLgVm
eKzDzoGEjrpOghzPFlV7VPr4DHDK/DKl6h/LtvH/QBEA4uYj5zdwHjd+ZLZ92zJYx1zxrkrGhz0p
/nkvF6e53/oV84KoeJxAGtJkPcOXqYDaJ+3qFETZs3SvA5m9i5KNHN8PS3zYo9UQY9fWHW2tjPl8
JY7Idt1xUXaTFEvrPPEW3DZQKJtNjioKBY22grmJoAdNP6chDXcWIbQjkm59cOwi/1yC1b409jS+
NRNPCK6LBoulpGHbstiT1p5t4eDMexiosJBDGCeAZlmKVe3408mL4a9ZgQWhx080u1NxN2RN/9DO
yx9byuyBqaLhucLVHI1U1Bu5tadI9uZp61t5JRcMOI815F5qH86MyFqChGTl5pATvh/ZeXTzQP1z
xn4uKhC/Ck0RdN0pcjoDIGBsfZvBkwxIGUgxRcgtOR+4DkmmeNkcZPvbTp0Rs8puDzBn2Loiamji
NttXlU3eu8oZ3ExORKOdtQT4GEZJ7XvNyUbB2pXF+gnTDU2cGzJgDmkjYNCgsg88t39floqPFGML
CyEwMMTpl6MHPPFfjpVsV3cmPdkNMVK/wYc3A/lgEcD9ximA6nuyMgjgUZGwHRPHibPtxkbqHm/n
1i4gfrlr+fIeWsoUSCF34Kqm8edq484t/PQhlYTa07Ut9yOwKdwr+b+C0XUnneVrnTEYj2MqTrmp
35madBza1mstGOB2jfGGz0nW2H4c49xN1fjt0cMBMYGw/X3gkpYNV6t5cAV5UE2v6GMAx/5r6GuU
ak9glOsd1l158d1sIUtiiuQ+ejKRe5eSjDM4KeucpZ4itpyzCbI9KHpB0FyA92EkybfMvX3i+Fb5
S2j/5iqLrCQs3CqLFu7B4vmIc8kAN3iOPIYdF2IjnPkjK9v0IVTTeNcV7XzggoSzzzTFK8sNcuQj
DuECbnG+28hH7bax+B01RXedu7G+Ys3gR4ejZMDWYJXuJu3c1VWP3hJqMFIig2XIdODVr1DIxGna
WueZbRAeb9XiSJsJK+Dauf0eMqdkENm0r9BdB/HTN3b7wDMHeCHPvyFpYF4rRPcYpAJ7RNFRZlcU
WuyVQENF+YC2pxu+lr3l7kKvZVKHKZ2GjTgspLGP80DDVDaM7FqDDoHdbYeY3y5lYpMS8Bld97rZ
uGxEjv8YDyd2MN0Ru8CitFsgaR3dTb/UaCpIJM3rMnlP9ZT1B7vLzBHYp/0ruJnKu1vEkLeHEdLz
R0y6vn0vZ+u3U5sxKZS3DLvZ68dDWTrzJaoCAye//EXaOo359uLmdUMCvdlgJ1E0rNd885AZZsBF
8ObmZJhcm9sXdNxgyn+BuGmSDIsFwLNquevajouGjjA1WVwF9rnXM9fbuCki6TbHYlPBIVvrUSdY
01hQb9ESC2lxiXTxcIXjwjpz0deIsOx6F64tVK/Ui/Lb0V895ej+vzN/e0e5IgimjCuvfde51OjV
GsY5K1QM/mze1MnVevx2lM6fCxmGT2mOm3ikbumRzrQbnyodOSfrqkQuL9euw7qOb5cEEsma/GYu
1/g9/rI59h/SdskfnZBsYIuwDNIEHpfb1992zpYVFZtwH7tt1uQZectm8z4Gqt9OOfySIxlZIv4y
s6GPUHdrepCoMrvNdwzpR8slEaQcNFz8s3LvieyX4c5+8ubePOewkvblSDbCmoYiNpzKcbVE8jq3
dEYFS/uZUTybZBGJ32rtDGmhPDxoZxVvY0fluTbMVY6l68Rdzc2Oya+18bofZRZiDA4tnueZV0o4
6i+3Wxarm0uuptxImsIreXVnHfFu27dgAl583g+gRUbN5DgYe3wPFblOgZ42WmjAHr6Kzj7iOs7R
JgDslLEgeRME5OeD2or1i2yHiiNF4rloo3mXyhu43Fm5zowhvgrRM+SYumJs1Ka8RGJZY6+dXtsB
AWqqbWsXGIttMNCokxvM4Z3xyAXsvG5gHzd0ioemzNyFJfdoy/XaFC7o2Hkp39K++csBDNC8lbfV
UFe+TGu6vPrN1HEqlQQ5wwCXuMzdrxX62p23rBUzPn6fiMF9Ri8v3tuhBNa/4edIgyVPchtV35Op
jc9jE90RPwJDfhh9Z0HzS3Pb5A/FKY4b9QnXfhmoNDQBc14/rjwfIPD49BUYBBAe7fcMKgX2NWy+
Nuxs0jZbthcLS6hdybJhnw1bgbhsCY2qOjRObAv+yPQWuK9EPJ0X0ZSYPwT/nrL4iXYQcatu5n1t
UiaChQQQSlF62ogV4PvFRbf0KHhWyuKjnFnr2ikHdl1Yp2Ya85+1JVkfoJadXGsZL1EddHs8F3ip
W8COl7pxNJ9VSy/8ahhpqSyo7ij1xKUyKz/hDylPVj/6pg4XM/iQRddajNy5eWeAiPcbV/DCQsmN
aioCxhQ8eJYSWUXSntdrPQ8g9YsuOzrcwZJ1nZEvl+wGBIE3wUq5HMBzZ+rgCdUdy7D0X42Q9eta
ZJAVgr68ASvEzldELjPDymdiQgncQCX56P6Y6c17XGHLQtJ2yB6nHt8t4SXGO6fuN6TQeW/PkwS9
JzPnNVty9eGEFa5MQj2I6EojISn+r5SFDcLW03gZPat880JmZFcLiWIyTYexxWLWFbX+sYCVfOl0
Br6T7/evsCC6Ws3cEgGGAyQ1OAQqT7mwdVfw1iFWv3aW4shSgMF4hCQJ4mdhCVguz9CjnYslff0r
HXz/xhdbxqfZAQxihZWKnbr/i8ogvufJ4ThnDXeQbsn1OYThsFkVFg7yA6RhPLlLB+7JzpQ3v2Rd
icNkFv3VTlwqoJEwY5vwjyP4Ykx5KhJGCFwuoT+i1atles6HoLh2E6qpg11tEfMt1iJMzqnjVD9C
lvrc3fEr6HWwnoY8bB7rUA7PLoIWiiqKsHA8Uj5yw4m5rBKDfFVQwgA8nyiICdokFMUMwk5PtFqY
YJ/b7vYQ+YwSJAbRe9irYGs6LEBnDkPZF/uJoom6XL5xmLen0NJBQqx4PUIhHE/zQJ2AjUPrV+0a
s2G+9tSp48TYe5viPPWW6m4lnYwd1qGYtwRNnw50cNU1WqbA4XHvrozjhSGFA5+K069zvhl9GNL8
+vYZHseLshgoNqrmDjAjadNUlDW+pCH+Wzhr+ZND4BwsP8y28yTK8DgFpiHILodjOmwaEkew/hop
hkiIy3NeAAXk+CfOyrZAf1AqAUjLayTbgFu+hPHg5LBvels09nHb2Nv9MmjKQmlHPQJ+hQls8/k1
jms9uKE3J1y93JMZdf677R3rLNKyirdu+T37lPDprin+tUD38DwuKnFK0yeGMtrER+yCZpWJxNkw
7LIp5s5IF0Di0cmBMxVfWt45yjvWK3JjWbjHBTL3bhXktOfMZ/tTpvqwCRXgMaU0o9Oz/Bp7g1R3
O2xXcn3nWVgpUWQ08F2xjD8rywt/euvISrGTfXcGADzupevz+wAikGU/mgn3Ic659sAaIj0FJbmb
lO6UQ0u7MqCIwDpVeVYeimyyOFyz9iBWrMmDG/7TCCdxdQOBIfTA7skrgCYOMB29DWiGgDf4S6QF
Vp7KesnszrveuoBfFuhVIBeAkhA+wasw+c45rVjkGemGz0LP9O2E8geThXtHFYB1lXAFGVIgTMUC
svKesPA3a7qbhUoGQVzYAeQl1VHcUVUTAMgqKs+1j4O7hqAmI0jMKACg1uuvoLXgMHZpT/UX6Zs8
2pyrVfX9pz/BnJGEzg4Tj9OjYAS6lNAA4lHiSqnLMrsPWEvdGR59PlLa4H0gEdBW276ZO7iBuf+b
/ZB4In7+B8Mf0hxlx8fZSL0fMiGPEde/CwUUzjV0V5Xw/e2P9cbhV45tROazMcCivCIpKhX9YCW3
7LhH2ruhwfobSTor2rVUcTEimfAAxrDL0Esa/JQ96JAdK5jyN+IrQCSCAPeMiDyPwiZ5Rvd1vHQd
vktrRtgPW+82yQVvIAJIRwANAjwH/pBgS34Lpq/5MZeGZsey7eJSWn/4yBcecDEOJlNuXlKmQXaH
0xUv4IZMatEmux+dzktcu/lE68oOA5pivM6uxcBpFVdEvPywWgEDU9Pb/7Y8eh+JvbzL2uKVSls/
eg6mxb4nXzwmUV0wUxF3I1Av6OgFXAzRAk8fVWThftww1uTN4p8yF3tJBlJhBPIRsIh9YAsZfjoZ
7GhuJfPVtXk6tm7r93m5wfTKSQy2dvYCkuS00aFHamtgX0djKDPYWiN+kWF0rbY+Vg3pakYDNDxl
2QdVQwTOA9vEnd3aZ7Re8BR10V/tgHMojm59O8KswaNl4wrSKEJgwAjxVF1wbPp+e1SbTF+cWtl3
sLe3uHCQByJZdKeITcYJqy2EA4dxJmlcYAFL0X6oln05B25+FjAUA0z+K0NzD9Vyt4Q62BvaaQ6i
HYpPr13pAEEnxLOJlH8JLV98YnHyE3WbKuZ57o/aRX9GCfOuG1HyUwmMK2kWfLRFMQPeMJiHwRZ0
H1URtC+WT+aWK/OKZwv9u6r7t2hd3IRTAhAcC5iTruzguc6tLsHOEXxg6oToUYcspHAosPHsHKKr
7GmWeoIs301TYlcgPXYL69J9eFsOyS0SGyDXCvty6wxYPVSE7Bxqvg2YSW+lhrb17lUN1Io6H9+t
ZgGPxarwAVY0f8S6b57BuEPn8EBIqq1X+9Q3PSxwGwW+Guu7tO63t44B7I5S6icDtWL/P9LOYzly
JTvDr6KYtRABkwASC23Ks1gkmuxuttkg2sJ7j6fXhx6FpghWVMW9V4vRaO6oDhPpTp7zmyhrf3Go
8ER2/JZ8EHl4D08TlEXIck3gPiuLRBGvDArNCLBRk8Azo0m6uwKZwJOXUrWpSmqSfExAx4OhgSRu
1D3q2p8DybWwytoAsWMwYF7SFerGNuPfiH7mLFckCiCKliCUAPCiz6E9DX7/DWLJ1xqdi7t+CsaX
hnL5hrZstxt91OvCrHHICALrgcZavq+9jqcJTGlEFXDK8fE/+gPKgiGNKJtDzWKNuoyzimN6i2lh
5Wujtkp0hrmCKrzdf+CtnZ5KGdJC7MhnVXUKHnjTlbxOwL09FzJO97JzxMYbKQ/NmBzIvh02W0ma
uMD9+nXP2UbGDPSny+WAPie1zDoLgYTnnn0a9ALCbHyayqdaRfwEKX/1i1m05vdQn4W0bLhBFuor
6wjN0wfN6+211cbjLps8aydVp/oU9TX1BJvnMZbNKtWZYDiBONd+cAJAOo0SG/uZGBsO3gYPSDhy
mep+DVWHVnSSOekJ/GhKZpWTfZSF8qOakcN5iYxOBshvj3u3fU+zL97qg1H/8II2+KnkaFFGsRfu
tDLsMGicJS/jDkQ04DdkrQ3KWV3RvoRgvD6pJG3gcCGb2h0Vq5Xj4UUUFW3wkb6wR1qexM89ziJP
DpL0IO3HBumqHosxs6RlIIDe8C/RS28b4mCCkLgrW+qV65hiDUj4JAEOG6KXfyrjrKRkUqZ3nFbT
R90olKNOC3+flC1HDMmK1pI5AY7hdRjZ8O489RuCNZ9q1X9qkXJH0p/6UuJ8LPqPuU1dT6OI45aD
Le998ObgNADU0YANWC55/iPShmQb+3GOZ7I9E8hxAHx2ply909MWHwVqtXtDj8MP+swIU20tOFEv
i3+lBv1oFSDZo5qDNa20dtg6zZDc89bI301DKnYKLmg7VFrwJrDil1AxynxdH6IcWxf04hzKtJLq
OsYoG9NHQfmQyq0B3lHcBekD9FV0SVqPhkjR6FA8IuoQEtmfWSGleQm7WWVDonFa9SnoEqCedAGA
8w1GOK11u8q3nCbhtsEpghAYXfS8Wzcj9pusB6MCap970w8vTwQrYMZ2ZGF59Gs/AumqoNCu8p+h
kCyezGky6M8O+cYRjbOXBtNlVQgSqB4CX4j9vFBeVr/haWQerCh/Vsu63FHu/TeGDq42vuMrbXCw
OIqHL7KXxQM0p+AHt9vwACoE4A6qoJBHTRhVLUYBCD216TtqwuOnLuc8oBGbH/rE/liWQ7WqbH6k
07wfxqTpJX43PO/QnQZHIMZPI8/wlZFO4R7NPjmLt8GhM/S5x9OwZNhs91HLt0AbHucVyCgtjxKB
ouFstUIpqrj3wdSvQos8y2mCbYs8cQZ/ttdnd5gGxV/HCfp1Y7/r4qD8mAuEeWY3I//eGWJxBNVX
bKxxpAOqGuNDGaWSC7yRj1pGrQxzv2Tvtw6rprMdoEH04WkLYrwxOtWppPL8jqZGiDhs9h1sj79F
ONp/ZwWldhg6pOQiGongi/T0KH0fDm6q5/vOQGjOayvfHUrrB/L02VHLOwi+Ri9R2fem1cjT7RGH
Kc5nMOWcGbzYtSH3ni0LrKRvF1RWMpQdYzqa1EIquke8e94NNhyDUKP+YPTIETVRIR+rruYedcSc
p8H9iAY1pnLI1I0qJKY4xk6BFa9s8Y8MD6EEYsXzTZ/1nrNDy55E7JYDq28cHExD2CjoZ9TP5igx
n+LWfFB87JcANSrQcZDM5OEacqXK4rs/Z9BZWXa/pN61P1Kr9XcJjl/ozKHIEihet6eAmb1Xu9HH
GkY0NLhQno0ioDq2oY6UrFEh9ACb3Dc2vGvsRfGW0BEYECOD1KvmvrbhC5iOGF9qu9QpMHriCCwH
frilfZFoSkQRJSe0DxsTJTdcx5HUdPYm0IlHxLxCiFlgOrC36zf4eLWgMArKaQl4YgVGteZBMpNJ
gblC5g0oQKHk0ziJimeiJo4FqPydZXTOXZlOxV7RANO0k1Id2H1k1TXF9iayw42vp/I+ARm7Ib3j
SGrazwXwwkMNgOa5lFPN2sJIESWFaEc9ur9D8JM9a9fk7aMqP3qa+mwnZr+J8lGcJtv8rHcmcvIJ
12uT0aQAeSmfW0h1p7jh0ssb1kdpgtBOlDY40F2JEG7ALWN0MMuuSuBYNFfZJFRNSb4UAwFb+k4P
f8DNfWzAwEFwm7cNrOx6rEcO/Tq/1xzYAkYLZ5Qd2tKhzrID6loq6O82oi1qlt9IXEl3QKWiCRMn
LeegUJs71LZYuGgEKUCXeMOm34WoVJQDg/JgRkr4wLoy7vBomxCTmmzIhEGNPV+e/SQXgiVrN8UX
TJFgD3dKa680XqhAF3XoJhVQEOp6vNJtQ+PABHI0xBWcpBjyjAIG/dlgc3EOamJjTTBXOlFBtQq9
+lNVVfWTWuPt6Jcy3vvjgJV5IMwNSN1vgABoCyK6ecq5fLZW46O6XtBwFrC01+B77EMSISZgtA4n
/qh/bQe7PNV08SEa0QKqNSDMCdDuVYdz0abX+m9DF6t7GPdyJ1PR/sK1yDpqTkT3yFF/INeX7ip0
V5+d3vkW2BJwW0UFgQbaT4C+2pbuDQ/VMMEwW0HtTRY9sBDRYqXVWdT+1HxvClI1DS44YjWmt7NH
WIECB6+N8BW48w6uXPmg5+z4wkgPrWL473SzSZ8F70bQ481A4Z4S9ZFF9aNs6FMUac4DQgbcRl6n
bntdBVpaa+rKtpVsM0DkxakkQ6qQPG49TBAzQQbm29bn+ms8Ok4Y9AVQ5MJhPyiBDhGIggzVnLHB
Mgs9RMe0m2OE58WGqeApHqjjVibZbx0HxQ06T8n3ZqTQbdqt8q3E6Itig9HAQhTPJRnmIw02dKhU
b/hK2vcFtJlF0RVaDDaow6ZqKRz1HTCFKMp/Mji2dD5A9ZgNR/KIbpQsgvo4JEKs6qqsngKOnUNQ
oJcJ7o8OBX1VPYPGDhoHZxUaGTqUuNiMHk1sojdaColWhLyg7MFpoep7o3en425CkmWPwIu52NQJ
+ZkW2w9AUyCbaruajo7ToXYcyPhT41G5ljpNhzrmajDVnm9IJWzd5IpC7a2qUMqvaiA6/RfsJikt
x4mNwIiKjj9MkmHID7RplHUcQ4HsNGPcgqnm1lQhU6g9nkNTBnvSwfJp03SNsdfjGoZ6NeKOQK/x
Hv6JG8Wx/AgiKFqXWWnvgbkg74Syx5pyfwB/oOX+B3APaUYFeGwr9clsrJKmA1gb2gSCh0Y7Fv5W
dvZv32k7nw7pMMzPfQUpKxhTsGjMTd6PguKvB2QZTdyOfqo1tkcLwLpPFhj5MRD+Mq7wmcURg7Su
qbVPII8+lSecI1ua/hj51IiDA1twzI5Wq4kaozJX/EKnjr/0LRgt3VJQO0fKEOyabx7rwqeiAmDj
p9UP7W/fQr9QIPSrJMUvSWF2DwwHY+xRjvNfl/6utVRsOoNmfqCzuxGKQFNwljBVOYDXoUTCOw3Q
/VE/lGhorvKKDqVMRL8pLTXeV8By7wSZFQaJpG6rmusW3psdHyrsnlA3ReQslPBWWkdHHTi2qhNN
rOnFwhjhPf9dnAuaQNmmbahsRRuMUPnAIoFIVH8qLUhMCnLlz9gyQl4Ksc4bteTTGLP+gehg8luG
5J7PDPPetoDw1XBY7niVdvAMovoODAc6VhBXjjotOzRDDBuBkMg86loc4gg67IwSKnJBdxTB+q5T
9Bda2FAjhU5R0rKto/DIKLkh4DVphr8t0rF6QD7c3FZTWiIQgT+AXYXQ2jjm0sFAGcjkR7yKRLLI
Z/0PCtQg0MJwLaoW6RrLBMrpm8peal24Bz1DEwGqO80eo/tSC9F+0JHpQluVytJTaYAvw+fYXE+F
h+SywfKrQrRccJl8kTTCd7bnOhAaSOtmSxJ1AuVaKiBoTN6fJ4qDKBDDDgP4OXdKs1Z89UkPPpcZ
DbGpS9RTH2TmuyClGKuAu39WiwKS2uA4MOxBtYKHrKjHm/R06XtDvQL4bZuadm/1MCZRKf8ytTNi
UkeVVg1hk/N+bLdNE34R3ISrpKNQQVld7FnvFONELxCiAa4WogO+R88OgISKJNuszqoopB2R6tBq
1aAdkb45DyYWJMBhhuqFF7C276CGQ4aWnncsNY2tEnUkwlo0HHTuLMCwyvBoU9lWD0MJDBmnsdgu
nvIBFq8HgoojiPqYrldyJZOE/VZIpi3FuCd0TBTwzSz9BKT8xW4sTpkuxdE4xEjYcsAHINkL2IlH
b42WrBVvpnREUQwb4pVTQowdAw5wZUCmrOEPXUelYj5PYKKA5IXVJ6xh9L0skv59HJgWFwnLrtbp
odI8m2gjoyQjQ13c6zqAdq5rDaCK0dJNpYolhF2i9pbl+6kxJJaYDQabktaA7wGWuu6fftGg3ZBS
wDcVNv/zr/8qfnx7Dsls/+df2n+DdMM0OUS1GHE0ZAqtT3/1501DNxzdNGj8mLqqvf75VviCh/aY
P8GC/uBPxTrXxq/XQ7yxTOdPV6UjhNQpHQObeh2iUBOd1lCuILT1LR43WHvTDYrH+38WRX8dRZTm
FM8Uq6feke/ZMfl7K6DeCqRNOZFVG7vr4S5NCxOCnLAuHUMI43W4WOXtbYR2+cQdwG06ejcM4G/9
/vzPz6YdIn+qlapTPpVfaZpgtPPP/vzZfP7s5wtKh9Ck+fPFuLWTfe5trv++No8/R/syz+5+/s+/
pK6aTPfZ95kXxVkAyL42LDCvRAL3nXxxtCe/Q2AMOB+M0jUaY6hW1KBpP03K8/XItz7cYr80AB45
4UX5pJhItG6K9sbIbv2+fD2wokj7wFJNJgbYI7zv4B9OvPP690e0RhR1YmayCWr2M0WPf/R9TPX1
79sOuUne8Ps+jV9NQKXdXw8wL523M29jnoWuhUal8XWAmi5w0VpwyaV8X4IARI2r/nE9xDyHV0Jo
izFQ/cYYKvfRShLDFjjEqm3JbuQnBexhxmPierQbA9IW55cEJQQ0nq0IbwWQel/fVeLGoroVQn/9
zXIjcYxx3u1gGzJY2+DfphshLq/b/5+WPxv2bEOiZ+VrYPbKJwCMebeiUXD9K936/fmfn/2+h7R4
BsqofOrJMSGUv7/+87e+0PzPz35eU3i9xBNTjt5Q2NIgBLH2D0ewOLKwEEysMJHlU0W2x+l0YwLm
//c3i1YK03ZIvKQpFj9fcAnTeayrpyFFqZ8kOYrWHc8Ib3y6/qkuzsRZoMUJKGslBU5XVU8OHTS8
55FYuh7g4lxIXMNBzwvy/sXdl9r0TbU6QuZ7lh8ml7dKN7Uf/lmQxXrCOnKwLHy9n6wQtdzJhGVs
05fLjtfDXDxKHCEl6HHdsMzF5m7TqcMT0eC02oMeBPz9zhhRuHx3PcrFuXckETQkOlRtMSVmVysS
YyGuW8T1vHsDQ8qN9fl6jEvTbui6YQuHx6/pLGJgaNY0ntFVTwrie3JXwEL8ZwEWN59F+7OaLAI4
9botv4ZldSPApa8kVE2ouqFrDGE5AjR9+YJT8ZR+q7H2G/YUbYv8dH0Ulxav0KQpdQ3mi1x+Ji9p
PGRim+LJak9K8nmoHhvtRio6f4jlThe6KaBGG1KzjMVZJZ1E+l0aA4gYcHZwypOiykcTrenY948w
KSZMsIbsxse7NP3nQRfHC0XirqSmVlCa+rHSne/Xv9rFqTkb0mJqRvpcfdolxRP1bcu/80IKZZum
df9GFEHaQDOHrp29OFgyX0Zkpn75ROEodGXwQ8SfJ/3GTXLxQ1n0aByMwQ1LLna8rlLoLsCKP1nx
ES69dWPyL66vs5/XX19Uk6y7ES4ik09TPNKfuKzQULr+nS4uMMuy5lXMm10sUqwpLfJIF0Px5NPu
GyY8ijSEEOceckxN7WAaf+uT/X+8Zc4ICtRKxph4CWlJOr0fgT9cH9GflO3NnnGYddsS8xm52DN2
k6JJ3Xr5U2WD+NgHIHPlDoE1usjwLNPvyBhdj3hxns4CLvZLGOSplVYERK8S341AXaf54XqIi5vG
oVfpmNwvxvLha5oVxtkZIbCs1AZUWsufpWmv7LvrYS6uhrMwixXHtjcnOyUMOgn4s+1R4kdgZDSi
TUfTyifw9XjzXl9OlalqqjBN5snWF6uvRC8BsmVQPNXZu9j7mXrb2D6VCNh3N77fpZ16FshYpPl0
0KDHSALJ32F+MsTj9XFcWgGmSllCMymEqs78Xc9SShWol4YVID9vYNwGnBifkRsjWKwAjjFpzQEE
JAxqOMt7H3VTymiJ0T2g0F2FUHTs+0x80pSf10eyWAF/wphEMABK6ra6fHKNES7wA+avDxYNdI8i
+Iyo/mwP8Q81FoDMHHSYcOq+sQ4uDU4KYlqcpJpmLO6EIOkNR4m66aEJPOos7mRiswlGDozR9eG9
CaQB1tQptVisOLKbxYJDhBQuM2JHrnBOIvvogQCOd6n95a9H4dy2qFFpDl9xcQJp3pjasYVOQtd9
HqCpqSikeHKW5g5vHHaXxmMJHXwdy85+80KO4kKADPRCLMmMI+q3e0FFs03yY2LJGwtwsYXmbIpb
gl2qzgud//16jbediZ9faUXumN7bpNF/LUn/8/OOtNAZVXUhOOhe//yoF7oHtT5wcYrdlXb8YcSC
1aqnG3nBspr07zhzmU04NqmhWMzN4Ki0OYcqdB38B40CsvxvHyGl+MGbrfXosrwvsmEF1BBg/nOu
DzcW4OLE+7/wMG5UR5BYLx88ssljGi0NmJ+erpJRvi8G5WuLIy5ymMcpir5dX4mLg+lNuHlSzw6m
aUC8JDDr0I11rDAQXNHMz8G0vx7k0spwnP+MafFJVTHAtRm70M36GlDD0alv7KcLo2DVGbY5F0g5
BRdrww/yURM9o6DVgIsL7GbxkuZ3f3kUBLE1/HMsm4N2sb7pJYC4QZ7d1ZIvnvVyK6m+MPE2K5ss
kevbYp2/ngnWnVoCXYjcQi3trWLpxn3mi+6bUyD+DYAuenZkf6t2evHD6ZwLwtZUU12mQn0q/anH
INKFur/WJShw5w7V2L9+CGHQK+iWWSbfbZmcWGapYIs4Mf8GhAg8HoeXqKZpp92YoTd3E5cfUYjE
vrV41b3+hCINII+bduw2sRbtRjmou6bwnI3ai4+Sc33Vo6ODGWdh3ljgf+pyZ3nKvI0cQRmSl55K
nWL5mlDA91gpXTvXKIMtBaQ9ZYCdksuvg17fgdv4VZnmQ2yBRSizk97+vr4y386iqbIiHUuwBTjp
F8tfxRtUtmqYu+oT5EkkLP1odz3C2x38KoK9SI8y0OGiAPXsFp1jPjdlmX0b4hlXdj3MxYFYliYE
R7xDnvR6AqETeHDcMdAchl32c2hpu/21ghUTZXKwcjtRFpP6m3rSzK4qpyorXBFRWojo2m6wzC62
18dxYT0QBrKItCjE0LZZPPyMAU5upVWFqyYJilo6+mzBNndejOgjmncnOWlQLXBhzxwgZenmevQ3
k6VrQicFlByG/NvlYhx7S04l8j1uXQPMqiOlxqXSqm9Us+a5eLXkF1Hmv+Ls5lCi3NfwUJ7czNuH
Y7/pJ/RPR7kF+5onezEhBVTcWIVvkhlCgsa2HIvXgHyTnJWTX5upnqnQsQcc1rGDdNPBi2badb1x
jCq6sVguxqPANeczQqiG8XqIjpPVU1R5kztUKfiZwtyiGnpyiuhHm5o3Ju3N0p/HdhZr8TmdPDMM
FL1VV4F0II1631XDs4VU3vW1cTkMVyRPKh70yx6sUviVgTPv5CblCBIeIeAEUglGVP2NxOLCt5Pq
/GhDlY12r77YATCotQlyn+Ia+mkqPsXVowGqLApufDZNf7sMJSAw0zJQ/zAo6LyeI6Ns4rLtG8VV
c/0ZLarVFE+I699nIB4FOrIREATwVQOmXoqHAWmJ35ns0AC+/l3fXD067SduHoP8lK+6vOJo/eci
SVPFneBCqDhh59sOh2PFe5/FQFHK3fVwF6aRcKQK2nzpmMtnSmxaiqrpjDpMjpEEYv6xvdWiuBFi
+SJ2ylBBsLVVyEcelfizbu1rceO+ntf04gg5H4WxWCNIAremqHrFxXarz3bo9Pyjr2TMa+fsiJJh
zp6t+ErQeTDvaFcOQGq9f7ke5dLUk9SYcwrgAD9YjEKoeaqkKPm6jfEDJDuKpe9gNWrKvTNOKIma
N1bapY+mSeQeLS5821k+hbMo0HFk1z23n76EDsKRIE+uD0i7tHfPQ8wjPvtuowJvQo8IUdCVOVmp
8RL3CE5HZuACIcMTbRygHzQ5tFXTmN7pDoYSQzt+MwZzo+A+6nnGcx5C54UlU9zY8JeWpcbYgWuh
zW+oi/1eGVEhfM/zXJzXc/sEVQEh1luN8UsfgPN+vmPocpBZvf4AkJAEoF9VuiOlhrsPdFGqGwUh
UpoLi/8shrNIqbogD0UNx8/VB6m5I0VPSM7quC56PPBgywL3HIofRWQ7u04a/ecc//ltPRj2XWch
x8tr64sWodIZRv5P6NtYOgNNXas+OC+zdCjIpWZ3zAlxRIG/OJSq3t75GWo2HUKA+IEiE7BXVMji
Gry+Rx9wbgtNtgWylPjBnRlyr4I+Q9QuhdCJYJd2aJKiXOsCOXjPDL/anYWOa9uhzKGZMHFLNH8t
A2UwTC83AtIhdhqQLXNPfe7hzUsY62t/Vq8oJgch06R6jCO0h4F5YBtSZWzQrtcfDZTH0HTSkCPU
jGKFKnd16iMtPem93R/UIVT3kWPlp7DBARVpFFx1sxA4m13bK5hN6ee6Gxp1NSDwu0lmo+lVjUwo
CstFs+0MiN9NHBTvkK43DgZPhU+z+NfeMTFtQzSsOfaVFx6RVksetFZpjigJRisVWiUYe7V2gwDh
dq3Dq21szWgfKvZLECbGEUKUtx11OzuKqY4OsYMBcJti2OMEZf0YUN3Z1AbccgyyEncMYUmFHjpn
ZNF8zxSKaaZwEXuQl7aVZWS73sx4udgK/kkyhU0O4eyUNwFSXYZVrH1QfYcBNdntELf6HbhjFSn3
3MEZd9BxfoHWORbgUIeqNVcB0kanYqwwU+SaPHlQxVaD6K29OqntBwnoDpcOMISVHXm7nrqUW9uI
A6G6g+xxUYBwDoW2Qf9I7gSSO4bXJNhJxVBZMkmxIFDVj9cPnzfP4LlXhiygaZkOBaXlixQfgLIO
ZWVhNIUdDApasTfuFds7dR681iTWbt3cFw4UArLHdULqVDZf73VNa5BTmRrLjUL0TpTpg1DUBxTX
f18f18UwVC9pAgm6G8sXgQodmHeJZ7m6KBXwoPrnVjfQoNbN4nA90sXDi7zAMDSuJWeZiiQigBnq
WdI1NGttBwif91oKMJ5Hd6t/uh7r0t0naKJgOEylzFxeRqE0CzI9HwzqkOGRZ4h7kcTYIiOcksl8
jw7zRkucG23Viyen5KGrQ2qhKLy4cKHvtnFHb9XVv8L6zbbXh3Tr1xdJQ2VAn0N+y3MtPFn0KMIY
6UYl88IS53tZQFtNjREsl7it64kz4Wbqamly9I0AciDuNI6JBg9JqxJaNxbEpRHxFqX8YpjkDMtn
jLRhfndZyyRN6S/EFLdVFP6NIc2ITk2fGwPqMgcaKVe1ndF7boZKYCPUk42ggY0TIvKRgeLcuDwv
7CVALahfCXIuKmXzBz7LTwYv86I01xxXwyFRmZpHeAmo2o43VsKtMIs0KIr6WdR/ctzJdkPoegom
aoZxI527tBjOx7JINRqa3RIiB2NJ3RzeU7EyhlMxq43eaBZf2qpngeQi38BFCJcBSSCj3ff2U58/
WxAYcrjd2GvX5o0y+o1vtzzuJqtRqrAeidY5Hw0oBw2yQx6X2fXNejGMqdFbVx2o+8tqee0n5DHJ
4LhQYfLoHRRSRbnxSLl0nJp8OFun9ktFZ3HaBH1bCDnh0Wr43rpDR6/IjzLH10h7vj6WeaaXryG6
NLZNAw/0spzHeraqPRNF1ALbN1fRT02PaBq2O+Gx8rYOnj+pusUd/cbauxVxHvpZRFwGoha3E8d1
/k1WWIOWH8yvLWo8+OYEsPV6YDHXR3lxGZ6NcrF3ESs2+mokZgnhO84gW6cvIOxXbZHu6qRc94O4
8Zy5OIEUw/4ARGm/Li740YqE6gd4tJCBTail+Kh29N6XKPxxfWQX48DZmvsQLJZlj3fEVBbxCcdx
9draDBM8jOKr79Q7r7mxky+d5/PtwWq0cW1R9dfThh9zrMB/cdwCDiFM4bAtb3yyt/VLyhmo0+u2
xW1Ef2CxFm1TzNpU6HhUwnBxJtmn0vpQ9gPTZD7X0bh1QB6tsjrAQycM9k5k/Lz+MS9sbBoe5IHS
QtPaXN7x+HH6iBSklqthuoTwp59jPxH1G1kq0/Z6qAsnMKGkqqsW+dKbvmUc12qbUxNzLeXTNBx8
NGfz2DqE+vcWhuX1WBeHxUGlzjwF8pfF1PXImtT5qFtuHWGxh46UM9q7/ia67VIYUEcA2+hH8DRb
LHngbnWRw+jFxrp2a1XvVobhi12HXv7++oA048IhwkIxbOpeVAPeLBUDOp0amr3pVhJcCEox7Ro/
FkQwfMzGwaJ1qFYMzwq9gqCstriJ0dtC8XiFfcevVO3yT2EcD7iKNpV2yJwae08zreDKaeKpjP3+
nqRy2OHjh/9ulGIbh87UBAdJhzMocnPDX/VrjLX+oYbq9d7vMHnFKCe768u2uAuDxIIRVqECJXzn
FJRwbgQIyTWYRgieoZKVj77iGO/QaIBK6qcY9yGHTNluwgdKbwLcn5t4O2JItkUjA9XKNu+2PkDO
ta+a5jOgHuuuzCoL6y7RbYo88FcYNaMYJtrpwY/67xlA35UMbf/YG+hV1FyJz6hDeoceka2jQXkM
tmE4yyFXzr4oVeOh6Wp5wq7mg9+rEEdz7jTfjOS9zCrEfXwvR9tlGu79JG5Ifv0eN28fOesdLnxq
rpX3JtWZkGNhlpg2lI7HqbSPBQ2xA4iNbh+p2XivFZCWR1uMT2nVOx/ouOj3tW+qW0VRM5BkSHiI
wUAS1xrsX6CKsnVcGdMRI5gYf546OZY9n8qOHedDXDUUf8ak3ieZV+xkmSI70RXaHf8Oz7G49ddt
ATAtMbC4iGsD93IbYpkh6xLzAIjWKCeOsDTQVocuDMbXA/rO5snwAI0aPOTL7jfcYmWfeegRq0Yo
jyn6TA9daQoYwEn/iJNdgGKoATCoqlAPFxGaV12vvUCoRUZLR4UHaJfUPmZJ5d04ii/cZnQcocoj
aA3Yetlx7E1ZiLS2TNcLpm2WfFTaX92Alk0cQz/8XuBKdWO7zVnaIkl4FXBxZRuBKRRFmqbbVW6V
fhmM74jChgE4vCfKndDvpnU33uj0XDpNzge5uLLJ2nzZKsRMpwOGIvgTm9bu+rguXGmOKdh1c2fH
AK7y+koLoxasnukBItebTccD2StuHFSXBmHyVOB3qEe9QRDFPmjfgeXsdsZPzcPmBb380Wpvzc/F
gWBnqdFbMWHMzn/GWUo16C2XqilQKs5MlDS6Ij9UBWJHSpt/H1q8zB3PMD4lworWo+VgDNOr1Sap
8KhAf6DYMIL6KUJz6K+n41AYxdyJsR1O6cWFgFGynuBrbLumXOVqty45pTFZvD6Jlz6xoPsh+brU
p5cVTaVNlMivO9P1y9+dv/GbjVP+uh7i0uc9D7FIxosiaYzBIQQuf4jGhBDOrweYF9qb/QVIgbeE
AxrDWsxfH3ltElqJSeM2/2L1KJh7+TCuvFB9MauajDzyN9cjXvpqpq3xegYQJt/gmorYTDL0V1gx
pf0bDJx/gjsQbVESuIUFE5dOqxkeSmJF+eEtTIZachxMk3QBP5ebADOIHUhuxJESqN6h/bMe8xRp
4xSbm7LH4KOMYtQ1ohZ1DR3ZYEf42BSY6YouB47vWLfvKm1STiGJIj0vJBGx4kCdLI3VO0WiMm2X
FUX6Wd5/GFAxzsMUj5cCq2Wqlda9b9Xo6oX4QGJum72EyO5tLYxMdsJHMrwx8damyouDbs7/zYuL
smg8PGHfk95RTEXbQcVOm1tF3XWqDbIiwMvDB4exqmqkdiR6VTfWxo3Pt4QmW4NujAnmNK7dm5uo
9z6hJrgJLR2XFQtp67Fba1lY/I1NZULjAdJL9fAN6ig3cqtBn5Og3XhCTewFiN0HP3LsG3Eu7azz
OPPgzw4ux0e4JJtM6aLItBoxqxKTc+P7XXggOech5kzyLAS+7DLMKIK6dfGiJ4hTssrFe8Rxbwzl
4o76zyfTF5UOuxl9hCQYil++tBbemOPHvHt3fdf+SaGXB8XZYJYPFLTZx4TcU7rg4zdmmH1ILFR1
Rf2I5OXPOLPeM1pMlEpxiI3wIYpUVDabzWgWNzKQy4PlXgA/YABOWxxYyLNjkGXV0u2UBHEIoG9R
vcGJZHtjvJcSD3C/PJSoKpuUel9PnjkEWZwovXRVbOS9rDwmubnqNHEQiI9UpvjZROMBI4I7G7HL
67EvDZGsgOxghmVqy2Z3o2ZGVyTJPJ9rTHYEa/P570QA72s6KqiIZfqhIwie5k4hXSt7VDGuTqPn
rL5BTb+0wcg9kJslCRHGslSueg3KWR6lxAolum7X+De+knbxM50FWOxgU3GKSjZIWYblY6R8SSV6
zMPBtE9q/Ci9bUulr3cOqE+uWvOhLR6GuFm1/c/rX3JJroBQxd1y9lcsNnmZKko4TAxTTR/VASEr
PDzxyIrzbxbE2Sz4pXn7Lvh9PeqNbysWOz4edMBW3AKuneZun1gvNepH10NcHhiAbdI33rtvkGNl
GohODyLbReXGLRH9x/otXou8cE1MilAm+saz+31TeT8iXd74qn+W+PK0mTtH9tyoQtFkscsRMPVq
U8vJj1ujxJ7PTuI1Dov1nWxFe7BKpDMs6Wcfk3D0XDjEMaahTba11IZCpednKwVRxbrzmYG46zah
7wUHrdPtnZyGfpOM+MMVjv5tHCuLPjLqH61jzX6pqvrSWfhG+8D+dzGIShRfDcylex3w9fUP/Ieq
9naMAp4M2E1hL0+YTNZglgLbdvWYg7L9bdVKdkKBVz/YOg5VOYZDSGKh3VZOs4hTU0E8REaOt/bo
sJ6V9MmmMLZPg7Z76kuMdFcY3Slf8KQ0t1HdKjVi4yj80KjwDj7pEQeJpR6HwatQatPEGmClsgbP
UB55pIsTuos8TqWJ5JrX4pWslMapNGmkJtZYvjjVjePhz4WxHL7N7QdeSqcKtTzl/KYx4zapKcZm
1CNK5zvWBp8nEyBzkz9jSkl/0ntSZeNS+nhCZw1QmvHoaNMfR1XKIMZn3EGRvYy6VSnKUyB/B10I
UB37hesTdXGzUU4lDyfPp+Pz+iYYoqaeKhIQN5zQsTWxMbxFZbl4kp1FmP+Cs0QhbBDGNTVeKypC
WHjabBSshu3sr7cRHRjF1NuFNhcaFyeVGWDPioWQ7cqi/KCn+RHXgBshLh8a/4mxfBIVSI6jem/a
bt4qx6S1qJla0y9Z/PGJ7VyBDvswKMcMIaMpCL9cn6hL+dbZAJ3FY0k0wkkjNrk7CB++0Wfbesqp
rGX+jfrArTj66+maSnB+WsIgS7nu8EVuHvNyo8vd9dFcepnN/XPe7rxh9Ddd0zpQEqXMpNu+zLrQ
Fr3tEk/7bBPdSAYuru+zQPNwz1Yf6HCra0HG48iFEC+azTcOulu/v6h1BJWFQXXD739uEdcF/3Ij
zb70+zAJVF75vCixJnj99+NfCLspzqWrVV6LTcf/kvZly3HjyrZfxAjOwyuLNWiwLIkqeXhhtNs2
5xEgCfLrz4Lu3W0WikGE5B39sDsUzawEEolEDmvRB6rkH4g6MbaEvhh0YKEGK5iWZrIEtGs4oRUJ
1PI5/kqrD+wCXsWo2qDTS1XFh7jSAJnUHgwHmXLdt+uh9JUBSE3bNrW6VKhvqGC1sGygDFwuFVpi
CC57DUKG6jQbFNR0wQckGHi4IeWPWoYpSNDzBJinuYdnQlwfDPIP4A8lOqydCx5P8rYZ/rQX3Jja
qmnV1on3OVZPnv4DcTQQRG/Nbj7lscSdrfnlhag3b7c4GckEqkpUuVBtjT9pDsjKe5++c/73LX7E
3Y87EP3/+lXpovXU2gX8vffZUadHlFwfJ+o8fWBPgBeETByHSRCfbh7402PNGlwM4iIx1/lzKius
rtrVQoJ+aVd5NjtFF+Ox1JQ7DBZ/oPvX45lMVP9QbkQf6OXnk7kHgEiEPA4SLWz41aUncOBtr9Gq
VQHYA2MfmA266lGJGhCj2SXI3PNWzcCzC5DEaixUAD/W6q7rev3o6Ll22ha6al8u6P3Qq4L+HtFz
DRaNgbSLN3U+gdLcuquHO+b+3pYhXFZI0QOEzIIIzEbYSDkLawcUfqfP2qF+0ub7yX3NKaBSBwCW
xxIvLyzgmxx4Dg9VOBy5q+demnSzNZVe9dRgokv512xiJHcBcZ5+axtZCxv/zYvQ8UqW8PLrWGSk
4L2snib2rYp/ewYwPEGJpYGToyhBRnkH2sj3ryJSyej38dBlhhLcpQWaaMDKW3AtPoHflwKou35A
JQcMbNtS+O8W9MLQKtqWgPWHUE20h14DJZSFIt2Tadwi7cjSPfk6eadCP7XSdyu/FbdkCRrF1CrQ
mgFZ9djuC7CD9/OTaRIQnP4ChfCuV0BFAQKU8afnhQwjwYxIlBV8Bt9EpM5h9Mg7o34gNjajsFd6
IBYF+N6tA7DZSnK2Vuz+4vPcXhe+2zMa0hlTXj+pDaqLgFs/KvFtY0vSYsIJvlJCsETXcxFSj5DS
lrdxEszmTW/+s20UK4qgHQDGh1SQgbY24QAXDND7YDWrnn4U9fchBri2ByjVYFuIOFbCFeHleRS1
OfIQ2vUulysDSQNap3Gk8n8c/xeAjlPn0S1uAXKAQN7sH8C/lniv20JXXMZSpphfBuebUQ6VWz05
cb8Hv23eePsY+O9FHUbe+wI4UT8RiyiLPH02ErgnF6wJY+745tTutOnrBzRCGMoxCfCwtwRzqGYH
1AkWDpXuvZIyAJ2BMni73gKp3PxjW9Rb/C8cYDyaDVQQeY0Lvv1yx0Bd7IwqhUbAw3Xuiqf8YBzs
3xYNit1La75YRrQf+nNi3TDwo6LqgDbofVp89upPgAJNI6CTfy4mJHdu2vSw/dOuTjZvHUOFGONd
gH/AP5e/jBUtVZTE05+tgXzt9DPorX//nQTBedH/JBj1U+U9/uXXhZUF9YKnJhl+f6eBNTAP0OMk
uSxtrMDF3gkrxP++cE7oogABhQoJDlhEatR9/MK6y2VnelUK+pqQXoF7RRbtUsqgtUBCJoXxDLx0
8Bda1UmPhj0eGaeqH/9VdDCCxuRJZ8V3DFYcmNWG4Et4jLPiaLuA6x5KhIuAcT6+d+9Q2YGBWC4u
Osw0Co45ryOmqWqThL33xbbPmeRxfm18l58XlDbnnOYjelfCzt7b5UFW8F75PIJ0rCdajRBWibF0
m6cNKPssMDLMp54dMyaxjPXvAzoLSXkVh1pYnbQCCHykaNEzuDEq35Y9ntY+z2E4cKGYYI9whUAd
5LJag8kO57kjn7q7OpF42bXPo0cZuBi8Te9qID03US7WJhY99/HtdOjY+/cW7WrweUD4M+H5hEtK
a2qrQWI2Dm2j9nUcnHcffCQiXR1vcNOA83pr/VocSyMxQS6pOMpzqoBroX5pFUnb+Nr6LASIeXuG
6txUdS7Y5YAZHx+rWhKmcs906VfwjtSAscInIdAwKVgP+DEBsEHrOPR6gBRhlMmfrA8YKGo6topY
AR7e5Sou1qhRm2zOGhDkkfin90mnsqfktdMCcAuew7xzA21PYorCUihVJnDghPBAU3zIkfOa8c5/
v6FeSBHOgaZMHe0MIw3Tak8n4OG/N7hF281SC+EKBJgv+MoHfJ92NzS9AZXDu53oxfeFXcAvR2ib
mmk4vToJmtAkPnplE3BdoKeVN00gjBacaGq5EZ2ZUYR1Fei2X9zhhaXI2jO4MQrGiguA5+zQTsnx
Dy4tiaCZDfRdEKJiljcC50l1D/LEDoiUmWS1Vo4FTgRQMgDRqqGmy/++sNky7RsHTJEkLN0HvBPB
a2Z6koYj/mMFZS5E8BVdiEBCKsNN3JIwByvtgVVg73Hjqf0EkHj10cv7kBArfbHNIQd3RAkSim17
WBOP94EKmHFMiSBpfCkepE5Jl1d6B/YccK53c1fvbCW2HhrdoZ+R4e0x/5Zm4PBTrRuCqFuSKFvx
a5hM+iNe0L5KMF1nKloXHlr2NVe+bivHrU1cW8AToRiInB8SWMJhslpmTWDV7UKmvXZz2NLdpKHW
O9x4br9XZHXlNWMxHZ7A9Dj8lthL7ILgEMRobhf2BUpNIFZqrV9GIwM+XjF+XvvCHc/DIKSULzes
oFXturXVhVF3Hw1pwMpf49j6Xr8Hj8T28q1tDvolUGjDUcP8tHApgCqsbd2RdeGYNM+djc5cy5Dc
a2trxkc5EBShmHmVxOwqlMDdrOtCUJAOz4B10B9zjSqgxlBUyRW3Zgzo0Yc6fDwFfeWXCxeD70TN
jJqGYI6tAa70FezVp9FG5ykFu2jhaJ8xLrXfXkFtbQkBua0j7ntziMJuGXHVgz0WQkuQg6HT1T4k
4PIpfs96coghf+iHL2PWP46gMx+8vdakp9IzDy11nrd/ydpCL36ImJGm7dgloLagIU173x6eJsBN
1+2XbSFrzmQpRFhiNJKTvMk6GvY0mBUkJ28tB1RXhh+pYZaA6VhyvldXF4UVPAbwVsEo7OWWoh/e
ypsJSqmgyevoUxZFu22NZBIE/+RUETp3yoqGXQsemdmy0MIdSY7Z29qLbgrW7wLRCmktXDaXaniO
B9wlayIhUR7BXVeDdS/VHr32m2ZUJzM6kbTxNXAMb6u2ulkLqfy8LC6eyCFlVU0zCQsGRuLhpjJf
o/FWnW9y9PUYfeG3oHHbFilOy+DxZgNgz3AQGBgAIhEf+BG4iT2SJjSsCpTDtJty/JZEj010bON9
mdzwMnym/ALDsUTX1W1cyOV/X+gap9OkNWiSDKvERNcE+RJVstTy6gHDoCoGETDbCGqNSxFJTcmo
NBEJDbxf7E9lcqT6QbJ8/L66MhS+eChfAd9HTPNGLlidU3iUkJYDyIe8XeY92eRR7+81tDlq5Hft
/NDiz8pwTpqH8t30FNg8VP6AKwR88euO7RgjW3Nr4CxMLFDRFd1+YJOW3xfOmptNYxqb+D6oWcE1
Z/aSR+DaBbD8vnDM8qHOMRWfwTtNyFyDybwOWjPGXJaj0V3JyU6TYkpCZQYfz/bGrZnfUrJw1MwE
OJmFC83qeYYTGXwp5B5fG9EysDF49yArft0brU0ujnPZwDLsk2e/ugQhzlOq/XyvHiib4gXnmBai
b0fMC2XgGDemzCShdlCMISj0MdgWcH2IuADggQFij1/SgkOfndgEvfMAAQy8Z0dd7XzEvR+QwZNa
4MBEuPYGN7LwBeZYAJAtiUk4Vsc23xf6cZQBJ1/vBtTAOxpBJ+bkAE956Qu8mEWDqUBEDWBuGqgx
bsN9nktip2urupQinJcSDL9dbypdWJpfM+OzV+63F+r6gsD3gZDLwRb5Sgla9AwoNXhQ44Jov6JK
h+jlCFZAEF7fl+Q0tQ+uJguX+BcvrRjPLERmDgDaeQ+34ENRDgHgtO6ScALNtWIcHABZEBloj0SI
2GmkDQYjU+GQMGmAjnv0hoDIBpSvPQ3XA/CNSGmhTVbMxUVZ1oKZDOc9RR6f7q1uh2Z7MwvGJEgb
iVdbV+ePLMG3qMxNiq4rEaFQVJpRSDpkruRUcsd4vS1/RAjbgpZsNtttgdtzorsMw3S9g0KSpWMU
0fO7TvYkXYkSLpbPFppUWTro8axj+ZL4OYK3TJVbtQHUjxZQ9+TAEpXirmW3TJMcqLVju9g2sVcn
i1qG/yGcNLT7If+sx4HpHamMq0gmRb90DoPVd6BlhRREeyz7Fmf3SfeMu2j78ErMQpzlbqie9l4M
KYkCLskAvY2uDPdszf8sl4v/feFImd1abjvBLFzzoI8+0SUqyL7PVVx8v+uBNhORFiqwLywCmbuk
BLv6fd54gHlm5AbE7a5rs1aLESdnbOddUj/M5Of2HqwK0E20TcIbwJUKAYeSJYY6tgayR9mX5JA1
rx/4PKBp0LlmAeFOzG50TM16TG+S0GS+AXyk57/7PNdusfwmyp7oecbnVV3ZIxPZl4dtAasHARDi
qHTjtrx6kIMZ2JhA8d2FTlbfVvNrh9wTsg37Hmhp25JWHRjP0AOoGk9x8T7uXbVVOmBihtoI0kM7
PmiArPE7HZBotAejdDGftgWuPOl4whBqgeNRR0QmuMycZkh322YXDoV1M5njLpuGIPaOhnObO5/G
Eis6KL6jSOSuLinKG8i98qfIVesnSFjjPkI2bwTwFOqsvjk8VOU317rZ1m/Nu/DSIJKwFmpZomXH
Y5ZOdlUiaYkO9NmM9mmu3+TsnbCHeC4i9nB03u6BxoKrmhnGd3vwQBs0tB1AoVnzeCxS6bDVmnEs
hQj+uDGVgSqFScMWScFeP0yg4ibtt3o4NJ0kmyDOQl0pJCQkO6cFi3vmQFb1mEQvIwFTaHqYMEqu
qKHq3CP9Q/HvheoPcxSkpeSCW3NIOu/iRqUKxTwxLtEH1FYH1KZDC7yhM+k/mdHwbdsy1kSgRxRN
tUCCQegoOG2D1FpukLIPkdbzHyMgiGx/f83Cl9/nf194pWRMI5OY+L5jJLvCnn2lfXD6fWUct+Ws
WTh60fBIQADsXiVzi9ZxQeRc9yGAVE9zFu/KGa/Sfjxsi1lVx+KYuSh6AhNTyJipE3FBa15BHVv3
YxsoFztd9wlydNtyViJS+CHUZdAFibkjMfEyjMyI40RlYW02O8xJ7mcNwA83Tvqgd0Eri0lXjADE
XXgfIlGtI4wXvJ+SsTFrSjqFdvyT7rrqvY1NIINAqwxg6HBxII0kniLwQg+Yf2Fw3MEwHubyhs5H
uNPtJXtLuwlhL8Qg6aFjDA10HoJjKNXeKZRhxpqh9dWIz1nDgsp6VvIn03nQ44NVAz/QSn0gT+7q
qQ6qDiN3IMslD7YZGODO3f49K6aiYaqPZ8sRsThiCbgGfKrd0nQK+/IIwmuQYYDdN/u+LWR15xZC
RHvMzUEb1WyCgyr9cz1/4PF9oYSwpumAtIsVV1MIxukx3qE6YhSSkytbJ8E6wDNOrcEooUL2L5px
3XvF2qVSRCjZQvG/L/xQxpRpBkTLFCYEEJO7lDxtb4RMC8GPmpRpMQXBU5j1t2AYjoZPs3fvOfu/
k8J/xUILe8oNJ0vzKUytOzvBUBemB0rv1pTVXtZXC6cVIQPQKsVbodaHaFKTegqJG2jOTn9/4xg8
gvnn+4Ie6GnQUneEWWnzgRmnrJA8FVZug4vv8xhisU5R4ZZoOuimMJ73kXZoAVQtg2xfFQFoZE5p
gSYeR9hww43LIukjFtrge2j2QBUFauz2bq/uwkKEsEqt0bGSlPEUlt2DPe7m9vnvvi+sUtIZuZWM
UMHrgWwT4Nxtf39tidDHCmAyNLTiSha+rzLUCgeqz6FlP2fqv1Mz+Fkm6e/g3xCdPkAmOCoHbkk0
Ul3u9DRZrGJpo4ZoavUVPYxB35VlJ8e5BXjDYVuftf2wOH845oKgjpjO10iTlPVIVTxL7oiq7Mgw
Se6MtXcIx7NE2xOKkA7wYi7V6dSZ1THeKGFs1scJp7zKNQzYU2OXOelnJ5uPik5+9KnFGXMkmam1
mAN6YYRAdfi8uGDR1MKUQovuhtAjvEvbzW51MC2aBy/a6zLaq7WlBKcbn05CQHDV01qm4zQj46qH
vakGPXoVuyzY3iy+8aJhLCUIhkFmOkQAHdTDcQzih+zAfsflB+wbNX0UyGB5sHPh5hqnqpzt2tRC
tQS6EwaQTwCs2tZibZ3A5oG8NCYtEAoKe+JEkQnAvWQOa13xyxy173fCY/AnDnrOOf4Amu0AtiBY
nJJhIA0YAXNI3dRPaOb/3NZgzQmg+mQhcYAwCFpcWjTmJw3ApiK2tGi218pPUabslXeT3HG6sYUQ
vowLf59GPEtNmymcIz8yfF02wr22DcvvC9tAC0D0tR6UMOIjVXdAg99epDVjXX5fMNZi0iMrq3Bf
eXgeaQ04KPUnamF03ZC4y3VF0PCFaiSeMWLTnaFHUTvmwxRikmuf6QQn+/2qIDmHvkGAOKJ9Wsyk
IMZizmiMI9JQ+UGr1U8GHf2CWXu0pkiex2vPc0zoACkZczSc9UbYlrJMMFRltGPIIlIFqsc0v65H
0zcrV91XOqhNjEEnOwcg5IfWbLynnjBMRNuVcmLIh++mQWWDxIWvbOXFbxK2crJU9MJQ/Ka2Sne0
/Dkoz63+4KqSN9XaTXEhR7hcU6aUrap1Y2iUlc/yJzU7xwC3Yc1j6z4Nyn6kZ9OWNTNdT484DhAR
0fWAflCEhuIdYWnIvXZ5PIS5YYKeACVFTBnSwGn3DTs6ceHPmbdTqxdzfuyMRrK0K3c92H/gRjAl
jaq9iPWleMXoKa7Th5r3T6blPrruKndf1XeRJbkKVzcRkx0ozSKuQHhx6U8IyyNMO1RDOOu/C5cA
1dzwm8nxs+bd/XQOGiIxacwrjyA2EbxvVpC5t7R+CMfuoAB/SgYBuuJ90WCL68lFx+B1WsQxWsWt
GRvDvgP4oGEeZw3glYaMQW5NDCYq8VSwkH65Ch1UYyprYDOwMC2DMj0R81mTjc/KRAjnquvSHNND
EAGGjlTdKdqtI8sgyEQIR8rI9ImwGSIM5TCldxiE02QmvOJ/kQaBV+QJX/AvCfudlHM9eZASmsCr
DIDrtX2PSD7/5jQW92ACpoZGNfD58dU1H2j+/mfV8te/FQIXnzdtClYq+FDc5ftMuascjM5KAp61
k7dYoDcHtBCh1vGAgU/sQfzaUX8GpWfvV7KBGdkyCcd7BoKMR5KOhb0TjFkGp/Xr7/aB/4CFFqmW
kMHh58Fk35UfRfX7A5/nTfNI2aG/R3RPCQVwN6lxqpXKL3qMcgJ39O8kCAroZhurpIIEwL7pN0a+
/8jn+TsDTxyedLxcn3LSzWpOyBg2cwuAPuBSHbYFrF0V6IT9nwBHOGetWwyuGeF2dJ2HotgxdL/E
cxkoDFwqkobw1SgE8EnI8qHLF/i8Qg6uZtnszXTqw6ILNWsfDzcgw/Oa4wC0c8fYU/0Ypy1mpPcj
hm8z53Vb05VXGw+A4HzBUoAmPUHTJjaqutPTNtSLyfcGUEEW/Y67yQSENDGyBrK9W1laZDThwVz0
/QBjQPCS9pRR/MFrQkzM+yQ6mcknpWN+1yYg05ENSvNfL7ziLoRx7RcHqXWNKC4NtwlNvOvr6nbo
Dwp5ioufeXJ2csO3mSFxoWvruVRPWM8CIU6fpFETRlXxlVA4oEQ/UDLdgpjTb5XJ1+cx3N7CFXeE
/BHv5gcewTXFWkq81mOq1oSV7k8/a8nXVzzqxdeFs2YMil71Dr4+fC7Y6+TcaPnRq87bKqz1gFxI
EVwqGT0gExqQMk2nMc/ArvOFxGnQe7879FB7nq+wY0RuiVm831NdCBY8ldUxF2DOENxglh2pvg9c
qRff50HDwgIVQgD3jGG6EE0HtPRjWaWH//eihYNwHKxnbzPy4kBHlJQDRVW9Di33W9re6+5tl//Y
3pw1+8IUICJnDgSP3v1LFQo6OKmRFE1Y3CtzYDHJiZF9XvB/qpNhSGkqm1Cd/GH4OvSyIsSqAOsN
NwUUpyAZuvz9/QiWI0Ux6nAyHzzyGHW2xIbWXBooRTlREpIgeBtfCqgmYgwWnjJhWtd3LM0ONCN+
bjV+TFzAo4+SR/jaieS9Bt4bZPNV/zhy0xWlCeY0BvdZqaNdWRdBr4aO5G2xYlkgPkZeBzBAqCCL
llWk4MQEUHcbpr8BJkD+xWjXtl2tuEpMfeMiAIK1puMyuFw2ZNhmhc5FGxYZYME7xbytx3wP6rbD
6GlB11AMYL0bTAIdGkuZwnHPAVvnRW7Zhm35K1KUALjxEq1WrO1CgnDgS82JKn2EVs0U+W55yMEi
ur1uK+Z2IUGw53J0ayC1QIe8I36SHgBcqXZHDAw49pdtSWsmgOwqnwjCdQ38z8sdIq7isDGK29Bi
oUs/tZHfSxmiufcQHBiAZ/6TIYI7MGVox8zEhdmRG0qSnaWcC85IaT+a0edyeMzaR0uX3dKrm4SH
M9IBQI+8yjKp9WDnQLVDXOAGkXs0aLC9cJLvi02nKdXh0Dp8v3A/mUZA2K/t76+4AAuZq//9fhHB
DgCGnWbHZhMmlBeodLDB5fdYrL+Tol9uf5wM9RinBqQArSm5MfUgAhufLUmWyNZKcAO5roB61oUu
w0C/tkZ9HzXZaVsRmQj+98UljOpt+/+WCxxfBOVhKrnCZNshnPlUsYlZG1iomaButFfaWxA4zrLT
KNNCOPfg9qRqq0KKEx9LULDJGERl3xci874G/0YV81AIT09MGMb9PcNN9rq9F6vea2G6QkjekWa2
hxJa5C1Yo+51DNGrhyx7zGQtPSLuLy9NXBwSwXvV6CcxjBKH0EN1KI2z4zgXhe9qNNDBprnPXTBF
zrl+jAAP6iq9r3vkS5Gqp1ap78ch1oHZ6HzbVn7bUNAlKhhirQEno8IS1+U+qXaU3OffMP64LWQt
y7pQXBOz9HNbpmqR40RFvaYFCH4K0EbEfZCTdPSTpgD7rmk959jsfZrMgIRPgV/be1brx5hFPm7/
mnWrQtkTuHIaZiMEq9ISEFeOLd57UXfI64Mi669eez9D2z8CBIPymkYDG6jdhJnRPTvALUtN5Qhm
Gb8l2t7Us5NigimWWbcjtNQTD1xX3bFr1adtPde39s/PEKxtVvMZ1WTcY3V/7wDts2wMHx3NeEA7
kv1dP0H/SRL75avEGG1AK8PbmK9zclerj1VyquM76YTW6vX/Z2XFjmnPibq+H7Cygx4AXwGAfTgU
26u2VodY7p4t3DF5BAblqMILva0ntECc7fqhLR9S9ZPZ3HfqcYx/TMk7+Qv/v2P4s4DCdRDrLm2Q
4MHt790b5KF08Tj/0NX5R4RwIzi0tfWOi1AMba91/ZNlxzdTTQ7d6BwkS8iX6CqCWmwTt8zF7TbH
E1olWgvXdPJA9Z+leXac1zHqfBUMRF7z76Cfvel7YR0BJSMxRYnR28Lhdkg8FAO4d0OiHQk9qN65
ivZ5L9Fw1Q4t9EsCAA5ZObFJQymMZq7ojP1yyC59wgthF2yvIT+cV0u4kCDo4UYWuKBjXBVWd+P1
J7PeWc1LrhzaZB9rdxORVB5XfeJCnOCyjKHzetsZcQfa/tT4yLptqyP7vuCLmiKPm9TGgrX58QuV
eXTJYon5ADRf5OqkYbESECCDVeQxjX9Fqe/U9zEw1f9OFUN4WxdOOoACBKpYeoJZtNhPJH5bYlwG
P12L09MWmknsfsJJLQ59jFbpz2y4+avtEHsY8mJgCSiGcTV0k/88ZEyyRusqmMggAjrEvpoTbvQy
Y0Bmb0KjO0UDaAzcYzzLeovWbeqPEP73xTpZrPYMkAzh1ulOU/Y4Wh+J0a0/3xc85qCVBIw2+P5k
Haz0pvzAkCYabf58X/CSBNOGuKOxSBp5ypVbJ/mmx0cHVGzbey3bC8GTOB5qBW7OlyneZ9axshFT
SUSs3v8gy3AB4QImFfHKjFBHAwQIUvYu2yvj77w6WhnmgZzvNcL2bW1W/ftClPA2G1CZTUcLCYA4
O03mFzp87TGsTxzJE3B90f5oJNhW5WjJ6JSIaEj81a53in2X55I7RLZognnpfZWBfAZh6EjvW3eP
1n7fTG4j4u5s70Me5Y82gqVNbQXIrbesiecXLco2Oyms0+q+gLbM4gj9KPsLVlaOjcLwvIGDB/Fg
bNy71ae6/WT3EgyVtTOPgQcLRQX0+lwN5DCwhoAemcH5JnuA2KmyfV+N/pYC9Eun4nizV2QRLsK+
u8/LH319LJwepITPwLa2yL/OUAT1IFFqbe2WMgWbbkGczlJ3aELbOlSVH+UH3dmX3Zftk7Nmb0sp
gkmjypPkWg/NdOVLOx0z8IcNh1QLZhlKhEwdwbBLamcdKQhe7V4UlnS8bdvuUGiJ6efVJIlqeVwi
hklLpQTLdhyQnNUUSoGOPcl3UX47s73OglF9dPXz9gLK9BJMXGMxmikG6KXpwZSigfk0s085+0CS
e6mREIlVvUrAXQYLx2gWaAaNCUlUyRNnXRGANPOJasA4CcGY1qrMy13cCL1t31tN86y54zFFZAls
qQ90j1ng4PmfLDHvWPdRzDQeLXU34IZDR3PmT5Lqw7pP+CNCCMgUYMjoZY8UhlseNfrgmh+IA5Yq
CC6hj1MQ1mc8RQKQH7X9h3QyOkaZBoIDmBllfZZAghMas69927Zb2deFg9+jSwqdD4gny/pok331
kSt5uT7Cee/LOI/tmJuTelL6Vzt/7JofaSLpSuBfuT7pf3ZZOOlWYveZbqtNGNePZf6qpiAq3v/d
QgkHPJ0cBy2rOHpsOsTGTlYVX03/LRdKONqWGuWDF2Gb+zwP2iwN4vw1QYtj1dwp5aPJygM6gn3X
+WGy20H/lHi/DONQWrInsswehONfE8BfODGOZI+OChof1C7cXsdt/4KmsMs7NG6a3oj5A0bXnph5
SssDSz5r2eu2lG010K9+KSVCeAZ2KUgx8NIzToaMS1f2feHYa3Y6Fl2DN5LeYjDippB1Sq4atIHO
YvQxOuBREH4/JpVst2g6PPPKAc2uhu+y7kfU6JKAeVWNhRhBjTrV9Mk2cGuR7rFLv0RA5//APiwE
CM4rnfSsBQII4tgGdxX9Zddf/04A13DxzptdOtKBQYOSgWQaqO4fuQ4BfaaCd1fDvLfgvwYtQzMU
AF/Q/7PLOr+wj5qyL0ZJDL56KBZSBP+lKy5y3YRfhBhLYNp+tL7VCPkLR1ZJlAkSvJg3VOmQRFiu
OGY+iV/M6mUAauc0fuT8IXwA8wjckiHO2IJpPXfmDG5/VtBHbMJ+0T61vfOrR+Q/EZiAvdz5OleL
NJrh81UPqR1/jr6A1G1bxOrxWIgQTmHpDBGQF3HKrX9BM01//d3XhcMXOYrL2IQnPo2f0SqXSxyt
7McLR69TOrPVK2yB4hwrAxjpkvVfNaXF4ggnL6KG3qUObLayj+6h/vZkyCpDsh0Wzl7cDGVr87K0
Veym7AHV3Fp2G60vEsC8HAAzg51XMCJ1omghsqAEKtP5uMulBYNVHXAAXM9EWzp8+aWVtghAyyJv
kScqMx9UK7493qX2w5hoBy31fCMdAo3zAv6Yrds8um8w15d59+h9lOyW7HcI97ox0rYgQ4PfwamY
DjYYWGQGsbaWLoBEOQK+Dt504bRUWUQraxhLNPpoJ6+oApP82j4xa0osJQgnpo7mknn9UIaz8Tuu
H8z2xgA4xTtlgJsbTZjgDLE41pc49mgVkT4OE6nPeaOkp6SO7Ttke5ybZrI9yd2i8c2/CFvfZFlg
AgWA2XUrJMsBcVbUc30uib7LMgz1sB1wS4K+PPXkvi8Mv1byHZmaXU3zZ9BapEVz0tLq3swbP3J0
kFLl6E5XJUtwlQzAzwJzE5pcMCiHCQfRcxT9PCnN0J5j4viGTfdK9lKjsVfLflFX8qK98iKCLMGL
FEPntk7J2rPrfkm83C+MepeAKi6dZSRxV8YjSOJ/X0QKk2rnbYva7tmOo/2UZD5MdT9Kh4ZWF8/F
BCDew+hAFGce4NJLq6/b9pyZP5Wm3ZXa5zQGFfesBGBAD7aN9erIQSeMY8NMbfy/q2bs1omyFDhF
zRnw3K8WTe+GPJEYqUyEcOYAWWybCoo/54jWP3LFPfVRJMnTrIgA6Asni7MMzMi+PY0WO2NOQ2sp
ZdWcaa7umi9uJWMSXzGyCwH87wsBKDjompLVzVnPIj8fb+E1Dmz09pbszr3uZQBYylIVIb6KUXTA
5E6ODZk/W1oC5FPqA2/ELzoSzPUNaCQOGaWBUSTH3sv8vHtvqQ6gJi44akCtyREKxQmr1qqdoU7G
+mzM1U0CZXtVkvxesW/e8O4CPBD9o8DGvlxLp2w0a+qS5gzG3eOQ6aASHmd/ADOOXxIr8muSSySu
mAcfdtdM5InQ6SECfbuKGydZBImVouOG/sFk0feaABA/gNrxbfhYHPNzBhRiMsuqzz39PiXtfvBk
iFQrBugB8gqwKC5Sara4aBR0izWGm+uzheeu+uQHWvq67Qn4/S1cJZAAilo8R+xruLLCAgQ/q9X6
nIKdzmxH307/rSxyRwu200Z7p7l7JqOFWtfqj0zBNeSMGgUGv3BVMgx/ms9UfUm1amex47Zuq3I4
8gQszkEoxf++OL7l0PRAVuhh1Gh9GtncgccarXFj4wygeJdWkVYuCg/TtaBiQR+xecVQm5C+KIAc
mJ/nsUW5pdiP6Ehq1XcDFAI0DDEnziqwONUr7lWlzyvFi7yMc1lNQS0bUlwz6uXnhc3RY9BLAqQ/
OzdFV33uLLO5dWxpeu96rd6arkEt4xmg9BWngbqp1BV0+ydnOiYHJQFVuW7uO02GinodKGFc1MYc
LqiqMfsuntDOYDXIfxg9Y/4ryIzTlH93klvLulO9Q1X82Da365WDM7DQrMqhLwBLIfhwYpf9bMeI
AKcp3vXouX43Q4gLLifgByMv4qKbXGxVH5y678dZadDnYh6s8bUu7jMTWEPzd2d8b3pXECUcHTam
De0apzmXtu+Vfiub51hZKw19iaDWQ881oLuE2yA2CuCpoRv2nJXR6LsKmLFJV0lCkOvzD6sBpApG
SF0ECCI8GMwqm6hK+zO4c9TmYHeYZ9+5Mvi7FVUwpsCjXkz2IqoRXkgErYVaOs7JOYpG/aFjVbm3
3LSRZKqvpThIJaEZGsEOAAPEbjgLj7C5i9roJe6oFYBToSNm8F77vRQhvMNcNVFGDWA9L1byXLKQ
nP7u84JjiZR8ailwHF+aN6st8nfPOOH9iHERj1dwecVYCNTNyioHRlv3JRra/fQQE3P/bg0uBAiH
wjaATNrFnfsyuzBXFxSC763ZChoIHqQD36WJ14b7wmoSoFvH/9crESfN74bRRayn87cGGGQ0GyPp
lxdjmo/qVDVuea6mu6lKct+YkO/W32+zl2IEg5rYWE/AOyrP+rFNWGCqMkCQ60OBLjmM7SDBigcn
MiWXehiTrs7d6OVnDP/67mlQR397x6+vKS6AZyJxwhHoiTtuRVFu9Ep+torPGNrKtO9pH26LuHZS
uC8AqQ3kSj6kIWbsK6LVZe4OOfaCYvx1V5s7muwbL5c4w5W1upAjHL9Mi4oJbDT5ObI8v/knzTzJ
WskECJvh5g5pyAQBDcM7mZk7LX1vTRZQkiZyHpy5ykA4LOxGHrfGpA32+AIkMTyVA3eWYYld7Tck
WCqfFecXxhUNUel6NXOLkb2YfUDjIHb2YycJSq+W6VKEePbw0soqO4MIDYW5z54MfODKnITPC2cu
o5ETuyM+H2m3/e8owyRAc1u/e4aCS4GHRSQKjOMrYr3CyksbxBbsJb1VVBDIYrr+nacCAvgzFJVN
eKqrqTymzoSkxjy8TE+DfTNE52j60svoGa/HcXFTwEVhrpSPfF7NR1UQH9nuqAOAADfGaN2VQ7sD
Ze3j3IMXHPjGihIdzMn8XWNUS1VkF+517fZNvoV8GXBHOK7Upf+q2jnO3LbUgdZR+I2lBYZx+j/S
rmNJbl3JfhEj6M2WZLm2albptqQNQ1JLdKABQf/1c9ATM68IMopR9216U9FIwiXSnDxJxtFDCs/r
9Ycqfu7Gp6SJ0Jn3EIKTc0iOZhO0W3p6eWb4MmC1jc/OCGKuitAYDmDaqWerjLwGlM4sJr6Ferti
uNcG4BNW4HCiUy+WW4SIUtQkyDEd1bPxLndH2bg3iiEMz+/elcM39Qr6YFQYXuuHHWD1cbPVCXD9
yOC8gElPRrhXhKQZVGK2TQ3MoIeD15duiTLuMNnpDmoTdoAKV+a+6C232qyHWOomrN2VZO7rXE0u
nPpMI5Ounpn8UE/PffRoJ2+3b91SN0EE/GRMT+XUfcJ5RLElbctYVc8JczvLyyb/9vgrB02VcaXx
2oGEEH7sfAogLQmjCiY7khq7hh7JI6PofLDx0K2sE3iaEdvEFDhpnjAJPZS0ONEK/SzV/SmRuqdE
G54pnfa357IInHCGfdRZ2/At0BtJNPuzOpYbRa51gMS+t/rJ0P42KIcJnVem7gkFIEneKiRe2R1g
nhTUKeOaospImBhtpqJwCs04l0ns1erbQDfiqSvbg1iWClUAPxMZDOGETbVVDzSMzTOL3/pucssf
NSCdlXG5vXIr84C+5UzHOlgUFV2Yh6FNllUSyTh3zl6VPG1jFlvDC7PIVIciaIvhmfxmIPqSTRup
hzUBaDGOBDXYRMDOKjyxNXWSWg5D42zWpfthZVvYh5UDzCN+Mjqm82SKuM+ZE3Z10RLznA1f6yQE
X4PiO9bdthQaByg4wuh7jIp+sXmAk0/IU5WDeZaBpHdKj0Qfd++yBesAB0pG72Nwdc7v+qgWiTL0
1Drryr6NfX2LEHllFxADwerLDm8NIOZLClXutRihvHOOWhykFXfp7t4JgOkbtUJQIhCC3ZhPwGwd
SgYwgJ610GeFR8ndj9Vs/IUhGOKhIggnnGXlsflDyg39tLzM6JkF8Am/x+gnqwnrXzg9sxpTCc99
nrjUmV6cgb1Y3Q9rq7HN8rjOBfHfr94lvbbjDuzs4TmNduWDNOy22tWuzYSTu6sge9WWjKuDasVd
RAlAJ07hKel3U/8ada7C5I2HY3miEIqCDLgYILdYUPY0KJ5WUr2KLpPuFeFjrJ/vPlAYHxk3FV1Z
wCspLBSpBpWytokuCAxm3THdIgVb+35YVQjiIA6Ciy0cWLvHIpVaEl2kvgiMZnjIQCy5YZdvyBAP
bQGOnIihod1lRD1tL+8da+vcLiUAmQ5/3rYM3GqYxfPj5OSpIxWOYp8bH9jrZuu0cu0/y3cgSnA9
PD9sV6dVU5MiRlDEPo/ZrlcHT8tlT2tfGs3yQk3xovvdPciDNYIe6rB3F+SbTZRUtFMTB5TL9t5s
nP2GHl/evvn4wnxMZyKsqELMZ0K7HD9sn+X737u5CPG9HkmuKRlEqOZeatxKPd2+F/z/xS3htNSc
iEwzF+9pOA0smqxMOqvTgJYDsDvLox0d+/DFCaO7LVzEia5kCVGQIclIPYyQZbMAUWGn2EILrBxf
IFhUpPHhPCLtKBgHodVZTiUZ4dn+JwU9vxzfzY3IO0tzbw1QzhV6TznS0e/EasIzeyh1Zzdp/e72
dqzckJkAPsOrG1IDVMHqkIVnJc0OUWs9oGeMkfu16ptqcww1e39b3soJnskTLrwpDYSYGSZEDPkj
ztpjEufHkZA/t8WsbYwOzIHCG3ODf064KO1AizrJMa2UvIF9w9wI3a4Ojz4k8GtwkhcE0WmuJ8AK
VCE6J3wvUHxf3J32w74DXATmJTQrhVUlHKw+URg17SI81x2AUnuq3m3VoqM4Gm0ijwHanUXoK9Hb
sTWZY5y12u8UjxD/9vqvbTM8JR5wBtf9Is7ZlcAdRJWpn0lUvGQ6eVK19hBR596kP3fJrsSIFzyu
y76FewieHV/+LW8VJfJTIuiq2fBCkNMAyTgYDh39XICSkSaZN1mpFxl4qLYIBFfXC+Xu0FY2EqRi
sq8BW1RapqmBmsTpl5w5zwyFQU2aHm5vy9q5Ra4PTjc8WaAyBOXeVU1rgevaPCtd47Fy3xPr32y8
gwgXT8xweNhcn4C3IqlAr4SDNU1oykPBJbobt5TI6jSuhAjT0OWc6H0HIeBjRmrmLU/uzb/xc3Ul
QPAqq7SwsyiCgHbMUU2Ruv/CUJgJEKw3mZUo3uDLBCYx33m2nPv9Gc4/Bl5qnp1G1FbQs3JJUj0O
Le2sldOpT6TdVG143itHdiZB2GlV79qQN1A6h9L7yHY1Od5/lKBcNWgp0PQpgBEJR6kklSo3iXmO
wuEkoZlAOVBX7fZ3Xwl0W9BRRAEcI7h1hLOksoRzeofmuYqf9Ff0mrt/eERA0dIBjFzINgjJt9xk
4dCphXnu03/sV0l7/xfDA0KIOA4HD4vvRFwqZdG3OEcIF2s/kvHX7eFXFCA6IQBNw+FCzgLjGWlO
TqZKks7mD9PoPIWYXmWMXulspdWXRbMAiakKnmtOwQ/8lrBOpWKRaTJa6Swn007ud0XxKNOXZDgk
SuZZmi8jIG6XG8/HyhH+ZE1HkBot3ZETmJ+wSa1liWaTc+6jd2oaO72qjiS62xEEYAy22/8JEZ7y
SJPReo0LKYzXck/uhsaCKxgLB0Qk52RfnN9Rk6V4Atvu2crQC6+tn7NY3rEufwah64bLzK+C8BwC
+wAoDyA2Fsq0hauS9XU2JW3onCfUy1vOL9MMQnLS/kmVLUD8ysbw4wxmJcVAdk5Mlchm0tR4XGC4
d+Ohhh+l1ChjY+rh9vFeviNgJzY5CSgYLlGxJihJkILHtR6OzSU2mRv08lbPzrXxdQXds4F8ATJR
jFoNkmFMZZc3l0L7yA9G9fv+z+e9R6He0aYbrNfz49uiK84wFDa7OMMXO/aU8r8cX1DAYTWVWs0w
fmR71te7W786JhrF8HXH98N3Et6P3pmGaQid6Oson2pjz+5+wsG5j6WH+8+BqOLaO3kIRJOV1Jfu
aJn5zqm3CJeWm/tpnsNK1xVEVcVUvqSOIcLdOb0AYe/EOzm8O2I4H1+wbRs5MkPdIBSUPdlz7iYF
3RCwvGRYeRAqIFyH6LYqpufsTIkmu2iqS+lUP5t29JyO1wroP26f0uUbAoXOFRRyvEihiKjWGFUE
ctERdmH990zXvBEY4BCAgZxuJZyWO/L5dJgW2OEcIMD471e+rFPXcW9UDa5zd6COS7cYEbfGF9RF
wjop0RqMr0X+YLnJx+2F2hpeuBCDYaNZY8+ai4QcsPEDXbzcuwUAsKjD2zMQql/06jJ7VtHQlptL
DuLw+qSgM/39AvB4o7Dn80aIuZKy6PRkGhm5pPm3Zlfc3ZcVFghuG1KxqGHgbXvn+zuZ9mjmVZVe
Wttn6Law8Rqs3IfZ8ML6J5EE+SWG94nxg56K9vvdqzMbX3g+Sc60UOoxvgoimJ+VHe9vj7/2/YYD
Q8PkTbEQfJ4vzzgq6jRJWXoh8U4fD0q4G9SN+OMyWgTMmgLsI0fXwo8UXoTWye1oktMUkLWLnZRe
U8dek4Ln2LYAAircfquwduVOADcKmDW0FDrCiH6x3pWknuw4vci97Bbxqe4utxdtKcAB2Qwyx3BV
kJwUUaM9C1GdKhkocM3eQldv7naS5sNz8VcqaUyyFIEeDD+lw94YRrdUGrRqMTe2fmsWws3AjWcl
AgvFhbpl6qP50O1F4id/bvjNZyHcjAl8hnBkMDzRR9fQ/5F2Y/sNWN+71QeiqMiww1eCNY5c6Hyx
gP0DhUVChktdVq5FErfeeIpWlonn+FDCiYjgEmdUEnQZbNWhvZie3r4R9W5Ln3ewQQoUnW3hUYg+
N5PQbb7L5f6iJE9l7nhxVNy/z9yZAGJD5g0RRbsY2Yx6HJkzXpLkITrEzt1RQe5M/Gd4waCM0yGK
ow7Dq+Z7m1/M3e1jtFRQsMNAsIEaDTTVg0U839+6GqlkmKV8AXm99FDKSu4i1GUDhdTUmzyf4l4j
iYuex/AoTQPKcNFVSCfwu3KqTReqnL4Q5Xh7KuKN+Bwd5h0ahCNqB+tmPhVTGfspreh0sfPRfgVx
fRUoEmEHk8po4kyykHq3BS6ng6nY4Fnh+XXAdoS1a21rQp1G0gfxt9LeRXTDE17OZz688HbEQM6n
aY3htRGtpJpvqo6C4328lfzZmoWwbJkc10pkQEyne5XtTs7GCdsan/9+pW7hcEQOSzB+4SANPj4y
suFViEcYliWgu7h7QCGjek7MuiohvOtu6LtAoRfF8W0Zl/zt7p2+FiFGQiItlrIa4c1AUd2aevGG
lbOyRLxrBMptHH4NxVqM1NFamml5F7TywS6enK2U69r4wDEgacGBAkB1zreglWqlbJK4CxDhBFNc
6t6/PEBofNb4abgNimCCqKBSsjU0CQh4UWGCWuD89+3152bY9WOHLUZaB846Hn4dACzhjDZJxxID
8InAqE5SiCpQN7RPeOsy6XJb0MpKaTLg+AgQgEMaEcj5SgEYTHCjwyZITDeMfGXD9Nganv9+dRcy
y0ZXtQrD9+Rd6n/o95IifK7T1efzq3I9/ph0Rd9jfFn+rtRBGtxenRWNBHgDYrKIgPPqZcFalkyD
2WNWtAGIW37Qiu2tXnKl1tqjB8GG3bFyqWeihGcv13INyYS8DRK6V7oPQnZlG23I2JqOcGxLoytN
c8B0lNgPU18iO4e6UrJxuUX7/HNP/rNoou5Al46kRqF8Gwx17yal5IK1x50M5qXJX4WemmRrWmuX
BYYe3yhUNSwq+0azQrPGqE6DKrLCH4o9oCFkXGX6KSbh+DikdHwgSk+26BcWWGpMlNNlAJT3vwx0
wnJKVQr8RWWlQV1n+iu6mpshXpPCAnFGj74ulvO3b+J2HxKTPlVY+tgtpGZk7mCb/V6qW/TRC9Op
QCMTlu9rw4o23onlduPMAvxs8ZJHlKzw368vR6clSUOxLg49smHXdM+mkfp1udWlZ7nhkIOoL0pW
uBYR3Ze6mWwjY2kamM1TOsSnQqr8HtSZCXgY8gDY341j/AlHFLQj7HAZQXqYusDqC3aIQ2hO0jjP
AtpU9GChBhZN3hvFfKiKXtuNKrhnG1sHWSMd2iO1UWZMFCXao4HMd2BE5T8dmdBqS6qk5wKhCDcl
Tgb0aU7/3NYeK1d69pnqfP0VlDuFFKU2ARvjl1Yv/kho9KF21um2mBUdi95ReI3AvYW+b7YgJk2b
wRlVaD/1zVJ2d/fZwim30KeGl/4ClOOIBvOUNIY51GodNHspvDhVcP/XIxsMjBTqIZZJ51hVcqoz
Wgek8wziG713//jIBMNSgjEAf05Q4XnfWTLtMhboyWN6bPN/sfjXwwtqO0yZUWoMw4/Gxcjf6Uas
Y2VvOYsMz3cAgLGo9BzzRGoSSWZBrfl2uousjfDrxvhi8okyqUjiEOP3ma+Hbr9hJ63cgOvPt4SL
WjRJVfagqAl0xk6kRQ9Gp/HGyTre3uOlolNgBcsW/GnE2s3PvN6VoktpPTalbNRBYRynxHCnOkiM
2nPSX7flfEavBMWDIgxTB4mJicpIMU9baKFJI6UpAnyN5tmNrXlKYWaeUxJ1H0uJ41WgmdoRaK7H
2Clq3yRDB90ELt4PoPfrsxUP37VwzP9OY5K+oodGfylpnByULrJfaWoNe5bipZSjIVfdodasrUdr
ZUeQpeGV/Nx/R2Z8rpN6KdflyC5I0LX9SUd/8yMlyeTXofbt9lqtCUKtJzLOAA5pi0dBz8vcchJG
AlYV3RfUEciPFtjt3yal2qqLWNl+7DrwmzqQrktCCc0eSJJXUhFkw7HNTlH11CVvY7Xhna5cFQ4m
QRiQF3mgreh85ZClQNfO3CqCKnlS7H22Vay8tmDX4wuahKIdpGmXGD+lb6rzTNMXO9u4jltTEAwW
jbYDqm4hQlYO46tZ+7e3fGmHoQoG7hAoImCKGSLsxslbNW5MbQgS3VX178iYyuouin9NH7flLKfB
q21k3qJW03jUdL4TzZTklgGqmqBMj8kuqze0ycrwwIrxntkAhyI5JWwEU2liM51NwdD+jY/1vVUK
6LXBTRY8pMB+4ywJ52jojC6TI6cLGHouaO/F3XjQ/xUAfiJAWxF3WtgDHWgSTYP0Qc8+VOuD3P2g
AtmP6CIcX9hKCNXNV78eJ+QbpRFBoCj0sgN49DcELC8CBHBTHkA05Co04ZT2VhYB0kqHwMgMN6oD
Wz6H+b2lw1gkHXR5QCcBuo53VUBdENSFpRZNjKBBX0/ov2YjyrvUSWjqB5IbhP1Az4JE13yVppbE
qDfKzcB4YvI/dkV2mVPuDOX99lVYQFb4POCY4jZgybiFI8gJ9bCJaWIFdRwov8EcLen7+m83foB9
6BiVGx7FytWANE5thEjBEkvQFzGCsyOktTE4UoOy+BfbgskgH48EIR5ZMbAyRY5dykPRBEQx3WeH
3ssZjOXC+MjmcE+Fg4nmy9Wh10kdx00TAEvtqTs0Yto4vFw5zC0EnhzEobJVVNYDlTsXAF4jK0E5
dBOYcQ+05muTvLLy0f4q/VNl0+725q/sxkyWcMaKXIqdNoQsqUSQLvEkei/2lC8XeC0A63C4qyty
5uiDpJsjm5rAkF9aph3trHMHSwFxylYnorW5ICgPZh4gs3kZpbBuNcnhwtSI2P1szENkHe5fKrhH
UFwOareQAJgPH8ERl6I045EPt7V2JrvbTgcY6Wp8YStKJQZuLEzboJgepdQj1gaCb+1YwbxFpRA8
gWXAtKo0tLvqsi5I9T/l+J3FH1X9i8g/8uGvoWw1OVqQPfJtB6IfeCQYJGD/4Rr6yp42OqmfwLfY
Bs7guIW+k9MjexvBX9nI7ybxHHIqyEP1i1KvGr0+9NP8jPJg+G+oEr29b4viZ/FThHNRlo7TqpLW
BqNVocv3Syf9GJMfqfSSEd5jwmiCKX5Vk8ttsStPEC4w2DGAXIVZKVKhggReq/Mshhr6xn4AZQEs
xG0Ba/sJGkTkbXBoeCJtvsJDJWuSDnq9wLKaHU2OtVOfuqn2VP2YO8m+tL/flrc6IYND4cE1wcte
5vJkmyaEKQ4LQsN4raXQH6rxa3c34wffLbgXiEaAqYFrwbmYfkgLqlZwv0BeIFUHaQtQzP9f1K4o
HYVlBgsTwQ7BNNAnMCJIUVgHcv3EYtPvxy+t/WRWrw1t9vevGMB/jslzhBzVOJ9KUelhG6kqHPuY
artJL1U3HnuKvpbWFrkq32xhViBC5HXQCLXA4BREGaFRmsnQt0EPjqpvRTawnRK/l2Gv+SqNtmjI
V9aQg91UJPCAZ4DRMJ+YCfCHlYM4LJAoYJoJeMgfbPUYTyCpu9tjwtrhOHwWp+A5FAzpOLVivZt4
IDjakabxOttwb2/Syqthf6bRkV6F5yHSSDAlTPJ4tJogLEM8TH5cbxVX8RMl7g1wdTgHONDLDuRO
StKhlIo+aKJ8D6Y910qHF7lLj93ovGZW+WxqlLpyJG8cv7WZAZeIoOonR6I4M4LSm6hT7TbIrOH4
XTK3aDFWFAJcZTQhh5MDhL4s3FRVjka065i6YAg112q/oR2xF43K/fvDfRyEJoE953VK87NWD03Y
aRVih8k/yq/p572bj4gzynOhplH7toCd82pOu0KONei67BFG1yMCZRvP7nKV5iIEs6EtmR0yKGTw
RfbeVNpH9O1+RmulDciDytXv/JRBDrwR3Er4swsYZ0sHfdQISwISshL9wIYOJPGh7llT+2I55UlX
vkWU+UyNdnZtRk80zMafUZIWv2x0Xtg7mdm7A6hIDrWpR5zWpXPLstD9trCjvUP0LZTX8vkCzyi2
kyOxkRsTDYRIJb0+TlESJGl+iPTas5VDMY2nzh5OJsxqoCtv7/VKrgUSoYU5Ix0P9Aknqe0ocUDi
mQYZkRVPVzK3VJ9cv6kcP5WrfmeRqHdVydH81DaBcIq03zXVB9gIWbfrm6TdeMBXDBN8ECfPsgAE
RHm18BRNjCKnilKsIE2/jgQJJ3lHs8cyfLD757jRXKLIu6b+5ZhbicKl/kaFMpTRJ7ukuai5jie1
n6iVZYEBCtupGt5Bztm4cW/XbtZob4XG/I21X9lthNYQXEO/shVzUFWrKkdv5TRA+z13ZI9TlXmx
c+xiw9eH99be69Izekr5mvpAQFJdKN8cB3Skho8UXDJ6av7t9gctdSNH46PtMfw3VHiJUdgsB5XF
FHYZehLvWXSMtpzQlVs/G194tyg4HB05a7OgoW8ZK1zWUjfb5G7dmoVwgKrMcDIUtmdBlBi7iv5U
NsnRN+ahC0bfkI9mZIwsC0bbq8vToB6sLVDe6iTAJsdNShgVYulPpMEbzOsxC7qP1N47yoZbtTqD
q+EF/ctgzDoELEQBfM4OyE7QyG1R3Cx4sMHVyRPHyJLiSEGrCfvQGyaJTEnPgmR86J3KbYx93j3h
r6Ufizzzs8Kz2jd9+jaEWwR5K1cZhCK82hJKH/6joNQKQx2M2q6yQHWejGyfTLlnwRSTX1GRsGFP
rIriTzB3NxArF0Tpaodkg06xUZUfhX6buWF4zEK36u7OKGngTvuPIG7sXvmOrWrQQq8gSFfe7OqZ
ne6/+yYedgR/EbyzxITV0NcdVRvyeffbbN9vHLjVZTI1bAfKceBg8N+vvr7uG9SUGnUWSJqHvs7S
i/YTnd6Krc51a+caviWCqApCqIiXz8WYiU4rouPxGAffcpATdlHxfnuhVmfyHxGLnFip5GpnmmkQ
FTvsdqm+2YnXhTuyaSLzHRWMF/CE//9kPl/KqzVLwzHs0YseMAPFbdI96fYjmlre2zGTX9NrKYIq
qCtG7aKz06BJ3L53y63E2Oos4IbBYQEwzbGELclku5dkM86CcPI0RLgGt8hPRhnc3pXVjQeUCGEc
QItRBjHfeHATl8hfGtgV9Co2o3+s4QTKsNsy1nQy+M44KTggEhA1lwHbqNVGoyoCtGRSkn23hW9c
W6nr8YU5FDUK2SaFFcHkfDXAIJogKBgBVZ45W111Pp1s4WiBjBGBKMS9AGQRl6vK8zCx7KgMUhIz
1+r17yS20X9D9eQKOPO2PJrAF2VafCiqxm2o7jIt3THr3jIoHD6Uz6ErMFQOYjZiuCYhemabKRJn
arirrb2dbliTK8fCgUUDgwaWLdwyYUmzbGgpNfI8UEn1UoXh78xpTvmQbLgzKyeDV91Y8JR5RlZ0
/dWcAfuaMoiJf/80trLjW6Pz36/0QDLVNWrp6jyI1S+ZFWwBt7eGF461NgAKUSMsFzjTu7Mzydfb
t2ZtC67BUsLX9+gPFY0NSwOjhalxkYzLvbWG/BBdSxAmMKHYRmWUS9B3ub7r329PYMVKRyLIAEUL
IGmoNxSeLtaBN3/QkjSgeeyCQfTByt7V4Ytk7sLqpPZbHtnaduBGoPsQOkUg2ieEkdIxy41higF+
S/ehi0Tv7dmsbQeyf7xTDBLuC0UZKXKXDx3BC5lXfmE/suJtUs+3ZawoMmQYkTUDCQkeYRFGxlil
1zE4CoLKarwK3VDD7gLIp5dlkn9b0nI2nFwPGTpeZcqRVPOr0em1A3Mfal/N6oNafG1VBWT9f28L
We7IXIhwAEazbtAeFS8+MJ4e0S56uRXO2ZqG4BiFQygxfYAE0vVoxPfqOJ5ZVnfrwvk0hIfYZKww
iwi2kVYf4+o0lY/yFpfw6jyQGkfZ9SehopA0VcZoAvcFtsOS9tOkuD3q+h31bi8V87gSIhgsQ+RU
iPZCSJ++J/FHHW4EjdYnAf+BX0FtwZ4zpbpB5QHrJKmZV+cUzARIAzZbdtFKoIPP4//liHBe2PMt
OM9h3jXf0tbVM7+gh6HZ2/ve8tg72r6qW3jelaT2XKSwP4baTQmqqtMgKZibjjEg/Kcuf5JSx0Nm
sFT2BCy4WXO3OphLFTZMG/qp6QdI7TipmV+NR4u4+v2JTgBkULYIpjl0bVu0CBrrxoqaUsJy9mDz
D1+U+Pf9agAtAh04YRw4KCYuJL0u2ziRCFyY2FXCL2G8oczW9AzCuXhkkKcFHkrYnSns0XIppXkg
VQ+hI/l20R5uT4FrqrnZp0NHwlRRwPsB7SxIGKxRndAomQRt4xOdeHb6VDUPU5p4TnL/ZHjs2Oah
RRiaIg4kz4ELN6s+CiKl3GnxozWZG5NZWa6ZBGEyTjSNpJEgoXyptV1l7W+v1crwyOLwxiY6XphF
CkRKaTpWnRwHBTuVXpXd7UwgCQESTBTT4EwBlzN/uQp9ShQ5JlVA+58EXHy/bn/9ihKbDS88jOjM
WcWswvBZ4oW43qnZ++a9PdWAXwCJJ6iU4HRxgjzhYUQAuwtt1pVnWffLovLRf8I30mOj3m1ez+UI
z6M+ZFUutZBj1ee+wgP5cXuxlluNQBHSgw6SBcAUidlVx8wJIHZZcm5+m+YjUBm3h+drPb91iHpy
3A0uA+fCEA5qm1q93KHqCLA6+7spj/v0ixTXByS4vt8WtNx0CIJfClZSnFi0Qp+fqYhm9pjkbRgw
6UvR7qNpb245VCtLhR5P8KkAf4O+FeeilpozVIB8nKNhV/0qtyoVt4YXngq90GmpOhheou/2r6rZ
gFkt9R+SVwBYIcfNG/yIkPuiZoVaq4yc0XJL085x/s0hZzPxw/uVBzhh4HFyuCPuhi7MwwB63eqN
Jj9XUu4apuRa1u72Xq+sFBinUIOCBwP5EkO44J2uJWar28X5Ffzb7oA2Vf/d+MLdrpxOl0gVFmd9
2un9seg3tmLr+4U7DXR/j9QIvl8djtmwtzeWZ+UqAMmAZ0dDsTa6qwrGLlWojJe0JOfU/kml2jVS
gMmTra4PK5O4liIGTVkxFHWuVOQsOW7523y/ewtmowt6I9OZXeZmQc5gxJiGHdPvfoJAKwaqJ87l
h+CYCLzuaI/9dRJyRp9VmvrjFmPL6h5cjS9ssaaETUaMmJwt9IPr4BB4+Vagf0uEsM3DJCEFCSzB
WdX3Tuwn9kHZ6tS2or2vV0lE+KQdGUoLoNNzZlvdx4hG5oFO0djDYFW4g4k1HW/vOl8V4bUAfSYI
XFBvh94aopk5gLBCmlA4dTaGAb2hUz8aDqXxhxmZW2jf6uleElpAftCEAPhACIPZLD4amRrmKbrB
k3Mt/UxYv82SsbwkcwH896vwVdvGRFMrimNWv5n0RPv97QXbGp+fkavxDWOIynHAVQ+nIzqebkIc
l2ds/v2Cpi2jlE6tgwWKcr/S/M55Ifc2mcceQIdzG8HQYJurgrItQqPXRlSXBAiQA3xX5ncrc4yP
+DtQBSgdgb05XyIrjso8yiMzUOuX6mhu1c0vn9XZ8KKtP1VVrReZZARlXb3YuvTHsdIHUFL5CGkc
7C71b2/48kbCBwPPB1jk4edDv89nQyhpB6UNx4D48a8q3neFNzobMlYOFSqReD0PcrBw94QHPAe5
tMOMTg6y6ssw7LQtaNrW+IKpRuvEUomE8WMtqJovqrax43wN5lrEgSPM6StQ+wc7jcu/vhQpd8mI
2QVF+abJUX0akvoFlMB/UC34lw71Q6s38YMTn+/cGlQlgUsSGDgcNbC8CFsTK500TrHaBnKTuqXu
GnXsytY/UffxL+QAB4noDO/XKE6v1tpBsmUUXCcotGadn1O/0iv37baUxc3HLEADrXJjF2Sroo8W
Dq1F87QEVqw4IL0bW75W3au8IILXv3N2Ig57Ed5IVGm2sQKW7gBttScvaf0xdsaNs7A4a1wG0izg
r0FDBMSx52ch7WyCzlg6QLfhIW+O/9xepJXRUV2KPqYcLLZky7YZOLukMR8DFIN3+4ju/qvhNeHj
pa7rGJkwfG8/KYc2vdcMRRXu1deLZR5pEWpm3WH4RtpHO0O/f3sxPNKrYBLntU/C1xNSoY7AVMeg
e1LKYxedbi/OygGdDS9YiEQ1wy60MDw6INj2s54+J/dydAGlDtcetEGAaqImTOx0YUoJCipLKgcJ
C938YXS2kOgrc4AAYNBwm3ERxHxHUw5q1Y+xjBrT0I0kzR1y6nX9Vqxi5ZiiTSYeC0AzdU6pOr8E
hoMAAu6zHOSmXw2+vVUAszaN6/G5/CuFO3SyU8UDxmfya558Kcr9lGxYhp/sKjOljr1Arp7vA9KM
izpAUIjbKCrWpiCL2ukkyVW1V5lK/JB1UQxdy95iZh90u/2Gt6X/oOqUwpjoZZq5WaYqQSIlhafr
maLvwC4ao8rfzlyHsfSUxhHxgCctXmIWJx/wWp3BzXS5l/YquDz91urNB3uyun0Xq8UBsT202xhL
8gMF7OQ1KfpqAIp7al6swWGuIlmRl9m9EWSaypqH3Kh8x6J+o43U8Ey5t3PfKka2D5k87tIxkt7g
K2v7lijxAU3YiV/JfRy7GmBCe/Rejn6pQ9y/hYPxQ2Ld4BoAJbqp3LXTrmIWANZq5MnKQI6TU0+p
q6mp8oSaUslt6qmpvFrSrfe4jMlOj5P4sc7Sxqtjwt6qcpw+Il3rHssYddpZPrWenSixZ0tM3tfg
GPWAT6Xn3E4jryYlc+1c6fZoEMDcBmU1v+XeAmVJaerBoFVT74L+KPTGsTRf0cxD+Z3Z9pB6FRnp
G3S/HAGSYnSGK4Wh86VPh3RPrehXo4f2Frh6eRjx6OPmIiqHAw9nYn4Y64noTdUleqDp4MZA38Nk
F5q/b+ue5YWayxAPfN/SugbgJlAS33mJ6d2aE8PzIBOCHKCPFeupba3SynKwtMAcpAfmlcCA/ovv
Bz6NF5yjF5uo2CS9rIsmwtZFMBxsNWjTjRmYWOT5bcUMrgTw3680Qocir0gZDD2YjD9gNXLrNHJp
hlqfrVDQqiDELlGqDXdxgXbrdGDaSUj1ILPP/XDQQnQt/2arW72b1g4VOgwDXsPV6ALkYHZE7Xv4
v6hOZG5cP6QA46b119u7snAlOM0M77eCQkiYXSJyj2boGlLXgxZMg+ZPVu6WwwvVT0r7Nc3+3Ba1
doABrwTwFlhXZNyFt5mVct/Iba8EGr0M0pfucHv4z2SKuP/oEgTLDvF9OCyCU0fUIVGUsFOClgyu
M/7NaH9ADsmLswfH/lDZQ0qfejnyJGbtqupxaL6iTMWlZr2bikApXvrmpaC/tQkNlzeMnrWd/M+X
gb9+fjIn1tpa5GDmSfqFTu4IdGS3YTqvLS4vZkWBLp5bMGHNRRBzSPO0r1VUxB/l8XH6cntxP308
cXFhLuCCmSZqQkVQhiy3soonDWdekz2rtN1CJd4A2rb0SAjz1JH4VHq2bLDcRX7X70ll75XkTwgm
iaj8URZHtT5KW+bYctKofQZbNzhaeW93MZRimZNtMjhjb3Jae2622Z5+edHn4wsqt1K6JGUpxh/p
316zdrra7EZyspvubo9hLkjcPRpqetVDkIanCbzRWTK5tzfwf0i7siY5caX7i4hA7Lyy1NJbNV7a
dr8QHi+AxCbE/uu/Q8/cmSoVUUT7uzfG8+AYsiSlpFTmyXNWh4J5AlQP8I0rUE261PcT9EpGhlE9
g0jqY1vXx4G3r824hXtYM7W0GuJ0BJnSFfFoh8dXnHWVBSai4clqk71oUMAVbu5rWvL59rCud5a2
UCT/a0tKG1QxM22aw1baftWxm6HsWm+9sde8DBlbQBqhjbOwVF5uLeYOgxFnsRlxG3KPbettCcOt
DQJU3qiiYwOh8iZFD2VKoQuB+yZKjdFTccrX8RBi89yeqtVhABW6aCAhqJWheYoyTjMDe27kgmZY
9RSIvdw2sDqM5RqBQhG0OeSslEUNEZvtjGF0OTQT1IBR8alTxo29co3jgOIO8l//2pEeYbbWO4Bu
qmaUObFfLFDzgoQ6/9ih+zQP+77zJ7XyRPFVd15uj3BlCpfeZbgbcgfoBJMWyiU0RUeSpUY8wcvJ
c8nu9vdXZvDi+9J5kybtaPER31c6X3cDg/nZl9sWVvbmhYXlF5zFSHbG3CxpYWFodsT5lgHw+oNu
NTusTZMORkzcFlB5RZLl0kgfg5XW6QY1su1Tnp62OgrXZkkHNQEKruhrRrR6+XklsXja6b0auTp0
pPqQxo5Ht+pZV1UBJIXPjUiJtXiolVaNMYZsLvGA+CufKt+2ngnf0ewg+MayXA/pjf1t6eeH0avT
GY1JCVdZPAMTHmbDMdE9Xmy0M6yaQKEDVwA4lR255p6aZWoQPs+AIu3xfOvZIes2DoBr50JJA51/
i0IPcpJyLJmAFKHWmTkDF2r5pNkx5cnUonJ8r5zbkiI5t7P8jjMnbuBfM2PW/IGAl+rnLDaGce2+
i5iXDsY7kNABHy65b1ZR0A0qDVhBuD/nARrBbu/Bre9rlz+fj06L1IWwP7AiNE2wY+XG1hG5shKI
01CvXvhQF2jgpYmxTbWUWTT+MJI5+S5YHEeFY3/PQUDwpeihDcr0SgPxCVCcXtEp825pb/Zcqt3H
aXnsNdXvufKrMaErOTmfbg//2hEvdpZ8TTSN3RO1GnEEZfxkl9Z3Z+B3TpOGt80sMfVlwHppRlrF
qQFOdpiwgef+Xo/3mfigZo+amwJduJXqWjUFJBwa0YHAAh/65WzPmkISvWVqZLHfU/Fl1opgGPt9
lnwo63wjJ3W9shiWBawk8L7o45ZvcbQqCpAwlmoEToagVL/HSwiO6Ip8vz1963YQWQNTgQ5NVzpk
7QIsYarVqlGe7Imd+RUNU+OjTn/eNrPqDEsA/48Z6ZidjEnrtFaoUZekfqFkwitNxRtIsjGcNTsL
FM9aaL+BAFv25NmRgVuKWgnPSGQ7h0QL6tlz/8Ctzy0sv+DcArqcCXJ5JGptYHDLg4gBvNwYxfIr
ZZ8+tyEdfJCwn8tihg1mePYUFFvkL6uzhNN1gd8vKnHSCz2ZkFElcU6i2fgOlUlE7G6/4b+rQwCJ
5XK0Is8k11+KZKjcPi1JVOe91x8cZPZue9SWAcmjtFJlZtEKEg3ml27Xig06rOsO96Vz5r8BvP39
2TobudVwreNYZ1Hec9SP2w7XqW4PX23eHywH/cJzuY/H9kvR2QFVIJRr2KEKQpnaYiEz0PXFSqgZ
0DFIITrciizIWb0BqV6dBKQDFqIUzLFcfwadftaYtUuiPg2dJEAfxR9M8n/fl8/wBAqeU8wsEmVk
T7Mj3zpRV38/MDJo/0Dq/UoRFlWJPOljDb/f+uy0nz7f/vVrZ5vh4H7E/xBwybejNbv51JSJtgSQ
x3l0/cnad0MaDkMf3La0FkWi3fyNqQn99fKG0jph6olQcVpP9Gi7RUhK8zgZjj8QpfOmEc3SzhZl
/OrozmxKt5FZOCKbGGyiQOYp7nEu7zWde3bz6/bYVg+LMztSGENjq5hyPqvRVL6Ar8I0X5PkD7IW
IAb7b/6kB1dPRAtHgw1knx67YXrsCIpiNWou8RZ++q0gdXW4ntlafPJsYxess+Opn9RIHbNgURdk
DzYPMwu6BFMdzhBRSUA0WTZfq/GlVvEG+Hh7PtfWDYqWiB+QhkH2UrpxW7WcdTD0YD5NxGQncPFD
gbffkmVa80gIwiBYQREf/5KsGJUwUZXCKIf0kdFT0z4q/SeRfgI5TKiKjWfNNb81Dstza9JhTLke
j+MAa+jwvDMhUJGBbGY0uI8YJiRqfeRmf6iyOnCaxled+XUc86DlyUHVSdAV87ekcfyW843j8bov
4/J3yYf4VCdtqi9rbbPKc91fenxkNrJ8nafmh5S5nkpoGG/1ZK+u8H9zL8eJqaNlWcyxMzVjCurU
eLEGJagzESZ0S1xyy5S0OVsAYq2cYeO0064cnushqPhB32prXb0Mz9ZXJjAdymnmUOlRoxiqepSM
u9jKvbqoHkgTe1OC7uMEXWjZ9MEs812bl89itO4mDrYLWuxo0hwatELQlAV6knuUjo3Pi+Rwe1+t
5YugWY5XL9i5QZAgs7kOWe0K6i4un99VFfQLlR0xjl3zMDXoiC/ih5Qj9iy5N6IEetv22j12bnp5
OZydKQ7rMgvur0aNCNkdVcLbn1/dzCAqe8vKAzUjHfUW6rUKngM4svLfLoL0oui8jKKi377q4/c0
3cKGrNhb5KRAWYtHAbAJi9edDYex3hWKS5EUiUNW7dTf9bif9J1JPiVbIMPlZJBOYzymFr5GHaRy
4C67NJXmTHWttMDMWdPvxpk9Cv6Z0sk+OLGKTq2+CADV3I3KtLs9pSu3GuxieDghUMeVdSjRQZM2
cZGqUZ/sLRqYqa9vqZOvOMWFCWlvInHam52BoSlD6RP+Bci697vdhQXp2szUvrFZgXWywSAEBhhw
KPX/TxPSbZmXyjBoE0zE7KMQd9m7UbLQt1x0geDV2EC2jBPSkiTJC5rjTU21oJ9DYGKC9680WN0A
AF0aya/q0W1vph1z9TkqufHKhjwAOvBXuYnQW3Moh+C5jioF5G/knDFtUtoWzJ4jxb1zrT1XMm9G
09/tsawc92Bi/s+ItBpKiVMYRdE5cuzaUyrIcUDBmjywbOPA2RrM8vdnB0BeDiV1mYHBGGEqfLdA
D+OGiZVkyiKBgpo3ENJL3fvSxIgCTNUa7hwl5DiNdwi5+pfBfHcyFMzVgGuiTrEANq6SoU1rpXav
ztFE9k2zb8o9oD23l2QtngQ1Nnq+bUAZwQgrzRVVdYHraJoiqmmHWE28jHWnDmidntphXwFvTrR9
IbrfrS7ubWr4fVP4rb61ZCunDX4GcArIS4GJWoamqG6vOAbXp8jyac58Y6782wNd8b0LA5LvpcTo
ATm2p8gABjkPa+Mvkate0byXgxHuDewgWkvQsAnohTSdsUjqHpU48O6Df9Fz2cZpsBYlgKkbb05Q
dIBdV+4ORiG5BQGgMiGU6UF7Sw9cL/zKvme6skOrqzeRJyvOvcZ8Vu0f759B9LgCFQMABu5VyeW7
WGNIWqh6JKxd6/yw6xTp/52+UcJf2ViomqG+CJIAlExlRqAeyMWZM6JHNH8o2iZopgzkML/LyvVR
Nf2DES2UZtBGs5DlkeJ+DRzI+tTpRuQMpzn+bnWnnAAdRrcgMmu+B5QncD9AlazkCRrNSPN8hB0q
QsO8E5Wndx6aOTZ8fG0TndmRQbFi0nK7RwNVNDhPdsa97t2CBvDucwNSJIdiE/BROgyo7A4dtvkW
hP+aHGwxAIKIBTVsAEskRaLZkIJsr1KNqNJydS/MrvFq0mUeKt7Fg54gTxTPgu+5VX3XxEA8PB1r
XwBL4Llpv1UoWvaqFNxhGxNs40WLDCnZyzO+MGO9SpXBjKr2gUO4o3wg7cYTb90E7tylaI/WbulU
6to2AeqgNiNL1N9zI3lw3ArkxGZ429FXHQNY2v+ZkU6lgSXp3KowkxngunWGYPyDfCbm6j8LyxY4
u3KLzGkzy6rMKIdOcDhqH28PYCWkBx3iwtuGwvb14ygjc5qVNTEiqw3M+N7IEKTsKLuHFuMmnGZ1
Tc5sST44iRFXBS6pqOw0L9d8pwbOdStltLoiZ0Yk3+q6ZqLizUjr/1Lfj87GNkKnhwnmOQSncuBg
URS3+yzFgYO11ivlQbOn4+0VWT3TzkxIA7AHTS0VnmGnppVzj95a4VsKaKgF1Mi82ijH3fvt2Uj5
W4A44/ZTpdsHeC1hdWoJe60RQMDN043Oh1RgIN6P/ceEEWi4LYV7iFZIh5w91aPi1rURKfxQ08Ph
9jjWFh5XG24CvH3ADi5tRaZbeVGQBEdo7infiy36kDXnPf+8tA/LqrOmbFmW3ghNBq3uB8fYgAmu
vHkRLP43Aml/OEkRQ7wNI0jKPfDyVYkKwaFUQjRmV964JXa3NSDJz6DpUSTgCgLmrHaQAX8aCAGw
b397UZaPyCc9tGd0eylXLoxOl6cXKMKMttSpEWXsY69AXhStwYn5l6a/1M4zwzFw29za3kHpHohZ
vOAXgY9Lc+j3b1wQqhlAnmiA4L9YvRJkA4VQYXjb0PKh63H9Z0iavBjc7jnXYGhCL96doOOpS8Ea
x9L8pUA2I3C4vhXrrPo3KADAIkqW/0v7tHLFULORGdE4PjtpmHUbMdv69w28UZH8QJOXtDsrNi4k
VrMRmem+zj132JiyNX8DLSFOAG3xcXl/onjOnbyutUgfdl25Q0mC5RvPurXlPzch7dE8HYYcLUBa
lELCYQ5G7a5K0Rex4WRrEwXGBwJOAwjyosh26WTdnIC6WtO0iLW88TKiz77b8i1QoGQFHZAg6wdM
+k0E/RqvY1ltR9Fq656Q4lKN58mJbnvwWwR05sJvBjBZwOMjusDpL/mTWpO61VLhnsrCb4g/gCLI
OPLJZ8ZHQw/4N7Xa1brXZj4o0eYtYoi10Z0bX/7+LKpx2mlqar11T7Sa+V8ub/Mdp86WQLZ0+lwN
UVqpwnAqHSp07slMDa+bbY90z+58KPMnQi0EthuxlFxW+NseQikgh5CmAEr6clQDgF2cN4NzsmIN
2CEDaBNAvsCQZoKvuGEN8ZxciHuU8cWeaNw5FiprPt1eV+lkuvoN8h7ILOFkfeecTKCUNTrjLWm4
PrqI0AuhRbnJg9v2pG39jz2ApcD2iZ47Ob/VQycIAqS5czK4CEvKvSyOgybZSmmuzy16g7EtQAt4
lZhtkRrQ+hh2xqR8Ahs0qPqa6r51Afrt9fS5q+zv6F95bWPTN0SxMamLO17tlTPj2uXCqi3KyJWb
OSd9dh5pQ48uLTbyG/IL7W0iAemB16DqfZ34YtxQStbY1slUn92yCub4bhgjbT6xavaGItS6IYw1
1ydWsm/JFv2IdHT+bd3CK2ABiIOGSTr9XQcgHD7CetE3O30ufttus5vNOChyvpGIWF1KPEb/tSXN
JrPASl71rnVq8OT0kAbct4nxSSvnT20LLFMyVse67nb2qO5nJMfed3z/PVKIeSJrsIxV5qRJ0zhu
NapYp3S8F5/1rYfnmqu4Z5+XBqfGOVriUnweHNXezsQf791vuD1xvOAZgmUC69ClK3J8fYjHwT5V
9c+yHfyxOJjKr9s2rsew3NAAuQDGjX5sOVnQTGY72XZvnZhHzSOkfG5//trXLj8vBU/WpFUJc/F5
PVW+lVr7lPDqQdHEPbfqjcfU6kggqIIFWbpRZfokqs8alGcm6zS7LeSRU4/9vD2W6+MWYwHrDVIZ
toVChRRxKuC9N0ujQwMi9CNQP+SoYePa7Ot73dk6alcHc2ZLmjdezRntgd4+aWWyqwoRmFuMyNcX
5uVoJOdKRdOOqYXRULS22kEJrRvhPnYgLrS6X84WNeraeEBXj0Q8gpCFfuXSlefcblN7pNapR/8o
j939PHy6vTp/N3xfntygRAVVMK6Hv7VbLm0kyuSMrTElz8CkcxsK5Xp5KLS6C1rc1sIfzc4E3NqZ
w0Ibmk+D3acBHXlyrIU+ej04755HhZtHlefFc1mC/CJxmPGFZnT8WJXttMcJNnzpHHBxlNA8OvSA
zx1q3YLsyezGPlcFdMozltZejFpEyFTCQ2a300dRCqxhnBqAiqXxA295vwftTX/I0VgVOBbk9nSR
OmEpbLrTezZ4s8rSO5YzdG/YY4dqst1/Q0PobxvW7wXJ1efWatiu0Jgbktz9NnO13Tc57SEmBICZ
0hnzDsz/xn0HxtDei3mP6K6vplM+WsnJLATzZ5AT+RwK1zszpX+NUFzw7ColflLrXWDwWHlyp3J4
QA8BCxt0Qd2TmkG0ZQAd3ZwNVWChugCMqIGuulyt/GrsYk/L0jR0Y6rvJlurP8RdWvhpz+yXWLGq
XYzi2CHpgAjgXAz3NacoU8yjduS28bU2x9RHI6/hTdWcRLYa976SaK1PRJZ7TkOKe4WrfyUDSYNS
KB+RqJx/uVuVyLUdvrQaoICC9l4cu5ceZLfouTWASH2OexMSNOzetHSPacZnZxL7kvTvS1zielro
QwCJBfoc9A5y/au1BTEHYibPdpruCqVEz3Zyn9vjH1wjbwU2CwpnaNiR9l7SgiJena3k2QC1C1IN
6QMW/zR01u72Dlzb42htWuLhRddTHg6NaSImE/sPwjJjjLTyVtfR2mUCOraF0xH9iXjzXy4PWApj
cIGL5JnGrVepsweadb+2Qatq7m8PRS4RvS0NOo+Qy0D1EE0O0py5VTxOo94mz+h3P7h03GPn3tfI
YuIN5ylUDUQxAK9gfGdt8Rjn6kZ66DrSxlF2Zl6KLLqk67IxG3GUTc632dRezLTdD/1WDmVtxaAN
DorMN8E4+VTuaVrodhXHp8qpfhjgCfBaEm8Eu2s2kESFFWBycDpLe6pptUJFKVQ5aZPiaUiVNPlG
NmMlyNTepGT/MfH292cvTNIVBuKYTjn1Vm15Cfj1QPPEDknrftZ4F1mNHXRiOlojjjfF3LC+5pTI
dy3xAGrZKL5eOiWjs2Nmdh2fRjvf0fx73bIwn77TeWMeV+0g4YXsLbSbrhrSsnbUO7WY4xMvIVsg
PoOCyOvsD0b59bbrr66XDW5WfSGuQwLncjz1lNfCQhvJKc5DnT2yLR7rle/j6l5aJyD3sBA5Xn4f
+zpDV70bn7riA1qLiw+3f/7azsX3gasE0AOnq5zryJTZdco4U044zDV4RK/7paIndzNgwI+dzvpA
FYXjQVBXHIBAIEE5jM4BNfUtlOnqQEEQgXcs5vKKznOY0QteagxeKQL70dzqjXyDRUnhDoBuqPQj
y4aqvOx4ldEM+qjr8Wlq0zrUMmv2K9NFNqwETwfNSf51Gsoy0Eru7NHoCK6OPqb7OlNN3LFx+rNF
kLEbWVL7tuCg0iBdvgfTxjenSZyAkRiRAWOTV1QKlBDr7nfmmvdZb/7qWGc8zkLrgp5m6Mg0p+H9
FxZGZi45BvTKXal1G5yUGVWd+KSAzDrO9DDJ7Ugtq8NtV1ldIFwmOAHRLQK1sEtPRJSqzXYLT9Gd
2AOlvs83DMiYyeUWWbCI/7MgAw2GpM6HXEmVUxwPQckAOzQ0xEq6/VzMpu+05X0nFK/RyoDNZG/Y
3XNvOvfT4B4SqzxaZucvZLbOODyiNBSyIjuQYouDceWqAZkJwoJFdcXBn5ezQEzOaUIcuGn9aDlB
RcCkMW0EOitx1dJporrgTMFrXGZ8yxtzmGqVKKep+xCrn8s8DzSVe7ML2app4wBYedegrUUHfRnQ
I3jZSkGCxYzBLLM8ec5qrCr/oThWkLJ9l+0nRfOt9vh+J4I9BzscKT9gLS6nj3YlF+BKVU7j9ESB
JPl5+/OrLoTH+YKswNMW+IfL7yPBV4leG5TTMJrkXokt1U9NXfi0Bv8QndHKV7SuFs1VQx9i22n3
xmznQdLGX/GKTYK50+OwQLv8RyBa4h9jbhO/LozeG2ylRWK+t++Nhicb2dE1nyIL+74DmeAFF3X5
ozliS23IMSmt8zmx0DKjAU0Tb0FiV25EcK3/a0VmiDUnhbE6M5WTSuBYPn3thntKNzJYq0bAngUy
7iV/Lq9v65jcGssSh4Qw3QBPzCJoM8hHQzOGhA5vtuA0a1sFD3Mc6sj5LKi4y6mbIQmJV1ClnBSL
ejVSuoP7O2dPLYcGuLqxVdZtIQOpL+rHeIFc2tL1tHBFhbEpy0OtSzxSdEE1W7gLwKrcb5U51nYm
0Dv/mlv+/ixMyyFHXJs5hjZT00vI3p1az3ZfWi3KGs1rSv/21lk1BzgpQOsLMkkucukDcamol8Cz
BM0LTlCIPXl7wwRr4ha+dGUicdJDk3bJ1i3pusuRmV2fNpwgNuvSAdQn2Wsf6/tBycJGZCiwzRvH
6crFdW5OdvxmyIoqdUbc/LMHXrDunVqVy7V18X3JB3NbFPZk4ftzhTjJK7bKmzLDzN8GwHHuQovH
gVqCHAO2C2Cy7DAAYfzU7CCpvHlv9ghOQhzTKfOyAVffYIVq4X7UKH9Vi94zSY5gw34Zh+GB1zVw
ltnGXl/xGAwcDQQ4Z1HYsZd5P3NQaxo1NasQUc3xroc+ac7vFACiWJoexqQASGarLr/qN2cGpXkg
E+2Z7qjxyVH6R5O5d2WJcbuIrKYpmBWysSPeQkIpZATZJhLhIGuANJ38FgPaJC7ZPGDeexMt4WX3
qM/lThWvVv6x8jho5wZQXPWHejb2TMO6J/WWItbqHIMaCnqO4B+7SqJOSpuCxXZ5xmSxZyhP3Qj6
z53VQpfnS15u3EPLvrsa76J9hnc8ODrlELmpAZJly9sMoJfAyM3QIQ/J+LMyMi/GOVA4fmxtPNPe
hBmubC7N+JCxA7j0rU/qzIlI76hTVzXxKbU+VCPzaosEGYheZgNIuzayx6/OtFfAHYf/Nuw71+uh
1lpPmS9I5Sul8FmReFWKN978yGw1cKER3BDjCRLB+2o8tOieKmbdFwubQHxQBs2nxr3N7zN1wl2R
ekoL1vrCU+O9Yz5RvLmT4SnLvpvxwWTQOf6uuF8m8zjzYzoOwe0T962jTB473AtHLuotmADJn0U6
4LHRZ/EpGV9FHxbTCS26np3OHpl/WFPpdeSgWf2zYj6VgGpULEUeZQo1ECLWg+pZKgWDm3O4/ave
GJ6vfhV+Eur4IALAw/NyW8dGPlmkIO7JSh5HrQ3G7ouLiJ8RtCBxPZxmBYjfXT3fV/WrruFOmiAZ
xL8p6uybJhj66V+J4L6R1f48Rn3rBAa0NcW0m9rfMX1wKyOI+VZm5k3b9PpHI4aF14JYVg7L25jb
HaUm9Nrxa0paoyUfFYfkdznMgUbulOGlNFo8+L609WNV2CHTwx75Gy3d6+quMCjSlzqIcV5Nq4Rq
6j1R8n3ePM32p7rf98ZJVJFwXwbjMI+vfZsfrfJnwUekdp1DnW6EyCvlTg1vffTiL7hdMFVI16Pj
zGWbithAnRqSuOmTIu4Kdj81kQmXp/VLy38Z2RGFjncLFi83jYEjHRg0tJhAmk0yLZppaPoE8C0r
fu7qxzq67VsrgS4Y2BCag4ADqRnZ4Q3B+rSruXkCc9ijO4Jh00Kebn4nC8rfo9CXASwJyavGElsg
WVjzxjyBeTBo44eW8I0n90pIgYH8Z0G6+kaQnvZCdOYJsOHEhICV/uX2TK0ZAAUzOnxgBTAU+Wgw
rHIcW9M8oZ/L82yR/8EAHHS+YCHwJrhKj+kleGQEstOnAvyhh+LHH/z6s69L09M0wtW7Fl+v+adS
e3LEVk1+5VpEZhsJt6VzA04rTY/bTXqflNw61b3xaIzdiY7OZzrWn6gWB5OdHEZTbDHXrzkvUh8m
dCrQLXCVQAL6dCA9hfP2VOBSFFAAqvoxCUsIoGyszpUpbPxFPQw3Pm5+1Dsuj2BqIQmS8S6PVP2u
KYHV283dBiBsy4R2aUKDqGrfQwohSsupP3YaevkayCOcKs3ZghVchW0YDdKXS34BrFSoCV+ampOq
pEkKU+qQBHxo9yqltudaVYq+B/1nB0znbfe7eoQuBkGDBNUW9MlB9+bSIBm4qcduzSKWfUmtO5J+
b7CBsq181dq4AOAEGTWunGuZN6gYaEXXuSwCaqPZtWmxqx1x79TDDzzbDmZr/749rLUl00Gbjqw5
kk9XGCo+60MSuxaLxGSBai9ln0RinGptC2y7agdaY3iboUMAPYaX05drBV7b88widIt4jUDA+YO3
G+fb1QbGEulnNiT3owmQ4jRWWYQX4k/DSL7MunUH5ANq6+0PLameQJVrbuyqdZsGBO3gE6BYkf0Q
dY+pGg2GexT9PelHa6jBA/2KQojR34M8fsPc+jT+a05mAlHyqUeXhc5A9gieEbwN1Z5D2/APnAKM
bwjYcTZhyRYnPYufgRxOWJc3eZRDIrIc7cic3GgettKea1sKkBr0HuI60q/28OBMMdFpXUdMgK3b
SGbzC+Xpvu8+ZTGO3NuOvmrMhro1IKRoKZCBc5NZJjnSA1U0NU1QGShNVdnRHQpvUraw62umlm4s
4Cyg044qzuX05UatZ10h6qgTOI2GlwkCm2L+gafC7SGt+d7Ssb1Q/wG9KueOCrPqmK4rVcTzhOwU
tpDtziZUpslPS6MfEbU+qK3RbkzkVRSBXQa5adyTQC6jrUg6CFOFCtWmsNpqD0R5cDcSAFufXyb3
zPdqlnVlxpM64t5AAwA5b8/Z2gY6//WSa1u0EopW4dc7rxXHu60ffWujcLw1gmXZzkZAzSbvrGUE
cxYqYrOxcOvz0okzUKMpGvQSgKTloDyhqfX2BC3/+cWjB8uLLjEg0qEkAJiyNEEq0B29bRl11Crz
viruxmFXF19p9aEcD6a259OWwZXdggsPrxPgrxG9u8t4z6arAxt22dGmjEqVA6zbJsqDzRo00lea
EiQT+tFvD3DV3tKYh8sIJXE5chibuYp5N8Keu6MfUf78VW61K7y9OaRJxD2E2AQS1Gi9kSfRnEhm
KeDdigoLXfUeaPIVf8Ce8gFSQs/4c5MqIa0GX8ndz22hhI2ZnXI2gf4AIKCBP2smqoZ1RqiHY7r7
VM3zeN85KUtAxZDUH7GEBLzWTq4fYWf0rBoNS3VfqA+1bmZBzS01rMus8Sz8J8e4NAbPEl12n6Q0
9sdmYM+CW4nXJnpsH7u4p1/KJsUyV76VGEGOhKk1z2GJ1Envod8TwgI0cQ+pqs4PeMkpR0Du4gDr
Q09gDSjJTh90JK6BPfFQh4ipp/HidXA6clI5eXWq+FudKZBDoEUL8GHG1HBQbKj/2hDXBCGibZSe
Tp3fRO/jF11RNc8dE4uEePF/smrBPuS1QSOVpG4eUAvCwfGcNkdK9MlLSULu0OgZf3eZpvVel0AL
VGGZ5udGad4Vub3IgpLGI5B8eCrGSQ+Gig1PTVHYmJeh2fCtlb0JXCJqLksOE9U2eevb/ZjreFjh
wuwefhWCbGSdV3wX3aQAEqFwD54OV4qizNaBZIRpFFFiVF42vxL2mA13PSbw9h5ZOSWRocTmR9Uc
EYD8FKLD3DVxm5VRPoHbnT3UjQP4xgZqY2WycPnjKYI7Eq8tXQrXUqKD8LVuiqhIj/FHe9rKAl4f
ZOjxBlB+ob3Dc1S6havJnAXhSh7ZyeeBxR4UF8Lbs7Q2APCzoB0a+YDrxAZ669RMScsyyrhvdi/W
Vhl14/ty6bousqmIe3zfcEM3RO7x//XzTcmZEpfFpjrh8/Y9UN/tVg/0clFIZyAogNCKBlEdZH7k
M1BMedKkrM6j2ep8UXdHXT8hNsdRd1Q3WarXpurcmLTxnCE3C+ZWORgm7h0cJ9pGFntt4y1wOuQH
wP+DJMflJWWwYrQcQAmiNgkrJryOVl5Bgmp3e0lW9h2I4dElhOBbBVGKtCR92uoo+xTYEnMS6KQ8
GY15iEft9U/MAJyD7jMwDMlLgwCRK6aRFVGqdxGKDN4waIfa3CL3WQklFuYIvNDhBNfYygR9N8Ui
zhZNyuBpbhdaAw0N8pjOJ4uCNKUfvHirJ23FEZYlQoyPfC1Y16ToiBolfI5UTZQ+K0UZNlX1/k2/
CKQvnCkggoJ6y6UnFDZtHLuqeKTXSNR55la9ZGXbmDrS9gsbEzaNzMSTVa7OWKvVkakFxYcP40sz
BlsqxyvebAJaBmpqtBEBtyeNgRsdyWke1xGYGT/2dQgJLGBRFceb30m+hDsEacCF+RFejT/lp5Bd
EoNTKGBFY1H7Hf6Jbnvy2nIvVMBLzz4U7ORS/SSwRCXkKKIpzf0pGKetqVo1AME/KIQhIkai7nK5
VQUnPHDRTYRCEA9y/PP+AeA+x0MRxxfudWnH56Ry7aFoMEG2dujadKeT420La4t9bkG6Zlubk8ZJ
ejxHQPqW2FqAoClU+r8gKnLb0NpUoafddfGaR5ZHxh6n2Tw1E9gGo+Q7Tw/uFsPP6ucRt6MWA0gG
wpLLlbCVPlEny+KRqF4m7mv2VqvPlgFpqenA6i7VYcAo9kTdx+9TeV+2AuqtyBOhxQeyPHICwuh4
YVhcqSORNb91gaheK98f8iDyh2bMUgbB+SE5E/p9Z8CUhjrSO2CygXTbWOEVV7r4vuRKgqhd2ub4
/pCKI1OGz0je7Kw4OyC9t3ETrizGhSkpetNHgeRQClNT46lQHvt821dXLtqLzy/mzx6dVTdrVaNg
U9jQyXG8GGWprQbs1RGgh1sFWwky/PJ6K1lTpG3iVpFhVSizA9KjuNM7xV8Wp0LOE/hTtC47eHdI
111hd0plxRVWxODhLMSrMIxd1xZhXG8pGqyOZ8GPw7NQRpSzTWS0U6B5nTqi7GE+dGzjabO6Imef
l3afpfJU6ywLnxfsaKuhIOHQsI2zcGsM0nQRq+hHJMHrqCx2Tr4bDre9auPzspY2XgMDz6ldR1bp
g+lU2QJurO0/5Ep0tL/ZyFzIeVktbmuWVnApXvbZ0yi0X0oWZ88tS9SjoQ/zxuW6TLkUwSP+UIEX
W9hqrk6sSkz9qOOlCSbPkjzOrZ36Gutdr5g62ye4rIKYZc5rrmfaFk5NioJQgQNf+RI7LozU14h+
Nat1HAGZFqGeHWazdXRzN9AnBZRtKRpmbe6/a+X+toeSCxJCBEhkuUY9xAnaowg4qk2g8L70W3Rn
0sL98/kF3gsyfHSySHeX1jTuPBE0hNtTEr/YxagjMm2KzDMnQ/FdczDf54l/G1xe8GBcdIAtXHbb
2fk2zEpFDF0AlGo82PWTuQUfk3brP9/HjYYE1wLXWnbC2fcbqIGWbaGiw50UAU+f4//j7MqWHNWV
7RcRIWZ4BWzX2F3YNb8QPRWIQQgxCb7+LvrEudvGXHO9I3bvl4ogrSmVyly5VvJn6vG/vCiLs4bK
FJCDSHic6Y0Ju9UU1luYNW566J4K9IhsjQww0BXfs2QIjwU8V+HaEIPNRlN3ljs4FKvfdgC4ZWb2
ovVa7WkqpG70TG1WNtvS5j42N1scVOCttGgnc+ZH4rzkxTbKt6x70d33yxO4tEqoQ+A5AWEwkDTN
4gEVnFyZ7irgdW/f7f4zGreCrkQ1y1P3j4lZSFBpkFMZO5iwxS11N3y8Nepble4uD2Tyy0ee6O92
Ox7ILBpQWe2kRYkZg77dKLfxPTo8e3sH+Jr+Bf6Df2EMmxqNlyCrR8R2urc5V7RGV3BYi6oZbomV
m4eU1Db4ugr1FhQhoC6uqt4KQDOaEgB7pL3yAxbnFNlguHoAdc8gXJXjZFHiFFqoxu1jJbKfso7Q
twASTa+L1jbj4h45Mjb9mKOTHFcozg1KDs8nNuI3S2/KtWTidHrOFg8vNBDxgJMVwr6nFgozH0t3
8q2duaf0m1WuXOrLI/jn+7MR5EhglAVJtRCAS6/Wfgt2M/wLuRH0pP5jY7YniiEda7eDjToaJdqY
xzfsfM2jZfd2efOtDWa6k4+Wo0PbYapaOE8Ai+/Amgp8ZhdQZWWHrS3JLA6qEglciwEr8O8U5Xj7
JmLOv3GqADKAHQz/Q2PG6UiKbtB5B3lSbKwgflSILx5luzKOxdk6sjGbLRsSxoqCpgEIV3wmctuo
N2339S8WxJykeoEL0s46d3OXxZlaYqq0/I5FHxNulfTRyk23OI4jIzMvCmagXG30COMA+ku4Xio3
BrVWrp3FRT8yMnOiaVvRQjdhRFOebJDHXk/Whxo+3jtIj6G0dpZVgth1l8re1PFAR6vJjx5I0stL
cT4AHcEodFCQ0Aed5bxSOBINLPuKqofyfkSTKWuuTPbgmoHLhVIJaDgQpznu7FhE6iCFgvpKaKZk
48jMR6by8hDOXTvKNnj9kynBB358cnooKilHcD4A4KfzIX5AK/0LMmeQQsnLvSvoShA4nbBTx4vH
J5KUaGJGPI0WyFNjcdRnVgaASlg1wZh9iBGOxCfxp66vHMOlhcFJhg1gYM5BREB4Ji4VjRFGjxAc
iNiKg1/+PJoRkRMHvmf+kpaNVndmCqo0kt0DuUjrw+VFWfw+kpOAJ0JrEsQQp/MkWBeZCoUcbD34
ebdDM8zl75+fbswLUC4TFB2a5fMkZWLn0kndxAwrG6TQN9SCJNH1RwMNd9DlReIHFef5+8UsoXFX
gdwsVAupPnPq9p+KTNaYZObNC9MBQXQMIpxJPBWByeyAuAyVtqYZ1FCRLpSYkJoh+g8pbcQlr5Vp
oNBd7AS9qyXaYkC8zn/n7coBWlgroGqgFYknsAli5dkvUDuFx6ahkHAbGWRX0ivRCH9HePT9ec1t
BPNFSzRofg3qsI3reiNZ4mlC2QDAfXlXLI0E1JkG9K1AP4FE0emuM/kolJLh7jLqYfOtreTm6u9r
ANrh+kVeGY2RsztFNVha0j7TQ8X56MJ2TT9n4ecDSIpeUjReQt5Smy1Ea5NCNYBiDB1IbfWvxvUR
F7oE/vn+GQd0nDPbEo6OXOPXUD5AMAewgN31U4QLBS2SeCWDsWa2BAJNqomp9jownZZHkTtbe8Ge
n3yAP8AGj2QG/AqO/+kaExAGNA1Pu1DJtwV0IahH4+DaMcAE6HGnxJyGrqlZmBUnUd5xI+lBWPwS
JalfNysB0PmVBQOYIfCxATWHitfpGOwWbH4S2fdQz8stLim/KoNa2ebOynlYszP9/Sjy5ZCRUzMJ
OzHCeKEEus63kXlTrNaKFxcFmoTgEwCC4qxO0ahakctS66DpyALRkF9da3u6lfy6vDBrZqYDdDQe
DeShg5mqXcgaY6sjlZnz8qej5z8um1maNmjYoigNDUFyVjJWGd7+I2/bME1DW6fQHinAIjYEtbhe
XW3CaQI3BZgWciVz6hdoTTdWY+tNaFo7Zj517o0VN56TPffxjyG9OnUxGQNOEz2/4K6bU1TUZpMh
Oag0YTXeJHYIrie9XrlKlhYIZx5VcBfF3DNGTmQ8tRxUSG2YpIbHyX7izHf45vLyLBtBRwQStlPP
38wLA3VVZsQwmhCJJUMGaEAznRUPsGRi4gpB6I0nKjJYpxuNJECaKQb2c86fGwDBGPlurHFJL+0y
B5UGPIDMqa9/ZiMVqBijFNHDG2d3Nje+uaW55Z0IuOncXp6x86gVESS6YEAghnzBWa6UolkQqZlc
hs7YenZx29ON6WqB3j+j8r4SNi1N3bGt2fsxEm7TQ/ZIhkb/4jivogTxAn2+PJ7lqZs2GRK/UHGa
fsORHwAGRpPoJOtDNOSpdCvTOz76zlrCfM3K9PcjK6YaMzVtYMVQ5E6NwUIGtUtb+0bq6/C5CJCw
PNhnqLajyRrPmFNDfdy6idBrGYKE1xuRl8qHlVt5cVGOLMwWxZTczVJXyFDov2R5F6WQrVtrH1mI
ZA1AtIH3x7nBsbRm88WiRjj5wGBEviXDa6HdjZm1MdwcOmqph3bupnhHj4mvaHdCexBttTLIOUfO
33kETAUdF2hgAUHJLDRwYidJO1vrw9ri752t36VMPWS8+j46+kZHtXCo9HtzyjBaEHobLfFxeVv+
Hz8AyDsCgnjnLDnMTWjV9Bp2jCP2TPtSuy4QxbZSbkn75qSblt806oOhX50VwrxD7Pa/Vmf+kA3N
UBcWrA4m9yoERlUw0J+xueJElo7DsZlZZFeleWumg9WHlfNusQ8OcmUofdjby3M4XeGnD+zTwcyv
+KE0E2AS+tC1Uy/h1EtWgFpLvhBCJRZuQmCBzlLRAh0ecTr02CQi5T6RdRCP+U5xnQ0l8Ydix2+X
BzQdrbMB4XE33SMoWc99lQ4/NSTR2IcRiFS16lYtSq+Vt2qvBeA59PIrwVT/OQQTtZsFAiWUXma7
wS2A+9XjWIb8PY1eDGslBJtupbPhHH1+tgtytJE4XYnPE/7E2iQAGUsCpnqUlLwGwGMXPFTKSgvc
+cabxETx4Jrc5PmrSxcJRfo2RtW/fHF7zTPSDY11n9PXyyt1vvWmdAg4z5CnmqC6s62ntB1rweHF
wtKzhth38e+ygfOth4+jFgboEyILgHRP/fyYaEym48DCZOuqG+vLHVAP2+QrbvDc109WkNpBmgv/
zeMKCA8nI+1gBTybnqeDYeVKQCC22ImF+YO+zLrcdCYLqrPNY4TGK/O0sBB42QEhNhE3IT81W4ik
1uuWQygcUeS+8PU4/BfLgHvWmBrMQNw0X4bCHPtE7/F5GzxgVPWy7kNRAtUNgF8JLttaWgwdzfmT
WBtUD+anX/Y5mFySjEEp8WDjNcE2kMW4bOLcwYBEGWUUCIuhLA1R8tNdJTrTzpKuL0NCs0Bt7+rx
3bQ5HhHthrKtAhL8y/aWdvGRvXkWIbVayWWOTvsK3QGgafVKkx6MwlU9wsGEytCpfNng0hxC3h7J
uMkLaPOUQmOlLgiKCQtTQt80mSJMSv0hd1fGtbTrpgzYJOgEcLsxc5xGypyipTaO/8i82yFZyycu
DgPviakbHRj6+ZtC6YbCKXqFhYAdQZvC/qMycF3JqF8lmp988KmPRjYRgFrQogLEiVk73RG61OAC
khRcCCL3Gn6rVLdsHDxiyY2u3FjWLdjlx1bFjyg9TX7P2ebygi3tkGP782jToG0Ltr4ytDL+Qxjq
QwGSXA9g020s2JPB3BWM3tLMorIM8TlU5VWgPk/Hq4Gi1amHGITPuc+APmvU4aZK/8X2ODYym9QR
/IA1qEtr9FQFSuVF+8tztrD7sCcAZEQOBR5v7vPqQW9RiC5EaHoUlao1P7T4eXxcm5JagM9NU3j0
lkGfjxgjNnBIC8Ve3b2VK6Hv4vcnXjqUEgAxcmeHRyhRKlOB70f8tUDj+Mvl2VlY4YliD/w6YIlA
D93s50eRasdtkQJd3SZbi4hNBsrtNce2NIaJShgPmOmSnstIAYRZV0iWAS4X/2g66jVyJZBZMzD9
/WgRSFebHaInHmrWW2V8uerh8ixN+3x27qcb7X8HMJultO6S3mwmgGcReZ25k+goM+8Jf79sZuF4
A3ELlBJAmMi/zkHJZV90ZTOaZVgQAZFWYVSexhJ0a+tvUee8K3GzcjYWVx8NIoCRgawOgfTpvKEb
qcwbRy1DE2TfSFmj1FPF9r3iiivxylNkA60n4ONQsgQVwlzWbyhB382kVoW0DYZntsYAurQBDB1b
i6B5Ch3GswVyoywvHAunJIZ0zZ0cCrkv2+TKBoG/gzi2MnOHLBm6CAIqPCyJcpf1xiNv1/AhCwMB
6wBKIYhiIbwzB44bFoDEXaw1IfmU9Z1kVydEUDs4+vzsAhkrOJiE4vMtSC6fRrK7vIEXf/1E2QHI
+5Stnp1DsOsirVPh8/Gn0X7oSuJd/v7CfsUdjlAMpDBA2s2dYcodpUqGvA0JtMIIavZ5Gdhr+K2l
QUBsFe0TcImogM/K3jYlSlf1RRsWJvezTUTrlSh8wZugfjs1aOG9MrG9np66sqRF0ppREw7WveR3
VN4PEI0zguvnCribid8GOgqoHpxacZu6ilMFczWA8zNmfwDA1aCydtnI0lwdGXGmgOnI8XYAtJRW
h7mqzffKb9nK5bew3pADxJMbIlfTuZ7tJwkpUNEStQ6VaJdqvlgDDa99f+Y2VE6cojTxfd7cKe5z
r/sjX3GxCz4dj3oLZI+TVv3ZMmigzFSlkzVhjRUW6hAY2nvN9pLt4/bt6sVwwYziAH0K7eqzbCep
hYpWcS7Cd9VFM+zK4+58qQE2QK8MsDLABZyl4NraNRuNEiMEpLm+iZqVUHPh8wjPcAUBwY0GVWPm
W9VRM3nCpA4PHntCpN4aHn3RAK4GC3zoeGXNu7taokBPxBwAMIn/3HXJ72vn/j8amYCwoMp8Rq2S
d1WjqmlnhsNjXn+L+EoAsvDjJ5wSGpbw1MUbarZRDR3N4SB409AEp211Nr6q9hrpzblXAuU4Xrt/
EfvnsO+UmTU1mArUoPAS0xcuKGtvzCtZl+CL8P6bWFqATwTMZN7NOdCkIUXbq6GD5tTc2qQ22TLL
udrDwgouUEwVgXuak4dVRiWdSKk0gFh6r7RvlWHDh5AYKxnPpSkDVxycOPhMENnOvF8ZW/YAGRgt
LFV2Q0y8BNG29g05VmicO9eLtSOzik5RQOHh0NGCd+pqHSdOciWqldD2mHhLotfLG/jcFYI6EKQW
Uy4ARPh/M/BHnhwi0E6lVtwJade8tGhBZ0L3XFV5uWxmYSOfmNFOR0Fz0xgKu3LCQitB8uh1cmVN
FgxYqJIgBzhxbZ0V/1qrgVCNioNoiF/as5at/P5plk9fAjghAPX9zaLhLTM7iJGeahYrNTMs8l9x
s+XvpHyQ2paMWyq/rp4qrDdQyBpB9fisqgwG95pmlQ4k1obEd+mV/T/TSYQjRC12UixGxn4W5oym
nowdUayQaV6K+slatnRpIY6/P0sGOpSkA1GpHaoHEWWeE68phS+cPoQ1SF4BQzYRh8+WonNrl9ll
rIYM7Ut92YB3N/UqXoCo5ObqlQB4CzEt9CGQJ//LuX50NtJMKeqBVySs79LuKVpju1+YqZPPz2aq
06qUKllNQlCfRl4qVpzh2udnRw78ToIUEp+nZpAmPl2jxpjmeXYkwFwL0ABYJQC+mRdZq7Q1xzRO
x7Bo9631ZGSfMr3eOaEdCVllRP5Tkn+21IPCu0opBSDHqePVaKgCAYchV6p9i+PAmwLRJji58Rw+
dU2JQbLRylMVXFGxl8lQ1jpIzZ8vb6VFI+itxf0HsAiKIqdGuO60SioiEvLi+2j+AWMG2Diuxoqg
eQuFSwTNKBgDVHdqo01rpAhNwAIt7S7OGs8cv/faGsXowumb8hTg80IpBAdjNhBZVFEaZSmBzsZX
qT1EoEVRgLh6uTxdC3v3xMr0K45OHhlsQ5RVQkLd/FOSpyzaXv7+gjsHU8ZEMzpRfyDJf/r9JE8B
Ds8ZAYh6b6SvSn3rFrc6aNIbs/LYWv/R0mgMBD6AOuJZeVZG76FsaIOrjoSQC9vYPYiV27VNvFAp
h7r11AsEbQlUyudFqqhDebcqBAk1MvwUvbZpCzBXjxG/yVHETszqxpHGxiqtjYbuNIHbbOVJuLDD
0cQAfB9g44gn57W4qh9SohjuGArlxRwe9eQ2724vr9rSPKKagHQ/GsWmtTtdtYZGXGGxNoZWaj/o
XfMtcruVt9TS9gYIesonIZI8g1mrEaRURT6ZqH5qhe5xl3n9YKJEunJYFw0hfwyc0hR5z71Og1Uw
edXD+RNouXJmGx4ZZGBRnfqcy9fLM7e0OCjN4y099YjYc2k3h4LjwgHjFtoeqG92SKDQQ0ST4LKV
8zcvAoojK7MbxympYgroh4aFYj4WZes1oKk3ux8KbXYWWXER50P6G3oD9Qk2BzQPTJvlyEWA3zwW
VCZjmLYclXLVVw0I4irvl4e0aGWiUJmCfZDNzS6HKLFQxMrtIVQjJYY89Pg09gzKbmW8cgvNxcmm
bA3kZ//X0lkNmNCBo1sPllTNK4pDZL+5xZdJn+saLO0t+vmS/0ea4nwbos0DNHBwGfj/2X5vM4UY
ea8NaJ/22mxTtWDS8qA5dP0sTr0Lk6vFG2P+yI80S6L3TeJUge8tHwY89J/c9NdlI+feAUM5MjLz
DmZb1SDqGsZQaQlUvPoHU69XNvjSbvh7uSKhA7D6fDfQPm1HqzaH0HZ3xQgZ9u9tt7t6FBP7xiR2
AcA06vWn23rM0GVVp3W5/+4Iw8NDZMVNL8ySjYcFslLAe8ORzmYJAnvAG7tJuTcj5jkq1HxX1nrJ
wCSlgkQn8o/2vP1CE2Za4BXM9m0eDGybrBz7lc/Ps7RZVMGb2vh8or3E49ZKnq+ffyiKAdU7sb2e
QZWpFGA0dNRiPzbgg0JNt1yBkC8NAC+wv/1bSKfZM4+ixUUuhrgo9plXR+9lefU7GAAPkM9A0w6d
W0jHz/YPYdx2JKn2GjN89IcTttbPeB47wYKNfDxSRnhrz29hZki1UUu12kN2LCFe6d6nqkeKB5YC
BrtyS55PFmwB9zeVdsDmMb+39I72vCSNAO75gQ/31SiuPg7oGgA1HmphBuBd80BQSwD1S0az2idD
FoAI00vWENznl+JkAXgrA959Sn6dLkjbKGyEHmO1D2r3m+sGbetbnrqm3bo0UUiiIigC6PWc+KQg
Nq3j3uV7oyBBNLo+Lo1rDwbGcWRh2hZH9610clR5JCzkLfN7SoJ+DW56fhfBAsqFf9UfoMMxjfHI
glvYZla6hO+r7K4oAUm7qdu75krKG9yzSBFNKULkm5FSIzMHGw/Aso445vu64VuIPTFz7XGxsBYw
AnkgAF8moN3MxdpJmkg3dqq9Tl9Y+VRfHQVDQwJyHy5IlJA4n3twJSpHNae02A/Rk0x9dr2DwvdR
g5xk+JByPH+qNo3t5lG+b5IqiEwoQis3l7fSwkJDswx5FUDqppWYvb5UE2QpQ2Pl+9bYcuXREndu
FuRrdCkLVibsiolzN+HE3OkyP9pOkaXmudN3bK94mfjzJ3N/rTmPRQug6kZ6ApQB8IanFqyWlxXh
Eiuh33HnR0Kf0eOPlsOV6VpwuFP+Y8IgOsAfzZEsGbLQ0gTR6V4xs4e0NwOlN4KqcbeSoAnbq+r3
y8uzsH9P7M0mLk+qqBMp7HXJsLGMZkPWGgHO4ygg+HDQkVmblArmzCwdSUeZSZvto2rrRJA4crzK
uDqQQsEY6JmJTh0AtL9iM0fLH5cqWE8jtdy3w6em/YHW6eVZWhoDkDku3BU045BzOV18NbftNnc0
trcPeuO54p7mK5W3RQvgMUemEyENmIZOLeRguJW1USHUQe+PQ6nvmtA/S9dquUu7GLjt/5qZU9xW
GbqphAkzZbEx2JOSHtAAtCYptrSnULtHdR11fCSetdOxgAeOO0WTsX3l/ikO7Von1uLnUR7DGw1n
HrfU6edF3tnAOBBsKBcRSZ9vQB25st4LDzRsKPTbY+tOz/Z55otoleLUqcr2DlE8tb0xnSiI+Z80
TTeFAppnVH96Tjwu1/jTlvbB1CMLH7DEk+TkCRP1aBZ7Pv7R3Re1etWGr8ubeSFIgb9HMAfYAFCO
8+51I6FtXPSIeq3C9dVS/7TjbDea7LdTgek6vp7PBXLHOJfQX4baCwLt0+UyGjxw6joq9h26WXUO
FrJK3ejuyktkad6mdrApXYQU8jx4LNOky4cKVqruwbF3nQy0tf7opbMDElQ0egOlh30xC+5knCup
XeGOaYt7IDs2tCq8uv9W92vglIUFQp4Ib3SoY+HSN2Yz1msGA9pxSPZNId87pgYIBT0SK57VdBvZ
229X7wekEQH8RIiBV/tcKd2tGh0k7yzfu0VIsN/SF67p3oB/JHq+bGrh6AKDDCE8+IZJiGL6+5Gf
zmSBALkzEQzYb5bXaddfZmgVAQcYunkQBcw3QTSMkWiwLPv8mbY+tEsv//qFvCsyhdhcwO2B5s2c
R0txOWJlBMLi1PoZ234h053TFH7WbRuyi91tVKebkn2LtLWIf2HrnRie/n40b8Ky69HWI76XSv/Y
WH1gS/2hLKJbULSsHKS5MNsUM8MW5BGnBm6EtrOAjZRJDgomROY6eMbi9JujPRrdY8o/itbdWM4P
y33WKQ8iq/HbtSO2EP0gFUuwN+DXIW00O2Lo6IxVYTl8z43fjbh39Qe0YWzsYRdVN3E/rg11YTsi
Xpg8Bp7m5plEq6hcyWPZ831cPg2y9rkjkZjlfpwVfm7+seIbkFjW6HPQQO/FqydX35Tux8qmWjjt
yKPC4U/JdMhOzGILyis7M7Re7E3S3IqqrT1UqIIooVst1p/1Qtu2tf6O0hj6TyHsrJNNBxGPGA+C
YoC4XwNhBpWCuU/o5Y/LP+3sl+GJPHU8T6uBruS5RFJcOF0yRqQ69PI7kDEeBBGF2BjJjsRXZ6pg
AHeSO9H0TCiqmWPQJe9bIVp+0IvC3/E4W1nqpaHgjTOVsZDXhQs6PUDWoAxa4jT4vuqVGniZmQjq
X3X1Iyl/Xp60sz01TRXBe82arnEM6tRSnqWNLpkhDpY/yk2RbC9//uyE4LlmIF81gcBQAZznMEym
DeoorO5g6l8ZO1C5IwKqwvvIBP+QsXIzLIwFBJEm2jFBF3Eum661Si90qxQHBlJacqc+XR7L0ufx
cAYXP7I9ADHOTntdZFFn5Ik4CP0r3ujs6/rPo3QETBXqVJBdnTnNKXfvZJYmDmjW/tWsBRxLP/74
69OOO3LJvC2s1qa6OFTFD9/SVzJ7Z+EM8gnHX5/FuEbaxJ3h4Ld/psNe+ezb1+vnBvkjOBwDjC9n
lV2l7vMOharqkLOPBvqyrWpcvVGnNma8ApBYRefRvOZVgk5GUSkWN3EfpUTYbD30xm/dvh/GG6W+
+l2DKAmXMvBgeGUiTTK7tBQDF6NTpuLQJ0i4FY1fsK1pv0Rr3ZTnqw470BAAEMJA2mQeOwPr4pZd
3IqDSjcl3fTX5ounYRx9fjJ/tKkkIXnNcny+rR8of8mvJuCavm+hVx60GS7OxXzTGm6axBG+T6BY
K8v4e1UVvqoWPnFAEKw7z5d32fkuBmgHEQTS0zB6JnGWu3Vjx6PsD8A1emr/J7ZfrX6F73NhRSZS
TIT+kIYDG95sSP0YZwgrU3noIa1jliLQrnaCKBEjGMeU4ftn/RNxVOfgmW57bGTo6T0myvXfR1kY
ZJTTswVkGbMBYOqqwSGZeWi2tcuBl7saQwU1Rdzh02mH1PFZx8lYZPmg2Yl5cLNPMz3QYgs14LWe
hoWlxtnDQcebHB1S88gNUPcB8Q01DvUeRMlBUxeb5Gq+QAzk2MYsr9A1doPdBhuUagHtXyt9Le99
frvCAgCFqMpNOd35E88o2xYtrbDAk6DQv+Fi2ebsDxluFWOTkTWIw8Kc4bWFhqNJAnVKjp2edtJ2
JWApunZwRnKTEQgtQ6g73l0+g9Mtd4LcwmsVxCUTncwELZ17xjjhBdMyhxxU9Y+EemIvobjVUaQx
2pUYa8ESrpTp7TC9jc54UnoK0AlyKcOhGTRX8apedPdaZGufWU/dAOFXdHX8gF45YEMQu+PFh57z
0/lzxmjABdcYh6TeQFm8WWud/ZsNm80dYkUNsS3Kg9PZOTUgdDuSZcn0g+o25iZWzNwvaO7gVSDq
xxGSOBLFew7CaSfhcaBItb81esP2mlGt7kfVyW45K+heFVUDxXVBd3if2t8iUE486MVAlN1gWe13
lTTZN11+glQMuFzrJlPNZpuTuN8wgUQgJdyGXLeZ1t/JaMcbaRLlZ51n6j5NrTUCsoU1RE0JuTWQ
guNNNO90dMG2QKxR6AcHfAtu/jxoUJQfd0Oz4rXPX5lT8QqmALNAPIt9czq1MkO6taWGfuhM6un9
UwvEheH8HGoH/A6xF8uHtt1pxa1VBQUgLJfPBB4wC9fGhMecWoxA4njGolqJdoz6yNIPQIO8atzl
jywm+Y2kUJYDQlPbR2VTfW8trfCxh/Wd0AbwBPdocPTcsZCF70oyQK7RtaqdNIv8oWqan7Vj/yQZ
8J3czN1moxax/WNUE/oyQohYQPMe5WDf0KMI20T/ZRlo/QLGTr+tMmZTz3VlGqRC4Zu+ZcrOFZbc
J7KVe2VwrR8GkiqV1+a2sm1UrqIzKv7iVbJt7RQkbhRzVFVKhq9Dwb6LbSSPXane0ij9mSoZtPQa
S3iukeXQc0mqP5lU2wcJmsx75jRIyAuNfiYMjTheMgwafHeDGCGPje0o0PDvV4n5KYrGRMnUpu/Y
zlbmgVPioDr9a97XZTDaY/ZWuHYZtFTtthi+Dvk+Jv1OjcYbmmfEg/xetuGRgvCvyV5AqBM/1INC
Nnqr/BwHwxFe14xa4tmxU3wpg0y81oKfMjJufeOD+gJttuxFgAz7RuVC8x2ztXM/zkdLDRI0uumb
1kvV6q3NGve9R3W33jhFSnYqb39kVfemukx6ajlo946LSfeYC3VS0XD5kfLSxuKU5ojG5KJ4GXiJ
PICmuNHtoOu1X2ip8WTTHgp3jmBFHjCmO6HRaj2qZUnhR1UBxE6mivjJ1svhFyXdHy7ielvx+pON
yBF7ia7EqmeQBBW2vHNee56/ytp508ZxSDy0MpKwsTPuAZkKundliAMyMod7RReD19JyZSn8VlHY
b8sBPi2Po9jv6ojtKfKVN4YrntFz8WmqMoxZmmhBX8sNrcmfRu2FF5WW/O7WY98EtdOa5WOtlO2u
F+wrh6+KtmhqAdVF3ZnPFu2q1o84GBECtdFBKhx3Tu34jhzoAbihd2Y1DDGWYkmkB/t9JuinWtnh
kDa89pSUvfcq/yWTCs4/SwyfZWCg6c249yOD2h7libOtuSVuXaW1oKJAOdvkPE2KgKDn8r4ZE1p5
XK/AuxLr3CM06jaWldJdmY6x15kND1Q0xX/xTPLbLCteIAYYe6TMDEhDxm9treivFtPK22Gof1dW
U3eexWN2x/NB8dvG/GxjfbQDxdZr56ago/obzifySiGguUrbZqOB31qEcMfgFKxAXFb0bQ/S0KxE
rE9pkMdIzKCW+VqoaAi5AS9wnIDqIGuN7xEBumasxehVZlMGMtIz3LKuFdg5/bLSigV2ncJC6Zg5
GL0qlm+BqhmxlUzN03rykA46YZ4xGFV1Ww+F4YHmUPWttK98Fldgz8tLCCeooJ0jaJ7ykV5tAjJk
oZbAUTeG/Akq5Wpn5UXs95Fh+q5W6dq2T1Dz9evB+a2PSl089Jl4zKDz8Mh6lmrYGuJFK4qHIVXC
3C65shs73Fh+bZAODKr0OZL5h+qkcDw9NY0xMGn/zsFQ1t8Jh6YPZifg1lqWdaqnqOBpL9I0ibzM
jqtHrhO02mVu1r8wUsT9bWMq8U1v8vgwgDpEQZ9cy/EGMZmXKbG+w20e31ZNwegmVew22mGrfs8E
2TURFDZbLXu3CcgeEB+KwMIv8Gubl36SKW3rxbFGHzVHJk9CRlnQd11XbQazv+9JhdPHKCc8YFI6
vzREkFuZRORXJLZtvu3QtrAhUY8DAHqC7zI1tAiANWiRsoY43wTVChpkpSneHKEPz6iS/wQdOrkv
mu6J5VgNRTXIOxB7DiSBaJ34LlS5Yo8baIJPkpp5Y59LPwco7iE2IfCSm0T+aBsR7fTOKV6gO/gy
svQDXWX81tEq80HLLf3Bqcp8i+Os+J3ZRR7u0MZLFUIDlA0iMBywYTsCPfigZJHC7nWr66SXF+NP
UGilyk5HdUf7XdW2A0bJxtCCrJd90MLbe3liWAEq6EbQWlUFbF5jjsTPrdL1+t5wPd3Jf3WV3vu5
0sG5MrQ+QVs1UYvHbCKbeWgL4NQGgDfqQOSKUYKb30zcTVmA76PRCC4izeoRxEqwJFIOKYL6Rm+H
j3LInQBSN9Tj2ljcx6N4qPuk8ZouBzpVzX+6CKDAV5V8b+xRCyDCqm9ME0oUpIdnNfvO8GqDKx+4
OL4Gg1LiN2XZBo42CMxwh9ePx1rCOYYeUXVn4/7LghFCsdluGFiBfZrEJRSPGj3xm5bmXsJcNOaa
5QsZKs6h+4oss95EMgCY6ia1FX/M0fytMgZ6VPxEohfYVXmv70pF1zY00Ryftk76qMus8PI233Ez
8iIV69J0+GG4qtsDEPrkSRMx89G1jkNqdBWIZVIQlntV3rBXMO3mWz4QbWPSLMKmjeqDJSUYQCNe
hT0wITc6aPEfAB6Od7kcE89p+q8BU+njxuW+g+rwkwXmi92UUg8KV+83utF3LRYh6j+qHNx+RE2f
gN6KNkxJmw/4wf4Dqr5DABdd3pVOUu8diOzCOdhG5Ud2n33T8mF8p0le6o9Kq/afYOvWvFEI3Qes
GOetUaMPIYpfam2ZWwtOwSOTum0ntcjnSpvdQtc337l2+9vQmz3pVQRXRgU4lOIcHJ7qW6dNLOFT
CQiIjnodkpZWdKPqog4inpQ+uFapb0Su9jAkVurFFqtv4YaZx1Kn3GRU2P9D2pXtOKos2y9CgmR+
BTyUa3TZNXS/oO7qaoYEMpkSyK+/i7pX59gUMnLfo32kLZU24ZwiIyPWWnHEXVY+dDptdyaF2Awl
OB0tYXbq50hFbDpqtJuQ0O7WdcPIc+LeIXi8NdIrnKK8B/ne+KGjw3BDnPi1a9A30+yd8jaDD/FI
moKqWCNw4naJk9MjmntyZOlyNKjrdS9K9eJP3ah2gN+KC72uM/RrD9U/UYZ6dyC4ejSavu63iiVo
8ygMLf6oCUIZoVe7yiX7xsiTO8ijuijwl66kGw3NSipfsupOTexnanUUW1nLPMusfkRO88TTkm0V
N0/Q6SjeIF5zzB4asf0ajnZT1a24oZZiBJrSWzeQD2x8APNLr1IFEeuEQbmv0uSI1cOVrQ957ZMC
2gmtmT9EUo9WoRFXq17RBP6LOnCjX1Vt535bKtUKWwQSSJYeJJynXu86coPr9q8+aL873q0hKVKA
R4EiGHU3RuoEZWj+ifRCRcvGEHQUkFk9u0rAdkpz5KqT2HPTDoOweOMj3yHvuUgOvIs/QQPO1j1H
C1NB6jedlomfEeuHHMxkRxvzsdMJdNIc/jdnhfOQRmr7Bzwt9S5xwvYonTDcaFkBcQulS1+KqGGr
PFSHbcStzl0NRqam92hgUXpK7ka3KqYcOsGg5Dt2x/AmrVqz8XSmIPSioMGs3G4A/trBdWYWLUPw
pqDRT4278p0PuOs8tdTjgwEV5cFXklL/1XZ29YPQ+ifkiH91kRX6uYxrhG0p+uh0x3Bg/XNZNYj6
YriXO7VuBA8yamWqn6ZdX/kOLqQ/vSOdDRTZxS+EDFWAVKbp5UaCKmLaVOUqjpRyZYbZsEJP6fQW
4g7VI8k79alurGRdWtzEIliU+mlU567HkyF8oQ0HnDUkdWbfNa3NiBcZQsogshWyVoj6N4wb8ZiR
4qWyrHwFt4sHg5qUW62wQugAMYDlhJJHv5K6aBChVlaF2andeMPgjvwOiJifhlKxWzwaIGAnlbjv
7gojL8kx41ZRbCFlm6AVHyJbKNiH6ZpmJQ1oEh9Rbf7DKGI8Zqa+brYD/F2L14Qr/7quaODCTfga
G78eXUfNVU4d+gY0onMnOUlXfQoSwIDTfGgsifidlc3PhJgNPts8ZVrpIq63GzyAhtYvajQ4XLEs
h9ZiEWtHADacZqMNaZIi6CvQN/yWuhCTznBzK6RFaIpSWtOWJQJGWayjTgU3rFWsHwIL9CPMXDO6
NxvUWWygL7dq0jPjhgvtAWV8AVFOoTM/N1p1m6Wm3q5ip0LSMxpQPQR7wXgorcQBNS/7IKmJYBa6
kw+am3QIBrt4hx7qrPQ0ZGdflZZFN4keRl3ACQRblMKCSBiYMGznljncDc9o/NZbkeMpdoZ5ACoN
OnKcgYKj6WzlEvWXZUqqgoyBANjonSfe1Nyrqxg9KmuZ+DRKj6o2JD563B9ytXlhKGntDJcjvotk
g/vdqf0wzvNHpuaF3yNp8VZYxZPkMQIxFa3WrFbFeY5ZfKPhvtgkGnc20DMhOMy6EwCZX+yg5alW
zyB2Ec8xwrK4j7q4zB8g2PLcWOpPNM+q27swagxnH6oqlLak2mZeWGYfudkeVT17IWVlYr8a4i1W
Tf7iZLXGPYUM8o0bbf8gyurOySMrwEVJsetd56dI5BtyCEVc4A7kirqNLFP5mRap6iGRBK5DYpck
Xifob/ocQhLpzYrw6w3G7N9Ctkg8GPoeiuXmahj4K0vbxC9SnIvcqT9r4UQ4ZezN6PrC1yTegnFf
Ms9G3+JNaWWFX+vge7W9qx4R977EjpG8Qbbf/gUBu3gnTa3EBVrbmZf1IXsIGelbn2V4wWZgIa0y
gFfuWgiPqWtNRuEzcwq3CNCZo+BbabTPdWHR7i6hoyRrZuFRF7vgL7Zd+KmJ4ZM27a0oU6igW/mv
wZYHhrQFxYOJi/y+jZ0PPSwMLy+BJV6VcYvrqFO1FjqNDvBljl1A5NCB7BmwCw3DgqPlALlxG2aD
OWaUNyZTf6u9+dtw29RnBRykmau/SQ1CLoEr8mSCyUDpNQcIoo8xZ2XYvErgs/zB0UKcoEz8LQ2p
eJlpR/5Q2RIvoCqO7ppCtDuuK63u0Y7fhTJSQFw1AbFKiTC1gEbWW8/BIdGS4anPLDvA0x5PvS5J
4VjcY6WGbwpPFM82M2Mjk4z7g9SzreyceM3SsMVPS8q91RUCb3g+Mm3CtPoJBYYmSCQibLxP4bDj
gT30jo4xdCCeUpmJo9LJ7BdFR7l3EF8LsYUAW/WYAmrvEVw9wu9s4yAhm/ZSQqZjayOzl/okVukd
dPXMF06jBCfcqhrANdGty0O8qP/gwHreSNJ3bRAyxS7XBcutjWjLtckL9Q0P4i7IAQB8EJCKXdU5
q0E70bVfGWvaYSsisPXxdgK8NYKnwC3oem6jln7tuHLDe+cdUx96iEfAHXIQqA5SPbLM6LY0wevf
Flu8BNdu0rg7tbI7dP0Ik/ahaWhl3LloPrpqzYTsktqpfOAsqsDomleUDPStpZAfblz2Xs/cl1hg
YDo1PSs278JUPXRhgwCcRh92zX8gJLNXMtbdm64yHrkLmEpv0+7Ao7hpVlWlZn6ldlXmK6paBKUe
JkHl4D3TDOFvG/ptvqlkEKw0sm2ekS0prS1ThrzyESKXnm3JVYnAyrWyrV69O/q2sWpPG8xP0kfV
ui65dqvHMSC5KEV8msh8/IrtBu/vQo3awMpGHeWseMRT85XUEV1RIXJEnHW67ly79mhbZ3fI3R6S
oVR/DErCb/PctvOgC/kvTZHdBn412VaxtB5Cw+j2XRWFeFJCYkm102PeyI80YuZGQLN98Go9Tu9S
qBm+pLJlv7La7I9O5r4UiprFgBNayLhliQgojoVPG829KTMlD1IodDEPKWfjI8Ql8gIYktC2Mk0/
OCKE26jX1fskQka073rhqfAxt9Lh5LHRcgO5mlxRPWGE0Gd2lHeXdE+GlNqmKoxuxdImuesIhKRD
UBC9pC3+OrHyWZnM8FwnPdgUwnYckXIASv/vMCwgrRsCQxfKxL6JzNyydj2E614NiXxXjWTOTYtX
lxcx46VvK4sGIqocxzcjrUGH+FRCI8PkiAdcBR06w9z2Wk1wCOan/CUpItiM7TfhEhGIzNGeu07n
n0lbopVOCA8KwQgp3zmuhU2j42m77vEU3FcWwfvRsjj/qHUKzdy6fK60hkCJGqrVfpPGXeNrpDgW
1Op3uG1R1bZKiPgig7lW8X+km0rkZPjvPqJwTpbo2n1bk/IdEkoSgp9VvooqxX1AC9toncrik1Z4
LqZg2tpeFeY98obuTyQFUj9q8vpNAur4aPUkinzHCSWGiPBlZ5EyUdFNJ7TXXTh0vtqm6LVAnNeh
rpJPFynQJ+iLvSH5bm0lGXQfKWEJhxIPxkqG1puGHF4m4WgttDaAxmRMP9qKNP7gpnWGtIJIk6Dj
yvBM9Zp+2iMQJwk7OEU30n82eHzeKtIp/4TtuA1U4wm/uw76CiUHv0TGLEDTe7ECTq48hi4etppw
n4mIQ18YzPaIznA4i7zzMiMx/B5OaN0YLPqVAgT0DEWP5lmra7kmsrkXVqc/AdqZtl5HkvGxoVAD
20vve7hdvIpLUWmbIpHIgQDGDtgNR4ZqJ3WULAw1H57AH3XujQ6d5IbcLDaj83huqs6VQaoWjpe5
ivCQesZpinToZGsASVl+qel0AacwV4SD5I42lvtAcZqiHzk3NMRag36wxZu0V0Lfsu76Ci/kfIDV
gbALmFTGpG5JbQfRRk51lKgDLd1GSzT9uVoGkFNj9VjD/6awRBM5LB25Jv2QK6va9LUl5eWZ74+Y
CqCaQHBBe9UJQi2naujS2nUOjfkbbhUb8XI5ZmYJTr8/RQhbtd0h8YbvZ1wgZ7Q1ipsIGbjLRhYG
oU9qecjODw7SPg6QG3e4WpSFMuvc5wExQk8F4E/BiBz/foLcIMj2oLeOZQNPv/uMllpQfP869B9B
bwDyC+16IZZ2/nVncHVFT1r9AFCkcuPk28tzM1P1O/v8ZG7wpDNIHePzKr9z7Rshb7phY9MlkM7S
KCbnABlK1D2URj8U8kP2x+T35VEsfX5SDia85hHQE/qBN1tkuPWFFZ6dJNTrIbcBbIBlTtYACniF
lXATv15dO9QbuGd8siUx3rkxgDExCnjj2fhN1CrkWkx5CjBI3uOWHJiH3q7Xz9Io4TLqwQL8P+Uc
J2mNkjQ0oQ8GcpKJscrZtTROsDdPDdjne9VKmUw5hOQOrS68zglCdYlRMDdJoJagF4sOEjtsnVtQ
SqEj80SMwyvyaJ4VLpWH574PoZuxp9tI/piiQDrXoYnOW+vQ4T5EFG93ysIijHMwARaMgCX8fICP
v3f0bamBOqrR2AfRPcgogB5Jt6me3eL6E3FmZoIiVPKURq4DMxylgyDKrgd8EAB2TbC6wCL51uen
ZEiBxDGzETSb97QPzHxjoGRcITFzec9+vyCAYQF2BIQB0NjBzDlf8MbSdJFzF+8NQyZ3g1kcUKMw
H3krjAVL34k/AKwBvmLhEIJ9gY18bkofH96Fo4YH7bG2TUjzRoBefHDjxU2Yr3Bfa5FqWJCD+L7f
AGIBDAHsFRgmU3ZZ2FrMsXseHuIo2oSKst5fnr6Z74NTDeLC2I8L2nITrIU9qF1mhTw5lqx7KLR8
p2vXajPjR59aGH3nye3H8satoe2YHFuUlJqVYl2Ni8T3ASwbAWbQpXQmq0JN9ERqdZoc0xQe0V/k
983OEMTeLdywAMtNGWtuy1s1gyDeQSNAAuQbqNv+wxKcGJjs4DrsDT6UMMDVdX1UycK2/f77EZyh
IQvAtuCffxMpVEUT6gzZgQNofZRDVfhqn47vYwWglzuGyVMmANUipWFdqBxy+7bQNp2z4A+/H3Cg
Ub+O3SgEC9Ga8/1DlAYNIDSTHh15U7jH1FoXw+7aFTg3MfGFRV+aKjAA9GgqAahN+ZKmy8wSfPFP
wXHD/f3tkEVQLaZmgeZzhnqT71h09QlwoeU3KqqMXRy+QdFEF2ddLpX0WHzEQDeL6zcQOOZAPcJB
wPfZk9mhZU7ycnDpUUdykHjs7frJP/385AVBRGU1tsDn8+LWae8re+Hnj/vj/D4dKfL/+fnTLsYG
qihUGPi+1vrcRkmWeEhPolroJ86SUODMXsUrEeBvgMdGDazJUe5Ty4ozNy+OtvXCWuH1aG+2xEz6
HmuOErP/tTFuthN/WuY1RFWAnzoqK94lnlhpY+pmdfWinBmZXAuOVYD4H8II09E4Lb2VxdX3GkYB
DSoQdcGXAwh1MorSDPs6LYojHPpKGsMuzNrNP4zhxMRkMbo6tIowzIrjaz3c9+nV1xq6TkH+B+o2
Ji6fqVuimaj6CAWuQ05/N8zXyQIKcsZngH4GbLaLiQJ/fbLMGQP+oWehdejVILkBEuDqyTn7/GSB
qQImK+D+1kEk/RoiYIwOC+dudgCQSoUMCeIWIH/PVzgjiSWF7DBBFfBdNprZdAsWxt84OdlAS+Be
Q1cppE6msXga1hqST4596Ko1QD0WXYdifXmaZg4bmnrgPYEUx9epPh8EA4iBMBR4DhC19Y30gSm3
PKr87Or+BZCDRHYGXTyh2jgyK8/tcECHE0hDOoco5bfhLl+Mkma84JmBiROPSRxXA4qVB/oXKKom
WZuJb2fgii4cummQDL4FiuHQrcJbeIRFT9nxQjPCmve2cmxsxGMENVayU9pXG9SFtr2R7hAA24Jk
bLy9vFJfLIKT3TASSYAuB2wYWljAs08zXUWT6FoU9vpx6FFaBy2TGl6E+u+LKwd9k6DBNFK17DVp
zO4zzEn72THLvS14F/7NXSvfFaH6ytEQY52T0PUUXRJUswTQN7oCJGFT1tCnGLLYeY6bEj3MWhI/
QqG3Q4t3SO37+U7oPlgmXRmhDNu/KE6B8iyvV+g1725QBOYbrdUBiAPo6qZGrR6tPWgPeG7u0uwO
8Lr4uXPNI2idanB5YsaVPZ2XsRcy4IbAa6ND6YisPt9aWdwytBxJ471r/XbNbZoc82RnVK5XurXX
2Us9MiaHElI3MAeixJg2hTjadP1rBgBl1JUxmq/eaBXaoL72+nXxzv+aGK8OrLkD5tDksFCtKxGy
OdEeOD1HOxTpddyB8fs23BamCx19x1N5PmOFFsvBRan1qQTeWzOOpL3Ot38ZQDw+ttJE2hRZwXMD
WVG0CqkN9ynvVuraFtf59q/PI6B1kI/V4HvNyVnXHG4PWmS6T5l4uBPmP/x4EEyRcoRWP/mmFNir
eqGpzHaf0N2DmW9dvvAcmrjc8ddDyhEpa7h1KGVNH/SppaT6EHfRvja9MP3QLZ+4XhVdF/J/szK5
XiO3T4ouEtE+y4oNUD6/7IpeFyH8nwnwDhE0I1k07Rcp1FDkULuP9tYwbFDMvK2A1b18tufn6r8m
Jmc7j6BdJXuYiMhOVwLH9ONi0yzlIGaONO4k5LxwDWLXupMUsKsLXgowgZ+yyvQGHWI9N+Xh8kAm
wcI4V3ijQoIXZHeciGmHW80JG1mBbfzUNL5RbVEiu/z9mYlC2wqkxxH04BUzTZLnauLQoVFx4tin
qnTAJOy4IH53paARxoG9C1kYDaxlTJQzOXp95pgRcJ3uk/xo6GP22oqrTx8MoAGlBnIu1mQqeg6g
cFGZkeM8FdFdclNaV+/Z8eIeM8CoWOIanWwoTamRqcmI8wQqyXBvpjeXl+HbTgIFF0mILw4RMhHT
alFvKk6YJSV5atmt8Um6W8251vfBApiYIIxD6Wtk8Jy71krpw0oZauOJV3Fg1AAOyOvyHTr2EZYY
nEnIl6KmM236APSmE1epZjzlmSfym9xZ2KpfHzi7sLHCOGY6yjrIykH74HwIpohEXYRcPsVZGwA1
76XxpukBg0t2RTkAjPiQDIdO/RGZqyrchuXCFpgqmYwDhFsf5WU0CAGRKbNNgOtSAYoqnzTz2ahI
EIcm5ApuJaBAiGQeqypw/8poYWd8cwDYd3jU4tGMEFhHmud80J2mIDaGOMqTVQCQfEubBQczdQBf
0aGOEhmUHiBpN121iLhwxrbQj4l5+75hxR19v7y1pwP4MmBAbh3DmEnCZHXduKra6kdVRAEoVpUg
wf/PwuTJXOeNRowYQ0BrLWUT/sMACFT8UaDBpTt2mjlfgbhA4YTVGj5vKJskjbcLUZs+swRQLoA8
hQG5CPWb+oXeJaicOKV+RCdTyJ+HlD5EtsZftIZFT6oJsUfFlGjex8I0CCGe6JuUm/eAJQHIIDq7
Xtt6a+44odZzXrNmA0ol+Wt13X04ZPlWJZ0DCIeSBmWq8BtX1tomNRUwwuwWSTGtBpLaqflaNIDW
ChDOAK+Oe39IIA7gA/JVe5y26p8SvRi8NoT7kwMCV+BTlxTaZ3wg9jdKI3CvMxX/NksVI2/58KRC
yaW9N+qdEl8bwOIwITxDlgiCzkiwTDxIWHSuHhpq/5SRP5qeAAH+eXkrTimao4+ABROv+/EOQub3
fLOQCECaqOx6uNnKS5oO3FdfNl7XPCryCfTFH2ZqrcweAPg62l62PTt/owARWoJZ4KFOriik6JnK
Et4/6a37il7J73SwDnq19GyanudxhAThP9Rt0fQDQcn5CPMB1VZI0Q5PdakKLFRS3WQ0W0KYjF+Z
+HodThaVhS8Z3elrKXFzpRapMjx9gQwb3IrqJ/qm+KaaAwr/fHnmZod0Ymw8oCeZQysC6K/gES6W
GoCrPAB4Y+nuGgvd38aDSsAYBCHvMx2PVqH7o6uY2NzuwckA+LSyTVv+4FrnVST28yHy8nqtLrUg
mZ1GhMGQd8Sm/MbNF2AdUMj7DE9xW6NzmLCOPcpZ1GJ+aLabOlMX7sjJHjTgvXSU4PHQBRsa8djE
V9Y5LdK8L4v9YEANqtlW2TYC+u3ycs0ZwdlFu4gxoYI39flyZTlay7YJG9uNf+b8Z9ihrdjbZRPj
J06W62scpyYm43AosPquBRM8+WXpyU3mbpzQ9Xt3lZNo3cZLxdpZe+PbDmQ0ZH6nT6I4l05BlKTY
CwX9k6XhG5AnVnIRVOKRxx/KUrw52fFf40PuVMczmwBhNRXBHoxB0S0Ro28rmLG8DuyBrS7P4KyF
r65pCJqgoTGJW5TQ6Sw9LkEyCdeR8tnZ171T/3cEJ9+fXPopN2hTQGhgb1DdI/0nlcH1AzBQz9YQ
6qE8NVXHbZuUsFZV0r2t+3jeZUvAnrldDNg0InKcFh3acee7OKGqphRoSLOnrh+KG0VZlfp1N8LX
HJ2amKwB0LaF6kZoX9515cppu73Wlo9JaW8uz9TcSJBvhvSmNoprTeWcE24lqs1aukfnOjdbd80m
X4IYLJmYHPm4dUnvxh3dZ0LyjQNtzA1SheGK1otpwSVTk6NfjijivgRLGOv2ZHfxg9XfSLFw40xC
vq+VGasj8Mjj2k9ltkoBBHolVLqvi1Wqb6XlqZUf/r68LnNH8NTIeDmcXGscyiJO5BIK1qb7B1Tm
AWzLbmHt52wgY4cbDa8TAkzJuQ20rNDAyUyzPfowjGyPpW4PM6sx6p2jiItrCu/66RZWVAlGYsL3
Sv2u9A0eEM8NCIpXT9SZkYkv6avYSSMt5XvoT4CfQpSFC2tmks6+P5mkWJFV55gYhKWngSmeaWUt
jGB2mkYNSLxSxhf+ZKmTPBd5HjlokC294QeEBejCXpo3MGa6AGgdMwjn62zr4MHmQrI9MOx35sB3
TsPuyrA4XF6JmXvQBqLnP2bGmTzZslQg9oQ0FdvjUewJsZEW8fu+9YbowdB+JPGPy+ZmFwZCVWML
Wry/psXWAlcjUzWMqksaH+lXj9T/MqATC5N5C5mplnWtsr1WOFsXbQc067GOuN/bT4aTekn+fnlE
s+uExzY6qBlQWpvCguvIBNvT4mwvSQo+ofw7dCWwP6Fyc9nOuKEmAZKNUOU/dibnMgGPi5tly/b2
yLfLiLBWWj1Ad6EHM0nYjfIM4Gq+8FKeHxzqAibKyiNo+Hx3oOhUisjC7uhQXSo3bbiL2oWwYsnE
5KJJSqZxUPHZ3gVHytpFx5T/01kdsduqiazLtyei2VtCbypIk6bmcyE+3fIh4at/WJ0TE5MHDc8l
lKo4wjvGpE/NfdKA2WD9iekfLQ2uNwVU7NgPBvpH+JfzNSnQRcDIqrDYt7HrE5bdhzkDvVCrvUwa
b1oOsvtlg3MrhKDGGIMNPLGnN4I+8oGMwS72hGlQFYDyBYMQBV3qlLtkZnonwGVrsY1xKeRPyjpP
Lz9M8vPyUOYO0elQJs4hl2xARtGBDbQ7qQkPzAxdZksPtZGVJZ8vG5sJOexTYxPXqkQyZ1GGAblY
G6N6NQcwiQhbhXzhCM05VQM9aeAvgen61vFZJbkJRHjE9qQwbxU9ugPFbMHE3OKYiJzwsDCh+DnN
xtuRNaRRgj1AXQaK/qNUXlt34ck+N4xTG5P5qrROCUFPLfZ5H/DKgxTR5fVYGsP495OrzhwsAwRr
fB/PPq+WUBIQAoodC356btVRZBtzx3jqIXN+bkUgTVVaVp/vtZ5sFOMR4k2Bnn+wK2EzY0BrI+sF
TTD4ZXQkmoymht4MCmU034fKc2LehHJhtmbHYcHDQEvyy2+ej0PPu9pNQNXdq3LTZNxrY2SSs82f
y2syF34gDwNaE9JnyBBOLhjkPaMeCjlsr8jCj/m2lT/1Ej3RRWDrEaomS4HnV8Jxeo1iG4O6gAzN
qAF4Piym21lVWRnbowO7vLWR5/VTpdIDtdeUTeqUxhY6NS8A87AVJ+awinQrXYGEp3oVxFw8rbQG
f9ABnyCJwvyEuGwXokIdXJ6Wua2KjCLUAsc33jdNaxu8tW5oXLjc4pUSDq3td9L+w91+amPib9Eq
RlU0VSn2Ktkr5SNYlp7CF4707PKejGMy28DYFBEkLdgemqE7m3TPti5HIv+uTHmAVmQluljSBTzf
0txN3EiuEZF1Duaues/thyoPRPkvFgDAxxtpRPpPnSEau0gbIg4I+Rhyo+ImFr+LQSycv9lhnBiZ
DKPPHWkPQ8j2ouC+oSReaVZenR7/YaMhugPHA8UoROTnx8GGqAoUjywsEEQyOrmRxPY1PGkuW5m7
dhF86YYxpviADT63kvJSb7vBRownIMIHwS62yd3KG8pjnP25bGqclun5PjU1urUTJ5+OvUSsFrFe
37924kFf+PzcqsC1j3rRyOEB0nn+ebswM5sCxY7MS3YXOWStddGNEjvXlU2+nDu0XSETNko+fOvN
bIclcjxC4mwakLVhqvKkOM7vyzM1tyhoJojCAoKU70kkrkGOVZGU7eG98mbtxms13ugcqimry4Zm
5gw5N6w72uAg8/JV5T1ZkopFRajoNt3T5iNLV6W2pvbCsozbdLLqUOdEADTimPDP5BpxWaqYtqnQ
vcX/diFI967vKhCAKW4g5xdo7mO51Cl95no8szh5tlCKxyDFJsA+6z2q35dR7OXS8i11WDg8c9Pn
jFwfGxXL794mTgQwI1Co2zdK7vXpuoL8YO4sxHezwzG+GlBDIgAH6Hxfo59BLO0qRlYpejdzvqHW
Nq2bQGNLve5mRwPqioXOMWAOGuP5PdkMbVUW0B7DZjCUN6gleJrz3pQLUf6sDfSeAQ8H6EvIp57b
iCDfFMkYa1OMmj+BHj+q3eflPT03X+ODH3WeEdM4zc5YrEwcdEPNkDYxfYc2nqr1gUoRJg0Lx9Sa
8WjuCJ9DNclCUUmfuGhIoglZtVW2d42kfiqt9meZhwXzTT3NAbfPlaewCB+B2l0r+xTENiUz1wwB
EMRxoEIKkd/83dZUunIbWXslTy28T2XxnodDsu0koX8zVA3WriTuPbUqfScgSwSdQ4hrmdxEoUIh
zRYl5H4PNG3hVV3Xb6hipAEei2JfoSXYvegUiGSokPNjWaPcWlxToNNU6+6Hylujh5qX0wZ625JA
yrL72xhp5et86D4riDm9RLmZfkSMuVsGWbydyXLAxyDHsgHU+iUVhfBYJKNtolhyg7YvxhrKPNBO
UmKJ169gnhYadJvRpPhsdQCKFehYQpANEGzodC/xp2eXHecQTQKBrwLm5nxn1SmkaZO4wVksN2i5
9dArHk83l7fW7HpDpxA5LKD1DDLxZUxmtg7pPbrPgdl9UItqdfn738cwwoaQPoakN9ClU16qZZVK
YdQ4gdD9+oTkz6qpsrcu1u5yYi+4ru9DGYvz6BYD1r8KKMfESZoMEt6CU5jahC0KLgtPrWntH9ck
vg+MGOiISE9+O4WMaRICgqiD5KhOQva+RpRUSlSPmFhDSXYXsf62r9SfQ+jcZVRuIB3xrqZ04WfM
TSjuT4hvgz0CKMAkM6fSolJB9IVLU919n6RbVeDBb7J6C/Vf//LifQ+oxxH/1xY534AmeBi6meh0
38pqzaCuaskbKps1r56dyrlPl9z17Aoi8wPoBgFjbHqxdm1lG3goYIZFuAZx/U4Q6+r9jiEhu4Rd
CTnvb+2NNVq5jYNMI9rOw1VEn3W+1K1udhCAN+O9B1Ig4HLnkyZipQAwRE/3cu1au2qJsze3/gBb
aXALBBi1KdIgUirCTIGiXx63j1nmrrQUMkgJBHcqx14IDGdtjZyC8eoc8RrnQ+mAiaVuGab7VKbd
DXRO+3Vl130gbEhyxm7J95f32/erFABMJBjw0gE5Cur85/aoGELX7VLsbbKhDuQlkSZbXzYxtzqQ
Vx9TJXiAgB56bsJqS5DxbQYTfWSvI5vwVQtp0IXX7viVaYSIcgPAvSrwLRBVP7eSkbyoIUyI0txw
TIXfQDqXLjHyv9vAZCHONJEIRn+yaXcJlmkGhWgRaqZgm6j5q1n+duRaQ+0pspbUVGZtQRsB0FsV
3s+c7Om6AVfRbGKKnHYujhbymr6J1zZqaRBu30Ag1P4tw9hccHWz2+HE6sT9uAg8tBB8/X0T99sx
gkBPoVbz0ZiELVwds5YcgNURi4KENE1vQfKO0jqN6N5kP4q+hjrPM1mCGM/YwJYGuNjAemGbTzZ3
Bz21oYrdZJ/gHSdF4BYkMJYqAzPb+8zI+PeTgDcaURlpCiP5L8MpgxSJj8vnZ3YUKAVjWUyMZhq6
qwNTM96W6Z53ZdA06hsfsnsStQtJj7lxgNwMSpOFWsA3UCbYKW0NPDbGAWmyFyU5XB7F7OcJfCiY
jEiRTiFGDhENgmp8PkR7AGtLIJZ42cBcsIDX51gxB1ty1P44XwjI19eSqH2y1yFPf5cR5QA+Zb6u
EH9CRx3hu92z35VimvcQ3RLQam+KncMy646LFLLpl3/N7HDB1AN6w8Dje/pEKZQB+ne9kex7ogSi
F/dxF75cNjETKgD7j5LkmEb8XicaukorBwUbL9NfQQYOMtXYxPVdmbqBBvV9ri+s4Nw+xAMcWDTg
0VEXn8xvzK1MFHaOqymsnnOzenDLZNt00fvlYc3cgCODGrEUKh0z1aiwH9qG68m+CqttJNSfMQuB
se33SWv8uGxqdkTu+OaCA0O5bTIip04KkyVOsrfLwFaBhHjoav+yidl9cGJi/PuJdyjHWF+FPsxe
dBoLRowY1PSzpb2/ZGUc6ImVqq8iNSptODq6JfqD2W3/f6MY1+zk+3kjKlY7+L6EFqEOtK8JHPX1
JrDqwIcBlUIg83BuojZ1gQ4WIdxPscqrIF2Ic2auU/RLR5IFeHPAKKfiJpFew78aDvJszZZYt8Q5
uFBG7W9t/fpoB04OuQkdUcL3hCuSpGnTNzTeC6msheuudD27jhYyvopgAhk3vB6RA5leCICvN2By
JvE+PkIx/0r9qm9fn6x15g6JFSX4uttAZ/WuXsoWTkkf3wyMS3WymSpeD5lZjz9fKwOG5s+01nwl
HcDfRYPPGFJ7efs/pH3ZjqQ41+0TIWHAgG+BGDJyiqjMrOkG1WgMZrbB8PT/olr6TgYZylDVaalL
apWaHQYP23uvwfyaBnXPPfPSNNfqopcOCkCfAhALMdsAIF5NNez5Uk26BZWtcB7pAGHi7xV4w46E
6rkSMs5duqsU3KEJFF45eSrIP6zX179grfYH76S09Sr8gt73jnadvgyC/X0mBygc+kuYIyD3r/Fw
3PfacewcfrLZnbHuy+40sStr6sL2iRDQqiGo9WG7Xu1tWei3gXR9fhJ025cQVTxY18QhLn8rBzcU
lAEW0s4K0wlp/0JD84mfoJxefXGCAbKjExn2VqisO1Dw+M6DXGlUB6kVjwxlqayFgUQwceumcGET
+/4mdXHEizd1ADrqUu0+n7pjUzsdRIizkyJHWX6m7S9eXynUrlnty/IAqw8l7oXVjLx4tTzq0h6Q
GVfihP32J5qWPzLuQZ31l2r1lvjlra66FyiPwiJJgSb+/vgunCMoDiNnCUHIwrG4iq3CLC/cIsxO
4SBi82kW2ZXj8OILfBVgyWlerX2rmyDAAcbNqZnvSAFzSbQl/462+N/7gxsboBlA1b1Jl7U9psTu
GySac7sZoV5ats//8JbALiDQT0CPYJ1ohoWuVG8N4sTzMYVfpbEjyLtfQ+Vc/BavoqxWl8o9F4oB
iJIPTuQBw6Jb58rnvpBBQsOHwY8PgA8QVlfTmTVhzYKuFChyQ9Q4EhAcfsphBHE7z1mxnxoyPcKe
ykncwFyrHF7I8nDIg4SHqx/qAmtcAJS4czZ6SNatVh98ow4ynJ+dcXjhk3dlQlycc69CreZcaoB3
hZkGUrBApdGgs+bBqecxDu382vS++M3Qz4MaINpub0DIM61d+E8h6w/0rnoq1JU07NJLg0bAwj5B
CgNY6vnqSUXBG6ZncYLKhKzNQ+jeEanjtvevJDHXAjnngVx7hmR+iECdfEm1d2v1H0ANAGfjGlzj
0guD7AFIoHBexr1ztb2nJld5VVvZKZXwtttPV4pCFx+P4glyJKjooRBwPo6Jy6KcIXgBeMLD+JK2
/3AAorn6R4cE8Cy2mlloGzUkn5rspCkBE3PmzYvhdLzzO/BN3t9zLh6EBOwt0BkXkNa6ltFMEAlv
jJOdpt5ScVoBG2iKonsIUmWayM1JlIlsZ3z4RAk9JDSHPVdT2P4vd9TXWPpLgnReawNLDZCkpWmJ
ApW7GrfJ/GbU8Mg6abhaJGhzqDhz52ZLwipMgmAoF7MwCUcu9gKLU3Nl17q0nhEVKQ2wBgt85vyj
gg8FWf4Umhy+CW+JFLCyS5NM7t5/4ReXAGQ5wH9f6kfrJDErYdYxD1V2smv1I8xrSNmzX0WLhpvq
r1ReLg4oBGzVI/YFA9YaJzIdQ8imkIINm7GdmkdN2+owtuM1E97ly6y/3FLHRnaBbR8f7/zdTZYe
2klgFmW+No+9BEiHtkfa+1PCDXHuO956iQv1iCtXlovTF0Q9iAmgLbz0ps4DM0v4rZ2bDLCs6thk
LFkEHpScIGDbJAptSBnA6ivoGag7jkog/r9NJ/fvgcKhA2BYsHBEgIxYo2HyrA6buZElLvyw2oHI
HP/SXrvxX5o4r2KsWUgNvFVTJ0QMo3f1OETUbyJ/unHH/MqWcGlzA0AFbHAUtCiUO89fqQP6ESkq
By3qYh94cVA+/f0KWCTBAHfC+QwthfPno8Q8dZOflyeZDbu+/Yy2aETUR0f9w/kMyXMfWrcQcPXW
GjLcgdPkkE7lyc3maJHpBXjbAnro70eDSwp2UIKL+Rv7aeryirNiKE8dXOscCPLdwKjXu+bcfOnj
v46yfLNX+S1k1LrKdSFUM8LmrqNdIs23PMuiyvr5D8NBrQSgYFh2g3x9HmiwvaoqYRV7yt0k6GLF
4KL4bVL/steiYrLcI1Ehe1M2SYGA6Py2lydNtI5YB+scV33VtLhy67m0BSLGH+HZRTlltS/lwrjM
wKPlVM09bnMubyOX1bu57F/ef28XN6LXkVZnF+ASQ8eIkSfiwvwEWhe5Hd6NFosKSW+E8BOf29t5
Dp9mOEs0UsAhilxZWJcW7lLexNJaBOXWPT7e5z2x5CxPQai+woLhWGfXoNZ/6svrjR4ND+cPIg+4
vNUhSRoKe0ZRlSfW0mevnZNihmVDi+EVdYzDBsB4r4ektLlzAQMqDDuUdX5j+mtKEhc/LO4WaPuC
ovC21pJD2wy6ZOWpdlo4v1ptAoujLOkBNn7/w14MhFTkD3APGdJqtyrKQgitsVuNpoA8KRV8Czoo
FNJSHaZXYl38gEC9AiW4pAbrU7SYO67gQQsIeL9jD0r+Q9aKNuP/Hr+aomUagEpucIIMxI9GOGzp
T++/q2U1vZkcPqQxUIRCb37de+ty7Q+Vw8sTb+afQXNgfmyV1cGd6Wbs1eb9YBc/DHRzodUHnMgb
9ARhXBnCAHUMwkcQWyK7f5SQtH4/CLkcBckaMpsQA1sdhorVAXbDvjr1HsT0WD0/0jTcwR126/Fh
6wl4PkdTBKtX2Ck6s3VfZ+QxrbM91Oquidheertoo8G/FNVFsMaWn/rqDCjTdOQVAWM/BF2fTeRL
W8NCcsJlYWPa4LfOpPUPr3iRs/mDJgWgyD2PmNsjxAPRzDhN1t0CKmLis+d8e/8NXzrZKNYwYI8+
cAnrDaWBz50aDHJ+N9w5xYZkW4fBPfYfqpZLRZYhD4Zm/FqcK+Cw6pGtV57QQNzBhncHi7CHWYrk
/cFcSoMpSlwoDy0JaeCcvzCREqTajJWnknxhfhan/JcNl7os+Kz9MtJkujI9L20Yr+OtPpAHo0+Y
tYbYMOC0Rn878FR8f0CXAiwNARtnNJqr6xlQD1h/LS2Wc/pG8Ft6/IfHL8LbSJ8hgb6+DJVlOOA6
ERbIm8fIh9ly017TGr44gv8XYl0SR60dBl4hEL5VpsqbybTywcng2f3+QC5WVxepmkUZiGAzWiUa
elRTZ3eAiVBRBl+m1Ii9Jawypt4w7k2RFjuINxE4QMsUMB/hbSs9wdHt/V9xabNC2Ryt28XIA+yY
8+nHh1ZL5Q/Idqw5BrDnczGbfQWH5vfDXHqli1A9FGWwplA3OA8TwMiczOXCgEvTeEI9YLxWlbgW
Yfn7V1vdxPsqA7lfnpB/hpDZoNt/GQE0KVAKB97GXj2fpn2YBbUlT3N4L+EdfeXmcamOgYb2wlNG
j/6Njqt06yHvG2S3g3cX5iryAxrDPzPC2ZBZdyx3YkqujOjSNvo65PL3r94YR6otagawr0JqEtYm
LrsbB108d9i//+ouZoCvI60m2ewpwPlKheuhCPZVV+xhcbzRZb7Vgh5GKLFEMuCHEBoGzFKfqspP
qtB61ml+5ep/cY4AQ41EFkcizubzEQccPtj1iNTeM/0Lk+MBSPQrY70UAlQKtIeQ+OGfVQjaWn7d
lICJgvqVPYdpmcJZdzAf33+jlw4NKAEsaRM4+2BWnQ9kqIGZgWVwcTK+STL+4uWovt7X9E7RIQqs
D+9HW562ztEWOw4gcYBngV7leTRuz7w3JVBzrl9B5ndgsCNkN1kh73nh3jJogl85Qi71ZRcJ8/9F
XC02ZvXon+dAt015fz80ZRZXdneYhhmshFLfmpZvrcGPpm6AnXXgwQxRjcn7g774IV/9hFXq5JTT
PIu5hIhHFxk3ycor18zLz0cmCrVXdNbWSF46uNAcIi3OMf7BkT/gq3zlJV7a2cFT+V8A5/yrUVUo
K+/w1UQ5wSmzrm7g6PHD9a6pOqwGsihQL3hoCJEvZBjIQp3HKXJk95lvvGfX+c2+cffKVF8NY3k8
7jVoHy+N17ciV41KQ1aGqfsMf6DIg62oMQfot7z/sclqQf0XBQNYULVgqL1JlOcAWpOMe8/BFCS1
3KX9Z7Ybgkh5X2G2jSzDrZPiF4N7pp+U00+fnPzg6wDTK2u4UoFdz/3/fgq4yShOgiuBQtT5+3RY
n8ppqhcB5vq+a+Vm9LIjaWZYONNbO5sf3BROxkLHLijyTl1fmferU+FN+NW0AeQXV1eB8EMPk/Qi
MtXRam65d42n92acuLHigyKxXoC44DeurklzrxlNcQY9iNA8Wp4f+Q3Eysem2LqyzTcAAj+2ofhs
rA3pi6PtXUu8neUa/mpbAyAGXIGl8MFgT4LK4uoHFKMLDxpp80dHw76x1ozEDhRpEl43z2Vry3vc
8OsbtKG9xEJB+gZzR8GJHdqKBdypqL3XoeQxH6ALqnKa5CVvYAgOFTG/QwLnSLB3r8zSZaNd/2K0
kv1lcrjhGxCp3Q0FuirgGPXKohthSPtBdGZKhpzBC8D39QMapVXSd1UA+VQfTmPuuG1gaG83w09R
6eIv5wo41Fgqy7sDqpC8uV66uS07WUpxGrlT3UCNTt0HRNBYaqj4zMK/5gW3npt/4gGZhYhgQLxp
OjK712XH6/yUZUlDos4/uUUyulcufusNbR1ltQJyp5nmWiMKIT8Z5B1Rknj/O663tHWA1XnaDdIA
VIEAXbpg91/I8KG7pob+dnnh2yzoVmDQURYC8vN8G4GmadaxygARM063hagfPMvdBVYHFpHWj8YF
DJmmSSrSI+4oUV+FL38/SABOA4BTQPV7Q35XKhTwEQZaBlL8CRfurg8em+nz+0EuTYjXQZZP+SqF
DXKrcElJ+MmZILMg8iibYOFnnazh+f1Alz4ZdJUXrW7clN4UhTUdmZwrlp26NvieifonSF8QDByu
nEPrY2iZGdhVwLVY2LJv2N6kMmMtKjc75ULg8p8N+17DI1uQp0aOMJRzf7fk2j6IYsJ6W4EKOdA9
ICujGQVHkdV8HBrY7tJino/WDIuMPi2m31B4DDgsZ0kHtakC6mUhhDOFkQ9zUbWJlUuZ1BSovAL+
rlAM0ENsGsA2lJ/OGySIE+TCYKQ8V7pCCQPX2EWHsN0PIFdF0q30E9cubH217PaidMINH3vvwZtG
cnIhMZQoOYT3tQmHvST8o9v046fSc83PvsxhQmEFo9zAQCn/4GdFuekN+oQBxKNjQkcIbYbV90YT
WPYCOtCUia51JaLClOl+Zk25tbiqb1ph/D33uiFS2p8T5UPNiIlp2rQ2rV+CvhCx1+beRmed9ZhN
vYhhYE4SOIrBgjtrmns91wwEdp9te6mDQzrAiJvUVZPA5hH6jiy3I1La4yZoQ5hKDspytk5qkTgr
/BDsqVKfRrsTj8yDebzn8d91aCOJpZ18lIYC7IjdO05tMPF5ATWPGhCI+9ItvE1TFiwxLh2TFn7d
G92pb4AI5rFHS5J04UQSaOqga5GV6R2EVOyH0qnsD33p3XHskw1czafKHDyWlhvBCj/Kqo7f+FxN
exdOADiuyZb7wcI0DH9SWs6JyDsRgT7OE5kLe5PbFK90zK0N033xuQJ3IuG6kLGhlY1lDkeXyPNN
QO6UEB8AdnZj6Zv0BFbCd7cuxv1UDM2A998z+HVjRe0tT2e4rWdf2NRBONeMzWcyi3CMVe1xHXfd
/GXqctrHFQnLRyu0xgSQMec7xOl6LxlDh30VIbe/OGiGb6yxs/LYmoLgxZmc6nsalOSZhX19Z5eY
iq3DfnV2pT7N7pxFeD9PmB3TJi3Vr9Iy1tNcQ4obk0S8hGXtoS3ngUdK+dz5iUdFGGEiOvUeO/fv
bJj9D2MPg23BGWzqw4nvcW8d4gEu0vtcSXKq7DxsItbm+iPuM/130Yghtq0MO1XnjN/SHjU/CDxb
SQrfEA5b7cyKByODe7cdn4SE4XtdWwS28Z7mO9FY0H4zIB1CzpvfmLLsICylvA1R0M3Nlpky0aCG
D/p0bLx6wHsWPwp3yr9WPNSPCyQiAmCevORIxvybFCCx7eg2/tOU4t1HPupbKIrr7MEiFX+WbfPV
CZryU984X4oU3adpnBpYYs/w6B6tflvgK82WoVt8JPOId8s+uZNyYri9kUR4tYIMzVRvYaIWJnVh
f4FrNaXJpHoYqQndxD1t8EcHoS8uFfsIWRIREV1WiQ109CYwdv+VY3k2MQtKfu+1SmOgS1UnHIG5
/B7k3wfo6kIBMxrcX1zSOaKgfiZkLDU+crOUf7SM/D7Id6TM+zgc2ZDMflonVLF8qyZPxhU4xTHo
7mTrDl1749bMSwqeBS+9l9uHQaQ8lnzicdW7HmRYQhaNcwrHcW7seG57EONF0B06PVpxLv28wDbY
wxxVjGIH1dL2Uz941ncftbVo9uBRXgbNEDtCgrOciXE3y7BEwaXyIixkOxY0L2On17BybIXXPwHM
2sMnXoS7UnZ13OnA/B4g93zbAe71XddC3rhORiOm6oLDU6eEITr8nPfYfey4ptkICsZAPuZu1dfx
VAMn0hSm+E4tFGwjAauG2M27ecc6fzi4eUt3zWgFm1GS4ZOjC61iEzYksYZB7fg0hnunUl4sTeZ8
ws0jjPKiK56dUoldJ3A5GqA2ezugu3gyqW6wh1tmj7JnGOdE2w+6yOlWWgBulb4/nXLZ60SrUEW8
mv1Eh0V9HCzlHyxogu2VtuYNb/zic8/Hcp9PE4HtOq0A0LCD20nU9cHvYeWe4nY7oToWyltVet5d
Pck8sWx1osRUcZ6yE7dImsCF+icc3UQkxgo9dik/ISsqwfK2TFSmvkqG0hNb2wqwa7BqfihGJSIr
rElUtC1Oh34W930b9jE8F4bIkQAf1qqAQI+XVpte1g0qdD3ND13r4DfhR90NudJboQp9Pzs9A4s8
7DYuHPg24FlPMaR56ySjk7fn3CbbFECADfrNkHbhRH/F0Ss3U5aLzWzgsxBYDTznhZVvmgJzeqg9
/6YDaCE2vgfPJQuqtRn6WfftoGXsdxWLfchfRK7KumMX8u5DkzflrncRN9Ad3YapXUWMF+ZjpWSQ
tKOaI/AX7Yc0Q9HU1bl9U7BU7RqrbzZZoM2BKTFuZDn42w6Qr22P7f+mW7izVlf4Nx6snJ50qcfY
6tEeRLIH7kqDydMXgbMJssFP5hKS89YE+GU8NlCpN27PE3Th0ONOlXcnp9AC/wp/0DSo4ilDk4zV
UEcuR+wak1V0B58ZssnbqvjQ54BYu33bfOhq2YCQOuuXtkNthkyhd+p6gh9ddXIzWIP6Vugpi0w4
tREjA8wkqBp3lXY46Bx4W5HDeLWhaNJFRcOqG+mkwC64dXvbVDB8cCcm9h1mMda0UE8eyFM/cl/n
ydAFw94RbIxSBwoZ+ax/1tTtI7h+5ZFDMM9MUZNbrNk0hhuRs22CIttB7AKbtwrnPeBhWGUAjCV5
pdzYlO0cubP0blRlDQ/AcfreAdemaYyyPM23bu8/FTlvDmbQ7aZWNiatP4NeldaQjNK2f2i4O2zb
kgZRODjl/QwIfOz3TZBYNS1h84XcCjp3duyaBqrgvPpSVDaQLd7s3UDRK922aNZsx9DTkW3LMJoq
v0dXSKNB2VC2aYzP4C7r/wjn4UcH5O2XYUgJ1MUF9jzt2LtuqHNcw2B1N4kGWihd493mU8bveysT
O7fQ9cdittLYoVrtClm5cdmzLmm5yBMbzhRbatfdroKVwR3SAszBCQB6ozN7C1o926AWctI8YzQC
aVzEsu3oTqQ13MlqcAqSaTltIFmBbzoZJBGm8D4YD9Vkr7CguItOrxV7A1gUrTOMSeoXZpP2vdhX
cHY/zrlM93Wv+4dyRnHH6pT/gIU0bUzO+WPdF/ZDV9UZhNsca5sTawSCClftCT4LQVRKO09A/m62
eaFSlWgd6KcJhHJJ61i69LFFlrkhOhs/+aEYpriGxsVXN5j6I2l18dNrVPGZzT7f0JzNyWhnPwpS
kCi1RhkXKWQFqpa5cT8goUV3F6kAHdhWdam9QUE4i9qhDxI6h2ajtDBxWoJeMDQe3+YW2L8QvvD2
jGi1kRbBpIMKf0SG+stUM0AzDSsfQ2CeE7fKUM315gmU4SaMDMxZNtyrrU1GJrHxKc9sCPQ0Dt15
1TQPW8jcNtC0NGnkZfwTnz1g1pTqviCPyOjGw838mHn5cEfhJiEPOcubBiktbDVQF9BJ7kHvg3as
f2A8+Dl2xRg1NSa9lzbZ1miD1BT4gn3KRpw7Jc5BIWt/M+WDukHRUcN5HH3egNfVF9eRwR1gb+o5
UJY89H09H32LCz8qoLRX33Z8pjZutGkb530/I+lGPemxN9gQMmc2sYbyDc4U1JhA/FWg+tDi2IPP
/wGpGbRE0kZuMxRs7yozhC+ayLSJ87HRB2M4aNwqtcc2AjVZ/AIHUR89C2g3yYPitvTmOfFql5BI
AZYat8judmmtrC3rJuwMVPgxFCPCZHbIuJd1m+1rNvaJVwRfFabBfdo0CrIKafnRgKd+N2Q1HFvL
xYdmGsRLlutpa1y/TvQcupCsbO3n0GnE0eGWgM6KyHAfavWuHCZ8whJUg0G28FSYyypmDVL0iukA
5SrKDpmaq03Nm09W3/WbKvfLuyrXzS3MK9V95g5831C3faSyM0+B3/Ibu8sxS3q3uGlp/hv/V55k
o6vhdIhlSbNp2DG4hN/gvtUe26ZFVt+REMU8b0w3WcGHo5xqK7LGIN+4jpJR6eGOUaKn+uKm1Nn6
HbUfGdb0s7L9epNlaZlU+Zglwi4hyWLa4dYu5mo7+cP0QXil+uABQ4Sd0yNRNep+2xVpHObhDbD1
H4vUsxKdo5rHnbGI87IaHhyDy1KPnTAGWK3fOo70toQpGru9Pe4yOpAkVdWvtOg09omhPdSdIA+1
E+axtPvELEpL3TwOqLuG6s4lmfomqx4AEtG699CYC9HAqkhSANWEY9oUh8yui5irrAHYyd5lxIqg
EtdE1uzMhxEciI1K8/ZgMc23Lk0hQAlIwwdYjqHNBxhVYlRX3i4Ngq1sch6H8xjekSYvkiZnDJU+
gRMdNMhnj1Q/c6HCR9vFDuezBinL2FoogbjyZuIi/OZ0pET5J9WJozr16JeVd0sqpg6Btn/5QY29
WXfkkBsXIqUm9yKUpOV2pvAUzeDgFjMkfhHt6mnjay2g8xP6G8sYsuPU1pGQYf7bczQ8xVxuPbZ+
kR9ErcttwUc7Bgky2/RjPkfYva1N3+FMELSvgKRQSEAZPDIBeu6ONaHz3pq8MMqKJkygQGXFBcvk
zUDhW2TCrInSsckiAKmaL6oFPQ/EmvRmdoDunm05H5gzFd9QGve3YUfMHdRdf095IV8818K7pMXH
kfXWttbpD9335VPn5s0RXXXYZRrHOdZOMERIRflmcPxqhyScx4u+WILCyJgAqOtGBN/nRgsL9pWQ
tDloDqmZCCUT+8GG50ys1agSSaqHjIzkJrWZt+Fssh49haqEn3v1LZyt6vvBy8dTKSzzQhV5mlUJ
r9DGLtlTyrxHd7CtF1CoCRx5ZA1xmZxlR89pkfwDTXRbA4MY5176m1WFvgUk3Rycoa1uPBxXscgM
MgarmHVsO3P1MeXyQ5NNwaHIc2gpV3kTV8IOo7HveJwK2ty6LbF3Q2WHcduEw7bM0iJuXfoR9fJw
PwtZ/YYcB43mSS1XrExuCsoHXL269tFXYKgrh800qhsyf/BRxb/xNcljZLj2LgjK350s2H5w2iIx
3EcaJnr3toWQ4ba0yF3WjGUc8sY+tu6wvLZgulHMYgmkZr6VwM7tJC5b27yTGkUEt4glQbWpqixk
2Lhx0QOqfualRudzm842bpAmLz8XltV9AoLCP/hYDzvhgh5CGwmOLdKnSBQpT8K2RS1rKMkevu3z
w2CBDZDVtP7QClT4cVNNb4swdDZlY6y9pwLZRqPTZ0gmAsjV8a7GqS9VJJqSbSrY10Rct79CodtI
YlnvLdQNNlB+BuPPdNZmbprmhPx4jizU7KPWxizijI6R0xlyHwJTd5eVnbjSLHtbukYlj/0hmxGy
gM/O66GdGX06s3A+AnvjO3dzvX2/DHrp+Yv0L54Mpgw0VM6fX/W891FUno9KP5j8JnOe/r+e762Q
kyMcqEIi8Hz2KNPYXIPcvK3iLlTGBXa/YF3fgCVNEOJcM+l8HGuJ8uDBtbdTfq3veukdvQ6y1Hhf
1aR7WtLRHxCkyOLCiq4Jv1x7/OoTMLRVeqPw+AB1xvrU8i9//wnYYtEFdBVkGdft3CloJ79AtelY
9l+PvXsFunfh1wNSB8Ax1KvCBWJ//nLSblRWN/j2EUJGXx2Ug1Dx+juQB3oNgNKh5wGbLOimIcp5
CPhWj0XTN/SY2uUjpdDh9yf39/sv6cJEQgxK8S9YQ0AJnMcAfZ+56KfRI+QeSX/sKlQmnt8P8ba1
gWG4oDtA3wJ9h3D5+1fTSHu1h856TY8a5yIUA56oHFCQl18D8CyuQAXeth0WcuoCQQSwHsW21bYx
obDYzk1FcSiafVEOhznVJ7AXnp2e/7AnjfLjNT+4CxMBIX1opIBD5gDHeT48u7FMmHstPdY8j+Qh
4z/ff33LFzhrlWIWQA0Oaxw6nbA+Xc0C6RTIYao0ODrVzxmeNWKKUDuNDBa+TVD1uUZXXqP5/kw7
iJGgKYmwCxH9fEC0YUxWme0fqyEgm9ZJwSnyuwNN/d1YZ5tCDCjRVs/GtTZj1aTx+8O99DqXfS3E
S118G5a/fzVbUMVVlo/1fJyUHU/jIff/UgP8v/G9irAsiVcRBpzp2Zg7/pHDAbnElAye3x/CpQkP
TYylFQXvL8CzzwPUSJBDFI8wI+CTiMbK6KFtA0Varv/SsWWx8QMEEa/rj9o4qPznkSaCXH8MtHvs
UTLLpshC3fb9sawRb/+FgF4zkIKLKfh6+oFq0Nmq7ZzjjP4Yx6WsOlbdGAHgPjftlpb9J0uVn+3U
2/Ws2mWo33nm1/u/4c2UAJwe2zgorWgCu3SdCxR2S3FrZdMRqM64yMq72e2vGMJdDAHNdjC/wMoC
dOT8RTa4f6F04E7HsW9+2116CMpw9/4o3syKZRSvQqyQbnAtzrnsnOlYqG+kAoO+ejSVjLK/hHcu
H+wszurUxp0jDOsUcUBlwnVZINe+ssleellInxcrJYKu1JpmnqHfC9KhQISl8sfB9wLL6Cpy7g2o
BfAIcGygzQVQMc7Z9b46tV7bls547PqAV/CtBoCoNV2IWz7r+6jKsnYv81reTsYRL7Uvwq07Vt/f
/2grwODyMoHWWkiNgIU5YOWez4vS4lUOBhXMKlH3CMA4CB0kvl4euaSPh+IalOhiOERZ8PN/MMbn
4UBhcgLtu+ORQgsPsptGw58ENftef/KuaWK8OVeWoYHbAcheiAmzXthBB5leUpvxaIz90aF82/l+
F1E0ppBmTHlExyoRvvxB5mueJRcjA64Ef2dkrwB9no9y9NymA1lgPGqgskYdwMmKxH51k4J5P5z6
sYpTq928/yHfJAYYLWBGEEzEhMJWtjrUsgHefwMJR1xE6zmppvLBh2JmVkMsJ1TAX2Izg2ei85fK
o3/mD4VkAXZpKEFiGp0P1et7DdYlg7YTzoDS32UOj3LLiTWObvxn/ZemJn/iYbrigwJVhHvTah+T
zNSoYbuYr0BClygCXvPnXr7NWTaC9wgcDJpri1U62ujnA3JlTSs91Fj7uFSHDCRMhTqx+ussYAmD
vtqCxgTdbp2WYgkAW+H05jh7QWJm+gjB05v3Z8SFXQwhsH9RN1gIHqv9OJsstDS6wRyLptanKUTh
GPcR/vR+lEvzDgKA6GVCCRZ2o6soJUs7Sq3aHDEl0fLc027pnx0arWNN92b48n64C4eM9zrcavNX
ehomkbbmSDLgNsyv0HmemL+d8x/vx7m0hCHXA1QUcmzyBkit7YZlnFbmiHLWB5o22ISnL3njfQx6
ApMPEbMheCj5cM2A9G1yiomB9QQfahjRLySD8/lXy0FK2OBNRwE7JZJaqAS1G0p7VOd+tuylRm7K
3e/eNSTdpWkfANKEFgWuMZgt52Eti1HVC2KO/vxCcGuh3e/mGvv4Uqq1WOAsYriY80gVzoP4tkC7
cpzNkduPFDuwA7SOJR916sci6CMyn/xq79r3mfPbGm/+Hi2IrRi7Mv70cFmGFMp5eG+sO+kK2zm2
FdTCUOjlItu/P20urLmzEKudP1TtUquenWNY9sC/7yzn9H6ACwfoWYDV/td5rtQ0wxhIjk6Ru830
zQiOTp5/0c6V1ODiWAD3xemJto1NVl8Lai6Om6MReAz8H3767Zqz9JXH/8H8vrqlAMM9h1Ml8fio
cfJoltfKLxemNAgXuDss+x+uEaspLQYPXStwmY6s69J9O2ny0gIVdChGQq8wBMjyrNWpEcC+EDk8
uKTQq1jFmuq+mkltz0eF9jwRXzz3brbENqs/etnPcF5aZO3+/0g7r964sWUL/yICzOG1o4IlUU6y
/UI4MufMX38/+uAed+8mmpAOBjN+MIbVO9WuXbVqLRs0m76SQllwv2eG1fM9HRmx5g9GO7lV5H+Q
TGsfaC9e7zZqjaLKTZusPCOW3BP2YPNkY5hcYMIGLySICsqkntxC9X+YsfyjgJiZ6hXlhsDfhFF2
pHHo5+SV77QOfMv1zb+wZWa2bjJG0HbDGy/syNYpDDttUdFWjY0HFcfX/+nzInVFl8XhGKh8nqzB
Ji/3jf3nDQYI+emfBjfKY/N8sfw6rCO7b0c39RFKG2Qibt9ea2qePyJuRUDE/29EExKzTSdHstOX
SI17GECK/n0WG5/I2v8aAkocsvxVcqZok9nD8frols4bzcvk8UzW6KKbtKooHiheNLlK/cUkxm6O
FFCvm1i4/ef+6P+amDfIic/Qa9Mcujqd3NDa6d8rBc7Pm9pY2eOLu4ymMBwH5ANEmedGaiVVtXrC
iDbtjBElzZV5Wh7Ev+8LR9YbJbkw6KF3++LQOUdfOfSwi65l7ZZX458VIY6tG3tssw4rWrmXtU34
RVsbx6KFvwHsTAN/kVnNzZG+peDve1/udokdfEvU+lGpjP31RV+xI3I02EFQ61M5jq7BO26ASMan
dr0xgtp9ix3ebOCqEZUX42Uvq8HztRZ28ocMlHTtgke5bmJxa6HN/f8mhOjV8SsLiitM+ACb6jjf
GGsyIYubi7CRlhPU0i9akiRwDnkdmSRhCB+zXgWiY+6QluzV6g1jwRFD9aOipoNDOz8mMV0D4yjp
FE9InwK1W/n80qqffl54VyQ8Wp0UGKsbtNZO/d0BwNXf4E1mwgVmifCGIsT5CKBE08IxymU3KHdh
sfVvQZyYa+/ypSWfSwMkMlFlpLX23IjVSVOU19TJ7AlIktwUm8g2Pl3fVkuLTuYNXRjSsZc9pnbi
eWDefdm1rX7vRNVN5OWb0FH2dnS4bmlpNNz8s9AELxSeR+ejAS1LAkIaKWlVdndU0E/Y+eQbVxrr
lqzQ+WtDSoGm2oX2h4z+oimFRFN9fZD24I2uD2JpumaFTANSRGqvYgehmQKI8CZjckcNoKhfbhPL
2rf5jdmshIVLe/hvMyREJlxa4iNfrTNDh8F9cCnpb7r4ewaqJ0tXnhwrRkT3CN641tpiNpLD3Ve+
dDpJkbV0xaIRnk2GrkGDAOXS+boTq2cdocrAilTbVPqDrU3ZfLi+LovLToA38zpSrRNrWyr5usix
ye3YgILv6qlQj57f/rluZP6lYnjEavzXiLCDvdLy2srkoZvGpB7Lrxmgg0L7yso4+VtMUT9F3pD6
2cUDpNe71JksYP7RMKLAIVf3jqQ8d/n0gNzWpwrM8/WhLc6fA4Mo3eZwYoiupkgqvYpLfXRlo9jY
Cg9DbcUpL56cfxZElrqYLGAN2cvoOtYxknYTbeXgANcCMGVxt5HbmwnEiLVFpkgPbcui0Zm4jIYe
IouH3kTbPKlf/Cpp7r221LYTBRMyx6n9RWrp3kyBQGzSYbCPrdPSU9PtIittVwK3pbcWdA8zHoHc
DO3154egQ8klllrKAkVa/UiV8MEo2oAepybcNpTDNg4kzMcyS1//DrdOzQo7dvSLHpRNMLqV0W+B
Iu7L8f31jfOX9008FAatoRw6Rsd2PR+Z5YStE9BXw8i8nown4LRstNMDwbZ5L49KfQ9xsfMI0p3W
ihB8zJBJ6T5K4/K2RF3o6Kt5uZVaPVp5kS1thJmiiKr6/I4XCzHGBNkSxLicoP4++NKWOznYXx/6
ogVouWnjg9+RTN/5yMOA/rWQvktXAXMa2xW43k95vYZmWTo3iFihkq3SuXeh/lzaAMc7Bx+dDMou
m5o7kr11Q3/FKwmS5/Q4uY5/hoS94ttZ1nQRhrwR4Iac78BGPQ3pQMulo79cn7ql4zCT7pGjJD0E
xez51PWhP+GvKSlmkvSg9jDxO9IRnpLnUqFulPTRiyyH367bXJrIeZ1mqraZilSIpvyyCzy7ov8x
8Z5yHa4seQNDJpqe182IfH9/5/HEjnipys4YqdVI1BYjoJXTeFSDSHPQ9ZPjz1Zyr+VkWDjw0V2X
yLdFs8Z/tzS1p+aFJ2g6lp4HiG5yQarW47aaXvL6TjF2qbqRrZX4YenW4D5kMrnboR4TT0A8lKHZ
qjwUK9UBZN5seDmGKxO6OCAqcTCoAvQBr3S+V+wotHLHZ914e3VHTZKmd1rpe1tPa0gfxYm1j/Q+
/lCnwbi7vpSLlglcCPUgD7DFIF9L6KrTDaayqm8qWAEq6gaT+jFUdFTfXMVaCV0XwgsifYv6JuWw
+VlxPtBqbqVuPTBfhvTM4z4dD0V1z7ya8ub6uBYcF4ExkRhCNDrpMOH06Y050GMbyS5NDtup+kXX
QxN8vm5jYWvYVKeo7Mkz04aoBlHLyhiPoI/dfProTQejv33D943567A0OY7IKFjkfqp0Q6m4NbTU
46a0V+Zo8feffH/2JifpIrma/KzVEsVVnWgbK8MG/t43jAD2INwgnCfcUIIF8h9pMmqyKwfxBiHT
11Kdz47IhkEBEglkYeaiybmBwq77NNUsxbUfxkjbSDQ6XR/B/AHh6merzp/m7p9l1c4NNHKX1J7e
qa6exNauddJbLzLozm3vtcG4qeCm2Va9M9H7GH+5bnnBlyMAAqpsrrBRshaGhiKenEkzPHKi/aDf
mp8lZ99l799iBFwZCn9UnMSkjhZ7SmQNgewmcgvn9zjetp7sbQNn+mRq6UqAuDgiCAjhiuZYXryS
9N6BlQRkmdvW5nu4WT7MnYMbKY2eRnstZlvwaxTB/9ma//5kb0s1nazqEPPm774lyTeleobEHZxI
63xOnXplkyw5G0qhwA5hpkQRXrgjNCuzrcoCadrR1E+oBtkOD9rglUIIfzc7pTnQrFAqzHKm52NS
6QexvIniQqY1W8ehkfz1qV2SCojJAQeZ/Zmw2Stfp/cdUkp37g8w7qNhjSl9yeOcGhA8jmZOwAoa
bXL18mD2d83v67t5aR142OFpmCILddvzCRqq3mpGj5JW9HWU72zN9dZ4yBcHAG+Gwh6mBC0mvx2r
D9DYoJ5kp7/QdTaSNe2GywtSI8ZgH5Fh50/R5yuql0RBFVlPRkirgH/nO19CWre1YNgNkXt9ui4H
gy0D1hGAQGSsRO+cZ7RGKuFoPuXKXXgfeq/eTeefF45g2EOpMWV8Pntn51tnLWZaKJfPrKlk2UCg
UWwTf75TjCZd3o3xREtPUEEaMT21vr9py1vFuC1UeWc2v5S5V1q6V+gjVYaP16fvcred2xfG50Bt
RbdcbzxJzqeSXuYqvGtT5dWuBSMgbua6HvglMenTOX1WTjGDVML3ZUs3ZrqJrefrA/kL9Tq/5GZU
Jf1Y4LGINEQoWD4BtogIgZ/IzZeHqkvNHlyfZnwI2jB6YZbpds3T985YN5/bQtUIRIsw2EiJ4m2n
pKDxvnHq+0G1qkeAtVQfJy8KX1qptY+NPrT3ehj4bpO16e0U+enR8Kv4WGiz3OsI4oDGcMTSCUXq
cWdk43A3EDve+CQaNjV4iFtEy5LvXRn6z1SeBmr5tvICt6f04o+GfLDGoHC7AFKZtpqSjWcmNCv4
U7zJ0J+Evx8WtD5ulezIxdPR0jYVj1EedUCZde3TEDkfmrz5E/aSupECOaFLbgqb6UAeLLitxtH/
msNOeF+NdnuLMlcI1qkrzT8DWLLfiTpKu+srsbSl5puYFze5xIs738rosJJTg9UunxKaROndXqNT
Wjr0JybEp5tWe1UWFJhwDm1Mu9Th+giW/Bf5iFl4A+nHi4Aiz5nJofXNJ1nuD6F0M5W/i7TZ6N6d
T+fhdVvLQ/lnSziAQ9noiV9ha+zsoy//Bu2w8i5bsABCAhZT8mwEgSKDnZL7mVZy8z8p3aHYG/7N
9QFcBkQzE+CcvPlL/SSr5/eV5RekC30FCu/hQ8sTqDRmlM+NvpbFWRoGWvJEsHBRzsxP53bqKPRL
Sensp1D+1t1n9pfXD4Nx0GxMpHwpOwXLlFQEvmM+KVptPw/2BF0H9KEfp0TrH42Onr/r9tR5Xs79
Fdz7XI5AOUHXg7c4H4/Xtn43JVUGSqosn/tivFVsGqL3VRhPUBbZMlRN2VdbLuJ9P8X1o9VAnBRl
WbDxmkqmLZN0QW3XzoccF2XvbTMpD2OlZ0y+bW21Qo2/w/6rPs9MB9tcytuP1wdwecxnj26A8kKW
kyqL8Pv9RGk6KZ3SJzgC5JnntNY21auLKwjC4NTJJxAtXpRrA2JtnSbO6MmSy+0EUK42B8gjdtdH
crmzZivkYoiHFsKVrApyNWqt6Enq7hUn2PbT610iFmZ9Y+gzkSUSL8DA98dBl7P4SUvljWHR5y+3
m3748/pxwMnJQwghH96UYuSYjwbFuzx5Qpw7fx5XmckuNywH5N/n52k8eY1EStMHvcHnPePrFO6l
5h3cGc9lc4yao1K+2i3qSJkR0eG1SFyJbzqqKdYoD+wuNUseLBq6836F4vly1WeJcfLNlG0hnxTR
kNDLWZHd5PVToaI+cczzFb84+6Pz8833eYI4QBGB6IrnI9TlIHS0qH5S1Dp66GQ7+ChLXXAXG2b1
Tve6/laTZGszBP1a/9jiyNgBZLwhs6XKdr5QgV6oddKU9VPzq0s20afX7rJ5XP++LvhheYwh44iq
+qmM0IBvbrs35EMohdD/QfiAIBT/Pf/9KNhCWYHLexrgKBg3kbYWjy5NEC6LVSFbyFiEg6L5ip4p
Oks/Vo+S907WVldgfsUKi48OgUF+AHU5trEwBKVV4VmwffWpwdbez3pj61WwL23lJLWcG39qw4+8
8/It/bv6tpB4ZWydpit5dXuocOEbDOl77jno98heteVkf2LHKAia+Z1M24jZHiTqqM9xp9q7IA/s
Q+kkEgQQY7Kj4gAtr6Z+8PvGeLQ9Q7qJggzkHmyG06fBMUdzo+Sqf1PTF1JAH2fVBzmPpvteLftP
acMd3pthD7SklixpW1fyuMuqwnr1y2p2ugjW0aEHIaUYlqicBfirA/UJRfJSg13x1R7k/PtCXBJW
RV/X5rwE44dUf9GN79fPwWWQeP59YRM1nRJlqS4pT30Sym5fNfWDAmIChkW502hWD9TwMVPk8tVu
iw2FeAi3CGy8F/20chmo7diMpdtOt1b00S5XrtzLs3H+fWHaSrtqvaLl+x3tugruY1jxiwvwUixw
rIlh5myTmB2oA3/oh64ogTe/T0BnGANEeVA3wN6bSA9lkKBG9HXM0t319RIJhkkQIAGDYdQJHdvB
xZy7lSL2U1+BGOTZUwL4B1JEEYsREsA8NEdpM3hj/6jEub0vW/lr1MXpVvfMZzmI+D1aBxAbzoPb
Eh7XXZrZH3iDxjut9WE5S6fmvvPbT1YCT9n13yzWqC5+s5BrUtS0NpTUyJ4LvYAwS3pxmuDeK5UX
ZPMOldZtM9TEHH24sVPjHYigbTupt9d/g7AhLn6CcJuMjhdD5cq0ydNXSbrTIOL73wwIF4rRBYMc
zGNsP0OcVcYrn5+X9cQV/+f3E0TyIJ03gFj95RJImwJmlue8zCBpeijS9y123jCGEyPzJJ7ERlWE
ok8oYwTewNGki3Vl864NQti7Icx2dTIPYmbxm3Yj7IRrooGCP7uYJ2Grwbxp21EvZ89p/y1qb3Wl
3LflOz3ID6q0hisU014XxoRNBYe8rDqVxnjGb7V07xkF5AyfM3K1afMpd57gfT3U+p9Otg5h/iXy
D9eXax7LtT0hbLlBzWEa9zDfGxtLowPzLol3U7/iShetzElJmgVgEBYjzD7JvTLp7ex5Qjle3SrF
MW6J/vfXx7K4NUCbcoOSM75oATM9ySdZwfGp072qHJzykNcrb9VFF3BiQpiuacqhpLPN7Bk6zrj7
6lgr31+aKHsGfXOjzdG+8JSEZqguA6XOkd550ocjyJ/hWEUrF+fS/oaKRaO6wWMezvLzIwqBkU8F
iUEU9lM33XsqHTX558T/OMBbdH1J5vkQtxc1FMpD9px0ER8v0NRqmR47+bMFs6Kf+1xvH/3+rh5/
5s1NaqzgJf7+8gtzJv0SVDvgmxO12cuJjIGPJvhz4jXdxuwLmFSjzKhu+G3FJhmgGAyMNt5OJA+g
LLPrHUDG/pj2MOF4kpTcONC8QHHIlWL3aXBnam1yiA072YJ3S7ZSUMAt18pl8bEujP6DguDXHgZh
67FGi/a9XJcfjaiM93rd/DDGpP0IBb31MTPNaJep9nA7KKEFo2qdlZsyt+FLg6L3ZxVGDSoipXcc
TY82qoYsQlVM2Ueapeu1esTl/rVn5ANbDDpOitBCqKZB9emPFTXubPjspV/Bhq64/8szeG5AcP+A
R1CPDTFgj0fYZnYQMsrNGr3/shEuMnC5pBBMITKD/SydzMaR3VHPduXUbCfpvV6vXDSXRxE8Azis
WUSA/luxCggJutmoUls+sypbzXwYs0+188nT85UjcrkkqkJGEs4xYAGAAOfBnlyYstoEncQmeM7t
bWpuxzWpvcvJOv/+PM6T70+F1QRDxvfnRL59cIa9k63AQBaHwAMGx4UCKpWHcxODgSKO5Hjhc9BY
u5qesCBf8YtLg0CPYy6bcLYvoHGpWciBXmbhc2nfh9Exy3ZxuvIKWzMhuPbOl2KopdLwuWu3ag5v
IY/VlcOxNE+noxC8+2hlcqMFjMKsD00Kodfuurdd+b4tVJRzFDi03ET2Qk/++CkSj/5KBLwyR+I9
PlijWUFQG5JSezGLP11Vweu2ch7WbAiH2y4LQ7USbLTlVh7hXLvT12JIZeFsc7dy5P5DtiKeuREq
2EIq0by3ctjelQKZ+JvSfIiQIvI+pZq6bbRb+Nvb4Hdr/pKc31l4E7SHuKoP1xdseaz/fodwNh2t
qz0YO4PnSd216gHRV7N7gwkaWnnnwR9wCfmUSJaMRROFzzCUa+ax8z5Ua104S6M4NSEcf6vqOiuO
g5B3xVaGjrC5WdWMWlqwUxPzTzhxYl6g15UETeNzaH1R0r2U3Vjl1jSO15dj6fycWhGWg9tA8aXU
Z648GtBvSvktawHSgyqHBpZUvH1DYxojlMmC51y+heW1gNNR2b9hCCcmhLXQSOR2dYJ4vdXAr7i1
s5s3fN8iOiVuBEOsCwFELSlx2YRm8OybG0mGUHvl9C8u9Mn3hd/vaEWbkw4LnlvnkeJ4lD3a0FOF
b1mIEyvCdkL9wwgrzwiejeSgRvcxHt9eq8KzI89DUaLdExPCXupHSLaq1GIhvtjG1ra3wGezfsXI
fGFcMyI8Hns7AV6dMVt9kB3KRoaXCkJX43uLQoj1DJtdkr//39ZfuCWNIVAC8C7B8zAeoAyP1lzz
4hE8mTbhiuw0GhPNYf6+tgXxY8Yrt/zK98V6uRRmjh1afB/azPp3ssb4s/Z54WmlNZFVVRELMqmb
8ov543+afEO4GtW40Wx8bfDcNHdGeVil41g8fHBm0fJGuQZY37mXbfratkZtDJ6puxol3HSPIVTK
2ssbRnFiRdhCQx9YvVrhBWN7a6QQa++uf3/xOjr5vrCFarjcct+Sg+d6uu3cKL0d+hUnuzJPYpzV
5qqn1z0j6IGlUVJGSKf/XXhfXj0OygL0g5CqVeacw/lqlE0MtHzw/ecm35TDtiiOQ7PCp7CwXRFi
RJ+d5u+ZPkpYCqA4oV4ErUT3vLdxrF+lPKx42oWpQriQLBefBzEsXnmy7skx7xPPHXptN8b3TvTB
6m9SyGmvT9b8SwVPeGZnHulJgKBokt1RhPDcRPpGmRPRjGfVyXcm+i1D+U3NVyZuPgnXzAkXiGr7
A0oNmJO1L2nkesFxTL/G+rtIW9PWu9zNM4aTEhp9WHAcixB7D9K0aYw92TXMGzQUrOwRzvrrc3e5
C2YTpM3ICSwknUyfVwMETYqbqVvL1/dNsBYhrlgQ4fuTnUR1+tdC+HVW3FhLyy1NEkgVQCsoW5Fh
FJZDaVB7ybJBcUffBAdlvC/S8UbKu+P1ibpcdRrN9RmzS4YRPLJwIouIzgrQe4qbw9yDONNRqopf
ilfue2CRZd2unJ3FUcH+4NCtBXmbWKaZimFMx5pRpVJ3Z4Texs5k5DB+Xh/U5ckhYyMDJ6K5wkC4
XJg7+PQBEAfEClUw3Edl/762qoQM2fSz94z7bJo+oC+98py/9ArYpCg/rxUPE7ELJwg6p4r6hEaC
FPr0KU6/j3gf9KVuKi0OV1zD0uYDC/nfbJEQssaaVhlRHiiuU9820xMR0vUJXPm+JeyKKDOldvI4
obVJIyFCM68ExuE6mS0g/eDf4W+9aH4xzA5cL5k1N9Y/hOHPhMrH9REsbTQoWhHLRO4dS8IMwd1S
AvUyoAYIEauwvcA8qoYNl16nmSt7enGy5uQzZCOzut98xE78dNn3hdJJLIZu1jsq/FtDe8tynFgQ
7jTUm1V/Km32s1x8CKL8A7XbtTSq2EL6nyVBswrGFOr2Fy2Omtz3sdRYzJgZ+Rs94ooJ5HcQuX+S
Am1jKZO+9av6dz7RgxMEIQKD+Y2HMmgdSRuzLPbX12/pOEHGPOe8AblArnk+qWrYdnI70NViaNvy
s0SHkeKW0xtWzpjpQWU42+DHEjaJPI5W16KL60ZakN7YA3p7ZWGt9V4s7Q8DzP9MhkCKRmyKiJ0e
WAetWG6IcJn/kTv9Ddvj1IAwV3bhdR3+UHGt6F043L/lrJ5+Xj1fiko3/LgaJ8WdPIAPu/zl+kqv
TY+wCOXUGR3EW4orWTddcZvLK99f3EnAGBFOhEVcE6ONthiyOG11Ba2+bVMea+fJUd4htPOGUZxY
ESbJK1N6bDMNj1xGO6UNd3+uf38BLAAHBV2QRJZQrF6W0SQjIqgBjBKmL4byITNjtFTcQH1Uw/xd
hXSu0Xg71G6RP3rq+lc/MTFOqxJ4aRM8nXht581UVAFN0K5tQ7nqZ7ub66ObXeR57Mn3cTr0cVp0
EYhJWIQ38yJR6C6Nh9wLN4ZsV1tDitvPAxHQoVPl7NZAr2ol4l3aGbhrGrodlTY2EcSXRUpbt+C2
3D4D5tbmyfRg1JTX8sZo76gmtitFyiV7VIrplAOYRpOpcE7DMQ60yq+5VRXzmDb2TY0amnmIvJXZ
XDpRp3aEvTiOAPTzsZzH5X2Z4uoGSZnPr18wCIC5Rlk3/SLCKhGqnBwFGhlvzI9GED1AyIK6ajc8
JCrK6XLy+iQaU3ZicJ7bk0s2CZQosGUMZvUXo7vLzXJXjB87vX+DL6UfHvA0ZDz0bYreSJW8srdk
GYa6Yts6W3laE31fWh3QwoRvQAdAp85/fzISbRoLKoojiawQXZsCwaLXl8cIbAzqe1ydIN5FljrE
T0PfmOZ93Rc0aLuFqaAi+eP6DlgIsE6NiLfamDSVFQUYyXv6cgnC0cu1QECo6uEthuaWwhnNe9H/
HSFpG6dzfddpbmrpl9fcV/3H6yYWloSbmWICgDX4sGQhvorjNAwt5K3dVP/iO7/Bql3//sLB5xUH
CyevOXqYxIOfK81USRId+lH+UNVfuvIYB8Y2XesoXVgSwiW4K2c6Z647Ye92ZankI535boj4DvpT
XxDmuD6QRQu0Gqs0GKpz4HS+d5E0MkaSUVANDMU+TPuHZvD2ZbXWWLxkZkbTQ5QKiJRL4dxMoVS6
PdrcdZP0IE8Igk7RtipWHmwLi07nMsgxaiDA0MUHdj5kk9ZM3Gle/iiPj8nv10+VBscWRRGEtS5U
zE3JQeDWpr0/QXMPHRY3LZxPkyev+PrFqeL6ghgB9heMnU/ViKixPbQ9W6tTj6PUHeKi+RIG8Uo5
fCn8gNnBsBWVdnwkd4S7C+xrXJmZj/91HG9W5By3WhLeAgs5xKiebpoouMl8lJCK6V1W5T+hoqg3
LZSm12d1IVDgZ7ADmVFejuKVPZgB8ulOBH1INxz6BA1lI/3cRuaL5gXUB9Y070Va2PlRBJiIs8tr
FYYZEW3f0djhJV0DGwRtg4epUKJfbeV0KKk78i4oh24/OgDABlNKvlStZe5yT++rTY6U8ht8CGma
mbONfpmLDki/sis6DPglfjBs6PvbjJ6z9VMaCNeabkUM738GrWkaZFAYumC/H400KGuEnl3VzNuH
wI9fYmnwkWuM2+CYmHn+mEiaeSdXer1tPNPetZL1hicvB58nNbgxegVEX2Z6CTq+LY3SQx3sNbt4
bjTr1Qg+1vbEhHARZz39VrVGqzcpgY05POiOtKt8VAz9NUTkkquZnx+QiNGGBE75/JAGk4NWs5JM
Ljqj/rBJXkmr+3fBCI5YLQ4GNFDC4Yz7iUzYBMFmv+38R0teiZPn60+IzudOCqi8QPDRNSncK07E
G7lTIXFSkgLY2bcwkfel8iH1fXpw3yOIcP2ML92WeLN5nmg8BLZ3Plto1wVO5lWje69aLwe4gV5e
/33ahQ0cCEVfutzOv9+WOgXGuBldWnqbnRk8TupjuNZlurDk7C6VGwYPMmcFz43wiBusElk/F0Ye
72NUfbo+huXPz6wYXPXEYeIc6X5rSjRdI6HyLTNuQ2oC1w0srDm//58BISTKtFqqkgwDuIJjpVaM
ots59kfV6PYDjIud6u+uW1wcEu3ydOnZc71OeLUEsd2PcpgYJG33oX9MV677hYuSDJqBOtV86nln
ni9I03dVVleNhQgWAuXb7jmL3jCAUwvClMVd0Zm1UVtuNv2KqQaFmrWyKGtjEC77NvRhpKwry229
vaLs5WpXr5yNZQvAW+GM5x9rXqTTx4mnGTlpe8sN6jtSs3n8Tl1jolw43izEPxPzTzgxIWWlPNZk
3sBrOptUmr2hHn/LPr1+N51amX/FiRUjsdWpmhhIKN9YyVFdg1vM20XwiSgzIkGgwKQO/EX4vmPm
GbDWxHKN4LuZ38HFXYTf9a/V9HoAHOUSyhUkKuZ6htjhoGQw+thZbrlT8rWWfjvF65MSZ98XVrwo
W8XE31quZ3fbXt7XoDU9/Vcxrty2yxP2bxzCsjc1Gkhdxzh65djpN16AFvPB++G0++sLv7i9uDsU
ja5P/QKXj5iKNJLwMV3J+JHQ4GY/xfr2lW2S84XLpP0zIviq0mvVTLc905Ub+yVI1Rs4Sb9fH8c8
H5cb7J8J4dKNRlUOtV4yob6yvpZdfPCzbqSRaa1ja8ntchtCNj1LeqBedn5QhtxHvgl6AlfKN2O5
89c4TRfGAaEoOS+Yk4koxQdKOSGzO4wdTG3O0Uhv21/WGkfBwgiot81c71Te6GEWrlpVr7umh2/Q
bREo/xmGKxtqaQCQMis2/6pAFoSLwyxlBwlag5uwAHkfldugQhrh4/XVvhyDgwVuPnzJzJUpjMGE
eEpGXlh162E7ahunu73+/ctBzBSPs/bjTC55AbyYUJhHf4z0dE37KNiFfa7GRz8wX33IMYPeyMzP
S6QrFkFtGgHySpFUdxwAeEgH03pOlXdNfFTlT9cHdHnMzy3NE3ri34PGlOO8wpI0fHDKuxQkuAJa
EyHh63Yu46BzO/PEntgpzEhK88RBrgXGGV17astkUzTuoGW7qnrXvB6GQwMLBXnCbI3dLJ4W26l0
Hxo31bUsn12ADrf/gMblRp3eXx/X0oY7MSSmWPKxSGx5NuQhwzy03yqQdtctXDp88DfQNtG0NEN+
xC3d0wAMC29pQElb7iY9Ri0o6n8UTXwIu/iHOvVfrttbGBHAIlK38yvlUi1Ogo2ya5VhcK3e+pWY
uBorenUZZPYxSGNQIiWBL7KPKVquw9qmD25kvA8OerCyJguHVCEwMueHD0GqJuy1BiVdNfD5vPUS
t++q4CGJV9ZkcY5OLAhRi2G16ZB6EHR7cbxpmw/jWnC3ZACx59nP8wf+7Py4yIFthZqawfcbjtui
MTed/0qhK+5ekgInJoQgOPVtc6DbE5EXIsdm2vXkB5N+JduykPjBCsrbJvlBiNrEpfbzUVO7lt3U
1beozmfaJiuPpn/0pS3H0Rj3qDKYa0WOhdmjviaTuSWgpIlauGr8rkrjqmlIdav91q5bepNffw9g
gUQ6ZW/QayIAz9PHWmk1FBMy/4cdZADJdl18vH4QF/JHKIORvEW5bs5/2ur5JkgSzUvajlpNUTyM
xniI6QGTM3MjJ7d+++Dnd0mX3hb5qwNZrFLvIH0/U9eI+VwSvXYwqCTZ6xil2an72Zf6Xs70bzDd
vDoNjimazojIqRCRDT8foBoaqSK3OUlX5ybrfvfKo/RK5tZ5l5+ZEE5qFBc077Ql+dZG2sX9+FDX
8cpeWNpt0Azw+7mxeXALMUcppUoZSyG5zajz4R1rHlV5jSB24foksIR6h7oN8Y1YigqyXptmwWtX
6p1D6iRPaWlvzRTGy9LbeQoy22FdrrjRxXFRPCAtQj/MxdGNpYhnfsbqaI2/MchQ/rq+vxfcNJuJ
xNHMbMFTQvBxuWl3oVl4o5uHD3IZo3Mdbbrw9VcNxCJ8nLAWjKToSNGcsOPaJ6WXwFcUVdM2XXso
LUzTmQXBj471JEWdggVWxP7arrXJzv/7+ftlJldzaAwhpYOumrCBC/p31MqQGjcwyrs8DfVNpOQw
04+PZaQ+2n5pbmJFR+RkLdGzNC7aG8mF0goF06ngRMshqPKgzVpCqH5bB962fz02iaHxoACdSxyA
Ezg//ppnjno7Bq0rNf3GqN+N0nHoN5qzv77Plu4g7KAFhNI5qXgxB57LEqAICTsaHINtfpBr80GW
bqrmzrSnG6UJdnGWHX17ogNype14IbzW5pQDFy3zeJFRpl41Sb4WtwiffJKmeJu0d2MLsi15PTiK
uTwxJNwVo9bMCfOkdSdTg+I530QJDLXXJ3JpR2iQmdGRKvMyETvQKQ+FVlQkvZsmL1IMlG3lrC5N
FiEnpFKEPKBoBUeaqO3gFzElvjK1Dw2+VGnNW823kddYcW3zzhIP1Xx1I/JAKe6Cdgo2YgM26axz
+/r95Pf7uPjuSxQvPP8QFl+vz9qSm+MRAoCW1++MIzjf5bqemnrWsPvUwLoxB+iM0ij/JcnySriw
cEVQuvhnR9gBU90pPcITrRv+Mf36ofqpfWv6/KH8+YZdQKLO4tpWwF2Ygttu8ihNtGJo3LjbQfe4
JhO1NF0z4RGVElRYNbGBoo/DtMvqunXbMXEHGu68snpv2WvY+aW9DKqDbSbje8jbnK+KCVBB7VOT
8xIHu9++staHvuS2SWpCzsVmpsAqrnoeJkofeq0rZ24e/dG7FwJ4pX1X0PAVfbOyw/VNtnR02MrU
yUlvzjq958OxJa3KkgQ/49UoGgZfq+JnOlE4XksXLHCS/KX8/K+heV5P3vFOT21brWdD6aNWRzs9
G95Nk3ejmcWnUms3st886XF+SCHD2erJr8g3dyzyyh5cKKPzM0zy6jxU5z584eqo5cKeGpnLKVPL
B6NpHvowo4orbyvDhFWg2TVpiupG/K7uMmcDbPQmtLWPb5hzfBXFEEKYi4d50StOlbccOLXVN2ly
Y3fPlvUl99a0Hv96CNFb2c6MSwC6RT5W2EudmRiD5OFBjB6JbD+7z8fhY9F3tFhW/UYezV0a6bsw
e7Eb/8fQokFnpEitT9m2ku2fqoxsXD48tjYlTWWm402erFTZ1/IaXcHS0QX3Qz+Cjv45L4jzvdFm
PiX3kAlJzJu8fBfTZm7HrweWzdymc+IAVk1ScMLKk8V1DECbo6vLD5lyVL5fX9QFv0DaiLINoDK4
ucV4MUe2vYUacEB1ut4UL8b4epAxD0bcG5coEE3Tmifx5ABNUJ55Rsbvz+NwW5IPW2UGXHA9OkLF
BDx/Uyxi10Yqx34hl/3gSom2teyUdPRzM/7UjI+B/MMb7+3ywxvm7MTg7JxOhuQXuRPbHm/8Unon
1erGTr+8xQBJXTwc6y56N2qc8Df68uAa+r76P9K+bEluW9n2ixhBcOYrWWNPxW6pNfiFIckyR3Ae
AH79Xei973YVilGI0nmwHGE5mJVAIpHIYS1/w/7AcPEKRVczIl10MLmSAq3V2RyQf1OUuH7w4hnv
KVFUTVcCDkiA5boGmuTx2JGWyBi82m31Cdwy+Tdt8XfDMmSBj8bIou7TYLJV/NsrF8K5wI/cwtme
WFZWDFlHpsgFM1DJdkDVDpvskz7c/4S/kCP5JlYXbt8BnD0qPP9Z595Dl46fU7/b3bYAlTpScNOR
2aiqecEOzUi4GS9O97mavjMVTNTa6bfBVoN7RfB5yplDwwHC0tgjAgW5/GI/xb3iyljxkJihAeAo
6iyo5fiS86qXOW/adGSRxaegN9DCgtaP/vvttVpTQvD7AFsJcZQuY007Fv/vcayWDNyqb3WtqE6s
CUBKD/loxDcYDpK08NOm08u5m6MxRXjZp/v7f//556UAs/PMMa+Xfo5atlncsFBFmGtn8fz70lnU
M/TZLTO+71kgHA7iak/IQ9NsZ1XJWSHIl9qV5q52SI5p4MjsN10Jkr5Xn4eljQyo4pW5LgizNz4e
t9clgsobbM1L6zlyADHtW1mYgCawcN90wOSzUWFeazYMUhe8nICkdQ3ZO9ca/nvGsPvL96b45OlP
jaVwKmIHpIAH74v/iZAXDlMLPfO9aY6WPtsDS40NmDwMu/qxbJ4cJwtmlUmsuZdzgZIX6yqL9MUC
gc70g5aPc/ZUt99L1SWwvnKCfAc1xGvIYY27Fnpl9TnSfFzKGF+yUoB1Y+TkD84PLpv/L0Y6P6hx
xyV6gWF29Wbprb2vqbKRq/uDOQ/kozB8jinxy9sMlBCEdQkcQNvp82MxTe2zP8xlGBtd9egylyDL
pk8Ht+f+IS24fbit4No6IvhHahLd2dcYpTYvkN9nmKqs409EfzDZZlINbqpECIM5uz77GiO+aNDV
I1J/50WyIf4nH6MSt/VY86Mf3YxoaDSu+8wd1lYO7Q0UEdzv/WbUFaHsWv0Anb2YpRWrdA2t6MUz
j5tlxPA2OvTsNgCnRzU+8fIXt/Ogdn5YwOF1M1VzlTAv+fCi1uu7yKzAG8n1g9YCD4hnMhKN5Pvk
dduGzLvGePSrDcCdQwFhd3sV17YK6XfBeYA/r/KUtZmCHcZY9GgAZF6I2698YY41nZZGUyHUy3QE
opqAKVvIsYGLAIwb8VvOzUJDi7POUPbxJr7re7AsvKK8sEMqO7S7zUCWsISjN+c+6JDM1sBZoj84
oMaYtxWNA4v8bOanofqlj5hWKo5tq6L8IGsnE0M3ohyB6P8q1ek1Pq86E6NRi7WPBzesY3IyRyfE
Mx0ouE9WtsdsLSJhQBr+sK1j0b7CWYQWQxhivk7TEQHQpilVKXJDOIQrm3Dg8pCkBM6n/Gjr3Sou
QFGpi6yBRZ/8zAsG/aBr8yutf2pV/uqM29auA+o+sfY5q38uKUUr8RQ0S7ePTf9hHJtA6xLweJ/m
MX/1ehIm/awI0te3F8sn2i4wKiun6vqiAuMuwfa2+RffSwO+vOjD29K2O9AbhQ24jWi89dk/1N5Z
1RM1H5oqSlmKx3+1MUi37UontF0Q19RxgKrAq5O/3m3rYsRC1AEEG+zH7PGZ/cWdN7OYYtZi6nv+
xoFP/iR4S7ZOxVUdFCvHGPkVjBmJUBi9+yLmOBOVJ5Nmdz22rNH65qnoQeDI8ok/2HzqQ29p+s9e
MTZvneZrx9tKrkr+wARFshTRjLDxM8m2UdgkR00nmj1Anzn6hvCXnr9UXbKbgd6xdPe6YeTlkW1E
cxXmAuC1pENdkSK3mpwOUeY9Gvzxn9vaXIUW+DpYM4TdowKFo3WpDV80a9YLgvpNbfthNRZpgH7g
MQSlb3YAAGqimDC5coeSPPnmmlutn/15iGbga7IyNYJKRwcEsoGKZbsKOoUgUZlC9ktQOEhBgGgM
LYaZjRFpJycEiLz3iGkLM/C07N2YUr7Heqv6olYXUwDzYYQGFSO5JlX75UhNxxoiwp56C4yC+eNS
v/d3P3CEamdihIWeWSAimGEyGMSYlb3RrSJI2ffbVrGySyga4nSJNBCMQ7Lx3jHLhpCli9wl/TIu
bflWNQsJTT8m325LWlkyjICBlhiTmKLXRjrHHnXQW5lVkBQ7PwCgddKof4zncjuVowrEckUrC4MG
6O5DeISmd0mrKluIm7R2i/m/13p8Lcuj7n6+rY5ChJzXwPyqm9MaIoj20IMDriUvs2q+eFWGAUgi
BwdX5Jsut5+inppmbdxEfebOyM3QCUFMWb7QeHEVh2hld+ASXE+wDmOQWbYDI2m5P9RNh+LxdvGO
9nLopwMrf95etJWjiuYETEuLVnQEzpIN0LhBQtDJu8ifqE2DeiDsMGrg0SBI3TzWQ1oenHHJFI0k
10n6jztKYOSico28rOQhYk7HzEygXDk9YEykiR8b9+QSnNeThfrO8K3ITnF7pJ7icFnYn4toQ8gF
mjjKL+guucqyLGM5c82ou8gZiuIIWuAl9FxP9US4Dq+Bq4EjjPq1mHy8ArBuXcrY7Cx1lIzD55IY
XyeDhJOZbGLgpKO9ptikY7Mhrc1DH1Sot7f02kYNNIcB5BhJKhvPSemokRi4mkyfaZTk06bQE2CK
6MH98E+Yfj6TIp82y6R1m+gLjfxKf5+Rd4sXb3tbEfFDLzfrUoR02FLbATjhTGjk0H94/TaiMg58
mb01Po/JX00auXd3BEk6SanEtDENDQ8GGqVm6BM30O6lZcLdBJVw3GAWGPEFy/2l/1j8pu29ARLq
f7rHUnGqro378uPSz88Hr/IKjo8XxiMnmyl+u70f1x7p8vvSoQXiPwOVBfZD8x7az9w50PxgNYfb
Qlat10HCClzk+JNIF2zi+Fpi9yaNcvch6Z54+ujYimaClXUSeVzMegjKMtsTep7d4X3lV4WTpzTS
AUUZTLnCbNc/j/oxWovQWyR3aHd5bTmmVtCIgY7UcIMlVaVxrp02/IqACf2vBPELzhSgxjShw5DS
qDScHSvhWmh6aHJ3T5z4iXOq2Pc1hdBkjOIX2s0REEt3RJqNTt2j3BUNtRfMZgGa8PD2pl/XjuEk
kTYW71JgsV1FjHpce3POGDQq4kfmZ9+ShT7F9gjAbv1RG7RwcMq9RcaHlGhbsrCQtfVz5gyKR5Qw
LsnjXPwMaWHB4dz7daHTaLGnIswydkKX6ravh70LaEC0+P/OukVxJV3DSn/ojtFSxBSALrmCLgBK
saf1E43syY2YXx7SPnsC88GuA8gsX+gWDC/PLOUB8ZuN2S9hwXLUrPNTCihdvSu2Leajg9sbsnIK
CRgvQUppo1H+6g4ZR793FkMvI8I7NHJEYBbYlI2q4Lni4CHFR+3OJgIIXjKswa3BT+a6JVqgnrgH
SolTmr+llRM2XREM81tXfLmt1qpAvEiAFCXmnuXWC4z7aAudchqBNtKd+iDluxZ1vSx97iw36Bsd
mYTifocGpH6wt4M+Z2U6R9PqZcoHuAOzPYzllpMEc+WK9MTqdv0rQx41SGo8fgYHeqVI33kpJGR/
ZYuKEWxFisCURKcpZg5EwubS7XgLsr4Odasoqb6y9mtB3wvj/fYGrbiaCxHSAcwWyy3IbFfRqB9+
G/7+9tdVCoi/P/ObAw5TrHdQIDWeHDQWg9NMy0eFL1u5JS9UkG6XejJyYrYQMpCvg073Ji2A6cXD
RAVKrBIknZ626zqGO66K7DFIzU2CtsXiSE2V+YpdlXzihT7ShWxljrkUFcQ4yxgWxd9uCfpNGyyq
6Q7p9q1b/nRb5A5Bw+fN7b5yysCh+2oGKXR98kctLBH96k86XQJHe2oX8OvV3/G4CefJDXy/OPBi
3npGGzAAK1dHg+6MbPi8EL5b/C34UQLf+A2gkqAqvpbghq6MCimtTeuSTcL1TQ4SMs/+W5++FFUS
FPkb138yJDaG2kAHxbufPutEdfuu2CiOGjIbomR/zb+WTQz87LRqRE+DY9Tb3s4Va74uQcCFGmI4
X0421javGscumsggLJw9zCSqGl9XTgJ0+FeCFCommC/ntZs1UU0+T/E+Y19tbXv7sKmUkLzFOEyu
73VlExHvp2E8ddXm9vdXzP9CBSH/7DBPQ6c3eoHvz/pzOaNH98iXXTIoTrOwbsn6L6RILkN37JFZ
BrbCNZ1HJLaCJN4jFgqcZqdp89Yff97WalUe0BhBTIhMCThLLrUihV5qumHUmBigYZOUgVtHurNr
5nhjaI/J3YgANlq4cTthlAgQOuhWuxRnI2NiDXNcR2wxH63+e0nvLtkLCeg1AEgo6LPRgngpgRsm
nqFJ0+BR/5S7waBqgVs1s7PvSxoMXB8wdVvjNNrfrPJnXSiC31UzExCZAhMG72nJnZvluLC2M2AA
YAyqx7fM+FK2KDaomvlVcqSN9ycrz4qYNFEMporMHfft+Bh7oIhSPH5WDcwBaAa2G6Gd3PGu5X0B
wB2niQonQPWnXw4VCZr8q1aHi2pseNXLnMmSjiihmeknNdYu5t6uoctmnIrj1Hv3B6sCPPN/Kkln
tFoa6mUGVNLivdfYAas2Q67C6Jf2BzUzG63N6C9E9wwmiOVGsyrnbTINvnWyzYlvBrM1Xwwr43vw
EldPKRvbO+F5/iMQYDZQDNfMFdoxhrq1pUVB6mSUG0c3MMt/p4f+kCA4yAXUER7acv2hIB5JAHpr
nZrUfCUc5SytUrhPecDiPzIQ3kMCQmB0Tl4e/wmMW3E72OYpbewFQBQW+1XTyt4DGWgMyTTYj3Yx
gycnbQ0goaPh2o7h6hLPbhW/RC404pd4oMYDWjlqYyjnyLhWqDJys/S7PsrQElAbFYqIVdDG+TZl
X7v4cUn2JP42OX/FTY5W5cPsYYo7/+RN78uQBsSlYYlGk9n6h5XsSAFA1bTP1qRI3YlDfnbbiNUy
ROeUDxoFkFbJs8lpYbllk9jkxGswF6dB54+bOtn2/sbS77ue/ytK9IG58MwQfLkxfWfhKWlaqAE7
QMh8Japm3I9EjaQLGrAxZI2j6aMVTBKAqlmdNlVHTp1e0Ac9t9qdPU7Ta+wMZIvGZZMHY0+zLgB/
rY7c9uw85Nwju75OjMDSuP1kL/6w6xBNvzDKu21tp8nnxHGzXdMilL/PicjmITcW9V49Dc449FHT
bxttU7uHoVAsudD4ckUuLFAGLEpLkzaoXPdAUfhaZ3gP5kGv6sJXyZDOm8s7K+1MqAFCS6P+i5pD
MKkmCqQr5L9LBdR3RMEoHtji788iL43zfBrbvAcOezq/cKprpxzp/GD00eiTL7W5YZP2zmnZHW4H
R9fKIUcghsIx6PgxAH0pOO55b3axaZ4se7c0D4j3lBw/UjghDoJ436LEjyKBgJ65FLFkKNSWqMGd
8mlfpxuuekPLlQ8hALMJotlX1LERdV0KAKEp7xriTieQZ/SgII7bd/ArpmXg103xZhap8XlpnF+c
x/VuoozsgYkxvOQOBY5P7ccq1Io1B42RLYxyAvkGSst9K/rganPfavMpt4px04x6ua08NOegTYV5
x46DvBxMs+nGS/3xE4aYtGAeehthsDvcWSMUS3PxU6RQywbBtNHqBTst3VHzd4n5ZKpKCivbC9+K
WA5II+jmlefUct6nfO4gglcvJs8Cbfp520RXwoRzAXK4Wyx5QvQKAuxPAHEcrAMqTP6sOAcKLWTu
AMMetZkVEKL5Qd4BePZuXyhuoP+tkis5EYdji42iYidP/4tmkZPuKxUjlJSJ+9hrIQEYdOIkyLmk
NB4Abjzrw6kr+WyBgYrSOUBrYPV36/jJL6fPEvCZ+kvI3NpYAkRaKm7wa2eCR4lohgalH4oAcpnM
xLhFmg3meGKzMYZ+kpxI56KKFd/ZhQZVLwTJlTK+LItdxMZ40siGNBte7pijCG6u4wZEgKgHIFUA
ha7qjbZFmTV7AKSdeYDEdUUxkbsbrNdRlftYcReXkiTf38zLUC9mNpx84wtZtnb62LN3o9rZyMMU
/aZ19tnwUGK85/axurb4S7GS1wTe1Agmd4jNTXs50tSxH1BCHo93SwHlMBD50IUvSl3CZM4uNp2k
mTWRdjyBrzVY8q9U9dy+9g7ANTkTIHk4mnRs6cp+PPFCa8Oi0aYwA1nBu0aLGRgOporG8fqUIbwn
eHvjoAHXWeZs9jwQ7xXFAIXe43dCQ9DrFmj4C81q390JYC/MHN0dPnp/Mc8MdBVp8TIGNp3FLYxT
jYd+u09VBF0ra4eaF+pPeEzgCpXLas1c0Nq1GuM09095vvPdkPQ7rnDfK04BU+AozAJ9DNNq8v2g
1SRZKtyTJ64f2vyRGhsl9qtChHxD9ImOYpqD5suixDsjzNBqYSlOi0qElBPhPR0qn4r+TvZY/DXl
x041w7oiAZNwBvrwLfxxhR0LBkGtNttqORV6b22qsjhWBtpbHVuFwrkqCOwrgNUSyGlyiagwSs3P
C76cvK45LobxOCU0C3LuqIKPFRcqYKSRo0L/BU6NeXn2R7tPgIjaQ6OMbb3lvdfj0MiqZytt1OlX
4SUvXwJ4dAl+M9BNIKC9eufFaT/Xpl9HTp4HifmPHb+y4ZszHrM6Dt32zgQJjuaFOLk8NI3ZUtMW
4sblL6c81qCvBaD8bd95vVGXMiSbW3jFStvQ6qjSnsvqYM2f0jspAK/UMC63iIHgsUpTJCs1+yiy
4j1TnP7rW+ZSB8kGcoe0g0HSJuJTvgfsdgxSjNurdO3E4MFE8kE0f6D3SX5eGJOTWxSPP5fNesAx
25ck5hwkjbuLLRRWbktb0edCmnRZW0PM+qlrsyhz5q3r5S+prRwpXTFlzBUhSSVeZOiVlW7maZxA
hZC5acTppvbQffxq5+GoB23/ypP32/qs2BgAT5BLAvAkZpPlHs9RDP+3qZuhcUMPXOeha5LAVbm2
tUUTLgCgVIAEQSRwaWXWlI691U1ZBDbnT7aKOGRVhbOvSzasY5iozwm+DrigV+7xF1JrL7Ee3wmq
J84KWkfR44JJBAs9b1Lavcp4X7OZZBFJ9yx/TMpjXuVBoT12fNO5isbiNRs4FyYtWdpO5uj2Ol4K
1vfZPumLFhhlFhYJcGft33GfKsLd9UX8VzlpETFUjFEzB8oVk7OJ4yTIkZ7LVO3S64aAqBrFbjS6
y9ZGgeOYIOTJMLPeFe9N3nYPrjYShU2vSUFbAIZH0PmBZ6nQ9SzmzJrRSC07ziKbfRpZ6Lvfbp8Z
1felkHMx44FWWZZH1NBfDfp9KI0vtyWs7ca5BpJP02uTmS6BBgk96vmh0fdZrShaXF/OwPsQVKMI
OuBr5KKFO2UtoxM2vBs+D9WjgNajlhE4oHex+jvxcj6OzrkwsaJnO+LZGl7wGaxZd+YNr72Q/7q9
YGvH5VyAtOWA9HPnJDOyKNY+MXuT5AyF8CqgDWit0izINEV3yJoJABIBPcsIpAAWJckzYk4qvD/T
KH7g35XwnaqvSwZm6EOdFeWURqZmBS9Nqwpm1/b+/NdL5jUslM/Ex6/PRsRK4xZZzUL/MSWn+7Me
KPCcLZPYtrN9X6yKYkgKgk6z9svbaeWP29uuWijppsy1ys1yC98H0mE7hc729ufXjiFSeGByACfR
dQDr1pXNTa9MMRnrbjD5tql69B6aKlLWte3AIxZ5BkxZIJSRjGnmSeIlU5pGubf3/Qeiv5lk3muG
GbL879sarZwT1A0w0gTLBUykHFrUOUifY5MnUYWiXhrPOz4YDzrr30lTHQAbeASUY64ImVZWERRs
gBxEQlRUrCT1SFzpbev7SaQlG+2n1+9tVVF0xQwEywkqiChaIsiQLsuCegMQATu01tnJOwXyj74o
qkgrEtBRLwb90OGGJlHpRJqmNmuZVSdRnD0kDz5TOOPrJUJc9AEoBFsDWLN0IA2WeZpjaWPUECfQ
EtaGnjd9TgwVypz4mZePJMhxRKuNGFf25ReZRakzGy4QF+rCM18oq6YN8thtELPa3XfGpJrx+0jE
XQsUyEFE4DPJoJr2ok96x5IpylwviM06SMnWG35l7tPQnLqEbbVhCQeyu23l17uFB6AOU0O1DBU/
uQWjHHGBWvY8YdR3AY1cdUpTur0tYiVrJ2SAGAsvDzTXyrMknsHdjGdsispqChINiJB1SJpDXddi
4iwcqzrIEi9gmPi1qKaI1j5qJvK64rEr8MdcUMTLXZegbhpajM0MkTc4zywDpl7nbYhTAaU4f3DS
sQ6AlhS0prnllc6CpEPa0qHa1gKpr9s0v5vMwv+ubzAUq/Awa6aMaTEMWolSJd7ily5f6zmtF7sd
okQ3tZDauf2Ypp4X9HHnK1ZhzZpF6RkZMrz7EU5eiso9s+wB+9ODCHVTp0AqWXYlevRVdEpr1gTP
BegpUXG/AoRKvbHMtNzoI+qwY12SN6KVimh/bdEc46OcjoFY9CpdapK6U6c7KYYiNXuLkatg6oug
rBUmu6bHuRDJS4I8ukMOqxwiv3yajGdVk+Z1YlSUEbEPLjKVgOqVN14fCIrTBrDKbC8Y09+YhgyW
7EdtuftWfyVl1HmJ4mZZ1ehMpBRe0MX1eaMTATVJgD9GPlNTRf2tEiFFGGgyjgEuB6305ZnYD9Wd
JEuIjC9WzZF2volHK3ZyfD+pflPzV6PiIVz9/ci64jRiZh9zYZeWNeCQ9pZeAGPHm8Mco1KVagp+
VQL2G+ldxMOABLiUUJa63TrcHaO8e/XDuL6PxuljgcAugBFH0dOOHunLz5O+c620NUfk9bIDtTB2
1WEINp2eaBm/p2b+oyDmRuHbxaLL3lUMewmwDczTyY4lSywn7akPmcXeZ99A2IYRjqBIrGDOkm02
fC/a7mB1+9ti1xZSYIoC5hEzG8jFXGo6O25K9FwH8Fx5Sn8w/vp/+7wQfxaLpxxz3qO/4HyiX3j4
UfSKUak1H4bYyAKiKPK9V+P8g4D/NBccRqP7kmHYdbRZoORjWQ0ozqVIeQr0FI6EEyxS7PHyR6lZ
1pHGif25bTvtpV5IFTqg3gzQqf898/v0ZJic3gfI9GGRAsYUVxyi6Cs2P6sCW+CwAMyysKag3Nma
qs9nfSX/J0Dum/Emt3aTEkObtbPJjY3h7f/I1s50kPtmNDfJdMZwqqwh2xq9tml+329t5wKkfUKy
D3SOLXQY3J/2z9j8k89j4A+3JfI7VzjNXZ4N2mJjHD45EAM3v6fK867FFiJ6MYkL1GwgFVyeFtcu
MqL5HIcx/Z7wZEu9Yu8YR7NTgEmtHXoP9CZoF/7A65DuF2cGk2A7wnvq8Uv2oDd/4D3PPi/z3Zqg
pfuP99Q9+jDO5b43/JNTGFu94S+JjekggOL9wc6baE/DsL3AR5VuNL+s0KFWwXn6h6ynCMpUt75Y
esk7A3kGfJ7AecDYn/yeBLdxDOgPH+22ro6Rh9e8O45te9RHwIBUf9LDpn+UyvBegjqSHfTNMmtT
3LeRX1vALJv2usGeqkaVkVnza8jC/9sAJtmB0fia7QxZH7k0D1vrYDUvfjVs09IIcitywVfaREv6
7e6twoAggjYgFn2gnFwaeVq2XUVsCLUqNEY+kubv299fOURAW3AFJ5uHF4EtXTnzhCvHGNGsnJd9
mLV/9aYTMG03Zf9HOcKhnl1tQ0K8OSFmE1nWTncC6jxl/p5kipzfilvGaB2YYUS/GaIDKX5uTDum
bTs3UTeGQ3Msl22sQka7Ts94yDCg6QRgqBjYlVt7NcMyuz6GaZeAlLPJm1efgPvMui9pfcxUPYcr
rudCmBRvxLle6osHYRYPGhIWhsIRrJ3Tc2Wk3bd4ViTZiO+T5tWn33l7SPq/eyNFAUPxfFqzM3Qv
ABoTD0ERJl7uP+iHGiP29T4y0x9u1ocV6mW5vTG7X7fteW3FcOeLkB3d3Vf2bDSMARKo76N40IJg
LO6EfBeRBQojMDCASqP4JwMOYTDXWmo/59H0zSCPWX28++cjC4eGbfEWuGY4KWB4c+XUYGd4Sp2/
XOvrH3z+IyWONutrds9sQFzb5D6Lkuxrm+XAc/oTAbgmMTGCPokrhAuGTIxHFqAFT1YZatqW9Uo3
LNysdLeAgwEA5YC+xWiNKblhj5QOoz2waevRJ7vM6j61cf/VTNsXNrmhmwFHdOyeYq4FKDg+6pX3
N0diy2N4GdTLIQeHi1E6Dxnt/m4sB1DkKpbZFQs8/32WdLmmiU60KTWnyEIuTW+aQNUStCYAVWdx
scLHIWd3eZSswXUYa/gUuZobFOhZHQrFLq64BVS3P+JntDVdpVPytqbz2GkThh+BwcPt9pM30kPb
DoGbFujl69nmtl2ueAcIBNgw8cVAtBwD9YZRlf6UzVHcgf6oH5efs9e6YYbRTtbP/9wWtrZ+H7lV
AACBtOEDMu7sKkqMJi1AcgseD9BdP/m1wtOt3EHQQ7BBABsPCM1C/NnnzdhugHHqAUi/2Vb5btY2
lirjsbZcYkYSyUUBXiNfc6bZDB4Fx03EOTm5KX0d8zlkIIVgtSqJuioKuGdoDdeN68GpvNc8zMTT
Kcqt/Fu7ZJgxKj97zDsMo2rmdnVfcG+jBw20bldYbgnSkjHXAWncN2WwbfDH7X1fC+AE8g7SwaLp
G1mDy53xLTiAeJznqKgBlaWP8zPT22diJoc2NZYjJjJ2Eyle7Nzc85Le/7YH+RZsG7Gcjmy0lAgr
6nJGtVcgHRuvjv2WK27yNatDHQCVPETAJsDmL3Ur3Vzv6MznCPTKQZ3+0K1TfCdL3cfdJzid4Hdw
DaJV41LG1PUVxxsemNODs/mpIZ19e4PWbO38+9KDtFmQu/LBRY/0RH5cBgqYzuLHXEyffdSKb4ta
szWM85MPSHgxdHSpSt2MZbIs+RzZ2o+pOBiq+c/V7UAiWlSMMLghX1JZTJju9T5O6PhkdI9mdhr7
PzAokev+rwj5ntHSrvN5ARGVnwM4F9QCCpNa2w5BBwLcb7xAYFPSGnGNaGxweGTHO4++cAPAYgf9
cHsj1hYKE5mokaAbxETf1qWQpHDAhTeMPBqNV6N9Bbxxp2o+WttreHkiABxw+j/cwplDJh1va/CH
8gg4fFo4sk+3NVgrM+H5BH/8n1E7Of3JgC46LWULiFG3pd9mtKBuSssFo1/WmoE+LNUWeW/+MCyF
s5mnqtnQqmtfO+YTxflZURQorGjg8gVFHlhWLteyakyOoWRjAXwJcmz+ENBue1vXldjrQoLkxNjY
zyBJhIS22/VdmGifYvJUIMQZA1o8zbpCoZVpOnTanmkkmWCqoR8uzm3AeyZ9OPCvOjV3rv3iFXFg
p7s4TcOavyUD34FqI2zNbZb2gPqOA93eJxPbV2VU66qOg5VjgVcM4mcPxVKMTEmr7IIz28r0Bjei
UT9Rtz4Mzrc2rtCXWX65vdpr+4koXUBxYvgdOPmX+wm70m1qgTJn6KbQplsrGxVucOX0fbAWAdsf
7E9XHUapD9TFxEWskmgekCOeS+1F72rFLq6oAfw5geqAFw2AoSQ1ZrNHsNSjvsHyH2VQT9/uXqWL
z0s2mbPKzd0ym9BXlIT9vi5VV+va70ewZaPAgZD7qvejYxOzs9ofop6H+Y7cSbwkblXAo/37eWFv
Z+7JzbmZtQ0+nwDsSD+BEFqxyarfL61/2YClrCljwLkuXsC/L7mqQLZiRSh0CyRjDz2DRN5g3UKK
amYpwOLTkHlBXj0OTJHQXxUB9C9k8wGZhJfr5SJxZtYzL/Do65psX8GvAkG6/oOMNar1iA/BLuyg
7156uXFQYGV2loC2xQ7ToFJNha/tw/nnpfApGaySL8Cej0iyqavwT44ZascGCFtQ1MdAyuUSlZM7
6rNRIMAcALKIfxTxxtoWINHugctIuAo5g+Om9YJGMZtF1RSC/7Kn4XL/8D8qNsiquQYGEkTR9VKF
KWVx4c4L0hM2CbY+gvS7XYWDhzOY2oQrQp+N9H0vscbJGVhksHDUgjxVWKlwNVJqAkNvqDcB6B3I
Aq6wgLOjjCehk7MSOxwnz4s5BI3ZhWb27NWPOYaqCqYo563cRBfipOVCvhgUqHE842CHP/UfPdDB
nT9ZMQCh4RJGhv1qlKqcukkHMPMcDeVuofv0/faGrMQTmHDDaRNAKXgXSTY7TBUGX6sWG86I9ojE
oXsoUq//bSyNFQK8QUsDjdPkMVlqZ7sUbapo6ro+kkiz4T0jYFoESLy0YYWvmTETuZo5+62TgIET
4LaCKgHSFtFxGOxYM5AMeuXGY8qOf/B5UKCJ7D0uJ7lGWBGC6LPAM8adUVmxvhq2wqLF77u0aCzQ
mQDj0qJHwOPOsYfEjNXt2LTt8hMz9n+ig4MIXfQH6nJTypylrTd0HgiT2pdEO9mb259f0wBperyT
gN2OvjrJqWuWPcx0qidAMGdPbMJoO8L1DHkzdnfeBzkFYcrgGgO9qfw67jo0qAIgfoyoXm9dmu11
/MO4KiGzYlFAJ7Sx4wAxEXR/lzvi8z6rrBTw6cPJAUCWoauSSyoBUrgw5Aa4rUsTAkCuN3sxUNYU
RvXxqJOsCnECEtwIfEBDLAcMUzKk3ehDRF6nW26/Nvbnsv/Hnr9RftCtMUiGNuBDETZ9GYy82/C4
25b3t90gYkG3CkG2VnRDSJcBElCVxr3GO2ntHHheGzq2orK7Ynp40doCeVH4NzloMdyxZ+M4uCej
MQNz7LZVbbzZoEa4beErG4a0FnqfEbdgLlFWRJ9H32rK1j1R2w4JbcOSDfe7MTydTTCgY+gJaSYp
dLFiD3zHfu6dqNMENTXDUldU7taUQGIObgwDToCckiSYmT/rGsl8McstxkKm+z09Qvd/vy85Mler
Y9ufcv9k8XAoN/3X+/fg/POSMWW6O818wOfnJmS0CjNPVeVeXSAX2NaCHVyApF2e+zYZ5qYENsyp
ozSkFP17qllQlQTpruo6Xs+tAQlp9bp8wTP79hJdB0e4Y8EfCTwklM/wTJAUMJq+8uIUn+/yZ26B
L7nN/AnwiM6vzBsPHWgziPUnOp0LlVYNPcaYO+4K/8TaPATGXFipJgPWDvm5BGnVhsLouG9DwlLu
kjzM+mN2f9iKGowYMwR4Nvpo5bPB0rzoe5TwT9zUA1tH4/DdiQbsC5wxIOOIjftevlPMGtHRGLun
OazZ5yH5dHvnr+PUy89LN0pjz4ttTPh8BeyRnB1SG1hGx0I177tivxiOw8i/QNcAtJ90xLPENMvZ
ovEJPK5G9mJXP26rofq+ZMD1UqGPFdm90wKc9HZn3v8+xIsGHcZI9SCxc9WdByo03ERLF59c9pYH
NL/7/Xb5eWl58gRZjGrC54HQMo6Bt2zM+6PRCwWkBSonu7SWERIwGzFuy/tHBqAAwgbkGmCsmBe7
dCATMmV55Q4x7jk9OFqFrrjkVsxUQAMiJsG/AFUkXUFepulxxToN/q/qgiqx/x9pX9obN850+4sI
aF++SurF7aXbTpzE+UJkM0Vq35dff48CvPN0s4UmnIsBBgN4oGqSRbJYdeqcKCvyU9OaAapDimBx
1RYwBMttilqk/FjXHZ6CiWxAuOv/bLo32/zUG29EBYdZ81hc2v9nRU5oGFB6GJoMVmYvi5zeRzn6
H5Yc9xE2Hc52PBSk83VE3wQ3u4EeIyfrQq9VEZGuj+B/35dO16mMbS32egoGlDhg9+b8DxeEtVCd
ojEJgDggFi6dCu1EJOnRJXHMyQ8v/sGj22fGyu1w/nlZvN1qrIYOCY5ufbxP7Z/M/mkQRTS9NkWL
VCOQkOCqB/bicgRN2paN2Zf0mMYFZLm0RwZ229ujWA5oKV5H5RKcDUCQY6qc5Sec5TWM1K2MPPb9
Y5WgK2h2WZg5+sYu/J1rsC3YBT9IC4qc6MKdh9IT7mdUTeW8wGh3Nut1jEknVthA4dYD/76Zn6pY
EXaujux/huTa0JyNadePMET4izE8x0UTmS2U1Qb/SKjqgF/b9Ivy4F9GD3SQSb5mOKSYLB3ObLYb
Z9Pv0/l+cn/fXqo1b1g0KIGCW44V+blbUdaBMA5B3JwKZGygF8d2ty2sTBka6xGOLGnS63aFjppC
I2nhHE3vVVT7CgxtcfxNEB7YhcLUymBgCmJaCyWdC/76S78rusRjdd47x+7RMz7ZKuHWlfVA9RRT
BViac61z1lQeYaIWLshN9Yhnv7K8OHgDNIFKxc3y142kDeQsx8vCaPq3F+1yIIbbmqlXDs5x7Isp
yGdxn8T5oXOcKE7Gn+MwaHeY11fDHqLByTe3F2xtmGjqRA4PhCjX9P8sTyeQi8fusR/zQ2zt4ye/
2LLM//g5BM0mpJ+X8Os6PwyMtFV3Bcx0+o5tuk7hC6tzeP59yRnsYUSGhWK1apChJ+PObu4G7aRN
h6IqA5aVQd/tqYq5ZOX8vhjUshnOTr65cQpBawyKHB3/C2Bkw5fbi7Oymy4MSEEN8mEj6U0YGLsp
1BLAVpGcikseAN6I//5829rKhoIMD2BzixYZGnGlEEc4NY11BxuK8KNDvldcle9cGw64IywUCkyw
R8gpjzwfvQL9lAREaU5Q0lebDYFtj1s9zbdJUm1vD2dtdc6tSS6RCOq1eFSSIzP0DtLhaC9nyT3o
YxXTtmYHESEgpWD7WmTJLr0gy2OqpdQmx7Ke77qyeeBoNE9SVXV9bfKALkV7Hu5Y9OhIqcrKN4eZ
1RiOwdOAom/0iDTI0AZoAFEcSCt+ALQ3UlwIGPAel5FQxBmStLEI6GusCtm2MPHfPrwyYEQDZQ0a
soGVtpYZPds3nZ+6vLAy/8jSyPaDfNro0+62ibUxnJuQFt/NK8PmZY6MznPsgFlZ4VsrnwdhzdKB
jzrRNQ+KNlfE6grPO4L5764uyk2WxYr84HLfS7cCynUodCG0WnTLpPfSjNBz7GM8aHyLhL71WjrP
hbM1fbR/fafNU6Nsy1gb07nB5e9nq8KLefQtEwbbbw1LQ9wBCr9a2SgQVsbRhJo2CPbl7c/w0C+1
NgdNAihKyN5PAmIqkglrY0CREDLOqLMB5yYFUf0ghnwwTbT5H2YXuI/9ba9a2YNgwEOci4gD3ely
hx9efdnMWp2dxjo3w671gioe92X/m5jl0jA3f75tb204SxZ/aS4CcYF8tFT62IyADMXQdr2HTq5x
9w+fBxnC0umDk1LmTEVRmI9WV0M1zv0ztiLwFT9/bcHx3f++b1x61ESzjPUUqnRJ2U+hM5URp/1G
a60mvD0QlSFprxQ5+COqDANBYbBNwywNm15hYoWkGO1DiygzYLWLKpXkWsbseNxtQPJRjGzbuOVD
lkC8aDSjzDMe0txNA5TDIrQiVUGO4kWs+8jETmjivz3Uv5lQ+Vw4+x3yo0Qw1plzT9nJcklzbMzE
LjYQ6XuG/jq4ilM72aDoUN5bI4Jwr7W/pcxp72ew1wZlPRm/NUhn3v5FawfV+Q+S7r8qYXPiFpgY
XF5brYqDNv0M7mTGTsZCdgWo/zArHmaycPfyBASSFSVzfdG2veKMKxBN5q6DjeFj5cF+8R3wosDV
q08jmv0Dq+ybnTsUZah7Fdt2iV8GRsHdcO66PqjqbIy0pqwizjoe4UFrRULw9B6FpXrrW6omresV
A4MzSPTAobKgU9CFdrkNauozk9QTPdK2rIGL0PVnGrt/rILku2aq/S2v0zqgOisiza3fe5K/oWGN
7Wd3so8QbB9fby/YcvddeRCe6wvOGHI3cq69FQJd92D6PUFg7tlOh5d05kdmJ5Hvl4pM1urGPDO1
HHBnd4reMychrYhPlWsi/PoRA6FHE8XWXDsll6IBMAKA5wDEeGnEnWaNDc1Mj01uhHa6L3LVzaWy
IEUThI42hVYDPfbdqZ82wvtye0VU31/unbNpautExKmD72t/MhHZveLaUn1eekZMmgPy0xqfzyny
96FVKh53aw51vgCSgzuN0LTM0+lxcO6bdNq1Fg0T8ZxaKpqNtfsXLf3I7gLEiqLHMtCzecqpKDPD
o/Ro00fi3w26iLxOD6oE7MQqOoxVW/AoNLog7wuk6aUtbo4aEuIWwaDiRz9G41D5XLYTOOn1jeEq
CpCrM7iQEi64UVAtSzNYVqnm4+wmRxA8baCuvikt+jUuyO+BVbvbvrZqCs87UB+DnvgqI8j7qsu5
pSFR3vDQZA9GM20M9pByFV5LZWj5+9liDTZIMM0Zhoz0wKEtkrZ3hd2CvFxxGaydMT4gsADTA4F5
9WwtIdZk+T2yzDOJ78pMPLLJ3jcTUyzRCpIbQNgzO5JDDB3eTNTvlgqM/zlO+I+Bo72qM/yNmc2P
hBth4TbbojG3rabtWjP7dnvh1hwS6waFMNx4qFVL9yyzSZqj9IEHQdIHeTkEpISKHnlNkSvMP922
9Tf1LN8R58akwRbOCLm4yaFHljvdNrUshtjC/V0KrzuYtOe7qmyd0Ky4FhJTRx9bDjKovV8vxxc8
KjD6tggGYG427mQUv3nsfiV6du9RByHC3DxQx8gCf0qNB1tHxR0KFmLbpsQOeg28lQU6jkKCwCWw
59aPMgQ0oMPP2YuTJPSubGr/Ppugieln4G6CJIcf5klD97VGO0RhFn2KcwEqk0n3732W/SiTsb6f
gbaKwPsgdsNoeRAMTYa7KreKp8npmw3NWyOE+jt9rJP0fez4tuNdlwX2kNWhJpz+ibRNGdbJBE1M
A0WyKW/aO6ND1QRYc2sagyy9F7Pfh7E/mWFBUcZkjmCbwmLZPun5t4m0cQQFdfxgZ/6J2K0OMj6R
IwWv4naeLT/omyHeWXOGXl5zHN5t7g3R7WW9ugiA0dBwgKKqhHD/igG1NGKb+VmWQGI8MO3n3Dp9
/PvoO4NyAF71uI6lmxjEUXE+J35ysiDVdZwTBUjg6kTBz19y146LRkCEZfIp2cSVPzIDTET2D6sI
h61vbB36+fYYrvf5YmVpBkGzGVrNZFL1NBmoUU2wsqQ/6k+jiBxxnzKEjBEhejC0czBBfBcUxbcN
ry0OiMDwDMMLdgE9Xp6XAL7q0H2aYRfb4/NQ333880CeAUi3vGOu4LM0zSHuVA/pSeD5Krac//zw
93E6orMEC4/fKuenJma3s2dyMHh2L9ZbVSnSISuzc/F5aXaSZMoH4ePz4B4XFo8gLxbdHsDVPYJa
6NkA5PMVElytPqRIeznUOjS19mkcwERu14UiXF21Ay0AALGRyvNkjJ6Broomt6AhojV11Hh/2v6B
qyqvKhvLXXJ292aid/M5LUDYPEKruIewFy/DpFfcvKtrAogeBgLGe00mByxrhw+6LvipqmbcRJ+1
QhG4Xm14+KqPcwS0V8iyXZFfVdA+EYJ4iLv7wJqft2FvfP/woi/wT3A24uVwjTsyKa6RrsUx7JHT
0H8Hs17WKe7SlVm6MLH8/WwtiAcQUKPP5JimYTEHpUpMWfV96dC1JhTXuY3vgzn3vvj4iY4we6l/
A3p3feS2Aqpjpk/JUeNxF8yp+0i8WjFBsto3lhYVQ3RCOqjoIm8nt6bNtDFQp8a5ZI1QvKncON+i
KksPXmehTMkGVN69IQ0AICjDIhPTNteMepdoQoS2XvJfWtnqkckziOPOOCgCUvmqZrOr4Ev6idIT
yuwhsls3KTv1fvULOl/tpuqmZ5foj3NVhzzvFA/n1UU9mxLpqnO0kc56wtnJ5fHG8uKQD79ue/7q
iBbODdQd0SIlX3NGKYhTxgSlK+fr5Gthm93b6D2Zyxcwpt02tToYFxEBUhuLjIw0GDZYPJvB8HKi
YnpNM+sTtLW2t02sHHgawPr/Z0KubAuABezOQWbWjh/8/AtxwpT/y4SdmZBuIE6rWgyFBhfwQLXd
/O7iLnJBH8q/cQil/8NwcD2gTI/n7lXy34XsHtXahkGLGJKL+cGY3lv6ftvGqgOc2ZDOpRJtibZZ
dAx3BImyCfoXw8+iLoOmvx9NVZvZ6vosbfXInOIgkYMbAz14iBmwxSFiGDHj+5AZ20qj/zBtEMMB
987CX4lg5PKohXqZB54vvNk9nezYeGeD88t0d7fnbW0o50bMSyMz47G1nIvA2rIQHLM/Gz7+0MZY
Ea+pzEjLQ3g/l1q1lBW91yk5FfNT9g9RwrIboeiwaHxckUn3yM4Z5Yh6bF/2IpxIt9fHXkDJXLX6
awcA1Fo1lBWX3jkZhWSZgBe6FsBzzm60v+S64hK/ChMWnQAHuXn0cOsgylw8/eyGLQcC5q0OR1k/
+U+mr+8ZNw98iiNtsMJ/WHyA0HGjuz4gLtLi4zCFWiV1cB/qb078m7r7+MNc0sto0DuMhxqqDFcd
sTFwQG1s1LgNkx3lkWVsWLn5h1GgmKej7RatwzJJTFXp1ghJTHJsShHfTZDg2jn9SHd5U6mSs8vF
eJFIQEwN9lLc1wiykIWXJiz1ICXXFmAi0bvpU+JndtAV7Nuc8084sf/UMxJro6er2P9WraJyhh6O
pTFBzqfl6MeHwFyrH8su3jBtJ/IxsKsvgm6q+X4G1fDt+Vw5SqHDtciTgzQG3iE5oO1RRvrC1460
eGc5mGM4DQa0vZvufQUyy9vGltvyakbBvLN0dCxbSrpNqTZB+U3kEMvKB3rvmkjjTbxPt7UO8VSL
CDBGu/bGyhweWMJVybWtHEuA8CwJUczrNSwKpMD1kDChH3u9DTXjW12/0JgohngN51leYuBr/luj
uKZqY6KMfd7o+tEznuPZCLrhYBRawPqtcCNGNwii/eTn7Xn96/XSxALridTFUjtGBmAZ+tkx0lIk
1dK0so9WkVQbiCyCyt0k8YZXrbbPtMaMukx/Teas7gO3nptd37Z5OM9t88ervTFyeKE/+WVcB37p
dkGiOe3OqOP6rTeb9lNe13NgVlPyOFTokMUtZbwY1ZxvdYbIWpsyOGo18ud6ct7Gqcr2ozsaoaZ1
/RbpsCx0QeqURkXKi41Ta/GWzMm4aSr0hwdgR2LhiKPkSGfifOpqFxSEeqkCeq4csxfzs/z9bH5Y
a2pxY7X2EfLDUaNv4yJ0QHaI7NvthVhxMTwmF9JB5JLwspR2U9pZfjHWune0vX2h3xd4DcTb2yZW
hnJhQgrnS4TEWVrABBI6JoBB4yGe7sjvfzCCTQJQOvAOmP7L+RJzmUDHu/eOXvLJ0veiCosErhEr
NsvKeQAM7P/MSIFCW8Vzp6Uwk9pZhGypbv6Jh2isjmU5BVn1Bg7C2+O6LoWjoHluUdooqUFI0RSt
d6SpH86tF7oCgF/KN61fBDS7N6atiRy1of8cs03nfDwwAuUF/vHwWASITHKPsXJZaZDUO1bcvh8r
557y5vPgqcDZa2eQBaVIsEgDfnHd1hbXk5W4BC2ASVWE/giyyCYgMe4RUgRO/MNIDrllB0o9zDXv
PzdrXHpNBrncOhlq7+gWn/t6J+LQVzU2q0xIjslnTng3V2jYY8Uvc0p+9iPfjJnqEbO2yc5HIjkm
1EkLV2eYQHP8WqT7akmWa7vB3Nx2x7XRoDkJD0ugpMC8It2HLkfvWDkZ7hEsPEFpvPT8c+qpiAXX
xmIC96OBgwAy2PJe1nCMu/EIJKbVm5t88kNzNsIy+9FwxWisVUtgPAKZLIJJEN5drr9dmF0uNIZ2
K0hWbkfhuWE5z/2rmfloh3V4/c21ONlSXZuCduTD1oba117klb+DyGXMAgwA7DeEmIeB59Vdzsoy
7ExXbEo7Tg6iTvODwwHTGIhlhDP4td9spxhDpyq1AEjgIerGxtmKyrOhY6ANOQsKW9QvbT87f0Ra
VPejnXpbPBGTbVNayFC4oOpsOuo9xJxMke3xeisKd3zSZ8HvJl/gbmo6/tROaAdAl1QRlI1DHkXd
fZgibMngAi21LBJah+UeHebGFkupiQZRe0aU8J601daCvBsKN7ddbmWN4AUAgi2xLSoS0hoJu62K
DsS7p4wdY/OddO/t6IbWNCmOdpUd6ZoyahfOAGnhk6n/zNNDwX/VfeS2KvjUyvPsbzSpL68BaL1K
54HW1SyzZkiJDcYUUT9GE68KtrQ6EqhaL92dIAmRq+mzntaak0xQrEIZL3C0cu+J/NV0yZ6UqmbY
leD/L2fY/+0gadasuSYzIdir1fAK4nWreagdM+iaQzk/D9n2w66wgJkXnQFQp6L+erldi2QcHIR3
zrEXEIzJ9lnxA34eDPrLbTsra4TGM0ADsEAocssJFOD3aiEayznOdhHG+neU8RTOtmZhaahZwI0g
EZCXKLM7IaaOecc4rLs48JWvpLWD2gJjMaSQocIImoLLqcpoB2BIEePiBkQriUSy17x/WI1zE4sb
noWopg/9aGsx0ejPCYQwtZCKB/bt40sBzTh0YYLY7TqbYadismahodfAfiH0JFQ3AH6j9AxBFy8S
7gtIdiELvRzDYHDcdH0D9wVFrJOA9kJ1rCxfkC2cA9IkC33dugLwGnqESFVY9v1vnKZ3ReMFZozX
RF22ilVR2ZM2ZNtnGvRDgdAgafdk1tYuZ92eGajEU/9QtK2iLLXmZy6iNtydCAng0ZcTKDTR2KAN
BEoIHffkT9+B2UMBBlGZkEKbmDS9m2kLVtp/NPWXtH0pPAWoam07LkiPJWmOA1NOalmCA+BccXrk
Y/VdEJQiPZfvb3vyWuXFgigLyGKBpgStkpTTBqNWM+eOjwKbN+vQuYK81x51QicGT5fYk7o4NClc
g4sd1cG4Mfl3Dmk3nUu/pqm1u/1jVgeMgsTf5O21tN2Qm1pvFikQEbEOgi2Rfm0aVZPd2rotnLgQ
/sIJhPvu0jVIW1fMyg14or0woZbVtuqsMZiJrogQVg2h8RKJYiB18JC9NBS3Y+lxMFYdWzd77HRz
qyfpkzOr3rGGsZxo8l6GWtN/huQVtDSd/QU/+r3J76tSOFvD4+kuHehXJHfnrQY4iSC1+TiapNrO
k0nv2q4vNzO1nW0eN/XGs6smmvW+CroywXvYsn+ZQMzs0qlih3x2u6ilQOsQg2YbtMxZm5hnOmhX
/B7JvJrAVun4b/ZQuNBS87MobgrAbRBN71JX45ty6uqgbtM6qgxwu6eVDl3PFBCe3O/7+5SP/M5v
/bEIag+AC5dCNAWQzjrs+WRv87LIDy0z/a3F52k7VmMKshQ7D8iIFvIG5Cq7pMAByUQz7LVYuAHK
yfOrN7kIW/sh2Y01t/dC12noaMDuDE2rvVgu0t0z6oggHgzcUpueNMqgDWLPrxn+r6em9/PN7M7z
rsmsN9dJf86J5W6NkThQDRYPlpbtUrxwN8IuGDoxqvIwDGMamtWQB2NpQuNoZqjqT4KAnCqdwhTc
YoHXsekFSopxUKasDutS0MhxZ/wBOe0NVLy7CLq3xaudx3XU6YUWdU6R7tA2Z4VQlh9DtFW1T+io
dnZQGnQ2naexPWiJx4jX6KJx+vKzn3iDHsxw/A0yKJkRDm3nhKhcAT7VlEjvM84e3aTkUcXHORjR
qhWk5vynmtwZl76ubYbCqNCeVbdBnuDxACBm99TnhbaxximNJjNON0Zm9ffNwHX0+XY9fiT93tWO
8UpFrx/82h38cEpI/6PNmW5HOTHR5AOpJ79N8kBH5L6FMNN71vdjAB7m7J115Icx1PnjnOLx0vo5
f+kmIsDTPgwhsJ4u3r+lC1B76b94/jbWDwP9NOaef4pJ5uxmu6X4rZN7X+Z2FzFWoXUFKkltVHSz
/ZDkPHvMYm0O+670g6kp28jIs/I1NtzqNHspnBGulN+BnJ4H2jBqSGBwPFF0NKm4pDaA1updfatx
DeD+Onmz0vbdrevsyes6M0RFwni3KuZtrYyxHSg0hgdfmF7UQdJgO1pFGaVtPgWgfG2OaYUeC2Kw
cptXTX/geZpA4m9u8o3TdCRycRPfN/bgHFAtw0DHjEeplv4Zatrt+iHmz0RwHkLwm70azqC3gS96
FG4Z67U7t0imXVbWVWAyPT7ogvh7Q2vt0J3jGApLurcrGn2MCn3oN1VZWwDoNjSc8yG+42ZT7vr5
ve+MMIbfNqivRSZYgz4eYIK2D21f6DJa8vLSmejOLq2NuRGn2toAL2Jtbt8fK0fuxeelk1DrQKyv
0VrgFUMB4xdPwtPuDFNT3MsrB+6FGekKoXHftANrxamZA49+L/k2LreUKmJMlRUphuETVsunlTjN
5GCXd8T6XDQbR/v4LXUxFimM0a3YLVsfK8LBmVtWQBlYD42viP7W0oWwsqDCoFqL1J207kUDMKlm
6eI0lXqKHQDRBYMjfQbCoumxK5B/xYZJQBWQWVkoukyLrNEXUcYSFfRqJcS4+CWSi0BSk7Aixi9x
aWROG6Iphqr6vuQbbRwDreRq4mRMGycCN9ltD1+Jo9EOCBSOhmcgMuTScg1DQgwxYLnG5jlLHo3u
hSYnk99BP0fhGKsDObO07LWzdxTYZnRca704WeQPkAHzh9lyFiDq2fcX9z/7fp0RB82s2ER+DTYV
allJmODAvD1dK4lxGEGtahHkxaNTWu2pJ2A76LHaWYrrawxj8nPu6GbpGGhYH3TZ70bVF7qyQgv8
0V40XbVrmlVt6N3BKQp6LJxiUS/vqqDJ4y3+5/eCtg9OrVJrXSZKDv+WToiFoxJbS84WjqwzawbJ
oWM1+nuzQhdaMTb7oqYIfAxVEmfFKxa6uqUhAjHJlX5LMZleAW4leoxZhIunVHULrX4f5VMAiI2F
clrK5Ha1MHLB0UeSWdA0r/XnZspVWY6VW2JhScOzEJUlVNglz3ZzaKL4DXeOSbrTwBYsNmT4eIHi
woTk3GiwSIg9wURXbL3cCAyoC+cf7ulBptPFyw0vApCG4AVwuYNSxMm6GXPsIPC6HmqheEOvLAUW
eGlGWVqP4cqXn+8NvPWmxMbe8UIncj7cUIVfD2gMOnXROA84snRQEk2fy8ybcfFkTTC4qJhOn29v
/rUB4OGFhjAgQzAGaX4yncROPCGn2bCwjkE5pThcVN+X/GjUy7bBwcNP7ldhbUei8KGVgwTgYOSw
4ahgtJZTsiWrwdfBAeAtbf/A/S8gAhHzGLYuSs/tr3+YqjNb0lQhnrdzf274adxO1idNe7n9+dWh
oHKCyx+pvyvwz+gRz3OmQpz61H1G/wf+bfFii+xWlKuOfJUtyW15bjrlgCfayURDfjgy8W3uNaD1
WicNjSS3A6jvfL09vJUDxUU9FIHNkk+4QgQRbWJmOwlxinOwutKHiRcHTt9uG1nztqWBFEI7OLbg
FJfbkbrmpPUIik6W/2RnQarqoVrmRbpGwM6OzhBcXYBDy3kgw+emQB5KQGLJDUa8IVvtl06HDfU/
DtW6MCRtfK/nnpeW2Pim/tvzvuXECmj92VbJLK34wYUZKXyGhoae8xyBGJ+/F+jgKRs3yMDua7Pn
xvhxe21WHODClrR9iAfFqEQ3xKkrTybd9eWJD7t/MAEY6N9WxKXT7XL5rThuLaPE8if8W2ttBKJL
TeHGqx4AiJa/lM+A0JSCJXvKnByvAezSJJ1AapeJ+DPUmeOXquGQmTdL7eMpVBSd/lcRkpbImCqe
1FgT9CIZfuBXjCK/SGhk2HTe3J6+tRcIKHwXelrESc5V5YGkgrV23IPRBC8NHwEZyC7+eA05GHkR
2XH8bjTaZkTVJaCuv+mp9iex6L+M9+w3SEdTDr1bMApjvL3eO2GdextwNT8jWfAPz+yLwS574yy2
nptZeLTQ4lPOSblp5h9m4xHFjK6cR2i9R6MSSjnI2Mot5HmTZu3cWvEJUprQXlGJC6k+L20p15lG
xqiDaqEX6bi8f972h9XPI2ZCDQQeD+HJyxkCQpjThoEuoif+gAY+/qCPgL7fNrKyoRY+r/+MSGPo
IOOjD0MXn7TqZJo/YsfcGUYW6san23ZWjh9cChBnXWgKkT6T7BTxlNnNYsd376Z2hyQO8kIqKMfa
jAG8iZUG7A/JZsmIyz2I2VYJ+onMdyAEmKbo7FsbBFIxC20LYnNLBm4PUBltUuFhwfNNkUZ+sYE6
6+15Wh3CmQlp0eM8m9M2hQm/2jAWudHtz6+PADHz0roH6IG065DzM0o2IR4vHdCzQqFiajdZocgK
LQ8g6Zr2gXH5z4h0DxRaCi0/B7EGEgB2c9L4gZAHUu6T9EdX/Wx7BdBLNabl55ydJG1SNUwwmCu0
zzTmINjY2Sq69/Vl+W9IcmSTF2OWaChtQzH3LnF3RLEsihmTISEZmXOv6LEso42SBRn3Ex/3ldZt
vLR7bKzspR6sLRLz4W1vWBbixkLJdaayAqS6GROYJd+Z2QWCnnzjJPJhNzZVAKDwbXOKhTIk3/aH
qXO0DJPIJrIryByDAsWg6JPsFM9ClaFlNc88YujoiOsThpziN42fHQgA5OP+9mDWDs4zJ5ebBVxm
6HWtx0gTsw3n+6p89KugUiEFVv0OcP2lyg6pc1mwRjDOHXfEq4RAiIEmImr/oXVuUUb5z4J04evE
RJ0BWK6TW5TB8IZukeD2RKmGIB05zlQnnkfgZG1yzPe9iph7da0X7ktoIOBekeVPajdHltshQAVZ
VsDH52r6mlNFm9vyE6/2yZmN5Tec+RNLs6wdPVD6634R5v2f2f7cdFttRr/1++3JUlmSVsN0Gzag
WocXwbBp5zoowTVg6H0oUBBq4nl729r60vxv7qSl8UXrmKzB3BF370A6hivOl+XX3po36SIAiNhO
deLhya4/CPrTE18KMKb3ya/bw1g1A4kKZE8XxlhHOleqroPQ7jwin535pyEu7gtuBBWZQ5FYilfU
qimwzC9d7qAGlDNCrGKV7fY+P82ZA1DKZLQP3Jm7ndXlw8kDTbViBldX6K+YFEr017nGpGgtoaFG
f/LiGVqIExkCK1c9q1eN4MEOOCLal6Fce+neY4qOe2TR+MmqfgqoAOa9IpJd3aNnBiQ/QGNz4Yja
4CfO3P3CR5j4zic7ZpvbfrA+DjSKgQ5yeSFKfsDTtAahCk4aMWw1VFFVRKqq7y9/PzsGaj5bxURx
rSRfoK7mqphoVj8PfQTQti0qdHIhoIndloOGGgWo5KvV7hCZ/cP0nH1fSmqMqGwmLcHbOZlD1j9j
HP9/35em3xib0vHiSpy8IfKzjeq1tbr1wAa9sCoBUy+jWWe7dwtwAiGVPP827Ckcc4DAnK/5rCnm
adVbEePjHWFBiE5bfsjZMvuNyUrEzrgRdSfIgPgA3CS0hyG6PV1r4wEMBd1moF1Dml8KW8tuHGiS
DUj9QtodiawMLDSzHXWNobiA9bUBmWCI0pBfRpOHLIJrirI02IhDq477XUzzz6RBN1ZPRAY6NwAs
CuiKJHEf5fFuSOeo86egytzHhI47UNjtXBXV3JqjW5AtBvgZiW+cC5cTzBiSn7mHst007N/aQRGY
qb4uubmZV3XfU9wG7TdzikxV09faZJ7/eMnLrYmUNUsmpAbjbd5EUw4m9LePe8ZCGIjKD/KoIJS4
nJ/Zm7JhqBBu+IkVlJ/d+y4Lx1oFr1wOXflyXtjPoVUPlPgVa0VSaGPbuthPlCVBZz+1aBJN9kPx
Uvo+KBRUFa3VZTkzJ90BtVOPE/jjxEnnr3h76u3L7Ulbe0IhvQ3ABvRNoQCzrNv5ro0dJ+HUY6dZ
M49mN0xRTIF0b8zhULZW5CPtyWj31vUqf1sL2cBRhoMJmxjpDcnwQDQifB3kgbhdt9kwRmZhbEfD
3RtG+6ke/M3tcarMSafTbGSjV+YwFwO/XQ7jNnFIhNISxHWnI8B8/3BKgdkEcGjQLKPGsyzr2bQm
fQky1JmD29UQb5WZAKSaoChCArtTaYCt7SzUwiCa4ANOeiWYwEk92G3fgIfVifpqBwoswI1uT57C
hMxKqpW+5bTuwsCav+nFl4b9Gv3ft00sEyJvq4WRaeH7B15VPmzbxM5sn6EkNlX3SfMtVukcrQ0B
VWdkbxYeGHR2XC7IyOOMeTZPTnmFp4E13lv6S+mpEKhro0AlBzywsAXSHOkQhZchQeQlCXTTf+bs
2/hh4usl1Dz7vnSK5iUR8FdQfEGTEQilpFaksdcu1/PvL+M7c9sUfNjUtPH9xv8EAKMWv2vaLydR
vAtVs7Ss1ZkV9H96kAHMk9PQHKcHu1UMYu2EPh+EtNVZl4gMFUIMon0YoE1RiT8ppBdYd4+mlJKo
HuqqOZM8i0xl7xotzI1dCLmSgr7Y006Z0VBZke4BCKtNOm0Xz7KaQDRvseUFc7Fzky8f34fnkydd
oo7bxTVvMBqvfK8huTOo6OGvFSAvfVg+THJtASgWaXJKXH/f9veJf0/oHaGvBf8ttDHs85e2/mX6
d52+NXVy6FWbSDGVfyniztxPd/ncpgI/gJbhNEYs3rMZfdp3/zCR3iLgjqorUNVSUTdOXYMMRgEI
l72zgHlRfH7tPgPD53+fl4LBrPHrygAu9ISWJGFvkz91sqH6jsdvHx0GIH1g3gXoaeG5kvsv48lP
s35G7Rhv6sBCcrNXhNnXq4FmX1SfIUEHjk+8Qi8PA5w3oxt7bXpCp2cw8G8gX6q1w5iqdCyvLwBd
AzuzDUOApl1Fh8UkUKFzQcBXlm/99FKbB8NWHDxrJv4fad+1JLeuLPtFjKA3ryTbjVOPkRm9MGTp
CZAE7defhOKepW4MLhGjs1dsvUwEq+EKhaqsTNtGcwonYETaUfCeNuCWk96N+bnRGNoPIJepyAS/
dZx4ol8YEBznZC+NRRoYIDULAXpgyu46iQUkTMCPAGCNAyJBYTUKwx/ZmtX1+XahH7vpZXszSSYI
OBEUS4B7wStRZCZBWnYKWk3DWld9yLQGpJhVGDSqGunbCwAbCrw3LtIyIAkRqzVu2rpr6WQVqt2P
dbID4vuxyh9nBOp1f2Ozd7/fr60Jnllr3M7pfFgrj85Drur/lyyIBSkKDkAB2hztm9fHYzaDem7T
nJ61wg/nJ59NivOnMiD8fLRRANTIYMAvYlAWzsNue80l5/tqAMKF0mizp68U32/ol9m5meqIzTeF
8/x+K1A4QrMmIIroDxVORl7MrA1I0Z4Rt9DjaJ269FjS47YR2VTh2Q1niH8Q4AlrQTsjMYLco2fn
Rxt8ss2P25+XnA78/L+fF1ZimHKdzIZLz7QaI9JH9RD7yRr9gxEXUTZkOoCdE29fz9PWnNoFPXvD
TZcF4YBm0HxRBHjSkYAXyARAFw+8P13wFzcs8fJcy4hJzl63zMcyr8ZXOy+Gj/bUBvH2eGRrAmoo
E9rbUEl906Fb09ZxirykZ1Lenk3t3RUxAEsuvs4398VAanetXKfE15lz0+U0tHQadtO7ew5gBJSh
UPYFSAvc59dGSgPqfTXFkpB0BtzztCxngjYZle6kZKZQ28ccwfsCUyDqETrakngeWBvOtv5Im3P5
/oW4+rwQkGi4eLW+wucTnA96VrkpyZYCeAC5RXRNmlwv/nqSQIrjee1sEaA60PLTAhPvoJAYB6vB
FJGV1JIDql5kTLkp4Qp09KJ2rGIlZ+y5sARxujHm0QRakO2Ny1f1+sHLITZ/zfDluthaCaLQMbFg
pqSf2m4GnDEITedDot9q2tnSWDQtP7YtSgcW8GoFHtg2epuvLbZ907B0tbH0cx1C2mQhH7Ra4Yel
m+zChjB5UDDTSc1t5N1P8MPHzP+1PQjJdcKzYcD2QOIQ0GhhH/ia25QVtLLOJr1b1yetGQ75QI76
1CvWRzaSS0PC0ffqwtcACAVRW5SXaJibVYGvZDmgnsPJtly0myOGuF6O0asoWlk5Oa35qnt7Zp1s
FRRKMlkOjjxCd1R439IXgPt8xtN0hKpY8GwX4G13vzOvDddpt70okrm6siPMFZo+g3roYcd2p5BU
r62K0u7tawcRNZdHQ6s0J80UrsYmzRegoCA6E5gtToof0dQM+96IAPELre79DCDX5gSPjOphUjYU
vLhl+blz7oNk12eHxo63Z03CQcTfCahZcSABOBmEHcBIb+utmYGj0wDXf4ce1npvQOqC0Y+z98UD
K3nZvCR0fv/OhlkEk5yDC5hF4YyWAP0gvUvTM7pH69e5+D9+nm+WC8e2mkMdtEEJJtWyj3KTN8Qq
PDRfbcF1Xg1A8AG9o5dB0IFDEU1zVeySg5Z/1jP0N++SaHuJpGfUQasEmhpRUxCR04hiyqLKwQZa
1fqToQXZCYyH/clo/qFIir1wYUlwzpZH0KjKBUn8DvRaUUUVkYz0iMLROKC0AD+H+CayQMM4OBMo
Wrsf+nzIqWIvyyYKT0YkoKFf+JbWcpk6ktklyMLndHxljOxKK7jFzlcElrJRXJoR/ACrJ5utI+ck
18zXMbefl+FfTgcASjpuSQSvIAu83r6J5/Td0LD8nJLbpTvOh+0dJfNkEHr3QX0HOiPM1fXn+8Eq
CLEc4Hc9zudoxl0RxAW5IVl+MizFbSxdlb/GRNZ+Wyc0aIgHlOpa7rLU+Qypj3Cc7F/bY5KtClLq
0DY2ECx7oncGQ4FBKg9mRnbzq9AVp13+dcwXALeAK4kVKj+lFnqbgUZe3Lgf77X3KwNw8tq/3xcu
L3NmDd5dQFTb7CnwugOYOSLQFii8omwpLq0Ib0eIC/qtrWMUDnnZa9ln11MYkG0ssN9C4BV1J8D8
hY2V6/k49gRHwzPR792B7zupn5g+n4pA22VaoUqyyJYFBDYOMjlIqyFSut7IUxNQy0twThCuhQ8D
npLbm0o2Hqh94cugLYICtDAevdYrO0d7wnlmN+5474MDHt0kQZz/3LYjWxg4RR6I80tFRPE4w1rZ
g9nCjl8XoTtkR1Oj976josqVzhfUpCHGzHMUorqVBvadbm4xX/SuHP0wH1zFhMkNQIMOPARwXSJN
LQnGGi3YM/jRumznQ2S8UNEjy8JJJCg4yxd/RIhAoTX3C2/xZ/iuTouLKQkH+3GYshgkBIqxyC0h
1oMWDIJjEdOT9obf+2xBvAe1HK8Ox7AEY8PsKq53lRnzeg+vdlWmvgcz6YS6A7BPLaDdpO8P/vxp
e5fx3SqGLBAVRY2Wc7G9QeFQCAia88p4ABsy6+hMe9u4QyebO+DFHyWd4raXyNwgmLiwJ9xiJAHN
NBgp0vOCQLkBUMXq9uiKbcJ8X4EsLc4B8yP/kGG4MioeWbfNigxQzLNVRbSKNZWWuuyoeiDM56w7
LjK8gssxwP5lGQRKA0Fwn49L3LS3ma+SsVYZ4XvmInwd9cUtKnBAnNf2ZfQ6iD2dvEX1+JedVaQR
gU5GD7uPSODaiBWY81R6eFwS95WNT4t93N5u0kEEHjpLkWOAtoewsYfAMkkASarzYOUfhnk5cZzl
CP2TbTOS1iukMKCRzJnf8TxzhcnSFrP1IXsJO1TroSad3KRtsre08rw6c7QsvJpnR2QcQkh5REMy
xW71fka1698g3KyumTsFcdrsrAV7X79dRlWBV3YTXQ5SOEuZ7eRBZ/GGoum2IK+a3ey91Y2hUBLa
usLxyTaGb+h4bGB/I0QUnoTDTD06JR7CdHZcy5N32l4w2b4AQSNkNMFd8xbSxm9bH7mt9NwY9eM0
u/eaOT32aJbYNiMdBV4CIOHSkeUSuQDbFWG5AdAhxCeWfl8Wmvfb7Jxc9dKUOVXQpHFZa5cDLoSV
h6DJDPIExNKdjZCNGIeGnoIqC1MwnGXOFDvkeXBUcZbszrg0KuwGjZk1M5mRnX1OndVkgP+9tlkS
ZbpqL8gWC5kuPkC4CQCMr51EXycN+EwA7Jl8cp9pKJkFJI/yYPjx/tW6sBMIlWo086+DNaLHDFIu
cTobcaaifpBeR1wNHql0A3xpb1dKmxOzX7PzrLu3dKXPSe1/aAYt1Mf0DIaAF0jiAivqnstyiLWi
3W2PUDqTyHwjeMGhAmjveiZ1f1wSvUz4mmUPqD2eobB8SHzrXy4ocHV6HIWIAovoDtH9PAMDO0Es
mS4oc/2e2S+PqhKTksFgV4P0AJgvlMzFu4MU6WibXYWuChPypY52WvvpADl5hauQ7HOYcaGGjXAP
pKHC4UrBgFVbJuYsnz0Us2ewB7lRqj2mw893Lw7YVEARBG08qKGLCIORZlNOGBTTzK44paN1YIYT
mb2rqLJIfBKCbmAAQEACNQdH2AO1YYPTAZwaZ80/ptlBVZqXrsrfz4uUgGY2F8xc8PyiGljnFgY+
xx+jaSiuB5UV4XpogG9N8xI6eb3TIzIJQg0JsKVRxUCyzCTY+UFTCsULQCXEfnGtA5/ajKzruRg+
B1q1b8ckqmwaF84ajuBWNMpnw2xDO3/c3guSq/bKrhC3pCSYHIdhkRw00mUkA//cx4ScmhV0dpnq
+pDtCAuDA/MCdvqbF+YyzqvWjpP2AeWer1XdRH0+fXz/eABwRYcV/kUjtXCIBuZOpmtDvc1gX7qh
2+kAvAXfgSuPtUrRZCs5rx7a0fiLGXk4TzyvrdcRYMPbFAqQiPJ9yH0lu3VAh936DyVk7kRdgD7B
JID+umtvaqc2cvEEqYx66XflahwHgGmC1tltz92fPLTwZrqyI9y0jcsGSlILqNNFu080J4K2+37W
+0PePoFg5mAZVWQnQzSiwQtlp2Pv02gmqjYA7he2foXgN1gBJS2QAeJ2ZFZoMxLVJSrm8225fg6S
KSx18E2tT9tD5yPbsClix4reqAG5QmDjuT0yBQ+pX0TzwO6Hzjw4ZDq7TJEolBwFD1EGCIfgHN8K
AU5N0bKGon0aOywuaR/3qgewwoI4pKEtrNFiAYKZ/B4g5tBlv/5hzgBrAEwNHLB4+VzvyqW06IQs
T3o2GnAxxgsEV4w4KF/a6TD9A9ALxYC/tvhgL96IdAqgTmhBLC5Zdql161XP9qzIdEs8IUwgnQpp
JQQTYm1oNlF6yAIHz9Dp1ij2VXkPVnX7g6cqQknX5cKOMG3aYKR2wsucVvC4UogefN9eFtU4hKmC
8DgBpxq+3+U7zzx2bgTa3/FX8H5KJd7zgf9zaBmKWsLN2GqdBumpGi8b10uP/pJ8orP9MR9tFk4L
s08FuAEVl7FsaHjiQMcRVyQWSzA56Y1PvRkBbOA06YO/BGmcwWdx0ts2KsY12AdTSX5vz6ckAvBw
nwSQ+gV31Jtoqetts4cmDIxCoo5231Fa/J6kirtEagQJJKTyEbPjn+v93RvQfwElbHrW++8s0MJi
/gi2JcX0yXYeKIl4XxqSX7i2ro04zczcfsHzJin6cHZoqHo/SdcHD1pOTYUwWQxiGt/rNQAMszMJ
vfk2D27tFpWWz++PK5FlAdgQpNYAi4hvC4+gLYMUDd4W+mvR3WTt+xuOkAz4a0AkVoWzsadVr5F+
cH/m3i6tI6sEzU1oVtHsxNu7S7omcJ4otGNE4Ou4XpOhrPpgYCle1NqNtvN9xZtCtq/QDw7/jvrX
2+IXg/LE0LS+9qF1QYyzUPTDgJXobpgSVduULBq6sCRWviBVbrGUoILPW/bW/nGsWQSx27By3o/+
9NDYDLI7VL6g2SaGB4ueuOOCq8BPof8ENn//NluNRhEXywKCCyvi7Vk7VTDUPG/j+dWraY0PZHCO
pu08p6V/ROwZBeXP7Z0gWyoXxSSehPLxZBJOZ2uytltcLgDDDnXGwtSMLFsxd7JFQhcdMocWqiJv
RMvdlZQAegH/YA5raOgPtYF4yutD39htD0ZmCFUE1EX+aCKKscGoVVMxExhKHHqTkDQJM1s7gLc2
Tsn6D4UxXNs81YFNAfEQwXmmgTuC+QBto8QwI0jBee+nb+Vl1r8G+Ggvoo8A7QvOqKO5fXLADw3W
5/Ef3AAsgFHLBtocKgVCRmilaaKR1EbnawECbb0JFZtLsh6ACQDNx5WQ0MorjCB1Vsb8kePYs6UK
GY4oMb3IS8dfXf9te+llT1mAKvnLCNsZFWThgNZrUQ6JizpiMiZ3fkd+Oe0QZeC5R7PjMU3X89gV
NwG1d4yMquc6/7YQx1/aFr2QW825nRLYXlFusea7Gji/Sb9l2rRrnNe2yyNrUngKiQeHSaSQeasb
z8Beb44KOZAgrZB6bXNw5C+HWS+i7RmVeAbwPWJvIO2OORUPU99MwRwkHTr1PCdC0BPakxNXgape
KjWDZg0uuoloR8whoyY453q5Is1luTfGYES+nxwzO1DE2bL5QvUCGXeuuQmh3Ov5AkDDJRpn+rS8
Y5+CVl4R5Ug8N+46YKD/JJ7ePEvqdqQ9diUKImUdOe0hGY/gCRtdPyQgjqkdT7E6kqDHR1IQ73O8
59AILRxdq257vW+sEs9VEi1FiYo2uFfMo5elx87bbW8F6eFCrwjvSEdZ7g09JmFJ1xZBW551koYa
pMiyKgiz0YBbmkITTPvBABGVX7Wjeh79aXYXjxZKwzzZEaCmKh5rJCW9rDfRQwismXcL0FMVZl1n
37JqnkOke+rYtaiPchQhUYL8ImQshjIcnWm58d0axHNuc5fkXdGFLPOKJ1CS9Gh2doNdS/xfmbfQ
m2Gy5x1F/KoIGGUbm0O9OdsavKwYMTSmPzh+T0vceuULsRdgmWxcE0QFZJLlT9Ag9p8hMWhwS0IX
sHyV59YN5pDo+alv8zsPL0kCaeDxiIzoXTc18QxNDiMle82pTj1U3Lb3iOyAAUWFpDinlkO/2vUB
c5s2HUHHU4O1gB2mTDtm/1AABBPwXwvmtQVvpsM6eLBQkbDXbweVdI1swRABIZz08T+8iq6/b3Wt
VeG41eehXm+66sUHHURq/viHacLzwQaqHNwZIi8WNcyytvykPjsjJ+GJKxXOReaIQOr9nwHhzs1b
28poCQNAoeyHathNCyQ4cFp+o25zM3V6HS61lsXbw5JViJFdQBMkV2xCkU7wRzMwyK1fBBW4Z0lk
FUGUuuCbKn85eRMy7waazcH4wXWrvdf+zAH12TYvW7pL68LmG6qxcZzEQ8MZvUu6YFdb6d7vVWAL
HguLvghU16hiIMkLBTf+Ky4CMuAefUgfpDVyKH0ISqMjNExPSdaCJ6QyTxPyAiWvfNv+zWqOn5vF
vPXn4p4M6a/t0crCKt/nGGneGArXeP07GOSMh7pssFFbNAnbQUd3WsroDlxoQ5ilFlEcbcnsgumf
88kCOoX7jc/Lxbi1prZYH5AGZd4mAnYvyr0nY3x596Dg3pHx4OLNcNzC6Q70pp6XGRdoXwBwBJxe
yFzo0UIjO4TO5LYtia+6siUMCJrLTp0kfnk26r0dhKUZbX9fcgYxDLBs8Bwr1P6EWNQa0GjnzGgV
LKyn3HB2Cb1j1e+2uh/qrxDaVFgzJOHnpTkxFkiGDiDpBOZ889GAUmZ7MkDmmlX3jg4B6/k+X6Ck
8o36Q7gszyx9WuY5biDrO30bk9+Nu9eC39vjl87v3/GLSTprsNYRrb7VeR7366MxnrY/r5jeP77o
Yj/aFhR/Oq2sQCmiRcH6yHwoMj2O5ClNPlX6121jEnogRIwXgxE2i9cY/egGOazl6CNfv3TpLV2+
6tov6t/2CQu15LYifZgwMyLFh4qdUJ4JG1sR78vO4OWv4FN+MebWQPiCq706a/3zQMMqDVcVdYbE
rWCgPCXk8pKzx6f9wsTiuZCo7bFqpTPsnFXbO3p1LAPzA9B7x+1JlY/mrynhgAyQuHL0Gqb06rYu
+miB/ImKJkgSISPZAJgk6lcoOIvJTUDIaN448NbUh5qZ+zWY/Hi5q6I+fd0ejGy3Iw7HB2003KGV
7HreytnDhebj6quKPYU41m7787Jlufy84Bgzm7HOtDCOtjjmVaz7YDwF6OCwbUW2IoAL4frWedeV
WMHEpgiYxczyTLNYr05TB6Vnxf2pMiHsryroV0oITJDcjqv0nvBY/h8EUJFjQoMCEOToiNLF7je9
dRd7Mjw8GMLcu0urf7g6OKYKNy8eQ0j9XC+25hcD2lAXBNt0COcH0NkoHpLSWcKbAdhHvCLfNEDa
Q184rT7h2ZDW0FPSo2q8s12FN5GFa4gR0ZaIZzcqgaLgrW6Y49KkmCVK/bvByE9EB/baWSMK6QDk
0SKz1aC5mxph0TbPndtEJvQlt7ecbGODHgBSSmA4dHF+rqeytSdCp6muoLkw6HsIpDk7KBjUx7KG
Chpzx+b5H+wh6gYQE88TUHVc2xvtoLE7WtXnHDO6IDNzGLMvKFRtWzFktxOABv+Z4cO+cKO8TcMK
ZlArFJN3N9Vu6Kf1Q1Vmu8b2bjPQuehZGTdID2XeemNR8zQ2YKu3x28OK16ZWT0MOd1Ry713W/9F
8du4KxIiWHTuoFsbjWig6BSzvTxFZupLUp2R9f3htowhckXn6wCNkpu0BOfHWNpl2OoLNHWM4s7t
2wP4sEfF7pMu/MWvEO4yQ09WE7qJcJgL1H0/rTqBdmcf9vbHfxoutjdvhMWqC4c1w/VMrdapztZS
3Gtac9Ar42BluLSLhkJcM3twZ/up85YPZd18dBdVoCIf6H/2RcRdlS3gbklhP5ifrfkptUK9g4KJ
YsfJPAYKa7jlPH6WRNedk7ptmV02GGUbWeyhQT+znu+351JlRHDevQ1JRr3Km/PofG/YURt/rKbC
tcoubM7hijoxYC1v6qxtvwRemrr12US5XW/vFi2IdHc+atVN27mK8cigioCS/rUmXKtgUpvttvHq
s5d9RWkH7VJZhCR5OFroNi+yKO1AL1zf2PY9mmsVKyZzEZe2rWsXQVub6rUJ28XghLX9PAZZBILZ
0MXh64uPqM0pLhVZAu9qtMKR85AD0LPOr89QAN7PPUg79WdjbnbD8OjzFvF2Z9hQcxxU0raybeO4
ZsCphXS0Jws5lbEjqVetDDkbNHX41s1SfTMGFVRXtnGQ8MeeQeaGM3ZcT+dEvZ4uKTxuu3bPqxPc
1o1xw3QX1azZO+WJCksh3TuXBvmoL1x8D9ZmMoEY/Dx0+7wNQRi7WnHvH/ISZKjhaD5W7pGp8KB8
FKLv5lc1L3eiH14sQFvuOkzgEQDYWovKAzF32wdc+nlgDfj1ZJhvWnGCyk5700VbEQEbWE3v2/64
bUC2FTgy809qCsl+YZUqlwVszYFpHJ2nkZy0/ikpFBGFbAx/vCAIHQ0kSLg/vlgXRthc+BYELszm
th4/e7kigpWdWwQq/C75o4QpRPrJnJskGzGEBmRixHdiOmiPSNCg22E9W924q9f6aXvW/rRwiMt+
aVPwU0UF1rk2B2wWRO77qikjsPAcUq4r3Je7EhS8KbLcQ13F6HDakzbbJ24eIyWMRDDeOn5zbqs1
yvE3n5G7mmV3oCA5NQ6NMZooY9nPwi53uTncMtCkaXUb+wODjHxwayXeqbXdnV6v8faYpDvBgjdw
8bJGX4ywTEBpr+Db5S2F42kgO48c6vdzUYM5AtlVPFvgEYAYut4JiGALx88punuHGBkezVWcFqkL
uDAglk5NdF6lIyC6Z9fxQ8c6LSCgdVi1d7XHytv1/SPTfnQgN9N91exJN+HfoYnZPwuaS2giAAJ5
0MCB34ad95LOZ9qfE8KiSsU6Kj1SF9aE7Vcnk2umJlDoNRufWbbEY1mqnjzSFMvlZAr3oTsDmBjU
KGYmbnlsejccOycs3S7Mc/vkglOvbdYvgD98tM12X9T+Y+Wg08ixomwGd+Dkftren6ox879fuJGx
RL3I57VVLwdrJUNdaVXcx9ITcDGr/O8XFsicjOjGwKE2+ilckuPKniwVuFu1T4RT5jItN70BK1eQ
MUrslwVEdWl1WspxX5IfRqCIaVSTJtz0fckc6iU4ENpwa0Elo2gViThZKRBnGq9u8MH8qXpfT1pa
gNZ3hbL4OYWO/dh9SYoXJBP05GE2HpvxwXeetLUP2/LjSD/XVRtWZGdDHdu2WFiNB1J9Mch3NkO2
W1FaNvhMvnHRFz9McDb54tVpu+CHle7DSIrYB2Q+7c76cjL7JaYWQO3kPJjfV/pTb76N7T5Lfhf9
qRlft/ft/+cc/e8MgdDxeobQ+d8YeQWvV61G1Gruwwx4X5gbzd5BXLIyPezB1ZPaXazN7LCyPrLx
c8E7fTQS/Qa8Tj+3f5B0YiBo5QCch+q++DIZF6iY0QWNxP0yhBY7odXgOEEdrncUF7/0PF0Y4mfh
4jyt02CvxoyGHNtcbhrUpfumux2UEgGyIwWsJDrIQUIGcI5wbOdCS7Kswv2/OE6EzrrenSLqpCHE
nEBpmR6qRNUgLd1blyaFU7wuWdqtHbx91Y9RPuwD/+uMPDQLHstcj2YdfRplFs/9lznfo1soMrV5
504PPUG4HagkGKTPCIh7OaBWBs7qDYrCCDSrorwnqVk/L/QALcuwno4D/eCMeTjSbzb7Mpfn7U0k
cyyXNoUZcM2sMkbuWJwgP9IwW7PjtgHpql4MSvBcDekTYy0xKGeiO7R7RQ19DVwtXHsWG/bzkB62
7cmeKwghQS5voZj4hqGU9UMxewt2UUfzw9jO8ZQ4KNBM9y5vGylNxfDk8/efOTFSscyxGGwTOwhc
YxTY8lExHNnZ80DsjvMNtBD4Qa7PXlOC8d/T4XRM4Hud8eCgCzhv9ttzJj8HF1aEEAF72R4G4BrO
dET1Y3my3dumLg9goJm752Z8sosPiXkH+dPQoy8UHLZJ/zSzfV2ftn+IdLNc/A4+2xeeBlwYppYw
/I5xvas/BUU09qFu7Tr/zvVUY1bNrOBu+kE3p6KArSz7plWPo/MT/jPPv5QLhTrgp9Y5s+XgFl/9
9jB6NOSNt7aKGVEa6EJZCyuMZDdA98LEr6xZNQJypLPVPOrso770UcGOReGEoBKOggSCcp4duu5j
oTqXMmALHvW80QmAEgv15+u59le65iCyQwNSNbU7Zhv+ExuXr4VD6xCt9b9ct612emYke8dlBYDS
xe98MbvnIW++T0WvSqJIlx67HFUFroAsIly8aQatIm9a6+xu16b6OYOwpYZXWN6V+6or42FUvf4k
JNoGpuCvTeFwwQt3AfXQoAf45gOATruxNHdV0+18fdlrbIztuvjQ1/23uUiOOsljuMqYsvxutMz4
H3b+xU8RVsP1R7OZ+EvAXrwQ5NpRzrX+utDNq93kH3X6eduedPdf2BNOmqGNjTaacJN6D7+P/nKo
5/xevOrbthnVqgqHzB+zSS8GHrd2x8YK4mr4RBk8WNJGqY5CG/batkEeDYrR4uWSCveZ07QMzP7w
x3naPCdt87Oe51OWkLBZQPprUzsamnGHwoniHpDaRRJct9Dti/BFSF74mjVVEDRB/igb7o2qv2t0
+gqBg11dlbe61pzyco298R/6FQM88U0LuSXIgIioKuIBd2k06C82g/KYr+TUArPHgJWhjqOYWemO
uTDFl/rCN5PMIImd4bBY1bIbDe3JWId4LGoF2Igv0JsFRDeL5+jo9HxTR6pnltutDjNlw8I+vzUB
pah3nQrlI723L8wI+6RZBpNqAcyYCftWavbvgniKkci3xN+R8EjlcsKsNKmnFR4NVIv3mZXdmXSo
Qm1xRgDs0CBYdZ/XctmRBbKh24dANjiMDc1NJlisgLq7tpyC3XOcesgEOV0ZQbQjTFpFWCKzENg8
9QNwLFRvBXc10aEwRhuAX685sQda/B8/L3inoNMKJCfwea3+uuTfEhWoR/rzOdkmcBh4bIjFUTZp
+PkrIOVoBH/I0+4RR0gRX8iOC2r9/5kQhoC+tsoaDAC8bT/Onageo0w1S7INdmnizTITlg/OgKiN
JbcBWL08OkKde/lQL0Nk2OUvXKMftLSLtneX7IRC6pIXYUG1CIq/691F0jXtmmxFPilHVm5lO8sa
PtlV+gBws2IS35pCrhyYOHRPAFKG/65NNdDqAHE0VOmwBYF7zL+2iET6xHskxHfj7WFJYjGemEeY
bVngkTXFqr2W12tQcC0l8G1H6/oT8IdwXYpQI4d++qwbFMcIuR433xWa6iUqHSj4El0EggFX77ke
qDew1bQTCmEld0L/KHDMkT5R64AIrTNCF3w2Kotv9ydGi2I99OwACDTF2tE8AS9NTTzq20n7CFJo
KOGWSPQoUgfScXGOdN8DdBWdPNfjSqY1aSEZAbKzBeqlg9PtKsO+qYbgzlxUxGpvjwNGdGFLOHGu
q62B0+EuLL0C3PjabVmb8bgEe9olcV7XO521j109Kto8pUPE3ct3DDSLxG2zli51wfSABsnBjrtm
Rr9qOoVBzm7KFvp925tUtmrQS3MdwICRfRdzPmsyU4c04M0x6c9gAYoTJ93TFLHMW+8IyiSkH/6Q
IOpvelPMLjHarEdiyVnWGUmtFoW3VsUHJTNiclg9l7LAHhRuR88clslmCJiI/4xOi9CpVZwDsrm6
tCAELNPklInHuUpW0OI0BNV7RH95Yu3evySQKAN41wX/8BsJttRM0A4xoHK4JjetdmrccJ4UHlfq
mi5t8D14EUqAnCvVO4aodiFFOAeQmPhUd0vsFodkmMLJfEzYwzL3oWG/bA+Oz9F1NIYI4mJwwiqB
1tGoVgvPksLqdrS2w0x/zdBwStcSZcwRBASqfSFftb/TKayaxoy0Gx1YpLnzMtTdoR2ruABFmuIk
SXIe10MTrrHM64HzXmCorg9t+qIXTRSQo2H+zrLvXVXGbXU72Z/QQBja1k0NSm57GCNrOHnZ8/Yc
yxzIxRyLOBYCSTjIoKFc4eldFuqT82Q2w03ZVfuhNU/bthTrGQj3TN6mfoDaOrL8wYOx3CG9H+hl
mCDn6a6vnqr9VbVvA/N63+b9mNrEwfNvDT6U+S/d7NBQhA1LfwxQEEsacIA0HNv/w5getweqNC3c
PDnkTUxz4rPaxjr5DKx0Tn9NwXn0caMnr9Z6D+WN0J2q/5s7EOESBlqFykzDkAO2q8dHapzmQTE2
fug2DqXYbdfm/3soERV9Km3zlHbZscigoT1U8eBpipMi99T/nchAcD5rMFuJ7WMmR+M3eLvDZfyy
vVayi/vyAAhOxs80pwg6eFDNcsNMAzMSA1HtmDPQUGS3veY/DDY7T8M/4DS5C8ADGik4jE8E7M0d
KbS6QnRi+dmhNLJwNepDP47R1JBopfvSvKnSPGb1vrBu/UlR2ZIuIxgCTDBQINsvIptXw+iduYYD
CvSHOYndpIzI8uxqLwuAodszLDfFy3sO76EUoXpNWtBxpHgpTCCOMyNGYpIeMjd2VDUMqX8Bg+X/
MyT6MtvL9bngyIAEhC7GJ0rGkAMQ6/TOtH975Gl7WJKKCRbwwpzgzlqnLkqn4XqXwXPVANdWE0iU
f3TpjW797L37ujhOreJZL3XXFzYFn5YS9PsTZM1AQusdWv/ObJ2wZ/dOoIgrpcfuwo7gwBYr0zPo
CaOK7SAD+Kmdf25PnmqpuP2LmMIu8DZuTYyjm7vdQM3Qar2dNwbxAlqZziRx1qGmvW1TerlfjIn/
/cJmugR+00Bp/Oy4xww66VVUW/G2CeWeENxV09qDnteYN2ddPzR+HqeN89hb+Q1IBOMab0mq6weU
wI/GvChsSx0ZqJNQQefAG/FN1aBNVgf3IhxZ00dec5cCFwShmOw5Kca9n3wn75eIwv5H+Q5cyCgB
o3Huej6BfzYzoJdy8GYYe1IH36a6iJGn+7U9p3wrvLlwUCvgbbBQWBKLUCDls0e/gaeqChpNwTfq
KaBfKgPCOKhBxtVNcWkyrf48T1A+d9Pv22OQbveLMfCfcLH1fK2Y+rqBCcdZQit/8lf/kI5tSNij
UXyyZ1V8KXUTF/aErV6U3pr2BHPWmsguvWSTFk7BXi2wLp06pOJA5eyiFiRmDrJkZDmdwQJRDBHk
lRL/sD1v0iN78X3B3Wk6KxboVQIQ5Ufp9ARVKlXELxsBsi48wOB8CCIDVJ+BITNYPIwgd3cEBRa9
j98/hksLwhiGRRuycvFxK4G1IsBAbIseUNbctiK7ZNG2qqM3xg84Yvx6h60D9QrWaLhkwfVhdsNu
mV61tA9X24rKXhHIyyftrzH+Yy62M8GrvTB7GEMb/r7LP2i+SnJQagFpALTiInPzBjDOWhp0le8i
7CuCsB6A8uvC7QlTWRCWheYVq9vZyc8vwfqx8D5tf112AIEBALkriucBSA6uZyjxwImaAhN77kOi
HZcpQkF1VvUgyLwKaCJNZGRQf3mTB1/t0YW0PHir8voXreEc8zwC3WJY4sQ3aWgVCriGdI/5KDEh
04B2MvG0B2065d4Eews2VtJ+pYYdFf4XYtiHxX3dnkDp8iA9zmUOeTXmf0j7st7GdaXbXyRA8/Aq
yXbsxMrUSbr7RUhPmqiBokiJ/PV3KfsCx1YMC90fzgbOQwOukOJQrFrDIrlqAYh2pgZlIGp8HYD3
+XX95y9+H9CsUX6HhwuMI86/D00tjZAKP++OzkYbpljZHsTNi4iOK5EufSSoJiDHN2cZ3mWaT9G1
NrmOjMAUTsTGMiq1Y9Pedv04NyGTPK/+YWHDGgp0bt2GT8VSVoNLX1AIXqK21cQiJHp0febMiwNC
ee7D2GG22TmfuqAlaVq3ZfVQSq6DXkDQtc4U6sSWg97mNKq4K6A0h9brmwFQ+3fRQJcgd1K6IQrm
2nUmVAS7e2M3snLcaBBfC8HD7aA9Isf7wu3GUGXgwKaB8ctuZQuiXNfFEEcGi0gLJrSKLT0mGve/
iS5VKyt8cd/YKMGjCo7/QwneA4B5cYrS0RpSreZjwmkRNXrS299tRVdmcJGofQRBrRbV79mDFP5E
5xPoA+TASdnKpOy1DjcbDLNlr/cEaAtzPORDq71Vtp09WW5Nb21Isqwlwpf2Frq/7uxkMcO0F9lB
Vw7ccSFC/KDlsErR4b+GXbDWBlxMpQU1Nf00yGIq24loVBEsE5x/tCpDHwXj0fqHi+g0yOIikl5f
QA8DQbSw8bfTGnP24kThPQlAIN6UnxojVhNAzT/vK8iGuOygUwcGJkorV/LPS2eR7UNKa7Yn81CN
Pl8PtuztDPBJ8E718qATLaxFswFRKlSdvXI2XPwoEOwCCQu9WehInYfyfJaNTu6UD7rdyZvJJS2U
eFMv1L2uuLl+TnyU15Z5O+CN2EvQn3ahnHweyyKeWxHNBgd0AA3JUdjn9eRZ947dwFMi90c/9K1m
Asow5RumUhSQJ+Z/xVR/0+XQRLqw25hBfWnvacLG2hEq1J3OQhU46BPcuX1s6Rokf4Z+/EoKmMcW
fS8P4HL3YYbu8c9U6iKFtFVv31MyfNOFzG+DSdQxCjv2xicF+Jo2948+GlGRyn3voUZWE7my/Qq9
jOmp1xu1cyz+FQWod6nL6snIwPUsAaa6lb5bbQbQjyD/hMedrH7okma7QZWzKA9wbI1UKPCZ07PI
+xJuxty8mzwnDQe9cEL4FSWQAXdvxtZzwmFssfdJXYSDIN/0QH7PIfQSAUOitnn1Wk9ffPXYAiMJ
tZUdJNfktuo5rF8aFeZpOcYjMFqwOWUCsk0yajMnSlt4hHmGv+uCuo4pA9fTai0ws20UPVuLtBEz
B//gA+wWUfThtmXX0n85AIABAHQQ3PPPmju8JYpXAk9eBZ0Ps68jZb+1YuXAvpSSnAaZL6vTTJQT
k5EsLwEc1yN4Jb+aJNioGsYyY7bFF1/ZPxdg2LPnGxxsTaA8waZaxCMDxjqQoXwozUGETZGOD0Gu
tfvWDdLbFos6MnI5bTzNDG4NrufPjKKXFnX6NB7Bx3W3Fi3JYUKJYDdkxFqpDl3a3mhVu3iJobL3
aXu7Frg3MqDlwxSoiOhtXOggFFUvKzsbc7rc2AHqhiCrwVbxk/oCadKutHs8aArbJTOhbPyC1PAn
8VUb9oPt3mc1FzsDN8yd6zbOyu25GON8e8JfG9kn4E6Qk1nSf7D5mJ+O2ZBwt7nhnnzuAy8aIbu0
8qkvnf3Acs3jRIkWj8DzldURv7KHwSUPhnwDKy9dmcRLWdTJzy+hu8RA20Xl+HlZHOh0AEzYc7ai
21jFz6b4h2XhA6TvgH6Lr7Z8jLCp1SGjBDY+cdOHzMuOLqS1OVnDaF26x9ABBxoMwGfs+sVlzMs2
M3gwgJI94+YbcIntOG+drcZXrpaP9uxyBZ5GWuxCF/7O6HtyRHKz+5KPesg1c5/Cf9WRRQREdFwx
EgZsvLE8tRmDIclN683Np8iS3c1A6lgbzXgc127yxdr8yHmgujBTCJFBIgc/XzO5qbN0TEfy0Hs/
bft7wH87a35Nlw680xCLtKqxDEm7UhIo978P7DkL7s1um1ZPGVT7rm/ztcEsJplAPDQ3KQbj2DIM
6v0wzezlld18ec1gwubMB/SfRZLAVAH11oZBLQZl83QSkYcKT+Ht0ZdcibTIuv//t/lfpEXWrbl6
X6QtIoFQokcQLOmjslDWwUzLYptauJ+KFk63WYfbUZfotl6fzQvfDVBnJN3QkUHBdDlQaFJ1kAKv
51cTIN5O7d+ptNynjXNDS/etsbXN9XgXlKMg7IVqMESqoEuBk/J8LaYWRGYDkU1AmME+rppu3fxN
84xtyRKAYbS03rD8Kw360KN/RnuMCv3Q9T996xkvhhDTCLpzcW/4a5KGn889ZIIwpMFTeH4NL/tO
sNXT8ixLZdIYb6LqNi79KgsLwLHfitmHLni6Pg2fpx3TPb/nPNyIs8bz+SxM1K00zdZl0hVPY/2D
1t8IdLdro4p14/16qM8L7CyUs3gXQzC7b12pZFLVKRA426DcVEAY+94Lzx6ojKHZdz3g5xsKdz34
4qgwQfMD7dbzsRlEM3M4TKiktraliPOVW+PizyPRhUIs+nafqksdkZaUDlFJn5G4Nf5Y6fP1v/9C
lxwD8GcdJ7QgUa5YfBwCyzfUZDWZ8OneHuC5Y+41+db7STVsmf1Q27/J+CidYeVguziw/4X96OGc
5IydAiqgq0qVAOfmBk/5P+DpIIgNSBYQigDzwbzv/MOIwiF5VwK9Xw19ZNPbopipijutf12ZwI+b
+/wiPI+0OKNdV/K8qEoQZBqQlC30/7fOqP+wst5/qeEACv2C1v3a+165r0ln7yvb7WIOkcHvTar6
H55HQTJ28Ofpk8e2A8hu4J1Yclvr7BUvRScBVgsKCEXlbgBr916yNPtVcc/hUaGc9KcKdAkh5olt
fUL5V6vwvpS8NaOOuc0uc2zxpTamctpkZVDc961p/inGTLAbF8+BW5BP6Ismehp13IXv35j6d0Xd
TU+0rntUg7ThMfe119yrgkd4adSbgLT6jsgJxaGsqfJkzNx+h46vU4XwVLA2Xg3Fo0gUvtgLVkGM
2s01PDE50IvEzLJQAIq7s0QFbgPXYCeR2da2Yym/rfOp25eGg3cjFepgu2O2t1vcA6Ua8p2GBQPR
edDlGSQQtoJQM84GM30wkNWjrQIekmlLZL0DY5FpFVkQckf3v45Nrd3nZS9p6IyO+DH6Iznoauv3
/E8a9O82kNdjod2o0oo9KL085aXb3zJdPObaYO+aifJ96bbTJm8BfQI5RcdLjspIdPYQeZBUuk9F
1ycczcBvjllov1rQWLbFVIpnO9C0WxVQFUlr8L5Td27PFEN97/Sy31WuLPGFDSUjQzr5954b/mOL
+xGSV8UvBbXNLVOoG/quXWzrjrKNGeTeVhVOGwVeOh7Q9YEzn1WnN2MedHjEwtMAcBfgDltzigyj
Kvcg7Lj4lVFE/WT+4K3fQHRAqlg5fh4jMRsirQFaJHrRCyOqtKl60gevflFt7z9VZlsec2hYhS06
TreNlxn3IiXQ4Ej7GjgQmDB1Rta90ZrznfSJFxHo0O88kjpHw8rAXgENAmL0qC1Ik8GzEtbZYM97
Q2g4xDsQp7HedWlpf4wBeVRQQgTBBcl139cV34hWb3YF1zHZYw3bDH8sNyjRwUlBtsPW0wwRmw7j
ezdtjYNm8X7nZRCtLVK8xjVp0IiyVERmWZo716ZIKmrfWTn3P+dM55t+cWzaqdZ5fV+V96B1bc3g
Ky12ATTk0+Dn9ePFu3CjocgPtQ2wQu1Z6v38HENxLZuqZiruJyt336njlTVskxx2SC2XYw+gTMXt
1N94+qBucJG4oRrNIO5c2h88owrCqa40GH5/R40xcuBCcpz6so5M/q2zdVjaesOGFyDgj2pQD3mt
jz98hhVjusWWDaMZwSjFjKg+2vcNXko7uAlPm3IEMbfkNYtpT9rjkA7WE/pEdKeZKt2KFAYhk6nG
h4JrWtwx8iYD1t8UDiojml16seACOq6Qid6Vdcd/8IE029oNfsoGLn8ZRa3VU0UQtUFqHSVFUaoP
/K3pcPakSzVu/MCnwHJWrnimVkVuLLxUN301/KmZBXeSHsIFltT5Trh1jyxA6/OoJlgQE2RfgHPQ
8RJJLRF6rBj+DIVhh3opxl3K4AyUV/BVpYQV97XBu6hhOX0cG7lWv1+snv/ez3DlRhaKexc4gfOP
qmH8XiD5kNAg70LetrfIBbeNCdMTvfdWdJ8WK+gj2GzegmrjLIi8zHqDsgpqhQ5+4tVOPDnaEWLV
D/CnrKPU9ytQzcwtLHh+ma22km5fuOOxZ3VUzEEVQNNlcQUbRUs0Rxj5PU65FrJsYNQ1UCRb2SCY
quXtC/ItzgYTdoSfmkhmmgErL1V+b46xJaCtuVFljAZ/yePrgS6O5iTQ/O8nGUtalJrC6YlA4j61
i7CpV3LXS6kYanSAV6CtA1L/UlGzyQ0Jn1Itv6eWSnKZvxA+Cuh8j39UMT6muYOKrXkEpeOO5ePv
jk4vKyOcs+PFXKLIgpm05yMHHc3zIcKEqbQhv5gmnmplEeZuHewYxAdeHLO2Qgrnj9gdGLkRpSNj
xj1619eEbcZuhBXoRMtvoO8bR1hPpxsCE8dIuV320hpeHQcCK6CH0ew2TfXgpk99tcUF8QfsGXqk
AWH7bMi6Hkgdg2wrh4qnhij3MQevJTIYkXdjDuKpCeJd7BbeFKOkjVKtCqrpm8RXeUyl8B4hRJr9
SXu//ZLpyKSuT84SVfTfNsL7xYb7BZ6Oy1pUZaTOIM2AJXbwrGs3yNjCom/iVKvgHBnn2ls/Zjhy
Vmqri6faf1FtKGEC5gOe7qdGYkWJl/k6g6lLFyPpEHgcQ4ag0VDeIU6wa706303pGiL5wpPNnUur
QM/PmlJL2g2rfSaAoCruieUd2zSHfUlqvkqPHoKG7LI8fVyZ3fklvFh6LuTfZgsbEFJQXzxfetVE
66bRPZwVndfeucUw3VFUuDajw82NapzygFnQBc5KM7i3Bje45SrXDmgrp2uGWvMqv/anmIs/hYPR
ZAg3v5+FINqaHQKre1LW9NcdJ1hmemgDAcLh4WW3PB25U3qicvJ7zzAi3FQhc1+oRON1XHl+Xzq4
TgMt3ie0opqEbWt+z4O3EoJGBFDT61/vUgRnti2HzR58iJbNM0mDzm19jlKFMYWao8MWaOWUX2wD
FI4CEKOw8WwoReNwWkxWoIKWlTrWo9KQQfoKqn5N2GtaiN5XDNn7yFxzxrgUERqagMqCaQM+7+Is
rCWq0gXr8HmI793i4e/dKUdXG6OhQZJ3Lm5OnbD8WQ3mmm3QpYsAKo06SiVQc5srVecrkEhR6X6q
rMQ0qNyVo2W+1ND7evJMVe8DCoSXi34LDLLcbpuVuFJzWgRbUxnZn7/+sGi5AkmEgvKHauT5H2L4
0hozLq2kI+RQ1O1hrYp8YeXM5k4zEQ3CyCjXngcwaVNVmcy8pLkznPtmjRy99vPLjzhqU8EsCPUM
4kDIDXqe1+fnwlFx9ufPed5JTtAKmxhA+XkJ6r+N+AWhd7bmuW1euJSBT8CqxwbDibfE+gN6Zxuy
Ltyk80iVQg5A86DCVMAADgoBo0c3HhwJHuf6o9zRAsBu9GO7g5YC2cj67AlWniHIjta2El77WGqG
vhFohL1XtJHfaIHEKkTaiYK94awBIBez/9/dhd0TAGCvgye6mP0qKNWoUdxdQvZhXrnPgGL8uP4B
FiHmc+FschYfAMKiJalAwEs876na9/3fIbAxAvjeY20CxQOrJoAQzr+v3wAUkNrcSHgFf7CS3eEB
/3Z9BIslNIdwwJ8GWAi1N+sTNElarSEDWXuJn5s8DAYtf9XzdMQDTPCVUIvJmkMBxolEYjY9m22p
z0cD/QBtRFolUGLIgjokuc1/FBoKK389IpxeoCU7kLvHg3VxVgsTDW+8DQXwO0AatUXExVtu/P0T
6uNJMedEs6T6cnEVFEUHp5Fjkk7WhkC6jucbV78b+Brhcl5CJ+nAx6yhY2fjAT6Tg5egTqMf0lFX
w5gYBm/2HUyUN3kPHT3m598MbL3472fvNNxi9mjrgQjsIhylZYiKQDypbGM7v65H+fwmxJzhcYbC
KDqSn7iXJm88bur+mIhxth93d75MbHsMy/KdAekZ2D3wcdX2etALSx2pHV6gsyM6jBAWiYgHTZWp
6ScEnfpwMh/cnoaFtZIwX1rkHjCrkA9DAx696fNFjm02WAwAtsQuvFC9puwvSaUf6+E0wGIXuZJy
G2t8TPRXmNWH9tY21qwP52+8XHKnIeYxnlwrMNqRhCiEyG50KIBpvyKVohC3cnZeWtiAJkI8GN0k
GI8tSliNPvhpyxFFiVALdhMMYbbuP83WXLsCghggUmvxzTPP42zMK5HkLNiilxFKvCVs9/f1lXXh
cQY8CHzn/LnMAGXaxa5xB7+nlQFmd8OwMbcFKIYChdEckJ7byoGQ2qtckxm7tNBOQy5GVmhA+1pZ
KxJ5tNrN2NxcH9Lazy++zoiHODV9TBzLHgd1D7P0v/99YNRnxWOc0UALnK+xzm9NA/RXnnT+EOZz
Q2JNUPnSdp+NsmygbvFllo34HopGGbDdPMnLFzNzYyK+1+TrP4xibr/NAESs48VmVJUnbcepeMJC
pOmR3a3VsC4OwkWDDB04NMmW18wwpgxK4rpIahMl930VbIdm9w9jOAmxyGF473pGyQ2RDOwg5M3w
dzkqzqu5q4eKBf43Y8YXU9QJvfLL3uVJMLSHbmBHlz0BU/e3YzBgow1TGSTz6IQu7/wJpAejGaYp
6YYDWvmo7lz//c8nIn7/Q30cGbANwYDz1WqMsuIcmMXEhv6WcP9w9EhydUhtsSE2WWm6Xgzm4XoM
QKlCOWL+95Pj14epbaFn9ZQERrOv5TEAS03qRagPTqizf5i52S0D9yESZVCSz4N1ALcGOOplkr13
1o3vr0zchZMR2GKAnGejHmwTf/H7prIaUvXalKAf9mCZHJJKfhdBFuQJzGzIyPbBi11Vz5rIDoM1
vlz/bJ93DwqyxuxNiwYY+uOLQ2wSfWZzi/OEG+Yr6fQvIMj8tli6MsjPZ+VZmCWOy3Z7BX7PyJOx
9v7oEqpKqBRdH8m8Cc+vZISA3RHq2WCNoyB3/pkqg4oBxjE8ydT3wfK3qHlAWYTFEFGJ/yESyh3I
1VFT+WS3njGfaYbf8aSy5K1HRRYJh0Z5j1SQTGyFgbxEcc2nw4xVdNHj1wPcBfMXPFnraZB21PIm
lnTt2G4RaYz0mvaPo5F5t8FoThvu6pFd3QMDXIa932SH0nU6dFv76lnCiHeTm0UQdp2rNi137TAV
Ythfn5EL+/Hsb5y/zcnfaKvWII0QLOmJvqly6P2SsTkoaOXYRvMm625zPd6lbw0mHQo80AGaJUTP
46H85ws0aVmSUbMNzUy7ManYgJR4HMiq5tB8ci0XFtSNUG+fbXMh/HoerOdOo9O2Y4lh/lbj70L7
6lkvQj4YENhtUE8+6JW2d3pUz+mvyVp5316a2dPg88Y6mdne1LQg55QlrGFompnjO/XGl6nSg0g1
7o0l1nikS2Okj/XmwewQtV5UlmAXfB5xqmZvOYuxhOgNm9uPxg21Chgfm6gR1BMvbztilffchDpE
0TtZFPSATjm9wSPcPc7Kl750PqG0glxbt+fS4mJXD5TURORqSPoRzAjWafeVIL+nfA33dmlFncZZ
5IpwYEbpS0fjsaFHg5exRrSoJHk0NH+pJ//f/CKfR6oyN5GWPSQ/I52fpj2QubmW/YBYDAurqsx/
Xd8hF+cNnQFgLF089ZcAMlcwNbnSGJIhoA+ykTdeN20Klq9oRy2R3h+j8dENmC99YOiWLB3WD1ZO
TAs9FyXUJhgbtUkNYJHSQbPCBll/nAEMEWVWR76IhtQbaXsqBp7FAJegc0JqGlAuapCU1Fz/S9jk
/MdBuAgADNQEYEu3vBIAHp4GWVQsaSAjgh5JaGUHzTwI5+36ZF+43YBkwssGotCWjjrU+ZZhDlrg
hUAcob9N9W+jb1butks5wlmERY4gQYwuR1IDlDhtO3C/PNh3i6IGePe5N8ATGV/xdg9dU0XXR3bh
+DmLuzj76hod+tpFXNa9UjuLfAYNjBtWPZXp699HguzFLHKLvO7zkZ42TcDmg86p3uHtkU+JaH4z
vOHV0/VAlz7WSaAlMY+bqQ11TI67yoQv9t2aTdTazy/WQqCzvLRTjGMCDMQOBLAQa/Wui6vhdAiL
1YCmR11b2nwpdInE3e61KbiC1bYeXpXZxFgpUWWUW+mtTN2FQwWEAmynACfXZ91P00k1OHrnDDq8
tdzw1h42szrFXWbBOeX6V7oUCmIvzgyJgNHQsr0JujwJWgOV6SCo7rzcvsnTu95ZuVzXgizmsalH
E6bdI0vSQcFF5o157wVoUddHcmkLnY5ksYVcj4Ga7yM3yv19NqMs3BvbfHGsL3YQ/98izUvzJFeg
UC0dOoLhqDwuvAgvbeZEGTuWw8qpf2mNnw5pnteTQMJSwNTqCi3vVN7qmfPkVdaP62O5cB9DPu9/
33/+95MQE4E/saVh1ly8hbLmR2EZkQlQ3po6x8WheB7qHyjxI+AivzAH6uWUYCtVpXQOmevo8aSp
dnN9NJfWAMp3IC4CiTy3g85HU1cg3rjFnK+SOngSPbo5faW3QGNZfjwUDT0MQvVv14NemsLToIvV
nY9lPqUNtpBB7oBQyS2ALu605uV6lAtDA8/IQ5UamBTYSi5S8T6v/Az+jjwpZKseTUWnG520/t6H
XlQsfDk8lgFfYzddSlI95DVAQIByijldbCqhYydJA8tDaY8ue+8997Yvxg1coCIwznbUFbGTH9O8
PKbpFPdq5b1z4eCAHDvaDVCTxmW1XDUtDwAMLoc+YVYTjpkNm7VXc421e2FmEQT/4Va0Qa9ajBGe
DDqtad0nuREcigwQua6/4xMM+sihE6spxrwGF88cCAl8gMzBA0C/8XyN2sU41FVW9klfl48OSfXQ
LHsYhFbvDpuh7VVVhJmwX2rRh72bR1NNy+31tXRhM841CHAQ0PuyPxHzBMnTXtYBRTO7/B7Qb8XI
1+iWcx7/aZT/C7GkH+CBAnEo5tGkMm5QVz2W0oVRz7OpyrBzhyfb/oeVAseM+RNCmwemtuezahEw
SjPbpknRdO8un14EZ8/ahPTt+tRd2OzYe/h9pOEzEGPx9fjkmL0aXJoYpY1X2rHmX/jw6Bbfroe5
9IVQXUGaC9QDKsaLY1kEYAd5WU+T9HFwjv6at/ClUeCNN6d/gJB8WvKy4SO+BMVsaZuR3grxzjzA
wldO4wu7F0AGgOfwqgRDcllRAV+90yVgcUlNnAPTWKQ4vICqaSXMhaU2a5rMEC0AYuAyfP7pAaWu
GkoyHc206XeX29/SIfg1cP+urrU0lKjrhAb+Kbr+hT5HndvUaBoBCOd9hmkV3hDIqZN64kAXOVZc
+TE1tdDNbPhDVFkkU1ChDblWffu8MOawKMCjJmMABT1jJE7uazKpkWoN0ZPOiO0XYeyuj+pjss73
7fnvL25QPCxxf3f4fciBkhAywnCih41tzCeSwAtwU9X2jo/DT7Nov+JF8973attpKNIYqok0wtJY
Gc52kn6iuBYGuQm5MfuhTK2b0p8eOxFgr5jsSBQVsW7xFyg7f5myLDKzbtf6YmOY9LlqOgCnBGhx
2bRJUYcbgOO3uPvaQ5ceb+0CvfThtendm2p0IlezImMwbishdrg5VyrgS9AJ3rYglcza3igN4qRc
9lWCxvVLtxox4V1e3avK54exZeaxmQxxk+Wm8QTbz0KEIBa094Gt/9S0oX+WWRW4oct3qXtU38ec
dyTWCr86BqnbxG7n/+y7HjXTgcuV3fB5gXz8mbPSvYdOzbKspNm89QAJdY/SB9PmaxZfXyDQbP90
srtoAQGaiJosuPTefJ2erECPVjKXLXOOje/WES38jVPKr4yryDLGDSxcitCgWUxT9FAbawuW4cHp
LShH0mYPHct3UB1CNg2AJvfpo+b5+8kub5qm3+Pn4hZmI3rVRpBDQOomB+gzQg+p8SseywkP8N7P
7vVhqA6gE8IXhti/TenfZq2JDrfZP/Auu6tJ8EjbPrud2v7I8xZV44Ju3Ba8kbLYlZbkfzKLAtGe
lizuYUgddh6Eipt03E2d/9aUQwk40ZTkUzOGlcE2mkFuzTn5KCxqhWMO61weKLanBbzG6tE2Q+GT
cTPBUjwuqio2Pe2P35XRBHqOXzSg7bSwv9Ro6AlIz0DJqAgrWQzbFPViGqY5+Tb57p1ohrfCCeKx
8fd2R+8dgx2dsowtK38ahnw/pfreHoLbFAL6RckOECp+A8d6n9vuDfhDkOjlsWIqrkayNVzzWE/s
pmzpFy/t98rJ7lROti1qU2r41rZGPDJnIzztCGcZnMtjsHHGDsaf8qaV3hfDTZ9ILtA3Dno9rpR7
l/U6qpB0fLcb/a21xhj10sStzQ0dAxBcSNJUY76vNQHkuT9tzBwrwTc3eeH8gOXVQc8GHjVBmUWN
CrJwkiTftkZWgJJQJMoqUXEcy6diYrE12D+0xvG2NryHYmD1IdMyNt+tzOsPtCh3LoepG+pZbgf2
jyXjihN752T13vZqkDsgsBmBpgUwsp++l0XeH0gfGLFHdSBIvDH2gfcOQTvLI55136cBgmFu6qzg
WS9sQcieAagM9TMU65ZEwrppjZFVwjnaWvDdaNu3XKxs8o920fkx7Z6G+KhcnGxCvGTIwCbuHPWA
6UlqmxkkD0fzTWptIyNw1HA2OVZs6NsUBWwZ34ve3OtFqW/6+o+l+7sG6rga1I6n35TGAxbVseUM
XVGLukmt9+DvuHFjSbGB57eKoRSvXqvSYHcVHGVW7pzPyQgKmw4AKhbOWjw2FiXhIs11QCOM6ei6
XcSmhMFdqu+e/SxfmbXPJ9d5oMUTCnhpxxsshaRN3bTab3TG8r+vdJyGAEzq/HDkzig0PKGnYwHb
hPJLR7d0+OtiynmIxQ3dNeAcdvN0VfVGwW1S+66vpYf+AmmJSw/LCyVzHQ/2mbSymCnQVboUkGDn
6PZeA5y06nemz58bYDqN3IoCUJKsgFex0tW4DYzC3JqdGuJe136aTG46i8dpldebDK7jSgjoyQTu
fDnuhVY9aW7zlU99DJLauFcTIThhs/yuHOBuLaeBbjoGdmOl6MsE7+u9q5VRn2rfdNo9jpoOEvj4
VCvrUZMNlN/su2Icq+Nkihp+bPLJDZqN4PbOxAXAO/trWpHvQZ2/kax2QnCsjMjoeyQNwfTelOK7
Ywx3pt4dpW3EheiOHun22aiiKg+s0Ie2jRyK72jeIJVxnLsCzb2tzLIWDE7zboDKdMXsL7p0cJfR
yBZWpPf91s4FCl3AjuXCuMXWvClK9WwQywnHMrhDYfb5+pX8+f2KjwUgABzTgAL9VH3PiQ8aUyHc
ozOIDJcZ7cKOyyduFk+troWp6668gT6nvjP0HD06B206kOYXBY9KVm0tKmUcA9VAcSXP/fQgm2l4
HqsAfqTgF2Nn5XI4Nky22+uDdecfPz/5cEa7YNGjwHMBU+mbaF94PB2POaTa7qjV0xevHuo9H6gV
CVSXduDU5S/oaWqznYf7gwB4dQDAB9KjmW4dYHrQzwak/iv4u85dXwwVDKs7YoeOl4PkM9GiC8HI
K55lQ6ZNlTk/2t7MnrlsuyoyO5Y9TKUunvDCdzYOySDSgBaM/mp2lv6TpdA9tMWAaxj7AGrFCohM
qP59S3Vn2AatF7z4qYkDSGoNymx0vPMUS+9s1olb6ufFUdMKGqPEPNxIAxLEgqcDNAmM4pazCWpf
ZuU9MJHKL2nqji+i6XBiIw/+bZgMfGmszKgAXzYNae5qNST83SwqU9FDSXSydlCHXqu5zufA4mPg
gEBdCGc3BH6WXcOqtEe8kn1xtNjwtTfzDXVE5FMrbnBK1A7dqjF9KlZ1jS8sQEi8zg9XHbImnx6W
PvM0vzCL8dgCxMOLP23xkg97kqONCBJE67yvrLnPo8QTGesNFUU8aJedRLxXfOFzKXFvbDi/F/Ue
Euj22rn+OWtAK3hmwIDgipN3CRKjnqBd5jfyWNJH2dz/PfwQkBcHJlU2jNCxexaFixEW4gPVcW3U
wVjDu9jWQoNnb7oLu5u/ny5cUaAxoKkNePXigoIWa+1NmTUdjenZN7dYdJN3O67B0S5kDYDT/S/K
4hDCqjC6cd5LnlWE8EbcEevbMJf9nZfrw7mQNZwFWkycRiGX2+oIpLd/8ICAWKauv/3fQsxL4ySb
m0x/cioTIaogyqYjsyNtXKG+fr4k8PnnJ+wMev/MQB0qOzWGep4uhuMNDpL5Ox0iBqRB8ffpHMhJ
DuKgVG1+knfqjImroTXEsXI88auodbWrYBR1X5SWuYEMC/D212fvwkqY2VDoQOPthJtwHvrJ7JG2
7W3eueIInU7Qu6sbG8NqgFxIpzXr8QuzCPAYcNsmStKO4c9/ykko3VG2rHHTHQVzzb3ihdr9P9LO
bDduZOnWT0SA83DLmjSLJVlu2zeELduc55lPfz76P+iuYhFFyLuxu/eFAEZlZmRmZMSKtdI8L34m
vtW/KrUYboy+o1/0+gAXTgZ6R6ZsHRAlDtnZABW3j5pCiNtHTS2LXTmI4r41BmFl3Rb8XAN7if7p
1NJ5wXGsKWUDQ2fePkpdOThFP0TkczxpNzTKGjTjD25odm9QcZzkw0nYgSabxZeRKHk06UTtoz+2
4VObqJktQY3z3OhF5fj5qLxHQz0+GobmPZXjKHwP/ShAUFjvgJsl6dd6NIM7l1t7l7v+uElrMGhC
3IQvVmvxHM8kl0QSYi5KOo62nmhys/HqJN7F6F/YfezDkdHXMJAXWbHv29jcduXoPXDhN5vcqkWb
i7O78fvqvc7VFrSjwJ5psmI39NmhF3tem20OwbGSQvrIPW0Per8rfbj+OjMKiEJ6zwbvt8lDzdur
vUbtIjas20CpOXlHX97KhaDdNikSN3qoxv/QU/xL6mvtl9WP+qbK63pXq1JzJ0uduwv8ujiEaRE9
i2kDr1xDreQXKHjhMTZrObYVKYRnRC+r7liHbpeu5DmX3AKXgNBZBwN6kU/KE08eRbpLHtVadB+7
LKu+RdC7PEh1Nqzk2haiCdLqpNgArhvkcWd+PpZurvht1D1WQpPuR10znyO3dZ8LAWlImJqUnVtn
8YMhx+4vnqH+X4x0oqCFcRdsBNWm880dVZEA8rbsHk1peC8b+rz1EG0pL14DnC+cImcP3tk4Gyn2
FbiG+kfftenZNb2t2R6H8Lld07K+OBkVfIGABdwpPSDEaOcjivsQ5k4hjI6eKEjIEzYvUjJAFxF/
VwGaXT+kLvzkjy1NplWat8EFLNRMfaNB2zU6gq98BIv+KVCTraGkP6+buZi7mZlZsiDqzQHy2yw6
arpr+54MazVJSE/YRRFEWtb+urW1Qc3OKUhbhB6C2OiY69LWJxeV+zTq6N/+FyuXSQP62pM4S6Kj
0N6b8ISWz9ka88X1gYCIO/cEOnv/vwmjvJG7Q/VTXruFL2Lys4Uhfj23kJdJCWUOC4PU50PvS18T
syBvpB0VyX02vO61kuWVeVt2bwrDcLgRa/7JVJ/cxroPwi+0+uhYArtFtCjb+zq944frq3Nx+04D
g+pgojAnopkHzoqid4JZiNHREr5Ejpn9c/3zi4OgM4PIBRpkbvjzeXMrrbEyP4+ObS5DQUJnhSdq
N30zHMwyvf3fbM3WqE9rM9GHKjoaCm3iN3S5QTdfjCtI6sUtejKi2Tla+GY+xAkjMlwr5Cnab+tS
fWhH8xYquvsWTrqV+GhxCmkRV3iEogQ5RwkkPN8HEVq4o09vc3RM8mFTGgIY8ZX7adET0FDA4ciz
EL+cLxUdjrUuF0l8NPtbKbiJP3r/TI5G5wOPTGABPNLOP29E+ljEvjm583dReFHy9zb8/BcOAKCD
twBkRRck2G6eV00cMIIa/mPtNoztNrmhcHfdyuI8oSQPqQPxKoWo84FknhK33rQedeL9SigaZoL2
ft3E4pKDESdRaU7kHDNPFtzACpA2jY8RFNOAr4jyJNtfe8kunGlTKhTq+AkZgtzP+UDiVHZFoXHD
o9QUt4xWtoe6Lu0CWcKqNx+NVPg8hOMaj89FGERH6KnVaewnx1qWxbFueF50VLX2KXODOw6Pjao1
r1U6/pZ74buQN/vM71aqFgtXBIhaepd02l3Jrs0Gm+bkrmEZjo6meV/mkV159zoCCdfXbdGIrtFN
QJpjCinPx+b1BB6JKUfHQjmM45NgPQVr788F71NJTVN8xvvI2syOn7xu4jSnLfkYx5tqA9HW9RGs
fX62S9HsyiPZ5fNjYA/eXbGmlL70/f/LbkrAWWALOJ+huvWHOFWBBtUKBdBNupIHWPv8LH5qcnAY
vc7nvWQXh2+9sabmsLAzVfhyJj0H8tEXvY6eKbuyFarBEdyRbSL/Usn+zQCEui/GFWdaNGVMVzOJ
DZX09/lUBUmfFzL8aEdD9e0i5fEv/xZ5evWrAqlLBwFNEewLQluKIrM40I1C2Pf9Jjg2WnZUYv0G
irlNBJebrebC/9WVu+rzdUdb2irs7D+wgyl3M9uPY6y0vJ/z4CiHMQzq8n1XlW8dfcPXzSw5xARm
MiSCj0tdBEnOclMNwuA4FkdvfFI+vl2mrlqQzJMvXGQV2jGQ87SR+6Nc7s2vQb27/uvnBDGsOlmt
k+/PDpTE7AqjEMb+yIM60rR9rj71UPWVpi0ld631ySu/jEmwQW3guuGFIIc2FpjWSHGhWTJ/LCZg
m7owUrpjQnVL695j5T4Rbul9zr2VoG3B98jaTgR5oKguCaiMpFVS0fO645gdheZ+COnjGL8BdiiG
f0SUnK+Pa8HrsAb3Gic00dQ8M6OgwTm0gtIeE8t/FELdqVLtLajXCtgLXodPUyPhbUpSa35/94U2
akJbtxzSLY3wn61mJQhdMzA7GyyrloeCStCRfrEm26vjyvovzNPZACb7J5d0Rf1dU6fvm8kPT9j2
IuQzP68vxcLCn5mYHQChC4mbAWcpQ/gkdsE2j2uOmiddjHfwl+apuDKkBZc+szeLO+Cu9DtN71se
OmS05JSy72DzC/ZR7ZTmirFpfs4ygCBuJx0tg5gDDOw8NRFYTRdnUt4ew/JVO0jtp4/P3ennZ6+q
phFVNzH4/BDbABbCemvRGY/ilX8oki/XbS25AungP/JC/N/8oPYsLanMImuPCswoNQIn42dyZiv7
cuGuM/U/+kwTzBH07rm/kSFUoSKRmyO4jDajyKhqZAKBN5rd4fpwllaGRwgkmVytl0oTghmFVMS9
5ujDTxGo7+PKvbby/fnK5ynyOb0XN8faqaRt9GHWGBzr5Ocrs4nqaJmJYFBsjop2G4T3Y39XfVD1
drpzLAJ0oldkJilAzkK0quphB/bi+hhId9wtsXKTwXperaz4ZUPyHzOWDp3H1JE8Rx4OUZxIUiLX
R5McdNj1aNx9Sd0fsA928VtU2p/9m1a3Dcf/JZgbH35jaaN5N9ed4dLteMeR/EVgRjZlcqPnbpdX
FqD40a+PKr8hhqXaB0D2Pcs+HJXCliBO/BsK6G0OhnMz/AYIUj2rYrsasGuSY/sgyzprdm5h5ha9
nGeowmABltmwRk1ge32iLr16Im9T0MKQaVa/qHoJqVFkInpNx+Az0KI++37985dnDJ9nbv74wmUQ
IBdx2eZiWBMM3qjBJkMsuP3ovufRCbvyhHadGoLmWZQ2rAdXo87k6AerBWLbrqW9L6ZoMmDxwIRE
jAra/JzMXU8UYzVynfgBUCb3ywenaPb5masWRZoMrcbnaaKQmsoOhZ+ethKLrQ1hvvObAGiGG7qO
2yi0Ykc2tNDXR7FkgfoDm37q8blYBUupPEHxGsvJhu9wWSf+GqPShScxTacGpqjjJHDRM8tIZKu2
HLfMxH1ZAWain0p9yAF6rMzWkilOSQPGZQDDLP65qVQReph7MgtygkcJYGYhxZtuWElbLE0YygZU
LCFF4aSaLftAeUb1ilxwAgPeM8hjsvs4FdaYaZaGQnoWDRONkVyw67QJUtZdX3hHs+mPquXdG51y
gI53e331l8xMhWw4QjDGkXU+Y4FFGr0LIPMnGehYbfcUitDYr4pWXZzq+AAGNI1askJn1fQzTnwg
l3NDoLHVdRTkzs20gw09eAJRAWRxjbxp2hFncR6maByjyou2I6zbM3eLy1h128jyjimktq+xFf/O
WvBARY+Kj+lP7WOuZf7FHjq1OXutK6M0JF3r+8etWr0r1fv1NVpyOBK0nMXg340LHmK1KwYQWaV3
DIfe3FmtoW9HL3V3160sLRFis9yJFj2TF3InYCqHqKb8fbTk39Xwfci/5eK3Pv3xYSukUGnTYoOC
LJh3M8WD1oS1GftH06AC727qWrZVLdvW4VquZlrnmR+cWZpm9cTlQEpEvSiG/rGiwdgok2MLLbZN
I+2PVAv2oWy8Jrn88y9GJ1PIJWsjXwJDuiDU5cHF9wYZYBzJbvjPxOExMIIVh7tsk5wypyeWZl6e
m6NUyaXhHes+kreKBQ1vqOj5rlIF7TUQ5M6uBjoCYIYaNyGqkfdZPiIDEhcKwmcBWqt/MXANgV9a
yE12wuwYgec+TXwRurTM0jZF+iKMqa2oXxXr93U7C8cVorSQTqpQglE0n12HCFbIUq/V3pGGAW+j
BIl0kK0GkH9Oe8N1U9OevfCfE1OzGa5R37bafPCO49A6wjCkKE7GdFrVrh2XaMIklj2OHcxqa8Sn
i46LRil4Mg7Li3bNJMwHuVMFAT79xLPHIP9NDn1Kbj5DQ/8Zaa5vplt+mDh08ifw0JTuQRpdNGhC
IE/PvJp7R1pODkmX72Ai2rpG8vFDBjOkz3hfQEQzh2/mmZKohe57x7gfKAgNlfQUgTvdNcUwbKIk
MFdCzKVFnMqcVBhk4kB55peZBI2OTjMKx41V3SU8Qvc6DcZPbfMooKVR7FIpp2JY9O3Nde9ZclQu
oAmuPPFhziUH03ZMZT+WvKOSugcfqhK7gKUJVeOVCV22Qw7gjxkkJs5POdeMOoJoThxZ21O8KZsf
9dpQFi4GBvKfienvJwfpBMfV1cjzj0UJmMh7r4xHS3uIrE/XZ2zhljszM9vaNTkIoc8FlsoXKiBT
0XeAOSvH5uJsARX5syKaMueeiE2xo1vI5NQ0691oPJajtkuaNVjP4khOrMwyxAWNUc0gsSZKBq4t
Gsv4NjXVtSN3bSwz16aJfMzbwWUsnhXZgwK3dMaTGZqsFVdeHg76zJzulLrnCVq1bT2Sp9P699ax
E8mdwRNyfe2XxoJYCd19so7gwTwKLSisjtDguI5JpGhLVZrs/G54NnpEba9bWhoMcFQq6tNYLjDP
upEDejdSnoSe/5qoOg0d8sqZszgYIGVwhlMVvAip/YbzRqgz10nKwdpW6vCzUwbv3gIKsQIPWNqZ
PA4mtjRebxcwhMgt1FTOfdepqhhRHrnUDvS4bYhF840er/IZLg2MSALUq0kN4gLQXfYxMs4lh3fZ
7+uksHUdNZIP12un9OyJkWkBT06bURVqZSimG8KyI/0pKh+jduVmXxoHwlkTE8FUIZpfQkqfoQAm
BZyZ7k7/7kZ77dd1J1szMAsdBl5aIBs979hEqbxJXJqY1F7vba1Jzd3/Zmr28gCUG2luxlhEDksj
PqjaLzG7/Qsb7Eu0CCBSuVB1TbpUk7OCgMTntqYztTpWf5HmmOKdf03M7pi8VbRkzHXBcS0RdSvy
Td5KeWZpr5xamF0vuldKstcziDHa952Efl++S910o/Qrx+VSyHFqaLb4ozmOslyw+AkqWtFd3j5Z
8V2l2KppBzH/+4sDjX4UQkCI2hTgzef7JVVMis8C40rsrIAhql/LECydmBNimhCDMw1izHMDsiuU
YzFUGMh+Svn7WjV4aa9w6sMiP+WfLiLCrtFalWuYzEAubN1RforrtwyJ+OsuPE36PJin4ZPSLYll
nimzQTSseB0EKTF1miet7caifvAMpdoMg1DhD/5wiIO2K+28M5OPcipxooE/4cwkDp10VM4nUIvE
uJb0WHBU2g1HKbO1cMXlFueQlzvc2zJI5nmwGYXcdF0ZCU5u6MkRtWv3Lg4z5Sap3Hjl7FzaRhDy
A39ErXhSNDsfjF4Hedrmo+BovbbtxC8qCZUg+sr+XVmxRbczyeCAs7Dg3putWFVno1mEuJ3i7wzE
XdfQw2vfn+2bqh39MvFqwbG8B0Q9jOLtusetfX923ii5RgxgTNumQ4ELJnnz63UD0qJPn8zQ7KAp
3cqqq8lCYG6kxJYCO/wsvNOm+i79+bcVkOqyy99KbtMgAh/Gmn7totvRcaMQCsCi/AcpcXJVwy4x
KHRecmg3Oz/e0PsireHJF0yQ/DRBI5A+pLd9ltBFVqeHdsA3naGRtwKCnSjzPGfdz+tTOa3F7HQ4
szIL2LuU+tqgCoaT+crnxEr2We85gUXNw0u6X/Anrfj2oj3iDjCXE9XwvF2/EA23LlFtclykRq0m
u9HayE7JVW36UrmVayqt1we44Iw8gDWKhyJsRfxzvms1OhlS3y9Nxwi774OVbMWh+Oe6iaWVAjAC
jo/AGkTf7JTzKjVoYAs2nHp8kv1XZXjW6hX09dK0TX2fBNUAUy7QV0jLQ3yThpajC1lop7H0JPhV
bzdq8o9m0AGsqOFK5POn2jj3jFOT08SeuHglK4WLFJuFaHp3gGwGUd9s5yfmUwcIU/K9vRCaBz+s
Pzdt9SyO/a7L4xd9oLdcjm81v7wd8rXX5SVHJASRlGlgR0ZI/JLsoer9UbE83hfoQ73mQnDskmgX
tsld7Y7bvs1/SR4/rkjRZPSVlZ2ycOZAPkTcDDcawfP8pukx5YKwsByliWvIb9waqpw4P/ill8PR
VmQPuR/+CGNrjYXoEnY1jZovy0QJJlzZs4sHqSHoYF3BcqS0UR9Gkpg3fZWIjwGNTQ9toYWHrI/8
h6bs85ekL8VdDdLtVkrqX9f9/LJIPv0Qk1QSaSV4fueA0l43gjooqfrpgaJB9lfBEQeJ/AON4NJN
YEQoLRRxZOud2zyXlV8+pCV8eWlRqp8QRMm2XhamGzfviwPvIK+3/VIoHiGrjL5c/6GLS3XyO2cb
spFyRekC13JAd/gbH/EcOyPEfquHzt3kte4fukrUtpafra3V0lFwOkOzTSMVHRmDJnAdpLS3pn8X
68MWpcbrw1sIRM6WYfoRJzuz9ztXj3uMJHA9wPti7rN2Mxorr4bpp17sfxxrAgoQxs1zH5GhNULn
e5ZTKureast9H6ylRJdn618Tc3RKB/AlJfY1nW6MPicAvOlLPHbdagi8ZAfBGXIfSPNQkJ1NWNqZ
gq7XvuW03otXkfTs1b3X/Lq+KkvzxfmvKMwWhYB5eSeUGzUeJc7LNKQAQHNxb71ct7C07qcWZs6l
j5UouxEWshGav5tC/5G8K8rKfbm0d3QFHnr4EmEjmVNaGVaaamVsmY6YGZsyA8ABrU7zc5QRYfez
jRHsrg9qcW1IFdHEhNCcNOf0Di3VdcNOtJwYsZWdHrc5wU5p3fo0HKy8F/8swdylwcP/a0s+3zgJ
2am8lDrL6VXzl+bDaFHpj6o1PGYJIvC+duyq4LvuynaXiTcV/FBDKzs9QsXXh7y4jnAOg8fUp9aQ
6e8n+7dFbHeohgFPodu3tFXYSt6jknZ6OpOS95EW05W7fM3gLAYKw1IdLW3Ecd5GJUZa/Xsg2sXN
9VH9CXMuZhdGbsoNOr4zp+NJPdg9wiCynKoxulu6OD6PuSzBzdfHj20UZzuxioZtWejam+7Gym2c
jDQtjnG+aelUcAK/TbdjYCI9PCbNQc2Lcl8pTbvRUqvbWCBA913ku9usLWSUiIGaUn/wVwaxFGcR
XpAe57EsXfCthbUw1OVouE6khAdFv9G0G02kDZzejLj9i2P81Na0E0/cQOqCgg4BCwxNZuQvphS7
N83g+T9NP6s3eVu4Kzt76YBCeIvkH+9XepJmYYSQtVIYyInr9N1e+pZHH8eG/EEw8tIHgKDN4yNN
yOMUtVQS2dG97kiRc929lsq+MPGDoJhw+lTqZ+8hs+qlNk9U1xECb3jVszp6GAwzpKvOUDdK6X9v
R/j/hEEzHNNIzR+DIEKjlohSezSS0PibyYQiGIUbUve8Zc4Xr/bcdCymtL3ib0Vtg9b99eEuHcME
+3SoQbQKFHUWwoxmFtZa4ZN4FLJvhdt9TvN0V2e9XRl0LpZJ/hsmxL+xSW2ZnmwqThdwdKOV0zqv
cchOePDLbaP+kxfJRmh5F34vRH8lg7908KOcPtGWkLcx5u/bnCqHZ7hsNWV0Rvk9JFFAr9LKkBZ9
/sTI7MQXM10IKs10HbGO7MxP7LWc/ZIBKKnYUmSFJujVuR+kYVcrDSRMzrCTlFszW5mktc9Pfz85
IxqpyYmJ2FR+r/w2A+OZitr2uqctrcPpCKa/n5goui50Ew8Tg/RswRbeHdRmZe+ujWJ24RlW5I+5
xCRVT2L7Wvorn18bwex68xolCA3D42ATxTuvcr+NqfiEGsxKMnPNzOy89t200mB9cp0gPbjK1m02
6DD+xVpwolChkcABzsszVpUqqdcaljOYW1O4aU1qaCuxwOJanJiYjSKlp7KuKkz4vIIUUDIrQ1iK
NSgtccFYsKtRYjp3pyTSw75vWw4R8eB6ZP/35fitWCPNW7SCSDzdk+BuiKTOrShhYqWGWHAZNBv/
OVHt6jVZU7BbfHeDpfzXyOzCbDgLW1CCrlOm6ZOv5hA5KY+QG78SO9d2YRLjN2Pyqxn7rddUmziX
Xq67w1I0cvID5pdMPyVS65IfkKQkfbzivk+1hy5VXmOv39Kr+xd1dSgsoMugRAw75BxREUZVH+lQ
cTuw/tITL8AyK6y4x6L7KRCPYIjsnzX9/eS0iSzaNzKPp3npG/tYox9JXxOAXLo66R0kQcT1Aoxo
5oGjHACm4IXmlIEek5EIlbeJ+nsvGrV05zXQvZEtDLdtQfvt9fWaHGIeATNz3Gm8n+C8mVlWYiNM
fJNzLm3DL1TdjmqobPOe7rEo26G2LG8EY7TTKlw5mRZ3A8Rw8J8ihQjk+3xSK3g2FaMZqexHQ3sT
CwphAnH1odcFETrHqtxfH+eiPRrxJpVNGFzm8ukSbKiEkqThAuQXgt++9RR7n8r87bqVJe+HHYkq
CBHCpEF+PiqDcDWOO9l0QL3tJEKfLnvusrewIOEvrQSvK7bmmYiW9HsohApp6eZH7L11sp2TKULI
tSu+Xh/V0gY4GdXcO2VP7PS2w1IrbyVzsyb5tfZ5+XzSoq7UhZpnvROa37viy4c7TMkAIifA444b
ighxdu4KUUyW0tXJ2ES2F9ntGov98s//7/uzNW9hdxxlge9L6Rc3TewgXCt+Ld3i/42AdND5BHmS
6XVdbpqOnj0p+kFzd6J7e32JFy+OUxuzc6DsDYV35JRDEb3bLJK2clDf8Wx6qzLhxbS6e0lNXqSo
1bdZLX8R0zUqhWmW5ufQqf2ZE5SVQtmVm9NBOgeB2rdkPFilYbftU174tt8du+Hn9SH/udYvTJKR
pyeP9DAZsPNpdTkNgjqNTUcQi6A95CWtc142Bi9N6ao/LZ6dz1LYkhzOoSB+rI1hPFSlGz7KftTY
Xu5/aYcuuqEhoHjWyWPv2jwcnxMfnRM/9v/JIJQ9CJlekqnp+pV+qIXTjBor8uATFSQ3xsynE7NR
9cFVeTZ2JLySp13Gf4w1/N2CZ1M4njo0pgbmi7yaOISK1PqS4aB06X0x45UC0YJbk5WnFmkxFHbn
LAYeS32AmIVqYe7lr1oQfB80sbIrMbm5vtALw4DV8r91nv5+cn+XVUZH3hiajgY1f243a5qqiwcx
revkbuiJJANz/v22sMrCM7zp+8We2uShcxV7zA5qkm0hufqLaARO3X+tzZaeJzQQjzYynSi5C6Nb
WK3+YrZgx5Cmpn/WZVq1k9nyM6WQ2jg1ncJSbt2yemsV8/26iQXvpUT8n4np7ycmKgQsy8IITEdF
ekOM30lsbVT3vu4/Xbez4GDIEODAAEngLpgXbr0mzHytYCgUi8NNrGvCoQzTfpdbQrxyfi76AI0E
KHXiALSznA8pVLgGKByZjpxXj3mT7EmG3KGj8zIO8W3bf5hzarrTTNjmJoyKitzCuTlPEJTYh6yR
TO9tGa4KYS9mnWGzRSRCp5p/wWirCaWoBXVJPNoM0a+Bcu0mMxIrtnuxEw5Sbcl3I2WQEYAxDljQ
7XqTRuBM7CKUBtuvcsGG5EdciXgW1xM08ETBN+lXzDZyLGSV3upUlEdZ3bt1v9fzbSm8XHeaxdPC
gl4Q2uKpDXF2EQqGF1ZhFVuOYTb2U52vCQQtfJ8bfALJkLaiaXYWLiRq3RZiSTAlfgvB/KzxDixd
5NBcQRXMuaqRFp65Rp6lciWNFleD1D9r6Jkq8Ozpcbg1A+GTjwS4bSRIXRjtS5EqD9m4RqywVPAG
ugXjKmUl2YBk59w3ZdgtizzTgWfopm0oj0ocbqr6NUom2HO7L7R646fGRjSO1xdu4VQ5szuLIEa5
93IBaXsnM4YfVjZ8ySXzplehfqonAYm/MEbdQKJpaWKXmYVk9D70CGGAQanVWr/1QyR5UVl3t2hI
fLb6UF85XuTpVJ/FKqD50L6dlNbZj7M7xitkSM2NhKOMbutPmuZ7z7HcSC9Goki/g9GCvwDqxX/q
QpG2YybLpS0S3TxSFGfa20oqb/MmMB/NAGmOMDC828JH5TUXqs7OYcfdeIXY23UZGRu/KrsHXxul
Y6+WHvxfdbUxLNf6UqQ8fclNx1zRgbS7Pp8LW1thLkkdGySoLzgSLGX0Er3mVgvabVMV/PpdZHz8
OsDGpIlE5hYV49nOyIgR3MLkOjAbY+Mh4JqgolKZK56xcBNghZrS1PoPQ9PM/UvRbbqiINpQxnIS
g7lxPfWJhs49DLVQahvCSnSzuOGnDj3w/qQ/LjqCYbpVK9lrpuqn8K0NlFc9yO/7KDkOo1zZceJz
H7m2WAq7IFRfYuvDjFFEzqf2ZwFJlLqRGGgdd1Hd3LWRd19ra5xXS1ub9kNCXbBEBk3050dK59Vj
KeHljlul8p1gyeUrym0m8oKReav4vboyp0tnNPEPNfGpO/UCch7IbasiWgx6BfkuYKCht1ayXrMw
m7Q4b1Wh4I53lH4v67u1m3Lx86BuyHdA6m7Nb0q/73sr9TPQA8BnBWSIfl/frksBAiuBxhN0BqTG
5mm3QRDKrDN7kFbpQffumt9GygtxF5h2Oey6Hy4aH9kmNrbC1+uGp9txfg7KaLnRS8gpcYEMls1R
rrOCZ+KkQOZ+lrVPapvBCJHZQ/alG380a643LcSFQZi8aVIGTH0BB/YFK4PPmZgjDZM9JYcHWUju
ssTsbaVEvK2OXG0ngKu6Psyl9QMA+K/V6e8nEbJVpn5SQXjh9In0KRmaL01O8fi6jcWp1KDFpDZp
0mw3O6hSVw1RXiBkVcdmE7mdHSShLYxfk/rYqC9NFaKo9X7d5NIpL0PggQg4vcQXvUmdEbRG4Wuc
wOm9Gh308hZxl//JxDwrVtRVR6OwaDpeGP6wGum1FK3R9l1jpYCzdMwT3aCmwgaTaZI8XyEtCdQ8
At3tdEH+rmj5bdpCOG0oaG2EwOncXBUP10e26Ikm9WpeF7SWXzTlk8TA/VvyfYbb01deD1vLNYOd
4ofJRqxrcecReG0HRK9X5nRprFRXSZ2igoq7zDzFjQt3kHvVP7rjbSlven9ba4cyujXilQB/ye1p
NSd1yvguO6TGFgrxNi/9o2xuOiQ0tI/jwwgwJqo0mi+sC1K21NSqMh4C/6hm90K8RYHv+hIt3FPQ
5E36xWBkSCnNJgoyBsVryQU4bdsfvFa0e0nbpT1d3ys11kVDHOxkHBSDbPbsQpwem1LRdrrj5p6d
SeGt2I+3AC3jtUrrworQpEC4RLsa+NU5jV2gFaqYibXmNKFu57VtDWuN/wtnAmVDgweLDGwPFsDz
jVQC0e3GUNYcVeucQok+dUL5qY4/zCAEFwMnKiUcCBov0xq9GjX1COWFE3b3E2o7+fiJPQUmkGWg
YI3wg3w+jKCQEnDpgea0yjYaDln9et21Fnb/2feV8++HXpTL2sj3xW6XfUuqaFeV4c40EeiwGtus
Pr4TDciswcSAQp9Ih8/N1bIejXBnq45KRZS3/cpZ9sdBZ9cq/aO0KJHEMC5jcZS9kzz3OtWRxkR8
6t3R+mqmcWXXatHeeRlHjNHp5YOZ8iRQklSk6CtZh4zs7MFsTG78UkkPhaX3D5Mi6fb6XC+5JJkc
mnNoA6K5cXb7AuorxNGoVcfrzFfCtBu0irOtIbhr8tkLByvl5qmHliOJPufZNk5iMczR+1QdJWpt
jCBYWWxKnkBScDDkcGVYS4cGnU1sZQpuwPhmp9MYW0OeDInqoHwll+lWgXzVVN9G+S9cFXFRyFDB
Rk4w8HPfMc20Uj2/0BzZevWNxJbFx1F8i9SHTLhv1gLCpbUiGYSvQid72SOO5mqmF1asOZrXtRth
4kHQgkbf6oXxF83I5MP+MzXb4qYL5Rss/Bwh/auav1j6WkS26A6Q6v2pAl/GFCT7WrMr2XRdbNKD
ag7BNs7F4TY0pHDXtprxMHWFrGzFRaPII/NghcPtonNLT+LG7EklOaQct27s7SLCeNV8qNMXP3y/
vrGWDjEdn+B656VPC+m5Z2gkR9OoMjUnldPfqo/GqoHmayl9Vk10X7v0k1vAxHLd5pKD8C6GfhHi
P7KlM28UZBD0VoI3woi9KRJHkm8UY02wZumapLlDxd15FoElOR9Y6iap1xWaChvqUw45mp6vXPiL
o0D6ciLfJgCbn8cNbUJK7xmqk8tbMdsXsh2saVksvAeo5/1nYnbqhVJQGiP1eqdBzWZIBFsIjG1b
/W6NpzYFqegdrP7L9bW5FE+eyJLZUVMJjiBgzpucB03VoDemOiBz6uexb/27wI/0gyoV6lbLKaDr
Ok0XYziKm7HVq/vSbKqnMhvkjR+Fv3Ij750IXmcduViA3zzUXeOQI65qF4lswl5vmvCxX//RSxuG
rUh+0+JuuCj3qFqrlEY3/eZ+J/ACVG4ssmaUKtewjYtORWboT11JuqjEqG2Ygh7mvPaKEGlKKkmq
rq+BARdHM8lXUO7hsTcP8GQxkwWjaFRnFP8ZZE4dw7Lb4odcgqKX/oJCEIWgKWC1pl0yj4/lmBym
2I2qI47PpnHbrxWRl2YMoACvFPrNoC2b7fUK4SZPkAmShDx4K6PuKRbXumWWLtFTE7Nw1ffh9hQq
V3WiUh5tqxXQFOGwJITdeW2yve5qS7l0Ohrg2ofCXKGnZXZlK4oQux7ZYMerPH2TDfFWEep7P0x3
XaN8E2LlMUiKnZwGn5sx/ThCBw4RkTsBXk9wfbOR5mMioPQlYjury21Z9ihdwzjmZKrU7bV4KFYu
h6UjjnQpRJy0u3BYzxYv19S6jvPRoBwv2Y2nHLpBppOjP1yf0yUfYVOh40TmHmbp6e8nqZUgSxWp
0ivD0QvHRSPr+BefpwV2StQrvAVmV1xfKIYfw0foqMOh2KZrZN9LHQtAxP77/myWpLEyIjXk+3Gi
xZqtlmHiFOOgP5uhpIYTVEE5VOIwgEPxw+JQuWLIOzdx7c7whU0hJvEhlhN/b0TABSL6dbeq2LVf
9LIMjxRNKNWUaX+bDZl14xUkDxUrN79msb8GOJl+5/wBQA1MmrJPuNm8DOYhBeRh1HQaK9lEo2KX
8TGHzLI3vTuVDrzrq7K0a2GRmV4zoL8usZdyKMJkOQA1yG5U6/NwH8RHWbm5bmTBgakI8R4nu8WF
Nk8Jwc0oSblMfSGJX2O04eWW9VnDza0Zme1K0YuaNg55Fcl+clDHw9BSx7BWRrKwR4BX472EhVQo
5zC2RE9NucqpIVpi+4aKwVaL/TUVkxUb80Sd69EsXo6U6/rUffXq4cGMxrfrC7Kw6gwDBMAEdv9/
pF3Zbty4Ev0iARJFba+SevOSdDu2s7wITiajlRKpnfr6exRg7nSzhRbsAeYhGAOqJlks1nLqFLKN
yl7ZqRV3tMZeFckLKV9b50tbvqYr0c7iOkAoPc+zgGumpuU0u+4yMH1gHb1PMDZphWtp6fMIROEn
ASkDgKbyAsQozE1uX9tHOfqlDCt7xbFc8PrARfTv95WgRhjVwJG6sI89r7alw+77ZngaSxb2JjpT
3OkNDQ7f0ZO6InbeevX6Q7UQ/CKavh7wSOKGeGki3GMzbFgZ6gf2TRP+0ARRtOL/LygBXI3/S1L1
DBBJNzGKxj16Qjslkf0lsvg+Bi9BRtYQZWuilLNyzEhLcsbRt88wAbywwsnlfjohsy5/3tbsBa24
WJRyakaJMT9VBuuJ0eIYR62tlacWV4JwGg4hAuurcqwse4FWepiyLrPuBLg/dWfTtdbjGGsfUYQz
SfMvOXuOR7Rl6+NsNJv2rSwNv/d+uXQMQWHmm81f2Vp5YHHjzsQpz6cbJVVaUmD+Cpv4hTNHDCu2
c8FAOyin/H/rFKNj6RGTnoTRqfK9tLdkwGj5wwdO/0zEfKfP9izOZFYjxsFDMzw57U9KV1yklSWo
2Gy8CL2TYGz8kXsvo/VDT6nvFGs4tqXmuPONUnEiTNRujfnvyO81I6I3/kLp9C1z6weMZ/2iu+0X
6orfPNJ2ppVuKGgMK7I2ZWR5oXNRA6SI1xRpxRBj4h0ZHSAQvU+ZcHaxF3/ng74SMa6JmZXy/Lzy
xKTonwVYBGNMco/8ooaHqi9ZuUqLYjAV9Q/ywLwiHja8kRNX65xjGn+t0h88/rtIV9LCi3YBQJIZ
a2AAIKZcnyxxSjvpAXVMtEcLNPy2hQ647JkUz7c1fAnUgLTzv4KUW5Tzrh0wOsk5RrIORTMGrhsF
TY9Rr6lP5NeYndrO8ZuqPMh3j+vAWwt/AZPj0Z4w19suT8tOjLzjKdCJZfQ4sUNKg2yNvnXRCp2J
UBSC5IadVi1ENLVv9btEvN9pwBKQT55Bj1Bs5SEyC/B0xzF8kjRyvvOs/0rMNf7p5ROCTzJLmSep
KNtkNQk3zILYx1j/HscYrafxeWB4CdY0O23A54Hxq478zCrt0E/tdgRdwm0dWdRFONxY3+xGqDMh
CpIivLAy59gJX1ih/a0A4qBa8R4W3CMEJ/8KUXYy4nrpaBRCBsw8Qdtsz3+2Gi2/Vq0zPGme3r2V
UzxsMtm0AP5H00oMvlgngX2amQYwEOEKiVIAkUUyxp2jMdp3SZXv0GIStujjM0j97DnOTibyF4+z
v8yxOYDr5JQV/Z3LetBn93esc/++vedLURu619AmB2DM3HB7eTeGIZ66vors46R1sZ8lbf8QVyk7
6lkjn5rEo7uY8LWszqJQgHHm4R+wjCqYRQMdrz7qORCNxV1q3mNsLCrtlO6nYuXpXjps2LSZNBHo
sKsGZrBilwV+hH0kcK8wxpej24t2flb2T1M/6RtJqm1sdBj8/YGuOWQk0FuGlAT6s9UKe+y5qY4J
43ghyh8t/QUMsQ0sue3t5ZrjvWR6ziUpnmM2RcIWUrMBH9+ZEShYwtsassTBhKUA2YoHAn37auyo
R8U0FZ1hH52CM+4z8I6Fhpzn0qcNf5sS8Yo3P/eJ0JvNkOjFHccMi4fBavipG/r+0GaJ3IvU5IHU
pL0RhX26/QuXnsmzH6gGBHaSaTbpcMrSzO7aqgJZQ+Nz+wMm+FyKYjiS3Mg1cJWgQs9QDA7Ntbzt
4irwyMPCo+8RM3gub2LRUD1KTDz2GAP2o6HRXWRX3yJMl7q9WUt3DxYewHYPU1+uxkoVgEramg0P
yQPrP2s4mInkp9qOfhnl8M2s+Voj5KJ6nslT1NNpPavVRrScxJMeRqz6FIkP4GgcLAbZYYy4uGbI
RJTdEhQkbICQgiwKG7Ed7E1e+aS+N9fiqMVTOpM1v2Fnnl8Pxj1plbCXPHd9u3qzDRGQNXd96SHE
EAhcNaTUkV9XVI3mLprhU2Q0NX6oosQfy3ovMs03+7Uuh8XlAFaIvUM27Yp2nk3tIJk1AGJtjr+4
RAl5cr4A1LG7rXQrYtSXHUOOslHUEGNQeRQ03SPZvzHtNSdzUdfACPYHSwimz/nvZ4eTlvlYpyAY
PxrR+DsuqgdS0JU+rcXrcyZiXumZCNGW6BMVswgkh6zAzTea9lCPAV+ruS/oAA4fJXegKfB+eQoe
HUNhxwG1MftoZxg7i7NvtqgZC/py+2QW1gMxM6zfxvN4BUNPDZBYNxxTH9mgHxACUx8kb4+G7LZm
0u7Nia+g7JZek1mpMUoTJEiYc6JuYJLrneZWsxklT5R85cmv+MEuplA4dvIU6XFy1xYJ2q28DkzE
zDgylm8jOwPtHy30ty7X2QFtTmvJywUNRZEXOoNkMjZcbQkndSc45mfDU7Dvtej7qGG6BUqAH9hs
tPfM+N2ZrUMx8UlmYuxJC9JzA81xcz/NbtKLl6l0XnEKdxYKj7flLbg/mLj8j7wrMiQu3GrKOAxj
nMOFDN1uHoMWZE4gQVmT9kE9HW4LXLiAiK9A7Y6eHkCvVOgXQxI9bZ0RvogTmo1fPv23zyv7N7a5
U+o6Pm9138Y73fnI51G4wFwToE9Q/b+8225Z9bWu4fPMufeqTx9p9EPe8t/vz3fxzHYMcJdkE+H7
xYEYW5Fub+/O0mmj/R6Ij7n6C462y89LYWkZnFrr2BSs9RvbDdOp+Y6+w0059JsSQ+oMN7dApbPm
GS2ZqnPBitn1BswwG4kECAQTb4a8C3oL4yrJr8GNwttLXNIvIFcAJQUuj1w9V3k5UBvoFgsv/Wum
n7yVZ2rl8+ozNQhWDkTg85meA7Vl+/r74aqIteZELwwfTLtyRHZD2l52g3mkTu0GDaClOwtTn1ak
LJ0H7OvcBj2zzKn5jjaJEXlwzTwStium7SD2pNmjEHj7LBalALcP+Pc8SVpdi+F2g1H0FTlyJAZG
0zm4jGASt9aEKGatmec5O6RUF5C4Rl8KXkJzft8vdTsDInpENzs5NtKM0RkwYJaM81V01XcMrjf9
wvZiv0bgfHuJSzcKpVlQH4MpeB5aeymV5TQGzHQ0AT3n9wI4TZejZcDM3jAweQi6tPpmesjUd4W3
xsGzpIlA283daA4wIOoric6zHJwksXnUu+45Yd59PrGVl3jpxUNCDnPA9ZmHTQUglekoisRNzGPZ
7DFeyY+0sEu+397ApWObsaaonXsAaqmhI4hrgAvwKoCcYmQVfGNgv5gHTjlS2uXfBKOz9gXYPcOo
wvSU25IXV4enHPqCd++qdAsSOMvkOu6A0Yz9D+7W46vL7SLkZFgb1Lso6g/QCvVoUC8rr1Ix2ZI4
mqDHKK8eU5ftcyO5i6psJVO7qBL/ilFz+CjgjzVPaohhO1EGOV9xTpaXAT1AM44HPJpyxYzMaarR
xven+lHIuy56c42XDxwKRrsiTkPXAdDCl/fJ1cq0qVBbPfZV/WrRYe+l0V+ic/+bmD8YnLN3dkKd
Kxpq28Q7boqwIom3lXjxkbRI7JVwYHHT/l3Rn5zqmajE1rspKV3zyNEDayVIMaW+Y69Y2nnnVeMH
uNw/2/an7nImpEH6OtVlDGh1agviIwLV9syp6EY2XR7oDDiewVyFXi0tDTk6hIXozcasFsX4TZhd
MOPT6VFnG43uk/gxy1dSKosiANmBBDzoAEVd6gPvZEpHpgO/PBXfhkh8Mgu2sTAV7P1qB+T7/8XM
L9nZ/tlGzBKrMulRakw85ylNQ4sx7fswGd2aKLJwVmjoRQYHJhUNCkroPho6M80kto6YLEr9PqX9
tsnSJhCOVXR+GmfVA5uk3FalqEK3ieyAc20MGozMxMWWADznbb5vMa1zM8aG1fkDRujumm6sAlLp
zZ2LaW1+ZreDPzldemdX4pShN/uzntU5hgJZ0T5Gu9FWB3VoKKsOo9DRTyJtA+a9tn9FjVmVvjW1
UTAMle3DISl8bxi6YEhI/FtjBDDUSv9habr2DREj2WiJbB4aOcIZRhERTfoUncJIoBsYraibX6wo
NvwsTdKQln17qK0q3ep9tJa0WrB9QO9jW1GcALpIDey1nMR57AAGyI2NDEF1fltBFlwZfB69CyDk
orB/il2qQRoPBN5oHUXzoCenqrpv6n3K1hqJF1cB7wWjfpHTuYq1cy7AzRWb1rEwA0wj4vpKuDdf
F8VOYH7wjCdGAAD4raLnvWiyXAyNdWT8k9O+TOiTT9/vIc+ZNqDV5voMGDovr5JoUXvCsCuIoF/I
Q5+93ycBjQhAMR6SoNedzzLmjIwRs45t8lMMVgDC7NCYVtawcNqwpmhlABISW6X6VpVIx4a2AOV7
uheaJoi8tBottSC4yL0PvKnnopQTSeKECm9IrGPsga3ksUYSY43HeelxQD4X8ESQM6C1WdHdIvOm
rHDwbFd9+zCnp3kVxRhFZ30ue5duS2uNgXJBi+f5bSgS6iAQuiJG6WgbN51GzSNwc2+OI7dAkr0/
oX8hQtk2L42jvi9MuKaGEUrDevJGYz+jGG9f+yXvdOZjd8EkhEGRVy9clY9a2TkmuIjZa2vwu6me
djajQPsnPGzB0ucX+Rruf3H7YDqRcKXezGN4eYMmLSZ5nyKmsNkTxsJY3creLXzfQyXvD9M8wha1
oIcBv1be2dw8Shstl27q11G6otULFwiRyVwjxsAoDy/r5RKqMeq0aoTTY7ver5i0+pfOZHzDuEY3
dDDslXB2cUWolgIIgQDwap7f0Db92PVo3nLMbBMRKxT9itlZXNCZhPkXnDkIg1ZM3lBAQpdET6Xl
7Tstua+7KXC6cs3NXlwNRneAkAZxM3rQL2V5WtVNs/t9dHpfONomsoztbbVeegYQ0v0jQQ0UMFsP
eRiC0Edm0VtsA1M8DvyrO8LKfUAQer+B7oZHf9V8i1FfQ11EkXkcWv5bi4zEdycz8Rmp1yTNm6K+
bDDV/5ekHBBHQ+tEJDRO+9ZmG/o6j09wgi4LwUc9yfejbkCUNA9PQEkc1dvZ4p5pAwZjozlngrtN
m/aVZvnGZSWg6+7Ka+0suIqQgXaZ2WoDk6dcI0qmuk3tgRzbUS98qTOAmCmz0ALadMe0taywrDrd
95rJfDLTpnu29FH6Jpz+1rfrbPQj2xGmP7K4/osB3weURtRvidWO3wp3tEEM3LgPJq+bg+1q1TOI
NPPAiCP+BeeW37MJtpWClzqQpkj2bR+BByaSjG1JRMv7KEeN0Hc4eH2chNp7Vrf1Z7BIFfdeHCWh
zPdT2x1qNHi6cegWIegGdjFm342Y7KcFYxyFpe3eZ7Ggj/AHkeRmvA51cOs8JZg+GVSaXt8bbm+d
rMaN/4Yf7G4sL2u2dTZM20wMEoTmnfXKBzi+nS3SAF6V87esnNT3qoz4hHdaSGkzbszILbYATadP
Y2qad15E6rDt9WnluJZshOXMiAWkHnWbzo/JmVZQMWUCnUvolgCk/UnEYZltwtv3aVEE2hhcA0lc
kGLNfz8T0UR1QjHQyzra0cbBfM8U7wPLfvX87bacpdsEJpH/y1EU3OF1nKAtwzom2UvCN0mzwSzG
PBuCdMTwV96iULCWv1uySecild0D/MKsKjAgHL1hC/ChPW3jtamiy7vn6miIBbshMlqXuycsZLRG
r4fvqCPkSQXS3om5n4bsu0bXmJ+XjPjMJQZfGK84AHqXsjReyb5vMphYckfq33HJV0L+NQGKbSgG
ZrY5hwB9CKM7W25va8Di51EiQD4V/RNXJAC9TTmLSWUCoyv+7sz+c1et8Qws+KUIqDDJHAifWdOU
SGESzBg9bhAEwtEeTOJcd/ZV+SLrk6avwTGXuqogDOMYQDg6d74q21X1EtNbCoY0DGk3cIifQSG0
Ba/cDoCOvdH1nzMM/qY2iwOgrp5v7+UfN1F9nIDnsm1MZ0XuTJ0vObZNDvAfvFVT5DW6beh9m7g7
gucwwxz3qckt38g5OjBd7TsZLdtPvHiHTMDosxiMEiu/Zla9q1+DhiJ0rIDsEU7ApWqSpOuSCe/C
0c7vaiC3Ikv4PP7pmW0YYT4ZMfIw4Y+p/vO23KULTueWw9mznbN7l2K1ilmGMCQ5MveeTIe4vWv6
lXd5SWnPRSjmkfcGn6xhJKDFemkfi3TFCVz7vLJxE1w9YXp4jpPum+l8e3/2FjXRf/dHMYCW4EaP
hl9yJK/W2IZ2bIa3D2Dt5yvmz6RdIWULAWzc27rwEWes2KQlA0sRmcM5wihXV+27NqrcoxpQ9kAk
dLY/pIzuWmlgNI6ugSbSbT9ABD9DUUFYi0DJAO3ApUoJ5kx1ORGCAoUVJpPEddGDPt/c3relVQEp
Mg8AQXoJ/D6XUliMJ5ejYndMjdKvjSfXfWTljzx//m9ilOOJpJhGU0JMbwAhTJ5M59OI+NKIkxUD
sGR35+QMGpfQj3/1DILLuXSSlJNjhnm+UgCr1hkY1AVCwGqCJYis3e2FLekd2pgQBqJLDo2lysLy
uGKGx6F3IwmGNPMpzN1/kvCn5fzMLWK15nRS6uRo9V/G9gUA9Y98H4VzsNF54EdR9My1aArnwcTN
KdtwtNJPTZatlAmWUL94nAj61ihol67Y1UBt2rSdaIyjTG3rORq9eONUlf5SjPUQVtzOXw3LsUOd
U/7cazI+lJzIICNdFDKGjGudpPVLKXTvEcSR6cvtDVhSGWQL0e+GeBS+k7IB9dSb8ZBNxjEx813q
MTfUSfdIonr0M87u23q1nLukNHgs8UChH4le1fGRZ84lUKtQGjQjbdtuf3tBi5+fB+HMVATzPILL
O+0ykC5odYI3sERLgfMzydds4dKWgZQVv9+eW47V2I05XktTJyJHbTxm1Q8jdgMOwPhE77rhA6Td
6Eb8Vxa5XI1kTsNtPcZqkgDjX/YFy1f2a9l/OhOh1HrqoRwlYPHkWLsTQy60qh41QSLsnUVATCb1
rdWW5b7KJAewBA3qxlxHeP+hQR3+8d9V8AXg0ZlEtcE65rqB6WvpZihXbPB87KprhBuIuWqIt4HB
mg/1zJAQA/e8MicEIZjPSqunGTONqc23l/HH3buSAiQ9qvegpkJ68VJKMzqiYC4oEYyhtD+3pTP4
IzgGLJ9oU8d9a+h+xT0v91OkTz6TdhykQ3aXW4+DSUEzPhQ0CmzBrE+xp4Huk/QRDZCgqoVfSSOD
EWTm5wbV7Q0IM1E9SmWzyUFg0fqRgZwFjIX9S+pOcpiSHm+mlHm6laNtf+M6aHtj5snAorLa9KYg
T7zPej8mvB58p4o+ebDdvONBHO+0dlc4evc7kTw7kSn9i1h1/JqURrmx+rEMKm5WvlvI4h7mLveH
qRq2ZJx638O12OtRVvy8va9LdxoNzDOJHJCDcPQvt9UsOqeteG4fs/bO9e6QA7n9/SXlQF8GmWvf
qKKo3896YxhLivg+QrBSNxrgqfYhw4T622IWl3EmZv77mQ4WRmW2qQUd1EXQ0bDnK5Hd2jIU0zeR
Oo9Lgu9bKM/0nyxy6ta4VGcFvlRwA4gKtIzgGUOXndqLZGhjOxQFWEwKM3YOXgcETAK8qJzASVC0
7nifjkMX1nywNrf37nptEAyOEXBXzF3GKkd6YY2uAZ5mC8wmCGswlt7ONjC6t4VcH9ClEOWApoIB
m1xASFbvGAtid+WA1r6vHJCbcmZG8/f1v/v6S958uf3zF7q45t+P5DIy9MhiqmkQyy4ENjCzABbo
d5VOg0FoflQ7cNGb9oEN5o6MVPdB9Y5x8X35U5vWKlLXHjUko30e6VpnLkwpZhZ8IFqXDTY96jU/
mAgZfJmybV2yL5FoV1TiejfRDge/HSkYpLxRxrm8TkQHJmziDj3adMvFl2itmf56LZffJ5ffd6ph
zKkDcphEPuA/Dcx5ZOul4e1DW1uFYtsSOlGznVfB7KB86tZgx9f3Zl4ERosgGwBs7p9E9JnNGQGZ
BSwUi5haH+mPtnxJxMqtWRRhzYRZcHIBllO0mmWdNwgo1lFOseUXZCzQPIccrpnsbm/V4oGAdBWw
NeBAER9eHojGEcZYQOUdPRCyPpmFlW77IcrepjiOn0U9fYAHDH4xMKeY9g4dU70SzCcYWyZr2NPo
2Xo0h++3l7N48mefV/TXtFq9d0d83jB8456s1Z8XPw8/BMiJOc3nKr4InaRXWbSyjgD303qfrfUs
LX8fnWEYtuuCtFRRXGKXHHUhPJryrtKAwIx/f2B7QEb9z/dn+Wea2xBZ6lqL71voV3/0qpXK4qLW
nn1eUaZWb8lQz29+/9WVvqXvijVuoiUJ4E2EcUJaGu6LYgvhnDXRNOHqcffAjZ3J813H+cqdWDqF
cyHKKWeRtGLLhBC7vBdBPq6krhbXMHNXzzPFQeOrfB4loChxbW4dTfczqR4aEki6ef85z7AY8C6j
cA1Zl+esNxxUq4NrIf44wKetPrKCeQwBRsgja6/ieyJwLAFOy+2jXoYyfUmrT9P4Ab9uJj+AlZ1b
zNWaOKYyWNKgcE8xYKrf0tatN8NQV/vb+7Rk/eD4zFBoMIxeIRYQwzM8vB7o0GLMItBo8giCvZ0e
dw9A8oYfkAVUHpJjyG4j33d5JuYoMTgQuL2j1rt1ANpidpcaUb2bih7oM2Im5um2wGs1BsgakweQ
JiWYIEiVuzKkOQaLTK15bJtD6u7XHtlrNZ4x3LN+YUnX/FRg/08oSyp6HM0hwNCIMIuNrTetVW7m
fJfqHZ+JUfu2UqaDD3Pi8Bi0onV2worY0RyM8nVMSnKMU5IDj1e06WGquATJ/pi8fGAbUZDXMeUH
4Gd1tl/DtAQUYij/R8jjlGNQNnJFMxYP6kyC4hT1Wp8gY+SYx+RZpvuCHP7bApRHJWr/WUA2Zf7I
g6JcY6ieNenqjM4WMC/w7FmpOMDO+mQD+EOSoBBbo0EwvadvGD79brMApYNT5M4UeLOXeimJyypP
yh6xkuX9dA+J8eP2Vi3kFfF9JGGQlQeT7XUhj6Eo/YcsNyLPXfsKUlR07IPZ07djFjAp0ek1+Skq
+RlKu72x7ezE/5S9P0OLX/EHOQ5yoZnj43KVTFpS1AlKr9OvksK5fLq9yiV9A+AQdXdwlKDBV9nE
2BMpi7rSOo76Ucu+Gu+H5KC6MLdCAM6GR059ffKhcbIGj8dxQN4VFCQr+jy/j4q2gY4GSGrLnX0k
lQaxEhZmsjoYjJois1OYP6e99gN9O35BMW2rX8v/L5g5cFyj2xmRF/Ik6kOk1aVVkFx44BiNQh7t
Spdvh0h7v15jq1BfmN9TuDbK46BLTkElhrkPJrhFUVYY3p8NBFsLAI0w1yBtQSB5qVIiMUzeVRo7
MfH6S4rn2xq1sEkz/nNG+RACPk7FpWkBMDTzUpYnE70ofViaP7x+RcSC0l6ImN+JcxvDWBZbA0RY
Ww0vQL3CI7JgwgDLnwGE0FxEJ8oBuG0JunW3Yyc37Q8YhhFQ4wgKRKT3A33a3t6tNVmKvS/GFJM1
9Z6dtGSTEiwn0N4czM80v9yWs5S7uFiUYvkNcPBqRtuyU1f9wpXyG3TJmuIxlfGdjb6auAC6rJd8
Rjb5Te+tsXUvHBn64HFp5iQjeq5UMzZKNAjEDTs51mfuO93KkS0v7+z7itaNNGMVb2t20sXWil6I
+2AJkC7t5zF8bXLgdGOljzReCXIWV4XukT81VHgFiiIiOAEYDP0Op2S44xtHrHx+UTlm8CwBkg1B
5nzVzvTcM1KzI1nJTpn22NsTKhTPWYcGf0zyG+N3IwDQw4EgHMhCgM9BD38pq64MweMCVFFsDPRO
962kW7FrC4YBryjySXA/0QegoqnrGoDXdHRxkcB/ZLSPNVImGv1+W8+XhCAsnssD86Qlqiyj0Ot+
wFiv4pT0QWYEeRpOa0/amohZKc5OhadWLTPwyZ7ALRpmwwvGSdQoQdxex3U0glESZ+tQjj4XeskE
wzqiIrRcH3BMq9nCub4tZUnBzqXMv+JsKcJlYx5JWpwG2QVV/lczeihZ/Eqzne2uHMziDT2XpVgA
XXqCaylkuZNAI42+0QCSxPgXX/b8d9LJbet2byQWYezJo1ag9+W/rVWxEA6Yczya2cVJNmmQI11T
tw+83sViT7MVo754eJS6jjuPjkCd6nJbixTdn2TA4Y0UGE7zU+0Eg7G17BUxS9YHNNf/iFF9N4aC
h4EKARQxIb6XCb8lK7X1RVW34ASDGPZPnfRyISnREpYIgj0bf7Rg5ZHuT7LWt724WWcy5r+f6aDJ
vDZvAZA9lUmYOkGGkhoIu9YeiIWVODoG2iBsA4DxqiPXbEQFxvGiOPXAEzoYcFtOz17y7lwIXOgz
IYplABeMrqPxtkCX06c8/Wskd9UanH6hnHwpQzEMJTKaADLAHeHtznYedM+Hn9UY2wQwXu/edb43
ayTKSzcXywIEDxPFwd+g8m3VhVnWueDQM1RCQQ9RRXdtfF+iSNnZP23ne6vvNT3Uk83tCzvfEsW3
vxCruEZZoWVOFENsA/jTBA1HKXQMiPSHbtMSdMutufcLmohQAp7rHL7iBVHejtzycgN59vxEihA2
AqjrbArsteGdCyHLhRRFSVqXp00k7fyE/D2RB4cemuGt9niYgoWomX7e3sRFvUdZVwdTG4g31CJO
79i1qDItP5Xkb0N/MapPQ7XiOayJUM6pHCqjsCqIqOptl/7K2EZfG4W3qApnq1BOBlidhhUOLhZC
jr1R/qDZq4e5G7z/yyq/FtldGa14XmtrUg5plG6P1s+sOOmVs+H8rWkOpT6svEiLQjDJCyiaubSj
ckloRt/LyB1hXa37Mtr1KB2WzkcWciZDWQgrmiZvuwnWtQjQb9NWIcZDvV/FEKoiugBrCBaivHal
kacuQBj5aUyeihIsOF+G9+PPkZBFcgL9UEgEXwFvQaRFMDKsy0+eBmqIAxH7qv8cjWtI+nkzVIsD
xBGSIUiTzi3Nl0+Rlsc9MC59frL6QPR7pj99YKfOvq88dbnH5way+fvj1z75rlW/3XYFabukU+dL
ULyslLDBGjKZI1oNs+4TS8MPMPfjMM5WoThSdoPJExUb8tPUbGLP8M380KZrtnhhHUj1z0OIkHS/
rg2atjQY0CTiVLog55J6yN17QdYACUtSUHZxZyoQgMvVl43ZnR1HViNORnsnjD0VB5msXMCFRwUO
2h9khWkjR6WYrl6LOAYdNDVUtw9Nus/bAuSOfyVyd1u3FuV4qKQCpj/DsJSDT7RBjFWJFgDq1X4r
Pd9NO0zUkH6jfbstaWnTMIgOQAgwm7kY4Hh5S1BXZVnU6fVJlHnIs7cUsPu2JCvGccnRAZfsv2KU
jRNjSdykHbAgg4dJlqFhuQIFTh/E5iaX3Z4lrj8I05fi639bn2IyZa0Nk9Sm+lRMeTDYnxglfrmW
iF/cRFDQgfcMr/LVLCdHWLFdTTiuuh/v+nTYTeNLVL/fH0WcjdrcPB0ULDGKZaZty11qt/WpetV1
ZF1OETqfbm/WgsnEzAjkdee0AdwLRe2AGzG90YF6D7k8eFYRouNtxb9YE6HYG3hLZpd6EGEwkIHH
418E2Lvbq1g4DVT9PJTC8YQBdKro2pSSjrk8ESeZFfu6YZ+IFFvqrqWL/qSjlQfmQo6iWkVBgDZE
RHUqilzeAWj+V907oHOrmPmQO6lxAFiFBECxORtpDZGfR4772FLnt9nr1knEurXnydC/TDEoODOt
xEhCQbPNYDu/NZ51mD+DEQe1zvt7OrHiUNP4d9YhqTdR7dkWggaNmZVBM7qvad/Dpjr0y6Rn5k4T
jrfnnhY9T5VOHt04KV6pUaaB3XjEHyyJBhdJ0sDswI7jiCjyjVpPkWDpvKD0pmqf2GW9FUk5gHjL
pXvJxLQte2sM4BjEe2JzM0SRocLAgjR5rrK8OUyM6EEyGPTVo0W7AXuI8wwcYoOgRu++9qLsgsi2
u02c1B7+6umfE3Bm37sGB7W5a8RfPT220aUoh9ynaLMCuHr+Z5zRYlOlm6S6wzSz/A79NBbYq7zu
c13R8i4vBHg7MDnJH50MSa6RaLs0t/XAkXUaypKAOrAQoLPpqLu5rWMLBho30HNRskLpACSNl2bT
EO1YcZFUJ6f63uefm2n0BaKmNVd5TYxinUcOJuacxdX8OjPmJ/ljArB7tb29mD95NFWTEcbAVwJS
cR5PfbkamcSxBi2pToxOzj6iOcYFomwdlKLMfMsctd1kpVpIRAlwbi9S3yUj88fUNu5au25PWcvS
vdl26QPDzJagS/TpfrTbfDNhmMZTy8wsGLlJg1TqwDuaXR2SuC2Cym3Gl7G1vF2ZDpNPhMBJCv7G
2/R335XZbhi9bqPpYGSMhRsHtWcJdLtiIB6XqAajSuT6BSNlYCBk8g0ynGjUSr8sa9dvWJ+spKXn
XVB36dyuzHbnLLdhx2U2YbS8OInsdxlvMjDC6CC15cMh8dY8poW4EonVP9MwYY2vwImx0xi6yCJ+
IkCR2PIktK8mirygejhk3oPxfsoskIsDUGBh7usCaxz36JSi4FedshqeppF+yto1bqEFww8RgGSA
Zgwe5xXwbSowz9DJ+WkQU4/W1kzbtmXmhiuqvHBGCF5mug0Hd1N9wbI6rVIAwatTfcjiB2zVf/u8
8nrJJon5mGr4vPX24JU/b3996bajrIJSJFDVc9ByqWBJamid3oENPG5aDLdxKuaDRrf2q0h7QA5y
ZauW1BmzAtFUD0YUeA6KOlM8Mak2JJBWZcjI7PM69lsdXkUWaO1axWhZGAj0UNd1ABNU3mSalmZT
1AU/lQKD718sOP+xhwYKUfuNuzpfZa5zqzcVmNr/S1NeZs0dY1ezIW1AP3wSTX6sha373RWn2P4i
2PdYb/yevd0+vaUri+67Of6YD09NzhjJAL6BwatOtMTsoP5Qd8yPqBa04z4dd8yug9vyltycsydI
9QdlRJzJkFF5aqZ4o8mHMQJKY605eUWICsto47rttBFCkka/p3F2GDTjUUTTajOIemIAQ2DwISbU
I4KD66aoPiAblt5Qj4OvtA57rw3Ktt3VSB/f3rMrNZzFYJACIl4QcVz50EgDRS7NU4w/tLmfd5/d
BBHWXS1RFXaeb4u6uswQBSws6v4YLgxbpLjrjo3CeYSh1kewccRAgeWHMtH8rPcOSbFGA3SlerMs
EwMdkZSGn6m+3/j/CU9FiWWhg5qHA9vEDPXgbY9Zo+nKKzjfnYu79UcWlBztfhiTp+a5pP0/zr6s
uXEc6favTPQ753JfbnwzDyS1W7a8le16Qbiq3OAGgCQAkuCvv0f19Uy7ZIV1u186ukIWUyCARCLz
5DlVN/i07g6xerQ7cKR5f2OOQIj8XwMnm3cuQMkyk6o7TNLK42HnVC8+2qogiOStPp+ic6vhvaUT
D4jIV9jExmsL7usxb3EZFUuiN/N0YSmctQM4C3RzcYODg/jVr3dkMIyaojtQr0cBe7TXZUPQ2cwP
s+/ukrm4YO/s0ovAIoFoLsYd48SeFRaNLQaMq/C+c/u7Y4tU6W8O/f756/uw6nDfPUIsXQARkcg7
PdE7hZ4GtGs3h9mJryIImIFKBFyI9yPRq6KxdpUXX3B5gM2crj7YjI6szSjFQR34FEcNUQYztxjf
wa0mZ+n0oZMJiUSMCCOQfQ40XFgNp1mhCd8QEyHGNL14ihkZdmM1VrkFTqEtiFXKpc/onA9+iUaC
2peZlzTVEndRlfX2gE+TAcxzPMp92TzVdARZQhFakEyLB7D4WR4A+5V7P7QRXchZqjQm/bgY/LHb
xp2FCwix3FRPxlmZcAjTWRX8ysyWtXDLUl+rikUvjd1YiwrsY0YpSDpjobf1UjoN7kMKiqD3Yrpy
xvquF9HmqVjMRbiJoy5r7qyN1Yy3oeVuysFtFuBenxftPIB10DlmBUa04mg3YFlptyi0YGtDMga/
d5polZdjSbK4AdvhJNE8UbXGTl23cbKCCZlGVuytKsNMNszjo2dZKrc6L8xZItulHGaNEaFXvlR9
kHXA26zcij7UfA6XpTXHmVAS5BWajJnt0LdINZCyM7xZWEIhj8w8K2NgjQLTHumX1gDAijvhg0Bb
VS4LI1Lj9V7atogIJiizr4WdvIky5GnHjL/0phaFsdgvNmMFcZqeEh/CIp6bdkSDLbJxDLSvm35p
+6ZIC7d0sylAEc0egPq1ujJIYw7NnFbPJPUCjLAKhZvVYdPkHD/5OYiCYqsZ5Mt7negl6HGsG6RH
CpqSeH6y7bIqoAkeTiuZqB4VkXDYJVCBwtYKvbSqZn9dmV4uUHcDvbJoqvIgO++7mQL7JVaB2nQV
SGOKETn7yfEukdf/xPv+4pIhY+nA7aOZCDsD6PBf/ctMmpYMaFE6FLK/CqYuBZHrbTu8yCC8grRJ
Wgnrtg29XVRdtxGIrtlKEXVnupVtg+dibBas9FIWVlgBZM/6JK8kLoAgaeUF2DPbMp1NnY8VTXG3
TuPpRbMfo2Onoz9lM9wL37YDXWhojiM2oPU1HQM4uCb1yQPthgXpbtwCcrByVeLG1PrBnTPJ9eeu
6IOHPb4B1CyQgguRmLVP7sncNGU/VxM/yPaHp1TGBr4g8zdaXFsX228/hEQntk7Op0hBl9SJRn4A
mNwFtgaC7KX5y632J0ZOjqbC8tEYKmBEBk9Rcy+jl89f2PFHflgy717Y8Qh5d5e1lVPCzeH5yF+l
unxNLp15lwwcZ+ydgbBgkrhoFD0UcEozmmXzzwfw4Yw7eUEnaz7wQTkeDRjA1CNIuBNQQesfZHBh
XV2a65MgruHgedYGO0tHJGtVm0JVIZfWhXvfBSs/k+fv3lXL5zFkFsZSd5ns7obuC/EvRG0XXtdP
VMA7E54KkFacYaL73YnTWlxZOncvdWxeMnKyC+OoFhBHx5w3JC29pVPeNH0W/mUCnV9n/kN6l3Go
rY2aHyydBVXmixQU858vro9o8RMbJ/PeJUwHRWVz9Lba/qL2LeRZ4WVxYsbeIg4lJG0iF7REkQ0F
78kKQNiGw1fwpllwKV+7mn13ivgZyfRLjuFo+cPGhQoR8BsuyGWdk3XPHZM0figxkSx6pD24RcfF
5L8gvgCFcpZUReaNF1L2Z5dngooDcBTIqJ+Gr0bPrStpzY9sa9pdolu2ebvwvr2Po0KZFlgYF9hv
wAlPvAWQ0bFyp7A+RKbbxGrn0uVIr5DLyTgQkoIvZf8c9I9jdcX0Lpz0BXrtc84KDF822qWPDS+n
WSMRg9ZhkC47kOigvTIdIKvz+QgvWTiZNl1PSEMMkCZovLyfM/WXKzdYsO9HcLJgEeeBixCN5ZAj
HPJ5tlJHrD4fwbnN/c7CKbnMFAvVKM9mB+puC9QRugIk7raXo03/gms/t97eWzq5vkjjDZOH2jca
g+aFcMOFH0De0r0E2Dg/IKQcIsQOkXPabVDZcRcMoccOWi674ZYG6wpt+Zco6c9aQV4VSDXIRn2g
gLU1U7VFo+ZQgfDeFa/9dCfsH9rcfT47Z9cXkNiQb4NgEmS3fj1uTcRHVQMefZifrSobpr+zfOEA
cNuDLIvvH82/Oz58QqWcAbo8aHpf8WssxgsGzs35+xD2xAHY/uj0CVEIF5LVGIOvf2H3FxbwWRPg
5EIjAKgpPyRkkP12CS8cfhiLLBaZNaXC/hsrF+IdqJMey44f8jDMb+M2ShAuUHI9s9vWe+ndC1Xg
cxP93sSJI5mUbax6OMb6ZV6jvnUJWHv2LWGlIvsMgOOH9A4Tc6H9hPIDqJbSkbSpnyg4k78Mzjke
sMCEwNmC+uUDNYbqfF1HVsUPQBst2mnjhfzCGf6TxP3DSfnOxMmWkJri9NQlPyD3FuayD80mlr6f
9q7SOequxcoz/HHk2C9qbsc9eFzZOjCjzN2qB0OvqeJ0doqvUc2TdA6QHupkgdJTQ5tsLh2IdHZT
uUA+IlxEI0qnU0xMHo1QTYWIHy6OTvSXm8hPXtrxFH23Cyf0ZZawzg+ix9zIGy3/KkL4pwFk9Xxc
XNHEf3KKREPdTHUUs0MVvCpTQ7ZxY7vNhYk5u4LR4f2HkdNod0CFEK3eMDI7tZOGFvpwqD/8LSMQ
gD5qO2EjnvgT3mvEE6LgyIgO6Y2NPtzP/e3x+x8X15/PP9mGFSGqaiViItyOKV9N8ZLko946L5+b
Of+u/jRzMiG2R0ahKYah2TdSXQXJ758//6MS/c8Z/6+B+KRjkNdi7IxE31VNxA7Ng3ntz4vZq+5Y
5+TB1CxA3bWtiR1l7jwtihB5MF8sPv8RZ10OcCd/zNVpfBl5WmnSovu36W4gUZsa8jgGl2pCZ98k
UO+oLaDQALqVX/cOocAAmZBz0FMgu4dEhBdc4t4+O453Jo6hwLvt6Te1C9fc84ON5NY06ZREW/i4
CyvvkpWTlR1VxaDaAQMBj0gGrpgM2lEglF5+PieXXtfJ+napCYhbtHhdc47AZfzLmmjHdffuXZ0s
7ASM3qCyFvzAp6c6aZA63Sbiob4kq3Uu+npn5pSUhMcMnh3c3IcaqaBJuOlMQbzofpu8v3GDeG/o
JGZFlcHqRh/j6T2C2Sivutn6/vmUXJj44OQ8KwmgKLLFWHqnXQw1wlWAXFgVXyhxnzfz5wXz5JBh
MMPcERdMR+xn9Ec37oNT3n4+lPPT8qeN4+p7t1PCelQemTt+GNwwrdTesqKMNgaaCJdwFOfX8Z+W
jqN9Z6lUIW1NgdGQ+aWyrSc1I6f7+WAumTjZ9jRKemNpmBBmHlOrb++UiNaf2zg/KX9ewU/mntpz
KY2DTS+hdvSj6JfqEi3HuSlxkT8Gwi9C+/UpGxbhExW1iwVcOysC5na3vE74gkIT4fORnLdzJAoC
HzhKRyfuq01GmoQ8xkhQNdGaZSocwNd31f5llmJ4GBd9y/8xdOLBOt9SOmhDeDD7qo9kxg39GzHG
ewsnPmwySERAGwqeONhCb6C5JOdxbtLfPf/0xk16e3Q5mIMOKvpuu09et+uHC+vq+BJOw5j3Jk7c
lls6rEUxCttDLAeGrFaXXEn4e2294JaZdfrH57N/bq+44BBAcfKoYhaf7JUZtYshQm3uMAxPAbiR
ff71cwPn4jJEliBZgG4UqCROllcyKKtkCRMQxAFuJlgNxWsx1LlOvnGgaT63dfbloaYL+B+YWdFS
9atvGUeoxFYBLpRutKtkHpSp9UpX3qvrXmgDOPvW3hk6fv7OiXll1Y6VC0NxnyI+mubF3xhICO75
I4jgIzQL1ZluTkTIDiArzYlHs6Y9cP7NRGNmjWur+PK5ubPDOQrZQXkVxGTRiU9Gzbp2BE+Q30G9
jz5GzY/Pn392Dbx7/skiq1kIbQh+jCdRubIyhEhTsqy7m/YSI/bZDfrO0Mli8zW6QssAAxGlSQW9
sy2eikuow0tGTvyYW8ZQTo1gpDf9I7QUriFclDlgE//8pR2d1QdPgBZXcMUhy/uBLo5AM8/pPIbc
vamWNcqs4oc9s2UXCbDws0wGfGFqcsHo2cPgndGTmSrCqu/d4ZhZTsAbyHJD89bjeeDJ/PPRnX2J
6NuAMi1UFvDfX3dQnyQDGY4rXDnXgURRcFXqC5v07FjQsoEcHwiVPyAPJ18J1doOO3AUBkhy1Xcq
LdlNHD98PpSzu+ednZP1kIQVIiVh2KG1sqe6vfCizj8dDScBKLLQOXmyN21qiI6pxtM752ryzYMV
mwuh8tm5AMfCf0ycTPpYArbWFQr3/2e3uA/UVRVemIpLFk72pT2YLphbWKjpLSTyBn0VkwtpuPMm
MAqArkDqcopD0VFV+sIa2GFIvtnVlxGIdfX0dyb6TxPHqXrn9aFsAtwnhIAPo7Ot2Ws7XEj2nNvx
6CTx7RDiLMArnsSUVmE3YUwRtxplb0I5pmZO8sT5YoLfxQhuoutA/51b33uTJ9sQKWRLVS5uyCXt
rpyuzxlAIuCq3fZT9fj52zs3QYhmARXCfvyoNUyFo9CMMSM4KwEt6V496aWoeX5u5NxuQYOWDUwS
cHcfZXo9Ce1pgVcYA3Fst+GGxvxSlHHWBqpiwNsdJa5PI5qQal03pGsOderOq4tou3OPh3bEUTIc
xYkPciSKDS4uSQUD79ZDoG/cC5v93OOPGRcQiTsgIj3FiA0sHoDkxz6RTcqmFArkf30G3j//xJlY
U9tUDYU3DJplzFPAhf7a89H/D3lNFFoTCLdDbvNkkyCKdGQRjmoPkro0ir+J4VJj/Om5cWrhZE94
FegcnXZS+3pc2+11mDz2V/Ul7QnndB5gBZctoO4xCS6A0SeB/mQlJvHGUu270blxW7o0hD44Hl81
9Suj93FRHZrkmLl2tpb1JfBeAPcqUs3qCyf+h4Tj8Yf4iP/xY1BGck+1ShroWjtTFOs96ZJbZiev
ihOd1iXxU11XK9sNN5Pvr8EJtYo6+5tX1AVkeMNL4o+nzu/nz0ApG2w/+D1w4b8611gmHSA8+BkO
5LWSKFkN0i9yZcbHqS0AXapR9o8DVqTeDNm2z9fUT5q097EWNsOxSTwByNWHfPhpoyoFrTW6PnW/
n4FVXpFBs20kOSh0YpNFJVlZofUF9L3xvjVyS6rga+8Nbz7E65xJPw4UiKYyIfd2XAJg7jL7mjiq
X/aozy6IGe8aaEnlDTj1gdSb8760NkUwp8U0LUU0b71kvsZxlkWS5I0uUaeY+EqH6vg/KvVNsutm
IVIovbyhMfUqGJwqR8NelcW0XM5tsCoBtBxqlJ5kR5d2ZW8SF0eFre+ZGxWZFTXfqKPrC6/s4/JF
MILIChBaaFehZ/zX6Uo0mb14bvq9/MLo1qP/i3D4P9+n/0vfxOF/37389//g399BFtmXtFAn//z3
1zfel/x/jt/579/8+o1/78vvvZDid3X6V798CQ/+w3D+ql5/+ceCq1KZW/3Wm7s3qRv10wB+4vEv
/38//Mfbz6c8mPbtX799F5qr49NoKfhvf3y0+fGv30BG+m5VHp//x4fXrwzf2wtORVO+fvjK26tU
+LaT/DPxXKj+ukfFV1wLf/vH+Hb8JI7+CWm/Yy3bxR6CwhE8Ihe9Kv71W+D+E+s5AMVVCGh9fLzX
SaGPn/jOP3FKHqkDj6qkAZzQb/8Z+S+T8+dk/YMjxhQlV/Jfv8FV/Hq6A/gLelLQ6gPAhu47kPid
RHhgvhRIM0RsD65SN6MRaGTtbOpd1mQdaEXHvaxZVXp52HZs1F8mBAlTPpd1ISagSF2rfaxEMtpv
YYHmqxsQ3g4G4olm/HZkJohe6wTI8HVdMT98rVs5OqnovAFyi1TO81Zy0+pDUwU1X0Lpqc+l28Nn
WKohKzRt2UhiGsS3FGDW3oGQTe1B87725lBm02CVDw00KbIq6Eb2gCRYOx5CSBGxKwutk3eDAmnB
JirmplxQXstbxRr/S82bytqaJKjEkz9XHoOS5KTl2rJIgI7R2mKjhLM+cpymfJSshFvrg3UY1r5a
QkPH6LRrpnCy037SFb2fpR9BT2lUXfwjbK34yq2cYcrGxtNeCn807BpSoIsAqFJosfecK76XDdNi
Nw0QBkFL+mgfhS1HOLcdKxx7XvSVYOoZRAJudE0LNIZuXGicyzV1AB76USdeSzeFVTGOKGxsvlLE
5wPcvjXeQOihtFGRL6LyEXpsImd2ELSZG7fme+iPcqUDOa0cpuDR5sr1H0ZbRd0yZmjqsf2m2XRQ
kY/hn4IW7qyYau5mFRmtIq8hum69lWU7IDvHfT7lvAYaN6VMzvCh8+i2CBlKqB1hUfRdspxlNV9T
VKOgN4JSkncVDmM1lNlUAC65aGVgpjIFQbImBJjPEHgRVJWGHhr1syA5MNWBvGVe2JKtr4ZmyOvO
tdbRVMULbxTRHVayNS/rhnbqwY3Al98tDEfP1z1jcW1WOo5K0OKEoxH9IYhxAlyrgAFbklVqaAOa
Fx7T0JNPKJupwE+Wo7puYubUT53n8yCLO5JAkxJtG/E6LsIisdHLqeP4x0BJ7W/GpJpMsAQlRmvS
YTRes3Qqh+hlaLEgQteNUeMdU7G6mp1h9F8crATvaWztulgMvGfAfg2TZl2Yek6JfAAfatd79Edt
11shFQvzhEToNQgGJF82dEJz2SFymDdj9dfow1+IgaFfIOXUmb76HoiYAS6GAsa90swWa8PjQS4S
cDjQnAy+VWajPU/ROiFlXaUcl9FmMQVuKdGlxstyTdApNwLqUg20xjHdW85zH2suU6JFQjuwTsWx
yadGtkAwULfxq70d9fPEFhbaw5BtgE5XW2xDuxotcB606DUucj/wJ7RAQqeymgE6qrX0vdwPJ7iC
tBAySJ6SwU7GCUrBdWneomISwTcV+WMPHyECKPKkVV+D0DK1uyFQi7ISLcRZIfebxJllkrieEVyE
JNoXgKFZcdZAhlUsW4a2abUttVsLsdVWFDIkYZuJBfchOjOn1WTG3vvaembq114iVZxFtvTCB8Kc
zs46R4FQULFkaB7Rk4Au3QT9duUCuPBCZfGsyB2xAxqj9EV8ti5je+5T4vlM7BK3DngGNaGy3nae
FYEOVRw51cYqbn/QScYLWxnfWteyAJ2lbisLfed8rrsciDP/gVk8xu7hZcWXZWkHU2oiWXrPYYzG
i1wGZd+ttInt6HlMQkvk9WD73RFXYp7D0tLlChgKu3vohDFRXtceAOedFv4zE6Dj6yZn2vh1kfRQ
2WX6Sk6y2htP1vPVGGBSe8jfNlhOJQ1WoRgcheZxx7a6FFyLw91cDuK5o3S+9nDQpKAfSXZB4w83
MhE9Ipy5tm98Vs7oFpHQzi2hihpmGgmktGhbsZxFab3Q2VIvNbD8m7JE0yag/X3krccxjH/YrDZI
MeO7qW3iKvcTybfh6AybuOUDujFacoO0ahwcW5Hpl9hENK9l44RrYmS3KKe5vh1xvX+rYzI/kyM7
ZMogONQuj5rhwUbP/UQXyMbEUDHq3LbN/GKiPnSKRjtGK0Uf7P2qEN9qq7af64mwINMIyfZuOdXm
3rU024cOlamtOtNuDK+6JMUmsM2eSF2TBmyKQ6w28SgLdNK3xAr3xLK1uAlVqe8FNNqajRiljUcF
3h2IIIolAN1moYu6nxYxb6H1bARzq4UNrcODPTcPda3xSowVPdhUHWHGhNlYfgXl0EdDPhgtEL0l
Hykkx9w07MpKPZlurL/QYOj1AmOwM5I0oI2j1G/3EII0L4wDEDpGyN5SG4E4QW8B1A2d4m5SjbVt
Sk2vOuHC//iD2HU+78m97w/WzoD2/QguwQuhQV+inYENzWYkjitX0qrqLq15MO9s41kvds37Kw3U
04E4OtxKSPPsx7Ew274GA1Ihm+qGOViTsYoIgxBV1+9iac8YgZSPg9FTGqICuI9nq8jcMXB3oa/u
pd+7WGSQsM+ZiZ3cNDIWaYdDbFHq3sZapn06uqz8EVrtGmxhbToDZHuLUlWFbrTKXou2UhvfsxJ4
gh48ruhVi5+pnpoX8FmEC6Q+sHakKLfEtPQFoBrPpHoeryEpYnZkHNoMmPJm4zc4QMaIlts4shhw
2Q7YlI1rN7kdNVqA5h+aVuDGje7CedY+Onu6IR+jOUxlr+0liTT8Ru1P1atfxT7wYKKrUhtagwku
CRortLGTe1vM1Y09tVAbn7wYrVZghdTcVCum5vqxtAaREVSWl3VUJdfhCDFsW7vOK6lKOANcIO4J
cBtjWg918uzSKgK6lDrXkVvVm65G9OSr2csT4SXXpCtiaLWbt7ppgBwjKrpVFL1I2in1rmUuFNEi
O7nt7aS+I2VQgC0jgGj4AJn3mwHUHNfgcyyght4cutI3KSJZLzcOKXOCYCqF9ijfag7+jAF05Ds4
Yyv30Lq3GgR6EI2hUHUjhdlVuELxtGJdvEtEUa6naIgepAMq8dqWIRKnLLq1KsKe3JrwbYJlCXfZ
Z3hN9cHnqN+3LJiXofD9JzqjDR4vlNJM6q7LAC18EGK+NpPfYNvMXpML1Ev3YYKQFORfq8ppm9zr
/JdADd8LYuwVDT2yjJqqWkun89Ou105a2/S7GlT1EPcO2u1xrK4rVjXwt8ZdyNbDJiu6Lej17Ssw
7S51AiAs6tflRkaySNuyuoaOgVp3qD3kc0zalYxGceVrUMzjBVpl6nQdLQ9YE55YBiXa51YRQY3s
AD6Q/trXhL4hFVF99YQWdxGLuoUUSqyHEOJAFZlaCyoiAe6k2orB38hEwX7w2em/dH6DviQI2uDl
2weusZFX1STvYxdq6RyeJlfcX4bxXEA7rUQTL2t4zuYxyhhKSl+92RvDXFhEQ6Rb+dWBxqRw00n5
6rZFTHjlkTDYiRkMpTis6bLq534RdA1a2qyiGCBOCIaSndcU84Yno0ihTPeIuLeC1EJp4/TSTbH2
JoIwUHa+2bFWuwtXDWLvmxlN0RVWbOZZEP5JSTd410pNJIXiOkmpiHhGx+J3ywrVavYcnDt0NMG9
qtBIlgWDZb1q1DV3pJH6uvdEJLJubvUS5+ucRWEtvkM7rM6APWVg4u+7RyzrOOunOEREWqqUGyfJ
mSoIrkNyBrli5F7LsIJk+YTmNYXy/l4EiN0ChEMrAZnnN7fAHaCsE4AVezckmYdby6poEZbhPoSo
MEDCDqwg+LTQxXIsyngn27p8GiSUGyuSkKUIPb6fsOf6yfXziPtyYxUWWSbUyNQCPQ1DT2gw5VKB
/qZrcLFILTcMvtKhI8vRrfXO+PAx0zC4L3HjDhtbcpwdIQfhhxvx3wtlX9eVb5YhDhaozTYqL6Le
7Fxfs2XcyWnnzN2NghDaXYts9RoQrGjDkjl+Dgv5CKqOeBkTnSD70YCleI5tkncWvxIIvTbU480S
EEi+EknPs9Ai/n0xx8UqQXvHveN3z7pmAYgRENlr2Vdg89ZHqCqvsB97jp7FCRqEkvV3lFbNOuiK
HgoSNS4LTSWvu47FeEkjIKFgLREZmEz4xkUD28KlybCVLbNSRdj0rEf1tUuKZhfUZbgtKAuxyfmL
msoCUeFsr5JGhA14Z8d5zL0psnPlze2yCof4Sk3M2RVleacGB5q86AEIN06NReyiN7VO4vaBlz5P
aevXz3C/X3kUdCtaghPaDxHbWE6cd10/ZqGKPQgeyFcsMLMGoHJehMYXd0a0US4avGugmvhyCkl9
cBJWZHrgbO/rws8RDPSAUrf3KPPGOfV8swWj2JDZ/fH+y3z/d2jf2cDRTgV07yKZ2Yb7KRukA4wB
jvFosp4HxMOpF8OBpbQLqh26aKy1qrx5bebJLKRpwUnmgQsvq1tGrseRD03mgLZsCWJ9YC6bAcwo
/dwOaWOQmkh11DdZoOirHU3tPm5HtN7LcFx4TdLd45bvZBRhxnFZjwxXIzCfToW59aqWggojtu6V
8PzVbCXJTtmywR97XKcWfGnWkP5RWkXymuixvS0F7om4oeKKnMxMZLEJrBdlsXpZNRFNpa2K+zYi
dTaxRt/70nwHwwGFIkxbD0gldGjDRYMrywM6gvup7e0a/VKiBiMBne4aiLWt4VwryFMy/ojL7vBi
YmMfCOmCXe233oJblN0gO11tjUAQ0mgPaQGbsZXk6JBBelPskF1+8nEveEpEWXyN3QZCypMTLbA1
o2zAEbOgoWy2szf7oLnVD6ia3Dp97afjUE27xJ661zoc5i2OGb1Gf7H/UmrOF02ZtDd0ENOXFpvl
qR0g6ZAmqOWmBVTVdwgOvnTCcRZlIJs9q+B2e9yjXwHuXDHgqnPaWN1+iHzo7kHWcxfOEBXh6EfM
eFzUW6B5zcKwAOTllb+cwCi8nJhrlhRp06X0RPiMG8oEQR8HHHKo6/QrBT+8be3Y7FXRP8yJotkc
uPCdVNpZOVUiS1QBRiLLv1Kkpxtdt8h2CB3npCE6b5GRzRPuXA+OJAs0VD+iCt0tFKcuvBTSCWWv
buCwx7e5D9Gz7NCWQ5feizdeW+qs9UFL74P5ZBNN6uA32lmhR2D4UhYlWzjt8VAJkymviJKLMtbd
ijAuHkQS3laeQu81d+kG+l1TWvQyzrzYY0vIUieLtibOPnGOeqYj7vWWbetDH0VdjY7joMQVzaAw
Xzh9CK5o2vWbWDfNCmn+60gExy3bYhs79mtnE7qmMSAKBDORutUQHqGD/XqOai9vOj9e62LiG5zn
eicmaW7nJCpvSVz3u86acfd0vB6BRhFsMXi+ZbKNwfrQdgg83Yegld4isTUkj2roEAhbPyQK9KTx
WFoPs5TszrYnncc1Wr8D2vlfQS03g7y06fKSE2tn+a6M0tgOyzUonuiNbMiw6qP2Rw/s/Y5Y3Cyc
oI1SF9fdtxrsRTmBvjpJwf6WbBvWj6iyI2jLBZq1F0haJssJexGMaXJEtKn9ZxcaQ6/NDE605bGf
LkfeRq5MFXaHvm+ra7jdYQBTaw2gLrwlXUe0bsCEaYff7GgOsgbdfQse8BDhjRqAhR1R4etMP2xt
BNGZKkSV2yZMMlxd+baxpX5iVd9mHuKQgyw6Z9U4vF/ZUUC+4EgmC8sL69fKIxINyiNLRRTZiOVF
tYP6gLMebDLnVgkKgC72uECYjDYrRMC4MAa8uSrQtbvzx9BeIZvlZLOere3oVCgU+APyyyG5SXqA
EMF8hlZzmzbzWxDW4HYDeLRcg6TMzztNX5BLoUs5V8OicZCxS1sFeEk5lU6V6kIHi0r2JofYyGtf
tM5VPIItoQMVGcAtyMIvnAT7tqw6/mwqx+ztVtdrt7etbKg6dQgmXu6N4dipEwjkZmiHLP228BE3
B8NX4xcgs3REFKeuis3NFM3uk/LKccndQjz4Ja6JaW8j0d9ECTjjAK+56YxnVjhA3NTRA/sRNh70
lhVjXt7JuX7hsTXdySr+QSJ3vmLTPG7cAmmZtI1dvYoYdEnLxrQLNwYLwPF6vweJcpwbQEKWFmfj
IqQWcFXTOILMxCc8/n/snVmTpcbZ57/KxNyjgQQSuBw4W+11aulq9Q1RvRRLsiaQLJ9+fkfSyG6F
Xnt8+UaMwxey7HapzoHM5/mv+5LogzOYKTiYkPPZL9fiOTdgPqDO/tEeve2ePAdJYl6Nfx5j/Uac
QmafZ72NNxa520/5tC23kZJUMgXuQrBlwO0cGY/xJ1MBuVfchlE5d0RMpPVh6UyU1LJNiX0v5Rc9
LuNuKAN9EIrMyintaQoAaSOeSRLPy35q0h3o/HRU4Ti/OoXi9shILBCEFVCDrklZIB+CVd0a803F
bXSBOcnDdriTXCv83lqcfxdsF2wCQEde2ekE+TWnoK7r1E46wWpo7wz6rb1cuLqA4Zf+NIRLsex4
fat9WNrVUWSstZuox6uszCEU11zvRT0V22ENzPBV1vIyPy+T824NY/4iV+WRM+USLZEPrLOeaMOj
XJfqpndsJj+fhObY0wtTdC8Bf1LCE5gU0CcmWb++z1kl7hFcNXdi9ZgoyXh6Dieb7AJvq3601mi+
24Xj8Y8ROF+yYrQub405e7KLbg0vscPirp1jKHP/U9ayqZe55z7YfWDulnLJrqS0gMcnD8DYsQcr
UTBOx3JCapsNUsdNO5wJzggOHk8ne6q/xK5s81im4kst04J6aYYOk9nN22CWJS6GqU3qfgmxem63
ysNAUbsF4S+d+10RBnFitP1BqOutVQ5dAmr0LdTTfcEXTmhHoJ3Hze28uJQOYQ5q3g55qew4B3fb
gTrjyJCbPkieR5KtzBSXKwXXKR9GMYWfvIUDfeFyZWbpzl7RXndU1SckspxFF4CX6ebFyGbXrMtX
cv9+HVqXyWnb/F/pyPqe5UoBVoQOE0jZHYQn6ofV6WbSHvjEGSP62APMLIjrGJ+tIUrzOGrDKplT
Je5mq8wOl7yP60gq9ipZdx9j5VRvW1mchM+hKV1g8XwC1DE1+RxWWxSs/Y2raY7wnfeVxJADi7l/
5Nh+XjzwCFfqcgeYdreNPXOgPdjW1TKoc2EwqKl1DHmS7c+6yZZPfY4XVdtSXgDzPJEapENbW/Go
57y7zXw/vUMvLPe94z2Bob/2meMcOst69Vffv09DOmbmbtvxPhW7S7kJHVrhTSvt5R7YJuRJYxdd
JnOngqH6Rq19w6jZLfugBFHws4Y1KCXPmuKVZidWy469ZTb7canqp7BU4RfHWRisUKvsm7Ydrha1
DF9cMlw6WFzBqu1TEu0OzbOrtLwhcmO4snU/HzyWvVO6tRYQyor92pqjR5k51Q2RN0R35ip4aPxo
JqDDDE82eSpx2pXzU+vxUs5b6MS5l42f0lKpmFWoepsRrQpA6FkltTODrvm14yZpkcHpFjTK7Xsh
hpO91pdOuUtsfjesWzxlJouL3PsSOgCsLYGmu3msABucxvo6AAmcZWBpoqd4gIlQkdet3Q2PmVdv
xyFby7sw9eeXzIms40Qm3T0xsAUo2irdg7X1v53n+Snro/JxDvNpX48dJaysxy8QUe2xA7C7Ht2g
OI2RnGMINP+qdgCD01bdznLIjksIIu21W504dp3e6mrerifDMNnwa/3YwuAD8iaPyyoNhhimCX+f
k0X7xbLKJ3xinGvlJA9WMaev9dqA1Jb9wHeQV2PibHp+CcRK+o5n+dHNULkju4ThTTCrsyRD53Ae
p55/ZyqfQJ0hnac+rjdafdXi2AkTMiExXtlJZjtLo7F2vTtIMECXugnvK+WLbE+NgCR+avg1GF3S
BbcxczEUVjIOuVX2Hgls17ZZgLmHKXi03ZDDgUrrJk6zqNw1TXfX6AEszp7uPaGeU79NH/0hdW4A
JNIA5GysT0q1xT24bp4E/VS8jN06HnQVbBxiVqH2bkhWSzCBrsduU7wUZnye0qp+aItovOcXYT4a
Lq2W5PqYRGU+6Ga9Vi23/toeTTF5cUSS+J3pOv+kRM0GD091FxokpdEYeu8it0A8gTyWp9IrttiM
YR9jWzYna0qDW1iXmglwckFmo/yrtU7vjerVGAs3158ApsosobspfxhlYXa+GMx113EVxsSww8m1
a3NSW605yLpot9kCm73wh7gC/I0RQ5RnjQCURFkmoVPYizPVhvO3vm7m+9VEFuiZ/hwJlpHY9vse
2H34uuXBfMV6twJGMiQFUXXuJbxv57d3xLER76sC88ijXk0Jy+q67MWWz/P5ojQFvNG61sV+K2dU
dQAaWMO4/NKuI2NV1k9ljw3iHCnPfWGxl95tU7fybaUjQxdJn5mmTQauTSfpi8UvEiG2cfxWjxOI
iiVmOJjQLwNz2IJo9D83/URK5Lhqrz+VRdWxYHnolvb+VIhvTq0iSNpRpObRMw5zYZ6KJ+2FQu+m
Opizw9I6c3dYfLPUSVRQtBxDZcykYVUTYNIs3Kdh7Kv2MBAL+dpqbniQyrYnUmrFv1UUzaFdZHZt
QYNlV8TQFSNBwYNcd2ueh18mj7zfGG6d/9zgl0i4e+Tx8kW/TWPmo3qxwmvQsenMkQm+gGtYxlYt
epqr+urZInPzG3aCs+m24OsKObQXBA3jfAsfNQ9STLBxSMMHXMdTUUt35iVI11un3Tq4cGdwXywh
muGwpZAdXaW96dav0vZH23jz2TaYEA6GjW2+stLAP2uVeZ+LfHbtq6nsynPJAqsAfWYcMbIK83CP
UN7ce7iHt2sbgCl6UV6oQXVyzoZ3OtzVmMxTOgx7L2q2KZEltALnL+trtbh8iBMIWs7V7anufshH
C0SqrKfnoN98eShRa5rXnHhs66oavSz/NlrexJJm8fT4bU22LfqpD2EyrzxJj891c4V5MGtWHFXK
aHZyzND8unJ5HaRSJVv06FdHv23KAmHAhBRSFYUBObXMSyEt/8AHJm5Gy9akhM1gfpX47s0c6Jcj
0dfRfGDv60+Y2/x7n1Xhahnn6Ssjr0o2V19Y5qHaebMad4K7gaVb6cMAu3dsN1Lumt7b7tqi9BIt
vDqxjbt+RFwESIUiLRJkBfIVm4l3VgzV32y5eS/bPIdvdp+2+8gqAhnPCiY3bbz8dhKyvu7gq7+1
fjce1rKhEVJO7nxcUSwlUO94RiHY+lsST5ECkhjMbBICNd+RE+R+N0Nfn0wPOaXm4c0zE4cp6eZ+
26PyGuqhfxmXjnyuqls+QD2J+Rku49UsxK9tu7xn3YBBFj3wh1US6JWr0DyuaQ7OU2RMu5zQdqJy
hk1RjkDCepbXdmrCIwnKNWgKU2/NU5SE2rTndV3EKbdke9dT0I5thKC4XY3IYicdZAuCyeCu4K28
qgPnrVpy8aWXwvlK3VV7UFabvyxmlfeR9i4x33ApfZNKouzW9BRspXoJlNmu4GaeGbvFpUM3mI9o
EviKiy2886wIFmsya3jjFm544ukPnhEZ2a8yg5IM20m+UT3ANUtma7ubrK7K48ygYSj6Nkw4oux7
VDNurOFo30JM0C+Zzpc7Wyxmh+yhvXOl+8qJJF7GvrmkqsHPJuvIzkrbZgBn6DaKTYcIESPwZecX
eHqTfvuqounanoPg2aomP1nN9pT29vdlzWaCaQtABwe09bqxt4kVzY+gFwtn77drutuAKBLe3QZV
CEBcD+sW06B8MwCL7hSZFqfBlvmVqnybjdvt5WHj8EoWDt1Pak63wxi037ZMcGRwOJLDbqR4Kkan
TaQHVLMGbnDIFiSRl9Hm8tKp6r5vEQNIgjev7Mzl9cpchv1sdiX8S57faacXe4Clr9rNJGNo2TpJ
FeolyUYDubt60Dq1P5x4vcQJqtqnhJYhvuJBfJjEFj6tYRrt8244Z550z8qdpk95VRUfY7s4YYIc
SX+PzCLuxq5vvy795j7PHAGx5UbOi2lG84FOYfnoI7yItVWKC8X35LlTf9PZ6XJrCV6zKBNPmXAe
y2DyX5EU7rkVbMY/t7pSafQ1a/MsCUXf3RT8MxTHBm/jA1RUv7N89CeuRYdYOm/iqST87nGplm+r
yt9N4AK6VSJqTlulXihCxFrmDmST9r6ZD51muEgH5zYLN0hfr5PpTYRZuot7r3UPFxQ2tgIo1oL7
86RFEya5CQbY4AUuYFlmhA+eywTitvmNysrPYZ7nToJEZPyk2grk2VP+C4/Gyr3tKZozpDypjBOj
J4b+RAZPcDuhHwP08wWS4c0jj96P9kThtZpQYNfhfYpUthds5Xd4GF2SlspjOA6aNgR7fuept3Yb
E9pz2Rq1HyMUJ/nMnw3zdD75LeOHM43e+wJncJLuwHxlFkcgHm6658xS+TNU0fzig9FfXbqjnvRo
mBB6VaKc8dpyjk3RiLcWKuFUVtFnG5/0dZBG3o1ujRdTa5P/AP0Aj81rSzkJl1ADudLOfv699eqq
jdOi3prb0HjpcVT6qnV4Z283PoyHhTb04RYVjjygJ1zJmyyMihtVEPkMz7rjKYOuGrb+macl/XUc
W4tfbszdB41EFDgPQS/ToptLNp9qOkWbCK6cPttiZXnyZMmtTDq3HG+lLKbiUz2u+bW9ZdUuCLV/
VF027Kkg8O+I6NN3jWP89KihW9ZdQUMiLodAkXDBQD1nfVwqz6QgTvA/OyNsa7neepQbBxiS5iQJ
M7utRGlnsWMt2hxGSqoLHL6g2Tln1kIHx9gUzvhRh5OUhHGgbornterLszSZGO/k0PsvQYsqb+fl
2+TwLbHU2J+8OUzDsxOsmXtrSS7FUw65a4p9VNuKX1SM0bpct9niWy+zW/jh3aRQHd14tZtSCWNV
Itxrldfj13EVnvWAloy4X6jced6TeuKN31ayRRUysMKy6s+b1aeljvEyNgiewDhLu4nJEIiD/D3C
TqQ+6IKx0j2kLzxspbaTzwR7PeHYq+O1A9bwTF/vpDVs9xiPtsQOyyUpAJefwWM2kzhIC28q3az3
Nu/8KQ8HnV+taR31u9FBPbNEXbZ3+jog+dZXO1PY0W6yvfR5FOLUoHyXTCiL76jbEqr8AyxJfwnk
6r77ll8FgGdCql1TrssPEIr1O3Z7OgFIYXg3jjsG15hYCIhtV5atQ2OZ0rte2p5nbh188b0rcivp
2sjeByijoGxSklCRqln2sfbn9UPmrEuowVOO67UmHZTROvL3C/SRHy/4JQ5jyE5UZ1N38rlLln3d
ap+rcIJueBrtVHzQ6EoSt6NYfxak2GS36jUFokCI2cabB8x29rttGW8yKQI5JZAS/vrgF12b7WjG
KYW4zZe5EJ+n3qmUlSyOWorviD5z0DSBf20yL5aSbfVQG8fOEMW5azD1j91mrQTLlJVXoeSqwn4K
7sdiCdQ1FjwVHbJuLhixabWYnjzRkSaLvNAmPS9BJ5IB+ZNgiypuH+RFe1yzpXoLtCBfdeymZdgF
QTrfA2nPg8UKVXfrU+7qMZFp9gUiwfzatFtQ7uYsRVngRqBI684JUojmfbuSe/vG4Vipt2Fg+bJt
Em5P0bLqejeyNran2UQOuEJjBSMyjarNuDMt183GvQlbbR5KclbVCxoidywJxEuN9bt96z9SY/+X
Uuuf5NkP3Y/medQ/fox3791/B1E2QweKkn+pzL55nwpdqJ+E2X/+sd/V2UH4C+nlARU9nufg37qY
KH5XZ/PfeJDIlKhjGEIlcUkd/0Od7YpfyAHHKUp/O/4DuvX+lGe7zi8hpUX+pRCSzPyQANn/QJ6N
hwI1/j/8DRZ50AHSbPq2f1bpp0GJRmRYCcCoUGDLbYxtazDc39VXZaojRwW1eCTHmSkpiuCqgLOe
GOpb9YzMBAzbOc/ZeslIl/qyxb1nonVOQSWKXROyzcR4rY8b866Ya3GzVCT48hd7ILPPSopDFJ1H
M8DqEkbt6KPq4Z+86dVRGygVwWhjT1FxSEBioB7mC6+UX4LAvBVU5klweUJvE0ccTPy94VWVDeiA
e0UlWrlb8rK95WO9l85wO5a6jGvkwjv0NBcSuT9kLgZwLp14i4S9KzMJJUQhjBOtDC9EQkYjkqkh
G35cwiGiaj6mYxiHHWmfbVfczPP4ZrLtgRrJU59/DyJg0cYWTCTB8wbDPJaf0/yDzsTj1oSf59wX
SbAUb4Xz0Lt+t/cm8+6nIAV2+6o98d0v6dUkPvJ8UWWvsJVRO5Qvqg7FnUbycr1wvq2ZtvZDBnoT
NSBJ4Tp+QTFpXxVj6+xXMX+qO/9+C0iSlNLvPgcsLJDYpYFo1fqLKYvEiAV4a9Q62AdFO3QxHEGT
pJkE419CsS9TTSFm0CNXdrYhfNxmp7+fJOpfPsOXmhXs2oPcLfq5v5kwnPxYEfO81pYoXmnSKk9O
a99Wc4X8wKxmb3R6+J//43/96bX4yVTwp5vjr46P/7cz5qWt+fd/g8MFw8NvnwEn5B+Okp8cH88/
mh/Ze/XP58pvf+L3I4V65l/wU6B3uRQk+L4veal/P1MsJ/iFXMGQjAM8FzSGXJJn/jhUHPnLb4l6
HB8s1ZIotz8PFUf8gpQQ82XEboqDznb/k0PlYuj4x5Hi01PLiWKTa+hxREXYCX8+WtoUde5aw2sV
yLyldqtXN7JnwNllKlzkgeHytV2C9PhPn9AfD8k/O01+th39/lPRapFUxAdgc3j+/FODMFvBs6Jz
kcLDAFb1T7Pug38Tr/q3P4S+FwLXLr014V9+tV6kEN9jeAZ68j6vgR5ewDzIE/nXv8rPZ/LvvwqJ
bsS70L+I3vovv8oUpsgCvfCMiKliGRSZd/YY8mG6AWrsJvg3ORw/G3T++HEOeTLyYtriwvn5k1Ol
g4R0Cs5EvPU39uI+Z7Pj3w5T+O+C2P7u0wv+8YNc3oF/dknLJiKDew7ODCUO4jDUcLa2/p1r8e+e
vkt7w29eQQf/4l9+SDbAVuXyXKdh9MT/CCpkmXECATZbhzUqqwpFVZbv/vVX5vztdxYICHUudReb
8c8/tiq3AgYiPA+1C7PCzOkjIPa8HVIMF316pJ4nQjP3TVAFb344yIOPM+hrkckAPVWKJMivNg8K
YAqv57yCpaiauvl3zS1/+9mEPmZGl95v1/7rg6X1BG0TnNupp9NecdsmYelBd+JP/BDuFj12+LRP
//qj+Ztv/eIn49GyL5EVf/1k1i0fsHKJs6vn7qYTmrLx0J7/TRLW3/4QzP142TgTg+gvnlltaYPk
0j5HtVHJ6GtkbCacj//6N6HNi2/x56MtoOkr9Dl6mepocfn5W+7yrESJUtwumwn8vfb9+XNUwjVf
67AOW36xSNVQGIA07MHOVO6dZjNt7PWuM51W2+4//BCj026rGzPHQ0AIKbJVvpKj3oag3hFmmd7K
fguj3dwuLCXFFsknxTK8xpCR6eNWNtDlRDJgAI0irmHcJx2zBAQ+0EWvP3IzjBPqndA2sW+5aPey
bSG7ER+d+7YYbZp4EUiNyb/gy68954oFEJIssydHJaThDWInhdz28AjUhPDGLreZNbvnjsxMsWva
Qr37TlmgSwTApNEDy+wx7F33NZ29JsRRELlP2u3d5TA0HaiTdnR9Lmn23I6KvyFi3DFEdg605X7B
1EMaf9WT1B77fVdrYju7sKYIpOB/0rNj/vDypofhd0brWzaJ5UOXpXcVNiM7kz/71AWH2gKm6cLo
SoARRlfOVkdewiuGVq1v2/qqRSr7YrtKlIesGdOrxg5mVtlBINkZ/LyHiiNZMT82rWPaHRo79RFm
Lvg9okvYvqIft/ZWzIU7xFRcAE2MuZ+BIQL8/9Cgu2qnORNOsOhlcI06Yw4P7LviC0BvQex4tGzt
zmNolrFGMdfH/thEz6ARVMzUWX/f1vyEpFRB9dKUMsI7EFrhK5dKduT/3QYW7+T8a2jNJGOEVYiS
Bs75cWOtvulBBd/zKID9Lcu8cY5SL+oztENTHgrlG5kM3jLdFuEA+CVMh+ohZ+nH+WhnIEh1EM1q
Rz57tytzGw1Ch7ACeo15mTxJKm/eUWuhJnCtgt3V2ebuK0UBgYmH1W/vHZwTZeIC84FQR7lL+0QZ
UEa7bir7Bj9FrqLXdIFKskav3+y5B4yth6DYu4sSb0HHNrGjP2ihycLDVZO0/ez2O9066X2rJlHh
fp+R4gAutDOStHB+Hgs13vZu636wZsn1UfnOTPq4mu/b0u1hkCbkJigC6q1HXZqjraonp6rjZovU
eGwq/6J/wFZiHUofeCaOvNmzk5nBmBTxem1pyBgn+6l36oZXzNbzlOCtEyluuxbhBpt9SDuZnQcf
c9jY2DRNCA09APwkAFQotwBewxCVnl2We6pTl2/F4nivQlXDF+ybxXMwB5j0TSlXmWD6cd/J86xe
vQD5JJbT4mu0EMGwK3An6V0ZteoK+Hirr1DxLve08rbFsWi89mqqW2tJ+F27r4WY+YI23O9fbaSD
v/JPMLw1JhhlIpstuDai7tUudNroS1S5NE6tRqN0QlZe652Hsv7XtCFmby/4bAHuswhBSYB48a5S
tv5SeKwCScM28QMNAZKf1GnMiyPK9ptUVvpr2IQsCe0ssi/d4HifFtcjYhWRevNQNpmxY4wd5P37
bYvUWnjchMnAN/4YWr6wYqsJil9TlPx3YhB5k7gYZCWlONTnHNIWIv8w1z0y2bZxu2ZHLrf/inPI
vNjoAky82FiFh9KCrhjosY6doiMAcVz61U6yzZs/OeyIZ+xUlTr2xTASL4XVvTjWWP0JmIMUvLPd
Qv7WpOOvu3YwHjartMnCxKA1IVfJL5yPWdMtQI4XpMmO0pgs2sEWIeDPhZgfR9Qj5xk3XJ4UvuXc
Ek7hdzgqSV7fT77oV0qToyyKh6pRMx+Tqc6K5z5k6eqqZq9Hz38c5tpy4Rmy7dXJvMa7NiXMndn8
ILxbOMm7L7jHyHlOPFGk1gHkkU0VBLmJoiCRaEeL21BrrGOC47gZ4w6FyIQCJNCz++zXOtRJaw/i
ftQesQErcHC9swzNV9dW5OcDTmFVWjvoLN5cvxNdlAT8dbq/vBULPDqb7y6Itv5y2bGIJp2AGw7n
rSAG1ArEjeMWwUfTTpG3r5Zywywxd1niQT/B53s9cilwQBT3bKw3VlMKDHhwLL9q0LNbDxUw3M8m
TZNMrrS+G2UNn1DMRRdB4rqN+7a0iy9TXatHu6nMDyv3nR/M30iFUC7y1XewN/MV/pWctqh2qJa9
1YfeuUNU2Ozd9pI99yksBvulX/uy2hHRkF2kqwv42IaJkoBotyWzAiHNiqK3QyOxQwLkZxeDjvvd
X9BM7qxAq+UEhEJ/BRURSiTbnNrLya06Ze1lqIP7CoNYcBrDqmQjd/sWYiPqrWJvOlW5iam9/q0s
x2DZAUjXbyna5zE2QTmNN2nE47OzopCLEpKbJ8uTvR8lfd0hjsd3C1kI/imQeTTyfdGzoitHzAEG
QzWYPkGiPtGDJEc8gv6Kb+6AnWnlih8xOKF6U521t0vURUAPk+RRtHGWw35U6TcXsDYe5woMO081
746juYgOjB5VCq6QEl7HNKNJn4iw/ide6aMKDmp3nWO/mOshgbmUiBCm1jg41VBFxXORkXOLmDjK
9oFKJ0Hzlo9APa+xUScImrnmpU6H/kJAzuNhcObQHNOh5aaCsV/LE1lw0roFyDQ54LMDq4ZPt1yu
aoRvbwGT2RVmkdrsRkvqzzajwozBeM3SxCcKO9+ZDJYG51Gqo5fa9bh/HsivIlqurrV/3mon+CJ6
3HZkfvUr88k2WknoqBS8CgcVAhV/Vj2S4X7gN8PNtWEhc1brQUhKq5IQxB9FHfHnEGqzgdEf8D7b
h2waHcxkPvMeKYwNWiMdeHivBndesjgoM2emSDd1PpYJZvAk0gFDAzRTeBRrai2PxYr0/8DKnm8x
aHdnnZAJ18/ScqfwpNc5sFCWYLlAEhq1wlxr37bz13RNYcw8f4tqiBkno8qXS6Q5VCN52nzF+ezt
OhsGMhl0ERbfTLi2bUGYeiq6/exEg32kgw0iL456kEgCi8ZuUYeJqAb1sJbqtsWdf02CiWWuls3T
UxJFdZ0lcybchsch634MfNDYeP1c+zHZF1hnCuwlmqPep6fMnVbndupkaXBf2iiEmYEnB+dzR+Eh
XAqL2AgV9FDC96BPgnt5VRtcMyzzBpXFruXlx8Vizl7C3HqB15D6ppbGoA0pI7ya5C6UnyfckNXV
b3P+/we1/6dvs7eCvf0XuNP/bsZ3/W0svv2UNfLbH/ojayRkZ/+/UNPlr//Alixp/8JS5AFYE4IW
XYDuP8ElK/R/sWmq5lsPCBMC1JD/CbpEAulvFTP/WMOk4wfs2aBYLhiTpKX4L0ACVXhKdCU8HNQL
Zl0t6mulnKgInfo6c3UqnIX6AC7Duq7N+NFhcx9x42D7sFBb9wzbfdzWkNZzktL/44l9qzJ3sO7c
S2cwvE4YTWV/Hay0xaX3drF4rFt+xi5PBe7aju5RY2TylueBDILS2vM0T4u5bjga6vye3QsdBNOv
XsMYEVOfJ3q2Ru+hHTHJ33Vp6XjAz3bunEpuHv3dHkZTo//xohWpqrlMmdm41vvSbLrbI8rQ4tgt
dMG1140es7JLxpR3D0a/C0P7tPpe7WDm99JIwenKcubeXdDXogtfSZzAMOrDwGamV/fdOA3F9YDw
DNmNJbmnvw0L5tG3rV3SJ768aNdikgpymqVnkeM/J3vlTQ0+1g4sH/CvMwYak61Rj/nGQiIXGb97
5Sc071HUd/eLlaPQ1yWDRiIFseEnPw3W68HZYA0a8Mf8mMKif68itx9v1jrHebGhgYQhHVpi873N
Qh9Fb5z5PEZVf0UWmrPfBum9g2Bz+mAJwSO6MrolFkkU0XHJ6HCcIsf5ZIzR674I8M0HKEzgJ058
WARaLKPbJY1dwSGQ+Y7mdjbecI39qH2b63zdjRM9Hbt0q4MbSswX7KVbsA0HDIPprlM0GqXtkNp7
J/PT9YTMbERajNfWE8+s6736RNCMVX4AmGX5kliW5ULVZkXwYOFkzHa9jUYi0W4gxJUsSkCBtXaz
6EYj11Bf7cmrUSwQA2UXdX1amT5ujPD6JFtk9GxQzUdxma/40fOmCHY9g/fDNPsFQTYsysMaYMhh
5yb4c1aPG7v1HJMBUn8Je5OjFhQIupwsBw7x2qxLbMtno2QBCwYMinqLqxQLqApW9wrzgH4TA6Nl
sslVj5hiuWVqgkseAQgQzcC9Fi8EHcAIWR3Ghw+80d24910m23Pjs+nhv6TpAg8IX+fewvnepnu3
mdN83+TDehrWTMCKukgXKwhn5xZkwNrnKEGLO1NXXLmylNK+QUu6umhKAi330MoZZE2aD1GFtd2q
wrGjAnHin1KTGfFJtiAp77VTuQebJvtTig4ZHZOVOxiXBHfdD95gKnabJb2u+eqs2zxtveGErsN4
PBNDyjhOh8inOqhl/rjkiiZMnbr7AWnMgXiBrdv3nWd+zGTpvEVbUaONH/FBkvSXJgKpNyIM01Z3
o9iq56jztiTlKnR2aYQPt92QwCfTJHR2maKHB5UL3NI6Z9ZLxEQNVAwfPi50awc+JPDsoW7Brzj1
u4BVZEuIwG9xPBX4tqZpC09I7siTXwrk9OnkKhRinYObBbfZXMTIB4Psm3Rd/Va5ZdXdhC2z7gnX
waAOJD1YikCIws13+ZZvJ8xyyJwWyk9TPPBFdWfCsHhy5qV9Yy5oX5FEzG+rWqOdqo1v7zgkssTV
QlHCitrIKZO19cIafbyv946y0+vNLHgxpcoeTcXtfcymQWZJGRJuFVsYupOpJL6o7ZbyjloeObIJ
R/puMBHStLnlX/HcjcgTg5wUaOYxd+OB+D8cnceS3LgWRL8IESTowG2xfHurbm0Y0kgi6B1owK9/
p95mFjMjtSkSJm/mSRs9YlVN592QhlDRpjl6GPWoMJDXqsHMLL0ep5el8m+GwtHv1DSopEmr7FE5
5M33ZevLo+lEI38SMZjjA8dk0R2YWbVxMo+ie5rnzdw4KXSzCiJJRLQzTJK7gG2RZMFcRA8LeJjP
lFKtdSfR88Z9Ya10d2svx4fbhYzbKDHz4FsOhM+3LounfVoyyOfmu7rBzqvMnN6LdK3f2tCO98WQ
rm9tFJfHahQr9bRV4L7qXvtPpETTT4A8vfi3Afcp91z6Q7PjYE/OmvXWbgctLX3EQVqmMqk3G5iK
nSxfp2zfzO2WfqI/55jfbez0z33IErPri2Fsj8sizfJC11IRniXX39OY58HPjShel/A1FodmF9zH
x5BgybnRa7d3m4yPz2tcvVfBLPwmoVsPrkou54GRB298/hqaVdwRf2nK75T16SrSemBQmbbRmuBd
a1/CoLNcEjzf7GfHOi+tUiEgnSnwX+JIsJJDjsq+o6BZPvrUkxHW154k3Di6wRdpCdvvRrk6fMzE
JZ3by5SRla6PI69neSiUlsQbDQ/JrjBj8dQFVeccUlyKD9nEsJUdbl7iwywjQ9N2sDXeOcYd7ZzH
NsLOqFAZCWia0bS/e9xIfAlTs/tKoEBnWQ6dex5nB35A6yFI7WL+W+eiWwRa7XrpFmzvY4AlA44Q
NRJ1/B73WOtdnTFzYNrq4++Shi75ZlSySfjWhrQ+LR5kiWsUBQt9361qiLWKBkt3GIB1VRNrfNh0
RqM3NQ7Xm1R7Wu9dbfDb4Xs7ToYlQgLeO0bcK+sJix12xaNfuvNVjeMq+V2JMLtkk6Opkpamdn4v
resQuUAd5WCQVgSEj+zx7vNag4Nh382i5Ykzk2X5gzqxYF/viP3mnHmKgGThXHe+Oul2snBP3DrG
jUOy3j17N0hfMsclvxsioz0Qw2YV1UdcIXoeegA1YwJMgNrHAmHhyCCqfBRLXakx6aCi8EM1KL4D
yKjm4uqC6DnHx3E5seVi8UboIyAifP/AnsTHRAo8S3epCegDK6Ueh2sfgtC6dMGGY68PVv+/hvgH
8VlKHro2KayZX8ECLNUDk9TyuYlZ9naebLqV/LLXcmUBY/AiAQgFSYCAsSVu4xc/JO+5i3DKTvuR
ltZ5dxCWSJsVfvzhDBtPb1RVzavWufqJpCO+C4+E9UM6z8HwpFmqkso3y0KgvqCUymxbmR+klPNz
v2w1m3G5wPOgfjPK6arW2e8anCaBMEACQwK1O/PvJyExqalNuMgEwxCwT/VOSHA9E94f/iZMrcGa
N68KRgSJ3yjjVCIVA8l2GRxkfxzafcHdb6HQGWbgtu6V8ewF5zggsHwkrZQgxaFH50i/XDljKHU7
j13uZwcrWSboXKs4Ltj46tfZMxl2+lqty9uG9vVny3P7Rb0FK2Qzr2Y6MjREPIgqFUGs6whKzKJf
gtOo3W79sIVJu8PIJZXHt9uK+AiyPqyOxTLE93zEjCoWLFnngZfqZROd/LWGXZceqMsmjVNOwAyh
aJQ93x9ByArJnwgpvc9+n/PgRyzhOQih8KC0kmARGKR014FusOaAiSJu7wan90R/8rZtIxg4of62
pwoNC1tWES7vdvLLP0BUyBBGayX24zjOIqkaDcYDWnHHEXwx6g3vs3CvJHFLetwcp8Ek2xRdiV+P
SfqjpdNZkXPSfU4YQw0PbZUhUDZgzMcH4/rtr2koQ84g/Pg6scwUfs/lkBG/bbROrybonJOtwH4N
PD3BCU0v6n715ka72teTag6CsX7/uobT1r9UW7ixSDLSoYtrlqqPMUyWXvDRb8uYJeT29N1IOA0V
M6xsffLw6zq7dGDIQJRKLb/TRgTudaXyoUm6vrEAi9o5/jA6JllD5ETeBxy5PMT8rAG4t4mWIRZq
6bgXRR+i7pglU0REetAJWRb45cGuTn62cxWvN8YThhmcLpG/g79UNkmPE/vVrCMyf0Px+IWZkrOi
vDuIMpijcucICKrHdFrMwX2KgBbwWMilxAGcd/9ybHwRVtAweG9vOyojry57LCZ6P79DsbkesidO
yoMKOi2fS1In/jFTS6+vTCLU75qQU79bgzS9RlVd3Gg7aLbY0FcCwb4o9E9ktUXcse160GkyeE7P
ip7MvwNXRBLUspge+pV7wiXqTTTdOZvIfq1tp+82ZPQXYAkiPzaE90CIqSV/4NrZ45Fc2bIJDUpe
C4YKWX6ptjz2GSGpxr2zRd15+2lsxR9kysm7qilzyt8+tk9SsVlakxDtBg/oWZsvnDiXsP5ti8We
dD9Xd/Pg5dew0pqDWpb9jkoCUDsz1sEPHO3GPxQODRACINTM39LW+Gfz6JOf2Rl2Ycd6AAYK5Yu1
CfFw59dl5FLK3pqP2SFz9FAFJo4OrEqAEjIx1N4DGcDAHqN8rfpP7PJj/l5O3qyZECKbva4ED4dr
DQ+g3WPC5M6XNJsqq8uaLcwQlpXngUDOmEFLS5nF7UI2sy+vaAkB+qFv31HJHFiNroAMEA6qmAFi
helP5nwtx9xZM6hkhrMxCttyCZtGtFGx/l0c0wUfNNDCB6uJE+wLE5Byt332Om2R8+kqJT/qOZwu
tZNv3SfDN9i6oTTfHvuTeikG0j67WRGLFAVFuvupIMvLcEP1oHNNmw+ndnEzdckirxe7hgBfEku/
fiI5VZ4j0kwn9H7K0n3N3NaU6YO7kip20tL9FDA9eCoJ0FOl3fQji86E0a3A+Jvtg6iG2xxyfXsO
t9BlBJBvHlpd4HsbQwoSxYcyXMks9+XoZIcQF+8DZ93pm2MoVUik19qz01t7bwynoF3TYIbP2Ltk
dOT0nBNAU0MYJSmcV6RhFmNxbADaVD80z0Lz0AU3lXAdufKe43rjcKHCoHiv03ok8dT5kovwEs4J
wmlxSpsR2VWo8r+WM/8+TbP6bXWa1Hks1nDESBaHTytGsQffNQ0XiLWOuJBbxwPTRarzl3IRcTku
Z+NTC2kv0ZPKGxI8/vq4uO06fbeeza5BofqrrGyk7xRTyrupGrc/CK9RdDDWBQCWwS9Y44xgeVXM
xZhgzC/UHhrG9trggwIHofPYJjA7zFu5Fh06Jlkw4ipQPiXEBz3+2dAnP1IvmsHFDS3Jp650+oXr
YxR/EAnP3ibt1Qwyub3sts3Hpp6KYcpOEyW9OKet+yYW3/3MLQOHjATcdqha4EutkjPVcYteONr2
IECkBEgKSIFPdFPGJqMsx5TTZehzXqvAjcVDuExESqFgnkSjlydYc+oUz0Me76PciCNfcFQXA6zo
QPhXr+SopgB66eADtWGkXOqESwQBimKYPfCHeZUQ3B2JsepUlF8BvEeo3KobFPEhzv4vLumagTbb
UKV/m7nIvkDycedceUpJfUMNKmQ6LVzJeyZsnANN89S6mc12xVrFN1iW41w36KrDibNA9x8jXz/6
MmIOw30xKZKQIqu621VVPpTcWtdXdrTgZ48x/qLsTDmzb/L6qyF0bq8D84VEUsHyoqQPxGkqh/JN
bRI8Xmkhc56zUUAG2/JlugtIa92QW23oX9Koab82kEX9rhvy9DnbCMzv8mrkxkNvFZubZsc/b/Gs
PtaYl+swLuBH70odmfnS2EhE+0IKjJdr4JF3EunJbXvv0c+X+b/N97vqBrbRh8zEYMzzOfuRdSk2
6olJl0SzzvA/zG5wNgOkNxAjYMDqhTxmHmXruIunvBsfORJHR/b72D21JLN2LKwZYBg4ThknUyil
FA7kS7/fpkHkbxVxOLKQRmCB4G6nF/bmPgymC91n5klPqAlTCF7zLXfjDtfcor1fQLKJ2cy5YkxX
BFF0dRur3jyHsw9vS3GSQVZe/CxKXwKhFKnjKFv2azuBqCKpWWIXd+MrTGIipcxl2uNq2/JDgCs6
1/XUEerKuPQepyUCTBiEUf8T+1TlfpowWuRdNyIDs1j47S06tZjLxFJVJ3l1kyMSxHjFl8LddGKv
jN90sREFcIqqhRYwVdtLanTxk+Eu6+1NbngY0orLP92UlTkKExOpcEJBtLisCn5dixLfHKmaGsxD
3Pzp2MzwQk1EjWZJpmkWYrhqX67CgtckGQGlsE2vWEgimSAnug+6SOfg0JPuITLhu1UzfESm6qan
chPr9q9tFybQ7Er2sdgsaljYIM8ttdc8bkyjZ0Z1TmdhyzE/sZEjeiafFZElPDvhMhz0wBr1GEED
gnmKjvrQwf1tPjydw0oNvZX5z45FKrQciUc8xV0uQjRfGQ5/u6Z2fgJIVdDCBqdej9of3RGeQ1nK
+GUjsV3sBOGh6LntfGNgUabmmJVccsE46ODT5mH0CEwkIM8XzHTYY7BsGlBWY3OPC0jpxCXOmnio
lH8KVBYG/xH33+MybU6xa4s4vueQ351DmTX2iAnLPvEq2486TZdXwxC1Y1FcwL9QjIwNwdEW6HDX
+idov9pHiitvEHsxZ4ei8fyvFdDdfZlPt1UwHKc1ceGQ5YclJm957rplYsiFDrVeJNwI/j69VCBe
ZV3uZqHMsyet+dDV4pRJvCm/vCjPMn7u/TR/r/U8jLvVTqSths21656Edjjf5/o24p4d52dF5Mo/
MKou8FWNdl4+rKumnzMjwa+lhWRaa2/Mdn7lcFgdPHsVzhqgJ/XL9KGtYc2cnN6xB69X6pyHfgmV
KB1je2I5bdoXci04cYBJRiV5oBj5TWC+nEjg9OpXoZFb6JAyecYqUHVPsuyWUx12zU96EjOiSLXF
USMmzOSdl5TAndGX5nAhFOPY4Jxrd8W2gBaOOwqHzJ+pr+URMU2fqqIXJ+UZcd9MZj3PzRRcwsEN
nmaSNz/LYZnv+bm6J+0BqybXHNwVbSOjE13ZYjqFVgR/G9VCQq1mY8+TDbuT9cA75qPyP8p+a/RD
szJQxn5l0x8FPMaXjFLlc2qodmAqOoxXYthg0DIpIMI48eYTwhyXCKqKyBEUvEqSNBlWrf5jPOr/
7hnZXzzk2UsfRhy2c5sXOAtt8ZkTKAbHFS/A2I5uuLU/gYUaXqOodQn4Bzq/Imm2/pVga1DAFZmi
9RCTA1OQEYuRcfrs9vtYWcb0UsebdzSyk9UJKjDeAtJH4y1rrckEhC1JmV3PuDC+S60X/mjClNT9
insF6U8W4n7CHxT9RWhkbJ2u6ubalyR+j3U5IT2T8IA6CLfrtKyceT1mmI9ZXwX+Djk2W469DQ16
gvA2RgfM5xm1iJ5Xbgqzl5kpPiHUEDvfYdu6EPsLAXLkdvhtRKmm6QvwVvYOcyPMWbY0g4hgWFS4
D1wrp2dfT8WeBOvqYD7qbiHxvAIS+DxjyX0JyLqB5+xq0IbDaLXzj3Uv/YKjF7bXMCrUAxQn+YzC
zkfg1eI8ZK3f72mOCfUO4rO8BnlXdN8RvtRfUxBVDylUnENQlv1X3HXlmIA85oS6YQg5u169FPuB
g2d9hJ+EbOmM0PvOLDTiHr4JMHi3So3djUaXT+GmqhfSzra54riAt52Hnfrl8Xq7Bxi2VJGnnbPu
8y4tj7fwCaHBFldWNwrcpmQmCW6S8cCKUJYlQSW8D8SVW/q8yx25ReA1BrTXqZYquNq+Gn9tGyAy
3lK4yyRThNrHWnjnIBbxvFcgMe6qNW1rAOLT+FMbtcdMdphBwB5neP8uRcmmuKh4syQil8EeO+WJ
v5NnkVPmhoV0ywdEGa7ZwECa2tTMxKVvfysOOfe5M5LcW0W3Prlz5f+Xyak9b72YXllXYJEQGkuP
BKvSe0xNBSXMDG/0aSx6HzpQg1BwCDqMASVcq+J1W5oiOszeMspjPzjIBBu2mWRVTvUxgCLY16MX
/3MK47xmbdD+qLJNH4tijrsfRJxnNKsaZuHBATb+MioB1wOR0vk3+CE4vRIcydWbJefusLFmZTWs
/Pbcx1lZJ1x0ti6JLcrbC9LIOnCO0Nlz1OlyvKtsPK53epy1vnCWMU9eLKR6b6Tn9c+B2xmYqPyr
8NlXKj4hd3jqZHM4CNSnBssdRiY576C3RtlJwcNIYD3c0oBT0AT7gbELOR0zpNnJKF4WFmHQzvuw
DIKjM0/K+9bx2keHStYuVNYNo+K+dYXn70qctO4exdNMHp2geXg35E69AU2NiY7uEDKxdUHhDvyH
hTPyfzSV9/ljNcxLe/G7CC4W92FsuVHDg8iSV+ofsd+PDGAAMb15XYFzpalEuOdCya0r90XL820Z
DIVzWbxRZ7O4+57gLmfeAmde6A1gV5hbQjMI0OS2varbAE1aeDdMDyUiqZ/v19BiYghEvORzYuFj
AizV/XJaePvfNkc52Mf4+jNevAYgZ2RExpNcyt+xd6O6EVKKvviz06umjOKyKrRXZkvTr00aSQ58
tO8EoxhT+WmP56Yk7DclsoMKyQlpXZtrgX+4+qyWeBH3KiJy/BLQRyNoiQXLwKAubElBduFLSEYZ
mnjh181+w318b+fe5+IfpW330sRKROculaMAgdiR7l2omZm+0xEE/k+fbo367zaum2UhIlS0990b
VZ5cclm9ePECT3XTkN3Z9Uuz/BmauJuTDXOsOkAZK8JkZYLHNDNg1JFY8LT/oVMhl3FgWX51ht7b
c8uvc0d6bXlIg9LoR7uEIlnYalClIN+xwxMmcw/KtUH1TUI4/CWN5XIWE/s8AxUeflO8R3bLL6aO
zJNpy624DMjk2YV7uHed8NrnSYCTNGNSCLdqLU30UIXw3m7x/mDkNj23T8wbHPfkdagi72w00YDK
E0ZVwjeZc0RB1SC2FucpiJG5rU+BndeQWoouZkxZyMCtdx7GmvlByjzEnIzCOB5VOd60dXSPj7y8
pdC2bJ7+rZ3c5HWcm1Zf+VD9O4YN7rzrIXRO+7E0m7+PK/hP78Rk2/W6tPBg2ZVt+50ymUcn/b/g
fvtON0wAcjLHdVmm5Y0yVXnAs2G/OjD41Z3FyayvFasFxp4+X9xLjBfhEvYCW2pBVcfew1dV/kZc
F4cp7mhjidtO+qdwasuHLfBwNU+yW/blZG6ktJG7/IBoeyeq2H21YYWnqtS81bTOzGcJtPIwwZW8
5Jw6cVyvXBHSro/G9yBKrTpMFVa+Bxoh4J+7gN2SYJ3dw1KBhGAi2/2wBtNkultnG5OMLXv3wV0G
97X0Q3fet1wfOAdbS5JYALLZOwOEk8RZm+rDrI6A/M6ENthXTIcgkJVB9rW2JVwFVnmG9P5QWHi9
XVh9SGW3XxAcN94fHAuf7Hs3uzATCiyWK0TxzT1zuHEWLGw+WvRXVgFFO9aV14dPG7crbvbR2Npj
0ULdeeOmGsldF3H0O6cZmk69C8kmbD/HcfPwmzIuIkaQTWs9HThHFHF4AFbOLe6e6g61FAd/6GYB
CgcgZRifijaM0+8IOAqNm6Icjf97HVrh7TiwoMEY1M75xdHsE9s+m8Y6g1gGRTZCrTTddvUH1x9Z
/TM/mO6IeBrVHtrM9WVz0byZyxdm10w+t+0c5XQ9pLbCBDByBa0T3gzCgu1Gqv8R06tvwff0swEN
EmR2V+ckyQE+Oj2CN3Oa+FuOU9wSb865ReUJ2M1uOYgpHnGw5CM2M9BO6P+LP3VYcIp1GN96BjAw
QHg1dUHNWZmlKRfoEc3+2upOlGvSBoFv7B4vOgHnZMb3dSOvDJz3+lOMKK3RWfGCnwNLy+P42BRe
1P5ueGo45Vvs9wfwOTnpSqbSaEk8Ln6w3FcppwUGTAzLuCKgYffP9Rro9RmaPLD4pO8rghp6wZYT
7VcCd1jAPZx7xQ21hsxGoY/Bt+Zap5pKSM2VyyF5RZx3iVVYA/IByXpNJn8u8zvaunv9xMphOE8z
2mUcWBuCV11SYm1cAvz/Djl5Egc0JOzkAnW/w+xrlra8ptXaAZTLczNHf1s/GqIPV+Veds9Ftq8P
UM/1jYFG8XGSI2Fvd30KXFbvqCBwDe8f+vJnS5uPOWBgxHfMsJ/FrQmwjlw6rM7lI0IacY3YDMsC
wViZ9NRWaRz/HTDt1OMeBxMW7jPhwdbb+zag2whoVHCzA7WZ5lp/YHi1RNdwBcINTB3kFZOrHHg2
Bwm9Km7qq4V474H7z/V4h4HMyJsgLbmJ7vCP5H+GgtnY7bDejCNZf5XWMjhVq6OD5XWEReFub7Ez
eMEJKw2zeE5KxndOGjUGZKfFYgKtDBtjAIthw+2SAHAv5sQo30x3q+h1cdAp9q3owvQCsn0UZ6s9
mbB1PAAQFZGhfshK5Ch62aw6OUOOTfXE2rA443lweImAWPaMg6vSiuUvI5hqyI6emgRELtzsw0Vv
eEleliVfnX+FSgXaNm9F97vPYFOLfwHWWibAftPAkgk4LG9xknkybwEORZ2TsRM5ATso0AL0jVuu
pB9bfNbgd04V/pLhKLR14J8WSMEM5dD1dl1mq+nRg2PHcFbiUL9i8QzFYzHask3WzS3j59iLG7ZR
jVUZYCiwjqJ96yP6tP4JqsPtWQ+d095Xec0JlWAyQWgDHEr+KkIIGvk+RM1y77JyFJJRajBA5qsj
CxEid5r6IBGXx3JfblL+v7OqnB6oXgAKL7ksJyQ54up3sWJBPVpjVVCOJDEQT3DPYrPJ3PayrTgR
3ifP1Kk5lFoExWOJWE91EXRIfZiiOndOogXTQiFBOmVfbcUh6OJrsYqftxlBeBnZsKNvlkeKJ9SC
JfszFZEdHse+uzVo1NigiQhVXbbdxfU6Lg2StGzpbclZ69gtpmKdb5cJBV9my0BJYK9WejvGQGL9
fTVUluaSctPrLwW6UH7j7R+Ce4QoDs+72GELeKv8UFSnhsuDoPrK7UZIxOGtnapixYoYJDMVjGOm
qA5+H/jj5eR0MFnCuq4GzASOMs0x2tys6g8Tx974ipbTGoh1QbB9dT732mtPR4Jw8FINfbzvZtut
F3w6Ei735AfqH//EDHx0/KU1jypiClVfkEa4nK2tWyyH+uYzpj9jSVVxWej1EsccLSw9Yk4sq1en
dbKknhpuCayJoK6Q+sQ6c6vwqkVxiUn51Tw2jK+AKDVtb+NkCmfqDmkq8erriHUhPUmXtfoZd3kY
nCPH8ciWF85ob/BYUFScsWKNg+AZOJ3XJ5s/ZAOijpVDegmXrK2P1UJU561rusZ7Zf3AVHFizr5B
3ytrXe3tnBuWc4rNakseTc0OZ+85r23i1lEzffoVgNW/JD+d7C9FclP5yorcMonqfMoTybwABxkE
UJcjQmVpPrmCqey8ZShMv6Ih5ahyLCXa1BMP+dJ/bCuwrmNmCXKur2CdjX8PmNCYA0dM5meWoieX
9i83svWXzYmrsQMV1F9ct6nLg6NvZOn+80HaE7dzyAvDd2S9Y8byFGWzpPJBFgHf5FNBTtofE86s
5HtAiM0TMDhjnKE5IAf286+5cw0WM84wAB738+SCpNsFRE6KO2QQTQRgpSQjfrKb4nOilobuDf1f
qfJtnp/mqV2r/2QacSlEhspbYkEVwIbWu3dVGaycXlCtkrzv4QjLknKtnTtFoTiUczYxi5IkgsWh
ok/LvPoaN7w8Lbfx/BvNV6o7a/j8Pl6ctaqk3jU0MxTfAOjhJh5UvuDW3OHTmLf1WDrMeUgs1Qzy
qfhxJ5/Ckr6uerwyGDeeW3x9LrYPrFvlGftJR/8se3j2BWvVLjD9TG3BtZTzGHJYnedIES70J75o
jKHupZgnIEdRLmnbYKqxJGvf1x+B71qXqoHR+6MXPXzP+ei/1IKC2J2nhbmf+i7092A5xiZpBoeu
G8IxHobd2mdhxxVhtvqUqkDRl6dq74bQRAE0h9AZnLZnfDHr1xTSs3uMU1PWf82M7PeEl0su33IC
Hcv+02d09+3GiHsetQNpWJ+wTE48tFvpuhD0rePbe3cd/Me1bvPjkPakKwojMHXmJYY5h1o37pUi
B+gpXH94bsY0PgO/ZYY+mF6ft2YbHld8YaTcXEOMsKe3ywDiy3YVNMtXbPr+kx4ZWzGK6Ytv6s7C
Uz574TXwwtxHzxy8ixsI8R2GPn88FSg84ZZmn90UR/s81M4vjpv+aSTecOfyaUAG7AJwbOxEx6ll
6Bc2gX8dwOHsxVZszHWoFHtu5np+0loICeRzcmJQWClIVQ4Pj9lKIYf0Nu8htpnD4BgN+tKquX5z
1lVC2W6iVwmAdDdvcUtEYHRkz6XbYvBjhfhsuBlD8d2mrwgbcQKTuAEc3lFG3ysw+ymwChG7gcHO
NnRvXJooWONyoRnKxk16X7u9iEkxdVGC4Fh9FQVNgyJq1n9OlIX2idHOLZ0wVP5Zl6n+A3cHrCyl
htVttdTyv8rfBpvEEGlPfWhp4+H/x9yZ6Yi3Isgf1eQVP6Ec4WxxhzH4wDCLL8O3IacDKvouQwgl
rU6J+Uqo7TDCMowpcsnJcIrBJ23X9h1myxbk4ZiabMA0OYx73RU1mbJKnov/e3OR1WOE/xU8AJuC
8+itXDt3QOWiZy1zxmhtuQzvjgnw7fIN6wdymovcxTkPYjZU9QMlf3VBVpYqOkVfiMdQNCLtIluI
pQmJsm0fC2sfQ0PRA7O3GoK4o0kzG6w4bCqSR6NfPZJDTZFg9FH+uVn68FRair8KGWHnjkf0RKbC
SN1FxVw+0V6Zc1NfscMHevbx3SKanIZQ+99IWeXRG4v1RHOsOjIlQyycfBedYCnyC7Vz3pON6DOw
sea0DnRmQ5/ExWru5cZryuWufqsEQ3sUA7UF+6gPqjtjc267PaFkwjCDmywMdxEqNU1PKiyniVtN
yXAW9NaKkUCJZqM1Dd0oCTI5HpgUBs0jiqR3t0ifKUVpQdEL2Smx5zJf7XETUjXnlSNFAOWgmVzI
9JKy9lwmM3TgHUvQkz2qJEn+6S7nX35hnm3eaOWoPtRGV+FsUIW5Myh9zmtveaJfLb9PlY4fnI00
dcJ8s3wkgooG7YRh9KprwuY7LxD+uZ1bcU2j1f99I5uWLC9h1PkXK4nMHT0MDh8U0lfvTgkGVjY2
vsp1kIdqBEVdunbLzpxamWqksw70vYFEHlVAjnmDdwBQ3e2+Qzq5n5ZibBnfuO79kuvuIcfO8qX6
PpKHoS5BY9ehcpNbwEGdfROTBdJVUF6JD/AWuuT2nobKYChSbDIa3hF1cKtLvwh2lvwIa3zcr7Oa
JugyhIY4+AHpVsMKwZiJ3heccXtYo6A9czFujoPdwNgC7ellMpvmm+e5vMtTeNVJwWnjMIi4fOiI
hood44Pw0bA54e1kzskuwUzqDIKZ1y0kAf6OFL3dT9zQvwylpFem2gNRQ7rvdl6LOphJ3MQ6rebn
uFPbnihgkJAtLEA2FNGjzxH1Pq42Q34W7HqSuxycyXGafiBC0BdvFCYszxGfQ8KuLbOjy5rz1+Jl
pdeAdsdTj1XuF+ev2J4b2Tj7tsjEa0Ow46ygVWzsfeFYJBtliz8K9tlvGhFyanxK0XFuonhlRwU2
gDpRhWu+nxczM8oPg/+6IU3fdDf4aCUcXFBaxj6WZ4+pR5XYbpzXA1KI3+ypz4ifuTgt3AeC+mPE
K3zndV78PilpgsuIlnWaom1pn7ZbrHW3xP76AZ7MecyIuTCg6OIXGhAhnpNHvLQMEjoy/aNy6Sl3
/FOG3vwXA2YQPK8kWN9QIEcBwpD8937i7Aog1M2QLzdLr9WeLNy8H2A7/w3cbb7oMBBX9v9ieB+K
2otvjLu+vRSA8DgGRJ16j/BhSrodV5drRA5O8mjnANIh47zwsZL+6OHbcsffsx+7HzdHhCIYs+lL
m+r6ADe9qU8OHU4WwlXqbF/Ay6MCTXLlz5/5xVfeHv3Mn6jT1JKxGu05DPnJsAK5WiXJEJCq+cVY
vNIHQZfMuDDvaH0Og5CAyT2btADsEOJELF9Sh9nD7YbvpoQ5g8lyjUydLPbu2O4WGNx5VGM0oK4H
CpSkJRnLCHpxvnf8DqQ+WPIc5EFCQWo6c2JcDZqZR/nnveKbw4rAnBCGKL/z7gdGcrqE0nLqpztO
YDHteFPoUfBBv+qLiP/H0Xktx61rQfSLWAWSAEG+Tp6RRjlYfmHJ8jFzAMH89XfNfT0+ZUszDBu7
u1dTJXlwyPWHZzpfUskBkmfhhbcgqCg14ACJNTGCnUnCiOnJmYgt4oBhs+1QyFh+pI4bpxjrsM8f
eh46ICT7gdyp5vyHFzGK7JfMNAfFsPHVwcmztv87ciikMLU2/YVnl/MtGDXMblEDv73TMPxYjJ/c
XIaHyKYwYzFg4kwWShtyqdNTDLPlwrI/e06qW2BkzUUvv9reGPMZphmOhnVybk0JneOxHHVCBFne
U4zAmiVtdgcRmlBnnMub83AG22MAo05Wv6UgoMOj8tbI/KtGEsdYB/j8mVVh+nunqLeGkGgW0EhT
KUyvldZRyquEHPmHhUk5H6MJlXbXJ9SmJHh8zQ+Zmrbnbb0E7kvbsSS8R3wZarYMs9XAgmcQ4+cF
MmdAQevQAxzZqgV2yJktZPfGodRLCX0QtoRuUqR404Vrn2j56SN3A9S/wVJleP9/9HmlfULMJBV+
lNuxrix0xRdC8Ui0sEFLZN9uOi+LTswgDq19o+UJtRMTRRAdecqYRkhHs4+kDJh2TnRkejz9KX5E
HXUOqu+KHwC4JXZ1IarvZB05s1JoK9EraGfuyFHVL3qsZwDBeRlsySLb6ETbMqDsQRRwalm+xugX
xa0PezR2+omUmsttTLniXTtLwDMx9pv/MCBP+TnoqdxAseMFfYvHEb5okuSnstLyy60Fa7xZBCdg
O/l/uWOnC+IadNg+EgTHTfafsBpqxDHXmV9/rXNHho71F9zrQ4BPtd0mcoXPvtWoXjz4DNnjByxW
TbpN+QCTH0PVJG3Vjrb+sJtylFlchEtlT/5C5ppm8kY5+M850lHMPEiOshAbq04cqkrGNCom3jhz
DiZChTWrIDOdPdXA4b0jjXZ99cvp2+UWe+2itTiMs86W3xn0Rr0pGNsp+6y8kbSWZwzXnW76/1Yd
GTL8VS1nUn8Thhx25yuGnRTGXjT6A7uYWVlKyeOuq3+AjabzHb5oTb4jSnrlvJP1iLyKYWYao78t
4uN6bYseu09HHtvsFyxgxTWt06zeCUqYc1aWa2+bo5BsYfaCP4bkntgyQofGeT+fYPpGUQ9dQdV/
zAoaor9MM57MeDcFXmUvClQ82A6bi+ZWJO2vhazUa5ksw7JQd+F0bFEYu4bV25mYzTfmlKms5wfy
21gDSQp30mgsPL2UBHjYg9fDVrm4gdl0UngaZOvyGVjb2ld/SMp8HwDk4jJmegmokoRP2kE+LmCR
r3xSJf8UUJN5r0zodF81NHTC3CsSfYfl38fU1GlS9+ch1X57w563db9PR7rYuSUqudQ0m8uJf3bw
VO5e+6GdnWfRpHkg31lW5bcK1y6Njplkuc4JSfYd7mgwKJ2hM5dA2T1lCaTwdyUJ0upfX6QuNP8o
Rcfc1wbDrxjpBPfxsz+bskr8CwdfV209zWLn2bMtftTG88V0N2d8PK8dy/B5L3G+Dpv4VgeuaLcd
NqK57afMNIuD27EgxR0PfIWnUtucHTJXdzyToECPaFMXfPq4CNtk/ClQFWkzXkDHwJCwZJqm/KIB
IItDF9HP6Rvt3jfY2sfvru15Bu3JucfdQaXD5FLRJaXlJUoqTd0WHwvAhbZNlUPKe8A1O+RO8HfN
G+I4q+ry39rp++M4rUt29PxKU3QcsMjgIl3Q1ssuDW5JVQh322QJx02WA7JviazPbHv4AvZKDv21
K4k98lBo6mcssPHFo8bhdcEaG3Oa7OYH0HfmV2+RBnaN18jNOCQkeRFq2+nRdzpcsksXuNifcMAO
Z/wW613h+4RK8OKWKUExXpOsiNkQjIBfoiY/GtERcEci7M9dmeaPBfH4nd/PXvbEdj+go6yJaXKa
xJQ9KxWlYD60WK6ewZPCIRrZ1EcSHaEKrVY81gNC6k36xLFecAp+oao2JOxaQlNY8eR5m6QMc2iP
BPPE2U8bOMQVwRhzqAP0+a2O03bXai/79N2cup5oCIGdww4CsoHZ3HkI1tIeywEX215mcSN20YwD
HgtMVG6zkF3LxoY2aQ+1dNPhCgqaUxxRN7tiVyiQoggSzfy6zG7R15w67ZtOqzDZDqRzeA6a2K7n
yleje+RlMn0vDVkDMji4dNpyTN+9aBHNVvTwPHjpok/ejTi4CILSnmGKkcqPtpzlmWWvTw+1XW5o
lxS5LUcG/wimTISEi4flv1SR2L2j7G18qdJJ2bNW6/jmTgGoYuEM+VFRid4cbiyu5lDpXp5slnuQ
2yu3ko+WTcoTOGxzMXKi8sDovrvQGcN9nzJVA7iZzxRdR+ept8FZBaX60ZGe2E+krMclnQ5PnI75
uihcG6puH5Ds+KFAOQfBbvSJWyXdc1qZGMAsS7dLtnC2O7vEQghqFt0aXdsOk+DJ3BqzDsJfmN+q
1EEndXC2YpeJJ4T1KkrVUdM3uhdw44GgFqP5r09mjrac4QM2f+u07lyTtXc5e3nu5rZ3vqIU2ebV
rfA67eLRsvCgPvxKfiNFNuY97XFoqPtj2+uMap/RIvX2ScvUNEK52gNIxU4xqGg4N4MLKDpiHHjt
6I79aH0Dd577EkZM1VbQe1DoosdmokuxRUHCQpD5wfPi5sT4wO5TH1knYoHu4AxPsZPnh7Vwqssy
xt1+kiO+o6FfnivCj1unS3AZ1mPXPwAsJtfCbWc4cdJosHPHvNspw+CBXqzNYVE0VRmuua3PgnMH
kJJG+64EteTi63Xw+dOGjWCaIGMhlfvvAw+mWz26lsc0dLA3ZVRK3eT3ZGAD7Je4ilj0NOLchT08
m8AxEbaCgXKLFfnr4mDNYfYeCADTd1tgcF51zu2bURq9rYgkEl3KPUyBqejRk70hUMspwyBO3noa
QqYMT4KKR0E49WJyD4VfsCdL3dj5S1A8PUZlkP5WHZ7czRoL/+wNFkNMbXVDGSLbRHYsfvxbkiv6
kEU1ONsO19SFhFlzSNVg9kLCgPvqhQuzx1O0soUFKsWHcdz5bI10fdoxfVJ2VeZFcN9Qe9q9ytLy
rzMMwZOJV6c8VUSAxbb2HczAbTH9VIbcoCT0+FwvQHwq3Mz1NrUzvobWqVqQIri0AZ2Yp7ygEqDv
/TJ+yVBFH9sB/QU7Q8BZqsBwxCK/9imjHG1CvSLHP7rSXeyzVjQcAOlY9H+CqV7i77pu4nvUBO6y
uva1zyEkgX9+W3HREYtrraIbIhSPAKz6/2P67cFZ4HqwdV7yt9SIOj8NsQj2LpoQww8AGcTkmXUZ
5uhcaPrilcsBuCeahRGsmrN/U2fpwHFSdv0b2mt5qBJecXbhQMgwNf4iDh6+gdcFWgpY37gXx852
ITicrKH0tiNo8RM6K3EwQfWncY19FLmbBfuk4bGxNTkNxLwFl+BKwrjtdmww44eZ2eVjMoJfMOgV
ZH9u9R67NBsuj24f6N6l2k5BMb5w6E3Dq+775Fw1nX8fet2cXyKyFNHBNGj3m2BsSScJSYfOJzJJ
zoCKStedZ7+bYbmQN8fGi7wa5jtsq5gVSASIK32ftTnhPBi+8RGUd1Yv6pYHGQey3ZHSOwqEmvEQ
mEyzJ8jlA14P8DGpNGzTkrmxp6nP6+/GB+67YW2+nPlj/8FvajyzfIuOd9EsoF26Kl3vYYrc9AJK
sDpRG9T+4uxa9/eLgUN+ntpRseFueYuSJtFyIq2lDXilAL7Dpb8dVqvmBuBprBjzs4X6w+ZZFP9g
1HG6aGfV/VtxqMoNThlD6BWsFe8npxy9S+wyVrxNur9RomSUNMG+aqk+IwKMslWNBi8E1sn8RFVH
8eTIRiZHUFGkLSd3Ikblkqwz7zZd1kxslr4KcJdVCwWlfwlNmTsIH3bZEsPEMmmpHIGFgGW13OPh
ZhoR3tibIwk26kxBDhQMg9VgT+h3sPGpnPB3vLUn6qxl1/0iM0LyHIOa35xpAY7D0yrH5LIuzvw7
sKyLl1ZUuISi+Fe5kPh5vi2Rp19GBwtpNFReKnFir/jKaSGA/6czYGA4arii0XhxL8acxx68tHJp
NSfOgEmOAoVTV2kvPMimH+/4FaEvcELo/oVhGL97q2vZJ9NJzu418yRCjwuTABNmsUKO8np91Ggi
MQWDGb0nGcgdxgXBc0yN8c2ulk7rFw/HDA2HU7mfIE2QnkVwR/E8JdCl+mOk4ind+fWI+S5cBbQJ
W0rf3lpLCUIcVy/r/njB0D73eBJWmm3oaw25FFD+S0ymz0XoBi91Ca+JoOBAU/zi7p12bPc8X/Ld
4oV4dXucZPObGrFjqDXvj3jpIvMCfC9J71Kdpu3R5wWQs3WlqJZyPBAe+2Qh87tDXvLubYVK5ZCN
OTd+Kgi86WZh6Tuh3kSsf6kjTg7QJYbHGKvdJWEx/uOAkPnVpYAIeGmNMUHlEJdNRdboIEZxe2ym
sBw4cMgGxSdzDoFVNjjNOZ2upKV46kyOB55/WVbiJCBgyMdYkQ34fgc+u4a4xMLfy32v+KUb5IXd
kAxhVdIHOuuKVQWMHTBr5Pj6I36N5VvHdjp1ZgQqwDgL30beclB0qE3/cSPWKen9pH/gWOn5myGU
JdDyNP47ubPiemLRuulApx3XZuyvOFoQdy0lOnsSAbCx2MGc1eKNRzOvJcbcoWHBl3iIl3s+F+e1
7xWZ6XTFrZqHKP6sdvpmP/YBnyuExWkvSCf8Egn35r9FtFb8dhYsk16/YvR2l4ypnFxytRv1aB4J
HYVnS39odChGmjk2QSIUQlcSwRIr15mdDSW0PV7u144zzcmadOQ0k9b5MWMjjJlfLZhC265znFOp
XeYKo8jrH26dMP1uhbvWEK8O+GaVDRXjU7FylfGfSbfYiY+vjKoHAKj2GvOFg1lNCZiVMc2p8EwI
FKdLRTjNJERNdNhXF46bck8kJPxrqdvAr2ulv8WF04HHswKVFOBGRArQThg4SRq8qUr57UdOgy6S
UqinTcFmBfidbgniFqkteS7QPGMQi+sAMr32s+TQuhKAAMeaW28dAkD55na9ChFU+faQ4lEZTqOv
LWW+unbL7dD7aXSqWCU3+xI8C9YXjapOFnYMIuNi555S8kEeJBXEZlUmx9Yxwn0iZ0od5kCe5LFK
C8694cSS/0louuvOmCQlrgZ0taPrJJSesVPA7R4SXzXwP/p5m+f5+pjMk+WvCAjyEKj+nBHL3pgz
MTNKmQbVHbbmbLoXw1Jg0JsGjwrxtg/DQxMqx95nbhu5990qAolaSWEuLv7GnBTLm0/MqvnvOSpg
s+F/wxzLu6h972hU21ERF9NBuOLLs8epdlLIB646kpFl+ahQSMm+tjPGRC+/K4a4+Mpg0f/1Qxk8
l0mkvOvqVlN2x3kAIyNv97napewSWLyye36oYc38hH6ZPVq+zmcs7D0hb11S545MOC/jNhikG59B
v3j+s8aL7O99D8YaPNAbOxMZkUazYMLzgnhRIgsJTmTUTTJ6e3qD3DDiMEwYTecudhjWo/kQ8xf+
R9cIZOAaCzuwvCSjTyrqYDvSddtH4WHJmPhIvWAx+dAzdvUj7WiEYgGuR+dlyMOjL9P2EZBzNvDR
ABfZ8dP0RIow551tPS3ddlrW4XMq1vZfEJq52ZVLQJS5DpjQNroYlsekwVSwncUKLqHBAXWvA9ZO
D3OyTnw6foPjVDcdinKYahbZcYyF/bqGUC8d3Zb66qw+ThaYeZk+OlNqLx5NKtSWuMGl9MP4R8yY
HXgKB1bfqQbL2hXmVbXubiBkvcO+CziZ1k7xWGZ1t0OyjJ+pb4OpjqXYblSM5euuYb4IISatEomu
wOoXrB15qW1UOUO9WYuKvVnCTnv6PQx8QOUtyBljcVdGVCdU+OkxyeN4IAlUNfsF7O1JDXV+BUgt
TlCXFu8XYv2tX6tgcgBOOpBS7nvTv9ByYeWWU38YnheAsSdUrYUUnBnl6yKHOHrEHMGJrm2I+V4j
8hcrq37H31UjeQQ7R2jhnouz7jI5Qh5yx8NUtXViKhO/Snf287eutvWMLloDICKOFXnMxw2/L2q5
K32CXCZ130jz8GDA4uAB2xyi8KGIRyqVMztU7OgDVBBiecErFv9oeMadrzmkuxTNb0K2eCgV8M/M
cyTVau7Iixa0UqWCcADfSlf8E4x28t2vWifCjxeoKdr0owipuYCAum3SBkcFkfze8qQNY46IGQCG
v64cLZTgUqirA6MZ62eTWAqBNgNdVoCj2BGJEPw5ySTsVpEvaInWw3LlRjF7pSyMonKOdtSOYX/P
xDAcV4eN4qYyEopQ7UdFfMCtoS75wjzuRV5wXxHsIFSx+Mkzud0Wf4HLkBBw7ryWsRd8T2Fuasm8
QE7lyXMIlZwARpEYAH1AELjZDNj6S8KUFbVjdAJHtbfX5KC63cieHeSDu0zZ/cAJIj1Wfs/KOx9Z
f22aws/Go9845IHz3uj7omvE9JuYjKI3j/zVt1H8oGlXgVxuaea+UckshDUzubcXjg72uN0HfWCP
K9azZF+0Wdy+7C9uIEg7TjDp7gc/wV4JaIfexbWeF/V7mKfAPSW95sCN1wmFI7UB7w2R18PydwmL
9rVD4AL0iaaBmXBblwWL+6UuCv2v7Osm/0SAEMkJZ0Ne/V/4xitiAjrlpavy7hC2PqfdQrUQ6m05
VCHyujZnyUSBIu21tloPHYYubn1JsgVeexXdcQheR37XcP0OOMreN5TjfMaoUtmTnpR+YDlE53U3
djBRNznqV7slj+H8VwH8dvHn6O6CiMmTDG3QuafNdoYZK0oCoxqHs5v3p84WwQ6YUAP7AwN7jou0
kd67M1R4v0ZZ6W8ABbeD25TnSf5lI3dGlFzwtg20zf2ii3zeJXGDjgNfhkeI55Fj/sBTi/MLTBeP
5gPcJ1yihvWt3kdiWofTTD3ucSxZLH/6BT2XRxaLBQsiNcVYnCoawdn8gPUyuKh2/PJUSzLgspcZ
wJ8z/nPzEbl4AXucHe2YVC0Atom1ROtOTnMeLb8ncPOE3nh07ql8HOrF658dl564bRcEGa5Ry/8S
ZO7N+NLbZ27l+RkWk3vJx6p8UhP1DJtGxOqHDX94xSve70pY1HQkKyZL0G3Yu28oLxv88sxw24hk
Nx00XYmsXdgLZ19+G2m1IVLvP7QKvZzVyVwV6g8CPyapGG1tkzeUzvlVowmteHL+DYUkuiYF/sn9
StxEkNIUy3GWTA3HuXJiCaSlhQtcLrn4sPjpWShKCbEvwQfcn7jRNHC4Ns0qvEmYJqrLqiZ7D4d3
fOtC7MMkSpKJpqGU5PFO5SBaN5Cb6peV8/JWTWn50CF8z5vIDdU2xhgCLgJvmsY0eOwx6+wdjvr/
cfuTinKsx/TlkgYFWEV/xrmdh5lq9cKgshP8Wt/bdZzmY1BJR74UXY52l2BeLbd0YsAswM0VsI4P
wSh8ES9fuWFtEkTPNmeLteVg3n6G/OAzsAvBE65ipLgEQRqTjU0dFqBytu64HUO7fmGq7785JBQb
YfoFOlw8Q5DSihUieO30sHIAfKUJfGVfgLAgDj0Bs3xfIaPeyEbYyeOD7wrMcbmLqRRhJcUzzotT
HXoeUO1zm+gM55kI8sOt4PE6u7z+nokwjd41ckt5kZWsBKdxtLIzVvfOv3PcAN4StRDe7xxKReiS
165bIgmOqtpDqk2YPpT4pPNfkd8EZ6MwfkKwGixs4yRzp5cRwu172DDzlVEy0MbUFe1dQXVZvtMB
HJsFuJQUn1PazH9i8OSn2TZeCil5WV5KR+kesZkyXEqOgSNPZdd5TwQL/PLAUOrgCSw1hCeZZumy
T2KnvS+ZZa6QE9AMIl9aw54Qi+Q5rIZ4TzkaMZYDZ1BGrj6cqvbY9RwmMeSvkm2tE4nn0l1v6dwF
SDM+qmmWJ5eo56XCZb+DXwalPEjm9TzGAaXmMY5EbFIV1zoeXYDG56Seo5PfRNmTUniPwHK59VuD
Jfsn8uNw6+F9us9a2/03q8J38dqOMDYSIa68SEfkSxN9wjDWMKUNdiSuLjldR4zrl4aN5RbkiCXA
2bBxfkKrISHoTmhylyhlP/m2yDrD3eTBPal+L6sjDvFMIpIRHXD01hMglfap1yJvcB7C0MnQ3rT3
cyLglmYT+R7DjsPbh0G0fpbFUP0tlsmh/1ggcBgjFQ6zjpE0cpLFR4mZotcMceK+bdriPRsHDMR8
+FDOFDfEGMS0DVewmPRbbh1E0HYKfPKKCivjLX+BcaDv9blGjTbPBrc8PlndlX9hIxCXSOXMMpQa
ktuDckEdg1bX/lmjrnmmLWX9Q1mofHcix9H3sBpr58raJONmQQ30WXvUFEQrgcfmfcpkyMuJ3coN
izbOdwj3uiXQw0vxXGV6PCdsAIPDkpvV2ZUkMo68WKFeM+8Pj7yKDUp2ElWHsKzcZVO0bn7UQznk
h9zk4l6NBe8HhzkIpCNXlANiMar/sCKGOBoRvMAIYW87sLS3p3WNWCWKEXoEecvyzI3Z4xvzzbnD
7Sk3ZbTE3j6uMSSBrup4FcI3IyqTlH0T7CykjRRdxs9/hJjSPZZ7fefjA2COlhHe3o62ny/b9XC/
K0M4jotBI5bFEaHuEFDqpa0jDc4G2FFN4JZQDYMbWhoykUtS6kBaZN7WMmR7Oc3Z+JrXJiXF1pLO
eS7TntE8Xpb8IAZS7sEgBu8RDMPqHd2usul5dQlnwNEK0reWbTRoHLcz6ZVZI7mOKaEWcKQMETzu
V7GRbRTVT0jGa/cIXxHnFUQ8G97q4dH36qUy/qVBVefaBb2IhctJzLKX1A6bu3VZqgw/jlOTbfMj
AvMxWteyTQKfJHVvAN+Sp8JZuMM73PtbkBk4JCORePU/6lHqh4DX128/t+HL7MjxJJ2J51KRYmR2
hTdTDrc2yPQSY/9D3pSmPWCWCR975dYfq8qLad+OZnpln6jTF9r2eKZu6dsR41eyulEDXCyM0B4C
17DZ6Aci66Nk7/AvzJJK/pYcNf5N5UIstctn/aUbL9smGEhof3A6CuVlOfjPfq06xW89zesbc7J/
e2OxsSlvHSOrPpUcsNr3YIyb7m85hkn2hxNGRrzBrgnVk2tH6BxhiDevRu9bMcqWoTyUYVKDC9FV
+K+dVPShYN9z5mfrAW6SozRmrLKz4xvLQO7MfU8K4kE5oxs/YjnEiLipxIJovGSh+gzCUj7Pjls0
p9GUy9mXNQYIb2leZTZirBIyIr5oJ+hRJopbKgJp5LzkrQp/twYA1U9NEuNP3fEYRcwM6u5nUlXU
PsT4LPwzLENV4ywLOQtYwqBsOWo85u1vjnVm+UuEqil2xJK9/4zrqepJ3ygfFDkMPn7IOu7rY4db
iIh4yIFy4+s4vOQ8ea9qWmwAB0R736M3Bic/8jGZ6LYO934ccJXboa23QuvJxbnhd3sAAxzAmjki
NAMEYz3nuKLmX2aQgfmCt+HlzDlLMv62npkm3spZ8InXYLIvXClu9wFE0MCOmKO+D7czW0AC3E3x
xDMCAEw3pVg/LCt7E3TJ3uooujPM4T0ANBcgFnG3QZ6qYq7Sc5p7yT8s7bre8aT2nhhch0tE/+dt
7x31f2DPt7/afCZ0kSeJOZHw6F8soIBjG3bt9wj06cHgm7CvoaBFfsBeHV2D3pvNhp9CIDbjhwRW
xdST/2EXP7nxYcgxqhCk9cOavyZb1B51VFFE1WD541vzKzX9jdfMB1rcYBMcdlEOXvuLJzf/5MrA
FLP7ieWDSTk5LUxO3qWTiCqYn1aB6jIJNxM7BW/6o4DxUbB8y0FXEDbRGri+cb8Y9jQklpRCX1hi
RIq5omdnSHcapPB0yBN8Kr8IMeSYAJ1Rjs+i6rj6Nx7JmvZ+IATY7mq7wKRRfWqPUa5HFmYNnqEd
8cMsg9ZlCWLJcKzdJ5WNJQN5z0aw6RTHBqoqQoeMre0U4Fbbes1ZwMlXeF/b+W9fM47f52nIAnjs
8uR+JgfxnUVo7ck+QbrDoyY8NFT/VsUNfCIGnGbLNX3mnI4TynYFapid5+fYB549bck1iRMLVBSU
mijAdxN2yfpKb0sF9xVfx9E3SE9oeDx4ILnFYjd5tFOcUl66GJe5oqv+d13UwTUnilIjGjaZ+m80
eUXjTBoXHNswlXLN3KCQJn4mhNWU71UGxXHfMaXlh8WjEbv04BMfkph+pX3d5VENgqKIqx9BeM/9
9IPVxcJAabN9H8gtFJ8hHgRkUTyzcXqBWem9IvrlbFsy+I2F0BE9Lzy69lLG6BJumzbH2udh23Km
r+71NBOxznC6Pleu1XZLw5J6YvsdZ/vChWH703vpwAUCSTToj4w25E0gLnLoHb1zzGBDs1Td4NgL
5y51dn40EFPAbUTwUmV6I0h5UuBTt2emSmc9rV7oOG91D8b7GA4ppR5o9m5yv/oOiD2/mqW5sxP7
/WvP1WOOhbURc6BkPbtLkqy/5/pdPwBt2ZJ3UIsZ2fQ4TppAuEgibmb+pHM3FBvj1zl1YuQHuS1C
6Y9HoYBX7ZfBnWCg5QvhCp+TOuSiejk3s6DPucw9WkQxfrM8I9Rxdn0FMV2HA1pK5RGhpB8sbvad
3yT3iCL5a6VaHCG5L6uPqARiwgmnSb9Rs5I/UD0FFJJpxJqNh5PvFhbJFlekD2SKYveqwsO2KvqF
inYJxhNtShRRUE8n9xrcziFBsyADW2roBpEC7/dxw5zlzM7czfuOWSfa+D5aKNdU43V7bKHjjswX
FDJyFnCXWDDdxHiIkUC+Gjot3DEI60cW8QT8s7JmHR3i/MIXpOg/Kl2PdFbNrkAR/IStufGL1ZBx
oFwHnniwCLtfPfaWXFfdQsddmK9T+NXyQALb2rLLeIUo6GQvQcby4hUhkYkgcsGzn5g6lvR95TlI
23uSEozi0HSu0BOhz8TjUaUNWnohlwtWfMBvUEZPC5nfW1V9jqhRuqMmOHO7k4WAVn/kZZgpsUnw
HxgW7x1MFowj8/Qn5DNc7lnCriDbXFqEODygi6Ky9lwNryuXbXHu8SOQgqM6iTeCE4TvYZlN3/BR
/PbTIVBBmKHmx0hY6lzqQOv7nA3NP06WMS7FjtIdGDe1/5HHXuyf2G7n9ylHZc6nhd8lT5hTPJwS
y4Q4nUzJlX0RelmeIOwqcmAb1teSBd8o5XNfO6AilTuTNpLsxfc8sdQvHDPOS1N4OEOllZB2wY5c
5wHySQrOFY18apvvBkTXna07e+DYRVpJiso7jfgb3tIUNP41JN+8Ax3hCOhkMpNbPC7lY2o6byWD
TX54W7gT0j/al79H5V2aPb/g+LpwuH3DCB+IY0DkkY9pomxsFXMB+l/p4mKV0c6haWP9GIy9RtRc
EjyI2Au8/iONquZnomwMby8Rd+x5IojvMr2AU0F+8N59hPT6PFfr1N0oPjY7QTyIr4nl5Uca7rY/
2/QRKaLb3WbdX42GbPjNFCqjxx7LaPc6J0Oh70J4letbGHWZ/epAhh7qNgJKG7lNIXfeylz1uLLx
pTyrW355HtnOm/j1D8YhxiRhANPWARareOja33TuMGe09WDVNmvpToGSHAzP/uyzMWkYbkBeKTqD
MqG6E8HaxDt3HaPGECp0c9PwP25KZ+l+t846/3IcgucgrQxppH48AhVRAVeDqc+j49Ws8xQ/Iirc
EpoHHY74bVZT5lc3hELzAgnDi3GCBd6Jd8ZKYUva4mHZs3AIvgRIi2fymgWwkyZilbRaj/MiFutd
xbwAN8fJhiO4As714J6L/9LImZGUxyJ5mPq6mr9NHmKym4NgoUwYm8tRukM5HsYSJPB2wJTvb5l3
qy8TeDBW24bE+FSq0N+wq5OPvCH0a8npFeOJn5L5oCv6D4BacwXoPVvS29Z/gmKc76qM5/SeSWJ9
lToqKN/STn30SfPvaxkTKo3dpSBjAomFB5M4Cobt93Qirr5JglF+9Qv5bw7CfE20HyY71+G8x9nR
yT4EzQSvJBvaJ9Iw33hSpz/Q7NPTDG2G5X1RXkqsMicfmCAreNnmLI8nddZaA/rJbhHmTSh60W3h
rU93rs0if987BT2eY5WIZynD4NvSAXfA+ZN2p7KqNfCLwfv0WCawJBqMx+Ohj4MTZeEI2/KG8cGm
wE/Jqjj9t2ayeCOluvwBM+lAt1Cxj8ZHeMUT2KnxTGbR4zyJ+tXyY3/Bru2emFAZxSS4IFJpInsu
x0l957lHOZyjx+gaiTFY7hI/DfSRoC2xldmZg+OUcfbDoQQnS5PKeZBuzeGLSWEvU7z0W2HA78Jc
xTk6LuvVw3LPpAnxGSkdi9kYpRWylUjWnRT+GOzwFGWfTWrSj5JTPw95Gz2kbWlf2zYDm8U8U3wO
uv+VdZTxbcYCQ4O1fn1141h+NYBc3lN/JgGp+zw7BVSAnVe5/G1TmjzzZFXPZdvlxSnkxtv7vPX6
Tac8/WjqDttNQOjufhAcxPdTHwwktwJzXm4Fcrlu+1/MH8u+Ixlz8Jokmv+orhK098FcOTQwA/JN
YjLkUWzfuGQdTHKWb4sik2iMT85Mc+3O6cVrSGfgg7gdsvCNcP2mExhKDMbRnVfl8Ytgk7DhJVXu
JKoX2gYNJpf/cXReza0iaxT9RVTRhAZeJZQdZR+nF8r2mUMODU0Tfv1duq9T987IEnR/Ye+1h87N
T0zpd4tXTvs6C6izsJj3Bau+Ljwbo0aQJt6zmTMAcN7Snq0xT98WI1+wWll7Bz7fvY3q+dg0InwK
MJOTrN4u5iRaIAGcRYSIFkilm1i4rnPO+X0gGLE9EBvPnTw2MaOgzPCq5m3hGD6Du+O3ZdOUseMh
G+q9ZY+5HgmQW589LqtjkSX2O/IHoisQPbNUDcB+yH4dy3hyvdCje9TfSDOH16hokQJVsnhHiOmc
Gh8GcTU6xkWFDxoSiXf2y6Yo2+WN7jc5mMyNHPhczQzLqhiJaE9pquLWdaFglcEkAfBOjIMd3y4f
MTYQo5qF0TVj2URLb/IUWZgl2dgXXpWR0wO9C0FFbR/RZE1/zdzN324haspZ/YXecN451TSjVa2T
6M0KE9RqqfW83v5SRJAEg8a0ZNSzIdrJoQ4kiwUQ3IB66WBH9AC6N8eSiJ0tuDrngpyCRjQMZvJV
p7KwN9Xc5ucAow0fdYWWW+fIOGyHUgfs6XYwTLQ9wNQbQYLGEwsqYNHMfYqZgql3SpfjMO1JRBi6
E+iDgZyXUQ9PUboe+a6jXadW5ICBxfoPS+23gzQg7oWxznM+nbFUM63spC7+hSIbNpZ2uPwGvtUV
unL5si4RUZSjnMg9gXgwYGUigc1JKy40gFwfKf3urWAbe3IghU95iErqiRyN8NMa/PvMV+YCLiB1
zlEqOFQFCOsHe0TGr6E+bXHHQzBFVXNPsVTd+/PNfE7cqvlJOsH37Vc4kKKSfEySQnoBfYMn2hLW
f4UCD+bkC6BFfAZ75i6GlSNSsEq5QbMFIMpFHAb1S9kGJZzLsnJOIdPmzzBQ7WUORizolMM/VO7N
b123j9XNYcmrmwT8nwk72tjCEl9TVz22g0o/QjjmG81G9DEJZb2HjC6yzZSCdd0WfkREZZe0XOq5
99NYonrmwprPPpVWt5nA8mzGnmyfo3KpnyluIcm5AbgQYnduV2jFjfXmpjYAXWa5fIORPjKlsBlA
8jFXxexCLflyRtmD2jorcC8gClFxVgVMD6htN5T00buaU6wEYxsckQEB4CgqLLZFpV6HaqDZJBBo
QHzk35Cp65TvWkly4Qb+3u2NqE31l+VU1Oy8JRUPyqypg6GBmZFONbR55cLmmvLmB+KKdjc8fjfB
q9LZnzJJnAdyXIqrx9o8JsIwhDxO/T9vFeqQYOcOpLPGVT1mtKxpx3oWZgMpcVZ/qyyy3zlx9Au9
/meXuMlhKMAe46inQmBFSgRBrb5YxE85hV+nLmYoQm+bscWGDcCA7muBspNtpd815mIPtPxq7P8y
HU7iIXTJivfmsbvm0g6hTkX5TXheowAifjE8diPId9zhzqvvToTs+H1XfalCZIcV9f226D0G27DN
2sMCyewp7U13pUvhLJGmM39J9CDpdlyREpimZtTS+X625VwIiNsB8LMbVpnp/U2usKWrnLbGAhbU
LiqJrdpC3zGnWBGdkt4HLWvDNkPaZydhtttj1ooREw+71uQKQ0ONVdUuTL+V80giRNGGSu/ytaOU
bVFXkcjVxSPASo6T5Q3YHPpHd7L0dpgirK3TO3HTPnv8G6gDtRPsm/TDTPhKoehFmHxRKmfzbOCZ
s2eXHGd4KoT16iysbVzXlHd24DofzGiyTxPY3SnSkTQHQSAqhMib/Kjk98Ee7mRPScMwbB848Bd7
hXNnS9oY0pikJ4dnwoBd5OoE1s065Swe24OlGQ96JpAvFa7sl8D1szjC/0YuF2mEfjA475Ua7A8L
XJt1qHK7+BmNh+SGW6v+Lf1hus9RY0XA3Ynp2jrM+29+cYp9EjhqTo4xf2i0rC7eRICpMiGjfrgP
GDqA7yRa0i632IVytPHeTccOqTQfu2NehBgFclZddZB6KP3m/9IZYRRuyXNhYyxvqY5RVBUfDF74
j43Rc63ZnBLafcYkEG26cBreC2j0eFTmhdE6WcbDH1Mur2lyqxEK3rTDhJYbIbDnxwtMoZ0k9/OE
8Sx9UqwcPovEvaVu1AFj7duuwZkzjk88TpRcQNcPLBmYaoR2Tb6O3T30IeTPYinV6wSfYluWxiWx
FQLaTaeYvd60fm9YHpb6nDD0oJpKs5ZAIBCvdysY9R1BKMMPBuzIsMxKGw64KEcJ5gfuQu/mWO6u
0/P826qC3eXIX/HrTzlPVl4nW6sTgP4FXp2vzpTTpWY64x4ogULw3GzC8aLxgCO4zWuLiS66Erjc
v9An5nfmJ/YhrCJfEXQ1uM9j2PbZqRSss/fD6nkYeTDCmY3ApvXPER5X0YyYNB4zW//l8RXNoWZj
/8cp8qn5so1pHtd+7Z4CmA9PE7ITejsVCZz94VTeMP0gbE6o2TxSpSIbWG8Bi3OKB2jsWHmk08v6
SuPokfsOKRoTlFcWzjFwmxtFL6mni5mnOfoa6fMChFID7g1US9bLiux2+atyXoE1CCDNMm1CJjKu
GWDD1RTNJV9Cbl5+wKKon4NpNEA41q48506Qwcxr85/FyYiJDdFW+3uANH71hAfAmXYTOLF30uio
tQwGuH0mm+ZId4hGuhib4FFMoPdC7RU0ttUavmRp6QOUM4j9XmxGvznHBjwbqonRNeMO2QPZr1pY
0R0KGEdudVX7u7zw7d2k6LvRC8IvLHMi//Y0rqyWtFteHV4+RGZrdbKHWt3QmYLecQk9IpMCPNvm
0tnzkD2LFqLu0SJ2YA+nZPjNEWg+MrchvYc4dQ+FcOKixoThwMoxxEpkYtMbZj42dAIGORj7t6PH
GH3vh8H6icrGN5vAW+UfM1RLE6d2I9XjpLGLEkvXo7/Vm0r7AAL9Pi9uLDiH3i6LMbcq8gn5gPre
BYXXvLK6shb0ODe/75dN29p+ZB56AkQFHesTnBR0+vzPOwejqT9bNUUWmU3D1hmYQym0u+mwnOgO
+JjYoYoX+CVMoLZsNwSfjg0ovq7MKyXkKOCqWxw+TfLspmWWFjFyqmxWFLOMnPMjh4GVCmaibupe
I1QUmIRRRGZ/ICcWyVtSjyb6nLDF67OZEPDjWGktgzTbwJ9rJ+4fkgmdA3oAPR0z3s6iZquTGQsc
R5vY+b2TJK4NjhqSE/y2kNSH8lSmeTCTYbWutiZVSfVzTUiWziuKNv5Rgc5cCgzsFBhpgvGLxsPk
/9g/2vK/qYJ8MoFWyAuvQ8FRyUldCf9VCYoKOuLSB4AH7aXfM0wG/M1Vs14RghDWyq519a5RYVvD
USXAgohN4QLZ0HYJTHadHcW1VOQgpSgbNlhjmYRlc8rIGFn08Fmm820TVTnmnp42AaIO64KaC08J
qcO9r8rjWE+r3pvIqz+Jz7Drk1WSTSBwAI2xU9hlcaR/Ji1RLtNaPEC2K4LDogI3PM2Q1RJEnA1V
JggZ52zcka4ELg+rJp9+9QUYD6zHjeV1Wl9qnTCzQY3fNlC1wny+4mRCK9wYSdPscJePD6WeA/9Y
90007UMrXxWWutZ8Os4IkXdDiTR7d/Qr03HAD4kAv+qD/qW/8TlacQtnROUqaJVv2l+iFpMcWzw6
hmGLsyPVewG966vNR+QgHkBrbpfad56CzF9ulCyNoGmQZKWckIOFy6nvXJnthTNV9R3/SUmeMMIx
bDBpIwkxtfRbby3BM5InM72SSjQ8ysB4/FEEz4AmcV11aIbaBWMXMYMRjqLF9xGUUcJW9sRpnrV/
KA+a8XeE8vNLJB3+J4d1eIiBDMv+PaKE/r2rsg6YLeP158Ya9b/IwxFyxOWKiLVCRPrA5NAtHj3l
UOq44bzjscu+8VMEw8linrqRXVo8FhwH1cFMVVbuG8LufqQkGSfOcR0SbMGwMj2WkNwyjJ85nxPi
cH0BESYJp7Kc3IvXsnOWf0zgx2ufqnY8REsf/sCIs3FRk5nIYNHVVM0SnIYdZ6lsT61XtH8HcCJM
kmyLNLphneyLzV7tCwfpfF3mznrjtSXvCX0QmWbhWIzBafAT8TDRp3j7Rpjykmlov9RjHYc7v3zh
7T1VshPuGRFg0sDoz8pCFdF9BXvNilOMGDSHnEDiMlVr+4YnRzLmpzVCRy2cHA/LHAg6NUe6tEVk
svUPZB8UAaFNHVKRSjrqOyF24873ZXIefczjXNFTCelGtBgI5cCmMg4aS76uKUYO/h34PggHTVuA
SqMI7khQwB0lLViBN09OZhjaVZLAd8Cn5VsNCX061uNY/1jVjBxtZBrLM5vPAsMQSKIfr8CVinNe
JMEr1PLyhV+0YQvQV8OZoI/gQ/h0bUfGfg6qo8EgN86bcNz3Tedb+5Cutz2sLmP1GC8K/aZre968
7xG9GZytNpa+AZf3Z06AenepfHjAZ2SvWfq377O62Fl60unOmpSqTgk4xhw2LLFrmCtm8QLaHNq2
ZLt3S/CkNBux/T0H/agYgYhElNuqogjcTHyZwEE7wOLnkk7iuUCxdbFhbOYH4dOfEJpIl8zGVl6p
Q0CYmur2ifVoM6ForIYAHL+o8MFPY8S+IrSpFdyqmFET14Jz26ydExxwtsBq5qTETzxw8j7jHag/
ROuTcsvTi4UgNVCRYrLBYK9xJRIIoTiITkSU5+lrvzBs3o0As8YtAwP3KQcV1sZkYtuvqYHHFc+u
l26BxYp7S+c2bpR0JZJbNxRbA2PW+rP3rb7/wwC1ubP0OqU4tqYuP9PoeTuFN0MfmKXx7LEAa2ag
n5AhPQT4d8zg7LNIOTVElphvUYcV1plqZdopcM2x/1kgXt6eubQ5KTaE6GUINBOIJvHzFnEzOf0f
EGFy+eskNREgm1owtPsuXIMwgWLTlUdKQCM3Q28LVNLQl7OrLhu+jXIRE3lHnpwj+DsRs6N5bqNh
t0x4+DcCzum0razaLAd7spLiYPIwdA/aYgDmKJ6dTTcp/RMKNtp7WXXTnUCG0313TJBLJAxpr0/M
w630riNCVB5cU0hJzVSBjZkYJ1yr2Q3RM/UU2ZhJCzh8Ep8QUSbs2aCbMIUVfNXSpJN9ZBGg8y92
uqO69yQO86PjeK1/LRgv2xu7H7v1WLUDqWJuOzX+cbH7IjxxW0yMwPMbxlSndMDQZxw2pK4NRH1r
d13w2mCEJGEKDFT6rc3YdOeU2/8f0SxsZvix+xerR68ZD3BB1gcvbex/aJHnxzGdwEh3OSwXrA7C
floU/IJ4nuDEnPvWCf6hXGAvJz07D7YBQsfwTL7IGnwpeKHxGCJ60nALqR7qKn8Ies/YO8NNbNEJ
YX8TCHm3S5UF5zWMSD+mtGLCUPQZGD8o73FNoCSHAaHIYl/YbDhfXBBrpwoIDuXD1PzOATLojek1
qhHjQ3DeibRhGKC9ESRiUyn92EMKoaKsDUVwrnL/lb8peZl9GxAcd3ZkA5ZLiG8qwrAdn3PEgadi
Za9/w6bZDxjes7tWiQ9bsdyNNcTGx3WaIa2Qfqc2PtiWnWrtFQO+5Z5DsIIpB7VE296EiXjHgaqL
52W0fZBUTL63Ducuiw/LeQzgCdl4nWvJ6Ku1ngSq87uCCWq5rRnt7TurIILwlvTQN8i0dhWD8RMC
iQy2yFxHB4RibPLdqKg/1trgaK1dQqIOk5mt8q5fXKRJRsAI0yriuzBJsoodfDTVsdki+L5EC7ti
QGoL579S4YLK6pkbqW2bWzUVft7oMA98BvUAlI3tqctutUPcVJXOJp9a6GVNvXxJt+5B7a54U2zs
KGfPcV9Thtu7pA5vnCojzmil4DS0dfQBMeYvdCMP8KqZnlAY8v4X48pLwKTWf5xpm66AgmcOPGao
e2SO6Zu2tHcoQx7Dcloyki3qXEDNz2gD/M6t7uEWoG5aIv1f5+vy3HS2ZNFaIs7cRXlZ30VOUh6H
qpBvbVhxB7K6xmnUwwbeTAqPOPrAMCs23AnBLvcRIoMaSqKN0pEDJg3L0CEbyaBG+41TTq89wd/l
1Ab3ucDVDEQDuZrBHsPuBC6J6607P/G4ScEXPORlJh8zpG53oSBciHk0vKKAISnqyk79jFQbY0zd
trya1QV8RCUeed8tA1WXkpc/bDu7DsOolsuC0Vh3qHgE7D1a9aTl21PcHcugYO40XTn3O+2M+Xxi
gWsnsalqDWqWygLnC+/GC681AYsMk8tub4JstOPAU135XS6GzYFvzRy5BagtEAI1oYSvOVooFDad
gUaGGlpm4DqIeAM6gF7sBJbXZyw926AY9kLw+sU0H/XyMdhd1mzFOoT942ylerpjuoKVQ+LR83j2
I7QMmzTBhHpIrRvZkpMATlXH6MTdVs6EBoAxT4Rw0vaig9eZ6katJdeH6yX1H+BR3BZnOvsvSvGQ
QQvollvkDycIuYfI5AF9OAn5I3sW5kTbopCoQZNFJJ/RZY8cyW5jG/LxGJORXzfUqGLMIgP+eEH3
eZscI1Da5lmtFm6jWowMrGCcoSlHIh03Thq8wM9id8Z/vnhXTctxtoRR9+UmLPa2kI4ibhBcu911
wFnLzzsTxrmbUevi8MKAjBEVhyywkDAYxj0CS+8F/ljEMg6tRoqyr+jyQ1ZS8uw4s1lKFjqLQhi5
CVr6gPuI15wEZjiemZmgL2bAgmKvcbzliBtoMtu+mbV7wJXqRAcXqNGpjUC6IOXIjGFYolRxhx9C
qYMu2arsxNCRPxHJoQOMElrDozfeEjFC8ubfaqtDu6cxilyVV0KTBSKIELgwYb5wknS2fSA4htkh
TxIpszkZxO6lJ03RwbzV9NkvcA7Ay024JF824DIEJlrlKi6iqmLf5Cb9q00M4e+6DCCzSXLivkei
29LgB564fTYTBm9rqnH7UHVWeOh6uLdntQw5uYFE7rn7dllJCKIV8eiYHCo3XlcS6PagJfUao4Gl
RUSQTBlInq9ZY0jdDkQ+t5jmYwfK4p/DD/vVMOgN75ulsOYLhyaGaHLgPCx2NFjPvN44WIO5D9lS
RQS8UBFEuUU0jbwRAdAqPEeom+HNJWxyeJ7s8jQpAFhbMyzRp5U4lrMNiptLCO1q40MzXXqH5cLQ
fSIoBc1GhWDvR1oKom8c9AeEWfeR3nuompB4uuHSorkYh5AJE/3MTrcehCanAg61GcMKaoZRTlZe
BoYjPqPu1s+P7Ngs++Q7Es2eSboajKExYbibO80jBIFEjluWWq3LpqYern6BKP7mF51s8Hgcfpwp
LjLipmhobwU1fhizwOLEqYQgNifF2SghTpOAu+N7aEtYNEnnnZCruOmLFyKme2S5PhCp4bf+/OkL
t1V78J7OeCir0Im2yEWkzyYWARZxW+HwnXGRkEVTTsFtyEq03jZDafwy5xVRkLj2tH9IpTX5O4rw
3v2TA+S3XwUtlwUTOsgj7Ao8nzHSk6q8GxH+AUCiED6X0up/Z1ff4OX13BwoBNOXMcAisutagZMc
Fs0c3tlS5GENhdpUkBl80yw7ObcQZgMUgKzj9U2XSkUq/0EZZn1H5eCH56V2kn+zPxakUFVu/rtk
oruriatmlALXhd999aqExFAElIiAItQ/PXtU1iqQxT4R3rUDg1sHyhHmVgRqWWpZsDGC/JuZgTHM
ZjuUSYmS5zpFjIWFolte+GfBc4TUttutLtq5fcbo2dliox9+WL3OVkypovx4tLJhfGRQW2bsznUD
dlVMPt3kgA7p3knD2v+wEmw7p6UsGPB4vSHSHf7jWG7npBjvzISnP14QmjQ7Rkyd2qZ4+66oIOh+
ix4mn5X53lu1+MulR5U/AI7tgifYzITRkLah9GmhNuWg7VmvAM9CSAhncsyO5BMM/+yxLX6sIacW
ngaEkycHS7E4+tzWrwuwyn+AiRL11DhYYzedU68PI0XMYz8U/kOTdiwgEg5T8DVTaz2nS9dad/Wg
qu+MLPj/PJ0S+aU65LAMBjqCGEj89GKI/RIRnhmIkIx6C46asd2fm1yQ19XKiwfJCvEvJCPxiyq9
eQrTBTlagb3v4AQ3Tq2dumSGsaKC/daTLoLbL7+htKJAjizO3JJ6zROCYhbfp/tOVIsutpTO3nOl
QJrvykaiUessj2Vm3wH1eoGW6XRxj7zwp7Ppy4mesLs3QcxYsCUOIx/2fTiwvil6pkA3lVl0xXlN
PpcvihRzOA5VuCM5ajrswcYO4mDJMhap+A90V0fficp7ZiiQlFZ3oaRTfELFcmafd1I+SGvw/kDF
vJbt8gp68anKi/nJmhfiGvpZ3KEmg+7TZ+kjDtnloeeRyoFZz+WpQnp7ko5BZIE+OTsNZpB7bpny
iPxavZDps1zZ3687OjyCKefA+kKyaF+I5eV8hnez6wZSugpQU3sRDst7KvXr1HgTSoWi2LqZG1xm
zEL3shlQOpehdW7C2Y7twf9ceVB2ia9fFIiauAG1hxqBLDu0Ow3rWCaPbGAVtpkoyMwH1oR3VvTh
b4W56dnSsAmo7/NjhnaSpOcq+uokcKRUGFZlHcPbTdJWFafqOOyXyJNfPhildytrbryq0amfGhHY
9+6UJVsEXF9JSBwNgMigQ6TawXxgFKLuMDi9rtz4G40fAJ6W1cfYMwpyDOf8t7XhyS3LaJ3LKAUR
XsBksKt+eUIuSB5Gb5EhFIb9BeV1fSnLsfjpuhTcR1EXx54UwEfLjOu75KWMaWMDPEH++kXLvpy4
PzEzZIBG3+ccryKTfP+/oLP1BYrSDW/ZJ78FlXychmt/iVSo7hz8R1jkh+aIbGt8GxGFscod1GOk
ArrrHj6kZQf6tSccDnAGHhNgOgt/V/NTZEG01X3t/LGRSW5DXzonqNvu0TPafUuKVP434mo79A55
QIgOxJMjhvKP7xfqw/VD+nunxW/ssLbueqt6IRlMHVZlY2HAF72zgKDIThUHUXf/EbfS7ABHMMSr
GElcjIEEnrRooX3jekx7EW0dEkgJGF68gUAeAo0OS4UcllIFNZiL8Cw2ZSnuK2XyNyhAFfJoCkdU
JON+FFIffdlM90BcofiOkgEA6UMMEiOmi/j50KsxNjnBO1iQuhRTyFJnDjeUy9ETN4usIVkvwcPk
hS8jXpL7MsP9yqk8TCfHtqpvFLhXHCPdpzvivImyEWFsO59IZEre2jLaWwzRPn3aocsy1M6hRQKB
pZRpLY654cgD9IQ/+CMfuJxFZY3/MP7hUqVnrLx5eOKM+wyaNX8vfW+KwdEyinKgPjWEKsJlHpiu
M+N6m3NY9VmD34fq3z84nuJcgCmIP9UdAnebkJd0rQBHGdAZ9U60UXUEFqyeSBvD+1lPwWnFDbSv
hD5hr7PRiXRREZPzTdOmB//Pggrkk59iImPBeukw431aJS0Dconmjig4cmk8VDRg+0bsQw3hzsfO
ybyjD3yNQG/YhKyVG8Y26bT+1iJbEPtrs1+Fwjg1je/CstGJkx8r2b+msBCSaWROSSPA9Tbly4sk
DJzQWyt9l71Ktgshfa+lyYgAXX0V/MA9mR5Ll73jpulXTAm44JjIowx1ftJh8GMJwUls/E4X8P1T
t/tau/o563xAAoO8U+BFEdfUZGLw7yhxiSl7SySrfi+yxrzwm8gN93VwEPjcGTD75q/t2dFHMCF9
zGb49kr5tbdbU+T7KdwwSL/IZOJmTcWruyhsG76DrdNpCDol+voqihbddQE1bkW6GRR/6EG6Q+jU
c1ytFTQ8pOXdSaYgyqsOfYLXMoGV6BYUOMzHyrdZgA7t+mnPJH/MCRJ81oPOhYWs3nkTOYTCQWIR
wFc/qST6mHww/pru6ZqnYf6PoSeKiS6n/7fLttgHuQxiPAW4O6gJE2aunf5xAobWVLwk2jCZJ7NH
BcD9Whdx0UChih1AYA0lUQjZQ7dC7FXqHGYobUoZ0fsx+d72SaSO6VT/vyHFhUFP9J6PtvnA2Eft
zsKqPXMaZ19VKp1L35v/bIMeASLaV+4J96IcwrAnogD2CZi5rdCOgenRpA+ssDB/umzJY/RZOPkr
e9nbWjcPuFMATpQ9i5QhwyHaFrJRmKNZzQHUU9+6KLz7IjTJo/DnAlGglW3t0X8D/pq+MYBh6YzG
7dGyqvxzYrTwPIse72ANFV5Bn7wnaOCRnAL3qTKBOPTLnD+5ljDvToX8VpdC30CkN7ir1YUXFRb9
IYrA9FIIuji8gEg8YCXB6ytHs2XG0762no3+tZzUro0SZwvJyeyZt8mnnHeCajkj+BCRNn65NRj+
lQnYL4Q9k3tlO5NgHTfiqBgMxk6lk+tahcAZUvLwUCYm9yYgUJh2mjwkpF3uN64vjDTzPFAmeiOn
FX7MC1wVODfoMuY34GltGsuIjnPj26zadOp6d8uSd/f4Fdnei9SJV4buD1baiTu4ksNlnkN1xj2h
3oOeBlKKQO2YBC9ffZo9g4VEO5uGTwBxv2zP71CeMqzb1A6mHJk1zjUBdLHX/jJcXKfj9uEa3Es5
uiexVNebHXhHdBVM+tKx2J3o6bBEfCFTUI1q200pnVnoD9HGoPl6zDFQng2KhpfA1+KP1r2EE28D
Ndwl+Dv1ppE0wBdZ+PIYDo19onQXx3npFckYtPcneiabsqN1PuXqJqcSb/9ZrbQ+EWuGuE+k2Y1I
OATC5L5/XtpaH5t8nt/x6DfHUDdg3PhiA5iCLERfZtWt91HPEt2erezSR637WjghnzYcioixEj/w
DaExPlp9aW1LK3udc+iGBAWAApUQkrztZBMJYQxU2RmLFkLXMGWN7zGKBMbqZd9qSNpYTEnyYWz9
ADDMf3byG7msDpLk4g4ye6zasf6DTw3hawW+NBpJnGVlO7ZfTcGQhm2j/Vs6xKk0uh3jPlAVDOiW
ZAtrTK6EeLBRhHP8Q9C29w3D5TDRuOLbgbBxJ0S9HBrIJDSKiKIbZo+jGw8LwW3nYmBPdYPsx3mS
u1nM/oiwRsSZSBatdkF4nThezha6Xnd2pdNDMjMI5ckptk0h3AWlJbdKoqgL3FW2v1lm9MGfdfCm
Z5P/IghGUQHEK/axjv9bGoEMgDOj32gCgg954L7rCTvrJlr8aYrxl1dXxiQlhHDftl4cvCefY2MM
mgjfSvay9ZOHfJIZym7ahB1xxm+ZVpqQDOk9oWiCNcYJXlLxzQ25AB7ui4JQDYw4bGg+EqITXmlJ
Ub+5Oo3RI4b7vvatQ1oL8S8qJsAeN8Q67P+M2jzxXz0C3bH9OOoFwXIPTzBZQFiQwZ3Xsyb/l1Qe
1obVSOU69VfsMesz+DSL7n4JmOxVlTnlsIao6JaA9IYujMkSTNBspuO379b2vnW75trmMsq5Qews
ToVg8ZuGBBy0SUt50OcZHOZIngi2jh5UoftvzVV0N1VB8AfT1RgvqWYpQOPtk+nk8iCofi2jDcPk
dpswvf4uO/LiWUXNd4Jh8jHHUXItMlIRY9e1m8+CteovPspsT+Qla7bS1k9DB3jBKbP8t3NcdE/W
eIvLSrwLAr3iYY1mYioXy3trULvGra7HfRqJ4Cb468J3BB39H1aTycl16+RtUeND2676rAuw/Q0x
Nz8pjfMObwfHxjI4mwxMxg2NIoDrhOQ+i9LSZ8SQw3/BYMY9/7/k1Qpt2mHlEzQ3QtM/Q1X29w69
Pn6uYLmTiZhPTcq9PdWsbRhBOvohpy7qiIu98bdM/XdamvGhgdl37/v4xZB3wlG3Z0yFVV38svHn
dM8z60bONep7nImNZaB3nsFjbYA8p/8xySofaQO6z2U2ZNEoI5o/q3HesM8xvRhIG9x2mmI76oLx
MYJvXN684A3DIc9/NxbKOmz4wUS4gi/P/cps0yTcs81Yp1enM+qhUNqApJ9VvSFxbXoGmmj2vKI2
UQtWeGayHulDwKQJMcP/HWzKWYfrHKbmrIGMDGdyEccjiTL1fQ/5cyMn2qwNKFwNd6xqLM7dPP0s
/ZEIZKxnclOlc7XPp5QOk5Hwmz/0DZbZgj0tXNZrCazzQMhYCAvKJnEUG8iM3BTSkcFggUtk4wCb
+3/aBN4N15B8i5gVBxmVA005+qE6S5IjusJovpJwMso7JERlTI5E8gJXQ1Dpw0hqAe/fksj6bQVG
et9LtycIIrxFsIQFCdDCGf6C3cwfScby8y+zhDxuM30C7/+fwcn5SL2rP1iHlHHFl1VtvTWUu8Ln
WkwZM7+HoEyJBJ3TdjNZklJXI+RmrDR5HTMF4R5n2XSHORLDT8al/v/dSfiFKtAjMh1cJEfIuFux
tdSn1VJ9zrQ2YmnFfobAR+qbrtz17BufE7xFv0kP/bRUiYSCV3v/Un/sGcgwEr/j1Imsjc+bg0dl
UKcAV73c93PwBagUtny7uMQLAZE5ugTq8URllG3sGrDDdYttrcBUYUtK8Mf/gUvpxH3RYZfYgvzp
LyvpOC+TBgSBwyy7RPms/sv6frgmUVNiwlX9Z86pdMY/a+KUaNYXAj+KU4SN944Vqj5Yknoor32k
l4tnNbvQ0fmxsvu+3kVe11+FJdc3q07lZSktP0SKh1YQcUONHo9RiuQnGew9ZPgs1rOfn12ndnfW
POsrOlD7FDGJ/ihV4eywz5VMtpvBf6gKSyPlpDKTT51rqY+cRSWHFiOULvEWDCRrlx9nxJafQ5ou
P9Kp1icV6vJx6VafM4Eki1DZ4lEMkmRoUzfvHgGqsU68vxCtBpIogJgO9WB9WxNxN7Nr8mMAPex/
FJ3JkqPIFkS/CDMCCAK2kkBjTsqxaoNVZnUxzxAMX9+HTXebPXvV2UoR3PDrfnyz6Ve/+tlCv99a
KaIycZGuZPKdY/xgE1BZV5cKx92k7ZT0PRkzCB2xAmIGsOI5SnBM7QBFuudYuzYAnyp72ZBbO51Q
JOVOfLMz0QDUIFjVM2tahfdMYnp4I6DcPVTc8WjwzMNmwrg72idAMPZxxeuAaOQsD3RO6j9rnxnQ
IlbU/szXhCxwmFZVzyiFyBgTLZ+96mzyMiPh70eJ/TA2WKJMxH+Mm4X7obk1+TsAap/EIMhPG+RL
fkVRox9JKE8vaxIP54pXW0X+lZoQxyVHbkPPwNMLyIGly+QFNDKs4Vi6xTH1o+kdbMpwpea6vIut
cQT4hoPJleUum0TQUWhqvfDvhsTdAakZXldGLuAuS/LJlMpw8yZgrbMhpORU/maQmuawGgfaAXEg
i6uLw1uElsG6HaIBo3THIu84NnCReWc7X0i1GZHnVE9AQL2FmgnH8m7LNCvQGXMqUd/7dPwBmSEs
rGFuwueOFy/o6hQXjz+7VF5sqZHQwSX1WW18+xcEZ+EGAOGsC34zdkDI0KWk6E9K0w9SRqQ3do0o
T0Op2P6lGfVs38QUpxcU8FiEST21zX7CfTJf7aTHxUtJXZw947yx6EzifvNju8K092XBIuUBl39f
gxpOsl8okXieqB9N1h0BHyzMIp9luS8bPgwEN7d41mlHyGLJSpuYWj5BQEQYx3TPc4wTmVIhnMk+
l8NhnY0HXWxAGXyxGMw63mw0L6n8NfedrRFbpCW7mVxnCS08CT6G0u/ilwk30h1qEgaJJDcIP0Nk
CWAFMvQr265ODdYOJpSi8nr8eaJjvecDRjqXhtiImcpf/yOqQFLIW4fp0ulVrBfolc0b6GUQcB3L
anAJ9TaJZUpE3jNYVza/5KZ4WzoJdCGwZLnBb1tOJCZ9bldoXxXpxatFtJWHIR1KSou8eChOGgwY
wPsZDBiZzwbQG0x28zi5PZGUrMq/JkyqjIXE5NwdLmRa4HTd+Nc17fitpKa1guWD9LuHvWchnbG9
xzPLFViVPjtP7SSwPVoDmkUwL575X94blJ+QjjKvKRAA7pp1A46S/0iyNX26CIh4pZSXaRqVeiSb
0/DcN4LqZNNQxnURuowCyxVVeeiAoTTXUvjqRAmb2Z6nvIB7p+ZU/Nl4pky/uqv/2XJSYelSfrHL
2C+8sXrtV8pn4CSELaVp0zUVpvPP1CNXlyLxmgewD84TrSzqM+Yw5wqLDvrWR1ySAoHZmCJf8GRH
Wdbga3zerrA6jV/gTc0zRFqN0GqVtRdiuhReoEoWqgdkLxwZNBsdp7aYXi301h9jyN8pBgbYEvto
qaTXyTA4sFL08geY8AXTLS7sKLcWbLXt/ApbxbtypWHwiLmaf2KXp7KBQlRUNcDyUa4DH/zmrrDs
T26OCAy6NI5M2v5H2s3/FjtLQ9pSuOy5I9q6U/qnFmM9owTBBtTvIXnBd0HZKg6E5D97xNfBwwCq
2v1eOK4/wThdJMHR3Uy5dm1Pz3Q47CtJJhwc3DOxyLu3BRR9hkiStp9uL/EuzlNHizkk3KDEZ3UQ
o0tQD8ohBYuxFeKgItbqNtnJ6vsCS4g3Hi1qEAFRuu0jKRb13AxI8PuIHi5gBcsUkiz5wuA4PaBb
m9csbtTZlJ74coYhukDGo9PKM/z619q0/kOuN69U5LwVI1b20fTTvwsX+6NJqpokLXCRGoNN4bOQ
dvTOyr2bN1vzg4AxuC9q04UVSmYNT0Py1rIwkztnwB8K9fCOvCw+EAS9B/S6+ieOhH726m1IiR4A
DYGsxMHhXVUhmicmAK/bRqn1NGze/JypdLaE95LAewUMBSmhFArrSteUBOlXBz5FAd4KLPRn6XX/
fPbqISib6PcCOOm/iPZtbsbaeZZgDMM8auad7RkntmHI3qXHC9skjnMbXUHIzO158aRV/R4b8mVk
xDwLaCphRzPkIxiHnHUqRxR7rlOckyPp/cgIKytpdhmCdXeYwcg/VFqWVy6zaHDenR1hireida9w
gSPir4mZMBdOr2ItFmfndRCLi4nq0ooTJ0BRZueAU++IwYTrIrsr9I4RR+Iif3XkIHbDaH947JYC
1jrljsD6k2r86NGYrYeMmNxuJGUdgkbio+qL4bCsSofL7DcHlOAqWA3IoaPsm2+gfUOInXUIe8f5
TBYCkNSw75njQUkCLGaCZbHgm8q74S11L1JjP+4EpVldhN9Od+ScLe2/FTGUOIqDYcC43yuBRzCO
urKvCiP1uUoS95OV+FWuGMVFl6Z0Iks01VH8Whb912rzhx7qQd9qy0ZCNdurHZXZ0VbuGbeqc3A9
WaPpRMkJa3IRxF2CiljLJayHznpG8veuMl2uYPTQmqPpDYSOwyy0Bjpxlis+y9+JGBVBmw4cNm7l
EM/TH7CPLNhiGiSxcQKIoNZrsxfGREFXK56eRxMtpaDknVPCvNC/gatnbtShmx1Bqs5enHankqr9
JfAch1NbwwNuJ1zDV4o5lbvXincDTwYYViF2s4eFlwWPPEJBsl7azdvA+Mo4uxRO0GtQE9NGxuN4
wkXd1e5ji/cTP7pIDiYNuMhqNJMzrR4EuWfc8NZwIh6GNW0Sepfo4r/S5uszeKtx75gCL57Z9Sfw
LdO+89L6FtnDu8/u8TXubKSmDIujpmm0j+xjo+z5W5iS64Tj3RQKGHcwIEFALboQyhoYLeJ5JzhH
+WMPJ+bYDMa3Ble8o0hrwCRM1sJz3Z5uDI6ik0o79U2hIC6RvJhqyucJupqa/VPhC/2IgeyBiDLN
4tJki+MtVR3YzhKdC2Vw22VyTi9JNSJvgAQ4TsoUrDAIMZRg/2FFZi2NtXQTOCRrKcvOBAWHhvuL
HPcwYEwrJAQNJUYu49gxd9C8BiKjIn1sYQyFoKTaQ+s36XsijG/w7ON08VIDWCZ56H/YjU0AMpCq
j3j+a3zTKbXeRjXLcO2oq0U4neYzczXvwdoer/BrjFOmxuaZ9pXsFxd6/FFA/Pks0dvSZqmfKX9Q
N8vWob/8OHXqoBF1JGI3pBjoiZW0YU0w0XUt96x9dIvMHPNnr7Dlzvcs487rBuPK9KfFeJMdZwTC
X449uH/16OGdEfGy7HUW99aZ9S/X+vTX2DvRk8tb6YquGGIm8B5IOdykrWhXzSonHg/sDD4rjRGf
NyxAqoFrQkrLTzkX2LDrkdAo332WZH/TXuEo99v8wD/4FzNZm+Uq1ir+TA2aqr3IUnsEOo8mIPfP
Yi//tZPWL21CcbkDfgTJoPg2vQjfR7LePDoLntoGr5cZl7e2bDu2olaOeTk3g5KCnv2K86PYSek1
4TKN3jtrYdIcxciVcqSz5JhZHW+lVvk3b1uyjynqI31KYDji2BTXZu54ATayfGO/Qsssj/XsmDWk
jiR/53rFgcTGjfAax79TIwdkkh0ToFG3VE/s8J/ibWwECFc85OvYXuxqsEJM+fUrZdwR1dYUMR0s
k7p2NyZSWTKu/cZPRT/5OLx3Bqa4svJc2vxqCEmNYpYy2TK3/sYXYft8n4W+mOP86bVx6A9YrCrC
Netsz5DWq4YttFX+je2laWjzMGCsKEZCVOyHIc3UR75S1TIv2ZMpXV5ZbScv1RSFRZd/90YB1Aau
vw880F34ZZIrI9gU/+2NdbyS6IG0NHFeQ3LRj47v28j0aXdckmH7Gfr4ybWS7eXn2vJmeHF/jEXa
v/EqXQJzqkF/OOVQfCnXdX/MWWQ/+MtgqCRpHdBKV/+LVPScpoRhgnEcvnp7fdJuhrgws8XaD1QB
JKvb312rOY4DpBLVfcd4kfesqjICU7N5mmSlbyzHtsroDeGSs66ZEh1IrIx7XiHfTHAXIKTzuV45
aByC2GerW8iMzEOc7vqO2rVRN2WABFsd5Wh6gdGP276jeWcL9Op2eUQiJO6vuVnl7/3KHmZUmspO
VFLN5rDO32ubc1UZMeFWWL+n0fOPANj/Q+tegVf3QQFl7Jrm+CtTcN5nHhPnoTaS47yQ/prsKsoO
PSL4oassGNbpOBmsgdlryOa9w4uzY28OSEUw9M5mCZZT0tSTO1t7erHKRzJ1k8m1GQ501P/yG30C
vFGyXSlr4DL+c54Rx1IRDgzCPDRxqSU905WXXRm/4uOMaeKmqy+sPNiwxzeDcjIXnkhD6giLAir6
Cs3kGKvaY/Cuek03G0xRA8becZywG1ZTfjL7VoStcsoXTUIwqNNNK8xKOp/6gmG4dJ9iJzsJTdqH
HEn/B/9+e7QdYwnp92P4thR0vnFsHvSa3D14NIwkMJxLCM7NJoNbQtbfpJLTnz7vX3mABD2dxfxW
ORje2bLKH67pdDLYBKnveVN0DxbpQ3pFkY4tb/zdSUnYZadFek8mCxe168ebuskQlYPYhKeNUOOm
zc0f9BMewpdGYHpe6CncQSn59nVVXwHP1MGwJEyLeusZz1kcXzujac+Dm/qHOaaQWFXMbWn8vZQd
L0dndkKMGm+JqJ6apuNVijQ6g92I1WliHLqPbDPJCc24kNlDFVPqHXutjNeEaA7iLXtqC4Pu9uyL
D3sD0mU+Yw4WzeJkyORlZb2DEyevDzHe6RcjGp6LHK4uQ4UZoNWYQeO12V8THwHHDA/uIP38OCNg
BZwgHYwmLEoBxZaSznljfEnHUVPsQ2pjh+k3i3ESbTV9qZt+NZLMCqVdW413e40XVpkE/0PNz9k0
jgoJlHDTiwHvcgEGt33oUqc6dVkCsymCKuN6/6I+uTl4qWGdsp/JvT9cB9zzCm/kaE22fFAc7Ucj
I/M7872oIl6OMEtEgGeXKy1i6TCFTeRNb56M60MqveyNtoNLyzbnwVat/R+5GlZ1YxZ92YRzN7ge
1Ldm9AJ2ah+xZ47karkUeWRvlhm3Tr2iqPvTMrH+wg18MLeh42BETK1E8SnPjv34AnT40TecCZUd
+ktuU45wWUlCPxQQ8y9qBZbIN7dRv/1S9ffOsB8b+AWsuJDmzzj+8Scm/pBeEw8Gv8XAscPTnj2t
OXuTcaRHIOPpeI+6Mt3Pjei/VlZ0yB9UbsOhSS/pGMfuuZS4VGv0EGZ5NDGA0aD5oPVw3bSKxD6S
rCoOPGv1EbRBR6IFkp9DuRxAZoVZmbmTjiSwo3wo82w8Qa3jk5GF8cUUCv6e6Ngem+TjxolkE2uV
lwZPJOmShVfj1VJz+erM8fCuW9k+1nlshn2yTm8C/j/6HXLRpXfRKWS5XAtNhU5tlcyGNAL/A1vt
M05OW6ZKUeV0wBYI8qqM07EIaVZqHtumt8OxF39yv7pIb5h+NHe4KwFAwdlL+GVm22X3/xI+6OKY
l46Lr7BtIQGk2RoNR/ocJrarUfSMfXu8xjp2s3uBWOOEk0QNOrui59hvuDIT8ESF2CVN3wtWM7X6
aElPBA4F0c8qRZA21gGnN4bHyuEdkPcvSnk/YkwTtKrOPhYQtILZXfAk55YvITG7c+Bw9QpXBolj
7fHclKOCmTQTIopp+8G/3m77OnMGf0PqFsO6k69/9ZC2f5ZS/V2q3j0WussD9t9Jjo+w5FlGbTut
wGJeMlkav72mjiiN2hLr2IeJmHoWDbzwjVsupsW4Ayf7F1ov+UqLt83GU9vndG4euTgN+3agPoYf
Hv5Fst3rucvXl76OG9L0RMmdmFY2LNSDtV/97CyrFLNc22kssUt748iEPoBbHCu2OS6f/WjVIIVI
UXFYUmxZvI02q8qLmqYM20ZX8TWFZ4VZcUjYCSIw0AiT8omEGHZcdYQV0J+LCovQ3sVAdsS51rHW
TMvugx4Yor1QZBx5KWEd1NOjwp7FztcYdbLNYxgnNJHXOsWIZ463FfsyqBVXyWAto19M2+vdIUdt
7oilWyckKn0eASq8EVpW4EQwBX60SkPmx4pY3k09Tcc88bFcDvzfTbOP/0GcHAOf8ssLIfjfJDeq
04qBfTPT0QFbbk3sxgI/NISZ0laBrWrnzvQ+XPMZ1hjmKwQ8X4v4KXI7N0h9vpdY3TFoNBNarZV9
0QzTXxLNAp8LbgeoVLEOI1Y/XkwIoyzT0SFZ/LNeYFOeYEOkgI9+DFbY32TIyMraiWftgEtRkEVb
o0eKBXENxWSH5pAfWTzYWVAIjBuY+RPxbuX6I1sqZMhlgWpD0N/GtCfbf31SAvYES4rqbgWTWp5y
mnV3Y4LNiOfnMFej94jXxn3ocOqCLQbL2DosfhdJixLvg7+pPYowKpeEDdj0EVs28FbIcrBjuMOd
23UdsYA0eYQqp9V0oY1+3aWrLja+jxDX0UzUQ88gfCIaYtPGA4sUQD3lOS3IL8xr02UWKTktlkFB
QRX7atcrKsLJbNkCVH6SnAavJW2dwvR2it4/dOgw2Ew5eX8zXWFmjwbnPUqsTz7VTQHHm7uLjey2
Rmr9rByIhXU/YWnrLAo017R6FrmpA08v+Kmz9k7zKEv7CJDz1nEh/sXoH9D/tnUO+p4gGA97gn/J
tmBANOdNBcYTCovi9OXbs3QHr8PC05g1k1JGQxkdbz59fG11pXdkpIYy8lgs9XmQbZNoBJ+QMozZ
Q2nBZn8gGbur7Ywp0p/oiYIN/tRk6t+yev8NBPkJ1MAiGQxarnAoFbgtBwcT6EohezBIZXF3kng/
IRJC30yzOrS8anPOrBV/4CrfyaBR3O4qN/3Fi+SFkCeNCoIQO3hyBn5qvFb2GPRNR/cFCgiJhWWY
H3n/ti8zyczlTOTcJkrF3xY8BgunBhrgQEmM85xZ4jLgfD0hqpanLBsoBbGo5WOD5x/YD9SsOQVW
XSvOrjP2jLvnz4cEkvBRmTbr78L8XmPjqNuO3soCrmI7FehbieW/LBNNCmqmZqRYmrPX0D6FCcz4
irPaBvLYmRFPk7vCCmzF76ofkyakTxRQyAQbtHLlcGQI7S7litWLMszmyesW69Sl00ZxoB7OtzQx
Attnx5NlV7ZT/nPmG/fJtuqDA/cWf6yBhltM1kzlT4vNvZt6gDEDHZreBlhdfjc0rQHZp7L+OpTw
VbZIhPe7trVcgjlb1vJqQjl/VUi19QWzAHqF7vqzLusJfGnnRY964LF9YqFbF8Fc55AekqUcp1C6
K7HYA3u/qid2U1rXudsO71a3r3M+3zPLlAer1d+EiuZmv2jcluhDTH7NSvMjmHNCsV0MZQePVIyR
TYIeOMzcDE9l6vMLnE35dx785hKh02FrRPrrvOLdMEgexgs6uokdLAGWvusIvMdEcmc22vMco00W
mHtyM8duYRbQiCLiwKg1nSiu3kqjq1yK6ZY7BZw3oeJ2XzReyds2m0xrj1mB+u1lsj441uv/mALW
z4bL5Rx0q5pf0Vr1q7PCG8+IYZ8EiuSlMMyPjYkdUCjRB7Fp+W/YnweiPsmEOdweelaUZnNxzdY7
M0yAvMhnFWA3R7CzqGV5hqiwFGSS24w8dBzdJG+l/MmwtZiu7ICXCywVF+uW1wwnbBaTz6oDA1PG
PfWk9BQ9CLHCkR5U/rWUhfunoT7o7qyF/UGXK1uBttTezgIGzVOkKQvas6yKyYhENF+XSAI+gAPw
ko3TvWf8wZ9tUTfhqJ0AtYJ+xJWgbsiPaDGWaUkImlM8Wi+uitJ7Cn7tYfLAlqGJwc4CCpnNYbrM
BFbKSeb7Ren+r1ezle9Vi/zESRV6Lpfsmu+uUaZLEoCbAPXekkc7Aa1r+Q5yxaOpFkczRbJZegAX
hRU69ZaDSUzklJa+eqzX/Bc88ThYiRMTjVPtJXG7x7Jf32rgVJZmZQSGiUIaY+3+G2LUQ1/VeLHd
Cb636yj2i2Vh7Fy3bEFCJHLc/l1vUZUWPyVWkMBvxxYfVuqvhFiNPBy7yDmZEJ3xbBb15+pmRyct
n90k/Ze7HAIE8EljDxnhBNYQvL+aqd2KMKSiFDw1sn2cQEnKRkC7MQTQoOoR0Aj49eWHHtycXRnA
bXRYDtgOL1NocO0/m9rOH1ZN2r5HfUa5YVHURP6px0J2yrklKBJuy+tIv/szRck1X5oFFXhsdZj6
g7wi33B1VuV4rEkz32KQQv+lMAXAB4N5Qk72uX4UVv2klsU/sZW2cGARQl/nVoW98v5TVHxfqf1h
5ICpfuTIgckqMz4EHuNQzcwIOFpXUmBu/dWwSfAoHl0pnBm03MtuFKfas96FPxc1mZai/TVjzyG/
CzsqCYtUWS84y1+obbAv/YZLiCzv0WsM+YhHkG0mi2WaaUUOpj6JXhK2lAeqLC11wEk/0P0x2n4A
/XF5b8dBfMcuJmDLIx81ZrV4akbBfNPCcTZPld+5B9nV5VPpZ/PBJtl0B2Eo/XDhf652vW1ryNiY
nK4sOZsPW6q2C7VOptdcF9bjmkV8Xe00O5GMLC7MgmxIXIuAOLjKba/OcMvqiEbnycCT4LbFoO+T
ks2foYudX8wxwyWPF+PYaJFd/WQYXPQOwzmC1RI/iPjJf+YiMLwjkhdLXz2ouXiYHP1Us0giSu8T
GZ+KtLiv1ZiHNHhs7SqEnvb+5NrQdw3qqqmnOpfcePmLUwGapjuarQJVHHX7X5qCA7I6jnWEWF54
xOXZElbIObu1qsDCTuLetTN/CM8sfe3Fl8j6Npy4rWR706TdXjoqCqe5ojiMzg7YHD5dhmw+z0kL
/RP1ql4XWEYspE/VLOKISMdgG2eD05wMWN1O995qjRkNRkS3tq2s8ZQN/C5eV8BFgDhzl5uxA2Ka
ih5qMjWsjQNtozhUIsXG3YEmc5TgIo+ij7DtrpJzoZ0glklqyFDFNclQeoJd8ZOwtXwCkEC9d8NH
8S9Ra3Eei0kZ7HY47iqTRpBgIgn35OEiu8Kn8kO+gcXzUsq/mtRfEAnox4kEXEiqoNtNPG3ZRHh6
cTUd6uAniv98SZiMzAhr+AEN6V/WxAjigyimYy+NkyXLgvhe9WJzt8AJT6QBQYeKhrhJ8LwAB2Ml
IFiCCNewjnbT8qGQnHoFrk5ml5Yg1NFmBj7FYjPEsgdIY65weLvanR9W8rpoQa2MEHCR/DAlopja
ng8bq3LrU1yzPsA3bfvrmxz6xA26TvW/dWOWBe0M5ZIeohkT7J5EHA8d5ohRfwBTwmzj1KN5U/Rm
X/wsN/xX+tfcQIkWAGsFPiWgIdr6JwgDv7hOHOndjHXpoDEWfCU9lL1dnjj2QxstA11rmL7DzE/X
6IjDverQgEq9tQyypc/nAf1ktvohfeUCONsBIEzk7Kr1ykNvzNmXTKw8tLlFuL+5j0/j2dDNlIWO
2VM+Ck8Lh5rLqX21lrR9qTvwVCC4IvUb4r0qnxMETOe1lw57JSAPdfKieRnUgR/5TfUEXlty7aM5
emwumvDnHGqZGXIT0ZJbn1Le2ExpZr+y1yTaYpux1+8godA6uOceEodpRGAZmYbqaIQxi0roZi1u
5ERt6qsrw2PGn+WiJ8QMKn3ZVCFgnEtH5SgeuCKx99YailZKC7PXOJpIdsEdbKeade6ui2uJ4nUG
3WIch1RNZrQTuq3RQ3Bp0Yy1/ulK+uiuDvCiP0RUrbCoZLw+4bvMuqCL+nh5Z1QjwI/OnlY/ntPL
F4a+Uh0Lx4uINo4ISH0p+0ejMHNBt3s+uV/kmuvmyW6EXI+sA3C37FaBNrhfElgrzQ6xaYR1mAP7
jIyIMFhqObzxanq/mr0xO8XM4zcgVXPdMpm9MOz69JnX9pmoovzjOBlF5tjY5IFXBE2vUSbGx5RF
YnGLAdTipMEYdl6zrnQeRQ2A94F2hOrO5S+XJy5AE8duPpMbjgRg0V2S8LPvcg9uFeSYEdrjxOti
QU7gben7ZcHT6lgUC4yqbsSBUyf9Yjy0KVE0m/J96fKx/QRppzJ+g9jjwRLoYxdlLN5b6majC61h
pjiXyRDPNxbti6Thl+vWHpx+8lmXXa0OUzQSYdF88Lcylc50wXNW9bDjbO+EBay3Poj30mLqUBZ6
dJmNfzI6OT5YhrTyJ52d9DbJgQlVskMNgLfkFxg2w1MxiepkbmGS2qR/amc0SOwIGu5m7QeS84Gi
llM9Wak4+l0zsU4vLu5jzjD6pO3ScChvqftqu+6WIxkmt4/S6d9M4Lk+VDJRbYgBZx6+C0P78XdG
r/l0Ma3Jym/FoMazdlFM6Q7qii2LPnV4ko04ujQ4jsw71uz5TiAR/F/Xaxqx3XIFY0/1TcLt5xHz
koX9LeW4mO0U+9cqnTG9VWTgskeztGhsjBcru9hYxhvoNInDloy7si4QEGltOFVmhtFXtHGOS8aO
77H26SKQRUfefiwLeiGHbLkZmLgHFs4y/TTWCqXdqehDfmrtyMAAawPRcun3Vg/ZvHqf44h3eGfM
1MRHSPAfbdPIQzVH5t2rm+osU3f4E1u+q+CbWFJgriQXdvVXuLJpCtEW6t2iq5EOVxQP9OKsTo+I
YhTyTTo2k6NlE3DgYCduwIlDl8vQRXi28TPXv203Hm0mhUwT+pvZ1Z+b2Jx+qIQav9YcRTMh8laM
cwArHD20i+HebLYLETXnqG8tLF1Fv+IIN1uzvmRgOUCq5vGI2Ea1SzmzdoEiDTKIqLy9Wuu3GOUw
fdA3EfdhNtfZZvNIUlo72jn1smM3mc5Dx1V8vdsCG1wO4UhVO3I3ktw/TTyUGemmfU4W2hfwkVHT
txOjQddPVSECBZpdLRos2v5w7Y1hdBA0Y+U9mnD4I8ASqfWr5jIDWxGenTgmdGldWjTtGY+pZbwD
VYNFQD3H6EF43QjKyb4TrKu5xvUW2NiLl2PSb5GQMiq0iyzGVmBG9VZnLSo4eDaUYGwKvLrnoWvf
8ha+gtwMvh/N2Nn+P004eHwib1pDkJeasIvBchMrzKNYehM5szZVIS8e7a1hHeGa3Hcj9KpbOo2W
pkXBrpJz4zEhnEb2/AGOxeHd7lLAaE1cc3ndjDZn5UBswLEL4IfqKvXD+N8HtL1hKorBaT77FqvL
ayOw7t0Hd3MYDkttQSLtWG3i7aP753EUhUfmOiUBTj8W5VK0BsylZdek77SPe7mo2rMWmzHQ3Jw0
Ydb4yT86MYT3iFzplo/YLR1coL7wWsLAAuUdKTKTijBXNvHqUYk5iNBm56mebD9O2KywrjjYK3TV
A0NqvtzmgRfss1l3qF4YjdqrKqf6g3zHzKhUGf1nYVptkKdlI76Y28pzynTC5lnGLtAXzNr9e0O0
PGHxYrsHs2MjebTiCAqXm3jnrOyivwo4Pxr62FwBY0cXapqnm0pFCSmHn8Chw7i3O+ydA7GPjP0e
bFCJnaDnIsayi78BxbOTAl6A0tjjuTomIWb6fj44iQQMiIfKwT5mOyxgSSsmQSwICl+r0k+2joth
XL2r61gwuKaR7MrAd4HwWy3H4thDH2BJVCnz3as2VDMQLKRFa03LIGdLWe79dgGQT+KSe1zBqbLP
dKsK+uk6e58wO3+ko/Kf+M9kr4dzd9xspkvypFhuWTtrtIfkyODdYyKmZkM+dfh0z4bHYpag+Yzn
EMgpXre4lSYrC3v5sIXjfliJFi/5mLM2n7YOggevs7vhwaTdpHoYkGCin5INHyeHpThP4dFRZXXi
ioniiNZEL1Os0sJIDz4xyrjgNcH392RMqc0rB1PKWzyX6qbUMBnZjroao3hYTO480KkSUPAz536z
60tDfTGZCuPFNFmTfpkQRY9YnYqPkUDd9IMpF/IZ73M7+VID48kRH3sz3atsSSh8mRVeHndplkPX
UP9Bz61yyOio+sUGTbuQrObuenDpzOHXVhOvuK5lpvF/bZTWz9HosoBLcXPnOxHpG0k96422ETrH
TS4N55TtqmKnLeMvYlPDcsAh5/No8SuPrhEcSZKcTRuAARmpQpoMtbf7uXLYMlkycR+l5oJ0AcNY
ynUHTmXBD9XG6QaQsMn+vyNsxNi1bfT4JfIJwJpJ+dcVHn+shQkyYJ812Xi+GKFP0WL5Z2D3Ayt+
HpPAXMY2vtoz9+l9js++fMpaF/YDUhazbzG1LrjDwWKNZ5k5nI9aub2Bw0tKRabOs8jgqh5PLvRL
3w1obnDn3z540kdD8NuzDijH08dYDYZdHei66r+gY9MS3jYMIjaZiv4aD626IBAk2R4nxCYWuA5f
OCdzOhKJAuaktxOeY6Vn6bjCP1dZqvK9ZfDG2KHBYkdMlDsFxLvWGxLw+hX3wuyO49K6SC/dQv3P
uFJeRTZt2mPec24VwDw4fzKpskNOU+hKgDfqjQ/cntHZU53iMARbZd9rq2rnl5S8Z53tC+hE5MTy
NvZkKAbRdC9lskysLiChEiKQWFD5ErQaDImtz+ix+oYhy6IkeYEtYkh5U/Bf/ANWZQmhIqt78bsF
Ju8exo6peZ/BJlmwq4jUL0BQqWq6CH/bUdWJJZv2UEMX8blGq0ku4yGb+E6y/aJpuqB3m8eB+1dI
KDA+xPMovzNS9w8e39ITVdxqoMpvree7Y5jowe0UgT4fSKCAEC4yh3h9hyDv2v7cHeQCV67oWjy1
uKqnb5ZESfLjNTQMP5CSLgieWvQBhhZCZoQLM+vz4SVxRpbp9uBVxRH2j5B3NHJ49ZOyq2PSRgaa
QBuVROMorWs0YfmTa5IuDbI6q68YCIpAt6Y6xTO200NZoz+Ns4Q5papEbczJmI957R6oHmaWjuXU
9wHGOjtESp/wXLEJbOHiZGP5Nsxent9y05tqDO6r+ddPWvEXoeZ/zs5sSW7kStOvItP1wAZwdwCO
tum+iD0jNzIXJskbGIvMwr7vePr5ULphRqZFGFsqK8lUVfIA4H78LP+Com9hSM/iH0d88HvFgbE3
c42QTTC2CISvIidjtNym6hkmp9pAmeiQE8uNaxPCM0kdvcHC2JSptnI04dIUJRAfyQVwPCL3f8xj
M2x7VDo6hRxZMKPc2eaGOFaBMheeIvPtDjras5MapfPDbML6FkD4jOhSWeyBJ+B3whgpluB+pm6H
ytjIsL/o6NugFqhC3kcsui0SgzVVTdm0O7sCok7XUg8PZHBx8Yx2G6gDbtnehTvYktWU9sQtUPXa
0etcgd2cihFcORr/wbrALxMMc2lMyWesome97ztStaumVb590EVglU/pwiyi9Y6EzI+xn0Y0AXOU
puIFOV2WxxmJMujgrik6aoI5iD6DCq/VZwS0BvhgqtcU415ooFWDhXU5DEd0FcMaP76ctOcJ7Tjq
qI1wFiHMwjPsre1EHbPWmduxoawp4/CTbrEdXHU9WMIEiHVSwJszGUFhDoIJZbMt3aF9VekyB49p
zxxrV6NzQ0mK0ZVoq+ciCrx9ZFuy2gXCCjVALls9ZWPjPbZd0j5ZtRe+jogqmN9txBkWcXdt/QJ2
OIAyT+z+E0l7iCRJOAJISOxq4CIPkfep+X9pvILGqdEG4ZPRTcY3mkTTgxfEysdaQqNvi2wfyl83
Pnpyn32K9dfK9GgWEQucJ+Sw8T9Kk6Gb7lOk0G9Lr+XhEU2QeKyqPgu2qqyUwP20QrW7c8Ki3mYW
xNC1stLp2ogZL+I7avVPY1iHPzwQWNYOjHuYfdKlCaHE92BlbekdE9XMkTwiAH38hDylYR8npbuR
vCdFmBtdK7vIkfpOsERh8sGszuw87xauS1li5VphE5Q5tMquMyC4KWaqGGvCOgmVte1w6rgWJQNo
BNxw1WaWx723BQ7oj58gBXlfYYKkz4ykh35bM72+cjMHVX8EgR5mwejlSEnqZMeAyedfoVn3X7TZ
61sYDcZEC0NPuF8LREK9wBra7/hYVkN5PVf0hApAVNxVd1HP5A9/YKPsv2FrA0AFEM/MyAyZQR/K
pWcCHkPmdqZBRlhH4VwDiFGFUV2P+OUWawbzjILCrhmYC2JNhYGvrZ0atWHweeNdb3n9fV+17p2I
iuzRQcvQvzfGBEda4fcjPsml23rWJrfKhrzPL71iK1C9DBHXr6JD1JX2l1DhTnfFkN5tnhqyF0jn
qQitjYdrjEspXaKeu4IHOSAxYyDOb2EmePBrFf1lh1b1bKsagZu4N3+mceodgcFUf7eR2d7EkVbX
ZRoE6V54PZZIHuQI2nVDFv3KpmaRbZVz0GOxYzh3rs9w664J/dCjNiQlvp5ssxY3YJ6b6iB7nhjE
FspGXphD0ipGHVWoIQtHfld9a1xBsm+GL3DSPJO2OwUpIu41rOPXQnP532cqo9fLVGIuvF+2alR8
mw5dTIdJIO+FdQBXCkA7X47cLxZ3/ybHMNhaeQiPHfp+jvpbyg7Q1PDjKRHGOEbCEOvScsYqeCbT
vHKcGEzsMJUezuZTHzzUEM26bTdZCVLicyjlPWAXowOSSsp/HDHJYI0phizjSz3c9VwPn4U7T/cY
BjvlJxyG0m95HtBSHbzAQfEhKiMIaMu3Q6AWpFIOk3nTQH8xHpRA8CI/WAFWIUi7T7VXfjaUhwyy
EdsI5616Yo4oFiPgGPl5O/SQ9HB9uwCV6g5UCSsGp4OBekdpj2h78XuPPkqnGDbYZZf1LwYTwVCu
7baEHkY7KhqDA71m5KKFnJfJr8LW9MasiD5AGGnI0Uaawi8BonIl7PJirjfM1eGA00oZ3WeFCRqK
4EBH4hvlNW4boReI6Ey54sry6hubkdOL4yP//71FIyKlU1IEFPnZhDFqjKYDshGjKuA4IwBPZWnb
Cf4gLXRM6yXL6hbZlqkPA/OWMrIFupfC1mSILguVwJGAOAJUTqvZoBsPM5a5Fb2hK/LdkZfXFM4h
s3KYGkE9GljgaftKOm7SIB9CVoIaLMInzuNCOy5fkcrN9sFgl3tZUXK/uvaySTosOa5cTzCZ7Mso
+znGUsQU99a86TE3dzc4d7Mbh66i0Rp2GK79NQ8wWA9pQflxFxluWdwLYXTVrgYaFqytPlfpldGM
pgP9WuX2bRIkACbx34N4gkvPYWT/I4spB8d8VUDy0z1MNsJmTGl/7QwBKrpRklb3yFZzlftJOd4W
TAxMb1W3QeU8pRAu1SPshSwNVoCfjC3QNmCEJUpWAP684YVJIFoMkWcCk6djFIDlKA1xm5J6P1vk
INnnOc6jR4eOLbUbfeOfWHOQ2mkV1J+tpo6LDd4K+jrnXH+D7jijmQx/d0tBRrOIWaY1Jiub0mNE
Sb3InOuoCPgLqNyjLYjrgkaoszHq8o7xWoT2aTjLyvniWO50QJpAwZbNsSWkmSdXnRuj8Jsn1VUj
y8S4b6iBgHBY0h7vC+IpE1FGCtm8GRs3cEC9ePIpQgoQRFTk5ekxYna+9gAmd+VmyGJR34KmjbJv
eQh69rtynL7DthDQ+9rxm3ZYJ5Fp+J9CA4IQk3VFhgAfthDO1wJJD9dYBeiPiRdIQAzJAHV5yRXg
o/JWjApRG2YN9g8PTzgfShJex9j6EI2cvTHTvMiocmje3xqWn/ivXkHfCq0ygjKyut9Lvqhz4FjV
Lc4FmWlVt7LB+/hLb9MA38WdKC1ImKbrbhlHwZwL2mHewkLAbdhlDoXcS6tm90ZPKB8gTzG7tzmu
Ki5joInWh7dN6ecwv0HY8ol+Vwh+jTkoSYiGkg8TSlJEFZAg3KQ7xhrI0BUBbXYeMPCuAsRRDL8h
Zy6ZI6YY9cn7dJb5uvQtII0kjGGunxu6VFTqZeaOv2ifA2Ol8pxALdBuLBPakJhgjf2r9HjCtaUi
ehTe2DVPSRrmap3RDfo6EYsZhxpOmJGBTeNTQ3L9KZ17g5MVVi/o6KhDVVrdfFPZPWVphNzrzkF2
IXhWljnSzJitxPlFjaEgrzHeEo9pWOmXGYuIINgJMSPiMRL9kf1wrQRdLOXHT3lRBP59B0d/h2UG
gulNMj92Fup7iytzH3TPakytcOv1E9qpmJRVefuZaycG8JxlefEiqoDjCQsm/EaI0V+baXBpuKQz
5rM4j6tPlmF7JmSEqu/pqKUzgIlMqc8T9YF51WKN8b3QnY5eABihYDbadYJntPblQ1/4Ap5QlVAS
hYP6KrCmP8JDhlNLvmoHTy16XfozdqRUW5wc78fUj/3ekxYk5bHMrmtrgdzTJE1fSGCnA+1fWJRa
Ou0We2akEhH2b1ECAzYw3Wb2VL9AlIjGx0Snw1Svil7wdy4dUpqOpLY/W2bZC3LfwecKjRqUk7oS
Yl2e1e52pmKG8BJQC67n1pPRq4/g5M044c14tGKvYFaXtE65F91MAooqX7kPoy5mKFNX6LsIklZo
tEy9cO4dHbXOh0bfYQhNyg0DhMluUmT6GyPn8nOnRI/CBtZkTb/l9RvmTe65Q/3NQt/HeB4giRvr
GcbXuiRIqyvLtWr0vwrX6PFjkH34yyU/Ta/qHr0IgR+Ge0Mzu68PEoJyv0FkLgMb5TVJea89PcCG
o9Iy7L/pP9kQuw2UFsqHFMx0sbVcFz4ispgoZEMvHhiv2kYafJIG6m5mNOL1sDXmptIPQVxDKSWH
8deMOBH+QLoL2aoIzpyx5fe55W05mAX4Y01kxk8BdcLCp6zf+LOtf86MlDBn5hQ8B8hugLNI0F2G
T2FglUlWKNJ1M2eDt6EmEvIvL4fAu0Y7mSkxuj/mRDIMNp9ZEwoGiAvBBKRdwIjsUbYGNhUVU1B0
Hx3GlIPItjYyXR0zJZc6ADEuMCciXDRqXbOFikJnN9gNEpJ2j4CpXEumcU9g5M1kF5OdLBNyc9I/
cgRnkbUKRZXvGEr7EFgxfz2OQ5E/Z21dM/CIuykAWbnIdlLdgujbhSSoMHw7RFWQ1AvS7x0RbLzX
iSeSayvuorbZmVPpGi8lslvut7Lz0GVsA+6dI6pboPMqi/9OE4/26RMKBymJMcnzvRg7M5lXSgLj
ejVNJ+a9EVg8BInRZZtxvqxajRALn/hriQD2/AJbwAlQ0omzsHss8Al8ZHY7Blgo6OBvBLa75HNV
aYW8N0iFfWrwDsmKXfBO2Hfa3nccniw8CGQ0/ZhaHI3DNGDKCi1UrvQUgMF2zYASggHFopsUBPFt
2QXFa+prjwaAZfNn6AbOztE9vaZl/D0dgXfb9Usdjf4rIzxd/Bi4KLCJBNdNemT4df2UI82Acjw9
wAffrmgNJAgEcX8IPf9IjLCEFEdiB7EPF3I8a0qCjt0BS711RnM4pLNZXtfh4LdPgH1G+bCIBNT7
VrRIFmzKrppwE+l84ogKYcw/YleUhY+MmARrmgmcU2ngVrPHrMJ5xZmIQjTWbchoKe52lafd+0r1
yZVwk2pbWbH5lwutDy49yHzgaPjaVDfOLHCmoi0GQGvmSO7gKZgmIKpo3ltFThHUcTb0KA3aO8qn
pULDCUEN054/1wYwq43K7OFrHmSjt0+wqpzQbvI9PBNkTDdijSR7jvkgwQN5BlT8fTHOX3OGYABF
rXyOJ2gQ3O1rZlLOIn5JhrHqha3LJwZ0er4KIIAmFD2TRnKNuFgdQruvGR1N5S3jyLyGkmPn8mcX
OuWzNjpLIdwzDfYM8MbgH2zzqf/k5HV3A4jHPeCYY8DdSQSAi3xAimDyXG9p+edIvHp5P7/ItowQ
sTLH4cWED23TYYIeavYZWzjivaoDyVKADWHuPTJg4h1nho4NAplnQ+/MMT+Hk5vFVvEYeGWGxR4h
DqhkV5Bf+2ijHEGg0l0MUMhOt6RbMzgMT5VynYDCzfdFxxQ0AIOs0EcHX3jInNFOOPd9bX8DXVnE
Ld2GuKIvMM8AJ+VBQTdghXgyQ/0ZBGx0OzdZWiBsoHvjUz/rAQuzynPM+7GyWvNILINESBVWf6/x
vvmUmEbpf3HLzrAXyQlRX4W+ELsKIsYRU93pTqmJmawRObcTpVXztXeYwa7pxIlfdFmK6Bk3hvm5
MlyyNmpBd11oXutn/BCj54YpzhocbGn/YvYwl0fcMr3rrMNXZ43mqcccKsaICCoxzgbXSO4nn7gX
oCZREkhjG7mVx/Q6zuA17prMnaGwDBFHdDxWSOYhAqzo/OJ1hwsq3tGWg7kDUqjeEK+tlOxBAHTp
YVAektZ03HgTcD5JdTO7cx/jgcpy03TzQHUvJ+NTqScDnnG2NLRvZuDkwX6IYepgo+TZ/XcL2cXk
aWrGJECCzmxoS9iDB00GohXd5ACtqXFn9LhrmmuJnUFmrDpVMoepNF4giNmXwp/6B8gAwVz97Zp1
10Nb7MsJGiW0qHakb1mAW8unTV+FeWs+opcb4/jtG4z2m6dIIpX3pdVFP94C1DHK4JdHsh37O+Zn
HDAw3yNw+b3uwBvjsJZB6b2j1pux4VCu6QUpQhYIQRzwE4H6YE9Un3f09PW86QpRfI9qq+j3sTIq
BkhWJVW3j7nIOuh6IwShfO1mQDjlgXFRGH4Le0XEOky4hU7lzsrBx9nt3//+1//9n//3c/yv4LX4
VKQTVkb/Qv7qEyCQtvnvf1vWv/9FWF/+56tf//1vyhBUKm0XRReyNs+mw8Vf//njIcLjjb/7/8gk
yFrYV+UP32mrakPlM+xTM7VeHEE9AdsPnjbEeWy4G9ObqF5qzeR+TJhrRcCTzv8a9+2PES5Nbrwi
PDidjrdMUN/+GKZ3kzNw739LLOAeG0uV3lcLTku7FX02ZXuMVKADV0lISvGHK0PKt21hutKRqPZL
9XZloZgBGaExvJArJvs6m7BlcQDHua4T3ECO/Gn5CFydX9Py3j6uRHBOakvRM0cDzsXO/e2iwKZo
JbngvTEAGZpbLTsH4chW2dmKeSyjp9XAsSE0l41tfbIFvFOE8G0v5XaWLm2hkmnqBp/Xwjw4tGlj
mlh1R1KApeaCTzQwuE7GuOwfB6vz9THIKGxuzj/EySeTpieRFNa2p4QCaeXpt88geEGzHfTmw+Ra
PfCkcvyOel6/bYSJVJckqfk6CRFcnV91+X/9bddKS5gWBit0MdkotqWWXf3bri3mJglt3ykekXrE
xKLMdXbTJzALoRHP7Zp2sMt8GY/Zq1DjznFhm9ofrC6Vq9itgv8wxdvVO7CyddOYxaNfDO1Dkkn7
MWgWmC76iBeWWnb86YNKbQsJMM/xlFq20G8P2ghpMBBQxWPTUlnmAD/WkInqXZd44652Tf18/sWe
fk5LKDYkeENtsy+FefI5bQR7qhH6wwOuk/AWQm8Zs9DHQFguyg80/JkbOaTH51d9/0JZ1aaBryxB
Em6bb5+SHgcPyvDtoUhI0Vez4fwVNnSwmZoZ888/XottSmdM2xa6p6cxhr1ZmbTY/AdG5/KZRBHd
Euho0dKNgk13frEPXqeSynK1sBSDVvdkpyhI4A6t68UYaKHzo173Y1rYOEgBCfhrFOvYSqaRNW3P
r2u93zeKhbXDVySOenL5Yb/tG9sAPCq81H8AfXUsDVmnu1qixRvQa8FUu0GiPhrm+kfmWC9q8ehZ
J02Lz4CPYkVNtHUgPgzUcx76L5+QLHnyvF5dOMQf/EaHgpMutEPT0TRPfmMVlsHQIF7xMCmcSVZh
5tCWgy+trvMG38coLaqX86/lNOCyu11BnGKf8UoIIW/fSki1POvQUA+Csw0wEP5AS1MAfLSDgrNE
ReqgHIPpPfSTdhdhibs+/wM+2OjES4vfQXfLcuTJRk96C5pIF7gPTjeKq1Q1dJLK1AeM23cXljq9
2YmRaoEEEWcBtCGXId8+bBCPfqez0nlA0M7blPBqd8DvqQkZ5+/zuLwuyfxW8F/lxrJ8VDaKAnBA
PWeH88/8PlbbnuXZ/BiTJzftk1uuxcwFHP9oPxiDJ9C7HbV1VabpV9j0ZPoFUqx9ak4bOLLRhZXf
f26uJc2iWnOl8xrevgFvHmrPLpV6APLBBNSwR3cz0n/a6TmxbxhK3adgjXZ+5yzgEF1en3/w9x/b
5nriarQsUgrQFm+X54bScAYa60HEZLJWPBQjok/hvJFR0/91fq33Z8lxXROjOiU49oza3q6FxTS+
G432H0zgjDuz8ZaCLrT3QKTbdW6O8f78etZyON9cTC7YSukSZGAkm0hJvV0wA3HRazNjyhcYVnmN
uWEsDz0TT1rDkW/XO6cdzKsMmxtEpKYAmzt3duTVhKnd/KlBcvKvArC9XAFsdb+1UhglRz/2UVQv
w/jOC23v/vwvPnlDjgOenbPgOiZ/lpZ3sg37ZuoQjLXyazHn8wG9sPpQGJm1YRiXPgSheen8vV9P
msLhkyDb69GxPVnPBHKEAXpSMZ30cKjNB4jriIj66PwzsEBdXO/OP+A/0eu3T8ITglcytYual+b0
eyfxtAcvUQBgqq6ZI7fPnjKyvVIiXzuhOV5FcpZfjUEl+MCNwEHKrE32M5PrjUn9srWFGC9c6qcB
6D+/xyVjYEOia+idHD8rRU+lE8gpgZfJsxBPz1r+GuLSD//2S0ZwV3U4Lho/ZhrvcwAziAyjjPqo
MCjSR4nb6fOFF3RS6/zzg4AgaSkJh0xVTg4kozoLuGTLJwmytF8jCA1IQeHTxOa0Y/Me+0hAxDRm
ETPCqXGSO7szzL/TUkThps8Uk8bzv+iDPWK5nufZ2hR62S5vD5FnGgNJ/9gCBnDSnRdb0yPaUtOe
voN8NS0aRufXOwnFywvgPrA8xwHpLExxsieTDvubjjbHdYViNLLBqDgNtyJxGG5XEkz+QVe1M97V
dLafcNfs6wtbVCxR4WSLksdy6/P+LXKwk7y96VIcY5qwuQ7HdLpqsahDGNQcv3hRfUeyr5DRCu8X
39pf2TKrofyV3EsV7XIH49QDVkmIizPXGVcuGChEgS39d9AjsBQ4Q7zyQyd6nKTrHiKZggTJ6DAC
mf1x/iWefjRNycwHQwxScb3QWn370RqFliFVe3pV8tNxu3FsxGvc6J7rz11b2BU8nF/v5BpxtHaU
Z0ONNgXDcO+fSPxbKheKOnTRAjeutPZ6E5InzeeROWMVwHVbpdnE5X1hX54Ed5akGuXKljynZVrO
ycl14CbQ69ftUbVmeXDpeGP5MaFX1Kpm7djVuEVrsbiwOU5uaxbVrk0dYDnCXpQcTzYnbnlTBtwT
PwLtaiaHGew0+95JGZccKrOspx2CX4ZxNTZW2TKwB9ewjjsmPxceXr7/IZ6J5IjgLrU1WcPJB85N
oD01nK8jzj7mcMOcLWwfMuDkGTe30zVfVWc50Ho7Gn4bGSDSk6Gz1o7Tk9tHdnPTMnA1v9DZtWmQ
oCJsRt8GubjlAOZFcfMuBuSXPFQocvgbk7ma97NRCG9uLSD7BJ6wq82HEtHWkAq2AiqHoAUi9sCi
25AMrZwijKKjobTMqwZpIIx9MjUyM53iwlhq0MiMjkOXdT3+jRHo+jU8KSN4kgPCzM8x2Pr0E6k1
coTjMI6dWOEfgSz3+T377oxQm3u2lEjVUM4JZ3nFv+1ZAVwPOwQgSk6TMxxN/MFZMV1EDUfM5S96
KvrCR1s2x++Bhb3PQM0UFn9ovtwSeH5bMGmgbmNFlh3NYWw/o5VbPuKJGlxY5d2V9p9lKKsFh4Kb
9uS5StRbYvDm2RGsBjbONA2vaiUxalG9xO25FFdGhsYi/t8htCfsStIya9ZuOCUXcsvTSM4PoaS0
gcdYdF88dXLXj4lE7xJ3gGPgqeFZVWm0y7GlPuYY8fUIzC8SkFFRHql2qwsv4YPjIehKOXQKXOqK
01dtIcxXlJGFZQjMwrWT59F9hozRdlh24Qin4wq4j4tPJP7DKd2YT+e31gdfmnpGsq/I6JX854r5
7UuHWSPmKQNIGeQWiFfgoNkvI8qiP9/BAkybyTUJhNd0TnKFfig6FyNyvvQMMxFl09G5ldqf7F0Q
D8ELSH7E/88/2QeHhi/qIpNIzoRuzMnmiptwLMMsDI+NwhFH9c015EEQ9R3AMltgh3F+uY82M/LL
lgkAnD/Yzm/PTG0mU8s0LDwOTso1OiY18c0neIxjskPlAZeUtERiY4rLm8BnOjDp1ro36+rn+R/y
LitgM9Mdp+XkOksH+DQt6dUIeKAOsiMKqgJr9dEd9RGezph8VXiVzqsKyyr5fWwA7a0pnkS0cQqa
xatZ20bwK3FHs7z3O4HaKkot9ewYKyYbttzUlhcIuSrIJeNjHM1DeTeDSOrvK8uF6e+ZaBw168zv
PHkoclUDwAFRizbn+Qd8d4NzmUq67KSepMJSnVT9iETiHy1oxGjA6q+LWOy+7XvUXcEN4f13frHT
1g/3KG+TP2wgxDRVTgsPQA25jrgkEM1LZb4LkRX6CcUTlexET86BoOZSjeK/Oe8EsIFqMebqn0rc
eNIb/tH8UYCF8deubqJbDLOtcoeHr/gZk8NaF7bgBzuemoyWu8sJc+gAnuzAqTDh9DbRESnMWYLT
xqpWBW7zbM9CF7ctQ42/z7+dD+Kmw1vhtVACSnG650cnFrTajeQ4TF6/wVbIBhHrRseYMLYrpWhu
Ghlgc1gG8fP5ld9tAvzAJTKqhG0uKIYub5+1SS1MmaqIfejgMguLRwQZwM8uus5Aed+eX+yDIEmC
b1N8wfCTdFbfLiZtyABWWeGiJ/V41cKvXFtT8r+4hIhTTI5cJRwKq5NsfsDgoY8gPB+bOaGbCcAZ
7KhpGXh4oqmEkEKH4dAEDs5Ps+35B/zoO5KamY5JvFya1W8fcAaX47WqiI+YCaW070Sxb5Ec3oSa
5bMG0ir0KLUOxDzsz6/8Pjdm5LDEaTYs94N1cpjBsMuh85Lk2GpVuPehQftniylK+CgCwVB3xKkR
a4ti9P986y651HLfU+XD23n7yHWp5FQbfnwssXfZJkNprCbQ7DfjGDuvIxZ0OGEEBZwWeq3lhTv/
3eZdGuU0500GhTTU5PI5frt0gY4Hke5mcXQg0a0L/q7Ps/CRAozN7EJ59e79UuEwjbQYA/KQHNG3
S9lgOnL6Q+KInbOAgYenkwvkfBU4zbidkN5j5GtmfxqIeKnLqtxC4PvJW98uWqfA9SdTuscU7Y5r
yixUrPAEWuVzG+1bZh8X3uf7u5crgULH0fTPTIer4e2Cws3wzkkymysP6gDMSMzD4/jvysGGAPeS
aZVHGU9f5oi3hzA9YDqKXTGiWfOHu3m5miyX3gNDArbVyaZSTpwoP/DVsWkrb9+0IDuRpcg3qnbl
CqSu+ZTDT7vw9O8O77Io99RyfljSO3nbkY8k5mj68pg2sRMC3u1mwDID+frKI3U/InCIGrVrZ+6h
Brr6p5kdqzOqJNMQpD/E4revXplWTXSPbRSXGMS/1C7mAah/FMUdmKwEjYyggWvw56+Z+Y9DjGSI
R3/u7ZqzgYVjFvQkc7iGQUip4q1vFN69xuxkHyxSbwBis/jCrv7g1HpLJsmkSwmLr3uyqsWAYwha
dZzMTJqoUTUNwk6BTzPWCsHRnn/GZau8KcGW94ocJEeIy5zr5+1qWep2sWHk6qhKIkMbuvmaob21
i8Lph0TM8Hh+uY8ejjqAdJHEgwv9ZOd2MNkixJ8kghFTtm5FhE+eCZ4lR53gQsnx0X5deqtSkC6T
KZ8k5pVVDbNiwHJMO1wiTNl5BwO17l3u5vKqBfL+3EaWtaF9WZgXNo714WNqohM1FwXn6QyjRvoA
/djQO0qE1zMNunkuizXKOGO9qqCV+FsvAoa2xWrDxFsX716FS0TgTR79r1Y6aPT7MPZX/LMxGpnI
7E3mbs7RnHgGXeGLC3CAjzaBi44C0Y0eK2H87SbwW98P6ggy8KwBIfaAP1HKcLNDHlPSTGFiXHg/
7xIdNt2CnGDDUTZ57kkNMwPCL6spQFw8a9tf+DnWewip2d2f7zXtmJZ2gCmyE062tmr1WJlmrY5t
UbWPGCxl122LulPUzOpCbHz/veleWJImJSk8Cc7JA+FMYBuoUrgkqL259sNWbLtKofUc9fJCIFy2
7dsDuzRKTFjH2nLeY16SwG5q2IAu0H0N3CpABtkVUfsFgHi/88nAtyDp/c0kS/gxJqIs51/q+4ue
5V1m48COQCX/s/N/yykkYktoTuTecQr1fJOW6jYpEbqlxebjRA/sUIQoCJxf8/1JZk2QRS57lMxY
n6SNiDHiBzgtehW06h7MeUTGzB0k/oxufmcX2Cw3Qw8BuzB+nl/4/T5dcid2zjKMXHBGb89Fo4ey
qkADHZ04c9RtqRoE0pFLrpIv5xf6aP8s1fxSVNFGOIVS9IbdV5MkXoToQxyx7i5vIid8rk1e7fmV
Pto+vEa1dG35gKd1ZhK2ZjSJQB/LsDZAsDktbpRRHV9bw4BkXJJX/eckdbNvQ2fGrzZ34+fzP+Cj
d7okETRoHEERcHIDULuWhpFNzhHlqPneRx4QIyPq/T+PMdRrpIeak8K05hRs1MeuMlw0E452GMc9
yqZtpfcJ7cU/jjKsw/0JHI+mM0OSt3uE9u2s59LF2BKY6XdXzfk1VKKaGs78df7NfXAMSHa1IwD+
Lf9aNtFvR89VoQI/7dnHsZyMrW9a2Y4e97ju+wpzbbBn5Ni4LtuMSi98s49WJvUj5Diu5OMtf/23
lZnzLPBwYg6U8ewbkknxxstbWB7cp0jWxm62R9av24ApuzR8+uBk0Jtk/MVAEvDF6ckooh4+adi5
x9DLoWEZTLemNk023aCj/fn3+/4WJN3yIHkSbEwaKif3RRgb/T+8yyPcYcZY/hQNh0zRVKFPjNaK
gVPg+QU/iKU8lmZAxL3Lv09fq1EOblnGhBcrQEu5t68620PbJJI4KA5FvXGR/Ti/5EfP6BJkLLYq
u8iWb78kdcNQocsmj16PxnYAgPZaCbgLplsoNGYS70K4+ejzAXGgTelQgwKfebseitizOclKHqUS
oAv4RYiQzRiSDPrPYzVTWYpdSUfqfVsjaqexKs1eHufC9l6sPuw32h6LC6f9o5OA1IdNU4iQ4p7O
2ERjIQKI+sqxrFBPrrzM+IIXQL4J+gJwu92IZo0S4/fI9f8QsklgoQ8hXa3B+SmQfic5GvL1CQZ9
JOoWuN98BQ3W+dIU3ouwwFirEV5EvZRlf7xdBOkgcplLkSCdJZj/fvCL1g3LPqEHSsNq3wZJsFFe
4T91iJJsKriZ0YXM8IP9KVBDpHPv8SHBHb1dEHUCCNwDRWbfNgp/66i/ErnwrzAmYtRuN8/nn+8d
+mJ5qwi9UlAiBAza7+Q8mHE92ZHXySOiPu3aDmIkboAabqJhgJYwkhus+kgiuNErl1Khr2+LheQz
MPtF2iFshgsv/IPrWdBgYEjE5cXxPPnKI0aLU+EM8oilbcPUXOPtvgKTAkXVwRfyUA9euWvgMRwq
kFgP2onT3flX8sGJpeZckCjo5gCoW77Qb59c+bP2o64WWOEM/j5imn4cq7rZhlURXHjYD+KftACu
MnLUAF/EydWJfKBEoLQTxzjT5jUkExRRu875UsRz9Dq58XTbyt68EOU/eMOAxgEAUBEsUfck6Lae
7fbuaKtjbiLki6K41834QqDhskorHGVXPZKCd0GL7M0abXb32lVD2F148uXcnCTx3KfgeGzmYZzl
k8+M9GSMaB8F0ITb4reoGfzPcx+K+c9PE7gZm3brMqZHZObttyzSAQW+wpJHy3eZu3TomRZlI2Dm
w8iTOZPeP987HtEXpApfk1D1dj0cigfMY5l+1YaV/RoN5RzxjzfuCqgHF+7OD7bpMugXS3VPKnkK
CkW9LzBqlaqjSed2jdjriHFli35yIEK0y88/1wdRieQDCM5SggCeXz7nb2fCS+K5lyW3ZgZQ/cnr
qepW8P9wWZJ4OGDz6mn/wpIfPB+bkxqLQ8iddrpNYcTEXGdaHOFumTd1YZc0+xrU+xzkTc8/3Qcn
glamTXf6P6OHk13SRJi6+bGPzZO1YHRslDeGVYAr+AbmHBRv2Y/fDDk4uwFNA0rMyX44/wM+iANw
5DTDNk4D6MuTIDxFqZtHfgm1MhxmA3q8XKBviN4guyFGC30ikDvJGmKWri6ckA9aukRbKE6ArimK
qGjfflo4zFVTFWFKGmS7EzRBH6E508F9acY7G/MuQ6PPF4XJ3SCseN1rrLz1HOpX1brO9vx7+CAq
MEqlxAXlzMb+h3ny2zZLRsOkqjaT69lIrFd2RrYu09j+82T+91VOO6k9SkQd6vjJtW3G/kZ4o8L2
A1XoVmfFF9f2HuaorI9dlF/CcX/0mblYXE4SEy5oIG9ftcoBcnqQ1q8HKGHqeqqRcXjyAtt6ZGiZ
fm9HExlA10rd8ULS9sFZWoY/tEso5NHaOrln4tYQDsKU8TUSEPVB543Yx7GFZ0UQXbq//xkknUR2
rf/JdLULPeg0gWkH/prE6eLarVOFmQqoVlx7oizD36Iru7a8wr2v83cBNpH4+o45MO9DVUE4nrGO
hlF04Tp/H7rATTL9WXr2gjB5cp2T9CSzP2XZdUzeX2ERWk/R2vz/nJ1Xj9w4F6Z/kQDlcFu5qoPb
eewbweOZUZYoKuvX78P+FliXqlFC75UNGDBLEnl4whvI+T5Owhk+dG25xvK5fdsKtU2whKihoOyL
cAIrKnJ0LcWSNh6LY5nryb52imbnmfZarnK7oywnoD2jeFhAqIPFh8WitcVlCFpb6tbNr9hISpQ8
OaIo+pQtnPPYLHb6FKCaeP+gvvGICkjIDQ6eB+bMImj0ruhSfGTDy4ggneQmlcVTl8RltRVZxsj+
/mq3NQedGsbB7F0DYu1yNQvOKrYjoGsRtvWfc6TQ9qHo8IrB5Bv13Knr2q0pFE6ddnf4+/7it/uH
cZ4iI/C8Ht2FRWyuYHZ4A/6TFycp6PDl3bSRjujh2LvBJo+SeiWFuI2Bqrph0k+LkdvghtloFcjX
YcpzacOaJqqTm8cBFMv+/lPdfkCuVpfGsMoDIS8tTsXgmUj44mF+mUiqX6rGn581OOSXvC2DtZLm
rbW41nTaNrS6yeyvw56XeLkA7zRd0BhSwI4CGWrUv+EpZ2vN2TeWonBSkHkOE1ivRf6V4mTfDuiJ
X6bOS37htZW/lKmW77R5Tlc25dtLoabHJBDc6TLO4cghdMSueigY1fiCokh5Miu73CMrvoZ/fmML
QpFQkBOSWDX0vH6BftPj1RcUw6VH7evoS9Szi2QA81EhEDgPbbfyaK8siOsY7jA2V4Acj6E9qo/X
C8Ik1uPBDfsLfoIFZpu+k5yneAw/V3bt/MB+Qj/KykerTxa0TtyIe2wnCnM4mTlmM4RygRUtprv3
9+xtsHMIOFQugJHowS07YYXEG85McbxC6wBVDXOK9l4XZpcYLRmEOMYj2qDvJHvRdIA7CHqZRrEK
58uEvivsocwR5rxYCPj+pYFo/jbWMcqZqEEcjAazuvvP+MauUqkBAAJoXi5hZ/HmgxFpnSLpLg06
0ZcSPeQzPf755HmNcfz/WAouDMAFam2mdNdLJUY39nFutBd0unLK7Sg8W1pkH2IKs5Xx2ltPRZix
VRtF9RYX+wkH7g7hq7S9jH3SvPiaERxJeI0vNDr8lRf4xibxaETTOKEm8pzl0DNBZEPotdde9HpE
cV6TwWnwcFT14nR4kvWEVtVcvb+kpuHG1yKHBuVCxXn9KqOgkb5X6PJSDTNwkx1yJyFQtBzbxgJ7
6hixZQzQxvjI6B4trCqw8vAfhFlEszLyfSNSkHtxLxuAEulMLPKBrsuxOZYVGHAEfqePLXYH8bmU
NWJ0FDkaGqidHebbd28k3yIwKVAT6y6vZ6+ZaDTMdnPxrGI8TthuHRJEYE62hnDS/aXeej71iilD
A7LLYHFt4co1ZvhGkZ0rwZ1QD/4p5yTcg7ubkDDQ+sP95W4TD4epF7cjQykm6Es0rdn1lI2xIy8B
Jx81fhjuE34ZJ1FWH/EXSk6NsupC3qdZOZtvPidpAAUwTYQb4AViheWkYc57GRsn+YKyR/7X4DrR
DvUFJaso5P7+g75RBdKhVqeGzBdIwPKKSUkzRN2K/uLAwgKAlmYYlee4iW2noUVmppE4lERT4iMt
WcwjBVMR/Z1JLfs5Gllzvv9rbsMFZwlqkeq3glRbhot4QtAcOZqZvls9RDtM2ObnoM/q6ag3RrW2
p24/sjq5CDgoZq3aW9eHt49lOtl5rV+MusLKLM3Qgd/hVGd9ndAQ/xK4SG7jOpVmO9llYgXxeBuu
GAu8TrOJi9y3iwML1MiYkFbSL8xI6q3XpOKnMcjk36rUUJUJlFWw06b+r3e/YKDoJNS0VuBTLXGW
KVqttjPgyhsZiMrZaet/KAuz2flRU6zs5De+JQ1OgEu0qsgAlxAiv3Hq2HZoTg1VZv0svXE6I5qC
+KCO+N79p1Lv6jprgaquOFo2/XOdj3n9ISPuSKWpP10iENMHxqoO0s2lc8pB/53wvAUY0GhgYFIx
ojIhypUz9MaTesDf+ZzcBVQLi0vAR463UKTSCylTdWwoRTYDviQbVOXWErQ3lgI9xDQEgBQ0vOVQ
qdE1i9wzqy8CMPzeCKb8c4E9Eg6oMlkJgW9sUJpCzAVpTlEyLOdlkvYPztAjT4UyKvD+UWsuYN4L
3OtRif5eCA7yg+S4VO++ypi3oqpgUF/Ca/fVO/ijFwQ+NpniGPNHC3sQ4EuRN3kk194871q08n6L
QA75O8m2YJ3By7iWTUqviFSLNVs8CXUcsctLEQyiOM61HhSHOs5QdSzcDhOUiq7vSrB76wWDz1JD
VyXtsMRw0hcUPXzu4jJn2KWGtfMrQS5643fwAU1X/FNqONzdPyi3twuPiZAE8Ad1ky4nacao3IeC
sLjI2mqe3LkRh3Y0C0hYdXEctGZNPmC5HnBj1dVTrCqaev4yKzE65HTd0bfPk5FXEer0Fi6W+NvG
UfectnrelRs1otJXdtAyHqhlGS2osbnSClrWuHpVlTF8aeuMz1XTn8SEUO22sKSLGHaHbGwZGRDh
CsffxQzw94M/Dvv7L/rmWmXzo/NIAwqsCSFhiQqWNS68cxGZZ7yDWpq59VgOX6QDfukQzEmtv4w4
drqHUAvC8CCQDcE6KxdZ9DQIeuz7GHH6ZCUXv2nQ8Zto2FgKPgsXCrrk9cGKIzcCxCqmcy5qZ1NF
kXwYmaxuHWgzQClijG5guG59LKXo4WXRUWCx9t6SVv0IrlqVwsFUAqNy/SMMbngtgU1yHoDp7D2f
BTETHy+e1/7WMTNeSVGXd7xajsY6pYfi05OmXi8X2xP+RoXZn2N3GOVLVgQ57KR4wgn80LBNUm+D
eG2GcTOub8nEyBNXhJXtqB7pz+uJ3wBsjNYEh1wH+be4nlCsTzDRsPszFnnmf+485d9yGefPson7
lcdVn3CxFA1Idh4oBxqcS07qjNOf3gxOh0he6WE2UTd7lwJs5Wq4Pda0WpgfqjyCALbMGYPCKZnE
D/2578X0JHNovUhV4EqTj/rGR91uc/80vfERlewKl6wqxel7Xn/EIIWfWRpzd7b4esOXPqvIx7vC
msYCt8PCzS9Q3MwQh0SMizdR3tr6yuRgGasZyZMtkcpAbAYMpy+2kSsyD9XxqDmzyVI8ClK7nPID
9DrIJFntoXxVakmHBWVh4eG9Jqp0QzhTy/PoXFG0Z0h01Av640rsyqD3MGWfzxhxRWZw6iWFfbbx
8X/KD8hpS//BZ/anfy1tpPJop/utCIatnPXe/9HhtGI8D7PvW8fcNRPth4bAnjhYPfLne01HvuDY
QDCL5DYaaRf8jkOZ5i9Gl3p4c1SKCPXTD3Bi/tRgXY6OZhKjwvneLwyqhGvCYD7DMVmmUHYSJOB9
I2ZfSf2ljDusoFtMbRoth03R9+VD55ntwTISbSVLvT0wFnhcBccjQqgq/vrNZham1aM7hWddB0ma
UnttY3cqvr378ViFybBNUcfuWXw/iWtwZdpdeMazzkw3UdMprSi7H+gado7wj74LOHzvjZlpgyUt
os/vXR9ACfwN0gxws9ifXD9l7FXlCMUqOM9eCDeUSCU3Xc/MaY6z8Bf2gNEui/IuQKvLbdf46bfR
AkUbyhlad1AJSSevF0eRT6BsMwfnsTfwB9Kd4jGt/eKlNxB8rH1Wvf+wb6xHIwY9PsX7gb2g/v2P
wxIgctvH6eidm6zG07iyrB6zUwm5rBEaBUAT1SvZ4xs3K3o5JByUIQrTsLzUXDckAa9L7xzNraKC
4HY+V5Qf+sSM3KtDC/XKOq4YZACmSRKS5ymBrToYcfGUNUFerhynt14B2HIa1JxOJat0/Qpkjh4A
Q3peARYUFy0av6AWXu/DXs+eCqElK9nOG8sxIXEhjgFsVZSD6+WGMvVa3J+cczSmxSZuIYZU0eTu
jcgYN5POdOH+F77N7wC60bSgfDdVd3FxH4w27xJXmujSVVgZbGZhYkeKgojxy63C8rHuHRePr8nu
v6IAjytRgF1Jebr/G25vBG4D1oewiMrFTeAoXAbJodWAzxqN6tQ1uLVnSZxj0kCTpIxQOMwJd+8c
59JDZZyL8CN/qnJTRbM/tnbBkIsmwRBdUNMLdgUz02NQeeUBYv+ausVt0sJSqjxR9QkzsMU3tXT6
znjGRBfMxDXzgAhlVO0dHZ7mvs+b4L1gV56MvqUq4FEcUXOc6yczRCbwMjLxZva05ozXpbYpCzf7
ga3xWmPirdMKKIj2Ev0udqyzOB0itPAPNTos2xxnPlgZBp6li1WZMJAPl8Ngb9MRZVTk5PAzh4mE
A28QH+5vnzdeLzcOZTUFgoLBLp43zLVIF30QnNuuqw7D4Hz0pzl9DEGgvD8WkDGQvBD4ebvLlk+S
B87sIGNz7nkfR78odbGRFt4I27LP5TaPiuSdepNEHXR7uFTp/lLEU21ef8xkttHmHzRk00bDfALx
4MDMN+oTjLJ2RVfijY+pGni0mZiBq8O42KdmNBRGhI/CeRYNfYK6bvR/Q1Ebf7l9hjVKDW/6Yk/t
iMfz1OlPs62l33ECtFdC0m0IfKWQsYmBZlHeqJD1x8kU1dxa0Jbr8yg0n0Zti26WzLInv5LybFDh
H+/vn1eB1+tMH8oaKQuFFKNiquzrBasWk0MsTMQ5wLkGyRI3L7Tqgia5536ZsaPgga2wQKBcadMc
28CutU8jhij1ozPoWf1fWGuTc3GTSXM/DZij4l0jm8L65aWdG+HMM1hxsrXDLinOozmJ7hAYQ4lA
cyLxMdqkpomPJ8aDGPtuRsa5erKZoiiwvseBh3nP0ZB1Ex8cO+vB68OlMH/oOMb9RmMLi0UfmXBv
nw9plL34ZVV0mySUpba//4puIzQKxuwKrgoIF6SX12+otCqTF8HvTxoRHoNx/sTEdDwxGCkOzQSe
Vx/DcSX3uD3WpOpKvo+ep5pCLdbUNBujazdDxhUjx10isW/WS8fF3oom5HsfD7gUaRXECyo9ht+L
x0unooy1Ij+P9WR+s3GviHZt5jfjNvTMbjyKfgSjPEvi6crKt+UYM30IO0wqOdvgV69XLoKokEyB
u7OLAtAIZz3SQZ9oEQYuNEOyg28n+EbWPd6tMzFuJXLeflYqQKgKNHZonNEFvV4d1lctubbGs9MX
FsrccAnpJIz7ns7OU5n788dSEbHvv+w3vmvASILJGs1XGKOLK6MDKs3MHR9qzxzj+tSX0AZPulnF
iGM3778LkVjzLIQ31dSbedf1EyYR7g+T0fRnvdadvdvgF06CE2zm1FrrU928zFdQmIk2gEdZwLDr
eikP0eZprOL2LMBa4qSZ13t8/obnMdKNS5nmGW6q2Rqm9OZlKuwJvR+mW6DEGOsvFqWutIcqac5t
GCF7TzvMefbqKRDop4no6/0vp7bDVZxEYYmMHLQSgFI+3+IJkynFchNjlnPXDMF+ZL71XAwi2ERI
lO0nmIu7KSN79LtSmXTX9srte3s/qcJLISlUyx7jgMX9lCXAorA7qs+VBWEdRfzgaJdDjuD0LOMP
CBrn24m5k80vwFB8hxdxbWIr8m5wO8k5+D+6+cwP2MlLzZosqHBQ9g15LmYLFYq2c3A+wAh8k6Nm
++X+O7+5DNVaSj3EYjJMz20RBTvHRF4TEd6zM1kgWUtMM9NN2SJieiCiOAc7rkNj5YS+tSaYcjId
hmroTi/Dgo3ChnTD+lw3johPojDi8asrNQytK9pCnzxo8+8d/Kh3ajOqJBKpUfFSMDX08lHLOqem
sddV/7pwqLbuHLlfpw6Nj/uv9LahzFokF2xkcisy78U7FWkSuk7RybPGF047prOizKNtLtuGlq0W
TsaJhCAo9r4QwVcSdeHs4ywxm08aBqZhummsumpXYvEbL53EEsgVqHfVZV38KFRF2hZX6+Kc4uv2
HUhi/5P6PtY2wPb6I32pqHn/Z6aJTaGpdInUub6OHaKcHU+rrOLc5UXdMJ0ejWQXY842/wztzP5m
tbhGruSYpjqj1zEEtgvtR0gTFlt6WZzo2WAlDm2y8wywo/A2MwcnEVsHw8IJERPVJjPjXEzxxbKw
KvroumU6HGoM2pznqTYRs2mdaah+G5jsWFvhGG30arSYYu7TuXRBgiTSg24/xEGA5hwWYIOziQWO
ZV90bxzlqZ5d0R7v76g3vp3SwiWH8F1AR8sJRVxZjVeOdQ4qt0pOpeaYp0yT494Uzlfhx+nK9EGV
pot3SLuYklXJfFNQLuKgKIrKEEnanHXme5dsbJuH0pvW+oivkqiLZaD3AZ7gSuOmXvbaZRygsDXX
wxnXld47U+GWSLHouIscat9jyB1qYPnd3ahhkvClRi/VuETkaihJW3mZ/chmnEZeMIkewm+0Z4L4
Q2pj/zbtnKC0zD1eghFWfxmZsrJsHQWebPhmumdnGInp8EF9ROGnOrf2TpKF7RGUfaKdoIzScStl
WcMEBHJgnhJh9wY+0MJzNtmcT95HZG11FHLCPJh/thUmtZhg4ur1d6kZerwvQtMWz3FgJMk+R7Bj
2CYNpkC73K/n8Vtu20i+JKbZ/4f9RDE9z6XRdg/5FGsWMrVWPBvk53FZahcZ1MgNbQwTWY1sA67D
CZ6RPAx9+pETLkT3N9ntVc/gg1xRyS5DmF4COsCy8BsoAs4tYrrjqRHmiEl3FCf5FspM8+/91W4S
U0DCQA7IhVGHYxssEgsY5NEUMLQ+j27u1fEOOXG7fsGq3vOO5TQm2b9tHaWdsfPxLPP2yYi3yqf7
P+GNBwaWDeETpjKdhWV80gaZA0eeanoLY/ndglLxXeI5g+spzir/H0upk8TEBybH8sYLysKb3KSU
5xZZaOP7DGFi+KFlZKj/jeh02R/vL3ebKvJq4SbSUnzVF1z0sIeuTgVAAPeMG1zzVEjM4GC4nnND
dk94ruYb0IPOSuR9Y03VOKasJ+5C5loEDTsFo4opFa6wciq7ndm1pty6ml187aNG2yJO032OA1xv
7j/qzUdU1DGwD4qSg2vMspgnrXEZHHsuQLbSfvLwu74kTKvxs2zX7vWbKPy6FDqCEGsVN2+xZWUa
hw0CGu6pibX6l90Es9xjs5m9mIihnAtr7ldO5JsLEvSVxjvN+CVM0qrihj695p5ce/47RO36acCt
a2f48z+FqSdf77/J2/QXCUECPowQviFQAHUt/NEXwZhmxl7Ss0+VrmUfjc7Rf9gdycQ+zUo3Rj65
rPBJToc2PJua1xobPUQ0aof1rLm//1NuCgGL8Q6tNuChkHC4yq9/ie6HTeQ3nnkaeox2/9WmeGq8
feH7Q9o+itFJI6VHluvPcwrIZevWgP4OaWYVw/f7P+R2dwUUzahqqFmXB+/n+ocEXcMAM8FudZib
aBNZsX40naY89mBpzu9eivJRmfawnXXQsddLYX2Ljb3ACRTDW7+ibRPnlvvZlJE7fidN84Mv99e7
CcCoKCnpHxCazF/YY9frpcyMp1HXuqObusO+Kdz476nFTIrWjzzGtoCu7bfRg22LZHd/5dsRKUcI
KwGgFiiJGDcjj7ycfYnETXuMvQbfNkRFPiW4/T5oVij2vCKxg+OKwo/htQCdDQ/JxGp+bBo9Obtd
hZGcjX4owIRihz4dYl6FqM45ys4UZkGN22nfOR8dMURnfcDkMA+l+WwbqbcS8G5Op3oKnK0ggMN2
ZxR6/QIT4CqRjd/hkffkPsR1XZ/zSk+3KQ4QBxzN1lRjbwD/JEBgQhBVpRYHmrAMdSQDbjmIFFCX
bcfigJp7zAjdCrscucl5rs3o84jSaHeRXphFHzqQ9jmZAnCeRx+HDv1LMMa+dsRXk1bbRkNMyV6r
7F4z0aucjt9I+EBKgTILqPEiRmpoBDvt2Mljgz3DxWgmcyNlLDdNnVTbeNCSv93CtPb6PFhPYxVS
ZKLzsGvrFGtbkaZHo9P9nWFHmFHFcfoRB2770DhOvWvmKjuj5p89Yj+ICyhayV+DVpiHQCbONic4
nkXcuBsHX9UDkBHthF/wtLJzb+KSejqubx/MEoJrSxkyhP4QEKo0eSwir9xBr8ofXw3DKyHNXZh1
7dOIZtROb7v2kWFY/N4QoZan3YT4jhrALy+gTBrIEo9xcyyqCchpnfjHWNbztnettTrqNjoALmUq
YJGyUAosCacGHL9RuFZ6rgs9kP3OyFIvPAyOHNODNVdh9eybbmr9DKO4nH/NkvafvvKybxIKWEic
LovZD4kMGK3F+XKyQc9lyU/I8vEhjqpmi3Fo8+QMRX1pXA661s7z6X5senNRHhhSlwr4S3HxAQFX
6btRdg6k2fbJVrYojaMs7lbeScdeZP6dmWaRZtsys2WzpjR+c90gBMTuUuMRUL/kitePPA1SmJWh
hydtQAusczzw3b2X7ekzZStv93YpOonM8GjiuASUpURITDHjJsUUnKrGzU+0EM2PKGh42xkn3pXb
/CZQcsnQ+KbQU/19etHXTxVNGCDrXhicxiyJDnqBSJzfm+4DfIBvMjOz9453WI5eMzM0kiM1D71e
LhsrfJaw4D3lEOX3Omrq2xwxtZMW45KlCQSK728Za/EqmaGDKCDjfR1fUJ8ssm36mHpoW4P2aAMT
KUCHVvXwWCQyyQ5x1/s17cPCQ5CXdlokN9LTRfkXdr+DfswwiHQf/MHWUZfFnwShWRiL+oE8upt/
CIrS/ygpcWlNZwfM8kz5mu5tN3OnowM0YG52eE5lj+OQ6e7BGEUWbwKU/+tt2I7jhOHVHI7acwB7
+QVVErs7pRN8xS1C3Ew87BBkw8lLhTPuZlGH0TFpQ6+gBC+M2VpDeiwCCgxb8B3K8kAhd1S5f/1V
egfXeTo/0aOeW+FRSvmtbx33ixWO3tazO3eX9h54nqlf63stTjQLU2CSv0FLJdOw7cXCBlXsa18Z
qbIIIQ3d+AXHRtvXWWuejdgeTkrM43B/S7yxJoKcxGhLbXzEW64fFq/kRDizXz+Oke+eogS9grIT
/oNM7QmR8SjbAb9boxm/ZsV/3L1IgCO0ypIKsIl45bKAj3qud0c68wMNHFvf970/m9jytHnFDM2Y
4n8qGQ5/1Zlm4adcNbm99dEj/xThboyAQwrPflvXbtNsJvRCn+26LuUhLGLPe4pE5H9zZmlG36u0
0PKWSAyYD3nvPLZwKC/iqcbJjVchNkGEs/IzOlltuuun1vO/6LXhl7tar1rx0fLFbHyTQ9UXjx6O
YRktlXDKqm2Zg6EuEMUNOnaiEoyPkAeUuFZg7DCAOv1EZw+9jq1euwKIjieCsd4ZUVPKXYff0EPT
wF07cI9k33uBTN2GuflwRoZ+1vcJ1+aHESrdPxm+dv8GEBT9TYMb9vsiHV+A2cyrjBsjN0Ld4sqq
gngIZiStH4rAkOiMGb+mKUyebdg5pylJrZUM9GabsRxJIckASkSUpIvlJDi4cATSiGCkkz40YW8z
nMUSPKRtdZg7558yiN7JtVSPCByDowTmHdDAUpkvYB7UjHBtH0Qnp0+OmKu/WrOTD67FvDZQYn33
j9JNcEUDUBklgBPHv4Vq7PooOQiPJhGp4XMdO9MRYbX0cZ7j6gjoeT6+cynuewIFvoaY4ig2zPVS
cxbWJeTg8LGm3v6sy3HaYF/U/sjHcY2w8apP9OdZBc7CV0NN5FXgB7Dd9VpZ4dcGpWXzQKysqMEs
uy0ujjloPy0ttfEry3z5byNl9wt41dBtNbR4gqMsvOGrn5tRBnkPG5RT69PIhgCF5kc9dcb3dmqN
NVj24vpWYUWJLBG7FRyS3OT6p85RRV+77q2HurKnHyXMnN/kFdanySx/aakUK60y9eR/vhnaRzBJ
yHMdOG60hhexs8watxhKe34AjdM/DDgUPw2tW783QoOwYcoIEITWCkQgdbT+6HVUncChMhPDg5FW
9bc0G7D+FXlxMoTTvkRdkhzsYfRWFr19kyxKbsKcmP4RV9L1ounUAxCZzf7BHuYJERFhBFs+tHNE
Mzc6lLJy1yR+byMEbxPeHLUYUQK0y/WK41TOlVaSPntxretbYSF2noRWUmzHop0+6BG+Q/0UZCsP
enNoMTlWOTRxSU2ql4FJM1Crh6VmPDTO3O+0zHU3VFX/tXOwJgz9xkpMRNRpZQoPT25xjlqYl1mZ
d+2DE6J+tJl6eDiOTZm4MdxYrgSIV7TEYm+qAMjEko/IVHzxOnU4Vm6bR+1DmGrhrjO54reaBKD2
V2d5rdyYOFy2G3+Y4h99a/fVpg06O0CX1QytjUoWjC8Rs7D+VHdtX+/szsnw7TC171yFQbUvWqe7
zEGLc5lrJBGaalIa9qOHcTpTK2YC6d4r+u5vu3T1bIsKT/URDVQzO+j2NAnEkDvJ0MRrxrUzefuW
IfJTluDKCKYfks/1NoLGNzoGggIPDvZtxwIt0U3vhf0z44thJZu+PSMENJrkSPgg24AmzPVSsukN
Z2IA8FB5/X9lTb0fDlxiil+fbhyhV7/fGfSp5wGJIGOkpGcIb9frhSD7BjcekJXMTfu/Efuhfd+a
9XiYvGhaU3td9A/U3uEOU6ahYDAJdIuo401WmMgqsB8cxJ53orQRDuDYPzhV5CHD30/pAWdPCdzY
zOejJeI13ZLbt0vXgqHzq/AG95z60H+EvYLBdDVh2ftgR/54kV1ni22QmfM/viudD3Ypk3Dle95u
He4OZivgRREvhBJxvWKQFWmOubv7ENbdvI/xwzlH3eDvozGZV6LObbDDsgqFW5PU29MR771eKnJ6
344MCiorzIy9jmzoqbNHbkaB8oWOH85PX8OQ9v7+WZqVku+h/6LYAuR7OhmEeuV/vNJUVmHkB6F4
IGnOU0CM3lBse6Se5720tFk8Ivrm/QVJLNQBAIf1fBR6ZNpb1L6LapdMtsg2cq586zmNB+8gdAj5
Gzp6nnlI6zLRj3loyn5//1cv94H60bDLcCwFDqEQoNc/2iwQIXAnSGUJKWL6sewy39g1MMj+FnEs
xMsQDc47xyfK0JWeIBQ/6nIFQV8Ekdkfnb53p/ohyfr8b9Iev9hpshVPQZp2zSEI++nne5+SO0hh
MGinQ+hY4ok8aLD5NIbNg+zr6slsZv1EH1x+TyO9Q8PRWlPQWNa4PCHID2IWarmA+Zei0XzP3qwK
LDcjoO4RRbiRtLvIt4rwXEnMsDYuIqFf3Vlo28Hs5u/vflowhggRINRI12OpB+M7JQ2qwagf8mF0
7X1vC8ffBp0I4qdxqPR9mjv8kHevqUhOIN+Y1tBOWQQ0ZXldhJ6Dm9iUV9+S0ayR5W59feMYTfEx
8bXm0/0Fl+GEO1KNYVQXlpz4prJubJdr0dSmB8WKPeUM4A8yAE3Z5c1aOXB7RqgFQEQRSWgb3ED7
RBiYDXIh48MgDGtf23a1raZAP0Zl9HumMblSzL31ZKQwrAbOTjF/r4+kgngMFvT0hxLdy3grYcV3
uyG225+OSN6ruYknuko3FBZbDdkw47xerQ+mxPbBXh/zcR72nll8HyCX7XpU9R6zvrNXJpmvR+3P
zIn1oDWR4DA6VcybRebkky4MoE7rY2UMMUzi1AqK57bzg3YDACuHSWUm4jgKTCU3UVlazL80FH1O
BVygzzhqBjGKj6LMNrUofIgqjTl89I3M/15rsjE3Ieqnn/Um0MptWWgjg2fojf4Wy+h8H6XofAKY
1rp9VEIcp9Mky3g7RYjrbWNPFF/vb9HlJf/6qKplrlAU0AAXcY7EDvPWvpbHodPkc9SkMThmvT4w
CSsZDuG/M7q0eI3Szo9eEE4rF+718sjKKIFIpLPpsTGJIbxff9nSyFvTZxB1mEY3O4VmYV4mbUj3
Fk2XdjdomGFrU1ICsnDEjyjT1+TCF+i3//0A0COwNgj48CAXG9lz6iDKAP4drAZf1dKEtZwas/4p
Bvq7ww95fhpN3/nQmkV/lkYT7WvgnrvU1cTK1Xwdjv/3Q3DhoSGmuHT8mus3UdRxpwWzr2MXHgIG
oHOFhmSEgm5XN90lhDH9UndedIDeYR/v7wH1X/+/7U7AUF1OkhBFuFViaot3MGPDDeIiNo+Z50Zf
snAOHxuy+JVPfR0yXldhIsgVRwOfLtCyzZgn1ax39mwdfZvyHMdK45MxmXIXpOFaw+I6GP7fpZjE
k5ozMKbgun6XIYiqyott65h4nfkh0VquMGmMP8Jo9A/zHK6lVTePRuuecgPZK6ZsiG0tXqCv9W0g
6UQdk7KHCaPDe8GIVDsMNA+297/Vq7jk1cdC7pMrkySBrwXVfnFinIi7HKdA8yidtn2Zuy7cGZrv
b6CaGke9Tf/JilicqZLHrxggzpvIif0n3U+yL26J4xI5XnNkH4KQsCp/N5F0XSYX33PTS5PnJC60
T7ObAWEakHOW0AyPfeQX0KCVySR6BvvS7eqP959pMSvme6lnUhIZBCJVGi+eyXCaiWZzZx5rBFM/
c0enaAV488nKLEkbGhS1bpf9yeylto3z2TvlpSsZxmpy71sTogY+6qr3f9PNFuInKRQjoy1VCSxf
sy5iw+qZMx19K3M+oMD8sZ2a6SRLpF2rav7v/mrLw69eAFkCVxutUV7C4vBX7jwyQrWsI7Sc4EsW
IGTGHqBjrTf6Ucy2salhj/1IBaHx3SszgCINRJGOZvCyWM5isjSIJdZRcDQvsQFoJrXicON5Yvqs
W4n2EDezeQ61Zm0SdfvMkB5oh8B1JN4x9rg+pJYTSpqlU3TK6RfvjLbrD1aKlV9l55SXvqz2eV7g
29tZa+LMt9+WDJvHVXLaDqXF4m33wiklCLfsNAfwm0TlVfvKseKnzCdLQ5xrjS+0WI+RmvJPUNkL
xQTRb7FePtqozkQChpAl4M8fhkwjMyso7/wA4eNxRu6UFmt/uv9pb5elrQWDjXudTQUb8PoFSy9B
XdmVxqkILQ0XSBy7ME//x66H8ZDM0Rr+a3GV85Sq5e3zUR2Iq/QMr5eD7NBFNtLSJ+zI5K4JvG6f
Vb313SqT+KejBe0pG313x5vWNwVfeyW5X2yn1+XRjPP/Z1jOX66XdzGJ6ibEGk459/mlA624aRNt
ONYi/ZAUrb7Pk+wHNEbrcP8tX9fx9HxoFQByIT/lBiCSLdaNSj0Jmsg2TnkdJt997CG3djZEL2if
mcfZIrtj/FusZKhvLkqDFPCVsvtZRiczQRHPDwrzNErHOmiF6yPJQMC0mxgWPuXcrm6NNafRNz4w
0jMcF6pU2BA3Ylhgft25sM1TDLzsiD1huEkNoz5aKboULsXVNgi75hRWlbODoWP+d/9F325nWuyG
RYEMNwypqsUlMaD5aiaz55wQgR73eecUW9Mb0qMfO+lm1uP3eQaqD8uPhD9I+k8P8QbGPiWmlQ11
5p5Sf/S3buX7zzFgDuieNcKTK9f6Ww+HihG3OqaBqhy/3r3oX5Ta3HfuKWMPn/B1ls/moNCTgz18
Kzg4Kynfgnnwv6eD4gfJgshL23txWutqHtFESbzTDLtgU6fW/CiGofhsVqHqDBvWUcZueTRzG4c3
QJPHiTtwk1K5HvuinR/T0Ow/NSnu6tQI1YslyuKl9eCKCMOIt2CCCuAoOinREEZD8b5UUn0a6jMK
M/4EpLEEOtJi7a0qTLFwNobixekKZ2sZCPPWslvTvbkNK4Rt5WKiI3pAlm5ef5i5D42y8Xr3VFd+
egpMmDEGcJSXoXGBIECN3VZ54h+SGtXG+/t9kVS+PiRkNq4oCkZlVXu9sttwQ8Y+SB4cVJy/5oAf
sKmtGvGd0jC+3F/rje1n/7nW4mwJVFuxHW+9kxcZWIZ70NUnr3MvLlyCrbR773R/vYVHDNtPUdTB
hAER43zRsLh+uGQWnRsygj9xNXX/h7Mva44bR7r9KxP9zrnclxvfzAPJqlJt2rz7haG2ZHAFSIIA
l19/D9X9tVWQqnjliRhH2GoxSSyJRObJc+61Wt5SQxSxydPuY98G6WMT5HtT1M5Wgj0kBEXbsEag
Mjeiak18+WVeDTSA5wCDI27HaQlqAmXveRLK0Dqaq68GT3MjMDw7O/RrHtOAWx/eawlB7kwhCzw2
hOlUKl5A0GxPQ3SL8Bw8B1o+aau+9sxtVpjuOx0KymcwgR4LDC4KQOpHCb+bWEMDY2u6TbWnXfqg
+fVjVg7VvVHp4+p9HzYX6xDCzt2IyJm+IlmA0E/jkdKy0Xzk2lHLg/wQUKg2lrJaUhRTjz6YwiUB
R96MBkOtUDlvZTu20huwMDKdj2E9du68Jqao6hJjlY7Wn21lewsXFHV7PNvETWhWEURnmK6sEGfM
UZe0ubNNQcS/NjkzYoiL0ihz22zVTci1XR5O1enM9uaWJuREgASCszzdHbwE1z/FrWQLXHkTC6O2
In0AiDAekSz9ITXQ0utDFUxo0pPYqpeNzw9/ccEE6cFsHLYBesYRoBab9YR6Qg6OAzBlo3+z6lqP
RdJCHuuymbfmEVkHXDrQ5Yf/KS6HVbUjAr93tlBs09buOH6yNLTw5B74qUGuQo4N8ZqFU++teUT1
A8ke0EG97qFxQYFbd0XmbnPLJ3uwyMu73A0KuPCRRWbV639e/kbVs8xD+cKemoewaW26BTJJWzaw
T3rbywPoCscnmXn+Eu7hLVO4ZuDjZg+GZXO6ZJBTQsdd26OhpUGmquxYde3hoIrnrowFL/bWKKJn
HYAxwBZnKpdTU7ne08QHEGDrJ7LIw8QlftRkZYG4ASxXoXQpXQh33/o4nPXoukOiamZJO7VYEW5b
pZ66W6hCtBs4Gu0ozMTZFgCovtsUiJ3m6osPJ23gVnxqahwt4eRt6m2NrHosS2u81nNoaNVJPSwM
4+uPQmVgjitQjsN16bnB5UUpTsje58wT3hY1hPQG/fIWNEv6maGxeR+wAndcdNCiwgNw4ZzpxI37
9KMKkbMxIZa3tUyxc8tZNtnvOyDVfKDWPPTnW6k7fbq89l+vElR30CuJfpgZzaEK74xigjqhPyXb
jrRm6KKvdae3xswCwO0NUJzv41t7/saZjQYJOHQ5QPlMOReqRA4DR4Sww1nqxiNtya1nF9ZCWuiZ
PufUOwZzBQmhM2qoSNkoZiyDlM5oDwSSgUG18cqSR3wq5X2mjWPY55W8rhsUDrw8Se8bO8sjhKh9
GoHGPFvl+CPkXJpX6MgRqGCa0lvwqs+gvVfvh9gRVcsZNKTiiW05gKKrNLRt7koScsAEHqEDJQ+t
6D+XDAxIWulaa3RXW7HV1V7kVDTYOA7l8Zik5k72Q3dFh8K+MnNuzfwyt80wARralAQs+74VoULZ
fnUgWxhBTQ+OuwSbnqa5ZOU6uftY5L17BGtWsaptuz9qdu9t6VANV7LmQey0QFP3uUcWzss3thJK
9kAkzxklbFtl0zK34gjUhbYFZHTYlSlYE8ecOrsOt8SFAX7b1Ax3R1EABTDlaGZFy22HjdrWwQF9
jUZ08E4D0bMjkrYLpl6dkO6MfUCpEhUBIMQDZamVYHwrQIaS7TzJ0zjLNXMbpFwPvZRrW8tHP59t
g0jq8rZ99X0wCmgSSm4wOGsOnboKNAjCjVhDvgMFGd9kwuEby8/khtr50mn8limkPGfSYJT2kNI+
NeVpaHxJ3STfaR2DIs3gDsfeHLpo4BVd6BF/5YzwVS9NKaejKKUzOoOfg97MF2GbGnQ1plYaY/z/
JARlzMuDqAAm4Yxme/6Mu8IxgnhRWZDBiL5ZrwExoBTMiajGWEyKtF6ZwwStH4+SQ+8A6+FQz1uP
miWA/tcmAIjBo2DmBr0JQLrzcSSyBiEMLiasLsl7Q1q8oQcNPIBPsLowCaeDn3i0NnILNCxw/9VN
Lpwvg2mQbyVsrgO7ZO8jMvxrRFCtAFASpVUsMOvUHpReSA9O/AJKK5Kuczq11zkVICuhnhaCyKDR
wt5Mm2hC6EbDweb53oUk3EIAqHSNPr8GunQA1ULPClB/KtbP9BudUq4Xu8CawOCo6SDKHephsq8n
s8igvlS2wYPLZdYh41NNP7iZoMASoAm/ea/PmsGGz4zgyH6j10RZksDVg/C19oud0IE6nAh4rtDF
X60d7O4FU2riDqsRugcII9DbgdunirVoOyZzBj2+XV2U5jWpSi90gD9fpYbXH4ekcSMfsgi3qZvq
+4RA8Ovybnhj8z13ZTkA4z1rXZ9O/QBmQdaBS2xHDTmsfa6nO5brfFWPbPzgoKi5YO/NSUaCCEcC
IOcznb1isJ+Sqa5kuZPuYGGBFz0QLFPXhH3gpiX+TJ1oQjMAiaZSmBEbwJ+DTbmkg/jWsAMQPdc4
EAI5akie1G0gQUpY7rzBGz4MgIKtCeTTdnYpPuMn/RdLC8rIHXkWuR0UehaOjzfc6xxVAsGACzPu
O/O0vIgvu6khY1JP5c4WZYKkEfevuVtnO0AolhT6Xs8wljBu/siUAkuLPMqpqVqig18OQbXTmnQM
We/1SA8H2gNIOz+aIiuWaJtfpY9mIDrg1kAnIhhD86bivdB1BuysEfDdwDw/0nOwLXKwCaN3KWWh
RimYVCq0A+oiKFfSssSGW41/h/Kj88WT9lJN9tWCQ+iBfCSWHDYZTjJ1qBvaueWoDcNV4ZVdEDYA
ilyVKKpHWGo1SEKm6jrDOGzHWtrfUOZvNlmm/XjfLkMqdM5TghwCw4HGJfN0DiCd5bCeoXNMWMFw
bUABIHQ8lu7ByTHsB69ZSo+r0QlS4zg8kCHA4YFrmRooQNEYwRZ1jF1gUye2gYOPLbMVIQSKTJBy
mGVUEOou+O855HkR3QKiMnM/AgqK6AsHicqLZDdJx0an0A7+yKwdHbz0Vut0Ca5/gbJsJ52rgUGt
o6J0KUH/puWZEGNuGAbln+Kuh4EgPTSibc4oHH3HSOBvIBXIt5KBQ7oFX2LY6UaKiw0k/C5PrJKP
wTeDmQkJPGTxZg+qJrtzEIukEtWcIwc6Ki6kkazzvn1njXK2gk0FNCCuo7gmqvzuDvd4F9CpOg6D
Ia5SvbNC0g3pseX6FBXGpG0vf5XinZ7tIV9h4Xo4w2DV4LYC3qcnzlgdS9/LY9dpyVU7dNADn8yl
cu8bpkBLhpwImvoAx1MxRmhEz2RV+tURt1zMU80SzwurHsSlQZP7SxfEOWo9XaLBiTVlHwImPWm8
gnglCiGWF2UtmmFF75Yo47MPCOStW5zQzcfaboMjmMWsEJLOxkL8qfjjeXDnvAIOFzgm4JoU99hD
uaUoU686stauSFyBuSpCw6b1obXsva1V4MW8PJuqQ/7L4gzkQG52Tmcod5Wxwyd7I8bYIdO4L5zx
CMGp4CcVWrMTENID/A1Rbp0HX7rAS/SIOMh0gBGX4uXqpSZKBeUMzzR/P67ouA+C+ARHxKkvFCnn
HNrH9FhMjobKb1u6kWy4jUbsAoC2LsdsVCbZmL1XRVpSdiQ00Gt6BLCYr5zUBsu0hSwhqX33s2Bg
m/TAEmDFSTUaq4WBe2u5GMgzYddhM2DSTl+16w2UzTWdHqWEkmWBjlpIABA38hJbP2QaIpUO+Ljv
jc/tT5zl1or40pcL06f48ufxmq+YoGefU166EjCVc7Ts5y496rozARHROxLFc7feOI0swiTvtNAz
i3fWk/+yinZub+bUwlVJWaWJVnnSrzBLpLC8a8BXv9LBZAC5jNNKAk8aMTt9Yo3uf5paOS3s07ec
Ao7Kf4wr0VGfNANoJjg91ijkXXdg8ovRo+fuMrP+dnmK39qMCL9MbA60ioG75HSG/VpLUlaP9Dg2
Cf0OWHKx8grRIweEgzqscBNaXzb4+qgCGwCQdqhpgevjVbWidfNaIPFDj23W1DdtCr2zJHPFph+7
WxCWZ2A19YePEjO94NPfWkbAuqCmp+NyhQrN6ZfqVj9yPQ/oUYPGzCbTmyx2enTLGpWX7nUPlPkT
ASrk8te+aRQwZA8Mjahlq12soEJGDWQk7JhmYvqQu159sAgECb22ctaJTdq7rHaXSJJV2Ojz2sX9
YuZLBDgM5+bpp7JST0gx1Fg+aWk/jCDkv8LJNa54k/N7bjg/Ia/qXvtc+9Kgl/0IBY8WSWTXWmqj
fuvrQfCBNgUERnMN7vQ9ksHIwefS0GNVBsbaHl3xqKcBKtN9mX0fAic5jEL0C/P8PJHKGTenpADl
RJIIlMTKRAOU4BfjiDS/2YLHHcLq2odGOGjw9/PhkzXqeheRRp8eKrt01gAepRsvC0ZMCWPbJGH1
GsXe9ICJW8rzvDEcIK1G+hcHPW4iaiBeuyisCrdKj6jlgGlJ+GPsOa218lrQI46Gn2zGsew371yB
8yGDcBTbDUiRV8XPRKtJVUCK58hlSqB4BUh1qAsGtQYEA9W17AV4ZJzWXZiFV98Kswi78QeQR4j5
lUmoia056AxPj2VnGD9LSElvAVcpdiXtv2azU7OGcSkWVWwChoAuYGRPsNhQWgFnxelyqwdeWH3Z
0JsaGi/Zpk383i9DoGqZwyKU87zuVk86Ua4Dsxvd96WsYHzO7YJqBLgn9Oyqsuv5lFZIWHnihjUT
2+Me9xkZLvQwDdwIQXIyLByKit8GFBKXSxSBgPuYO8IsJT0pauk6zHa6e/x/0wp0SfZOAd53KN1c
Abto3V5eRQGG7sWegjlA8QHEnLtxEOgHymnYMs+mgdXb9zp006LBxA2mysEG4IKqDYHiOKx6vYX0
elrSQ8F67cNl88qh8bd5LCnc5OdjSllNwBCgqdvK7HtuTfkqkIPcalWrAw45BnE+mB+d3nejAVnn
+LLh+cGvv/uXYeW7LU6sLiW1fe/nBYs5OLDuctP0P162oi7cv0YXnTHYKGBxVNOPBGoPdlNz+z4P
Cu1rK9HQqOGmuR59j1yxpgz2VWvJhU97vYIwpSBAQoYCLEhA2Z7uljbgBdHJZN9PHevX0I1zY7cD
ohlaaE5YBckS5kM9lZ4n8ZngG4Qa2Klq8afMvIy6k2vfN7IWETXcJoIMGvjoLTbGaBoiazdv83UJ
do+PDNS2kZnq7V0DApeFFJwSXc0v8izRYCGinPUT5kl/kXsquD8aRZY796lL6MoRTbYzObq5J8aW
qFreGGQoaKF/Bb1PgI6rLFcuKRugwXrnfpDitvGksbOI43wvZQGklDc0Sy2/b6wkFH6QRsWtFYhX
FbdATR4kUyuc+xG91Ve0EsFPHABa3IOhY5XYYwA9QHupd+KN3WmBiwZNkLPYG3zf6XhCvc7KC1O4
99DRA6A0yLttMAgQYLPOPk4J+ikKxu5tfRiXhB3Vs36eSmTrEUbOSaUZbXdqOumhASao4dzXIxph
S7dBCdcGuXoCxOR6THQoWBYkWzkedIdQKhdrBgxQmIKj9ibpcneV0lq/4qRdAq6fzgNwIzjoEXrN
kHXc8HAxOX0vIy/SFLka93FulAj2SHaW5j7J9LYJ4sSyAPiVtMvl50ow4ryPtf/ZOMyiNxq4J7SZ
qPC1tLeQXYWM2eNQe9m6gBzDDoOYxoXrLTVBn54Lf5lCnQItqBBX9ICZO/1OO0fE4luD/zgCprYp
PaNd92Y5XgWuAAGD5qG/Pyh0/ZMPKbAwh4Dpu05dpERhHHC1OdkGbAk6pE7tO6UxCKS38yc2oGHk
KgDNon7Lm1S6X4omNfok1MAdMC24TiWhMJtFchEUdcja4tQHm/SpWTNr6NjZjfk08UpDh1yQusUK
jFRus/XKtpY8BoBIFx8sNB36t4CB6vn1yKuUh7aZAPIOGolk1SW4QS+EXaf+Bm80CxyDrhvpblT4
QBR1+mKIuADZczP9CShJtNfYRWGs84R2MnZ41Xz1aS2XGvFPvSny2OiARwspsvkz7voVWNLXQOMn
PSf9iXQHh2T20H+CLOEQGlWVPr7nnPzb1ByIzNo3CGYVx512AhsOkvY/0ayXWYc8EMC6ob3JLz8a
Zu7djjKFFiH2mucszLg6rljpANGjSQIJOlBxqGwDyG1DdCoYchIW0hP7zKfWZgS9vxVmnqtdgXiA
LlG+vxpXwHpBCoS8BzQg4VmVqZQJZKGqIIV+rOahzK6RzolqAq8udEY2lwf21INjYEFLM7tu5DpQ
9cOmOl02GnyYp3VNS8LccZMrRivU9UvWh2NtZDf95Nk34E4rwtSbqqvLpl+NLCC2c1oOi3bmw1BN
t5NEnhAEkZAct/3xmuHSGEHlq0aiCVRIZoNK4GWDr8Z1xugH6OZCCxXgOGr1m2eaALKFJvhWkeTf
QX5YuyEgY+JQTTzgC3H6a2vu3KeP7ijk/PCn4iALI0fmfCr6FFVjYA0BNSqqkOdlEIQ9TqoFa6/m
EVcgFHigQQX/BL5JxZo+2WQiZummoU5svYc1cIeGrZMmNoogpVPMiF60JgTOyI7WaPtfL4+tUmvC
QsLI/kXigJQhCrvKDu2Rvi0taSVpiFKIqYNa2MrHuO4rv9yxIYDKV8tIDglvvfUfUx+U/2HRBfrX
ruPd+xTA8C6z6u/M9I8646yLrLxLipB58oLeS0PhWdlGmGW371gtMeUehT7RtMTK8Gr0UWJESgsy
bujegpNQdpEpBRmQnUTHAu07fo9yqliDa0oL7bJMtmnBxB1xrT52EIks7CI13gDb8SzTgy2Mz0aS
dD6nX4S0EDnxWr+SMD1YefVtrOp7SDFbnxjVUUL2zHFbgHx+wWs8MwL9uh2h3ITACyEfSEWRIwV4
TzkGZZLhJGKWnoY2Ann+QW96PsTtUI00wt/tj5abDuxqKAfzm9tV2Z1VmYI+uKUhDxzsjH3osGL8
5Og0M8LBq8b6kOXU/grknnM0QL5z24oU/esZcXptw9F1OXyHS+wPnY6+46hDBNfeeqDwEn/dEP7P
j+H/kid2+9c38P/+D/7+A9nNNiNpp/z1v8fsR8s4+9n9z/xr//xnp7/03xv51HaiffrX8aHm/1oL
+vjQZYyqv3PyCFj6+03ih+7h5C8r2mXdeCeeQPj2xEXZPZvDO8//5f/vD//19PyUj2P99J8/fjBB
u/lpBK/1x98/2j7+5w+cWS829/z8v394/VDh926xHrIaPeRP/NVvPT3w7j9/QP7x32Cum/sj50sk
GmT/+Ff/9PwTw/03jhR0TyIiAbZAx8KgrO3S2eq/Z7QHgJ6I2NFogZ9wJuaf2P8GDwV2DwBeiOaQ
uvT++N+PP5mwXxP4LyqqW5bRjv/nj9O9qGEjoN3t9R7sOy2p0Xw1HVDB29r98MMs0apeoXEL4J1+
5SBcXSfTEpT6dPv9sqa4GHCoE5IlwXgQZvdoW/TbkA1fbZ1+1FznAVqLC5Uz5brzyw5G7eX21scs
JYnRDAcC3rhpNSSBcTe0HrmGYlJ35/b6eIeOI38PymrvM3VoQ0LokKVHAcynH5bwAveDiVg1BG9J
uQTJPz3ifr2Ucu0DAcTYZ206HqjfPqA8bMauqKadVQdLaKTTGOGXBaU4wVrgwxhorA6Gllw1Xn9o
J+rFHRm/NWihX71Y3n+voJcr5pwR5cxMzLHodb/yt17nR7JmsVFd4WRZae8jCvrnK1TQtl3l3MtQ
qzpoZVA8Qn9huGrBmgnNJL+666SmR5c/5PnS9cst/zI074kXhwB4cVvfy+r+ENRe88lmjK090EtH
ZPSzVcq4XAP22kVNq6MRrhl1OGKcUNikDo0z0NcftCBLvwDF4JsRkX1+3+PE1kPemtnN6CSWGYIV
qtiljWwWrnFK3PDrleeN9eKVmV1ZlZV28pBDMOUh6NBr7dRE/yhKxPJo3mu7LERfbvV1NGu/Ctsy
x+GaNVa+EDidHbN5Vbx4gcRop8TRmDyURR35fnrbWPwH08erDuQWdYkm98a57e0vvllv0IgZDqUP
sGuwcqTY9k4foWQZldy+m0i10mgOToeFoTmzu9RsGZrevEaDGvhBjrdgNNT9Y14vnN9nVvzzsf7i
m23Jm9ECjPCQ+tB89W6qFC2qXES8XgLXzf7vrZWo+CtTT3vX1GDBbj/b9dHqF/ogzr254nLSlrRa
U2IrkfpzDYpbnmVRnlwH7ZIzOPfiiseZBM8L24ABtKVZbbcSolvYneeerLgZ5BIChrwBXt24Qztw
KJMFFPGZhaLCy10hUDrqU3/fjBAptkVx5BWaT8B3tvDm5wwobqUKTElS4Wbg5G75ikqqI9xzge/u
xtvLnuvMMfqMmHixIB1witeNVXt7kPtscYUgYZIFj+hq200O2XJoIS9s9zPr5xkZ/cKQznydStSF
9hkJNp2eQ9BVrLoiRa/2t8ufcmaa1eusYFWme7npg9MXuOmBbhpW/fl7j55Nvnx5NGyko9P5+4oI
AYkW/clqTXdhZM69t7JjNRYQvavxcGRO4cVSn8flqH+//ObnVpCybcsG7UpoS/b2wFsdxq64d9v8
Nhmb+997vLJpZV8ahpYl3p5k3j3PxjVaae9wJVz/3uOVnSsHgoRC67h71o9XILraS7QChobN48vP
PzP0Kr7F1PtiQJLe3TdCREbxqW36hTc/Ewzrys7N9cbs6UShqEJdA/0tyWff7kFURa55an4YueWH
qd/+3ibWlaMcUowdJFUSZz9CjCukxNlA0fVH15T3Oa2rmMv3cVT+EzOo/a5opgkaq4Ahxqp9o2dr
KaC2SZJk2zZlGc1yewub4oy7ULP4nOd9KXpYyokBpTwJM4lvTzHr2K7LvKXszbkFMP/7i41tZLTo
fQi47DvAxUMzGEwQ3E4L3vvcw5WNDVaHDsImWF1Vo9k7nQVtNOq8X3j6uRFSdnbbFzxrsvnV/Qda
PtgC/Pbf5LjgTM89XdnYJUtMntEMfoPd0e6IY27dW0MokGS4vPXOOCaVXw5l5d6kIzwHyMrTq0Sy
pyLXIDKqE3eBivvNT0BeRknMgEEPBBMkwGI1R7ohc9CCaxMLdQbupCZZKv28Ocswo+x0PegtaQ89
6OvdpghN4oXg4n74jUGawSuny7OUTUrsGtT4MgElAmHmConVAASD9sI2e3MWYGAeuxfr36ymFJkY
4u2hlQaAfpXEYCJMw5JXC7C6c6MzG35hIK3Rv+RD8X2vmyIPS91GKQwZ2cvDc+7h87+/eDhQWPkI
XhJ3b5gV2oTaOgt9siQoeW75KLtX5laNNFng7lveh1OqfWONT0KvNdDJrC219J0bf2UTjxaxapt5
GJ7M+tQL85skzYNpLIr5nnu+so1HhnoQ4DfuPusOUMqCLFoFCNJSCvTcECnHc0Jpxio0GO95tmXZ
XdN1N+BYiDUtXV+e4DOvr2pb0i6ZWIpL6L7qsh/UaoOvVUHaD6Ws31fy+ftEm3m/TpdQXoBGyRaY
ADvlJOYWTWImBzNO22GJvOHMKL1Scm8h3MIzfIRMHhx0xrZmFWY5eoySpfrKmX2glmJbaJiPtlvX
B8g1d58t4lubwC2WpP0UFMmvMVL2MHA4nSZspzxMKVhucqer0nUiy/K7Dzroa70bvC+yRHM/OARL
9BbrvlZB3c7j8mOaW9328lJQZPd+vYWy2XkC0qCEcnbQep6vStK3fxpIRm+thFRNKICYz9Clp4O4
zba1IKztEjFDUFnc2pSaidbyohv3qe1ld4VIoLUGusC9b+YQbZ2yMbnNQDKARnQQmdoErPhZmgxt
aBBPO6CLafHQfjMsnGVuTpcbBX6qxSJsD+D/IlMINXjShW09AbktaQoP6Y296YQZemWgAMitainx
oEDgfw2f4mmKaiBB49DyID0Z94n8OjTujslkh7b2owxIXKRouLWOHV4LmLPjwIeQp0WoGe5GZOat
O0k39J30fd1ov95H8UxI5GS+7LLyQKQhd6joO1sjd7TrPODN6vKSUWgkf9lQ/JPlgnuu0OryYDi1
z69RvpBTWIA9EGFG617Rgox5bCOtksYzTdxGZprUkahFKo4PqX3Mqno8GKbePS680Bl/plbRKy+X
zNTouHdCZ43DPM5W97d+CBWfLagsw3Kz1J30dtoaaURloY2iSMoigyXI5AZfy2/Fbkpi/9Zb8R/W
TzcLO9BV5TH5c+HDzqxrFfZstNhHjMCcf/RuyDXYiZtYIpUZyvAH8BcxOhwjb4isVXo1LNxszzg9
tU82D3IPrRFs3JPB/uAQ+RGwkI8Ln3NunpSFY2SsGEyEp/tmhRtzVK14NIRQywutyIpAyh8Da7Ww
SM+cDrYSpbp1hfJNDwX5vO9vQLxwa2fA67h+vdJ6vV4IlM58j8r4GODiJqagwPQ0+m2ua3dQm9xB
mGapX+TMR3jKR6RJ0UjUd4tDbWtmiBtvGoOkrAqnxCxXgqGd+/LEKGS3/+zoV2QeXa1JCALQA/KR
xXc4e7rTdY4OYuIa0QSyYhGjQAOhTrcgVyP8yRrZDxLjmt8emByrz4nTDDsKnZGfshj0Khx1LR1C
G1ILfqhXUt4CBmtUIfHAA4TKa3/bDYa+L6Fn+JXmnRGJnEwiAt3T+Hu3FBUxBj0HW7auP+zBrooW
tO9NJ1aVmLYBYQuDdm7y50l7ESVzG15v9IMBdH3bElx9VVqFmvnh8ozMM/wq3Tx3Cp0+vKcu1AmG
bNwLKbpvXVFTbJK2sG4ILhsHuLth3SSGA2IlMYWlFRgLHufMR6ntUUPmgvLHwIorgxujKA4pu828
ZiGve245KyMmfB0ivXZVHHpa6mGGfvQr4hd2THFO7lttrBdIEM64MLX/nqD9fwIFT3GQbYc2Va9c
1ZZYSiu+XeAB8c1s9cW8dyIFjdZE2aEO2FWS95GVIkk9/XSgO9daN4GPnC8Amdrnyyvh3KApJ45A
E1rjexU7AMoc6lkb2eYHWnTI7979ngElgoEGBDBQbg0D+S7VD112SM0ypNitl59/7sxU+/JpD7X1
Dspjh9r0pz+ncfLXLWpkMU91CqqN1Ni2eU2/AFM8Hup81uv1Jd2x1Gw/ucQy4q6W+RVt2mrhhDs3
ouopZBNbUMemh7z1r8qxv6mZ/qMYnIPIyqUr9DM8+Y0NrGKy/LppnFS07NBHQ1yum00e07W98tZG
zCI/HqIk7LdyIzftkW60mMSXB/sZhfWWXeXihepfgnIswvkuHlfO+k8jFJsmAvVG9CTDL4fDtRU9
fPrQh+lKD9vQDD88Pv4NNTlBmrwsO5/xHSpPWdswdNixnB0asMTyAXqD9dDfGaZcX/62M9tapVhM
hjqxdGh6HwiU0B/MzKDrjgl7wWm8WbGZwYOn2zpvTCvT0cl7IPqxIB+B1oxq+66YfiCev/z+Z9ad
KnZUtoDwEwELQuuhROFoYBXs7JXQrTvfBIb7spVzs6D4iyEowELZzE5WViuZIT4McG31f8+Fq6wH
A1i3oFJTFgdzyuJKe5SUhH6mxfVSv/q5QVLuLzonps7nMyIdgIvwsphaJGbejRbcXx6fc6tI2f0O
6p/UzwQ9BJl1xynbAuq4sPnOPNpRwrU+DSS8Fsoqfet2Bw3YRKEl2kJAc2ZeVfAsx1UO+LIsP+hp
/TRJ/qUj1TYxc/P31o2j5ERbqGlb0AjKoUprHIfMfMoTYwec1NPlYVe0Xv4JMZ15wl8cm94IFiYS
ICDv4ikuVuU6W2F9bvm1vCnj6epHGeprNAV3D21YR90T3YhQRHmUrMrIWvjEc/OjbHGoiZRaNeD6
YQNilOnOhurt9vLnvR2vmWq9dyzHxoFUttiDt8UNrSGQN5DOmlYTNKjirLY3aS3alUnMIO7a4fNl
o29/D4TNTocU5MSu2ft2PWsQfecVeTQye2Epv73aTLXoi8ciAznpJjiB2Z+6SYa7oGbVrStGtvm9
l58/6uV6SIRXl6Dn2acBheiK5t2M1vTx8rPf9uVA3p0+mxqT0eqjb+x7TUYu6AVQ1EECrR/KuHfb
G/zk9rKhc8NknhoiRmORCsb2g2FkMRpHi7CEQOkMFV3Sqzk3yYpD7Lyp8Q1X6/edk33yxmTdJsNv
DpPiCqHy1CWOMQ17mz5OQxMWwzdfQ18pPxK0l/7WCKml4LqDehwFxHsP4Zgudg1kmCX6NrYdGLwX
tvXbRwa6OU8nwdMydIHVMAG+fO/KR7TIYisp2ZXB6LgLoGW9FNWdmW61IMz1humaX9n7aki8z70n
yCaxebKT1CFfLo/XmesF+G9Ov8Yxq7oDPa6xz3qdbHUj76IqteWXghTjpgnqANTErbktWshDDkVa
RTP9ybfLxs+NpOIgk4xlwq2DaZ9rwc/CkfuJQ+ivNNL7jBkL59iZvakSOuZGZkKFKDP2IMpzN9BH
RBM/cLax7EH2gR6f9ovha+nT5Q9S2pv+99QBrvt0NImO+34TNDaqub3zwXG7ejcZI7n3jYzvnHwa
Pxmt+20M2mwfyFGnYSm8ChnDIvDuypSNS03O51aO4ij8siCgH/ebvaPJWA+02Ekh97VUsz43poqP
ALsolNAMaexL66eGaq+cUDEF/5pwH6zFasiZI06tLJd5p0MbJhn2Bs1vg6bQtmQyI/RubcBQs6ra
cmNn8ttQJXQhXn57zAy10Jy7fGxIK4y9D6+0yin0L2TSVKgDC/GbJhTXUaGLowocOe194GDonUxu
J/Lh8tJ7e05e0XpPVDgetByHvRTuyiv6NaBmsdmxB+7SVeMg63/Zztt7Fr0SpyvcAM0mCO4yfc/p
DmVDiN8NG32kcTt+vWzg3DTM//7ioAb7w4i1S/R9l2of9CRF2F9+42D4ufz4M9UEsAiePp8Una35
01Qj1ZU5sTeJ8cqqPDdqOxSNKr2sIx18D3tLmtYBfWM9wRHr5NdO4QLBEvCabZo8tX9zQSj+oh97
e0pdo9h7BRSbQQG/snJmhgOrf+vMRZva6deK0YTsIASa93kpI3MQK2bzNTfBe1TR617jS91ab4cN
oKY5tdNZtCTUSeBwwJdGhVXGXT6k8eU5O7fmlMChB8uq72jJtK9rEnGKdqCaXwlMFzOXxKXPvL9a
og4KAsoRpk97XoLPy8f5kC+FJGd2plqbbkxb86DPpu97IVYOCKA6+Qmn7mqA5BYIpC8P0Zldo1an
7UZzKbPGad+OTdRb6wSwc2tplZ451oC0PZ3dzGoKbje8/X+cfVmPozrX9S9CwszcMiQhQ6Wm7q6u
G9TDacAMBsxg+PXfSul7pWp3CHqilo506gLHwx68vfZaBzIn7b53mJv6adMqiW8NmXtQ+inbuHpn
h0pmFttqNszAdVjnjZ2t+P0MqcX7Zin5Bh1QchAxg8aU1V9dvfBbslUssuLZlpbwcjQ+OR7VUGhK
GbIRnmtQProAFF/N7q5yDyS3//64yIs56ZwKv3zM59CsLeaL/tJZUpmt3wvX3qeWICvLtGAvMo3L
OA3MqMsU70S2AT5Unule1fYQgE9V36LTXag73HouB/7TgkFcLUcNLragEo/31rg30CfoGit529Ju
SI6rpbToIFKIUEly5GnfO8v0CmCa7jtIkrvijtJAMxXJBe210HJx+++1CGLJKxvwoVzwb1kUNF1/
Lw3o02sAja3xAHUI5b+x7cFYZbTIRf1ERwbaGOP0boq6LjZ8JtkmRfeMEWhGkh64Lvrc03s8Jnlm
l5qbkcT9vu4sGhJFz3QwxxXt2ShBNC3ohUUN/epGoIAd44Lp4PzU4JYbdBD8iTTb6ndTllubEkwX
x7Tppx+9NsdvMR/nFzBEK57jMvUwFMhyEmV0dymF0iQIZARKYSDbhwWw6VtVQRF3woLt5kZx/bms
m8zPM7t/HaBaFFrAO/1klUNfeF3XkHdl9XPfdbMPYvk00vVeON6gD20EZn0bpA2zcxpsOgdowFV2
xFZMtPSC3WrPAG+GIGI2egW0djejMOmFrC/Xt1WmVFvOUjiUNk5r0BwL/cecQy01KIox77fUHYa7
Co6QoPp74xxRJTWbuvkw9yA7zW3V8rNcz705p9QHguTp9vm7+JQr50N+AG0n0gLMYIoDt7LUR6fZ
5BXl8H774wvmLz+qlWnfMNrh4/kAt1y+T+lv4FN2rqmGtwdY+vVSOMAFDdhIgky5F9oXBy27j3jT
ESuGv/Txy98/eZUUxAVknFMAYvMB3I6NVvu1ktOVhGvp65Ifpozw3EDx4QCKJxOycupbKkR0e1kW
sE2Qqvj7p4OOMKkL3jbgKbFRmsnafn4kpJy/EiOG6zLrWfHBAe48FeAtDC2Vi53q0GrXGi5oGZvW
NtF02CH9y6h+4prQwbXcVucO2Et/IIWzG0ymnZyBjlENhv8gAyM797K4Wiv6LqQq8tPZZJmz1RZW
fyh40ngDs74lpDvORTFcBEP3PEnX2oQW3Lss+WJfNLQE5EoOqosJU7d7AHX/5KNmFtzejIUB5Aex
tHdHpRHTdADlPQrARB/9to2t75R0CO13jaFLduAotZbgih/v5x7k493XQnW3bjOtHNWFGcjN8Kx2
MirgPfctAmtG0l2jHufEunN9pKuoAtrCURnT4aDUr4bO0XP+o+idlYVZ8EDy0xwQzoy1wxjvUw16
D2YCleKHAeVpgKZWRlhYHPlxztXiCoqUXX7ojcHLOmiJx8+jukatsfT1y98/+SB7VsdiAB/S3kBk
NFv0nT6o46+7Do38LMdGnZTMQRXUrIdNYepTYBkM7+vGmgjf0uJLLi6HEnGl4CH7oI46lPUgyQB+
eLWkO3ONGXFpeSQ/hy7ZmANtCf8/vpP6DV0RsII7N1bKzEiXpWBKwK8vbLarwYTngXM9bMD3uDLA
0vLIqdkEDnunIMYBjG79NusI3+BuXG3apI49t7ezlYx/YZH+eZ2bwHVTmCM5DNV3W/0FVvFpXktf
F/y0/DjXIKtCNRNZSnnR3rW1AzO0qGlQQ0RhJmVrTL5LU5ASfPSOkyar5xnAfJ5GjUuSb8BYV9uy
BPXWynZc/M2VTEh+p5tHwqya42KE2LITc39AEUvz5n4kQDfxndMo70ovVvZkodoNaq+/DZuj1SCD
kFaDRgliv08Iw65nKT1NQ6gNNOd0KNFABs09PxnN0EC3eWj2Yi26Lpw8WUZBUzNBAM919qqhxs+W
k8z7xo71Y8cbdefQMV5x7Qs5jtydPBR23UBAYT4oKANDU5T8zCd7JcdZOBIfqc8nz4gDbWWtms4H
g5FtVwGmPaX5Jd9Za2VZWCQZW9tMVZnoCm5mbD7l3W9l4J46PeRxu7I4S9+XvKPOxjjWKSjZmwE8
NkNZPtRloYSmEM6vrHbXIuDCOv2DpFVJAxwS6mEgJ8frczXx/VA3JtjZ/0c6pv97a0Dj599nmfGm
H6cLuTxjvzPqBI2WgJcvC2+HqaV1ktxklXVVorIS2QfIHePB/sbGZAPGCjyjT92agN3CKsmoWdzd
qsoA5cK+tYFPIueeDx7wcyuuZcEOZLjsXJiQvIGF76H5uiFG+uRO1c/bq3P9cQJUKX+vfZ9xIxUl
EgSWGo1P2lTbMSit+YntPiUjt9+LNC0jUtJ6k7Omuc/4jMtefTI+RREETKOduy9G+oCeh7csns8q
b77cntTClssg0D7hSYWoPh96K3CK9Ekp6+8jpbm3xgW3tN2Xjfr0+6uWFxWDJPcBFfUpEB1ayLUW
NKVmNyv3mbdMF14VTeYWSePseT1ElsL+9I3jT2i2U6vVfrWFaeja39PQVEWFopStH6rSJNsy5qoP
4V0eJGWy1gq0sBWyHIlri5mqWhrvGZoRY3TvD4R64CMMu2lNbGchh/hA9H3aDNbUE4gfJweyTQZa
ftRAtY7xjKYshkfJ19snamGlZOKWqeB11msYw527sKzUqEqKx2p0VsL5whRkrkYnySFG7zTTQaW1
+qwWo7VhbZ4987LPfdeYmx00CPJvt+eykKh8AI0+rVeuOkPbVKO7T2v6rEEpEdhl0CzU85s19K4P
ibU/HetW6kNLM5MsfRa0UISrFAc3q+KD7TSzx3tlCtVU0NZLBk35UuSE3HlZlqlSSihm5CajyCcr
vfQzoj2IQfti6Prz7bW7/oBALHnxYqcsYoiZ8L3WjhuF9FvIVYFlu4oGcEv1vHptxj5wdeaDeHWH
uii6Tv439YL/HyYxtLSUTLHVXmvbbi+Up0wbH+q0PDU1DahuPczdmlTW1Q3DKBcL+HQ6BtDF9hxS
qHuQI9YBLUEGY0ML7CIJkeeo3fb92l4tjSQ5URMtZYOatMOele07sA2vOi3SbZeIwSv59AcKoXe1
bWJOUqpk18ACCYBQ9i3NXT/NVeIP+mR7w6CtVFuv+geMIHlSAgmJEvoo7b5CIffM7Wp8RAcIGOe1
VemAy7L8c7/AEFKWNEFxMu0mt9m7dvvTLJWN3Str17CrXhrflnIkCCgpICfEz5/ydusqrxr43JXm
D1XLzW27WVifD4j7p1MFVT3dBhtwtx8hIAisl5nkIUN/nTexVlt5b184TzJ4jagKGM61pNyXY5G/
ZXVMfBCp55HmFiie1abh2dDXfLlvQtKGDzWZqmFWi33G4zHImlz1us6woiYvc/++IaQNz9MhqWeS
25FLjsBIhrYGWgJ+54ZIO84K7iIOsAZ00HW5LWmqRzpoQb0ewLMV1381zlz4/P72JKNLmxkSjvm+
IcALeYDHNj/Q32w/D5XOCq8koNQS3IaEz0xqd2XQBSuRNbTaUYvRVxoXUPgzTlOtvIB2fWU/lj4t
LZmbWQw83W25R9eqc+5V808PaNnK4b3+ccgq/L1YlTKnse7QYU8oGl1jHr/XFwz67ZN03TJMmRKC
D3ZtJtRR9qNQix9FMmWx14xGfiJ60xyHmRmWr3DXXqHmWjB2GVdoFFYe2/CvEXSzfhaT82pZ03vd
tCsUiEufv8zyky8Zh0wDicNY7oVZDl6fiSpSQYPgpS6dVhbs+m5YMpZQMTnwMtAKiSqVdGESW+OW
j3zt6WbB28pcMoI1fdrr1I6KyvGr4uwyyCvljmfNK1nK0gCXaX1aoQLiQqIt9XpvpO743vOsSDz0
W4pNXQrwjWmxk21vn6ylhdL/HmkyeoInUQJzy0m35dx1jyW6gYL7vi452bEShgZlHrZve96Hejya
fqy1bOVZ4rp/MmUyk2auDKeHesq+yyfqVapibGmc5VDFLNvArdzah5bOLwCCvt4zG7Aj/71WLQB+
iWZrzX6eq2eW5a8c3Rq3P71k4BdT+bThZAKjD1NB6W+hKOxbcVV75WCejK7c9VUG0lPartxUrh8t
UwadlcJIxsap232usK90qLZuZoSQ7NsxdFbcnsx1+waT/N+TUTXe9YQN7Z5Oyks88S+OPb3zSalX
jHvp+9KpGtIaLQy90u6h2uC1WRWW1PHydo2E5LpJmDKATJkGG5KJ+PmTPj6wmg0eJB3TFYtYWn4p
BlGel9R22xacUzHeRMpc8aBDfRz05qwYa7fRhRnIELK+jHvaGdhjgcfwY6ek4xYEPPelymD//Xt7
K2ja8Nkwmn2KglmQjOkvJojtT8V9eRN47P8ewBrRPK3ovN2PLRnwVpr/cu0yC4BSW7GBhQMkg8im
qaXVSGMc0PFbY33rpnOxxuBIFpySLHeeK2NRKCYb9pZaciMgVFhBg82G11YV8R3yau0705v+K1oE
7TB2enqgszHt7JGIDaGJHoLgC31AHfg6LsQhr0ah/uwtvD4lY7EmBXW9MxWibpIJCQPpCs9YHJV5
Aea4ou/4U+tS04acmsY8vabpLo9LjqL64JonlMWqsCW5Bal0NYB4pfsN7ALJVyhariE5ltbtcpY/
ecAY3HYJidF5RVl8EE1/bFLnkZH2GbrofteYTygMrYndLHhbGQJHnQHPeRAU2I8WxJncjQK+F61W
Q7V+AwLLu+0FFyxdVtIZjHR2WmOKI+zzb97RyZvn+aGKq98g13i8PcbSQZZuGIJA93quJydyygPa
F7ZcU/wUUqf3fV3yVT2FlhZeCpQom+xxU2g6O2tznb6DQ8m+bwgZ5NT0Fa+IsJTIxNnmjTX7xEq2
jcrX9OQWdkGGN+lA0iazrYFPkFyUuLryNFZwvKIodiPqcit7veBwZZyTCzylSOsqjmL3m93/0dqV
DGdhf2WVQZAQQ3VRp0rUEZCgM38cXlLkULe396Nb7t+ChCmzBVhoxFWnfo4jNQZSSBl1/Qj0FPGA
EErgblLSQGi7qH/n3WCFAFe5PnRD8oPSNPN2nIcG/slwPIgck3BKEzecHKCWb/+2pYlL3iCLFQpx
bEyc8dYfszjg86NZ3fWaDO8nJSgdemBYdvk6Zw85lBQrGmnqr9u//Dq5FT4u2WQDjGus9T1++kAv
rMbz4Ns6JFDg6Eteb8CmzD3u4G4rQL47To0aAhmxglhbcGwylslQBmTJnMSRVvfnOIGChAnoYFZu
JopniP9NoOz/6pj/qq7UOcgsmibdQ8nOUwA1etRSzd4kpnGGQljtufeRzRIoFv4dFKC3otLKZcke
6Uy2QwtMs7GhlEB1rQ5vb9eC5cr4ICtNzXZyRLo33G/1SA+qXexuf3nhCMu4oJYk7gykXBzpTPth
dW2xSZBhW/Fqo8PSAJe/f4qYDCAphQkVYpyjMfkZAO/nmrT9cxwX6Z2rI5khVJOz2WXwEHW760ni
q1Vzn8e0JBPsx6YTbodWqiJHvb11RRbU5bgm2Xv1URTnRkpvYp20Yz/id0/qFHt1F79B4eVHP6Y/
Z6Y9gkOfAEZsem7jbG9v9kKYsSSjF71RsVhRIDxABY8GQt4sWrxwF8jdOa2fbw+ytOFSPJ4rszMT
W4f8TDEGRvWcQwCAjWutdAsJmIwSollmmlVtxFHX0odUb3/lRXd2Bv4KjSqfZPrXwrqvOmPKoCFL
oTVKupgIxMhOwowDKy5XAseCPcvN/NNsZXqtccQ0VjxVVfqaJ8V9xiDjgzI34yUDQ+5eT5Gf6+Db
n3t3jVJ+4cTKcCDFVWqWkhbqlblbvqBoTE0fBUvLDlltTAcXd7jBU8XYvgkIIUXcraY7czAZ55KN
QmhKO6V76LV7ppU9GONhmtaozxYsQ+aNK8oJ2gcdJtbNnU/zjalCMdsqfQiNrLiSBbOQAS5ZzIcJ
e5PtjbzLvVLsmqmH0gQAQXeZnYxuoXVTglA9UyJwnEU5ZGlBfPjkZm50+/NLCyRZNTysxtqLVde2
5oETyGvVd6d4UrrXu74vI1ts1SW4asKu85wyr03V2KNw54VTv4IantxnHDLCpWWDMY06/DkZlZ1K
zU1fG1/vm4BUDgARfOMmvEr2pG6Cuds5vH3AxRCkkurmvhEuW/Mpkloud5oMYmb7vPxj5pDHMx/B
Q9qba2QJC2mZDGfRGVGMmSAtM4sKTcTJf5BEgDU3/Y5UzTeQB61RmSz4cEOK1wUjgwk6dTjWHvpA
yC9n++TqbTCBdcwcnyt6l44EFMGl8A12WDLZwnEiQ5zRBeRXvPPQi3efxRna3/thJo4LFWUT0ZQM
X6ndJd6Yk1eTr+33QpAwpGg92uiMj6c2jqpc3zm5FjCFv9w+SgvOyJCsuRnMgUB2Mgb3qIFmo9zj
7uTZAE3c9XldemVKizJmWuMo0WQaP8wepZGmBIUuKeH5bo+w4I7kjr1+huKXoiKAIiS3GfMS96vo
Cn+m9soAC4sv9+qhigBmfEinRmAKey07FCmHtVaOpd8u2XFOyhRhERnxNLSBTl/d3PBFTj29eL69
OAu7KzdCGM1o0waPMUgB0mHTwilBlwyCNfUIUavbQyzNQTLhgeQCGAf4Isd5geiYq1jbynoBq8d9
jlqGpeUkm7PcsJ1o1LqjqwpfjceVasWCm5PRaMKumTVVcHNWaRlvZqpwf5rSP3XSg78P7U4vZVOl
K8u0dIokEwYWkIzDNOANcWRjWCplHhrCNFfO6NImSFYsqMUKo+tBA6omoE7Xealu1BpsKrVg9FR0
7hqb/cJAMiwtg/SnA5hOAtLkE+menOyRg9Nbfbt9lj5i/JUKjwxLm8HzB/m+Ntm/vZ0jJTyfsmdj
a2wPoxf7IEzwVR+Kkt4h9n+bHvPQze7zLZ6ffDA3eQJUuzzgAdmb+/kri+xtcwTkrwZJ1YsSgKPK
+73yK+HV//mRMH3pxE9TrnMqQCfa2D17oQooEHvV6IP7vi5Fqnya9UrrbXFQEA4FkJf1vAYQv+oN
Lj7r7zCF8NeAlNYSh8l4qhkFF8C+u8sN4NvS+ebgoBk7jYiDM5/K/HeuPxjt95reUyfC16XzPY8q
g/Jb4R5SE2rftdeO1Cvj3BvKDvfVr7dX/qo7gDqkFKuSoYOEszuJwzwUYamhxdc5mi5qUUbriTWe
m6sGhEEumdCn1K1A+TipMxAR2z3xXPdX3ndHzfiV2erKLJYGkLLPgavmRCFWeiBg+hMzBHebmh/b
vP4NKfO70inM4jL4p1lMY8MN6MOJQ1z/qob+6KYCmW6+ub0RC+dUjlrjkEBt9tKFWwyDrxRDkII9
O/Vvf3yBxcSVe0mGdKjqpDbApbWN/yCtHU/sxIMhdP/wV6hYvrCVm/2HCNoVP/FP5EJvjAM8mDik
ERo1x3A+2hvLr4IqgED51j7FZ3Nf/nY2zQZ9QSuDXg0z2BjJxBtt0ptLR/HBKAZ0yFtGjhqY+eXO
pZOMvEitUlUSzKhpvXmjB3RjRWoElbRj6wHx5jsre7Q0C8ncyzQ2L9gLcQCeNqiNN5ev9UwtNBq7
cgAbJqY7go9oH3d1+pDz2n0kFZiAC53G0dybVu6LTM83qTYYp6KxisARMYlIOqkvNV7xt07bucd8
aLKdC7aqb25ej1GpxtWR0SH3y5FwvDqk+kNNxyyAXITbeXVmd2udGR+w2CunSg6REHpNqnnG2phe
FTlP4i1+Kh+svbNlHtrh/RSyWmf7ARA3Xw3y7x33rI2y56+136/kGh8u/dovkDzMrKI1FUoKaJL3
ugDG6SveWxGVCMjn1/A5yryfxaY6C297/P5jCoiPw6F6Px4v/PEXMl2g8cNsowROeB+DiyvjlK0S
0Kmx5eKgGpt00Dx3+EK0tceDJX5gGZ9c5r3icAvTVXY8FIHimTvImnqK/1/n2fAcXeiAnTcPIBoE
A1BXIt7iKktZhlr1k6IYsLXRnzd9CB2KI7ruNzr+TeHkj/6EfzTqAua5nu2B8AE5DtrePe4Rr4Cu
AvPrXbfvf7nv9MH6FbueOXmmn4bxipF+YHWvnQMpU0mNpBUawy9scQrIMTlUG+bbfhuOWJPsmGzr
0AJzcYcxkwDM27ed0EJwkIHPAA43dobm7oMCy2JJHYCn3iIrHm7B8ciQ56E3nCm+GFdvbCBOWgw/
b//oJdr+jzX8FDBp3GvKnOPDw6/kq40duxwkPegf8Eq0fW+8zEtCKKD4fSD+6PvLTu3HI/XqE1+5
f3z4hyu7JUt1Oq1d5bGDX2Bi7Hirhfkuha5DEna7+Bgfbb8J2tA9qRsweIc0VII4dEI96ja9X35b
s9SPLpxrv0JKf0a7qWyEd5zqpykct/UZlIzHOSDwIgVOz3CAuu2zFmlRvau8H7Vf+em+O7EzGBTO
2q7yzce1jqqlSCATwTbNIChXsCB2Ewg4sOTZRki7MHB3u3qXw6zelfe499IH4k+eG/CD8trs1ob/
iMjXVkJKodqhwu2hupyIwPDfem/0siD2nW36mz4mO2CUpwf9gAj4Jd44Z34cfhibMmAb6Clid8C/
GGqeEqzty3V8jebKLLKCzoWTpZdcJfOUc/daV978zXq0vyRIkI78DKX2n2vVxaUMTMbmK+7sogaO
weaz/VI9Kj/LEyi8w2lj7rUjdnkFFbyUgH2M/8noEMHHwiKXw7avj9Vj8zBu2dZ+xoK+2NsZSiym
r3pQUtqa0bS9begLDuSji+fTkC6gOu7YYlfHlPisdcAvW6z42wXH9/F+/+nT09wwNJJg1ere9Tq+
daYULF5r5AFLecVH3/enzwPQXKnWJYi2m4qhNdnXnsyo2SUP5U4/NF+aQPtVmBvjzDdu2P3MT4ZX
IZRXp/Q//fvttftw4VdMQsbvWxUukfwS8obN5FdRHTnbZNdviyDfo3d2m/s8GAOBw99HDpxUvR1X
sual4y8DyNXZnbXa1ZDYFp7yVj+Op/yLFk3nPLL3+Xf0XLwMa/nE0umXqWn7eIjNluniYG2z3fCq
nuiLhRzaeXN27Iz36vS+oyhDyh0NtONAdohDgo5RSvVA5/FKCngdiYNntssZ/XRYxokqk5Pi2+lR
bKyt+Zbv9B1KgMcsUjdN1Eemn5/d4Pa5WDj4Mg8tb3tArhIsmBufbee7okZx8+32pxcnIuUwwuFO
nQpQiqhP5TOI8uM/xXfji/a9YV7sGZkHsA1otZzOU6I13vyl6UhXNKgtOLpSYsimnf0pO8RuGZjl
Ci57wf/I3SjQKx1HxUANQ7EKj1bbuehW9nzpy9KdjBPImwBiBf/A0fSa/iw7sVKGvcT+f83ekTtR
GgFk5kUK4zAMpgf0OJzPL5V+qcUvA3zjzloXx0I4cOSmlIlPaZ1q6iWjNvZaWEDmgwbKc31oQ3Ys
I7rLNvRkRw3ynji8fb6uL5ojI/5nEWNqDTwan1/z6guE3laCwfUqD56X/jZAks5c0RPsBoo7XqwO
fmKMfhfrgVjtcr6ODNYcVzJy1UqUzro4kDaY37IfyYO2z3bVhhyUB9BVnliUPKbP7UO1j1fuPIs7
dFnGT24FqqKjY7ew9Pi9zTw38/CI9q18Yl/i70kf4PoYNpvJ2sYH7Zj86nf6yov2QnbuyA0AtgHd
KyvBTPEc75nxWWzAihS2kR5cEuTch/RvkD7Uf/KojOof7r561iCAdskc1pz1dafgyGSz5exUlcWw
n7wb31pnM6YmaMyG4PYx/KhtXTMxqXCjp8CU5jUm2IRNaHoqrux8O544rott8P6aIvUuNuZPts1P
TlAdUET3cU332v+KkB6qEP8N3cfitCbvsDRbyZc4wzC3M+lRLNZE5mmmTj0QfPr1YK9UEBfsTm4o
mEeqQ+QYPra1M28QxzT/7/ZKLtwaoI369xEtmGlVNsUR7X0eKmcomx/qjYjcDT2LnRXUuEKR/YTT
UZ2mXXm2di1cyu2xF1ZNbjPgvIOC54hNFB3xeP0jMzWvcVdWbOnjkkPJu3my2hGeCtXXMKGpV807
xTTD2z99IcFy5C6DbNQSymb8dv1svrWvxlf1VLy0h3jTfc1+21+n1CMrWaR7PZo4kg9JjNlN8xwj
2W4WqCL3uxRPQPE3Z3zSsz82NFJnskZ5+fH+cMWuZGC+XWrxCCp7cXjT/Hfi0eD1/ZR7uOCffmb7
zU/mbTLvOQ1QKSo84btbC8Ve1fuToiBGvT+Hr0+F//X2Ci+deCmrGEaR10OP4Fao+h/zwoZtkZVP
L1TAHEfyHpliFuAsw7dZyP6AO1gwL0u86Uv9Yj+779UDj5oNhSak+ST2Q2j61oHelcM6MhnspDpp
1TTYTLNmkLfuweo4r/jEpWAjQ/njmFqQ1IDLjb/gYTHsT9mengEjOIKpVfhDqGzVoxZUuBwWUOh6
vr1NC2Ymw/ur3AY7SYX8bFRPhvFapj8md6XC83FXv3IYZVB/De1WpUDXPq5Pynk4mofsqfziHMW+
ecT+7LOzHTQrYy2cNhnnXydJY5sG1q4Xvc+cyevsx9sLZF83XxnjX7ojyC0v5jvTL8yuPJKaQQdG
MdOZfXEnKze4nCUvTmswktgYRZz187SvI9eDOCPqb+q5DeNft6ey4Ilk1L5WcsVwBfZaJfFx6B60
BqU31fXiLj0yAyKqk7krs3Jl4Za2RHIAHKHBKilGM+vXWv/RrLXsLM1CMv5yUKeJaJcbEvRNzOmB
TnM4jWZQ8pci5WAxh3iotnKsrpOdaI7cD6CPeL0cYoHEoNC8rIpa1vj8ImttoMKdoSpKmKcZX+zU
OjbNY5+v4ScWzFKmPB0h3mINBTxcHz/G1gNlXxPn/fYpuATQK1YptwRUjkIgTYl9AaXtlzqGrpFt
76exfOJKcd/Wyz0Bkz4VwHl04G2gIGzttIo/m0RfO1gLd2RHbgzI5yIuZ9ABRUTXAW0rjT7dDmav
b2xGrEiBBvnGLqpiK1hRP4JWrd8CB8B9yl1nJ+z/Gi3ufL0Ca5I3mYNwwsFx7mpD1oAN+duO27h3
WVsbdsSU0aPNd3ceAnd+ct3a07NkJXlZOhySswC3QJUMpetE4GXVz+msWWedWoAHgPJ+5eAvDSGV
ISzXgTJMT1z04MTtj5Fmw7Y0suSs66qxEkqXhpD8A7FmzmpROFGBiqgXz8mJqe3vZB5Xqq0fYeba
QZccRewAazAQzY50LekPGpgAvGLuaDBbbPLImDm/M5JNG8cQztbtafyqsW7cFYOj73RI/2ToiK4v
bfGUm5GW8iTkRszPs6ITv1OMFP9L8o0K9eNNMhHUAtOafy01lb2SlFUvmrBSRG5a7LJ5dp80LZ8D
bth1WFhJG2kgYw4y3s4bkLN3fkarLISO8YV3xqZHaDoCSyJ66GJ6Wp6JaNDdbEb7Y4MXJjXZc1Gr
e545VlRmufqNtEz8trSc/bTzUrPAvJ6q6JaFjHvUGIxHBvCUX0Xf6a/lNLZhqZpmveksFU9zCdVs
vxhRQWmrEVqiTZtFtgbEFt6cRnWTt0MD6BnNNWQcTjcEoOMiJw6yNK8RnV1vZ6PEE16S9F6VNm7A
hEs0nxTFfJxsMGgp7tSd53JEbVuo7dttB7ZwcGQ8duEWtDLT1okS1YqKFqqogziBGnNz+/MLAV8G
YhezlTQNGnQjV4CW2BPtOJ+G3Mo9vLbnYWUBDRSwsUqj28MthEkZuVJPaIrIu6Y7VOYAFZRyoH4m
7lNecGTgCmiAwPFqaqBIV16V8oFMr4W1Uthb2AVLujKXfRxbPQdSmitaA8Myjl1qoy+UJ/dts9xO
w9WpzoRm2pFQstIvGBVeU2iJD+Y2Nbi99gtzkNtogIu2s7lIlEgvqS9gM2N2pGSNZWHhIMmdNLoL
XEKmMyfqaf+KY0N8JbZ2rg6y2tqBjJfFXm9PY+EIyX01FVgccNty3ciqiscaeIOiECuRfCmHl9tq
BsWsDFIYblQBwxlBtHDwiw40XN7IOoSD2FK2uW0Hjg5BpaqMvbaCeh4K8YnuFwXScuhOjEMKaaku
OwwOvMHtKS8kMXLLTcU0feBCsTFlsp2gH2a13uCYkLZeiR5LayoFQN4x2rsFGoXyrn6EdJ9P2LQS
W5c+LQW+wdbMjBPhRLFp1VuR1JqXxoW18vWllZGinmaPpprYBewS+B+folvWGx2AclR+Thq8Ht9e
/6U5SNaPnrAqhlyQHeXcek4ggaaij27l2wszkAlZO5YAa6KAWgFxxzlZKnG+mk4zPLRgGHgGn/va
zW7B+mUKVp11GRAQjh3V1rxpSexpot+J7r40W25Z6biuDKVdKlGDyOtPpdW8Dpauo2Ovo98HVVmr
SCzN4rJDn0rUaqzN0O3GapGJfKtM5zXLs72dDX9ub/TSZkh2oMdzmTmz6kSqACBEHGeSBE6zz/8f
Z1e2HCmuRL+ICLEJ8QpUuVx47bbdy4uie6YHEJsAIZavv6fmyVdjigi/OBzuDgGSMpXKPHnOvHOM
bI1vGENfekIAOMtvQ4+jPd+vvLjP+H1X9g9Qp9l5yNYcGTYReBx6jEXOb9uF3raV3UQea+qo7/ba
Zbe+wjAHUfK1dHy4+rL8KjIdN/Z5qIFY8Hfc8MZRYiKBJZnsMuyBnwUfBouZRuOT2wz3SqHvmruw
vCqYP2d9/8EDax4U0zDbqfTf5kJGk4+qB6QTxF6Tw8ZimO0r7bp6lTP3KrU5O7QNonJH5Y/lrL9d
37FbGXETT4uWgEllXQNa8FZYJ+147VvVhvVJaRaeAjcov5a9XR0ps5Z/Fq/uHh17YdEQrAWyO5PK
nzh2/HOYSzrELW/YnTs146HReoikzKenlobLGGfhJWAg4JQJj1rY462Sk1/vLAL7+I5uInUtGyoq
K5NLWnK0sY71kPAG2jKu1JFdd8/uMn2fMnlzfcI+JlwA3a1hg8QKmwpitJA3aMfgLtO8ecH9r5yS
0ZMqYbku83gZlQQES1hAiVVimiPlBmM8Te6eH/s3C/XBde1fhNY7R6aqHmQYXrOmPJggnjp4tGMR
47hRJx4vEFoszC1/h22FcHPqSPvThzjaKe9nsEF00gX9dIZLSoWEAFplvGidm/6lCVYdUdcq41KN
7GGaafELBFLVz8pW1WPdSfVLr/USTVnOH3m3zF/nwCMH6ku3j7vBvug3ji6CnRXcfT4IJ54ApoFE
UkvCPhL92tw05WQf0HGxvGmm1icSDmVC/XY4EAI+MEjnjS70NK3xWUx9mDhSOjcZybxvCwC7UUCa
+TT2g3+D1Fx36mdrgCVPTkKUXydN56rXpa6rMfLFstyFkKI+oyy6HieLAJCWNeWNjRYK6I0sDRoD
Ku8ZVxd1WFzq5jE6bsoSHQN+7sQgPSzapG7ByhoFpR7Oq26gZ9bLuo1o4/h21My638kyboQGJhn1
WBaDLrRWKZ3XJelCx0/olLOd2vyG9zDh0hlq5tAa1n3a19lfVj6fxYVwqMQ22DG9DVduwplD7TCZ
4eqddvYPsDfC3u5b/itr9npeNly5SZ/szt6wSkq7FBSaVgJw1pHiJh2TIjiLwP0x6frlullvrIMJ
Qh7WzBs80rDbsERJISc/x5bvuNitb7gszjtTrX1X5Y2C0HSTIauhqhZ86fK28PTjonCJHUNx/Nw3
GMFN0bqVti5p8QzqZMJtX+u8S64PvbWRjMBmnkBgxjQyu3AryAnZlQ2qS+lBmNDfK/pubCUTxDXn
XPlVCG21yq+fwZZtRcVI3nQnn6Ei+uv6Z2ytsuG7VUuKBs01KrUYC/4WOE+/VFW3l87cGt0InGQN
vVkL3MhpjZY6N6gPNt+jAN2afyNkapGGBrnkaqdLHT66unjKguWJ6mznGrQx/L9FtvdbNET03Sx9
n8rBjsvypwcvHuY74djGwv4LUHk3uEKWpuyb3k158yCGH5e+RhL8JYodD7o1/MXs3g2Pa8M6NOug
0sBTVgSyvZvGtuaIguES3dD0czvn3+z6u6egr2yCyCx258SDY1WxY+HtpV63PsDwDy4tkQFdsSm5
2zmJYto5dCFU2/ywZKfK6+Xx+ubf8EMmbrd3QQMwreFFNiW/ycqxO0yerCI2IFO5lhLJh24v3bX1
SYa76B27tL0SCi2VW7t/ynxCMlkiXRyOFbnxtBh23NKGxZl43bYJvSCDklUqPXVPuTytzHm7Pltb
JmEYMzgTmdUHsDjhju2ptFf/VuJ+dx/yKYyvP2Jrlkyj7kue2SvUxCZGjqBsmKNsnv8aBvHidEhE
XH/IxhSZqNx5yLG36pCkvF/Ig18R7wSVEPm5BTDRsICWLnoUzZjKjvIz2NOHQ+Fmez0qW+9+mbh3
RjepSTJvGtGWDi2bzvPvxnwPlbphDCYEtq06UU0d4tTZwUUl6E9ZE8Tl6ByhS36ECNv1yd9YYRP7
KhTqTrqvemj5ij+ksopbUGg9zzx0I1W01s4Sb2xVYlgbYkjeoD0E+6grjnZGG4imrHPiC2+v63Lj
hkWMc9OtXFRGOLNTyJpEY/nU8a9O5d4KCaCZDOKpsXYSiVsTZlgdeuOKtalckrrqezuMqCQ9rP4P
P9tjv9n6EMPkcsQryGX4BJViB1hBYXXJqOwTKEDudM/QcxXqKWbr5/o5AxMbK5TVVnQK+xTaBXee
TaOgyZ6vb62PFz0w4bDjCiXlDtepVM1oKBkfPIjOV/OPzw1unKl+Mw02ZCbtNJvuLK9IQlJDB3WP
GH/r1Q2zbtg0u0Xj2+karCfVll+Rn84jwT4HhgtM5KtelhqOwrFTTzmxs3RfVZnfjKjHXp+cj71S
YFJat7krFtKOKlW8+zH6zhfdAgp+feyP3VJgQlmzRq3U7cMuhQZqJMMfuOWfgvxrMyyx1e0xcW7N
v2HN1KN5jRZwlS5W8NKU0JG3pfgK0e49Qp2tGTKsGNq8ZCy7YUmLsX50w/pGSv/X9QnaGtowYFBv
L1Wd9ci+qPpt5uLOyaudvOfG0CbqlIjFtXofx3ElrIighEl7dbj+1h+7tcCEnUqdcxkMi0qLooW+
IwTy3FtvraZTB/DHgXlluHPgbCytCTJlgTOEAtszrWnTxGM+qEhAFjWSmnxOui4w2ayhlDyzVUPg
r0Qja2EjCx0PQZtcn6gNCFFgIk2R5ezE7CIdWffIGlpNwoYK5LD++I3P7mkR3j8uiN0DpQ+2Wn8H
cKu+yr588uGXnfEu3hgswYaBWTh95JjHDQduJOo4gXMK0CobicUjEBvEioEn1Mb+oGGYzEh/HXnb
6KfQ58Pb9TfZ2orGic5B+VaIBVlfDun3xvXuUAfdQelvDW0Yv3YlGRkC9HSiLqjmPUmekDB0Pjm6
Yflt0yLRBk2Y1Au++/rNWf5cn5CtfW2YPTgJUV2UGJcG8o7Z5DQLmeK9d+zz47AgMMGkWenRgS8I
+xb63VlI1CHd2GTiSJwuscMSQl03n/oOE0AqBZ1k3c0kXRz2NNauFyHZC8aoud3j9thwNSaM1C4h
X5S7tQKQkLLY6omEwO8oEr+a0Ao89NnnPI2JIWUQi80oaFVTMEb/nJ0qIm79llc7+2jrKy774J0l
opUEh+uIM3bgHom5z62vLQUhuAwKcQM53j2lm419ZSJJW1pBWqeDobli7SHJVIxWsoJc5+yvJdmJ
1DbOdBNISigBMn/F3q3sPM5YdVbjqzsgjd791Yafu4gFJsN+sKrhAqlSiDSXJRKk/BGCNiq6vmu3
vsCw6rCsvQqSKm7qLeUvIsWZhmjyLudjlgXHBciG64/ZWgzDyDVZSy/noZOi6eofurY9CAKWe6tZ
9sjmNpo3AxMoWldQu12Hyk216MY/ntdchFvK8gAhAH7Tde5wW3dekIQXIQQOQD7qWBX5BShk8Iaj
oU7DMHSP1z92ww+bwFJaem3hwecgK9y/KkA0QJ64B3HZmEgTURrmPeW+1m5aWo4fFX7/Y23RCkn7
didfuPXyF7N9Z54h+MrcIZvw8iu4T/NVf1uI+uf6xGxsNhMU6pdBVbtE+uno/JCSHmTmJy65rf31
XNVv15+xNUGX73r3/r6mpKlr7aRW9qUMWOyAOn10dybnMgn/Lc0FJtc06QB+sX2FbUzZIyRXvmRN
+IuG5GWlYmeOtt7fOMStVjHS+txNWw7YiufUxSP6YPuI59O647W2vsKw+ZwGrV8v1Es5XFWPQuYi
dazkHBd7HZ1bH2GYOwu9fPQ49Og92dmJ40jnfqx4dvCtYv7cIWWi4vJs8YcM1dq0yziMPIuCKYip
+uTol2ji3S4CO5jHqqKu01ySLm0rsWaRqFb94re01Du+d2OWTFxc0aEYlYfMS53mYR5eiPpBwx3Q
zYYVm0i4tZ/RNmbnQxr4ZRMvNgTfHJBa7EA1N+zYxMIVfgFJvRHeHI78rsj0n5YMb0rk3+Xg/93a
6+G6KW/sUxPb5qGLobddXAgn2pw8xJ5QlwH9Bh1daMt4e5xmW08xAnJWWgFU5PolzVrxNZvFl2XR
D+6gnpdK7OymrUcYNo1AXEO1sUYMqr4QxKByfiT0rdB/rs/T1nIY9sw84E9F29kpDp7+sAR1xyMy
wHsrt/5h0cL+NrijeL3+sK1Na5h2EYzUJi6MYqCAfSyylqdh5i8gjx12Ktsbe9eENWfELUF4gvRX
NfmnfA4AD1Q7Gzf82H+bkOZm8kWfle6a2miOiCwfdSTeOfdN09why/3TxzRGIXBp0cjQ4H59wjZW
x0TxNasinGrAOfAp+TMaxucbkHnY+e3IAvWz4aK2Enstm3+uP27jvmOC+fyhmh3lLSvatHTxywd5
xjETIB21Z9viMUXyDAy8PkfkPQ9072aysSlMjB8wqJbNIHCb5t6BN+Whqm/9cc9AtwY3TnRrBX+h
5XJcezJio89wniIrz1+kWnYy01sPMDyANbCwCHvNz6Me7mdCfnesOo6WtUcrv7WhDfO3PTtDY3IA
sreJPLcZKvcig1z09fXeennD+ANUd0GaBwlv2/o1q4e1fxuGHbe1NbRh6mAlKfpFr9bZqx+mAQiZ
pYhauhOEbAz+HySfdC68FQs/L+FTu8g4H74M/Z7u28aMm9i90Slz5JAK6yyI/FrXFK0EbA12ErnO
Bh0OkHL/Hx3gqt9wFE3QgA/N6iaqJ93+Q4s6/FJSSBrHa89EFQWiVieA19x4bMU3V4v1rwGhemwr
10cnyjAlfKTqtkeAcUYLtn8QxdL+GsLaQbl2FU4aOPY6xI2CNB4frAk8u1WxxivUudCjnI/DQz10
ZYLilvPrcrzEXIkprToOruRyHB8hzMaRKWhoGNfjHP4cG4lGr9ATIRoJLKuONeONhrrB6LMYHUjf
u3D2+6gJ1PwyDAG6W8qhHuJiUAMU88Lc+kOt0h+SDlD4x55bwBG0jj8Uh5B66sWxKTBVmpX+X0II
TuBBc/oGru81noZmjv2ZBCDOXbpvkKIbf07QJRWRLhuauIWOQLuT3wa8caNccOes1QhmC0qAq1PD
+EJk/0/lZe19nsNvMTvPl+eqKBuekDCTv3OgKKNKkC5Sde3hUSWbTuCSVM+0yPqjw2XzhS/zin9W
vwc6D8ClTUDlQ3LjXJIcfkVo8sQY7JLZtv+X51P/poFXeIBqhn90Cts6ZMDKJrlfOrcKWMBYurOM
NZ27OFigV7QOrve4ZJ7+h1goSNxXPTxro9H3HdWN3x1rTmTk6Wb8aYVO86233OkgbA8VjNGdY0ju
lslM8jqZp8KNGe+Ke2ig58BczlNizfUwHUqeewV4zkftncCVIuvYsjK7T4QzlD9JuegvLQAwPyav
IPPBG/ygOtqOFdbx2PDqDnfR9XbVhHbJYrf0W1eE6xAF1BGnVecuOrFgHIwVLlqG/dKvIMdls2T2
2ul7M4FlMcn8oD0Ap6KruBpc+4YOzL0vqGBf+rmAztc8VkM0om546nVY91AcpeCS76kVSnSHWTIi
ftWut66eKu8Q2H6edqCpPAZCxMD7eSdV9EO0wg3gmkD0a2Wt7pRAa745QvKVP4fjAiKH0R/Bkch7
oEBo1R/QmtQcednqCwqStSTuoc5zZmVF/0Gu3/oRohvrrRUlDCdvWlcdBreXty733Ju28OmTblvR
Raxu2nuxdnZwyHuxfmcDyJ2DtZ/eUNP1ygRCKh50w/q+UYfW9daDmiz/iDvHBAgQBO2agVRvvJzZ
K/jF5sixtXdUnMqIde3ynEEO4NRLKpABGHU6BgEkRiUp3uoW5UkGUO13Pg4WlFkb68BE/YLkhX27
yBDSTmhm0T+7bMbrkLBJFumRCKtNzmStxVPB7LW6scPApztubcshG8csFYU7wxV0aQi0AtaiTFgQ
kjhb9/jitx5gHLOUebKghVJpFgQ/MqZBc80WP/K6vSrPBi9OYOJ3HS9DW6MTsPP6SPoof5rell8A
yXb3xev8bP10vrPv04t6Vvf8wfty/fjdCO1NsG7e0dbLC8bONhTOI5QYOPBJ5WqJqKesQzPgmiXX
n/Tx9FEzn1l2xbD4mTumEJwDT2QAVE/tVH831l4ifiNQNRvwuLuUIpwc6ywhNKGoAqabJln+RY6A
d8v1+JnPCMxOvIqUUqlpUmmtaH7UDR9exKxnMKNae8DbD2fKtk3gLRgTvRKGhGgU/awENDM5krPl
y/X3/zC0sNEh/v9nfzjmrCp9pdMC1Mdu81DuwVQ/3EkY2Eg5uKSQAHW2Vdrk6M6NepVlT0PPyT/t
aufPRVZUOxHj1hcY0Uuhcyj64ixMUR8q2yypc3fHhWyNfPm0d1mTpSkGcI/Dwhk5NYgPyl0dlw/3
JibnstTvRs77YvGmsILvKL/iOn1rya8ZiP+yUhw0cj/Xl3Zj3ziXz3r3EKQOhT/jrpZig0ZWVkXl
gmY6e6+6+uHNDN9gXAOUjyxwS1yV5qCJdJx7W7xYwotZDWW3QkSX0+j6d2xNlnElmGzXy2qCgsGo
WALpui7zEj0W8QoGMuE9XX/I1tcYlwMlM2jHO9aQEpbZtzXad08gKAqP6ANvz13lqm9oTWBxnYd7
EoIbTzSRrEJrVI7qQqVTL+56m72MLriMfTLF6MLrI2pn55ruVas3trKJbG09qBXLAj7EQtA8OTQq
vZ1SyMbq2Ib5tXkPvTrrUsVryHhP7LFH5N6iQxGhTaxzUqIRf7J28oBbc2ZY5EqcQo8BSnkB5Vm8
ctxLevQrnlkwVbGNOCoKfSW+2/OuHOOGG/u3f/adEZWBVXNP2ColkA9+cKqlfsrksMLTZyDFEqo8
fGr/mfBEqwNNjDXnOqUs6aIRJP7rYT0Uj2W384CNHWCydNpdP0k9ZDioJJD8dhfZ4u/rr76xA0yA
4tLQegKfgE7ZBHLDzL8tiu5UOF1+A9Rdl6A5dedBGw7NxCiijUhYDm8uJXvI5SkEjWvi+DfXv+Jj
5jAbSb//d5c9qbGcrT+ippeBQgukQyfXrse7EsKqt2K1mshXWO6S1U6ECyh96oCGPloQAk7QUTQd
WjQKvQZuu0uVfPFv/6nO4IUMBxsA6td4PBxSzvolKnlxM3bzocqwfmhR+yGtDr3/9dFmPlAeXQiz
Xvudk29rpg2Xi9TB4hWX0vyEWIO4T3J+ZXvZ9q2NaHhaCETNVtVipw/tb1b8coudQvzH70xMBKNz
afzwXD6mrhMmtH2tSBDbuC1d3x4fvzUxQYwD6lUdkl5jqnswkFnzqQ+c5PrQH/Pe2MQk73SoXAaE
+SPqD/4cO1YFZjNbtKkLKWFcNbU8roUcDmHrLL+QO4RKDHW85jDqTNwunphiB8maiIQS7P2qdm4K
K2t+X3+3j90fFBH/3yhsz7WabOlBl17LqAzIya9K8ICcQD2yk8PemlhjOwwOISjvWDDq6txPCWQx
rr/5x1ktm5ggOU8tdghYK8IGECjKWxQ3U/1iQxSlOiJQj2gyHdvbEIoV3h1LcQmP9wAOHzeq4smX
0+vdmVE7fQVqqRCR0Z37yG7UrX+Ux+ke3STWQ3Ev0+FYg9IUtPtgvHRSdPoewpddMZh/I/f/ug1i
AutKRtcq13mVIjNL3HjmBQiL/PF1DpCmjSEezl5yyponZ0ZuLdIQTJ2B6vFBI6kH+4eVWcifUe2M
D0w33l1DwoIcwF7Pm3gt6t6NBbReHrTl1OepknUBbFkNGcLOY+g25E0YaTTcxgMRMprr1X2eq1on
lZeviUVGHgW+JoeMtwTO1bNvCfImj1nt6LcWtNj/hDbP7iVV3fcQLOSJz5R/pFPRJ4EXBpEfZvrB
arPqiF5sF9k5O0CVEW3Zow/qrnoemrRSaM+e/bk61gSpo2Kd2hMn4/zaAmRwK3rtHYD01H/5o8PA
LAgw1b1YJD0Gfbncy7Z2AHHss7/6tkCCWAMBlUVyKhH6d7J5kHarvtZQnSdR6bvWL462izun0zZQ
f3WWLIoBoR+sY/43Mg1hlLud9eq22fhQUogEWpOfxaPkv/06sL+5OfKiqJiuT0Fps8ParFO0ukEX
zbYWTcKrZYq5Zddn5V2aXlqpAG9euTzYtLJuGNHDl4uE80FC6/ixptP0LfPXJr9Zcu1+R5DHQdbr
YE9bJdQKu7xMwKG1RrNekK9ren5s20I9MK+iaVCVawyfHN5WF3YPHUK1KBrGnByQdwXzS10US+xU
waVTl7pjsjROTSPZZ/hvKuj0QQvu3jHQJ32V0rWryJF5eHaH7ls2wX3AL2VLnfqdYGeQQFnT8bp9
b/kNIxTMSe/ZeSDD8yxeZ+TPRP4pGi6448sB8858HZz/gW914ZmuEkkd9Py2ZfB7HfaYPLbe/PL3
d+MPihRzY+PKvRRTc1/VIDVHTnqn2vhv3P2B+Zu4bFGildZRuFZw6oLQyOLZr7VQwBSA/OjM6xpQ
KN4I1NCnPGlJExxxJ1/irFqXuK096wlwReRhoRcRk2GuUwV4yOOc1XskKVsHihHUdKPuWgB/dTo5
E0csKm4awRh6yVSX5HxPu2Vjik3kr2dlwwD6DNzcQdDGigdev17fdRtBhgn69bO5Zf3UuudOwAiq
tfw9FNjyxbDHvbsRhhKTVrZFvwGfht49e+jeT5nbrieK+0yyWozEDfqX0KCRJ7XdqFPji4RNtIiI
XT+qapxv3MWtb6zsc2EgMVlngZeruL20OJvX26J5q9BSk9Gde+PGRmDGRqgRBC59Xot0lgDeyzRk
8+1U2Td8ZIedtbqEEB+Ygkknm1vBXLSXXYCyS/EyLUVxJ3lt30ourRMLO4BguAq8v0I1rK84PWpc
HG2BHD1EgeclC/CjH55bJIES+MgiqRc/PNZt2Z0q27bjwZugzcVbfVP4XXvmsusiL89a3EvYelqG
dTwGgec8d2SZIoTu49EKJElG3WffQt9azl2/dDelrpp7FnLxUDnUPRUSlZKACahOuLl1kL41Je3K
wlTYmiVBn9sP4JizD6HmVUxn/KYt4ZyQAOuf81rqwzrMXhwu4R4S8eMrNzHRsz1DRGmNCKN0UoKg
WybBPW7dqkl2LzobxmoysSomuhYM8Gg5sIeHcqZnOezp3n6cQreJmWXu8jHz+xC7rHdAXRBNo+03
twXNmq8sa4o+CgbpNQCHevb32g3Pqu8gOKeKb/UoTq4VZL8LUtqIkqxhPRcQDD3aSxHcVLZ0Y5up
PW6CD3EcNjGRU9PqTFpB5zB1+0UmshrqQzHX4tA7nncqZ2f8RtowvCFB/uqo6lMIb4SpRuQtWkIU
qDRDHMv8F2DdL54mr0vo71wdtpbVyCxXvZStmpG2K7LngH3j4uW6WW+Na0TXVekguhWlSIehOdbZ
cvCzvd71DZ9kItKDZXHseobDoBSopnGKSdceiNA3FPQb199+4wAxIdZ5PVA1WqgXNMuD9srIU27S
jJ/T7yYmtjoEf0lWQnI8HZcxEu5JdX9ff+2tmTHugQvP6yAgsFFbjWdX+n+pcTwwJ0vgaXaamj5O
IxGTknfscjWPGU6C4kI5d29JKErWj1Y/x329Bw/f+AwTVc2Lsgunyi1SNK99Bf7jj/Tm25KPD+BZ
PV2fqY3taaKlJbho8mlwRYrnLIeyWt2DV+g9fvutDzCyrbMdohm3b7pzEXrZoR6UHYds8l5bFvhv
a2B3O2HkxjY1qXiFNcwh2G1w8tfrgWWnymkPTnG8PkVbH3F56LsAmE5eozMbIap9gUi4bHqBqv23
sgCPzgxne/0hW19wWZ93D9EcujEtxY51+qNqWERlFvPw+frgW4ts5ApbJpTwbILGykBBvkf2YYQT
eA+WvfXqRmjkdGzNJeQ/05CCW3a5mVZILno7+ZatyTcs2bHoatcMKXS5HAPw4y3JlB/qTxG72GgY
+f9Zh5/IMly/sbS0TnAtjbs9ZsKNSTEB0hniRZU7SMQP4hvJ/3A6RErv2OyG6zH5QpdxcCDNVMLv
j2RErGcXhzGH9viMLGgSqrY4ZdBUT67vnQ8XwAnMcm5vVaQbVs7OE9Nni4mXXMw/F8HPIm/3yIg+
nCwnMKu6StpubrsOOxfiVrTfm+oP8tc7ibWtsY3zlywZQ4+h7UFFab11aH6YKT/24Dz61PSYPEpz
1zV5QPWSWlP2WxJAWqUiLlIl4vugd29ZF0P9z9UAE3RZnHfewXVxJ/YDELEBuSgSPrfgGO9f7bb9
5o5NWlbzIxXTi+uiYmoRf4qaJn8SqPRDj2Kvh+jDTYdXuMzvu1eAkvXQub2HO17vFDe5VWLnVUHz
qHwQsuVhYN/Yiu2p+X7osPCwy9/fPWwMim7pG2A2hcX0/eoDeXf5uJfra7Y1uuEOa5rjYjq6QATZ
P/Twten+fG5cwxGOa1Zbg6o4kmDUeegoyQ5zWOxlkLY2suEJNe5cnbX0I5IEuABGHIBf5L0sfg/y
6+Xr577A8IcWhTIe87IZ4V7f3iot9Y210v7vT41ulpAtDtkCx8YupiPKYeGgx1s9Z+qToxuGrqwF
qb7G4WdPo7u4qPUDiHHy5Pqrb0y+WTZmFWCBkDEr03pmebI2nN6uGZmSlfnL5/C+JhFSVUx8Epbk
ZwdFrLAAmXGxJJnciZA2zNcsDPteR1HwpmU6r04I5AyQj3WeB9Eqm9/Ziku8u9umtTVXF7N7Z7xT
ubjhks84IdjNGlJ4pPVQh3onINga3TDeufLcyq6rMkXXcjwtN7J3gZqVO0frxmln8h6Rki0Exawx
ncVPRlbQ3v8enS4ePxWJOYEpVrrK2QbFYTilxVx2iR/S6pVbAYjur2/Trdc37NddkB9aWsC6RdfE
Qg0oBDw6M0K+PSPbmH2T9KhzipASOfJzPYkfThPeBn3wgizSn+vvf9kiH5xzJlWdxNxkgxXys9tP
2d3YEbTpdOFnKq5OYGIW0D8fOj2hXtp05BxQ61dReeemHvZSTxuTb0IWJmq15ToDsF+E31B5xWF5
W+ap1NnN9cnZMGETuEBzIDfLDMUKWVVQfZrFg217UahI7HTFwWqtl+vP2VoEw37HZkZLVuACx7nQ
Ouat7zwT5RQ7Fra1gwz77VCg1U0zjSlCiKTSOhHyD62/X3/1rSUwTmC0TJROIAYvBc4hIurvOWwB
Av1egqjj+gMuh8lHG9Q4hFXmUxFa8G2AjRexRm3gS0MLHesGqCJg0jP1hL6AQSW4iLY7z9xaD8Oo
dRt4suzQINP5y03oySci+Wcuhg5YNf7fVY9Q+GhyMDSAA4yu8YDs6SXneLw+Vx+/N7Ra/n9wqDIL
JTmiegv86csovztjvnOabQ19MZF3R0w35o23dlaZtiB2veutIgRdd8t3Ujsfb1FqiohWcpqIziYU
AIGrB6AhVk0eTXqvIeljO6ZmwQ748q6EdAE7O7L9S9I/c32PVHJC7Rq0IcGn0qVYWsOKLQqUfgkI
ItL2No5h8bWR083a0R1n+rGl0f/U7Rxo6pHwYgjWVycrkvHS3YImZr3Hz731AMOUs9pv7I74/Fz0
v1GKZ0fpWamYrIehBtbs+g7dWmjDmrMuG/LJx0ITXR+mlZwG8k1Odfy50Q27RSvFjOK8hdF9K/L6
AwPoie7VujYswISL1PaAPgeQBJ/RHd1FSzX81q76c/3FL9b/XydHTUAIB4KwaibNzsiOAHgX0ph1
aP8FEv1Wu6jhB/yOuyCub7rP9QBSEwQyoReDBICPpTP0bNmC+H3w3QSwj53q3cdlZoeaFdZgkuUq
Rj2norXWm35luN0A9/faiNVOUG8rY7CPD0c1IOyA+mH1iusuKIrCvL6pHDtMen8Cm5e3DPZJuNV0
GCunj5G0gD7S9TnfWs/LFn3n0Rw2W9zGRTilTft3QEldRlzY7O/ro29sdLNKW3VDyXnbhud8YrE9
/yz0d2vdOXO3xjYO9GLmLhL5ARiMoegWzU34m8ogbTGHn3t3wxFU2i1cOSAcCcAcppa3Ur6Uaqf3
dMMVmyVXree6bBfEm846Rmh0Ps4juB7Bwr/IQ7fX2bG1tIYfAD8QhMsyjqA2HF9LQlLSljvn4Mb7
m/RKbqnAP/4/zs5suW1c7dpXxCqCI3jKSbIseXZs54SVdGIOAEiCJAbi6r/lfbR//9tJVZ+lXN2y
LJHEO6z1LBtlJ2/1XnS2vweBSP18X4g6E9VA/tmZv+lMvngg/3+EJaXJzM0cXSMF9y7YkAPQJtde
Km6H9N+ldyefF1oEzwHbDj5ORtU4BBt2Tc4zhHwRQA6aPi7/fEF98X18XhHDmBd3wOdHGPpGNbfi
QNzfTsWvXvrTXbwQlwIRZelpUXOCzC7XVyNZf/75fX9xo33exWXQj62gaOJE11hkAdSeiuTBur9R
Q776fj/dZ4hNbxaSwLre7PzO67yiWdAeyenG/9tv+Opq/XTcTn4QLmMIDmBD++uhQSTBYKLSAeOa
i3CcS6uj6C9nL6H/YfL8j1Ps84JudDoOZzc7OHqWANugJn4KMcy+Mo2cD8HEl/dVt8sr7p/uWe0r
PYiw72BJTGZZj7BjvowEOc8c1tUxp/7ifbcj6w+Ztd2DXIfwm4bzDOwQsx177BHu1oS256QRqkgX
DoVmOLYXGUXJVQjWbomFuINZKd6hY1z6A47XsfR9TYY8yaa2nrZdVBQyjd+SZaKCnhl+WbYAaA+V
7JuCzW0vtNejZRWKPQWJBr1Ooz273oekyWMbqrvG6/p/Rr9Pt/rDFVd20WIgEOiiGmnM/bvJ4umb
3LywHiEkeMkwkLnDRtGeVrnFVyzs3L1HUhCYN9+6K6N7r897RCBd+bwxt2xw07Vka/Mr89a2zljX
lvPWda9w2K0/Fy/1z31CdV/MzAysBsNIw6VJ+LXlSVj6cwZGkufbe2D0mxc3WfLTQ68PX+3WP6Tw
0s350HaicGEsulz2ChVNnwG3NfsshHk5gbPaW+eb2XaiQnsauBx38K5O+MNdU8SO+FM5IPGhArnC
5FszesiN2f1HEU/w9iS0ic8plo8nnWbwFaWIJ1LRNIRVOk9tUqy9XOq+p2mNO4yPNcSg6f0UBXtY
IUsO2pEogB2ZNGtAC1htWR4zp58RXOgeDWjoJZZqBJdDK+slEqoeJDb98+SGkycnfTXFPVYzfa8r
E4xjFYkJ+SB2W5BoEsACrbEWCmYnT/44IZCRqqASdovvwWvcXtGgqQ2fggiOe0qh9YAb+Yh6JMm3
KVzHHBdsdm+hfHvIwijFdRN4LyPOs8NoaVADWjkiS3GMDrvt4sITmub97uyvmHbLWcCQ/i3RlF/8
RcgSx4i8RQTE/gqJ0FjA7bMhhibUdRcCsqQTrD4z9O6XSY4fUaUxkL6bFL9TzC3vJLVY+TVMnRf8
ujqyfQMfxTqWYdigLZiQyADahqqRDdkjz0RPjyQBDjht5S7yCNP9S7tO9KW1ZKrjhfV3kFsttxP2
Z6BUhk0xMivLcPd4AexzVm0h2b5Fep9qaM9kNfqUV63q8aH7Sldph1cxTWSKFt/ExfkhOSdwPNQq
yii+uj2poy7hVeiPCyDLcXMjsX/KO+TL5Qt0rsdMsPl7tKw0j/g8nvseoRsbW8U5XiJ670zTX8jc
WAiquvTVhzKx8Inn35tALCUXPoSyMyK27u3Mg2MypeToW1yZjGh3IzQGErZNup8Opu8DslKag0eD
rVrCaPtGwv0NeNrwKl4cOaz7Chrjtkd54Dt7gZ4O1vCQwHYNoyg/po2NXummXIW80oHkH3v2HBkJ
0c2MAroYdoks8myPkxIBLO9+Eohrvi7ZryAbkrxtW15EGfDPtegz/Y1327fGgYybRm0dxxs7xjvU
lhASmfjb0Jr2l2PtVPQjt/uJJ8l6Uir2isgjE0iIzD1SgGnmIstMUxsR8rsgGuYHptgvLwl07Xfp
9CAnBXmwS8MXwxK/L7hWwKd2fKqkyMKbNOawnocScmuytG8h/nVCxZHiaTfoNN9HoNV9R7ycg+Ff
ttP0ZgTzrqDcdt8QjCee2klPRWp59wZDvoaSvN26H5kNXHRcB81u2gDe83FvBYcamE+POxn4FdQI
JBfE8KfIYAxbmSRuDtzG5jpI9vVHqOzGix606ZtEwf+Imyz7HS+dh6i8gVQwjuPv9YGUX6FULYxm
cWFTL6l7NZKj6U1YhokfQBa5YASOgDFEb2yDX1sHhHgdN2l76AWfl3zdWLoUPO36IorW7sCbBJnr
qQBFfV3wQZKGVMGczGAZEHLaW9sXmwklLt+su22jmD46B1OmUWJ/JnKiBx/skDOl1paIGEvR92/7
IaaWyyLzGp334dq/uKHzywSk/4NbXZSbdYX3cp/GZ6dnRB4tePfQUwZFgocOxN5Z/By2oXwQUFhW
vfS3n+3oYbRgGIfgYunutxG0myWY1AERYThJO4ft9OLMhnhq5VUhHdbXxITdHZm36IDEKlOuaaQL
5iEYqfWVuGBZu9WmW7rzLrT+JedpvKF48Nf9RBGW5FoQtdQQDQV2L+HFi4h3pRHHcsRlgSuExuJK
tAGvDSgvlZB+UsSLgb2T47kt8TUhp9sIWpOQ+s+TEAYg6JnG94oldC+GbPZ+rUOgLjJr2G1s5Ado
IXI3vRHtNx4E9LX3+QB79swuXWKSA91oWBrbyJMieAHjpMDze1F3g17WU0d6YJ8h0e+fUg+xlCpp
onuxrDIXa8Afd791Q9Fq5cMpI7vmZaSWnCbMqEF+YOwQCjG8cJNwPJhjwEf2ZL3jKk2KzIQhuJ1K
59BdzIdV9vPzCKJnndGZfYv24Z8VEa5JqdN0P0cTviuI3vUTignc8g3p+6sdSW1XEVAUUS7JyrKC
tAookhiPVvcQotN68+2YLBXnfVJ0wfzg0vmG91k+4hbXHI9FFsItsUcNvYqbLiS3sRgbWQV6sfWQ
teO3LPWXUyA83FrLKI5h2kCnmC79BFCqhZzxsgIRsxTKC7WuVzwej75EOkeRLTh9nRqnJu+YLx59
QUjJbARWycDJ48SCCBFRIVoDgXlEKGEF0WPMvcrbm+TeTQQmAMgEy5YY8+7Tda5AgbbydtcTduIm
cYiZarCkjrPlF2KZpctbwewbocSCr0O6MMLJNmR+uaD+eZXeNj+TLIZZSbJA1EppVWhcLSK3SdAM
Bdmj9i1pcACEM3mX3HePux4zyBigClb5wvwQoVcmBt0jXeIZ/suJ1l7DbaFobC5h5KkDHoVgeUxU
X+nJSwowZqI5n3S2qYLMXvsWexm7HgOkgQlfGg2EVDrlMQo1D3qVEI/EPU2vujRVB+AX3K2mU/Yc
peBUY1QNiiSHKhBcXP8XeB0MGS4S5gyN5NocMXKkQmomOzjb+7KgfeO6cu7RBuQ6AgYn7xfP3sVt
r2srEbQAuCdWSrQbK5Y4Vu+sn05KJAzok7BltwntpuseOgXIMmE3zAFN9G5Cr50sdlADHvfh5gXP
YhLpu/Li4YefKRy/qYvWE7Jv6fUgsNMmvuRHvcGqNm+w/FjYZA9NHKinRSfLvRhwgHDLwjKQkUtz
IRPWokHsEI+8Sd89mRGmmhKsEM5zDkxnchItkFgS99vzKsVQtssQBNXY7OKWJn4DKWMiApAkowSP
ooSbsELOpPcSjA5m4BGxT+9tClxZaBd5A1UHdml94iqTcgVSDxlEIRNOO1BmZPMeyX0t5qWJv6tN
IL/JWlONURo+wmZjb9jWBF3e7i4CzqWdm1+rn3rxEUhO6DmiwGTmHgqYbSxA5d5qL5HHYZbRtQvS
FoPDqF8PtGnZtZeMiYWOmvnw2GUZ0C9BYO9WoeOyNehmE7q40qwK6KFM764YjCOyGEOBYsbafnz0
VQuxkHTy1lmTqnxzwLzkArrCeyM2VyPHFiMtL3PDR2nv4Z8LSHaeWxfcAz6ryLqiaJoW1PiLxKCE
GxsU4sOrseCMFQWTCk+43m5jUkRJMz3wxgejaTF4xxPqtKsx8tFh9qy9alPZANuu0OToDTb5kHg6
z7jnV5YE4mq1g61kPI4XJN30J3y8pLBbRmodixkSGDLcLHZqDmpNZL6SHup4ZOZJWNMRgg43mzh2
2RJeYlSk302CqLYruntL7Yl+upc0C6q1Vcl5iHFeQPOw36VAut+N4aKSfJlVDDzDYG6pr2BSteuw
H3vZQ2Xr+YAreUknn30HUXVKvLaSOHafIfdKLlE4c9ikpkkehozFddgrg7MdJUiOKNmmWIJ4ODRj
558irvnBRNny4Lfe9N2hyD5Orp2udaI58jM2xks+NDwGG53BWsYm1xUxAjjfIBBPX+UM9hTQUdOQ
t5HpRoDv0dlNIfGvs5an/zAzshXITLYWHQejBrVdd6b90laeUOZDnkTmrOjdhh+wtX32EyfOzhPt
b1CP/LpnjTxwJ8ghsjwoWaqiMnb4kjD67GC52dxQGeBj6z7wAPVJpv6A3Mb4nO2C477hAdjFqkXj
ycmp9WPZF2DUTc/dyuRPC+rCm6B9/APv3w4Fp3OAvAGAuzziecAABeJlYa2v8wADg1pOUpWBP2bH
CNyP12Qm0RX8Yu5p8W2ZOffhVVjWTaVo64hF3HAnxocpRJ2EkPgBUZpr7+sMLtVmLrtk2GvZhQ7o
Kojm8KYmN5Vo8XRuumwWxx4nwe1IV3rvLzK7hhzD0Lql7XReUrNW245MyAJokAXrV2/o3yauKDtI
PaGL6c2Mritcym6WS9X3YZz7QDShg890kaW9j8JViW+8X+UPKlCRVsHO4vQW3BGxPMISm3RvHTZZ
XTWgae4hJpbuG6QCwbWY4JhIXSbzbMFzflzaGI+SyGJy8phMtKmsCuJqjsTcl1M2kqsGukOkb+ND
YIieMvNPbAvGPBjV9hqnQ1QCKhVdoRJb5wKZovJp0APiKmHxkHGeYufy7CQgUWULnyLmIVNGTiB2
gaLUOZccVy3wRGjRjtZb1vwTgJ14h1plyRGclgSl9VqQYGXPbVS2zVGhPxjvAEkzc+EimsLiB5uw
gTm4R+JQM7O+8DDV+t2Y2dRGTRkK212MhwwYmRwpRSKn4bY+p42A/SsLsqvQc+ZnS6k+AOPPCo0P
8SHIdv9J8qQpty0K8RBKwvF6xPgnVwJs1BwJSuuV3rbxZoe1sVrYyGoItbxXWCvtKUONduJQop/B
sI14PvqTXxtDh1KJDVgN6olDKmN2mTTBsAWjdAfOVRQdohBEvj1zJ4dqO8cMCIvCdnI3HL1RGRoU
gDkHM/EYebvA1Yi+iEGwNYqLyERSJaBmHDzP6Lzbkr5ukt5erNrNERcwnOBOT1XWxOIy87FFK5Bm
hzVaNBwgxLxJTgbUcjurA0Hmu8akG75fN4gKz+zHqUWrFGTMPKZsn9GzqOgYNWovGrbRehQTvV2y
JrhSQdN0gN1FTRkOm61mkW4nilt4Q7W8ZT/2GLdpLmdFz7PXZMdxUeriKERQctP9E1yB7gfKR/46
eFoXYsQRXiokuaE+0dzeEO6NDhU4xhi9SpJbwdRw9tS6nCH7tzihMT+qHRrTezWu6ndmALFEFg4S
7PrReCrX6KxLb8r8rQB0G09liRZpTSmp8CAGX4xfGqIx/BoHW3pcYM4lZQA+XS+qxufgWyVQMmC3
w6JrBI+GJfAouo4HmmDOGPbPckwV9n2DQaNip/bVp6K/x93U5sj+6c8pi1o4meIIteauKjhb1i6H
vozbHMKFpkSzGZxWZAd22IstAIiELGjfUEP5FWRz6WndrTxlg50ui4d0VTku8w0YXOY+9YL2IOMg
uF7Sbj6zkImf4Ohltdp9eiBhEoncDLY5YJSYXlk7Bnnoc/NG9nA/gCNiWI7n1nCjMufDZUXWh6Rb
4+eOMVLyViByVTE/OqEQ9K9mT+P9p1oetMCkdfH25IzRenBK+B4DfWN6HPi+OjYyRZTuMHRpMbbY
7uGkQH6dmL3kV2YHnJzNKHCwBdMSwMEsCT0a0dCjmC2tEO6ks6rZZnDLlpYOmIGkDOgZdHUbrM7j
mFWdsvb8kbpxoNzsl0yuPN9j497XJeoOroNJjLYIr8vTINDnBQlMDyOiNK5B3sbynXkNatLGM/aa
o0caixWA0O+Y/EW/yQjVLYZps8byJoxvvQBLS8+sKczXcQpRgMY84zvCO/tHPZMtvmPzrIMyJu2S
FHNi1HtK+fCEuVh6sS0MciUN+vGWbamte+6G29F1BCS8Ob7TJEhxYLL5vVUZe6Cwf5TgJGILSiDJ
qKimS8UiLivfGFbsfuafw2CmRzsFsp64COq5n9AKEQsfcpJJOIzWfgG8d5juGjxIKwrByFGtc/uL
D1F6mlZNbxx8+QcYY+VVOMrxKVCSop7AzuU16DAzFejbK/AdYZxJ2HKYde+fFfUtaM1dsuddhm0z
xXH87kVBE+cwMCZzCQl3cNdYKo6+6lGx7bBys9yP4N6jQoDX1g4eOQGTg6kE7NGHCB/qxUI6ovJu
7OClm2ba3ixe1oGC1q81KsLgTY5zo8t2zUL0cBI6g2F2Dy4UHIbkOMQ6FxlLwSH0h745JItm/1DU
UCfKRRqBc0b38+wwFCtWkyS1iaGbHWDG/zHZhSEHbUuWg9Zx8K0xdq6cCpQpZ7XC9o+7/kFbAIO1
Gf0f/tjt5cfbKTyHR00jgezL+iA4AorILo1JdPmRaP2Lbd677y+6Boprf54Rjlp7GQico96Dt0XG
MHjOdv+uwgGTWZqt1aq7+XlCkVGNomWl300lDrESPPrMHOluvIMFtTI6ajMF3xKJwGFknKgZAELm
Yx67WbHmJLEYysfYCDwjUW7NWxCuTigSkD1uOC+Nl6l6i5VXkASt3Q4nKMhpnLon1W1ZzrzY/+lr
l10FiIi9H9WynDG6QIjPrmmNViw7qgb12dxjoM5wjh0mAWMqAYv/1KHLMwjOnqND3InpoB356dIm
fZg8TnH64a9hLaZ1dhXsV6yn7ow0V++a4dHy5C+9V6gW3mG5wnY0WeQ6rFgE5pnbUAlMc2kStEFu
pLroEoxcyZDOb1jZDhcvxOM6tGDThHJPrwPEM1VyY/2PkRPMFrDTuMxM4DnPIKnCN9hPOwAHXb8W
mBeP4Ir1KFQyHj7gwdDUDrBo1K4hvKd7E6PqRR34GHgtRGoonA4TG90VN35coBVD52GHFSU25uDh
3gAworb4ERHBQ4mqA8eq2vuqazwLIICXZgUWIPIGdEvx3TFQ5QKARos94wKB1g4FUWtYFVrkMQXz
x/he2peMpJBeZz7DK+/ixU7deruLmTwhy/JFLx7c60vbvpgteLe+h9AQqUVcghkpwQuJ4hJL+Pdw
H82vLWgxkLMGGEYE9FbMsG6vohRPnhwD98zPXeRj0pula015Rl/dJNzTvHeiLQYVMzRy4ZDlQ5LZ
qgthrAYVPq0AlEMrlGIMDYKou9LMs+cWkseHqIVbE8ZV9sB0J0Fm9emVQpVS4RgbL/5Gm9t+WaY3
cE8dYkzD8bAgpqeIVM9LPeMklHp2uUBVMgKZpuI6JWlSd7BF36PgZDcWZSBQNmkL0WCTelW0hFk9
syAo9GSzYyiVDyP4Sqs0URBiiIiKHDSu17g34AS5KTuzyIkqcY26X8wyIktkAr1l99rjLLfsBqqI
tVIhSmyGWI8S5ao6NJvEAa7bdMubhrpvqAnjm2Rg5F1ZlmHamlikpsc7cONtNha+LwEPiM3PrkX/
lk8bj59J5z9GlvK1Wkam3jMPHNbA32UNtOp8swWY2A/JML9Ee5eekFQLB6ekokzW9ePyQndi+7kt
e8Fosfg+kro9nFHR2PffeYL/bg94VLPOB/LDLJu6yvZmOoQNlk8e5klvfR/5x9brdI2tNBqldpm7
c2Ni3IWYg+YdhVslpdsbnkEYFDRTVgoxb0+cZXGNzHjv2EZJfA+HTog/JMXeBbBuAvrmjgnpwWIL
8PHYnq2FmsQP/oEgj7x6a0NuAUklh8kLSN4onZ46sDqgmU/D6wBAhRzbIwS4BAgIsTs2nUNnXnky
uxKVDl5VT6wePbBQV2bmqyBI00Jgtn1AnIspM91vhfUmUTaCqmNHcNXbESOCfEcd/kBhlDz4qmuu
rZkMyMZuPE0MrWQ8mOyqiRwq6W1gTwgQ+okVzFgZcJerbItajOExMfVM7x+s0/ha7cCWPEJldYMr
lJQDCpGrnc8MTp9kPzWqQyo7dnQAnaA/Fc2gcBVH+m5pR31AfUFT3NsRgF9tw4cSlRWCg+alOzZL
v510hIXreDtCXZ7mraRAF2P0X8jR7CRX8ZieCA3Xg211H2NtucZ3EBL3HXjNUwyNpll/zRj038Yh
GC6PHQasbd7TAGiKXePG9Lt5riNGxh8k2qNryjZyG/CtP60ppEuFUQybqn7YUjBfqMfxDjYc2BgC
S95/EFewO5sVppldO4oiFkSE+YT6pGJzTF5pphGmK1wEiiUOo3qEX7tMucHAsMMTUTcNADLeOK+A
s3oAz3A2lL3VvJxRHr6Y1cUQOsls+NGH46Qrz59FWFn02P/A0DK5inc++EpD0J+SMEm+zxsbT206
2n82rLjWHGb15JIuLbnLOhSVmFSSS7BOEa7nbsjR6F/6Pm0vmZ7kRa/4v3OKxVlcjnhGLmX04agF
0bU9jBvhogrbcT2G64pqBzuq4WrxwJzsV9Zd2Xl239duV7bg44LI5YmYH5qn5sV2ib0xwC7WHk+C
AzZTSR6RebhIrpcbERpxnfRB9Eh45PlwMxtVpQJNBG737SDHNTvzQez31m0ZzNr7fiBTl8AtIQUG
lmvHAJze0J/j6YQR7Ryg/ucgtGfwJaZ8j9DP+mFbdGrTP5QHADdGdMzHYMzivsiisfkerXNYIR6g
PaTh0NdDQrd7QWJdTZiXFKna2xMG6OO9bwFAUkhIqFvgwx5TWBWfUsR7HnxCh8v8DyWeeoIG3yZ5
twYLXApzOE83arUKbmpcfgVIhjgrDWaRr/EOsJJVKTunAUvxdvemBiVzP7OBoXvz1RLf+Imef2Lt
DaB3EAbJGwqdLcqBUw91uQXp1hVDyzDqWL2FnzESj4ezv3UT9EZOYYEcGX3fSYmZQRKHSWUYYbzq
G62OyRYijDFUZj/SyLavjYy9upljRmtthHe2wQe/iIxk/I6EBPU+cr8H/WeMmxf0PqyEKohcxans
YOlZRLVDFoB+yEU7ls7RZouZ0o/NPADVcYSGCGWovW0yvPs8anuZx/vgLnSN3a++87xiYtqrNIFx
rxj9wd6yPXAPxLfdd0pHd3DU2SCPjOXFDqQQw1OiVzcSBrzrPezeqBvZwWYx/63Uyk4YMalngMTj
YgsR9lFsU/ocbrF5nfsR18c+re8G993zjB1/eJA+246AuTcAWbP0NgNx/CKiBdIXpIy9+9ZnMLvx
ufZ6vD9IUZgH4hVmm5jT8BiYI2nSEH36zgm6VOFuFiTS4aGDU7BUPfQ6B+6FHaBOLEVR1vi+X8Wx
AEE8DMX8lCmU07kC2N6v+kyOcRV3/lZ3KxYomUu3akPXd1I7DGA5G7zsV9ol4hGIKjPk27rJB4cw
xhUt+D7TYoyUl3+w4I8bWA3FNFt+J1iMRlhgBPBPqthMTtuufOjo5Frt6CCw6PV0OOZA6jcKA6wU
sBtIHEU5DwILLyh0sgKTrPbeReh8ex3u5w2riDdGafyUyohfUDRtDzzd+VHuTJTbiDUFXV2K4c4S
HDaKftrg+7kbRyIqnOu8oHHY3su9MXepMZdknn5360huZBzLcmEam3BO2GFBp5L7eyQqO+EqzYeV
sRKQLvJusOS/AvdquXU4GMsYwLoDxsETGBwmAxHJocmmSVx5CK7IkzBeMddJpnfcbcMdEZmpZROb
u8C4/gojnfQuwPKjWBSQOFJOmB0Ey4YZubJNhY3Rftx7OBUMmtJvEU34bQzezg0SUcgZa54O+UoL
NloKH5vUzpTLDhnEGo7reVmD6D4M2+gdvfV0nMWyrVClGETCK6RI5GHQBPeGBEP9sYPW0HUweGAD
9CDYiKaY2zZY0BDbc6ACcW0OGyZQSFqaL2TCOFx1mOmU8AU2R1zTw/WULG0twxiYdc44jjOjFpT0
Y7o0QdV2+XqDqUe3jKCLK/TFpxQLPeyXcOpqiZl51IX2BusPlZt2G958VK+m0DEXP0fEsOy8mQ9I
oEmqCTjOv8gkv5C2feYosJRJntKPBCAB6YwY/biGyOA8eJaidWz+nVD1M0ohEk0oOig3rhOMDQUM
TOgRMLTn7Olf6f/+I3T7L4nwshL0m5lE+C8yKADnE3SCgiqg7x3bs+rPv+MLAeNnkMLuoP6aNKJk
NEM3dI8n7p9f94uAQCQ3/L/6ZrQU4MZZBGGBWnoChxZt6PDB6gyKHpCeoZcAo4UYAOlDCLEY6ZKr
BZo6b/6LdvKrv+vj5//12WUt+FozIilPnXhe0scZYu4//2FfiDI/Z9KJlqJrgz8HPEhsTIDC9X4l
0Pn/+cW/um4/STIxI2MbHqQwFO9wrJGl8GKG+/bRpH/RP3/17j8pMmcPB4Npe6Amd4aW8tjrGeNL
+i/f/ifhsyJYbm9YHl87bPoiEKtLdKV1nGA37vvj30K3v/iQPpMW9oy42W+79hpaR9Q6N344H5v1
I53R/eXx8cXF85m30GZLpPClmmsWzEUb/ULuTPnnL/irV/5Qyv7XZYm5awey3pad/EEcppBVvl2e
//zS/9uplnzOoJuCDTKoNv7ohuQN1Ie/1zaK88UKtMLBkhU71S+ea/92H3z1LXy6v8m8Yo/XuO06
IW9xexcQpNoMD9Pi/UXQ+9Un9fHz//qkNnQlmZcs0TU2HNullVN2TSTtf/75w/rq1T95GBQYeRAC
Srhp9HBiit5yDLT+3Ut/uoctpGg9tlkZgm9pkw9z5Y3p36CxX9y+8afbd0eLa10IvfxEITIhoTki
CkdVPhN3f37zX/2CT3cw3zSGetiJX6txvkFUkC5gDP3d+9Hbn1//C6fR57C5JQO4sVnBbWz2vStN
M4W3rf9RUiSUhIeUz+peYY9wP7mZXtxkxu3fPZo+R9ElLVm1S2AqobuCUzTwbgwKj4KZjz44Wshf
vnzy8UH9DxH65/i5tUUlFmXwS0PgeuggRgm4vIWgDjWl/WnFfE2i+LGZ1FESEPv+/KH+x5Hxv37p
xz36X/dKG5Ix8EI+XmepDW88kvHbHbo+V2L0j7EMbeeqg/Kl5p6KkbCQ9WUcpN3/cXYey3HrShh+
IlaRBMGwnTxDJVuWZXvDsn1s5pz59Pebu9LhEYdV2soucJAaQPcfDnUTeahyGwquQINxiiqs3hLp
RYeuCNtHwIzySKXb6Hh/D0AKAjJIG8USxV+S99FGRkkVnYKmHgIARON0rzcFxltJ3pwKR6sewske
7jVka57q0BNHo9Hqu9puhuewDnlVVE1ikDjJ2n0Tsoj3/Nz0S9i2uMOTLrXJHBQZF4OcwvSdakXj
J6NKnK10Bv/gDaZ5dDwbSyvKc2CP7CoMv3qifAF+rRzTWBO/U7JrJ+qdybGoqvbcGtYVaWzrrgZJ
w+08lItK0Y94d0X6w+i0yT5SanFMfV/s48mIgAdNlNcdRVJV7ZvhfvTAWwf19RaZJOYTKsPdIS8l
T6XBRmZ2Y49xfowRMT5YchR3AE7VtUNjYVPOPVw6cnU6pRj7AjD/mh7UvPa8ar26EAnFLM6mogMi
AMH4YnFJh8/pB2s05oW9LmYxVo5SmaLIwKunqJ4Kr253mI9/mTq/3qrcZMsm3zdGdNYAc9/eB0td
mUVeGUehWguuZshajochhXMO40NfuRQszMLcdNEORERJSEE6mAI19mV7U34mCq/Ep4XfbsymoVP9
zi77ifhEsvnspEC3ys5YE31b+u2zqajaMbEryZlkd+1mpNSbkxZ3yDPeHvil5mcDryhFYanoN7vg
fp+maQDOrDabUf+YeaFpzI69TvMFRX9+vjZm28zzdkn+EEbW7mO/fnbmqTV5+Qjh64tHIVw71aFF
cWpcGRrt/8v9neA8d1704kmNkKfzLlNRyi2p2/YRsa6DQz3ftbK0w7/QMMH8KGLXOMbvMC3SX33K
/1fwcD5U/ShejCoQuyG45vYceJZ78H7+IQuxzKnBAL0kLWVbVUmqO4pooD5RxDc/OQJQbWmG1iPV
wPpoBA3atVpT4AAejGdfDYAnRlUICo0z8Ivqe/aBh9jwqVKbn4GWhi3wpa5/SjBmPth5m3x3zLC/
kBv2yL7nxvPgEN9yGxd3Clu854HZP1oEKn9bN0PiGnZoA57D4yDu22wTiy7YeEY8HZFqbV1vwiU+
URDHbCJNuZgdwATSpg7p4MH4SQqv+ynTJLtk+nC1emxygBCN+S0INfOlVpr+cVCb6QFh9+laAJAx
+fJkOji6lrxoVdE89CMmeEiCt5CEtOG1TSzxrXO0/EEZsRbZgZeN7kYnlJc2rA3SMaH208uS+rtt
GBPi5pWqbY1Jz45IcMnPFiXPCzDi6rM+dcZ9Opmg8UfMeE5tj/SaWXfD19JU7DukujUqZTGwUh0Z
e7CNVkgKzwAlXshoH0djAr0Fp7ewUIdNCD7rC/Q2023aUgO+TjFwMyiD3AShDvXCHEixtF72D1QB
5VlEGsL8emj8UGRT/tICbzgg2dTdhV4Mvhk69Z0R1YCEoD2doayQ5tOAMKHH+xJ6igS1YBvBXWK1
BN8gLzeiLeMvSoFVJ4KtYs1zaenVL2Y7FbZVWmm1xuVXDtL1x7Z5AaEWfJlQsAKbVmXGSaWM/RhO
PJ2NrGx20I5IxUExuY89AzNFP5w+pK/E3e7ftyIPyVqk2XrnUit33dg+qI5yl2vdStRYeP/MTUm7
DrF5Gxn9i9n+hJKwxY9yk5gPab8aOa7R873AMbvVJSZ4dRI99mXoh4vJu2KTphSyKvEXmlK3mfSh
3gBJwxatbp5V3Xkd8JPYhtaacMv/paL++wO0uYPWZI0UMLN6cP0sgqqQDdVDOXXjL3RVr9ZJ0z9q
XBk73eehLAzTx4q4BgtmThC49Lgd7/zWAw4ZlRyVfmGcbkfr9w9KTZ+tsDQzSzFhNwqntN8Lfbqk
dbVyf3j/GNP02UHgcUUHCsiFRU6vpt9d+uZbj8XE7d+90PhcC601QT8PehG5Y0YJlSztoQFk4pm6
ONz+wPsLkvjy7+Ve+KI2wGCNLqif3TD8Mad611u/yz5YOcqWejDLXYBVaXMuQcJVdPNprBLX1DEd
0pUPWUwRIGfrvU5kX3GTH90Af9JPuS58CAIGaHUNGtK+EAm1CUozqDj1Yi1j9T5DGbvZfw8aIupI
a9dd6Ko+iB9nindV2h7ruvlm5b5Hgr/4fXt2lj40u98lRs6zawgmV3HuB4hJMJY2ikf6cILa6QUr
Qen9HBBejP/uTm+ViKc2TuT6CTX7DaVC77UGIE5ZOam1O0Ad/Z2nCvGdypzx6XbPlpbF7PLnW6oa
VZ43ujiPXJJ4oL707A/1l4+1PtvuoIJFFzv15JogSoB+4SgLPFwTKzohSz9+tuWViAp6V9vWJfOT
XVwAQ252WvH59m9fCFVz7bQuTpxuwHn5UjntJyitD2YZnm83/X/9uHdi81w4DUY1/Auwi4w6BjVx
8ABklISNctRGubcb57nJKzIBGDR5pWIcq7ZZGbGFMDMXVePWWem1FU9ujs3EA+6DXDdaC6xpKHR4
l2MUroQb7bqA3uviLB5QE5y0aBx5P3apOHqTUp+rTsnOQZJiARynD7VX9JseUfQTkO1skwtbeWjA
5fGo78e1t83iSM9ChG43OURte3QHdbzLS5QYsoL95R3iVPW+IQtm8CRBBK6ZYlDdeuSdGznU29vz
vLCh55ZyY1xBVe4I6gUE12j4KvDt6aL+0tW/2uixCdd0BBf2wdxcDkpK07VZMrlQPzOAwc20rQZP
g5qffixMzN3iwLN2Bt4P9sUYfnTqP5ihbSxlXBmmpZ8/ixJtBV6rRpMadv2LhQO7rslN6iUfu3Ko
syChalFcJ35rXzpvfBKNc5ZZu/LD35/f/5jCIT9Edri1endCxy7cNE0wko4uUE2Px+yXjffNDz1T
uoupT+XaxfL9o+g/VnFG6qhYi6AkNYloU6s/ovGrU2Pi/dsK/9xete9Px38M46xOz4AOgTJrgUs9
ZAoMMoUcuMEz7HD7C++HVnWu2GZL2CQmbCBXrcRXLuKQSLoft5t+3x5N/4+/kkrY0dOSlaqiWYGT
6zAA+CqrrW50f2ILiJYS1urWHlQekqqZHNuh0j7ZPMwvErzDPdzB1wEY4rkG9PK9pdS+GeseIqk6
tbiRG91r1YfOnjqfioUr3s9OaoF2uv3jl0b+Ol5vMsG6xqt26liqqZyekS10jcgBkufLD7Y/u2AI
C8HDou8mt2r9ETWKeq+qmNBKaD0rHXj/fFGd62nwpgd1gWu7Faejiz298iNtgn+wEOw+A3K0kOcq
27/5OKZHM7bvdcMedwOumHeDXXYQT1Tne1baCuhkS0XbMImfPHh/P+Dfgt4VXnffm171M4eVgQzA
CDVf64JtVQkBVSr5DdYy2k9JlmybuIUmM47aV73FTtBqxvFvy73jGAO1+4QaQLGvwOiczY7qbAmt
cls4TXXK9DFzVc385ZdATGTmYe3mRORjwAA2LjjAoEKIgKZ1XYAYd+z8yTTySwAVVPa5+pRWiMCM
Iol+5l0xxkA67eJeIp+zLfQWs/uVAX73VP2PY6KT6H1um2Xu9ur3QQUelNe7cvh7u/GlbTmLlF08
ll6q5JUriraM6C3QNhRbPqbj/R/LxN7JQgedRvPSM5nmMPx2FOVjv3wugWfZMeigwNddBRmWgzfB
bDOrsFhBQ/xfx/y/d5n/mB6a3qRqKllvF2rCjizJJii1XVM8x72KJoK9gZV07o3pgsEg5n1Jd4ra
z/U47iMYVXnVHccRkibskkCW+9ExHnwlPsYTeTAOupICjFzDbSzM4Fw3L5QFKamxty5KJnMM9SbI
l8mHrgDkef69tUu0OAYAYaPbZ5gjaIi7tS+yHNYix/sLey551yBiGBUoXF+4KoX3reFncIR0POWq
tFsT7VsIr3PDsQDoNIIClXWJ41M/fYLtmopft7fOwqk89xsLnVZG0bXpsm63Xg/5I0J7oUZK40fm
rCmRLv3+2T2pR4a90wfVvGhR9mA1ydeq0459Yh1v92Fp8cy2v6VbqGgYGU/BnIQYFowbSMSvH2p7
rnzXkTrMueeNroZYVKD+LJKVvbkw8HOZu8RQkUErRozrDHWXhOmpNfON6nxW64gSof+hZKRqXb/+
5lizqNu3PUIE7hXpbWuvXfS3WncRW+rD9TB90zpBd5SajQ0uVmjjtlDN6gS7sodAD2VJ2ckIyAlZ
72notlqr6TsRJs0p6ZA9cowpcEV4RsdaP5Z+kZ+rBr6YA03e3Lbimk4CzKtuek/xySLAG4IELgqs
xUyEsdB6yowQJmHvRMce+tt3T62+9QG4Pjge495X8+qgohe0c2ycNTk+7UfTLDUyKxQkyOxUSfHN
kV66xYguqXdwavXhLusi5AcAphV7FEPkcwzlYafDMN4AL03uahmFbhJaOKCBy9+XpdH/jX0r+tkF
qHdaEgNk+AAR53asU5GthmdY+xLNDg+PL6dEOOrTqPlgDqw8BXXcSj91OyU2z7kayCOqeP5zjxbT
Oeo1D+2jzkLCIxh2Xpxm56RFsKQIJQImlQ5Yu2vakxahoizCGD4gEMZ0kxh1e2zS1jjm0I0ytPfB
9fIc0Z0GcRCvhm6VQnvuJfywXCi56wu9/gJbEiYnWCyKLB5uT4ocrVfFcey91zcj0kr6uHcyOIJW
ZjbPqDinB8O37H0pOmhvQPYj1JuGwniKGs1E/SWS90YXWluV332K7U68ePoEKdsaayCnipYMv5J0
mFCMn5CMUdPoPoDnuK/6On3UsijDlAiyeiuL+pR2nrEpiE7oZNZ6RvWmGtA2K8BxG7Yu9n7ZRg8Q
zOJ7VM/yPyimURbJqwlfWi3IxnJvWWZ+SgbLuejICzyVdol+VeLUZLGNoPb3mjUK3KJG8Pa26tVb
hef8a9lXCr/TUNtNVsPRvld0B5R5kqdRALUE8nXQRcohG5XgALb5/08AcNUttFEBR++oFXi/aqYs
npNMl79lMar7xPN6VLxNO7+SK5zwpQpg52zK3hafCqfmPUqGAYpaMk398+SMNSyDEYYDQl8tq3RX
WM+KwVkrHMX43ZVt+TlptPCgJnnxNfLCL5QwxqNejpk8m0EH0cUOqKhPU7Ot/bQ+xXn/OunmZCIF
V0PyVtQ+hbsIaG5bVp6Qd76KAk/cij7cGbHffkyY+D+2awY5tBHNF/sSCaXdYtd4TIT+IlWMY24H
54VzxZqdK6gmUZFEb8/V0ZxuB54GflXtPR1g+e0PLLwK5tqO8GD01ggVeSnA1SDd1lUXtMkQy7As
GJle4K3k1RZOsDlwOB1Gs8QFGNfPpPV/QWVTEAUOLH3ljrLU/DUN8CZOhxA5oIVoSCsasY5XTJSd
kezWdx8apDleWJH2OII5lxd0PJDo2PpcgXTtYejUlZ+/MM1zsHAwikzKWBoXJCB0En2lcx+tPbuX
2r7+/c3QUBxPet2OEc0FKf40AoL9MyieuuucQK7c8ReSLXMjT90fhqiIgP/UIzJT0WB/g31NTNOC
U6wpjwC4j4lZf/BacV0Cb/rjRLCNGgM0fCi/QRHYVhTqjJA7XQldI6v3t6d8YUHNJWKhfspgGkvy
dhm6FPlVAbjJh+bn7dYXBsyc9QFFU5JPsJBdXU6922oB3NMAwFwGLn1vsDk2xdSMG8tJqxV88sI+
n6OrhZVblkxNsqlle5dp0Bgdrf7d2/W5TsyVMVv6hv7vmYES1XgKIg9ugLrxV6n343Nd5Ap8o0ju
RRAoK1e+BSygas6joilIVdcydKVlQx2FxrmvLEtsq1BDXC1K+vDFiSzHzT1YSCA+/H1XVf3n23O3
sDLM2V080xCq622AiDqaQbg+Qgh1qDfdbvx9aJc6h2DrfmKk1YA1q+7Z+carpmbXq9U/quNtO5tP
ctuMev0e9v+f2x+8RoF33s9zRHYegIQYBPBNYdnFSTP7k+JwH1UDrfzQqjDntnepXdiVXXBF6YcX
DcW33AjxN/jcNh8KPubc8s40owAjzwy8AKIXpABasU/QSYNFF+kbqDPJL6US1XnS7W5amaX3B83U
Z6dNEoFyjiobWwv7wdDvjabegsdfOQve30Xm3AcvH/FxVgbim6ZWr3ZVnP0gcPUyekmNfmUDLf3+
66ffhFCJ953dJ2DiYq/b9obhRrL4WqfBBzHB+vW7b9of9VTq3L6si1OT10V1F5dPGYTVFzjyo7pt
UAz+4GDNAikM6cKBl4VWCSn3nOdOalUbaWQ7q/9ye4O8/wIENfDvvkRKUAwyZYMMBjmDtN+kaoe2
3LeiVjb848qKWvqK/u+vSIkaX5pp6LVr+S+QYfe1k5YHR+2/tXELu1e0h9vdWZr6WegEPFS0Y+AL
1+ZJtamUFGW4Mt3airpytC19YBYejTEG0KlQxiTJ+iVGdbCEcihXzv6FvTHHehhjb1qFynQLGCpJ
p296+6cv7zpl7Tq88OvnWI9Wc5ohSmqodr48qz5qB2OBTWTovd4e/qUOXOf/zc6YlCDGfYXhn9IQ
t/ayK++R0Ee5Ks/rY6rW3v5j35ntcCv2oFET8i62+IbA2rbOp41Rh0eh/Ln9gaWBuv79TUf6su6D
Oowmtw9AvqKW+Nvx5bcoWku9LA3UbGN7PAE739fxKPf1TY6Pn9L9Tatgn08rHfj/+fDfk8+cQzqg
5MpJjcfINUGUfyYvXT5B7kFwItDFicRVcTF7lJgmAFhwNsswhpEmw31IwWKHrqVyrBRbHqsykcfA
is27xKOqoGh1uLWFhhp3Bz5xM0U+xOPM104kCQCnlPgYTJVS70KjHB7GYWxPKd7Xr5xQOqJndfAx
/IU5tzgbo7EGPjrhDhDEE6DK6nscimqP9Pf+9gJYmKB5Ab0QiL1V1ytsGySvXjc8JlyRp8ZH4zLD
3vz2RxbC4rx6rih+HE9BBkjFeYj0HpXPcROrD1r7OIYfy60iIv3vlZxGtmPWram7RYyqdFMheTr4
+tfbHfg/eu6dVabO4i1EBlgSEr8YAU7tVIk63sVGy92ubuR4Sse4++yNYfWSoF+FVjN40qkuiyco
NMWfsSz8A4w/VAJ5oyOsrJGL3PRaYSFdFSAZoLX+qfc1qziUBg5YQWOhiHv7hy/t79moGH7cwHXu
8d8Qzt/c6oIdTwgcf+VKPmCp/dm4iDr3nanzgEAaojym5Kn2KmJHJyEUb2XxLH1idhKh2DENUpOg
C2zlEDRXUffQ/4bDWbu7PUZLq/N6iX8TA+Mx7OPM5AMoHbenkcLkg18ZL10StZvSJzhkiPR+7Fid
w5LI3CadP3Ew9dN9YPzi3o7G0xpIZakjs1OJ5yhyV14TuUWFLJo+BhtHoGzmuIn3I/DXNvM1dL+3
FWZnUsdI2V3N4c2U21vPjt0mkmtUrYXJnkNJPLWP7A7lY7eDdaV1WMEhoJKs3AHff67LubnfJDFl
RkYpchu7MX6oedL9yOxeeRFdJcsD6qBJhopxVv5WxQho/Pbqej/ASnu2Q9K+IggYXKKLvtwmk/B3
hJEj9KeHMA4/3/7G+1Mi7dkWmaROwFZBhla6pUGp7HIUL9aM1d6fEjkvLBGWqtrTTXnBS0LfBnax
RyEg3EcaSe/bP3/pC7N3mGa2miiqwrw0Trdrx+JsxuMOUZwVRN5S87NtIakrK1ltZK7fCGwTUP2e
sr1sP9b63NQxKZpR13kaQ5ycUM39J9HQcaiePzQyzuynx4J7bNfAZxXWcPE961sSt2c1WIPDLqzN
OUpIFfmQWom0Lrr13GavuDvuOzSbUtIVt3//wsKcOztCm0zjrNNGV/QtRRj0okUHD+B24wvzOjd0
7G0nsCTGRJfARP1I2l97Sw3ZwMkKoW1pdGZPxq7wJuAujI4SdWRSPlmthzbf3yRf2bVL7ev/PnfM
CJUmTAgmF3VVDxVzkTxP5mOmZCuD//5xIJ1Z5AlrM80U2HIXK+vQCx2sO6W2AfSoyQO6X89emq4k
JZcmYhZ+qjGAv6XkgKqiVN3K2DoKrc9wIVpDeS4so7m3I3ooZSQQa3Xb1N+k8RMcjo+toTmsRdfh
6NaCZ66vS31bO9O50IgQ2P1+bGzmRo7IkoYRFRN0NggUX9JBC7ZFYY6nIWmKw4f2wRySIiMEE6Lx
OvyyfsA752cRJT/RYF9pfmEZzVEpWR9MFUnf0W0a2zlNvch3rZLomyCohwvIK9TrZPXrdlcWtsQc
o4KnRipwqZlcJ3vUfBXc2Z2NzFOVrKW0FpbqHKCCa1GN0dc14hn5Jg3ybWPb2N2s3Y2Wmp9taS/I
SjPSgEbqjbWt4ZE2EiTktJZeWmh+btTnNV1neXUHbZfcHIq+MuOFAbwusFA2uj0DC1ttXgMKy9bx
J0PLXIxaqdQfIkh3H2v5+sU31+wRr/EJcAfY8K70NnYjcK1R1mL10s+exeoEgqSFPmjmoouIPOGL
0v6+/asX7ozWbEbjUCb4MITcTdTmKh/+MOAThzVCh1DWuBNeqm+p4Z9uf2xpfmcRG38jPyzipHT9
cNBIJoGCwGZL2am1sZJ5WwDvynmhWCPPo8kcmFCPTPDBTK1gE4a1t8ngVD5XTiNPiB5GbuZT8feH
QFzy3qwObYENrW/6wHK9rDv0tmpiYuQX9tkkIbxLpA5b1guCAtXzIPtGZNDxgkL3lJuRv6u7xPly
e4QW5nleYW09zMaF0ZVX21q8EAoR7Cm1NNuPtX6dlzdLFHXEkHUpSxca+NYuyh+RYny73fTC1M5L
hb1jd4EaCXnB0O9g6HgSTv0/Brr0H2t+tv4B4xYIslPaFnnXENDAAmHnt5vqtSN4ITLPC/8yqUaw
ibA8AvDZaMhyTd/gIIDCbrAy+EsjNHsFNGBgGoxpIACq4rdSgC2qdansKsrE+9uDtFBwlHMAAB5v
JRxxg6OMvOc2yiL076nTHIAUJqioOwhCKn2yd/o0vPjaqCGwjKvo7Y8vDeAskHiNknXl0I4uJN7E
Q9rbeK3zYjt63z/W/ix2wINB36hoSrcbSHRq6BbvZFVkyISU9sEq4pXbwFI3Znc9Uy27KmgAmsTI
/lrJxov9nRrfhXmxcgAtLIN56bSZuhBfwoa3rFdvquyBG3cUrh3/C+FjXiaVjtLUSQyIIiSZPsJC
irx6ZQcuHBTyen16EzvsXg54i8U586ubSGTCgW81s4g2imJOJxgO6Hg73vC5a+JphTK71JvrHL35
ZAn8I7Qrx7lEmuU9qaYX7LW4d1Y6tHDvk9cJetO6aL1W0evIuzgDuHxd7Dz5jGIT2qJ4nU1rjPil
Plz//uYrHvqo6iSAzEwlbl/AEJE6qvWVt/lS47OoKCocb7D9MogknwzF+TMp9j+3d9vS4Mx2s6Mh
iJHg3+amUijwFs0T71p1i/QUIspe/Sk1P0auknNJKydMQ87rqSB33t1Hoj33ir2yl5eGZ7aXE7UX
hhMVOfhW5GLrSvfwxoh3t0doYR/PlazassTyMANujkedCaTHkeO9mWf1uEmV5O/tbywEo7loVe3w
tELQw7toPKtEXO4wGdlgirDx1yQml74w29VmnGV5UyiaG5jwZiKxbUL9YgMQtaJft/vwPlREGtcv
v9kAAcmWSQ4DiuNVBxayNlKCUq9usxGxAplouCmpv3EX+OU1H6OJyLlSjzI2JkbLXuoqkxc42yGs
akQU+3RYmfp3B01z5s+UAY9hYchxuAzZ+Ek4KlLRHUjEYJeOK4P27uLiC7PYpMNG77PO6C+kaNRL
NE3YwU0Kfgp5LFfO63fjOZ+4bpo384Lwp26Kye/xGhz/armMd31QDhe1aSju5J1Eqp3kAdqB9TTu
by+FpV7NwlWDhK5W6HntGle3AAQkvoda1W8R9185MJYmZha1yvha1TfphYmsy9MkU+sRjxRrFwWi
2xdJGa4kPd4NLIzd7C7iheDkE18MFy+wTr1U9ri/fHBaZjErSxC1xjIGQQL9ky2flaLEMuEzCh8b
zX7ym25lKhZ6ML/udpqwyqrMQraI6taF/IKz7+n2LC81PbvnTmbUh6HUh8vYN3dmrl4CDPhuN/1u
LMH0eja/KMWUaDVa4lJLbH63XlggV1/VyR5PzeDoFDUeCw0JwVDTs79ap+SHj313Nt9xik9c7hT6
xZ/Glx7b202mF3sHR5BNkvauMjTf1chBk79Uw5UJevcApquzdRCVOPY2GEK7MuumXd7Dyp68WN1Q
XuajTmsdqhRF5dv9W5iy+Z1UDEEnYkb20iTBY+9jue47KxgubaEj8ytpO2RGEuh0BK66xWu23bcv
/j7YGbuUHMM/GI4VD/nT8ICj9+P0dLs/C3FgfledBi+dVG+oXHUU53C0NIwaxbB3gr7Y+XqlHG9/
ZmnYrp9/E0L1sDAwa5a5GxlSPQ8BTspKjPjN7daXOnGNom9aDzOKhYoqtEsSmd+j8SrW66vnrsDS
kIrDmrzBQkyW1769+Uo5KFPSpkyPhoWQ/1gGT6Xy5XYHloZntmsEPMV6skvV9Z34NRHhsxkou9tN
L/3q2e7Aoie5VkdwxjZ9+BwTZpE6MlKyTVZu1gurdn6769LCA/gAv/yqudaOP7uw2NjeD5V0kliV
kl4YoPn1LlYtz1NIA7s+yttRnZ27EG+b2yO01Pa1Y2/mVfST1UaYrbh6NW6q9A9uBystL4z9/EIX
60Pgl12G4XCYDncdVh9b9Muss+Pr2sr5uhDn5xe4SGucGv0S54JIqNgVXUv2bcL+YRdnJep3Vhxl
2zL6ibsvuBORvN4esqU5vw7lmyEjn1cFsQqns6MavMVn8gvO0PqmwWIj7tIveSbk/mNfml2EAtNp
I9KUsOjtl8H826HUWrLOZPkTpdWPbRFjdlZO0vbCyQptwkfbHYCYhJvQD/NDZawXKNWFGDUXZoSS
GVvATlXXAgJ1cLKGPLKWl394DbXK3ZSH4YNeVQbKZYGP5YMZqvGpRsQx3IJrG8KNhedpuhFXq1Ny
ziUePrwRbE0atGVVe2xAxu/IAyebEEryDvLdZOAuZiOFEeXSO3tYvl9CZmp7dY3cdZMn/hip6pwT
VHbHjaqF9oOQELwwnSCNc7Wo1RtTvwuDHtlCnJwPGFa0eLYP1qtTR/YXTRuvjjZ9KJ9Lq4wOg+MU
uIvF5Xiv4Ap/hyeKCLDpyFo8LPAiBubpXyjo5L+AWneHJCEIocKVAiPAVRcJxATXranCU6PDRiJs
J4QLlHLv2zS+0YPROhWaZr04NgY5jdWqn4JY9PdAmtpLpQESSK6uZLDcUMhrIAEnZeOdFLx3Tnas
9dRsbQWLWDn95W5iHmWLLFblAIRBMVt+wZ15dBXVVI9cJLpdFOkd5k44gfckxQ+N0Wd3SpP7+wFe
zHMbaxhutpr9GY813NlaTDYutS91vMDVFMACRhToJcp9bpb9LteM+MD+zA54uU3HISmr13IyxDEa
+uilMgWSR2UFQTG+2ppPDWwHfGvFL8R5eoxSq+K5JC95GYMc1i02K7Xs9H3ndPF5yHt/n6PUfBwb
9CWLcvT3SahXD05kaZ8kKeBfFNDCx7YpLV4peX82carcearfuogED/fOoPmHsbAmmrL0jWUbvyu1
bkjhCxPiqrqRaHHwFoitrRFqoE2d4ElJFf08+IpygMnyj99U8iyrTH3WjBpoMAYuphrpvz3PqTO8
6sruu66PANJRPUrwOmcNb/CzEnigxenfaiTpmYGYPMdlVe/sIgl3/dhaT5Fsu+e0sYeHqkmdvV0M
0/dMavkLviD1A6IG/h2qo39Hg2yUFw/Ro1VbHgMwBPe1Vb+YZRFe2km/mrPnqTsMefEQaGZ5UDrs
QcSQf4X4Gjw4JSOsxUV69mjxDDKnPWJGKdNt0YHpw7pkePWivr+MAlstTWh4q0/+uFVzLGnN0ZG4
PeLLnpg59pL6JH7psDLvSASpbJ8x/Y1GcoKj2dBxRQyqo+C2vw81FZcpEaaPJfvH3ObKVNxVMsHb
XAg6mZbelhVd7JzStqDjQ3/o0zo4RC1ELyfWrq53vrMjJd4fNCMNTjLI8JshpODmmLuDPenbwRmu
Yt1DthOVGaQbr8AdzyzM5FNSlsMneO142cct4KMBK3Vz0NQWxLjT41PTTHvSDHp24HOWWytKiLQR
Vpgb306mT5Ut1CfYst4Wd43iMlTNeExR0nPLMPrjicxAkDfydr6oENLGcu9kao5uY7VZYx9WWfCl
UWnsHpwMN9wtJuXOt1QNkfDULQMrO8xXApapY5+GIs5+aKqFR3DE/DwNE96Gu7rVew291lh7tIfc
fkgMx/9haspXrPUqi9hR8dYICCH7DHe7Q4rl/N2EB/0R1rXEEGQs74vCaw9mmI5bMyMFkZUou21q
PZ+epoBVGCQoXavA/FycRNq94wT4vBVy2uA9bz1cvQgesOiqDjGvpftAS4TbaFb5lVUdoaitihfW
Tv/ZbL2eeKrU2Cw4/Vg5KHZilThCkT3Gla58HjyI3KYO01BJYOamXlvcwfUVyg5wJjnVRvTWWYOl
XpFfvTqsRYVJIAVZcdKwwsSrvmVvpnqgf6kS7I+UgFqckkzDj7qvkOIIOA2ARGLWW8ahE+xD2XCq
DV7rbJs01E9J4WQbE0LXtmmq/uQIIR6nCnnRARXYh9AsktPYyWkbao42YkBmpCdAzXiRCkzb+iwR
T2mg5LtqmtoDO5hlmrMXCoh6h0jtm2PPXRx3Z6/WEvS3HGTosHR7SUy/3gk1nu4TkIk7LYy0Q+Rk
9oOO7OjnIR26x2AqW7R+ebkFhao9xgGsJRMnnt/1KJpD3mK44hNxtoUxiV1kynwb51a68R3Vu/RC
xRgyVL3xEPq5inSAwx2I61dSbnGK75+coWk+Z3GVPKtNLHc5tO19iYfi/zi7kiU5cS36RUQgIUBs
yTmpucpluzeEh2dGgUCI6evfSa+q1UkSUbuOcgckku6VdO8Z7puMijcozsWwjE3Ab8gLMNAHrJ5T
U9v2vhiovZdO+8QVtOBhSDifnInZ/zg+8Y5x7kPYd5LwX0SvM+Qu0yEKeNM9T6dAhFABLnYZfCoP
qKo0zxVJkvMIM8evbtCLXekAHTOjkXboJ45G0MWcKiUTO9VTpt5geIGtS9bxS19O08901NnBTQr/
2ena6VCOTY44sQO4NrrsqK3GO6Xw532MoVFzp0spIobk/R396uEN8JLf4JKTU+546rfqh6bcgPrC
77UaxwcWWOpHzyTgUm2i4XiYwG6RzRN0YOcixRCPDtSLhgabeQHxIiRwrKJdIZqWhrqHRyAjnvWt
LYb8VTd1+gNql8UWrn/skV4sjDqF9vBFkx2+kTOMfh1bfXEl7eKN5QUwPSGwzWRx3t51dHB+6HmO
QdCYSLBhdWqdyulyGOt0q187G37HlXBzdNolhbugE4QyofNDLGv5P1vD7LNwuf8VnLB8W4y92ld2
mn1LVJ7dpS40YpC35zukXmdrx7P7IsqpumuQ4o6lZQV/nMmmzbZuOnr2exy6qpyzLVFdss0r+Izm
fZF/64Gh2ttVXZ5qQfqj1iM08olMt6MDnMRRQG11m1lpe85hpBWEUF1NYBncJgLpvOYnF/5NoeW2
+lcGUVN8ZV49TcHAVio+C5cNU8NXgUI7qUChyp7R9DxAaHcLE0O9cfggV+pVC2dYU8i3neFM67Yg
/iEOz26ZQX0F+1Jb1ztuuWtuJgvVVscoFYCZ7bGmVzZApi0sqDp6J2GDl+R6j375yWKdi8KEs3JD
W/qiy2B+uMhASIMjieKGVnfOHdwaT34CA+KsaE6xJf65fYVZuF+atgFJWwd+pqV97qxJQn7bPaZy
TS1p6dnG9ahyssrPptw+N3XztWl9pBAJqa/P/XDjXsRrm8KmtAFgzUur7STd6aylFodPPZ0ZhQlG
BJRe81JHrLX+gc/gr57ylZLEUihcLssfZtUb0PuUpUcgZw3kewtVcSmLBztXn5xRo1xjeXbte7DV
PjeAW6N5DDMQUPK/3x6XpR9vjEvTT3VRChz/cBSu9iwn1XGikwvzZL9fgf4sXN9Ngq1oPc9BtQYh
ZqF/5erkMA/sDmeI7zWvXma5xshaiC6TVesLmGhWtPfPuExBtgM9LReanLoLq8He3x6tpVdcPvHD
VDvS9plX9uTsA1M/kl9KjNCQ3cngU04ZOLBeXvzhBV5i40crZ4aeP45ISt+BAPu5ZWqSasXQZ3Ct
bggkUr9a2I1U+6zmtQbP0hxfMsaH393A8nIWInHOvpvlu3jGNpVbbbGN4TEMzSAVQvCdrmTRpXcZ
WWiCT27qdihCJUNcRY3LD5rBBbqtKtCcbCfUOV+jICzsDqbQemArVGuCiZyrkcFQGx3xTUnhtoib
sws366Ta0WGocdz17ZUsuLTCjGDH6aligefm2OotSLaPDvTkx+brBE95ePIVK3X4hTqeKaheAL/R
qyqB9UXyomvQYBUMwedvIhHh6GS7Vn8n/UrJcGG2TMqto3Gak6SUUSP/OON71z25YjdgrjLr2+2g
XEhhJufWjcvWH5QlotluThVrfgZQooZd5hqRZmHX+9tA+bC2Jz9OchsyXmcYwo6h3dCveoAM7+0f
vzQ8RsC7Vd1kAUWhLscZM6Q+DDUAtcjhBd+x8Qu0FFaS8NIgXf7+4SMqCypnuA2Qc6Pn/9XUes26
8SiLeu07lgbJSAB0HBvhDZScvdapTwI124euRyHi9igtRIXJtW2LingMJ4TzBBcqOYgtyb9Bi2lX
W2wl7pbGxzh9wNLKcoMKhBf4OhwCwX/HuUhhmbDmlLM0PkZcB06Tuy4fajgw6vPQN4dUy9PtwVla
QsYWrkhBiZ4JzgcJxNmaP1nyp7ST7Zyir7NySljIg6ZgOi5TKCNQCD6APaBhWUy6J+7ERVT10yM0
cvdwvJ13VpysOf8szLfJVlRjwx2Ni+oZrnTbbvijYRJsZz+6zwkmkcAUS5deZQ2QLcR0a9QNUKIA
Xdatf9yekKVfb8S0Qy1GM3CzcKdojm4hvqDcUoKA3jyiosJ2t1+ysKBMgjYMPiQfegb7D6oerHH+
UkJsfmWHXQiG/3CzIQ7JlZvws2zs98SyXwaYdes1QOrCejVJ2YHLleR9aUc6ZxfH+CLEuRaeRGjV
1i1rQpL3a822pZkwoprnjExaxaB1NMdAWjsmfmYlXJdF/Lm0YdKzkyKxm6xhedSgcRH4/9DxIQfP
+fYUL/16I7CrgsGPCIv3XKbxe13Z8OlBMVr0KN0EqVzL3Ncnm5vkVMtuRhon4xTlUrc7SrPnenIp
SojjymdcX6ncJCoKu07AfYGFNFwlT4Otfls5XwExXB8hbtIUUZqDHaZGL2102R1z5Lcpq++ETV7R
VvtzexKur1Zw+f+9cdZZP9v1SNuIQfFXeehsSum+isJ/VQlUGsYqX5N/XxqnywR92KJRZ84BaRJd
BIg7Oget+43SauUO+der5T/kacJNzmKb07K+WEBegm7alPCWDu0aAPcpDY5+3Z9aEHl8q36HaNk/
lFSPfup8H4LiqZvZs5dVz7ADew2I/Xp7UP/SJq79HOMMb7d2gYM1fL6Knuuj58cuavT5cHA9a3jg
VZM8TqVMDjGrZWQxVoUldSgEVRz9w0+64MXpR73RsyNeGaQcw8oq1ZeBNejS6wpC3tUEIzTWANnS
6WncFPYgHxnt6Z1D5G+H2cO58Gqqw8ANxKOPmuLdUE3o0UlYy1hJVT7PBIDOWkNWUrUzPZTQ2Nxj
BIfQ0jq+j3GbiVAHIfel4w6nHLeckApJ9mTWTraxg7HZWA4aPjPvxBllv/J7KX21rehMjulIoIPK
yAwHJuwGsiQ8yi0BZhKK/rs5xj8UnPFNoJAZ50AmD8UYpF/jgfjH3hvr/QAxym3FkJbzoesfNHCQ
K9lsaQUa6VLKMZBOgIK2R8Wj48gTY2v6jUtZxjj/JGUQk8EDnCVQB4vd5f4zG1cuM39vLdcWk5En
hwYigSUDe0af2UHeQfIeUn7unX8Um2RXHeljcYofoRrWPuCqdi8e9Ur2Wfim/7BDcVMD0gG6q5KX
RO7EIHoR6pbAW7bgw5o09MKkmEzRVEhkIBD8InuefrJ6+lbKdM2V4Pq5jpskUTSmvKBwfXpuYeJy
l+bMAoqZwfyvho4gitcAlkMEfQvGWfd2O/Kvjhl1TTvNNC1n6qNRHhUT0GzN2dfAnPkrK+HqUOHh
RlaxSJ8lyivbqKfFXU5RiKDk1+3fvfRoIzR0AEoFVIogSYbWBPXfp2rlfrz0YCMwMggziBza3BHx
vBBN6Cb5cvsXX90bMRhGVIxDbxcg5Hpn2nvvooUnJaAfSI8VOOVDu8aFX/j5pommmwk/qznYRVZc
brwsd8LB8ddYrUsPvyzbDzsiC0Y0m7u0jRS0n8PUIn80Gmm3h+dqCYS6Znehdh1eagskeDCzNnPh
PsCj7SAq+67SzgN4WVtN1V4m3soNdmHdm32GXhYstxroXUl5z+Hfkzh/ilVD36WHX/7+YZyC2If+
GgG9DALHYWn5G9+pQwt41NtDtTQNl79/eLwlXZwOai4i18GQVGUQOnnWrzx8YZk6RsyyKXamSoGf
SJJdI8rNRP646p10awt06flG4Oa2XaG80tbQk3uoYQcNi/OCv9j6cynH9NWcJubpDLraEazEs9Ce
/N+us2ZYv/TTjQgWruvMNstBk8llEuau0ruUwp6J48S7z6AWdnt6F4y03P8U6LNsRNsxgI1p1YDG
J3Q/oAebJQeW8eoAWDWEm4IJcOqa0r3HSPHoEpHPoW/Z+fb2b1hYYmbtXuu6djqEJLpW4iWn076t
13acpUdfDvYfVi9QD7QtPIgTEXusYBE0bKykrlZW79UNFEoNl6n78HAGWFyQDehRThks0S3g3dj8
lI3fvenVzUC/h4jbypsWYtws35eo13UubHDPiqG10aFWtbEBOAnhcDOuvGJhvf31SPnwMeU8lLY9
UXYOYNyb2bjc8HHjqTenerk9y0vfYMQ60B5oVdfYkkrmwbLg69xmWzKs2ZovzQX991x4lT2ThnWg
xuW03icTUfu08vmxLHETCEc4Fmybyc9OpSr935/7IGPzHnRql1WHD5JsN+DuMKM3UI7DSlAsfZAR
/25bxNMYe+xsldX9ZLOoKJP3aQSe08YNAkgcoAE1WXnZwtyYdfqsSSyYg0NtiZVjgPBPUMjI7kgO
GPenxuo/Zfqc6RJXFQY37/KAU9qdrdqzdD6ZQcwq/dgNYOfQi0x5DTuBgMN0ujh+7pcbQT5480AG
XEqjpnNCWFRv9PQauJ+T6Ieg3L+XLQfZJ9d8RtTBQJxCQSuv+u1crNT9F2KaXLLih5j2u7mTogQT
tRGHkr7o4H+AsKp87ccvPd6I6InHje8C/HSm+UkolAqaAd5EMOwQb58beyOoR9K1Hhv8MWptffA8
733Kca6pbbVSPL+Mw3/ujtT9uyd+GJ86hT00vIUJNrdKhIPPQCdI186YSzFlBHBd57BftaUf+Wn5
KGC/fDG02AC5s3ZC+DuNV36+WZifLK5UUOJy6I2wfvYhOPrgcDSnajiBgOkP1JLiXhB5Phu3zUyT
LyJt+SO4bOOd7wvx6HUq37UE6l6f2kOYKbw14RYzJmxgcImr3RBC678AHHvKe//BBgr0ky8xFnUr
SlFVRLlRg7KJlzyO00smOER7vn1q0ZnthwRA1iTDBhjZVr+J099DobY+ZJtvP30hZszeg5+2lo0L
DYPYihcKEKD52G3kyEKLrrkBLqzqv7SAD6uaM0G9JAlY1P2FVm4HubZNLP14I1u5s5cWbYMf73lb
wb43BQD2P+tPUauoazYeIGTQi8KunajyfrL2C1ob4dy8rFJrl4bFyFZwq+FJE8dexKfYRReglxcY
5sousTQyRqZyK6U6IIIxMgOqQPGdBRkUzX80br+SqhayidlrQDD3vePkOAZ4YlMwZ0Pqh0SsLZmr
dW4MvZmrqOJoUk7AGNbqEXKwP0XZwQguIHCR9CCZFOtuZUu6fqxhZsPBbgfPamnrRgEZQwUorNO+
wQ8u7KkA9P+HsvOVNHF9wJjZeGjarLEHJKTIrfmxGWy+h0bplulZ7G5H8vX1xMz2Ay/KfGxSfIld
pVD+fQUC9PaDr08GAB//3rXlVCap71Ev6uFHdAK1QYDCLia4YDYlitYz5E8y93P27iwwoqJAfwyc
OnhD8nkO9rFXDN/zagBkFD5Nm9LPaRb2CS+O6ZwGT5/6PmbcyWziD2QqBYkUYOa6Amo+Ocr2pxD6
tViDjy5MjkmHS9w5I50kTdR2mQ34fXzfzlWwksOXlpYR7JpqD76Rox9JqwtVDXA2NHyYu3ZWXhAM
YqaEIi8cYJwtn0XA/IRdWYetfZB+Eg5JuZlh75KwxyBvQ1qTlQ9aOEmwwIh/oLVZDOs3P6JZHgb+
z2z+KSGQPzb3dv7uqF82f6qyr3bzOOL8pdyXDpfd24vhem+KMrOOXoJCQeMKQn9Aam/SVrx7hISg
ygAkPiVHRzihZ3WnsU0Puur+B9rJsE17781Ok1NG3L2GoxUBL+JzWcOst7NOW3XMgJOLM/QMJlY9
F1l98qt6Jf0trEuz5t7bYzbqonKjlNhR3DnHZGq+3B7JpUcbaQP+0Z2bxr4X2RLOziOMvAG0v/3o
67sbM8UYB/SG0kbASKyEzl3Os43V3rmw75xX9Yr/lkL/e5ZlpgYjWKsOONuNAGvbGe/TVhUHKJSo
KO1i0FqmIr44V1rHFv0DOMO1pD5a0NZ/9PqRgavijdukhQVSwWibbspcTUeng4lUr6bhTzBDKHr2
gwyiban9WnFiv8+p6H6C0iOdzVB3ybe2uZByxyz97kCT8zkjWoxh19DhztWxt08GmNhDK93auW2c
3Uvh5W+wA0SbcKw4zARvD/PSDBoFhQC+h/WUT11kBc1bCvn9IGH/u/1ocslN18bXiPCO+SgXaCGj
ElS53zE6iPskzurjaPvqV4It4GGcSrfaoIeePg2KwJwZ9ab4aZ70cBiUTtfW0kLyNLUwSc9UDqQb
Vr+qx5A7xbvovFdOQDS6/alLL7iMwIfjb2lrzqqWu+irlptEjpsKvfvOern99IXN2dSl7lwVgCg0
yYhUlnOvYMgBbko9BU8QZ+m/lKwtd8LWqb+SHpdedzlGffgYcMnKnMCiMoqBvdqjPnpSFZyJRm98
qnj6wIZmReHkekeEmU6oMCsJBlg/0gg+hxcWXqubB7cs6BZcNwWZI3UBYbG22wAvMHobMGTStS1g
IbuYrP64zb16dmM7gutkv2klPdIakspkqn+Nql1p1y69xBjIMq8bayhaEhXxV13AG7V8ZgJGCvTX
7XWxsOpM9aG58GdW+jbq5D57zyw6Yf8KZluGMDn9lCoEZab+EARNqlLlhYymdHrPkqE/z32ab5w0
ISuxs5CBTPmhBtttU4wMftuO+1C68jeEwNda2Qsz4Dv/XsqxGzR2kUGYpVH1L9HWoGBCpHtTT/Tb
YMvn29Ow9AFG8Bdpi16bn/ZRQJPHbKr3cF5cCcWlCDGyM1CW1gCuKeSgq2SvM+BMPP8uBcBEA/Te
wsCUoP/peGvDtbSgjIQ9131cp07uRG1V3znV9NRV7GcSl2snnYXpMLWGUlnaVZdIJ4qTKQhnpM1i
M4r6woHGPlvOLVuTY1+48pm6EVUJV9y2nb2oEnCs6Wl83yXgRAc9+KKJF+Js8Y83yJ+3F8DCZ5mt
VjDLMwqAURX53slRb5xBBgqmIOVYbj/3gst8fcjIwwhXQtfFTV8Cp0WVOFT9l6A/Cb9ZuekvfIFn
ZCrhwcLZFZDjneeHqr5nU/2Sau9IYmflCxZixNQjhfaAlHaZNZEXf/X8J6gYrWSPhYk2ZXIn2Erz
mtU0muphX07WT9eyZmBK+F1X6F/OLP/xrGJlnpc+wpgGtKuY8nTKIp3N9wySfyEZ1fH2FP9tPF45
LJmyuVM+S5qnGYp0M21eGzryJ8cpOEyc+fgFyuTuNtBz+ycBGHCbeQAQd2Ojw64owUbO4DKWgpTN
yNbv/GQ3wHplX8Nmck8LGkDcWqDm5+vqaA3OdGol48/UHSYYEA4Qd4NOFryyG2uvEqXvRQ3c2Nh7
nyLPUGbKClXNLO0CFOWIZygHI/yK5glmD/o7tDOGh1HG6C511RrrbiGDuUbCJxZrBYEcYySD5FgO
3ZYCPYNr2+1JWnq6keknUSQXSiK2qkE8uw3EVZPgvhDt98893sj2smg4WH0Qtm1Q0JNSbJP+m+g+
hbHGRBjJHWLwYoCw9RQljQICOq4fnZH9goTnmrf01fAgtntJLh+ylN8kttP6cxdVxfDIWX2nSLVy
Ulx6tBF5IxTPR9tNu6gJvGOm3L3XrSkMLT368vcPvzqtMwht200HCOJbXL8UwWcOZxgNYyWypEyG
DBfYaMinJJzQGHES8uSlKwKHV/MeHm8sRerCfw8+O/W5Zmn60gnLj6bJ77fDXPANxZlhY/d1fYaw
41oZ4XqGwiuN5ZlCWq9N2ipBDU2leSjkNL+Vouf7GQT/7cxqoeEch/oXQR9oD9nN9AF9hwvBXWUA
krAyQ1sqZgenYU61mdUwfLdIBre8HvzyI4WrTLZx6yQjYcelh0v/NNinEjI2NoRyc3XvOjDCgvuG
tSkdvwdVCX20F29M5/dPhB+xTRGuAOBYmFpjzfqJ4s8QACA7nsbW3nZ5vYJ8+Yts+E+WJ7bJKwI/
o2jrokjRrepnuXFdSN95sfV1qOuiPnmJKyENkJZWNKDbvskuNBRetsO5o0leb1DA6RL8OwH70EqD
d9IIFvJA6osOgJo2va9ARpMymTcFLcqnuiPWd2dK+m7X9B5wztk4rizvqycGLAYjmxQQMVctbokn
G7qkBwaT8TcfWoF5CCEmPxrFgFr+7WlZeJN5VcvthLiqJ8EJ5N34d2+5dRGqnksIHukGAkVJ5ZGV
oFrIBWaVuLf6eobfV34OUhxTQzL03Sb3Jf9MfscCMxJk1+dtCsuv5AyXg59wL77vpioJyzzjK0O1
9PuNNJn4pKkqaE2d/Jg8tDF9dDv59rlZMNJkPPQoz0Bx89QTawORBMD654c8wZVzqMiP2+9Y+vlG
yrR5gRCnlo+f3722Dd9WmViZ2aVFZKRLoSYIlPOUn3gCqnP2CnvindMEmylfa2cF2C+uRLYpgDYU
Oha+gLYNdYN7hfOXmzvnXD5lgEw1ctji2PC7zj7lXI6lZIRfjchrYcjunwp3fKFEfkXZ+FAyB8o0
EIG6PR0LY2YibRkclZjFfXbKm3iG2lH70Ewdg2ExdEBSpVZm5uqZitimrkff2LamzRyfeq945Z13
55LxpeXeyrpderzR+CEtfnccVMGJe1nwbfRq9dKUcQDsnJ0Nv28P1NI7jLgeoTYAhUWPnxJSDaDn
Q6EzVArYZ5pTpKnPvcSI7cHrAz9XJT+Rxnokc/8VKkWnrBlWYm/pG4z4TuCfPs5Z7JzE6D6rzP4C
nM2hqdZUhpceb4R20XbtiDKmc0q4DUQsruEx/pNvPzc2RnT3Xq+6oePOqeUHu5lRSYQGVr9GJ7ta
D8UKNc49EHboiURqOuXWPoabZRB/97iGiJ8F05f97S9YijUjnmMVKwsyvs4pLuPfsrIuyCD0pDy/
zDfQ/f1MJ4jYJu6W86RKZcqcE6TvvhAXnhkWH15uf8HCKJmAWjXXKehV1DmROtj2Sv7DurmEzpD7
NHmjDGXWvH7uRUZEdzBPTx2a+ae2pfLbDKYIxO1qDYXENvlVz6Q7iBreKp97mRHaEJAfskEKfuqs
eTPmR48Fd0V7FPMMCcEvt99xHQ6NaTFCO8+8KcNx2zvR0S9oCOlE79dce5CK6tok2XkXJWFbDmQP
haJu62gClUavjiEI5ltQ1Lz9Kxb2LxMVmCg6tmzqUtSY9DEfgv0kvO1A0siGrmMuAuwuUeysCfss
vc1IN6PbxxV8EtKIzt7JtnhI5jgE4f4OYXtvx2qvhkvXT7196uNMoDHlqu4bNXowT/Q4qiAMuU0G
9imB/0oIil4RWp1A8xX2Tt6py+Sap9b1tjqm1sh7TQfqKeh4zqnM4dXskqkdolRRtA2BQkgeA6Fc
GJjGPA8lxN22XTa77zSL1/Ai15vseL+RGTOHq9zlBTtNUJl8oym5NMH05LDtVNLCPzNRDOgHa6c/
dzLowQlsCikhE0goaNF5ucvYpLcOStDfJoh+7W5Px8Ju8Nd7+sOdu1aZp0qSuicnmJ7jEZoQXa7H
0MrXGHqXZXTlMGbKjQy9A+AVLK1OQNG2Iuwszfa0p/Ua8vu6SzbucZd1/eELKpdmU0o6/8SzeKvg
kS7T4UWqdgMhuxDNEWhI8nCe60OpxHaIgcsn1s6poqH7koNIbdtv7ghlOPcxJ20oHHHkdrwyuAtb
iQl7bkA6cJtkwtEwH59baFzCsqUqp8eKf709ewuDawKfp7SFCsPg+rj6JV9q3GVLkjzdfvTfe/CV
ifuL2Pgwrp62bWi8JvyUz1OFsybz0fiHuONpGFS2nagvztMMZRxLje5O+Imzk5ZwDxk0d8Nqbrst
g2XJ78/8GHi3GME71PYAnfjEjfSQF4cMB+45DKZOfEV/erqTkxJvcyWyLWRoLbiNV/F2spx0M/bU
Ame7TDeD1MX77R9znXNKmcljFHrU+gKKiLTF+6d+EtkxtRLsDDC6SA455Dy/SN/v4RBBvKzdt8lF
Sa7UHW3D1sKWjB2z3Cclz+1NCqsgZzcnTn+yQPT5DY1tOPpKMhffA5YiI3pWlbUry/HqaqHMlIcL
KPQ8YyAmYF+gHyrhRRQ6m7fH5GoawaON+YmDQLkegBgRuNTojGWbkWMVrB1ZF364aTHR97x2B1zY
I3oRX8xn+LzqNFn56dcTM9aWcajMsq7rHZgtRIGs74AcmEOYgW74VP4o4kKeaq1+zqp8q3SR74e4
3SlYa+k6x+F5hjMsCT51msLvMA6eTZnxCQR2JxKy/uVmXdT5Yku7wdtAcu9n40It9PZkXU1LKD8b
GTNAl5IoXAMii7tjKGA4AlHRN2sCBBkcmufbL1mYM9NigoKGaKdd0EQxFZDkjHFTyssVRYOlZxvn
zmTMiwSipiTqhFOEaTw8deMqFmnp4cY5EyIYfRdTOCTEvN+3XlQ0xeH2kFx+3n8yKsb9EjwfMmpW
Zqwo4fUYTRBZeVZ1Mj5bUEo+WQ6Mzlop+gfpFd5KllqISJMPzZMBeboQgIED388unKv+YRxWvuTq
mREZ0DjL1L2NMuCl/eZlcaj1iz8XISRL4MaQhBLeBmiNhTaESW+P29KnGAFqZ3WQIuhZhDQP/rKD
UyM5E7pyiVmIBrN+U+aJ9ANoCGCg6nDg8ghWaghBxLDS/u72ByxMvFm+6areGnIrRjMfgDOuu2MA
9SHLGsCihAy+XmtcLr3GaB2PRe+3oKI20UiKjZyGzeRUJ60jZ4KXnvxx+1sWhsvkTld+rDkq4kBw
dwzs/QQoUeilwjBA1mv1FRTPrkeKY6wvClCsD6lxN5L5LDbjXPHnrs7FsWhG6JaXOo6fihz8JjiB
2vWPSnLymgSJd5/bCvPXQ7AZVkR00w34X8OgsYLDzIY+heo9FUfWEQLguabldhyhuEumIUCZOR3u
uEVT6AQJOADErr6D0rS/rTyqjlkxc9Ai3YsbgZ1VO6vWfpiLLtvFefcNRxN6P0D7ejtPuM5U2ext
JQMytQriYFdBkOWk0857LiHOC4+Funqsx8F/wEE7vhtoM2GugIiGAjWkfXPIvgFSjt5M611shXH9
m7d6lCCfyXl6G2WXHHyYhIUQHxlOrXZQpwA0JAjTPs4fChXwjecEAfRRMpgxQRKR/YJ6CChUuEPe
e/M4vVcOeWZd9jPu0RBTFGWasYRgNiSZnwpPbdNE7xMLR+m+z7LzZOfZ1oUt1RQGEG05OaMr7yp0
QNRWg6AIZuXs7DqvURvmO/F2HmX+MqG9fLYRq/m2cix8cmr73U/UyMiGJBV/EzSIZxgNJeRoN6W3
w5RShmHnzbZJ/Xzbd8yGBUAhnroESLedhRtjsU0hBPdJEKJZRipqqK3YOdc4wLnTkfZWHLlj3O49
6uaf2v4cbqxgAln1xsbF+pzlMFOrAakn1WqALCRExzgpWCqvWC59yPA7gFANXaI2LsvUBpIJcnM7
zBdyiVmfcvoKHGYZ11HLioM7tnrT2dYPC3MFLYb+LoUq2Oeyu1mtkj6Hn2LmQJ1XN+MJnu/ps5pS
B8w0Pn+9/TELOYtePvLDxhsw7Q9B3emooRb8szNPHIIxU99nkU/31PaLldx4vXxEmUkJ73qtSqmA
qvJ8R97lsOA41K1MfwdirNnO4YC1E1XrYedXJXuG6nvxJ1cs/3oRf6Irm81C7vxPCatCNQdKKLA8
H9p8UzfTXmCXXlkWSyN5eemHkeSeFUxFRmQ05y3wMOK30jjo40Kw9eFXtvKS68vb4cZ+X6H84zup
B2Uv/rundtiJdwgTrCy3peFx/v0F3oRynjU7EhEP7w4vP/I0Xxn5pcExYr6CoaZSM+ROK62fvTwe
Q6+HQ0MD9nA5oVf3ucVsjI4/wvBCT0xGo6w2eaG+wexpX/vxg1O7+9uvuD4BzKzZZAPpiONmsH+l
GjD5Mgtj8BbvK1WOK+Xvv6F35SxsVm1aCmRpIGYajXbegv9VdOl7OZISF6rUl6duSKqn2JmL3ajj
/ti3g3/E65PXJHaGTVqj+skJ9w5BEcyvLp3ajRu05BGlU7UN0Bw9MEmSNx5P0BR0lGWfHQVPDwuV
jFPS8RzFNfAJqhCIYEhC+A4cgm6P3ELaNIsmPjrktgCWK0rp7557YT9crO5tCN7+UHrtOrywzsz6
MMX+m8wdRDmI2+W7sRqTxxTmwL9tG8p3pHKD0+2PWQgVs3w1jrzFtGgVuXn/ZWr656SaVzB2fws3
1+bfSMmVDnpL2LOKsKU8EKdLyYWjnD6klMKdJS/m6QidOKffpiLrvnYl0f9IHKHvIKcpDtDdIndS
6faLQ5V7GrtU3DcI6x2vvTJyBeydN4TO7VHylGzQ8WI/3LlJ91wm5Fejuy6CU0p7iPOqgdyBB1lT
VOrA5YoDclS9Ne8B/uKHrB6nI2uK/MxYKp+4nebvdtnRr1bDsn2cdvw4B4ncVYXXvwN7UZ+SdPRD
LYi79dt0gJkJZP5Z1wz3RTLOx4Q3bAOrnuycX2RJQONz5Abe7zw5cp72O9dvxRTWSk/whU+pfBAl
ZxCEA5gnPwUQxv+d8gD8bjhbBSHJ7Hcy4vZ7e6qvYpiow40TBTzbJ1+LlJ/byUFVvA4Lb8tauBYl
wUE2SQgfvNsvup5anP8QKAB7iVkBLxc4ELfn/3N2Zb2V6sz2FyFhjA28wh4SyNSddKf7vKAeMaMZ
jeHX37XPfcnnEzZSniJtRTaeyuWqVWu5eUoOPp8gpglNkR1kz1YXxjPIWdZLdGYGqSVkxNvbZr3P
7Z0M+daJMK6/MU3dfk27OcmglQMVlol8Ud5S77gp7y+CayKS+DIvtC09O+m7MgHi6hOAQ3FVzp9n
Lz+Plf93sZedZdgyIcZV1dVdIUbYWzgJdSgGcVuAH6fyXyuxnK8v9FYPxjXVi9XXukAVozVPD7YG
O96IXHM2Mxmy0v8gTP7fZM8bf4Sousq9zFHJiBycM30v82OGkP+HhmASLNiyDbwMopPx2r+07hhK
mqEq8R4aLtfb39hNJtXAaFnO3AiQ2YuuqA8QWIvIINodZ+TfaN47FtakGtBUFk7d55co9QpslrTB
TaOcjCG2AfVlkMZlT3oeoT/TlsHdLOQaTq0UbVTkkFRsSV6eqrQDl1j6lYWpCx9vCnPHb0Kn7CCr
VvIg6oQFyb0FQKeQ+bk4Oqi7ii4Sh3GlenYEfKj9JFQx37vMb486PapUq4dKzOzUQtqswQtaQ1WJ
QgiPIwf3TBzJISrYQYN8mfP0SyCV932wKHlySD/dlXOlbwNGxlddpNldYUl3DmVR/u0tZR0cXw4X
xaohh0EeIME1M42aclescL4sfdtQ8LgfRshzIIu7OOex8K3HVaatvTPhWzV2JvECSuYhPuRwK0Zc
4FS35UGO9THNoaGUn22LffHSV4vnd+70MiCEgBfCju3e8DlMNmj4yh40JHtIU4EA3Fu7QwFZN+42
n8H2mrjeXgJz40Cb/AzLUBZcOzhqqS6PPSRAS4LyHf7Fk83h+nnY6sFwzYdmtYulApbbtadw9dfQ
9n9ACysS3o753popw+pZGcFDs7et2E9tVGaBJw+SJ2AQJs2LlesPWg3D8LlWC101iVF0wfOMEGIq
FlCo3Y2jvdPBltkw7upJsJoF2YLgqy9BCzCyp1QE007j764Bqi4vv78xqJaXlhCcsWicdz/5hKiu
54WpqCCEtOxs13evZ/Rw+f1ND6tS4LZCfVEMGrngMLht/1Cy3D41lbf3gHx3ndGFcU1D0knZlUpp
3IxlknsPPvAcK6KVADf06Y4Hu9WHsVnTDGzFNbDmsRKTHENdlvMBr/ry88JrGUkFc6mU5ezs3K1J
M3YufCXJRp8gHNPKeJqgGag41E/3Isdbq27s2cppNC8BUor93rnI2AXZ3Zr55Ii1Ws6LlNX5Aycc
C2Ns3ZKDSTWDkmo8daCboFP6svjW0yCs/M4G39z1Tt5fGcfkGOE1yDMqPdB4zqA3i/JVoMXc3/bo
nae5e/WK/nS9n/fXxDEpRng1LWpaFY2zdvrj2E5Ul8WPWQ0/Ptb8ZXhvzsliQSYUwWI7aQElhcwf
ODnuc/L7euPv2hAgVI1j3oiunHo8ehJ4ZnEpBQRsP0aL75gsUB2YwyWzMf1I/323MnuJvHL9nuL9
fbj+7VvzbpxuX4kuHUrQSVMFboD28ziMYeHtBCa2GjeONQ+o5AWjOiHZgzNDtLFxT9Uu3cXW1jSO
8SJQsIsAlExaUU83qCO3P+sVWWdSDi7ikkF18iWShDuW9v1T7ZhEIgUYCkvtMD9eg/n34Dh3TlFC
6ZTR7x5Umj7YiXGkoSGbD52ne1BmNKd2sZGJwBtcBfoXA6HI9RXf2K0mScjgj904KBCt4uX7QEr1
0uRkJ/u/sd4m40cFrQsmvQlxesHDcrHDsob0LXu+/uEboDPHJPxYHII6W6LsxBL5l447JWIJ0xnI
299NYEc9dM29dTpCZurnUu0xz20su2+c7SAvi6xH9VdSsJ8zdH2F74V9Ud047MvOqC6H4T9PC+KY
hCAOXN3KXWDGrbXBG9tS2c1cyu6Fd8H04Beqf25Wi0DHjNIzysTsF92szoOWjv3VtprqadL2HoX2
u29mfIphDOZg6Qeo9nbJKDSSIP0x53M49zN0RdZ7kv6Zgh2rszWrhmHwqhxRJ4nEM1VrA8FbfuR0
/JIu82vqtePHDpOZNQLTNRMQTCXxOOULQxkpDx6LuWdnb9D1YQQVTrcznK19b9z4oqsclCC1dkJS
Zw5Hog4Lzb47bNwJMGy1b5iFAfLYwFAQErfS7qH4vaS/m4ZnUQYQ4K/r23DDKvwnlJSOEkLxDY17
2f3u/TyBSu3n600H729wzwghQb3Om0Rbp/HQ6ip05wvxkh2Bu+fRG9NPRPqJKtUfqvY02TbuBZN+
g9d0kdCuXhOhXlHNhUiGjnz/caDtkXiv18e01YdhFlhTWWQiZRDP3nJIJxZBaCx0+N98DkKXTKfr
vWysu0lSMXtM2k2uSVy46+1FTiOEd/eKhK8fXe/gX7zsO8bHJKnQlHWoaWN9QpC9JwfRgnuhGJzm
i0gF6viWxnLDkU54Azdgs0BZdiMeJ0Hok7bBxB56si+PC+tYLCF0nQRpw54DDrFZwLmgBu55U/mY
BSnA/nzh4qYBcdBFlAUU+te/f2PXmsQLs4OKAqZGOy5IcV8JgMjLfudMbzVt7NqZT4RxWzlxsPDp
MS9JcUJ16F5Ydav1y75644/6xUhmZE2RdxIANIxIqT74Tpc+XZ+WDfNq0oO4ddv2g63HROr6zl/q
ORy87D4T5IWSbi+pvTEEz/nfIaQqqOcBFa0J6P/Hh0W4HBTXxd4NsbX1DZNaLpoMvkZmcUItZuan
L6DqibN1+nJ9hv4F9b638Q2T2usCxDJK22ABl/ZNV9XigCoPeSKN95f0WX6ySsjQlP0kERWr6K1o
WvfG1amFZHf3G4JS6SELyuImqFX/iUHt5UUuqdqxmBv3sFkaapeyZEL2OpatQvY7u+iydy+1dj9B
8eBQlEV/aGZ4n9fnYmOqTaqJQFrgs/IWmcgBYsoF/z3X7Y309koiNjYjv3T7Zqt3S64gfODYMR7F
d1nzdQm+gtjzxrH3iHa2vv+yQd90QDLZcY+sNPZrVf3gcmziQY88pvOFYu36HG0NwnBYVD5VIPOf
hwSa1ryQn2xyV1XF2Zv2TtPGhWKicrMBgEan4jrOluVm4s+e70W57YOQqD54Sp0/NgzjVE3QqS0t
J3PiHPofeO6RGKPKwqBSsdcvr9c72VoP42ixHGILc6qHZB3U00CHsx00p6Yudy7FDbtjAm4df5qB
iZqWWCkGN7xMBrmH6d5YBBNm2/irQO53aBInKw9DyX7xwQdjpKX+1Auvosn1v1yfoq17l12+4M2e
XSxu1dDYkYnzz/hNn3h80rfTGVSJcB9/8hf3mT9mT/Zdmjg3z9W9+JL/vN7xxtqYXBbDOlkKxdky
seqXLugAsu8Pfn5zvfGtlbl0+mZQuePp0kPKNcmm4ns5s+/EanYcla2mjTMOaa6syShCLFDTflx5
/tnn9YfYbQkUbP73s0FKaRdEgIZuKKb6KAj5W63tCQdwOl6flw3jYXJaFL0tfAiTzTGDwsFDASTG
Z7ssl0OzrPQ1W/iyM0lb/RinW6nFk1beg6gCKc+gInfF0sYKnBWNsHaCB1v7xzjbNkp6HHspsA49
UIp1/bWn7UtROHviHFv38n/IKnTgVRctwsR31bfULWLL+8vm4pSn60NX64Pl9BEcsngeRBdxCP9o
n0WepcLRbqHWM4d9Xka2Rz9mbEzmhAzc5VoHGvivEhXQnJ7TXTXHjak0WRNINYxUBvBwFLg3G1Y/
2Zl1dHL64/qm22r+8vubw5i5GVidpnVKmrEpIo/QL0sNrUJR722FDWNpFu6UTeA6Oq1x2hdQh94h
qHoT0PREhAhdKzt8bBTG2QQRaepXsgZNXzP9hrRO0tH1cRkhPXq9/Q27YmLvAfNNiYMsU6KL7kSr
PmTFx6iH0YpxHCWi5mu39lMCUsZfsItJHVhfMkr7aJzKYzcun2g2vvQNOcka8KnrA9paduOAsixV
bluDcd9f5dEj2R2gw6ju3XPmNubLBN8XRVbXKR50Sduw8xh4U2QF0166bOPb/0OZoCld5wXI0qV4
bcDAwb1fjto5yBtBCBNpn5VlPg4cF1/ZzsjAQRQz/4mr3o54sJJfgzuKR3vm8xfaKVThCUfv9Pt+
Ips4JomeIqxYxdpDtr0cwqp/zMcH7s+IHgOcZ5MTddeHvK1iiaDBKB9J+sFYHjXO/2KRsWrmtgMm
bChQ1hO2XbRW6liLMmxBJVDMO8GpDTtgFsLlnk8rsTYyGbRnf8k8mR0Us+ivBjXA8VpkVkQaQNo/
tL3N0rj1UktEJw+Q2Rk6snnEszH0h3VnsbY2oPO/NrNzEFVbLq2P+rVwZZQh2hbsuvgcrbzz5DSB
8hOYz5wmw9WG65n9sJRn30D1j/8NQBR+cNZa7CzI1igME1A5Nnd0DbszOyiYSIEnmfIjq9KdpM6G
CTDB7LlqR6/q8iaB0uWtPepTSZ2d/MFW00bMhWY9x0zSOgkQZlKN/K68fIdpbeP8m6h1wKw1FxXs
4gRSwdO8+gfbAT6GruQuW61PnfKss14DdvQ9FK1/aLOaAHaWIjk/Q14uIZVFQ3ud/g55UYWTonsk
hBtbyoSnp/UyNg5qhhKgY3DA5any7kftxylqWj42hstSvXEjaCE49Rcyg1L+cwd6mTS44SjqvN74
RpzDZBFgK7QQSzrUidX8owcdemwCyMiKiv6L57Cz7+yciK19ZZzrqVL+0FcB+mEkWvoKpDl0Bx/5
77Z/51SbNf9WTrU9Nng9oDBiPEzELqJAUNS/BgS6YrIjNEyLQd97nUdvWDCmJ11l7msX9OO58Gce
SgdA1WLI6rAhtfMXhApDOM3QP5vBUfCc5hn9HjiEflqaaryb7H6Ky65ujg717KjLy+koZ7j4s9JF
1AVl9QVB2OHpY+tjWJJBMq9AMGpK0rJaQDcpTh0botSdv3sDxEBK4oWITn/MYTVB7Gqlea2XFaqS
EJfoU5TBjzd1IQ/Xh7JxS5nwa7+DPa9TMSU2iR2vR/HKHGr3osh730pn53ba2Gf/YRCYLD5ZDToZ
h++jOLX5Hsxn6+sv5//NKfTGfipm1k6JNUbU/sOCCVCMKnQQp9u7Wbe+3fAXoHGUjitIYZIi6Kew
8+2v47AePzb5lz7ffH6+1qTVZIEnPNElnDUQlCQHRnaYVwU4pHuParSX6129OwwHxXn/25Uz+a1d
l6iUroc7r2GhAEz8esvvGiu0bFxOKCC0QFC4+nHVWBPeoDPITxyWEOi+oxQiA5RTfGlW/fl6b+9a
dvR22Qlvpgzkv3oGydeapOog+/mTgtBYrQswEA6frvfw7p5CD8aeWlpClW3pNUGi4xgApU69MWrK
NRKVOEsYpuvdbC2Isa9YxSax4CWEosnq6LHloPdYa7davvz+ZopKTZBVJJSAc1JH3jjmYb0E3z/2
1ca7k8wUOFfwMCY+bHWde694Rf++3vS77hnm3biMqkEtfjO6BPbTRf2BEzgxNHXYkc/9jtne6sF4
eDqtQNmK5eEMFKJI1jEo74Xu6NHSiJheH8TW3Bs3A/MtOsh0BuSpL2DqqoeyFYcPNW3iU2ShNZ8X
z4qhYRKJ7m8DlpmPtWycYOiYg1qVoozUQioYujGD3KMI3phxE5kyskn364B0MFJv02HlFOQ8jDbl
76ytxc6Ub/VhnFc7nzxGHB7EzdSFzC5Rb/2PS/eI5TfsjYlCKQrwygNynca+mwDoHvL1m3S+knoP
jLH19cZhxdObMrbaQews91PGI1L+RaJmxzRv7EZTBwWQKTCa9g5AOkJ1pzEl1kEELf9IzBNulWGK
VzHWRDWoOxTlUoQ8Hz75Qf3g+x+TC6Gm3IVo6rTPUKUej7mkoVWjwDF1DlC/TfRo/1Z12wM00cXC
3ZNhfT/IihFdFumN5SQcV4v0qUrUt2mN+u/BKxvRccjvcD0jUvAAkNE/z+0nPwvX5+tn799Hz3/8
ZPRpbIB56NYVqJg+0ZKRQ5q1vhu1oLH66cxr+odJVp8YF9O3ApHy9qT7kT0vZVkCBZfOR9VWqJvq
hgXAUCvvur+dbpZHvEPzP5WkPJwI0VNUAqp0LjsmUL3Sl/0rzQvfOVX+pdoiq/25D9elyn8DuV5/
DGVPzdxpJS87I4P+Wtc2871cOkxnBS6EQEL0o7TWD+UfEUQyVizX/jimICZOxnEOVf7T6sGnHxyW
YWePb5wgk6V/JEUwlxnaBzFBiArCw9SwncO5cfJNtqkFMlpgMrZJIhqhTgVX/DgUaXcOXL0X3Ntw
ZczkKa+qZtHuBAGDjudnMqVHBzrrqPub7juSn+c+34l9bI3FuFnBKmOpVfh4DVtD9dXyfSdS40qq
0IaIwQ46fWMpTPAGmQEldhA5SNSYx2p270hDX68fwq2mDdcDqd+qdwsFfF9e3cEJeZHNHgZ64/7w
jJmRohrdpnFI4tl/g+BnVv7KJxLS8vf1L99q3vA3fAg0EWeCUoiXVY9ONz/pxvptN8slib2nFbnR
hwkmSv3ZpxZoUpMWlsIneI+7Kx69n3xrLzi/1YPhgAwr8LH5Cs6wRrvHLl8jNf/jZzVs3J4j8m/Z
8jtm1hQkAb+3Yn2GSkECbsBb0nf5Sfh99k9PSPAb/HnisQUH2x34GsdIl71/rOyu0KHtujkITGqO
bZFplKjPwj3Zs9Y7YZKNnWfScfGud5t6VWtikTs66hDScztO3caRNOEALWCXDB+rko4nLpvDzipD
Ou4EJDcWzAQELIXd09xtl6Tyf0w8ayJIjCCeM/vfUE2/x8O7NQLDvyBM2UgEw6j0OeLzkxq9qCQK
FDZC71y+G7P/n6w/l4gdMBTSD5ZDQgj3haDV2UOubH3+5fc3zkRfyV51uWXFDfg2QynHSoS848Xn
UkzLnmDU1gguv7/pxA/83q64WyQ56BLZsDypcfp83bRseUNm/j+vGsVFmhd4y8j1BlwZKDlSyKGF
8FnI2apm++BCx/HT6nFunTvfWv+xkYYEFxJYtyNIMmU3QZDJH0XfBp9QRlF8dl38Ngbc+Xb9E7e2
oWH93LQX1nh5qs8BdrdfgyyKdLN1C/3o7sad0r3yg/cR9g41kQoz6+Y5U5dnnc7WA8oRBJQvh3hZ
0r8etb4BffqUwj/1mH7W/rSb9L9cEu8YLVOBA2LMth3w2Y9B7IQiTyjAgmg+zBgvonntsgPUetkN
Ip9FVK9M3BTT4F9U9XYu3HdTAw410XY56vYCVM8tSepNrypof+cu96AVaz2sQNsFbTWElu4fXG7p
j9ksE+TQlKljFZPtxzkquZnmIXG/9ekeHm5rFU3QAlYQ8yiYh7dcFlWCRZk1HHvbCZ30K1264yCX
Z12MIei7PrQ/TSgDYiN5j+cdaHed7ghpDmm7pyK9m8qd22Nj/5uqZ2Qq2xQkBCvkWB/WqrltJzxM
BDSvy+XT9RFsGDETzEBIJSuHAtcStPflAhZj9SOAMPj1xrc+n/6v8WoKUnoiqFEaC5KvYO3ChYG3
1P0p1w/Fh7GFDceuQB134xdlkwzIA4n+0XHzW1o+owr+MJcfnCLDw1syt3CFwjHxmkeeBojb/vbT
PSKhDQ/e5A30+waaz563JGLOogBlspN+mNwyAlYqKqev19dhoxMTvDAIOtgtKjET16I3dQ8mHr/n
Mqx9EeKphtIE0u2YlI0VN5EMTAQgCJitBhG4V78Aa00gDqBLgUTmHvJ9Y8OaeAaEVUERCXWzRJL5
r4uasWgt5puZ0eVwfbK2OrgM7c2N2y06m71u4eDMaHQklJY3MNLiiULtbKcLskH+S02QAmrUOVTq
hRfXiwBgF3Ccg9ON9oUObxzDtSNQILY4iNP8JaDnuWzVKZVZUxy8tMlQMAWqvgUSgkd/zaDdaavm
pq29FSjjFcrGk8/EQ+fZbULBgnRH5KTCmS19rFAwHa6eTu/qHBayHyb3ywwk0yPzA3lGYcP4Mk1e
+nlxhvZQdoP/mWYtv+l15R+60mnDZnCdA7jH1gN4qH9y1avDwH2IZI5dh/J0Mh8L8Os/OuMyoJhZ
2ssjpI11FOiiBi9In59yrZavizfMBzfoi9tK5RAi8WcAvplVxjz1yluPql9MFukJSsp5DP8ne1hK
sKNMqCf+Oa4+uHvzLvP/5mm5nHkxynO32t2dTKFO0ImpOzfEKqK0TYeHIQVfWr7M00kr2oG9OVhf
QfUkTwW1+iPvKnHvjxWoHEbHqsK07OwHwqWFgEvrO2HmOD0k5/rmdeLBXy5rFYE8iEewMUECWYL5
rKA4HC2qvxTyBEMEbh//J5+5PDW2rF89Z81eR5oJ1M5lYxQs9qOAtQ2LrgFZ8zoPt9NQ/Ol8MBiC
zaK+YR0qs12VfR2GzPkCtbH5NDMoQy3IskQ0936o2hYv9cq9e9+tqrvOG5rPuTexkM+TfwockMm0
6/rnQ8fApIdCft2DhkWNzTkMZ3mh1JqG/tOkyx1cwpalMBxbgEDWcrxYVZcCoyNzBVs0Fv9o6CIf
8h6kGx8ahombUaAgGxV0mhKrsz6JMn3KVP+1QhHDx5o37h9OMlrb7rgkjBWoNXlqhixUqP+83vpl
Lt5xD03gDABmRT+Llsd9AYlNUr7AUPz8WNOGZ82VL3JkuVnc1TRk1oNjf6xhEyXD2k6ApTZoE6HZ
V54vDxNxd9AMG5bZ5HjM60mqBfRGeM1BUq47D5wceLrz1Nhq3HiMWqJyWxd066gHbyK/KfGepmEb
7AkMbDVv3CrjWkL7V64yWd0G9KiC+VHtwK9OvcLa2YsbJ8rExNQLlFKbtuGxSmuI1XLx6lrjgQgt
IS7X7Xi8G1vSFN7oeJpDcgPCB1X73ZFfpvH1Q/vRRMS0nQ9txRoGECTqw6MNMD3KCgEN29mVGx7Q
v6ztby51sBFpi7lY3bnCOa10RMbPVf4sex5SZydGutHHvyUPb/rIuBTAoTNAarkzFxA/qUBdy4bx
NF68UhSvLg/Ebvs9BO/WjjLcUlRAp567MDcGW1Csen4iWR9267xjOLdGYxgIAgn1tM8tF0/TvI8r
CBeeAOnpIjxO24iWVXB0iqF4vr76G2MxITB2Y7soYqRLooN7UOVBO+VTAKzm9cbfR6I61ITA5KKd
xnRF62tVuXE3e/rWSh0vVsiwRGnhApkELZTEsfIvQKdOZ5AU1ZGSmt5qkcrj9a/YeGybEJmRFeNY
VwIMB0NaPOtxZscUhL4nyYIwkBzqRzqYTrRRxY1s2w8JIGLohtmxbQvSKXqC3jj3cb8+Dvme9Pe7
S0a8/4C8faWyxs76eJIoFcKgQm/w21CCSvj6hL1rztCBsQGXaoS6AHO7eG7WowttzF5GNHtcg6/X
298YgPkoEqucNG0ovOL8rrbxGip+ud668/Hvmknime+gWkO5cZqbPiZ53TyAo60/FQK1Vdc/3X/P
L0DrlzP7xtKw3l/Lap5VrNMSbuq3HLSweN6Fo3fCZs5Wd8eibY3C2D2BP00DyNVULIMJAmyuGpKi
kNbp+ii2Wr8szJtRCN73FEocXTzVanicstoFpWXe7szRxvYx0dl4zFSZo9ci9m3rTCwIyGVddy+7
tYtk5u/FH7Y2Ef3fMQzLokS1otqoyOiNZHiCrF5ahaTfk2V912xgqZ3/7YB7LudUj0UsHZCELnkH
R7yhXnVsBpr/LFrBI79rf4LZVpxoK9QeJeLWFjNuF9pwPvZ11sSQJfbDopp+BWPrRR1U4UKkq8Uh
6BovBhfW+METYxz3OUXiaShGdhvY4NXPpD8e29nZ0+nd2GumV+rWGWy/WopYUQj0BqKTt20r/I84
RcQzHVOl7MAalrKOpZdnx84i3SML3HonRf1+WBPNG8fd9UflZarwbmmvf5PV1aHfsCfAxT+TvMPT
vujA3j/fqzX4DY6qeefafNcBQK/G4Z95X1mo1G/ilCVVplHjXp56+uis+oaC5vG6Ddg4P6bPCm4E
XIq4G2M+UfGI2nQtwiC35IPwh73qzK0+LnvijZ3J2o7MNkdZLshzdHrqRgkxhw9eg6bfKlULUhJ6
qaNysvXcOsV4yHK3ue85hP+uz9HW3jVMQNkgfgOpzUv5hH8/ZPw28OhOuO7/6cz+88TEKpvnvHdr
vMNrgKtY31tg6K7pI037cg1Bijo9oailR9Rj5aAu4fKcudUMDYlpRC1imUGciyNyEfZ1P5xBsOx8
95Efmu6XtV3aEIjtvkO1O68/IyLo29HiFPVvMRDZh1zK7oE6Jb+TkKJG6KXuwcTBK5mGJRvnyPZB
xDIw4UVrF4hoSe0s0pCHeubNqHXYCcd9RGxiOTVrMTzZ6VQkCI7k9xXrvJiSEvyjhJ5BnM8+1WWa
R/Xk6FeQCEIEcaa4j3NKXsYeqq72utin1GWtH7nzLF4Kkbv3A4QTETtyoAFGav4MUiJwqgbNjyDP
0p8M4LlwsEkX2kjenFdukd+urqxXrVr6g7cMJZtW6c4ni1niaOOh/Zk4PZMPDSu1iPJWQyEDDt6D
bUkEiqZAk2gcgaiIyrxYnHBE3d8dy2zPjzLJwNHnpDP/kmcWiVIP8uoh2KKd+w5XwgGWeTiXOrBn
EC1XJYRhhrSNM7LQo+ylfAAeqP+8eoEbs7bvH9PFUfcpVaATBYUYomELu1faDz4Je+S3gweDNZa0
uE+njL1AxRekk8AhJZl26XkBY+o/KiB1HdGK+mFbZnVUsK66zSs5nFBN2Pyq1Wwfp2Cpbjyf5bdk
aYsziCa6swdK7huoXAY/fdfqwkyw7FiRjs5HDQb6o6V4DSGSXLwykPF8qzEUCOr1IP8KNZ0ChPZn
SEpZI8R0HM18/GtKIn/Nn3wuHODGVkqjAsG8PIQAKmAwI2KmN41ssPn0Op3carDONqXzDcXahZDh
TM/OsMKnZKq6JQDNHcsO8m99gHISyNSLB9UEcMJdHoQSMYGDLSFrElqim79CfDC7DRZHf8r61YeO
F0cYXQP0depz1nFIuzfOgVZSJNBMKiMwz6JQIGvmI3S6+FFR20fokWUR4tcznAS1Hmefzc5xaaf0
wBkuWGsqyaPVQSVUWn12H9hCfx+aHOQ0mejvEGL14pam5LbI5dxHPeBFoVgpVyCt9cYTh9rmiXnl
8n1AueKh7eiQtIPX33apDP4EZdk+9L2cBXRuR6BLMzkPBIC7YZwi3crWDxtZIjzRrVnVIj/nVidn
8Vm4ZHx9Xanj4Mliu89qyNyHoiXlceILyhZEvc5gi2GNhUuiHo9NLuzbAeUdUTsVDgD7bXYGNlc+
c6DQznXd2BGcyvI0W6p4JsSvzkEKUe1KZJ8R9IR/sfregZdQ5lodZoU6zf5yzr1LnNvyDkzUy6Hy
p+WBTamHyOtKIg+lQGE9Fs1B90RFYz3rp4EvfnZL6OT/yambgQGxhaRzpBqfnoVtj2EQLNlBryPw
eFPqkDTyVm2DA5B1v8iSgx6gLKwLzXFzzMuRJR4oOk+XoxWoqA9of8tp67YQqZI/l6KDvpDS+W1H
QR6W2bw7sF6KP6k3zt8LO1hfxFrIm9pt5z8akf977lfOz3qwpltpyybilctvxFSvj9U6+FBc6tpD
n5PgPgeQ+ZwF/nBa07WjoScY3uCo0hzvhQLOaGaDc5MifF89logHnEjX2lUIfR2wPbqy7X6Caznn
txb+1KEfaG6jAFIVNMxnp7wfg2WQB2udEWzxiDe6CfXybtrxijbuXZMEVk0LuTCsdAmfgd2zkQg4
VHZQhy6ewefrV+NWF5ff31zt4KdzCzHKLilldqraMWmRSVPtnoLFxs1rMsB6NPMgoYo6tnGCmhfE
bM6ugtLr9W/feKDYxtOBUSi9j0WKgn/7Jce+WlIQS+v8UO6irrY+33Ac6FINvVdlgC1Y8p8xCO4D
5u/ggzYm3tT2yILatotiSWM2cHbUyh/D0obKnWyG44emxwwJLYNOR90AHCx6fXa79KfqqEKZxvQr
raAjdL2TjRkyI0NgGqRFnkKbwpnbJ9/1I8Apd2Zow3024z0uqeHGusCM9Cpa7nsnQq0rXGdvT75j
69MN93ysC8taWxbEuq1/Oc5ft+TP1ydlY23NzI+rEI4blNslEG8KJbAnwm7Ac7330NvY92YoNrNr
x8fN8n+cXUdzpLwW/UVUCSEk2NJ0wtkznrShPIkgkZPQr3+nv5WHZ5oqbz1TQEu6V9K9J2BVKudJ
dubCBT7E3fzq1MnGsXZtbBahBdcMa5hYDAp4/83NPovy5/WRWXvuIqCqGfbOHkubm7oxT1DH+GL3
yfP1R6+NyuIcDoeXprTLuL1pHb6n3q1Ki7Ov7utp3ointVld3K/7SnJqJMYEx2QY0BXiqN3H69++
MixLh4N2qFPX1ni0T/+WzScab/R7VsZk6WxQYY/qEgu9u0l8QkHgQGycefv46G6KRqx9+eJmjQ3e
suRkN8BPo6U0VgUNhlxurEL+n+/JO5erpVB1OzRTMjRzfO7j0TrQRCVftKq80+BA2GWyE7nvaqr3
LjTP7J1x8/QprwCMaqmQyc6NaTodGr/UN14T949WrroDZ5X9AN0U8Z3IVr06MGq8k6mdfTbQAgZm
l+HMNer0rmjpdA+lyWrv1rM5Ol1rItjFOHeZ6IDNh3y9ooEpyzoN5mG0/8yVVe+H3PpbZNP8sy68
Ouxlk6mQaG+qwgkw2RSHbPi3Ez5kKAg1bnM5Z3mDwH0XyCSTldO5bxyqdrWx9X2a0tzbab+tMW2c
xLvC0WZfGtFCR86BiY5h7HmkfRN0PQzP8Gz4P5TMGa0AUOQ5tDTT+ySTaNYQK7Qq3DAH4NDueW7E
T+MofTvHOj8IDuNDezRjE9iJdpLQ4jDikhyayz58ub+3Aje7zOtrHtRjUZzSsZuGY2+5zg81wB85
6GtLH1TW4AriZ3DjjYF6uxdxEt+nc+Yf89nOnw3wnaHt9dIKfJGnd1DgKWFm08ALUbiq/TGBtLgD
kECc8tRtwwSN/J8GXjy/oB5rQxdG2KibafV5xokztE3ihzUc2yNcq51ftmPloExPzkvM0ahr2oTL
PQ6y0IuGuirusfCwmve2MNlBWzFQbaKed+lc/clwB36dpxE3d5+w54KT+gT4DdsRi2bfcw7HA9pa
4ks6O9MnprusDxV+UegWGc7VYqzPHH8NylLqm7wY3KMUifjkxhUU58usPnkwhCqDybY8Pywalr7C
ydu/7L/et4Z2qRegL52pwBrL8Z7BA+moAIEI2nbyAisr6vs4q+LTYFfiDCIL7hQ6dlEYVXHr3OAz
c/uGJy7ui6O0gDqtKzGVe5FAOnnfeoBzYeNsI+66+knrZNgbW5oD1P+aJvBo38JExWfdd2qzBAWD
vvW/CoQUHOQQvF98XfIHAXRJaGxX/cjBvfrbkzj/BYsR8YAyILAoVND6hTel/mwX0BfeEUiLqoPr
ePxhGgXDhWdo60AMwJCgOtJFg3tZAcZFk6h2/Meh4iT0Os13Y17nByWFvXfbrIVEbQsiEa0m69CB
Gn8iY9yEcFlUkVMw9JQrri3cXx0ZtXAJPTAbkJiybcnOxS0txFHERW2iaU8CrM7bEXG957aG3FPn
6qMbm3xf+MC1k5ZfLhkS1qBzjwu5HCjcNGtcogWZjq1u1altJAtnt+2hbS77b1QxKEYlYD2E41w1
aUA6PT7lM8BDmTD90+Va8YhMZSIJE9Gw6XOY1BQQFcfKhYXmzlN9+TjLOH/mYnLHAAMwHz24R4Go
CEOqsxrodNCx6e5Ku1Nn3Ai9z0BOEZgGWvp3wpBycJMZwHvmFp6rexWOXV2/QFTa/QEYMgvHKh/v
CsLFHpbwLq7bsKOcdjCKxJQX2mmeCm9OABFxAEcJqNW3J8vm4NQOswXn0HE+ScE8GE+zAioBCp6l
fg9xi8FTYoeLtHeUvTCvlEzqNBUY+dhRQJ4WU/EzsZAwFBLeUfrEfJJpHMOGS+Tn0U7boEx9t0ax
ganbzKbiiUIq+j5jpnhMAVkJJdC7Jz1KHcXkAhnIoWgFkM54ghijvS/obJ2IKP29oxP+07M0oF2j
6V+VTM3FuIsAzdk0fJfEfXYSVZ3v545UL5aJpxCMcRgvlpWXRAWy9aFmDrmTtMQqJxNur8yai32t
y/iQ5076UsyxOZjG1fCt144KZtJMOBpCTUFJD1dLVGwbAkTsqOrkxGoU8Ire/+zZQxEA8HRJ6CQ7
EdbF50ow/9Gr+NQFhqNyFZSeag6t6803Nsv1Yzs6aKFzdLN9xeVdDsRfETIt2AFyDC0qLdC7bR2C
aZkSdkuqSX2OY6I+D0oh+5HSDTmEX14Y6dXR5Ym8EeCZ3Nk9SZ6KKYPnTdn63bGjQFBZHSxWdy6C
L7JKhroEU/Bbmwr9CxY4A+p2rNs5TUtPqrHig6kQArAJlztVxBxGf2kWkswaj5jdJsisjASO7dCd
GnGWVRm4hgHIBwYorM5C5BZw6CZTMaDSOYkv+Yh8kuWXcj58caFTccFIVok/fp1qrnGCir19UwEN
NmvoUVezV3+tGZn28GHOd15i8ePEu+RbEc/y1oYM9LGPq/G5zgonhIubc5o070NS97iPC9gnJSXt
IoKS+40FcTF8DfXmPWeSHeLCBxJUJiK/VFTtQ1O0/W7MJhVNqXZ2zSzi4+RTGcwVcovlm582OKcg
yDZ6X1HL3eMf4yDzfD/qoL2BddV68OId/FuJs9QD0eheoZ5ptb9TyCad+qR1v2D/oTdxWTsmsEdk
kQM6HJ9teOztk5jUNCx1rmE7LVP1KPtJH6oqb29RZS8BTxyB9Gyspn9FfLBvnYf6rAHrErDfsX5u
po6e46wwB59QFyHczqEfO/Mz2icn0OTUEaelESunYbeIXfYIYjv/BUw3DWFzmu+FrOoTCo7jg6+c
5pTHsbMrnbQ+ooHvnceezoe2AJoprS0Kd6neusfB1D6NjJiQd7p7aLw6fsxAtfwEPGPz0me2ehk0
hFN7v35MlUIlter6EFsD3JaA1Lls6wPkBHNz0FiSJ9YxgqowtAnsGNt6C7/cWxgye9/bHBtACOZK
cavs0r/rRz7g4pQDejhb/e+xQxkNe3v2KCHE+GCsFqU11M6/NFVVvEoU/YA1QkFtbmz/AKUq54kT
134Suawe+UTzP7PXV5BmVN4N1LyeXdnk+zph2bHy2uo2man9ybFr63fsVOrTqAv3SOTk6EOLTHPv
Z5V4gPkhMNiQ6H4dZo/+FYNHI/xgvSdtXJ/TPGbPKBb4R9/M8wvrjHWETxP7Pbrl/L1wO3vv9W18
QCsK6hV2Te9i0/NfZdzLO3cszUuCYiz0VNNy/JSPSfZaj2X/F9t8kwc+em+vedbVT2MGvdoAs0uf
oYkr0mAqxtEBmj1B6dA3WhJkq1o5e5YVcgqSMS5ROKrq9IQNu0Pdy2YlvB2n+r5vpX9fFtZwO0tG
91XjWi+Ntq2HSZGpCUwhUpQCJ16EhSOGqDLeEDKiUhFwAFYneGFb+gU02gprvarPEJYBKKtzx0c0
LdKgrHEEO2YWQdFTgQxOAP2Et406ek7lHf0U9Pm5U/ZTOWp1V/LeOXbKwc6VV85tXBRwoC695D6j
MzokwDEcRe+5j5LG8iXRipWB5i1M7BggID40VkNszs4r5CoFdhDhewHAqgSg28p/nHoChyxqMZTr
NWyaMH7+7zjNxSfUrfWlHdPvXU4heDlIgLk5Tsc3w+iTb17WD8GkJnvn+5SePUDlzqPqU4rJm2d4
rCXJg4TGYwtlNgB0dQzCR53pMrRslz27k4uFQVFOfwD5nt/7LSEHN5+mPbTkoLsTs+ShSt3sHmqu
2cHkg/gNOSBY8k0UnA4kB/ZAWitkFgiiRSbyR4ED5/2Ia/mfjswKEPq0pgHTSX92Z9SKudvMKY7e
rb5LcNR7UjruwhKEtqfO8imDa7czI8f39d4Z56MjHH6kcekdHTY3TyhXsM80b62dkq7Z56wGgqdF
U0k3BR2DFKi4AJJE9Z+h1uwxUynUg4aBP89OptRuTpzMDVnl5xu41vfv2fz/dFjKFgX+mAL/qIpd
N39DbzDAYrp+0157+KVb/6be6Uw26VIC6UwO6lNbRWX7e8w32szv37b5UnilQwEYDnd4do91iNS/
c0TgJeHQyw8V2/hSd6WCcUfPRijUAKgYeWn6IPQQXh+X9+/x/P/cgtqagCtmoQ7s32Pbxw1koxa2
9uDL398MuDEd87Ul44jD720w7ktdbCkSv18ghCXQv48GmR+tBSgxRRIgO93zrzJWt+gVqMCfnc8N
QGLXx2ZtzSyKVh54z7AoAPAMRZoQSIKdAyne6nD94WuLZlG2Qn3Wx91QwPjmottFgXICCarydoYk
++tvWPv8Rd1qrsZqho+tHyUl7o+Ok+572T5MZMyC6y94Hx5o86XuCrSrpNWO6FP0cVDscYGSuzQs
Xvh3setxWQv5vFUQwsz+fzmIL12CYtL5QncXH+8uyvs6kLgguRbSkdqSkFmZjqUcSwbOpucJaE3A
VBY9YHht2jSAh3EgvY0JX1m1S1ugvvOm0mtQMYvFNOzgZRqBAnfKKzKEBMDKQGQo5lyfmJWZXyqz
FFDIE/UE3EM+Avk0Pqiy2snix8cevgjsYujhEklQnm/iTyVDl9jtwKysP5anl7ospPMsWLXzSwm9
D63sK4fv6wynyOvfvpKUlv4+VdrmFgQ4cKD3hr2FQ3ontthV/3U+3luji3ArCXyJO9Qbz3nboYSC
YrcJUy3HKUjt0f3htYp/MX481Tul2uLegAGJG6Oaz60DR/l9DLG5QFHa4Uw7Wb91gSZ+CvxaMHlA
W6TdFG+MwcpKX9r2UDsnWqrBiXpzD5rkLkNymIGv4PRD3Uu+NO9pKK3R6PfsCEalxW0i7SqoLaZ/
gPG9xYZd+w2XGHuzuRQJZYUcKojFVmRXTedSeJhKB1eQjbPI2gsuf3/zgpi4IHJpOGxBDznw5G/l
PyZzEyhrY4xWFuJSTkflwkuGTLOohWV9kDvqBBD/z+uLfCX6xSJARQaXNjMPNMrT564adpP/AJD2
RmpZ+/DF3jt2nSOsiRskr/GpKK0nhkrX9e9eezT9d8yLwiR2MqCSlkzeV3B2QSMswo89erHZOoMj
Jl33MEyz2/1gQUkiaz8mQsnFIu67xvNGQSjuhAN0dro26DqsmnxjUFYW4lJhZHT6BLd8LBRU8H0l
whqlimz8BI3ejResrBa+OBhDBiPr9GDTCKWCoOBY4/b3jr9eH/eVPW8pLeL4CRA18cAiHOtzNCnm
AhfM8bPPGWiL5d9WWltGBiuLZ6mqlKA6MTPPNpEfvwLjsYuLrcP32gxcBu5NKjAiQ73Qd2kEdG1/
QMuogIMPHR/sEbfQIos/aCrBl4JK0LqSvjWnEBv1PH/nWyjgOXb6TVj+4fpsrE31InazyS2LmjYQ
D7TLnfY+cwNPwK39b22YFtE7JDWcbXhLYdm2gybz3iq/5Q0Pmop/LCXzRQwniQIRSMQzoMIlfIuN
hFC1e8DZ9qVFD2Rjc1wbokUwV2VRoE6FYE68Ytf7JrDK376JN2JtJRyWwjOo5Zq8UdhVCDyNGhS0
TmV+gIVUgA7Sxg9YmYal/AwkKLRHYghEFqODHmkCJdD00A6/cEH94I9Y7L0M5YrG8zMaQfw16JLP
fp6Anfs3h2t8I9jW/rgyEf+nP+OUw9iyDj0wS+JszGDz6/sZJO0c0bzIsqBPaZFrL5iFzCAcUU97
K0/Rbysh+4T/7gMaJmEi+GggAnELAox9rmTKgEX0ul17aWUFCAYG6NuoDLBhokFZEuaOsAFJdkM9
1Leq6woIb091d1taZXWfj7bceZXrPqOMzfdiGuedon36BQecAfXMuQZ+vJFpf2bwog4p9Xs3sCc6
RMDIjhf+chnBT9gbTmg/oh47FOzkVmn/hdM43rgmra2vRaqyUxjCoe1K0ciRAE7Kw1CCTG6mbxVA
ie3YbtQ71ubmkoPfZETb8XrmzHYNR5dTg+psDmYDYKQbK3glky+1dVDroyNE8eobt8ZHO+VBV/xj
x4ClVo1jtPZQwm5u8uTZc93ADL8+lFmXajR9lsmYg1IAvccfbYL6HTqlPfv6sYcvclJTTGkyCGDp
YkYCmmX7Wnzmbrz/0NOXUjajMT566spE/QjfBxhZDF9Sk208/D9o0juXoqVszQyaT5Z5xjtnjizV
Ls8GduCkQDtWgCzsyh4i6IWPwrH0cLLZeXHb7CGdWexo1/X3g9/7hzqdm7BzrS2TlZXVu5S6aRxg
7pt8IpFJzA8loWTmNeRooUe8sYDXXnBJzW/CgwLh7VQMKdii0C3MPoH5E9bdn+vTtRId/6dr45I4
qS7HtUKUp8ZxXt2u/vuxRy/C2gHVS9Csg30lACpx+mgPWyOy9tGLg4eXQLzYGjEiMdFzUMGPyy61
v7Efrex4jP473MPodSOkhC8a7dUXgP1fnI5BJj8fg3zaUjpfm9LF2WNoCS+h6WaigbKgy+/Aggi0
3KLCraTtJV8zVhxo3IqRaG5+KsP2Nf0Vt1UwY5uxso3JXRmlJWczBzI89YAkijzxqfV+yM7fm7bd
udmwATlb+RFL3mbsFA4YMdS97D3Nq0s4O2UlIXGY5zVqLbkcbPR6hP55fbGuzMiSyNmbuoO+aU4i
h/EbIt29rPSJy+/Xn76yYJcOPLYFxL5XKFyK2BiU7g+bbTx47bMvf3+TGxjA5H3vwWB61q44oONy
43b6MW0tcrz+5WsvWAYxrBp1VlQkyrzxZDKoXs2J95DZ9uH689emeRHKcCaqKEhsMJ0cq7sRp6kA
3PZPVYfLnJP/FJx+7CjjLKK67Ln00xQx0c+626e1uhO5OJq5dYLUtyKutpo3awO2CO15yMdSupaJ
TD8n+4K48cG3fAH3m4J9cE4WG3iaV1SauE9uKjXBnI59VWP8I+MfYwLyJUOz8Ce7cNNkiuRYRyi8
hWCevQCIvJFf/xvyd/bwJUcTXWS4HTYxkh8DcSbprPEA1SIHgkU9GB4TwIFVYJTOX2GSbt/gVly/
2Dgd74FYS47g34E4j4rRENZG+vUuHSvUGQCuP+mq9P1QsiQDlgrstjurSGbgLyEoEjiF1T9Ih5Gv
pUfTL8a45k+SDdXBgfvoE5jDNIKAmfWU03oMJ0EBuDPjPP3+0CJfIujbSQFXGjtN5MGBAP53/Z3M
vUc4sRzyaYSsYbrxnkuN5Z2RXYLoe+qIFCCTJtKV9T0uAO0Z23Oq1WNR+Dte628T+5Aaps2XoHqA
IQG8qeMWJDcaghAFKzG1JXi0ki2XUgn2pBskBbeNfDNAadEjQW+bLTOIlfhcYurnghWjnUNsAPS+
vRN3P7SaDiRjWy2B95/Pli2BmZiMFhMDztAFSg5E6pdYT79mpf5cX0vvDw5KUP9m/Gy2FZziKhW5
hh6pJx45izeIEmuPXuQV20uUNaQaMDftybuktwzoYC3bX//wlYFZ9glaLwMd162SiKTJgYGH5TqH
wv7YkZAtmwQtWuVjPkGRTcsfBLKgaPFtHL9XRkVcdq63Wyyu+BbXeHIrR2AocNEfthwJ3j9EsaXs
fg2QYtn5TRKBDRz68D7J4+Qg5vqxlI8fG/TLZLz5eGyqmcl1kUQeDEpc+jIOKEFJuTE072/ebNkZ
oLZARWgY82ionVHvmglQJ2im5vR2ynr53M8Gw+WlZNwoFKxNxeKwAFJGhaLpmEaz0OOdSUYQkKVd
bxxF1hbo4ogAcmTF+xwoTzAQADkGQqx1rGInKn+rCPVuemZLgXIqgd/MGieDTHF2y5ryyDvrQ8cb
tmwaaDubs7RvsuiCCXaBWXf7JGDGDQEm2dPhQyokoN3+u5oEBBGyGb8hao2hn5pZuUC/ZoZsHPlX
wmHZOvAybikA9bMI0KO/3NhHFcs2gBTuRYh3U61pZREtewhGdpqmYs6inmdB3371xN/rsXYZhf/f
faEG8u/oJHZeoYHlZlExUUDByXevgzZ8Xt24LcRIevOnMOKcyafrb1uJvaUdQ2sL0vTthGSdO19i
AZiWnpPb1JruANv3QuObLdWDtWm5DOSbHGI5I03HEQMm9Ne0k5FwPlN0j8fe20gj7x9b2NKeISF0
HJycZhGph9+iHm418QJ3REHNSUsaKN2fcIJWG+fPlTBfOjXkQHLaOa8Rhflw5/bANeaa300XCfrr
M7P2gsUOndpOctG5SNE6OmTzHDL3eR63OHtrD1/s0YPxUU3LWuusy+8zYCWt/+hnW0OzEhrLfoLT
y1rSAV8OQOL9IAewCbqNbsvKHC/7CPWcuM40NdYZNh956PhOGrGLCgMTaX2Y0969E8DxP8GKnGxk
25Vlu/S3h8gDHysvs84UnnIgUkxF6IkZnBC4O4Vtt4nWW5mRZWdBJ/Pc89xP0B5P58DWNLsHQtUc
qgLsmesram1eLq9+E4Ezt4YSyqdpFLdTESSqh0Ax33KmXBunRXiPDH0NS1RZxPLm8wwKSJh03qnP
mRX0TrmRrdZ+wWLnTptO9GAppxBPAmp5dHduuVWEX1tZi23blH6sU8azyKqb0JRIv8W0gyfbwavn
O+mRF7BMNlLH2q9YRHbr+zGLHWzgDvgbcih/83T++7EpXsQ11EXtCo3tLEql9dj6dQjCx0borUzw
siJfdGIY6ayzqOOQSkj/gJV1uOhu8ZltjMvKXrSsyg9O5zA0gjEuzrTr5YONenLvf8ogrOBtTfPK
2C/L7KPA5loTjH3jlsFQv+YfXUBL6XgPEOcM/AUkJMpvVWsgbjLo76QTr8zLHiErcyPd4vn6NK8k
i2W5XXhg2PgSGZbF+9m4uyJ+yPutTup/+pbvnECWEvLVBWFqjHaiSc1E7UgMIlblku6mTG3rd16B
CGGlmb6NwQM896Rwb2FlPe3Tgc4/IBk47QrXljAaAXEE0DNy3xfGDofM/kqTeDik1WwHsu2qAyWN
dT9PvdxfH5W1FbrIDmjoJK4reHzGLJMbkN3KJx8khj/TcGFNNaOzccBcOaEtS/uzDw/CgSlc5Wz1
PSs8tRup80Tm9pHQ/FUW5rHKO/uSYD/iGmCzpTTjpHCirSo3Prv8ZGJIytc/cuseyPfw+sCtLadF
1mCZTD3iihhS3fmPQjm/u0bfTGP36UOPXxb5Lz6RM2P4fD9BMTwbpp1Jy0h45Zfrz19J3csaP/je
GQcL1zoLsFbd2S3A0+l/CptFWVVD7KYejybeGquVBLKs8Bd1lcSTDcsSsEnSYPCtT60mW+WHlYlY
FviZHPDlNvjlhn4BTxagpxIsv42ksfbll5e+2f7hDAI3WWNbZ1O2BI4B/Zg/oF+eHa7Pwtq3X177
5vEttZXWhUkjykOn0AcbCLyc840740psL2W/e4YCryDY+evmPI7jriuq/QTupIswvP799mX7fSft
LWv79sBantj4Aei+VgemQWpK8rS5ByMPXsUyAfO7GBQkb0R2suM6+wS84bwTrP6YQzlbqoNzUycX
/R7r3JXUIYHloqQb5Bd4nd3Y88Z5dm2aFrFeKQYtEMoQjHAQz6XaFwqs1G7eGMWVRbas+otBqh5l
1/hct+6ZK8iwUmDxN65Eaw+/JIA3SywbKewnBis+z/M5hi2eAxro9clfe/KiOmd6Bwpul62j5yW5
if0YBacKHknXn/5fOfudpbWUXuSWwHWulk7UsKF7jEvpgM3akgOot9ZDL8v8vtJwi4fwUR/6Huq8
Tcov3thuGiLbQHYBzLMbUlQgfqHfdCN1LWE74Kd8Y4NZWRRLCRfLK6fC0DI+l8mzqz6Df2ZvBe7a
oxebsmKjKRip4zPVzpzvuFX5KMMoqw9ykfmv1wd4Zfr+Y4K8WRiNP5WFSFAUni69IOWb9JdnUvvl
+tNXcs9/CePN0/uud2iJzut5LjoZNlbxUKvRDdx4+AMb3o01svITlsKZHWtS6NtiBXKa3cpk2tdZ
vRGTK1OwlHjva9Y3yG3xGTIepVvvCSQ2eiCwPzQ6S8FMz6otUEew+wLFtBPKgDruw3TQ7IthY39f
+376b9j3hODw012+HwKLcQXdpa7yP1sS3aLrP2HlALHUzMwJCkRdlWQRxDhkFxJu50+W10JcdrCa
bxALKezdwPB7DITn9tffubaoFnm49yCtSTmzzoxZN3WbPZVTe2yT4Scl9p/rr1gZt6WMD80p5UR2
/Fw0VtQk5LdFydPcJ1tSqStLdinn49VFooFRrCOrAwW9Lu0zScsthPnKIZssMrI/wBwC7t9lVMRC
HBwUlH7wYvD3HYVMaUaZgd3LAP2RkjTo3ubl1nJeWwuLeQFyWisJD8moGG7H4gDnu9qWqH//kmTa
dWprw1mZm2Uvt2pQGIEzHaqhEI40qRO6jQxwhNoIyhWEG1v2cHXlqBpy6Jc7ShvUkx7OXpFOkAxR
QoVuTpIQLfkyjAFdfoYaJmBK3B1C3279kE0SyggF9x68Hmfp62txbbkvplNKDW1wjRDjw9gdmeN7
Lz0zuQCMZUZ3REvnY4gftmz7pnwqhwJs5bMowciTf7LW3XGoJ7rjbe414fWfszZ9l7+/2RLGwbU8
MH1wzKnysPXQ5r9I5Zffrj99LbAug/jm6U3nGEB44yJyNBd3EPZ0w9bt1OH609cia/HtcInJu8yi
ZcTSuqyg+mBXzxbnyd4x1hQar/01mbIJKcgRX2k3Jxtt4ctMv3MGWmov9u1AoJvT8UiwltwIO+uP
TjO2z9Aq5kdeTygsOe3H0HdsqcUIEsRUNdzmEc5MUQO1WgmredLI25Sfro/i2hwtNqW8jq1euvl8
01qmvBumbAqy3qQbjbiVcCGLEqECHUKKuCGQnT0SMR+n+E/XXiTE7I0tb+3zF2mOjr2s+OiamwKC
XpBdvUjffvrIyDhLwnyH2ntbqoLcdBN5ojR+zPN0y9fz/XFBlvg3MlC81h7zbXz29JIh5xNxnAaU
sZPf17/9/bh2lpx5O0sqcE9EeaPdfueqb1Bo3o3WxsPfH3NnyZf3oOvUepDwitrMeYJJ8wP3ho2Y
Xnv0IqYxwJOkBQgi2gLxx2/8Jhghtn19UFb06h3/8tY3+aiupS81HHcjrYbpTqqs3iUp/ZHUOC8F
VHrdTdLQ4XZI4emq3ESCcd3NG02LtRl3/n23rGaSUMPtSM9cB67jf/fzdM+NPngEOjvXf+HaSxbB
7LZp3A894ImOW/ykafm1o03os/bk9P3X669Ym6FFRHNohmemSJwIInVDkNjyCP2ND0bcIph92U7j
xOsLD523R23SCcLV4kOWaGBRXPaRN7PPvV676A6TaJDiHo54kK23IjKK4/WBWQm5JYkeiuCtW/h9
dlMkbOc55Dg78jbPxw/laWfJoIePpKoIpHIiH2C2qsG+Vqd/r3/5+xsptOT+HRjp8gJ2qO6E3jlc
OwRP/prRTwM1N89e4urd4ENCpZigdphaG9FwyXP/v4k6Swp9XBrtIWvrqLc5/FvcoO8ek7MZoKtv
jhB121//Zf/1zN97zyLi55rAiqqbCa4NooWTcQXzpjH25a6OzfSAqroIvQpN9Q5M0CcfGiC4uuD+
kui6OEEtEnKn06A/gy07BAIOHTcjNwIT66kTJID0a22I2ZvSss/dMEJxvQL3G3a7cRL5mQQwE2SI
5EsiXNC/k4JAkC1tj1h1fsjhXbzvYYsEwR8qzqxM+1MWZ+6xFtm+d8tfc+pDMF15yaPTK/IL7uPP
jc5ra2cz4x8ca6q/DemQnfKur3ek8WeARFvLhZBZm3thZpfdiTPmHKByBvcHjzg3UOWebx3WoKFZ
0y7MC1j/QJtzeEp0bx7LoWUccoO2tXf6qb+zoD54F6NlsjETK9GxpBfStPVqIbIparo/rfomyIOf
b2W9tWcv0kYcD17CGTyyKaQMIcyZZTjwqWZKQcpqso0V++5LYFi1yN899uvSdG11wyFWqhr5ayDe
iSTxh4CSeP4idUtAOllcQDE8TsRt2XWHssjLQJRkI8jfzdt4/iJvSw7ErWsl803iscfUZV89Iz5S
dcOjF+Nf2a0alesVN5c7moDGn0fbYOSP12N45cOXt/9xZCPkqul8o6z5nArn6IvkI8V4lKIXp7DC
LZhnYTu7SYaXnv/tSoNq6Xc+bEFf1j59cVms7a4R6LDBjggqYXcVt4dzOegtjfl3LyL4+kXahvOF
4TBDLSD9mde7unBuBte/n/IKOrAkTCC4v3GqWFn65PL3NxsnGBXQ+rMwvzYOTLqEHrFCxyj7oBn3
8kKlfYpjtlLmpiZpaHXpOQbhs+lg1OJslRHWfsEieBvmd1wOerxxMzKdZzHMT8oMChVW0WyUbt/d
0TAbi/iNq852oZcMlX/eHKBT+z/Orqw3Up7p/iIkYzZzC70FsieTzMyNNSuLwYDZ+fXf6flu8vht
Gik3M1JHArxUuVxV55x8h5L8j2nM2lAuxbPvTod+mDauVWsbSzPmMhFElsKUsSFkwPsbssUocN47
/3NeYhSaKc8Vdwpw8UHSp6S/0gn0qOg1R0tYQ2/RKLh1+7n8+f+v+fNhQ7U4OiUIgu0ItKevis1f
GjlveIvLcArAgDWbXkBbMoPqboxbH8iZEkjBk1v6KQBlvgGt+tQewfmSND10o6CbkYX+6HbPqoYS
SNLM5DjaBC2ixkCM7Nj74/C7FZO5QFcDvJxgBaQgRRIsO/SOa97SqkWbjWmMT01HzDdzMCDg7Cv/
b8rBqA2qzIwGTQnO2mBxsuqedESB39aZfmYtn6FAnqnX6y7y8vam+m1POFnDqkJAsnipI4A1ph1T
/KWp2JfPPV/zNH5Hh0lB2CVuaR22o/ODzGClrdvn64+/vOmoTpKWdjNNa0Wn2ObFTQoaWEiXHFLS
Huol2zCYy9ZJ9ZsfSxIKqYwJ/HT+nJ7sxXqxKNRWOJTgjY69UOjqZF21lYdfG5DmblLS+xVIAqsY
jL/hDPLXtPjTuG9Vv7HJ19Zb8zUjt2eZ8Y7GljmAfJZZxXtiFU40NM6nAGIwI83DFD5Nkhr8xnFf
L+FM8rAc3uX0JXVRst4Cuq9Nk+ZsJLgBAIKQJnRp2b08Tz+pndOimtsk2VTS+Fcd+l+XRvVrH6i7
BQRHShUDID0dsnsa2WEbgkAepLShHUB/sd0Zd8MecltB9JLs+H357u630vArrk6/FdrpPNEC4kvx
NDTlGxSOrEPfJOZW+n1lCvVboeePiO17cdaZ+V2DnXqxHiZe7Oyttuq1zz+/94OnNs3E7Ds62XHa
sNBn3q03fyrxiKrjeXN/ePQ4ZTS3upzGxFSgdydPLqQfPuVQ2Hk0Hx6dN2DPXQo8mrr9TWmCAcRh
DtBHEIkKQCPWbMRFlwMwqpOp1c3smDWbIPudAF4AGv4JXVR28j7lxA1rmokkQANZvfG2taXWjB4s
rb0SoB2JXbTkec1D23y32ADBs40LztrzNYu3k1wqCZblODUOy3IGYH+1qzak3YbT+tc6cckQNXOv
qYKOiGHZMQmRIHkb0W0elF+64HGJ1F6E6kS/dRBhegE5+864Mb7179V7+ZM8T3ng7bwbRGsbM7ni
PnXoFRsqsSRJasdU+Ud7YsvOb+ULdxq1v77/VqxGR18tbV84SPNZMUiTl/s2qcG8TcytTOLa07Vb
RTGDfqXvE8yjad0MTfGj8rqnz324Zu6Mt7UpE2HHaoR8QJMM8qUvfLC5XH/82sRrJo8tzExmO1Zc
TsaRkQHgsSlrAt65G3t4bWo0w0fsgMyIh5V1p+RGqelWcH/Dp6x9u3amg7y7YcPSOzGkI46dvFsY
D02yZdxrH64ZNzESYwTfuAUMc/8bdAg30NQ4fG7SNbuGmqHjDLRy4rn3gqJ9h15BkMxbcMC1adGM
Ois7e7LLlsZuVt91UEnoSe/tRdYuG/O+MjM6yMpVaZrRzLNiiLPcNA10YYwSOOfrc7PiwXWIFbpb
qUOI6cWTh9RZMaVxVfF7KkpIEMJfQb7P2+hdWRuGZrQjJGrGgSsnhhBoGWbd2O6Swt6IblcWQYda
+RPUEntwYcaCvjrgURwaFTTz5+7nqJ//9zStIAiS2MSGBuUw/mJk+eqm9tec+/fcLOSGZ1g5fHRy
tsT3lG9WI6zLYsuT69XpfmzB82S6UHhVwm721xf88j3A1Ikhc24CMgm26jilzS/PlmUEVnlo5iS2
krsB4nFfIDnaQmBBzfz39VdeHpppa44jsaRwTQDcI2UPe4Cs/B1z5hxaE+mtkdtb2NN/ecgLp6uO
GgPnKeFp6nqxodAkUdqFOLSJOe7bJvUOaMqzVVA29QBmjLpGYrkZD2iSbk8GeOVONRGQyM1wz70+
5LXNrnkzdxJLKZlvxdCa8QGFB4PXN54P3hYz8tp+11waONckb87HlDdNdyDpsXPnplvIxl5ccwqa
S1sKb1aQUxrAkSuO/vyWoqUA4e8hZ3+9/Nf1Gbq8KagOLRu4IV27PYcgjRc49Q13yhM1RQDQ+cYo
VtZAR5gVA1jalJ86cSYTP0xydIK6tdxInF5uy6FUR5NNaePNSQefQCzRQaXUS5/TTiposAwGlIKA
Kg3QprPcLj6RIKeS6kDsoj4ug1G/jnS0VNAlgodJsTTfrs/o2njPM/0h5veESCs4EDtOhuJuGI1n
tiyffLTmAGfbQV5eKBoXjZfcyWZIkeBLs8+dDM55QB8+3OB5nbfAe8ZFCrWgPnNc9DFUzkZEt2Iq
Ot1bZhee3dfYzGP3YzEemhoiD9nX61O+9mzNzGk2c7twsiEmkzpICCWY3N/L5P3609dMRDPyQkrk
hQqYiIIWW0pu8xEtJDaEvQpjw0TWvl8z9MlzuxIC2XZc5OxmLO0MChH2N7MC3P36EC6fNvR/oGZp
lTtp5yMcZc0QkLL9ZtjoWktzHKVGC82o1MErt9jgVoajw85wn6Zofcbbct9Bu3ri7FXqQbXeSDbq
PCsromPOPNOtcg9c0/E4inznjdWeWnULppPpyZ9AdXB90taGoRkyF0VedajnxfY52Kty9mTL4daa
541RrD3//PsHe6splPZaC6NALBBkRRe4eRWk86d6+ynVQWdTMxnJWHYyli3aL+buVXbWVj3psiIA
Hq7FEh2EU3qnhpObnOEsyYNEQM7f3NRIAwa1aNBbHDIxuUHFmh/jnN+TbPpe5PyTwb4OGDMLxOGQ
dIZJIqnylQypiAzbZnsT1MMbq7+2xzSrB1SkMSaF28rkuy9ecT4S2/qUOYMbojz3dn2LrZwVOiOc
7IFCsxacjWzMTqroUDjLHq8/euX7dYyYmXlJuajFjGViB3K8n5gXEusvH8aN2GrFp+ggMenNTi7H
xIEEefcilzxsIDoz9OVDJcDcZPPbvk42btMrlqJDxMgiKdilRR0LE+4LyXiU51BVRBPzVkf/ykLo
OLGpZ2bp54Mbu4jBS+8LYPCfWwbNyFUCgabKESQei8IDK4CUrwnjkFBDN/yBibI5XX/P2hRphzek
yS0fiEw3hqJRYIElCP8t1kaUtbbUmrXPrUPQaTK68WIjeBtuOSRY5gVYMQ5R0eqFNFv87Zcb4yjV
IWNp3hY8S1BK7ifQwPHWYhG3RPU6joScrCJ10j0pz1Tcs+f0Yda0RQEV+ibdSmOvfICpexawdWeC
OQqV8iFo/ZDMx2oMqiyYyxBSdpYRgAnv+opd3nKmjkFtUTTPwKY7xjmbH4dkfhS1t2Evlx+NRoj/
nixui9KY4w9drFr6Y5qKH6ryb65/9Zpb0UKVEpJcJTGxFcAVBxGpe5I8e82znW9RZ698ug53M4Zi
GviI53tEhECWQylvI3hesRCd3q6nFiOZKGhsyqwMF1T6wTjs0LDqyi2mohU7oVpuBVlldOTPvIsz
IAEs65HT6pWYj6q1joaK2GcjEx39ZjaVKQePObFkY1hAuUIOv4EY2l9f4n8zcuEGryOnpqaeEO7i
VKp31gu4McMyar94P/24vmn3zuMc2nuxL16yJ/aNvPh3ZgT9v1PxVHyX3126N3bXP2NtJ5x//xAe
lTLpS0ANwJxJJMS4u7t+3mLOWXu05s9cS3IPmrKo+ND2yWr6N+j1bJyK/9b60uTR/342UDZEdg0z
4xagfzAfezU4dpPuZRD5jAZDMjmhlwMvJqtxeZAQ0N3n7Wh9TamrHkAo0gaAEyS7bKkhBYHG6T20
pMvvxoLEpo8+4SkQNodSDhT1fqTdMB4AeiQPZZlA8bJriqOB9sLQGRO2M7Oi/9QFyNSjFIg11mAW
QAPyXP423P6w+MWuNX4Cs7/hCi87FVOPVQplsmoY2BxP1V2X+3vlTDfFfNcbX69vpcvPpzocbZxI
MwwQ8IsXqGwaAa6iUCL8lk7DxqKv7SfNKdYdGhfdEWVwM7VBeewewGz9cv3TVx6tw5pGdIUMSIih
bLtAP1E2MzvSRS6H609fmRgd1NRBymRMpaviTpA3xb1TOkMbrsunp7p0vl9/x2W/C9aD/xoE7Uaf
QNvIj0boFPLBiyT4VznPN1LOl4dAdJofTzUzas+FH02k/doZ7gGacbd9m7xYrN+I4Xx86f+aNHHO
I/vgidwc7IgMbA7R0E39cbDEsaHZjVtDvVDacmcanjqk0P3l1laxfm3ONN+XqrrIrdHiUeLROzOf
jsg07nNFNuK5y5uK6LmYxBBZ5ioI6ymv20PI9Jur/E+dspBP+u9c2UItQ9tDeYux91ktocuGfV0c
P7eVtLhmIkaD4JCwqMyKwzi736wmObAh2/JDK7lr4miGzCh654oML5isjIZ27+UPbd3YO5ubw76H
htsDd5jc29CAj4yhVjvZlpCBrYg6QTpm2S3uRHafGquesqmg3+WRGmvkN+lOStBuJOkMQddy/uQL
zkHMh11dtsRbzNry0Kwz5wG0AXiI/OJrS+qNXbZiNnqWZuwhweC2GYsqOxVBb4LlphvpPQpbh8qm
T3OF+tMs5xcp/d/X52wleic6ZVBPncZsF7xyggIx2IvbfV1Zh7Rxf+X2ArVuK3/rEZ5VWfYKKl5/
Yybty/5BJw/iJsmz0kzdyOyREgRecroZMlVshGNnP3nB++h5nNQDFjUp2wrii8UpN9I316ZfIe52
LP0+C8ZpM2G04kn1nE5rmcC4DgXcnMP/ouP+uz+XD3lPY2ZYW4nItcFo7gFa2B5gDlAstFxRhdji
8y8oyOFuZc/m94zL4U5UpXrf2A7/GDwvzZ3mMCDZ7oFiZEzitDWKnwiRVXaCqovlhGMi0v4mL3ge
jrZVG9E42PYXyy3bd+DvnRsGevVbJzPLZ1pNeR4kSHm92H7ZWpjyAXCHOht/+pAfeLeaDFDVLHGS
dza08tZMS3sPYd+G7rqeiCfUn9rQgOLfHQRikB+D6kw/7r3BA+PEJN6y4heUgW5bsqA4gub7rzXP
sa6Op76zpmgDK5vqX+ZiQPmO04WjcXPO1VtSCf+U46jat3M63PZN21Y4jUj7C0SgHdIwaQJ1JmIe
PGjaBxDoY4FrtexA5gSsUSj47Bof1UVQI6TxCK2rI9SexwnqNo3x7gB6eaD9QALPm7qb1HCeeemA
hArx6InZiRxvnNRA9zVEn7vDoorfMl/Qk5oYxl0GCdVwOYsqSTSd7qTf9Xvw+n2DrCF0yNPR3RmD
4+EnRg+8H+rXpXRLZBCH2nrGlIL8WyLzbaWeehrnEyQfgDMGAG4WoVV79m9V5X9S9x8LeO3RnQPA
PAkW1zHhHZUAqS1xnTc5gArLkYuK0J04HpZBEXyrl6ovZEbaKKAlSh2QILESK6haJPK5GDzQmYLv
qxidvgz8wrH3jmGlD3IRFf4MzrFbVQ9DMADsDxWhHPpmKmtGZNSmNjvUUPykGH8y/WDj4iqkPhk/
iZKUEMUd6MkeOQiNFpBan3o/L7/YEN9+d/qhOTWFy7OgoQm7KYRpn6yZOdCRhO4RWGJrTAJIPv1k
Vyzt/AvC2DKqmZ8eC+gJfcPVAT2K6Tz7PKRjAsrGhhsjSJAdo9/XYgbDGFS5X888jmC+MebqTnkC
idiSJXshQE1J2mLYdX7j/Jx9CBVNLBmWAAIV7CZfkvIkKpYW0FzMlkfml/NRVbS9x+2/eqjAg/Cc
W7lxUqBqbfbpABEIBNVJOuzKourMe0eAqisEwo1+Kgom+g3EL616tku/jb3ZioEGc6AQf91HrDg9
/erR8CZf0lR1sU+Nd1KXfyizb1i6nEpQVFx/xWXFUIpUGTz7h5OWl1M3V7ZXxEmOSWvasvkpq8EO
ekpB7tT38rHI02o3KkiWhx5UpPwDsF/jT+pUqGUZyge5lGU09G9qJ8lrMcgckIS8pdWu8MAAH7Cy
SrYSYCtnmZ5qXXw1U+jXtrELdaawEtUQ+sLbuOddzo8QPcuashHSXuPUxtC5poFseDxm5UO69K+F
44NSDLnpwWo3TuW1ldWidjnOfZ31SxsvaEc12rP8zylL77uk2ljXlSDdOk/hh2UlpVVhh6s+QgPZ
qeFJgwi93eeJvwUpXxuB9d8X5Exm7tw1bTwrj0UGmlGasJG5+8VzZfUXzll8Lq7Ws64ThDINyInW
8UTB6eza7Af3wKDkbwFe1waiHcOV6eXUB/4gHvz2MC1oRXd/q6SFz9gYwNqu1eL2DrQskA+oKgxA
OAFfuq9tLzYumCvLrGckPbV4Mu1taH7N3YvNeeQDVkuG4em6d1iZGz0tqWYfYpCAO0atmPtQ4FAK
nVki1KjvBtpudeWsveUcj33YqxmDyB2pxiquFvcGKqZPSZY8lkP7R9B5w5OurIGelIRs92y5dk3i
xBvV7cyS7GGZki1+kJXLxP/kJFO3RKsHa2K3OA6eGwze194v9nZvgyVkOKA0cEjIZ2dLs2yxQMSq
rNgSoyskHM0Hz4lYPYSy2MjP//vqC3GpTvFULl3ZTTXpYvvIj9lpeqmi7mG8M0/5zgi9cAiXkB7m
W/dQnFTUPJCTPPYnd+9uXCnWlkqLwq1Fej5fsKUHJwsy46/tb+R61raZZugDQpSu5X0Tk6x/Tco+
25kTf24Gsnc9f+sUWft6zdiBxu9l2xQk7tm4Vx1/amzv5roxrhxQerZt6jOoR4IPIyotEnJH7gDV
CdJkgsjftwld9EKpjaNwxavomTfSs9Ko2cCixfcj9BoWgSvbV74kP66PZGUldB2YZjRqMTJvias0
rGc3QGJybs/ikFv8Q2sDOL/4g0cRVluT0nPQXlCBLoTzNmyG5kvl8Y3uiJVV1vVgjMYUY1paSwzi
+TuaiL2FIPz63Jyd3gXr+9dL9uHTIdrYJVYGmPZkvtHmts7cmJMm9JfXxWk3TqR/ueVLL9EO73ly
kdE2BeqXbv06ZBbH5kmdO5N6/I/py/RVKV48mZz74dz7DbJLBtm3ufT2c+6Kh8bOVbz4DYijZAvt
82pCtzRY1ZLj0rtDE4yGcHadId8Nizgbe/IyYSclOnQU/MILlE5A9VuclYOdIRsQfsqE+oEyxowH
vjWgugA+kr0ibH6xU0tkYd1ndAraOlUbcdXF5TF9XQjinORzJXgZIlG+l81taZ3Z7x7rBVQs6cYr
LloHXqFtXtsAae7cobbkNV873M1I1u6hPFt6W5XANevQPKxBaFUZ5WhGpo00wTLtDTofJPlk0lvH
0M+5lfEGOhM4zpMbd3D/AhME7EjyhRpbMOK1EWheVuS2S6rWX+KGjxlEqoobuVj7MlFbtf4VX6vD
6ZGTyGYydV2M2taL0fTdzljYV6y+sxuM5BlSpbuUkK3O9LW3nX//YPPMKWyTN64XoRPuRwsRtYX4
sTfW466zSuRs+N/aJIfr/mXFdelMe9zPcTWv2i4G3u4NbC93zTT8vv7olVXRofbCRMWSZ3kfS0ju
BM0kf1NuhvU08w0fcNH44ALOL/4wT4TZSHR5kPcW/L0pH1PXvPFBpCcHcUA/8sZL1ibo/PuHl1CH
qy6z0c/TZNm9udBozpuNCVr7fs3tirwuG6seFvQeugmawnz/REAw/Y5EdHWYJq8P+46kv66vxpqT
11nFOs8BlVwPKdVpKJ+6EhLUKRXWbYXS7556DbhQLEbzE/SKlihNHAjqNeqPPQJFwGxi7HqgS/2Q
9jk63yWhTeD2VhmKbrBOuWMMdw6SdN/9lqo7auISe/2jL/o+rLBm2EPNzARCrV3cDPWu4yDtR8Ne
lbzR6fn6Cy7uUdPX6cqMfK6Rs3QRekz2aUnA9+h1P323nTec90VTxvM1U3aAKzW8poX0JcoyO/T9
ol02Ae9yboIrpwDxVJhwhuaRcap3nxvRebN92K9mJ9MESH4SJa5z13nFsTP4K0u27vmXm9gxIu04
koyorgUtTiTL4bmr5Cvtpv1SmiJiaLWBIBKyeyx38huwGHenhNbFe+WOeYg4pA8Ma1T7VhqfwjTg
YzQPYIiucuweBJZIW/6mRfbQDzwJpyXfmMyLForna8bfigo9r0niRXWJLgj16jZGYPlD2Be3HMH8
51ZMcwNVnpfzBO732EtloMbHoYbAjDp+7uH0v9tBJOjonxfMkMkU3dvzwAOoVyLd75tbW+KikWKS
tItUV6jJUgJrL6AQaRe/BwqSebFT9YaNnif7f6JTPF9zAhZP6TCk7RKVnTlEnSjboOi6LYjiyhLr
SHcI9jrOuPhuBAX5fev7Aec0QJ0kYLm3G/PPrbGOaC9aoOYsYVgRzw3jDU17Mpy6id/0UDA8fWql
dVR7Qp3cH8A8FjHjFnSvoWUdFd0q8v8jUL2wCDrdGacj6LxARB+fpaOyMJss+ZwbzIuEmy7y0ErW
/KxGf5oDwA1sESZscGlQKS4y/DtWb5Xw6B/eEne3kFT99aRALFsX9hbA93I9FXGy5gtqt+8LAhGZ
CIX2sOhZGnhgaQ1wjh4UASeL08+nsimmXSNB7us5G9fwlRNEB+GNeQtK0zzlUVn7bEdo7UfYUFBY
yqctPoHVoWkeYuAibUTf2VHu0+FlctR0Z1ceO7qzUweQtptC4fZ81ynlAfUhkYJHPnvjcr5ifTrj
wFJ7TSmr0o4S6eUBbfDwpe82os+VydM5B2RWSDGCxybyB/lstQpad5m8szzz7bpNrLgmnWxggti0
QQCZjmX9IHN6nM0kbHq1Z3yrAXHtDZp/lcpumZe5WewX4uviAd+cVf5hMlsSzHxRG/O0oiHg64qt
C3hYeI1msSjvVDQUxk42zhGhKaqRJ2mVD6AzAke25YIlQM37mVi7Tnyf3fQ9H5ugsb7jkreRkFhb
Ms0b57bDKFoxpqgSpviG/gFrj341FQpmb/Whr7xCpxpYKEHrwGwukV8XkWdUyEZUB59tDGDF4es8
A02Zz7SzbCuq6i4w3D9cWEHGHlrXRd/HFiJjbQjnl3+IwgpE9nUx+kU8QppJQs8KxQRoYYJZGdTE
aXB9d6+8RG+Ngh6XMgAkX9D0oKywYrzaD3XNd5yo8pMbT++Rclw0SJXSbWJJizYFr2w5/6xy1/5S
JZX91E8TPL7hz/YSQi7N/22jZgwa2AUiTLu8q5CGhC4TKgMGR90mNKzeDfP+fJsgBYDXIHrb+M7L
U8H048kCqtJPWUJiEzDa72OjUsCT/KUL/GnY6sy8vHGY7gln0riSMYtGIEnxvqDOtTyIzCsjkyZp
yCvlHnmSFhtBz9qAtMgz9biFGgJZgOD/I+o+TB0WoMVgd33nXPZa+Oj/bk+lmNeSXFqRu1ggWnJb
+1hk0FNJyPx1RCj6yddozhENEabXnO8K7mjd+EUf2w40YfJe7GuIHWxYweUDiumuMfNBYFnJzo/S
DsyoWfbol8NGM+XaNGm+zqvynmezscRtJl8SYz755gjN7Po1TdmWjsLKQuvO7oys8BKV1zHY0HZz
u1ghH9OflFtv15d67fnaDTS1C5UnhetHsq+6U5lN861Xo+XfkP34eP0VKyvgac4OpTQjddFZFuWJ
I9AmN/5qbLbRmLf2+eel+eBIB6jSmkDPobPfb4s9ejiKL1UDfaSRVGrj89decf79wyuapCgSNCWR
qJuqFKofjRViHAfeQaru+gSteA5d43rkhiFAk0Ai30q+8QGNVbj5/5ZpuZfV8p5NWxqKayPRzLqF
mbXSUm3c+PajmpQdFFYdFR36N64P5HLW3WSeZtFEiIp6EFiNXDHs0OvrCtScXCNkM0DMOEEVCuaK
D9EyFneUZBv1lZUAmOmq14srMlB0CBphUR5AzmJ+mabMiGrkQ78kluMFnUH8P56YxvcWbOENMbeU
SNb2tuYClOebmaBWE7dGv0u9b1A525jLlSfrHC3UQPrHGFDY7C0rCbIsf2XTVnXkctqJ6RQtxJls
yrJOxWpRt9Oc70cRu3UftaTYk/nFqr5c3w8rG1svf8yOMJLGyWiUtGV2yPvhNS2zJQBt9N86Lx9K
hAXXX7TiifUiyFLxZWrdDP2eMglRa+kBQa594Dj7rW7PFdvRr482Y34/9yZS/AIy9KAKLG76kTc7
siztRtfB2ivOO+GDo8GDEact3I1yI+/uzdLMAzHN9k7W2a/r07T2Bs0BpMmcNRnt7Yi1RZC1zZ4k
TmjKLe3atcdr1m+lcFu139TxmTvXFXlUoxkRLV+fymAwne7aQ90d1AKOGxHW74GAE8iVzm9WXm1x
Xq+ZhWbMzTAu9pgJBxGc91RDv9T0jClEQ+S+OMvjSDu7nSjZWO2VLauzlRStYNKTE4nnsbWRGOAg
h6fNEqLlc58w63B9xVe8iM5YshgOLSGQW8WJL74MNb8VfrJxUVpZbR0MUxu4UTBlgbw7VVlY2RNa
4SSiRQFWwM99vHa4l0ll2DWEFOPZ6G+g7X1subkxL2sff/79g63xJW1ae4bfVq0DNoedM8rAXn5f
/+4Vt6ezjwwEF1JSE9COD2a/kwX/iurysyXA+F9B6D4QrNzILq0tr2bQpJiqDAc5GpWK8sbmw0F4
3cv1QazNkGbMgyhFA6kOEqPtNwS0osvQebElaLc2Q1pOuIKgWiHOQrwj8Mhm8p0NzTFlLwwte50y
N8LztZdo5ux5yIiMnWNFLLUf+6y+B/tVEfSe2+9qHHRJYW6xG63Ysg5wUWMBTbui4VHuDfsR9XKo
HDMSLrWbB3Y+faYjCZx+WqjeLw1R5gKDs+dTbvrB6LCwRy2tzPP99TVfG8d5Jj9YBXCyTDq0tyLD
Gbz7xKBq57SMH9M8b8HalOaf8+T/g23xZd8iye1DwZt9d0r02qDf3svMDde6YhU6iMUjCtzTvYM2
RxSW6xpUl87GdWPtyeffP0yQVJbn1p2hYgsJ7jixBxOSj4naePpK8YzpsBVjaNUweRNaG+v6sXa8
7GCzgoXpUAJE2pRIsOAIbx6FleXgBCx4yJzEBzaoTHjQyTYPcqudj3k9fXI/aD6gLGzfYjbwOqWY
oQyoeqbuRlZ2kZn1IJyk+Vapfm3jaf5AmCnNkFxAJiAh5c6cneFX5ZndHpf39M7NbXm8vsFXTni9
+d6syqV0FokBWWRXmtAZRfaN9iLwjNiXxX2FO8r1N63sFL0Z315QqRpyCF3143dD0BM4Mz63KHoL
vt8VyYjNgMCBEDTat4Hv9dBfecmyT8HpTKY3ziMEKiybpA12uchVoEhS7Wswv5+QF582XMDKSugt
M0zKBCIUSRnXzu9WQqsR5O4NWv87ix8EuVXM2V1fCPN8Fv5vaYrpghR2joKPhRapWPIlOxpJVhwT
QM3+sIztk6yGiAsq/IF06/rJsuz0kQPneSwpm04cXU4nsdB+41PW9sR593/wHktvZmNacBXXXh6j
QBzj9RubYmU6Lee/jzbpMho9sOHo/nO+JhP91hNvCqaq+QrQ/c7qyyIoZ/K5yE9HCxSW4+YMeyQS
9hyNhqxCo+N3iVFvVEPXBqNFNVPaWtwFDDHqRmCi2hwinl7d/WrB+3UsBvYo56PIXq9vjxXPo+MF
bEDi2mEsaNQCBm2X+4z/9vIpaJQbXn/BeQUubD+dwCTrM0HQTkOiWnhQQ1Jv6TDGZtU7n3y+FuUw
pLE91ldz5FXyqCT07Yc3Y+SfW2odMWBOTqtGwVG/qumNYUpk1oYKsLKkGA7X52fFKHTQQJbwPFeZ
WiKXLfd2Lk4SaMrrj15ZW53DpOnMvncEM6NSOLEYBcoT9U2dfuXWxuysveD8+weDTlmHNKPTtfEE
ObiKCxcMceomGdNvfYli5fVRrISxOlwghWoA2r4A/uGeA4aUd9MYAgqJbJ7+XJjcmKq1VTj//mEk
DshFy6LBLs1z8jbT/gVX942o5iLcwWQ6QMCzOrBWSkqAO6jfs8p4tgl3Qpwp97CCMK1NkBECuUiW
Yqsh/TKlG16pxS0cvUQ+sRIaGXNzM4sxAhFTYPQNJMJeMgNQQEEe5oIewKWBHEK2W7YkItemUYtj
xhLNn6SAHF7e0celm58tbu2ub4N/83XBkVDN0DnqZDVDGzUUPersyKDSGVVtMeX7rpnKW5DP5mWw
gPkLJf+WFVA6t3L1Yk7LDGlv5Q2Bt1Q+Lia2aR4sx16ScGaVLdF42fwamwEs8YKlzhzkjqkeUZ4E
QeQohiQ/1v0iQtkVW50YKw5RByaAptlBF5pHIrOSzxPvQEhV9EFf5MWGway94HysfNjLkji+nEYc
H6SSU9wtAGE7bK5uU8NIH68vxorh65AECnbAsvWwzinmhql7Cv2DyX5a8g2b+TcZFxZbFyoeJniT
afSm/+PsTJojxbku/IuIACQhtAVyttNDVdmu2hA1NYMYBBIS8Ou/42/VnW+lM6KiF71od2aCpqt7
z33O0fWo2HqqItuqjs0jsveg63VBn/kgNL00ngfVxSoBw1e+GLcsh53tXDORTXxpn4ORBpnvmxqK
8GbFhVE43Inqbh8pFrz93au4iDzgPKMGCwfQk63EGVPq2RdIRyziuIb99uOvuLKqLpscfF/MbRTV
wRG14n3HeAniEIyb/+7DyX9nS+whBxfPQBQN4JMgp3X2SLX/u4++2IaEmLs21KgPtuU8fAttpM6c
D9EtEcG1SXix2dQVqhpymdtTU+RH2fQ7GNSdoLjYr+JWR9+Vs+f/Cy7/WkrhXLdxEGp3Ktb7Fk7r
YbvrDDACIqGl+7vleikx1ytMT1HiNKcZwHDQdKh+hMIj3LSW/RU/NIgvpeaaDgOa3kpzguPwtNft
HCZWD7c4clf2m0udOSn9KOZeZE/C7HrIGMgEu+zqlrTu2qdfnMxz2ZQrCZk8ASpVNIlccp1VkwzP
lW3VjczSlWG+dMQeJQFzWDuDuJTLLRrslxdGAjUlQyzqDeixskwGPtm/sggI+KW+oFcFfFdli54P
g35pHn7razGkchXf8kA/RoX9+fECJO9n4/9uozy+WIGrCUkJEll47Fz8rJpoSOpaNSkjuUsils/Z
pPMiI/VwLpD5SiLOdjJYdjighqSZGAhbMzxnq3Ld4gTVaTXyrfLDZAIGL1HU2rQNu2nbjNLbC5SH
U7sWUwYVA0gCU4isMhvmVMuavHpD72/YdLOf+tqIXTwY43AQAIw2P1JWpwsLgyxvxnt/4b9R4wlB
G4y/fPwKr8VSl30BPZIvgqzansZ5nZOgBf/G69eXqh+eiwmMvIiuX5UTT21LjsUa3ucIORJgOL5/
/P3Xpv9l1KNE00VlLI4j3P9M7CUN1Rs33yoc/vlo4ZcC/y7s5jGsiIFDaPNMqvFbZW7qr6599kUc
wiJBSRhg1xljuiOLug/ccCvG+fPej4bT/55aLhp97nWg7Da49XX60yRQ8FxggBeZ7OMX/+ewnV8K
+XU4C58t2Jb1DMbcWq8vrU8exlJty4AfKlGcir59bL3uRtL22hO9T4B/HTUMbgAVmk3MaYGtT2aD
lX+OAxGCjeV9DXx9y734z/OJX0r2LWTAa+B5+jQ1mQvrtIYoPexv8TGuDflFMNGP1qumqEBDSvwG
M7lkvVW5vfbBF+t9CIG/DniFE2wgX1W5vAxK7T4e6D9vJRAs/PfFq6XL0c4zvh9f9RY0kvOkxENQ
ujBpfVFn+eRuhEPXRvhiKcOAsOJLqDCjxvcDssui4lfFnteh+bsvuNTqe9qL1aTK6RQuK9JGuALl
jwX6GKbx08ev6s++dzi4LpZ0KJsCnuTAbnl7u13SfOdvyrTdkD36c9z9eoJ6Pb1zd+pszs2+ewpf
5UOxvWWxdUXmwi8l/LYoTU/E+7dPSd8khUyk23jzpt9GMQwvEv7r48e8skYu1ZLeEkcsjvA9VJyH
CcME7c6NXeXKPL4USZqCRyvV3nuw12Q99Ta1kX/50e9f+a8NxHvHnNsav3r1/Bc4oyQ9H2/sTVcK
M/xSRCjYNLVh1OSHJQDayNWlUkkDCGSfiChsT21Mpvu+mqODW+iY1t64bkNsBm8utzlcEOPJvlb+
tH6BTCW88bhXlm18sZpcp4LYK2A+01u5JCYUGdBV54HIF92jAl+3LL+xQVy5jPJLDaIcphwCtTE/
1FRDK1St9JnMKlRJzOIZ4WHXPhVkoG8da/5Bqmer4S80Lesjwf1hH+TaJHgB9tXOYfcZzQE+INTc
L1OvzfMkj4L8y8fT9sqJdamYCobKxsSvzDE2qzubri4fR1fSFHSy8q7ltjgQKjV4GzB9f8wpvaWm
ujISl2oqNw2w5lr86Wja+CDhELsRw3KoSYNSAgH/4ia888oXXUrT8TZXznN8UcMgDVohqqdnXoVJ
NAAz9nct6/x/1JoN7MCDhoxHx3sIGHrw4hYgHejcbWbCfOAjyhvokGuP835O/GvBDrloy3Xu9dGC
07sBG/hr2epnI2AdHMoY3GBm0o9nxpXcGb+0qAqsKHs0ihWnPGdgQRXroGGGxerln34I381Yo3r8
tVLwrjekUPKxnWjwfZlL/mDqYMBpFbmyTCK/tpCJwBBnj/6i5UEVrT2strbwCC2AYIzjgf6cIr7+
jEF56LJa4kQldiY3dI5XNs9LOZ1SfjRRFQC/Xcn+rJuFbcfas5uPX9K14+VSRDcBdQdSBR+OZqmr
DuYX63SWs4FmwovzIU81Jd5jLS2QfmoVfKuJqdBOPXTjPx//gisBwqUOVnusW+DlPB3XJvc/9W1F
MslH7xyPzt+302T+KuPA+UWUVtUqKC2us8eQed7nyKohxc2MwlE4927sRVeG6lIIS8oimlYQtY7Q
P5bfWSvR8lZBCPTxi7r26Rch2wy2I6bCgI1ghbORCTtxJsVAb+hmrg3DxcnSjksjZJ4PxzJS5W5A
9uGT8x0/LuEsk5bM9utfPcWlpLIdoeVDyDYcSeGNqS+ES3URPv7dh7+/un9tLpxBstdYU8COhKdt
LjPu/f74k4P/x5X+IatwaQtXqDJ0NcNnn755yRtLWNImv3gWpy5lyf199q1KtkNy/3Y6Zfdb/PNw
OGwP2/ssu7///PDcpkVyeE5+7na/d8+/D79t8tts7h53h0OyO3w+JIffd3GSbnZNsjkfj5vN5st+
j399PX5K98fd+Zjic7LstE/xN5v0mO5P99l2+5Y9vf9ZmmZvWbbP3vagc95YLlc3hovLB+eFI7PD
voPCr/lWMUGfcuWgbItJhYO+ix6CSsUbD9YySVe3Qzr6ZPj88du+MtUvRZ9kKfKyAvv0MDq+iwqd
yuWWrcy1qC66mOiLW1mp64gflkLsIBhPTOPtfftDRuiyWIc99Z5dZR8HXBPx5SGvvoDZvQmiW+3j
DHPxD/PoUgJKupVat6Bjz198CnfSJXhTgdf+9Mpc/vyr13ep//Rx3wKykfODr9FoG74weWsT/TOQ
Fq6P78f6v1aY51fFEI4UaNLIV/tYyW9SIFuZ8pIAwuzXQfB7mmlZ7D0q+0xa5X+e6NJ87vMq+mfm
3O54B/OHtKqhMkThFCDTFvZL2czWTTXKDNGi27uZkifV1/Ju8L3x+2hXNAwva79WicfGMkwot9QB
bx3iEUUNiLDQbrcCOJD2nK1JU+muS8rZVQ+RWeFZvQbdfoXJ0oxWep7v+tYTv0W/5mlTU4cjvgsk
TVRhvCYBS1NmZETFLRad2C2EigWEiSnv0jWkEdrMAZwvUk4dCvrQSm4grcZf1FE4PYS5RtlmIesm
aosI1iK9/YzyGsmAC8lxo2rHlPSseRut6x4iDQd4eCaXG61X7RLr+cWXNq+RoSCGZPOM9r1am/Eu
8vgtyeKVdXVpDoNe8CbQgT8e4bPd8UT4Dd2gLR9w3b+beBfBXVXNZViqejzWUAc/5nUh06obbtXH
rhxR/4Oxt9ovgRXlUAU/z/Hzuq5p7B0pbCk+/vVXsp78UsLL0I9fx1axwyyG8+S8HS+ag4b1jBeA
bYyyu9ePWduTx2IkcRJK9Ga1+Y00xpWhuezbLCCEoFGDJBsyM0k+Puji5eOnuhJwXzZrLjC7oW2o
xqNUnt7VRCx79GoOD5yb8GwHvzmanIkb4eS1IbqIUVqC0ig6PNujCpvxtPS1uZeOihP1pUHV2Y5/
p1bjlwnqciSE6dIC1Kf83z0K1iZgMkFnw42Z/OcHiS7v/rBDLYsayVx09kWbviUkixqgfkZ+jsxw
C7L15y/hl7R+4pd8xsWBHxQUpfbHqnmip3P/4+OBv9KXBZfS/+7VcyVtb6JBHpmYfAqINqo9+2AA
3jtZa5xA6WgMqCtzREyQKDsxktRVAYpPaCa66yp5U650ZQ5eipgL4yzpdNQcaxv3W6/oqh/zZEmQ
kmgeN8Vq29MaGLf7+MGvnLCX3H62xsoIjn3C7+JjZNSdX5Inj7MbF7Ir2At+KWS2i4ShmzL8MPcc
9t9NqBx0FeU8viJmmu9YUYUHEoXmOWjnEcyQeQ5PRUuXg6i5kWgtyV3WdrOX0d4jLzNFa1EBYPaN
n3dlUv2PDvr9pC07qo4iH/h+hWvMsSzteq9WosNk1SK/IVe4NqjvO9m/QgHgvIuGRKw5wi+z7SFG
xSXSm2V7iCIOv+kSYaKCx8WNzfnK/nipkp5927KqiUa4r0iININe7ybe8xu775Vol12qxhQsAnx0
ylRHVUpxrLQMwW2fC74pVaWPHlw74LjTRlVWwwTyVwSVdgVtTR0dPp6yfx40dsmeVWX7jtYfi+PA
TgK6KKoOs0QOm91KI/95TSCh/9/Bip0e3PROFIvmfgf9cJ2pin8B+odmHz/Bn2cD+//k+b9mg3CS
Mhd69ZFLx7bDzKYXs7LqwCC/00m9oINhpk293tif/zwd2KW+LHdelcMKFoS02T6wEL0RcfFX85r9
j44sCiyra14dG1q5B0BgQf/h/lZ2wkcD2pzWax9uP35p10bl4rjECiKh7b3qaEqVKv01bNhhRU/Y
x59+JZ5hl+KxyQgXlism9RrHG7OuX0znxUcw1++VX//jBwhe350AZOm+gUU0Juh0QGNJPt5IWPyZ
EhywS9EXXNRzWo6zOGqK7hv1iXhgWdEJd4Nf3qoSCddV2sNyoFxTZqqj9bvdu/vj2gXA/OsshAPd
BHvWwS13RQW3TN7f16M6l2v7KZj2VqxvSITe2DavTKhLnm0jvU5LFlRoYh7/KSuRVv5w4yC+srgv
dWPw1KrBrGuqYw5ValCJu9bXWWui10HdAiJfWX2XyrEYdsJDMGCkuddspXxR8XQY2N7PH2GSc2M6
XXtDF1sIDEh6C6fy6his+Sl07lCpcXNjpr4n4f73UswuxV7gHfphMMZ4RWOYxlGXuRjbVBtmCn73
RH5rzed39Ws3q9Qs08aDX3rUyBtHy7Xxef9R/9q6Fr+JY2Q/5VGWuP+P3QokQuTarSrmHiLSbrjx
lNdeYPjf7xmW3I+jUBfHfnKPvZiOtuzmG4Pz552EXkoDhFcaOgoij3wtNbrvoyWFSV+eaG6K7ONB
uvYV76/vX6+pGPRYdqxujhrXiaQn84/Cjj9JfIs4DGJwfGUaXOyHPBh7CV9RgkM+KLf+pJcHExdq
3/lCr8mg6wmSYSbbnyrWw7jHvm8PU776L6EY7XgUHhnQ9q8NeWEQSux7qrwvJBzLT43xeDKHcfjA
vKBKOYHZc9GtsKcpSc3ukIGUh7GL8tPU+eULY83qpdPYx3ckXso8GQMnX+cSWdHUKxu+GwtUS+Dw
2akNOPelhk1iyFMFf3iR6a6C4hZ8Oj9tJEQNnYyaEr4uYfPUKa63wxiS1CDrvR9Z3iRDYIt9DlcT
UGnqcYvu+AqOLU25QIu0sGJrO2L2XeT5uIROzR6riWYF63SCKiOEvOPyTvnRS3PsFGWfwll1O+0t
Gi7yeXxcHKE/5yjkJ9VO3mu4oEkVNyWjfpqFevvF8eGnyCd8olIQOukBXcg+RfuzgVtcElI4OCQW
/fxZIHT+EOQRdzBwQIkViZOq/NW5MBeQVL1HuW3l00/94A0wmJ2LZCrMmC3F6hDOVGWigUxNG7wv
mfo0nn45WgXfp2IybcrGoPrsNYPKwnX57dYR3ryAxLLnyWm30WjqQ2omIuWWw49rI99bhpgQyw89
Vjap0CmcZ6Hyzc98LuyrqOflW1yXwacO9MlnyvpumwcFf5vdZJqM+7XM+mWNd8o188+oWsI+CToT
wUhnccMDcNVw6ika321wYZ3RkzbJDncyJx5WOYi06Sov9Se0j6QrzNzOJg8DklpMGg9a5ohnTV/4
/1RAq3xhRPfZSJbmECyz+94EKr4TTbi8QPg4bIJF2N9eVYoNms9shuvxBC8UG34h+cjRecsc3JJK
4V4MNDonjAt9bsgkFC5x4ColemRr6sGxAFnusibHYJTFAe+e7dDXL54HPSPZtqAgCoeKsk3qPup+
rjMKOVr43o/Gn8SjJ0yLR0Uj4zdKofDUOZ10EnstpBOgKcIZbnLVd6XLEdZEKqY/0Dhr3FYYHdwv
Fr5CSdvUgmd+PncxkiM1YTuYi/PUkwRQT+ir7MGxLn42uWP4n9/bVjuj4OfjqQCeMDlAW21B1Y7S
pUqDFu1sJZfvtCG4yKcmDsY6GZocHwray8YwuFnJNhw/tSLmd6Cljo91BCYrFl0kg43w/LmBvNPT
r6000z9snMCkmyfIxyCJju+oF7JNGAxNk3SAN8DtEE1MnGPVVYWz+7oLvtbIGT4Y29p9yDr3VoSF
PtUNnR5rJ4btO5f3UVOcSn6HQ2JGfRDMzDXfDgJ0RalIdB9aQY58oAHA4yTazhPu8srv54OKmjlR
QeORA7ArwSYIG/WjR8SFq2Nvny3vyJ3x2jYJZG3v8Uvjrwja+m21UH0uC7iUrl3cI91ZZsLYLEaZ
Vky0h5TeoCsEkCuzk6qSO2rIZNJSz1ZkxDpxr8Ymz/CT2av1g08DBJgJ/MLkthFEbL0RrtcTWet7
IcuiS2HiOp1Ho7yNX7tpY3t/wUKcx3wf1KOziamQtdx076AmH4DzQyzR4AjhTf+P37b0VRdq3cfI
brpEo+a/qcPOpJGu+ZiUtWJfdBy1+2j2CEt4lU+7UA7rAXCN9i4UNtxxNqCnQbghYw0vD7gMuSxi
hr7ODVT2gSt5WgGNQhMu6jVzRRNvB9DjjzF30x2hi/8Zbu7e3kk/+too1w0APUZdgq1X7uDd2e1o
hCrnVr1nnSM/RspYeW2iRjVvyeSFL6un+CMKxvQ7HXlbb4MlkjLJhdVf5zqInjoW1I/eoLvdHNv8
1UCN9Zp7C09HwNygZ9DYPonf3K0wPD1Z2sh9PC3F1hS+2kDeyh8V78st9ZfqLcK6v7cm55mGI87d
KjpweZugQjciDR9K3jY4PUqThUNfZKaN0Bc5ePwcKruMiRAyeDI+LfaGm/gcV2j4q5Z1PHgdrbPV
8TcDE/XvBhc+pJRHaHoSgPnMp9YW4O3mdB6zyHpQ9uDRaCa16w+1pcvT2nOK0SQTNK902pgurzIv
ZvYFDZvt81C01RMsiOBxJIhPUxWgix5FYoyHbbvwPOgqf1ayHX+2LeBeyUArvW/4Ap+oofTurRuL
Q9jiyhwR5+BdHXbjvlkpbFCwdRenivL+zPuefaNhzU4BXt+PtpAVLCodZhKZPWxULDiAhdOCXuK3
26hBHzl0y0UPs1cAxKUeTYop1G8RBOe/Znim0T2iq+lJ57G4yxFpfy/6EHhlOYW4xOsq+B2OY/vZ
wpztHFE9PCyFR74tjZpePVTaP+u8Z2ozT0tEUzg/BhtmYBSRQIvlv/CKA3VNY5IO3ipem9yOa1Yh
Oe2yauA1sutE7FQj5X3OSredXcEO0lbhxvfgzDfBmG3HwsF8mxuPbrFJzpswRIzAiqZM6x7dfMMw
qqzzi3qDs3v4MeGMzLRZzJwgnEMRQ/flDk5BUUJQor8fKGocHiQLv2Kxelszk2q3GgHTD471ZAeY
rfHALzNYCvEvZefqDBblKlsXvzov6wzLlp6isbh2r0U0Tz8MGfzU8sb+Cuw6mG2pmYQ1bOu/uXHQ
93TCPhT4doUql1jUbzr41hVpHij9rQ87qOLKELi/tQ9WUIaKIllE26Xt6PV3Zg3Fg2tjHwthHPpk
GUChyd/10R3KzzppUT1/onFUpcBXmo0sZf0PiSZ2am1jzyOvhnOzeCRdTRDkiecPpTtIJZnMxBzH
y7mt9LpDmoh+9+ZofIwZkVu/ogwmKyM/FAttPlNW2D0sqJduz2k3PyGRQ7ZhCSoO4iyJ0AmJnqqo
w8wPZq8GpQLwwkQj8hKJJhxvjRF0Lfq5mHZ9lddPVbRKP4NgpulTN3BxPyg5f3IRlFmEBDLlo/H2
uKrgFvbebZdpGoxBWgRVuGaGOfVmqUR/pdQcTIzODuKhMyE2QTYOU8pUWYpE9pX/bYJZ5heorIPU
irF/8MuZ9pnSzCsSUZVSgV4atLvaaGTiprb2cY8P16ndTlxGBwavlr2iEF9NVYpDNczWgKC86fkm
7ZUbdj4eqEmtreAYY7qmn7cIjdgPb0QHC6pu9EkpcHOTpTMoFek67B+ruKo28M1jT8UQie/zIJrf
c152WYkDELBvkDrhrEiWt0mLpUiUqdSr4DC5SpQcA3R+yRaQQRAa2QPQ08JPmV+5t6528acJpgng
hqPIU2gdkqyIdLixhYXlo7dGD03M4/txKVyXLbW2DzixAoRRjvtnim4ks3ED4PVxPootwP/2MW5W
9ZvC1ByJjkAFv81ko/MCjRP6KvXk3ZEQHcAYFyLhqehc8WIp8XcK1rJHshr5KvwS0AcLfDicdWZs
yLI8xuiUe++HBUsAQXKIXhwFL0NNHUBgPMdGkfWQoD54RBcd3BgFvAy9uBBw1cSVNqShRjNTiXwN
DhPi7fqx9rfOmdYkEgoj1EFj+gVEFITa07GEMnqPo068xQbTAyeypNupbqdvzRDNqR9wIJ1tA3R0
OIw/i7Lwu42JZZlNKl/T3Jr1R7VqVSS4dEI+2ihPfBZW8iWh0nVfK8+L8mRZbHg/StbcG7bUXyC+
XzYwwgyf14I0RznqZsrW2kZAKJOAoXpQzr8ZnAfPBPl8cBvnPWHlToBxDOvEtXnAKaV3vtcvaFMQ
kYTekxeIu73gqQmnedeE1IuTaYGKdeD5dAwt1yexwMt5QmJxx1fEH9WAjrJpRkGVzgt/cXZaHptY
+o8VpfbQCFdk41SxrGvH+OF9D72fFjArZnTNZTMvqru+YSgCNwFoA4GRGK6Ok2i3IIKCglZP/ORT
229YCTfPlc7TP5VqQxjEdy2qfmr5OSKkPnLMhz20YeG2akT31JQKBRQRNSejY7HlurZp6AVLVq9r
9B0sC/6kcc9rE1969q4QuUp7UkybeTZYkJ6G7CwJYmamtF781SZElvQ4F33/yGnf/h57i+tFJwvw
sp0dtk1EhjQfq6UAmLHUP6grVLJy5aqMNqTLRFHoL13dBHdwYvIHuK+OWKS0WOcXurTrVraV+NlN
8fuNkSr5XDO/O7O+zYe7arXxPhSrepoj2sMH0xhofiiCoyae22GXO785+UiyIlTvJ/hxDnrdU98W
S+bPhUm7AVqxMSA4LSTsWt/bxV6g5/HwYLL87Sm2pBG8Y++7oEIcj+J56W1m5i+/0QVEn2jbNfUO
tYEAQfSM4CId5Nje5UsRQ1RXtS1olC6IUxYxLM0GYC4sfRg+QGhfJnFXjgeD5Z9CQKj3tm4YYB7G
1Ylr6uWIvh15IEDamCSoTXGucvBsWgx9n0S2HhAN1YPMatEMn/3arzI2LNWz5AH/zhfZpRHx/aTC
D36OgLD7NQq2PJvGL/b9RMqTHUu+hfVrcBYjNKUk98y2kV01ZRpusQr0uVG/rOhy2vi8mR49CAS/
gj5e/Cr6oP7MPQ+kfc5pjj/snYVb7YqgAJszyouao7kmq0gbqVRO3PthQh+sRo5ysEEWp/M3MLOp
MGHRlxMAmtv2azKJef0mnYYa1MJ8FiIVRk6iJha3HOPDebarTGQgfY3MNgjVdEBeE2ycKkBgIvpo
Mwd5e7C4cVXJ5IolTPwRIdnqwGMXMQpSA2/ID0BvODZw13andiFmM1S4ykMbhOajnAcngqW+Lble
3nRPUTV03M2wASn5yUzxmhVIfBIkOQgEQrLW+kGBfPaI/ywfSc+12sCxCX1mkkbqe7USmkYNcFDe
SNsjC2WxiYzG/Z/NIAM3y7Lsu7HtN2U4sZ9IFJCj6jVptjUZx2xseH/Xhibf5DB6yXI0sOzyVkTI
O8DKCorMPObwwgvp76BCWaWxYbcl89I9wog23K6ulW+tC4o7FyN486OieYk6XP5hdlz86BdpNsYa
vrHOLUeFy+acUEarTMeB97a6kqU58kMZUCnwI6loA8C2T91vGnpqCzq2ZQAi969uWf0jukXonLCw
Lk7DZNsN4NzA+LZ8eY010nVp2SzD17ofzVuOdmCe4IbD7lVkuswnfocTHZkbgePr6E9zfOe5JkJ2
ieZo/0KOfBKi/9G1nuuRomnRlMVDU7+gwrts0E0yooMzMqlthjnDvbrPoIJEUFlo8B2SqPCm3cqm
+dzNErt6gcBrdmuHt9j3xyng/adhmeXXKYgDlPtWNDwOfPWzERqbkyKKnTouw7SGYvmrD6DRFirf
8ZWu8XIqZj+6wx1fPcLutf/mFS54XRmP9kbI8C7wSuR8okDDKMtznGx1EVcbYf1pSFaf14/viY6T
t5TvM4lKBCrcqiqdm5HtFthHf2IqLD7RGGScwo3roRuWdl/gFrgbTNumWClQ9Mxh9ZA7lafORvOD
AYsKdAvnb6H0ac5kGuIVhXDR791a629kcc3De5CXBVEOgNsq/OCXZiq+h1bHT9hCcW0E2n8TQhKf
lQaBVgB7CNzqmhAvDkd/gE6UnVf3frZKzBDF82bLCXJpSTf4/Sas+vITL3HEKIXST4QnTHGd6TYx
r6Eq8ToBJmCXMzioge9mozzaxDiBtqObAoTJOgYxTbl70oSs3EgIQ7/kJkLENaOlNgE4WMBBOyCb
JUd3grdiVPg0ec8+4p0+Q8tnecbU6P10UG33yasLjSjSMe85nJ1+EFIsKQxPpy+gmHg7CeXG3ei3
01aFldq1A+5biS8oOxbLBFILDAfnbx3C4DQa4eyLahJC4RWWK2fAFugb9Eb2F8zfxKdublXWYmjT
eZy6Qxlh5Sd1Dm0Ulr+u26zEWSoT5VHzJKt+PGMFwz1PDHobRNVwv5SSHKgs3LazLN/r2nnQ28/e
2S0BUkR2jhm2mB4R14T2a50M49KnYRStO6rKYuNr7SGn1ohHQ0bOEwYn38xEAf1Jo8iNmGmR+Oyq
OgJ/N0Kcp033yEwd3Te+J+q9GHmxDbXxkJZGxISlN94XZd43mQ92QlbGtTrYhuRPzMrqVAq8my2J
FZ4qDjt/D2A0DTPXYsebLOuAt7J8o6wrd9C5KdQ8mF0y6b9HDCBmfCOiIRtKhUbPD+qndxGggodl
aGDRi9jtrY48dT+4ALeBnOTPY6Orz4Gbpv/j7EyaI9W1IPyLiACJSVugBhe2y7PbvSF6uA1iFIME
4te/rF65ecZEeHWjHTeoKkDTOZlf3iBU3DwqSN1we515xtmrR6k40QgdpRPzr1wnFVdMaHPvo1oY
VJgEr3s2jJCbFd1PlK6H0O+9LBCT2ZwQQOPO4YSkB9RM6smG+wVnenHQUKM/0060h4GR/CQT5PmF
qK80b5jn23M1KxvKQyVjdEubmPDSvjXbuTqjYJS8gosjblyksEdpV5DIQlp8xIxKYekbnDt4PuWh
SGrnFdp7HMxrK5cByh3zAdw04w/RnrkbDYp/w9pR/IdFjYNYYZYl+r99F1ZzO90PTjm8kNEZINrH
667LsbnRRZoeOMp0ewieyigRNt3DtIOYesebbhPW/WA4DDxyr/cizFOQxuUJ3/t+atwAImFd0xZK
/9ZO+Suo1uIJVR37WnS2E2JYVXYEImM+7ZF0kkVeUdQ0cjCn39g5Q6nQNWfzgPpD6e/MySC/7M6X
mCWZsM+OsgbrLpcwGoUmx3a79WnylLSpOk/t1D0lqirTq5Lq1t3TfHC+5QOW7ZAyOeO0CRDtL1kM
/R2nTmeGdEZxO5hQPn8y05E8SdSpzQAGnvxEcLQ19r7I6AtjHHKTGkWMBKqboAAEC7EtxaNrJojQ
Ecg+Pdiz4aJYy63+YEwk2QkT25yosrvxZMykzXatPZlhJit/DExL9uHUVuLNH1X/OJXlJIKqLeof
+ZQCN4uhRe99txiPMIElt2NnTKcEk+F/U9YU351STNgm1/3zVEP8tMOELN842qVHlqcKYhV33mpe
rTVIF6rfQSAuqHNqyBO0eKwsj6DdUryhH2MiG0Vgx76JxvjYkOQsGWcSKR9IdzCMqypj/U0+6wzb
86m8YzCJPpBkLO8bo6ivKlcX165TsQ0Fy1+rzgct1CXxTCsHVFME359y3+IR8C0UaT/FFM1icqMi
leW+mxqYepNJdSk6LA3fd9oxAmsi5CDrVu4JIt4PgA6IK9QaszzQ3NaHFEfDJ1lb7a226v6tcaEb
m3hnHJDt/EcSRrA5y5AY5/pe3NbD1dDOfRJiyUFtoQYu7KFlOWpzqczL36U3oBhRcGTStjmf8VL0
DaxkaYY6fEHBsgmx8bNuUL/SNQrz1sBR4kC8r1FU6Z8Ce567NO/9vdEmnX3y8nREwUaBnut2KCGp
0cygu0VHqelxsMMmxb9GbKl9U0ryH2moenDU6GOclcm9Eoif6DrSvHRAI+9YlrjfSG5Vz4gpRbfJ
xuHGYKo6UABEX1Up5lvTSoC67Y3xkDXd5AemhgjY9kcRTjUKonah3nD+S4LWJ07ga5Js9KZX3lvz
8vd3TVeJ0D3MOhnaexCLXSGQNYt4g7VyQoLNjrDaitB4qTfkKCuKQWeJzNAGWLtYAssThVbMDnF6
6H93U2+HQ5IVO3dsf4+Ic0fYD3HsOGEtNiMKRZhHCfrm4+dd5jUl1hKskc9FgrmSlCdZ4FHb7hwA
t3XVFN0RrS4c6jzxwuS4K/PiQHv36fNPXWnNm5e/v7vNQCeBpulM+SlJaPdqzmjVIObN3rivKwID
cyEwGB0LHRGwFU8la/N4VoOz9002nm10kNFAy5NmQwXwV+/x/5OAvcy+m107TQSKQKcBqu46SLuL
oIH5xI0m31YPiOfJIgOrQQgcJjiSzuTcFJnzC4+yM2Fns/xjM5rJa17k8g6qQRu1KO+r93ghf4Dp
woDy0WhOSAD9hgp09arVPH7xAS6UA7pNHe1wF+eUOUvRL2rdB5NUckMStvZ6LFYPxLY3Ph2aFJD2
MiDED9s03Rjgq49sodLtLI81phoaRLQN7jd/Uv6DiUHwk0oF/PhkuC+UTi02stw6jhLOTE+hz8Rw
SIx4fgnlVeVw1xCDH9wp9688IxNfsmray5xKib0kyTzZnAQaASEU/a98yFngFMkjsgTMMFUqP3xl
/NlLQMPggKFStxVuMEsC3mILT359fuU11cpi7Ck1l2U3oorZ+0UVYA0bf8y+BUtyWW8FYHz8dths
8WL7aIFpd1LwgZvZXW0gFa2YNzzoa5devNYkL5lbCbwc0+BARPkwmq+f35aP1xV7mZ8ocfbM0rKv
T/2sxl9Am9lXbVva9/lsoQydUSlPBfQob59/2spDWDIaLGfyEsKhfJpx6DDUrY3/zGyDx7gic7SX
fIYBSzj2zJ04jbVRBLDjkHgsMuXvdW26B/ReOL1CqS/VIcGOPj9ie5HEHN0YyLTRGZIAKOdbXKuP
FUxoAf67kKAPUPU1K1PEFVAj9FCgHqbhpazkQXnuVeNn+wmT/sZ0v/IQl2gIz+Uwq7h5fUrN9igN
6yHxBQ29cv7t+FDGoj++MUl9vIChA/fvr+q1IGAAifSkEw3AXnpATlRQWT9JtvGer33A5cV5t/4a
oh5l2SXpqapyCCFqxGC+CjL5Bz5zFluqzsbd117Fy0h790lzk3kt2v7pidSw8VwTAJ7Kytu4Tx8/
EGh/FheHQL0UlMq4wJ7J7SGesjyoaRiOsDLEAWrjYz6eFcjfgfDuN4zAFrOqEHU8FN2b4VV7xxw2
HsTapRcTTiJRzjbQd4oBAXod+mSfW1tAv48nAfJ3w/fuW+vaQMGOAdTi1LPYGQCcHlxqIYKhkU2y
oeJd+Yzl4Uu5ruklhlmhueOEmcEOft3dpfAFfv7yrNyd5RlLEE9nnII20msKKQSJpCufv3bpyyv1
7u5kTdIyVqVj7HcXQOqg6mcfu8WNDczH44ssN/bCaRHS3Rdj7HQ4tjTN7uJZ5CBwcvU19jlZ7tvR
5jAdp8qq2IBMyBugVVGXNNev3Z3FqE115UojK6p4QFARA4Cl2fI5rz3SxZCVvGKAf3EJ0K78L6lt
Zwqol01f0+Viw/TvY4XC0up70x9i6jTtDQjkxVPSF0mshFtsnPzX3vnFkO3l4CloA0EzG9JXUxXR
iKEWyAH+ka/d/MXulzlJkWsrQW6lHq6R9vPkN+r3Vy4NOv6/twe9ReSgedkYjy5UjUUVItTza1e+
LNDvxlORDtBvQCAC5xUJDIhmGvdLc4y1lFp3kwHlVT8gqjJzYq6b2OzYs5fS3edf/OPHiW7yv1+c
I22iHksTb8wgjo2ZPJdI5s7QgNp4mh+vUdbyiGjZMOI1wJcA81LtSve/ArDDGcomg+dBCV3T137F
YsC6TYeDIxb12FDydjDsI4RTb0WXfumdt9hi1JqQHBLd2irOLcicODkWA1Do6otXXwxayZEXmkEJ
FieiUVFpdRR6FXTZS7lV1ll7yIsx26j+ksk3p7FV8x9Z7sYIHfipRfP4+d3/eLq3lrv7btCJNzT4
AX3Cz0ZXojfuGjfU9lE1G54+/4yPJ05ruadPi6QqvQlgN1T/bKM+kMndGLorb+hyP89RQuWE4MpI
TH4coI1pffXQp/MhwWKu6k0M5MeVWgQX/jvSPGoL1CMsFStC/2SaX6HmDkEP5eeu9w7Q40D6zVzI
7fxsy2qy8tyXG+lJOGhyJtMQCyw84cjxeckA9+2YQSbx+XP5a4H7/xoQ9CT//qzCGFFvnxH4aHtj
gwNdr07pUE0VxMNdAtwl2mBS3k8mF0WEdiNOI8K47JLa4eKgFsyzwgSJ2xNUrY6J/jyByBKEc+4i
4L2szxrStJ+paUo4TOhsGIE/WPmu8rKuC/3K+eL8veQSwR4zQ5U2AVBIxierYudSpw+f36GVh7BE
0CAEkfkt+hVxZpA7O/Gv2sG7Bw4x+vzylxXmg/u/DH+fvRyppLOJzpc5vGSUxW2S3FYdBO7UMYaQ
2vlvojax9ys/ZpmW3muo4HUBDrFFlQ78xnpuEhskjmneff5z1sb5YqqdTUvDXYMPgAzQq09V/qWa
gLWk9Dp04kbVOiqeyTXPf8v8ute/P//KK9Pf0rxvoRoN/U/XxehiNyKw+sIQQW8alRPYFpqvSTVs
pRmv3Z3F3iilJnW0pxXg5z6o+rcz+oSf/4iVKy/5e76ynLS1cGVRf3fgs9paOteuu9gYua2RmaPA
2z8TscsUv6HQQ37+lVfu+9/W1Ls9l8EAjdY+h1RnnjKI54uXrhYHh0PMztstrNvKC+9dPvzdh2Tw
mAiVF8mpM1HQscwzZHB7pG1fff4b1m7P5WPfXR71wQr9nzTHjlTyozciQqCV8xbX+6/19oPJYUk7
45TVruokhmslvaORzVkAPbQdQm6InYZGD5bPiTQAXzMyNOyAGJFEVWHpFl4woqgfyGYe30YHIu4W
fb7AT2ipIIWuNfLOEjOyJW3OcJBXG1uhtduxGP0ZF63NZnBizb5pXvKC5TfDkG85hNdemMVGq86A
/Gl5OpxY6YgwFWl6ZYzzgExdG635QvQbc9ja5yy2WxbQdlWXYTGBAAsKSa+8gRLuRUMPEBkT+1pw
GmaZf1+dtC2nEntSFXvifvD+Q8Es5O0VsTfOHSuPYkm6RHFTDq2BV6cX//H8J0O605de+SXK0rbM
kSEsS8W+E2MTEM50q7mxMlaX7MJpxjeexYwJwa+ec9Pqw9xNH/LEefnaN1+8nXNtQGOO4xL4Mmf4
KC8gp417svbNF29mNs9O3vbDGOMdbHEyymsedJXxxasv3kds+2BNMxs4hWDM7yYeUJNEKCt97a4s
3kPfQrACpP1jjPZ7MBo3k9qKVFgZR0t2GWsA0dbz2MRGiha4ocN5bHcyf5iqrfV05b4v0WVDY2GL
3CN7wgVsX2XXlkBMn97YcqyMoCW8rEXYINRmoNpDthJk+mwOr5/f8ZUTi3O5X+8WDfgcLgIfnCRa
Q536rAmtDpLc+hGunmhut/IS177+5Z69+xTWofRAXRQevNx7hH0wJF11//kP+BtM9sG6tERfobs5
ilwrFJEgyLIDaMvMQNbcjiYInSMtrTRS9eBFo3txQfm1LQ+mjbZykbY5hHvCOrK06WMEw8yRoRhU
QzhLxUYn+kdEWXQgqF3kWRpEIe7X/q3j6KYI2oZAQADh/R6GZx8zpTXeehfxIrLV+c6DPTQqK4ad
BLd+fv47117gxdAw857OGXSKMXRfFTwY2X4Y/Ccngw+J4ni/MbxXHtQSvOQ1dlteJtVTg04pwKnt
mG5c+W8n4YPntCQpeQU12EwVO0GxmP0u4K5C9Pl//Rsk4OVt8UbhPK8CvnG31n7H8oCcGM0A6AM7
QXSNds9jMm+07FYew5KglJO+6WWDIAOI03zYwzunChK01qtJRZ8/6JWz/ZKCBCCGkUtCYdLv09+9
Mq8TmT4UBqCOvDd3aVpc9a1x00AL9Pnnrd2qy9/fjc2uHOEm4Ribtn6zW4RvbU25KxPiknvUaNrJ
0cGcJXzBdpT0KhC0n64qQbcqBmtPg/z73dux7Fo784u4KueTcqo5Htqp/+P4pbxBRV9sPJK1W7RY
9BKVzeBfQBE6VPkOHuULWPzh87u/8guW8LyaIfDZBywxhu+DBiXrH3vRPw2zBVWw+NrBwFncpa70
TY1Y5D42nPzO6ZMfBlEbw+EvwfCDUe0sbo3usawqt1UxdNI67OzC3umuNELHGxUIxQADJnBRJ/DF
w3IDkk/j7TVHMljgwiGwQ9JedoC3Qj7DyFpfezlcO1DCwnSWcXMH73Z6X1GnBceUOFGqoPTDXWn3
UmuEhFIpYszD6Z4z3j2npexPFJCSi0UfHIUwm6z6jy1r8ji3ndoT+M0UzCaQ0NeJbnZKwurNsHiE
iOmMSPWKgJKkOqgLC6GCwvwWMvTuSpgS3ueaFvdWDz5ClabD61gMCsBM3Rx6ARYQmvb+EfuWBMpb
6pxhyET7IgMMfGuTu1KVWYYACwvNNGJhgHLgbA9pNg3PU5vpyLZxMrUShNF24wCTEAFK9IsDaxkH
LI3UBSADR+2pQw4lAkfQF0bLeZ5+pFJ97bVcBgOrXhWdarAl01b+k1vZL1j2tlablW3NMhIYq7N2
GzGXMXwfMqyM5gnchzirvSfQNG4oJN7B5+N3ZWqgl3H9bvY0MyjAYSGSsT2lUKWpuPHNr+356GLT
BKO+AXAIwREEXujBejOTn59/55UVZpmHS+pmnGdAiWIoef3/StrzPfyzZQzBEdz+EvS7LtdGkPsu
vJiIpdx//rEr6wFdHHmUzYlblDhSGYLsdF/tU2iZ07HfeBJrG4xlNK7Srna5ifZTMqgmDYUEar6v
XP9mghP6OCTwtgrT4vvUl/XtTBPvXCPMAZZOXt1rSERui8bZynb4i3/6YF78W+J+917kcPl7peOh
3w6Hzk4B6QJHYSUuZoPxqGvbjWCoz3dCemInSloipsKwjg5suCG1ZPc9bbxqV41J8fD5zV+ZRJb9
/7IbrHnsCzgRC8BSbMCwAtclR1qY2PJnfRFKv31VTf/784+z/j7VD27AMke4akkKNPGlOy26LDYS
6lzPPgUFyW/b+ZsJl8VVmzH5agrFnyfiuT/8EniNiOrZsGA3sXnYzBXoybSkHuJ3BhGbiWyvBlIl
Z8lgXTdN6u1LZIv/gNZP3cAkAAP8DJYfMBl2doYeON8bhFU/YX+DZxwTF0AsjtEE6TDn53zQxrXd
ZtYemZTTnSkb707XzPsJ+gwc8lOlEZNrGX7kDI1+yxrW3Q2CO7u+bcYXxD3z58wb+W9rqrKbulMA
yfSteQDQIgX+yCrza4eJ+dEWNdTHshXP7oA+cYq34j+/IR4Yzx0oP2hzTOFYIahMzKmOrdKj52Hm
oJmiVhZYrpXfOjJ1YVlIgTwRoCAEdQ35MKrPIJk34hbEjOmF16O1g/XRewNXCX0Puxn2wKcakRyU
e1AV3H1grA3fZu44MML4wLy0phNq5TWn3ATiAKfAIey5ZJFVaqyfFNBNcEuM/7zEIQcgucCGhnz+
ejSdJKhAKgEEFIy2LPPNsDIr72AMqfETUQhZCCd1GpHcLgfs7zPy4sPRtB+rXDx7wiGBdhCkkroQ
/uDFJ8fUtNJwKBwZqinPniUc2NBqV/oOFUEb2iCrvisoMkmAf0ZcZEPBJYLIdwcRFKriwAplATUQ
zltCjhvXlP3p4Es6wHuI5FxXdNd1w8aDpzz7HtKU8hvC7tLfZQVMbJWPZo67WpCNyWdlGfg7Dbwb
7iOltGsFQ5kuM/k1cVp6g2zTX58PppWJc6nNsmC1IZ3E0Y+R5oxTLQtEzfe09rcCiNc+gPy7iHnm
2LeqAu2Q1eeyPGfNf77e2CCu7G//6vXf3RizdmkzgL4Qgz0ZOcwLmh7SYB+YPPrj87uzdusXB+MW
mBPHBfMqnrWEMojn7AojytmYN1duzf/JsjjeLUgIh1g6ZuTbIErZKYwnW2muHy/FdCm6bNB81KiG
T3DE0j1I8hy9h+mVTKYDB3Tyo4TLpaxmvXPVvKX5/fiJ0GX3is8ZrG4TkXFjJCoYychDuGJB2y9r
zAl1srG7+9vV+P8FgC5bWRy4OUb4kMUVUmji1oLkP/QKtMzcEW0PZx7dKB8qvpfSvnj/J1imm7Qn
e02JCgdfTM+6zFwgG5kRtWwe70ZluK8WzCQXXomffaeJL+/mfjJpwO2E/EhgqXvUAAjDTOsYItK8
AByt9ocIMBILLusajulmsHZFwxCWQBmOCmjupK9tlqgTG2i/B6ZPBTiJuVewVFpRMbdNBEq+sYcB
z34pXLf4rWgDr6s7Xs2Az/meEYHAV92WKMbcZbCCRTTJYfGw8vGomnbe54UtohKJ8Ujesti+mksC
XJqhbnKV2XsbZfd9PU1vvYDT1S4Ju/E8fzr50se5qKb2VTd1dVSNdRVVVjOdZdu5AVRHXahhP4dz
m6pHw1UcceRjGeHB/hrTpIGXmn9NBkaXhdOmKefC9esJoCcV5ek1jJ0hy93o88G78jL+X9G0BmPV
8vM2Jl5V3LYZ9WFUKPaTJXjsZ/XWMfXjOYIuy6ccbrJS2GkTW+wXy/a5vyUWWvv+l7+/m97KJleA
K+ciniTCCBuMJzis4M0/FOPXuoZ0mR3Qt4k/iJHUMcg5QdkPp6yrAjBXNp7AxxMcXeaylT7eX2Ru
YAZizjfG9b1y6KtKuy1Z+codWjaD4W657DGnLHZreI3TPEQJKJg71Maxafn8JVqZRJc5Yz4AF2mZ
ejIWQK9x5MzeMGr/sQv/pdX1DfRcJMgtbIIAsiUbH7nyQi37xT11EXpCSh4Tp7+d/eJel83GA1m7
9OKVgp05qdMCPRB4uwPm3IM48cUrX16Bdy+rhhoSx6GKxyC93bsTq8LM3Tx+rX3ty9/fXTwDxWsS
l/aHo+MGc5GuxMa9vny9DxaSZfzVYMJdb3gki5H9AHs9P0IJfA0kzUb9c+3yi80PkE1F1rZ4QZHm
9R12m0i2AHWiEr5Vi/j46EX/BtK8uzODkRG3hikzRkblA1XVyR19GWiDXXNEqEw8sfbTwLaOwWs/
Z7EdMvVA+j5H6B1xxOucpljmybHNyJe66nTZyiWG2ZuA5+JEN1pyX0nQ3lwgdr4kw6DLfq5hAXOV
Vg6eRfVmgyhENWCdM4uy4uXzqWLl7izbuhCOybrLMASa7hfo1jvDvHGmLYMGXUmepEvpV1Y0g9P2
dnIywcvCDqBnyRGnm+4WE6ALLIRP2z/laEjzapwlWLOEp84pmVpAYLg0jXs66umb0+BIBU6QLR6l
Hvg3Lf3x+3gB3flDmT6Dluh+y4EeiuphVllIWgoJhTXXsNHRjlyn8zDd1QCn3gFtJk6ZSd0XgQVw
3xc0vaMmSIN9AuqLUr37M7V6/81Pu/7SMgNITQAQ+ACHLkJ7KwlzZ05geg5sYFRup2zII2Ll+ZGj
qRKxLDPAhyFFzC2ev5VIBthZadbtXDrh8JfrXl0jTak8Jk2TxEWV6ONoYbHE+bHNrvNpZIB6DGAw
MA9chh60RNbbxp8COBmsokKYv3JN2nPmlwDFdYgvO0ye0x+0W9VX3Wz2O1TFcFgHZeRcCt/ZC0eC
jZmhzh2DTVAjjm/sYtqMGQG1s4L5sAXS4t4DPGKfFEn6XAJ9MgZp6nRnIEvpzjVb50/F0NsjY23f
TxPDz3drUOy8i2HR7QqQiJwCbIlLcQldPvWrcWX/aCmZjLvMd7rvtiZ01/ajq69LoGbqazNpwfIT
/Naxky6yR+Q2+5PbXJPSdqHL9bp9p8C+rIaW7j3XqG7wN5yMWAELDkcfEfpEcKnStARWkYBvUTv1
NegGOg9m4YH45HUeiCT9vCsgPH2hruk8D2AyHOcO5eFauXnAO+gYQHsy+WGUYEC7hhzDDkTQiGRo
hNsJda/AJQTZ1BlRqM/cBNjwfL5uWpE82aNOjkK088nHYDx2/aQRAeLyA/KfaARsCKKFlLB+drTo
XlONl6hjBkO5XbM9YGrTucko+TnWyv/FZj6+gCPa7YzU5L8MLzVDPTmDDnEQ8EMxE/0biXphYvRD
yICxnaFdsNk1AJ+hMw1XCAMokR7MHiv468fZ/+6JlIeFSusd4G9W2LlO7JTtA0ntei9QKNj1roC6
SI50Dyt8j5Zsbv0YyhaPqirVM/DR/o0ywQPzSxA9J+l7p7yFGrStQDcBrhHldKcZjzCRgjyUS6ib
YB0oYMmbyxs/Sek+yYxxnyapeIJocgh5mdcj9Ce9GXYGsa711NBbDt1LwFq7ONeW0NfUFfRMfSTs
ptMwBpXLDBByWsB/7MrwfkvXQqUHoxL1iQx43NbW44kIPYNkisdkghl2h2aRfbQUT+IcZrnQsBPv
drY87wEgzf7Q08Y8dm6RtOhNZzgMjz2LEovJo8OZ3OuZmiF4lZDNmqIEXkGVkev1KAcmprsvRAXw
MHNt8xLowMvQ95tuN1eImz9xRDzRg0AtOAL2qIjQ1SujDOTH2IBuM+RFnYRI3SnBrKQg4k4gPoHj
bh9KTtUP7uVNEdV0Lr/3aV7FblE3D5lf9QfwhLJXVzPxE8O6CVmXtiGze0Rb6tRrOzBvheHuu9py
oXko/CQ0Dbs5l23JrYhZUwI04GjNcS5wb8JechNABatGe/zC8bhX3LVQTnIK0DwYccEbcFEsKx1V
3SgG8WPQUVM/gFzlHvK8Nh4RkgYCgiYmamO5C9oaECt2/1ZmXfLdADYL+A8EsYbAPcznsQNREXAw
ze4wNJw0sBEFj5kGOSFXAmeAozNLPgaT0GCPJHWf45DtKOd2HDE/NXyevWPpVVyehTnLoIaxxtr1
xkVRXw5p2KJSir3+bCgLtCQlUPYCxLnGsQjYmFC2nr7XtTIzIOi8Ers4xes/X1sfL+vmu70KlTb4
t20zIeOWnpOUY59S87cJ3sCNPejHjRm6lBhXPpJqeiDs4ll212DOhQWT39F4e7Sw88K4Lb5UkKPL
zEtkO8p+sFFYmRS/twdvD8Sg2Lj2yobOXewYUXsw29yfp1PucsCcc3qtDKAlOte9SEd7YKucs52M
G/GmK1uWpb7FGlCraaYWvc7iMUmyHTHOpbMlFls5nS3bzxma9JdwcDiBEAT9x8f27jTYpH1ECVmB
1mXM4Zfeq2ULOs0l0tyqEgdwQK5aRCfL4rus1NPXrr5oQiMDDY3ZdAbmD6z0duzHvQUTD1gfCEH+
/BNW+jkIjv53YMCopsRQQALAwX84ZdAvha6diZeRgaqGAAHzeuzrWA+oySBn8rouoXqGfHDYVcWY
ngvEQN7Wkm+dEVce21Kmg8fkSWCxqzhrjXPrYbWzZij9/OHZcIy7z38yWentw2Pz7282OrSyVWN1
cYcF8FHL0bsBRCXpwmFEsW6u1KgCs0VBLStlp8OaEPbWTgl5pIXHHICJlPyBxjRg5oWr69uuxhku
9fvqwc5w6oqsQtMfgOL7FQZ+gn5HBy5VhVwIrwl9kc9h5aBWXMN+HyMMwn8uXQ0Xk81q5yo17f5V
9LYeIvBWhI0mfCWSYBoHE5sJh/U71GQkKGE0qe9gL5/uEfHDw6yl3AgIyKrgaE/TN8Fa39wZXeW/
IjBWg2rmJjsTYDawTjvjB9KK/e/WbCFSzmjL7sWnfqNDCw7RR9E4Q6QRcI6yogkCs8q9Yy+4faMA
tI2LOhVnuMIdJB2gVRMSWFinKJcD0grnbGwBjSYMX70xDRllsjNeM4BbcpT1jeHQO00ZcjtFCGlz
gcAHIq2Te9NwEtxyd3i2Km09GXCBgIQEOC7x87vBE/aRmBIxD41PflOEhKb7tubj3jMs8QjiBcK/
cxMcGlJj58Tn0wiE1k1V+llgDXI4XWjNV7VTopbBeYcsBUQpgHam9rz1pyLoZw/gZaB77wAOy6PG
zz2InrhxqBICrCmaaqDvdm3UmWPzVqg528+ad2dNqwx9HqveF73xo2izZp+5NHGCTE1FHoDwgjaY
R/qQiRIUR8bSPHCnmoI+irEsORXfCkTrgNNtce/OQvuSRy0QRmfZESSNoT8OUl82Ir8E2kvcOGzi
YtTd2luCXT24qxMIcVkLsB94uUYfqr4BpTz1R+t5NkBQcJIU81uhmZf+bnjvnHpSyCxEERXV8NyT
dtiyOvmmxxxOoWoAKsm329BA6E5kCGbhlMJS89ZEdxmfP+pjiSPCE+nZeCwycglds/tTB+FpjHQQ
ew/6ch9nvCkfTaS3A4do8iu8VXZosKY/ZrQtQ2RO5WdASNMQTA6kF9dIozAp4kUcR3g3tg3alWjg
w9HcsM+T6yf1XuP/jgeSzqD5OuRmFBT7GADvju5odqFiRf5NKQXKvJ+IHeBeaJjJlN7XeL7VSMgZ
0Wrw8wy6r8egNIUbp1j/r7MpKXad29m/KqHsm8qUEJ7NqKVBBOK+oUSZH3XX5JecPgvOnW4abgGG
Nm6ZRtDC3ksq/jPPTA84PIu9GN74x24AvBItw7mmQ9AGsUdrXyeTuOGDnF60z8pzg8jeEXTWuXk0
Us2KHfhsOKCMKNsfncRXt+jEDKC50sZHE9b34TD1LTBsAXaNTIhYX8ayTJ5lnigkhZbkkuVgWJhI
mCV+Q0FTINKP2cURlOqWRhIntacGICGgSRD32QZQCDRP2HnO3W5wFczfIwQ316U5628pM/FvZiMd
A1ZCfgsvDv5dIkQYHWqSY5uoklEjlqFnNabGtET7wvSmr+k+6VLJ4jsF+Io5B8Hu8jXRsaGJjSTf
MgTZ9POJfmUxWUpY+Iz3MbEg/21nSOj9Ggx9UqmTYtOzn27ayVfqg8toS3Rxur4DBjIuq/HBAXcV
GSAPn/+Av0l9H1QIl6LMrFQMaGqU99377pof+8AN931wlUfJmyuCNqL388k7GYd695idjg5In6/T
l6gTdKnWrFvXBPzarWN3KJEj/lzZWzvYlX3f3zT3d1txnXd9NSMI4qQH8zEbknuV0Zuycjd2+iub
2KU6E+OaXIoyIiZGeXAlkjss6yEXw66D9L7qxjdmfk0jRe3FfhlLEMMWFvdo6MY+0jAPR0Zp+/vP
n/7KicJebP50Qkzvf9Sd13Icx9alX+WE7kuTpuzEf/6LtmiAoAEpGt1UUCRY3vt6+vkK0hmxCwR6
qIiJmInghSgQnZ1u5zZrr+X5orzJ4ZqTUu+Ep9+0aqI1/I8KLYbnR3lquVb+X4oit8wT+h4caZ5K
aMA35Nk+1Gp6VcXDXaKhZEmb4p95y2v03aLYw9M+hzcuj+anNrLVhwAAww4q8/DCqj0xnzX4Lh/s
0BOUR26wXXeuJ27h6f+Qq/aY1QkcetVbOyiPzy/dU/ZlFVOGPSSbCEtN1x4R2OTgoJUB8iRfIgR6
/tkIq9qDhD0Symp/vG5q93oMsqtwTK8aI76Taf7P4tY1eE0KlIf6wYpv0IrZBirdqeE6pKI963KT
x++fn4d84s6vIWzwOBq6Qo/spv6oP1Yv53fJ9YByGMIYH8fPzatr7xMOsvj9+dGeKJutEVqQkMeq
lqK5aeZFSh5xDsg3zF7CPpUE+bWkQWI/xEMBninujeKA+k/9j/p8tF7dpjIGRy/nysGDyK8jW19Z
SfyPwDJaLbP9zmxKdElN5Mfs6yj8qL3lmn7A/7oQBj6xP2q5Td99OAlpPdBTaUPBNL2D6vOe9pJk
E1T+P3tN1lq+dd+jIglNMrKjTnuUrravhkoXF7A4T1hKtVzQ7779oPMAGYI2ukkcuzy6dZy8Di2D
pFQxlzed1tF9FjmXEj1PnK61bG+OY9RREbSv7czfFP2XqWgIkyZEEsKtjhroASvY3P/hE7PW8A3s
MXSLgcJRlIz1hkx1+EkhT34BYvSEBVuDOQsva2N018br0PyKPAxgvXbJPMLlM16w+E94R2vl3iRy
B6/MR6IeN/mWmfqzOfYX6ptPbcTqfXSnkVwlgkM3cRVvzVndkA9/03kzxZvkHYiWnYO0w+Cm989b
lafWanW1WxgnibzECJ0lGhBpBUwx2HrotyT4/M8P8cRircV5h0nYHc77dG0LGw8/inYUmy4RZT1V
w1vL6U5upjsr0DlaaMiJ+fNkbZu+bnYVwkUvZ4R9dl7lFYdSKvt9LhMBFQVRit5YjRG+zB0qXhks
7ynxU1B/gA3OPPl+kd/Q9RZ/7Kwh/2rQUnrBHj21Evr8RtvG4AqnQdATmv8IwNG4N1KvvbDMT5iL
NVebIM8Z9srIb7xgvAqoZBR0kdZhuB0LeSrK9MIwT3gia4RgH/p+nE+iu8nA4tpWfiS1uh274KUb
xtcIt7wXVnSpFP/Ueq0Op5UnrSCrE9801sdK30z5JfraJx6GNUyw7GvkVqHnu6n6+JQXFYhm76p3
w6//6MSv0dswWcCQOkbUiiMTCJz7Tonm2/Mf/QRrsV7zNLuW07jZZLvXaqlbBdUIVBoZ2X1uoIRH
bie6Kn2j24ywQ96YaLPukQmz/pnjttaXFjpze1iaSdxCQLqhqR7m9ATdSjkJMLrzBUfnqRNmn9+S
WhZ9HVlZeVOQe8jHYtqo/pTlxj4NEah1s+tovIBfeOIYPPh1372wVDZ8Gc0EonNv7XR8h77dIQ3f
Pr9TT334cqi/+3AXxctMo2t74yVJt/WrRfvGrO+mOf3zEfofX8b/GdwXr/+MmJv//i/+/qWgAhUF
Ybv663+/KzL+/NfyO//735z/xn8f74uXn7P7Zv2Pzn6Hz/1r3N3n9vPZX/Z5G7XTm+6+nu7umy5t
Hz6fb7j8y//TH/7r/uFT3k3l/b9/+VJ0kKPwaUFU5L/89aPT13//4vHo/Y/vP/6vny3f/9+/HOv7
/PNXfIE/P+s/v3D/uWn//Ythy1+147ouQkq2JbXtEL4O9//5kSuUabrKUY6wxII8y5G3Cf/9i1S/
Wsox6Rp2he265oIQa4ru4UfyV5RebQuhEZOEgSP0L//5amd78/de/SvvstdFlLfNv385Pw2WReUS
FI7NV4SxHoHV5effnYoJ+CTizLQya/pGt41Z2XuIoZorquaXcGMP7u3f+ZU/x+LrKotJ01yxJkqU
BSZ6TBsIPCzPgJ2+R5bEp5XFa6bfVYKYtErScB+OgHgR/HpN9Tfd5cFU7nBCkHu1QP8lbbUgEYAn
JbkJ6f3cHJCv7I5DVhwyxAh3iOx5FGHB7+Zu0mzm2TS3GkWcjR2WsIl4xXybp62+4Bydm4aHmZm2
bWlKFBJI9Lqg4uSB7SU+w9N8kh5ajayfHBvUbkhr02NgknLrPASmusy68OydP0X/Gdl1rOWI2c46
zWMj+NkSBcU7KfNgT3E63xHMXgpYHiKH1dbRLmE5nBET8qs1GrsYPEl/hxfRoxb3SE5ZqLuS7e7I
luQIZme1rmnbcP10K2Xgf2n9OPg0lfMHpA2QipWJYb91DLJoU0ISOsvaemOlBdxjgxu9Gb25zTcS
L6jbRaBjvE3cdTEdoTL+Pa5HZ6ccoASbrLD1ja6S9kRb8Pjh4cb+lM26jb7UtA98a9cW6cyIverv
67ar7/91iwb0vw5d/vVzi7lY/87/g1ZMLpmzp83Yi+iP+zo6M2MPv/GXHXN+xXY5tFhAIOt6iM5w
B/6yY1L+Cvc32F/+vZLSW6qef9kx91fL9DyX3xIaQUZ3sQl/2THzVzL9whYSQARIiIUC8yfsmH7I
AH93RB0Ibj0+z7NIpfNV1xlid0KyWrbztkautKByZXugA1LXNnjrorHdtFS4gOWAJ3I2BqzcAVIc
Knnt0WgFO1ZYtfbB1QNC9Lbvw8sACxvSz3mgEwBDfiNA85fhuHNQPX2RB8i4bezC6e6QfLUXfdAm
DA5eF8wGCnVRfez9IgoPlPRQTEoNOgZ2Pa6KvfED10Au1Hc8GgwRaATSxNHu0nm4FkM3io2unBau
o1RC3OU0fQl3hDK8m8FS+kOqW+MDaK9QXpllEL/jumX30FI4J9dAy22TGYKevzK+GnU6TnsvN92t
3dIQtpvgtnhbizJH56mEBs+V7vCpTVJ13SOg7W/suCvTTeE7/e9BZHYw5cLX2h39CDjPHsnYGsxP
U3jf/Eb3v42OYVk3RTUgxzmg5LcpZnvhyCtUQ+xsTUG0aUXjvnWaAs+bFDSyq0amcTUSoT/njVee
YBeMxbU1TcXnZFSU0bIkNV7kw1RCT2J7CvHrLsqPUZMi/z1FlFPhpg1MZ9Oh8XcTVLVLS2unuk+x
gjg4qerc3hoyRHavhSTr9TyUKezK2Tx029np4mNcOgtMrJE8c9Zw58+texPMTvsJ3aay2sbIi6Sb
hlBQbYDLA++vopm6s6bn7NZKAvmy8iJHb63Jm8qNOaX1Kxs6DWs3xBq60kQmHx2UndMdAkw0xYGc
E29bMxunTdVSxNx0Uxkgch6m0t0os2zGXT8046uUj7A3rtWY98CpP+eAKeQmSOI23/L+Q50R56n9
aoDyOgKGVTfvaJKfv/ZiGt/4nQsRSVZYXnYTBWVbHhG5QzTQBQKly5o+eDOL0KDxrSi/z5up+Boa
7eCfemLeYwkjQYYC2BS/MuwCmc56UnW4BfY7KnSiU31FV3gccv58+1bPJZplU2nUat+lga0302BN
H1BTssoN4MQpR4o1yz9MbqBQHasM1SIrrILfmhZixEMglfMua0eXkNcaa70tR2P6JOeim7ciAKC1
SURdvtSo8gzsWMF+i1wWr6zMhwBnkUZokCoFsTeBHPa2nPNk2CeWZfe3k+x1Cm7MAaAPS+nUoPfY
Ve6CtUzDgzMP+XU+DF1/cGM+eO/QBUSRtLTjccsz7iZbmqPBZ07xTElMdE5EhjxpYBYBP+u/G7XI
vkkRKxCADjQ3GxF0xse29TJjO4wFHFSwJDkArFBuLQ6TMXgfC0oikBZMeYcwoRwk57Bq7op6krc1
raGffNX24yb3PJ5JkdRGd/D9cvwGbE00kAakpIUslRmv6QQFOeXLtNu2ZmA12zLPqwYl3ULaO7gd
ZnQ+WsP4HIfaRJBUQUIgEuG529lK7VsYHlHjQs7F8q7KJIEKH/1AxwIP2F2BHpizXW3S3H6Ab6x4
5022tvaT2ZSwH9Qy/mY3tf8qdl3EvzPoG6et542puPPgmfvs+grrs7HmBVhBUmh2draUDqV0lN+a
u75NuujQIuPWvW5DZb6sJuz0IoIV1YDzJhdxPeyKu+9N6NXb2QRVC4i1EpsmBP64rWDK+ZhlQX1t
N8PE3Sny4dXUVeJlVOd1vYcYzspRT3CjP/yubD/1o9dwX6nmQ6AcFMMusUeLy0bt+ovbT4azh3Xa
q+6gVE3qHRXl+X2a9uJjFqcY197vPHQdJTRswI3zpIxf0RWjp1eZ0aYTjcHABHcBfUXdro0dRJ2h
tszc7dim3qsa6ubY2uoigCQrD9w8eqONArZQb2oiiI8aJ0Zns+nj6cVs+YDQx6Yub8smR14s4JL9
3hSs1c5oY6u4dgxRvi9pPEPHtrIATWjUk1mZonKBE+i+lXDdzLXMtsoyMmOXNY4PYLtBTuHkBENn
Hgpk8JBRndrkVHpJ8an2QvHGTycKAXk0opQUNhG1E9d31bsJMePsKsZu3U4T1LKv89kd6qO3oFOD
McjdTVzCV8EdgLP4UBfJeGeP49hsctErIOdhPvjujZS2Gl85beuLE8XqyOu3XZOXr1Deq4dDiMKI
2JGKbF7TTTOlW7vHpE2k7f1dGDVdd6S0/hdl8f8ND668z9+29f19iwv3/4HfpojwnvHb7rqmOXfb
Hn7hL7dN2u6vnofjhmPkCkJMQtk/3Tbp/Wpr1/bI0BCfCndpzfuP1yZ/dXHyHNRTlVicPRy6/3ht
8leIdf/22Ug1/4TXtsKGmbZGylFYJtBYgiYp1/wvvi5CMaEWCHhJmAHetsCTQDKtpmJltvgkyI+X
QOeLKp3r17AzzDZaHy5dBIiredPrmhoBpzXUngYHNugk66/irG6LDXAPF8YGvxZvcL+K92EQueam
zpBK3uRDQit+AVzdfmOGlu8fDJKTIYSpOV3R2FTa/EfaOZOpCrOtiFHJ3AOh7+6suRcI6AGge42+
QvPFE60xvUZZHKnBcpQzICGBuuhU4DgdvaAaxNZH6f2j7HTbbFTs0XYhBgL7TTKW6S2g+SHa0JME
8nMwW7LAeZfHaE5GTtgc4shK7ozABOEk4p6EqVC9BMgt4zk1D3YzsVSp4VVQ/7Vgn0H7fHeM/koV
PJ0a+HNvLFfjtCucc7Sdz1MDlZH3ijVzYpSwg7jm3a/B6Pdz6d1kAKui3fPDrbTXlvEsJTlr8uGP
uS6TAHxsCBNaOHxJRZD9V32gGlDXgTn8IVSmUCptIwoRS+4+/TLTf/uuL4cGhFXDEZiiZrzUdHhe
8+AbAetzCNY9ohTPsddV2waAF+0TwMc2TUzksTONAuWLYjbU1or1MB+deAibRaAWqjhVkRvc5xk2
+cJGrDhTTURBkZVFGwr4gaW4sEv64bskjW3n3Wyk/hRuECFI7V0R+YV6leRJ5KE62yLma/oGqH3l
SpHcjDhp90KmdCwiu2lvkqRU82cd0E70niOPAukxHXuQbZvE7cr5q2whM7kzWz2EbwcKFv4Xqx+b
0toKPAvrkpLOecJimQsX3VrMCikgosVVDl3ELoTjrVWG9Nq7xe+zo2EqsUOdxhfO05KW/TseXAYi
T8GaKcdxEHBcFwasXPucDh/3O6SjwN7CqzQ5L3EFUcPOszGiGcXKcLGeP8Xn+bSHUbkyWkiw9ATC
S7bv+61CGrQqczukt8BVAc9lUk4HJNh9IPheffX8WI9maGHd3SXeVa4Sj8SJoGD2UlJm0FggHIgc
s9TozF5Bl9C711PVWgol8oFOpAvH8bygwxRtwZXQitth29BGr/Lhrd+7OmsCm66FYLa3IyzTrzM/
rmhE8PzmvaSTB7gisubPz/bRyjIsoqkEKK7SWq25DmaVQUmsyAJuTDHTSCGtYbztQPKh5SIL88vz
oy1X6uz02KZjkc/wTIblvVtNkiBc9bRZxMFmNpLuqq5LRNUpch8NHyHlBoW4fUYMeB2ywBeOkFop
4i0rTDhveVCKOSg8eGuy/IWBREWV5vw0oBzR20w8+M3umhoWKkgdXBMODzvgex9diyiWU0Z7QrqR
vZHmaEpDUwTRitm0tgy36EfaEKKMsCjcTr1ubOKrLgW6icDewDOZIJM+bhZh3fnNUDRjAQFK72Zv
ijmv24M9yAkUPD1q1XRXtgJRSuXbhv1m9vto/qajqrSGK9HYCcQv/eCI+Tda24z+HmGuOfhtMIfe
JZ83uXFyaw4RQUGUC1m9yb3MHgHCBIUdbwfQ7kBvhTNNCqF6ely2yJAX08smKMxsP7p0OE6HYI4U
dNQdwhHqQwxBo92fPDPIUGfuYsdLf6PHS9PCNwazHHelE5o1+mbzOH/sXKSY4X+zchI9SRkQ2wCA
Dw33VKbpEN+0gdDhy7p38/hoT0VmXvEZASXu0BgLv98mjBz/keag6F7QIUacn0DGgOlohE0D08vQ
id04O3FynXHYlaM1eoRpPY2oyBsYZH82KAr61j6tVDbq15kcq8n8lmtkQuorlMhTIwLCnnuTomoG
p5Cz7bQ/mbBbTf2Un4IoM9x7iMK87jcFn9r0LbFB9AabEUmv8g/DKpHRjogfqm2kxyZs954cjOYe
z8Zpd840h/G956Vpfm1oH59kk2dxpV6Aby7pFYsAihU7Rwr6WBOzjRPINAY4Krekc/P0g6lmCbQe
jWuayTob1d6BxgGxRU677U9QLBjGS1tMAa8P2u1h8zbMSQm8xncpvwGid707KHmH0N52pUWaBGBK
EPKmp6JH+D4ZJ3GLVxipO7iTPH3Tj1NT0HGnJpeDa1OxdFsL92gX5VYAo0dZU0r2HD+hSY/2tg0k
SKmzhUc1Hqzr0Mnrd5HIpLcv2iF3DbyjACHvP9zc8Ec8TLaMllRSSmZyHGSj8/ZFU6lQkhHJI0mP
kod63gwiObDkfjbaRm9Fk88Qoru9Po4NSarTQHTkj1sEfaMOqTl0si2n2qN8YMbvHEdn3XtAl1DJ
bKs6FuFp1JT1Obq0mIyHBFpOmg0aIaLZ2bTWoKsPqu1McV30AWHZBvpYey4285jSPEh1LlcOAiyw
89m7YOkI3sG0ZMYnPfalsW3L0raD7WgkQr12aZfjRBR0W5p/qDqQ0YnNDcu96Uso/wmqE3WtEguH
VAzDGP8+qli4B6sqqu5liVZA/mKeXDnd2lkHo4uMtIG0eaJokr0afNGPL6bCkeHRRdYpuJWWG0Tv
nTQKku62j7PSbfbDEMLUAwI7M8dTGYnWd/9I68BvfvOjNlkqs3VMVpLHGDb3fuOOvhf+1sDqFl1B
3lgO3XXmUGM5AV+i0fjgjpTq1Kt6Sg2/Jholr/amcN2xMXYpCV7SA7MvzfTTNAyq/YAWOd27EdUX
8T5zEAC/cURWjCej1q1/a/hhe2eOg2l+mVrLSS89iOfvMBGUkDy1FvGLh8fhrNvOEW0PE8P1nUM1
gUoq8qQ5NVlR7UaH3EY5Ov2FB+LxeIpkukC3RRKbOWvOjVhoU3Y9XbKJP4RXeUgDQOGIYkN7+HQ3
z/oSu9D5W7jMjyKlNIXwqFNqb51ZN5C579vB9WioLNwtp3E8jCHCqGbrNy/czpUk7nx3Z8DVdMGH
W8UED0PbDq+9pzCeaCuvnmH08eIqVTMBWhc24TVwAjXS+Zv6N0KE1Qdh99MpVWzOtqzpl6E/dMgO
IJWaZGcXubwAcX/ku+JUoklAchA5PU0h5Ny5AxxogLSKfTRzAn0NQI0uEDQ2L/hX59vL60+NVFhA
9antOlT4VqM4sJxoa/arbzVZRrlJqoZ27CLFrzxWOu3yg41w8iXhxnWo4zrKxoOkSk3ZmThscfq+
DzH8aSwLp/W/Ifjr9tvUzPPkWCsRjwdi9KE/JVHS+tu2bmlYs/2pPbl+LKaPz3tdj6euHKkheVOL
fIhcdyuMlg1djQ4Xxyf0CciO5RjUWbfNU1fXtxXxIXl0XQEwvnCl1kfc9oQpbRR+LDxpoqxl57+b
vtLBpFRlmleatt9444fQ+B1d1cm7HOsYHgvaqmgInHt720ZWpK+en/e5b7scc2FSXXMoYgkXUWp9
PjySkHZnWhHktp4UV6lW1XWghvCln+MoXThePxiLxI7CRpDHscw190yq2lnHhKkHfGzvRYCntRkt
K3m9JMb3Pzstxaw4TpxlDcRhtappJ/phsioY/MLACXfuGKc3QWFU8E2h8fZTsNQHU8EDCy6CpBXl
cLGKvCYV0ZqYB8GxiWv3FNeJtw3NvN6okrY/7aKIu4EbW18wCefB0MOormcRlgDcB7K33jn6EXF+
tWkcUmo/bwqlhhOt690ODjb1NjWoMtAaY11i2luhrRjWVpgJIgdTU5MHTXF+YNzcwQ1RXnQsloLk
EY60AcdeTQAllczsgycCw6dMsNRZ9mla0h7fTMKBEUjUcXBJUe/RkSI1Auc938kkDMWGnH8bqDEh
MrDxqrpYGgOVzbRO3/ddBRnaRHr9Z5f8wVAR8JqaJxDgw/locR3KVnVNdXTduq/hVssqyAbksDWn
JINTLWvgQojcv2BNZ6im79Nh57aJJXd43AF5SM1bRGy2Gtbs6WsPK785Dsko3sZaDXcib4Zi23XI
1pC7sS+NeG6TH0b0kNIlUUKwjTFcnWiRSEN3uH/HAK4rVWfBq9yInSNtFuUHDvVHZcb5XdYG44sA
d+7N83d3bRHZRpJeXCdSchintRrjWJoirWy/PU4FQWeSStJFUdG8S01F62LeyMNglM5ujJPxwv6u
mqSXeYNE4oXFlSLdBd7kfIP9IDcCejz7Y09B/Ri57bzxxsz7Us/9eJoiM0N9o022tOZF+7Tvhisb
ar1jIixv50QuHbpd3+86+PyaC6/Eo3POMdIsjESeF4zBmgeuKKlzx2090c879nCVduXRaObPfdZf
spyPVp+RTHIcpkPyHoTY6n5bUZV1RTNPUGDUajvmSlzPYdOektgyPkEJ1byQtmODYwjaS1JBP5qk
DWEuqXkG1+vMB8RVeW3O3nQkq4aPZ1HWg0Q3+Oyxtl+fP2MPd+bvLAs7DWjJxHf2SLQIRdrjfKdN
oxmjmErpkRVoKC+jaSnaujjmmZucqtRuaJGkWKrcKng5epM8tk1sb11Ri7clfYeHOa0+mDQ7bQMC
ta2XSLqSkyS8zw37ktU53xG8bUjfcEGhmST7xbu5yoa3WVYxkBvvrMjS8jo1RnP+3TBS6CS7wE9e
OaXT3GU9kHJr602D2D+/VOvhMa0A/jzFaSB5ihk6X6lkcMeeKu58GAqnP+Xohr+xqv5zIsMeQFWa
bpsQ2Q1Atz8H3+aNWQZ2cHYlh9EE4nM+sJU1I3XVUBwcU+ZfwbIMGSpVtRi3mXZKQVnZ7t9HQHx+
e37C5+Z2GXcJqKhXeZ5wOBqLcfzOI5MqKQKnnsShi1x1JOmudnkxqmMaFux0M6SnfzAee8zFJrgi
63c+XjnpkWQPqXTLd5obh6rorRFTxann+A9gi+KCef3R9NSSBfckpS/cpPPhDEAaKZzZ4mCbhfcq
t2qitjaEc6AjGCftZoNJ+PkJIiRDUhOrzm4uJ+y7BS1AJUbgo8RhMEUAbq9Sx4m04V77Paxao1lc
aM5aTuTfd/vPDWTf0De0FWZ8nSZOTaNvxlKxoKjKbYJw6u8G/s+uhzX+Hwyl3YWEh7dKuw9Vxu+m
5loa91n582H283DfTJNhbYpidPeJP/rGTz0Cf84L67gAZoFBCLW6ia0cgsl0I3mIh9F6AWm1+8Ku
KK+DVO3vnt+yx0u4JIK5evi1PIRrXbVssO15iC1xUL3n7L3Qoy5v+dVvSVM5P+U9L7MCvupZGH0p
CMHWvkbrAXCPpS0Oid2Ue8uEnbYOYncbDkT7wgqLPfYlOfz8/Iiol51ji+SaFaWzw0H0bisObhE5
3qb1zeLdaEKieMIvAvjz/GiPTShMLhK2vaUohEFaXTnldUkP15E6RI7RVa9k4VRwXOWtG7ebEdRg
tUtD5cMuqnPLf1sNdZtGFyZ8Hi08rDLmlIwm8zUpxq+MjJUoVMRQBjmo2Wgoz2XjNi/T8lCRCNiW
sWPvzTlOf35rl0gPYwPvjAfx8PnFd2Y4y62BQSvbifZLCuAU8NrdTJEj95WerF3WTZdaM39wdMEj
K4sEFa8mJIHng7K48DLLUR+i2P7YixROHWQLtlbmNheaHX+0poujxPGlXuKsy8ZQJ40d6Bt9EBpn
XOVpdyJuwkeEbO3YGzBjaqO8JHH7o+nB1wJjAwwQBO2rVzECPxBbc6N5naYQKF2Rwas1J1dNWlkX
ju3jl4ItExQUAOfzXqzPDDQmKJfakzxESH9vw8jQLwcnGl74oxHepSpLLoz3g6lxQvH7HGfBhqw5
nTI00g1Q25zRItA7udBBmmH2NanG9ur5C7ks0vkLgQeIZ2czOc9Wa9eC2tFAK8o0H0ovaj+KLs/a
jUjz+MLL/ngYMg9k7aikLXA0b7VX3txksGAH8tCIEGQ8r7yrt6oAUPv8dB7bF/IqIGpwkkgi8Tac
H3nXM0YDDKU8CIhxdi2G6DCTBv4qQoQ7er+v9+S3+kPsQenz/MiPj8gC1bEsqSg6k0RaBYqzC2St
ABh46M3BOOSV/uZSG3hh9OoTeUR79/OjkZmkQGkTfONSnM8zJ26QARWhw6hzpCEipwtQZspq+ixS
57qKJqf5yRGX7DrKJoqkDhk6HMLzEX2j8osMwgTKY14ILY2875RzPdpwNlGGHi6s5voCMBrPOokx
QC/AotZ8E+is9F4hvHaPAow4VfiERyMrfETaUjfOf9IrexgMT1eTe/SIt1eLaRGqFmHLYGWnwqMq
PYDmWVddz30wbkVZ2Bfu3HlOYcksMzns8gIII8u8bhF3I0F5tzfb/Shb6wTRFB1WXupbKB1msBMU
dnPrz7V/Uo1tfeS/qp+0Lsv4Eh+N8+Pg2K+PapPgOsGI1O5huhm35FPjw0R9d5O09Xzh1DzaRyAY
JjeC4wgeAyTT+akZvd4H/6DL/dDY06c+TsvwdVl1TXxtQ+T7+vlL8aPBPIsSBYlkHNCHkv53LqgG
saZlZOImlXl847tJvvcgwTvBzHypJf4HQ5FuXFIRFoeT5rHVvLTf0aZllvsZVvIa0begFxvDL5qF
z7LKf//pifFQc/l4exhtrfeQdLYPEIy7F1BSR11hdN8nlRfvWpQS3j4/1PolJ6nCawB4hnNBsL0G
A8YOXX6V70B657ctIGD7RGhBl5ftEhYBjof5Yy4unMcH9ZPvHyEGJXGJ30uGjeOyti2Bq2KfEn2z
l001vUZUKS1pQajbK4hlg2s/kfLGUZ1/AAEnYBDVetpnNHkFmx4+rLcgXZtTFXvwWP30WtDnQOKc
OJin8VH6zUvaXDrU8unHytF4mGFXrsxi2gegR67srI4ONZIEl0TiHm0BH2cvGU7y9ViJNalHG5uB
Biky7EFLTGD9ABWataW3YLbmk2hrkg6yvfA+PzrPy5gLzJCdIBIQa+sejMYI9fWwp7Ei+Rbpzjs0
+Av0iIvmZw/zMpRJ+pZdJ6Wz9jh03BWhNUXDfjAfpFFSTe9HWp3yyUkuuKWLV3F2rhiK2J5LSmcn
RmiZ9XcGAY7Waq5se9g3pmG+jJ263ArhDxeuzI/WjqgNF2oJEYH3nY8SorykVOcMe0dX/fWokurQ
hw2Coo1RXYrWfnQ26BSltYrM5/IOn4+lrbbTVRmMe1UpvUPvljYZwDpvwqWDSCaDfUi77hJhzg8m
uCSil3Qrpg6H43zQCJlHKeNu3HdxGOzMtkivMT/TXqqsOvzklVteCmCnJmef2u7ar4Equc07l1Tu
oCb91dUCMbVYQ008llH7DgL18egTlv7x/Kg/muACgwRvtqTXHlUeQxHSPCmHfWT133RXyBcd2BWS
a+Z0IeX045FARQqHJ4o5ni8lpFOktS3NPYtEcDXbBhbFg+E5o35+wXqtXWEsKdjOv4daeTUO7NY+
zf7D3nWT8kXsJDkNF6XfbO1EL+Tufvja6GnnNWpIsp9fzxV4Dg9nGZt2QpCR5Oo5NufTrGMXFppu
Hvb06kByiUt88oIgfJ064wioOIOTFHGkxrorbNubN7YLCbPo/fGVaOrmhociPk2eX+6SIqMNwy+p
gBPKiksK6D+wD5Taeed4wG3K/MvPv7MPPsGjZ5Jl3Mu2/SbzdHrX0+d6wTysA4NlLXhOgW4A2ARY
sHKBZjtNSNuw5U3vJNfwqNHjWPv6hQsZ3F6Ok7yQanjkXS7j2ZZNpoHgQDurSQGpKlP40RmvMtWh
aalo686MDiSf5M5FzO2A/Qi2zQDgPy3H/Pj83v/AQjE80SueGCmHNY1PZ8L+4EcA2Sp7TG9lJXsB
2bw73jpFPbtQsKfdq9ZqLfP2+XF/uMwElkAnlnLZGrExy3QYe8GRQ4mxgx1ydm/oDVM7O0vrXZ9A
Evv8eD844zYYCU4d11gTD63uV9+AaJxt2e/LqloUchs7pqvUsN7RDUGra5/W5mECg/u1j4d+Rz9g
UO0MYVb3xSTpihdhibxs76ftvhdjhKIaGYxd4I7u5+e/6GOTw2EgSCT1xH4Amzk/5E3RZ+Si+36v
eoLSck5Kubcg1Fi4MF3tX/DBH2/D4kdQOyQRZGFPl2/z3ZXiskGRD7xtj2QQRJdFOH+iPwMr47ch
szXkBYP6o/FMapQ0N3OF8cfPx5NlOqf97Pb7Pkj6AWDU5Ke/FWnU5Zumiz0AWezTz+nMLOaNfNoS
5JOA1gAeVq9wa1JS70Tc7WkuTo4z5bUPIgBsTUNzHG+f377HNsqViqwC0SLT5KydTxAEHU17Ip32
Ydg196o3kZhOnOHD86M8MAGdu0rnw6zWsTGHerDhEd33gKFoZGvDj7IWMcRxeMjfKt04xq3UhQTT
bPTdB+ChepcDwN0XSaOPLDRF8ee/0qNzi++mCXhYZtLhpETPJw5BOlg2/ISD9JsQgQ3CgSL0xWYi
0rxwlx8dItL6Lug6fHweLZyr86GCKpj9JKmtQxH1UNd08n9xdh67kRvtGr4iAmQxb9lJ6lYcTdDM
hphk5ljFePXnoc7GzRbU8A8DYwM2XM2KX3iDtYsKvQ4QpS2bABb2eOWBfGdAQ7fJH2lgLCIcq1MS
DxkyI64h9p7ED0Rn3b+aOKyfPD+27+PO1a5Zv108CoRVdNT4gyqcwcyefyGZW67KKRX7MdSrR5FE
zifdzMx/YEL2Mf48uAUHo0775Bh1vl7cyESb/2s8soyOjAqXpr80cFc7jGDPN/OsF/uojJvvJU3M
B53iwKsucWfdZGMabWWnO5A0RHNld19uJeZS+GRlVFM5Q6uoC7O9zgqdSexpqSycpkVd3Dbt7jYq
Jsu/spkuHkC+06bOqQMNErTDVvu2NjENtuZa4HOuldsE8PEnZvSfAk7+1oZWd5Nju7T9r2eFjgEX
rk8xCUrPmiRlYwYy8BSJPVpB2imbNDlsm1y69msVhbp35al9ZzMBAxUCbBrZ1UXhfTR9zbbg6e7J
XpOtJabxNGPNs60g8r+YNfoNsMrz+x7iGorUovr78cde3IhsFLCoULDoaRC1rQ5PBFd8RirB2M9O
VhzDzg1vZz+9phK7gncxjcQQbFaWkT4RgLbVpaCD1Szasrf2SOGF35qxHG4lJpWvsoCBj/JBSIaH
YA5qOciRjfWmmkT/g6qza13ZUO987yL5sXBQjKWwtfohiwiRrOmN7fHXtL82oM1u+1w2V3Llyytp
ARpxO0BdIVhYP9wOouyqJDPb523yjyUgFwW6z8qCGC/uQg9k/H9eRZ5PhyY/lqmEnqtjYmZO1JOd
WHuihd+xZ4qtrSEL/vEgy1Y4e9VYOGICn+oZjzD92/NrT2q8GLOSuHROdrSpmgrliKKUN75Q2ZXn
6mL+qDCgosK3AHEkIFyuhX8FPgp9DseEp7hPBrDauFIBDXJKr3wysLkL06zf/sdPYzw2pQ8anGeE
JtFqPBdjVndWeF+PcfhlsWdcHLdLubXa1gyvLNbFncZgrg2s8K2sCvz6fDDNLaxKpqmxn1BNfZl9
Jb8U+QwsGQWOI9kZjfhqvmY08s6gS+0YeS0CPB0C7PmgWJe0MBn4QsCd9V2N4c8JuRf7wPXq7FCW
mbbKhhL78bReHnt7QZUTpYKKAtq47jwofAHcueRTDcj3T4bQ2o2VoKxkODaWAjHyLmiajEGPi+2+
0yv72JbetafyYtvyGzgSSz+eUj3Q0vMv18sh0jSnZm2LGDcUve/BOOCelceI+n/8vReXC0PRryVh
w2GZ7sdqG9WdJsIWrspehH52j1hDdJpTKFwfj/LOUhIncywoL7p0Aldvvzb6pedIruymwjI3TkJU
xMCQ7jU9sU6RU1gnCBzXGv3vzeJbtwpwMJiUdSbqdO6cuB4rObLSmy4v8yP4lAQ8LCyej7/vncMP
5MV1uIq5pnkczxfMCwvdlzQfiFVTHdsKU8NjJJXbpG6SOy0S11rf780nrwGR7iJnBwz5fDysVvAB
IyVdxCHEo1DoF+WlEe6AxfobM6xGFDiydP/xR747n7Q4qd5yLri8zwctBCYDDeD4/eDhntCorA1i
dJF2Ouy1K0O9M5/USxabLgvaNcyT86EALI8Ch0qxt3NtqoI6J6QJQOf436FaWnhDu+2V5++dGWXE
hcfLXwtc6nzEwknnoQmJ2nC2HrdRm85Am4V7gEDY3okp/jF5triSBbwzoWxLxqKryhu1Puax28wO
jnHLFZ5jGIKP4H5w8XNxUozVPl67ZW3OHkL7Lew3yZmQk0Ao7Pzzan3EKwCJ/b0Jj3OfmfiRlWNU
bc06bxfuHtIq3lzvwnD4z52yZWQg4hRKqI1T8T8f2Wo97Me6AlBTEiJ7M+kqkFZFguV78/+wayg8
LKEbkQWQpvOh/M5TjpkB1UrrCDxTM86btOuLRxFLePloL/0P62eSlC8l8YVnvjoQGcjsqJu4YKJl
4zgT0InQCpGut6Y/Hy/fezuFMIm7hTdhCXvPvyylkeDqWclHoWwk/gxT0TnPhhbrRjDhHPP68WiX
p49UmOeHB2hBa6wf3nluhZn5XNQ1efNes3BySUgZD6hd5EfEd6+F2pdft8hNUCPFHZGQZi2NqwAR
IOdQImUW6/aNlQNriMXc/MAeJ/708aetyGxsDbCXS2GaUtFCFlmrdFM8gC2aINhjh5ZbPtRWGLe/
ncHNcxlEyFg1B3QXUsztFfTVB6cVGWYBYyeK/nPtwZe+EYOLwPHHv+ry8jGWrBju01sTDhW+s9ix
prXbVFpGYTgKQ7sJeBWz6NfoWAhF2VMfFTvq6QA43T7JjNuPx35nscmL6XAu0BVAzcu//1fcahtu
jQ1jb+OuB42BZ8QTxzIWOAjIqkEDbYw3Hw94eRW93bJ0OAns7DfB1X8PmCczQpZu6e87WWX7buqT
V7yBylsKhPoubTR5j+UXcuZhX1254y/7zJxTKuLgbgFSI7S6+tbYRQmu7EawnHGth4Ed2WqDtcW4
SYuu/jn35ngqSqipiV06d/oI4LjBufFQzePw2XKbcVf4s7iyIy/nnxIX5csl8/KJr1dRLk5blZk4
FaGRVWGaLGS3y6a2PMVVNT/Utvf88ey/NxyQOTD/C/CflO98uQHx8dQB1N1rtAJeGoH2wCb1UCAM
DLfHsTW3/PzK7r483tRCltQSdCnx9Lr6wmJ6tQFZc29mcSmDQlbwq2XsVPve8KNriJPLSibwD6Jn
wc6iQEFOdv6Fs0FCb0W8qkg24djr1WPgyE58GtWMpans1daeMwjrRV784gZ9RS/D3RQjPVW7cqor
334ZXvvLrQYkgaYEpczl5P/rdBUZ+MvOaAU9l0IdcuVPGW7AKr5mM3O5rIzDribNRb8HZdDzcXQp
cK2LqXAl5RR/LnQ3OTm5UZwKgITIvHq/Pt5F73wWNXAg0Uv12/x/8Yx/fZbMHOQ3LZCl2cgco+Jg
I/Ve6U8fj/LOxuFreBaWjBo+4Wqv1p6K6rnUqWrlqfVZjXFeBH42DKeubDoRfDzY5R1M72gpKOm0
zxbB5/MZnJpsIgkOqRHKOP4Za779ExZSNN9SEtbkrrbVqB2SFu2KK/fhO19JRZLrkHd9AWCK84GV
4aKKCr+QtGjuTjaSGUmgya6BLKjpXz7+yHe2CWPRmSMkW6Ld1Xb0DMoEo0VNy57iYjG/MbepiRwC
DBBEn90svkIKeHe8pQ3MMnL41y+79JzR61wHpaxsDm/y1MuRHxbRrddk1lZQ/dn9D99H7k4UuICs
1/xAwtrWaRVWfWaROjtfgKCtMnja2ZKMTaGjrr0oy+KcxdX0szjcBC/QVhaazvnimdkUm4g9Wvum
nfECr0vlvmjJ2ADLCFu50z3pGhgRtlYUaLXs4q2bS/8wT7SDkdgErllfvXIu9hM/CXQ7Fy67Cnfe
9f0H9LS1QVvvS1JAeuli2pVYWO5zhJ+3/3G6GWpBvznwX6mUrt+uOG3nhM6otaf7Wj9EdTce4nmM
dyqFv9DDfb6ynS6uHcYDaLYUKp23Htz5bNtJGCISZ+LEKFo4hrKg1x3Mk6GcK5fBxRxyC5AngUkD
akPZcPUoZ1YxughqigNHM92r0UoPk4/4Kjf5t4+n8OKTAJdx77BQdExtru7zTxo9TToReO+DCafl
hU1jH2EoxFfonJej8L+mL75cMAiHrwNMpE4EwG5pH4xKM4tdkqUC7eUQR2wMGj/+oMup41okE4ee
68CbXLd5ZjO31Fgp7xDCbPpNj8lByRb9eGxWhv8M3HWhqS4AWkaCUrU+fblrtHZlNt4hyTCZz/RW
bRFGMu9CFIFzXQuvWEJcziJ5LGgykBKLsNl6V/RZl2VOW3sHy5nGHbXP+RQ2lnbz8QS+wQr/fadA
J184DQvjjooZXKDzLdE7LjjgSlXbQRuwTTcN/DPbW1jOHTL9aS2iPug72x3uOZdMqYDUER7olcaY
vGumk6NEmAmfN0QiCzu0SO1v8sy0zSAa5dTu0ag3fjSdXfyN66h9GerZe4QAbD7ZYWblxMP59AX8
bHcKM0e8DGOn9CDqSs/ALVkITDLTyP6djqruNlB+9fvR08efWLii/dhQHT6plHre1hVTRmOxFf68
OPpx/2VWrURQulNoBg7kxedoEFA2fAF980Gvesw6w9o1x12VZ84f35RwjEVsxZ/DNh9+FmKOgUu4
FEjuImkhdcTl06ib0FbRQyX7Qe27wtX6vWOjG70FzIYbgYtURYOas566O2cQkfHktbX8M3RVUR7o
8np4A+GZGPT2OA9/zAg25TYaOY1gE80E4eqptZET3rR4+Obb3ErHoj525YCiQIrOrcxuDDvtTDNQ
XtSG5Vb4WVc8ljKP4l3URnb417TGLt0RcqBomeiJWdyqepy9jRcXjSHxCMYSlMmzOmoHBKJJsy/M
wS/8QPdoXWh7X8bpeFuVahz/FnVjNxTfTL/nIuqm6VsfumY2B67nt/5B0pe3tlf2IlvtbCtS3eCM
gXGx4UJfNhnKdjbquI92SZRWKHhbaluAHMmDOMIWpaMzEUTVnMCFLatdq7zwyvjr+IFQntBv0VdY
sHkUVldHYZYVct9GugudsToqV/4M+0V8xdOavSsq9fnK567Ho/XPncVzthDgaTKu4iNbhDGC4G56
jEzMqPeDL4p2P48tnuRVSZtwO8dFMtxaohb2rSsbT+2Q6RKncdY7/+COtrAPrpUm874PGz1EsLTV
vcARKcx9IUs5vlYydnHwtaxRv686PQtf0LuBM2WiOto8TGOkH+msmk2AhBZ/apyC54IAvP+mItfA
zaIZhNo6bka9wjaz0cUpzVFogRWDET5iv1HJLZqdJYr5bkQMRBOjbL9L0EguKg1aTEcWBt7nWsDe
f8xAsd+hct9UwfLc/tL7pLd2bZOm5YOPxIN5wI0bpXuBSP8/hpVmaD/rDclVwH2R+k+DK+pPMu2j
7z0EH2djINd3nxoy6e9dW5t3w9Co5GVAtEtHoX0ck1+ZTffma5Rq0Xyn5gnoSGhifo66QuGCuCwz
OMdICQA7Hw0phyekk0vvMGGwnEMtH817zJin5I85++WBTDbsthk9GN/a2bTDNEwraEbHG8eGQRk4
Rtq20xbl60K8NipqxvpmSOK4vvFQsk0QDk0jA7QWYmYqSAZnto+CrFTb9q3fRE/mlOrjC/qCxh9F
QIcHNE3MCDWc2qc1imd5sQt9BAI3Vos22evHO5GkbXX0FtEW0isKAqjzUudfbX0ZJwOlJq86oqdk
NHLTUMVx9zCIOfCxVlURQuUc+3aP2IbzOR/D8R8/4lp4qsuQRz2rQAoHshUgyxSFHXTH3TL5pXtl
/BBVPOG7oseKeGMaorZ2CQciMgO0hqDqokU4iaBIYlE+sscHzLsLHeXXepoNxXrpVfXUa9FQPwOv
1oq97RVhtdP1wU5QQi/NVkeBDH21u751sVZUk44CykaPS1CcFdTS7F4r0iTZoSvv9ci6IqHnfbMm
ac3fHW327FfR5tUvT8YmInyobMlbD+/RCIVB3USTjvtA5PhUo5D4N5lCv+YicmQ6PSgnr4zj1GXd
rihnke79OPdbXE58fBE3LrhA+YPOnruZ8jpE6C2ufXVM0f+vC+4zewqDKWyaZJvMfTXjFJBG4T6l
APhgicqXiCaWJWbETtE7AdraU3ObdG417dPImqb7MI9qQG9sRrUJEzM9hhJxeV7OwpbTM7JnfhcI
fZzdvZ1AFclsajDP7TCUN5Mfj9kGLF2n304lGmYnrB38Z80uYi9bnLkH3NWFaCdtE7euSr9kWBm9
zm0Rdsintpw+dGW0Jm63Ra4KfaubiTZtw7zO7K2L07a2oa8RV85GCl65oARU5S06ZVMxA9no637x
5akS/VEv0Xv67c6mNt+kk1kVO9wDukEPwHqm+TMhi/11bEqZfabuPG+10ki9o5160e82z41PeGn0
xi3Tr0/bBq3LV8X5iW7QeWKRU5DXjbYN7VkcTD3FfH5wKuj2aEuZrzhaJDjKh12y5ek0GzwnkO/7
WSa9bzziAetOP2tfmiyTIcb8YcziPAlgqYyfI/zi043Q1bAFTkxbVvV4jUcVclHbaagRlArCJLah
bKOUJfDctsv8S6lN4Q9Lq5X5mCgDZ44kxbpsD+e6uLEHbRKf3TmdkjuJ3BoVo7qvks+hKYtUHIYc
qt2t37L7u6BNlNk2Wyo/WbHDfxU/UVQv7b8W/xJsiDWDeA1MdFHzKfDTTMlDGfHM3USNEYcOgv+t
tDZpWs/pT3emK/VtwIlJIyx30Hs4xZ6WWsd4jj13j0eheddqrhxuphqy733sN655mkOtMLa5Suue
pjQCpAEmDaO/E1Un8j+0z3r/xP/LJkwNza7e6W7jHjpnipBZjJJ4NAFNasm8qaBO+IGZSVn/6A30
zXZSOuK3jpGp+buv60Ru42JW0bPWme1Xy2igpZTOaE6HaRBWtfHrODl13ZhN9y2UqZHSE6/LLleG
dks1QyPs63ui56BrfL9Lgwn1072+0BjGjTMU8Svcjby6T4ei+9KUKHv/Q/RlYv0B5bA+ovc2GMGY
6safSI/Ta1ICF08+sFguWrrfoHwoVK4y+NTqRK81Uj9q2ZjnB2MOcVPJXDpzY5Da0jA2qms17eXa
/b6+3hmWqgghDbLolrPuQ0QTEIN4rO1jRrhYPnvtjJT6hpJI+9sUcew82G0/h8j9ADnYaV1bjIc6
LrjNrFGz5yd/RAIt8LJh/gcHlxl/y6rsFYYVNvqfh1kL5a9hkH02BGoYdBeKveHdWb7biG3Rd12f
XSkrvzXT/x0pLrT+pQEO6HzJmddoaItcDBeZcD56hoygbZpVl9+i3ea3W0TaMwLmCgX9vKy8L1Zp
N8WuKdzaffKsySQHGOl73GlllOhLUmNYTVDRfw4/kV6l8QyYRpjoG5aFuUPtpTK+yUxhLFnVhv1S
Wpn1zbOVoQIjQV301qm74hri7Q0Gcf55CymKCv1C3LikwPgKkGoYmf1xABNV7/NS1+87hxy6Vm35
mE565u+U1aVJgNNmGAP0lt9bvCnN7YRk7VHzpu8WXZ2/oOFyEKXF1H+xuv6PFw7iGrv0InCgHgMA
UcB+5tWmpHkeM1v0W1tXTsNxcKYJ07WxlmkVRGlNKzoY2VASv9VUf3B1LFT2CwTuv8q40KFEsn3p
awOioRawHLl/VYetLqYLGjr6UVHt/EL7Su0aUOjIqKY8OZh7E7t+fJxWTq8wr8EkQc0gYl/azRdV
Bz5V1RgwOUdgHinGb25dVVuvJ7k4uTWOiw8gs1HM7aPEO2qCIsgUtBP2whujc7NQBGbX+u5z1su5
CDKJRcnnNHW8FKyqjXzdOHSJ2BDB5g8O/1Q/tDndqSvfsC5AI+9lLxn//xe7LzQG8PVxM9scvWMk
vQF/+kk+UoH379pmdP927aBt+A/KayWUy1Epv1INxhGQ8qy3Pre+2TWh6Cj81jl2Koc2bf3hphrc
3nvC7z2PP2e+qbw7z0D4+VqMu+zEs0NFvwu1VoAshLkIc6z2SZmZGlWhujhJnHPuvMFDd1hBToqe
ExqiT1rTDHWQNqYlsVqpbfEYo8Np761oChFCa5HEvWHxkocpxQ+vDKamtfPDWIj8dcTevcNnqoZ5
QH5T/iP5RhPt1LD2r9AZl/fh/CMWMDMdSyiGbyDr880eSRl3Qi+1o+t0SEcm0c/BVtNf3hL7ibcw
2k1G3D2iXWn/nVAUvVLYe1MMWg0PcsResgXeE0QQz4cXfVKX6Gtnp342G1xm/Gi4y9ViLDoQehTb
McnQvh7N2GpeXAqlDS+/LZ8QVrfHDfZOhfvdjOwq2gmXADfc9HMRFr+8okvuJzfEMSqbSTk31Vi5
cgxioGl4rnJHt1NgoemtngYg63cIP1pjMFpYIMBmqeFI4gRbW38sW7PIRMcJAZtIGY7aIakeRyd6
Vb44dZMYvGCSOFB9rxWpcnprmQP+PBSrfMxkbUNBBNZjnN8OV+6Ly60HBh2wFjVeYL787XzaymH2
KYnp6WlwonEOTH9SR0POwwO18+pAHSA9+XTFsZCK/tSjZxwhFamfH/+I9c7hkUR/AtgDRUwwTutC
vV/VSRQ6XX8qW3pAt3lILBJwxg2MTPqeqqZppo6+tYx2MPeaXenJyUoq/Zpp8zs/g174wtfjIvAA
IJxPxTjPg+Fho4ul/NSau8Fxx02HfP24sUVcGJhMJWpnR5l23484bk19Xl3ZxG9llX9vYmYCjCfe
gTxcC+RxtRp4JVGMS+LmhPVF5B0WLYY5kL2HhuisOqw/knDsmztSrPaX1ShPoPtvVQ+ZGrt2DlDJ
RvIijxChqHulyX3XJos/ptE4GZaDupjUjdfrXbqHZyzvqlkvx58ha+wf+6HyTqUVojikuXl9lH7U
IsjvtU3t7G0MPw7w0rty9/HCr0vkfC799+VDeVwXzaXzGR8MYc6R5lYnzXN+j7qn9ThjZd+wP6yt
K83Fi274Mhb1A6AFrC8dv9VYaaq8HGub6tQP2u8R4pkV4FiI807fTMmh7qiKBkm7uDW2pSq+DGGM
d1ZSdN+pyPW3QOKunr11wM1Fr9NXYeuDNyFEWfVWJgqaQzul7UkD+JpslOqjAKHjRm10mxLmRshk
vsaFfcMYnO+wRW2KqIT9zeWxDre5Thx9bFR3QsjOIyuy89rEbF3I/mbIFGqaVtUUfXKSuhZpLxOk
wfqxweNim025yl/nmALVq0+h4zGJfS3alX7ensjshEtptDW6P+jED+PedeY8PKTU7VUwO5GbbMss
S53vPS4nvFlmmQz2AwSXbHiG78WjS16rXjWrSrR036AtVG36nqs6yPNMx9zj4313UVNi6kFYIe0M
DXABcK42Qz2EmlVGfXUyHVM9TLGtR4BNZJ3fGLQlPcS/MiPatrZsZlyQVP0bWsfo7Y00HaaNJ9mf
R1gR+jYB5ZGgleXEX/M6qqabcTY0fH8nYd72Nm5w1374sidWywfbhAxjIbjQjxPnJ0aVdP3joWpP
rsvmfZQVj/p9ElMYNgz0dk/4ytgP+tza4UETuR0/ar2VyU1nOhk66Xj0uN+uTOUy4uoX0V5dlEE5
wYsi+/kvEq0+eRkQCG5Nsz6NTg94ssNYwsA3sWu8+GkY/PCJ8F7ctrbdpIFej2a9YFjHb1ELWvLK
FL1zqhBU8BagyYJBXuN6xrgIh6HLzZOkhkypZ3aGwDXK+WA1NPlnnd7zlREvkPKA6RbALA1SLpZF
sfF8Cqquz41Q0zHfHPqo3Qy1W44bUxWJvmUxi7oMWmsQ8pOR8h/tvIoK61ajXATQBn9L+8qKXE4A
n8+PQIUBetDFrxlcK4z02mlPtnSd5BY317bc6pHVO7/cCMfVrcRURLv9eBu83Rvn2wB6N63vpUWC
uNUaNizSDDMPs1ankiq3eY/VAr6Ac58CsqVfkIRPdWZpMgAAVhSbMJ+d3zXLNNwBAYoffG2mlo3L
TfMVifE4wwGmj/cd8if6UR/9XDtwkrF5rOJiGk61mfc/UgEfZ5dMmrbH09Asr3Q4L+CRrKmgw47G
zLK2cOLP1zRLc0Q+NU/xXOSZ/Kz8xnhMc6eRwYhVFI6IYTonR0j8/WNbyq58NtUgOrBjIo2/EkaW
V0KDi+CEvIAbexFMQpwWjO3577EixKbQfM7uMma5zQgE5gzT0syQJk0QRTYY1JFbfRUJRi5bzIkM
mgDaXJhXgB5vAeHZQttvrD7S2qUXRQv9/IdIu/VnpMPSuzS0xgY1/GqQw2tlV8Lf4Gac0bec3FZZ
N4mk2hOUkjbudi4NdTdZUadOg9cqO94CyopDYwPWz9PzQOt8ozU2lVno3l8UOkeK9FFY3bk1nhtU
nyJkVp2wn9o/H2/bZdbOPga8J4RXWnuLdxTs2vOPiek7DSoKxZ0v0QP4pldYlYiaVwtXmL5OOxxa
p9Dezy2m4F8+HvoNR7Uee+G2GNZycvgB52PrvU8zuZPWiW6UNZabchrxGtLjhGiYTibeEZ9TVI5i
fgtdAjswZZb3ySYPh1bKoMEqCU0uIw0BfigneiXK4xGTfeTZ+8SMU3Pb2yo7FZ0+ep8ErbsNviWO
pgeDkRfaSYVl8114XfVJU3Rg0fnyVXunhYmeV0EopgJ+c5uZL2OiChnE3ThicuWX5iPuueC/8i6d
ojvKkO3Ri+n+7OgJRwqDUGy/di6ULOe1kN1U7pEpG+/pb5fVQWV9E+HBa9TjF0G99avq6axvcX6W
vzV31t27SlqxsUll5f32EhRCjkXR9n+KcOLBABAunQAhL7M4VAgTjwfH1epTXtm07VUhrIPEg665
oa2Si60b4iqwOOXBvbyrHVcSy0jy172T25N/0hbh/8PQuMZtVvsVRk2d1U+7Kyt8sbkWbARxgM+b
QCVwldUXyPqYopvjO6pf9bCFFdDdWKj+OQeghPONQkzmytV/eThhpTAgonekwJf7uSxaRMG4ge6a
KrG6P34/iB9AL73+AHs9quEaIdO1UU2ImU/gE5dtqKLS0OVRxoqaSK2kORADL5qDAZZfdMyyxJgO
c1TZ49ZKK+FQm/eTr5NWD8mDHXmVe9M1VnvNyOCNzL86HLzii7bPUsi6AAMX+mSDBtLiO9HWKr0d
VFrWBkkouLYAEbP0NhZDmBz9pqv8NMBTORbFpm3dEXcHVxG+9ll4ByBLiV3lqSpFdxOY0zekzP1H
O8Vx+hhbIiewHEQeZQ/g0KbPTU3dadf6Vr73TW75I6iO7AW/LaM8cGTga8y2087ZdpR4RQWjltK4
xZ0oFLj6SSu3cUmeXA/PM+GnIE4+3k3rauYiGCHgVSGLg/4ZV+f5ddEhkNJEyvdP7lAMf2sAOgcH
K7DX2bDCJ11jtYLeHPCrHOPSv/L4vNGmz5cDSSzK2jyGtCCw2zsf3HcnPMgKxzsNRRjyEKt0wAka
oY/ylxtXafSFpDZ3aUv4xs/IVXbyRZJLOL9sb8AVMqEU228cTRg/qQEp1QaoiU2P5hC5vXE00mxK
v5AcIkAd5B4a+uOGVqT2lUM6U7C1wyJ6CJtYT7Z0oz0I3XPbD/vEajL/a2TE/qMXzqZkV3PJtdjB
UOTU6PhUDyBPKlRQx7b5NRpjRefv4yV5m/PVtEAL4biBuCIoX0/LjOyqcGrdPo0dphbkOLRH/QfD
brrdWMyN3Jtu0x/sAkfnQ2xrxaulcVdWAQCTZq6pQcvU/9u0sZMc9ThOkqBEIUT77rcNnaK0wLts
75I2ia1RN/qYbgpsvLpPI4bzSttVoBCIQEoBkTcwipzH1vZSqzlY7eLsGg6j7/ywC8zEXowGy/N7
L8PUdOvKVLKCtjfRsR/TxLptTa1sXsCRluZTBu6rv1PIsmGXEY9zvRmMZLJ34HIWT/SiFsZWdN5c
HtpyERCjc860Wm7vPrcFCeSD72bpp7J0m7ALRmdCaMyTdRN+q1I9XUQkp2ZAwcPLrPTVCU0yXsnJ
0b6oxppPpipxBgx4JfwbnGr5sRixYcMXoDDf/pMkmUd3s0606OvH63iZFIM6JH2xQeYDHL8QZ0xy
HVBz1xmnvJZJgS5U6/0kXI0wdpVo+P42kNqMA2WE8w5o2JTsJnghw653OQDbDiuyqA3acJLifmr7
zHhsXQyhntNWmV8ioLhLO6qgdfajQlbLfYnijKfW1ofG5FWf4/61lrkb/25iVFnLJXfzd34jLX/j
q5TX34vm8cVvCiOhuZUW+zom9LyCL3rnduE3wQx3kMrCFXX1VgFu8nKv8KeTo4WePKLX2T2ZmmV2
95w5oZ+stgdV4/ddIu9Tpc/JcOUHXEZigP2oe1EKXLCFa8OcgX4tjPLeOHWOLqP7TOnRfWt1qt8Y
eajHuwljt+IEsGpu9x+v/hLJnx9iArClDLXo+tP+XEX6cV6xO7oqvaNnPWS7WWnl8yhymKu6XbtX
btKL/tlbk8ElPwVGxn5bK1gqW29NJBNwLY+KviUV8iIzuglRskEVyBzK6rVrwEJvBnOosw3VZM3m
ItQ0Y1/oSnhym3eTHE7NlI4HD6KfFehzlPbPZV3m4pbtOhQ4QiIkHl2ZpssFYlcsKNOFHEBaueyg
f/WydCPz0jjptVM+Jp5xoK2pF4E7wwX7VNkAuKVj91+NbmFx/uf1QSKOqaKHx5/mOk7GxGLEnD65
82Kk9z7PaHiJL3oXAdQLiIHt/prl2eVZAINBVZIoSifVMlZ14GjsuyZOk/ROoeaDYoIOLHHbE0KH
T0TTXvLo6aFRB1LJ+FcHiUg+f/zBy1lbbUhU4bEhh55HBXTNOiTDclMwlf6pwX/7OIazQ6zmZvpz
hzjSvcjDub8SW6xMbig4O4DWudTtpcsJhnj1yZbn48qk43vaD4ZLlRlvrP456Qs06DS9apvXPFKJ
3GRjmwARoj+lNviXxt6TEU3FdycyohDMWg+67qXoJ2AeQp8K51rx8p3w1gZJCYmWyikkkbVEv64N
bu07bXTX+CGxYzBpfTb/BvLaPWgT5ZCgLZIZ1FxpukGWx/XjwvxasFgqNB7jslZltAe8o6k7R1Fe
CxxRxNqDX+ZOsmmnypM32mjav7TQ0HAU71iDch+5RR9dqS5cniUEHblV4HVz69DoPD9LZdfUs9Sy
+K4aDeOYouYKoldPYu0miXMDc3YN0G++WHmX9bXu6hsD6nx7UaZBGnyxboHes2ZIxVXceoaWuKch
TcdX2ysl8UPjlKIN3HqIuD1mhRunJVUYLiJEiKRsTB1wVkBFEdXEPp2QvphAt7W83uik/5ytvGi/
pKAi5q/AqbtpJ7XEr743zWTe/B9lZ7Icp5KF4ScignnYQs1Vmm3pyhvCg8yYzJDA0/eHe2NVKVTh
7uW93Smo5OTJ//yDZWdDFMK+iJerfBeBsa89F8gmGGdRZKsSPlS7biWG5adaE33xs6mVKmnuYtLM
22YdK0NaRP5E3KPiBXKwC+c0Gk5lfRmgPe8ZGVXmphWM0XyKNg8xoxpsfegJxXc+056bjOWRDB1l
o/JNGmo05hsiQg2q1+ef7QVCw3cDnk+Lvrh0uOcF0kmdqiUoGZzDnlUZZK4OC7/RFfESRUzkg7qL
AYc3GLVhLpWUTvE9LTVT6a8gcR/sLWsR9TroxdBvnXuUZrDOFjwgOrlUS7EicoCbgRvPKKSZecjt
3NruCosvuGCfP/8HCy9yFKYGy1yBnfV+UzMu5yoSwXtHddVntPBwuJuBOF/FUxrFB/dLTwxvr92L
PribkOvA3QS5OwTpCy2rEwu62CGcjy5yI8cJIALazWaC+JD7Ze4Ob+pYpaFPMqzmHULTnW+arii6
ddhKU/Ht3oRZJZPUPabp5K4HujxngfS0cIOZUpIEs+oJuH8qA/oXzNGYCLStmNobGlfN3YVAEdMx
9qbUPg4T+VTf8wnu8a3iAII/zrWZfR9G4q1J6ZKRHVghtDq57l1YrfaqNbOwGFZA1Ne4L38Oqfdf
+ULPoaHlDGPKrJ8d150uFMcoVO9oaWWq7cnMcpqV0WXF9FgXZfHMF0uLINLI+8K9oHyF8Ti4I15Z
6dw6ALdWXGyLIlV+jZhoXtO5f/DXUX4MvJUw51zGcecg4tAoVhy6+WnM+znEAjWtZLw3tYQ7hjdn
rrONtLK9kTGG31/1aiQy2Ec1kOAwPmp9/MUT4LcrkO7E/D5MWEpeyye63Mxgv7Q66mLSsugg32/m
brFnHQ1RnQZLpgfVTcN61TTgK9GeWOp02uLVgjeFKfu0aK70iJfn/3KdREOyJJ+iYD07HeTUzdkA
mRVCeuv+RooiobA3ya7JwCh9za4S80qLdYl2o7gHzqUBdxf29PlUUHfSCudxXZys0U7pwfMwsXde
KN1tkxQPGrmNvzOGKD4MoumL3Ui8OWrplQ8q08PqSgG7oDAtrxwcjyaZhMNLhDmLRrfS87Y7pfOg
TEmgD5U6rIDaXKz5J2vUzHuLAcddD0FGCSCrWvlDP9cD0ppETMqswPgY3Rj+ttom7lNdysG0/dkN
O+Vrmytm+EAVUuJ9O+dztVuIYPE9+fK1fa1lti9+SYow5HXIRMx5lw72/S7KOTSFUSftKSrcLP2W
GkZcPNrx4EI4TT39YDpTUsJbpF7Cq2BeuRqqPJHP2D1lm8RW4O5zdGl1FpCtFxawuQB/Amqq8xpq
jiieiLIpHtVkotDn+Rx+C7OB4O26NKt8VVbC/UoeRolFjTZR7lPDDJ0t7r55SvoohjxmzhjKNOXB
KrPECJQ4HA1SxlPag27Vof8Su7APhbuZpW5F32xEVcPKJOLbWmelVjIxDmOutrPeItoh7rQXt5GV
G+TNl575LZSpphy6UbfbRyUf8YnPCrvz9bghtxkmiZ7sOqtJGjRrcFL3Pfuy9jVpdp1fqVHirUl7
kfrehtUQ7uJRY3Ro5TptHeQGB2Omzpvn74QtWiBuuI1UUeVj4KTbQW5nrsh8WMu58mJDEIWFGBsN
hKl/PPDwUlyucHTNmONBHHn/6+LKZ1uISqKTYhda/yO2BjfAyFGiPpO9svJ6guYjYhOM9efrXk6v
WZjSztDAAVqmSLxfuIsrZiGuHZ2mOZZOUFpKvGttqde/IWQn7SGptcrZNRD0ymCilPywZGG/Ek+Y
NWTajJk3vUYWNygPSHdgBO/LpCz6fWZDaz5EpoYzhd/BefsRc4RcU0JfEjEcHMIYq0FRJLTsoonX
x2w2hF6kJ08B/Nhq6eSsyH0ybx2jCU9Ma2BnYjCCR06Yy3wrAFDiwEw1wwcLcyDGQ6i8Aj5c1j/+
pkWfqzI1hal5LpeOuNd1TS7EiT1PbjzJAyYBD1rZOKc2ihIlQKDBOY2IwNi0Ud38KJzQe4XijxBf
MUrZP3/+Ey8l/t3p7dDBkbBEq7TcQM/5CVHn0MUQxXAy7aoEBkgFgoW4ddy9imn5FRjzD83mfDWu
PVDnSGNhYnF2Guc0C3lGuvlJydwqhilUo1mC9a9mawA40wgALZOMbsrMm3gIpl7yClZuDpnN9EWk
1MO9llh2caTRjmBFQBD2IG2ZQBUSn+toFvGVT+Diio72+U8+NkgEkPh5ihKMA6Z0vbROzmgWhz4r
nSc376bG1+2yf8JYY8x8bPOUu2KInSsT0D9+l+9eF7JXrOIWlgHMJU6p958f7kYw+GbPOLFh3CLb
K61WPXemivNvQEwHMoXOMWKLiV41JUJfW0mbWqE/Tg2SFifVBteHY2L1PqesqvoxWoAfcedO5U2V
y6x5MNW0nbalPpG3zoSw0IMGatSDrIcRiBneoBEHruL1c7bW2iyZnlRVMd2fmdZkb2ZWJCi99GQg
61kYUxzoTNG/JNXkjP40JZazxu6nT1dIjTrvWKgjmaYbObQEU/lmxJwxKE29ttIVFUbRVpOKF+6r
3pfNSaZxHUk/RwFp9EEE3fthNLTcvbYbz1svKgNVAdd0a3GLv8j6NeREQps6FwfMq/Knjhd2XxET
jvpmdtStNRX9o5skyOusRV/Fpes4Wb3YyNApd2qFao1yTVCw2WgHqVrjKe01Se1wkTJ9/pFe/KEm
TvbqcuugSaOLPSvDMQyxdDBEc6hn3JrcPE9+laDbu6lWlHWlYy+cZ8qVwvDBmlATcQgGpAUTOx9Y
gxmUMmwVecjrQd0lYzUEoaoXAQFZcqfRjfiJ4QxXdvx5NaI0/GFFazRlwMPnBtRVWsH4det+V5iz
+GI5oZP5MdMCDMxUIPwrG2Bpiv7+vP6sRinCBgoY+MLSz+k8hRGe2u8qVNkAX0WiopdpnWo1aWPM
/vQG4xpp6OK18oQLJAKhgU2HZOD9Jx3pg6xrhCO7PvesF7KSyH+q3Cgrbs0x7VC8KU3+RXS0WFf2
0EevloOQ+9kygOAy9H5hYqE8jK60fld2bbNypFXOGzdrk9aHQuFc47hfvFrQV2apC0l7GQ6f88wb
UoySgsvuXpi4pI6Zna490ekbjH9+NBX9/ecfyB+s4d1PyXoelrMcrYvrwoXZtvBk7xWzvWtgzuVI
ruop6vvALBKR3tepZsrA6Wd7vrOTqTo0mVLZpxzdQnVfi4aLdj1r0TcEE3qyaoSiIB3uDNgiqUdp
X+l2ar26Wq5+ryloBMFMZpmubFmmXwocWrM1553n7RK30B/kFGPjmxX6WJ6KxrPlzktyEX/1SEew
4k3RhVOtr9lwZvgzQamofY+ZA0u2uSTKTga12nf5zwbcaRJ+HVlDuRKpVcernIF0DmszCbug7kX/
Uw9rPTmqChFJG9QfTvSScc/t91h8VasauWS0R4U61AGRKnhGFxRZ/SRpgNe4p8JEb2pjsAMEr0NZ
w3YwNG4+uJCZh2KKin5xPhuaL07qZdfMpD/YGwsLFcwI3hwikrNTTdFM7kBpHu+nMtLmL3qcan6Z
CfVNjs3c3+YT/lhXtsf5h84cGxAXNyiwZxj7Z7Q5Lxlo86w82WeNlt86vavhl00m1jdyo5Nr0Vrn
HQPaiv/PLXCpQdv2ZwT41/hClGUHcDBB70GhbwAmgBfCjh1XboijgRI11bpoXZULlyKqa9/B5YPC
LsK/k9YVAti5/6qVSHxR097iIx9DaBfkp0daZdyYsz78/PydLsOQsy9uyat34U3SnujnjGqy82Yu
aY294/og/VovU9QIiBr/NYyB14nJFiUT4QqSlXOfV83DBBmOibuLokoxXwZ1kNZBNKbaX6uQF6UZ
UilpJli2wFemlJxVyCTR4baj2Nn1pAXeMXyVj2rkalhqFNWMY0XOsMyTQ/6PQ5jFCZB8ca6hC43y
gubGJTi2rGr2do4gc3XjTBA/N55Oq5u3iDEDGxpDufv8x7s4DFgT8RYECxDURRH0/jBg3CRgs4TK
DsAz7W4mtQY3N+EH3GJz+e1f12KT4LWDRI27D2u+X8uprTovoaZDrVHbn3IU4bqH5mb4sTOp9/+6
lo0WDd0gGZaseE4RFlGuuJEj44MbWhA6hhFpuAF7pll1lTtcA4QvCxmfOrgZ5ymCUmxJ3z/ZMh6z
4b+F+yr3zF3uTe29mk71au49Fz6uaK/EDF3+aosZE0ArN3leqXcGFeoMQszMi+y95eXe86CWABFJ
FzL56Av76+dv8oNnYy1i4aEN6lj+nz0bOWPmOPczWZm19Zy4tXavNlp7oK7IoLHksP18uaXmv68m
PBpvElo3k8ELXVqGWwJ4tWpRoZV5BRRl+oqllmujzzQ/VJVpl4huXkWEdm5DzxCbz5e/uJYvIhxI
r7xYlF14LZ+dEAKpqUOarLuX8H9eY9wqjlExqq+qMMWrOyjdzio9PUMmVbgngRXBkolmHsRsqlf+
lMvjg79kYWlS9Jb56NnnYhkCJ2aA4n0B+2aFIGb6yZXJ2TSMu+5SrUPTXUEY2WVM7d8+fwsf7S8+
G/hfDMBBms4O5pnWu02s3N4rHPuHDqeMdYL5ypNT1tdOj4+2l0ecjM0hyc9+nu4svDBDeM1SVWFW
G7Se5ap2C9dXYGpv7Qnnhs8f7bK2UwxI8gTIYiQJkPb+UwVWx1Zo0tjO2mQavqzT9uiW3Gm0VkW3
NJEWEPBWr6koLh+TyxNSN+AOfrKLAX9fNNxqw9HcO5ig/DdojfDtuUcfYbRqwDxUuwIvXT4mTTc8
RkB2wAqcfd8/pjcnpo1RApKQ3ByDTib6yjPj7jEMi9DCHy/K75Veb4d/7q9YFh4okxaeFN+M98tG
Ragu9dakEA7JVotqa+8ytPKjQrevnJYfPSFpa0iGloaA2+L7pdI+CfETFeYe6an6uw3d5gX/d9Px
kcZgRsH5M98UAv76v75ZYBiG6AwbuWMgQzmrvczQcEYAyNjbcRHf1DrAUEAss3XqBHFyuO3TULt2
cuWcvtg/y6qLIxl9MhqB86d1BGF8oh/cPTC3cw/fERhMr2T63TSBCH1BrPCVFS9qAJ2+ymZl3UW4
da5GGCPXDd0RqyUsQHSY8IWId8mEc2+cV+q1NoSbNj/X+7rP9Ouvn9N4/3MKfDBg9bcMRm1DPgpM
gId91dhc9TXB3McfGy/zfDPsGuu2LEWl/nBETPQsxanbq8UwhnD5EovWc9Al1zhjgrUR6DNTXCiR
OgEObZEKsmutrnl0Cr387laW+RqljiFXcA3ULxzdYxvo0EsUmN+R1PYJ4tz+XjVQ5a7nIRT1iw7m
PZ2kUBr3fihhLqyd2KvwzSasqllNiBn1/yrYSkNguuzNw6yXTr4xBsIqVkNTzcNzi6We8cQBp0Go
F/B8fbVB8uYXWR5+Lc2i0Ld6gaJjXWJ49FyUmhKtdJH0t5WBB06g8cC3Q2Jr1T2pSs5eSccx95PE
zhHDDeiM8YKwvzu6cJ46M5zxpiIwaCebyPitQ3L/oVpDqwSQeIvSV0wlSfH3Z7bod0ZFrehhL2/i
qs/qNUSBpCeQqkVNNQvdviWFht670cR055Cf+bhosF4LWkUuxLw+34EDekixhIsDA+ZoGTCAcsVX
TSuywZeZNP9jINzE8HC1uV4jI++MrdsX47EXowIBw8z1tVRqchJnklalz/+uP0L1chnJigaLlKHM
q2PikE2JBVpmYHM1eDVWdEyC7Bs3rMo04D6nIPuxYx2bllTyWmd4nE993UThVgxZfNNIqBq+6lby
J4E+1kkrzKHnHhwpP1MsvhKf0Ln8NVrcUhf/vqZWHxTcfOKTRa5jfo+Hman8yIx6PrQicr0f0stE
uhljvRarYVCGMpB1NXoHDEfVE97EMvTbaaqFH+EiB/RhTVp9V+AlAFisV7m50eySE7ZRNZTPsad5
d1GVuBZOgEMNDwD7t2yL/K4dg8TFoeNnpQ1pdYOaFwJLbWJu8rtF9h4HFronlO6iM+Y1/mnWb4bb
TDKoG80J65okNXw8KDXrLiQuCWcje8b/2wH7XXEHD/tnNW9IwwzMzjBPHbqCtvfhE9USCv40Km+i
9uYHExnN/L13rHIqiKjuxY8KO6HuVZ9C5XslO76emnDDAbeqEGEgoopuBqmok0ovsKpr+rJDbhOr
WG1iL1WsMgU989HBqSMa/cxWp4yqnWRq0M0zchM1zjLlia9xaB5zvcT+g9EnZLy4bZyfWacrePPM
A8av6H+6ycOmQI1fMtzNYj+bPBIP2czWT1XSyO3yToImo+VadHGR/tTZSPZ3+OO292nTaw5h2zix
BWUy5W9NndQm/hVVrayNwq0H/rY2714YYskOg4hE4HzQxcC/k4WCOSoJHd8Vs+bNAQcirgkVbKbp
mCNSaH85CVD8r0Exq+o+zqrYwuRRCwds0DqrtAJT9M2+gK1bb4tpkJMPPQeWkOJJFTi8U6yKgDqm
GneZHHPmi4Yx/YKf4I2rPKFsM3CcEsUfWohAa96s3t5DYjbdFbMR7aVpZHGfWIrtbqLGHUt/0kts
wno9S/kw2rl/Kmx1fGDYWXrEiVRtH920i9QGyKdjWKYZ2Bi9sf1j95hFqnPjRiXSHxtPJm+ftnr0
tYBeZMMUiPgXPEO2fu/Y0WJLyFbZwNDKD41ZV9CrAWOOQlkIrqLochG0rdJgUoRqM11NXa0+e2JW
mpVEPAO6nIw9eTtOIvau0RjGqkMZV+PpNEO1qdpFdwOV3TVPdR3Z3woxuneAAOMAt6XvFX/KzSFd
OwPv4Ucj05FU+Ap7rGAcypHJPsNI6Hn2iBNmAw0s2lRW05NPlTaJDCJUA7pfxzJ9U+AE/pZ55P0Y
bTWGgWDUVrDcbolE0bzx19CnVB+yGqZj2kXx42yX0AMHT1I48jj2nhVlMLDhiQly3ILczXt8Oyes
3sMyfBmjvM4hxPfJt5F0iRunLhD/KnPV38R65kZBTPL4sHZ7Zdx7Xlv+lyvwRn056ZXju53SPUcQ
i383io5/emm3db0ORWX2QT86yS945EXiN6VTeoY/QOYAASqgH2yrAefIudI6bzviG0aIUzMoGhEL
Kj/S3OJKGMejmwR0W9ODDm8+9qfe6vM7L87G586I8oc0CXFYVDy7Lu/MtFbMB8NUvCkmmhIB5n6E
OPe7mxZlU2NkdfaQj7N1nDrp4BWgTMW3KuzGVzWurWyjAouS1EcKyikmfA1bsrwzb9spszVf9nYN
0tI0VrSttdk+OYWm6L4zlsWXvI2UN0YvWr3H000CldYtv4oJvZFrN34KAQGPtggQ+pc5qUeRMvhh
VyGQlSEcrZ3xJ9Y9g/hzA3RqYixpmOIG1o2NBL9S4fvUlnewMw4IPOvNVOybsJbt3uD2163TLu3V
dVOSw+eHKa60QZ629clIsHnElDWJSR4q8w7eVYu3sW8nnSVvLEj0d5Kbb71K1aLFKK4VJq6jhp2c
ci/yxo1bEmF2MhmJ/kqbcHH5hK8FXVSKLvX7xGgfXYHmgctRkqfrEbH+W4/O97UzQHjXOLR2uL1Z
auF7AsK5H2K89iCSsOqJ0FTzwdfwUoDN4PFjbRM59I+ZOyMfogXU7qaycuizEq65uNc6812Rm670
ES0xddG4txT+2NLCcOIUJfN9hBmKb2Za51CGPO2nYyaFhFspu5tOcZvvSqTK7GSosn3TBGiSP5cw
Pp9UkacRv2nhvhjI3NtAk2J4SxVtzPY9Ytdip2tVGB35NwwvqBTcOv1Wx8DFxUglPbpxK385Q6TV
QWzXVveslV1WraO2UfuASbqh7QhRXfQ488RgMzG1Tt8ms9s9WjHmUDwg98JVa4Sui5Q1bMI9plnV
7dRXdnWIG6w/fCJsHONtxEk82bqzHmYrvCiGtVe2GMyWsErfBs6TblO6IwwySZSzeWNl0maiGjnR
f57Zysav7VpPV+znwQusiDwnXwerjPdjKaZ0q6juhG9or9bYtuEebMKuMsJil2cyXjNhRUWfO63x
jCPHXK47dCGI5/qJvszz5ukJZs+IR99IG7nW9cIGcqJPY2igjJazE56XPSqJgmdJxFTaDarZce9x
2tQmGMmadlN5RhkdWq0m5NSYNDPb9VnkvsVegacenMnB3oixSMtAxHFYc77CKF1lVc+v7pVx0R1w
UhGMBzqtiF9q6FSNX4a9tlWLmewt3O0aXNZ1fXmeCXty/K9sTdyEUH7CbV0hWPeTMkzSfRZGOh+i
RP6AI10NO6eYEjslnVyJy0dQEU0eYjY9Zo1FHeIJGCsM2pWI8M4S8eQvVC3ZI35/tIKWw2lzkDps
n17mfAAZtkRHNbf5hXCXsh2f7rTHVs+LFEw5MXSafauYaenyGiKdb05hhmLc6dn0Kzshx3rZ1KlA
BBLhNWG6sfqUjKWj3Xvzkh3tSpHUvup1Ej8WK86O2TiP7mqc2+zOxvywOWIl0a3aicKBWqHs+H7b
ah67L1bXe+3KjSv+Ame2xNdCoKz+olZaKIPJKDo+AJ3c5I1slBKTTKONtT23+x4jz7GsuvFOl1j6
7HVC1Dy/LRMRU8DjCnefoZH4ouoq2qdltEeX7ejwBH2Pye1LiY9lA9LhDtFKG/K03OT4BXjrtu6V
h8zD1P2bG/P/7FeJ3oQYlNW2Qma2liv3mKJotAZUrmqFfTPLEv4gyhvYDi1tisiVx7qc5Re38fLk
aNV9l8ETYOymNB3126U5HYNM6YrypM+6nu1Nc1ANX/NKfrlSk1N/yxTP8YK06Cp5Y7aCdgagMVXw
NspovayoLpwnVATKKxpxI/w2y7q57SAGdlulrVX3isv9R6gC2TjgUMDH3IDPAAwrA4vpu8jcR0N7
mIe8e9K1Wg/CXjE3qph+t4Oibz9HpP6AIudXX6iX+EagMgA9We7+f82JJP7PNWJKY49e1ElPRjmM
xkrQwDurMJ5alA2xm6O3i5taP4QxZciv5KDvMksh3AS9EsQLAgu9r1kUL+bXlHDHB89NMPIGr/Vt
LYpPahP3zUqPEvsLdqhmcYLxqP0EYCs2JKxNMabBGT9eN8FiXPVDj9sQxqad8Vg5aaIf9VGK8dRI
yG+YZ+YDL6PN0iBXy+LOlQNF0VfQAI7fsqoyLb+cXfM3cpfQ3GtYqX5VGaRMp7IerRe7Q7rsFxwh
vxMqirH17FBJNp0549sJ2lMlx5FJRR0UeguJnzg67OXNMm+wSBkJ9dyiv626Q+KgZ9xPcaJ2G+Ch
+TjBRis2GmpPbR1PdvZ18tw+/lop4SRWXAkZg5l9ZqScDt214PULqBb52KKaQSkCbn0xmgJTa5GJ
GPFB8QrzUbbGfMpEogtfzvkITB05P6eubLbx2H/5fPNcojSWwYCd+R20YRh6y37+a+9E3OzRrpXp
wevsg+uI8A2OprcxNFw3rmB7FxAURAVmtVDomBktvnXvl0KhMqpWkeEOneAKNSHYOEIbmIKqEc6X
MMyvTHA+QOJZD/SSoRgRF8zi3q+Hxr1iFhBae7vykp2ezOm9Mkt3XuWNPT3rDSobZ3Tqo570aMex
Y6cH7IfKPKjkZ799/povfmAS7aAq8yNDf2SwevbstIW61xWOtUfxO+yaqtc36YgQztA9LCWxDmq+
EXP0I43D0LmCN3609JLUC+uHcaR1LtzR8PhhXKjae6zi6Ou4vmxoFZqNx5yEVjUs+v8cXtPRyTDg
//ypP/oJGAPAh0FgwSz7jw7ir91lmLUbCWey94xEwpVOuonjUxrCCqaK0gfgIvhVSOAVzdc63BOQ
e4yQHsgydm9hteTjler8wRaER8J/EZowxT/P3TXQ4OCv7oD5zkO7rWTh1StlVNRDP+ZVApKWjsP6
83fwwetnySXvGlYJwPbZKKT1YGRmpbT2EL70VdLH0VZaUEHixIwPxD+M27ZBJGTMpnj8fOUPjiLi
TKHH822TRPHnx/nr5bfaCPl0ZFLhdZ27ycMo/Q7yOvgTJlj7HuX5QoMmpO7zVT96XvLoIDjy6fHR
Lf/8r1UNXYTRgp9BVccF+Xuee0a8GQhXCKTuSHIxZIjreo/jxSaeZu+aEOHD5Zk88Z/Fju58+UkZ
587pFR46G9tNgeTi6I6TvK9l5xRBGzfhzygp211BFy+uHMSXEDScIY9hsUYUFX3V2dlfjECpABz2
PutBGjC/pCgFXNRRz3utLFI/dXvyCHVuTHYy2DewhvIrNfainC/JLRiRMqNaWDHnNQ9bJ4PUCdfa
o5fXNwL7hT3auVPmFPMVgt3lt03EiQ6h1cTrAs6bdtZ1tI5EOzZTV3ow3WFjFLBUFltJgDMRm3l9
GkSeZP4iuXM2Xp2l9YMH1h5v5ix1T3LQhmujuQtJ6OLFiExZWzzzoGCc8y4wfis0lMXuPq5qa6s3
NPG+Sde/tXNvPmJV06R4aIzzvZPXXX7sVaioR7OwUUOJWRcr2EogFpmWNGtFtOG1H+fig2S8z6ak
/FMPTTw/338aHnlSvNM+PeTVAB5rp8OGoWi90iJHf5vNEls/QKwrO+Lig2BRxoZQU+FnQMxedsxf
3+Pcmi3zhyw7WILMUb+xI/22cbL6GEdRPu/bPNF6MJQpjXcR3u72v5YDlmf8g5UHbpk4B52VA0ut
dc5cEz2SJOipI4kGFTKDN+ClXKt3aVcvQksrHNZKZA9P/1iLoFRAyaUZR7NFKMjZFuWXl/rMJHof
Rg0SA73SBCZu3EWjNpIHVenLfWN3sg7gyqm/P1/7QjXPoQdj0cN1GqdQ5nxn1QALfmOqBOwtdSqm
rzi2NMVW1bqRmxemXPtWMvg5jUUNu6SNRRc+I1iBsVD1i9lyZ+POsTK7ciiiYEZ8m3/X3LHSj6iD
InWbicbY2X02/vf5H31xPi6nBazgZW73J8To/WapMIgF+zMrWqbwZANS/DdBrt/oVvNrGD3zmq73
olotyxHMB00BsNk8J7hpw8h4trarfR5BZTQBVn93+pxtukJr03+d2y9rMUliKyLHZsH3j4ZNFryy
sq72kZm0j1nfIRhR/5+4pGGcsx6aNrotQiGvjJkv6yRvFB4Rg1cD4hI45PuFezimVEbSFRpPDOMB
VFVfd0Yx3CS0Xq91zLW1gVZZ+I6X42CVlkr71pQDgDPchuhfiT+47MEPQ2gO6o+N19lbqCYFoKWr
jb1W2tNLy8j0zjQiw9sLzxyu+b9d1DuMDxZvaBUrcRzgzp8c+jWRDSVUHMAtnbiLrGu0XcLGc/ck
Bre409pNFgYToVX5FbX6xUZ2qbLETnpwItlX6lm/XXdlnRRccvezPea6r/Pt3BgFs6lSH+7syrn5
/Lu52MjLclAWcH9Cnn/R50Z4PYxgasO+SW25qropvccQOd2OMr/WX12+VGT48Gq47MN6QWvwfjtZ
ZiMwDCiGvZ6o6VaYerhOM/hEIgLqRHuh3wot6q7IOz9aFDIPNHPep3vRN0MFgd1umcPeWwK0VnFh
50MwkNIW+QwuzXwXzXX9lpLGe82O/uL4gl1I9fSW/hk54rmFVAVa47iZN++hkIUv5hzpD8C1RDoZ
4aC2hylBio9/klD0IPHCRN98/sNePvgfHhfXY4QEcNDPjq8eMzeF24m5R9vq1X6nYnmSm5godzLT
11kr3mot7K6UqsvdBMvRoV7QPeNOeY4hJWOmpBNn6b5MquyQa9ZgBMgZnSZQwJfC3eePePGpYGAD
Q9le6MxwKi/QIy9mIKA5zbGqKyl8N6mYYEVRzPwQW8Y3kF3e8D8viQxxYejpJjXoHHRICoQ8LjEj
Ryh6GpNOmTN7y1MaBJs8nehQRYTDfb7kUmXfYWR4FS/uEQuZ2eBQPit8kM+LkI3UH1XcazRcqp2u
31cdA8O3zxe60IkDFkGYouAZOs+HPu/9B9ow+rfTVB2PaQ0vbJ+QEVkECdBt8itqR/vJtdpx8gJi
qZMsaIvEfVXZv+KGeUp6z5RWJj/LwpG2j4mMI690g5c/trPUfm5n3EmxLjLe/3FK6wyjHvXqsRKA
k76OxsHX4RE8uOjedqKdroAwF58vVgKwnJYcCfw/SXR+vx7KV1xvR+ziRT6OzqElK+cWqd5vPETi
LQbqWv+Q1oa6SweZbj//IS6+Ig/fIoJhuIuaBu3n8s//any1GCt/gartiGp5sHtf4Mje3VgjCT0n
RGvXktEvN9jyqNBpAbgWtcrZk85ke7lVWGDP7JaN+YxDOGbvhDpZ1ZWdfPlKuVkvll/M2hanxuWf
//VcbmExl7UXG0k6mmRad1U5YIOo9tmLsCZ33BMOHjYP5CmK4acdmuXr5+/1fH0MQwCRwAxRw1r4
7yxb7K/1hyRSG47C+DhGing1Mt1EsGvp61TvW7yhmjL9LsmS2ZrKkEerz9c+L8d/1l7QBc4/UyXu
+f3a2VgrbaizdsnpivV5XB8YgTBRdKr5v06K4nmMm/Hl80XPv5llUXYwl0roxAv38/2ifOypO+VN
ckxCPns/gdP0aKK9QnA8otlOma9fNfteHuTvcsWaxAqhwUcVwcHrLS/ir5cM5VFf4tVTcjyHeN1W
cYide9bdG05CgOBo5zuEmVXQ48WhBU0HYc3pbe/K2/7gl16wBGjwKJ7Z2WfFIoXXUrdMq46kPhgv
HnO6O6UcxdEdTAhqVpiOB89R5MryoL9+/s4v9OLLC+AiAhmUZodomLN63cLg0WajS48kz5X5LmMC
TKZBxDDLL9BvfG1y+FzM3hr8FeZqnvfVFCthkEUKg/NODkiiGn3a9BPsKvj6xmoUGJZUELaPjBLS
70MbX1N9cHX5H2dnshs30nXbJyLAvpkmmY1SvWQ11oSwZZltkAwGmyCf/l9Zd/I5VbBQt1A1MQrO
Lhhx4py91/78q50SAbjuUizQcjvbcsaGC6ffN+uxn6PyxtdkwCbGjHR1I6I8tJHYN87Rw9Faxsha
an1HiGH2W40OcOamrJrgqedA+dbYUn0g65qfQHpm9cEobd/AJsxhcRWhWiy+t2Ku9S6FApteCScD
XjQxbL5CbyOy51y6+YcuTqlGQePPz84wTBPEabs/LIxzUX13mfE771JtXUvG2fnCpKbs5C0DivEK
d1e/Nhu6d02ZKDWO6tvCjL7aEaPYeWQm1atp77EWuBa/hOmJH6KVFhmfTF7f5CoXdQNWmQT0fkAK
E8MbcO5G3UztUzt4GZioxRrJmBKO8syD6zTtR24G1q2Vr+Nboy0frhPWxqeM8RP0prXQv4fZ6gwU
nX0l8fs73BQjtjyo/y7QVEOmnrsd62DetalHp2nFZ7OznTxMjxEBgoCXAJ2TZjtFU/2tRfRS3vbW
YM4HZ/T6mxnIGLKEYMy9w+ytQ74nulWncdnrwNgWvazEdV9X6YWLf06TBOfL8X7xpbZiq2WiTTWI
HG6XoTfLEhlA7SFSgH5AUphifpqHVDS3bmGR8tc2awaRJ5z8y8X1ZBp740hTOCItB56vaofN0urp
csC6P21aPH5vDYiNAPeH1FVSMvEckwwGwXdgFK65KeeBwZ4X5PrnaGDm3xRIxz7C2TK9m6lygBcN
tW0/ROPSc63Fl71cd+wTzaadpCBTfdXoVMQyOJc+Rn1oS2ZI5HnBjODNJ8v2fs5X8jfwXS8kkmVF
kMfM8HMH6rUT7QICg929lbosEaT3S48STlU7xv8TUm1Wmk2eM0LknXSIOjzM4oR5prLBC2gBNvs1
LZl8N83OK7dkUVr1nRuQZnO1hqlr7Y3Jk9Z1lEqHvszoh8/r6K3dRTQhdcHVNY8EDNWOdUUXsX4P
NDzszUpgZE50w9Qp1hoXwkdA9d30MUqddZcdiSRoAkdHvCHvCLPfqB7y6t4jtVT/9pj0VSRCREGa
kKnopwcnkx1okLFqECjQndrP3Dy4pWpnuRsdCKdb14Fqe7EQfCa2ZbaiEhU8A11SuVKphDwSzHrw
oCf3QrsTbXZUB6b1wINrOI/EdiPfCCbIqXHtzO4749i5TrLppHiCgejam3Wsh+EJIZT9EuZse3dq
LomqbWvT+lbkI1qz1AoNP1lQIfuv5ZLOXKUBlfvR0c5W9xcoC9YDah+zj4NqFffrWvhPglzjKhlz
03uiFaerJ5v7G3mKbqDVpqbzqS7arHCWHbGCdW/EodvOFo4ZtHBTQlRd1Pxgu1Y/mBOub6RHmr/M
QjBCm3KkN2+DqvqW+YkK93gkI9jcTgpGNrXmlCBmB99/oj0U2JgWJv5HNxqynsweejFgRpX5UFf6
1B7Ug3c1mwLbmtKjJxNFUGZzKTGxrrFLTkESrsqBth2QxhxDsRlvtZK0tqXZr+K7wSQFISh+VZ4P
byKUhOeh766Yoabj1pRB6sWm9um92RD8j7gmOU0cDoYfAIY6gkxQpQ0bALzRpTW6ut+uZGl5u7Tp
PHBP1lwRb12u6asqSPqLaWzCpEUK175O7tLJeCrm/nWJOh7alPvsi1Nk0fdynFz3OrABl4DR9saj
0afpPmpd4xRopkZxoGPU1uWmpol77Fa7qPYoTKluRGd0to5L1/ORfA5d+WDlzeIeW7zt+YVNfO6F
9Naxve8YYXf2BtIT3HWklMV15Fbjchw52I8G3XaLFL+08bcnTfxzVKPHTCjVSG9KlTUb7Mit852w
IEk+boQaes+NrQySEHGKGecaJj5ZZspIAdqh6TBJOpia9jESHG8vblHbzV03qkAd+7BHJgSVqRO3
kn3HOLSElH+kyrNWAtikTTzxICxXJ848ID9ekEJiiWYOH75GmR29wCAg0BIKowjA4sAYSZDh+mCC
MgT0F8jZwxnYoOtggLWMAf1UOdL7uV2GIW1vVOlP8yWtLwJgY3FyIZebtmjU8J180K64mCNbXdVh
VFVXQEz1UZh5bT5MkXYhx7qNtSmkbYzJ4g9Au1dzkheOBVMz4X5vi4tumoYynjGiR4nHveVRZ330
5MJLdw99uwT5S0pJOt+dxGTf2UDan4OTG9drUTj1MSf0tn/16HLMWyKq2YyMf8I/ww7U2jfUW5Y8
jmGa7yVc1GJrkh1g/eDqYIATsmULiSk1L4xR4KsGmdwSj0Tcqe2hASrWANB9UKzdHpzz2vEka7ca
rlZ7yYIbAgDm/mP08+ADYmzb7uiCucPBXIfh16Iy9MBt18GT5CEvGQVbDIDb5KSjQNTEzWK/emRW
/qRTOneJH9buR0RGREqGr86tHRpxy020n3nWe5f7VnMVrZFM0d0jyq5fUsk6vcAtbOW/ATLZ7qZi
1Pyia2xvh6xY+ywOazEdLH7D8MIxCu+5JvGkJP53MekJ0AHOLwNv0dDNm95wDosRSDeeCxDolyCM
5h9FUExDUnqGaVzm0q+zS3cM6iyOssINrtIpNPcFftV610LVN59MbUZkUcNZ2SA6McUOqELb/MQX
LzMCIaSL1iogNS3WaEr8PblLrrU7/Zx+rBX8eNipg7FvXWRyeC3oet2wQ2VFYmZZu82ngY6cMJa1
6kj8UIOfdJZhdvvMDcWz4ZSoMjtjdNOdaBwOfAmzboeqxp4Tu2jsfB+seil31IhE0WQE25abycq6
5bpZ0ErHxpz149YiR3lM/GHwXnQ0L1kMdwvJAiEKQbmd26j+KRG7WLs6mhAuDkUd7EI3nyhjwjal
Qoskql3HiAgyWAL1MygJLiK7ODPH30EbIBVrhxJ7IlBP+odTboclNOPVsoeNL9byumq62rtYgrBI
6vQUQmWs2ulBCTX+AgMrUB7wmM5Jt5TAC+q3oPIhu49GULyBX6mpdfNZ31a0UFXsIYsck6IJp/CG
fozKb0kQL8fHZTKavQDJQ0nHRCvaG4MKGqSTbbYgnZPqxBvYdFG1GMMGJWdwh5+n6q4hvgXzAx2k
8rmjj9IcdNQPVFvkDspkdrrl1WgnNO6bzq+FHU+MzLuDocwpSPqi9owtfjTU+6TtdMnUeHqKZxgL
ehMiEyMKp5a5Mb+Txg1LJuhax92yuBGphbZYaEzSywZm4gj/rarcqt+mspwrdipae4m2A+UfJAkn
lxnxZlksZ0ddF46v/Jugw4MWQbeSXnfZAkZxt76BLjjOqcvA1Rilhdq6dh0mFTNxxtcozbuexmtq
yDJuKY7FFdE5+FY06mxEFkitTxU3Tf57iVTIo3h0pRGcNL+SnRn834KIulffdN94VWK1YZNtiwCI
29bRzXjrr6WxvM+r0UJUFeV8Ic2qR20nCLQhHodYHhU7nAT2XRfN6n41s7G6wl4REe6iVARYDCdR
a5pXq7DyNx9eYn+RjtHCvkVnxH4gm4YAdOwW1J44URXZH3C982mTgT0DGNxKdAN1tubOjhN1FElY
MhNJBkJ2s6TJ5vrgp6QvXOfm5P1EiN8xXh+iIN8bxIwcCifSRE72VUVuOTIc82peZ8OJ0foXfQIT
yRI7UVCvxRqZzTdemtT7QS5rC32s9+c9i0h62JdKbcapipzqdqkVMXIECQs6hl0uY3vSU3QDUpxy
yc3zxnoW60kzWpMUWx3ztF/yJ12NCjosJO6Dn9WFuSVclwuehSrYjdsK8WXita3JpJlREOklG08C
2Gcnk1ETTyRmC0qRoZp/hgYFyaYeQk9vsyiqiWayMq/bEC6ulgvqEXs4rCdD9SojnxQBuvQpClhm
iRtOqiFiKajG3qoC44FXAcO+bqLMXbd8y/iTc7PnpjF0q/9N+DbV58mHkl2qRSiJ28jH2zQOGttP
LXTBZkXM5FyHa/7NnVS6i6jyM0Dyc9Q/B6k9lUdicYpvgPeDZVsveGNhcpUY3jd2N5btVhdNreOp
H/v6oMj88xjM0zAE9WkRKL8RPbJ+xLWjl8eprlC/i8L3vqfrgs4ztVcj3KINpXKGpdRp8t+HdfC4
RBqFFecVe0QLRMirqytd+IG6Nnyb7ACbONFDpsKQeEsMS9S5KAwH0HG5NvndxFLF09Snr36I/Gfj
4z9L1ppb4cZHXSLjbtZNcMxylFXbSk/T2zK65NdMjq3Vlgok5dtHcO0/w2np0Mf681QdOdLDreHo
tUkskIIfPTtIlaKC8If+faja8rsUpqufRd1iyTNTPIbNXDjv+EDkch0o1Kz72Wqyt9xZp+VoijAk
k8poq+Fepf1wFDCi2iSfhTMfqsG2d1DwIwhzSy6Lo2iDrDUR7K9NuZ9Wwj2TzFtaDjKnGNFC0A00
wm8mzPoezpTZ/ZBrZv3uCh8vSR26vbt3Rn5bzUEmtpH2iNBrRseY/E3nFFLmGxDQ2ICoz5FB2gqf
3yZD7n1Psntl7hCE1uuxocM87IK17XTCpcabY7Qg7dMiJKJRtBV+hIdSVuykpre6LwGQHb1dJrDH
WwvhuZVIh7jekYG8eGkrPsRO5LbhP9pol9WTNIhHTYpVCDfJVi93geYWYbBxCyJ1YhsL2vqWKl/r
Gw7heUjYuYV3MdGc5ubrmSjMZGWQXI5GPSCuAgtDdXQH3j5eEXaxLIZL74/7Cuyj2pQl2u7Nis4k
dzdSVKK5mZvMmikS/XXYctExSWfNene+Hqte3eMTUeXeB0vt7U8+g+PsI7jakF2EbccjxkbuVws0
FKqPxuyuKx6eH33BRkEMPQkgu1LCqcZEALiu2KYOkOCbyJdD8MxBawVPWWFR7m8QFPU/rNRT5Z3E
LGxdhYqeawxvRK7XGJ8s9N/LIsytE8joJzsr51jT6rwDrUI1uTHlglS7V7hitvVoyGKny8x8UUg2
zbgfcwTUKbQf1K7LnH34WTmY3ON8Y8g2LsExRvNFl/FzT9fx4IPRzIbK4jI+/bPV2VtrxRozSWSs
7Xq6LX0rY7MMazT9+Cm7fR/Qj3gQrFx1+HuT8fMro3KAGuQhi0a/9M8k53+arL5TqrCsSCB0WrPZ
9bJhIzIMPKCboCiHvWplPR1Lt/e/ovV/0gQwbsOGHIRIAhjyQcz/8zMPFcaijDTxS1QhlHDctGuD
vldnMxPPMhNHViB+ZrrCwGFDcdj4ve3HI02WXxaJ3F8Mr//13TAERKmJMpIx7lnbUgXaI/fJIHgr
RH7Bcb+uR1qGhGp5Y9c9SfTHw+VS9QytcH68lQEMuQT5CjY6CxfG33+UT01nNg/+pTKn5vIs+6zz
bWhyqyN7yK6Kyauf7XotLxRxZIAc8VNspqrTB3sIMFa0zleI50+NfgeNFCpNJpMnRuI5qA5yF3sU
KpRjULXi1R77dEecCM4P15kuMV9+BST69FFZ+LBB0aPAUsOqdTbNsGATro2zVMeZmLw4n2fv1pOt
db3yHlkCp17UPLzwMOZf/eKfVj6vfOKxWNCT8fieM1k0SDXVu1F9VBpFOzGiYV/eO964aByYyBi6
0MbMiH/XIAsn102eTAsVzi4gOnW/mD3+IH8Zl2jbV1MTvZSGNtd9xe7k7hynr7lAppiLvpqKnLXX
HYi1CLpouyPsZAZ1riae7EBT8vreFu1KC3BjGddvxiIHXGgRrdovhtT/8mohM0vgcwjYThK6P5/R
2sParZF4baVprc0W8LK5xgut7aODD+3331f92fSQj2Z5pDciUYvw739CG1WLP3nYft3tiuV53jRr
TtSDYzivf3+Zz58J5BOXG8T3p+rq/OHqIk8HKVvxthC4bq4nS/n5yzyimjosbpimj39/uXMNHFs6
4rsoZLXR50fAcXoC/meHXbCtjfA8/HuQrJ7FnWWNVHXDABraxkZ7Ss772cim7ILexiQphWxcq1CI
0/qngUzI3rI1Ea2ZzkSBTlvhYjqGad5kKy5ot8v8hEm77AhTm4zWtvZfvPvTyPZ/hnCnAwlxFgMd
Yk0CD93+2bufKBICd/XvVeSLOyJBoxLvihsJ2iP59dr64s0Y12yzcngzW2ra+kF03fzauaAS/psC
5/ReeAvo10JEMF54noAxAnwAge/mD01GkbjJaPfGea2tt7nPg8ec4foWEWj93/TyvCqNSpd/eOI4
Kr2zk6EpB3yi8zTdh3OT/krHXHxLjXBdf5K+pdqknlxoFv/5W+c1Q26mYKKD0yb157feCFwC7mia
9wA4/Oii0/nSXHZu24RALtL6FGLliMrfpyoTraJMpcj6boCEXmkX0ijZ0jkzKV/+/rbOtN2nb4IC
ASkD+/SJZnq2V3erm9Z6UvrerNbtEMARpgsdXMw2/dmYm3tzBM7DTpTiSXIO+XIq7P/+Ds6FJex+
DMKQMFI0UCx5zlnRUJEROFRLat3jxMwK7lVgPPZ9Bzz+1ZlT8+7U7muYWU20CBS+r/wprcxZHBu7
ikxg7TkA9I1i+ojQOWQ7cr8o5P5xT/zP88IbZKNg9omL6CSVOhdL9W0PZdUc/Ptsprgsjz4jaUbj
Ao3jwqXLFMaV2y+TvsAZEOUY0pDJ08zv4enem+EcTbsetlIYR43mmnPqttbNo904mbokGa65WFti
kn9j6F8ZG+AcJzNeLbNQp0gILOr9OJYWtP0mtVMdW24/PAot8kFSD8PEgHvZ0YDAwmZYBygk3rzT
1hKJ2zRqGOEZUVZWmxG423IfntoB3cYY8mHbT4AwtmWdecYR66nXx+OIYZHUjMLZ1tOQ0nIh4hfi
KmNc273vKtpry6Y2ytm/a5D6eEmzyGCN/Rwz9cFmMLunKW8aD7yr+vUUbxBuZn7QOvbQ/gCoN6tF
HBld3awGOXl3KcZumpZfLKazve30W0GCwG1LqQOp87zm6wxKXssdrPtZztNVE6VCb3LO+BiSqSXi
xi1JJK3qqph3GXt4gn9PLpssD3YeHMrl29/fzlklxLs56X85bZFmoRQ6RzMO7UzObuvKh2FNb2el
80Nk1KBQasXVvUmr36HbpAdrIl73/+OFMUWhhuIRZz/5c7MxZrezaWz2D6ib8wOiErrAjeq2/LG4
Q/ZhMOwx+MPer8Th7y99HsF9+tBsrqTaR/+kVAZnh2N+4vyYeskfuhkIUKK4/Z0MzwvRCSG+bXCN
ae18KyYriFezKx5mvOUv9clZ/Pc38vnLxxfKm8EbcEK1nSc+GDTSelTH48MYsNLd1LL/ubIyJln6
venK4kdp+nkMkuA/kqH5BlyfY8U/ba7Es52LPOrOZjyMkfM+tFJd7mpvyperoiS/KXFde0ksf5gs
hhTgRb74zMhI/jzceW0+K3jHky8BN1h4dsyYRa1VH6n6YXajQDKMcySSCt0wfahpYTsNjfyw5qxf
I212G247zfqotTf2m2FBRZAnhaHL+Wo2Jts/rJAM03ub7U7/hoyRL+UHV/BovqazIe39XIo53w8M
udqY3n1KiEw35pKMI+B1G7/TmjjWtbcQt1ZNfwkYqmXspXgKt8NUmNciLBFQC9PURmyZaGE2NqKC
juFZOvXX6Zq7mPo4kaddlPUGw8NU0oT8RmHW3vnOQk+EHTC991op/b3Wlmq20wjvdydP4Pa9Ckgm
jYlgGk6Q7NEM3tcBpEWckbGYMh7DiLfJB8y7zA/y0r+jZS+umpLEiD1OclJVW9uwR74qvrDhiHNb
BUlnT8WYBBOCuVgom/6k59aBfMyNsFR32K8GcTlrr3TiU5hABWTFownUxDnTmuJKaYFPMejJgTap
bdpNQG/1pWpKGEh4A1b93fOF90bLkc6gP4/qru4Ru+zHYhJl7FMUCS5U09zvBhutRygaY36ekQsd
KoLiIMz4Tm9czTMl3gaW05JvyZCpHI4pEuF6O44suB2/eoAiVjJVCFqafbZIV76FBMD6d71dVbiI
SmUQU9TmnsrjJeJSqqiInJgqzlnlQc6NeV2yA5eSNJK1dwFCjxxva7DwSGPId4bvvW/NRIa7fn1p
tSRLf8yLCO8a4nKf7ZZw7Y3tFVODMQlqARivbt6aE20S+pTkjVYarSvhJ4iLVBzl+UL8Y72GR1qB
6bL35rB9Q6MygH1BWvoCbq+OksVgcEySudPQzEZN3S97fM9m+do6BLvumSF2C01oiQ+czBOFsZ5B
SErS3My0dYv6PKovFkfX5gWzkemnrEVWJYQmtd3CpjmFT2r2V+dqJJ4i2OV2bkjmYcMUiAMjLxvd
k+9Ol1YgAvdxWAjeBq6ApKpIXBH5yy0LoRY/lE2Zc5Nq3AkXBsMgb4Nhsuz2+PoGkVg0vsVlU8FF
+ea5WTZdrdL01GYCovW+rkvFwzV3kXk52yL0kNi2BZ3LNMeOttWkzOxFMLvWNwOv1ZrtTryVCyNq
G5Dip6KGioqcpidtdCERLBY+GOw5qdfuylDRT76Bozd3xtbLlx5Rdlmp+4kBTH1nr+PibcZKGOkX
RruzuzobFRpLF5IADpJ/8PJ/HlG6HWQDAx30Ii2jRI1tuEUAYF4tZps/tSMxPF3kuv/1QOaho9RF
4gmSOSTL8s8XrYKlnj3a0w9V7Y87gZPvW1iG7XsUKMGOzPNsXa4z8arNEPXpF4Xk5wOJHHDIqWy8
nolK/KzWFiCtSVlxvHsW84oGZQw14h0wBJXDqJrB7D7Hkz/dkHXltnmiaJfmh7+fif9yODNIoq+E
iIQv4lMkna8Yefr4gh5gt1Ia9fi3bvHyBheukOmjM5nuwXOW4uAPa3CvI0NtjaEwvriBfj6jeChh
tkGFYtrJf3/+ChoVWo1/WDzUmPdoTldDsWBmXB0dbrOZS9KFZ/V+8MXZ+G+viiqPiuhkFCJa989X
rZn2AdNbu4fglAjcWkH+MaQNGZWOX9+aCqfEfy9GfTo79NwwNXC5PTc8TN2wculr2gcVZE1zMBqN
1GaEy7LpZdsGCUCSMLwBJ/XcMBTdT1mh4BtRzV33jADu/v7Tf159p1YoZFeMrZjTnLO+T8fgJeos
q3uY+7Z+U0Mnr8SCcmgu1+7Ealk1XpsTvUcbX8EY/uVRpybxXSyLrDxoAWfffMApXWvZPjCGKZky
OmaiZ2/8gU2O4NDa427LiPvh75/388/t/SOPx4XHUidO6OxFafKhYEFeNI0yu+sg/TEknluUzbro
diP3KPOLBfbP5/jzooirhrIXdTHby6cHHIEA1YJq3fuqYACF7qp16Gb4YT4dMk5Wa68Wr96tTkef
cYAZhW81TfNoeGE3MLqrLmRSus+GrEU349ZOeUOPgkMZeOb6yDu3iw2bi1jRj7aLE/1aAiI6K6B+
umhjKxWLA2iu6Knl/uvGZfPEEMJ6arBB8ThvGOH0aEs/nMpHEZQ18GnlyYOx5t7e6kg+CSKM55uA
FhH4LkbNX3yrZx0KFuupp8euRUURnK4Vf/6OVUmKlyD58NH18nmnDJMlQ6V0ZeoaFgoZ34fGqJxb
x2ndI9xO6/Hvy+ifmcUfP+pphOJxi+DxQf557iPC7GOZksXywNMyk8xW1hGTjXDyPkgMKe7pWzFE
W81A7UuSW7+NXQ7oLmRjeFpgw2KtEt7z39/Sp8eJvQsIwakb4Z/Oz/OVXYlAGvVqP5RVUT84OCIO
Zuis6daWrncoqym9mta++2IRfHqeUObz6EL9DyNiUs6vdYQsydTMXPdBpuSSXy7E7VylUrRbu5VR
BUrVGN///jnPurr88vBUTl8vFgWcNuey8xwfMxPsbHkYtSG+KWm0D0Fhlfu8prr++0t9/kqZzvDw
otLhYAZp8eciwxYWInOMsscu7/qXdra/z0XoXzZc78VmTEcSTIyu/K+XdKpY/A5cUoGZ4989+x37
2RpUNsj0oVBOdsmdjcw6C12cnlPvxic/9VI2lH2MLZfpiwbo56+WV/Z9HNGnhhir+8/PuxK+oqt6
zB9bejOHdEHPsbGmPrtNe6u3vzgHHfNfXg4wAKMvDl7ztHb/fDnYzC53qCJ4oPyQ/X2DgEVSba2V
mLcRIH31YQZzOn1bndBkJpNZgrYjJXi5gdYGeQwZd0TMBFI1q9n5dmf8CqWsip0qCnGHhEikO2fE
CICioCwEDTip86OEwuPUcPqCgZQv0IfqSM+L8NAh8Kaij11b9BfzTKLmHdW4Nb5b6OrqmwrqlMkt
q3ItfTuUGPo2g+F07mGcMSowkgnkcycK8SRJaKmhghX+qVU+ZQBmode9Qz1wiVL2S6SAS6mciVzb
prpRPVLIhMLaLGMEr/1HqNxFgJFUHe6tQRnfS4yo4w2iGvVMLqPxGqJdfq9Xi0FWptV653sideNs
yr3hykTl/+Bqsb7PdOEec9Gj9KymJUL5o3UL+RjYHKlmS5Zfz45doJwx66U8DqJsH8YUBcxF06jV
S4g2g1cTFUV4zBg+NZtxQDYfY2aexdb09ZodgmVB2XlK9H3GHwAmccxU93suQwTmfp32al+HqH4e
IXV2xkdvg029I46vTCgrW73zorI1L1PaLFeklTEPprE7/OY/176nyJzfIwSuztYdRrziNG2mJ2Mm
Aeil7bvm2CvOhSPwZAfSPpprqKi5NX53ONPbbYmhQ21o4Ck4lrRkHRDnS0HhzJ/7CXNOD9KbXbWt
f7Ogvio3psmc6w7iqwtX0myX/sqld1E8oTkQMkm57elYWZlTH7SmVtsghJqC2HNbDzFsI6yYjmML
TKkdS3fvFUKM13KhdxIjm7CmZxS/VXoMSZWzpy2UxGIlLBQZS/cmbBtjhyez5nkM4OolSzaN+wmm
mPOo2woQvGPXfbkrKUXzDfXpQviHHXFBNbCcacCZbfhK8z7y32VfaTvB8TA8yewUJjPYZVCiN/Kb
FmQsAqUrEQKivGjytPgxZo7h7xDAA42kFTQihJ2go79nHFMvmTPKN9giArWj2TW7Ocoj7wYiZHhN
6FbQbJG9psEr7e8Wyt3gI1NabbyAScD6zzfFEi3Fy5SO3i82/0Hdj96sb0aDENekywVDg5HNDYOi
PzAVK0g4eSXtdDDvqmH10wUxgu8/hClN/6t6EHSc+ikyD1wG2UXoCVSzHDflkEtcQFUhi1u3d7Te
ATDOgidQcGjtNyCPcjyCAd0t4qYEI6TYy43G2elpZsyPYmacDl3BYuO5qYTeBoHiHakClPZ1mffD
aw/g8X11pPWrtljcMXBAV1+pKVJvTQoX96pJp7K90MizEm9dfMArRamDCyzSnrgwdQpD1Wib4pWE
ESV+pX04uLQERnQNIAvtd4m0Kj1AiowQ0wkq72Qm/69IrJy54IU2vBrtfj0L9z6PEI/GWFzm4T1V
C5qraWCQ/liOXm0dGrkMdA8936j2stIC/dnQec+a9ejFXchpcUA8qhkvgmVSkGqmald2BbAzs8tA
AFtU5uQd6CDLE3PCkHJhAP/MjkGQgtpcAasvm7AUdkoHD3RKMqQ9KaCrDpYyKaEjFzvKVZ9GoVt3
ryQEEQ4NknNux40Z4Ib5vvL3L1scXSR4UUB4T4OTjuP1lNJOi4UVNv1eY0vAIpHZ/jPoaa/hztv3
15hgQOkmchl1del0OdJQxMKEGruGVYqdJvlnC1OZMULlNgLrQ88F9iHyR8nGHJW5i+xREvWB6rMy
FIogpvf8Bbbc++3QflSEFH2sZdc8gYtT42GK+IFuUiR3+pChSwenXbS4K2CYqR8dGjjvxnSKYKKW
6msbi8eJXrcMplFktAprjehUd629N6ylCO/zTve/W0xxZKrXrfFhYHGYLkc0vnIrnRR30d/LlPM8
ZkqiMAhOuA0m6s7JY/bnQRp0HYYJf5IYgSASA1tpEDxKQANJtTJIg/rZKf93VkXFLc0uwzhmDk+j
1Zg94yfwUe3Wr8rKi+uClbT1pCs+sMj39IFBuQ2xFw3K3JdFP18F5GVGX7z9z1UWiJJT+Uixg9Qh
OmuAZEgYuxpc46OA7dpxXo0R9imLUBPfRM/tEsecFMDwv4oh+nyF+CfgFt80M/vPQ6GoNw2+uKF7
dCwo5XEe9a3YD2MIog7+KGa3YCDeOC6mZX6dq1EipVyJvv6iDPpcQFM6296piKamdc896mTsVfUM
ruURtZH1U/K6RdzlhAaPeWug8VvNi7+vls9ft8u4mUbbacDLjf+svnSxYfFtLs4DaoDsSuVe2YHf
DZs77S3qAbV1hSC2Hef//Dl5WfQ3Pq02zPjm2YVt7SGRwyFyHpBSUbqteb7jSAlvqnoVN77fPv73
T8ldiJZwCBD006UbyebSOLZyUGH76g27gbcxy2yMNRToJR69Rh2kNL+iMH7qpjDDR18E2YuJDfqy
s6VMME5tlVNeP3oj15FNFkkkQq2YbgEZDRHeow6nItM1yNIqbL94jj6v59Aic4rC3aHV8El+Ugiz
oXM2hQ/j3HnMWVymKtrGtNY7HpjtsXKLg1ppLsadBV0ENJ39VW/rX94CXnXE5lwKPa6h5y08pgl6
wkv4iOUOtDzpEXSOrAYOYiajjhE5XtvMnIPXJjKiKa4rb/pvKJz/txUy1jMDshKB0p6tbjq55lTJ
QD1yzXH2DBVBrfpI6o64zJoHZffN098X2qfnF+82bVt+9P+j7Lx63Ma5MPyLBKiXW9exPZOJp6Xc
CEk2UW9U16//Hs53E8sDC8EudoEssDQp8pDnnLeYUvZxXr6t1DpWvMHXn7XWjB6qXh030HasI52d
6mjEbreQcF/XaikcgoewKOq8V8tnBUvUEHSzTCz/2Spygbg3lu1cVB7AEegnSlDs+gICZD+5zotp
t2q40o2+eMSX1rQW0sXrIoj8KcybIMK5VufKJo5VNkYVd/6ziZQcHCkz/+S6VbmO2Ik1bdU82ula
rmz6QPW/pToSc5EmjO/h2GpPJYrh3kKM+eAHoYTHXcJlKKE8ziyjHA3aQC7x7UUTgXWv0gr5hl9s
aK4jkPThOsaOYlOBZKI8pk/jMQg0EhL0dvwvlo5HToO6/v729rg6ERiEgzyELPre2Zh7gyW+56Go
E6Z0YFQB5t9R3B8wPPrvZjjBOYi7r6NVG3dFq6qHJCrgO9wef749NWK9zvsEhWbqVQSmy6eBN+q+
lbapOAN9LsMjYt8i/eyUOfBiZGMmaoelFdoLh3B+xTAop0IaoklpRpyXLwfNA2kfm7ru5wSl/f+a
hqx5X/OnmPUgv9tv7SET7c6AKS0Wwv48ABP/dApDwO+Q9qHEOwtAaiuArCkU8oGxeD/9JrMfymLS
TPQ6vN7bWlB+vqW2q5jr2oZFsHC1zrHFAHiRf0WoAzULAICAOy4nDmJPCMWygnORV8OPASQ//uxT
Vq6NOk2+pRhR7T0zUM4e9MkV3MX2FQG8aeXyAF+qXV3FCX4LxXW6Gvg6gi6bK/MgFWDWYB3Ss5ZF
4xH5apgqgR7f+ZWYToYWCHvVel4A15uree+7U/LWiQlXxNsb8IPfQUAiBwVZyrJQu79ckzjSjBYy
g33GNTw/CMD6n0z0BsgDgSj9Eomr/XDMoX7GPEb5TYEy2BaZtRCkr7eFTV0LlyhiJsW5OZ7NS1xJ
yuusM4rHfrG2c0g6G7IE9VWojTluQhMb97XpRLm9QvGm1be3F+H6QHAZOmgz21KmFFDv5Rq00GDj
ocI9poE4d060IdtNTgtlCaLYHmI8CrU9sri3B5UL+3eJmqe0C8TdAKeGLKQ6r8/7imV0ZRa0Z4yF
Wg86TO6VmIZYyoHKzpL+0FWcYRjWlscPABeOgIyDf2FfI1ADoso07eyqKcIHUMypVaAq+gebDH8X
IJ23MLt5YJXzwiPQAjFm0H54d0j7a8A6GxAKsIB0YXTj3Q3dlD+gWh6Nn4BdIITnG8kbnWxrSw0X
AwGoL6G78FE/mjJRnYcOurro4c0ee2YxInasVuoZqf7AR3JYdOOnoA00OPSRph1SWnjpQnv8aiMz
a0kbocLPnEn5ZssMvgQl+VE9WwFuu2urmeo7SiutuUZrwzHuqSJlX6kI+hki8H743+0d9cGay7uE
kE6xRaq1XY5uNxVnJhfGmTsNCY/KCMWX0nTUXdK0WXPH7RXv85Aq1RCiuuEPfrcQYK+2tCGhc3TR
PB4cAATk8vz10Wk2lOqo6Pp5ov/TbMyoVMxDgj4EXDc/iBa22HsqdHGCqFlrKoELMW9aHPMvXIe5
Tg3J8845qlrjpqo6y542TWH290ARmmLf1gnOE5kfNnBfIxtYZmElg/ITMAlGTKhadsZdm4MzCyIv
SnYtqiyp9BgKAS+tKxN3phPCJmrpbLG3Cnf0ymILbyWLLKnEbntV6nW4HbNxGuvVZINoTdekqqBx
EfShJB6VJVbkNR5EFoIT8tHfeGbzGHVD3Cy99QyWdr4WvKk1drrs9c21NNGwbQq6SfY5HQdKTl1x
jg0TW0VEX8xN0fo855HWc05tVBbbemj6vVna+Y/WDUf0DrRuD3ZUXfpRcsPNfpTEKfPCQK8Ju8fZ
az809c4KjWQ6Y7CSiX2EE6l33yp61mrr1M2VPQsOWRFUYeVtywa/FDjqlh49xfBTlYXtchXkDZU+
ugcemIQArbJZCAT7FoppKKYzZJAw3ThF6G+icRi7taOVFhxKqmNx4hsLCcFHw3oqZ4EnBxFh/uZI
y8BpTb3Qzk4RoT6q2HCsNmkRUrVGw6hT7mtgUbu6apqFRtUHh5H7jCggbzQpnXV5GAdh6SG4PvUM
GC35Ywu8BkIstjrAQ55aLczynawx+9SgFxmQ/JaX/fw247LLvWnq1LMPZ+RbAEYI+y7yspxCXxpu
QAqgHwZ8v9+EbYnobBX0NCy0PBYHDYzxvSucsfsMidH+2umJgW2ZMtmOJDSqG2SR43Hbl3QjnlsA
2ngIhSJyNoXrVHcRJHw0ipIy9zZmH6WQR0Qnse/a2GDsEBpeFi482mdxlgWFg4H8Gt1NyjSksZcr
q4LMbSgd+Mda1aud74/ahnd2gWCRIdZjXTmbDoL8HiIh2k1As//tYnsfnnRWEo94OV6BRWM/rfuC
4tFRN5J8X+QoVydaBsHVdcMvnQi9hfFmOxjtSBgzFMBg+3KCQCdfTrecfEfkypQeR1jBNhzkXref
QLy7qtQ5c+pfWTtmIQoasV0u3KcfDY1iIu1H3oUQDmYrXQKg84smSBHhzNRPsNCyaG1ow/iqwF2K
AYZ3fwI1HBcmPM8T3meMSLkJLkQzAIbIYPvXPZb52IMKF+A7IFeuS6NPir075vFTWPQ5dcbKLve2
cKJoYzU6NTLAyViPKqb9yxaI492+1T/8NbAySdgol/F+m0VRS0cH3p3s9Ei/MUS5WFrNdy1obFNB
t2+FVYguKfHe9KYmfayvzL6sY96u1RQ/GqG5FFdmb5z3xfHY+2BKpPLjPKjbZd92aqZmtCX735Fd
0zXLBaT5wsfCEailxxMdKR011GG3314KGbL+CjJyaNB/LAK5MnKm8+cVIOlAFWhMHJUQMIsdasW4
qnrnp1kXwevtoeZF+/exKOQ4vC4IbMYckq3paFBQKyuQCQ2zg0EPFO5EWkfnEepK8VIPovg2Yp7h
Pred3bxCjytgkUMG3Hswqs1+VTZa8FVpkA85mSkUIxxC6cmsIk9Uv3u7c15bSDDaTtWoST3f/vEf
rRPPT3JtslxYQrOrLq0mgNoJ9sM92gdgMIK3eBTtg+Hb/sKl+uFIFg1+/iKdnT/zESyrXCUPymOg
qPpusgPngPKzKLdZGfTJ7va0Pth5hCDJfsS1Br3Y+fOyrtHOMrTyiIcknQi0KfrhEDd28KlXhIYI
HuiW55Eks8ReM3P7f7tQ5Y5AT5U7C0YuPvZzGCrusFPY2kl5bKosfoR+Zn+up7r/pqn9UlZ+PVMG
oljiUr/jNe3OQq5SiM6sx7w7BiSOm6TBGEjJ8RERdJwfFMUOH9Rmem31YClPlAH14oRRlCfQSHod
M6QucBn5qrxTHV7qzRFP6Oge2DRoN15U5sJSXsV1WRsFH8bBQmMBqunlMI0b2ZGuivY4Oam2HRrM
MPNATHtVATbeCFHfDUH15fbuubq1TW4SckEAxO+P5FlQt2sncUrbKo/IWkYYwzVptaUUa75Ae5G9
RLCdn4tSWIjA+QEglkSkzX+3f8IH04ZdzduTnEXWwGc/oUYlJ4Tg4h2A7TsHBHwwL9b0aTrFrtRf
LuDbrdI27+5uD3v9UW0N3DSPMywvIBDPLhA1T2Krh8p/LDCnDFdapyRnAxTT5vYw1xcVeweOPBUG
8GbkYzJY/HVtKlGJ7Be+fMfQQ3P6FYdivPBo4xfFm5g8bViNURzBlvMiTTkkrp43ux7xgWDl4ghX
NHdlixnX0+0fdf3VpUK8JcsANAAQAr38TaIcvQ6xju6YtvZA+92qcAY0k+FAlMlBcHtD8tuP/X4L
D7g8GA3awbd/wPXi8wNgtYGbYVmu6msKABkdMEB/1NTA+M8YFaNdKak5/fOJoupAUZc6luHZV6XN
1O7FWJdOd+ykJW1qpG8YA7k0xIfy3m2Q0+65Nw+3p0ZrkNW7DBfILlNBsOmlcVHOiXtR2aDmZOsY
SWC3dnK555q1LLW3KyBxSMooCHm/lHA93LVdB2Nzwh0SI05wL+PGt4xAXw1s1+iTFSnhMe9MACYg
GcDm0CmIeeolNeSdTBt8dY2kEdIqArs75EUx5DN5htXY+ziOiJ9VnLIhM2WNdmqkxSsOOoPbZdCY
/PQxE11YPifu6GH4iB7VtHa6pn0JPOqMqwgRgfKZ8qNADqmPIpOuDPQzyB+ue5dHY6J91xBu9X5P
nVYn60GhP7uF2NPb9yphVFuJgYxuRQaLgl1kwyvdIqbTsMmUovnS+EH5BtOS5lplFcYPnQI7PTdY
xaMOBsPQ8g3VWRswSIXTCCl0m+7LoWzyL7xBld85InTenbTKQe2GZQEc4zaoo3TZ8IcE0rs3cxwQ
Vuy9xkUi0Zm8fae21PICS+vuvSECXIfAsHg14zF5STonHnC69cHgWF1tdShDgkvaFzhzveDkivYe
Uj6cjwm9S3SekYoPvwA69PU9unjx8DuJ8XHdDgOsH6Rp0PQ8mHB5fqS11SPRKRxDeUCZr3uOIctW
30Bmdp8lA9nfCNNCE7JzpmB6LN1Sx2laF07/WS9D+pBg8KNnSmIYNga2nyZbsyor96BV0p6mijNM
LOqoD9FaBr0l/rBIKIdVZR7m6zZ2Jfg9c9zvfpq2Sy3buWQAlFSiBl+RPIuPCSHxMnpMejfYvDXF
0TV69Q0T4wAElQ86bBVntfFVR4FyBFyM+/GDkTqD7lO7NuQGK1v1MbW8AOVhv2klZYO6xi5rmP0h
DifwHSublAY9OM8op6VALMuMs2Mpfy1OelTjZKvt8mfLcno3qlF9dCAhA7Gq/Q5bv7hAA7NtX/3I
GZ5Q2SgQuhfZpxrXmzvUPbVjkwj3u5Up0/iv73aWkTowbTaqozxpZvdel0oQkG4LhCXBNsU+NM7V
qPTWhsrTuHDZzRsa8pvR2+aikw4SFAXl4vx1C8ExBmsDb/bI8eZDcf9gy1uYtfcLo7Tuc6ahGilc
kmbAP9lTOFThzk8B7axvB8erlzH4DBqvlL/YOmTNs4vHI3FsO7/GFaQe7T0Crt1DJupomxqFtjDU
rNINZ5rgi3oKpRfe4UDeL2esI4/Dk6M3j5nQq3Oa5EiWdsFIZKDOVGnrDnz019uzu3rJUGMkr2CR
qapRH5A/6a9FTsvcwapKr46mFlpn/MCLQ6bGyoNeZNNv2twoXyZlsrSv5UPlYl/Lhhk4FdDeCP4j
x3A5atxR8PWa0TwhqI0CLBqO9vcJuy6krOy4+YWlYx1ACbdqAePeHH/2MRJSm3FqlEhKE6sLd+7V
utsQBNFk0cAofaCTMqVNzavKsU51MBmHiYRl16SmstH0VkKDcC65vejy2M6mDxQLWhI1J+nlNZv+
1NmOMEVonkRH54T7oP8FMV5ou8nqjGKrunV8DsKojB/wYjaW+lVXnxypCVadQyJfk/QMLxffRMNh
0MAgnnyLQ9xiGYODmuhPwrLQTkQhK/tseoWiLiR9Hywy2DOSEhhg7PJ5CLaqwXC71tVPCNt6EpQY
ibeUh+KvNAxy9S22de/p9jJfPRklDRyfH41mBgQSZ7bMlAzzTvF87eREo/7mlhZGvCiPwgNyjF+4
0Hj0ZFHtRpfN1Pcmpb5yoT//wXf24DMQwPAGIwecvdeDvgZwDhfyJKKg+JoBCXpW0DHaYK6h3AGI
VQ+pHVQPpQobcyGUXEUtmq98X9rRgBZlL/byI+sAyflDTzslYyObGoE+veiCfvgqQJBpQUbmOlQz
GuQkACqMB7lmttLwTMGiEotPHFaprKUU26RS4QhTtbU3OXHtTvHK/HeFrOUz7jh6fxj0If7n5b78
FbM5m11U+1OvaqdK+MEXq7AJmbiaG0hM+8P0DVUxc02jNhAAxvKgWLivPlpxegOyMcHf7nwNxgzl
zHxgxYfWd9aghAGeZbqi3oHFdJZaZtc7i4YZjiXSEUH2RGd3Y5DZmWpXtn4K1T4xTq3qIkBcZMEB
txI7Ao5mAmNWkil6SP2iXbJguz7K1OzQL8J3jlRFnRcXkCkYC2yE7JMy+Yi6BygdjpuxjcZHpwRd
HZa6tVA//nBE0IVsWepGpKaX29lFe94rqJ2ejDwrEUjJA6DDaI2cS0/YW9zP9X//muT3lJi4kaUw
jgyif92LZqv5ap/2kIC01DsZEyy4baYkvoreeVMtDPbB14QUTdOFJx5Fm7lYoQ2rDrNKRz8lgP4e
ByOxnxGRnI56N1WrRM1RjWmsJNoUpe8spH5Xu5anFX5SoLmIyhQa5U/7a559h06lyKbiFBeBWe/U
ZADJFiVTWWwcHYr4Qli6+o5UvtmxBAS43CrYusvhVKA4PG3Uipkm5QYV9OgApCI5RfS4Dylywf+6
shBUCIP07SB/07SbjWeL2AkmXAROlhUru7LiZALKaNYhTOUtmHXtS6KE0auWdsb59uVzvbDwJqn8
QdWTlmtzzJ7XKVZn6aM4QWLSzyr06sdEyZJ1jErtEvjs6kZnlpKrR+SlZ0+GfrmqYUZk9yJTnBAa
dA9W0CRHwW2+tiooRZNGLrjS42qpivvBt4TLz/6hYOxQrZiNGkQoP+fBgHsobJNgXfeR8iIqy3vu
UEfdoqzeLmye62sG1zq4iPROCAXgg2bXzBTCClQUrTkpvpk+Ienqi1+2GjuQ05DCpsy3siMzfgOO
kn2rM5+WJFglKL7UpaKCzs6/fmGDFAictUTgUo2c/Rok4zlaoTuehF44O5Ve+KMSjL94ti3F2+uC
HMRbGjTUkom7LPZsGxdN1obC0aZTQA0hO+iTTXLeqX6113vJY0bayu03gxE422qyFfGiTjxn0IAu
TFSjIF+V8evtyV+FLH4RplUAoeF2e4AfL7dcaaJJEqK4fyqHJnCxHdbqdO1HpEgnBP51FFdQCozW
QZhHDVgVS7gvt3/A9Z4nUEr6puYAAkfh6fIHIGgiWVx4uZsI7L4NrtHma7oYtI2nKtLNXQQQqf9u
Na6xWEyQl+tfz3cuPVrjIKHI1N67ecbl0ASsxiJfCB5bmCbTKXX4BM4paQGI4ESE2UqVr7O+CJIf
A9zDdhsEUxE/IbSfeM8ou+mtRyeggh0np+ZoCxF9vlkkNp3iP89sMFv8xjk+YtBi4Zqd3z8GSAqZ
NW7AConjKgqb2rlzC6V/REkGM21K80Nga9sJIlGYrqbKqYqDVCdrVw0xY1o6vrMtw2qxZSRan3AM
6XYu++dPgNGxN8Jjh0IemjiUsOu7MG1xnkBuoj91ozU+WBqWTLuyGzHOvr1hrteFECWFL8jieY7j
ZH752Wq6qxrrot9XroFei9tC1yw9rN1/dbkT7FG+G9KdN6ZJkq1Src9LvHVjYOZeI4XfjHLRuVue
kb/3EQsCbBBZWlWqVHGsL39QniaKHyqxcQ8JMLrDSR4ttBAQxNL1MMuDWHhUN4ATAdcmilxdumnj
jXadls69kyoYk2BoAbuysxLHWac5FnTbLssLe51HUwMlFnZgtK6G2sn+LV7+/2fI3gUVhw+8DFsa
25VRKO59YllwbzOFH70SVQR/1MstpLtvf+/r7SbV12j1cUdJ+YvZk9FLrUb4g+3eg9qBcJqAIjyY
io/nUxEm6yqNho2DFM9GrcNuCTT50djIv9HfpJiDBp28Ov96VUVtlZVDl7r3Cpl+fMgpXdGH8nv9
ECYiUO6w6g68VRiN+TMoRHtJAngWG+VKgzMAi04bQSLD5Yb4a3gTw7BuJCG9V+BJwshA64mIZe0m
RavXIIOVuzoEJvfP6w3LHAI/fU6uBnt2vDQCvoVOo3dPOh5XGwQ0MNOhkTRubEibp6Du0TIfTesM
x1LTFw73RzMm20VoGpwUlcnZ4LibIV9BsemeY1punc5L78bYNx6gwn2p87DbUkF3FyY8RxZopHrU
+UFIkiNQyJkHFES9A4RbxvFBTQIDbnRs1u5PQ/W1l8Iys5RMu/OyVaR1nf2Sg40Kvg6ipENJHyb6
nLmp9YxqVpo+Abcyh3VqBaPlrMbByYMvjd368AIRB9bataeW4x7p42mJmSfvyL8DkOxMExEoO0pR
2iv+gOhcpXAbzbjHF6PYjl6MmK7hCe+hVaNRWTiP809EIYZWC+mNRsbIDTO7sFU9m/ScktgpwLzl
XW7tUGpFf7TjbtpD/NWe2s5aKoNchT4mxotJakpI5uP84TSEU1qaSmg/tE6sYStdarXzQu9Wa9W1
EyP19NJkhtrQlPIHml0YuDbYdNStYXQL6tjzkMCk0WCWrBliPlYPszNZeDAMA+r8D2PjeJjueco0
bcpCQ2Nmpyhjvy8rp6/vxrxVs+96VHr4Udw+oO/01IvPrRIJuf1gEyFRSMVzFhZ0O/f7ulLvPbQ/
gw0fuQzuprhGBz1uK0fZ+MGUnOJRVYMDdVvtVfQ5YXKFsk1gvfVFr6rGOvHo6H0SMP7div5XgQZp
rVae76+wfB7auxxlwvwRXwZ7WDOgXb+UkGXtbaphrbmmfhQa58zvJwvFwG74apVaOxwcMKvqOq5F
2+0DKyu6bWCGBvBAXQ0ea5744Q6kbMMfpJ7ATdqY0log4dnpakWDLnM3eIDkzYr8QYEJmLUsHvJ1
Ay1LjKvKFQ3FJNkoVg0jZ9UZFlYbZt+n2jlVg+EgAi8YHjWj1sVWN0LD3PRYsTjf4n6aXtQQ5NpK
C7PEvLv9Pa4OBHBO4vR7CkU11pldEpj9OKgMuOF9gO+dtrOQbngMKkP5VOOCsrGyrCrueEwuVUXl
//ZyFxCr5BZEK4mW71xJxpgCxG2t0rt3jWpaF0pSH+q8YI75ONjnBL+Tf+ygcN558FG5kAGYh445
2/q5FxtKoscghnPLReiBsk3bWP2GFyfeYrcX9eqVx2AQojQiGjcn0KlZmEGeIS5qUYYP4N4m7S6x
ItBsIc1kAyFJsKnU5NTC3VTx2EhzGwf6qNOMarKJrDA8yVOcLpz86wXnF4F0oo0s18CZHbvad2l/
B33wkLvC+jniTPlKij7QT5IC/VqDZcjtNbgK63IJCHvQcWkawri+POe89oYICb7gobCM5qQz7I6W
ZnS0UcZcuHevhkJFE6sJeJKQwZjgbG5t2PnkWbZ+L8A0fmr1aPiEs320bqq6XZjVPJRLIVlKOUCN
AKeg8zJ7LSMbC+cjauxT6kWVsm1qoOYIJVv2arQ53iulbLxDj2LoSpjh8M3LR+fz7XWdv9dBbgLN
sJBNBAUC6Wu2tYZetCW6BO2DGjoS+10bXnofVPAGftweSJdv04szykjIXcEreq8JzpWLqyCxUVXQ
BOkQqjDrejJwnO1Dw9+UmW98HosRc+5q1MqQJA77pnWALKWy496lBo7ARmorL1prl+Ih0zuN3CJt
QWkLs8Dfz40tevR4QdneG6QIrHENAC1vfuAZyK3cnsjV1mceGKY7MEVJ0cFtXe5ETQhIAnpQP1Ad
aY5tjSWvSCLtCCPa+9MCYt/+83hcbmxGWNkGTdTZdtS6WhOaHdYPsP2KdWr62Q9uKsRwEyP7nJWF
vRDCr7Y/lWh4OhKSBAmTh+/l/GoFQ1Ceo82DO1XjsY5sn7vGTqYfZH7/KONHpYGxuC5A9HG26Zxe
jgUOxkMt1G0e1EroD1o8KDvPjf2TFlT6rm6t4Y8eDuPCB7y6o2hHS/IXfG9s4a/o/T3Gnz0GaupD
4EwTGhYWokN6n+y1tgRfB8THWSNkm3y//RmvDpoclVcbVEJKSzSnL6fqj4WeIYahPkCgB1GoWNH4
DZThEo306uuBnKILym4BT4gy4yxDLOmRmYZiaQ+OQJVopedmduL9ap/13tH+dWcyltyQVPglQXKe
HZkq78sIX7GHIULVnzOgIxCDsZUVeQocBzsv326v4UeTkzVDmKCgyEjMLtewVCPqYHGHrd1Ye+qK
3Yvf3wTQ6lDzAljaJ+/44IuIRUrPTcAVzwKBiJyd9NHNK+RdreTT5Aemu0F+K7I3gxe3tHsR2qS6
VBkeijGWeCtKO/kKAAihnGCqbGtVeGq8x5nDU9d6MDRPBkilcp3Z0fCoVlGK1g33nfK9o9Jbr0zk
kNJfKDmzFUfhpN13Hm4YYu9S6CjY5aZt9tYnvfskBoM3opqN4P+R4orKL4BilUnf3V7nuT07KZQk
BAG1lacTZb5ZDPBFOIBnCLQHO7HV2iOHgKHTr23StXEbYBkenazeMx+ptQVY2wSB+Tk2ShwkY5O3
Px3SOmuPYtBLHWL64FJqii1nWGVZUqdbBJNCb+1Wup68FX2WhflW0EXv77O0G/BNxPI6EeHKivSi
fUJANxi+8RJG+divm0FZiHazFEaKLgBBkjpy1LzJePXLLaXFhtGKbjDOZewBFEgwOrSNSnVXmCeU
dygypXQbEET8o+RUF28v8zsk5K8N9j445VDJSZJljfkGM5GZBkTo62cNK9YakSEv8as11p2dOIz4
ChjPdRf3+8EpDfUBrZ38wUPwJcW42VJPQTi5fAyr6a1tqChW9hDXXf+IIZu7VImYXXnvv1OecSI1
jQEcAGaLFFiTjyejdhajo77puR/H6wQc3jpTlDTfCFdEz7eX5vqzwF4C1cfXofJL3nU5YiYCVctS
oZ91G6ffxzYf69dQV9JxMzhYPKNFoGrfsKYIyeqc2lyIM7NnGfNFhYR8gn+CcID+cDn62HRGyfNf
P7e8aCAkatYvHLG7tZKr5p1SkZohheLt6hQ5qVqxp4V9cb3clJMwu5IPbF7088IPszThIk7GOSij
ZtsVALFd+g+vHiYTdP9ds5kWIvkssL5PmH8Q7ygpIas4i3TojbeeryAz60cBheHEMdHMK2KUhEzM
nheenLP79/+DAeDn8meRvXkhcRwnVa/L3Do3Y+i7nwanUf7oTYlzBi2p4YG8JXzJmubf+b80OSiS
g4iSadR8jixprGTstbPiKclPRXERo2p6wzmavDOXqlAfzVEqzIKU4Q5B3fRyB+kom/UN0qDnkvgl
VjxslLPd+eojgu1BuQ5RDtgUdTssoEXm3cT3taUexYBYwYAuml3/ehjZdO5881wGk4cJl4knlGhb
p1yTMw6bPM/q/2o0CxE0UqJtPlnBFi0B/dvt0/vxz+D2oIlII4Au9eX0lQJdzUFxzHNnKBq6ukay
s3EQQbs2yJWT1oQ2JbKx/DXS/fxU14V/V7TRErl1njbLxUBXgIaahIRJUMflr7Ctqikq1wZQUddt
ddBGxCP3ZWdwZRFvUWeHj2h/npLBzuFQJ+j+eX0/yYASpndo3lTjQv/8g4MtG+jg0wDt0rSY/SBT
mPRHRGKesciMjrjKhjsMXfRt7HjJfeOXYnP7O1wfa+SFgbJQL2RU2509r8NYLZ3Eav3PUwWPdVWL
rPyipjjs5sL1xUIMuQ6aJAucL0hQUEh4OVyutucnIUDdMjlrQ4lDciPiydgjtNBtDGDK2RYwPibS
eVhV3zAFTb96WBN30er2jK/PnexNEFYoBqETMVdkb4zRUgqMXM9FW2c/+T3tOu57mK/4FLrTHmAm
gBR/8al49WGJ0+x28jTq9YDfZgutcSl1QV8bT8kghnzn4TuGTg+a801Z70o0tRemeT0ewmSS7MX2
Rk9hjjvElB0D9Uj3z0WCQ/OhoVH8YpZlnaK4GdTNNjGHaQEP9+GQElxJTZ0IOtczyLGUQubT9c61
1ZTtofCsaF+ljpdvwCAO/V6dbDNZyNSuNJk4vpZU5AGBxs7iOrzcUyGtb09CwJ5STQ9sdDnVXHxF
7NOdXoZ6MOONqDWvPuqVlz44CGeMFPwDrJmgxmbDoWoqUW1hQ4TKwsG62uvIYsJ3ktAUUrlrLYlw
tEq0Crxz5jTtayL67Cu6oS7SlXVUm49dlag/KlgB6TmnD7n1MidakC/44HPQBJPsY6qQkFZmD6RO
o5JqjGPw1MVKf9SDSP/mF4i2u40IknWCA6i5sOeunmTMGWU2knX4K7AOZud78DGaok/vnfHpmZRT
YaTZIS1dl9M8eO0KM/nS3IRRRiNSclb/seAKpBuyKNkYJTNQ3c48dqZa1yQDoq1PYdX4MdwsJ93X
ZRKEe6urljzsrudqEzaZJ8hPmQbN5toZTURboUqeYkVpDiWtn5fJqozvgWl9BfuMAZNXFNBXMg/B
x9sR7PrulN8UWAHvMEjEV2IZRoG1A+gLxkZf8Q07CXOvjYV6aOCRfrNDq0AWOaIa6SsiwIQn+jMg
gLpw2D84eFQ+ZbmCerPUZp8dvNzGJhKDH+ds1BTjxKo0muY5GgLFenTTEdkpzHh4vURG22NPicGD
f2cqeTJArerjHPPPkPJpL9mDt1fnHYNzkTLBesfZkYIlJTHwKrMrNG8KPe/cxOMVx9W+bTTFqjYI
OzvdKhXqGOE15Y7+vgwDtT0h3xhVa5wZ621ok6XeuXgAIhsb9368Ji2METIuhuyLOoJ3O4Jtx+7Z
pJ97TmKK8bvW8YY/qHF3nxuQQdNTXxEC176tVuU2LJv45+25Xb9XmBsmcxKD845kny16HCeT5jQd
J8x2FbGNAsNZ2/g+HBrCDPJLUYCtFATiNTqO2ikd9XE/OSK5d9Ruyens6h7lp/BD4LLT6Odv+d//
6ra3XDuOjQjPeaR5kt1hrxa8gasRzrZW+wDCjutiWhuARVxI/D4YmEsN/UVgUOQi8+oqVr4tXH3P
PXuW0PD/09Pga4TsdbcHgDFAupu6F4hOyrRw7K6eSrAlGJALXGoUoSV7OWECgUHtagiemga4zkod
tWqNKUGlrSxtiBeQvx99aUqPSHRI2wO20mx53VI0eYdPzROt8uB36Dt1sm+62Ggee6X3ABraNQZf
eYyX+H0GkaN4RqRXKTeGllTGplYrZeFcfRR1SFfkdSYtBGhuXc4fUkxjVp0dPkV97ryW3Oaf2kJF
0UwzkM/HTofGaAozFTt5v4G31A2r3gqb/e0jYMuH0ux4v6utybIMSIS5v01bhViHNoF37pUWsJIZ
KZO7wu5Lx3AShdhpm0VFh0pzhIv82uoc62tg1Qhpg92L27uhUHL/1TfgYa4UMx1/D72Bm5zrVc6j
Dif+86SFIYWzTu2qtT8O+fOIV5e1ds3Raj6h9jpGq9bMgocpCNPfTsvDA1hIbtwLD8+AXYADdPTs
qlEbrhWbsjVURmRZN6WbYFcCgM23j5om0q1FU0fswlKJxrVfxa62t4pG2bepixuP5YPMRgdG9b0N
gopF9CvG3/pOoAE6rJJ4NOJ1Dfg7xbiurt0dO7YOV54L2fPUen2sIhM15p+rETjMfQOEtd+0hRJW
R7yXVeMHrU6Tqn1j6uMWz3sbU7bQhSHhRtX0aBbcYaWXax5w6Dh6vf3x3rO6+ccDEMPNIXkaV9iv
ri1SS69s/9yY+fjfmPfVtA9dxbY3BlL8UFhxBGtXw9gkBJDazdqfgCdQwW5jL0t3Sd2IbiW6qvlk
IvyPg7lbtL/QN6+iNe3qulx4XL7zCWY/lwKEC59EJgz85MstH+VDl6BMopzDKc+6TdDmBv58gT+q
jC0bp53epbSvm1p19wpacgLLx55MBhhuB4cWrCZJleiNrlopQ6uatBHs9q5N6xj7ht7Qfk6+yj4w
UrX8ofVx8uxAQzO3qMerw0YDDjNti0nPHq2yt1E6T2yLgessrleI0cND9aIuMfkXkn+HtGK9VmXY
jdW2MbJFiS75opkvBjAWckQsNuXdf7kYKgUZnDM9/xzBsVF/cNFhY7dCySIMVqIZS/NrnuN+tHL7
MVc/OaLxjl6kKsXxf5SdR4+cyhqGfxESOWyhw+T2zLTjBnmOfYEiFDn9+vvglZseDbKOdDa2XF1F
hS+8AccIdbCCsG/LO0nVZyuHvQ50F9NLEyoOIBsAlquL2W6hhtuTUbykceXVJ6OO5+/CrPvkqcbn
6QZJs2bjHb4ekWosZbcFZQPtZV27iUcDLlPq5S9J1OgqBpEgf6fc6aHYNNPzMMl04+15b0AaKFx3
tIeoRS9//tdjiyQJ7eGwKV9gE7s3vICY/U1dlvwqw7rWjmoTls3Nx2f1+plFawIcIe/4e5XnLFJy
DxhW+YJHTWP5Zu58bzJj1oIuL8BLdTlC3jW2lxvDXudNxDfkrPwP0upVWJHLUXGtxCleBg/awlOC
tYcMhDdWv7C8xLgCSsDsYcvRG64/W0pvCx+FoXqr7f7OgnPiyd7wn0J32Vvtqd7pF+icW7wgMYvt
YaNae+7D+Ltt0uuUlSw3wul3xjMo5QIUQd6N5vHqcW3HaFBQCa1fJAaUR8SIfoBWih4wL2iOcNDj
l48/7juPOVND/IttY1JhXafNBYKWwzQZ1UuYilY7iClGuwNQXBESJBvToSbeiPfEOJp+jzOCyaPU
yyx50cah3eLFvjd3j6oXOjF0/unxXm5uoFEpLmR9/RKF4XCEslc+GKlmzGiKylOeqAjbfTz7P/ZZ
l1cZQHEUmGAJUnqkBHg5YiOE6VGfL14gTmC9Hsaq9UaBbPRu5tKhlg7vtnZx/IoYWsWlMvHJmeVJ
RYK68Il3hzYA7OniwaIWioFfkOYcgbqhOI3DTEqKXRlmuWsgeBaB2s1GS8zgYfsbup3xHUBY2h/i
Wi1if0DVYdohrNRYn7zRMTcesHfOMPuXCh9yV2Bi16ggzxSKMdotpJG6y8B0ZfYhy5WcAY3hrizn
9JZ37/bjxX0nMaQdQv61hIr0RNclxVzPIKWEs/NiIhn/wues4VSNxo9qqPWjrTTiqx6L9hB7HSsd
RTbaEpqm6EGoeNjeRrG2xdO83l90iXTUS3izFl321f6avDZxGuR8XqJESws0OGxrn2PrOu612dUf
yhTYxMbCvzck9QEQmMD+6ZesAgdIzEMq+tR5yXpRKJj34A3AIkyfE6GmWuC19bgRWl1nJwvsC9/t
peBHBWa5V/96IQbs+NysZcQ0nOfvcdKaQTbPie3X9H/3H39iyGT8axcHCGQEqinL+8e1xTwvRwut
tCLIiz1uaWfufqLS1tDUdUWWiTfKMM3YHKI57nvk0NtExwl6SEEAY34emZ852Zn3DalipVF9TlQ1
3SNpr+DQFTYiu4HAmqm/OW+NjZ6i6N2dpK8d/Wz1EE95K5wTKxCztOubMS6iu1EVtXhQ3ZZ4C6ue
EXucfDDPUWtE5tNi8ZH6pZVFLQuhic74SYEKdNEdjeeJOL+nfJftXNNVpjuc3/RHPQIl2AVImYCc
K02r08koJ0//rJCj8RCU8Yj6u9PPGGybeLtbuREecFysB99CEAo8lgidr05v9E9LQJ/e1LawDngU
xS3gOyq/u4HzmKEqGXk4JysqwvoBffJC/dxVRqv6KSFnGJRDPT+7SuU5e2Q4+rfYRKVj51pSPeXt
oL5qo6VNtm+hIBjeCgFD8sGOI1cniNes59wNmwIZu0z7ahVpg9qI1MJPQo6Ductn8AE7abT6b+JR
y/hScAzlvYwslI36dK7e5risf9Yd5bNjp2rNPedZUXyhR+Xsp6mcknMtabgaQ5d9q4FrPicmaLCA
PlL4kqcUpGD6pWmQ95TpdrLKmnt056QIkmp0XmzMoQBdDf05ddLwvz71tMyn+l7kt70eRd9KL/d+
U5rUwr3TYkX0WkjanEEOyRhtKYm1WYAbZJs9FQZcnyehDvLNaWG6B5MmKP8Ct4hxlsrwtfPjTsfh
daJeWO4Sr1HbY5UWzds8lbV7H2uxqPBCdjG4XICD8YEkMTKBNIWt9wzeAbMpRc3te1efhs+UO6U4
NKZX3BOmuV6AYFBV8SrEfRJMyVQ923PRtnu4SVHrC5QkS5Kz5QJwsLN1fFXpvB/AJeXPrgRI9MSk
4t089W63n4cwvgtxY1qUD9VueJ1cO+1389xM474O0+p3GaK1TrinDgBXQ6fLPnd0D3WsuCT2Sibo
L+ccunX4Npikt68gqcf+3lVTpVqEXML4GOdRklGQmeAchZWc5qAsc9VsfeygW7Y53bafdUs7JGho
eOd7AZxwOV5ROflJ0mrjrqPdjm3zGIMmRw2oV9Hloa8UCLVC28cGbfetLxBU/K6VlamfIhxRuleD
5f9GBUf2byZSWsgX43Cly9s4yoYHtddq+SMa8Np7phU7I4I61FhyK1HfOP91TSSG/0HXMO2nBn31
+ZCbeTH5pe22d1JNvNGfcdU1+EQo4Vtp451KM6yt+xTB1fG+y3qFiLyOszEYpoGsaRfiR/c0g2jJ
7/iL2R5VlWq0A5S7KU9mxEqLoQixwo0bknF+AWcTY0mtlu1tNldIkcxtO81+BrhZ9a0onx10OczK
eUGjOZJ837Rxd0quNn3Q1tVwqud51m5Jf5Sj3QvLO8ZFKcWujWzcAZNuSvoDUiB4b+tVNmFuEblN
dGvP3jSfexN29xPzDeVnIcRINpnV6C5rlW5/Mts20vZm3ua/WwV7wo0w9Cpg4NUGxrGAGmi70wS/
vNeBQnJ21WF6USPdeg5R4kl9LheUhtHlGu7M2dSSY5iF6Rag4er5olGFOgdENcLtRQP6cmDV9CK3
J8F7sbNC+ZXK6NxSskh2OhazW2Dpq8cZtjlwSTJZe8nf1kKIqom/J3Bv96UoenmQ5Zy/xaQ2lR9O
lvWit/W0+/i9vI62aUjQplpmBjYZEMXl7GYqS5ld6dgV4iCyR5pRfUpGWfzqYlt70upmvFPtxjhq
CKFMQeN2YeWPvfnt41+xzqxocgNZoXbJrb40zZZl+StCSOhy5rF08ld9MqTuGyVdMK2TyZsiM3Go
kR0SHCqrHh/bekAdvM67f25JQbkBw0ztGnAsWOZVCSGXmhBgjbNXreyq8KAKffytZB1dCvhheXOH
x/2WosF1IXXRrV4IxIuQ/pLvXE4bj+OuMbklXhojQS3CwkpQOFX0WDUVsQHu1OUTpMfU3U1N1ryV
MizAx5tTTGhCsfdf40LO12LlQ65DMApd7PLHIB1FxRC9jBcXdwGcOrUWSbYWuTXVap1nr1WiDbjH
O+eKHiD5HVghUAV/MqG/PnqRqM6cdcb0YgG7RHIutm5yIx2+TK0Mt/xx1pfHssEWIj5la1g27hWY
QrhKGLmRfO2sWo92ntF6gaOB6j55jmgf4q6uP9GAzH9/vK+XTfN3LMqwyEjTdYQJR216jX6OhxKQ
fK2Xry5+auEpLAr2Ewex+TobcXQso15Gu7wg33o0MKn8+vHo6wVeRl+MzjjYwN/o+V5+UaK7sC+R
9n6lCARVdqEGPaeZ3t+iLIwF4seDrW+uRc4H8C5sKsAEZBWrIN+ZU8w609R51YdWHQNqU7EPbhEH
e/po+psZlXG8MeRVO41WPmk5ZtToc2HCtK6BYmUIT7r2qnOuGBiK+Lk6WQb+moUjCMuqPLoBHTlo
X6Q6EqsTz8/eDsCM8SYjndZn7aKRFoxN6sx78my196NRuOIQskgPFpK+PLBGpDRBnLsjgHmz9w4o
sWHzJI1h6H+pSjR+nUxX+45q0mi/fryg11uWyaEMTuJEF5fFvfx6nQiTgVymPbfRmL8sWMWHmvzg
nLZgypWxse/HJI3/9/GgV6BOBqSDhBQW6C9uwivoYhe5CI0W8pyrXg3ktw7zKOicJLpHpcixbmMr
G3duL/LokE+15dy5WomlaKPUxtFADLT0NbubyiPp7HjjTUQ5N/oE2XajSLQ89pcHa9HdX1DNrA4y
DKskL7EAxKRVo79OdVHiwkGtpD0aWatvXIrXR4hxPJaVHJxS41qtRGslerK09V/7qhHToZidXxaI
swRBZJUmx8eL/96kuAyZDyksh3d9XvO0NBsMuV8RJMYRNY2K+BaxpGpLx++9Sf09zmrxOlcT2aBi
3EYuULmB9MAh+EXfTCFCQQpAso+n9d5w+KYARSeLuG56l2PtlKM7G68J3W9CthL4tZVk/8HjQyX0
47Gul5DCNxSX5d5lyDX0IRFF68SJTqYRpsP3QSlDBESpan7+eJjrKVHVh8yFlhmtZGLDy7NZVape
C3rI52isNBhjXTvzbNJrCxJR628fD3b1iFAL5NEC0oH+ICHK6ma1zajTXNy9z4ZEq2eHBLr3RuKH
243bmdMDKLHkbCWi/N+M4OawcQCubqFlcACIJjkTNKs17hSwgDGn1CPOZE34UXt6kxu7AmNwX4RR
Fh7bMi1utdCeb/990qgFEAEDhiM+WN1+iYsiaQNT/xyjGUArB1OIfeF00XkWc3mW6ZLWD51qJ75p
VfY/P2aQUCijAMEzgZHwEy6/r4ODsmKUVXbOBcVSTAqKwEG046fZVOVtFzdbNbmr/bSMR2jNpgXc
i4rY5XhgO0M0z+fsjG2Hq9zFg5aXB1TLMtAzaTF5u48X9+qUoCq1QK9gHkPCNtzVRYNcqAMXosNf
vo4QmEBew/zlzeWWweuVcwnN+AVttwSWKFcb65DSNOOMdzafzoj9iOZHDpTWgWPqRngo1333aGdU
0m70zvbCvUHjihrrYFdVdSwsb7rLnMTKfOSXm/kmTKzWRjKhnNx9ivbnAH+lner5rrKrrD5jz1He
SFWtNaijSpcHaT9niV/rClk9Wopk9O1RT7OEEk1Z2J+RxhM/46SJtpxwrj6kQQ8MxQUieo7LVa+k
JpJz2jDuzmj+OKAxRuebhqv5sbK7eiMfvh4KrjDlVGuJ8K4xD8OsR4NF+HPGtaU9x3Hq6cGQNC/4
Rlvd4eMNcx1p/dF1VxdoDuguStWXGxS8LQ4sml6fu9m14mM4NtmNMyD2EZhh0tb/89RWNAu+BRZ5
bHTlK4j/mbr5PFLs0MIml8B25zkuEPdwlOdJzSs9cKpmBDTQRyaW1mY0/ycil04EJuX6/yyitRt6
B1N5UNoUQ3ihxE11qvD+yjfwLFf362KlBgt/IUwQJl9lfvRjU5SzurPmNH0faBjxHflJ3adRr+XX
SXfKvWnk41FQdd64Xa+C5uXroUnFSaRCfhWha15eRSFW3+cyppYXaBksJN8cc7ML6kStmmMeR/OW
UuHVlb6cRpqHEIc4oAClLr9lV7k8kqXenrUKpv9RoaMJJqUUOHkRrg1PBcaFh6xJ//kpYVzah+ic
Eg1Axlk9mnVtRUli1P1ZNxox+3xV9S425lsXfs73nvw4IXbUtyoqV8dkiQ4hLNKuVZE6Xbc7+nis
BVJ+yrnoqGliFwuMw0cLLssP4eBk5f7jk3KV09OzhF4LrBlchsm1vpolWCNQbcUUf57AqqOiRyta
iwfxQKXvManlEekV7dSIpnmiUGfddEz5qaohjn38O1ab+g8HziIlImSla8unvvzIBCPNkJYIh0wg
D15NYVfU7xVVu6m8aIaaV6lRfRM6iy5YDYV73rgwVqu+DA95gpoSMFS4leuCDlLsbtSFZfhIgV5S
Hde7cAj6RcgWgRb0hf91spRheWRQ70VbkJrC5WQrzVmkp2mRlDKhttpl8R5Ac37wFJHcWOCbbr0s
c3Y19IWNS3hdPmOilCI1EzQzQniL+Mzl0OQ6TdTFs/5ot5G4r8cqudWz2A5agSOtH1dDvivLVn9s
K9W4sSe39RFbBUf18QKs7hF+BbHD8h8BBNjSdaZfxCBzOtGbDyF6sqemywRcKKveh/REAthRpbYx
4OoOIclfdCpUKoeQvWCnrFKI3pNOL3EBe/TydP5d1eL7QHhzm45tGOQZDT48ydybjyd5tadg0lEb
XYqxC1vBWI2ZtK4SxU0oHgepJPdRN9pvXmf/SDwv/1d9CEZCKwrvQ8jOS7n58qNORmiq9aCmj3Mq
Bb5jWlhWOwNUAm2tJOp+TJTEtkgR782O4I/6Jx1hKhrLn/9VDevKvqkBGaSPmWiL2znqFBSvBznj
S6BE539fSaYGu4m+OySv1UqCqWuaWNjp4xjCsqYKov00lKF4Mwr6Qvt/Hws6DdpWUIb4dqu1lIye
R6aWcjZLyLY1jbfQVbtboSliAwZ6dQr4bIBSAWpw+0D0WE3LjHswomGecengdK93nfqYDEIcLYG2
8F5EWrtlZ3Z9DBiRG4cxecQpYl5+NMMQkYPEcfqYFJn4QhLmfnFDtwlpQYmW0y/nwY+mEo2Tjxf1
+tpZpmqSgAKCoOy2vl95W7DTdB2+oNfHPwsrNfd9RmO1wjyiPZTT5Pyw6cEkAQnM/KOonPGLjuHb
xrddvt1fVRhuAX4FFHreOXojwDkup99lFk2BOWHBO3X8pLLyVlz9SqOxV29rF4pBqrezsUPvOQrQ
BdrSN7v63sRqyDYsxgfwba/Q9DOgGMXNhulktpns7xEUMtt9hZ9GZaGQpGYRN35vhe5G9rS2rqBP
QSzB+QH7vBQ11tlhC5zYrMukPjlpAozfLyolfTWo00A+reqylz36+THyxK0zaS/aYktwL0PI2IGt
5MSQU+iKX/iqYCTb9xLEtI/CijPcObmVTQ9OiFgmHXKne9vYNMv+v/hc+JovjNxFgQb6wRolPgAf
ioy+6p4SDHN2cpo6VELjXvoyLgzqQA02IU6jhPexpymvGBt7R9xfyzYY0AdWA9WU8bkN22hjF/2B
NF38LjYxZEdoWcAHF9Hly21Eo9cLpdL3T30yddjUFFkWB1mr2KeFQgyH2Gzrz/D2Y+AC7ojLTVva
ZrMbm9oVgYYV7PicWrjMB2qie+IE4l3RNm7Mq50OoISLmdLokjTDmrr8iYnsTEmKkz6p01i6QWzo
aLt0lnjKG3zTdpCNG/PghZ2LeyHJUnNcqC5bxa2r22bBWC5FIDT90NFf/wggFkMlsrp9snN0KbtY
T94sUanNHktM7Qyys98VpjN//XjbXE99YUYSx4HFI9RZi5e2Fr2RXrHbJ1k33WGssDa2JzHafotm
pZPogbRysQNJ7j6XttNv3OnvjE4JYeHtL6EsWlWXCy9DewCc7HVPkaei0gTApDvQoh30Y0JZLvrZ
y7j9BNu9jIKhz0YPNeeprZ8/XoKri4ZYdkEWc+oJp8FqrX4E3BHqVF77hK19eHDBqwNrdqdfbqOF
QaXDbPrn8RYxd0cFhk59cc0xr51uzgBUiVMTSuDc41SbSeAVafkJWQH52w6nMj1+POTabwo8HGIB
9sJSI4Jklqv4Y3KFRDyxK04RYS4AQxlOEegw0SuG4hddiHucjes1x67MTXWfj4rdHQh961L6HV3t
L5Ye6T3oyM5IQPWYVayOGxfF8hMu7wmq1oQScNq4JK7DMjnEnl4NyUlvpjx/GpspCiEDd+GXNByn
6vDxilzvPJOeFqEm3WDCzrVfA8MLCyBGSYcQdIeXKNScvMT6Gomifq1a9zt6XhiYxr19N1WJqm5E
2H8sF1ezhWNN5saxg0u31raqRV4jGzzEJ4ml0SlF5cMIbLy4kk+jHVbhYzyaU/clJg0tdk6XivIp
BnCf+RWX+/emTqfwxsHL5wsXWk0LZw69CEcA0rFDpuZkIM00WfAr3FLYfjkKXKQsR+rj0U11+Ym5
F0SheHPABValYT4V7PNHBGXEc+7ViuZ3SVI8t+6se8cKLwCAlGMyj7sGHFOxDxd+ZQTvrsEkJis1
66vdhMqrkIkunuPIad9C5F7ns20IzQRo6bFzZs2auUeqVD9nihN+QTveM+7sGbzO3smcMPsddV1T
3qfaVBqf6R63U+AZIIJ3VmxG4a6Z9b66y1szGw7pAgYLFCw0y8OEMM14hxpEbd5XyJl8H42mTAJr
dObmVqHMbNz2AhPPE1tIaoexRzDFH6SXYYCmRA04yUEtY+XfdxfpKmQl5FPc5eFbXSkqBi8xlZaT
1QJemWo5nnUMKx5CNwXfMJlN9VtJK2uiUKolOdssc/75SQNvCoyOFI5fcNUqUVO143QTxSDL073U
ShZTRMzbXe2oWRg0GU4DiaKaT1jNhwcEd9SNMOr6fHGKaQjRWWMXeetCCdbZM1p/evgUWjE8EwHu
TIcpNFhZoLvpXI++V8PK/ibcrnqk52ZnOw9xmXRjGdYdzwUIDF8C2irVVPr0a3h7ZtnTLGnpnRIK
lI6PDU+ivrq10TzQ421cX9Pz/IF32flW4HZ0VxQy+5aObuS+zDz+9tdMlKU4gwWS9ncra/GMEFmj
WFtirddvEI1Z/iPDUVUa7cuf/5UfNlU1k18gSKkBLrybdBHW9KVlZPtK3HNT82zJ/z6+Ade1rGVp
FnlUZAsp5CyC2JdjJjky3J7XF6e+mTXwb+pQnBO3Keq97HN0O7PYwkfPT7UmEZ/n2DPyAPTf8Dho
ojIiXzGi1Np4Gv88+BfX4hImsgZ41VJkov17+ZusubB1Zci1T7WsM++ppNjefppI4vWHSBXNsOub
2LP9rACA8DxZo6U8OjSwUFBXZR/79O1i2iytLodAbXvkdfWKAvO+r6ci/YLG61Ae23wavPNYdlO0
l2gJPtXapI4vUzfn46EMjUjdCHL0pZ+0mpS9kNNhPXAmKSddTsqoutTtCtP4JDpzvlUnauFuJwvj
FWZNdDTayhNfk6riXHrxkEBeyq0muzXbrv1q2JXMdjG+HQ+2mZnm1zqLqwdnoFxxxH+hUx60Iu3z
zygeJNMLRCBdCerCyb9mwA637FDXAHt8L8lUaCgZlIZ4IdVV4yy2hwLv4Kw7UeZvdKRpDTnubFVK
qP5D4yR+PitefJMn1oAjYdaBU82m8HWOzMjYp6Co+duwAsp/vWv4LUBgFvkcCnW8eJfrm8Si72DJ
jacil452o8RG9DQnlbwLYVAFaZHl36vQWFiiTj+e58H9R2P5ZV2oEVAQJYegULC+ZPpQSH2AkH0y
Af7WfouI0a/crsGLDxqoJLWNh40pX5cIQDktxTJgn9S/UaW9nLMRe4SN6H9DDUmMN3Xo76Y5EodF
ftcXpOWeP7qLYJfmhPJTQ6L7SOkkO2xcIVc5y/IrYA4upUKq4ev+8QgT0GhJSk6pPmOg3lWV2e6U
YtTv4GdlUQAYVgMY36O+BjO0L+6N0RXJ7PdVbtAb4nLWvo7KbIhHy257c6cMkOJ3mpcJzOKtxgHb
Pmlb3kbXFx+/mjoqbRIy5oW4d7l2WhNiLYnP46lBpKHcgZl64/3IYTx2+vwUtvN/Dj8y3ak9nHKl
UcYRoZbiWZG2km2Uepajf3E1LApAeI0Tdb/HBzJBsIOCXxawNJ1DLNxfpmz1s4pf1lOaNeUWUu6q
ccB4f8TzDEAoFpWdy6nPiaOOeutOJ65zHEHpdX8qG9c8uokevcbdbPnz6HE+nK62vn28Wd7ZK1Ry
QDioC9QApYTLoSnZ15Sxe/s0N337pQ/TBgB7FGnOPsTW+JPRZP9LpNd9+XjUdxYYfhcoTHBrhELr
DBOvmtErG8s5uW6e976SxOmhd+z5O9R18dhVyf8+Hu8qi1k0KQCaLrJ5C85ydUU2UDGbAefTE71S
bsJKH89dW6P0gwXjxh1wFWKthlolz7Od1oorhXWyixwLCTeukTdWIX/s4ioeDqHnJEeootl+NFAJ
EIa11YW6Dq5gaFImpG7/pwm37q1GEk1CEXrqaTQrN7018xIyaB3WM4x4r6pv3CIx472N4+1/XqeV
31u3jsUxayvzCQ0P7c2Ye/FcobzeBdgMJYcijaet5sn1toOuD5uUG4ru7xVKQem1ciQG1U+lMrQ7
Vx27nQpp5jzAse8edWXOjiFcWvmvTQbIyggKLwYJpHlwdi53O3gJOpME6Cf8vVTod6icNTg2PEsK
rTfUGaLbj/fdH8foy5sEYXMqicvFRh1rHc15TTKaZdk7p4lrVTtieOPh0p1mtuaXapQ5d3Grth0L
YI+3WjfY06GNGk/hQU5aRGWNqlACkYApPaY8tSeSqHF4MOZOQbp9MtXfpZ6409Fpi5aupjqFQeTI
KvUrd3RkHoS6KnZSNzJvP5NLW8eu1VCb15O0B7SRmG7q69AodD8PMTPeNbpipc9WZ5nHsHa7+Fuh
KsMr9cC6+DFpjf7FNGaFi4E2juv3cNpu47afwrsaWdVv+VAVz0nXdOHDQJYsFzJwGE1+MbTW749X
9fo0o1arcYEsFjbglVZHzEL+rZMwoE8t7bJ4F+a0mvcFyI3Fbr4Lt/CIfyTA1h9xYUHo4Hn/KIpf
7po2MhQEYVTrpHV4GAWGNAn+UjoTfq1a6tGpnGY+alMClIbsv5d7o+e2vi0F/pZx4ujtj0EC3PSF
nHP4hrR+dx0Ucc2HtxLPcGtTjaoeeI1x4y5675cT2+qL88sSjqwV1vKyLmASp+0pxNiVH5rr8U6f
0ZtyKJha58hcnF2zUdH/l6dduk/pXrmftKotKh+3bEPbJ1OdHuuSWkGgqJ0EIa9mutP9VFAzChrd
LbJXVjyat7rL17conWXM8ej0YjIPMPNyyaM06ewKFdsTR2LGUUsCbC4c466RsvRrT/F2xVj98JBT
OPCE/HOnlaSUzeVAEUBL8+p2QmjcLdKha08TD+ez5oXxD+xanf1iqH6cp67+UoNa2cJsXkcB9Ako
DZBq8iBziC7nrLSZMvfQo07NOMhwhztVuHNK17gpxybcjW7dtLdcj/lNDtHL3ip98Y+v9jhBCMgU
F+AtIftqcGlKK3GtrD7lRabfwI+QSaC6CLcIqpDfikhNf358iN95AaD38EYhHgEPd701sciSdo4k
yQmFkabfjaEctdscOsQuKeMhiPsyIlPI088fD/vOIlP2WOzaXBBIV3oCbVrNsxt3wwlFKCP7xg9A
ydNxcLrYDVFTNr9qyi7WIzqXhXx1wqnduLveHd8l5GGC9DfWUS5q7wVRmOxOrqI3KTgQDMbgYyTW
cfLqMGPH2ZPqK1PjJkepWOpW4+e9ZV8QKn+k6JbX93KTGTh4lpmW9iehpxq4p1Yk7sF0+/DZKPQe
MBD1N38clWSjrnEd8f2JMSkicBm5NMUux6XP5fXl5DFv6HO3+pDYkR+rUn3Tw4TbdAi9rRDjncsP
DSYQBUvLFJLVn7f5r+pNYadGxe4dTqPrJONdMRrF/7jjM2OXOnba3Hf4JfxKlw7iEXfT8L+hdnpl
V1djHwY6ShLmvTHoqXJUihon3ynCq5PymGPnvglLMTq2pis+13mf2PuP9+ifqODyMC4yctSBKIST
v67LdIMudCmnYj4JLRme9aniNyPVGNHKN8LyYYxS8SmOqE4HwI/zeK/YxLe7ue/b+r6JY3hNItak
7csRIuKuwsyn8id4s1GQuFXp3UD3RH6I6mxp3Bea1NNvZWeDPZPZ6PxPnVvt62yNnL+EMrR3NOSA
gMkwR7ijfTzR602BgJZBdEQlb4EsrUoEY+ZopeEo7Ymmu7ipeZQ+RySfj7nQkx2nYkvQ97rrSRWL
w0cbDwQGr/nqlms1zOY8te5PC7gbAlRXjIJOsF01vb+QgVCptBJEKXsopuaPuEuGe85S7O0teAFi
pxcWfj4WNq1fdal1ybNmz/bbv67JoqPOfUjtbymTrg6okutwPBtzPulerBk+DPkYtXcvuYNx2R1S
GM7qxle4vhIWShztNgD8QDnWhbB6LL0ZEbH51Jq18Acz0++iUYFCXHJBSbVT/yu4iY7/Pk2Svz8I
ZSrRa6aNdPvcrdtWPUldTqgMpyZU9zr+5mbqzTA69fnj4a5DRsoyfw23un4G+pOhHQ7qqZ/y2Iez
1v4wYutbLiZ944G5jlwAEi1ifOS1JPXr4DR1zVHL6lI9lfnUHJx+CJ0DpScre2uQacSDQ29GmlqG
iYiOnFM3DZIxRXdr4z1/Z8Kk1Wx1CgoY4Kwz7A6hSQexbOvkaEC2IbZXOjDASN03eAtsZDnXx5j3
BMA+WE9ad+qfhPSvixYZ00oWgyQ96bP5CKJiQhTRynCiqhv7lpwn1w4ff873RuQBRUlj6eOQBFy+
JnGILjLwFw0StFK8CCeNj95ojlkQ5V20m3Gc34hW3lnOpTJFhEQJgaB0dXGgPqE1oLX0E0o547w3
c6t3P6mZ6U0+kLbQ3MhTl4vv8gEgDEQ6FR8JwpSrxjBmBrrX1552kgkXDEw7TxzRT6v1jSL4dTSy
gAlpbhCILBnOKsxW4nIGM5Tqp6GVXaA1Jn2gzBoOOaZoAVmVeouPqNjhLEQZ+Z8/ISeEhAofI/Bc
a7fvPjKMsaIye0qzKr1DNyG8NUKAJ5hGdrsCL+ct1Ogyl/WaQluEBLmwJpnz5Z5JKmqL+HOgRlAV
ZjDGYkSjp+keiiyKH7RQeAEq7/pzi2/7oxJWXpDU3bTP9Drfskx+58KFnoGF04JtQdBxuUL+Oi8k
2VVhiEE78SRnr3Otpb/wxsxuTK7dwS+03Jx3KOC4ysY5fW8TU5xGb28pu12VGbuhnAC4V9qJpq9x
9AYXMW1luYFsI3Q2nrF3x1qUmBelITqeqxNK/QnhI/78ZMmq/1EJpX7F0QM8NDIgWyzqd8daYBTk
ukDT1vVuqYgo1iGFnUooA7/6EKdPaNR6b/6UnYvV4scb972vhzIjQvUUdkAJrPaRtmhF1RRST6K1
vRtzMuK9KYoGCW91/k6vf/aret5SSnxvigBEFmmuZQuvC1eyNLuuq2fthI8bYUeUqnc5UhF5QN+F
BurHM3x3sKWJAQtzAfCv9mfbuOUU0uc4yRTP7HsVBfO94SoY1SRKZm0s5ztX+cKpoUJB1skNtFpO
ObjdgDgSV7ltCSyhceVSSbQ9/UdVDcqu65M+/veAxyLe5Aog/OATrvbmHGP7LJXMODmKW+0SRxpQ
JB1X7DRBU1erDefAltY2LqB3VhUUGZUrHkg6C+t+2OSgodPNixpKUurfebYz7Se1lOZmYYyZzx9/
wndW1UYyjw4QOFmQDsuP+euKcckOvHmyqa8iGHqLLvPvshmsXZtRIGd/psa0sWfeORUMCDV4ORIE
sKvP6LhFOSbUtE62Uardf33Te8MNNUirO7KnQ6rfOsY8sMmwAd/QNHhvaGIPB/cq8P2s7OVck8wS
nW0K46Q4SvkJ8FaeHh0Da/QjmLX0BxnS8H/Szqw3biSJ1r+IAPfltVZJJVneze4Xwt12c9+T66+/
X2qAe1UUUYR8G9MeYAZwVDIzI2M5cU6xn/PhT+IeGzpQFZlBbiUzCdeG7TAVRYQPf54VOz00aEV3
Ry2eA8hg3fpZ7bJyi9py7QxJtXf428kMAHJcWwyRHlaN1tCfKRsrH2PDCRwotfokPaX2nKcbH3al
JWczaU01F7AGQI0lL96owerbmiosuMxnPbiRl9sHJxeUDQplfiBAi09wEhe7QeTiQTGcMP7AMHP4
QD1F+3z7QL/FyknxPNBH/MsfzCJcL901sjBtGaL+CKc1e132wjB3MLLGn8tmHi+8KuKecfHqqZvs
Idg7KIgfbOagfwGbpGadZAo8fIhMv2+QjW4CNWaaZ6RNhGq4sOufpTVg4RxLNB8DRkHSXRxUhBVg
tR4BAFEP1gflSwq0agcn1LRFuf3iG69DGg4f2ayc+OHWLXlkALGlDFSagkNf/daUCQB+ZFmPdRE5
50hL889FA9mb0GNzB9FW8zBYSb/haN5ePldHSZWWk1T+I8O6Xj+l8WZEW3P8SECTdPsxBgI3ShIn
odmJt3P13Ni1NVrYG/7mrYPjPFKcBc0EIp3hg2u7RQXBeuJVw8cpMPrfs+sJZoTnVvkGep8n2DJD
J3z3SwXAlOoVQTlTym8qluYE6VUuIvc5D7Vz1KS6vmtFUh4tI3c/53Md/Lx95N9edplGIuXNlCJv
wMvtfOXDozkeBIrAzjN5cvm773uL+qgd/IBGYPxy29Tb24UyNPge4idm/nhpF08iDNY8tkXafLC6
fL6HV7q47+rSSY/ekAcPZhYMz33UqcdIpEij1EOof7MMEZW73NJiPzKm8t841Uqx8VK/yYOkXgVR
Mk1bIC7g1q53WW+CWoB4gf6q0+vfo6eOjDrRyyjvbq//zWmCeofODp6V0+y8UcwUXlyYWtBNHxjq
cIeziXLbzobE0NpZsHb+DmfbPv3/WVx88CCxBXO24/ShY1Cj3StQqt4FEEc/xsBhznGsn2/bWx4m
7qfsAIEvAFPOKV68VbXdKsw0xflTVZjpPc+y8VQawbMGS99W70b+9Nde6cUU9AGwJ/AHZczrTZPD
50VY5flT7AT0uMy8HED4ZaUPhhaRPlfYP7WyLKY9XNrGxp1ZuiNpm9aJxbSAlGJbesSutUYdsqrs
aRzpScVZbTMFmMOsaNPpPsaja/yGl8796/bHXRwfsDboXTAlAFUxLV680fWKx3lK3VZBd2AaWyZO
Y5TN7cYt9iZMb3tu27Q1uCYfu1ef+H8GARrwiNBDB6J4bdBpNaHqoxr86BC+zP8xi6r3QdcFd/VU
q94Tqs5J/jkKc8v+qCX64O3rOSwOtxe9+NQvv0H2EYgvifzeltdpnvVwiyo/4mQOokNdeCqpTw0g
/dcgpV2AeNnIrFhT2GwO/Mp7v1w/j628sLTV6Zldrx+t7URH3SX0k7Hvj24XJvtKDaxTGcEae+dY
qfNfTbT4oTWL5qwWIkqOs90oxz/4Aq9+xeKg9207tLATBj8gUGuHu8yoRtC0sTE3n+w4Hn8Ps5mM
TIM15pbky+I2/+/bk8dDlkG37s0UVhbknZmlhvKDATOIIqvJND61FekLcUa2NaawuM8vxoDxcbyZ
i5AT3dcf24ottW7CIfIBLjfqZ1UvdGU3ah7UNYQ84cVshZv+JkgezkVVtFuea+1yIREGKBAFVwsH
fW3emaEqK5s69INGJCevypPnuSjqv1KPmQDCusLeONhrl4sxEJ4dupPmGyUbQ0ERaiid0G/iwUWf
nW7CEQRdYhwEPpQGsKk446FP3CnZi5IBrz3la6XeCL7Xthh2fZqEErHE23e97LmuOq2cq9B3ijq4
GwwvOBhTax1qG5D47XO8bkoCpEjqyaPk//8q0FAQFUUl3gp92LzT7xB4AA/SUYLYaaJ3thLFNWM8
tpKtDFsUN6+NGRo+0haR8sOotfGJyqaZnaqsrtRDrMXWlizRqjUcsuzkkyIuvyLBwzC3bh38iOpG
A1aTGtF0GpQ2nI+M/g7O6faXXDuroOJJ8F8G1l5Ucl99Sb2FuL2cUuWHVecNDTY9PaRV5X6cogHt
GxSdz7ftrS1PZkMcUl4+zsr1x6SaFyJNUik/TALDXeU5WYJWSVh89aCB2SLOWLkX0PATOlCIYnnL
zpTZ6JOqVK7yA6hKtGed84MGuO2+m6u7duq9r4UROycjVQbUR8uxtzbu5cpiiU1xRDLh4r8WN6Ki
5QZiqw19oU3JXdtN4oJCi7Zj7om44vaHXaa+0ulhjOI7/Qxgg0uqdIsiEEltp/DClk3xwQkV5xdV
0yI+uG5fH/MhaeL9nKqUULt5Vst97UpQXwEYCJbrtjK3kr2VowVAA0CMHNuU88/XWx1ASDdmmcbR
qrThzCQHRSvJ38kckegeNL7BFh5lbb/Za+qpkqrlzfdGcFJpEBTLfVPv/wudfM4PVHWhn0Fi2L1z
ZiV+DhgROgaB4d41xpb5te2WBFxQM7HdBHPXCw713NSyOMh83UqMvzN3mD/O0Wz+LHD8v27v9qop
yrkwAUjKreUcnu2EXWt4TeJ3caQEe1Xt0XAOBQXz3ahm9UYeufKekmPQ9JbU4jTOFg8a/IzJiNZl
5GdzZ6DwUFm5+tGGF274RuHY8faz1/f5v4GmtWf4W7x31gZfjjbvOA+qrO3SCr/+sBVAa2jE3MSH
33oChWHN0X8kt+ZXx2it/pTbY7QFqF79wJDrMj4ma7zeYi9N4hhVS5XENwt7Gvf2aDkZERvtwucg
GbW/37+dsionWUclAH5hLRBjYyD8l/pwHaGJvodcfXae89zN9X+grzTfV9h9+Z44RkjbAIxJ+pfr
74nUOoAl1Un80jR6imF4yeIg2nK+q50y2oK1rH3K19akn3j1xAQ6c9taGCe+IaAB+TTVcxNcgGhb
v1wRbXEtrBkDpQURHcAYaouLpVkA7s1eyWMfRtxAfB6TLHH3c1dYxiedAXJrw+uu3QwJW2b0GJ/z
BoRGZbFUpmaKfV0x+nwH81ix0wvgUrvcoOp3DgfXKw0wq337S83aQXy6fXDWfCy9SI6MBP05S0q4
CphAGSKA67dt4/xsnck5a8mQHkulNT7FoGG3npnV74tcHtgomoFQylxvpjDtLtYBafuD1qjzwUvh
KtjpUdQPCJLWmz3XVXM0E+A8karCyzekRwxKVOOY+XaEytmubTQpZqM6+V64Q7NRGTX57YscjVaH
LDUw0UsVaxGbTIFoC5ElyPZ2g1tf1CmejcvAKMn+3ZvmMZlGK5XxJzZv4U7BVIZ9Uxu5H+SjnZ20
2LSScRcPzXSyamWeH0onM7cYVlZOCledXYMDCVKHZeA1GJFT951I/W4MChe1bkBCO6Ubh/YgytSw
T9rcFOXGSle2z+Mm2tT/qXFA+Ht9WkJUwy29VlNfsZoIlhoUwjqzIecOqpiB3IJZnz/4tLxVL1xL
RB+LTzvpzRjObZn6Vj0Nf3nFeDeFulHtq1rLBTX1QWwle/LtWR4aWVOH3IkRSEj9rpeogX5PIMNP
/Tkvi8/wy6sWNeXZ7vZWjZd9okUPjF5VOyd//6sMPxrcojpvIkWkxcedmYBzg6DKfGrpeX2yKohr
nBTmzSd0U9J6H426EXe7sApUd98oee9+v/2x13ZXStaSPsAuSDvheulZPfTQp9i5r+dp+cvtPeXJ
7g072DMQP57fbwsqIhIGGYEAyby25SlBIuKgKfw6rK3HWCuKb6RGQbBLVPHztqk1NyApNOgN0l4h
nLw2pZiCUKSbC78IQpQj8kk44ZEZsmrjrK59PiBeQLcIjmGEXrjSsrH1wRRO4YeRa/1Ds9zd2W1X
QBNSDFvYlVVbEpZOTYS6n7k4K5Bt2VWne7nvtlZ2B9tP+bGg9+vsOGFb03yrtvCekqsf0MgyXw47
FBAZU838OrVS7T5Nh/YsClzEWWOY/evtzVq7flA8Q1RDvYXK3iK4gHsg8kqryv20T+w7W1GtncuY
ynM6QHKyg3D7d2Ma4/1to6srBAcDyJN4Hx6u6xPC+MNcdhkHv0lb8zETWfdrspp+OlgCAPThtrE1
x01xGGIsye8DxfS1sVyixDSVk59kReacm8LIETXRGiAjKuye/dErmNE/3Ta6tkKSdBplUvCdl/fa
qJcVkRKbM+dFbcp4N3rgaUtjci9V6GzhKVZtyflxSCyoCSzZsyn/2XowBzmq0wN9b5tZtGNpDflJ
QZf1D5JSZtSBjrI0oLXLyx2bTuyiuF74BpX3/ATRUZaDPW6ao5Y3kftATvzOxp+Mtq9MLk6LC6K7
qsKh8PMWNpTHODP6v/Uoa2pU1tQOxWW6VLd3b+3IACtSVZwy7aElQiWpRd8OmSh9FK5C5sW88UOg
xFqy68vCvkdnqPjyBwZJlHBikqTJXHS9rLmdK2hKSz9yovyMiAHSd3asorTYtBeepy0l49UFvrK3
OJ4D+jWZGRalP9Q8e6yQTaT0aP4m9i5QyKrcjdqmvGTLV56yPdVGdDiAVC589dRyXMK2KX1HzZv8
0NjIb+3b0q3/IGAiQqA/wWgxc4Zy4a9ypWrsvC6kgONHTVf/lWmGcteGeflJTN77AJsvp1LCfQkg
oDvlvbu2NAs5VoN8jG/QltaPGcCQn3UWbYaAa1sl+QoltR+KuW/a3mGRJDH+w0+cJvyUl3XwJZnb
7o6xvs9F3RgbQdGWucVGDcCGwagmpd+4VpqfemjQd2WhKSX1fwTADrbT/kHKyeiVFNnk9LN3i9CE
uNmbO90s/Ia01Dw4iWOc7CBv6i+oiCDLcvuqrZ1EahI66FdwdbT2r/ctUooaIv6h9LvAcj4mShdD
oFdX1sYTt5LYEppL4npAC4ykLMwMUsStnazC76rJDtAQi9TunFV2fa7IXB6F1bfBvgmiUmXyCBmr
24tc28XX1hdvnuq0MlxxCY1mQ/0UQuTenvJcK71dCj2CevAqNNJum1z7rvKDSnSrbA4uXFjRINqX
J1rhj12eDGdd0Yb6VPTqFlRx3Q6ZH8OCsKMuG4G1yCnokyr4kNEq1b9erA3VR4/yzzupYF4uuGSC
QaFDErEuBWATZ5zKOe64CXWcK0ioNQ+oq52yrHA+RCUqQX/w6HD4ZShLGkSL9fpgNtUcKGSBpW+O
AWrR2RCUhynM5rumFp29jyxvC1u2ekZBWzC4AEiRdt21xaJGdrVuldJXlKF5cMu53RcAw/6baQue
ua3tp6pLsvtR5+W7fVjWok64ov+v5cWVR9l+MIYsrfy5TdyjMg7TXaa0cOS3RXSG2bn84VWBcvgD
o2BOJc6e2vbSz0DiUyHZ3pY+nGvwHilN4O6qgYnohFDmoOLGu707mFtP0uqBddBgtXn/eBQWCW6V
DhWd8hCH49I7OStd6rhHCbLbePpWv+krO4vd9GaVikRiE7QM9ZFR2vhfuOE1yXJFU/4Yt1n9lIZC
PN7+qGvBpyQ6p6RF+Alm8PoMxbCjARmU+cOcK7C3w22nnmpjrIxH2FmtacOtrpozoOWUlXtSlkXg
QtbQdmPjpT6cK7ryT98yxPykdlZl9zvZLU7+ur28tc2DQUyl/8IICLis6+UJc+TtjUTBlFJDoU7T
MgLCuvHs+Xzb0JrHpj8gR8AousJIeG3I1mqrHBOSPidFkE2UejjflcwsFqeKqSzmAC2ju/sDkzLz
o9hL13vJ2T7rk6EijZv7ZVvl0bNnAab/ry810T6EoneHfQZrW7MRXyxxZy9ulRWCxWAqF+WRxdWn
h147auwoP5JmDq2f7QxM+EQ0lWu/NbMvZwSkskw/dz30qs/ZkGmoTGmNMBCpqM0h6nZOybDYuanR
hnycCPa+3f4qayeMvBS0tyOZf5c9z1bYYVdDNuybVTh/QRVk7ndTkk33Ye55X27bWruy9IXALrEL
1EsWp5nsVxSxoWR+x/Bnc1CjqBq+6MJMgp1KJX7vpcnfrjvn9obdtVMN+I0rxALfAizgcBBEIVza
HlVo7ztT00JBbEkdmy2Y4dqxliEQ1MVytnVZ4irGRihJNeV+C9NWcECCc/pPizMVGuGg+NtqtWnj
Hq0tTXLMUNOAkOlNwdvJ0DcUU8yhVnIxforE3GTnpnSLLZ2FtXMiLw9KJLRL3mBGeMGsOS3ISkWa
GdGu15q4u3PVqWtPbTShF3r7qKx+SGgquaqgVABtXvuHvOrjsreB1BViHM8x1GAXd7ZDdxejbe3s
k2gcgz/5lDZhgSzSOHQvr002KcAyVVcKX0vQJj3OZUA3xATj/vsPloYMmgzoOJPL2lqaV3ARC5Jf
WxGIHyGVWWeMYpnxsNfFGNkH5KY2JUClm1kmpPJjSlJ/OYayuHp5iszTBH2bPzqpOFhqgkgW+krt
wZndiXFgVNEegdsFd3mSVh+pq1b/3F712t0nDaEYK4VCaENff13LGfHudAx8NU6LeBcIVasY9hUh
o1MVcCu1tWuIOmPH/n7b8NpJAtLMwkEA4+aWDnhKeCZJ/n23VNQjwTo82HYvPPtAM7j91oJgmzeC
hNW1EnB5skYlaV6v16pWldGjGJT7onCG5JR6jMc+KOhyNj+VZI6gWGxEUNLzy7p0K8hdt40nkFg2
PMLiO9dZZQ0SfOrPBhWB0Epy5+IBnQCd42bFX6MbtcauN0DSbXTD1hwETQV6/kyevx1SUe2ptSel
peKeQHF5LKO0HS+ujeP7zKBOEm2VqNcALFIvDYZNsGyoACw2tmqhd3bThLp7gxqjNUb35qBTdVdR
u32MnCb9u0n66CFRnea7nhbhIw9T/kXrJuvT7RP29pPzflI946PT+eeBud5uDWVbZwY06CtBW58y
Q3EursiTiDEk+DR3FZgSRgS8sf142+7bk43dFxJpnhvGIxbBWg/6Iu4dN/INp6/OemYGyZGLa4l9
Fnez3Ooqvb9tcjmQQTgjbTI0Q2NQDqks/IiK9FKvQRxJpi1SBzn5ObvTKYoO3zzFaJodrSXbeUBe
vM1OU5D+Ik1ovXCnJ2O1Nab41qXxU0gAkGClafBmANNxGK63EJH0k5rMZmZS5nc1xHP8kNdglY/B
aI/irAx2RIag5O7eEqnpnDe+h1zvtV/lR8C1wHgIVeK3FO6UBgorp6HvJESwkHaX4t/C6Kxdlbb2
0YmRMZCq3AkMLOrkx/bA/5iFUJuTpbSbpEJvowHJ8ylpX+DJBDS8cDyVPgsITMfIn0fXhhHDrLT8
RC0PWsPb6141JPH2NPYpiy/vXjmp4Ja0MPLriLleiI3TeDhlTtZs4Wo2DC2fjUZvbKtOagwZXn0X
U6SAtxkKi2pjI9fuEqgdmPMkth6Hcn2H3UZV09QdY79N4ZTbUelS1bMJGdhwqm0m/WFFVGv3dPsr
ymRxeXh4kijdIrAjVdeujda0apUi1GM/hIAkuoC+G//xtCz8gFT2mJ1BVUTjzhjm/lxMtZ1u7OGK
A5UtG6rTkkcTwdOFA9Vjq9OMuo590Xfld8eIhsc+EqF1GkPymF3WRjB0h2Viz8eEaq2508Z+sAtG
HVztNwKpoj7c/h5vnxB+EBGRITuP/Ec62lfVbGGqSRCgGeYng1V8z9S5odci+vlo59yj27bWDhak
77CmUmTCpS2uStRWWqvNSeoLZpDGJ+hgdKjJm2b0too/65akOAYV+hWgJUryqYhaVhWa9nSoQM6K
/xCiqLa6Kmufj1iZ+h3QAv5c1CaSTG9rR0kB9+jZB3WMyr+UXvw7zZMTbhydtSVJmmRiWC4ClZDr
jcoCmO/yzgI24ehDdoQVtoPXnL5Au4E8W/PxsAoiAsODAyxk8dwgulzUBRzwfhxFzvTZK4cs/gmB
VZzsKieq4g+pG/UBQ4hq3Z17RYTPYrCDLRaftQf+9a9YPPCq0SMFkdeJL0Sr3vVuBiNhTuB8EENj
PliZpV9AVnT9/vYRXTMrnYMUOAJXuARsJDRxra6KEt+JhiI9hGFo3sPPo34FZ9W0u7mDv+KRadl5
i0Z+7SBB4Q7mSBL0vOkZxN0QlVatJ34MPv4CmJL4RXcQqpL89vYWpHzVGnX0lxIEcNxFxOpFE3Px
w5j4EJVlx3oavS9eXE2U8MZ4oxCwdpzw7mC2JD7/LclAX9SmVaUJg1oRTJIIE1Rix9RpkuzDNrT0
fesYgHCrFFHPXcjc617VItP9fHtf1xYMK4lMSEhJwO1f355G67q5ZwLPdwNYl/bqGGvVpzKPB2dn
9KXhbGQja08bFNH0rl9m15evjM5MmhgyntCKQs/v3lK/Dx2qCwksjd/AdCcb5tZX9//MSd/xyomH
tTlpc55HfGMjbY5o1znep2qegVeQ3MZbr9jaJXkpKUnUuIx5rs3lrXD1RitD30ZMJ3vMdTVo4ZpE
Vyc+N4mn/O0E9WAdI6Wxq43ne3WllCgAdPB+vCmd8QxOI2NRwPUte/iM6JJUcFGq7OAWkEzePjOr
m8gYNAOHcjrhTWF2GsDeNtiKam3YI65mXeqqU3fA9KND5IzOuxvYctxCBbvNMDB0KgsPr5jxBL2c
EvqzaRYj8tB26B2UuQs3HPzaNyR4p5xOYYL3ZOHgnUGAt1e6xG9FHT8nTZPLoouS5vVe6Hqnbyxr
7TNSegFZCAIXwNbi6nl5nwddTbg+0n9CFGo2rZ/KVBpH1x2S7/NobL4dqwt8ATS6PMlE5tfn00gp
htqARPwiD/tT1kdetVfSUsBHChvQ4fYpWTVGY1l21Xgwl4NsyBaEJUyPkR/pRpMfIVosp50Op4mA
KQ+2qtvWVj8mECqE4qSO0hKtabeWQMHXifyBFsUTEg7VkwZi8wAKJ7H2sRoTK77fIuVHkE2S856s
9/pjakznoBhOfgMHcAHJj/jPaoL0U1F3w1Eb+mjjc64t8JW55cvU2LbSlVBJ+yUiWYdiHknj4MQ4
kh/H/81UE37/yfLkLJwFRPtNg7IbGexHGIntg7/xF0C4J2uykdsrOnvaBZXV/4Grpj1I1ZhgUYpf
Xn/O2g7iWqOx4Pd2oU37Sqmnr20qAu9MpG/c317cWrLDFbDkFD5MIsvKgQ4V1TBQsfAzrVaPOjW/
uwqY/cWOVE/ZuUZbQuStersZSaCft02v7SPFTwaJmbEnbl0cG8TwMhW1sdSfhPFXpoxqsrPDNr2Y
2oiGaqhmP27bW3uTqHXyYfEw1FoX9lA+b61CGRnPcOz6N6VVURzyMi2OvV0ad4Sz3p0XNPp8vG12
7fZT8uIfye37ZmYadhYm25wOIGU36vfjQCFq39gMMRVJpeQbd2PVGGkGxVw5dL/kixNOidC5GmWg
1PrWZwKaG2I5fXdsHLMbT3+wMrCoZAKAZoAQXx/UTI0LkVgZEjkhoxIwreafXCWjYdRa0Z8EFC/4
OyAzoPuXE475GOZzD2OZPypdPd85qAb9tKuo+AipkbUTE6oJO70PkdS+vcbFIZVQRm4gVTXOKKnO
EviUEpp6lRJRLxKzetFL94dmthFSFvPjkFfpRiS8OKL/s+bwwkuCNiDSi4cwTRRwIJbIn2x1QHU2
hJBZ303o7wTHSgubfcvo1MNc20a3cW7eGmbWjS2kVMrBZ6joeivrKMjiFDHypySIpocwKb91fOaW
kZdAu4vTkSCgysb3tX5ZLXVCutqAOMC2QMd0bTRngjSwirB4Cl13AvqXGV57ymJzxKtbgYH239CW
G/u5tlDgcjBTwbYBEHex0B4Ndj3h4D7he7WTkbXenWoguhUivPaxnexsD/f8ltHFrXxZKFQxzHaT
4hC8LYyGUT8xxFMVT/VktMc+njXzGIbd/JSA/tiaqjb5aq/KV1RdaW8YJh1dLgpaB4tb2dZxALTE
8o6hBr5F8qYHDOfm6riVfy+vBoY8cNMU+qkM8bguVlUbWpD1eesdowDClmAyzc8okfc7KfH1LFxR
bryLq/aI1iSPs0WWuLA3JLqmDJXjHZOyck5twcksyMuOgHjGPQPdG+aWm/ayPPnqy0yfCtHidGr4
MzdSdO+YuVX9d6yI+lgJOz5TNt6auV/ZMtBqrAstFIK2ZTlVay2GIxsTtYS8tA5lqIt9oYt3Tppw
MGiU0mSURUVwh8sOp1UPSWAUo3cckS/fhWZpH80IRQVdK/KTrUDmVTK1foaDRz/edqJv14dl+U5A
HcHbu+TcRKsw1wO79459YngnWxs6FPzCramhLSuLg6+HHpiJTnhH/Jh2od9mnyIboYHba3l7CuVa
5Pkj4wNSII/Nq0Q6HTSjKozGO0IEK6UWB5OKBcP9riW6Yyxab3fb3tqqJMaIqoRspy2ZZZhwqxsT
wbxjOzvJKZ7JZinu6afbVtZWJfG9Fu0jtAeWVtRArRqRh+6xmV37LmWwLto1euHQbzcmImuwKO9d
lwtHMSBNShJS626JOlGdOehGoaWnuXfLJ2FP9RMz0Mnh9rreXGIiBbQwYKPBVXHkF7sVppotjBQp
rHrW671q84aOTZEcwf9s8dK80UOTel+4W14z+EIgRlucP8WuFKXVURRqwzr5ltElPVtep8z7XNOd
v828Ex/x//HRaN0o2onSCp6F3dq/w7zt0CKCedXcOKvLx07+IqYjQHLxjeF0X6y+mjPUBoIhPXlR
m9/nRls8jMRMB7p3UMrbs/YwQfG9kcyvffLXRuVRe31B4rBsKvhhTpDZNiehNcEhUID39wmK3e/f
XYZKyaihEJHk5demrIavq0SYMqMyhoMG2VNUucVUUA1Oii32n7WFWTx4UgKG5uaSarIL0k4xugzl
jzZmvJpMwbWpRLqtfQI0X2+xIL65kmyeTMskUz39kCXDXY/iyCTyIj0xnBx/UCEKY1IIDpYE9oVT
njjvhBJp8rAA6mFlsC7yxEpH9GrfwCQEvanzCkxmrcNOOoxHeDWKQx0Sld3et0XSKU0xSMBgCyGY
BC8tbooemXpYeH1wNAsndL/1zM7md1Yalc29mdHW3Wcoj+gdUukWuj99PaBEdvsXrOwlCZKEi3J+
aCwuAm1VE0boJJ1y1IPB+hU0dqIdxtyoPgZWXJYbTmhlJymksUwVcCoAtEVCr4Yz00FCJZJIyxGA
SxGjuCMciX5PumHw4Cpr5moD4vj2G3MxyAMJYAAaM3R2vZ1FlsIR5Mp+/5A7ez2fxaEa9O40Mxrz
kTPbHUTYRFCJVOHGcpeWJVHKyy2RXUMm6hdxmghshKLAuVxytB3msxSV+Dv2jPYDM1tM16F62Xp7
W8+bS5JGcCa+b2dl+1uOR9PWY3IRLMT1upvECZ0AodCLmrtus0eCsv4XURPj2NNW3fCv8u96HWq/
2AIEjEY7zQtkR69tQbjWUlSI+kvY9np0bHqoQ2ASnur7zIh1cfDqNEk+u3Y43IukCJ1HQgYvPN9e
8NLJ8yNAM4FZwwGSqi7jVCNSsjT1kuHClEN5F3h6+MlLJvdzUrXeJ4Ah4mTluvf5ttHlkcYSU+/k
b/JwyamZ65ULfs3sVECJohq85m9mtSnmnDxGncRRSbRZ/CxwI9H7yu1UxK6tyl/1ykW5aWToEDUP
l6FJ5vS7NjuZdRgAO1o/TJvZ3j1p9fD19kqXnkLaBEICb4HsEpOoXttUldLq9TabLoXSzu4RrqG+
PyCNlmo7N26HLf2ElQ8LdIVo70VnjGz/2lxfUdMsBm+6IMFmn3tLhN9Sk3e7n/So2ndTEm+FSG/P
DxBoWgmwCNpEY0tnrGiqV7tRPF+0GU+xszQBWqtuhXavhqpi3/U8Bx8E1AAbPYYl0EHuJgEZaEuS
HnBSy14/kgmNFcTTcBGhpnxzm6DrdnEeO9qhmYuPuls7jJcBDPwYtIGdnBoz0r4FCgwu9wAHxZYg
5VuvReSG59BgVqcMuhwh8HpTlEUfjZc66cK/GA4OH9JS/d0NpfKFS+U8Q3qcfOa52qowvXUiMmSU
HUd4XKRCzPWOz0mXt7VSD5dgLMaTHhvhIQTH/B3EmPZYRFHyaaC3/WQGc/usaDb8XrcP+OrCgddC
dYcrg1vi2n7QAxq2HLaBulb/BYp5r4E5t4fLAn4Le95HYZx9r406+w2WsPx+2/jK4aNNR8uACB2c
+5LuKoItswtGFp9Fs3JEfyZ9arxRZ+Z76sVhsESLDqDabKT2q1ZJ4iRZj0S8L96IEY4i6B6c4RKV
UXycTGe6OOgRHHQ1rRqK3qI44zO3JMCWKD154KHrltTWpnyi3hSgNTWyBEKKwBKg7J/kCBwoqriE
qjPyPubBGB/7cgxPVmo9KzLy01CiO//BBwc7wJNFHktidL3btMLwmlDfX5Qo6H96MFxFkRpReafF
9zmI4vqzUCLvdNuoDB2v30kWDqha5iGguZZjJVCwiFkT7siD39hnBSKOagc5ZvDrtpm1bSWspA0L
DQGfd7GtzKVL3ukMUu52bPBezgQhnKqo1X7UYyfcG22qPU8oDFcbccDKGyHLia70ZxAGL6+wOWVj
kMY5p9ipqlOQi+DjUDdfizYvNk7u2mXFjg2XDuVaUIXX20eKqHZ624+XCgGVr209Td/0MnXvlDDT
h5PjTN1zqDceuRcjwxsOe2WVvPWMrMFLh6tc7mIwI3FJzXa66DCy77hAw0Xvk7J5MGZN21IXX/GK
VGdxCEw2ULNyFk+9EWXuHMbtdNGaXicHqYxDZAr9nhQbSFGc/9JV1/jPHpOvppFU/777IL0UweEV
h4YOBtLrr2yTxM+95swXsw+m4ERMyTzZLq7qINyPU+dFj0Ufd+rBAdi6xSeyssMw6wKEoVMl1bEW
kVVnJAwjpiPPMSI1yg4luWh+NOcpBr3sUltoEmSnVaGo9S6J+2Jr3vRFNGlxV3GLDGKSVSNyuvzw
nZkGQ9Yo7LLn9lgqPEs5hAaTwk+FHs/FflCmrIz2NUDBYg/BWajeF7OWVAcKELYO7WwS1UdTks//
rRZZXF/SOCsPnT44ar/xdK34FciIgSmg3A1gcxlBzJL7MDb08aI2w+S7ZmDuHbVO3tnfln6bfixz
Qwb3jjhwcRx6KxOWFuXThdJC4hy1Wc2PpsGMP7MaeVKcR6tTN7K3lePPQIgUj6eZR2IuT8mrSBeK
4SpJ9Gm+eJSF0GVs+v7DnDjqhwJa62chtLDYgZlq6/tUzcTPuFGREbl9CVauOx1LiEMAZVCBWPYR
TGbuFWElKj+hZ5pITbv4a4AmYA1zX59l76wayW+M5yTuBYOFWN7iXUoYAQTtm6uXzC6np8roUI2e
JDHlfRHm+Rb4auWlkPoJsJS8WFsqh6HJEGcBxGoX1wiHc+Ka4+cYTuHvqtGpd6M79rvOS6eN7GVt
TyEGJMQGNUhrduHSeDHHUssj9ZIgmbFvG898aKsp2mmVnh+BvkEYCPD4k+LG1XNg1OHGI7y2Zih2
pPTVS/F6YT4anAggr6ZdKEI6/+bd7DzSGYoeskrTyj0RdlQe7ElKbdw+R/LvXToUQg0uD8WIt4Ve
V9GjMG167WJXxhDE8DjMWfeh4aWGDSBwFWHu9cqJg/9um13zo3Ba8XrgGHgpF5d2NNQi1hUuZqSk
xgEOGuOLO6nNXlOY5YJePDk2I91FIxuzjZGbtTiP1huXlgYjBftlF9dS6XYkQztfespX8b6TV6el
LtBoztfMS7tkl/SMhv8l4FiKHumdA2hMmW+HbTDQ3q0/Ju8wjUBaPkhUwUC0qD6ZhckF6qv5EhUN
cpopImQMHkW7Sa2GwzQ0YjeofXOGn9L7P5xdx5KdOrt9IqrIiClhh94d3Xa77QnlcCxEkoQQSHr6
uzijv0O569xxuwxbSPrSCmfdQRal4bFfqKj9CLfzXsEHWN4uc7j3owFge3mpQXqfdiTBm0zeKn9Y
nYofpjdeqRRlJ2ZNVGVeyoE60TO66I5ZfpUvaKMEG8WJ/Pv2eOc0ALWHQhugAgguvja2ahEBO7KF
+EZQBjsl6MzVuG3cVkEBUtyGvQ+O/DS18oND+M6uBAQFt9y/GL63EO025ROm6/Zic0/5oBRzu5Y9
Oju05imZEmh6K/gZksaIqosDdA0/+N3v3OroQWLGg2E0RH5eV/uRh86dhiTipbV+fBCNk8VMwB8l
Yxb891x1Ny7BuBvyaPCDfHUCY27mFaM/xDB4+16s6kA8w4kUxYYL7yZUcDItlO36EQIPUSSPf//A
755CYApwDJHEYaz1KoR6E4+V5wf4wsHKyjW2yW0Q9D0vCJzlr4zHZQUigrhLxhgltkFvvUgkBzPs
7+/x3oLvxqqo94DpAsLq5aYffC6DRO2bPg5gsjdZVlFhQ/jTM++Dn/xOOoRWDpopuww4sqLw5aMi
GNFosKL8C4qt8EGmg6pDFgQPf/9B74SxF095dZ9QOQOWseApSzoEXxczNM9TFpJDMBNoMwaaPGZT
M5yBsZqrCJ4cX//++NcHFyxgbFH8h/+KOOGifvkjkQmyxBBnL/3c5DckG+RzL0331bcj6xBJwnwq
oKocf5CfvP7V8LeC3w8mIygrYH7xevgzYuYzh1DfvABG6YBLB1InLyIm7bEfF6ErmzKBRquQj3Ih
61wNPbpfH5BjXm+l/R329BOEC1TTb+6sPNhUbvsgu1jSraA5YGYaV8HcAeUx9Cr7j5Ar5J6YZhKI
BgE1gE7+61pzyCEYDQ5fdqHI+L+MYyfLUTXjJXX59mBh7AoiHflI7P11tvDvQ9HlxVrjM6ev72VK
dCfiaSKXHvijMhfEAt21LNkjj/v5Frqcmar/64YC9Rmqv0BU4/Mi2X+5oaRQ+HStIBfbgHLt60U/
tMafL4n2FKtmT/FHqPlP7oNI8HYf47H/kjXRcoM56KvH9jrhSTy05EK7MDkHkYarNnLQ/EG3OqzG
yWalbTLz0XX0+o7A+u5gq30svLsTvAbR8GhIoR2fYw+JVEN0JmvzvBrTGF45f1/WdzYrHoTxAKDx
cAl4XcfGs24WCrnvy5ihAQPxdH2QTRKeR9COP7gS3n0UwBG4FGDW8Ub0SXEZs3zryCVxur1RcxKC
nyZFuYWUf7BZ3nsU4hkKY0wPCWiWLzeLAskrA+8xvwidyJvAH7YDYFDJ123NPnJ4e+ck4Lfs898d
H4EBz8tHoSjMIXU/5hft0fVudhmOH0S4L1tD23slTH7++wd7b2dAAwTIcXSXdxTIy+eZgEPjLZuD
S8f6BcB/1/9qwnb9YAHf2/aAUWLoiwbUjod9+RTwdgAzQVZ3IRmHo7gdlQLSJFuSswCZtzlGSTMd
14iRj+AZ+5f53zJk3/i7FN+ON/m3TffywVmjgA7VfXQR4RK4Av6J9iqG1dlJJV7QlAAghscx9e21
hlO3VzbJ+CGG9XXy9+8rwLYIvDEo+byBvPAJeyenaXjZtIzBFIszXs0DHw7zaFaoPqWDQJbQsaFw
4YD50t+/73srn+3Sh2iQAgT9mhy84TqQcUyjS9Yq2AQaMZ/WCQeEee38aJlHCgUj4A+Kv/c21X6z
7j8abPzX5wXYGw/trDa4RJCNrxjGdj/ZwuW3v/+0N7keVhaWX2gtJztqFknfy4/rT5y0gM2Hl2nK
u6sJQ5o6XRQM1bwlrDFjzwBt88StpDBhHxbreKVY/pGQ8jsLDDPEGEuMPQZ1qP3u+J+eTZhAtsyN
eXAxSbzGtIZ9topLCJiMQTmayPRLvWJ+RcOSrxPOSPn3RXhnd8EhHH1hDL+T9A3likWrXlPlxxe9
UXrDRhJ8pnzJDi3kqpbSOjP+E2WTVxGiP+pKv3NVoaewN/dxK+4f4uUvRzzhyvYyvjAGwsAJcnU6
KRU4Ns+RMoloa7lsfkg/uEreuYshB4NvDmwMHkteoX8aKnN/g07RxUCmq24Spz6B50BAhI7S09/X
9p3LA3UMapmd+Lk331/+QMgpULEJEV68qJv4YZnDLa3WmYo4AcAW8pRli4Iiudtib2KPEkbQ52kT
ufjvpwn6Ifi4WGp86NfrDCOJGdlRHsIaOR/yYmHxUJNMxO6DrfTO94RgBr4kXE8hNP/6OBG7hUTF
LLosLKd/OBpSc+ESqWqqyFbodv2IUPzO0dnB/Wh5YhyHH/BqAzkCfSQeTtFl3Xz3Y9h6jAGVe2Cr
IEegi7dr1+XjB+24934kzouPML4/+DXeKQ5XDVPgNroMCn7aZFtj4I2AiQ0SHdcojD8Cgb/7PAx4
sYNQgKP/8XIPQVUN2esKqVTWxazKmtiAjDVPJYQ4hyMSGH3++5595z5AcwN0YTwOneR8f5//uY56
RIJOO5FehmYNIWuDnnFuvrWtJbqG6XRg6KlROYa9EJ9vPXPYoJz5EcjznYsZXX/gq3Kwanchs/3D
/89LQIyEi3YZ0guRMRGiDMagFV+2UWdIMWYm/euk69Y1rJe8m7rPAI5Aya9UIbe6GBrTf5T+vl0U
lE2wAENxg87vG3lLk8Nlw3KZXiZ02IeacqWv+i5ZSxrF/UMPFaYHovr8iUTT/yP849mAd2OghI4I
APMv18JoB4oQNtdlG9xqSsQSqD5Szfus9Hwu1uuNLGwt0X4LaKGAdf/n7xvi7X2JzQ4xHEQmzL2h
4vXy+S5ceMC8Jr7A2pzHhZvG7biOLu0K6UfDB1fV2xtzf9iuNQkgLPAU+8v874fvQkTCeEou2cRs
Tbp2OvSyzU7Rph6RgDRPOdyV7qaonY5Or930wQ327uOxxmh3xnsL6tVaM81EAnOl+ILn2Wsg0jBJ
G5Pm09YG0HqwjbhtNeCw1ZYNwhSxQgX8Qbr17mpDpHhfBdzUr2dTOZTDssxlCMfJOH62/vBJhRs/
M2M+OujvPQnkUmQ+gK4ge3910GfHO5m2JL54sj3ByaH5RVnsH+LVtP+xowd8yI6YgAAlzEfwZV9d
YQi3coKeUAKoSq7EPVSXoKR1AGpgNPdjq+HVWMGeOH8GntOnFwcN3qf/voV3jx4EP1gyvrEGY1Hf
DYlMk0vvtugyD8p88lupi1bC1+nvj3qbue4DPyC6MTPZbef2v//PBu5tH2m+5snFo9BAK8HzBnSb
ptH09e/PeRsWIHyJjg764ojqb2K6g1GFiIXMLqiX20NAzAM0mde26Bs/KnjjPmpkvbdb0DuD6ACu
P3R4Xh1MKhALpcbzmni1plAqQjW0bNN0StdJfLBh9mP2sujCjwMpeG8CIAi9npx6UmQSZU524WRI
n0BW3+ZLDleV8bclJp5/hBt0y4u5WXj8QfR7b1lxwUCAcR+ko9X/8vORRW+J3zfpZfYxMi9I4pFS
8CQpvXHo+iLg/c///h2RKuF+xagUZ2SPPP+zX+ZIhoRTkl4gVCSWExmiYS7iZaB36zzmWw261Ee9
svdWF8AabB+k3YAzvfqUq1xJtFovRcYv5L1cp/XUZjK9S4QeTo5RX5UDYdNHfcH3YijuM+TDEbKK
N4YxuDd7SCFiB2VzLMoFqEgUrHM/XHdMdFWQLNbWG7RoHo32/6PxA8I2OiLARsK1A6kbgunLVQ45
HLpYy8hlajxdtm7waja27LBJH/558Cb8YBu9c1pAnyBQJdhVcd8k/jr0uQp8PA9N3eQMgB65hirT
+H2LSPBBd/edHYvdsysE7iv7prubGRSxsbTozKUiquFRB1nEBpQQNwQr2EXZR8Sid5+HziPSM2iN
YST1cim7dWjSrEEDclpWCV6yl9+6dBQ/nW/V7divH8HC31tK9JKhTBaBkQOq28vnsWyFLbdnUwAs
p6lSZkE07gD8NJH1PoL3vxk1Ir3b5Q733B50Omhev3xYN41CDTnNLxAxTw7LyLzPI+lgvjpJe+iS
eS5jL+pxy2Z2rQLoftIia5LgK5qy0QewqbfHBa+yT/x2ZSaMX15dDClDjo05SI5wBXlbkI/ar5NN
grV2bBnOaWCjpziWlB+gmTD9+Pul9FrneE9zQeoCCh8GEcCYRq+iWDgTGsJ2Nr8MLvRBsZ0mVWxZ
rn4on61DYeJxPcf5qGuv4Z4uEp7BSTDJl3iobLySrxO8fu4yj3x0jnFNvbq9oLCGZBilyX62MLN6
XQ9RKUTPZw+alEEIgBBP+j4q0R5blrLt6RgV6dj4Q7Vamz3MCQr9YpmtwfRQwxYPqlLbPFWJl+sv
MBZOolq3wAGUeaRRV0UDT+YqDSAD1UDPI6kdpKmi0pgYhryQozIVeCfWPe1znlMgBs8rt6TpIltC
lTQ0S9l1OYRryjEOh0CXBiJSVBebG4POlataWXPbOX/qv2LaNa8/qB9KdphS5Agn8Fe6VhWiS5Pm
ydPhvIRFM0aZgTzM4FkKFx4yz9s/K98X+ZTadfNS6K6O2/Y5jmfKbgzcn/Whhf2z/w2tBW7vBOMT
O0ci9vLnZGszcmp8iyFioRACgrXI5dqoIwc3EOZToaP5eCXmYYVIdUdTek59EcM/ZiVNcJ8QCcRr
L/QqypZRk7oiAS9LQDHQxwq5vnf/aObbQRdB7DpxtnMI7lZuycyOim5yvLZErPFdSyGrf4GncsyO
YawGApnoEOpbBajO40mK3B/OExin5gugGWYsp2CYmzrMbRpDzG+2/YkRtHrrCAYYtoDaQ5IcvFk1
pIa1QjCWGP9QCYcWGqqHTQeh+w0BoTC68bYE9s2gAQ9w18oTO863ngG1rlgJ5pH3Ok1b9zvx5p4d
CCxL2ptFwzfhYHrPXx4yOg3u2KfQZ65A5d/ZVMEIEsEF6LaVmjPgry4v52Ew5BmOjNz8g7G2CaC4
nqIyvBpSKAD/gkHCxEW1LZtlSb2Bbx2XXMIcVhVB5OQwFKSdaDsWWSQjHZYGM7ZdIZmDs/Ul1JC1
g0Nz4y38Jh+saCr4hi1sKYaIU6+DUhGUra5dOmG85nGzbKcQpCH8MzcwLliJiVDaspvGLdl8wzxQ
0GBomtpoCComp8CdDOZZsGCegQf1bmm0D9zLfAG7vS2RLDD5FUwyOV4FENnxDmiXaznU+eCt8TGz
XQjRfhFBxhk63HFOlq0IrNzaDRxhB2RdNc44pGMxqUakV1OegUzsMCThZwjgq/w+ECzq0jLQMNC9
XRtK1W/auJ6V0PboVFC36aiVKmGNDdBPnMu0h9py4+FiyrcNS1xiLtFCcDngLeZ1lU5cMNVJ54yr
Jw+I1MJoL89+eFAj2vGJAb+ZV9vxogn6JS92utH41CvP6HoRAro3OepcNLjHWfRP6MkQD/LpzSIO
TmK4F5ZR2KbhbYYRp6uaVcXhtU5SmZwtyVBKVQMHgOQY2maU35sRQ4KraUyJe9yGVZq29KzSQdFt
rqe/BZs1YD1+0LAc+WwnfeeXoeen6gj6/QTUk5dxuNc45/wGdxXRVJw6X2b6DGpYN9wYX4X2XiVW
qQ1oV9rkFzPTxBUj77L4d89DWIcXfretXcGi3NvhqGvmN7+bePTsj0hwMT9B+dOIqxmyhv0nyij0
XEDFodDaQtcpRt8d8l+FzF2c3zezr/2rFoxKd+m8VIXhueU2a0ShOIYHVUgXKGwcxiQFXgLixWP6
vY2kR38xvc4JEEIYXdZtqDt97IXw5SHUa0iv8HFn8UtAamK+gdeuZ/0ijXsfZwEaSO32U9OpdwdQ
w0g3FIFO1vVENwhSIMyQJfiF/r5PaQGxR99+8poZ/ygirOlPc2ihb9ejW0fvhJJ6vQ1a6a1nX6jR
PGGDZGkZbUbqMp1jJY5rGhh5asPVb092EcFw1U2zWX9anmWdu8wLxegpXYegOy8L3+Bja5lYcUkJ
DwOhkM4s+LECwKDOHZGTPpjFb8yPSSCglARgJGirppzsEpgRnXeh6k0QpZ5czmPI/DYyBnPDp23s
fwctVCRXU2utXQ6DgdjUMzSgIP+wEQSF4ICwM+pjLtJcKJhtgQ9ZtyBcLFkpXNfxsmu2TZwQA6X8
DGEMrp6BlPMtr1MNVePvxmL7IFgYNWUocoBfEnch7OztuSeAoN1maYveJuj3kBDH3NdMeQkp0ZSf
R18z74xnZ+mj2+zGvrQUp/rso0I1J+GFDBDzJOGWFUOcs+t1SZsFlakiw48k9dLtojEH2QVzl94m
T5gA9MOzHcSWhnCTxZk5jQmgChxBs1fBsZeJ1Vth0dNOjxqQn+UTeswxr5Cxc/QmZ5GIVBSAqaFa
ySWAgvcWfe2pnjoC4EExJiMn8B3lDGZJAln0jezgC173K/GipQBimbJqBOXaKyePpEoXi0EaWmgI
i/BTa/WMYCEB3y3xbUNIcIwsTk8UTiKu2J1Q8ks++byte6iOtd+SlOf2KkrNHG+1icZsuwLwneTf
tFo99omueaghfqr0HJ3mOWvywqgFjKJikKkIZeXjnMK6HT4RX7QPxPC1dnHjHVc3MdbWQAyzTEAn
MmXuR682MfxRs/Txhhyd7vwetjDSPfGujfuuFKiYXWnjEc5vpYkXfFN4mOXmzi15ZA/wIcF06Wfk
uVXGJeKkaR4byBYcYIMiF8DLlGmPE3iJ4S1ltuUXzM5AcK3A+Wig0xPsKzIAQfkbt9Jk6oWPQwVd
A5AybeigGz05N8j7Tnr4VHaDc2EJeI2fFJ7Ikz9D27PHbJ7bFZEbdkhXWq8K+Rk1+tIb2/ySTGEK
78E1T9a2zTxRwos4+ZZ0hLBbISbSHwdF5umopx4JuA8NDPCcoeFzALETtn5aNCH6oTBgzfGuOphu
t7lJMjwNcOej5aoJCrEu629GNLSdCaHs+xw19GmOrA9YI83W4MBGPTxGEW2SOzO4rasBAtFQ1ekX
n+dHkF3i/qBtJvW16ceZngJPA7kpGcLo1ThM26OJosbcS0m8/Fsz9QErwBlOP8VoIHufPGhJbr/k
CHOMgAdrVCLta+6tS/A5TbQmwcX3R/27BwGuL4dYxI9q4dE9DJBdXORTmMsLNAT7yu5EoLPPfShz
iMwsXTUGS4pMGMqYSO1gEGlKS23Aj7htaXISoTIxTGEj9SgwBWAIClimf2Yey7nMAqjLViRtNK14
LNrHZsWGLIPMGx8Zl+J3T8jSHMNcc/vdjVk0/LYOKp+lzfoUu7kVgW8qyH/CsafdMLn8jgRT5w9e
L/n2tIRQmANyl5rx5CCbA6nM0evGa+RJAp1s1SOZmRHMJfL1RmYPCG/Mv9ownIyrnNhYF5DzJf6B
Ybu6sYhol/1pgN1CcZajPDxSYFfEUXbIlsvN8qYHJmCN9X04Y4R4rQOxbc+xh7FVIbjephr2EzQ/
9RxDAyRRjtJjp1MaJZUcwxTbJ4lMVi9xm8E4y8KgJw9wDV6vq/bZMYiplzKkd3nKC70m/qehH8w/
nT+Na5XgTT73kZcvNUJYHBYpWVd75xob5KiiYqQJcF13NmeVg7iBKJNByr7q7Qp9e4yXx7bqZADf
aY/QTJw4+OX5N4TPMak7RCnviGGacU3hfH/2qo2DEIZZNRmnYx8R1dy2cx/Rr302Z1O9CV9Fx26L
fV7aNknmA1Rr2Haj7KwxURKT4j/QNdFD7WU9QhyNcJ19k53j4XnHADKQFDaTn2i0RfxrFK/pEe7N
M6A/Y2T1WIy96ds631K23aOyyLYqWnrSAaopA3cOBYijqBYhmdw3F5+TjuJYR112hRsEUNcimcmc
ll0v9YECyr9W6ZaPAisaLph9h2ZsKvjpbFkJql0rjw5EraWICe3Hr3z2o/Uw+pFwVaaNtlVPeAO3
G9jO+GcD57i0DocZ+p2d6EFHjPqE2s9umzMfrnYDt+XEoQTu4wghxaIn1FXWLJ8duqgAUgChnW+A
9qpgGXXhdSkd2CVpTBbIe2+NEGq3Em6JQYjGfIp5xLAS/ypbhiCuGikVMSiJW5ohgQXt/Fq6NYAe
F64iqP/FRvzDlj6SIAyG1t6kI+Tob1E7T/HPFl90rDS0/rHf1mBBDUdjPErlE2CmgdHpo22APq06
rVEEGchvPROA5HH2Zi96tnHEzDmQzYBhTdhu0TmgepmvRAg7+rIltp8K5qv8EYqHyRfYftvvCXJZ
vzByhajkpK0g4KYEdqhxiqO57FNLyQ94xvld6WnMXMBIHRy0xEUfnSM3xA8j6i00SlSQy7OdPFiE
yWCK0gLCIZZUYuZqKZjxIDfakNyMlWesISUXfL3TfQCYUNAaIBuGrgmXS89ji/sAFLGiQ3+yq2wQ
zW3Bd2Pfk2E9jcqWi/gZHY+cHTgjS1TSUUyylJDWEXXnBDBcEWmzGKa1fTsVExlTCzu/EWHOjeDJ
KjX5aRGHC/mTr4p+m1rIiRdZ3KZ//DmnP1OXubHcOkhRRfksAvypsTeJtyMT/CFZM+QceefVIo/p
UISCJs8bBsJ/WrOOa9nCpcOWab6O33u4uLelYLgGKoDGOaof0U3N2XW+hvcrB4I4jAaWAPGJjkq1
xAzZPrzh46CIoLXwMzHeJoseQ2ZTSChcfE5nFCcFC03a1aYfMg8IuWzoyw3sUXBuN92LyvMW5eEu
zfTDtI1zXjboYlx7K8TvinXUgaplbCmU0ZFkekWk7C70HdtGlzycR1aMTk9ByVCctOXG5zwroK/Y
3k3Gt3ORQojQHVfUIHdp3+6Q8yYx6wHkethWIy9YruF2BfatibV7BhEYdd/WSIfugDQQuKaQCfms
w47zcsvi/hfKMw6WsDfb+WT2s3e9wmEjKAPJGOzQ1hxM4tyq4J5Eroc8gp+v914c97pi1sJgfQJc
6nqDGs0NaBMDilVckBAtpEr8CVWX+nUDeygBaSWPH5cRd3QFtFSnygza/wiWBuqqxUBRFheeyTE5
dfkETVWVzuEfj8FmuQwUZFRK7LJhLldovH6K8WZBDawXbevFt8ZVLbOQ1OvRtMiKnunxs5hCsxXE
CESHViGhr2jKgl9j5Ju10jwIuqpD4xHvQrsUoRlAqnsdGbhlTanX/uDhMvWg9fa+V6CgBdo90cNW
IaNc6MGhOLkB1ApdUMjbJijoDBgPNcSr0hUqrT0oIyRb0q8bR5G9EGoo6t50ecKcfEqKKHFRiNvZ
RQZaeT7wlVsHaGBjFKTKcrXgA3eKIMEhrkVNEESdbrDGewYXwkGgrfiS/s68naI6hpaVYZ9JOHRY
nBs/eOpbRfbKNvkpWBd8Nz3Zqny2kNXxm6m71SuaLbhNGvJZUjuzwxylCLgtED+ykMDdoAfCXfQM
sdJgAJUiESjL0Ts44ZhNES5KGYyF2pSJii6ScVZNobMU//c21hBnEmD5R1CqKwBcarcqcJQPWB2E
iUKZIGjAgxtjcHonmyIHzeA4sQPq061oZL+Ch0qDVRaZ6EIKAUE+jlUwEf82ZWrxEZx9iEMCMp2H
JU27/HcccQYuGy6+Zxa2CSvSJoPmYjav/AH5zwK56gjunoVN4UlchMgGtgeAFxsABCxeS+LkyjJa
ogEqoov1kPQIIbcyY4OJ79IGiF6sSBAewO5HhysY/aSpEjaxn8gYQjBvpPZ+b1z1SW2GOX2cEJTH
kutWoL72SfvH7xa+1Gg/2e9jyDWvRo2qrVhaMNNKB+8T9QjgMh3v2mwx6pb7kbzK1pQ9sm4muuBt
0N1oBOnp4AhgvlfDIvGSk84CjumCbkRNp7GBzea2dGVnxJAguY8weYyRx596NBOzEoLr4OGBEJ42
BfaW4+WIhkR7AJxt4IcYfSd7QP8QRQuH8WoBH0+HuM7Xpi1jyEUvJU3A4a2RXMzdZUCfmdU+Jir5
Z391Dfqa6TagUIQMs908RmoJvUvU/GIZ+zrUfveQMi/2zyFOzFaCGDvpX4PnAxnNhznW14FEi//c
aHAQTg1zMAnNkQuICpa386OIXIe2C1SaALKYQomuMKrkpZRWZajRRRjfWEzTg8JM0HgA1jpNwiM1
Cl4QdtUt/smSxfSMXMT4JRk9Zwo/gkJGiYEpZk3BBPOkkzBQiCsJS8DTWdoYfx30tgq4DW12vPE8
Ny3VGsc4wSEsrvyT3wEEyGaR9kdIoXcdxiDAHJWgPPp5iYp8ZQUG7K06jlJPKL/yeUues6TL1kOm
0A8qh0V3Y4F26LL8EswkGCh4qD3LjpJsrCaSQEOzcGRiBBvA58HeDv43adLus0NN0z8QF25PgK8x
UQqR4lHTAhuMm7ZDd/04Ue09LujwhoWcx5lhArXyjJer8wKQsXiT/olDgQA3Qf1lLCTLUQJPcLrG
uQe0x6s3VEWmdKEKzyJfpDxOgF08UWAux3KloHPLMOHu0CR6fpr7vF8Ki53WVQPqvRHaIxjo1Ij0
aBlGXLVZHWdjdjfC7wUHuN0W/9CnA247XPeiznLm9SVGC/ZTKD3y7FOPdFeEOh3ch1KOyG9CJG81
2MlqLhBVZHSzd20lDACtc+cMgKxPDJwNVW2qBWS0H3EoD4FbITeOI623Mm9R+55BQmnupb9QWWuR
BJ8Qc3NaNaM/PatNJ7Jwu2zLhcEBNK7RXUXpk29R9GlAt5QVAg7BP/sMjhnwr8ElAAK1FmhHMIo/
UtGGUanTWJ7ht+h0SeNR/8G39/7ROp9E0SMf+AO9SxQ3E+/cUPhzbDCLkJTtulGYIRzybqBdvfRr
Tutu2jgph0wNv3jkhKoFFE8Qf51db/mSRD/jvfAplEP5cEQxMFIMigd+NRHU2pUlbdhUm1j1Nzby
9EeKeeCfJmD8B809KAI2jTcHhe/i0NQILsiqOjWiGaZGCLJc93BcqmERqHjVox+A34yqrhBJb++G
Vc1juXQ2ecC3zSwOczw9xTLjPRRP2l3Ztl2TpxHFTlAS4XSM9DXNdIl3G/mB9tOKvqEiCF8NRDqm
gseuNbXGDX2zn8ovEMBq5pKAbTbWDUYZ7pCi0fMoTbarJCTblxkuQqZi/ejkyYZGPwLHMrVVPC/u
XipEuJpMXLsLQ1PY1iiz8LkYBBzyclw9jIJC+ONRLPsad2UKJYS5XBoZbaVAi2SqZ3j5LEWugSQr
EjO0KNUgUIx1bqeUlW6J3e2od7jXiNzX4KN2uUSrQLGsymZJqm5YIbqTQoDxgF5CSA+xr8yvADE9
rakd6XmFTFhfTQbDEQzmFDRxtqZF96OLeXvQ8YQVnKBbywsuWfuoeYqeOvbu9MwDY5ArbenWlyNE
HkWxaD7dO8mkrKDp3X3BqN1nJabc7p9mRWFU0WGYk1L0jDwaLmV2lE4233PuDVebNy/6mqZxe2ZJ
q1Kk98H2pUu2JSw7ICsMRkvLZCvwiuC+vbC2O/dOZvmBNBBoLhNMjjxUdkt7hV7LthQJRrdXMgZG
vAhnN2/l6qv2AhRSP5dDGjai6hForlANSygOZHO0VKOC50s5WwBOSjmLdu+65dwHhwB9TbRQV45R
bk93kxDp6BcFoSZZJ5g7IR9DJtZVPfWWR+TTfC3WCH6Wxdb2IQjfoJz/iRoCinAfcneDH+7amyTx
2u2K2RWlfjgm9AeBDpNXzCua0OVuy3sDw+oOdzcss78JS9BBJ8zA+KyTg352s/Wawo5ENqVGb8Ie
KMhzT74Bx9PHVO5b06bel5j6zQ/4BiiCvKdHr9q6HERdtF/7Agxh7v8fR2e2HCmSRNEvCjP25ZUk
V6X2rVQvmKpaFewEEEDA18/JeWkbs56qTqUgwt3vudcvgys71lDauX/nUpPOO9db2/dtkNk/wwm8
JjTR1aOHj9RNmPt3U2IIWrV30rLFV2kEGedVTAu4A6Peyr1gOxr6ntsZJ2myNqp3zSRugF7lMH6q
VEzG0RzwIKbLjItw7+mtoNRblR8kwaRI5+liGRYpFvJpTCM3QkykNeb9MOWwoIwIv20SLE/9nC6D
Ty9gDfnqXvypF/ZunkYmRMqb26eQLVo4bo1mtxcxYs1/pYlbmKSsMb/CWS3ysPqxmFPmRXN2FnJo
nQcBPFofZMCwl+u6CK8EYy8OI5ym+GVPZBhS+Dpdw7SAPpH9Cv06H2yvtrF2BRY3pZpt3o2wX3vq
ztUUn67i8TuEea77pNva/Cfqo40wcVsX/LUyzL1UIJfy5xtniU4FHU10mPycCZqxC/cYe3mdH0WN
uHAcVKvmB42bNEycdmEIiO4x0ycPVLJ7nEN9tKOaLQv6N87oA9xXtpwyW089dYhjv5UmzLcjs2sK
2bHJlyoNya4xjwWGYN6cumFse3vQX3A6DSTX18tgc0mwUbzmhWftG5PAeFuWRAbBoo6FHp19k3u9
PnRqYqn4OkWqSpggxNYp8Gr/kzOVh5MlERVPX73INXGDyRdc8BQl2NKH9U5Vg2ZCuQi9JoKJVZFo
VD7m9LI0JSmCOop3ixUU/c4pc+rHmGa5TrI2JnSvYzL96fC2ZqkZHDZPdGZilRePHv/spV1dmnKM
X7dO8DqDvDF9nNvtZuDyTPm9IuFQ1bRgC/tcro59Ku1h3ajq/OzbbWJCaV1TT1tqhSK/hKTvfOo8
h2K2o4E+AbokrvdlsGhFWQ9yAedmEcBdzXMhdigL/gfm3HLeEV9Qbek0Od6vtpeGcJveje4JaKRw
t+xluKJfdPKIaGg3lyj0s+peNOso33CZ9eIEbMKVb2/ejPCv7PUrLqYeTawhcuHO74tSf/JEjE4y
+JrgjJLKgdl85iwlm+6DGcHPbdxyX+Qq5LgPizk6yCVD5BK++xIPWe7sjWkF/+8qKCyioWVHgW7h
Rr2/AXbrw8IApvngNcybKsnixVnv69Yum9eFO/8jk06zvhIfyFdOJFbU7FF4uz/e4I7NgY/Fik5W
FGTu46hx9H1Vxtb9fQbWPR0XJx/30Ux1f+rahitRbUSlJN7gBb9N52pipBteulNH4rp7shbVWq8e
+MKWrmvjjfsxCgYOZXJjVo5BvT1bRdOsLAyc0Y2SzR5y/9gyuLKTvkXQua6KyUPiUbJqVi8Z/lkx
+d5oyol98s8Oinr4qw4BUnAsxbN5UkbzCzV95GjmpaXfvZZjLprdNrt9ecfqs9g9KDYuxE/bHMzi
oINuVntSFJvuLo9YZZe4DhLqyd9aa0Zqdgu961pv6a55UeN6vX1Jy10bb37wthBVbx5snjBJLYOY
579u/sjyjD3o49CXe6+gMaaYZM/SfWXU+rddG+6tmWvnNERO9rEwd8J6NBu0MLeeojDpp2GY06yS
w59pRvbbo41VvzcAoXzPPrU6TudgbfEb67x+mP1gbc5STNOOcdC86638mYZ64EyrHrlvPrIgynZx
MAx/6mUazpxo/i9W93p0lOzg/L3huRMP9uLR7I44AHhjom9WtaqPcPE/K1I6iB6r1bucoyLhEekT
t5k4uFKv6tpjMcj6w9bGCw6WqjWjgtz8Dj0Tx9xVdTb9V7t29RBYbEmH3uiCKfH6fhOXKS6ibgeX
wyy0HAaCa/Tsxz/bpJEqcJMXJ9n7MRsNDYOrLJPh3971pHfg9o+9ly5clXPIqdZM2pSyInrRqoLE
n4vAObEbbDsimrt3zLuY63ld8+KAoh6Yb0RtIop8/us5pJuPoBGcN16p90OkyvmwtJ02B7eIne2x
bMgNyn0iQvYo/u3e8nMi2bCP+WlEV4KQE5b+d9nmjAGi6Xa8SLlmf5Cx1XdUro+A5nGbViGLIpJp
iFsuTwd7XTKKFsJM9E64H6RmODqyd3xKt0XPR/Ybe8Mu0FajWRHLHZXk7Ey1Uh6duEs4XYeaQpLW
QptttnhtPZoFFk5Mz3O2jOexwOFL0xRXvykQmgdIV4sWLBj808Az6dKNTS5sppJVdKjrIv9HWlfA
qJtu7sslT8mmPYvWv53ErbBbMlX8hDm/FN/fcv2M3zRMwOeqHPFtah9K34T1gU1ag/urX6P2Z1Gm
YthsaSbToc7XT5JzJe3BdhsA+bYlrlUTD/GvFQLIfSjddv6Vb8PUMmlsjDhl9VSXgDlDvHCsQK8k
my+WMG16wdsfaQe9cIAmPrrZFmaH3gqL4b4X9RIg9+X+Tx511n8gsXJMcONb1stKVYR9xy2W8nWt
LayTTTRHP6xD5M3JTFnt29aM+dFfQpTXgSLsClJVXWCsbPJOJDSHx+9KoGOYca/9qlMvPII0gKox
lX2wtDUuuyIo+2G/UPz2KaakTv9olU8zLI7DZSM4/+2TjY+JkWbPkC11UUvm6zqY3uY/18fg41zQ
8liUEava6Vp0To3e+uMht3257ACE2rjd1SAgVZqFNjsV6thQwg9bwKcKMrq/OgQ7O0zx6tFr03Oo
m6l6HNMtr5TY2aWtPoMaiCZZCm8iX6TfyiiZJ5kBN8Qu01GXoIuY4sbjMohEHo7JAOsPDLYEVXGR
gx2bxCjl/wg9t+PDKmaKO28jJRIUhT1AFbGkf1kNprvd6A1Gs31Mgs8sEdBqura6Fkm2lmq61Nu2
OodbZ8Dwy+IpChYm7gm3rpft9crtlcQmZPGcVFu/R3aA/Ih1GYMceVNB4SgYpNx2LEG8lNBFNNJr
j5ShWIA6XIIu34JTiOdPp9of5HquZeXl+4Ifxj/MxotmRB+/zZOgLf373JT1s8rN8ElDk9FwC6t9
kZntn7lrtJXG29TTiW7tbVQ/1eI8NJtsEpzWXbnPiqF9WZFx/5RmjR885aqFOmYo/mlKSgbOKLDd
Tk4I+gy6t9k5hatL7QXe9lha6/xjiaKaEwM85yZNHzd3ZVfqc8+gkQQWtK5bZWqzpLmpnR+a9gbw
0HWaty5sqjIdehvprRplbSdVIK1wZ0fafNV5Y87c99sdCz4ttE0vl3XK6fQsN4v/hXSyYKkWdpTW
Ub0Sw7zkfPFhZoGzBXa3+AnyxxrvdeQNF6eslw+PlHh/12VZZ/bFstYXgzLXXUgcrT0SucXkY2rs
yydHLtV8N7Mu8V/RglEmuPLJpnUQwFyWG9vDx+p0wWHE5QNN4JCseWipqG9BV0VJayL6MWRkUmV1
oreYYtwxhXr3o7L54TwEAKlknT9ZkZXvb1f9lkaTG2U/EUjgIYoyhNbS9mtokT4bPjJSMBBjKYyj
ox9nfp1WTctZwE1OSKGTAxDx0tQeF5pZuSOMNywTaxtwxwJjyOUww+xf481wvzCtrscdacdbsQfx
QDYW3azrl6q02y+vYUKxWzy7cf+fuVZfw042qFrOpNSaFrmTI6LBV+7RfnR9HPk5QU617zcJ06a2
Rb/nMd77Q16otA56D33BLWkazEYK9rGnjWgfdDxZyzljWIRIyvLUvl/LlxG5vNrrXJb1a51V+JlK
Pi61Q8OPyHIiBBCWkFreSReZrvhFkHZ5YRdNp3f+VnnMFwWUwnWUtEop95+0jxuxc3Tb/iJAFprW
Yd4XiNo6VUD39P4riTU77RCXk+iybqe0DrX+z1SVzPjQEQtBGfOD6040P3+CsMudFInYz3eQhK61
q60s/PZ9QxiDQbhOjewx23dVnB9CFpFfa28Z/vKtih9LrUrte5pQ6+S2YYh0BkKJOpVJitCwdIYJ
wrDsxj8g1nTsAOTOPXvdt7eR16nbFZmY71ZqcbO329L6Q675cl3J28qPi7CilwWziZc4dT0Np2Da
qGb9RlfOjhelrDHtkla4c5uZYCwNRcokq886CoWOmCYahCz82PyVsY12Zjc+eSpT2dNYe7I4rwAd
wS705qUhtSp0J9YHFr5zKISyuAAmtomm/UauLqp5HVvHNQjQ+Aa7Hh824oL6XWVnY8cTCp3vJ5kV
LsgFQxzPRy8zJjstzgDxpEsWUPsqoiCpyqh0zzRBWNkm3nZ/x1m5CIzsjP8OW126D+SGAojYjirs
1Bo3hqsMY6cwkb6xFLV4a/LPvCgi8XujgZLHjqFYveMJ7Wab1WuqXc5ckP6cwqgyzzOgR2HK0lmI
bI9sqvAwhcw8d8viB8tpIe+n2QWVs3FlQ8lJnmnFddIFjfUdA7X+lL52aj5CNvpHmyYkvP1J7uZy
5XV8RUstp90gsog/2UtOakAb66WQwQKgjAWqTDyBtmLCsflVZrBl98TmyvzgLq35rCo9FLulKAP3
4NGbIdOwk3g6TtNgOALisLLPo+C+PlYFibtXdtgpcaD/Ctksi5wVHqmxmGKWDPGsEx4WIdJ+mYc7
V08sdWgzzoEoqvh6hej/m+sgmI5RoTOPCqSoNg4c4Q3XwPDL2zV9MT/rBpqTuZA/uEk83DB7gazb
HvxsK+XjVrs6ToPJ9aZDwB0R/nNCFX5gic3MwaBhhpcyjsY/Lu8184/GYSKnApZjJRYDW3LyGgmt
sg1ts6N4Gu5tZZV3pT16h0rMy32scptwAa6Eh45NBu8gkqy532osDUCB0ejeT6APC32z6z6r0Nvk
bujJLr2whNV784c+fmy8fq1StP6GnY2z375iAnSbOwn+MTNbzi30sSgTpynuGasEpnOsfYjkSE/j
lR/rJPX23pRdUJ02fuIHLKEVQW4BQMxRVI664gcCdelnHBI3TqTsubZx6nKpBzJIoTwXmXiL9qh1
N5/GOHRH7ObCI5oDMtFrUJLiTDNFIwp1Ryiq/EdCZLweQzxHa1rG2/AXKhYWOGe2rZE2vO2w4MXe
20WeXYjD1Wo/u6Z4X8eAZ+2mZr6sq6RvR1S94eMy19ZOz0XxZQRj3yTgHgZ0zX7XzRheEarNMyjK
+h+eqBCfAWNuJjRArqSX5FXTXefCg3tpl9nbT4VffkzKZgyzcBOmFtDtmiiUnRc4memvmSEnaQzK
8MkNbouy25yIsttMX91N0kSXMe/itw7J+IHNMPXPGE90UyPRKZeyr/ynwpnnx26wp1+WcmOKjnhe
Hns+HIN+5defZU9Rv2l/MolWg/fTbLypYFtkvVXSb+6afrOou7DhpV5smfu+sZASuUsaP2Sr7LA1
wfbXnhi8q/kG52u/+aUjup+1rKlraiQvRwbWro88s78NjvfFFPSHyrTquNlh+6NM7Z515gfncbLa
99Ee7TvpjQIZ1aMl8luVp3GH1OePzj0A5bSnj16eQU//y9tZ8n3wYdqSZCJR21QWJDNBsjTZdqrz
+Bv/HREf5U1/Uv3RCpV+hIML3m8v9LFykPSE4WMvm1ecWlfqY9RGV6kYgDve6iVE+SIw+339Bcgb
P6D9HuK4fm7ryEHe5K7ddbF3KOd1vJNkPbTW9BtC4aeZFlCEdr3rQBQT/i1rR93AXEc1dm/ZQHDm
rlCQOMt7oQTtFWmf005Hau5SSLngPbrtwNr74ejuWnrNez8PQhhxpYf/gmBzgkNl1+H9Ntb9eRmD
UTL6HXpI+KgDHinmB3zrPN3MDKC9o3YaD1s3d9M+L6uVMBtlh7sgqvxf2tnE84YB9GOIMIXknRwe
O9HK/xZ4cUorUhy+g8azPicait9iEN5bKxr7ETW7e7LGurn0UixjauWVe5DcFVe7m5t9zCD6DlWf
KnlaneZfB2YJaNOZPIk8FewnyCH0dyd+WLV/I41mvWfOWv+2K9iopI7t8lKjFx8jGGkEM9LWP4J2
jb41t/7FQS79FzcQR+GDjU7Sw/JPzKypc/oDpIS5J7WyfZe2poqP+v6OURm29UZu6tXJtPXt4zzZ
UwYg3s4987p4c77E4IGKbpWzn8bBe494V07VMhfIGTODzKJ6ldzbT3bo8leJIXT+FPHNdGF8Ce/n
rxfO3Br10GlHUPe4sA+Ia+FHLLfmSonMCl/OrvDJrrz6k8s5RLrLnIslCP0Eglizjp10hXU0S1Tf
WS1kNuCQaJFX7Mb8cT2RP5sAX05dlOIhbCvzspWDYxJ37J3DrJzit5gz96tYht5guBjWM8WamLGO
eNkr2QHNlyHOB2jY9oqfIc9c/n6ZFYxG+tn5zUBAv2BIUtAqa8AzZ7qav6dEIH+CAGeJADW2jM92
4wlmkTEGJo4RQmvWSGIbmBfeN9nhj1FtU+yXrnfvgSnVnQaPvHMAOBIdttujITcs34Hn2SL1lxYQ
Mso56mr6yD2jwu4pVtWKos8E8T2TY/FcIXqDllrCMG6Wnfw9rVk74bcCIdKb6P7Lp1GmI2hclATa
j2ka/IKtFHaZrz3EoOffx5SRD0pobEkB/q+/6CoQiK4Xbe9dG+Ppj3F4YRwLbk6sC1joOH9bm0EI
T6bNyfsTlYjtPbvaKpwLLRjjoS0WYvrpmn6xEgZr1oeb92MAK46N/SubIeBPVS+X5u+Qq7Z85Ohy
3WtVr41Flxdlw55mZfN30SSqN/BHv4ZIqVq72QOXsHm5H2u10UG1gU380KYGme/M1lZ+x0+0VM4F
j0e1nmkwNPTebRUnRh/TRQvXgdfB0dNiiiZ6Gfq11u8iyIHsdsj2xXYowj4LnzRLz5172UBE731f
RmeMMNt/ZGIXzS5fmyk/5TQA3VPbUCkcgIGMsQ75YDfR9tCJoA/VYaS5KOVxDBnQFUnUz2rGgRer
tXjte2DcmctOb9FXi94Q0BehvWNocNW6YlLwwZTHozsAcRSY5jYWh3YrUsMeLjaCWtBb1mMSFpAT
1rXugBZZNIcCQzPbWaUzKpButKR+ZyDrjEzdJcjthxZhKTo5zagzvkm0m/4vZ5rD7HTZenvWZydj
Q8dnM26zOEKeFXpKohl016Vezya2ZFnRGK0jm8doka1DGBWLfJtEyD0cTaRMPkDBDBMjjNG1KnaB
4hh4D+x6as8zxroQDYQy++JBCMR0sGZZdp50MuLOazjMfQHkV11zL9RZys9djBaimROZX/wucqj7
YDHfE/5a620dOBh/j6HVGNoBVmXT5shRNtYXedgOQTMbhWr1HEzaHh4UAq5zxjndOUcCMwbAeG9A
i+EZqBQ+KFM3xUOgkPBgIEfL3XsoNeGx7rJW/wuCthoRZgCOXzExZO1n5042svPiOAxEXNNTns6F
sosH02B6ZU7OShlnV+A7yo6bCQyiGj0ZN4VrCU2d2wCbpjIi3ejOAtTINuwdkVschOMW7q9cF6G4
R+Bc+fUOoxjXhwxFK3rDyIKfwGrzjnjbrYvLpxpSOAR7bN3shHkyzBLC5Nft3Kz48R7HuBgzxP3Q
pZ3YBP/RPOHbiuRJRNNqAJ6sUWsnnV0FhMyksfPLR7Z3cABvkQVC0QbKZ+bDxrJheBT5zOgjkaKv
ZLzT6BS+f+QnjMOTbYUVZDJO5Kk+Y12fUIvDAek8CZZOSoKc6Jj9X1YdTfa3VwYZppBF41HZ4yRW
GRIn5qdbVFA2xNOxkxQ9e8VHdOy01qOnj+7KTk33zFkeUVVPxcBsqHWU6/5WluAZCcdKOIIN0CG9
diLwavUzWVkZ9Sq+Gt9cs5lJbcLJJro04/cZTtB+t+HHzhWtgr9gBJ/ZH6XVuf2TDyFUPmZ2hA7e
17oe/k2h77cX6sxwwJ2Ug2rDA3mlvNiaIPcj4oQW30Am2fBv6Dt/PLcOA9o9VG+e8dDKtT9O4bQ0
V5IVRMx0vYzVSfemne9Em2VZaocAoLt48VzvNy5Tr9wTm78sTyX8kjiMTADxsLbYrpM1jBiJ4T5G
sc5bmnCmf7Lf9kI6KuApdUjZSa0qX5zULmse/kPEhFt+UiPqvkXvFsa1Ln7cF9Ny4DpxEAyGIizE
HYtt54hjgNUPCNkVqepcF0ELz06RY5aaXq6dhjvPm2OFyDrq0kv70BOrZjqiV/tVGOQGVCWa8Ndg
wxcCbGu7872o1jY8+jUa0PtiGja0YWTg39/kYDgCM+DzulvAguYbhryWO5YC9v0X7uJyOcvOdn2O
OVysHUl0fomZIVa63K98KdN6ynxya1+7vkNOcNzOK++6TFlwwa60mPjvI6bA/aMOy7L8rexS8q7S
2ztbnXYh1tjsQMHTOPowlXan1LnFVtQMx5qvZFUfgWY+/2XhVXFWhrK8909d5I918O5kLn7mJGcZ
Q5DaxRQVdFCyr6NLq2T7b+YoiXeinsv44Es9Y1iGxbe2Y2bcarkSSY71daODmp/CtePeLsiheQ6X
2aYBcqvG7JaaGB/ejNF1xj8dSes27kQfUSE4FB07Qx6nuBuqZscEVJTX0K+E9xVuHbs/WWo0tYdW
+SxwSBRncW5hT8dyd+4DL86uTRjYzCBqVuh5F4HXut67HJictHCM8d3KwL87gypMCNa903b3vaOq
6hJyxSLeLIgbXQI2sMQ8TNtiH4KWSeypdg2bFfHDuIP8dEUluxMzyVg4p9lelWu/D2yEX//modvl
n21FcpcLf1qaQCfojNsIvcSuqjaZxyqABio1TJBhI0O+92fmCQ5t4zLqy+jGDKb2C9ub1LXVNgYb
MpGqcNyNZKIWz22EMN0mdWQ6IGMkwDpZxVDE3wMhgaNkGC/yIicskIzsgzeU3uLsCegP3Pkx8qd2
O+OoVu0f/BAIHPwUrnhWiinn1Y6Ap/NUCUl/1ixmyl4wamsWDCxMKbIEbzBAc+ewC/uO58utkIg2
6UvMoZkwx4GK9T9/C3p98XRG+ISYgwmFJOxj9bpZeTz8ygUYgce5VsXqggCkBSNIBLFuwO3hZfQ1
Fd9TnubRgrxJrdMHOyOjqjrSnCtsD7Xf1H9rgsPyp4CQi+YflGSf/3OX2w5PVskTRw7RDry2UqIV
Vo9Rq/fxbOIZdFPhyMZn/FrM8gNPQ12eJ7DU7jGAP8ifaxuf1WErvbA9L2upqYE2Ep/qs1tQS5kk
xEWIpTPafAvJGLTue241lxLRepqaZ15G1cyHWmlR4hXX8Tofc9+yZZeWM9rACdsmInx229J2Z01V
0O77ZrB/1rauq2ewfH+cYVJ59y4N/NaldBiMUppj//3VTXGU/YVKnxaR1BMEddpDgYVRGmQqVH8s
U2XbelqlDKcPvyW/ok1yhyCnRJJSQqYLGg6D+2iWlU90rx/RXxnHBGHaN3KeDwqptf9qBobruCEt
23yCWMwt5gruH/vNBanhZhJe0Q1p64GbPShnjVC5VtuSR4swMOgXTy2C2ZFdZQdufw7WmWE56lTU
CyTFWaN2HmqnvIFiSKIuArplnLPtmKE8ZhRM06kLKe9LSsCyEl8bow1I1qKw4k9v6ghs2DGOzLRJ
ptAr6/8o6SWgLnGzdCk++mt2XV0d9qRyMFx9QfKZ3F0Jq03FhWbaPkmAq/VDwnyRUSG4rtMuEoH3
l/ult44LnjKiVbOCAfacEwBQJG7vZ/2hiAunf8BmKYp9pFfl/ZeFVjiPO89qvOVQktZVUpPAKxs+
oAyGb4ZVLAn2SLoqd7bwmAAlOO3w3q5+7cB1y0KQHzBFKBjCmjVBcmM7K5ZOZ+3o38plqd5FOBsg
e38qyuagBx3m/3TGcQYhKk29vGG3jtYjZzw55jQ8RhIwToFo3zxjGBmBA2lJHFu57Z91a7PFSlU9
U0tMw8wLErTzGr6Rc7+UV+AaXNzlfOMBhnAqmlPRTRbMCbs1SGfQY+Wub56OMfojTQTqDhsxLZQI
y7U0FJH4tn6TJTIMx97Hd3bSsak7zZOshHklUgLF7qDWkUHM6s+4io4tVU+eskXVsdeDWCCKj1Uk
aXD5VS/+sfGnAHoScMlx8ZGNJgOI71aJsW7JnNq/8r1v68NkclcdPD3P8R88qJxYqRVpzS4UWTjr
m2Lb7Rf0l/elPNtwiylgouJaTj7Dvz1YKUkMvjPZ+Z3ttALDF895OcCLaGZOKYuK6u2q88EZPyk/
x/7TWbBfsyOYq2q51pbA8EkhFg7pOmEWr8887+0YpStVFS7aOeQCFbRQs47erApvRXTsRTVJaNGs
3FhEVbdkhEcqNuOhr8ZVvzpuo5cFmHTJWw+xQUFrnqsctmg8jbjCSk1M0TZ1j3bIm90y1h83HmE1
ELrwCnMv8qeNdnn9XUGkiG+fZDnzp5IsaDx3HKzFBllq2fE3X2u3HtchgH/CLGlKmVqN0ga8ro9o
oS0WHmx/ySvD2kSxNnsOb2oYw4QjfuWFcBNfaxp+nsN+Fn1C5oUnYtRGqGxuby7coL9uRBaPw57x
Yti18AzjHLip5xuU6pNHKV6+s0uhgySHbvDNf/Emh/UvIwBL/0WoC5yXCcdq+C+fqsX5sUw/zlWC
COrVzn0NOb2M+8xq5/bYW8XI+z0u8RxGXFJy0X5qm44EiV0I5ImbpbZ0UR9r5vvEMDh42E+o64V3
NLNso+dOzvZ8R6Rpr1+qVkX+w9CLrH0ZkFTLX30HynXIly1WDxbqW5C4wivZuUNrX3z7DPuzsw8u
zT3CLWqnM0uzi52Ve6xitJF8vPeNeX/wYq3UrKSduO3tb0DTvpp5jdzhhkyuLOgauEIQODt39pq7
TFpb/en7tR+/4GHDr0+fXDltaitO5FOclYF96ploefuw4wS60zwX/ZGwJxeyR1mEBkc5+yjS1eAx
v5DcYS23UIGNHsQnhsFwKK295z7B4WzeKbCJeCr4Utxp0schiuFkkLmXDeeOv4bFZeYBC4IU00DY
nJGhemcjd9pjkjPJrRD7BrHG19y50GN9yraOHNyr8yMx/CEfpqmn3YJZkjT+tRfGu1OL3RqRbuhW
/2/VDPZj+N4S3yXu380v1wQ60xU/i0s5otglGWTmCDa5FA9+j9WGtdabmx9kPUr/pD1GVTmxE/QW
l9FsmLrwpXfTDUcNMF7f81uzVrpiu1EgAIvsnTPO69Y7tJtoNMVHs2H673CsRffUYK39NOOSW4c9
9nsLfwAn63Svyz5oD3lvJl9BjsRW8E2pnpMjhuuXlmxsgnaHpM2iTHrQaRJfNBC+4YkGVjI7zwNl
H1NQS0lad4FxYy6vscmLlua8rbT7JZhNec99xYF1zg2Sxl0L+4spkDtrJpmksu10bIMoZ3ZYyra8
TCijJRlFG4cZm9d6ZtrEw/T5YeMPxs9zHqzDcSTianwbAEZu51vnhsFHs9K+/xCUEKn3KWhrzFuZ
Y0Lsdi2S6QcGGovkkgB29mPuYnc49EUbd18gAivdM8W9VfxdlDWrZ0BHQSGHJZHXGNrCmZ/FSnIx
upmdbyl4Zd08R810Q1bs3qb8H6IJh+Qc1IsIk7jrsz645l0NTD9IMI7Dpst5Oq7EuhR7j5ALn0yG
Ad7iWskQ12/sGdO8dp6n4kdVbaiNi574WZeI6s1OWeI2Lb+WnK9XUfv4nL3HpmTOdKmZhVd7n+8+
jneVkbF3lGE0fI038z+ezngFHZlde/mOJk1644UxHwITvRwpLtTTLA28hgrn3+8s8gpm8fR4iprf
QWcoPzbSCBYqNmDZisI+gOCEU8swDsJGKPFVk2Wq35Ci9P84OrPlOJEoiH4REVBQLK+9d2tfLfmF
kCybrdgKCii+fk7P28RE2LK6WerezDzZvKERo4duWjPk8x3Og3m9/mBWpu2ckDQRzcgGu/CSxuoH
L9dZFe1t0nosndPRpxoE+yoZlqlxfTLsvRjtPe/NFhHKGclzYK9sq2HKEdfzgJmgrORQ4xf2sQ2U
LLaK+zQJemdLAHTUX4sd1u6ET7sttlkRAjyIOe7gLCqyGQAoXTNGynizsItHWOmTeNF3Qe6r5G3p
2gQXb9DFbrDh8ZX3zB8CNs+G3dgiyb7EPf/kmFTpriDzFr+tDcl6opVFymNtX3glzUlatiPx8baP
HAJlMvOadde6qYqD+8wTnDzOVdDT1Rz2rbDdI54bk8tnBiufrmpaWKPgtUxcfz4vWgGcnvl8B7LA
NolYNJWFfwCK54onVTfF+CQtG++3EVaC9+HGiJ6HFDCJuiE7DL91cqc2TjdhLtMQlELUxfezGav6
UhVDSyQ0KwJaXI65DWbKE7UPab/EkmtznLXttaEULVyUNaO9bFQ5/m4T0/Fh5J53mePEKR5IwHWM
grrlKLNrCIE0R2fqEIQ3mBEJ9e3CLEf4R6nL4RLUuC5yQh2VjhhbiRGket2j+LI+jfHsM4c5RRjo
PQynKXlgqVsXJ542KFAs/BwRf7Ydp94Pq3vB2pBPD58/wUNWYqR+veDNOJbj8obYOlYu8IvslZGA
Ipd/MqNXeZ4Imwa7kvdUX26LrGGhGVG6JJ5VijNp3EZNma2fI+gLQHB0QrX4EzB5p1xaftCYaZ/0
eEoxAualJ/bAgXDJ1e4UD48rKhT7fkwqCZYzx8C5jGyGuRwShSpOohjHOr+7Ym70XunV4lwaGMOa
h4qlgFuczfVcVnCQIATY7Mw0tniS8GqGJs4u4Twx+913c0I8AYe9HM0/JmHSkVtUnqvTqglLtbzo
2QMBdqCB3WtumPqt+3cd+qT3qe7TuXAOIlgqQ0GQaflE1xXNYUc+N7VPqsvd+hmgSxzO52j1g05d
SJmM5T2BnPLQMnxXf1mgs2FCpsJ0NxI7BR4iPPPqzaFhfO3G+c9CIIz3ZbbOz+wl4ujotm3xk2f4
TzfrIo0fsXZ1B6ferDy+/INjkvVXwE3xk04gmmgMAie2YaT0b6pg0fM/jvfeYxY0BQKmyRNvJw3x
JAJPvXhYBnZUB+WkeXV2YtEcamVzn2TmMjxN3tXGgVF5in577FRbyCIzCBmcQhgpZwLK5YuGMNjc
57yFq++JHKfrMZUn+cTSSQz+/MZzNor9jRu2oX3Xk+WEsWFU8tShZTV3taEKs94PHXlEEoqrnrae
9gYGn2C6TgSoFLQ1k//BPZv3mJXEQqYcnzU2+cPAKx4URpQN0RMvHvdbqRzHNyEf/zLLKG+PuJsZ
zCdQYIJrtGWi3ZpKkHjPyXylLHsKpHS/tqvYodE1fyfRwLyPsEW9YtTxMTaAPRUfQx1Tq6FafGYn
abq+upRx43vQzpNa7JthKM1tgXOxf5JUoPm/MNyOwa+sDox4SGOWGTcOnab6psBkABVGhbXQv1hh
BvIMD0tduqFf2LeHTZLgtQHrekzSHHAuv6xTnUuVpiMm1KwN/W+ceY12t7oEBHfGgxOVh9xfyWqF
nps490OhJrbdtWXi2SDxxut7Xsl6vsM4BARi/p8OD1c7fwywhkKYUGOyXpLaCcdPh7dlPHJcZKnJ
VqXJ+Rn03XgGixt8rQnLCdIcmsLUZ1yB3CtPlcuudeXsMBZFwxI2qaNlzxe3JDWRCFwSyHmtqpNq
K4O1wu4Ffo0NKbbctJl++SxMA9xmMft7rxqc4IZjVOjeZHjvzI1D/CnAF1q1lfkVSNk7FzfBlc/6
XS4C11syTPokWOLLLyfpwb9RmCDn81hVpEy7pK0eMJkuDScuP6r2ntQcGDjXzDxV4nkNYboAjanw
uIcJz6nC429mqsGQXNZL0O1j1SzhQbGlDl4E0ENCgyWB1m6HL2T8Ymhe5l3MFE6AtJzty+KUJRtU
MfvAlTKskfein9f2GsoIH6ken6a9qrNs3g9IjuXjnM6Jv3N5o+f3Vtlr+GAufxfkc+4zrIgk8Dzs
zvtQSfvcl3iqb30HANfNwiMSUavS4qLILnFE5tDBqnyNiEg9saQjvQmhyfWPvSApjdGcjfmj9qv0
rHjkEUUyuOIfePcUwybmQRafrnaXYANeovO4EmKCYoEJQwJNUTGPD5hlK//PDE8iIykaUO/j4GS1
mhDX1A+YjEGj5T1g4kBhJtEgAcdGshPrOPVSSDKU2s572nopJMhcxn2ejHMAhHZbanecIFc4TsL5
uvX+8TxVmJF6QnN1c8kKzKvBkeBYbnYe27B1Pyw2C1hrivo7Xqzohu0S9+0nDE+Cw0Vk6vjabTg6
CRcpGwzSYQRbO4yMXT5dKF1UfOmpAJVyXGUThZDb29xpT+viKvsEtIP0FLP1YN9sjqUYEk1TBvah
bSv/X+/77V8yoK48JjLO7v2UI+a+LAynKrdhRmFUZiTEDj7QqEwKrBg/JLbV6ZBx2DpHWQExekwd
BXBiLXz+bVAUrjvrOhyrQ4rw+4wNviSsRWr4FmRgS1ocj7Z34Pfwn4l2NV+eJ6riVPLl1AeltWSn
AJHRbiIOKc6Fv3w5lE60Fi+dXP6PcHEcu6QuBbA7EAdIvgyt3LjslULEijn/46tweo14wv1xRBDb
26IfI30/tm7/xm80BJ9ZXQ3mW+asgFhqj1Vz8opJt+dcaZTRvu2ydI9+DA8lSwZyCJ4l/I4q0lb7
DroElvO8qM2TwMJuTw6radAlnqqyWy6t5pv6YxUeVl2kz4ZVoL/rAk7X+xoj1MRVQNSSdYHM4x34
U6zUGY0iuFf04LrNl61GmW25uDkVFYyG/V5Qv1B9V40CIsViKx0UgehGilLsXFRlTOkJPkoSZr2a
whMo4gzgRlxyLCQ90HEj2T3NYm23RYnp690ysSP/7RRBt5xFDyLk0XWz1F6pUBSqYt3uVASkofc4
YK49BtZN6Q4ocJuEnF25N1Xh4DgDAyfvMxTGv+zrHPljIJl+6MEryhd0YJwfEXLzPfogoNh4ncUZ
rYy3fNa71jmx5Yx/WD2pS+JA6CKFEeQdwfUoesqYxctDOMzAWMh7erCWwQHXAAMoj94qDbYOMAvh
aXyz5DMefFKtrAHTvgA2UK0o7LxXO7GdUPn7N7Ki+piy9LYcsSpwGkAJO/c+hZNTnttEYihO/WyV
lz7h9keH9+KHzJ2adjsu6CsXNoaT4kTVgeWbWg9bY8eLZkesc+yAD9j5XuDGnLYtyC8Pm1QcvcyM
Y91Bc8H8c4CnXskDrWVGxYvqHpIqrdNjPsTuue5UH9yysiRPOVRXzAujVf5asfKB8ce0ILZAV+Oj
RWBkvS+VR+LbobLwrm+i/sGlEFltqf9qfmYuHDTZidLwkC0eRREI7A4lJTXC7cYrGi9kI4L5Y1c1
UUVv8ZQM0YmTAMLoNFcuFjPkI7qs5lU/8zTAvLsW+bDsYBeteCtRnv3kaMd+vW8i2T2O6RyoY3hV
xENEm+gYLt0AoTUhC1DctFR0Bf6h4YuqTsggGUMys5a3751BRvoSd6xdvHevc+TY7wkT5ngBSJbU
v2cTeuVtNRDXPXJqq0cKV8P0x6Kw3aTGi7vjOJfQ7XyCBh85PnCEUmbm9xCOB6Mfxyc6MULeE85p
ASI8fk2K6MyRk+ba7LJS8ihkLU8EPKtCwS3G2Tm4yeAWuvuVRZf9An2CqP9t+7YhOu2mda4ADHap
Sw0qMdw4wyTRxzcufzKqX1HeOt40Uc8jA2sIT/DiyTO2Rs708sLL8A61ebpYi285y+p3NSTrqR08
k30od03BKAqASNOh0LbRJCtw5u7MHAKgGITn+RvhT8k9RF2DmtRjEzlgu0UzchwHjFDscb/huta0
J5EwrQhH8/pasdMvo/koFk8tUIHapdr5AMKSPbo/lF49C3A5XCEXl/ilPk10Vd7HtoiWXVTbiQKZ
fDKF90z1yFT9LH3foyCkcQe0B7iM5//CNEXlwV4wGrVnoSPQUmPTJp89ykuyZyXHFrxQnTCnrh6J
hcdpZi4Ez2T8J7ZgHj54xtv8FsiE3i0JPnHUFLOcCz5KFiN1DB8af0bxI6qQomneotKiP/TzAzP8
0rwqGHP/BkPejxxyp8ANCPoLN8XQDFW964sZDzGJIJvdBlg/WeeUM4gPUePPOQsg8nBOitqq41wl
izzYViv7UggKQhFSk7i79HBMcwxCIu2Psa4lydqOte6mXLHQsguG91qxkkTROHVzvuC/ioFJZFjn
ywOGHabNaF7UU4gk3u2KUVTdYcmFAYCiKt6dWZzM5m7pyu7Sca2TLYtW51h31/I80/TuU9qXTrwv
fWlu13718H2v3Nk3CicpCem2N+fSJ3q/y4SpMPzbAhtomnpIoBu6vjqMhWM03C6EzpmgVkffNllP
Zq6ZOLC9ahCk+VFMDDKbyMpS/q5HElabioX/D6/Y7DEeSNwfiYqVT87sBHAPrmIRe2e9aMxMaPDO
Bm4H2tTsLfJ3FF4TKlwrTO6kCqGr9CRLd9br80cNkIA/P03Zr4HyuHlHjsJTv9mzG3+DEXC9h2I0
Zlu2RxH+UjZ3cLiUxDKeRCLAxDsSKTp4BLC7bWwn53c4OOOCtcJjhDMlCDdi9uP3YicCWlc8A46k
kM42GuMIk9cFs7JHK+Db0kYj0A/Px2sFtXj+HbJZLR5U6WaGiLIDzJBHZq3Hx1ZrQcidnFF5zN2Q
c6xxJuIHFHk16Agr1SJ6GYgNLAngaOJ1dXHUrd+Zu56Trjn11Zx9TyUPYTar7vKa2Wn298au4JsK
1Lt+x0KIMw30bLffKhpgToDCJ7b1eWlek6yQ4aH259kc5nLu/+QJB+3rUDw+N6UjO9KgDuE65gcf
kg622Zns8Br8Upj61b6qrF9tlrzkIg4UL/4Nk/z8kWRd1OxU0/jlDsjDhNbVifjYrG1BALArbuvM
qrcRxASmyKapfmMszNRNB/v23RNwc27AFflP6PzqHaTOiponsuESx5MhUY4RB9/bamfCk+my+uoe
f1r8F0U1i84BmLf5gr+u7e+TUDZnM3R4SAFEJG8ErYGoT4oYNc6rsrP3QZ0RqS8qJLh8mkp/j6hg
9lgKLXmw3ihWOpQ+dVdMV4qZF3BR8jecptrOh4B5fjqUnUR5SAX87UNHQUG6BTqRXKoUI8uOXGI1
n6rJD88AEccjyMKRsMGcJzi1Zw4n92Qpa3dftNYhxd3RXUH4DRO6wF57LPycppwRrx2T32ornj1V
5IYHQGTrm5eWwrnLW8SqK/Jck0GEDMANnILHnsfiE/3V5ZK13ZRE9yosU+cZaQr1KF6kHi9u2PvD
eekzpQ8Fxm9nUzpJ8nvpU9ATihMfsN1FEL8KhyVzT6QhmX6TBkHkta9iiejuLJH8IFxexrw9BgwT
bgWleTeYyEtbLOMWH1Po2wjdcI2apt51KSRtIOPZaD49kTBubNIhH98mOsDY/Xqj3pnRiYpndTUH
b8YmcfqHStMZdRwV5YRnIqCOPY6lG4EFm3qMO2tfMc8OA7uL7YrRjsGRfit9a6a4af4MEA4e5pGp
+zbVIGKxnOLLZxETgAXfjEMZNrds+AGJwbWbelwTLg//2ZJ43LXrWj5VQaT+pPyOL0PJsEOmnw+S
peU0vYIDHTULR7Wi/0YWyD6Mc+SBTuL/9rsmYhWedVWzK6I17k6hxbPFY61KvIuOkuiyDNZ/l3FR
31NXDEjHw9L2nrsCAlcQCcikLDGXF8vxCd4LgfLhDtckmnm24OAkhG68duflThN9rTPtGBfaBuP8
WAzM5EyZ7IZ3Hbw6QsMOFEQwKDxuypEoxlYEsFw3EfibN7RbvuDSNinPhXxaxgOnSxXvKjn5gIxb
p/wYZDi/gS1nh9iBeHvHK5FWt1TZOcNnmEWU47lTrg/sLJR7D3BZ3jU+cgNKZVH+sW7W3OZa6fLv
IHxX08nCWpqDfgzdlFIHRCvOw8Aqp8mOKFxzsPYfM1E4ois139sJq375NlKSUL2N49rfxai/9Vcs
A9k/4oea/41Q+sqt8lbvN6eprrnApNY1Xoi5+u6kUz3Wg1th0AsFJDlbuQlGdW+0852QLtkhJho2
J2Piav2U5BKxMeLbvrVTWfwxfuo63y7RWAKKkbbRgcsiZZZh/FI7T0TkgJAIg9MysAo4Q7eZgqcV
gbj/YNJY2n9QmeRyo9xcxE8RMXl/h4F/qS5eW48/k5e43dHMiWpv6IdUKDmFRJ1sZmxnmz7ul4nd
nR3c3SxClkubUTpr/6K6oE4e8d+KhZ/YuH/bqkiCi5CxcPmxk3luR5XOl6Gop4gEhOcN4F3x5j4y
mqj0tSOOkG4nbOrLXkODfV5wA7YoDmY4JyUr95cWHi/VGr6Rx6oZwH9zvAewRBqhxBjxiUstlHcx
oN1iM8X4PSkRo2PhVCUYLwnalUl1GNwYT1iCOrMNwELvYYzTwGmKwPEf9Uyp4G1qBf5QQIBm2SKC
sVWs52R5ym1Ghxcn93HaWr+Qn9WivTbbtplXz5u6S2uc2RLMHRaVPifYw5kAAqJO/b9By8bgzsV4
9QvAXukeU3SJCGiQGJ/lzDtqF+atWOkS6crxR8JCQ+lLWMyAouXD3td8zXhrhsJjs7IOrdwVJSrz
bd6z1xOyNsFHNPbG/445fJ4H+hDYAlJKU/3xA+sPW845LakCbgjcEOmYXNg0eEz1a93dFiMNkztS
cClY1ZahapvT64CqWQ76swm8HLm+1VISHI7676RqYELoNdAFgtSI1x967/rjpD4DBBTo4GetCWfc
ZbOxaFxxlSIBtEw0/WAEkxqTcLuhwIPTGuBdTAOTVg5DazMBo4O6GXEtqUAND1SrsK9Bt82iraxm
C7h0oNZRYzvXgJEqakWYstorYxAv1Ak3RMpOzGCY8ApweyhPXThsqaptehY4nnjjwB4C3vcbQGJV
BYjFz6XZCN5K/zyLqRwYrm7/0A+Q0VHBRMGTOGVNt3GndHwk5Gl4efN+zOFExvPrjMvkD4R34AxJ
Mc2WycEFB+b6E05naeVy8jgbLxvWMIQ7ezBNTwPuVayCCmTKpscw5O9AQJrPvFpBiFYsrmhWCeqw
vCvWCFJGRDABV6+c2o91QG+/uosiWFJz/axWa45cMfB3QBw4Tz2WmZTzWtlf/CRxSVFKRwAHrkzw
z09cthqO76tDYSvnG3s9Ji+pk/LBLB3PuBRyV8fyV+l3jBbwYKOS6jFWoWLYVt11ZewRc7imQ8CF
7hJ/Ee+dyN2XoZ7aZo8ejf+6MrXgm5im5Yc9Sf0myf1JCFwoNRtR+4bCHRYnMKgA7dVQ30JJKrVe
P9uqV99rKHLgoWg0dOPVASG2dBxTFndVGLJAZ7W68fy4fs7nCBOSmvHb8qtN4R8LQvXElxbabQ60
oyf2VhTOwc3Djjpwe/Xa1lXePfZ1JzLynAX7BpxuI/UlNoG7S0HsqrYe09mracL+kTengkcoeaAT
X2zosQ8xXb/X7oxnfsnb9ZepQzyA3Jl1vo2mMH4ovIlzAoO2IQcpHKs2xhN4RAFrtuB1UjJ1h5Sg
S7ylwrn2GBBKFuB4/7v3aRDrF8iAMiKfiXk6Qy+EJS+n/N91PIZQv7rLSxRVEnobXitOcXzeHNky
Vp+2odUjaI1DrM0SS3Yp0HjoRbSA1gXPG2+ubssjLTNNQqRWk2UvWYYU25L7+QzOLu4vVqEGb3Iw
FsRj8xh760zM5XMW1YwHHuLr01QJZCXVpPEfRXYWZElIzvcQdWH87tmavbniCPvMipP/xMh67asp
Bm5MZzRdtF/bCLTHAGRv3Ys4VU9F5uVfnbmCBgnYOYeG106+1d3A1QX8Jr0PvZr4MIcHtEI+CF7G
Nk04S0dZsrTbpbhOInXTcEhSImyzfTv5Azu/sujxUlAV9oa5FLGdCMw1eW0TfZ48nCG7EZ/BX2d1
sr8U/2iBkB+LcxrW66+J56DZJoOKPpbF0TmaU1G8kQWeP1QtRUzqKzAPMWwkd9v6M6i9yeWttSmY
ZF+SwUvZ34YGVBAKNjO/X+JYZw+BC5EYVSUvZTS0vxLLUuuS8uH9wUUINgR2HBP+WuXRJcLFWhxU
CwwBD8Bo9o1Jo4dQWsfsB1nnt6JeeCT7S1rmoDlk9zANTfzHFtwuBwIZibOhMknUe1iR6IsTKgVr
aMRf2gdCxtC1W9CcjFxmfyelhqmKFuX9eHnkYegLFjmcCjOkT1XtQ8GYfGyXuwVUcbtt23EGQqUL
N1Cb2ReCi8WdgwsBM+crYfuUcARfqns+S2TrgQbIM8oXvwH5n8wcGsqbGLGGpbtpS9bduzjxLf+H
Tf+Ln6Kl9RsUHo8jI1x+su3kpsmnsP+pvVs/d1K4CR2IrV8l5qjoEA+w+YkCsTLRj0rjjN1QoMTd
26w9jAlE5iy+yWQRf7tC4/n2W93/myeMBzSCtPNIz+cIx/PP6gFCCTa11+n4/goDwIzGZdXieWND
7WPkx9DRiOMMytt8KCIAmuwxhQoLICKMS9TJpMUJa3XHKgEPwzRS/Opy0v2IpGVFf7AMkfIEHRVF
E0EN3DBCNq+cPo+XE3Izcat20vZU0oPA0TCqcrq6EiLYMvf7r0KHOt7HuadgKvdh/t3xYPqKoAYj
249tkjNg52ztlmYkoKpZT/4kSReu6bbO+2hsL6v2/fjMHrgjXpvgquXj11Kb4HbiRVT/pY3HMtSO
g2iuDVD6OslAbauZKLrEJL8jD7/Yjp1sJomXocgcRdfkt36N63h7PcwB6FcLQTRLBoAAp9JDuV0L
Vg5G5R4Rfz+dv5CkA5wHXtcstxaeeQIpXlAlz4fb1jOuIRCtU/8sCVn0IcmeiGqPgpM7ueWMFc3Z
rFq/VW7Jn6N9wnYPxcI+ZBMpJ/5KUiBWnMqIGGwaLNfV45xVAwUsVVp9R2xck5OJxvjN0fFssRuG
pGn8ujX/ehuQEauBRfLFOJB4KYVmqN+D5Yv1MRn69hXXopYbw7EXSkUT1VTjZHqJ3kYKDV9nUN14
CfxksCdv8cFYZ3To2GNCjrrby7Zx690Yjf49ko8ZeRSwdo035LWq/mb2dDF+Z6is7l8Hu7rgLTEo
8DrkvI+zv4SP2czC9VdXzKjOpe9287mt4pr8N6S0Vm3ZZRXqyyB3jsOuyYkXc6awGenbjUfez7ll
tuHmwiQd/UxmhPjHr+Ko26JZ/QQOyyBRk9OylzdDjAOTDqUiLTdjIDuapIA4DeKBqnuOgR28/xX+
Zh5ihPOrqsQBMs92i+qWw+LCGVIv+85VqQbSLSp/fuDRktd/JTq3PgXsben5MCz1N0CDsuaFOHtr
n70ytM8WByubqmWKucHbEFgh12oxA4FfS/GysnzPeY0nU/4GyjlZfuVDObW3rjcKcZfT/M3jriwD
2AnEBdIbg5WPNqOaONw+CkknETau/tefSv3AIqEEcNSVld51NHdzVJUILBtW7enwEBtt7alXrb7h
9c6rhrzdPP2wEaPNSGI/wnNgU/xlphH6LbNlE93NlUzkzjX8i38pU7bBByFSL3qKQLnyaeNIZusK
GAvvEEVY5oGHeMvRmogn3lCaLtzDbEx25DReRFs1C3R2Lj/TbmqMvMMXlnD2oGCNsDymdmZ3B6MH
ZmSmlql/IywF9yKLdWruUQRauW8NK/ZPs3KPKL4zsL0HLA2qeAIvhkAShEa945nsw83Y2/khH2aA
Rs06rThEwbdGJ1/JbrlB0+3Fezt067RzpA4pJkH2JsI9p65X/kMrWPyzJnIxPg703XXvrR9ymbBK
YeshMWRz0f/MyLrYiaIaN8bqDRHwUIPVnlbMGbcOQ0lDmwLs+YDkDOpRd8NAythVY/QJniij0PGb
D5uLzCtOjPQzFmHuPoMynKB9MeReYNDo6N5gQBluFWrtkdVH02DCx7twJlkCs2f1WEp+w96UiDn4
noVzLiYnLF85MOKTh8OvtDtt65Icy2sc6SZ4JQPmQw9kDUeCDx+ksx3gVRAYJIHsgjYHGfBaYIUI
jxz33RPOCBW/ov1RweVhqyx2XWjF41wXuT1JWAe385x5r2lSEUB0CAvsK9MUF9m4rN6QLDJoKkXN
YSkZufS3iz+p26W/BkpCg3T2VDtI6ZeR+A15XtIiRA0mC4wHV+HonFcskTkpRhcU4YM/ZBRF+usw
23tUJJyaFHoX/u/KQ7T95J4q5R6fJ44PJhXJK9woLJy/KYrHdxmxUaC6TUV6qumotywsOORGhCI2
UcC7+SLYcfV3TYt4TzAsHe/6xEkwBLow9yICaQnxVI16TwABinSeIAePeKXufD/pX/E4NV/MsFH6
lfBrfploYKFZCVEhpBRr84+Ym45ZlymBhLQsS56flzbLnzBhr9luhHYwbA1UV2AlqAd3LHs1uhzf
UqG2vSivjyNJmGvbO7XYyTLo6+fUdoN3CNaaOXVcsK5CS5lXS92XGz3IuJbxoUoaFgUyzhEimmmB
3pHWfbIL0JS46opibncT72PnXbLRDT/G0XnLCNyQpWidYxDxqggaPuENPRAivqPQZZ3Y3Pgtr3VN
vkhwZE06p7xvg2UlZDxWBeqk7hHUYhstt6OglZpjGuRyOjeS2nQr6YW4vWuVq99sr7srvW313MeS
ZbFzpyGiB4+A8qvgaLjb9TG23HHvreB4tRk98HIw5pKpOpajTD7zPI7+xjiIORCsyfRT1WFNt8Ng
OggE8Ntf9BjWdG1StdPgxmmWd+ZaLB22mLzboMEpRaHXnHMY6UlqnVIWmCSvaSfJz14nYQlhkCBF
uhaULRwLEhhfEb4F+3JFGtiHBM8pZNMeTXdf2yIrtiHGwvKo3L6g2bPu/6hEuS1zttPhm3SS2T9l
HNbavcTjf9snqPo7FuvuzE6xEzNEVdLe2Jwr9TDZXiIgAUZx3wHgAKEDTs0IOEW1WG+XtYTN6/lJ
Z051OHT9wbrs3PHm9EJtKXn1nFNFdpsB3S9BcgEdGMMtTYwuC8GIkNMuRQV7kpwjAYiCOh4GvKum
4Dq0TmN/Bf+Xy5T9UpC0FbS83eGwX86chIL8Toi2+2AyrYej8EIJA2Ew8NgzkQ87UlodoRyAaQc/
bOaDE9EJsqE61y6Hekh0ca4LLO+AT7yEhSc3DUu+cI6WY4q8VN97nBDWGynDSe7HNBLXWo9iKtuT
kHnwmJop6D5lQWs0XSF2MEfE3Og9pTMM+JpC7iSVHcNggyNPO0EhnHFmXBICpEHEiSoI+5DjdpJn
YfcUWE+dg1AVDlRbf1gPHsux7jGc1uFvgu0VBcPa2KtvhjazOyOu6Gu2S+tuctjV37CsRd1wWvIN
jxM0fnpuyFs8KhF3xcHjwHEtLmnL4KPHM0/4fCmcL893ibch9AT1HjOe8YvtBGtCnVAf1udVZH2y
HAVppIADNhF9wdcx+wjz/uo4NziasIfUdcpRMwsdZFgQeqQ+dVUeeJw4jxgYO2/bjiStE8r8qrDe
x2EQTdsmR1HAXK19JlPTmN92iKsbueDT2ias3pNjaPywB5YEyifkKBlxwt3aOtS8wUkDRGeGaW/B
2h/yIpgb6MQoIivYgRU5M8wTrK9NuFTOrxwL4o02Klq2IXgce6A4kN7T3sE2wImSkzAco3X8tZIJ
qg848SAijwYiEfbh9okHnPtCI0i6Puk+4oCHtNk2nJUWImequyKXpawdQAhq/KCnDk+Hh40IQ2yT
vqUY4X6jJYqS73BhgYE3Svinto7rB68P2q+2ucJC1h5Ecp8k1r8tnYGX/7iKBYxS2bo3dedZ8127
RdI9ueQXDxyYO2Z6K8Pm1etqmV0idG51cVmUHYPC1zgqlka4Tx3qIZYPLxRfgXe9UopYzNT8tbIF
e+LHpDwtrMN5H9JEknIyMR67b8/Lut3aZUC96YWkKwgJwc9f7DKlwa7GDRHtFr6Fan9FpwY84mnu
PDBB2YY3/ajLZ23dyT0Ghr7NDQQMlizIaiA0JuGS02Flbpz0iJYcohsOWRrJYzp15qqFDP76HOR6
+aHYIvzbcyS6BQKZ408QlFUfBx1N6xteck4b0lvSH226bLzTnpM+8sABiIVveYQi5kNq3fgjp/zz
/5UgH+5seUFigdep+DNGGVXPbk+eZA+YnCdn3eWN8+UMBHuF0FX8UOWFfCfr0bqfaKtN/Dw3PCdx
UvIqdOlNXju59aS7jp/+MrkOotHV+bDL8z5OMYOQXN7MTAAY5Ou80+cCDm/0ikUngISFJup8DmsQ
3EC2shpeYOmRlkoqA3TcSB9cusv/gJ4qyeoArWousxdl846gv7rF6Tdkd3xF6pNEZ0XHxtBFE+0O
7XBnBgieIG27aboZvZwOuU3u1xk3NF958x9H57XkKLJF0S8iIkn8q5BXqbx/Iaq6e/AuIUng6+/S
fZuYmJ6ukiDzmL3X/kmZC/mfbjcMksahKUnkYuSKVJ2eiK9F8/1S4UHQcjl7amK3Q3ACd3j/oMSM
+Fi+QR1EIWeASKaTUuHcHKsAue7ehcupzhkVnncUjpdcKzrJ9dHtVjQfQ7DOKfkgmUxPdMGIsTeC
PWVy7m/R249ICtb1IHKvEw/agTlew0ZDCWDXYKxU1Wuq1IbfFvtjGUnvqXFKdb55ZNdde1sQAMtw
Hn24Vf/kwixtOyGSQixMjPgWA6B9xhXss4NrwzQdXsvJDNOf0aqHZkT3pYLluQ2zytopM98edCl9
WgcqqddUlgRBbwwP0g8LOUt+3QQOzg74YeI82ibX0SnqaNaudR3455UkC+8OcSVTwZBXfPxgiKmr
Q1Q51hxnQzTCgVnUsAWdUo27gaEFt2l4c8HGle/688+SJAM4Yh7feVzjKFjNmwW323nwoHixfSZO
mnH/tlssPPC3nu2KqF3198wS/WHf0lQgwsgqGnf0jOX8My6NZrCoOvOnMF2yPHrT3OPdHqeInBzO
W5xtnvGmJyYpto387iav4srJ7kFeBjUTOAZq7PLJ0Iqlt5jmiXzOoTpkE/vE2BAZchb16BNvYUZO
0TIvunYLrS94uDlyaZeIY3Q3/mzX1mNDBNmy8ZyBZJWxB7e4FwY3OMAv8t+3xrPSFyI/pH1G4Bvw
a+h0qvcKisDr3MPTjwGmB8SlzFPG9m2egjTY17ltnQlOQrIiC3g8OzahVFPdGNp9XJDkiQmnQNlE
HkdR2PUCNDgVarsC0PH3DlO3XxEVS8I6IhruGQfdtJnAZ7cpZuyVT2MGz4fvgwrEZBoaGAOLutkz
gGHDDlT8BjqTxEbGwQha3Om7WRE843Rmy1C3fUwL7Nhxnwx0CgjcFTEIt0DgxYYvF4ejNQm2eqP3
J+hq3b6NGL/lAxtfIePeT22Un/AJr8gOy4sCrrjGa4GvjFC0ujBncvWKfzZQoHSfQjq7OIHKU7AH
Tj+/NUVvoW4eI+tSEKLk3+XCWaNznnttBR/Lnf9FstP5B0fZ9FRHedCeWdVild0ELMieisieb2Bi
YZgkhhMSUocMS3LL547mwrAxZRBlU+bYesRAS2z1uEvarP3Eg7hWD3ybTXPGQkcu25JDPzuxQ8RT
wGPuLH8LSh7uDO0PdYytTxJMIBlhb7loWM9bXWJI5W5IIKKgTiqPsJESWXuH/T7c2BprVQgnV6Cx
zdtzBTsahA/TsGPQkzgBOpBh1lYjhSp3KwvT5xVhYHBkS+jPb9UY4EEZADcclavKNEbJfoucJPem
fR5T5Dt+ZGrrJZxxVnK8sex7ZHzgPlktc4HHlE+IdPQsYcTj4l89BFaBRrVj4/XT1iQMbzqjNNKC
wJ0P1lLnV9b20j0UnCBnI2aToQyBvXkfuZ4mKIUDuHCwvnph84BvVhx8QmwgVLaNGvZLhp7/hXVl
+kpuatMdmzK0DqYeCR8RfajOZci88Wlm3Vn84JLXYO1Cf83/qsIi/xQMKA8+C1Kn/5hQbJwDqxdE
ZM6Y1qfeSus7s2LK3cyqdMAaB/jq4xDTc3deNDBstmCRV+0Dbc2AdhbSGvg3BrCOze+5tYh0YCox
sU0jRsVLHyaId/MZkg/89Qy453+wDjVSJvZ6z3z/Gb9fGOTBrnQgESAnGCv9UVVJi506YGcoiSRm
Asm+pdlxHSr3MHLrYMwhx8neqKWCO4rTQt/VDbuqR6EwQTG7wD5MAGre7kxfgBlkAbJS/opqJMTS
DMm6S4yBlOsxkgnuXOClj9lEZF3cZVn5MdZh4exDUuZzwtRX72Fp7DHZYVPqPcyKN+b2yirnCQ0N
Cw5mug5qiMKOvvEgwbuBIzL29y1D8WCDrKb7BkGXMXlKbmDDglKOxdiEgcbyq4J8voIWb+MtUBKe
IiOQEkpRdE8tVZk40ijID2/QNuvhIjRH4kab9XEWiLOQoCHFxky9ikvRAd4mX6MLo+csqEO1W2Wh
GAuP8j8moob2jifvLyW1OaMTRYAsOIsho0xK/HfTPhM4SYqic+79Tj+F4Iy82LIM6h/EadhGF3K+
bjDsnkgiXVZ/7SFHwB5T2YV7iC1u8qrDITvbEC2rf9iXHHBzuF8lQr586OEPGibz5HM7s5gOGvzE
/O7SzIq/ie30+TFE7sRQEP8yhHy7eZ0SD/nM6uYp9t+0J/pzy7psGi/wMEJA8riJdivwfZwKjbu8
DHBAqLSibIm+iP4LAOxIOICATZrsnkyFhVd6cdAeZVYgcyiVc07wYo6U9JKEefHfEPhIzHzAZyND
mbCw8SjcojXxrlMUBZNKX2a1TndmYVkct2TQJrEY64WERHxmD5K7Znj1mjBpN0M/NvmhmSwXIkQ0
p/es1PjFpdJk6TV2Ky/RCAJwo5IVy4BBwMo5hdbllwpbp/zFLnP3jdJEHh6DCtjHUQ9Wf2hdTPoH
UglulaHFov3U1315nBUC/3ipghVPX2qrCxzZ+RdxT12RF0Gldb/k2k222dCGoIo18vct7EMPN6oP
6wCNPYkNR6HCJSV9wE2I4rPrMvmPcRFHBqgQHW3pmK0fZNF0j1krIDcmrqvr93JJVtZMHs71F/p6
SKlWQMsYo5BAOiaLQB5JzNPL3l9bvzubKvPaO0q9mf9QWt5/0PVGgFWDDA5JFIbgvfwa+W2Km74/
ER+IaW6BNZYwSucDew/H3HmFsh6yIfaxVYGlSSW4jQKd4IoJQx2ZbnTjZxp2QeBfHMrk5atZZ2Wd
ZpI3r4Nf40Ri0ui++4hY/DgfXJK1QBisZC4Yqx1QAPpZhyaQ6Es4ACJS/oH3J3MPJiqh9hVodl4H
RRrZEeJ5Bo9OFVrekgxcALBiYKDHoo6mXU4lraEd6dLC6zDrm2tIhDtX9csDJCHpIo6NhlvfhZt6
JwsnmfYgDoiFQYAPhrudRKg2ZMmCIOXC1XekV954Vohz6U2W2YLR5BTrljWCVtvILOpjMkQ4UcOg
R9sxwcJ8EAZSv4HOHYmZpA340qplmdyhJeZYh7Qm0PGTUrVJaGciEpWH8RmiFVEU9KQWrjUhu7Ma
jK/uBM3wDa44BuZgi6a/5zXN1stSTu53YZV07YRyDOtdWSziZyCHqIuTtQveBlM2dOVY+Qki5STN
YuzT9cKCn3ZgB7LRf6M5TolNKByrJ1BERPdzKcbwOlSGCxpqhv2WmT66Z1Jd5tx5WcWcvDHmrpEt
WVBgU6a9WiGjXUuT5w+zbcI07ltFtJ5V6CY7c/GUDzVtK8mPdhCF15kxK05tZ3T+K4BvHOxgKZHr
g4zcMwWx/DMAzJnDQibZI5eZMBsW2b69M2uOBDNrYc1JlDA8Tn1vfeLml3/CqidNE6NyfyD9p/rX
Sav9bUay0hAhJQzi6WSLogEym9qPHnGVAIZcaaHEhK9HMywXphTxYI/I0BN7YK2bOCNBrS3T27uJ
7DYZ81IDgRq7FTXfJuDhXbbpung67lygPVvbWOW+ZZDnxHWXO+4TW/RS72aSm24r+Eklu3WF7I1Y
1aq7K0UDIX+biQDDFx6YhqBDppd0UU4yvvtlSykmClKkcHxHiEbtiZdi14Ro0rfADzCKD5h8/7ly
Ct9KylrCmOes+4UriVpEzmbR1860sv9w2PjtAlVpj5GhxeIEZPv4QYIHfCYfKeOD6DJE60Qzo9iB
rPVRE/0UxTgvAEfknPYem6ppPHt1OIttKR0WJCWxzY+Ly7D7OBTjPJ7MkIfPEA2YG7hMLSJ+dE3A
cM5nTrwSNJ0NeRR0+U2UEJmIITQLj2HvBUh5JKbLE8ngaJFhkEmS/UiMfHfoIaxfJMYJWC6j1HX2
TJo+OVOApJq53SdCHwQ/noercsfkKWPJnlZuM3x4bRKtJ7o1PUEWbSNI6mGyiqPik2b+TfifuEGT
vOqZ4I3lYdEBbUqG3+yExS2t9x0Bme09q67wAnjX46Hz8exAXGjBTK/E1FSXGjKbfUjU/3HscxgC
Jm1h349EYu2iNXHVIXehenwj0pcPZqYo3NokYOhYKsBdVF8LrI0YAUhGNslsuqBSmw7gQHnAJjjh
g/QsW3J5uXZF7ICzPk3SCZj+lmZ4qsG3MTEePSxc754gBuCnhlDhXyKwsrDEoiDVdvcYZi6S6i1/
W7NYXNelzeiCmafDMpQL0YBACiuSjlcwAzzY+cRs30Zc8wJRwbR7M5vwicLSbXfjOjeXbqjEtPVs
F+t6u1KQfNIWZemBrcHEKLyUwzlygOZtKTacaFeN/vDWLJr2oMuEATq05N6xDZg576SS/l88wprD
UXN9bLqmkR/FJMML6MniM2zJtNiQyKKJx1N+/9MqQUfdt6QrkHyLYmbjsSCjw7FH7xEtZ0I4XtAO
4W5UQ9PieWzLk4PIRh+Xtp3dA+MZgoIoIVncziVC6wMBDe3XSmSn9SnEQrS6BRSvop9JpiNhpfNj
hMcXgYXVl+2PZaHSjSOoB9SwfouUkMw9i9FHpmrnG4rtWp5G8gOuA3yVeSOTZfwPqEXhb1fXwS27
+hi6j8ROGH/H9Kytz5NZb84F+EuoVgl9i1jv4WNH6+YNfwI79X6zrsfpHVpjteKuI+05mxqsEphU
q+yUNbb1hLld4UkLkVzcEceQiAv1eYISepG98Q4tmVnpiUzeagtfErlGDPgoqY9RBI/kYpwFCg04
AoRsLgPtmI6mzi5sbpenJOchPeLmXLib/YyAT+VxhSLpA6Ozp7JHHrcGpvdecMWR0lmnOnN2uI9w
ESBUNQYyhkvwEmA1Opd8YH4OAN3RWb4LxsonLANM0TLfWgjsJVBK1PoZTdp4J0tUQ/6nLEscilat
JFkr0PfR8m2oH1cqe/4cmL09G9ZS2dsCP4ezIxWKuD2/dWloa9q5FQ4E7kCCovgfb/FVodiHDzHu
qPajfxoZ6Yj6uGcR1Lq0CxuPtp85jqrSj9RpGGk++Kxhkhfi4bBZwmiM8G3ykiCEuSzV0Dn/qELW
Yj9xQf1rib756kYys09R2AOzMixoVoQNkq0JT2ATnXFXqDMhBGly7vrBfhkjv+a1ZFth7yvsVOZM
VMT8HyHM4k/DFKi6vTBVuMN747MEHcNu3SoBkBstoTXcQ2sz1puccEIlS86UgXlj6dAopzmSLaZj
pX6t4cuIa5Iyy/7blaQDHBYkiXymUKzcTx5AvBfxAOgpOWZ8+fJX+aOwT0uOmo/5Vjdb1TEIHFHi
XZXufzTRPfr9ma/onMw+wbFby3ZH9JEuU7i/lldQgIe8e2QjJIMSJwBY+IktpLzJ0V54KM8JZlcc
HRLxKCeSBD6feMLtAoJbUVvHfsIoV2/lDCwWcgqYEzZxjuVxjWmHS0gkmeVfO5DM1oU7L1t3aQRr
fQd1w/efbbtn74zbZcr3YuInvkcdjTjLDJ46+ZblO6c18Cpmcq6PU2sC1OXQy1hev0/7oLrnOU0I
NJuY0gM9LuHPBGPt73LgWC4fKcvk+SwyRHjMiL0weKuxOMCJq1TgsCBu9afIO/nTo52JXgfMiXDw
WRCeIzNownX9InjmnLcINFsMo1bQBM3d1LnkbvZrjVQfgE10HFhSEWNvj85Fgw2eD5SYNNudFYZM
F7G11FsvnF1vj8QgqD6cgtXHKTOU5K9RBsFko8c0868kSyCChijt56gLitrPXhjJejTvJYMC/zD2
QLsZ7dY3LkXkgWeFlB6wu9muqUXPugl6QkxfEFi59f0KpirfM0lLfpsWRimWReRo+3okEjOubcNC
ihaJ2L456OZPa53mzywwvnXsvC5wr8zUsPIhpSy3CkbJ30Z3LnJGv3DAuQ62bW1qrN0GbaHPoGlF
q1BulklgmS+0ns2uJucmIsbK7Zqj265RuAPRST4LaK4OY/hEFNI51WX4Slptd89AjYVJdFPjbwGo
DxVZQCituXc65ysoSG3fUEQvgEITDwHjiv2AZDJXkLkTisT7pqTgnBka6rODXBhjbBJkDghuKzKN
DnXkkjWP6xP+qRw984giO6zeAoZ5txxhLS/8WovDeYmIZFsmEdhNxwHcG1XdUn1FuNcXsANdPlnP
/tAgfsk15BWsv6g43qH4+vAFsfOgwzeIBvyd0sWQXxKCnZHmWm5WXpbOuM3X6hPe98MPpZKfzpN9
YP80AxvVIxb1NNq3zuDcjyFdDT7wLLXiqYR0ceYWWkFSUhjyd9p+Yz0XAKwY2qxdv44vphVtiSZc
gyE4a6Bl/l57DMbO7Cv08pPJcvq84U3hz5h1YhqZJGILuyFzGeTYdZqdsFYHFljgLkAbOqaTuFhK
+GE8E0HY3fnVRLxixGCOsXLupo0hAY0TFbYFOLostksV3t92MWiZirwGN6mhfG2Q+waXQiYpQeJg
bhDDEyFOp4xECurrradppzUoDnNYF+6OCBxeKX+A/AJOsfWnF6bPIcChJeLEh2limXhOUbKhgI1c
7rZ2TJM/+Fqm6KlT3Md35bz6fD4+fzZ6KHy9DK8E4qniyUe1c9PsaDuhliAsB0szK85TAwwLPh+4
Pgz3xZL7YK5wKu+DOZI0EZDsO8R+eZIcWj+D2L+xZz4njBU5aNV1W8+OkqSEB27zQfs7PwnfaWzo
tDnuBMZm/lmwXrJo7S0XuXxQyhciuFcCu0wFzWOHn7HmYeewxWaTd+1B+30fvLlRTq/JinLd483G
+9ADAhoRg7O/YSdl2O3ngQzeOHTRiGMn9nnLVKDJRAS/9T1MgfybwZhDbcQBCpw0YoiE+EKIj4xx
LLmU6AjJJxed9z3nJdHVFCjEw9N7kjaZdKTxADzhEn1EG0Scl2M3zkO/+B6xajDIqSLbIeB02/QJ
WB+86AoIhCyjXOwWxE635BPfE4cVausr62e2Kw1K6/LgM+hAHJb+PxcZkh9eEa2kOLuzjAqY9D4R
zaqmvmFtOBJTOqrZ/UabAsKEPRrGwyVkWg9+tfeqS1Qrb+8wuiDbpa/8eUtBKTlvCaRDb+4XM6s4
rZF/cSp10NrxTDCS5tJOYlAb6b98FD2pi+0Ebzpanb86J4ovrZL8l84I1gXKxL8gZQl4sDGOn5ya
AdqGFPLC+uV0RuCfDDyEO0pH8j8ryw4QmlUgCe/a1gVS5zq6b475jFYWaRz08vuMJvy7ZoJVbAMV
FK+icx9mPUfVgypmeRcEupzjRXkOQTFLANsxWizhHHt/duF/sCRkUg4LIueIQMH5Qvc++ns2rmsO
ZV1T/FTVUlCf1gNVF+i/1TR4Mmu6StBFyALh2jflU9DJKb9quZZ/7LV17V1dY3jQ/GYWzVBMV7/+
lgvKwkO9Ot0co1klfzvVdIpnm4HgEDeBXXQbq/RbhBBNLT7UVJqP3u6Dfl+Hxo52qrAt59KmUfLJ
MzH1B+CmXvoxVVC648AaGJsHweJf64VOYxuiAiQreu5Ssp76RC7cu4l8jUJDQl0Xjev0rnoDl9NE
nrhriTmpt9BLiAdlHObM29Z2s/dmEfixnBJ2BgYkto7Rdo5Q4cViHob6iuOkpc5tGrQ8i72Ii1g8
Eqs77KgQM8JUCzRwRU1F+CqwA4rnCWNWfiElrWu+GaaPwKJVhoFq4Umck+qZfjj9hMnHyA2DFpMu
HSSpG3upsDAopjUa4Ho7ED6A9K71gcvFKmut8W5tAt3FC91Q/jJ5veIQmwMv2kYIz3AXTgz/YJ3h
VJkRH6s+qVwOdS0wzA2W5me8KU+wqjB2hQ/FAz7ZQ3po2gFLbFfVXQRIHWBTx3KjTwsmakWHq6fv
DCPLJvc18l9jhTaicbx5tBrV4NitOGSkmpj1ihU5Y03bW3jw1aPs8t7e04917fvSiJX4Lsfpxmhf
5smAudzPMC4PPsbn57pzNR8suDlIFEiPNRZMVtzRclYr4sb9TGZOfe3DxvfvinzkfLzYqdsSr4J+
O5xg3HHOucAQOk8fWNZr/ct2avY+E/amxbvKahTO5KAAUIjtgWTbbaG6tbkTjPDRmNXMdWGHhckI
Q6oPsMxPDNarg93wx1+yChcU3DUWGMh3O+1Z50IzvT6sos7yx75CwblhDNDzH9XGZJDtUkIEUMJP
6m6052r+KtJWksJmLS7hDaJq4qhzhwuBNO76IoDPOeduqiBGWfYyBSdNezxvcgpTMkRJqWDy0PgL
RbDbw2Y6GJYKf+iKDI6BMrCRnlFaoq/ikm5AA6WwhOivQIqeFYtWHSfakStdM5ztrQ32EzyCL0yz
HVuUxdtIWrp6FgXBf2rT+yToXtXCxYUIbITidGUp4evnQjpDc0VwsAzvnqEnZuJZpunWs2a8hA7y
XIAmfjv+GT1nze6x0su7xtbqFfG3qI9OL0GG+VhEBGOElkybxaE+rBrJhKi1G8F+KO/Hu2LWwJEr
k8woUPrphglroUd9NQWaWcxBZfhb8n6ZHbRRvyKihUJ0M2bQxRCoiggsOl+MGxycPkLrncPn9Y9L
tA4s4agVqxgdF4mo8JvxKEV5ROYi9yBFG1sZ013nVtK8Nz2EafJ2ZxSFJSEs0akcXR1+2gxzP1r0
wChhkOZcs6rI13trmkT9DXdE5Y/EIHASsPc3KyJxVUXBi6Z767cAGMxPO1gU8q1HZXJEJZ98ohju
TiDM0OKjlhO89DRZd1Pdo20cb4Ua2Y7MoV5ZQ/TBBcoubgOBJNOOTT/b81GjNpC7vrZH/zHj4cUm
VoH9uLc0QQ/bmWvvN1SI7A/S93SGL5KR40bZoV9s7aarojNPdP/ogf27hTaY7ot9SaW2nk+HAF5k
WM4z37eIjce4+a5HbYCWAyDteFFdl6766OnVrv+uXrhYZ/6GoH7J7X5+JP51FneWFN4HlaFbV0Q4
zwUMTpANKE7irhhC+2Ou3XkpD3wXZcp6GlOhx7yRnNPvLnN0QphNULznLFjJWit5+TDz3ajqL6wx
o4yleNSMb0mRpgrfvVRYK+HjVfbeo0Krriylk+Sbl3d1IOSy5kfR0Gep2NJ33sz8Y23ITMb1pIIa
NoAsip+xhOJ5OyvpiwpPyhsApfQCuZVhxbhPV8mAslLnudu/GP6xOpUepzBnKPNo97Vdx/mcRQVc
hp67hcybosW33PmA5CEHe7dHrSz8H5ozd/iosZueecIM2vopxK8lO5/2kFh1F/RvCpn4F3eW5x6D
sCCoPgN3331U7FM6Yqf41nH4Lzbysx7u4F6iHf/wyIy/R+BAXiAArMHsiRuTI9KLpJsZkAT1yOAq
dN/hRvrktlWT5byh3Hfbg0GOZJ/KGxaIcopMo2ffw+WjzThVxwoierYrPLvDDYpk7mKyLo2IVsJ7
sXNs/ICULlZyEt2M82hYi/KXl1x9G7zvIGZ94XyyVSKcbgGVGB0yX5LczG6t+2yCxCbHdhrS97Wv
9SPsKebZLR4IRG+kS+P7aN2p+aUqi8y/0nK4XzqPbMxtqlU+n7Gc1M9NpMP/MpgkhmB2aUIksiG4
rCIbmzJGMD6v78HsytNASJoTWw6dXzwyp+1Y7HAVHVizJgiEGw06JW8896UN1VLiwQJTpezqVjF1
du2wzrjlqqNEL2aGiGSNnsJxQmxTd1Nd7/Nx9tXWUJmRBwmmnVhh5MeE/s4dy+QsSluEMypnogmz
EokjtZmtiC3Rcq/JKrd2ped5V1laGiXI6hQPXC/s56dISgDzKvBY57ez3wdxbnE67YlWmcNDMgc3
YDjE7WL8SMobgqhSYapQ8wjsmUNqhp/SzmGxhVCFsAETkTDhShiYpkqnfm2Q6/CeU8i5G4N9BZQs
pmk5PBsdIRLYoMBf5XXCYPzfmsMPj5VxrTKuFyY8YBIIyKlBvaUvNgh3VHkiWt7Z91FBAwa0oEQC
awdamtstwt7AWP+Gos8vbt1G5bld0y47Wn7aXJuS9GysgP00yc2crw4B3i6znu2EzexrxjeXnnMf
TN87lUNx0UI1xc1YG7VXQ5yE+LN4kjwq3LsJHB5Lqk8eG2DdKdaFPmaq7ME88ov03bGx3Bz6WqK/
PEH7ruevCccAotbZi6qDZp72DDYw/Dsh7kOdP9W2+2WSUc9Xsn/I80Q1C8UZQH9LKNiINX8TZrJj
/2g3f/BehFfycpE1OHg/XgIjCSFGSeGKh9BiFNaf7FWsbD2hsuj7xvZGwmSEqu1Hb51z5+BxG0UI
xC23VN1eT2VleqTpRCloiGLICqngGy8UyyWi8gvglNmBO23ARJcWzQqLfZaIvQj/4pUKXX4IQqCP
qHSmgMxjBLubOh8YP+ByNDByxLBgos7tAbp9s/igpVy6JXx4NR4YKs/5LuqI5967RoRncBPJ7xTA
2dzqyna6T+rIqSDYnrPiR0LOeIdtoskKSZt/gZrMoXFn5x2jRvAv40Ym/8KmI8A5Tl4Xaef3EYoD
w4AGQB52FSgK9NfTcpxFAcOvIxXkHaU2hz42O27jPhHsR4JeMqXJjO8lF9jB6zdalfUHs6bzDeuY
X0aGLHuY62G02wcIi275OljxchJe1uOqKRliXCYYmiJKwU9you2VTz6K5iPxHPrmH6Q5f2CaXPiP
aKoagfiFiqu/ern01zsQhtayxUMY4DInVwUgoH2DcamGLol3O4AWqFBb1b9955vh1EFtgngQOEV1
SYBcWVCayUp59gR/qtgkaDUZEaPA5/jskNteobqWmA0nFTyv3Uj0BuL9nBhrjduNt4FY5Jwr9M3p
hPUXe7ztHAOgZeJpzsaE2xuNAUkquNXarXLquri/ad7feEsImRmKaolh4xSSBe1SHqXdl3Csy4TM
rj84XJCEjol0j5qsFNamhTvf+VExuKeCZE5AbdT8IO4xIhG5kkcs89t3qypqGrGcrplAW2zyO2eq
SeBx9SRHYGyZ6b5nJVWwdXp7XA+sc8vlHDLXYiMPhrn5i7o44oMoeL/br9qHLnjAbeCY/S0xaHn3
Smsa46K8AUFBXhAxwrKrT6Jnp+A9p3J1fZxkmP4hLxGuFquyI7J2U6Bg2YjW6qOHNKWcOvtRPfTQ
eVGiJ/vbdQ4hpiJeS7rjTfPq2PK1YYmWsRtdhiZ2SFuX8UpK5/RSUclne+Ba4rlN4XFuxO1bZtxZ
j/kB008ZMeJoOVGrdDToi0wt7oQI6yPZkwRY0CKt/RGaD/KBgtL+q1gCLA4RJ+1xQvvK74so7RFK
jZ/8AiTLcdSkfk/JkyjyAVk6LVe2GsRZJJlnAcScPPBdIUfum5ELUjzt2mxRZ99R4BtHa9kJ6fTO
Y7ZMK7cN/n4kQqiqX8dMLvgT17y/ToLrOZKdifaZazOZYk3brOh/K5fQW5Qg6pl+QmHtxV30L6x7
p78QPGAIMJhzfcd7XweodUX3ilyD9G9UHvQvyipNAqVw0dlOt573ULA9XIFqYiPNVb/+trzvKd2V
BnbMsN6z8XKy/gOPAug2gaWAH5b8guCIE4fNOHQZQHw97R9CLCeSxcHh1GlOA13YtFPglxu9Z6WS
yx3fq40FPjMhG6dKO+uuZ74TDVvVsn/xD2g9Rs5HkcOptJ9lWdDl9cqzrMPYOos6eHLgU5A5GwYe
xRTVSGEt4k27nqlotiz0CZ1g5rQVeZ4E/+a16hKioYjyQH7WQ9NrgGOjvDLzwCvGZLV6Rs64LPdF
h+mKZxm2baunjsuU+IQrK1LNQFRzuh3AJng/rD4YSs/01eOhb+DQnxBSorvKSzgLsYd/4/VmD8u4
n60e80QzDdfCosB91Yyaj8qa5chsOB2pGsdKIgEk+SDFP4TKYTwbiwtjizWGo5MQtiY9+4TgQrAf
wvSBWTtgIIN7x+yC0F3nt6kYCVKhbMhg1qWkVH6GpaiuUQrdgFhm/DTYuBGIj44bMyzlOE+sPvx1
kZmAyetR9m4H5uWMGJpMP63pQOwJk4fwTBwHmYxdmaQXu7TC6L0XWh8rgkHKjR9OCCaIB1vQmEVk
R9EPGrW6ojkA8pTmjp1sFjxDRALry5Q+vK9tQXpVi2Pt35rTdW+RVRo3FjfzwtGvsxnQkRfRhVsI
Wg1qK8c9dtkC2lV7RBBQADVhuKd+0eahIyppV9GgB7sUPIdzN4SR6neKdBN3M2kgBfuykFRcEyFr
xWmGlfavT2d0d5gUoW8SFvifWgmVO2Z+AOsbjgsxK0dWUvl66icDpTAvKNh5k13S1WFnqfQwss9h
0Rv0XNH3HSqTwOHbGLrpWJbD8D0U8+ihcyL0+Rb1DeSBe1vpIe/ucNT24XT0iegbzqWQlY26h+v0
0+47PAm1gUSEUKuv+WqMnNl39jgZY+TvUB0VbcxPH3TlhA5h6ZcJuSbQl69EVO0Bxlgt3l0k4uUz
VI9E3c/QsYhohd0PdhAQo38LTs0TzHeShTSzxRX+Aio2nMSbnkFb8eLXAZqEgHDtkHV+RkVcULvj
XirTwb/HSUE4EBuAG7llJXFoiVs5sGUoy2m4uVnqkqC7vGSg2K8SssaQNNapz3lZmQVVzM6JtxvJ
v0G7y/HPvrxaWNgmO7cKG9oonko3KfYyI/oSaouGQfxc1sKOblgWa5ifI4T7iC96r6vHTUmw5ZLu
aTAqt9+uSxt9e1ZVZtvettbhrSPOrdxW6JTvMaLNL7mVFGaDC5ZBz0wXH8YDOONrw0DyuVYUymws
B3N2Qgftpoed/zm10pxuxpDUvidKszgFSKmXQwe+1v2y6NYLglvQBBXxZBUpzL81r4BVDtOwfq2u
QZ4b83JX0HWFNB2aWuBkv2Ou61soVmT8/t5hvMV9yAAUZXvolVXCEhWh6TJu6qRD5SKCHEibmzEi
vtcBopNLCFqOPWGdoJrcctd57p6gbisk4oKM8vaeAzBxkXqmHltJ7PX/I+1MeuRW0iv6Vxq9NuEI
MhgMGm4vcs6a58rShqgqqTjPM3+9Txow8CQLaqC96cV7r0VlJhn8hnvPhbaFbhw0yl4xZDPuAVwV
iNAN/VvZ2yubNSQ4d9RtcfZpHLRpnJacy6jzCeCCqpaS54hQkTogsq6serLn674I3eo7w8CJ6U0g
hcbSXtqx3BdAkdDuZdjcsc2Dg15Mt0WUn4bvpTS+vVVTNIWXNgCWnrhLOUXBcpp4XX2P0MhNlFGt
yO5JfMGlsKnQjUwUu20mb5LYPzuqaH5fmhz33gPbSEedKqezQHvYapDxVSmWxt1OE5CXLSLitP+h
6CFUwKo1gpjRDLx83Ru2uW6OwrEMgNtS6TjRrSEjXaJzipMGC142D80NHs8h3XIOZsUt2CiFwhDu
XXgVuwg67hpJg/0RTC00qK1s1RSwUkbsGeGgZ0mjP13KCfssCA6yk8ObDedHzxTrwheAmE8zhj2E
8XlbiZi9W8muaBxZ7VUbGyu3v6XIh4jDnwiD+N2f+kWHTwrTA0tFViyxty9ZOA8frTKywa8bVdZu
LBst96buqJkXWIERfCKP4I1Ni07MJxHLBKPASp1TYq1ti2AVtt+RV16hDfdDEtfiRbFwQesyhMdW
Nq6A5lXrcf4oCRP29oPSrEjB9OJXfksT6mbkmHYUbgZVVjOSy9HPr6a0tkvC0yM66CGADPIhRxe6
zcgoqkMOwUsguIUEwtsBJ59kleVHwjow+5XTJgI87u28oQL1Aq3ZVPZ+SZZmugFM6ykmbnBzkAGJ
yX+eGHlk2zb3Z2/f47xpdxWK7WRa526XE3sP/0Y8EihE3CbDKbs5CqdqSRuOVZpx5mH0ccCalMHA
4Bn+pOURHz7Rm2GxWOwYuiASIZT6PvUNiFwoDTtQg3WRHnLQD6rElsFhSKTa4EmeWvKEErGa2ZhX
b2nXdfpJ18hnCWFqNFlFo0cU5rpMxshpMZjT0bI/ZhLmVxsvwXDCP2Rb8VH0c1qs8eC142oKA6He
UhM1SXTJc+M5mKVT1Po4BwpO1E/utZwOeyF+5joUTQDKTLNSX5mk1pAxG0WGA9uwCeoTECMMBzTM
FZ+l4b19mhh9OFesK1LxQxfI7dHnThZIYxTUyhAwkTIMhWRMorkWaOlBOXrq4FRh76A7nNkoXOSa
QethVCY+WyCFw6FOfAg5WDhqEOZ1jPzXLvqObxll3PAd0QNTP2KNbNOTkFKDTlFgW1reeONoPXQE
Y9BUqZF7Xslaa40pnLX6tQeOXN0ZB6xOD2cXyhP20DLqH3qqr9q/YJjdQo9bYwWNYfIUeICz+MYD
IzQmNwALy9HsSshrdb3FDGznYBcL4QmzBqWPeXomD2FE0m6SZdilReJlbwFlwHBpuPG6/Vg05FXk
oR+PbNGL1j8Mk+zGfSUkqXxWq2AYMbXA/TrKeSZx6UwePTLt7wa0wRHizqbNbZhhozGkqocgwLZ5
r6djRmuFRJQvKd/kiNjYIyNWYF6WZPED8tmaMb87pKQd1XQN6xlzRLUpCkr+jTX6HZUR4wuatagg
sQ45tb1qnbmLDsxr3PngsfgTGzZaAj1FEvkHQdDyB4c8M8Y80eqqdDqCbdFavNaZsPutyNNixCve
YulSOEgYKbkBIgIsCIxFqykajsRGBT/a0iFiuXID0/5AM+K673Q2suInQRa31mhb3AOBy/V4j6SO
KJx+ckAulEmbezvGenCR07q11iVxa2z7nMEa2OVxILWbCqPfiPuESOWP1IzlJYKRBMpeutBESYp2
6qHMnXB+hDYONwOmFBd5ncaXbduU/iUkhqHE4pwhbgsJsre3bKao1LwwJMbES2JuLM8qEySd5eQu
nIngHNH3muhkdWW8HHI4ji33tiyCSw4BtFPdYLrPiKXjk8jExMYXGxryeVlSDhcK9QejKcoEZuL0
ayuTmtJdTXjoIE3MmmfAAoNK5JKv/W8ScoB7NzvUIVuKG43+hP4kuiBxxhtu0Y8n8bH13U5celM2
u1vSIqLndlDGIAmmBbyGaV6/JAbF5bsuQoZyhQtja4P8xQl3VSqtb6Fxsx8dNvOCX0O2z721zPis
yAHM1yPyrw8IMvj+yeZlg1AF50zOQYv6AZ9ybh8X0tw+s1BXJXwnqOOI/KolJkUwHG22fMl42ULk
/NENCMMglPr+ck+WVnRbgoGa90Geu/WaBe850KYUXrn1SHgmeKbxigPS40htZFX6NSNQlI/3nc2q
adc1RFXdLh2D/UeWVSRz8P1EJactkUkr9gXung4JhF7Upi9wFZwvt4yTAzpr0Pe4ueInVfdhfZFo
Bx4G2Tuw0rWxxM0cDtiBiRvNHwahhnKX61kaUpd8Rbwe+Nt6pXTcPtbFlDKb5jDaJSiei72Jy/DW
KDbbh8Fh2EUUT+bjVR2Ij9xaba0hSqkoECvHY/58GxX5qMGP9wrHQ9sZ5jFhYq21jPElCGas3pER
y3T0LImaqR89RZdQhDh+yIWub2D1EsFjaQ8bqkQ7RHAtfhmiKXxt7YsmICkjRSiQMnxWiJxwGrKG
JmzUuivNBKkQ2E3irFCqhUg1sT+dT2ucbrta8xi/ByHuto0XWO4DsiNA9n0xhvd1LpLvykrEVcGU
nDnc/5C7LN9Fy58uy/lAxJCPUjGfO7jsXcIkDURvceXCrkA01rWCFSbub59cJBhn6Zlk2F0CIPDQ
oLULbxud5uOnlJTAHukGoDe8Mj4OxBOcx0xYAtEHDoq8LmvJu43QVT1fIngPqysUa/gkpiR6o+ib
NcFeVfjUYwBxL0Y3IgULu0P6Wlhd9ZEQKP89Ab0pL87pzk9Wgw5zzZKxuKj5SPEmwl/OtEaSwfFU
ytZ/CTlHH9wprTLkXxy+AmF+I55yMLvVkYSeYcfaj2/ZBB7hhE7ljmsPRXpLbQNMdgIIHXwwtXJQ
c4Auy/bCTRz7IGoTfy5CLN8NuyVSGPsl2ftQbbHqWZkwByq9mS2lz6cntVqE+Fd5dHx6XDF6mxzt
B3FfodteddAFFctx7hTGJqULzlOljMxIZVouxn7wgHKhvr9GadWFR35BB5CzRBC9KYSbsueofBq6
yUoDwN1d1srLDmNjvOqdCbMVb97iZm7iccCzMEpQRbYsNs4CcudqWZr6pTdpf8L8CGPHt0yabr2Q
MnLdd/LcIMZh9a1mFgQIJWbG9lZYQ/u9WQRufL8bCUhCK5Joc5nZhR4+sOMxnQVIrD/Cceah7G1V
Tyt2e+IHUajzDxatRX9VLwEazZUugvBTouBJgdctrXMwMenfqxIKD6cpEnl7h7bcFNd9bdxi19LV
OWvHq93mUeUBe3Ci7vyd00Q9uR/Eu54f2qZ7GkPQLFu2qGe+IBoKQpMo20lVAwpDs5sUkYMNCZ3b
euwULoowiuw3zTbYvWpJCJueCizVkG6cKCfKF80SDmhrgPXjBJY8mt7PiHhJG6pi3QVucYmqjNxQ
KBTlZ2ItDKNj6vpHU6r0hL0s/AiA443bYubdjZjDpzHtBg+7e6ya26CiSFyH0QBJveya8A3cNp4k
WE6azVwZ1MyCQnZ4K4+xWoDQZuk3rueQj0V4VZavU4X1n9B77xxUqCz1gPaHfaOOCWeeiOw2d7nU
zncoAgPwc9U471mEnOSAB4OG2CnR+hAANntbTcRRcevgJUl5f8civZEC997NGDfuGY0KFAFnlcFy
vslcsxwhsU9wC/MJjqLI/crZxJPEBFONaas2dlv38DKRF3aHeignaGcgNuRe+ggE+VvlBBp18Ek2
EV5jscLyYfr7saHjWZkG/+pF2brJoehpEi7nOqqBhjcMAFYL/Y+7jaw+oVUo6vlIR6FQCBPvqq2b
UeHN8A4ioOfZ4jp1hlemopG4zSvWCF94bTBvb3uvgkC6G1BYx+E1uz+CpffsGZy22yYeRlPaD3tw
E77nNHy0JuHGEJr8oG+uit51njnEPW/rRlHSrmcvC99abBTt92XGdK22jHI7udYjhm5CvJWTv9dR
pi/7Dk8BnhOUBDnBUAiPN+ms+voaHd7c7vpxLtETooixpo1LJRZwt9sW1sg6YHL3wIoXm4QLQLde
pXNm+4AbPLt51cBfyz3W3Kq8mbGLWngpAyDQa7hcRXRHGlhsM/hemNkguplRFLM3BfWA6ZyUHFBk
OlunllrGy5GDMT4sHNDIvIgSDDEmozE6Ih/p6CWVN5zDB7TPoYEPLlsvrpieo8VvFBbgNm92qIpk
vpUIEh/cEOfZxsvJFGKaYmXPCakB9nVQaYpX5hGoTRnsN+qZoVz/w+cBplY27kBM4KR5LWMI0oJl
IGG2a+6a8/HvlXW+15U7eIdKMllmqQXX5sBuxw6/E/mFFhKGodK7sopQf3u4fqMDqTqzw95cNaK4
dKO+67/zgrfja0gRfF8JLr4zWadUj/a5Xn9ACBEGj6CnzgvFeVEQC7KZ23p3tpFHu3GB/8U7LjT2
Qbkhmkuq2P7Vm6M53ochwuVV3U44zWjI0bHTygvmKpGkedGUjOBqdGbydWKoedcFAiX54NLTs1rI
iVdPbiODa5U3AFypdAH3TFEEChKigzGugVZUzXdUPTZZAQZU1DXER/dHC7VjvmKKYdqnQQqC4BiJ
1+iHPMs75inkpPsxpvQ9Vdgo9MEJmQ2hoCpG/OjRMqzm0LX61yhyTXlRjuhp1wxWK8HEqG78W6ec
WrFlTil4NxBZWX7Zko3gDvWaC/g0KiImoA5wz0dE70N2HKKRiRnjGB/lU4iyU9076E/fekxiznVD
knG3kwEFBmAFGw/QnPJz7QbS3M8IiWYa6zWOv4hU7aZBc/LJgAQzOMkB6got4CQByBNvgCrVCqro
qcrN/E5dMQ/3tU+oM7FFo3T3COBsfERWpUy+QoBeVNchbXNySYKDl9xUJbufjQ/VkI01BpCC2Q76
cgcXJ95AoPy2A3KV+bcBzoQcq6p94gOwsLVXJcKXrrmfcjdInvp0iBH987NwaM0Ju3heM35g3cVa
ek3zRKcxEkcayjBnAWUtHeEUtQo6/VrhWpkgW/QY2fk3xvFfO+PP7ffEp40+4I7q3QODOhm/8sqT
1h0D8zF4UGFStwfKGNIGx8lzMJI7kldK7raquJuQZkfb88pHHoSLEW6rY4Rb9NRss1k1CXJJAoUH
PchdilPKnJboWfAXVoPmSO0YTY9U2DYBR+aiCnHhbLUbt/knlAJgF1PkxadajeGxsSqLGYmWtk3A
RzA825pBB5q5epyOckgwiqlw1J9B0i7tumEuTSJRavES9fzBvtHYDgMC2rlXN+c3mD4PXfWrb8Mb
Yt4NPIr9XwmrBpUQRM6ilc1hGUR/RljVuKyEj9qTjc2cVpAGDHzSpjDLReDhb2LkNQGSrAcjaqiB
Ixk9LWOhcJ126FOazEzfrCLO7ufIjyLcVJGLYBMlNjhnQHmvU8X7EZ9kEz6LCBAMw/nRurZwPmBf
anmg1ujxqObRrKnhHMsbvyC37r7isUKMZKHAZ6FcxS7/F7AZzNOtGI45BeB33Nj4kl3ExAErZAyA
Gzfo8Uei/kaZXIyLeU11mpSbGrX9CVk/u71YTyPZs5gP35DU2IQIka9y1C6RdtuBufhLt5xXPK2d
zzcNN+k1oEPmmllamv4V1mj2vix2e+asjYG1jrzeuYcfND6MdtC9kWNZfNmtSj8CMmgvbHvsITtW
6PJXEy9zvG8oi96ZjSK8aua6qbYNcAZr6+dZcvL7Ai6eRP78FmNee7SQxkeom1GfbEZ8jDd5RIjW
ym9K5FeQ3ZrPNqVaWWHzLZ8xVNjPvnDsrzSO/yfBqe+99WLyBnF2r2sBDlOmxAUiPmZ5FxZyw63G
uTihPE03LJHzS4MwExwS0cf1CgEjoOURhmnBoVdjapxVTaIRnkn2GEnAuUZSCnuj3GicQ7ZKOG+X
ZMZFUUdo11amFXQEdHtWhs1PlV+Nqlq9JmGz+UGdVcZbeyy8mAKmAOWZFLZ32aE5FNirFItwU1Z8
1prAm5i2wvOzC+1kHW4jzqueACl0q0YgUUGumATDnsMg/zEOtfqwRs7bMyU8ty76StefHhs+Hwlf
XpAG6zOP34YWOKxtv6j6pnOkeeSdE+oD6XxkOszIZiFkFHxPq55zle7Nir3m2DABhfk3hNljU7cE
Vdq8r0n5LdnZbiUbly/V9tbTiCD4sNSVfQto+YzcgdXUsjJLI/QmvNrXo5/Y+T4OQpxpc5SZyyZb
/OcCNEa/7oE7IG4sS1wjsU2RgggEz6/PQvDOQjNTH8fc2A/D0EX3dSB5F4aKUC1IBOF0I9uhgNaB
ktxZRRDLLnH6LR9ioDpfRw751ys90YWzYJXYbNUwTS+jmIFn0oyy9mRl3SDOdgpGwpGfH120TsO6
b9zunq1a/ZSEc3mdFERmrZDMMDhzW6+9z0BBMqYJvelLpgnSERZheu+kXVbuOkFm+c6ySKVfIzsn
1NLU0/INT1X9aJohpB6RAjuJbfD47aibSDnnuS+HtbAop7aFGy/jeowNzCu0dGLFjC+9M2WY0A4t
hKkCzXfjDcbG5MGnsfWoGoP83RcKUXgfhADouBUIzqroyR58GED8PSQ+ni1LhPrSP9sU1kuYW4za
lip9bvwZnUpuje5VWMnC3vmUTvXKaxNO0LBhkkSWEAfrygdZdmqmycOSrLkBKBsC7g3eaAiEOBwg
tvdVLO8ISOSgAtMl3xFSoi6NllHv27nLTm5vZydwLsVb1zkIK/ki1BULh+QpKDSE6K5gXH8c8iTf
ZxMMwM3EXvsNGQ4tUuDVSPnHBREUxUNC3evZJTxOG7V5dID9wHK8xfQ6HFVB/2wCBN9An2b2XA1P
I9CmqqIeGJjW0817AsYxzSMhk+nifRLw3ozAzdzmlNNuPjraIokZA4jBDlQ79zNuoWlr4cT6lkXR
cDsarHvU17ZL1TbkajkLsRiDAZrLni2B0muFoVSgiQxDf9ww7mmTrUAEhJCzZRC8anv/DGVn28I4
p/Tki+EBZqGui3Re6S4iiH5MZ+QugmnfwWvBHm+zFDnAFvUEKGgSj9NXl0gwsVrSkcDztGkNxLkh
IjSibgMasVqlPl9GKLs7hDHVtIGKn4RvSRs5XzFSJ71Cw9UyX886TBh5VL7HABwuRTyeIwFGCbOY
tiM0xK3MxSs0YDnfOoFpOCAENtJGjk53bEK+xDUojxyAkV3D+0zoXMpD0SRn4SVkCmhQdSPCrQWQ
ebgEYMkyUTUoPJlWSPdGL63/1flF++ie/9ZI7EYJd7gJoXjPuUT9jl0PD8bgniWvaQOp0E+q+jGd
cu/Db9qR1yiHIO5VCCHbWdgK1hKz0CvVK+CbdGgAfAwoNQIkITCieGYrx6LGtvOJQASwcjyJmAuh
69TZnhjj8hxMwoN26NmugVwaKd+3MTEl5Qq2AjFedMcYcCXNEOlvdmvH+BVFeFFwEDE1JkLmyxp4
6a0toC/sOzRkIHwwxaxQOSWkztkpANGV8FsMSPB0q+cO2CAcMlbnVyyF2WMJMdDdCTkWrxmRuQnQ
/TJ4QamP2zMIR2dfdWwu+XWwmUvSCs9JmpM5264Luje7yt+aLC+iS0oIdWu8pUYWXiXRB87k8jk3
OQPoKlBhfhEC3mA0bwlmBDG7pHbXDKZ8DAjOoYBOQ/daYXOCyjPp8S0MO97TbDlUs4mkHXrbQZNu
vxJ2XiHsYWa9GVl1mdWQYJFEqd82tw6tL5Z916o/eNSJydA6KL8mbD+kzKKxQKmq+uTd+BirnZ5e
cleICDwU1rzu3ieFiGFjUhZHFOzVwATKI4zsXHYy7vAm+zWDPc9GhGXx2eJMOg0US1McszA6LwDa
FMFgj3eYGAMWsLyP6gi5reNM3Kb8oMXNBIf7MwRfRAbOUsf1OurS8KVFTzrx5BbdjSnzyWKNwdO6
stMe+0rmNB3BB37wgzucgQ4A4oLxeiIeORrzx3ApmmLjdu38TeK9uGfl0LlrBuw1BHAwWTfB0p21
CyTZvXrePB7Jr1VizUMgzpiqAKaGDIc0hFcyLSeJ1vkaOyDOCtHD1+DrEwzePHeoEOoTQT0CG41A
P/Jl0O/PkwTpJdisUraklltuMt9yriV3IxEucW4uyQTHq8TPaZcbp3HYHc6TQznWETsp1tbY2Cyx
qU/wAsnFH7dNaulmi0qbbx+4p/eSqZipbYS6h8lHXTmH1jp/tCqX9au2DQ1cPg1MMjoUz/dzfvZK
Ud6aTQF1PzmPevDF1hS1GIcyRWPW4xo4NNhuyHGJh+GZqMPikdZ7+JiiJMVX1JKeYzFsqNYFU0te
JgSNi3W45HIPwouMr9YOnYpaqUhf0Kw3Ly1AvoTX49nKEFszK2sfxjeYhoSYL2eIvS9OFeNtMJ8k
WIezbnyPgGW9LhUL2JV2mONuCZGL9aE2OMv2IVXrbWt6mi/k4QnirzGLXxyFfQFCJ3H1F1FrFQ8I
CyPEOvjmMWoFxfQWVVRb66hgVrkB4SiPHF209C0qlGxjoRcYD3gJwhvcXOy1HGYfwBpj3jvkleVu
ssZsqH2s+XHYrR123bDTw3L8yDN2PjusUe1WkijAnrBGbcPAs2msDWv8IXpgwhxScFWltZmwQoqb
bkrYiPtFhtBsNixqjx25o08YetsDHEHBgnBB78jCliUrO2w76bdJvwQQGbglnA2AHuettzpwkg25
lN0xMnjcd+fbxeXr5Snass4GxUELCsQS4WBDVJfl6Xpn4XumhSIkfAYxSBb5VNYUWJlRICOMIvMA
lRJpsOxWWwEZ0S/HvZFj3a8pP3l34FOuHzwizMJdLfX0rY2nMwimsXEMs3RVSBjQe5Dm1fXlO9NW
Bc3AxoeystAbPydwboDHSJL1VnWB+nKj0hREjxAx6pAG0Db0uriU710Fe3qNSd++XcAQoZNxRyKl
BkRbxLN2isPb+GfabBul43KUUxK3uyLX2auZ58hdVcC3UGBQMGSHrq18sqWx8gV7IrxoRJgfQjBt
aG6+kj7BBGl3yLmOueW1QAypZZg+qlEFh5BhCY73iVRsMETZ9TIPysL0Fg7Fk/ZIRdngmwj8m4Tz
+VsfjRHborI2clMXwUgDS8rvB6MBECT91FaMldjmOfcgY6pmg+EyuYvTxhnRNfAvN4LYKZ4LvCQk
cRuqnI3jWtFpUTmy7zB2wrtsKJxuS+iT2g+eIGppctP+moJvivc2TWW8UryIBE9/D2SntVL5Cfcp
eZc9CJh1U1lF8wS+3dznome3OC52I/ZujzQU4XJDe8cWIQbrDZiKKY9dJ+/4TosfuMtluc5EgGmD
QEq5bC2lIwtLF/YOjvXYYqpCpwKAj+ouIgtz2PDCbChlAH6dhtTA72v6Tr8rvZgGc4wjUWKG0Tmz
WvfDIehdhRKSZLtiZyh5fziMIMNNgpCcChNfyx1+IV64bsniDhdW98MwpGkYStgejCVsccF+ENju
oVW4+QuSIZZ3VdupLSMVJCHM9GjlMgAMT0zcqquasRwmq6wpxqcczqG3QpHDvgVxDlnL6JhtBpOJ
l5wp/gSShrkbH1rh5h53cT7Dwmfg2n9fkFYl27ZBZLGRmTefUk737wXH0eMMmTZeF65etoamE2x+
GbovTp8Ul6Il4GSjSoc9uuOW33LPQUcDWqq6g3cW3S6OUTgN+mz+Yk47/RD4Wd4oJasLw8Q12VSQ
/4BZqS7fZkBIXyJ+4AfWVEiF0p7hfhyV8Oxrv1CIyvPzrM2v+nZijZOTRoWbJ73hCQN1RLE7jBUk
eAKf++9UX0xReSirJLtHNRNpRKqmHGyGERzPGxnNPYeIsN3Bf/QxoxW7Lhq0t7LlPKb4bRrhBcMq
N2yi+/Uip7m7ilO7ZMOM0qr9RjwAX5OXsmVmxN3GwjmG4Pt7ljflXCM9YrDMpr1YbGZea2nl7IBj
7s9zukbnxPuOFMGJbfcseFJqGfqp4q2HGPY4tj3eQBZ/UEW61HemO5sYVcwULidYfRfYns36BriA
JpYt0Vkfvthaityse35zLKB14pIHADoLuuVjQlQ07Pyx8vpLEu18tVP9nLh7Tc5h8Ymp1fYARthV
O4JmrEq9hewAO/HC8QG2UvuHsodFH2VSY+Nl7Dl115HpvbY4GJ8oJn2JYZ8VxDaOTMwXMjkVIJ5t
m2KPUFsIhRN0lYg4u5Vgwi/OnQM9Pqa+iVLNt5a7DHx/vkfzzfIOsieHZK46Xvi8oVrvIiFW0FpP
sigJo0DtRAwrTqszImyE356QSb7A0SEveB1FeNZhLtgcP9h/otfEBzy2ShqEqVQWcSEx0WrXoUOn
1tsogkxvXLT1JYt/xCJZy/m0woBtfWsYuX1ppZoXprlNu05gDVBQ5eS3rLs4cF9ZaxPs05e2RITn
EoW+iUscNBsRmsxZD4Nuvs6aYaIBRpWcaSiNixEfLTsJ6KkDiRQuuaIfm+Yvo3FaE4+dT+yE0PVT
+eBpSLcYscQBTaHtMoSomuuqt9x5BQTc//Cycd4BgGc+T9JGh/ao75ijecpBFjf2Xfw2odH/FpKf
F2+nwimYPIF+JoiMzZh74O/B9t1YSiwHHFNU+XCDKcqqqYbsHi5ur/hfy1yrHFcMs0PXQwa0dFgO
J021ugYMGjRbQEjExpcuYSPxUPgnZusIWPDC5vpCs8RHU9mmKCD9LrcehFZMaFwnqb8iu3Dmdb64
bn9pksZ+pOZDuxX6FMarRRAouh0VqpeV68JbUkI4yZFIFAwlVcFKZY37Ef1RbBuS3R1lefVFd75F
Ngm+GWsvxmmJAUtJQkOCIPHCNblmCcwPuZhnTTfLOhUlhU2k3mDjBEP8ScRInZKxPs4oxCYWWdRw
NmOfqsIBzvFALBoNMApvcAQFeSJ91Bh9aJuiu0iCNtSbeLDHYW3cQL6TZOXzX4PbcVdJUQYfaIna
Vx9ZKEUqLosfnmM37+gcR39Na8OdXdkdDPkJnO0q7mCabvC2qVdfMP/dFcyp75GMMWHis6WHHpH9
PeSl6cMtnOra1sTc7mK2OMGWBBvlb1HaObwxnTPxyGnYXG+UjfN47SJtZhUR6CZbE7bBXA3Eqy9W
ALiAFpghmFmXJsn3IiuIbC3awrqB9ZSBhPNEc1GkBdhlT5t6n8fkOh59PPeXomvSkxdxIBMdCl9w
A/AAESLyZhRMstPKWwVLnL+i8pAY/WB0fURxOqME9Ii9xY/itSt3DuN4xWiY3icM2Nas+Dp487dM
RZ91ZI9v9tKVd4HLD8WEsWAIUVjg7EkWc6DozqN4T3K3YFHfxw+pPM9Y49yZB9jrhvtNEUWH/25i
bEO3h4uA4hVHgBeOybsoYbnKNB4wLViQHDA+LfGrP0tPbyLUhP6uYkVdrSgI2BXAWnZx6Ule1nDP
xwhSBLlbWH/xzxHo5o2fNH8z4cn11F3yO9KVJzKIz10X87hVz1EE4xKEkDlDFbw311dnX/KSg6Oh
9yoQxBFTcUuLNZUbDAVuf2A22dTrXkv3Do7P9I6BsXlP6Fg+2eaGPQ3fMp0yzMUPbEC7EzTv5nEC
XV6tmLzA15GO5hPDhuSL+Desb4jkqfS3NdjS6lALL4Ks0fjABHd9xSroIkbYT2qVxkhgb//+t3//
r//8nP4j/FHeldnMov1vRZ/flXHRtf/4u/r739grnP/p8fs//u45rhDKVT66So+RJyJU/v3n+0Nc
hPzH8t8iEUdt07Jqrpy8ux4g5FdBNNz9+SL654u4NAjCV76RtnJ9R2vv54swNPTYlHrpiSTV5k2V
xtx4vC/2S+yMYGglqVf/5GOd/8S/fKz/c0Xz8xUXE7sGPkV6aksx33H+ER1q1eF9Exi1duYFywAo
mmj/5895/lP/z1W1Q4SMw9pLOr9clWHBYHr4qSff87r7zE30o+MUlrUlpCzGRDYjFDSZFnuqVczb
f774b79kzwERbXvcB+qXXxIhCyMPFKynpG3mq7OlzdxTyAVXIGSD4lg1zYh76s/X/O3XbGwaKJD3
nuOd/05/uXtkTuCw7kR2IswLd/bCeuY7a9z4bVjwws2RHHfFKMnh+fNlf/M9S8EltccQzicm/ufL
DojbKreO05Oup4c8YJY9mBRlEDUmqoGJLvg1lWfpExLezF//+eK/PDHnW4uLGwPPCW+gdOTPF5/t
mdVm0aanzK4pfUtMNReovrP+8Ofr/Oa7lUJp7CiezQfV/s/X0Q0NLpfhQ1qE7VhWxJuEVyCjnHHo
XkZQk/uC7Ie3P1/V5U/95RaWyEwpD7WnFOaPn69q2HBPQeElJ27yM/8UH+hMhkGVIHUsuyq6/vPl
fvtl8rhwyyrsIN75r/OXGwhfBUlBVsXJ0IRsXGXivkZOxH7kz5f5zbMhhS804nbD8eP+esPIpZ2A
aGSnoJywmBLs0xDszr7O4wWHZquO7GD350v+7ueTgtsTgwAqX/f87//yyayzordB+XSKR2XHD6NJ
qR8trjRvw7FS5TdTh2IAJUo7fvHnS//uSyXuiQeEQ91DrfHzpcMWJD6Ebj5tNbMVSOD/1jB3w+Ff
uEP/ep1f7lAzpIuRsYspBZEfnvI6fERmV28JYsPdEMWAfssw/vgXPhzjNVvDerZ5Z/384WRlFubT
Tnby/LIbbtO0tod7jXxq869cx/E1KlnD9/jLl4jpz8snvManiYYPAnkrlvChbNBc/pMb5be/lpYs
VIwDm+3XD4QeACFTX+QnRM/uPiVlJdxCViUH8s8f6Lc3pG8Llq9Cesb+5dfKMjdgwBcVJ5154TMl
SyS3jnB80H9J69FTuk4rUe4l1Md/vvLvnj78O/97ZUf8/JNxhuEBQYd3gmIubqWXAXnk6JH4XCAU
f7Qdk7U/X/F3n9UWNrwgFPM2j8HPV4ShlRBm2RanpEdIHFDkXHfNlN8LCMsQJEsWqAyp0n9y1d+d
nTa3JIIDrTEg/3LVuFZLNbZFcSLbxUflL5bqA+xhdfIIkPj88yf83Xf612v9cnuyTi4nfHX8mrHT
vfhWd+Z41UQkT3iW7wcs7g//vwv+cvv4yPeFMyTFKTdZw4ezdFxssTNVj7K11VtdYKL9F+4bTi9o
yIxIaGV/+T4jwiztisy9Uzlmas+2zu2uTULC3nrJjAuwzUt0ffnnj/m7p5Hdu+K1a0tX/Tdn57Xj
uNG16ysiwGLmqaSWOk3saUnjE2KCzZwzr34/1d8G/hZFiJgxfGLI6GLlVWu9Yb5LgKPDuK3a5Ez9
uS63lYfL7d1AvXxlOBdX6P+1M98TZhaVInKSBIHU4AfF3xFqRaB/CZ3YdL7hRduHD3gJ22sB2+IS
fdfs7PRskBcJOrtOzh3yWIJ8TeqBhSopMx4CbzDClbNtqTmuP8dxbaExlbNFEzSoeExhmAIYVL19
DDfrgcjQR+k6Db/dnrilAdUFu920HEvFieRyy3MdFj7MWsJfzRh+Sb7DY6aDdtgkjn/gfXyPIni7
MolLm5DjxVRN/tHAY1y2aaWUDMyAC7Cn/mRv0VsqHmBW2U+YhvmkLLOyer7dSyHPynl8hmatboOb
0VzN0S6bHFFIbCzF4FpymuCHDdSh6roHpcsBgoDekgkpuLJkoAbqlIpTNHuzlw6ftz9jcV4tgGLI
dLq2Y8rf3wU3k9tUZqo70VnxUeLYoNjRPiHoA/ubFwdZ3tutLU6tQzBsCoqIzO1la2ak4Iw4BtHZ
Aw79AA+5ANAPr/mrlZJzLJLSOQ0AYFZO2KWTQEfEVMZvhg6n+7JVA5U2mf+VkXCgQmAYu3pXk7sc
drd7tzSWBDJEwA4sLFPMFm4CsRxoSxefDVyJntrBK9r9EE+lwNK29FaOt+XGTHajo2kyHL7sVJf3
+G64Y3RGQNX4gR618qjmvoU6rNre3e7X0uYwdEsls0DNwTVmTTX6CK5L0Zk1oTqY2VNq2g5BOX7G
eAQIP6TEcmXGltYJCTTDRFjBUXV1th3LNFdTG0bwuW0qVKODfOh/jrVFYqfVyevhJFgN1YEMkFiL
hJeGle0Amd/g6a2qswjHqb2SC1EQ7FMjwHA0LMTdlJl6v3MQmFgJu8Via6ZGVgS3aVborJ/ciF42
gjY7A6mttgVp+W+asJEVsUv9oEDg2nEItJDMrbF/MdrWQngysJzPNcTEJyqVJiJLeL1RTCO7fIyV
0nq4PfVCfsH8lCLOlGkfUkqE0JfLDAvYPMF5NTlD2QccjmDEfapU078x6BswcyIGKGzqXzoX40wE
R0WDVwrvPm0fYMtx+1uWtjHPZ9dmc1lk5GZT0/S9KpBSj85Jjp8kGoYqWih5r9bBX9x17xuaz0qk
DXVc5DxlU7X+ZyoQhtlpnRDioc1Bu6/sLnn6zEcYP07HBiahmTD5L0dYrU1woU5JFoJKVL4FnKsA
d6osm0ITEnOkA/EXBRgefkT7qN7eHlM5ffPGUSySV5583mpyI747/puhBg4NTfKEM7oCOapxHQgj
ifarjiDHf8ZwwlBe0PUdo4NT+IFxhI1Waq+3P2JhFxDiswfIP8HKEbMRaIs+qGq+7WRqCGMhdpu0
1r3RmNmxyKE1rHR5Yby5AoAUcNuRGpm/qZMOWQnSaC4coLZ6QWsTxTdRImyyN2EahDs7qxHWyfy+
elYqQIJ/cQdqNnEGwQZ1YdLyl0OuDRAX49JwTwJ0vyPz5ByvlA1K98soMNDxDNDTX00sB7OV+2np
uEEERzMsG+wQpbXZZpaYtDKi3nKyOovqXtdqgmPGn9zPRQq4eU+m2s++wloC6ui4vXIigoaqoeLi
d6d4LlrhetP1w7OPUBC2J8XY6h/GAQ7F+faCWP5QR57A7HVOvNmy1ClQwm3VvJOL0FN+IEuHUbZq
duNnZERUVFVGSnGic6jbOc0wtQ8eEL/+EIThQL2+6Ezv4JdcWThqu7F9YDU4B5Go0UoMt7RwyQi5
3MAaO9icjWcFIbL3CtU59QpsUQMu2HOIH8YvdFva6c9DJ41wmBl5O4fn+bUYIU5fxdb7pHcoL1N8
m6hUFmUvnpQu80sETes+MLZFK9zw0+3pWDgk5O402Zm6wWN41k2cIwaNKMQ9gaNHzaFtML/oE8Gr
38hA3nyqKzP/D5WB5J+6EMnXAbnz6P72JywEBCSITMYaUg9CCrMjOaEECjHdc09g6qgMI1UDp7nI
jdfWm6DjaF3k/INceGw+3G53IfQhMkZJy9R1Ns08YMXGu4VaKLwTnJwehAv3biaV65Dc9qc4PKBR
HGYrfV06oBA4FoLrwKH6MAu3JiNGZKbwvFOMmnP4WHRU9iJcXlzsB6HhwqZsK6pacLcRfgu677d7
vLSm8fajEOCSqRbmrHUk2TIBN005RamijTuYfUmPN5BT6tF9ZzTVeHe7PSH/4OwKQj2IUbZ0iwPR
me31vmP14PzukS6uQQzDn7YfJi/OxdGPBvVrV+bjS9SM0iUgLMHyDVp07ygZqospzsYMTZard4rj
qSsJ7aXQh6iHNLMqdP36YsY2BQesQldOJlofR7+aug8xY0NBF9XIaNfVXYoyYGOhg5glkFsptruf
kwDZqEOYyOG6PVALS5FyhUrtmiw0GZrZveHZpKowO1FOiUfZgIehGRn/TkkIQo/MVLUjeB+0leW/
sBR5iQsdaRvKUNBSL++q1LZU7CB999SWtv6Y42GPzy6O287OtcoYcFyPXOyBBIjvATcNE+94u88L
IR/dJZdK9lsVhiEX67vwRCTY6AEDsU9KH6dYo7oFXOexA6V1u52lsaVyYaKQRTVe12bHiwAvWGIo
5p6SMAWtlY1CfbaDDjuQGkVWHAfyrvtyu8mFE03nTCGDQ7vkv2ddG0Tn5gFGCicQXPVT1Ot9cGhC
LQaEh/vhFsgWhe3c7zl1bje82Ne3+gmKApwucs7fjanZApxx+9491WhbP6aFVwLG0hBKtlXbfu2E
j+TBX7RI+p3jTBfCcmarqKNoPqKl4Z2QXHYfFfwZv0PfhblD4hYJZBxYxf52iwuHGDcVz3BZ++LS
mM1n1eZAhb3GPcUcpnsfreunWAu/xdXQvt5uaWmFEklycrElNfMtknk3mqACyoYIzjmNlRHuYEBh
Z6L046T9xaxBjwVZrFKtvDolUQ8l154qzsko6+ZggDBH87m1oq+6gjzsPssV8c/tni2NIRsCKMZb
YXZ+5VqDaEM4C6wTKcgHx4g64hYXUhRPyg53qz/PZ+imcBlGcowyG3W5LIcgCCOcvkkAAaUDwplP
4JeCHmEV1YEEc7tvS7PGjW6BAiHKJKC4bCxCJRr57dA9OSzGO5NCjYQ8oYH5F7P2vh3tsh29Kwc9
6Sb3hIpU/zVx8d/b5zq8F6SBpG6DozXp79tdW5g2WXFxXJNxFMRsl02K0elwO9Gdk6JpPwwvdk+T
Pp2quLS+3G5oKYFJS47NS5SbG2H+y5bSbEA+BHXwk+vga5k2lfoB0ynf3phKlR0QZcF71nQh+OZK
6JzMHjS/VhfJv7c/Y+E4M8gIEK2YBKH2PGHT8JTDYmpg3TSo4OuRJV57rCW3tJd+FJixrnR7YXx5
KJMsJVujwiKcHWY5Hq1h67nKCSF/AvDJ8b/EXiCQ0dHgBN3u28IylXGnaZIxxSRQnbXlxqWXZprh
nZQpQ8Ad17ER+95QZk1vN7QwiCbeeIJkGwEnuYjLqUQ7EM+zSCgnw6nB/CJkD5K0Sk2lvsfjL6tf
RQToe+VZsRBccGTI7a6DGKC8d9koFCPPr5rJpyiEL9ZLkPnOndAGLFLMHqH8HW4pWvChCPwQs+yh
XFs4S/Ed7dsgPygMA0CerV/sP62qHDz/DM1GdHuNheTCSOikAwIIwy/C9LUH0hIhCNAMD6J4SLLv
kK9Rs4aOjrPEn88Bn0Lx2CVQVI3ZxrVAiGiZrfhnyC4QFQWytRRWM1QvYhD7kTmJb7cb1JZmnVuZ
wJEUEOQJ+fu7uwvQXYGKlc0EOAoCxORFzHPKI6i8H3sR2Ggd4m/pfwY4qmNsXhSRce4SKHW4tWHs
tFeR/IzufSxcUEJwJhF+RFgV7dueili1dy0D0SiRGj6GAhO3f38auEE/RE6tiE9OLUle3CxqDGA0
6QHDeoVh3xXAOvxnhMia6uft3i4dVxbhs2kRbYHosmZn8ajkiNS2kX/uK+LkAKfDr5ZvGdGdgWWU
cWfFCGVBEvDOo+7s/QAQ497MQcr8eUgNSkZXyWCg9EHEcDnoPvJfdW+0ygmvds+OwaOW7vApFWP2
begy+0sq7PRhSCz7ucMn6u72ICwdXjyz0HlE15CFP1vyZQ3WPnQZA1Tw66MXIl6Eo11Wb2Iyritt
yb81e9eBqrIJMW0ybTyiLjuKCAYqBubonRDR4KmK0oRXIcWBchP60/0Hu/Gh+ZvQo2u00Xu136CG
b0Qrm2ohyqbazOnJKapRGpjljHWtbquxkY9LRNqwtcXpy3/xskD9yoWS9LsWUv6HsTGH9L8/H2li
C1kMYgBIa1723rdTuEl24508VO7urBr+MF63MPHUwJwOt9t6g3ZeDbULLooiAqjreYKmLE3A1XCG
TokanoEfh588dGcewiL1nlUFCCnCQ9HwWeQYYu0dp9HQWjMhhuHVCHobrmg1FCupsaVnvemQsaEM
RsH4CqiV4SIrMCwjj2A54XOLS91nrXCtgzMKDBo9JXux8anAWcRC4SY19aOV4NdaV8rEUYDG2CYc
/NxdueeWlgOTYpHFoOZKYHs5K61LAqPtHO9UaCk64Rawb/U+x9Ne3eAuUYiNih4k2kKcBLenaLlh
16RIQExtzAElvu2WosCN+hQmDiRGux7aT2ogrep8SgrbSQEBdoctNx7XtxteOuMdUHmmSdEVPIv8
sPdnfNCbPjqJ7kmPUbh0kGfaqC0LJIvEAyrz/cq0LzaH8ipxoZQxmj+H1CmH7N0ELHu3Sl+tgYTs
pogUbTvYKLk8chOH3cfbPVw6ZzhIieQpLAMmm21x1Cb6wo1a5rTD13oTepa3UVHIiD8WlAfhFZZG
CiUubpPXyqizvRE0zsvtT1g6Vukt8sHEToIteDnIObS0uhos9xTifHHfEbQ1SLrav9so6PLd7baW
oiZ5bRCwkK8w52mgMCazbw1010Qf5h4yI+wkLuXhd6oCrRGYgitfrKlBmtspQJ6uHDULPSUxCf6D
7KTFJTLbQLUArFAhin5qJDFt0Aq7PJh986NTyjJc6eliWyQdXACC5ELV2aim8YQ0F64F5ymtwocY
LR4UL3H63Jum0ZcrJ8PCwpXVBiIQKnBkXeXv7/ZJ26kDrjpheO5KJ/oi4Wib0UuTDx28PHzF8rWa
+sKqfSuqgryA23OF/oCNF8EGLcNzq8c6NOsoHBDErpoqebb88U3Nb7R+qulkPMJBCIKnQW3x0729
lpZGWCZlZO4CiforZCRm5jEWIGAIFFlmBwiXf+sBf56NWtVXToa3utbskrLeNzZbOk0HMakdtPCM
qp/7KwSfrB7SSLSHakS1n5Ab8YkNVzn6JSZv8Zcm7xCu3wxQy+B5wAoiC62b1g9HySdtC0F4rFbW
wOJwMBlcDwA4XEu/XAN6bADxD/hC9CEGZJ6qwDEOqd4gW04yHBWn26O/uOTAvaucXJQj9Vlz2POZ
gO5cmqsgZu8TDfer/YAkNqqVgH6CZ8Nqf95ucnkSXAttcJtCCqH/ZRe9IPB9ECn+OdNcUFYbuGrW
Vzx5RlQNkMfO7zsVGaGHBpmj5yx1LZx5XDv+nyDN8KASM5DeKmOASdhmFb+d1ujFCuZ5aRbIycgL
i+QdCcPLT8zoP86v4NYDZB8iJMEMzCQwPbhXKsSBVuZgsTFZBwblKVFJs/FActpOa0sJzwJ7UP9T
PSlNs59wW20OE5Jy/90efnlizbeALCToMhIFbja7jMvOHG18DqJzWmZBsjNrsItfUaub1o7ppYiQ
giRxPm9JAYZm1hIIdXPALhCl0VJBAzQm5f0DyQjYaxq+y+UW9BOaExoAWpLO0fDg6VFxB7Y1xw/S
LO/Rs+/2t/u+tNpNANjcWGSNeHZfTmvSFG2g92p0dv6Jwqp7NDOl/Ci8IPQQYjHqtfN88blHntT8
/+2ZszR3bdS+jkpGeDaMSHQP2H216b7VBzjnqhU8lWRbvM/Ya/hby2qwJ+IFAg8+Dco8+ItT1gKH
Srof1Bvzf9lzeZcQuSCQpmVpOW5w0Y12U9bpv00Kqds/H2VStoZFClUlBput56np3QmaagSNx8R9
oB7sFJvKFogfYjglfgmEROpKTLAQkZBI5RbRSR7Jo+WyfwMeYJrI0/Cc8rbMPrjeEDcHgeTiB3Ra
/Xgflr0/HtoC0U3cWoYM7fu/6LQFZAusKEXLOTAIukirjTGH2mSBmsAsRoGdqgZ8613Y+dLulTKM
t9Lo0skBPlU4JEDJfury93cBg6JYraeync96rnTHvhgxhU5cLqa0S8+3+7fUFLkXAjuTmE/Mi9AV
YTQwwjo4BwiQRY8Wun93eFbo+zTLW/X+dmNLaTFQMTwYoJ/xfH/bWO861g9FC/eKXGCqkf0gg5Nz
OWS6Oj0GTYJ6A6UIan7IECnqgaIZrg9wfwtQgSas5aimFyuRw9LJwYrWISGDyMO85HKkQ73N7Nwb
fQQGFfvRn4iL2tKww7tiRGxkRwUm/Xx7DOSKnZ/TJEjYP8S6ND17UhRNhZB6VfnnVIsrE63nHl30
EWm9/LlQTH9bKk6X7NB+6MuVs2K5ZcqC/2v5LWX3bvBVL1ZxJnVYyo7T6nfUdM3uK8RpFwD7oNgf
UjdFn8QlBMru/qLPjm0SaIOOAtNyOcoGNjMK14l/HqExfQFv6D06NXqfPzp+2nQgfpxHe1LLf/+8
2TeEpwxJNNueTa4At0gKsgnA5opm3yE/tgk5uO8DVDeOXdEPDUIOUTz9RW8dioNsKDh52vwVhbqu
2Q4+ydYcr4EXD8uclxpLv8dSRYNtH6cYLm38RMGg73Z3l9IinBbc6/KQBuAk9/q7CUY9yeS+DZVT
q4p+fHKQOn9AVAIpHV9tbOwhId8nTljZTwBs8Uy27Z1Sshi2omonBAnUQnttAFb7fxF1UcOhCM66
18iQXn6XjmqSRIb552bAcWfDxQpPPPO96NxVGCOsHJ5LW5qUnG6D5JHnzKw1C9EY1rHhn/2kxyc4
7+yh25UV7CG7E+0uQeLpbybcYGXzQof2bcnQ7N24k2CCt6Qm4Vna7nwdJhxvnbAY/tPSuEM4mBf8
TlVW64yL/TTIggKulCf4bHWj5BCikx0E52gKpzO1nFb93LulPn31gDRVOwMZ27Vqu1xB88OLiJbc
C0kCrsPZ2CJxhGix2YVnRE3q71VUS4XLySm2tp467cpEXoVZ1Ct4ovOIhSpFwX1+W2RDmgLXiqPX
2q/JKiYhFsFGgPIwwhCVQfJnCupnBFmxVkTOakCr0HUqgXxP7f7hDMsvkQQxhhmYGl9zOcO8XgrK
GEP0qreqhUNG6yWHPpyCgyim6ux2o86lWVcr++Yq0n4ryUtQGkcnea95WaFuwAWFg528xllYfILL
hYhJoab6Q9VLY1NPMZRwg9QkrC4EV6xDhY3yB8duUbpoCxyIsjFIw7VZma87PoowiHwfdG6ionna
O/Jc0eOfUbwWyAc2G79y2p1d6y0lF466eoMXht1sGpQN/R1OM1V5PziRFt8lSa58c4Yy+l0aivMr
VZosQ9KMAuxWS4L2UPdJv5K+uzoRydzx2JMDCNwfethsvZaoE9a8tcYXIRANQemTCAB/iVBaaVdN
3W+60M+J4bxEoGLeO1Jt0TWT/4xOSc8UWurxCaHK/NhGQhtXZvd6HDml2UXyxULOy5idGiTVIeW2
7vDSjHb95E2a+1WrTbLF6B2hMcuIrtG6FlvUCWOhWkmapfz93TmVGRhjZUo7vCShh2cb0kzeM1RP
knwpuhAh+jE6ZsC3L6XlNiU7j8QXh8bs6kexPNU4gTF+4I38FXYLklRN0Z/EGEc7ibL573Z78u+9
P6HkjENbZb65fy3Dnd2BMvBqmMfhBQzro49ZV74NrWR8JZuolDtXV2ryPW79uays4g9rzrJpwg2d
a8d1ZHHqcnitIYWXV9XjC/ak9X3rKOZO0ih+5YWKG2hrGg8qyr6vaWY0r7c7PT+W31oGwebqmkP9
UdNmLafCcyius8zTKf5iILRcIaEtxE7BlmRl2S60hQahCWz1Dd4yv179osRDDB/bFyz1cFMjZ/uE
h03T7hD9M7Q/fHLSMRoj/U00RcZhXlO0XBhPxDvjS4xkkbNpnLoSD2naUueryVniZIHJ0sojZWHF
slKpX8JM4fk1D5MxPlHcoWvooG/+GioHzTws4VxljzyyoSGSUxfNSuS2NKagaVg9EOURxZ4dUyK0
UP2JKroZNtVLoeWfKNjrx2Qcf95eKPIPzXYHFMT/a2i2G50KSyrXmcYXjmfEu3Tcwd1q1LZVm9qv
Xu/496UZmb9uN3o1oMQnPJ4tXrPUxiHZXK5Os0wmJwnt4RtKBwjkuQCvuMFjl5JcmBcYn1meqXsr
s/hWBH3fVZIGjsnpyqXNOUsi+rLVuqRCk9h28RoNuV6AaW551Q1uQvSATgVKOGWcaA++Fmn3ZSBq
Ze9MpVAfMk1r3QO5u7p8nMTJtorq5AeTjQ1GVu817vvnste2JYKtid1h9gxrKWi36WCN6mHEtRaN
IsVUULDCmSHCa7vzghff8Ib7xvNLxPWDOrM2JA78YCvTHp91qUN7n1PAPuLunSYbLp2eGnqge797
EnrTjywait95NzrPg9bpLtbLUVAfykJz4pVBu3qfy0wLOGDYcaRHgerMpsooOhsYkFW8VqYSJ/sA
G1UAnM04eAdRddjrFAXeHbtIn9BebSxkDROztxG9M7XmHrl+Ev1/tnYMND5VAh/eygYcJnu2YNWi
CEiweM2ryHrXANCQO7h5kN7beEi4x7u0rvqVzXgVdck2AQsiBAJpSXL0L1eOP7h92ed599pnou0x
ZxjTdht1RoKAWT/1xh0WnN1vgHaJsy3R8/uAenc/7KeiM9r7QUx5tR1JjdXpyljMTwn5XQDvSLnq
HPVXWaGh6BsL9kfxajdd+sGfWu8ewJU/yQsNAcg/HnhgDa7MCRHoQSC7HISqDawadfT61TAD/afn
tc4vA10wf1c3DZj9wHb6dGX1zQ8n+gdAmvEGsAWUV9cum6z1htwBGfpXBcV/lK2y8ghfT93XddL/
qjgRMWm04KaugEPlEro4KKgBklzkfiFElBvgstm0RmiYcpDyTY/ctD5ogO4/6a1Tf8e4e8DRnkOf
44o00RNqEfnapL7BzC+bZ2Hb5ERcipGOPS9JVF6YM32djeljhYidOWDshleGP5o7E6Je81rrbvZE
gdJkyeXeqyN07LcQlI3VrWY08Y/U10MXb1lO2cNoBvWLM0bJuIs1GA93WNtoGcgjdEh3pPOlOcZQ
ISY51a1T3RuonSk9bwcXbfBDwGMBpyuvwKwBTwj8NndDQTZpb7eq++qMoRodJi+rMJ3wRYTeahfE
hzhnJeAy1JY4Yvie5uGFEyrNh2GApPlJpKr7L884p/i3j8bReBnr2C6+mPVo0G4HfEZFoC/HVO+D
Bc3K+f2Hi5j1S67dotwGqJIA4nJqQ7W1Swd71W8iCxD7sw3F/4anV/pUaCFZALdioazsm6tFLJEf
vDhM+IYur4rZVV5SAsm9sMxfB9LF1qaJAuNTM6KqfJf6FtJuwtMhngh8sP9USogblkPLlmxL9KYA
xF92tjW9SeCNk71y6/XslAI0RqO1n+xMqB+BzORbkaB2uNLfq6rfmzQcwBMZd1JrePv93aPCjmsu
Ym6/14GAEJpfLcyTO4EjAsld42XIw1pqK6JfiK2hoj45xQQMBrRMHTxS07FC5AvzsaCEEDY/UiQK
1oKr+YxQo0LSGZUOKZ3N1872NxURFbO8XHltYzALGxvt+x8Rbs75nTcaw48BGNlLObqOsnKPzI/r
t3Ydri5J9NEJ7S7nI6g6KpBD5h8VZDBfMeRAI7vqnC9hF+R3t9f5Vabkf20Be+TSotg+1+MCUukU
GNArr4Ct6qemboofnaeiBxZqYluIMtTxokkx+aiTTo0eeBtYD41p12uqZ/OzVH6HhlAgKX6y++S3
L/scGyM2we7gvY7d4Oj3E44b56ROs7sc2+NqQ93MQILYbyftOYWZscZjnEea3FWUFTSDpySsS9AW
l81PwokL26ui4+CpKmICvdpuO0TUT1FvAwh0NcVbGfnrDssWpcIGS4vRn3XYB15iKW4QH72ybx+N
2Cx2fdr3H9PEwVmEZBnyxL6Fv2yTWfXh9qzL3ry/OWRvgdaCayJQ48Eyuy8lm6hvkiY+4r2uHtS6
V9Hza729Y0gnY7XCBKCJdPOTbefVnSYgAt9u/3qB029e9YTYPAbVeZUqDrA2RO8iPvrd2D8pIrcP
Zmbmd3FrYOhyu62lcWZty8cRUSDyHpczWwOUDj0ASMcB2+p9F5jp9xo5dOxsq/iQdWL6DqRovFOa
JF57g16fH5IyYsFb1OELA8O6bLrFU0vDAT4+OpOV7NPKjV7UoC3vSj01HyeqJycsOtfkvhZWMmwx
8I3w58FQz8lxuEQgyQx7/4g6uyhwfzeqdBMKo3S2YRihbS2MQQQrE7rQU/mwl6p+6E1cKUYo0sy5
CvP0mOIx8Ni0U/ONlYXsuB2HFk8e3To3k+KvtLqwjHSTBUyOjuuae/pyfKPG9aZWn7Kjo6WP6E34
+rYnu3Kn9VizrWzXhS1DegbaJak1TomrJTuxWYERpMfc87p/Um9w7wQasztk3ouHwCm1p4K81Hff
KcQHqN5rs7rcvA3FA+IhT9PZy4LB95WysZjVdkiHp4GiSIabV0UWN8Xg52s5dhhvCE81d/iAt7tS
baI1OuLSJJPWAN+HJIIrHLny3t3XTTiQrQbxdPRqLTjyf9S72K7cTTOoeYhtzojdCi45f5gb46zS
HaRkXIDhRGJziaciDd2qx0XwSIXVv7dcoLl3WaXWhxxtAH87YKC0VTO3D7YlD6zbZ8fSXuLpZBED
wHAlErzsMS/WKGazZkd7FIqK8VU2YKheD//iKu8md5DB4F3fbvLqIY3uism5KOkPDDTo8Ms2Axxy
cC/Uo1MB0bkltQzQ7BDCHbprTIcwP4f5/Nn3hfJxwIAT0ofVmo82stQRpRQ1SlbeONcBgvyeN1IA
pW7CqtldoZnB2FVNEJ5Gz9fThyLvO+8QslU4WwxEzLYB76ABQ5kihBoy4FK9q/yBL8d23l3DDV9t
A05RkMoyUAHtSUL6cnBGNfScTtN94sSo+UVZ1n4OekjphzYaxuHQ1GpZ40heUB5vLS2KHqCu/NU3
kA1GLIMLHNDU5TfoY4KHQJKGp6oGu9yzdu6VIkx+oEL4o1cn+zXE5EU6tQbT1i/jNRmYq13IEFDR
4tpmT5hQri+bz/sCg7Yk8k8ZQnx37BcpskAOaNc1jfsdb4zyWSMpvxKSXqU20GKhliRjBjBDUrBq
1myJGCdmCAqM8yDe5SOFnm1Y8IzD3jd8TQ14QZlTjo9+oDbPRpVH980YD18dX+0/9SzMlVzy0kIA
WSNT9XwRN87l5ww8SKpssv2TPnSi2wSZLnbDmE/qXs9AGOn4Kzz7Xlzd5yPGUezbtVL9VVjBeMja
hCwT8T6cP74FDu1KZE0IAVuh/y2jqnlUcKl4TmwjeUVAzdJ2YVgmvzCC7I+3j4irU4mmESW22JY8
gahyXvZ90jC9gbbon8RQ5/dNZtTMREkyqQzHR7ybnMPt9hZWHM9RalbkRNEVmT8R9CkUnQCNeCLC
6l9aNWl4imnq1gpNFXkBz/gc+KyG240udJK1Ldn9vA7Jbcjxf3fZxE7cDEOvRSeUSq1PKDVwrGDR
8zKq9acKR92VKHGpj5CvNBlNIFM+R4uNPA2smrTgKVJ851lXlWmrkXVogd517tZC42Sva4m7crhe
BTAg5rnLZVkcnujVra4UPR68gxOfMh2TMxXltL3eTuoB12HyLbcHdKmHLrx6R0MSTL5pLwfUaNEy
ohXl2NnSIZxk9UuBify2myL7vu5MLBBHNfhyu9GFXSIB3JQoiQxlEfyy0SmwFF3FT/SotIoLw8qN
4pPeZ/bOT8xuR7Sud1tcS7UnlDbXJNoXblJiUbKwFrRFktPzgh4QeVWLTMs7YmwVZxvN6fCha5JK
C7ZFLbx/0L3Gai4xk3TjEr82GOamDmnYYaTC2ST9yja6mmwyhBDseN8yCTJCvxwLnG28sWj04GjV
ivpgjSY+UEiqqM4uaQAerEz31f6RrbGueIDIdW3N9k+laX5ct2qA00jo3nldCizOix/bTHJGg2J0
X27P9Fp7s1vR03A/GHD5OrZ+HP472R6GXwjz4HEwttZP+B/NGqJkqUXJsOZJx78knC/HU8Vxza9q
IziGZfHDV9px3zV2/K2OfJUOZuH5zzsoa3smoq2k9+eVNorCUUS6MTqqTR1+NSo3fcSLodqjQOU6
OI3UTvRwu8XrBcPzUUjIHQpHkjR/2cHQgn/YaEV0tFRIcaXbCW0TqaQ+uiJV10bz6nhAxgFJIYYT
9o6k8Vw25qQZOclUjY5OxFmnRErjPWad3RQ7rJZGaDu2pz8Az66T/e1eXk8jDXP42eQkOCrmfAMx
arFZY959DLCnxci+wJdmh2dFLPBqsuvXXoipWBnZq2NJdpZyoillYzEWkIPx7nJRgW4AtWrjY9M0
+asHdR0jIczpPtrK4HxDu2n87elVKrZGgqXjyjlwHVGT5aKQSqLVkLIZ8/s7b8LQUGI9PhLceP+k
lRN/wd1P9w9K6pk/8yoOI2kmon3W7YC3O4DO4Q6l/nLlOxaWF9goCA2oKFImnydGPC9o07a2oyOF
qam7qyITX0g17keKdIr97fYsX8Vrss+SQk6kZKtXKeaKy7R2CyU+ch9gs+hmQ/2zGsnbIuQ47kOX
lMEm15vinwx0H2WCuIiPt79gYZ3xdn4L2EmtXmkKpmEwOfFEzinS2lb7UkxFcIh9SkNblHv8vYpg
1xpnZKnThBQ8U+QxdVV2Q35IG1Dpj49T2Vb1rvRByG4tp8hfFKXJ752qdn/5o920hwgDu4bbwAtW
cEwL25piNrlESW7g3p9dOskQu4qZKskRlTIsygvE0T90uAP9Ukkru3cUI3p09+I+X9nVBjvoIsPI
fCMIY3L3wrWlinK5w+IqJ4CrvOSYGhFW3VHWaeN92Rrpyqwu9I+SKy8T0hFkbufHltW6uNZicnZ0
w1o/m42TPojMUba10zmIlgr/E6T1ceVuvX4MgaxjHfP8g9pJ6klO/LvzoxSD6fdelB6tKRn8H7Fn
FMmh87WWBBTyfi+EkpWxU7nW258qZKSJoliVwTMXXftQD2WD52DZR2uPooUdjV6CBL7wMrGuVX/w
JPNT10uPQi+D4K7AUmhDWcTpnjB0xHP29oZaaE2SyCEpSKoY8lSXg5AbQB3aghnNg7otv/hJadsb
cp52/Nv0NCNcObOXmuPxTyTjWFIUVK6Ed2NOTazK1QpEndU0XbxXdN5YW/Jd9X8K6grfb/dtYfky
fqxdSZQHfCI/5l1jom5jZbTK/Jgmpj4hXd5mw6MXZfHr7XYWOyUlvohSWb1zDoUSaTn45jo/jkVc
fBeuYm9CHf3iTS66lRN44c6zZIFPyjVC75uH4jUq3WNvVdnRcqa22xqi7J7w6BL3yZTwdq8t8a3X
smifTHr7h1QJyjrcM0jG8HClvjOvZ2VaWqI9P2ZHtUzx8zSsivUfe/ahnvzwpf1zewbZoIQgvNXP
JCLrcvqGEXContj50VZ97auLStWu5hV2709J/CHwihJ1JWED5bw9mwtXDCh6gEpSI5QTab5qmrIJ
R70sjpk2llsrbyGD6DFWyOiMbSxlWntRXLXHfCLRDE1WitXwH5fdxIWrJuWSiKNBafgp1/IacItB
5X2TkCXdImYi1uqFVwuWVuReJwVF0gY26mWTiuGQZkdr9+hPfrQPkrH+FAdNinYCjrBrj/LrSImJ
pGgDKhKLBphjs1sk0ZscmLfQjhFU9hc7K/vPWAAr9j5NgSBte6zO0d0XItqjyZc8IwJsP4AW6FdO
uqtLhs9AcJDEN5h5Gbpddlqn7JhyC+nHjpfbvTsZwwlXOn3DyZo9OLV5UEfcDFcW0xUCmViJLI9D
Ik1qbiITf9lqlmDa4MeGdhycNjnB2Y8Og1Pbn1t0+GPAGAOm54OOS7TaTKeswEx18G3rA+aTprQb
R5lprILh3z9c4nyUlA8B5iTzQfO8W470rqq2po5pdhL+7GrEFXdW2LvaHdGOn95XYQX443ab12uO
Ns3/x9l57cptNNH6iQgwh1tywk6KWxJHuiHk3zJzznz687UOzoGGQwyxBRiGLRuo6WZ3dYVVa5HF
Ek1wsdZtno5kPSknU/tWFbb1MynL/H09ptNh0KM3qtWhsoApMTfwe64N8unrPYewdREPqP5tmEa9
QxcwLLJDM0rJ+f6Stk6UqN3iEgkO4Xa8thPavazXc2h8k7OseqGtr/9AhBkJ4FBp/0UPIM3cXtP2
noBbf4FfZFRNpvygwfax8hemNKOHxS/61vVyarq9MaQBQScCD/TXLYSInGVPYmXr29FjZiRRx/ff
wHCbrqaNETbaN8YQ9BcptPT6nI1T49XlYHc7ReGbV5tkBgZSgLAE3cLa9a6WHa1zpky1bxDAqdJ7
qwF3duwg8Tb/d//z3bylGAKcwRekVQND2erzASMHMAPz4LdYgz8IFJTIx500kD9H+LJTYUeqeRih
wT1Plm1lx/vWbw8P1vGL8EaJSGg9nEbVsCqi3jS+VbEynVtEMR+asWY8GpX2Q9gCWHEd5EFP963e
Hp5rq6twL0vrOMtUCavyPLxGi1M8lr2uM5ehGv8lSEvuXJGtPSaKxd0SpqPusPqYTQe5m2KW5jdp
WrJjZqMyTCkxdmszbN8po1R7SQBnD8rU/V+slLVSHIAGncdOHLM/gr+E4dxl6hfzWygb2dHKdDn2
ogI1z2Pp9O1nJJ4gjnr75orOFrU6wtubEvswWU4cNpn5rc5S/QFhsuCo9wUwfCCFJvjY1Kz/uW9x
6xDRZJSJCOnucW+uFynNQBTTJTO+dZVp+wPkY/lpiute9ZJQ7QwxYEtTt2uHkD3/G9OYBTWJUNi6
+jKxotqYdeMbaPzINYqg+RilDd3DplHaRwme2W8hGH374b5Z4d2uUlIGHCi3iGITTMW4+usVwybB
RHAX5f6AMN6DIU/mBMyt/GXTUuvcLMsNUsfROphKASkWnFD3zd+cZ0CE1KGZzJZhPrqpOfUD85HT
JFV+H4eqO+tt5yux0h/5s8Crhlz7qjSz9owq+p5q6M2nFvMPTDXitNCcQpL1euFaORmtJY21n4RJ
4UFnjTT3OJRnFKbjRyTFwie4Wvc4Rjd2G2QT2CDBZoqTXBmtqwoSUzDWftRUo9+UYf1iBElzjgea
wk4WowSnRdWxmeb6sz520s4dvg0d6Z6L7qAYG9bFZ79edFWEhlOkWuObS6/2bmdJzi8TVO7yQUae
FVphgiWEh03IJAld4qJ4kJQuNR/TOZB2/LVY6vXBo2PLWKmoyGu4lZUnq6ZU5wOkLVrQRdujr625
+jLHPxNlNHZeQPXmCWTZNAY54qJDfsPeEjIiTuldb/wsiSrHCwlrX+fR6pVjgTL0SzP3EgJ1uhwc
uzyJCtdUFsrltdyK8lMUMxqpT1LSeqmZUbrH9zFaskhZGLs2KkkftciQ0NlCnuMJNeCGHuDIot4N
Y9J3np3XiFRFZbq8Zm2TfLp/f25PMeG3StObyoaoUq8c1pKVYw2tauurWWccljIo3dR0mkMcSc1j
11fvCeuqHbL1mzeP3YQahP7Vb+2kNSoQRCQ4TCvsfD3LLc/p++k0TbSSlqVpj7Jdvb00LAwKoL4Y
WQBSvro1QIucJjCGzjd6Vferlt4jvl86hZYsPVEvBOsy9HVyVBK4Lr3IhoTAzeTw85u3mhXTBRW9
AEFdcX13hqGF71Kueh9YU/SBX/odbrbwPOhTfpT7Rn0IOnUPy3XrHqlXgenAPaPTyjT0tU3oZxgd
Q8vbz2onQECHKw2ExGg0t4f36Gm0cvusqQgKuZScLvfX+3vKbXVDKfaQavEXo+bG2rhatfDGDZlP
cTr6OqZy/mBPTW95dREWTAvX7XwqwylL3Q7y55cJGeIfUadE/0lNhTpa3yo9Y3ODVP47QorxIQmC
7NQbZflgKj1yCNXHqDzJkuo8JIz1neMepPfOm3rrbgVOir0jdRGJ+ep2pLM8NHkWZ76Rzsn3jtGs
ly6rIhVR3XQ4SpmSHSDOJkW0ssitF22Pkn/jpjD4QkuFigQ48vXQh9MFbRnKZe5XthZ9rEc5eh9J
Sv2Yo90DjrWydkpKv0nAVp9MhUIF8hF8As/56pP1WZpBmagUPj305qVF/PuhHIrBjc1lQfW20csP
jhNGX2rVyns3GGZZ8grbiD4hlpC+z1SrfZ0XiNfdMdGZNl6s+huV+uUA9N45ZIbZHcArSp9oYcI5
XLZZn3qTsQQPjabmrxoDYp41Q+zi5hrPW5zX+kuaRiRSOydTvA3rZdL9I/tlGJkW2eoqTpKjNRG0
kL4DDNl09WC2xkNlNmXhdkY7/gAq5Tw6faqjxgeTTXiEujitHifEM7XTnER25+Uos/zTLpV0cZZI
b07MpUEjN1WUPAROZo7djGv2BFqnBkKmRua7Ss0Kybu/kt8D0+uV8Jkoowi4DI3N6wte0+JpSkQ7
iHripjnqaqJ5VhXlhadSM36YkdudD8yOG+9pZSSR29OreMy1MPgSGuX8qR318acm0zs7mEJE85BA
1XBSZSnz6miPJnXjrcENkLaSTvJsW6vgYaA3AgKjqXxBb3+Zy3x4Dyyk9bSAKDUK2vShMoL8L0IW
sTlELQzs84yLX/VH3jGpKZ3OyCh97lf2ONWa9DBocY8Kg2K+yFqBlBqtCOYsZeNpCrPci+cy+X7/
M22s/LfLF5QUMqnBKrPtplwuKfA0fgMXqEvbnf7vaGffqfRP7zVt7g6g8oK3Qjzhw6LIZ0HqD8kd
Mdv1whWY93S11lp/KM3mOM7BxDcu58coUr9Gc788GhAAuEU+DzuH8tZrYRB/r9M0IZNez5c6pSEz
ilyOPps7PnatFj4Gkywdp0r+mVd2+3h/c2/fOIJhkViiK8NC110FNUzaLiqmwXfGeXywzER169me
DqUVaYdQy5JPbafmn0ant3cWeouFEcBljIM+gUblJpuWEzzWFHezXwXO8NQveX6wJN3xkjpTvsqB
nJ6qLM15LmrDdBPJng9tNKoPk6TuAVNuo2F+CfMrpLrkI7T9rz92NC3oKI7d5AfTrP7qgJw9GFqT
+G1d7ylS/8ZCXvschlGJ/wkXgVHwtF/bSodYgr+3nX1nmJzS0+JlwZkPdH29dLHsCFGuDF9o20Xs
uLFRLf9AMgVovmMGpX2MkLD+2iimk3t9kNQftIq+8gF6Fk16SvMx/2EY9IzdRFUK3eWTdqE39oHx
9f6h2dovqpIUQbgkxIarNdj2XOsk5JPPnjKrOVeKVEI7MVdnqv7Nj/vGbi8EUgU4aYqAOCH6xdcb
Bh8I0kG8Q75lxQHFrCZIj0u+MKMPFIRRoFpFcep83+Zt6AIdCO8C5APMgGH92qYRIk1kar2CdAGI
WVWThoPSWSGUdLNsP0dNpJyLGkxAl6pL6DGmMX28/wM2Fk1FG4yh2GGacat6TyYmcUDvqP6IBvUx
QdrtJc9n2R0r2fwvjsvhzeE1+GWb+RtOP43TdVahBk29RNRGfKmzg6NppbnXYvRoKo1zksIqPNgR
cNa/WCQxLhVuIiY6VNe7zPA4QDAEWvyK1/ccFEr2mPd5995YuupYcJx2PM7tsWVQgmoDE06cJgof
1/bAIkvZQkTih8iDXdql7VpXC3vl0zwNhrITJm0dIcqEAi3KMC7EktfGCPm0pkhbzbeKRokeqt7p
Knckl2pc/H4Ah2Q3jG6oj0l9BLptfcxjyXrzDIwjaC3JMqEioZu7Psdk4xVVUc30G7VWYlcHpXqe
YdvyjLCUZ7dvc3JUYzdHvXlUMAuxtfK7IE3oID7EH1FDLgHhgBxT94sl6MnnhzjClTnqIUkkw7co
7j9brTqfbebKH954ppj4Z9ZH9KZEWWmtMc6NlqRIWwwftF3yg+Hd5MmBI/WTXqnFcYwZt/oLe7Rm
6D8CoQT+fr1Ue57smUfc8KHmLHDb1gSLIij/+L09lNG5gS5iZ4U34RArJCgh+QPpwGD56hRTLqwg
AzVMf5Kk8WtRlckHDSz0SVKa+pBFxfC1yQtzL1besEoaBzqNvi7ZjSEc1h+fNM2XMWOMXvLn2PqK
HH3glQr8Y3lgqrMYpvqVg0FMdxzEzYXFBdOjoe8Nqh5/vDpHYJMyxrJhxrfhmf1ZdSbvoFZXX4fB
sr7e/463R1aYAgb7uxtFreN6fXYq600YI+QZmLH8jM5qddamSL80aBC9jrpOkaMbGH+klbkH3dk0
DWSfTqKoSq6zkHKoEIBAyfSi0VudP2dxq392jByujEwugpqCmWScFCdn7rIYleCtnKA8rWCAAWCA
+6YEvSY6nuuERobaRBc9qcr/7GLun6bJqj/NyiwbBF/23tzGzdsmDKIbDfM94wKMWl5vtT450uhU
anSZojCPXKRrvkKl2X2nWV+4kpwZOxdm4xSJVj2WqNAx3rqKVrKu0fIlhNh/ruKwJW4imPCknulW
N9dxQTuOf8sc4xf0x8U8GtWb6+UNcH6G6CIEfguByNGoqWe5shrID2ozZnssmBt7STNIsApxO3lD
V3uZVTYcBAHKQBP4KuWhnwb91EFD4HgGxR3jYLZV/Xj/pmysD5MkRoRiUGCtIcBValYEsHF4qYw+
D45aNEivTVZOkwdTwL/3bW0tT9AS05IBisTg+/VeRnAaaVY1R5cmdapDAkfuh6LJ0nM3d8kpV7Vf
f2GOfWSwT9Djrke5pKBGKha3fan7BfBEm3T6k5o03SlUjEVyowXN3L+xKOgy0G+H/nD1/WgM942S
ZNElU8u085owj4enNiks9dAsSPkyy5IyO3Tf6NYXFNgn0h0wDDeTsUOkS0taW5IvJZkkv6thDyg8
5hnn7gS2x9h7kjeeDpwbl49yEdPd6xoCvO1tBBtrdIEcBLkxOHql4tRAUXtekqmu3lFSRi60KHfK
cberZFCReE/c/d/DmtdnR0EKgewZsmW7UcFSA/cyvLKZeKmVee8abtrCd8PMQHZHU+DalloqKTNV
aBSERaQ+GkWnndRi6t+BB9xTtdg2BZAVlU9KVsbKVNPZ+qxVDcsCLVgeplJWj8DGzU+OHLRv92Xs
Ia76/xkTT9cfr748CqJI2Y4uVTKOtVtawwxHIpqu0oOdFOaOo749KFiDRFBgvwlu1iILjaT0jqSx
tMoZoLLvQ5uKZg5TEZRMdvl+aez5ucBdfHnrdWDMicSHKI64hnLx9SKVOoyEhkd8iZMhflCy3rlA
91CiPySVewxQG19PQIIFfJOqEuWGa1uV2anmKIQTepb11am0CT1zi7nVpMx07y/WRSTDKKLoMq95
9Gp1nvJmXCJ4ijX9hUE56V3WwfY1zu1eJre1LNgQUYj7PUa0Rv05IP4ojUrRZYmmnLvWtjrkP/3Y
hh4PA6II91d2+yyIlgJD0ABq6L2tD0rCuexVqFQvaDIoH82x/Doy1SU6G8qXeOz7z/fN3QZo1+ZW
Mf5slpERhkl0QUdGmpDZ1HIen3F0fthQxn5AllYuv7RjZdhuyg863re+s9h1RiPFTA07LVII5hAP
1APUwQ2Inj6iFbuA3tbznWOzZU80+gi4aW9RcL4+okUQ2KPO+3dxYAt8Tp1Eeg1ta2CaejZ+NhOc
13/xNYGc4a7AQADdVq8Nlp1aFjwfCMrMTvAqT2rxroRcyOvsJXtczKHfmT/Y+py/RSxgOMFJ3lRY
9V6rh84g4KWgrLltHw/yu36O6vFY9CqyRE5fy9bzGEMhD6udsQcJ29pg+kMCgAZyE7DJ9XoHCUG3
oBYevNLHdzZdkNdmtmo/L+TyX3ZD2nGrW5cTDLCgBINEmlz02l6WSbEWtUF8yapm+JyNPbUOTY+T
RzNc4Em9f1o3jTH/JgR4RXq6itgm2xnSyZajSykFbf+h6Yb6US2ruXo/ZVqyU6S/LSHDzwPkE04C
Hg1KYquzCoZbGXsmOC851IuBBzQgz7xpig3X0pB3cKewzn7YeV57ajS2/Gk+xm6vKunLRCK2Exhv
PF+GyiAeA4BsNHrA1/tcFAXqUlnFxVFK0/ighc7UumEUOKcx4GS7DFpE8QOltWoP0Xg7/ME+MFmp
IRYixtXWcJqgy2Mt67v0khRqkBzqoJu/6iYqgmabQjSo4/f5uzJTXm5hqfSLsS6IHTrDeY+C0vCO
kb63CgcT6zHzIUYIiCBEg+F6N7Qqt0pYENDXyI189oaEMhidXzM83z9wG7cJ0gOEdXVyb0oFKzvh
BNLXiJbsourVRIIuA4xdljYLXXvOl189So6f7lvc8B94RRIPukJIZq/LiGrK8w4eNr9kYR48z7MZ
TxBOLNB5B+ryb1w70uc2UFo3Tm1rZzh7Y7Hkr2CBCTLB8t+kC2ZUpNMC2EAbikvdyt3sKSZCHhDw
F5/myNz1zeK6XnUrIGUilwXtKIpY2poeG42jNu8Hh91N8n48lujKF25tlCC572/qxsrAZlESAOVB
wrdO0qdMCXU5qvJLlepy6KZtAwdvE9u1mxs1bAlmq+y8c1vOA2gCJSZDo7EAjcv1Ce1hk2qyeskv
TRyop8YaTHduF/UX1cXwqdOL+IHiW+cxeakbnujLeSkUHyfEf+ev9xe/4TkEyTPxE1m1gEpd/5Kh
VoVWR1RcokZ1JEqlMNnGJXfLNcFAx7LFTLiWysf7VtdbLsjcBCZLcGhDGbmmkgNL2VtUS2c/1sP2
PPP/PCZxj++sxuGXlTrocL7dICSk9NjwUQRCq6u6NANvESulr6bZz1MSdo/lCODBpd/SvyiTE78x
shcrJJMX/RORB66VjfIuDXPmmVRfA0xYPERA4n6pPfC6Q5sue5299csnjNHXI/qjAA2yTmz3H7lS
RmWwYYBX9oMlzZIDhdS8/Sw5VhgdtLrIlh0vtPX1xNSZSPPoGK9D7l61Oy3T6sWvZnDJ7xgEz7MX
fQLWLug2j/U8Nztxk/g8f/oCsUCeWiGoiEe4qY7UQ6Q4U8Fghx2XCySZdDUa2SieR/gCIg+dlfJF
Vsb8O1Wb5dzHDvC9++dnfU1+/wCBt6NISXF/DdKtjaqqhipRfJWyVO6qvap9zg16cVLo6P8MUp98
HHQne71vde0C/69V0lKGhEUvZXU5YaY1hqWbFV+ua6Vwq4JUy2UwRD/ct7PxQXW4cEUSSjhzU8qD
hrxFZyOW/cUa9fZsgGUcDj3o0PgcJ6r8ZVBH860AetYmehdEDdwOIeJzfWalLocMxylVFIzAkZ+Y
8qYL7zLDFCdPfUCBz6UqV0rf76/0BgiLWfZTyMqKAiJgxmuz8C2PFL5GzU/apfwYyXp+kIOqL4DN
1CP/GB31UU8+K8OsR8Bxx+U5UxtzJ3jcuK/0xsXsCegwjpQ4bX/c10QDIZcy/ktZ2MoapnPN4FGO
APC6Rma2O4/NOmYQK2a4HkZc8lVkElYbzXjWVMPDoflpMC/Ok6xA388s7HPnpI1ynAyH0g2CUOVL
7Vh7NcaNA4x/4MaA7oCwbF3fQNvYqehT6/4wa31+ANKY6EenC8vH+5914wDzdKOn9hsNC8j6ekOL
TK1JXjQdrJDROAC4k+gM5UagX8Z5Sb7THqudh/smN7eVcV/iIeoBzppQu0klWuFxwNLGEeW0Nqym
mbyxU3Q30DTppVucTDkMkx5csnHZQ7BsOERBwwYiSTA23Izvh9NS0HSYeF60wPxZgdpqzvDxqgi5
RfH4BBlxMT+Clx0/G11ILpAYhdPtPOIbPhFVIBIOio64xHW+FQVTNfRGqvhAbpP0eZZUtJmtbFam
901kpugLqKX8rDSRHJ/u7/3m6qnXQYYPI/2tanlY1VYFOsGvmkhN30vBlB9aGaqOo5YNo+WFcbyI
ILgo4X7mf67dSoqUy/0fsXXmaH78/x+hXp85SY3HaFEq1a9lpfsAqir/nlMiOZqF0QL+Rlzmvr2t
7YYMVuUagQy+6WzXVrQEIaOFviqBxuBlzoYDHVD1S9LRKDxWHdJYXqPH8OG/3TCPCiGyGFrW142e
bs46G41mzY/Kpv0ZGZ0avItyWZJOcW6k+SmYE/uHirLL5/t2tzaYp56EHkpYwSy+2uCxDYK80jWf
OnN7lBLNOQU91KWuai7xcTGmvRmrrR1mgBbMDwGngF1fGwQYSpuuaXXfLpX2JXXG4V1plYkN/QjC
xiepKKLQC6ld7Q23bhoG3w7KkKla0pBrwyk0K4XVlJovjaXCvJz8vzFshvdIUcI9XcUBRPjBrCJG
en+DN80y6A14gBIYF/naLCx1g6KHjeZzT6uPVteEr0M+0PMJam34L0jRAnbNpDP39Ki2nj+QMCKJ
xIOBKb22WwOolAICEoZRNHpr1TwY0ykLq1ECHF5Zf+OnLJAmlGpo59PTvzZndFk4AvjRfbOPMh8F
veXjwvRT4BbqUnFVm0g7lhGdqPP97d06vzx80KbjJAV+7NruoqYR1IQlgwvQuZylpEtCD+Wg3nRj
JDjHw5RRzvmLu8rMPfEUTzo4TuE5/4gsskKfJ6PJdV+O9fddFap+V/famZTSEP3t/rnUpPn7/XVu
PfJksxSg4M0hPl/ZlICjaREBsT83RRKegKhlp6ADSH66b2fr2JCrAgQhaYQCb7WflpxALDJYwJqQ
y/3FYJyawUw9ABbVZ7mbdqyJX71KOUSKAzqM6gMQwNXlCAN4kBSzNf1CMYJnterL/FBO5bu6aS5S
lWRnBZ9oPynqorp5EFQ75jfuJn4IEl8eOCrh63F3IETMaFml6bfzNJlnaQiQc14kneEx2BubB8TA
5fSg5/G8x0C1sXDOLIQuYPHgp1j3iYJktMwhs7Fs6KOH1rJ2CBI1RomsCv4j0EBuOgxVilzjVIK7
n8pYl9/umEC1i0ImGEgyktWJSqo2KfVctvzSRCphyBUGsaWJ9kbkGAtEapPenuikvl2XlzyLj01h
nsz9hltXsen1dZVt+fWoyfGxNrR0cJXa+U9Kwl51K3PUdr7y1l4LAJdw+4wYrQUdZ22R+cyx5ffS
GPZIik9J9E/VJ3l0kIc+kKDvnFvp7OhLCZlMY6lfGv6k2kluzdujLrhIBFZQYBPX7wDkh7M8N4nl
J03euEs3mi4afVHjGknwGcqXaI+EfM/gKnRiFAjZpDkw/aWynOYoM1dlPgVgTQ42czuFqyTQOx/f
7D3I32kTgjEEW+usUPWN2k5TVtR83CKqKoiAWuWZXlOReHrY9TuTchsuEegsDWXQniSba/SYpk5Z
b+qB4YdIXQUu5Dmx7hb2sCcKt+ESYSKFRpHapQCPrJxUQYqRELCQ21lqvZRupRXDp2iqGHKKJ21u
/LfvoUBuCIJX6tDrg6LLWYtakGb45Rz1/VMc2VbrBZVJ2zOpC3tnenMjwxKVFkYheMyAT639vR4m
Ml7e8M2idKDXjcE01Yz3f25yxpYNp5c/2HaYPEVDswc53DQN1h7GLuo9zFVdP6NmkVEeGE3dn3hp
wbFrcvuop3qRPKrAjZontR7QXByiOf5X4t/3mHO2Pisgd1Bx/A32nJV5KL6HNu06y9cihuyYo0p+
yEOte3NtNTto79t3BigVRIccH14agsHrlarZxChRrKh+IIfN6EFYXv0bGciQnLJMM/qjLcdZ4sp1
QS/2/mG6dQJwwLE+3lfKo5RBri1L6oKyjZkavpwoyblGZDg/xGauq68tOmMPY5gp8q/7Jm/3FZNw
oHIrgW9RUrw2qWh5HY7GAEK3zvuXEFrF3KtJYT1ZiqO93vKtDwB/DbeUTX5MQLYOi2RngfMwi01f
Hcr4f4o1K+0pzJy63wn5tvZRh8UWNls+IjHu9aImtVPM0MaOYS9NcUpTK14OyWxJxtnUSuuQmnDq
nu5v5MapAexCLRQ8Je/Xurpt95bZGmnj+PRbtfrU1iUtqaSGYx+cThs8V/DN/Wotpd6rVN4+mOS/
VFtIhCF95uxcL5ZNnOnoghgNytJwvAkhyFNMbzM+oYOt/cxbezkg4rLEnoS2hH7Ipz7da7ZubPif
v2HdmKrVFu27MIwvhSGnH8K2i5NjWkEQcbD7vvSQdIQs9P5+3/ojkfaDbBdld1iQVt/YHu2uHwxw
ujw5S/QMn9egeXXspJprwrr03ML+2rjJnHffgqTr/b+xzgw2mmKU2NYA7HgmZS6pbVzUwFC+zFQA
Ao9IwvzSdDqIm6lIPhKdlq9xmGs7keDGjeW2EhxR+yeLWje2tbo1s0w3JX+iDvOsS1Cq56klvXag
gc73V7n1WaGWBQlJDMvhWnnCLEVbvJhS1MaVsXHHcgw/OkkwH/ole1Unx/hy39zGFUISkxlrUhkk
UdakOaBg5HyYU8nPiggeikXpp/mYs/nxEcHpZArdZgaJFlqTudPJ3XBMYFDoozCbjDOUV9FX24eI
C5lBdKHMPpunFL5P69xZsfEXG0rtF3oPwSSOKsn1XR20KinryIgvCnweZx6ZyV0UBrUyexnac2xI
VNjv7+nWJ+RJoRNGbxX1ldU1afIBqchJQ1WbkcXxFAMPKM7O3BjRAzMEVvOYl2b96b7Nre/I8CKx
O91cMhbxm/7IuPM0UIpAByesdpr1Mi7y5OVSIHtG2TmfzN5ojq2e77GnbF0LSr+UxdhduvIro9LC
cIlaIwSPYKQ1oVtYlo8qQguf2oaBxfsL3LQFYRUpvqAdu+H/oTAngSkCM5+N9Uc5lSsvGPPWOZQ9
+qM7Z2brbBJ28fWY+AAzvyoNFZYSZpYTxZdU7fKfspKW4bnL4ro4vH1RYESI0dk9Zg+Ew/3jq7UR
lBVamjs+eqrDKS1LK/C0rgu1R2Ne2j26360t5GjQKYCrg7B5dS41ozJiFFMcf7BH2TrWreAa0Tu5
iI9tokX/3l/b1h6Sx9JeZ2nAQcR//2NtU1BZUUak4Rs099/XagEACEhUkx7v29l6lHiIf8OtcJvr
IFkMb9lpnwU+TQ8jf3BCK35Hn8R+tyiAWFFZsosBHFTWxD+RApWbHfNboQCFESE9IsTa1gRGsgxj
2rDUkp8ujp27ktYOx0qty+eyHRhLn5z6xBbHZ4gs0vaYF23x9f76t24+swGgjcCCUvhYxSJKGKVV
kODBo74K3gVMtb1LyVleCmPJaDuYNIWaXNu5jRsNTBVEndA9omcqZOOvv65eKBBLBLHjK+HcpO/K
sgncFp4C7ZxRsFER2Azy0HaTYVHVZ9pl+fvAgALnUshL++v+BtxwMgomfQdMMfkD6SDFv+vfElJx
HSqnDPw8y3BDDdv9wMh8FXhDpnRP8uCE51BJOxgkZuMsgQjOPdJSBQL+cZzR/a3TQ43U2cP937X1
DCBwwG2DsAxk1sqJhK1qQOWaBAxUlbl+mNqsHh+rVI4Z8J7D/kGC7+LxL0xyxQX7nUiPV18lV6Q+
VEvd8qdu0TUOY9294+eN9lHTJ43QLMqNb/dN/vYa1xVKchgecEItwKvkUte7X8FAV+Rjb1JGr2zF
j2QHXhZOhqScKC03rcuEhQotZyLljRfFbWocjUUd2yOUcXTq0mUKPgWOHHdoj0bFo1MHU3HRpH40
Dvd/6Yaj4OeJ8TZyeXFmrn9obJVOoBlhQCOnSmoX2fPe8Wbyab8bVCkZ3Uo18qOhZbbx0ahabdqx
f3tRhXqUbojjwDO2TqdLNS/ixlZAoapRS7W2spZPQThB2lPybbJTZjFC4SLYxjz7/ZXfnkRxQ6nO
oLeHYMA6u9aQZdKnxYouUSYHP4c0sl/sMR20E5NnP+o56JqdZNBgK6/PBAYdoclAOQgs0CqIDTja
QcmTQhBLx8dTEWKQn9LWqLrjkLZJvFPnuv2y4ObAJTBT93uiZ+UCa1ur0BXJYtBjWtq+tNpYVl7L
tLrt5fnSzu/7HvncBysLYsWNpXTeK5NvrJcCG9Uo5gQJG9aDBtqyLOUSAGjuI0U9VGo1erAD2P+K
PPH1zd+SujhHyCTuAicj9uKPZ1WBsh82wjy5THoxTYdl0ZXqSUqXiAF9e0pSb3SK3emejaNrURkG
XsyYiHmTlJh9XWdFq8cXox6Ug+M0kXMIQsX6z8kT47kJs+wcQJMy7xwj4TpWx4gCvIBtQ7EgpiWv
12qFSj8gvm779GC7zA3Tuhk+dRlU3DuJ7eb6QLSKBiQw2rXfnM1ANcNmcnzK0oHq8YxEjpcywBkc
7DBus0/UgkDESE3RZZe3f0/upai9g98g4LxeI2y5dS7PhEl2OJYvZqXrpyGpuucx09VDB9Jy5+Xe
2lMg8HggRjM5QasnArRrnSVLZ/vGECjjo2Kk9cGwqmxPhvtGSNikxsWVAAfPUB98batLaehdITlZ
b/vFHI+PSSlFXrFI4+NszZKnTXH6Rc3lOj6HKPc22Sj9y5hcY0P+15ntAzlO86VcrK4+lT1yRPf3
fMtfiHojaCQAIzd11TpfII3rW9uHg9yRn+pMT8IH1erG/kuSDqbk1pLeM4GsavVZV8o4fPMzzdaI
2RIE+WjyrJ9MaxiM2FqUgBYiBGpF1M6H2amC0zyZhlcvwbKz3q3jrVH7k0UrT7XX7Vg0UyItR1zJ
bymC/iNXmlrO7miO6QhxyoJapYlEw/g8LeoS7+SlW8dNxGXibgGZvMHlz2BXZCVnqhySYbiapLof
jnlntf+7/0k37fDGQXgAoo4M8foaBSDHcitSHR9htOkhrRor83T4Qo2d67Pl6RlzROlAyPQS91zb
KSNlUUpDcvyurWDxKhEfZy6jPQ19GX+9v6RtU5ZA7tIXu0nXiryTylyY0qQ0fUAr6p80aMavVctb
+heWKLyTFwqCynXNSe1zWI/qmAA6jroDeKXBbapBfuEMBztP9daiBJuBoDviAq5hgHUKlDSH2AXC
MXNx57zN54MFKUXkhpUzvt5f19a5JwoB1IxcE2Gx+DF/vJUFXQWtV0PJN6Owig+xPC6xa1XDUnip
npWPzmLIy5OjLeXOpxO+bf1wkRMKWDklC4Cl14a1LAc62jEhHjdW85P7Ub1mlkxLVXVelCRCqjMw
aWxOKAS+dEiynN68bvINAJfk+qx9TSkuBSGaZuEQXrrcKV6lNgcTOA9O9awaQ/bDrJ34tXHSbm+e
YCPMJNvnYSEVJSMzV6tOayKP0E4Z5bbs4nve16lnj60RoLKQQujg7LKPbhrkyAoXruDLV2FmF0AE
WBmMJUbhUn6Dvyf4OLXhq5L3qcJDku3RYd46md+NOBEF4QCU9dxLnRl2U4L19gVp8WcmD3mvCMK0
n2/8fJDA8+UYG6LEDjeYWPYfx1ZD66uQjKi6tGaTvTqFYncuZNQVkINZ657lUrNjt82NPfz+zXVZ
2V2FBkyKJJNC/shYj8GjEFjGJ3scy3MuFeMxsWIZXsY5eOtbKIyK+RpguWidrbEH2cTBjHStugx8
zcMSL/ohbSrCWDNSPzvgXd7q67BH/kedFL4B4cOvN1cZ5ZYySlhdTCP6P5yd127cSLSun4gAc7hl
J0kty7Ys2y3dEJJnhjkVq5iefn/0Ac52Uw01vDEz8IUxqK5ihRX+4PQ3rd9Yeiil22if0yhNr8FY
Lq0pjx/VdRhavLyrEDZHqcr0hrw9ObXfbvNkgMmD6cpNLhyBWTJuOXYgr/Gz3g/K8UfOZBGVYx+t
+Z0YCjSl7Yz1yXcgOY5mcMwjJAhCdyizTdlmGoWAQfwtmhzuBx1GnlREn8DrrHbtADwwKU2vPhkB
1cVt4hjysZgyfdq28moW9O4ZWQZzUCjzkAJaeH/nXzFvUKkou6I5tcQ7P1RdN1+9xvM2s9T0a+iG
d6d+Ndby938cxz71xWBOVXMqJtcZd1Bq7CJ0cwSkr8QW766zZaAF9UOgxgKus0hggJlwxqE5eeh0
fx1yVe3T2c03kRebdxmGI1c6MJe2yYLRo0e2dPTW9eCR10DEeGyeJHXcW8nmuLW8aqIQUpDVeXWn
fW3TazDId7E3k/xz0NU2MZy0Clorq0+lqOd7doamNl469vnOB7j3Q7VF/JYENPv70omuXKyXds2i
ZmfzKvLPWkHUqip/9AbGVlbVzWFc+P12hI3sbnMkpX9+fItf2ja0pRf1Mxge9EjOt03kF/StM1mf
HK1tv+Yj4v7btsZJb/vxOBcXFNYBPA7gpVQfzseBb+Bpc6eq0zxl9SYoA/QpgvlfoUdvI0Y9qEjU
uIWHelMVV67ud1HO8in//8gQo85HbufejCMlqpNgv/5ofLcN3bnU96aKmxuEgIOn2WrGBsRRBTXZ
xAX76eOpXzowv1UR6UrDr11jG2yFilKTWvXJHpyjaTb2gyn8bmcWquTBNKuXj4e7cF5+e/7Q0CC8
oeJ+Pt8GporD2a/o+tsybPRF6EH5wgy5qPInTxf+/ZBF3v7jUS9MErUoMgDGpmi5LhvmfiMrtEer
0zBI75hSdT8YiV7dRSOeuWE+uuDtPx7xws7ls9LK+N1T4Q05n2fbDGiaEzmeqkbmOxB4Znsj8Bi9
JgNw4TiejbP8/R8Xa+0M1VgZWXWalIj6jY4S0KFXPf54uaT48fGkLmxWkm2+Gx8DDtA6VlRlSkCQ
AhDprKY1EGwP1K2hRPcLVfX41OaUp/uwI+Yz8bkUnf+YaaMeHD7+ERe/JYKhhB7c7yCrzmcsFBqE
FH/5log7UlrK50MsI/+GgGQ+zLKonj8e7+IKE12B62TMd8GOgmTVDb1VwSk2250mueXCrgjMmxmn
mOrKtrk4OZhIUBbAEbxDkZpOK+nxxDUXUao2U1LPj8DF9FvRJcZDPhXxleN4cXJkWMBROBuI1J8v
puHFYz7MTA4xdXE/KlvrwkYNSbXV0jG4hpG9dPgXpV76KhxFspvz0dzG9ESBdMCJ00GrOyv9cI48
/asB2uYLj/q8i6zO++/vv98ivkpXk4nS3zsfNHb1KneTiRMCDf9T0Bh6aA2Z81Ih43D78VCXvh74
LYwIYVMtrofnQxm1lbXDBKdfyqwa70srS7W7elTG9IkYeYxedKXZWnZlz1xcVYSO9MVWgdRxdQU4
taBc3UblKWt0/UmmpQ9LQB/zN6M1/Se8sT/VeuL9Na5yMY+gLkBjeqmtrMu9HnihUlhdeUIwKv0e
ZFMbSkUbeesPKRryUeUESZhMvlnfJHhXXRPvuThp1F5hQuKRjezQ+VLT66kj+vBg1Yq6CCM8f8Oe
tpcfahIqpILOlYUFuJUrpZdLXxj4EovMRbCgOs+HhduLcGYCx54dXN5Glj9veCObm6w1nU0MVPlK
OHtpmgAqF6o71x157Pl4QQEMOGni6gQ+uXjWcqPdCm3IvwA2728d2QNRyc24ucLRvhAOgfUBjkJy
R+ljDSvyNT2ylO8Wp9HEsSKaKg2FMC/+aegdPiGD0nbKsuWvXCb5t49P0MX5ugAeiKf5Y03wwefL
LWhxFye0dbxPXWXITZw5bRk2TTNtTVE228BpxBWRtwvvGrcLzddlVBRA1k9Kr7dUcGPmS7CHaLc7
PA5xHG+rCRLiNu2gC4R5pXjWkiByHhPRe28fz/tCuMAeJmCg2AVRw179gjnvDT1q+QUQmfzsLu3L
5DP9E/8aFebCfc84S55C1wIy+ircNLPEFq1X56c29nyxUcWk1K2YRV7vFv2+/ObjaV0cDi0DysmL
Y+maHU0NxqQc72YnSJCL9wnKfea9G9kRLJCyLub8WnXpws5l3/7vgKvLfh5ml3zZzU+Km3bbBdie
h0oLOuilJIGi7+qbakyrt7wd5i8fz/XC1bAoKKDEpJNFQK48P6qQ/kwAu21+wvDat0OQ9H6+r2ZT
/WiDIfgnz0rnyqa5cFgYEclteMO0MtdX8OC7o7Q7Oz+JViS4PyWeDVegLl5TKhP/VVofhEXt9tdI
pJdOy5/DrtZY9W2lGfi8n4JYvNZN7R0rW+Z56NZ9+9pE4uj76jPCA+qu0tP6Gvnj4jJTjsZIZ4G6
r8GWXTWZkSn5wnPfIFjqlce2jKdXqdvTwZbe8NelLi5Cik8OySH/rnewOQ05sIa8OLlKvnWinghR
YuOk9YZzjSpwce/S5OMOQnn6HbbBUCqqAj0pTkGh30VtU95ZIsKrotNidUhlKuuwTCL/Drr0NT/3
i+f0j6FXnzRo/TwdurY4GSLr89BDP2AXaLbzUxIGXlnRS7uWdxLjC2Ac3HirJ9TpKX2buZ2dajSB
uk02m7KHhVH03V5oXrDNNbONwr5FLPXm4xN6aZYUunARAv4M1tE6P6EVGl+y0Dw08IDwH0dHm0Nf
TM4vW3XXWEMXh1pIdz4ZEay/1VBRYsJvTrTs5FSYePnt3N32deV9Lbqxf/w/zIo2KlNCzZsX7HxW
Wj0tzkhJfoJxkR38uU3DMVf2Q+rxkPwfhgJQbUAFgE2zFo7y5oUl5XP2xNziCNTnk713E1v1+CV7
9Xglrr10Hrw/RlttFIlvD0IARn4ykybvFtscx/1kRIO9SYs8CFtvLJFD60zv0DhddSUEeg/Os8j2
qG5Toli8p9Zg4DmIND3uGb1E6c4MvWQoEPwxzaEJIYig76FHo3lPGc75Vqadq29mr+zuihxLuSsx
4KW9tBCBYY8iMAKg9vwDm62aDAgZ5akcumHfJ7l3pDEvdq6Ta3+rLArKAEQD1Wc074G+rZMlN5eN
1xpawZMSZ2FaIgWwadLO2oytpPX88Xa6tMYLP3UhamKISgPjfGYYmDTaVNXZib6pnMLKMvJhN+mz
2vXIxNsHRFDUsOmM2Z3uDCy/HwI30ZotqK+/hn4vQuKIItBk5zEF437+SxD/S8AWdtkprQvvvkoH
K9jgLBk60a+ozJdvXprX9veFl4zmt89bhk/yoi18PiadMHeeGgBe7TDKN6czhLH3RJl6z0Mm2mCD
IXl1Deh7cUySJrLU3xH+ap6IZMLRnUdUI1WV3UXzWCuaJ8OISJmpP8S9rl1TFbw04pKaIjEFrPSd
zp1TRHoyuij4aVAVkGnX/NsOxegvDlHSxs3i4dqAF0Lp3yjKhZAB4W/dnLIGWetez4Bw0dyNkuZY
73JjMK4Jn114x9go9DCpTQOZXtehOiN2x9jwWcpey7+aWYdGelnbQ3wcaHHGh7bB2TeMxt4bdx+f
m3cjc2JoTS34NcpEoBrONw7syYVtjZZrNQQk1j11c5SzYqspNoWfIxrimBNaRNiEev/87cjsG541
Oh0AVgGAno8cD5jN4XunTjGQ5WbjGVmOM4fmJjNCCO5obYxqlvupN65dFe/uQDbsUjUClMJjSnXl
fOCs8pELG8vh5NVSgJTu72IFPDfEwWz425LYElSCTmGi6HcE6wBzTCcRdUHinXIbf6VS2eNjGkfJ
Jugn729v9mUoWsLcOAAcOCXns2rF4KDbkXknResTXUQNPABS+M54LCv7mg3Gu4O4TIsqGFEzuJt3
1K8mg4QyZ3bx7PtJsou7eP7PHtzpZ9Lp9fdln12LZ99vUyaH5jHitlSlUKc/n93cWJilyrx6HhIw
waCYRRJiQl8ei6CZXwZrGG/Rpg+2H2/RS9Mkj19EsnjL3uELoki61RiI8rkNhLutKl3TkXE1i7AJ
3PIGOQJ5Tbb68oiwFxaEDDTfVU7dcBIzmuHFc9nMQziOyv9Ueir+lExZtW9qf7gyw3dxER+SuNn3
FtUV9KJWseVkucirjH75PLoq2k0q1XZSd8bvdFvUXiRxgtplPmYkDkEUXHmyV5craR9ZPBybRZuQ
FV6nnGWVJabPxL41BvIC1byR6kqQvhbUJMQh5qJEwbOI6xBBz/m2aZ1JU25nGa/G2GJOKvD0oNT3
Yk6zfhxJcp+bsdP2uZ/L79QduvtMdV+BQ8mnj/eRuSzjH/ijRR5QJ+xipReAI/ft+e+oaglSRJ/b
F8csXA3LGK0Y+2OMPoo8KoWeXRrWs2unO4dW0rQP8iy2uhCP4mz4PBf2bN/Eyq/VLymlOW9LGfg/
vMgVbx7mvna+gFHG/hblMYAMYFuD/kEMbvcvWF0HCQmpdyGi3P2D1bgq/XVlasu9cj41HHhAxix2
tFx163tHuhKfhshIX8YBuPMDSAf5kk2pA6sPi1p69J4e73KZ+c5NarU27mjuqBfWrkpRoDxOemMY
X7xUS4pwTrwh2U6IxUwbs0zn5qBNdR49GECq61tsufEex2g4i26b0iyNr3nOXyJKYjlXkBOrQ8hb
D3BiCV5xazDIu9aXDYC+yPPa6RWocf1oqiBVYWDg2izNIN67VX+lZIjj13oRkTIAOAHUjwIpwePy
i/7ovDXpUGmFVWsvTpE2UGK6iUQsBBjfundzibnyrkVHMt54wGKMT0L53TZwq2DaOVGNAuRSrSn3
Iov9Fz3BUXYbQabIQuBfvQ8f2G2SfaYlonosu1zPIbHO8WdHQXm9d9Ds9IDbBEN1SHzUJH92dhTF
RxE19tx+nkfZQFmR5QRT06LH8jhnwVDf5LUqHVrYmdaUobDF2B/oxog7PavKLhTFaKRfZiMePlWu
MP3QQwjzze2SdNrUOH492YtK3bbTes5k4RXtPpswPLuRpZZHhzrrzW4zFnF9XxdFm2V71QQjFkDw
2KnADRYKIQ91Xxa/cspifegtVnE7z9Kq9BVqbOqHXV542aYocycOR6PQ7GyPUXeUfoMHUjwHE0t2
rGiU41zslEX2qWmb2lQUC2xa86F0Wkc7Wm3kvXiER8nOaoPicytmJcMJ+Wj3gBNSFu+6YCrs29FP
jWYrTXCTu7kXQ7Pz2dio4hRj8FgVndmE+uB0wQGkXh6FkyMn+OlxZ4lt3uAUuvfyWKW3QqNOkyXZ
jFIzj1l0U49mWobAr8bkKWiHxt9Vhpv4206Bbr2vdL3BhCJyy6DfQaXS0w1Y3NE79nZtIHRndhHS
lW2U2eGMH9gPizKpe/QmM2ifyJ5s9eDUTmWDAZjzO1PZVvWtSTiz96IS44PuCKXwu03weyzbWcS3
bQ/VmQdQtM7OtmqjPGgq8LJPem7m7kOTShd0rybm+aZL/SwIpZ+AYi8RYL3BD1s7poqG3KbXs6F6
iZskVlD0bf/NR0wYry63br5wfS6rhs3wuLNrM5mOlhRF8eChx/tPPMtE3Uay9pocXwoMZHIMvUXk
ob7Tp4O/4c2CV4ey+Vg+zIOuGUVo5VyuzVYrkyT+ZBOYRE9G5hvqtm3jwPhk60KrbqMS/xUsL1Vb
lU9xWWrxfuzRuHk1eretPne6V8h628kiMndDZDaqQbA91bMfkZaoxAwHo/Nqc4OGe+l804Eeusey
BmJ167V1XNM0InvYcPSUfNJ9zazivTlbVoN0CNZ6fTiUqMHcDYM7NpyaFFWYeLOILGUyLHC5Cn6K
CLWwrelOEZV15BROOA/F+vckFvrjTHMQNjj3QnabcjUbe1nq5r+RH4ijDQvR2g5WPvU7sxe69TQn
2jS8GlZjAUfpdZV9H5reebA1K2nvHcXbhBq7btIER39V3LXREIyb2DGl2PaBCzhnMOtSR8+lzP5V
QF2dB10nL5qo7LnhqOEzvKmzzDnMyCUZoS48982dK+tnm4nMYHsnhti6iG46CMNYQxEGmtd1YV34
aOeZbTxn1GC6uoMK7pv7wi6bEcDRnBqbDjn4X76RTPg/5lr5pQO46IeJW/vjTUWzZQr7Lo5QbPaq
urxr8Wfu9noik9sZMWJjK6ScNLhl+DO1IeVXpe8IqhDtiofB/9xrs9aGne1WxhZdHuzxLDsz7XyX
OIXm7sWst/ltD3OpA4tQFIHzrFte+Svqbc51oYou2boCa5jP6ORKdVcIM7Lvm87N+nKf6bPt3qUi
Sn46RTZ12wKJnGTvCNOuNl4bO0+zaWTDVpsnr/dDBwWSOg5bnzx6Y2Z5/Tm280ieigDk0oY2kYnA
Vqsvs6ubXtvS2zebPVGAOe8axRX1te7N/kYfKpOkTcAl2ZQjIvDHbigi9XnuEgweiyjXT4Lm0X88
b3b8Pa6maT8aXaX/kp4bmxunm4F6ISlRoPfbzNUXPcgDXIpckTk7a7RVs59oOfWbxm3tca/R3ATB
nVduE045yMebgi5JsoX67v2swHhMx0H6fbH1C8dWt0oG0xeACGkdDrOU1b3IwXztGvTq3dsKpeY4
NMradEP6iLV4tNMqbQ5gmXp3F+nILIZd42nGfd8vWi7bbnBi4w3WYJE+6Fo7e1WIkGxh3sdLIRU0
QMx6BrwZahORzTQ/VTY0dXrA2s/WvC3G7/BOP46GVu0MGn8wwHDOgvPPS44y5vk7TvM8UsGUz69Z
7HT9TR3L4qltjVh9jqyIM+7zjBghr4077mspcdkpK+WrK0H9KsFdfgUVPuIWkISLeOQqp7ck5ot6
4hqvkVWkacilfzKQ9a2gmBT/fjzhd6ESQ5G7UwHHnYyMeonx/whcIC9kSSwb85VbsTp1uPsePTQT
X2QzT/2hMbw82X884ipjYXIw5aGNIrG65PHrskGeJX1OYJu8BYWdoF7oNcODgRbcvdR8TnXTZiE2
DxYvvzT+0q516etSXaRY8TsndNYAu8oZ6AwJLXuTshnbTY5+13NJSWrrjkVxLWdYlu4ssPYBCv/u
yQEUQp1sVdLrROw79Key1ziR2mMGJ0p+4u1AT8aAz+BDJaeQe6jQLQo+lyUqr7tWl22/E/FMUJZb
GcwCOGXtbQQo/8kGDdxT5pUBEp5D4tf2VmAslf4YtETXkQfm8bhFYar7p61ct+De9Mv6OANy7G+I
9SrrCtb13cZB+BKNT1IzDiPJ7mqP9tnodk2Gf89MtCyW19yIv+RmIo6D1gs2bavqa9IA784FY0KS
p6UK+3bB2Z5vVqEqfzIp+L4ur5YK4UcM6Z3SKJ2EdbDo7H28U3/7Dv75BVkcSiNL3R8WLFtnNcd4
mKtyTlL9dcyCadw3jVGpL6PWoR7ukMgMO0cYM6wevp6zrczCfwGd0ZsbmjOwpSatSMcizGB0Ft+S
1iJXP8AkncWD2VTKuCmm2A0e55YQPcWMnIgPKXjLSpp/0auNHMJz1LXlGNYq0tPvDS9ZvIvyuSsf
Ar8oy40JdDHfIVlvPOuJMxiha7ct2MmGLhpJTpN1d3WZzMmTLRpHfIkrs1ZVOFujqregvPV4o7lC
0/yNsIYouy1tQKVhjXGFIsqNTG3nmbmT9Rvp9oa3N+nTY1402p3XtSGXBQXyXdk7/VhvVS0rmmhR
1vTdoz3zhP0MkP2q3rxEOFctXNc7jy4QHS7SO1TxF7Go1ZWVqiZLBzFMz/QL4l06V1oYJan/4M3W
Wz0U2pU+1/pJcGG/kSDD5aKQinn36hhLkYzGkEj9GUU4P927Ux7vJy03v2ArWsQHHdWbrenjRBTm
idXGYefWub37eCe+m/KS9C9XNCUQ2m1raaoh1rW4CCrzOXZja+P5ef5UDXUSUsG3CTmgsl0pRr4r
vDBr8L+/0RNAm6gMnB+1vDGU02ad+ezZRBWp9MknEpHuhzpC93BwZ5TRa2ODnOkPDdGao6HseOO3
hXHltbgwc1aeQ48Y+2KAuqqn4cVQcsAL6zmSaXqrw7za2b2YvgK80o9KquFaxWldDmHiC4mVB0pn
uXktzieObRZCCUgEPk9Z0P3jycJ9CMh73CN0Gk8PU5X5wVbKfC4ONYkKKa7QxE4hmDFvowF82h6s
RXSloLGqntIs4UehAgePgXotAhjnPyrW6PpDdbOfgQElG7OqnJ1ft0oP574aXsoaLYL9LKxI//nx
vls35X4PTAcTug2vJqr0qxu3yyfwbdyMz0niRz/AmIhyK+yuuWkT1Ml3SZ1M8zaPsuQ5D2rxk+5p
toN4qxt/+dosCwDxj1sYoDFEjtUC2EFaZ84wOs+q6/0vmTC9TRQkLgokTesRdPp1rg4fz/3CmuMy
ReWfis5CqV1d/nQjdW0edfe5SdP/ssGuj7pdz/mmhHa1pVwnfxSUgP8ON7SsN/KUMIoRLyIHW784
vUFJQi+V+9yPg36DfZFJtWeex0cK3HboO3l8jYxz4XpbVHFZVMQegLWsVjYgxi76pnKeK9HNYldN
Yj667uDNYe4Z0QP4LJlvrMzphw18oHqjC2u60l5fR4TLpJkqBWwaA6jfrM64slqJAimT1lEDQBaq
7+6I0esNltHxVs+hHuJFVm1RwK6unPZ3dbtlaHCjILTAr6LJvFw/f4S/yqLAlkex/5yOUT58yip2
xGNS2A5okNwx1W5EOk48QPW2NpOrfGvXk8EPm2wwkofaGc3ktswG7QaLZjX/J3hjVRrqdB3Sfdd5
xvhrtAepsrCSifE4Q6/wNw1krnuoQV3z148EFUhaVWjV0D0CoH4+l1bUCmXpgmVseMIzR8ksTEa7
AC0R5PmDAaLoSoD0fu8wIuA2+kgIRaFedD6iG9uRIalRP/cDpKPZ1uRp1OS0l0lZ3gWFadx0lj4d
Gp62A57ZyZVLYdmaZ+EZ9yHhJyV55OY5L6vh9Rr8Pbmx+xz0iTqYfi23cRKM+zgZ5yvP0IX3kME4
kmjdAJSk4XE+1YRq6oQxhvvsDqLA8M9R460MDJWEdevactv7qqCKpYxPXlBXwY3kuO1M+lrA7tIG
tbO/vZz4OTxTQNixPKebfv5zchnZPY4c7nM7mSgDu1G7Sxokw70EBaAZZunBQyroSlBwYb1/Lzgk
JeR7kag7H3T0NdiXjXSfCRG9g1vrw1vmeYBCOvg7f9d45SJcPi4aHhTwHW7D1WamRGx1IsvdZ6M2
sx/DlIEIMafstkOb/Mq3fX/9LGMhrLG8+ODHVxd9GwDL0vjyz4WLrhkqhCATYlNspry+TZ1Y28Sz
KvemE6dX9u/lgW3Sbj7lgiM/X8/EoiZk9477rA3I7o1pX914QemFVRWMEC/qXT+IV6Q5yyv37VpJ
hMVFVIdBScCJKREcPB/Y6bFksxN8LO0RpZIn8MUB/p1+bND6VXoR1g7dnj0ev4O9b0u79fByKHJj
m9FsLI92Ykg2/NBQRe56K9tZmkS29OMNfuHALSgcZEnpbS6a1Kt3CV/vOq/L0XpJGvkSRUW+d/os
2VhFYW7z2EFug3L/xu7mJmzjsdh0YxwcUJh3tx//kPebHmcUUJjoaSJ4gL3T+VrJVO9UkvT+swlv
AeBRP37p2l57nQZHu1Z9eh9ygIBcbJXY8XT315A6AOZN6ZKBPed0II6RYYnbKHEyQPe69mM2ZB52
o7h2qpdTe36L0ifipFH7oTdPEHA+wWyOvQJL3PRFmBbNC5rwzyrywNhFgPm2jVDjPx+v6KUBMV5w
eTeWstNa+5WyxJDEtp699J0z/QTA2+0CYeoHCA3TSUn97ePh1npq7HaQ9MDYkIUB1E/L+nyCcG+9
Rnle/NKmfuN+q8vcbDbU0zr9WOBhFOL64OwQ2PqnG5PoKKwyoU/kSePQEPPuevxOQVIOqSr2ziCz
/tRAdb2yJBc+PEJmAff4b+OjdQQ0BeNkpVHnP0fCbra1Q+CVjbKgGpYPv+xS+aFIMh6Yj1fmwtb2
feIFCin8944eraGfN1uTy6hovABXys37ORidE36nV23f39917C1iO0gkWP9AODj/CFrhZEWCbtqL
7qXZpu3q/lCKrghR7o+PbqKrx8lQzSbOIZX87SwZDSIFnCgsIt/RDhqZRN2AQ8wLkmKehQdBXm2G
rkr0MC/t5MptcWGzMRpoOqCZi5erv7outCrz1DR0+UsN/8fcVLIdm01jV2X7Rcu8Su5sWTsT7qqo
fe2KfPC9V6ja4+eGHmwUOmak/6cr4XvHqenbaZcUgZ895bJjn/7lspBLga32cGGi0PyufpdirOPJ
SCZvyEAH5aZWotgSJU/Rzo/kNfzEu6+/RCqIIS9C5kAM1ujGOS+FM2RB8laaUX7fu3lxwEmLPjnL
E/a1Zn0XbnqP0qe48sS+u2uWMhEFBOJT5KlgZJxvu6QaqZRR2HvNeB9eKdHNx75vxq9N0Y6vUEO8
K0fq8niAuIjDqU69KxZVnlXbY26+Rl1Z3ZhFoP3sx6rABRxjwDA29OJKderSgGQwAfq9C/FjHZd6
UTGkaTTarwAx/Ne5H90vVUF3TO/Samv19jWB3bUvNEDKBbmJOiwtCrb42h9vNvREKMfUfvmlUO62
HlpJxmMmtMCjIK2OFjZB/VthTJ6j3SYQnutHENFSfqusqY33fQvvxzhUuZlFV3Jn4nG+5tlTtnCA
FzMQChXohK7jmg6/OiHHsv8FKiDR3C0m9wmRFFje1NsMY+U70b1P7eYQa34xf7YF3SDagh3JnZY5
SfCAsVK5RYSm8rYj2rcDVksKaZjKs/XuRlTeUN2OWozQUAHRGgFGQFHOzdyldnojJkPv94Pel9pJ
Rgr4I4VKq9j5Sia/LGKFJCR2JjofeiOtHvOi7ABqwgCtpmznNpbAza6ic/yd/q02nYJEes8YxevF
J8NO7Wfi5az4Ndt9rHZZUBXJBsBC8ZZIBL4xEPX8n1oTJN0hiNuYkkE/TsmX1hSUKmRj8b9uHJ1k
BPU9uqDDbR27TvroZZl6RKsyGm801GW/2eCZplBbcEzbKfNoA2r52BwnU5pPc9BJ4wX760CEdZ6X
2WfcK8ajiyZkGs50FIudmw9u+b2zR12/9ccOrFuI5LI2bDvXyu4DKK/+nR37lgq9WBNyh4Fujulb
2gTylk5J0v7blVSONl1rCDoys1k/ZvCRbZr0aV7c+xMaQny+IPrueKqr9p1RT27ouOiNTv6QaFts
yPPuEE2xdh+V5Rhs0sGrxZPbTok+7JTdNnm1cyN8O5ObGmisvx+BtJ9mLdPtX3nSZ0iLl1R590Gr
Wf/ZaTTXJUQmP6Bg7g5AooYrt8W7a3EpZy2Ab+JbeKvrsp4RxHqKFdz0iytCHpJiUPvUlvF+yapD
Af5uq7VYcevpkF9JAd6N7EESA0RLH5WSC8/A+b1Yu0gDlFNv/+MOeikQmIBXtAVBZ3ylv1R/F6Bz
5jik+lkHB5nEKKdceX7elQ4IPBBlQWkK3OBClDv/AVM5pk5ZVvF/Eo2++KvlS/+kYfBAIFaKz3DO
s+w4t5HYZYkqv/M6TVde6nchFzhbage0Ism86DavAhLabUZF4pK/Ed4bh9Qv7XjbVFNlheiXPGgV
2rs004PmGmhyfWFTTaSSScBNyL0E3avcq/BbROyF7r5NGgCFdp7a28b0Uc9HfRSFxBYbro8fent1
KdLGNpfCKa0DhHDoHpyvtCri2Y+8MXhDsc2bwRD1Ragtb/QVENw6mlxQ7yBteYWcJbNce8LiG9nM
vLLBG5WiNLTHrn9y6rj8F9CN85fCaMg/IVCwxJNELyYg5mWR/yjbmZMdTak5RG96Xc83ePrIuy5t
dXRxkWdpe1FfOajv6uC/BwSWBPmPw0IYcz5g4adFkQZ1QNPaSb56fdB/jnxIyL0+yNtJT6lBRw01
g1I09q3VNq+mbLSbjz/ku5T494+A00Ucxc4FG3D+I0RvNDS2i+CtbJUptpE7+2FKhPc9kf10N0y+
vUvcLP81jHH0r5nMw+fCqfQydEr9mlHM+v74fz+FUjXsWmrGa5J0USl9nGUfvDWBr9zboO8rEfZq
9gFsDKjYbC2jnWk/1tlXQ03x149X4v2W5vN7/zv6aiEQ4rIdhdznWztU6dbt/CneWAlSclc++/uz
yjg+YRUUdGoQa7LVZJnjEMiOBS/M/JsdwMlxZ+kceBqHo5sG85U2z6XxwK7AfzYJVckgzj9w3fvu
FAST/zYOjoWa6+hvg2kaNr0W2C+yFemV+V06spA3iIw5tKTJyzr/cYz6Bck7lnHwVsTC+WKOIn6u
En+8ne0Mf6qPv9mludFJp9SwkI2IHs/HwpN68oSZMlYCCeZQK7fAtDL151ArtKA6VIVjff94yAvb
BKwAdlCIJcBTXC+nbVSDr2V19KZFhoo3Hd2reK/nPOVX5nbhNDDQ8tHoVNKoXSV9TUkhw27m6K3T
m3pTV1EAKqLRdm6qohtTTMWmrSPxlGWiO3w8xQtfcMkyoO9DNaAuvfqCpkSA025F8GZYQxIcZn3O
8hBewrzTR+B3V6KG9ZvJqUeOkgQeEUUUv9asdjc18fczYu2tsDW7WwqyUxF2ppv8ihqtIIqQZRhb
wf+Qdl67cSPbGn4iAszhluwsyZZlW5J9Q9iyXMw5P/35qLlxs4UmdDZmZmMDM3B1FSus8Af/+fok
39k6XPIIQFAZY5de1J0D3aTCbLC8fiUQmsi7A6nicJQG2A5G3JYrn/O98eCqQIwhhWPMOXb551jQ
DKzwKBul3zM+4iTBytl0OSyqrWSH0a3OKqy129/7jLgt0FcgT51ZQOcj0naKHB8Jk98CzU2xgVXr
e5Jq4h+EiZC/Mr33joVmkClx9N/6X+eDJUYf1EXQ+b8zvWhVGsk68DJlmOSV2+W93ULcQb5P957t
sjjxTleVWjxZ/m8rFe0Rh4JxGydxeKJv7d9a5ZQcq3HyVx7J9wZF3HxO/uDhgdk4n9yQ+7kTY4X0
IpEpeHpS9dvEz8xDECjloS1a/a5Qw2jlFF4Oil4axUxs6nkkuE3PB+39Tg592RQvLXZzmpcaZUeH
CFLazh5EeZuplVO4sMDXXNMuvyTjzhEQdS1oQEvXNCrW1SACizMRN1rllnwIQhJKRn+vH8DL7ckF
ikYTywnehj7t+fzMNjLTOm+Dl6G3nFttTEc36i3zQVclZ/vxoWYWBXgPcgN+8PlQqQjjSMb4jaH6
9Bbv+ehbkHZgm5Gy+PC1Ap5nFoPCLYUQZhkYi7IOamgdzMrRsrtUqqXjMCochS64tYM6312f2Tub
BG0OHgfu0FnMZrFJdOx70jaEv1PLtbEJraF5diQtOaZOFIKZ01QUaPM1YfZlmsUi0kFBJ5zWBWW+
5RzBt1SZnuFTKMt9v9coumw0HfOacIy1T1SYG3iGg/oIyGPYOrH8QY8p4vSZQY06B9tnhi4t7jU/
LEer1KTwhepcd+SZxJXVypIHa+rC4/Xlvby0GY1KNtLonAV26/nGMXK7MyazTF/qIdHKrZyGeXxv
I5mvfqdC1XwRBaTrNeGp9walFsZBI5kktFl807SIYyDsef6i9JB8ZZE7X6gLabfjkAUH0wTh/uFJ
UicgcTZUoigkac8nmTnmVAF/yl+0yjJcoMwh2qJ93Wz6sdf/RpSJV178y5M/v4I0pCj0UdRc1jMB
BkWZaIfkRR7VaWfnwvrehZoBDR8fopV36Z2xyOlmBWGkEjkh9vnkCCPyoO+L+EXy6RR8G+OK9N93
/FQ65tAFvl1fyovR5jwOt7xZ2Ir273IpUZkURa+Fzcss8/SzQfvIVQhQeXwlrft/jEVmBkJiLnVQ
DDufGeixwpSnsH3R5NwAJYCs1ZY3EYJHjUHp5vrELu4ZknBqs3NmxszIE88H63Q4y6WvDi/OUNe3
mh+aHgKUxuehi46dE21DNYtXzt78+/+tu85oOcDA4NNUjoGzRGTmhe1niYjUF1zkCF8aKyvlrUqt
cCXvu/xmM6kP41U69VTptPk4/hOYOXFXd+Rp6ktDjwJ2LR4jp2Dwu8ZLZGctCpzX6XxSc4qN3Q4c
aV4jbfESKbUB56V1kj+J0WqAHzPjO7zQyJuGxAIAGmYeRDZnK2I1+3P9C15UG5AJRWJhVrlGf1YG
BnE+T20wtbStuuovJVPzV4jQ2Q2Z1fhQRrCNkkr0fwrEA79FujKcdD2yH9V07FfWemkCNuOdLYwU
8evTiWv45/xHhJk0+PlkNK/4VKOiN5mRj3N42IqSutjYIm8SymgfIfavf5f0NAAUN2rKIe2NKqZm
nKq/mhj0+zGRlVxeeUsvEAwzRYPnTMd+CUzhxY/TQgREmsRQXxEr0h463dd+SSCtnql4V6mXKNDZ
BqpH25JM9KaMss7yHENSZk5jPgcTevdYTfHwBAujXVNkuGiRzD+OI4FVwBxWAB8+XzmlspOmUyb1
Va4a5y6k8/SsGFJSumpta597OIK96zTIKrk95frUpTsRBJuuKvpDowdQaAMdf82V77l8quYfRSJM
JEBWM7O1z3+U1REndrGpvE5jMrwapZL/NRKqqjpf7QGxMnO7sonn/fHv+aG+STgMhYbWO9m3vnir
BohFaaAM1muUVzJuFH3WoIpopY1bBrX4jCF1Jt9awSi7ehK19ibnqX7wM71z4Qemf7KReGYXYBcZ
rVyQlytB6XdO1kmAwHQv8xI7ydGVaBX/T9wavyRslGn3Z11/61toN6ZR9Xp9IZb3MZVeeutw89lq
JCTLWqXvtDVUCFW8Ch4Bd5LxiKmlUrqpiro59hi7n/TeXnNMXV5eb4Pi3UWFH9wuld/zrw1dLoBj
xqD5BGS1wVh4T8vLgRCYK/ctuqf7AY2ZYy1g9F6f7juryx1NXZtC9wxWXnz2fgpKw2gl8YpOUf+j
aOx8E0ShdqO3Q7wZ7OBwfbiL1YVBhOYotzSvHRoki4kSKclhGEXRKwenTl0NYa2XQWvHGomOtHep
a6HQa+jdWp65fIqQAmFV54IIoILLgrCCa02La0T8WiUcHSg3+UY4lW94ssm799Edy2C0NmGWE4rN
2tXnX7OoLLWzszZ+BVoRjm4Jp1XaJhrVD/D30hbhjqr4YDDG/KjjQz3DDnyu8i7uMEiSEY3yLn01
hMgOlW/bN7CB/eMUAmG9/gnfWUqGAoDLQ4OIzZJzN0HqxsSxSF+DRA23qaNIuyFQ1QxaIgWClXld
bM95XhpRHxkm5hhLHRKqkJEiYTv2Cnox8MJ40A4tzaj9OHbSfYrn3P9nPIRqQL5QA7GXjjlyA6op
UsL8NYwMgSJEkZfNUVYH40ZUWS65RaFrK9DJi7M/T5HTMF834EOXny4O6MlLsZW+mlE0fPGjsthW
ORbuVYsVtivXanNb6ka8CwkL14Kmd74lzws6SOydOfGb//0/EdqIv3skoHq+Bu2QQ2ei3X+oyz7C
tx235PvrG+edb8lgpCXc48TyS6pGlmlhmmh1/jplsbbNdbPdAikc9h2qjF4P9W7lrnl3PF5OWqcz
lmy5sKmqtkGRDvlrW0XmgYJEjFtgld7zcGWHmmd+pR1wuZioK2EPz9+kcgicny9mOaSW6FMlfp2s
Xn4oRVtuKDCP9xTy17DjlyEnQRTcJhLnN90zeXGPKgX4ToKl5FXYZYEJz6QmaC7Y5pNTq9EXe5zg
jEVyCXKq0z6bcA53dTeVKy3EywXmR9Ag4PVAh4TK1vmEqUqOcjTmHE5rivZGnEfITWTaH2so4kPt
5B9F6zASHl0ABCkaUGpa1rPRNe6KRpqy13rUf9Vt2RyExsNVTNYmJFXaXd+ul58TaBidWMqSGqCr
pWwVFKE21nypfdVi3f8UyhPCNZETHnWte/34SCAJCTto7tPeXsR6oYNNZiNV3avfq8XtpDrBtu9E
uEuDstpfH2reF/9EecC6kLQEHQuEAWNvQp3zT4apNlIdUqr+FVmuwxeu1W2t2L2HQx0yL6I2j6lt
iE3Qh9F32Qb1d334Zaz93/gzuIwbTyPUnrfUPxdOD2Szb4JG+Qv1Qde3jV2qj43etPtM4Hdbj4V8
Kwv/h+yr9gEENyAcc5p2ulVPn+UmXbv+Flfv/GuolsyiicT/OF8ufg2tWyDTSqP+VaXO2iBrAAXD
zHztIUYdfF/7OsIHae0rbhRX3UqQML/Iiy+BdhhHmM4418WycmoOWM2oItP+BgMNJ9Hm06MaWdJK
QWiZFv43xXmCxCPQf5dQvrShiJlliva3AfNzRJxFc7PaQTRGrapgJ4+G6mYRun4Iwkx3US190hAg
PYZWc0zyvvgKfrpaM2xZNsb5TW+lft478lWC98VFaQ/t4Eiprv011fxXnaf+IQDhvuON/NFakV25
CqL/08bxu/ChHENoImELEGsiqLm+HRdH/L8fwgsBP4JKJPnz+W4syswCQp7of4E54gHvROYxDFBE
lTpd2l4fanljz2MB+mK2FChgSSxLu23vhLP9VyBwpbZR0SCiu+n6RvxEeac+TvUUbow69zcpUvib
QfIpaIP6+X39VyzC7/lHoOhGIq7pQEb453zCirDz3gCxI1w9qp1TaztfiqpH1KdU2vJrVOmwjGvc
41b2+ju7EMEzVpggg3ADBsX5uKOP/WmsIxziDlr4CVEJP7lrocIgRSKNf+tksLc4rolfAxZF8BmQ
IToag9R7LbqspRd2cnHqa5ptK9HeO9cRv2fWRCTDhji+hDk7sRGYTlIh+womVb4TQxsc0TCz3Ta2
Bi/I/OE0IHCCfEhi7tDkwZnFqvWbccrUrUa7+vH657ncj2hswsviVUcUgwU7X6ZGdTqzkfNIuLGh
A5TBfvIzHwW6uZ6vsVku7p9ZsxVIzjwWJbqlMWmR5b0k1VYn6A2h9QK6HMWhrkhFsfLxL/YcA0EI
Ys9B+eK4z//+nyvf6sthrDp5EKjuplO8dfAIUDdJg+DYl4zb2XRB/zXi1Kqohaxcf2+A4bNblsGJ
OecqJz0VLtrzwf3SDPpi0th4PlSrcTdR8VRvgqQQ92GqIZqW2FYjg2MHGLkZpVJ2ToqPjBqMqSn3
ykiYmVtm+di4atynZKyDQlwVuYg4hPp9nqIB5yEL0eguqF4TI18UScJfRtTm0hezKoLsZERSJyMK
gLGfq5nySAyvDAg7Fa4PjzUcPF0T9m9UlbLnIA1QjjQnq9LarT9VtpZvKFhNcJsqlEWer2+2d74L
WsE07WDtII++vPyofpdaMmiKcE3eg2NW++mdppepFwRF9pOkdXiubbtaYzFcvLlEOjBJZhAEpQBS
nvMv0hmI4uh1qgo3gO5UH/syHyuv71ANvEmKzkpO8Lr6G9TninRb0rBZe/TnR/1sS0DXmdWR5y4i
PNolSsiEkgYVqdcCVLNUZ3QB6TbU3OEdyF7uZO1vUxfGyu1/MWnGRIYTfRGivLlEfT5pUO2I/nRo
P7m6kf/JsZ37nKGlTpO5d07qMOh7AybCzhwmc+UEvDNbMgSMtXn6Z+rI4uYllYsNJ0b30R2r8GA1
oowPQlUn8dCEWq3f5kTs6UpecLGz6OdTOJvFSiGFgUA/n60i9DZqKWpGoIV13W1QTWw8pTKU1E17
UXhSITl3FWAbf+WqeasFnn1bsi/wmjMLEdQL9OTzkRF2yp1U06DDNHLXZKeB1LeuvKLVlOSpQZcA
NLTeKs3Bxr0wbDzLBmp0O5hh1t5ZWU8osCP7R4+jQqPyc9tOUuAqlQpkPpXSttjYTqPvAwJrOIdF
jdY1CQHidC60Y2H9CeLEbDc6obx8tDQSa4Sh6C/6N07DaVZdKbOUEG8vqZ62eprK4SczpiC0QUu7
KjYJgMwPyo8TXnLn4VhPhoYmJ02H8/WIifVlcjT1qXfajaF+d5LATcevH7tIloMsFj1u+0ablEB9
0r4i7SG5w+iGn52VPbXcx8tBFglvE+BUbkhCfSLNdDXFE9KpCo/2mlbxcusuhtEWt5NpQR8vpLe5
iIP1IH8dj2szWaZgyyEW2V4uDKNQE74JogjBrdK40rgxX8S35rv6cP3DLG+d5UiLW6eE7m7JFSMp
n+MTimHG1rgLTljHXB9mbc0WUbQKLyGHI6g++XfZJtrIX/ujcv+/DbG4xcJeb3zJD9UnLmpP3/hu
sJV214d4k7/99+5YrtYi+AqxS9KKkmmUv8pP5X4XwpBw2+8dnII/oeSGz85RbKQjsnbGWvV2qWuw
PKfLRDQNpTJueuYXiX2lH2rfG9N7uW7cSjJOiuqiXfPJsLdCOyqa5EpGCXjoKMk3U73jN2969EXM
bwjJ1ZChry/LMiRdrsriBpEhGkTJwB4KrN9p/6XOfrTVyv3x7oHguZhr5fR5lgRTNSDyQy+E/RO7
39KT8tP5KTZilx+uz+TdbfrPMIvTkI9R6AQxw+R/40P+Mj5Lx3H/vw2xOAmSWTRaSmv1qd2K7bxN
R/ej0fTb9/hnFouT0GhQ36dkHuJU3IqTeiyP8dpJmG+gi5PwzxiLk1AFemFVOmMonzPH7W7Bj+EQ
V/0uKrfVvPiP/Pt/W7ZFvFALR5aalN2f/51upEftlO3XPv6yA/3fCftnTot9bMVKUEgIYD/5P4tb
dZ//NO973u1TV+2ax+C7PrnNc7BiOLe24xYPYxPnQxWEjDmOnvRklhup8Jxv5vf/bfUWL2NWiAQ1
Slav3w6H/zaddrw+xLuPLwVe4mWExjim52EEbkATgMJYfbKqUy59tfWvRj+5Wv/jfxtmsbflXPhJ
NDFMEWwdYx/Fp6LwQn3lkF6Un0j4oUaR+pj4IIBbWjzAjQVHvkrk6YdT20HmKuHQfvGBYnZQ2iHR
7/IsR0UR1a7wIGEskm1idCX/hnGlE3Zg2/DrY7MGPAJGbAbcAsuhzb24l8Z+qLSo8ZUfdpxgVScP
2eeKCJlwrdRc0tBhJZKaV/Hf0z2DVTAbAisCvgl0/+J0owrHz4md4KcwUkd3/ShMcKD2rbWwcPly
EP2T9JAHgLEF5LOU1m8HHwlxXfV/dLVql4EHLq+VTyTGk614NNbqD7qLAf4B0keMC6p/5uW/PbL/
FBoSoLWhqJLip1amhse5y2TPlnDesowJu+KoKdYEDpcHnLyZJ2uuZCPQoeGEc34uGqpa4MS08Fet
SuHNFMThZxP/xTvEl+3PUz7ltwnkgpWi5cX3m73MFJtFRUSHNtDiMKZaIg8SItGojaogZqg67DEx
UL3ru/Li66HgP6MCAJ1TsQOZdj41qbARh0+V7FcllU7hIReef3Vm++c9cJh05cW5nBKsndkPFKwk
aepSQNUuqB5i0pP+Ksysva2wmPySlcbawi3DYRaLUu/cNkO2g3RosXCyP4HfozvyHTQAMreSadx1
VqgcrHEWBArNEbSrQG0gofTw7fpqXlR/57FpX8HApqaAMt5ipxhyEpdSIOzvZcCTACV3sKtf1iAD
cM/yoEWB167CEEz4BNv4G8qZmeq4phCx9Bon/GcrC/4GBD27BGjaITpF9ZN+EFiXxe/hKfQRkNfF
YyOh0YxkSVxb2d5om058SZEYsW6qJtOVDZ3yqvYEgs2OK+vsvK8VqhDFK17D7eh7NSp/ceOaEMfN
0nWS2qxPqVobxYZUt+lSbxQUtg6jXkf6By2YwATRnoGTCXKLvcOanu/QMnGwX+hj/fvYmdIn0MyI
H3d0kZ8qO1W6HWI9OWCt69/x4sDbNB8pS3H8aGEB0Dofs2LzBraZ2t8LhUWj4Om7SHZYJ7TwtaMP
nvlOz63yeH3Q+VucfyvOO/AnZksWD2/gfFB1QPIshhf1vVC7ydxWkV4nOH7WGlz2trGtfdJryngM
007OdiYieGKP6rm9Bg6/PD60DeEgA1rhNILnPP8Z3ZyC6VDBvyMwlE0PvdQ4motTuqkdA9Bx5Waq
qOVtcxl97W1eFob/5fo6XFxJs/rJ3KWhkgZZZFlWkqNCN0JZzR+neAx7WgfRMOyM0h8DN2tNsXYp
XQzHWoMLZHOBVAKYuzgitqgsXEGs+DGZkoR6T53B1Jci6O9uzLqv3BAXqzsTb3gtkZbiXQbGer66
fUyfzQha6Tu2WOOXpNVar0i0bF/EonftibrSmETDhmKdvbKnL++mt+IgHj/zX0AOF5uaCpWBjk1S
PWpBJX2qUse51bvI+ZSPreExaf1Gi1P1i+LrwSddCf6qSpOuxGQX54rXbOY1zsRG/s+S2egYaaxL
oiQS56GJZv3AeFuoffyn743spJfiR4i+2vb6flouORrkwAnAahEDwStZYosMvZ+jidZ4rIo8u69p
wX7p017vviBxPv3tVasxN6kxldEnP5j8dmXZL0YH/gZKbB6fZaf+fv7BUXAv487uh0czt+xbP6EE
+bsuVCfxQi2q6BiAOkr3PE39Ph8R710Z/uKrv5W+eQppAPC/F2gcvxOUPc1wfOxJjBQviFT7lMV2
G5+0DrMcNwdj/ymr1eJrVNbmKevG8LeW+4Oxcrstc4v5d0AhgAQyIy4pU5+vg2QovTO2pfxY1o0/
ugQIRbXv1SapEOwTAgRUmxYrSJ3LMQFII2fAsP81287HbIcUNwosBR4dLFw2jd45n6fSQSIlljag
kdaEqZe7G/wajkTor5BwyIjjLW6S2Ggmta6L6jGaEDYJuqa/Q4Rk2kmOI1S3ZKOjRZzWf65v72VQ
pcGW4IVCBpbdxVu/ONYiNrQCZL/xqLXYX89ynNGToY/a2pv43jgcHtQNGYxe0mIjp21vhxX6RNyT
nRSeJl9KLC8FXqCvbNnlhcyEQI5yFxOjcU8u8VV1MzrIybXKo4iH2o0VP9/2CIy7geyvWS1eHk6G
IqKHuAAkF1js+QZxWiiemEEpjwix57faVFk3ba/7tGXZorAmok0T5NPvpEOK6fpXu9yaMANnvzyA
OnyzJdpZqR0LbVVVfsTkzdplSWXJp5KIw3bL2DS/aS12Tx8eEYkC2sBsUQLCJRqjjzM5rjtZPFpB
XO9802p2jpI5WxsZFteC+LkigXRxGgDGwjBDKxLwDXZki7UVGZo7Y9ZOj1GuJvtqpKSUAUP2ZM7I
UaSyuS3y9vn6HC/2KNjmGe+gz8/5rAl6/j2VLoYoX2XTY5w70uc40fSdVo/5yoPy7ig2qDEI8zDp
lsRnX+C+0GJt+OgoQ7MZy0THGikYVi5M6KL82n8DQoSxZuwfrsF4OcKuWSQyRpdNLZIe4XdfqiSE
B6sRY1VTy8v492CWYS27QQyLw3ABzJVO5GpRGGTPU9UZ6axcD9L7D4iMejyYfWJjB9MkAW68UYYr
jpcADnN+0waxxth1EI3wnzUn8rvSkwKzrxwXYHgr8UQPpjl52tT76eday1toz9lQN+aepndLkSuC
KaN4/VgFRrzxMaAdBwSCrSK9EYWPv4FLV56q776u2SSBFzWTZlJpt7E2OuJAA+fAhUOe2EBEqrSj
F68letEZhxazYsxExlwtFdMNQHLHFlVJ8ENu10MmuXUinHQ+wTXRqn6D8NFQxlujrO34Bv20IH8O
IzXPv6JjF4TRESM6HdZ2b8o+7k9jNowicAtFxW7IDZDcKSVXVYsEEx1FyzvyHKkx6QX2RlkeqWoo
0dMUqRXI2cBHWUN1p74IzJZMiVrFIZWNcfrc1Eg27cnq7PgvcDMHkwxdoEj52TfGlpIn1orRrsLA
K3yB+5Vl2xBXGwXsB7BG/iTA8d2p5wXxdyTeZvQ3H5pY3pWoD/WeUU6d+agh8lS6mhGr6W4I80m+
t4UeNLeqSIwQtx2taGPhJlowy9lFDbanrqXHbfKpUfwE6MvQ4kF9gOptSQchtKZ70EHEpGgsc99v
ncFJjPu4wkvmhyxTZBk8JUqRC/FgV+laxSbJcnFUVCl/Rd27mBV21SHc+onWg+kSONHsHSeT5M2o
1kP9Ff/DOtuPhLrBvqAmPx4Ds0i6TTFofrTpskDUG8uWhO71fp/0N63QKn2PnYzTe1WpYQ+l+11R
nbDENO2vsS219vPoj041eVEH1GU7SEkuvLBqA2OPyEwawKIw7W5HPAa3wrBrzICTya46d+TPDjed
AjYl9pwQZxWEcIBjW6Ormr0dV2x2rL62CG+UmAjiyNiM91IgSdOJbpRoPvddq4Y/OrXWjX3vgyT5
PnWJhqu9SIbeTdELnH6JCC/ALZ4tbZoR1NWz0RyFt1r+Bm0ImLdlaoFpb3WrQC8UFVVd25nmYKV3
AEL1mYBrdgjMuKI2ajmDezNCa3ftFrkrV0v8uvrGT7D740DWmhyisnPkbatrQ/qQA5UtXkvS/Bgj
ICRY7kdbKQ3ZC1HvAk6n9kiRqWw/zIHKSR9zr4gtY8w8OVGqGj19ouJ0w6fTQhzrJkxePhV6YOH1
nIR+5/8s+UkYCElYwPnGJql1xEL6EsjUL70bBh8KkSYQl04zLoK7KPZTcYSGGtqmlxdN1AxeN2bO
9CpLlpIrbpiJaDJceLItb6qSCUk5dB2g+z8ZkImwOaBAx0ps1JJc6A9sDjvcZnCknN/XX4qL9xdR
kP8sSMnDqJEuohmmEWFCl0jflKTObFeTwSl6SVUNd2YSctXIWRGuPIjLuAYytUoITJMeIBqbdhGo
ge0BFFRJ6Y8osMpm4wvVqXatFGrDC4IvhvX3+gyXsY0+R4QAsQi3QWeARDx/C7MI6waniiuG6x3H
a/2iCl4hVmT2TVx13DZqHFldxiefmnofqMag/Lj+Cy4mDM5ptmd3AADDrV9iUiAdFAVXTvJUYCz3
5ARa8GeQ7fqLqpcYDn54rDftoVlREtjx8k3WaqwWx8aKnlp0ZQ95YQzqhmp004HsLe1yJXq7WFt8
R8iiKXbrqHchrHW+tqo+SnjLtfGT0uf4uQF1cx5w0G3u+zBN91gmqj8IcGN1U1hJ/nR9phd9DbDq
lBAIFyAfoFmwzKRC3aAkQ3z4hOK9/60wIwoXO4iLgQ7mV0Kie5eIJHY8XD7Vl7waxQABC4ZEa3nq
pA/Kl87ypWGlWv3WTvg3WEHbkaSA5YDCw3ZbLkmdhnA4RSU/oorXaeE+QOMKZfvMJia557YahmTX
jBQXKOVEk0UVMQoq+1lkVgoAr+6SOkewXMabx3PKzBYHSoGZKTaYxHG7aEW/qtF5sT3JhqnlIx42
688CUTv/iI6Uj0LzM/V5QLLQ3KdWGauHvnCIgYiNgrVc4yITn7XwiRmJhyEbzCyc8/HCkp0Yjob8
nEaTrn2i6K4OG9/W6mIXDmUKaqoXXA97VZWaSHEtriBxLwqj13aVYeGPeX0fXexhwMGEyUAmkbae
f9L5zxlKWRWNboXPde1bWyWJB4ByMAGMSKk36hR0O38ySm+Q4mylM3W58LNaCX8jWARc1FjEtXx8
KSzsNHgmISPS1KYAgefCd3REZ2GYpx+sAqAwTQA9MzzMmQG1TMvTpq+nlKD32Zqs+AjjLTyatSM9
hEETHc1WTT4IYmE8pMkUrvs3b5SlHVYmKVXjJ0P9rDS5jxmT2aWPTZj61aYpc7Vy68mAF6ilvr6C
AbxcV5KfWaF/Pn8g7hf1h57m7XzVD88GSOroVEaOlN0FYTZFGytDUHxlXd/Z0POThkQ/PHx00Zcy
GxltsbTv+upZgpolfwuhFcCuKO0MT5ZR6NGJ2gDCfzkGIekG7G8zbAJ0LEPPzsN4rTyxfNBJ+mY5
aX4K8s7gnefF+acrmMapHcRdHzzPoNTNaJj+sdY+VZbmCapZh+tn53KlySsgKlIz1tHBX1LJB19F
g7wenWcbUYfvedEr91FhogQuo8/5cH2sC8ASE0M2CcMzymezPOhiZr6ZNY7ZVtJz2mSCjAoFX6sO
PQRyHfqfeZGk45ecqD69RXRLlvCnRR7hsShp4t0WmiREQ9tntuGgB4wMsrIrSEDk23gsguSUAlJD
3h3rMuN7MNj91+s/frFQENfkud099564+aj+nn+VCXTkQDidP/RtpAGWtJND48hE4f4Qr7zJi6HQ
7OQtpKyOQgIaWvQ9zodqBJa6ViYrT3SIrODE1it/2GSbASINsSltPjSxWSF07gxRzmZiNEkWH0VL
Kxmh4NR80qXYeMLRF6yaKRnbsijslXM2r9HZy/o2FI1uGANIhi4b7CMidnjymsYMbFXmNE9swnKq
Dyk68ZtJ1LobsWuOvOrRVkx6/tGwleExOaZdO9c3YQKfr2trAEWKw9J+8kl0QlpRThYTYWAmcyOE
7Egrn/HiHMMvnHWiYWnN4y75Ci3ir9SSZISsjbbx9G7SvKgV4sQS1ODEs2gFvLMcj10DapoGOJ19
qsRLVFoc4unt9LL6u1PNe9vuxKmKzfZbn6dPpFprluQXo9HzmFsBkMXRCgLAfL6YRd03Mc2K4QU2
Ag39qZIxArZyJ9yrVhEW2xF55rVS47JcBQbGnJOAmZPDhb0kOCZdU/VtPMkvjuNn93A3sps2ssqV
A/HOzCh7z/ovc0BBRnU+M/xmw0y3c/lFav3u0eiMYYuXQ7LJR1QrXVUqXz92ADGm4mrhrZ2bCWBC
FuO1GKYPReHHL3i5y27pBMm268bU7aJyWolXLqdG+4aPxnGnLk20eD41KlysbZU0L9lgVnu5mPo9
Oc9dQXx6h6RU98FU5g1Sz605kydmKt9iOGLkqBzNaURutJ+tRexmJ3SReGZurhltzX/Uv1eLQQ5B
4Xs+A1yd6Kmez2yIYj1mcYeX2mpzjOrT6RgiT3Eb4BP9eP17XSwiHwr/BbTdeKN5ERbRLzK85qhN
RvsyNk7ybCNUYwsrLDC+bIJDJcyVV3OOXs9nNh8vyqYUunmnl5vekCeAD9BuXoRVWM9GJBsU5wa5
x9m7tYZsi9AIONoZzyQ+eF/S3USXgX4bR242EFqkFXpfyONkZ+mLk/OgugSJvjuRZHtDhy32yl65
XFXuE5rktLC5vdic5x+wMssO51xj5D4xnYPI4+6vBZ3hyU5843sr8rX76wLBDKeGBu4srwHUBUDU
YnbUzoIE5pT0G4Ufe/htgpubjpIVhb7i2UnlZ5DopjEu1O2Ej0h/LIYQp42sDPPgOPoGkoxuF7IZ
3aK1m3TTdGGUNbii9VnU3ES8C6qryKEstdgtaX6quC1KShZYHXSeJaxXq5bODDo8xZoY2HIlZ5AJ
4k68APTGoectnjm5VtJ0NFE+H31lfMgpjR4SZyy3qFnFPwxl7Fe+3PLoQUuiIvJmXcQ9RnB0/uXk
tpB8tay0n6g5RR6Ak8GV0D7ax7TV1nLz5QswK1bxdM/gNW4UGHLnY+UhZ0An0/6N1mVnvhayE6Gr
JkbRSsmmxWgo34mppD6tRgavodeFICsHNyxnIqvnNLNXhgcHLtKiTQ1QTMeQRq9al+sXw4aVhbmo
b5jotoC5oY4AjRUEyOJm5+UMusQvkpdWd5r+VS1x2t1kYxf3GJVTJJa2WlDL8WsnJK3Bjhpp/i8C
i2YqmjERsthnPPfpWlyyuFCo9czyRESoHG48kpZxguHrku8XSvOQS9KwUbXO2Y1JkxzR02i9GK0o
SmjBmuzmMsV6GxUeLQRysgwofIvjlooq8s3EaB5Qsct2dtQHhyRzylOuUlupjL67IYDodjq3tmfC
/fuMD+wa2n1xMubfAAqKwBM8IidkKcnX2lOV+7pTPhR9XEQeIm+K7aXtaO+tqrY/NdD318iD7yw2
RcNZBgK8F0ndYsMCDu6LIVfKh7gdtfusH4q9hB3PcyCcZmPbXDmTr6v76y/Uu4MCtaSlB1LiQk5V
CkEeNWlfPaR4ER0DmiB7WSnDOzTlfA+GZOdKedRvrw+6uAbeFhfNNINNRQENzNX50SwNu6C409QP
eZxVnkFr3cO5eNpA0PyoUP1/Y5lUK2lLYZm8jGOSSKpon6jVQ5BLZnZsqU/ImJvkun8zTXUtdhls
NZpGqh0pD5US6eMm8NUqcnVbUhsIcoooVx7Lxc30X344v9DcgdTEltIiiP00ai9nmNEkobiTHKXb
tnmwFgEvMqi3UaB9cwPyKPMqL+72Rgm5EcoiexjyMbhr8/plSqXhayOLAHkoo9pqiIzgK/Z/1J3Z
ctxIlqZfJS2vB9nYHMtYV10AiJ3BXaKkGxhJUdjh2B3A088XyuyupLKm1HU3Y1ZWVbIgGRGAw/2c
//xL3u4hTH759+7wpQUGK7Yv3hNIUX8kveZa4uZTYmf32urndxydWujLdTri2Sd/soL/ydW8cAcv
pzPtDJyf94uJcdNcaqKS99qEN2LSz8MNuQTF87/+Qv/kal44IOAR8FvJb/uhkiurIibGSGvuCwNd
HlltXZjHsRNZfupuptFu99NiM5RuL2nrxML/zMLux/3o4tGCzpxTAo7vpdd4/y3LtlCWO6rhHtFb
eqPHDTNp3cr0MiIZoPlSiyT+2QF6eQr/VE2ygC5kUBphzOmgNfzIiYTD0RRpa473JKpqp1Qlc7JR
q9Z/heRTJxFMYuO6jofxFbs/dSA/RXsd/bR6NXAZfCn5Gn/EhP3H6/y/MX+7/f29+7//J/9+lQ2S
3SQdfvjn32+at/ph6N7ehvNz85+XX/3vH33/i38/Z6+d7OW34cefevdL/P0/3j96Hp7f/WNT48W7
3I1v3XL/1o/l8P0N+KSXn/yfvvjL2/e/8rg0b3/79ZVQ++Hy15JM1r/+8dLh699+vUyJ/uPPf/6P
166fK35t2z3Xr28//vzbcz/87Vf/N7BdmnkGbAiwLx6dv/6i3i6vaOI3hkM8/S78FyA0auVff6ll
N6R/+1UYv8GKwfcZAS08HLqdX3/BNPvykm38RuYDyMBFtIGzFJOW//pg7+7QP+7YL/VY3cqsHvq/
/fp+2QrqGKBC+jnEBPgN8fC8X7ZFC/syxlwRdkE7F/vZyNePNqLtY91V/VUBdPczp/e/vCO4Ib0W
CYJwYbg0lwPvT5CoXmnN0Mt+IharwxY1Fa6EuaAM9O/kVTZbYWbr3Z/uxh9f+s9f8gf9Fd/r4tlN
aDO34vKfH90GZCsyGevFGMzOWnVBTkse08OCPAarubrhnDTuhjYRrKrMyuTTaEvNDkCLv81WV74o
uM8yTCxrfvIHS/0sH+X9EX/5dEA9lFHmJXaSWu6Hcgr+CraSEA2CQmKRFEx17yxRvPbOjTCkRmJW
qbyoFjBio59cl8um9I8dhHfGDIU1hByJlcYucNm6/3QvstFxmXdpMlgmoRFGAZS9S0oYZ0GDLkA/
ZFIfe1yQzO5mTJrOOLXZ6LdhafeQNrukRaO6tGNW3gsDYfnPSu73Vcj3T3dJIbqUWyAX9HbvP509
27JSjpRU9HJGwA4SeNvZ/RzIrsizoGurzN1DQvLqSDjd4oBWpfKbvMxiwwKL9i+jGLK7aqwL7Zz2
WaJFi6Nhrv+Ti8hz/O4y0hFQgWJgiQcvxhIWTh/vP2jlZQ5RmFyMXMTikCVYUfNt8lNRlPqe8+Cr
RFm2wdOw+5gmyn5p6zyB3lG6ww3xceXVkifiszOkeK0Y9dTfaTMDgpwUXTMYva51Du2UiE9YOLZp
1GSpsUT9REzh2GHdSbr4VIZ+sRTprk2Q2EdELw/rrVr8cr6z/cx4WWPp2PvGjMe4pMPt6uIW4lAN
e8KXlnWX+9WKoUw3WFkdVNLLTZwTUolH8pB087QluX7Nb+FfZfMuces6D2Jo2X00sLklEJ8GSHsP
bieIq2vi2XtxNWKBoy5rtf4wltqwnRZR1bthavIijAdEMIFvuA0Eopw1p62D7A7d2PTmzTLV8XJY
yezj7IRB0gdlJ2b6UHfSSJsf1PycuClMrbWGtRs5KWl3V0StrYpxXVFs2HD4i2uz6AMzu8nG5aSB
O971C6fhUIgqzJlRnO3VtbtznfUUmqY+89/aXJpJiL1rohjMFEUR6HDS02jA47Hdtf48JIEkY64L
KqABDCA1XX9JHBFngW8iiI1Qs41hWTa0n0JRjzYkdtrbYa3T8nHqh/7k9QrttCrSfLkZ6YbzwJBt
+RE2RE9uT+J7X8sF575AdFYaVsY4z2Hlr+6LvlyCT90m98ogscv5lvxw9uk11sVJm8gvDEoMA0QA
g4EtrZGe/up1aVFsc3DVs5d49tZZmiUJqmQiZFwTtRf10l/DlVpl2kA5Gw/2qiWsQXPUQzXM9cpE
ZkzvVuZZXzOplBYsGYaQa187pA4Yxh0k+qE7xuTtUX7Tm8+Poz1JMCxLpj6+cSjsEr9ub0WC1UzQ
mkP9pLGzTPsYstFDIxo5H4Q2eVWQV4m68zDDWIIJGpRBNe9nYlN3kzy0oqG/KgbjaJXec4UFxhw4
miye18HWzNfGibstDTdswlwgSdecgq0KNstsbMRYt5usqke8kpyTaob1q1GO4LEjnBIrM8l8JCj8
jDuB/gjkXUEl9M2az7DOw35QnXU9xKI6JM7YP4kO+rI1xHDYMqOK5Az2kPaD3IoBA61gmc2FG+8l
m6RPUfwUmpy2PoTqPKiFzdq1m8HYzhXsv6D3cvZx1Ruva4LgKhiyGJVzncYCz7FaWaGc8m7fCTGO
Qcw5sUV18OYMSf6o5bb/rdVasYTMjQ0/7PuyepQNAFwAqpkdjW7WyCD3XDQaVrMRaw9z3tZI3GmH
On8qpF5EWcccYaNaE+YVzqamGTRLkegbnWYjqPqe/WtVy3p0UV482GsuXrJ5QQ46Q1lz2jYOkrF2
D202SHxbHAc7Ul3IU0MMLaZZrWNNoRyKfNiSRCO6bTnazXZpDe2NTMTu3LrzCrzZNHNYyzg9KntJ
YZLJsfgmcR8L19gq8nBJtckPCqUVtyhSPH83uxJjvqxb7/WiyeD+efapSPo8nBnrpmeMC0f/VOJg
GhpTaRCkMsxO2Jt6t2lU1vthrXNy6fp6U/iay6k2DOpTY7ks1thJrLPZp+62H9vk1quNDM1voaOy
iYd+M4nBvCuSdYi4Mtbe7T3yw0cpPqJHlFmYLZmfBXSs65Y46gkGmWnK7djm3h4w0i1CCNvZEWXB
stNbkJIrmZRkvdX6sstTaTZQYqY+TIlGe+DkL188J7POuQFoUlVzHN8Nxoq1NxRx+vt2Ndv7iiag
22vrON4tTA/1kBAZ5yQmH2op1X66mbDQu9XqOQ+ErrIVKUPJXpZiYMYqXr9YTORAL/E93a6+ezl9
Eml7d8WIi9RdxUpvDpnyV3/PgYwZ48SjUJE4MKfblhXLs13Y171rMiNVjtpMpq4IeE+1ELrWGGnQ
A48zRE0kJThUeo8SRfNVMS3LFqHWzizMXesar8RE3oPyvfVGc29IH4cL82VJkptuVVt7zW4zbbAP
ouvbG5idRhqUvTfCIk7YU1PjoWyc8wAKu+2zKRBzqY5z1fL/CqsK0YRZgR0rY2PwNH+IIeFuW1M4
27rxcxq/3ojgTVkHTjpiMpMsfwM0SzcX1c+ONehuyPkaXia7nU8QMmEcEtOB1s3jOjLWbz/KvIv1
aNC1fbqsc7/VO88pA2ENdXYE5x6XsCv9hgEWXO+g08sm7KQ5lgFE12cmP1s8t/Ts7FS41UQG7l1b
N1NdicOvWcTJsybmcQy92NMemixJtuzPaXLIcsei1LKqUuzjONG9M6RQbDh8kfaPUmdTNfMGUzFV
VHR97Rjf160FRAN7SAUswibEaD1OjhUyGmrdQVxNbbxu3SGbIdbZaNj8bhZpaGVqvi4IXEbp5Y+q
I7KnmTdwNdYmhLqST5HfTm2/0Q172iMUFdcQUinfF8tu3FDKimTaZXaxZteZJ9znMdecbRA1f2in
lfjcji4IpFmlabi2+oqdZZmY09aljvrAM9te5Qu+ZGGtee4cdFPtRPlSNbcoxcU2t7Sl3uDcV371
ksG6XCN3s3QIoiOrWYQdtDLLH11qez8YcEizQxQmjkkCu2bfuVoWA9H7xbeGGLIP7dhkI6FSWX3o
0yRJNqtddGHhurh/k8vwgRwF71NqEqB+bKXf1LDCM1seMKqKOTmmRe1SXbZ7u57qaJ4SP6qztruR
5JISEGvm5Y2n+fPn0ayaezsX3XGpdO9u4uUzfgBPk5f3R7ewzbO0yuSjuagqGDGsN74I2sATQDmD
krg0vuW95X5Ixq7HhzlmLjW74jNUaR0CecaK4etB2ak62FhhVooOYwdpFAHeXdZm0UbQhrp7mU05
b1Z6ubCwxmbfm3hjBwVuxBHPPlUAiWyW2o9JaXxpCuylvK7Aea6VbhN4E58TKKOutwXWZDz3sg5X
Zkbc73k+OlU/7cZWFRF2edMmVk32lLtUfmvjeEe9StqLun7mTo6+tWxtTYwUV0ahyPG2TlmST0co
R5jurRfnPV25L4uOltVreNzGeDzEUDN2trcuYsPepa6lYZ3UUsr7kSSyFUGvNR3UDM4BJdq7hZlu
PBZw+k7VYLTXi4vf8dJU9kDLVPvbQsl6ExsO/aVOABxY/RdaU8KQfTXf+ZwaO/wZtHjjVvZ6k1pM
fPQmV0ELt0Byoon2a23a8RV6XuPUdVqPOlLAjV/s9lj5Q3o2lUxuW73ALq6/cde4vmqWUTcjGoBj
4mqHOu+KT04s1bOIR/lhpNjZlaVzpxfZjiIOLU8q+52t6W3guVN51Y2iDxsde9SUkMKtgS3medUq
NxKrmXOglWory0psy84fNrmu0TC2iMUtRY8uPavcLfXShLitYVybFcZOLc2VWzbGxk+G8dov3IvW
oEpPplt24dCi6jGsub+xiiI+KGdM2WvVclr6Zjg2QEqPlFxG1IlaO8FgWlMo6KrhvjOSido0RQbR
2ebHJWnJZ7ea9aTqWkX1KF7SJiUYux7bjfKraVMV2bTD0/attTvpbxn6V5ssBt5ttTUP0rT3gzpd
zButWuSjkfb1uap1Z+aEytzNnFpU0wvM3HUs1NZz04G0e9eBAbgs+8LVRNRo43Kq7Lp/TNfim6+8
/mul/CJKptmXmNwlXuCS/xpko4p3DYZCuxKndcr9tPYjp5ZXVVohSZHxltq7PtnOimmDCR9+sFrr
Cy7MS5g0TcK+0/fX7iw0LEJlz5pysjBFLYlpL5VHvNKpT07OLc6KXW8X6x2zRPPRtdN8P7dTvS0V
8nvit1v/PJJCi2wY1UDPVB2ckCmXzr776lMZvjHVX4NxMjhn4tgkCSvWzgQdFrult70P2HLSOw0D
6gStbMYNY6mP3pqw5wpRBXFZZ+Hkm92TIYdIG+L8OEgfj1VlObRWBqT2oESXQOOikitY/uJSFeub
rJ3Xq7hxjC2usA/ckzlIrcyK4jTut6OvPnqxqEN8epktLfptb5O+bGkc0oasl21ZMWhasnpDRlLV
ECHEEpkcuUSQhdleCI/e1pg6hwWTOSxPJmh58Nz3GqXUwaO+oKGrrdfS0astir57a2jEwlngp096
pt2WyUWuaHpv2M2ZR+62sfE4Wg5+lu38Zlw2XTtcE1SiTuwFtG5Kqx6o19Z9YQ9lSDoAZ+mcXZmj
WJagrmyvCmPfHTd+Wy67SZOoPH2O94THew/0FW8pjj9XOFDsCAWxnqrc9c/tgjJYEC0VCPRPW1eN
7COF/9L73oM5NUbYxDlWf40xhobB5NIxl73GAxTUyrau5sLLv9aEqT8pxHRlMCfzfPBUF1iYud4y
Rq6qULmF+xAvTbOdBsLfAqfSKWpEGu/Fun7KRLpue5s8dPrdcQk4wDConJoyvIjtRzLUndkOqhGt
BR5/E7eQcEgZ2C5dkw3mzV1IKD70sn6JB/lUzrP3tV2G/MQvVjcuudbOIW5HcbaTJkdRBEnyE5pk
++hMcrrWSrE8F1BIb5XRIH+M1dLudSGe7UbHXdHxuuY8IeB/Lm29uXXwKD22pH6eO7O2bvHbtENd
0l6Qza7f0VCKY+wVqMvrsTkSzdgQBEp80qHuyhEzA0+dh6yb72Radtdt5vPPSslgHDXrYahmDWjD
Vl+INjPwBGNaj33T2GFhqRBIFH2x7P0Ci/+gB/E6wF/s+S86gd5q1aalrPvQuKv+FTeBdeOP3vLV
YoXvlPDmbedKBZUtNcpTdaEMCG1sdnNJE4RtbNGyK0B7GCJwdz/lVJuRN3V9ZX1gxKKwTJWConMd
/Ce5lkYWuiiw3iacKgZUDm171zdljlqKd4ryZsL0x9WW49y5AKFF0b3G7ezvC0xzP2FnJ49JLb5q
WYn8fPH7UGNM90jZ/lBOIrtqmQiugWOtd4oZwVPqUMqmzTzuCS5LXwrbK94avIvABRzKrG7YyVLv
jxNRI1cDCX/hMhTNoze13p3udvUmZ9Hs/VzXI5Uj1ZqbfArrccCmakm0e1PVdzOkzMgW4x3RNMZr
SXhBaFVSnWG2foYuV1ocWDo5p3LWmhfUCZO+Y0fqQnnxLorokkQa6Nkc76tRaz7NncA0DhvUU0IA
9XC54E0w6sm5Mno3ckoN01VSWpyjVc/KCuaqAsihirW3sVey3oeZfF44AN5+WLolvm/KpSj2k+UP
2nbt5nkHd9R5c5WzblpD5ecmkQ+VFc/yNR3IciqDyRS1cZdU7rSA6vT1zVSUIt6gq1NGOHe6cTTG
rqU6H1c8bjo2FnuTGMWcfkS356jAcBr9xfAbZ9nGpRq/+BRexXbqWn/HtEVjFbqreUJqY99NRQe8
5C0V2Nli25pvBkmDR1ISuEsOb9Hq3CTdguBRHVdL6Xgn0U4x9hJdsXh7H/+e4VCvAC5XjZkApUkt
nuCitMLMo84wtCgfPLosQ5XJjpNvwdwFs81bttO6eG4x9QPmLpwsDy6LVnxSKa3QNYzk0vkGAlfg
qUbEOwIILvjA5km8sj3GW6ui5A4KLISNG5v8OYuNZerzLbqp4utkWNWjSUOAiqEc77G6meOTa6vy
41B15Ue6p7aktKvsL+uFs7hDeyjWa51Q3GyXCcy1hFD29chTRnuemyKN2jnNqs1C13pO5DL3B+i/
Bsk1Q9zfdmYc10fXHHE+lLWZRdrFMbYuG+1iYp5eyk1ZziRCe2lGqYmBTCpitwzYEgocCdPvPJ+6
Kb+hqk66CP2LIz6QzzqUO5l17OmpYZblJjEbkEM0lUO76ZVScTBotiWvUedhCV64HcLLFWCy2Fvo
obugQw4hw3pdua995TM/Wft2vp3WicfbSRx7uk8zczBviNXjx+H4pHVYAOU9xg3Lc2tM0LEC0hhV
tynWwRjCNUntCSesDhgvnTqKiXqBmDVphqNvZXJBR3JTQwiW9+4aJoY7PjHwUPupSEtx70jND2BX
aW1oidghey3lsXpAQO6dqcrTc4LNnR5amA+kkcwYPYU9CwI5HtWnG+ZJoYrQHe18xQuoQHpdqhwU
HYV5DU/MwHIkKucha+BZuGnky0y5d6uVkc8ZePC2DxZBj4AajaVuE5FoXJm6HYIKzWMdOvmg92wr
DCPwwarnxzxFYhFlK1bHgTMtHCDkEM7OYa1VjALNrNgzZtl8Te3OqMKRhvuz6uL0tres+uvgluNH
B+diMPCmv7F73SBOQLplFoh1vgiJq1ntRisW9h66vdEf0tKZvYPsOnDatLOlQqsr+qv+wlvGT6e4
ZTi/iHCc6hK3At18Wsx5vSZABClg0zb4zJAiLT4IfdHLsPNnhLEUy+7z2ip/SySj5JSeaxxvcJKa
qqdsqGMK+qp3s28Tsp00MlJ3JJJE2ZT84M91tQWG6f2rhPN2x6A/bYLMi5d5yye3nqfJF0NgabHH
il9Ethlnl9VnFaY6dvOKO/gqu0cvsYZroytw2xlLlowOyxEzCerHZD8MYi1O8N10BRE/yYhLs5Kq
jDK74lHO18oyd9WsU1hpmmHeitatrNNSIvcPBkeY5UEz8QMJtal1ObhjuPKQgQdtCVOj8k9z3QPV
e4vGxjYQEhSWyyCOYzZY1VF3qBI39GosbpVT70eOGPUvmbiUnZleqQd7SGsrTOXIU6HTuPPMjWR2
Lj366UCVLiUFWjGAwSz1L65pmbPpU6enXI3nrtqToFNc997gmzcWA1QTQMKgtGoWpypDzcVHJkBo
v06h02i0geb39a57Sfo2Y77pbGzavGuTL2lF6Ln9o4fIKgnnsZNfeiRNfdAqx5BB3A/lA3iu95y1
Q/FlMdt03uWNVX40KTobHtbC+rjqYAHBWM864LpbFaCL83Tj8fhdcjzc+clYip78Nh9w5aDjREVj
3Wt8QreC+r9JZTmIAJ/mvApMK9Gv7a4WLzEy+UM1tDygYzJw60jF09Odq0RTBtlE2c07+pUWWXZc
g3QvVrMtIDhHSd5q1RUzzKWJfGQp13Cj+Gpjqes7NXQa881YczZwQxMLpj42w6x4I77kS5m9gp0m
rXmni7XkxOhSpitTPdnlRqqSeLRqapTclHwdFbBxle5mrMz2pkbWcztxCI8Iaeo53tLgVPXVmCt1
1durR5/oDu76ybErLE+RK/QRx7i5nAT90XzXp3VCeVopsw2Xfl1U1Hmy/aAG/PnCtpLMORYt91CE
X6ZYC1q06oDj3UVQyBDsRfbKv55I7Fi2/Wx6Nd27mTC19Zvkocgn09xfNs+Nw8PmYpk/+h8Le3EJ
DSu84d7PwE0OXqdqucn85K0nLC20ZEJNJzPbP6QTcBEMWW/4KES8zlE34j2GdVolwLlbjrqgbm1y
AFvTb7ZNX/s7oXmA/AMof72fepOTAdvoRAZJXV/FhlnHp8LzK+fr6PbpcpujjUyuO2fg4RUVVgdX
+jy1PIEAJeapxzx73ctpYJRI/0zys7jYeEcodZueG1R13zqpoaHRVq342FitvpzUTITmZ3N1cJMJ
zDkuD1aP6OsZ4mqxfjTjS3XgGQqRuigm393AdNbaBzvOsbBKDSyPDASc8Lm91I5AgLKodnpwnylu
OTMYomTpAbeEjPZSITIdwsrlpHix1zRb12BWXTXegsrn/R2CQvPDOq7S3fSQNeetLvtEhF4rRnEz
alpJNZdkkTfpp6I2zPsxQbvRAQ0+uWWxvibZxcRwlQbtrxAnWCjr00WFTYXd9/dussp9s3gkGicO
05zB8VBnd8VNa2ZdZDaGjv1bvLpXFHO8k9noeI/Hwn1Aije8FqRksXx8iJF6mra3zLHLN6Pppm/9
mswZT9USR2s5tfdZ3uT+SY2Vd8IsyekirVCKZDJ4iaFK4uXJ1eds3+fNhuCMIYuKdHW/zLYff+4R
N37QKH0jd2ApYMvRRvCtxFuVVWjpLxTT87TkwwGds36DPla4+xTugnlU8WKUQSmbLsKSeNizGYg9
bRXCPKAS+dKkjcMGPipt3i66VXMOtekzmar5XiNAIyg85Z8cy56PAvZG6Biaf1zSiskhjhrXqQ//
2VmGwQvnao2LyJ6FjWc6h+SuKtP1Ic00R2eOVeso/qGpnD2EuVgzDNmzOfRpiN6uuOEJwh7UTUuK
Sjftx1dl+SW4IaMoht5TfjXgfWqG6EnWlrF0hnVfQqe7JVjGLzbSrdKbFbw1CbKmZ7QqkgVfAaMh
CcRs4+phFWX6jVk2m50x0bGlla7nIZByY4Ud5sYYGKWk+S52YW+oa+ujGhqrj9oiS4k6hLums5Tx
YsjiAwKaEhGSN352VgNGcTt2V+a64hYhS4ZjRowmC3DrsIhYy0N8AKTYrLnqnhZlfPMyO79uxumD
C8uao1AWG2xj2ivmp8vN3KTFTEhdl+FzQHKU23mjDEA98xA9kDgOMyQJx9LGx3SxveelVPLKgGJx
C5jKwl8xKthC/dejWbSsDT/JzKCL4b2EfDQ/ob4y40MJMdMK40lTW9dpiIz0K71NXyqr144M3kJv
6pou1PKs26V4S+LkzhtGtqewdVB0x2Exiwd99qormCQyYGLtuQH7qb03uWZMq2n0b+1xgUOOmlee
V0xEDjTI5UcmDnDgi9EEZKtT5vSxl1mhjYjzlNej/DJnE6eYWlL5QTWee52t+fLZb1pzA/tvDHIA
+qfa0BSI7sCRmskOwMLCyyLdjgogK+iq8iQ0TvKlJpV5m+hmFymt+aYRXbkXdTOU0YUiFP6vVBkL
tzrOg1W7xEaN9mBuuOzuEoqso2ZLYnnMM0ApgueSsPRU/RMm7HtuDtQOeL6ElcEsxBAJhdQP5MWO
/RLFM34wfd6yU+OLI07YsU2vSpjM2/TKvclJbvhZLvd7ktT3t4URi7YHCiqVm/jhbesxm8W6DAy0
a2SsmHksdnzJaGD80VcezYFLgsfP2EDfBaL/oAPxrlhOQUdFiwo9FB+GHwg3Xe/4Q1UyfR4m+4Jm
5lJnDqWzeQUwiIZum85qfJxj7DNqg5oaMoSX7xn60/ERF7wOm3Rx9BcM4/yJBirTaV7dfm6ehDkI
7eBoIOYlwEwuxQvjZmroRtj5t6oocT+VE3LpvdBr6gNyN4dX15eMgMaLnIaT2a+rvShlfYeNtoOc
tFyt68loxg8eXa4Kq4Gy9k52eFnuTGQMA6le1TRuhlwty6ZQMdIyYxCM53Iao/bFX+wLg0RrCnZR
HjqgMqzqHv1sZIJKpI520OOl0JgqqbYJXWdaD8KqnfvZykseLXqFFzUrzjrUNGCwlFZbS6O4DNvE
tuwoT7SVslCr4h4MDgvmqEvJ+z14mT6l0dLXy8EpdXq2WQjQD0g+zZHcsZa5Cf31E5TFto4aIbU3
HExwZq3n2XV3TKyyz05Zm3jL5JOHoQ6qkNfSmzM91Lp5bINimnt9k08k65CcvDrR0IBE02jKmS0A
dEwL9dwa20NZDU1BN1MAHCMj607+WnDMeKvKSxhEHYSXxJVLETWN39GPQTffJVUPYU4iI6w2uTOM
2PSptAQWMAqf7RvajAiWcuyOtkHE+pbkpfXQ+Ashm98ZV/8WzfRRwm+ofmSOvmOb/l/5pe9+avcm
LyTO/sc/9f8gCRXHwO8Xis//B8n1HQv14fkFzvTvdNYLZ/X7j/9OQgUf/A1jSyTI2E4SXslh/N8s
1MtLF+0qmmGkw5jbQcP7g4VquL85AmIxSYn8yu8E1f53FurlJfAFEEXI4+wXGDX8GyzUHxyB8SUm
H9kzkP3hCoymV/xAgTTQqTNA88wI/FTbLYULzkLl4I3qG0d20KtHh3zIMLfUa58YBx8g+YDB0LWF
I2kk1w6r68k8w7HfkjFon8Xw+d9fcv9zZvPN9NYBML39AgW6/2U71l+fBwjF/x8sMQ/q4r/gOb99
feueh7evvzwM/E//i/z2y/enjNDT7N3au/yd35ceytTf4LPhEwcHGvrzRZP+O/8Z8vNvNoJSJKwu
Sa6svH8sPP03+JTodX2cky+rlZf+a+HxCh0Q6h9MNJF+6+a/s/DeH+94PyGIhPlMgCygK8Z5Fwrq
nwmwVi4rZv3FGe1AaLCj4nkNdbAOygqk1n/809X6JzzkC532H+frH++GXQIFBSJrCA7v323NFkNb
8qk4S23awyvb2PpPRMF/eQcslXgsYaLy4ELVuTBV//R96CDbZmTEdYa0QK1cIdv2szIO//X3+MtV
oxbyuaeMu7GasC6U9j+/S+W5GjhnOZwbQelfjMLetLR/OzUC77arbOj1jJ/5iPygwOPquUSi8obY
sfPOaL7ev+uQ1VkDl6w/9+6oXRlx/a1xl5J8BN87dLVaAMTt5CBSO48WOKCMWlOPQmXCEu9ff33z
8v3e3cfLJ2H5sZ9Aw/+LxQiW9UqDCN6d4f94W5z2jSCGsfSJIO1kT8RssvFL00b/ZtFMQjwLmDWk
O5IuyUXWJ+Mwz5BVl9LCFRCwGumpaW3qpW32yTx9krUto1EqsJJ29HYGgEMGBdueTo7RxfeYA+YE
uaVyCNvYc670WDp3//r7fV8lf/1+4qKsQ81i/8WGzMsXLanX/tymmIFZQj1JHBgCnmA3YqKTbPO5
sRgGLVSmsZteC1ZEqEMvuoFRLyKD3PmNay6P8ejJT11rL7dxVQyRM0MVagE1Dv/6874vli8Lw/4/
zJ3XkuPo0aavCAp4c7gESBbLkOW7uk4QbeG9x9XvgxqtughyiW39JxuKiY7QSJ1MfD7zNewU8H8N
roJwKWaTPkmHgXKUrN9N2q3bzmiMTQ9Fxy6VzloDqF3y8DtdZBB+EVpha0JElOPveCJqMVoTI6DV
O5FiyJgGPK9r53JKswNxyuk4xmyJUdYAvaEpwV21TvYjMLcNpCbHWws282LFhXgt32KH4oirpdl9
+jUhazG/ZZXX2iSOfJxdLgq6149acBfUG2P0b4PUgC7OnVwtF9bRB4D/eJ4RapKdkOkSaTw9jkPJ
tR/R55KDO0Cj2+AxfLYO6a1+zXyX3sLbZCVu09v+IG+NTb6pXrxf1p31sM/32U4+IASoNrb2uwN5
cQgWvv40YS79rtmEigoVbFc0BndKdzNMlbFUXwv0Ud1u3ISgA/3EtMMlv56TWQUTWtfw8WBXoXU+
NwsFhF2A0A/6OzjDv2kVbDU38xe++MnYfsQAOkyzhzVzou/bVDmggpguUgEAHS82rWH7Ue/76NfC
/J0ubEefcBaJA/zzERGGPhRhWqd3MGyc7Fq7Cp0fml3a1SFfOIxOBotIBreFSdAc6bC5I4kHzi7W
Uba6C1WaX2636YrBloZv7fglqNp1zJOlMBbEb04OgI+YUIm4inBttWbXBpXHp9umeX9nxekqlCPg
2ubaoGBmPVWxZGtLXvdL8eYXB6FWLB67/Z3v0uqJs7t2TDee9Fuv3Z1n5Xdy9Lf3iClBFP1Qa+S6
xR/HwyfKrdEXetbfSZ3f7zrJlG0jNpdI9SdDhyISLG6eJKjBqEgkHUfx4qyJacUVe6MtJiCYU9Dw
sASA8D6QELr8JvoMPUDpy5Pz5Gt+hOXmx50PBcqJW/d5boINpEQaFsVesIIHUYg2tcs+biDkI2fv
VhytvFpeWHhnMlV5KwHYpswswuU+DlkYgqS6U6YFTRs8xykmqJtKMzYjPFU6ng8NTgOVtbuc6Mly
t6DKcCijj474GsGPoyYBQMEOmMI+oHpEwWPtllsjlOwwT39cjvQxIT6vd/hPEFF5v8FZ1vjPbCjN
LMazTRmVO/VOOKjX3R7PR82Wn10OKyrH23ydrrEHhGKiaAvDOf3Vp6GnoDCoIIxN3/7znTdTBtmq
NOVuBPvPselooQVKCvnrRF2VRLyc6tlwHP6ihJodj5BZplbboY2KyMOdZ4qQr+5NqjExuMlAWUdy
wSvpP++r+3+y+MxcnB8KH5/1U7DZCOoBj2Xq7VOwG1N4l9zHv/37aQUijsQ0gWiHaNzxt0PeCdaX
qAt3Rec2kNxHfTVMDuSXo0zb4fEIoZ3BhZ1/ZMjuc68LVSqlQE4ybw/2ESRgUb1ncYRe8BAom8uR
Tr8XbErIOpyhlDAtY8bEyzCdT0Z/DPZ1FQZ3vgrbqfWVbmEKzNcVu75OKQXyLf5iQBhnX82ThjHQ
QKYffEHRt7FvKs8jGMDvgd9b20KMF7j68/2KcMgEQKDnaquiSDAl/WmCq8BU/DG2ykOISbrk+4cu
UWjDoidYyU8d4GvK0Zc/45kEeaZ+DBfvcm5oxxExIh2LsGjBBitxtqqlbqd5Uz3TM26K1liYgyez
g/S4Z05CcvCckS48DoYjdgrEoKwONduxqnQDhvMGCGttgS9/Mjc4bGBMa1S4J80FeUr602d0ozyN
cZ2uDk2c3QTNTSJa28ufbSnCbF6Aqwuj3iVCYZj2KB7M9O/kBAE0TDlMMprMOg3pl9leB+aeFolX
Azfn8iaI13K1Q7XUuZzGh6Pi0Xo9jjL3IQaHN7pWRBT1JT8YYJsgkNlCtbIegh9htIp/da6ThQuL
avo4l4JON8pPw2P08ZAlGUEpd8NJEKS1q4DXWWlL58WZ5cTapb9hUoFSUaQ4DoTIKoL803zLeowL
+uxedQUYM5G/6tJyLcAkWHXtz8ufdH7+T+NmGJzAEPeROfkgqH9Kzvck1NKtsQQ3Y8vFytgr4VWl
rHIPEohdLRqsnQtnQq5Hwokn6om4nj7Su0CCrGQAtav83htX1ka5GW+iO287bqOdcm1dj+/Cz85c
5b+WpKDPrYLPwWebh1qiVgMOrjyIiUzj5h703MIEPTeCJiII0y7MmX9Sf4JS0bYJEThPHOgf6yhR
HcXT8JdQx707pO9ZGixswmcWBdqIqIZKDCNaDvO3EwU9U24VoTv0kuTgNnOPeeFthSqxlKl2K3eU
DlWc2997MQJzYq26Tlu56e7yPDrdKxGFFqnKwAcCQDqXeBVKnJCMMhgPkpTaRuk6NVRaa2GynkuV
E0dEF35yLaEserxCipKOEp9+OKB7BrmT/huYG/mH+dbvocd8b1/Ll3SJ7X965JDZp5izWVNJEer9
nUdmqWeX6SZJEmAiFD60+8uf8MPM7HijwTcQ81XObV5wiOLNssMzUzFzaTyA4UGJXS9W9BDkn8Y7
0GAkgatb5WVccvs6XRPHMWcPRhcErxeBnIJmJDli/2WyW7ic1sc791Jas+NNgVbhA78fDwqlIuWm
uEO6bd3avBdvhJ3gBDuk07Y0+4NsFezKbfIbesMz0gmXf8ZSorMjsKpyj0dCPx4sP7iW+yugCwtP
048L9kmiU4kE90VurHP1sVE2ogbe0ngYrsV4pW+zV/9nW+5gO5igErbxk/m0l9bCg/gD2zThQXgI
9+Vr9Fw4ME5X7k2zcK04qUvTuqCgIqOfMjWv6GAdzyfaVrpRaIl4iF6pOlCay9EtXzVP8P2Nr0tP
urNr83O02TDD4pNrQ5yi/W5/aspOK7YW6AT61x5n2Ap20nCVBRt34SEyU9Kfbh7HWc4GVvGBdigd
cZPfwaO28TeAxHb6vXHjPwW3/s1YrMQv/cJSPd3np5iTWxNXX5yNZrcdwBU+FARiir9VAz7xVbKL
lScOa2Uh0EzN+p/saECit8+swk9stvs0hYbUSKkD7XmrN8E343n8Yd1kjxNM6UZ8GUqnSqD4grey
zbfm6u+XDP0giZYNZRAk147njya4lhVgInMYZX0FjV/GKOZyhJOC/jR4n0PMBg9cbG6IIxu6eK05
rQN67Hd+m+JEXl2nu3CnbqOrQl0r+zTcIX665EB3bk/4HH124Rqw8pWT0h8PWEKgGtALm6KJ9YUc
zwbBy3C6HFP10GYpmjG6YGnZjAdBZTmAZq+KL5e/4rmz1/oUYZaGkLSQTmP2nap8HYPoJh6MqyIR
F2bDmXOQStHUjKe3NBn3Hs+GIGjGGmnt8dBYe2sAMPUFig4Qkcu5TF9jtociaAkSgI6IiSDTbL6P
ZhFm4eCOe89T94O3acKX1K8fhvHWEtT15Vinl9HptoTIFb1CMAPzd5cJOkwKrVTby6GFTIP/0lvA
oW8s16VBCeW7Tp2xXSo5nNkngfqY3F0YMRTu5r2FYojqMiyaZl800lU+jsABDQhEwu8GxJ9Rr5Na
X8ewnNvyewudHAkiXjrt5nLqp4NJC82YDHbQCOLtPjsadF/J4VaL/T4AfXsjDwYsT7Gwg6J6rkBx
LZy9pzcb9IfopgMZwzyD83E2d0AlVkLXy97B5Sk6aZCuwQjv6jjdobyLkLJo47z2Lsr+zvQe27JZ
5+B2Lmd8skjo6CAsCIKe43BSNzuevi6YsTHzVGuPNjtrUM3pnGiFt1EjL/grYwn27CkUgBZz2r55
Ds/Wo5IWfRdwWd+72qit4xjqtli55irMqiWXlJMpzEubipKBjQP1CZp/x1lBfRGDxhOHQwcYRaQT
1Pu/gv5l1MJbMWntUjr49UKL4WzI6Z3PcE4dstl+phaKXAIkGA4VRBqqw1e9JcHgUO6poNiDXEOZ
GLdj1yzMoemjHW0MU9UfoVtpqmzhnzEbvyzAG6i3uvLQyoVsD0Lb3lixO8LD9uVVGIp7iDrSrtWH
bGGpnJm8RKa4AbWd9xUaxMffmI5XgV1bURE5gptlAASFjybxLMea+DuNnbUXipvWc5h429Y1JbhD
f+cyPU2pSd+c4wMZBF6W4nycq7IffKMoD9EoiBAzEzVaA2bMbfrJ1U/oxwih1Ll030qATy8vnJmG
9b9jUwJDON7kaTfXqNNaX2wi0HOHUoNUhAi4AEXNiKwDAnnpndQAi4R3Ot5At4CX1CCA2tWj5JAH
RQsDvycAuV/A9yrOWA6KDVFQtVFMGzdAyT17LJt+F5XQ6nFBLLaXf/vJ2Tt9tmmLwwmChsr8ReWO
6eiXsVsekJBp1l0SBk4v6NbCipjJDv/zhSjc8eylyUCU2eioRT72qUWFKMRDxkY7I19DL3qLolC6
QXkmcNRxfPCgMdkdBpBrmCHFgi3DuUSx2Jzk8ujinBxlI5q7mFWK1UFv82Y3lnG66TszXvicp0uf
gui0CAATT4XKeZ4WkAXTVaoDmkzqWjTH5Fvnppatg9V+iuKosQ2/Ca7MNkYgo1Djx8ujeWYLQPIW
oXqqZFSq5hrgpdoVdZPo1aELVXWroyrjhFmrbJEE3El5F250nHZXAupSC0vg5FLCoqNwb6J2zJ8n
dW6kOHrfjTp9H9V0cBAQKbZy1TW2y7wH6C4qV+iU/Lic7ElMiAk4DCBlzYGpI45/vOskdLWg53kK
q+67INwFnWvj5OZI8Wvn/Z24OvN3FmuaXZ+KgH2XJjDKXflgBYkdoWRljdVNZiw1+c+nNHUaUYZF
c3e2kWZISEgNSjMH5G71Xx7VxmEl3TVfLn+4k4P+I5k/UaZf8SkZ3WrrWgy5NbVFf5Vlhh201743
LjyuT+YiUSx2RPAh2KBQQj2OwtsIWd8xkg8wSPTxalBgzLPy11J2Dwj9ckYnlzWKluIkeo0NIqKT
c684oR5iMTZ6MnpLdFuL1/2rp+wuxzhZ2lMMZFZpyIJgBBJ5nA9COFZV8+Gg/VgDNMPoJYLKjzXQ
alQrfF7hVFaDjBKCt3Cunx6vx5Hn8BKKQ400WoXI+6ih6pwFV9yToI/9KBNYLKKxrUYM1nRhXY/v
VoNfaqgsqGqfmZe8OIDrgyQGOze/0XC6m5HXQynHZHpjCN7at6DahFAJH9BAW7iHnt7/p3ynXRqo
4IfC9fGXLrmcYrJbSIe4l5zO0Ld5GEMllZ2uDl/V/s2N5Tc/e9ImSRsB5bum3A1ZvHCpOTeluMBN
6GkN0Kc1W4ppImURfAXpoI2CU1XvSgJzo/opVks+AOfmFTgNblBsWHg4zK5tY2SZYVlyD1WewnbT
lO9FcJP9jN3HQj0A8bk8ic9lBVR28pLjFKY1efxpA1EaqiiSlAMclEfENCbm4V1dJm9lZCyslzO7
DBiNP6Fm67+H2xNYvYyDQC8/eogiIfB30/fdwuo4NzWnRwsgZW4yfMPjjIqkhPoujezMoRrZXmi9
uW2DQKPavCpRd1XoCMFd/oanJRneptzyRD4f4sS8wo9D5qhTotFU1AcRVuBbPEhIlpbJeI1SAHpD
SVLu2A5/xWJkrJENw2w+bdat395qsEKQV+CowjTaGbOguBvi0b/Lo+pHJsWTxkLVfln4safDMD2y
4A6YDDfQx9mIa1EnQxWOkavVWphgZvq1sOp8ndWtZqMRW9oqV9GbVsYMxUcIZB0bebseihE7DzyV
7caH3J3A80Y5yZI3l3/c6djhWMLrDDkX2FIAF48/JLzRqMuTmNtSa6IzV4e3YQmDFasnFIp04cZ0
4WheDvkBgD16JdE1xCKH57bIC5Rn0nFMy5chHU14VxibxrtnNv7PLoIyPnQNXCkq8d17nygWWrRj
knzNmkDRV3UoRJSF6d889YUZ7E2ULKoVLuNWuRp8N3yJsEJ4zwsRy01BMsAFC4MVvCuBNOarjkkC
kdKVZfhPKJYiHSaP111Yaw9qLgsVYsyoJSJGG/shun+R+2yqkcBf3MtjaqN5Ue1TuE78NimIvlI9
H0LYooLxroZy9xDBVEfuKm+67wNcwdBukzB5Filrg9eN9fYV8Ejyvesa1CjTIvEOfUc7Y2FFTN/s
8zelJQugggNYmgrpOOYef1MRfgfIEb04sHU7Xr8eZA+D2NqWuu3l0ZtP5nmg2WLvBLFDDIhAjYmm
o9DiEHRAXWAhnennXkpnNkVS6jwZYobFQRPB0Bb+Gin8hV1r/sWoSVC744zTgcZzXZ6Ve/C/kOpU
CttDnIR7D0GsNrBwjypD3cYNYQn0P0+IVitIR1YZ9BzYkBOP4/OFL8RBVMUqvT0EPpWdQcwruzLB
+18enJODjAIuBRbeV8iPmNCRjqO0ut63khAA0vDbdVlhrtPWxmNdIH1nKMiUj7QjTYTI0Fi7HHg+
K3hnTf7X072E1urJ09/s9L7OioTHpaojMI6hZQED0lxI72wUwACUN/icHJ/H6fGeA8SmpBQ5hNaR
m4OJPFoGgudyLqdDRS6foky/4tPdHNsrJH30jGdqGKfrxHK/0HvoNpeDzET1OQ+mLzY9EYnEE2pe
Q26Q3RZ9ZC0PXQ03NTQORTau6voXfVw7GnMogoiOoyqKro/PiQUFGAVJ/k13hdbOwlI4nTbcfege
T648PObm1jwDrFWUmdGI6YXYTi39OspyZ4yASMn4jGrqpqgfKtlaeDGcHD2QX7DZxMEINoBM5OPv
jDQXJFK8Be7RNtMs/JKvNaR51F3y5fKnPh1PjjZqLBMqfCrwzsZTTcoK/QghuI8lNK7EEQX0RJOX
Sn8n9RVeWJMvwwc/6QNzeJyOp8cG5gcyJ6mC/J8ayRIon27YtJKKqJ4h2pxbKuWd6ls18GIJcJhd
+KDzRPkFH40PbnwiFTB1ligagUWTplJ9aIFe29mQdEhwJNnCpXIpymyPkYQIfDMKuofe8g5aAsDf
gJHzX6SCLd3HN6VmLM/mRt8lcdxTwz0ons6xGcEifxFGSVxYhdNvPTpmJsokOgX0DZD4YVEej5nB
pQetnI9FaKSbokMDI/EFhDB6M9gUVVGs/24qcnjiLTtdeRDmm7o6x/GUHG3bVJGKg6e3bM2/C+3l
coBpiI8S+ggAWpmJwH48X8nczfVMbLXiEBveygq4x9Ai8l//Z0FmJ2dfpswAiSBB2tlh8aUbnwqj
/NsZMMtkNjRppJWeGHADkLL3DhhlMA6ry2nMd71/BuPPt1KOByMpfD2fBFIPGY7o6ISuVBYq4kPI
x9frbqmZtTQy07L6dKrgV23GgKyKQ6I8S1EO+fuGAsbCR5tvqfOUph/xKYiUK0MaTsOf/yCfcVeo
6GrwQl8Ic7IFzMZmtgWYSAPUUJIKLCe+KwAOMbm9PDRLH2vK81MeSgB/VejV4mBSyxeSe0N7lszf
/7MYs7UYx0IShDExvAE8sPlNSV61ZqHivZTHNAU/5RFk+miMLVMsTKCaSUCz4i/xYjt6YTjmgNNu
RDYot8ikNQNbVZFyUYOFET/ZKI9HfA7fiyuSQKKkOBhSeFUYqDiCo5bztZJ/vzwqZ2cw9ACqvRA+
qCQefzERpwfAjyx7nhZrlB9trXs3BmVtWI+uttASOTs6n2JN//7T6JgB9Ms0m54ypWU3xq3UviDw
7FxOaCnIbK2UghjEnTztY22+ipUrNLNt6b95/sEN+PPZZgum7iKrrD6ioNCda4VdCVj+iIHdpH8/
pQFQ0t6gEEmzfC7pggpJaVXIHh4CPbfVvEH9N0JgYyHKmb2ZYhJoIh60Ks+lWVmiaKrQzScvA8Wi
Y8zjeoXMrSyhw0xX1cZX9a8HiXDcyMHEUZQ4acEVCB5CS2Z6F19HSleREq3gwV4OclJU/Xg6f4oy
n2+9FscUg4pDkaynl8s+v48eQgSs8xWOAMWP8c5/kJcenmfmHzfByZ9hqg1QIzie5MhPyYLsN4yX
FTuu2/3Sm9ZRkca9nNzZMJ/qD7Pj2jCpkNOJ4OIRfuvBesXCPmp+Xo5xZhM6qnHMDmxZxSZLE4gR
uvFGVB9K6aWqg+2IRNflQOdH6lM2s4+mVNhC1RXbXYewgUw7bzWa/V3ZyW9Z7DlKZtLFa7aA1R81
I7djK7xuDWXb4oJ0+YcsZTw7o4wsoqzaTTtUWDsFAh8Ya69APWxNHBYuhzp5kH7Mzk85z84qhEsz
CYpKcUCrTCtRgVvVz9WjcRW9uDGCxQ59sCyxs42bLHztM8fX52G1Zms9Qmgu6qbAEuI5NQqK7fCw
kNv0V8yuxUch5jfWJqVkMlXHEDuw3hpkWr9HyP3UcM6wj9ok2kJKC+M2l4LyJCkbcM5k++o1Jxru
5ADlpCjd1MJ/tXP9GbU59DLQInZPRIMPgVysMc0ponYjRa+Xv9/C4rZmh3KSNF5ZfYxQ2l9pzY3i
Vzsx3FwOcubkPxqj2e7oCpWsZgpjhNDpVmrL1ah7a7npEF7a41K7vRzt7AHz6btNI/jp7Ee0MBC0
6bu1Erf/CNnObJuPyMSpL1iF2OgmAxtaetMsTYvZttKO/ycoOHa2lYPfvZj9l7FaIFtMu8LpbKdn
BrF7YljPcrMg7qFAzvW8TrNNpOFOaRQrHZCzgdgmdbo9ZvKXv+b5iNhI847mn/l8z+jTFfgTcX7m
luOG4W2eDnaajqCNzMcIzceiXgIbnQDH/9mv/sScnQZYVGOm5POWTlXB7hSE0Q3HxEZr7IJNliG8
IO8ka61U16gSL+yVJ+MI2xNkoo7kk25SWpoddn5m6HElC9q+zr8qcYGXn2ZnWuaArV//5YedRZol
aVlYdnUYTO1L8d4tRDRJSTDkqVoHL3VuOLQXNpcjfpRWjmbPLORssSuD3uk4H+l7devI19WrPNr0
zHpUVHBWsUHlX3nrxKYj86pdD/qjCW3oBgHPhR30pMOnTD8DAA8UGmT7LXV2KhRCipDoyM8IXqtv
3e/SKXfVY/nkPRiP+Tr+1uyap+ye4LTQnMX299kB/hR8dl4MfTe6ukxw/Q4VTAv9EJziQlup7Pam
cpL7fhu/ZOmq/7UkH3I6q6e0J+wtwBqunHNYJnZcillZvr7vS6dtVxZyd7VTCuugXrv1SnPkuyXr
5ZN9dxZxdu6L8TAoEdYc+2KwHuT0WRqDde+1Tum+jv7SsJ6cJMfB5u1G0Ur9wq+m+QwLzCzXJsKC
vSUubO5LUWbDFwtj6pYRKWXVxsNiRqB1l0k/Li+Ukz1vlspsE+hAJisJYvX7wE+2cp3x1LKulLJf
lyiw60WJGmC58GA9Oy1BnDMxEH2hd3p8aJnFWNIXc7V9bLqoWva2FjlCfO0vkbzOf78/cWZbQBDH
cjuOprYPPGhPyj4Xt/KSS/xSLtNv+HQAI2U5SlVmsYdmz3HSOIoh4PTQ4fu4sKGdXmw/BupPNtMv
+RQJs08lq+iX7SNE0x+sH/UThgMY2uzi7+jvviGegZdms3SrXfqGs7O+0/peLOmD79Nq7ZfdKkJW
XRZeLs/BpSCz94FSSF6YaxxEeGOszSDYhGg1hvL6cpT/y6b05wvOtggBn1Dfkpl3FXZy6kHIbeub
+ZOXj441qdMEGz1fWMGXZ4csznb/rALBzVMAt7xsq+BRaTxXEA7Q4ryc2VKY2UYxDrnqxx6DpHlY
fxkeKOC3tHdkq1z4hCfXzaM5eNLrEqFhhcrAQOUBBmcr9qOJGL5Fs0QU0PP/b+4n/9kngE8dz3ic
FsUswnJqX6s/XF29zovvvP7trlScy9/v9KEMisnkvmdpOryhE2Z2oqYGhga9tu/h7+F8kzz2aJSt
gp9W6+irp3i7xKSbtp7Z7QRwA/x9+CA0uud0L3UARl7SG95bOPblAoXb/2LhEmHqE3ICI7k4m+wW
WHEFZwdtL/q4tsZKXG2GDFE+I9KWjt4zy/dzqPkdR0j0VvUhGe0THZXuYh3KJYaSvy+P0VKQ2RzH
MEsMCjAse1HG3KrCVKLKUZ9fmuFLYWbHoRyCa1JacjGMzlZpPIjBtwxd8svJnJ9wAF1o6U5Ew3k5
S7fGJMXfQdtLT8nefS16lCJ4zasOlmeQ78piJddoBi+EPZ/cn6izfTYbBxGDB6JmEzTpudbe9CUZ
vnP3bibDnxizeTcRoEYjG7U9SLVbTV6p6/QJ2XmnfIo3uE477e/wm7ZV7GQjfxfrlfU1+55dXf66
C2nOUa6qC7xCKgZtP0gN71PL4WkaZy+Xg5xfwf/Jcy5Wm0mFG2ExoO074XXwv43/Fpv9R7b3/p+9
4JLoDzrjIBEBr4KtAAejT0l+Ou6jQnTrAHOY+yocYwey4C+hF5d4hiejNW0OE+4QLThgiCdQFBPA
oBRXUnsfCanYO2bvCu9Kn+rPFY2+gyqnReioelN+wZ2OcmiiNhVvxN7rXv2mKWxMgbAwDToJgPkQ
y907rlgapuUxtqKrHE7rFyUPCoyaKVkPqwSZLczlhapGUrst6oWb7PwFMOUC3ldGpp1rJWoyx1/M
apS8xh29vvfleHxuU3yBw7JIqGcaPlLlyW4S81xYUdPf+Xkf/4iJfAinhoVy3/yAV+ImyQpLqe/Z
0dtfGI11NjhYbJs6pCe1XBm/RmL70iva7vLsm09x4iKRPOldgpIAdTK72hJSk7CH6e4zS4pusgyb
XgTzCxsRM3/hDnPms05flDmINiPvudnGO8QgKrtR6+5dE81R321/YbftqIr4XCvjndughH45t/lt
Zsrtc8DZFhxqyPAWitHd0z3x110sPGOY0q3kATJWVbl/+RghGkmhcKqDEReROzqeNZKZ66En9t29
5WIsEQ1l+Ki73WsWG+7PqmyXVEvOJAd4B21roOCM3Vy1hONFxg8m7e41A10gZWhqx0MGzk6yyHWE
rDAXRu/k0guJDiAdOFUwbTSH5mAzT9Oq3BdM5T42fgeK96ih4Bnl6lUkcnNzZdwnzBu5S+7CIr9V
w6Vy/Mn6AENH2wsNERAqKD/PdjGrNDUhhGd3rwwhxiiVtxtEDGu6tH7FzKNYoRVsrMJ8SYPphOhA
1kdxp2H4tHt2ro5lUa+QdSh96Qd142t4CAsyjNR8NWb4DQLGLSt3F3YSINhegYqTLuwN8xNCm1RT
4KCDR5sUVOcomTI2RSEYDf1ei8TJfUtLV101LDXGzkZh0lCwVLm8fnyJT5lKjG45kdTw8XKLbZoo
MVc8GByX1+SJtN8kq0vPDy4oqtu4Uky7xKcwhpkpTdYIwUPf682LjIFpaLudKx4sLI+zVZGk+rc0
rKA2xMFkFB3HtYkfqpHmzx4amQ9iiRVSONQ7r8qizeiJxfUYCuE/R8BfmQL8vyn+X9Rx//9Q9n8q
B/xHM9D5Vn87Uv3/X01Vl8fi69P/4d/i68a/gLQCUwewa1KVY43+o71u/UtTNLC88LRZokCIuav9
W/Rftf4F4xgA3qSfN6mys3D/rb2u6v+C0g2vhk4sGEuDZ9lfiP7L4CSPzlCK+9xy0HCHekc8/phm
+KepFXpB7Zsjtjmi1brXVYNaeTys+854cz3f2ChGcQ0qYCsqWyUXr4JexfKifzeCsEFxCQmJWEr9
Z0sb8JdRBT966cJsLRS4iVH16fznQab85/va1lUy20oUz5YCTceVCGuvWO43QfBcDbh1SGq9ayXw
xqqCGYgPSn4yRffaXWOZ+Fq81ZWW3SrW97JsrgfZxK7ajVZqX2KhVAUoYkcOXFNUoPPrXkdECBHE
uzSVba0yHwpLtFP1i4BJYW0NdiwYuyIZQztG4cHvEPl2R2UruzigdX1sD4aA0PAd6uKrEsZQEoVI
3Axfe6mrudBE20LKNwVmRWWarNTKfWsH4UqO6Kj2YbMONNcpPaSvqHJ311L+XtdY6AXmmx6t1Rw4
gPIVpwIsigE7fGmFRnaGSFausDl0sCuLVpVeXSOX+VLEyTatuhc4hD/QUkTg3YpesvFaHkwnsCJr
Y0b1bVyJ1JNTZOGU/saKhCvMrGz06DcNTP/rTsba2gr9K7V7VHr3uvPT/tUoFBDjz4YFRoF6sKCZ
dpNguJr1hzL0leme1myj1F+NoeE/FKG+wTPlSlCMbSEnuKO9+21oPcSSJb5muVk8AxNv7pA/f62R
a0We+T2xsrXYmV8kwBaxWHyV1fy6jrByL59CHxO7irrF6FEOT/zaw6VTxae0zK7iTAac8300hbuo
Gm/quG+dvM/X1dhdg5Y1aX8quxZrt9YsgteyqeyiS5JxFYpUf0P/MR2Hp04Ni+9j0XS/zPyLSylO
64dvOJA6nmveN2F8X8qdHRcPFARWgks9N3YdCxlRfPPwuktyAzq3kYz4U+GPU6q4hlvVa9+kLwOm
e1jgYn4TZEO4KUIEVWsR3aMmk7Y9TThIvA5mQLaWvqBOtO6ku2CMH2Q9v8Hvj3LGmNm1qdp+iE6C
JK7cxHMqyMNJqD3klvuaZXzSgU5ydK3GMmaxsQj1fNtlyc5NgBJ6dznG0DzuFfBfoq9e9WC3PaFZ
lXLyYsoUcI2foUdXPbuJjORQJcgwKbljajcAlDcD8gEy5lOWVT3LvvUUxD9G78Ybwhc5v+F/eqcr
UbOWW9XR2/cx+W5VD7oaXit+4/TZtrHyyf5w5UU3FsiZvoEdieENh3n9XYIfI/Y8nlX/wZX575Vk
FRala5cVfVcvxemqoiARvBSDeF+O4ZfBM/fiqG5GGQdyneuXhftnX9imcR2baXxrQfEqrPy50L2H
3NgpeEoZeO06iSZdJVWm216PIafMXWmFAmOzypX+SqiE331gBDeaGd5LUXmnFM3vLgje4ZP563EI
3zJvxBndF9dFq+wtOUTKQQgKJw214Yc0Ft7bmOfmA+jQdBu7Kd7S7Btr8LXPmMG212NvVodktJpN
WaTqCjwuS6vsfTsUcHRPrfJerrSnUkGoCNNsAFTbMA7T39E4aK+x0WFm3XjqClnxZw04UAo7iwHL
gwpdo2CjVf61J1ZXrS/cNZHolMg7l0b1Pramb9eJnq80+bsUl1exW9+Ug/Dk1hz8RvhVTcDMemm9
7s3W26RxhVWoiSe715idg+s3nCFv7RXf3B76V5YadtbKh1T53RUJDtN6/9aoN9k42pjXt19MBbeE
VvcgULldv+JtA+wLAQNruOqjYS26JmJmuFTjAD2K710TAXIrfZRjUhPjRri0sOPQ8axSpik25w31
IQ2qZXGIwmrAhkkVPcCwHv6pxVsim8++VIpb5AMqzolR/IEJtmJbWaza1VgMyAkY66L4IhvFW2jE
6Pe5b2VyLVAFfyyCn3mFAr8bG3aEevrAIguvWhZH3q9S3RGMQyBeq/gmNda2Vn5kpV17LA18uJUC
d9Vsl3jtux4Cz3NN9yr2FNxAxU3ENMwzpqzyLcBlzPfStRIMtohRYNQBdxpE3tzqXdwFq94dKbpK
/lYc3ir2M9kQvopj6Bgwsiat42iLaaIB9y7D583sHiUXDYQOzztzvM2T8NHX9CcAVl5goyAe3+SJ
uTfy4L2CTrnym/7WJL2Wl35bPgUoG2pOowMq8K9lcXRG88FUva9JEDhel9ouOt1NdauqTwX7ayGL
ti96cMlgEEftSqijrZchSGFZBwszVDPbVeVt5b25dfEuVCzq4rpVcBWIeQUgwtdKxtrCn9ZHKDIS
vH3R1lsjE+60Pv4aGP1OL16SuHwz84EKWTbcmJIVrzpPGdapaNClcrNwlevxxrdqY49PkG9jpTqZ
KBewB6RuVXXtrdBFD/Dk8p065lhXet54lfcjVcR96nVbw7fswPP3sWquspZRHqyf6lBuvEJ2TLNE
U0arPduP423TBjdoh+8aGV2SnGsGEEC6y227s1I8s4M4HBwst75mwv+m7kx2HMfOtH0rDe9pkIcz
8LsXFElRUkgxZkwbIjIjkvM8HfLq+1HZbdhZcJe9/AEvypWVMVAkz/e9Y/MUL/V3krdO8PqFt1Sx
X+UCZ5Z9o2xW2IzN/DjVWpgWzqeQheVTXvo5Wu7LSLU4v954NHjyvWQQm7dVvRWuQlNOsWLEMEzc
Km7t7FR74yh5k5bCC09uekBDl0cV96uWrPIgO4RQnUBr6FAf6VX8Mur81Mn80LjuuKOgLaRuJcjt
/tWk01vR4nut2zS8Mm0IcuxSTEKUfrthKjV4VaXjFmqc8BSu7MZNP7WWDGO5n6CVm6nd5db0PFrz
wQZS99K2m7wt26SnCiaTrQkKRwOsqNGBHcg4ppB8Eeq+s7k63UpdbnGs7ZmuSduLjeVE2RjTQTPp
2YFDjN18iMO8pACtcklszW6bXhAlrnzNOi0vru27a3avVd1jq1f3lLHfCks+KGkTSD2u3nSDyNrJ
eiy68U1Vf1aVvp+anxpZAstw0pKPxJx2NLcdFnWi8HCJ6C/fEx7FG+GmRbmZ1Oe0Pc/OeyyO6vys
8UTHtbGjsXxpj+b6Urt1QP1qVOQRHWpeTTDnms6+4j7ra7Fzlg8K+wKzl6EoLhl/cZbJjo+Tz87w
AWSf8tLc1Y2MFi3luKje6fHNdyM1eC99CVseA7rpjucQ1Wo6cqW80aFrzbJP2sa6R1WGqkyP+eJY
QdanXhPnP1WHR2kqTgn1tFnjIJrp50tOdodhnwjZpda1Ui9Sdn42GT96oDxXqgaTTBP95i7SE966
bdTScrITkD2dWWs8wvdWIRjf5Pe67aJlm2qvn9EBO+IoMutQAvo16iZD3Bvf8IQFo9M9aMNZ9NwG
qbifsp+2WviAhrxt1SM+/KO+1XcE2FKHWTkpsTpAIvb03CUa8wdSgSxGsNDHQY1xrc3cZ4OIx4zR
6aKUWVvthljbDQUvTsNUVO79uAiSuZKWZ63dTqXsTvJZ5A46x1GdvAoNjXmeKL3mpaP/tOLtW7Pw
K2jAL0k62Q9urseRtS6sFLm4azrpeHN1b7b9d3QOo+9KPhOigk9ZrjyUtfsu1zHYNOVW9BpVJMVh
aT7NpvNjk8WhSo3mWKrAVpy2g5k/Ttu3mnRGt+eCNsNBLwit3YTu2Q3l7OVw1Pr+eTS2KHPXFzNd
ngsKYstMO3FO7BbBXNOop05X/UykZ9E0EXJY6WnbdJIDGU2tMdNo3pP2adlVWNM7lKa54EWMuL3N
01NHp2trIAnerNXreg28aXrKhy1ylcJn0XlaueTKQvAphgs33+qbuSYQjQZs8g7n8ZtDOTGdsyp4
XL7tc6NF7puYPt3cH0PGFrBM6g9G1/7NAgTwC6mpl6SyDF4ec73PhqviZNKM2lcSYfmWVmgEV9ti
9RSlO9lxm0WJWPddq+kRYJ15KPPEz8b4sbS25K6kgHQ3D337rd963rgpKY32rbLK4lZuufQsrVVD
Yya11TUBd2jkZpbexxqprghUfKt2Q3sqGf07LkZaKy/SaeI7RbDqzbrwym0kCjHWSfLR28iezCep
KBfHoT+ZO4c7sm2kE/bKQqWHit9J1HQyO6x9Dc2Sjp0qL6nDOpDXdvxO3tFdrmK5FiYTuyZoys3t
LRRLMRyo0CVouWh4HRh20DbNsXDjB7vXVQ9e7pLipENrVt/1c1zs5vozy8kz60fhW0arB11WKLu8
qj80K8/vsjwZPjVzGyIiD8sdHWm7JWN063R92y12ruydRhluRtuod9ZQMhlQUtRlk3tjjRxkfYJI
ge73ozkbT0KhuJQYwmZXsmmZde0Tf/Ixi0EPG8puo8wQir90i+ttA55De+71A/PPviVyamnb/OoC
rj1yrR0+pLCtezK5ttuxKw6Z3d8PqntbMf6lWexpxfxpkxG6GGQCWKSbxB3tJU55U2/WrT11zJo8
LGKyd6Jiehw1+jT7JrPQwtXpraSLat8Y7LjjyMdG3pSFRaCC1ux1sdPMtWInGt7bXrwuvfagtyJa
B/umwf026vWt5M4+FdnPznDeenWKFtf+WWe5X9TFVz+byMLiD3DpSFQ/HPc5WbRnXRse+9J4MmWV
HuM1/aHY1ofZ01tQDW+2Mj1kOr+9QsZORfBV0G/WR5vwKKhZgGqWkVmONNK26Kw7L8s+aahZT6nV
0Hkda4k3zyCQ5mDStTAVVIrTbjswSOSIGnsixsJGobyio9osd9qLoij0H273AqdXpJfvrUZ8S6LO
UNTmeNvYnRUgyi99axrOWzmkFzuvqepanV3lNKBts7ep6vPAETKU1dNwXQmz6Xsq64UO2a3lRWNB
/oz5Xsjx2CTJS1mnj01dkqo3XFpR+GbJMNVun3M2eToH7y7ttdjritTvRo5rSTV2sS7BipleLfM9
W/lD2c7hWJCksdrrByrEI0nV843tJD8zxhwUH6eym+9qdf50R6vz+WRZ+rH7lVv96myEJFopAg38
3pRABnXvvPY5QZEkAY4eTdC5d9U52ILKe+09y8e7LI0jk+YK/XqQYCEJSoesF9u4LquJXxKUUBru
vh9M7nztWGv6SV1wfZTTN1OQSZFW9j6Wdjg7ml9oi58hdbYpPDYZJUlUWL3CWqN+JDmNaldQFPGy
5WRDZQbwhjawZkPaLuMhnSxGKfvDyJqocobjlHESju1h0oE0INdQ4U0FXJlb3iSMqOsca3d6q19G
p9qNuvJMgSTN8krbceLmjuqljK1RMrTTDT2sKaOoPMzlOrC15uP4wkQ03bid+GFw1o3K5msLo5+T
DmBpc2Je5nWR5Ce0Ujuk+ppdFvs6nCh6Cp2ytY68t5cEI8BiWst9PszpFc14xCGV8w/6+jq2tJFT
ELuQOmjC2KX1bsqH751lBq78zCXhv9X4lGbyMmf6F5V1I2/Mpbskeou2BqJh/ZYAxBcAUhVAU8fJ
awTTqq4TB3CfhHbeNVGuDOpDF9cnfuxxl6vDY73yCW48JMFIx7kndXk7N2Mw18POnLmCutXiCxUM
V9VuabpzqmZhUVm0fo8kWeOOtXxjvF5zeFNn6XZJhnSpTJ9jswnIL0YktZjmjQmYc5m3RiVb4qqK
XF/bkgrBFq6gNobON9vFOKI2fuinIruZVkmbXVaHC7kF+2qUx03nUC6o+/bMOidYuqevvVpnWPwl
Rc7WFo70gYK8rJI/qmYITK0d7/JpDe0rSlHbBptItIy2H89I3Ss1oeg+Kbogk9z243wV5OVJ8eLQ
j+bl7AK8r9+mdaQSaWF+Ga1q35u4CqdyXC+TOchva5WtH0qpJj+LGrCTzNNKibIu+aEL3CVJqyMF
L66V4dQpQI5mx7KFCVJoWiufTY09uol3SUs3sjOZjxOUqTrKqLAtaz/rh0EaP/UM7KNYlaAyoQGa
OtTzLZzjhIXM7TD9TO2LoquHSukfFh5ib+7Sh0GdYxJLzJ9j2u+vM4puLUGs3qT5SdFUv7GMnWEO
e60vnxz9hz7OO61sA9eYHlxC7v2q08/2tHyKpeMU7ZrD3BenzK7KSGzxA11f505oe1UCTa0z/3am
8WVXXq8L1fQPfaWeK0IRQzWZDU/p9OyljN+GXN6I8cGtHjqrjqiNPcSxldwCTFnIp7yiJCRKmp5t
d9r7NqwEXGB2DmY199uuvBiDJHTne6s/rpOh7WbEhb3+urZBb74KYDkgPblV9LLnhGQqu41TSRlT
xVfqODC6YWYU2V7BPI6wZpGmgYDYuna0G06/UmMX0LrHmSZ6z8jMN4rFJ68uyBWwGNBB6T2ncB6y
1vTy0XpfpTlybpNn3gtqS8cKh2zenXLzCY+Db/IuGzliJ7AE6uZPZaMdHQuwJwMAGtQ8Ish0pzDs
iWoBRRDGIWHrWTHci2VevXF1XmSM5pTad29RjIpNuoHRR2VYj2+DcjsASq+J57QisDh4VlPumb+R
56MXsDdeR5SHkNKZyOW1NjRK3ZOf16eKyMSdWnd7pVdfx5IX8FxvD23N76uXx6X2+/oADnocbPNg
paqHt2GXz/vZfSm4d2Ss3sO3vxeGau7mOQ5EWx6o4OSBHh+b66tCeWoslypgEwUcI7Mcz/Ns7Dv1
+nJ297X8IbXyHV2yv8WvFqDENIfL6nzlbDgK4GcxVT7NQWQsqnvLno6FHMO0CghdKsRjKr9E9VE6
rzDiXpx+8so+uf0cILTaWcXbkH0D0VCrbN8CtavG5oMpXIaSzsaBlUHTLoarhMVMV6pZD6cq+dk2
nCpade6JnWkSde9MrhevVJamneHXps7AZu401fHiNndCJSW/owhZcrmARnIU6Xsq9ENdVgdlJhMC
BLmwpqivjCgjygyp1J1ZPzr6RzlR27CmwdyIh6pkoe8NZT+JGX1RX9wOZFgTric9BoZAs6j91jFN
bSDUnTLdW9vyvTKSz0bjFJRDe1di3sq75N6cnePGG6+rswOVcBATVVofe1W8tFrqWd1LN19qWBCY
dE3Pwjb5KeESOsrGxUu9EBZiem713KySizvsDGur7jZlUo+LUR8U+VAQ/8r3s/bksaCXdI5GNt+o
fQMgnPiz/pptIxnly1Mp3mnd8vLZfpgHA36RHneZ+lp8Ssw3I3Oiup1zOBf722Q21LtU9Q3t6fus
K0/NeBu7U/OkZSl4kxJ1ue1pjWRLdH07fszy+ERO666Wyl4Xa5ibSUDG1K4QgkPf2Y31XZfau02J
OQQfFuOpxo7lCFGdrSxIxvdJHFfA3vGgTCm797grFhKV6Orpdlp/wx5laKeqPW9IoHLAyfRYOIch
2w5KcqyZjtM8KBgUs6Cun0sy060qNNV3hSMcU0pzlIkd5cwPqXwy5vy8ZEGprhwgMffOEWLdy4rE
d7oOY0VBuDU5HkoTZdtnrEvfzeV92VReJ18cg5QxMXhzOZzBl5vlCjtvF81khVz0UK2TO/JfglLT
97kepUZ2IUzVLGCwmkLucoMxCWQtc3BimuJA/8Ftx7AUv/D6pwyxDtTuZNYnszxbDJ9K1IxARSFZ
VqTdfMn6WR9eRBxkgvOvtR+gkE+cQ+c4Aw4RZVTOVqhsJP9WynOv5cGYQXTMEMydIQJn26+tHjUL
LcPlBLlz6QX3bbLv3OVNz++JMVxpJwFe8YyclPt672TTDnh41HmxEBJri9BwN9+Q2ndtcx5TuybV
t7pzGR8gKqA/HNPTXPukCKXzSWKDAjSq81ySSZq69gshrHrQbFNUsH4xPgVFsx1INSaSRfMHJAUp
H2LZNRP3nGoHjh7b0QqhkbcbxsDUQRenT/A1KYdPqXkd+s+DsQ6sZ+VNqwHZltPNsI1NRGDX7ZjG
H4vVvOsK6+04vRD9173kM+ZXCHuGQnIYzqvbvxXydVO3wVMHUuDK7IYkuZ0+FWA90y6b2sBJ/VF1
wkq5LTBhXCFyd133va3wOra8dr2NVX7p9V0tH7Jh3RlKG0xdk30joPp2tY2btYurUA57KdaMbj0G
E0DfpwIqotsGMyDxN6gmiLWW/3L9WK6hQ8+r9tzlF13EHkO6R71p0HCXrnoZxuKm0uc7bfix6Moh
a/qDcD7ckQZYcFiR3cXqCC/TB/a27hNzDBgVlqI5pOVhnYI0fhXLqTYfwbkvfaUzgY/bTpjEhZkq
MBR52Y9bmWP0GfU311z80n1z5vamtXTfbeHZupgQxs7hhVId8nI7q6v+WSffDeBjfwKpdIWkjTK2
yU+x6wuIgQ4a1ZJcZMw3s8oPOeBKrxczqsyhuL36NN4oXLJCmmzveMLGIIcpCbZ074BJuMobmzYP
lQ0PNExvBXFsabGFeqnfJ1XaeqqVfcVDx3Ymzu6cbMdM1sFYJFE36D3QXB0ljtL6ec79TKk2RwLJ
UcpqR7OtuFDLBRxvr3xvFPdSbzC5impcSuIgT042zk/zZnzQYDdA/sgHDXxIuv3PaewOax7TFFIk
I8QXmL8LQLnrR1gRKe/xbKkfV59yNGyTc7R6lsqNumnzY4Vq95B5SsAiQJZktqqD7a7nYdK7QLMT
C9NtIkEF0+5eMeOHbWL/mMz0G/U3tHo64Bxp3Ko8VUMS5ZWm31daGLt6yoB9u6Qkbq3KsnhVpn8Q
dZ0BpCbERkGA3Ha8lTxnXJeoobiYd5eaxS+shi63kLudci0Z987iKseKvH8zsNakCK+1Fz7hSVFr
y5dE8ml0iyEDo39ZFidSUvMDLV1YEAbmoRJ7TtSNJUyEQ4nXQWxkPHcHOOIwcbqwH9JDK9Sb0VUv
dkoyeK6QEiakPOaod9vJTW9k0av0Qinq3uVOurOt9aQ1CcUGZZ0kB9JgcHy39tp6c16WL2IiSScQ
4CT7YTBE6qsitycWJV0ovFWSp6yYWuHZA6ngXpHyff18zfeLRYhpq49HRUfLDY+jnyaD32mAdwCl
Ha+xb7GTmWEct81+UOsHUxf1Q0Mgq+eusX1LPU+31+sc47CViW/20J7RceoByyZphfbSe1rLdjO3
SEKrBrBiI9DxsQN3CcD0tbulVNNkJ1drjPSNPg9vktWGaoLK7/uORETM3UQ7ha1gO6aCmIJwXXss
4vbH5ExacaljUn53ZdLob0tldz/nK8ybCG3ZtQtYU1l0/c8tUwvPTbbpi2dw5jjRp9ut6e1AL3rw
lSqHDm6V7lzx99AyrDOL1abwJeBjjNmDosDB5ABYtOvglWkp7nrLfp5dQDKjjaMc8UaYTrX+BukO
Nd200+0kNiUgHJi3R71Q0NSqZWhumfuaFDTQeOW4vJOA9pXWnTFGtbWYN92w6B99Au2doHj4Yo5F
Dbt2DPeqhuZkUSI3Hqvac7cOrM1KJ6aPrY4W1ahvLAXYqYkjPouRd6M0j3XXf42z1t6absruCCHJ
qSvtHS1VoP2JMhtMd4t6SBWmM5VM7ItWrubrXLtds9OGwf2pZlKnA0hV5r0o+xDgYzGDLG9WP2Wn
2aMDBPmN026gjB5Gi024XMuv3rCLx2mM24e5lgMUCv7hbNnex7iuQpo0yy83b4iUGoCKIGPnVudM
zur8fpgS8ik3Bjii2l0+ZJf9biYXkPFC7NxuEW9aPYlbpMzibWS1ObSFWZ3FspHp3ZviUrFCMOe0
zFUNBwy5ALmm7cYC2T0QeAwDWsadxXOtNTfEvQMQLqmzbzuZBcj0ez63HkqFTkdrX6vnwlkVuERp
OJ+tOVcEpSoqNgH0LbdqU7vfy17R9vmm2MHc9uY5tk01VJkSjmDUjFKcp6SHKvLFniX9fD2SuoGM
29Aq5xq4sjWtU99TNOEUuu3P7YgWRmex0F0FTEJ2S8dSYc3fyyUx+32mKGwucanuep2cqWM/OJyf
ItEetDGpPEY0uwliF0KXHWz1m0xpwOaKEapPH4czohBkmk2zJncTEHDAqolE25L8fqOjwEtr9hK6
05ieTQ0+ONGRHPMos80VYtwXBDQlO6VVX5w43vqwqzIZGVXpvM/FmMw7tai2zucUUx5EgfDHtpVP
Na4kQMMaf1a9IShdg3YydU0LMuRUNSBFTBMNYtKbvnQnf8xth48lMw/aYN7JuMMrCI2ZBfE1XrSm
XoFlsbG1F6OM9TsgHuJNB6sttYtVFJPi5THxCxZ4/65ARhIoipNrPLOiuQHdAAHPzdm3DdN3RKP4
SEede7tN1r2Ml/yk9vkcNAuioYRQvshp+vGB5u/svmXL6IRdXXLGSWQfS/wza3u8eDGp0+e2ye6k
2677tKh3lASp4WTrULnxBk7cCkF0eZu8LoVtHPPFfFmaurs1xlreCUE495wLwntQX3Kt4zgCRhpP
XRFrr9dXYWi6bFICs/i3RZ35ELgnHpKCSuC1b/m7MuMuMnr1YBjN+mRNFriLrDSmQmQ0GQgF6kgx
3YNVtQrk+5otnqPOruWnS94jj1UMs/XLsfqWwiXEzmJgmqzI3SrW8egsQ8cTkSi+dDTny8hyeBrT
GcOmhfflGYJW6dh5KHo31s98SdczkNz3ZoIzJ7lz724zXPJYAMiUcqsvduOyROUDQ/5IoeIhxR8a
Wej3j/2i78k6DLeB9AmbOgr+vt3tGpScHdv2fVsb0xna0gi1Tq5nfR1WejRLnrG8r30KeqwHGdfW
WTjLROKWKSOk88Wz0+RgTi3VahNCBTlddHiSzoszNWbemYs7OcosTK947CjSh7Xq9dv1WlTsMZzo
AYSSHZWpfM5yp7wnd3y6mQ07fmmUVQVzK141oIYdngPN36Rsor6pQnc2lpBohtaPmRq/udRHXFMu
g3a5wqPNWk7PzqIjTG66hK6MzhoBlDZ7bKO+k+bOlIU457kB9580lJFYFUxSucK5GFCVGxTpLfpv
hFkVQBBc8kkWi34ZOqvf9cX2DtYDRNMs8nsc6+rOKCXqi4W4Nkm/TSBbajO9ES69vD6NImgluTCd
osbwxVWDMKO2s8BeytpnYBg5NBhE6mJow3WaDxV4XumNZGSCv7wTz6tRHTFbyIbcVsZ+0rjFh1bz
0cUCaYFOva7qFdlVgUGNTovQC9XJ2FXxV51ozs0K8NehrvE3XUHLQ6yJ6pLxj+1APXKDFpErFvt7
VbiIM6Elb5Fx6Hyj3t6TRU2j4qIJBbtWyu/dFFE8Tj04TCKtg7rM0EBST1ig1zG+5W5jO8+GrkTt
FGcPI9JGRkxnboK8FVk0Mn94fFvnpSz7IerQ1q3k5c98LNQc2LM/DCK1PIBBeSsKQt0opijFxVZL
7a5fannIRUwerjtN286wh/ylZUdA9dVlwm+1RP5cqi67NcrN2jXWDDpdpHIAu3DlEf0rnE7K18uY
j7dZu3GctrsrjDX+PkibS9dYE+tRqXSf69hsP4uybI7upq4ESiYKXIE+XzlYmbyjwTAJ3tfmUABD
HcU8Zw3yGDO9p0W6DrZEG0/LBFC+pKMWbVTev43JlviJi6VG08v2wZ26jPgeFI7VIpiiU/lWsj/w
JDYKmOGIzONpiuX2syzy6ky31hziT3aJnBKUdQwm6Z2TivZva2QfrCvAhStM1LFlum5+v3XoWKvF
6W9l4kYyL2iY4Ug6WE6tHQV1OYiRZH3uhrb2s3ylJq9B0NNn9kMMQxlKW8/fSAXuqE1gdT1NytT4
irSCXkm39y6W7dMwugi08gbS1ZbjszpwUxHJoPbAdKN9ol0GieJyr1sJoOGAHEFd+0vZ5fp+rMkZ
kWoMQ50Vtvutt6Y2aqxy2c+V1gVKMw33unI9GORccgrZFW/ScaOoqXeIABq21blsNbIrnhnlJiWt
63ufcDFTXSScn0kH0V4D5jmQQ16cbMv9lpNPoc+WuiHxsTBGSJtXRGHiJ+Bl8n2CVzxADLvELRIt
vizKGtaZzM/xmvOMxPj1dW8hHffDcgkkcJJzGUN+pCfXvIurtDom5I99dtLgdIpvumLbg2h7tjUy
AvTxFtra9TTflFOXgFYaUw3lcjLJXhP96BH9hai2Ohl1Nvpj75qsk/EmeegdPSFmTAFtYEAxf8BK
GG+cHPEetWKZQZfY5g+3U+LnqarTiLosMl4tSHoE+72qMNjnlm+3JIv5ZYmsXzU6mjacdF9pfZQU
2bMKCEj94aYld45+dGzlNMU1+F6/QB83/XYo7RKkJgGLyaA9xdq+TfQlKcV2EzvTs9LwJ/rVHiDA
8s316zfR+38k/39qKv73//5Jwv+bPv1H0649+q3xv/89h8D+q7l84DP/9Uv901ce/vu3P06+mqsm
/5/+T1CP2bjeT1/9+vA1wMP8r0r++l/+u3/4N5X/09p+/eVPP5qpHq9fLYEGRN3/2zc4fP7lTyYW
qX9tDrgwAaVfff1f5w88AvXHfx2G8qP+HH79Cn9zC6DvV+ngAlimnADXwN/tAnzqf+ZfWexOOhIF
+Ia/2wWE+meTPFidoo2/en34S0PD/PmXP2nGnxncGHlImMGfYhDp/r8X4m8uSK7hv3RF/mpGUzEl
CFIVyVLhbWD8rjoFA2EjY1PiV8QFrirau822gPhCtb2OpB54aUo6/+Fq/RtOTJyR16ZlVEx/c239
sz+hZcyp9Vpb7rYZviBTyQNKu6r6A0ff74KX+Ta64ejXcOdrnfVv+Q//YIPQqCZZKsGc32tpDUFW
RVuaS8AE9qJckTNcsEjY04uDrJ1Hq2z/KEtK+93FFYStuyqVgVg7TOvXAM7Gmad129b+zqHTIcIt
4IZLa5ohvowFGYlZHKtKFX6coh6tulkc4EwQejduGSHoMT3T6tfTlOrFWRs1FN4M1N91a07/4EqJ
X01lKhZPAGUMXtj2kV794khUt9TIidys73JY9RDFUQ6lkih7qpXMaBMbIzilSgaq+O6SKfAB6ta+
aQiidpWxffJ2Sn/UYtQvsN3dsWJ3ONO84EalsKdwXHRKrhInD7FftpGhTncLkrBXTR/Q35n09aTY
ZXcF2jx0vPLx/77Vfn8TcGtz+TEUEBaB2+qXwIi6WhWmLqO8M93COHa1Jnf2ZmY36pIMO7dnn5yM
frkYcbUgZVrVsHZL6f/fP8TvL69DiBzBRXi9gPcdXEH/6MdpBqANx8yLO1x64kTW40ueCBTJzKjh
amP4Sqg3tvo/8pn+/nfHCc/bgxYPPjxhi18+1lF1B0bVKrlb7DXdbY72UqJIZiIAqI7zwY1AnB/t
2ETEmhSDryA9/APH3u/s0Cp2KGosLMK0eeId4xcrUq25TZ0jGLu16UXaX+c3v+s2+yGpsyVwYrvc
a+ujkeS3g2CvXGtEOVkfh1CAGzt8h/1B79KQTrb1vuidKM2I1KmVmuVNg+4Uu9FAXb+5f9CBef2p
/tGEzE9tXS33AvsfTq1fO6uK0WgXqQj3ts9c+3E1lzkYwer/yAJ4vf7/9G2ucjmd6+NQDYlT9peL
I2TTJI3tbLdZXh1kMil7qXGTOpDICAvyUBt7+UE2+PdsItHrKjSsJsf+g5fxb3fBLz8F39pBd8CJ
wklwvXv/4TWpFH1azw0tPbUeq5d4is+s8ZigRte5A8MCNun0QrsR1bXCIVfn76bZWak/tbZzVT8X
zZtpntPBZWDZ+oW9WcSzfTGXikrUOhVROnbXo8To32mD0v86oPzL4+v3r1hLu1pBcao4nGOq/Ysv
NWkIC+sLl+qvCihFyZK3QefWAteHiuu1laSJeXJz3LhDc7YzNllPyjk+2DMZtqGRFhBHa6q9m4s1
nB3VhseZ9TU513C4f+Qc/tWqTGMVTgtSAWhDw2pk/OLDFq4sqqGex1s9r7oHYZrjfulie9ixVoaK
kiBzZBk91Wsrv1XADdiKyIv0Mqwj+a7L5wGypEZLhO1gvFVsvQvTunbnvz6z/9HM9+8NdP+/WT4F
L/9/PdV5X301fX784xB3/Qt/HeIUy/gzLSKoP/42qV39m381fV7/iNIiCmwp0qFdErPZ38c4XfyZ
plAqfQiCAMpGyvT3MY4/ohMCE7PhXB9+/PL/yRhn/fOowazI3kzXOU8DL3tGul/urY4aKFLrRzBq
rTikZrFvnclb4C0MdHJiwZX+IGzLn4v1kjhFVGEGuXK5I+lTbqqdc5t2WOWqj3yeKUrXhg6i3oVT
c3fVOETx4PiOohzbpMRg92mM77TNgdFOkZMmL23Rf5umOgRaDv+HvDNbjhvJtuwX4RrgjvE15uAs
zuILjKQozIBjcMfw9b0is6xTovJKVtaPXQ9lZVaSEBEA3I+fs/faSZofMAMxycPU1OwmtWwGPyM3
1Vol+bBPh/QpcfvNSd+4cJ6hKqMzVaKyZiI+yYvimMvo0Pm0/UN/XJPgzvyxwmgk6vxe2t5zHJnb
JU33Y2Zti2g490GfFHI1VAW8KTxo43/HF/j1h5U/L48hCmW/ivtuN7TNmZqxnPg3rs63pv0TkOzn
XefXK33aDlSr6JIobmEkEFN/Nc4fUh//YiD9s9KfLkCJZXPccAKCGE8Hh59W+jaw6l7kZD5yeM5s
irfwbil2hROvEZYX9n0i8PMqeqVtcaXSc0lnr0D7l+fXA36xbqi2EsNrV6ZnveWhPHrSst/YzuPE
g5M2NAUGpGn8/Rzo3enfGtr5IuKw6mPfCiRNGVj3xGDlA+2yuQHT1Gwh1K+0m2w7WTPLLg51U6xk
Tc/QO2ubP8UT/FXx//IDOIJ9jveYcKdPmwVnIaTxo+l2nZ/wibP99A6qgjbWk24MJXeNQw9IENEY
0IZrfpRSxLuYj/fDuvIv55+f94H/3IcfPsbpXf5hx61sXzJJ5T7kEQKvKGJ6H63ouq08708xbiw9
P5QYv17q0+beYGOI0mRiWZALGmEcnVR7xv7TNzotjP9yHSq9yGex+wXbgjpblUPBL9uL+1R5x9wG
kTXmDGPUHqFVh07eWajWUDTp28W6ahqDE/hJRNl6OVmvFJr9eBvHbzFnjd//2qfq+teb/s9H+1QF
u72m8ZfrbkcFhr4n2BTYvAptk7mGoZJmvwHuYJnk9veX/feb/M9lPy3IkTXNsTLc5BYNmNfglxb5
ukfCXcb9H0q4XxcO3mvnn0t9WqJqL8tUornUPNG5RFeeVH8gB//pCp9WjlR3dhF1XGGcXzqYe/oP
S9O//1hIgDy+BdG0n15M8sNClQcssvpk/HnXAU9HgqItfv/9TfnX14HgUogbMGOIK/j5zcuCIZqq
nuu0JVngZq/0o73c/f4af/dMfnniQiKsGEqEHP0/vd+9l0CBqHjiqq5ghcNphRU8zcKjWIjGwxRc
g+kMaaXqatxl/nnP0GBJcvQz8nFimJmo4LvwMnK/9SrsKPi0NT2YQfcrP+twwWT80TBDOhebg1V6
F9X0kDNUAt6/S7GC1Wl6bZXgaDUx68rb2+pbMow7GyWRjparIXi322+Wy98P1BlDzTMH3XZYIjVP
0UEDacMGumwt+a13H5xTUX8cvH5FhOemXaKjqfn8VNFly1uDVqZBw50s8Y58cpZwdYxJI0ttVNh0
UrvlsbWcM2nyQ4lDZBj3StlE9pVXov6wzzKnecu64LvnmkffW+7CeLodgv0grsZs+qLh6+SAkVJr
XBusMXFu36WIn4EDnA/8cH0anCNg2LhpusKIs3IrexuCPvbHmw6DjjW+dAVYAFfuvdHbN8wNVVUw
Hr0SLfhnL7qphuKq6MVF0X7TlBDLIfgytO80jmP2xtNXGGGOxs6CeuZWN6+1/54sL9p94rjB5vTq
ZdVNPOHmmjWqt2hTjBh6UXA2hO8OUbSdJ3+He+ASu/m5nsR+TB/Gtt1xYDrzoz3Al5WNCBmr8WU+
jztAsRenx8XKvrUZgiI73wduesvt2TDQW2t2imr2GDh5F3MqvoV62rlhfIcdoVxndtCvEK1dSCEu
G5djGjqFK2nGO9WOBx0gMGvv4hQ90nxeiR7ZdbbVkBOE7Z9XKCFc5K2hf7DB3Y+n7YFGeT51GOm8
NRCilY47LJUWz8abVeUbWgkDZO2s/TbxhzLUGF09b8K3IbK2fjJus8g5toN7DJLzhrfMC9Jjnr9K
mVOc2RhYsAZThw6Xrv13RQBwJLf0IUgAcBTQNrMEwRue26baDCa6r8x1j9yMOiSa+01P2TfoN5Fu
O7TUkbhq9I4Bt83sEEnIOu/T26YyOwl+ZFLVxpLmGbc6u5+7aibesqLaNDh9uqTeiRzVsY5Yj5GI
YS1tS7HzmvKqC9zXws5fMne5rv3mqlnG234MLypKWdt9B4F9FnjI2SlCB/2uXXQadfcoLWzlwYNp
qV3wGyTN2zB/jLj2bWXW7pQfugAp7YBEvOvvSA/dpjZe/ajbpDeapKQ+/+bE7kqCmF9OGgE+fjCs
KZz27ujzO6i941NJR9kVXrq1Q5dQzGt/wYvvWNsyxVNbFodODOcV0pVUqMspqV8U/5oWaDub6wZv
xGnyjZAyTDA40e5pNB0YpDo+qPDMgiedP5JCcqQTe9AWMMEBEZd6iWd1E2tkSr6LnHXGeYKZYsgv
w/BuFCguEI5bxFwbpOqzJ7Y9Z9hTMSn6tZ+UX7rKO45kzWewPkipxkxb70ofKZYdP0q3O/hMR4D7
7hbagHW6rWZ0KO10EdEVg75EiYYzQ1WEvGC0NlV/jE7O7JlGLuSIrlxAtGVwpoY7v5/2RryYMdnm
9Z1Xou3aDwq1eFPfZFV2TOvqJeysL9nQnU19fCFmB9jCuJ+sC8sXnK1TJlovOb4syV3wWK6Hudsa
b1zzjg2qoRWDI0CpHZSGo0vKSNe7BxnrIznKvMJm5+poa3Cq4+JmyHZDobmR7cJZYVllllgjrzrQ
GQGTciHDFtOMu4+L4DztkifCEPcW6JdKfLenCCfBTRrp89mgtGTiOycXXgbbXJgr2b6gxsQ9g2PJ
XKqwR8cRbU/pt7Oodx2+Urs+1oIEsbIA7MPF8+nKyvPHLq7XuZOed765Rqx4uRTFQXuCAMdsi1fx
mOHKS8zh97ugc9pKf9oEOdSSwxzAXQ3RpoWftnRrXvo0002387LmLEdG6jNc9hiyNoz4bFHuKuTE
icg3wMRWFqJaaEqIkNLzwtiXE7VSF5obK30sxuAPH+2XgvDTJ/u0PQcFYBIKsm7nV+EGM/S1Hc8g
SBbMg0jDzS7qq90wlJvf/yC/lB6frvqp9JAktXRzr7qdRShi5D4OOt+7UFN+f5W/UN+//OynFAKk
uXSd/8Ln/3C2SIOedGVR8OUC5AfaP3h4bxks3Wi4Oo0VbJop2jrjyNwc3kjaEwiMlgHXM8yO54Rb
UcqtQlNvcNkH+lwM+M48gkY5W6ejh9QPuZ92H1yoQ747rDpv3kj+1db+5qVY2mb/OPqPwy0G6MGR
K6IgoQzgBnO25iA5EppwXMcdMu1iBYp467jPKt5K1CN20m+1clcqHHczbKnen6+6EwYShU4oP5Df
36RWf3N653zHPHpJ9Wz12ChPduY+2pZRdRmbehedQJo+SqBo/NIr8TJW8zpI7/xkqVYT0rZqXu5I
qdqkRh/qOX6cR/+5HJLbhaOJLbq9hW6p5DSmgvz71FIw6RBZLRjIpkCcS6HBRiLhTcyQlX5/5z4R
bDmqnR6Qf+7cX0esH+4cS2DczTYqQ7+6slkT0+7OtXanNk64hBeG33h51GeaPBLW3jj6Q2X8S/+I
vNm/m1FAylzvMx21b9FSdC5XbxC4ZnqnjulVRkt1QKr31xf9r/qL/z/OlIXLyfN/bz8+FN1rVn/8
1H48/Y2/+4+u/T9CAInDKcHhmmkRi9rf7Uch/gdsHK1HJi2uhwyYg+Z/mHMe3UckdM6pLc7/CcL1
/3YfmTzL0GcczdSP6TPl7n/Tffz5eEhDW6AJBmNI1jjTNsitPx+rKmLEcqG7cZMXIjpLgtw9KxKI
UT/8Hjd/L2L/O8D3P1chyZmvCH/b+UwhDjIVVplaxo0VZzNWlLwYDtNQzW+/v8zPG9fpMrRsAfL5
keDcyfjs5y8zeFSf0qcg9BGWrdrUbtbgvVAed0F2Fui6f6CNtpwTwZX/MeXj503i72ujKgRAa5Nz
CJH252tXcduXyM8N9DvPCd/wu4RLhgzpZDG1ADIszKEwTexz4TGlDMIoeRyczvla4++PN2lF7Bl7
qSQBIoEGQR5Lh1AX+5GkI/xf3w3Xdk/gyhBJE3f+9FV+WK7c0BjscbbZOKkcbvsQf9fKdYd22v7+
dvy8MJ1+EnrnpwWJO44e4vTg/3idvEfeSBk1kQBWDKCcpED0JYaqHS/xRvuQUDB/LvlzGoE9/FOY
0C8PdghQFuwL9RqDQB6Iny+uqXSdVubhJugtf7Okc3AuWzq0v/+Kv9x14oIcBm8Okghe5OjTVVr0
uHHitM4mD/L+q/FRaxpPqkcvW55/f6XTv/RPdcCPSVMC0Qi+C8K1xV+Tih9/TG+OVAWC0tlkrYM6
ufZjbIkmJiBpmqzzEjfzn8J0/+UXjHiWpYCXiaTN+1RsZVq7Wvi53Hizy/zWR/gw+Y118fvv9ctD
woKIzIPOo88khiHIz/fJq/HGuzlXkbbCxuxjUyF1G3PHlMmjsNtHiQj15v/tmp8eTAT77uwuXFOE
5AGIKoYWULTvqvL9pwFNOwetIPhDmuKv3/PUCqN9daqtWdPlz98zoJOLIRt+ngit+Mzky3DjyGU6
K6yGro2XjwXjyzIb/zSq/vW5YV5AqidLEw+o/LwmgldGUN4OIAcoim4JYk1fS8T5K5bfAMuxXxV/
gEj/8kqwAvKfkygJSC617M9f9JRS0Zet54HSCdU16K5WbVBaclxsw9w6/v5OOsRe/vxiCMjCbGCo
M1zbltRin35Yp2nVHJCRt+n9uDR73S95faZya1ieqNvLdJ+cpkC7pFpEvRdDiShYxDNGnZL8wIPn
dK3zOpWAp2y4ivTBz3rgB8nZ3AUzNRxKUHh9ciardJoUA7muzN1mi8Qn9rcM32uDJXbC+TkH/SQP
WgcNzswuG4OVCGkPoFSeK3WNEmtxORoGTn02LqmUT1BeCUoa6AH1izxGZRo5W1k5aLnbOkGHj/Nv
Gt7crKVPNXPQbi5Gcm39g7F15JzlsCzfnZMFBjqHpZ6bmsyJo58b7MeoaANYcgi04NINIMbwhjVY
MWdT8LSbjuZpVnYzPqJKDcxswA4Wl7kd0aSUaCbFPrG8/GbEPQoqJRCns1wxpnKHn0A9M0azrF2+
5J7aTQMAmQs3sAT02M4OFXZeO70ObRrFBx+U4mOMxiVYh4TjguIKajUn76yO7uRyUIFylK5jnH78
tHidirEH8Rq4D4M9wUvDEL7wEw41h7tmiGmFMCEjjBPO1vA4w/9M9lFZCCCYTakaTqNB2Z0vaCQO
YtIa71IR4NZfpBt/idQw2jACneglDoNBc8yeDVYaexw7lP+IzkPnbmS7cL64kEb6fTXPldgvWJuY
iFkLUo+tFRXDeJiWaBG7dDLGuhhTSAswmyoj7oOmon3fLIns6caFdNKaYWA0IYm/JHpcDH5xI5y+
Xo6G9lqFkb3kf8ed7+YbTU7mRDendp5yKJbFJh4L77zvue/pSi6W6i/iPIvuExTVOMNyOjorcDLt
Yxh3eNhShJHRGqybW1x5KlfzLhQyPsaYMngSUgh9m2ZQ/l3XxUhNY1kgzGFdP1G5VJTAPut6QfRb
V3uvXd1TMLVhWBVQ0aUKn3G5uR9xnaKE5/RlnJ1tlRVJipXdWhB2p/bRAGq5F6KdChp3Fgidpowd
hY/SONbKJPnSnARK2L1Pj813nvwmW/uNQq0k+zh+LLRpFWJ/jZBXwLFTtGEFr0UWJ9kZ6IIxXU9m
UF9qgrbrraWxQG0sXiIiMzoyDvZkPSdPTVkjpp8KK81PcED4Wpae2zeZGCcCHNLgeq+EPwfrKSxm
fD3aVC5orJRQk3GMnW+Rpbtq7apwJnlESynXXGd49yp6/rhuSzaj3h15GbTVzQ2qcJnlK+5dMR+y
lFCbXS9xJu9mBiERpBex6GtFYTVugrRUeA5m3pv7yhqT5JZNMM92Gh0gZL0MSd7MUDxlLDBUXzV2
n2egEvk1ik/P3euMcGFueF9kx84uYYFGkSXCB4LE7DNeXfvrAJ2C+auyxB2oxSV6KcQcJrs2dT0r
pbnmdNGLTNIqvZG9/df00KkX/p3KLvrKrFTstem+NW4FRcgeuycHayjn9EB3/XlWOvrOYJ5KjzaM
IxyguOJSOgt2waa8C0m4SI5SlDY24FqnOPFLqrxdJ+Ze3LRJFvS3Y4AzFWfB0FnmgMtKkuxXZ0X3
LS8KZ7q32iyvkWaPdbkd3d4NPxJ/yeJdSW2aQ76K8TnoGcniGgfsQoO4yQJz05COejFDdih3k18P
eHSDpNovWWC/ZKEF4mt2/ILPjBP5S2iNGOEdfFigPgv7MV1cBuFtqLxNFFRdvrHHsoUE4thfm8qZ
iFEu5+81VQBzh65Nr9UUZuqmsqv2Lbdq9eI1cvwiChVBaUja8MHWg/dod4PnrIIgsWEmsy6uHSsI
b/Mysr6pqFmesUXCwZs5IuZbxTQmOGviqd07LJ74ukAL8SzZXoULUSb5oZrzrDpIVcK5qgMJfSIn
rDFkEmV29KAagqwKPPdQrKOen3ASDH9UGKuLgjnufVCcZvimZWVcRdPibhM7HRkpeF71ONrwJPAa
DEu8HyoR9AwnPA+oSWn0xxhlPfGlUWc9Jm0hbmpLW5AyhIaI1IMU+5gKwC8n6gxO23wW5hBCCYTs
mkDDACcbloemyGLyHPXgv45FaKFcSSf9TKIK9IrKtQg7Vvk8XWnaUF9KZgHdWqdJEK4SvKDWSiXS
XraVHQNEcGoU8WvEh81HVXrMH4ocjz1fGJpemyo+eem5JZOlRXT2numUPBHC8MVJp2y7+9EeaF05
WprX0619L6lTKLCG0cfVbPFNV46fjdl+9gp9OQb2BMCinNx9ZWo5bJu8T5hJVGw+eT2nz7PH9wd5
mpOTxi5sp2sxdXBD06KTGGzjugDWsbTdZujhxBxMZbEox5HbsoMHas43w5JZb10dQ2cYLRJKNiYd
U38LQrt+GUSAlXCeygKjs8secm/PxrVWVWTKy3rUjBPSOlRQXU80xqCvs4+09AGt1VbQJ2tZe+od
hWbU7wqdW0B/+UW/52HeIRLF0gIlBrsTd1Ti5vCYSMT7qWz495SAbxCSZ7dvoWD5DJfo262ayi+f
xJTj0KvjCNehF49oOsKizhaUH5TMq3xxvHTneCPASQzGMYzu6OQl7PDBEnPVOK99Qh9s5diZDQyq
KHygj4sVvuKgiJ8bewD2UIwNreTYneTDMjoWIrnIcYFiDgzqLKs+jdxRd4I86cQJvpNNpwZ0108v
oSjjZNdhz79NIAmm4K3kyYBRRM24r8ewt9dK4WzfoMUoJ/iqrr0jgXiAdRHGLfwqWc1bBOUltmBK
njdYjfEtTCm/3lRu3GFODFES7rr6pDJg2gxKeSAxkeFXSssZtEcXyF3vgik5GmsIqrUOCxwloenl
ptAL5Jqeprje9vGMMCRGes0GrjSmmYChCvTmobsH55Xbx7gudbieaBiAIMkWZV+NSVtbG9y/3NVi
GNLbgLoU1CB+3mI9iW6GwK4ztZUdKvDdUnrmLQ9NQcnaZGSIWExjImZUkUcSRQb8Fgo4XieGFxpR
RtcxOs3JfhkPgwN7fdN7rmRq6irnmNW4+E8XTjN8MzUmqtSFT55WVWoOox/gJ03cGvQunCF2IMZi
j8oAu4LBhXd8RQ69vG6Vrt29PZKceQgkCsetzFsK4MzpsydiV81rJ8Y83GKKDYONa7LgOyh15RM8
Eqfp2rBMfzdeDXSq1NGZPWIx2uCt6R6NtIvHQcBQYzWJeZ7TpXL2Q8TUfd1EAb7ZpPF9tXb13D2O
bQ0tcQq0epuatLmrM2MeIGWeWIydgmbZDHzpTp0CDwoPaOUK4lvEUNSNQpCrbsGWXPj1l3oyOUR7
qdKBKA+nfeoLA3jAm+z6rLH8BSuqduxTU0cFj2QsKLNCdUrwaeks0bgVleETcdqjNvVob9i4BUSr
gCzQmeJNi5wGPL2PPiBB2XsuKg5IK/rekuGOReAw/S2mfcsExHFtAo7Cq44yDlsqQEdmWtieorM5
ng2wpdj37+pggnOtHK++9MJ4ee6o8PKtnCrKRLuPKOhElrv2Wi7teAyGtH6K5xNTixltdcXtbAV+
3nDwgGdDpfWHfn5JlxqTKsSi6m4wTO6FmOsHdqBqWMtxiD9MNrXDCnukJicIwNeqDYvO4lnDVxbG
Qz8hzp+SR4z+GcC5toSOTIk9vZu0qq9cOZ3OHNxYNFNL1vdbM1kpBXAyeWBpkzRk1cJQcFTgOjgA
eGhvYFmDDOeENYkny9UeFk2va4D5LTk/vsGTffRyn1cnpmD9srBCdjwSpsl3UZTFdzOav1caaygL
5tklUz1ztAJ3DAJ23SRT++b6wgBITWV3PeYxR4IpiJjxt/2CDIrMCHXniErtgiYGjFHqxQItPAEj
2aTJAPkkm/zxa5J4zFeiuvUurZG1nQSJsbnLdWKxOKsMKbYLVAxBNpq06iyWYgQixVL0YEDSvoVR
raZDWcXudW2WMj1niay+EsVRNfthnMK7MmYbW1lTo1+GjrC0k0xA7sd+8qqN2zTxY8iDUBxd0VRP
kW1Agwxx7nAC0F5wQVuBVmQXEjDt8O5YPBLSbVYOaUR6Dd+WhR0dIK6hQLVMa2PDM0kB5rrfq97g
fNNOl5yRS+Jkq1R1zbCu+e9kK3sV8YqMhgWVdMeYkDs8DZyNDZCVw+I0iqLGgh09FGpoNgbO/7Qy
ARDAlT+5JcegYKpsGBsMod2SRXfdgFPGmMdnTvcdkAfUZcKR946Lm27ljaH3lcIFC5Dj5eq6iRmG
wFyGxLGib10jNKUUOG+NYjyf9zGaFsLY+vgL9mEbOqKvx69GRjWQHhmXLK15faU7x28Zz3KPMRPa
FB8dsA9KqqnxAf5wRoXGhtBs4TEA3UJfqGlfMoGJnW92Ihak1aDnrclH8NieDqt7aNjuva1tC7bm
EMq7tEiKcOXkhjNUG1I1cjzvIx/lus5eU9KJ2pUblcsroQacz8IqZE3XHo/6KosjRJk6Fvl3f/LS
W05eOt3FJileWi8zH0roqd5NsHI7mhKd5e2nHisq/UfXi1FhFgzqxsH2v/u5PTfX9SxdcMdmmaNV
46LQ2cScWoNNLmaBZIBv+pFiGgX+kKdYO5iypmdxTVXb00KS65IDRrHO3Dn/yKyRXmMFeK1dVY5Y
GNMlbuGvA/hpHYLlubyQg9s8a13Ki6S3A2td2Yz7V2noi1fhVNYFGK7hqwFZQ/Z4x3qyamQ+3LZD
6Llg9Ow03xnh5Pam8DxCB8KZ1ISdP6j4jfpA12uq/ZnDrOXzOfImQdlrd7wQMI4DEP5BEdxZXm09
aCzJrzClFrZ2mSX3ujodZ/IY+QRajti/m6iiUnJwsja+hPIQyX1kGEPSli5oW8ycSr6J3k2flWer
hzgQGQ39MosH7J8itFdDvzjqdIACD8xEFw4bp1Tqy050Bd+joOzYq3Go7gtudAWx2PMOBbYHYP9u
REKsPSQESSyJ3qT2VJ8zlfDUlmi3bDywpC7jug1ssmQToeTt6Bct4pKhNC5eG6+9LYoR/U7pyoVF
xatyKullSZZNoF3o/3ObUIHiSeu+EMwYRbDaeAio1FmIt1bYZMRHWMZL9trr1bVrIVqOhuEkLFIW
1SMLMzLbUGv6S4omygUm88baxwHExo12kapRPSBeXFVdgBYkjsg/eK0ZdAmAURVi4Wls3CfTAXNG
JTuGej06duqsRunl15MOvXZLF2spt2004EnDQRgdsxlHNNDD2ehNQOTM4xDk9GpcMDCvmgLV4hg0
L1A+Fc8m0NrCSQ4myhqswcYqdnriwVtb2Rz5awGLlTiVce74Ex5H1JDxxPM4qQRiQVZj5fe6gM9Q
Syt9bRfAQmADWPXOuz5qUNs0U1qtmghcyso1miuMsyIDJK1T30M7svDT6jkickh2QLrg2KseVbaT
Vscx6iVGKI1AbTXkg4pWg0pna9237bjsumxAZOImHuTAKpLY2bl9Zpe7LRIkv+dZ2Z4QQerZpluV
I7MAxQY1YQKWPVWeIqSFY6ReB60DJjTvfeDubc7wplMxgHLolagJTbp4O9nTNEmBKyBe4gzl7+oq
7qAdesoe153nTx+F08hnThsASxtvWN7dwffOhONj+W4Jc3/23Dl46nLRvSeVGwHhhgaGTGUavQ/a
x2isBzeBg0MrJoA2NAr9bQymk2C869uvUe071+GgIF+hCQsf2LaI4HALntO9Mab5wpDDDi7DzlUP
g6ww7vR2G5HKVxfPNDbiYhNY6UAl3fa93vROn7arNjht/NYUgrohJLtD1KayumbCboXvC9h0QL0p
c8xe5VCy46lBcicGO1FgjBP3TSJrvutD3aVEXCB9ulzCvil3OfE5L4FkeA81tKTdhJNOjoeiK8rs
ps9oFqKETIEtyqAPBK67Fu6czzK7wRypag/OTY0xlZ5lfSMgRWbYv3z1vW56jWrCl5QRUyJxm5sm
zYipQXBUPVhF3jzM8OKcFfDG6V51A2ozjae43gwep1BQZkMAFGL0vGAzTUD7mqlnOXdHE7EqGEYM
NP5gvKx8rxWUQLQ/L7RbWuDPdaqAW1hTAmcryLIvHc5GFJY6OaE0nLh4TVHN6Z3hJZx3VkZSx3pS
fvhkVxE5DJY47ekaTBcXbvKZIr6v/Ot5CUP3ULq0PniI8I1EFt2dtZ4bAohp6tFz67PA/cawoXM2
JasBxA789ljfmzL/mrUp+E7R51D3nMnBo9qIpQgPLM3mOSQuD+Dv7NUU4Da9JzTQHhCscqp1DHO1
VU9N2zQfbmw7d3kdDvHW1+nIzaR/hUiubx9YMc2VMIFHhgcnTQFGshDfZdkXb2KWID4yuPnJfq44
92zd2TjPsZcQsqZ1hzvCjMRmeW1oJ+usiMCHj8Wpd2I1Xsa/x9Ry5nO5cXz06AHT7qoaKzlkc6Fg
VlsyeZaybm+i0qpge8gx/jIXtcQa60z5TTTlJ41OVIsDXCIT7SBeVFdWMYNqz4kXwT/gxuFDkI8z
b3Ev23Dd074CW4hDMtw1ftynW3r3oHGBoc3hjmNVfJHaNcFwXpIM/VlOXNZzTJ+1RYIv0u92lCDQ
qoWFtHaKSnXvMnTlpmEcfYkHDz3Zwo/Q7BS9v+TETkFWKJsIgueSh+8ktRpnnYZJ9WT71hxvlHGK
h8w0XbV1RM3AqJ9MFayHzEIwOZ34FrTf3GlXSqd4Z9pMFymvssRad2R1LBdNUXhgJzxRv9TzDL7P
y2zZvhnlLvEWcyGdZlbKKLlp8PSVx2a0xg/p6eGb07oTAW1uSsBcNjCWWfXWaEW7Ji2da1cGBjmw
M/ZgbTT4TYypETRnQdvismOdsFgX9XwIXC2HC5f9+ckGv4I8mnLlKEcN75UkC/e9lKDs1m0b07i1
QHs85XYWxpvYnsPrHMrV7Uyr592mF0ZDaQqst7RvOCq5XpCFez/yQKBjGlTfe1D2YI2tKrma2DCg
zfdSHJhqlwrIqR8S8KXbno67okod6N1+RNGCD0eg1rywLBXE60FLD4K95eRv6BrICurhHtDe1w0T
nQb6bbCSEbgPpIGSZRbuYGDWI1q3EDmrCCkBQ6cZDg3a+TO4N+233LNhewYWwwNWzTFzt1XIXdq5
cwEio6ZnDpKii53sfKaBJjZmCbKvTtjysHBkwxFa+T1vcRD3wzUG9PllApTAWU9GvL6UoqSD0cbH
g2ExrbXo+Mwd9hHhfpAJkRngnv0ErkQCRbRjOULOyBrEWW1hObekmVFdxO6CCswiGoaeR8Jjsca7
mpktmBEK1ZmTdn5kzOZdj6Cwe86qEqB4MtJa3PpdSItA0rMRW2oHINBGsG/yUdIxWdt6ie7Hqkri
tYjp3COT1bV/rvwuI8LpZNk+Dn1IWHWjkHuenm1KLDbcDTE/Dj3ZUtJ5TpgKj8yGlHdBDuHAzKj2
FutaWhUCZkQm4K3HYuaNLrtG2FvHAtlOOWDF4SndDIpipOOY5akGeLQlJ4veeNTQlFnBfOzyfZzT
1LjweWUpIwXb42VBY9RC4pdny6byTf21Cn30wioqnGwTc9r8Qj1iNeSmuVRfwWzKhxICU7rNZ4/w
RT4SLCSHNwUR2LIE5c0o2pNRu0J6tAb8DZURVwsdkLikt7MTiwMVQIcqQcOddHm8DrnByer0opAN
ZqE+IoFj0Uw9Rnpea/5W9D2KZj/cD4GFnK4DQHiM5emobjicXjpNJuAhIDJi9YI+QsaIMEDFamYg
3cZEsTnXhfL1cUiFdU3zpKKlloZ5su5sGeNea7P0w126qt8AP1IEpJOS6mMV6H1indKpc9ZOkyN6
Hrpuvue9rSw0iAObMojStNypwI6vs1K6V+S6N2+GacCynmjaBGs3LxQnu3hCcAuMvYoBq+d+s/Eg
Up/cEAyldlGsrJk1bo5vPcDQ3T5q0+K0iucNuTSJ5Ohqc7w9UA1DE+ecTBvHQOWwziiDA2dfm8xO
72062sM7uC4WbyXnE/y+ioHUsVtXcXHd/B/uzmNJbizbsr+S1uNGGcSFGrxBu4K7h2YIigksSAah
xYW8wNf3cmZaJoliMKz82TNr60kNqlgIOICrztl77bp0moDNPlX6irJncTHGOu3PU6giQUlmXqGi
nDiW7SzOEReTrMV71szOpCMgWW/LxNHbHe38PN1bVd7fYCftQR8arWrexRkb3lXFvOUA8XGHD2gC
KCPP9MHIujFzz4AcmmYgnnNWabFLaDpAZSVTasd2XxlrR88Lc1WXWvcO2RI5aFVCwsWcU69dSfCO
zOYJu9Xe9ov7ApsEztMUu7WIRF2ftrOxtmtpC8S7wiidbK3J0u8JIpKc3S17RiasOMJ1IOT9PGQy
MpHfG/kwqL0VF9BisbkVHzXXbUHh96ZGF30enI9NPfQ5rYMEAu5gVhQm9LTomgN/Of/oA3dF/dpS
jKjR/X/zpyr7QP6gQ4TcnPdfoJnVzVdOMaixdkQj2OJjxWxVgOMCLjoDbOuKIt/mjs8SMeeCcAwn
VwZRG2nVTEeKY1W/Ba9EBxGEc46Jx0dSsHJVzQxh5bQTVw1JAMM3WcQxk1vbUHm1sjIKH+hFxB1n
qrF5HgW4tJUWuwChzTR0RDDGNGYwMfmetpZ+CKId+pBAZt5HJG70fuJt9Qb10jZlpbwvsc1Q8oIJ
flC+S5ipraf50xz3bblBEFe1Fx4df2vrz4Yk2YYFYr6fEsNSgSBLVicFUs/mjeaBxaZo79TxscLs
H206NkExxVsnzjeNxj/aZfDRtUM94rDx2OwVWxe8Ezk3TpyG9p66zCCjtRmxxXr2/a6fn+rISJpD
RToJsDgO9Two6Zo1x/fQK25IuydhQieMMznVqXO8wH4TUnId5oJSWNOWlsm47asObRhRPrQHK41I
NcxTMR4BrMTHcezBog9w1XaArPAVQDTFkiozh0OD6mK4frnmV5VJk3DuD/xHSUPZyxUJiSuboggP
bjIs9i2xqE7T9DDPRx4XzqwcQi4nmoquOflldAtWde20XzuWqXttHgkxKTVrIoQBZ69Y55OwsQ8Q
UrHVOtlTYCxDVWwMir0kogkds43VGh0U+4xKPpFSiiaqXTbeeKERr3GCm3X1HBh9kvpHgy73FbQ3
cLakKhq7kmxXSPtZIXEXAck210L2EXD1OJ86zpEp9feeZIMAmRgWDGrV1fxYw6BK93HlWBAdDOk3
VJ35LtVBZrnzpXIr/4shuxEzAaIFEovAI1fOFWeHnjkU8YIET6e7xaNNkT++jTKV1988WA9B1o5p
cT3m9AAOAwXTfEUOh3C2nXBjGPlp222po2iEAmvU64DBUrYvnxDIjxVV8rl1D7kWJfpdyFaW+Cpj
6ETAaq47u6RBP7BV0JAxIvU2rV2R+Lp5aUQWW/mZ+pYeWLQU4xvVJMLfxsKV9QeTRbG8tTRYXfAG
0X6AMByoAlqJI/8Uhv1HAuf/TwEKxm8lzPcImLs/9i/5S/n8v//4P+2Xl/K0wfwDNtYfDw2xoc/l
H1+f/2C/Ej//pHM+XfYvzgIsBcO26Zag+nSQKLsov/4UOmuAr2wXSAFWV9gcCKH5n/5SOmsudAZA
Kr7rI96CsuOgYPuLl0XR+V/QZ2zU7SfcFHSGBR7rd7isBVMHsAKYEeEjqkan6UF0Wqj+ZlWopKCq
qWfwbXetW2FlocEeynLflJzLHoVt19XnKBOKzlas0TX9bIGzAbxIcyS23lDhngASPyg64T3YNBbs
048Wpk1pZSHDNR1zyij8dyAHKfeWHrNKuB5SNkYYNKypSr5oQ+t18a6yi9Ohop1tnzYicjGqRQnd
iFLbKmc2HUKbffcNWebpPf50dzwq09d1YDrUIcD/LO4uIn/UdwdmzqpLTYJB66KX5jHrELUEUzcR
l43tqxHgTUJK8uwQOzv35G1a5srf2S47yDsjijz9rfv6We4HjYiPC/Ey4QPArihdnJ7qD+Jl05Ko
bZzkiGIpr6btrPdCXWqZ3zvtVo655rloc1DuCPIws1I+qdESwyEz/MT11sbA+uvRxsLjRAmFdo2x
Ec7Upg+FkbvvjSE7ZV1nTZrEYt0MNpK4mgoR1aHvssX/gXnmv2O3ON3O36S//zfofKixfxB4nuh/
f6H7TnjB//pfV8/589QmP00x3/8vf04x0Pb+ZVJShO8kAGR5JybVnzOM73+fRb671jjpfCf1/TXB
uDgpDBsnBTJt7AHQ8v6eX/R/YVs3DWTb9KdOJUfEqv/BDGP+rJjWTAMqDCg+/zSWfvgmy4FBMWfE
JmpdleynEj0q3QmteOdO/XjR+RN1wZLowPeOGtgqN+R9U4AgFXAG2XqnZq06Wm7XXGo06Q/5iAhx
XVgFvsyYmvxVWBvec9234yGGQJ5u2VqdZE6NwM81Jl1yGF0Y6T889l8YNhZcuX9+yokW8cNP8YvW
t4XoxaEmWs1egZuuX1rXCDHc2hpcffwkFhI+NAb9JrNa+zJqajI3Ofdx2FFxX79wavCe5oIKzImk
S1+C7UsICNs386uwsM2PCJK9a19N3ifedR7EiUV6IcFsxTPG+gTAzFDIj9PYeVCpde19P4ALn+Ps
LUH2abr/R1D/9y9cCqLHsWv12U7tA0KqnKo0iT1fTFHSiUxTU/uccrB6b3OCrrAa+x6NLjae4xtz
/88a6X/+9kLsruyyk6NHPArZlNotimbjo/RbiF1Koqj8/Sv8Wfj9z99YyPZDrVa2044zH5elvlDb
LnHqa/q9O9kQV6tE/TWZvQryWmDI/vlLpzv44VspUxcl5CAsRCSF/s21Yu9dEzb6Y9eYlFURO0/7
Ou2tAn/oqN2xLrg3ma9CdolNpD96vtQfDerQn8cBrQnkmjqmZyp8/KP0NskK06Fmi8ozvhKhOF5i
2Mc7/ftn9MqA9RaLW6XHMe0LQEpzYgelPx8xZ73BxXjt0qf//oeH0oPaOMnLu2BCARPF5Z5Emjes
BK9deqF0Rz9UokPtuyA05Q39tHc6ErzzHoj58137MVaZmD54MFGTKyZJUCeT9N+WuF/MKK/d9GJu
dMUUUR7lynRUdjGt2KlstuddejlXObkQoqi6wNT07SmgCi3g5qxLL21xmanM2fXGLkA3So5NikB7
+nMP8OqweeWB/JtRrCwSiiV2S4XJuotpuzfAkM+768XQb2uvm8sq7gKM2p9pvGwiR179/tKvzFzu
cqyr0RMUFvhANAQETolSH1V13j4o7Arffv83Xnsyi1GpenaiYcHf6OKBRq8tpP9MjkZx5js9/dkf
RmaeDoYz+nyJBT3iVaOaYTVKKCnn3fxicJY+FRPKrx2JibgUvHHbNTI479KLwdnmAh1OXXdBq0gK
iqJT813en3ftxfCEb9oYuUq7wDXbeyrpGzCRu/MuvRieHmz9cYDKHVAx3VR01yBMvPGwTx/0L9Zw
Z3mU05KBFnfBpJKN0/uwyIw9qVP+E+XE+ehGdvou8qvhjaPHK5+ls1i0m5SqYjwzqkY6fNC+N8kk
3vgdr116MWBFb4wR0HUekc4OaRSBQc/mrKd/OlX/+LXTzhH0cpv2lPGBKYWeTX3mlRfDtKhDYSZN
S9CB5T51+vDBccw3PGSnm/vVez09px+G6BSLkAJ6DW4W0u3OElhfO865h8RHSoiwR9uf93AWgzU1
wbwTfM4cPCEawUpJ/I+rqTPf6mK8xuXooJngrZoyfnDCl7HU/qxT/adrh7MYrcSIevNkkjEhkQSv
wlC9LwYCyM57KIvxSm8yL2THQ8lN0sTTOsiFe95UsHQCx35SxkYtW3J6Uc4mtfA3BFlF5z1vezFA
DTDbk+86beDM3kWGx5qS8HnPZOmBVZXFRwj2LfDtE9THqY7oH986Dbwy+u3FEI1H/CZV1TGQ/GHt
Of1mit6is7126cUYRdYWjcPQt4FtFE++FJ/rMDvzaS/GqGzp5s9KtQHa3FXmeWvE3ZuzvkB7MSxl
X1WCWJw2wCyGSeGjNzlnfoCLIVnlNmi1ljnLKwm9JLyind69cc+nr+wXc5a9GJNa4VmqrPi2BwQ8
m8qDQlSwz8VbFud3RCn6l60TS59MJUmiO+FC4gZGa7p3u0ivVy2uTCppRmR/6D3lfYwLbCo5FqRN
5hvubeUWIVaupHaf4xCYGQIVZ0+QSPqoI0UAskqgm51JspL94TBbnbaJQBjvGnoAAd66eF/Hyaiv
EKcVXxuT2EXiZab9aLrTRmlE8pCaR4KiNVYO6VVp/5Lktkdn22t75FRY8R5wkJzCuXL9nTY5NGp0
j/YgnooUzVbljOftcOzF1EN+zoQtlcWqQ6EXkufTNs55n+syJaEtDOqpISOh9r13YaW/ozl75qUX
8441j5oznj7XMDlk1JKd6i3y0CvDVyz2BU4ehV2tc+W5nslITvrPsauf96y/o2Z/WGMJRy6czM3b
IM1KOrBtRkJA2N+/MRp+PRiWVWOXkLC5xXwXWFV4UQlMnGZ43pq95NHPdR+2RVnyjfSosPALppvM
yN7Cob72xBdTD54HDxsjo9hFU5ISVTm34ZmfyWLuaVmVfOp+vMyewj6NbTNS501rJ+jMj/sl4iVU
VuVmG/SRt1XK2YwYNX//Jhdtk7+rO2IxJrXBHyQhJxAI/Sl+DumnE3Q6iU1MmvlDzlxwQlB7A8GL
aXssUk5Tlo7i5fd//ZXXYS02+KptUrQneLG92BgvdGv2thpBuefVaKzFwE1b8tlc6ptsu/2NrS7H
+syBay0GLmtuPFWdwQtpsUQSbetH1nnv2lrsFpIeX3hZ8BkZInnQS6I5k2Q884EstgshjuA+z1jT
DaHdJIkeFG113ppund7wD9NNNjmNQnLfBqXZ3MLH2WoNa8t5X8li0BbIXgz7dNtqQCAcHQ35ct6F
F0PWc1FcdvbI8/AR9xL/ShDsmfe8GLL1UJZhi6YqgC8qo2ZtyXb7+5s+fQi/2IhYiwFrGJo28mF3
BwK2Sb1wPA1yC0A8tCHqprby6LzzsLkYm45uzHYseaNI3qwVJNs7D9/zG49n0R39e9pZcn5NjNZ9
LiPG5jxjk3XVvKW2ElLfS9CS1F2BRWEigbFs3KMawGP3mIHRQzr6N4F497zFxlyM4xrqaIH76vuA
uEJvm4PRe/M3vjK5LdFEiVUjldBZybCq3aqiu61RPPz+G/geGvCLj4CW+U/DLcr6xhcG61g3Zqj0
KALm19gZ0Mc4WbhDGmWBUnVqua1JcgTwOWRbqWrt4CWtfy+dofk4JU55lCi9N/Tx/VtXm2z2sjwK
iVdurVt5tZ1FZF5Wmj1eFG4TvvHmf/1UoJH/fOdzqY1p2Q9NYNSFfrRnI9zQ73bPmoYMf/Fcmslp
McP0MnA0dpjIh22Itr9/5qdL/PsjB/jw840bY2/6+ENkoBNcey9U2x3j0rGeZTRoZ929+b3x+MMk
OnmpiViatyrZZrLVRw321oD79WOne/fz3edVmvc0whhvZLRP/ifaAGe9UJQdP195SuIMUwkLVtFZ
GP8mSK1m171Rj37tthfTqBFpPAY346jYOlf6XN4LD5D071/oa9deTKRYnXPkLYzPZsqB7nZl4LTO
17OuvYR85pE0U4H8P2AJOA7oydZFDM7rvIsv9jUCjqe0VT0cGgwTD50aSPKl9/bGnLjgw/49NS/h
6HLyCRKqvP4g/Z5Ayhz549BrHyfYh4QH9MnRwKu0DgGaX/SF2d4kSNrXeuUT1GWW0wX9JdS/aeLt
DaUbF/hszE0ZOul+Si3jvH2jsZhEOCePSNin/jDVjUUSa5ytJxasN57vafb/95FuGotJJGxGLNf1
bAaoR9RxaOziAGeqvulsL9mQvlvhADaIqP7923ztr50+zx8GfWHWWTuluhmQjtlfjyDuLn2ViKvJ
8Nqr2LFOLVJMV/9RgNY/L3cxD0xxgvMPLmMg3Mo7mv3gb/qQN/T73/LrORKxxc+/JaTh6gy2YR1y
PCmB1Dv9EA0kkgNLHj///k+8Mmq/C5p+eFwxFlASmjwjaGZUn6TKfCXL/LzZ5vsZ6YdrkzDV51rM
sdaOp29RUn8Iq+y8pu5SlabVg4+PjSOchuRdfzHfYmK+8jj0xVxAOl9Fb9TjWwWgzQ4wuwZm4533
PJYpax2utXJqeysoGbldB/fJjQmBO+tF6ssxXIzADhFlBQRpXVDyhrDuBeddejGA8bqjJ7djhDrE
+cUrnaL//ZDYZzbq9MWI9U1FiDb07MCOCELgULWBTee8MYQWUTh/j9AlQbDJiXTTIMEEVu6nB9fh
sO15fbTtK9M4ZrnAjR13yZeUXfG9lE4SoD7WLiALaDs1jtq2xTt2ZKmE2nLe01wMaqBSZTT6uRV0
CVIhh6gWBA/d4fcXf2XGWAZbRoXJymGm7QH3JfC4GBfDHe5j/ckTSf74+7/xygyrLxZ6Kyoq6BN+
cyhNPQ+kLfN3p/3tO2FN41YMToT8xGzuf//Hfj0gEZ39PAXaxlRafhcRHN9Ej+k8BmGXvXHp08j4
93UJtebPly6VLWnkOmbACPcD8CkCFkJ6bcxJtC09ZvLzfsHpMf4wC1rmbDd5K8wAl8033S72tBbf
mAVf+QXLQhYeE4xSWtiRlu6G+5mgzSusqRFJ58rW9llxsnT8/ke8UtcylnWt1ojCCHduFzRDi2/A
0nrQvMRVXwh9qLeQvN1NX1b7Lm6OXv0+nqV93uNb1rRCMLmh7zYF2xKlY3cv231JOvj297/rlc9r
WdMKxQimwlVl4Lvyepb5M9SH5/MuvXjvpWYnjlMOZUDwqhXko9KPfdq89UJeu/HFdB/JunIqXyuD
zMZ50+QEaOA9eP/7W//1LEKS78+fbIXre0zisQwSHM1Xs0j0ddQK+15mlvHp938CXu2vh9+yxOVq
MB5CxyiD1CgSB+hkin+lSoxpV4OlOUD2jJ7CPMu2JwTbdU268UUW9ThTOOhhIRm78T0S0X6VPFrH
FPZPY2nEfGDaqsK4+qR7WbdzMx9vVpmd2DmJ5u1yKGcv6RzP19gUjQPUo+QZ151PZJVuZavW8OcX
uipo7fCbuHJryQkbtEBHdzIu9dpG2trwNZ1Ssmgse3ifxZa6MyPQnrog2KGN03bfNeS3E4cisa9p
sRVEvZnd963r0bXK531rXUWtPOGEwD0MI9xPBdE5LDH6rrLOTvZSyAHkAxvm63IWBh/kA/QRnaS/
wmQN0j2/eZ/4PR4zI5yyi77RwDiSYqOfLJFQu2M/zK+HCrFr2DvZYw7m5lqbc3Vf6uRPJIOAZ9fr
k9hikCtwLo4DrKIWUw4cxvaRtSkO/CrV+K1Fpt9ig3fgchKXfFPEUXplo3QlHLENrZXW+uUaeDmI
KoBktGFd2ZoXc2PjRbcrzdr7QKwOigDXjV9myT5KYzWty6idXsDWmMekyAUGxljrbdDmyQhwaip8
586WGGZHQLusvfiSbnPwQ1/C3kgvCt3HklXQ07hSo6hIWpBD/GhbRZ7umOyAicaR6QTy5CvCkqYB
bNLiE5XHM1AFp630P2hu7lz0KeCAUvUgfWygbIS3eKa5agu32/p2ZgEXjat9aXTZxpPW+JAaMgMZ
YxPcYBQ0QsHIIIiiH1/KC9HkVh34IwL4wPRxKq8SyCHYRY0uJayh74k2SgGhjQ99Z2Cq1TzBFNAa
iuIopLVqbcXt9DDGifPOxEHkXoxtb0x3Lj/khTQ177mIOqgjpavZh0Y5w3Xu6jF/FRExMXNDbmxt
NpJkxbjCWPfY9WFHxXZjAEHJDAMCn5F8yjO8Z7AW8/pRk5p95RmAhsrJqR9mBf1tMG0fn/ZQAXwb
MNjVxDfvqJlTB8MCjAtpbObx2cAUDKU7xcQAvoSIHhzWEpJK4zo5AdMlsTh2ghusbdo6Aa2Ajhvv
GWnanpLtOp8146Kb8YbAR4QnotYE0xSXIw3RdVWr1NpBGFP4MxTk22/AhMo4IHK7B3mUqXgfzxOE
11b0+7qzQmI8opLQSM2IBuxqA+bfleyTYTfleolRcqx3oBnUddrnyd7BkbqpcQfuCkeNRwzjk3cQ
A2SGDYFehrPyhhQ4hZF7xI8Bf78CQmitat/Bl+xr4AJxlJyaibAF98r2c9LJ1VzvwgxKG3b9LMG3
2oXNdQm2crhRqTZ8TiI1lwFk87Lbjl72JUeVc8ylYyZXIHTL5sJ0DKk/tZ3/DcBzXGxKVgkE8EMI
1KXVE+cGDEe6B4hlvkgU7TeNcNIb2yQiZrQdDMDVdEr3GExtMuCyJnKE8jSUT2mXNTdtXMs7br/5
OkReNwQa5dh7GAD5gz3lqHYdD5N6BzBz2/EZFJy8J+OA/TU/gKSSR7uH0wiNyJIrVwiuPCfYC/i8
VHwZacj0TTkZD14dethyh3YbFZN6Nwi711eDlbl31FKadZREprbJ/SzeVJXj39h9bNDagWgNn7c5
5rgf127Sy1vRuvIKTRSGIjKK7xMwg+sRVOAdbUp3m0DdhjmoEcihDdDoyTXP9w6Vtz1NBnlD4GD8
ostcI2e9cV5y+AJf2BwWLFpx8dmoXOYAPRFYFk2nXA+xFcGaI1xLlpXYhU5E3BbmSuZ+8nGQZED6
2AKkbY6NUZVbXrq68Mc6u9PFWG4dUul2jQ6qlJq5MNQqK5prK5pW8HBO5Qs3qy9H9o9OXm6bLD14
qRelSNNKa1vOs27CNxnCy4YMga+Qa5tND34ZGaUdbcYo1DcyFW6x6iwSmrbqlEqnteD2Il0RBaY3
/d7EAn1fpZYpgeMlPcZPJaxdleJ5Xtf0zgLd6YixgUiTvffIvnmQCfHd3FYFwq7yoFRGc1w+xnVX
ruueGXGVRGF8C8ATbThF13TLgJo2KMeb7dzOZG4phe0WSKL7aI9u820YuhnUPPxyyM6hOHRgHqDM
JSxyVM61eyHzAb+9nbvPZg/YdzW1WnaosnJez47mX0kSSi8hKidPnVcoFq1Bw+XvjNWj3oT10Zs8
u97o5twyLfaQMdZ4U7+H0XDEYLbME0LZ8Ejf2maGAx03KFgKzJTqVsSj2kyzrfIVGo1i5+JDI4rX
bK8hRLlXesMdx4qlcx3logQWWLOgp3Zb3FazRaMkNPxbhb/1EOMGqVfkCaTsABILdHXdXLWWDXOM
nioBqUNdAoDA74srM/U+oaDMLkLXbr5MnsiuECSqD0mU9keSnaJnPwytwPdT40HO07AdbQgM6AVS
mhauxIk7p6P5ogPhPU5mbL7EQlV7wb7iHbzVZCNyKTY+OFdYNIMVKMetu13uVeWj3aVNgInX2oeZ
JneiMrygLFPvovEbyFOENgCsTyz4KyMw8DjXVwb2+PG6kqX07sBnwCcVleDbcEg6zve4CDN8KZk3
al8dTsob5UeqC6A/K20l7MbbJOzF7lTkZ48WwNxnRVHnIoqH7l7q8/TIlGp2LHZGqTa172MRZ15k
+s2T7DauXjLbkiQvs/oMegtWrzPTy7SzOhKUorTcuH7kXGYKrxktqlDdw3DBxCdaJve8gfeVyHy8
m0yVE10XR+G2jJT30huZte11J/SOI3TFi7JiT7ZiksJk3SRVH7MmCQszOtLcuy6ZwD7ge9ZvslSv
PsMF1z50rXTfdTgZd4YynUPTaiiBSs286EGQggpJJj1bU+NonuC2ed6WdAC2WJahpk9YLuCBzb5y
M4BQ5fApNf1oq9wYRkKZpdIBtwh0YI1hxGYnIORthBc53FZDbwdN7U/InRoJQz2Egt1k2Y2CxkOc
pBBaMJtaM67GeiRwjnBhFfSukx2dZnjqK8/ahBaAkHWt3OqytN3UWiVdaX/WDQ7dSAgq8bWLZGSt
07C1QWjaxATqBifBxBg92IpJ/FgIeqc9EfWPUmhFv2tAK9a7TOIciUKAmQnYaNz4eJzLlYIMRUJc
jRkGUHKNrqptMROtlUgqKL59mHpH5dhW+rVnt71jf1WmmyqvtIvR0UhVRLAIUw+HO4M4FXNgWkB8
g5bRBW/GStMi6DTLXztCGMWJaZYSDYh78Mr1G7JeYlJVVk4al8MKso595KReftFsrNqhU2ufEwv2
5SYCuVpCkg+HK/wdcGSgxQ1rNp7g5izNkGvYXZgybC9vtzkG9hY0IFDyNZ1vObK62a0DxDQetoh6
KMF0IHIeo1nYX6Ma95Xfed2pLiPHW9LH/cdUwvvbdKpib6PYqs+V0NFyxdI+iom5fO4EtQ/F6R74
aJRvu8EpL8ExWO/1qYPMxlxH2bnTryRvliDMLvaxeGWkCBBxP6ICKUvozf2QZe4OxD8ZlZZXRHu/
GI2bMo+zoJ+9XeS12UvejDIYJxVes/9kJDWwc+1sesHep/x3VFodgvpq8Mv7Omqd5ynsof1OtTLM
oEsFSMem1gAmzXNq8Pj0JLtOkxogqDXqGfB1FJv6Li6Rz1Ucvfc+kZe7WCsjLyCKqB1AxQtg/k0d
G9q16jvYPVFurEsbu8p2Yv80bn1fQjvmASXdDrA1rFZXNkDwhvmLbTuz3P3+AMlp9FRk/0UBx1oU
3z3VmZJBEu8nqfHDprnKL6DlFtdJQ6BXYrjTtu/M/mibsfepH9PWWsuqHw7YhLudFSeceVqGvevO
Sodn1JLcDDkNcrFNVJ2Dk79aydRgnwBYEtxONkUpX2s2uc3OmLX8igcy6ntTC51ibYURYLGsM4ZL
OvEdhMY8B4kJstXbmiF61R2V8PQ2yar6c6ZZ4ZVfjzCrNWIS0lXcnhJJq9DMwEqBzHwwqzJ7ikMV
ZRu8uUSssgJ8gg0EGoTax3goM1kQzeiJD2FBrCgDr78sW84G8Ja7iq0dEDSWLNO77JWTzfgeKROt
bWZRzGKTM6XHGDg8kzvpuREgD1yJqZXf9TSrHk8EiQeNGeZhdMJ472ruPG6lJ3L2+eioU9DwNh+X
68hDYTbxVdhppx1oXYC1OoV0rGV2+reVLbMP0qmtcl3hIf8G2cr/hqVzDIGjOM6lmQjXvQppnlxU
o9F+ohMGMiwB93OYACe962OTySeSbGhBgdmK1Ly5Gp6BKJv7vEr0j01i5B9I7egOzeia8a5OsvIR
foTxyRxMzqyJm+wsQGg3goku2QwZvc7TzDBCeY9lAtHHOzbSAwsFspZs1czpxqfSq/y7zramJ47I
T+GIIGkTuRmULjnYB+l11mPh9eI6bacc3qNFLJeWVzBOquk7ABqm4MM4OXa09piPr1Se6j3jIjSo
9Vd6w2Z3FAcZ+RbMuVKfcuIv4Fhrhd5deJWh7nUHQK6iaX2Vc0Yh/ckGb7k+oTOgHAnrVN0YdAVB
MoscfTf6Q3nhjfq8sdkUfLS7OH0/eUVqQI9y3E9hbnXWeqIS8pWiAHxLLaFYdxARbs1t4efak6vh
PwdFZ7nlbqr105FP4Fi6MMWQBZbVIHjtez181DqTPRIOvf56cCqb3BbpCzZaiIM5Llc6kByKH0VP
gKulPoS6nd/JJDPIwy3IHwXN1oJVs+WNRjvuooe5BRAlaV1QKUUvPkmyqLKVyUcO2iPSouu404gT
ilIVXtizLA+hZotbC7aZTWLuAF6Y/W1yY06yue9yzdg3hqkuI6CKNxhzkkc/c2Bn5mnFAKs1YzqM
qebCIHfh+iXsDTcEixUfcWDl166DaTdj70fhovU+u2Na3evpCANrmPJPbmn1zQpvT/lAb6XeEjUF
st5J8Pc3HU2FVeFwDKRd0YKTLIB3RhtDi+o7olvSL/Ttwgs6Pkm6IZC0vQQbYByHSRZsTet837Tu
BHJz8r74gEAfbAntFz/v7G/7+BQem3iGsc7qwnhQJI/cdEYyPzGlwtHB7fsBdaH7gdW5fTItMUvi
0yqcsaUWtpB3R/Na81NSdwCb1HClzLnbDK4v9hqnOXPbs+z6aFzK+HNBIvNuMmy5YyY3xo1R4LeG
J13CAYza4QnuiW3BiTO8JyUkCKi2RlmEn3v4bKc5xLhmnott0aYT5E9XTu+Vq2kRzXlKNFos/Pfg
rNWLJw0O+AObtvU8RcZ1Z3bmV6UP7WrqyBMBheKRZNlNmNBZsDnquyr0HxOR2F/8vssv0GY7Capt
WT5UZiYeK6vP2TOp5tqte/9e1MPInYyJ/9luYYE3jQfoYO7cHV18tsCpJyh0NWUevth6JmecSGO3
q/TMyA9QvNtsW9ulUKscB8o7BBdsFfC8qW8q1px9bbQ9Z4VMbCUl8Csta/JHQrbcZmNOXfIkqLSn
W6bB6VLDFROy17QojoRpjrausxKwOrrWt9pKVqZiFdRr1XHwK3QkYNlIvnzqTt5VCmUpCWqOXoC9
qRQ8Nr4iCSE+7UFITLDWnlly1LLDiTQQNnPppRkZ80snhf2UtZKUIu9E0PWztL0XbcEMF8/GxD81
QvUYF1p01cpuvlIiRE3iqnw6DFaBb1i0bGVICyrNDY+ovqFgk1yao2OnZCAQxLBxBid3toidrYci
BwS7GosEwiDs04LwtrGKULcap9BrkRXOlekM8y6p4vBIH7L87AL1XBt6qTcXTIZkyCSdYxkAlCeg
kllZVSSlRtbeA511X5ISTuiNnXrg88Gurf25sm4zIeYd4YfwvUu3OOR1S30KxLLurADnGR8qc+xK
mMol9azMB39Hv3lN1iGpD6jhDhYUyndDnWWXJcBbjHR6cciKCSiyFyeXM1Go+ykO651TZvmOeTU7
kCOhXzS9Xt80g27s466uM4qZwn3OZU16MufcaUsVYApAkJbGqvMkh3s1k8wsEY8w3XhmtSMFuNhE
ie8eZ2F661ED5daMJdUQWc73oKHqR2VAll8B1CdFmpzgT6nTEwdl93zIfW9G1Q2YGcoLcV/oqMcc
I9mdMJfJAUV0ec2ihorBYH9DAS5KIdfbsfLJrG1y89nxu+IodU8cMU705DfS8FRi/r/MndeO5FiW
ZX+l0e8sUAtgeoChMi1cixfCRTi11vz6WZY9VcgyhKej82mAQCEzK9zMzUjee+45e69NYhYtdOWZ
YIziWAbkM9kLlayr1YamOly0KfeRQlJH58rohrCmjkVO5WBIhvwQo1GmQVrJUuVyK1ob8qPN51yz
qDLKzGxhc9aCag9lDQ1rGmnwBo1+G5Mo4omLtNy0kWxsOJRBm02leeIaacu8Scp2Yikn9Ij4anBf
kK6Z43Nsq49NJRVePy7E8sDS+hzqMT4T8zRuZ0hjuVt14XBKeUZfiAmznIW4n60x5pq/KH2xUfOs
n1mpEDVM4oKjozE5vyMh2oh5ptj4nsQ1QRV4OSyRsIqa3O9IAODZKdro93Mdr9BGWk89v9NdU5rt
nQUi0zZkUX4umLusUXfXnj6xbkDwfzOT1IQpKJZwJ7KqdlsoHAHI2ki8bZtaPJYAxpyoMpstOza7
WmtBGAQWqfalq1by+LZoknBu4ooocFIxSq+0wsBlMhITLTHF1stg6HrgLGKompS4KhxXmoC5awxj
Ld/GetL19/PQkG0O6nUxvHk2IAxqyTy7QqVFsh0BzFYhUpoDJSMY7WRlapMEtr4gWLtvCji3Ul5K
ylYFx/5WGqpQ3RmTEa8iAp4+8j8ufT5eMuynrAZhTG92GuxIlTikDBBt7vpQ7KDQE5emPliCovTe
1NdD7CkZCQqa2MXrVgNLbJL3fldGdL+kJYINL6pWvL+gfEANM8+w9TGVTOoPjV7CYi4jyPe0fFFK
afADeRAOVALS3VSYmjPTYvNak+RNyrPeNekFHHIjEvczkQGQnyPruTdCw5b49dZxTt/aaJJpDfGf
EPU4zj9QUxlwqYv8Nutr85SZHdFCS54+zZwTW+q1pnqY+7Q9p/CfngyZfo+A8HOVy3rzBK/7TqCO
9+U20jaVFEuEArCXbNWpHt7qmjraqJMjaDv5FZRyvqFbRQ6TNESv/VQy1alHEMLLMD83ujGs1Iou
I6C3KDjBR11kG8omI5Z+kDdqI4cPzGasB6mrCp+EaOaIrVovHhk56oGpgda6gMLz2FaHfL5JtUb9
DDu1fgYPBfBZ6KKF3RsCgpfLSUxwDKP6ZArLXzTe2aumuddKT+kZFMRNr5304nJfNDRBQMHOcV26
HRriE3k5waGV4IB6Jcj/m7npTJPun1BvgaiKdHDyhGEWhNBpuwiyvOVY3R+RAER7qxWVAQr3VNDi
sYQG8fOYnqVYNG8ZEwS7vB9RqqShZN6W02htVA3SSyal0VMxydPLsgStBxq8oT0nQV9OZCV3MIdN
Dwg1WpuuQ/RYCk297QVp8NiCOmesWnWb0+L55L+1Ln2Q/JzpuXXQ66h11SaqXagzySfJEwHNEYCo
RghXvOjDcEP0Ur3qlLSh/6KT4aPHlbZVhj7a1XCeKfMCAxTmFC+HCpLj5ESkix4NGtILINcipbfK
JfGAhQ/g2hA/oudblMURBhoTLcTKt5h0rm3VdNO6aCx9X8yVtE+amLA5st83JvyLuxjSOsOaiCEC
+2WTvsCrNphBpkG16VvdANrfBSPDCQqKG2ZtWHALI8Yl3oyg+PKk5SDDIMGnlWC8aY3Qe8tYGueJ
rBfLLThgkslS1RC/OcwWn3ErABSXWNYJSyleRoakayED0I0khqjDRarRE8+EueFuSwZBspdQtl7p
v+iH0FgqtxsmxvHBxKQmGetStPVWnFe0RtKn0rIifm+TkKfR0BNs4LmxAq2vPGOZ46ZYsqT2Em5h
yedejH006rRB1KlQgYpT+j/W4WWGGIWLsLUA9DUrdZzbG5Nv71RVQuzVwjyvRrWP3jh0Jw+9EqXP
5tTHH5IWsDTRKB/dAn4h+TTlVBxUxMDcPLCzXYLHtYMuF4m3FLGMG74j7mSY0P9UlN1wCdti1c2E
0KnzzAOG1sFlQ4rXViroX9yCxSZfimU1gpxcydwPu5C2qDcqJqi9MS3gEJIjdV9bcrdvI6klQKBh
ZuDEC4BUytBXTp3DRZW/RFSOhrhd5NjgxEY7KzTLmWJPSJyWZuSBUCAeTfjj5TqS8pSAQZJgj003
SjW5U7104MiVrZYut3wChKQtcvT5dW5V69WQp44nSc9jsBN1VAHIVObpRbEWSwfFOFen2MAowMGp
8JRYGY/NKEchBHw526TsF6aXh3l3Y4YUIaLU914UatZtEkTyZlQV9gqARwcVDfQOi2xzGKeWTFb4
/w8oaTlbpEqAZ1PWfVm67BjYEewmiiRHnCCfMTQrWcNrBv3yMq/keQxXJLKJjyHbLvN8Tco+VNT3
pAAQganajBbGV4vuy2eKKhaDZZUwAjSKcG3O0rTJ6WrXUCcpynozkXxa8dJ5iGBGUzwVrsT2tEVD
FK0nPgzEcfI0beyjRJn1gbJLOD9GbMcckfIps7Zaw1rGMD7czDTAzkIfz7It1Ev1WqSpeBN2gbQF
bCBtMlHqDoGiySdNS5rPrCjHZN9W84AqQe/Udac0+mNKpMGLKkny+9gkrd9poXJWzG5+KhJGuLse
vprk53MLx6AjlefA4k7nRFXZmBMECRPX42WSEVGu2kCTuB78to2vVfL8a5hbXGR9XGwsYLGDnVna
hc+RWeM9uRC52xaTVawFPLW0efLhluRGk5QCjf03Ikxqk5KHs+vSXto0ail4AXiPLVOo8UUxArjA
4EH9Tkwm+gSq4Afd1G4JY8s+4CExPG8kq/EYh5WuXsnB16QFloeONP5VLiZNZDURSrpsg+kPpIbL
ZHYNPUmPg/qhKkOxVrqsP6gFmSysRaXyWiaa7BGXVp2lUS9mL24a+VjQqFmLhizso36YjpwKKtw5
Kt3uiPiIUzK14LHMWagfe+Ty3OWzSQZFLOgrUi/HvRgOSWaPUqFAyCyBCAskhngxhENuKyhpFa10
BsR2nl/SNiaxG3pS0xpGY3mllE8sf+JpZAvbEO+2NE5Q0cLANFjeobqQXG2RyWDg3Tgy16bisM/r
D8gmVCDC+ETpaBEl4sz89nek2uW3Gv3YY01Ig5cui3ZzoYEzd8jCLQVgvGUkF3lcvfQBpC6tSUmT
b2c1bbkBsny+ZfFrN9ShFu1JKf1ceri4IJ81p2f2OF9OH9KtAJH3ljTr+DMscnVX1/HykZKjhRRj
WrS7rsDIXtKi9E11JgbJWIJP1KjvodF0Xi0O1L15zwCPMsIDD0sUQpaTziJl/UokDJgRHPP9Jh7I
K23YMqXkwpuWKpkgHTqYsMqKmVKuCB+bAdsRkaEds/wgGe+BI0xnHOqLd6FGi3bTZ+Iaq80fgc6Z
L/AQodpger9KjbFzrTTPjo2gh/vEMNPbCRsyXXgCX5kbTsNuiDrpLob8EThRDqC7lujfx4kZ38d5
Ph4zvL9urxEDSepwZN3q8kTPhlxgL5rS3Fw3Ig1cGHEVCyfQjF9EPxubQSqExhMWjBe72UrJAGL9
Jzhgqlq3SGl7uWNK/0WSZtTqmGy6NYsdIGME8jle3UAYCMHRcaq3JLmJ8Jtl40FnWviAtCQ4ci6Q
B6eOhKdA6EZfgT65ptk3kocSQRUfljrZJrQj2ThKa3qcrDF9ihAmbMpKag4ZGtW91Bja0SxIrnAy
gpi9UA8DgSCxkATPIiU9yK70OH1lUdXbWwJA89gd9cRaiTKbMVB0pVDeiyZs3EwsGZAWGOC7RW5p
iA3YNZw8q4irabryHUI2MTkp44aVpizBvT4ijTp1giC6EmkP7b0yMMv1I8o3QiBEOkyroZo1fkZS
ZD284z2mL4O+vwvxqBiQNfDp3M60QnbcJX6SWYVDn1K5+5AQ5JwkQafrUvJ4ouw0xiLmXMebP3aY
4w44ZYn4VIXBATJK4rZBLFbJ5uqQ1ldvpqBVdjpTMq60pBHtK6vjQSBjw+mMVte8WtatfL0EaZDu
KFahyZN8JxtBCIxYGDKBSB9Rd5mScYLmTBM48IdNeu+qFB5qzQiKW0mJywdSNLLINRqQl24yK8FM
YZg0GflgUf1JrdWLVBjN3GzknkYB88qUFvNgBBxelRyGnEO0CkXQHMGgdxZq+h7kH9HE0IqDh7GY
40tYka6NK50klHFLiGhIKDO2MeG1pD+zbmRG2uzDwyc6HtV4KRKmA3ZkVQJlXx5rCTte2HcO35Oq
rhhBGB/1DAHUwwif0l6Qywx4MnkFqOOiXnXjpZFPC2MhuihpJM62Dhja61S12U1aqr/JJFEUbKUm
YSDKJfIqQFF0k86Bft/mJQqTCFGTokmTa4z9vM1NKfmlWhftR0n30DFZwqj21VYDdE/3ruBgiQ0o
C0VpJZp6xpApSsj/ibRg8EXSRqC9hzU6m2J84YKZftM3yjZHdrCq61B/H2fCgFwYh90xMEY1WFPu
TqKXq0P9Qve0+0Wft3iJQ127g5/bEGCCrmrHSAdZXNqyaleCtrhNH1KgZ/qoZccsnqavWp2sdUlT
ht74pOjvsbhQ7LdySHxaK4uHDAeJ29KkY1M2Q2uVcGO/Wlhba2ewBNVNgqp/7douPUVIuu64laNj
m6XiizyUJplc03SQA20+wRLX4QiRpwTgnwVTq2f9zhRawWHn0L+yLlx8NblEkOSleL+US+/z/E8O
UG95r1Le/lK7S2fJMMX8iZzlnpuKqTVfLd1VIyzMLfTO4UNIY4bRbUQK60CLwOhAaftBWZVrRDP1
24AMZye0SbdTzeiLGVSwn3Vys23GnOEzLEc1Qs2SmBnxJCnQIzExtLdKO6vpWigmfwHRrakMTxs7
GvWcDyFVO3oE1hZcYZ/7+TBSvERmmaASIlxlp4zz8jma0cwUUhKw0Y7JXQudc59Hmvyp9UL+ojJq
hMARV81AjCXbr8SEZkcUuu5TRMfeIAjWDQ+gdVtWWXCqe7UFsSwk/jRLhUsIO+1rAByZheYj5PTd
Vo1xbyVVcq6EsngbhYwO6BKQT6CQ5H6TcT5RnbHvBuUHT9c34lvravBINPky10idVxYNm404cSIf
JY5mfz3Z/GN++Zu55jWsl4FwtsjpUq9Kbk9tn7DsPuQlMzUzEtCmRuRLPZIdRimZt/Ge2TbHnYS2
J6czVTk3xFggi8uW+UCDr/0iYpDhThA2xz7KKWrQSfqsX/nGxIWWRBbJA+i5HO7TmplJxymgVwsG
uHQb9j3t6UOhUwuq+VQ+tRrh8wnEuSea56JvMGipf/jQ332lV87ESsuFeiZSY1WD2F7JFuKaSP57
hD/JunIsFI0WL1E01Sswf4nNIV235cD4Cav2h5PvN9frmo1KDyMy5yYqN13V6tsUEq+XqHW6mymd
VtmcIWOzIkLEbS1cAjJgl0C+EcKCmqio211QhsLiylj6ij0TkIDQVkVqaYAXhZ/oDAmdv76tvvmG
ryEjiRrHk0I7biWIxrC3ogszlmi41V+/+jeS8WvOiDou7SigIFjVkoDYjzrQI1KqpK1O5thfv8U3
H8C88mssYyYznInrFakaaIMzhakzj/7ffPUruX4XJ3RvSFlZKXUS30aC1e8kIf3J/X95ld/dIldy
fVJA246gI3llxBaLalsp56jFQqPXgXUDx9Z4UKa2+Hvy/WtOq4pQzxrIL9hk3FRPg6WMu2yup7PI
wPCHy/2NeN+8XKM/mVrEMo4qwu6XTZIK6q4bDfUxJwT7vhXVjCiMCVP0INNHo5Pzw+373Td4teYa
CcE4XSyJm7ZZkEnU6diGdj5VindhAW/nvFzuFQN23E/3w2Vx+N0lk//9IyZ9K1r9oC8bTRtIzAyK
hnTKUYwvQlnSOMA4oQfP5HAbK6CXekalaCuHwKkME7GMuqg7I0WLETN6d8sxK/gykl9jXRExlsWc
s8SUIXQ4shNzNu2OVLj1iI+gbfdTHE2PpGboJ3lojdFp86w5kwESnroSDnGDcgFttZAe5i4k2GRp
KGDDWR+ZvguiY83h5EVx/Nr1Agl8Y68dErJ5fpLdfHflrxbqUogCUQUYuclMnj5nsdLwqxEWTbTV
PBJeeYrCTdFIoks+nPxLVdL4oI80NiMymR4FfA3nCJ+/rQcqzVpmRV6shpbgBGkUfXU9Kbd/b7G4
WvITVOzFoGNp1hdMx0CnDkUuhT+47C5P7W9ujWvObSRCZDE5lmz6OpwPymRi6lBUFDrEm3iynP5N
79M19Jb8clFIgqnfjFOTuUYdoHXFZ//DpfxmPTUuT9qfnmG0pOQtTlm/CSV1buyLwDCztWZO/t4a
cQ2/HeVUtsq+7TelJMj0KVpVPHZVk95E8zI5GXlT3rRYM2oBlBw/XPaLLfB3V+bKuVSNnVKHRd9v
CsFIyaHg1IywxES5WIaWS5PE+sBmgb5TQM2wm4sqrH545+++zasVMQDrG5A9N28q0Xqdav0goKb6
4bWv4iX+aWKVjKvFz8rzeprCqN9EbR70jiUmw64Lavqk9I44IYb95HIiD1zRhHjGIISkzq4a37oO
dZb7t56oS07Jn28Xi7JUNWMRx1kUPQ8sUS44pe6nT3h5ld9duKtlxWI8yVnQ6DYjAU6zpaS7xAgb
2WWKC8GmaVWk/03c7IIhaVxtJMRJU0pgm0XB2W0gseeHbea7Ys64WjioeKOoz7Cl5XknkFieSWuT
XjVltyl07kz+wLook8pDScVKrZExP5A6QuJaKa/AsmduPoa5HQr8mrgY6Cq3EQoXYw5/gE59U2hd
Q3wVYK9FFePNC00k36GCS6kQZsJ25Uz94UpfMh5+dzGu2b2cbekwF/GwGQNqfTNo5c5lKsSXoBHV
DshmMLfKDF8vmc158sYh4YgRkaHrlcj1Vlk/KHfNBJnxJ/L8dw/AJQ/jzzdfllajRhhVtxnobP5q
dCt6VAy8Z3bfTKOrhuVthGPfTTOejkJOUKoo6AEaG/HIP2NIvsXIfrPzXbOBizbFBY/SZ9N0z6Ro
+in9ILWaXdN4lztjhRTlB1TUN6XOdcRNOwTtRO64tE4XARtU3/u0JMSNFOmhUy6MGI1Li+Svn+rv
bqerZStcjEivzFZaI0Xr/Jq5+xazFrs3x+Ufbqdvdkv9avFCIYYKTm3E9SRjUgsDiVx42XxE7NNu
mfoF3l9/kstv/JsVRL9anxYDx3u3lPmKTp1jTL1TMbv6ey99tTgZWTPpAp7K1RALroVx1PybhzL9
arUxe+ayy6hmK5WAy03dTimhj4vyw2L2zY10DRCG0FznQzxnK1OSCU9M9Ut0B9MV9QgIZV6HmSVa
Xm5Un3/9NX23blwjhSO1qZhD1hnqqERftelgfAbT2DwiYJncKUmDlSW2mROPSHdt/mazySYFqXWJ
jmGI8pihoVX/tGZ8c2dfQ4gXtTFDTW/GlaDGtoF/SQ0zdwp+4sxI35wPrjnEYzvnSxS02UoUFfpc
46XsVsxmsNA7hE3MfCmuVmJfBGeBUzy9zq4ZvjAMjD9Re74J0JG0yyf/UwGXIZgUAFWMmMtLZvuZ
ZPczkb+owPVg9iz9lOFEaOriRE9uY7YIkTFaXiy0GhnFshF+gaFwmkTYdaJHzCIHdmJ3gvZAXI8r
J/oWBfcP5JPvbsSrVQb9JipzhIKrQdJEF8t6SUYODWJ4YrhbF6xER1MPf4Sifbdd/OEY+NM3Q1zy
kFZLk60sFXkaM6Fe/MDUWH4wBew4QQJ5dwImCR+aZSyf0ihJZCRGzBS30tA2Pyzjf2DvfrMiaVcr
UmaqEcoYbVjNJJqhu8ATuCUFMnGDQUveOfaEKz1NJAa4g7ugwS8MRAUW1K+oqMO1kfYVyeZZO9kC
7nKvRi5q68yjQyS+Se0XSqU8GJp1SR7hKJpOfcAg26rqx06YgrtkFukFipP0Syu7qf5hLf9mD1Sv
1vKG+9mk302bJ2zzEzHahq/0NVqcdlmW/dD32hb5W+7Qbh9/QCx98xyrV9+iILRK1ekCQQKLWcGr
RHJtDyQC7cIirm//euX65j2uadTVRT5dVnOPd5yjiUHB5yVMc11pbrv1X7/FN7vgNay5FmRVbzqx
X+lo41x64f1m0bJ0j7MWA4BZxT8swpdH6jc33TW5ORs0pEhB1K/SUHvrZjV8iafafPhbH0K93BZ/
eq7SBZUCroBhJeZKvA07Jny2ZpT9isCK7IycuPvhon/3KS4LyZ/eaMoZ8EVQr+BytMh1NbdF8vfX
n+G7l75coD+9tFXkzUKQND5hRoDpwC6o/fd2+z/Kqbsvc/78r38Lk/sjJO1f0XL/e/WrvOS3tdd/
6d9+5v+TALrLE/Gv3KLfBNB9vJX/cfd/eNp+FR3e4s3nf/2ndPmZfybQKf+AoAEXGIG3oiJY/WcC
HQ3tf2iKYuiGgf3B0hR+5v8l0MnyP4iGEw3TEhXJMol7/FcCHf+XJOrwESQCunXdYkLyPwig+225
YogE4/37nUB4q1nVGHt2xqBCaz+mpfIwKXh5YzT650Dz5DF46gefXbHYp5by8qfv6Pzfz+J/FOgL
S1Si7X/9p3JZua4f0cv7Xi2iYqS2ndyW6Blmf+nxw9+JY3kswgcpMtciuXAnDSVukKG/R3XbGtPa
KLeENfXqbd2tM/6CmJmODqsEC0qP5RyQplPqp/FiKlfNNbqclZm+9KlDqPKuJ/Funt7/+neXzd+V
PZdf/vKh/vT4GPRE8wQH8C5FjS7+SrT3LH6VFLRymZMUL9rk19VHIX2B2Bs+JH0dhe4yni92UGs6
WvN5tDD/Z0fhJX7n31DjowBYL6TZyvtDJ2zr/M5IH1JgnU3uywqwR5tw+qLFZbstX+uvVJ1deA/R
plyjPDwUr21kJ7bqY6L3m9W8DjzNhTPgIUJ2iW+2tf1ik6PshR5eZgcdrpt6xUmw3w07t1uPDPho
j51idjrVK4MnzVIdQ/bl7F4ej5AnknoTSC96dcyyh2La5hRKygMeEnsUvTF7gixop21vm2g2Z83N
eqcdTiIqm9AfFHfOtq+tbpfblFUyPmG4qG8FzibtWp9JaOGPr7WiHwTHbrbcFNonf0Nh3n6qaRkH
jqGvs+aeNwRz0TWSK7UkjAR+0mzVej/mR7V7rIttyqRVW0vVGiOkpK6nAb3NybxgnVfisFGGT72c
XVw9/bDOSx/dcjrDs0BWhBMP7y/tk3wtql71TiDyA6QiLb2NloN2yDSfTAbVy4B937YjSBu78qbK
6R4F9aBjBe1m9LQnCxIHfshtGSGFQtg+QUZ5GXUmbKM9vKkf4kevIG5zClSsUDnA0gm2pLu8GjeM
dDsZTkAodVU7pC8HJ/NdjbKXgsym2G71jTCtx7v4eZI5mlrSEwobWwyPbUDgGooEwo+RK6RjjXCJ
uAcuu3CIe1cqd3kaOHP8psu2hCt8lWku31OEUdsVNDvRbcVABbxWjF1RuMrjwv9Ynpz4OD01EFOP
Pd4ZJT3q+razHtvBr33ZH7x2o3jZNnuw1vJW84lr9UXPctHmi+oqfS/iH7a+P6ibv1serk6bky5B
pEMSvxPusnOwrbcYUU7KUTso2+I4HYttcZDO+Q/tpN/iSS/P89UJNJkaRRUJgt0V+/4R58V5uitf
o7twpXnJsTnmL/MdTIuDeSz/5jted89l9MTLGJnM107iFq/Q47KpV9EpPeh78wQp5Sju9TVtp6Ny
/9eLlgQM6fdL7nUnfcjGXkIp1O+UU12jdIAHZaPok56sY7ydNvo2u6dZFQ12/jhvpU291r3FT9c8
AltY2Vv+m9+4yqbdFnvrQ/GHfXPuTpUf74ozPg0t87N2HQWHjsMfiIzYBRkTurVE1KgvY7GVvZCW
c+HEop3OSDScOvcijPSozTJbxgts9+9S4Yw38eRmMvoiu8Z5mTiJJ3mgsQxnEJ39sfRvDKjtqd/P
G61ztOdqL6/w+NfTvhtuxMYRa06ZK01fS+02PFrjLmj3GYdfBFK1PX/NhSvwsR8h0M5fBIIvqLZL
W//SS4ehVL7Kb8SDiCaT5Ku3+rY+Wrv7dqWg10FOQP4Cfq1Dt0bOPGR2/0zzcT5jfw38HKwUYkTe
csMbnHAWSbblJXAW3UpbqYlLeIPKUsIEo1v3oQ9ds863ff3LYvUtqy/rOW0/suqlUx7l4isUN42x
NpP19CEfiIF/SckvR3KI7maV69sqXKM3an6J78lB2cRfIBTVzG0+wvflhejIISGhxc7fGXbePJJ+
FZa7KX1FdxXmLnofDH38A7JPjppBtsZHxj9UmID4Wr6M3l4+4iMTqXW4rh+V+sZSL/uI4nCRrHW7
m3foY8Yn/ZY4lJtsE90rz72X2gQ08khmh3LdOw0PUed+No7s6n7qhidQ4IotjSyPvtU54JkI0c5o
a7P2xjbQeTfz01Wx1g6QV2zVWXz5ZpxttFSeYtdeeiyxfznVfvAn3zqJX9F5F7oI45zY5ULZI2+f
OETHP9eedeof9Yybz8aap9iqNx7Y9DaGB8DcNrd8xGpj2ZFDr1iJXXZu/KFPqJSO4WubrjrrJlRY
kx9bnoPwvojAv2SljWWTJFTxl7Wrb6uX5oWboOZP6qkJxFi3adem5aget6fm4UXQnPBL9IvCix+y
nQ4X7WJrQEx/rzWhE50kJiLlg4bHhG4MfZ/C6UdbuhXnOzPzlRvxbI5spbea6Su34ka4ad6So3ZT
P0s388ncCx4rtKfsZa92ABS7nZ24i30PKGdd3grPhq/tL1+m4EROsH3tNiCf+InaKVya0356YD5r
v0iO7vf3ut+t4BWsa/9lcj4mz/TRr34myJxeurf4nB2Du/55aBwwXfjD9XO6BYdzeTW0jluy8pzA
hVSE1/YtvXA83YTpbu3KBKyMnvTOVKRwkfrCjtF36K9s3DoeG79YOyR+GzJa5Vvuu4k9OPYKlWrO
tmzLxwi142lTPzGjl8+ihUNrZzLVpVJ0UI84VWbrfntXHfTAHWbGMHbuCqtyz5O4rHL0VV4VQSba
a55wDG9i4bF8NfxuP8Q2zVAcY+PXWDuVtZm58eWDMKxaxRexJSjIznzZ9LTWSV9VL1yrW8VPqJZI
N3qSnpQ1EkGcObaJ+Wgj+f1x2fTH+qhv80dht5zHm+EDkdjUrFuE4RjgNOKZMKD6co31xU4+EsKb
b8hbD0NwB8Sfr2oTffEGFgfku3hwY2tvotir7bF32+kGuEDT7pbuLCNogssgtwi2wSm48nIO5uNE
evlqkrxx2lZPxV26C3fYLNJtWT3K0ktlvFvpqy48Gc/hkr60orGuAdTEYgRS227vw/kLKhzOj+Qh
I1u3u2+L7B1NrNfRWsfURIoUv8c6OeBMpECN7ElHyjDjQbDHzI4+hefhfjhbT0NW5Q6Mv9dSbveG
5SODd4UUREhsceFBzvzKf5kvxq18Fs/zKV8mu6feIw/ho3sLX7rb4SZ8hi2SkZUq6oMnkxEwYcLB
UVpi0K7rddY5QfwaZisNgQCO974CUQIe8UHFDJVuUBzElFDNbYHdurszf3WfaM+pmkFrpcO+P3Yn
9UW/o8jp52dV0DdGh4p7kjfYuOyZNWIy7Pktjk/DsAqHjQVTIfTV2/IzCXYo9Ak+rO7MR3F4T9tP
AGHCc/7YPas3InfcoGFmxrqdbcmEt97l3lWQ5vL98IiXuVNFTjU8omUMCp/enoQgY6L6rAIci9O+
ohRGwHyw2k/4L1qKBdKtRhzkTq1soocqG7yyJiLnSXWNgza66NvBGQHHYIfBmKlbt7nkF8FO6c61
hHz01AvombxmR/WMXl7fq+v0VN8FPr2w6BE9cI/uGRYMU6HZYVaD76arKPU8fARV4pD9E4KrHXb0
Z4vcG1VvGh5wtC+r2BFf2N34aMEeGNNN8BF+RqjpkUE+VsV5zl/0i+6R0czsCPipVV8Dbmi4VJnY
WUQwRpKtsEAodv4r55AB3Vi6XawbrdsZrcM6xzVNvgagj2d5390gyperddS8KcouC/a5+m6pdsAB
UNu05pazndQ8xA0OsxyM0rhOOyebLtmUCeT40tWknZLspuxdQt6my2zPeg7Xy4nSx3xqgeh9xsE9
26ZBAQOI5DQ/sjbeGABseOqFndIftf6Y3qhefJu+aafqWSlfs+ehssun+K48KQ/BEtpS95jg8t8g
G7uVXs+sSV7nVA8xrmavIodbizIMqzxmeLG9i206dCAJYaBSrbUJsb+EiljgO5Oe+qTYhZJki8Pg
iJuZXW+1eOkZbmQ2r+f3sLyR7zQGE+RNRBxPxuK+v4t4tc42n6SDeF+f8UpXoMVmyJTEpzscLqeb
8UOZWSbgMto1GtJsswDoc3qfGzL9KD10lL2jPhn3pt+eafkkqzJwEc7MnZ3eda8YsWPRF+SVdZG3
3jfVLlad/8vctzTHjTNb/pdZD2/wAQLgYjZVKpGS5acs2+oNw3bbfJMAXwDx6+fQMRMj41NVxcVq
eqnuRoEAMpHIPHlOArYFML7cNFNWZ92N/AHCvPYJiBz+ZnnsP7a/PHSXvcUJL4D7RRwGWPWP6nf9
oJ/LBtL1B/pUPjRf83fgHPOig47R2JaBQs78K78miMnQISL2wCYMM8kOLZhTcH0DOn3rf8I2c/8Y
+sf/WW1c1kPerG/2hooDmt5AwB1llNcfvW/0SJ5KjubmQ/MLfRnJgn57cJO89YDwzu9HPJcmMETo
G/Q6ilsFMH0JXB7ornxfpQLAPOI9B/L70rYntXRvW7Kd8JxOgm9qHE96+P0n/P5vpcXeVj/HYRp+
z3bSC9XX/5cZe/d9rfrfg/3f/H+YGNtz/RfyYtv3vvs+vsyK7f/D/0mK+cF/BYyGUYI0FtiZdjyj
+jXN/+t/JEhvsZhGNExQDsG/R7rs/ybF+H/FhMbIVUWEkL+SYglSbDsXFRJpYGWN0eL730mKvZod
TQKbQNyYHg9CuYhspO3wkPM5eSAzl9fUUl+tH2B467XZozIvG78RGdr8h7u81g8odDfZphQkpYeJ
lQzNQzuTq+ydqukoaO5PwhcJqxK8MoBqMJHFoZTq2E58/qbLRlL0BAwyyhYZm/jDXHl4or3Y7FcS
fK+vId7Uf/8icJDxQKVB06aX5ECegzbhTdkuvbm5PP7r5S18kpUdl2ABLAlUUDMyoafkLhSgAwFN
Ky++tiDAVW/GsSI/4iF8P4GG5AFknxzI+NX7idYuz7+Spni1ZII5WGl0r917TsiClzLRZDwqnxT+
qVbt8hShhff28pee+5H97y/3bp3BnT6zIYuKaH3sFQ9+1y24qI4UZKROUEF8yb6NL35Ei7qnJS1F
Jqs+JgcVLcNnsIlQJ1U+jG+le+cZQJi4HLBSMC7ISlH1MTZ9eCWdcm6JrHzsUIl5nUdvAEqpIk/g
wDRAQPScEVARGpC+Xd6Ic0faykn5RYJuXo4+5GAFRYUXIHVJg5ZeOUvnRre8Ql17oG1jtcgGuJ6P
6zoKBayejMfT5dkHZxbJRugHvdBkQ4Uvo82m1fuiijf/robY23IT0zXmRykWAZJzf1g/NaFEahud
qK24Z/Mk5EPcTaQ6KfSSjOgRTah30A3VCDaaPgiuTXFfSTvrRxPfRrdv1aAGzuCmcrTQzkeQaoFR
ryEF1GdLv67952puzK9ArE2ABpm1vA9xc6DszxASppPs2eq2GdxyLmjvVStvCplNnkL35ULAlgkO
3uRKBeHMXuOW+svaltaIpla1zIqh6D9FfoPYaUMLcuLmfG3wO2RmTBMMicjauMWLGb143RPrSv7l
8lE6N/397y+cxazoAshKCVpTv62fvHKsf6Jxprvi786NbrkKdC6Prc8amYFMagKfgz+N87EuGXMz
Y7t4g05mlvQlFxn3Zx8pqKCQX8Ma/GBXFv+cnVluAhesycscl8I2oqRxVEwZpDcMlJGBxCu835f3
YD8qr5mK5S5C30exicUiK5TU7xa/mn4pbwn4G0At1/adBndCdbj8U/uhf+Wn7Fz1kmwzQ69onxGm
tD7GAWnmRxZozd4mVQ52BoAucg+Ngmg8UFdcwZlD8B+56tKXQSRykSUt+nhvGdAbyaFLCrztLn/U
mfWzgd8RIJOzhnp1VjQCnLqHLYzAAKA8hgdlB3ZuoLEDKPJcUXo49zn7LF5YzMo9EeYaKY0FlEz9
CZ304DAyC/ioL3/NufH3s/hifC2YH5EBr+cRPP7IEotp+Je0PtyK2/j7774Y30MnuNfLSmRVsnOs
cSrRX40X0+XRX4eRJb4N7R70FHajXw9ZIgD/idTM259lEVT65Hug0Hj2PB5HaKNE9+Wh76Adg8Jc
rpCaELPPrrj8faleO+Xh35/Yh8UKkgps0a6rBUrRKPwXpJIaRH4z9z5e/tBz22S5BiSDwRg6bgjD
xwEVXUj5kHuVM3bFJ7xW4MH1acO2+3ZtsLadzHi1NdORLGBBORWtN+XgVqpAYRBNOxlfnoObEWzs
W/PMchr9vPxtZwzKxmSDpqvZJEF44ecBcoCCFLS+A7P3DFlg4SnvkZXzMHy6/GNnFtIGZwsvBF1z
3+IJNXFUK0EJA335URsn4W28Pa37n8rQq6SeZTa3m3cTdWWLoybX7PLszzhUG0QN7vly2fbruaSk
90AwtawM3O5rj4KQQLIbnIns9wpSxfbKlXRuuSz3sMXgpSXgY8gqfwIlDJNP4xJ0VwY/t/GWb4ja
HKoico8r1QrG7TIv9GOUrF2ZGg8CAt5QX1NiPXO+bRB1KA3IPQa8y9HG3vVPgeGQbYnRUw3aSr/6
tvaCP6HDMGe3eKoBgMchgHMNRnxuCS330PEqHKIA4XmP5+wdrUCzc/RXNB9fWcUz7odariERc80m
yMBmYitGdHM0AWikuQhRizSTJvGHy0fv3GdYYUMBpZYQ9D0ii9Cnf0wmlJ+AXRRXPuLM6DbWeujG
TiS7Weoozx9NLoJHaGTJO6e528hqCORVjc/xRhXFqO7jWT16E/i13Qa3LB4sBmCuCmcMrjfUFhk6
zEZZBI6j77bz4v5cQVTWrcWIZZ+Q3GYcVCkReIEdR7fMu/RCyAV5OJtVU8rvACZtYOAI6OS47paB
c1Q6WqiciazutuE9pAY2tJuGVyOxc4cm+nttKGRxwIHVYfab+h3VDRh/ISd6cttWy2w3sJpCAaTH
S2jshrSt0T1iwMyWuo1uGW3t6xx5k2TIIL9z3697gUDQJ7exLUudgY/LdQuHUDKynIpkMMeZglvf
aXQbIbvotc3DYBkyT8fF7RwBZ7SKsf3hNrqV/JsH8MtUPtal91AvUh74jaqhu4a/PnNgiGWqLFmr
MYIOepbkLPpo/OBNgajqCkr/3OCWpfa0WMEYgWUvNiNLUNCNSIn2gb9cY7Y49wOWsaJ02E7BFiOL
xEeAK5f+SBG+uzlgm4FARoKzcgqhQTjKD+hEOdVg+nbbU8tMy34mawI6pCyhBuAXPeP0P/Qdmksc
j6RlqjyW6JuW44DCHo0M0CFejQLaMumvbh9gGWustzgYwbicobMPcMFpmD4tm19eaXQ4t62WuQZo
tloH9KBkAzoB2reKdjm5oVMgrgUIZ37A1oDcygU9USUqi2EDCMlxbiXKt2QJYurmKm0ZyHhkhQl2
l9CBLSsbQLn4ACpq5eYqI8toSzCalG2OegD00VHXlgMIm/NCOs7dsto5Fs1YA/S/H876MSfxQ9DH
7Xung2MrQQrozfjKm7DyUCpOTT23P9EuCOjJ5eF3p/jKwzPaN/xFbAARlTKBMiZWJsxDGO44ooVp
+NaTEjFO8tHIbc4aEDRfMYPdz7z2c5Ydd9MalWsOZqSyEjUD+1OAynGvuXryJBqfHLfbMmaz873W
BdYMuu786INi647HhLm5ih0w/3LJ5omUPoi54UPHnt0KMSx3yZw3buFUZJky1LhW0HHBiQowCKd6
GcZ7xkENfnm7z9hxuD9uXmx36A3xEgVwFBupggfayfID1HDUtY6/c8NbV2/I5hpySJC1giqFPhSB
b4D47adrkz83vGXGoHanU9RMfRZsquMgQqfym0coqK1X6YOenwm9Lvd6yNnwrkYL4Mc+mD55cd3c
i7wtHvoAyowg96xMAxYHMOYdzOxVECwchj2bMyX1r8as5cc5HPP6LbLkSDQtfFfiMT24FYE1aYBn
mcacVP9IH4oIkKgMNLDyyuySBK1sjnKKOBjaiUEVI6YJFARE7N2yFXIpb9EuDS1aXbTjmlI9g47f
q0kDhYW8iABsZTP9vQo98Y8aGg2AItKRaWCoI/6lLMMG4JHLRyDYreAVGwyt89snjWfU5LeZ3CJI
knD0hrS3EAgZ4oMBc5VMi55s8dGfSQF460LGPK15PhYQnPSUzkK1BUC0oXOkv8bfdOZpHVoOFLI6
EZBbXY+3lZk/z31YvUOi6nsO3ctDb6IVQJ2piTikCGXyLh8FQJaX1+LcgbLCoW0rq74CjAtwq86H
sLU6hW3fXvFC++xfW+f9R1/YWtwrBRq0asjMNEt2ZEWIxomedvSghha870Z9dvsKy6lOO29bETV9
1vKwewoCUb4xicevZeDPLZLlTcEaQrghosvmmKCho2fkxm+TyO19F1r+DlTjUI8LQS4BTlzoEph5
QiGKLVw8Oy1OYHm8GeyWKymAuCTIx6Q+4SDfBMuU2wH6g+l/scdbvirFtrDJaog2PeeFn7yXoAu9
oi5+ZuX/MGS8GD0nXjWrqWkz4a/Fbb1uI8CICb3mTl8/n3+6H16MDnEHsBMGy5Q14Ddf0NAhw38h
ZYlW6ssrf+au/1MKfjG+l0vdQnt9yiAbBL5SSDOsMOEKggOorXbtl8u/cm6N9r+/+JUgrsAOO5T4
iqGL37QQkwaUGUo9l0enZ9bIMq2yhaIcT8o5E3FBwRYboHPx0DZReGjAUwJhLVGPy/Hyb537EsvO
+phCrRhs2GDqXJqHevL+rRLTuL0Q/gBZXiyTCZYaBCk6T/ut1SlwN+PdOqLb4vLUz221ZcRNPKEW
14cjlDk0FESTDo3/J56DuRqw5zwfrqzQOdiNbxuzEKxNwFqZTXm1rXdQI9/C1G/D5lk1USnegCdz
qu6TVdT4RlAY9jckqtARreM46MG+qEdzZSqvbhaH/Nnfx07QvgOzOB+yWJcSbKyJP3zFDe6RK5fH
ufGtYx2TilHoNfRQb26/riu+B3Rn1wBZrw4O1SsrTPMQpUHkeCqzQkryOYDMRI1O3ysmc25wK0gD
6WeEl4rE4GhUzzYeVacgnJ3oOjD13VBfnON4wnayMSrAzALjPEbw5c9tI1nnsu4Y39pXPi9xiBdu
kvLRB4688uWRdWS4uWwn59Zm//uL2Qeq2zo5kyTNK0q+KR0kqeae+Xp59DPOyrecFVq2QwYZQ4Rr
A/UeCt1IfRjqEPxEahjkehsFwhOOX2I5q0TSteGez8EWWkGXZt2w30m03l7+kv2svBI62RjIAILy
EFxRRab9PK5+sbWR4j6ABjO4RPwe7ULI76n+nvlecOXUnls7y4NNXQHx2GTN08qTUNOcYrRbQC5J
gkhUBbwBRTJdi9Plr3v1FMB3WF5s1bxsQQPspSqvDQebtBpbkKL7U3DFHZ/7Acu+y1Hnvm48D1oX
PkcjEhiJwVGhZWccf8CyceBVwlHUXp6uNK++qa7f0PwGJhu39dn36IWVyDgcar11HkBVA15nK+j+
ax5eq/efWxzLSqC5VamQbFBm8Lflfbyp5HbqoDrsNnfLLpoOUsdNjidqDBGUuxGx+Nt5vopROzd3
6+mWQBQg9kF0lwYASmo8WKp+PJFIEhcoI06mZQWRBBgabrvLlFFJfBAsVz8Q8RiA7AHjcvIdPLGx
gLzdFJhXizbLQUGTMT8gd34OLaLLO7B76v/wHRjdOvx94SUeYA1N1pEEvVy+Nz+0yg8/F4WZfl/+
iTPbYAP0BCi7ohVOKSMgz7mfGe1vu3EuvruNbh3/PFQ+DzmtM9UjnXHbtxpNDwjRi9DtjNoAvW5c
Yik0fsCf2PIl7Prh02oCNJ26zX9ftRfmW1cGpPke5LN7MmzvQr3p6dQDU1ffuo1vGfCwi6DScqoz
AwgLKLm33rzhMSQgrsz/3AGyTHjVRlDa5tV+PEHU7RO/vfHUhu4iyJfRK5t87kcsS2ZjwaIWLCiZ
HwwlauFkgbZn2Mq4OkYFUjI3bmtlGTSQo5Mf+rrOogVqSgME644hJExcgiWe2Ni8hpK2GPRYZz1k
YGqoY3biEaJS9JvT5G0YXrgmkI3oMbwew++yREKjkMSl0oapWzdYW6iZhqyDkYEv8QPENmpoWFfX
LOzM7v4H8ao2xEwjEoTQL2cGvaPboo8QyFxAkh+gx8htffZff2loBXRndyGujPolOhsbDrGoY+9F
4Nty+wHLkj2tWFnHHCQc8zKd5AKU56pDtxeUDbsTrOQcuhygzCi2GZzf+YiWSKhtuE3dMmIBkWKA
gKIqA4H03rYbBPGbvqyRJHYb37ZfPw7b0YtLNF94nyGB6UElhps7t8Etq9UABOsAJDhZCOLeDApK
RYby4XUyhtdvSBssV3gsKGhbQFncyARyNoKXw5E1eMGuUkA8qCoX8gPCDl31WXu1933rAl/Wh40j
R505faENoZsbT4mVIsA3zSK/x2puwL5Tsye30S3jDqJxjRtU/7NWkfCOTRItkBtamtxGt+5nSnuj
Y2Q4srEuEqhtxHGabM1VwPNuXK/ELzb36NB6kc9abLlH6uQN9MoMRP7ywaWcCDkYy6R1LuNCgm0t
C5L8dzxtK3Q80ObgtjLWzSxQ1SBziae/XJBK93M8/bUqr5ncGadq04t2C+Seue/naQ7KYbBmJF3+
DrpNBC0GILmOHHfXMuyRkBBYlAknU7W6SOukm6B9srXTlYv/3PZato2uQ1pHBWhlWRF7KC+BmWNU
9Y3TBtgQODTLIG/UoyPblOALajtQf0Da0c2qbAScXOFKa0iWpGgcLG/GQUBlbSOx29mxyUJHiGCt
Qe0laVnJ6iHSxr+TXu+EX4A+rGWzHapuZhA8SZe5o7cs3igU9cbOcdn3E/viIq7A9t1GM+QQo3n4
zcHaceQ0cMw0xpbFhvWKVhRoFqWQfS4fhk7xgx766koId8aoYstkIzkG/ZIb5LsEQ0MVCcdivhnW
dk5Fvg3KcYGs2xhFNqPQeoAXPY3CbF1VAZ5qtbjFcjZ35AIFJ+j5DUnK6ro+gVW0gNZp2F8pwpxb
IctgA65nM+c53M4oE/ClrvW8E1TKFcLOkEh0yv7zxMbEFSYMIa4H70bXnoFboEwhYOvo1GzWSLZA
K7uQ1X5lgRojmFV7ghy1E8AbU7eu26qvV+kJ1BZGGqhvI0NzsSnBD+Hk04hlusygH6OqozxVQkFF
exVfQXJ5jcF3N6JXLltbkmcQse5Hg8GhWR1CPyP/AuXMH24Ttww3XwaAUJK2yARk8O6iqCgfvAEI
CbeLyiaCTbZhNqwPc4j99j/9Td61AtV8t6lb9jrzsaFRVSVpourmYRp7D7JkVQBsstv41iUrI2iD
TnLzUtno+EtekeR724Ctx210y2J7QlSiS5qkBnD9B9Dm66xcQsc71obCdXxTm9a4BpUEE0zXEA/k
juF0xdvsp/qVA2nj4MIeOopBJfI00h34C4EMgVMOpvhWNJ26acuGur0xbEhc2JQ9IBfjfq2g2Tav
mrfKVNWt0w5Els1WGssdQmkzbUWo07lhn7rl6qv03BJZt20oeO3VAG7j8PjzM7R8g+YUrls0QwsA
PRoPsdSlUysOT2x4XN2KaFVLlaetBI8hIckK4UXQ8bgtk3X50mTdCJog8CVsDPUBEUT/UwYQfHcb
3rLiuCNhsjHAd6Ba6d/RuK5+IilRuD3hbBjc1sO/EYgHpCSmn+rRH475CgYlt6lbJszQYNYk4JCE
LHUlT9USVDdtvGxux9NGwUVVT9ualF66zlt0U08Ju4naOXIptfMktBLQg8pltAJZhvxnJN/nFASq
4zC4qY8kf6jOX8SaHTOjAB8NQvygyFfoYfUt6KBAw4nOLZaz2u1o2pCsAg33JctxdoI1zI9RWShw
zVJ25WTukcErXi60TFhCqT4Bdb+XVnMFsieNcG1+MxdNMd3UXQk9zH5qIaTVQ3G9vlIWOHPT/6Hw
f7Fuc+LFc18pLy2hYvYhgTxbBqyX+nT5vJ77IMuSo7mKIHfAIBBd8fo3RKHjz1AiDD76COb84xq0
4ovftvpKYvRVglKKI2ZZtuRQhakN7v7Bl7T8BCVjUCkBJASpA+HL7kNAOySjxmSKg4fSQ2POYVYm
TG75EJmvre6SCnSMpk1OW9P766diqQj0ZWhZQRogKqlyu4htpOE4bUjxFcRLOwja/zNCF7U5+mwe
vlxe9HNbajmJJIDmbTBoRCl+ER22uU1AvBw4tcvyxAaOEdEiICcyx+TX3wnZleMaN6mqxIaNRbxe
O7BG4LHra3D/grjtLiygGeq0LjZsTHY+nwrAcFNvXd/T1vuYV2BHdhvbutkn8B6pja0JFC+Cn5CU
eIpz+dttaMspqGrmXcQbRCT5Aozk2m53WgrHontgReNoD630PGDiEIL8WYX155qOV2K2M+fwD7v5
C9eyNeDjb9Bin8p5qO6jxlc3UNr23V63f2C8L0YfVsZp7ve4Z6uBfI2Yl3xAAoZeef+fm7sViefz
NqsBGhZpX8zjoQs06PVG49TXCBuyLFRv8xijGp6kgo6/ZjH9s62F27LYUDA4vHbqBQAoAR5ZX/ug
B2NxsThefzZCipdljuheeGkw8+qpgsrMV1nlzC1C8K0Hc51PKGaFCaJKTue3yNcNqaFtdHKyIxsi
lUCYGtDjnKf+2MePZh6H9yAAEW4HxgZIhWgaV72Hww7B+qU8eknZvp2F3zuWhXzLTjsvXBrwDnpp
QemWjlrod7Qlw5W1+QMrfiXysDFS1YqKqILsUqr13P1kwCK0b80yRP+UkHATaV1sH0JfnICD6L7n
a7Le0tZU/SkscwjI6wSUAim6fH5W4AUaT5QsDQiNcMPeAqffd8cOf5lvjBnjz9U0cTf15MS3rvu6
1fEidMfTLYqR1x28ZASV+6R7t1Dehltp7S1dUzFcdRVZblGLBoHsoK5JD51xMTbjXAs9yFqZlaeF
AlM3NHfe5QuYKl0OOyArf6deG76/+bYgT9mGMt8gAHHqYiOcHgoAk1ijr4HJeY1MAmRcFvSz5PnJ
r2InWjKOIvTfo68zq4Ogi8Glr7V4R0XJH8vIbJ/cVsa6qVFo7lkuFsw92MJDVVAGKkpIuLuNbl3W
jBdR1Wm4XwZexe9+Vcy3oSjzR7fRLSewkEF5lCOcBjfVlzyUCp06W3vjNrgVq4uVNH4XIBKofb87
yIU+qhwKHW6DW6Y6UW/w+IbIzkNbwC0D485bbZb4yW1067aO1jIMIeSBiBecjWmH7qKDEPk13N2+
d//pG6H68vd51Gb1YsiZAgOZr/PXCJx230OzeG/k6F0XdX79N2zsl1cNhk4q4aluR+hUx/30MMSx
EwUExz9/f0HT5Vs/9DFPq4X+Q4L2mXVOTZ4Y2TJWRYIY2rYCga+h7E3Rzu1dvmtCOm2szcnG0Vgg
aYMgT3TKuzU6LJBwjXxoJLiNb5mrquNoZl6HMA8dbzee7z+gXeIa3PR1BiWsjW2uLTBGNGgQW/tj
e0oU1zDYWOf9oQ8MhTpe5BEw83tls9yxAQJspziMmQLFqMBb3+0LLasG5QrexKPiqfJAAI6iTX8Y
cSk7jm6ZtbfQMcg9w1NkX8bvat5M5pt1c3pAcG6ZdacDXTGOY0u89o4mIrqRVLmVPrktL7KtXtiR
Brn8oYwmNLaHn5cWwhZOq24jwLySrkk4Ij9KukSeFoZGYk1FfoUV6/XIgdsAMDNQE4z5hBhfFhrF
1S48lbT64jZ1y6DR/4A2+V02dlXdBDWDrmprIAm6aXQ7MzYIrFDr1q1k4ekwD+CgncruU9k182e3
6VsWLTy0kZpQ8jTmY5kB4lKmyxZdU048t/KWRSMTp4sGwmCpKofqtq5W8FNPECxxm7tlqyYfpyWh
2Nd4HJuUTgJNPGiHvJJcPDd3y1anHty/YOLFujP+QSeROPbUd6J0wS1gmyrAMiFgmiyV+VR/Bbw7
+qgWIZwCcSiF/31/jRGoCURNKfDdpvrI+JA/J9EwOz3duI37Cv3FV8IvcTvyBCIyetbrM+0qxM1O
22qDuvwpwuOKRDTlSi/FqcIbFNpPZCg+uY1vWWyUlwEjBTJyPV/i55YE42ehTfHRbXQrXp6LWZI5
rPBMwa30GLKWfyhXYdzM9T9QXYwkFY8QL+fhIA+1mqZDsQq3PAs4LP4+NzQ3JA50ydIBPNSnpNu8
h07k4we3lbHMVeYQg69LwtIdUX8jCy+6MV4TuJ15G9a19nC/034/iTi66SiYncLY3xyPpGWuJNp0
W2u8bFU3L8VhBHPUXTdOg+c4vmWwa7E0xhf75VqLL5Cmf0666MflVT8TjdtYribXXQvC4Tydx2r4
CpZhU6dJ47dBmoylY1RrY7om07fKq5ErUg3isVl0kLatwXN5+RPOeGIb04XM3AigJGWQyIoaPLWS
3p8g8VXnq9tFYsO6mJdvVTfgNSF1IA8QsE6nxPUpZ4s7Ex31atkYT2fC6+YG3NsUAhGCEyeWeg4G
kr+tdmlG3s4jR9jHoC8ohc+OZbJ0jotvWW0TAR7CC3gcARbT48Kbb6HyrtHCn9vZ8O+pT9FSC6kR
bW8qGEF/D8QeKFSdUrvcxnPJZgYrwIyE0Wy87tD1HjRizHi1iXh/DL7yzLV1gEHdStsuV0laNUlZ
ZFPddvP9FFL9HiLATX7PA+gugN1ffim21SzQNpnq/pB7nf8tEag2BUs0z09g5Ay+FQqs5VlOuLir
gZ/7qfMhgRJk0eqfly3ojBOwURqdqj1TtSOuDdWuT/HqBc2hrSRkUQKjvW+Xf+TMZtrQM9kt0QqB
JJ72A1oEb1DK2MojtMDzyM1MbfhZLDDZUCFW1f06PYVb3H8n8+qG9uY2/IyPSI0WRQgzkuU7GesJ
HTTmu9vSWEHBtG0eFVPP03CJzW3MKvZ1AkGP27vPRp/xALe1DyxLWqKFD6SM/daww5wIoEzcpm95
GGRBwlaANCU14MF4jgmNv/E+Wp/cRrc8TFuDXBxccnj2a1P9WOuuuZty7gZQ4rv48EtQbQ6+FADg
S+S68qaYD0UNSPABwgCxE600khZWbLCFbNTJgNvJ69C2X0VjCHrn6pqbOWdUVmRQSJY0+QI85wCp
qAb1aQEmDKd1txFoCQgPFub3cZpL0d2yEfqkYAtwOzI2AC0qe12suRenaFFWKDgE8vMUG3nlyOxp
+Vd8rw0MayfDorJULA1FH98pSM/8Cudx8o9RPNz26NMYjHoslwCaw0PnmKu2KdTQFw9ObyPjlHvK
3CcdgQiu0kq5lay4DRLbGkLNGNUxcuENog/ub/Hz0gaQKnbbb8vOwNwOZAbHovnIrxyjSM7HyBNu
1WseWXYmiSQ63KFWkT/QQ6mGn2Ogr5FNnbECGyTWbiFuzwGDEwIWd8ggNho6pJIRtySOzZZmlhFC
GRpdAzXj4j0IA80hFqH6x2nhbZwYRxmVrJzTdBqit+DLNzdBOZW3boPv4cmLun5n8BpUNaPpsG1B
Cn7FNp3BLeY4uvVWplvVipETmoILG0q4JPo3b6D77TZ161as5kgO0RyQdOlaeeraAli3aHV7bdrY
MKEHss0gw0njbXmXR744TKK8hkj6g4F5xQHZMLBeIuIux5ymqyDtkKHoOd/PFIIch9AI+Ql8TvMM
IT0ixKEKGy8/cFqNy81eASEg+t7VE5O6GcSBMW3eQqih9w5GePn7jve+OjQrr0u3PFZomX2LjEHn
SYMEJQVsra5BCIv3oFuDJLchZDHw/8B+lTSVarzFtfelIZPjxK2LtS4AkzUxMqvK5JDzK+WSdj10
Gy8fvj/f/9oWWjcr9Xu5EYOYbI0gH3TiW9MVzyBxm4ojB3GoPCyVF3yo/EYW6KiOi/IeWnd43U67
2BiUTIvFP9FggfKkBzy1vlmZVI9hOPvzCUrm8S6AW2h1Gs2mf/gRh2J5SD/oBWHfIei97jvrO390
QiUyu3wdeAzpeebTVCVlCZXMAGSFhz4aya/Li7Vb5H+uFbML2N4q+1IoJBQNyBO9QxmWnEEC1yT/
UjaQzxtqGl8u/9Lrnp7ZxWyy1OBkLMc4XZu+vqXlMv6TzLvWqdvwlssBmSJDtBMit+jR5S4GzT7y
dI6N7Mxmc+q5mLbOD3GDKxzUYzMHwzu++Hh9usye21jCsQLWD8hQBFUDKw6V1tCpDGPHvKuNJqwG
HKCkJnE6jMvPAEZ9QErKrS+J22DCZs/pFobGKS1yKDCb4hFwxp9uy2JtasvmyE9GZFhWHk9vehDr
wyR97nZL2fxzyBWHARtHCj61cn4fzl78W0NF5tlt7rsdvLi+42qqmYkZtnQl4Q/VYN43BYBi11pk
zrk5G1WINtSlQ/6BouDM2oeoUetz04Zjc+rLvEwOAeC0nwEB5+863W7kDZIY/fy1i3sQr2r0vj+2
Juzf1ZSL8Qa5C/WhG4vSh5xvo82hLDbuHVFznFCo9Rf1DpKTsTmu+TrUN9HOWX8zj6ANunL8zxSI
mS3wB3RxRaF6FcPN1QxgZFqY3+UQEnIAVmdjd4Up2vxtCbKwL6gMmQfAYCA7G1RB54aJxcv67+1C
d1dRkRyt2qHvxX+O8Qxf6HjSrAtPF7kBSCxkaRONnjkEbbcEx6Cs3PQ/UB+2rrwhWhMgelFZmWZC
IJsbqlPNR3brdJRtKGXSrAU0Pvw4NRwUfh3oh+8hYgl1erfhrUB3Aw0ggq49y+HXxU8lRqQ4Uf/w
3VgquI2mZMUyzqvSMUIkwg64wZGt6UrpuDiWjxLAllcbnWmalwh6oU1Z9M+lyBu3ErcNp9zYguLz
NGPtu0LeRWU8Hxmde6fwgttgSgHZHV/PE5x3u6GoiJLZ/SAdmye5jaWEQlmLUIgTvBxnwDvAJwoJ
ZVFcSUTEr4Yu3AY98gm6JXOPY0MmfyRHXfZgTA7R+VzcN/FCf7sdTtt0t9nISaGeu4RyfdRrWUZg
iIaK95W3+5mEhw1+BEtkbNoG18Q4su/joFswh/qDvx0NOgePW17Gv5g/DD+aGBlMtI0jPHP5MGZr
nra8jhBLbnEq6ulHnSffx86NhBEwPMuZLl7Qci5UnAIFm78HaXOP5ujJd7I4dGz87aoTQjrErAhn
zBKUD5wUQbaUcXNlQ87FqZYrLadOr30fRClfkvWdKuvxMeF5/eXyqr9+aAGQ+HvuEaH11hdVBFCJ
gC59WVaDvkHfyPwsQeStnRKAzIa5gYxqKZOhwDcgsDzksnokRsRuB8cGurWkiE1drFGaQ/T8VNTV
lgWC/G/OvqRJTl5r+hcRgSTEsGWoqed2u9vtDeERkJAACSHg179Z3+q7Hfe5T0RvHOGFy1UgnSFP
nszP5RqsLvznA6r7eiWO6OhYx4Ic1BIOWKgMPxesQZn6z08foVA9BH0fHefFqilf98CcFiI/OU5O
PhLdYqDFc9Dg88csMHcbD8EGh9PcpxJlkrL//PZQE7KkbUR0DMwSg5AU/bFXD9L/fTL/4dx/NB7F
N4eyjEGi8d0ubojsupyZIf6Xkd0VVvovfeZHBtsyrCvRCyDp0A5qL8wgbVxAx2iDNhhNx+hgqTPf
2oXOP//3z/kHICf5SGura7ig7SRloOwToADdZrnNN2yA/L1CU3duSJW89itz7w5kreNRQAcTAGHJ
6pDZfAfGRCrLNV3yXQ9yeHbppG5kLcI+R7WY+Au26TAO/99f9x/iwkeeXCva/ep2yI5ek3nNY9Bu
voagJPwcp+ZTauEwKv5QZ9k+2TMVekQFuJOXE7FREWi9/ks6/ofz81EwjYooGHa+s+Pu6XIyzKkn
jvXMz8X8j1y53qcJlINCeoTWyVRCZ36+6Ml0nyqDkuRDWPAja8w0RPj0pd9z1tPujgWfJNonyfWJ
/X+dIHNgDsWJZkdoqbAzkxl9Svfs3/ZtroHxv9ysjzJpi8C8xEBb+6jHTAG70XJ807vpZY7VGDeU
URjbT3lb4QTR//wlFsop1ilGjtM+4OjDClz9TBe2ffIIfUjscTPXYq0Tekxb6IpVUcvhRDfOvf03
GfJ/OqMfcrtUA+L+9RT5LBMnmArUZQtqxee+/kf6nHLhlDSWhZgXpmnRRnFS4mV8jkmbfCTPBZ3R
wDNhF+/bZK62OuRlr6bPTeCTj5aivV0bG2MIf+RI7wVGYJDkVNGnxtjJR0fRPugTu8Oy9sgGqd8F
7PrypGbD1/8dOv/hpX5kzm1pKyM1hOQYG7F8BWov7uSq/s0Z6r/X58lH5tyiU+AhgyXHZpzAV18n
q78mTVR/hzrGFOSzDWqXB7YJX8J2WpZjA2XTT20BJh8NRTtG+SYWT0CX9Jh2QAG0wNB4Pn/usX24
y55HKvJiJsdoHsRx6vkBa2+frLM++oVuc5Om/TqSozTOv0Sd4IeF8rn63Ff/cI3NkNAsUfjqfZN0
v8OBbArb3RBp+NTHfyTW7TzSKxxAkA0A+b/Owjqsp1L643Of/iELty5dRlQg4RFuyP1BATPA0FB+
SkA+TT4y6hjSO0HsCI+2Axkzh42vha/kzj8ZQT8S6vothaIVceHR96Quk7X1UFnJPkfpSD4y6hJu
Ggv2EjmCBtD9HNuYY27zWaAp+cing40VH5ahJpDWW6eLh2fS0RIRfgqpST4qpSVcoAvVHi82GJOv
xrD+1y67pf2XU/kPeZ5/uK9J0DdjpxDmOgXRyjwMsn7NlwDMptwIK96B0Mbr5y7YR4JdG9mggWIU
MtnGtjP0MLb7Zlr+jTN1Pen/pWL5yK/bO0HgHxWER9Tnq79lVCQP8R5tkNVnfGmK2iV6qkIsodBy
+n+16qdu3kcam1yUXEatw2MHq7z7kO3N7exa87kK9SOHbU+SJQ0bSK9DS615GCycB/pt8587XB85
bK5TDdTCOgi7J85UE29/wnhv/5ej9Q8Z9KOCGp8maD7vuBd1tCy/7LarFz73/+bV8E+f/qG4nnTK
LFUNPRoVhTkMA4cii/W/0ahgH3YN+//lPH20FQ0wWFdQb6XHFn6cBmyAZdh4Dt0n0bscLCs/VWsD
P5ZzuEVQr+WrXNYrxyToy22n8f7F+XUHtRaCY7/Tfmdz3kUbwAfugWwVm9FqqepJx3UOJ9oOLD++
x93tng2uy8GpT3iZzVMdFjbBplMBtM5lRTyliYNx3NSJIp0l3YpmFaE/WiGGuRCDHbYjZwtzp6yh
Ga+c5y7NOQzyHGSInR4OG1Mgq2zbHpoLVlIXc2N6O7pCCkxzHk0DI+4T74AIVK3b4X0maczjvAsE
pTdub6Fm2zbL3mJiOUn32MFY5C1ElTd/Hx2MqfHBfGkL6nywFkrsofzFlmhfC6uWbskV9AW756yz
YZeHG4mjo0T763MPsss72KzQcYrnqWd5Hcp5uyTbjgMKuzqsp3ypNYESmZz3bjrxJAjrGzYGOy0U
hjj7HYefmii3cN/qH1qPV9YEQvxK81XCCACuSdLIH9CEl3/w4tK6yhg15Ceh9Vzfs7SPkdO4WGU+
BXNAchWGEfrz2k79xc1AAosVQs7hCfL7bDoTSIYO+IqhSQuSzEqjzInJD5gxRlsRwOUwKUQTkGfK
gyh7VLCeOsMQ0vDTBlH0BvaBbK1fdxqFy52hVGAoCzSw4xcWWFcX3dCEUQm7If27G73QVROMIoPG
WEfmeytB/y3CLVtkNaOWeGi8hPcXmXe2nfZ9T5dc+rqeK6iVmf0wNxP9RmQbT5fGR5Bao3ZS9+tY
t6/4hh34XA1kQ9/HaN1eu3b+wVGU/pAB9I/Kadxwo8aNmhc9uO1ZzX306jc7i4puEcgqjgk15GMv
Akg5E6jE5b2KaemSOHjKIDd76md0EwA5sskU00y3ZwouCT3V3QzExPLY81Pfak1LYjhQISiSdTbv
2q3DHHkb4vEUE9PewQy61y8R5JqzKpva+Q1cSdWV2xaL+ZtgY90dmE/0dphSktJnUauFHtZR1OIg
McfEobWh188pbTg5MzhbrXBP7I0tV6wsglfPg7UrI+xOB7myqxVVljKznQYzr/2ZxRxHEme36aBD
PZM6K1LEd4zSA7mNed8mQCknYeE0tc6ZmIouGkkEIkjvaRmg879vd2fTZ68ncZmwii9/b2ahyWFI
VChuohaGIygHW4vBl4n/CgCJP+kU8wcyMrVWyY63e0qdcndNtMV4n/sqpsps0bg8LXtE3TvneDSF
NKDwwhrRuO1WbzR4d4ncIQgBZfn4AY7OncoHSFoNufLjEOLbQ9nivp3hmFlyj3t+yFKn/V1v5iws
8TLrtCK2TX7Xg+7d+0aBVJdguqXJgWRmvE0yBywSzIjgBxYgSFy0zdoD1eq6MSvpSDJZhUG73MLt
CaPfQEH//0YNRmYPVz9fZXIzsqt5ZjNhe2KLjP3C8QjbMkrDPihsA5bpzeb2rS+WeF0hM0UC9tMZ
XHHs6EzXaDKQuK2uao7Twbd48k/13vnoxGCJa2/iaHxtZVCpbtl+hM2E96IhDOrLtIFzgMhjPlxV
Nwef0LSKXBDBflGvsbpAgLmReGUpNoIc5DXW29QRgulPTZf9boIf9s90Td1804FWvrwJR7W7E6oT
67kPCPf2mh2SjuTRoA1g4LQFoTTc614VazIvqojnOn5LOUDLKgiV+R3W0pcuAPKB93+lxsyV7uus
XLt5PiZ0hG/7DH36eB++XykEuXBsKloj/7YhGII5bBbA+k/5txoaewe2YudTYx+r7JYFLWQ6ZkWo
XFdscjE5ujH+BJgiKLUHrXnNYvdzm7mG3ol/M7Avo3mCy3zvSToVUKDSZYOpbNG3HuVgGvAKR6Zt
8CiiFm22Spob0QaLL5yJgwe4lIIebdMdj9UP2PrObRi1UA4ChSAHhd2dDPFFA0NcpADTVIlxrIRv
21dksPaymoEWIVQVm7xpsrt91XOTw/KClBzT2gUqc8EX79ofNCL1D7gJ0ae4j+GwvgRjPoRIN62n
iOhh2xWRstvzZGf7DtMmdzMKGn7rx9a+s2SsC9N1exFGyfBsjMIP7IPsxMj6Ta/Js4PraK4So4oo
buMSSjA0x6Gklx7cKNDw1wQiwkJ8hXhD8kCW4XugOkC2m4KDg/D+eVVYAIizwJZtDS2WaawxnJqz
k1wAhfIelAPG6qdB9E+sl2uRNtF8DIb5der279yEtFqxBXjU0JfMAznbSywCnPBRdX+Cuea51M2T
iKMfZo4fYER1k2XxfDCrftj3NZvzfQm7XxDDoXvFncy+iixqgBJBR2ZfloqrKT31FkbLYsS8hk1T
X+x+V39ws2NS7NL8GoYdGmlhqi4oTkzVt+Y23FIkK9hUvEcwjP1eu/HM6PrQK7MWpA+j+9j3xyna
nyRL2BmJIrxN4nY/LJyaPHSpf3brtrwbKbdcBHNa4I65u5rhObWoPnLdyfowxOhkwtYlBYqN9q1W
2/asMea+JAGObweN6HKqhz4PGyh+L4vZjvNIv+9NjIfm25xnvc0Hpg7bACUgBnHFIxvZdk+CjGG1
qbZNDjreXDSU0O+QVHI/W8d+QjOLFSCr2GM4Jm/gOoqTJQGEVmBMf2rhnpqzJNpP8TaOMk8iqEbj
ouHxzPS97TIYjsByAYfOdg9JLbYkh4BL8y4bJLQ5tnPejtpkFc5IlTaDKVvV0vs5bMWPaLLT3R4H
tFxUeIiSZrqPKIrJee4vHIVaQWI5VmEsQthyKZRIdIneLIbcJ6PbNe8ndUZnzG9r7++7NniRLY1O
uDwVaXhSbX7uclWTPV95SAs5tRcz1y91I5eCwaa9kGS1eQ+PQkwpRHfxcLkr8Di+Rdr9YJCwKUbQ
Dvvck3WqMDOYf2CXU5VDGnRN7nxnT4lEpA22NLyH2FjywEgbIVHs/m0H071c2sHCG4dl+dw1Ziz2
zXlRbJTaPx14F10ZOjt0he+TtoTRhM5nSAEitmj+vYnWtDmumJj1YOY0LDpyF8xTYUjQn6hJl2Jr
6zVnhPN8RVlQ0H35jl5yjsAxImmcD1hG70F9oamBa8t6w4WNdKmk03uRLYkoqEFIJCtpLg5+TOs9
1oW7HKTEuAxhElq6K38TkmQUy4Ls0tWkPfqhNkWru+/QXJI5NE8ayBgmpFwTx14maJcV3QaLIfwn
NNlPI6upg6x+FB0yI6cbrtz9smVfu72/n5S6OLgdneKsm8Urdk2zW9SD0fCkoY+BJJf6+RssmP1W
hCtTDrdlBDF08U9jIzdRknpCcuBszCDJmwpSKUBq3e2y2+ygZ0PueqF5m8ObKE4L5tdoyKNAZ+g0
Mob6QiHW5N0MmWODR3Fbw1HrW2NWUkyo/J95loqc+TC41XtatV1ygwJouguYsm0eLdZXbZh+c429
DP0MU4seRZpE7fcAzfmomoLtOFqlHiD18D4z8JazUWW5XfZkymF6nxZLKNG86C4qgCpZHA1uUSWF
4SVrkomc9kgFST6t4XBBd0IVqLR8+9tBbOa41kpPpTRbU8EmZ8oDqjd2WCTrULxeJdHTtJGHLorG
wsnofsIILQ+ats8TOsmDSabklWIoCDsreI5OENXK+zrCv0Knm/ebxrNT4xye266zZY0M6oqQy/1k
KM4pRCkZxwae0n961hladKQZnutdACHh6MHycclUVtYrhATOhifycZerqzK31mWvoWM3bd3wPkTK
3Y4+dTCLkg3cHPax1GSxB9MLFEHYIjgQgHZfNR3tCVFDV5kddSWRr6ugXbtnSTLyRFBToFTcAl0E
SZKdu3VQX+E1DqIavHPhetqP3dlFs3lEj7bcRYQgL6Z7qmeYoGpWRHLBI166NPqymHn642dotk5y
oCcqWR/mtR6Tc4dC/BYCsqzo1il8tsrLI5MECzIOB5+AiwmZ8hE2NnblJCfQYjR5p8fhd0jQ0mb7
8sLXjJfCiBGYju4v4G4KbK3q5rWvIe2J7b6hDSuXkCDOYyHFL9v44QvGkOrW+AXVcWLthSZ6wBFr
2jnPUhKcs521pRdrcGH1LM6aDEkFhDaVj8ZPTlRSY+SAiJ2s4AFBPq3eoqYtoU1bv3ouhjTHtZzf
s62FIWyUkuEO1JTuq6/n8BtnDZ5da3r9ypglaKQDE6D4jwmmpLR/i7U25ZJdq2ur+njPEz3H57Cx
8c20NON33mDQjz4HdRO6yrSqM+hzWQUN+gDqerfjpvl8qq3TOdVCzXcrg0JqDnmpoJjTeZFFOwc7
spNQNfqdmCSYAdTon9iaoX/xdrmsm07vgQaQH1dLnBzGlxMOcyM9bIVMc1lWMvDc6Ni8IumkYxHH
FhRL6GQ2Sa4hD3xUfh6OKzZDzwhx6RfRJvKN9NTDzCG4qy1I+LmJdrjRrwQRsB59UkqbIWJG06oP
SMV+LETn7gPwJksU4dkfbN1OQ4VTacW9NAx7U9d9psJPAAxAUk+Qcml2j3PyEyudHlby2eO4OZzb
TawVj1025GIbEeHaZBcvMBO82RUMPJt5eHMMIEK+LmGooRcmRlaRSNInkrBxeV96rtcD/I8jrLNJ
AnugYS+878LHtVeIxDGdOldKH3LsKfmZfh8zs33zQbPIfBuGLEBgq+G16LsGnUkdNC8t7zbAICwA
D38Zm+CQsjjbc7tze99S27rSpxG6QeAhPMyTBsLE+QIA6BBtAXzhQUEbX+tpt2UiapjCcFAObjba
o4yhjP8eUIgUY1/rqkVkuZcLlXg/lsFlrSZNckqjervUWDB8XTBdqloWLTfctK9gIKU3YwvASCIm
5FgfkzvE5QDkQOtmKgcIdZ+jxEs8oo42JzXI5og8Iu6WXc1lTDdd2qiJDiJUMXa1wqjJax+4alZG
308YMhUokuWriel4MPh7AfhFlB52vNdkaIAyhFR9B0y6fAfh0BzjSTUls15VGwJmwca5OQNjQ3u3
AUcF9AJC8LhdNeS4eRJQgiiTNpZfunqcZA7qfDsWbTi+LnBSyNmy7EMO6db4AJu+/TBJROSF2LF0
JGaVglbveXGO5jMiygNPXZuDOYwTbnsvcqghMlkSBNnS0pqc68jwv+CO8hMKpewsRzSO+MCnSOIr
QcfelKgAeUVc94q+lR6MdMlTnKQPiR6bt2DX31wkMH/pZclVbCEe1dcvcBsTZ+hE9XPerzBJzQXk
i1H2RV2BNQw0O1FI0pt2ZqIQCZzPBuoRBT20S4Hc6Tuov6icJmIpZgey4yq7DVvkTv5cOBkKC2+A
m4DO9CCDqD7EAhsf01yP740VKKhXuLd0QcPLnbSugrijfdLK8scROfgrbAYh+zUxf5oogIrd16fE
tN29MK3CjjqEm9Z+edkjEuYRmGaI4VF/6WBs/zZOXaVRfF6rMZnvnY0rotGxz5glIPrLEm0TR7PV
PfVjYgpYJ7fV2pLfcdzEx1njiHR0OomVZjllKMHI3i8V5FX/7hCf/ZGiqbjEEdzTIin7fOShrjBN
MA/EJEch+VqYRL1vU7BcudfTgRPKin7gXR64zVe9YEtZz/hZoWDbEcg8Octse9xQch2NbRF02XCT
RNGvTXl3HLr0IUw8fkEzPrqO3ycRGkXPF8BGcfDeZDw8RpkAqgqJwPtlihWAEUDcuTTNsQ4olnBS
h30c7LC+eM3uCbsWUFyQAurNqgJL6VscdCgpU/mdLelckDn52YlhKSnMxO+jUHrcEmtzYXf3rYeU
WJVs2MDqJC38NvDCYwPpuGkti2aAqm27plASZXt/h/oE7xTJAUb0e6gqwACougaOXgKSgHg5cwCB
/7A51NuaFspg72yEavUVFyX5oAx9E0E4XUKfdiX8A3WO+mEDZ0W8m6kB0rRKXlkdPYyLRFkq9AtZ
x7dsSAZUDJMolob24AQ2+rCY3lRa1t/7UIJUHEfVAqXJ+4bCqjFYyJOB7cxTHcWuapcFFVwrRa57
2LQxkx6CZs1KGNKnp27qSd4S8S7qkR+S2K+s4FkdvMV4CYCql/YF4sFnh9edZwEowDjy8YFENeLB
OKjC0m46QJ38OcXY24pG5Xu7bBo5vE8vDp5pj2Ems6LXIUISX7ABtbbDdLbwj7+ZsolXLW/QHg0G
QmveYmxYE2oLLid3KwLpxjyG+s83VDvfUbPKi2Viux+ZC4o42LYbbDu1j2SaLPLfvOPHASkeTB54
zu4Bsso717A349P+YWZNsl6xYr1+m8AHKDzVNb64ZPfQfPP5AiZMDqbH8n0VHfZfEjHhUc1Y5fEe
YLVVwrOLqjPk5QVk5QCQV5s88gYeA8cVehPYop6dEEDB6+WJtbsdDquQlv5uut0UwYCt2Yvm3tFC
1MD28pqi1snjjmTDvfKdb2+jwNIc3Z8q8WYNriByrvx+dSFpzzNLYDIMoXJNvixhJn5utV6Styi7
lhe573l6P2iynTeRNAvKFCTA77PqF3oBjr4kBVaSrhcYpM9DADfVHcvLLolQyw7hWEZkQTt6heNe
48ElpkT+isDA4wG/bUloxJc6SXr9zCAUuR7WphnrR1gIj0cXCPTIzEq0mk4tE7vrdm4udQrSNS4C
fwxDF7o8w6iofVqxiqiB1Hl1N0WRcceNktmUdjJDcwm7fR6/6NAhz/Zyc+ZoWRSKXK50rd9tHRFT
AQLFfKWfp68gulB0NNcqK18FgdPahEpgeAot5dhwxF7eA0SeINGZY6bjD0kCsPW3neH7frN2gd3L
ZoPvcd4Gu1v+ErkjCeOOxP6Qdp35arOsObm6H54lG/bhJk2seGiQlXAxYt5O5zkw3YsbGjT/UbZF
L6lS8RdD/bAfm+VaXTRdAmlf3EZgolM8efjiQlo+Qke3ZtGjimfyIK7S8wcT1wPg93kdNuj1gWd/
TtpIyDvk7kme6AgV47OiHTnhfCF76QVMJNGp5aEHXvBrILO4xVriiIlWT7C4AIf2NIVF6yZhfIB+
qc1drKmAw0MvRKkGXusTQ7QASAqu+An/Lf/i0cmws4OuKzsGcTw8Um4hJTO4esOi+1W5GBGqnn5D
CXZ+EVgPezaromvZjHhDmPEb83vmLgxKtN00eITtenJSkiTAiIaIfzFRo8Vfrwfon6B0hI9OzbLM
5jUefV/UiWcwrl0xg5iEajwqtbH+1rlBt3cSHsBRmZluwjVpA6NvdCDFJZsmedtDBzKs4KIyuhwu
YHX8mMR2KfpwHtn9GERmLrdWZ2MxBu1vhqGHLBipxVjBlb19hrcbw7b0JLcTGllKcscpAB9nMmjo
90huOWY18m9DKKYibTb6Erj27svay/Wv20zyBUuQdDsIDOMunLR98FcR4MdVm1mDJelOdMcEi9gX
iS53uhKZ0tdQY9Z4u3Xz5ouRrWT+NWxdTJs8FcKb+8DtQ3CO9zhkT5LvvK28hlreQamRXhCrk+Uy
NtCgyzPijS42aFXyYo1Z8oiXwSVmLeGEQqRPsYkLEY3UlErwZ/jOGIlA1xIgDGSPAK/ReTi5eFp0
IVGLgZg0+boTN3NUx+HvEJhyfBg216RX3U2IrP7iGHrIGwxPJvYUBECAynamff+o+x0jwhW55xjr
eN6uv6M98F0nkPmLQsROYSTTRQw381dQSrc36MSru3Tx6cGpffkKQgIAbIvkfbMl3A4F1vg6nwe6
1rD6iRb6U6NkfB4xK3sZF6eyc9+NC9p7Eibhs+HG3gUbH1WJO9v+wTvYv3mR8uTE4yCA0qNedUED
GT24VWxP/Yo5e6vQXeaBEmglqGKsOweyBtYEbL9VqFAB2JSKiOQ1I9Y9oPhnjxgL1TJvO+EEtECX
bHpj49qlhcl2XRcxINxrsdEs9g8h6xIcGOlgc5rNNHtqhduPCToDGG+32FdSvZf3ccYxQCD7dAg9
3xii5poC2m8JGYtQ8D44zyQhHca2k6USEMsogzcdLxTvboAcKrx5XVrfYpqs3ONmSALUfndx+Kvj
Q/cd9sr0dq6XJCgyiF9EN6OmK9j9wK1FsQJCwkhRpPQVfZw11dYL/jIHsT1v6IC3YxKL7JUNHm0t
tJPG89bsSv0RkOWE7LM212EvpgKncA139FjbLlEIp7x56SZm8poEYVvt8VUGeVwwmc8XX9svkNfa
f2T4s873hjuWM+x1/95kG+rjPOPUVgvK1OcRKAR6NdmZfAsk9rw3vk7k0iCGIQRsKSCxEXFaVJC6
7sOiF9vEcpAGh+6kF7598b7JfiohUb5r6ucvqEPbL6Tu8SBqt2osJGIQ+0uBNdLlEunAYh4fplkF
FUB0dzzCyKVv6uFce+z051G/DY/o6Pcbw/fkxvcMWnWwP5Gclv3E6r0Yxp78wS4Ubw7Uj62EY8PW
w9gPRPLfrdLzLzqMdLqO17U770BT/0y6FnVFFCDpgyXoYIE0K+TewcoQqTZayXOvJwDXJBnNWGKe
PshCZzHChWIBUtOOiX0NpLrLlrwJ6uwNwFzT3DQS8QNw1BA0J/DpJvA+O0/Q2E9N/9fFYvophx0p
ANPA9fcyYWRZ8HD0T7TbfHqL5IlpBpkVpoGsIwx17OzPQaD4nfFD6y7GEBEVbaBgsWPnDbMjImLx
dcSEjuJEg/l4xAYL2ash7O1vDuTzV6ASpm4y6D/X5WZb4MZBpxHDAbA27TFkECYush5D7QJ3lkRl
ozEOQxm5d19VH6kfs17G8LKrWqaHuk+H35jUL0m+u6wvmEzp72v7kRWg4KulGIfaP4TzXMvCcmyG
FhikI9aH9fwaK/AvDlOfOnWsXYC0HPF6hCbyHgMEDjDsRrWVYJe0bEKvZGUgBMeqVQMAq1Cdq/cV
Y+Yc0SXCVNuq8ZBy6RFpxarvEYSDm9AHmOimy/oTuHE2FCRyO4DJsB6/wHYUJ2ayYYBH6pc4PBpi
sU/teZA0AON6m750kB7gZwRZxnMSBzPY2KQTXxPvwlcTBK7/lUxgcmAhYd8tYAtZ63JfLZa/nRrT
u902iy/JVM/3vM2Wnzuwg73YOr2Rw2A8OkS99jMGxJ5D/3yHmU+BHTIS3K4uXNH+Akc6zNptN97g
nz4AuwJsj7U1kZ606Ad9K/H1N0RFgRvRJuOIaUY/guwxaZwM9OXrCssJH8C9ckGdqdFnQ6boj0gD
NGGTjVaVB2tG+EGnmf7tag44IITGTVRGu1peMDz27BC2clkOV22dpgz2xIEhw/T4CinjZj/WWFn9
1SyhdrmMM0OrZUbxVkCoUvdPPeks5hKyA/IXCIASONZSA5PpJ5B78SrurCTd7Rgp0NxDGddbbgnW
zM52H+2M8ciEun1fPJuqtNX9K+5HGP4fc2fWHLexbOu/csLv8MEM1Imz9wOAnticKYqSXhAUJWGe
Z/z6+0H2vlaDMvtaTzfCIUui2EUUqrKyVq618l1vT2rBPNm17Y1cv1XXUNUCQgnXjCc7nxWxbwcZ
E6nIJqNxfGR59f04zXpLNpoM5TelzCaxZYj6A8GNzthhnFKzqrJKh5ZhBYO1wZW+yBxcAiILBo8R
61uFCnTngl8UL402qOOmYSX0Dlgu3THkgUrWRg9as/BCyWRaW2tOSdqteXoJlEAzrtKKSxvXz7Kd
F2jKHLtrC9j9KHKqYO6oqUm7SQMKHjt58subAW32o+2HixdI2+ofE66nzbaBFdJ7VVoahddxC5Gf
cKprmzulmAbrGFaDjiwZkFY3tlIbTNy980rPHimP5/xNadrZF8kKC/maKoA9bCcJHWpBRop+ygEX
4GDSTC23n6KENALGCcaoF+nE6eLRpE3nom/D93DNgIPmOqMQLlEPiaTWNaABBldTLBE4tVSqHvQ0
1z8W6th9ggg67EVShBaPNxdwCVQ16w+DkumpO02ZtRTmJlt9CeOs1zjhWzK6mWyPGdppUaLUs9PK
s51t8jlRbY9zcqlHpNUtfTGrd1EeUvKWNLW6rqWIH9osojAEE+6795UU4FdYjfX7yVS1yKOdST0f
7CArP4yBpRduII/h7PLCCaU0YjdHUvRMHVysTCCVyX0XkO4Nuq7fWYollzeRkdv9fiKCi43URoXi
cgKUV3Ye27ZjIu38AhYz+K5FSg4AENdVs/QK0htP7cayvezyOLqJZ8uQnKFWufwOhFuPEJXPR859
1rPBZbF1YhPAGDqfuB9gpyduV1py5EYpSgenGGfgq0IjV70QeSwDTE99Vl2oTcd1kKsnYdeeyzF1
wJCwKyxKlnamSDr6xLRJr/R+SqddgF9q/qGNqeUdqB5yqFjwkSYHJFbJN7bt9/LSaaNPvVlPFeW6
Zy6w5/bVWDiyXbX9Y9fhOZA7kcCrimMjNsNbWokEcPGCtn2H05RyV9pacpvY4fDMVJEWG8gGuoPd
TWFCplCaz5AINWgKptFO6KKb0txQCxW0EZs0/2tam5PsDmMYGi6ggfVJEcFEeTTJR7ZdIs2Xjd5X
l5MRUz4xuz7aFGqifqrVdHqQrSzO3ys1Zbt9I3w+EozRqveDTAvxb3YXpwiNfV7bppG73DwGcq6M
N3Yk1986o55e7KTofRhOyz1dIhYE265Q1RG6nZykXmtpqufLWZBvJMxmvtmKTt3bbPRScjho5Y9Q
B2d+xiw2aV/e+V3g0kRR30+xT38u00p2tmZ8y8eBTjK9Kckl7ZglDj2twY/E0bB50LwErkd567eN
HV+pbG9zkwo1eKInTVG9szsfBD2nKaPhJbKuHcnAKvkeqgxZruNPRvht8MviOrBUoXtzHXDO5XP6
JPe6VrjhNGbSJq/D6cGCO9DzEAG3kyAo4myj0woz8FRtNiy3NKOZiFBpYUG7PiOvnSE3gTwVzqnQ
UaiPGkDSZuEf2lZKPsoULUena6pEAb4aOixi2rgaN3UoU9QZ2I3HSJbFuIlbW7sywyp9qkuVpF5u
KNOrsuXPEP4mqkLDrKmya3BlefDjZtIOsdSEPtWdyvf3EF1msjZLUSlDB9QkX9BXFODIguXs6vVs
aBdJsTwF1/z0Phsl864SCZijofF+ZD/2iliNqLA3vX0oY0hjuD61FdMAurqhoXozcIZrVg3KNWrJ
PpG65IqUqx22PU7dNj+kUF4034jelXXhg1+MUg2wJzfSlnMnyrep0FMICyUCog11avsp7IOaMr1l
VaRi+HxWFESN9JNUyt37tFwgJWjfWb7PwzkPaYZSAk3GjR3VW6H0db0NO8mKPI1aQgBvRUs5+Fqz
fof+AG5pGDf1Mu9c89+ldlg9TB3N7O98Q2Nb2ybNs5xYR3XnhNBJcs8UVfSVvK2l95pWMf2tEZKu
22bIVRvEUJ02xAhQ/dBOYhDhRtI/kbnqlLH8yMD2zk6V9z5pVwR8qLQaCGupptu5tcbrnIbrsdv0
avM8wId88jtNycA3tNbTaTSpu1Vf0SGiUP2k9ZIoJ0eZxqKj+MUVkkg0KNqjJbWAxkFSdldLi+x4
x10paGj3Tb15S2VuLi7CvO5GjxqPTvExLXV5r5A7xp4xSYsL/JxW38IutO57k8soVAQbF/Qsn/lY
SauZ/FlNQ+EafqwfJLoDVEeRTKYrAjRTm7YqQOEGBNeZ19iB+lVK0vFhbsIGPlOtFLPXwT79mup9
VriVadD1UDNCALRuHn0a1AqpayDBzg1QipJGNyFE4mXqzfQlkZLmk19abCS5NyBfYYlyhOSWp5vG
NsdvUVM3PZlXiSFLM/nFVeKnmupKXSUpnqCZUr/VVKuoNkEvFSRqJC3mFoBrbLZRL9KcS/5slbtB
HquR8qpWC+T6RW5d+3bjR5dh1BKV1DwzRsqGehlQo06yhKalw3xfYIMUXXd2XqoUknR13MpJLFpO
6CXVzowu0N0Wg4/ifQZ7dDwjl/07TvlKCe13hsITiUUMUY5k2HDWP+t23nz9NaXASmsxSfM4jjJV
ilaZs8WOqb/MxkI7o7z67tDzM8L6SueIYp6GmlMk70yfhPUgBezSXSugAji0NgsrL9N08lKuwNNn
LtPli1Kleu1FGU1JtyFXrGzD+Z5bh9GQzF8Tm30n1/8gUqWKGBUWrFuCCLToKEwnT4nP9en4G+3K
2pCU5F9NbAPEpMr17EOcDdXnEch8dvS2KvHDUSrgpl96dWt70iCsrCQX2rxThjE4TlLKvtNr9eHX
Pn3lmqjI2oDFXz3v1AkRpqH18kGWi+jXdBhr81ORR3Kg0rl6N8WlvJFbJd/SAEz5NVHP2uU0rUUh
2yk/e6GIDMtHU7dUuvDE4RmJ/9/sybXLqbS0WKytYdpRsP8sp73TVfndr037artzz9AK+qHOO7bi
x1iIDZ2ki19cMKu9XlZdBzV2KQAmZkpfTlXZ8BjFrzlxrP1NR1gVRinH847uf/GxCKp6W836r7Wo
sdbupslcphEJxrSrmjr6YpZ1elNrRfhnc4T/fhn/J/ha3P4Rkpp//y9/finKqY7g7az++O93RcZ/
/7t8z//9N6ff8e/d1+L6OfvarP/RyffwuX+O6z23zyd/oL4NQn7Xfa2n+69Nl7bfP5+fcPmX/69f
/K+v3z/l3VR+/ddvL6QA7fJpBK/8tz+/dPjyr9+URSX83z9+/p9fXB7gX79dPadfov5r8+pbvj43
7b9+s7TfTcNCXQndR9YMZVFBDl+/f0X93YTRK8uqIqxFcMNqypEghHzT77LQNF3wi6nqqrlYGDRF
t3xJkn+3ZI4TvtPQ+UZT4CT7nx/u5PX89br+K++y2yLK2+Zfv50K6ywdcpnOKMKWBZwJsbYNj6aR
6kPTyvDL74V5D/kkhxxRpRiPpZqL5V10VMQ/OjcY01Y0RSVoK7ZYHnClyaV0GuaFCGSvrXL4H6no
3ClXzyl+rdPg8ucwumHIqFhVxfx+pP5wTCl+CeF2QKxgQCZVLY00eY/ma2w2VF316GORPCXpvtTd
Jr2o5g13WuBHOaGjGVDboXqUFCrtF2ZKHclDDNK2bqtAZIG27No68LIL848kqIFWVLgkaqnCf5tM
cuxL5Xq0XKvYDP2xnByY+jDQNHzwMzd+Tr5oz6LYYZEnSRtZ9ZqZQo03vUwvsKvawYuDrR72DrSx
aD5a4jIPHmYpwIdvo5demWysfp/Mnu/+sGj/XBdvrgPeiWqZMqZQJtDNukf7QHVNVnrWQaXOAzjZ
vAkHgR4g7u8TI41dGLyjO83mP4rSf7wj3YLxSPN504Sge+oSgQku96qAYeWwIB3EpQmaW1OeUUJ+
Txr+yp7+GMZSVR5MQ2Kgrg1r+kadxkr3ZywcDj1+Jpan57uwuRogrxX9i246JdC4WT9n+fsmvVaM
mwxoroypAx+hEc4UTaDVHRQ4wq493tbiiRYnbi7fWOqFYh2j+iZCJ4hF7WEcPk7aI8UuKAQfg+56
hCmUn9k/P30cW6Y1D1OnLrvodNbqKbTGzIqR9Sz08psC2paVxtswuByAMwp855O43Rlm6lr96MEW
dIzhlqKSa7GS5X1h77ryBrZ6WB3T+dmIvkkhbFoEahbcgObRDC4RU23K4ZBUKAahw11zxTeAp5N6
9Ibkzuy2keCe253Jck8df/54TbRwkYmFLEJl7cMTNLM/Dok5e2lvAFJU8zYa7dFL8NRy/A40Xq30
M+teWRLo9dLAZdQQBkFahUlxOpdYVWZhrhpQAXT1SkTPKQqG69DQLwdqio5Umaj3km5fCMJhV2rh
zp7PmQecprrfH1u3dNM0DcMUPPc6ZdG4r8H5HNHZ5Tpkw0uNolw25i/DhPb/7X3+s7HoBaax05ft
vjYJ1iWw9bwhgNiRP3ljB9JmWVv60YS8b/mcjneZvNXkcopx9AkWqqysPQOnEt6EajCQ2mqXRVzV
DixKCHRQTJwprd9TgnPhxmzs2D6z5X8S/BnZ0gXHN4essVIScyerkqo1eMQ4zJ1Bb+Pd1Jv/rAH8
9zfHwS5IfxVFVoz1gtU7Wc2Bu4grbVA7XV4FG58+UWdyfOVUrfznMBg6c5ZpgMDfT7ofTrIk0opc
6+TZE/TOg3aO4qNDSNQpgijT2vAybigzGS4CBJS17XAmSL/KEWzFoJiu6wROCCdrT+AZHmWrm/3M
rXLmVcnPVStGT576cWPT1eQiMCKPFXxm1J8EA0MhO1BsXWbUdWaCCEi3DOB8GLJjsgtVZYZuGW/k
6Nn0e1BxaGpn0vqfjkhUtWRVlW153bo6USr0PmM5e3HRUfxVBoJ46FtQVDIFAkkSOXMszllS/mRD
GppmIfVYFpJYu+mgximath8nCAc3Rr2wac3JgKRefMPB9sx17qdj6Rb7QQg249pcx9eHUEoSxgIK
2w5TJG2KkdqMGc8l5XblzBb82WiMJEPRlFWizRJ5f1i1EKvSIGWBeEn32E8q1PEZqZA69YGzlHvf
jms/2e9wrphHFSb/EkhPB9PkYOSerRBpIsjr6igNrpEiGH97lNePpMqapWgG8VrW1LURJjKjIZAF
o/hJr29AV/s++TwhEtCp/Zw5mV7FToEcRdeFbtNLR+d0On0iGjNpwMeW7Amd4w9Ky7DvuiB0kQ+/
nxpKJLVCERMJSmOGZ8yXvjsYn8RtxjZR5qqWRbpEZDsdO5ymsqMAuSQY0ctcL3zOLHVHfUg9mrm7
iQzuNKmbLhyyLcBp7dVz81hF6BPfnu9XO5KfQ8hQrwzs5slMV2/VX7wYmqGWvWFuv1BYKzalrO8m
P9kl8OLQPNNS6+0Rf/ropKMkAia3IUNfHcZxZc+4enayp0HgdKiCeEMl7syqhdkt6DBsReodvLQB
MmNlO53Qv+W9ANGdznVyW0F+RH3OFaae2x+CTVMXq2uSLNmKYlG/9aJkxpQwgxsXqNKFHFfS+8o2
biYE2k5qa/aWLj7vxnGAiirbF4YIryW9D88kna8OAS6cXBJVg0ClE4+Xr/+wmxFvddGsxLM3CSTM
CUVjorFb5fAVh9p0JjW8yMrw29tv47sfx+lCtGRdqDrvXscrfG3YpS52D2lkT55M1arLvvVcEILg
Q1F+Zc84YjAczd9CFUVX25hIlhDiXevJtdx8Svv3XXdQpU+huI4qyl+lcxfdGBfpsA8GgcIPAduu
gwdlfFV1D068bqNSevBDb1I2pXoogvfx9LEPv2X23ZBcjecaWsDWYsbWz7YEElNTVZLntQnQLJkK
fWyY0bje6/KFxO3TMr5M9i1SwG3dfKxyi9LdjT+9K9Ij6v1uemcnx6Hc0hrBq4zrenivBFQxqju9
qxADfjC7XWt9sMt9zrW2oE+GAwWhqnbGIbOduvfK1JUQhEou2lfzNqAtRXsoGrxLtn58SLVLVnbe
3UnBFzW9wmRBK5+L/Eofth/HBLboBl1lZ95pqCVDT/swfkzVbdc+9eFDml6r7d7oLqG+mwgPPhvh
hzH60M9Qs78F4cOsH7R4i+BCdE5mOIO/me5x8AlmRx72udxC8rpt6yPumUr1WIg9gp8KNv9LHLtZ
dJ/7myjYJXBEY099tCInl2/D+Zp0PA15jm0zb0TpWQIevGNoxzK4sw23ybd5HqBpe7T8hwqtnnVp
9TvSF8mGQn0JydyprKNd02Bp339scH0xnSSEr+cFhde/KJcGpL7uRla3NCKbUCjh8y5dxOI6nl5M
5Tb0ESm2ELo+Z+HnMd+gF87LK3ne6/XWAjBFLg+VB2qX9iybV9UhsR0cmS3IDeOxaveK4fn6YYyQ
Zpw54V8HTG5PuL3SkBeeClfe011Kj0YB2E/SFBb4vChKfCQlRPEkZU99nKquTVw/cya+OnkFLSHI
fw0bSAfB3eoClfhKUdfjkuPzGzfre92xU/lce+e1Zc8SDsl8af5uqzInk7J2N6+i0agmyZq8AdZz
yb3FNdU7zXdy3ZlfoP3b8qeyfjd196P+hVZgDfTLvtnbeLWqCEIbT4HJiqC2RFePpncjlfs22hh0
pcbjSw1dpfFM+wP2D1v4u33/IbzTEse/l47wxUrfKTbhHZcWyG44+czH9jK4sK4y1QnNbXhsr1rD
g7dFK5+5csUO0tx19aBaTp265uTmEb1oneIOSKEQLpZlwXWfXpYd9vhbkTkHGCk55OqXvn1nRw9U
JJzp27wN5A1SWQTIUuGx6Utu8RMcpyFK0bQ+lfMLBF7DPzaGq/SePV1HDYXGrQg+1PV1Ge7BpgUS
ov4BRABta4u3zIiLltcPV1rszTlbxMHYXrcvmuaj4U4tdhtPRfqY6SPmthEqrk92pqPnHi6obDk9
ajJTetbtvV7eaLB0WzP36uq2zy6Kbm9BVp6+vB37X+Va3BlljhogSt1c/n+6lNuiTa0KtpQ3QF70
jKh/MWoKmpKhH2d/8s9kGj8bTVE4Y+BO2Nw5VhmPauZosvRh8nKI6JCRYM9UKrLjxle8HD3d28/2
+kYH5AsWZQsoB+zYtS95ncCy14Jp8mbIBdgzQ+cPYANskSBc6R0rz0yscWvDy/Eb5UHUuvGP+il9
302kyeSyhoIdrvkdFvnhOI8tpLtdwvOOs+A4TzFaylXRnMmmfjKr2CtqqilboNVYrJy+QzUVvQZv
hcuNZWxT5GVu1+cVICrtXyx7Vs9M6+scZRkLHGfpMAHmsMqYEOqIrIPb6mFGjcBNuhAyCNei8MAU
xfNzgxPWDsszMXf9kLZCfsJlgHQNIJPfnT4kQgX6AY5979Hj92NZDLUr21fq/JlCpXTmAdd3AoZi
GJWUWCMj1ta9heJ+zANzKECcFQGxcd6Uia05ZiUekWPj40J3qtqztGjavr1e18fKAtjbPBqwvUbq
t+54okiQZXCYarzYJwhCOY+dTMF8wELI5FqDBxH8nKn7qy0C6ACRCQWGSQbMrXx1fdRCWcH/0gLz
NkrzosMjXe4jDN4nd+qkZDPneBYgjt91XXWAia78w6XL8ILbjw3kQuLJHez0rUapFBRSIgpPpBUI
KC5xXUFGU0/AAO0s7t+e4NdryKDaw/kJjkSauz63kRiYKBfikmAfdBtZzx27wqQohmS2GVqU6m8P
9+p98oHsEUvjVdIBXawerjR7eI1Iuz3ZHjHyUiu2ow/fE6e00K3L7hv2x2cr1UsI/THfxQONhAQo
gNTcApZb7RNMIiQFNdHiPnI7R1vEgBvZv7TrR6vSbrpagrdKHjfgUZlvbTG5ZXmQMRJA4CjdzsMn
/MFnaR+iy5U/hchGlHIrFVvK4HRpvOywASgvoWhtBsFFtHdwI8IIAOeK20555DOQsfMBBl24yHjT
ZPlWKcscxb+cz5kLv3qXPCce8hrpEHgZBbrTlWP3yJ0mGuJ5U1k/+BDEsUyAkEQzwh7aS3nOhvlV
TABZYdEsxQ1BP4t1s7RxKCdzDLFP45j2pg5vvbASiFtKdYPq+RtuC8gz5Oi2z/Xbt1fRT0dWGJ6U
Ew3MuqH0rESm0mJb6E1x8jWE3LqxBsOAfxVKOyGT2zSza8sbdRZnBn49wzwyMB04Nkc2rbdOZ7hT
o6TRqjiidijvJjnoQLMtrkAY+7q0nT8T31+VCGzmlnlFAQEiAhK62i2pMUCGRjnoFWlD+ajx6to0
9zjLHYzBnK4L5Fm56PNryleBZ6ZNgSnZOSTkO2B9uns4tKlSggHzs1AiOX1mrbSMEZem0dMUWhGk
h0qWnKB/RLHpqarkdHqEWOEx28tK8K7HcC2l7hkdoK7v8vTAgp+LbosD4xHB6pQ8Z8WlJGBhLdzT
MHDZIPlDSL3IbreyeSvwQyxgSR+yZEv/XMQVldfGW796piSiokHAAKNBKcnohQuXErOFw5y+H6Jt
izsVQcHRSga79PnosCVD/MdVG14JzHPAcOq6YBJiNRs9pOIAZmoPOIy8d0Q9Z2TtMeV64LSl4g65
jHCxMLw6MO6Ktqmw0AjPueuus43lvkMORWlf1sig1p1TZMiZbTWToCt9in4/kjejLaF5em+NVuBG
9bSZYdC+veVer3wOYcM21O/VWuLo6SpIbVQNbV113oyjK2yUAkg6CtxAB6xAavX2YJQW+LiTRacB
QAHhQlxgWA6o0+GGvKsXZUfryXfaS3FPbJHfGxp3mk0S3PmW508Qm1zpBZIxtQij9orusgeKWdiJ
LrI1Oo7Ij/MxOMAJVdDU+TeV8YVfu/GpEzc0tYmrna1scVAgYI94pj4vkgWWkOSqWKXqhxKBieEs
+nb1vpg+jvo+gbISCIBrFp6byS7XFX4tF4cX16xw03P0xbPFi0NPVMAkYAIbQ3WtyrNzz+r2Y+s1
wku0vRTtGgCGcJtKe/o5+zEeas6SC/u02HbyW+1mvm0Har9O+s56UloHXkCYuJO0V/I9PhNC3+nB
l9zGmHIHIjxfCy5avUtVAqhJfcBepTD3WGal4ho9PQTbGlFSzZF+KJsthuS5vJ/m63J2ocRXYtcE
MAh3+rQV+W5Wd1N7SPKtEbgovuJP6I614EL5WCKQxxrvUr0ePwzfsqP5Cefxy/xrBfqBXUBg3AS2
M0yXkHadrt8m2qM/vdTVY5m8RNldJrlczpXbMsDc80IWnhR5puyKL+HVfCZCvzoaloWjUjQSMhkr
tbHThSOlyqRnPnaVcoOJZSMQeWkWUIvWwCwZtRBZF/T4yMI6VabGejizcH+6bqk5sHgXDHsNnaKB
HG21U1pvMa8oanw+gRCHqd9JTYzEYDKosPSJ7CQ+TohDn2VnjoxX25THNynQg8RYOvZCqxRA4YFj
/HxYalJzkYUhPi5VRxfFCqwiP+e8/SoOkZIDvxicTfISjlYxwY5Cq7Ua6M+xXgd7SL1X4ObbcjLg
nEzpc9CyGNBJnrN1XzWT5Lm+jwuFx+ZcpHPXKjhkSK7qejDbRWHs7xQsUGFVqDS+T2k7RNTOjpGh
LcwEbFMQTN+0qWlspD6Cud+RqmSkaZsiDY/zADqTd+rXjEa8F+RtOIbhQh9ukf2A+kWt77Z+Ppy5
Sr2eNVIIFueS3Osy1KfTFTpTA+wlMVReL1XHGjdLCmMu7guUcZsUltBQPA3xmUv3q7RbY0zVAENf
alT4Tp2OaSLXa0TTVqRp1bybjXFnmt1FX6lHyisYWUzZORLU64UIswGEWagKOgyKCKcj9rhVAmxA
VAKOaC9S6XO6+IgNnXQ9TNW7t3fd6xldKjSQu5ZlqIh178SoKPrGiurCkziLdpUMRmbh8iXj1BRb
nZcHQlyQFufbt4d9PamsPVnhBFZtEwByuXb8gGSIqBUmtgI5aRDuJo3SYAcgy7vUR2SQKvKHJEZz
/faQrzNCjQWzIJEUqCkIrrtr5UajGHiHFB5ab82hMpMQRUAazbnzD7kqRcBj6XCR4NvgtHQDRPs4
hC4eI/84zGJ4tHCnuKYKHaHN6bN3ZaKZSYVaXU6Qd7QGUlxkYZDbMtevBjz4WMKjGXqjMd+9PQWv
F9bpyKtZj4e5s5DYMLLlWSPm272IsDJv8M8JzvUwe32YnI612jYI01SLcIZWopI+TTZX/bDD1A4B
rNZez+2lrmIZrBgU595+xmX2TrMfxiWsEgoo98LDPJ3dLMoNUXYh0FyAKr+bms6NpTz4p0CDJvBS
NbhicFDAVVxt0QBadYB1cY5nlZK7kWx6CNacpg4iF7n7OQrAT5auoI0TfEhuqVTM10dTTG8zMWO/
7cVj+hKZybcCKe3UK/7VwMlR+NWmIKcOU8s6UA8M9hQoD29Pq/r6dF5+BIMAqOnCgG94Oq9BTQmR
wzH3iv5TGS4gd26FVNPj/NIvMbSW6z46Fug8nVZXnjFnk3AVwL4xnH2HdtrDZQ2wgW+XWW+6zujo
aUHOaYcZRkRSHjtNmJ85zl9HNn5gS12IIUsRYn336hDnagpkVS+MJfyYKlcJ9HJr1gmWktMWpGpw
jKhWzpxQr7aYTtUXNAiKLEC4sW6MY0t+BjckTnCHivptUcafpGHEJMV60jD2+JXBNBJ9FWyRa80q
kiA501v6XeEdFmGspYiESkOifOzKcodf86e3V8DrJ4O1KEC9TeBn9RUBGDaRPNQhZYgxqD8jYM33
pS12XUYTLKUyz7y8nw228MDIRbUFb189GXaNuDKiWfOALvc27esNWlc4WMpkzhida/366jDSiRVg
++Rji+5xvbsmaYRqplDwqYD0txYiW3J7+znv0TJmVn/A9sE8E6WUc2OuQHYpo4TSYzXj2T6MhN5M
dkVptki0O/lDR88HkAuKy5WyTRQTU7qw3gehKi4SUnc3T58wm0awN0r60fKxb8q1cz0EX+0e5oQS
PjgNZRwTN73T7T5OnU/80yOPW4DkdamW0kD9c1X4O0ymJk8k4a2dDuWZKLO81pPgDeVGXyB5hl3u
sKtRs9GsNSzSEGKykbBynz8r4iz0/724+dcoNmiQZlrw54Gql4W85jjZMIICVfUjL0nDcisvHVoh
tzc4wA13DX/1GYPRO5HQdnbC9MjrhPKlSboPkz4fw3CCAj4g6lLD8JnAWx5Q1dF9QdEemlr7Z02D
//hJbfa1yk6A8L6OJmiDUY1LYQwqaV5pIrumD0lOrhvEh5I7rtCwwQ4uI3PSz5GJTt8EI6ug54Dp
lH80+zWSHuaB3lEJYk9ELa6DZoAec9rXVZri8F2rOxmucmPA88VGM9pMmBVG+LkVB6zK6k/BML9/
O/isCgvffx5TgJ8sxzqMxnXPrhEHAUuuk9iLdMP0kB5D/fCkwKpx6gVtDwrsLFrxAT6M7GSLgf3b
459u1z+HBzSif4xMlrzmNUZ+J/c9Zrle38A1wG76nTQ2UPzl26oRodP00jnl4+kG/M+I3NIMSqna
q4sarR1RueuY37QVlitlLsabSHNnupp6Rjhp+6q3DppvGX8E3n8kBbqKXmoa1Hxr10KfE23QTfk1
f2jrr1/bq+dy/S//P5QEaRxcIBp/Lwp6KOvnNp3+C/fC5/xL86M26M/v/UMdRB+N33WSFVzZOQ0h
fJH8/aEOQqv3O2pxQiYQNwfJUv76Ux3EV3SuHXwTsVRjN5N7/6kOMn9fRBx8Dp543AcoKP0TbdBq
p0gqGDsk0Vc3OawqtX7SO1ZFfUFb2xdfNb1M9R9zRaGfcEHfmuJCDDddILwfZun2j8D5owrl9Kz+
a8Dl73+4w2VF3qdqo46HWda8qhc7tcNY2Z6j99FUfn57jBWv7q9BmLYfB5EDZUCEHkyHpLsfsJPS
89YbiABBEGzw7vHtELGyesTcEzC3Ru+TO5ihnXnC7xnAXyfGX6MvUfKHR0zNTJkiPZEOcjzsCprx
pL7kFhiPKICVVnkrY1XCA0PUCOFxZ5d5tj/z3Avm9rORV/mBJqRI4CgFPcTWd3axa+voYPQLj246
Eotu6Vh/tBLTw6HA9cdzl7e/XUTq6QMnehVUhl0Vhwm3zZvuGufNJ1iD+XtUhuduaqcR7q9JXR75
h0mVaA7QNjPmEPQ79UpdeIoYdlN9E8BP7wrhYe957v0ts/WzWVwuNT8MhUuWLKphHA+Dae/mCUNi
+jJhvEANJbpNDVwQ/Hl3mfXHLn9naLQQyOoziezq6vafp7TXmg3ah2AhowztAZuUXS+DSls72h/u
abnlGFz8y4YZ1Y+VbXohQrO3l81y/Xz9vHS7OH1eW+DHLVszMLQqOyWMSU2mrVGv7yjZe/ro7/xZ
xVNK37093N8+5HJs/jC/vUFrkqq1ccv4UD7QIAUT4NFNTcd/qq98vGTPrsufbwd7XTpK/DrGM4aW
XwIH/UJ7x60bnBQTXJbPTEQLaCAl0ec71h7lswGO9PBv5nMVfQySr2nAKuHQbk1E8++VD/lVEV6F
D1Flb8Pb/KBeDJ3lJLPbQ0D0zYvQSa/zKyhs4xG70xefRuvhxlcv+svk2sDA/n18a0jP/SW9ZRxi
ZaBdVc/FdXGfdhusXTbQPo0rzO9dOhPw13dxfGiv7FJ5SmkUMz5RtHNebDwawAFoCLNvtQt6fAts
iKOP7X1/39hXykZxi0ssk+mSc4g30944SEd/Oozb0dNdeLfooC+KTYu5kjcdcvqZbP3mJYT71uyj
7KLd19fi/ruxMb4z47vsXtp2N9UtDnB5dKf7n+Mn7TLY2f2u2gfHYk+DFGUzb+LqS3q3tAvDqf+z
jilffi1dDJE37updvrPiY7dvfi0yon49XXPKkAn6BU3qAfK1Y7XCG/Rob7V+5Zh9fGsVNm06NC/r
Vcfm9xEuaGcW+/LSf7a5ViFZ0gbMS0dZPXTL9pVp06QIrwa+89VPoR+hSfTdpv4UKYrjE1b6trzN
aOg4+YbTnt3hKyLyX3FlHaFNbL1mtfcPtn6UNXCXTIBy2R72ef+HvfNajhvLtu2vnB+AAtgwG3i8
6Q3JpCelF4QoA282PPD1d0BV3S1li2IUn+6JuE8VElVgJoDt1ppzjgNWPGJY0gWQ1ae0148+/Oh1
YQeHiagkra5JkcKVUJeGTkg1tceuXwyII6nkCwJ4wCf02rYNOm+vInXL2bQKvGTRBqI79K4RbQDo
rRVaJdbEdoXQ7qRpOjVUAFoL0RgXJIPXeBazhV0TzA+Sj/C0JzlGvGzjA9mKaGddQkYJn1l27fiR
gK5TPYTLuEmDRRpY14NhXwJrWLkxmGIzg+aj0Ebki1jK7CpEbKdhuc2i8K4I611g1Ih7DFrnMlEb
ksgwxRFEDrnk5EHVaMqXwP1kNG/0Al7ZhpCJ+OtLF6NBTC1QUns/2sXqmYzhF1fTV0PUXkuCUcJp
3Tjl7eheuhOpezxx5uE3FrHX5vSzNQzqh97ZSe7voc+8hCi54W2uIpMtAL3cKJDHglexqcy35vTf
r5n/1WOxKpcKi575e5Vv+Wo2Kc0lL/m8apJieks8OMyDW9AITO/BTkr5xvd8Ze/hnrfmJ7Ils4Fw
zD3Zadd50qLOxiWXmquwdFdeXB45f3f2TV7cvjGgX/umZ6uXRQQlJIgqPuT7kjZHWlcPSKl280ON
i2CdaJddlV7bBiu1I45TcPDeKHf8fgcEUvPXtwmATJsQahYfOtc7Kkus9Kg71p7GTmA8lvx53ga9
8SV/rd/+e74477QUep+6TRrhjRiR4Pv6wbXvrdhhWEMzcHJ2RhER9+BKwvStrc88Ff1monTPZuhh
qqscfZ6xp5N11KIJ9MUt2rBVFqJnNowjCiSyyOSJ8uXW5qMkIwqQP3/dv9zhv/vlZ7O0VY+OmRIj
sh+6Y9J7Oz8l+5PFIS4alGMDgb5moT9aKVNUkjQXeZgcs9Q7ZRU+huoqn4bjlPb7VPkf8cHCLl5S
X92aHtYDYBNasxPOxq1p0h9IXSyK4zgxFUFB32g8PUQR9D1DDCqj2I0cSQQ7A1djltUHZtldyJP1
/aUCkpM74bxwA2Ajr/rWnLCIvFjpdckmMdyCma+8fe7uAn03yN1U7dAV68O62DErIoFw2NBpJGT5
xzF5NsVVnx1969m2bltx74GasL431mOW3xndNjG3nfzeNTuJCqre6/YGwnSW7PRsawzzh67DTTXQ
CIY6sAuDfWDvbVISy00sskWMnd43SFEsxQXhmhxEOiIGZa7tYtM8JVV7H4vqwiyokfnTlREkR69U
+9YzIbYRRiWGpUkRPGm9fReswk5dAejZAya7c6pm245E60xXlvtkOg9dkRMrM+7I8V3WDPemtI4x
yPrQi7ahO3w16E9Jd7zz0pB2oel+J43mdqzdB6u5wsGwN1PnHtDcZW5mXxovPMpouDUsMhHqcD+C
2gjTahWgjA8Rgxj0NgE2fek1TFjscjKscGWcf550+H005m+wLm3HiSJnbBFqG29RXcJy4GZoNTF9
satfkHx6HytJYP/CTr+FER4DksRq9an2v0fBrmpJesMPP5JaafaXIOHXsV1t9cKe1mne4zRxdirg
UDd4y2GiiZS4h94UewCz60xM16NClQIZoCt7WHiAhJ2DitKjW7o3cyU4b4a1gttIXtu6hFkRsNyE
YtfVxV0KiDBG1RwbFtsTfe97mN7k1h/UfGtOnCnvm+SJvOPZzsmZQLYuW6X4FmrslxJmc5DrGLLK
vbTafVrWl06qr8c4BgpLiNsYud8sMdy1JQyAflkAzoRmWiEmzpzLbtwJHZZdYN0mg3XZjs4d/KMX
dxoW05zppotdOBcPbfuCMrczXivAoLGybzq9vxDunEPoUEtttzb1CjMzdhqJzrYlSJl3d2RIZqO+
tm376DbqGLfJOhQftdJn/A43IflsC7bbftylCyuJPltevQmAlkx1uzD1Z2bWOTcaS8e14URvrZOv
zXLz3/909jFGBP6FwK6mxj0gu52rulWqVesoJK1zPm5+z+JZBMGWypkOwVun5x8qgN9NcGdbEemn
kyVrs9vTyF36gX8ZNAzwjGYTpHuzxfNUp0urRktUXtUkMhQZelafoGaC4Zw79cNZgq0pUFjLnKVe
6kTHEBeRN2vSQpeFv4tbdpAGCi2TTAc3JlA3WVj5fZ1/1HV2O1+jXqw93970hsUaCZfR1bY+LJEZ
bzC0BLWIcdF7N0F3Xea3iYQg4aqlvId2vXxjkn/lWHbu4AdRMpE8HCR7k5gAkR/99JCK+1z/yAoD
thBkAgg4QmgXHfknw3hdk0fpsWfVHfTKBBQNez1H3gJRBWdR2dDkEOYFO7erjEbWTZi8pQP9cTz9
zbM6bxNTIQwny06qPcGl8O2g9mmoq4J+m1fPjXWre1cVtE+JiTARN5UwLlwo5kneXIDD3pB3DyiV
cn95HYnLLjz2vGTimMKfUSW3OQQKSwQsrvcqfTYbXreXVpVLlfp0/2bcpiRHwcHxqZYBwmbHzzdE
+BDCGK4mquSFIn1UW9cwgBwbwhIzhiruEeISEkdqOe0Q80uafZ+PADaCs6hBIohAMAkkuDsC1WnF
uZWO1aXjFn7W+k/4GqEVXJSoiYU23jREKgjkWqK6SZp9Gu5FfLJw5zgTvLyaCQ4wOU23i+KJBNxN
IVz048EqghGsem85xvUm5/KVADTpA7aGo+U1HyEoLTJ5b7F6W8OLZNJt4bP8+bX6ob363dM6q55o
Mg/MBC3KPr4A7rgt8glFinCuR+htQQIqO9nbzV0bPwLMg5T4UeEuI8UcoPdqBNQztYSiN/W91QKo
TI9xsKohLlbxj0PWoZfjna3oNCkiharq0iQTsk3IY0FtNXo+kKbq5CX5RRyhxfGJpXTEnrx8LIjd
KkQIZ46UD6h29g3J8qR9qg7jIlajGPPmlGZ0BuUOfzV5rKyrdr6e4MOhMgUyhbwZugjJrW/sseQr
+2Z5vm/2KwNNlF/t7fSjT8p2opxLFu+j3qFiCZpd6g5XKvJuRGt9LTVgK/qWsMtLwYMjB/jKrNS+
c9SNUe0tXvN41E6Tg/y4Sh7q0HoSWb13gmbdNvCUyGIGo0Pi63yI7gh4yj86dXXRB8PR1YqdCVlB
Tz+3MCg91tIpSFbDqG2Ju1iHvI1jrp20VJ3K3tkHgEBChW+ibXfG+MkqqPZNFeCgYu00w2VJLs4Y
lTuEa9uMFFyd/yrdWXeVs4WKu4ofkeWsnfnEXJA9Wy66yl7yJ0dG6wmMRmK7q6FyOfm/NXkYr8xy
c57YzwtMEZC3Azc0PETKWbnwNagZ3uCuoWjZHcfmRH4tIafutoRVRhfqIfNNvObQaY3mWo3e9u2y
4o8Iwd+NjLM62DR2xFC4cCDd2EObXplHfTzVY2FQzhxT6l/ti5mmF6ns79l+783prtkHiXu0ScLm
gSw81dxUROwSv4WwgOzQpzF9mJoYJyZlhT57ydppT1n/ILwFIfDsQd3mdiqK+IBjYCG8XW/vm+SN
qIvXDvPnySyytGzZ9KmzV75FbSx8NqlolQ5ejKVlrbrYOcK9fkRDdiyGo2Nq6Lbxav95knn1l5+d
T5JJGZFbzc07CsKjIVYqd4+QBT9nVktQO0rMsTuaoFbnx+jF6bHisWqW/dbvf+U8KM+2LSnMOdLO
A7mPM3mqSv9oKozNbXLtx9T4SRT6Ubvq7eupiB///J1fqWCc99urREMKOIzgEjjW5jSLXPd6PtfP
lZOUrQlxb4vUfu/TPauX6JHeuCSckA3tqAeHuRnoyKa0v4rQO9rufRaB7bBRvYbVtWaPRxlOR5tz
0J+/6isn+/Ngqk7lhmcCpCMdnpJc5myn9mp0wLHyNevE35KF9db+cz5N/2ZMOmerleimMZwazolq
PBm9uYrd7EHnO853Vmu1bfW9Vi60mpilsgbyHjmsA2xN47e85K9V/88lYTnRjI1pTu4+YbXMCGSI
R3OGz2wc7qfiHjeI40XqLnu2Hgkf68/3+NXfezYxpmlnVL01unsU22zsCU9wYJM/1kKywZmOBrfe
ybXVUCbXqnjzfr/2aM/mQC/CamTTwd0PODhQOO/q/NEdKQzE1N80G8yVsUuxr9N+iNvgkLvWzRA8
g7j91JrxdUA92qzgpfhvNbdeGVXn4i9QNhDRWs7WZSo+k4S9ri2bHHV7m0DLKDL9WGnj0fDtt963
VyYO52ziQrBKF7krvX0v4heX1mPmVAfSD+f5yjXDtYjsVVE8RRyG3/mcz6aq2g4CW3N5w21GTmTp
K2GXK7N/9gN3BRr2uidzyS2fldzqWvC+uepccZOFrU0mi6exY++OyDyPMd2ylhE8T4tuLo86zUqD
VfeN7/jaXT2brWCXpWmVWNqeBKnjPGEUjNNhMlm9x6OogEJbBKnXxspGrv/jd/4jqcf926mvr6pB
/h/UeMw+ytcFHtv2c/azqmP+139LOizrAy1Qz0baSu7cj0DBvyUd/ASbGGYD1ntDMOj/JeiYM2J/
CHMs5Ba2LbjY34IOw/ww5wQg3Ycyb2EnFf9E0GH9us2eZSYeXs0fH+6HE+Fs4AW6a+iiD7IT4YaE
TWRsYH2kZi9GV7HhDMwuf4og/Hq0QvR030+9WstiMIO1F8d2w4FhrHYcIKORtM61apLgNvM87dbU
R5gjmSeexoFNumHX/qeg6GkYlUBPW5VQWCMuDmIkaKwxsR4CbWhxInbarSYULYjBHx4MaOC0nKAh
XISVVF98fdi4SdfcREMCNlVUVifXwuoKIrDsyT1koiSUvmjoFBP5pS7wXAj3r/niH73Xr760/6sl
TPgn//R+35EW/D/rtm4+A8Osf37Tf/yPf73qmiM+kJGFPsjGgiBNa/YH/vWua475AVskcnb8LnPM
hM5a86/XXX6YLTBi5q5jQkcI/J/XXSJtwrM1m8dIPJubY/8g2/iHQP8/+xl7ljlarkuK4GxdRDN1
9rpnsHqSGNHSqlS+XI7Sxy34OYBJvsu9tgMUhgbwMJpVRIszs8GQOXfChkxiZfoqjoeM8oH1zB4A
6+skX4I0yLZVWl8bvY6ro9BWrizuhG/qWzPubyAcLJs4Hpf/fGr9oz7u19ew+1Y1bfXtfxDS1f+z
afOvPMAi/1+gqfvjdPt/quxbHn3++T3894RrOR8c0zTn1BadRFyavv96CS3zA9JnfAakJzhztjXP
/+930DI+8HLOIdSkn1AGns8uf0+5pvthTpzE0qYz5c6213/yDqLUn/cW/3kLCUci/xSnGa5tkknm
ifzXw3fl1PDyZBuv3SqPNkFdhivMTN26nELJKdEJlrYygV5Hsnkw+8zdisz5hJwawGtySWCjsxzk
YzbF+2Asn8zROdRhcJSAYpPK2NGt3RWl2vV9ZC1Gc7A2g+UDa8uzxwSgzTGJy30COajOPH8JmMRB
IhWln8zMa670oN7IdLrxndLHgwGXeEiMS30IPhtJJNZ2VYAXISI2tHFVDHJ4gYyIu5VgjKWGkpRE
6+xOAauKYgiKU1s/aiNeZKvs+72yY3EdVgZJpdN02zT2DMSNLyMrd2+dOGtv+phQZV016XroamM3
VAqDLYaOGnzvqS3uar94mGMwTEvTb0QSNItc4e0F4thRxPMwyEQZ5/i42MS+SbJT5XgPtV6eghle
7WXJVdmazY6syXIDZyd9qTt9gyg63neyBWeTtTUVQ2CBmRbte4LeFDkZS8NM6yXxfxedIHyjNWqY
Com3gS7WbPE4xVQIg/ZYJR69LPehtrR1LzNaEHX8MIyiIs+pM25E3Tprzww8MpMG4i6129r/WADQ
WlSQjxcdHRDOlHKlN+O+meRTqdXfTMF0lOPIX5IBa61Uma96SXNHJ8W5N5/zrCPLLJw++ZLsvSxN
w8VQAvvN7fZORHSBZI6WmHISWRoU7Ba2lpI9Jhv9mXm6mUukD5570t3wamy6lZPUz3np3RJicPAM
v99VBD47DRQ9q7YqZIE+LmW4zc2oV0urZxM+YQF/7FLXu6prPSemu/yUGU3/QtOi3uVa+tBV8laj
WTZBvpyusxjJX+FSnM2cEOPDENMB0MSFqAeKj5Kk7VZSg5t8eZFyEkD00hXrINeuIfN+y710m4xU
h8vMOYByqAHK0lNWVXLl6+lS9PmwipP2JdYfMfY+VjgKFyJuu5cw7yGcRkmzGHCl4gLv/ZMI/BST
eKZtEq2vaX2G3WM3juYBwc9I3TOIN1WS3Ja9S0iHmwbXoBfCVdxJUix0AnVbp/e/RSlvTMQOhVqA
uY7iyrwyzZTmJZSj5cSigbN8EqQKVmQoW/54i31fLQI9GzZBmuTG0ncCi+IrdF1PDepLImRy2Rli
bU0R4NcOlru/l5TZLtPaiRik1LNQES+ZvygCWxQ8g+ZmGtryOScNe5laevogO9LqQugcm5RT+XLk
FGH3EGVzM0DUrbW3gN7UJaceUkikym5sMb54VtJfulaRHbqhJvrFiCNS0Brq/HYKTXtTORN6u7El
5FPPpbqMyFtbZL6oH9oIHVYfEPEopZ0/gT/1rms9VMZyDCtn0wOKWMS13X7RIIbuxnAowb6TN35J
5Ml0w4zJOmuw0VjCKowfDM03Tgkk0I4QUR/rfza1sA4L1xlukzDGKJw7/THtZX4rgUaXC9B9ylok
nqpIA+jxxbW+g093mLm6HfnSaxSs/YNH/65d1NK3PqGXjA5tqSrO9OCdehQKk7cCLpbRbjIr83MU
uMFTJcvU3GBUL9a120w0cuOMZkFCdhpZv/Rh3SHb187ggVkrdG9tDHX4mLV8mcmVxqLTde3CScfR
QdDCrceBY1/GruqvBwoqABwlfuJ0APtKTsQL2VQQZ/PGh4jY5h71KwZxq6nkBZ21sQQcR9d70FoS
6oKZfltC0L2E1xVuJrv1xoUmnO6RgltwUdsVdzKY/GQlrUkuTMBsG6MsDD5mP00r06yMY9WiKu74
vntd0dY0p8G5HZReHa3Q7r8pD3PMwpN9uB6r0lnoXj6SrFhq+34UbHtkAwGPcddKpJD5V+CtihNB
21xUAFU3mdGLpaW53gY7iTrmhiZXGVPxleCI/RwAUl5redNvoz4PAqSjdgCmKgaQINLM/6xUMGJT
RTXxKUZKexKC7Rg4t/omSAXIIrtLtz5T3JJQIoItWmJ+QrKRHnC/a+t2Mtq9Y/fDYSoTf5Owrm4r
24LwPIxGBzova+xvmRcbF22Y5J8a5pqJpKooWmWpDdEBtsAy6TgmiNrXuTgAsjAfCR7KnYvGHepL
v9bCFBPtOLeycuHux8yBeFhQ3g9FW6OoaCayqB0S9r0I8DZOW51eF4ywVgsE1smpvigS+sVlFzpH
vZDtkxtG000AlPQm8oPPjY+0Ixi7EsCGWy3zocg3Qxtbq7rUjDVpzPJZJWH9MmpRfB+Y7ngwWyGO
ZKxzdasn9HYk8WdDGaHch0YbMPajpNgp3S43dVmm1xCi3E0B0PTKVv2D7eC5mUNdlyUBT4vRsbIb
tkTU0+K+3w7SalYF2WzLFFfjRdJSgPdBtq/CfpI7HZrZqspcbeeGUmyCpDA/jcTILINgUhvNbNyN
qflPyg3G71ZmZBetyMo1RLAb9Ovdg605+qKu680AZt4omo8+dvtFOXohD2Mzo6gR9ej7yuzuAni7
ANJDckh1yBfuS0ULefLSVYIuLTHyl2KQhwGs8yKy0pXV1AJlPrv6UhZLL4vrlRXQ3MzmwD6tovvn
BPY27JznoDOHReF0NLZhVLt2+0yjgejNoV15rUMLFKjct66ekttc+PFjM4w0AeuofvaR6JZSy0/Z
6GhbmH/mZYIAfJNKK3pyh867HePGXkAatNeFQ4/RikI8oLTND+whbi36TAmMTpMAhK1DPqghtY4O
qjxlVrjJ0DNODMZV0kdiUZAgmTrarZNV/mJQ1m2oWR9HXWue7SD+mGkDWaSpinbIzXdERqKdW7l2
vbGaAFmF669KE6BvPgJFbTLg61NYgnIIvmsqW4UhCzIxX3Bv28Ak/dInq6EGxW7FO9ye2aZ2OMkU
llIkp9jR2s3UPWezcifpX6Is99fJmC97UgsWalTfQOLCJ1G3Q3bXyn7HgeujF+Xr0DSv9C41Fji7
1rBoNxlpKq33dSjG26pKsjU9WGfhMemvOjSeqoK/7pZXLZuuNgK5CnWArroCWdGlmwDvHGvrtqF7
ThLOsHZaYiUi8oGPUZptEn0kHoIGlTbhAhdy/K7XBWoDJ00XqgM/KtKA+EoNwaltyY9Yo9AZOeuc
XfTBRjhkRNl3FQh+2N8BHiWMRIpSXVmmoKw/fB+c8aHVYUEQOTWxNyoXzEFbW7PrC8fOfBg5Jei/
rm6RbjlAXZQg6zMSmLbsVnvWGyMiEqZnuSHMZcopwFFVnLyRqluQTDtNn+xbgqqOZd32y9rybwoq
2gWpN8QVNL0NDNfqbvzIKE6B7eYHu+Z25WVUEGyFur8CQJOFTOguBhEy98TogvcG93Y/aRgqGr8Y
70bRdLzwLZs3YCCprJe9BlDK06PvzZDYK/S3EBDzWIO+UKDc6HPQJwR3sXQ40xOuCXeJWb29BEPV
touJcwgZlkcPrvKu8dCH2l1GUmlCv/SJXDPyqIes39uVmx746NOul625Jw222lZVrmFjMfwHnXxY
wNCePLXkoCxjsKeHSoyk8xDSvnCjjsgkZWpLu6S+HqTE0asiPAE01HdO2ohrJFbdJaY2Dr4k/d0S
4hg+WyxvGwGx95hmGDABULrZRaHprGn5MN5jY1XlWoDmXJYeWB8JhW1ZOrJbDqZPAE44RFdW35F8
Si1qaVVsRmtjBA/tyLj71sOC38ZtPix8NV2rSSVkgYvcuAL+6a7hX8dImH3jWJjo70qVt0tI0OKp
FVNyIVInvqZcTzBE3jRXZWmX60aLMVDYY3wji3hunqfaM1OA+6lNEvs4jOzo4Vi0qJG4Pb2Ye/gE
dPkmW2AQvUQNSaXtAgVx3G6+woPFw+y3oEiMR7fMt3EYrSXK8Cl6otx7cKfvfq+WBNN9R0IFT6hU
xqIV5Vq2ROk1/k7EwaUvmIgT2N8xHlx3oumqufdN1n1jt13vCyM0FtLqP1aWHxFa1JzC5Ho0pp3h
sJ/qinGbqdnialJbWVUIpbZV3+VLHyQhGjGiU+qKdbXrk+7ktBnb/6lbikZdp03XmOvAm1KgaUG/
s0t6GkUaNYc+m3BgxYW7Tgf7uopQ/0srYVnWyeyKw0K77/w09lkYnOCrHiXlXLiaVonTFQW78KTk
BJPJtRlNOAfa0DlFWndv50VqLioNe92iEqb62AoLAVvWDOXMBlcvrYnAyMtJKi6iWj3XdBYHBJ0+
UuV6iLZp3VZITLP+m8goMdZ56fMejH19YWl8tqS0/UutjIdNDAXxsUxkeiFU8QBNvbkTCeoMZWho
MvJgqC9YE1ksgsI9QFDl/Gc4JlrVyfc4mI+WHAdCvJHZoFzXP0d1qwNBCs1mq9BGrDJXLzaO6t3v
g2tpG7e18ONUmhPtEpnVWyh63touk3hb+Wl1kUcJsgK7bLdh1ud72YTFo8b5dmHEhbwjwhPq59RB
kOqabtt4DeLMCN6tylP5oo1NcES1V90KWGSLXljGsUtVWB06O0u3DvPG3qhjc5eMSDNV7zybndi6
OqROggVquZpz8ha1Vrlr5cX9c1c4xS208mndZvBkOdjUNbIeMKqcmLvp8xS4MzkgkeYVXG725ybh
zraVdE81M8VGq+qSbQqMZN8fa7ZxXd5tIqdpF1oz07bKyL0o2H9xYu/LainD9Kl1vG4eocZHzWUf
C7oXRbLmR2ON+McyOZT5ffyQscQdRittD6Gb6V+l32bGAuGadxAs0XCO7ZrkZ4DGVx0o57Vf+da4
rmLHP2RDeumMsvwmVPrNKsmVmirb3CT8cGmmMr9EXtEdkCzH64GMBcBRKbHrpFGNm1xU2j3I3vh7
FHtyqc9c+9x37Y9pkbEYaE16k6etOAq9jtZtoLcPMbVutNW2Q2p1GIOe5nFTg/cTvd56quujhTe1
zsfMmEjvdPs8vnF8thULzxOoddjlLrLepd6U9Okh8e0eBUJj78zO7D+B/mV6oySfJEtuVPMpFOW3
RG/FteoRMBCGqC49b0zWQ8AeJJ5MMmXy0op4EcL+ksxUBK3j+FkE08fO9q8DNNIL6jbHJq1XY9bK
/1+FB144swVn8/frTaZlGOW/1Dznf/53l8m0PlBfmFsaOqGQP1XeAQ5SU6dsSQ9Zx+0/6wb+Lnra
/Ig0KEqUHtlsFh2lfxc9DfcDebezA5ka5T+pd/5OQkArACjhLwojqL8Zq7AXXOt532/MPJG7gnbR
X28CJezf0wpfu/qZQMGQtl8NdHqufW8slj3bfRamKt38dHev/yrJ/uw+fu3qlJZ/VkclHcmaIIVc
ZOizhLKlXNX6Vrl739XPJAYBPFsOa551Qv/uLRotulQtQdjvuzgvyM8ffa5jllIf7JPNpti03Qec
4X8Pv3980+fb9ZMq2Y0rJ8JRYp0IsNsOZnEkEGb1vo991piZkLInqEesk6br97ZPZTXJhvqNi//W
/TO/i3NB/qcP3heOF8tOs05jCeMxTLz2UOlN/okFXm4K17TXaVGYmyyvxS5SxHLIwonfQbadf/eZ
pLpKAsdAr2KdiEWIQFbYu6kTX953184a/JnvlbU/8EDQFWBxZhOHQ/dNMTg35z/dir/MPXxw42wA
64mmlVRWzFOjA+WMpuCUU7x83/g9j4CRGoeVwUjFyR6dL6WaHpzU/Paum2KcDd7GqPCN+bk4TQFP
crL7y7IX4n0zww895U9vUkG9f4z8UJyauLQ2haHpO+HG4fsG7zllSXdadnxNjM2wFzujD25CmvDv
uytnY7ckWAW2pptdI0CtVoMfWBsxtN72fVc/G742Fhm9MbX0mrKDl5KtW9TX7cgB+52f/mwA26bq
OtlV4XU8kkcuopEqZ10+/PnD/1Y2Ob/pZ0NUazlDyopif27H92zVvVVE93fbFTFuA0Njl9lrtfHN
8dqebo1dLT23cbCuZMNd48Yd5fUSJfmfP8z8PH436s6GNKgxKx20Rp18gx18CF5D5GW2f9fF5xb8
z/Ng2416NMlQkbzp3/ndLICeEDC+7+JnS3LA5q+Im9I92QrztK3KlyE0ju+79tmYnsWAqijd8hQJ
qT9gw1miAfHfeP6v3HL9bD1up8ggBn4oT8gYyfK3OIatYsfMvfc90v/i1Jg9yqAsK08yaaMDvc5w
6XShef++W3M2sPFpOWU7+MUpx2gy48f6S3swx+c/X33eNvzmddTPBrbZD93kerU8kWbZr4rAjBZ9
m9sHu6It9udf8drtPxvbpk88vD8O7snpbWCZ9Ac9872P9mxkm33oV6WynBMHwRCnZVIua0Eh6n2f
/GysFqMplGkM4qSkuHT89EIFyRvBeL+/KSQm/zpSc9T5YtLj4kSSJVVzzW7Hp8ov1bvma4Q3v17e
7dNUVcqQJ9PA7K/dD41c//me/P6FIR3x1yv7VpQrPcWAS4fQWvuJ5zyKLsWPGrXGG+P1TM3zr50J
J5pff4ejQVihduCeMpAxi9Qz6oMKmruykQ2FrmgWOWpB/hgBJuwm9R0rublVJJ4+jCaNAn0sjW0T
lBj34i53DkZERsHgQ1IKwyG5Cer6RbfpOvhlcdsW0d6NcH8YpdXsK5URkzdE4vHP9+qVh3xuNbMS
0lqjRjdOtPb7jR2nziaihf3Gk3jl6udoGF12QaU0Pz81YhqXWSIa9PG5/wYF8LWrz3//00aoLyh9
QwYXp6iNv3R9f0F94eZdt+Wcqdn1ZhoGmvJOUuvx7w7X05R/fd+lz+aaNM+znI4V6UM6FmSBPMSX
9FLfd/GzySYbc4tmNRcPbHl0jr2RvbH6zaPyvydhYD+/3mu/BTzQcNGTlKl+ZZdpvQ50EFw8X7Fu
+kJ9hmFkY3ozrDcyKV4ZxedZ2GbjgQ1JSnmyTGO8UH6aHLypsZdBM9ird92t80QGxFudrfTYOxUM
q0XppZeyS9915hLnpFQjr+0EV7Z3ghUR3w+FUs+tX73Fsn7l1T9PWCD3jC065c2Tm+CWFMWnUoRv
POnX7vv89z+NKnOs6IMHmXuqjDS6sk20MFqoCWCPyIH+fN9/HCZ+8zadq8+SsGyRp5juqUtS+TGZ
U+FLB2BIGEX1fZPbxY3EQ7TLshbEZGiU0zaJfIRNRW7sprg0cEsTWJ4V0lkDq8y//PljvXZTzzYa
QJe0LCh1+zSQnruwrGRrOOXT+659NuqTiN6cbcbsMLxk5+oENpcxior3Xfxs1Ocmsfi+rNliJJXY
WIUeb8LOe2P79cpdOff4kvEV0mXuDI6bdbwoK9176tzAf99EK892AWjTSo2oUnFqKb7Q2p3ZL4X+
lpXztc9+thNAfCMkKdLOKUjShpzb6iH1VPu+5efcvxgHrZVUxMecTL+jU472MKrs970usy7650GI
hD/uU9iYp6EcjjEo0TxWuz+/LMZrN2X++58GeNfhEigC5Zxi0MnH6v9ydiXNkavM9hcRAZpA2yrP
7VL14B43int7QGhCEkLTr/9OdbyFzXW54rF2RBZGJCTJGcQsT3Cf4lOSR8O+tCUPTzah48eohiGe
0Ip/0hv/mQK9+dSqaNyzZBFfoY/TXxINPjcgJ+9EZZclbGIo8NIA3ioTTKw+qClKPL+Tk3oQV0zT
RtcNbF6SWxy6/26JvSRId27oTubBnB3eo1FSH2XLy5vZAAwGJNzil9d/nXCefak8zQtCBK/xdsiT
gxCQo5CR8TugXCofK5lJJG76x6aNPsH+7bYASu/tJXZmVlzqHkm6mOcjQqMQfgTcFlrIF/R7z0V2
Ehr6jYncElYf4S7976a2G8Mqv2WSOBV9szWNGfm6nVS//m2HYIPX1HqJ7Hxu3E4+V2Io6bBCUmyJ
2hC+6YG5nU/4Qb/5Pv3qs3ViagH2YSjyY47H1CtS6n5fr7D/8YvupCe3CVuBVtuOrOPp3VJX0U6W
MHR+O/rpy71SCiRudhYJDfqcimMe0d9bC7ORudbtx55HoL9b+J4atW1evafAJb/NHQMcBzZ5R6Ad
oe4XyAZPorBPe/s/OfeNnRI5FZrUddxUR3iWAhuZj0+0vKQKeCa2Kw+Nt9cYcGo0KGzZ8XuIvBc3
duGT31YQO4dwMQH1sc15dSR5bcB0nW6gS0svTMuZD/xXjeLZ4tzMzJKys/kRpIgy2Ku1tocYeN5o
p4FRaeDKpsSp0CouiWmemysnkQGVmm2Yr/hvIGcA3FMAy6Vi7YJx7/WdT0rHz7MtXfu8i2DvcRwt
vKq6CPJ8EjBJv+Cnf+rZbBEmqjkKbXVcZdcDXFOs+2mMlwvJduYVCiy+l+FpEQEroQmaLr2y14q3
ag/QWnXbmBOGtjDjA4SOV5TcoC/oIY1+jxroCr9tKnZSfcjzoMojVh4bmN8KC//2dLjAij/3zZ1z
uOp72tNlrGA1Vl/ZIvq95MavFIudtG5I0cuZme0Y1T0sDVUASRoobXl9btcKqYCKbsQaOKkJluS7
uAUXcQ4uJN6ZOYmcrA7w6YIZeLAM9hO/SI3bm+5jzyuH6/kH4s3U4SxbjnyewIaYZZYsjfDLsMjJ
YGz47UJ1WeLtu4AGFzwo4+/jCldfj0mHOZSTBFUkVkyL1lD5Ik/DifoBOWqfAgWxnTVO8PoKN4Gt
PkTLBAF/PsgrObVeWw+iO8ucNqhcJZPtQbTTClmy/mFjbXVhLZ72r/+cxAjuLHTsNUAFE90d5iQx
H8YomK9gvnHyqk6s30+4NWcpyk3mQmk4UVvQVMxYAuQLTQ4Fr+QL7YtXV30Cit3LHa6T0zaLsWwP
UaIh2jbe2S258Vo3rh5EgXspTqyqOUDIUx1W6OFelwvA3H7RnUVfVgAB5ovpDk2sf1ZdDrvceP7y
duwznzZxjiyhQk5WoptDQZvtXs6xeOy6JQeQfrhkQ/bqMY95dw6uWacnHde8OTDS0U9knmu1C6vZ
vAMRz+wpKfFaCY7C7dv/0Jmv7PpVmLIzAxwiGgjqrsdE/QvJYJ9dE/+G83+wUSZSLl1zGLb4S0r0
B8hy+4V2FSbogPdJPBnog+Gmvh6Hx60PLomGnJkQt4wGt65egwaxB635rimnB8byS+6K54I7286o
6NSnc9gcRl00u5VMFbChxOfehYXjbDuCg/8PTzN4ZbM/qygW+B1Axs5rmbhlczVMnQlm1YEoAf7g
mAbVvbFTfGHkp8x8ZcN0y+YRGDijSF8fxrUn4gGk8wK0uaiY293KY/m7jrtLvjVnvoBbRA+AWk9r
19aHGubSfJxAFPB6n4TSg7PvzEYEVajn9lA11T9xt37rSFlevT3/Z/Ydt1TW80RNp8P6UKRFjUtp
Uq5PIP4ayNWuW+13nMenOXtWMje2rnJ4moDYZ+ZpL+otG8P8kqH5uYl3agUWw4WO4uJ+ACgCT3AA
j193AoTlt+fnzKbpVsSRInHajAbnedr372boCMU7rlFHwV6xnPawOe9u16ZmFzagc5/DyePYQC15
66cWkppgafBqDoAlWdDmrtXvt/+hc9PlJHMkY1aPxYIjEsKZImjhaRbLwC+b3WJZG9im2RzBZx1F
jw2zt31SCr+5cavldjbpMoJzd6hOHp1p0f9qolE9VEFQX/jYZ+bGLZkbmOo1s2HNAZTCvck5YB5L
8+Q1727FPKbzqgiEUQ9TIn8XpPtsYCD7dugza/SvfMuz9LIwaQHgbG4OfTyP4Mn31Vfw0iENAKYI
GpKqh8d8JJRfMkNa5kUyQ+c1H+oAFW4VKwaaWg/xUgAyPKM7CTDh0SlZthFbRWl+K/DEWQRTurfn
6dzndZb+lCxlt61dfSgDuHMuRXhMqvGS6eOZ4GH6clqWtlYTWOTY/3kAsfik49eVqcSFg+xcdKdm
tirt6yC1NVA7ZRbizrJLh/Efr2kJT8vq+fIpImgE1HN90Etyr01SwChdet6H/vqaPAuuoGDKdd5V
hzkS7xY6PzSj/eA3bqdktqstUZqw8tD2BQQjer1AsmC88Qt++hDPxk3QwLMVn8uD7iByzCdQzSTI
fX7BnSOLb/MygpOsDkObf6lwT9zq8ULoM3tB6GQn1N9VZ/isDpAUpd2OKjhGgHICthTV7L0khP1u
8FD/3e8fcbI1BTGgzVerDlrY9C5YN7kXKyhXb0c/cxiGTr4WRsL6u9rUwYKl+GNex+FGBmx9GOHX
emHrPJNXLv8gzssVNJRRHVoFjlNqym1f9+ySQN656E7Wjjm42nMjET1e7ycNi8KlT8zt27NzLriT
tquZl840iTzE+XTsYkhyGSj5+8V2Kk68H455VIfyULZTuq9lAgFQhbdHv+hO4lZ8StqJr/Iwp/Zb
VTQ3A942/UI7acttbUHNreShruLPuRmyJmy/+YV2kjaPZDcKVSP0LO5srb8GNfnpF9pJWiho5HB1
7OUBolonWMOGK1zihYpOEpda0IULXGM0IY8cNKsZ0sZ40P/qN24nQQMyU/TQEDpnwedgS7pdSagX
+B8aO86B2uOsnhLoRx8IWnbXS9mDLDao/9PJ+v+xVBDdSU1CJqD2gpQ8xrR9r6LlAPzUtdesuNQC
cNGllktAHoUCNmpcNT9K64XGwLidzAwsZPjGrpAHq8PpKIpoBmtSXEJ0ndlTXGoBdDFmtsKu6dA1
p0fhXNGdouxCnXHmaPqLdnh2pBYK+dOEGLqyCt4hKYn6Ywz1lBZWLAHcOGhTQ2WKXLrZnr7kK3f/
vzj+Zz9XmXUSzM7kserJSXODaAVocjL+EfWY3KDZ1t6AkEr2kMcv/LZk5uQxI1ObKq7I47pZ/YcI
SO3jQpH7vKDg0zuHLVsmBlawxT/Eun8g5vWew/rBb8k6iVzkOm7AOsdZkvxJikpfKdjzXr0d+8x3
cOkEUWhQirREHlqR8EOTdJDWYmP1UAM9s6vD1IJcvZqHvIEM8tu/eGYVUye3wXNPQaM35LFdsIpF
aRbwrrcL/8654M6xW0TphNWL3hpbuuuyzN93g7xQu50L7eR2no5hCSuU9BEUjM/NXGZbuXpOiXPk
FuD9QsWmlQcITXGI66xfxzz2WzyuUzqd1yWZYAhwiChkZ3jyp0lh9ur3KZ1DNwgWo5K+II+2Nff1
CkdHeKhTvyrnrwLfsx3CRuATxnLOH6uqua8N9FOG0XO+nVw1BQ9hFhCSxyhWv1g3d7d4477kx3Zu
nTjZGhdN0w/bkj6OtPlTMFg0QAU795rx2OUURLA3AtxvwBHQQRhNQG+JU+uFI4O8ppOZIcyZ1DC3
6eMKGRdGig/gi3zzWSnwDX95YYvGEVprNM4f1RaRd1s4/bMOsbyw9f5t9/33MIEc48vodQ/FXomD
5BECXO1hZXy8mUZhM1laah8ULhG3/QjV2rzl+S2XMUTpxqq9X7stgljMYOdvLB3l+4DFDEolbIz2
4zKmAnpP1fgrmuruieuw+lkmG4yEgqJKPtiy5XLXNgn6ODIN7R815/RbSKPplkH/q97FDVxwarym
70dB7T8Qx9lu8MCg9vCnbI5FwYiF1tk4C7g1GCiDkRQaCAWWzEEn0bZfSRDsEynaexPXdN6BUgMF
q3ng72xNyu+LIAWkFcUU3wQzJEpkQ+pbgldf6MrPHYY0p160QCwKZ2/qosKwPgxzKGAZBUs/cxDo
ePqtilMKPUvxNTYJb4c0fwQ1Zg/TKwg1BdhE3g5++vivLQpnc+o4rNvsaeAdS+WfAZe9exWWvxVv
ZCYDPd69/TOvpzs0c1/+D2bphhjspPyR9fQWIjWfZpT0F/6Fc7GdfUoldVApiP495hTvOqRer+Oo
v+SSdC64s0/VoPZvKt/yx8SGjyqPPxMAu7zmxKUe5BP6M3VqxGPNBPz0yCfC2CVy5WndvfJZ/8M5
0FxTJE/6mFda3IxwwgD4xrJ9azbrtyxd6kEC20cLOZz8cUxMu0ui9VCu66W2yZlpd5kH85ZOrCIJ
ZE6EvWdbCTveiZV+x4Nr5gjb187yahOPYzytV9HcwSyp0r3P1YkH7qOxkIHpVugHAPFa3Hap3W9c
+0w5Qp9m69lO0G111UsRqSPlK+wSGkgDA0WtiGd4Zy/g21TXayPBdFo6vdvG9JNdtNcVHmN3dgA2
QF1SbnQ5dlX8ZUzgudXCzcRnC0BwZwvoCoIkJXI5bkaY62Cd010LGYsrj0RFdGcPKDqAgjbG2LHm
ZfRrgabWrq8n8cUrutt0T2GfEvWGbse6GH6zoD+m6yW82qu7AA9OGuXP10sQtWyi3QQZq9Wo9/kA
H8QuVvVnKCeZJ7/R85c/kdaJFZDpGo8Qoyo/kF4me5R20Ve/6E7JMiw6aNaYm2MBhsDdADm+A9gE
lx7jXj37MD3OoV3IyRBOe3PkRRv9k8CcGA4zJd5CZY5HP4ta6cLyPE3Gf3Zj/JCTt8ms4nwc9HDs
Rwqj1m7g//BGd18WscqPY9SjFtE2kj5nLX7NSeM0DTvZw9UzC/r4RqUQo1OeAHO3Mw/prmQr6NIf
qV0BvBHQ5O1jyC35fW0ni8sKcvOyYSLDZvyo2SfWlz63UkyJk8GJjqAx0UcCt1ELA7h5ud0i4Ce8
hu3231Ur0mkrWgw7jOR+hTbZDre8wW9TDpwcjloYeXVhSDISF3ttzB7sNL997eS98Xx7aMN0Qfcz
IFnJ9V2wkfcz9SqbePCX0PzspFI2l4sG0y1LGqhtMbZLZek5IU7WQt6Mz3bYENq2n6iG8sbUWL+z
O3ASlZaQK9AFJVlB4nBfFJzsILh2aRs4RXllG3A9GeogVMlQxSRTOoUtcEXYTtnF53UVMx68/JhQ
SoY/ITprGeuCead0f5vDoNqnYkJwJzOnKVVSrxHJNJk/E6pghSl9ugwI7aRmIMt8ggUXyXqhr2kU
35dN6/OyxwO3+55YwxIoUpLMtNUNG78YiKh7pbzbeZ+YTeNJrCSjtHmctuGmM35iRIHbeZ9EPKxb
jswJxugDfBPhtIHbs9+wneOUUVvZyWDYi+wPi12u6y754xfayUoZhHgkSEcC0raATn9sv8eG+e3e
btM9TvsVCoiIraNY7PDw/D4K7Ge/cTuHZQ1fxXo2WH6QUvpooXi9kxP3AmtgATo5mcShrBK6YAH2
HHKG9E7B2s1v3E5GJjn0hYMyTbNlgjbxuuKucdKhvfGL7iRl1YR9b9WMhaKXuyQmV0CE+w3cbaWb
aggViWiejby9PknlQs3lQofrzP7q9sxxggUmTjHqYmoz1A9k6Xzawzygzkk5V7O0Qz6RbC11vDud
wjCsuoSIPzdsJytxj8a2bXiaRf36mQ0R7F8323lOt5OXvYzmVDdlf9wCiI8yG8KDILkkaHMK8sqB
5nbN0Q1sCyBKhmO16S8Krgc3K98+wo2GXHutQ1eUxwwjzAmXBj/QQWoVDzo9vE5RX/lFd9Iz7hgq
kyiB1lJRSPh+QHsW5B7P4E6CxmqG+q/i3bEUNty3cqghPD37HZrUzU9xEj4KN4w8tvV1kQ7iHq4+
l4i1p4X338/K3PZ5TYNw3hqIZ7FysT/itA72eoMAewAs3q7WnNILi/P19cPcVnqn+QKOWw+9qLCa
UBGBwQfN6DB9AoAbOfb2Vz73I07u5lO9rRSw5qMxonoP2wj+Dn4k/7Zqu2TqeCrFX5svN4G7ioAu
HENiJYrMbg0gHH61yajM8PzPPvZDDR/PNBY3S0s35bW8/hqJPa/dlVgnTgZyOhPDJ1C4FTx0hp9v
z9jrGxKY5S9LScVLaC7nfQuDijC4s31S3YxVFHqd5jByfRmdlzEJty3HrUMu6bto2O77cvWjVwO/
/DJ4h+YSrtrypOBYFAdY0tCPGys3LwYrS52cDhKZkzzdJjQ7yqdomr/PFu4nfpPupDTe2eoGrC4D
qScYrpby/ZTAfMArtttpntuxpG0zmGNM+2DXVd0NLbcffrGd++k4BHPUl405UmlhXAjV+rr2DO1k
rrXoY0xBbY7GavkYBX1/BeUfe6FNcmZfcFvM2kxpXOBx6NiKqT25hOH+AQoK3gsnPDB5zvzpx5/d
g3XH6nU4ERg7QTrYqkTvmLEf/WbeSVPGSDAGK3yLYUX4QHL+3Sb2l19oJ0cJThTAsBuRLYYkOzwc
PCYm9Hr65Uw4ORr3PTzVJ1VAXWGFq3JbwSVs8VwyToaOkC2bpjmfoTpi31db/oOPQef5LZ0MXXrL
ZbmQNINhW7pjgfkAqwq/XgzUqF8ulFFtVtmuSbNCYaGsYztcqRQq/l7f09W/QbFQmhHOMscNTypU
rI95OTz5hXaStIUl89KGcK7jGntLBMePEJ1Ov03RFb/pp5wkfZ8OxyJOv8solHj/lL3XJQdC2i+n
PIxilGjJ1kJZp3+v0Csti0upeaaC4k5qanzNipU4Qemc/O5aJk++Xd/taJI7zT37pcxlGMfpEic5
MGB4DsLLRwlEGLfR7HdMuxRj+G3N0CLNyyNwrvBRYmo/NU1767donDQta0BF17QD9Zon4a0iIt41
RewnY8FcinFjwqKcp6I8BgWH6jU0DvZ/+4ReY3fZxY3Womj1qCDMkD7B+arYCeonHcL+QyuGryv2
S6qOy6Zutzj/uRF4g/uN20lUyLLWwzYJdQza4oOKyz/xqv0EBpirahPAOKsa+KSOJrf8kKqx/R4V
IblwUp+y5pX62uUVp41qCI0wK0lJPtJm/jW2kxfplDOXUMyNqkiotDrqviM46ShcQmp1ye7+3Mid
c9SEHdRjQ1oca0G/ijj6YmvjBSvDyJ1j1CYjh+tAL4/VCllBeAPeRX0u/TZeV8OGGhZxuIOhjiYq
34tFwpxPp1/8VqJzkEKzKSjbGCOHf8rJm6yZdlAzqPyG7rJx620szCSmPIPPsdoPKQxaF9i2eEZ3
yl3eEL2CAoe+W5n+CIR96Fnz3mtaXPYtkWardanRB1LJbR8OT7xmnnWoS7+dpgS+e0aJjJQxhZ7A
KK80vFo8J8U5SSNY0VTAXHO0x9Kv6MFddVPy2W9SnJO0szBgzAPJs6qZNWyCVrJTle+Mhy8rAGAG
0kgvJM90S8xdmrJbstZ+z7Bw9X4ZvItgG9ObKskivogfS7kmMFlDl9lvO4+dI1R3FJDMoowyAMDF
zWAjdm2r9I/frLsZWpgSvrdLmOFN9jNfu3dbN/lV6C69Ntgg9pzMSZDJIe12cMYsQbnwGrVLrgXv
pCQQ/5kzUkft9cSWXWLBzPEL7hyf21blVAs5wz5NvCPR6SAKvbp56Di+XClwjGqjSTLYVq40PQ5b
SPubWo7cT+0JxvMv46+9EBqSSGOmNrgeNWhNwlzX+G3mLiYJ6rm03mDinYUEMLAw3H6nK/Vbhi4p
uK/yEZpzwZgRHVwvhaQ7XgnPLdEFJPXlFE40ZGM2N+PdZslHm18q/88c+y4cKQYMplvQS846EZ5c
4EJ4wRbkyW8hOrlZhCJahrQeM9m2N0mTfksLMFG8YrtYJGWmcYFOtMmSMmr2QVLfQL7fs9Ry0Ugp
C+1WSW4gnBB9rmz1nk+N36bi0n+reRi6Rucmi8sohV+4sOx+HePYrwB1CcClgmMqkv8UvvjVUDRb
YXzqeXi6KKQNql/zpGKT9WGx7GNRw3l4M5/8PqhzfDIxVSUaijpbAjisC1vE+2CQninkIo2iGGjS
RpY6y2EUvVpQnyLqd0N0kUalKMYhZkoDKxFcdfafALdbvylxDk6bNk0MoL3OTLLImwYqPFeSh57B
neSE+VjUj+XSZkuaN48NtC/Kva3qorn2GryLNbKpLSx8v9sMFnt5fwWjPLPeQuZ/8wPuMBd+0Ndy
SikUqLJ2qx/izYZXBTR5/GbHJf6drH3nOmBdRrc83m9l9YHI9NfbM3M6zF65JLq0v5PT44CrM2LH
oXjIxzD8eSrB9C6ctedB6mKxNmEovJrDNhtN8W6yJmsF9QGDc0iuvDyj8ZZjpjiJ26wOSzAIGOCr
fMdiov02AheQFSwS5qtx32RTh8daGFIu7R9Gefjx7dk/c+IFTonBNptDGXbWWVxPsN3s8mQ3kSbw
K5BcWFbY9CYtmGyytDFPVdz/slH/1W/g7hWgr3m3dqXN+vVHa+jPKOJ+Z5ILyNpMnJO6QuRxZvt4
g43k6kX6wmJxtjC8I4L3NSsLl86h37UR3Zdy8LxYuICsMuFyDtp8zHIbtz/RMNo+45bkV7y4kCwh
4e4QUCxzJWBLIcP1U7J5cfg4c0FZySikEnnUZt3ap9eQqVnu8GhxSWD2zAp3QUhduIlKRfOQsSHp
1C6fZr0dlTbxJQOicz/grMS8gSK5GbYhE5LE3a7DNF2vJAp/eS10F4u0hoBRz3Lusi2Rx3rqIB7T
lH54OEDhX+5e2har4OVmslL1B5hbH1VeeuEaQYx8GVo0cWPLrUHtNZVP6TTcxvHgt624UKS41hte
Fyts4yXhe1wcn5qE/Os13S4WqSjHqW8D1WdTBAtl+MjeL6b3fM5x4UiblVtBQtlnVR8uH0QegApX
dvJC6XU6cl45SV2XMB5vI1xYSJeNLU31Vaon8UOrYilAcuZ2Hw+23pdNUnuWHK5r2GaWPld902cw
TY9gUI3HqmsBYOxw9fanOOOixFyY0lBOgkYnIQ1YVVv+zwYO2nQQY95+w9u1sJ+bpJ9EBb10ydtb
+B7C6AeOM7T7MlMeDA8RaI3NXjFiugd0ucH1R3POrjAYr6DpOrNw249pCUlrUU3kKe8rWWd2oE+L
GdL5fgZZuXmnyBja26kt1p1UEFbY9STk2u/W5qKkbMD12i1BlxUQcgOm+9uwXLrdn5FyZi6/WORi
CqH01WdtD4nThyXVVHyPicL1R+hxOPnHreaz1ms133e27eubAfpp827WJvSqeaHT+HIHMLJaQgNc
dlblww2alv9CPtzrjKauL5XUhZgMXEuzrTJXItU3rJgv3BnP1KPUGXUp2jkfxNZnXMEU/hpE24Ve
jZsqe1xniPDEAblIMKo160wV9pnYoquUtRze8LB1fDtzXj+SqAsEA4m6saIK+mylnf3Iat5fF1Ya
v+/qor8gnA8XymrsM1sW/VPbNOGNIrbyKuyoy6VO+LxBmAGbe7jmGg705jqBZcHeb2KSl0tyFiDh
jRbrpscj7C7MxUPNid+adKnE20TWLYDWZ7bWOeg16VTv4B7g511JXWwXTWJb9O3So8MTm10g43tO
9IUpf33JUxfZZfMRunpT3mf5Vsd7irbUPVccboQNRIDfnvi/xdx/DyfqAryCuo4o/AJxWDRp80/V
mj9Tk7d32OIh9r7J5TusdvN3hOT6alnoujNVY+9sSs0N623xoQmn4mqsO7x8wvDe3Bd5IB4KOCkM
O4Y/XZiIM3njIlzatAuZ6ZA3sqjAqa6nPXj9y+3bU3AmuAtCS/jYVDTkVTaF6sMW9sVVPAFe7hfc
qbYaDu2amSMn+VL/LuR63/V+Dk/UBaGF4dRsxVoPWRSn1zap3sGA45fXqF22Myfw0YbsaJ8FWvSP
WHjpnTXNeGHNnZnw/xCdN6bRW8RObsr5QPn7PCZel37qQtCqJdG5tmmfpT174rZIjoSXq9eNn7os
Z5A9F+B4JTpo4YL7yiraPVxVnvxm/DRXz3BtuS2gnF+hiZa2utqLQtQ7K5BEb0fnr1agVDhXoSJe
xoFIOWTUopFLmngCt5y2DyaO64cmCvUXVFb2AmvgzK7lIq+khL+WjgdcjGqS77VtKmhPa+B4ARX2
Oy5c+FXPBePD0nVZxMgD7qW3w7B5XY8oP03hsw8RFk3bpRTFkeJT/KVCz+HDknSj317j4q+iWBdF
VeMzw6OZ7LVC53vSfr1M6uKv6qFSy0yQtWoi+qaeIerDpfC6f1EXgYU2aaSKvNG4rvNfkZzLHdTW
lV/l4gKvZi3zlVa4fyUDWa5gAqN2/RT73YdwxXj5ScHqIX1QWZ1Rot5tYLaD9onr+tupdWYzc70d
NgiU2dngQUBvxbcOxbSpJ7/dzIVd5aiJ0mqZ6izpyfhgdLrH8/rgt85d1JWEacEM/p7ORBhdwd79
a9XWX7ymxAVdbYXGq5FA6ARwsSuoI/7UW+r3okZdN4d+HvvcVh0uLxS2tEsif8BEwLM+d2FXoaYw
jlXYuvRoqrsgIu9FrmevZj0Kw5fL0AxznjYhbbPJcn29An91pZSXFjCnLuxKlgxSbdWpD0jGf3kh
37U9v3DxOrPCXf+DJi6nelnWLkuLIrydrQx3gej4g99icZJTkRmmhQseYFiFM0JJct/23YWT6NzI
nSvj2ldzWMq5zUh3VUdRDIJ96CWoggl3CrtIC2FEgnOCTu3PujD3aoU9ktecuIgrUwywW0rRWizD
dQf/pf0gPetR1/ygUNOWkBjbuDX8SxzsNpN/8xu0c3BWQEBOrJ2wTJIg3fV7HiWp53w4t8O8m2Xb
KVVnQiBmBwnd/RxduB2eqVZcrwMxBhV0yxOsEZmiUuGlXf4Mtux387jNT35Tc1qfz2qKdOHwgRt4
DSDaWF8TUR6XePaTx8Fj3Mvg6KOnkN2K6qxFx4xE+b3N569+43Zycyi2dg0ozjYuqodwjW5y3v96
O/S5aXdScxglyI7dqrMOt837MWr7fYm2zn3EN8/BOwlaamqXfs5RsMwmuGaxiA5l1/nJtFAXdaXX
gTboE+tsEPYmaoYCyJFa+e24Lu6KrYShjya7rJXxbZVctYUf75a6ZgZ2IJUklSoywIDorm7Np7FS
fruti7qybRJPYMx0GelXuxM9Pxrm5TbDoVrwcpGrcSojNmBHRA/nG4SJDmoY/KoVF29lqoDzeK27
TNT2i13Fx3hQ/769yM+cPy7cKpxEOOpBn56IxmmXph063ZdcbAT+81f6Ni7aKuyquWq6pst6Rrt9
EhbhR85oeSuSMb0ScT5fLTkl+x4K0hfuLn8xEa/9pJOz8bQ1ynChs7of12/QGge3t2jy8tqmXL1r
FMOvT+ykKjhu9W5o0upjulGUr5p3X8tBLB+TdrR7dBPssWJ5c1vVMJahMOy4kop/DMuh3muIsu5N
mlaPI/jsMKvo7NVgOnGruqG8HeZZ3JRr/kObhtzSdaHS74hxFYUmmkN1eFybLE6SD3Wa/mQ58yI5
Alf/cu2K2MoICthdFtKx2YGDZHdDO3jWCi7CLO2UHFSCNTYaXCbpxrddOfhp5VAXYTalgE9TWXUZ
zLVgIWvUfo2r6sorO1yMWV22Msh51Wbryq75Cj+/POV+eHvqIsy0nngaqKXOWAOHUhKL92no5ZbD
qQsw4yWbwZ+Mm0yy/hu0K+/WoPMSQ0Vs5zQX/dBUQiBpeCl/StL8G8xeEuQI7ZzmK/ieaW4xJSWL
x5uKXy9oPfjdbUJna1B8hG2Z4RJKU4G+D6iuH9mUmgvJeWav+4/aFCfTXNe6ycqA1bfrvNZ3G8AC
3caLfcUjckUiODDNU+wn3EddVBjRbQV15K3OhimYimtrQZSLG4a9yGvpu7gnW/Cmg2lRiy0huA05
ODKk036wUOoin9aVJ2Pe4Co4KfWZRLO56ovNS5eVUxf2tOZdG8ARu8wiOoSwoaLFTsV+7B7qgp62
DU8NFEK3WY+W8y6vghq27PyD35yfDulnRXgShcNYN+hKaNJ/U0sU7NKx9exKuEpUMLsmIfDUOivK
Kce1/nGLuuXCYjldoF45dl3cE+xHmiAoZAtwXL5GV9RYtQebABqbQxLcR40177RsPcshFwqleGXX
CDwZwPLVp6K5jxLqV5C7OKgKz92Ab45Nts4wPw3bZN7Rtfn49tc9XQVfmSQXB8U60q4ND4BoW9Ob
Ik2v4lLc0rT+zrZLqIC/yMfXfuO0PT1bQa2KVThuEf4BiCsv13OifrVxq96TGsRLMhXsaZtl8k4y
MUa7aqLVYwiVB0jZ27B/H+UcI+nYDLcKlhfLz8mw+hJu+OzQTmvn2dAgncAsBcosU2wz/W7qcJrW
Mu8eVQvNkX0TNpreDFGg7jrcU24LPoSPESfBt3ZV4QPvq/WOzHVx0JwnVwB+9X6Neubc3NNAqmbq
SZNtfI2valqDbGQ8W68uQnWkW/I/zq5kSW5bCX4RI0gQG69k9yzSsD3WZssXhmRb3EBwJ0B+/ct5
Jw08rY7ARQeHA80BUAuqsjJpQxGH1zhJ7pghKtsTYDF/faNe/MJbp+34C7B88mDp5x48aluFOSaj
TwVo2zxXd+L8OBEer3pA2SHClPdylODlnj3fHS40jaLMtQBZj6dvaETKy5GDX9VLshRSWk6o10W1
7lAh7i7xYbJehT8KEhw3Av21PXdS5ShpUBToUBVQs8BV0bRJwdp2o+J9peTgotPCbZgC3mv0Xsqm
yo6K2EzvMQTIVOcJf3FBakqDeo/2vL10i5SnaenebXt968pc+37HxsHFVXO0AzpM7knzKMEcmrVj
FMOYR+H3VHGRanUdIwXvm+4ycjZ/VqZ+joNF+z20XVhaC8qmLgRR8QXdyAjQt+RLCQkvv5vjQtIM
OuFWa4Mvf5mcEP2TksGzlyNw0WCVpeBCL7ogRxWcp00IKTMh5++/XvzN4M4Tt6lMDm3IDDHwi4Ie
Cs3KoQ3veBQ3X/oRJCGr4PuTXWN1/vWvvWlfPHE7YUU3i4pspL1An63LxnD6NCvhs01Y2/ELe1+9
6IQf7WXdqz5D4EuyhS1engGru56h7zTfGwPLomH80SSoKEQE8oS/3pc3TwF0W+R1+FQdakB6gmnt
R38u1PRezvqhj+W5xqwc4ZVfCupC2PZhSlhYwALasvgzKZMnSNL4IYZDF7fWFQkkGWL5svb2Lw2r
hzJhn369O2/mVjxxUWvbhpY1AxIRhb0Rpf0qHvRjCAjQvW7X5I+Syvbjr3/ohZvlPyEXP+QmWOCO
FqFN1CUpmZxSxfsRLc9d3y9HaB71DrUvTW0/QbwibIEBmrdbgyj/D41v/LTbDk2Y1hXCfYcq+rDl
1uzhB7FQEBhtpb5bFshmAP6RZLWuwQPLyiAjuqk/cS3qp+4IvFqE2ADXxYfwLobjEHVE/qxV+1c7
eNFEYmknE7N6BVdmizYBFd1d22GWV0/026/P7YpbcRF2yU7GvoeoyeUI9t+beIkhJtQ3Pp4dH/7y
oz+ltmN02Lqqa/gV0b8vStacZM39FD3B5P16cZSs+w19O6SQaxdm7bp8Q/vXq5aDL3e8igRL3tRN
srnUFQFikoMKK66HG9nMtT133O0aNZDkKssWDd/9bxNNS3aY1vfLHW8L9DYJogX+sFkING2C70u9
ebF7I+I5xEysqkbDLc4zCSUFg1f/51wynxYE1nYcyLb1ZlDj3l5KG8Z3RcFZBjbX+t7rmru4tSAh
USwa+Ih9noKPUCx410fbccP3XTlPF7o22GjfO4oAR/ejeugTqR5R4r/VrX4zd8TGOEakkr4a8QRo
LlVI6zPjYFiOOCvPe9t71YrxE44pxUKUxybW9hKP4Li06gPmS/z8iwv/HJheZ2m3Gr2O4ZOd2u/7
2j/4naljRqqBYNJopvYyW1Gdt7lfM0zxlH75lguHN7ruA44q68VYyGXVNHmnQsxCeH26i7PbNU2g
LoLnL6H9e2RMFe468yIgQr7lWFKIai4ZDF55rAZKIAmbNFwR+/2+3AlzYbn322hRSAEIgT1JopI0
7INbMLgr6YqLsRujdsSLiLVgco7SYGNQtZtP4dR9bpLGeP4FL3b2U1DaK6pQ9Kft5cBU7FSDMr+t
v/ptjmOqGKghyzgksKNGfwZvsc42Fd4a3bniZVygHWPAwkPHG2k0pFRT4JKhn1osXmVtnrjAr0jR
AFqUQFJ3UEueWPx5J9RvV1zY10Z7QmYJ98iP7c95vOuM8HMuLubLRCg4dyAivDR2fFSm+dQqc2uu
9EpC60K+JivnZSNTA+75burej4MQn8tYV6deaxCThk0FLigezyyFbBj5bte1uPGiuXLQLh5MxoEl
c2M7MKVDbG6dQfR88PWH1xV1EWEj5DshpxnjinIi7lHvoPdLv61+tuXycHVjoqBRY9tLEJCHbSp0
uiW+mY3LwwXV0dHQNUTa1G7xp5b09ETmbbuRIVwJsy4ojJcTY4xXeISNNnng1V4+J0Bb/5gVnFLm
tfkuOEzS2YZrv+EvmNSc6lWhwqet39678DA9MzrRCfnwwCpowsuLAfGi54c7Xn8zaFTX09yi34v2
ph3um5Z7kYPz5D90XL08+FSv3WUqg+FMOLmLBPWM4i5EzGzHQOoOOcIkgykNSPk86sMv/2D/8fab
MqaEKRk2gdUGZAjNt3EF1MHvsjhJWU/3eqINnu4Ek5rZzNekTxsiSt/7Ql7HQcb3aO7o0F1qTj+G
tYF4L0+8GJxxqE5uJhBl67FGbawcojajJNApK8dbTeUrtsqcN06j5DquL5kfAW/GY3Usx0PQdiRj
LQnuvHbfBYnFC2HNrhZ1CWk1pgukhsLolhTGlc93MWIlAcgXncAWNf5J6XRm7XQeW6t/r6thu4HN
fbHMN4oiLlqsCgsFGP6EUn94DGd5tCZbdbQiWcMFMkL8uZajlyYJT1z0GNtNszYxwO5JGYrf9kp2
j7Kmno8TFz82gZVWQXqyuUBV9b5vvvHJnv3O2DHg7WiDihvWgISJreeNRuw+GIvPfos75htPhkFN
Bc+2YhF9xkkpTzayPtP62HHHdjFKYMbOwjcUhHRZKBZ9CuL1T78vd2xXd7tKZHE0F0v5392wG7B2
JV66Zvhyx3TDcVlaaOCisIJB8gdFi+UdVdqvsOICqibAo6lujLoMc2HSbUm+V/Hsd54ungpAJ2mI
CJvLKpfk0ULj4LRDY9XP3biAqkZNQkwMMGPC7IeRmOYM5SqvdihPXECVmMJjkiGeJSBfKt9VfOqe
5yqZPT/9xcv9/J6CYtUwh2icmbn/RxL7vpe35BH4207MRfatpudhEze45iM5FrRaE3TCjwjKbAJt
nAfdR/xGzv3/LOkNf+mCt+rDHmHAgbDalVIpr8sibUUoH7Z5WR/ZBJLzpbT/xkMydxlVAU27UMwp
prXnhw7yQE+TIPwOUlLkvpgamUUsrJ5jvtLTDkHp3xOQJIGWoogeQOPP7/olbO6KFe+ijM2gIj+R
/TDnsijiO5MM6qyTrQjTelzog1gNxp8XsGif6bF/rgLd3U2N7eldZPvBZmifF2O6WgNWwFIN5FNb
k05mdgm67QSEZ5CT4gCnHwQVzmH4MjtVg+zvvluaATj56hCQk66Yeqz5EGloJ428+JOuUfcRujto
cESof36RZN6fMQ1LHoVEohOGYngG5au+EaquvHdccFt18H7vWoRakDdcCDlOetI3UrSXO/jWqTqu
zIDnhQfRhPbHVs93HEN7kJpT4syCrXz08pYuwI3E82TbGneUyAMTH2P4Rz8st/BDV7bmP2A2QRuB
k0LeLUSSHTbuz63pBp8hNZ64ULZuBKHFiKfmpQMbbvo5pMRrVAUru+8FeYAzZUdBcW73+KHrd0iJ
4Xb6vUZcIFu1D7KHBioqONusMwkCyLORc3/2OlAXyVZOWzPEwwCYHOl1Fq/stxkT5n6PNJe9iwVC
NCiyIvULygee6CpDvcUzo3eRbBFRqM11Pabh9/kubrYnAHi8QNY4USfjCDdg1hkAxJe93CHsGYTl
52Qr6adf73n0khW9YagudA3oaobWJLrbNS3F+xh58b9oQ8cnCyxeeuxF+KXt5j1bhrC/j+EM77QJ
4yobo50/NtrYGv8n/i+vCybdvhVTQRNy2dWAv/fNEy3I93lqtxsO40pQc7F0PCrijWJ6+NIFQakz
IncCblR0nE7j8tI6JSME0Pyumwutk3FnOJ4XzUVCm7xn1bO0YeS5tlNmTmJlyIsowsWUR4tkq8Pz
tNfMzwpd7kWNOk+IB1iDOZrZphjYo8AUWb9ekwttqwa7slKIGkQ+cQi6+BKRr6N++ZALbasrYxYl
4J36pI+yQgtEUWtuvbWuWYrLvSagF5WoaUSJnO7zx7qx7H4HlOgMJPIs0wnFvKcd2kx5ZztIEHRK
PWs5zSlmkYspG5haf7OTiW/c5Svx9f8f+VPuZ2gny2N9eZsl8q+5Aj1pOegAJVI734hRV6zFxcNt
aPIEScVqEE50exZiBhcghlJjJEeyrc2qfvACx/HEBceVNirswRIUfPnxtOFPS2sV3/grrsRxh7jt
1z7yyhouBk4MPZ8gbQlb5galLNMgc2tXv2KTi35jK5rEyQpsOASD+DkZ2X4WbfD511/+NnEWT1yO
tubgxgKS2VyiOTIZ8k/wZFTbBhoi6OQAMa7mhykZVZMegu4pdBqnPGjBXPrrn7+2cS9X66dLSiB9
0K1DDVfCyLembO/huG48G64t/WIXPy2t410unOORr+j6u9ghbgjxPi+JZOzay4/+tLgaR+SqI85E
zxbkasvy2fY3i+n/DwFvRNz/QOPMtu9FgDSn30MFUcax4B9ni2mwtJGHPlKjWf+3Eu1cZIVBOflU
x00xZO0RLg/RcNB7thTBl3JrYSeTKk6kiMm7HTAm4P4XmUIob/w+FST0qnhIF+0RssgIEHrUF7Dh
3cmlV+DHKJ99Loh0wR7igHDQsB8lWIRikSZ0l2lweBVTpMtQFAPHcFQxr7DNa6b2/jNdA8+lnVLK
APDrouqouoAE6Tgty9g8oeLkRR3ApYv1kLMZA6HwfqwSHT8vli3fVStaT3/jpJOGDGQK1r258G39
JBsNFl6rqFf6lrhYva6MWYXMF5iDOqstphoZI7dKz9cs3tl0sSfUNHg9X1ZD9rMlZAMJZHnDUb69
uHTRejKahnakmOplXffPjp5fgXFGr3RNugA9ZJ12lSArvNBgiFIuy9+WMPzdz4Cc595qKIBePVLa
vekeCwQpNCp8jdPx3owk09FYVV8KMZRZskSZGI3xuinSRb8JyB7Yck3qy1bO32bSbGlcxtvZa1dc
RBPgwWzGcQJ8zPjHUnbPfTJ+8Fva2fC21URzarG00kOWxL08zbH08ysunElilh/lah7kSdMNme3u
BzsvfhvuYqbjgZEGjKFBvmHSPIuCok7pMOx+d9yFSlUibC1yJHy5WqInBiv61Kzb4hXspYuSAtdr
XLDNVih0tudqOCWzF4cSfK3jDdsjRrSspupC5Xg/9uZhp+a7301xKmC0G+NyI6YCh/0uTpQvOybM
pfXKazHc+jpF6bvx6MIIH94eeGPQCG+dqaZeVGFcuigpekwoaCoc51qZ8MnQJswk4YVXWihdmFQz
Yfq+2Zogn7q6uIcQ7H5aAR322naXiqwUUixQrSnythyeA72+30buectdkFR1YFoRfD6woVYjtilM
qQTD5HfJXSIyux6EY7i4ugScPLCoLx8Gm1QPfrviZLRyKBHp66G+iP1Q5yasZcb0fosP80r0dAFS
SdxBVc5g9dn8tiffluKH31c71gmV3bqaIqQTcWkfOF/zsb4173vlZSTdyYthE13EowDpYTvT3xlY
stOWJOVp7Fv53mz8R9lqnY9FtV2Cdd2ydRv9+qrSHctYEOkqoFyqi+35AU7EYzuXVjcnr01zQfk7
15HdZ15eGDZtrvY2bdfSz+u4WLUgwimPVIIJJayHLA6OdzYOS88Pd0Ir16UyZUDLi5zq00DXjPrp
lHNMeb32lslqBApBEZYueJM2+vgaV6NX61O6cLVwBHdm0GLtduJPST3+6DUoH/zO0jHb1fCqBTd4
eSFjWac6tM2DQVbm9RQAZO71rjSmC2xLJ6y+mC2NEn7Wxbp7frpju23LVUlWXV66Zg7Tqgl4ti6Q
KfXbGCe4QnQampYWG3NM3ReIin1OlsqL+RCXxQmtZZ90gP8ppHhAqj/QQn+uqFB+jvg/QLRIT6YL
N9wWEqPFGLwzwI157YkLQ+uRIJEhlAirFs2HIjxIauTq1/qRri4kK/XIoZtRXkSws2wwMZLIamI3
bP+lbPPfmoh0oWhQ5GjB35EEeRNERYqW4ZSOUtnTAfoiz513KkYgMUhMG5EgXyDTBehxCY544/nG
cxFpMugTvihVXvqN6eyI649zNH73O1fHTMkaoX+tSJJXSGT2ZnuQUeJnpK46ZBuXQ9Oj/Z4LUP5h
fipZHxZhqF/lyIWidbXcTFvtSR7YQWXdFInTWOx+L3YXiSaWmo5odKLLLudzUdv3k9A3duUlKrxx
GV0EWkdaEJUNJsiBKtB3dO7NY1PEy+PGF/YnKlXNndfBuu13EMF3RblNCQgEylNg9x1sLJ7gTulC
3fbaCHngmZdDW2x910CW7gHjZX4PbBfjJstEdsGAJLvYu/C8jCDR23QQ39j//7fB3zoAJ1yvhyhr
tcJUUeBtThjb7N+1e8Mz027frJngfkJic3B31qkp1mdBp9+UDovTnrxosyflh8pwfm/3bsvQlgWe
oz8+9jFT2Tiy8H5V1R9qVeVHVo8P0TL9NjegkQkZUJ5MbNVTFHUNkF3yi9cpuyg6Y/cSfZSjyCv8
QcSOkHbm4ye/tZ38gBNCpIwCme81GU9VUT0DSHOL//plkbdOwfE7R6N0bdcdLynaPUkLjiyN63nj
jK8t7qQHvR6hVhLGSV4M4mmh8gUd7OcZXN3LRQdV0PEmydUUmzlVNgyGbKBz5zdDJF0kXZKYZqpI
lOSgeF0ysyZ/od3v5+xdIF0crVO0ik3mtAxLflq22tRZpANxI4N/iXZvHKoLposmimahgU9u23LK
CpCzPBi2NudoKQ8/5+Ai6khlST0tPMknHuZq1MDZys7zkeAi6nZWH/umMPEBwhjepRigBz2LTYaS
+hUnXJ6yJhnAd1HYJD8WPoJ4Tuk7HWh5o2175dq7uDpBilVRcPnl5Wo/TEH4506Z54c75mqODT7y
GGBRZD91+hwOlWeccpLt4wBlZzz0MChK7xgaFhh0iG41aK+01aUL4wKYQbdb0+BEt7U52XqVdzM5
5qwr7PCO9FV7QoxU39AqCkmqJl48GjEE51Ek6r5RiJcbtIRvXN23hT24dGFfBY/Eyoe4yMUQzu8G
2ep3iUGxLa2PsDx3UtERb5ly+jKZqegywMjjLWUGaKgTiXj9Dv26+tTGYlxTDBvv77ryWO5eWrB1
GlZ1ex+14ID/te+/YskumgWP5GitplHmeon1uSBL/HRoyz9BKEl8+vVPXLmtLoilo2Dd5yaWeV3S
v0syfBtH7qVnwaWrk1c0HVgupw6hq+ppFvYTSzfL/XJ9F8My2wN4grmVedmTzwxDmdkaDl/9NsVJ
TjCyvoBaU4oc4A5+rtRxj/Gf+eS1uAsMtGDFistVJnlIg/fJvN5HTH3wW9opryBlCwQVyDbHg3zW
0wJVmm3ym09HLRjh5qeOedXBEg41J3m80g/tYB47GKvfd7/c/5+W3nhMJtovcJmFfC468m1LiJ83
djGBvCFzPEdYeib7u6aQP4JGeC7teGO7VAw8UjCdmOk2Y2IBWyFosfy2hLzekqoe535TUuYJN+2p
WIGTtmN7wwdeMXoXEEjjorM9yui5lUBnhW13gGBH+F1CF6KVQPsxDoEizaOjWO8LkNth5JV+/PW2
vFy2N3IbF6BFN2ItWtAS702+3ZuuCVMqiuOkzAEP00TJjXfti8W89TvO2YKFEmO1dJXI5leUEgyk
9iqw5EfDifOwfQiTDejVCsoTv/6zrhyIC8SyQTIeezuIfBzCvxLd/MajyK8C6CKvJPh7SBVMItdo
OKaMr78drH32+2ynjAayA2BLITmTT8x+HObyG2Rz/VIdF5DFRbXwsiGIS3NffF15VX+G0K2XriWX
LiKLE5octsWHy73YTiCd+2Nkwg+7KV1A1tFsZCgKLN6Oh0yfEgow2a/3W759K10aMhPTilTQzc3H
Jqbv44Y27+qm2e5jSH6mKh7ruzZagzsdlsMNe3vbDoRLvNMWS2WlGUVea4Y65lindVf+EDbOBTo3
J6K2T7/+065YgEuCpupE4h26inwfWnYZgjnKVCD8UGoQ4XztTeMXrumKbyI/hADueXxhUbWBXxxw
wV5HO66AcDUcFTalTuWq5vO83eLvvLYvThxo+mqauBh4DiDFk7LtvZ6Kf/y23Mn5WV1tLQh3eR7L
OjkdTfLcv6hH+y3uuIZ2nceDrpyhsgBvjRdi9RH4m/JGQ+ZKa0+4YB4G0g2ytD2uC6bg+lRXbP6j
Slh8Sez8tY/G/dy3x3KGsazpaLflPZItL0YxLlywzyrD2YJSjOUYVSpPi47bO0oU9YrNwuWjWree
lPshWB7tRYygH9LfjrCPbz0p3g6gwgXlKFJNkKgVPE+mChQjO29O4KjGi6WYQvv7gVaRX74oXJw/
hmQPwmTIch7R+QPjs80sU8ONAP22XQgXsliXUdg1DeU5qxJ5nsCbaEO/xzD40F97C4ALon07FpZv
enpXDvE/5XprFuPaZzs2p8Iak8EYf87DeV/PjOzx48zMcPIxOpG4RocrvwLY/7Llds162tETgzKw
1+IuZnELYj62HcWuGNOmqOwFj3EnDs/VX0LeT0+ActLDtEW4LSLqIe3b2ugeBei//T7deRfVW40h
+SaBMwqgm9yTHF0/v9kd4QK61uRQZVvB0c28DdPhWO+mrvLzosJFdE3jgqH1/mB5OQfhqVAFZgCg
IO13XVxEFxttv9fcYs9N/UNs3GRDiUkZvz13Mui+wIiJ4h3uotLNnIULUKK8oMxv+ka4sC6F4iyc
o8K+b/uHEPW7dKHULz+EauLr27jrbeqjVrO8DoPicZmGfw7wHvt5eBfXVR4MnSfA5fNk2efHYpP9
Heg/bk1lXvEwLq5LkLZeCCbX8ZaO/gpp9GTH+euvj/TlOf7fR5H4D6hrXjDHKg+S07Ylv2sb6sdh
KqaH0raNn1t3oV1IEcwIeWiKvtwQgHFMpJCf516vLDB2vz5ViqmniHUBzeMItD8l6+9YE9+iGr+2
7y+b9pMDi6dDdqEZsXhtlhTUj++4PrzeWUK8/OZPawcEdZeAVS93PYRqgUG9HVq/fiUSJMCvVwf+
qojAis3ySoK0qFMZEKmeH+5E0pUxXBnesxySO/9OTfO1Jezjry/jtf12TLSoyiieFL46buVvh23u
t+iWFv21pZ0wuhxFpYeqJnmsenayZhzSsQ/8cATCBW+pojKioQPJodf2NaqD0xzSH1574mK3iNWM
jTUEetYE6hygUdVpX9Lj5Le6E0W3jRxAAPc0XyL9R8IUbjlAbl7vBeHCt4YVA7Abnrc52gE2bZuy
TGtJPS3fBXAxuQxgDNloDgbsIYX87vfDdn/6bYtjnMcoymlODM37TvwgU/hDjuyz39KOZU51L5N6
41E+TFAkTcFRqb5oKjevGqP4D34gnPqtDEeSz2XPUtqH79tk8TNPl6xsIpJPyIsIImh44roNM1VV
fpg54ZKV9Yupw6LUcc4K9Q9Fy0UpTwtyTL8E0WVEIaqehwd9Bnns+yRKPDNFFxdGNtMU5WiifKEg
pBCbQl23lIVXP0S40DA9JnWy0ynKW6UyuoPVsfGjMhAuLqwH4KCNoxFLU/ZvUlYfOjBkeN1wFxSm
CRp9AOeTnEMQAIQYwb/D6lf5FC49mZymrY7NTvKoWcJz18u7Lal8F3esPuiSshnbMs4rrT/HRwem
y2b5w29THLMfYnDtbAvmKPvZqtRO/HlAGTrzW9wJyXtvwekgFclFz/X3uA2rj2VU/eu3uBOUj1GJ
velXkk/Bbh9i0/7eL9avayFcOFhRQEKu3KIo38dgv4vnMThJ4zd/IlxAGI33eGxA454vg/60iREy
P4uX5hpHB+51glUNdYcayxLlW9lOWQmlyfSIAM3w2nOXIKw8iq5ZBjxqVdv/sKWBBfV+bLfCBTaB
5KnjR0PCvG46di+CbsliiQk3vy93bKicy7qsoiHMu0OfFkWeAtp891vaMaEK3DQD0SqENzzyiskv
W2e8hjiESw9mJjKOlhVH3lpo4maYlKWfl9UWn3795VceWS60qVso9M1NGOarWaruJJqpRwmziIO/
ymrUN6otV2j9hYtvAlB2U/oowzzualZkNB7UBxV2EJY8epVJ0OumlmqwkyHQRAS6AtCitAHc6BGU
+99sqKrzr//cl7N+403p0qqEXTskI+2OXEJs9F4G/Ou4Sj/aUeEirUC9X8VrUuz50Ix2zOYJHLxp
pCMJCY5Caj9+MeECrgYbczGHyZHrXVsQRhiedd5pt4u10kOxDPOM+9bt5kcCBEpG2+pGpHl5+b6x
+y7USm9JsgsbHblIAOOnDVFfq7Uk5z3s2Lt16hvmZ+ou5CrEfpQ1EQeqZGz/Kmo2ZRFo42+1A17i
y1t/h+NJhmMba9nUR57EyXbGAEvzbz1K/ncAFN8jF6bCsYfjdO63IzpxBgkWKqIAemBHE/tlMrHj
cUoyVTNIFMP8oP8IuOJ0CmvP2oKLIi4ju/RonoQ5aMlY1kEHPq7b6caH/x9N9NbmOUHbBJEYMKx7
5PscliAzAwGGBbv501Lt/aloZH3PBgwGGtvprKBHlKqk0Vkb9RDpqpM25XPRo8VP5iqVUxCfQWOL
Xmq1QYeJVvt+3wxh3J0KPXUnP5/hpDBm63oyq9bmNp7X85ygr32Eu2ea7oIjhnrgL1PoWF2XVYrO
/HaHp5Px/HbngREGU1eEVtkXFA3mOXeVVrL0DNcumEsRwJDnQ5rctOhMaQVySQhK+H25C+ID4jZp
5x1+KIggQlw0Dz3+8XMPLiYv2Y+lqpP+yDe6/zWqWgFPyvxqUC7eSlMuTRnpI4eq1rft+Wibv/2u
oZPWLRg2meQxwzHrboQWAEc5Ol2hd+m34S7gSoWHwkR3deQUpIPvpRmGjE7rLdVq+rbLdJnY1mLT
w1AMR87pQlIo1+nzTvpbSIVrq7/8958qlu0ykn4csTrETIuUV2OYbqz1y8BcXGGAOYC9UnzPx6Vk
n5o52p/5PAd+d9EFFvZM0o4Ecs911auz2jGPmtDFb2ZOuOxYQaNor6NxyycafSfR1Jz6OvLjIhUu
9KpsG8DoRou5iW5rstmo4h64xfJGoHgbfSJc7BUympjoarF5xFtxZwsVq1NSh+JJtaz5xgSZ3llR
AkmQLIvvX+RE1ULGZgCh25rbCs5mnDDrHe5+FRMXdIViRj3SuVxzYBXWxyKOojuGQWG/xNbFXcXU
KF6AZTQnUwSZyVqI+wg9as/VnTBihmgHfIPPeavpg1o+Ah7vBbwSLvBqjhOyHD2d87kt/gnrHzVk
8fwsy0Vd0c6KrcDLLNfsuIN22pQuJvzh5Yxd0FWwHZg2IcsMVO170dohBfiqvvHdLw79jQTJhV3t
emoYRvTmPBmm6Y4N+3IG4CN+iCHu/U5vBfkmyu3W1PoVz/kfINQW4VFc4Q+JDxmlrEu23+08N3/5
bZPjl1WyDPZY4gkzOevxCHz7lkLOyg+sBCn1115/532JOaxuyqES/q8pwpxhXtrvw8nrpWPdRnMv
6JhjWuYLC+xfdRJ4BiuX0mhpt2SLNK68nuc+bwgfTi9ux89UQ8dUexbERRBsU570mFVjYZgmtvaj
qwAw/fW26KZaJ4vBpxy+rHkvDkBJVDB4iZpzwDlfrx7PbWDLxYAwrjkaMHKvGISwy+8+JwoppdeL
AyzXHwl00/OhXe6CsFMpxCv9Zs8gueMsjqc+nzc+5rYRwcPcJN39rmY/G4UCw+vV4yAqC07qMdea
fMQQQtZZ++3Xu3KlMgMS99drW4w54SjHMY/JzB8KKx5GsyF09FkR989BxM5TIr7y0lTv1FI276kG
+Gm33a0+wttRHoTmr39/ryxKPsaOuYzUPmCkRdH7eZTkb11V9gmqrGWUGhWbb/VYNZ5XwTFuiFND
3E0mQ66jeX7q+2k4a02nT7/e0rc9KsgnX/9FK/atlUh18xAo7tMWLH8Myu8NAB7B12uHZm2iWS1D
PusvFgWOtJ+1uRF2rny3C7gSPSNjommfQ/zzNEULJiNu1X2uLe0Y9m7tDj6LFlti5Me7CP94bbWr
BDgNQu6NMlgXAz9QmG9TGlC/YVWwNrze6yGeAwjc2CGHmxvvBNhKz3FEi8zv0x2bbllf/D85z1dR
ROlQdumEGVPPxV/O4efnEDjWVhVEfW6yVocinXftF7y4S5wFrMKC/CTu86kK9RMfp+2J9H5zthiW
e/3dHRnnStasy+c6ejy25XNnbzE1X7uCjlWCTrtrCnHovOHyL4yhlelo6g9+Z+lYZcu7AmiQvc+p
JJ+2wD79j7MzWXIbV6LoFzECI0lsKakGUZ7adrvtDcNtd5MACc7z17+rt3KhS1YENl54QbFADInM
k/caiRjc69kuX9WAaiUadbk3gQhNldjW5BcICWi/rdBlrNQ6CVKxsHoTr1N30JXZDivZPI9FF68q
4mbLaqbqN0Jl3wOd7ck0Dn5r36WrmGGFLmJeYa4M9LTzYDiWVL/3G3VndTbZKND0eB31njzhivJn
X/DH3z/6+oj/Rvcoz72c45oLbajcqjfodAj/auJAHuWOOsEAm9Q7Hdmvz3UkEF7+RN7oMSjQt3vp
huynbugPKH7emeqv302ku/zlPgJUJGN2KWZhjzpn8wl1EJj2xZBwUXWwP+9oor7zY7f+Dvby76hs
mK/oms0ua2tYQnT9XtrIK8BHVenls1FkFH2heXbZRjUcOrWe8iXyOzpAnb98+CzFENdywItnpHpo
Sfs2HzI/6lq6OwJSFAyCvPi6cx0LlKRjc5KhjY+/n543xtzdEKRdQ1SPV3UZhjA7BLQzidpZ67Wb
SXdDGNoI8n+RVBfRGhiHr4jwd2E++726c2DnhuqrDLK6hPUEOQ7yU4vMb0W5SnpTAbfbzWJU0NX2
FHdPTdR55T+kux20OVTEgp2qCwR/3qDUArBD9l6bu3RJyyjo60ks17cOUWgjWXmI4sDvKoh028s5
Hpd0rzuzq0sD/ZGiDdYEBvR+zRzohXv5cEy7nGcw1r2sjXpb26k/FsRozynurE74rw+oLefRZdX1
Yw2zs4OJC8+l7+KWQ2yKqtR5eNGrTrnNnuPVLxSQLm65FjpsQlmEFw4Lx6SmyyPrlVeiRrq+ri0t
KDrcTXgphz9HUb8rm9lvE3dJS4t+ShIZHV4qjdWuWPhMRO11TEuXs7TYmWi8tRDJG4NLMH/j5e4V
XUjXt3XNqK0JvY51EJILDUzwtPaBH30qXZm8ykLDqt9seGnHWKJAvKyHMqZ38sw31OCly0JOtlrR
8i/jC5rWsNw3+G8cVhPmz5Dz2A6NVD9VEBXJFq8yJdKG37GW7dM2YO8pso7rJC/Jcgr5KM92DHDJ
zHGgvVtbVtCjQlMIzK866rexunJhHCZU4aIqeVlpcp3UfkZmUjobSJhPjTQVnkvCcAHP0pCkNl4c
q3Rx0IwNFlQOj7AOyxQ5d56wKPJTsZauVODS1koWcMK50Hb5ERL7dcJq9DofXSC0hmR1SJmSl60m
y1GTfnngcmd+u6oLhJaFaQaa5/LSzeKjLFuT6EB6tWlIlwhdFYVoS8gkTJAUjJrtD7X6afpLlwgN
Jkgpy0DIi+o4B440j3DiiD0PSZcJVSpHZDYAbgBW/c8cg+0V3E/zVboCgXtVou90nvFs0QYAp7oG
9EB4z9f0RmJQSv7yCK4Y75tqxmxZGiGS+SpIEIWQr0kozrdDncf8fZ6x/hPJIJx5yEbV6wT6Ruqx
3sblQMdu85y2znGdDd1MApWxq2DY22BvL8iweVV2pUthas2asd8mcRkKfrFtc6FZ7vloJ+UV620K
6zbmFzLXMgkg/MtHE/qtNZfwxJ6myVRzdmn1dORh9Uj32St1JF28c2xlO6DkxC55l5+0LNJilXce
/frNV7p05yC0qkeFkQ6bFmbi5fYvHNe7416y6uS1w4nrpeaXvFfHdF2NImAXBNLPOx3O3qtNOMuh
MYshgCXZZbQYk5B8aCvlOVWcSJoiEFDrvNELj7MpiQKd0j3/y29EnHOQSN22LaUbtrfOHFUxRQlI
pvpOLuM6rv/NZUgX6wx4y5CWKsilXdnPre/eiEzfefEbk8VlKdkE96Bo2veLLtSWtvY6ycfZwINe
eEZhLkcpq3UvppbtlybsbKKy7Gtr1L179PXS+crQuBhl3/e1zuNuv9RrO3+qRW4+VEtXfJWrzp9E
Z3rPW4HLVO46rISS23rZjPqIPPsjBLX8Ah2XosyYzbdlkcslnqvtKcib5hBN0eqXC3CF64jqdE8b
PF3x6DjGQ/dQaSL8ZqaLR44QpS/RXYNRmeySBKN61830Hlhwa246C3avprLfcYm8aGw2MH2sqyeY
buaPc1GyO3vljZXFnXWLGu6k4hoVsLwZSALA89A37N7t+tb7OydqQIKKtRtZLtEWQX2ZtvYCuka/
mzPRPnjtOy5hlxVlh7TYsFygit49DQHaGQ2Mv/3OP5exA2TUoFUSo8ODRicVY195NPnFmq7daVc1
BpJP1XrZsWFWgYqSHvI9fnPeZewMm7oe8i3rhchmfuBQQnkkFvUrv0G/fu9fjj9LFI3bMp4vYVwf
e92/W+rhznZ8Yz66umZzx1XW2mm+1MH2Pq6K+MDyafCb7C6Uj3TdMIqW9JdqDI5T/QP6IHcaD269
trNSmZDhXO3rcBGKQvWxbk7LXPpJDkiX3J07Ma5sC/qLCJr8IPL4Q2AKP8lT6WoxdhHsGA1phkuh
PpfETrj2lJ7j7XK7gZqJQDv6cJlE81Xnwx+ocvitTJeVrEqYXlWFGS50DXSCto6Oj5Xf4nFJycJy
pL9kPuCGGf5rC0YOQdjFfgeGC0pua22vbsF48WLeD22TncORs5PXwnRBybVswIdA3eUCsak3JYm+
b8p89Hv0deb/sub3Dm0zK8v7SwbMJzF8fK+V5/nvOoJO3YRjNLb9ZbLkn2wOP5FquaPtcGNhujAk
Msd9uYx4dDbAEX57hOGp33XRBSEnmRWtglzwpaBTfqxaTQ/o3fdrjYDg4svhriCu27WQ1LwMqIK9
4TUNH64pfL+N0IUhkaRrKpkH7WVT6ydW0zdFW37ymif/gSEJpOGrJm8v4RbuD5UlP4M98muQli4N
ue9tV5pKtpcxX/9mtbpM491g68ZMcWnIKFMKdle6uazR8ibs28O2rH5Jb5d9NLIo0X+91pcJUnep
CtX8TKj1awSQrghcu+zlJNqlvSC01YchZkexQrDN73Pyl/OQwyiKMiTqLzU65E6taKZTFHfUL69O
nGMzW2A+nq+su2ybepbywufwTohyo37sso/1LJhBDaO+qKwMxlM3NwLNF2RqfkQQOP1A5yJ+ipZq
9/MYAe34cpyiUkHakY4YJxGSUxZN6lAO/XefjyBcGpJJi36uMKouUR/86OrIJnGXWa8zQ7gwJDyc
KroHyl7yvvlMIVSrFfUK5oSLQoY52Ts9NvYSRBN/mgZ5rLJdeUX+wkUh5aYVy8bRXgZpIJIULHUS
E2QM/YbcCXGxP8ZtMxl7kZa0x2buywRq+n6d08KFIee1LSx6K+vLnkffbbNdoK1+rzD4/2j2vxkB
4ZKOa9vHyqxlfcHoTE9h1hZ10tU9nOqEtW9BeOoH2dH9fb9E05vRDNvJ0oY+yzow2PuiEbpQurLH
62aokkVU2QDf5bBLM9gi0pPsBw27ebthtNGVeKgEwoHG5PMbKI/6dZMIV6mOTBDu6TRWL9+in7Og
j920eeUaEI6/XKgFi8xGoeJ1GbosaVqILMoJ/tF+s8bZBSwsTTtqkEeqWAYlpu5dVnrqVAsXm9Q8
njn2si2dG/tUQQ/132Jpip9eL+7ajqq9XGaovu9poOefdlDHhSk/FkO48OQksg5Z6nJPC8KBH9IB
bKMWvZ/0oHBrnM1axmusszAFhPC2KOiSmMb86Tcs16TbL0EvaVaRbZvdUzQqd4e1WqrHIRJ+eLBw
VfDCJQtilY1bGk0rSzMBl4+tYJMX8CFcOAtJ5DhurZTpOtX7M+VGHyo4UHjFBcLls4zKULTOyygN
5PwpQlInKVQW+G2+Lp4ZQaSmLWQeptpwmSyIJBOTSz/+WLhE1mhRkezCaUvhsdI9LENRPiyZn36n
cImsXgK2HSLK00VGX/Naw4OpvVcqez1CFS6QZciErVyWPG3QrrOpz3XW+J2lLoyFMgCMB+uYpVxh
7UdFzw9IK3tdlITLYs18QIAB4bg0MFOaTdBaJhElfjuuS2eaOsxqXNdZqttsOw4qEkfD/VJ0wqWx
4JSgmqIbWLp3tD+sDTIMMNPykwkRLpEV17TY6ZytaSOK6i/L4mV4KnZSEK9Mg3DxjABtepSLiqdR
cYl1rBNLys5v2F00oYiaAHeBHcMetn1CFxDx14YKr13XRRMgBFaFW92uKVnmNWmKITr2OKD8NhcX
VlthbLxaSDOlML6EcWpenav4HrV6a4U695l8gbTEXgXYzOFYmyzt8NSR+bPXqLiompo3wYHJs7Tj
hYCxD1lQo0LSwe/pTuQSL7wEQz2uqRk3dijZ+JwFg/F7uMuq1XoP9ymPWBoeqo23SZj3vhMxfnlC
24lHcs8US/NVPJH5Kpto75VfbnxNl1VTWxfFZReGaTWpT8uYPawznTwXkBNZzLaNyrxeopQW/H0f
7h/lFvkd/C6s1vK66k2tYCsY5FV+6A27tnrLDboMXnPFZdZCulHaQ0AoLdGegUL+FzNVX7we7aJD
pKrzUGc4iJCOgUjF2IRQNQzveSTd+KAuOoSODCBrUApLJcMlKEfZ6L1e1+nJ792vqYhfgkXTMs7r
BpFcE8DXPGrjBzTp/eH3bGe65BW6ZoNhYum0zikdYfa++1npChcd6nYZbmqbWYrGkvUhEBNKmPFC
/BKZwqWH1LgCgqUY83YD4NFk3HyKIx54jjl/OebdrtDMGdZrWo0Rf4gR8p5Ku1Z+K8mFBumg7UBt
t6VjQUWCOvsCI+PSr8wgXHRwNLWBKCjsP224GKAerH+qURzwyxm5qnKjiMZqKRqeElK8nZb5vM2R
55u7OJPqScO2MFhSORN1VsU2P0GZXXil7IUr32lnKNVAd2xJzQ61prEsqs+wybxn13tjD3CRJqpE
i1yS4Tgw4mOYkRPUobxaPYSLNA1LpIUe7JaaNuySAHmdA0Rw/OS1hUs14dYSdsOGF1d9x55VvNlT
1maN30JyiSbeSWVygUEnstTPVE99mtk9uDMy16zZKykpF2qK5qXgFW5w2ATy8YGSiP+sVGg/8m3q
7/wB153wtZ9wQi8y9vBVaSRNYaYbv8tj3R+rsA9Pq40DnCHcD24Vro6d6iBa3S0RTaOm+Cqi7n2W
cb8Iz6WcqmAOhq4WFChcSd7xmNdJPoahX+LLBZ1mJnCt09enL9EHogKbTD352+t4cgmnXstW9eOy
plCvLD/bqljeLRFHv+nvHx+//m1dxinaJhKBhV5SOPduH1sKcZMEAr/tqSpZcNy57d/rPkf/gy0K
++fvf/N6ar8yn1xVmGLFURX1+ZQ2FZWPW4Crqw6CBwLI7QuUXbf3I+2QCf39j93YlFy2aht5s5W9
wIYq5z/QA/A9UtrvDHPZqi4sFtnCDTetl/gwNcPfebt7ngMuWWWgDt1BPWdG2qAqDnM7o3YQ++lL
CJesklFF0M7dzSkrw+kZEmDzCXfNzi+GdaXnqBDtlEGRMR17OiTXQhSkuTwXsgtV8SpCmgC8TVrJ
hicxxT/5emde3poqzkVNsqxdg47ixekSHNcrydJH1k90Vbg4lSGwBYLN1pTavIneLcGcTGRZP3jN
cpem6lfIL1SQ0U1xgTVPOgqyZNrgAvr7p984AFyeah0qNLm01ZLOmW4/jczEQFAN6rh0LOJ0HQ25
h7Xd+AQuXBWMwZahE3JJ9c6+jnJMshl57d//Fbee7dSdBtByZV2HczrrQSbjEJTgaLu//B5+/dFf
bihtIytQv8uMIwB2SKtQb9Zp9cvyuWzVjLVkYXIxpSpaqxNULhqkKKOffi/OXr64nRqABPO0pH0u
hsehXeOkHyEZ4vd0pySExvQljHi3pF0OTw6yzzYhsew9n+4s2CaDgDYKcXO6625KygHOXVY14cPv
3/06L147phyhnGmYVFMxs6ZI4IoHgh35kosmftrCrPQ7QVzUCmx0scx5PqRLwN+iGeDfhYZ+yo7C
Ra1qmhu4L2G6s9aMJzmRLUHrjGeZ1WWtRqvGbMyyMQ3E1rxlbT0/laOM7kScN5aqC1spVRAcUvuS
bn3bJCtTH432cwERLhF1PbDDbDRzugjybOy3OffrchEuEBWLkoWSsCWFlXpz2MadJTufGr/ty4Wi
SEO5pQvGhJNqPpFt1EcheeiXGHahKFrOLOgUNl7CNpPWUzGkQLs9yysuFLVMnEbDXOLpEGJ/0PvQ
H7p48LuOu1iUKlW5BkTPaRfTz4sFDb0Tv3noQlGY4lNdGox5w+CdbursfU0gJP/7/eXGJHepKFFr
i4YUPqYaTfSHnPT1oavvPPvG3uViUVZOJagNNaWQuFsPtu2rx3UcyqNejGdOzmWjpBCFzkc9pobH
5GFA1vVRV9IzbHd14eq8Jiu8UMc0BtdyCYL9C53r5g5SfGt0nDNvnzmutBFZU2REy/KpkXn1oSSd
eR5yFt77kVuf1zn6oqmpIQtMx5SZ8amm4ssWFX7RnktETZsVVUP2MW1oz5OxD/qkJNudh79+I+Qu
EaVhfUegIYv9UUv01/ezOi3rBPVO0MwfYURYH1ibk0OXod3XZyFwF5NCRxZrd7RBpn3bs8MUkupE
8t1PKoC7pBRb5EYhFdKnRg+XVcbvuanvpNNen0fc5aS0qFpGRqSNw5qJ52CBvcQ0sfbY6bm/EyHc
+onr//8SV5IYsEEVoWAXF2z9pyHKnJYJqy7pa3UvjHr9Ps5dZCpW49SwEfdY1Znpx2QKcpoG3hyN
3uhzHg78SW6k8gqUuVveDCZ842rPy3Tbm5+16cwpJLho+c0kJ2etyBwHcd/OqeXxl7xddNLn6Gn1
e7izaxSgWAOyygFVQvkP+sbPaBr61+/Rzl7RGIE03ng9wsDzNAmv5+rvbmipn/ogdzXnylDDNENF
S8oqVr3LswLqj3Pj1W3DXXqqNq2WUzYMabwmy17rn32VkR9eA+PCU1GhitlOqkd6qvlimf7QN7Gf
UyZ34Sk+7DnIgK1JJ70NyZDL565kdzKCNzZRV3iuGK/Npp1sUlgqwgClSBmpdTK3JU1KubzTMKB/
kJVfxRPW1C83iawOkVoWCNlAyekDp4VMwrjSXkEQd2knRZSFXPM2pRPPm29IiJCnmXK/JmtkXl++
O9/U3NAaX2GAGvS7bCuzRzqvxZ0NIXz1Dsdd3AlWyNMcKDqlo9h4kzRLzA8Rb5YcYAVOMhsxPw1w
7qJPQg7xYi0ZUtgwxUlDgzZh2VbfyandOAZc9ikMbTCXzd6nJNyyjxqObmnV1vRhjCEBcuc3rvfa
/953uctABU1QT3ucL6laK3qA7V1+2FgdvFnYZI6lKvKHBpnnJF4oW5IMt1a/fdUlpCAATsYyHOhZ
rll72qGdfApWPz6Cu4RUDwvCbt1neg7ygifZLsEze3aScJeQWiqB0qLEw6uiqpM9u0AJ3u9EcPmo
sOchPOXwaBVC9yQea5uMwLu8dlUXj6q3fZ6biM2p2heEEjzSQdqV0epVkuIuBrRpHeaRANZczcWU
Jd3QFJe8jnhq15jfiVJfj665K11VBqwlq0V+fA31v6gVHfQIdYvfD8//r9SvrQTnOC5sD23nfOhT
IK+FwsCDYt6utYMCqpMndAm2Txl8uZ6XzdjDmLf2gcw2O/HG2n9+/wq3/jwnsxWVlZ0WfKVU2ibp
4vh7mHXfvR7tEkMlW9ex3oY5Dej6JlZ/mCi/E6veeGlX3Mp0u4mNGBHF2PI9hD747EcLoh/j5SGx
SCCTNWxVUMQJPiD3+V3k/M4JceulryfHLwG2rYsMPVU91gKU68MIvchDXP7tN9TOuQydd2j7bnt3
Vdn+PqwfWDB6LmEXFKqqpZ7GuKBnqywCuvXErbpzO741Is6JnFG+VvWWY+uxwBqidjmIpf7iNyLs
5WiX8JopRIZn55MGfzjUaIAI/ZgS7sKNaPgwnDa6TKe6/sqtTDUnfsAad+kpPpGgzSJFzsW0fVQi
+BxN5Z1Y8UaM4qJTugnhzjwG5JzzbnoKdkQOom3jt3Yi8ghFo/2T19i7Ckwom9XNHmXkDNXMJCuz
twHLPvs92llEA1Lvho74rJmq/zGDPk6c+Rn9cBeiMsG6yXCJyRk9MP+QKPpr6zO/chN3Caoga8O8
zjEked2+7SyTx4iz8OQ3KM46wvLEPGR48c6273XcVSfIlPrJB3GXn+qzrDFdJskZjkLvcj49TZuf
hD934SnIwykbl3h0vOpDzOX3PCT3Oqhu7C0uOtX0Yob1gMBrc5SGVfMjwDXpzrF949kuOlXyNs51
zMk5jMtPddX+GTf1nYjm1qOv17xfDgm9MChA9XhtvtPnWavHfpB3aqu3Hu0cbf3MgwimMhiR4nvT
b+e4Dv2OY5eZgjUjmyuK8WBNeYrHw2r1g9fMdnkpnpmgQ+R73UnKP0m5J1vr10PGXViKbVAM7TWG
ozf5u7oqE80rv3usS0rl21RI0fY2HcjcJrFd9+NeDOboNybOybaLKFym0rBzyfJPRbBBP23fPC+X
LhlVFGzhpNfsrKbsq5nV17hc/U5kl4ya4m5Z+XxdNV32tl70IayJ39R2sSjbFGqYF0yTbMJ9bsw1
FMOyyG+8XS6qUnm55Wg6Tnvd6qc8rvlxMvzeXfjGqnSxqArIOwksxYJX09e56k9rO/mJJnGXSIrj
XZum3EvQhjxOuBV/t8vqF7u5SJLRLMyC3FIgqQFseqbHfbGej74O1S97YG3WTMdzYFI2JKEwyTp8
9Vo5Lo0UscaqbMWD0dSBDbY52Cn2i0tcFElCZzKLu2k/z3LmiQn7FZ2SUB/xe3HnmrgGrMwkVSad
JwPH8OpHF3Z+EBV3rRPh915GOjN1igUEgIoApeUJ5MFGv6/p0kgV+n+WkgxVOpfF/hTmsNsMZ9+U
josjrXk5KDmUTQpH+W89b3/00ZL5HfMujFQFma3sWu/nqpNhsrGZJEz7WbAh1ns5yfeumZmJ7H62
vD0Km33mvLiXVrixp7j2iV1sSQ+0u04DXn7NdrS9D1Z6XmNdcScyxHHTwEb9PI3rWh1kbyLI7ZuZ
30kO3np5J5jNZo3NivZVmgXyWwC9DUOMZ4TPnKNzrQLS0zyqUUnOoPnYDusD1+peO+31sv1KMseV
eFoGMkDITDXp1rbN96UU5A/4Y+uP+azu+UHcGhwnWxNDI1TEO6/Tfdm+Vca+YZp4sV/c1XnqWUcy
ijbjVDVWvxFtRJ5L2U13rij/H+JXBscFkKJRmnVdqjqFsjecw1fbPfBGbA95tdEDk2I+5F1DsoTq
cfy8h/H+uGAOf1+CZfwLZYH8L4bzPTvaCb6R5VyE39ceKY6Q9kX9CI3K8VAFhmYnRmR/zPUQPuyD
rI9e268LOPFigiYgxv2M4tNxC+C/0a8l89tlXL5p43qTYoF2ajztibHtYzne6wf8/+nz2qBfZ+ov
J6mBddUIOeQm1QG24IMGDX2EMuMUPRlgMu1hDKJYHojpoP62DvoJyGvQHoIgWw+zysVpKAWygnI0
wZFVMTUJWjqGT7yiJM3yWT8W+UyOJWRNHiN0kv81dXH0Fk3qaCTXSvXHjG74MPQa1dRc0D+XKSse
JJP9m56hvGxhVfN8taNOs667V7+4sUJc6CobdGm6AcMZ2p/9olIyTY9+s+D6i78MZgSPlKluhwZh
iSAfunlcEzaqyK+26SJdepznUeV4793Qt+HyV+kJMsMp9OV7K/iW4H6A7qQszI9ofvwKFxk/eJy7
MFdTSgqMNijTbu0/qiL7Kebszo5x40O6JFcZBaxCE2GRtmYpkzHuzWNXeDbLcxflsmyN6rZqq3QP
Ov5mjZoVAiqerivcpbmAKUmVFUqnoYnehoQANan8YliX5YI/N7cVxLhScJF/Z0H/eafCbwq6KFc7
m3YPtNYphv59FCCjGdnVz7mcuxCXNboR8PXUaY47SbJZlMfa3PglIFyGCyQ6jQK7BGdhgm/liIwP
+mQ8N2hX3yofbbDl+xic+aa/sLxJReVHtnFX4EpXBbzFGlzlx34w8HTXz53l4Xuv/cplt4Zgq8Ii
ngsgv8NbUsNN1QytXymVuezWlK0SYghtntasWI9TW8MyId+9rjvMxbR4nYs8BMl5rqjOTuiB3A7W
1l65AuZSWjVfQugehHlqq2A9NSyLE3SDffQZc+ZyWvvYxvuKVXRG1mp8lvG+H23P/ErMMF94uZNv
TbxUU0Hj87jDbNaiMPNErPLD15gLZ9lig9J0ucfnXqzzoTGSJ1MxB16ZPOYKWtVNT8sFApHngary
MND9uHaFH9fHXKmpLY8GGoVbfA4auMQbEX2T7Th6XUiYKzY19NDzoWg0PeuAF2+zgH8LwrHznI1u
QD/SqosJZAPCwnzMGr6cKrnf6766zov/hn/M5aXiouohPZ2FZzRViocILnVnEFTdsWn57PdZXWyq
a2lQrgUJz+M60SPt2PZJrb368/fL6f+Xytf+Aidnzfe943B5jc59NLDoG3oPoo9LpUhS7JqeR9iI
HEIO0bi5y8r3cJuFPdNAt49bIeYP4yLznyMMIaoHIaHumVUVf5BmWP6IWEbeCQSrDzD9Ip+pVeXj
HO7qMEEh+hktATX4jcGvFZq5vI4sZirmrpRnyW37FmJl/M3QhJBy+f0YvR4nMRcAgz430JkslGex
ZH91QfMRXtReAQFzaS8aYMpcY5lzUNHtvMfdeshDdS9SvzU7nXi6jhWE6rpVnqHOYdH22YX7gYU9
/YPqufYKDJjLfI1MwllrnSSSFfn2NZ7i7RRVxb203HUWvjY7nXRCQ+BtWMNX6qxRE/+j7PL12WDz
zA/dpAZ+IG0PsaFQsHv6lNfc0Gu/52wWKH5Oc7N38ryoWB3R07o9Fjwoj5A00Q81wpQfd6bU9YGv
/JALaBG6l6NZUB9i1UTnj42ITX9o+5oe46q3hwYq5MnGZfMxt5AyPcIxkqHFjTYTvuDQw61AXblb
1kvxHJZGfNFyzT+V5aY+AP0amkR0M8d6tATkxr6g/BdAPR1B7YeYVMU7Mwb5IxS4lk8VBFWep7ov
hoTkdZgibfB5NyI/NUVTPlo01PRVEvOZPqqt3h47HtSfK94El6YKxyWByZ1JmkoPX3Jm7l2qb6w3
FyKrx7KudJft53qqoaRI6/UUaX4nWXrjC7sQGe/nHrmLMjwbrOpHCBGYB2lFc7Jl3/4x6M3cqVD9
/zr82he+vsAvl9liG0xXqxZHA/SJyXNrlw6GH+AlkgUWRCcwTvUXSBV0P9AcIU8lK/6hrBQJtVuV
aBRCHodii+9gCTdG9D80j+homYMbPg/N/nOAKk2SWQztnbn8+lR2gZ6ga6D9J3p2FlP4bbVJNYx3
bmI3vpXrVceDvDRhheCdBPWazLXuD4QsMol2ER96ona/+MOVAipLG2qadQyfquSHIBsf68iT12b/
of+GvIP0cETPWEvRv7DIzh56qFX//fvBv1atX5tlzhY/TRvkuSYqzrJS6s+IjOuZm9BehIma05Dn
zcPSxts5EvHilaRhLhHYk3kL57ITZ4P061lgqh7hqZh5XamYywLSotuKfbTi3CnRn3Vd06TXVPld
HlxxsK0JOdkk5+d6X+s66RtEJPkSs8+//xhoc7lx5EbOAYKEd1tppIzPDQmLXBwKA33Y/tAQHgiW
KAidkD/2ZQ6Hnxp5bFUnZjcrlAaYWQKICemYyaxP9hLnQZvA2q424fscxcW5OvQDnebiMMYw6h6S
vRk2Wh6CiFfiz/H/SzAZV5RR/82nTuVrgjLCtL81YSnzHxAzKJGaWnMYR8DdfLemfsv0Up36TbHH
HCrqwWkgDQ6LdZ70k0Wjb3wqOBSOx6zrH1HGv7ByM7AirLcM6HstyUHYQh4h3whhOFrgAFYjWuCe
uiCWlwragh+oJpk4kl0XSzJlZfEAweR/cx3sP7OrxE41jSbpiBq/ZNGavW3yKvxq1Tq964qaPBQR
VNGXPbPm323Y+iap1rDK/sfRlW3HqWvBL2ItgdDAK0MPtttTEifOC8snsSUBQgjE+PW3ch/PSex0
g4a9q2pXPY2wz/hlpSTRWWNKu3sS84TlkU+o/iwWuWmivKWxf8pMO5aTJU0Odxa8471dZDnOzKLX
pf7BxEYjidkPecu7b0N7pA8ZvgMMo3XYim6K65JHbVO0zWxfxLghnjEZvTgNeJ3PBBYzy2PW1Zsr
atazJ3jE109RLcylm20c5TO8wIv2gCPw5Wi3ZPgGOTZ3ubbZr6iBpZsUiicltcmPVBnyp06TL763
7m5ozPjGMqlcjnEkYgrox9oSCm5W2mGayjEN86mRaoIExEQ1wGQBQ8FxmYa3YeoSZIB0Gimno86S
+bJqJJU/ZdEGEb5eVr9emrHe6A/vBi+qyPX4+Xln2z8cOu3bYhHcXrzh8RUvwOFT9g3E9ddhVTCG
GVagPyE3iOZr3molVziPTW226wrHpmtCEfWd7B9iiR/NqXFLcYyKPBurSFp0mKg61cpZZOnOazpH
ZZhWp66h7Yx+6rd5PBms94duRwLiTIcJEXdiEGU/GZozNCV92Xd2HF5EKztyYpMX5NRnCeWnhm3Z
WJeDPYAJ5ADR3fDUi2iWN+Zrr9967zl5cjI+As9rVI6k6HXf+hafxHfRGeBhcvSF6UEl3fG0n7tT
sk/reMIAraIfS1jM8RzVPXJhDGT7w69k2dsVyWCOJqvPEzAWS94Oy9I/JAnp6MMGYsr8MYeKzUNs
JvxVi2fCXpBiQ6J8x8tgJ21Yz090GjN5Wft6lEVPagjM8oEgRadYpj2Tt7oXmXoX0MaOJyjd4csj
HX6gPKyLYEqwbmmoX5ABATsviL35etJ+SM0nTL4mcHlozhb1NFAsxLOcl4XfOTc0SHkbrAHeMKgZ
LHdAwOzy3MpZVc0Y1SB1vfKLyKdsXfnPjlI6vPsd0ZEvMrUMFQtBKP1TOscDvRx9KrYvZL5HC6Yt
V+Nh6L5F6kotrBjKWDeNvgauh/BJs7GhN0maNry3Y7bJC6XMRD+UTQcUkG4Sm4Qio6FpIcU61G/4
qX5+Hjw7iMhXGsn+0QgyzWdYLvK5Su1E+u+dSLf5JmKsa9gC20hUPuH78BP+WjNDp9lprGPEZGTn
oZ0zfzuoCvqSNY31v8ghE3vb02FScbGMnswqR0gX5VcBC4L+71g3/+ZJHKZKzk0Mb5JLt9ld3Q+Q
XMYXrjNU7tBxb91x3TK7rKpoGXOmDGRL/52ucxwtP/uDu3AaZj/QhwSn0c4qZ1zd3LUGI1U/l5Rz
OADxPuNJ3vdrnaoco3SQ7XQ4K+x1w3dqXkbMHrmqzuqJXTGwzLr3vt4ncacRM3kyo2bduVvx92FC
fri6ghuo9C91goiqLm/iNnEXlDH7akvWL6S7YODQbP3pyCQs1fcOL+Yx4inYQCTMzpafcRFhbiDO
jAnX1c1r/ymQ8skvicNoZG5gXKHyaeTjWA5T28V/j3GJ5rONYV7X5OMolj3nmkWlmmIT2YJY5+cP
l4iNPPdd3/aILsegtILPVEy8AkzFASNNXdaQIz9ihwsqY9bU/2GSd41ehY/j+a6HM892Tm0n5EPc
xov807gkjn8EWBr1p4bTUP+i8bgmNytSH17TBov0a0miRVw16FtP8iFK4vS/lCRhvNAjjcj91C9b
nzMo/v2nWJZl1zldELD5UyRmik/OQDZ9awPh28PqKZqjvFuUbD/mMNfZo4y7Sb9v2AiLzlOxTvUP
uZs6OjX1mvBTIvZNPRgMEESFp3vMdGmTlMJ6L1qjczvOnt2vYLHNB7CjpPOYXlriZiprk2TAWQgu
E/IHSXjElPiHbNuW/zbHtBc1vPH2NU/6ZCSiSnjM2geTIPbbFAccOZa/h/VT+9H0rAkf4TCRQHu2
N/sP6WSrv1MHlcjn3Bm6u3KUEZ/ZiRsKPKkKYYjlAxzk7PiSNBGZ9MXCD0+uBWZJg7/M2m9UXYas
NvunhVwd14NhNK0rDH5m1uSy4wPbcn5YwziMkTF1nOYhGaLlIZHe1Hmf1anAbVvXE4xw+RhGFlfQ
BXA5lZr2zKVnMS9hfp8MjHTYeUUiAuw49xRKud/NzHzYCz4vIMvtXmMQLJd7rxae8z6O5IIxILOd
6066qT3XlHMVl4ZnMurvAM/P9CVZYB64FnTLuP9obD8PQ07bWJs7p/+ZShWpiTt75J1cRYvZpWU4
eCmX0AtdZOAkybnpI2Qpwa2ONuwKk8m9vYioj5cvRgYuzmtiouGsAT3Jkh18XItJ2AYF02Ymzcwp
dqJWHUiZhfcVb5ZjP3d8bZP3qNb9VG2zTL+aQ/Txp7ALbS/DhsCWkKRJ0QXTPyfRxkjO27hJz0hR
VvI+UwnZEOTG5LZf2BHTOwnX6x339WrbUz1GC/nR01YdFc+imjVnlWxt9LBP0RL/kTYhF3i2pc1Z
Iqe2qeDAPbGlyBak9N2MJnFyc9sOr6ACKF0CNZFf62dlVY+pcbssHgMQdL9G89hXap1hVzvMcDhc
4CFwzlBGjb9B40K4hq9MJ3kd22z1Wa77LROVpBLKp/xALEJ/XVFZ4tQwjZnzDA6YLxIarN7nqKrW
tD/vbUiS1/jgm4pOVBC/3VnuTPMSxRMs7FKWJCjXsHVjeHQI2mf6PxVRP16kEXexTN1VJzCYwgmb
ufd1yOBO5qejNWUj9kReWTyNEn829dGUR0DhzH/tXmP+4lh0pO9QWXP6K4y4uZ4g8rPJaz0cpL0u
QWIBcugTQGyEhgV7Rha5xyeRbXrMF7y/rX05OEPe6WTNX5BOuAyb+rgoxCt+CTHpecrXpV+GZwpf
7vlBDHpvnijGktjTvgHc/bZTyHAv0Clao/Ol0wz21B3d9xMiGSb3mcVxxE6dCkS+p7OY129shtD7
W63sWP9p8FlR77RCHPp3HQQi0yEYPjR/OmzWOIxOdl0g+GaE97kmncFwxZTu2L/jtGxxAcTW7Lkj
qVBXCXz71GwOiif4Nw3mnLSLmHBWbG3zVPNZRagoO4KUS8gaTGYhGakWKRFEzDhBxmNBjB2jb7Pz
ZlgrEBM1Gy5d13TnTEhc1UHUMtPFmPURRXF2MPG3hgUb9QVfhpU88mVl5ppsB3N5Ap/r82HT5pto
rELIcivQx51c41Ij85XMxN5SOfaDzttGWv+Y1G3n4nzmCP/F/RyNyYQXF6nmuMGxVM+uaIZ9z/H/
I4irOqbnlwkXBI4/CGnrccvVZPqS7uM2/GX1Hr3wI0X3bmGzd9+jTA8HTrRkPIDXpZH6jlUL/1MB
W8v1OkkU0TlGyXbyGAcvQcbWGcvUA0cYYIqSYXFyrvCLu0sLI4PtuxZDtm43n8WDf15dvYuym7uO
vKBQMASjlO0e1CmyhIvXOUO1cupHPsuXMRv0ep5mUT+kMmBsOGPqjJJLtRg9IW1mz5Bg0/jpQBlo
qyHBunLViBnjyV8X5tjgUVH/w/d0vEQ3Mzd++ZrWJoj/VlgtvK08kZ9oTnGYnbLdwmh4SeptLgdY
jf7dEdFUGFCJpzDBa6YuRlmrtC9w+NBlr5oVAzz+nM5AMvxVIdDZV2jws1aW6Uzt+l0PWq2hBCMb
vCqj9JAUSQDzmMzPLJvW5BlhttG78auEXEahM5AF3XvTyjd0xvATmdsBGYJIoEI2rSiaaOQRXKMA
raas1GkfYN4VsnDTGyUfE+VeD8XWRE1Sl8kyRLHIbYNJgF8+TqO1jOjWzy0ix9d6ufltbRDYEmpU
sjPoLtIl1bSpevgtzSDXqsWOYK8SX2K+y7xYWVeA8gll44d9ztNJui63Ef8XXdfDFTdBuzt0y4fD
hEZ83uW/RJ5CbNEYveGQtXxE7xq1e3VoxKKseTYmW8pyP8BY8cxbzfRt30ZKLytSSGcEl8NSRedB
WdAt0wFmgn1Duk87PljYYiYZXABn3KQ1obkYW4frERjBHe/+pZamcGas5DqzsqeKJuXYku3drDI6
iyRJn/p5j6Iy2vDfwN7pp8dU9XAKjW9uWCv8PpVtBhIq7FERloFeLd2X783G3bdZsHbL4WeWoV0D
kBnyGGzRnhPYBbnsO0/TDTREP3zSZqIroHVITvy4HfmmMv4iF7RYKElgQxejLTwbnLSQoh0pRvjW
9nmiI074rT7onXF2vMfumuLCIUoHQHd2XFtYaxQ8HAHV97pcGAkoULYRQd+7tAVU1OO5GRZVxuyY
LhNl9Vmoer1rDA4oGS+uGKxjtzgGYBProUHBBmGcTOsR7vcHqcQ0xjk8+dpCJnQtkHnozsuSDu/T
MuHQgrNY2dQiruBFxVEi9CKncv05hqxFW5aicApouY9uIpVucGbMiTiKNvA1lw5RpjsF4IEw8jeq
l4AlB+E7Doq6ioCfJHgGUX0KLRnRMblw3aPtD8I5OapGhYbNCnwe49qtiLepxvNXSTwVtg3+Hun2
CbqAdP7ynsc/hg7HR2qi5b1z01r4dOTPiG9rfjS0qa8IW6zvGul7nCd+ymnkeWGbWFW7oXBviblV
FVTjKJt05qMLJo3ncvcNSjoEYoTf897IfKghn26gE/mOqTGwTZyqk0Ro8aUdUARCeLcdacEiW8O0
D23zDu3RGRovfp8gP2LIGY6Gs3ILR74upUFXW51KC/sqtv2X+hEFMJrb9Nm3zqD9F9vwCfEkuUxp
tL+mGPw8OyWWFiMPBx6aMqxUjSdVR/3wp19WeT9zPn1T25Bg5ScGZAoHkqyxGE6eKfhuN0N6YY2y
FcyysdBH2186M+5HsWdhPdnItzonvtafqrPmqcmo+uXWlufJEllbUR27t66vt/3U2mbid4a49mRs
4HMZp13/jSk1vAxpxz7qeDBfyHOLEC3FUZhlUv44XBTRG4IL9NMy9vV1TXQW5RucJ0oMpqMG2NvZ
nQ1IoI+Ac9Bf+AGYq2y0qs8Nq5F4mA4d0cVh6v1SZ7HSlSNRtOaCtE1cDs4xgFvTso+Ajpq5L1tc
X1V91Hv8PtkN93Juup3cx6k4wlvCAiz3M7ZEpurQx0wVuvU0zacj04/0EOpGY97OCG8VHUAku/8h
ZLfvHHqDG49g9oZ3hxYRbeUCPAH3ZFQFIcdvcFGDx+c4I+rkqzZNOxQENdSjapKNQ1IaECUu2mN6
VjFKzHA0890+J0j86mPp1SPYsKF9PFD+qqoNqXqCL2eflYdChi8+PeqLQuKq/+B8E1fo/Nwp4dH4
VQcyHsA81/oO2l4t8h61KiuwOhpVdATpZUUC0fkTFSu20br8CzITMYMJQDdGKzslGxNjPoosgzHs
JAaLOc6G+msncPtV1lL/z5R8MKggLXvRiZ/4LRqD/EuE6XXBEW2FHg8hxu9kSAVWMRgAUkEQgzJF
4K26qpN7+I0ab/qJ2Lf60/mRsjyWkUoKvqYojfXcL1CDb+gyi33JlhmbZSK/jFvnRxwK8cfo9fo5
gpZ7XiWGB3NCWqzJaD3CbV0zfrdqpf/wLrD/ULKJnz2xAj2Z6pfofof7+ZeuUb/lyZDuTalQJz0u
x6SPIt1odh+rKcFhHqbktQ2o3nKC9a/zY+nUfYIKRBe+6ZPpVG/T0Z/UlC7uymNn73z8DwIR+Mey
HL+iD6g7LUCNzuuuoJiEED+R0p12pWIzhMYJhgxYMa/IIHwMjLTwChUDBtKep03gZJMpzr/n45jr
6NeGqu6OjVuoWpjb8fIgGxBXeB+1WQWBR/gGm0S46JN0kwxRNLXKXg5wrRcgHujNcCiSGsCQ7NyD
D4T4QvR7BGWux3mhnefJT62G7OlINvfdxXAVKw8R6rFIkfgzlsHX0zHjOtgm/63j6fEnBBixbURO
aRXttn+liCH/HTkrzm6UwdzPnqL8Yz5tp8u+GvPGD0OXkqCffVlhpvnZHG3XXiCxO+Zi3ADtnbjF
2CYGIjr73kEO/YThq/5xEJjaqWrm9FgBs+BL0aMHUXcKqPx8wU9kdwkkRv2Zipg3ZcpHh/dEjFfF
Jsk4VJxDY1xoIjR6Dmg+QhnGlL5k644Xit+tfS50fzwRC+1y7nBZIMyDbriyHMwy+/tVNeuHYdM0
5n7vwGdwn8ozSccAAGXfUYSn0woV8mLaVQCcVbrUSGQ+KkM35e7M0WGntpBqJFc8N8UrRkNzNRkY
vrUPMbkmeHQf0bwCeu9QmNwyismEU02Gab+KtnXptc9S8Wuc3dI+C24QwT63R48NgZuN+yvAA91W
owBAdjmibeFFOlt5X+ttx2QJckoAa/NliZ9Qe+0BXcISdCGXjRi0cM2ylrWn/+7fpHZZdlFBtT9T
Q/TwkoVYRy9ij5O9QIHutnM0DfBob3cRP89L33y04UAjzcwOOBOWLi24lTiN/3RaoAKBzc+kqjgM
EGGTcaTzLSUpC+hpF7KVxhvxNDTR8t8YZgOHrtZlFTo8ACsY7Rk6BEHp7oMtDS3FMTcJlvq+6LLn
qAxGNGbuJLNVn0eMW4q8NSz6cyxC3IBISH7eqd+v/4Irmz90GMnrMiqLXmis7cNAZuufhabkCgjy
WXcrfYoRRnkHZzg8Wbc7zFaOSS0ANvZW03M/bZCs9mZW70PW7U1OYrpcLQ9NWiRmU+cjgYP9r4BA
gor4aUSB79aHIW1SdOnr1vuSbUyRcyTi4acfpiQrUfWODtp1Nw9nvy8truQZjVk+tImsHIDKLLcu
RkDIkurhlsSyCfmEytLmKbXhVfcwfMDpstqzi7vjr6YzWOFOw+D1cUiWMVRZhnHfO+Zx9APllagu
mOmnf55BEYo1kngYjuSBmVSXGz/cUiFdPmsuLSeSF0BHqT3BjsmuZU+4yYpVYZCfTysH57Hz3eXc
ALHJY7LiRKVpnz0yGW1FlErzZ6Ntu6DHMGQ5NWR0AqmQG2oesqsTT/qsyaMMWSjoHGDClyvtbLge
/bD7sne7lnnXIcOwtF6GGBbuQ3sVM+VPwK1Z2XRUPco6xTpJjHjjIQFeJdHm5rC+qO2bigJ8kdst
61DqNdn/Y7nSpi0Z6MZ/XwUikHzNZuXzNabhTPv+ILmdaFdtjNn3etbhlKwzmn49WfAsSza+zqPb
fzMyM0zWWxAIxTqi5K5mY3ASQNokybOGu/z37jhaeHDVQ/satYhjevQScTJo1lcYfThQE3vF6mgD
OgqJ8nB2iFmmBTae6PNpgHt8Diptf3XK73MJTB/3QDID/8vDQIZwJaoTHyrTbf910GFtcrSXQAvI
4PCQeuTk3tcjbZKi79MeetxaR8ez56puz6OLFo8KOWQP0OqH53qGeVrFeyNlaSBaC+UmsvYoxtqr
1w2THUuxw2PhO5i18XOIxY7QlCZuLqyLmzPuedxMyts7C1wMQ07oGv8xC4t+MivWFMzq9o7da7/q
6W43gg8g1IAzXGaV2a3qmr378AC7K+Vq82tN+fIOS9j9747G5g4APFYd3bfvcG/CrGCHYR15amuf
Ps1oba7YWmYtd5r6ruhHDCyhu+kEhXURjabvsUsDP3PruuH6TyK/FyAH1sc+hS7gHgRWn/3etyMG
Gzei+saBMdrPYRj3P+OhE3VayRJ/bxTYMWV8fIVygd/Pa1wjYHRg03k7aoMKHWTMZ+AjVoGSWwz5
DB0EiGHu0ffWSGplHMDfglmR73Jdn5KapaVlabtcUCC4vEl2jZrCh7+Z26blhrTVPql6ro77Fglt
V+np+BBWy86aSIQPA5bTDJgv0pRKRPpuV4cXDYAUPrpXKyZccKjmzJTbLR0BOwAuRYgjBiXOkNcn
f7UHqZIvEciZYJrla8H8j8FRv7S5U6Z+2zu/CSyvSbhSReOCg2f14caizXzZNEMRzOD4zpClkIJl
EcqstyH03l1ckO23LdIgOTE09mPD1YbLeDoMAMwtBRHsZX9X2yx+3SMKh0QdkWoZElfFBFxZgzMG
Bx1FZUilFhVNiLo7hrk/rRT/fEyCPk3GAfPLWlwyFiRP3gupT4CFB5WvYjG+nIGsvbZthk4MNpug
3kdS3wbjUPIu7RY+lqb1ZT0yhlsl6mw+yOQ41QYOf+CsVF24JUsuq+iXN7HNc1eEEWcIJk7EbbVi
uNC97lNwO4Y/oQMD3w3SrOg7NgIEqBV9nzqznIJV6gXKAVkGLtZyG9j6c46mvUxAOb96EXVPFnEp
BWBOd9Gijt6w2yEXJfDQz4GGxee5Hkm1TgAQcBeqc0fnFjvI1GhLJALRCmsN9qU9epRwO+Y9+Ko/
4thj/JJJh9bNzI+jhd5T1qh7ixjU1iWZgAGQUZnbTPskByS6oeUMMEvcxnTMkXAFz+UspeVu/esC
VUiZUIxSsU2wi3X1dkljkLF9v+8PaDb204Yd8bywyFwgSWLXrnPyFCJ7nOE60j2EjmVV75s/PUbZ
CvwohrKGsTb57FpEre7O7KXLtuy5bRh5W41LShCT5Amgbvc4GBv/wWKn5ZFqV1C61HW5OQKWQyUq
d1STvO6PuqrbpfmgCpghtURdJhPrUqhjwikeRR+Qm9UANM1HvHN7RmyqPC0Seiysi/SvwOjhrKuD
Ah4sG4Rkv2hhwgmINGjRettKOor5LMIuotzUy3+w2gM008zH1bv0LwruT69W/ooxXQQkw1bgcWvA
Wa3A6b8TRcQZtG9SmmjLrjIbo8dp9R98cEPVeg12RdUZEj5B7aEFaXBbNiL9DmRhOgO0au8Iw9Aa
RIceF/nefCZpcBfgkPylG8P3SXTmrSMcsWwzagBMKE017Nna9h7OqfI17owojxF4xCnimc1bPWZJ
7txu8z0IUtZ9/AdzZROe58LKIxst9Ct656LqMbU7FlCy9Hm2smUtNNQTGpc9RhdK30LW5LegnrfI
vCcNXMQ+9NrTDU6hgvQ8rRSyHYtZH9rS8xpmXIQtj8DHPPu9IerBzlNCo9POMVoFVCoEdTBsAMuW
n8uRbf0FZdu+fQOU2jiQVfuYZj/0tKR/WLs7/UT0JnzlYrmPX2anR2jzbW3ZUOpJ++R2ZLBT/pDG
E3eHx41xdZZASQCaexz0UwKrePpwjLYtU7XY5OdO48PfJW1sQTfSsGr/mmGkbMS1t8S4JUnn4/VH
No/af8po5X7P+8HEI+S8+ANUGzC8XHO4T8+6mNNGAdPd4+z3HDrU0KmQ6hH0ZxtX49LX/59GbKpE
hPBdr7Ox+TrJMarqxTd7AVBXoLRMA6TjuBERMgsN6eAS/bH7NgXnVUcp7x6Nqv0bGsoBNVKH48YW
pjv2NwJv8PElM3LVJxhbxaTIOj/cAKokkDO0dTt8LVDv9d+Hhu39awzD/7HIDC7+Dekf69jkBpu1
eXDT4G2RxXDYRN8JGivNcS33/VMfwoEnrQ6gtXm7A7AuujUeQTXQFJKZuyyj6f6Aec9a/QqR2+UT
qi1i3vaVHUN+zOmwvpneYzElCainuKL7mryDeJXxcwuQRX1p2P99zQJKbFjMQahuyoURiW7WAWG4
unGOaQGk6YieUfoEVU1SR9+zFasE/rdpqz2BMMGItkZsNmMIz45m0yPRLRjgxoEtcHYupJbz9i1o
kDOlmaB6inLhIPSFltaFzYL2JTWZv+J1gIKvAp/nUvawdRpxQROvIX3AvR/GCtnF0fyrZVG/fmaA
lGQC47xxQ1J3MsPLdSs8rnVgyrieDMi/aRvUT9pEYMThD0JldLWDnqQtmwFys7sugeSoBRmPsIFb
tjMbX6D3GffrNEaTdaWYrOwep23csrPQjRz8FfFRCmURQneP3+kyW1WshGJaVvUzmKbSWrjg/tCA
tujLhkiEwZfbJGZewywD8evwTY0P9oggj2wGaZ1AoUFSPKElZzUEA0MeRWp7mGJ4Htp79KTodvM+
gVnaX7YzxqYTXbg5IP/RDpDFPQZ7lRtPm1mAgc1E8e7mwYd1f0Bg9cfPCQcW+2riQEBMctOthlwI
xkBTi1pBQCsHbqvFdy9DYo2MqyPmfY/eSYcowMH0iCOgDWeLl6m6K84TNHCIuXPJ8YuoRQwlnYI0
7SvIgn11j5IkwpIS7iP++I/Him8fnZh1C4Z7591/GxCB2Z8MpUqfBmk2PxRTwg5/UwcIbPhNc0wV
b4AH7Pn4Nzv/OhzIGgQBvwRfgA9V6IxgJ0kwFNpgPiGHc2LyBby/FRV2XyeXUoZ9vEGV3vW3mKE1
cyfcpUIi+Xdm6E92inMCT9p2w3/YzE16IyExPvcrXdNT3ASN3d8iorVY4knCfyRkX0oT87Gg/tkC
eC7N5FQgOTOz6jyk6uheaz7huj4IYqxwmPDmCnLLsm+tNHP9tJJuCbdogDr1DkYVSE+rp9GW0Kyz
CknzDLXJ4uVfnTVtlm+08diiCmUFSkYfojeLM9tV+P7dXBlIozvMz0taxZwc82OdAtD5YOrgw28o
vpK/nm6HBLQAAhWw9irTBwaSGj0HqA16rvkIwVXssu5VDiZDgtjGCefl0pFkhJ1A2v3SENnMTxna
i70AMSr8TTtED592iv1bDRlI4JzO2zEkhdeQFL+tLqy0ymKyTTn6h+Npd249XL5gwOMomgb463ME
1Qs7gWJGMEtDd/Y/vs5juXEl2LZfhAi4gpkCJGhEUt60Jgi1OfBAoWALX/8W7+hN7p2diO6jlkSg
KjP32js1BcnaP/R2P61xmtZpfiQzLkeVzDX7cnh5cHN29vrSZ8bifpqLZ64/JuutrZ2eaMgZjs76
Y7WtWVEcE9v4a7bC7jAuEGtO5vmn0BkZ+wnY0tiuahb8BLbJq8Qgo+RFL3wm2CFbNOKQe2zbdR0U
QCS23CdCnwfAfksrwZRI1kZNAn1ZPw1u0HuPA9UuRUs+TitqYdmcq6rwt5OHx/0Evu79EeFq5nuA
DfPL9vz5NeOTJXpw6TWZrY0HDeqb6kXBCPh/PWbzv9OUt+W4Vu3S7shBYDLom5SCJx/13T0DJczP
buFqhvxNG7BsSZjzbamMsnooq7yj2nCa6ceVobPezDWU32h5698m9ZsqDmWau1E3uS6qXoZPxIBe
jZcwnYO4nMu84eJgkwpjRv5zohJGauLDyqJiM+qrrANv32bNfBCBv5ZkzS+MIcz7i9zZIWqIluo7
X8YNzxVyOnfFLDOfUahdfdjD3P2rEQr/koDcba+bK/pvbWA7eC5ZhZQ+KFUZZAxrYw6TFIVc7QEn
N7kL26GhMFmcvL0JTRxa3BYMURI8X6Xx4sF3YPbaKvUbSe7OGd/H9UO0rt3ERH/NJZJdlZkqRYnJ
SideigkCTmgn7FjhFTgVF6ow00cGuHi9InjXaviP3VKZtc9BWSi2zHAKq10rdGMdDKkM+8vs0q7/
4K3yl7v/gQHX0rNA9DFkjK0iPrjG/zeEsvpdWF1v8QxtU56Qwym9BxgyrupiwPflhVXvx5th2UcA
pXLAW8lgYRw6+Tx7ds9wU4EqFE+Z3bnZC4Mq74URbJX99QZ6CnMq56+O7MZnLKZrG1se5wOWqWng
7Dem2njJOLue3XTN/Nj3ZxHsvTWvwE793nCLh6WWTv1ZubLluMxyQxwXGjD/GAaMjBLfYzySQHgV
0y4zFxCVRgd4d0TWw/j4dWnq154/XVXEvhmXc8l320APe7YPELfhZFlvvzUrw931UNvN5uwqjHtP
2cgWgb0LlcRztTVLE+csqWU8u9gh4EpEMLzfPea6ytPvWtSluDAQmtMg9mQauBFDpK3fO73ni2uQ
URo/sptKnZqucFxEaNVzLk1lOJzHQC9vcth6lg0Le8ijsG9QHTokzkOjp+zkN5z0x1lPw8IyRgA+
BA7OoQepB7afg4+a1WvHrQTU3rqaHy+TDCq/xDZ17n4Jpcu3MS+z2i1bwU/hFSSgelPavobr4r+Z
oRd+2j1Pcsw6N9P4T68y579Fm/6zR0d9B+bsd8mKgjVHeSrXbF9vjI5jg7LM+2Nz9hl5NIWkjLwE
iye2/dzkQ//h4uw3kppsk/RvS5nhf25SzM8qs+sHg1LnZZBBD4NSKT6vOhUajWGa/Mg03HJgcOzr
gad+qts+f3L7tjYfZwsO9VKno3GRDUQLN2erb5Il8zZ0dllVt37M0VQgPzFcNXld74Vv5OQA1OMm
UMutzHlr4eZOnTV62VPbqDxe6BIiSTM9R4vwwqNq4Tvn1ui/WB80hFGd2fmjtIjeeRKcivluK8fu
F51JBgDQu1RdHUOc9lo1tWLnGBuNarilqsxjM3BXDrHWDomFcVabMyrIt1+etroYbHmY7ri8/VQP
g5k9N3OputeAhZ7lSeV1f6/9eVWiTTuMl/TsiJfVGwvYaxvA75BT/Tdj5Kd6g31hVvlKRxJ2+17Z
8821W3HNZNqfQuoFQIvQsJ0XiJbV3dFsDcPHVtvglf7iNfVbIVOz3RfZCrFjocEwEVzSIbuZbEd4
rCyzFSgM1VAl2ZI2wbGVsyguQHwlA+K5H9P/kBTK8Vcf1rJ7S9kRLSIKqZFPYGuGa8pA1k1g4MeA
0eM88YfD2PUHBSifcxGhMR3DbpyXUw3Z+1JOdmUn0pZpvUMa1tmTtaVI3bkBjHlrEMMImGksevPI
6WxzedmMicdeVtk44pLg5hNXBG5+iLawARVL3iqc8mLwojbdxv7qEJnfHN1qyzcElhGWkxn5dhg6
o0lqGJ9Tv3BURCV+izmmUB1vAzuvzyogkqftuuw59IfuPM4223VDw4MGMjT0lEJrEXvBdtNrhv4V
d5PBJs1epY7zRUWhvdg33M45uZvY/islb9HbstXFtV7t/nvAcpJFZceGs5h2fdHXcQw9+AqujjFG
iIX8k9q0yocJdWjZN70xnBZSDvk2+85/Euk9CteYnOmma1n8VqEnD/46mviTRmc1jyD8QiXhsvmk
C24UyXF7n/KcmWWmzHHSfDu4LDSd/wWhEH7szovVxlMxticwBPXSd4abU29qV4c70XF1xWBgS/40
TxsUAm/iSKvmm/+BTjRxM3Z2tecf713kht5zHpzekOFpaHpV77CDsd8urejB//BUT9/Zpsc9nBd2
BNdLO7WXVkNv79aNPSd2NkgKQmN9FP0cJGVWVjqep4lIsNHisNp1vTke+m3o/lJhVftZVMtFuFaT
4Jicdivl3WXKmGt2eA6+l7AreSBlRRDSJrudO4zNk1WmsjnUha4ekUaaY26tzWNvFM6es8xGc1z1
nChqoagMt/AoZKmf+C2P056SsJbQJJ45xnS40KWOzJIpQy94llw2ig+QVc+v5sqOIDeU0w6kgjDX
NZuAVV0VQnR3la8YC24L98UwuGginbq6Yst+Cemu9nuprNFyDwsuIvtLqbJg6UC51Bd7MMWrnXvB
Zwr5lsV4jNI5CgxEYh/z6hCpprT/rdBRW2SG83LNRbcca6cCgmk2BNpW3ccGpKc/EKAeZPzulfPH
6SqvSxBX8Q4gb9dNPLdE05+yDX6isexMHs1UhA4lgU1ilZm5Fz4xyoBVpYBVldWTa2y6t5TNx7xe
0jXGRODOeVxzPV75Il9gWwSbEESwveI9xNRaBaqy4jSfzOMmoI32WV0ZXazg5TZSmbgrgm3ITtli
rJGk/TqCjw+vXaWclJmSN+sXP2gZNGwk83VRpXxD3wBm4cIp+ox3b3aQwxc13+/6rTtYtgjGA0KX
XvctV6L5zzSn+5YGSKcqZjABY7g4Tr3tRvpc/chcGFiNg6UXcm9sVrOQNm1xV2wYe7rDarausetR
R/MXxCX2Jk1GSGMRIe71FJalGRrhOS3zVAH71HRHIcSRePDHCYVUc0EfOQYBs8ZWpjSYSzc/0c+7
P6EcPCxH7pyvLI52sw8PuO1s+kb/JEjzcvfupjrrRrk5pTurA5H/NIvKYCxoGsHeX1aqZR7a4Njz
TFC3UWDnsaB9RBaz2Be2w9Q16ajxvU49be2SpwzzVqtn8j1kKUQHbO0rlco88f8WGZaMumvfiCn1
jfMi6fj2Q2j1767brTsOlOyN/RGUtgTrFZTfxRZ6rGhDksojOG0OAsaJnOImIsCNdDyKLlT5ec9n
bP2YNCb7fHKFSLgqYRUysCE0r4pKOlJLBXmyaAjb60zB6sXcputwIYy+LxMLCEQ/WVM/WIgmrL9J
7ucwe2+QJc0gEjUUQ4yXxMr32VZ63tOy4g2PpCdX7zFshL89AvLlywku4r65wOStupa8qs159sXg
HnUmC3o/c13cQ9ilVv7PxnJAXqBRMOrIEVyXyKzS4FfYBa73xJbdweWlNnIbp1FXZzsvN1lZN61p
5cUjh0IbKzliM4l62Lf+WY/cvRz9WQ2EFZPWaLbxwAWCGDGlIzRnrB1g20s49UoA0TLMNt75u7N7
WrEdsxjXCS6N6rr0aimnTvdLu2YfztTmP9jDGHe7uVj8nVJaML4NXTeYPlBj3fahWXxEH8aUYJvg
rD1cttMPiTTpoKMZy5TNXBUGYFdBxzMsGoZ3G9OOTJrBL8xDG/jzvyyXYZJ72yCPo0O/ELEYVSc+
1GeGOjNNt74bpybZZh2ol3abKgPopchYFJHmUuX7OWyrPwYi/nBr8ywY9q4b6oPnG4uOlq7Ojai8
uwyol5ss0WlRYB7BrBx7qxf8hTNzX/pUFpe881FAg9ymsw2WAthk20adKEqJNcYlY8o3dFt+9Ubm
m0zhiXsuo6yenfQ4dbJJb46xmXe359g6AOUmtNjVJaCw/dUtQ/HYtq2vWRLsiTchWT9Kj24G5cUW
uCavy4A48S+rfHxeW5v7r+qOcSHQoSGfXSbaTWKXYkOOMtbtyoNkUUlXy3YcBpE+1Rto5WtDw/7k
cunCEOCr26ViWLeLXRaVnwTI3N8UW2Tq2S2naBHBOW+f5ihChRdQQV4H2pkZ9U+FG1X2Jnhwuv7X
EPbtTqH8/PMyU1OqkGd3NOYl/8yXoX3jbUa4FKl9nFB5//SF2F7XVXgXux2237oo64RMpPLim77H
Rg2YBtQHAMNClX8IupBtXNtCY7oW68UAzBviSfUrql+mvhoMDbSmcvJvDc5QbgjuTstoG5yJFSNy
3x7lr7DwDOS0evsAYlwfN9THU234eAebNCz2JVH2D8baFTernumMt9Rg+uX3ROPQitk+hHk2Jb1l
zwfQkfEbrsx4XPIChR0S8wFjaR/uMbS1f0GjzBjHDNP6YTHegnxRL52W6w+p3OvFwqzytPrrueJB
OlAr9a/m3HN3mb6aDsDn2TmYlTp1hg1dbVTUmMR/mXtLzH+YS+DGGfLyAhWGC8xeLZa3hOIX4LAk
xWcN7xdjA5TD9tfutGXCPNpLq68+pzDASdN9dhlQrcEn8iefi+6/tvYws6yj8bZCDb2QZ7Bcqnmd
Ti4QyMVxSvW30o5xYti3nPhSdDaU1fk18Krwks13om9IrRqS0MLmqaiL61mqHSdZwODRajPEMFPv
0UxRIQGyBeOxFeYmLNEmcdHjgskmT76QybTOIGCB0Ue0ns2zbQM4isVo9/ZYLF/N3DByZbiVhzs9
q/w45OtIW0xmfaxKmr7ZcYud9BubK9UEOmUx7UDmjWDCHWc1e9oZeakJBtDvs+tg9KAIKu3q2Kys
n6HyjRMLKtJzGqz+r9VwHYZygbiigYy/dWlMQBtm+bFYPqrLtNgXBJblZMzb9IARpt2loQr2GQGN
ZzkZxc4oWXuOLEoQa2Cu0Ujle3cfWgeH5pUs0jXBIPXjw9cexy2cjzSzzk/Qy/Fh2ET3zNCQ6asz
UGuTXBcb0p9r5BbT5cgrjANsbIU1wQyTFRMmgZ7p9mezcJqVmME/vbFVvzMcNM9I4xieF4RKadTz
gSVtIzckjxH0sZp2DLDsIdatv33w/AKt9F3wnqJvVTt7NrP/dNUae4QAelY065vFO4d4O6XmSFVq
ttdBV8KKheNar5kh+hVp3mzOOqskjXS52le6MPMsETy5bIhjBmJGtWHpAnvnmbOLj1yrMa76KSsi
VoxhkQ4WKgh7G3aVPQEBMVXRr6MxySBxK11/Bp7LFJYR3J5+CFbOn4fyCSaMqQ6DAuOkZdgcOwcN
kDV9GIc4o9uIyr/a4bmb/nitV3zhzxgQPfyFoDG3usosb17CQXvdc+PiIshz2XwNLXtqo1CT1hLl
oxvQ4OCLxlFXQxTZY3WTlQPCBVh2qEVZnqcmZezN5vsVDXDV50K65gMObXUw0F6aPbVv9bZSFML/
4XLDjGHUKIwsIhO2dD6brvpuA6/HdzxOXISTV7IVgJAUhEnPsWNrAa4+lloB6eaTjQKNa3tHVTHv
PGYK4ENTc3BLLX5soLzbgJdkZwctNy0fq8ctstAC5WgTMVVxFfOUrR8mkNkUIY3hv/PYCnQS5gpM
3g906LnRFskCDYGvHb3BP+OHdJ67xVPP2bbpY2811Yy6nE9QTb31Hyt4mzMWdROevzHgDkOXBgwo
qw//9UxWs0jfrX+x5bCO1nan6koCzug/IO6WAms+reERRF1DN8EWlRHFTptGC6a0I6VgcO1zle4Z
BoOTKOnEDUsCfuNrQ0iGBBv35tCP7ykeTOuTKIPwebU0oEbWF1NdRp6z4AHEjDIlfjNap0aB6mD5
nBI9Z3i+8r5Jp3g2R//c1xmpfF3YtevZIpuA0my02sM4rBbpuKbcnoRH0V6Fcp53vldvn6mXp3GT
k8t6qIjj+c46b/hHUSGOmpYq2URt7rHPdG/2FlhvmzNb/2SHe0VMQcq9tCH5LU6dfedqtnPwHtu9
5E077kmDBTNmniOqiPxD/tFsIQ42LAzrDHGxMIccje8xxIzHgNmv3vulcU/NWBg/jBjc9qhxQD9g
LiMktmqK02L26ioyowXyDLv+UhkzzwY7hG655mcLBbUtbxQjKVJqczxMwxJGTL/W/1yvGPY4DgTf
kyneFpL3iwjJG10OeveVDLD0agKv3DJHtgfGbRI/Uq+TkfGBGxnZLPM98Xvd69z1NGtlzSgmL53u
pou2+90WRvtkhJ5xFH6/vfXQX/g/GUZt8RhOssTrUjKp9Lwwsaeqft62xUlYsi0YPnThPw9/EgEG
m3mHsVkUPJJixGrUMXxyVFBcqlQvH3ck5maj7L/7vjt/1TnVB36q7a+yBmDxcaZ3iGhg6zMjNB07
ahrOBvz/891kiO3F4KGI+9Ccr+vQYKYZ7e1PbjrOiw9qfUqdoHkq7W367ShncTBveFXHaY/UAOnL
lJWYtQoRgKZuwAJhcRC6/pQm7prON0g+Qg6JVWvL2B1KhtnAER5kVBZ078GMZ3bPTaMfs3Eq2/3A
PsFXz+SaqPC3/l4nF7RoDRGibyZerPKnSC10JktDiYfMTv4zIQ33rprq7V9BFFkyjO4UPAazBVc0
GvV0URm+izObk8yPYWBMtc+F2YMAjtIvT3kGY9IxFM7GapcOJQxOURKNd8B5HTSvRK2E1n7QeXeF
FDbebckQOglbt8+TzkfBjit4xyzBTCT+yjz1uoPuccpEecD9TRiS3ZgfleV51kGxm82Odc2HQKDG
PG/Kg/prcWWvk5GeBz2vYR9LrgFy67SwUh3T8C39BcpOsy4wVNipGCeVs8Dzk0+aHhSTdOJOhlMy
DwCzWRM1juJk+Lq3vxsE+XisU2t+4RL0x7dlCbL8tHX24j4TrbatUdUbvLk0c86Dr/8HLx9S/Qj6
FdSXJjVq0twopMvhJoa+XFn2C4yRkNQBEr6qwg12huxno0sc4fU7IHSbJTrKN6Xkr2adnsydzn1z
+QWcf5cL6XQNLEeyC4g1ISTmUpO/53y06EnhG9ps1XEy1pX+lDkT2OIqvcGBaWj7xdqbDVGC+jBs
mn4XWbYSV9JS7CVmutPDRoZA+fPLOla0QZUH/NKkpivXuBTuoK7IaEGA26QRKoMj86HvIpG1anuQ
U+i0L5uCvHs0PRP4O8ZuuKknJ6Bvh3IWInwzW1ON0Tq703ph2qZ/RBcCg0T4ZKaky9E5w0il4GwU
1L7w5mgCE+qOrmctO3swEOybbbBeQ1zzV28N8GcwIFwdLBKd/84wMvjUzeYdEAv7s0Pz8KxW5zm3
1/Lot0zOJuW7ce8L93eP+P2d4WA5T73r7rXrMxaQUFVI7dr6RZ1ncHeQWlNgvXyyGotCUkAbikCB
oyyj1+xFU1E/22U6gRGF9VXnMnjjiggPrhy5pYqKi9gOhkOBVeCL9BlOj15Q9kSNYKLkE8Zxdu11
/Q+0wYpLdcdkhrS1kb+9+qmdg/xpk4bPQoeuTbwavn0YylowTE1rdweWZD/pzdBXJoEViO7dbxix
Dn74pVIfVCiXIv9xBokdvC3WZFtHvcsaT36svQn/787rJ4SMevdsAy2nFq31HfbOcgydBR6Hwmd6
I/FwwCNfqDVGTll5Nrplud1X7H51Ds7CmIYyTJwq0A9FP9Ufbi2X74q4IhXnvBUOGjv/1EaWwWXz
FQii1TQfI2/cTrAkjrXa1eQ/41K1/hgFy3twW7pvm10018r0yyxq5Dp9NhruG7NOdxB02ZeAvvU4
9MDSkcbj8yXZS/bSL1pB/9M3Jy7HAV0dBnH28ub5m2l02XebLxZV+zC5u8piFW0dOtarNIfZ2K8B
uZUqMzDgtE7/WBUVh40m3eCXu5Z4bwpvy177YOjPgOHbbm5X769tmEwOGJ0FMfcHuHY/OOcFYe06
WLb95bj1+tT6EMomtqGLsoVtwa+PKdAK/oznTGFQxQ9Z7idPlcSu2NlTyLd4G/xt+A/vJY5LhxwM
pTG0YjsN4BjGLHvwJJFxkZMb6xejBnUbGXUxBm6nHXkX5ceIYeI9my1vR3qhTrwsazCYQ9qakQqE
UvvasL1mhxV0uBXk33g3/Ajsl2HQxlj+xV5G+7tcTNFBG4AN7bDOKzPRRrfFVrVab02FHrjwnKyJ
6Tty/oWC6llHGyBJJoRLjF+M974w3sF8OtgO+4g1eFi1hJ8Hu6rtvHlv0hqWN3OUIrvm9xYlTsu+
3w26bLd4TiUjoDZvZNI6EOaHaVPLgUBoptAT+Yh3SCIMv70gM/LECBdMG52t57vu63bb0TLnAdyP
9JObJK7w6LZ5kHQmqOI5NUasz2BWL8TwYOHRjqQACP1i3s5j1zpJONDkzYWhkMeYcdFgjBNH9ERd
NQUkHzVjUx3Vcuco7/EbiWpqj8lX6FZTzLk27Wb0h6Mclvl3ofGbrGKEk0KRcywe6pBRW0+0BmsZ
ZnZ/Gl0Pb+qUy2+IFmKrbOZBFBTQRvdI3bKPLWozIHO/0hhZ01wReaJKiylsC/3YUBMZsyKGlaCg
7djLGZqYVunM9wUHOuu7ycLEwsyUVO5TP61PHjjxmeik5cHJ8cWuObTlYK7cBzYNAk+Y7FgQDwcE
45yGq/gDELgMeFDH/n1mvPm35jr6nbPBY9/YTvOotrD/VLS/+1UvOmbM3B5a08fNWZXSaHe6zozX
UoTyn27sZg9qjwI5G6qLbZ8hvL8F9zUSDIZcnLBpj9xotH8bclHet9RHDRej11OWbIDPqQAlr3JL
7fNgBvZKbQPeyfsaWMSJGBtYNzINK3D0UhwGBJKE+yh9Gnyt38PObdFryvKdcWzwNjU4y0BHiqZJ
5oHfH4AI0loBGfAiyVbjTce19W+heUmMwYXgw6n7ZxPVBqEWdDL2ASbpDC3myEDlKFOtysp4Lmfj
bCI879RiUgLDYlisCLdZtcyierULbJjbg+kAcZ2QJTG/2KtjFMzRO9Qt1AZl7mYflO00W6o5kgRb
PzsF0yOyvcqYTgBfSihBD1cjo7qdCLH6mTYbeioEHSnYwXssR5tsmg015JHLWX+y50K9GD0RDvgN
ad5aS2IrC51yPZDbGVoJbdGWnaqyFTlPtrKuTGTvdAiqzUVw732QXTGqRE5DPqJ5es2XuQTbvdbc
SFzcMmV3zwAvwUWExVh+ZHJ0yMlxyljVnXNUjiv9X243bA3nDka6uCg6edw8XOu0oSQaLILFFdXW
TetLCczs7/LGtLeds5lqOIoWLBIqzwoY0+bm6KJa1MNbraeyScZ7iM9h7Dey8kix87ODZ7bzRg/i
1c07GwbmMh6KTN1Bt7DM/tRLWvAkt71Cn/RJwkpfZ010ihlrLQsaA6dt6KF1uDYuyUyMXP/MRdk3
/42NDyqDQlbVJ33/6uc+0KZxZHxhNDtsEiuT0SBQWKNGQmHUxQs9y/4mAsD3efX8VsiXsDVzN49d
5hDzuXaXxT+wZzhsWL7KbyTOuWa9OB8t/74cZ/HVkQyP9gV5MnxR0prfxkWu9l75GoKNIndtrsbY
TMsDg8jyuWVL5Oc2e7qOWQy/FInjNUua1KQ/HTvpyoeirRA1mKWhYpLrYp1XXs04r/rgoxgVNi6X
LvBPwUbz9Ox0lOy/SlK2POxGZPkCv2r9oxFDehYPLcMPDgpyCeeJvu1BqDD1D6g4It338N/XrLKK
nxWH36tjaPdzpKGAOoEhw5kg8sI9TySV6EgRD0OuGO1j8Iokt/SvZdrFEFbMcBsOIxmEDymBHfug
nLCMBnid1j3BhVhkYLbGlw5NJLHHzbxpkj6uqPMCvAp0aDzgSAyzqGZ++Q4VVHINVFlKXZIv/0lE
5wMzD1HEzSSmU5laYoqWhaA8EhuKv5PHvBOVLFh+kHbKV2IalseQsX+16wXTN35YV+603YljajlV
G6GVy4+JdL/D7OfeQ5OSx1KzVPO/SaLiHDJrWTimDTTthq93C8fAtw/1Ng43C1p+3a8e6FkZ2kO5
z1NaNHTzEmN4iI+iDRsnCWDJxRnEi7/LadSZO9JCfQlnAvwRBZtRQr0xoD44Yyt2U48xgpAnilde
bYdIHdlwRIX9itllRHD7nW8Y0CLiCdaD6n0T1XnTp7VC0kMryJhe0rpH5HbPP70vF6IqqjFcTlOo
/UTRviVCle0jPCFBVmBi9bkr2RWFQr7c6qbqz16a5re2K1OAtNF59xvDqs5l3ZCNMKHx3YKxDw9O
GRIIZog3y+z0yU1dgbydVuG5ojIhikkvR79cB++p7dNwuCL2U8iQE1L6drfr9Uo2W2jkPvuLNgxL
vUyfcNptVz3wYo5T0CXDYDVE7QH+EGXUnPF9u/R3LQ6NnJSma4GaigI+etY3wfvUxmmRN//S/O5/
y1f1nbljHYf3RKi47Wv/F32AtUcG2nYkcQyPTJM0BJqVmllsGeNk7TOnZKTJKrHqsoDiHjqbOEaz
F8PXSkKEeSq5TKklJ7mbpCWO7jIpiT2jHoNd51cGaUa1t8f+9FkL3Nye1X82trRuFslpZP9sy6EN
N/E2FebwhxXr6kl55CTxbnSv7rY5r3lOtB7Xpsmojr1OfhH1DEsPvl2VfJ81WAtCZaAEAHrzh0wQ
/eAM67IXFq1OxMtkcapqx2a+ZqZE7mlSbm7QsLMfA2EH52buV1QMskUp/YJVvYX22iSUQ4waZLUM
vzuyvS7auwc5jYt+FRY50PEgudFmf5wPQ7XJ07C64etmtN4jqTHilYbeuKApug8Wth8G6XzQ7dkc
Ge/2DIKqA5EjvknCZ1U/tLhQrHhtfb+4uHUtf3qlrKMLOEbLma2oSOR5HTCucvNrhfOblcpTtBXj
csyzMX0I2nTZBRx6fwQLBd4Cr10ZibTEfzjohTuWyo5x3szcyIvGvlyW4dFm+xn2wbTGMUXa/a9B
9Fhcetx2kQC8PyAy8Palpi/13mW2kx2DrurffGVX7yZJBhGuTyOxDYnndSCsYaeAymQ0D3Nx6gZs
9VtrDi9kiopLYP0PUbTYPT53g5MSsMGmrx3N9lYGzgihKRiZpRuei7ycCaViEQ0QtpuOD2sJftJK
JzzXZBe9K6bsKrKRrx8z6VmXdfKXr6E3/+rNKb4sz8pf/DGvHj0v73eZTe9nVlN9BOPxrsAGQ8KO
OY9c8SCVR4kgckBCo24lsPB+bqFrQgpn32lOat5+pK8m3rXEhQSGetdNeSnhNH6ZlhafyzAZibG6
5ZXxAqkC1lTvfQdOOeuCmVRD4sT+cvH6fzwD143mSX1kqGHhhxLTcssNpX8mY80epm0s96SqWBjF
OoYa/ZFs44oqsymIF3ZPtU1em05C9omUJJIULBL4XZadLS8ll1WOdW8R/cBiJ/wodUTCXrPYkTJ8
kd7MvOqYH9TskppeIJILt4zJDmoQCWh7OA55ncOgAYwmWo+3C3yueaKL2gShR2k+4jKle96GGxpR
VXMS2HQFj9yvRAFEnVcDJF9hUVilm2zk8WRUv6SzJ8EGGvpiwGN2//7vgOH/Lcc7JAX6/8sUH7MF
Ys1nN7ed2v+PszNrbhtJs/Zf6ah79CCBxPbFdF9wFReRlCzKkm8Qsixj33f8+u+BqmemRLmtGUXU
RXkjISAzkfm+5zzn4KA/LoA/fO6jL0DSQE8SqxtybcvNeSyqfpuW6gfI9X931frbq+aQJqw4TsUW
PzH+yXUV15+LsNLMi3wARSDliqLS2FLiuKnkaM4qtcs/CTa/iPXyFJdCYRlpW69qjpx1v/Ke+4AO
/+9uyQUmenBREaJh1bacfSAbeF+UCHfEp57kZby92akIqzQ8RVnifpf18M1iqH/ysycM+V8GIC05
RGG61VASgXClZ2ITKJ8ManmXaa/jYdZoEW19DCgLPdB0eE12+bmHaVzg+PGa2KGhwg1hq4gjMFqh
FPxcBIYxscD/clOSIodiEhg5R2vYeg96OHxwt6cP+AXc/TLSvhSZ6quhlW9NhEoKFScCr9kG1qsA
2vInQ4mMi9kpLeqSSPr4EhH91PPkiHF+8bmReDE7+6ixw0qk+TZ27G9RmZ0QRP783Edfzs1Cr6OE
OsmWd+pR5QiXtZ+LxjIupmZfNCXd12DYqqQ22P3JGKLPpTBchto3kFLBCnjD1iMAdCHFFEXkeN3n
Bri8mJpWLtSCOnnPtLf1I9KiYoM8ufnco5QXMUF+hRC/sptua3btrhLeWs3Cm089SnkxM3mSY1Gi
AN2m7DXIOnusrPqTd/xiZto6tMxaVO3WraJiiSrNWFrFoH3yjk+L+1/mfdAK0BAo3bZiCN1D2XN0
JeMh+NxbU17MywjSSWHoCLurCaqQN+aL6xqfvPKLiRlS9Si7Eryy4SOTcZSMs0Eiow+WrX/zcpMX
c7NUkpzN5FiDYLVq3AuUa11ffPKRXkxP26n8CMRvQliShbPF25cye/rUQLzMuFe8yo5aryy2aI7w
o8SRNSsE9LvPffrF/JReb8BrB/PPAg5RRfHOYR92n3sF6RfTk9jZUTOiJt+6QkzeTYvNbAR37HOX
fjFDbYHuarSybOulow1Vpj3QsMrmn/vwizmaAgwLBeflLc6paAZGZyVwhH/ywy+maBNXQdK0vNwC
Nb4DhcQpMm0+yro2XhPcf/GCvoy7x++o6kNocGMwlN9pSrjOZHNPyx28YE4oqRBKNqn7rU1ujds+
owFRpePesJ1kXAFf8e5x/0ab0KBtZrmVw1lnqpVz0EHTUP0weuRg6B2bKZ6hnKMLuXHLzp8DNEF6
pWDELgcEvA2SXGPQjG0xkIXQtc9WTy0Bq++Ms7996lInOsYqUl9knv0B61KwtSCvzXxf2cSN/BKU
zjEkzq3p2q/94FOoGiNEqBz1xpSvza1U6e7sNI1Wtal6SzRozioqnaksnN9EeLGWsdcIxPN+uxGo
aQ30PAQNDLu+t7zVyDmvOpOWcaXHZZfN8EAqP+BlW0SYGC1yIdDVrUSPLjp9nSNI2WPbzqg4hVCX
/eDoFK57BB67VL2qfQwHDTtwbS4GkpSXmF92wi4fRrQNG9nERyVtqxXleoXzedY/9Q47A1PdJVQZ
CtXNrSuhQK/CgEx9yA4mLLYlWigofYtaWal6RIcpai2M7SluNjlLfHcfeA3q5mwn8njDwTX90tuu
uzYUSPEmno8DnD98oAN62BZ8ptROraGfWtvoVhwCExzWVo/1sXb6eUo7akn7p5mboRN/DQM0iEGt
rAV6qlMEDQ5g4SF3YA4nWXge48SesztLhxXN4CvgPne5MnRUR/Abs99cOLEdDQtg5CeJZW2Oghoy
WNkPV0A2yH2IfHsPwrRDkjPsFYzJGEWNufBcd27z9AtFNyz6sGa/dsHwXpm6wJGTWivEitU9JUW0
Oy0dUQIyGoHBjzr3HeDmALMvpLo5FCB1ZXY0FufY0DFumlq5s/XK6ulkywIcOT3tWie5IC+Geu86
9SFjME4k56XtwLRc2yW7LKBTnTFP2uGKGtO+89JzVw9rEdlNuszotZjSMePbClnLfjDU6xBs67IC
rT33LQd/n4Az2wJl3mEFrOd1oZ4F8qmVCjKegRZScjfsJNrSeLLXFiYU08YWL7016RJrereTCMLm
hubNT4dW9iKxgBdY1KA2Df7BRUGXc+aZdkL8ywhEu1FfRjne1DUZbSfHsyqY/1UJiEv0e/q9A/Dz
lClMe1VDcjYTQ389kBwIOGgoRszEtMpoNtatvvX62HiQTYNluLTVLzBczL3RZfQ7AT0nXzvQSNwE
2c3pfjrDF0hP1wZ1De3sZg2pINkm0k11H8A/puhTqatGc06FEtJs6cI9/LsFzK+NqSOCcfp2VU3C
DLygYlkY5ayRUcgjGIa1HXjApIB7ABdhTM8nHxyGsf4mApu1SrpgW0f6jhL7d8tr7YMINVBndcnM
HsZ8fBiDOIYhEgTGmpwMbZ51pMu3hb9NVN38SRTIAI8FHjSRLA5uC9OwgnFVtIG+NzSa/Aut6dUV
cPNrI3A0ewGoHxXn2FpLJEiuskiHfNpZffN9EmBAAsVzg+b+i3BTJQRuVNwHgRpdiSqlRYg5et+O
7n0cmJOZcmyTo6T0s9KSbItghbkBqdpppjpWJpHY4jCZAZlimXHlFZacJ9zE4t5ROMTh7yA+mSZ5
sVCg+yGYRWvOr1v1aECFWfbdoCBayScloFUqytLGOnb2sRYu7aq0FnZUApayvJJn4eNEHQI13VdD
fESF5l6TcXJUWMLzlCKgris4GRCcEbzTweNjORDw9h+FmV+lUXnFAFOOHv62lWv5EMJdegE9osas
TJDSGAXIOVyxTGe3GH/kKSrCqNKjL6gdNaS3nfdAfQp8mNkHyrxMG+VazdAJz7umppseO1nzrCAd
KWFQpcWdWzYvyDyVHaRIlMUDz5L+SLP1FACOA490UdTWeMuuYlwh5MjHBYJ5FI60wp5bWXKgbk3S
CxXsWmqCX26Q8Tcx1AMBwG2E1TTXls6IEsR3ypR8g/JUd9hWo5pgSl3WHqqssufRyMx0AOk736gr
eldqXQRfY1Wvs22ryHaY1+hV92HXOtZcd+rHskI1rYPd37ZJh/g0quyBPo1ZPzXgeuapU4+ImKRx
h3kfPVWNXZfGcrIABoT/EqI3XimATULYsGmAoF05SDvWY5R5+zbuNq0hyi2ueR8SQSFPkaUmC92k
fKw46qYiMWqpG6DX50PinSg8Euc1yqZDrxTq/sokIafNHNPaKTD2i28WOT7zqC+9tZFbwO+c8q71
Y/FV5Zmigk3wJgJvyWRu5GdIZ2OzsOle6gs71KyHuHVooRWqah+KZLyCXj5cSQOlXE9YyroI6Q0A
UI+evMhH6QEVNaU1qv8EQmPfZiVt0ToOfugqPTg0qCJ7aIZU3eWt4z20ZZ0sC9zwi5gVGSpL5lvh
jE1NPPeDpsYkFUCJCWPRHpUGzUDjJrDcrNrW6SVpd/gZxcZDW/tzICbrbBX5cFTChF5taiTo52Uv
lo6GZVNPanpKoDGPYd2OJ6mOnDzod7GieQBGY0Qnq7yKrZDMF9RONG21vpgnalzyzsp0nAuOwFGS
5Gm18/weuBsxZs1Nh0X4LqNYvsfvk56xFjbL2tC9e0TcOTuEJu/qFRlawxXqoj7bRoLMLFXovkE2
W0U/rvFTFqEwzmZdzulZGSV2J+krSA6cZeAWJE+Yg77oMnndgZWm3Y6JJ+ris6zcjmAP94aGiiKw
+pXxWuNVysYOspPe8A3okBC4BcXZZSc2R3mZngYv5MkllvJngux/PPf/z3vJTn/uNqt//ie/fs6Q
sWBCqi9++c/1S3Z4Sl6q/5z+1X//rbf/5p93WcJ/l3/lzb/gc//1vYun+unNL5Yprd/hpnkph9uX
qonr10/nCqe/+b/9w7+9vH7K3ZC//OMPXChpPX2aF2TpH//6o82Pf/whdHbr//HXz//XH04/4z/+
+JI1tf+3XVa+cLz78wP/+1+9PFX19AHq3x0N/48QqC8dW/J53cvrn2jy7yYZNLZkwli2o3KiIY+h
9v/xh27/nX69bjqGbukGlkX+qJq+ij/S/z5t6FXHmmwKFtCBP/7r6t48n/95Xn9Lm+SUBWldcTXT
ge9/Dg2WrXNpTFpTWjopT8ZlejzzBt4hEKJTCCvvhFMvnrMqlXRkO+XgNmN2RV4fi5Zd42b1OjQg
Sl7HVwnk2r1Z4S5wJXbwmRuV3TWl5GIhozrGuOZYPsJbtc4+OP2J6Wh9ccE2+mxpqQYpE0jJ39Y7
QIuZFlgJ7xRoo3Kje5iKew3xJsoXdlZN8lD0Ur+DgYqRU/FYmwrP/NcwfzPK/3rX3gYBTzdNOJbG
HeM/Hp92cfzHTI7Hgm7CSQlNeXRHS3tKgC5sZBCxttOeqRYSxMLXv4ysfz27v36rmA6hb390HhDB
5Pzk0/9MI+mvpR4/6IFMalV2YmGFhQgePX2ENaMdkAcEa6Dp1n5EmHgXoKDnTcZWi7DHnF3njLd2
FKySPrVvtLpzp86Uh0nJKj8qiLwfTpqjiklVxJ7YkJcJ7bhKqgFHXHyqSerddxI9L2ZYWCCmhkbt
Si0sAViqNwgE9unxfnCDpmd/cYMc27I0UzLXLDRFb29QpZahbtHXPflBeQjV3L+TURQCyhLiWgmL
YGuaccriWfSYoqUA5VPoDieYgES0wReLDy5neh5vLkdXLamyo7QsU9NhKb+9nDG0nNyos+AEHYYp
Bbqqe+bVLA4qMUMJrAbPeOLgVJ0zpyCrkW0RwVpGPuyRg6bedZRqiY+YcqjP2Ow+elLvJ5IupKkD
r8bebFumfTGaCFEkNLup7WNBYNTG7LPxYHda9ShEG+BbLR12b2A59VHWOyzoyjbjpfXBLZpqNm/v
EF+v2bowHNvU9cvVB3keq47hVkev8/LHwYHCNMunywmaJn+UaWV8EHEuprLfxTdOPy/Lncb6yar7
9pnUlkjA6BjdkcWMSYLattzGaR7NEbVweEAvsDDwZWOFtBB/SxvbCIJLJYQ0938eHbpOmokkTcrS
VBaUt1fiFj1K0tzuj77qe/varhwkb5D1WtfzyScwVKgXYYVVOUqiPQaNAC5p4EDwAuEcg7eaTcmJ
D5yejr+/sHdTWOe9YhoOyxquEFW7KBEmHWZuVjj1aJldsBZ9W6IS1/2lFmXmo8hyfDbOwIk0G4Or
33/z+wWOrzYNOOR8q400/WJIoozCSALn7GhXuXXGtBTPMpSKZOQSSPPcaoU4yKq1TpRH6rmHCp19
ECSLmVIh9o98MhOGtOtQmA7ZFcjWuv9ggZkGx8XgYeBQg9BNUyXg7+KRQaVwJlOXPKp6V5+bWrfQ
6zTNN7js5Z6EtfpITw8CSMqAXwxobL5/cIPeLXA6ymPmiyUkl8G+4e2YUc04AotDTgTHOOUrR9ti
HtiEsoKcIIKqrIO1VYjgGoW3jyYnHLz7Fu4dkg3hgNbMEHv+/oKmB3JxQ95cz0WRvbGLpI06Xx6T
xHzwSLITTvjz91/xq0FhsHNisqqCtf1yUNgC4o8N9/FolZxiqfNAWSUfLdukoG2pa8bePkQMvEo5
Dj/2UW5ceWNbbNiHRxuKizEHKynqHxkqxKVwGueDQft+CWP/xK5OsxxLsJ5cvHMoW3YtcRD2MQcU
0HEywCAN2dLYqbj3zqC4tI8WjveDwHJsyF+OqjuOql2Gx7dV1YZ54inHAZ4G2TIlxYY+UJ0fQhvU
I7xQeatQS1zHnu1c+wFFBlXj4mZdUZdbMzCd+98/odftzttRwAUZUrXZ47Jr1S6mrYZ/yE/rUTmO
HORvLHDfULzxF8Fn61Z1Vf2M29ZZe7pNfsLYj8u4826G2s5/OrLLplee2swHE3JmqqjhskcdvVNT
EpBY7+yzbNL8qoHhuv79VYv3k9lW2SdYQkcBaTnyci7BnEYPp+nHmsStJXCG+kop/B/ElaUU3Tr3
Gxvn+oToyx2gviTt0k1TZY/hGnll5vnXSOR0KHRZA54pEOJUqkR7cvyP0I+14mAjD7/54JLfTzcu
mRcG0TA2AQCXL69MRqlPr8w4WpEVAx2o9FXry2gdsLlagV4ydnXXDxvbG4zHvkdfFXndo7DFAO+K
tQECJAD3YfA/aFK/rntvBwDXZbBk04IxubppxP6lB8l2OTdRIUvQAlV4nxEzuQ6JjDlXVhQvAnwI
NwlgwbAEKJm5prO1nALWQhzWyrWgHLa1vVoQ6RO2C5pq1XPDLnLRunH6QaPxFy9/8hM1MJeGqgNo
mk5Vf73O6c2PhCHQjlFY8/KvKlYRgEb5Y+CMqOuI0lHmWpZt9DJ+SgNM5Z02DmuFwLQPtiHvFw2b
GzXNFYagbl2u44qK2r5UqYcmbcx20G/HHw4ZmDNP95KDW9Uffd+vxrppY3BjBeXQYl+s02j9OCy1
sXbUSf9VZ1X6TLs1XeMAkyd8JWTBQisHlZVTWXUs66Nx++7gotuqzXfzrlAdR5oXUy0gU2OMU6Za
74r6gHmNSKjBtA+NEycrt263FJqivZ3IYN73sCPI1CpuDN9JZlmaKM99lgPwT7ybnsPyB0/i/aVx
utZslb0wu3TVvNjtVKEOzMAMdXKc9PpMP7pYUzMEXpqUfNtHA/D9c9ANigAah3uTU9LliUAx6l5L
aTQdB6NlqxvkVXuPbdHf2UnVPyeGU8+JLCAXTFe8CBTu0C6lVbV7tuhnO4CojNfRKFYwYNKFb1YQ
P4RXYhGgK0UhKiFdefCRYn+w7LwfrTorOwPVEeYvTgqj4RidoVXiWFDHAozQgKcoTQ8/a99zScRH
E72cgxTaWUDw7ywpfzg5Z8+mEfrPujO7rZbhIEUqiF2yUuI7cLv1+YOLnN6zb9cgnfqFLSlhmICg
L/v9oz0KDrlcJPpTbBidHopDakXpSoq4WXsxZLXBcQjSmGbcKJruLiWDlXyKam60wYuhSqSuH1zT
r26cNCTnGvoi3MKL9YbvHKUCfeUIIsPYIRKvzz1mZlKWM+tLyAZ6N7hZj6gU+/iEZf1GW4Z1SWnt
ta2G+he03vo+zOr6bHR29yx9/1O37bUIpbOD4Uovxj/NXV0DGimoJnS4mfIxPhmh+9XB/DFR9HoC
+PKYHkCS7VRHvc2xcT23o2lvRD7WR4X34O/v2ftbZgtuF4vidBQw1Yu9BC6wzFC7yjwGMVvs10MZ
eiVunuxIOtTd6oNx835G8n1sK3H5sn/jRPb2lUAhVJFJHxlHZ1RJVdEzddaKIPuSxMTezSDszSGw
SNLRyLUyoOh+NETeD1ubTRMb3OmtDsX6YmlUSgFXNLeNY6TgDjGz3rtKsRU/FxP8ig7xQgzTeWMo
/fsW49q1NthAJIpmHkadeeWBE/tA0vKL/TZXZFBeNIXpaKBr394RnTpmDtXAPCo8n3MZZiQ44t7y
VjmDnMadaf2UMrTmPiDbGQKAK2Tq9Al9nzikHo33UtR+8L3DYfNMCx8Hz+8HyC8eGHeJW80JjJf4
5WYzJ3FJ8YB8HwH1Q4cAm59tqibpnkNfoyOJVfS59jK4YtP+oe9Hgul/fwG/KJyw2aV0YAhO7gZY
ybc3qO7Jywz8xoBMEA50henQa6RyZsMQ7TKjrneE8Yx4u3r3Kuj7eB2ZMv+oDPqLPTeFLsEbXWrS
sd/NW8ojmUlaRXByjGbL+TO9pptYr2k/WifABOODTTeVJhRN9ZnWyn6lBTcRcYk7PfO9cBGXSNEq
rXpqPJEu+iYNfoSNaI6mIrCIov2fQdVStQ9G+3Q+frtGT3VuSX2O6aIT1vj2zsVGJ5U+r8NTNe05
xmS0bhqYSTuZm9QkLfi+cK8/3Da//1bd5NRO1VROFZfL3aln0lYm/Fscnbzju9Igf8TrS0Eu9gkS
wwtQftE91uf/8zDha20pOBiB+3j3wzrczrhUUu0I7Mr7Dg3EpKjeYgPXRLVUtLG7CcfU2JVObt3o
2khM+GvZ9hNXgfvLJC6U9y401Le33Im63lP6UBwjG+LFrNIB2jeK6S9DiP0EAmff1WJ0n3Sigubh
9PtpU1cfHLVen+vFc7cd06SoM9Vm2fq8vQg/rDtJS9k/9TmNR5N22FngQ950eG5uqlTwzmPrgzMd
UAjdNt+IvDlYHxKenDo7Db5PswufnlXRyY/vBym/gOeAc2n4pM4kjYSBNu2ZUzJln91OWDe9JGxA
shNdDVF/V/QNpCk9g71Adb25wvS961ReYItGJGqAST1N7lNSSMmWmMqxqjrW52IcRpjbgMc8UDy3
/kh6u+sHXCo51FOZMhzEghh37arMguHoeGn3/Ptn94uVjs4MrVmD2qgqL1+FCTq9UvbMFhl0CDNS
dAa+7NsHX2r0T+OoPfiZL1bjgLBeVlX6QWHjV1/PIUmjdq1BzbzUqnsO9GrZdcGpUnw8xhidF8IH
N0cturzKIXBCLALAvKLW+gxdSjv9/qd/FSK/HTTOtJWjC6azP9fti53J0LpOi1goPvHyY1Rgi0qX
hcNmHrTf2D3Tqc0f2RdnG2IVxQG5SfoTayeeaix0WH2BA1g3ObvUdeYig1rURJ0iMmgqcWjNkdk/
aAOPURLLSKe1yooNDAhxQL0TrL0G8cdMZA1YT51S0zhjIS6/kBc3fB2bKicTqcH8vbANxx8WgdFz
UQqBDQe0Ynw1pVpW3XSsy2ieTLWApnRVhFe0IM+Gw68VynHP0dBM0Wxe8uDD0jvXzuhuTZCOuz/X
AbNUrRt8ffljEkyb6d/f3V89XBvuDTlmlDHfVa1ao9LTrjSik0Ijr5nRvbBOudC9De5bcSXccfgO
TIZgCh2MmDJ48oPB9YuXKM1LQXd1aoA64nJ0WU3Z4M/SxiPjz99l2Zhdi9GWz1EgxcFyu2yf9/Fh
7OJg0YEmeBrJZfhgWXqtZL8dYVyDZHQTPc/biE7qm3KA1Ym8tlKpHjF4krNBeYSbPR0PpkxaQkSS
gCJvHEUQrYfRP0i/EGCEiuwFApM/Lkxp5I+uN21xqq6k1qc3FXw9qcHkyQ3EYNRjvIAg2lKY1TlJ
u2yTx4PE7Tp4cbCy2JgiOKwDRoxtMY5fe3KTBOijh81tnZb5ix+VH5OXgOBtxEHpYpsZpy1BCQ0F
h9eTCGAaKukWlUofPMYNmA+xK1PFWJB3+BQ2VnybTq1CkjyNXaM09EU8Q64DVRv2Zap98QKip3oF
6iHBKMQIGsa48CpJ+G/V6YesNh5KvWVs9yNG3iqxToFSVfccv1uCiDO42a/tsL7X9WMxdijeWqcL
ORoGRbsGBkaArdYPtxhEiwUJHdA3wtFEyDZ1ztips1N4rcg4QxAdWq1dEmOk7Fri4bcNAEfwyrWx
jNQufSgSj1FNbXIJSj7bZE4Z3ZC84fEuFIytyEx+1IJcvNdVROFRbUwrEFtklMXdAIf651hDcMtH
zgS4NUGGcLpdOzHZdVWvZPcwJZTvOb5J+HNT80jn1zQsNHRRsxxV6QLqrr4Ofau4dmO7X1OyZ6hQ
lLdv2i7NNjY95JsCKfkuySnfwVbbSs+CT6zcsN2Xa480mIh2exM8Z2Zo70f82UtkVSwzIre3epGF
29KqgrVB97BPQmLDLKBwA+6FZTlqBTqQtt+NmKY36bQYhg1cU/hYw0tq+dEBykawTggLX0RJDIMd
rO2mD6TyFVzSCzlBzgF3KmxMhdjDTenaGsiA5CmJGmdLSV5ZNTW5onYo/CN5BAqUqbHGBA5h4Upm
xknEVPOwKyIPVBw4MI3INvBw6nNS6O1t8lp/Q3lwbwlijWK7Ev28JAyOjcD0l6Qap3vWa+NLiZ3b
ReCwLK3QJLOrC7xdCYfszxMxgGJt/vruL+uRdTVlBvswqDcJIr1T5EHg1Q0UjLPCsPob9hUNdN+p
dxBMh4XXnUPRFNyG14emF9xIl3rRd9hs8ppmnDWlzYIjbEknmPHkiquhE/Oxq3Z17mXfdLe9jsGT
7XimpPYh/5xzjDZXskLYRZhMtYhVF6WVHOq7fOx7NNOGsQ+Myt6WUdxDOi5hcRPWnYIETqLd6wbV
KwiemIHF5k2mpPpdLGV+LYhe34C/ULZ5nGFt7aQ8BBoYh4EdwfcODuYppaRH4rjSLmD4ktKSUoEn
WYUc8RYuvmZlwHxqKpxLNJHOdZE6t21rj/sUrz5sGRktQNeqK5eRTL8A+/s8l754dFq7JAF4KKpF
k+Qkt9RT6KqUKior3aK1NASKvxDEZMy1vJRfK2wLPy38hEou3Y0aOTbB5Dn8uMKUxOMk9wTiaCyl
7lMCwfy27i3rqWv8B5IUxJIYxmRNOBpHmAJHd16mgAMnpQKIy/rMznRFy5wLC2AOdT3YdSbj08ji
fECTplHPbb/RDdHgqJLB+kxBPCLiWc82IWg8KPN+W+oLhK9PndFVZ4prDLTpLfvnhg7nPIOQ+vu4
SZCfPSHIZF85gfT5OadDlGWvRUEqzugW6WoAXbN3CUNdm607nos4SZfO4BHRmCDlrhq1OoWdP6wG
VIVHJam9DZiV/NAaabJTBLIWMieVgbQaOYWgUv8c4BUm4cor7QJDsOoe3Nz06dlZLC9BaPSEYAy3
ruYU204188fcL1gI657N6TxnXC/HzkRsoaPf3VRlWDz6hc7P/Nooe717Mbiq09iUW1iFybNbTM7t
xPDDNe5u4tRtP+IE2cbPdLqMBwSF3Q8SZbNrkgftIzGuyhetKYZt1WnGquwrfaNaVbchvC4lXKOu
lmMANylrLKgpU65T4ob5vK3LApF5XJ9fj3ZpPFKYG33adK9L2dBr9TnPHZS/Moi1Kz+hewSMwqLO
2BtAFKR2byas6o4OjzLA3dzzlh0hKEFKU2oDV3cM2juL9ijfxm0yFNk6KoZoj4OG0ewNfNswiPxe
Kg1t/HQENKHahF5WTQ0xpXceklrmL3DG0V1Y0ANmAEfVx8wMbtNOo+7fUZwO/XZnU5a/MqNYrgAx
29e1jupQQsi/wqlDghfcXjW2u3kW5PWXQevCBWRdSIgisa8THw+32YW7tqmNG3s6gDoNUKTZq8AB
nqPI5xwSrbXGctsl7RdN1emRjM6ScyoYRAfMBMiY7M+OM1p9Fv9AkWvFpwIT8KjW8Lnp7+qeQnak
BVnX8WKIlMTB7umAxosmcqp1C6t7rhWhx7tN8R9sO9+bCrbyzvO6ndp5zSzpMvUuQZOzBpgxPKcc
BReyjz0LAH3pOTOoFdVZIf9vLRunAFrsCjplffVVZrni0Z9XYTy4QsPGVdCZrcJhqzmyoUhkJet2
IMtgcIvougwU0LJtPythVwEkaXQyRaNi07BhXhetqiy6pHvJzL6/Fo5ubyMOJkQDGeIQWzL4okWq
uYVGyMKmkQpva5p7Gys9iFa4S8c4JapISLcgpHea9QnL/9mE037sAVQjRBpE+02YcXX32il/3e4V
gNpuCj1KXohPQboFVWmeVhFp3gphaZkh4YpEVJJFx+VQ5iEaSQ6FdbTQGhEiFMNldLrhHpSvQmpu
Wi1TQysPGUvz+rW7ZBF8MNfVwgb7x43cNGAL7IWmV9nGYYJ/dRtIUJydnev29Q2JhnYiVxSbXNen
6hbVp3xGrB+zfGwc3mbZCG+FyOlj2E5zWWPT5hWZfttMbZvUURFrGNkyC83WW0QxdwqAGAqJkEIz
wSGB7XwZ9I4sZZhOa7ZB4qwq5iaNiI5k2BFQ14IhQunXhvZNCjuBXfG0/naeaX5T417hx8fRcdNr
gjnjkCX3mLOtoK5AOi/R5kSzkJxCtbhEfjbyO11XULee9pHp2IIzL6e6S++OiNkD025uw4rfHad2
uUeO0YNXeYxAx87QIpuj3CIx87dBKMxnECD1oXQiyGJ2ZY+buFaqXVBlWgMLtSq+S1nwdcTLBbOY
1MA7uFrNnZfbytHOAnNV6GPfzqFXpZvs9aCvKRZ0lFbXuB7RmoM8kQttKssBkklzCN2uhhsV9bdd
Ghyx+hXw4Vq+bhYYhL2hL6p+qI3SPtScl/YZQZD2wiyoQ4DOHq3Nay8phiv5I61c5UFl15tN8OXq
Rm/y4iUrgZLPKt+PNyGlwW+tZnVwfduqDuampwUbmK2E3RvjvuRyHll5ENq3poGeQbez62KkDGuX
ufot6FJPn6eJ3+36UTtXdi5vxzg/4QY7W7HpnKFy2xvW0XbmNLieAqEqM6KCmWUZJ2TAGjONjQYE
+FBZMNardM5+BZO3mQgsV4TBoD/GDqJb+a3hqtGGCg+95KqExUt1+NG38g46HJppn+AsEJuuuRsz
fytDuKKqFgQPtkVGMsKBlEQspE6DlelzTSvshdcj3IzqgRRXv4UiA7fOWoZSL597O09R4HvmOCxq
usrf8yosAKbAaziQ9Kuni7rX5Q/Gnutseq4vvM58DABzkyzbKyvRvYfUzI2DBxj7Z+rkZrdShsD/
itZdhl9J55reAHYvoVP1evlAWHql7IkaaL1lj7ek2Ft9onzzA8BguajgOvX9sIZpY89dWI4zz/KO
eJu3Q5c0W83u+kNnipD0gri4Dl31pQgqjkOkecQ3cWrz8uY9ED2xIuqkzwc9ZiAzYDFbmo2h7Qc7
Ec6syx3rqWrZy89jsyKqPSI3/j72IKcvAqfpj21VOQ15kx5JFzPKikW0lvS578UQp3ye3ddnCq/s
gAx9DNadlaXLmPj3m3aI3HnRuhKxWMwJYFR1YPavJYg/9w+xWRB86RG4eoRH1hxfqxW0ibINjo5k
Sf2D/zM5x2pDzy4akizzG/8NUwdTC1Pn9a+FqpiSpYs626j0UxgvvkB0+rr3yCfhQZhwSnn9q8SI
WDfA1JjvbWfaCxwH7UqWcIt9U69P0cjQKNVETOnaiM/MmgNDEhSPQVh2z6znpFhPRzlew3yjO52a
MeWxKbAz56sK4lJddKZE8oN/Ln9sILCXM6cPzJ9N0EGbe91LgoTnR0m9JtzpZmbsTLOJFnHRozdJ
kyC7B/iozT1yP/QllUgKioHNWjdlDdszJ7B80Cy9zY/eTB3GOpIsO31u1jmTKnfqJXuUyFpYdk9K
X1wdSaKtz7rhypXpeExDaM5/XkaWV3wgVL3XVVJy17qpwjUSGoMOACPYlvq4WKlRHhyKsSABkloF
3Veh4GJ+PbFS2ic5yi6KVeWM/dXw/7k7r+W4sW3L/kr/ACrgzStM+kxm0pMvCBoR3nt8fQ9QdeNI
LF0pKvo+dHdEnRMqlSgkkMDG2mvNOWYWfnS9qYDGQQPC6+A8VECzUBrkJLxa/obVwbgLhppCIep4
SXGKNuVusBESP90JvRUf0pDaigiJ4KYpMvnIM4sVDVsF9F21la6JKWnv+Nq5flSbiVePIU7MBMCq
HcgZOHoCWRwF09quxLo1dFp1JOAsPVW5wC+C9OWzEyINGpvxBliWTCaMi/RCIbSRCERLMIFqmRUj
CCsQw9c8Erk4jR/55kJFyj3DXG6xvOnPTJyV/Sgo6SqdogiNJC+pdNCaO2mUGFAaib4BYb/sTtLe
pQelXYMf2Xx+tTPRl+xgEtEnhk5lb082SYa3DCxcn4PjxgT1QNgK29UehKkzxECqVSnWbzNiF7bs
/wD6zCLNjwRfVYEE/hSHZGnOVAg3QtTysmUd5P4I/Egmw4RdQ0biBttt7uAY7OA2wFeI/iGKWeUW
0cH3NyrxdTEkHaqnaulYhKRtbJnHT7txKO5AY74yMNWu4mpuQ96A6gTakS350MvdAdg9ySFI6C7d
VNdvluqb101YJWCJlwumVpbwrTGY45IjTU/XDhhCXwawqadg8ltP0OdwsmfQTm9aJIsbc2xI27DE
iCZ3Vo2vktEl9LVEysSp89NVZcaR4wf9vFHDFDqFYKQebNLkaq5joMxk/jx/NmjIqudh8acSldpc
GdP99/a5oRN+5vepckcb60FNlyDGpNKSZ6FJTLdpFVqqn41m9Gv5ezr6hHwubd4qsPxLQW0RUO7y
dMOXthy6IcqlHdPbZJmSizqZ2K4sVbpMhjcNAX0RFlWDwGqkRDThKl2IuMEVSzh+X44keM/EGyHS
43lsDXtoI/C94PLu6EoDyRdjuXZGvxBXrZSUdEDy+hKpEwW8Jgy1ZLdpihiCzBKwjErb6nYNLlvj
JyqKHTBN0QrW+HKn+3L2PPoNyDPkHgCxWN1UxLQbWdOwPkfmqW8o+VafXcLPLRKdjiqCFZ9KZ18p
tbt6ESt9bu94H9EsZKTCphTZ9AUSmEK0H/zRQyEm5mVAiHo3fy7EtchJ5364j8nojIAi0+vuEIPu
mMP1e1Fty9Moq607EimvCjPQgaLqX7Va9z0lqsSzKNbQ0VMhedJIh99Go+rVuqadaI4J1zmdcOez
01cqNORJHogxhxE1fBy0sn5K1Vp3JAY+TlovqM1l2GX5WrvXs4FNDUS3oSJ8tCWE8upTMQd7C7z/
0pBkCFM8QDEbd3oTFGzEJqyDpR94QrG0iAidba6TJs5PKbLqS2/1kEDGDiAAYuG1aSwLa2loL4ps
pHtxefGFQdidiF2ubKb8A6D5WKQt0kufdr8VVnvKxt5nMUoHKuiRUJCzSPbPJmunEKWDYgHrmejZ
4CPoc6N7xYnYbbWpOEnKLLlG12YO6gifqkgywbcy1TJi9HKLO5LPZ05lY6uqFp60aEbWPjbcIp9D
6kZNWPhbbHGexiI1EeZB/heBDWn3LpFxD7tyijmbDkjDW6fN2j75HD59vuexw/KOMualEWBUuPsw
+6V8D4vMpLDg+hWWZniYoIJLyRK+pnsEEt0Xp+vPewmniLQqLJWmQdHnO6Wz6jXUbTZjeWluzEor
t5WfxVurGrwyB6EtiX142yflyxR14YGChqIMuN9BbOdNovbya1Oq7V26yHDNEpAu+Y7yyqqzkMwt
ekhSOk63iWyNtz4ay5OFxXWt54oJV7tVYf718qoguMRgU32wCBJ6536KnnosFFj4ueN/PwD5hcwB
tYuB7MJkmcH69KUjXpF/VkwFYObKaNNbmufvOMiLXQMzGgWIlu/qQjTXA+kb11HYP/Q9flpJFkzF
iSwSX7+7NSpk+utUH/w/DL+W2daXdj06TzDWmqojhfk6te3GuqOOT+YrkfvVIc7tMYkEqLWqGi6Q
wyIh4pLwstwVS4iVf5JzLpqXn4/OvE1UKWh0EzH+V02MD2MbH2mlXvUBCQr2bI3l0+eKTJeKTKco
qY4goe6HPI3ZRbSlclZAOH9LxLQ4pkYWrX7/Vf3zYiCwXjxFpo5dguvBx/1BXRpgeqQHmhbnYPTl
g7rkvdphlBFtihmfl1QqWvhtGeRAjhyxiv/+6P8UJPGWFdFOyqgD8YguF+uHo+ttWs0p5qFzPei8
ztJQp9hOTfFkNNSJRqvggfv9EeV/aIJYCxQFqd1ioGJu/mXyGSayDHWhiy9ahO+0CwNVsZu4gM1a
UNl/aqKwl5WO30ktF7wlEa/S2vNirvaMMvu7vSbXhogV22ptGjlcMYMR26e4kyH7uB98ZGhBNN9/
msBQMYu3vz8L8+vICeEbASVMGDUIOwzZvgz9Ddk3Sq2buqugicoDhOtqr6lVTXNcvZl4b4LSlJJD
kfXtbBNbmLx1SXVXSyyQ9NmD0kYjqG1p38Ru83nvFz7kfDYN52GysmMR548x/A8qQymZn1n+cSEv
k5dAMatbM1SGb4klTefPUSvtEPotejRfjwz8363Ur1aZqJPEloza+JzNsvxAFEC/TeiB7InJHDei
WfMJcedv5KkSNlC+/VU19LqbDUO+ynrDuvKloXCIC9XddiLoke5BKXFjWhmMCzrEwA2iF/YBKkKT
KW1VhxZrtP4Us+WxOJxNg4D6eS6hryjGAS107fVa190Q6kT6pXYlq3O8ordsgVLPhZdMQy3TMCbw
dFJq92bbSt06gRRJuBrlZSm3yUdoCZiPl+1b0JYyoUVjX9zJeSnuYz/DY8Qg7W3J/3uKCI7foqWs
FrIkjaxKk6M/3MVfnxv04Koh0aBBeCIR3/plfYVamk+xVItXVU77TgANehnJeDjFqkbcC8j472qJ
f2U9xlLMP19dxT/ZkI/RW100xUf72z/133mY/280KGssD/+9QflY5C9vxU/e5OUHvnuTjb9UPKyW
hZZtGQzzpvkvbzL/hYLFokDgDcmMfHFP/O1NVpW/DB5pfkpCnMEugwf7b2/y8p/kxUksGrh1DFGR
/o032frU7P7wIpJFU9bQpWro5InDlb++o41Q1CafOY1dyZemcgK3218wVjnzKnRit98cobl3IsOz
G9MRd4MHsmaNBepqBlYTg5iY7P190JPiVjhr8ii9HtXHIy3cXbcKM5f+9+O0gXXttbsh2Gj6TiQK
2bSb033jNXa2yTYAhldzfZgIJ8TGn+kbObsXp03mKATjRHbhMP7Ijr12XVI/8sEmZ1z1ril544qc
hOAZQLZz6fgUl87xPctN1+FW98J15BKHvg8vyuDo06HbU9R29j09wIN4ki/pVuR0NJtc5x2d+jWw
IVd72gtuyl8iuOKDusG06Mmv0cr3us394Ag3ik0rnSP4tmpcwQxTDgDIIw/AkXjdP8lHwlXtC4Mp
T7rSSZGx73eX+3vLPu6Xf5mc+pBuG+9ZdQrbsOtDfSjsaZcwerf3SOHtx9XtbWC/jm55aN3Oy64L
fjO5r+iZGCQLGfZeXDOo5+vAOmlZNvipFTNIg7/bsJ8j+5ZrZcfb1m35vdE13iybRqRjmPZr/aS4
zAFdaCeHzA5OE0Sd6E6SQdGD7l/HbWt3weAaOUnml+ptXotbYlT3vBYS1eadKHEQfu6gXaJz4JTr
ZkO4yVU797S1PHL35KuIc2/QBux082owzoCaVqlrutGBdvwqvB+9ydZc/TndVYjEypWUuo1r4Owb
zpWLx5vQZKFxkkv5CgkHRl33rbwiBVX9pq2qCykh69Rt3/TSJWubVwdfm6Jtn8ecDSJJGu7Ed828
Y/7WH5cY2bVix806sa2HvKzs3hbvFM6GC3ckiwTa/nOwHQn/Drc4ZcLtOQ+3T/W4pbEzIru3ddVm
Qui1e3GruMqhfpqehwbRLUHyNpNkq0IgBpUmcNvAlRiosMk5NORz9A9z4Gjpybpg33fLtflQHsOD
fFRu6sOw7u504yy8Wq/FLLqIfpzeskVH4RfiLjmFrnBF8xpx4HEYPNGpeWfDrtBWGf9vOvya4U42
kmK9Hg7GNiefAr5T6KlkXmIxl45Ks+10uv1298GkT6bdTsdTW5W33UsY29qhvcLGULOjnXZwuYtw
o7j+LjzH2/gAKb/78C/8le4rYGz7fD7s+PyVI97AxWEJQARIOyR8FAq7vM17W6E6R43zoT/rx2wf
rq2tb67SymHovUtWiBRsNiLMoLS3hp82XWnthp4ROjQkilVwQejV9rY+uATkjI/cdYySogfpnOAR
eALEY/s34lu8slsbgtK626jHXnGQOZiO9saJ8aZehatudQbzYdmEE7H5XK4OFUDvBiflyr8TVom7
PMGicjc9hIlL3GfzuognYPE45aPGumE4/aN/ic/BfnzXTa/6Jrwy9CCqgEQbDF9M67V1HjxUgSNP
twuedjMdcTk4q8mbvD6yyQNyr8qVtn8V7ObIYxPt4/fkpO8EKEIvuSvZyTefkF9PHBzzKX1d0qM3
8tM5OFovSuRQDcRn+Vo5R9adEm97+Qlef+tIF+UoP5kH+rlYf9Fz2G/iVpqP5pWHd2FtPvo2Pb5D
76h2+Sqft8r12nDYzn8oJ/PcO4oHP2p3qrbxplhJlS0G10ayLckTv1drTqg+sUUON8ReurH38hJu
YNFZW9G+CTfFeRd7ivPgUcPap8n1tIscem+yK7uoRN/lA7+yRVd9zF+eFBbzQubbIc/PQyOwCl9I
fLRNfgegu4dWaaM5szccTvJKck4Yi++b0FWv5h2nwNTLybag8tzWM69oNPJHSn4WjLpDkQVunD9j
sd2z05O2G1w+EP88HCSHPUixAZ1sMRfOneSoPyWkDOzaD02z+WX68YSQZPkUp/Ye9k2zT9eAwO8N
jyS/okdcZDeH6jAA0OImD6ExfcTyrnFzNIi1PTvTSrdR/C/nlG355cFaM3LDaWQ37U7QbP8qzVza
CNK6m1YEJ0FbsBkMayshBczmjNye4lF9CxhZltpK8YKztn7Cesc5WKrLNgoK35q70jXWkgdjRXm5
g72zu3E2H8IWqYW81/fm6u6Uo4Ok80db4wWqzLbmvWkcpVMyONOZyZXbrSq3cpX18j/aihdSI4Rn
3rF8fAOJjR3c5i9J5jTWujnwocxHyDyn4SAS9kX71A6PVvU8+Y7w3quu0bo6Cek4nb2L5WoDr690
PUVsSTdqyXtOe0r5yCDuldhuzBVoOqXfWK7Uio5a7HRL+C6Y/J8uL/8fKhyXYu+/rxttcoW/RT/W
jcuf/xtpI2l/0TOhshcRQ2nYrv6rbMQl9pe46JV1PFgy+z7+y99lo/YXswR06MyyFxs3+/j/lI1/
QRqg2LToUevsGtlK/hukzZftswVxh96sgmMcYJtifqrRf9ixgykk+EYasu0Ms99WgjuhTiYv8Jkq
6tZ0P6hA9pl1JP22FLNka3R9tGEftlQezz9csvP3SvVHYsuXPdD3T4JNd9FPLxbjL1tgAoySzPej
bEtqxZYUSBp1sho9EU0l/UHP+9kE+aFU/jwU11D+28b11VlY0Y4jHLnLtq3oP8Cv9ORRPoy+rmxQ
REmrkmEc4vkhRXsc0LAmHdnT6zResfWNNlLXWN7vT/1L02b5PJjCsaiLOpgCkBs/t00MxGgT+u50
6xeD5QWa9TiYWeTVpboNaS5hvEtCtxX1u98flvvrx9bVPw77RdIr6ERJTtWUbocKzmmuQRqUkkYh
RuRPZuxffLc/nqDxZX/bSVOYJrWUwhgYXhGPronzhBgyG+9p9MezEpc75T9fL3exTPuL1MrlYtK3
FL+cl19btdhoBXOY1CcBA/+3OzBfdCs4smWt3cuAFDNL+qj9rVYIXpAwgVNlr1XNR3lqwnU2rnls
V765BMuoriUVwbYd1mkbTV4GmBQrwTjbai67ZVC5JJYW7kB04bWkydK5g4WGIEZ91eIQxS55y0Us
Pfp8+XyDjMRlaROG/V0yq4wiGTjEwlJE9t3IALXuF34+WpHIf2KB6C/6wOyEHakTSzOqLNk8+eBU
vUHxi/saPRZZ0X3+JDfCicitYjcpZChOXb3S4v4BcbWjTpHh1bJ8I83yZFsEoR6L0Tpao7puMgKi
fWZZWQCJgVTKnUQqiCkN5iamRWGXY6YTi8aD2IQUvSTr2i1TUI+IAunGUso9ES/J1ZBoHl5W6sap
beyO1DUVFrtNU3TVRO03Mw/eK2kE8Nek61al5qzDGUtN+GTOxmruiREdRFtnOOvWyuiZUXknDtmj
BGKY+h1uirgumjddHkg3ESKfQicptl1RlgQ2N+VmbIiXLOQN68Qj5J8rQjy/JTHA1Xrh7JkTAxy/
mJyhIglapF9qq123KfOI7L5BuQskUpZEKkrQmXZTEZ3Ypc90DZnxV/gS2mpNNIjlZp1M9BoAFRsb
b0aZHTyKzM7XfcPzwvw6tuuGJGqaezd13Up2HlWnJjBTG2Me24mkDUiZ8c/EIbGhZjBsFzpCXu4L
a0KpK0aZed92euPJgDPlQmR/4OulneTTGiISa86ssN/LUD4h+kgJ9ZTl3UiLwuE5uMcZ9aqauvWQ
xMOdNkOvyAVihqZMS90YbmTed3BDMTmXxriZlUW2r16CGNZLJY5eToVpVG9j7E3L2CSZLqkkekJI
hWOw22jDEEJhSNVEkh4a22gfElGGglGkUBqufUG+jGFX2l1jXC1qRJPJo62m1EY9wT0Wk+C5ja5n
yLPTGA2uOKYbJKj3eiDekv63Y3VGBS6WVGtoSRBS11Dqb2Syk4LxPQjlQyovSaYpoj2v7DSXASnR
y6+iOrtaX29Nvz7Kykj853MZQCSSUf2IwiYgrJ4FvRhUL0cHT1ICsmvRHo3Hkb1q1RWeXPm7rCNV
Lu28BlE2O0JLKx9GllcTYGzJ4xcU54gUV4mdm77LGjaioysLR1MjcLxbK6jxukVynZieHp4CDNPm
dRAlkBBmT5xd0BaOOD7jMu9ovhObeujIKi17mDPsbatnzZxe1PCl7N4JmnE6YrygoxrxeyuIHgPM
QLpD188u0R1Lblv5TBgRvxxRC5YbPXSH4D1GeFeHH6inoGmsyvY9GkaXFNA5E/at3K/MkrHcdQ4Y
wifGeeihacHpBqoa9dA52lNeIxQUDHck0Egg+DYM6xXWIk+wHsPuOaXngLxvkuudn5hO9MDltZrx
elTJPyYBMhpOJTtZiEIgYrhXkDagEpIQaM3TjVC5hSzuVZk/QP65VamAvC1XSMtdjDIES5pt9dmq
YLjbFaGjVG9ahqZKgVLZrIV5CXxSV+B7r+S+d+KcKzxYblt33nItsyJ3sXet6nZ0ZPayWSbaFf3+
jsfUoiGRxCslk681dqJ1cFMahdebaM1Kdtui7I4QPquqX5VT7zQpg3H/MZNmr5u92Yo9VceGGma7
CQG+FMluwkC2lKe9Kb9E9R4Pi4uWlBhR8dCG0qYS63tsmA4i7KMcpk814NxcFxlMHgjUWwNftwUd
zTCgaYHeeC56XVK4TS1sGMY4lXCeY49x1rVasL8XcT7FsifP3UodKkfFwDPckC62rCnHnIQ/uHmx
/CyRs5RlEn/LUS6S6zgKT1b9MuR4Jgd7Dt60wlxZeu2qbevEhUEnnMpfpKMy+KDKSaDt1sRya7ZW
a0SZNxZqp+VjV1pqrSlw+cJizXLBeWwkUtEGvalWhRQ9E51J9DQSZSZISrMqU3AKcWASvUxaYdYS
FogIYZX0/XHI5mUCo7jzJElou4v7rA4+qqwFwxnOO0zqN6MaEBwoteh20yTblb2xMvrbyTc/FLk/
15KLK3MtqMg+CXjdFyjwxtZclwNsN1xG3/yZBSiu0WJoA12t9L3oa2kTxd1FrpJDraQHqalSrxWD
P9ifVPHnOd9SVFjapynIUHn94fb+uUZjkKS1kWYJm7ZCeBtNFXmYG8xa+U2fJb2XhPM+6doYQZZk
AdyWmVe5hSmKe0sfqrWkRtl+Git0he2YX5kTTZOs2vZps5KahnclxBwrfplaWcIVo4fNuz9Xqu6C
usDV0t0zQ1FuK0F/aBFZexbPrVS+lymhuVNMXdDCh7kdWzWF/SqMJx+C3uwU8lFlIj0J0Yck08vT
uzl74eoY1dNcXtVC70Vt4RRiwUdpAOGqjSC7kF3hIjpSFDwEilU7+KCAEp4Egd6NJAIpNGo7loh8
na2HOSeZXQ54nWJLtPvhPpkbp+hx5hutT4OMHmef9jcSXuu9WgjV2cw4TDtJ+jms6vg4QX52xN5k
DZkBGokk972GU1yQilqshrw6tk17khUjubS6KbjTlD0Omi9zQ5tEVrKaZCEhvwX67xiIuk1gpyMO
ULwBcb7Kpu5JcYoQ0CjvBiVUPW2qCeCMDTo5MW4oULaZwQovT1eyhZc6z2iag+qvPS1kv513lr83
agIZNNOiGVRayUxrvOK926cLA3t+jv1Aa+y+8vPNMAiaIwwDrxK52eWdOF2Ylj8UJFE6XS3uarUU
jkI9c7+aAY49yNNBaL0bdTARJpwhpqM77IwyWzCcsiNOo6hYo5U2dxRe5P/5RQ4nXgjcDD0UijRK
sxIM4pYMnU1WKPVVk/alWyHoGPP2LbbKE+vgAXD73TRLu1xUt4ocJTChs2cAO/d12D6C01MdcuUn
25z0Zqu0PNbMUiucVBVtEYrWo4gdAbE7TSzgtvWzL2u4Lyz8mzRpS1Rc7QRUNCVx760lqPomV6wH
NZMF3KS8KEv1MWBgayNlOyctcXdaivQ+7V9mnXxktSnj/ViMhCj0/tUctI6aUYbMxKDKibYWUcu4
YZ32kAYDKhGZSDyhRczaGA8jBHOxV/pHExVp/oxhVQepPxZVYGdTYu0IQqTNDdIQzZ0Jx9nGZNh0
XihrZElOFh6yi5C0aMTZ4b0lRLVktmwgpE9l5aijE7iZS0ngVqhk3425Y0RCL8VdnCx+lrfEqklW
BoV+27Vd+ZKL7Ys2llch3acWqPgW3XGwiSuhtYG9kVyodmQkN8/5wPrgTJ0y0c1ti1MtdeODMUq7
FjnzOZEmphkEl7jlDEAfxrwjpHuYA0VekGK/hML3NMtz/9BN5mZM2SoI6lES4NEHpJCh2wO10aiE
2cr9ULmm+iy3cX1kg0TV1E2e4Aedl6rkOFdHtc5zZ3mhzda6G6kKmhmJ/ZKVbUD4zBCFI+uwyqOu
GjTVVwRspp6l7DOefUv7QLs7QjwvuKavSofWKMkdq3ropdei4ffHlWTRnxPztTwWHqHWaHpuVVpe
cyI9lIobKbSCi/KmAC6dpOHWis44x+0iUPbNXJ3xlR0l4zCUD1W/16fJSagiVPnFHM7iXBHc2q8s
DW9ZE70kLU9/27ha94Zd3bAps9czGRIVDyxSq0MAHB+jbkKQ4ms057sipHsohWqwvBlJ4dBLfdNU
kg1F24nHRZEUW/OmiERAD4m6Eq3MNkvRs6ALmUzGsvSxG75lzV5pQyJd69QJKmR/rFy92O0Ds3OS
XMdbOezAGGy0urDWS01FGe0qVPSlgDCYtbLNYsMVsmzfRmSeq/eZZIC3UVcoG+3BV22hQqNqpLGH
57p153mdTrcGS0RHsEapQmlHSt7fphBDFPNbNx7inOAyxMt0SPsIiUIYk2l0FHzKsLEyPBp7qWNI
wjmUGxf8v3kcG16oAeGYhZ99Kw0CvsVhwGOLE7XOpb1ah85ni+F/uhP4/92gGUvHD72YhbT9Mwk7
+lbXL//r8K3Iv/3YNvz8se99Q3xtf2F6YOCs0uoDrScDAPnOwhYk5S9uG+jGOrwbcFwG/Za/O4fW
X7QGaRuqJvHO33uKf8+bdcjadA+ADzK6tmAx/6vG4c+9I6bcFrUL2x90tIDSTHPp+PzQN6ynNsfE
am671JJepkwtEOy3XfsqqYiBf7g0v2gMcp4/tHM+D4U0Ap8Y6FcEMp927R8O1UhSXFXVuK01lTE1
9ny2Za35h57grw8CccPQuUKwFH4+HxN/RxtH49YwymGFwAMZn4Fr7vdn8ouLJiETwFS+sBT1r7lp
OLjMmZDTLRe3fde1VNwUsjIsAA7/D2Cir6eDAJICEx2YiB5rEaf9fDp6Lg4hXAByikwU8gLuUca9
SdG4vz+hXx+GBoOMLwXu6JerBpsOIEtQbiO/VW67sCaQRMz/lLi5/CX/aedxHjTyYP9xV0OHAUJA
a/3HW42FuRunQd1o0HbX3dAqtJEapGaUK5JI4ntZ/atIru8HtGQUy5IFeA526M8HlBurXoALG52E
XafNJ9ERytr0fn/pfnVWPNoLYlBDt6x9aYniwYP/mCmbPlLZLmiVb4uLSFkV2LGZNVD0/5PDwRT6
+ZyWDUFPDsJGyCyNsB0ZTS024atw7tQV60h1+f3hlsXp65e2CPJ0+AmsQvpXQdusN3pXjPkmnQZq
NDghr2WHzBorgRTjZYqkybeTzEzOo97ryNBp2uo2wqf6TgzMYHYnlSaPvdibnwhJn3RXCUaCjAi7
8s9qk/DT6M6jhyarsgY5d4iSoUjE/gUVuSZc6lGWOXbDK/4PX9vXR1hDraMhOOTMkLlK4jJP+WEx
ai2ySaKq24RTo9GgG+pjJpvqZlLA6/7+Ev7zBjFY7VjjUZYaC2/x5yP5ulmL6dRs8qClKacEBjuJ
qf82FewpkAGWf+I1/+rMOIwowy1EUvn1rk+rSWpKMnDyyKBaGHrChsxx2KTimNz+/sz+eW9wZpah
K9z5BqycL/fiGDexHnTVRp9xwDR5gVYnZ5z8rw+yLONM1Xht8FL48kV1FGRkPBYbZTSEtWogesCr
Iq1+f5BfXDMNUqHJzApsFBLOn78jWYkEqTOyTd8WgDjHksYyLmEbqEL1B2XtL4/EATQR4h+L0nJN
f7jvtACumTAWG3a60SGWWmGFvJUYtyFU/oA0/8W3s2BfCRzHnKCw6v58pGoS5VESss0kC7hf6G04
+Li6P7zTf3U6iOGI5VgmX2C/fj5IpCWVCPB2M+RmzpZIb9ZhK/EeyTv1D+rwX54O9YkMTxWF7dfT
gYQ6gQdMN4IVTWhNcQnWZLn84WZbvuefX1HLmdAiZXzJ4y5+uQ90cS5UpUWuYVgvGtyaY4lhln6Y
rF/n4IbfpXIs/zAu/eUhkSFSRYA5pz318xXERaXJwxRvcAGi7wuIxBEHKdvo9ZRvpqktYZEIf0x8
pN76x5lSkEJ0pyjltSV9yrF/uA8No2sDtU7XDUS0RcY7iG8NnmF8Jjxsg+snPeyPlj4WJtqyfVJI
mXi1hBCL66QUTe1Rzoq0j/PhahoS9n6wyeBsj3r9CPUxpsvBEiTaIZ8/tgfyeui0gDryQrTZ7Adr
K6odeEEm6t5QVk9aYtTdOe6LPkKKlifNtR5BhLQBU4mGm841kSoWbqKWNk7Shy9aLOXitQy4ZYIF
z1Pm6Gzzr+Raij9o7lXNzp+43F6Ne/VWGIWyXPVyQ4RUlAwbcW7lzlbGUDyKcicaXlNxMdhgZcMO
Jp1R2ZLZZYHXZH5PZzwZo6W/Z54KKfafdIUEcTuTSKLKx8T/wP/cqOsxaadHAh0RcMRpYiKdgTvw
Tcjj3PWbjhZLpkVGsgoCqQfSEIrTwSzaQqJhgSfMKfKx090gG6tqY5UVhJmyYvbpBKHR8IUYWNbZ
p04s4lXcT4ObzCj3nVQ1ppg+mB7h4wL2FXq+MauPvRhK/JGmzz7ChgDlmuUMCaXS+jcVKZWiE0R+
CckjSFCIsbV/V4M+EOy00fsnETLDDE1AHo8kxaOqy618YrpRYvrysyaOmQxih7VFOjZ7+n80vKcB
9bgNHKTVN8HU0dgvrBauEWClECEOeILrTtW7J2tI2lefB6xxCzUQEfTMdX8b442+DksfRA8Q70xT
NjjRp8ht5UEiUqCKNPPQw9eNN1OTJZdZLQrlOIeDwMBGkop1bY7QCGaQhOu6rG51oUhp5k6880q8
AuKq0gZ9sMu+6dahPxq9U/GsXUMAQA6gtLmya6Fm3CNkn5/TIJOOJl6xB0r/MfFUKCgQPqpMmxbZ
SHYb6K2g2BqmvsdsMosOdWaAd72bWrYz7MGFDD807HpuyLZ5nfzA6N0xlGB5KbEekYoWa++Y3ZFC
WX4wzQ4m+DLbx1nCI55pdePbEniXj6AEHsVcAye9G5P29jKPAWHvfan50V0pNFztWdOnZbDZwvJV
0zq+0YYMX5LAhrJl96YYBdOoKW4Yuw454QFhgIqvYpZxDAyZgUmVTeO2DHKsAJ0vjSOCqFpYUw8F
gtv1oXCvGEwKXR+wCYRPEDGomGqahCtT8MvnsLciHiSxm9Yhaxp6U0OiO2emkShdZl8SRDc09fpB
l6qi2BCxUvu0fFPzPq0y4tbycJrVlUXIWuhhp7Xup04cS1epIppERSCqJcIt+GJuqKTZXWnwUxB8
pAZxltGpI3lpYfaWjFN0k0az1njTwIN+Kg0jS11Dz9SPdCqYgcwN+Sb2nJU1cw2C5wrX4rsIbD0z
/dDpFQBmYA1y/01vIuYfE5grGl5tkaarUl+i+1I5jTMbTlvfumohj2+xqbTjqoyMfibUUJ5QDfpB
zWAw1NLhfuxLlalLmfWFpjgpZC7/4DMOwz7KDBSLpCRJ4VH/39Sd15bcxrZlf6ihARcB4DWBdJXl
HYt8wShHeBdAwH39nUmd01fkuU213rqfpCGJQiYSiNix91pz2f3w5w78jzoz/3dtl5v2s34Y1Ofn
cPXa/uoE+H9Q5G97CEL+z2Kth0/1lr3+1HU5/4E/uy62g7xKIh9BX/VDlcXZ718BZP4fvsXBHHvV
+SR63m//rfGXf1jBOVrifESFS3zWcf1b42//YTsWKFGLD0UKlpT/SKxFIf7T9uvZ1LKe47Axgbp0
CY/ig/+1DMyyHspNciYFqXy8yNLC2I5lIy4ML2lencbSX2yFZmTJ2ZHJtPvmYA4MU3tQpMTEBONO
mfuG3RbdeZ75xzJd0i8gjtad0Kt7OQBiqDYpVeiLlTf9vi3jOj0JQhJvA3soLyeavN+nxDXvDE5Z
x2AdjGtBmNk9kTIdWaOAn4ps0rfw44erWer2uV+NBG04PdNJMMK3qcW3xUC2iAps4wlQixu1DOuO
TBGrFhSk6vGczt2dLxb3wVXtuneMIn9rvLMJPM2mo+Os9WHm5Ho3LdN6mgcpDjPcu8s1ZZTb9Os5
yzhFdd1PV1SEt4ltbZPZuy+tOAtX23qIKaVCqkTc7sOsuQ1O/Br4OFpNslZnCDNwX5Y0xOT8EU8V
nz3BFwAjoS29C1V53V4Uww41DpJSmaJhKG9k8jQtzb0h6PymzCVv9RJXuyqYIAHBdZ6+4NddLuva
T/j0Gk3M1IIHLMvqgCiH9aJqUeQu0/JmYY1/cDVjQWNxH5u1nr4WceCEVeIa+8lKImr96xxO/n4F
U3AXVwz41sZnvFWby9aTWh68xhgfk4w+vpItFnTbLKeLtJtkOBS9fh6cGU3qlDJBSNwuuAl0+q67
ikFZhUeBcp32f+WE+DbZwpnhvet0RA7VOcOd45BlVJeJsSdGdYza1r0RRuxGdjPcev3wYowGg8LO
wUdCb8Gc3WNdJRGdrQiWhL4GUvWctDLYLDOVRKEx6Gf3osB0MRfFlRnb7YW/5GY4VGu6c9wcKo9Y
TwNIvs4gmg7pQtmqt9SGuJAQwbutq/FptH3sWH2Cv9boetStQ9fyIXpLocKtZRNRAB39ztPPGvfY
yUr96RT73J1NMq2bHlpWmC2VszPHtoqSXDHgB97TfUBcqRj0I7J1SAo6et1FDMItTHr2rG5ujL1C
9O4PK7c3jeMLMk22cz3Ca2ISht/VzyPZ+3s/d1B3J4b/bk2Gu2s6F5hFn3pQgyxL39LQQooB39ev
g3DxcD6YhNSKhZFXznjeUkjO3XFXgmh1KKatesVM0TXzobOz7sIeAxrM1tEgUiD0ciK1BYCE2TlH
TQ3efJUyoNsqQbClLZPteEZq2YA7Vs1QunXScQvQ4OS08BvHsgPJYZg7oaw+HAiLOmZ466/7pr3u
R9+9m42S4gCZUG+oJ2+cmhvLF3e1jUO+HNgql7ES3HN33Xqe8QqzGKQY+bv3ysSDkS9kMnsucnx3
Jq6ilOjBPYoQyHEQ1XgR1Os6uPKkUt/dFwt5qSNOkGKIk5th4Bu1efrVLivEVqU1PWv6qjvddPpB
2+Jq8A3uFamfdVtfwFcLy9r5nlfZURFVfUUmsvtc1AhK2vJm6APGYkAkNsp3GclM03u9xBk6L9N5
FnPVRVr52Sk4J4dmy7wZXOMFcJe5q1WBnkelj/GqIjkwlK0XjE4Wb1MEKsm7JEoZZNri1MyV1HuZ
YkOthb7N0K+lgXtlOBaZKcNz49noZpKcZ3JoH0A7fNQLCca6uxZj2V7j0083ssTmWTXxIT1H7Il2
4PStpULEWIzPHVOjKwS8BvOhc4o81eQunsvi3RkDRd45QhiKwPU7BPoigviATq+Uyamgl7MHps1y
15vmsmFghHnCco2LobVKUqYJmcmRZiIFa6fQtet1rxaf89eUi90MB4X4sjiNGNSjSV8Q1oEvkVuz
ct7WyUXaP8U25MN63ieu7Z8WBFAnoInp/YKo+VvGHLjAbwmoYJQVM+o4g9lZ3MV21wIgKYNsl7jr
VQk0MA78+hy8JdMPaYAjseCrvCRgFK491avPoKjE58zPdlGswR1ATfyhwISQWBr+69IWHQlw8Ykv
snLoS7A6dMnRZyvajtDQjgRilQ8ocT5wgXrUZB2qNvgLzw2+p3tIduUz2WArM8H1mCog50li13dG
Q7JBCE/A7jcQVV+MWRBVBlN0aOdvi1c/kamL7DNfEUawDFyDjH2fUhN9fcY0sQPzgZ6hTFLe7c5+
bdMM/IM27P4581O0+rV15kllTuJAPSk9rD51193Xq5QGfNzS8Pf9YrjgQmbjqzO29SXlB8CPoq29
R9c0fKw2RKB/9QzDPuB/rW+htYzHICiaSzJ5jKh3c0hz5Ofa2LSSUV06eZ9MoRUr+6kFDHU7ZjbL
QFbp8U2b/gSAqB5jnLtd+4zTUDzC2zhny7TpCt6trGVwGJrYeO10pu9H21YPhuPX93ab9g+UItDe
ploCZNJoX9FKbmLL6Ta5yaIFV2G+kWBDrsau1xdpUbZ7Ea/FU+Naz02X8Yhp8jKCdnYuslXNr9yP
lA1Ygg5eVrIAuiXV3xP+oyUqs9558pB1jvTZbFbIMckZ6yrntiCfhylIOPf1eG9rse18wVENLkuU
xMFDnuMayc3rTsX3RuGxEzdxqIcp35Gq8ySXMv6eYVnfEQt86HsIVuLD9+vIgGmKajUqsvXNtPEX
ewXQCVzWQCfihdSNJr70Uf2EY85Qxxpf/dFglF6xUIR2ZrRv53KREAEd3FZJz8lhXuOecxXVfayb
V2BTqFoSJJQ8vleig5fr8Y5OGftXMIzI4RLx5Fp6iigjnCu4ie6dCUhnB5J2w8SQI7fp9XcjyLcn
xeuEs2+Yu4cc7cPWz93gNk3qHvWaRvin2Wbi0u6Qu8HWr/LcP6aIZHkEqf4wQKsdbD75KT2OoKW3
PpWdxmIToGVrTe1+iEWkW2qvnh1UIVFQFGk0108Clc+DKApvR+6yitQs91Oz6r2XWm9ebj4HzqAj
1Yv6GqCwe0jyjlUdc/rXMs4OgFL3Nu+lIBGcLEMQvB6rZID1YLVd8znjN8ZgtdiYu4yy/iRAgipl
nXD52G1Cblw2YRAscyTGffHqGb66sStrm7ezuHScor4XLZIIEJ3pLQJ8+2tH/sepNnB5J7J0biY9
9AdZLnXUyxnz0oQouiuH/H2sg3g79oiq1sJxnqCqk7tG3joataqEK8GwBptpSznbNEkk3CrkhLgp
5HizJBdmoZuorvaClGt2PchKscy2uZGWt0mj0ou1sRW6ZeaXAUDLG9MfEQFnnDe3nq2NyEpivcVQ
LI61nd3pdfG+CAf91bR2K0fxZsGhNloNjFDZo92qaBIBAYa/zDKeOcbWbTjv0jcixToy8m/TUhwc
Y9h6VvwQlJcZ40cHopHkrRjWbq9zUjk20vHjYw6a93sBGf/QVunJy5zhQiWZcyqRuJOMAai4SJfq
qFQLWld79pfOt4BrUAjj+LSboAxFJgvYz2dGGnCQbKs9VS7Ab9FTjqWILxPdo5UG0ZEEWzuLLURR
MyxUd3WdeONBoeItdQ2KM3tJ+s2P5xzjRftNzXgQWzHsk6xuXqaBfPLNCqu3injwk8g0BwSSfm3R
BTWIpbX7Oj5VvGg1imZFDjr1pwN8q+6nrT1NCDs6/BaPgTKW9Wh4HoJUc6lp3DOCPrR9h7Ck7Ok3
uO2qv0yqq8POd9BsunRWMehmsB/qBKEUF8pGdJd56VhnEk7MjTP9Z2voi22aNt02bh3vcUHtDLo4
SIp7IFzV3vBjb5fUaxOZi9t1m0UaUGnsigiWFlpKu2QdCMumWB7LCcKddPLqhvU/2eUJhVw/KHO7
llV2ExtdtiOIQ72C2eSFpunUfLeNfn0tGoEyKwHkhyTqcewbKFNTAMdshajruQPVnJ3DHrXjzrk2
0oNYF3lZCfYkp1DVtasgZeZ1C+WFYwALE4c6NhA3rBw+wFQm7jfujj7C9pVROgIebnpj2rWtJy5p
WX5tHRPRkT8YaIZ1Jg7CGtejhqBA9JUp65tFEwKBbHzYOG0ShIPKKVUcY7yw2JwvukEiejEqkxFo
Y5wmFDahMaHM1b1vnkDhQESNlXOs87Q75MI1tgCsa2KHPLKs+6UVx7z1SaogH5YdxFqi1quWA/+I
DdVUHFr2/YQUSaISJKAhz+/NLsDTaTcbe6kRJiP1GQZauLDHy1DanJOrpONYlM4mS8/gLjcpfNsw
bTAkyMIwTjAu2v5hTZ37SbkXfp+L7SCBULnuNx18ODMZAViYRz0Fx6zKqHEtLLXmdN9w4tuMzhRc
BCna55km2pHnowiHYRpe+KBf4xH6ICSqL8aUBTC/8uFVFu7nlKcnxGAyXEtcG0TnMBe6mul+btDU
VzR9MZEiVN0YZitRn9kcGIJRoFirvsCK9C5nVz8HCD23hW4R81UxbVFGPMWkq2vluDhek9I/rMvs
A5vzU3HlDaxVSyyi3DPMp9bOOHJxqECTDIfQnD2adFSXc10zcKDq7QHUXRJDuc9qqz51dhk6qtjN
8KweFPL0nRE3676zBKkyqf/CQsgMKCu+1WYtUWTimSFZJbOMZxNQ9bZFP7nnp2+i2O7FYYiLx2nk
hMjShoE0DwbOChzokb219X0TEzmxsdZ4wqUPzGqfBGaebwk488LEbGKMOjLf8wcBrAXzQwbeYyFL
MUqNwU3x8eooH1vwaZ7gvNN5z05Wk0/uiThHr5Hrtxz9ayisQRB20Dlbp513SYAqerRn49rzxuDe
DkZORdDfrzoORr4erggXL2+ISEY41p3BqouWOzmgRRWKRqzXtYjSOR05/XIVL2d3h6DA7IZrVIrv
ufbpdi8YtauyJ0HAPkEZQ5cuO8zifvekhfGgDIxbNtNGtqD+K0i16cChkudV8HN0QVBuulGOhw5B
Nd+QDWlKrmN8iRejWNYbay6/ra45hp4zeodh5ADK4QUPRNVTOWfXtgGEd+a87LX8P2w/2wsq9I21
qBbFgmlv8wSEhLSiFrpXiBQF58zA1cfees3Q7LOw2t9y0flbApnDfHVU1BL/Cog8rrf8eg4VMbHE
/ljhIfY72rjlemfp+qEjHr4jjgRt7IIiHUBq2LkWtIHEvWS/BVcXPxT2m2FP4941xbLrZ5W9zejw
oP3FF+XofSMI8MSwfttZVrmfFJtxU1gP7BX9jS51e1F5jNFNxIQInN1THNvr0UPIa8sY87/L2EkN
t2Dft8uAin8KloMuRrxk04+OLAtOUtdH+rMSCqEY9zSyxZ2SbrYv43jZBVO7RDLvv0yB0Dj2a1y7
mf8SuKwqdZPvi1ivZJLFVwX1+KGNARcta2JvgM0/TXDNHZXD+lEfLRlBW7PBAUCIYbzHRrNe1H33
4liQ9areexxicA6C9LUdK8ywh+o0Xpf0C8JVEDXmdv2RI7oqNl4DANQ90+VAxe4g/AzMYoZlqyv7
DkWrx1pqWG8c394YiSAjZXJJ/IbTb+x+jYoOLWVCC8aljN4yd+B9Yt54Nu/Mm6xjpJTOAUMhtmdw
ChjdJX/TpGZ2siviI7BvOkGCbVpVNP+yLIlyV5pXbVnFkXDypzl2rs0+AaWotMubR4snGBVHernA
Mhir9D0jZVaDzR7Ea+JkAeHV9UNrz6+DI0k0qgKFWwouYpKsBSmRM3O4nC6GGhSqSwAm8NgCOhTG
vS27i6RjjhhLNDcNnPKkpKNnFvB88pbqFYH+QTZI2RJhfrXYeG5csORYtPhEC1MVC9GwWZymuv6i
GRkeDGlmOymYyFt+xWOjQTsmSNZjMlXPnfsa9QFPObOvYL8Q2UThYcKyDRaWfh2i/mSE0gUXMxom
dLEcMDUvKCxM/R3Aq//pL+m7kzUSdetSbabER3o/trCnTX+56TqGXj4vJ/UUvFhdG1EaDPeoZkK5
6j5kyR7uK5xeQVa+OHbeHVe7qsiL8lM+2qVptHeylnvlGPI7kV8bN4v3Rbt+VRPlRIY9zV8r1wlX
GhYbzjxqb0j3ZRB28g3EKVPPNQ4du7xsx/TdY1PcaIf75lGSvVgVN37sk1CW8AOscbxr5vxkD/2O
LBMsc4XQ4TA79AyysE0heCReXSMTrtL97M6nPul9No5l2q2L89oVOLDi4dKKv4Fobxi/Zp9l1WCr
OT+B7kizciBFT7XU6GRKDCehpRcp3ylOayrv5pGfC5XONu5TSqeq2sfDujJ6IsQe617CkRP3b7zL
ZPWYyeBoFQytmpJzX1nmDNjmYeFMj0HAeZKp812QW3kJGt09T2+cnZFKdal1Y1z6/TezG18M8JBB
kjuRUN2H19WYjfqBCGTOgth78ipKwRenG3eq39hncyr6IpwcRx2Kev6KnQvRO/aQSHWfCkOqJbFy
TAyTivJd9/OLnQu5GUDjMo1KHcyQSX6VTel6aXW2eFwTFnfDdXla3C+Gzl8be3QOwXilq1UfujZ5
L5qz1aoz58tp6Znh5XO5o/9N2dJvAm+8tDLzdObQcoqGzlMoAJCtvCat/CpFRR6kxcrda9mmSfrd
2UKaXzNmDRjoxFa3cX9wliqcoac2257nv5tvXdvbTpba28X3ZX3W5tcRo1h2nq8VJfghp/hcMIr6
bUkBOUDSkGt/hvCb/UYOZEg3Zfqlz0vjmEBd5Xm89FjNH03DXYGaGuVHqm0QYzUEXc9W6x3tTCfK
DUb+qYlCG2t7fUE5Gl9OvFmZUT8QR309GHLaj3aXwYJL2rDt56cppkIX6SlNEtZ+bRiRf2a3MzJ4
sd3qoKEjbZvVSE9ukZdX3P55Z2hxiLXLB23S+lEFzEK5VfpFGy8Ao3cAoLeq9Ig6cCpm+uQ7oGez
1INb0UybfPsisdYjaPh0T0nyDmZ1GxfJyVQ22v/xo46baxIT4h3Ho4+AOYwNZ3RTluYJpPa+DBLu
GPaxym5pcGDaKxmA5lYDuReTlVwF7O2sdHarZ6Lwjy2ihYTeNlbrfiEIgLLAxxDoTtWEsbdX2GfO
8924wVgQ9+2O41RJod32dza5NceMiQGeXvRZ4SwHtm7f/exFGS50V5gAv6M0TnZe684QZkXIAYTM
iulhScRBZjyEuJ3KvcYaaeXZdmDHFQkHWCR9BaA9xZ/UUl8kRH9crUyKdu1obXFTbYbMC82Fjgpt
cZv6l+dd36LI3EEdeFCA2SJVJ9U3puKw2gx6X9O9HgQkjXhiV1b9E9kUm2yhblaqg1MiPO9iHhlb
1L6i3Z9573PpylBSSixmb+xxwZItKNmpaIKpkwuLJ5n0spENDYTO40XAx3jqaMw67HrZmU/vrdJk
Z6wbF7NxPYmNxGENgWf0Guvc/muv5lWpE5LElb4JxqBmpDu3iZP+igbp96bFwmnEHQsv/nGPRHWr
vxlGU27L1DDwCbNNQj1MDos/qIhi7dHThnMYjKo7GAburE1rUfe4lj8hFpiGjcRzcNV3IwHrOg94
r+uzjiI5B7B3Vu49eTP79KSDIGwop46IIwALrx2UxqjydH0VWw0LE3sQbuUOy12+cHS2umKJuFxw
m9N7fzPMDlvh6PdGaDYkmHjdRI+fxKdXt9GXRiWj2K+zY9A76RfcNtiEApb5ce70bnS7/GjPeA7j
mUsQLvEwsC9/8uN227H2Jxyw/ojepchNgNK9+ZFS24C8icv0s+nSjNMkHTFf6zZcuZHvqGfMy7T0
zFeVrRI26jC9NN48Pxf0nsOycZrdULTlRSpp7ndZKGiHZs5X23WtK1pCYp8jznhA7tDfxEH2VK1D
fDkXQX2Xcrp5G82+A1HEOSHC8tdGOHfS5yFvRIHHdFyv664qrkqEFDtrxjaWWyK7WibdvmhvDS4m
o4p3dKd6qtpyiJw+tq/qWamoWuvXpFNkFDI/SE16Sb3ojGPa5941D4TGPsM8gR/MbB4o+1psp5X4
ajcLpppUJKgFgjy/0JVr0WeKCcZuNUQB4jrNi6BZ3ZMorPVhzqlH5DmeJ63qYWGrtZMbr6QeLptE
7gfSeTeGp/wvkzurD8LtNLkFfrMjbH7ZTspcdyNZqRvL0WyL04rlrLLu3cJvjrbd9i+1LRasQGZz
arI1/lA2rRN6QHViSfqIyuWpruqPyaOR7ZKOgaWpfxowO7DcGMn6obOGeMrMive0Sp1TMz/nfWG8
evMQczKSwwGLqj6jG5PIJ8ImyuusRCaV56FEln3q4x4EWUdxUfTT+eUhwiYsq5kETOoiajzkXLdZ
PKLWsi33ZCXaw30uaioEr3xvuQEXa83olRYDHmJvbAbmk0Vxrzjhb/+Xy4usKp/u7ZqPHqihoD7F
ay/oa67J1kmwpZakOLPEuOpPmeI/kmP8/ya0kL/VWUSfdfWqir8KLc5/4F9UHPGHhXFEBhJZhDCR
wf9bZ+HDxKF3TQasCfsGewvq4H9Tcbw/UAzz73DPEojDX/630EK4f/C/s9EmIsEMXMv9RzDFn9Wp
6D589i3JlWwXl4Zn/SJQRgdECmy2TuHUKIe1P8giCp9uS3euOfxFe3L7p0b0r9Sbs5fgv5WjPy51
lr9yFcQcKDt+kXEyoItXl+IutB34BlyOMJOlLy4RndWXiDyxrquqfOJ4gg2asvxvdLjOz4KSP68P
ORk9+9kaxF3/WVCi2Xuhna4EuLhFQqPcTn1oOH7mUxmOmOmMrBpdbgFCp5BXvCPKOoWxcO4YvCe5
B9fCDRQFN1Eh1SYvBJkbqBO8bhcXBnLrc9Fb7z0Ljng3dV4e0eZBr9r53FJllBVNW2pClAM0Wr+D
jkdXUdk5vtxk6tJHnh8agAp7zFviLeOXcRT2Ext2fcV5jLY2UOX06fe/h2X9LKz91x0BvuS4SLvZ
Y88Px18Urktrxgrp+BDSdyORRMPafK1HwYyO/mJ1ztaV7heztK1XtI8g5YimzNAKNmdHrFyd7mOt
JhsRbBrDFGMEKCOUYu17b82txzmyBV8n6txHa5EkIt+XlXbeLWpoa5+gLXmM0TCmUZqX5ZuAp1Lu
CLhX84FTTvMya99pwkzGy73oKs71RLjO0Pckeb906xTWX73Mj30B+H9r8C2ma6yl6fXIJgUjzW1T
cZOSAVPszMqr+qPZCQolI4covKkIf4HoKe1BbYspgCKiGKSrKK2y2QuDoh5ezRIEFJgDUkVIEbc9
eUWUiMewsXf8b7HV+QUCaE44W7LjyNPLFHl1dN2CzIvqVQ8P+HuS5Napc3IIY4IbXj2FZOpgN7aY
9xNJMtTK5Logk+jrtUMoBMsfb4foh8hcM5cml6IVEOUi893N6iJnRA06wnRhOhNoN1zG2SQFc50K
53I04sBju4jZnmNXlgAyg8zcerNRMyMAkqkj1y+Vd8isObDf+cJSnJYYgVfouV5C/vc5zuMqTowg
3q2Z32Y7MiCZmZc8FRVtgJqkyNhxyjKKx6KHHtSCLrnJrZwmRAPOYYhEOpVOVOYWcyl5bvk7pTcF
4SR6EG4iHvv4DdVVmu1cpJdJyI+0rJvc6KhYyMdAp+AVAYZhs64o8oIC7MHW1RyVSCCZs53JnH6M
fv/w/0+LEdonhD6OxGcgflGX0b1e6HIxz0wQsu+RyrrMxnrgJZZ9ttVPw7xdR6PZjSZ9T7/U8fff
X/9ncfmPVy9wPddkLIqs3TtvCn999QYLNFTpI4FpcyJKBtW4J7vX2QXHMOs8383/xmLzC9f+zwsy
TcMgAv1HQm//+YKyS4mVICs1nAicRfYhh5BJkTplqvFfdTerA41BNxrEzAmuG81j2bXOWzMVDdmF
i3UepJLxQbONKa+R0/r8/f2wzqv/z7sDIArfpZzyUBi6zi8mMcBxrcUoYggrY6lvm2ChHe7k7hZk
CFBDHFEW0v85PdRj5QWbhqQx5MnuumsqY9hzwDL/Zrf6z92CvdoUwsXzGXiO+cvGWBt9DRiZFnFf
ucR/MvZG5IacvPobP8X/sAjDysNAxngQ04YQvyzCVluIiS6XeR61jLdpiWVoy3KGLq1ye+8TJ8yS
bWb6IeYGeQ4ycyaCbNWuTBs4kHrKFwAuy/TSidWxdshoznhXA6N0hRK6inRTif5vPvN/Prx0vx0Q
0RApzoC+X3ZSyNAClsH5I49r+2bhdtjHM0rADBrvQ7aSQ/g3D8f5x//vh8ODbYYKVWIDxq7j8878
8rYaHiD6xLDNEDKK+9zFoFM2Gdo0HWKgcyLZTTXiPcTLN3mAWn2alCM3E0q53e8/yM8PBXULlYvp
WJiALayaP0q5v761hJC0VotHNyQzY7rjeIGekY7l4++vYv1Plzm7Z4VJ0gK26F+ePXyG7IxFSqMZ
hNn90lUo+HH/yftMl8u7dslNHXq1PlVtOV7GSW2T82sCj9+4uSwK1vCqqPYSsNu240h09ftP9/PK
eb4HqHEpG+Fun1Mygl8WktbP7Z509DNBpIqPnfCNLQ6DdF8X41Oii3zruyPK+K5IT+Yy9g///OqW
z0MgJFAHz/2liMyUzYFJy5au7GCBPD4LFhpCMNbNkiaY+RAtXmHMYWRuoebYKnKz/5Eb6c/vj2PW
5NFn4YZc+fNCSiR3SpHHMzDiXVnxlsL735AyPd82rWRgxhGRbIB+3P7+i/+yQJ6vK0wX+3EgWCVd
3rCfr0uss7RVO7XMJpyGNpptmk8lR2xiSZykuKJW87bk41g3opK5CGt6JfMuE1lRkldJlutOmuBe
ot9/qp9Xgh8f6mzYZCMNAH9CY//5Q53Z7E7pGJr8mHLceG4yHPEq6GeSOdbTmHL0/v31rF9XAu4C
8Hec0T+KeOfXIt7Bp9LjcAHdjRs/XNeMFmbmWzsm1KR709PeGMofHqrW8xG4omkdbWX8s730x7f2
OcewEgV8efHjQ/6lbmbURb8fjQ1K3bRispLFV45yirDTVv2oS0/tew2dube8nVvBoUgzL3kKhsS8
OsfFXfRALo+5cutXMQr/b16QM4H/p7XSwtCIPx32EisVrNPzT/aXD0fngzpWlVMo7AKxTo1fM0Gq
zNiAJGpVvGeCDldo5/kKaWu2KoBxsY1lPl2QASEQOA9UlpoBqU4nIp1XHJHfVFu2PaJjg6m5QGkG
291c0KNREpT6bx4pppb/8Q04juAxDfgmEhPCL0+6brTdL4EE2N1Ot0nn+HdEUPf4YszyHDVGpe6V
cPbtdRgpE68FsiJkkxESyT1ZGnNBtjAi6EZ5Als1B1ET/rdiE3XWmCmaVQ7yvULMndEVdo0GsmXu
eFFaWOkLJDL4aGVPkd7GLXP1Tq23cLy+5ISuX3psTPG2MPwUDpuZeWzWAo0JxbX+LtIgfSE9C1xV
PaQZdDzR0rqpelPVu3pul3cjjbt0O9ATPzJ5gHkH+GScsREC31G1FCycBEJ9dbvJvCExBGF2lcqx
AwTIxU8FmdwocwKL+EmYjNkNzWIyePrWso9m0wb9kcocCaGNUX0im7YVD1MTgEPTUweESCHJxp6w
LCPWNE+OZObNlUOwU4aK52JZ5mFHxiHYQIp0/7vfGdih/Fl2z9LSATHpHA/nKOmLud+IoVOfdpx6
pB0I0kdQHRsQe/Kemj0x6jUqyTR+nIXTvKB86z9RkZCSOouqFpEggvoztThoHHm5XGha/TKSM6Dm
6Y3iEMHFSt31aLo4/XZyDfAZsLwg2ST4ukAZ5NtY66zGWm5qXVqfGjPam2+l6TVH8NF55MsEz2Nf
Fxw00CVfacMibQBkH6aHjF42tMzZdpgMGjrINvFQFfAIZnMotpJsTMCPZLSRt9gSqL5h/+n867J1
speKyNQlsq2FH3Qw0wL5fazVGVKaBnucdUwM4HQG0Wyh5AhjS6DaYSaybtSiETpPnBY/Fl2szy7D
dxN6mIiPc9dbEAmnZbCQni6MMjthIMKwyz5/JoFKv+bjEICNJJXwq031+8FhZaHBixDmu0TX+ZKS
1wPHypyt+biUC0r61KidR2UU3ddGT+ZdQ3oH9pXJRJ+7OPlF1eTJmbbJPQ/tYKLhCzZyvh7GtenB
PjiLd+R7ee9I8soAvYzH5MLG7HshCl8yMbVsegSKtVdtkQQm4ylxRw6hBhYAe9/PRoIGn/NWH1UI
puJoHApsmovIGo63xTwfcz9tofoshsPX0L6ZXTiSiX2UjQUYqJrM9IFtJOXwa8mme5VVMcDXhyAG
jx5MIWlAbWNaqMfm7rtbzumr3zitCsW8aj8Ec+YzsTchpm7QcNFWsUutim2BacK/WBAsMB0oCuM4
LnaKliYtF2BbVBNvMUO2eeMxIMCYIcp2vtaLSKw9IkDKO43Ii55PO5MMN8RWbG3GFcHlAD6YSn3P
9AgoA/V9a6Lll26PXRCN3T7reU42hdGjei7RDPJgD439QluANEc/QwcAF4KJtTIHWSHFGM3hv6g7
k97IkWxL/5VCb3rFBM04A6/fgvRBcs1DaNoQCmWI8zzz1/dHRVWl5FLJkYsG+qESETlUyOnupNm1
e8/5zqpuY7Nc+zMWkZWe29qt00EUc60gcc4LviN7xWldZXzOw40qxYna00opaK8HZt6DOYx1mx+Y
BfIBTh2srAqedMWJLTbvhiaV5BG0HQ2pNPfjB11Llxm2YnfKcQJ296ksWgUImFOIF6Zf5ZWChBmP
pDJZ5laJFIfvfPLzEwKzyc6gyWNdF2Ydpcykcx6ltNWcR4lO+rV1HFiTRj4TyJN2y+c6Lo+d5jS3
04SY1ZNzadOjHhUHPGMUsEU2lq08CiOgqGu1BCGPz8AZNihS0U0VhwaNck3IM8zYJYzMmY9mjfHc
8oYS5c4mKnv92jHS0VjR6UfDgRsTn4dMuuGmnNheGEeJZlrrU9wRaywN/IgBWgv8DMLA82y3IYpS
p1BPiOOeL/sxSm9UTKGTiyoEEm7S1gbNojQMiiMnbgGddbjjAfgaC1u+zfvQa0ZTYPSOtXFDrynA
7LTc+UT7Bn8aQg9Sb0xGFTZomIDYTWsB0GzSObw5bebgafF7BRpxa1LONanOWTdp5itlkPkvddbi
e36C/tooPtroeKzyRzJmBwckCPqSVeRHS8yNFpU4F2xU+iqKe2TwbwOXIa2jaxERmH1iOga8Q01q
8BglwfYezgAakiokkmsyKae7OB/RjtE8GO8x2Y3lbmq4WY70ppuSNUILg5DslvbCqimnND0axWzS
9dEZhmHJHeZXVk5x7sQ+fYKqsVF2YJINohUKOURFXamax90wWp0nagB/masif+o2A+pPlHlGUCby
Am1SN5yGodlcAmBuzNUsChN6aZw2mVcjwoazl5fZUz7PFmNSX6XV5dUFYV5Ic2ud8WkVZNqZQMkk
UMUw+lsFETCMNX51cmqn0LBHz0b25m8Ktevh1ZXYpLxJkKvMk2Nqq8wx+ys0pcymksi8Q5ehXM+F
mAnOSJmBSRDMdG9lqNLJ1boOJtycQKVAEjF0fhkd6T7SRa+pryPw6jlytGAZOzZnkCCbX1malvei
Gi7rntBrappdGSzajgPl8ccuylKZckpeyj5asaqma3sH5WoUZZaOJgTdiok9oKl4W06Z46w6uit/
qlZ1o0cGs+pQJPUxnR/1pTT08ZbZNy3dXs218dAVvWFi3p/duSSQ+5zgQe7L5Qo/1qM4Fg2RJwkG
RIdFbdcjWOAGGgrt2bRN2qNOGTnlKpVKdGepdoBQpk4q2xNDFN9lqtbh4rNFf+XkBaTZIVBpavIc
mORvJHRHLxpNhL8MaRLc5KQtIB0ntDE0+7Hsp+UlJ6pFRQn/HFoTSZcfDiRxyE5yOwVamf6sagd9
9pyTZunBFkRKplLrur1QABv2/eTfdJAMCsYjU3BLQnz43Kj+COA86LRXWqnqYzqj7mEyWXVEH+V+
XgCa0wsoyjqRh16JvpRZ+EC1fjQPlohOzCAzf6TR2IVe6Gv1Y8iI50YT+H68LO9xFuRzlG9TO2Dc
qLWtVa11OuAK3op44UEHxH26ppkELrmZyWvUxJXpEtJNetPAdmysdE3PUtKRVfNUZRr1ZPf1/Iyh
IE6BF9e4H63GUbGSBYtwMhuUPvHsFLMUo/eo7T1Kh2Jj5FkGlxkp6ToNuuqeDFD0551hlXg0Wxqn
Xt446VOgdAGPolGka0UavVgyVpNXkzJHP0q7Xt+01Fw8ybNWhvDQM8gxUZyUPu4ZEObObEWlS+8m
PWUHsBuvUssS/nMSwsHkrFkurAFDEMGjJIo7OCEA4e8fl89HJYNpkClIlkAm+6nniJoJxZhfAGkS
TboOBPtnGxOJ1JaWckJzFr1Um6J9iPHTMHaXB7pJXxyeCcGDXwZmxKHlqX18MsQkU9WnSwfg2pnO
59Avt8pU6yuz69SNibPwQEtzOTd9fBINMkMtzoYYq/HL7D2J5TjbQ4Jpi95AFTzY5aR7uejGDf6h
8geg3YHiw0+vvv+M33za+6+65HegklWJ/RN751EGHHUf92ZDvgt5j6kzKvdxo/bQpxF7jmDkvcFv
Yujrnc/sL6f/r9imFzplfQAU98Xb1+23bDpGLQQPLl23dwdjBV0qJ/WQCylirGdZa66dYeiPet2Y
PFw8IHWnRD3+/u1rX9xjNHflW4MEDev+oIEAXCu18r7xNHQJf+bcDbon+poleYjKvN20CuI8FKV1
4ROzOwLi851weg5b6WseUvgoR2+FGXg9tnOwqZBfGLibuu7MwfibetKqqYH1wR7aDfpT5VHVGqow
iathxi64CkIchBihpvWSTHvmGH0hVnlrtQTUWXVhegapyVDmchsjCHDDdD3nMkeRwBgWqQE4FLAr
TMOaLckdDaMlFeX5oEajvy5aiyT17z+uz51PA8sWm5gFHYdHcq/zGWc9YlobjGpX5/49LYYEOzSE
lEMEsOXn7N2UkNoYv9PKBO6o7bUYFF65jbF3exFB4fQObX0hpJuEYBTFla8PrFQUjYSCwRg49B4/
P/YoWgEbWLS1bdNciAzv78MZVrBhjiETQBmKLZ7BAYt6bHslcbU7JXaGAw2VL15PR0uALZUNWNX3
JxlqXyOYqbOWbHZnPmfXqyLGyaN/QVIoVuWM+cI/U5FIzAx+FZe/P8j3o/7PXyNDLbBncEXoJnzC
Clpdwb8vWwbLplZ7YWszXud+hhv0/e3y+eGiSWAt9YVYtAtvvbB3j7ToiqapdRZwa2qiS5551OGk
w7OU18pDl3GeNij7jmnj9WstU+LL71/+c6OKAxutyIWXzlhtv9pSVT+cUb1hihzJBek6zbkUHfEF
maoWD9+/1BdfItI98DSUMibpl3urqGo3ARibgXdqET0QdoH0QcGA/bcdKmwDaNTd339Bm0khb47J
C4qTj3dp2iqqUhei9ezEiDc2zf4jn7PqbYVY/RT8b3zg9eTnzq655G0zYmHkwfO390gWOWxuU+We
qTNKeA/BoUY/khCaFX4MEsga4cxbzDvTbWkamOfSytHvQGZMeGCsijhsM4nDcuMbfXfejA7DetjV
eu3Zxthdx61ixKRiTzSIp8IpVbIlGnGoR//F7WgARiHDiprCAaP/8TPLurARk0YbI6DfuKuBTl9k
WcSpszLIWLOMINiNAy64Jke1T+bHfIi6+nmLY1HTUXQswDKLXvnHCwho3HS57nOXNCB8ajvTtqM6
la/YiUwOqwFJVyoSg+/vlC8edlZSqYKFQ00o99fsEidv19ROC9Sdm3JmGrPTIK0cGDt99Sqohxg8
8qwvrfe9t1ZYrZApr4JSdb6qKZaw0lvlAfbg8lM+7gumqcOiJPmA4S8zjY+vUlMDdkTY9N5YoxNc
UC0rP9Y4XOcL5z2vzQML2BcrCPBaHmruF0kW9t5Nnxmlagw1NLRG5sYJLq/ovhjabCP0gkP099/T
wmXef3PQkC0Ms9Rj6K/2Nh7WDBBQAWpoGgFPNGXrE0ygtJM5dhxHJZh4TSgg2pV+8XVX05rYDXne
5xmRFypmIfpqaa0euqgvHntbmKxsHO7QIe3nqPdzDX4igU/TBop/Yet5CZ0sLu5aUU6dZ6qDubZL
H+hDCePskRucBFXZdYeOqfLzZ8NIh/EadQf6F2uv8MjbQAujPuOU2lW6RaqvLn80SSZvKiy6FkOl
Rnm0ksiGXVuM4y+77p3pMo1C8cIRgdSkIrHtYP39F/bF0wyfmVEzAz/JR7Rc87vdrekbO7O0BsmG
4j/nejAdAwPWdmo/zuDaOSQOaBQOfBCfC6NFG8LQhU4YMzZ970xiw2NIxyDsPD2f4+PAD9KV0BPH
pctaISId2zV6UeTIfd+8/O136wg2N03jhMIV7D16wch+Axyu56idqJch09ALRWIGCoZFG27U7U9O
qcXz9y8qP3/GtqVZ8D+RXrCH7y8rRZQFS7eJZQU6o+0pRifbc2o2GPMNtYPvNrC+Zy+sHEYfPnVv
t47VZhanlczbe2uUMUfmUsehM6mhJMU+IMkGvVWXjriM8yGmMViSd9rX01WXYCkIW4OlWRM+/ZnA
GI3NXOlErU5U8+Y2HCIJNCDAJJnBTzhQQ3xebBAkULBAVdV41Pc7MUqa2mVh04VTup5oVT1J1xSN
GGL86BDI/NNLvZ2q4QdL4sCR5u89TokfZ3FY2JiKZXs7V8q49evBYMgYGn/3hqVCoau0TJoZQAAl
/fiQRHY2ZWKg40VvPFoNovKPc9o+nqoILKeN8FeVVjbXmsybzff3zmeZBjerLRb1FqR2+KTLlvXu
+WRj0AzfDyCMmal6gy0fUhaMoNPaNgt8xbN5meYo9pSZoRgjCUhDcVNcibCCb4R59DiJqwb60LJ8
fH9ln/ZKcjYXRivP8CIUBsX24cJUJ9MK3jrGy9H0z0K7M0+MINEOsMOhJfNzPuyWnF6QLy/6YVjy
qr63exlJJ7MK8J83YvK2N5EAf+q1VpnKtcWg86G10uJBxZODisoYa/SDOHMZOmoF5OCJ7h8ZIQz8
Us8J2ZPdug3rJ8CS9s8iLkaxDnOYuWeSpgSwqkRVbxSl6i8yu2mrjRFBV8ChMFUzjukYz3PK2afw
BMlB4THZUpJg2AKVvqcgO2Z2QxMKeBUQ7Xoj+s4+c2LSbJhu0y+GwBDSW8SJonZuM9QcvJO5oW8Y
Jd0jTH5kmjKrUR/R0esI0e3oR0IoK63bIkxDFaRTR7ZsUGE6c4e6a3qO8KraHGMv7E2yRdOYWBNH
AUuZstYTVD1oHRBvBozWdWZPwB/ngBviVasG44dTjf2fhg0T7SjMsthxWb9KdIF1DRCD9ack6hm+
arOt0RDjLOt7oKGpL5+YyTSO2ytBRtncjXS4jT6rLtus9WnBy8xHnGwpwS+DmI1lfl/hrDHMSn+J
Kh0qwNRW3WNS+Poro1t5Mo8SdScJqaWzNguHJJVsSvMzRiki3s0xLlQXgyBxbbMWtDeM0IyQ8hq+
tyentA65jthckggnonDUvOHkZ0UQf1bjoC3J8HpZ3+QG/NttWSAUXhl9i+x0aPP5DsaV+sNuwuqR
sSjO/5l7wcYLyFgNfk5a+auuGcqLQB+HF1vmmBlyp56e2tmPpFtVZfZD6SrTgKMLNssLSf6s3ITT
Ku5hR6o+mrWBwOIBQW54ZM0iSbadDPIjFb1QfURfxE43oIEEydEx9iBmZJwlVii5mezjERoLyupW
vuq4vhvPp0vRcfpjhXNHhAGYm1UByCU3iEDBO1icoaHLHNekthEcZpIhWKwqi+giK5TyuGrLMlij
NxvAh8RdpxNsQoQRRqnA0rZhCvipZGyqnYbSdzYq2Yn6upvqCs+0YmLbiCO9fqhZ5C4J0rILLw2r
jiQsLb+HGiFvO8bcOBRTYH+rjgxU8Biydq6dTIa3sTM6pjfQjf2pMpf72cz9QDwesuCHjFLNdCdS
etC5owVFUxMNk4OdrjKMlc3sDo5aA9CnFjSAEYYq8gfMcDBs9Vy9cLbpjjNwMiAasgmYbxh2zguV
NNFSTV+1m1yHz+G2uNu5XRvQhG49WHa1CRmr8hVPEGq9nOIcCbmNetnNE55IN8wq50+jMKuHdKbx
TWSjpiMJkaI8EVPr/JqGHpa+D4yU57kBjLgqOrvq3D7KQ+a0ulkqKw0BE8lKttGrmyZAXH2SUnue
c7LxWxfAADo6zgSBPLBFfV6Ol7EHmABgmrgfnL26O2pBI0QDRb4eVBCWWh1/g1LOh7ajT6UbHSUc
I+ShICrmt73VuPV9fG0m6Ku6G5g/1twuTxClhRv6ir3jXmouJcFCJ6Vegn2C2/LI0J57pkhtL1UX
Ddcsq6NxQnki0bFsGck+loWi/Cj4GuoDW9RXm6dlySWfxWY29Km/0NBS7BmTwkGEwplvAJFZP3LT
ZnQRI1Y6YYIWz65ljuM1645/XTGnPc6rJLoaYNJ0J4uAyHSLTtT3DETw5n2/g35Rv3B+Vy2DqyMa
Q9urXyhB0xwPBxiJLNZ+tsy4vULPm8eiCA9UoJ8VbXxt1LtLtAyHW6RbHzdr5AhFqvhA/YA2LukQ
aOwpOu34Fw0f86KDN7AtOjiCzI2CszAai5OeUenfPfdyEXTE6U9TyYCI2rtFjbLQ2DMRjWWkmm2H
CYCjXY2P8FX0857Z4YGTzefCgZfj2MvIRXDH7r/nEbZiaVu0efuw184DNct+jvqcHOMdwIlEJvCB
Z+NTY4a3xxkbDw3VGjadvclHwiZD2AidOakUFeoomMeukuXTWa6GAXGEvnU0EPFz3TCTWtc2zLYD
99OnY8ZyAbTuEI6StUKj5OOXXNgBDNcR75NaWMUq6jJrB4LCgtIeA/vKhocx1I37v3sP85pUZbQW
SNXivPTxNVUlDTPZFCMe6SRmlhaVxyP6CpSjBGwceKkvvlAhJNu7wdnNktbyPL0vhYleDHXGrx7N
jCgCDeqQK97Vuvk4DI7VnVhh3zzSdkiDrQ4mJVqDk4hOZ9LHQWixAlyXYdDdR0osb1olQF6DQQS2
Wm+U4oepCB+eXGSc41byrxYQD1GIRobdSCtq+gHKXKo/51wDsmAi1tumdBF/5NAHnn1VBsicOCaf
DLDOzuaot8ON1Hts8lMbZ5c2IdO9a8LSs1alqObtaDjgyCFdgfwnuDF/niwRRutM0cqfRkN9y9h1
0BfbMlKTVolxh0Q4LKU3qKD/txYAqVfa6tCV4IlAIWkBUgVnPVKY6grAB+yMaY6jYmNrqFe8Cu/f
oa7BV18FdxmRI0LyZeyfSpiqtCRLVRyIxvQRogHhiBnvTukHNE1IJfIDt/YXr8eaQc+Wcx7ztbcB
2Luv3tacaEbkQwHjCGhMk+4rKJysMoNbUaRYtnX10JL5eXXGtcPA1OYNOhha9lYrbFYwXHie0N/O
8/nIhuYGpVacIzlpnos2TDZh0YAqK5v4tCbzDskg2nArMR9KR52OEICR5xATUx4rWVwfWNu+vDg2
esHhl8/F3utjKNVgOzn5AHibx+geoh3Igra3aGCZYDe/f+6+WFaQr/JsI/hggrxvFGi7bAgVzeK1
HLCP8J6qU7KHCGJVQ9jtVQF1oQinA29QfvWNc9DWGGdSZ5A///Fh7woAfIrBO+xDBwdTNZEedZIn
ZqhvSl3CCesan7Bma0jlfVgpuB0dv1Rd0aIoXIVRBCOaJ5JtDgA/QK2a5JWX0va1lBlnXN2jdWpv
DDpwQOQbvRo3c1bZF/xM3VrTluvWvREn1ZbYjOIVjS3jz07pW/vAkvZZb8+5Xkph49KC0c9X+fFd
9jy4o0+Dz7PNrr4jkcLY0JvGnl4KYEmBDxsSSYHiBT0SsDDVaBAn8LVwwpjNaV059dH33/UXVSTX
YwNX58itqvuOsVqUvoMKGbkT2H7yH2xGTy5TseDAsR7/8P6pfjFgUfu88dzV/flkjV3UKZth8NRg
io46HPrtekJxegULdhCumaOGZLAXk7tAA6hdCXMcwPuRB/IcjzSuIWtrIVCiBWqgF2Z2rVJbALzT
Kb85kzeghTrIplc0jsb7KFXU2ptJ9Q5cvQkV8AUwZgOPqFPrJAmSGZc9gOs/OfiKX4kcLc7iqpFf
47iNT63JCS+TFE2uayotCSq2qiJ2jge/uhdkm6LesxCEeQiKzNfUr9J5M4VVwKMBX+bQzPOtff6h
G4I8jikrezz9fEIJtY83TNBaduxHJWyQ0IFRYirYWJXZ1wbEMXOPhM8S9/Tm5LWtGE7L6jSOxEJn
tn4XGb52lfR6HlxRejT6xmeACGbCH7PnfMK4vCoTiz6Fw9V3a6upnOLGsmJyL9lRo/q3veFv+fPP
ope6aIrXdj8EgRHwS1Ey+Q7C9r//p7n4mS3iGVocEf85M+HyGaK/8hJGz0rTdO8t/X/96d/Gfsv5
w1x0HXQ4l8VQ2jxIvwMU+C+8Eo41OiDsUPbiUvmnsV8jz5LtkgknIxj+iGT7aIquDf/P/9LkH6iQ
qNaYZBN0ucwg/vu/Pozcm71/fj+CZ+358BwrQB+YomoMyD/eh46cSnQ0ChFNBZQ236SlnnOA9yY5
014Let8dJQAUQ2GkqxaR2EqNoG1/AomEIkmWx/gvZpd5RvRsoR3Y1eoY3Bk60QvBnD7EQ/M0djQu
ywGRFEKxW7NGX2nAyqUFkvJzw4zixy+hl9gKMgr83duUsOIQhMl1qI2KIP9mNLYImi8WVSuSoDa5
g0yhPzD5RcPaTxHHdi7+rMrTJwJ9STGYNWjLPr43naguWGrGjTCewaXXXg+jj5joxsdyhp5JDs1K
NA31rqYWZ7kfTkdFCfVI1FOFWTnnKif+30cGKM8XI8r9mzCmjYHgLwhgRZnmE8k7UIsSDgJlZVUr
VIf0QsBmn+I1QxgDcZy4msQvfuFOJaTMhK1WKBaztCnPX2bOb5t6NtEKYse/Y2a5+BBVdCRJUu8U
RwhC7iLtqiomxsAmcKk0TUBFCyo0YU0anEqVv02A5zDmMoWHu8C5MWsbRL/fAsalja27WGeC8yHI
E/Rben/sG36+0oaye2kITsMswb2VuqGtIrpQ62FX8WHuigzijgGwhl5ITnh7O6bxGTDJ8mxSzPwS
PF9+5EcGMTVp0qob+mbdVquL/ExvTcB9sRqfm0y97ruoL71C8a1rdgDnYhpT5TQPiv7HRDDMrkY+
CzYBFSOT+/QCqHVy7oxkJcChK04xoeQr2EN0RelK+rBbSTcfijA860pO2G2MjD1jJV8hSijc0ZCp
q9uzWKsoswHqhfG0eGAZnPSI2OxR+5Epfr1u0M3cDb0W/wzCujwzov7KptvkZnUhOYmgEbVqf0nt
an2gXnxdmlwShKfml5H5yXm3DG+sUA6/9+v/B8soUnj+2l9p/z+Mm0HC993SeV78g/3ofzf/SJ/z
P9+vnG9/7veiqUFD4SgOfoNuq1w6Hv9aNDX9DxyvGvoFFkW0Qwb/5V+LpvgDo92i3ROLbuptnPSv
RVOQVWMsE210OMg46XrtLZLfLZqoFj4smhZNOoNrYo4Et5A2p75Xvaf90CFlTRCMi+44jk6rmv5E
WfwsStbEUKab3I8uUdv+6Hwk3Fq6s+bujAC3lJQJoZUm1Gf10SqF5eGLcVnufmFQ3kxZcKp7lmpi
T7D9jYiem1Y+0RPm1BTBNepR0oMHaZ9h1XuVSv+HlPW5aU5zg7IysC342tWz1LdSHsU3Tgxoc1uX
q0EH1LHxcUUAyN6hoq6brWHvKvvyAr6Qa1lnmL7C8HSE7bGt9HVGZgntjtaTwh0YTLUbTDCAdNcT
prf8WKWJXa5VcjO6Sye5gs0eFdd+fBKVmwrzoL9KQL0mlgvKnNA0h4Sq4/QmvYlX8Sq98IPX6oem
XldnAPEy6HK47hImHvMpIImNcY+7hBU4e7IJHrvhEApe41YR9EO8KvCaCFfYdX4DKva2Ss8L5U5i
PiJzDNKlBxsVFMhM3FR5VsVbFTzMjM5+mSkuanGIJGE2r47T8RQpwZHZXZFbEnabqrNOKFfTPMVE
ULhi26B7xCgdet0Dbrwn5Wl6Ud9+V99+X34Nn9vX37+Gz/KlfZUv//pf/xo/G1tjq7/0r/qLsSXf
ZQDK6prTed9sFhDqtkqILkC5zIEPmYyrdZqr7VIsC+l53GxUTBuyeKykS3IDpwj5kD4Dnew7itTb
YRVej+px0q5DuXWFVxyH83rMECltsQ4N/kWSecLYUAjSjDeLC1KRxvnCBNEmr/hZltjyK7HvWXFh
M8TQCiABLous5Jfc2IRYtIfV4+J/gBO3TCm9eceivPye3DC+Y0BEdflEh/rCrdf8/+znQl/jgbGe
tll9FJcv0r4woBlymNTUbYBrxfLMcaOlq+mS9xn6HmU2pzv9Fj+2fjtdhj99deM0l1l0YuW7UR6B
l4KQdcSozLOZkIEpCZSXoLnIzFN5nHabYMsfL8I7Gr6j9mTku0tT3cTKA7cqAT4rSCWeAGEMB5cA
e65wKjZYztC3Aq9C60UkRJKsYPNG+klt1K42XobdkdZv1dmzrVWlkPuheYWxsbCxnhFsiHMpcYHb
ktBwpvlnKJN7d9zou6I9ta+ejBkjgcAN6TkXdUvtsg4Knm9qqNtGuWx6kKazgn9sFauXnLyH1/A2
Oj9bbVZ2urNfN8TGFcr58HxGzk3kwrR2vFynv76Jwisk7r3uNefqOmxWDUoO7bSGeXirXPTYQ+uV
nNYG/PNpjb0Qo+EuladJ9upH93YoXXS8On4TT2+fR8VfN5gZdVXbyuWopWCokhltrJBUQA49ERyI
WTlywhNQ/56IfgINZiK+g7ibtOzZHQ6KUwc7lK+oy7U57bq8VJ8D6HHkadxh66qus+oV0YIbTB62
EujtbnGN88cLyw5OjVsynQ0upL5D0H2U/xkVJzL0dI82YI6ktGgdlM7LP9t/XmyClEvjG43d8ZjW
DBu96gnrKfEnL7R+OYNy38ab1DhKS3KuTzJnjcfXtYPbUNwj3eCdbnN1k+R3uXqnpuuyP5nObYjw
zJRCqM0KvrLdkJ5oACJVe93hgc03XXqpTrex9HR8XsFpd2bdL/M34RZX2RXGMP6adFd5+5v8ojvD
qrP8a/7d718ZxPH3rFUggwKvww739hc4jeZXcRYhjx6OWRjnk/l+wpfPOHpUydMTK7tdja59WZHa
6Xti+sltTxirMv5s0szNm3Oyj7iT7iHkBjrNYJ6pCtoppRe9HDdVfxKBtAqUawITwQ8fB9QyOldh
5cfUMK5jWO4wZDwBO19uwpKw+B/Z2h8A8q6SiZngjGXG8M2Hhql7xMm4vOZTzYWXA0ysQMcuI7Wf
pKDwyiumorMjPbtDA1471OQuFuuR+XX5kBISkq7yTdJb+GEYZz6bp/HPbsBG2Xh6dRYW52ZwV7A9
Ig1z8iPCoCzLJdNqPi8n2CWegetXPuQYGlqsy0GvAEQc1xExThnRM7YE0JrIS07N/DNW2Oq5Fs46
3xk8tFF7rxvjutSdtdMaG2nNa0b8m3QoX9E4wsxhiYVoGeNkclqiPOUPXyQ/2dgf41R3CHkaKRxp
QxPKU3fqZQboycf0ruqTO89XaqGt7KD3AkcDXS68ThfHgIrAi5YnKaxLY7JXQFdXWVGvh4EYOJi3
94kybBG9gF1Ww03sXCoatvNQYP2ZCYLUp+iKrER9rdjOGna149UOmcICFKF0LrLxRqC9RPi6TqS+
VvNqRfVBthEeMFw7M5yjbaeMTyQInCexOB2NFIzheIfx+E+Z66eBfhHmv5uof6s8/R93fl90RN8d
3evnl1/pP46bpQBt3legbyXjP3l8Qv4BWQBhDInCYM8kP/OfuYdCEG8Iasay6H4JUjD+XYEK6w/U
RZYGOE5DhYqq6d/HdmH8gX1ShYZDg5tJJsOsv1GB7uGAfp/awVJpVNrvJygKtUyRQMraGXV8HrPf
Sz/bcRI7TwodrIl13GvKA12gc+Q0uBI0HkgZrIhVOgL237mDVr6g6V983L/PMR8aC+8bCQafxzuV
z19XtNdlH8GaFgPC+l1cqjtbqYJVCErCBTWfn9gUWB2COZc26FrRJjZNg2ikSm8o/ubuzyqWd4xs
Kbf0eSd68axbVeAKha3YakjNizDKbkSe3lpOa23Slo17RFWCuDe+lgQ8XgudohrZ5y7tokddm3fz
XNzOWXxOR+5umht2qLEejvK0CY6yGvYHfLZ2HcN+djt9/oVy7xh/5Qo316VaFLehmt5WWXduZdSv
YRPiYTHiB21gVlUp4mWo1TumNuY2R8g1GVTkRc8vXWtezMTxvrspL393BN9/oG9a/b8ahX99oHt9
c9GWnG2R9+wcSM9uj8mxE7znILSjtUOpWjqgjNJw1UXCJYH4lD7OY5Fbx0WQkKA3Bqu+abaFMUjQ
+8UR869fNdVF1j912N1zZbxs6Wqu7CQFm5wP2fGAsZacYCKQHdyQ65pTCHqrvlsl+gg0upo46+vm
rSVAH/RWf1VV1oH5xNLN+ure2VfCm2NLf19xcHn5w2Wahid1Hl+ZtXbGh0z8AikBvU6sc2j41r2v
cf9O1vCoR2m87ueAyr+tjugwY+4ObuIh3XKWfOlszu9zIxdHPJh3kN8uNzsU2ym47AJaI99/S2/t
2i++pWV5eP8gYpPqp1hRqx3ZtUfTPGwzA++2BDo4rvAubVXdv4atnATgNywnfexN9c5MWs/JQkBc
wwoZVuqlCbevqKp0NXDTQhwUp47WeI5VXAfjcPP9pe7p8P59Q72JW9+N3sIcymFihfUONzIFXo6p
01knPSetnrTsdgxeaoPbxy5uUy2+meum9/wQUpreL9bp8jTjUcGCZx2YIPynL32ZG727HDPmQTeM
rN7ZGnjoCF9Gx5N1yLoll5Xwqy9medl3Pz4PHRMSSl3v9Kk8rdLqtGkn0CTmjBO9l47XWzmVqYoR
ttbFNmcesdD8fc6N2U2QNZQLasgxtT3pMA25QZpsNSMExpxGj2qa3AjZHBWx9ev77+bjhO6vr2Zp
zr67WIt23zgVBL6POVCV4BfxYqgV0a4bJFPAivz+VfZEJH+9zN7MwWD9I2ynq3aiGI4lIWdmlfH5
BHDfbZdgO5gIJR2upWqcvO9fc2/e8ddr7u1Ufh40+Yg8Zjc4840+2Scx6A0XiiOu48F8TWiqrsiX
UH4knBOjKaZHSsKiVOaVUrctN0bLGaA3Wqig6kNcdQQJ1v1Pp8DVv6ghQX4wJT9wrf/pa9jbw0yD
5qY/2eWuHfrHMpokQYEkiFV6B2VfnyVD0nRrBs4PKZtNaDBStvXsvsaYx9kDygbby3pS24eMwDI/
CM5bguMzx6fzYsAQMU+GMXohlvt6mEpc2egLOX4p6yZTD7hf/uNqtLdnzHZTDaGuVbsZpzc6RiLc
QGpKzbxFtXdvDC3uqG6bEfLRB/VqKs1NR2HZGcoFTKCzKY08uK9X4JPcWXbXA5gLwlReWGiP/Ixj
nhbQbfr+s36zLX/xfO6b8fJcSSfiPypOgwpTu07ap3NbIuBMov7cGWZzHUxUKGBcCQUZsJsGIoEi
UqoXhghoVqS0e6wlVigJOIHB/Icc2hJXRE7vmhTS5iiV/g+oR3eaL+g2a08O/j93SMDuN9Gz2oiQ
SgRsfUSC1dJMP8E90a1Q/t9qZKp8/yb3vDT/vvn3eclg7Vq70EW5k3HomTl2ftPfZabzqzfEUZF3
50kNXKU6Aca40ev2hLCnTZ6SWPL9679JHL76kJcb/d26ksPIR65qlLuE6A4vncmh6DOKHlM04WVJ
SeHoybAS+f+l7kyW40aybfsrz+74oQyAox3cSfQtmyApipzAKEpCDzgcjvbr34qselUSKzNlWaN7
BzUok5SBCADux8/Ze+3SWhrm8CUXzrs0GpjHnY/zPwT55DkuR+QpXsEM4rXtvo7liLzGtbqFBlmy
BEAKjkciMiULrOHQPut7KXNnNxKFAvge5s6xLPqjY1SMbKtkWFUJB/QwaMJN1dmnQA45ZuF4hyj5
bSZajdIMgAIY+YgCkGrKNOenOSgwswji7VR7DZkyL7Wyhw3EuFdSqIDZuNGdOyXOQtBH6Sv9RHLo
cyLyF2QbhIoU9amMybBDvDUOnto0ifPy5z/wh0bwv27wh03MN9sh8Hq7O5gjBW0bN49tT/9J9ohM
OmGSk0LG+EYoemxGpwm1Hip77bEortiJ8w1SyYa4FectTCTluXTKDeNsxmualMEBKQokk18Zu36b
6P3ew/BhRwTpjqBUdD2pzcmN6s9+fyNkdQfc59gSaYhc2j24g2+vRt9aK+oCWFlEDgGuCykYcJRu
gYCR6zF/zyp1m48vc1ycgQJtGwmYNmh2Eh7ykHq0iJ2dmsWWTCW+a3SIQkWJ460U4+i8fo2CcFcK
2yIBVl1yBvc1Z3ivR+sUWQy/7wvvxNq7MIxT2X8dbWIBPSYzSbH+D+/Zh802mlnnkqFXBxBazlZ3
afGYV7m/0pZK91agfOQEaUCY0Dgvaw+1KxiulTGH285y57fUUPHOyWZkAWVVrFHG+yvRBGSF2zjh
hJM4u3bCcvWLi/2DMua3leWHN9iYILfEiPQPWZm79hLSbbxPvYxYtCqJqJWD27hohlV9fQHBn/hL
gi5xlIaMzzwrvrRVCnEqcZP0Lkiz7mEoUbnPGLwBhVd0cqoavsNsktslYXF67S/qGe9aUfzes/Zh
1yeJtkb0E9YHAm/0CpA7zBONqxSghLXpQ0n2RyL1WolsIAGmHlZ9SdSk15EjQbDgKZvTi99Et7Kb
dq5Fso6EAL6UBZPnsfOcZW9ij0jRjC5FmWkik/1ig5TzSmzK4Jv4GACbHKFTa6UvXRjf6ZqWnB3b
zq4y8pyRHo31xuhtJPD8QWPR+k7NCYiT1iTET9nFjSj6rlVj1BY1tL9210/FS6CSuxRhnHSK8sxb
tG+i+CYwyGyL/Dld+F0i17EwyV/ynHYfTXnOe3St6k2SoNvee9Y53c7Ir4keD7hNdkEetT8EYvMf
Pi0fChhiSbyOw6s8RAbWaCk5TLTYH9j3SqbaMNaYj+A8Wfp19210bLXQKMuXRHXIdVh118DJloTg
2nq2WpdIaUGErjiJGXmY1Qj3drT7k4O5Y6qI9vzzS/6jU8lHm1k9yMrxMwJJ8jx4Tnr9qkfugWui
bobEd4c+4xk/0TMmhNuxaPW2qBUrpUfW94yHakHq+11bWm/AHy7/2RV9tBYKltxk9Cs6GY2V3lpT
hl4z7W39EAlcNsQkfcLH1qxsOWEbQea4SrNq2BWNcQAukPhbFhga7DM9I+KD5nSruij+xXv1R32f
j1JoKEW+brUpD3HCjN8UpAq4oo23osDDQhE17iH20eD2bnXMsXkOtbnAwArfHS4ROfMjvcGuNjfG
0JGphFiLhZsu8S9+uZ/Hov/cDc0P5YY1A02RndUfKiff27NF5HG8Mo3g7BOS4vGqB928wSe5LK3k
/hefed1pf2el+WjJLO3SxOk9DYcIbYrOo61ZukQppcExiQKy/cxtCz2lAcuXj1itsuipJTHQThkv
yhBR8CzmuyDRv1DI/1bZ/d7luD9XXNx0d2gsazz4ff8kMmJgBfmRGH7Huyhjcpa39FHcvPpWGv6x
YpUQSf3gcOpfwmty1wKRMCFA8XudOoxcVfbmBcYvyDb2dYP7vWv7943PlDSOu0OXkFZJDyd+jaiZ
v1tXzKzq63Znx41FdIDYILs8Eml/V7Tkt7n1SaV0A3qk6rseKtqGjgEQz0AP9zomM1lYxcXtxXr2
shff50BXmRMTNH375/f4j6qs36BhP2yCUWG4dP6C7mA1/ZOrw2DdZiMRdAZYL1W+WLl+HWI2CGdy
Dg7DLp/1GY0vMg6SIm7QiJxJmqgpcEjKimeed34E3EtN+i2uqGr//Cp/O7n83s/7Yc/DMjQnxuB2
B9sim46MVfBy4GVh7n0VDc4nfIy3kIagYs7NCfzeybrGJiEr4MpKLo8V9nEO2LCa6NlXFGcw/Axp
6+1v1/eXWvm/ryGhyfsvtd4favr+BypNgKP9cI9Wb/rt/3yrgCtON2/lt//+r6f5y7c8bfVb9WOT
/7d/9A9tnvjbVf8GINwFa03ewT+b/K77N4DqtOkd69q0R8z1zya/4/4NvwQCQQvqOqR3nz/6/zIT
+v/oTDA44E8XqG//UpP/umr+63nChYIw+Aoe8kij4QrDD10b3SYepr4i2ZXRNdyXpvB2RDe+jX1o
i1Vr249DLLq7H36hu7//539sO1+VKz9/KLsCemA+MGBO8TFggUUr9DPHT1FIlOhQmj60SN8ghZq1
zCJiawFQuzjnwuYsjnWkJYszKcZfVQU/DxOuXx02ifBg4FoO9+sjg0wMaIU5uWa7Jin3aS0WlOJX
IKc9LKHLvJb2/BjS7P3zr47R5+ey9fq5PmEFUBRAx1suEqSfV/FUTcZkuG29NVw9ECjcnqZgEtOl
d51m5j6I8d7TXUQgoKdcJtmydVYNDbylb3UYb/NsnN6Vxvrx2itpP5MHJIcdwcoogcakIgs7FG4n
0UK7ldolbmYXDy6lm32yxr7YotxDoSfL6qYPVZduC2Jir+dH747AopumzUW8iCxztKmQ3Ho44tjR
S4MotufKMeXSlRNLilWEasW9I16uKkNR4O4egmHRxbMjV2TtOqSxmBqBuEdM4pMXJtW3XIKwgKns
LOPW288IqPYUhXQjPTMiaVAUO2PIybsmn3yL3/dOhih/huQ5n7QDZFsb99MoIrnwUeSrcWz2k2XL
W3POBTVIZX4vDM4iU189BGrwHmKnMHYR69s1ILlb9TA60SJm9maeq3zrM2/YtFfZSjMPLlnU3YvV
qC8k7n42UM+vB6wq25AUy5XhYze0kZzDHDW+F0OugaIGgKEXvV36i9YLrlPiwvuip+AQlynFQMJX
9Gar+iaxKL2zocmVo8fevPSx81z6mDxCgktGV3bZZjDgQa1TVvKQrGIPiXshqvLcdVV9C2G3WZJB
12wxkk/f5kZqfNwgf8ZF0vUWCpNQxsVdNxptvjRzbd9mXe9+rwsXlqdXNHl25C8Pt4PQV3JhMmlu
yuQ5+LsmMuax4mf+AUPU4N8mdMpJhc9hnyxkXRnOixpxI1/Z0mVzscnkUg8Ak8xxV+R9/KULjbY/
M6Jpp4VbhfbByxk6Y7qper3WvGjBcqwm4uHmESXozq1s/0x2CA0dN+3G7hh3IYlLYd1dkjyjNU4r
BiEDAtxkb9WggVAemWiNRjstE64zs7GLJ2ntLmRT+RebZqfY+Ug6qv3YZ7GxyVVjvYej3z0VczWZ
m7g0QrkMmAlaSzn0LuoOtE3IzWqKbkIXG4uI4QG0Cz0dJw31IiiJ01g5Tj71X7qmoOxDMlUW6w76
J12/pnM3ESowgoAHdyjWE8PHC95Z6a5sL6tefdbXbDlyzjDWkSEza+ukyXTpvEgbe5S6lnzstTkV
RzlOcGTLIlc+flFdIWvpYWsufZJz3WXfGhM57EHiVRvcJ5zjLFzW9cHmGz8OoYHqXneGsjFGsrKs
mJfF9t4ht53YCRHmzUMaZ/G0oSkmrmHTyEESXTjDoqCd2R00B31zb2pRSl7f2LjloEjGGJHB6LXm
UgTROjAJUFrTrtf5EnCEM71kFHPtaejr8GnEvV48jMRAFpxJ7OCxqaLhk6498cBIemxusqojVZhw
6JwfOkmh/A6VSvMX3mqdrePcduPnXjS9ImrNYNjRquTaq8lFdc6qAiJunOHXZ6XHifMghqhPvxI1
zT81y2n0D2yRQq2dwu5KPEXUtr3tj8iBMIKQLAPPuVh5zLb6R8K9p3diICWTPuUYBXElBS57Go4g
oZpJq2FhJeG8yYphOIq2Si7uWA6khnm0C1eOgbNh40qFgLrIrYlqEzIqv2RKl0FDUX+aMlcFa7Km
uodQN0iXatKnqr0K7dxDwlJm1ZE3VxCAi+8kX7vZOF+cUQ8AqhsXRLKuxrC+sceSQwJtejTRVjJn
K8ee1DdCrly1alRi3UYY3Pst4Tlg7SdWoXezd7p826eefITMaZVfpe16N27eN+aSsCJFKIInBn+N
PK1/s8dMBcirKo2+LYhxmtI6kMfcL7Nplw8lqh6rwIqyHCe/fPdFEd7Xlt8SAWyGybiUFb34xPPH
t6JQ5BtMbUFHO091A5kX6RVgJ+PRtWb7zqjMEYavkyTHPCgBOdcim9FbuhOchSZNPSDYQ7sz+5ZZ
h5PZiXdwi2lUW2KUx+6+UCwMZ4KHhvmscI2rhSPjJN21TQpr3fba9NafCJzbGo1fK1IDjDRf4tRC
dYNp0nHoccuOIW1WTXc5xPRbgojLZgEDXxR7QCnIagDt5AMjeh4cgqBbfmrc9aImIBcO9FK7YzOs
2X6j2yQzFfo3WgB3ekqjeV07mBYUF/LK4hnfhtfMCaY0c7JzS5OGsNLtZ6ee9w1ta3IwYzaxRa50
9VkGOTMFnDXN0euVB9mS+NrHLBaokVovMzd119ovlR82b01XAMXXhdVY69nHp4mi0QouusNOthhZ
3wthnvCGqZvSVLJ/Znw+Qg1W0kg2tP+7p7yKjTs5mkgfVay9u46ATqjTCZr77eCUCcw6rzWdLXz/
zF7ZxoTgS/wWBpC6U3fDpkr1k+e+3Z3MRHNtTTMZZF1BNw63Tj4qNIIympNFNBVf3YLtYlUUM/GC
ADtqAy0hnOS9woOijmZQtclhlO7EH9KLGoLcJhUAjtNNY03jBS5xqo5BoPJkM/Ra6I2TO8V8qB1d
b+vJgQifFZZS57qoZxx3FfbnY0gp2O7b0Y4oDtAmf+1Gsz8FmTGNu04NYQ+du3HPbNtDuG7azn8j
5jghPLadW4OH3JrNm16n0bcu6M3ySBLqCDoceGm78RBkNZs8C5GhUYkP3zDgxtmpMOMi3vV9YHRk
1lHFYtOAdcruExecplRBDKo3fAOQXAKN6Pp37RPwx7DtCOYBOL2QwWvY2tBHrGftiHXoGvpgSl/h
9eqKFYGq8FE9WRAloA9DVCY7S18TGJomB4qH2AqxnPDYF03jeoAsEpmd5qIN3gKMh4shFN13bF3R
IR+Sai+H2uHYPOtDpWW2qptB0tzW1o2ocv3N80smcX3DsCos8pfY8kj7ZRMUR9lENpR1pBEnpqXW
Vw3U4mAIbzzIsGG7Rs2zscMsffWlaz5lrrwMKrARuOajsaHfh8zH6i9z2N5QlVabRhYncvlea0eh
3y6vb5wh1b4nN4GAhRCp+BQjK3davWxSTZ62PR2atjd3XRz7qwkl/qLo9bRLTNKlsapka8MzcDWG
dCzSwChuiqC8pRaqVwyGQFuZwUXpnDKgpWPqob2GgHhuQp8QkyA/QPkmMyGmlTBBoQYpvcPlfoXr
Hh1AiKvOGT4DgItu6pQM56qG3+fQqeegTN6ZGFV4LocJ9DpNjB3Lw/curPOt66vXNg6hbWfRzvTD
T2ZzpakgVx+Bct/mEeGP1pgc+DsRyHol32M7/1wz1FzWaWVv8yk5Bq69U0m7acPyniq5xgxl3kfM
QJzQcHcIA3DneA7bVHIl20wh6ipNfxDtTLpwp3KtuQjmJal3iOpOoVzK7pD3UyNpoqa4g0ifPSu7
JNdYCJqXNOaJ9YjOhjlHu0oMhIcX+P4NoIabSlnkDEt5R/U+Ej/RI+O0bA0jShrum7aS4Wg3lfco
7MF7Y38jzjJv0CL37p1ICn0iNCNay9ovDoZj3NmiG1etGz1aLrb0qPfUgiMeEGP/s5+YZwX+ccdR
SL9Jy6n2bglejPQBnPM4uYThJyuYJPOXnqh74r4XTZi82J1nrQZQ4J6yt4Y2iKWP5GddKd6i0A9x
6cxyC55dLG1bn+cx21sJHmcyEPA0EljXy3Ef5abc4iDNz6H5NbDR50LqIFco2Umre5QKUhfEyPCA
15OutVPeeF6P4SGwnqlcSB0qBp6+qhy9z1r5nzLY78SLmQuXPB6ir+NxDeDyug3Bnel4zCcNGN3D
gGsjKRZFKS5OWaJDDpz7afYvInGZjs+2d+PBkvqCdooKyZv8TRA0EL6rDvdafgLQcSKimxTa1FhO
Q3aGJXDNFMJanJtMyOLcnfYt0469mzRiLfr4Uhj9pqMPuFLzsCHeF656kmO0WhbxcCAnFpeVc4Ff
t2X4Xe1apyP0XjT++zSVyecAVs1jLJRH3RgWn6fKt28S7PpyPUy+c5OAwl6mUpEgUnrWfUH83Rov
KELVSMwQ1FOgplZbkT8wia+RSNNPZUotZRL7ceqIdV8ZoZlvonn4VPTlvJahlAd3Lg61iQCFIqm7
l6rzD0MyP5rAtjEBNv7LaJFZ4Cn6ANKv/XXV+3oTldPBaXJ7Qb+O7mBuM3Kdmbn6JhKnekAQweEm
Kd/gLzxMzeA8ktjI7xvQQYhY/VdZ4j0qHMoX0hMjVjEk9rPtgwEzSaSuRFqvpjz6lNnqiEUuxSWD
c21Rk0yNatmhNzBN2nuJbRhm8zURWwQlJzCJNUZg6zrD4ko3RifAIFI7m0MNOS8RNMYJdyUiqFnl
iaHYlGuTlnBl3VpOyFJfoz6x8a9t0zCfOYITFERkD4Ila5qrgzVFAlBTZfRvfhjrexJzxK2XolFh
v4wWjjDiI0kizUaP2ZFTZ4pYeDQeozmrco4vlfvF98d7olnCN8flt+KECZA4u4EWFjTLlMK3X3VN
t7c881Dz8lCQF3o/ggtbmqpxn31u87n3jWwJ77Q6J4bsymXlA+kbRYxicjIw8gQeUWNurB+rrDgN
FbYEjJcI/q0cpWhPNTDPETnfnVcdPAb2hOkEz3i2cQv1tA9uhei9XWlO4XK66p/w0FVHhFLPSBP1
97ajfCA8BXfCzKiDVW44iVrgPGhS9PGp9955rJV9be59zfAN88Ess81YcDJcSLjm0FRmeUjd2j4U
FY9rCxpiXiF5JvHKLwSCjqEv8/AhcUmBZZouA6wacGIC0e6NKEoyzqAmnMsLYQRxmK6h1ifOtOV8
piasnbHyjLWpkAGCl7L9HPBW2hDszrE5dHESDeXkMSMDBkb5vB5g66HkQZ3TfAnCqMN4OBkF2byr
cdSJh5di9mSwMaFXmWzmbT0kYpMR1FZP79ZgxeGd0zZPeqiI80vt1B2JPJv5W8F5ME0ELmuTbJTu
nuhSatGiCNtk4pyU1r3/OR4zoHFveZdVbrUbUQV6eh+SSQQAzkoVU9yNRJsixu08u1ZPSLwnysBd
NB0MwRl54ZDOYu+PhsznflXOvTnLBafEURgoCkIVnDN7aLwNoV31a9zKCBWFY2+IfkEUQ9xvsJnr
zFo1Q+SCW4vbpYzUFlXNO5suYsUiUw9MmPt0ARbeWjupMW18kGqLMST4mTnv91oyFiiLqzvLb56s
SqLjcJk7Xu1HncEozTTWmRHNS6dxOMDOmbMK63pmgclYMLiHL2NgqXWDVIzyoyAp0226nSJGGCUe
SsF+2Qm4AXAFyQtqywOvotrESe7fp6C6z8PccmbsECrVg+ktUbsCgatNEwmrazSrUHuEETmp3s2N
yfs0YTEYC3YSjG8411rB12lH+RyAjyOTS6tYLNrR8daRbDg7jZaR3RIOkr9YRpQtdeTlm8bx62at
AAhCjBvhq65M2+J5jVsszCuDtuW8oJ1ER2JqEs6/M3EhI1IsOvtLK5TEupEBt3VTO+5XcvLFc5Ja
UbYi6jo52NzaVaYLFDNBGnKAHoonE7XhIk3UeGrQza3Q8tyMLWM23alvhH2CXrPJv1I9GYIOsdBF
sE7GqdmLqh3WcGuSZTTX870zD9GuRu5xW0VKPxlXZ5MqqDWKObnJLU4dC8rV75YxxXClBhs2he6t
k2EYlzQVYmuggyfWWhWboUjOQ1AaG2UJ0G5mdSiSotiG/TUKpSbQDMOISz/LQBV+Md0BGVFjiGVs
ttNDI0bvzTBAK0xeIfZMxlEsDzEyTM/oDm1qP0sRyr0FmYzg1unJK+fz5LYeUcuzrbZm1tyLAe24
283iZEJL0FVXLbWO6732HQKy26DdO860yyprvIeNHCxTXvXbJG28fZqH9lZ6ctJro669EQOcMM5d
24G9G2hk3EWDrxP8L614pkUTrQnHaHbwn8olcBrQOBkeFAgr0SO1YrYneYOHHlLUXdPbF88x+3VB
PMt9Hdo+BU80HorIsIwNKZwk2nkgoo3YI/xWpAikDALkgqzQPM9GHyOZNxL/7CVSEpLVz9HBltDf
8KgMGLnwvG6HqEtPJD4Z6xIg3YO0CUZamm3G9+sVpp8KHPQqUf2L6fry04y4ZuuSVoUI2qJ/t3aH
/Iz73L0rO+phFfbNA2RrLIOTES7DFEESbQ2IhKwH1qo0ZbZ1EpfTyGBZm9Ju1tJrNqC79Zfu6o0Z
6NjuMNVwODCwVLpjNGBfcpqvGUeMY9bF1aojRHSrTY4gjmWaKOQJhTbCmcU/n7pnTuyExeHHjF0v
W070dhO0aBXusDy3PPU5HYlOtOkoryNftjcTR+xTyPU/0tsY12iHzVft0ZlcuvH4ya3yEE9Vpzkj
NWjaY3gZywpz+drQybizaEf3g6UOkXs1PoQwFj9NZjXz64LFbwsDXjG6mG07Nshjo7JeasfpnnTL
4VeQvvbVntX3uKVIpmVMNmEdlf2DjN3LZMZqqYnMWE2T352jmnV4gMy9yDxKiWqIaOtN8SZFZrXO
MuczU4d6kZMfh86EIt+iLUAdxw5Mzpu/berePpWtnnewroIV1GAbP1RV71VhXvPC3O52jEkrFkFh
bWnUhZ+mOE1vfOV+68aouhMpUc6+Z1GGUGu/y173GxJX1U1fjCP2QxyEfiVHJPNmTL58Md0Pkf5M
J2prF9giQ6o6N4gPThKQr971AwxWtefZqi5ui+e3QypqrZFBURoqwHsbjj0RBx/J6804uLloA1Ob
anwCSNIm2cHE1nxZ/VLaatyHZZCc6JEG0EwSsZ/cHAdhF+WYC0JiipLGzzdG2QEu8Yd8SUo8R+nc
x0cadEp8IXbAwF5qxeCza1HnC0RO7VdaUfN7nrveIQhpqgQl2wJROZK0zrZbR0BEb7Pa6PdGYYBu
pH1VssHr5JE2QLXBgGsv50S6e6W6U2mV5ZE+I3nnpbNLYXveoBM7K88Kl8EA/jMxpr1u2vEOcAvR
4lMUPwfUGxlJSUGBRmm2JK5Qz/Pvp4g8ggU5i7Qepz7dkt+4L1lHm9F+GAaQplGmntD++Zuk4tcZ
7PFm6sxul3fNVlUVgwjHvR/NgScamTFWVFpQ7TmxIvkFknQCb8OzYCOLym5zhE9htuGfm690ENr+
dRr8udhShMgdjX5/35iRAdg2LOVyolq3jiYd4QPemSreg3e17M85KSLoVWranzL+SmExvXVuyJ5l
XkdN8GtwDJJ/A5bsGfwcJ/HxRBMEYyNgsXhRZfJUC7cg5M5pF2XrUghPoqYlORaFeZvUlMEbP0wQ
YaCz3eZ2Y+HHJixvts0vdpxWmwhbz7dJlC17MVlYNDWrm8aM7ceoC52D30WcnjKRQn9oDPc+aiFF
52SRLvANIQPo+5oSjlpgWZS92iMvf5Au7GhyXLPpoZK25LGZrfvahUfe+gYbcFpHAhO0II91cnR2
IYo1KEiAGzi16kzv8n7GYRMOzLVGiy5pASz4bjSK+tlif8OJx9u4AA5Mkd4lYl22PeHSltMtKy2S
R/ov3aaghgPFLqJjSgI7AUJJ/RwRBn1mqhQepsK2LxPc0su1Y3RPf8dFI9w2h8kt8OIXldft/FRA
p4ONcN+zqz3WfO8ETEWWQ96Y5CqUOC2LIRsvZHK8tl6Vv3iBfYUttX1A1jsyWsp1NVmvM/QxesVp
xbbCFXFY0S4IXJK+ni3COhdWLy1yOGdVvk9eygCuDwKeD46nwdwxu8laseOMHdChRpZy6ERsnCxZ
IN22nP6UZyJ6jsYCIqiozJVZmz4HpyzvHzUq4m1IQj1WTsH7Q0tmSaBAwjJt5BHtYcJJpnZdemKK
30j+PNc1THVCrcZ1lTYh54zco8eEjdwI+epAJ6Wm31l38zY1unx4NjWyW4Y1Zhwt8Ssl37tRc7hZ
Uk3TeyMXXB9HqA39phQynxC22IZ1LCOjxwvawK8JsV0W16GaVx15EMtqDSFUPhBQMe/IxojoBLnO
JlbCzzYESRQ309BUr0LaJHez/7IyjaKxb5scoOCgfDIzCRndhKOyb2jWUv7jEaTF7udKvODuST4N
hmIwwOzFXrRGZqlVYfr9Iaam0eSWmWstR/2NjMzEvOR0HFf0L+dHleNiGrJrb932QswE5jasmwe0
7zwonon5O7nJ+ut5KrxI4lbDKAtXyVw9psp/DdXbHAp51kOzC5KoIzCKJxy3j4MW3YDkWuQHnUQQ
+9HwVjMdYIa924B+KJ297DD4kYf5JTpNGSNoL3Y583ZHvvDCLWx35TnJvbKbaZOZOOy9mcSZjnjY
ADLnwq/R5WfVnQuRazlGOKV1coVjbLpxZpnsRrHrO/syjsy/GoUgybiS81sFA7vNXkghJK7WY6tI
XbFwZ0aQ9Cp2wDbXcZkcjV6SCBkW/Dn/CwHPLpkn73E6LhzD2qYJRJjBQMxUpnidRZ74DzgJ43WW
jLemcQWGAX2Hsdqv+rxfOYO8geZ90yPjZLNpv0Owvps5SSxtqvl7g3Gx6ru97WbnoneD1ZQ2dM6T
ZSPHfKcm07+Lh+BoEWIHXVy+WGbxBRzerTvZdCi9m6goGyzE/neRoV7oQP5fcpIE7svJPMtyfC9i
NSwlKylNEtSrwt+WcPnWDTAp4sqr5FCwNa3nKyoCJDqiTctLj6nrkGh+zTmuiuQqbuuScxwmzciR
ihFGNciVgGG2Ae69iufuRLcaqhPBFe+zS+s9J/gek10p6L4oRQUbMZRewMe/mshN/KQ1Vv+ybJ/5
fXZTnxwtJZ4FMnUs+07jHxVLyJaKL2JPYfqUjWN6DgY1PPMiAIcgSRl/D+CdxeyMzDe0N4yLsCHN
bEwsQO4NiYW8ypO45fxqKdrOgC5Za/vQXkgbLib8Rcu8cShs6Pla4UKSR4ykosJFYHXRmyFLe33t
TyyYc792DvGK1/Vr2ZnQASMmMOqQSyPkPDVTh90lWaL0OWIwNtJYHLxhr5yBgx3gd8/BPD3VlG8q
TR6c3CS8ucb+XaLnDVm8Dm1Vp/GJGVGKLR0W9PeO9XTxf3VpjrjTu3SXSAqpF9uueuKEGi0//7kc
5QNAETFKELr0FFEOetD5zauZ+EcTB/TCUNWQZ3dCh8k9ma/6QnABhyeT48S4GoPK9BeW1fOLp11H
D7pBBqBJXgyjl6qr7VsECw52ehId/O2IJ3m4VEzGCRIc6GOAVUpBJCjRj9gpS0InOc9XaYccYWxO
wqv4j0wOfaVO9EhEIBlaa8ndt/8um/tLsrQ/1Jz9pEz7X+dDv2KB/tiHfn77+ha/te9v6kd1Gu1F
/i9gn//+L9f8G0IsxEjXKA5s5hZCs79b0B2BzsznrAkEyWJQ6qNT+gcEycCdzt91QrrjjmlCYURb
9Q95Gkiiv6Fzg47EQYkYEyRWf8WE/rOcNLhCuTnLcgmUFzbP51XE9YM6k7wdIg4Syq+rAmyPs5oJ
XEzY+A8/yu8I0n5WwaFBsyCWhtCmiU4Dh3dV/P30KY5nolPPqmXvNsfEbJ76DrwY2Ic6BP2hHGLK
//wDP34tPor3jbBNflsoT/4Ha88oSoIT4hF/Di/lbTLJaBv6w684kP/2KbbFcgaDHZbUlQL4QbGf
5RREU4aPsTEBvExma2+dVji/UPP9rKPjx7MBBQrWEEhVRIh+dJFkRs55UVXtMi9HyDJMaHQZb3In
PaVB+zhm2TvCkF9B239WZF8/FB6xzZPrO/BQxRVr+OMdm+Y41kNLYKnjQQNAKKM3vpyMtcug40SV
KH/xhFxFef+SLF4/DzC6wycRZmIy6Pwg2vOnyYQDinsNLspnP6IvwcfVYPRBBf3FR8Mmohj6WOBY
gfBM/8M3iyZYcRmk4GXlJuNhmvFT2pK58V//FNu1+Cw0JsL6aB7s8yHz2GFwKTdJkx/IVoCVrEMO
oL/4oH97tWyBYwG7KbA0WFMfn/TMCQlDSAhLKwq8fDTdcOT1tbsMolRsJFKM7y2+mN2ff7vfuVsI
ZG3Iaa7JYiQ+3C2TwnKuO04N2naqtedU40Y5jrGpGvmr4N7r7fjxwYAYzwsWoMi1rcADqP7/2DuP
JbuRbMv+S8+9zSEdmF5cHVoxSE5gQQWtHBpf3wtZbf0YQRbDmOM2q0FWpmWCuHA4jp+z99qvFyI5
s24/NpYVpGOUHjhkWCcKl+I/H7D/Sr54s9xZfOxQrHXJDojk13jzJlPfy8hHFomtrc6OWUTf3Mwv
i+cCtuM7W9NvLrVy2pEJuRYsu7cVgbNIejgT8gTZzxcwox2el6+gh5nVqcni/J1H9bvLma5DUiEP
TJF49/r3o99sk41hEB/runQR0ZAgixviJr8Y8gEqW2+TWfvOr/nmmfFrwqtkYRgrJRfZ8/pn+umj
YpVu2noZSiI1uuIE2uchY3Dz1zdm8gNCDuZHBCL49pHFRtS0qHy5CAKoE2WvfeqhX+1i9IdYRS39
zov2u5taNyZykFCF82l+fVO2t273BIsGvO4J1us63+V+JP7FXXnrRUgQIXHqbSrhihyda8ND7ojr
lxMDbCLssnNQdUUbyC57L57hN3fFF4ylyPMinfDtXSmbgxsvM228EBsLmyY59wZ9iD/vF79ehUdE
ecH/1jrAe/Pb+QBDB2deZ5k1irVuIHEp69tq/+ervNmVWHasNUoN4hwNw1fqzVU6128TD4NogNUP
aAx/uWs5Qmw6ywrfuaHfXcoBm+1TpIEWemuW6kwjUsuoclA2uIQg3U0PreGPgHrm9OXv74pfTgEQ
BjRNlsbrdddDcYF97+dwVaPHug+niwGd06aex3735yv95imt3eU1WU2y9t5WaaE0UGFGMZ13J1LZ
ZnB7EUxJpf7FDbGrO3w/8ERwW69vKLYqNdKaLwI3Fe3VgnrGuDbxzUTXSOLqdwAlv7snf/3M86G3
bV6s1xcb07LBFAxjSebMnHi7hitZRd7pr385oglcC+W/azPQXw0ZP214Bf57Z+YVDUYiundpu3yy
51y9s7x/cyselhSH+pmVTjzq64skg5HGocFFRI93OYG2dhN1zfgOfuI3K/vVVd48HThlUD0KTuP0
XuKjV6O1WTq837k5qoc//2q/XsqmfDBNUoEI4KEqe31DzigYcg4W04JxTSDjU5jBd3PSZ/TU4p0n
9Jtr4UQhXBMSGMett9EVfpZlJs23jIzg1Eanq8rLboySF04R9jt7w6/PyUZExrcJFT1FywrS/Xkx
jCHzxLniUhX76s5ZlU6ZabTvXGVduD/VRWx2tutY7NvkFXCGs96shjJlruyVKgvQ4UXDlUma+cc8
yuiaDh5C2CAzRe69swJ/vSbHD5ezokPhx9nxzQMbOVaZuEKh8hkWdp5M6q3IyAnLW5NS3dLGO3XE
Gzce2x2h4uxEBlMQDzfTP57Cn96riqeDqKehKdz7YRsoNFQRPNZVu9v5s/dBjK6fHWh790zqhw6S
5gzB7JPZ1u3Hjgahy6yGLFyao2aI9tqP+xu79wuxMdxsyg92nbRi39vCvVhsK/r8t8vb4ZwBRY5D
L7Iw+ebX0mkbRQzl8wAuVF2Cxx3amuPAEn4ROQ27d9bDrwucd4nTtUGkKpXXPxbtn34qpvr1pMlB
CMZUdfN+BQ48abshFVHToorfudpvVoIhUYECwnM8Wv9vPrVmiDQNzWfOU88QLNmxi5JvyLGoC8up
EFha03s7+fqffL3gHbxcHhY/qjDWvPX6tZKRi0Mzc0H8+nKf9O73eaHVmUnEjQ3NfNt+j7X1u3vk
7VWmScEiOcW9viBj8rYVeNeQH0wC75X17NMnbfIkDLIcvfJfrxZ+THpEChI1HcN1V/np+Vn5YDHd
smlTckpBV9q19aOYm+yU2on1jhf3N2tFrZ9DEszpk3C6f30tr3aY/46IdRyvnXaxW4mLAmU2rWpG
zH++rd88NUU6Ar8eBHCK9TdfxjIuUfOELfGbSBO3SLDVEzm0Eu0/ak8Oj6iZ5zl65xv265Pz6Ke5
tEx4Add37/X9VZ7ZLwmN0WB02/aqXYpwB5PAOPlJymBwlef+7U0yyFuL9vVITBDDmzddmKhhMNvk
HL+n8cDsjmknUvz+Mo9HeU5D/OPCRCn956v++hQ9FoppO/hQ+AvnzTvYYpiuVM9V9cjImDG8Da+1
KYK8y99bnB4/2Ot3j/0LHyvpOKDcjbc/qJX6KieLpgjwivUoO2e7uKWxjdvGKpfyQ75k+UPW4tzY
JHMPOvfPN/rrGqLRwHolMOWf/tCbG83RLtlJnYHu1wwCqrxwggZDTLbxF0KXkeGkj6FTwN/982V/
+Y7btKLwSfL+I0lk53m9ijD+zDMqcr52fuGfJi/KAfvF3jvv/e+uwh5qW5z3TKJ+3uwyy7CYMwGt
nM8LRjtMG1GgQ29+Z4X+slZoefEirL+g72BvfvMTdt2kB8OhdiQcI96tBRkiWARvaCTeC6f87aXo
pnBWRNBnvv0QIWrSXeEwczCL0T2abjdtbclgQ6Zg3P/6CVFgAXFlL2N7eZvbVBiJpxKcXsFUC6wT
kt1mG+qcgLJ/cR1AJevyp9v1tgxBSdenWLo4GLUjAC4Zxvln0A79/M4b/ctCX58SrRMKH3ZlqqzX
Ky4SuIGcyCkCHzJKvWm9cCBgrYbAlKFiPE2VAF3XEfryb+6Pfc8lXQEJk/tmk86s1EldHKWBdmC6
6VAAwMcdnvyryxBUx6HPJkt6XTk/feIivaRauSvP2rV6hwZvgkpB0A57Z1n80/p5tV3xO1rS4GVS
BJepX+5HZRU6A56XDfzRm3duHD3msa42hZOfKom0PaF5U45r8qXXH5Rfmu+8b795q3/+E7z1vvv5
1CocFhwIe9J7gW675TMETuf+7xfmTzeq3nzosO9Nc8vLFQzWNF0VvvdkFdXwTkvq9/eybh+KECSq
/9ePzRyGBZfLWmuhK9UEb0V1ILAAy3ce2+9WP80H16a2o0/59iODmXVAQmUWgZMisBvtybhvbXOk
K0XFZ28qmFKXQM3eO2T89vbWPHlDUe3Ra359e3PvVL6suKy9JCWJNku6POdRb939+VH9blu0oCFw
pGGsQgDa68u4wyzoWFLfhdJhIo4dbz8rYvLQzlrh/NcfFV5mgxd57Z1zsH7zUTGT3h5GlF8wonFg
LVVcA4dMNMb1P9/Ur78d16GI5BBv0T//5QRv1QZ56GxY1uJlWI4Hm5CFSSfv1HO//nac3FHqSfZE
UzJre/3bqWqya9MG4261iPKQ5c/bIVbkpRvVe/jQdTG/3jooqUxWH7NDuoj2m18O6+wgXI6SAbLv
cI/6kPRB1Ek3sWtUR6LQ23f6U29wruz0itO7DU6eCm5t8b3ZexEioTQR/RSkqZmlN3WOlOMl52Ss
OVthZbyLnVo+l6rzq11Wq9z8oNK5VydqBlE//Plx/vI7E/BInc4ok1YJY5A3v7MuIV3WFRFfmWrE
PlGyOEiaGXexpd6rKFkmb35pj9fN5uTI4JvvKraP1w8VkWUZdmGiSKUuBTvljBPHx41s2+3H0qol
QvzMG5uenB1b2Ks8WXnLcqOH2ENIxqcjDXLasI+4OrPkJcUSWG4R5pBr0C6Vc51z0oIExwD9TFYD
UFRdj8a0m7WyPtpphqcA4iVCo0ZjysTwCzjsSfB9+mc6gm+R/ifaK/SBZmcPHWL+CVezh0sLHwwl
Gnbn8TpBZ6PvQ39Chhh0aHjDD4XM/SN6QXtC45oisP1i4wRxC6xKvod3VC4qQQ5nEgpGPkZiqNr6
EppzoeZgdiky7uY4E6oJqkhgJkQIqAs6cL5WbXFRZahmdz0KInREYx5ZFmikNBREwLht3O/QDgkF
d5FIsXzn+7pYPSyOUy5R4BEVkX6bHLxlZ+V4eRikpTVPXy0PqAYdvrhBBJyW04AwM2pB3eLLx2r/
bKH9s1eLxBy69wpOgX/SxIc5t1U/+mpPHiheHvLdgTwCdveNnVvbM5EPkV1a8Xas/LQ52HPv+tfZ
kmNDQt441Zdhhgn6Zlx0Lp5ERHLxRTh0engk6cVysMwY8jxEcemAeoIn8r0xw/l7WvXCvLR6vPWB
FycuKZPY6pcr185SjXasHPtTFFVrSNjol+7H1I0NJ2AbBAKpyK34ZlNUeWuEQ4aeMm1IYLwAURMl
qJVUiSdK2DFR2BGbcrWGNOn5azlbTPM3loFV6TNvW7YGzznkyIVh7rlnw6k9tW8zrO+fislI8LaW
pXZfJg3FD4BJDV4jRThnNtEuK1GfbzIcIPKeuMUef5nQrXuD0Q57fIGxhfsZS/+HRg/6XVc5jhip
kH0drV7GOQVhreIdguoQSWMlxU3LgTTb1O2YTI9Wr0MDfrHtFFtzHhw8JUkoP1lW3JIxgszIQK1b
w2NeCIvBBJCV46XEO4Xn0Bzl8qzF0BAhpVfvm1wNFIFRULxsDJ0lH01N9t7GaCvH3uBA7ZttT5Ox
RwoWQdDI7VKytpdMWdtYTtZXYygKZOj+IpDoMR4D7+GvdNXUqYiy6lLjq0T2nGyrYQYyOmZievTD
0tMnR/ZjC5lEyQmrRlvZQdaWjrst8rpx9mUtze9RaqF+9CJTDYeFg7iD4RQEyj4EG/NJpYVlX0Uz
REdyl118okhAMBJh35+rnc4q47EebTx5lV3541nVDmcufJd1dvbCWc57m7T5ryPGSbEzC9MqCdxz
u89qSZ3uKaEY7gMdiZETb+ZSBdEAbh5Ql8n5SmURHBzYzVNM73XpfGcDOFJl13Ulw3ZfOlhKgYR4
sdwOYijCq7gOPcw0YeetmMI+AtmTpNbjksEge14Sl0xslaYpySpJyWQ9RZz8xMYfP9f+FN6zd5sr
Osp10ydR1iXbjdfI5TiyZ/7Q0u4+OUOhpwuaBuknfwAafjHLsUd+2DbutKUGD8VW9lnxXZqh8RQP
DKoh3tjdmhdjDuJAE311101h5X4eqiGRd1NVGO1zUc/yXmrR3RiLQfNohMC6XLAPlTfD4vT5SRS1
Xx2dUGe4Okhjfai7AUFvVQjvxzADpDnNHXmSqIp7M7msY0N+wsPkRId6JiXhgCYo+m5hV0Fm6bX+
eCrQHPbbDok6MmIqRo80tSZNL6Ny9I2zPUrn2Y0l9Cr8ZObHVHJg96j3Y9Hwsk9ecp4jibITH+5C
VnJcAtR2qkzsPJBbVeCGMQFTfjjHJAiNVWvdIi6OjW3WrMQWSRwtFBJvHPsvIeP85qot8Gli/CTG
fsdeokhpVJBTUMOny12+0FL7rGUrP3tuGGVPiJ0y4yJvhWsfZxwZwC4jZ40F6A2iMoweEfWBvWQw
94XX1miE5xBlIlFAyYyJz5qK6GNuTNmXemjMZzdfo+RsQxTIIKwcII0EI6uJ7+rHoaEfA9v7Holg
WzzmmaX95yirk+igcl7XzVRxFCEuzDLvLXORdmCmoZ1eGKGPvJlTEcGaUo6411Tj6HirvayHAahx
GNxE5VDnz26Zk4WQodddLhVgvv4p7mp6vCPa0Yw9bSDuKWNM6LEQU43hMNYjcVYDyQoHPbPKP4kc
zk2QdkN/tkU0jSecbHLlSCeyJY1Ug4v2/WrOVqH6Uv3QTPtnzkxD8TLGSn1vfOIov04ZDiD+s0gJ
domo8IvUC2ahbVYXrvOBbSO3yDYLc+nfsVvBEK/Qx4Jb4B0FFI6NPKQpR1gFPr4o1+Gz2bhN8iC8
Xhosds+dt4mcPH1Y5/wDCm67jh+KOuxsoEkAVJag8Hqs4t6gCEL15FIRrNpCeWKVrDHvVzoex+zc
1trPj1GE3jcYFs+ew03CeUY/lwJvQhb43VL4A7Yayxg+dz5T/Reni9ronqzNov1qTd7EK5SEMayw
IvK+21U48LGXfkc0BbKNBMcGDsgToCOR7MKKbZncV1TwKAZcj184KCvcOx+ojBqWcS1wdx8nNzfs
RxS70rjRBb3EZ7fP2ugBFIPqD/ArxvxG20tj7BkvxsMBzJEVB57V588j4ezz/TxYcM25/bT5wrS1
iwI/Q1d6wgHZAD0SZJYGENHxDhizss5OiyX3Yw30KSR/MCUPwWEaf5HKZfSOpUppnk+GXzZB2g4G
kI8slwNS7MG0toaXGPVNO2viu0bw4iN2E+zYfEdwu5bic1FkYjwYRDuPeyG5wqVtJqPac67MjauM
ZAwy7roJbXEzgFvaI0PB7lRAnZtuo1Zk5gfMt+K60VjfLgfGud3X2pfDeG1Hc0W3RWW20T4QEcpi
KvBQdvtOqNq4VWWaegfZ2f6L6KRsP6hwHEvUcbVPdOnUi97Z8XmiIyoEFjoRZKE7S9xII6CYlzqa
R/GxqbAp8AsV89M/dfv/l9/+r/VE+d/Vt8FL8YU88Jeftbfrv/F/05+kIrUZCCGZpERA/QSG5JxP
NDP6UMbpynsFhjTs/42oln/GcITJHf2w/6e8NZDy0kJVRJdCHUTR+1f5o29ArjSmmDOgDvdREzHu
4WT7+vwDHCFd0mnAr6TT6BQqt4TC3zLkLBbnoqmH8RY6QnRS2ZgfO4e/p9LKu6OE8h6mMBWbpR/z
20ZEJrMNp/3KViiOjZqpMrsW4E6SA1uhR+/cDWaTbaNpeFzoo+57jdXipx/99j+n459xk/+Ez/zP
ofmfW6Flw4DAMxGpInh/fSv94PcFjsH22PhQxSwK2/1sVNXJGvsUY/4I5DsBd0mx5FyAr0o/VoTW
7WSO2c6xgCxPbEzXbDnVtVdYRzvS4OiZ4X6KKX12SSiWgwZ9cSQZjzfOqvQn/MPjV29ykgMgturk
T/F0hxk++U88+n9VBf4jLnx7Y6vukDWC1Ad55Zsb01Uj00jpo6a83IbsKy9yzkirm+gGzKS+nGBa
4mkmYGMDEo20uMHNzjUcoLPrjsmhTyNIkX/+tV+3ydYfmwko6wWJM4d0dqjXf6Zc9hjnYqM90koF
n4XNYRuFdXs1+iPur1Wzg4AjPvz1RR2HAHTkiqx+5OqvL9qZfd8pUXfHggf9KelqgV9hAZUcGF3j
3mZz2cOXpFP/TiPrNzfruIzyUI9ZxjpQeH1dqMtOVC5cF0s+K9tZqvMoqidgzKwOWbUcy/J3GnUI
KNa26f88djLcmTQbPk1F1PH0qo217fVToxp2lF36Sz4eVTlBz8paKCwYa85zEnffcGBZX4mZNj6N
fH73HQC7QzyY9aPWdnwpaQZwaOnkzLlxtPvD2Lfuk/Bs8jSTnkYftQLImBoWhrVdxJJ4T0NMK8OJ
kukhIcf7XHTt1xYD8EUZu9Z2jHW2dRZXH5tJYcBuW9k+91QQHZXfadL5fEjSuHwMSc/eWWk3fs5n
jHuZG6mXnAA0vbKNsgIqxMbCQ/WhU2Xb4MoZnEuzrL1H2TUgT7saHIVPCdduxFLXu1Y41pmo3fX/
WxG0Favy5mQbMfQPysGZDhX7GbglJ3/hrbN36DJIp9F66E6di+PvmM/D+FmYWQseStq62DSFau5L
oyhfjFgAb+MHRMyelLTmwcBMyY0/dNNGU6Dd+D28E/K+QMuxkC+EPzb7Nq2NDe3nNShuMndpEarz
nMJwpQToSSx1LWcKks41v9EmlvuwzPWxpb5PdzhIj2EY6mfUKh/thg43cGnOwZswqYu7xpvjZ5Je
+sfcbL2LSlvVsaTEJtOz5c21YhxtJJ3Ed0MP2y4oqhljqORXaA1K1LHJBk6bXfm9NfP6ykZVe8DA
awVLz/NXRWsCUy+7m5acpI7EI5sStCPiAbUlIgkknoYDCz4NvzV1aj+GonAu/AKwYztN81bFWmzY
I7PLVNnRuOuinAI2NrLHKko5qfstgwUTLxzZZKX1Ge2eeTnaAOEYicFEi9Ru0eKWyLLu2CHyJMQ0
OlAMOrelQyugtIf5bNrNiC20PYsp/jJnLhi05pvvgr7zoxx4DBvvkkIkGkRrbDhqVLAgqmIfOd3X
tlps7lp5294cH0jXaqJ9jXNV8QkAlD5n5SPDciLd+Ee3htU2x0l7w1XZ11O8qZPYDPyl87Y85niv
Cns1HGNwBCCZ2S0dinC+A2ZoXyPfmW5hlrZ7nlH36MZCeTvFw8BoXlDo8ix5B3HXMfMb/ZkkQJwK
OxEvXtBwrNp2OluxqGZjQxpbxINapPVlSn1xFCo31opwpPK1/Cu/nnomUtYK2a3ng6XTyiXaxkhv
y7BWe9OAlOiO2j44cfmNsVwMOScOd6Q0TjezXYvPJUfnPYQthj3lkBx1TZG4neb5OxTXtTmYfU78
hrZPeduF3YkGB/5EZT83srlpG0KwJ2/eTj6JfeHsxo/Qu3DoQmF/8DXB4Vz0azNn/lEWfJCOADq8
CAWoH38f8qi56XslG7IEYvMK+KV2aZXqms4RXduwJI/HowFTtpyH4YZs+jrD31zepoaySEwRFpiO
YpkeoOOYO7zuvD0wPbZiXkhjNdP8YzP4yRy4vJvtpnaLHCzvZABL1YVHgpMZdWI7WCP50Bp0Ykdo
jtHu2PUqGjAlTnvo+fcxgScbs/d8HPUg1pTEb9HbZXiZJh7hw9r2zwQtuNalYdnL82SkLlV/8mWY
tLzFs1m4x6EF9zT2nIKoqC8YR8xZYKz0WJFEMMWW3L9GH9ndtUkOzMULYaT0XQvEZSKWzXkqzWi6
tRZxaaKx2be2oP0om+lsq/JLN3y0RbgmNCIMnBOREhdWJT+iTDy2hWUdqA1cToUO9AX8d0HBx3Yb
NfVNPfYkXjWV82jVU7izezJZzHK59lTFEwAqsDc53RwMvlpfwUsXN0w9yw1KkjgYwpBZAlizfG4C
VE9l+sjCVXs6CsvR00605gg03XXmLdHW15EWh1pZ8pzQRye2iSqMc0TVWECKmbZv0JKn9xO3+CTr
sLqUbpUdyWzyg9xo0UHH6oJ9zYUJQUZwxQRNb7wZM2umx3yjrSLe8Sir5yaU7l3ow9mzHFhiC1hh
0L3C1/e2Bp1CG6s/xQMvfQ/KNkXfNVZze2kMdnngUGtfL1U4H1rTIFd7eS7m/tHvButozeW5ywgG
A93aAzGYClhgqbGcrAiYVOo0CXrZRBKwNXY8DkH/tqvGT3xLxNYFlXnyB76dnVHOV6JMsp2lzVsw
Z1dhm37Av39XcD7rdrTJ42sPVuehwCVzjCHK9Klv3KdE/GCe7PI9SlM+EZAYnstW0c/vBU9pqkdK
FkcM7S4SofE1z/C0QHdp7z0pinsK1idI4M4WKmp4iJbIuTMXP9sbqu02dKy9XemR3yP1UJ8qs/Yv
UzzfoPfIqlBeKHdODA4g5OawFCTnicNnVJSnUWQAfz75Ka7apWTbtJof8PkwZC9hVG4Aum/wyl+Q
oPajD5O7rABw06h8Y6vc3nih5wWOJfovxchS6AAOHIgZym6XdTua+y9jHYqT64th17dn2+8Icc69
L2Y1RFuLg/7JEuANY7dxLthuxwsSPxgc9MfG+REWrntbuc3wWPA1BWEEwAIwVngZeeRYLatvpDHH
bOe11p0cBS32aawg6ricT2Ig0FHdpddAbxdkSN5mEPwtUjtA9c0wLxB5iUPpGeURe7cXxMK/rT3x
ERjswY2XFy8fgKzZfMMHGCjtakmB8+7dJXnfQIOBdRinZrd1/QoEWqri8XPXj+YOUiDwC0s9JZl+
7Coy42v9osyBimRZvtWjfigXL7pDukMep+nA1K7a3eCYQUhLZ9t4VXNVaO0SYKTXJKGc/wB0l0An
hn9cInX08UZs7CGDEekYBWbhTp2K1I5fZB7CzGOsFIQ+8IlmdD9YRvaJHxeaW+p+yCWYubVGArE6
Un/lZgAUPWVrHbsrO0xekNkDTCtqh94vvADXeTKLSe5Chj43riOq/Syn587NGqj58U1rjIjZtKsP
4Il/DJGx92uNr72LzyKsLyR47AhdlnApsnKPr6h5agnHbKVzTr3ko5TlnYb4tasXjxRMBR4OrE2x
t0b/U0fr3xCxx28QOcHiViSZzV9mt9rHrpr2SlJzjt2zN8xXaHDONm/6oS9jdRnmEfKewu22iT/f
qq4jYT6zhjXY1/+ctv5D67fNxykPt2AsP2lRP6dtqY6xbv07068PGorPJneMDwbMpMASDjb9xH4i
ucvcxkO37Bc/HnmFYs58mQTR38JarZhvnPxeEXQPHmZXecCDMMpfZLUdBYaTPi5GuFkGbbCwiSjP
jc6iT+l/62MyZEepd1VkfjF9IS8ESO/r0IMc6qvpJL1ouUq1QTsRHe28RuxGZ517w9Gds5uK4/jF
ME/2ndNBjtZdeojn5MGnokccr+z7mod/6hOGxWa3nNxivGXwp7KEvPJp2GekPW8jA6N/LMNo6zFv
ANRD435ZkvlOaMAzHDLirez6AiaxCkZOzL4U57K3upMpYd1M5RWSkhm2qHXuCTg7GPVXmynxYxRS
EI0ppNKMmN2gbvHLT2TX5xTF5Ie9NPww28jmLWxm/6HnwIFOVyfHyoE960KKYuapt7VekGjCLA0P
zfxj8kF7xx9oS24iEFC5mDpwMYT+7QZ3uF7i3iOdSlMW1ntIBd/BLRjgpWmZJHtHOETUpkysKmDH
m2Ga3MvKvZyqzD2MggLMZMjLwjTW9EQS36cJOZVdW2RZiTg+SDg7sIOMaI8xeHyx09bmT9VZAStb
XMcu0WBiNk7uhLOHemVTMjJ7oKIYdy0RdfA/kvvS1wJ4bp1VnwDsFIca6MqGASu58wvMulNqui1x
pMZDpmbGHmBmNs1kfFgbnpOSe3Psip3Tyq/9aJ3VlOQfDV1cJD5StsTidW+pYUqZ99+0358A4qjy
yfDiYxR+cZCDETAhA7689lYa83UdTbDUC4cE3lUbjxMfgx8lnDikVY4UPK1vrZlho+/WZ71cuEP7
NOnqAHYvDcTwNPvhBQjw8+C4fCNV/CjSztvXRX9w4PTahuMdQmnHm2kkTSq1YsH0sjHpyMNV3TNU
JzDCHE2fUDNGoGmK/EmBZrwZCjsP5ni4btP7kC4rnVTUFBPU7mxj+sfZz79WctzC9eeMZD2MfvNh
IQGx885pXqZXmCZu4u7eTOttP70Qpsa7a5pM0Kdo2XnGQ5sT+zzMF7VBqF0VzxujBiFDzelE8gN7
pw5G45ylLo/DORIwfuIwu3Xsp0YBI4yxOEHTvw2TpwHyOG+yfXJ7fQ/y+WwX+kTM9MFIH3nJzG1T
PC9aVadktl4iQhFd+1w1JiCj+rM7SePoWZ9qpt+bQeMQsG9JCj2arM5vLZnAzyTWgfaIQvj+hrcS
wLbemNYPYswf2P7oT8Npsk8qjLxsh8sDJ14CVIsvXN9tol6RtOGZGRuDT89qGcKbnkHij4TEij6d
wyvltxx8tNw7IEKfGMsQoldVW6nSrZxG5oO914ORNkmyNs2Y8/csrEvHD9WdYGsDAe/GEDubivOL
UdWX4xzF3zybdOF0RgYYh110OTPNYmJUnIuhmkTQuvayjafI3KrOqzHrUPtCTe8YvpGGmCp5JyVZ
FUSMkDnYEBuaxO03DDgEV0Q8Cmspx0OqrHDb9U/t0rpExoL+tLXILgByq08jxFleZ+J1IXAZw8cc
Lhlp9MJ/KKaPDcL2T7KKx0dGKqSb9AY9KBJR72prqKmL424vU8x/oiXdg3gV8itos1snoBnyYizF
HKR9eGPFI0WigSP9XseFcyqq9tLkaHjHq6+3lkmEhymxX0Iy7U5jJaKrZqnzvaXiz6lZLA+FP6an
eUmWOwY1JvMCpOEvDonAyCOGBrWwXULic7QwvyYrPd7t6Jl1yQGRPYG/sR+BMXRGFCFmXTJ7RJ/y
IGXvnkG6V7vIzWY+GQBMWjWSFR4PAABDKKkT6araMvStWtw5MDJGfIZpsWMQ9nAdJbZ/YRJtcTTc
6TRiTL1E/FYfe7XUd4ngD2mLgSzkTrodxJJkGl46xruHhAi2AJUHtBrRlNmp4fy9R1/9mYkgQjjG
QBch2KVLy4lIN4FJ9X1mYPrVrJHujPOQU/N1dm4HsVHal40XQb81BoJxtZjHWxkZ6RP5gYnLbGam
FDArw/uYVEbJFzRzstsURPeGo0v9bFaLfJwLsNvbVMf5tWWK4jYx3eIFxg6k12TwmT0K+zaBQn+O
Koo9p1AqvCbHTsBSWgD4wGcln4BAyYe6zMYL1QKJyXQ1+cdwrgdQ/eS/ZtuKvXmbQBjem31hnvqQ
+Le8SL4o3akt63G4Ti3zWVlavRSc8zeeldnfpSyg4blxPlzTNg1l0IuhPFF1ABylBzry3csd9htp
Fy85jaWWoJW9GjrMk1ZWmYHk5/hsFoJA8coyIhqaHBOKenzQ1fjRIe7G6JwyiK1SRYCFNIwsA309
4QfTc+KV0ZXlpRZUYvMxjmciQWKdE3DfnXP6kgRp2B8iK9I78NZk6tg+A96hvyjkkh7zmtM79bpz
6sEC5MDlumav7DE9OPnQHl1zuXOnlvBbvzDulrT90AMAuKaine+0wfB8hw/mfuD8tx8UT2VJQY3B
9FZXeTRfZPgC0a+MJGZQNWwdAAc3LNIZm0cCwzQWBMP5ceZfG3yf5YzuqI5t5wtPsQoGlX3mBB4b
QaPzAc6TgYqBRBTrYBAnca0aKlQ6nbOzMca4MbdRbAXNMGdXcde1Ryvpy1s95OJeiNx+5jvQPJCY
GwZ8MmhSz60VEVY+mhXIZ5kW+aYSafxt9mWLGL21x8va97Mbzu4ZhCfP/j6NcnywtdWeI9voNjDc
VZA1IU6zpPGOQmh5KYUX3o9jqC6J07H2uEEcDsph8Vixy5KkSrdvn7fZVbEszBlh/vSQDhVNSb42
eXNo23T+P+yd2W7cyJp1X6VfgAXODAKNvmBOmixLtmRLviEsW+ZMRpCM4PD0veiqPm2p6tjtyx/4
Lw5QB7aVykwyGPHtvdc+p7pv/rr6wXjg3ECYKSun5lORstM3beZc4MmoPtDKM95/n+gbvIH3tBpZ
GwK2/zhmOT5tf2Cw4XT6OgAIme9bVXZ7ZgLBpeXb1pFuUvOYYlK79AElHTkvvRlFIx/1So1AKE1T
7EhHpzQ8N8FH0dU9SCvLuklnC9N8ZuRjGKXiDQdq+gccCJ5XDu3bPZYiQBaJbMb1S+9XzONTl7bt
YZ3F5VSJ4EbNy9b5XLQH5UhmP2PqvFFFBphNOCHzptL/NMRL/YZCmPZgY3QivYyz4ktTlenRaUbn
Pqwn+YjpV9ymlqDWxJHu1TrTQZHQPGiuY6xseQK4idHs6qaETsa1G+/jsWpO5KMoO6HuYjo1rd+w
o9d5/AyLyxVsvjb3fC6hJvrTlyVLQTmFC9AxoaN3ebYgm1ihvFmw/Z9Uaz3NBZUQiYU17JL5q3et
Fgd6MIV8QeKu1CGsQR59c6p6PpSOnOBVlXZ30zRO9UYubIXZK1RPc8+dXAyNuJWD455PQ+g+OVAK
z63JCQ6L767HOWida9xd0e0Sz/IRZqxzbZezj7oz0uMxCn+fNXK8B6qcXmGHekvOrr736ma8auxx
oXjYtons66AWt3XuFuep0rR4YCjEA6XG7rwK4+bgpy38WEnRe1IvkkEwR/17XQYAXGyigRsFys/e
TEDpd31j+e/RoB1zGoHaJbgx+JYF2FjIw54+i8Gb7sCtR1/GhXUh0dEoHyVgy+6mwGuAey5qEMZN
G92mNDA6jPlb+ZgtUhzm3hOfqeRwsYdwZDilOWBP1m4THrfY2DVE3vHen5mQ77PB8RLLH51znQNk
scgjHXLfWc7CkOkIz3W28x6MW/hypf2n7/e3dO27jru1+c8XxYX/9Z9IeP+HtsMXf+v03G2NgsPr
H/XiJw//9f2Ps+duKyJ88X8O30sJb/Vzv7x7HkBJfP8t/vqb/9c//Kva8G6RVBt+6fgYt5+WFd3L
dsOtCPXfy97vPxft+B83xXPfP//H5/brf7wplH5mR/+jDu5uP+NPIdwKwj9sVC1PeC4CHrAlZLQ/
IVTbH/mEnLasHIgyFxH6LwaVTw2iz98mCkS/1Iau+pcQ7od/wCHaACaCyCn/3P0dApX7XTz8X7mN
PA0ggI0jg8HbwcQbv1JZQVB48C1NfqJYA1lzKj7ymkfO+1dRMSJWeSuGzXXBbQijexfl78Zqvlzb
VByF4SRe8yeaWNNZUDb4jhzvU7AVmWtbHfxW0PGBA85v1ou0z44ALt/rrv409fU3X/psJqNLHVoX
2Qz90gCHSYq5/IrCej7F/geRdyZxUsijxKsf4nz9EDsS2DL/UUI/3g/YpXf+nD01gyjOiojhP/HA
OTFe9LQ6wzPwexrLQms+KCOsQ0XxzR5WFrt879rz20+F7XIQr+x9mTIXGFgzCc5ShsXzZEenFicG
xlFv1mVdz8q6etOTs01ihjbgnstvgnK2xK+AJmaBeqhl8ynumkPrwCzW3gBzkpoUEx03ue3QjNWT
HfTxifZD6qs3wvv3X6tAt0p6FZy2dN+OBrn72Ho7S+9mxc9/MKL7NC3hdZ7BBR7G4iulvHfsqao3
K6VU+zYEBV2MnOpyI298lQrWCZCc84Rs6EZ6r6PyazpnFBxUT32TNTSF8ZCZpL72O+djQ30Q5oZP
Jlw+DDimk6IK5wQQ6NO0RpDISrlL3V4eKHwHCJyG1+Q4QUD244Hq9htA1B/Xic+JEkWTCOTLQOtb
PcqbylbDrlx4PxWw6h2DVY/CQ5+GQeeqnzX7M8HZCk2xicTD6FMfA/rxWBtYpZg8E9wG9m72H6nu
SSCG5ZS5oV0AAH9Kh3m5pCuHmnDtWod48asLwukqYbTIfm7hpEJwtwzxYBWO5V30w1yf4+Qa3/k4
g47t7DEEDLyNKb68GYeq20dD71NdEWJLXzFJtcSM2WGbZFmpN6ramHlPrEf8HXq4QxaaeY54w6Ef
+5JZV8i2wc47lLz0ouwBdGc8q2bG4gm46pNFnjgJm/EaPzP9XTmXJmOBIMlXLvYw0AmmpsPkOTuy
necOX5bvtJ9WXCd7TLfHXDkXjl+9ozrgJrL59nM13jR4NLLyiJvkF0H5l5kL7n/AZhw/AY7htQgx
17yS21u78zlUZyeB1xf0aHBayhATHNWT9LP9ytOx5QperDbbq5HJD7Dobky+V69mtOMwa0qxRwpU
xzCLT32kT1bXPrjsJdLqegpAbY4GoGY1PPywTv+DU+ZVMu2vt8qiStIOmy7v9+VbbRvHw7LnZqeu
qp6IL3f7kOOvu8wscBNrzfcvAtJPnNZXom2urPVXFJGXjoo/fwNYBCzpm/MJ7sbL34DUi9/Acs5O
lTFMdJurLA/PFbHhxa8PXVr94uP+nl999XGToN+4da6Nd+S7DeoHL0Xr2UMPmjU7pbHvJyPiZL58
6Ku3o+SW7ycOIfEQ401U8S4Ppg+lH74Z5ZOr+rM6oAgMUwAks2MwtpeB73+AIL9vYNiW5oPoxFFz
tPakusYpfFq/IvPQP8EQP1rkwVlZjxig3raLEMk6ReeyIyYCKsrKyBuo/MBqBA4rfw7V1lim608z
TWocDZ0rRi/9jl/cTxhEH0rl0HqV90meT5+VF981GatmRQzk0u1Xa2cm/2uk+geYV23i8wg7Iarc
5uRY6Nnti1ON0IXuuX5wFcuncD9Ui7jLV/vDogousl5co+dBeBL5BejOYyetMwl07c+o1v/fS/1q
L8Ve599vpZLn+nOvhxcbJ/7Bn/smz/2DxGNA+Bv3EX5BgQ/oz22TC7sTzgYr1mYDRHQlMP/XvokN
lRNBfbFt2GQsMz80SwfOHy4nTmhbwkPU3dxM/7OH/GvtYPvJnpU95T+sJWSzXqxk7Mwidl/knvEi
kqcF5vDyVjb0BBEwguRMajkLTwsdrn0Sy3Vpj31QmGcXmzmGWVTSYyHG/J1J3fKbklD7E2hcmHVh
+gODbsa5mBNA2cvnIqpCQOF5XHxOgyHGRBtx0SYu5TEL2x4XXY8qd+89/pbvzxJcxaEWDarL1pfG
ommYM2DYwQ1nII8nQ+eqT3pcNX1NkvxvgtHA5Y73ZCQPSroMARqL7poEUAn9lTowQl3jbmyvq9IG
fbZWqrubAQA+FqBwHjD0VHfF4On0thj4W4k00l53DuWMlxZNsYxtOeJ7Cb8Mg9/AaPnWnYgU7p1V
hY9g4LffwHW8O6t36CcwOojyk69XynW9usqH3QJG6lQrPpBTmXrhbT0ODMhi+vZqhGVQm+wy6M+h
1Kbxrlbb9eUZ8AzGPV2TNw8sUjNxtrmJnuYslu8BMoa0WPZ6pNFT0OgQh6t1i0XTKTCHjfXHbijd
IfGHlNn8TJIBe8oQfwszJ7gOejNkew3wrOXgh8J8GQzUJxxSn2pMkHDlJDCRL7I70360hdXShdqL
eaVajIjAOM3nDVwBIsEZ4QnKJl31Nkit9qNx5oyBt1YwgG2S8h1SAPqZC+H+s6lH92JkGsUWAl93
mFRD7n0r86jMHmHuq3nvZc54I/0qNudy+613KzlMmp/7gTXWquhkY2bcFHYShUX1Ee//hEWm4hB/
aL3ZipD2EeetyoTMZjocFQm5aNjuzGF48Kdj535oSe7QjgukB4LbKphlDbNNPV3Yoi4foiyj7aCM
Cfdx3I4IcNfkx+joDEoiBCgba9KXJGOSWUQ1ygif4luEN+8TFR/xfGDe7d0WqkYP6bGwXBM8St9P
WdA/aO3Sy6V5/pYIFhWz/orApjwzc8P1RDeExEYAnplpjjfQ9xBlZHqCtp5P5F5rc17VSHlcRAOo
fOF2DaT2oRwBE0DGQIYRDuIMC0JdHTDgpY+IUvm6R1+s0VJlgAhCpijAobeJG/biIwaMuL+aVnaP
oXbrhwrWzgPjy5ABmm8hlHAs/wwTFnOTkYVzYzOAUcyRIYMdY2qla5oKKf9LLIy2fcL/8odChLji
857BWOJNiqBGKgKjEpo1ib+3uDevmAeF+X5dZXVvU/IsAaKjCm/Su7q0nK7qDym1FtA3VjW+m6KG
LXNY6YJPk3EyG3gQ35+x6stop6yyeudMXVDsh24GV2YpL/i6pviOxhZnPolC4VzElmroMLdSZIJN
y6FcyYhRHDyPEpVj69DpnFSyhrkBrkm9F1m5Yipc6iDJgHkHO213rX/0KQ3vjuyP0RjnaJoehhgR
s6moT0/GqBlvR8as1KZ7tLInZW7VZ1VO/x8TklvTB+Mt8JrBUDniQAsYwS1z7uic/s5tARpRULbQ
XESB2fyhNrrTW8xOT5wqALczVHf6dbcyXXyi6ci+DBRub7TcAMkxc/PxTdbT6rpTmN5oLdh4+zQB
eO+y2ZXqPPADfTP2OpS7qXCxqUDwWve6NBRrrWIl3owBuPhWECC+LBGiYLcTJWhOK3uteccrU8pA
Bmw4zG5T0PiTD+1jMGjrLufB8y3sAvRxb8UMsRs4Sjf0BA/1+2HEc7RThKz7cyNLFqam7UhNrV1B
ufJiLNxY4B9py8y1FO+pwVTXTJvz4tDhx3CZ/Exc26JCPU/ctlebCbuyLhBVDNK1Uf6TTxCH0W0o
DDaOoOYK6fLyw7TMkz4S2GRtGXDd1he9EDSSxZ108AOmPUZEWXnCxhLqRpc0zHEObjIjipPfwnA/
qEn0zwPg8xDzVNd9c8mO1vt4sC0brleJZG/TLktZRD5TBNuSBhkSlS+qPRhldxdsuRdGVDDrgTXn
jo6SiWRpi+BYjZqKLVrjEhEMPAj4+AnMkcWr9kzSSIFEYU25GtZdYaGHDtVlrENlH6ysVoayKvT/
XV0UQ8fOsXW/IUO491XqtPeVpRkL507cf2Gl5KmXrj3vdQ7s6npJ/RATWVhz1ywCkG6SrYjPterj
8jBIi4J0YlJcOl0UEa0xIb1KCfXHHOVik0rrpOp1/oLRl5V/qFg0yqzn1DKPtMVfjuROjoOhSzup
oyriLVXaof+pt0Nnx2Q4DC8sjmGaGqq4fWSAXbV7t3OxirFoR1RSMHils5FDSY4dp1hPqReQNVqF
pFadUnIsFeEY+9cAjyReOvzwb1JRIkukGBMea3p7CdxQG/OMFZG6IOX2xZPd+8GHYdy6nWqLO31f
Uc3q7Erb969abwv+5AUSNx6xrS8ehgwuGMYOyCvzwOiz9DJveufU8Xo3tYy0+XQU+lZd8wHs5RTy
kG7n1r1CcMxd0kNWeT36DpXlFZ7IZwwduOKnrp7uFiKCA81Sk/dND2w66D7wl69tYYh2h6ov32Ly
0sDlBF2EWDF6OuhSn2KHw6rbKd9XaaOdpObSvZboJAYjW+vqI+Xj4w3Vv9kjW8kV43HYRDQx9KrH
ieM4hHhXrfxkDvP+kTBITdq1lsHHuIjURbG43Vd7cFc3cVZLUHej+R0vNO3MV6GM4umYu9oezkor
7JkOO1gRdn7qGEPFhIN5mrIGcWu7nr7qs3RSSR8ZIY95zN1JJzm/2U5Jp7vxKmuhhg+eIINqQx02
xSymIiRLDVydsH0sg4MhzuZt6vOWGrSpWiVEsqT4lDN2FfvRK1tzyLuxpvMi7nleD7wThkbkZBOC
qB6RKIKdN1WVlSgEMYFIuqG6+oFeM4uubZvqjgRi4awSNyxo1WFjYMjzwxTMmcMtojrO3RQU5zAK
cqK9cza+czQtbfsF1PRlwM7HwzHVFzcaSOU921CZ7715dOmILWY8deBVcHEVHSiJnWhs9Vz0RXwp
qrr4yhyTbzI0pNAuzJhn+lSQsIzPqODFxFfTuOtyqQd4RDq2LDejg6t1P/fjeOcWsbiJ+tKvrrxs
SqkRRWQfduxlCczz+bI7UHBH8ehmFo4rKDrT1mDrOTdaLxj0chFuzol0KTVGF9+7ayKpvyAVUHzK
pAnLqGrUfOv1xCAOnjNkbEvbhsaUwqdK71o3kP62MGUazHh4OIUysjDEAwiiNni0Jqm94DysYnai
PS0EHi1yUX8fQRBmfJX5AwalaOI7h4de3rds08tTsVYrNMSxgYNxUYSWG7Lp8xdzkilegiP5hJU6
mNqhES0xwxqCymHA8k4JY6iYzzC1uyTIzVuQiRic6CmhJsw0FFQPpe8Ueyqaim9bT1t5MsZEFHpE
tM80Pc5wtmXDiDXQFmucpGJBiY2LrUuZjPl65vCsppI2paSGM79hdY4qKd4BktXvFwoHGVyCc72r
iQYCb68icauB82HTw6hSd5L1pZpdXFQzj3zVMsFk2WBIsPeqqSJqGWtMG2szPI/CBcRQSUMzMWyN
adeT242ToamZfNWszOWZO4zyts06O0AJm+b7lmSM2AeEj9OEK46W41A5w2kNjdA7nogy3NVWq0Wi
GwSfHRNzt6Skt7bkw0LmfzxUvuJxhVvJNsc2piHFjzh07s2MOQ0lb5rXI6HwBSNHOYJQtydv29PH
g0fJ5liWzblTEfHB72eK47jEeIf7nm/izKF8KzjrOG7kOxh0ciBuj2MtIa9O1FANzEvOmso08WUR
unhO+loXn/0+CpiNM3Kn7a5Fh8Yc6dkPGh0AHw/L4BkdiKO8LAvKMnfj9weRY6zqqOMCvAbKGkua
tqTqLjC3b9X1bAItHF+p83mISl6GRnvzQbULdvZ8oYKBbgQdn6tILvl+jJ2VulYt+B2m0pRvjWPT
3BrmKtY73XedpNXE9T/iKV44SEDscfdazLX4XPeR35OmbvHnjKjUVULybFz3VFjwSIxlHlxFWk8U
90lBIY8jrd7a51HjTdgLLffRNZ58S5sziXMONQC24pG47cF2ClxYPAhEzNHJV7ezwkd1ZjrJ3IYg
OTv1grsH9gdKBNbpkCQ5dthAvVNOaBDbcWk6h4wI07tlmvC+hDx7JypcsmqiybwKGUY5lFS1Ua33
65iNlxH3SbdDsglY/5sg2CKAIIrpf2zutmseF57b4/SYGUpg4WcBH8+loVqC+A9nkZNVAnFJBkiU
45ke2pLCyTlX92x484d58oev8WyJbZ2PCQLCYqMvTQYkbt5Q/J5TJtqn4XsL+ta0c1fyOudlYfBd
yXDleNx78vOKbH1vLX74nmoNcb32Fj/H9DMXVmyFHRupGHcy2YIQn3UwSryO1M+3R5sS6iCJahtJ
I5J2TrMdZaHc0145vrNqWhdIV9icn8HLjI+pnqyr2Ejvc21L/C+0xQtrpyvjXbmj3z00BWsKiKuq
Z0rrV7Bc+8leEEb8jC7ZrJb8Hl1RPZNkhl9e4WHDJ9hm9oGQSpdfOJjsTplVmnxHP0b1XLiL2xzR
SOZo3/qajlNp6IBPcHPShxlsJVhvu6GKvgEazSrSOyYk4w5g5S84029N4v6fq8EJmXD9+zHam24l
irupkD9O0pztH/05SvPtP4QXuR5SI8Qjj9HV/4zSPPsPWlS2QK3P2CwkcPevUZq1JW4jWwDbxypN
lcY2ZvtXDU74B/U3DJUdGOxbljb4nWHaFrb93yk1P4ZTFO4Q0LnM9CB0IXb+mPjDmRdYKHp0ItuO
lWRWF1w1WpS3KtyGuj98NP8wuHspd/z5WowIyTT6iKvM4V++VmUiqBy1nIiCmNRwVQsDdAfQDqGq
1FB9XmXyFy/5itO1vT0IlkDx4Uwy898+xx/fHkWtDXgpzlhWSMesgRN0aPu8OP/tNyYCQLkBim7k
MQN9+Sp1xOKZBsvEdCJu8/MIpWcX2iLQbGFbFLopaAnw/vw1/+GLQ8bAggl9bCtaevWatBbLKBgj
YByaeznzlwYjDQw3ApKRzk4/f7F/+OZ4sQiercNEWGwX8Y8fIyNB5TADZS0cWnnttXHw1e/o5lM0
2l0AfI3jX3xv2/fy42UJ7D0OGSFvCjygLPfVhJcL0jZdRf7SEHqyh+VpzrH7a81epwziK0ysl7ka
Dj9/l68vlu1FxVZXFbEJYZjw6l7Ix3SmWZm1ei4djtUNeKyh7n4VGv/7qwhm5CSmGGFz47/mnhkl
G/a/BC1xJ5nrAhjkGzVETz9/K6+vDqitIS1ZkFWBVLOdfXXdz0srVtnzoJCB09/HU7XcVFT4nuM/
/91KHF6KBMnmlkDs+vv7oXe9zMuJqWCZVcyk64azTFJ4y/TgTTmFgD9/Y9uV9vLCAE3AekXzFKF9
VsiXV+JUdAp/LJ6puir8U72M6jGXRn/ECBa+XXWF2y3EaPuLm+319c97pIKHKg/BrgvgzivpNBtD
paQgzVODRrot0nW+LOlivPKIA+yA5drBL67/f7hI4Am40EFsYHF+sP35D+LhXMLntBsGYkWqxIGz
AiWS0fKbGFnGaBuHARllk3jcv93WNceulG0X0+hYWZjWnGw/De5v9v5sr4K/xcNUg+OAZ5378r2k
9Roh+jHMmHpXof8G1nWqiujCZQrwjcCauvn5JfL3tUNg4IJxwaPVow3z1We3QGFoOonFHMTCGe8f
l8QaKw64+kE2zttS9CPxWOcXPMN/uONi1/dQkTeRmfvu5bvELeQ2fcvwRGCJO/TANY9dFGL2tVZ9
//M3+LeLY1ujOGvBhhbo2K8rw1QoLV17i4+24mHlXqmHarFe/u4lKKCyg+0UUbRJfvGrjxHEkM2x
FmGDaChwDcCn8x6WmvP+N9/MtkrZyILMAChgec3GLZVg0DDieFhCSVfrFJMt7BGHfvNVYjYeUcyG
iwd0GG0WsR/vp9gVI8576dLmWVp716T5bujaaP/zV/nbNcAdS+QUljErIdrjq1dZAsc1QjR8Mb5g
Nlyt6833kWIZDuXx5y/1t2vg+0vRKMTiy6H6u9/ihwXCht+3MBRAZQtyzspLA7X/fJEFo+qfv9C2
oL5YcKGasGEBvQEG12Mr+vKT6znod6O7EvCQYeqwpi9jdFb4mJiIcS/TuhvdpSIlTVBzxLUyV8ww
plLMv/1+EZC5s5zAsfkKo1cfLferV2YFyTbIMSTUlhR40Ym8gex+8X7//h2CzoGBQaVESEvPtpP/
8Uqx0rJhpBwToZs52OXwzpJVr/os86R79/OP9u/fYcgL+FB66Mlj3/hqVxWuTqBgVYpkMKt8G1l+
e9ZVyB2//SowpzlkRLwKa/32hn+4UhZ6CMioI3WUWPcPHUEN3CFT/ouPLXZef3CYpymLgBzCzpad
zetOyKAoy9WQEdmVcB7nQ83zazjY2OW/RmJM+0eLE6XP8VKxP92PhUzDCAZpCjg3G9Cl3of9EDVH
d1aK5dOygHvi47ecvZs2lX1VVM36NQoYZLRkiKv+GRQlaTE/9Qfkm2Kw+/eZN2D7S3ka94e1VDOz
Iidzqv7CntM1RU/NPTosLobYRGOaLI7BAwn/Lq/8+JpFOlvEuXLLuLilbpn27WkQGRwSnmfK3AZz
iqm85I998uEtNpcIi2bFqKUkfkp1XhzvVIm34ATetM8vdTnID0He2SevM0w4FO9OviUNYUWPUOJw
n9tDQ23zZkQNdoYTt73jHD7GZ1VBDfHNGgfdcj4zZKpurRTf/9EZrHm+Yr+9EBdrIz0HhABLGZ9M
OzUz/hvHBQ3iVkEXHcbZLYJ33TCn+TFn8OiDKQ4sn0R10Bc0DaXqliA6zmm/WFkTAzlMK5o3m6sE
xqUMjjoYXGxh0EPti24EiX6PpSwHp0rVSlF/rlHa8oMUKItgRT2CXLg+dAOxUKjxrPdNxAgODhIU
lnDKPlVo9syn+9mt9hsv9N7OC2s9FzF6z95fiBXvehdG800EkvBe5G69nHWrqKdz00fet3Uws72v
PbmSy66jDjFmMgvhTQiP2FDnlDB8pqsI7kKUN84eCAB2qLrhp9/mlinoFGnCiawXEHS6uutwnpJQ
NzWUgdwO44tWuvWNVtoL7xZfDMv5MDBpS1nMSNw0h56CEKKki11no95P85BbT+D+tA/txCMIfc2M
vOkvpwJ0zEEydum/Fg2gOmwlIt15sh7qpA0bDmY+azWZLAJIrnecGzH27+WodPG09AzOvV3b2oJs
aODJETswrnnLxRybdrbbJm2jssgcMlXHU7SHU2mbr7HX2eMVLYf18KxV2UvIo9UYr9nRXzw8/I2g
hXuQWT4fTB866oxfYvhS2aINMKVFxc0mFnyzhhDICZHe0brMJjLBOmGD3XQ3yrEc5tIAKDzzZYUi
yLeqeyuGTDAzAH6yp8ZtTxQUbenxWFUuRogApZ3qiHHax2VfwgO1V1wXfYsV+JzxeB3t1rxQ2S3M
QhgdzkgD5Jt5ZHx7yrOm+0qrwWhO+cg9/KXBUuDvBDmwy3HN7OWqniE9HichjTj3coq2Dws3z7Sv
88Bcj0ABsstZi7F+J+ou9I99U7rotpZS7sHx0NT2aw7cBIGGeTPm5grtnTimH4MPrhpxAkfTyB0r
KU+wGeFak7hFEGDUloZvNwbjh6XubHOK+JH+wR+I7SZDRBvHQfiz6c5Gt9i4BB44rp0/SJXukCKY
p6VDVD0jlhZsgJFbEH2bznfOAj2102PAfHw4zznxxGeF1TfepRyazL/RDDDDj8D8dfEOBmIrz0MB
hvLkdhMq3QrIMTjG7Rh/VMFYvLFlbGUHty67Z9vRQwZoVS1bfZnfFocqlZ08TJkv6veqFzVKjt05
2xekCRozR6ZAoupykkNlHRM6juISAq2LE2lupx5riCiWM5QMD+/t4LvQkkMO/GdTlTvBnkwM+nfM
3fjQRRaii7XUze2AiLcxEGrrGiCOes/CH7m72hNWdvIYRiPWtMOIr7CR1Z2sGPNCUxFzf8pm3FfH
VeCBfrtAGMv5/sZwOA5FD2u98CwhDjIogbrjOOrF0XekQombQbs+ZOxqOLp3qNxXXjxa/bUzxcV5
x3rhn3VE5ElQRm7RPo6Zzilt0mv8GNY8OHeuEFP4TakltyGrOy1z6iHvTQIhdSJui8/LukL5Lvo9
5oc6vFgnZ0ADm2wd73iIM6y38Xbog+9qCqhsYxwiqeSotlS6Z4ETpgaySzIbPMhFzt3iHHurtAdA
n+08XiiT9WAhQ9wwB0FWrDxXNly1JKvr0r0fxx426QwIKb6weZQvpJ5p5EhmhkIb43iJ1dFrGdwc
KldGTyxryn4TdlF21Fngqx03i7SPskgDCtOizo8+GWw78Y6MlV1dLDrLSOHmDqNtO9cMJeSy8k6m
DE/GHqJ1AaDLdBBg4t7PHpbUYZSGo6GydyixuN1W6Cz1zpomDHi4O0iCMqZnUyjjsH/uLJDZyC0L
uUwuqJA9Pib+s9kMcLHMkhPC6aYqyBB2yGQVoC/fl07hUwJvhdyKdd1bb6WV0u3uytJMCU3wmdzj
yYtpbKoA2uyX2MLBF3d+Xx6j3JDMM4qk6J5RY/nNbVza/FBdpmg36GZ5ElLhdyl9bxKHqleatT3M
MDdMtjOIfSydQR9cu3brM/KV2scLZjivGgkhQLsTSimLbpyyIpvwoxjpXDkvmtbSBxw0mNi7Frl8
F3WQDZj6Le0uHKRNyMC1pDh2YVlfjnVgiV0YDv4HEhMtFhSqM1UyZLVdwijRi71rqnRakRA68Pcr
cGl+nzyg277a0KEq2tDV8HXxx0eE5opkmCpOnHYQdg8ujz5u+Xb1IHCrPnKZOirvax71uAOtyWOs
NZh2qJBxHEUStTHK2vUrDwPIt2Vb71BH289L73cAlrzOuTMizngU1C7FKHZf5jvHKqcaP1oZYUcz
Q3SNa2sVR2YLs2CDVKsdQ5IsJY8VuDaIEkjQmOZpIFc3WWqr7O2S14RIxkw0OCn60pjpUrXl6h2I
ZgJUiuy2y99U5Nlwt6mpnN+7K7g2/MF+UF77xBXNqQI4P5+teOpV0uRL6FymYxVXl4BxrPGuLWO3
4U4rAI1cAB3KZJRY+eBHIgG8ONvrsbEK4Z93irxeduV6SxF8gQXUSJ6vroo25BAP0jAxmwG12knL
8+Unti1utwcUAT+uVFOa7jGi6bOCB+JwMiGhgrMis5YykXWT4u/jcIijs9VDwbOjJZnscxJ8UNaS
6Y2skcMga3qHqXAXLbdCFyreFzp2aiSmvKiOaFQAFaC3gAti8NPLPZsuz5BEKAn5h3DCYGRkGh7U
4A3DCX51fWtbnVmTsA/Wj10eZB17cAWwPIPM965vJgOYtvJAVrFCXWWp50NNWXq8iF4W4h9IuwGk
8jSmsXmgNNB7WDjbbswbmM1HQoBtlMR2U41HzLBjduDvrQQ6fNx0Kgu/MuvHd9hhNcFGanvqJvep
yWb40kvJAsijEUx1a13bPVx3LvmWIGvZLYzIDTOF7DAAkH9ICXT0iWWlzZJobwO3e0OB6t44pf7c
81CfdlpZeImMS6Rn19fp9FGVAttjNrmwyaUjw7uhXOuaIJCji8StqzFEHceTSbNJ1pvD4orenOFB
hSZXr6q9CyzXszbrVzAe2fZFN1glwq0qtZ4zSkPy8sF1CxInmAWxIAhRt2eYMdOFV0ecSZSeBU6/
0mr24IFrtV+xDkIyzZV5xk+KDkvikNuwVCWtv7ok54FvIho/DHrJv+ApZGS6CqJhe85s07dWLPJj
WJD/8GFk4VEFxIzq6LQdpgurGq6gfXCvBr1FKsXeeq2SprQQZ42OsPeFHIc+T9YYkQ/z5+bgZmUd
HuYaCN3MSifv46JXcJ/yaOBS0ksV7elNc47I9iR1e+xg4RH0Nx0DURtMdI10rTvuIKjy1KsWQN+6
LTNMWDxMryILx88F6VnrXoFbtO+lcIH99H2FN0L53s08aNDTIvetd0UZ55hYbQKWlFDqK2UbX+M2
XHBXB5Xsnqgj6G7g2tGWRX9CzWEYIX7dAU8AFtM4ILi3x0Ganlxfl/N5iX/rv9k7k+W4kSxrv0uv
C2WYHA4s/k0AEZyCgzhIJDcwiQPmweGYn74/ZGZbSVS2ZLlss79WaUXLjAjA4bh+7znfqT7R85je
EoI03st2FCKqDM3bMxOF3UWBNddfmWkzfk1MtwNdUsfjYpFdCL6PY7DEcSvY47qabZrl0+T6QrLb
BE+Q36ruU4FcZ+UrpsWwHMisMIsHp67qvtq19pLY1NiQuPrrlIRqnkqjNbVSIQUQf5FmLD+DoF8f
JsnjtS/LWoyHoUUeG029EI+Jzsd7l6MgXE1OoVCf17rxWUr5ArGCobx/IC1nvJhXivZQrnCkdzyt
GYvOHOBLznvb7dO3ThlYNNrGX7/CrRtec4U+ImwC3jqsU8OhxjTUAPiySvB1s2XgIYH6nh4ISvKR
v9aVF+/LTm/q08p2PjeZY34ec3ZvNtsSqSWpd8NpXtdOsVflbF7VLnZf7kOL/kZSqb8mQ9wEGInS
4rEVyIiivkeAC4woc0Js/MGjmNFJ3NiFB2AdHpQj2m9DxkHuvqwYkj1zbRdrD9FaoZufKb13xTx4
D2nbBTARRqQ5O0PJPotip0LcmLjr6l5UchD3LnKO+WSmFKxL9mnk87gKpzRHZcDoP/JkYbgY2rV5
QkNWvViLcNnbvJxiRRI/AWLMAk20p9lEQd70LplOHYJ8GxHYLE4FiYKI/6k3AYBa83q/rsbwnBCw
jby1MK1HfxHeJUAbi0hvzMYe9Ftv/DxlKGl4OEwQ7aw4agfap4J37UC4PTY5emg72sPtxgrNk/JE
6ZYQCw/z4QtQdLQVBlNaiA4iB/s99FKfO3Uz4I5LA9mGFKCVtZsQ4X41wKJmx0k0cAFyjOJQ2x0R
xztKjeG20yDmeE3781Vt6SrY240yAl7yar5d+8wqTtYaijynZ8PIMGjTKWXp+bJlGYL5AY8lRnoR
NJ53ApGiumqyLKDs9uEVH8fKSh4RjTVxlHltS1KDqOx7WHKkXoAGkCPCNW+r3bDOXWTVMM+RXI38
MyXfQgGa8g4Nu1jw8KuJ4AiU0zX6O9FboI0KH7JVOA5u9yKbZII/4QQjfR6Juf0EMH7fRqxLtkPo
GYmFAhV1f1Riu0b9MGTls5rYZnaaWEiO1+ZaPhjKX6/jPJnfukqtm2oSifb51I7jK+syQXCGWSV7
X6F1Kmzum5I3tjKc4lg2UubTcLRKcIRDX5/4MuDNqSx/cIAMj6aJscQltLl28kLtO7Nfv80qY98Z
qtS6KeNswvBurN2T4yI+R9eNz6mDMwPqJr40Fh/R8l0KAIDnSw1LfjK1lCTDldn6CwhTtdoWTBBO
qi80DvLqGZ85ZKiks3R/opOWNtUOyELW3xeUcehN28n2jMfSNbP0jqGidJHbtmvBc5oKkr9vS6cU
QSi8mYEL+JusvfRjb3qfZmSR4VLPBfu0TbZKh2B2DDPsC8di9eM3ocbqneJ2eEIultpfEN8O5XuO
iWU8eJISemd5SGfPFt3mzV1KFjMIsBKzzb2HiBALBQMJIBH9LTYHv+MQ0SMBFiwNp4bm4OQGvD/S
eaO4FfYp1/lZV9YRUeJ13bjvnHeLCDX9a13a81Me+JpACvyKnpzO9VZyGq114m+Un8KabPclIW4g
vfhXy6MEXhJzLgRZq46IADFuDK/GOoqaEsSY17r0DAlf759oSwiOMpIW7ImtJ3H9L7+Z467j+McB
vU7wBTW5OTIoygfAvI51x8kM+4o/pJSnC05fYIzEc0GeGoqHX3dsf+qkyi2OCvqyCXAaL+SHvnAd
jIKViccg42qHMS1KeI1xEKH5nv9hc5iDIXMXZkiM6Mhh+hg9J2Z0pGuLJciC9HiZ8BqM3H6Zf6OP
+Njo5lMYiZiMvBmLII750LzXWFJ7xPBkCbuyO+cQVB8Rtji/+ZQ/ZBbfjyr4mCDggE5xzqDRtj7M
hnXSY8fotbELJoKmD13BW2cXg+lUe6mL5SrrXf9qkiZniiJRxoPPC+/d9BxKn39+Ay0T0am1DTxd
+eGLwDQhssTgBlIoI5PsZRAaJkL2Whl/jSv+kabqMnvpGt289x8JDz9gIP6vKa/wHX131TcqxV8M
iQ1m8f/+67apvoLx+1529ce/8afsyg7+jWiEqSXpfAH6n82M+JeDEdmVh97K97cpBcocFuv/kB98
/uR6FvwPZu+Wvw1W/1Jduc6/SSf1TcZ1noOmiAflg2PxVw5G4up/mKpJDlpMmXgqGN3xXFjeB/WO
3xhFj/GBgPY4WdWFXLOBfkvrWs6px8pZb7C5FOCGpF6T6tZYRUBzc8I6r3ZtWmlKmnUgCea1mpvO
AjBoru1ZjyuHKURjVRUHRCSS0YQ0I47KzqQkanwtgq8zUAGGdWAA1bVcHVpl4DZX47TPq3mjbCdd
kt4XxOcYl001uDTcnapsmiN9yqQL60xap2PeJpAEx6ax5Jma7P7OHyZ5Ubief+NQ461n2VC4X5qu
x0c1A/pMDksyVddQwxTQbCT1atkpFNnVN9GvFmTg3qF1ckSJgMwxSh1rNh/MxSnjKzQQS3uSVsSa
7RlCa3un4jidQl9q4UaBmdZPblrF3sEG2jSf0gYDN9XjkgMI6/VtD44cOXG0zgr/Y26sMDFqqwbI
5hu0Ig9MBRLjkCSywSSl9ZRclqilLytCiO6gx6/joVN6OprlBG+oIIRm2PETsue+X/vbxaMjtE2e
ZgtmYe0cli73/H01bZxlcvYyNPqlv+mInGTkQAoFZCzxnUPYanOv9XZO1slsX9L8o78zGIzlkmFw
3zhiL58LsKR0UpYq6jJNyaQTLJkgEo+A7yQz395LYupPK3mtK2LgTozYuK1KUyxR6Wr9NS5juK8N
4AnqffeY9rClF4SzkpOKFDTRzu0KxEQY52l/wetQOZGBr+ghdYrxrIVmfjmjU8X4h77unH7o8C1x
1oVuBB7LETfOC+BmsGGqIrYIN0NOemEhLHSxC4FkEedvcQFAKH8uNQTnUOZzPIdttQLV6Qgcek+y
weYMSyASjojOKNMTYchBR85q6zuwfqm575DHnqAjZGyjCqfm2rBOL1dj3hSDa4qngTb1EFBRICA7
DNRa1JI29U1IpNCyX1WbcoR2e0ORZlYwkxKDg4WN5sHt3DdwMklQbr4MvYIgWWTF+uBOZTfiR7My
EfaAb63dTDAJFbCxfdXZH9aDn47dfa0yXBWM16g9nHz8MqVZqqK+dZb7QXvAilP6NxTrSvXG6ZL1
otpp+CuvQZCmD52FFIaB5mxDHprTIY+QmLfvig6gH1Vxl3+qjcABtNhqAyW/oNOGOjuWMPm90uTy
juXTNI6c6YK84QYQUWldVH0OmIq0t+w1bux+OXJyxR9K68j7ZBHp9MArE/jk6OXENWQ5eWhJHzuP
Ng9UvDP9BGCyaaj8uiw3HwdR2eK9So2EM8nA3xBbS6qcVo7TMaHuu8+YMtx2gxwAk0ltn1FvEVEp
EGl/MUC89EdJWYuG3HUNLDpxcJlhL2hwDypqC7MaOnPvkh5QhG7lmde+QWFD0FtRjLBKMXWc22pL
kJSDoV/byZjecKKt5VlNly+5Ea2iAbpij4z3Qc8e9m2NBetYC7t+xhhJOwhltrNCj6gM7DuL0Vlg
7KrihbRHdz502Fm9EMm+fOjnEauSbTNJ3eE87Kq9Gq3iwYJKAQuyGqovc+BQeRPd7L90HKxv/Km0
6BwJhR8Dj7vTHCp6FDVkWmXw4QyiaW+X7b3sRyZD5uQDEDZgGL/bcqYCKZAqPHpJ0uvz3h9xyCpn
jo80P2bQpsJa6Zl7sU73eolN/9B7uLKxBzvKZ4w0cac8b/Yf4BAitUzKpdIHYY3V1fbEBgcGYPZp
PJMbsEusOb8hM9EhhiMr409xaZBz5jqorFSvkkfPphILTZeIwlM+lO7kYtJwOmM4bi+h4LZtMtlg
wXhoO00aIWwtv1bm5Miwm9jbIuSLqws6z8/LA57TWKF0baFmk8SmPzENyRMs2Y3XRTON6yB0cyTR
jMlL45ziu51DHub1ZeOLPjSMS97Wyl8vS2lPVaiDpHimQeIyGGyYuoVccL67Bz4X1CStjDuN2muI
OtznXbQG1ijJJGyXOzL+BAcpgQ+bQ7Gsuyg3KxrWmyEHVFpQxxCfG5TAIGeC+jN3beREQmTmKxgl
MXNPV6iWncOGGkq+5UPDQeQCe++C52NeET/1k5+nJ60uzNtkrbFOENfT1SHhFcMZuRe0hz17GW9B
cjJb1rWL2E1oZd2RWZOQ7EqLOWRsP6YEGzbaD4EIrdeunuj9+ZireLHCEX4tk2Q6z2Ru0D1e9JYw
M2MUItMRWw81gU0joHDlo4Kn84QMMXFwIAQali8OUSKB18D9Av3YuiVYHLiwrTOWqxxbeTpZ9UBL
KBeOAqzUJGBuDI92/RQYbhaakEq+mhhMLHh+mAyxqlXeTb1IXjSbe4/OI5YDPFi1u9wYBV8n7Ahy
HyKI0vrz4Kb2J/ydPrG5S0/XeHEy64HXU1OcwyGwebd147rPUoZ3DJEYRtL9pj3I6BSbyaFJ4FdF
VmDhLhR2IB9Xf2Qu03qucRVUwVrtpgpLIgCldiIZpPIIVEzKBqW1alaDY/WAlEMweHzhvxGXe9Mx
7SeguNlNO5iZswfkZ/N8pat1Xs1FqgiVx7cP1URkd+RwpDFLXuOEcykUusheawgpGKpBS+kAN3e6
lDxvg2UW31Yx51dqtiEeuY2i0dETjLtGbV73n6CNNst5VQCsy0t40cD+PWyPjb/QT5bAJ5qdn5O0
G6ZJXDxaTkzMrMHJ81gOCy+xWNKdwTZjsG0vSI++CELcicrLtPPQFLiGTlBIr+g9emQqQMkJv9l1
i06ZQq8ZALqZTuASFmkO1mdwaW+eNnUrq9DjodEQXidx72Vrg2Ev5fqHc54GNzldjXGPJS9zj8zt
knkvQIIMe/rLTMcnj7oY3+5ofxuMubaoI2L/qy6S5LmfB0udF0JqyTu9pC1a+Nq4La2GvB7iHul7
5/0CzsUqcheChhqHT2lqdMn5qioDirw7eOOxW/3tUVqA0be8EvKjRfwxJpnNi0gPslsM2jmjdTst
i3OLMrd4xnVPKoMNOeIE4FWVw4P2Sx1mbcNqLaUoKC7MWtcHuL8ppexE80FcNv7guweCjreMl2ys
l+ulz1iPcmqc5Z0J7lS/rXTMhrs1yGym/dlsmfKYJHpMP1MT5yWo6ZjYWJvU1gAIvNE0t7pDMHPI
BnOyKIB9ok7T3LLiF5F1BT1WDVvrjnpC2kdBwrl76ywxBKzeMlf7+rsjz984Kn48WHOMQNWz3Rf0
pi7iLm/7+3farji3AUbmXRJV/PmSOVMWEWZUvfz6Uz4crP/4GB/DE7pGaFV83AdNXICyRFMP4jh2
UZZTWpTznSV7tk6qytxBFW23eHabbcTuUA2a3aSiWGbd/R9f5P8fdv/r1y6jsw5aT/36/Vn3Pw4j
Q/yb0D6kdwT90ZolRoVj61+QQ3xEHFvpJlkO4kmOw9y5/8H1iH87pNZxlnU58NLu/M9hF1yPa5vA
CLwN4/PHOfgfHHZ/POoK15OcqTlOM2WlMYPD4sc1aiVSa2ItW+AL9pNnifUQtA1JVpRoJ6KWVfSb
xfqjQ+DPz+ObIzrfFKt/YIi+fyYK2wfVmvJ5uma/2hkxLyxyZu3DiDWcwmrsT4LYggnviC5Kkd48
ksXismm5DWyXejmHIXM7C+KRyeAgJgDU1p5dnZDCX3/RH7t8f3xPzibcMoFI3SJk7sfrQu4rIIYc
inwmu2fVTOk5+sSAwFalfiNN//kOSBhJ3malCdDw2h8+CUUQW882c6KTq04moglO7NyX+zGHcyjn
4HfmhZ/vgPSYHli+xeqyUA7/+Msyu8yqzoYkxoHMDhkeAuQualBDabFcsuN22EMM/zf3/W9+pOdx
HdnoYDigvv7xQ8u8rHTp4q6vHWmExjbTp14rog4GyqnTGO+/vnt/uBb+02zcbh9razPM0S9CKG+6
P35ez9HWKbNChe5KiPoOt+b4gDMX9UXDa+gxpwWV7lhAxp0jWyuAWd95dyTSiFdpNmWwI7UaSSBj
eKvee20qJFInQMchv2Gdozh3vfvSGp2XdKrNZ5WJGk4IXKC7vGpQ8v36x/zdtWOBOJL16NmuuS3V
714jXUYCjEAzFs6j6R9rBrknlZ7XIzV3g1AKcdGvP+/npb9xV+nPsUAknW6ac99/nsibVpqU4qEw
MwA7TSzPEK9x6lda/aMG93abcHTRhaXVBnvQcz7cJmQVWO+xg4TTwouK+NP81PeT35nxPuIN6W3R
q2fPxIwHze9P0ut3VxDDkmGXHR9Dlx0ccxtAU8pj/9s8Oow5m4wg4CKeozpFSiWAd5wMLeae3obu
+etL+9OzhzOKpeXy8LmM/pwPlzaRXkciL+opY4wRLTDuC9u6Fhd0j1oEs7PDQS2wftN53x7oH54F
PnSD2Tr8j7ar+NDNlFM3ohMwmpBpfY50AjVUjFojdHGCb/N86OcmmXfwTLPf3N6/u/C4pNhE8e5B
yfE//F4yhTdGC783RZm+Mwn3JvGD3g+ZgvYR+zYR14FtX+VeZ18MUB4iP9+g9rE9/2b/+bsLzxrD
oMBFZ3azRWt+twKsgbCtooHdWlSZDo2sOVY5kJtUawAFSWCcI7XqfvPc/nzdkTF4W0kmzC2E1vnx
M72aMVJN94imXtmeECOtwrU3xTlSDTBhEuWI3zhInsek/s0d/5vrvmFEeZtvVrwtNPTHjyaYWqop
9Zqw8WQeBsy2L/rBSk9Iisg+z6QPRgsq7F0PQmmfeciLksGtoqGDAPrrBf/TXuLzRYKtXNka9IH7
4YvglCuqjhQ37nOX7DqIEjSjNhAufJffvLG3veLHZU5bh149n4JVFDzij7+5nNRo9wKdeVH7xakq
aTMLx1x+szn+/CmsIh4n10IXwBX+8IMWK03dYSZiW5kk7MJwzm5nQ3m/Wa4/XzYazhZ7FaY1SsOP
VVlv0YhNtuyjtpV+OKZVcZKSk76Dmv47B9HPTwbvFIFZXeIxDCgof7xsca7onDt8lNERZb6fWtc4
9EDZ9hWzbdIwB7zgJR6QPxnq/ysm8ueHgxca5sbtiMRe+HHomKnO0GRTNqGWEDwWYTgXZHLVx9Ga
lqPuaetWDU1MxtW/eTbIy/24UCSvNcptqh8T89TH89JKxApWEyD32kDKESeIqXa+soebLDNh9xSW
Jr95gFm308OcnHlO6TyOpIddNCoZuAcAfxA8Lv6I2Hrd6I6uX7dknhpedm7kiID3DOopOhSKnzen
UuJRDWgSzxI3SS9TBORk4BS2C4+VEN1zMBG5s+8Wi9YXyiV6J8JP55OUCVkZJq4QlzW5JHov694+
b50u+ZSjBCTsEjEAEWR+Sropo/6YbXNp8tt5wKzU6tH8SoasS1ViodOl9dmhxGVGE9z2q2ANOX29
rChQ+oaZAdFmPpLlXn0OILwTRtYWgDWsJhsPqAwhAnkdQbpEBMdKnLpDa7zE2Sw+U7HjCaSUUmC+
V31TDJpWspKZPJXKdIkIMad8P0J5PNXUGeII3Kh8atCLQLzJTPUtLjv/we0CuYKJS4JocqAx7ioZ
9240D2iUIjqY5svkKPsJt4dR3ig7dYgrW/RM66lBtBFO9czgqYoJatklVbbt6V4HpXb0McHsEHJa
075ROaAxq6UrtavJOLiUtbQfCIiQCzmdIz0aYr2sLBQoqpb9skwa7HAp/EskjTMyQIBUEqltAkx9
GFtDRkjZMqTTmC4WMMFyeJgg5wEKntOtO9hn7pOe6N3DmzEXZJe6HQlz0GP3XJkWOM8saTTHlxmo
WjrKJj6s0iVWJYN1luLAUO1VW9O12WHgyN2QnXyCol2vpKRrp+8nGvKakRVm+aTc2y1JtrSrvIye
NdUqYqeJTEXAZySDe20AVLWim8I/u2b9JWjbdYq6oDMAogW0HVngEDsd5PYTtJ3COdJcH2gyMiD6
0rWTSwSNHygyAxdzYrixsopgwc1fJeCWdjfVPYJS+HTeBq1pfazKPtq4g0vg2BV6/cDbm33KYSIH
dXKSDp7qQxUPABXHvtFD5JGyQZLduniHIZ8ImW+Fkj1BKtq6sUumpPsC6ictuDjdYPppNl1mU1m8
Y8hTiEAZ2X0pUWfeeKs5ALUcV4dEsaVIruyyHgr6fLY/HWh24skSQN6uW+R0D5jeUIUvvt2epRXT
B5qJ5rCrxikYDwHuoxwxoPS+TfVYX/mdn5Gd0dYIglMOaUSZdYNmlCDq7FXC7F53AfQ0L1q5P3eA
JX2XoU3pJXtyVhcF5cdoyx09x/lsYJJMH3ghz2Of5b6BhCVPzXcu/+aX6FuxRusyWe8LVEOTdvdo
9PuejnEQrXLtmj02L28ImaYbF2nvo5+Z3Dipork2GU5UaSYgH441T3wqaBp6AvDMbtx0zpHhekwG
+6rEcADnxuijil5wEtbCmJI9QkmkNrpvl2+5Iyak34bKbnrDB3HdD3rqd+STmHiy/MZ7JCYP7E1e
lF0d1Y097WWpFHnZoyLL0AJ1QT8zM+6ZBy2fqoljxMnYekkaTm112uKbuN2ebfeEWBXUruxS45Ph
tsEXvfJAYQck7Ynmes2cULLHoVxrq+AN//EGJaWfd6FmC21oihYLBHaqQCVNEyr0UCdJc5f1A9lA
TOobOs+LrY9FiZCVDgFh1bvF67xPup7YGby5LnTY6bR5ILCtgL2JY/yVYXf/3HMuJuhu1KI/i3m8
IytB4I9rCE/DrsfhT8hn0Qy3Xp3B8U9wuQwHwrzxCpS+ZEgxTbM5nqVaxdeFmzFygmUZkBwoUxM0
kNi2aislT4kmtwPIrUycL/bU+feko5j9iVjs4Zn0GlWeAchTxd6aDBdQV4PcMt3MgfvKRpEKB3lQ
l2SrYNGqV128pTINLnkq2+d0XJoXD3jvFAkYxwRKWXIqIwariFbHyVguOJGl1yaeNPLjPJzcO7Zn
AKjCQEmdGa39PBRdCh6O/vp13isH1Fqd4JbAbGZeWgN5qLuUo3xxGD2hnVAuLhNjbudU3049U+YI
ThkzKpLd4VpqgFmvMEIxNXWsm2gmhetBk8L0vKbSxIWDhrMI53Ia8DHSCevDsk/JbemrfHrkHFgw
RZeruF6BwmBKomnenMYjmt9dZjJsDfl/ke2ooJuPsHGZUVltLF5wRuTlnmks9utCebFNcijG73Dy
cUzxnFeJPPOrBq7tmhvFRgAkzVeNDfakSWGd2+GNdJowxaAIQixf62PuTdrc0yrLoBbK1GVjlyu4
CQ1B2Dix3aa4VgUWVOSjGWRR8r7jh4UejA4ZLTbkNgun/MILrGcXnkS7b2mHpGHexus3r8CjtWeF
Lnd4xBVXo+p4lWN/bRMEjY0DiKQxMTgOPdB2/uoxRRirQjkw6AFrRUstM1LhNDRYWRXymy/jAr2A
RdLkhohki7fSDoAW99Ym8jLd5rEYRDexe9l9Vq5iiojxryBtOwWwEgbwGJ+MZISH1xOm/uh4K6Rm
x0V3vHMX/J7VGBMEYIPnNOilrGytg1HWT7DlCMErysZn1pOk6XGdZPs8WoMiZTChze4yDCp3febk
R+ospi12PFovUknzzTNqnLwmxdTO1GP8Dl8Vc2rBpSoOXrc2Nx2nakLpHKcV0YQJ54gm03l1VvJI
tzyS52pYxHWczth11sLpbsrCsC+NzXjGa698kvgbb/zMILJVILxRjBFMXBpjXRyqvOMlA9nxUGCi
O8uanNm8bHKi6px6ZNaPGuGtabP1SYjURVDrThe2JK+Kfqnu0j0Dav006aWCPpxWAzIBBwUyA10X
NOYqpi8TM1fipWFPXTazZIhr5f7wZaRg+joPgbbOUrUW9zF6fvZVm9dNOJnlAk+77NVRCZk/uiKm
cxGoWh/IuID929ewI3fJyOEISRAcsghlPuaVVm4KcTTNa4T/qShDXsDLezxUFQWS5WDjy8mBpq+R
j9bd2jD2iBRW2C+q8Ywm0rNYrvJGQVfviplT68ASCmi8gku9nRk9kggaN/JeodOtd/aMbBDNdiqY
V2uLedwhr2NcAvTH4q+D7RBoiSDq3gsss2UCMdgtJNxGP1Tp1uSJdSceWbTyPm2n9pz3XIKLpZKz
EVmzX5EhSdB8EKGb9bChl02mIjn5KIBNGzH9Ic7bNiZWq0zELkih1Z6bpd+cKU2UGhQ6w9kcJrb9
aCySF6KHMp5AOAPDFm8UOz3aqekA0MWP8I1mQYvcxATJuUdNnX9T/kwOGyMuZ7OFC4sGcKWISEPg
Uu67sgxuzUEBDnE1o1qSH4W+w3FTccgmFvjBWkV+OpgjdiPt5tXTQqjGLaef4LWtzOXekv2yRmOe
oSavzYy8S27aunAQMeOnGJWUu+NFUCpcLpiLT2Gq1p901phZVMoK5F5ups61wjJFPqYf50hfpoT9
3R+T6SFDW7Hh2hdqtj4fCLy0KQRU2IjAuEHWTrnmKbs+GxukszvAg8Ur+cUUf2u/tJ9wYNgYFiFk
nLeAiZiLDqOPm80RWQC9Ot9Ktgo5wb6AehZENTj/m9yIN/Srlu0rpJKUYwgm9yyMEZlBNkpG6wyL
vgeJvtQnc+Hbe5c3SQEievFOwb1Ym897GG9mbOVstKOGHQAM2i2Yguvl2vCmcQwXm+bMJ1dYUDRi
xN8AJsfVesNswoyFuaXc4W7xELskig76XMXo3TN3KnQkEOZOEBumea/dPpv3Ho7FNpSDGp66Ti5O
aI7mhjFkM30jjFJGWF/gz7Z5sdaRL6vMAJ9vZd6B5BwykpM6Zl4hinohUQDSKGupi4HTUwzFuy4u
OCYjSamKLa4YzUDZEXyYK4xdBwmlm33AQ+3Q4SPY0pK7GYzzurXjjMU0P7lYSFATZqrBtY7vFCEL
OjM32nRKl4hF1iEEbctrtMAeVKBjoJCkN4tbGrxyTDfNGd9gEZIZnFTCqqmMN0bl3K3dKezarozS
zokzcOHSMuFC4vPI/Wo6+h28iR0p5sVZYbVQFEcOzWeqHllwMRDl22Gcp/OA+Qh8flNxWuDRdKj0
1fwc28CgwaeZ6rAq6kEGCa190EIxqMf3L1EJGO5MwpuB2wy9jLxfPA/B0tz4VkPja1jjvcVYRYei
Ys8hhBWmRGjm43zLjJydbc1c6yZpVvHWWz0lvorTfNc5VfWOBguffIol+SrXa/sk6hxLxxYHQIMr
znosx6ppq0+DrpzHoVsyMpZc3E6A7ayeuL0usCioTM2TA0p1KPYp71ziEZ3cZC6q2/UL7md3vkAS
wFxK57NzRdiSKEPToTUeltJQp2u3cLKbWfbepsFy472m5rV4v1UVJvjOLkJs+Lg6jXnpPhuLTZow
N9+6LjtrKeiBdWNUDljiotbU4px5vofTGSgkP7wO0mOgk8aK0gYNJIULG/Juspr6vhCphxatn4sX
RdjA5Yy+4di3DRk9SnXeCva4RYQmu/nTlMTGG6AqKJwLuP3inAx0rLZTNeJ5aahcL9Gusv5xAE3W
njopsGF2+y4aOWBaJ7aS+imQdalPzaXOzmAezMjkFmc58Zdu8CLtG1kSra1FewE2V/INkYbJDWtg
6XlUR044K7/EpFZaU7GXG5TLhlkgOTaDLiI7HVN2yHdKnANvRLQ2NBGN/NAHwj9N0TVh7Rdu8XXl
KRbRYgzVkUwFrnYKa/bKdkf3Pe8W9w0acXfhZ1KOpxRvnOYIMs4+29DoH+waYSvWuwpWdJvW+fVC
sUCA8aJRJtQKFGDXZw3MXDAD76rQOWlTsp+Tp6UWLq1ocEUuLoXOPKdPIfxd1yR4gQZUT4IGDhGd
zeZm5vjowePd/Flz2GQaTQJv1hIw9VRgrkxX6OP7QnbGxexmPb8qSXP2nmzkzGz4vC4p4dqX3k5z
FQnsNVeFU6zPc9/3R50txrOaK+O5pMvsh0habN7qcHad80QpEgEC3pw9Bu+2Q/SRDwu+cuIbv3Z1
jyyR539Bwtw3SRkObZX4V4RpmXc1RPNlP/pTS8uh6sxXjG0uIqpgOzI3Thrfllo3SVhaJeq7oiOW
V/ST+6h5iInv6JX7tmTTeqtc307CoHTTnNNUQl4AiSmi37y8ZBsnihMIGLjFuCBnnlMkvEAUcqao
gpMM4QRJpED86dbwFOC1sviwcIL2XJxNzugfg7rIuOJo9c4cANJW6LopnsSe5KRv0ssZYdiNq+sz
9LJixJHd5ee6qIeW3bcBIl03Jc4shakYqCoe8wAxHO23nc5zhjtl4FXhkHswUToYG1cMwlKD0V61
iBPVr/pzLHV3rTKHRrVZtMiQltIj0aFSdGtCvMgwREC/4Oem2MsRoZnDJ9jYRhp5SVE8Mv3hZJpN
feCcdTzMvGMaPDd7cwCmgDFTU0pCG+F8iQwNnRHVYQWxmr/6/TVJDOJbZjGy2bX9Au3frIf8C6EN
dcBQ3u3w0FUx2R1JsmwMHlJeihOLpt87EzT/uFLao4oLsuobr7j5qK2K5IytPYkG1ZxEyrrPYxEx
/RL7BGd6HeH9qIId21Isw8xz4xsydqlsktz21Tm9lPyCAwVSO2PgQBkq7XoIOIn8cEJ8ZXjEAHXo
PgzaIKO8n8fAKu5mflt9mAbDxWAlNYJox+Nw5PiDGybOmE57b7EhlIzm0B8CaaeXcxEngmjtXNZn
8HEFFZD0GhI9k21REk2bXMMTmh//JYg/NVFacXPpKN60o1pvwdf0V/+qY8RvXjUx8i1rEPsk3spT
nMhJdfj1SOOnhjn+H8txmDALbAL2R2ITHGodr1OjmJobLs2CoT4ahjOQukgqMSKq+C6GKPab4cYH
kc8fA20ftCfYS8+CyPaRsOWqahriKlcgUHpAEEjvJ7IUy+6kc1WORLiMzyzswIeStnCU1bN96IhN
+adjCX46k0sAmY7LyMD7MNEyhK8bJxFtuM6DfQ5316JP7YirUsz1P9JO/fl7qYsFZDh6w8xt/5u9
89iy29bW9avccfrcgzk0bmclVpJUpVKw3OGwvCXmTDA9/fmofY5dCxXWNdq34YZdHiAXiAlMzPmH
87aEKToXqD5bHM5l/q2dI83TJqK50Ax41s3ZfhASv/QiNvSFtX3rJ23B3kl6o/VI8nEQWo8F2PPH
Cu73BYTH86eQg8J1oc/Bh2NHOn9KJ4IMxxzSm3Ec07CyIsCiTpnl/7hr5NFt22bMggdj+o7Uba2S
IkLUc8Bvif/pqt1+SA03F+zikl5YCS8EAdmK5dDZdGi7mVLXaMkjCh7t1r7WXbCDaz/tcR7JbhHL
p6y6DsFReJ13oZ38rGdE48aiTo208tZ6s6XfZ5UTpkCcAxS6ub+Jkdx8ylo3xET5e4s+/6Gn07qP
cq+40PT7BXk46y1uT+Yf1zI59oErnH9BXcPX3uyJPms0JzgOxYTNzsYYvoaas/mCR96VNpuUyNwM
NfumE7c1DRodSyK/OawaNOa3NyHjpblA3R/JOJqdvik3sZy+pHXTMRcouTcfczw9D+ZITQ3J/h9i
nMa7Es7Kvl8zEPnaMF6PdldcBXYPIyTZLnBj2mCu5P1ER765XYImossTFdQPrOoS3+7Z8vcJry24
EGOj+y5r9hnFpEf+gO6SZ84wzHniYbH0/OrtGXnpKWikEmK+E+i0Fc8/EQIifeMi3gRzwfTfYTfx
2wxW+0HhIbBO+RWAtkxP2gBHQWDpouACY+U2yO22uB/X2r+03LbldLbcmDG4bOD+ELhCSFf6LcKa
u7GsYC/QW7LfW9jLnUZ2mDtSbJC3dAJ22PfoJ6Rqkgehm9l+7QXMcdPJcDTPsuqqdMz01u9n7XPt
jP4fb0+C8dJUIwUKOQ6Cno6Y4PlUm+OcmhF3IRDGzk89jdtvomk/utNa31oBmVjR49+2OvCnsar1
xDtYTtURD7PpvRsvya62Z6qmRjZ9ffu9noUEswbDFMFSD3F2YyMoPt3Mu0AsNqV2hOYaozzFNQot
/Yho7uaTB7x5/BEXmJwbS/Dvt5/7wteytyWx4TUpc/rS5sAFBF1ig0WRQxGhSOaTO0aUXCc0qg9v
P+p5GsCKAEkMes9BkpUG2vlvpLg7aiv+nPs2L+mtNoV+KIvFOsLrt47DgvLTGKfBeyTivPfOBtDH
m0i7kACZ2yqXlidKYsA6Nhjhlg2dv0QRLGTaA12B0TYjxJdyEwtseBiejpQKoPns2ljm4IaSzvxH
ow3m71Yw/4QVh9GxRsWoNbXkA7D06pigJnkP/nSd0V9o3Y15z82hgR5+mIwJYPsMFeZkoFNVI2Gq
XwKjvrBgHLCvDjS7TRpT/nDUUhe9geKIfoAtfjhx6n+MSJ2PzuBUH1cv0r4a9FfezRZ3m7e/4zNI
n08aYGwZAWBIx5LxOWjwDI1OMWVf8uTvgNQ3PYzY/AhwR//YLsGl0HghYoGhuwBJHDCEgMHOv1hF
4xWpKrPEEqw1PoJrEx8WVEMu/KoXAsFjPlFZduByGvK+AKYjzYyATmzFh32EudKyY8XpBz9vjAvp
ofHCGuQ8sfh4oAcBVUtrcB4cmx0GBbEO6YK9AQ+WO8gibjGEoX01xPTrJt2goK8TK6nZhN1UfjHS
6I5UJbo1x/bC5vN8hj2DLYfs4FfmJQvxNkUb52Isy72tGVlo45BDf7OML4Te83UDSgfgCquHbQCA
0Pl3DLCLKyxiaB8Xc/q1QrHjMHbBdFUB2X1fo920e3udPv+iPA8/BDaaTXNDtjGwtRwuHdzTvW1W
6Qnhzf5EFT46JXV/ScT9xUd5AaBwiN8sVemnodpeFO3cFHtPCIzINkTSmvvztZP62YV1+sK32kBp
QOs3WCTwOGkWc7pZXsGKGYu0PiGKaYfJaGgXnvLitwpcDkkTWBVtz/On4IKm5/PED4poLvKZnO62
oha0H2akUiI3Hy8kQC9O4JPnbX9/cpeBuK2nftfyqzqxPrY4He5AlmenZC4vwXZfepTFWcdBa8E8
caXtpAv6aNJgDe7Zq/2djQHGvh+K7hZOqn3hhvbSozjokMIHcEdhdpvlJ78qxhNrNkaaWVkz2Nfj
kCO5NGP5XuO+enh7sRvPvxh4eK4VvgP5n2uudBssnYquMf5OEP5M43vr1iBj7cy/b1CEzU5IVcJO
hSD1OTdXWtx9t5y2dP8ei6hon23s113VRj7qyVuXLh2a9gCzwrgQks8X7/aSLCoDEFvgWNvG+GRC
9IG8sYFiBY4hh8FvRNEpprx8ensunk+7b5JIuwj1k1Qj3HH+FAr2gLVHr8ADvinDJCqL67Z114Od
O+2FRz27SvowX7AtIaEm56Wicv6oOhVuARWhoDe7VvmBdor3ZfZpPS7GgHKyXngGbrL+cimLfeEn
2vTnOBeRmgBjKT0X/v662CTT+3GZsFSqYJVR2zeGKxQFbz0wQR/5+P0NS319b472eIsqWx02iJ0d
qFojbgRuEItEmiqfjBaF5n/6AQA+uy5vSHGCSrP0djEeYI0+ADjoTOhvmh7X7wQ6gnAUtUvw+Odp
UMCljPUE5p8PIOuhzGtKS7DOucZ6SPD1nlWe2qF/4NDt3ptmjoYd7ev5MOn2pYh7vpaDLWPnJGOX
1KkrnX/6DOlbqKMglKFs9p/9yVo++t3qdhd24m2xnuerZHeWwTayudehTnX+mMaJnNrPZ7Dv1Ftv
VryTsSmk7AnQzEefdGhoI46TP12jJuDugoIe+dsf84XfSV1m80Tx0Asyze3vT2IWN1aMexBL3JNL
B8cAt8Njnszx49tPeb6gkT+mGEDyhW3iL8rY06ewUXaAEoaMurc1fhyW8QFCBPbfmzTX20966fdg
GrJ5RuGnwJI5/z1Li5zBpI3gPfQgOkVNOX739KD59PZTXrhnAhiHtwBsn3qP6UnLQyDQkQqPH9SB
ci8AvPioli1RdkiRGzi6fQHn2LISahaRe5jd6c/B6f2wAd10oiIDbHDT7TOyITu8/WIvrSdW1HYB
w4WDy8P5z8+NiR4Fzbt9O7e4U4OYwveRjsbaz7TWiOjNSjSqTs1G43aCtr3w/GfTz5SwYNiV4Tjx
EaS9gc2xiwTk1V2WjflnjO3zd14flRei5vn0k1qTH1GF2LgbJJzSz9SmoudARo8AFAOmdkOShNmE
CfWuKqjqu3nuXwWZD0jGAJ52LJP1D9tIUIEFiXfUUjEcUQ/xPif0X/4zAf+fafpfxnbRed3Q7rr6
97mo0q///z+iSoH3L+4EZgCynZSdzIDv9R+iqev/i3/HZU2nMsa5vv3lf3imlvMviIcEsUcVlx19
+xPN5iH5v//l/osCJf+RtJ9vz2Iz/4mo0vma1bjpbpufJZOPApNGZ4/y3XFwEmqm67osXxPTnS8Q
q14ZXm4TZJAHlmmuoOd1bdd9nEACx59iRAl/Ppnm+/8cFv+nEuV9DcK958ez1v8+Qv56fZksGZTc
QUSO0TK7e78+UFgK9F1iZag+c54BrLKtdoguZESv/RhpW6WPjBBmjJrS3Fs+9DC0iRCuXlz/97d/
zHnG9feP2X7kk2PIC1odPOriHoXR2O8MY7LLx0nPdPduATA2h5rH2bsrl7b5+PYDX/tB24n15IGN
rzejtz1wLHAuuKkTEYk95r/4tr/9gPMd+e9ftD34yQN8+pD6ICznCOIH9UF3obeyb/IekJeD4oIJ
ZDWngQhxEcUMUknbaE96hVLQhbuXVJf7+wWI3qcvAM6lz8G/O0ek2kf0K0w/9CzjJ57x7ZTv2nhC
f18snnZXT5idHAX4Yowbtdg3y7u3p+C1OZYOgyJeyhEEN1NAWrC3uvqn50zphd/32uDSEVATqRN+
yLAXlt77Ta8xpI1GkV0o5rw2unSOFn6Wur3VOYDK0vSHjojeXYXQobhwkL0yvJz21RoA0jZxHPp6
3vjFmKCRYzXjqe08sndlV2Dv0pgoytI0XNejPmsjaNMGWxXF15d2A3OODX8pMnaDGrjbHvgUSk9t
SygdlFbOLxW8J8FjZouGfDUWxVW9eO59n/bJ8KUchktk7NfmX4r+3tfB7M+OH66I3h2X2Na63Zxy
b74wQed571+x94w8XFPHEeYShbWGgfZp6oxmRFJmwey7TRNgkG9P02uPsc5D3LLrCKyM5oXDIMzh
qkI1XsdlCOrysUlRI1ALNZka3NYjaTu2M2Fj5uunHOGdDxUX809qP0IK5CmffQPyQxCa2oysXd95
1l1sL3X7NXe4Gl2Yqte+uBTQiR+DYfFAj3WFvVxr5ap/QBGYkv/bP+KV4WXb0TpKF53JcUPhteYM
nni2v7kr9ilqw2/35CfxIAD3oNXhuuFY8AWGIi6PttDAzaoNL8WzSK1qKQDpUBwec74BYsM08/QF
oWu1B0jHex5oThvMzH5glG113RioEhy7zFune7UHSAENeh1PCQ19iqBP0i+e3/f3M92//zGifpUa
+kquJd+SkdqenAwFyrBEjg6qUFm24ovVroF+M2hIbT9g5m2512q/RYpqVL9wUdAdL2ws0MFXw2rN
wcaymXS1eH52SUMpxB3MzgsheDb2dV/CQdkBVO0unc3bsnwhNX0GwYizWC/x8gvbaEFxLYtpwN9j
Xju6N0gIlvkR9OpS/VaUvvW7AAp5kWS+RfNLD5aiHP8FyOvrxL5b+EVzk2jYlJLZ5yDdjv4wZTYW
GgNuc/s0oSF/wgMFcLVrT1b9iNCAK9QmWO6hLZGreX6uRWHpaeJgpZOHGnhhXQgmiUr/1+nyC4Dx
ZDdAEntOW7MNQkvf6HerEY3D0aGvW1w1YB2WDzHCFT8BOU/llb1i2vV+tiyzeke73M9+83PTuSTc
8sq2Z0gbh19RW64n/HQbRFoR8F+DH808A3RTioRfVfEnP7ToQJwtc+aFndZMYTwYQIBjy4//rTa8
tGkIo3Mho8Z2GDez/83hKH2PUnaptmf/qmE8efnWiqtM07wgdECZZJsdFsU7kaK/dmGVvRJlv/qQ
Tx7Qp+3imHPnh8MyRea1b3ed/n3G0AR1IngkEIpTgcGHubpN/Cfii72p+FnM89PImqqCRdS5oetH
FCwbSntYKUIkVzwufi38J79sRSa/FW7nHUXrGCAyYQ1DOPtnJd6/w0faJICT6xUuj2vYi3jA2cDL
NhZ5prZ7yz7TSCYk2szREGYoMOzNwcgO0YJsldKSlZUkuPVAUkhr/Ny4N+70xPhaxWi0qg0uRbPh
NjjAFPEaxt4yvIPtqpML4Ir2z5qcf0287HKbZAK5225ZUR0ug2uwOjBNAJaGam8vRbPVjE4D0WEN
h8i095NFHbCHJKM4N9sO+GRJ+hUSSqPHZwU0kqDgK0aqjAhdqr27dT56pmudPkX9GrZGWpz6oKKt
BIrgQvFmm4EXTkVditcqcrAEM7QJuW/nB9fOfDzZQ95U4TB5ruIvkLJ4a/TGKsODLLQI3I/BUGdH
Y2Ofqs2PFLJDRSoETWkKa9tx8f90xCFDrlLp3Skrn8++AVY88tdM4Cdb2LdpUXrvmrlQenWkq84H
56CO8tywhhC6bYQssGP2e9Re8+SgMjW0yc7HdyIEULSVMk9TpfNNjnjlncDiVimoQAucj059VIMo
mw2nTsRT/2ihHVF8cDofWpza60tRmxsQ9OPRnEkJxbrPG+fbAobrwsJ/OT0xZUyKA4kahmM04kWU
GDurF+jAB4FQfHUpaJFhA2OW+SMzr33rTPK7Kpgjxc9qnk983qxYGffu/7w6rnW47Y6u6qvL0er4
kfATYzwGSAnvzG30Xn1ipGjN9bGJ6M+MxxkPL0yIcoEINRZsSivGl6I1sR0fY1ud0W3zR5vaxSlO
Y7XKlulL0ZojA+OnMYOjLlSGhRfgNZq7s1JuYPpSrM6D5UXFko/A+LA9AzxiInCN85/axEixCrXR
rGoLoaRqRIoBffkfIlv/Gcbjf8/uZ0jSfu3g8iWTOJZ5Yu/wJv+mjb2p+EmlwxUfpc5aMGw9Is5T
QfdO/+jFeomn8somIGudtX0AFTEV4pi5AUjybFNN6UxP8dWlOPUwJIpTLeDV8Tx819MeuY8Qv/lH
NI2/Z12K01kAbsMlRoSrgdAS/EvgdwcNBZRecc1IoWq2c1AKCNHhYpfIa2rIGIQN1hx/Ki1JGb8B
qNHsakANYRz1xU2Q9cahh56olAw/A3uLLmqseHFECJ3tdyMzH3rbelB7cTlS+yUrl0UbwjTR3rM9
fltMLBrUxpbiNEjT0jMqb6BjjVuHSJxPdY61pdrg0nmKfozWBb4QoZYiDV5k3p1ntrrim0txSvt2
avrZ145VMcMzNL6aTnmr9t7W+XnnpziqcF4vIcP2CHqZPYTapbdita13s/V5mr+PsSOS3O6Q8EWV
7Td7YB9AenU11DINWapOtDh7FlEtQtRb1gNyGt+TtIkUp10K0shPWw83OIEMT7fsy7Lh1fNLnddX
tkdXOk5xyLHTRiuHEN+d4J3fx8a7Qouar0qfVSbYmIM5dEOXshwTaDzQpH7z/FTtk8pQn9WugyzC
bBOS1QjtxJ+/Fa1/r/beUozakz1PqcXYWtZ/ssXyzrH7CzKDr024FKE1PsDxYMXDUY809IYzJGNW
XI/V3luKUAOfEswTzc04NfhQLt435EIKta3lGcUyIU9HlkGERVI9gMs7RWWi+NpSdNrNtFgzBfxj
vY5X3WTe2o7aCepKJ2izOINbN9zt3DK+w6kvBJmu1GY1XSks02LAiUfw0k35eR3FPvO+KH1ERwrJ
Isg6nBj5iHaSf+/m4MFf/xnx7a+EwpHyW9GO+QymdAiXPjM+rctghpmw+oPai0unplVFc5WlAYaT
OPUhwZFfBVHwm9rYUkSiK9TDW9G144bF3Wm6+4cNFk1th3WkmGRhty3A+wGfI3eG+g6cFEH0US1w
HCko/X70BtsZNaQsHrv6sAlZqM2JdGgmcYJKVrKgG+AD5pisvtkZrftJbXApJif6XctSRf3RSJqr
CXkhaPLZoLhSpLDshNBziOE9YoTOvSWaP1N76RRnRYpLoGSL3vpBf+xK695h7FmMimPLoC5jSoF1
zgZlY9PS74QfZzetPV/i0m0L4nmhzpQhXagnwfvC0u3YOoi9rXr2uXATtQTLlmJzDgTaQwGRP1sL
uFW8m9z6YJIBpWopkC0FaDOVNk5SxFBsN39o0/iV5sNnpaW4+VScJW8QPjrXYl6EiJ0DvqnpDosK
Ty2P2Hwdn47eJaNHPXrmxef5XtT6zTy2ihEqc6+yEmy5hxZg6OfWuwLA4dGHP6E441KE4rkINlJg
S6E3xYOtQUTpErUkRQbYdo5WLbFV9iG8aRNlHqPbG3b2U+1zSgG60FHo/XLoQTO43+J+xrvKeVQa
WgZWzd0QIeeldeECt3tX1F57qspMDYYBMeR8pdTOhMUuWKGQFtJ6QN7vvWfho6X26lKAIo7X5wn6
XCHKioiX9AJdHm3Ul49qw0vhOWno5La24IuOy797Mri597+rDS2F58DBkzRu3Ye5G3+cm+ZaL0u1
dSgDqWAs525W2F24jm1yRBHUPCDp+Kfae0vHZ7raiP3NeR8GCer79vK+9C+lndtPf2EnlyFT+N3h
LNrgsp6UoyMQV3Ozd63boJWVmWLZq72/dIgi+IZebO10YZFavyOv81VrcrXD35JCdAbxiHd7hIy8
OfZXKE0ZO2NEHlfpxWW0VGwiBNxZJi9uG1/LEUtvW2u+qI0txWgyt03e6UkfojNgT8fVgnq/q9A8
ztVSF1OKUzuJY7zBkLdZZ+0hLc1Paat4FzelGC1SNOpM2IphtAQPeOJ9iCxXrQ1lSjFa+EtUtuPS
IUNXmqHmm5jPxVOqhPR9xiIyvRGyWcpKjHQEFpeuDRH1V0Onmb84/09ar+WMQcbcJ11YIVq+00fv
1E6xYnVYxkKhpod3bsCUsz3ejot5i2CQWgzJKKhgiguRtXEXYlpZ7RDTvEXqXrFvJtOfA1aJDhuw
C416vLeM9q7TB7X3ltFLXUp3Au/MNuxd/yt6Xw9F3qpd4mTkUjTbZR7jOxe6zMwuAIS+a5fSV9sP
ZTTSYGWtltVBS98G9RmEDh+EFnxW2lZkKJKOxiTae3obxqlVYhJIoeII69FVnBgpPLMsAJWWLcQN
3s17X7juxyLVV8Uvap/nLXiVIjXoW224Bp25N3r7PSepYvdchiEJrfJrZ65ZLnVg6zl77ZLjK+wH
Y65Ww5H1c8AC60GMXnUYxwk6kRXFszCK7FaxjyDDjZZcCL8royb0tR7dqBFJ+J8iwJxILbP7xdB4
soEZJbw7LFMResAe4lDGCPMxQ85JaWXKgCPPm2cfvboG8UDX3OsuIHaL26/au8uAo6EAgddbVRP2
thcPO2M18z/yZa5ixfGl03ROO7ebZuamxoUUZnr5eS4uKXJsy/uFJEzGGxVYpmMcKpj3ym+ull7v
T1NRJ1dq8y6F7GiN1tJgExsiWLh+1esovkIJE21zteGlmLXYJ6E28llxIW77kyd8y96ht+22ig+Q
sl+acTlur7il11Y/XXf4nSRtoViblyFHXl6aYIy7JvTs4TGN+wf83R/VJkbKemO84tEwjdvQq4Lf
qxrNs8S2L2FrX1syUt6L6LjnI+jahFaX+b+jdTRfiby8pIfx8uiGDDQadCR3EeasQyI12LlAX3ba
gu6sysTAqTzf5bG+pUePZXrojIvYOUZzk1eXUEy/iM3PYwnBi/PB23QGXudjPz+6eRzt6BZnbDZe
iksCWr1xflU2y/QosFK8tnpLc0Moua3zCYqb197bgdN3jwEuzFc5fcn6Kssr2915RUoxPp5bX592
K+K73ecJBSax15e2yv+ocf/FJJzE0jwYDrX2zXUY5x3cDYsFd29zwLqk1fwsxCg9sa8jtPERsdep
JvymgexFA8PKeu9god0u8ARPh/UUtwH26Hph4odcmua8osNVWtXvM1Jn0f1gu1r2fRM+bUN/RRg5
7GZ+76HBmeiY6aPj77HnMfK9u3ixuIqNOg7uXL+CF6a3q/mIi9W0Qw6tu27SvltDvQ785TSVxYha
b2fHznH0JpsSdpGM6I0WaMKRzyJdvPe71PLwlUo743aqoiy4LixjsMOV2Z72Dmbt1+uqle9zzA7K
EARo5u2yqIvWR7zlEZRTW0HS/aOcbeHmwqpDDEHwRSu1nRlbgdJ+A+v3fAVZdrSQSGI3l7jlj8jO
H/H5VXxvaa8c6cTMBa7zoSOisA+Km8i55M31WshKu6QzgkwxqCCFwAZn5MzxAMGQ6ZKY0Wujm+dz
0umx5eY07cLYzDKUm9ufbtZ9UvuY0j6ZQW8dK0+vQ6zCm/ewwdKr2hpKpdPP+OVk9iSnSdwUFzLT
7cO4y+07m/wV5L8Yvim9u4zxwn4cPdJmrMPcj8WXzm9XivkVfH614aWdsq3SAZpIUIcBReWdY2Z3
yRqrMc0wQT7/pjohjLNtU4dL3UTlocZpLPwlgKR0y0F+4nx8o0qNVbNYkS6K+vPR7HHI2nmak/8z
LYf/7REi53f+gKFsp0hDqzWkUfVzauwbR/uH7qp/jy1FaiM2x88FsRoMQMCRDb2H/5MVZOZPtS8r
hevotCv6F2iqFW2w+juvbi167IiUqmExDNk2dGqqwtDnmARBN+yd8LCRS9NUMUGQ5QsbD8n7NeYI
p0fT7UGUYUWlTXqoNjlScjPpUKWdtKph1RbFjWuNSKKjGe2q4ftRLT5fOH1W4YtUY1PlVMK7SSpL
/5077aJUCn4m4eehFbaWPfkqpawZD6xIhB6SUwelufGkqDWtQgTpdjplaRnv+wmTEjHgIKQ2uhyz
HTroM/fkUFsq60cC2vzHWopSDflpyCrOeE1XWZLlTYg856hd5wH6lHo0Tc6F3uErWgL4Vp9/Wbit
UeQWfhWuhWF1n5o8xR4z8iqzOUx9rX2CcPZe04IiO5DF5QGWIFxGT4nmOLXi15cCG1Kwq4uM/HNa
2sTfa2WGAEWZVE1xUvtE0lGM7fTKnWXbmSJkBG/LNIZ3trTY0ant2zJEDB/ADnqtWYXoQaWbGUQ2
YR6f26NigiVrErn9WnaVyQMWgWNTsoqvoPf/VJodGSVWDPjyBWKtwqarMBeJrZ/rgK2f2uDScRy3
q9H3uVeGo26fEFy7Mc1eqextyBixUkOeDHcmqC722O9RxafVMK0f1d5biuohKbrYmMYqjETn4wFp
xrvSSdXIj4Ys7D15KX4lfNEw7WbtO75z1p+dxnGj9u5SRPeZXdV2ZZQhudZ7b1xvUQm9oOWyDfHC
VVHGicUzfUa3q6uwn83kBpNXf4d94qR2iMkCj1PuppiTW2Vo5T5mEJmPF0TiiSpRC1MZMGYHc225
lV6GHuY9+zbwr3LbWBRXunQCdw1Sfuj4VmFgJ9Nd35V4qOJ59vD2N90StBcmXsaNBVO+jJPB+V6s
Nk6tg97HwbHQjbo+utzqKrUcS8aQ+YsbIeQb16EurKHB1HPIttDSg1rtLHaks7jU0r4dUTsG2Gk+
ikH/GBuR2rJ3pJBFyWLw9Y53p7rmHNKOUv4qjErt88owsorFqOWgAlEU76KP46I1j1XiqLGZuESc
H8JFWhkoqvfFtgf7Dw3+9eGQOr7ipEsHbEN1QceirKAZTlWibv0HzY5TxYkxz19dLHg6iyUtQAgg
4bSHfNh+W4ugHhXHl+66CNJEUTN0Rbh23ndqR+9KL/n6dlC9spvJKmH2qNOthiEIabWOsl3bi/EH
ts9qzU1DBpSlXN+qJNqmvfEjCo69f126jlBb7jKgrDZxN147Xj6KE8pOBlaHSKoonlAypCxwV29B
1jALjWnA4gLn2bnaZ1WVjUrILBTJz5eNP05RQ2ZbhHiZLQc/1vX7Gj7fR6UvK6PKFjelwjW12iE2
4rm+ydDtR1S0ccSFt7de2Y9lYJmLOcnsuoKl4wqn/NAaRiWuUOBtuxMXMWGeUPx1+0PrFHN9py3c
Cu5QHG3LbwiF2ifhmuu1Z2vY7wVrJFBXwHMp/1BWzmzuy7Zd0j2G1hi11tGSilPVcObuhZPNf1ql
bd/i7zvcLGkynqxITAyBBkay08vUXj8lBvyWh3zTqfhUpX7TH7iw2St/7SasOUF+vs+aRMP7HKfg
9J1lRvWolkjKgDhwjTg9Qkg+xpGRvR+DPLgzU7TD1TYC2Z6i1nKntvUxD80Z81azfQiM+F5tuUh7
DHfNpcT5MQ8t3LZ3hWlfm3V/SUhjW9EvHN22lBgIoZUxGp15iFWbhTdXvxbTIVhAPRwmbgjxtRu4
RaJWXZNBckYbOK49OnmoNZp7tBE4Pq1NEX9WmicZJJcskeCOaOXhWNvYv0fr1yEzL83TKyEluyIZ
epxiAy3y0C1E+giq2v7gJ/H8x5wZ2oXK5muPkDYdPQq82GzwuO5nCx+kZGi7Nt2NHcX263SC0Xbh
Uv3KJ/+1azypoAJPiMWIfdgxToc8PwlnNkCHacUxLVff3IPoVqwqySC6OKF2gh8qk1aZGkA39ysb
keIBJot+awiOUAiosHqjHTdY02mwjAsb9Gtfwjzf/j0LLOcKB/eQx603XAdF75xqP6Dv78ZjoSuh
C4xNZvQp/NdhbDdNPQ2ZDoQE4brHvwWtp0ZtNWQgXb8EbZouXRZ6njOcwFz7uyjBFkIp1mQg3Yhb
b2wJI8G30LdPzbiUBz9I1e5xso+T7jZGUXgFVvNjeqNH1s6uXbU5lzF0i6UXfT0w9LraxyhoT2Vq
qt0PZQzdgupa2gd5dMhT89ZztNvWVaziyRg6YIU6PlxpdGiyqb3J+n4INcd6VPuUUnYfYQ80LpbG
Ysey+tg0nb1bcLA8qY0uZfd6gC6zo2tp6KV9cwvq9WsbL2risM9En2PXi7XRFGlYLGZxEsFQXelt
oQZFxd7gPD61ZeYqVHZpmGb4kDaJf6d5XX9Umxfp3J3x1RW9VQeHobTT+WSa0+emy3PFoqIMpUtq
DIkLu9pMzVp6t3WYdbXaIS5D6ZZknuMyJpEqBpHuKlHp+7VwLuy8r1x6ZCTdCDp/heFHEPUYxYIa
2zcuisJKcy5D6VZEevpxaFJYS+Wyr+KmbnGLrgI1QJphbMfJk4M1wGDa9nIngGhVr+bOL6Lutp5z
DAvU3l+KVOFif+a1VnAosVaY8wdQABdmRtI3/6s9JmPpMDCl01phFm0sGGff6mnpQDCKEQ79hFJS
HaYYZ1k7rx1L5+hSXZv27ZA7I3KcjbucWryK2yO+x7H5R+k55hhGvpV6ahV4GYU3a62B7gbWJshm
DvF1aum+OCZ93lcHtXmVAr1K08HFmsY7zF3iskEtGf5XieMa1p9qD5CCvRtysY5RI46iTppj6dvT
oQlstUqzDMMjZXOsxirF0dh0vyanhalte0r4akNG4TXeaPfRwOCjQLu56JHxrwtTDeNnyOYydiJg
w4tKHM1s8xvNjWxHReK70qTLILw6x6RAt6LhOJpJufM1DQLXbOtq55ouxXoM1hTvD2s41iBrMHLu
4veFZw1f1N5dinR7ahrLwKDsqAV0Pex8jY/p4ihOjHQkp91mm14XwxGNSvO+Kuf8u6uvnloaJAPw
VieZ2kGM/bGq3GKPcjWKMDbO22oTI4VqEQwW3rdOf0y9uTs50YC+uIb/kdroUpxak2mtRT70R2sq
8a/whk/Qq2elwXUZgyemFsksb+mPi2esu1zPu72Xq+UqeNqdHz1OLlzNapn1tUSuZRqWn3qXqHEJ
cSM7H1xbcaSJCkscY9gzh2BKsL8woXKqTPoz+8YVGkSUjiRWXmN+70vrsUxMNXo11lDnb56UlJTr
xhbHVO/03dyY0TGKgNG9/ebbKM9rJ9glno9eGHlr5rXln3CJdcb7RJRpeVpcs+hOdtdwCr79mG24
lx4jxWs0WpFtZPwIx/S1w2g68b6aMYVUG908/xE4uXvD4DJ6HFfpwQcGtg/q5d9qg0vhmmdsB+AZ
u2MzN8s+Ldvs0JeR0sGny0iwoMExsnSc7jjiMngqE9/cIWC8Kp18uowEW0rLdddu6o5DshYno88/
r0bmqH1SWe1rTUp7ran1HBs/8fZlgQ8TkFQ12L8uA8Eqb/EGz4+ao1Zq3T5bm2pnNYuacpMuw8Ai
2y46I3ObYzq0CZa2eAb6yOQflFaMjAETxkLJuYv9E5a966dVb+YvmV5d0q1/JZT87b8/ydCxAp8M
AVj56HQGfJQt4WhM41KN8LXRpUC1DYNy9RIEJ1ujdD5qf9ZF9UltWqQozbmdRvhneCd0vqJiN66g
E4dk7n9TG16KU4x6rXrVu+DkNGUFADeb3eTONYrKV4tV2R6q6X1BFt8Ep6A3dllg3hS6Wiamy+Av
hLjaYTEZurQ5/jY8RKUGSNRl81bMINIo8drgtG7SR/lk2Hs78Se1nVdGfmV6kQzrUtsHVLiuqq65
1101NUHd20q/T9a57gAqssrSPrjAH7JKu7Or9EFpqTyDfCEjlHRWZR9MV5RGaDcFvOtkKsVntfGl
EK0ao80KUXsnuzZmJNTt3r7ZqHqX9AS3pOWF01S2K0+1vLH9KXJPZaP1V0M0juX73tPj+AhP1Yuu
43KdknfDGv0/XK5/9WxfeqgUvt5iRtV/M/dt3W3jXJZ/pVa9sxoESBCY1fU9kJQsydfEjpP4hctx
HN5JEAAJgr9+tvLVTFe8uirT9TSr6iW2JVESAZyzz74szdShbV3dsGZhV3dU7doWq67bV8XaIgJ6
7BFXkyIhGGf72ng9JMexU7zq92ismxa51Vu7+GNV+KB4ZsyBdjcQUFrblDV+cy5FkaOmq5aHQl0v
yGgM+XENomRqU711iKdLCZM1K1NtE4VCaOT46lJksY3ls9JVP4dp1CZ1f2RbC7vn3KOhT8rcT4vT
WetZs97DQs4tdRq3iPiBzbevVzMgd30OeJRKD2v49hCqlsP6vgdmafsUuoJuxgWaZBw+KNqjkWmS
RnzrVY8f63mKlpyD7svSGZ8QcicXR+uLzc8rUpdagsTb5xGgbTKnq0ZorUtjwcvq81BHrXzpyxlB
PxBybqPuU7h9Nf7TmaR3UFvv13SAaZTJnKtN2OYJhJPFbsPIhu4CWqwmKwTuNJkt3Pm4z+myxeQy
FAuX+zqetx66sGn0B6QEDFnC1cKvGzLXIic1cyyrEj6hChO9yEUPA9x0nUo+IZzeNWNV5lai308y
ICRrOeLKpkEnqaA8gW5kqS+KKEHZiL2E9/MJ39ZY1akWqOxSGQZdn8/9QJ8mi6h057c1eZnrzbO9
0mPc3mwIv+SP1YT0yBtmC8autqISc5l3GzQq0V66OYQjwsaTubuGQkPg+1J1rXBxJdlkOe8JXI1R
jfVk3NqD52x1XybRI/AyGxeAwccECiT5EK7JanzWDRGSxEoRnG0gu7kbXAAVywbSFhx0knmZdx7f
5TgeaQwgjR55O4gqbXkr97ythmzkq+s10BQfmOVcWS7mksym3TmNPeoGebJz87CutBwEboeRzvsG
iZRrNpZVROESW/kuR19Tic/CsmG8lOuGxq+Kybzq1CkLMD9FwndCUUFZyxjLzvmwzbuwFZrvYbDS
rpcDdSFQbWLhrbZhzGyXEtot4g23YHJymKyRbv5CuwCaGb0kkbpP4j4UeVWYuPmC3kd0WDR9NC65
aeLR3LQzKfkD6FlTv298ApmQRKZ2fNrigLZXYeXa7Ws9dOMc5ZEOxuhmwqKtdoOqPD0qhF5OH6ug
R4Ajtre25HGa9AiwvSHWtuGXqCkK4dOilH154dyyxCei62j81Dju4wye9wRq9NIhQR3WzjHvXgrr
yrZM26kVX2LGJ/UR6vKtyjBdwtkFncfor8HqMwIPHoPoZWz0sh17qrx/aDcShpmqsJJemgi3+aFE
lO+NlaTcEzqJ5lboOeE7ImpVvZ8Q0bndOQg8aIBJNHwDRH52IuZH4+wwfEOoeVddNnxi/mIcm664
mBA2rS/nSSY0ayKEK34WnEbya+ja4gYS8uCEMdL2AmlLnzYuLvMSBkFBvtabcCdkSCzbAeZB7FMn
60jmqoPS8V3iq264CcuiDo8OWbl+F0xVsx6k14RfJAgBJh8JL9rifTXJUmXK2wCeiA2RBiKanpvl
tGwm1teGbJYcmeKq+4DgjmK8nREzXO1J1Y5Jbtdmwd7pYqGrPfjTob6e5MJfOngCDFkByNDdVivR
2EqqcXU7Ho9WlznBtGq5bBsYHO+LclaQ1wTJUj5Uwsjo2CuleIpMe82/VJVsVFYOprVNKoYQifeK
Rmw9mq43NreOkiC3ZqDndMnNqc/MSlxBHpMyhJ3hiquog9LotFkDM+yGsyVPCkO7rb2ZHIRpu1hp
90SJdxzxauUAX05EQfBrlEvla4ElnGRNV1HEJvcuHj/6CSH2MDjqe1iepazdtvroLFSyDx75dLpI
q8kmSB8ON+XGMW0sjmmXAvFezEsbWlu+X6pNXiKHQ+NUaGFZI993eKrzt6nsrHex5Bh37gZH+ziF
AHSILzoZyna3LCXrPDIzrdgu3WpKQBerHFt5IIVHoQg5W1UdDaLWgnTTdR3c87jVNK8iPge5IUso
88RvW/OoycaaAwKrnbyY+zEo8snRwl8xJObckdA09T3gI+rbtO46K/ewji/tSbZoY248cDGxj9oa
h54tingC2Tuq1qu+JE2bjZsObRYhFzeAeEGbonaQ0G0mfG9J20ORMUTW3tUrsm4PI+bGzc0Iu7t6
ShcfIUUH5uLp5LQMj8jiNfY2NlMwPNN6Fd0V75jBjTZUfVd9ZZ3YcDv08G0zu7EU9bLHO1ubXdy3
CARGRnpVnExZN+wIJS3vrmdNkfK1w57U8RzhTKx43eCXDGNzUzXxwYx1icxupI7VuFEEzJROVWO9
OqimZyAOUxCJyc4oRB+mi/UDvR8CKU5L38lHQVsAvrBJj4sHxJh2wTdQ7e/PpNcDrFSo31uvk3vQ
P9dvo5mIy8MAB2C2NEP7TUFc89hDhhEfENCLW3iRU+sPoRs+tjpqctgh1+/R1cAjaSMBAgk7vfVJ
JlfE9eY9QWDDzaLWJVMGxdpdSzE23Jc2oLlr6pzC1fMdT4bFXXcb9VFe142J73s5iWBfjYHKqnWk
KdIkCG6DHkHaZI4386QbirZMNDBSySx6wevGQvd5V0VwU8xBcyouHX5wvZVdmdeonYAt0BY5z02k
/adW69JmPaRt/gqWgOy50npNo4ZfV31LjosxAbuAzlax4wQG1kEmIrrfwh5mMJXEqn8gIdZiKmmw
4H7o4oxSnPtENvWQY9cx080WzGK3CDlkMymuVBP0H+DZu9wmM7b4PO56ltfT+LKRakp9X9RPyFZp
riLn4XbuDEYih5ZrH6HisOvoc6JjZj9OYQn5KAqtLYZ9oYXjILz6WtwH6eiC6IEiK4bmtVPh8CIW
hv0+gHbvUjUGlPUGpOHyUjK7Lt/Ar7F1KjFl3XIS0CW+FInd1q/J0Lt9uVhQl9MKBv23YrIIyJ3W
oFLvqg6b4RMb+yLVJlAIJu5bP8NRpSijbkxbnajytNHQ6hycIztfOMP7a9ejGPw22OSOIXo+zIcm
LHt8VBUk9Z0MpuKOKlWsexAjh+E9OGu2uYd5Ar+qSF0sF/3kvb9J4N6gcr1iMH+MYJWzpP1MHU3Z
Ok3Vp3nQJXmqK7bcNoxOd0rrrUodLNjNgiHEtvKXMayn8N4ikDH4xDAKCz5GHDspbJusjaGijToe
+yyp9UKzUiGB9lTVm86maU6Ad/N5LrJki5e9sHPTXKA52dS1AyfmTuKwTTTitXtQrcr4hsp+yHyC
xERdgJaH/XtOg2YuQD+u5ozqLdmtXNZH39dZ4YbPPeLL0mSt3dGBR4fI9Y9g4/nMszHKaBW1HOYm
DnEJepQdji8IukRTEJi0zT4vu0ihsjcKuYOLDK8Q/Rr4vNIVOcQO/FtfYCgaDdzuQuh+s67TU1qz
GMYRmg8fUPU+8Ta+nUMEM4QWSzTyZyZ2T1fUn/xTWcvrhUlkl4dYGWFILqq2W4ZsaxpMjwIS3Ye9
m47IGGt1GjYdu2gjJbMZEtc7QzpxCppk0BmS3W/QZ9jlgnZJzBd8Z6SfblQ1VZCvh7CC3SvZdOM1
65ULcFbAYeFS8pLlzTjZdR+HdbTchgPRMHTG4F4+RGJw1X7pEL10N9GKfRIGsUG5iQpgS6IOLL/x
gyqSPdGNo7cYaLLhvbF8u42jrgsvVDeOwZqaM3wxRNhxobgAB1JcLKFCb7INpbwssGWqNRNRVN55
MKuCbOVYve/N5iYI7qGrpi6DTWbRZokMa3XbGmCY+PDKbtoxD912t4cEMtyJgg1DrklBVRbWVRde
R7M6JwVzcy6uBai7VZlJscQ07+eJhDOeBJrxobfJrhEdrLnSrYc09kFBQckeS8PHKz3MKOuzqmwC
5H/DehC3rliXNHEcmwSd4a1xKLlTKCqTlaAXLC0mufAJ0A4ZSywK7LHGxZB384iFmdGYT3nrq3m4
QIq89Z9jot2yp0nbhcjA0TDXC6OaidwnXfUil7hMDQu3/Szm9dMwFBVFyxMXjbmZwdbDjqdR0tcn
ViuH2X/hb4U/B+9uemOXRoiW7ASSk5BM36PUzfUWsfjRdUtQHls+xPZh7opweT/oOcwwm5vok+8K
t2TxWge5aqsPcp3ndFHBq2+h4hox6Un12lSHyioYu0TQ9aPYY9m2WanSBA35BNpve281oQfaUnex
jrPcuT5hly2T8mOHgipbffOlhJH1bQhI664KKS8RU2DvY7ecxhEnw0m40n8NVRM+TkMsqgOtK8gL
tsZs8noKqL4jDv7DsL+Pr+EcOqeCe7iozGS7QNkyPZaAnPTdEigQzO2aZHMAykURxI9CDCb1o7jG
GBIeA8jcZTo1pLzEFrccvRb0A3b3ctfShrdp368W3BuEndDYBVnpkACRt1g6+Hxmhz2jqA9IlS93
uDEQGMZLf9q4+CpEad9FNIpOnLS44Vins5rwd12s+w/h1q23gqvmXUmUAZFq7tp2SldSS2fSEv2b
33uEL/oDX2j5yMNVnWzjhcybYeJZv83buh90E588CLnRBxeI5L7sHEPQALVDEhyKPllclxZYKwLG
D74iX2tbePshjjn36VL3qwA5OVycz+uzw8Wx8+sGIyChQ6+QFT1NBnfZWrOxyUu+hMFpCSP4C0Ao
7chJV2Ehb0ywGrtf4FxBHjfeUZ5JHy32co5UXD6hF+snhGbQgB5UreroqlmXDvHF5bBgaw2VFo9s
7hS5ndjM1A7GI36AyYbh1XEMFtl9DrAyEcIW+zquc2KayqZzXKO5knZO6kx3qLpdWrCAsS71sZ/r
l1XEbLpa1nHZviBmzaHAr6yIcXp3WMixShtI4JodfKEKeqFFVzfv1hBo1m4cItbvbYKNL0ePXibH
6Uwo3U1JT9ktZGJNfAlGOAvzUK6xPIYQAq7fapyi/e1srFAk87JcqpOZDCM8hUWOQP23NbTz7wD2
JBS4DkjI26UxncFOVA0JaijVY+nft4Bf3Oc2buUxGjH0ZaZ3yefQsDZ46kEZAPCzjjEyRDFWqTLc
Haj802JeWiTA6HnNl77U4iOHS4V9FK4i4pMxk6RNHidTgGKlGOJguedua9YyDShNGKqcQveZLFhH
b8wmVv8tgoFF91XX0GfuRIMgzve+q1YJC4141HdILY/bdTcs8Cu+kHVAxzuO9Yk9mDB9LhAQj5QA
/q4GCPUPDSOVO7C2akmfR5te9Zh2nPMSwQYjOmq0L82UeRSpKKxR91j3rrEoEd2FbMtWP3YmGJf9
2ARWHo2Rc4xvbJNO5xPt1uWplTHUdbxqpXmyrp2WvSpJH2SyncPLeioLnk2gdtgr3zRRia8kqSFv
NZgbZVotEzqsicMg6XHeIikg+Z+Kq7Gk04UrVvF+YtRbk9p429St77ou1Ui7TSFzLGeGxDzRjHvv
BMqXEgHB83FjBpBDJeckNdahfk7tbJ15l4Quqb4tCOsRu60lpMq5g53XmJYGqSmHjffxF4/ox7pJ
2RjI4oSA8YhHmem2JkBz5UlwsW64gy8SGofJyeJkaZ7lVle5H2B8cjtSo3d1MG0zWAJBERzRrDGb
ESDj2BWFnYoMhmHsA1ssGJWLq0p1lNX5eMKnZUP4FY9jneEMVP1jjKEU2TdVNdhcBXHtdssKaQ5g
jACK0S2pwvpGNI4AAqp9ewNlw3zsipoPWJHFfBoJoLtrSUtLj6i3uyfRVKO7GVpnTnZKhq7Khfdr
FsfYOAAulsUTjFzQjJQ9dtO60e21tURCHAFnHXfsElFlavNI2oGeiRzqRLPuerLMdNe6mM3lrNTY
PFO9inY3ilY/AEZhuz5gqMJwPVwc/ZZEOuvWyD3GsNd51bCCJ2kFQ5kaNzEKnbRzSb9nyFGfswm9
6pgJjOoXhD2KFfMK7JsG5ahes24GBpLBNkquGTRcvkzDCjfv5FvaZQrUL5DO4ZhDr0c5WACGNthk
f0rcElefVrdM29UW4bD7AOOakV71vJ5rk1m2qPpyFCCGwRRwXXPCm3FGGHp0SxHKmS9jsjZwQigQ
Pj2gqEjehRUDHFMY9PkpR5jjaWuKYAVhduq2vMUQHVVCYSGLeykGhM0caQsIMS3gNiFeRwtYDUcZ
GheETa4EHIrNYnu7DoQc7T3GbVRfORgZoO51CEG9iWb4S2VCaOVue0xDv0QbOtunoYxt9bEaS6jl
WqtUByJgHz30VKK7Qf4wmoAWISnAgBAGib1vUR+rGqgHMGazb83swxR7xFrU6QYsOs7bhFdVd+ld
AuAkhcAsfNJGDSwbAa0st16Vm3tH1BQkn1wxDfPtvNSyPolKoqXZ9XPR1selrNawwn5L42+tQ037
1PrS9ctukwo22e04bR8wOejBflsAMfVruuKI14e1MQ4rm06PlFVsjyFPeAl3BRwkIobHeTo4Picf
sB5ct5OVrdC0iHBYr5yYh/az64HGpOhh5+g6DCgfXlUjZZu3Y6HpQ0C3frnxRDTLTTEi4u2dAKRK
vwNJ840yjA3f4sHI5LCGZUeyKIJT9hUOshKHdbnG1OUFT1ahMoRkgfebbSHYL/cLbI3IicOiiVzi
xkra08xZpJDZR9bhWioArClXzMHoXFX6lcSsrm7oVgwgFBWkHQ5wnA/oHQSPCR8zxDdtDoObwas9
ghed3oOipvoM45B4/jK43gRINtysOAYdIJBPpOsnNBAclWMeaqka9C6oZ/ubGcBfm0EYYc2cwkQl
pJeE0xhVe2yD4VCDILF8cdRLg3fFC3vhylq4XMdKtbuOMTHlFFEytk0n3ftqj0KqQ0cQwTcNrMnu
nOuFmLMxb6parqfCYtaYQeBRyjiHhQIxMEQvegyiMcMcyxNfVrZha7YqOmCfHDFmn3CEpQBQwzaF
0nNr8qkf5m4frXM4vSZ13HYBSqQwsgxBtXAf+abavoMQq8Voy5ps6XEcRlnQaXnBqaJ+PbahYOJx
1ohguTrfc6vCG6+jJsqacGXjbZzU3foxwLuRQVqh2Rvn/dmGGvX9IrYlupnPrcllEYztijMGRNct
bXxRlre+Dw1qMj0zThbMlIAzJRmGJLGzKTG9HF5qjy0bpDyf9ORV2yWY9jPcJVAXYpmj90fMzKhP
Ro6zuI2rZilxIopm+9pWGCM8NY0b231URkOAPnhSbECIMtf1uwhVDY4GZBVG8V5ha59eKxXFTqQ2
lLBZdkk0i4cQmFqN3BYA9/aLhA9r+6iCeQzuxhKTmneLbCYDqwEvOpolywRDYujdlO6OVY+BFW6S
SLG9TlDf8R0CEOfpEtK9MnbZhuHP2MNeTSd1kpOYW3HpFEZAVygiBL9q5ygy90PXtPqUlMyNx2BG
ovoTIwTtOR9WDjXO2Adz2iXUBVcjga3Uu2A2c/0p2BAomEkUAMPOz73QN7WxUKj0MUmWh60DFzET
xGA6U7NugDeMLgP7IrhRxQMDNpTRAcEEzbKdgg252zpnMCTsjk6VzKcoM5otC5PVzgc/DpIdNOBx
d9G1fCOPYWXj+FS3GOFlivSY3O8gBCYavd0AhB64vVnjYD9pSueM8b4JUqy5a67MGYoaYvha7EkI
TvS0r4MQgxo+YDbj0w7ZaCL106riXFdJHB3sOsvtoKI1IAO82KibZdqyEiFnaL7C5ioOtTGPsYEd
+mtSRnN/RQBqJ/surmZ57xxmKnlXAt6DrBBMsrt6GDp+WZTd0N47gQ/m0lPRmhOZkYUDoALUckSR
+y2+a+akL09ro2X7AfUsUCQghtzXExAF0QNqjmCuVpNsxmJWQQbTDu5VjgFeIuS+BY/v7D2cfIb1
IDFhJiWcK/tdjxmOmY9J7zQ+WJs0St+tGh8ahp24E5BGThPp7xk+dqiiZFy12weMPQBsLVjJe7lt
yRV6BR5c0qAAgphyAts5ep6/CXpBGs7VRdskU3y1dSMk0yH1o/3s6lkCumtneH7sLRKmfZWGDhgs
hpMUbCkyGbHA3U735qlfIkHvRvglGLo/e7SGaN3WGKnsQm9yaTLZO9fmvtfnKDhr+E2si2g4RpDg
usM0qJnl5eLVcEUNDGbStWhJeIw2FbOrwIRhsMdY0dZ5J0qJulpNRgEZY33NntcEwe+XxVY263sA
ypEFUl4VevvKhpiVX1Q7ku5IGNSJR1I7P11D6K/tQwcX6erDOMTRehVGgfHf/BQ36qpe5j7ZbXMs
gH1IjKdTzOhmjENqY8DPm2x0PZPeuMx6ZH0eNS6hyeeN0jYDnZ1jzB1FZ0bsIvYSZOSbbkGY7wfi
2tJca7uFwylBUh0qAiDeBeQJ0nqEuZskar4ANAmAPMUiUAboIEqwzAy4z/sd5kgtgAZsoec+xp0r
ERnohWU+CEKNZSImDYWDis+fnVRo08sUoK28NcnSBXAIqJP663w+Gb8mM3A2yL/j8jiNEkUIwU7X
3TOtqZ2zqARyr9O5i+DB4BiinRJAoSRnNA5AiGHlVNzQKrFuj/0T7oVLN9TLq21WtV6NW9LHH1EF
8GhNm6mZTx5Y5PpRJL1abnFcl+xgUKekPexpphTxPeWaDwzYPA5bjBzvUBXL5GQqaANuMNXoIVFH
YMGG1n1q0ZXHiJqMYvs8z8EkUkiBqAOcqVoAFnqq3oPYEJb5siBG+X0DLiIORKRiwG1RLqKQj4ki
EtzwgWACBYSr0NNo0xoKvSgdBSb/LMO0Ws+vaJRLwGFoSIl9Rje21UHKLbgPTRpje7VbWnYj9Bkp
bOWVK/crBJ2I8xnWiFefoYkGKJ3ODrEz00WPXqNuMjfB8dud0AivcZhrVoF8kf8zjssbuhX30dCP
g+l2RH5qoge+/CNSOnlrxBN3bFkNevMdq98L9Dx1/M+kJ+StDc8Il0NZ1EmyxylF0KrKhVwbbJY/
i5T/C6Mn8javDQ03tWByoe4OsAimaqztZe+CEd6BBqwWwGFLAzv9RE70bjUAiDLE4AYkAyqLnuPv
v5YzO+q/Yem89ewpV2BsdaCT/YgU0C6vIQa5BuluylAuYWKHaZv4iUL/L0hI/A0/S0/Gm4gxvoeQ
fkrurR+LOVclykyortGJAQGvgg5F4eqHn6iL/4Kc+NbVpwGvCps5jfdcIMvCwq5lNwHR+skb+qtn
f8PaUkjCM0klYzAu+i+tDh+dUMVPaNZ/9dxvaJWokqdelUW8x5gL9br2x3ru2D988jfMLBuGdhhn
Hu+BdO1AeAS8GgLf+Psb6q+u/M06L1bMMGJZ831JAoMjdSnQd+Pw/WfP/katQFvFwKrB54JODZ62
ViKdcRvv//7J/+IOfWvpwzUGNWptcLtUiaRfzVD3LiPcU+TxCNqrVM1gMR8gDorVP4q1I2/tfSpR
ugReJ/EeMaLxx2jS5qYJgc78/Rv6rsL7b1b3W3OfpPGML76M9r2QFXAuOXgHCBf/vfrQ8scIhS9+
MkThwC9q1Tw0W/0Q4k6LD4Wp5wqtQlntkGr4dV1YpWhqE1RE/766/3hZ/1f5Ot79+zrMv/4T/34Z
ldd1Wdk3//zXw9jj//88P+b//s2Pj/jXxet489y/mrd/9MNj8Lx/vG7+bJ9/+McOZbH17+ZX7d+/
mrmz358fV3j+y//XX/7y+v1ZHrx6/f3XF2C69vxscNQafv3jV8evv/96Nmf5jz8//R+/O1//779m
z75/Hn4Bo+V5+GrePu712djffw0S+VtCwROKeSQjAAEci9S9fv+VCH+LKEK3oxDduEz42VdpQGBo
9fuvIR4F20EuQxCpMGuP8Sgzzn/8ivJIMBkmlHFGYXf5f67wh6/ov76yX4a5vxsxDDW//0p/XN5x
DOSSJwlBC3C+CgwffmTbDuviBnC7wv1StwjXpeV4S/sKU8EwgXBgLc/OBPXniERfhaPlXUJWf6E3
kxO0SZlqlwJT4BFcFxwDaal9w0DYE3S39Ftxh2Q20EWX5jjz5XNH2vBFVj48cgRa/GRhfNcz/9fC
+PfbAKIcEdgsRky8lbTBhL1FOI4m+43hvizbD4nyKqWTazF5hAv2DabqFxWMCSkmRmoAAwiWISDq
jcuhAvoPLHfDeD5c+dUUrOxEADxkSgwrCsBume+1aNX7dVMfSfcz6RD78cTGpVMm40iGuA8Yl+Kt
TBFNHRBzeIPtDSUcLlgR0FRTrp/HaFpUJkEdzfiqRnBJo+G9mhwc52tyPZThfFP3Q8+yCCjM3UJ6
9dhMG6hI1MgCNB8+g2mHY/MVUJ48DpX97EfNjj2plueAaQghhe+Hd1bMYxYQP5gc/J+jliNNUlCW
wNQfLRCgqBvU3lc1WGldUeY8CosFBuxxJVNW2+bL9xX0P9pDrusXEDLHb/btDvHDpnK7AFyZ9esv
18/K/LKfh6/PFsv37WP+P9xVgE393bZy8+p+eXp9Pm8qf95Tvj/qj00Fa/Y36PfRoLMoSuj3nePf
mwocD38TSSRCLhDZiKk89F5/7CkBlb/hVgM6F1PsHSI+a8j/2FSCmP7GwaxPJI+huRESitP/wa7y
Xdb8p+UosNMxKiOomZMY5JG3JTcloPAsQ2M/d0BR93FZ+o8uDLE3DAAgAm7pJ27sEOa865brAsX5
+5hE1bOzsQBDG2Okn+j9f1S5xbgeHuKNYfuFDoECsPlxl6u3qgidqaPPYb8A1wK39LQx22VrS+P8
T1/WHzvsn3dU+UMBjpeiLMZ+is0IMkm83pu6qcbRTHoMD55UcSH649YDjwBLFhqS1IPXBrsp8Od/
UkX9t68ZIrcQL8wTEFF/fHuo0zz43HhNk5oUgvdsy5pdmQf7v39r4fnaf/haz+/tT6+D+/jP0ow4
WRaHgNPmye7RRu/LU7mbjs8kBU3hJ+/ofC/+7Uudz60/qUCmJCQdq/FSSRrgTfEsyYqU5HX2MuUH
l7KU7372zX03k/3z2+N4a/gMk0RQfHNCvvkYYYbPC9009MusAWvDlE3QY9lokI74wCnYudAolHmC
cLpdESoQ9SY+juj/w4TIjIKpZrBTByXOReDNfaopWDnZEmteofmDzD2ThrQsK6nr6b4wrpuyBsBG
mVZnjzKWACFINzeKLwKk6CE1YKPG6dlJf8i3ugymVKuYfy56EJ23hCxDalep4KYAXeoFYtmBzcxY
QMD9C9pucE02M911axK+KODAIMQxY7+CUokZZ9ltTO9WUKtA3YR99oNCeF2RzQ4shBTAkHgA9SxU
QBX+N2dn1ts2r+39L/QKkESJkm4l23GmJk3TpPGN4HTQPM/69OenPC9wGjmI0QNs7H3THZoUubi4
1n/IJ2Ofz1FiA5mWpM5iMCPnIvIBpXpZ6ePcEpddRne36BIH/yI0aTc8S+LmWlRa2YLIpfbZOHR+
vFahgk2vXK1oqKBgQcdARjNKGc2k3w6xw5SjMc6K6znz9cZz6MqkG+pg2cPErXPu3l0lPjYfe4mQ
hu5AwbDVtZKUEzpOZGb1/BrSY7motXy+6btJufj8yKwDj4TcZmiw9WkE6QhrrU7MJCy6alTIX0uL
0lpPYYsCUFJwrVfnhAhOTufbWMQ427GZmLlWKEO9Ma6jJtVe1YEYyGClADbUg6hwKwBq6baVVfYt
GsPoUbaO/zvFU0x3O8dODqD+NGP7z1OXLLFNGCSXVdevsAY4ASF5Yup5IIG1KcPOpyu0r6nQnVFE
eh//OKgEdclnJMO2NB1lhPfBIrT9ONC7PHshOqa7BNi2B2As8aYpCjzD92NYMKPhBmCxbxpfPeew
+/4jL8MvA1PLM7iUoVyuQv481R314ky8BDF0VfAGtVuMsEvMxAzPhOD3u/ZtKHJ+cgGB9JUjl0zi
77BoD5MdxppuvFRRJ+7hahg7u6+6M9H3ffD9b5Rly3J92dLR1wqYTQAEw2pL+VLATfAiS9a3ut/6
nj9H0zW4P+X5862yXL//G3gZj5RDszWgk8hF6mLtJ1iCJ3L8wWoPfhlGHhKOmtcZElU0EtpNaNPI
F9VIaVQW85n1pLW6HpsdA93Eol0BAoFX2vsVbUs7zfrCFMc+ipPXTJvtAIGqMJ7x1ar7/AZ36Qgg
F9gj283zLki2sx3noGbtqHTcfA5xiMskJlBuoVlZvesHq3jVK0URbm+3cbgtTC1MLju9nbk1Yz9/
HUFQJpuhjEE7ZLzsf5lpPcGrsIH13kIgCS+HxiBtwCknIrAXXfxrpgjewUEJqugSeJnAInUytWk7
9S2LBp4+2Nsmd9KW5xFQz1kM41Ppp3F1EVEvGMD8K/4Xls9PLuKKft5uNqzUecwgDN3qiC2B2qBZ
AGMxlwNo11EoQ7k1qNL/isWMj5mdgWe7zEVPAXsqKCgORVwmXlMPZnmBRYKp7gAGL0wGEsOn0Sjt
71DJ+Mdxp6eFl2Rq0HsBVJV97+DDAcJLaOPetKACeBOlcuO28JuRom8QSG0f8gSZbzvbn+O9yMkv
78Nyxi0Jno0qd36Edg+HoE/hsWhpsq+MOrwaEUOruZ3mGF23RiD1YyZNWnpo49DgF6Va+7xvysG8
KIPGd0CyL6jsQk9z7d7Jo6537bjCutWiwj56ymJXTucUhpOX8V2mDUj4IdiGlh38gQ8IY8lyVO57
o9Jq4Alq4BBipMaFDth38LLOVgcX5F3bbuhvjymcJ2JP4hsBSL3AfkiSLJt3Ya7bgUsDVsRuQJR5
nM1geMoKdQLZYdXmV6C5dbbFnhFv42JA8hT2jWU8Q90o6DU0TryZYqRq6aphDbmxRo12RCQXfOoA
wym81spgEl4ufau5TGHs9JvZggbnUl7IuotYZuET9KbquZ7n4GcCgE5c4VdfwWMxEn+boDcHpr8b
lF/9OCagtoB351s1KpzvUPnCP2MG5nLrV/iuQX5oBPtZKUNu9FiETyWYDc0FpBlYcMT05F7B1qyj
0czBxrHZmrddVMmLQDTzk4R/Urha20HkMzQgyTRr9WjXtSLyvckAPub2NKccKjK69TT4jX41UjmB
YWEVQ+SBkQJu3ECCuS9p7s5bYZJ5NbKWBggj8AePaUit5UD+Zkc04pXE/tKmQXgXdLny3WwaUMiY
RifDTQ4qKr6BbAXolJ7/MLo2qq8pdFFHvQ6UOs8Ar+tjssuwOgTj0vpl7OVNPDwGMlXjrdOOxm02
qPZ3x2+cl1KJyZl0TSY/itphg1KSp1ACJkR5qGK7IGNq1fQumjQNTFKOQnWsDeZvRH2dPyJutWcU
J+LRNc060C9rZeb/YI6ljPfo84PpShQnfpiT1AQjR13kq8afzKhq5CNEcmhdnkgruon8+BEkqG7B
53QGo7wzg7q5NcYgT1jACpXcIE2rX1YWDTh2Ab95VNQOzo9oFpQAmlpfRd35L5UNqtVDFFP/atpT
9NRXWfdIF6sY3coK+gcFVeND2A4mUwnpuLigXMJvPR8LeFBqqxxG1Zcb00zAP02d1d/aSoHHjKIM
8HunPmGpuhzNUDdAuelnP4wAEkCKg+ZUE9OirQrMHZHtSTHYDTPAwMlvmj8WSNsNil6Tv8lmBZia
VHDPM3oDCFs6Dfe+lhsNRszpPEJqzXO0TmAIuzSf+RIY0zRfRTEhC2OJJAKVZqYVvRqlD35NZoq7
4iho3Hhh3ZGtB22gVvBbUnEPBijoN3AY1B+BmvBqTZzRuFCyRHa8KlUj9QBvZjA5gkrr9lpsgbvT
MseJWcBAh69AsnnjZPDFvFYHzLpJEssZrohWuqATKIp6awsOvOdXcVlu+3TsTDp+hXympdea7hD4
yl1F5gEOS2Rd6SkJHA1axnn6QuPW+G5aZjh7jYKE6a5KkabYVFHuvLR+lDZbpwmN0Wtip59cnMJt
uBNABjh7ozITFYOsuKvmEHB2Qwlw8AKgxKpLmQrC6pjmYb/plbgdETUD0ryJsgZEpzWXluYZXQyf
JxlDCFVc48NVDHAv3w6lHn+fYv7uNheW8gszMNKJRhlwc4GKr2fuHED7gkcOgQy8QquBHcQuK/f6
QnaNB/h0cX2j3GVCeu46sY3KVL0RZVu9jDlAFhc8aHY5dFMN+3RpLO/S0CrtS9g7PfHSWbDL6qix
qXPqDq1rlBZeomAYZLnxA5sexNjVTuzGinR8j1q7fDCUJPiZUSAFxVeG7bUel9FDnozRY2KqeJ8H
kV/fUEkpTW8CA0Hih5VIsINRWsEfqVHj9+YwaWCpKbH/tevN5k6gZghJsdGsP1RIZtVTUJc66InS
FFvAcfOxDwz89gYY4N9iM+i/Q3IoFfS/6okWGzSyOysy5K+cDAKSY6BBUairTPuahI382cz+/CdD
UmJnK2ARtqmsKmAerS1hiMM+q9wgtMdHNRsC7aILKl56ZuP0cBuGqWy2ul6nw2VQKdN+1nv7MBVA
CVy8aYfHNKLiuGUWpuoRRXga8/qc7gfICz8DSsq+WyF9lrtTOjSvcTc1d/SlEBBV+igNt0PR+69j
NU4smYmnl2fAfdvkOdIXgBDq4Jdipe2vNuPfujzakj+kzdN1kMbGti2+Qm9QUzg5vp3vGt49z8CE
aq7W2ULQptUXJ6y5VxKEOQpp3ZpZFIZb06YzCdJcFDedjVC3q8xdoBAj7OV1K3XxYGeF83NAW/xb
ZHfWPmlAWbg48Tbsj2gMDglwxO9DOGTJJkP26qGRKmDy3leLdsN9GR7aEBAiWCvJrkxkdiRXin9m
vQ41ipcwWuM5xKl7cwqqEgi7aie7Ys55bQVh7zxrsdrei2wExcmdCGgtGiHOZmEz3Mx69OSYVXFX
5EH0BGUGv6yhaOd6ZxVcma7mC+NQgQnqvYq6e7jL1aF7mHLbCjcjSSdIh1EZ4Lmii14SR2UHgEYb
R2c3VnULjDaOo1sdwGAGXE8bsm0FWyQgsBGqoMj40rU1kX6RPe5lV0ZT6dMW3YOREs+INPqWnTu2
+1CBWJKhNOixG/3bWWpq6HI82m96lZNFmqNJJMRI3g18MLCzZsaHvug7LmoNu8RNmfWjD+4WvUKD
s5p4kNgKqjsjUViPp/hGpI76LZlbeOz4/g66V5oYUbrVGEzqRo5tgJBsHaQ7v254KlRtii6TXiTZ
sVQLqbqcGmGDCE+RpFCR5AHsD3x1fE2TPKDgQSd5LHLYgFHeXfiaAKuqd1YsyBqUkhug75xnYPTF
vW047S1IZHoBht03kPUTJFsPQdDYG/RypbxZBAa8LsXneueP+jA8JvVc6p4C4Sp2NbtO78BPQyig
9BHvl9iSkhGXMUvUFgMWODGCr3FfLaWcpK1xHdQrQog6zLLxUhrTA/RsbZgBFkzWaz5N6X3bLYB1
RB4B4OHpQjThSfVVziOkJbXu7e+Qf4HaTlXWlGCEEJu41gfs66ctFuKlH29Kq6uar62aJ8ClSvhe
O0UpKCAliK8BrR5K/2eUdApsPVL5uwySfwuNr4ubvd5azV0KZLe9NHRCpxsYKjWbvCrhoWnGpM9b
3FTDcBPOEtCx3k7NPTWxXt1ZoF+v62bSfmRF5vxUS0KCpwWFmm1rUKGgV1TyEBgCljPjOZoJbWcZ
i9p2g/D/bRCaXA30MXP+KOCYOwj5IEn9OR92Y17FJOo13BW0OHiHuybM6TvA7DB0KkeTKreJ3f8C
Ow8vm16Uj5RE0SrdXrYx3BUnlbxrShyswbBZfIeSLstBq7vw6AdqeWnyhJM7KHDxA6aKc+omc0TI
pCk23ld9j1tehABxBClusn47rW8gco+XA+rtoX9HKkP7CX2fem/Ei+oM4lCGmxK1iMWBUF+dIpj2
E9q5DxVHbYuYObkOHSL5wKawX2Vi3Sx0AzV/ACubqlCgpf2dRyyMLx9PwOGaC7k76rnepa45+T16
B0rTudIPFXBr8P6edEKafzu1ILUjz+ghhaOkPQTBRlfbAHKdFtU3fYlv11b0y8RGmTbhVdZ1+p2N
fFBxHSqU5z2jGa0fWPw60F54IKssgxleBQoQzQ0BqPjV4ZfB4pURsGOlH6ICjjyWFhT0Agf6bGj2
z5gXaq86SF5SaJ6w6IX4wXQFdbh5QkmDvZeISBgXvV7kj7lG2WoThnE2emEsWNUAYt1XONLFoyyr
0t8YtmNdNw5kZ1D3dfZ1jtT0G4/S7IBtuGq5OK8pz7macw7bhdHC2zx8UooyP5iV0b0Oajo89X4L
kAsLCOWmTJOyuO/trg9YSqnUFWVdvbtDyXJ+NNDZgSpi4QhBYmC+9BOItp3jh5D8oh7cjevboFtf
AxRlfk6+BZeEGoevXkM1FqD2pGEMXuHEyQ9+RP2cAb79tsDXHswAxCppctLfJAIsMmXiyaFmCm3o
S9dG9tHyp+Jr1ghgRSMicfVGr7VIXoZWFF5kRaDwxgET6NoFTDzXMebpZ9FHryo0gWCD6mF8jbit
JEfI7XnTxUQUNwfpPboTVA6kspvZ/F4DhnA8oI7OrtXwJnbp6YSO56u6lSMcnZXsVcBnswuZJOCZ
H4rmR0N9iBbDEBTGrQRqpF20iR62N4YdWLD544Sy2zA643NsiU75rjd2lt9OrGC6AbHaZNehLku5
rfih1tYGHPeAIiYY0S6TQ3PZZ6LXn4M5ROFMgEIAH2IPudxqCcTqCAaUsYtVUP1Y5VmR9KawmWOa
tRSMLk0cDin4Udl1KeEX3w2bNtR9wKLtzSAv68sAhGm3h2ibJtdKNHTaFiJ8fmUWZaftVYyx+QZB
1Ce7sJJ5B3FixOG+C2yIlryYufuEHg8I6kNHi3YaxJL2KgDvHm+HClIBWc2o5ldBZTjJYVbyCgW7
zJjMjSKDOrqMoIF2iDRpWXXtoJSSfKP8kBtPyKNSjWctrHnPJ7GGXaosH9ufAW96VayH98jDJOC6
nUrRPPjE/WOpa+IHTySUZCpzTp9CoRvkeSoT2+H/kt87MbkP2Hkqk5vEMIzbdESdhL/ZVNh0hWOq
0bmfaFakJH5LYlEU35KwjZ97dtRCpLRi2i6QzjgJZVQ0e2SLeGr79UBupVWdUV1wNU7fc1Oj8D9S
lPka07DMQUmW1bOWGl3g+Sn74dqCPcATUySZea2nPuzGJsnNH7ZR54MHTad4zNJJNbf0EZTY+3/U
+nUTiSXx0klZ/C6daEqRh4rEr8+LjielVEuT4AUkYAoaPtraFcPPkoLyorRfoizSbop41J6pMiZn
CowfjiKFSU1WXYrUS6n1rz4W6heADubJeYlSOWzTKbC3RaqdmcpJvXaZCq0rYCFUUZ21AnaSovaI
drXzMnZWs+lt4e8LE30HyH4kxl08nintn9RrGY9UHNSKbusLGuX9pEbIB62Nq8fL7DSzWyD567YD
oATKrPnO7/Wn0I6mnTLO8Rmcx+lEdZPmHD06LkEh1+5D9dAakWyT/OBY2BNGEyLlComMVwM32SAk
2379fI+cVPa5UHWhGgtGxrYY+P1Em1hUFsIn8QF2PNID7axsLMLoprTluY7n50NBm3g/lAXseAqE
oIKSKcW1XnCzyhD5AyNUyjPmKSd7EoQA24TER0Vfwl7vfKWHtNJYQX5oC3w0URip7ibcZx//de0s
w1JBtYAxEvTAlgn/tfOpNrX+OKf5QVWICgs8nsdo+NpR7z3TrvhoPn+PtDpj44g3Dwrw+UGB9H0p
qGNuhFP++Xw6J1tvgVUAHqbNRItCrPHJ1aDaagRY6pAiWLWrCzu/C+Csvkzwjb8M9qxcfj7eSs7+
rSlCM1rDzkrXQBKsMX9NUqeA96vmMEFqfQmUMs+8OlFQiqmjdNPKuNznY/Do4+N+j2nhuFNqUVGp
LGr5dZathIg5VD9Goz3n+XK6Uzl+msOPg8yto4Tx/sNqU1Cjf5Q0B5MAfdFodNa6xlQu57L7+fka
fPBhLcBchmWS+PKf1RbCaHDiZh4rSMaQpa1CTzZ0D84pZn80H9B3HHNoWlS+l1/x10ZNW60sByNr
D3Hq6JSasl9zqmReSPP7TPha4WLevinNneXGUXVDcgDfDwWCTLeGoGkOqdL7ECgLfU8RP7/jWaPt
0YaBl5LO4W2jJP1TWtcAZNqhvJ21Rv9t9kFwJg68Od2c9N2Wi4PuF5CgNeBhLI25s4GSHkIDmRq8
iXueR04Yy4uUPAS+AQ8tfevrlbWPKtodG9k0iJXGnLP7AaeqH7AJK90rFuq6O/ToVGwdigs+zRFn
usx1pIc8JC40SWmoC/ZlJbJbxcqDX6nIlDvbHMp5M4s8/a4gj2e7Tk1hFimY2YDI5lh3iKMDMvx8
S33wsW2L9rdhsKdUmsXvvwDsQtuUodYdBE/8AzlmddtLLdsZldls/nkoZ+nV0o8Gd6WtfYYsoWV2
MvvtITUz4SoquWpm5c9xVZ8ztzzpYQIwWD4hAEK6p9oaQghhPDA1M58PtFW2syLtLSnouE2AB2NS
EO8TlDf+cW4OIDLUCMk5QJJxF79fxjGNFSKgxtws1fIKM9W+keGqYA8Le//vQ7FH7WV2ICneUDt/
Hc/e1pUcvbf+YHfUdvwoGXbdZGierVv+mS92ej6Z1pKsWSRrBLi1xrI1UbbzS7s7GH443ylt4d9r
jQkHPdNnVNT6cAsZesn725eRF+YPJeU1oUShibTmKJ8+n/hb2vbuePJrLBPQCK9M4djO6l6b0qyE
clT2h5j3ndsDId6je9Tv6F3SsB01+8GHtIruZi0frL5Ut7y4zac6y1RKHw5g3kZ9+fwnnZweftGC
lRHSWnIwdRUqFasZKNqL/tB1anRjIB22DTuzuqK+fG6HvTX9V7M3dZ0wqQsAiUCo32+xXJYDgqrd
eFAsCemfFnvfASB0BMz2xpruHMfm8WN3+viE+gzPdpGazkVtFrTisd4evuB4NM5uA/EZJn+fgsJS
rSb/Y4RvtUSe81eU1XhjIqzWvKKSmj9pg6I8pXGoPn6+bMuynExFWhiZqQJAxXoL62Pvz2kkxsMw
5ziNx326qW0/PxPOV+yAZY3MBfcDYlzw2j0JA5BipQakdzrkWlhvFSzavszlXO4qUWYPoZAoqaGy
hN5SpX2x4qi+nzuDFYMgtJ0aO9hZmKVcA3Qz9ry/xjPH+CR/Wn4chvMGH9WS+vpoaXqdtNEcTwec
qTqg4n22DavgpULB5T7sh+JMnP9oyQ0LeDwrYbM0S8j8K2o4dBaWhv50oH1A+9FHhLAMxnL3+Yf9
YFJAZKg1gV6BBbwOvDUitmqkl/NBwYWE6mfUXBQT/OxCnZVbvdH+D7MifRAmSppsI8LC+1npnQLU
AyHawyBV5QoRGJrmCB1uP5/VB2sHu0DYFKkcoq5Y4SAhLEWZApj/AEeRj4NS1SsqufqZL/Tm4/X+
VEhTd8CrgoxgrLWRwIjMgl1BWD34sVVfdZU5Ptoy8amuGnR1MgpoF23dZZdaJR23QO7sgOQqFPVG
pDeRmVcUnYASTNSsbgUEaU+xI7JhR7vuErqP+RD/G/1sOV9kiTCGqKhDeAA1+H71EYwpc1/RtEOZ
BNGurDD3yjsjPHOMT2MsozCWYTgU+sTaO7lWbNFJnD4Oce74FzHA/s1U+9XGaQfxz2cS4JzJblqu
GY7k8lP+OiSxKlon1kvzYJsU2yfL0L3equWtY1QjnOFCbD7fWCd5CnuWoVTJgSEUvD15/hpvQhIQ
YJHqHJi3doHdGHIfiHxJFIrnSqM+Hk2o1fnlj8+H/eAitTgwzFJfLhOxRkbqZkpVuW6VA8AofU9U
aJUvZSVH/xodgf6L0ifBbQG3uvuKnnUDMcIMzR++juWHN0t0VxqD5rSH5BZl0M9/2ulRW37ZUs6A
AcTbY5WOhoN0Ckc3/UMLfuQbRzv8nllRcmaUD9bd4BKl2GVq1MXXLmRo8em+0sbKIRm0ZKumerWR
gVbRnwvr6kuE1vKFGPLgzAH/YFS2Fl+S6xuo4hr7qlXCD/KKTgopvnIZaJrxO0li/SVOW7zautzc
Jk6anLE8OY3IACNRslJ5pDvMdrWgzVTNTurM2bEm+0VldqTjm9YUypsivIjVqXv65w/oqNgKqXwl
/uekLKArKuL4Y35kj5Eicq/dRoDrzsSE023icMEsxQDLtLjaV+k2nb9Kr1tZHqU5/3JiA/5Vk527
zNaBhwew5BXI4aSM6Kjr70UDSS+BNZlHtCRvCUzy2grRRwrN4t+sY2xHaLBWeECQ1JNkO2KZ7l9x
IEeOXyvJU49Za1fXJrhebwyCc946K27bf8Ow+3jpEeao463Cm6UpYMSQwz/OmJaX2w4WV/RlRul9
vFCQibmbZBDf0iJwelevZfYFkYbp0in8tL92zN6sXYWKPIj8Fn2JXBOKyzNnEYoASXcxoumBh0Gk
NlD6ByD0G6XQ+q/ObDsIOSsoIuELnuq8adX8XKlwvceX5eORwo6g+KKdAr37BG0Zy2b5ENxUhrTY
TiiTXrWzcQdU4Jyv4nrvrUZbu2wDkHT83GG0rtXSjWhROSiQpj8TLE4239uc3uIFbXVU0d9vCfKN
VsP6LztWMeKjKY5dHha3aCIN/e/PT+zpSGSfC0584TpRwV5lN2HTBfOM1cIxSPl2gwLnjr6l9GZI
B5t/HsrAuEtANSAN43OtJpVX4FPTMTrm6qhfp8VAR6lqzSsivDwT4k+eriSDcBlgsHCbE/7WIWJA
Db3pcyM5IopbwBQx2g3CMzZQ37ZUN6aBpgQZDer7BkIRv3uRjxtRi+EmnMKid2O6O2eSi9N98/4H
rSaPuLtMGktNjhj20ZnTMmUfpDrp3edr/NEwxhKvqMzCsl070dSanfV1KZIjqkHqpnYy9d5Gnuj1
81GWQv/fuSqrK01juaSXBIL37/svWS/02nxoi6Paq8jopWp3Q2lkvAYa7zy3CEu6jXDC7TyVwFr9
MD7Th1hfpcvwNoUAgqVq29Am3g9vIRcUgtUrjvTCrJsYspdLWOkuINGj4WcCSErQgfn3lX036Kr5
4ethBRrPLo5YgGYXMhiqCwTMzvmrnyRnzI3iI+RD5kVMWzOQTTmCc/eL8hgmZfgD2XsfuFqF9Mmk
ddsyBRkVagY9dvZpdxFIRXqxNJ3CBd0xY+FFcVHhmG8//96nIVZakIPQdn9jSi78679vqLgBf9Xp
fn00gGHfpIplPtmg9MATomjctYF5Jvx9MJ5tcQEvBHFhac4q/CVpZ0Uxz8cjNbX5bgSzf19V1ugG
dq7elkbk7D6f34owvdyNkoYGbRluRzAA1mpAUVaFJUCHHn2r1sxdnGWm7iLLBUKp7e3wp5IM9pOD
uv2vNkHJPgJFvQ+RZ4GON/jZl3pkt24q7s5LkzQZvVWJZ8SmgrOlul2RmBl/LLV2dZkPcIhH2/oj
WzAaZ5btg8NvW6RDkggA43JdT0czTUm1tmmODurYgFLs5rrQ/H+z6F7WijcquDedjIUGq7mqRHXR
QC8gnNujmTXjFjMiFQQBnjSff5LTuTAKdi8oAggKRWvTvigdZGsArzvKGdU2zU4S5PUs8a+HGraw
DgvWpiVmwFFYffeGkB9F+GMcM558OzXCWAgca3Tm+JyES8FJ5s4jaC6vvUXZ4O/js3ArahVJ1iN9
DqXZhqEBq0Sksbb10am7jcWoXoKaQ9oR+L4K49BJz2TMJweKXwAoE6bUkiOxwd//gmyeeO8ItT+2
oWJcT/0wgUruwT1lIyCLBXD++dd7H6G5d0FiClyQdB7JbMn1TtTyDmMgWc1068pncJcFimeoRIOu
NsXeNEGIINxanCNqrSSH/huWmEE5FnbhaVUNeErblaY2H1oU9B8yq1g0FIcesGwioUB6s2VFVxZW
88BuRdirl4usJVlcjCnLmZDyPq96+ykmrhAQtZG705y3iPNXUq9HYL1yg1pYi64eEOocVb6Iglg5
Ot0Zvt8HQzFXnvMwW1U6G6sD2YKdTfNaQuiA0nJRQD0BnRP6exCf5x7oq0D5Ni1eCexmXpUOEhmr
NEb4SoZAbKoenBIxUM+cp+S+iH3AraTmfbRFFaN+7GOgZ5sspxEN8hdHGG9K0uoGlygfizwAZ3sA
fdBIkJBVxbXS5tVdbjq+cu+gCH8Flkh5VDS64yi46PajbVTN98+35/sD+d8siCsw8gXVQ+Sp3x+H
KZKLSJrK9pRag76D3Wp3hta0XjUO08M8DuoNVJbqNRN5fzthZHDGO/GDL7YAKZY6KdGHxtv78aOp
UVIp5vnQa7hENApos4iECUJGXfz7PuQc0ieigMlnW+f3/Zi3rdJW6sGIYG53tjJfOn5aXzoNhI3P
V3VJu/43K/xvVd/OOyiYhd61WlW0uyeRq5Z2yEB6Ljru5e/GT3SvUe0aFUOKG22lOFehGsb/VOb4
/yPDKXYoQxJg9VWALcrY6gt4HocxreqfMTfHln9tLNXQ8HJOm/hc6/qjD0h1QyxPCwrdJy2MIg/N
dFY4cjAeNzCH7KtmCPEZQ9fyzOl+H7qXuS0UXi51G9kG2j/rvYLQPQerEgcDKUTpJUYU74RTVT8g
oMNmisI8fP78O66o0/8NiYoGBRayfEuK1ZCwPjFTjGb1YMd1b+1620B6HgpU+DA4zXDIxxKgc5RE
ydfeEOUNMTe/scwg9ir+4pmb5HRTofOCkINJw4Rn3PqGBlrZk+8t9V+wDhFQo5jEbJ6gOy5SMdAi
4/Qxqkdwlnmp//x8Id7nIG/rsJTNuDsXxYwTZNCsFHMgWyEOgR30V+nspxtUweszm/d0LwFpobFH
QZJjqopVjQ4hjhkJ/cA56Kgqeuro4IZV98cA45EzW+l0JBAq7FmiN+k83cT3YUcfm6El1sVHur04
B8RGtjNrpdvYStSeee6u8DrL2pHyoj8ExVUaC8/1/Vgh7XmsV9rkWGKr8ZKMtNaAT+p4U4P+rfug
uNWgom0h1RpPyiANwn6reug/A/SEaeJZiDm7yMmfy4Q+WAMD6JKxoJcwQVtXwWalKm2ls9LjYMfx
xkEOzCumJrhAoO/cZXm6fTg9DMH5BR1IvHm/BOCMx9A0A1SzEPy+UOe82BahoV1+vklPUy0TZSzH
MRyT3Bxs0PtRWh9vsDpvymM/puKmps5Df1dFP9syI7gAo/UC3qE9E+o/mJrFA41HmjANVF5WL3CY
emZozcuggyk8axTxZV9qxplRPvhW5OSLnAHnn/9eTQ3hU2VEq77iDZD6XoTS+EbF4mqXJ358JkF+
a7i+v7xMXtsqSDaVJJnY934ZJYinrp47KteqFcB7clr50w6U8FrgO3nHTq9ouksTbdtYMxFTSEHH
RovstSW9wQ7lnmewTOBe4D3pUqYTtN3LGRoo2S+EmdxKNXcQc/Ooj2Gd7JD81a5QBBZoKCtDVML2
tRqsU9HSjclHR/UPtgC27Y5jan4fKTmUbkXsgby1vIfc1hKwKgAD/8Dxo3vJSpPfCCyi82rNch4B
pPa/ui6hXiuSOC83jk774RIUpfI6I41luJgXGjtV7YPKo5zQQx22qxIhKpVpRoCBMhfc9zCj0djq
1w2C+CbdAz/+hYq2DkcmF+P9MOTUz1CYL8aN3WgwJdt8QogV6WUMHlqIQqqXFYkawt1RA38TQzFW
PD1p9Z8B9bmHFqn8P4UJ15kejA/dfbTS6mjONnICdavarzl+LIumf1TcojM9asjWYs/njVYb55s+
jSGi5ngjw7QbZ1N6OmwFqHCgQ9ptZi9qH/Dw7Kd+RB75zMb8IA1m01sENhq21PXWCVw66j3bIq+P
EhJc6JYgLjATmn5HWVDel87CNY6UcR9pHZgMvUEfGC7MY22YHZKIdbiptDbZTZ1ZXBrE/8u5Ce1t
k1NzwApjvOIBCGeyTPVLtBCMM5fAB0eXkrKqv4kXWWSG7zd6CBlw1KOpPuZDjQFNWgORloW2/Twq
fXB0KRQATkbuCpDDWkeiTyssTke0AqsO9unkDM5mmnvQ+sFk/h+G4gYVFsoclP/XDtmBIQZo44KI
7szWPpOB3GgYQl6iRjSdKUp8EGuR8cKgh8VTl/j3fu18AYOvx7zvqIQ6lFPaG9weQZ1f98pchW7d
+s5Di0z3w78v5ttrC7wMFZF1tEW5Amkiy8+PnYl+uRCioM/hY3EV2eGZZOQ026SoS7rJ9qAjDZrj
/Qw1xPOcUTp4NS8uRtbcR14Yhsl+wI7SFUMdn3mefPBklyoiMaoNiAMErbGKu0rZpQO+bJSS6fRt
q4qKOIar0abRe4pmquU/K2mCWCdJwRVah9HWoBt9Jsc8eQ5SLsD7im1qU6Ohd/l+0qKbRp86Fp81
hkTU0tW6FWbrf8kULbrDkt3fZfxEF+pFsq0mTCQ//7wnu4pnOyvA84wNTFN6OUt/lQoMKw5Q9Mj+
h7rzWI4c2bLtDz2UQYs3BBAR1CJJpuAERpWQDuVQjq/vhayy28nI7KTda9aDnpVZFQsBwOHinL3X
NqimG/Irg/jNsO1mj7emOG2RdZ0Qw9V88J5/vWXWOrhetB3ZX1PNe3/Neq2DgnXQfEoBzZ51eH27
cEsE4CzTyJuymjG4y1FcerBbd/4q/z0jCNtD7pm9Aw+eq28qrffXn90qQ3dvmU920g+x2hjwxep8
tAv9IYn+eVVnj4tckMYWgxnh/fGXM1MkRyAmnCcqseT9pXXO6oxjNTgHi1kR0iYVcGYbqdxXW+I5
g9iRAjbROZ4DuW/K4SrTfPfbEGgwBRrR4x4SliKPdMknZwr7edY/gQHxz0moGS+nOkl2A6YMGZkV
jtCGjunm7km+e6psSMJZqV67UhSxwWizItmpIotB5xgnuKRbN0TUh3kktab1m2bOZoblO8GKvRA3
9WJBkEE3W5lrF7mAwR78pMdNkJhBdQLFyj81COTWD4Y7AZepWZAB0MtATaGeNIYTOliSOnRDmMF3
g505F1aeTnOIWrK9JurCtMO+rvUrjUgznFUF1M/UscXLUuY2NDIGLnGpGcbTtRHdEGJLmR4lnrAD
AR2g/ZJFaOqjqWGba96/PFw1TLMmylOWWu/os1xSHL/dsthPa58k5Fv5k4jKsrFdNmKGe8pOBBGj
QWz0TSLLYDrFyYnzs9PY5EVDn4k8VqmZ31qa5n1uTWqw4bx49ic15xN51ejuzmoiSD/4sJAaH/9s
G6MHhT/wqxSumU7fD22c/CRitzhRLWzOOHDHYvrW12UfhF7pk5ZbUx7BlLoRB0yrC/poTAz9PluL
5skulope1gR9Lna9NLEP1dDKiyGVw3OVFdpdMGpOf7bUJugGwxp7J8yDfjkftGVYo7rRc+8wjRNs
kSrxixcM2u4ajh2+ibBu/eB5Gmbz2a1wuIY9DIwkXBNvSfZLRR7TTp8nrNggZkCzNWaNdSoADeTs
V9KY88ioZPsCZ0frSRXSxL07T7Bv0ULbxm4OEpcMSq11CgZdUgZ3ELtqRcnHB8aVZEN1B2dscYjr
m5trjlzpZYEafAwN2azfgmRR50TuiIRYCZlejuUAQCRQGk4KvS/XWy8fSy1Oy1Y7GWe3WXawUYrL
VB+XJAZUDr429+F9xEY5Bl/dZgRjMMiq3MFN9p+rtFkvBSZBEjR6qu/hRI39qe5t/XpxCLukPonj
f9IdZrxSTd6bXY7YxJiAk9u6FCC+JwBHwflALsdjI0EnhYW5guSBjMEeu8xmuCNWX4SuPfSfnEYQ
gqrLvkG3V43OSzmvHRFjLWF/O7yeGtQgAo7vu6pr9Eu9XwIvXokwac5QWyTVXtYyfSMYY9Y+E+8w
yzjTjZTkkm5Y1GXVrbjPV8QYTxBwW3UVOKVW3OIbT4pHt00cDRFZN874V41ck58sPal8KANF2hQn
4zotE4mjtSJoes50hBEINDX3hNRbFr2mT5uHAoecDNtSK+24SEtd0jinKBE2ohoP9OwhYHAcSKAD
Kbd989xh+EKqO39iONlG4CYb8D6xXFI62rK39muSyAuhaZmOW7YwORnQQz3jLEfykUzHBOKhmthg
iM4MiiuVLHYVwqcw5kMzlB0IqbEYT2ZLtkM0l3077RLNzwRpLpoqz4WvV29UGdwLZReE2maJ6YCd
mQ33kiJa/2Jb0u4i+gHuObyzAkvekgAaXFooIKB6YF4hUMkXcDu6SJnq7cU4bdVk0dSkbrye0q6r
9bPRLpS2oz5jXniSHPZYaB0IVwLJGvMUSlH3KV0mrT6tB9GWF5ObBTmZZRbxlz2VjFNjlA1BehS4
86jQ1uoFkLB35SeE+YStNWstBhErJT+3Fd4ld2itWzo9E1Uyud0V2Ezt+zi0iLJVrlmQkxaRwECo
iuRytsGCnC2NkaYn6IiDEyNjcxQx2isZ6SQ8mXFpzaO5X0gLr6/s1q3ySBqJFHujmSAU0H7E8b9F
4pAtmWWjdYIuDSpYoqe4YNeZjweJvwR/0PDDw8Zf2hfiUoh1601afnuTV/w1wN87RH5aTRDYTDIa
J30QxIxTGf1GPzlxdoa2lGpXZklyOgD68EIQL9XLZHTo880sW/VYqJ75ai7NemcG/I64DdL83Mn5
fYDHjDIPM6/LXiyZO9ZhOzh2SLZb9zYtQYudgcgk4Vq38PCjZ8KvAyxjdlgmNQX50169bYY0qwcv
4bAdStBR9yvr6/duLHuo0MSmo76GUROAElP5YyJ9YGPYeYmObbN1yQ/+aKRflrVHT2BOvnSZmAbD
jKyk4uBfVz/CaEBYhoRO53bcUaNoN0RX5nASt1x9746K5tcACTUPoU9xbEigYhEu65vrPeqeABk6
mTafCVhqv/uyth6ZxGFINVZqfykL1T233cC+zNXygidreVlzUH3rPfFy1zZqB48w2aHJynutzQ0R
s7EYTeTCA1A2YW/S34y7ZP9OPsLOynuAqHaekRDmZLmXhZQIKgDWDp7wmAx2iqsGzANSnqtG3235
kSr0xqCCjiroLccrmZEHwikNK+pINX4wG1fWdE204gEvtvOg3IHIBUoZubkjAqr/Rr0t9WNzCcrr
eRE8CSfojIve0gZiURfzrqhrF18/WeghtI/xwnfrIY2MRsufmTNs8ncCTP+hZVE7OHjJal9pZDB1
caIU9CX2kJRVBr8FL8itBtQuwPxQ0kga78RVNCRiO9ELVjsSQDXwVi5xhfOY2/uS7KflpG6YX0PV
Cv2bnVfBZ5rBIoO42BHxOTSFdzJYmcO6QIjc96yQbhX1epm/NPkyCAz/RXVuD9U6Ai4icjIkFXU2
Y4hSy7deTtnMDrrpin1TqxLaZgkQCtrECGyrLnPrlk3dlr1A1vVXVymNmMl5HuuIbK3UJJooqOyw
hSIgNoN0yylsTvmyZL2CCNOtbHzsak28dLm2piewuvRDoXLwiljH1Zk1idwFOwddJzRFNXx2SBV6
bEGJ3ASzkXUnoz3aaVwg77m3a7/9hDCqvalFhtSW8ctesOLAva8Ts9FDTPbltetrL25nkdVS2oLJ
dF60kSjcKp9428XiG7vFCMh/TBvyaE+pQa+wFUDunrMn0SmcEdP2CjlPgMSiYJoektGsCxiDrW09
MHETCpt3K5na7Mpcjp2DVd94VKstrP9qtQ9SlbQ65mqcmS/c3Hqry6Eyr6vUSi7zQZ9pCTB/j8Qm
5+4DEzoLzCILG77fUBqflC8I1NBAJD1Q89C985zM5fJgABGpQjqMiX9XM9fOEZyQWX0jvtgdQ2tR
3ngYJeCePWVcOdJpoRtIBqrNYj8rkBczGMnhwFaDr6kBL6LOgmLVk0eb2tN6WmZG2zzXOrnKkb4S
i7of/dR96n2tUED41+yTZXcmKKFZOtXJyNnvCz1XsMMLGnftzAU2+pnkQY86W+AFoZ6pyY1tf2ke
gxwKfzzBD5t3kCZMPDSNz19kHIEiOkWFuF0Mlc1XVdK3znfe36h/KxP0S+Auc10/65hn0t1ASFh1
kTFrgG4ewECJrp/FieYUoj+zqiVL93NbDu5n8qHGCxDm7n1u2KO1p+1vfAfPoPrYFelQxgNDUcaE
BPfLXpLFWsZL1dgt7aOxW/GoWeN5UMle2yUzJDMi/4phw6K0Y6xTjMpjXHxDg969samnBVr3bTJQ
pSJ21Kfl0jSq1bshyblcDs1q9kvskdeYRj5fsB7TqFoKZi5TEVg3lPPbWChPi5CONY/CSLT2lMQz
NhBrPurXqW4QkOgFGUg7W4gXa3AVK4bqSjIIVVWmF/Ax8suippgZGwkHOaz08JH23kRZNUrGBvsQ
tUz9Br0uUYTUx+XniTTT7pRTDHAdblu8tq3uXbGV0LS9hoVdhbIfvDmaaiM3I4fZ6MZxwEIegMtN
3k6mg0uOb9nLNw7K+j0sneGJeVpr9g3BVvvAnkWKtMg1iXnUbBVN1WR9IV+X1AkQiSBWe27touCs
yrShsjKJ/an3iC/rpbxddGLA4kJ0WnsAPdNfuX2nL/vF4MAWW8JU8kfQW3LelkZ7IZBneJE+p9WA
D55ENVLEK3FZCYT4od655vOSdazhkwcyKEqmztilUkPM3kDrJsVxJZRrIBS1/sYOrNj5i2wi3GTw
h1vCywBd5GC4SD7sWNlMpVh5i35NIzkJkPCZWco47URDLE0eWF00wTrjVEFqWRlmSqw5wERICgd8
bnN/0KWpHzzS6PSLluQokmeJhrgoV8O8EcHYOZHdpwXx3luDk8OOrrlxJcficXH05atuqLIGsrog
4W16GfRxIzVvAZWmOUnkTJuL06QbcEGc0MQ5PqehxJdlzy+lNO3vgb8Gn5QzG8Vppbkg67SsKDjM
ieSr3o3rNbmJNszRQXeeJlCRNvBVzW/2zLkLmsxCGMNV2ydOf2W2y/riJB0Jmb2awX4n0wZrhmDL
cZxV5/ts9e60m1RAoPdAVkVL11PZd1W9EC3SM0zn3SyVgnruqNUNTeC8wYUP82qNp7Gb53ieZ3FV
jbhk8YrPrH4G6qMlyuuCPC7Xq7OvGhv2Zy9J1yECvqnj9AY1xadvafQIC9JP3sDVCut+WOgeYDeS
8yXCWTWdJAFNjQOV0OV7B32N7SkBIc/wyYI2biBQO3HrpgFE9I16VYQVatf7CixZFjUtvSmmLuIO
eLYcOLnZvH9qipKgZa0w85ruQ7m8BsDIIWoV8Px3ozba15wXPcX5mNIEi4/t3eMU97E0mGYK8Ifi
6BDRdwTG02C3gGGrJcUVnE5POwULIGAhgow0zghEUmlMwhr1dkvLxod83kiKtis87MhJSQ5zQct5
a8nQZMEGiP0qdfI+cmwYNieaMdXWzpzp1OJgFqAUYdzlN7Ltt2fQO8bnZclpnbAqjk9LNqsr2sfz
dV4IlZza+Pc7dl2tdgUeJFWRbTXTNwxAE72WZWku9VIROIOupkOXsljWy5TlMjkjQRLhpfKke9IJ
r3tbE4inOxP3phaOq52JOJhFcw8QsT/PLOpSYePC7QqrrurvIOgS+hcMg6KSqQW6PKmIQHOugWJ4
EDjnRnAUR05wMpkL21+aufY5/jPopIkFdT8SvYKtaI96calWw35aes/DJFAarJ+gojKbFBlOkaG3
OHIOR3cavq2ELBso4z3BUTLL/fMFuEZyblo2ZY+RbZUeLpkr77fUiIcVWPtFYLVztpMNCQOxU3je
dZLZ7lWRt+sr2b+DHfH/6r5nBJm+zh2bZ1JZluURuKCESpt75hNu0tLkkhlR1UlTWV+p4qV35QSF
icN5bk7hxPZfAoML2psO3iumrkZjcmkRpXtMPdC9d4NuL/o97U1lAxqGC0k9Y0yYR1pWZTYFsr4g
LpTKiSAdQB4stx++9kuRf/9zSfhIv449HtmFSWkS6yqyFpq274tIbclMV6dD/cqMFI7pdyH8PSTW
1b+vG46xNfNxfdoUz2X+yYAe98HVj3tEx1c/KmEZdRvoHlGerxylLhXk2Jfmzr4cvrq3TI+tEeXj
ofXi4fDnyx7XpI+vetR7qC2/TW2Nq1YWZpvVeYFQeaZpfbj0MG+dnavsaJTTB/3zX6qMR096+1U/
Vd9LF3hVMszcK4w1z+P5fgY2U/HYB0ithFP++Sa3F/euqPnuchQI318OzKmulwk36S5mXFUEXOvf
Na8Eh5h90Bf7843RoX5/pVmjrmROU/26aNM1HQSuZEWuP3GyAXM17M3g/s+39udRw+B9f8G2hsQu
CbJ5bUta4DzNOr/58xWOu4rvR8gvYiCnblMNAGn9Slkt3Gxs2su8fHCNX8q32wtCjINSFt0K4sD3
d0Ev3qHHZ9Sv9ak82LF30E7/vbCNfz7uny5x9KCWVTqDv5j1KzLyXS9eM+MjfdqRjeDXSxz1d3AS
GvCGuAsOv6yytRnKsPrcxf1uPQtu05s1yv6Tr/enm9pGx0/fEWm9owS6X79m/niw80M3UnM8EMV3
qNKTWvuCceuDT+m34+2nKx71zcxeyd4ruaKLkyjp96n8qN/724/1pysczcKUjtkPULl81TV9b2v2
qQubOUnOSvmB/OSXNuiPkf3TlY5m3ATzb+6Nqn7FTHGKIDRSXs+OporH/hKMdqQbcl/Ub73xIVjp
t9MEAi0gRpuA2Dka79Tp15ZeMLnEd+g4zsTn/KwhZiEsD/YdVZkyLi6B0d+pCxV+lKD02wn/p0sf
fQf0ZJSbm379OgVP4/LAGTCd+9i3XvX0Squyg209/gfzx08XPPoq0DXXluq9+lXwxQXDZ7z9Eezm
D8bl71/mT5c5+hRWermeAPPFFGLsP93cAMOOQf98cJnfDv+frnI0/LFoZNZIvexVeEQ6sKPN8/2f
H9dHQ+No+JvK1lDQ87haKLbDjuqQsWEqooVgrY/sVb+ddn+6m6MPQLNLEpYMrtX4kbd3Hr1HIMYf
BSMav1zF34xMtPjRQJIz5h69mW5tUttcF+PVdJf5Bs0X6NgJ0vvqFmtMrB/S2m5IL+lFWiQu1VXE
vrx8LuD1x+NiI1kvpFhCEZDu2zfaFBnI4xCGtv4H79bcRuK7bQIJiLBuNkEC3XHc1O9nU8scW72U
XfKMYBTRA0fLpYw8cq6yiKJ2nsdDZ/nfxVYyIL+1gHyBBYHgksmS3q2xBBZYWWetzwOVrM8lxgBk
FbM1DyH7naE9Q+ThkZfiBxTPRy2jVLwpEMLJXH0swBac3sTE5fbn4fT7RWkTlmzIr82h8f6mvI5m
ttiWb784gbHuNKH7JL+lD8Et1eHTrLkiHuajlfCXN/5uv/UL1EsUYsgNi12Q8AuOKY9rcq14cC1t
9vSjyLRfRK/v9yeIn97fIDJ0mEmCzZ14yq/ys/LWP3VvkO55VFUuyEBL4Vi/iQ/Wjj9viiBlvL9o
YkzSQSHCPk/drcGXto0Aj/35zf12ov7pNHI0GlUjC0EbmZUWYV2oGbca41Abbsp++mbTLqjHpyB7
+XHN/43sy/atvhv6t7eB8Mv/E4mXrLH/c5Du3djnNZG67+Mu+ZN/4i4d6y9yUREx4Foz9S3e7F8Z
uo7/F14EuAiQz/BAwez6V96l+9fGaWHWo8C+ZUttYb7ynwzdv3wEX0Do8Aw7kAj+rQjdv9GP/z11
OUgvcJkyDJlomcQAhb4fj6lp9m6B3zJcKS37NDFWb9j76DJ7akCun+19o2qv3QZdSgREeP4iSKI/
d9KEMr4siyIBD26kn8ll4pQrc1oeYWlX+EiMBTKdEGL7R9Pt6l3hDPm+mDJB9XCutH3ddwbtZGcu
Hum2dm0oKm+0DlRp8ynETa8vcTI74lxBwH2CIV5PtKMUxQ9r9bIxLM2+8WKZJCb9PQQ7U4TkNYNq
k4/tdaB8nSNUC+SZwsDSH2rgLSSb5TKl82OuQweE0kNIu2qCz73ye/sZe/AyxHMDV28/um7ZnqbS
Q0c3kWjUbQE3a3lrJ/lK8zElsGPn+7IiR7Ypgi2TyF3LsCG342X2/exzrc0b+b4fYIAb2RLcUkxM
vtvjmD4kziwfeqvhdgI/tb70Y5p9AkmPYrYbRrEbLZNgkcnXALYBEayviXLsVST7qRck7ogML8WS
J/5pm3rLE3zX4ktj2+5jnmOqjhCFLG6kBW7bxY1R5ERvBObU0F5ercgAcX8ZrLN501Rp8mk2F+9L
gwqHim1RVveiF1SmdBQf97Uukz6m5uFfdVnK2c0a/OBrXunTLQj4rge/PIkDtXPg1DUizn26kPSC
edYcz3pCxwT4xVoz4gSFw7Jbgbt0rFSav0Y56b3EHQXUDsLFtvo7n758hg5oqp+SwjflhVkMlH+B
o2+z/hzY34tinhDhLqRpxR336u8KzyZqpZNap2JPaiikx7W3l70ClH1r0U88mXiZImJvwbJVTKRl
IJjyvDLyrTZ/09Mm/1oVaVocSNkTLRuKVCMpoMqGIHSHquCAUpECEko5kRS2WjayCr0iimrPdyQp
WPXGmMS11Cmjwbl2vPOsB2sRLqlRZNigiSA4Qwi9fBe+vWinrealPQD8tRa3adW22n5yq+BWdf2w
qYpMIx5trf+6VOQ6nRkU0otTwjyTu2EaiRaL7QU1x4Nv45V/lkHjFufEFUx3Bow5/0ttO0gcYYmz
LzK2DIiTjkbX3ShKkh9GpN9VSKCPh+qG4mL7CYmR8OiIabXfESufr/NJ5pjp1URXew5B76bky6Cm
yA61UVjFxWzO86VBptkYz7qebVKQge4R3R9gPEFLHfomwTrmxq1DXlhY6BJxLcVZNiwhCUp2SUxK
UdT7oSvW7lCrwhjPKAhbzYmuNS4bHFHbS5gbxOxGkIymC9lUhJMmWjd2UZ01RbFzzJaYGlIlLMkP
dPVbo8m6uyLQEZp2pe0Mp5qzyHtXUm0IBzEEr/WM55qGaak9VXNdXge5Tg+rEbwLHmZhYYwvpse5
zbI8TMkIuvLMySmiJcmW+3YNclQrXSMKioneqoVtWkxanC0NBfXW7NpvxD6g6jORF3xLmoWQwc5x
1BOZZTQUEIi8dWztvleLO5IZXDgr9Va3VfmuITZDP3QuVIBQBtRQHZj2/TnA6/IVvWnN0yvW+dow
i3FkJLnCvers3DDDpl4NMmS11X92asLnIiv1fEVyV1UVp6lvjbdd4BKaCo5McLZwcuzdZMngyGyG
3vRJ9Gjbe3oXFdRW2zovh9mg4TB55daIALF1kGteEViDRXQjFRC3FsAhGndd04orx2za/rnqBKZA
lWamvQtS3xuQeXgJCSx26Z3N5Qi6MwPFoe2Y3KKcKdANjbXvH9nE8t9CS+80ClqoKnY0Yi5L1yXL
oZCpfkIyFFXbmryGNEIh1j6WtB8ecRMtekhbepmoiav8OZmCkf5j4QRoLeYq68h/FQgMg9pEaYPp
RHUHv+9VGfaA0b9A8mzeJrdeX2ul6deWsLY5p+hdFSMzQGmkL5JwBcCLRKrQApMSoYhH7gd9Ncxy
VS5pmc7OmEWjmB0nTnhdt0OgnMe8StTO9K0zBEd+FHRlnzB5CrWf1eJOoZzUdG8PucrDUbr2HVX3
djpBTLcM4aA343M+uibOUer6z/k8ELyU2JlZREEO1iXUfIdvc3VFoqEh6vxTfAsGeWGrW9K49Bya
pshWUmJQfO8yEVlaxbCFxztTg1wWJkQsUsshLwW0Lfd3KrHRn5SGglilZVPuUIADlIXeYyqIhnen
7F5Tk/5lcsnDCkXNNiDKVzfzb+2C+HVNqPZTWgtKuQkpkGgiJtdhjUMzp5C1rYDz/9e2kP9349M3
xMv/vJm8avr5Sb3bSm5/8PdW0jLITWdbiBoTxCu9l3/tJO2/NoYEwlsT8QV+7w16+E9wuscfYfti
gcX7ggls+6N/NpKO9xdIO8yF4Kk9DtogAf+N2PTtNPjf+0g3QEFLHZOzrw7NBlzQ0WnRt+smWFuY
yDZY4ltXM9obt3E8OFS0TVFjkQ346adHww5EpU39c1j5dlJ6f0W4Mtj1odtjkWHhfb9zXS1P6bR9
kVlUWv0ASMA9ZGYtT/98Fe/92X67MbzzPCWglVuc7LE3JmDn2NUZp0+Fd+uLIW3tzmEfdd3kFfpl
0jrMe2uYvTTq9MEfokwMdHzRARO51UlByzTTh/wgOujdsSXdgLiKuWnkrh/N9EX/8XDcviKKrlqW
Aft1TugdX2NOG6tGG3MJNYe9Tqr6Zt0J2aAHILwxI6wJOXpog6Nr2V9PRho1etmsoHVHFl2YFAS/
TsSsJVdLIcdXHa0U0o25GWXs5I3xVCBhvg9IE7Qjzotles6ZdL7L+mzqdl2W65+R9TZMWgYEpJAw
RAls30L3FxauI6azZPbKO6AYs0H6xkw/nX53IG4aZVXisPpl5p2scPxdiNwlPVzplXaEhlpWOzGx
F0U0UG1BT4Rz7NjH9Fcaa4vcoWhotvbtkNrR/6ur1hGoIFwSVzv7BhmWa4aoCJvzkmAKOtUD7UVM
J0CiY92C4BD/+c3/OqKBryJ+gvnI8ks+xfvxxba/sVDmsue0GgswkmaEroOYrbOJniTTw/tgpP0w
zxwNaL6dza+0DTdMzO8vmPlE3HrlSKNpbeshpukPLwmVDgcBx2qLa8lhrdtBStM+BdOPTLypJEsH
6rPLQmUhFESuvKR2XJeq+OqwfD1ba8qKorvjPKM7c4zvpfI5hbFvrvbAOlv8Bu1kfpqk32+vit4r
bHycjUAVyJuZRJ9Es0ESSkRvHj+DrLQu2CdFm51W5Joaoe+t5MNicGcls9ABfpYTye8UHolNibtu
6M/QfRZ15HhbT5tTR/6IsfZDg/92SD1+chyWsalshUJMCO+fXKAMlLGOh91jntadm60yGvXePSF3
697UxXCSt4Fx+efhceQq/DExYOPVTQ7Om0X5GJFulN4ISys14jSxPCCzWgFQwGoihzilPJTzWHyq
0qIkIyhP7xsbTWQ4VaLb+XnQfiZRhv4lBIkHYlbRaONd5Yzh6PpcHSqj6r5aCadcyCCNvp99/oo8
+PqDAX7EGNzuAHanB4IEV7BnUup7/9jSmkTgek0s4B8NXgfJ7z4XNW3OcITVzV4fCcINhzmSVNHj
Iu5IkNL7VJaJ+2MrSXE1rgkKbeMiMUon6tYhY3tGH57NQpttSvpOjngq2gk0c2r7RFC1yTiEAWfA
a5EvJO8NvkRGqQosPB9Uwbbp//2YoLZiImzz8P+B6DrqlLjSrg27rxycrIvaVUv9tVnX7pzMPveD
53jUQdieIwVS0tMtHuYmgdhWqp+aaSW/oh8X8lUAamLQz8plM2uUXoPoUnK6jXKm7xtnDOq3bs3z
c2wYcxCWVl0a0Z8H5a8fgk8NGc4aNmzI0frRFKI0VSnCq7OdmkeShAvjy9pp26zpU53njG6H0iB4
8c8X3YpRR4+aEhfQRry1gASMY8riUKclMpch29mT6iukT7Zq9sXQtlcQaLCt6gWOldgRZDo1uGok
qjhGDKm5/WwfCp8cxHDNKk6MfdBMXlSaqXONerUgtHyrkoUcY8vkgoOu2UedljUt50/N/zR1NZNb
ppvFOfaoygp91EBcYjSm69Evp25fSRars76x8i9OxuwTtvQI152nK+R/Jk4V8sECPAWofyz7s2f4
JBNaaugJlcwSt7ks1JifGCIhj2CmHnGapvikyT0vxDUm7sGJmEjXgwxqm+C6kRDdMCORrP1gJP+y
EBk61BBqcIgSNzjD0UsdsjVNiJeodqaYgjcxesOZPXvOyUJO314v7eY/up6zQSF4pyC33g/nhdXA
RF9U7XKJtMzrfRRrbhdo0eSAaslU5XQfDNtfvlUDcBjMKyzIBFzQ8Hl/RbWYRKdjhthZ9iJOVsS4
ByUzdU6fab7/82A9wqXwsW7XQjTgbwwxF7TG+2sJrFEN4V/VzpiX+WIZcuuw+UbonY7j8KUNJn2M
cyoKkAqT9m7NXF+GiEYRpOfTaH7/4NdsU8O7WYpfA8OOxR5ZMHXYX96tm7Rm31Y7PlBjOCXERV3N
LSkAvTOVFwgomgih3fq6+COJswiiHkyHiIx1cPPYUkZ60fQ5dZWkqz54Jcb7duLfz8kEP8CQI/Dl
V6uvsUXwEKG2s6g2lgdZNsatbyi2erkasPAkpWqLsJs3d9Xc5cmK1KgSJMf1ObHYbbC6UaISEuZN
BzF31OEdutGzvPVPPIeQZtyTWjWcI5LT+sOfH+pvRhOv10WI5WJa5cT0/g0nS0eG+5wHRIwr96T1
8u6cb1j/pGtd829P/XT0XB7OD1gbu8Sjazkzs7gcCOhtVG08D+SlnXAMF08qzY0r3x7Sx8xd3VMi
4db9JE0qOFm3frBx/M38sJ0IGUS8LraOR1/P6oGESEkyjgsW2XxPVF5zP7qiOKz22qNOFLJe/j6r
vyz/P31rbv4eoD+fvY749z9GBzdtsjNmmoCMdTRHQF/vSq0VSVzlWUuYsRR6EVe63aEAxRz4UFti
uE6TqhrjykF+HMgWpwdldTuImlosZjgHk0eZd+waK54r1QFYIFEwaq3ceyhWVJIRrqPiYaK8/BEs
+qi1+fev5+jLbtsBt239+Pc/LdgNdqltxvFih3B2fFjdElBuSnpCMufEJRu4tE1nCS32d1NMOSch
KVm3JpgW/JoXaaea2ENtsQjgDGZz2v95/Hrb1uRoUmA/xvTE/xSu5nE72W5TleMv8+JRI4PnbKaw
pcVlm8zXczLnJvpIw79B3upgjtNn7bzkJWFitnJX2y/FxlzKgATiQ8sCebEUExVr7MSijx1S7qsY
wLM2R/nQt1eVomWDnavu37TFGFggNQtAyGCujtja5ca00wPqjBQs23p8wP22LPE4Ztm9i7yZQhZX
mL7NKZZm0OEuZ4PcKcor4mXm+1HCDrGFX31HD42CtGP7PkYDhhWKYy0luX2lB6Q3IlTGNlaljn+t
jGC9Qwa3vNU4yOSlk2YcZyZPQy2P3xVvikjzzg3b3oLQx1Dpb4j4JcoPotgnWXQZJq/VmU5k4XJq
XZNUfMtbzX0tkYK+ETKU6DuK2DDkvHWsnjJZtYTHy5qlzUstUmCSXlQMZpSMLlrjwtKAxjbtEGNu
ST84Pvzmo4Uj4G9UOeo5oLveT1Kww5DQWq0WA+hrL5sefnPdQEQhDr0+TRf2J38eVL9uUjltA3nH
y09HgUnxaLM/tFNR50po8YSW/a6fFfZIr032+VhlZ37ScLxNlWftOXTKF2fw/ouz81hyG9m67hMh
AibhpgRAU05VUkkqaYKQhXcJj6f/F/RNmiCjGPfvO+kb6hAIlzh5zt5r93saOf8bKvbfi0dygkZZ
sS4aFDTnZ21mc6mXXav4RSrIateK5QSNpPTNrv85zUl8o0V07SKvH1U++isu9F/ozH/ec6dcCjfD
MuRjlcHTqTmVH2IX+VV05csyWkhkblzkf0CqzatrOVQy4FABZFysiwC6FJfVgXlB5HaDpwva7JXX
l008+XLJ2Q2xa2JSZI1Qh45aWhA1X6hipTAWhU36d2hbh7lUeamdlNTnrqIUw0XlTCJQaf6+ooDP
Ur9bJvVnleUpZl2MW+3RJCp83OF24l034pSBvywymuVCAXbUMujQvdB0k49ZA76CoHKmc15TOK3Y
ubgI1uTppSn9RicbedfEWvuqmfST8OBNzocxUtrPZI+JPwR9Fy9dLtPnNktCFS9m6uqrpSzXDgjq
w5e8Gur4wKhi+W2ySuaeyRfyCRoJ2Ym5Mafk4E4g+HpoZj2Wi3yqPPDzer2byKd+1EaV75eTMDT0
qN8c3ReLghnBRk/v3g1k2n+XtqmANimE+j2ECab6CYgiejJxNf5Um5CssGmWzsd5LieGKG2KGZbo
gf7j0moZUiijaj5WWcKYT2/a5HttiUpj91mTltcbVvJoT6PDlyDNjGZnEwj9oWp7gjSgQi7Sj/BU
G/jayp5e2NxP9k6vFMLGm87CwtYMoVA8hj75g1NJyTfEtJW3JEzi341pIwok0NV64gWo38wBowcb
l6r7g2eKUUhvTfVRhqr5V8NUQYydEMXzHHfW57qv3Gcp+uYTlpfxy4xUqN6JLsRSlcYZ3/XWHQUu
SV0Z8QbUSvR11vSsZOapuJmHclWJdhhzKrqRSSW/xorE8J10qAK8zl2UFvJR6bympTWRTJXWyqMw
e4IYSQkDbJdUlXqoCwZpd5Y1q+oxZSr2IbPNFYscl9pJOBVaJmJ2aUVGI0CHH++/T5fv74raY+q4
Ri5AEN8sF05C40rDuOLPzLUDvoCE8fXV/GTGgs6VO47B+8e7rBw1nagygCfoLvj2bo5XYCxPWhQB
fo9n2eMmha9MU4svrYYT7v1DXZ4aYguKDzovVGx0/c5XwmLIM7NK8H/JTDpfEifPnpyRgGRCOJoD
7bdb8tvLU2NwQHcRhRqTAgr68+Npg9ET09q6foWJ1XMY592VEcFjzH1uCUWvfWr4qFEbAnRZQwo2
xSHWciWrzNTF7yfpbU25az6CfVdOYzprAQG84vMiojY7lGMy3lO9ti/MEGGZvX+Jr+xgHFKIKPMY
f6xEyPNTNirB8DUdXN/BKOMeW6mNSzBmcfHcx6u/fAAPkO05BSb9Yk6XW7jqi7YIsxroIgYdQsMy
+B3nx3dkrhWGi0s/wU314vYDXeTBtv16gPLtRur8GOO3v7H5uXbS8F3gVoNgAlK52ZAosh3Nasp5
ribdGA8xc4LE61LAuthRKpVaTFofiqF3Pc3tkhs4lSsPNc80p8rx+Q1bXCP+ck1WAEf8yLbFr0R2
I5vCrvecKrVGr6/b+tv7t5i9Bhdx88Fl7oS/xUJdRUDd5rnW1blIMqgdfgXQj1hzuag/oqxfnU1y
kfNxcOfJ8S0zj0rfnZxQ22sxtuWXQRpx57uiGn9TlVS2N6Np+AGuw269mIAyd++o6yJegk/IYI0s
UeHlIzW2B3EhfrZDmf4s+4E9gaQD+pgbfKr8xOmit4TKvgpGESEOqWDYyH3lNtabaiNl3ek4CTBk
q2lrUI+41iNCxxxU/lJlXytSsnrSf6kMPYU083k31uAcGW8X0f1g030JkGrSRXWTsLvTGlTEOwJB
clbnMVWPs6JBIliKkUZcQmvnV9nOYRoMiT5+J4LeYURG3q43cvroLnAcI6p29eoH7rCpJfl6IoZs
ITJXgBTs+cRNUZaFu6Z22srv8Rc+aa2pluhdSD0P3MQJU+xwS7b2rnXlNXezOtrFWB0bECFdyLCg
j5UffEbQo9c4QlGHTfz1O4b0S7erac8rDCri7k81DuZHNBXpX0rXpNqNTRRFn5JU7VJ/jEM4C3MS
otFq837288oYP1ldkinBNNVz442tJhoEsRm0o6KLY2OXAsxRvLQdZfRQI1p5AR+CeVkJ+/Y40hCk
L0Ff0MZKmsX5AVdv+wePdpPs1GpSv5aMRWhQihk1S0WJcRc2II92SKHqjEl8qDOXawxS4oEXj79Y
fuip2hlmVa+A03AyagoXdlGzZM5HuSF3+lSJ3yw9/bqrLKfxoDJCzz8YczzUAXNCK/LDruZvKWDZ
iwdmPIt20iL4BV4XRqG+L/RqGXfCrbImULuIfiojRseE+pNwzsgnkLIUeVEeWqJZanyJvf02wYrJ
0TEoLh9+yESMFgQRk56mluJlMOQyHa1RmX4mkQzxEZAo9EuNJ/NXhMAu2dVCcf9SoZn2nZMZVXVI
HCIejmvQfXOX0NPBWVo51V+Y2FNL16FIHwhOjAfPlJZUfFmGZKOVi5i/Dfj97msem+QxTpBJe0iC
cGk6pfilLSHwnbRRWIoSa2KU5+Ks7Y960pjdfsY4u/i20s/azqjNJQomPNpBY2JuhBIhVc6LTRmi
LYapi9dYmmJ6qyqx9SWwMtN3s7J85ZfkWNWTGDKlpiyTcdJUfOL3Mo1afU/MTBTf2GZdrvmrCYmR
A/t3wp/dzXI0p67Mcwf9WiJLeiEF4EnKzrGhMDXUOT21EVFeGf7l/fsL4bVlEMkvWyqHph0s3/Nv
TZTb5uTM9KFyyigmcjEoFXsQmPC7iumdqTWB3VjTi1oMZrwTFa3493/AlfqC5E5yE9Z+JmXG5gfY
HRIrpYX8VBJveGcOlfYYAQCB5xLfsIVcucQwpgGkr5UMA7/1z/+zqevqrkX5KBzfJVeG3cdQNoGW
jNFvxVzkwaxNYz/M0S3q4OX5UYqSbaIx4SGAyd6cHxmjnarCj/WLvFqOfBvmQ28uxmdGMZ/ev5KX
X3COtJZPwiVqmxbm+fnNk0G6xEBzSl/UCq1UNPk6QDLaEkb2wS64oBTfVv/WpvmNr+mVc4S85wgi
aBiignM7PzKpqugXpcqVtUbtSa2geCyxcL4sXM8b78mVFhwMUKpE0k0pFOnEnR/LLIdI7UXn+gqi
x+EbAjnV74cOj3XOnN9n2iyWu6S0LdyPtL35eFtqF3sgCRTpGXU0IO+NhWghdwB2ff8OXLkOtDZ1
lNfmyjB3NtfBripWEIeE5hG45aObmUYgZlMehHszOOXaoWB7Q6UHPceHZPMwx4ii02ERoW/LhOZP
ocXtruz0IeD/E4fx/nldLhKrGVxl/kEmtWBQfn7NZ8PKl1kRrm8wzYoOQI3KY5rPhcYuWoEzEDlK
dWJ+q3VePoj4Q0ZKtX3jN1w7YTY9TJC4/0SlrX/+n7eXUUChTbUaIuZrir/ppMTfK9z+clcwBnx5
/3yvrBRMttG+mWRPrXTC82NJmnrCyipA/9XctHt02M28i1md071GTCtnHatfQIc2N8rgK8eleczi
tHbx+Bdxftwa4EEzzbrjo86mErQ0MobqTG2+tAXh1000doeEPOH/fYvHhweW4b95Nyz3ze51skLF
glyc8JU0NedgzzytFFeAzHEfdDf6l1dWKc4QbRRFKg7crTuI5AilrXk/gpS2eUDSk4OgRNhOMERz
/hvekzgZ5miLneVKZJ/v39grD5ENQF1TWYu5yNsxt50NsYaiIg6i2Yk+lUPbn+jdq49K3t4K07py
L9mc82ETAisVa+P5vcwcJ0PUhARHW+ZKezBEDRgndwa0tLSJy6BQMzuAHHnL1X95ijqnZ9IgRlOg
8jU4P26D0tcxDYawWmvYf20EyV9Vx0lPWjiYx/ev5vo4nm+hzg+1OUVjbDo4IExEYYBjpsgBotDU
QVF147VY/57tcSD3rs0OGt/UCeenRHOy19UUKm9axuWDg3/iQ8k860HBWeHZKMf275/Xxj+4dn11
QjjQ6LAPZ4O7lYD07K1SXWZ54A7NgDIlhSwFmV2mog7sRdRPIYjLT40bu9PewX3zAj+p/sroTB6w
twzRzlQ0Jd2XdIrwH5A7BAMR+qNfzwivTXhFtyKy//W/t5fI4YvI3t1EbWhuVg4IMTmMUcL4Zog7
j/GA9wjNaJR/jlGrdx8aWmzMX0Mkyx7KYLcLRurJv71NNLqvyAJK1+Dm0LIiPbbfVEQWnQ8ZbaTj
S2Tad5nXjDSMrA0/DYURf0eFnD+niwakFNHP8LlYHEGBUwiInhgCiYg2e3RVNz79V55setZ0yXnq
1sywzZON2dZg1xMnQTsl3yJcQs+Tk/0IQ6G/3rj/Vx5sOgJ8AchbQJe6raTSfrYLW8miwKA9vB+L
VttnxuA8d05qPNG5Xp4h6I8fe/ZGT6Jy5Y5hYNiykUPhvFrVgxj8K4LpEADMjYtwuXyuGSIwQ6gl
0ftt06uXesjJZEriINZkeUgW51tsDeldU9Chi6gC9gABllNiLvGNOv2finDziAkX0xk0fIo91I3n
b6GTDHM61S4T66KzCr/NVe2YqPnS+HZLds5epyI4GSLTwLlls26/Ys1of+tq37iPAI9IN5fuSL8k
nCGB75Cm2W8Aq5PiUPQAhA43buG6Jmx+Lco0jWLFcFSkKJtWIoKrKOorOhqtTS9DdHOR72Qz5fDw
htRVgjpshZ9ZcXFvGumwI8rMaAMBLvuJLaH75/1fc+V54sfQU1wT37HlrH/+n9qFD72TORrqKm5L
sZelMvwxDWf5+v5RriyTwOoRnBJXrKPd3iyTDVsN0S0h/e7Y7P7wAAP/WAjwBfHSEU0AmvBGSbYx
wrJOrso1UnPooCG/gSN0fl4I/fWqkYkZqOAviZlL6vzVXOzmEe1zuFeqWHuOEQAdzLkmioo+GzEJ
kakyFc5s+WmMoXoBKM0OEC1vlYsXJSusd5qYCB8ZWoKC3WyGGpwIQyMtMxBT64CIHmC27ZZylmC/
W6PRDtXUgKEia8l67crBLBBJWWhU3r8lF0UAvwIVsO7g8tZd9rjnF2iOOqUoqsEJqqkc0bcxtkQp
jSCnU2ALDXN2h0coDd4/6L9k97Nnn20gE0TeUQB44OY3D0KnR6NSJWkY9K1oaZ8JsTR7qlcslrpB
jnLg4tkw9phYjI86xMA/iCjbX7wL48+xDWuabIbT/CVug0BSaSgwshLHoc+1zHn4A1gklDKlWSyI
5V0+/rVH1O8s+7l09lEaDi/jIOQLpWyCCjydx9gvC0TL8DYL5+BAci12+WRMP00rBT6KBkZ7zgc1
t70FJN1yGgR8Yk8QILHTMssE3MfvjJ+plwcT8wzg4RtVzJV7RBg3uh/ewrUw3d4joQxNbUgZJDZx
diUgwQ+w+qI9saX3udLFhApG7q0H42JFoJyh5wwbFrnc+q3ZPBgt6ClsUm3QsHE7VnSLx1092fZ4
4wG8HKmsdZNO4LhQ+R9ftPMD9aNV17W2cHa4gx97Zi6eMpnRQaRSBI1TQp122/nokgDjR2Y/ebTz
tC/vP5DXrjBlMH193gAWwc3JIgMzGnJZZSA1Ff5sksAkgKzoTXNrBJklmiNK4fgWBeLiS8mbB+wE
XSvX12BucH7mGloghJlTG0xla5zKpVr8QlWSkxWHeRDjTACw2/4gU0m9Eb1yebqrdgxlBhNIQr23
H0r02HrZZxoJoNyObzqTJC/r5wb8o5sWix+2+LakBjzwxhf6Yv3nhNcHihWZf9xtS0AuaWFDGURh
rcnsacIIfhhAxp6GrtDuxyLtf75/Wy8VkesBqUa4vORpUI+cX2EpAKMCbGyDxM3UeUUe4ngr0hBu
b6k5f+0Ig4WVygJysWY0QBHsbn5qxonJfKJLtb/xrF86btbfQ8wr/UwLjdE2/pQchnjio9IGyjxX
ZeLLUAKYRGLcR4QtKXA94kWWFsj2muzkMSa/0jPLQuhkPkBn9mzaQveqrIb8zmkMIwuwnzAPsgXa
riDGeqvsWDm1+iCB+FY7XVniP2vsoHWHiDv9MFI3fldEK9caW1cC18qlupMRhhi/WdH0uwzE5PLQ
9kv6TSEvON+NCV5y3wnb9nOmj7O9S4XKj8r7xPoQ93n4ymNjvBnGlBHGMIKKVZUMDG3eriE7mdAq
k6gdtTlhftUJHY2a+A0zhfm0jMU8+xpjqyNxxkaGDBdNZoDbwgh9s8mr6TexEpmkx1DkB52RRAm3
etFg6qUw2ZNXSWQa3M2k0bySJODqCN51bk7UytFeSwg6OxnsDwDtarT98fcsxhGzACqgwega/ZAN
vX1kmKs6qEeK+e/sStkEokmQyL3/EK7P2Pm3Dp8V+wEWcHqCaHXOn8E6YogEzKsKJJ7EI+okGBwi
XY4mTfob39X/69VuDkZ7b8Uy0DHH/7b5sDZ1BYQ+0osgY+fYvQ2KKL/lTqlpzBRWPZwyKvZPNqoh
A9spmb5RHhn6p5IY0HlPbaT+Ss2WXGmEcZUKdn2QfzW9CxXfUZVlvu+JCf6c0Ui1T3LVH97lCv7t
hxH8K4JxmdYVBh97eHU7WWm+tGbwNKm6qHwou6z8lOYAo726gW68myY2p/6A6u6z21ojWxGk9c6z
rJG1B5NpGQXxe6kq/UY1cOD0NsacoW9XDoCKt8qDBJsTQtbmCJ/E2Jvmgylj2RzZ9rofpjJrfudJ
uUwo7vtM3eVIGl+0eVZt3811DNljJ5AYmsRYfKpYCdTAjuLqgflmhIKvcdvmzm4WYAVGTpPJm3ju
TC8yi+p7pnQDqpbOqrAIFXFveeZo2Ue3IsZ0nwEI/MCaY0bBqvQm/gQlofAkc9bxnz3X8mF7FsY+
7As+bpg27Bmj71geE0gDuoefR/sNDb0p3kQ0GKY/dSo9YdrIJAQPVo+gZzLTGh8tM6BdhrHmN+VM
rQfmHEWPQ945X8eOfhV/p5aIJyG4u6tjve53ijDn8GWOmpr4ty6zNQ99Q/cNjb0YGN0YyZ9Wzxrn
05SF3QREnyEdMp4x7HZ5LwW2KcZfVDfFMIVA0K3ku4zdNTLORbw1EE1gAynNjzImaBXzcTfmrzzu
bfZBDt34kke2lgczoN7S71J3YV44EfvWpsk4+G4agyKu6n76OBlRIg5dX9YmnHkszfYoS+FRF7aj
p4ZikMS20bfbaTkgzYNrKumym9W5TQ9tWAyxF9ZzSDnJP+ZBukylDm6dga+gfAcGDUJb/mX8mBKc
4IpGelVumj8AvLor3ZnpsB3GxvIU4Y3/2Daq+iYRdbSeGCLgdaPuJm+mAlDWx5PfvmbAjeBQZT0/
qg0ZO3lY3OYn5C7RTwvXRLRz4XXSmmmH6HeEMZnYlQE5FgkGfeLuhKV11Usb5TJ/MXproSGRDs5P
pKsZ/v58nN/6pDdf31+Krnx/VzcLXhZkMtTd+vlSZDSSr4Pe9gG9x5EM1TA+zSEUJPx1L3QZbmmO
rtQ3a5NvnRdS7/MBPj9cZDblnMdGHwBwJwWAiQcbvAllCh2KrA8Q2TR77J35qUTBdiPZ+EqJQx/H
RSFpry1OY/1t/9nQzno3gVoui2ApS0gvVbx4q0bgWDY6SqRu0qFkGLeCNq9cX/bO9Kf56ZQ427Rx
s2FvMjQTqWiQ3pHQ1WaQoajcO2LSv8TNaB7ev59XTpLjUZtjseATs80L6/uVHRPxaSnLaDnUlsE+
yJp73FFtd7IBitH2K27JcK4VVQZkH4QwTPNQAW0KdkVTpWoQThYoBDrbQV4CWgQoEc1ojbNRQS9Y
RdpdFXUskUjLu/yzY8dlc0QIZr21mRjljbLq2mVn++Cww0KAy1b//F63KuAeAH4ysBU3/tIsLfIP
kmz9LmmXgFTIW6/RlS/62mHCEs4kkyHa5rnO2qFU4LT0gV5X6cemQRyBEsd9QH6T3LjDl41eZnXr
yJ05BLU4Vu3zc0vq2B6NPh0D9rTGEYVCfqr5b/2Q2j6gKdAFOdkL+65LNUYVYBOMXENR2ZqjxzY1
M0BsWPMeZPpo7Bp42b41y2Kv6p3p+O8/jFc2cuaqe0ZipNuMaLax2+SY0xHtxRDEbZt/wTUXfajz
cn4VdbLYxAtE47cGy3gQK4ZJgNTQHbOe3IIbv+KyrUL8LG2FVRPNeGz7MITrVKe0kwGZUp7Bjuys
qHgtIiQKQY7os/WbbG4+xVrbW/6QpJqKSzsrPvfGon2N+JaupuiifhrRbP9K60S9W1IsaUj8cwJf
qrEaviKRDj+JUFturM5X3mYE7GwPELLTFtp2x6okSkqrXbqgAop33yNtDbohGe7VuqyDFDH/3bJk
xY2Scd1jbgpGusdskdh8m8ybNu+OEqGXdDrmXLaTAr8xS/mFRDrjZiNufScujkP/n12+QRbnljWA
hiK1WDfReZGEN++J6igJJwHP47SjQHhLiMOxaOpun8eiqfdr1f4QamH5/3GNGRSjaWLRdJi0nb9O
bsG+13RqCDAuMgcxqtq9XGLp07ZMH8p2+a3x6b6xAbhcntjxMXCn30VLhZ7f+TERbLgubKQ+AHaf
n/I+nn8mWJMdjy0gQSlxaNwA8V1Zodnsss/GIkxvUXU2i0aaW1ZfqEsPVUETBRG1BK0ifcohunBN
42ctJqIIG6+OYK/qoOrsJtgWTw2d6O+EdGh/bryTlzcffwYb8VUzSkd2uzLQWyjCZh7GgNC/GAMZ
awQISCI+RkIlrRYuAJF/w2OaqauXloyUBBHtt/d/xKWpHY8pxYhKPcDojXDR89vguoMkZNEcg14z
Wi2oiWRBY1WU7v0MY2j0FhLIdQKE24aGtJDypVnmudhVsyNe7MjU553eRQOhN1LKb6E1NXmQaoT3
+BPdjG+zEuKCt4ZMnjJ8J+NxIEogYwcc67e4HZdzDhZZRn4uHXgGB3ipzs+E/LSUzMRmDLAaFSgA
lvZYEBeVUmGR9pzM2sQaK9NTRi8zIMFIMxAyos7f4ZSiA6rCz6i7pDrZbV3cJbFaU8Ib9fH96325
DpO+slLj6S4zqdyON+oO5lcMVi8wqd4PeHxxxJcVOjdEtB/xDkzPQ9mrpwIxZKAPqbzxol89PA1D
Vbfp6mnW5qWje5ZO6MNmkAkDKLIhNeS0I0nHDh8KaPsO1DnG3ihec3MkhGUy5SpGDZUbZei/Qez5
umdRhzIMVKkX1jjb83u1mA5TKB3VC5+h2nkEIpjGD4nW99oHtKm4kCImaM/4KxAKKXGsQKUagdp1
SeHeuWVXZkcrNgz4C9XYE2QoyLkLcm1ZeXHzGvw9aOx1d65Skt84MX7VTwYYPhvfYWw0J0Gy3o+S
FIkO4kpDTTqRN4P4Nqxod2ujkh6bInOIWRrA6upTj+Z3lmZ8HxFxZO7IwsDBmEZNdISd2Ib7coSx
AYElSk8yL1NatrEaEmCXgaW4Gzqr/eF0U/1FhoP4GFlxln2GW5+diNUj7YsY5ipw9FzUB3iv4sGG
YkVEIQaUGyq6y/IM7Q0OJZXNBwKKbck0zB19rUHwoltz8lCKlTxO4nig6lW5f/8h/7dj2txeamHG
J6vgh6/K+nn9zzZjBCemDmo4BrS4G0EYgsZm1K9RcQHaS4Uug5ieR/GkKVHDtpyo1xy747TYv7RW
NupJaF2nf1VLRf38/i+78tFhpIhTi7KRfva2t4xUsW/aVu+CfkmUb2Yclj42hebnOLRfAcMs/vuH
u1Kn2ozaxKp3o5MNcOX8QgxNqPZduTaeIgMzMmErHYHosRWrbLOjIe/3dq5Wxl3YdTUZIXwOpD8U
RIoRDEjuToAUDc5lMQyoYqvRwpNeLwbesUy2w/MQTuHzgPxb3PjZl4+KTZnIt5IBIU14senN2W4y
Whg1ieh0QoZIKaFB+57Qkvu6hZLwvx+MQ7Em6Qg20HhunpWWT0sE3hAskNbYd9lUWb5NINc+YtZ2
41CXqx+fOGrgdfmjFWhtqroyJ4NTH8sFPmU5AnWrqx8Knem9yK2IEEC7qI4jVSYJWirM6bpsb402
LmtZmvdIqNZhPJskZ/3z/7wXdujqDM3dJTAprH8hLbFfJ7eC1yHj2g4URLoDGnCTdLz3n8N/L/fZ
C0mSBR1QDW0cFm6cE+cHjgEbAXyEhCEnXGZ3faSqT7JdsuzRJHy13seyrdODjiGNWLyREmhXDmX6
amoEux3UfHT+MPONn+uMOm5vZsyK+b4jz9ylfd1Mu1ySRk3u1EzMqAjXRZzzJL+xmagPumzuQPYt
BeEkPfHAOcZroleF0jlvlZwjiKUo8tB+AoD9KKdEnTzH6mGBNvy2Pxa9/IEULHJzd7Qro+zUtnZ8
Y1m4uC9cHq4MA3Hc1zYZ8ueXB0FkLPQoWYK1F/d/yLuT7FqtCrKx14BMjkq0dwblpkl3feK29wV9
Nnn1gn0ZX8TNgUszZLcs1GDSx7i8m0Jd8iXBuqL49LOjb1WIH3CHBYfecA9P9e395+LiRee8UZwh
lGSQCnh4szxlER7wOGvZ7OUENc6OOeEMTLX9Qmbo6f1DXbx7DHeQZBIovvYMqfrPzxRzKBKlUnKJ
27LYz2k/foklg+ldBOo9iOW4JsWyG5hdnCRuHEaH94//j860udQoYSHVwT2iSbMdOCSJykYqqrUA
OhEOTwwaJOOih2oeKmIxHH9illv6CulcR3ITC8UTY0nXFOJMGh9Z4EEhsntQp9MQRnjY1HmZfbrt
ehrEkwiHHUw38Unh5zuQ6pe0AzeTkudkaxUxeGqlz4FD/iTo2a6qPywTHz7sqviSUubVsOQIoUKI
IYv2xqP9b5i3PW+B3AMUNZefpt/mwo9abRDmqwWu04/1napo2u+JnFL51MeEqZPe02u91+hYMgjB
cxf9sYsM+iREDE11IJvZPhStFCT6VYxnJkrC0JNlTjfp/Rt05R1clayw/9mPOEj5zn9nXydlOBtr
176NceZj9V9WII3jTI90RK3xEOFhIyFZX8Lkxnfhsl7htbcIw4YfRR/Y2kbj4NkqVx4ugXpjCc0W
RrDzeRi6+S+XhuUoI3fyzRF0zNHq2E/SJPITC0scfSONevLw3CY33pbLrhG/CN0kXWIohDytm4XB
MQiFdlSeVoOp3kfY0fNpYYnWfZu8tSN7tequ4yvty6JTPlYo2j82qWrdWB6uPTsY6Xlt2DazRm01
vwBux1lmAxAFW5MIDocKb4LtdjDloRhMtc9cO/xVE4WekxyaLcehlGZ2jDtUoTsV+1+1U8gXf2Zd
g8FgNLi4PRzk8vn9R+eiqjPYUgG2NAArOPZFR13vrcQpKlsEGjjMpwpbjMdrq30k3rL8nOd1/vN/
Ph4oQ5tSguqIwm7zSuGE79FY4u50GkGmcSTa8D5VlOybHQ0xibwlXaUbb8flhwL4Co2i9WYYyB82
y+dYmUkcTZkIeFtDr21dUAZqkRFVb8w4JtJ0ZjKYhsvewV2w3GjVXHka+TpB3qKXjBvR2g7ocShP
uMkdEQwxDV0ZufrKYayldt+SHheSfzGXR9XBM62NgvgKIi/je4GE9cYDeeVGs2nmEqwzabaO61X6
T/3UZH1tOokpgrrHONlhi//RsofOqS4At3hTgm7uxpt4+Ylcgfl0RrBq4Eq/qOAXdyQINjKDibHX
HQalvvSrXCr30kpEdmPjdOX86HGaKwpyFUP8877+5/yySmdcPxUczIEl3bQVMPo8jx7npPiNTKS+
IenfHs7mYq4NOL7IzkqR2lxOAg4nrU+aaJ+aBohJwI93uEXm1tfG0LyL0brdeoy3i/y/IwKqg8+3
1hsQaM9uIMATlnJTVQK+H9YDfvkONkFTvaiwXjCq65XXOv1NTem/deq/38D1sBZjf0YzcBsRo58f
dtDL0J7SyAnAZepPVLJuvc+nZnrTeqRxu9rtjN9CDRWoVXVFcwaen3bnMhzuduQNuKtRRlOfIYAA
gxvgkquMuqvsVOpp/AJ8d2IbXxprsng7Rx8bgog/WagG4HCqWf97BHg47sMqWv2kZdz+6BK1/1pM
xIzvVHOxbCpuq4dAp7Rq7s1dglmkogR/wr5NkiQhCeRt9rG9H1GeqHdtOvV3etnYYCuGJP4eJ8gM
GJ/WBCWpBHCS4DqPNOkrBYq/cNb8A0eplwGZiIk7w1Ha4UeE2F+uY/Ro8Neyh78KSfwfnpI+9IqF
AttLKgbyM/lCmReLrvqTxRItC4ELXbOT4TylqFVTTlwCnxc+6iXl2WX0GwfhbKcPszkQUz8mZXdy
Ve51kGbCLRiMG+kvNgnQM0oetHA3uZb8HFKCVkHY6NBJNXPW+h0Dbvp2Y29kj4qaYPvABBzj6M11
nLlJW6AxbDUZkajbKu3yBPcnXbxebwZ2CsIgkjCiVfkg+bOXsIhAxxKJQGjXVJbsJeIiaWa2WY0B
EgbJwn6o6uGP1TpUhQAT27eKieyfbqhgDbLrdVC5dVH1phOzCfN0nJt7LJZh7qNgIWQYiHb8l5WT
PL10smrd6/vJnZGdh2Dk5kIsNaySEA5Sirzgq92rWnRMSzU9hro9AsKE4K7sKHlqdKVyTUFnVZmR
N1UVad6UHNO8Y0Ib3zEaiQyOxsxwB+hFMb/wZTaQgAwMZzD+TiVs4shd6DHofRedjF6zIphbiiSo
tBxIoQeuO/8mABuX+oi7nZDlIskfe7TcwMP65W8ahuZvIi6c3MNeQcsNe/3kszIO8QNd3Ox7ama8
uVoxWrPXZzEZ5jrUjF/VDFsB/8JgPzSVm/7kwmFCNhUgCDc+glfWK/v/hjLrHIuZ5vlrvAhaIrNp
QTxTlspPIhcHYVu1vgMG86HN5uHGxGBtPWyWDYYv7AshzVIdblcrc64qQ8nVeB8iwU0ZFZgDacZl
eMMmc2VRZAgCwBPXz9of2JQTDp3pxcq7aG8wM9UCMk/DD8xX7caz7KE7DGmWvkrNujWxvnI1MQ9T
OVFuozjeFtzgMxQaxUm874aoDNRo0Y5AbowntqDtkx7G5q3bd6HzYxkG3G07hNDQVRJbs4ttNHMZ
watHYafb7c9+mbpvbPdrCV1ASd17p4niY2GUYL8kdvO3bghxpKoarACvI50q/2K3Fpqqgk7xU1bi
cTuaoBbIog4xZvt6RDKI13aa9llzC8KGW4YXvxLGu9W+rCdUFjMDT9g5ZEga5J4DGd3NZWbcK2Gh
DjvIuPMHmlGCZL9QN8q9M5vqQ5zVw0pkyAWh6JhHFKRXRbkK9HkiiiIcKmRUCGZ411VCG4w0Nz73
is5eIc67/quVzUiDqkaxFZ/BRc10Qh26jplDlOlAaiOyCdK5rj/15rz0hwlS0bLH8auB65hr7Wdd
2RD9plxnSU7n1EblFBpJ6wPe00bKvtJm3YnARUgC2qA8tLFVAj3Vy6dQi6bBV0smWSuAb0nJcUBA
c+DtdH9LlzbsbjFpuXoLKdC/ZtJOHvP6/3F2Hj1uI+sa/kUEyGLeUlTo6Lbd7bQhxh4PcyzmX38f
9t1YlCDCB2dz4AamVMUKX3iDq3an27GyuNzdhI4Q1LkCSUMJ0M8PrV3jVKypfXqY9UiYu6kYkCF3
LGUxbUYQITMzscOFWzl0UandyblTdm6XBsMuKx1UJ61mUGcWMG5/F7gDQnKsBqSuybhwDps+64Fh
P7j45ZCAq2Xsj9PseG4T6jvEbopdYxnjM0pzxeQjbf3fqJTd4fb8LtpOSIrSyXG4juBvEaGv6pfd
0lVNBjc/ICcyAumbLMSg56innBP3onLpjAVUOKjKVf+puBpHxOlT/guCWmj7hhzyl7iOkSWYqtI5
VXiUiV3kOLiFY3YvlI0b9MrHsICCAAhZaA0X0BgzlXmsB1V1AJWg7coaNkEMeP2fLou/9pHxjUmq
r7cX6J2Fen6LEloiQYdmC4VwKkDnG6B0EFTpqqY6qBYlLE8vcesZ01ot91UiKR42kWYVOzEVQBwN
pehBzCr5OPmFaCUWFpOoGw+h8uwVBBxGqdbQWsEHq+6t4xCMhGwc7wTkMmbzbzFshty3Rq2uKMJY
wBocQLMvMWSW9kmf3Jne6lg2vkSiaf7UlZEefxCRPsFINGxw7VEMJTBXxg5OQ5Ai0mSEv8MuNL+a
gAhj6MPuON2nIqv+memRI/wctnQNbael2aT2Uab5ThIWz7Eytj/zuQ/Z1LBWERpJtPYVhqyR4bJj
W5+sjG90cLU0l3fUw+yvJCBDf28CxUQ1B0zI927oKevbyRA/ubj5sCYyL/5rokilucUjiQR3OBW+
rDnftG4D5YjEnaqAZJ2jBJftrCtRuQRyuCOy6L9VozYOfqRj3HKnNVYXQd3JEJ0Jazd7a2c0fI4D
cNfaazXuQn9jB1w8o3C5EP+zdPR36b2snu0IoXpr7p3sYFi9fRxaHemTtvCr2qSdYTf5Q2tH7cax
fIeFXOw6Gguga2h7kSue77omn3Wn7V0cIxMRRX4aCp0sQzWkF1iLiVQ/1jbaOX12wktcF2i3WOZb
CTi2OIrIGnV0p2vxo81wdnjs9Ubkz7in07tBHbbQycr60nyCM5oiUK3mxDv6hKgxput5Phy4RntC
ajUoyg9uH7ZPeCJMg5/RBHLRQrcUqrt4F/1um0x5yd3G+le3cpQpby/75fuOpihyO8QuFHCcdVFr
hPFpF8aUHsyxLO6nGcG3JKSkXaiWe6TSGG5kyss5Xq041SoAJHAZoE+sC439kDV9Xy0CW3kUaegc
aYV8crNsPt6e1zoj58IlWqFmzmDUpNZq1aYWYiXP03Do0VN6SuymRFe0kR+mRkwbO/fKUHSo9QU2
Qr8IUun5JgLgSr3QHLODBMp5RHIRLLy0nBeKQsoG+eSdm7paPo7IUlWiCUFTfBUFBiKEvOpgEtvm
jZkfFNLx3lOAaZ5CcADu89CPzu9Ak8FdZ3bTv2PHg911LcB8J+ksErsM5dNdopqT6qUYpp7cyqqz
ZyzW5tBXzVZ/cdMMj62+Ax7ns3Ga6L5t6wbRAkUL7zib5n+9cDuofnidjT41pu5LbRoLHzafafhM
9KjbnWrK5g3HSd2CDUZh9jGQ1qYzxuXWtThH741aIJw0Bc/XvVZKQLhVyyqoyljs+sHt3M+BrSgP
StaQlCtOP2yxlC/0rykcLj3Id0UbACRrEFScZ5oqh6E4JErqup5sTXGUiTQf8k5R7yFRm6c8xgAV
3bHut6GE07RrnLjZuXphnlw8HDwT6c+npphFh/zuIiPu5hlwaU3tCk9IPdwIrS4fc25UhAIAeYKh
IIg/XyXuLYIpYHkLLEw9oK0KbEmCfzRbke4alDWP2Wg0G6f88ki4iEks7hHa8r81uDaonDTniWkO
MDaaxEPU0Hwr7AyYWEUN8PZJX0LD8yMB9RJ6EvAwh0t8LWFowC5EV0iWh3mu3L2EmeWW2QGSv7nv
p9x9LpHU20HaUL/fHvdijnSHmRlKPqZGCrSWgJjwUkwrNJwOzeS8UXNIaDsYqXGYer3+dHuoi53O
UPSBTdtCu5yLd3XqFWeEUDZq1WGOpvS3nkvjSIEp/wkggIqNHc4bKe1FKReoF8JzNMEE6hYugdn5
pjG4op1GltWhRSP0cxTk0sSWBOpgJevhmJsa1Isoavk7DwiehnNxQF3N2bjtrv0Mk/gTDw3AZwTQ
q25PnvUVIgZRc4DloPxKtN7ZAcSwcIuDCkbdbDAejDJRdLiGTuZ1KhCpySmqjfv9cvVpRRKQgAd0
yFHWkLGJbpQ6m3N3UDNteuoad/ZZPOdOy8JB5VdgZbXxKF9sabYzufui9MALyeY+X36thz8TxDHy
e3g3nTJBsRNaTXLMw3F+Mt0cg5UOpWv6h9lGleFyUyNuRKcX+A8xOJDk85H7TjeaGSmtQ2x1qQaX
DufO0iS4JSBKgo1pXlxNTHNRi+fssOEo9Z4PxplVJpjG8uBIXf8H4IF2klIt/doQg+/C3bwbIVFv
DHp1hqA70cIDdUPkdz5o0+v08DHIOjgkUL4q4O3XlStOWZW2f3sLMj+eJ5dGDiVHwLvnQxUp6pCh
cOVBVyPL67r+H7T5+q+GtMO/7G3ZNHtQ+VkkrW2CubWGCuSULK8w5TxUkWLfT8PYfoQi/zNKIqcF
uUficftCutygAJaWV5Abl37aYlH8Z4sFJrEC27Olp6MM2S87SCN8zQPH8hyT5rQnxlxv4LA1qMpP
pvP59uCX5xHKLxQ5lSBoEbZbxVtRIt0WFCIhq5Y5x4hjz7Uk3EdbzYNHyJP/w3Cceg3S7YIGW6Ni
qFfgtaXl2WGWs/FkzHLyxprGmhna6fcBGYL97eldngqqdnxGgHHvIexq1ywRXh9VFtOTsG+szhrv
1QJf2brrKk+TmvJQjPoWvuraoGjDLugWUAoQjs4/aE74MQJF5N3sJuswFa5zROpm3Lt0JA7SKLNH
q+rDjZleHkUdNyIkM2yg7YBxV0exsifXqbCVBSsk0g9K5SAfwrbyXdopG3f4tfkhb0KqZ1FAA2V3
Pr+wscVAtpwdhlHrH4uULCzIcnRWo9z5iabSAKRyU1z5AjEAlg+MAtksLWDa9GskF9ggnGJnMztY
4VB+DBc97eOc0w8BGiXu0AnEUwEtU1oZ6I49xYvDcJW75k8Hq6PdjI75P7e31uWxBddGiWVRloNO
sBhC/nlsgXeFRYcq6MHN1fKlmCCndjqZAEB3JKscGe1tqSu+WzbOxqe+kDBi+ouOHWuAVCwh4epJ
m6Qw80Kdep9uj4E94BgUbkdHFsWww4yuIRLMQdyiid/l088BAxd5MLPESD1Rt2q8H2oV9QSYEF1w
SNVCPpf20E7HfMKa+DB0Uf/vHMXdj061kcEg3Vlo1oOw5o9kLYhxmE2ITIdVhWN7n6Am+5QCaslw
zhHGX3ZLl3kiKkWkBooQpakVhg5v4gbRzY73Kxirz2o53CPXUT0mXWbfZ4ZZHm9/0fURWnYVogsL
YhGwOLJJ51807UgTMXw1gHiI+ZfZqtN9WU/Dd2N0so2ZXRuKFjCoLHtRA1jrAYRmldVK0Rk+ze3q
o55rlGRUszjl2hxu7NP1aV1mRZaF2uVyKwCpPZ9VJ6N5tGDo+VXXjQ+tGTq+1s7RfZLFwwGXE/HI
q2psBL3rZ2UZlG4zETbXPAdk9eX0WTR2UL7b3lnFx9iO79q6cA9ZMyh3SttuwYmuzfHP4VYHgjtn
CQDBogN5FO6pdUJ19NQ5RIkFUneK1rDAAlsalbpxFK99R4idMFsWFg8WseeLG4+OCAwK0j7exOp3
jBe0b7Ua1m8ZKdtGWLK+b1hSoHQEzzwoiwXeao5cf5hEjtDZ8UNDDCau1cPY6f/NRhQf8lFBmSG1
8/9AMEy728fiyuIysA1RhY9JPLvaQGaSBWjxSc1PW7vez/ggvPah/l/Zqf3z2BrWnTXBwbw95pX9
s0A0eT+RJOKOW012cCpbS2zG7IMG7SF8uNun3K0Ql5HCaJCecezD7RGvfEmXkhN5PScS3MJqlrJu
IxdfOc0fcEb9rql05CYjcX8Whp5v5AXXFpR3evmaXOJo551vGiWDuZpLR/XtslWr3Gtpebcf7baw
wUm3yM6IxnFehqrfsoa5NkfwfsSYYG9New0ui+thGvROaH6ioSu97515+opHGP3qzM2bjYTz6mBI
odLcWuZqrY4GQUKbxiBhfXOYxy+6gU0j7uuOcbCceHq9/fGurShMCyLLBeECmOd8RVNcNNpxMjWQ
ckGDl1yr9Q+di5RPOdAA3ls85PsAKsnz7WGXyPzPaslyJCnAwtFHNotxVzEXt+qc1I0hfNOslP5u
AkZ8soMQrF49wbBAL0EYn3J0mF6RhO7+KyTCWrd/wbVLgSr/wpzU4Pesy6Wmzvs4yFpfbCC0ATt3
zcWfHDmBf7K0Ue9MZyhB+i5tiymUW3Tna9PHYwgWP1pQyxqcr7oOTwfuwKD7ZhAVyCrYOj7zSSDq
z6mLxL+B1+4DxSTYBQKinaUYWwjna1uMmFfAAQedxjN6/gNSB9kYhVTRb2K98Hvkoz1caI0T4Bvz
f7gelugTsDqRAfnu+VCRliYRIAt8XJHN8TOY5sccPf67vOr6/+G+ZQjKYXQRoJKvDo4ICy3M7UT3
SzUokRmRaeMrlWr8LIYUGw0UDIaHXmnnrXEv71w0GZZ3m/cFEtHayyM0yyowqwZJeBRtXzrHEnuc
uOFq8a/jP1UA+ev25r08tUtlBMQtkT2X/Dt44Q/snRumjSV7OfuZJpJvdS0eqmyxgEYhycQvFyZc
bU7jxuV7wUlddN6I8qBzcVyoOa8y3lGoWdKn/YT1Tkh9ZOxHJJ8MM/gHnrb5OQum6LENZYVbRVVY
pzZHnjodnf449a767+0FuNy/701sbq1FCUOsdSl6ayJZwkHRB8Cjv4L+jn7CjjOeKnTtv94e6vKs
EgQirre8qPhsr6MHoSPjkjTJ7COmFO3HXLj7yC1UmJvSfI2dOPAZk3cgTpSHqiq3pHav7K2l0g8R
h+TU4MI6Pz6k4YWVttnM64re6q6uMaD1EtzI0p0+msHRdbNyg/F4ZXehLM6BFaRnlKZWt5OT0F/p
kXj1QabIU59ZzV7vFHcfZ/b8U4vd+oj29sfbq3x5HYPugdTh8MgSaK5jbUWPtLGrdQS+ZBy/Zbl4
kYFTfuI6VE7aEIHdA4rpO8TCG3fGtZ3EDbj4KlG9staTDfMMcE6Uqn7WaOOxxeyVvo01H9I2DTfe
9QtZ+XehRC4nShwwqQnTzr+lbDtEvcCx+DpqXEDjMEbZOamT+04TlM94rw1eZtW2n4hhvENcdPoU
E3a9NvkQ3qNEnz4Jquyn2wt/bX9h30vjEFobAcDqUKOylZQG5So/nlUUPCOrtfHPwp0alBBaAneF
a1Jluj3mtY9NEEUzYSmhkZGfr0NSpmGajMPsy6oaHt1ZE1/SHhYPBdj83wIPlgeX2omvITSycYdd
nS2vkQWbGfjaWjxfK9G8DepO9WFXtM8jrKldkGvKV6fL2/smCoONy+Pa7uL64DgtEjbUYM9nmlPO
H+y44mUI8+4wQs/dEfR1CIMienV7UZcPdR5SAY5edDMonHFVrbFLQGDjUhXT6OcpddfYDQw+Yzu8
3R7lyqejIL9kU/g3EQmv7oZajdPJkcnkRxUVJMx0dPuuRoPaM8wqOalaBC9Vxi0aXGB7/hYRxPkh
UkN7glSOpGoNjR6Uou6lnU3+HM6Ay4q6vjOrQTx3OOw9VDMaNqMGQ/n2jK9sGcKJd24wPEjs1M8/
IXh7zYxjQFkhDS+/MIzoPhaxeVB7881JY3G8Pdy1S2Jp5RG/IM2DH/TqkhhQogMBDezDRetsV8Ua
Cu42hbF5gIAFPar8oRmQaSaFfxvVOqz3TaNax1gE6WvcVRGoI4dC+MavurKR+VXcsZTbaTW6y774
I+IgirPnUlIVtUpbvIDpne/svqs/W1xkP0OsbPZ4XamP6dBE3ypSxV8J0AtKengYHsSA7P9sh9Nj
yw10UvGt2LhQLlp0y86g1rXcqWxMagrnPw9MbTXbej/6+IvJ2terYcBBwWrFdwn8wT7YStzgRKWG
4a8BkHUIoblQHyVqwVusgQuM3fJTFuo6YFxwAdTQz39KnvTuGJX41Jq9xC8jJ+o8dE4kH/SizEkd
40K/B8E4nVA8oolZusWvRrFEuddHmEm1rRRPFr3wY2xX+WPaDP3XtEsVc2NXX4lquAAJn6hGL/yU
VVgR97WdFJM6+klQjtVRnzEeElOZP/BCuj9gecoab++iZSmLqfLUdgq+3N5SV6IMnWsEETNwAagq
rn6BWcMmDyskPcOYq+MeT/vsvu6j/s3CoggcRdvKfo+Om/P3TwAlYIY0uZShQaxSn6StBf1cQCOV
0lXZoWnsOv0dIUEM8FYYRXWKSzsXd389Wbpv6JjSHnsXiz3fFCZ6+AUal6o/qpgn/0DLIzolkA3q
o5NmZeyFcZSr9xpA4I3ZXjm3DEywsejIoKOxOhhpipeIbhaUg5q0qv0paaLAywJkAb0oCfQtj4Br
B3Ghm5EILRQs3qHziaZJJmInTDXfKK2w87RgSB8to6se3H76qTcoeyZq94J+o31nBCXipLnafb69
1pdTpihBo4zXHW1csHznP8HQk3mIqMyixz2LrxSH8JTqzFL5iHLHFur+ynwXoSfi1gUDdAnEgYni
9OrMOZnFIMuHnLupQMArsr8bXSObpxwFGufgGs1koD45YDAuA6kYD2Obl1vadZcRANLHi3gaqIkF
GbS6eYZYn10QTh1QzG6aPInsM30efd44uJcP4vkwy9//eAraocIOz9FBlHK2Mb2Gq/sgK+yP6hGt
YzfpjcPtD3ptQM4q9SKxFMTWaIA2sTpzzFMA4lZWnpxSs++UHHE4av8RakjhFgz82jouEB4+J2UE
dOLOJ+gUvYZxt+x9vW/CJ7R5ildhjpsP/XLRnAdsVCgsQwNmDiQbvcbzYajKdKWbdT1AgwazoUqm
r24YIKqTuz0+x+gBPcwR1LoUbvZHDO31J2S9cr/tBuevC+TUouhi0+jlkae6ev5LQpztxGxkPdQo
K829tEqUr0ku7PtQ07Lcg5qQEOSJ4DfxOvL6t7/uBXGXV5t34J0quiherBPsWoHbEYq29yOwJuD/
pRs82INMHwq1tepdHC/ksKkV2rcIDvsugHn/pa27X3nU6q8yhnmdVtG4KzVIPfRs2k+3f9/lS7n8
PAqdS70OgN/qnSphzAM/yXvw7x2UKUD11ifFwihvUipdB4BIvxip1yH18kRXP7fcFxsh4bX9yBNN
y5hLhuRl9QsCp8BT0OUXDGbY2R44KHv0Ekdu1GSvHTNUZuDeI7KgXbBHUxyD4ADAslMUtX+rcdgW
+ylPtemIw/Ui82laG6/i1YlRyYJFD6TBWgOMkliiy5cWvV8osvyld3n57LjT39ful5Y7yd6Cy9Oo
+J7v7qpXCjzTuK+KrFX3EEVtP8571a9hHW6EyVeeHgSdF+0cdBsILVZPD3ba3IaRDfuvd5JjOQyu
j3wOPMPQrf76YV8KFnynpYTMoKtN0ZVamcW62/kLn2VXgK7diwjRdyfCovv2Cbi2MWzuXdRgSDGZ
3WoB27ZxKpP7F6OH9kNsZcapFZ26E6gBfU7K4a87vDzaaH2w4UGecVzOh6PbUFSd4nR+gCjsLigx
PGrGOvS1pg8Ot2d2mc2CnCT8xZCY1IHw7Hwo7FnxZcms3m9tpyAgmd0dciaJD5RTnkToEr4rxrin
fBxsnGntyt6HZIJz19LKZq6rrRJhpJrRlel8Q4nkW5FOduxDzrE9LQYkfwIMpn0fo0qVC+8WmbNo
oLwpJyJUyFo6Xkps5u7H0gPUT2GVb3qFXtnKtC45lTxRcDTW/RE08ypJb2vwDTO2jnOdfUfXfT7N
obVxv15biD8HWn1uGZBXI/4++DNt/NGfgzJyfL015Ub17TLfIDkE5sOrDiySNsH5t+7Uth46hV0s
5lk9un3fkJNqyh6HAWDkaqE+K01kbgx67XFDKgdgIekgFc53QMofwZKgTN/psu79LrGicjcrE5g4
fa4p/A2F+KlUOa7Fjtoi0jZVCOfECJR9LPSq+lTVUws5GHfgdJF8DB8g1OVHTsz49fYhuLYwBqea
VhgXyoWuT1phgWJUUU9vU7FeM7Mt9nrcKfswdal3JCPySbyLG6/+te1l4RhCk5OiCvSu86+hdjJD
gDfAl4DNfEqi8kcfxBQIxlBu3F7Xzji1TVAwSw2f+sD5SEEiZ9mmCuGFGxbfrbL/ljYVrsFVWzyi
BB/cUWFJPb021NPtdb3SLyFc5QBaC6WfJt9q5MpBex1iMw9qjwugjzJN+RxPduh6EzxkiPNttstJ
xQ5jrFXDqcnA6wyyaCKw+k7r3/41Vy7xJSmiY4JpCFnIsgv+2IjQvHAyzTS+ci6zuz6RFCQi9Wtr
N9M9SpjyeHu45flZBbcMR/qFjBefdw2qVWgiIJUO0EpoUY/MgKsGWBOhpm0O9Tju4miMH0CBmc+O
YpQfFKcdNuZ7bYMthRjay/RtiE3O5ys4djVUlNZXbO05U1L9yxQOFX25YdyY6tWRaKTSyV7EpNfi
sGleRfSOGYlQdNxn+QBzz4Lok5p29/eBuoBOTvEVCjb/Z/VoJLB+U5wdGQogIR51MIt4sAzDK3Up
T0Da2t9CalDrJNTMr7e/6LJBVl90EdqDC40SPC7Ky9//2EBChGWah4zdFYp16JTW7fd5NQ1PDv9a
74wiae9Hq96C7F3ZSIBn6DpyWywZ/eo7RnAiOdUYB5VhbBUnTDEGDEwUcvo4UPAbsPWhPvZC0T9P
UeMi9SLhRN+e+ZUbBDQGpVhYDwtHb/UTrMFMnVkJJIJbbXpwp+yzXWGxOcCdOaiVW905pRH5ktf6
73cW6AT6BlRcCVLeiw9/LHkQ27jZtRl7OImdH42qGMdsEhVdoqLbeIXf5WjWn5fHHgkljsyi53L+
eQt1doJZTVsfgSnzZ4Or3T2tIXFsoA/ezW0XQSC1wFdrcfGla5Enhj4KWGJWjUndpU6AIaWtNsNd
P466X4QSQQU5oWzkyUSX3+pKj45uXVgfhmCOdV9P5/5Hjij+wHrOwz2c3nrHLWHCuW30YpcmVn2K
pjg5/A+fchGqog4HBneNi3ScCNFEObR+gw/EqzIOuH3lSEQ0bDGP5jYC+BB15yfKn/VGsrPskvUC
oyINjxnFMLwNV7tIFLETNbbE81IEzncuzs+1XobobszAA8xIvN2e6ZWwiorUQn5arnt0es6/Z1cn
TkTg2PqWrMia0ZnshJcX48/bw1y5/AgQyQxUgOmLM/f5MDZ+CejEKK2v1miJeEWaIztjVnK6rzAj
3DiI1+4CIK3LI4aMIG3i88FarDvMrJ/J5BBkeWscoyk+zm0QqLtukPoTrZNs8npKCfpuIpveDyiS
biQnF2Bq0iAwBwt42QWJT5Hx/DcooPP7Xtdqv9PMetzNiKeIxHMrGTxac6GHO/j8zRehl0b+ZEeT
2FcZmhVo1rXar7417UeMXoeNXX3laiaopTNDpA7WcH1BRRJlwAx3OR+o4/CYJ+gDM1R7yMNi2seN
FJHn9jhL3P70V0aFArpgiFzCKlpD5ysRidQNrFSp/R7H1K9uSi/QQzB4etXixkh29C/chzTqyl9/
PyzyYjbGzrSr2eLnwzZO04MbjRgW0Tm5S6F+PqYlvRRUAMMc0+UUrAQv1cbxvTZbQC80dKhrazxJ
58PqaqxFVoBCTl+Y7lezFiOZgxEkfqo3IXoBbdEdLCQTNoa90k5ygX0QQi0dT+hYq7RFLfBZc4SC
r2/K2XrSNVnUXq+72c+JmvYnBOpw3sr0Ljt1k4HvmJamdeYHQ1ILkObRfM+9ntBLn/UaRSBblhjJ
tj0c3LlUwt+3P82Vy+A9WVxa0HyadSSkmSkyau5QkaoXApUSI3Pj6cXS4arli5Aqaj5/PyDXOB2/
BcFBIen8o4AjqyhyZ2j72Qgr7Iiiswd8hOP7vG3gLtwe7MoOWFRv6OSzBdjyqx3QjY50Ip57PwgS
86tsrLeymvMnJ85Df6z76oA62VYEcOXRgABJpPdejWbDn09womdopJVN46ZUAiCCmbR3KSpVIS4x
9fC1doetsvSVOxYLOihpS56w5P7nI+ahaswttG4KVxEO6rssmdtT5Iz0U9PYRdRy1pToyQ6NIb8f
5tpQ0KxvhPjn9lpf2UlIlOB8QMt5ialXax3TDQjypq59LQfgO9mN7imhzT0WibHfuD2vrbFNb5vs
/D3EW20iN6MCwHGufZjC/adQy6a3VO1zj6GdYzFX0Ubl7so+QmLk3UoF+1R43OcrbBvUNkCCkBDi
8/IRQtOoeKOaRCPauW3yoa4CIjyn77ckja5EBA5KndiEEEgjBLl6PXGVSUwhaVXFYGD2kRULX3PI
i//6y0HJo1xNLwGazxphE6tubLtpJVGQQNajbIzpPpF2sovctP77haQThdwIMdUy5mpCczm1ea93
re8WZl17IUp4flqGzidW4DecHvsAw2CLLXZlt8ChJAOy6Peh0bl6fuKk7Ms8r2iMW3HxhG/aeD8b
aMLghSgOQ7CJT7uyW1y4JARY//++r8Zz0rQpDVxVfKtro/8KNQep24IWwEtoekZHNf1YlKL5dvsj
XpskfQYSvSWeoGZ+vkWRa2jQ7ixbLCUNu93zxCKny2q7D2o8hF/aXOAEeXvI9+vzLD6m7QDbF8MT
eEs0L1cT1bA3z/oJp0qBZo3iDfY0TIeBCniOk2evlYlfS1V/02J7Tu/gYLviEE51i9SuSshp1Oqi
xWyUpviZ47eZvWAx6Tp3biQ1bR8O+IZ+nDmUg2eOevASyiL8F+Z463qJ4paPfT87XxFxynN0EfXR
PtBARsvy9hQvPiXHgWccUA+Qb2rOy9//SOfI38bOjBtmCA7lY8I75Y867p1ZZcynxOx/sQRvfzsk
igTUJjjwCMmDOjwfMprBIaZFafp1Ip3+YZaDTDx0CvA5oFDQzAclJda574DWbIWHF9cNHU0aLuSv
PCMLff58aJmozjDhnOPLpGyoJjbO6McB335/e4rLf+d83zAOtylJAd1v3CJW4zjACESdmj4arsOE
+cWIXcEoyzsLQFy0EXBcHAwmBe8EdCDPEpHvajATjRO7qxQTiGahf0xx/3hsGv2lU6JgX6K9sWXh
fGW8Jd4EikvWiPHp6v0Xdt4oIl4WUQ1E1qHVZU7PMICHGRA9e/gzgh7ppsft5YrSJyPYJAIAZLdO
J5q6Ut0pbEx/Hufqa4jkn1fRfaAHW4udbNr0oUKCcGNlr3xGYhz6wJQfKM6vQzlkoaNOxonly6hW
3voQ0Bjak4q5E2EVNofbe+bKZUNbjNuG7GURMlxnx1J0mVplru4DC84q9FMi47HOABN6hB3JR9VB
3c9D5kaQn9eiwWc0SpQPWOE6n2Ijyf8TOLHgmpJNue5DVZkNFJRkPx5FDCt+B8xFORl9jJVAEETj
fZfAWvJEq4JatAM8bT1VieZ0x6dLflhlOn2/Pb3LyjMtDhWhN9J+smTqR+dnwohMIjZ3SRrCWH0E
rC8Gzx0xP/WMokkab0Cz18QvTFQPndmYuBJPJgIpyhjbGKaWup2fbv+iy/LS8oscqliUs8hV1110
VRpRQ32y9F2QZvhZIDCLuoMezlgYaxMSzcE8k5QUEiiC1zd19tsg4Zl3qJkmMRITqiURyKujxsPF
fS48qwzzkg2qGuohhgiQ7mKZJC9FrWax1+jW9J16t4lRhhiVdF82qfs6CTsWuww/JxImzWrv4nnA
qGqOTQ2ODdqJG4nq5Y5G2UFwUcC6pm64rlZMWQ3xCc8mH/qdhVOYwFw1XwQO52Grt3V5TUAEooFD
LkTv/oI0WjcwM8IC717hNN33qDcseFSWtrNwe8XRhmxw47Re3WH0tUgSlghBF6uHpREOZkiAUX3R
4mzIw57ujKxJ8Q1oIVUire4rtaOCMZvN/Qxi4wTNO9hFdhlv8GXXq0xnbakEaUTvC5hw3d2PuJGd
qZUYIrJfvgAPHnamKLu7OKYofXsTX0x6IePxNcmOKL0vUgHnx8psNdRlNOLKpLXdE8pW9jPCwPOL
EUvllPWmTg2x7JzDkOhYAJoBJpapln3JCnXLKWH9wZdfsrTs6AOwtYA1nP8SO9VoBpq9jRUYjg+l
GF/RUo8/TjJ0kMo1zI1Ie7kv/nxjsRnhCV9YggsIgN18PlyWFPoQ6tZ4wO2t/kRc9Vi6SMgrsq4e
MKIPXoyya352IL437o3LecI2oju/AG/Iu83VRcZid0aSzOqh7koTAXckrYy4aT/YafhPWogtD6Rr
wxHvwC0CNohCwyrujSdnEmVSaYdW8hSAzhLHoMn1124YTa/n4d+4Iq7sKJTDWNt31jxOH8sP+iMk
jCESTZYyawcVZb0Xwx2SD11oxccyQtjIm7K+9gLXQvEsSfNviVmoKA/FNicqm77e3tzv5JPzb0xl
lQ4p/bpFTWod2pRLNR5V7Bn7xlydPoRJI6XXjx1WGy36n+GpxJKofVGrBKb2BIR27w5mNPgIarWG
h+u7c5BpOVWPaD+3yCBlAA+FzbHf14GuzZ5Sq4O5C4a45kaa4AF5VLKsdlcIEeU79Ce4uIsQe86N
q+py79ICROseHN+i7blOSLORX2PKQTuUmIlN+GXY9puDd95LbNiLckyW7CFO1H5mjVteBBchMHI4
xG4U+wFSAIZcVUhb5OE7bULuOx10sQtLx7pPqn6rJH2RVjAKQEWoESRNPDmrPTRiTm80kTrvCg3x
hcSOfxSjlT23sas8IfaLMnfUJPvbu+WyDP4+KDWapXmPfsoqMB0cA7+53ph3IQJN9V6BJIcBkFP7
oxGKV62J4n1WkaPusCOJP5et63izOxXPRlEC5wF+vnFRXF0EVHGQVIIaRD3w/CAZo5VGphurOzYi
965Nk3QXsV7AYOGRnbAW1481jgUbm+tdKPLPUwNUibQKyNeSnQMuWS2+mQcNItvtvFPiUfUCPXeP
yhJsFEYZ/pvQE9knFVQf2avjMbamAmXVOrzLBFQvC6XfZ3xG6oMbYBVl2EV+0uij7Yq8zb6NYTF6
YeZEW19u+TLrXwzpCsIbSFoezNWmTEpJsUniFNMYrf1o6TTqwhzn912jhDgKWo2N2V7mqp4io+HQ
GKnlmyj6722RKK90tkaBssmWouSF+dyyjiAn35HjBBXrZ1xTSmRWQ7EY1LTDD5EBm/EGiKNfhrl0
7kt6vaovZ00L/UjpEIk0YtEoXl6p3d0IwwOyGgpspTerivpByYr0S2XF+guij3HvFSZqL4fbB2Ad
diy/l6NNiL2g8C4Y3AsYsmjpF2LeEsuXAW3de0gehd9Z1lbF6RJjvoxFBriQjLGeW9Oah8xCiCfD
ByBOY/sLL7/yUVGoToRZ3/2sKdh6+HAkbO8q3k+KLQ9zZ1Ubsc+1+aIgRsb0HnKs2xAWvN6+bA1g
tvr8b1REOBYAz3vVWok8yO2lvXgUWdslwELOcHmKcIA7P8sNamit6XBt6nMHoFFO0U4B9H7S6zGN
vbFDMI2kyb7jtIljjsuTl47jVHuVHgwfb/+W5fiuDgsoTjqOtPtI99cBQe/mOQe5nnc54rq7Jmln
P0yM4l5V5eQrzaz7t8d7NxO9GBBFWtJE4CSAA8/nrgjHChiPxCcJ6jsxqOr4/H+cnceO20jbto+I
AHPYkpTU3W7n7A0xHo+Zcyry6P+r/C1+iyJE9LsaA4anVMUKT7iDRTkDDWUMf0ff7SPcZAqlR75p
rACVBTE9o39GC7tYOHhzbpxy6MpagKrS8nPKFJh4FcJEwneMVbkIbhrlMnZm94Nmifk+LkTJfomb
4dGyB2s+uJX3lg/8E/sWRhvX8iaeipfes4paINPYlzSlslx5G8elwoXTS/PiyDyAMO+8AlLkhZKJ
fOtpfF+vni1Ig7IaHRc7ojerFUl+UoRToi7dlqFeKd/HOMsO5nhzMiQrHEUQBOMlR2HbBm3XGP8P
xazCeDTdV9Na4vTq5vGDV+vNwd19Mz05lBT6hDxLUrmF/7QxdZ9IcRlK75VnnabMJa1o8fLQ2WHm
1fZJcvQO1nR3fuRVqA3w0NF2v17TyE1p9uVeFSIO3v6DKwBQl06tnt14OmIP3cRL/9dT5xGnoAcH
fPM0dRnbX6hdjY6CXX/LTFcJ7BTzk6MLZncck40ilfswitoEL42Yen3i54dlFK1PCNyhpeexsGG+
ptEnI8qroMLr8Ic9ldPbRFtwKIGcHVR2aYynaHCsf4mIzXNOsfDgmr05MDrdDBWMNbEEwdVWIK7T
21mP6rwOVZorH8n/xAlAsqxqLt5lqivthdkzlxrVaEpuMGol0nezEtPISqc1Kidt7Thn1O3R9veG
NIhX7+jj7k2NTftnehzR7a2epxlAH5VzEo0D7mfw8Pw+TppgqPvi0iyacrCUO/uWSckaLd0orp/N
TYo/aF5YmOWFI1rTH5MyKfBHbNpXo+Me8dnlNXZ1abOKlqy+IIUNLmHbunARYadris0LJPAlDem9
l6csEsZPDovx3CeieaOP+aScW8XKToCsjsCd8l7b/gCmyZVHlR/Rp829hxhS5ERV2YS204rXWGoo
b6uubB/yJprfrItIn2ZVyUGBlKI833+xbiM3Jk8FBroDLRdYuJtDC2avBuWKOfGcDXV9ss0xmy7g
fvUOL2AjemhV0q4nihIj1ggdtYVLZJZz+bBis2T+zmFxn4FhO9nrdi3Mz+2C3CaMIyX5EVN6GoIU
n8eDG3vnGr36xZviSVxWStyR5gO99/qPjr1MjxiaZtgbm5gwlKv7cTKJyu+v096g9NQ5aGQLbEp5
PP7K9G0nExkJcB1OXpT+XrouysFqFJ9d0O9vsVIZzzGq9AcPxm2axsdhW9Ku4FJFQkT+qr9GHZcS
oUeFSmnSal7yPfWKCGxUFEfVZV01/HIjwEKY2oKpeSySPv/Rr9aQnjAzF+Ld2lGrfu/iQPrx/lrs
bVfWgPBGJk83PdS6yDARSohpprl0zqZbixMsSsKd3NDf524lC+StWZ7dpmgOPoNc5u1JgatJeEBn
itd6c+FpGYoaxQJiJHaMIadqP9ohq299cZE0fbto7T8vnipnHyoQMRD5+dYAoF0JgBKcrsI+b/Ww
d80MWioiMWsxqqdSJL9q1UDBh4vz4NPvTJSWMaBRyg4kxVurF8+u0sxCXzMsY88ONHMoH0da8qGu
gCKNYQUfPKo7byqNG/r+Gu4DhO+ba2B2zBbZwpiFne1cP4+uVSWPkHSNgxfrVh8BdRhi8j98ChDm
26JKk1tuBHcCGI4hLUPWJbMv0xj1z3PXz+dMCOXSKk0eRAnK2P5cjcNrWwAYo7hUAo/ClsSfUU06
SBR2jjcC9zIl5D/s6U3Oki1ePMy0zENTb6c3IwpugUKb66Hqov6DZ83Gc5fVn+/vrb0lJwRAs0Xq
5fLGXR9urK8LvVJTUgNYA2ERF/ZrR0naAwrLzUYCx0HDGtAD9UkG2YySZtTkFPg0rHSVBljeZEim
1XgQi1F9GumRhfdntTcet4JUTYGuTmHrelZOo/dgxxw3qFWllaVH7wKY136tuhUQ4XQ+YvveplxM
UFqysqfold3CSOgZOLrQGVBXsE9UIG//i4i/iE+9pShp2Ixr+hYIRItpwtr0VNvjHKQj1nc6lIa0
xxEaXf9LBgzDOClpjhVawR1zttIxqc7CQ7TPb5Gbi/ylURMMWmZ1utQ1PFeJaWqq8/31u9mJTIdc
BKQBtnMaKoLX62fEYBuqpnQD14LHGeg4Ec3BirvsCSEH/aJVWno2rPmIpLo3LPEH9QFYslxXm3BL
RY9rySKk8XnBu8hvhZ1c8gHKWIjjhxeKfvGoeDVH4K2bM8BsqRZRbjFo6MKQvZ5tuaiTCXTCDUyE
ApMHN3PmJOgrER9JjOwNBMaAQp/U8eFCvR6oUcikWzTd8J3G78sc7PlDXVvll/sfb2/z02FBiEre
b8iHXI8y2wgUFcuCoZruDB+02WVXjgW8sSZVEYI13JcGyXTNJKKRjU8vCWHq6/G6ZJzmfiwx0qxy
6n4jQovPQzLZml/rdffz/uR2tgiXCGv3Z3cCa70ebF70Kc1yHj/kMPrXmrH8Xg06kzR6x0evKsrn
gs17EOvtLChoLa4TKTNFVrW5vZbcccg0LC+o3QmXUtHaGM4ILmfdSH+uEwyO+3O8jbjkitJDQSqU
lgPWP9eTFFberDXF1wB8bYrrF4iiiBc/aMeS1Cev1VNcKMlp6CjMC7RH8GVevYs9d9ODcL0jlcvd
6RNlyZ8jocub/ZSRPdejnkRSFx/dxYnIapYF1jJxvhFYpwezvwnsmLyMrQBmkwlQ9bmevKNySa4J
V6lSgfR5Iuh13uTePD1n0Ht+ruaqPrS94T7Sch+Ng7H3dhdyLiacMxmGbIF5JrfMMAETDjKUEAMr
bYrnNsX6tCq7/uOIGOGHOZ2FeRD2/OmuXAWUTNkkvJZxFkYl6mZT91TySxfz8aACcby8SgclH7/j
jVZxmmoFHFKAYTE0AAjIxXsQxMMUzJM2/KusfZsGyEQ6AidXfHEvrjPUcaCLyP0QRfrcBSmpSHVJ
E9rOvjfEQxs0nuKVIWuLsWobiUT/uZZq8imbhooyN626KTAn20u/mTAfTo1d28hIjZFXvcoV0RV4
7saJ8hh3Sme8qtBLeqhStMH9ri/Lz3ZktZQNkaY7kuzePROEvlKShWCfd+l6WyxqlPZ1JrxA7RYb
lF5l979tiN1PLWZJYa+v5Q/h1Ra9JMhU2pohdwuM/GOh0CLxi3hpnIOvtnMs6KBjkk2MgXTLlgak
je6Sjb3QgzSqxq9rO9vyccymVxkCsEEumjg+CFtvSgSUmqREDG8jISKK29dL0FZNW89eRsQgejMY
V7qqOHRpl6VsevD8iJJijN60GOMSiXQU21LMjO9fTTuTJhWQusJgn6TqwvVPAE2gUMjr9AAtYwc/
xaHqg6wvUPntTGN8o7SxW760doh2OtMFzym7hEAWroeElQERQG8MpKTq9Xk2W1DVSV+EnjWujy+d
HaQ16r4MAkvslp6Y6CMZBw3HIpvJd9RqOTtj9jNzs/Ska5kZ3h9O3mTXx15y5LjrUJsF4ritZtnK
rBroOZFMowJ2csWUXBq3qL8s2qGK+N5QMkD9P/ch+EfXi4goRxfXjQ30LgdZ7Ys6HX+OY2U7Z9pF
uDTen9jtRiV5gxiHhBPPBZ3lzWjOkmpzmRiEj7n7yoXEmvlYTy6pn2eaelnTBGUl+NRwObS8qX/q
xawcvVq3sRboQ3QyZSMIutw2sfE6dBEgGGCo1HTqq7VYjY/smvFgprfnAZE98KLwuTiU1paaPwPF
jZsC99VM1P3o2wui+7mBa3RFDejz6nHr3l/a28aWtBLAxh6uMGAKYAHXa6t2bTVVaYlfY+O59VkT
+ngaxt59spIeDA3FPSUoUOAJ2nJqv0a0HUJtrqLvcdHq7+7/lr1NBcAbOjydM5K6TZjSL8PUwukw
gsFO3HNXl8lDOtjqBTK3erDOO0OB0peZOmwSFnwTY4rFQIEP178gyrTirZm5H0mRI8T3xKf7c7ot
DWAtx5UuhVfQTaRXeb2+nqlnU5Z1ZuCIrvpA4av5FBEANUFRuk3nW1Wdioe8jXvhi7RzRj/uUQr1
9dV1c9o3LRrRlo21caC1OKIfXL97yyBzdTji9BJ5Ca5/HBwutS8mXMIKJMLSYESD7kFghzz7E+p/
B9fT3lZjk5ElAIdAZuGmHmG1+Tj0oxGUaskm8OtGG1cfaZE1+eDmi4kXXRZ3gCQ96vCu2sz/lS5N
wdXk3wWqOddHVK3bLjYfh8+P+i3CNVRwNvOXT48KtlYNcNwsTmM3G7/GWC/PELiUfwesp3vfNUvT
R4mVTETDIfa8rEN/sDA71xtGadzYROkgDrY0vqRavRWeIPIbTSROvbfo4WIo3S9BGvm4Vk0Gj8RT
0oSwY0LyZDaPnsRbRRDQkkRCoOkQwcfCe7NJ08jMkSAq1SCqivlJNYfsVZGp3WdriJcnqpPd+7gU
dZC0KyFgocT6j0lV64dCpNOl6vriI4ib+sdcq8WTVVvZf/fP0M7Vi8An25SaB2nhFljomjPwrzpX
A7vBBMAoqiXGFNpODiSm93YD3l1w9mwqV9Ll7fo0LKD2Ufpv1KBpdbvxicCaoBuwzfNj0bQYBJvi
UyO1GokVPPUtMNLsvGbJESVj5w2gOwRWGj4ftbuttNFsm5PjpJ1KMFYmn/Q8bb+aepp+gXFkvxLg
SP37yysDnk3Y8IfKT3vToke9xQRri2J6jTuSn2Aa/7Zynfg0zkX5pMOafByMDvwUTcfH+4PubjmU
azl9YCghLslf9VcXYGY2DUR98MC8eP/IptQTTMnlU2em5YNIs6rAizmKftv20n0rKdhj5GN7IAfI
z9U3ZizsxR9itYTtDBtvLuvxqOi3uy4U36hFoIhHxfz6F9YrvR+eDi1YkT951PsVOdQmSp4wIl0K
Hxvt9r1jrt3BZt/7+pKSz1YHwcWzcT1qmnvjnFelFkx6HeeB0y7pewKe3AhFaSNIoE+TdtQr3Dtg
wAFJBAgAMF7YfAuld9TGbBctUBdz/agMyRfDzOfv97/4zltDHPz/B9ncMXmVuI2gExUsHUaVIVKd
q3by0L8pEWkYxP+yjFKag6qHbLRueirR2vHyI5oYzHZilCcywXE+EQosgTm3NLz6pDzdn5/8/dtj
BNUHjV1iIAJEOf+/NrSymppSNaD5+1QvH5txyZ9E3lvnsW20RxRrf1H3aJ4qwNcP9wfeW1iUIySo
nxYipPfrgb0hW3Onx44euC4+uyi1+EPeTW+wKe0PrordOXIYZMbI5WRtNkoGbEGxuf6D3otF910r
0VJ9FlmtPdPqrfC4QGQhPsfGpJiBron4yHhgd6pgdkiS6ehQPbqealanxZy4ZKx629RQ7XC571A6
fdeq2pHX4F7gxgwBPgAvkWp2m6SjoZFVJ22pB6ttC/HKnrJZvE2KYo4DvO5Z5DYywRRXat4pr6d0
NodXJUooyjtE0KbcHxqtQ+N5SMYvicqldhAz7F0TkBPpn9LdJnXfXBORvUJ6rCMNKhKGnY2WFqGx
Jv1z6ha/4H2sB0nz3l0ozTNRWVdlpLQ5TsMIAMQS1LAwwsFJtjS+TBV99Ggsios7Yw8QmclwsK/3
4kWKhDQ/+AgkmlsRzsqxUmPSuJaqtRurry6GXE9m57XipOd2QUO4rCGhT6sy+mNaKcYTAp1z5SsJ
eEGfVDk5kl2/FcjD0VMlVCJcYg3A6VzvP2AAWs3OU4NEEbVyUWNLG87gjNv8G5nGWl/ihNwmHBpj
nS9JnGIxSmiP1EE0Fea3DC3lieQcoLKviipeQZ5r8dHG3bnMpfDFHy432nJbZ+BBR4c21XqVOl6L
5HEa6eeicJfziy8dCsoSqAMtH4DHZkPQ7xynaLJ0ita2/ijq1fpSjuN7NWuVy0tH4lJlB8i+PGIX
22fYwwOqG2LYSkAVykuKrpM/UCn/J2un6uP9oW53OUPRnuIzyhG372BSpbHRG70dlI4an91UUc9s
JsQEFBgAi6KhioaFzcFK7g4KTk92+4CzbXnN7Wo62NCOdsCTNFDAsKnEUwNAoDnv8+e0NMWj16r6
wU1+e3/ItofUIaPGhjK2/FV/vVZFGqcGzh02RWkcfnl/6wA7egTg2rS8OHV1hLTaCa7R/KYFL+F6
mmztXA8YV+s85hR4gm5Z1s9J2dD9BnpVfMTRuT8B5Y1ea4Man7JON15Hwlk+4X139FT+EWK5fqT5
FXRyEfiTVcBtopNAZ52dpLKJrhopsTenupMEcSamKmzwzm59TR+MJyRtxY+hTvS3xdoRslgRBB9f
z+z2t1rb7g+ryprhtVXO7Vc0jMz8nFhiqf1+UsSvtnVb7+wVpvuUmlZnPMH1UD7f36hysW6mQcmU
5QTCetOP1pLFHIymdpC+amf1YpcIdPqKqaPa7iV4UAK5FuI8coXlp3yEc4wSMQng4/1fcXvTUDig
+UhpAxI5CqDXn7TTbRjABpometZhUmtl6fsezdeDnXr75svMGHlMCWWjULEZZbUXu1FW1wxUMWv1
h3ZqCiVEQF78bFYS6oNHZ3c0qmCkXSgpoMt5Pacmbsc8xh4tMJqxMZ5KG5H816uuUQBz7F44wf0l
3BuOIhRmTjZakDc27qsqJNuqxdJ2QE3NdrPqNEZJ+q3W2yN65M7XAjSBRJ+LYpBUEb+e2WAvo6ot
aLXYTZf8q4lG+wIT9yBO2LlWGERqULAxaLlvrhWgwC4YRwZZ1UYxzmNX52eKeglMG9Gt9mPpCu3H
/SXcu1muxtwEhZ4OHMSdKifwYshMQq2Sk2GX4jxgZ/6Bymb8cV00NwugnIpLJhL11dSL+ev9X7Hz
Ia9+xGbfWFG3mtPCiVzscT05Eu89p0n33gXA8fItKom1NFBBNpCaboYCyddj6JG5AUQSOicTi/6k
rC0XlCLWo+LAThAGkoe6kAx5ZIK4Wd2GtmHjFY0baMpUGBd024x3ptWvxsXTyjYPvVS3msAe8nV+
cLq5+4LYlbf6eRrPj+Bdo/KgabW30NSG2cVMlM7RZoepUWyipuCwjfPe/gUZs/yHBF5Mfmbo6J2/
/KtKbV7ARn8sSTaDTbTwKzgODFaY6aWLW/cT8UP3oLvLeEBn3ZuXpA2Dd6AkQg3u+niacZpmEy6p
gbY4ihbiHu/OPtzyGFujSve+3Z/Yn1rW5gXhY/KEqKBbETrfzKysqXe4HgfVjXUTd8d5HoegHdIx
9fWi0D+ma7pQhba51H0YLtVl6gwqMBUASbTjkvdeYh6pPO2tAK4Df3RWLGhX8m75KyRZLUuJk9Vy
INaY4+cy7qagoacOa9rSLvenv3cXojfLUrOl0VzYRK+ut+ppQSk0SLO5+5FRZX9qqrU6ciiSi7hZ
ZIr/sstKHgnWdbPIkbPg01ABkEksq9T9YnXUX3Gb51QVFWT6O6VUf2Rle6RyIi+A7bA8KNTUACBJ
NafrhTRrY0EiHMTD3JhudV5RrzgnRJfmuerXNfaXxcb0R1eb+NPQCaQminlwtIOjsxdqcWd4EOig
Skue9PWvQPq+xGWy9YLI9Qb3aZkUbQ07ByivD3pN+ZAoZZkGwnZi1GYAqMR+7WoprfdZm96o87r+
txRF/R0ILAs4YkCVBuboODHeE4vRB67aW4XvLFnzqLTJDHrFaDLPR7R3yF5+NJFx4aUnv6M0vO2S
VEPc6doInqvxliwEBTDHfqGuv3rC3S/3N+btGUB4nZFAbtDpJKq6XrR+NkQ9RUMS0ikYntGGmMOe
BvwJgYgXK+j/sTakzwiX3YEvuNmc2uDkDYoqSWhNI+6Jtlh8yzWqS750xXsAG0dYmJ2p0acj5KZo
CvZ7i8NRyKw8gLFK8EdLbMD4IGysxnp2x+wI8HQ7FDp/tJqIjKUexNY/sF3TqugH2BuKoVeUjZGM
Q15sfmOgrfTivcFQFATQ+5LZ1Bas5onJbXVP0COtQbd0zTj62YpnVu8a9fmle4Oh5ECsIbiNLW4+
mozWWTzUYO3Ijs4FxY/AXWP1pDfIpNwf6jaMw1P6TwoMHYmeyOZ+zEb4jlmSKwG6VyXWnp6FZqcS
LaCXnLelav6+P9ztPclwclPQjsN+cdt4iSm0LQClI1L8OkLK4fU4PrQU036KunyL1XF50Gi+FbCE
y4WaIHEqtX04Rpu7SW1E3i0uEEOkUqF20NJJCz/DBbN8lePwIruSCeRf+GudN/rDYKnf3QXKrl+q
mf5f5tTZa6/vrBYOVDbOb2hmoHnomnk322hYttZRHLIT4/Ie0/kCESDblduuQEQEO9KKUQIR1fZH
uxPiY07j2G/HTvj8vCmMPad+sDPjSUe0/3WcKkcMtdtXRZIGcFrjySR/3mLZksWaTcpaSlDO9vww
1RKznrT6OeuQ8IHPpD86TZSdOs3OnoseTtX9PbLTMJIhCa+odNclWdrcVw4GtzMAVCUwc94J34Ok
EyDGZP7SDSV+vWiFgTMGTMvvyaJ1HxJzTc90oqdfaj524N6N8WKhiX6uiwmd7Mxrj2Cre5sYtC+1
f65vSa24vrr/1AIz1eF+az33ZOZRTkKi4UAVJ+MFoQmsa/vyyNxF/k+vn3q6dojrAN4kOQYgcz1o
kfYdascYbZDeWV+jpq55EqWaW+MM4UJJ8nFM0yXIlCk5gODv3bFSvcIB20RdZ4vJaeEEgxQtkjDX
NLQNMt0JvTJynzB2O6ra7Kys7I0TGyO6Lnff9SSVRMfq0mRl4ToTHjozGkw1Fk1moGkiCosxyUP6
f0dt+b1Dx7CEh9Ay0R/dqsu3GgLgGjzaINadxf2eNogP0iodQ3Vc1OxU6EX8G0UdLzrP5ogfIYx4
z09EFR1s/Z2l5ndgF8Gho1KwpaCuCNxAG4V4uigtaEzLncDtx+oyXnJtOsJa7Vz9IAHQyKPBQztw
+6DVvaNF44h8LDZgDroPep18iFHrWnycBKIns7esg1xkb3ryXuNgS5jstqkz1bra1h23P8qxAHKU
ov5WqiCD0awYvt6/RHaHAu2EgA9ryTN6vZMoJI+xB/wmUEwy5wIP04esT80QXuQRB3F3KBqQJOrU
QWjTXA8V9TOG48g6BrHIvMqvTdQ1SsSvE1/J7KP3em8w2kAIwyGEJJ0lrgeD6T6UboGdhYnrF1Lk
3qx2l0XoCvLqbomN2cuXkdcT7SV6AKhjyvTqr0wtN1q+2KxEgV7o2evEnvOgLsaqIjTHTPH+WHtv
NZLxfCtyfWCx23cHD9k5RYWP4MCcmu5VZKX9RzPNs69Go1W/1yhvsSNaWvNNqqaOeiajyd4Js7IE
Cjer+HdMHTfiPoyF8DsCmYIKjZG/Hddk+nXwS+W0N5cxbSEk7hDi4g0wNxU2KCZLgiKJPDplg7hB
4ULQVqJmOGWtY34gehw1P16T5m3TqskSLnqcnpRRm7CN6Mc3VorIP5gSoKIKtuPzwUfbeb9lxi8T
MrChBPzXHy3uDQDgi0X4GDsKKKPceYZ94fmdOhsnaq9maNTC8GPsjC2/wP7ooNS5c7FAxUWknnPO
+mxJCHFazp6ZgSasemynu1GZwN3zNEZCvIG0clQl2x1OanXAAIRxuE1vOmuhaOxxac5R/aRbRRVk
KCiHmEDMF02op4NvL1dv++3hc9BIIduFJ795iMtV1ftZLZUgGxCb6yjenWBcJI+ecPSgNfKm8rXF
Gj+tU4F8peNVj0k/2Y/dtDoHGcnOLgTRiRsytXnghjeo7l6fxqXulcCY9PVpikR0LlOzf7g/4Z3d
RG2B65rgmeO5lSsg/lEwhtSTcFQW7yFfk/idks3eE0l9g+7wOp4Hls9fBnTEUm18seu2fPCoY9PH
IR64bQ0byoiOIZAfo9G1c7nG3rmaNXTmusQMrdZSfRf1kYMTtHPLwiGj2f4HJMe0r0/QoAmp7UPG
3GqRcwKamodFUzinaD6+9eRdsdlP6BJQdQUqyWnZVqg6rm6Pk5ggkt+taQDoxP5itrN46ky8+3Qv
F8+mSFd/WGqqEXMOqWLAjObgzO7MmEIDWv9g86Ux3Oa9THuvRcfPjrERmrXLUBNUUq8pfo4Ea0f3
vDwhmxmbUmAD7AxAA3UrZZ8Kb3GAEyTITBT1Y0MT+1NnK8OlSvPiYSr79luRD558Tyv90YDW+2h2
DTyVwor+GVuI0mKA7PLyRBgmjQRZyJ9EDe/6k3cgLPDuBb2heOlvA5PcwIgT92SXE1aKXi/+h/Um
xyE3pRIsHY2uh0O6Hvxlo6PBLCr6znPUNNzPMuhL6Mv+D3NDtgXIlzTxpCd7PRil3F4R1chgda+S
vQrv2Ssy97GuLE1HL3ZYDwbcgU9Q2pbwdpTtSfe34Zcz60W6Iu4Rro2qX6bBcC4OxNowsqLL2ilv
geLCfPe0zu81c7k0tqq/7btJC3vE2Z4yAwXLKW6ig7t7b5OTx0iVUg4bP+96HbLFaBY3N9KwVmt0
Mkvlw2jCGe/HKD74vPK4bLe4gzgd9yW6wsDBr0eikKmujsUFQhn8rZ0M5c8hxj/AcOrh2as0+73l
wP/3HKU4KHjsTJF2CUU3CEZ88e05jhTbjKKoikOlQhhPCMRq6z6Fh2+gbX7/YdgdChyYLOVIbvZm
NcE7eePQYI1ZT9V6saayfmUnUKbyvjqSE9h56aiGYcggAX4gdmUI8FcYukT465VyVm6sRa+NJMaN
uF6Ty8snhIwePW7KL0ByNxOCrZUUrbXEYZVO8XxqutFrT9nclOxK9agxsRO1cCT5/KwgjYltsGtM
A/CglKiFYrn17JUTr9lSidRPW2/qwkgxh+/3p7c3IvECeHtONTfPZnp5JUq9Mrjil7aOLu6gN767
uquf2Ab2jlp5RDjZG49ED6UN+cXUbVLdxeo6tY4Vh7hZKSEOQlNgIJoaJGvifs57N/0fPp9MHBBC
gIkF3eJ6k6yI+kR9bcahPRPi5khpB/biibMWiyM6wd7WZ6NIvQkHudbtTqlaI3KROaZC1jYruvJ1
Fzhlar2PeJlefsrYJKi2UDIFQr0FRTnrANurMopwNPTVj6NReVDjujgnsW68vNBDfYnBqDChgr6V
62/T1HMqxF3DZW77t4Ze2k9T4s7P2aoc8dl3FpBWhE0eCxNB+hpdf6uydUtg/Wke6kmDZEE+IMVk
th3mQvk0iYMl3Lk9JOsDE0xatvxh8/wZ0+iuDs24MLfU9gt4mvZVHx9KnuwVkRAqg28IwZz4Zrvf
wVONsk+fhz3k0gsR5KfEitSHeXW1EHAA9bpOk0qdywj1Omseks7JD47AzpGDfCgpdPIAaFtb5pZv
2njZzLLaTnMGOfBrjNLyE0Kgw2Mtsuhgw+w987RUKRYzHCnfFnst6H8UhtbSKsOWp0Uzo2pfFWAT
nkY7mkMReeXrgcrigzJUzmk00/YtMMbqYw8G8Fk6R6ZBjW/XPygHpv/ev+x2vjnVPGkQJuluN++g
RiO9M0psO9Z0UoFFKlBckvyITrPzzLOfaK1LKzJunM2VEy2EUqPQMj754sLfU1Q1OeukJpHfrLl9
EbNjv1LGGVXwNG1e7GKL9gSCL/R+kbaHzLIJMmClLIA08iIsiiX7r3KU+DmeW/spdauDatrePOnX
A/yinEDXZvN06KMzVXxsMCBVZz+RneSPRAXqieo9PnftOD4jzpxdCAfMh/vfcWdHS7Mr0npKLbIp
dn1RjH2iNlbGHGmipr8Hy+pP82JMsT9Zbf8wlvMRCG1vqtSeKe0wAwj98u//CjWGZLXhPgGyzkd1
OtN0nvCQTE0f2lhyzrPWfR9Na+PrZly//x+mCmFOIz4FUbWF3JPypKj0sMh4N2Q+Ytbz595dfiyq
EBe38pzH+8PtXMESHUYLmgxbUhk2E11AHZmZQKJgsqpvorPiQBMo3KrJoP++P9TeR6T5Rs+UNwwa
vjysf61pU6EfWK1qEepzZcNzq7R/qqEo300anVvDLrwDoNjt4afChrgw5C4K+rxk1+Ol3dr1U66U
oZ3ic9EgM/imn9Yjuc/bBbweZXP4yxL2To1JedjphfZ5qioqbFo1vBMzLYOXLiBXDIEvLwsfiqT5
ekKa0i19UqwSuZo4H5Fu/aGQXT14AOdfFdV0BBmWD+J19sJwdCGItaFhA2y5Hs6cLa3N1bgK3Twp
zjWpau/nEOXeqGLtUJ9R6KFaMxmcI+IR59UuT49cb2+3DD8B1w4HEAHYzj+P7d9bJlqzQUWeCOOp
1e1RTzWbT5box6cIIYFLgUrOixUbsZKQwh2y9wLjZPt8T5WZRI7LiCp9tVPepNpldROPVpR5JMew
t3MYDBtRGu7gP+Tk/5pcbzYdVZ62ChHAGeg606x4DfuvG31E7r0DsuPeYUBxQaY1iG6TQl0PBgxt
cGNvRiHRhH1LP6jyMYpMj0IB+QRs94x07QNuCm3kRmouR1sR/SCUwNK2N6lQ2ZNf2JNNo3rVw8wQ
3hmLsuLU6MNycZMIlEGkR//dPya3dzevAH08gBOUK29VoJw8cWtXL8OpnjzfmMmpKnAoj46RZkFk
iuWRTb+E6lJOB6XYve0q1bEJsMg+wA9dL3K7WqsTNdwFQ+4ub6xs+V1YOi5+6I7awero8+n+TJ2d
1UaLgXYT0Sap8eZBzgpg0rHKeKqz/pq11Rz9upqrZ5EMToAyc+OPyZAcOIjtLa/EvsiqHe2P7Zms
EUhpiyGtQs+kI9RHhFOoMiD6Ulo5QA4tv+DRmH7RlDF+eRUYTyipMsdLRWqyLbpXaTPQHkIpVmnG
JDCUqn+zJIYdDqhVhUVl1YFtZy83MpKPMT13eiJsKaqi119VqdzGnjxUMynRotpUeUphBmlhGz+4
IuLhFA+RXT0qSIkOfudEogQ1MnVAoiepvtrP+suRVfwgQBHgkIhPbgw5K4JA3JzQ+VutTvPb3Fmf
kNhHP0sfot/3d9gOHJgJm/T90IqA/LNFkVtN3FsmnidYKdpz2GRl3uB/CSjfd9qOB9VKp+d6Ttav
gN6Jwsgcp/eLFY+X1sy8g3LaTm4FeYWOEnOnB4EV+vWXKDsB5c2Q4tZ941wgqxdB7DVfJ/lLhBal
D24kZiJvt3y0UEIJoyHuzwcLsnPD4b7MzzBQB5EiYte/gXusVKKcTDwmLFNft4k1vzbdxbM4a874
35BG6juLALF7Vuw0+dKY3AkXotdDG7id55n2r/TcYEGgSWwWQ2TKEk1QhsNV65uncdbdh1wr56eq
BjKmGJHxVA9TESAHMX4WUJgPrgF5l13f9NIKQCpEI7hHu2Az/JKaWttMSF2tS9kHehlTmjeUxJ9G
pQvvr/ntNfeHb0JfBLMqVOnk3//9UBZjI1JV5RG2cw+Cr9Z8mZp8CdFXLx8VnFW+msJWi5fvNgou
yGTAjyad5o/Xww51pwmMFTw8TQb9oYf2E+ZmX72G1zWHZVpz5ay2/hHqxcMyu/UrTfTlwW+4+cYs
rC2bXrxogDT+CH/9NXOl6PtiMLQ5WPCzFrwjIEXRCqgLqFST4viau1ofknpJh9DJOlGdKJAWjy9c
fX4DTeQ/1kcgKbZU0FkB86CLGv3GyIqf8mWoL47ZZifM6Jz381h4vrcs1cP9QW9e0j+D0jVFGEFK
EG7Skl7rh3hqGkQOlbpBECUZH6LGHE/9Un5V4mi63B/ulvwrx5MiPDAOQTpsQ2uI2xN+bdOM8mbp
fakLu3nqsO18atZ1CQ2Uoh4Gz56feMidd92YRe8zRVgP44Dvdy1U40cbD8uR1/PNQysLfkDfaKDL
eGILWsznIUeJsZuBmiruuaob3U/iagjM7v9xdmY7dhtJt34iApyHW3IPVVKpNFiyhhvCttwkkzOT
89P/X+oAB9osYhPl7gYMtGDlZo4RK1asVcyhE+RTlHsIlpmjtA+m48XZViMjDfELNyGI3ux8Zy3j
YKB+H/VFkJzbrlVOzJaIFq87YhnufqRCUJVvjhrz9pCV1G9tGcdj5Lmd9ow0ox7WmTAeRJrJa414
3rkzWwz3qMUexKq7IzOkyrOJvrfqNIG7VlrQ8JG+M9LR182t8a6CzfX3YtLYWxt+9zHVPGREkbez
DqLxvQlWawuDgGorL8ntV8eVSBYlBxiNKwJW1zqzrH8ScNf8IqegOHiyXlyf5Iq8DzoBEySBF80P
CC7MlZzproCgX17XMYUpmTV+98c0yelaWyW6FsvQFa+9tdWwhAykONTQXyhtovVuBd2cjzTXlus1
tib3waxmA+OeNTsHvwxVyqw72Lk7i4rmIzrBUAVgRm0vTOjY5Hcu+oYy70SUx91wsheUclsatk7E
KvFPy5uSx34VRyKwO0tKawmit79EXOgYv11S6tfGSFcBYreVXj0uRp+/962p+NdoDPNg5+5cjsCs
PId0tKgSzubM5Etr9QShY0RkhmzNSOCBHUYjn4rBst9VddJ9uX897u0gNHXBYwk7FfP09ttMM0Eq
R7ZjFHupfU7EUjwWVoDKhl5156yLEROcs+q1jV/sn19UBJApLojtlcx17Buw+sdI1Ol8iVGgezM1
MnlLL3h6cEL21o5SqTJfV07v2yqcznS6zsgJ6VBIvWai09/5U1dGmT/E3+9P5a+5uomb1GfRXeYC
oFLL3ILFvXQwYfCSMdKEMbwftFzMp4knxYlod8XaHs3FrLsstjG4YasF8fcgGfNPhR3EU4ixzPBs
TG3uwwu3zOWE/mbxwdJMLGqrSU+9N30hveCkFbH9LVi98h2yOsmPlkRujmRPASBcQGdfzfQCJiUG
5cTRCco7tbnNjFyiKT0G3KSDsJ8Gq5fXvk2TjxWuC4q3fVRW/2UlsZlDpbasNoU66Vv6o2ssyWq1
RJwdVAcfC4/eS/8FyyqcUBTxlLxZ+yn/7jGT68NYlWX5UbRLMZ3ANNHbHLw4++CPcRmEjlkh+AEy
2i9f52KeUbhwUDkO12Ed/yhGYzoImndOLiQP1VzJ+eUm3swUZdLCTWNtjsij6EbHLC752Q1O27+n
+XFIw3QUpRPe33EvkB9Wh30NdE4KR8iuftNvMaSBJVg3SQNXs2ZpPiZB8DfW7ebBtt4bBIdZgHKl
LQAEcjtIKdfM6KVJxJDiEJ1WtktvTJWf73/Kzj0EGAn5DKoBjKOtQMjaNH6m9xqhqDGuDyzp+Giv
vdIVSJaHtayDKE+D4OBJ2bkcLOoqoHS0asKp2MCgwl76oFwJw/Kuq/43Lmu6XmLNsygDoBJ3EPDv
fSEMNxRv2CcEvxtERx9XaYmEgL9psqKFWGc3H3vE6b52iELSLiO6i98l7sf787rzagLzQjWn4IuY
6JaKJWjBm2r6PaK51vs+Sio3+ygWhCHHYSpRPyuc/Em38+xd0U/awZruTS8UO7iFbHGAt832hEqX
GVXA5aGKdeehW/TkSilCrqpJUJsOHpW9fcoGVf330Otf9E9UejBDKErnyKsq9ztrbpqhLtwjIHDv
o5RZLK0rcG/p2749DmsQtJ1DvTzCsG65uEkj344z8gLIcKD4eH/x9sZSivAe5Vcgx20RfeZ1pjUA
5vEA9IRH+Ey4Iw29exJ5J//DWVDC8zxcxDreVtSjQlYS0iEGBZ2BsHjM9ogWCrBvFt0QBydhZ6XI
xri0KaoqYuTm2A3TOqFQykmwdLTJZWPHtGp1zcF+2LmQwfV8riz6LzkB6lf8djladtVb5UJl1mhT
CgxTY3gU9Zy+DJ0xrds3S+G6B7H/S0gNRz3IukSoiBsCUW8eAZCTlifJH1FfazLtzOnW/6WnyX6H
wtPyPzz34D8YQjawIIK51E+01pdXvdWkGbayRoLq1ftHJb/0f6iblcDydgrSMoEJVZGLIHfohmJe
PEr2Q32dUEo5+PSdreqQ6PHhSJWD323WFEEtUwBzjKrLxL06sne/DK2w6GXLi4Ohdq40B4jOpuDI
YYcNcftVruimoRtsyEbIiTyYo4GKkOFMz5pnzu+dNdcf/BZPA+R3rQ+vnk8qx0pLBO8/pfRxO3LW
M4+xxUc6zpI+J0VjEU9kU4PyeWktB/obezNKQgNES5EMN6HN7Tl4WWYNizdhASrzL7mgI1rXLOcJ
Eq14vP9dO0dFyd0RtQLLwCDbDGW3jtvooznQQ6lNz4s0zIujuJ2SLX6yuumIOLbzFDKepwpJqMfC
17ydxzwwZdAYDkK41TBeEhCyUBvbL66RWg9eEcyPlX5okKWO3iaw5F5j7YiXYFptqaGupiNumo1D
tDh2XoYJtTsZ2kvgPifIfTRhbY3l14J/1w2Tpq0/m35eHxks7iwpaBuUDo4KbZee2tm/XUlDEBs0
1zHPiZOX/6S2ln9a9GB552IYfRS5780xoBe1R2qeL5Vo3c7xs8ROSewwHX8crNk5r1YyvhN4Zp9o
QCIpgVVycLPvTfLvg242Um8IY01cMqDGrcYoX73lsVgTuo7T3MNpXGRvNbf6WZL9KiG4//CEUaCk
DkpFGc2aF7lsrjsyVaOj+2Of6sloLvTga1i6Vke1gr2VpCcDThRps+rou13Jzk4SsCRmd07H5cGo
SLwKekROvXCNy/3D+au9ZbtzldAWtWQY/C8iDvyAqq6f7SHyRlee164Rb1fNFG87I81/1J4lxzAQ
bfupHczIEcPD0JRuG5Z2l9FhUDhXFb0TQq/uT1wSVkHSPTh/pQN6q/d/6N4tQn+c6gdSfZbu5vHz
59V0IVoji7dU2k9vTmczrHK9/SQb2rMRJDH+uD/gziLQy8CVxUIwNds4AlZ31eeC40S3GJ6SfiHf
lWDKF69L1q//YSg6jxRliJLM1tzAmsD7ulEfkLXutE9WlcNPypeSe6sdrYNMcud943GBV88sEiFt
c27KBW1ZOZAIWx+Ras2iECg555+HSmgIZVbNQwPbMexmnPTuf+VOYMbIhGVKlQf8cvOIm4sE8Hbm
ISosV3vAp9SNAis1DvbJy1ofZAVABUXDCFQ3rrq6frsG24ZUY7XZ0Fpplm/cLv/gee10nvxEO9uJ
Fn+axkCEs043UtLYqEB6VXDw4u1uHeVkpYQ3FYR6+xOCxbIlE8FroHNq7cS3T5pPjgufbzndn9Td
oRTGj84GLdZbwyyZ6E7rCJ9dGiz+A0YDOfKeuXHhVnk1aUBNLOVzenyUuPaW4eLrSZGuFAWjoPHi
czaCF/WpmSBl2Q9RTwKN7Hh91Ojysqvz16gwl9E9BG7aZtFr6uplWllDNCK4fllLLz+jSLg++wjV
PdAl4S2XprbbS+4LC0vEuqhhy8bjU6wX08UyxXQdtQnRPi8Z0nMBv+JUUfU/0pvdeQ9VZK4qTvyD
g3W74m3nJyIpDE6VTMb3Q7YInok6eEPXnvgDjcbg5FJpfLi/9jvvIVU+MioiOM7TlsVho2QAxYlt
1g3z+EhHSPc9F+vyTl9XcR2HMndCMx7iJ9HR6K+lg3lk+L331ZwyRSu3ADq379QsenCdlKjH0mb/
Wkh/ftslJHmJjTxPq+HDsZpaccCV2btG1D5QGpEwpbfyMFlvSrMGn49Gp/bfJXiZhEMyHXW3750r
OKPAReomAaC8XdDZNhtExbms7LaVZ6Opqn/aUv4bi7Y/yCRfKmwpdhXpBiUPpdiy5c0PMXuGtrkh
amTsh+hOau+bqv/mun31bGpJRe3SNk96oi3IwFaQ6vVaYt/e2k9VXqbf7++p3e9W3D2FlFGA2YQe
9TilY26q58GJ+4vVa38jSDt+pgJSHxQjdjYPT5CDVgdQK+TgzZFJQJ+7vNYwpsfL5E9ZDdpjZQpp
hyibr++zrrY+2rHVv7p1gBAZhjsgIP43iONsPnAVwTDWawuJHnzuhxG3fjg7vft+LufDjvS9T0Rv
HiYpgDNKApuYJUXyP+YeJvMZdPvSNOn8BbkRkAlzcgfVguqdvLbCTX7qZY8pFqKIlzzz2kd44dU1
sOtlDv1KCBs+4YCkcewShCVarZ0np53/w5aH9kZjm+K8k7qrr/nt4WwKo2uyKcC1OAWFLYI0OxUi
Fk/u2L26e0nlKdwXwFy/ivSbB3LWlnrQ2mbAqbx/KAL8k/sZAk46NNlb16u9g622c2WoPFdFBWzs
F7pcXZZpZcKQlE6YtUC65dmIe/Pz/aOzE6FCd1ACxBDNodZt0pN2mXDOHHB97nVzQQt4KoOnAkr7
92bu/Weh5d3/7g+4c1ZpJAfBAy4AsXjBs8Wrclpqq49yBOMebLv/bGgaVjiZPNJo2/00YEKabvBi
Bmm53Rp2WjRtOzFS7KwEiLSYRVkSoypU6PPjIKr04GXbg7pUhKhiYVADnB9uB1xSOzG9lrmkzBJD
kNLTrzMCl28se8TZoYNec+5qe/1RZLN4mw+x9qzxAj+MeTvor4e5iP8JWFUPECnZZlllO3Ujno+I
Hk5d+76IS+vUYjufhu4gjnyI91bUhzdNfE6/BFr9t58Nod0irWWemzJJywh1AOeNrFFUDC0tnz/d
3z57txM4AcA9xBW46NbtYLPWFdpKBSuqkWv6nuVD/q2FmPKxprGqP03uulShKY3g4IXZO4yBgUC8
gg7ok9wsre1J/mbH7qNyjvGZ7fP4og21frn/cTuxkTJtg/7C51Ei2LzfVjZ4btYxigj66RRPQg/p
uXPCZikdpCyN/Cnui+xpqnGVjp3xCIvZH57qBBk8tcZtBqAlsxYjwMVdUNK7XM1OQ2faYp2tte8f
V69f3/SO1V+DOdAo1trxwfl5ubQQLjk1BOsQ7V4IjHTT3IrehlOQG+v6fR4L/xwj4ydO9RwAD5ex
N2nhWHv6wRX4cv+S8fA/MGEiM7i2t1uq8t26rtJ0ijDhAaZZSv2DdLv3nVPo3+6v78veMZIrdOVp
sUEgEgx+Ez4sWjFbQoKRYGnbOecJnYkPRoYda4hEXP5d71zzGpue9mNeRfWeWqb5JshE+lYB4d8a
Y9Se6G/z/6j0+Eh+b2/yqT+gS0pKpjCy20mASFJZuRcPwCUxnThSx5CpwxO6xqpKphhI+k6YYVV/
kPi+3HIcZuBVNp26QbYGtT0O2J6NL1gUBHnZhvXqLxDIpSu/wzs03AghBHG1xmb8ka6IaF5ya8W1
6v6qvHwn+A1IQQGScVu+qJKtJfTa2YPvkdZje5V6MT5nSd/8aVK9/kyx5tVCGwro5N+jdQ7uHY3y
t1O9emlt+hlQ71QCPWGAlJ/SDgs06C3uwZHa2dp8ESQPmF/sti1NZ0BM2esK/u6C5zhq0zGB1OK7
SChVR80ru0MhYYagBvkdKP3tV2mir9zWBg7Sg/S59pXjUhkY1VvXHA7dCnfH4pqCFIRGMaHL7Vjm
6BVJ1ZBeg5YY3dvZmZrgoc4xo9eDavnz1duD9lnV8QkNmqLt5mSkaZDpY8BgTYtFQpzaz8Ja4+yU
Tl55MpYpPwr2X741aN4BaRFo4uPJY3D7dbwCmYVZMeAmLI5nOhDFyWi4Ce5/1s6BVxsebj1RZgBD
43YUu8s1p59JKRbUgudT6ntiCpu0zR+W2Qs+Z25nnkUT10c1/92vcyE2EJ8Qt78A/BPTXTC65qKJ
NX+KgqzOrhA59COq5d4e4YoFtuNSg/OofsdviYE+0CoDegzIY3UwaSVE3nKy0igDfjvdn8rdodTf
hu6miv82Q+VNEYuJylRkNToCdohnvSnH8R97qPwDHHQHJ0REjkoJSTcnjYD99qs0VBwUkMhl4cs2
6mxZ/6yr1T8VrZ0/1qvmPtm9/SkZJ+NvkWXrV0yTjhrl9haQIIUzgTYF9/Pma5HLdvoAFb0opcMp
Stx1vUh/FAdzuvMwUOajiuChiUZxanPEcUwr664ooXEuKXqI8RQ/js5Snq3aH971bSAx8+vBYpHz
vrZWcGRAtLek0EepD8NDB+LexHtW01mpM1KwGdZMXGYtb080749R6879+fW7B/YmxHkVe/AE3S6p
TGfNL6sak+pKOJFsEWEeHewAZ7t9dbsffzvRB7UgWsS5zzZLl/SUn1sd5h9y7PJvfZTNlyAV5WMK
P+xgp+5MILuDhjQb1xdaiTbXS7n0dqWtDbU2spCTXabtWZs9RAInGbz+/UYHzSU4RyOUO22zVSY9
HhExAVHUV16AzOxHhLeVSq0P5pZETY7HzP0l20G/VEsOfF8k0WA3bkkNXekUo67e1UrgeBaWxVo7
HwZtmoxzLef2H7e3sx4C+VA5tOQJ72NbegatjzL23s85riLnxK2M4a+Dn7U36YbqjgtUzzoFi9ut
JGYn0Vyf26Go5vaiTW7eXoZ+wrCNS6P513XglEQ0B6bmnzKd3Hd6n2awdrDKftIM+p5CW+CC8DQ7
qUeZsCj1P3przpuDoGTnaCsEBc14qh1EJZuzhajN7OiZAGCCF31ygYoiZOPtc9Dm77MWL0YeK+Nh
XNoBKBwZ1PuTtDdHpmnj6wQGbMG2vZ2j2nPIy13g3ybNspBON+1tlhh/64NrHGC+eyOhQk4nLxUr
JZVwO5IIigRFU8xdmxxT+boGAIWAk0bOOh+pH+485iplZFpVdy3UiNuhLGKuFFEmQsq0Xd422CoQ
zHY+JIzMSq6tueDP3YKn359K9bfeVmEBJUFDFZmNCtnWAMADXpW0n8E6SdhGkzkX312nrg64LTvb
hVE8RQ/keqRV4/bb8DAyxGjDbTHw0z2Va2++TWVu/RUI4V203k4vCEy5pyxIzLDWpf3p/kf+ogNu
v9IIuF/gZSg0brNhsjGwC9rex6gfscl+MGNac+DZxPESxtJI4yhuaZE5e0Oj2ec4rfs5xJRC/ivo
vaUjdtB/tFXaXmuMii5jHKePE8KsX6SWZ+45ySdbXqwpNbUwK1IJSjRxmZ6zWrrNZQETo8vPKabi
jedo1bmwkqA++L6XOSmBhKK7K9ABUGULOuRYgvUu8RFeZ8GfWTNeg9hVpVyVlAZaQI2qxElqWWhM
KiFlGerCQ07/W5m5HzEPeIQ/9vH+lKsL4GbG1Y5C/exXJz4h1ebtmBE9NbwBHGIpevFnTurymZr+
/ChlYF683i9PWibjL15ZHMn0qbV8OTL1MMIakPatimfj4VdW8IJEyRIEJOmBvNgS2usaLx700Fwe
PCQvrohfZwdmCWPBmdie2xL8qkF6vI90P5bXeTbbh5H6QdT75nwQ7+8NRe+aUvnwCb63TBCyXCED
zBcQvMi7KC6m6mrbeJSWnL2DB3lv/eAFUOQjE1SU0NsTO1SmI7NypHfL7+Kavq3e/qvMjfgrHZry
hJ8mAohCzM/DstoHYcfu0ODLiu8CL2FbR7ecqRa6PbGAq5siTGvaod+I8erPU/I0G1mCelVXhHJu
kuv9Tbs3v3TBU+ED/uW7N9dUrklsUCR8YkEXXdgXiH55SMmf46I7El/e26UmPFGaNZH5oUH8dn5z
q3OEEyw97piyCEEUF2QFUcssHac4raNrHhT7dscD23UZjWh8W14DkmSRqQdEuq7p51LAdG9tG6sc
H0tOKn5HPfe745EaMpd0jHAl3X4foZeYpzVTpvD59Kkf2uBEi2T92LkJbJNuOfIKeVmu5xhantLn
pgEWAt5mQk2tbsHFywF5WyQwLrqGbc0l1ehwiqzBc96Xwi39kxV4A09PoCXva93upw96OqzMv0in
KaykVfmhnw8+jgUVfZv8ofkHTfLOq1MT9WPRpv9l/EtivJkdktDZQEyCAgov/jmYffEcZ6TPZLjF
t/t7+mW6yViwiMjUlUs0HNbblUimrCrXhnJnrOnaN85s8y23V/vBGxbj776raIc1yo7yF5fAJ1vz
138NvRv814Zs6lcQ9OHmyBL5W7XYeKErQSBsHulFvJ4G0xd/LVWPtGTj68Wf9z95b+/h3gJPWTkM
IXN1+8WoLBa0tXVg4IM1vOcp6ocwXkeJJ04s8lOfNUd8hBdRFF/HZUXboAXsCt55O2Kb5I3hdS23
pay1z0G+Gh/TND4IonYHUXAZVWRCtS20j5HLuk5e00cFJo5fnFxz3+XzaD7cn7y9OxDb4v8/yma7
GAZ8Ut2v+2hEge2UZmYQpYiunqQU7vn+UHvrxA0BgkXdksrlJkbwh3L0SgrQkeZ3yxN4pP6xJgj/
1hDF1aG2cOsevGp7HwcSoJQhuAOhy9yuE5aac6U1VJqNBkuxGFPqazb44I4dmuj3P+5l2xx7AuFD
Qj3oIiS2m6+jl81xZosXNB1nKz07vbQ+mkA57oUCd/eHNjW9wEqtnTN8gvslOxPPJF7odFX/BSe7
xQtduzaKKKX903nksqBZvjLNMQ3ronGtMNML44NIJRwopzDzRzENmh2OiE38nGychcMRWUnzYMl2
J5CvURxnWie2iJxkTdza8fso8FYT+Y7Ru/RWrl8DqswHE7i3O4BqQXB0FBABIW7XyvOrxqscIshq
zpdzN5bO3+BieTS5jnaaLPMopd37NNXUQ0Gbm4OU73a8VF+tzIhXxjPBNCttIITzSkGEFf+XbYgW
Crw5ROnob94MZSSFDdZIZdcr4gzh5Kl9EstCE4yssoMEdieYAksgeaShGT7ptoA+Opo72ks6RAOW
5//GyMzXYWMvY+TqWvsG2mV5nhq9Pk3O0CavP20k6XDhLYokHLvNrdhJP8/qpgIkMMsmdFunf8hh
SIaeMeWX+6dtZ/GA3SAIQgmnBrU1YPGMpbPaitAiy5L/jX1tXcxmGKlCTeJgJLU2m/SCDmYsZSh4
oVa5RRWbPKUVW+c5TSqtPotSNBfbaY7U+ve+x+HeAD3l/XqRVHD1BnRl8z29g65omLbd9K3tzWkk
uWyKv18/eTxclGshnMGL2qzTEkjd0TJiNWTnMpwdJvmmwAv6GdVt48v9odRf9WL2VGcidwitCNsW
6RkLRVcU4ClGkOF5YdbB1VrH4ZLnk4NtTGCASE+vBheVbjDIItEHEASJ0+3JRl63W5uBQaG0xE9D
HOiI0k7mZYnpMR3hnB2kaXsfSYJG5sLeV1nM7XhmSn+Lh/JTRP7bnid7mD7hEW4/sJ28ih6qrn7M
0MY9SJt27kslnc2dwtumapK3o66zLR2QNy4VIrFLgcvFJUBzBuNnRO7goI7n+0u5t0UpmFB74uUG
B9zsmlxkSY3ms4zqYa3OuTfoD7U2/QOH+6iOsDOfdGtTZ8VYCNBv2+yuigu99DTJOwehOY0b82tu
F6iy17pOl4CndxoWoL1p/7j/hTt3p5KkVa1DjE6F7XZGuUzjtlNR3dxZ88kXmhMac1G/q0t7Var+
VihqJ6VuU7YH2dpeNkO4jvzrLyLJC6uBDq+aoBswPHW7vv40cGLe6cOKH0luJA+xawyPoKzT+34E
hsasxIo8oZcXMfT1yVy7/qMMJjTpUXr+p1n07pxooj4SHN3Zb1xQ/EjUAdTjspmdxpqtwalJluHA
TGfNac3HxLLisAr65dFNHP16fzVeUrMQZUUxjouXc6w6f2+Xw+r8FMgZXMDQwOojqdWES7lZZv6D
Ng7rJ2OppH0ZRJC8AZ6tjdOk5aOI7Gbp/jf6I5HE/R+0cwD4PZxx5GVVwKD+/LfqpNFmONPq/J50
HmRYNJVDjcuwIyi7R0rQe3PN0aZQrrxnYR7cDmXB6wZoEaAF6Fek17UltQwXz+ohdzpl+iwCqzgi
wO+dOt5SMg2YLvhrbKcb19OSpkecdyV91jgOyrOV5/Opbur1k1R2hIPlmKf7c7o7KO+qqsnwlG+b
IP2yaFGowzw1T6T4WsQjTkON377xmzKFgJpkF0ebj/Si9hZSCRICTKMY8oKZ6/dpOxS9I9F9sePQ
nqQeWUA+V7PXXi3Vzx7mlg9wTlHdDNv3T1u9InVaQ9KtZFESFW32bl6Cn3YwJZ/uz+TeliFuRuWd
1w/EW/35b7vTjNdi6nBTR3nATR8cicgijtXfNFfi/tSTJNwfbm8OuSFVozpETXgdt8MtPQZlKQlH
tIwyj3SnqrE+tLqTafD//YehKMWo0dA33OrZlZ47FIuREqgbbI8ZjdAzqfHPenCbx/8wkuoYos7E
BjHVbv19Dv149JaSKuBAlgZ1Ksi+yxwjggCV3j/uD7UH00C8caGHQ/tX7aq3YwWZI0Xhc9zob6m4
TYAGs7oPzlpn4EaST8Nl6X3thJAZjkZmKa9J59kHycLenlENWgi4UV6GwXf7G3q/o3fC5Ek3/CqP
2hXncrPxunCmMnVqWzSs73/03qbBroJDx/TiS7a51iY9j129YiXTmBZAWyTB2cXwJTSm4NXaPBw8
xU7DvM8Cf9pC5xk5h+H3OaT/1arOgGI/Gz9pPzWQPg4mcS9qUFVR/D+VO+GWZgq42E2WRRzmIhUd
ZYEsv8dTVz+BgJTAUNn6NsgRmCGmSA720E5qQvJKgEsJiL20Lcq6c44OcA90k46l8bWqswZqB60x
9xdNLcomhGcU1fVDXoL8xibO7EdIT24DakODgfYAFSD7nllVc238aT5bk0QlwHXokCpHnTrFkB0E
Zbt7RlHv/t/wW0n3rpkytwz4yNJqXArhs/MBQYcusmyZPdz/0t3j4FJwIYRHvOqXqM9vx78cjM5o
E45/Vs7eKV2EkYaVNtpRklAPMOZZO5ja3QH5NMJqZfy7zWI1kQ0rn411uJYIaGqLfrJT3YlSQrxo
aWnIv/+Bu1tVjQarUN3amydeOK3q0GK8ukyL5yAt4+syqiZQ3uE5P8fS1j6Jdeg/rYZfHzwYv4gM
231EJAdtE7QeMpRa6N9m1+37vDT9BKCROsvyOLXWaKBct+Z/wn/QzUcSUg/tNVNLP0xiSF1e5yI/
F2MaoyqBf48b9aLVA9odoESGcR7IOpznWZ9C2Xqmdl5sqX/1xTh1oYYztX0wd3v70AWNVOxFZL63
7TxT4fgrphn8fKO2z2ayziiJajZ+IEHS6kc94Hsr9ftom5tyqYVRCZObskOJ6+K2Sx6OQpTfuqzM
3iBymDBRnhHpWiUO9Br29iTQAIoUZIx4Qm3ewAkqnJwCkAizb9eIDK180JFNjfxiqS+BbNIP9/fk
3vXC8tIsw/vOg7jZFslainLRKN/CmdbeWkhH6qHtLotOk+cyNlGLOt50Gowh/VOwBv/Mi02r6/3f
sHeR0nmnQGlY9DTf327NPEtTzc07ODjLan2JzT74kmBSer4/yktWAm8SKZ7i9NKjRSv87TAmSyli
CZha1+maXzOsSn8m3YRovcYxsEJM1D+XFf5GSCUX5SkzivRfL/bbjLIR7pSghwkFlWmey3daZcX9
CVndcQknzVqH0O/K9UczNH0Z+VbZeKGQWozamOuwUU3NKJvnTJoGDeZFWxWnye/bV9N02BtUU8FB
gJWQNVeb+rcT7rVN3pWqYXIeSvf96MecjUbPL32vH7y5O4eRp121j1G+pQtKLehvI7Vri09OA+KS
t44donPhPBBmxaEpIErfX7W9e0vhK0Ro4NJkfpvNgcgoEY0PKhDEQlSR1zQ09a6opvzIhKl9pMwq
vDARqLI+es4srMe+s4fPtW/Vz31Tu+xmJ5nKMHNcUqiVR+WdD1TWhUJvhuypk930US5M6qVJsHI+
iJ138isVH8CAVqU4mhhuJ2qFMrxIARxc5HZ2brRleSh69y+UqIMvIk6TjHNdHrL79lJ3lBOA/FRZ
X5FCbodtvMJts5QMvLMK+1mTk3OiCJKWYQ12QhsxotF0/k9jHvk5LfPjogWh2/n1mbNu/u/+Au7s
FbJLEzwHdE55Ot/+Frjv/eqtQRshG2H9naWjeTZaHy6sHJf86IXdmW+6xyHz8aLT2LglHvkaSITh
j7ywcVs9+XlvRaMckwvpHzqYhVn+wI18OFjknS9kUIBwLhbCwW2tFXsmtF+6lQLX1BanehjMR3vQ
9ShAFfr86slUrsfgAzziIPzq9fj94CH/Zkq/k5G0x/LsN1RWx2I2z4inHsEte1Opjjd0ZTgpL4iv
q+/PTllQthtNBCOgwhSRpKHp6jbQh5ssSN96dnrUI703lWoKSR3IpWl3vP2+dfLdxMRVDKHI1ohs
IfqL3XvQAzLZH0Sbu0MR9vEfnoUXvaLFpGfOmFUySkszvSZBZV37oJlO1VAdkf72kk2qrvSu0CpD
k8KWgp5leg0ZABiiyjhpOW3EEUWi9DybC+YzBcKTzlBjCp018ykIKJzrUy4Pgt1fmpebABAEBFLe
LzUzWKS3c2t7jd6MqLT+0mNvLzXL+hnQIvmydo2HMH/uc002uVYkD74c6Xuc9aZpwrLvCz9yVy95
6xkzBUEQQPdxqjonOHWIgX25v8N34h9cxAlPf5X4nS0JekzbGtkQs4t8lJYp+qTr2RqsL7Izijdx
4CQHKP7OLqCDDiMSgHWCgy3htNYXeCwuWBSEnQIX7rimAzNOnppm1Y9eMjXBmwVQLXMIhag2cXzg
bxeAqG+MrRnIoWnn2D1bizeczM62EAIb2+phrrBQD404xo7aWrSrwM24DF3N0S6vnmJa6lSwQEcE
ZhmbjdDgM+plM3mWPi7YCWNLf0rNbDk7wdC9ras2+fP+eLtzDIVOtefo1C42l1ajkzbMKxm6FQwu
LDNidoCP/s0IPvDqwIQMJ7C4t1B04P7YRM/1vBhm71qYDyVF8IAZCP5cRqpfyrY/4j2+/Co1FIMo
AULQm000KTF0x3jZ7aJBr+aLQ+dwqI/xcCniwz6xl2cCBB6SCKVJXlLYa7cbJw2o7CLh20V6ScO+
bo/pIzFzfrEbq4jMJa4Ocq1fsOjtTmUClcoo0ZOqBKlv/+2ZQZ3Vqymj8W1g/FZUjb5TX0ats51w
5Iy8X5ql1dFgocc3bJzeflvndoC3gO0nEgn6iRzCmpJiDGOvKvMzSlLWG1HG40/hl+YljrM+P3Xz
bDwxd7gQNgg2f0hQ+EjP93fezsULYsnjBdua+j9Z9+2HxLW2uHrOzOW2Pf0LrF8+1ujgPVYl/Wih
p/X9OZ+14NpixPsY+LH+1Wmc7oibsrdVaBf71QfNVtl2lqd13cuyyDDBMNPsA7skexaOVYTe1Bw5
gO2EfihQAPJBcaQPiHjr9ouDLrUsTV1oGIA776p5Al6weqE9NEUa+oW4pK49PTmurJHXCcZLz5Y1
nENlpJfRAz8DTT4T/jlVxG1bhb3gfDr0vK5WYk/4wXjDdS7S8TR1kugdd6CH3BZHaP/OOSHQhJsN
EEghZasY05AczYV0uijofJqBvHp5iq1MPk9Bng90hI8oD9/fYC9xAnQcYVvSWctpeRGvTJ5e1bEy
O2sLDa5Aqy9RMZlInrdUwjJNc7CWm/STN5rt5/sjq7B5c0SVbA1+J5RQFNX/dp2BBedmagDilnRW
NbBavPPXY32G3WFoteK/ZBToxdwO0w4yX+M54OqxW9QmYnepH325LAozJkQwlmIxzxqqh+dkAX4V
mSY+T2VmnPQgTz/2/ljUly5O08uaWv7j/SnYOVa8YVCHkUtXy7B5TzWJhKWZ5QQ0ojY/o8Qlz14C
AeZkxOB9p/uD7W1opftEowg6TDghbiYC5BzEjME0vf8/zr5juW6c6/aJUMUcpiRPUrQkW7I9YTkC
JAEikAQBPP1dp0e/7a52fXfapTYPA4C9115hPgiWZS1bq/JxrSe40hEc2jmQsr9c9N8+6P970d86
+lzLIIqIYRK/TQXmE6PuaoJ6ISv65NFiBPSXaujPzxlL9qqUBFEKXevvfX0U7eNOJ/tPILK/gHdm
Gt0bcpBmCs1Wuv0AADM7IbH5b8ndf9wp5hGQ4gAEAi6Kivy3O1VD6QvM/qGLIUO5nLPMUAGZranG
tuyDV+c5OPq3UJc/PiB0oyiD0LpBNwlm2G/Qeh/YyD2FaniD3lqcki1d7nLTx7dzEff/s1fc9WKQ
w1z9PoDD/m5J75dpVYmUVwc1stxOPMk7S6ayq/Vcvv/vb/WP14hLQSMPb58rkv7HnGeIIGlCLQcC
zm7Z06AwKICSUgHSLkMTB4gZdwf/uEX6vymV/+l1f9mWcGnsg0Dx0J3m8Kn7dZlcPSalJIDJvKni
L1si2Q8UtHD5zzzIAqjC0mtYdDp8R+x2eIUdEq0b6lT90I8m9wfFkW8JYnhvnv/7kfyxfK+/CycC
AEbQmvACfv1dZSViR1bYXSGVJ0mBq4b0WO526KhFuWYWlQMFiZGg8N+X/WP7xGjvalGLJQVGOMZT
v132yoWur8TzQvTT2zxXLAZeiLrtLxvFHyju9ToI4IS6EtP85HeiLUoKbfAx4DouGk88Y9XUxJUb
0pYlyfphACk7NE74GpZt89wZeNWe//tO/+Wbu46IEeiCUwkDv9/W0gRXQshX8AsCZVdqv1mP1SCz
RpRL3elR04MxBZBUI/5GP//zGcPZF70boIprGf771Fg7kKWGEhgbHcvtPu6Jf9HD+rcp+J8bFCpI
lPvg3qC0+KMk3tjoceNo4ReMTdtxsdkZ0XZfQljtmTmgvv/9OP/8XsErw2cDuhfcsMHi//XDQbxn
vaUZZvkIVpewEenX7WZKVnoe07x/7vM9uTFkVH/Z///cEHFVQCL/5Pjhi/3tRBXKoj3NwfwKy5Qc
qRSgn4h0aIfJqb+sjH+9FPamK58JzfDvJMig9ZTsNSg22Sz6L0y6/rsbefxoSZF+/f94llc9xD84
JKqmX58lidmOR40RJimQlHAuZkXjTiSUMlirA/a87HTxG6I+kJ78l9f4r3eJWvQ6WoFJ/e8Tvz03
XiEFe22rpRhONgFvHPSf6BTG4W9pdH8uQLSHoAZi+YOMiNr/17scnMoJSQDvQPdfnVRmp+FUm2BP
aaqrH2AXyarxPi/vs5kVfxkS/9lngQYJ9dr1S40wEfidMJWke2B9tYDSE5JENaBxqNd5yveiM1SF
tyErdnGkwZr3eTWHn/VW+6QlurT5/yrauP4QGIAA+r6az/7xrns27a7HiHUSi0B4DjSnbcznKv3L
i/2XTedqOAJZ4LXfAGfr16dNY3BOweBe2zwT5pYmRB99MvzNH/rfNp3/e5Xrr/g/fThg/NEqGOu0
pdsmiHkRT1stPYjjclXrEUbg9sd/L5U/VfpXjjy4DP+gy5jx/HZfEigggU4ILDQ9pUsDqE8XTc+T
8mFeq/DJYhO+AWwTw1i32tNLUvj1jtfp8Cz6WdyULIW67r9/0r8+A/ghIOABXQ62xF+fgYTVwzBd
+R1y4strQSS/8VMZf9KVKLsKgc9/A77/bc2iHLoCVmA8wZvk1wvm2yrMGgCP9RMZzjsm3V2v/HS4
Gi9d/vve/vVSV+gRvBVsT3+Mh9Yy7EUF0piGYOwYyplfQEJYuzHe8//5fMZUEBpLSDuwQaAI+vWu
CkG2caXVAriq5GWXVyOiSFm/rfCezq6mssg6jswQHaHLGE//823+I/HE0kS/Bnrvr9cOV7HFDBeQ
1sLT8n4DdvRE9xKSUmhsjv99KTjw/svSBHqFWgB1KNq13+HNbEF0hjag15dIdjK3xE0VYo41RrgI
jEnls2EEt0kLloSTibftfUDoE7DsypC1yVg5DccYPNsXMhXki/euf5Gm74sGvgUi7nzU671bKh3X
DTI3vT/5OKe2G3g5RCe15eq7NmmmjsZs67cC3FTXmGAK1ix2WJ58BOVaOxQq+15pN32PVzfKMyKD
Mt7oRbl3SJ/ZZAM87Vqvjyn/hvI+fp0rVE+YFKjq476Udjn5IMeP1xRcCSpythSQtPbT85ClKGFN
gvgqhMQvbGxKuMPdL6Ot1RnAqy2u1ScYGmMUzHdrTcEfeFGSoy96NOooYBEAhliwvu8cH0xxQnon
/FVSpNkeWR2q4dzXfY02v5pL28H9cmatl37hB0xT5tARGQ/uCAsRfq4V3wGuKVKljRBe0ydjqfwI
Ki39Mpt5+4jEzlweEinUAj0o/Pm6zIb8HoG1CNmEDNg+ACaKSUf6bXMtqRMX3/ajUFmDTWL8Nucr
I/dVyeJnUMw0MrqGsn+JjYrrboMJEzwrGQdPfYnmcny2yIoZD5UFw6/h+ezfoBhgQ4PaePP4Ez2+
BhdsiuYI/q05nEkAmlm23M+BIAMkxDN+05bHvbsKsYYf9VxSJKxB10/bzE1ueVQrtILwCIPH1pHC
WguIIxmSB4KImOEGHnDzw1CWPe6U1dMNzYnIj6LC59/ihMo+SjuyLzsUsh/BSayRQQ7//whTgdGf
hDFJehjiHBMC7kb4zPUZzWvYlYyYFsxILbzPoszvBypLDfvIIQahjzKDJFbQbL04rSpFqNdM+zcr
QpyDeQD7nM7s8Zgdy03WHBqeWU33sCyIwYEQlt3oOAKXDXcRH+mas+yGZA5AN8hD2dQgXpmpprIw
ajnntoxIt25LgvRVwEI3BFXAD5goIQxLMQBHeKBrvV/Apx+RnUOj8ku21zo/Fj2UQg1HuFLVJDEM
tJ83N0/+NNTcVZfZ5/HYwc9S5qe07/GPEeL8zZ4NOYGZxCifqkTLx56Pam14ZJY7zNLT530fIriw
b2L/XBSY97fJDm7wCaFdfAJHby3ym7jq+xS0JXSbCJYH4/8YlirEyPLJFxDbhgq3yUsLyjNjLteH
NaPwx8kJJTCTjOgqj9wbDQ+UTffftqL00znT/fpN9sn8hs4yMLDg98w3KwKJ5dFTH/9kYzHe+cgN
2IUKpm2TudJAY1/SrGxmbeqXhRJ8qdLrabk+3uns8BlCkQni7VNPFTyvHdqBGwdL4fKESGH0k7NM
5p/LiAFH4wu7+lYgkXZqyKaXS1nyNG8Miu75yIFMAbphXGznnZd9V4O2D5thVvXJBdwEOV3Xg/0G
sDjdmh2o3XON7I2qs0bsF5pX+wdjiYwan039p8LhK+lmRL2ai6WO/UDT7T/lmS50Z0W645D0uYPn
P15y1KmqJqLl1VY/r4XdZ7C22EQvhIXdwS+TwOQomRU6w7Tao7hL8y0KDfgYWXRG7VGZw2qmXjdS
Qird7h7e3AcTzwRZnSEKiBfuFa26JZJz1JiZjfoIw+xtfGBsgxn8Mmzedn6ahT0P/ej623qWu7kZ
IjgANKxEcmJLV2ftRVaEIz9qXQDueQcXizPxTummZBFxn9lAHX+P7jb7Hlc7QwqJYkbeg8KQAFCf
gjThacHP2Q9V6oGNwZjeibtYp6U7rQHRSbd4+HCwLzxo6KStNR/XR1+5dLjtA7H9QcNFTn4vUluI
j5TxGduh95pQ0NuKCj4QpyI3dfm1GOhSfaWxX5OhWXtrPKw+4Z1bviVTDt/NZs/DRl50lo/1D49S
UXXV5GdDThHrXUya3PeYgDYuThZoscDyn5RvZvCffNTKaCqmEzz2F/YF/skRb9Y0VOE7ia3VOZJP
CqXPPc0TWt72VY3tqo2Heo3er26L3SvYij18xWIZ7w8wVRzW79OWsOSNZOPCbwkOlLSFUSPtf5oU
UfDbUVVXLs/JZMaPT+DRJvu9c8xnGpKjGrTrZhExkWNnAD7KH0MdknmGYfoqtxdYoQ/ydnK7LjHb
qwICvo1Y6UdYuuWRwucTbfRh3LXKEP9HnbyjwO0LZK+LfEnfV5iiccDx2WahnNlTNT4TXiwTPchk
SkccVXrtKwWvhoSRFzy3KO1ATEqWxwoDTEqasMD6Ei42IaOZb9Fa5tK+8RTyqMMYzZVXrQMsDfa6
p9Xen9diWtnDKmqrfoghXC0k9xSf/kOmd58fY6wNMHEimOPCCCcCbjP+wOBkoaazKTK7LwzdM+2S
vhAPNnHrejYI4JOY1WdW3VYS9rO0qQVsfNK20EpiMpdAL1K2cRl8VjWz2ms4/Iws2wbIUCVf7zOA
qfU942VJGy+2pQfzJ/XwkWqQZ1oX78Uy4KWApUb2aWpWV2/q5KZ6dOdJbFlyllW+ZJdJuhwS8kjW
41EVIMo1Gb/WsZKkfG6D2LaIIomgpux7VQZLHxTYjkkTcgF7Oqqtz5po22AmtRCGAWOSev+4XK05
utBz1KSKpxLpUcmuEHMB+1px3JxMs1bvMMLSiDldh7pD4KDAgHwa4gg67BkBIDOin64HZOhZh3Cy
iDZ5vPFH8MHh4By2eHxlK3jgrbRrTk4puI2P9VzQtEkkqbfO2mR9i0K82oZDMYgwj4julz5J4DU9
m9JhcjUgmqYbpiJ99NwtHzHO30O7ZSQ2Ddqg3t3Mqi58B33LBqLHoJPhAB8MOB4V5crBP+sT/H20
c/pV5LBdaVVt6Xz2eeB3CCMVY5c6JW9XEkfsvocswB+C7dmjxb6HBwem7Yf8SrJjTUimosJZhSlg
u86aYzBR4v9txbihLijHMplby4CstqOBW1+rKHIqmjlaluizmhaBodxaG9WgSqx0U/elSo/I2rP1
qYIpRt7sy6yqrlwldmajNEyqdbwtSCaINr++V2Ld9WkYRNi/ompMsgZzPj7+YGQfQRlBlsJ+6hfI
xNwD3Vk6HQMNeyANhAa7/ljNfI3KY0C+dgIjuD43B70UOz/omNbka2xN9EkZqPwTuOJrf4l2s1dN
AVo21tUwDuUhQpQ9aTy0PQLTnypZb+clH89Rnw/zjUWyW9XEME3bnuJojyKU3rlXHY36ORwKNHPm
1q/OO7gH6WRFTVtuAp/6uGYdkvQQsRuLGhBtIVxYmyK2O5yUQT++IACKha6Wcx4f7GBQkjXopA19
wGYcTw/JXrDpaVjneH70EtGfhzGVRrYrqdwL3Px6fgZVr4SUkDPVqn5Q4ZQNANjuarzHU8ZDjm8j
Q8F7gNOom55k4dP0wJSubpaRhB+lAuHR6WtJOvNhfphyYd44sruWptQRShTtMHsAZXcXRVOlA2ip
wLn5V6ya9WsORUbUJDqo4k6FVW0HGYniZ1FtFEqzYtfiJp1k+dPabGEdxeZ5Jw2c3zpaTGBzC9S2
oo1zyYfO6Vq87NgmnrNFrxA+AkTDOS2GuX9AoEFqmmWb4P4Cg+CEdXA8SZ6dGkbZoDKW74LA6XZZ
WIKTVs1j6G9wDhvYHLIZBexq6NWUrPT4EVXOtLuvkUB2P6mrsZQxxE4NtlQtW0b0jHSMQSyfoVab
nrCXVwGj7lm8umniwwkrgb30Ksc/uhWQarYO3F5UZpZ4c9jHAc5hliKI8FCsHpdfYKd8Jkm8lw0G
zDuCZqb6CpUvBJ0YLNvqdtE5h2Da9dETG8Z8RFkVI9RurRZ5S52NxBuQueVL32sJ2qGNlbnBmixP
ZAP36FPBOGWYeotxbBAu0r9aO1rdgGUXlq6m3EQNCrzh81ro9Uh0PasmsSDCvw9FJcLdkikytECA
1/WGu019tWkd8IOhJQT9NQVMfF4z7AJilPV21KWx/KYYynCZDN7Ws+wrdhdb7IwHb5IQ32Bp9vMF
QIcUTaYROnK3b0EvpyrDIOE46RlZEKQG/IPCYbXpYS1rJT4uyT7NH+M9KuYGDm3z+LoLUtQtCTIb
m2mcNTxM5rTuwXHS6xdKOAgeaHrGIWvFvqmydTXqO2DXCQpcWE4k4WhHvlc3zEDt2ArFIvMRjpu+
amg59B8T7K1w5uDUfsjGlX2KprC/VSHTr9qX84MXKnzBkGvklwpbh2sGiy+5S0RuxamXbP5QQiUH
9HPAw5vhAbR+IVuZ7k1qQPbeC129albU9kzXpf5a9WtYTjntbfZcmzHLD9on2beexK7o6nHOqwu2
cWyp+YBK1YSJx3d5KeUdK1BUNTgoKtBctYqerUCvfoYtTpw+sN2sy3lHQDo2mbKX8z1fwjad90yN
8QcRNmXeTTHq3TtlB3cahRsVaAOW3OBNum9Z0FadMiL3+Z1AYZreZVu2/WTgZprOcEiFm6wCoQvF
kFxku8kRIXlrDubLPRu4KQ8xXBTjxz6pyATjubz6HkWufo+5fVgvwDGGpNlHPkf3G5KlLvswVX2X
k6yyJ7ukPUqxNecnkc47PQ8yGt4RK3Z3W8zJup+XKu6PDGjMejfvY34pIM7IW7onIboVeDoIJL+a
8MEXP54vmMMW44XOafo+pZqjuEjX6ToRqtK3OApIXFslQNuGrAAR4dML64xDsqTJhKuDidpAu42m
QiLy9OO293pEcg2+0VFFfXLQSayeQRxN5xZnJrnVRpux28sUiQqZxoUbmH6YH4kgPaq2fh0yEKL5
sKG0XbNPuXOTuCRGwcOoL0x6A+XHWLaQl7j0nVu26miSsupPeRAJb4wJ43qwSGHcGyvwMXXYQbG5
of5z3+KMDXMntSVRU9Fq+CFH4+lhKwp3M+zwdnMNj2kK3Bihru6Oy16aJtuQioLWfchxoMhxlsfI
I4zuhCZvhSFlRQLbZRPPiCRCPk8lH5IcKRFnBKsARIvgBY/NBCItc01f5rdJGPNbP4oyaiLg1PHT
KBcdjsC7kvxoMWV/S12d+FaPcPM8RgAJ6E0yzmvoQL6FXUmfDOOPuYdffrNqSeITlnUSnyxqFHF2
GWxiLxkNfrgdvbtG2lRjnzV8hZMyekDCqrbCO9JnnbLytPkUckrsOjFEFnBUyo+035huweePwz08
N+16mGuZbK8rQZ14CPg5B9Ss0LVT0Clka1U6MUBvaHSwRmuaw+AsAmyy4NK6GUhZvtC4n8tmYFSw
hsoNIEvFqIYKaZp70ibwyH8cCFLumwmKRfOYMV+ep4iPpgNkFb/DJs4/Fr5mWZO4bP7KSCZuqi0B
C5eIIZouakedCA/H6zRjnEL2PEJK9Rm/9ho1McX1choBT3yCUUj6XmD12RNPtOYHuOfkb3PtB92k
6W7u1wyH0899jbIPcL8GWQVU/PFho7YK6EgKwD5Az/xnSH4yRIpal7B2H5NouCMGDwvJ73K/KJmC
uNWzJH7axikiZ2aQ0XaXYxKwdbB/Lm5n6FCmTs5DrY4gtKXPlSCmBvE4GU1TFKQ3aPr+ebdhr8l3
AHRKvYQqVstjmSH68qC3jO6HLFsq3m0mXl5ybBI/gkWl2sJoTOSXlC/2Q2RggX5QoL7XhwrHTYzd
v7J3DkpFfPlYJ6fJ1Zx8kPO0fQ1Juctu5SzVxzjbOSSTPAuPq1YLv1joHtcG52f6KuI80K4SG+vP
qc/6p5BIh+UEndXZ7yTSnbQMVkswD4Vehy0MsoJ0ddQ1W1h1itdK8dq2PpSPoDQDNsTnsyYN1+C0
dB78yvNuYWnTJAp8+YObo8h02QT5CqqxbYarwyT9FwvGrWpH2D1OzVDKAYihWNkzXOv7CS5dKKDP
sCcGjjPly/S0KmjdjgBqzXuTTyCYgY24mhaKJsw2B2aq7+ht3KUk6B8bYAnqJIYE2EO9crl9XetE
L0e5RKm6nXNqyJeAUMGftRnWvl04y+56w9X3CpjwdBj9nn3Ytn64hKSn/ICSIR+afGcIosWUOPqZ
TsDNDmwzcMY2etl1i4oMk/gGb3/ano1MXDiukDLZLmCnuGQopvkBgsPsfd1Lh9BuRpbXOp3dsytw
9HAPnKjV1MTvpWc2uxFO8Sfn9z56LlAUbEcS7RoiRogFzMmTdHnkkCfwBlvr/EgCmsdDps18qTAA
TFoXUEPe506E0w5jQPQJIebikLBxfUtAfl4ucG3lD4ovYLSWNF/tKSYLP1dOJsONuNJI0OTkQgLs
4hKlE84IiKX7XXz3wNE90GYjktauKcr5vd8hvBJFWPvOJ5V7q5DmypupKtN3pBgY+kFXRfcaOZXr
AT6H7gtqUz620YrWrStR4/MWxkfuo6r7/B3cDkdxolOZfTBVBrDOFsUYEAzhayDAEu56mx2urzoJ
+eGqqf50nXiwVoV5zCAi3MLTnAm0cPC2gCNviHpmmyVQ/S4mkIGiNio3LAQlymO1Z/3+YAtdU9Ao
wnoI41YsD1tFUDHRSk/3KGs8UpWHIbGdK4s9bmqg5u8lRdrZ66QngccUeLS8RGjAPlGP1qVVKeKZ
H5QftrsMtjE5VgP05iO2PJWlzYQwjZ9cYsJ28t6oB2jHioBBADI3HtOhwAcHnFk1YzJei2m6a3mi
87IcUMrBhDpJBZJxE9h6v6wgl823OR3684IT5UWGObmTyTXfLKk2CYqwqPvwRGqWQJODzKfGAc+E
PVFEVHJPN5J/BTiYqwv6+Pw+aFnQ8x50BDcAJBF8Bk9++tpjxwKADbXbnY/5IBsUXMsrTwdOML4h
+32xS4Klj9QOGBB7naVtJqph6aqeRiOkFQLrE0sVPgYlwb0AeHXlna9omR1iOJE/jjOClR/jPAc+
4euN6xYvoIoaIE4ZaRJWhffK5KgstPdgPfckxShmIXsP53vYw7Y0Voo2QD2weNBpAQNFzQkv4DJF
VgvKB8wwLvnoVQQMNSTjGfi0fcEZTeJu8iCtHgoW7HBXxAvOHYe6TT8AofTjnZU12h/YESfqImLK
0i4fE//Yj0F8HnUJrYzNkbOaVshKfIA3OR4bHOwG0k5q5eHeiVS82RwV2CsXxfqF2yHPn3maLkgd
XPMtvqsQGXvjXTbYw44YGayoPh0yYKlz8Z1PNY0bzMsku2cq2u/XZcEIZTH19jGhQzkCgYTlHnLi
Q9kYsehbVQCu7YRg7kH2o91ejF2H6pDD1G5uspQqDG2QVXND3cT4h9rXyXZ9rQXM/PddfkpLLdjF
ohMmhxT2/u+1cxZfLLJ/6q+pARiH8KWIvu47r94gS8WPHgRF8HZd9K7vNuk22RUu7dVZQ1Dubnk1
zU8eH6i/SZXqP1QIwsvez1KUumWYPrtPhRrNDdKOQX4JUSpIK0zigM9ZUyN8Env+inoJt4IdhcOn
H9IRUp97wMTkPC8kJfcctPz9/golfinGtHBwjShQlli1JKHzc2T2bre59QdCxvRzuq0LaWJSz0vT
O6uHo94xSOtClppXQDo1Oa+TN1/jGZOMB5UK871Yo/Fx5TaFdA8s16RdEw+J5xS7XbXlUOsnzOAh
1Sopqy8e/mLJ+ykfMEeKUxhvdTC7KOs3hwHadAai7OxdNRTLCxcYmH1dsm0bWxWvEht9IXzH0QV4
9H9owBsbXJHfJjXW05laZILfDUHlCrAjlIUXD+Nu/n5hzAwNihjNMNsJgFMXNHh1OzGbDniKpQeY
XUwPe75n81O9r/In4sUzRGaB3IXdVFBizitGhOqMOFPcEM79BY+GxSE/g3lS+lYiRPLsSZ/JroYH
1nV61Pe3mPbk6AeGub6Hsw4i58VQjzBGqLX+mWboOLp0XhALW4StCFcZinyCEsc96pEb1yrYIvY4
QRUiMQpMp4B+Y1PdOlrJ5HxlfUG+qcpteIdpK1zNMC/vv0Xo2OHbIUqCwe5amNBWRWweBmR5mobF
Q/iCyS+mg0gWzfsGLqWoVEAtRc16tam8lYWV6XlR0/hWVDV2DjEG+m0RshcH9Nz44x0cX5jjQpwX
GrUBPT+Oouq/h0KYH9mgUWzvUzygTp/zpwyekPpBDz2g9UWl5IBykrCjHvS8PuV2V+cY9V0A+shz
2TCGjukI7D1XJ9xLmQD6Ev4ltSBNP2v03/pk3U5ea776uPFW1/EJ/t5aXSZYxy/NFDH3rsLUZTys
SZDTEX2632FfEtCyAE1aI6SfxdgHw7LE/mPqncYcsZ4dmtOKQxLgkD3u2lC66HljrvyyaRaPbfjn
+5ihAuGdA8ca4++wx1NnQcv7GJnAYkwyFv5tjntYREsioe1kIipOtlrGocM/Ob5QTXT8Us9IIWn2
ZOHLsTY6XeAsVHogPFuKMcKEkLbiiHFZNgLmjyCP2KHSDU0uezXfYPwE70QEjTlzrNSQRd1EJfX3
Pcw5H0PqQcPB5hT9nJeS33HwvrcTj0ZEy02FKw4jtpQrFCk0B10Fy5zVUFu1yuzJCAezFBCW2tbq
bsorRS6piuV4QF7QrO7RetKtQb+PRj4VxdRhmufUTT1VmDwnaE0xpq4SKw8WhwAAZEoAzMF97otJ
0wkD32pe1YHNiUansiVKNLNV7hPMGBacey7lJ0I2GrC9imw41wMdF6SMzimeQ3z9YLlytCsoSq9L
Dg7u0KblDnxskT3si4CjwI8AXmNzBge2pJCwymC1aybJaoSt4YACiSQNWPRkhvTnwPWmHvQ0YB4J
WgmrGjQm6hPq59E3aNR50cQlSrJu9lI+z7Clr27HvUQXRJYcMQ+w5U6PUOEI04W53Me7PNdKHGra
VwBQckdv65pM/o4gIfJOLnsAf3dNMMLLHIOWf6F6k2ccU9EHmYjoR554JFewKzsVSI4UiArn8YTv
jfRugnmfyNVhoely7O00z5/czFHE2ymPHpaVClDh3Qy9bZaYGPgq8YtpKsnwOuAMRC4wEMFkIdtz
nsGeK2Mv05Dx+LhuPWZZKG+2W0yxd3Za4gxjuxBT/DVdQMG5OFB5SVv4bFVNgCu0wYTT22eKYdTS
ckE3/IfeYgyfBhgmelGOwxE1814Aw0cQXoM+a7/UfsrLFmO2SV+tPMKzncDv7yh0QdWZM+gwLoOj
+avGfPJmD6uXrcSYnqJk2nZ+9GompOFoJq5ZF7H6IICrvM7Bh7wl+5WdYKuCr10/LHAlgox81DcE
A+oXjbIp+4BucFHvstTp8gdwdwaGQDlgeCMACLmO7ywGxgMaIqpeusuv02YWBaHtkqB0T6P+0osR
jnKLhzT+ksYOwSbgcGKvxtS89z8LEvCHFk3QC0gaHPV6uoS0Ae8nQmuk6/o4VCwvsZ8Kn5w5V9PL
SPXwmW6YI8PCRVJwFeLaBkg75/EHZhoxBgwBs7gB27mrlqMPak06YAXgQKAeX5F+U4YC7p/1Wt/O
3iA1r0Q2CMhRIgedyEqlvqJTQCkQqpJ/k5ib2cYNQKEOsYhtuPXTlB48AuAt5C6J7nJQ39UFvca2
HDiFyKBDUGFxk2RX4oFl2MtbMC88TricOUzKVT5HLUfcqXmUHjYRwMYQQtdIha1Nc3AOznaT2K8r
U8zvQOTR2VOU4D19LlTg4bxhL6+aJbKseBkrlZQH2NpghO1g4sIeMPfAXofJMkC4ZMmSGlpfuK41
FDAXVmvBZ8As/4+jM1uOE4fC8BNRxb7cQm/u9r47N1QcJ4BYBAIh4Onn67md1CTuNkjn/GvrGJC3
xnuHOeLqbydRqPfQcOx/NH7VsIJe73zud2/NdDKNrwj+83q/GELPdnzN/cdgdKTvqs52xQ0oC6x/
+/9H2ey48fkFM+s8FZWH2GDpN/GBk7Ac0rpdMN0lfSFI5q0q4eHC3vqbZWHkucqs6zhzh5w4oJE8
lk8fKIMnC11Imy20gXQHp/W5qiL+8PdggsCAqsf2ayiX6sdeS1Gk6E3sbzlGYXnJ1UAJHeRdOB2c
te9fjVrbv3HfqG1PxpMwt71udULpWTyQJuqVhPdumvzgs+OMxb/WGuMyI3yNgEfcjPYzOxDacwJy
kGWiJAogamNEWCJwJu7vkSOd8uO8N3vy4Yo/GlXU64SK3vABhBPuYn8AhlS+b7k7lXSF+dVHo3yh
yz5Bn7SNRXOgwNpFV1BW4a6VRNaTJzIMZBXZjkI/sA3JRLOev5XV7dhE7pKKmuStnVeMgPcD0OTt
hhAAUdG6BP+Q3BIGTCT78EbJmyKmRMXrSxv2jpNy93gw1zUxi7dbz5G4i7YppMEUeDi/G9QIxD8O
ixXte5IuzS89d7afzUJp+w763Rn2ftdv1d618uYhHjt3AalquMXykSzNp9BYIXpgtZrhLBaLkUHV
yr8Lc0+ve4KvpnK3LSKx9xxvvZ2WcUBFzQBds5dxr7bdVKJuu+Kz620Xj054mNeZ+MdKDv267ywR
hvB8a/NuzSgDgQg033ltEP895VWUcGDrPrzkzAkvueej9fISFKszOA22k3wIzSFJVPTAGCK/ILw8
dR+PtThNtruYkxz4q0nHaOp7x5cziWZD3z9YXR39C7eGKQHCNe4O8PD+g2L0/YIsQLaPSwaBDXHh
7pAN/RLFaVAigLjJfRAmqyD4+m/tlduaCtQhsKOmX+odUybSl3GDAunbkdiQYehmm1xZsr0CuxAx
hIfNypSiu2EGtXtU33tacLmvKdiZmEQbyJp9F7QF4i/o/OcB31GQTcYbf/KVY+wiaAJwd7nTOPOu
v26SrLJCM1jnRfWgx6VVr1WN1O/Wop7v9aon3dLYX7dTCKo8frHOjt9Qta13PzX50u5QzeTB3mJy
vd0kPGrmGGu7rcZl8VP0EEmQluD7+pa8KPVSBgFFYzzJHEHrFHD80dfb38stpMcU/cXapLNZ219h
q4P6zH0WfJtcV/crUTqvyTiEZJKvAUJ35BL1G7n/c575NogrSiY7fgTj96e7MuTiSXtVJmGqdTj/
bJUPJE9WT7GdGres71ZbVKik4PIBNtSIHCIemvjMkO6Vu9KBAdmtYdG+mpm27AMhEcp+EOXMycMu
qX66dREPrcotHsmO0z6b8qY+OBMtLRCIILEfa0fYPhlVFD2TqJSv99JsRv0J5LY8aNeb4yPDfe7s
p3yaE+SLVvJr6+uAhZBCAFAlVEXOn8hDJrivZ08er/0ZWNVar2T0M0lSZhxFZrwIr1gm2ANC77I5
rLyH3gr0b65ds9Ij48ll706O/CjEVqM/GhMglS6xl+Lc13qE8Rza5N7pdehnax5DLZMP1rinIpm6
N3bvFkp6qYoHDoGBUDbkvd/9Gokvby4A46/g2IffDuWryKUXZQWYEZ+ZFB8exrqOD3lcl9U+2uzi
rbFL6ZzCCckR6qEmJ0OrlxyoxTIOz1AfSZobWoURkY4e4NOIoJXxIS4/G101476Ok/41xwgT7lAM
BI/oYhFyOXy+p3akfpqjohBtqtXgj3e6tYovAFYaee2qkqSMJj3HbFjU49nzt2XNFlmR8Uh83vIX
VA8P50jkapNpAcG9JynNhMTUhIm67iKR/VzrRrrI1RanJF7dau+3pPY+NdYK9zzHjjmztLncadwq
89H1N297qgG/fot4Xays1xFbBWtmER4qPUfvG7nS4n6pNrdgg226r2C1Ir1fQr4SzthqYyupRmnv
ozWaAH7KRuiT0FhuUVJ4xQ1YtOgOnROKS+ghOoYTb7hSm3UF5d+2xv1tLX5iHYumKfg4yeDeCUBm
i6fUqH63lcQjMXm57uc6ek14RNJvTi5LwHXdV8NjbCy33I9BwJMZI8L6IjwOWNQUXodqvCmfKxUV
RTZoHfxpwwjFUUtv35vTds5LVVuzhUouJN3HJPTOZkPE6HGw2in4iuap+VNVzvxOSEYYZqHk62VO
szYQLJHMqQ6i7d+M1EQf3XCw2No67d02aAY/K1R8w8FA40SoO660M6ScxtFIsXaPtpuprer8fs0Q
ZxWMxV3fXKY8Ml2mRle8URLlrJkhTsY6bu2V8qcPaH5q0UbBneRR846Cx5eoERy+KLcKAyhj9ojH
KpgKel6rxPyebcFpYyEHuM1tFJYHs5rYpGC1xVdeaxsBrRU4pE15TbumloB5Z3gkVqovKrz+YKTt
Z4uQEWnW5DR0EPmSyJnxGqxzAiAdOeWd0QU1FMVTzmONrryyACpG1cVIWvywIwlbe+6p1I7dnQYn
WB5CKA2RTYh9opTwlEWkJM0odc0Tiea0CFZIF9pN2uQxqnPrGbkUooxinMTbPMPRdenM1nomKqHu
0FeZCr3zZDPvloyKEEdW7x+JuPbX3aSiZOAvLJDToX+QWyrRD09pqfL+APivIAyTtfTZJeZi/pUQ
QvVH+Hn0Fz1QdPFUAJDsGOZ6dDpVmOziRJfTvvAW1z1GfAevUVK5/h4RnL7RxOVM97Rv1X/MYJX2
PWKMYD6Pcmn0Q+n08RN8p+yyflbuozCkkZ1n6bS/OvTeSK58m0q51jL6nl7D0KS19qpbRCbTQDt8
a73DEJZIjtGoZ24fclO4pm2eZG9F30ZWU/IHsaE3HQSCcx8+04g7tPKAj732kx85x8BKHsqyvcJY
SkGIW0uSvObJt071OosN/eq6deeAlN7l2I5O2+4U6kL/FjIkf9Qx/P9hUV0PDO8VuX1YRgG5b+GJ
o9zAq4CD2FpfbPSvzYHFIjyotbSXw7WxBHPI1sczijUNsVhDunX7JUYK8jwPevkqRjk/6DAu+oPO
9QBBEKohzypaf+S+DnwfJGC2PEWUoBtcCoP0L7XHRFIJ0HD6vJvOr9U34e/cc2s7CGu3IWur77x4
7YbnoK3Mkto9wwKa/bl2Ul0vehcOLLkpDTmVk4YTjDap4OguDn3uRDAxfdDcF/G1+hNRnH2gU8XF
AqGn9VJ0M0c9uRBIw5Rsi58Kj3TI0A08c+G58Pad6TgLIWB7F93xwBVORHyzEsYdDN/GjbEb5dIo
PwvxrgP6xLMuuTWGenhzJhdYh0UVdtFcbQaoyIepPVJjJ+tTTh32c0Exb32r/Ep3zNTCXNC49O8r
4eqXtSk8B8Cq4lizB+yQUFKrWZyd75nY2dNqE/l3sTZ2d5wcbbpTLyt73XUTkzBIE0Bw6tCWxIWN
ce40BMi4sRl7NcIs6dTfLEU+viLlmHHvVGhfUOGXlLCitCwvQWPBCZVRKXgSYm+5azuC3PYI0bq9
XYVSsu7GPT9Ks6gvH+/iYejnVt4kbg+rzBMBH274bYxPY18gxFSN398lPbdFWlhrGaYIR1X+EM8O
mSRtvvrJY5lQhrOvNe0Fd9HMLpRR8ZEQptcUbce4ETbzrlxCttEa8dItdLOURzZY/RRoH31a4WO7
JrwodtUNx9Y4sapJ+TeOALbQ208TB/mWxF0WoGbKDwGNR+hOGls6Nxp0gm6ImJNkph3sVVVN/RNF
8GR7CtR4eaNh1J8WMLvHacjCl6LCLNaDRGpGS10vRrRazty8uVVpykNbe7ZD4iKX694q+wBiepgN
N01XUB0fij5+31BOMJAnYQn6IRak/QbdAPuERJhbIc8FMss1/H8Z2/VunfM2yEywzg8EPvTLHo96
pbJt0ysEwTx1zV0HedSnVeIKuas3OmPTje994b2u12UH+YoWY7JC6zhzqs2HkTqd8lBu/lVjsJj8
3l/mHnTa6ss8HWwzf4igU09Gqom1kf7TKuuR3gdQlnhk0qCtqyXzat1uN4anGTC3XfPPgH/y0fOi
6aUdiZjZd3wRMIbRjNBYNZHqzx5IyR1IliZd1L+GLbhcHQ/KbLU4xGUfEe+/VgvuG9SPKisW2xa7
q5sf2pRT8zvCNODtw34yNbHOrmAd1wutOrGkizatfIl4NvE5FBAZDjkr9owoakCDowmdacWLNVeR
utF5YN92ro6B1hxcjCO6R7CDQHrhxY7wX+FtMOKZQvcRhi3qxstSzxEvNSjVd53bMjwAQPNnec2l
mgFOTC8Tc0eeelNSXaOJgnhfLYFXP0RBr19M59nLh/DKwr2ZqKNMvrs5XG6a0VMWZH1e2j8rTJm6
7xSZWDvU736fTU7dTMfcXeqji1hf/HXiwYT/7N5eZIowgKhU4Y4OdeLxYD9SlQBQ129j8LIpr23f
Q9ZkBRxbqeujvl0fmX5tgd4tFR/5Kb31hBNCnxuvLcJT6DUuIttoa/cOiNiyx6DbNnBPBDTeFDic
Fj6Pgm3PAe0+i6LjbLFQ1v/rCt/+IXQQ8RGxveFDjn0JqH29ZigLoKbkqA2wdqZJopmgaRuNjNwW
/gfomaP2fdTLBRp2Dn6SqcdOgmwS9bSDIPpr6nv7V65UEt6pZt70h+Gi++Qa2ZKdH5Jbl6HmKHpI
nTb8xhkDTKtwO1f3MxtrsRfO0KwZfeBWzK+lNie/hy5CEVXW4a4bBnCPbuztF1XCcR75YVBCsrD0
Hw2S4HEHmuuOe5fOJrFnEWj+jjgVxT8rzLufukPBcRRj5E07SY/wc1DBtgm1sf97wCbBBNVcru82
jzU9whX9zlmSbNuDQOa7nnm7h/69WiJEXKmZ5fwLmGSYjj4E+cKC6k/UE2Lsmd4aXbjieeqDQDOV
hmjr/S1pf+et79x6ygAR0WeGQa2NyYnPCwOa7Ky2s16QIDZbJrZGP09Rh9GDu9OcO3/udLpaLRJJ
GEPeVZX4nMiebjh7lJ7CxzJsFqTsVhHfjZ6c4usDM8H02OEm6qzwVFJ+tmItRMoISfEz7I1DylDF
b4NEqOJSISlUN9McDWjZx5CFII875lAqtRRjct+uZmf5OFTSWDtqZWLxmC34IdzHBXZpOs6Vvbzy
cqn5JMQk7GPBxXeCKUNINQ2Te0fMqbN+z9AH+Z4vGaGoT2g1Wiet+9ukJuNk50TsQzcLLkMfxQ9t
t+kiFxe1mHC27ffkU0z44FKElR9nWDr/tl/a+NCI2XUOLlGpPwaj+h1QE2LsBQRoH4gr08PXa0Ma
R+b/o1jMJViz1P8mO97eaoWUNXWUrl58Uq/Mzm5G9WCt/iqPXdgA/3WWacnlDQowOm/jRT/oCb3A
jqJ6uWS14wfddxeNAxikM+T/AFlqzCXuMNeHYcQxktUVDxkTTl18lo0NicbMapKs7TbwFhGBO2eF
RLByNis4kW5HUNrFETY0Qw8uz14o2uYk4LK8R2WZ7QGTReelZgrXS8OOzpVMsTi39miXU7phsGZa
81t8lBVoYni/zJg8MNpxIMSDaz8jjFiancPtHN3NveqGm5VWS6xlJLI5e/ar5YGZVNQpOQMzj4HB
iAj2S+IxGq7E0zv0t7a/CyYg4109FfNrLBiZz05dsih5xsovPfclYQWh/ujHHE7OCxHaHFixEaBN
MSfFIbdc+8MoRrS0FYN+CTDkPeKCBz/p5rz5sqY5f7WBkMHh1qmW2TCo4gdsj22qniyNiIyZ4I/t
ga4C3THJQ7k26+OwrTMPfY055hjbnR3uau6mJ2CXAHhb49w9xnEevK2e6Ky3RHg543AbxR9S9tun
ZG5EZbFVTF1zsBDYYXdELVuzjbRQOe143/CgNkRF4X5kLzNhdVsQAAFnxM8EKEGJ6RmUJLAPvo5t
/dYEbVTc2M1UXH8/bYllpFw8BlgmO0iRa5BbOETVC2BkXp06uy6/sMfYCzhcp+APAyxLB86Irnvo
Wju4p1OnQj9KVuFrW3fWJ7+abs2QybVv8srpZtIror8z1cn/pLIZ77XXe8Fu2mLV/OhuEsH1BHWN
hDTu7TflUtV3Rtu8dS/w70HByTPFYDeCpKofspCx9NL7MDD+itJhUKttNyOUbEaQtVoUyc9xXV/y
aPaWZ6S33lkr4hqJj0NZcOq63hpO7ggQz/Qaa/8AilChGDcohqBSRQIjrfzvyfYa7hmCswh2K830
SBYSBk+BI/11rGz7jzcW63ksnBpQs4E7RyK4LY+4fvsn5GqFBNYgW+bJL/3hrZKu9a7bRnmZZu54
cEbbyk/9aFl3aDzz6c3t8N3tSCqdT8m4AmJb7SyemRK9gV9fMbsp3m77Eg8yQpab8ASlLugTaQHB
Yp+iVkfy6FXFOhz9dZiXfSE08tC4nwLxmBCVU315MlHJA8DAMt8pxXC565fwmFjXlgnt/vI34b5A
69gjM/e4Bscyt93qNGJskFeyy/03VVUOhtqL6Ql4rC5PiBqrh3rd5vIR8CEu02oLzV9i/zmeSozq
i5US1lfpg185kQSn66otG/OIG7rrcIdlvV/50XFdAJpOQRtE/b5ZPf/YTnSoH8qCdo0vl+zIMhsm
oeCcBdox8C2ggJ1eYwzeKBxYEXerkWV90/R6+MvRXbxu3mTNe6cRUFW9N+KTETQ2/7OYwi/I5ldz
kRFbb+ZXJir32tm8vXH7oN4NbSziw+bUFW6KBcS+qfle6U/hBg6CtZ2heVsHo6uTO94NJvXqAw1J
XGOyjOEKGYDy4dVare4bzwb0Dz1HC5kAq+49jCIKn2clpbw0xeA4h2ii9vBoRmza76R1mwkqDAwb
7l5WIUN84DMoNyvyoNZPeNTRg/4pQM8XVvauRl+OXxl43LUQJ+IxQJI7OC4/ilri6kBfQR+gvJ6T
AqzMxqfFOKo/IRabXx6XgMMDxkKNCFkUh2AgF/eqEIheoSHK+wVTDj0VzeDLYxz0iG/ncPOgvuPe
v3WYzP+5XbQ6hy2GX0gHMmL+jKz35Q3kXP3XrQJUicU8z98cIv2Cxp4x9IBNTv6unCqK8blw6KR4
3FyVrhuG2F3DXoiTJ+hyiGU/iX5hk23JBKna2IFJauV3FGGXVuCtUSYY+C55McUUpylf/WEUQEMm
jR8kBFx0srvxUEo8d3TX81I2yxKAU9by36zt+MvXWB4IRYLUdYuF9z6xfG7Gfhz7+KhWG0lrEXbL
N7S2GE6I58J7rOfV+rBNSE9OLPMQjMTPbxoX5WT/4DsDHMOnUJxbGy8JQkinabKl9BZnj4EVU2Y0
hfHFAX1rDs2WYDUkfACNn+/E7t9+c6IPrXp9D08LRN7F3fw28R63vOVhe8EMg9it07ikROvBWdhr
XT2YkcSdwzoWPkdJoVDal4i7z1bAjbOjRUw9EBHef8eV4/8jrae+bCt+AOgyX8LoYXr8R+Gb9+qx
l8KWxv5oHaposp+3egZldL1ua3ezJgAcvWKB+IYfkN0WycT2yFut/qB4pAhg7GCiTrXThycGADIU
OmnhRrLGDh0imZFiVw6eG3wlrFF6J4qgc4lGSsr15E2bO9+Ypu7OXWBX116uLvJPcN+yzQpSB0mO
kPY2fgbW6jo3yMnh3Qk2aBEvIZgbkYLw4Kcm6pZbtrwqOTusSOPdjAT5SS5+S+fX2lbc5zGz7T62
SedLhZjXO89cIRhHmCTamdH3+UusqKt/VRs+liPAOI95XDuWeiaOyJeZn4vkUlrWFXDLQ/EQ0Lr4
10ZEYvO/V9HFLuPiF5tAshF9mjfhDYFtXXPpG9DsZ6carOqm21S17XIU/Qhcu84BIsLmEgnR14+q
NsJJgWnkrzZJoJ2IMoNFNA49hfupcOZyV+M2v8cEil2RtdLHrB2a5RaPJdx7xODhpr3baiSpOiKe
cqxbf9m5zlIHXJpUmmb9qOdbNx+rHzeefPkVlYvze4EX6sTOboe82+M9Ku9j4K3maOSaoOqjCiHJ
Jg7qB8QYnvuH96nNL20p3XvOyZLDWQZmupUcCBgaGz6fc9sArXnnOiwqcRPACT6Ycpp/R6iRfmx2
yeeJmEV/v2xi/IzHqpj3pT915rlD8L0rsd3i2h/oZuxiHSVnKjWLky1bA+tZqHJfubksdhGK6uLg
5X7c3oC5dgNt3AmnLz+/Whi3TP2mk9GeHpq6EpeIZ2eFtxrAGvKZAoyjBgQmK6qpm8xBUY8nj0T4
d8dchY8o0ZO3LsbHm4YmGn4Vc+lfOWhRTakMacfLEljkKvWDuvgtOygZ1BNgnzRrQFfsuFSWFylC
3q9KYMdMLc41dZOLfP4MmFcfC6eRTA++a34CR5nXRVDDwZCpvUOCReuXUNXY7hCPWSe7G+vfsZpY
yGuvm1LYLJcQdaTL3q6ExJ4PuV+VckfFs/2J4kn+tgIxXngiBm7EUkTPbV/Z+cWl+eBCosni3RQx
cdwHlLNYIkkI0s/EIffbDuMehpSeKJH8wvaE5CZqIfzTFeJhTJUbao89SAZfkHJJeXJ47LkC66h9
B0Ya59sCeV5zCKkjnQ/EI3T/GNwDj6aCxLW5pVxi53E7xP5JsQFhoxsHiSXEXQo3E+KqVpOVcNpb
kudmc6iTyYPB7Rr51MJCAg05IkbWv+TBdtcJRmjmGR16N93gJpKpxa3zwxoAVOxN5LiHEuSavRgO
AnFc3g5Zjd2Xbs96WnF5rq51YwwDyt5M0FOpDT6ComCVJUETs5FsW4Qkqcs0XwXhrsttQ5T0GCGn
yrGBoc8UD1TPwmV5YlGk0JiZ8rSWHs8Dwdwbd21D5EtK3Jz6ZczYvOZjt7bnZu3Wh7HO9T1zMGSl
57srssnRH25zdKNYrK18ZAj3LP3g4vR38VUF82XsZLK94/7f7iN76ktWfxflNMOsAnDbYozkvBLP
S0QG0sEKNxKB+VbiiHQXTqGziLntj8HUNuZgQTVy2SKkE3tyDNoHmoF5abn6/Gd2Zb875T2BJuRv
Dd2navLosjkc9ymDbfs+eKK9m60wkLuiyacDW1iMkQ2Q54ZBFwVTLSVR+nSZxYeAMTxkwZUhtHUU
DdtPL31UE/0WDLupyvN7skym4haoMChFplo74WMN87tVF8G5x+TNtwqFdlya1Z/3IyJCnUrgUoD5
KnLbH9fQMHDRAsPbnFqVv8iPhnSVP+3goR6zJmdx8bSTeW9mP1jSTnoyOjDSMfwIQgTqlFzCAbqs
XtElQtA7xb6dc/sinfBqFcLoJxDUWx4yhKvqMasXZOd44FwflHYiZTBV/bIGu+gKwwDM+Dn+OXzq
WzqgRJrurRWtyENfR+F3P/UeGn0GBLXf/CWxP7jh+vi8UMO3QZ1z+KblIhX2sCW00EMEYjuHNXxM
l1pmnqxDPzAR7iZ74ATv0HRmNt7+IkuQL2If5m7Mliqe78HLE16sgbnuoGp8qlnSOYt3QU5FBTng
wIDksBLqJw/1VLyhHC1Hwl8mZCeTHAgWimG3MPfXWuG8xUBYPurc7Z+REc34YdkF44ysjuSPb3Rc
30SynH/aZS3vdDyH5Pn0bfBgeUHg/q6JQEIdXaJUSXvYDb27Du0sBWWN8VDNa2hIDDBXF9lahE+h
TRcAl7rVA4S6ehyf2hr3PP9Yh20sDpdq3MfV4D/nVyssE7ftt3t2WB938og0AwdTKe0nxBVI42a7
kPdX39HN0iL1AFppQThaVWJvGpJqGFm9u6g6Mjbha/DC9SXsSUn9tRY4wOY5idvHVfpld1Pmper+
GgvUP8VCAbkv4anHE/rc6A49+wQzNrh4GxJgNWCgPOHNb5EOPsH+M9goVxP5E5LF86Ei3COptwbr
K1i4/6S0Wr4rWNCvxbKc7t1Lhvlmpv0XMxZrMAhN37WMAlHzzymK9a8NkZOn06bHl5qf6gqNQAHv
6hKLIgtZZX+OMspdL6WoJeb9FHzkGd6sbxPY0kkGKPcZluBwiT+mSbM30BLAGXunoEGoRLk7HbAP
2ediC51KHjk4VHnmPLm2xaFkDvcuYkKuTtvbvhEWzduOruY4Ptc1OGTm+2q5DC2X2L5262IgnMqV
3kvYDKU6x12uf0voDwxRpKq8X22tFXkK1XLPscjQFVXc0AdVtmDPamRlJ3IDscUeyVXZ/iqtnoNX
20IlN2I0zlO5Up95cnh5irRY6/ne0smqs4T8BTaNgC5NFAZKzxnLPf5RiAGDf9MhhxjBv+z+OiWZ
g2mb1MG09zqqq0j1LjCH8UlyMDA3LG4nlF9fEawGzEBVEkLuT1GZ7AoCU6pM1GJ5lPQGfFjtuo2v
k8djwqPKa480tG/1G1u80B9RiD4dH+w2vVlk9XyA91wN/EMpH/Oi5tPAlepb4jkGqnRoLuvTpJuC
F2rzCCIwldi4GtjwEUXiPoizRNjxQ+JMChf4guR3hjyo5HjrR16MXMMppkcvj0J1cAiq+KCfMvzN
1+0FJz/fbLb2EfPqwVb1Ep7Q2Yqzk5e5zLwxcEDOQAgIhpqQ/GYbjfSw4Oy+8V3SLOzEs4z5a9cw
XOPLIFdzK4tiGM+myiNotJismAwkKQYfAX7AB8t/ASeCqJcHzABYhWYKqKoMH4jGylXbm9kxxpLf
Ua4ur9w6F7m/q8cSla5WBToA8FTm1p4EZQQD5KU5+wVT0BHJxRDuLfx8TAZAffYOl6Xbplvn4yj3
pGs/DWOOHZtzUu4xwJZWpjVChawat83FTBQLdTIm5JARjSzEn5YFayJ4hxLadF5N/1WuWyJPCPz8
MLWnoXitwrl4m3HCQ2AGyRRQKtCp3+BVfF9xWY9fY2PbUEQ4S6IUM5G6hZuHGpjUShCX6y1lfMRg
OPypNYnVJHrEa57qqsP8kWMXXQ9azuZp8/kyYX4LNr0S4PIjDD3awXGQOQXvche/5yG/izMFxq5p
OOFsRJIWEXQNCiUrOMf4hPtz1USEEXTM9eOR/V28rCMHfVagZptItgdU3keY+s2h6YhfSeOKRLid
Vyb5i25t4Tw4sg1v0AXois5BtziQyFw3p5VC1eqC/I6rbUTTap+TGcw6hUObcGokhAgiTwqP8JJK
3TqkrDlZrGb5Oho/eXWwU/sHxdtztb9L66j7aiiOPKPX815bivNa9/UBflejI1rc6GMMWwSH42Ih
ZZp9XsxEu/7RDBrlRlO5bXyc5ajDncFcergStzheMKJesUofUBSro90flsnEz5aSyD8qv5uaXYJq
/2slwyvaNaiGn9GkwzvleI8RpdPtqFLdu0FLNEqJmnlRCnePBWeSIDfFoMUgVrGyLQFaQoxGC+Fs
V1lhOTiDSCcy2X5mbte3RW6kDiBFcocHw79172w4KfbEaFgF/24znlbMU9YFsNajaxg/ukGkWwc3
OVZVvWu6EuiU48MkKT62/w/iIa4eW+ECgQ7wVKkD65hfzKo7+6AJWU+uSTme/3eM/Pg+HiZlIObJ
0UE9J8beSfExR3ZW5Yl+4pc3N9AanfxO6Af+7JH2ROfIy4V9chJ7TRigXbe79Ra9hbxygfsLo1f0
zl1fO3uN9pO9t3KSb0dZzgsxAezBozQgHi0aX4WF8ScZxs3NWoJl9HnLC6c4Amcnf/uw78sbx7ML
gtCB463MeLrf9gNdRMst8RNetWO0YiJu5aw+NpX7ZaqsWGJltkoHKUscML3XqDHmGydsJ96hpGmX
gyexE+z6Apx/HwbkexC6RyEvOoDcil7IbMCGERbocA8bICPwXrD4Nw5gcA8l4xPBFhCoeNZxwYZM
8hiJB8syLhT92X7MOYJ08UkMi/BhpjWId4lg+OLFWNwJhXWJihNwR6T3udbym6yV/M0Lra464Stz
v6GNSOdkUDNkcWrX3a+gcE4WxuMoYbwCbMT1XJM8V+KY4UK3Z7qngvmaRI2EmNEvQvndpQQBd/98
jF7yHP3H2Xn1yI2k6fqvDPq6ORtkkEHyYHsu0md5eXNDyJToveevPw81s3uUrETmUQ8aGDTUqqhg
uM+8xiJKW0cp7/8W4y97lvILYGxyrlzSf5RI2neEXaxSjonjtDFHW48+iVLVA/C1AmkUP5jSJ+li
E7kfiIfZ4VQI0tcIdeZULSeTqkLMtfBRS0CfHwDK1ohKpjalRdxIMhDZmaE8WMe2YNF7nU/9mFQ0
KY5EJ4lxJK8a4hvgO/iV+pTh0B+1ksCB4esgoQA9m0bglJY851wW03RrJ20GaySdEucBEm2TPVCK
Vp/skubcWw09GGc7UsFjQA2AFxIXUwFJSibRtFdwVamataFffnUBQN6k0LjGOwBvYtrLHgbxvnOq
qnuks+o9trmKv4qsqcPXwMFBMLIHR4qVcI7JJ0qJrYloO8v+LCn+Rzdw58JoU6c+YUXMAuZQPQ1A
YWWdN9pNYHjifTxi6XmI2yF6K/IGsYMuz3sIBbEPY8hxwuSWD9M9uXWeh1veoDz9GtUEPttaC6dy
31rheA+yHAHyUa/UxyAGaIjreMux9as6AAxr+8NjNuMsqUU5rwVCVRB/DRntSur+Pc0XWgmvM18B
w4BRELd3sSsHeye0NNtPglwItq4oEadgNW51vejKNcportp2kdk5uw5BVZD7Fur9EDCiNjv20qk+
IQFa0KyQvEWHbECLfdvXpDiHCHmI7Ri5Tf7oWk320Qqn+IODeCDZkO6Nb8cpivI7YwBYtyW2cYyt
b4Bk3vjD5HubxhnBYwZIM3E2fFBb1Jh1ekakhHT6B8cAUJhiYh0gJDTdDkgJtfvc9WNzzfeLO1i+
/sBmzavsdaJFvfYOoDH2vG6EbdudjU+mtwWHTPAM9Yh0Se/7LDmQzcXVfa2V9ZMYZNFtu6bvQvAK
UWBtdTQwP8ZgtMKdXbtNu6fNEtygYEfqNRQGeA/aJSkP4aRF3bZ1y+JOyrwwUZSxp2Rfe4PBKbbA
85KBaGn7pXEHcFiFhRogZHTX2U8AG4MVmYVBZjnpqUQGMm7yDwNvEsAPXWvSFVShjD4a1fkBvpUZ
pQhg2G2xAtwqhyeCQqNYow5JSdeJc+vGiIB6H7sq78NjwVpQMAAEW9yBCe377QSe6T52Ot967JvY
je/7IRxoS8f1sAdIGn7vNc0W+HdFLJpuTMaROhqyT4bK5gNea9aPLOjK4YEusF3t6tm482bQ4ATS
Ruihg9Nka/ytjvAnkli1Kd5rudVSE5lUw/Nvj5R9UNCJIJCq0IG3YKUzW03DqshpMoFy4ERfkhqc
4euPdeH6PYplyra2BWrfXAkNoddOL6geoV2ERN8ktf47uA3rR5xXMLGdNIKALPN8vIcBF3wnCinS
mQDfbNx+AAk43+Ub8p+B/mww+K/zKqLSC4yD2qCohIxot2XVM8pl4ddoymgleQR9e5tqQHAHbwwj
hxwcWotLR5O0b8I+J8NrAum9iks9/w5PB/2aEo78sI31GjvYIJ0ob+iOjhuDTd3TRdXBQHDL4dLg
IYLo8D5Iy9y58fy8fT9l0/QGOQ2UGAjJn6FN5Vw+tlsXyDHU7kHW4LiQ7ZnGtyIurRnWMIINVOyu
V7UMokOoKf+J3IlWlGqg0N8kVk2yNOuP5WuEwhBUMCtdi1ZO0+n2sWji6ntb9pAljQqCPaK0JSwm
hzrEeBDwEor3RYIS7W72CvtixUPT3mSc3T28Za+5HZos/kFtsRbAzLBAswBsNAiRwkb54Xbwpqjp
gfnl/PpE352TynKLPF3urirppXs3cn1so1JKIjdDFCU67b/JoIJrwVkAP1PED6iW+ckDcjVcxXkX
I8CgJMXfTZmQN86ZbOfdOIIW41YYk51vReUiXGtlMOpWJsKyIDXhuTcPOSfts1m5zffSzr07JIAE
+Oa+ARlSF6U+q8mT3hDgq3jaTk6gv0IMGhBU5SbFK3ASNLtrlvlQIwpGK59E8bMACR9vAPSi7oyG
LBrsk1fo8VaLpfrBYlX6OkOIOzia4WBQtykQRFx7VhJbtzx1rb9HmcgM9vApWQL+y+7gRFnCy2RJ
u77zAEfPXk6jxxasM+dDQIxSHXyBlrWeZdqzJfAzOUxZGxq7IWqnfObVpK/AvlKV5Rulz1llUpm0
4mb6kaYI7t0j5FLJXdCJ5htq9sEzSc3wEAJyfGX2OQTALNGL97Gjy3dceu5D2KbNRxfGZLv1NdeB
LJ+a8LZ644NPIPnemqa+X/koIjTkalOE/Tli2McYfBPYuFCYPOdibOpNTJ4Bv91xwP83RYs2s2d6
1mMC4F7jCo3abyTN9DGTPtS/hKA1P3ettD+JosM0Qo+QPSLj9q03idECkcqx8+WZilV/i1KWkuuE
6kQuPtEcS71jnvtOv00pgJnrCBpztaPepb2ZvHD6bIiqqjaYVlufKJizzXEqIlNCgrZ6GlE0QMwA
6Raa4ACTHk2fkviKIMYgVMr08EErQWau3MbP+62rqYQaGl2hTV2FTktrnV4EwFWjfzbHKHnC59cD
78wThmaVZ9ZA6Dy8l9eW3Q/RHaqc4l3TERdoXeLhKdsNFDGFQ8ett+xMW3uudNWDM7k6+pu1JT4p
GA+vwPEEwToGmIoXaYbNPKpYXnugNwKhPys15wOmqra+0YgBd5Q1USVqkw7ZEZyfhmCX8eKBIACV
t4YnVUVb2GFUNK0UUbbXAO8FrDl0ReChFS097GFuSmS0eyFdJDCN+snQm30AwGDWBqgTcq6QbvCq
tugSokjRpM0NQKj+HeYTZvO5kSPSjgB1NGOf6AN+Sx6lSAlOvFDp+1YhogW6mbFfVaqeRXRTfqOx
rJrvfoiUDi28Xi9uiKXyu6hvdKQ2hr54HpUm7gwKNRT1aZXfy9go2p0zumCsYw6svKNgOEUbSxYu
t67kxX7QR8AT2ykNtXRXJK3zgdwAmzZRIby4osXEWxqOE2J+ZVQ1yMYQAfa71JkIuz3p5NXcZfbD
jdXDbdiYkTE3fDXLezeqMfnRZETpPyydeG+HJqne3qYlUjcr5P4Qyu9K+okrM5pytc1wkOzpNlA/
WQWhab3rgyKn8+AYVPmjMoRMTmeo+D6qKR3QaYzrfhNCe+1W6JKVFt70hnpOQfvdVmMtfswQI3+l
d+QE3D6UIFYtOoMz+wjwPuKwo/tGT/0ufuo1pw1uw7pQUPqg83McK+ivZZ5HEKQqv9mnOMAiLWq6
CfmnNk1fQ+o6yODllb7LfdWY1HUcE6Rgg6TyvVeiqLPC0b1ODr1tUdaCmSaqlddo1psQ4eDvjUId
GTEXt3+M3crz15asuWG9kPO7swJAC7ukskZrNcoif0B3l06+hlILSrKD+KBqWX9t0CIHW2MQhu4d
1YnnCE+j5IHXNn+A1oSLd+0Jvd1qlSeATCdQFZmAH1EERa/7xumb6C1CKHSmEM+r3hVm2aDSP0bd
N7S6ynzVYdj4XJm58DYIUNDSQPvMeWoSFRAdcNuialea0Q+XI4gOsNFF9J/MXt31BMCwlYLW/pYi
ZtuhPIWKziohFbRX6DFxCWSJ6Hu49xXMOpcG7M1UEm6Qeg0iXqHSo76rGrB3HVWVtzYSj9cjl5V9
Dw4dqguYJPcD6PLgYFQhujxV2kNKjiykuXGg0wGHIF3eAN0ZHHxHKyMAd6HLMs4eRVoY33LQAcXR
RToyRa28Ft+x99DkevQzCXk0U020F+DWH0xnSJu9a3hTt04qupzbETsdsQd/Nz4oZ2ghsAy+PmzS
2Cq+JL4ffvKANL4zlTsg+TZUHKbvuBuKdI8KVFuvVCp8AeymbV+FmEZ4h6iK4/AI6oGYGrhdc3TM
XEdOCiD5hyELnQ8O+vrEL103AIBJO/Sm9an7EqaSaH1qanB8iUnKCTTSejs5pk1FE4EuCIkWfit0
Y5o4eKQubr3T3ARWsBabyezuSaG7RctAgZpIKwWymJLTHAZg9Zy/sZqJS7Eo4NzR96y7eqe6zPrU
+oWCaG5M8q2agBZim+CLbUTHGswGKhsGXWiT7JQzFFgoj0K52ABMtqFfFjAFKW24pUanVYBhMzvE
b1d+ytW6CaiBbXuUmlpuG3r2684G/v0AIqRBuYx2EBrXAjqEEa4Zyy23ou3j5K2P5oiH4PVAGxIU
pdttUd6FgeCpeKAx5zljeuBBDv0N5RAzOUgJrm5bGJ38atFez+7Q8ye4TittlrVqciTXIxM/CPaZ
Jj/qla/eeqS1zlam+pSAU4LjtpE2gI4N0B0iVGiM+d2AXcr7FFDE1zavtIz+n2O+S+uxQyoDAjaV
Cb/QPyJAn7x2umqkwA/U695FjwIVwAxzv/GmFAoXHZci/I+Ma3UE9pYHDoqKXUHNHR1sfDVsZ3iX
du3wsZxAvGtOFINDrqfutgoHaszSFCGCuIC83yWA8YzbASMCyGGEV7O2AFyrPZ5M1ZPeGeyNHlzd
27GQOfaFOR8I4BAcZpQae0BVCIzDw1DAObUdKCPEpRpMEd+gQecbny1VUzPv8f56CLjAv5m6b4w7
FaFQfa9BMaFWPLpOxM2KzDt1wFQ6T2YSwEFoYXGU2wlX23YVBaMcNz44zCOPSZugSpoDn64103rd
plbLI5bwLhUQSdtVaJRaTCipqhvVha67ibLAJj5BJkZu7aHpPk/2KN/rwZgZm5rWrL0WXemwo328
7ZDLDUeqxxnMGgn2KL0dLSEF9RXXaz4FPRzuO0KV8QYSs9HsKklN3+c2gGdPDx9RcDi9+RMAULJT
+rfBu663ucnc1pfRhnaQQ2Heo9yxIZuKP2qIfpRrdCtHe4dzWPwxC2o1oECjDTd/luQkJEJ0mezE
4oEROWodXVWiZP5nGbh9X2YJTjSOTMVdhY/IV6kHEQXgVNA76TwICuhzl/Kb38A8hYsGhg2xgt5/
XVh0dHB1iaj04ZCGPoggdwft0iIO+JnSeOs8lVWQtff0sw3C97zyvbd6O4hpY4STeYRwFKbQbcog
W/3p9lKOGWHdBoBNdEtfwUU8nK0e7/7UC4oVBbXBTWB76jsNu+ZdJqNwjp3AYgnoyR/+nCYYjaKT
UIBVbXhEtALEogbElTJIkardnzAoG1fYXrLNlRHIteDdvBExJjyHCCDzeMUW6ozdmTH7qvFTbIFa
xWyt9Is1Vg3WMRZFORtwGeaHxALoshv6ZpCHofWTuwmc3efRi8djYzbR7R//+K9//fe34f/4z/nT
v+0s/5G16VMeUvP6648zllSGSf+bMN40hasvvA57ohmbW46xMyTmR0/Z2xDpf+rcM8o6bpzt5fHO
2EQxnmsCcQRv4joLM0A/Giu8g8igNINWK5qMP7S2qR7INYabyyO98JHkwgCDbgpJ/mPxZU+/ah8F
fo7CFl6zlRbe9lNr7HlQ+7Wp4RJhpfJLpXrkzrHbuK2t9tvlwV94HtKJY0jdNvGAVfSoTwcvg86P
YeXjJJFV0bEQIR6WCHfsar+BL2h2AYo8cfK73/bnoMxaCOB1hrtYy2ks+iawwMBNdVu8FxKZ7Kwo
tUfE8cPfdVdkYq5lSkei9oOR2WIZ6ZoNDW4H0M2Kot5ltpttIK42m8HDXunyp3yxY2xTp66iW/y/
ZSmxcPsyPaMrUMRHetJWbyo3Su4HWf4w0y59+P2ByCdNTOl1Oqli4c6W6MoC5oR2AKq59WqgKvBo
cL3uaIbD1bw81otjx2RMR7mWi+OeA3H3dH/At8V+JXXNtY32KMrSo7GKZU7TAszwCnuMbnN5vBdG
YvN47rxcXDAGzLnT8aKi8ZE9Y7wKbP4eBUhta7ZT+uryKGdmhcOn4dKoEJQ3zMVSpaU/8aw7BJ34
kq29PHJ30EfRyW0EUiiyV28uj3dmaxi2DdPXNWy6QssjrmuwYlMBIi8RLY70lqKrWyJWZPbO9P7y
UGemBtfSsNjvNt/QXCxYN5cH0hDziSlL1LuoaGk62IX5o0GucA96NbhyL5+ZGm7oIPsoEXDAjPnP
f3kTNNwBeCnB1GlI8x4mPycqB1C15hm/5sx4biisqhnOVjwwywOG4kEz0xiQn0EV9IC9CyegpYUA
k61dX/6K54dCl3b+x2Xnn87K8OCpwCiaz7JZrjQjFEcPOGGlReaVC+rcenFncBcCvOX2X6xXYQA5
HAKmUgFogK9Lkt37Q7QPrB79tamMdn9jZnROTaUsl0+5uHtx/uiTzmUrZjgj74de+hsT87B9U0c/
/sZIhisRHnGEzdN9+g2h/OOkY0MTjyta81Pre9sqx7Q+Gvzq70xKQq4UfEJlycVQPrG9qYcDt1Rv
oJqHbsDR8iBhIANhX7GPfPla4/mMyCe9NeCKuNuezgpgOegbD4FhlHEyoM09Gjo7n8CcpjzGoT/6
qgK81xganZAJlPLN6EqS3r/xaR3huKbuONJZOrfnJPBZNaD6YHhaiSMS3HMKltVBOH105UL++bNO
3MVt2MwCSwsl6AAb+iI8EX7a5DTF5DqbsuCjVtHFWTUDRkcFmLNHESTxU1hV5i0NsvoOVzzxyJM7
bWm3O0cwOfbzGBfdMyDtzCHHB6RFhz8+RKFOgVeDDHPlwXoRoy5+3cX6aBqg1Vg5ch3Ts/CzgC6s
N2CEgO3FFvF2sU7HJkR5GNmQy2vyMwK99KGM052BTgqEl56Ra6QcAT2gM5c6j4ri2brUVXfrzrAA
CgU/vEpWdyJMg0PZeld+i3MXF5c/66Xmi8tZXMdQicxIAvOB94fSpBeiOF4D/j8iGV5eGWo+VC/m
i5wCJxxQsFKLQ0fZJWoh8plrr/lsgdjc05jJaO2iKlsgKXT5654bTM4Oo6A9IEMYi5jHLeLGnNVw
aT1mvr7OdbO40+yo2lv9kFCPN+GgXZmffm5Mh5IBEYmhbGPpa+zCuCaKwIwTOZcapV+cCcBje8XR
Jlw/jnh/AUgx1A7xwP4JdFHzOMqeXGiKsd2jGqlWmuW72xEgeLmBUiN2JVXz/eUPM78Pi1WAZ6yj
qOJQ9OMdOd112bwGOapaYOTgWjolEHyTHtz28ihnthVvk0tUyytlCLHY29400IZFCWFdjwKVXRPN
FNsyVtDxx93lkc7cr9zhOq+7wWeXarGBk152YO8IAGkTVccpyLxjQZtnTVFl7kWobN/VeoA8pKvd
YSZS/f7NSlTNhYetNrfECzf2ATJo2AfW2tVy7VWjBHQLMRb5HSzs5OPlqZ7ZXxaGxybpArtLX6bT
4CWhBZeMZQAUPrSglFcVBTvKrxGaH4QF14x6z6yi4nlkCfHrtmjrne4VfHXQ97So7YNeq2/wSEcO
sGicu8pw3CvLOP+oxbZkKFc3iG1In5eGzhj31HgFebzIiU0vKKnDFtXSMEAXHJ+1bW8K4x6zLO3K
NXHmNCiATI6yAN9Ylj7/+S/RaJINJWa3CO9ZNmZEyHGFGy8o1N1vLxzdCdTJDYoxNuKjp6MoDWV5
yKYEuZMn3phlEdE7AIB8gGMZu2DxutK4chmdXTpXkVXy5uu2s5iYJRudO5C9Iny/KbcaEmP36JxY
0SaEaP776QofkNVTjjIkEfDp/BoSJ2AFGfKF5BCgjYhzbIy7t1UBxPPypzw3Ly4txzVMfGFtuZhX
jKh2DhDZWkM/s7AbQotYSzCrbQEgbi4Pde6Bnjc/yQMlHZifi2nB3BeqbZkWlk+2vy6cvLOACtj5
ASkagc5yAiEq6d2sJ08b++eqAgCPs091M7U6wfnlX+fczBVvGQ107lPLWrxodYJHlN2jmon7rn1o
4UPtBrd+1/ZQZP/GSK6LOhYYHx6K+R765VCQvWFXym9AtGhgLwBZDOEjA+wr/nhXvvG5Y2/P+Rke
a/R+ncU7UQ8VMK0aSEUB5PeIOiOdNrysNhV9nBtkpLUjREXncHl+Z+5RohAiU15jng1Dns7Pt1F9
HJHRBlWc+PBugWKkgdI/jWZ6KCbXu5Lxnp0jLSTbJMRC3XKxcDlkB8cYUXHywrx9ZYdmtMaRZzqg
rxHfwRnEgALlwitp4nwOlvepY8kZXoWlvKMWc5wQpANjh5B7Al4V7WMXaTMoVkH46fK3PDc5x3bY
kexLxR13+i1RQzO9AS2PtRqt+t0wucZNlQNkjXAlfd8HTnLX9tr4/fKg544CZWVURV2SONOaJ//r
Bq0yuzR71BKgwwybfNTGtUo0+AH0ife/PRTVTiox1ALn0s/iO2KyPbPNaB1AAdY3ATXKO8rK8S4p
ve7KE3hmVlTJoToJm0yRoOZ0Vi0UJohZNWqxrhC7GEwlrZBEIYHt/Lg8qTObA6ofW5GAiRqMWCza
IDyvjgu9XksAJQ8VxtUDfM8Mn87L45yJzebYyFDQ5QRTWlygjl1mcYS8LUiXyj0kmqPtZNqINYE5
DU/46U+yA61Q8AhihGDHXy8Pf+ac27ZQQErokykqhKcf1Kmy1vJtyTkXVv/G9sT0Gjw3sqVOl+3K
MdOu1FnPnAUbv1Pq4lS2pLO8N+PWg3Ic01GMsbHah4Zr/6g1iJ0hjX1ETLCoTKO+fvztSXJTIwEj
pRSC9OF0ksgfI9wPSnvduQjU5ShFPCr60js0IdE1IY+8sqY/v9riZuEpZH860uIM2osr2036kS5p
jbhaG8dfrSC1v80X+1dhQ+uEOlWh0a4HQwCDaYLuAY7Lf5tSd1SbyxN/+bUtW7nEEZLYCnfxxXGB
xoGEU0h5VCjNeIVxYvKDRgQuqFAPbpFLsOzVCL/GvPIMv9xUFpuKbIUXmIHt+RT/cvcoNIZDB2Ml
PAxxHQObN24wo4xvYLI8swnDK7M8O5zuzJ0lV3d5Kk+HQ7ZQh7kEvGnWAXwLgsc8Volxh+4ViCIc
Ogv79+c3f1G8viDC68zxdEBHzcrEeV/D/tHoSkYc2DdTa6pjZHk9Jpp5c2WGZ9YRUzfGtHlHCFYX
z6MsuzDFaQn6p5vWh1AWKNhj77DRPC8+BIHmHSdNM66cmvnmOd3EVPK5z8lpSNvIp05nSVk2p3nE
UcXXA1xTNWA0GBPn2HpRfFdBWX6PmhoPAehFV87Py1t+HlkRD5CAK4BXpyObqAuNVWnxYKJhuqXz
bB8r6Rh3aP3kVxqFZ/YOdVtdUoujgMsleDqU5hlREZgmCIcC3cZqGKct/GpgzlPxJvdw8758IM/O
jBWkmgSuzrQWr0qc2oE2hYBOoDlnu5y4EYC/p+2Qz0mufMRzy6dT1nGVS7NJ2ItNGhkD7I501pCZ
4P91leZvTbR3UPmW72n8GntEjWarhEG7EsvNl8rpviEZZkjHJXjkiy42a9yPuBOlVQP5g6qShlPR
LqTSceVIvFw4sg6KxuxLrpoXZ7DT0SWB/N2s6zpCVgc6wAYhmmKHWieqQ7jDXPmc+rwTltOy55SM
fpNBTLw4DpUoEEpuZAPW2ZpFQLVoP6aBuaVQ3kESh0izF0UNTUCJ9FCWKXKlodtsm86XSHv05b1A
WO3d5e30co0VGn4GBTz6zbwgi+0E5tqHfDevsSky9CTTWnvrx82wRytIfWgaiJiHaJAoZYPg5jK8
PPqZJXDJLon6+B+MjcU179pqgJYLdEGrp88+Esi0WzCaHiEzcQXuLg/2Mk7iFtJpznJuLElccHpQ
8dspEEXEoUIA6j5gyoXQjj31By/FNpdKmn3M/RRBybZpoq0FAOH3q8A2h4jx+S0UouyL8ySsCm+v
LGvXOVoWOxjv+mtRJnKD9lB9JUh6eYIYiogMCimPNxM+nWs7cw9iC7yNMWQwjsug2Yd0Oa/s6DOj
EIKRV86xAa2IxfJhKgSdHeHxteHA1B1xALpBU7DbXl63+aecHht7LjrOs4HZwn45nUuOcC1y0gMa
rbOm1xjI7qj06KPsp2n/N0ZShHiShI462SKU7VAug7jSd+veVyP6NJGLVo13tJ2uuzLSmb1IxZwk
REepmn76cn0CB2saNevHwNyt4Ue01s4cjP5eN6jSr1JZx2/TEcZebXflh7pXv186RoEOxJABLEHR
31yce0R6qeqkoKhmvOIdTfBpm/doU8ZiMP/G+v2EKrg/V2/ZBkQHpmvt1kBWwo/0u9KO6c+lbfSE
4uG1fsT82ZZbxWZGM3xFICq92JCOh1GVPsKzLOUk36B5V3woNGV8MDSQvauucdxNmmf5bz9X+PIC
XCOh1KmYLRcTyZ5hSHyzWw8gKW8xVyo2eu9aVw7buWOAyR3VvxlFQPv29Bj0I+bQwkSmHa4h2qCT
RK9VTtUaP7/fL00xFfJJrg/aqdQBT4fSDbjKwKsBO9nYltgItW5xw7NWvkSS5feP3FxBmaED9L2t
xZEzqhpjoE5269Krx/3koo4d0B7eJd3w9fJI5y4r2m88MzOoipb06aRUI1N3SnDcKKuiPTZVrdaZ
A8b/8ijnVokHVVqwalHGtBaXVSE9Cn4RrMvSwToEZX7koCurPExN3l15PF8MxSSIqsmEMfoCV7KI
kia0lmrV4u8qrM7eY5EyHsq+pcYA/2h7eVYvztU8FF9OURol0jUXL5eGmTeMIiSP4iz1DwCffWSI
muAJX7b6EyR5JAlcfWaV/fawiigXiyHaBrwyy1uSBjb7oMAPkxeAqLr5iHWivk/S2HhGdtXJEYKy
yivn7MU+IWH4ddDF5reQw0n9YJiRzKZB8Dk2uzHsu8PlqZ1ZPLp2LpOTYGbEEnvUVq415QglzB00
ecThaMQiCTu3qkR24PJQL0K8eUJgJenP8hlBSJxufA80SSiHePblTAac2VB2NSX6O+AVtH3RGeoz
IVj8ZrDrKyfuxSO3GHixa1BzAUtvBtO6afR+RwqIeFFowc/Up6i4QWw92CDkBe0e7+E7OsnplbN4
Zteque7GmadlQin6dOJo7E1N5eJ0IgI8qFahQNVy4wdJduehCxDByyjRBBnRtTj+jS9OAx7ZKTpm
BJunAxNylTom7ch+e+gPGKHrfDRwIdrDf7E3pbCnfV65zhYfueJKQfrclOmMUw3k+QP+tfjkfaG5
eubl85TB8K/RoA/7O+TEhfZt6jLtqQvqSKOCm1ffLk/5zKkhiSIB5mO7ElDd6ZRVPpnliADOukUD
Y9pGLbJe66jJwuTKnXBuIIJOSbjpgiFdttx4L4zSqaBOK+pQs63OWHm3QQBl5coinh2I8tvcOBG4
MC5mFDaTbSZeLGZhZBxcc0wYprq71pE9cw/Y3OD/O8ricAYxQu1ofog1SiDN3lYeUu6BO6sQ2b9d
EwHvRbBOawReJn2ZxXuBmFSZdoEB1kblxqdAG/VXRmvT5AJGtLm8G85sQ5uoFut6NXebl/A53HIc
N0s8sUb2Dck9hCuRBu/HY2TXw7FqBpD9qExdyXnO3HMELOjdzPER2JBFKCHswNZw2tLRmUurb5Re
viCLOD303Ay3sO+zjTXNBnOujbL85emeW0Q1l7goJ1DwX24VHO/8Jo3ZJW2qxj2MdNwYIwh+BjI7
v/862YTtoN0ojagXGFmXZk/lw++Bp1Tn+7zI7B1mk9fA7+cmRLUQ5J4NcdFZNgyDvnLascLKDSWp
cudOdnlsytw84A8sf7eexa6cqyEznNMmM15c0u6AZRw2X8a6srJ0mwftuMP5a9zDZrxWAz07K5u7
QxCqW2SSp3cUnZrCHzVmFWhtccyD3j8ggI6QT1JOV56es0Px/FFTpCxIm+J0qDgEn5/aibGu8cQ8
QlswjwXuKTeKbZJd2X3nDhsrxYVoEKHR1jodC9eEqGkUX1DK6jmGoHgIG3hyMe64mwazCIyrp3x/
ecfP78hJosWqker8LJdTS1kCBArg7X42cN2P7txp0ss42oxln2aw5vFgRIA6u4LueNkR+Tkk4B9L
506BIXs6TQv/+qwPgArGKCUjT0fFgdvM2YWBheYchEJ9N4Q4ysPK6nBOKUIdYYXB1a+s7LlbhmmT
uQPvojezuEVjW8ciKggBu0WO8aThxSIAZKh+TxWt/5bljQVhCUX6rq7ktXj45diceq5VPPyo4lNC
Ov0EhearoRs9nLryqNy0pjnEqOOtDHcHI6nelGbQbxsqeNvLi/3yJWRYS2cbmzP2apnfwtCnnNVC
csNW3dzaY+TdxyjeHS6P8vLIzAMA7SaB5n0Qy8nFzjTiITcAnPWso5Q+Plrou+yGovzw2yPZJhfA
nEoTny1DCCzRqc0NtgEnURpbN56Cfe+45V6fenVlUi/PJv3zGaXrKJAXL8BkvgotLatDcPguiuoy
yxEOFxo6VJnj7UC/aisb9e8rF8LLw0m7GewFaS45KN2P023S2rC3WwuwHozN8GCW2NpWOMwdhgaq
bR0CGv7d7zlXkcjiSQ9pMS2/Z9bFcY31FLpYwdRC7h0qLoacpOMuBUxzZTO+PAOng83b6JfOYNF6
Qd/PcCG7atCgdmrEIfxWbsRk9bj0QtS3c4n3F4beV8o850amd8YuVbjV8oScjpwLq7F8Op5rHzGm
905oQy8t0DlFiRS/2AHN0rLC4thKje7K3fdyQRUvJJypmUDCsZ932S9zhmfrZ36Npxo3PM4dIGCP
g57AGEdZ+XWcltOVDfTyKDIeTWeYKgxIueV0vAS5RpR+3BHrHMO9p7o84H4WyI1vttcqCy8/qi24
WgzdUCTCcC1Oh0I0ZpiQxOg3VlF1mAl0dfMudBFp19smbqEHD9ZnnFaqWx/79Stb6eVnZWzWEvCy
SRllyaJKRh3t1CFHvaOIiteejLzDhF3rTS+Neh8Ivb0SFb/8rHOMSNeXeMcBprhIC7HIGTQV2v2m
kiVXthsNK1QzcDYV1cfLJ/Jnf/P0fbZn+KprzH20ucF1+lmToIKL7vrjBq9Y1Bj7FPDQqjLxRgXN
J9v3HdJYTwpBnUcwtyPi/hGdkNWsCI0pAY66qz5J1ZVG6ctnxDa4dgUB8vyALYF+aES1ApAwn9sT
uAyi2hOsZZ+NPy7PfX6AF1OHqmXN0QlJ/4vbD044Nlu62QHq91CwTkHVbkD4lOFex2gU+JkEzQAZ
ytkgzdnIVToij3f5Vziz0JRZ5tGpzKH5MG/6X86r6XroxMYOm9oS8R2BQXMQlSVuwMTLK1nq2aFo
nsGy4aYH13s6VB1JYo9a7zfGpDWYn2WBbq6Dukbi2ZZ9e+ViOBOEURkmuZKA3ebcbjGzoGMlBMok
CB71WrZuDR1uNNI5NxJW6rprdDjqcgz3UIKdh3qq/Cd/0q9ROs+tMPRYukEOIG1IP8s5IxVo6PmA
oZCu342GxBgmxAs7SydkCbF/RdDS0DZJApef2KV9e3l1zw7PueLygFENr/R0eDOpvSDm4thkaUYv
g7iUFl4HB9qJrAFZRNDvCbQ0KtqcvFyzr6Gpzy05ORlIeIrzZIKLNWgUOI52qIaN36XF1wKLwn1C
UWRXRsbfuCF5eNjL0D6pgCx5K77eOo0x9QNqKDGKGVgmH/pByR2KNiHiNkazv/xpz00NlBFtWrqW
OiHT6aeNcMGMTZvtVXbu8FYxwAYSY3MbFeE12Ma522guhMxBEsCu5U5uWoFTZAiwMZaFkR+DzEFV
CecznAYuz2m+ahf3EfUI3m1orZBol6xWOxm7ws954fJSOre4oVpbL0dtKG+b6U1jIXCNqpa7vTzo
mQ/Jwz3XXmYYhfETivDLDYScqd37Mbp5yi96XMMwB9oUcnYFqmo0vv59LfzXiQxA/VMW4FtejFVI
K37xr/96LJ6zN031/Nzcfyn+e/6r//uf/uv0X/mb//nJmy/Nl5N/2WZN2Iyv2udqfP0Mt7f5HymC
+b/8//3Dfzz//CkofDz/9ce3vM1QUH797Id59sd//uj4/a8/qFL+8knnn/+fP3z4kvL3nnAUbf0v
yYu/8vylbv76Q1P/REkMgAoEq3kTUYz84x/9888/kvo/aVaTK7lkxtwSbIiMnxb89Ydp/HPu/lMe
1SnQUolgf9esM38kxT8BnUN+5ulCw0E5zh//M/enf++mf3/w87IMp1cUI0B5p72M8sMsEQYs9PQc
YUuB5YuI0IGqY/shiKbwFVrA5Q7Jx/AmRS0Y9RGsEFcgR8N70argzS/f6j+/z6+yEMY8wP/b9PwC
MwVSkIVYMyrxxf7r8SPNAs7Emt9Ue6fVSLw1rWEyajYgS5mWK2o8Ouo+/5e689qxG9uy7K/cH9gC
vXnpB/L4E94q4oWIUEj05KbdJL++B5W63Rm6XZnIBhroQhXKJFJXJ07QrL3WXGOA2bqyS+HKYBKt
T/dg9FIemgK2J/vYkGeclyiVnQyayVQPRpyNy17Iwgb9WMF9n5zubx5Bv73i1o/urbcrv1qdNjbz
+c/fXePMNRUjLXTHmafyMGspcvMulcBy59lwv86NgbzEn4TOz4QNJj3i2dPz8zwZXfQ3z471Uf7p
a1xPGmy5rVM+zt2/Z11F7ndFYwC2nljlK4O4YuPhgLXS4dTBk7KmyYOZkwMQRnYQ/5qs/+YD6J+f
Xj+/jbU5t6Y/qZAZafz2bcwzcNvEVGGdT2rZ+mxHdQGWhhxVN/yW98zr7R2ZG8Y4UV4uJGK7cYwO
rU8CeQ8OJU1OtV2P884AljaHhdAyoEcqbvw9tX/anQ04WX83VP7ZC/r8vZHv4bZkVGmv3x63+p8L
sBFJqKP3oJYapFCA0scFZGw5AVfLzQKrKGtc2KVPWmSN4qa0ZghdAR7nKe6DoXY4UxkFNureKoSz
NfXCy1lIadL+6a/vkv/Tx+Ry49DMBIB5sfNbJeH5qcOCyUIiSfNzzCNoBe+1FhKNHDQtDjWj6elm
G0NtHLJFGMmVXKYk20+xlCt4emmmLTWWbm6cqoG4mXYm5p6//ozmf9zJpMMcJlkeu3/UfDyXPn2V
XOYGnh6woX5tx+110ZiSZn7SQ+8cZuUsHNxmIEGjb6W0hkqvgVtdjDtL4KY9VIOEEocS1zstdTS8
d4lqdpbEXH1u7OI9w6peU0Dl7R3JNqhp9PbxXbKOKawNbrBI286tH1tb+J/liJ7Zjux9SxI+epyG
Tj26cDQx6Axu122cofTizV//8L8do7j6CR2xX+lzVuPjEq/4/MPD7zWqeXDh6BMMzELGKmyRAyyK
8kBpJfbZOsIkGiqFk0jNhvZMrse8aHsARJuRndgobAzIlX/zsdja4e/98/Xt8mSljc3Fw0DX54n1
+XM1xCQGz2Kjxmproq16rZqj6ucpg29bN9U7eMIWgVyUVsO5KPtjlWLJ2WbKjIK5927wQFK/6eOk
jq4E4TiO4ieJ7mnQBvUwm/5Xv7LNY8Gicopje9CTsC+lu+3aFoUY+q0grQANu0Z1neoW3LfU6KtT
6wGTMzUAjl6N7LIeq4+qiqrQdIvHAlvIFaujxOs0cvpbEdVgMDVVhlEDLVpz193h/l5yZsHQPf8Y
G6cBs1+9Tlo75xuD9P1ZiRbXbiktDSpeUmwMty3PrQfVzROsclRNv0Ac9ePkI2/pgMHu4/Nyqbre
ttPW9oxIG/vSn4uOZY85Dg13GE4I7u4W5oz7mPr3sMhJ3mN9vu8WgPgxV8QBOcVyaU1F0wReVOW7
Mm7kXk6O9yYaZD8QkpPLqEz1jdFGziuP0lNn4vvluOYfMGjHB/R11Wlq6i5Akpcjf+nJKIaFTfUO
59+wnxvA3GHugifNcAh0DE2PhT5jPui1cgc0pN00M0k+t1fqTtbGox81oGWk2wR62up4lJETtWW7
F2l1McfC/Up7Sry2o4V1AFtDUwVa1iNjsJWj7JPv5MP3aSB7XfZAsSZ0OYTN9pA8ixvh9dO2wX13
L5P+ldWKacdJ/bs5GU239Zsp9jZTDrYnmPEw3wq9zd5JtJLPmJaeZUGJFeUHiEL3o7FM+8a3BucZ
IbH3XbZL1bNBoMYVR4xZPnPSvewuqTsMqxyOjrtUhwQsemBr1VmzO/+4EuzG0OX3sF2Po+gRmTZu
silxgxJX3K3qe3WMwf8fzbos673K6vZqHDMP1abTQuH3x72Dn+todh5YwFlWe2N0kic2xfcxsPRz
FkcQXH1lnWIc5h4tksLaDyMyH/K2xQEaEnYYzIj1o2zGb2MetwO/NIwetFvad4MeEReoQuPlpUYF
UtDPNr1R2E6gqGxwy9V18uZX8bwfVjhj2qfAljvZP+PfMEJe5mBlmeHz3vEMgXRldDJ1Q5MWQ4iu
m17QDAU0ZieH2MedlFfdLp8cnPFJN6X7IYOqC0/mKwRS897r22grxrl558GaM6MzmtdE1cUNQDbo
7xqSKx3m5YYvvcFmA9Iq5wH70GQxOq/ZdfJt4lkJDVQDzBpMHOPRJjEQJDhGqIEmblk/16Nj2Qz5
Ba635TJudVKytDZYkU4vC/sn6NTyDxXTqbM5MvNMJ83aE0Z6l6AfH8GiQkmPO2PCBIMfZvS6DPOD
VWApUTelGl/6wRp3k+a1Rx8hLL1dqmRgerp6qZc8vfXRNoY+JrRbT1nJXdyN4miMqtoAX632ben6
hw4N7wMGEcYgpZtbuD20G/6/9CnTquwAe43BUDUK9xinZvyAZ2x6x0+Wfe3nIjLCqiszXAUrh3TU
l4MOLPmgT9gTgjaCy6zXeZcGqBerlz6fx8MsDICJ6TgfInYaAG8UkWMFZtUWj/ky3aIdKK9p9c3v
/hKT9p7799Kyv2NmULA/TZGczVYr7su2gWxtZOOPKW00al8TLr6wYn8fZSI5dN7iHAjQ8Oszc+gc
G4I8VYimpYS/uHy0aTp8tej53CESVWAyTe+UihbzxLJ+CRPf4zcWoRZ28ktW9Dnc+4gQ9XI7ZXOP
LJPdNN4eKOdjPQHVzmL1QTcEqLtlTFWz7Zq+ejJyz0TlmCyBzaH8AnaQc8AHk5+MSL7pfTTeVv2U
nexOTnsAqu7OsUXOppujbaXCqj5UbfcUVTK6KFRrHGcvm5+maOxvmqLLr7uev03xb8fb0UyDnHBC
0I7TvIWcV+BbhxNKBaae07zqr/K2HO29szLZdlHRsRGA0LS59iaOMmmrwLqUdhx/hybaj/BVee7n
ZXoFznE5K6f3t+A7D/xvfzctxXeoOOMlRp9qm5ZQI4dsLMNk9LywczKEIM38xKIseYGa9E7dTc5X
Vpf9nRVxPwc5QcVgiCJGfJ2WmSLIVzA6CeHbuDXyS3tMkjtdGe0RRGQO9rksHHSg/pgeXdRET2jf
rIuoFs5FTRCI1crESAP+avDIaUlvH3cMvsRJfIM58D0l8nkEmOudqPjnKXBWjLMb8UQLIl21G79K
s0M3cw5oV+xF3vXtbmo940FOuliCarA+RGf6uE7LIeGsNYzXKdjdOZVBJuTw2JWVvrdHzXmQtW3s
+olg5JLXxqvrl7vOc4HmJ/2if7elz+U/G9VNZMXtniJ0epnQhFzJSB+uUjsmLB2n3dGRSmK1k4Rm
qkJOZ1AC8zWnc8RUfYOjE+BewBPAPKfl6kqa5PO4+P5JmLGQgXLn+kJGljZgGctdpEP5OS04dS1c
J/s2U9XJqszxUE4IHFAiMelJDUy4jqXuxagKdNE8W7yxRAPXTN4DCU0nDtuxcPZqMmDXg569584u
zqB4wfC3bR6HHhV4YEXmHDRisbZzbYun3p61q7TO3Rdc3+4hbiI93ZpR5IdzNFl6MOLiA1M7eg9a
VLdPTayZX4WaeMq7Zqa+6xxMb5xq8bJVmcvKzMT4JuRufjNG6770WFGWvIRIM/r3LNa2r8NYxPcj
M4ofaqnz77Evk1uc2fnO6RGHeF1UeEHUJW2Q46U0Qn1Jp6Pj4EhLZfLRO0tyzHO75RNqWZCmvkRN
kOSX/fo7M6xYzMFY8a7KU5keMsd1A5ZFx8Cctea+xgrGycKiuiDHb+6zadFDc5x0GZhjGt8aRlv3
3Fh5+kGcyDgbRocggcma/Q0m4XIfmSO5zF5F85MapbhNJAX+Riyl0gPpz/ZXYK5w/Ocyvx+JDj83
dTrj/y29j8QgjbHxTKzUPNG7AV6eNt/YNTTALi2leZrNwrsWKRbboF8VDSE3Fmomn7t+NyASvCgx
4twNgjDAxtfmD1LmCGKmcm5Xx2XjvhixSt1A02v+J+Wf92gh89Gwh/hZtOFixcRot1m/8wVLDKdE
ZZn3ZJMS2ukFXFGqCBveNx+OLAAP7ba0UGLmvt9QsIIPZc+rbvzbEXgx+NWldyTYoHjkdR41Bu6S
yCnmG66OPL7w0zlWu6yhmw7XeR7tHVsGPHBiw6sPQ9f7j3qCFMowe3kYOez9iHEv8H5VZX+JXim+
QQmCY2QcBjjQuHkHnjv+EGEYgjATDFV1mYBFQ5Gm+x+V1iM/ysyRkid2mxfevMmFZM530FIsC2E2
0abfQ1WI5o3W9bw3AEA4+0ikkreYKZOLzCf6HbYZ6Oe8p77Z8OapX0DzudNWBx3y6LReN+w0b1lk
WBkF07MR2jTXvnAaY4cYsfjolek9Fk0nribV8h881A0LsuDGxFvEa6sgGx2h1cxAhz7kkxW9aYtH
YGU2Rblvo2JC3gUx51GlZGX2Q1e4L8gmclYXhdn3e92fffYIKcsBwaaJ++ZnPUyx4oGK0Hl1UsEY
ESq3loQayieUfwkRiVnYgCyqyUi8naPa+g6h8FqTkKAsA00kRGVUAyEwkKmRXBT1KK5WxyLSNF7X
RThDtlWnPKq8R70xJ3u/5L6tn8UwSBHimvKz18ockgtu5UqcNA0o6Z7yYFj22WwDjmamWw5hn7Rt
cVbJ0mdho5SXhAPg8ievQ7YQDBORfB6jguvVqNg2oHZv7DoEvSdaJBZApwOTuiU9m1rpPoHL6SH0
TvxGt54cbLVzG4/iuFJIn2An9iQkIQa4t5bEWjArhQjKJ5fOVETL/EDmWENsnDKXYpi8l6SdxLSJ
Bs/cVk7l3AHVP8VO4tw0WmScpJGJNyPRwVqCe+ILy3BbIuaSjghIUSV7aKXTvR21vBpKB8a73lr+
sxwy0CG105Dqmub2PMAUfpt4eF/V8LJ/sB4eo4aYBBI98Aw88pLW6oKsLDlzDq2h5D53+qFfQwWZ
CBYCafaOj246u8kC6cnKmKjERkIs/bvdmJ84hU/HaxZWOVRA42F1ik7u2l79U/e8yZOxGyO9C9wG
aV5IQG0LRhpsdJ4xbPFLPETIw4Rv8orNnLcxW0xCQKpoyTWOht+D1+nj/rpmMGZtdc+Oy8DUFySS
Cts9L7S0H14GY4LiInJVnrU5li5Xx6i6oObytzC5GL0RjmyHnVTBKteeR4s/c1IDpREQ7WXRtOn7
BnSfneIjS8sCndnf9D7W3sanL2HNrKxZHK47hmy/I6yaKnVrSNNdsNRZ/I09s7IKx6irv8/KjW/5
KAq3rNRv42Sg4OeFnge5s+h92Nu5flk4c3atFynMZkaD099EPf+jSUsGkgEy6+g0zgDJ/v7htAa2
v4TmxsukyR7jCOUzmhEw/VyBpFwvFFbKfWFNIO37JUNq7BbNuC45NpzN/vqL+pwiWNuLmgE/FCYx
H4e28W+9xlgaRoI1hBjhPEsGV+2ZkfO0jR2z3y15Zv+jyc4ffx0ZOLqGxBh1oKKfr02r8juVploZ
4Nt468Ukn3pMAmHdO/7bX/9gn2dIv/4mJsvrNI5x6+95lzKuRVbHc0nfxE/AK/jaqcE3GPb+aB1/
/lX/aID0UJf89+dR0eeR0/+4TL+1dVf/6H//tz6Nm/7/mC9xz/zp6/6P+dLzW1Gk3b/eqo9/7YZ+
qPjd/DG2WmdTP//sr0ET7YovRPm5/9Y0AUNfpt2/Bk0Ap5hCsUDIP+SX92vIJHTzi8H0Bc+pyZ4T
qwBckb+mTEK3vpBeAv21Rm3Z7iIb9g/GTPpvlwhvIcI/3AErgG4dEfw2Z4qVO6SprvWP2ZCtGhWz
LK7QOqCRtKdp2PsKIwhg0TjfLrMxvjdDyzkEyxwXkenkj1HTN1cFVfadTqpg37lm+zd3y2835/oB
AQJRuzIK5Rr+HeamJj46O8X9Y5P1N/SUhlOWh96yITT16xr+NAP988zrt+flH3/VyhHW6OUzG/zt
xuyhTEaxvfSPgHLqcFBtvI21JPubEM1Pcu+fHsv8NQzk2ZSjNjb4Tf6+G6+WxsFEWiZPY62Gve40
FlgldUODUQuLrmt2mhqkCvo+yh9w2ntXSyMuc+oOrNZ2wNu5OurDardaEpvTCN+40H30lPOc71wm
H7zyzvmYyUMWSxziSBH3ydDYG3/0tb8btf3Wxv75s3DZsGK4ruTRbP/8LJsjy2znskueXFckH+5Q
mTfocCApIJrbOan0g3TQT5NVuoRdZ7kf2ZeCI6Vtyp5irsUsVHQwWarhwbbGbEuTLv2/eDD9l0+d
TzPu/27z7zWy/b9I///xeFpVom+f5uXrv//HI8lnis12NHe7xeW+BnD+/UTyvC+UTCuzgSuUzOuK
bfn1VDK8LzyJWKMBU8kb21xHLb8eSobzZd0H4b/YZvz5MPsnzySGyJ8KF8GuOBN5FoTWf/6nqi2O
ABtOvW0cbEcopo6mteG0lxthKprykHhpezLouXyA7JdeSJyVsR7jQza9UxQoxA6Z8z0JzX5OLDuL
A07SPY71fuq4MfDTZ2Fmu8ltX5VjAR7CpeVAnUZLMvcMuUm0wn/h4Jy80vtx7jzBxqsbAJn0tVA3
B1IeVi29+0V1oB96XbjxBaor+4T0K76j/OPIjQy6x30H7iLMMw5yjHtTy93Y+iRPNm7Ip8Yzovlg
0mYdAmb2qLAzo1kt3nK+c1AppTfCqNgDEGZT0MltSQbhwJ6zir7W3Nubga5bG6b4ah/yUs9ubZkv
N1ZVq5Pp4xuGvc+JymqKwMSDdZmgGXodnXg+rQT1C4Pt8IMzUfUVUokwqbqWw0nq1O/R0FW7mS45
m7WL2ud6Ul92STmd47JItkTC9pLN8FsoF8ll45Ymh+veKOPANJdhbzeTcVBryV/lcoOh+qm1HOaz
3hSFuQRKN9s2JUjhpM5LkXJYyOPYupjcqTlT6HW3vWvf01eVhyiKB+TivEZ8Z27hdvsMHi37snLM
6RsybFaqjHm+svJuPFGez9siF9aD9NzqerHxxQbKY0MPKwwr4h4792AJ7VODGhzOkurd41yjWw2k
dKtjmVsTpcyoX3uM3x81z3Z37jK4gVPny+0CLi6nc190W0vYKdpWLevu5CKNYNTHLA+azq87jm4J
kj9BixDKisX1ozVnXlIHvFYxXkyp4e30WAYbc+uMh8h6xldhbkZLexaxNp5nPbcuFVX3MyKniuZ9
7yPXGxszbCXzoLjnRDEmbXKw+AKCCVNGmJTOc4YjLGCJyDq4DiJyLkoyUmQrXHqvNNEUIg/CGOvg
AwQ5vQwvIrdU8cMEqAWtjz6paFeqeJZHgWBsO6eevvdb1GYBfbj5MspmcTYHJEyQxYe2oznalt0m
bZRmHOJimnAiZeVwoxwR3aWLXcndYiOFxSlTkFtcksa8HmZI5PiHi6gmdUzlHdh2BvEJA6U6V0mp
X8ZoZp9cW7i4gItylIchjvULZGLawyoZX/Yp6q4tHTIImfa6tXjHtm3jjpCqfCQ4osk4pYhuNAR/
solPK5p6hRPa9UnJiTBh7MFeIdQlbo2Y8RukRvarzZ+3nWq0S5oJ/XPsZ/IyNTpv7QDXQxPauvKw
pzrMQCNHroxDgMM6k2GO2CoJXU1V52IETbepRblYtGMlTc7KapJducQMoKoZAErHfOyRyq66LMaB
E6fqtTuLFgIPpYbF3aSyBsWkwVdHxx5Zk2DX+4eL7Oc21qOy3UBANR56s+sVCV4s1ZtEh5KGbVNM
+FiiqL1uOFHhuYz0mGogkUa+F+4wfRuEWxwdj15gQFinuEmyfj6xWbTQTkoVbpep61wMh6ZdXzOY
EbeobdydqICpY5yMuz1lR31E6ufYwUC4uAxkVtBP8Ug5Y7AzY/2197KaaYhPI3ee1XLSsAgjEUwn
7tRMedYNF9d8YTRuEyGqXmS2yZ1WNAETZX/T8HapgiIdGYyMKROU2jQwtWVcc/SdirCoalMPomE0
LuaRpmDYe3m2raTnqb3fle4xIk6Auwuz1pUd6S4kqAaxVlHqzrHzZ2tTxna99afEZp+mGcrbMe76
PvChAh11MbZw5KEFnD077S5KT7TPTc8qDvfjOOKNj+a7ujMekWel945fTi/Sc5p3b1RxHfDdGxiG
J/X9/8mZaf+9XhNt3X+HI9MKmviva5L7NxxE/7oYvqWfD0vrn/p3Kk/7QtFhU0uwLUHyTuPo8+uw
5OhfWFlbWVZrKI46g2LzV23CoWhdbgL4SvVBanvN6fyqTThL/VyY9TnhcPzifP+PapM1l/Gn4p1Q
OtsxurWykFcc6+9Ysna2+0iytrxB2rWjQ5L6224ScqfVyYn5uv2N26e5V4nfXxQ6cRd6ol2x5/ly
TjGCfi9Sm1mP27vzLTeeZ5HNsJa33ouTC8IBGN8c0lWbBQFhH9D5Ha6Nqb0Ae2Hd5MLw36ooTW9Q
yS53glNbGHt20lx2c1LyumWBMOhM1rhDvZy1Xck8udr2djM+LV51m+bakIdaEZWHqf+VsvlHh/+/
rJ4/19njd5KZ7fd/ETPtODtXH2890c7/Bpc3qcK/vLzpKqPa/HRt//wjf1zbhvGFoTetekTXLrX3
eqr/49LWnS+Uu9TVQGHoQf28fP8dOPW/OBxG+Wd0AbjuVhLBryvbcr9AHqSFsFIC+DPs2/2TTsAf
nLv/fW2zJc9/jLdyaUi0UfH8HovvcC23BZ3dMGpLI3mJktptg8rXRqzQDNXzUBotLdXYd9I0bE27
+PCyKKZO0Dcu2bsD7X7qNl5lEFNFYaBFZyPndYa8foyU0bzUqseWV+r+1xh3xFOZddQ62vJgS9gO
pT0PG2CV5QMaX3uviI+Hs+nm34teZufRypOvyh2Xu6zNNhWdZ57hizhoTT5t3XasvhnWnG5UNY1P
cuxoWze2uI1kLy6AnoE18VwO1lh7y4OhzTCoGmx9Vl+9t9rTyM+Qx2jo3F2aWd9UVt34+U1iPcko
Km/rZWy2tlmOxyUGRshA5UPGZnlvdel0rbQhHTaE6/orV+r2ezyPxt3g1sutmyXO12rW8mpDurvc
G7E/H5jmO7dZETtHf3T6U6bx9oQf2p+k6ZGY8BXzDYEdcMi8Q1RbFJoSrm0ba87WZwRDlW1HX30q
4avIavRwlJuunNR+JEe5K2d8njQdlqtqyR4HVwpi6U1cjFtHS5j8NxLPsqGWHfVoz2GcJ85gd9Ge
OVfodPY3PbeHTa/06aZiZetyNEsgG7mhh5ElCjwQ6Y1Hr3jTmxqRIhlltyr3nwz2ScOp1bwzUh9+
hAJVohN33akmVrGRese6dCk3WssY2+PHBqSD7NipHoQtCHIlEgNjDaqOXld1MRlShraZxc8Kx1Kg
HBunuNMhW0rtl0aL7XVXN6Kyds2LOk7knochw0ekwZIqrLP2kHm/RZmsAjWX5iG3WWoxkjLamq1Z
vw3lk9NJQmN21t46YjAulQk8a/T7H9I3ZhEUctCv2SjImXLXDO74XFvRDOQSq0U7L5M9sgti9Vgy
CfGGE/3iA2EwtAkLwsJ5jvl99FP/pCtXPU0jX9yYz9qz2S2PtlaMZ80t4/NYdc1JVuhzDVuoTQxa
QUpklCWy0tBTdIKk3eIuNiZDnQgoGDss6darNFWz75LZ3ySt1C4psqet2SMXGuvG2FqzE11ntddc
SsyWfdA3GZJRkU0vlTHNB2hWw3VdgcIICB/gMu7nZ40/Al04jeNjafZIeNfoXDT37qFI9TgcG9u9
RsBO7qHP/fqpshbAQa3CI+2V89ZAkrmJJ8M9DQi0Q8HJaMtUMHosZcwVnXXz2RhZZ8mF337rOZ5i
C9eXTdPG+qMVm+0xilJNZzPQI3JYSP2oa+jM4yx/UUz9AoIbhIuKRtvCJbqbGNONgSaV/8HVw6hQ
rMDcaWDgW9cbs1unpTOYWY0FibCTS7VPLOaPnVbHJEWcVxzw2bDVZoEwRAmdWySjXB8bTp9ujL/F
zjWOGA145WVx8s3C8srDkgs7YMrXXVdKtvdlmo4nDcdXmNSUpEY6jmdbt8ozHOqsCZTuP5D9as5m
3IqAlj8zPE8gdHMiQxwHZYCRqKVxqNRgvSXAEtisraArc0gKC72TqJSL5kwLwrgX5CG2mLgujKW+
ZD0tfWGD4Q4p/Ytg3r0lMW5cuZaQF0kSJ0eRx/cLQcitdJzrpCrT0HNbSmxu6cBQE4dGNQ4bWgZl
YFMfbNp5PRcKRX1Mtm2DVTS/iFhCwH1gue9WPs+PE+E0LSgt977qunwJWg3wexTZ4GCUosgwnYuW
aoR7omckpmaevrUctePsaDexnr2nxsGyRLedXWMnBus1FgfHKTG014ZDCMpdd8HfiQNaBI4TdTEn
A+zapswzuiapuDP6fLk2V/2kkuYxF2prry0Qf2yHQGMgt4HBI7dJq0e7kXzSivjtAsYpz6ASs62m
lWFqZyHZWNtmvOeFbZzdEMENUGmIjWnk4zkmlXgcHHuFRFbGwV+6e8tLr2fdSUMwd8a2M/PyasjF
eKOGNH7GGCq3gyFeu2bpgym2vZuhBBHfOkSPxuhrZbvHxlD9oeVoeiJscKCXfYJO1d+72KH1JB/2
QrlHt292fSy0s+vzf0UzB/CtxnL5Jp6behcrcZpM/4eZZTe2kefbthEEfaf4TfNjWkC60q+ytJEn
iwTgxsVAG7Stt3zrxybbeB33aeZIKsakCWLHzi8IVfQJBSRHOUCE/PZn+YNs00siR+IsojQeRNXG
O61A59RzrkmtGLqvqycHZMZEJ4n6v5Cr8S46mbhb4bgInhvrzBqUt62jkQbTwLNqhTWcal7lR4IA
zS7GlHPBJPuSWfF8QiRDjaDfcpPtdCdRRA3TnJDBcqVzrrseijzwQTXq29oYzeO8qCoPoljvyP94
xR7UzaDtyGToQQpF+wf5wfGRPJA8kCdSe5dx7VWtilfObOY+1mL36HTKPDpJ+4OUSbHzEr9lIcWv
vfucRBKcOFsLgZTEZ+F1Yt/1bmcFmhvnm0hE9l2z2NZV7A/yxrMcN4j7at4TvyvvcA1re1X6zgnS
bETizHN2TQN7ZAHufU5ofBxFquJwUh0xmzbj5A/SIrRrpXakpHnb9Us69IGWWssjpl+EbZ4nu++W
Ny/s37GJsoEXNocu74n3PLJdUhi9dfKxHnMgFv1TRhfmJhvTlADqrD4qieY2YCgdnzOtiC/LLPe2
jiAOqMYL1yjMnVU6B5vlgx0xgeao9bPcucaA7z65tyUNIBbJ+GJ5ZR9ZZS0vRrMft0NnTdtIq0DY
8uUjQC8cZ6uZIromamgDsmXJLhGGdxgLL34lkUep5x2ZdZ1ZZD87K6rEEjun0XZwW0JT2g1xxeiU
pwP65IpVkuw8sGMUIiUhdi/MZJdg8bSlCtN4Nk81xkE2l6duY8JSTZE8XNReae2artrnw3RCNSFv
59Fxb4fIKXdTqeodXc1vQhPHCCz1AnFXm+abuT+nPdmFOt2b9B7cLH5Zw85be6ovtbS68mKYcJ2Y
z70tMhCuEUEau33W8+WSyCudtJKGikbPa1ZQ24EXAxl78/OZfmw+ir3RMSGuG/pABT0+61jMS7Uh
cbJpfP8b2R10whkXMffILi2p+0Q7+PvEi7dDrt4b8Uo3C3IaKYzpkk42pu6lBU3uz3fzbN95UbuD
aIEcvdPNXZFZF9mQP+Y+q7eJP5Zbz6XiiuuzNxeS7ti1PxMSqRd738WsBM41Q5SMOGbQz1q5qeLx
o9UNtTGZsYeaqEiDFQ1HUW8DDl33aT+VR/y73+rRf7Kd02wMlyVld1BBPtwKrbwjCc/nH89mkwHd
5DuOChatNZeHTOLybizoQEkzgQPqR0s4W+neivWHXBB9zGy5WThLXEdJ/5Go6Twl/bjJ59IB1ps8
9ZaJL254haRxX/fFx9jGP6K82SotOyRVTjhtbPdtSrUy57O5Me30lqjmEC6yLC+E5sidOVL4DuNw
Mc+9v9G18mTFxi4ZCPA2yZBuYa32p4JfPC1c27v3+V1zGhhD6Zj5Lh6fExNoh9T15okdgt2YpFex
HfOyxN7uwpDn7Vw8VnUDV042T7FrnLJpM2K7DWa77G+nONvQejsSeK5PepNN12KJ1bOxPjbFCEL8
XfTmA+tKNNASPb0Q3MkehY4k3zFPw6Ftmwck1cZW70Fvl8iOJsI4VxXB9BPCQfswJ/FqPuF18lU2
1ZqPEMaPggjEazFFwVTTuf+f3J3JjqTKuqWfiCPAAIMp3ruHR99kxgRFdhhGa/Tw9Pfzfe4p7Vuq
qqsj1aBUkz3YysyI8ABr1r/Wt5byzGmfX2oNGT3t6piJMXU3zX3OY8jdYlZbHzRdXCksQKz+sv09
imjdp1CFN7XhKcc0thdGrgQ39MjhjY6Hqc2abR84P/jpzoVlXcuxD7Yy6MYHe8zDtz4MRr6Z2b6X
rZ9wKFrDnbGClpKWwWxJcfgYgIfuw9EMhym7fyhh8u/VWtQHvKPWxQKevJFrVF5NlAZvYY4DgoNL
c3ChvO765nkRhNILJoZ9yMik3XTaxR+aqFj3X2NfxEVEMTy/whXewV04NXGHDZrZ5H2dZOcmM/Vf
85ZzF2aHZdTfl7avHzTTpLjOx3Ne3VYmhMU9LfYYHsP7jMHOpfNGs1etca6cSYLYn/A9VqTRg6K+
LnL4zO0xAOu7XrsI7RFPvDiNuuiPHb7I02DCR7YAN4aufumnHmpSbeYPD2cvR+jpN9Yiki1BaqMU
J2fc7hz0yUShvo8jR/52PtRKXFXWPfeMKfbcIgNe58bjPcm+FaNk7yi7lLREmzyMdh9865Yu5XJO
UEFaXrdTVv+jyEgDhCLl5yqE3EdBuu/m+tUryveKwnI+tODP6EQvbp0/sxtuqyzzYt7TUxismI7d
wH4reM7JIni8x8WybJKpZNOFgBCvE99nE7UCDXt9Kie877Iqvtw0b1jGFmub64ADRNhnO7yk7k/C
7gfCVluSEsVmqvyDXSXnKq8LeuhZwij2YKDuN+UHeKgdkW7n3Pn+1s+Hhl2Y2BkUtneXJOSmiPxz
XocbU0R3yp04q0ViJlDSIJ2tLKqrsp7HJVC71fevBeo4C1iy7SwVxEvhYxhK5Hd8zQ57TVBc2zpY
dmPm/uzd4Z2D0cNQ2smjXNcn188ufuV9dzXe5qLi9FP67jYMk4RTiXYOyrE/vJz5ReFVnMsZ3u1M
i4U/b+v3OlrxvCplX0WQYU9k8z1w5Gx+h1m5kCAyRKy8YeFCV5Tc7f3h16CdkKd4bmZoHVERnmhW
0d/qMOyvvuyGg4TknsYkH3nim0V+AUNwD23gjRW3obw4u7pMvlnrKD7WpcP7h1HykmkikqkCnKPT
oY5rka4H5MDo1LZr8+YSkY+TshMDj+FMcskmAfFIQEKxVS3ZrUnC/yitYvL2Q5R9Y2KAKLCySsM0
cnEJSpJe94ERC6ftqnrDqfA5zF0JDa0uz6amjgpDs7sdF47GFRL7JkxdUllKkoLIPO9UDb3cyr6W
Ty5G69jOa/vEqpe9MgDVVAPZ1n20Luy6CKIGkorX3ff0mZKzsa2vKcn7p6GPqg2t9/4fTL7DOV8X
5xppyAKmS6ujnRIedH1/rWLDSxqPvjYf2Tjbx95e8xMv4/jAC+V6JJcSjnUIoVD7vTJ5cfzEEiSY
u3oXNJV5xlCqP4cusLl5tf7RVy4+NNVZz3Vk1kvIVWDjdtzp26byd6LE9BzkSbhP7cQ+hLqztn2d
FaRopU6YMK7qKXILDo4tTItodupLYXXzphNd8KNthLw4Qxed+RQzjQmYtI3XjXzRlZaUeBSi2A1m
ZRufK6/Mdk1I7Whshc3M7xjq/BSJdm+GKbzk+RzCgsR0yKlGZmusZolHFfPeQ6gasxtlaFlxBckC
aIEffA+W0r62aY8jc6Q7TJrcnPM0srZt6XQnt5pJZmV5soc5rt8CL/0yaHdPs1y+fAjZG+qqrIOJ
VEsHcCq2RSTSDWYPb5ebCsZ0L70dlR6c/GqYBQPznvJackLZZjYSXbKeIDgikawbF39/SfyDuAjf
rHol19LHYa62zTw4v/xBEpbwpmhrSX89MvkPj37TNAdVDfYpwpjwvTLDRldJsbErDK1Wygw2Rkuz
HqtO9dHGm0t1tuwuO7aWF/2s7bo5RkNr/WiGJdv3tTscglbRwdNHnvtGL1Dw4nTMSrUVsVzJkRhv
lQoyhShJI/LMZpqhoFgJ+gLbvbV1yrA9GjmPj7MzmSePIN8Hy0vxEY1+9pqqRN7bpBUPtduJ52RI
WQQKwhzPmsDzac2c4r0ywf3N2M+3MFfTui2nZHrJC48jHcl268bugfq/8TNd3uMdEB/CV851DjHv
xVl6m+/Xibbp3jXOwyy8Se48TDV3eT20cqM9WikkUYzH1J7rZw/JBk2AJoHvU02lABV1fvptYt8C
Isya8KIC7ecbnwSmg8YkUndH6qK/FEIH/zSk/t8bE/w/aAK8WWP+9wOtrc5+QH/I/m79u/2Nfwr+
nviHRxL01haPTk/2nqnUPwV/z/mHBDBBHptBl+v/Vdrxr1GW+w9GBJhfbgZRQGW35Pu/Rln2PyB4
gyeMAJHgJmTK9W8I/nzxv02ywJ/dIIwSdhb/EhmIvwAQfzPbRLghBt1LNzYOGE2sxP2WepDov3GI
/S+/Cqah4MZhQIe+Gcj+9lWMztZoYnPkBfeWuzTFKsZc7L/j5eFe+p9+Go+fB1gGNCEJrAJwx3/9
OgXHeOFOOIHyoffcuFft4mwJ2YeP4QDw4LDk0tuaPMQMMnsuWI2mJ1AZeUTZmijonLjHhPFaERMI
dlQPOfWVsYArzobcHVmbtJ3lvsqlmHZZVWfjFndehDxWsR9uZ98dTp52kuy4okweHLl6RF3S3lkG
gGhzLflWxq7B5DEgNmSKm/mFkJBINsKC7HEjeaRPSc0d4GgPo+y3MiNptQuSWfz0kKjCI7Yo5yAT
gQ5WhBUudWtARGFGwOGsDrhkTTAnn32ZoWXZ9Wy/L65LxD0MdP6GUh3Zu3Su6nsPpapAhzIUD1ma
ur6D6ZOy3E24bkB5zBPiAk6LcIrzZPTDrV7tWm74HzYKb6scz8S3YGhwnBOVvFdTP4Yb30388NDk
Yd3ssgJw1gGGblvsIrLrI6f+DPmxdyX7eFUt6allBtHfTT5VZ19e7UflNoCOV71XrddcSMd45tjW
kugNDml8Ri29xRxi6RaPJeWQNPmmlfnSTRJ9dU00v1Vh2/wZy1sIhJ2t+ExHt/jM7MH/OWaj+IPv
ya++W2w/ZkNOfqThsWJIcowUQ6bY19aQHZ3VmaBucqPQx8a1Wv0c4TwBA+gW4y1LGHbmYmtSeXHJ
YpxvPScY3M+ezaXaUgPjKn683kNXc4rZPdgRk5bdQkuijtd0iBCDbDIepzZIxmzv+Q6ZQZHq3sZs
nzrTtxBAk0NjQl5R4dsE+sFf0/+kD/5bC+//nx5IRqP/p/X57qvu/r42//XH/7k48zn/AwID5Fti
W6wet57Y/5zG2pB8QqBvFFryuwTD/j98BrcRro2rBQgAA1kScyxD/1qcBYszQ9hIECdAT6bE8d9Y
nPGH/9cV7Z8myBsn+uZA+NuKmau0mtrBKk6GpiF4Giqtt2HtmM8KEP8hW72Vw6c3W6dssoarcC2v
2GrMBAwo+7nksZ1DtGMcXvqP33mZG5fElK/jEqEleMVKlLhMSv9pXjmaWVp5J8UbTYKVdMy3Zimc
N6a7NetoJei7ELlxF5oC54IOIhhY97Pbyg+7aaezze1vi+1wvDfaBEeiMg5kDX8oi5geNWZiSR1w
qXOi1XlvaqvbF/7KSWT2Zv0zMRXq80C57JF3wP1jOzkvVmmm6jitkkqbOuqvhVWGz8zdgmhjIj1d
XVvOcqeqqXqy0ESQtYfGe4lyGi0uODp9KwafJjuuGVV352jOqQOht4PIEqO2oQY6EQCQubPFHH4s
4TRHsQoDi7i/TiApamd4KUSXvZs5MZ8eHd6XIjLdhVS+vGhvHT44fzk15/NS0aBqCEOhWab9ySj0
y81o1Qxpi5Gc5lyu6prVQ/1D5AFXxilo+4M32VGx0WUX7FHjvR2axPIwhk75zNoUHeinbfbF2rGY
aFsH5ph3ilzu3LrPVZRg7ZNpQ1YwI7jELS7neJo3oNXmdeb7J1HWZKPeBI6KUC+MfSFXNZDSRyh7
CXNQlrGTi/zTDGt5HdLCOqgkCz6rutH7SPX6FeIDFxFdWRuvKD6LyhAMSiKUtiyt7gg1OxWnfYgo
cZCVElWdvL2tEOH8Mc+eh6WQOPJ7Bweer5gpxj2xn/1gj0TKgZxU+8F7BXN7dVWV3ext+W7Ol+gR
AWnZppHyt2mFHZb64s7epIwEXkXNuDGkMPoOk2F4ZBv03jOzpI9h0M1fRLW6a1Q7w6M7DQo7grDP
fW70Xdi1px672CWoUHRNXqbvXav1TzPCgInrxkkYF5ryrqZs75dcZ9q+PY+ZZlCXdbEXYg44MVvR
eSGuugUWFP4olAb6MbRV9tCoMjukvaRGF+Xg1vrUJBtnHjw+/rS8BmhBMElUwyd4S8G7kRXBI2iH
ZL9CMDrhkbP+aKxNv3zkmdMgPXG7rnaYR6d56D9ww5voQ3V3APmdKiZ5tz7paMRtYbvWVBzY4+sN
icUJoaYA1L1m0+eSrek3eyCbr+zcfrDDyHqJSktwqRK4hArf7MTQ5B+JIwwjTUnjoMqG0D5ieRXb
uY6q55bc3tMqq/AFvob9RXE3EMTUhj5QgDbYF00RnROMcHdlWabMQZxyU9Z28HDL1g6XmZDksYzm
6bwGqCKcU9RbTaYQsbcJ7lHe5oGfceoM4KZCLTG5TxWCvK2wE/aTvLpLN10XbCmbqhfmYWxU8LRQ
NxDG2RSBJyilW27C2qsfJii2PGJd3u3Sbi5PfHXvvi8898sB0vM+aOLYUeetz0nuWDsfgXHLXHMN
YrteQQxHKj06Y05tRuq0jyaR4y5qmvmjZZL23Y7Gic/35mTUzlqeI2aM+8kb0+0oy+6SpXb4QprL
7InzRjvmb+F713Tezpr9ZWtlTGmp4h7zC/CN6TcAH9grSeXKkyjF+hrCNMJenL4ZKXfEXC9reWfG
Nb2udivxnBM636wVXwXrwLYeqIiO8aGEEQqInB/7Hv1lGUM8NoH1S8n+MSkX9WK0jxTXubX6PXVK
MVkvUGs2iavXXS4n51n2XfHbrcC8BJN3Yebn3rsci7foOWYPCKl70I7VPVUuTuqukfJQM2D6rSYz
PvpF0FzLNHWPs+Mu33QPZoiws9u8thSHgHwtVbbTIscTsTNz6+wXdyWKHwqqhTAooCk2k3E+sWGW
+aY3lToVWVth/GC/JXduKH9d1+/rLOXrUDW9dwjtajyhjCW7lboJlAHL2K9rNLenkYDsvkuteqcS
OzsyMbTuoG4sjx5soD4O1hl4PW6Tu6Ga5lesbdmlQgX76oqm2VfsWPekSdKdazpe8mlM17uKu9qz
MKMBYTSfi5HWDDer7zNRZC/YwpF+tW4fhIvEmGaSUZKsp/VP1bjjnQ6ZxkKLE83OuNhKXc8yV+Nz
HhYuCeJo4Oy+2tr5KrosOlUNvH63Gb3vaimiNy4m3TkteNB2Ds/lq8rz6VEZ1Z26kKu2KQbrwMpr
7+kEtu+bIAcdVA/THJvSZuwyJ116cWoQR2OO9jw0/gITnIJmk87tPmrD7IP2vWg3mta8QHf1f3qD
wjThRJlLpXDubkmErww20q66E+voXW1Trr9Hr5Oo7TKq70tDXe0QMCS3KYT6Xs/0CmFcACNRINgw
oUQ0xvHvfeOPlHUcVZpWmIEE8kNtz94xzxX+casmgrDUTBaSci3OveczoHJu7p9i2Ok1BWwzN+rR
wZz8G/gYil/SSk7Y5KKRulmkzGaC0hjGOirzZzuso8vk+3zHelhPFIq2jw6C7Dm8gUiE1RYvWL3F
NfBq74yBTuJ7X0xDMZKuD3nUL1zphHIODWHbbENVrf9s10P4oxvb5VlQG4mbWg8gKAz1LU+pp7AM
NFmo3nVl3LMj6vbLHpP1INHrCGIjGpKVWGjRlJWbMm9vW6G3tJu7Z0tZ5l4b6V/wbcF0LZNsR/JC
8Ll0Qfso9WJGzC518uBXvTrrru1/wFZfT8XAIWYJyuJ35SH32b22PtJu8jAXeck9sJ52u/pR9qwy
N/8TRINm6j8nOfag1hrOg3vK2wybwy8AV9v0suKyAX1qFnS4bIzQw9ck2DjKs97TUsufyjjsNi0p
4K+WTsKdpD5m1yV1eeIW6zws0rbOfZ8HT3NmedMmZ4R58tDs74yXBEdVWAzUh2UVTOyJ5CFhmuhU
cHrb8zI291agxoNMiZ+PuQhPVuuqH9itMKExoOvQ1Ev70uBR+67Y39IYW5h4V6pLD3QYUwKWLum1
KGRylIXHqjp34jo7UXciUk1FkJdKTRMSA4iNy2SGBydoeH9939rSoYKmWyJnvw5JZc5cvMI70Trz
c0Prwa5hM94m/MovPmUoD6Jb5ie2tuq0sOM8KS9kbU3sUC5bVa5k13PSap2/5suBxpvp0LShRCue
9HsZFYxY+pqHemqs7jy5oZXt5oK4Ulz5eHaTxuvNFq8+FVlAAjg5d58kIFAK1jw9zwPnNagATJum
rg5PXuZYr0szyE+FhPS61n3/0hlRHAXOmp/enHFM9ApmHou2eMUL8UXEBVsDDkZcONNubZiL5TRu
bS0jwC1xPcWS2HfT0U4cYBgylUHcSyZZfWQxjqtt90QMakJEXJjOAyUajw6f/87L5nyXlyjsm1nZ
+hdI9fEpp1P6+1KWBB1cL7zaRLQZGq15gu/ODh8sq3e2Xp54j/BabsgSnY11rOqmBd3vhslL7irW
nLVq0BV5HA7p4t0syqv0UVQtZhY3g748eDIHC1qNbbbPUsfeZc3I0bo3Q3JSWk33ClPpYzOOXLxx
NGzngDFdlGrJxdoDQ8B/CVOlXK3uR8kE2Ngcx5i1ChG7DiXzW+KVPDaVVR1TPI13GHOTDBFCRBRC
5emuW7LsG/F9tRfDEjwmzpJsZ+78kMOGbNwEc53vKFavnE0pxPI++rm8WBFLROwDAz5XA368ADfn
rgKMccG3WOzwI7HaFyNjtAZmyjuRIcaLObmEKujZT3rOqNZO5Y7zVEaT/xAOLd6UuoQOCeb6CZ8k
068ma6xnB5fhGTqLuhRF6H/2M4Qxb800wLNAXwt+N/vO8bLTULp6r5Owfsh4RE91ZfMvZGtWH0fp
86YzKNhNGVrfLbI2//LzINnxlHdTjJkWL9swABcqOqYYVk+Opl1vpRNecC1VMG2s1Z9/+G2TAHJw
+9cmsY/QIsbHsfflvbU6DDTDhN7RNPexqQ45i31mlfnZnhh0iJKbM89DbTFOKVfgHnr6NYcZiRh8
Lk8iycl8aC/6TQK5O/TDELzP9D7ciXxmDh221c/QnvPnxCvXB3tI+X3TnXkXYEvcBf5aVEynimRf
Mq1+K6y0/z2mdfrEPhAd6JXtrjNeyx+eb3ln3gr/D9JMzjVark/GCc3PYrbl++RrR24pUEpwrRKV
fI86q2WcNuFCkNpnUtHDQImF5iMuJr+6HzE0p3EKZ+hidV31EOYjt5vJ4v2zKHjY0Iea7oFmQIGI
JsB+btYGPxkKVN99FMQdH76/Gzs32EDZtK6L04/3GlzIu4QRG+PLc53Y8eqAaKBrcwUbeAFtxlFg
JG5HBe6qjyakcp7g7OxeTDTKbS8tZjKNH97SOvX6ZrGB5kiU+XQkrah+heC8phviI8PzoaMPyROJ
XcCimrmo+/LNSrrpNERJ9JbUUC47h9DQxqn1BGAkXAJslKPi2tf7wx+urTPQikIMD3TSVb/4s20c
Fs1axLbskksi6W2NnbS+zdD8243RfyRMhj80dLqA4E/GCTCcy/5dlNyt0sHS7WWeVQdGcpkvCk4c
i0yjGcu1AkePZdLpuSgHaMKtbWECrCTSQgoQYit65d47pLivbs7durYt+WeBVXhN82o+wwMNLzgO
8nOj1nLLbWh6BMEhv0wamq3wMIE0YXtxA+3tbLMY1s1AbuTMKkvBWFef68YbH/qsNMfBDcyXy0hq
X3Igw+AQsdrnFaS3tfY/+dpMVlW1UFaEUeEtqlNzDXCQXger5hw3286+Q894wOzL0C1vI+9hEUO6
WVpLEvKwnTcmku1hLnWwm8Ohewm0Zd9FiZo/eo+CoA00t+g6uW11diV5NJRosLZ5XFi6wC7gxIU+
+VxsY7+deY+CLv9ccrGWOKLWdN9irHtNqBg92Sn8pnAqUcD9yIpbHLW4KOr8XeDdxf6MDtynUgGZ
SZtNIMmeTKFffk6er8A2+yweVteUl8ApcRsmHKfKpSju8rDSD+V0e7aiNfIv9liumEEi+TWDAxo3
Q7NEC8tOmoOdGsUBlsewj7JIvHP1R9rNMIfO9vw6Ldb6ElYGB3I/dPtqrMy1yoWKA38a9m0LUIYE
mWxOI8PiXZomuFbYvzZYObN7+DvE6UCMpj9C3X6XvqFLygPC9F1R1R1nxrK/uUVHmLbqfQyc4TxQ
cyWrb0OXvNTD7RxE0+O1zLAb4MRw2b3Xqj7yshGRtaDJ55ugX0C+pIzwfkiZv3WMsXcWwGi174PB
eiKLb13rugOFJpzut7Yq75diqsiGN3YtRU92sreradktDX0Lth3iqWhWKkmbZY3LKjrPTqcOa13S
mY5/jJ/bIxF5KYOlOs6s6cdlCSwcAtXkkSfGlpGvsHwXtw4+29XBopfPeJAVMMBybMtDbXEnSIHy
3PcmKA5aD8O1Qx67HyNDtayYbEWijXsxwoQB15OVgDBhTJrmsSMybm5rU8eKHTjn0Rc1cN9ClS+9
yNPvKq97OKi4uXgjqmccKtEvIlKBZuQPeCpw1QhWq1HZD5nlYr6R20L+vnE5FiSjfBBl7R7ykgsm
W6nZ2Y3zkRLGiBOvKn6E7nR0KY7iQwDYh3d7gd8Tt8oWdw0ZKiYjFed+nafrBEaKZY75cR5iw5LF
tHNnYX4NqsRuMKTTVHI9g6FAnEHq4zp3KQYUfCV78ixg6rhNRkeYlek3bVvzc2a6FdUtg6G6STDO
nrRAaWtzPYNqrMN242nOjjs5ODAzUUjYadu0/Sb5XBzkrKHY2gmEKhRAUQZx2GSwxQVY8/K8zqXz
p4GA9jHZCXxcTThtR62I1cdtlnS/MU6SGuW6aq7TXISP1JpAoc2tbLhEDcVW35AGl0cVUDTVLho7
n+XkuFMN8i3f4KzEvXZMNxLOzewLLQ9EnDOsXPHK+sr5xSTj44I3+L5vR+dVcKHddxRnwdrRGBml
JTGx5+W54QC5n1Li8XHDnnLfGFUdosyz/vKugmkHhFe4uCNrXG7IzWtMgeiCj6yX2aEyic+mNQn9
WsxVsm4DFDcMpQHWTS6e7p2bOoW1zcIU7u+aT0/56M6bIZi6X1XJBWrR4epCoyIDG4asgmPlBK/T
zUZgWtJvox+x0Y+JYgLGRPQuQIHKASCPw+uEmQIgbKvuyykqvkZCSXw0OZybaCnXp8bxxqdZGWiD
EzzlTegy8tJjlw0bg5nvqU9XXPKQ+NYtgV4p4ijDj6UjbRPuHbr17IcrDh5cfq+d5fNAlOkIjdcH
a1Zvy4pwgUh4NlJmfS8AL/p9C2ZVxXh2rT/k6qMHm36KP7he0n3h2v0vEuc2+XwLeNEy8Kbz7aDM
2E1IXGcQpwkc9x4Ktg2pDATJZzir5rHsAyDh5WD9mtB3d51Na92N8Taz6E/Fs1pB668YJH7ndaK+
i7pUx1pA+tNCJVfB7+i7QbrEgoQFJc6sBG+EMy3hBfg46iHs48fBc1KHR7sU57VQw7uWvTjwOxi3
iSpxjmbzRMmu4MqpUbE5h/cVgijtn7etsPGPQjGQZJNYfnDpQ45RTVE+JoGb/yxE5bEYBMv6uQrJ
5TahzSKGTOrtvWEkIDDlMx4TBJQ0c6aH1JfFLvVQZXKR/Wnmcr8G/etwF1qbocbkuQQHMTrn1OKC
U+pPt8+yX7eOntOQJuFVB0mKLmBzF8kHUwronoS+NRfcTVpI/UGwDXYcjkh2BOwYULcNwMV30wZk
hSW+3LfOHedzlEmMVDOsiUOJx8f7KzR2WlLDR+G0c/C9HfmMOfIW9gNbJfZEoLHRHcc09TPMEDPJ
fXSAjlM9neaobe8GJ1QnbnBEtFEwh4XfraFfUfMvbLwAAqAvRRttMNx6AmfbXDS7cunDi5UCr2eR
Tvt947nFN6387LOV6foiqRF7GZYEBSsJac4xARzdvm72y2CL86Ax8cR2NPcc9LGzcroJgLyrWZHm
D+TwamsPr8halJeuTRCIhtYpYomr6uyGbf/ergA1Kr/vd0njokFBVcceVaaPedJYwHixXEVZHv3S
TtHciwyIJse5+jSlntiXrSN2GSiDM8JBfV9D7XzH6R8B2Pb66Oh3QbOR1Vi8w+er3iDZ2A/0grMj
VnAu9wHofpT2wXK+QoDmR09ERDxASn5bfK4pvau7HXMd/HFF5agqdlTgPqhRvwTsClsIQt1L2ejh
nivBtJ3Sgdog/Jz3/lT6XIQ0gOTVXa4Vt5OvAqbwDjc/xdFuq709A53yPAamfuJEbB8nBfExCDNu
sJ2snXhNzPrc2CQTNorYTMmQ1ku3i98QYDBQne5T4U9qu1r2OG3DqKu+OC+UrJ2TxcJXOEBGC7ta
/WMYQMNZWxxZFvXyzjFVdUDoC7+i2Qia4N8XKac75osMK6yO4oKN50OG/dZVwDW2LfEmcsRcwjW2
RBbcU8P6ykmvEYRncOWyiVOnPO57R+Fgb7VwvrLFGt6ZPbdbMUtxgfJW0yFdD3u3SFod90NpOJ1n
piB2540cL6QIOzRVpWW470OrwG2Ei5ZbbldOm9X1OQapJLWGrT3P+UsEJF9uPCjC/Jx1taAldlby
ReUjs21Q7ti+cAxi5NJL0HKKaVl7paXT+xobAxMjpNB5V+Xe1NMn0tU0LIIzecXSkDgbTFDRzz5Z
RpvVJsjVpR272j/m/kg2SFQsYNSuuwNdjFGN9D0Ht8lZgsH9Y9SiWXdFZ6r5yBw1OdRFHqWXZWwT
/1vUKxblZg2jFwGgZTniUydaoZW11gBMtIlofcrW3FYx+k8L/YHHz9pVOix/561SxNGsoQaIWxbT
Ty+YC/8Y2Cnut6nQ82/sVm2xHaK+a2CTtBPkrCysM+ayLd+1qh35c7atqdyrGakdm2xYig02ymmX
W/S9bFc1yWfLGuxDGXKq3fWSuMGh8aRXxW2Yts6hZsjAZE0EoNqh4R75eBld2gzSgMo16WlWVqL3
Bn/C3Woy9XPqlw5q7zS6pyow7bmFmPDEnQkNPYCRsuGYXn+AqtQwlkss2G1T6F9rO9QHuBHtY7gm
fMTpeuSMAKR/gbZKECgR/QmLvdmjSbCdhUzzsLDgbb8XjVd88+xVY5AOxVRuh95i7lMkKWmbLiwb
4KrM0da9VUZkCiLYN/iCsJVnkGRYouYATa3rOn03iaAbgUFwFKpUpZ+51xsIK21wqto8kXsvcSX4
GU98IVQIuDhAp4XhW0jpVr5IWw8fa7+03B4ChHAzW+PZa/LoD5ZsLs3pnEHXNR14yBCjZ4nK95Ei
T7Ai5GHxB9ds+b1XjoQeqwf+LxhCQYoj6gzLinGvdh1yfy5qDfyiFlDmRV6wUSJVuBeI9eKZUbF8
uc2/HifkTlw+RW+RHVnmj7DMvPsZTAcvXlo9Ib/p80Q68ABGejhn1KIdseI1zN+c+W1Bjr1b5AL2
KMd7qWRl770A1WNOc05d4I+416Ru8RCl1bKNulXMMYcb6hKMv0QvS4DdXWQGQaYaHabynO5Fq0kN
O2LjydR6iKxcHKFzT+9cd2/9I+TJTkHfkXgxfv8WBqLh7peb/oRG5Owj1ALc5krY+d64ETxVy57Z
WO1i2DPpmnbzf3B3Pb2NG1f8q/CWBmgak5YtGSgC2LLW9tryOpbsoLksRtJEmpgitRRpr1wU6KUf
oueecuitx978TfpJ+htS4/CNuKKseVkHu0GCla08Dt/MvP/v9x5RK3wHZLib9497i/gY1dbTy/Ch
9f4G9eUI92BBSCQA8/T+QmvRxpFC+fxx2pi9PwPab6MbzHwMD5neoeYH0YL0apJ+3F0cNz+inOdg
pzV/N33/AHPRH89bb/0PE6D5AIomRL/i9GM0e5e1Pjb2OoEfAWy3icbn5RDdF1XRbABx+BvAdSyX
qDG+OvZ8reehUvq3VzEANvqIJlpDuDb6kilXqSa0BDdEUHrdTC70jVj1OPmS8nlg6yiEgIBIsxFI
7x6gxEZj/u02d/I/qH+E9hgvfw25/6cdjKjd30XRYv6neGCJRZ9iAplT9qkvPXMK3n44yhmp5Lw0
z6z2C4aNqwRK+JCAAGzuPBcI5V/VnC2Iy3z79OfvhjH+HuEHOTpG6Rd/BqRG6WM8lKJA0Cj90PrO
sDxIrUCTKX95ycHyWso/6uhFGVZUvqP54amSiUiGk0X+vyyWb10MZTv8KVFDApDRbOh62ec31vPe
lq9cOkhrSUYpnpZaZFHcioIuJ7pziuSBGU+OFDtZEs+AEVSsKh9ht7OnUWxclnmpB9N5h1NpMxZA
Ti1H2ofZPE1EaPGhiUoStzUjsFa95l2gYaLazoUf7/RNoCvex6xTDdgDaBMU5+0B5QRVyC7PuIKo
Hcf2U+CtYvDfLv4FbqLf3NGT1uhTsl8HGaIs8bmsfN3pxpkR1kEEUCs6MFA33vAxLRY6eAfFzs4P
OhIh7pDXS0UqSc0kIJhwmTA1Ox9VBaGrJzw7P64r5/EsTsWUblUT3TooJw72UHbZRMky8CQ5HibG
k0QODCV981D/3tT/tDCpHli68DU4HtQWiRoMcAC9S5lOZBICHZgwswXHtbWLwca7AU5IoHE0zaoq
NGtxSKqk8LMuW9UydOzmy3+/3NscxViLPCPWy4qBKh+iWGoUFfnuqymh8QQyYm7jo67ZiQ1v6+Gj
TAZC/UyBV9fdl00JJ1NpyZt10mVDqkciGodiJOcT8+r5rq87khtS7i7QnigSQpZjwdWgtsR6KAnZ
DRd7lGAEmiqvdZdhrW0xHcQjKt4agNf+pOjccLW9RHkXIroThpTes1Uj6uVswAWnIOYNhoN7CtPd
O9f/6R1el1eMrijzsULybciLs2gUR9LSj74eoe7KZVCmW4eZbe5U34oZFQ3oWXKner5IxotHW5yh
vcyddGFdnseJJMfN1wM3XFlcWIEVtBkOxrl4FHeTVZYw3OvqnhJHEdQVQxGvXJE9Bi53cfdiy4T3
9xhY3BXhSN1TW9HfZxAZICwW9p3eZ9i5SzmzxoE30VzjeoyvRCKGMvTO5ivWHmY4cNC/WzFVAE3B
QBgRDjWbIbwAO7PgQq7+11rCGwrmnorGYgaxQSjr6ROu7O5PhNKMNpTyJQcMp6MvflarnA4Chi3s
C/VA5T5GE5kX2F779bPkTpuFtpgDRK078ZvHgaxgR4Nh3bdKppGYmjXmO8gh6t4hWhHfe6j5SLKZ
963XSWNMt8uWN7P8ODRj605k17O4fOA5hr/MJyrBI81fVdVDMceEwYbozRKRhosqeQNHncP26arR
KJReR8xTw6PcxkQtzzqFBCmyUUhjybXeRKFeCK7yt97zXwsZWn4owniIA6zEm7JfIykbPjXXKgIb
lKjwf3//5/xOLIR3kizESGAFp2IQT4XZNSIPEe7SI97Nohyuq5rGyTcXcp4SqdjUaNYa5tr1NPYk
nII7c9zn3x4rES8wBER532uM5dg8Qe/lQRN98k2Ghx7Hd6MYDOyLO7iRakrMxIOmjokxbN65yFC5
dFd+A3/HB46ybsB15duV+AZzJ4YTJVC0mxl6mkvLZzDsfQ+edgVlBhl0IWbpxDJrCtbUKoHXCyyh
1B5xsNZmGZDSXV8JLpVfQd9MJFDKP+pos9w9aZFkA3Ku10nBDcXRIVaGXrR8fNiRSAbZiDyBwSs8
jMaZCkNClsMA06sVI6uvvvasIWI4lvG6SHd/Ir0jMRFTQcQvh4PcFospFE2Fhc5hzrSt07HHIC+O
46mKrJQWh/Fg6EbetZxlQIcblqUSh/d2ksgIOrVM9oDhvpxkiFOGcUbzZ6vJopKw2PAmngqIiPJy
gb5jPm6v7N/iHFv7l4PWuCqrrkiQEFYfMmJD+HsM/iAiBelcJrAuzevnOnBtumdDHl9lGPkQe9dq
SKyQYIdBzhVDRdAhnRbDGC/lvaIShMPUXzu6xDH400dRthqJUa4M+vEAucXyDgR6gqDrudG+YsGf
Ns5lPK8ShsBPcn9QwahbFQ2x5PyNkAiDoa2lwkqoQYObuL4ZauVTNZ94tyi7V5VCHpPI3R9z01v7
BIaDfBRHQlkREz2y1ZVBmEGto4uGkL7ULKZ/T1CrKNADQ1wXi8BR6gFwGmloldFrrGcROpPPJxDB
hEknT7+EcrowJDVXgL1kPm4v+PMX6Ao8QdLpizsHHDHM4noVWsD7w5tE4J59bVatXwLjBXZqDZAq
G3mN5cyYUq7Ku7tmmMtvU+8ElL/dKfsHjG8Z5DUyru+1Jsv+WpnzqoIgPQPL9V4iz/QTCrEromb7
eyhCAE4iULp8tOOjqKnWaa7a4c9zuov6pS9w35Ox3mGaHl4bDNzQMDxCauqeJlqDWulV70seJeJR
heZY5mKR4ZC2kTAhZjdHVLAdh/F0QFnAEQzvDOExxUmZB/sMnH0DQ2448U4yJehpaHIQF8Cx1gPV
Kzz1JoNtepKhLIW4pojwGQ45qHzElJHPIEcDU93dCevUIoJExEjxWwxm0JVMMrM8fTv8eqFaf+lu
EmAZ08Wix8o8Znv23spIPmaSRrJQQldH+fXUQF58/AVqgcpK673fs7lZVfr7BW5MUf0deT0xjS35
VndL6u/1kUymdniaw1HSii+udNg5KpfasY5y/OFcYqZqNP66SqVwRB/yAimZRBhmmmiVWPWcPQ7b
I46NdUy8YsDMOhvfGGupDBWtDTiqYt7IEbpAUjlaVpR78U9eDkG8Uq6HLJD7GxRWyRWmma7SZ+D+
0urJK9b0ZmsbBRmcou9EV2NaVd4MKhoBb1IhsdqzkL04B34qRWKMq/wdukPMfkcdV9Wp9de2FWxo
358jbTtAKMdscW5s7DLE19uTBHUvyBUtl04fwMD/S/ngtUUoUWBKjXPEV8zDtrdpLpUVwG8ymIu3
IspESg07jpjcpUBBjXnnwlzkYAEY/KNErR+t5UJvn3nU9uy9UukQsdRK5YKOGYYHiBmSt/qMwBOK
rOJYnqKEUFCe65EGrmEWKKk5igWqixVXG+ZeLmGK8OSpBGSl+KN3OEcSYI7Z3kVmQ99YpGFRcNPO
ogmxU9DI5P52/RjToCnXAg5Too8SWrpajvLnfnYvQrLFgKJ3Z8IP2F5VZHreZCkq0wxJfXHRV2U+
bn+5VozMgKPEp61rUXWW0Fxas1C9buDp72jYNqD0H6Dsp4Hh5ObX27/HTaRK9kkXczsS712G0jrY
i1UKEQ/Fk/WQ9hbikegl3P89u6B5Z+kX6OqEg5X2TvejcIg+EiS+DSF95Bjs6rx91jIeGFJkRzIc
q4wYhwGD9DyK57B0ckl9KpNHOQboty09DIO2v3RYvEisxF7tNdrAR83CsXbAzAL1Du4yKMxjqdvY
SOHhPgOvzxKwgdo9+wwHrqMn5VAmcBir7UepqyPLvOXIxb5RGBZJmcAh1t+IJJZV8psjIlskXMuc
aDHc6BM1QJs93MkyYY4WjxPU3URzuSB0GfzhE4SERETJcvAhkXIoyWIZbkU7ieGBkuMLbFjzlO1F
2WkGszAhTMBEIHe6Z+gmsu4F5hIw0E1FSFfrM3DhrUysA+YHDB7cWzgKXbGgNRQ+RyXUhUitjCOm
Nrlz90Klk8w2TTA/yp1yL4zvxZ11gBsMPL5QkOsoU0FDgiK1Kj5H5+9F9lGiAzpLaOE7R8VtNw5H
4IlhrVb26OgxH7e/0aiAFLRC0eeIr6L1JKWL5Sjl/QTChM+RiEVU+4Fm8oDG4c5fxGdtwcZRG3wF
CJxsbPVAHDBckGv0BFn2VLDDICv0jbbhHAAv5M5gtJnkiYiIVvthUKhz6Kg3Q+mcIaNvHABMzMft
b1wPMZABgtKGUk5YjyJ1jXT1HpCAoOvlcJJ6DyoFxod9jAMOlXdzl4DFxPwBxI87K5ZxjnOENUYx
dRs5YCNuYVwNce7aKiXWRbAW2mbD/IGuSUf6f5zQA83h1fQA1UKVasARhEfpisyTXbTh10cZG0Ps
LU834ooPK/ISAMBmsOfOMfP8nnAbIbfG/irk18uDw0//0PemyjUD2h/i/hjNA8zKPQx8w8jvunP/
etUdGrHuSwysjQEhR8wUBq2BJjTofLOXWrrXbuwGwZ4YI1vsQi4OutDJVGUw3CeMh0T3rSqzgKM9
vz0RRGlyKArTEqbFl27aaGvokPLCOZyOYzmNh6gMANZc/fMYTiBgmGQSx2Rf62vH6g9hG8UrCe2C
5GgzacPwQSzIK4Ayq9v0ODqy2mImvVuZjIi9sRaycEOVffyzgtdHU/77DLZtZ4zZsOXTyNFO0fmA
jHkMuRdWJHLr8zv1x6SD7iQLPInDyuikExXPqLjmaOfXTbgnAC6jlDky5idAWCCXkKPk9AQ4fkS7
1NsN9VtWkdHncPraT/9JpTf66uw+trq8fJ9BeZ3LaEFYUQFX+3KT7UINbKsAo0TNLdze7wMKRpxO
iHKBkclAVw0sLnAU+XXR0DwW8yEN0PscagQxTsx2JELYZ3GcUFjzQKwOnyP3j1CWRZQhCNCFIh3a
cTeGK9FF3RJ6Q2m20d9niC4UlO3YECZNup/gbvyo5a/d4M2RHrxUMPHNCvOgKYfKyKlSfYHx3+Yx
24uIQgx/g6Ehc1rT43N0/V8//ZJFqEwy68zZccBg71/DM6HwBwEH0mVPLoYTGYZyXl4xhkWbj9sz
usBhXEVmDziSWQAlklZoNuBIZvUAMp8I70IC/9OwIA8ecsB09hD3tSATA59BO/VQRk9OHACgzeK3
379+TL00DGFzJ9p7+lfsYdrF0y95RchV8vTvaKgo+kbAUciLMe/KAntE/Mf9BfoierQFdMABJHYz
XrngHPlDxAkwNVV4b8ScmEUBRy4OwxeUZdMHHBigHcRhNByJ2a78BnIo2B9XfJCAI2f2o5oOxOCB
Sox9htNWyNDV+82RjDsCsmAfxhzpZ8UUA8P07SXH4WBBca+bgLsEbvBBo9VENBmCut6fesU4bMVg
Ate4bPltNF/X44mVv935jaAEqqY9fN63LDxm3fz8PA/HLGAdnhfmIAGQhbikHHC419ncVhcceE39
p/9C/i6oZKivIKw6AZ8HamC/YtyI2ZZ8r5bHF7uHkCJyc/oz5gmVYgCOaHpV714alEQW86LbsUz+
5soEQBru2ZbySutv9ZbnHZWt6pGeHwbF0o7RM6GBs8hFYtHdIdpFw3sbJIADcQi9a6mECU3WzNFe
gmkCIz0Qx6i+3Gur7z+uj/ldgsF5rz2hjKPnXIhwhQglRUX1D2rJlg+suTqfR6w0cpBfcnd/c0Gy
7YUTE10wYbYoPwsM0aj2YmYVqHO0t5xgIAFaYRM1I+vlAMA7AwgUIcrhqp7NEyGJxelz1PtgrR/I
WjmKct7GieVXs9RanGcPgIYkq+Uwui8kOliswBOHX/oOtWpksRx+zfeYdEZDhhx9yD2RjZR3mAjb
J+VoOe5hkDBRPAEHhOyyiEqv2etMlW5tJ1ooCBiU/Q/ABgcGbkT6TTARzWyrlsR6QGLJhtswKfsX
iUEBhkzhpfvm4/ZUL2MPh+6ruWfXw6GGx506JjOjrKyXDUboG8V0Q3IVG8EOh1hG9GlQVZCEJkPI
O47i1MNB5nWzOTmRS+oMPPrrdafXub7tHP/N04dHYxOsnH/M1EPP4i78+VaAQX6NRn3e6vXsj2Jq
pav9scbpeSXkvDbMQJoW4JD5gFWVK01UHJXPXfnRwur1OdDDivbwKx27l3lcuasTXRjva6RFLpo4
DPqlvO6tjLPMJxTLZ494O3H6XKVTMXY191g/7TZAa2w0JeN5lGSZNc+4+XX0X+8CV03wdL3O5bep
99/L3zbOE3dcomqO5+/sLWvYsIxsDkNgwnz3fwAAAP//</cx:binary>
              </cx:geoCache>
            </cx:geography>
          </cx:layoutPr>
          <cx:valueColors>
            <cx:minColor>
              <a:schemeClr val="bg2"/>
            </cx:minColor>
            <cx:maxColor>
              <a:schemeClr val="accent5"/>
            </cx:maxColor>
          </cx:valueColors>
          <cx:valueColorPositions>
            <cx:minPosition>
              <cx:number val="0"/>
            </cx:minPosition>
            <cx:maxPosition>
              <cx:number val="3"/>
            </cx:maxPosition>
          </cx:valueColorPositions>
        </cx:series>
      </cx:plotAreaRegion>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Amerika</cx:pt>
          <cx:pt idx="1">Germany</cx:pt>
        </cx:lvl>
      </cx:strDim>
      <cx:numDim type="colorVal">
        <cx:f>Sheet1!$B$2:$B$13</cx:f>
        <cx:lvl ptCount="12" formatCode="General">
          <cx:pt idx="0">3</cx:pt>
          <cx:pt idx="1">3</cx:pt>
        </cx:lvl>
      </cx:numDim>
    </cx:data>
  </cx:chartData>
  <cx:chart>
    <cx:plotArea>
      <cx:plotAreaRegion>
        <cx:series layoutId="regionMap" uniqueId="{0A91983C-2B0E-AA43-9E05-ABAA5B3E87D6}">
          <cx:tx>
            <cx:txData>
              <cx:f>Sheet1!$B$1</cx:f>
              <cx:v>Series1</cx:v>
            </cx:txData>
          </cx:tx>
          <cx:dataPt idx="0"/>
          <cx:dataId val="0"/>
          <cx:layoutPr>
            <cx:regionLabelLayout val="none"/>
            <cx:geography viewedRegionType="world" cultureLanguage="en-GB" cultureRegion="CH" attribution="Powered by Bing">
              <cx:geoCache provider="{E9337A44-BEBE-4D9F-B70C-5C5E7DAFC167}">
                <cx:binary>7Hpdc9w4suVfcfh56SZBgAQmZiZiQVaVSt+yZEv2C0OWZQIkCIAgSAL89TfVbve43T09M3sfdjfi
Khy2Syx8MIHMPOdk/vUp/OVJPT+6V2FQevrLU/jba+G9/ctPP01P4nl4nN4M8smZyXzxb57M8JP5
8kU+Pf/02T2uUrc/oTTDPz2JR+efw+u//xVma5/NuXl69NLom/nZxbfP06z89CfP/vDRqycza/8y
vIWZ/vb6nZb++fOrW//on6fXr561lz7eRfv8t9e/+ebrVz/9ON/v1n6lYHt+/gxjc/aGpDkpcV6m
P//kr18po9tfHieMvUkzmhc5w+znH/xt7cvHAcb/29v6eVOPnz+752l69cu/vxv+mzf53VM5meqr
USrzsvd3tz+/7E+/Nfrf//rDL+D1f/jNd+fyo63+1aMfj+Xw7IZHHb8Z5b9/ICR7k7KM0bJIvxq8
/M2BZOmbnKY0LSn9el7Zt6W/nse/sZ8/PolfB/5wBr/+/kfr17v/+9b/38Ozk/3jNxP8963/P+7w
z13l1zBSP/rH3c/x5ztv+fOn39zsh6F/Fsa+RrjjZ4hRKSvAC36Nay+T/DLy66W/ldq/unh8CcL6
2134buDz4+T/9jopcghlBJMyI3mO0jxDr1+tz98eZXlZMJahMmMlKorXr7RxXvztdUbfpEVOSYpT
RH8e9vrVZOZvj1LCUIozmLhA5NcEcG1UbI3+1Sa/fH6l5+HawGYnmJe8fmW/fu1lq4TQgpTg8RhC
ccHKjMIW7NPjW0gyL9/+X94Y0cUG5/U6tIq7rFg4I+N7Ijk29r1vk543Rt/NOq617Vpc9UqqqkzD
spfZcizyduVxFkP9nSX/YF85WPrHfdGsKCkkCIbgfz/sa1VjSDVZ8tr268r9tOgT4tKzWcVPYrTJ
LlXNx8T7jAu1XVvrrntdzhwr8z5uaTyW6lAqktTO0ndZ5lK+2pVPqr1g7abOy1alPJ8bwvVAr7et
mepyLdWO9MtYOZd3+7rtsaoY3Swve2yqKYgDmiIvaD/wxG5xh3F6Zjehvr74L/f7lzf/ekJPxkYn
W/FLlv7149+v7LO+9e752V882p+zyD+eveT6f3y6Wp6dn90zXEM7vdrP+vPPCODHMS+r/zoIFv9l
Ny83+jcffude/8SBvoKLf/Lw3/MuVIIf/HPf4kY/Svf8vVv9POKbU9E3GSO0LNOSwH9+41T0DUYp
IxnFOSoycKx/OBV6A9/MAHIgWsDFR4A6vjkVepMiXJYsB0cschj8n3hVTn+4vUWRgztRhnDOXhaD
dPm9V5mIujTSIavt4LN7UShTBY/DxLfObV3VBzruGNkq5tT4nqEyvXUYN8dJFvSMsNFynG4PzYrn
yo09nas0m5onM6WZ4LPY1mG3qmzgK8nFflqStVrkNu82nfonjPri3Ty3VvHVBfahV5petAMunhPZ
doo3Ix2PIaDO8NDT4mKNRbGPdIngxYPYg2HQyFezNh/KKdu+QqGvSOgPvPqPzEIJxBkGgQZTDEfz
vVmcareMNCirp2VsdrLMTa30Yndkysc6tNocp61xuyEhw+F7GPDvudXFN0T9o3t87x1////XpTL6
py51KZ8e3WM7/4pbXhLAz2N+cSqK3pR5XpIyzViKESvgeH7JVLR8U9AS4bRIU0IJe7nw3zIVAc/J
acYYynGa0hJGfXOq9M2Lg+YM0gwkqwL/R6nqx0xFSEEZJEXGYH1UlC8Z47tMVaoUMazGae/0NvJp
JOS2xJvf543uz7+LNX9wT39MPrAUSwnOcIELikj6o/sWuSWdZG6/luY4Dv6ms/1BUHSHXXPmy+Tk
P10OTJ4hjAoM6JuCmX7zZr1NaVwlcftizu9wQ3d5tikuM3BXHdXF1ql2/+cr/t6WsCKccFog8MWC
/rDi4ibi4gwrCkxUtU7jLizjrlGa8T9fCKWw9+/xBYHrhIBWFBncBPgbQu73p0ascZ2m0e3HtplO
ctf3O5n5vOWLbeOpyUR/RsrJ35HY2b3Wy1HE9RZm+rhg+zDE4qBNMSFermzjsXBXKW7srkDNUZOx
f0vmYTz78x1nv9txURSQQEo4jhLo0IsXfL/jDqUoU6xV+y7xF4UZz+MwXZcti+dDGfgi0qVeSI75
sGR6t63TuvsXG3iBNr8x2csGGELgbBicMAWv/n4DoRUzMor2+y5zXV/pYPozgxu0Z8HXskw0F6w9
siyp6JxU21Ceo4adhpY8pul6ZtqQVD7dnpDJ1n9xmi+v/sPOSkYhHZGsLMGtf3BBSUUnSDkM+wb1
BBJOU5iWtzmZjn7WaVUYu+2G3LqGr4isuB4szq//3DqQp3/YBASiHCGIKYQCoMboB/N0W2mwlEzu
h3VuvyRdJB+3GImo2FCmxwRtynDhtv5aSzV8SBp316zbVjeJbjXXaF12i93AboiStzDMnqZkS/eY
MrzPy+VubuammpdWVhQ8pGbW3JnNHCNp+4fQ7NGS0zs8NSLZtcWK5S4MaFkPKulKtOtiJ+3OsGSb
z5EZM7xr8JJ+Kqwvl7dtrrJPVKvuUjdmVDyLCfvgRunvJ/i5T0yTfoqbWe3ltLmtrHVebpCk4xiu
Oy0HxC1r4n6yHTsssxsirD9NdWZSfUaGQV+WaxwcF2ZanuWWz4KvxdyMVTm5/nFKfPPe9ToeIQz1
+W4MYTtor+K+12NySGVpwv00x6w7xCaNxSkpFnYIuOuPZeHylZe20Jd0Gsxu6RP7PMBidzlRRcE1
pepcjNnEbZ/6LyiGbuR9RptLNXlzH9vJndse2AzHNo6EqziCP8tlW8xBzUad5670XwRa40mRGHav
WdNIXoZkeNBl0Vzqja0XWelJtWQKHZWX/QgIHC+1tnlHKt9T31eOMHIqAGoPfMEmnmjVZGg/yWVJ
OBlmEirFxiblY8HWg0BhmQ/TClhnR1u7VIAZi3O2Tb3inULTJytFctXOxMajsNrGXdeWcJh0KlO8
c6HYtqrJO+H3YMvV1ANOO386jKk7slZaeElC+6Wo59WP8Tg6kvVHC+mkbqQXpDJClntBSF8tox0F
pLJ+oFdIytieoIjSpl7yPj/b5sJslXZF5jjO/Tvcki6tm3wKjwiP3cyzzi7jae8yVuyWzcf2Ypva
pKvTrsMA7vrupumxZdUch+SuNTT03I0+1HrUWb6b+yWRn8hGvaxCoYptP5QWmX3jSnITktiII23n
9dJMUn1xZcTP1DdrC7vNdNU3pTzZ0l5fjIT6CzBc98UtL0gu0usmrqHKVfsOAPJFL4by88b0rc0L
8q7UQ3+WKDafyJwCs0ydVdVAHb5qbBi4VjpyuY1qvy65qM3cFDeRLeKYbREBO2NtjbHITzabhioq
3J2JEi1czZgcaL64WuDZ8A51aic2Zt5NY2sem07fJ6FtK5RHdaJsIashNmU9L+WntKXtHgUZalXE
ptoyQ/nkfHLTNnQKvKOr5UFIsHXEN2YJpzS35dmKx+wkEWKulXTu2JkCV4Y4xE2eXZqkzXcJmq9i
Np9nyNjTgbF92w3h2KUu223CbydbRm+TsqccTZPhSzLsjVbJVWpyz0nWil2YfHZc53I4ekPthQpS
7/N10j1HbH5AxZJxPaJrtHZfuixFx0y2qiZNQu6SNLPHbmPyLHT9p7Hd1otU59uX0GXy3QBx88GV
gzg6OQ314vVNK1TB83KASD44NlSZpLqawCa1Lb07zYeuOKzd7A5TuyTguBhcTC/zdhOa6GxtcZFJ
EA/UPQbFd1+08goFYevJGsY4KQSVPO0HQG3IG6Dj2dtVStJzSld2h8oR13rVp7rPvOCkbRXcqsFd
KpeIt/3QVSWWH3CPMEAjo88K0pe6SruN3I991l823dyfyWJYdhkpx9NF+Lk2EgFDX015zON6btc2
7LVR8lIP8maVWeh4sQGC3FnsHHi0XS8XFecvIqH5afByOqRopdx3wd7PLmcNR+3WHQqbqdq16jj4
ta0I8+W+tdPnDtuyosiNV1nvrK6xSZPDaMT8xbdga65YBwLKFp06KVeAFdwGJyuD3wct2l1Kw3aO
Q8Fu9MDiaVb4sdYMd6dlV+bvBQSLQ9sadEicReeZD2VVjvqpJ3lxtWZ0OBizbZd42t6ypG1PaDJz
N5ti5igPW15tDMvzUQNSacscfxw2Gx9U7vWp0oF9KpwPH5Wi246VpBu4TEx+7r0eIHlKyCvUqniw
Q06uRwOosOukvzOx3/bZ3KxXVClfjWXe7ZZxzHYtbuNxFYxUEqUmVKgxy0lbMrL3YTK7rNty3uTi
gxNtfuineWMcuzhdQkrGT0Eyw0nvxvN0UNOOSiR5ERqYX4jtIOXQVzgfPy16O13M9tjbEmSbplOV
hVcwnDafJghPOzrot2zKt0Oq8ut8RpUSwj0O89od2hGlVWfNdLSu3WWLdNebKK6sWG/1FNDZaNFT
m1NXL2gbd0J3pE6bPuzbLKumJCbVuNiSk0711ZCMn6Ja3ZVrAjs2qao3tpxiWT7JLDYH3c/rrpCQ
t1Wx6grM+XGIQlxvUa+VtT55RmX3ttWEt2zzlaVC7WwGuS1ZJ/lcjDY7eifFXjLBbmanAseShrlS
M6N1azzOOTO946mFQKVwMe+7OPOiYdmniMb5USAxqSqSKVxuvWV7EeCu8xY5/ABoo7jcwLtEtSBw
mZMwd+qdTPyoakaXO7v2beXolN8tis5jRdl83fhitjvRY1crU7Ar18qNz7DpW2Xk8pG5RF7pzPVz
tRgj5dlmUHa+RsE+bP1WYJ41GIQ2n6D0PXiCPCqRO8dVosfnnlC4QkwQ/7DFTNxkyRoO0jZtWZtB
Q1C0c581FVzfRldyyUnCs817WkfQTgBLyBwwnbSptBwJWmY1MNTeVahvx6EC3Q1dEUHMdbKFOQWV
z5n3TZGEtLYkoPFkC0yPPI5S3hnZbQvPprUDlc8W3ft80HjigrrpyzTPwfI1CYbwvKfScEcme6fG
DbCecOqjGfVck01BFLJJdj7kI76U42bwaZ+3ZXNqhi5Mh2Jw5IJS2X0uFFXtrmUiP06Fz88HJ+iJ
bbF/y+JAwQshP993EAOqCXt9G2azywcczqzA2PEi9RpCVtp8iH3Ah2Fo1rOpU+vJalt7IaPHn3rx
gjA5mTT7GO1Kv6hhDAe45dvNWrbNiW7zDlSpacwPKBQZn8Dvs/3SLJFx1yuQUJXeJKlmtbU7Gvt4
3aG2WN5KRqOoZ5kOkAILUrelz2HaqVuqMJfMVgUb2t0GKMdWM4IgY3zXn/cl7cIhtTo8ZOvALtJx
JoLVjfdpzl0nANSKXIvhnSpVeCqBWj3bmcbbrF8mVntl3ZFmIyM1CW1va+TS9JOcAsRwgEnmdmy1
EteLewkGhs2RVBA3IAtHw+Asm2jejgouxCGOJrn0Y4i6Goegdh1a9Q5lYnpIBGIPE8wtdqBfDHXh
1XKTAUc4lUb4t1puyUFF5c/LdZzuJ+oALJXTNnY8TZfw3sZINwBVc7PwpN0CqcaUGXPEuWkx4M4t
36qhCUvxXkkCQMxt5AJKBKmqpO+KHWVT7DkcbbcfYpc1l4sRseGlIM4+Q4R3fuMyzwZ6yC2m9C6d
lFDvPUm6Y1wEIAIWWKK4CsS/77uhvR5KOnS8LEL/dkRuTTmOnT9Zx3yphtRoMISLsNFlqbfONz0P
EonDghLIgc7KjueKkbNWT/CWQMXH2y1bpw+d90Oos1WWXxDr15M+zidjGoGFhHR6FwZIOCXrtnsv
rTxBqxrmqlB+OyCqRb20zByLdWp2FkTHE5FsjgN4EBe9iwvkBFbyVrtx35gG1NCmHD+jZvAzb5ZW
g8vM6d0myvnmZw75H2nsd2aAP3+qBP57euHh2byUg6Yfp/p/UHNnwOf/ueR+mKHGPzyq3+iDL0O+
yYP0Dcowo7RMQbktUgY1+V/kQYbeIESKlIJYVtCcvDz6Jg+Wb6B6A/UqELgIXFIEyuE3eTAHvZGW
9P9QHnwpIHyvTmSgKxcIRBvYG8aI/ihq9evQL/mm+wMeg9xpm43cEN/Xg/bXqaTDzmdkqPqu/UK7
TN+lpUv2fkkAyJYnXRddjYSd9jjolusZxWND+vaIeqgMcWB+u6YXh1WPIF3Fdh0qk+Wf0BZ0HbG1
fI7rR9PJnreAYzdN5nMqseQkKQmgl/Smp8uDHsA5WbM+ZhZcs+2X9ksZ6LIbYxQVWscvBGS/XdsV
gvu8qLYSRMfFqltdJmSPMcuBKs4x7CBJGygDzEjzKffNxjMl7Ime5nbv1/SuzbqM5yCu10pQeu/Z
mPpatVjLg3KdBKyf9U/RW38es5jv4XFxgZYQb2xn243nkFFOGpkDBOyhbFCtjYGcL+VlabPLALa8
oMBD9lja02Us5SGnI6q7xlVFMoqW56udzmaSyJJrMZoDZHzycWzmvHapTy9A0rq0XfYubbKOD31f
HDadtF8YSdwCAge7NK1ogbFa3NasQx9or140jqnj/dBbYB86OVl7KJD07foAEPsCT27b4wGTd3GI
76BYhE7GNW0vtJiH46QpejROq7YeITvWMhDxUa3eVDrbXuockGdOSVAf0rWIn4FCTOcSq+I4ZUV8
MGMyfQIV5zEF9IZ5b7HwvMxHknLkwnLotzgHsCZbN74Oa1l1gO2PK0nYFQOgw0dixtPSNAkvBj3e
eZTIyhZTwiUDgmWRethwMxxpn8310hl3Rqe1+Nw6OnMg/f1n6WYIyX5cZnQjCp0nF34dIZz7gDxf
fR+G82b1SbcjRPSn20JADFlCs7gqOAWYjqSgY4V21CeLSRp731DVdydzRPqtaBWABBT8ytO13IC8
lv58a0l+Puv5bUZQ2JFlEZAEyoW7TdAqdfS+WNUlo4HHJI/VYNU98i/iR7Tvp4ZNde7ibTJifNur
vD8rjdCWZyBtpPU8xQZqWKKM8d6mOR4flkSZCzLm9MS7xe+Inqf7kKwSasoApWnoOlv3IKPdFlPf
nA4SDrBti3ifNuu0D+vgb7vV6/NhIM1dagZ26JJST5ULhJ4hR8A9OrrsSzKit71x6ipMcnjII7gs
SE7peZluXb6Tc+zMFYprAvdhyOVerzS5N0MRrmeNEgsgY/Tg+92yCjjDpDssSWpOLJlunAtf0mZJ
q7iarCo9pLGCzkAGsiyrN5nPp5KmkgsxXKmmeejTUCdLmZ4k69VoyrkOBPfHwhXyZHTD8xxAMClY
rvfjku6HDjM+aDXXuQbyqKFiWWGNw12m4gvxqabSoZ0e2v3ctcnbRraXqJs+N2nun71wdj9LlgnF
Me6bZDnDmRDJu34qqJDnrk2Umi4t7iUBAXGdti7uphITyfYFVOaYqafVzu9TCvpTU+RPL4L9Z9+o
4oEYXVw3k8CnwPi4dx7q5gkAxdZTznwReEI3dTKOeDixm0OKQ4W0vOkkefI+TrwLrABeaA9aLGyn
cLbxphXL+0k0+aVO3hbjFIuqKUpbY4iPF/MI3E7prjtntBcfOuabq3zclotGDu3FPGs17lCum71w
SXE5zJMfd1OS74nZzsMqz31TntHZgYAa9CcU8yNLmeDLpDWf7VwhGeSxadxtaBWUI1l6Q7Zw1lhd
1qv1W5VDdaGauhD2ST/2p2b8MAZRyZwsHEqr/kzHkV471cjdLOxyxbqh58mQd+9Bg565VameeNqA
uGezLk24947sU5AsuEkDVBGashwOWQakadcMaw1675Mi+CbYqeh5mq/L0Q4W1VqK/MtSkl2i5oIn
8xJvXmJmBfWRiw2XywnZsjM4r7xCRWqOUsvAyTgCfArC3BX9uC9lkQFbT/SJDmn4jEgP2to0Fdes
jdmL3nE7YRar0kVzlxcN4GgQLSubkrSOrlx3Frn2ZFiSdgf314I4hDKgUz69BYXGvF2mUHAZxoc0
oerMj125K9v2M8SpfQDMDWgYPM4EB5h0ZgOqejFutz5j70lrSqj2iD2gg77eFnXfWrlyg0lb54WP
VUiju25RgPsYgq8UApjtmnMi2/jRb4OsadtSnjcq3RfbehhKpWsT/KHJVtD+BrZe+WyoHOrfYbW0
h1EvEnD6GPYU93Q/Qa68K337rsGjg2OeaG368nZZt4dtWfvbZerGusHrcq4WMpzgZRKVCbPYz2mj
a8AgsSK4rXLXHTKpzWUb5suJoWGXjYiesc6CviFDPHqk4xnUDbMTNa+uajDksbSh8KJrzLlmZbeT
UXKQldMKtpgC/0tuaDo7CClAVvKuueqb7LIvAX6YeVr2Pe4aTsvFnaGiCdUQIDA56FGJvm/u5rDt
uxk/bNtQ5XJJxvGtCDMwPA4VNNLh03wReBE8F4SC8hgzYD2ibNLyfaLa/pDkdEE1AgbpH6fJ6qvI
DLB7tEcAMaCN4D2EbsJxgWTlF5/tgkz0zjvR7aE2deL1gu8zj8hhncRJYOwCxL0bo7u1ypZ4kRvs
qrwVkAGLC9NDtJGx1q6tu3TgIpHH1mnHzYv2SDO971ZQLeQ9pNXHZWmBsAVoS2J9wSNcCxrWygGV
AaxV7GLqoV7SWIiM4qxg8agF1GRMwafFPc22FRftwsJtsoprgKJv5ZKJvSiz4iTpTVqjqccAoiDb
FbWCogCHOw+Rizb9E6h42a31/b5ULzhNgOCO1oa8I6sVoLSOEfSYmd2uaABbruyZsFlfzNkEQSaA
qDVtoOmG0t0kDoRmUKm8vbJ9dw5dIynwmxkvKxI1i1F2u1kB8N4B8yXEc2jIktuFcy2aa0+h9gcK
X56Ti36ehgYoGgldeUyYh64oIZuYHHEU3XLfs1WypxiniJqvVb//oUt/2Lj5jwbAP+9Q2qlXt49q
efxs3PddSi+DvhEmaJqA1j7oNiJFjsuCQCXzG2FK3wAdgmODrA50CZou/kGY8BuMc2BYMIgwCo1E
3xMmwF6Q71lKs5cmp/+oRwkaBX/DlwiBHo+MZBjmhKYOCi1Pv6kzQ/NEiPlWkH23QPCASvhtHxLz
iFyxnXjSN2qfNsTvZmaHBqoiTZdXy0Kzc5cN7tq3RlWFpApxj9MEghhKFvBCTOIHk03xrCjsIGpd
tOGqpWUjqnSCOnHGXgpQMtPvMqLkR4AY+u1U5JvkrTDZDXFtyh3L+jNrBnECyWQ9SoCjBYdQZyFN
jQA4TVl+cp51NSLQ9lTruBTdrnHK7WaQVUwl2zS/FzLJQbMlfXzQ3WRj3YsivRDNtOX1uA3JTeei
vxmygXy2UkMZgm0CAY+boEq4n53ELe8XwH/gqVPb7YCZmZNcISCQDbxHWSsiS3bShSx4Pg6oAKwL
hc8PzpSAP1DW70dop/koPRDqyieqXyuFsYHWr0jYPVQl8GM/kHjaKMDHiur1I5pjw7idcgPz4boD
tsvjRO3nRKsNaiN5tLAlC/0aNRwAkFnR+iuFcgevHvKLLKSi2+m+T09Xuxz06qGowop6K+iXtCX+
rkUAT6CRkuX1sm2x5SM0gXUVtHwPFxmUry+1Ha4xUt1nUwhQ2DpXdBsHOWvxVTlM7VCRRKXv2lkU
TV3a2TyaMKV5jRYmIPoH+5BG/xBeuFn3wtLUC1/z1r6suULpE8jcgKHxo/YtaLkdSf6LvS9bchTZ
lv2iuEZARACvgISknIfKrKoXrLI6iyGYgjHg66+T2+5pJakjWfd+vbbN+qGrdy3FvJYvd+c2+ij6
BlzwfyJQYUNJpsxTKA4lisR2qRabpW7sGpf9HJrkp0zG2Qf6hdIy6+L2yv4oOIccr6UazaD/qEZR
ltpLfToulWrakZtJ9Ldxm8/gcS7lbOHoFpNiyx0uYjJ5Bcmnh2ipgWVJAEY5afs824X8zbsY9fs0
FmnIkRF22ECopueZWkGyVNi6noBNVWgfLtV391GIFyUeL88y68pru1Zv4qZD0Q7OBN82efY02KkM
tcP9uMC/dp0uB1ui/CPGPvGJNodN3BLyzmlreLrtfzXIfj2j776P5vSQVxb3kUGmXkmH/joBzFBl
BEVc0v8Uuqg9VEZlgMbumxJN4bNEmDF6hWS75A69ygFiRNwhuyzvp31sydijC9pRum0TjABAdOc+
tJHEf79gI1K57+2CljgVspq+au7rBUmpPjAVVHseocA7N41dzY9z16MjXBCbDZ6RE4LOGtUo0uP0
Z+UaxveGmfM2NsfR9NlUl6EUpgRR13yoDFmhBZJVgdPRdGNqA1kb08U2LwRYvGhkdJUGyGLgavUG
2lrfgRkiQewiVMbe5MgaSVPmIh+dhOsXJr1veuStuSQMe3WygolXyPmJw4POykufKj74jZgGf3aI
eUClnWwkOhReVvfMt0rTfbSjvvFsVdFNMzHXT0njehOL220V0Sr2RylI5CVl676Y2qbXxKknXEDG
PGx0lDtWYOUqemYuCIzBrFInvjVGB5DSxGekVwum0k/2I6vnEv01O+rugUeog6uALU+xFT3paRrZ
feWiJAZ5JPWRGL1JNg/+aEzy4I6jvkfhLp4qjCkLrJHpe5kmIgtiOtHdjF7yUwyWyHM32POOyc4N
gSG3gWS2PDhG3QYZbo0tELSlBa7J4zh0UnpAEuatS1mG9Gqmg19OJcDdOdN3w6jpdaXzevJVrl0f
f1yGfNQgQteCg83KdXQAV0jfT1kmStwZ1fDO++WE6bb+lZYMb4ary+gP+le1vI9iR702hUY3LRO1
eCoVSKbXud05g38EXd7/h5N0ltfOmYUX1kCPEUQqCl7j58fNLMt04unAt0Pi3qI9AjxG9Bujk0AT
zIOIy96TpdzZWCQQUc2FvdKXW9k8l5V6BSkmDYQztxfIS+bypH4iUOFXgSkiODh3eMLXbDgrA4My
mVK+7Uli+ZpErzwfX0D6EV6dKms/0PkZXAec+vK3hc3oqbxqgzghzzIVtxSlEdj4We9X5YKWVW7A
QP3xjM55tvJi9Oe2/1OgK+yhMXNYNs+FSV1Tr5ZJpWBJA9BFBShc5DrHzDTR2G0dRww/v5/K0FXJ
YZzam3isfjl6yLy8jp6FW92DpKm92kzDLDfYnmdAybTa9EKG8RAVO0Gdm/M/7Atfc/ld3AEP1TUX
PcPCOz6ihjICjUXHDY5cve58XZcveVJYXsdpj+a32Fjd8B/K5v/PiS/kxMuO/t9bCN57ns7vx+nw
8t//nQ4z17Ac4QpzIfIu+ej/oxe7S/8ASpgP2rFznA2DzQ9xioM82uIWh97l72yY/x/0IizQECFc
g4bF+SfZ8DoXXmSGjgHSpeXg70LS83kH9WYaU2EZbdgR8J4SJ0jL5hCreXs0HSeupfVG/QiD0wPt
AgN/cX3+p1mBRj1PbdgTclV1xhZylsj6y9LJfc7kJSbrmq75EQ0Sog+qJJSUqztQYkg0MucWr4B9
G4OS76dq/J4SGxlTUbh+w+qNloZCm5AGeA3vs4H8pFGBjkN6A23LXjePTCRyG8XtG5jLz11LXs5P
CF0m9vhG/PiNDnOgjsLkU3tVhNDRikztokkeuRqPOuW+VVuOVxtUBFlOnhKqnhU1dxxQJ2iEyptJ
Df5fpu9Z5l4bpt5LkuD25rkZoN/QewQJxPnf+IXDvPxG7DFq484zQJZe0V7Bka5mCYAytGwGbE1N
Hu2b7ZAlGXBm80BY9Z2hDHBqFft4Nm/ihHWepexQW8WuSXokbqT/kTTq51iWT3Nc7nBHa882InNz
/qeeWnEXTVOAmQaUU2vdCeG2Zec2ZjM2WQH6ztRu0jRCV6ZH7VC59g5srdaTDZ6PeTSC88GXpVov
5dJ7M4TNBNRsy487uoWN3qmFjOoWbaY0LEWEc0R+nA+xPqbcMCjKaRwdYYFLvhaQ4FFNwf/L2rAw
nKt+anegkoW0Ehf4/1854EsckIstFMaL8HW1KwXAwykrkzZs3OY9LsHAa2WabiqkkQEH2BhKJ4uD
dEJfYk5jiaqleTw/UoGL7dNsLkOl6LXi+oNyAv/7PJu8KO0cqWwTSuaCSZFm46Yp6uHNGadp2xVV
Qw5xN06v6LoTMAgj+iOWHGBW3jvXBgejwRdFnr6jgShrcLwqx+eFpffzJMYd5firAPiT9qduoptI
IUVSdnHDS9sNQb7Yz9lcg0xJPSMFeCuHmoa0F3d9TfrQimMjGGP7bpDVVmdz9K2qoMPrsvgaXHZr
h59xTYxm2EwSfcuI6viZdQbztZMlPiRN6ExE1Z1Tm/aGpZkB6hfK0LGxpdcayfUoSb5ZZBfdZFDQ
yA1PCDv2k06SVzISuTXcuAThTL+xAgUxFYCCI4NsxLCzzNHcWEPnXnM3uXCwrEXycby5l+XgkGdw
ZlMq+HrnVUXv5EPRNiEy/GRjZon0+2xMfFwNj5B++uWYPnaJm4ZKO2gK13XSh3bZsH2iLOO9T/lL
31vj3dhbrofWMfMZiPshCNVI9mKH+NMQ37QDeGFAQJSHIZNX3eAPwVhTXqNo/DPOFnJs1u/wiICA
g2aIFxvOn/Pb7tQB45DsUAa6JlZrEUccneEpNjRH5dXgAmnJtzxOu5t4bp9Vn7+fD7S+9z/mc1Hy
QLVjGfAB+BwI7Ba3gd61CWsjl7tSzaT3HZ2jIu8N3FrAy7vN0OZgn0yGdz70qTEKiJUoDrYFBsJq
jIZVNbTuajBa00q+q9a5SYSmP6K5TC9EWj/3GCRgOsOCpge31ZdI0dzyLjfQ9JpL+573SzsoZ08x
0gw2s/s0qv86P7ITkyrAH4LW2ARC6H4gfkerR8kQlaM0mtDoUrZpLftANShEXHRBVNMbJqnf5cWF
QZ6YTgRFi8KGmGxZzc8rSdCcBz15bMICsELgiuyajcnkmSBSXIh06loGwwMLtyhQTJySz6H4SBxX
SdWEpl2/x5P8ZdnjHLoc/EMXvQRUpuBMd3+U0aLDDgzn/OyeHKgFogWDVts211tWKGewGxf7prFa
r+D8RkAB0Cp9YZQnNo0wGUM1A8kJtulqkG6fiy6KyiasZnPYmnP5kjZ5UE1QdIqcPte0dP3zA6PL
X7m63CAE44sCHaJawZeRH+8bqppZN0SFZufyVxHnvlm3+yQFtiKm/HGadBIQS9RgcsWQTJhN9gPM
6c3YiWrLxThDtFWL2ws/ajmGX36Ua6JS4BCpfcleRU9qp4wTLDYQ2Q4NRE8506/a/d3oMvfsWZMN
M/p7KOVb0CEAs5yPf3IZXAD3QBGo7Qjz85zYEHjwZnQV8I7ssYNqJCqmaxMqmMmM3zII8YPz8U6t
gbX4a2AFliJpdYwmQWK8QFyF+eweTFW9KnArz4c4NSRUyHi8UGqZ4Et9HlIssj6P5lGFcZOwLeuG
0jdJM21HOn2PjfgKarLzARet9Zc1PIpor65aEF1L3aBXHsZVHW0y8BHu6qbOQMkafrW8Bs+kscss
ZBUwOsC2O45UDjjBj6E1b3NR79yM6zCy219DYd7EihT47y29y+z0/fwvPXW2AcfgZRd0KQJXis+p
paUBVYMCCJ29gIx6M1rqlmfJf5iH/6sA+lKY1aaSPdBz0Q8qFK0yAgLhUpxrGUQGGCbnB3QifRTH
A1ptpypv3BTcZxWm8/w7tYYNmvh3YBG8gMx5aZVPndSPd87mHIXSx7V9dH2MtmEmLG9VmFkVJKvs
WvauAJ2Y3rYOvzGcfE9kvjNSVoU2jx/PD/TUuRF4XyEvZZBd8tVAR52mowFlWViYpbEphTO8tUAY
v/93UZZfcTTEqku1mSAzCyGVR4OJbqY4v1B0nHi8HdiDcKAQDjqCxmpvaDdSEXjZddj0+maoxh+u
nh9pm93bSfRkqAL6HqjLLmyTk0/q0mzEPQciJkVP8dPAStGbeq7tOoxmTUNSarC4p8cSae1e27j8
ohQ9ItHSXVbm1j6i7Pn8xNITiTUUnbjawAVBS5Su6pxMT5E2dYH1qyn49PkrSSBEEGiY0bj4ppX8
wer0T2fmIBtImB4U1SWvEffEqUSt7DIL+mSU+GJ1S4F1wISEzi+EiCsK5yaHgJI+DqW2wfdHU2hI
JhA+7PxBjY11KAo5ht1gbpKU2RuNOjUAmCIfQHJLQqrKQ9yKzIcMM99qqDasWuhAQY63z9nkNyXa
mE0137p8AF1zIE9tk7RXNB5fpoUCWWp+pbUrw65rq0DRTIa2FaU+tQYj6Eayz1U5fwcdEzVdnEIf
QdrSK7BigsxTIAjaT6m56CdrCaKeJZ/GBFxAUbH7urH3WVIlB8h0xgDWXNRPxuKmjEEEZQaUj+YM
MlMXP+shH/xaWgfd6Gv0w6DYSZQCecPJ/GKGP0xBpBEwYAvMK+cWQog034Jt8gRKh7mdSCz20Wzd
JRpskRa2NNCPjOUPOrumZ1TRlSqaMWxnUnit41wPFc+3k0GEL+oeWitKY49B+wZZo0MWoOJPwW1w
/uWtBfFqSrI8iFt39GjV8KueUrIH0/6fv/wOzHUcaoPMhAd5ddahF7TcwpjqsBvLzJ/HOfaSOHkw
2vQ+drNH/L8uHMIT7zKaAVAYCyQbS63w+QzaDtSuGVxtwrIHF6vOHTBgE2MTUXRt5iH1QXW8MMQv
kBYqE1CxTZAPQFBlEOZ/DsmaJJ/ACayQZIK+q/gkNwC+sqeqtDtvKNNfvcIfikG6m9rlD0VRvNdV
d42fVt7EZs28qE5ydPMzM+BgOt3xrizfGDGtbU8F2H5ODjrXP78pFiskvNKwKsNRXV2Qk1PIyXXj
Omzr4tqx60OvSXeYi+QOqkyQPx2beFE2Z4GrzD8DcZ5YM/bB+R9x4qqAKRMyBFjP4Maiy1IevQMM
Wgq76+0Krw0a4nkHDjHUW8lsOxdGu2yyVfbrgDaP+9DFkAEZfw5ktXXdj5WuQlMWP0XGtyg4LmTY
J5IzONPAQQpOLFSY6wwXaIXqswYybDmaL+jRt35SonNSJTvgMuh9I/sRsfVgg+9wYXCnnjqxPDkG
55YDo63PgytllruWNqowa9ODdPj70jnibXE/JeU9r/jkl9lwoUe07OgvEwp1Al/KCWBGq5WTTuPM
RkcxWskbf4rmJ8WLDTryLvhr44Vgp6YWjQTgwUu34wu60U95VGnHrcOci3sClarPekgPLHFV29UV
YfaTpcRTlhg/z2/PUxOL7gVMS+B8hIRotWv4KJKKgD8bDtQD0gv6Jihj0Or1QQ2ZJp9AywWh9/V8
0I+KdDW1ACm5A22ICYjMWA7N0aEAib5oOR42NI1duWekvaYU5Rpr+ZsldeyBtCk8RxdvqehAWW0D
0FSu6CQGn4Am50vbVRuAqsU2HqfZjxuLQ4BrW6C9Vrjum+w3YzWwQNJuYugk/RLEKZ+2zZMt+Zsr
ux92DVJPPdNvluy511P3drYlCVuC7r9TJb9qC5JgoMYxsEbnCjjNAFaPTILMlcmmaZXj2aBUbwsw
zoMhVU/np8dc7qUv0wMoDUUkjGvgK/J5ejh0mrWroyrULRTNhk0YBAQowGrwPJq54gc29fa2jozD
tGQHCTHVz3xCMxqslScjYUHXJ+3Groo9nytQkeB/gclQzM9S9kM4WRFkMfjboO1cQspOPExgoEFK
YwGGACdttbBg6qQJdM14JYSOfb2waPpypsHY6vga3Afh9cq51Mw9UTRS9FnQE3JhhOIiNfw8Xzn0
bCaUclXYjKzb9hq6ZzMHAlHjXQYEUhvbdC4KH5qRaFvnKfVh5IOrJCsNqGusb/AvetNj99IP0eiN
xgzzHsEOWoEwbsCa48JLeiJ/XZKEhcyO5gpYEqsjV7ddrOyelaHhAqjtsmeQ0jsvrarGV0YM9SN8
J7Y16Do0rwc0YlSxG82RXniXvl44aMwjV4GlAjiHaP98njNQz2oKYnEZkkle5ZNxC56BL9sJNDEK
hpx7PaZIYR2wU89v7q/1g4VMwrAZQE6G5vsi7zo++7zRKY+GdPHyqFPQgtywTmYJQjI0I/FbEyVP
2KWe5v1N3l0Y85e3eBV6NWbVpjQpjBxPZDftZKT3U4X+QT1cWOELYdaQOEjReWIriUPgDjeQZQBc
bUOzuoQ3fXnwl9GA1WnjHsU9IZY/P7pEYwNCSivDRI6aNftIqOoqp6zY/Jv1Mh1YfNnoduOd+BzG
nJ1eODSr0KeQW7NjT4lgtyJN3gbXve/jIvHQ1LpSjdqZvfOvguPBN0EhQd5pLVN9NMY6HzoUAzGC
1+RQ9tZDH2V/TbLrvan+pTq1j7Mk9x2QcKZqf2HgX+rMZX6PYq8GnhGSJgnsFMI47bfczTeNWDq1
KPomEZTD8KxY9l075BnMpWvwZi8clC9X6RKewUfGQrULJsHqEYhLW8+jdMtwcN6SyfSaIr4a1R34
ljsbep/zg13G8unFWQVbYSIziQkKaLsMi7LxB8f0xNAHIzeBWuf/ZajVto0gcnFRGpZha5SQNRR+
jNuPDo8mQPl/Mygo+PAsgEIlVjeNxfpawWukCvvOBltegG+GVpFGKTtPt6AFDf9mZGg1A1hyTNde
Q4IFOpIcPW2opt2m36YQknvNkNcwyClANtVWfmGHnly0o3irHWJDjNibBRYtjet7m443baP2yul8
w+x2/2Iqcc8wazHV+9JHySagw3kWlYt6BUQyh926MMFuQCFDenipmf4lJ102I/oKAK+hy4Xx5udD
3xKzjFx3GdcEXwUhik3aiNve7TatmvdZDj4Csb6dH+DXVxmde+CB4qOFDqb86gSwxiBGFy2L18Nv
ZTJJAMuut05BohPXe8KKa5UokM7zaVN29lM+NBeKq+UqWx3BTz9gdS56VrPRgMtEqFLQbnKxY+hQ
5M74eH6gJ14NbBlUcICs0Tz4qPOPbtRciVmkGpPbUpockJsrCIv7S1sThKuvwwFI6CAvQyYIrt3q
9my7Gde2RA4rTPIzTY3okWWF2CIj8PO23LSjkTxMtR43kzX9nuoMzVtAfoE0U9DttfEkifrjVLXy
UsccQthCNLCMA76Wq/pJGqbY2nOzm8z2SlXWTabNh6kEiTpLhQYnMhm2sEckXjKo0ethO+Ajxyd+
ZNbfFr729VTFbtgB7t5CRcSuIlC/F8oLWNWik1Xp9xH2OZrlbuPVlkzDdiicP9VgxLsmT/h1NaS7
oST3Q28VVxKRgkrMru+OxoH2lgN5mnUVjbLbwpSiv4deeTMOrtwNDTXD0sboZTH/BaUQu1URgyi5
GQONnq+CmMGzi24IHUa+WVmeX2ORfsI0TT91qI5hWQG5tWnV807HDYdLEGjYoq5Kz+S52o8D6QNC
oFU2VXbVz3pX1XnugVuMciXv1UOSMSfsSzu6Y6ygIVhyuScFOBaLRCAWtANvFDbOaWT8qNv+eSRQ
IoPkfGdHdC9pPdXo7Zkgpre1AN/AtH8kiOtDbdHC6NDqAPiR6WaSxhgkco4ekgjs6TLNmgOa5Y6v
cMIOSWMIjy/g4ZhI+U5mSx2EOdW3RoPUs+8imMrGzcbNOr4RsZldOxD++UbB9o2R8A0TnbEfy/ia
Egu9nyKH2IPRYQPJ65M1xb8gjYQOYXxKqTUeUmrD261uKr9z5O+S5fXtMDdQF8KBQwo3gFWT8lwY
goaWlWebEUrdEdyCDQMhDG+gnCDrMpydSy14aGV0N9SOD0tTF8LbyYLqfjH9aUtrR0R5B+QdazdG
QxKmGhLgua/4d2jS0dXQcdbDbw9tLc+xom2edXPpZ2Y1buDlchhhq/WNguQCJrWCZM0uzJAWsQjs
mVUH1rd6VwBLjP1MNTCVq75XTptv4cki/dEZxwenGyJUh1a/J210U4vJeB1JzA+xGcv7JqotAh1g
ZnutC73txKJr4RAGpSIbf/ISasQSE99uIFIcre1QCkPtBk3JjWBKNoCPG17Ck2fyXDPxTDtOtvBL
aB+g+TZDex4kLmchfUgetQ88t/T4XNdXBVoVe2JAEQ5ScZhVkNa5ZvViG92OFmD+ctjU7aOMP6KO
li/obRqmN4ABuVeD6H4lVl1AvgcMGyz9dnznSWIyOBeNcK5zTTU6AfyVoIrJ+ucUFHY40AEEhkVR
F+lNDWPjwnK7bZ504qBN/sNONL2CqBS8uzq3vdG2Z4jqzMYfYwLRDtYExoeokFXbNwHtUbHBDAai
VngIDmFOFcGVQsbx2ozjXx00/5uow/sKk6sMOpYmnu86iPytMHYm0AtR9txC+BLhzmh66dV0aiH5
LGZza8DnKOBO3Mx+bbagKMVwmAqJDa8pmFJp29jYWVXfEVION3YBfyj4CWi6pVlfbgpB2qd0InQP
r3Im4RzA0t+6iu7sxGn9eWjFphpA/R+MyHgggyEsuDHjJpsKUV5H2bgfxvbWSuLRj1T5F+8JTGfq
JI03tXLnxicpByYZ5ZHY05bHbQi3qPGWl/xRWoXfdqigXaAwVxJiGq+oIxYooqErYXeyz+5BVXwY
KdsmsAuom+yvZqoJzF3IFc/zWyc2QJcfD2yuJw+64iqw7STx+4a+knkGLGOAgtE7GZDkPD9MoNmE
c1tdOSJ/mI0JSEzawC+1JXmA+uM7+AhtIErRbaVBX2FBBskDEh8fOoh7+EwmHtSYNNRJdw/M7q/C
wb6A7GAMhjHe04SNPp6cFzPHv4YX2x8EgkkWqGywS4CKO/1W9iwYrdcBwh0Py/faiuI1MVCTDw5B
kWzUj6PbPUnHuiEFTPVkV8Gww96MhIH0pB6Hjr0xG3ygUYybaJ7QlE53MWaGTu4DvDRxxF7cvmk9
IowNPmyyhVXNDbRuB9uBtxd1R+pRYFHBpACkiia5jkruR13xDi+BA3Nfksr1Ve1+g0oByguxr1jy
J8riMCtAp8+TqwTuqtrp3428/DbASDUZ6XiYpbmApcjiBUhjmfVkU3KF19+nKEohKggBnt9a8Q9I
0uAuGiWvQy1uLGmbPjamgnilvDeteecK3AWQvZePhOKky7l4sWD/PU5OSHl1h16xL4YOHmua/E7g
DIXbNb5ltAhYSn8Q1j4wqas97hmvd5yfOFM/5QAFuS03nablmwvAL06KK6NpnDB2H0UktoRq51dR
yZuuEDdNR3M/G7Adx4bs4OJ46CJOdxb+hbai6j6DI2GgGNeBbTS+5AMMg5FKlG6XBWwSnc+cGRYv
7aMs9Tv0B8NBoXffHfJ2jIUOEzGk7fcp0UP6wAtWNtVDVEG/uwFHUmzjVM4HIJh/zqdhp2CQhdgO
c2qoiJH4rTCrCB4yPZmAlGVmc20v1hkjeH7OD3O8g1XVHdi4LzEbd72TXqqpTxSW6LkD7oXHDgi/
6zJFlXog2EZV2LYN/NScXd4RX5KnKh9v3UjcWzWBTx06qrAZxVK+05QfIO1/6Kh9Nbe/oNgKukuM
gK/JL1i6AtsNoNBSXqxS/pHBBDN2+jKMI2iXzN6bi9InYIOen/WvSSnFoAWoQXAXB4lwlWNLCd/j
aMhLbPzOj1LTI1Bn6flxgIbbGOAfqi4Bol8HZoA9wwwbGn+UlGL586N0mxmJAjcY6MnIBazJBh/J
9g1sMILzAztRCqJYgsMSQwfSstYIaJKl8I+osKZD2x9il4cF7IaHttkayrxQ5Z7auUthhuQH3v74
4sYKRWOVGLPORixYgCIBiLZi+mWWL6yt4YIBhzc/sVgwAVqunUt9z+Wv/lIj/R16TcSsiibC56cw
m1M+XcUp+gcwzsHTX+9HmMPOMx7EPrEPA3P+eal9POb1mWmJJk0xJlVoRe4zbdotL2GbospbWOIc
zi/lqR0DCAEeWItACaT8zztGz1xCjwTYiZQoNS36gBLFr5z+7nyYE7cA5xSKN7AisY7rFkwMs28x
o70f9iP8IN1XMx/RcrJ2SSs3ktgXqCqnNg38tSDLATUdyvGP718cnQND9LYJGxScg6k9CGM4FNVA
do0j3+amBoSI6fWiyfoWQyIm7Es80BNziqDoXOMTHzAhXz57cHwKZZLLoYLOLbTmAh2BboJVug1b
36an7MJJ/HrFGNAeLXjdx/d2Fju041BT3Q6phuo8TIaZX9Ww9NsWMPxG82FMd5KDxDW3s944cycu
tI1OVPZHkamx7iuQEneDjUHarbNfuoeRw8Lzm+bENbNgQFhGfAAI3KPVNR3PQuVzivPHJzjaiJ1j
3VooJ2BMcCHQid0JchGYNRSMVugHVxd1IdwmiUbcMY5svpvqsZnkX9CwblQbX9mtuHC6T20P6FCA
okMlgp7k6i2eiaMbfL0HM1fBAqYT26YyvVhfmr0TC7TUh/g8k83g7rC2m2vSHKbUCY4cKAk/m4Wa
CAef8wt0MgRaAgDroc4CovV592l4cRq1gRA6nW5EUSjPhNTzv4uxbJKjowyPnVLgewLIXAruo+3o
dfJS0+HEguBLOLgAYXcBZvNHg/QoBFgvYw04oww713hxqvSvoWa7xJj+xeuMv3/RA6JQBWd4NV2D
dgptCMQp7fllKLK3AeaiHljjm/NTdno8f8dZTZnN4kHxGtgeqDrEm+UQjHDnVED0z8c5vfx/x1mO
1dG8EZgEgYOH8UDi92DY1gMpkkutgpMxOORFi54KYunVnPUTXMjcaHmf7GjTw8hHwcf8XwwDvCZ8
uAVfbAK38fMwamdyYEeFYcCO4ZDBtm0Y2O58iBM3GaBGkDogI+QYy+qyNAYX7EQXcG81539Y1N9M
RfKm2uJ6di+1809OmI3+HNJaC4rr5c+PFoU2MEPD8pehRn7iJTOGNPxjrgooMWDHWPgMCObN/pCR
H8eAx7M7SFGG4CHduqRS3gA7O6ZSeJ87F4DqU+NZkj9I6mzIOD5cNY9iibHLuYuPSKCLajzM7SOc
75/PL86p4wJdO6596HfRoV4tTkWbSsR8wOJMxfVSVVaRBMSYXuC+nAoDCgrMcWzYJVnrRjwshAsn
jvDIWHaGj9dpQJSoeqzmQhvKPJG1Lt/LQ3aO7gkMUVencgYW7kQ5NgBA6DtYosOCY4sPSHh1reCL
wrckAwPNteFbwvcccA6NzXBsf0gB6w5BYfGFzyf8LmDq4PLZY6rwZtMNZVXD97o5lCN7Kqt5g48D
7BoL3x2wbgfOLzyQJ57jTyNYvftt0oIJALvBMO/gHKfeOmaGmVHdmKzZMLMJzy//yWgQ31sQVGJ9
1jVT7Pb4vEiNzZw2aWDMd2SCB3GiPF39Sd1LTcJTmwCZxv8EW13NhYZ8z0kRzEiA1cJRO+ltGCK/
/pshWWhEIjEEi3KVYZSJ7FpHYwI1nzwcGNjVwaofvPcaub2wL9yfp8f0d7RVujsMwJzrCtFmmObZ
1hRy8pKYF9LN00HA4zAXdhxkzp+vtWiwVY7P9ZShQ6YNKR9g/BPIRl0Yyql7Ghn7/0RZ9srRZZMP
s9HCxBdtOfjYGe7V3GlYo+kNZf/lcFZbvAY5epgsBBrwjTmn+J2bP2AGeuEqOLmzwVSyHGiElk81
fR4N3jpnKGB+gzygDcn4xxIqrIgdAO7yiXIvFF0n5+7vaGstDbgLad+OiBazdqNjN5ihB50cWKj3
/5h8ivcHHz+1KWgi6CuuN4NQRm0ZYsJmMExY+4/bwrEvzN3J/XYUYrUTYMDoGAPR2Am2GQBVdqo+
SKx/td8g2EXyiccNHP/PK4R+Thqhu1GiTr3hiQHlRrWpDVTFl0SQJxcHDxy8HPGPL4TPmE12KWy8
oh1abhqWIxPtfNg/eqy48Jp+jQRsjaL6XXh5cJZbJvboCJVm7RoZfBLDkoutZal926JDovq7DIX3
+Wvu60uHUJCLgSq+mNStOSuDWSe0h+QtjIi9ddT0AvpDmNDklsAKu7Cu0a4ts+5C0K8bA0GBsS0W
Myao78v4j8YnZzeHX/KMbEHOG8N+dav8tmjHC9vv69FFFI73SACoXOSWn6O4FJ/RtAus15jhk2VV
gQZgsZHGazqYQBXEhTU7OSaUzUBEoQj+wlxXEJXxWOE8dUQGFEKTnKBfOOrN+fU6EYYCTsOBBXYI
UuJqUOhC5hJf88WHYSbTR8Z9jZF7qi8vXETLX/MZtgPejt4Zwze1/i9559HcNpfm+6/y1qzmLuBC
DouZBQiQFEUFU8G2Nig5IeeMTz+/I9ttidIrtftu5t6urq4OekmAwDnPecI/gOI6LhnkBYRvnOI/
E7ZyaqJkJXfXdmImb6HEX/o58MksxwJsb4K2f/qOwmLI4s5BxyIv9SvdqDxlNC4ht/xxAizg9Rpc
COp48ClHMUJZ0KvOLC0HQYqBiG2AkYwl443z6IX1hiMtAjbAWsGDH8MkO0Skqwnh2o3qzL6hlvtc
dvbDjIYxGiyFXnx+fSW8dbmj30RpPQbMbfNNPc5rRhIXtqrithWuHIStmrL99C9cDsUR9HtoVgMS
efqmiqiU1cEcuFyFyqvtbAIEz6JCc7PYdhNmg69f7oW4BOSFCGjCjKDeP1oYs9NGYyPn+WZccndS
wnsD2x7gfegin8fzjMa5tZXCtxL/FwLvk6uqT39kb1YovpcFus0aXj4Y4SjD5M9tvElz88dG/iN1
qb/zlXhiVvvPWVS87HUh7uZ/mSm0CF089r8XmLpCM054ruOzUvz1n+vmvvjy7f881pv6+Q0/JadM
9Z0gYeDDTOEpnCZYKT8lp7Blp1eAehTKkqJPKHbkL8sKzKU5gRDRQfOHuKOx/n5ZVmDLjnob3WeC
EgQgcFK/XLAvf4TI18zXjwMctRApInMk+vaQ7o9BVemUtt3EzMBDV0/dlsh+MmxZZF8TOt6PHtPP
Sz/Ww3tG+BLXcrgSqZBqi0r86erVjMVBoBTxz6Rdxq3VAldpU6H2jPIhtXI4WojLD2GCQKKDfEnn
RvOUre2GO7HAhG2677EcGtuO89mz9Q7RuTjy9KbYWym6a6/f7DNCyQNckHOZYZso5o9bq6rdWe3A
y/Pa0roNU/Dk04DLpG1HZyXkv6lCKrvG2d0UFu9WvZVlztZkCiI3b20UZSRm2BX+US4OA5/TuL62
mthaVQxGc4uZIGh08B42Gt/JInlpmWrrKR66TciwiT4mpltShRn8WNhecq52iEnAkvRDu2GIvvBF
Rl7Ga0VN0FRMTpFJ9bQ4/hrZwUGrHejqhnRt1+giBqXxL8SFfwdzeHbroxUjbOp/msoLp53/+o8f
+z+u+2+Pt/7Dh35tfBnXGTRJ6NIAcv8hG/dr4ytozaE7SqeLFo6QvPi98fV3BAm0Akl1TQvOy+99
r78To2whzs2kVEUZ6k/2vS2qz8cZFPBxwc8iQ0PujdaYOGoe5bhZ28tlgkGGFxXYCgATs4JtMhcT
o7t5Xq5zdNpPtD61sLrQFi8K+/GDubT6t9yMgvtKsra9Pg8I0eMFm7v6pNYfFE3aFDB1Lgc0nK90
2hN7rOad6zjRsIAdk2zTq6PjTXQo7uq+la/LMe6/tZXxPgytGuFPDVvjCc+n02RQo4sWYw0EJDHV
NUsUF1wVsu+53ZSYU+VOV4jtqHw18VX9CC+muZxx60QNdGqRH1XbzJ263MAGJ9bw6WCOhSlBlX1n
lgZDpqYwMlyUQeVbRa21r0uSW4M7Okbyvply5Bq1CvSKOiGWDOtH0wY8fGjjZN1glGttYBaWlcrs
B1q4fGRajbmkjZUIk/7hLshry3WacTJoLUTWmjQgnIH2tNFJ6aTq16wUTgDw/ZJevqyCUbkxi7b6
qsVLd6tJZQpHLJTBOKkIrMCJb1Qvq5hdDpBrThwbLUu3lhZ9Zw9Qqlfz1CPAHqXxl0cr+YVAfZxc
c+KQuwv3Z4EmgZv7dGkU6aLoRUgINkws0GLctU/kWbK9h6v8UYLx7xBIRHX899kEHVUsMb7cF38d
vlX950y8q9/y7+Kzv8KJ/Q5tAvRamXcjzqKKkeLPcGKp74C3M9oig0Y3i3/gdzhx3hFJBDSFCMRU
XuNPv/II6x2hhyQDtjdMe2jtfxJPgEseBRRKSlISlP84LJEmOtb9q6RMTWYtG32jYwZzil2rPK/L
zsQRIsWb9xoXK/TjbB2I1GYJcO1bt5i71kLuPDttFRk8oyalYblrjWzmH3Tkgfb2BPg47qP4funV
UPOQQNe+ogVf5SgK96TeVaX3N0VClUmICdDEVjv8h92yBul3ok9ziamC1dg3caEgFs8Z3cyrAaVs
ZMwKfDjc1kowayysWYIDYLZ2Cr0KpXFoFqPTu05vYXYTJ/ocbtoysTi851Q7T9XOuFXMpMONpLfz
2FXySYpWzdJalQ/Sa/jm9OA+KwMti+uG1nO+TUEwTF6FyN5wXkd5H3rB0Fb1Cn6o/DlynOArWn9Z
72LwpOreoI7dVYtDknlWKC3+yalc9mejMzg906tFpelWtXaHW+6EEzp8SNVat+OYkHyE7YyBbtip
zbqjDZ2fh3HZjV6RD7TyZ7kH9ItY8uCAw+6by8FYwtEbuyW5V6YiLehT88lVoxdT65uITiorLFkk
dTXKcTF62Jv00V3UFfIFSDYZM6zFLttVrtv5cD7OvY6sAjJcH4jdA/q7TtEBpZZiu3a2dVWl16oz
pfpqiJ18r8XRgAlNPOVngTXI9yOA/AvoLtbnFEfWFqVwcN+rCS+YyVXCRFfAcc/JRaY73S0409RG
pFP4GxWTpppeFEja58WaCLYteoA3AJZGmJdWMMno86HVva5rxP2B3i5YYM1lC36iqdQKVXCtNvAI
spxSwq9jGYzNwrBL22HyHKnemILAFv10M3drVNEPqD9YNZwDA2i0MXSqp1eN9c3OqiU711G3OnSD
Jtv7RMfgdFv1moq1jL7YNRLUQZrTBp6ycJ0J753TkrR8PCmkhpxuUGd19CT2ReeRkFfhKutCbFkS
pcYIURlqnOHleo4kr4c/lXpoY2TBRqpt/Uw386RbhV0L9LZBlFvbTPSd8nUaz3h348XeH1oFA0O3
DazxC3hpfExMCTkb2AhRNOwL3Nk+JfAXay/qJxxdnC6qKtdSG1TipXRYTnq9bQFwmqNseY2pDYrX
KQWCIP1U1GTiTVpeYW9P5lvjo4YKelgq2MFklmp/6iHI2j5WZglQ7gn9xA6tkcxtjUm6beJhHL04
t4xbcOfyB2cYMXkoU7WweOM5QpJKHrBaY8sCNz/VXxysTpHmSGTsjYoknmvW//DZKtLhUpomId1K
vx2Sa5vn3xvQQIiFpyrg1xC66tUI8nUOmqbf4J0+T6slxtbGHThUYSCB2SGAolkviL8pHkFh+6Ub
ZIDZY7bY+yp08CYtk5ptY0XxdB31qXGua7iMuwiV14qnW0a+RtBWQ6wjnC18oMoqPMFLuIk8peuE
q0M39Tnq9bBQvDyRqtJTjcbRwKV2iMjnBOnQlXR8BiAQZCD/nX6Bv4DwuXXWyINSrbDxa02WkQNn
HSuhaXIXMx+1UzVEcL7OZflLrgb9PXqP5kLhEDmZa+sYPrizuQgYc2wlNzoM5XalFoZyZbAIq3Nz
xMPTp6rqP8jmorX42SCHhmnRDMMlUzQ6XjHeNYE76lGi8oVj2OCAl8iKh1N2+DkMIv0MRXMDF7de
1STiZoqBdziB+4f3LuFNoA9g9dd2r6XJ5tFJ+U/kKaAFAHaSvSp0UWmdcVg+TmFNLeyWxegEOrpS
/AAkpqs0+fIjT/lbvaxnQDNxGfSLLcO06ODTqH16GRxfI0gTzehPNDwRP29w+1phDYF9e78kZxGW
6itTTYK7MY2MU2Up7N7Tu6Vav/5rxa95nLCDXUHzA+UI4G4UFMcNrqjV6rE2tdo3y1zZ2X0yfDKq
pL2pSWTfSACPm1tAeNEYNumSITSCNeZxLw2ynNJm6PtkZR/DXNEno/VTWp8jSHcwmPumzhzHwzsX
Ocle5l8YWJWx7P95hvjPdZcuhm9N1zffaMtU7V8ceF/vu7gs/h/wQwXu8GgZPCszfzSbTuOua/+6
L77+df4N5PjjDPHh879SRPUdfEOR0fHmWCWip/Gr4lTf2WixCVCSELpiHf9OEckDed/IZgoNFg6n
Jykir58/ip4NOiJQ+v+g1fTA6368gm2uTndNmCEYgoV8tKySCnoNXgeyl0hdcoYgVHrQCk2evdwK
1ctkSrNNhFbGzihjJfQ1oxxQ8WkDjDboDGFmN0rdBKZzVL7ARonX8qSkt/RaCwzY0WuhS6JgND6q
C3iG3Mil02yq7uxwmD6b9IsrDy/QdGXJevMNsYa3RHkelH+Ofhy9e/p5MuN9qGo8xcfByDEhABbj
tHihYcb3oJyU75NiSvuEFDx2HYlQRj6knEigeq4cO3cU18Fz6ONSDyfgW41u9eeb59+hvKKR8toG
uu6b9MfWWd3HX8r2r5M2YyM93UPiK37uIUuh8WqaaEkwdlbBvvOn32UWkRedWYG4pGsqlsDPdq2q
vBMaO/R0IIWzhQw+9bPM4k9IHSCgBEqDmGqo2p/soeOujeGgqAPLFqwnO9k5Rn3MMNWCqFtw/IEM
ejvnJA3KWJaeiXQ/fj/x96FJqltNKe8fPbQXjtrjw+fhuqAL0BKG64Ci0NPVvTBaHitJxrgFXIU3
tFpzSNqpXkES6N8ivYvz9PFOEtdCBZAAhiIUE9Ij3ASPsseQaSZNtsN0RXkVrltTfetYF3d8fBWa
WkLZXLzQY0RY2+pWbipchYCJk1Wbj2tYqem2TYxiN0Y420plwGhs07RjfvL603w2GkP8lNEycoes
JCaLR41wY+zDxUa+dT2hTeVbkb5vpOWslClT1CbG+Kei8/T6JV94gQBqiEto0Ypu9lHs1Ywg6UqZ
2mMMgPAFhazxeJNlZdRG9AYP4IUnC8gaYLzKjyOVEL/+UWfRcaKqGSVMmKS2ihmWTjLGZgVWp4aV
nkrtfGek8imichk0IUyTXv+dz3WEebaw/cWvBLXMnPPp1aE2plzbwAJqQG8+qqxlI8+15tLQtLf5
qDSepi6YIRYzggrJQl8RBURPsUdXW9KPxG0+JMfGG8/kpcevwY3gzoTA3jH8eFGMqC1LqLO6nmE8
WS/ZCghxhcFkX7+RJ770BMSwGrwE5xFzpaP9o9TJGGd6DLMW4/vTcgiMz1FpZ3d0Vo0b3H0HBLKZ
HspJcdKne4nSYaUhguLH9VSvF+iK71MlwBv39Rfz7PRnWwsLC0FBAbVIyfX0xRi5XFGk6oSuSeNI
bzK41JM826UXV46C45yd2ddZOCvn2rDgcF6NWJLnQTCfOyXcawSLpA+9OfGpGbNxr6XMWYVFUdV7
tUfzscCryOvy0GsbW9/HofQ5TydtFUUR/VNpirNtYo7GVYDJ2FscogfFvaexBNq2xbqjNqJl/wDX
fLTiU4ymyd55u01kpWtjWPpTCzveFu1JmToqKCP5O+JbCJDNFKqepkMtXjnzoLqU0BhRNVM0n9FC
Igmohsr5kOetOXt1GEaRr2hz+SOv/tuKRgwPj2IfhxeCSexPYqwlH62Qqaa5Uk5G4C9lUHpdk/Q1
dk5wUHNq4FMoPMqhzSKlJPgWcMsg+V8maj8ObjIH2EErdZC7lq51GvdPvw0P8xZK5AiU0+3we6tX
E0aMMtVieFWVy3gZ10gzNAHIWFfCkPQURS/jMp6c7BBnONFlBZxISisv6Dt9U0etukNAyzjEZmDD
LG2nGbsCCvBxKZabFAjFTcLA9Eund/0aF5TkjRDy/PyBfAnwB1yJYDEda6Vpg4HDm6YHNPjj4Qbj
MXlT2LXhvb4fXr4KgOcH+hCw9KfbAWsbpKgdOUBD1W69UZ2/lZVpv/FTxJc8XZj8FIbExEIGR4x3
n16ERla81MYY+MqI/r6RLNbHRtVyyOJFRmFvhZDYMQWem0J944h74coKxTkwMcXhDBBFxeNDIGk7
Z47V1vEHA2UBJrkpUq/p4s4NYrGhdUMfIbqV7OItTN8D8ufoJxNjWN5kEECDHlRZHu3FJjJjKUo0
x9dK6N+uNtkB3OKmvVfbBKNdBzVdL1dkif7YmKd0hOVlW055hY14guI8gF2r2kepPH+l9NjXY956
akDUwKota64DNZFOh8jSrhE4qnLXxED6IKVF/sXMJP1Cq5zkcurT4I1Ox/MN+yNwolxAhcbifPo0
p0qr56qSHT+qHED4o+1cVUZ9aOGMn0Is7tdwrM7RvIo2jjSlbyyilx8pGw7gJ+RB1CufXj1ddF3S
5cbxy7TqN12jR6tAQtWpkCprk6T1cJFJEDereQw8KSk5YRUjXS+ZrF3Skpr9urBvUyvABz0KFg8r
RjHPt4ptVeqm77RjvUKvRPUqGUMFOk5unzf3dB+C8050lF7fds9VeRh3UswChENhhsn+UX4QTpMy
RINl+XWoWoeFcOIGuhOfRnmndO48NupKkKFO4g5hgsyonZMpb8rLoGnD23/hVtDMgSXEUJc58NGt
YCGgaTGWSP7QgPqq5L65H3qUfk2tb0/sRZEQZFiY+Okhzee2gQU/W3tFa7rDGzdC4XIcJkQKLMB0
JgCx4+Xl8DYzLLO5kbrZg1U9oa0mn0A8wcPedDq0Mky6gVq4n1tJ3yJ0i0NPgi5mFavGG4vthZUO
2VgAUegViInS07UWaWqQSyR28PJKuJtRap+Z7FQGREXtZXpobaxQuXfibj6VrLb+U7YTrRPeCNGS
Gg4Oz1GOUtZBxzyIq6OEjidR69hrLdebH2vwjyaf/7/3tRyCxN9PPTf9/ddvNA+rb497WeIzv1pZ
CiNNRWVjIL4JuEfU2r9aWco7upOooYGQAAkDgOIfZbhivgNjBf6P9wfEn4/9owxXjHfEP+BXgs7O
rJS64A9aWSLiPT5ksALUQRWIhI8L0W57ukpN5ngo9iBoN+XKh6BRF7fUu9gbJ4ZekfpWzHr4uuPL
0YKDVKKARGUI/PRyTOOCMmfo6DWBbiKGYtgdlakz3oX53O+WsUWTKrYTBZBDaEVfyx6P223VaMqJ
nC4dBipKLIMotXr1U6Nm2TYuAukwlDUOzIky6+9V9rzmFRqTpVXCT4aMqzVsNANzwKAG3h/X8Q6/
5mKXZap6HRl5Va1IpFexM6idO+XyCZiRqV2ZRtD1eN4yIgvNOQqFLHzluHMwpO/HKIJRrzlD8v7R
0rn88Rwe48oeWFXHj8cUvgXwYOiMaCK8PTryJY5nhREoj8fJ6rsCX7EbcwSH5puSLMhFdoHO1DRY
JcMa6Y7/JooQPUMkUGL4xdwXEWS4/gjwoJCIhKCFhFXhIUcX3iRVjkQTvmstrkVxM7ukoMgaGzgA
4YM19MhBLYPiY/+mfG2HIUnWPb4Tu7FOZmTyE6N2O0jNk9wZZMxmYp/KcVttIVVKSH7l/XqxFr7J
GrEWQKBCCd9rhLyP+By4SxDLzRs55zNZW9Yt2AHwReRlUIaOlQAWfAUq1L5bT4Y56A5DprhoCIGk
k0J4JBRWSbU36lbakC+6ndKjCNaH6LdSIqqxop4WyoRw2CgbaLyyeIa2j1w5lW+lNA83eTtlb1Qq
z05rbtihrcoOU8lfYYc+fbVZaI2IKyHbWhSoSHPTwXaYnI9xE5BD6IiCG8oQk+TJ2LyDoVnnC0oV
Wdq8xYY8ztYf7gNYA2BNsga2/dP7gJ/IvNAIO2/pOs1nqKmtGMxbb70f8TVHK5nvN3kFgqeqHCev
SVJTBacJRt9hKKakzeRBJFe8LNTbFcpJ0xZBU9PHAsWmXREGu7RNVPzfzBABnuCtOvHB9+Lp7ZBv
ggYS1QP50jH63ciDwlJL3H+xjaDMLrMK2+5SHVeRmK4HeDe8l7XAUP0i76r7RF12mGeqpz2eCReW
igraYC/FmvLRjNxxKIKzsW/qP3UUQi0NIDbDCxjEMALUo3bT1NWMqgMZv+fRBC7lxGc4RO86ptW7
3r5AfOmnweUfHd//Fp11g+X592f4zdVfuH6FgKBfaqmLz/46y/V3vBpqMY5l9s+TsZTxTiRaHGqa
gD+DQf59luO6y35HrUFMP3BlYev/Ri5h7/lw8grwJO4Bf3KWH29tG9YxVGcEk8h9uZuj9SMxbB3D
Qg08J8XqLJ43sx28Ecb4FU+29fEljtMFcF2ONnKJiWm5Wk2buBJukc7Vo+f/wkF4nJX8uAyxg8oX
lQP1KHvtpCENO1kOvCAb1yX6omU5e6nh3Eplf/L6pZ6FBnEtwpRgtYlG0rEXpWOUTS0jF+nZw3Aa
KR1olsJNFZAIwbypi3QVa8NpCWxKj9JdnM/n3axvEVbbiqfrjPMGv5U3fv5xy+Hhlmisi3mlwb0d
lVMKGKEMT9vAKyPpUGnZNhpDptb9aSheLBgwfK7e4O28dUmxth5lHrqKq4AMz8XL5fBDMXNZ0DpT
0a+KPllJCWL/01sUzJeWK8PTf/xKsdYeXRLhSdNoan5llSWrRMZLR0+3b7xcsVAex33xJClJBcjA
siH5HS2kxJrpnYcdLxcttEUu7oDKbSWuRdMMDRD9bDD707ZLgAqVl2hivXX942NQXJ+ulWgVq9Ci
jrdkoxu9mqZN4JnDXaU3F0uXe3ObbdPC2dtBvJvDeJcYDvp52bbO7Zuo7d7o1z+0AY4fARNvYcUt
WqXHkgROMNuhNuSBN+eMiJbkk9rk+4qGGdXFTVEtXhmHQF5GXwvBiin4/9lqvLORjeuVwC/qfhUa
vB82Hkthnzn9KcLb7iCj2VqNrtGXl6+/s+O6+eGR6bwzKngmB8fib3VTFaYelbyy2Tzr2mSVSSFE
+n6ljc6V1LanOPCcFXL7+fXLvhTZEG4QsBTUImBLPF2NeYAHYjAWrMZi/Ow0+WVVDn5jRofXLyNg
789WJDU5PVnQPhwLR0EadW8lwNgg8FJg42l1WSBlTHGh+VVXruXEQABD39EwX8uptBchBmi778zS
XhW+A0X2viqWDV0NV4oXb7LC92iT+zko8E4ihdVm4tE8bTBUXuP3sXWq+qIKFw+gGNjInGxZ28kg
Gbn4bERv9PaeI2fFuwOVQeXK3IaJ59F2WyLbTqXOcrxCca4jK79Up+E0NJwzsw08ZDQ9pj1IPGjD
eom7k8nEc7hL7/s29J082SWaTlc9/jRNI42awK+YIozTRc3ymyR9Vc00DAMDNVX0LxHv9K0m3xbW
sM4apLlGc7ssyWFuhJZwiY6M5FspaB5l3qhWtp3UwZ+A/4dtuClyg2Jh8MWTlHFkC1QiK0hZpR0/
Wy3oqNrYNjzRkP8/chD8rOuLIL+rrek80tqThIkqGth4aUSHeQTgaTiLR1nbY+2M+GqY7x1r8IPW
gB+YfJrskKTSgLpcXrLL9/0crizw/+GUeZ2ZfapRi8ot++uoSeu2nR4Uruco2S0TXuhB4QbL4sG3
3IopnyE392AwdnFSXA5xmK+kqLmgg3xmh/NmMKONMQLGbDMK3uAKsZZ7qdI0IaJ6ro5sW92+zZX4
YKXdRVxnBiYv6fWAzKLbFNll4uhbRw99KYz8PuwubFtiqBZ/tangOIw2ZRj7eG74saV+iBPeqGnf
JuJcAN0IptDvrJWJWqyxMbQz7MbcgeAhAklpfo94tiLuimeNUvJaK3y9viNwV6sYT7BKM75OoY5t
McMYjr2tZVYHJcn3iMN4+WJdITJ7msXSuimkvfiuclg2+ChfYDizw87Pb7tsPw3hLh+70rWMedNL
+nXM7xjCaCc6CikQz1xabgINm1mDhSctJ0xEzrqwX0l6tsdQZlOozj6hwq0l572IOlIsb0JFO7Oz
aKOaoU8JjBk3oM0+OozFQD8ezaIV/IjPcy6tExRl+LdbSQXHZtujxO5c0Rq8YfrkT10zETBZIKOS
75Na3lTUo7nFvlXak7YGgxfoqyyJdlI3rvFz2plG6I/WcKqVA1Oj2auC7gQlYbcZF0C1PFjLPInD
/hDoycquIaTy4kp99rQZseo694qRz4QsQmvsVpajfGmLPHVLmeaK2pz0rb4TrzrK+N+M51JbupWG
7mTUR9R+060cDqusFjhxaa2H05opge22Dut46E+6MTyQHO/SeWEYHjysgc7kJNPD73O6bGo18LNo
8Sw1vDKZ+ukZpwsHq6le20q/KpVkZyijjy7rphGvBmCE0sSfWmabOor5OetkyPOtoQQ3uTq9EaFe
CvLAWyiwkPqlu3QUfJemNjObwR4Y2ebCAhQbFtOmN9Q3jv3n/EDioGPTlxccBwaTR6lNEiCoXUMx
8EYn/R6xixsTHdesvMyM2WsVfRfP+bYvELGZy95HlOoSqPhHcabKRvAhQp/Ibaf8YNrdB2vK9oFs
rLB29F4/ihSRRh5nBkzVkfjB64YR01Ga2WlJVOSB7SCxMRtIMsuZOzvLl9HQt4mKYyH/KTnKTjH7
z4umniEiu7ESZqth+dag8jnmTDwwjKAfEiUFYMHT0xet9BHeOMLj8xgdYmTZ9GL53Kfzpstzz7Ro
EmqI6o31fWx1q9oiWOh/qkMmzq7Ht3D0NKYhl3LkVBzP0KZzqw4TNyppBbTW9euP/aXFAXBRiC0C
w2WNHC3CIatjSUU7mjI/+1TJ+plpST5l3bZbnIc9UgyBb1mz1xOGai36ODcXOlZLGlHICRrkw4d1
4zj7sol3ec+2jfo3hgfPmlU8C85v4GOgXhz+y9GzMMMZUEOjOF5fguWeBz9qCDwAYZJ0xDRqWCPc
5feScyOFwNRzjrfXn9EL9Z/oeYNUhrOKbd/RI5ISS4vqSXaYb95NbeTbgfolJg/KirfKvxfqHlAD
AFroRZOWHfcRpUq3yjQD/K8mJ3mv+SYejElge5U6b7RKJyK/IazFOOr5tuOSQttYtPbxuXq61jMT
qksXc8lKJxHj4OgNA5seUGIkuo2Cmjwydb74o6g6YyBy+CZUoEXTrVgRM0WZXiM7rOEPoQ80CtWt
MWdb08wQaDN2sCdOsNH6uMTTuirlTZ8Pfj0OfmLm3sRn8mnwLbKgJgzPbDPf57F0W+XS1YR9W1K3
F8qcoOvt7OOUwy8ydl0jPHoNGnTxrs3B/TTJ+zwZXWswtrWZ3M1UVfNk3cpZvW+4afH5bhrWcxL5
XaVtQcqgR2NAfOh9sPc7aYo+imys53pFi/x/Hfmon54MRXg2JQk8pO5CnwN/IAucYQgq8rKxKbPF
Lukd/t42FzIR08n0rbADGcd+1afhx1CXPAF0K7pkR+v5Oy4FW41aWe+nA2rul30BgyaFrIX0wBZs
8olCHiwyLVyU/W7AKAEcV4A0cCRLBzsNN4YSYloaYig3fdHV7nQJp3MRv+dG3wXqXVwHhwVmMxnv
aetAZAmqCeAi0Xqw91oSnuB7bUbFndKHSL7Eq7oMbuWWFNy097QhVvMAYIT3ECzdqsVnq3fi9yHZ
Z03Wa5UhWY2zny3k/YUTAg4S4hkOXX0h5+HBgfZBvxnvzgH7NhJDTlR5MugoI8Hu8O9Ruhrr+PvE
8yuT/jS3r5thptIzVrrTrzs5XkHRPlHT2VuC9H3KBJQB1mGxHL/pyJ9wuR3lGYu9/kRPnFtbz3E9
CrQztH49B8xDQD0SON2FVcznQzyc6ikHfsI7Za2FzkAnPd8b5nRu5BeLlRyShqS7vQNZtAKGcCl6
Rjb2vqoxbpRK2435cFLN0U7jFOp0KLpx+n6Z41VYjqcFxWlppO8LCtbEaXA4aHhsfDhiRLFbquhK
9ELEGjGnGSv2BU17whNrUByxudOezFbKtBeRczlnvY6+o3cnJtG1C1ifcIdwx9s0kbES76aRet/M
zZUVSVdWyQOSKDsBXEH42SoNmdx4zZa+eT3YPT/8oObTlcamGm0FlKKOSk9HkZOe3+7waKUrUQ+o
en+6kFWKZVAk+jZOwyvcGTaxPm/agDRQc94oS58FXG6BpiW4CIMeNLi2pzGplGu5kbXJ8dos9Iei
W2UYSwRGtp3zn3Duv8VsUekeB0DRjAEupKKqY9qEwacXUwoHjXXmNJ5uJDtpcWZANR1knDY6WPLi
aQtpfKun72FM+zVxOKmV2zqa7iC+HfAmh9etqbugkvZDNK4pZADFjZ9NbB7sKTRXeknJSWxQEo6m
eSBTlwR4PY13wwItsbNFmiMeLkVaVYWbPja2ykxREIO+V8fNaPYr0exaTLKwaZk2ZjVvxlGH0JWn
2yDoT5m870pLO0PqYGdo9I+s+ED9cWjZOuA/zh2TFQWExI260YUxR/I/62dlFhZejJBem1sLUtzh
h8ReItc0l/NCmc/HTlSgGTFKU9Fxmwqi4JLv9cY8G7voI9pb76W0vOyavMD9M0Afl6KiIl72uUWM
Za0W5mpWg0OjYHCemm6BUitx+OHXd9C7skK6kjhsVziCHKCgqnAos62ud5+lJvo2T6bm4uCwNYvq
0jb7k4HtK9GKaEPpkCYoE0lDcFWaeIVqvIGwlvZ5Gn7oNCpCKsdiKOCL1oNPJNiFMWIycbLDMeqy
MyjqgObuIoo1taAGLod1WA/Tqg3DQ93JayKylnLWdfZeUp2rlGvSMnuvBB3WINm+lrUdaPUzm3o6
kxxf7IsWgKJW6NtJmT2W2W6m2NdMtih1Rm8M666KdlUyrtMmPIgwa1XWjTIyDu361dA0jatXEuKJ
fLmTbOMpS90MYysL/J9RZ9tO5VDEQMls+UPfpitsw67UCjhPgCUJ7f2vltkJcw4D74xWcruo1rZA
ZW23KNNVaH/vM6tyUXyPXD2IdpmUbtN2Otfs2TOwN8ba7T5N7au46c+1LHtvElssHDNE4Z0QlBcK
KUSgPkdNZrtSLjU4ei3zrpqz911n3RpqdGhV+1ATnH2nzwlYdn4ZtsGNKLGjhMH3ZMUrCZc16IOe
itUo9nV+FYQ4iXBSlsDDRkjJFbV1KfmANk9k6mRYendmTBlPvp0pDj4bxExXXoLTUtF2tPx3mWVe
w56EG7lM56mFLkBpWbj11FrG2Z58coohWmv4p/aMSE7FSd8U4Ru58wuRA6QTOTN8AaEZKlKrxy1j
2ls4pcNXs52R7IiHycELyOi01Qv0Igf/9cj8/HJCaJmcn5EhI/ljroAcm/iudwUFUtafivwkomq2
i+JerHThz/X65V44CBj/CY1tqjI6oMfE81kIfpr6aHklQT+jwEZoBazUIm/o2axiJb3D+uUKOf99
HOXbuO1Xk/MTg/BHM8F/DtLzshDSYx2k//7bLxK3879MLgnVyUev6xl/zW3ijhPo1UkhX/B7Uqgy
JYSChlCrpTxAe36hftBFEdKtdOOpdtUHaM9vrSQmUMwKcNYEXw+k+fekENEE2UKfS5yXKJ2wNv4v
UD+i1jV1IEdM1x44cU/30bw0TTW11Lqt3lTgnQG8FK0JAoTUb/7+6DG9MMsTvY7jLgMaSSCVaMz/
D3vntSS3kbbpW9kbgALenOwByqAtjSg2zQmCIkV4k/DA1e+TrZ+rLlRNIVobe/DH7sQcSKMRszKR
5jOvAfO5yuVUfI7zoaXg3ZUW3iVRlB6kJObBi9un6yM9cw/OhqLHCmjAlPylVRVhWkrkBxKmtYx4
xhje/eA+lcU07oEGZceiaVCTHIZbOwuVfTjWn2dnIv5V3+H4VH0tjJ+84YpmUsRUCnWPs1cbgtU2
jAzZTtMoDnG6UYE5u19kyQEyIyVaOEKI2Z1+htRtCuAHMs2ejcRfWgF/YaxgrI/wOrAgnvf0dM2N
W+a5lnKyShAq2GEmmTVIf21d9snzxMr7uSD/TOHFu6J6z3v8M9c9+RY1j2MYl36hjNVjnOBmNRna
AaMg73EwK79EO30v6nSfJO772OwgNYFLMlqCrEg81sPTpGTjEYehGQCVbZG/OYmPv5vYuZH3dbZs
P8/q6sPY2O8nZBUOnakY/hwvJpx8Nz5YDvpvFgiYsHBCX6vDedc0YHwKBKOgoeef2kbZGXgRbWgw
Xrh4obxxx7NFacPzn9MPQRU3GpOsgwjs9tO+cRDvN3BVQEADyz8wuJRios9F19lkn+GDGnp3eYMJ
NeGjHVzfw+dFOcm+45yQDvCTeHtOf8pcZY5ZQJ3Yqx4BKUIC7R4ryNlPC7fYLQKF0DwHPp3o+yzW
EBZou243m5i2WeLTONjNRinoPDE4+TnrWN0z+8rBH4TcRKmp/Bki2g9G48GzeaIYvVUHlGnGamui
GsmViFwcmdA6DUmmqDCNwXP3QoS4M44d6WRtbz3rz+/oehjo4NzMUqudW/B0jQuTYEpDDYB3HSzW
MHVfjWnKd07SPxYKIXOULvt5co27Oga2HWoUW5yaVBlnx9i6ae1cRY3CaUk5C9rzOkFQPtyUpfMD
JZIWJYbHPtfCx2VEIlIx+mNYUu6oqyRQTMUm1yFm9IY3UGaHnYi9j42lve3D1ryv7VzslzarfRHF
KdZyNfq6Y4rsQdG9IdR1taS/FRERWhiDTS8UBzpHXBzMCbMqJw+/KWr6IyvHL1Gkigc3BwyHKSa4
K7WRPSrHz5KPmIsvvmsLoH9VC+0opkqTlXgDeUO5ibqSlayzdTbZygDAeLbWxbV4ysVoZ7m3d3Ks
YalZVCkmnUZpVTcdum7xEFf3GtriuCTFWONFe9vVJ6Dq7m7gX9uoKZ5V+jhYXHiObCuTIK4R0Y5X
950bUtpDRIdGaQsusFAr1Ve/I4JXt2Pr13Gn7q4f54uDugBeIUhCAF0Pqi4jAFM0zfdl9G7oOg8w
6dD5ZiMel6SBu4dVI7vty/VBL15nNgkHBwhtNox7T/d3ibyJOYiU593qb9Gm1w54MGbBwJriLOTt
lLb/6lSL4g+VQ/0uS+4Linluq8Qb09fOHn8WHRo4kRCaxygQr26zsLOWqu4jbx81IyWvQh12oUpe
HjuYW6sirncLZZGdiKbmLmzSaS/azj3ojvIGx9/pziXtrHroFlOT3lxfpOdez3pzsi8dggXU4FFd
PF2kLMmjSEbje6/4YqDX/jaf3+CejsOJfZQ2RhweFT9z07ilh7rY4fxo9hm3hZX0B9xdJLKRN0pT
AZvqpJRV7X1pMb/c5W1c7FLjdzpt2H21qRdMHkhbheLLDllrFF17PxzSR+GO7oHC6xfsaPaR14Ds
zb7ZmG9QcGd30PbJxvTGG8PQN5QI390qSWnyixobxfgbsCEVv4z52Fba8uBEb4VTopOOnZJfRu29
ogo8ygvMQHPpIh5N6d6ehbOnmky/TeTvE0wqry/opZfC0ZHY4FYlzFv7xVixqMs+dNz9mHrD3ugV
UmH6Nl3yMdH15u8g5v9ClvLfWFBDxoP/GbX4t6DGU4JoKyquUlKji//6H0HzV/ntR1L+1b7kI1DS
+yc1QRcAhTVQGpIhw+nizP5KTbTfyAmQXnv2YgB9w5n4lZoYv0mpNqnLb3Ao5Gn5hWFEqwPRfnpn
4Gr/zmdekZk8a9C8PJaI4NB2omVqyhAVrOXpsQw9pXEVHsG9huUuShmF7JLa3oCleu0hsIaORqZ/
NDPDeEpnD0cifWxd7ta8/ahi1qqOekGTvtLDowm6LA300Eo/I4uooq81VQ8od3TxTlP06A+aH/Ye
3aH+w9xVBQ7LyDzdpK2+EVye9fuYEXp3kA1AM6n8d3XRJJ6CmQt90/2YtO0+minXmPWIeS4Fyp01
tyiEtXQZW68z9+pc5Y9G05rve7fOgiWvG781umE3pdq7FKffuzytULCKtY8YiVroBbXzTVc27cbt
uM5M+M2kh4RhNjJ83N+rEq3b4BWpzFm2nw1k2boRV7ZoLJ7grdIMKkTld+GmivyZPJEclNeZZhxu
MGAyV88WH8kzkBLD8GVI9Y9ZOj/VYJZ8VPO9XeWYb3XclY4pXgo703aSY92X3ka0ewYGlT9BqgjD
uMe8keTqdPc5Aq62M/AT6rJxDrYR06E3tfLzpBlY4lqx86i2brOPUd4KNCVVDtmsSwJ0BwqWIOY+
xl0bZEj2vS5GxU8NZSugeNY2X50PGCKEMFTOebfW3ePFKZUCn3IWyXgCwtIPFVppVJg7JMDK3hdY
eufpW7tNdos63emF/ZAbP2AAIRhX7LIQF13MlaMC0XzSid7dG065N7wvs5si2vWpxkUe1sQx8T40
vbkRga1fCBaXAM7TpKgi7eX1TxdxWpaFjsJvqyBgt0wNKmKlE8NKWUZ/UJb69sV9eKHycKYf4GGb
yvalZAJvGL2DVfThWgPdLk/D6VZX5uPo5vfqXKdBRVZ1yIssfNR748++Sx1fzfEcd7NF5t6ILrZa
r/hua9tBhyXqxs86XwZ+FeAToL0uBZ01lbn33CZXe36V10zDbjFjfVfVXXPDHVvtZ6Vv98/L8Kq3
8v8FlD9Mthf746yAd/etQDfn28tn8fnf+CWXY/+GnQBOtBBYnwWi+MN+yeVQe0NwxCRjtCiYAOr5
51l0f4OwIZkuMlUnvqfk9OtddH6DXsOOd4CUgqdg973iXfy7LPPy4KOTTq5KSUAKp8JlWWEr9S7r
eq/W0uOiqQLhw1FPvrmJafBGcpcnfl2VtWTaeNrvlaZmuF21pRj2ACHxo85RDkHYQKVBvEOTgU61
SqVr8jHuCNEJjZ2HjtZQsS88GwuPyQAa1cMDx6I871Gi6of5I7W1JfTDWvT6Dp/o7FPdOVF5QB/r
Lg7j4vc5T416JzoHP207csF0j1Y+mWBbUQrZ5eGEG6IuHMzVF1SBQh9MgfFUNGTp8PVM4yEP9eqz
yCHZtXWIbDhaN+Fb5IjLwUcX0YSoZdP+D4TVau/aUS28m9gopifbVfJqF3vdghxypmLtWYjRVOgm
cpGjPe6+qSItmxAi1aa/Is2bkPoUxfRRS12VBlKWk4csWnbL38Ji08tZ+xRlQv/TkWqjPqL1yTdc
W5rRF3oWaTuLnCE5dL0+pQdt6dWnGbDhJ7ARRXIzLpn3p5MIcW+Oo+UAlYRXvlPrXJg+YKs83feL
q/yhWSHBcVLZiLQ4lPtvy3TWQn/paTbsWlopn2unVRAYiCmo4memtviOaMiH0L/SKlzYPE356k3p
oCE6GlrmMVoG99AYjfOtUnTIC4WSdJ/1woi/h7AsXb+y6/CtPlZago2s3hj7ePG6r5owDMNfQMux
d2CuLQ/DmKWfFSK9XWsP7rCn4ZD2VDo63MOTQUm+Nki5Z/SkrNbcJYSWfw2in5Id5caJUlXSpCBY
reTzoIdGfrAjxFYVczawDgv1sTxSLiQ7aRRSmt0Qxk18DPvBfG+3xlQEcRfj5T6bI004pVimeiMT
XSeiFhV3U6oAclJNXKeJh192jtKqtVX+3ORI/6w8JHxEn4OtHzu0sjeGkq/KyUHleIKzh1BC38iG
ZHc6FK3EPGo0Jz0ibPBOcZYU3d5R2aHKqRygpoM8EMnwUPOX77RUHR///23fzL//xXErX97dtnHt
sv8lRr3+N361Z5AyM4Gpe3h0S0sKqTP9Igci8gOaQKMRZrZJaPwrB7J+gyctWdJEFUgnyKTq12Vv
/QaLi5YkIjQSPkHZ9hWX/QWaNLJhFCWIvxFa48k53UKaigByl2hir3eFely4m3ZTThDjh0rOgQOo
1i2+U1NK9E1cZj0/jvJ2D2bW3ousoPs8dqr7V1amd+Ywo2KTe/U7rZz0oCemGXyv0MufeqWgPutl
NTei2nemQWGsS/dCG6OHxFZmsYtTXPgad+wfgDbPn+pKr/RDbA7Fk91r+sdSFH3QYyx1hw/OdB9O
NdaaTU2XZSeoTh2meHlTa53oj6/f4f+xsfiyr/g///vm/rJk959T/13/50kcI//fv8IY8zdEXkkO
CFaek3ECkv/a2a75G8RjHc0utvZpGKMbvyFwRuwDO5jwhvD8n53t0a4EkOtxlQESfp3agEyfXl6N
kKBgt9JooSDKMGv8dSW6LqNhMQRt685HaP0RiJhNQbz1XS9HoUoBwhaIEQpxq0ipViqnHkGpBko9
GP4kQGXoGs27REFM58W6X0gxtoZitU+eldSj1qoVQ8Av+m51tPJCFyx/1GTq3fWR1q8Kk8KNF7k7
+sKyZLkayXXH3ESyoA+qSon2WmUBwBnQS8CSIa6DwfNqaOtqe6Ta234ZvcZgB/3vHXZhphc+HcUY
dCpkNZ8LcH0lwUz2MFrrA5twiOjRS30nxA7y+igX1hPELxvYcZgsvomn69nWcauFmejBBSrK/ZKi
1hAV3HugEu2NZ/rShKSuHmIUFKaRIjodShsL6kyIPgYt/huBY4TOIYw9w78+oQujoKPJZsQSmgL4
ms1WGn0dEe12gU7XEM33zvlA46t8/VyAapOiUIOTnbPV5uidMUny2uyC2u3MexTRwvf4ek0bo8gY
aXV6+S5gsmX6bnGQT1es6nR3rEbY8JFeNrdCMzu/FioeIl3u3EUgHna9E4PZxttoY+RLqygJgdCb
pW7nc5vhBe5HTRWn6MquC/p+hrJTYfM2wlx59WGWbUepvyHB2dTjT+fnLGpFaqDXQRmiGFdNYNy0
CYSxJpZmo1h+vs9h3XBN0W4mDoEqdzpU6FmzShZWB0IrnLtF753borKbN8KxytvrO/DSUPTeoHnI
eupZuaEDlgWQMKnZ4gCnyhZteNKE9KgsuvLqzwT//cVQPEsvb0NDTDNmVthaOl1r3KCKbN3T0d2a
0PlmOB1ldRMNg9LXdaNUQcFz5UsG6WNSRVvU4YvLRpXTphpORXwNNUsKrB+hYTIXZPBvrFhHMVyx
kn2qFsn++he6OKF/hlrfRORCVFMjJhTOjnuLWA1g5kT/6/ogG/NZP4p2bwgUDL0qqEESBHHYO348
Ktq+bWlIXh9KfubTe4IP5BInU6agA7mGtSCHFM6h6lZBiu5HgCiLdZOoXXFMsA7mNsw3atUXlw9v
GO4FWo20DE53XRwpS9q5ThXkDiRBpYuxBMfx+9UfyaWVincCAZQp76DTUcSgOGVROGWQxd1TPw1A
Kj1zPF5fubOPBOeF4I1aEpVBlBRWg1Rdqidhp+ZBhxjBztbi7ocRd+IY1g22HdfHOlu257FwJEZL
ioxlTUPhtQorIsU8qIH6fkPSckDSyAJzcn2Y51zlZDcwjo5xD71ByrEAbE4XrqIKWsRllweqm2F2
a3vJQznDcxgzq3hYmrJ/qwGzfFSMUTyIPNPfZmTxn3qsYOB6KC5QcCNeHp1egRcTTuk9L0D7oTTm
eqP2f7Zr5e9k0SlRU2nV1NU2ggScWEAA8faKeu9r04XWG82uBMVy8D9qOrw6/kCXm2IjWwmVOGS8
VqGOqSdD2UZOHuia8jSro7HPVfBo11f/wkfmKSMvtVEfQUR3FRhkSxmiUSzyIAvzBlsPcKuhNWzx
xc5aXERsz3wmUH4IERLAnH5jDJMNVemVLGj5TN/qPDbmva0YJc1oE+pS3aY1HoLYjO7KpZg+G0bs
Uciz1T+4ybHc1tv6g6tF+sNIj/qhMFgI3MEoR6F13C4HqqLVcawrpHXVaajfv3aJdOlqJ+s1Eqaw
jmp0Y14qHpEsyPLZ9SHUVTeNMrsbJ/ssdjJ0jO74Cui9UXhYP/i4yai9K/osCJs6/EIXQttVI7rZ
82An9w2g9IdwnP9ylrj7cH16ZxAMyOEIKBNK822oSK1jQwPXNWp6XRo4cZxCLJhS44O1zNa3qm4g
2Yw9RAgQQcb0fk7VrALeN+MuULdZtDzUrsexC7vW+5pNrvgaxTYonsxqVRDj13/n+fH7Lw08mjYk
oGu5xN4qNFB4CT1POzf2Y55+taTnbdkV825ecHy6Ptyl7yEr6gR7VNUpb652rBdVXqMuaZD1KGAV
pdUdKCyH2c7ukjCws9r82meZHdSzXX68PvT5mZRdBhmKEavDr1xdNLHepHMb92kwhXaFJBmoQrqS
WXB9lDMQEN+dtANfRKJ1+vXrGlJJgXlMmpyKedrgJpGrGnX5oZh+R2XAvHOSxribZy3+uMRxuKuW
yLwdxYBSKOyf6ZYGqffaZ1r+HpnTIRHEDb5+28CdaRrCwEnQFmrG5lfGXYMf2sZ3vbC4lK2BWlGr
4Lley5M3GCItfW4lQR8r9Kz1oj5oaZ/+H46y+oRaEs59zXMR0C3G6Zz33NfLTNm4My4dXU6uNNyl
d8kFLsOFF2lPWJnC7WczDuaheOuidP8BpHIDnyaGpwKGSvTtrhYzSoq1Yid/5OjuQ3/Sq/iIg7h6
m2DlUfKXnv5D51D9pLmbuPvr2+zSelvorcq6EcGXq5/+xK5KFA18Wxyk/TjfFIu7vDNzIz1cH+U8
LsIvCO1lsiVydZbjdJRMLBinJUsSJFkx3lmeEKCzenRRdH3Ls0GGI6fhCoxdBLw0lPfl5bAaKh7z
Vs/cLg6orvycUudti0kUjpnOx7oO0XjQ/7w+tTOutUp1gJIKVWXmaIKUP51b7GrD0kxlHCidyIKi
T+bIT0IE+gQp/FtNW8ZAaezufkpVZE2sqITVa8Tv+JTWp+s/5XyVpWAtiqSII6ArvFa61vRKnVGI
jIkI8+UPGxlO8NDoRRuJXWxcBue3/elQ66BwMbo4HRhKJ6w+Oh7MOkvrYZwmXvRg92JLiGlrPPkc
vDhJmtkOqggZD9/E7GhXtfEjybKJjiidRhTIjI2je1at4xICLQWWXKpN0748HS8l1uk8tYoDIw61
G/qSZo5qKZoku3AetEc0p7Pd6NTlPgw790uehtrP69/y0rZiicE+8NZA9pAqdi9nHBuZIlqNfRwJ
Xbxvxr56cko0vfowNO5HvvJBOEUe5DAj7rxIQOd3Yy/z6+G15QdWAjE6Q4PxSX1qjWePp8rxIjjM
wTRq1PE4drt+6Bus7HJ14y66tH+pf0kIIoVSCm6nUw6nodGiKkJYpMH6DgZxhs707MJlrWf/+vJe
2k/oU4IXAG4E6HG1ul2VTi40PxxwcR68M2K4YEWDDUE6JwqN2zzd2E/n1ywlV5IoertcTbwIp1PL
BtqmIjGiIFvATJfNoP1Ed7zcqEqd332MQsxAlZneJ+Yqp6OIKa07SChRoFbh8KnOFWwdIkM76s4Q
7ybysn3dpFsl34tTY4cSHMiumr26CiJqjYSaZRTkhlp/WKp+fB9rxrhx4VwIh2jGqoBTKboRza7h
E4riAvFHyA5MnVm8xwV9/h5xLdzNqREijyScOwADyNWUek19LC13AxK67yAQIHdblVseImc0D259
5OgoJHA+KaWu489YLFwgKVqzFCOrtxkR3FMZLwovaIvDZpoZv6tuaYHbnw3xV5VqxkEt0B3MwjR9
rPUoujXKLN56+y59CoTiSNVBD8t66+n3L1RtVBIF5Z+mprmvqoD9CnsYt5D4Z0C/58lLAhDNVFkc
WI0zj8bc2l0M95r98Gel194hh5F27xWLdV/3dnU7e01860UtOhgA6N8v04yz9/UjfPlXgGlFyBNd
vDOhOfaCB15ZQVhlTpfP5diYqNyV/b6L83YnIAtQAoZeiqNs+gajenAViVd9vv4jLqw4JQdU5yiM
IB+6TpwHhyurNl3lWKgOhHe4etgFZ83G5r9wW9HA42p1uDpA363OtTx2sQ0fHKRI94T1XPsIf/RY
CgR9hOptJJyXBuN4PZPMJGB4dZ6NpMZ+aOiU45Rm/ZGU1DkQT1jvrLx077n1s99fv4Tc+jj/OSZw
nDWdLfZgsfV5z+QMdNhGLRvR7nKyv2EV/1G14NKH4m6UEq+sIWWC06PRlyOBU98gG9BXuV/bKbFg
iAPO9blcuIBxFCL9lRw05IFWbQGaHDEaVYwyNFb6TkKFcZWQZ1+NWggAYrxvqjbZmJr86acRL/HJ
i0FXRccon5u+AyZ2xI/ZfOzA3N6LbvYCINfmn44xhjctktpBWIfO8fp0LywqKEgM5aRGNNIXqxJY
VirUczA4OnpRbAbqwK2/DPUSXB/lQljAZgR/zSz5gob85y9ivySz8ftsJu+oFXa+m5olQmfa0328
GbegPxcmxDtGBReZTXR919nQEDZaPsaNd8SO2P3ojmK5b+pu3AipzsTPuT8JK3G3oNhGarhGkOr4
nzUIoGO/1RjTcbIrSGBamMLPTCb1u4HUAZgRNflhp26+7CZriL5XZq+90Rc1Cxw7G/aQfqJ3bQ+x
xNcWlJ5AgCnKDtfo+jEuLXc/9/24gYM/w1bLX41WvQ729TmTW8UwKklN6ISJd7SyvH5j4tMRBgsm
IODP3KJH8y1FwRKQm6POuCktJjgVNU6+Z0qV/a5nVvgunh1gWx1iL42f88lhzJiVUe7mMeqjd6/e
NDJ0xliK55mYcrU1Reb1tqL17lEZSu3g1SgizKOSH5ymyTYeogv78+VQ67ajOnqR3XSTe3TbZHrL
M9He6vo0PoppCTe+wdZQq6M+D7CJ0LVxj7iRtH+UWaPeOPROHkTcj/9mVgbNVDCzshO0yoDABUWp
R3f42KtYVe+NOo37XQZ19PfQLezD9a914dxB+6YnTUOVx3Rd9VGo+AzT3LjHzuoWVDHdBWVmZyto
uzwK+Fso2+Bv1xjCnOHntGFPULkHOVXC46xR0Ntdn8uluITJ/DPMautlrgVyPxcYtgxCPGFlR9s7
VMwHrVZ/ph2eMQjV99QEEHNSe7tADsdus9ffzGjzQDOQFydmd/KRf3Fnjg4EVhOqw1FpCsUHGjwD
HR23LHIuLigcPNh3+FI7a+ewZfEyLclqdj7G5QF/hwxJWUQb0c/lUai3AmV1qb+vNr074/U2FKWL
fKr3M55EdMSBZ9joHl08WVK2gyo7idqzs8eLBesp4pBvst0T0Ztv4ljJn0Ys7FHogvx5fYNsDbWa
T9UUiMXZHGKRdcU9AEcv6MxxQSGyLv7FUOAU5ONJ6sTZOt0Guj1gvq6M7nFQo+pm7tL2Dhh3soeZ
7fyLI0x3gjgAZARp2ir0aWm6UdvkCFcQ14jgquZA1KFv3EoXAixAn5CaNOkeQp3rdEJh2XZZOaR8
pnGw7sScJHc5aLUbuFAG2qhug8xLXH+6/sEuDkqED6zpWfhqdZiGXlPKIbMdpI7G+iA7YOg4muN9
1XXLW8rGHa0GY0vTQP6hq6gO62ykdjhWaOWsY/668ZzBndn1NeJNb4pxNI66q9QHtB+cRyc28tff
GLC2ZHmf6r6Busjpyg6ZtaBaxFnuqqbc90lX7a1qFK//ftTBcaAEPfisTHk6imlo6qwOjALDYTiM
kSqZ1Xa+12qBGG/WiY/C67ce6Eu1A/o1VJ5Bj1OBWe/NtCrqZmCljwQMKQ5mit6+1/GTqI52X7pf
+pw70qyNEhmm2j7WieyojXiR3JdZpN8qxC0by3DhCgBMhjkAqExi5/XFaai9Oc9QRY5eFSZ7rJOa
HW4J4oih+r/5rjCVMLwA9YdYib5acUCaTYZZ0bHOmuT9MFqoWkWDuxHSXrijqdsRm9Pu0Aih5RF6
cX3aSjWqLRfQsXPYo72KjFTSt1t09IujgF+TRUJKkusmbNQv6NCkjFLjpndMnf7b0gxlcP20XxoE
eWGTlIauPh2v06lkzgDjo9CcY9JCpUGR2fUby3w11Ep+DF1qrEvLd+yfT0dxvUVP8nx0jobXNDtP
r1x/dOMtddRL+ww0CsxfJLdk3/p0FENTciTwWwdex+zejEqk3YVKXLwHUd/sry/bpaHIAQEHye4d
R/x0qAUfTwOfXOfYQJLf25GdHBSykGMZq+bGF7o0FH4McNRpOeNysHoE0E0ZnGWKnCOIhXq/5F1x
U2tOsY8UuPLXZ3WpDC8VlihNcGMR1q2Oj6alMAiAeRy1xrpNMjxnwd0fKFJ/dhRJdYkciFVuvxMl
QgJjq38dO/Hn9d9wcbqgTNgoksK2Ri6FYxJmGb1Abq++PFYo3++KzCwPjfDGjY8oQ9PVoyNjII3S
BVc0NLrTj2hNLhwfdbaPba0r91Fl4YUZ6fGuCjXt0Ur00p/GUqAxGg/vXdFG/+INos0A15r0mxB9
FUNEXpcpHD0bQ/Dc9B0THcuBu3Lj8j3/plitU6yWD4GDiNLaJLlSvHJOBmHjsOCZ/lgmCHy3dAN+
KJrQ761FM/d1G9qHpkqrj/2IRm+CLsw7M130aeO3nF02/BQuTaAyoJdo3sl//uLeXISmT9nU20dk
LYt7007yO3tQP13fQNK76PSzUl1DQoA6Jem7pFCdjjLWk4IBVmgeTRtHvsMiek34I+JVpq8O/XR0
EbD8ERqYy90JeIXoUjpj/AYt8drxUXLOGyiKiTbtu7EqpmDoVG8IBqstf1ajk1m+Nzm8qk1YD/dq
n4vMH2ctGz5Mja5+dFradodBGyvTLy00AXwFlMrG6yMvy5fb1qSrIiuwrCPsT6BAp/OLZm+sXTEM
gYMa1mNLtrArS7iV7NZFvalR3f2oprry1/VlXa/q86gUiSRnCKDdGiZZWxF8OA0yhN2IFmXtHP2b
bkCnoGnbw/Wh1iU+huIW4jGiqv/8bJxOEMZFaLm8dWBBCu84mHr8bllMZzdFuvIurk31mEWm+61b
3GyDtrBeWqqixEwo2YEu5u5Zo/+8WIktvVwG8AHm/JO67I9Fret90UTiJrPd6GZa2unb9dmuF/Z5
TCrPhIhy4LXoTOzMZaMPfE4zb/Q9ss2pr+IbvwNeN2/c73Lnv9w5VOBMWFp0yzXArjhgny6s5aYo
oJe2CEKe0WOuMbW+Ujn/IB5RXi29jeVcX7ByPEr5bFVklaRE4Ol4elLNxTD0IphKow2qSV9uhyhF
YbZPsumgxahF0UK3byfe7Xta7LG5MeH1hfP8A0gE0TKiR0jd6vQHIJiauyE6VcHctU7mWzxwyChN
6KRd/4bn+4bXg8YEiuwSNreGg7k9/Dhu3jrw3ATxmxoJre+TPUjKQVUmt67WG/sCHGlwfdjzrcOw
1N0lG4pne82yMUOd7JGWTJAN+dfcddNdU4s/Fs1ZNl7KC+tIuUiKpti0E0BNnq6jUbujIrS5CiZC
6ttC2Fh6Rsq8Ufq4MB0LQLTkEJKSQQE4HWWJRtWuscMJqPWMn0YjVG6Jvcu9WirZVk5yPiNoZZLx
Cn8eovxa/wcOdYPXVFoGMT4Kvum0mk8xJt9Yt/MDB2YP6QgyDuKLMz6NWs1qQhGhCETUo6CgdeaO
5lowmlq0a5WwefV2ZzjZzeJTsefX231KmxpnjqQMlGrwdoCGUOnPpi0o8IVJkbgiToYajyTorT8T
POuliK0q6O3sk40Z1A6D95u2K1J/VPRhYwkvfCg+sonEiYSWQeg63RRd0jkWkVkVNJO6vDe6CmkM
T30trFYmWPhoAW1CEZmKv/wVLyITM1SsQRNaFYg6Nx/GXJue8LEXG9/nfIMzChUBFSEvgpO1ryfc
V5wqOhOqwaKGRxhQlOm1wQymwmg3bqRLy0aTEQAamRCqSasJpSpWuZmiVsFQNz2M2TqhT98vx+sX
0KVR2N0AWHQSYoSQTpdNoZCNakIOTQNh0J1eLx2EA2Wr8XZpw+HRhYAyYTJiT6u8zpsqbgH8i4Ix
E+5naMTaoZ89+5B5Q7ZrHBFuBFiXZvXMS+PVoD6/xqLmvVZkQl/KoMcX6eg6CM0VsfIvDisbAWwH
e5oy4nMY+2LLTX096uWYl0EFtghviRzcvl05r99yNIQgTEAU4DH2Vl8IESzY/YlRBfE4FDckGcVh
YdkAnGIjfX0znLUCOEQkjrDAqT9Kq2+5/V/MCFuMBA03XgkqtJ3vpi4gZeMTvdo/mzj/WeQYVvbl
h2r27uuk2WgLX/hm8ukAscvgkpB5OvaI+9ZIcaEKvD6ad6k21CBOy60pXjjA/PGgk0F3QixcS/bq
XIttaFaMUiEo1XRcsGmLPJ3bbF1756ETxX/pJwN3FSPgNYTKW4StQIaoAriaSE+I3kLhx+iDMG9T
xDgjVHjAd9wA+0SXPje3FLUuLSc9fbodkDShaMt//uJTQul1kE5JqsCpPGRtFd060gzdMle4cLDp
QPAEg8VFRWv9XhFoFKo1wFKKO6t9ly4KIO9kMQWZTGYUCKkgwHh9j54Hauhq/O0dAVOONOp0XplW
lMrAPRzk7SzuyQ/J/qLKfGy0FAH8BbawD8BANBu38cWjQVZDzM22IXlabU9ritpSQao4GKeF5lSf
KB+jpszu3EY3v08Vgjh9HxvvuqRsUMEq56celM/Gj7gwdwuUHM8BwSL9R/k1XnzTBMMyrVe9ItA6
T7lLpzR/NFVq3q3VwR9N9eERRMBrMQbcCWD05OuA4ATX9+pOgPDeNWNNBNSAHLuZs9jzHSXqNiLH
C9tVWhVLchJHhfdoNTVua9cq9CJQxRy9X+K62ytUFg7XN886L5Vzkamp3KvyO67SpxgDgb5EoTII
RZe8rZZafwtftdxPbYcIdA3nMhUow1aij/bXR75w70ixZwm9RmfZWmNFu6LXU6MRRVDUuvBVEiU/
M+bqiNzOuJGznWH9nmdJ4sTph29CMHS6lvyvgIfGukDByP6u1eWDpXSPXeLt07x5p3fDjT0WHhGF
eytmsc+U9CCM6Kapq0/X53zhm1KWJmamEAm2YV3+1ksRlR2PFixqKb5TlAXum9ny+p0DB5hsX2ZS
wJ/109kaKdShPFryQJhaQrRsWIjetltY3wsXHYtJxiExzhTAV2uqTo3A3gIAMwLVi1+WuXKrgDmL
Q+wGHVd5bT+cTyhZdOxUoguCmFWEboST1ne1kwVJU6v7XJTNF3MYlw0T5gv3icygYK3w4npUwU+X
rnBQITe0LAssL5u+xpPeHuZlQFt2SlEcF4OGOWykbRFBz2Ty5OSYmQtugnNItHE6LGpQaRlD2gjA
o1ajr/RZHhTQdW6c3O4CTD7HQ1jM+vtFK7Q9hAT6zUqTH8fWpFFrufkuqhcjsELhbIQgZ403fhlP
GQ1fmXbLPsfpL5vR57aAuWZBhRMmCoYhGtZxGYH7wT7ZTN+EYZIcdTV668QYa5bjm0K4up9a049X
nxwAHxQJiS6JmteAq7QpzcESkNMUu9Pu+tYTx3nut3TJL5xPmWSiR44XIyKrq+9AnXHqrVJJA1OM
LXBoG03kzvp+fSoXLj7YjPJTA4WWSjGnS9qWuVuj55/iOzbU2LjHy85rIUj1Xr8x0oUjSj+HjUyL
ksOzRlwbE9jbJZ3TwJ4WfHES7rcWxbjIJ/JfPiFEvJUMnhXm2S5wpTTwFxJOyCzXcxuzfEigvLlL
EmHNNJWVX0RK8gFVMSvA5TXfK1PSYHLlev40o9fZzHhZLnZSbOzcS58SyRxJJpaeF2sdURkpTVpY
pAH60M1hqQplp4Cs3MDrX/qWUtQM6Ctdd4A6p/N1HWSf4up/MXdmvXEjabr+K426HtZwX4DpBg6Z
ixZLlmzZLtcNIcsyGdzXCJK/fh6qq89xprKdo7k6DVQD1W4rFIztW95Fz6Dd1rgElrLdoOcEes+u
9DNX0+sJvVRvKRsEL/XHowsQ3xlbeXFZ7iFgaZd2PH3rla1fntmba+50WE5lFMQ611eZzvbxhHAA
toKxSst9UyHvEam5Ee29TSA3byGZxbiUqBr72zzFVTlUsunbkPfUfL/C6QHIxmr5Ru23kFEPbNyk
IEQ3bJPaU3ev93k/cXnUzTen9pLveQqfGKB/GWPs5/bjjJmtO7pRCdb++zRY4kGV3XQ5r8LAUje7
93mmOivUDKu3d3Q0KiyuvHlJIEcVsr7QuAE/60Ov6n3vzF3EwHiZxob1Z2uBNkGOAP+Qxm31RxGr
4lmbbR3rqkGh+OcjgfgtbbXZ2A7FGF/YmrO0W7OpyyWUuQd007STOrQRpBVnwq8TQTTfm7yLq2DF
4R5XWWe9zbLBtKCHZ83yRXaB+xWfY7TqDK27b8rUuDFK2+f97swrr9LjjeHnb+3GEsbyO1A0BLdH
JH2cQJB/FuacOTw5LlaXkymXcGqcHidA71yucmoTrxtrNXPipjiWPBhVPup9gOSB2bop/lFxviEB
f3umh6MuoSXCUysDzDzKiILGcqo26Ip9msfWhVMqeVvAqztz9k/NhWASTu0qx0SH/vDs20nOJ8VB
dl809YMuIVPEcamdCV1fXzCoxvw0yNFUUnMWaT4zSI7leNhnfr5vMMWKaJyfYzidHApJHNpFlHZf
kQ+rZBlrr5PFXiZ6DzusjXfxqn0/TvNwZlavHyZmBVTnpaBLh+Lo2lyA6sy6W7BAXVNd9c1gQqat
Sz0qxq5JMcqbzjFeXgd2jMibTjVnzaeOw8cs7kTQZYzotL1141Hyj5wZn6/OX8W8UWbZyQwbhDO3
6YnLFJ41o609FCQgDndInmcUMoO02LtSqCtZYzHkwc7gEZ7PdWtObEbYJWx4kjnaw8cqV/6k5FJV
Qb6fRaluCkSeH/PW095egqUFvXbA6Jm+SNQfzsjrS8CBncUwjqluzb7uvw5VUp55hU4sFieKKILk
At7kMRaJrIL4Hx7JPsOyMUqb1rhshW5MEZxq40ZJ4W5k5/lnoNknR11VSsmYQPUfx/5QIkccGuYc
Z/t83rW21UbGMGW3bpzruzqxs88u7r77X2+RU+vGHFejEBSO4BceflDXhdZNVSrfD40hL0QwxCEK
vW9VJ+OGN+hBUTFdjX0Iiw5H4VPaRl8P+V4tbfJuamKcaWpH1mduxPXYHgUPB8Osk/2pGoOuv2tP
KO/tncHPLjF6B30wDeUTojL5LhC9uy+yAJbDXKb+lTXE5+TNT6wguqD0gEHlkfweA7/6ypzjtI2z
/VLZw61E4Sua7KSNJjmaG4nT2iX2HMnnX6/giRSJFiKFU8pBSIkR0B/OGpnjMmtajA5yR4p2y0MT
3Iqm80iFe+uH8v3uSXa6d01YJUNTz6aLVNPMvQvF8UZHA/3MjjpxjdMBBBnjYsG2IkYOf52Su9Oc
NETW4bUrDDuzYouksr5pUys9c05PbF4ECVdZEzYv+NyjkLT0ETNGDTXfE1UMYZa2OWa547kY6dSE
vLU4hSUBdMXVLePnXWULjHFjaJf7OE+hcy9Ls6v0zL+x8Ik5c2GfnNDarSX+JXk5Ts28Wo+N1mGo
tA3+TFy/utJFeo7tdWqXgoqATcwbCFDraIHGKYXxgsnC3vJjAWa8nbZNNSfv7HTWojRx3Uvwnucy
s1MzQ2iKiIsaPG3oo2Ali8t6DPhsKAvEKsQgQH2YZN1++vVZOPGu0wvkkX2pkOI2cLhU6JrFtlmS
cHqOUO/zJOnuqixG3ASjiCEaYss5c+OcmlYAjZVWGqRpoIRHA85tM8iko3Bi1P7e0ex+p836OVnC
U1E6mSTKZnw6oLjH1YdC00tp5zLbB4VUV3qqpktVGuKd1Yz5HV5fyRrIFJfAycVj3y/U29Jyqc9s
zhPngE+LwBryWJRBjlXW+qwH6rwk3DP+Yn8OtEyErY5qRRfLc1yKE5+Vw+bQrWHSNlv18LOOalST
X85iX9V45QbCZnf2QbX59W45NQrRGJ0zfLeRAjp6+zJTAeCec5RiNOPPdvXCtVpkCn49yKmvBs5j
5STxMFCrPJwKZWXqHFUq9lOeaBFlPRlVBgL5pWkNZ+ZzcijiPXxLKAa8ItOUi6rcrvHSvZFqXzHU
ijdCmXealsX/i50AvIM8nY+2VloO58Tr18jZQ5Wm9twkqvHj3VqTSEMcm99KCiFygLfzUnqjGf5K
jMVGbgVVBRMBHLul/teBX7UxDt/+epFOBA5of1Fu9VZ3EiZ2OKGscySC2L7Y0wREMwLqRCx2XpO7
/ZY1nbZqxi8e3zIvWEJV4AVBMq45ZwhEry4vch8qH2tbZyXEHuemK350SHrOFwqa9Xshsz6SIHdD
IkVvU5ZV/NYy/ToeSPu1tLoSsI6u5GAwOvSuqmwvPa/cBboaQ98ekjP7/9UhI4AkKEFUdUWPUzo9
/LS2i6QuCbfYG4F6arVRbnSji8Nfr98r39dVfYiaH3kBdUagR2ub6afIj2YAJWTRYrBILaEJZ9ED
CNHQuivS3vrgiyC/dRUOtKbdaXsvM0YRlp1Z3ngmGoNJ3+dlFBhy3C190odFi+RrZ6kJAXNv3hWO
puHDnDpR2o6LFnlWO99ps3DPBHKvju86h2AtwxDFoX589KVKZCU7c+BL2emATVTbVjZRsu8WeNYS
0J65LF7ZCFGVpAK8bnryqTVeO/xktrDzDLw7siymicBDMrfZ1o8pkV7p1E7iq95bEbdFN8EriKf2
e7fMyW1QqxrZmrnGHCc2/CsY29X31LW0fT2bUxn2iVPfiMqTt2mOU/Y4xuKmXpQHpBUXEYlyIK68
i305DJm/r6TeXZQKf7021h6BVJ8j07/ee0wRXQe4lPCuuOUPpygMvTKARaDkVBcO1n59FuZ2I86c
oxf64EHawZdEFBsgiAcbA8Lk4TBuZiVGkY3pPjZFEI6LudMb80OK3UodB5/70by2vfgOGb4itEt7
R1Z8GdiFDOOqi9Jqvpsq+RBLOhtKV3rYqW7XFiOuuGj11NZ0pvTx+pusFamVmEKACerw6KRA/Q40
m07jzq7kjLFKbZdtCM1CO7O/Xt9mjLMmAKBHoHYehyxJjl4G6gX+rowX66PwsupbTdm/pFFflB8W
qrhnBjw1sZXTQWcTKBj/HK5C3ntTN/I07OJAapdBRt5lTWnx1oAP0BxxLKbNlBEpUh9tKScQUBJp
dsBv6NSlPQ5is8rs/W/mAlCEAH2tBhwTwl2rHpamZC7ZMKc3id7iT1rm4kz69PrCIcgCTLymjasl
17qEP12aqW/WMlfQQoa2aTdum4bSr58r0ClnpnNiL6zRHOg8FM4oVx4dkMFKhjrtfXdXJcl8rdqC
FNzyyD2koz61s3vu3J8ej7dmBR8C/z562YTtDGVLlLUrofb8qUZUNt0SBagB1c0tLjjO518/Pye2
3srCA43Kuw0B/ehMLXk1GIh6uTvfHMzrOHWyLTWjaffrUU4uF6EQIFGYa+iGHy4XzP0A7bJ1VhbQ
oRRAykVvzRMCQe45Nv2pD8hbxMW5wtzAKh0OZc0+uoPWAr+F6u/VsrTWe4lFj1reOV12zqTt9ddb
X280gOisc4kew7IG4dS1FQtr15kz5shdx0IpzToT4r3+emsbjpYqxVAeu5fn8KfNXmfOMjGMufPb
4Nvi5hg5UafddfBNztTxTs0H9INNdExS+GK8+fOxGlpZcCOY5q4LtAKUvDNiX17Eb76ImA/IV3rS
LBPP2+ESzVaiqySxTNrQWRaKfDQ+ab0xPrx1z4EBoj0DZI1iKCTQw1EC9CfTOlbmrpnRPkSIRuyy
xtE/9qYTnxnqxGfj7VwZtuAPDOOYpL/YKCHX/mQSd7eXvbSd67H0zqkAnhyExQHhbxATHO+1qY11
9IkZxC2qmWq/518JpZ3rMr0uya1RBzua0GOFVRxXVStZIPBalsZu8avuoUsHMClc9kN6r9kE9ndG
rPo+zPUmh6QWV40eNhCrk8t66RdUphY0P7eL68hzF+Pr6RMFvWADQXOu5IPD5dSTclACYsXOTtz8
uQBxSf9fb890il/fHpTNdSrZK/eVtv9RZBmUc9kXTqXzkemv+f6MxnxSvJP4A0dOWfzlBPxvhZlO
DgeXk840wlawfo4mlZnQXMpE33FglsuqwdNLuAgzJbJMw0kvz4myvvqIKwGHAIDYhvcTsP7heDIW
dmdXtrOzpRuE4Pmrrb7Yb4Y3MQoYUV5lUjOohkdvSqMvqM+NvrPrZ/HdloMXdf1sox0wPGmaU57J
PU/NiSIFqQDOlJRdji78qRFZ33a6s5sarPqQoG+2SWC91feSF5InmYtkxU1ToFh/i5/u4Baaomg0
294FqZvsp4AugC0Xddk3HphROz2nwflKef6FdYtpImfxRVHiaCeKkbbNiFjqLmtjOonNIocY85C+
6KKltYED2HbTpJSmTcTd+6UwnbDtEvUZJw4n26A7VzeRJU1zjPxUDca2qA3N4uFoMQYc1QAiu1AN
Fly/vnTXq/sgn6B1QOICkB02CM35ow09ZkRSmdHauy4ppi8VoIvtXGnuxmrgsSGa5L+bgA2cGfT1
nfUyKhLDVEBWJunRgzJO/qJ7CflJsqTFbT3L4DpA6ePaL3x5kbZ4R4S5W6uNkzRaxTdw/R2FwPrW
rrP4m7Tc8UxadWJLUtgAj7Z6awLoOTpmCSIP0s5g6WPxbN/OSAjh0Tr3b31GmTVqoSicUFddjUsO
tyTlsgFvmQFpjMGe39mqcalieebbjxcQC94DY5Xhpop7NIplCpQ/cns348ARORL569Fmh7193yCh
AEhxTUgRSj4cxaz03LOUb+1wdajjqPSLaWMEsKTCzp27C1Ii+5KK3ptbv2vpG3YZjBgcUAHWHw47
5d5sFBbxm0YjMQSMAFt3CLozn/DEofDN1WFvZQmsF+/hKKqyR70ddXNnr7LegcE4W5TWjE2seM9D
waUYgkwYPv/6m67X7NFZRPqAHQIqiYj6WPXPnQsbsc2ZgMGYknCcp+IhU5O3NZrZp6QVj9vaj/X7
2J9//HrgV/EqRRlix7UJxD9Ich7Ot8U+csy4e4iKx347yHK8zRGmv5xH1zhz0l5XzxgLYYA1g+HO
QbricKy8G0UzjrOxq4QOybpLG+xaF7tn1lOj5ZuYkttTamfOBri2v6VJPW7dzMvsyF7qYYueXHcF
dmPZZHPT7Wau3KsiSfF88QZkfrF13gVjLa5bDkiYzmYZjcJo+jNF6RP3BT1XALrcGTTvj+lmAcpc
Oktj7AKncy+0Kc+imJ7JmTN2chTkQ0xGWEkkR5+qL22dAspg7DS3e9/1sXc3xJlxZtOtP+Ro0/E6
rjc/I/AMHL39dU8tc9JHYye0hQtXyG9Bg3Fqk8rLuSdN//VOOzklwkGPhiCFgGNQeCWsdIz7xtgN
GKCE+mB5lzn2q/tfj/JiD3c8KarrPMZcg5TyjyZV4QnUFVOj7/TKqZwIZnT3FUMxKoIUQvxvWl6m
n+vUzEQ0WWi4UUqcVL8rJDXKMMlGHUqkb/Q/WmuKm7BD7vPZ8vrlUcWdzMPJz4W9hQqB9aTW2U4R
dUCsxR4RP96twh6XBqHtwH10yiYINrY1o2fGf0G6rS1D4n9rxVYVisyu/ixV7H8PaOo9G6S/D9L2
1adp0IQNYseyv2LZkE8h7G7ni530UAegv2C9rsPWA9hq+qDXCjvRp6hE4vaDn0vdj7AyoTMCr7P+
WAiVf026dkoiyy5NGUm9XrrIaPypWskyxRDyi8/O9j/82vNSv6+MnYyLzMVSGXxwqNd+9e3M0rza
blDYKZQihgXPjM7w4fF3cViRvlnMu5lKE6/8MKKrWPs9lRPnHNvr9WZbw4yViowDL9vg6PyMpF/K
yJp5J2rZRcloB+9TlRbf3zojgMC8FlTQiBzgiR/OKPCLZgHJpe/IM72tORVNOGmiwepqOqdH9Zrb
QVpM4RcOwqqbjJHI4Vi6M3Z5v7TLLiWzayOS2OWSGkRFIFGWorucukxq6B6m2bgpxsT9jI1K882s
VXk9iioeo7lQlHztvKqf3vwVVrkqukmINnH0jk7cNLVNVkPCAnzamlEAvXNDN9QIzaY91014/VoR
eKyWJgCGWNtj7S9u8yTonHTZdbGhtuj+2jtN9xUASHnug78OBBhqrUbwLK/o6qOYftQHbfBrZ0ZE
NCaJNtq4uTcWewYgayfaHTJkGAols4Ui168/5+utS5kFDTw6nyhogD47XGhncIo0tieOiQqWq7yO
fwSO0s+EOewafszhPckwdNeRaoZnAnf6cJhmqYZuMoJ+F9cqDy7aYJi1bWkbS7614nn603ZawNB6
nVh16A6B+1kKP9P5DsoFStz2cbxJ66kwNtIpMzNEwlezQzFYrQgNQxnpdgoax9wSyUz2NnWm9mEK
ljqNVCwmHNtnFCYuMEGkANeWwdTu8BWGWe+gqLytini2LhaVNnk0YQCvQp4wtF1QF86SSMRU8W6b
ssTSZV4KL4tKx0z+aGfpa1Hjy9TfBFXjvwNTl9gXbtICjfW6OgibXJkP+ji2SShVqRFSxVkit9Lt
ynwbJ6W4d4FEl7SPElzpXyTqN/GoJ+ukO5VHq5Ds2rQ14mJjGbPbhGZsln+IeYg/Qjwo7qWfuN9b
PNc/ArHTc+TbGuOj1xrGl9EafS2cOr8YMaaqKRi0fe24oJxNdWMXhgn82ZmC99XY1TFWyV7mRPNc
e9OuT9sCWWZPW+p3JZpHNImXGmaOFNqY0EL0yS7bxg/ELcnkauEsjeGOQnwPgWVJ9U+t9AsR5Y0l
cwQ8lrIMF+GUcSgsREP2rdukJXw0M842NDeND7bqhLVVhdk3F2XajZ8tJ7Ue6ewOSI2sEHbRufLW
1bS0CP2EU/MpFk1/LdLFXLatHah0pbjV1n6om6qKfD13N5k/lX5oO4n9I+hi10HKx5kBytlpYuF3
NhvvpeKKDXOh9M+4ytjdjqgqCbZsle6+qDVZ4w5gYARlLOZAkcdNgyH05ky76FvaqSHylFrMu7XM
X/M+b/lovsY5TUdtxhes6UkuZdBwhoWgNxbE1vjkY2f/TRvdAZmP0hNXC3/7m0zamZXpfCJQteT9
O8o9i7Vremk9SBkUI1Glng6c+kQFkWtOpotl2Jj+qKzafmc6StzRCEWTQit8cVcQW3/wk7YgyA28
SuLG7tOC0DOjeeoWhSPT6BWKqWl9XEdcdgqR9NGSV3WaO99yMA506qhkMrMyWOxtkiXzj6bLnY+m
kq6HSLxp0FIb3FltlEfaEmH/SgkVM5+US6r2x+XCK2dkYytW7g5AK9GKC/4gMsuU6suk0ngKS9+f
wPFkosGn24n/RLio/Vr5kCXDnhzvvqd8b0VmQGIMPcHobnr3vSeTd61o4gfVtNoP0r8+j1o59lWE
hqz3rKBBfM2y0TT2XVDY886UVlleF67N11Yi657gWjkVnnupn+7MMc1F2Pkyu63AC2eRZ8/+Y9O2
8llQL7rn68SQH9hEU6Qj4/pcB+noRfDltSpUGIE+IqM/Psyz0pt9jfYz/6sXyGFjlYZVRyOi1HG4
NHn2QDFUFJFOt84IKzQCvvUBlZvtjOWmsxnnmB2SF078B39NgFIblRvmCf7okXBabwuM0SXLcDTv
w6DNCOA5We6HltEPd4XVoDWGSajHtuzTVYdeBKxBX3lpE1qAa68DZcbtZYyyutxxpIL3bmL7GJ5N
M51+26i7JOxdkxapQMfPCyn0qQeiu6ULwX2pjJDQsK792p0/WGWmRyqz4Bgrfbav2iUw2LRG6qur
3lQNJF0SuiFCIzYpQyao8L3z3P5ac1xxH7vDVG3yqnDwhpG6/TFO4/LeTdveZQlrA1sydzAuHFoY
d3XgwmPyaPsQMaLC0257G9sELRgq4HyjeLeg5/rQ2qax7FyvcdqrCue8NuqFRDF47oMliITM03er
Ew17w1butKs5bnK3TENd7eWYNRWlucqvLvKmk4BgRAmCdar7Pwp6En2U0iPd+3Fic+M2FdL0Za+c
d/7YwS4vzNa41cFsuZEqs/HGaHvkyUo8HPe4cnKNVpgDiivsnZMBz5RUGXvHlVyaLbyXhy7PiqfU
1FSyd4Q/JbtBZpXYF+hwkdoRqlt74aiAsLtJuZuyRDR/MsBEETYlPoFJGxgfMfPI6a93GqFARyhW
gcPV5jxCWt78spRYn+67UXr6BV61Zho6rGLOwggYQ1NQTk5ojbFfhzA1hz9KX+ioLmQ6VJ/Ks5c/
cNvGsG0pB/PeN/Pi0hqBL4RCtfUUWhZiAtvMS0R/EXMb6xszGT0Ncbja+5ggZu6GAY/WTceh8648
r9F05M7togjNrCqeCzF2aI4hePSV/n13XSNFG4McMzqKso1HajEvzXwXB4smcbapSi7xLnam0Msy
WOCZZlcsM/Lal8UUO2FNgrMfW0+PlmR4B4mqv5NKc3iMCOay0MS7rN85TSP5BIhXYGGWrHabtLjH
O1tMSRaCXUu+9o5WjpHTSeD8NNiyK310mu81BUNyUmd0sjCzdUJsAmGt2RRZRRgcz3NrhEnj1mIz
z572bixRKqVE5KRfLXtwb5a5VWLPTWlNm0YzedBSI9NCL8jwexxLu+XCbLPpzhmz/mtZx0UdWbUn
Zi5TJ4f6pYwm3iygTvKwVsqRGw5MEWyTUg6PC82UPerYs3+lUpFftB1vxybziFIfcyd3l63IVWJc
ppWW/unp0m42VuqY2WYwEpzUptLYD5Ood71oYJLZVt4aUTU35Tu+ZcZlLeq+jsSiJU1kIrt3uxSQ
Z7/Z80S5eMwH96HpHOs5DVz4um5fKH1bDD7y9hWTHcPM4L0Odb/jehhqt3+fd137PLS8dHt0EcGf
WX08k69y7fbPiRp9niWdKnMV6/MXw5rKZ7kYJuFB2832Qy419TR039NiZ2Tl8h1Paf/rVCwVIV1D
LXuKB7AmJqAIP9Sk57Yb1s2hmYvH5X07+sPTMBbyS408dxG2MJA/i8mT30lQiO8a12hUOJs98Z2N
4GHxcY1P7tNx1tK9LFLULAOMvGQIPwF2SecMo4rQ85jSaJkWGEN6IORD15nel8Z3hj9yX/TjLWoF
1RM85tyN/N7wurCMte7Wm3rxwxkq8w/TshuSQzuOf3Cx8Tb3pk0lCUPYMgn5OdWH0a6MT7leeh9l
O+vAekoNcXlwDEW7mbjmtA2nsQguCaPcaZvXxnTpLmwnMMHr7skhPSCcksJ/9ZPBu8cILC/CKW1S
uKDofd3rdWElG6UN1dcmzp3nHHYhUXQmg0+aY6YWggRO+dzHgfa+6ubqJlPGtBXSyOdtZXTl6sMg
xseyrNunuR0gmJVx3CwPCn4dW0JM6cdaBUTtXpIbHt6L0B5DGaONyBzyGXpzVeef+GC5vJKIvHxO
a00U0DNqrbld2s7QNlKn3LrxuO+bkCocD1KWC8fbN4ZBFRaJiMTZFMlgCjKVvsze68qd60+9WOOO
vrPsZZNPOsBNboLhHk30romqwJuHsGSr3lZdp9/PheZikqErrjdCr2oOG+q6ZWik2L2G/pgFc5gH
aBiGtBSd5MIMcKjDuW7qREh7uhm3+eAnn/G+Db7XdMzAAHpTuoQDSL6Peeti6DO4uvZniZnKQihd
pB+UySsaCkFxberseAnNFMxPONVJXYdazHJyHKukunIGY0qxvJDWbYnWr7nv3VH8mIZqJLU283gT
ZFPpQVib1uQjs4whwvCiGaMOeVDtSmGlJdCX8NOHzCukzf03a9NnzIhneRH4yzBvS9JAnB11t6W9
jl0qz0xgag71WHdsdm68iOqihZ3wzuyGYd7kVkbxeymCfBcLs+7RxLOcH6thNLGoqnznsh7r6Tuw
Ua+5Km0r6cJe82KqTWZSRjmkiT8sq+Yk5YPHQ1J349S/N7EfLi+SbiyCqFOOyDfGtEyfK2sYH2MA
lUmUjzLtI1MNzaMIRJdE4C29pypbcHAdq2pxQ79g/SKBI7cT2trQfRl0Wn0Av0r/sahHlANhxlJC
K0sneYeCfKtt9cE1sq3VNykedbzMVjgBck82hZvpyUZbEsnnWcQqNZjkS7mXZgn/wvRkJrBYQZVk
73oFyhrKHakhJ1ltqVskMCp1J3vP/aR5qOBEhhq4tXVdeBdysMY+1GOfQhwyuGjvwXaZQb9S2ouc
RLb6RdsXlvm1wPdkvNX6vvEjFJeqm3RO2voyyOf0tiROcMMxr+wqJBEdvqIgNNx1Bm7q4bTUThYF
GsFoxMmGfLc45hhHFXlGTcBCWzz02zkjbM+K/CPiUYUVjrIK8Pfsx16FLprRFR2VoFf7geX29yLA
tCPyk1Sm12ZlBfM1kRGmEF5j+JdF2+hg6yrkYaMi87qPhZGPP6qcG3Gj8rn9oOh33ZdjTtCfJeSH
11ncF9wdcCRwG2vqIX2nNVo3hf7cNRKryzJH4FtMnLgpVXUXIiRkP0Js79NN7jrN3TRhl3KhEQbs
85x+6LaWevznnPOlNx2hXR75Q6vfN2NL0Ggpvc62cpRat34ab7ynpF4HmyEfhz70l6C1wqyy+HCD
ZSYN8aRej8QwExuJIg9NfaB8jnGdCy6eq1R2Q00EkjRfPE0fxGUODemrr6OZsFmWpFs2ZVDhLV6o
GclGIqhhP4wUdNFAjvEJHWZvei5RXrjqpUP2Khfsv0KYbugI6U1bxlxXfilDiPrJTQ8D9c5PG/fe
1HyubKNNSn07+21shtIleqYynOUelRKRBow15k0UpH5ASWBR+pMvO5TizGYavrcZXbQL+G7xrp6W
IN64VV89jb3V6Zv/sFJZNzihqV2+ZsR1bhI8ttqkO9F/NC45e1sCK6Dj4BGyD8p68BpKT4mDPlyE
KC5OYYhDBGlIXT2xWTer+MjvHLxZitOjPEQb3QdZTe3xuCdmCDnX1lxNu07aNwhpurzGPSXjNxe+
PA8wHULHLox8KoqHFalsHjXZGLra6fBJQf9Ce6r0+ZzG/uumB07FOCrCn6NXyoY7HIU7t08TVOCx
ghqzmzJLy7uuDIorI3asXVv71hmBhhMN7xXtDxh2FU9AXe2okLiI1locJ1E7ZWPx53COy07yulnT
Zw3xk9CvWjtqUXAOnYXgvczuM5counur/aEDcchauXvW2r4C3nc48W6QvOiJOaA8lKkL1WDYVKFy
8OZFZBTkcsApM2PjWFghNyHVJJYadpA04VR3Xk94gHXMr2ukr+rASGXStQKHr68IhmPgKoWxQtSJ
RGQ8VvImK/CPoRzrrOF0Ef16qFflWCytQZPSHHqRTDkeapiGJllkUe7aweujLq3EXT8JdaaTsNbI
D6uxsGkASiGBR0kWgYTDxeGXt8uedWFxCho7klDPzZ6mWFJw077CNgPbfQ5Q/uojIuql+ytTDsYQ
FdSj81aMGD0OusNSVVkeGWWmbTywcBEC/W+m5cEzYF8QinAECGiOzoC59M4SO8O8s7GpCQWpyn5B
m/vMrni1VC+jQPOAnEEz+9icqcjKSo12S8m+0ZYt8fMSLkb9ZkGvdRT+WV3VaTEdY5iS0lOeMVQz
nYfJDR2qWDsxYO649Npfos//eYA56//xX/z7U93MHba8w9G//uO9fO6GsXv+281j0/9tN1bfHwdR
V/+1/pD/+5cOf8Q/bsQT9nz1j+H4/3Xwlxjpr99k8zg8HvzLFoPeYb4fn7v5wzOMoOFlgOS5Xv+f
/9M//Nvzy095mJvnv//2BPdxWH9awi//219/dPn977+9wLT/8+ef/9cf3j6W/L1o7B6fHutXf+P5
sR/+/pvm+r/TTVzReFByAMOuwBr1/M8/Cn43XGQeoB4hLQEYDGhDVZPZ/v03w/wdNh7I41WuAL7X
2kfq6/Hlj4zfwX7Au6eu6WKvBHTzX7/b3T8P7D8XiG/x17//rRrLu1pUQ//3314kbn8+1+xCwMYG
bU8UisCvHG38GaCDli6uuYGzqn1fWpne5h1R9LVssETLpeluahdj6qZB4qpa9K8LjNlr2U9eEFmk
a8sqULGZ/doItoI69L3Q3ClaDFgBoa16km+76buPiSFp7VUxsYDMau/CSIO+uKiMyPohpS4ulwpd
diAkdYR+FbiZDNWDG2oA13mHtnarieUrUOyuDZ1A9d5W75eN56fWhU2rwYkKW1lFSIRelBuK0F0a
zbJDQWWIxzOskePHmcWirgdMCubIKvJgHl6D45JmsU5qvsFWBdMk8ig19Z/s3JuoJKrmn0/zm47X
vz0qB8frf3gI/z88Xqu9yb8/Xf+nSkbcWx5/Pl7r3/jX6TJ/RxwOHNRK88T9Z2XV/et0Wb8T0qAg
wYNFm4cl+3+ny/99bVsCgofuiqbaqlX/r9Pl/867jU7XqjrGSoOeecPpeiXDBRxsBT7DQ115Rvzn
cLssJfZ4PZX0TW3pxcbRxZcVTboF/fZUB8M3X/j3YzsbF6mZN4T91H5nWzuHS3vBGf98xoEN8hVW
CWriEayDjs44FCtCL+Xbm5Fr5Xr8b/bObDluJFnTr9IvABn25XIAZDKTpCRK1ELpBkZt2PcdTz9f
SFVTTDBPYlh3x6zb+qa7qxkZgQgPD/d/sYdru6BokyQfJonWWAKM0eb175ZFedsu+biBeHmGPhXj
w32EAYXeMVf66h6nNVMpbV/rPgpKUuzriGx6lZ7Wb6vciCY3kJcudzWJzq4Lv1Su/NimBO4ubUpO
mhWS2+VjbLhhHTrUqdIkgqPTUyluyuaQZVX1VyL632P39Fa7fOq6OOwf//NY/PiP+9h863+cHEBO
0t/nT3kF/4sHlwFjEZK6wID/ff64p7ANMPgfEfzhEHA0/77drFdgCLkUqe1zhzkCAvX3+TNfgVzj
8HEzYsTLn3zJ+fuNgTjd+ZBpQI6jVg4nGQbZ6fnr1aqwq6SZ/WygRBpPfXtNzWLmlikX+ZtWOWrP
gycN9vR3+9fFAtcezs1cI4E6RNZRnZz6nTE1oA2RDv5s21rreDMZNwipTl6+pWqQoR4oQem0psLe
oA/8frae/HpkKQhSwC3/gJFX0UOSFwrdpTH6UW/Mj0Cd1XtqHLPsCqCCC524+aQMEZXJLKBYPtOZ
MuMe2OGoJtyTsn5sphy3VonMA7KqYCfSy021j2Gk7DAnst5wx813faeND1qjUBZDOw7gyBQve9pT
y47iFWDjJJeKhyX0C/ltmIGJdOXCnt+ZVFhuA7VIjxxvGvhjrk840s5pfdXG8rDlVrh+CqDSKswx
QSmxHlh+rEKI0uuUf81y8nFcCryqiyy3n2TJcyosEp9s9TMp0RpXI4YCBY2esI7aJoI9p3smLsGY
dHk6+VDdm10GKeUaOwWJFvNg0z0NrKuwL979HvO/EedJxGEdL9zzTf/t8eSS/yfGOK+4QECnw9bV
BTWDb/9XjLHkV2D1eCJyuyFdgXrePzFGfYXeHGbe+O6CNP+dXP8dY9RXIh6YxBk0XoUpw4tijKjH
PD2lIL2EzriQquWvEQpP94tkJ1TuMBHxi1HJ3yFvnJou5b7DSHCMjrky5kdzjPMPAGzCa2WGOn9l
5BRReQKmH+K2GtC2yTM/bGTwKVlGkX2qlbcQUareR0TKuAZxE4NoSaz36mgX94Pd2iUOZn+LB/x3
Ez7ZhBBgBI3kf96IV2X2WPznvv/2I267Jv7ePd2Uf/2//1x+mvEKhyy4kfi7/XPv8d8iwASBEwgp
xgviAvv72tO0V2xI3HQgEhposgpk9l9bUmO3irAjtjB/6wUpJ6Tlk/2I1wNdI/Y0vDMUUEj41vGL
xoWwfZS9mvY4jUxTB96TNF479kewVvtEtW8XS/kMN/iu0Xkih/0OJNdrmA36ruzaGyM3D3lJx2PJ
30qSeV0O+hvFsG7sMf0UV9EbOVo+DpM5uV1tXWf9eDU07QGbMhyL1W+zHF43uvy+1LEwllKn8PTc
+JFHppsPNMg05RdWV7HitqSZGcnbVZkk36w0NX9Ww4AugbqoysepcPorw6iLN4ZUGteDbXUgShTt
OEUgw+TM7D91aQ06AdWrr/IcqP6k5ZUnKZL9LirMb2n7GKZV+RbssuZScP5e0TLwo8RQ/Llp8+vQ
GYd9YVjRWyiy0UHHZ8GtqHAZbtaF9tHURHO7a8z305yCVjDK71ZUdp4SAu6SeEa/6ZLe2NNAKXq/
qa06QhGDwn5Kd+sgF9ZnNHRatAQc20v0Do9BO+NFajSqp8nVXRNaR42mnBskNR70fXNf4fJD1b6N
vhtZgFce/wyiE9dp3obvnLw6dnUJzAN0V9wMXlAi8zXkULDm4ziUcBKi69mID1Z6047pjZ0UR1tr
qL5/arvuSLmY/LrAvLoEo7i8iePareYo8JIg+jSHA/9A+SbS7c53mg5SVdV+M7BoLNQevRzzy1Qt
O5rnnmI/VGW6pyHixnpxXLKrttY8ybq3cseTsMIwiwLzOmhsXesljnmL8s7ghlN/V9QzreOE7r+r
DRZdFSUIq+8tFWc/oYWyUygPHBXyiE8aNDI/K4I3eZUemyUDZFfIXyfIgR9BAdy34SwfpiBJ3tbp
a00qr5EH+6kPN22U7DlseyuhBy+pvCHo+N4PND/YwN+btM3uVKMyDm0foxlueODWQOnUg+QjrpTC
apv3KbJ87MziB/tA8hZrQttbr9K9KgfVTZ5lb7PAEhIpQee1tXGLG19+1PRZ9yieLJ5VA2WkzfxW
X+Cshqhyu8AMH4LI/kvG8kUB+m31s7jvmp8/O8pt/xuqZ+bFe//Lz/znabVN/PN/Aqyhv6J8SZuF
jEzwuIQ66Z+LX1degZmHyigLG4HTytmTt7z6ivIxeb9DeYuS2YsKZX+0Jv655ynE8W8kLxDZ4+lC
34Do/ZS0ib7ZZMSAZtzSkSLpSkuQGrtbUj2KcfbsnJDGXjblUsI7tZVi0JZhblwZVr68tRYrC4+k
k2mKspAq1VeqVoAciJOlAyek4n3oW3gQfJkBIlpeHYXz57RPrS92mS7wOIK0/GxrUkL6Po4ouWAF
UUrW6PVh2dlfu0ErlwWQl60PmLQ1SO6GiF/PM38kQpLso2KGnN0wQ3iw8uK2SaRfadbreQOSJUIb
3ZUnwDbwHaREVa5nKVZb6C8hwdQbNY79rR0kPa0ninm3neAtvM4QDIuwi5XVcW9lM5aVhrbY7R0F
DlM/hnMUwSGZl8aYr6u5TstHu5PtGO6oKdr9hRXbQBbImTKX6p6henNaZpF6lYxQTm6jvuvASAZy
zLvNgHrxGODUKn8InNiYZC9ttEUbQCLEUhHdJE1S5uAA8Kz8Ok/t1HxsUrhPXsXTZwZoWQQ4hzlR
CqbJccpIyz3ggtoMUqlWo3fOEjhfpzyfqmMwlUP0GrCTaVJJpDuXNL5mSHMA9pQpJKqX8McAgIc2
iiT6FWi4uvWJZXm4bzS1VvPeL0ebnZG5SdWE+b0zK4k+82Es8dgUN9uCr+cvOZYAdO6cZe5V3VeK
Koo+SmOQ45y4JBgnDX6o5QgHuYPRTVp3m9UlRsrUZuog/a4O2TAdjCopVISbuk7PD4lpN/Gvutcl
9T7Uw+JqiS0KoIbkpB8DueoeC8sEnhllcgHsvAPCIgdJdoOyTpUglJc1RLZoBAyeFJbxQM250Q4h
CuDVdYG0XnhokT5GOHDRU2/pnezdGMyt3+k8jKseDyvXjEoUz9rRVN5pktYdO3UYd7Wd9x/VanQe
OjmvvtEqeqs2lfVZDhNpds1U09+VWpN/V4Fo1yBZer10VblvHkDnx83bKdGzh0qe5Ps6hPtfDJXz
BUWy8HUYCs8+o1KMxqsNh/4/Vf39GEv3WgUocKjL7GaO8Wpw9dlA8cSYqndZNOpfwWwnk6dGOrqu
RR+HvpIBnKYoprid8DoGfUKtuZClPUrpnlZUxTGIJhxIW+gC9qTJLqf516I3JRRE0LjtIn8Ysq7d
2b1q3ppdwp/Q1eZ9aBfvh1YLXTXTp18ltYcbYPKgEIqA68LU052eyH163+ZtWXrOZCSDK6t1RRUs
TXKT5yZAmxuL1CLyUhh16XVtxJZzE8dknL5NZd7eD07Qpm8yWZnApgh8/AP7IBl/kIzSlgaAGshv
Bp7LtQ+ShUs8TFqa1Mk8oTTTIwBleAPYhcIvFtza3yxT0C6eRO/HeguhD5SO2o1w68oljX6lmmmC
ugBv9H4wBwd0Rdx8sxWgOW6Umlbk2ZO4tYslLj86kt2YV5jDYg+Y08xlMzl5gbmyPCjyTk1R8vHL
GSbzXTt2EZpQicJNDHtBfRjpDhQ7SMPgcUAI6zOnnAt8H+m0NR7zNoJXmepjmQh1+RD6uQkXHFEb
8PklxZAxGj5rZm1PV2E6ICOt9SHFCUgHpewBwmqXDktdMHs/rbFQkzu9qqtq32kl2K7DAnZwuafi
31FMqGs1u2mKLmd1Wnr0wLqHwdnqQItaxclFIghfsEsh7qBliUva6UViOaMzggJzXHwOY7cdovTG
7LXAbaShvy4L+ceT98uZesaZ4bgEERxG0A+RM5sL8um9ZXU2UtctePwskeLPE3rKN1LmqDdN75Rv
tHnWN5g7p/UT1KDoTAmeMN0RSnzqWjMnXMZErtsZv2PUDURC/QhBDSLdoLyZzaZw1WFLtOG0OPTX
iDy62N4U+rV1fTuMQy0eCkas1RLfIgsol8Y6eI28Kd96dnLIXoAhsbGJWSs3GHrRomkyIafcTtM+
Tcdxj3B2/8Gym3IfKkn80WpHbctd69wE4ZOhrYYEKDWQFSSkMXERmo2eNFNRhiupitudWqX1vq2y
LdtXkcU83ZyaEGVH0ENIs/NKXBtwWmFYIDY/o7Y4hP1NLFkiqrbD4WV7Uowi6sKi+EsjZi0UVXR2
m04WbzkcKqJvKXjpKwf7NDBQ2fA2N6Rg/y/GE7Vm+h882Nds5SQIs9lG+8J1rGTGBgNpbHBj88Og
JQC6dOQeNnoe55aRNUTOCTU8VD5WcIkI6k1qWD0TTDosHgsrkUu/qpru++WJnR1H9JdpVlFQWAuK
GyM4SEsTBJJcqb9V0Th/U5poS8fn+a5n0eCpCm0/jAnXsqD4Rg+ZiQ0i8EdHO0DwiPdOmRXvWxMG
cF2l7es54OK7PLVV20oca5q8OgZQpPA0XNfmBNlYOJS6CIyY1qleJ01aBZgUroRuLcmu1xNg87LG
q6+snRoiYEUPuKLH/eny73h++LCzVrE7Ivcn/VnLRDtZaSVaawQuhj2fQfOFt6TTIQSAuTleHun5
x4SpS3D5rdZG/38VqXHQnuNSWeh3hYXzAUAKukntrGzIcj2fD21AKk102VBmp7tweh8UVp4MSwv9
xHS481pHbf2IQ39LX6NyXzwhIGyUZ1k5Dt26W07MSkLDLALXaILyBv2jHxEo342zfWY+iPNTVaM6
LHyQxf33REwnMw25i+zEASUQ8MARaHkUrm1IhmnWzS+fEYAJAZaA4cxbUHzCJ4MlbWQOIV4SQib0
QZIHqBcoPG7sg3Mz4q2pEO9x2CXwnw4CUUmDZT867kJ4ot/S9116kw4F2PaibOuXSTmIc4a3oRAk
QKSKPGF9YZszgEwOoYOsTdvvQXE7u0Bast3lvfA8hhA3RJEerV3e8qJi+nTlYhRjIV04tgsIHBpG
gXQ+oHYr/aCr03jdOA7FmNmsR3nji50dlzyLJiQdHZqBp+N206A0c5+yPWhRfciqGQoLgl/vCjga
32dFHu6lMt7y5DxzklGtQDEQiAEhYx0z9NihJdA6jttRskMNNpO1b+pYbwl3n9soSGlrAsYIqExd
zS0jLoM7UB3XlCLtaMzhD7IyBH+daUtY+OxIfBIKLgyGH/zpKg6J3MzQLRxYEEr7hed0I9gWrX7A
2rp/GQL294akP8wmITUgGq7hvJMJ0F8xWwajvQrcEG+91vo+hlp7RQljA9Hz/FMJKS4iCD1WDbjI
KrdKrLKhg1ugVzsOsidPQelLBmTsy7t/pY4g5iSGQStc5goVKMPTBYyiasqiwrLdOVjGwO+h50EU
m1XstkyppII6zDZrmgxW9CANNmDxWm6B0WtSZFX7meNheGoQoYTch4Vs+Zd/3tlFEOEG3Vha+WuR
WoOXJh4ZzNqqzBrqRC/vZxPy7eVRnh9FkDrIXvD+oU1LNna6BnY1UhTtc9uN2lS6LZe5vAtlDS6H
3Vb3s9XVDzGNvg148/Op0XIBHYSYolDCWIsSj3BL+mGBCduyrFeRMed+62Rb6vbi0jxJm4WmJsIx
4JcR8XwmxmBlyANJU2uCzi+a70Y8pzAhs5RKVAxptvabQDWkN1Gd5PqtYcSaubG04qSvxkedFLgR
6Gk22Hp7WUsb552JaBcch+a2DxfKFnqjTIepoCXvLrhn7y5/zGcRgfE4osCOuWAROVvFnt4Jqjgi
zLu1FenFRz0AMeCSTaOttSjJ6Gy8GJ59RqS8aKw5UFctxl1DZ9VK68BZwc1XuhH0XYC9fVkixXp5
Us92qBiFiMoFj/4TRtynOzRrxsGuIo0+UJq2ew268JWR6q2nlCpQxTSvUE8wtlDBzxNdumeA2Ih5
vBWxVlmNipQh2j16aAsSGdxaZXqITeUTLLQ3dtR+MPLhmx6Ao7SGD1FpbiHVVxg1IhNQGwoRFId4
tINWXwXArlu6UZlhjEyS0ezQxF6OETpDXroY051ZU0az6i55V7d0+qRWbQ9QYMda/3F55Vffl4QU
STjxM3jjIs25xpdjG4JrlrbkXoKyFvy6sfOohU/ey0dBWJ5AAGYes5LVXLM0hDccO7mH3MfsxXUE
nmxJlY3DKPL0J4cRGDl1Fr4kcrS4xfMfT3dRXKgjgWhsPGcZnHBfBKbzmDhp3OzsQgvGQ+dUKY07
0xiT/ZwFAyy6obXrr5fnujqg4leAjRSJD2UKskmx15+kqkiOwOpbqs5Dk0R6z/0BKKfUTDRfpaan
UPvS0bjh0M1CtBZlP6oUp6OZFMrCYjIxlwlpRqR8gIg6b9LnrmmN9pbC3+9s8XSJgTEigIcspIOq
ylrib1IWjOSUakAtwaZFTLXCKWCnib7p1YC1U3fdJxhw+a3SmPOH2uEH7cyC+vyV6WRS/UZvnCUZ
/Z7+iPmIrZFi+frQdhBJ1VD5MJgooDSuFWN98S4txkn35kjpLR8MiPx1zlSwGkmqVA70R2XpoG9S
USgfgkTWE1AuoA9e1PP7/4QA/2/rDApXov8ZiPGxiLufP/7zf5rHb//ZoQ/12P1sn2IxVPF//6tR
aL6CyM7bAlFf3s/gMf5uFBoKLUQDjXDIsRhJwBH7f2gM1QQ7BA6DdyPa6BRH+XN/oTFU0BhERaTz
/oYVvwSRIXb+k60q1CChAAFew04FFa51Kch08rzO1ET1+S3DPtWd4ogGyFYCsIo5v0cRVz9JHOyP
Z0hjW8Mvu2qwVwMAg+lqOWpfpb4vD1Enx7egciW3RkfIZ7Nqn7IxKe+efJu7P9N5yiNYBRsxPI14
/iVsyIQR5+nxz5YYaQJz1v2RO2Yn5XLpVUqk+VpT2RvRdZ1q/RkKPBjDqOKqPh1Ky2gVqtKk4z3u
7PV8+TCameHlCRiJxaJzOUikzfC9v1ye4ZnPKOIMEC8ZAzRdW10dzdBIBv0SZggFAKK+I+2rIBg2
EpB1Hicmh6oXa8mbBCbSanIpV+OC9I/hy1IU36JNVXxF0BN+Z0ziKKfpljP1s9ufATkvoEyRWaR8
ss54nKoulX60NN+hv+0pgIKONJrpcy6BWjZ+l0kos5lpbu17gt8vMEFfY7mED0If+uPlFX72Rvrz
WyhOkVLiD7reRHDyQY9HoOXzYYCoalr+PMVvaY36IbYg0E2WGSeR9rXBbwbkoriQes2vYTLCxZb7
LUrYmS3Nyvzza9TTfWbnrRw7uqT5hqTm/mK0j3IQytcyqpQvU56kKiI+gii5Qy7FhGsN2er0tBtD
eP6cntY5TnV6DxBnS3v37HxYFXgIhESE30/nk6FOCxFe5UtzUq+pKmjeZCXRIaUtvbGLt4ZaJbR6
0NkTTHHEs6wo8kILSRarr17j6pTuLu+ZM6cSrJvIHAmvVItFWHyS5GhyiDwrEcmvprbZlZZc34xI
mXmXR3k+H+qkorhIyY8y2RrimSZDp1eWXfpGoMnHIl/m45BmOXJJ/ZZ667mhKOQDERQsWHLi0wlF
fKag0K3Kz8e8+5STuh1ApaufwjZoXvgyFq5lMGZ4h4saLWzV06G6vkxqHLcrH//d6ioqm8E1sTna
+EJiW51ef3waKgskoFwNAoVz8oUoLk6yViok2hTZf5qtlsAxMR1PNlv5auTN9y1Rhy1Lr+ereDro
Klj3k4WASzBWPvmZ/cmW6sFDsgH1KyVzzI3N/nwLik9FPYNtiNrZ2muxrOtJNxqz5YsFmddBGbiu
gRlsVO2fXwwgSoG5sPt4mqLnebqMvP2zPBiM1i8USTkgSWEdRBvP1cacZVQkY4N8cOazUcgQNROK
CVQXV5vDyCYrghTQ+0tLV9VFE3D0Amuqbib8qa7rxOx3ToAZ+0sPGmdYvO7J2HiKr3sTVklH38mj
3k8dTUjjNvl1BmPStxOl2ZjgmQWFxU/HmJcnNpxr4mMU1cNE/ZQJyv3wtjSa/l5eYtsvK7Qe9cix
t6pfZ65abllhDE3eQqPnmStumLaTWseNn8rAUtW2KwC98MCuUYQAhRXENbwNs2yMx8rSMWKDddu9
c5Sxfhc7tb3V03ueRpHcssaENEDrUNRON1TcFamVZ13jG5kW2NgDZ/g3KF2Xzmj6hvX7NpnRjZkn
U1m8JAHKtPGpz2ww4jKbWXDtKDmu4sJQtKoy4vTm92hPUGoRilljCwK0VR5R1ImONcYCL43jaMCS
QggvKT45FY/TOY/2yGuta3tfVYpk1w5x4aYlujhzWfy8vJGff2yGgvWLkSFzI5CvhqrwerLNFlAY
gL0m83PQo1e2HDjHxuw02R/rUb+a0ffcLXOrW6K0ax3tUe+vkVysY//yr3kWDrHOEER6Cq8gF591
rcYiW7pelcBt5Y3hWsjgvjcyJfpQG2Wycak8O1YMxftfVFzFNl9Xkxa4QQEapZ1fyWW0a+LEgugQ
Th9RJZtA0vX2w+WpPYu+wrCRWwUwBth5Y439MKUBWZmAiNHAh/qeTgvieF0jHS+P8ruvd3KLMYzG
fYkuODSpZ73oZAiCeDFGplWlwY3SUs1xS1CLPnrYAjSpoz6ZQi9zk0mL9nMdJjsrneLrsaIRmUtp
WLsTpdHbxe62bJnPrQAsVnp0FuwocK6nm9pUswGlVI2DzCa4HjRt2i/AKTdQPWK/rhaAwCxSIIag
Gyi22JNEK+4DKcyMpfXxiUV8KqKkfhsvaRj4Vd2rV5okJ69pTU6+WgbSwUAVaMtI7/nzQNDdNSg2
PJAI2+tuclgrqVIGQ+uH4DnBj5qBXwcFzLZSxSMpqzsXNg0eUHIeRA/sUecOykO+s5Fc9dWlUQ6V
bCQb1/LZZTEUwqcQhkE44nRZQjS2rBSOr98FZVzt9Ap5VfIpGZsaLrP0IMdygHSUnF3Phbwcxsko
t8RvngVSloX2lcO7FNFyGuCnP6HJbEOaLLE1EwVKLatB4W1Ojz0GGb8WyZ7Yo4uyccxXnF6eLPjj
0Oug0kABWTzFT0c1e3mSwjIb/cDSPuvNm6LsXtuB5BeILGOD6aF+f9QwxZ2i+Qbl7QGioGb9GFrH
b5HgNcLOQ7p2w8Pk+UoITydqLPC6EYtcK0ZHDlJoMvU+32i0/jYdW/UNcv71HbDNzpeSpXlrzVb1
7XJoeB7w2JLUPMkl6AFRwz9diLlG0sM2S9kvWiu5mX+l7U6fqnzH1Za/9MoUShLoeWjcmya09tWa
4xBa9JSrF99I0B0GhtPvtKIo7tOsMQ5BFsProey90R99vsPFoAJdIejwyroZq+hRUKALPEPKZhUj
tUiuw6VtD9lcGVh0YRZ8CKgMa27m9PObTq2W4+UFfn55MS7MK1xpeLhCBjhdYKQzjaRDYcuXG5TK
Il7KN4FVtl/GJlM3hnoeSmkwkZFAPxYr/PtSfxLkqqQS+dgy+xMyuz9wGo4/Fb325fJ8ng9CnZzq
DsdP0Buc1VesApBoyNrM/rwoyk8JUPr3uFBe2kMHZIEYFhRWmUYAfj6rqDDOEeLpEWA3pW+yo9nq
leJKSky4RkDOi+LZ2fKOPjcv3iXYdIhrAtzD6Xcabfq5vYwCYACM4KA1tfRaHSHcvHz1iDnipfWn
A7AaRQYboFUZZ1yCoqskRu0tSZ7u/8UopMb0AKlGIYx1OsrSD/E4xS28cYW0JW8T86ZPwmljuz0P
HbRKiNuED1GPWUNT0l6GEmfZ5IjABY9lWZvHXArq97oeRb4iK9rG2j0/SQCxKEVTXNRFVXz1hpzS
Psljg/EgL0jXWiJJjtvoWYFU9zRt3YznJofhH3YqogEFDuZ0Cduso+DcSr0vBV3kJ5F8hWbiL1lO
7tg9xUZkPLP3RG+fORGkxLV0OpgSAj2vZ1hsdVM7PJc63eswqT5c3hVn1k+cJQQsQNBRolmtX9kP
VCclbCwTPfyZY39HnqN96YhGV/9mIGH4xWuRMLFKtqS+aTSl0np/6OvifT0WoTdS6boNln4jGJ2b
Ev1WWMtc4SbVwdOFkxAUjPFt6n148NWdVhraTrKk6n6qpi1jtZU9tEgZRFn7n7FWL75Fj9TQtnhx
15UV3g5NhfucZi0x0jmFErzTunZAHltSFPzenWYpyKAQKLyqIcO0vja3aEhagYZ6fWeUw+LNo9oh
Ztpb8Q2KDMv7qWim4sMoFdXPhl6n6s5pPmMYv8Cf8S9/n2cdezEV6N4cIbAyAhO1WrYmSqJBKgcf
zJW8g+7Uvu6nrnuYkZjaIZfq7KwggAqW64t0C50qOMyWXv2L7SgWVMjZUTxbI5f6mffsrDaDX+pK
fRWqpLmoIfQgqRVjY6gzh1mkeSQ6tojua1T43FWYQRDN/TqDfVmARQ68OZSqW6iQiCNHWr2lwnB2
RDoKhiDcsWlWm8WAtaQPaTf4OlWTI4CZ/tA4yKy7YR8or7W0ijY6WGdCiE6eIoRqCPkQ+k8/qbLg
y6yrWBVETln6toM/Q6iaW43rM9PCC5wGErRFcoC1pF2X6WjNj/ro10kl+8mY9deQy5rDAtvtrdQu
/b/YqQR9pKqorgKPWac0OJ8kplp2uIDOI4xc5Af2MKmK/ZAk5YcZB+rHXBsR1qNyO76LgWF+s3ty
oI34vBJi+X32BXkeSjzJuSAxnK5uiLYrQtIY28sm9pFNmhZHiZK68H6K+ttJz6BiF/ZwM6uR6pVm
abpdAtlvlBadmm1f3cGShMxjzbq72GW+j8ZWiHyFpZ8FHEUXdlzvIU3Wb1zRZ+KjaEfh60Y2BX9m
FfJnni9yWkqjX9lIpbmFKU0HJx+VO5Qpx++Xo8q5HciO50iDQIJlutryqBhLsgwZ0ZejJthFZVW7
9WRswaXPjsJhhr6CBgbNxtMvMUqoOiOLA6sO4fhD1ibldeUM0da+E9f7ab2AcgFqdySCYJustaDi
XMApJA0ZfSXHc2bMgA95ELYciGDAYY5yHjq9p1LX/TgHsMQ8oi2stVbOjjBGfsmjlR8MspL9bKXh
naEP5eDOFDkOE4jdT5fX/exPJdsnT0FIE9GE0xWZYkOfMiTHQYNIy3Gu4vw2QznAC5cguBJOM26v
VPq3y4Oe3VgI/AGlpW6FQsnpoDXQnaF0ELTBM+dz09uqJ8s1Bm/OsgXUO/vBn4y0ml5LgRPyCSMV
Q9H4BcLOr6MlGzcKIefnAzeJrjWc7fWN2HdmGFCJm/zStkO3CdHuRCNp4WSqTrL1uDk7JZR+qXzQ
KAa1erp4SRr0tTQS1NIxVfZzCb2saeVqY0rnRhFlU0odolq/zmBra+LCMFo0h8ax3ylYqrhpNf0l
oYk633kFxnML93SU1XlMFbmtFa1iI/CWu+9LtMC7qZw/6VUwbrEXzlSlqaCJCi2bDiTluukxKjom
AWE3sg360Q91e0hcqWjH6yHM7c+o8ivXk2Y3D1MlZx9hMEm3QdfHN3o+2+ZWhBA50jpC0Dhj/6Nv
JUDypx9xgIngSHo7+rOqZET6Kd7lcvR5wgfhKjKLXwPC9IKqex137eKaUxzuZ0jkl4/h2W9MrQjL
T5Jt5J1Pf0TSB5GMkvzoN05dCTB7B5uozTdukZXE8p/rT2DwEOHTBPhwtWGtSsfEsGTJW9Q/bnBv
AFZG/vqGu7a1fRXTm+u4Da1dMqfFN8nucg9Emv2gUtF7nAcqQhv38blN9/T3rPJXxC2sUZ/G0bcD
e3H7hgWgnVHtShXp7Jev8G9EMhV6FYzDaoURYefdYfKZlVnDXSnQZ/yk03B3eRRxStabCaSXKEkK
A881D67pR3swxmj0E3J2lBWWHEmPUbSe3ulymhc+7ljVLeYhFKq0IEHd5vL45/YRbR5UIXjv8kJc
nWJatqG1hEi1lZGTX9cDejtVmjfvL48ilC6fTRPXUIoS6L/KiGGdble1jlCmtyl8NNocPWLTHca+
tfTSB1yqjRulnNocX7ihfYPGLWoyqYO1RDiAjTkunSJ9HtVWR0LVaCrpqq0m8z6XsDLYWIpz1ykL
K1AFILUBo53+xjqt5QmzTzy/YOcd8KOfXXnsrLvFtvODWRrCnzA3PlxeGREs1t9fJJdwYzEFfyb0
F6Iiqqa4F/hzmcW7OGrveqlMvN40vsDs/nR5sHMf22L5aUWQWv8WJHvaC1HL3pzkmTND01i91mob
F5vE6P/F9QNm0YbPTHAiMTldRzxUEA+JWUdtMndhV+R3Szc095encu7cwOgU/TNa7mgUnw4S6zNs
ZpkeQY2eYSkseaRdOKYZdfym+xpIurNLAg27I3nc4iGe+2QQvqixQc2gG7vay3TpUAIGKORroRRS
kWyi67qS8GXMzRRHoFzO04+XJ3v2u1mYSlKcBG61FsauSxWvK/Ao/jjifWtoqe5LQ5zsL49y7owy
I+B0WMbgpb6K9XHUqPYYKxM+u7nyRmsn55p+THeUu3QLzn7u6yHoisg8CA2BMj39elmjm9hPpDPm
PTiLpI6qfwysrjhMTYhVJt/9iDPG+FCogfYvlhIwgywKpFyea9JlJVstJVqJrEWb4k8x3Fsvzwt9
o6Fz7oNR2aAyxXsIw3PtdH4Lbr/xkGGM1bRRiXvGmGvuqJbOv4neANdFG08AD59J+3AVF2bF63Rx
JmWHPsN8Zc64Cl3eGOcCI51L0klgPCyaOBBPugt1yI5s9GnyDT0YX/dxkEW7sYdT18hOY/rNnEuo
eWXjBtDlXLEKeBzsR8ELov+/2iUVCm+drJBhoj0vjy76QNZd0M3tR6KjeQiGaTi24ECvljIZ3o5O
VNxlyxYZ4WzmCQcYWKEQG6fMcjp5fVFazKc4FbjwqPtMcYarwZSrx6QN4qt5KfQfsrpoX3gttN6U
tdB7wqQz7sIMG8HLn+Hcpnr6S1YhD3Mcs0qjhbTerPobpYjUfeI09Ua//MwoCPBxOVA5oMi/TgiM
qtPD2ChJshccBt0h1BaMtbJK2fi6Z8YhcxWUOhCKQuH5dF2rXFGrvEWXzoja/HZKyuGqoc+zsWZn
ti6dXtwSBcaN/tjqLirkom4MjOl8BJwbgqY5f8/ztLhqAOnQCQyNyFUBPVxd/lIOv311qbNddYpy
UOIhJ6+/lBrVRRjh4IsejfoOQaxo76jK5OEWpHp9MDfXSzLVnhxEs7ekVbVFHT4TycHKUHsUBFtw
Q6tZN1ETpVEYKr6j9PJdznNoZ+Fydm+N0q/LMz07EqUxoS0mWp2r02E7yhJm9gIuqLXnm1rH9XNJ
a+le1rqtO+PMhgEug/ay6OhCnlkNhVkVNMzYRgkRjJk7WeboqWUU+JcndOZyF/LpoCzACYD+XH06
uzGCpkES3Q+RR4x9B3HDz3LbZMuV3A8pQk5FkRYbiecZkA7Z0pNBxX56EmDNFHZ+58Sq32dpz2M9
QlNs0NVut8ROMHgI+xZXWj/mO12yWtgC9qRcOYGpf1Jj6cYOul2J8DgCAmH7/fJqnF1z6r6shrB6
0NXTH4a5Mkgvyq7ICs71zZzPmc+Du3t5yEGhA7tsgJMizK6mj7+iRasDLblsEpjCNAt38AjVjVX+
g7M5PZYk9UBdeOnQk+exdTob2epHR2rDnhxxscaDNS/1w6KpLtbcX3Bh+r/snceS5EiSbf+l14MS
cLIF4JwEJxkbSCQJAycGYgC+fo5X9bRU17w3Lb3vTYpUZUZ6hgfcTPXq1XuiovTJV3EmnylcPXfp
cwPIq2AVKw2wGY9JfRVabUzR0CSWtperMTjPIxQZccdJV1/mcRWKnnSy3XDqhA9noQqAGi/+7LsH
YZl5u82k9ETsCqCnQKm64COBxAs+kZgJWF0ErJ0K4ruW/bqOC7LB0JviXKXpgrcx4J4nF46YO/44
LNRdlWDZgiIr2JvJ5IxDRYeQSTSbKXpMNL3hhrP0+2BjqDJbQ6O2S38TLIk4L067vqiGRTKyQVZe
H6J9kIf+ZCux8clLGY6FWtjAy9jhqBmTFFrC30LoGilXwO1iksAUkf9jQnQ3O2rNNynX0dzXjpXV
295AuIvSNne8jZxw84S92bf+rjSWImXm09zWXFIF2XRSubfLPQ1IlC/HftkXODo7rI0MxE691Zci
xiAkRDTZrfsEk9I0Y3selBY2cLkhwaG1F1HTk274Yolsdl4Kv18fTEctEvV9Xi0Qm7rWbdMxQ5Oi
5PRm2IRm9mYiZ7BtZE3dpQEm/u44v2efeZLcP/YKQmVkLVw5lVpPNeJIgYF+6bQjEWGGDaILAHRr
J86NXrtAdGPYTmamI6x8OpXmKLwwm/r+sXcye2BJvEAQFwNj6105sloYgZL0zrnrySCEkGjOBI/P
+hsUwZwQd6ewrhlJhLf0P+6RA9JSbkXeYPZmBHCx7M4dO0vmtmJvoIohbnenwEow8BVpuaZxMHqE
h4FV9Lr95OvteEfwnPZKgN/0LqHJFZGnmEuc4FC73xee2E/Xr9WdJM/v5FdrxZBbh2tMF6W722LK
1bNuA34FECvV0Wt8Vkgw8QBjNMhwHAJ8thXx6QtxeFd96ANtr7JAzN9G3x8cottMC5jyMEwav5ZV
Tpy9bn3NNeiWUNOtfDdpUvtqMkQdeD8sxGzJmuCJ1etyeeQghge7wgx9c6q61MJaIMdESI7pR563
/sHKsupX08vsnjShKb9LhGe/FVmXD3h6bMMMVZqmesw2bULenl9hBa6CweoiJfqyP1TQWWVYOkv2
Vk+6JCYwV0lzP5urVsT+yIwpWoNM/iRuF3ZlUdZ1SyZiO30MWarafQdms9hAzXPeyE5U084w3YRI
SEjjd0U6Bw6j1Dndphh2tM1QBmsfpvbCh3KCKTlu7III+I0nSdiMTG0NAJuWN8Brwj8EDCgRbiU/
tBJyIOkzkjbqyprx9J20bY1Id1CSWej4hf2WsS4gQt9rV8UjkEOYnHG6yA1mLDiGgVYMepwFPsVi
HWiuFfX9mt2bfJZF1AmML9GUsMsQ+ckMr8LIy/oQ2JkNKrWtLQZecmxRxV2TXdFy7gBLmQIo2MOo
mYyoid8cbfIeirqNle9M+cWF++xA1gWTGpIpSQq/FkC0CbveSiVkYbd+N5VOQsY4VU2+WwLJp9PU
U/htZj8lxV4qdwSOaGYjV03NocCMPRlwjgVW/TDPvvOkpQq0cFeusmKU7iojXOGcq7ga+470TUy+
CwcO8kfIGoD2YDhNoXazK4GyMmxz12M19bWRx1WnAkzFo9N7FQG8s5YY/Xd8ePWsPeiaWt0b59TK
tPKlmQvfzfj+E5Ph3X/VHYt8pL/a8dRnJD2zjPnkcBQ9O6bUEOy6oN+4mVse845QdGGoLDQ9rYtk
55kvrOPm/HbQyxcvqVueqLLR6n9Rf/4vx6mPo4TZFVYjRgDYdP7Sfwrck1M9B3acu+KJt6vCQpXA
epXAXJopoeitZRdbSfGTWwnOaK7BsMXxGwY2h0079i+/1xH/WQb+2++RI///ZeC3X/0AiaQu/mkD
+OaL+UcWO1u2uD7xf1Jh3bA9f48KtuzfmHPiCLqZ/nEW3aqiv2NICF13sHLj37gNXTFW8lv/k8du
/HZzASBv0Kpj4Wcj79/IZMdH88+dDJns9E23KCdM2hjy/L90Em4xWW0KTjwyguI4JfbrYLnjfZux
xToihu/djmNnUp4ROk25nvx1vjdLEgVrKB3RzPaGpKoQsIZ19zzq0t7pGlO2oLDW+8a1SfnIciI7
7dm0dwwzYwt74QnZV99mFVmofUnyXQ96cGMya4rbomg2Y82yUuBqXohZ4SSXcogts2ucrZUO2lWt
3qs2YhFEH9O2w+TmX8nSGHfmYNRvhbYY981oaQ/m6sr7UWX6kTaiOjvTQEvRgA62oNLK9M2o0v6D
XbZ0ui7rJpe73h8vJO1uPAYeeTD96sjUCNPRexQcx3FmrHyQRi10K0KTLLWQJy4/zOzdHLMnN/XO
qSMPZlntnKU/2OmhgP1rXnA/3ztN/Zm43Ue9dt+lrI8ofZuS2FSVtGdYjNtMtfeecO8NUd9XtTbc
8or3KjGe54XdUbfduclGefe1nz+lsn2qPby7Zu1dKSY2t7T6bjE2jG5ORTnfK/89z7zYyhLClsud
Pwdnt5/Pk+rY9RgJumy0j24gp6M3q4ehFwQBS7IEnPxjmNm7GKo311/PaeGdlin5VjTrm+rLQ2IM
7IP0LziXNmL0tlZbPyxCbnG5Ex8oqIW85ltfbaDA8JBoyd00NUt4i5tW+jerPIvu17yscdPl56Jr
Hs0brpNsYqJkg+1cDYQvC/MEpeqWauBfUqP66mjdyAQlOyq4tlJCFvbvzI5XZM9x9ZZ8L/z8sOZO
BCAnHvI7SDI0sHejcDadTD5p/3/W3hprw4Nm5nd5WmyW9cRANhLG3jHvx7qPNbld128TifTp/Joa
642jK+Np0Z4q3fxsG5NK9c42lizCor0LAmLlNb0GWDO8a6W2ldq67UXz4iTPjbWz7fJRGmQQjvNu
NPMd93eeZveZJg5aYO+kmaPcmVdrcK7D5F/N2oeW+rr2b0k9HtjP+Fg93K+Vs2f6BXLXvSzTevQq
+wNa9H2aFLtZL+8WjXrHbniljm35joBaYZUHrfjoJ+NIIUH2MqWfvkTzwtNpuCg7/q4zzQvSurjS
UB6rNv1wzE+eoNMq+60x6cRlfcv9RyPl59Tt6yQhzH9SX1yJD3qhnurJ4tZPya7tQn22Dl79Xmsd
taPrnJBbNn47nC0VHGlKXrKR6OGhZXH30rMg5xfjVhqPwTi9Gbm3tdUFOuzonAiZaUPlLbtgmc8j
+bLSZQkyP+qi3Fo3gzqXuFdbOzMbNn0vPoISpqdTJ5DO1ZN3+/CBCn42pn03Ptrdr4q9fivfysqI
aycHqzdFDtv2ClKC7La+3p+tJt+6bXBpUNdDqo+mhtcAvDtLo26uQ9l4lG4FiwHVnaPJ99Jz9ouZ
vFBSb/q2PWtFtUaGFjxMrXPS3IdJdLwN5q4JxMGkl1Lrrq7kZqmnfe/0Gyf9WGznvh96dkH6cqdm
/TXppivNMQGN9g/Dz0XUZoqiF+zBNGzm7uK4ZO16tdgNfauIudrb4pgWW3vSXvvBDkfTFCiOs48h
NnjRA/3eCmRUamDGNKqTSDKEDl2j3M7GdwBSFEJrLAJvu8pdx+NLlc++z/Rq6nRZUiZfabJGAfwm
mtzihAHiMFq5F7YiObV1/bNlU4cDPakif4QYYdpHuU5bN1UQt30Vl74xbZCQs6hoy+DNr1tg1Hr7
ESSpPNtp3l7kUHZR7+kn2vQ7S1vP3SLogpTGBgIxV3cjYekh46t0Z2f5z5QFx8Qoz26gytDvx/yU
VOmD48JUawyDh8PbV3xp2LpsyA6G+a2o16fBKT/HZrr25C2culRSfA+1vncKYzoPrcl25mJXV6BP
+aMDGfZeLZZxNXVCUDZOn5Sx5ZkxScCRyF5S4ZKR34uSZ7czdn7mbfvgooLssyxp3oq2Wo8sAxah
6PdYvB6Gqm93+dK8aNW6KWCElIz2TvVOK3znLmeTZJiLPCSqlvRkmTjMz9UpKPVgz6oxwaRds+lE
9saZX0bV8mSS0Ti62a7Um5OZ++9dOr00NjnoqfReZNYlseKHVXiMUcZuPFf1fVaRuGBmJHazjDFF
fTUfJ7P5qabpxzpaz6mcTnWuuigRxd4Hi2VrfRpijX9v3Tb5bKU3RinyAtl/3XY+1sDdCxX2Iq1h
rptrlNILxGWA9WKo+YCoUWIAop3SKzjnynA3mKTfdHceDhrRPQffmC/5+umZ6Ttkskg3kSPyXUWM
Go3TGte59lNnH6qagjDT1l1QdyouhLUge6wiNJzyWrcLhUcnWO8m+3ta3/XR+tLI84M+G2CnzVlm
cyxBIuhMpzHO9hnd51yUyTMxOx+FSh4CsC9Q4N9xLn6qwLzH8bW17OFnOh8681E0Ssc2qZ0HLqVn
sqFqvN66Rn7+pB9VSjtmNjoE+QbkOjSW6qzlGj1/MRK1NyuL47t8sggz5Mrvsmgq+6sEBb2ze6fb
Jrd3rKQ2h79VgigvjREuqM9nehleAVNb8WSXyRlMthXiDBDnLC0umcv9PfkCQSJB/NDsbvplk22+
9RmFxfPItKVsnVveVjYcvSH9WbuKbOBiPbPPmUTuCk6NUeh0qBOnOKfE3F4rd9F3mW0MWySWItT7
gSi/vMWOKvdmRXIfHrEl8j2qpZX2zvXniLCWfqfcelcSjI9R+b2dv3WZfRbQf6MqSO4tj+R5i0wJ
yguHc8p/1obgri/lYeYYsXS1lz1+lHmQISniV1F8DxoaQvDg48Z0lquvuidc70WotKYM9UIjqygR
G6utnuklj/AHYj9NZDRBdd22Vv3Uzel5rXODg20o4RTI9ug6o3+qh1yuJOxa3rX1+/nCVLa89+Xt
9OwKmt18COxtYyz1Q4UCxm72sdWdB18s/kGl7TtwYbG1sn2v59rjikb5QqAu5AMraHOdO02NWI1E
splLfuKqG6pdVxFcnXbWW9163mbqta//qhpC2LXJwg1ueU/aNBwWvZrpfhFAOm08dJrLY40BeG6X
iynN71lfxeZk/hwpNDFLRWb29/7vP+3W31jM/ZOCfWMm/52R9QfT+Im0/89/arVuf/6PVssGTewx
abpFKv4BX/lHq+X8RprcbbbHNN8iHvdPrZb32y0d6LaVh2nld8bVP1ot/j5ig+iO/gFI/jdaLQ6i
m5j+J3n6FuvGLs0t0ROTGy/3F3m6Hx05E7pt8hxpFTk2VoECkSa69Qs1DA90bVVmTnlAef5J5niv
R3afj1vLF3mzLZHP2pDpHXVs4rIcHpI7WM2bqpnHIQKaWFdRI/gHnFSh6Sa04tb/4c987rYz5JGV
cwCDjnYMRi0bUG+dKXMOlp4kL6wzFUE8T1LnEh5Wn5I7zGhqIC2MHPYVATyd0WWbxRi6+odL5LXv
hq308RNtjSEY6vpqVJ49PmXeMNuozOQ1DxtzgFfiIYs2ovqyKqlurRdS8gb5bJj3VemN/eOcdEjO
HJGOxYKMNOE0BZgRnC/LGDklI3MY5+IyBrPU730Uju85lhQDoxC6oz1zIdT58NqV1VgfXAR9c7cM
rG2gctF+wRabJFMTjc1EYgQqbck/hJiXZ0Sq/q4b7dDGsI/SNou9Vxvpj15zXxH+r4MAcSJm52yW
dD66ftuc/jVm6UPHHCOL+rpEaBo7oic6Qw+XgdA+P28uZPGolzVFcez8Xp5vS5kbh01bJEnuH299
Swqb9zRru0tf2McpFycxDJ+zui4tUXwgYwryhIqOO1r3k+WQtXlKzZd6j+7gnANRRwDczna5bNbB
3jNQ2XY9JyDjxVfmHJeWd9i8aFXTHZXs79Yltad4WfQy9FT6oESdA9pZiXdohvE4z/2VGCVn23s2
kpozIldCFHtf7Wa+uqljX9koOuvDGNQ8GFQ++7RwnhT/yNAYxavLXsleplrxUMEFCqeFAD8RJHuh
pNxVdK6bGY9sxAD1ZdBkG7EJz8aJmSa7iTTSsBuSY5nnki/szUsxl26wz8ivOXuifiJWKzZl9doW
A7CgAMWvkKOTRe44t10E4iZ9maTZHF2XAg1ooZ+GnUhPevDL9XxYoEwXac6ztYwKJc8KWU6sHleW
Zm5Ucmz85SpqN4fozarIcyMCTWxaXRQyNhR1T8CDQPXS7jNHPmY2udYeKt52kvM18yAsBfz0w3xt
rpOltwBXA9htQdTItNk77vII5mXvtdkQq3WoCfSzX4xSbStBX18llbqX0m/DpjLsyEjp0DLm8CFM
PHlwinZaQOIt46XEw8z/XI5pOa4n8tisbT/yi9dTAYRQgDCQJbl20Ds8PDU8omChPYiYZ3w36iE2
6y77LufCbqMgzX967Vi00WCvn33vWOdB4ba4BbUdM4ICTp7b2hc3U3poF/O+TayuDIOx6+nfVpM1
hsRuw7VVckvgbxqtlXUhgcsN3VxLLv1oU/pUixPzXQX3ZibsaRPkhtts7X7+LIzypwJdtm0HzEa2
b5Y1THRtOTdTa+yQoeeM6EK+uuOmxfekaxvFbW0ePWEOYre6KXypynaYiA2HHPLLph5NQ2xNK+9p
S+tut1QTokFXjyMngW92PiaZxULALsQ0npWV59Vd1Wlfhjbe9Wn75Sau2UcIvq51vzTDcz9Pfpym
83PhtW1kjGuYDsOLDqkn8jlrz7qTHIW03xeP2cT3yoLLRPUUSr855AZ2lczXKx1qXG396IOhCXUF
aHfWZHAh6AKfI0dhkQXlFCaNdm+76VFm7TWre/vEeR6ObWnflSy7hIWvwfpdAgol0pwYm/DTFO7I
TQCTsM6bIKb3KkJGWb+kqpIvmXofZaBtrIlyLrjpVKve+ttlTt6SabkYha4d5qFaXzAjUA8mQXfI
J+vasCxfRCnjOWYEbVV8EodQ34majDLDqbJY2vW+qPN7S0MTK4Qkk7Pwh+3kacZWGw2erLHxo6GQ
hKBmTC/MwKExcySqnToZ+Xrp7cna8Hnit3AhvhkdJbMd9CkSvejwgHqUSAlfCN6pefKGhIBTnf/o
94XjFFHAQubopypSpC9ZdutcCy7LQwsUL3bd1Ff7tuPIcHE4MEQmlHpySADiwhAN1lIC2p4SK/3m
JOrdcxrvvASvQ93tG59GZ+palMb+zNZEtOTrYQzc8b3KEz30gvFQy7OzHmZGYFPZ3RXdwm2q+o4O
i2e/6V4ZyAwnkcx+ZKDxblKTpCEYIdGY/eCkg0KcCucy43B7tGZb/LSmX2VbbvAe8A5qfV/cZxwO
S1E+BAMWJ2PeDUlxxlaZxnrb3UFv7sOyIrzT6bvHJajPZWo9uv5nOzjTWeh5zBiQUXRy13X9RW/G
fq8tFZ1A05Vb20ib74EY71rPoZ0xLtVA4kdePhTmQdfm7VxmYZccoUNGs1VTBzRxqquLlo1nQeZa
RGLTy7I4V7fV7rohrSJRy0Nlil8cvkocvMRl/cVJ77LMLrcyyM++9tUaD6CaQq8vtxQHb1MAFQKK
Vot5OdgQH0ugWlbs7CorMyrq4kfLOdm0z6b13Vd5OKU24JGfY8sO29zcURtsqcIjXV6SjNQ3Butt
LZ4zm5uPFP5gHMIcC2bfGxGpg3t3uEoUOk2+deMhM/P9yFUd9AlWpl++q0Usbkaup8UjQUllrvZV
PV7dlcPngxTqaORE8YBGTS4RGMhwnn3hI3tPPRmVFSWP9Pfding0Kq4BDuMsjwvafZFNx96c9wOr
jK73g0SDOz+z7tOq2RSdH1Vs4XiIWpX2jaWEyoK7aHQ687acAKcpuFTj7VR8K0ovdpGpGHia9k+p
m5xTZnY/TinvlzjOALkiubobmViRo0Hv0rozxnDoW4LunksbMABsjMhObRQJc5veoq/m4K71k6gv
qv3o3ncAJ2HRN2zsp7l5qZuR/kQFPCu62T4Q80stQo0MO8+RitQxX7JMCDVFT6rDaiFd11BUrF1a
9rHR8rSUy4+2EdNRYVqJGXXucDffqRnDg9sZeFKCtuUaJnLhYe008+DYCnlbA/gpFupSf2TU2/eX
BrMcXrbhvV9s65C3jZeFrrfWaG4JWRGmyh4r4i/SvNlPkGJQOtY70+9PBloGBhlp+UtsMvIGYlp5
HJFN8eiAVH2drWDau4KfABC6NojyrsJ68AXK8D4I5oPgS0JlB7GqqidBJQLm1Bn3wJiyKF2MbVXI
ExFzbqja5czQ+6mzSh3/Yxvy+TuU5Y55nzVEtiI6RbWRU9Tvdq3So1I9T7edoPBIl7In14ng9c30
MzXdg+flb41IKQ+V9ZQs6SbNgh3guHDxGAs45bPJK9cSP4bmsnVu+q92NsbBwux1Na/28NCZtyfe
KuMWrGFWexF3cVxpQMyb5WxkOiR0wRuDgSI/pB7CmA7DtfX3WdYsbE8Om4TieMmcKFA8rNm8L130
j1If0KbHjWLbIAVP1mr6u5VRa4ITvQFMK7u55vOikLetl16Xb7evcmX5il3+Kcu1j8ApLt40PGqG
/jVo04sKujyUlAThzb00dGw0DFRSd6uqn9olYXabY1/oLnppHDWrOnqZwV2vCzpu88mw+5cZ5J/V
fO9R0Bjp83bk1Ql4Lk+A+2H087dgVN986V1Y1tq4a21Bng62mil2dda+zE1ytVEnR6TybT4GFc1I
7WBE160X5TlrxDw+2eCBXPhaNtccfQ61Sc9ADRblwczsjZeuka6NKa6NlvyQSjj8IFc/dFaxpSnI
kIbnHVPfj2HK5AlkUrdPJOMpKvpOLZtyyTbj0G0Gq3wQyTGorW9M15kwtJthFhtCfiiRiBWoM6Kd
0RG3eeMfRc2MtmrRugI4iSPtVJ5+W4kvQd5e+j0w90+8U/EMPrFJ8U1zOuaQe+3EjdP+Kx3sI3s6
sdYFn16vPQeJ9yzKaec2RlhXN/HMnb87xSnRTNTWVjIANtK4ToM7Nyf6qApuTpL1lAfgAlfHOWqq
yE/uTHVtO+2eZRROIYtKmVTewuxCy3nXlb7DkbQxzWrrqdY7pg1ITW95zLzsYPT2dU3rcwI1LaFS
4ZTZdH3zURbupuVmV3q+Mb0+9qYp8p3y3CbOMV3vbutwnv3OsvPGGr5Eo23GtX7IlinK2pHUfEnx
N8Qz75Fd3+nVSIjLQLQllXGiqKqE/rCa7t5xpr3N7VaQS4/7Idar/KMp5UVzb4r5nVfPT52TXpA1
Q0N8KurJeF6CrXDdS5FOcT6o12ZC1UxLbo+10IrndvG5HywMX1EvrqB0RJRk2pdrzRvTx4UwyXWb
gPk9ucbslHGJXUuneenKH4UI7PGceA5lHuu4dDiJ7Be6IcvP3zyMoRyE9kwtPq5N8qNMGa2Ewh/n
9TFtgnKOsJwwIfKshK5nrRb9l9fn5g9DDeJRprXNN25k7mfayuoj0PsK3bccqi+Z1BzrXZ5zvVRW
sDyxLOFZkFGXpbukKsgP1tAu2GHFUhdEFjhdz8mPtnkTZo07wChCCxfH6N0ody1JInIyyE+dHpEq
L/WJYfESYWthkSQ9VqxyWm6tlsD8xtOQfpTsOdOU2FI/Ws4yuSiIo8ttXZpAt/z8xqmsunEQW88a
PfBXBJV4rtTx3zk1gFEzNa6uOzdv1rowFDJT/cPqAoFLodLp+ZFVDbQ0bVnkhhHNBlE7z2MrtXFe
+5XDAjbWkabgT2gMcIBKJJuamLH2VPPmUl1NjOFjjbyeF9GvHke3M4qrk01+HY+WQQmonEW+29Xo
ttAgyySNTWvsb16oTJCCpuYhTro8u/IPU89CG9uzMjUL2bVbvafK83hoYPoVz/ncFs84/JyXNUjU
F94zUj1XXQYlzV1dZBEeRSIISA2ks2AQxPXqlE5ebzubwEysrfZK5Y76CFAFKypptJNDKp/HgeFF
9kS7SaMs3ccEQfjZz9eJk2WZ4JoaraO0c94H1S3U03PcbU+AvORDx27Zxlrr2Y9vIxSGSWwy3tl2
W/LpH0fvzu/KGZmpbcYTlSWbvavhjU0E8A5Lme0v5e0cV84QMlnOn3A/EuMJWM1ZqfhvJN+eUf9n
VlTaK8mBi9iVXpHpTwqv0u3Us/VvipQ7J+qB8CwxG/I/mswpeQALwl0wYeo1gYZqMeQfxs//qKF/
g6z4f6mhd9Vn/Wcx9Pc//ocY6gS/+ZZrUsQa5H+RE4TP+Q9E9S3P8u8+E5Lm2Yi+Zaha1s1GhJnk
f8RPw/3NdRApkVtYS7pF1/97PpN/lj7x4gLQIgEN3BreXDJ++P0/GaCzwcvyKvedGHYzDNqA1Jdi
q4mMGy+YMW1M2aoNh2ny8Wtq1LWoPuPsj+HSNHxutVZaLQ4uq/1qtYRxnK61yTU3cTqhmYwev6K7
MbViZ2Xg+U6cH34/YAi1xESYRRLg0Dw5RcUcm2UUHGb1NL3qS5fiZGsbTJmeNGs7toNWjaGrd/rD
ABvxvV5XB2dL6jPT61Gc53BaRbswhW/NYm8Y0ilJkGtS5l69nL9VVWDI2JylZTOJ8LolzDrIVFvH
0dySGaXRwDBrcufoAIVLdlUHHIMZW7uuR4mTzYzspTcKyuq1IkvCKbNi2xdZZj0HTTGd5qFIvdD+
3YJKJhJ2VEykWFMHemvjNjtd92vVYF4lxwMjq9ckZsEWOv7W6Xera/O77ZUV5n+Rwvb/2CAmfIKM
x1s0xI2i9BdDfcn8Vh9zzHIqCdp6P40aHu+Eslvt3aR0H/ISBSNxtCoeoKpd9V4f3MgtM9cFuOb5
e/7i+v5Pn4L7PyT1P2f+/9Xjz/49TitM/GxGkNau/+VpM8pWVFyDPpZBzLaG5rL83yl/n6fgN8wu
8bf/9usxJCCjPsDMRUz6XzYXwBpP3FoIUHh21+04yOxb4jcDCQpN/8PgNPwX9r/bv/9PgwSMnTeD
O6/Gijov9/ug4U+fJjSTwmfh149LwbdWaEId7UblFC1J+S++tb8uCPz+UhwjdEgBjIG/biYSbdS7
jDq4UZfc56Kdmx+Mr9d/lbn7v16G44dlPX6FSIob4vYT/dN3lKmhYQ0B85LQTH8j0hVLN7pt+H//
nP4Ief3TOwdaB9vkrau1kaf4fv6ycQaB3VbZqgjhorSZgo07Y9KKDaGshYDSIeteRrPUnW+lrRna
rvbM7IuqyGw3CWR7Wu06ZXdkDksb61Gop8U8382qTFlrGpSdfCN+K2PyajYFpUnutmYSLowFkjAn
JQt5zWm0X0HudtUlEOhsewpB981W2nAT9UceoIJDEjdtzQpjH9ayr4xoHZzRikhUWqtvqWETLxGl
MNqrLdvWguPOrB2Zbxnklk/qxmQL2cUt6jgvzTbYZX2f2A+4dqY0qhTbjKiRFbB5qAGTkCd4apZK
EBxGrTTDfuIAdqKkAoDQMPRPEaGLRJudSIDULvdaTajUtjYqAOFG7U7V1Vir2oixlOV0N2NfeMlp
hH3Fk8gSlr4RujHkKIhZW9ahO6mFcfiku9nG6aa1vCZKb90Xl/RwugQmvc53WaCvbzq2Cbpd6vd9
fYLokLxX+G77OFibbHxHafN/rLlePjhFkc0UJZ2RDfcIClr+yjpGLh8sLNrTM1S0Nt/7WdFklxUD
84QGSKs0Rkmr3KyLc6h7BlJ1soz7YW2n7ryiOBavIgMF/tiZQ9cy6pZpdl3HWjNPbHSNy3enTLCP
BQP7FHfT6CZL3FW+TLe8oo+HnGUPZOjMdr6j+JUXRQWu/pu9M2luG1mz9n/pPRyYh8W3AUiKombL
smVtELZlJ+ZEJmb8+n7Aqu5bUneXo5ZfxI27ueGyRYoEkO9wznPiDPHQGGuj6NpX8n6B9sdFTxdw
9IwlcuLVpxD3qG21YTyh64mCp5I7TiZ5PoTVQeZr5O5d7dT9U5cN0n0cVwvVWlXkotl3IqRXneoK
7hi2jGW8q9TaUN6PqarSZ3fE+XNi9KqZ2hjCal74LjJR0eeh6RQ7FSDr+2aj6zP6i9aaa/VDhFUw
TYkQHZvG5mzDIOAQgX/q5JZNS8cB2oMbopmgixS7MnfH5mpDdas4+sPkcTZ8wK0ILrqzDaQ9W0La
eagyDoHNKtKdbSOs5x30V2c7iW5oKA/qbDNpN8fJYnNNIpDZjChDH8EFMhG1VxTUIk33eTlgXCnO
JpbgbGjB1EOJTLG8RnvXxF3MgClcnqA+i2vzbI2ZHQ+RQMWvGu3JeWaR4U2uRkm4mWqgUmKwMYg4
0MmA1i7b1bYzo707G3LyszmnORt1/JZwh2vHVbM4oDscWY7ZqMOKPrebi2bz/OQyEO0hO1uBDHuz
BTELD/xLv1ZMz8Ai+CZDPHg/cR8Yxoi4H3eRXRLJdTf2g/Y+sZWwjaN04DAmzPOb2270SEJoznYl
Xafik3s2MQllcLiEnDN1yQajcOr1BuJzWxm7bo0cVArN6vPlxk1WBbzOUKs4y+u1YU9R1Ct0RZ3b
ESLddFsruivrjgsxjL4tiApAdWvTkAxNVYlDFeaMogjdbmv3Ip+alCCWv384vzfJuQSAIPyClAE4
B1n7+7A5HiF9M5YpnLOZqU4Th36ZurcAB1W5H1pmrJ/nGtn+pU2zl6MzFvZLz20SXTdSjf21Kj3T
gskHNCCxen+JbrMCP8PT37/Ld0cvOEyXIpYT+Gz/hIDw9qBqkLEABCiyXTZhKkfWVe/8IZ1iZ7WM
3xy91nYYvTmseC3EaJxXHPQU4e8OK6rJlgdDwKJAj83BqegX8xA0imtL7/PiRfnH1mlT/swWt2lo
mHs5MxbQZdZe/v0vvZ2+794I1uitiWD3aGOVfvtLR8rsnD5o8p3tLoF/5KgR312eh3itUgRQ16FO
3d9h9t5VBFwNlAFI4D1KObIezHcOhyJtLNdwN0wXI7dd3/B0rWb5D1Natmvu7AR1qXM8epRNsvGX
umOcnTxrR2vZyWl096IVOJZQR/6m7vifv8uGneWTo+agJn3P8VKSuqeq84WBXG8+6M61L6ctOPbv
v6Wtyvzrt+TY/HBaNcbwXJy83tvfxemQMqiqKhihVwGsR+UmXltBnZcRJ0Qo5l1moNw8v+i/e+//
4Pr7y+f/P5RI1z+/f2vk2/Z7+xd/tN8O7fPmRf+j5Xa8D9TISA89XENbO/6vFhwXCFcd3AH6dGRB
wQab+i+rh/NhYwaB66BhNjfq8z9pwTk+3l4fNoDqDZEPAMcxYdFG7+RHGu05+7bSwraRAwMtcDu/
VljOqAyDsLxhYYj2GqD11zqQy4URLJpLibjYlwCGbbivCiFfB6yBUzK2VfWU91P6HbJH4O40k4V7
PI8lttrGYKBVN3XzIkr2DphFZlbjTFmviZEpm4PQHD9xfZ6KLcY6a8R+zOb4mQW+D+FvUzRzG6gR
ouY9EYhdfCq2cVvajBtNcTWCR4mbsIwlntFrjHbTp3rp81tjHJZ+V2xDvEHz/D9U59kebpaUocNs
ojbZ5n79eQTYRxplCwpDcZudh4SB3/lPw3l0iMWrmS/WdmjbK2uc032ENAZ56HnoGHpDu0XpTuVX
Kv3XatJlsVOL3PMd2swrjQnBzXieY7rnmaYtJvPF3QadwXnkyeyzOk9BDbewmIim5XIItzFpc56Y
2hltI5gtVPboSxmnbphXiyH9NmbtZtM8tdXYOAdnm8N6lclItjmPZ0M29BgoOwLaY+c8wsVRwjiX
P1XfsGMqSdpVZPlJhiLlcSzC4hZBiHnnnMfC2bB0rKElevDEPY+O2ZGZ6UXQTd7HvGuWlzBM6+iC
U4LuJ81WHJiKXMt9XUniNIEciXuoiz4OBCtIizgvW4S3Cpn31xmH+ZI0fgdrIp0BmDBoxIiSyKBW
x8Ea7B+VHMsLkyGqOiyRVf6q0Ze95llVqBM+hcpKSua7P/m82PCBdTDRw1JG9Umw1JeOPRsMgaOh
/q6XrjUOvlmsrOzmiNFIWwgkapptcoFPjv1nIopSP+QdyI+4Z+Hs7QRSq0+ms6pf0pFuw9w16A3m
1GX3yWUO81gFVVFB6LdrC49Aq5DDe+EzuzKPQqkbTH389+O0Xy5f/x+PU55s/7eP7mqYvuX9m2Hm
9g/+VHaGH3gCbiknob+lAv33g9X1PwB1RKRJhQQoD5TMf882HfP8zCV7xTEDn1OXx92fD1Y7/OBt
nHFgSxG8ALIp/tGD9Xx8/+XgJSqIzMcAZef2fN3IFW8P3qUMBrfWdouErKPvF+Azcd2ahN9q9Db+
XN1ggRjCL6lIxIz76KSl0a5J6jVIHzSB6+wnW1OpeEg1ygHSn/IaZ1UpkW2DIiC2Is/Sky2XIU8a
+ro6wcyiiXqkdpkTb8ggj+jCEunNUPql2tld0zXH3JHzDy2KxUmMlH6IwnCwnF3Vj/NJmtlKOzCG
1oOPqOpjmBOBvlshiiLEcdtxpVVAUoXvvfLbuG0tpCxs3kuo2GPrxFagmsue/TKG4labN0Ya+uGR
hXd+TbxlTU/sBGG2axn5m8fJXoMsSYsOHvTUIMDbhRh+cU8s+Z259rdVb/OJ5Hn+6qTSBKprGv10
X6RL/lUQ/CxofRHHHtlN2zOWwPwe63X6mdw4Fkr0eunnpk9dFqCqdpePazr79+SKG+zf/VQMrxHW
V29fiaZig9lMhncKLTnRz/ja7/CFjUS1LDLHOhukLjbrbNEtFIgFWoM3AkxMMpOEbeSQ2Romvqgl
m1YrOjYrgU0X5ZA52QNbVhRopnB6mAF5n973Wjls22nYT46gtTsWjkQ0pFTjfvfFkm9Ait7+1YiQ
OO8gKu4rkN4so/iAdznG4sfUwhPDQHvkqJnXhT8d9cQSJkTEk61z+yMr+zU2G87eZ0/YgG5SXGGA
btpbz1m+uX4TsE3UCNDwnMnEc08pp+GXAOPEmFSeJDcL81gs8GF6+6GwJyK+3Aq1g2nl4ETnu54w
OuCyeKRHwE+wbpIomADdzmWHoqGQs/4NIeTMkXl7D5F+TYfBzQRBEAXL23vIhU7IJQJluhV5fgAO
5l/YJvkerAq2LRr+7BHFneQrUo47WkzczSgmYoR18OSw+ytk8NAGcoMwt9kNzUPztGyfnL1k8+4v
D6b7P97UX6fL7rsekLfIew0cB2o16Wzkob57r/2SmiUgF04PhZumKPBZ36d5FzJhdgoO7SLyWSTA
fKj0sbW7l3ldzfnKYWsQ7R3VjbtSV82GmdgEpjNwyF8+lNpf0ezhzTai5mhEpftoI1eo46LWLMwC
oNgIERqfFqL5hXbnxoHTcSu5Bw9NViOnmrqh3AnG0z+jxSse2nbtX3De+Cq2Eb1gfk0tJ0i6zEo/
155h/FxEKh+UG1YYSCJJyJty2MGbHT8iqXQmeGNpKi6GuhzNGP4B5M+//xjPURXvv3IfTT5rKmIY
CMh5+zEW1hyMU2YTWlDm3kdZ6/F5UP5TmeX2cRFVf+mhy00anS17LI/FgV1/8I1dQ3cfGJN16Y95
/5RambErqYCuwszIDoHqy8Ni2ONvvvLtrbx7q1sZbm8BPg7Sve2K+EubGI0N7iDSe3ertocvGd/G
HlrRekAgb+Nr8tWBdC7QI9xK8ncf07u2brvawJBadA4B+z33/VgkijTwhIVoOCTp/mWD/vJoFTra
9evSfgqNERVwbaPTxHVyWNau3w9SjoAt5KFmZ7s3y+hnigL52mUSvTeJEz0hDi5/k7pkv5tV8C5D
jlo+nJBF2LZMfPsJhUUz19In7awKSS9fNSKygWTQx3YYODaIkiuSLpwXhE4LUdAVg+d9OjprooLy
OWLUeBxz330GdwDnRNnGrU4RwVnhCJgzD5fjHFTDhWhs68HKUgRW/7zquvv/LaTc+tt66lHW36p3
VpntX/y5HbY+wCNl0ra1gT6Jrlzwf7SqrvkhAuq1VTPAAMAS/KtVtSz+E7wAwhnNiP+33QV/VlSG
9QH2GqkBdBCB7cGkDv5JSfVuXgIDHj4rPhmIWZR8sOPeXky+jKCNgZWLA47j7/kE5rMA2/27cGN+
/Td39fllSP3AdAxekVX325excxB/6eqSSlYV3bURduJSTwDrRlO0+yxAUvz3T7w/cmz+9RxhaBiA
OqTytNhMbSXou0deyrE9pRo2jopkYSI06ZZ1xojW1E4eZ/Vi0MMFphoEMtR6S4wLuzZTp9wP0nDr
zLCQ4rmHnPCAWrsOT641u0SNu+Miw4sSRw4FC6PycsVa1xupgbAqL6be2+VhJPocv2GG5QfmElG+
TgKQRk8RCkhjGPVFj+YDhfayDi7WUk1PilIzaL08mK70CBT6h2W1Ixv3mUuEAMwaDG00Uuc688gd
HcklWFlTRbXvfNVNvUBsUbnpCjARWC6HNPY6qgqFACwINOaQKA9rRs+4aeYizsrGSZ+9ZerXz4Gy
Ko0YuGMQeWSXyt8jcbQzxYXpKt9hzT+uAaq/pnRkSqo6yKwZ6WZgzGELcq+A946WjJBDnOMeeVk4
lKegvKzWjehiasdv7H02s+RosNLW3uwhZc8jOwkNOEJF7AK1cXclT6EwjzkfDf0Q6tzMTih5iSXC
8Wu6W+0t8dHXnlV9ceuKfCSBwDbfcyhYkohkNmjipRNm3V1CSFyIT8V2b8tfS9HrTxaDbpswcx/E
j5pXW+8WBcIwbpAQRUnDQsn+5FpgkIF3iWbYF4GPV1qKwtdoeY3AvOAzx6c6W26oyXpvo+zHVJJF
+bOROHjymMuMlsAuGqe+6hXmxR0UNHaisdOwN/hectKVhzZHd3pwcXCUOi6ZoU8Ga3lGyNe5i4wy
1gHyr6vZncf6Y7saBlpfXPEaP5M5krGO60YZ1bUz4794bBHJ+zdVOzRo2IuFFyyNqjRvq8mcnCus
3IBRgWVBUk+q0i6beF2N1tnXYUeqPCtShq9OXHtmLg95B/juykfW4N/NImsHNHk1kqUro5CRXcW5
5/X9JaQxU1P0V7V099g4/Vbv2b2OaAYr1rXAtSqGoJJpExv5r9Ho2AYk/tIdzI91iWs26XXIIahq
vjbChZQd3WrRt0ZsyLCsH43cyYdbpnmO9cnVnc92xQ4b45LZVn1cfBOpqI/mOLN6eOHN6ObkDWPU
rZpbdGZ1fjPmi/D50OGwXao5qIW6GYU7AeeqtBkp6jnQJBA6sDMtl6pmE3QqfA50YCRuFsZD0Pqw
JbthhNrhiXXNqt2q1FRYF7nu8uDYWq2vv0boq6cHMZpp5eB90c34qMstsQR9jJLFsM2syhfpFXjU
jbEsw6eC6Fc8aGpFv50ihzNVyx3vF3aJMZwmVq0fp3H2uk3rNcxCjo9u7eLgelzAauXRLc8sqVkx
TLaohoeUUnUerlTLqDD8vvaqx0jRYPPSnxD4u8byqCTax3jMHUi55Ae3/hQXY0AEqfJXM2t3Erxp
B2LLL7ChB8U4AYfAGOUno9XSP8WSR2l0Bzo2R2q9cPEBsTPqKOjQvJvYsmvDwTu3apVqZlV9YN5F
QQFOYjUaA4NM14fpToceuZ9zLyq104VBq2ca5tBSP06N9WSUhvIumipHWz6E9ICnsm/1VSNod3el
y9dBKi1+wqRivrWEuyVdkQYl69o2kcuGrhC42x3dzXBQVvyXuvgqjHHR0RWiyVHg+mhCPaU3YkQW
bIh4qoJs+E2J+Pa45FSBxI0Eh2UU9FgQP+9qLx+WFoswwG3O4Am9ZyYKgKXCK/7l78+v//V1tqwZ
9lK2jXzi3XkJUpqYIAxyEuCdiNuqHR8LiQ3v71/m7bH85yGJHRfs0QYGfg+oDQpYlwGFfWwoI/Iv
13q+Uqa67LS3MSbc0T78/eu9Le63j49oQBsAEsndpGS+L7BTlrXIMDB3Oes8xGveDOgyPaKWmsAC
4wEnPpakU3wrEQ785pt720meX5qagKcIGh6+Ov/dNydNxrrYQjOogGm1L8CbH3olzYNp6uk3Lcz/
9lKYYhHyQJ2Ce+q8/fI4rD38crzUWkr/brLK7HqwCpTKonv5p5/n9svYDoooqkFY3G9faViWqguc
FerTtAIzVXPLL4So5Nl1+yYJpeakQ/x+HJ2q/uOr/Pc2CgwZd+P/PT7FHZ9/f1fub//ij3Lf9j6A
+AsQ6BG7SXG/RV38Ue5T09N/8/Qg+stC7elyWfwpDjWQgDIbRWhmIxJF3ebT8/1Xvc8IleQICliG
NqFHW+r9k3r//bVJK8H/fPoOpFnbFPXtFdPycLMWuwcDMmrroZv7lw6q395H5fabe52mhJ/11xLc
w4LPYxLVHHNf+sntIfeXVr5DkblokauY4Qz+gWFSh8nkpYuqno2kb1LqQY+89wTWsX+LsC/bt/48
AR9Km29t7zS30kSRooasvkSOXh5H7PM0/jWP3Mz+CYLRPbbt/CWHGnHqhs64zwe7322BVPfM31xA
tCJ8lKG8zeAKxZSf0b7zxp+LHhniNILMVYIGwTWK5zSCMx/7LYJZ361LAbcFbWfsGmHuJ+noj3dd
3d+Ptup/poygIKJ6wfcQ3PZFDuCDzGmji925ODEecZIUkYRM1qCOGDlrdw97qnldwhqrCqP3pCb1
0MEvnqtHMIZLwfDWjbL9sKQBeKG6Fz9XUYImdxhOYz7r5K50vB7kS16TkqB7XHmgKK09tY5RmY9R
5lPRhkdJnYyDhYPJrdTJjAx7ZVRBilAAbHRGQPS8sCGk/p84SONoQh9yp1kU3o+lNfyoOFUBTA41
a+vKbJxv3aysGVnZ4F6aoVtkiSv7xY9l1xtfo3TxH9Y6ZUkJUemjNRAki7EhH8E4Wt3YJ8W0eC/9
qgj5qtraizb+Kp852NtIoMl1gudFgtCM5x6xPRYucz4NhvbFwdJ+elzJ937qJA/OeNIMaU8uD7cS
dYKJfpieAcACRVJIOWWZ4GdlV/QnoysxiuDT4XITqg6ik2yJzI5Z0pZlrKthwLZEHkyO4TAyOHC0
xxagrx1PHjhhs1MwtMaaIL1EYUJT13z2fLn0B36H/lNhejRvbkRyTJybg/8rnEO5MMTHxgp2YcKi
aoWZg0HHracutlaAbbFrdjZtwGJicQHJ7HzpijGTSWTlOPQHAHQ/x7QDUaPzyn4N23LD9gRd9KV3
AoqX0obBHzsFRB1cJcyesCrp6LROOcRJEBDpgEs59zooLtuVKx1b/ihqq7pzzVTpXcEESGEmYvMX
60la29/u1eta+hz2Y5AC/zOaQPk7zsEBJbWGjnMYNf448bDJuXku8FBa2u4nQzAXWQyQ4a9uZRDa
2tTGfGrtqlz3jp9FisbZtxtgR5WlUK0OTXZSrH9x5/d9/c0vnPJ50ZnGy+NYc39YLM5hQA0UxFsq
O+uaMC2xeBvMV6kg00A8OF4R/uCayN3LtktNPtxq3LhoQQHv0Kvm5TtAhMzd93ZpV4fCxea3L4eQ
pwmXT/21XE3j0S6CMtxNJJ7crZa75NyiThUmbkETeEG4YwczbxHTQ80wDMRw7tfoSukYihjvZP+5
kMPw1DWM/S+Bd0Gf4QnmdRTOyP4YI+O8hBYkKc9ms/vZ+FaL8RAN4b5pCMA+9vVI921I11N7xxzt
4t4c5+k1cNCus6Yi0jLOEFtiHjUM415A/Hg253QQz04ROa+z5Q0/rKqHP5dmtYNeBgFQEkBhZC9h
Uq7F5VgL96CA8RszllhgxXZNob/43T2F0wodqMVxt9+85utRDkJ/tJByYiG3Ih4jwHLFr9KpBT10
TQAjq18FqmBIkSnsgYo52R7ojhzuTHeB8BHVcx8A2oWEEof0atkBoaaWexsgv5lk0JHtUyTXrf1y
LC6KMcsd6xixDVFEMxf281CFNqpam7QHMVPdJQZcYm4kZjrieoGcZuHqnRYfUpvZz9gzGfVjYtbi
R49EjZFRiC8g9udovCrzuk/h9jnTMyI5uzpaJYoGkNtrCunX3gzxqOG78EtXekudmEx7rz10nH6c
8WYxHpvV+LnRorITBLNLf1NFXi1e5Cy8/mcIuBki4tis83ck/UW9w5+n8CtWljXpj1Exu+FDJz1j
9RLbgyMDSHyEKLpfqtacHiNjEvnt0uQWcIspSOFuNTDRWN97adaMbUKLG8C1wLxnOBeDXooJ491s
GZd1aADJi01/bAP8gMaaHnGvlTiHssXlV6LPrEbWBrZInV+FASrt2Du+X0KX7EcDtZYMvCU4SAQJ
DFqKpWnypIYjsKqdYDTFE8kMVPc0ReaC924tzTr8HCxL0fFwFoX62Cp3cnaMTuz12CyedC/Szgkq
1mpq5FHSp5vRUeEsOmFWalkDVXBs7o2+qMgIJYqFM5SDFp+/lZXygl2Z61xgVUT+Ilh2cUcp2ils
9MXQwFtvJuV+LDvujiMT9iG4NCrcHDJmOGIVr85kqejL0vm9uW90RK2+a6VWxY917O3+UzvgBL5Z
6mCubzyvxcQ8s4uEojNPMsiuyTWPvIt0bOv0CR7aOu4i0x2zC7vwZM277zQsOaOe7iZIdf4e8Uae
3fD8naaf/Yq5cYdQp/YeJkTB13PG8/VqwtY67lBUODafkD83H8soMvpTlqX+j9ZyxbIz0HIM+xzJ
c8CmAN3w/bA49ncmTGL4pReVZt9QktXDjTtUSlxLvwjsS5SmNVwsaUY99Dceo2ZAtuWi/AsuFdK7
9q1mGeslmStW92Suy+vs4VWZccLFUZHXt6iCKReoUsDG66WlW6+jFadu1dL0FnVXuTu55EVig35H
DVJQcUCEOCKp/1Qg6/w6lYrGkl6h3UNwyfcizapbaob5lyfNar9g7isYexndwW3MlTs5hDQKS/5O
l3V2sAdlt0k7ejxzjdbdj5BPL10wRBeMLJe4SZW3C/qlxWck189NWTBzG1j67NDbZInd9WW8eH3O
Bt/1jJvGmsMLkEQo1/No2jEQv6Wzwl0UBEendaZr4qCnw9gFr+1SjgiqsbXA3zQZq6YIfgclDkU/
v64DymrfRl4/pBDc40kOX1QxN/fRXE5JEWTWUftu8Yy5PP06k8xWQto1M3+HKCriS67sSMdA5Dnk
7IUi06gw9okgUAcoNke3EvbeDXzC7bt6sLmgzwRHPTB+St0IRkOwGj+YqH3nMunuZ9cyEqScCtGV
O9ww5J0SlMZ4Deaw0vvMGVbQKNj9efK1J+UzGrG83vghXPc6xDyzUwAxCa52jDtgKlnSKlWC/1z0
4+hjx07yYMD8KUwwgGGX/RoaF3u7w9SaEbdbwKXMQaDOGr65W31mCQqHfwbCN3WT+bFlXL1jLBBc
Ks04rcia+rFN5+UmtUJ10wOCu2wqj+KnNv1dQbr1ITMj0BE+5RMqifa0dFwxjolSnoG+mV+zY3+c
+0jsLcmoyRG4vVKjbfaq00QQzI145ubVu0AM/VfTbsyE+aR9M2uv/dXIJX1Ilw4wpsN+gPSg+yxq
nkinZRdaGMax6tNf7uLVR1iRhBdDO+Qn4+sPtRwuAoz6n6t03kwskfsCrApNGMlsl03jMNl3zYo4
uHDlpt71Ruh/G3Bz3zszx3oQdd6Nz8GJFn/6HMy6/grnhPOjHJxTNWO3jGslX8loHROmW/Jkr1V1
ibj7MVLWkqBJpgLsgXHGaz01e/TgeEm73MUzYtv+U5QrTLRum8mfloSCtHcYKf+yOzu/lC78QXvw
8GqFSNaauCuj7SFP1GXUGv2wQ6JbQiVFU/ZzrUMiNprO2KuR8pTl5XNBJBw9TuXtjLL0Lr0+Yqjf
O5MJB2wZfsGAHv/Ui/+71/+PMwr8/+71H4fXt7bP89//U3eKtAn3G4s7COFbfB2t9B+dvm19CAlX
3fZ3NPzQIhmD/ZcN1P4ASH5ToTL+slm98Z/+bPSjD4yLMG7S66P7Zjhs/6M+/7xS+1f3jUSHmFFk
E1s4gxuh8X838HJDxW6i95858wb/U6ZGBY9E4GQ39XXY1CL4Kcxpk9f3zdq1+sXtJ4IIOAdYKB0X
DCgmlBSZIvObo7LFe1OHVsZsNsrW6AI5RZVj73GcHtryrJbGPhAoBKYCwBy7raT2IEAdS8zpayLJ
G8JZmvZ+V9xQjfHA7MhbsSFh5D4/Gkxeg9OUCF9WSQcFuwUQ8tyF/ncOpWIpDzRbTdcfJoqtMjgG
pXYIoe+qIGT06mT+3hAq2mJmVpo/7CORKS9C8sN5YhX2Fhk7eAthzskq5olm0CiL4FRi0RmwiqYL
OyEtIP7ku2r7Lk+Gaj3vtWi80LyRnvaGw0KvbpEukLlNfgjsrubQW0NtMpmYC5A7jUa0JYvN97S6
A7qlgMFbv2u5QvpEgG6+UVKAuwnJUgEDUXdF2f5ypKzlzlm9OkO0i3hJfS+GNVO3BNpIWA+YN0jE
XhddgpaZq5EkhwYhMjshFbYrq705DC/7rgjLXwtySs6s3CZO+8rkcCr3xpRJQmXo0tCeOZb8Alqc
GNBQG+NlljYrlBJhzuxpqkrdD2oMybeJ3OGRr8uj8Qny3rlShluWS1w0g3Mz8xzKd6pckQnZak6v
CiQHfqKwa/XQIdaJt2dXK1Wq7MxVXxDwYb96fYBDvw21rvY4RlDtVXComcCOS9+cagQwcp9Z/EXq
WgAsKpVOiNS0yOHtlI4YTp4/mcCcR5ZALosTKG6exVzoQLJr8AABAocPW9W6ihvpl/OYmH3Ih9lM
m4g46ld+YUst/JYBNX30xapqN9gZ7C5aOk9npKlbDdsjE1tYmL2SlJgi4IVVysGhpFuNGHhaewjv
/BbVDJVUaLBbKWuZv04AsKaLwG+QZ1yOljc73wjMVM6zCcYHhc9IDo4okmhlhH7ZyG7d4llg6E47
OK6S+qRaUa/MoqWqHETu3DXRrNK9JtZeJBYxKKQQkqdYJbSQTbRhiCudLDXOKFbPBi3JnBXZ/WB5
3as7aCCJK+UZLIEoRNi9OC3pt5QVeQ+VYxT33LHzZ65aPsbJ7BoR50vheYkRTv2dRvmkEzuD5MC+
KNXRXoIKjA7R4LRfIweu0F4ONhHoxli7O1EQCMpS3Hykv3FfVra9n1ulQTph74CnRTVhHUNiWCaI
4yD9aUTtPIxRP1PWZZzLiMbcgosNbpcLLkbbAaC/uncAM2DCzeHwmqyCw8mXl0B85ExsyDx+ZHsN
L9xrsy5ul2yyEtZgvGs6aC6VIPPHr3QwRcM+H3b5kbnPIq/1Cjg+mLwqfCGIpIej1bFzRm9n2mGf
2C29FYyNCZsYZpewa06ILP2BkABUnLtC2l7/KNFFVDcNXE00i9MqmeeJtvGYxdh+4bL0K2VdML70
UD+sX/oyMrKPGN7IWKDFnai5uQERHQwoC13l3giH29SKO1unW16IvWGO19YTFzbkNlIfgrE0zXHn
TqYF/JePo95No3RIsgXW5F8ZwnD7y1J6qrtZhiw0rrhvs+A04fgLiR2I1EwKE3gJPzFsU4ewfAku
QTJe+aMUP2zHzMYX9JzwfL0pHdqki6RlfGnCsUC5BwtZ54ggbQPF9ZauE7TW98gmpaC8hC4tbKaX
wmE+cowm1v5Pq9l5d7moNfJuEbhPkzkGBBB0gt7PZrasL9pqmE2/frbpqBuiIIzGoSUnAAA80aMv
OCdC94pQh427PZT9l6IrS+N6HOx2+NiQWdZeZhmO0djnhske62x0NAcSvtIdTqJZxQ7SX1QTWT9E
h0o4NrSTHoXyR1F35GWEUdo/hBabcGawKQR3m5iEGRZ+myJDLab6Nh2RHewalxCC0KwyfahTIKfA
W7L6tvNcHxOUv4IjEIzRST2AH2kjzewUzHV4ztWNx5IYHhtNT8/6zCnrhJ6jhFZprRymHd0NgIPI
s+/6rkqXCzb49XTRLVl6n9Lt41OO5LRQDGoTA7Dfq5+d77fPPiSE5RBFRXAzqqW9EZxN26WBHaGm
iqWpyc2oOK5lip4xm7rVvMx97KOMB73C3qUWD5VDYEhmqaykfQKRCnCX2WGloftmyLp9FdGMBcXQ
ttqQTk0LQQARZZdsvhkrHv1p4pJBT+bENpyR07TIQu9yyQGA6bbuUhV3jgFTTCkZhTFIVuJ8xBR6
+S4MhHWVO0x0YsDB0wt7EH+OZx1l1YF8HraXHN89T9WxEkyOwjYvExIAyhPIbrwOy7qqmvmePx7L
PqLhE0XrvcxtJqBvVZAjGRgG1hZ8IA29Hs2u6tePPig2P4mAblyMQ+7LExfUPBCkBpw/0SQgPYZs
3pl0zWb2CiQBiJkx9MvJxlwc7lpth/LgtO2obwlD0SfhpB9x9Up+ZD1Vt1E00vbi9W2+EYnUfsJK
hj1nZoKpgKoBm3ZulCe4xvAHW8vT4jOXBHKfswVPO9u+YyfCgK5ThVXcVVm5grPsF578FB+ImT3D
+erIocyPLH3ynx7fMh9oXTj2M8MOd3jCEhwNF4ZfEKWgDWbop3B0R2hXwagIkYB0yzMoIl+FcgA0
xb7H9doaD7PXOv1rTtiaDXyuDyAdT+Z/sncmvbEj6RX9K4bXZoNDcFo6yRyl1KynYUNIT0+cySCD
DA6/3ierGo2qsuFGe+1loao7JSUZ8Q33nhuu5wQH6meGlxYCm2jXjZFZ5k9ytYggyBmQc9u0ID4Y
Z5X+A7BZJg3J1PuXiy/rnwiHMr/oZEfs1VmKAJNGf2VtwOO+Y9+JET2ggWaw6Tf+Rzk7SMqo45g2
h8Q1XplksfENK9IbAK465QSzygRkV/OH2HiNyFHfYm4+Z6lFLFTfS/O5bwYLrk4bUlQQA0udaKwS
9/9E1NZFCYI8OkqHih++YNL1WZNCN2wSMxs+mCYNJ693shdDNy2ZG95ib6HV0RZXstXnvMXfAFkI
K9bGc1ettvmAoiJGuxseVWHW38w1smsFOPMbcqn5OlL6yf2iHXdPu4u0pAds0G3aIO3tI5Q289eE
kxeVkNslP8x8AiLmhm3y0vVMv7nZJJC+kARY+22u7Fo/QZYt/SZKs7Hxyd/oLTNmei4C55/svP+8
3r+0AHgkLFStAYYgMhz/oroLdYcQiF+K6afdwnsOMJNtW8tU9yCPhpoHkyXgv/qZbLfpOmxUTgQO
Iy3489LPpmPSIL78jW+V9ZVwcKAD/pq3C006TgT+2H9Yvv4PEvHLwvJPbQ6f5wPLcOzLB3p//TyY
EgWXAgbzdklxWCwrycEE/0BJDbcp9oZ4mC1Nu92gB6dG/BfDqRl0+iA00E9gVMYd85cmi3xWlF0W
U9259cxt6OGVmu3m63//Ff+8s+VrFHhdCJ8VJgNrlKR/MScXg2yymcMctB7eX7l4neAMNskIKnX7
8X/5LDbYHgml6E8vj9QfdrYJiWppn0P+Gim64iE16hfAliZGv2JU/0R9chHF/uW7Q6LJB6FnRoIi
/gqPMaxuWqsZlx9tIjhR6L/UrbW5HvquQ/U4VNNWUnXH3YxBza+d4NMg/YvZGakVWiID4t4RL/Pc
DR9gLxa0SLJf/skPeVlS//n54mf0MYt6xBD7/w04o9PUIfSOPz5kQRKzdF5BxCuS35fl/z9h+Xfk
Pn94Av+bt/fYf3R/sqJd/vN/WNE8+6I6A2TFU/IH5bQT/I0cvotggvnK7ya1v89XHDIGyD9jr/P3
f/kHK1qIxxcBBUJsIVAm+P8aZus3Ts4fHgwiBvCk8OrjZw9xQP3Vz+4PI4ASDV2zI+flUmso75A2
LsjnFYx2lvCgJG0C6ILWngWUnPspO4C9LLJn1l0aG9Ocudm9b3V1+YQ0JBhiAFy93HNtO+ynVCtd
TCJqkDf1QM238xu4gHsT41u6C7s883BZubV/8lYCIb1NqcA3vI+/ebOSVsoR1kxBGixZOYb4AbZQ
sQhoghTuNXWCFUCfzaw3c65ZnbXlaK67oTdMb5N4U4W9LR3FtO1Dtnxx2nPNb+RYAegfS1XcBXhF
gbLmXQPGfaiMCjt/Py7PuGOotDnoWUGaIY0y9t1qSLf0kcl34XlOtyUzYmz32lwGT0Rao247u6Mv
yvtukLN4puQc6+3C6z+glmjz1jBjdFbTdHKZBbGBkJ4vogIQDzv0cUFwMI1+6lPXL9ZT7lRGAvf4
N3xCWY43xto03TYZMY9tHBwREMXzbCFcZXmuAARh+YLC/RFIrgU2lRpoABAreGhD70yXGJf2SyST
cVUpetaoWKUHjIe5gQtjy7QZhzStrmMmeSz3eje3sp3qPBedgcwL0iittaVqSDOxwlvnF30WqK3X
DUKI8Iya1lbHsijLYSuBkqffVe2P9tMgzUDtnCGQQbSMDLa3XVCzQ0ARkWN07Aiv2vhJqM8T3WS5
cwfBgTdzDyBgTi/IEcpBPlogbsm2lerNjimDkgVj4iZ97nH5rZGEUUeinWMjPZWJBm9mGCp5yOi9
x4ghoae3QVgFX0lJicbcWjZFrFpnyAiYspuHrBgg/vudk/yag2X5US9JPxA1YQzrocALTDgnW806
FqXRkjLmEkbAvw3eUqTpB4cVe72n9Pb6U2j4s7/3Uo9HzB41oTaLJtNp15QBH1A7/bTLSekl3cif
U+sYzEZn0jdLpDHsNjmRzU6H/W5qquBhmTz/7MxSdnHYIhAiUUciwBsXFvkMhBTZTNi4K4rwpfA2
a9J1b2N/ma1bzcI8xhUlSozCrbthP/sDvTNZNQxR1JTY/nmx2RXHbRL09VHWWn7YJkl+kQPs+zvI
xyKNoarPuApXlbywHwKSF8yOJKHCJXM1YU1pRJUephuCGMKELXzFKAtGc3IWVhq493nPugrq9sBg
RwbFAsmKyGtU2vZSwLdjyUxJm44ZXNl5YsKm2/zyunvq0TRQ9BC20ENfZtNRyp220TZHhcPpcZ7G
SV0AxklexrU0QLkXXiue6S1ttXWCpAf3DTqo34zKgTLaKyMo4xHxx8+ELjiNAXAxCuhmMdw16F4/
S6sOv6RAsxQxqJjOHY8CDMCppAOUEI8YLOjVfikLsntZ1DBVIJ5MLm8goBC5X4yGPNSZ591VjCII
AfIQewADDhPOQlfiii8hibO8lM5osYDqma1iRkMFxIy0y3cVjn+xI61YYFUUkrJ2zob1Jh+hsEY5
GcwOEPgLCMEhNbmJXfsiAl6E19eHukV5gEhGBD8RR+Gv66xRNlGe6IopXZcC5m+lqvnDpyE1iLbL
8qYSrc/35jCu2eVGXu/SzLM/Oxer16abhPNKa0LNHxDWfYVJnVUYw1H1IBI4QyChRkanbrFcZrwg
geG+ovO1t00SWA+VDRE6r4LhQZlKk0Dg5FO/J36brahr+0mFCNZaDwgyfEKhzarTxMhdUj7c9YJ1
qkSNf8NO24QNqVL06aXDZF44rQLpOgieOYdgmqMdrE7U5ave2kV223BT5Xa98awkyzewWJ7lkhM0
WMlNttrFjZP7mpZHpqx+zfvSTadbzHdxWiJbl1VaPsyeuAIU0N2VQfNQCZXfsoaPG+ZQZHI8Mty/
3Aj2FUvfu2TqVgQ3hoi8QN8hzd82ZnfyShfe2pRKE2XGMrQH6GikQZgX/T3bzfvEbU9MQ47Q6NiE
qTpPN476wR1X8gMkDz7BnM94Y37IlBBTkx/CM7MIBcH4xSh7b9X2D9N1j0kOl03BX5/SxLsFQrsv
Q/dzWqcncANe1OPfuQzf5EF7K6+sVZ7XjnIOQcI+X4tPBsmMv+vxMiU4QUcTv6Q17xYOk/Pgk+kz
swtcYxxSxSsmiBn4tF6iQeNn8qbsqeP/wSrZs+O9Cy5o48LE/Ls0PO/Am8fukPXOTTkxBcQbc7H1
XHHtccq1doykx761Fx3sHPJakw22C/zYbCTjxJ4DtO2eTZJ96XGvZEY0u+aH76/MT0inAZnZdrs0
r66SqT0NuiZQTLN8VMttldf31VBeo5PH7zT1bvk19u4ZDURxxVZ0vvcbbhSvm8HOt+XdZMw3xZiP
T7VuvdjCJXUQS/E89Xlz5mtnl+C33nVSKszanEX7gFBShl9Bc1ua4j5rwnyvCWdx92HZ7+3G8A/s
EJ4J+qrixOfmzcEyx2UxXtkieeptTEkd1pAkTMSj0roLMGZhOxzxxU6ucz/3Xbipg6khS7Pns9l8
3EHdzrarZ8K5QCDKEdnfDEHYE0ET5o6K2ZkMj3gbmm/XZwgsgtbalzojB498pfMAU/HW7NWXjSn7
2BEwfVksKewOJUsE11b4TGYGcYTcItwhS7QRoj6YS9o+epLEphKbMeubpkF/OOZ3RTrrlJeq0jeY
xfxYZphXZDiQ8h3k010JWw2YcvbUz9mLKQfCORQZ4aEHvSTP5Usyar2ppvRnVQ3vptNR0niADB4N
DBFPHlOSHVMm58u3kmdmEutzVRPoY5qC+mVFlIRTH+p+rrcWc0VHh13UMX88sFN4J/CJFcEovkaj
jDxmHR2F7JYweePRLypuPV15sbsAfcVucY0muDzOyBpkBnkwyVvCYyf3plqJuYLLdlZWz9vMRKPY
+6XjHAcRHo0S9yg6jfu2adbjYsg2RomO7glBHvyn6m70UhZATvWQTCvC0+w7Hw19bxjT8mS7JfFQ
A8EG45GhJTTW3O0QmnnAxuw9mxfVHIvWRLcFqUXZYPZV1iSfiblI8862bF2ebWu8ZFYFQ0mAVZe2
K+EkNnQ80mp+j7kahVIP/WBf6G+/B2KJTIfVd0J8AlFZZYL7cOtTKqwynluzIFir63+L2SJ4SrOU
YBat2p866AeGhyhf4fVd8uucprxxV2N0EryzeV2jMl1w72wY61iwWINgqst7YgiH7pEhtTG/MRlL
/Yk8AOoo5+RBQciLfcbOzxJPfQ38Tt4FXg39/zptc7Np7sCeVoFClBvaZfGBlhM1K+tSnXybYeYz
J4NNz4+kMPi8C9KIfuPxrpE9e4ihGA96BOM60nsokNThH+vxOXgSlBnSYs1Kk1SPwnCeiyaQrzgl
JCorIOHmi8wzYTS/z2b+v6v9d2Ty/1tX+9iOQ/Zv//nd5z+Zv/xqhvx3Mstv/7N/yAdMk7E09TTN
3e/u378bBby/YQD4DV71p94WfOHfLiMIqk334v1mtf8P8YABnoUu9AJmMbGG2xcz8b+SoEe/8qe5
Bz4DINIBXSdGfIZ55uX3/eMgSOSKZlrbqM49rlb4Cww8XZuXnO6C3vfNngWBCmx1FJHcjskkLHLw
30EeSl0lbxgLe+Laq+lH414CpoocIRaDqrnKiIlhexbcTx2VGkuBdUiTh1KIXl830EYvmlkZ9jCW
vWJfuiggT/YkLXiUFjkYIdwOMelHXG12UnO3No5CHGvDs+BMWdQHak0f1SgNVmoF8ZwY6X0zKpoG
N+wX791UuM5CCqqQjIuymBm4bdYugcSBmmOG7rA2ItHbqa/L4XnCHchimgHdHNHsrNVt3dZVvy+b
LigeTdtwywc7B9T4iQHAv3fJOzPv3RE7xMlrO3XR8Ld+E9ucHnpH50BmWaVRrD6N3NuuAjYS4H0L
scdVn3U6AFHlMptWEdtD0tZHbKuaXrEdejt2cOL6y9kB2VOs8VBjQXE3M3vk9AbR1hjkEb9eu7yh
BzLWE3i6Qf5yONGIGRt0q4jZzVqANSFqJfL0BKGvCYZHrj/yt7POKu+lBdD1PXP9XN3knhEAt+LS
Q50qnSL4DkY1jAdrbFf1CwqPhbpgdjhxTVC2k2PgSobPScxq5Q3NJfChn3NoIIO3tnSFKV/JN3en
hzu6udAbk9Zq+dqYVQiHHa8lwXE21NSBx/aaQQG/oIaGi2CBHzbnD5FXCWVtR4iAuq1GtqI3Gh3/
+mqM4XBJM5rzcU6OXGuWehezpZJXQtXm7kc3TG17B0NnO1Vht19V/gSvTRAg4oCfJXvpmE7htBlK
/1Wgw/uy2jKZI0PrV/IRZEw0Q/bbg3uflSWJQN5MV9ROAGLqDivGpk5TDv95niuKgRaNv5OizH/r
7LKariha0P6aFPdmrHLgX5B+pBiD2B91484RWtX6CdAiQxS2ye2u0OuK0ZOCkC+VJbORmRjWfdIO
gthhh8YaHf9aNFt5CSQmL7y3LnGs4hi6OYi1qA5ZDZLkVfYmdVyYpAnaE8/oYyjAyGw2lhTLeJ0j
UyfD1rDn9RMMHt7UrTuXrn1Tso9cbyEZl/YLFvjxDWqQve0ECVYR91/t7EnR0DveMNjLXJz7guAc
uRmE3ZURBmV8tyFbVO8E2KYNaRB7TYqNpGLNCHvLbEwK+Dx5cYcSv+prjspAf7KbCKevQKgwOLIr
NtyDIaspP7P5bO3v3iTnY0emXJ6cGBJAAsnMZcQ3ODtjhXRByXY4rIaqH4QjwKkNaG0tHj2qpt8x
GLRCvbllMy0I4vU11dm4GO2boVGDg0JxJG6YkaPjBkHkCrrXy9EnhPxRN1NgBHOMdSQgsHIl6BgH
nrEVbd2xGfSHlt1C0CIDD5H0smA2imvsJ0TNWaUqnSuMq/VKilXLCAL2C1GOpkwDG8l8W79inOYy
xrZaXhlOr+/apTZIyi4Kj2g6KSrgcI7bvI52vf5KkK5fWR7jRZab01drB3pL0LL3UGfB65q4y0PC
qto55vzS2AKyxNhNgKX2dWl428RctR0R8ZKe+EHQfq6+2R79Lrf2a6unLfwjfrKa4LS3mXWpi7/I
yH+mTLxe8K6nt7CVrJg6LyeFx1ke3Cao9pKB6L5LxuW6sav6KS3q6V4h1rFPmJe+iTcYUNDmDeYE
lnVvcg3b58KfAgYGg2V/axte/KaHM7YxlsDf9CvEA6zpg/WUOuslFajR6beJA+bVr2yviqhhhyhf
ZsK62ItWp9HrfdDrgftDgPJa92tCdZjVFVILu7XLa3ofGK7aTrpbjDP+FqN4UG4ts6enbpQz/xp7
/Tz03iUKbNKXnCmze+IEsDF0CSO5GHoNYtoBZXwFlQ5vciXSOHCbNHYaezlXvUrepyxbreuqJSZR
j9WlL7Gn4tbvCiRJgixsrw7LdwwYrD6tlmguxMUaK0CKWjYGMqBzIA3Md5sOxsNB2l7/MnHZp7Gc
ba/b+1qIhwqpKqeiTy6C6WsMzYGxNxMqRi9T/VtvTuPuArHZTbOfP0jhqC1pI+ZB+8aJthO8hSMJ
f567m0mEU3K7KKM89LACIkfWk45oA5ergRk6/zwccnuASmWCtTqMdKonlKTuc2/ln6KTzQk9wXWZ
4fKjU3GHH5aUgqfeFGdfjLflElRPhCqs8WJpWM79mlFNt0Ok8+R6aG0PYtrQ349EPl+F66UUcKRd
v+WJ8k+IZI2HScGNGpqWrowRWGzD139D5dvvcXDpbWe6xje9Dg4gUrCYLEtMA/ez2XblUS6IgxY2
SxdWo053RDnm19U6fqd5gTM9PzZdl7yRTXvnT6V6FF1nbIu8Fy9gpBqSKeWNXw3n3iLdrshkfqER
1OZ3grNm0/fZFSQCk3A5kf0wSPhF4qLiuanFMUyRja1KnbrQMC94Bg4WR6DgQHyDrTmEOfJEvqG7
4+b7sh0scfRfyIdkPdITA5aSU0MAbV90sVYomo7SpkLfdBJa/JgPt0RWzlcUOeTjoWm8rtfC2NNB
uD8ogwzvvWt7nX7N3mKFmCohQJSVicJHIlmIwxyaJlqOZHipqgb0CNa5sIvdoCUjWxsofiQC7B6M
feBSrR3qlKrkwbpouN6q0NKfGQ5FGaNQWQ45wpB4GsgmM6T1LdMxX3accvWvkjv/Jhi9l6o1irea
MNad1XYranSGOiPBTR3sLZ0fkiG8wF3ylfAgXJKgKfE/N/BWztVMT0pmDiqVkOnhvND61KRCvfJq
GMuW5sTdExhLA9uSGrVrqTV/IH/MDcwql2N7tFLfi0aLgeTO75fl55zhWtyEOm8HAniSbp/2svvp
zqBH2rxfotWaqnedFJcIHyw2ceJpiCa9YRMWpny1LRZB5oCUt3aBv2wL7Tch+q8lMb67WHx6S9TX
yQBJDirIELXTek3yJY6DWjbNNZ6KGUfh0uxb5vrMKw2fCE9r0tukNAx7Q+mMRZCOVuiNN6XTDvvZ
uFUaTwMU954E6lkS05iW0xdA0OaRMKPmLQCK+bqw7H2dkTg+zKHbWvgQ0LizNwle2L4MB1Yn5AaO
7RdSSPNAXGeFOM8MzhIP07n1JrXzmaJ/1ZON16gUJqnCE96j8KLTbJ36ttdmFrteMcYqVfmDniBy
qoz80UucyDPLr/VEvoMFgEs+V9imqJEDc09yhP5lux0anMr/1fI0wHCuVAT7yNgwPkg3utQP1AmK
2zQXzFkhy0aeYnBjN0l2LFY/PRO6xDMbzCmXrZmcy1b9yklrMoj5HMKY5V330PNtYumFBhKrcaxf
hFMbcdvA8dBtlX1CfvUO2UIWIGo6i4Edbqy9gF1y006jeJ/apnpSRY2miFZkrjbGbPj7YWaMGbNE
y27F1AMvsYqy3SQ+yhRmSaUblXRvDcXZrKcILdV3k7sjKBsKjI2aTX+LmdLuozKHN4OQaeD2Zy88
bm0yDo6yXKkamh50PsZbceyJ4WZ8hGSaAXoKYesEgIR5Ntmm417hqHomibsMeTjlZe2XwuyZE1u8
GnbvfjNBqz7tbpzOOTbX2F9F/87mBUI/8qsW/qTpofhXjfxw7KA+WY1ieLKiXotgmhAFwY4E90jf
6Xuiv7OMQfuaUtOpO4xO4kZDot9bsMogytbDg48r52YwLZ5t4LOM6WHEElWXAPUfcfkA8ce1dfLs
FftcZfY8iU6PxAchazFCdSnsMRplrSKL1QTCGIP0goA5mBsL+/ep33pNboyPlppnu0JjY/f8Sguu
cfY3Dq0gT+x0E45++TSvE8eWgUQOhKNb+IesC5yHzjCXQ9ei3jnpPveTeHCJNZwk0XabqZjxnins
IdHoWxm5GllpzS+jWs7EDDEgt4yyYgvBwuGwZI2zpYZx75xEG/suFd5P155MB21ZO7LTJLFQLGVx
Pddr+ukriDnH1Extf1sSl7edAANnm3JB4kHWMFrAHEMgsrui6tcrt3WRnjsq17vQH8s3owioAgFf
PqFj51VE602d4rvmtwiGeuslSXE0OOVeUvK2P3UBC5IQTP3at6q5Jey53lgezhnb8WqOqiEzbsd1
TAlDNRoRJXYbvpC7cilhJ0xQCw3CrdFCmckK390WbkZi/QDR6SZ3Sv8mbMX0YVFTslb1xE/dslWN
msIF7lsVSX9bcSgekaRiO4Jm+YTmrHkj3pt6WoqhbjezHOSDRFS/64gnuFrMwXz3ylRtmyLxjiZL
Y4I8uzX5EnLA8Vkn02PA7u7eXCvQ0YKNIDmDtpvybrqXMEdT7NuVhSynefiMgIWRgKGngxj88UWU
UJZ4IuS7a47mkRVZ+XNp/OK6y4PgNOAJ30tjEciYGxfPVLAusWuKl8yykmOPrPxxSYzil4czMSLu
A15Oy+M4mkPy000ZWA6uym68ei4fmJmiVaNrJICWluk+s8OKh2xWH20ow3tY+8nOnkO1hRZ4dD1z
vK68Oj01xHOy8uFPAH276h4DVjHvaMfqsy17uu5pzK+zOucyN7JyuXF5klGYwwxtEg6R3CFuGgyW
8+4mSX3lGUpeF05qbTunfVRk8lwMd1a7C50i93ac4Uuw6Yol37OQz09sAIm7G0lLp6wlMRRT/HTJ
keSS9puqjf2axpAznAl6mNrqpel8FPqY2Ceq+DEFGG4lKRuhdPLC+zT1WsllKwn+caBaHgtGKFTW
KYLqGYHFYaB0ajYDrIww9vtZf3R9K17HWU3PkigaNxIzvIot4tTgh9WsQvNIzeERUYQMr5aVRN/P
tQXRdig6Cn1E+qVzFKLsZoArXq321MtfldI+zFM13WlSeKYNC4BvMyj0m8orU13NazAWty2khcsc
YCbBeqgWIuH78lO5/YyPUZe8vMR4srLvpvTlgiU4qFmoR6Yfyb7LZ4KK4SeZ7tFxu9KPzD5dDhO2
M7Exa6RxbGAcVNZ2ivmYvWvfnAwXNTUSw3C6BtpAtObKGK7c96vj7MJEBQhhO/fLS81uj4e+mLYV
ImUYU1RU0eQnv8G4zF/eujAJadmez6FfT5GyQELt6FFXJBU1hfyR6a3mtQhsQtoHZswbLCz1U8uV
WUWNqy+LS5OAMW0iG5h7gYa+GRpGXyF2Pb/O65/jYLknlekBgpX3mLNLiPtxMn5i/wCZtDjMA1Zn
fsxQVV5TpQKtkjV4uNo2b4wiL+5RIjR7e3IcPCGNfx4NMT/6A9NtflO6MaMu35A69gpI7ILuWhEy
tBGWU94sgZFtaxgMW+7Wgk1HgO1vdZfl3MHT8TchQRNJ1BagZd22Lx68NskiuOakMeNmts2Ivqu6
84y8VNGctK55BmPOeJDl8sIK1Zwd/4QPZjUf+grpJxXEsFRXjDxSIptyO2PVO4/uiMKYHKZHYjva
9M5IJDznLU/WhI0fo4jwfol6HZvPMa0Ld8fisRuqeAh6fPq9h773B+AjOMoAMzN0/BAI5uSV8KeL
qUd3XmLskWlmY4j3uMkIXwQm4N4pOnJxTPyiBHChJ7qZISSNFVasXtZtYOZ8Kjt8/9qdZfA9FUMR
vuMsSBBtmwOH07YFwdZf66T272gfBNvMcEI8zoYtV0fRBkWAZhuZwRkJzpzcu5BG2h38jHE6rjgB
it06lHwqqnv3C4EH9u41AFzYIhhiQeNgKCbCxqe9neGxizSMF9dOrG1CAvq6QbxqOvdZXcjqUFja
GLd89rAjHzq0tumohysxZUO+m2qumoeOLci6y0u7TvYmb5N71ioY1qseR5A4uCX+lwNDotq/qthV
j3tnXhlLbtYR3NmDEbh8ONmkRhAH/KLpnnHhoo8pS93hDvIi3lonKLNlT7aeaezKDDP0YVA2MIQi
l2G9X6lhsJYuym4PZAJ4yXVlzmB8e3op89kzLY9jtylGh5KrwEiCUsU17sKVlK54HVamtf+h/CXo
zBktBrP55Zo0m4YKWXyEmSVPygT4ghYhTNc4SFR7zZJtXiNMBkuw89ilLBHcW8RQqVt7d2qup+tk
RCPv48GPs47Xkw6lOqwi2XsTYvRNNXisB9Va7x3cfxFeEGqPuvY+c4X+Sfdm8swsgyWV2fvHkRHi
sS5t64p9UH9McCuz5KWVL7VrkHrf//Rge0dwwV9TTA6XtXp3ZgjrP7kEYN1q1nslCgMfTHNF+3Y7
D81Xl8zPM+lEfFbw2pMKfhFWnHKpTvYwIIoCVr5xQ91uqbywyLKq3XQ45EFUoQ7PBsZayMFeelAQ
G12AISg6Q0XTYPS7Qaz1tsvSbJ/Nyjj4uqcfFpRhzRCyJsPTgA2RkCdY6QRCTbukNpcN4ZDjlum4
deeqLom0nSI5yrXMkqOrNMbznKUjkxUO8AX6zTZorPwDGVuwczH+gYRU1hJGPqYP87z2a3HIKh+w
nkrBPrf1VhisdOE/PKjA/ci9ymcTzBF/nwaJhbgsLdnGC3XMFomkip359xJ42Y2iMcOuK+vqrlqJ
vgPuwPkl2/FssZt/E6Y1RKayqyN1PiAQyce9T4hyD5nbOChoCnEFzWj+xi2Oy8xVvNheXup9Ii3v
Myv0tV7n6gdKn/RFS8NDeSz9n3Au/U+zzplb8od99RV1h1ZZ/rgsBJtbiJNvLItIqJ49UcTQrNnW
DltlR+sQTGba78w2EDtTZi9eGy7FfgCDwyGG+QTvRJg+GKMnD8rLf4my8Y55t9w6TBVBhPjPFijl
2CoNjmrwoJG47JvDGTe1noqjldXBZ+sGBTD09q6z669FOuCDUNbE6+q+jBf8p0XmKfFLVOzG0CVX
2u/lnV/PHyzzjYg0DOYevHib1i3TO9jBQYxth1QN3x/vqcE+2WuSGJGE3D5zcVexw8ETkE87i/yx
17Ut+2YL5A4FXC67x3Ig62qTF3P1sLYLKoA1oXEjlXw1JnmsyVGORdXM0LVNK14qcs4bp3wsspq4
tC7s+zjhld2XmZIfGKke1sF5WIbleSnLg9egTRJD+2r4fXtV1N4Bd2t66Eqeq8KZ3uAPrOd8XE7J
rNctkk/oPZkEg2E1w5We+/ZcN8F8slxmPhO17RFsMr2PzOaNhSVxHxIDd5NPwy7tAutXFw6Uc35g
X+bAQb/xOm88+k7/MweuwluH4cXv/C4id/zQVixL8C1BD+iotwoR7jWbtTjV1hxrL8VMrrxXzlD9
NkqiJyudHHOYJ5FDDqjejp1gu+8X6jCE7WmpbCN2M4kzd66dhkms5U7RYGvnNvBJjInZS7s1XZTA
7caEJ4st3pdpXyVefuUkiXfjeDy2ciXNnkQzAEe6epFmwZ3aJ9YzEfM1C7+ljtkxNSc/q6lS6h57
qtsgLfReIZMCRM2HGdQPQfJId19qexURX9alayuwwuREEUDKVQGOHNPDkmn9BGXd4ar0aNOEhzZw
5v3WeeNei2Y0vhCHkXxgt3kkobBHa9Y+y5KvdB7ZeUUWw7xNVyn75JGzwpylS19W0F/7bh7VLvcd
1nll0UWIZes3ZCHWtjeWmb9uDa+qYONG81i4945SE1Dey0GObvByESzpF80otYZdYevA2JVxDkLt
gjspTxMD4E0SNNdjmXQ/rF5akZ8yvS6w/EXcOs3Bt3KEMYCc5q2Zut4BNe2efHucjdkwiJgt4TJt
mym/HmtvBPbacoaD7YDQq+6XonCv+A6bX2B/CK8uG5oUE70W3ht1PRVV+ZS1FBuAE+kDIruZfl4G
xN/GQDXdqrF9thczj0d6KeYmrI/iusqmaDWdkV/XMiZx7iVP7BFXxfvMHPlohCBEufDQi26HeTbP
GozE7sJ2imtr/sxsI0TyZPRJAUh8yp14LA1TkoaJSW4/oZk/zfhCXxIGqVftwjWZB5m8J4GA0B0D
J0h5GaRF+GLAd2a58cH4gvLZKPc0O9bZdobqeU2KZUeeNo9rl38FC7InRlL3VhPeD0YZcBCRNhGJ
FfoD4eBpDNOaOXYpANMU2YAlabqQbsfOjk0Z/Bd7Z7JcN5Jt2V8Jy3EhDA7A0ZhVvsHFbdmJvShN
YOyEvnP0+J0a1aC+In/sLVBSBsmIkJ6Gr+xN0ixSoi6BC7gfP2fvtR/jBLETLlU72DSxXYfUSSqt
VqSBJ6ZvVBW24SmkH2zLyJcM0qhnc+NDz+iV9o/VAHjH41OMZg/twrYZMqtq2E6zwepD1me/rXCE
g8TI9H1huQzyPJE9d3MBnmPMaLzr03HcCO0DK7W9myY2ZcpUba3cQL/GwEIsIdqdn1Dh33pEJFJ0
h4QVdO2WpVvCQtz+ZlwPXXfQzAJAW2r0e85m23TqBPPd6WfBrm/9EC4AVACGhsDqYi2kAue9QWSQ
A/kd2L2UWVj1Ee4/Yzye5IyH6ZVi4i+MPe9YoVwGVHIICbhndYn/Yvnz104Ud4L7nxdwRhimOpuy
d1oEUrkXfOpLqsa1x02dKdC86FqEtux3P/54sdyxP/T97vL5xHWbaO0daTu4Dd5+/lBjIS1tD/tt
oQHrRp3IgUySE3phRQ7pIK5GTuId8omkP9W7TJzrCMShANYSgym7bnQSepXunYq2a+RXk9UvCWuu
Sw6E+f9efuYRlZGKw6h9kXz88V+n8SMdo/JL+8O/tXsuYVo+N+//0pt/ufmPlz8On8vFwvHmPzYv
8paL7llNl88Nk9fvwpPlb/5X//CbSOZ6qp7/+Y/Hsiva5V+j3fAm9k3+ONloFavfru+HOHutuXn5
mW+aG+t3nfwiXnzXMTBSSUQtXzU3pvk7ihsbjAfGxK/ymVfIDjQ1Omg0B32wTUv136obQB/8O/wh
LjveBsf4JRT/+xBKvC4OpHqJoQxEJyq5JZ7i1RNvUQ6j2eUUzMG3EQ8Bf4dJ8Zx66ktQmVENmj/y
lLMQAlI0E74MrZFtZu5RTHh+owGv2pJhIuXly6vwS0/bf7fMBhQlr973P9uOGnX//OYxefmBb4+J
/H1xTJIzjlkIfsqSBvrtMbGgu7LQupww+bYWldX3x4QnaJl7GrrEiWjY4E3+eExAu7A2u4tBcEGI
kNv+/RX5tg7ydvEa83L9xboovLdrvUOGAv+fZy//FL8K3cd3z0mU46/knO+X45gk5Etn850KcnXh
jsZ8F5RdQGodjpHnyTGr28LQpmwbDsbgXDANUOi0SiiQmynNl7YQC/gWBxNpVDYwsDPRevGa4UB+
3Scxm3zYSFo9Y5YUtzqaXmeww2Ld0kxwmdQEzIV6k4P7JijBoG9zja4K8rCpw3ZJJpZ+ElJez+uw
7vDejim41S2N3OzYEiXwOScxTudCdcVe5nqirQeLoYjfA14FhaGV9bPVoLZeyXysiuPW4tC36H0p
kbWW4TKLbG6VVwxZjfAAi7ECWtZ4LWtxFJQHjFeF2Auj7dSWs3o7+WHsdewXhQD/0BYLY5M2Hn6h
EiZmtze1skMF2yUu0fJDUj+MdpcRujoWMoISlgH5R8JR6OteZjb0mL6ND/BAUb2hgQp0jpFxA0IE
S0m+EflyrjWJD7yo4aWThTfGwy6B+E9JXQQklo2UcrEPiiejEwkb/bQOmuK2qQoHHNXkTZ9Rgjr0
Dc0R0088k5LKoEeemO3I+NgD9F+eBmZ3n+DZGfbkMIATGHO5QHYZX0ZrO4GC4zd6gTEiUSYC8cEx
s/iiRbTxhC5ivsyJuCU7kCDIfRjWhlwlZuyelKLKElQuJdlV3dgihjOnwD3uVVugR0CgzqE4iD2F
5Y0AqRWGjomxaCmBkY5Mzuc1DUV+1HAU14XqgqovQZ8PtaPoyCGcVew9z9goKx8usEGZveRcQoiT
7qZ9Sb8URo1He8nEdJh64Ppf0jJhhRKcaRYCulpLt3UTvaQBeh7qsV0zExJY9VAsh6RP+hVUj9Bc
JQ6K3vMurIheTMiy3ubMFgMGDQn8GpQU2pdpssqTDm/wtLPqaEKEhlKB+KXJ9Hq1B0iQ9fuagTUn
iLEQ7SNmLm84zidYUORABmoq7lKdIwiSW7MOkAOkMwpbYC36jp56AMYvHbqRLMQoTFeGmLHj5eE8
HvUy1pPLBF1gh3duKjRemjaajjq9yKK9YZTO1KzwLhXJntmVSZn1Eic7pmg//UTG3mVe0+nbD+hR
5tLvZkBpJ2bqhs0T4J14zV4t96Axi3uJdC4E3MqYdG1XtQCzkYj6uuQhOCviMT4BUNaizXLwnqRd
5YG6RZbiMRz/iUf6z8sVUwJbYOIkZRiKxLvlKofOLLTeHP3SaxoSJBCoNN5EqJoWiK/ZZr+0U/3X
ip7/dvvZUtH/PajsLA6f1euqBwT5dx+tkL+TPEQJ4AC+dh0Shb5vZzpFzwIcW6S+2OdJNWCn+04q
M3+XZAM5ngUr/GWv+/d+BskcgL+96ILZgwDR/NJ+5rxQ6v+otLG2LyUZblqd/RM6ub48QK/qnlhB
DAnrchPAZe2P82TGQ6tQFGf+UCuJjIYut9905F8jD5z62i+bukWolJc06gH+82hHaT8RDKd5fXYU
sHVbT5ELYPscZJh2pifRnO4CjIwzdJ06+JhVCPVXIzRPdCJt9NCMpLx5LVvDClNvFS2KBZNXUpXh
w2CIKjzReIWPXKMtdzgpgm1WgL1lFIoiYRsI2lxAK3PlzHLj6QgpD5OyKnU6saI0e0kLGJgFojMg
wgE2Q8Ji6nkDKBRkDIrhaP4yzdXknNj9JBhepEm1dxPbSTCGek64Ge2E5vU6ySJL303IyRUNFwlz
oqiRtBbbDrmFxXyoKzHnrOZhCcvIJ6c1Ny0NieCz2xoTLBs5meaZXXam8IOe5hF4QzsCXDD3iiEQ
bYLgqesWYCYWq2lVk1pUryY2vC1dw55WME6uy8mBcuXrNVTatd4N0XnK0aZYm51WnZSlFSsGvTV+
wgrFJh0fXYcyFJSNIAykMi4r2tLbNgyt48DWgxi5ZnZHP8LE0ah5yVk7aa7um5OdP5I3DLCzHYvo
ymsqjJBj6tF5U4TN5ZZMPsNBR7qJohcmmUAfHKCvVDTSa40mNMaJCMrypNsFAjxi7VEANBWjMwZb
a3Tnn8QwtI3fuzMmn2jYpFM77hjoY4CMDPsyrqzqkeKwgRpeD7CJU1HcTa2I9lC90YfkozPfztky
gpGpRxMyAla1iV2smEz4QtFRnQfpxkWNcJWbXb+grcsSpC+DSO4VisQWV5Apw/KaTrFZrSXHiu5z
WKtFCIW40z0prNaFWtahAzEDZiF2Y96Dt4KSu+KY0iBXnZkub1WL0wgUic0Xi4hVwG8Bk15u9cYq
r2eSCY+tmvA6mdonfTmezl77pSsryGgVJJ8pQBgeZfEh7DO8VBrpTgq9y1qne7lBpHKSNYMO6SUr
HhKpriel1MYNQ33dcaZF8uxA6EZnhcDdCAkJXqSvfS/3YLLcrZLjLmQgvooidlFcUniOI+22zfTb
1AoQEltts50XFF82VdmObfRkrLy1GOIU3dxk7qes2hmNcxvo5qYs4n2DF3tlkOmN/kIQS6OrcQPl
+6kZaSNP9kNtMyEsAUiPYI8soN/PaA+eNMzWiRuca3RurgoFFGpJySDZMuXdD3I0Xway+okaiYgM
8OSDg5EwZhefArGKDDyhNmFXqazqHZHPH2YoFOCuGYsgE+DU1Q4oN/i+j8fA2yEOOPGamodmkMbH
ogw/tmV45HnhZ+yyV0OCbptj62dPotKordxFkNedVU4SfsI0dmEY7mFOepPBXKJ8gOxHM75Mn5Ck
D2EU7Enr/vgCQaKCKNYcVKkMSey8YWRqXzZVdSOr4ZOWtx8GptBp0x7rSZjtJXMNBqz5DaYzms1d
WxJmifa+HGDMGbFksRidcToaFrPQAEkooxLbROGILT6sGS2hs/cp5JAtzzkCW1qyDQNpjFqV3ROp
OyIuVvQpt2RMw+o1umqfYGQzY9VvE2k/uQzqT+tZz84KT52HRT+sRU9ktghs76RRlHS0DjFHysY9
0wvytqpOXqpGfCTJapuUpk5oAFwAeGp7KOK4ekt5IIkUklPwKbKthwJrA01cT19n1vixHQOGC0T1
bsOZpFXbbKLTAj0EEEwU7kRV78O+Z8wu6V6qWh3hN0bIGpunJvXsMSVwctQ5+OucyKhIw+iPYdNf
OV1zXmkJSwj2qHXnzI+c2y8Xpxf9ZmwggzPcZVmYX6mS8ibDdLFGmlav49Yw9mjr94boxzNXkRkV
OthZK11fw8c6accFXp+XmyZFRUno3k5Z4UOOdu2arueHLG/WZUu2JASufJPUhODmUeyuaXRWZLCq
m2bsnnK7PE3T+LiopoTlurvNS/NTg2zdZ7HRzvDzIbuIM0SPWnWRxcgUadTdgNNDgWGJI32YT+GP
reoh2zldYPiiQSqZ2g5uYLqImRPsYsrrtBPlHtXxti37frEY70qJ1RzDH41a7bzv+qdSz4+msMbx
Q3DQrGsHxBwXrG/5mTNzza0LBzeJDXslZfU0FeON1IsvRjMd2RaH0LoKF8nwCTFe3k4JTqpzoV1k
OpJpxyOtAuneIa+tI4Zx7UOEar0K8pGR1UAXxMCEDxrd8aO5fizL6TzPXLLXq/YRnhjZx1FcIORF
27u4SBDMGVuSrC7njnkU0ph13ntP2jh/aNvMuigTicfAOZ2Fm0BWcwM3L/Zs7Sm6rgDLoPtY6LKt
Eafr6XVLgjljD6RyugU1Uecb8AbT2prlnGDepjtZPo6EHVhsKUD/fQ+furi1SB3cBlCqGINFxMJV
8bYp23p8ZDaEMYUZsiGYiM0ih+8JENTsqrU3E0DCPjZgCnSuXfQKw0mb18nB8AR2CYSLCMjsC06H
pUcyqsaOU34xROfgHsKhkhjzpsu8iNFi0CS9YBASDiS088s2VE5GMxjHMZzy+bOl1+3obAIUjK7Y
jXQAMmNnFtogk11glrC5kS22o7aLQgKvPQXY8oYvzyj7M1rp+pHOMP18nOrxosHr8lDrvEfrir3C
gPLRy2i8Uo4EXrh3NGz0qzzvzS2H4zmUH1PcT0jRw3REMl9YPEMXmcF7qG0A5RMYc8AcE5JuxM7L
eNyeEzQMa023qjC/A99q6mu3LG90JF2Z9iHWFb13JPyp/olxyqKygVLg+gxWsa8BPi3XU4fEdDxJ
koG0QyTadWRdgq0K1nFMq2FxfoZ1Ar4QDzzYkHBodoaXzBAayNDMSF0NTDWdIqRh2kDWRwY0Yp3l
leNye5lgSBNQbOWIjVtyTkMoymDab1zS7ZlyzWw0Z4S2qeacYAvFIquori+AjU+ObzZ1viM8DfEa
IM8mZiypPrdsBPGNgAbjXI2INMMDSTtV+RBbPKicmrNzpdG0WANeCBy1BcURnkaNZpZrmJn94LDt
zAN6TFqHFSkEO9JZFm++kYUAVghBCbrnftCn+HxI3bG9a8t8zA9gbcjiQOfA3jiO3HTLimFIaGU2
ztduyGlv2zcarofZNbPJ3cRKuc62HTyyXOI+iHbpkIPjTJw+GT8WudFc0loKwTU1tkC9RhIetkIc
y9ZZ1I8QW5ep4LArxoyGU+slbXNkZpq9D7ysdnZRoCc6r/cyiaZkzjek0rGBYmDLC1QQxB0OERXN
mjc9z9eVCZ0fxi+9/RDpLdjgOk9o4Ajc5wx9Cmcb6DlKT1ERU3AbDS3K22JQuPAq8B3eZnSisuSm
9bDhFokNEPmYoe00Q/ZSmq3uGJAgMYK/umrcNDvKW6PZdnJqd2qs5o9GYFafuizpqNXMMlOMD8ZG
GrshTQLE+Ro+gmrMO2zhY3vwEgYDnA60E2Ri5QEonHWS9t2ArmQcDhgK68uSqCRfTlonV8woaapl
rJvz7JzMaMf2TiajI91l2eIqtY0XIZ1wkP2TSxI0jL3rgH2MMKFjN+tyxCsZaBlgA9dNpqH21d2M
iLDKOtX6KrtvE6c7SiItuU1GRz8BSaO+kEdAlehQ4z9ngW5/UbBXsKA7hvaAOAXLvMFbfjaS6UrP
a2kiuSR1l6FbC1wBbkfdExvbyMmTLTJw99GNscSv7DGA+hGoC9ukzmKm/MC28lC5NpxYiDc+jT/3
vBZ2+sCRlUQopbXgeBnVj2MZWRBLLLJjY33cymh60Eo5HEgkmPZSEYsAV34OQTeMyQYpo32hhSlx
ocx6tlPdu35nFHfsOplvQQXG8NeDJkoBtudVEN1Wej6u3aw99rqmXZsZChCgg5xOnM4W8HBZblZF
b/YfvSYAGT3Fzpr8xNQnFcLaI5F6blxcAQ3q24thqM/zos9Pwpinfh5IA09dtvKUqB5f5A66czIv
DNpltXWDCPUmGCzE8bqlbfBgbK0Qz2gZ9jYkIV0g/PSgMNdx/IjsjnOsky96BLAoohMJNIUmu0Ji
ztFxQPA+WH31kSuhQoVR0O/KHOEZUBn7QHDMfDbkTXVAK+dw4f24Mw2m4VwJUd6/PjL4/7MRs8yM
/r4P40+ArprXjZjl7/97+iRdspw9tO20OYRkdPptrAAVnt4MbmshOVraLiOm70AzZhFwDaUudNOR
tHD4IQr2NvrnP0zrd6YM6I8YFb20daxfGSsYtHpezTuXORafazHKAhiP08Fb/vxVF6b0rB7fLFbD
vJ8JVMm8AUuhjkeCFjTrx5WSPQCHVIkTr7KCBzYVxTpjCfUwAvwhTFlhJXZyq7pJ8ALU1J1ue19K
u7preGS7Vd2hTdzUSVuhl+3jCB+Ukc7W1wfvb6cjb6fGy1UApWKIx/2SAPZtumCvr0JVzlDqSoOV
I6ANq1hBTUTiAb3Lqtcl7ZSG0XVIF+DVt/wXQ5m/+lgG48yJGQaCa3x387yxQiKGi4ognIl3kHyH
lJ69nn+Yx5naFV6XYjb8489831ddLvX1ZzJwen2p48jEv8Jn5U/6eBABtLhgIFS5ro2fpEwuU613
jwb6SeoKzqHQJ/80cKKkcmKtSvA80Cnsqb5Rx+JdxzcOHb7XrtvJs47zaHKmFWdNBLUaFKZx7ia1
Ab8Puppleu9KHWJJnxqSE2REUgnHE0YuojTEvQ4IFje7OaOSC8i3Pq9MdHirCt109hNZwctr9v5q
mN6B69QBECNS5416fd8EUSl4Q5J5mb8AGosq4Xn+EOhLfoog886SEZnLhPY5Ixl7piLLm7TeO2+u
HKT4EMWPUeOK0wCM/rBVooM9QoRy/xxZ02LCJeN32GgOmmRw9xb4MTyv2kBg4HKJuFTFvUUu84G9
JaBd12XcDjSII4Cg5S4Ny/3ywmFW+HfRBhckbpF2uNzaZrnL8XK/6dGF9Sp7+RoGbag3lo6Qa21b
bqgzdwKxsO6j3HqGfkY0HdIMxGGcXMue1kXHIRWUs7YWM1k/1lihMYv4ELGJBvoj9DU88wtnkxlc
UC5anCTIcvF1Qear/crsg3E9ysFKTho8/vzj+ViA6mzUiIe5TkBC4Edm82nD2SCiUFgR3+tk0vZA
7xomV2xKRzXYkk0C+L8/GjCR+MKexwURZRgVvvqckpHmRIwfy8jbrRd2l5nq5ku4X/I6SspoOo0E
eVbneuhhbWiDLL/Ms7Y8RGM/9VuJLWJ+ChEziY2hlQTqZNYkLkaiKLBtDVoMRbpvpkvGUJQKkT1x
QqEGC0LQvuQsrjKLvoU/tVburFzU3NjSOgVBlglLduhkjgqZ5LQUWJluzNsmHidj2xStsZGRzXk6
bvoS+hyUBupSTQ7XRjCpI0OnNt3xUzwgWaAYfQEhm4fVNMvmyoYGjYgoCI0vUTBCI2AlNp9L0rcF
pHLDJKaQqvDeki7sK1EOFkY5vucsrHNKJkg58WqkqZ74mjC99QhHSR3nfGmjb+Y5ylKOIwMULGSj
vnRRv/tlV9Z3wN7ae9ISx9q3l0XbXpZv0O6s5MWyqJeNwfruLks9eZfipFmWf4cgyqv/lU+4Kdpa
Gf7sad6mCit7Q5wEvVLbA4C9svQR5bdNs4bzk51613GCcv4nq5/40/LH6MFh67NdMlF5od+pJejy
GQOOQ34Jw/lA/DoNp4n+sIsqucSGM3aKPckwvmANWAde26xnZWNFU54fhLSyZ0xl2Tfgzd/uPuzt
b5eWZRyiM5CwFucxGVVvl5Y/bkzc4NojJmC5eDclslG+3BPEStyfjFjrJdSd2zYtN/B/Sq9v9Bzz
hzOwq3/9n/I3JFH/+r+/3RdPv52rf/2/4jGunl9XY2TRfi/HHCg7BvMt20YT5AixFDxfy7EX/o7J
WIzBl24wtWQ//FaOLZMvi4EVgToWW4e+/NG3ckzTf9cF+x8/xjzNsa1Fy/MrFZl49zSRBetZls3G
i+qOzdd79zTReiXIpO5W2IJ8b2irg05Sz+gPlrnXs1idpoGhxYj0IZOunKwLDk7uYm0iD9o86iOt
z9Z56uQ3+hjW5xLWovDbcJo/cxTS1nQYymvLDlvjJ+/lIo55/Q6Q+iUE4CAqUzSC9tft91UdmVol
2RzOp15CEoFbKsR5FIdTgieiSS7CRYwQkUtxQRgH0MJcBeGHzLXrLwwoacZmpnXE1j/e0uMHmT/a
Dgk6tSuOSXCj8+zgFPzU47y+5ovWrQ2s6GnT6rF9IriJNPriTHtUgRyedcwGl0NBt1N2Zv+QWH18
qoWBQzwljKyVUkVyMpXGlmAdkr6IrNEKH54eqgY3nJsvOFxQCAOKP6ETgbkU/Wbp/7h8W9anP6ae
LqdkB742Bb8kBYLT7bK+vbpPreHRFFruk8NpU/fOoo5AkBSX3cYgOW8lBD6L/1kZvq8MvDt/fyq7
vi/m++JdZrfJj3w9mFn67wQsMHi2X0R8aLe+rwSG9zt6P8mA2hBfiVz/Xgl43Rlbi2WVYDfHB8Ec
/I+1gBG5YwvWDs5zhmkvosF3Eq8fSb7ea27Z5GyeFnRfjMg9S75bCHp8WGGrQdAhDDfNN56H1gr4
8hjuXt2V868P329Fl5+XcdE2//zH2y3VRZ3mCA6iHDN1UPry/Slm8uypJgWFWU9SJbQMzaF7tOa5
/MhBa/hJHf7na3KQ96Kmsw0bhL/37qCWGgqReTmwGkxYrIkhqcDydtnJj69oqeVfvWQvV8SBUBoE
jvASCZbr1y9Z1ODvpAfNFU2acYEXCbqrZ8TRBxjDUUV0sZ7/5Lr+dA85x6PPc3kwWAG/ctVevdap
YdEHUmRnJFZDPlUWxyO+i4TkxJhJ6P7Hl/ezD3t3E2t9mgkyZeqIDXcadxloh5s0NJH/k/JR/+Ro
/advjAAJNiFPItRwOTYt29WrK4uY5xed7FNOGLV2kVQ0qcJBqp98yl9cEgJcwHcuWtsF2P72U3CB
Yn6LMLi5DLYI/DXprKbO7NNFtX6yAv/VBcE4xOLguKzCzvuPijOzm4iEW0VtJQ4Qb3E1e3L4yUv1
V59CMx6BC9UEj/q7lzfLkZTgF0BOUFn4kzq6riKQydGPn4Sljnn7pPPtsJOQyOQtNY3z7tsxNAcQ
iA5LJg1J1lmrhrasy02sonaXy77DdTC3fXNa9bK+D6FATidpB4RoN+JjIjx2zpW6hgqGqKxoFl1J
MHaBS5ueqKMJZUy/Em2ApaCHVhGizWhtwlBIXQNoCpWGIRlwKQ0fhgi/DDjdkX+Yc5n5sk+8ewx6
9QRYz6S7VMi8ufQSva4PcQzzCeZ66XwKLUlG+Y9vyXLFb9597ggPqs4XTE4Aetm3TxKrQQjRBAaB
N6UubKnJZqTslNlFqdr00oaWRCXeiS1wD/zEUou9nwjf/uKbR1Jl4kWhWFwesLe/QNv0ZEoM4ItH
nLC0ZxWca3PQfvIU/8ULg00Cgfqi4CJt4d0SFwIo6Tkppauu7ibf6A15bLbkiOl1aj/++I7+aTVl
SdNpRTpcFm1Ka3kGX60A+GVQF0pIdODSiydnXILMGXhRftrKjK8KGcAS+fFH/sU9pHnB7gweUiCL
eXcPtWqMS+xEsB8Rva86a+y3MU7Dn2wT7z/F0PHNYGZBYm+i+NbffQreaRWbgkB2VWkCBjqarRGz
8dC761+7HINmrcGusGxIxvJYvL2DCpxayYwF1rywoyMxw9VyrGa8+vVP+VowuHgZGMe9/ZRyLOoo
Qgu1cr3RXHVdlaxNF/DYL3+K4RLLwVkXlwxP4NtPyQdhoSWFvQR8Pz8uiRxDTJZp5z/+lOXWv36L
6Yqby3ZDq47mOf26t5+SeDHxzjEGX4RP1UWMqXqtdcb0JPInA2UxGjFj8+NPhHX6/jOp2ZYOMuls
S5t+cXy8fs4LZERyQANIB4yZ3yKkxkwZ5QWmeZcIquLgdp790ep7VG6w5vIlrSNqCx+XFozJvOoW
9XNGPH3E9tVtel0wmKvtEKZmomoU4pCKB3fTwAhAYtPl0wMWMma1DNEUArZSpV9mhBnWurcX9KdL
SFyytc0Z2q+H3F6tbb0IsyMJDpK05QoYwUqYs4tTMTG0D+RwFpVfzA7sPER/w5X0RuszE2TEUd0U
GXQOw0WHOBLLsQeTA40PBgWYigKLn9pkZD4+T6IaZiyBBk74YBhKtZoqJOQ+nLCBdhObpg69gfwe
BOFZdJeh+583wqsQahI8u9Cga6EAXYECwjMXCRBoE4oqCGnKFOkRMJvB87OCfexzNjLr88verXQQ
qSMpBfYcRVskhEo/dWfLebCqSatvPL2DJJK0g4XAG6giUB1fiYKwWbB6djcf6d6EZKaWpMh+NCJm
c/yGI2uuMxdxBUVQyGoXFfVQwjgah+uZjSj3rdweYh/p5QAisBkKtyGLwiVzKKjwgK9JHxudfYgz
nQjDqjAfkUR02Vpze/uhBeM83MKNC+6dsidSlbYOkE+sERMILFt7GlNBTlqX5/U1iktLe6hsfb62
KEkQPza1m+8xYgxXRED04aFKgEMubsZ8xvzg1doNWPVREj4Xi7vWbqLPGvxrcgQ8o/pUhwXZBaum
dZoQNcdAbK6FoCTykaw3qJyMnC5hDbvPJboc8yqR63WHpBWVbJ9sLVDc4BOAi3x20ry1NqDGgmib
ZBwNdt1cmdNWszPYlXWDYGurNSHW5LyZAyLRkyExdhZpwsbK0zXns1aKhoQNGzAYcQwhz7kHI/wS
4FJsg4Sx6/bJijVjOiZdwdQOLk70flXryA98zdPbbJsSKnvOfRfJR9otBNIRVZ61N5Mqm2bf1YKJ
qVFpBZbvYHLuCHYIbPy7VXKVaxP5BcVUcWMLlAL9gSSSFD1O3hNYzrABCmiNySVaJU1cOV+gbOcp
9wwMy2PjgKE760s9cVYGqLH4yPXqFsxQ19ElsSK7rxaiL/4ENBLdDIa+t6N5Tws0qJ5qvcJ1TLmo
bLQkDHhwkoi4upi8ISo2xCdrhNThjJArdC9IKlMBOwh9rsWMNsIJ06zrKa9vhBEykkJunBfH3ti7
BIN44NE20oyR88L5owYmQCbOT+l9Gs1phAQjLzaASIcQ34OZD+B0G1TfNHpBOuk846ifx2lD18Iq
YCvUaXrEaDEnxIGjXkNY3lx+ZuZtHHKMqt05Sw7CLqNXaCNWoAKQN63cJJDqU4P2qG2fVdxxkGGw
LBNZOgiRvdBNiTAowPrdMusXoT8OY/yhJ0UD/Sd8hBkloEN+behtyCqoB5g+dJFFezwjkCQyMJuz
+4Db6q4c5qjjpqoM7xpaEbmHIQRfFGtTW9+O7kKIGPIxhLVYmlmBZjHrgbJaNq15lVua8qH10ui1
NFMAK5OKStWLlDOv8N0ij0S8J409WaxSrbsss7snBipTRixC3TXH7cKRgQcamwiqgUeSwxJSp26I
+QUkVqFdArIyL8mwZKPqDPdtTSdxom+SMwIE2LKliQt2gxhHVofYbYjyq0u3gpY/mN55ZoVA5etW
8NsnVC3AWGDRXbUj/ftLHSw+b2YZ1OPOlgGWvs6wkJZMFWgk30YwdaFl+hwcVcUAn5lHLTzHOJR/
4EROh0r2QXzFvwHhBXeJPq9T1E7pcZmhw/HF1EA8c017ID4hcSNxmBsADFuQDO4Vd4rwD1Mb8juC
8kAcitLOntu6dmL0L4bkpDoHXuyz6IB7M0s3WLLWpm5dcZLAzJQ4sJSqXqseNKMD9N+Cr7uGPtx2
2zHua/3QCoHILpBaf6oNQWHs2iYO4VCA5FhelhzEgcOqcts6rV6t9UQZ1+NYcIZkyEc6hqpDjhJN
DpN4M0+zfV+xdTIO0g3IFZFmlJ/zEqDuCsxefSD9qoSO1nASoiXYsVrT351vNTBz5tZoI+zusd0O
x7wcQPkTvahOrcSJkTh3+gKUMAKEN5Feh6QGVq6Z+qPKGy6yleFNhyhH+jmaoNrXx9KKntGG9wrq
VS/Lg8qJueUB0hJ5N0cQo4/bXHc6/N5tvqSJOHW26XC0FX4HVz/4bPFjhAw1tVMdRIPSjpwwd8Yt
YHeW9HvAyIyma90Ir7qRuePGzDGZ+Y6CFOzLIEv1UySizgIKt8nGLl0QKDygqVEeuVlRQrSqatK+
S6PWup1HR0XfzhGJuoeJJCZo6mlpJscuCw8yJAPO0KYMvEl+lkacQs8DN5MColHsycA4MWHcdrqF
965uDf4XwJEMzqocukzqmykCahTOTg2U2yvGxgV2XlfqIYhKWwE7Crp2B49D5nuQ2TWUDhbmeD83
AoYZuUSGsdJYW8Se3lV0o9IwgBGuMTDz58YNyk0WJxru6sDTMrJUsYNAy4xItCa2tgsx7tuIjbRY
yeYoySp2I4f2KXNLBmEB0GC7YEOldjKvYygHWPxHEldWBdk9Aoe+5cVszT3oMzRKnXFIBh2ZqNSA
UWNkG0gxKU3W0LjmNLgp7JQ9jENySQ0TI8I5IsmT5T4eKcqmSJN4TQpvQP1J/+8MyTxQhJ6yRTHv
Zt+CtQn6ykdCVX6ZWGZd30VyeeMITfFMslIEx67pKHvLu08nHIxC6QFtaDwgv7YR+jWNotofoOhZ
a8Ek+SbSxYBL02wQX7dZmscbAieW+5vV2m2ez7wjbpYhnExk9hJ4Hc4oyGNN7izV1idmqKE78iKy
SzflADfb76U53XZNr31o6tq114an7C8uX5q+IoUjKzetbQf6pg+MIA441c/t+AXAlPwUEA7XX4/R
iAhUD6g/Sawi/2vVhxJvwEDp99Ek+uYxlnpVnKQVqkRwXnBTfIbx6MzNoegM3yrgPpT2wFwcAlux
oEOFCxA2i0CV0Gb3bkCZRgXykwjhbjPG+l2CMHthAUn4dx6Y3XyrMZun40Be/JWVM6E/hIAuSOtS
aKvWDB841Dt5Zoarpp+lRPmLKRyTScebLslJvs5I1H2wnGBIwEACadlBLxl1UvBmwvFcqdnOhs7C
6F44BX2drR32jXMmi4Q9UKRjtjG7GDlokRn1EayUiAmNWYpruy1JfsFqVNz3LUg+X2tHDCNsxEpj
mM28lOuxFl+JUinkmMYtYkqE2nzqauWAx40zC6kvAD8TJVxZ3QG1GOeVnc0AWOIi9SbAGork5f9k
70y260S2bv0q/zh9clAEBDQv7EJblmTJkmXLHYZcUUMQ1Dz9/bCdJy05j3Xztv7GyWbaMtpsiFix
1pzfZF6OaMAyU7Yijv8F7VPpdzcDHEUsmOMAE9KvU7RhzMADeE48k0SceZ24VwND84hqrXw1craB
ttQpPLy9GGdOL0223Pz+KLXZ85+e3jgYMophELSN2dznA1Gm0tNkQUMPDbIZqnPBy5FG8BhjuHdg
Ub1DlvZGcCSVW6w7mU1tRsLgulyvVj9TyzMOKQ4LkIBll9bl6h79uRJJKDzVN6SIuVb9Rowdyr6U
E9t68DfFM46W3H7oG6MeMYSwGt5w1E4ymC51trkIPO8BN1oq76xVOidy8TyJIEIl98LO5/t8deLg
9YYXMo95wXNxNGJsZSGNJBj6RMkM48Pv79Gvt8i1Mb8FbFa0VYCwPT1swjRWcVK7dejXlvXWAOSK
8DW3t9Sz3HyLeGG4+/0FnzeM6BPamxddSkCOSNGedQfGJZcmKpWacswsP62GrnYcOqiTm7V/KQ34
b64l6BkxIRF4CTHMP/1wheeMqOszkuE047q2rf0DRN3ktHrFS7P3Xw/thPAyJYSFwgDShMXw5NAe
1DGRJVWiIPOo90FWLJeLn+kX7t2vF/GYCH+bE21TH7n9+c8dsDYgAWDEnFWlQ/61yu30WldqOv3+
G/q7qzAeZCDFO+PJ5/0bIG8cbTjkhCnevjOwnllkgcg7/v4qzxQUNKLs7d+npSL9wEZN9uxBQOdF
NFqnVbh9SZhRaCDPlIgWMZdep10D09BSU5SVuZDgq2fPNm9zznLrnjN7jzsFE7V9wdbUeidoM4s8
pVYCZhO53xzsfv/L/t0tIcoaceKWz2E5z268EyhDcJrmxsv+jUOi4omJrHxhnPK3F7ERJdFIpZX+
vA1ojcFo92qhndlxDqGwVZDPFqXIgP/9p/nltXBoSPOYMmVj4oYr9+ljVGwB7ij1W3TqMBgNwItF
mLU+Fnn8qS8Nmn+9GNPNbda2zSBMe5Ms/PzMputA58rF1EIHSe/XEgdbOfj32m5eQvb80qtjARNo
MGEDYbug4/30SrbQMmMmNQCjTIZQLGAO2c7y1xk4daCWWYDLPjD3v7+Xv3xp26qJ65Y2+zbDcZ/d
y8TXg935TA8yZNw7kuSbgy14nL9d5b/O8n/9HpQSPqb6MXsC4dl+4Pvg3DX/YMHdNhLGnbRJ/5LQ
8CcOkB2+GcbjtD239/WHhMb2/thSr2TAIk1sJV3wf4/NbfcP1iJnwwTAfUJkY/2Tqfmz9Y0hxbeZ
gctcZNP3IBN7+ji6mP1yWS7tzkvJ4cjz6mtT5dljbvryojJwQJd5KY/OCOm0DuLqMwat9UAkFOC/
NFg/2KlODuZCn40mqnhpiX+67X//5dj3EVuj70Es8+yxdTngI9HL2h0M5mGISFwIzgMNkWJfNsMY
ggyJHw3RklTSkWoSrWQ8EBNBk4doh/wyd4f0A5ZucU239SNv1rKLxeTcxsu6DlGhJnHPJBWgZCKM
BySs2Mu0di0Z6UKUJq1fJe/pP7G4S1jouMU5ZS8A8IIQlpAhkW/G0Iapqm+RKLI1xDmeU4+8p1CL
QAj4ss2la/T4MbSU45fSV1TOLAs49mxOdV9Zjmh/1BtiJhwDYrcWTbumIqXDfGEp/bZW/jUg+H4j
HQQI2yK3Rck/G0NApS1zI1VASeSw2VD29mRHyxyU4dRDsDbiy7H6bCm4oOW4d7oPQPmPMn3TMsiu
zS1g4jbWBykPmVpCkO6nthwYmbg0tvUh68jvLbLdN4y/8M9EY7zAbXu6ev347R3gHTYDKIAKzx6D
FSEluRK09NtizEgww5VqkQHxwla//SvP7xEFOBZ3Oh4WHPenb4KFExO5fql3cqlp97p8pXV8M1QX
paw+rBLZb0lL5YX50HNHgQPwQzBHgd6Gf8HllPf0qomju1wxwSA8p632SlTmxVQtMEdG7DuPrp07
X3iFIRgzqW1uRMVCEhJukH5STVVduBkBnujB7OtBmJVJxZUaFyapnO9wxBZv0wVXbcsR6Qit17V3
ZHe8JDG1n06Q+XL4AKxtCHzQ/5B58ewDsKwAtk4KvcPHPu+0M/WRS5potG7Hbpsw5YMeyHFdYfEe
YMSXh2xxeOdMJaPG8ucTuHmiJIy0pHdKw6q3VXe2OgZpzJPrH5HJnXMqI6SBKVDVNvmO/oS8tBpj
ej1xWDh6ynzTrwvhqnlSM5RETvL7rfPpfs3ng11GoYNrwRcyYJl8+gXBGYfyMRC/nY9Cn9kgFODs
jxEtyq/ohHa+JCH891f8ZdXjishifGoe4gopSJ5esSQTPB5JoKOtCFSgZRAKK8reFcZ5Qwfuhcrg
OVDt2+djqst4nNGhy57y9GpNUZi6E5ouu+mRjOz2B2VmMqqZSOzyyvFJMyPgoLk2zzwfPGo2f/39
p/22iD957xiWsyzxaU0eI8rtp7/AEBsat2nS7hJ658eyqcQ5TrwY9NUa48iFFIj6qd0PtZaM79sg
ahxawq0roTcRVRUV8yhP5hjQI5JI4Z3+bh2LZc+UKIiMojd3dkqrn7MUQuuq0mHtA7TYkrDJT27p
+HNEviPkVwDVD/vJMnClFQRReITUTyPw4C43/DtA5zUMWFXsZc5YcA1YQ905XbA19H7z1gLGT9wL
LwFNbzyQWMlmjgv3GbOMc6tRY5hJvrq5WOf/D5rPbzk96LL/H2CHW43377/2v4NjyNvz05P0C53u
vNGfH5/WXNsP/LCRBYDmmIhvo3fbA9HDW/tvOl0A2xA13QbpRBtPpf+njcz5YyuHWP5B/WBRdfmh
H7plNI78D2QPjNf4C0gt/knR9b1w+emZt5GGeN+uj/LGRv64LTo/HZHHmdCazoY1G6Sjdeba1XAB
0YcwZQGNRJ6RF1L20ZSY+YleWLoeEC7tStcgZQBrZ/8qYTs6dZZzP1V2e5oyf76x2/5haDIm3cZ0
VUMKeGsQf3lnU67UmBnIoSaicj70cNIuZtQX8KVUf+2Ysr2kI+DhJp4sQgrKmVBnPCFepQ+Bcirn
XGZFbx/8wqkUHDbPzsrIY8W4HExv6IfIp68ch2h44uJL6ZZu8xj7HfK+ndNtPeUAoZURZma6kJlO
eg+D1z6vPI6MjUhm0slQdtDNZvoQUj/KV1M7eu0rJVN/D++HQqiCxxU6Mbb00NRVFeP5TMhd1tN0
8hvsyWEWoE22+rW+JBIcZUA6Y9TZk6NDdyxS/bR6JNQ1qc2gQrf2sR5mT7xhzVHIFahym5skXrJT
B24iOUc+bZltuKZlPyFGAEdBSJEK7pwNrDRFAJg7IqCcPG1f4VknwMQyqgfMOLO8KAmCu2rbGS57
0q3j67mDApQv/fTWNysrvxSUTcNVGSj+3QmKACNwglIeHSzEfIZsboHiektd4Vz+lpy8MiGskgMo
tzinszbUlUKENcYjwRKFnwc7bc/xW0snqctYHD4/I2AUssZ5UGwikNCkuIsPI6DFT4mHDSdqoDfI
V+bok3xu8xCRz6C9ct4P/lDDDvaxkUWY5+kN4ZAiadPt8uGgQJCaEcPBtXpch9ECtWbF40gXnLjD
L9DYaL2mqkoiJJaWxhKOgQvkcJVRGmZuyb9orJ96O9fLbp5XCxZDLGAOEHKT7LH4ZuatrcsFW5EU
8X3vj8ljKZhshcsYuCsg2SIQpAelxS1aCMZvqAaA5pUMDswIBdbQMKDKfT4bfPpXvjfjnTOGQb52
hSqrHdpJ53WHT3hlBupS61pj23GWIHzmFE+++CqJzPLo0IDvY26OLsL5RvUTjSrIpTKEvDAMxYg6
a2VwVn6jAZIQBhhwlUDOM6KuVbjMIrgsSGShPFzL+lQg8moP9poL7KHNutxpV6cAEKdi+OhnqmfQ
rIX8nMpuCCCIzOZ7vUJgd8jyjLGOLU3NxCZno4XrYxGy1jZVcWGjQ2gu0aU4wZGhC/aYPo3r+lWi
C9iP7YaBHL4RIcdvdMgeG5OxY0zWQ41k670kqbI7QW0sX1kAeQlfQ32DbsMW9MLnYhlhUPpmP+0g
W8CmtBnZNczItLaBGmz8SiQOsCxrLzDIGvPV0SLz4t7QLtTLlQwMVMkbDNPcsJje4IsrpDewMkdv
zQ5ZXTObIavHTPfeN7Im0u1B3mAUnMvDvME3pU66LwNRtQ7GNGN+nxEr/AbnWUZDdHYYh3HEqsK0
GQmWhfRhykMr5fza1Xl9Nrpmau2shWiKvT14ca6PbiwIA1jjuSNOxr6wZ3rS5KSHuiLO8bB0ZRWa
oxTJf5sf2Z/GAWrC3xgHyDYjGpmt968I762V8X0nRuRPkyIgF1p4YOaEZKv7vhPLP6g2aehT4GL0
YOf9ayPmjzjzW7zC9MdMV/AzPzZix/xj01e7m4Ccuttx/1GE97Ozi41Y0t/cyJsf2iZo6VnpSRdj
nc0FRAan5upDmU/p+SqyYJcSFXQ7GWSzLXqdr2VtTrw5ujv+dJ+uv+/3/9lKILk8x01OfhycqCbR
cT+tAgZPLZBTBStuk5rXTb0OH7Munm+ZNavdP7wUJ/9N8UzSF1hCZ2MY/lxwVEYs2JFQCDp1Xt6R
S+dFDW4o+LBl8MKn+uWmbkRgCL/bgIGT7XMxogMdR+uttWC6dFR64geMsAjGymXs57KucMk7j23I
OixJGnzppm5xTr//tM+7WpxiPADRdKg5mvLguc8+bpexX5ggL7BLjHlzRnx12kUEIA7uzl8zAWN/
MMxb4m/KBwDRNoFGTqHug2EgcnSqQRUlTj3cs3YmBkP2FngvWgdVvXDQ245WP1eB/Hbbk7wdod0N
ErndyZ+qwIxkWBLgsUHUckV0buTjOS7q6gXVu+3+ehmXC9H4oerEmfDsMWuHXAWtlRZhYXyv1WYi
DJ1xbbgl2jYf5Jxkr6thwxuLuprWI7ni7hc99t7XqYp1etPaZnqdAfpC+tKOjbFfYjzZZC5awS2z
jHKKkpgYlmhUPViboKyvqkD2Dog0R47HPhjd5cDeNeK7x6D86fff9bPTMhgGKmnXxUSHtBt98rP+
A6bAauFNAxkJ+OlAqcOJlXcOlVQ17bs+nV7Q2lp/c8HA5diM5ZE36Vtr9udvLQnyYWJ3In4wNY+C
IifE3LQb4wGZa/HBj/Vt47vHnDMqqYIPk0natx/vah/th1cjYYC3Bob8hSeeFfHJo8RdCLgHnsCD
ZW7GkKePEtAnMmZGjqOpdrNbxXK2r+Lly9oV/qsZDlVUttTZv7/zzx/fzZeExYXXg9ecV/7ZS7YS
kDQn1LWkA/o4ywkrOpDN8VJow99dBcMwF0J0buMrffrJyPLzu9zemA2lovaeeieKvc574f793VXY
CjjY0edhevZsJ6CK8+Kx3q4ylsnJcnsPWass/5FQHyO1J9no8JdaNDpQ0D97VtsA3SNJObyJWftY
oW/+YLVafH7ha/nlhed4idyRSaDF6JLu1fZhf1pX0Ap3DUqsT5rEUI5N9CTgHGVroL54oLh4Tc3k
XZcw2UaHJAx7VxYrmZiJNRIf1E6Ey18NvdPYV26WiZxoyEI2V07l9h0ZSvmCoBFCWHvqRZ/4qHh0
nyEm6ojfQ7tTujcIfdryFcnkvnOR2Ak/Kway6s/TmH5+6CwmKNqRZvlw1jl5XexqjbUIpmAtwEcm
MO3WEszQLh5SeISFDoJjW2fUbyNfCLhVfDrFTkNH+Ni7VpHvdD8R6YwzJ0cZ1Kkpea3GxDmbF2gL
75huAA3rG2l0F2VKatubwQG3+DZu0sQ+joPu1/0UWPpTMANwOGhdrT7SCy+vziTOp4I0PZ2OBLKa
k0DNZIMxg6quyCkBj1AdWuX6yXERq35nKmOsdoMZJ/2hgjPyum51Ye4X7fvDebwqKu2iBrG168su
Xi6F6shpnuwZ3LmbCdRrAqvvne+tAxGObroV6VgNOZiJJZ6QPNl+e7T7gVDZuNFiCE2nRXWPsNi1
9hPItSTqRgvPs9WZGrxj2Tgn8hi4P6g815NfIAEMzS4xPzS08wrSpARQL1W4RnsAwoeYM1HbHXRL
Oq37xXOTG1Ju2PEyNu6rxc7QiBNyOEOlUr0P47JZAEGuKJofZnSZX/TkjN1eJjmRuQ2//Vs9ah6C
Uog3Vg/A9jX/mE6jIra8aq/hoM9HW80KIW4Rr+8KO1vMy5mTXr+30KUFh2BBlLmIqo5PdscifG77
nKXJYSTo5BqBX6sPHEKYOricDukaW4Px3kLbt+wN1ZIjq0pdPfjOWH2Ms3QsQwrTLLsEvUc2ZG71
qBdZue05HCXNx5AqsP5iKCtv9/2cwUlNNBwQnfm5vcP92H6GX47SOLCzkVSsolx2SethApu6sjs1
BHXlfBNuDUyiXRfCBIWBbXv0cZtFY1sylBqdSvcUk67jRHDFnY+c4nxi7PoeZu9cGekAAmy2ylfK
KjAqSBTk55MxFB9bonEmaJUJPETlkZENj7TtiyhpiMaN4rpj085A9jwusoVp7LWl0PsKH+dHfy7m
DltGQwa8rmaDvCyz6q+qFkHpSTlJrc/zuF3Ga7cMXF4dEPs2QUo2mEs4uyjSzLy0gECOgaSPsKRe
tk9qZdOrJ4GjDu1VGf0VwBQxH2sU3vJ6GDv7wTNapa7jbkloTvSdm523dKXOV7Md3XBQsDTgoIw1
OVbFbHsci1Nvy08w5od8QkweAdwam108S2s8dEFXf1iCbLpxkOeD0IXe5/d7QJW0AjpkdKj0O5R4
ezUqy0MwvBTrMS2U0FGGSq082mnhNkRBIi0NNWc+58yvBzwIFKfprQG+WUVS1oLcJ1fONLFYSsmT
89OOpsOQOB5yxYB5GcYn/1WrOuT8NkiyOqITUl+VXZk2O03pXobzVIn12vYhKoa+3YrPZo5z/yjm
JUsP5mon72a/BX1IZdl+RrMrLzGhZs3eUSbb8zAHsOHqoCMuLvfVK89qPZwXMr6M884nRY8+VxwS
vdw5u7ls27Os1CNvc65roiVQdt5mjhYnw9dkM3nEJVwW+E6nsEVjMoVerYpkl5U5PFr078G5nZaN
vgSFTpGUp452Trap4lshVz7xCDb6MzgZ68oQq2xPlU82LnaVsqOPLgiHOBYlkJ+dA063vR7jfvWI
/lUiiWp3CojSJZY7hprdtY+abs0rel9VFommkFY0jml5b81V0AAobfRxzWqLbk6dOu0hA+Y4kChO
c4pYS4IUKC7hQmX0iZThdshYV7a7MLFdhFiDsM79rKucCzoSxivsKjbZnW4Aw7Vq7YKuFQSXMKmm
qYxW+LkTcygryRh/5T1Yg9k2vvJGdO8XkCmP9I4MHU6A/d1QVpsjZpz73qS6Uw18VT9ux3Cak6WA
n25wVFReEtB9CqrNWKWk+yEQhWVHaTr6HYPSkQAmRloYnYykMq6X0WiggTPGNjcMUPdJ1FMXH1rR
QIIxVmbuUZdV2tyT4zTZ+95xkvc5e1Z9LhI7hdBFb4eBX+NBOY4rZhzVsDS3yEQQ55OInfLglEN2
V/Sz/xbAVvy1GiAmRgaAK/OCk9bsh06xMCvFyZ187fwxFSeCN6r7hcIuCO2kw3yRztuRx8tiR9JM
SvCBxuA3L4ch7mAc8hiEWSHVtac8psZlDNW0jFN4oSwo/sPat+rGNcr6bVN0wkLEmdrEvpu2ahGS
1pgs3dhbmMfQWEcsqvJyPoMHJYojDHVtHLcbcuXgVJrO064Nxl2KWAUNqttOn6pR1HwTHjZNNlUD
9wCLPX0zlbsrxPMaHpTXI9KrUBf7XDNgMbGtwTTOHA4D7F4Djy9GKEMWAxl/22sVoFcO5ciw9Uqs
Vk3DKijm2g6HTEMGLPVC/MqsTJlcO4mo51vDEqSXRxaQDXne8P+GLFysBMV2XjMo5tEqvWQpdzNu
Ef/Udo1L1wBQesxau3TO1yEVVrWbWyTrFSjjjKi03bd677+qm39ZmwzrPzeejo/r4//c9jpTP/ee
vv3QjynQBv8DMfRDQsN0+s/eE1hAHM8BTECx2cChEP3VfNoaVkQGBZJ2OayaTUvxZ/PJovmE7oaj
Di51Dpz/aArk8GGenNlAVUjJoJd49M0h+pwVAHbVk7FKWAHcsj+MgyHrqxFBdsCUm1dxPjdiB4V0
ooJTx46bTPwvTmT6TCN+mXdW2jpUfYXtXLI1Fa9c8pKXgzUxl/DwG+Oamef8dUdLGcJynSA/n6Gn
7VSxVjsGQgbidrMrTnFpzLC86gyIcd3laRgrz0rOentIsMPXDTCuZe2aw38f2h/d0k0i+p8f2tuN
S/k/t8Oz2SWzmT87pg5RJOSJbFEwm1KPh/HPp9Z2YLAwm0QzBgtnU4z9+6m1oGOCUOHJtDZoH4/9
X0/tFqyFZRveEA+ah5rqn8wunzUamIFu81RBjw+EFxrT7c9/Olsyzktnoose3Nwy71w4GnuQxOU5
6vOeAiHG34zT6SUIBRakp+8KlwVVto10MbpvpJetx/XTZV1yjJylHO8b3dT5fiDLZz42ixu/x/xH
LEJujvjolq4qb4JRIkFBeizvbJX3Hx2C5qFjNI57okWWlWeI2nLrqIbete/JDZHUlV43f2ZkmvF6
xZ15gETCP8HgMXf3HWqz5KCGwVbHDt/YZcLL9z7uA4GIZaGivywcCidcvMXyOkm4DRGiF7c7GnKY
JKDGAio633ZxySkGqwuz2qKJKnRm5hA1hlJEA3tEWpdfkZd18QOceYcDDVBg0ydLm7sNax/7J22D
Pa4zmSEL5xxQnvwZ2/X7NCjYkKDfxswt9Uz3J98p3x6CT0FjxNOu2bKPbrBvmh8xGeQPTZqp+jgj
BXPf+Jg6L8XkT8k9fzSj9Zv9YDUOus0g9U+DhWFHWLl727Bf3xt+aRNHsDBcBAYyOupA9IAG2NkO
oBUMyq1kSI5Vquc3HL5i/9CYnb8P6FV0MKkH86zloep2MlhBGyfT7GZHFiEkZ1lTGZdEGhcan9/s
KCpCNyGjFC/262bSU0UUslbW2ZwYKDr8zaISokIOAiaIddxLkOXFYEZdN4jpRmV+n96BU/5o60mB
CZxwFJJrMnV4JVfvg9qM42GeJwbyQaZCaShRCfZRGgwQp3FhcLYtjJnJZVytRMIUWOmc0FZV8T4V
3viAM69aw2HBsrUzg7iod3VvCbU3jQES4GJD7wj7OVdosLO1Nl/h3jUPHk2Vt0Q+eA8xbiADnyz3
7djUDT1SY+jBRzcYxKlMg65qz5hfr6eA4eKrVVC82KnMvwzTVH2pcH3IkLNLDJMRhvKXzlzG7VjH
cFsmdY1Ri3cxWhtlnylKFVCUFWxs0PyCTcbVVUISbkxMOykqwLMWvHSkizA2tUIni7PPEJFnO2qd
WL8f1tTF69dN6nPSJeRGexwdzutqad8KZbftYaSuFoilXZeDCIW2PE31VB9Jngn6CJZlfJRxy/Oy
YmhDTIMrG21BEVdiJ4bEhW2ius+Us9mbKUEUwLS60leZ7zb3ZNZ6LXHW3XRhaObn2FQL/QZD6YQi
u5h69AhtUh3HXhWHPDU5GTRqlkcLpTgXrub1IqiKFeTASvR2WDoYuiJfdsQiByvXC4PYmagIkXp4
BOXBZwVGunXkqmJilFpNI0fs1JmL4bCaLq5lJsv6zqcGucmLpEHHQwDyZTtX9D3czv3QJMH6zgli
5YeznQ/XCAuz2xxozNVagdnmyD8FX2m1Q3LdZAIOoOrSgZ82te17EaNfIaHHk1cU6svdssy8xKTm
BW9E6S33xYATWIxBWuzjuGcYXDYGpj9/LM0iXMxyuW5EZS+RHxgd+eBs48Ba0A14oT93oogoGhJr
Z6K9qDYmAQyIOHcL8wBep0Up4pVu4VPOu9h399grM/VV8LLcgvSX+kvmLIDdE6xtl4G3EPoOGtUG
wgbcE399XiNpmooEyyIW5VxFNunBBPzZHWMeA71VdliXJbNUqFztDgdaX755mWjlup8rRiHueZe0
bUf7Rk2O3mF3iTFlmwnMBNrpOlA8qiD5RJYc/HVVmJXddpQzRVKHo29eCZxY9eiLCPNMSgOgI3yC
czIx3rsppy0oz8jHo8Bi0o31u8A90PneR2/gxHWkAs9gAcQqK8AaaeXXLEXkDhECvabr1OWXjeZo
uuv01K8R4Q1Wd5ZiVBVlNDh6AN05t0tt8087Tm9fFcLHejIvI5TUo6oqQo24G4ZXcEjG3XrwsBCY
0RTIYjmLcbs1GtFP44nzbYuyqN9wQcgzgMBbNo9fBaxxaQt1V18gOF6ny6ULnJJhWt513l1SWYBG
IifTRAmzqtbyqAAMYa4m17wa72J4w/aDNnGk7rXOaWBafavjdwTKd18hksb30CpcKxwMsrEIrFD2
CX3v1IJGNDl0LfnkHskmEOx1bmq+Z7WLv8KKTS/63Ky+5gD/Tnnft/0uMQxR77ucIO8wbxg/cRaO
h0t/KRAWpJrEo30y1c0bj+SIdypJ+nPDTPvHgRl8H3Icaz+KpQ+qKK9mPjBWdvRBdEmtLEzofamd
B1RChgbjffoYWuHxKphERYs9NlesWPQeeXjxry5G2p00dvppzyYEtgOya2yFWLucV7WV4vksZ9Js
kd/V8rGd4xxjulSCdx9lwXpwp2b91MXs/WEnBiTl4APMz46f6ruhJoIbM7zDdreWhXyTzExM9zAL
+jKyUQWhNw9KUAyOaFbyosqEuW1mf5xXnulw8SY+6LCo2eyj1hg1m66H4fCgAE24kVeTqIVaN59v
3Mn37+EA9P3ebInM2gFOGPFWmnLRx7lxKhqRhF6kuzInZmNf1t34MDmSJavJl9QPSw7dLHQtULqI
BC6J7gv97SGoOk/tA6Ow+l2Q9Q6UgUaWZJz6Tf7gLBMdUAeowOeZ1xoP/jqkj4nH+xNWoob2OyeF
gsRUDkO+C4IcbyS0Y34cc6K8EnNB3x607xaS5BezCGfDARvBEox7sHUa81WQzkEcDTqjBmFBxt9d
B5nyLivawuxCKqf7bBssX5Q4q0e9ZmzX1p6pvBNCW4PAE3oCkbvSegZKizkg9GZhQXGeq6Y985O0
oXuB1ikDq7QgllvpO6AhK72ZUJtpaRfaSyxMh4U0r5t5WaXeCZql5ambSE7bA6eVwxHd/rBGvZNk
eGFr6Z1nZtZukhlj3AFzpjebxYPHuuSz4urJAw+U5nF8UfOXydnqDQsGNuYHJ/KMlCcVTmXsniUI
Iui8rnP+bppgU0T0jTmUzZXVfR56Q9JgsNaRTi7u7QUXPVzmEBGZuM6t0b8Zx9k4s1Ya+WEwu6wf
SYtHwfQM92ojrHwIAKpcit5j7Sbmfr3i0Zw/YGBL7QPgp2kORV8a5/44ytfm7JmIppYk+6J6dAzT
ih2B7kZhvOOTe7Cb82S8ozVV4AtepNsTcJRy6vMWXzw2sqnZogLnC5YIxdvJgIKk1LmnnzenVfJ6
rnPjg5/7+tPC5IDYr2YIiN2rdfJ+plq4juMpvWS4X7zj2xpO2MWhmkhyL4aQQ7b6CiFjzXfQWe07
Mm4sh5giett0OGc9HRvYwEfQDwzsB9cI5gikWv4wEaxdhaiDrfk4kvkZ8/7j52X83ADVIBCJtMCm
hZ62M41e3kLc6JNjk3oxxt1uhrTQ40x+51OqwLAuWGLCNMmRB22lPisY0busACb6vpC1Eeh2soyD
DYbDSRiYuy2UsqyZvYtpSNY3uLEJ4o0tMYKMWAMSTvDAF9egLoyvrp0Y5+tIwRhOnSXf1zzw15tF
8CZALnwaZYVT3UflZdE3TLytgWx03akNJHg9aK+OHyI8IZAIAGx65RZ98KWuEudDxVozRh1QAONg
1oJFwaUEJ5DLWASZt+C7rRNntuIin+dt6/F7GHUVKarMLrIV1booWBzCfqxhdeSGxTiLH6UKbXto
G1uuhn6DlLkyowy7bbCfGJTw19tBZRFjgBbrvjUM13Vr4LGnkuEZzIJGv8b1QtNReZlzyNeapUni
1X0tUZS+r1Q/imjNVsdhgFS3p6Yn6e2QE3PTHNrKMr7UMk4qEAAJVgtSAbt013G9NSx8BDmMAb3U
u/VNWiF7nzJxDlNA2a+R+GLGjbOMIm+Fi2GGRDd17kXm0euI4rz1T5PO2+syWQChYHPvY0YGXuHR
nyRLiW/MDT5bcZm9r3gJ3s5OGygkA91Mc1EufhopmAAfE1/OD9nYcbt9q3E++ivGznAUNqRs3m/z
Q03W+FWmbMn0gLLnrbatGNG6ETfXI2F1zDOaht+nyLP8IzQJfgmbNJ43VlOAEMf44d/BgJJyN2lM
VqKDB0wtNJHMkCpzpASxELzvOnvV3pl0a00CVI5OLmJAyrmHcLGV8OilB17gDBOhPyyrdVgbHY34
zB6cM9twevjBRjtC23FSkiZ5E+XbZmq9LmrnbZnK6obdMBWGmZyz2HN/g2CxGb+u7HB7s0qM90Pl
Lzd5TBWy540qxn1PTAo3eUKmG1JTuRyzvCVfgCN1ZRbVlYPFHy0VYXPStRsytEZ2REY6s6S5n5HA
vJoj/SlSrub3HUeR+ruu5r8d0X8hIYDTCN4WayDo3O883f/cbPo/H5cv2c/N0b/9+e/N0s3Y812Y
Z8s/gNWhzKNJz/Hc3Qwof6K9tzRc/qMPQ2vK+ibu+tEchQJMA590XA/qoQMu9B8p856rbL6hDGnl
gtmF+4zD6JkgA6xRPBmq/0AYHgh4MZZeu4nfE5PTE0HPVM6iYbR1SruY2ZhDfoDTWoLHr6gwJL/p
OMUwiHL0WCr9oenoG8VkaRRa7njVzCXZQTAS8tM/72r+1ozxv9BmgQ7ld/3Ktwmc+Mefn6FvP/Cj
we7+gXiSZ8QXkKG3XuW/n6EAl+r2QGA5FFBE/3qE6Lw7SF8CEC6b4lJuTcwfj5Bh/UGXz4EcT/fL
RX39z1qV+NGfdA15PmmsCdNy+T14onlfnnYNp3LJO3RFb9oWvh2BWD1eBKzX6cS+PxuXS6JvW28C
BEhqW0wkr3LtS7chHS1cyiZ9MCaJ7AH4HTFX2vKy7EhXHAFNuliSBC0ZLITT5QCLwo7UUUJ0XB40
ovTW6b1ZNu5ymohboMr6xu5CHB3fjX0/IlRuKZtC2CTVI0m+ML/I+13bi1aYbRofndTsaWYW1Ijx
TbCuuOPLSE51ZyFnTmulOPQi4CfzTSnbQsYJNeR2QktZvkrcDp7bSFbFTIzHwq+61Z9eJIc8uyUT
zNP/l70z240cO7P1qxh9zwK5OQN9fBGMQaEhJKWUKSlvCEmp5Dxtznyj8xznxc5HZZWtCKkUyL5q
NNqADdtZVRxicw//v9a3NqoUtDK7vkON19eiCF9NScEmiJoK6kgHAA6TuJbd9/QjWLLZKrSY3TQy
M0NUWD9VWFz3Fce6XTJkuc4f+eNsVqTyCa+vFcjHJ2pKHroDSdgieH6XvQwFXdYI5CFs/UjpXZGw
pZ64KG+7jW/FyTOsNYmoppwCFiq/SbV116v6dz0W1deyral3OUEhqQX4lb0qAvzWgM7KeJOScFjC
46pL9yyONFtsZOpo0UOLFO8Z7BAhL+lUTfVd1Pe9+yBUpXyIqe4lyzjQSbYd0YaAxNOMfsXG1ryD
fjI92kPEOFHCfKTbmUXa6KlGT4yLUqZlsiTscen3AiE/R4bJX5BdmJxzAgW+NNcWyaywSWz0kAEU
7qqa3PqyR/5JGBqjPsTEN9SUgoxxOkfLIAz0VgQ3nwD/MYZlV4EPhjKHBGZh1TVnNhsyGPVhWx+o
XGm5M7H7mTTqKRkxkZ6SKyQylm6ns/0wjQlZK2cF4mIpTanLDL2+s0iGondRF9CQXMRjHb5ogA5g
EJOSy3EJHhkB4n7HSdfpqVfh1wF3taj73tlJgddn0RO+QWQ1ELPwItfj5IlQQO0Knk+abeADRj+c
uukF/uU8jFbslLrbKLPFl549Arp/Pckk9WtYcnM12/lV2w7TpPIfxiRw059BVuFrWoge4dOWJDhG
B9EHc4l8ak1rpnnNpXNlrqIHzlxQb1XwQARszoV2PCvjJeU0yu/BNJfigdlRlucg0t3LuVbvFplW
blQKSME6p9lrklWkdI2X24ZU1/1c8ReZM/wAIkUboHptCRBCS3vAtcswPUGfoJnbaazHDQTR5slv
QOKEU0R3YJp7DVjJUOtAbGtQPTkIaM8adFbRamyV4USUgm2pbN0oXkwmEbdDZNHGTsr4xEgTzjgZ
KQq3fV8bNuBQ4f6EY5fsXB8J0YWtOFWNmVZYN42I+ge1CyVTV+W240rC7fzWI8rDGCnIEvNsA3dk
XVFY0ojxJO9XDYkaz+OKaMRep92tW3QkVrGTlw8mpfViUVed/hCCOLqrMhI2vIwiCStnYpF37BBi
eNVbgnEHlAlU1FCawbJ2zeQrXQbD34G9p+gDEC09lWCHy800MnzXZK9Kw0sVoDKeRmBzstGaZvxJ
IRoS2rnZ2m1nrW09AddIblSffVFDSrlogpL+EaZ9cYl20IKWbocTij24cTjKmza7iPGGhmAza6Y8
PNI0WZqEQ6Dfqn21Nt1cN4DAyZpdt+lwiPPzCFhLboRxfW2ooaWsZAQeaDFhkSIhEJ9TvaQamMUn
6KX552RNIrvvg4Qxic3FGZjqDT/qn1wnNpq11YTDc8U8f49b0H6CL6N9sfLQWes1XKAVpK2pvirM
0sjZnOgyOEGWNR8208h9pnSVm3hSp6Q/dZoemNdIPBLV5TRGNqD7XUloVWVOJ5rLmWBlUpCsoMbG
MlhwS8iaKCNP3xs0PDExvyF5SC1huvlSWFTk2KULpElU2pEtitoIg6WfclhY9KbrAxDXFHiSbaJR
YCxUIpFcBCKzIN851edXQM6wpGpFh7rW/nfz/ZcPZrYm//1mGxTxYxPle/vtVzfzn3sl8Qf2Fyzd
RGcQlUHkxV97JTwtmK7AGqBGsF2y8dhF/bnfVoT5B8bsufFpkXFPbfbffV2FfbqucYJC4IsEZmYw
/05j91fr9t92BJBQqkp2IkpIV5s1DoduGGBKOppMvvtADTbI+G6NAUm5l3e5QgfVxOeO4ZZQzIB4
L46K+WVZ59FZH1fJPR0J9/uARvNZCeUctUCcxNJ2kkpsixL4aatYi7GIOA/nDQbBOLxzrAiCYPRE
ZQ/bV2yc5kTU8FU4K0qEy7gxb7mWSZOMGOdRrrF2tcs2Z5UX7T3h5FezPs/joB4ujUGwpeqyWx2T
pqcP0vgGuKRaYQ1ElxM0wCdXvkIlZ6Onc3MwzoT/Q0Ya6siIWllxM4BNQ8ClWQj8jCR1boosDVdm
OsULVTEDSnS9Wu2C3M68IZLNlWJmtI1IBc3ExvHpGC2GzqyCb2j68vZWo3WFo7UCT7Vq+lDrfhhV
1dYkLHbkLMsooB6gK+jWFh1waMorpaaF9XLEen5RhBrB58SL8awpAet3LV1vd8XqZBGMJtCxlmWg
5ishB0GlvGyD69Awe8KME1SIllPY9DP0nu6XPjrQJBQ/uMWkUbU7fcjbzZx+rHiF6gQXBn2xb8Lv
WLdcK7voU23Dta9bk1nBLvSQWo2qL3pVqU/AbAbnDJ1VnyDMG5n9F0oh3a2ispwvRO2fVA4JSz07
lxg6RxueGNFooGedN0uVbZyx7wEbS0CwGp81Mrllg4RxEp8EKcTlOuqm6drWElRySnRHWSa8YIGL
NzJyXYX+gCXyZTMaKtu8MZTanQP4OQP5mAlHLpoMatLSDtxmXCq5oVeJ9z//RKe5TBJ/P09t2ih/
ecR0XdeP7duD3evf92uyUjT9Dws9Ca2nmRuF7vVf0inQZkxJNjMb7jX+C46Gf01XqFDIaOLcxcFL
29dOaeofRE3YAmkVyitiRH4j6mdfg8K5chafcKAzwHUh7xKH/obKHzvNjy8DVQG9btWNzoZW5OrG
529alYMiv6qpJOrqzWv6wK6nzTWHNxPk63UxDaOAYTZGTXMgQuG0UlQd01kYrAytuOgo4oYZ/BzZ
n1tR9mKkAggQe2ZXT+5//9IsEGIOLOBTe6d/GX2guX0lLzukvmeIplvWfrY+a/Kc6c0alR0GFyM9
8i07OekvVMvqYanqUgTrI3fCr3v4EoCIgXsRiNVhCs1//kaJ02t1YBljeBnlQYggmnJQuqxTtlpo
aANq+049aXR0rVx7AolfozHOKkC2mpsmlB9prZ2JWGloMlh1Wf0XfiEcUAYDFuXB7Drdv7mQyqbW
CWWnllUoyVH1x59h3Gr9wkidnA5QJ7Ov49DQa+Zwp4e0thrgSyP2/iNhGfOFDobKHLhIdQPCxMxW
2b8Rkw7KPDVdqgyKpwKhydPARLv0xRCdEuet3WGrsK9A2BffaDMGv2atv41YnAfiu6vbUGtm362N
B2j/6plq1EiQ3F0cyPBbZA3NE3FC4TpoxLE0rPlTe3elWZHGRzHzag7kYBYEbbMIlF2F7vXOD8Pw
WvTu1edD7qOnMYmLMtkeYSk1Dz73rjCDIvD1XeAblMfBRnwlSFNd0YZuvn5+pY+exuG7ntmfNFjf
kThbtDbKmGBW0eWXqraqSyerjCND46PHcfCso/wEXIkjbP/HaRP8E9TJL3PNHcGVmWG2VY3K+EKz
avwFh/nbcfDR80DNInGUaQNF68G3WrAoa36UXBpyImGjCVFVoNJqhyPD7cPLoNpgWsffzfZ2/4ka
tweOlkSXtptMbK/K4LzG9n/s256LdQdDzWQ2mc3L7KOpLO5fpUeOX7LhuywiVeBTs6uOdGy/dj1s
tvKecNPmBh+AqS7zoRHMxLGTOZ6kRGZvLF/jM//tsUJdka8L66Uzu6r3b2dKrcLMUmdXN7ncJsGk
nnRKMqw+v8j8TIfPjIt5ZraiuSRAb/8iJYBm6VfaTghAp/TMoa4V+R0FlKfBlUd8wh/8iuAJicKx
sdzb6Cz3r2U3JoIs6hS9nwRbZIjjUqXveWz5mP8pB09E+4BhgtoPCfXMSXy7fMR5yMEjFTt37MQp
GgXE+7IMlwyuwqMASlsKudpKFCN5W9QbzXsTIMpKGrF+PrUKbrAo9W8rcihuBM3rEF+PxHalxPEX
E4TE5vPXP9/M4c2C6pzPawi+2bjs36yB6LMSQuyotyqXU0HgBQjlciFHrBPZGKgnaq+aXz6/5gcr
B8vGv68p9q/ZhOrQxo2xi8nfoQ/bxwNImyE7K52O6p9eWuyz08buPI3ItHOcsMr15zfw0TiwdShq
KvJ43ZqhSm9/oRa+eMSksrN9OIsd1IOLIQyjI4NNm6eew1eLaxjxO7hVBL3zXbzZRtSFVmkc+Xbs
M3R91Q6FwD8dagbE3Mnt7s2sDh84NJjUCdluLCD9wEGXSGgAe6lKsMyQeijomDKkQJ8//0HX4HV7
CSNBc2bvwLyRPfgQJk3EGOahmDAuQKIU4RetidKnIozFakpk9K0C005eQa1jSs3M4X7IMWGGURfx
31z3CvlKvpFFgCKtNafzNGv6IxPuAd/gz1tkh0PjhQ04TZP9twexHUWrq+5aapWndgg5CnFk153W
XW2cFOYQ3bSyLh6sfCjOpOyjO71uqHBGVT2i52d3v7ICKbZDmSeoOpXy9vNX+NEQosGjwzuFRsxS
t397FiV7UATqDkRMvqlzZCFx4rRHqJAfzI1URGDp4uHg1zpcRwNcOFESdLuM+IhkWTVG+DVTET9G
k98Y6zwesu3nT3WAynt965RbBE/EoHXIPN1/rHLqiPPS6t2gts2Z1iQC9V5sfJfYoq56sBfuYgCz
wBlZ5SxvUGE4gXXT3fgTYJQjg/Sjh+cwwweEpJ9SzsEOr6iswvItuYNBp64o2X+1xUC+b65RIDkG
D/7oW4V+zbkH3oHJKfHguQkw0/0krHfU8ukoOXHqUeSRG5/QdDKsJntr5D6e7MJJKeSPJf0NBDlA
6keXYg/pFOEql1I98mt8sJBwU5zJ5sxSdW4V7k0gspG2RIy763F8ElqhPYCIfekd9ckvXNKxpk1t
68cWrw/G9UwhpX8J7mBGLexfMykdqzaLcqf3+OKVUpKvEBNRYmhusygMtDc5Qod2FOeE+OA9Zw7V
22tzbFaksnwP5v3I5yPyw/uZJyk+ApOdyOFMpTtV5zb5zp0CuWXA50uSS+wjT/3+Iq7GYs2Jf94d
AM7bf2gF61Avi2qXDSL8ikCuvtXQr/72k8DUoEGLFQuHy8zX2/s1C23Eumn2u4wEqGe9t4g/M5Py
yJPMd7q/5nCRuVU9O0lgMBzsPXIFT4Rp9btG7cUNirhm609THnhxZ2bH2C6vG5nDi9Hjpp7L4zA7
HYyV0VLj3gjlzk6jfISpZlCrw/TwTa8hoa36AYc1qjD9q+pn7Rb43PA4aiI8NdSE7xjt9ZKEUeqA
Sh4W2yZuENP0zZgkq1oHcrD8fBy9q2zwztH7Uf6loDJ35g+mk8Q0fTT7YlfEAzW9Bu/HhL2hi84A
r0S552DkztCLupm+sPBp85/NOBL5xqnvNwfCfCccJPjMAEPNpKf9gZDoQ+qE1bhD1Ixf2bST5aRG
x3jIhwNhNlHBSTE1gymNEtfB3n10CMFognbX53NWVh/3FxZUf2PM4yPAj3dLxuuV5nMxWxw0aXP8
9dttDlUqujtutYOnaKQb3E32adQDOoOoRXV5tOyN7MNrmXfhFQZq5aVxK/dUNJb6cOQXnj+gt8Px
4EYOi/uRHQQo0ZtdhAr2gmUlv6pE316pan9REduxQoEdfk2tyEvbcTotsTqsR2fQTmzCuFKvEApt
vc9vaX70z+7o4ANBkxvFZCnu0Lthe2Cy/eGjH7vue6te+IlNfBbY2FWSoNbQyup3Z7X5fQiI/4BY
EIZQvtj/YWCaOaBl6p2dabgLSHMiecjMjkw4Hz3iPNUQXmAaiF2s/Yv4k4E2fKJ3MJbTMrSMfMNq
Dqwk1tZOVoT34CjKzVAO2aYOI/XIxd8t2/Mjoolh5p5dppRO9q+eKnk8uU21q2sHGfDQC3Ge1eN0
Q65LtnUi28Rho0hQDi4EEEQUGVE7c6bGi9nB2vWssMdkrWuF5h7ZvHx4Z0iS+cY5PNvvTIRgX2C3
pDVnnMA9m7qMcmCEWrZEuKncdy4CfqKWxhMlLx8H2hPLNnLUtePHX4pEtOdFVlaPn4/Fd7P1/K7Y
2kD+YUNl8q/9d9V0gA4svdk1HYriJbKY+kEDZ+N4ExvQmKAyt78oqrGuVgP1I6KGioa4RVsL2tpD
idpfKiVKWKIpHDgXit+2mxjO9bAgqE7rTo2sSl6O3PH8eRx+PkzZTJZMk+yCDmYWFhW1GIps19l5
MK30xIBc4KgEnC6j3nZt9M0Nmh3QitAn3Vptrlp8PS/61HNo5ifNrCNryOE2YX6DFEJ4jdCTaGUe
LK4ybYfA6sqdplRT5BGi1G+gDWGp+C8890wNpN9J6AvT6v4vBVUoj9HT89x6jlqhyuRTggVMWwXV
oGzzqkAg2BF1WnlTmGC9BwRj7gjXLiDA6kDCj8xiHywlaEo4LiKLg+N7eDtOIwO8T+5F7YzuOZ3R
9LrTwvB7hObk5vMn/+AFA8Cavb1MKfz74HO2Q99IMGtfFKM9bIn0slBuVcqR4uT89g5GFaVJklfo
T9PAMeZl5M2x3Ga37rfCuShla5z4xJsvc0rM18AUsDe65JyffP5Q72dInPYuzSI2ZoJN7MH1EFB1
5EV1F3Uk6ntVkpDgTRgJ0WI7LUFfugot9YyaZYViQuvHHznIkWMZzcw5h0/NLg2nP012ztIuHZb9
p+aEFQ5tW17ooTEBKerxI610uhT36Dvce1OH4gsuhV5GmKTN8GwYqNNmxkZTXw0UupDJkQ1nXsSZ
79cL2Hc59jTiMdpt5gZTshFaMSl39FLt6XSsUvUUC2utLNy24aW2+ONmdmwWdJ6wmmGnYbC9wXpc
PdM8MKDpqxqxiTUGOznH9BoZHW8l7FZmZitPbd4m110ksQyHrJLPTa0GO3q747Np1YGxKiryzRC+
pjZELLIwtkEGFuiiIZ+pX1etmT0j/08Vr6F0ChFWz9ovtaFJ33NTzhwLDSFdu4aGQWr6JETyw87F
HDvaacqXauqA1XaiBsOhsp3ZJnHRP5D/OybLSCjgkWDLpzgMOl3/rumBKBedYtIeI47NuYwivag8
Li7INVbVvD0dYviLeF709qTJ6XURBBuH2GzGCj1jwdGaWWzjlq5WrnqHFONoCRrCiZ6bRIW8VAes
IDjPDNYSDqFjvtYTRxm9wpVOtsm6IiG2AwJNAk0lcuyU0FrWYsWzFb11TqRhCfPCdwiwXYzuEA1r
v8V1cuXmnbPR/Zq/3CUrcEaW+dpP+txqv8RTBQ6rI8oOy68/m+jUeUZeOGWfBQRsyWmX0ZDOPbZz
FS6KgpST5Yxc5gdMkIcufEJH069N3KftMjaM5FZ0pmyXbldHZG6S3pwiNOQouqgmy6xWehNAaelq
fp3l5AbyWsl0lkxAa+La6lOh7QhJt5n8kPNlHg4TLV1NddvKE40f9wGHBri2RoQ1R1dyun0vFg3N
SyVtQ7T4bqS91AqVXx8E7/eiFel0mqtQvjaB4cvngsjHaVdFEKo9MuFQmSVBU9w0aVCgXYCdbywa
nSRXz4o082psRPIlmCpGkDpCHoTbj81y4buDDb4fTBfy665kVGOcrdFs1A6B0z1JNMMa26YWUBPW
EWOEJYVXrxtImlu0vYYSAgVaJldhphj6uUjbmOjVIg4ejSZs1DXMTvumsMbhVh+Fla2NKA67Nd0x
4jgH/OW3KpGcLIlqMufrRXUHv6jvrrWCLh7W8yIkc3xwxQ8rGUptLTtXrLIp6s5sUy/RjqCMSBF7
nBSBHupb3+Qf41UukghMXvFXyx61WZUmw9uoyrVzxNHKGXHmxDTatTaFi8wpW2tL4l5z26AJvBwa
H6txFEZMbRUFpW+N6qCnFfghiUedeoM5JKiIri4JHmx/raL/65D4D/ryb1agd6kBN+Q0Nf9YPMom
/H//N33JxrcCiNe/908BhCUQZbGR4UhMG/cXIeaXPULhj0BFcnRgvZ817nNF5C9/hD2rHObIMpMG
IpsC/uhPcbuGqwLSLxsjhMXouTjZ/oYEQj/Yd2CKQPLFP5/WBAVgtgX7S5bfBHJwEmJBaHkJr8MF
tBgaJVp28Ve9yjcqeMOqsV/c2L9Fm5Cic4xoo0gIMm3jMg1Et/65Ix13bYzuPXnlNgbNOSkcg2z8
OhjLACtFceGmYLFobHlRQ7Yy2d7MVRMYAuQV3cbGsIfqZ5Ar0IYPo1qZG8kJF55F9mub9VsD9lNn
xdv8in9edi9MxvLlHxePZf2PdYuDoSEA8z/37Bf/3P+f/01CLxDxfaLduXjEMts85vu4bbqiDOPH
uvk//6EYeHeQZSCmxzjDoW+uO/05bhmBc6uSqin9N5NiD1v0P8ftq5SQpipH1Rnkqlv80V/j1viD
Fif/91/qnd9SGR5uYlGUzygXDgmIi+Zwxf1hywbHLbo2+h5BQJjx9/4CSpH6a7D8bdv74Nvg2+Qi
nHFAP6sqwveDsih7YzuAHvC9d5LwBKG4u6gjRTlVy946chr58HFc0oFQYlM3cw5qGOSpuqk7ug+U
L5NyofVu9wU7W5Es3/zIV7/2329B4e8vw5wCYp+WKRJQ7DT7b63tzY4MC/MeHaKmrnI1a28HE+/D
kfd2uBmfC7BAh2jPIoEw0Y/sX0awm3KcSie0O4vJSvb1uwB8B4ua0JZuiHW4sMfK67I03QLjOYYo
f1fQ5+omLQ1OAvNAfFf5YxS20lDv9Sz2l7rGhEX086gvDVPB3pBkYlmi09+NSlRdfv5631Xp5gc3
EZY48wnAfnd2LaJCEVKb7isRNPFX4nN731PZadVrSvuoLlWpBQFW1yR5bPTcEEtr8O10XZiiwY7C
hq88Mq7ej2BWHRoN6HBZM1AZ7P8S1hiV6VSK+zYOjZVVBbdVCV87SbI/1dq/8amwVFF5RxDG4AJC
tn8huIThaIf6vdIkFXtetplkJwVESAfB9vOXrL8yqN+eLfng+SQ55FHeRbZ3WGTOLUVhAIc7/AIE
Y48GscZLjph8OE5RZjcROWXaQoZkfnhi7PxT2w1Y1TD6OoTVjBbFqBiJ7pz114fDMi/8+MkHoMbe
UFr6Y9Y3MZA0rZEAOvMq95fWhI9kBbqVxnk3TsKBLAJjhuyxILXOWCVVvFlIYGnok+xLfd2vtWfa
fsawApYZuhgBYl1w7mSru1CMAKN3Xum2slEIFqnPfAASF445tecY2cdhjbPaidY9ZulHB1qVcVEr
rp9fQ2cJ73QLdA825EEtTtAtuNWCSLcOhICmd5dlZbXV2pC9MywmcISMe9C9N1aXZ/QIhNGU5JlD
gEGHTM6Gp6ZZ8UMzbeBUKYzWbusbgpwwjqTuwipJDqL0kyn2SRkR+lH6ZQh5UrGKwaukWVoLcyqi
k4ADK4h0RB60+E3gJbfEHU/62ZRj5IWFE3XfQzoPP6QKuAWpbiQSos8Bc/mPmnTU4KklAP3LBLeq
2XWzNtsbBsnpCU7ioPBiN6pCSM4pZVXcbDccD0JdhSGk6cp10aJZiBcEdtDgmAhPx/yfXPlkvVCI
x6ucpm5KOo7fkBywIldWonwxSuxvyk6BXyDlQ1kWUaxfi8konexE7dEKfIGXorX1HFap+NZND2+n
GTauRIXtNbAgm+gs0zgkq2twjp3A6JSYIfBmYiuVoDCgXoyQbpzbLA2qAByUMqm+xonChvaL0w+6
wiCXipYUZO0tLaDW1R0xOHpLdA8cCezOaVVwTtp2JS0AzvTCNJtbmD4TGea6msmfk9RbqF6UJggw
AzAqS/8c1l/ejlemiGKs/ole6jLeANg2+2xhZqqS51/rUMYF0Wy+i+BxUVQlwRAGlh4jgi8VlNXW
rWrofW1TqdkudNVEPWOLZqmbGp/1z55wWVJ0dOlcuIR/l9tCy5w7PLFB6TWGlb7EaSGCn+VAsWdX
jymnFFn5pX0pgk65bJw08jdDK5TwG7orgYbTyVWxwROZTVd+YXbXrBNmcDmUgTIttCqPH4aiie1N
J+G59ySmoz0POY0PxV0otLLdhBMs/1ngHlontEEkeASTDA5QmoEWn2l5WN1biaAbkE1YC1aEI2iU
JjQ3FxulH+zyKQiTAVdOoA8E1ziWxl9qDCo5Um4Hfey+9+NOrhtirpWvY990Ovnlne9fRk2rpWtn
pLh2H4+Jqd/iu1TDH27WVNZzHVV6B0gFH+DsjGkzUdxVlEiVeDHwubsXsVpBDlj4Tew2FzRcUWV5
HSZNn6N5LdlxJ1NE/dODFW73t6Ne5Mj6iyIgZVQBJ0mdvQ4mfsswMHDmxNbV6JQpOANLadGI9F16
XZsWtjuNnCx30ZmiGhdsrw11FcW1RcZQW4rzPi2pTZWaTK/Jah+uWhnH7PllHbgwxctoYKH0Taiw
ZqT9bCte6JqiTOh4AGOM1NNL20LRpWl0V6BchRcZM0vtjVqbRJsyqllto2zAtUVejn8d6OnwrYZz
RKpdPmOwInxNEDYyi2WIUotjY7Hq4A0Ftvm1UKYqXxoBqfNLt5hkv+5iK7LWQvFN7KA5enTMWTIE
nWdHD/XYz3Jt0DdXGkUz3aMpy0k6qX0FxXIedGCkIHhc9jpov4U2Rua3vBfBd8xgGLvMRPEfVBEX
zy24D3ZBfYE7KhTxC6W7Hm5CHdXfLUVVL8qKaAbwR2hEcKs0xA/1qjM+FPx8BImaMfGBIVU4Tjda
4X7HSBaBojdkfjaNQWN5AVjau7pHhTQ6ZvYUip7WviAf6anJCmWgztEX23LIi2gTWoLINZgu2TZR
DLVdO0PmdMtYn6InE9THdVeN6VeNot9jDP/fggw+5nhwmyq6ASZefw8HzfgKtbZ/ZoaK41XRgkNe
ssxpkRfbkgpZ2TnWuh/VqZ2hwfbPIRjwgk5cpl0MVa/jAlVlzwhM3RzzctOqXyYUU2BTGikjmMWV
iZbMhGMEeszXlDUP7VOTmNyk2aR8HBnYiwY7c5xnYL+yVozGMo+x1C/0IOl3Kpazs4nN6Xg1Emf3
syUU7pwUi/4m5ReAOs3CCnkioWx0wafj00ieBJnChjOb0VxQOEy0FSF2jiNDzHiski78Imd41vPS
JneERDzwg1MSPI8xNcZF44az/XVUmAuFZTQEj41mAXTbt6k2Tn35JHuTGir+Gn6XRo7Zo+XISlsW
ZKApa51gnW4hKjuvV5MKy2gZTGXvb/irJeoVp+6SFafb9px6YGd5WVTn8bpS/OSeTybXNr0P8AtY
Xg3OTBIGl3i2KM0veh0N0/p1X/RbJ9uL6FliDf/Z7B9JX+sD/0pl/Oen59+9o+1/j7Ms6qQ3W8T3
pZiX8Tl8SdOX+m0N5vVv+nWWNS1CHHHuI67lJ2ascCz6dZQ1+BNVJ0ubEstfXrq/HHM67hS0mmAJ
UJeyo5+PmH8eZRVMKLNgDCk5+y8EjoSJ/EYNZn+TTmiTQ+kdtyRHBpo/745LUO8ljCjQ7G1qKICm
8CMFPqbnhmDlIyez/QPgn5eC7Uufelbaa/Ofv2nLwKjPMkM4PvvVMYTZw561tNkmvXn/R4+Z81WQ
ids6qkIuQ37IQU2posEJoD9VFrGjZ3zTtUEKXuBsfvsqJvILFTGxOauN51Pom2dpScMZ/VQGHu9p
OsnYRnt1U0e/Pqu/Pdi8qjT/fdp4fRhOGXRHAeiS53xYICMLyewJ5KMpao8/qvYcMNVimJ2LcUvl
26ALYZ+SXLgoxhR3sr9sM3WJ0WBZqHKhVlCFiitRqhf2FN58/vzz2W3/xjhfI6lS51hzGpjUbt4+
fwO6M6Oni+wog+lYNdlNERBo4BJLi+vPIKS8Zi78/JqvA+TwojPShRY3u3QiR/cvSlRP3/gx4FCX
iIHtgE1526iC9X+w643pZOWyh1K6cpK433Zup3pSs3Z5aA0bS8/DbWjh+gvMwFl9fl+v9Z6D+0JX
ac8pWJQceCn79yV7gUiQvZ6XYjIdydwZOQhp6PsN8Ks0GUQ2LvWh1i/dsoyu6ljfWgMG9olm+52D
VwM0g96fU6UgTgAPFG0XO3gpbFodAF7AdnqV7VsPLQeHM8q505dOdEO+VDBfL2IlMlZ+rYjMk3ok
jgnA3n+yLpI8RCZzX5gD9sGT9QDj+3pQYRbaEwp1PUo3VWAcU27N5/N37w8yskUDE9rqnHP7djBN
iT5aZqSHnmKq0yotrGE5BfT2sd1XpHnE9pGJ6P2chw0H8x3FxRn3Ig4Gr2FEVWkPJl9VmNoeaa1Q
CbLRWo7j0RrIRy8QlPXsQpy1Ba8ikjfzBLmgiVqSW+bZ1pQvwLx0fLsiPzYC94te8zzhkgZM1UvY
BKQZxsEb1FpCy2KVNzgZbr6LenW4hMwhYVY4xqYpbXWtanDNiBVNCEJ17EskXWI9WT2Gt4vOX4Ud
Wbx0bJuQ7WkIjOsqzODVRWwtTyoRfydtKiK0VmmpJfnTCo1lfUZUjApLS+8WXVDRwgOYsnVcPz0y
B+5X1H49mjUvTTg1GSDGwUcPDq8Y2nAIvYYoIy+yQXCIKSG4zcXv3OKwWSpGe5Ek5Lp9/ll/8NMh
jp9tiiq1aEOfR+2bn05IneYznkRIOXp44lacQpU2LpafX+WDiXSucuOVMIg+e1ck40CYSpJR5qQd
GnixMw6baWArnHfwz5x+DNc+k9qRi370Tqmgq9j0TSSEh/6V0mxUIn0UqGqhAQF0iJNzxXWSm7QT
1Qmu8uiupTa6duw82n7+uB+8VNZmthloSfkcDmP8Er6RqR+jyBvbkYNlrgyL2q7aI9/DBx+4y9Lo
vC4UbKQOPnCnMVIshSoTsqnazL9iOLErdVyWMaCJzx/owGjBrMUGbC5n00RjjDj24TAZQzYhDbHS
idS+l1FKssuwZPseb3rsvAurqG8Cu6nXisPcP8r8NszIcrFxBG+Q76WbstKRzoqUnrIDJ+Dzuzt8
3b9uDnMB6HwaIuKgBAvqpEJdx80Bogmv+2nKLiCIHGtVvHqV307gh5eZx9ubT4XjCplfjWqA/XHH
lTa2nGG7kiIlMchPieqH29okhkUtuvG2SiGhFIg2llEbttcRig40EP7zgA+UDGlD30oXOJAyEn2F
jWFlg3a/7tyYg6sdZyu9T6J1RsTOSmvdl8/f1ruFnH01e2Exz9V8+vjG95+DiXlMqeQhA3CcleNG
1Y/BSt1vfLiRuozs9qmBzMKeh0JisSgoXnqQMUcVtTx7rbIO04eyUQKobny8GmVcO0D6mdnjAkGX
dgP1lsTlEQx45bVuYwxeAtGpxfoHeQpIVZQapA/UPtUbEuQ8KorxsR2UzgPs/1CIhecIGVYK5uy5
6fv2h6omyOl2TXJm1WpiQcugf+Cx0tUQhe4pu45iyVmm81CBSuC9Tv8lmmWCbm6tfDKxs9o0jsxE
89dxcEP4xBD/zV0hdlDzDb8ZOTVCHDcx4Iv5TjF8S039p1KBUhqhT60sg4yyz3/hgybJ/LViQOTJ
UZxgC2NV3r8eoBzix/iY0TsM3tBp54lltV4Lddxr20xuEjaVi6n2LU86VbIqksxY6O5w5LMU875p
/7H5JJj02cMy++Id27+N0UnkfKog10hkKIHUJEBPAUGYLXd73oY5hUFtMi9EWhdnyoRQpXchB1K0
cVblUGdQM2LtsRQZ0wdU/9NIVs0iVQz3tks60v1M44Xu6hFV3eGkylF0TnhBhUurFr7LwUeORVov
cSVB8pKjtaZE85wGGoi3453CD69EI4vDrQqRzz3YzTRVRcG86sGXKfnPLMuqTWnmPcRxVTkyHg5X
X57Jmo+LCBEBMRiz0uHt8BtL4/+zdx5LbiPtmr6VidnjD3izBUFTToWSlzYItQyAhPfm6udB9ZyJ
IshDhM56oqNXanUyE2k+85pJMWqHtlilGKfvdwB1jUOBFYA3xsoW+fdir6Mz8UoN0ZZIWl7UKN4O
Bn6mq5yhIJJpZvWoR320ANSORbm3UyqXt3f65cxAslqoBpLbw09cBArfDuaU1YKs4LIKzBk2hN0X
9Z5yWYUctlG/IEs7P0DzEhsx04qDwfnigHHEyIkXcAmequfDUgeXWzAWCRXXxrPl7iMmiU9oVbui
XsTthvvE0o8iGh6J6zYO1cWu4TjRZTQJhilqwP89HzqdDLhaA+VlDWOPvRaUgMMwNCHyRir3LxeX
oaBCGIhoM2FEQs6HEkHZVpZKFJOGuer1tYOZCDZq+7xsJC8RxugOZdUebg+qLFHL2aUBfZojyAKj
aQoUf3V39Sog4KDDNzEmKTtWXSo8oeThfTUMCERD5JtR1bWEVj6XYas/IpnfPoPtdu7qMPm08VuW
GV78FshUyKognwLR9nwFbPxxkA7GBhgdCqDmVjOi9F11MlK6Q4kfg1Uey6CXn0vzgFQfSLV8dFt5
iz25wuAv7z+SZVxHi4cP23xN6pMHXZebFAyeRHTtc5WUT6Za4hVFuuUhDf8rMergGEEe9VQxKs8m
UL0jJenJo3pg/Bwz7fi6MP+/EPq/l9rTf6/H86FIi6zI/9ddkyK12rwthi5/8d9aKC/dfxTCDz4U
/AIKOP9VCgWp8R+DO2qJoJeUZBEI+69SKOqsdNkXbDN3GZ+Zi+7/VULV/8BoB+lM1QDoClWSv6mE
rs8XoCIUiZdQWYXCh5zl6gJR01ZHVjeL/WKcqhNF2/w0B6lzh5CDdF/IVbnPnFQBU2HXe6Po2/1Q
Ul/LkZD/Oovg95vl8/89Sm/RMisyBwVjfg0XGdRtSjAI9qx+jYWkaqs7vfAT8vevgV4ougtPO/2o
IfP6G13UZgAnlz0ZC5AaKTwrfKHDN00u4llZ5+Loox3LUFM+IiBG1bCk6BEiqimiYpen+fDz9s99
fU/eXAivP3fhI3IvUgWDRXd+IWD31NH1nGI/lbGD9Yp+KD/WSA2hT5Zakm9PEe4yOCg7dzk+Au+J
+vFd0ELzH3we1HfyqKif+tIePxojquYY1qT1b6xJgyOtpuBlwiThD0Jf8U9Dj+ZPU5OUHxJ1RH2x
lz7fnsgqY/q/80D/Y1Fthvm4utiUqK1lGI+xTz9M3NmhLnYYnCkbd/nyf1mt1sK9VTUucuJfa/kV
b8JeGaGTuMKl189qKfF6HfpWOVbVQy3iaOOtWl6Fi6EAkZns6UUQe/nzN0P1SezA+GVCUtz9SfEv
AOetAutQWuQvjU+3V+/avBRQXkvoBubHXkUdNrowml3rsd+Tgz+EBYh7Qy8Kf9TMbIOVeOVDoWUB
ewZiGh2WddEVH9c4m+da+KhxgFihgrqfp2qrNHl1FOhUKvkJ8cw6jMKoW44xoBBo8GfiwH9R70cb
6ujtZbscBaAa9X2EgegHXaTpqmIOwYjpkc+ltEi4Vt0hsLFtvj3KOjhjb1P2pHEEzYPKj4m4+dlW
aEc9jvMoYStgy+DlahadJNE2bjzKiPRmLCBCIfQr7XE/j8XkAhcfN/QOVpWn158AVRH1AXDHEFVW
P0EYOTKAfSL8IaIBW4r6qKl9ewRVMHj6HHeAc2s4EQX+Ircnf2WJiRUIiLneqWdry5+/OQZ2iuVr
qtrCr/Mu9Loo7VA6rrYgb5eHjYKyQpwP+BDFnrVWkd0uETJQGB+VW21n9MYPdcq/4CvrVeG4cQCu
LSVPJfr5oC8WJPf5jHphR1ODfrTf1qmyr/vW2GPWJrmVjRSNNjrV46wDCgLusFWzvPI2EXVBKFoK
zoT66/S1jzo7B2iW+vb4PWn6Jyze9uQauIHId10mfRQphJEwIAkIPJjLMBA+RJP4UUMuwGjd7RLL
S7pff/uBSXdA/i5KZezx9Uk1+ypSEX6MfAf53s/gXpz3oD/rf+O7/74jtwp82cCULpemCLE/n1pe
7aNAa1W76CKxvGhQhDQnQTXSbE+DA84BdAymXaMkvpl1V+xpCTsn6MHNodSBrt2e7+Xnpy+IlAVx
L3ctPNTzz4+IRw3uTwg/ipTkVJZau09aedxjfIKjC8YqByOe4/eqhePU7ZEvNzkjUzhl9lQBQAyf
j5xpipRhey8Q0KbaV0yx7sVm0e+dzDGe81jIG2u+zOT8BaN8SGwBP5Rlp25zPp6qNENmhMw07tv4
44z1HVBKXBcXpzuNYhGdK7zrk6nK7qQ0PkR5EM4bU17XjZbPThRKywjQG4T7NcS0hFI8obQsfKtU
nAetbRA0JWZxEYmBuNAn+V0X1O0HMVqxi1cPpXvsuHaGFpUbamivsjPnq4HRLk8sUdZyfxqr3LMr
lQl+b9b6cdzyWEQFmBdQKGrR7bteUWsscTJgXAP8pAdJqvH66m0U2uqhKHdY7U2IUyEf7utBmgf7
IsiSBoUf3PPcIiR1OtnNiOEPps/x4g0V2I91m6vfihyNWuzN0GLPxrz9avX6+D4THc7fo1Hnj9UI
l84alfp9lpqLykMH1hXPgLL+U1Lo30KsX+7ARTKGk8g/HPk1JT122hBlwgTVaqlHvyYl4GwWz5oI
KDu1w1j7cHvHX4Y1Swf0lUaDFwTpwfkO1CyQS6IaG1+rq/JkRMAYq8lKMY2Tt7TFLt8phuL6QsFP
thy+8vlQdPKqqcU3y495kO+lhFaQJWTzr1/DJaJBO0JhjKV1cT5KNUFGHyOJCckaO2Ysv0g6fmu3
V+3qVEBJk6CjbUREfT5IVPWR2WtF6yMmUxzSOVShJc6x99ejUK93IBYsjy6lvPNRJqkqVUO0rY/X
fLpX+uCfBIEx9+8HoRUJIHnhFXPznw9iI//TNmXc+anaNft27H/3AGc2BiGTXd1zkC8ozZP3LRfd
uoDV8sY7rTV1vkCW/i40pvokITN3J8ww3M+zRqduMLeekSsfCayMrKBYwzdy1oUc06oMzZo0BpXb
YgeQrNtneFZtTO3KAQJRZ1gkOwRGF7s6y5XaQGe+9gFlTzunEpKHiA1uZYaRb+yHdU2Ie8E2DGqQ
EE2Wfupa01DLGrvX5rH2BcTPXSyn1r6j9nMoOyt4CtTWeVT1CCMMyMm7Ilar/RBW2gewz2JvYs/5
SR1abUMo7sr0aV4jq0Vsoi/0pPPtA/XTbEF/t4RqxrgHcg/mr0wnaufNprTAlbHIJYAmIcVOgrnm
v9CJDFO5Nlo/gVT6WZpqLIkhUVM/X+waogI8ZSBDT9/rvaxUrjEMU7YLQmGotKCGUHhm39CunOz8
S9wh7e5WGFBsARau7Dpe8oWssnwmmr7nC7LIDgLYLjo/s4zAdRK7vEPvrdtY9mtb4WyYVYxkWUuL
BCcNX6mxO4A5Hj7rkVQfTGOIvEBS27twsBS/NBzp2ZKxdNbDQTqKhm6QUMJxB27K2t++SV7BJav3
2wGgAURiUb0gST6fet5OUUDTYfBLjLMfRdZUrlaXVufhYDL8pNNowIKfMbGHmy8BmHWwZfApBJW4
Q/ctxPDJCDPoynYEuTGywO3uonCqVXeAio/phJkuli1m1xwiQ1IH18hTJaEdK5W+WcjBFkpCWx6k
9XwIBWmZktAtD9f5fOx8hmZTOJ0PAL3ZJ2D9D/0EHC4fTNsFOIyQmil+g4et3aBp+vugvR+SY9sN
qitSs95PeRoe5s7CKaS0W1ebVKpHaap+LDK1/zXkGXxzsOiAoplpbBh/orbTfVvvwwMMCvUxh4Nx
h/qRc1yIX94Q4UEo0e/Zj5aYvN4ByX37C14eMO5L8Jf6UoUnV1+90KVsgQWP5MFHC0HaRa1TfzHN
GpdtPBdfbg91eUzgMbKmjqWTaRERnK9tNXYIyszW4Ev1pB2jJv1dJb1y+h8MYsmQmpZ/AXudDyJp
FQoOeTv6lNrwWpciVHNQWt54AS5DNgpeYBm5lUBMUso9H2Vqk2ImUBj9XjS/8bC6F9ZwkKF8uEDI
td3tKV37RHAAGQZqsX4hhYHggAEwOhh9XBeQ7J/7CcsaIJGlVKUb53mN/+AIo++1wCDhaNK/Xiua
OPEkgslIJr8ODbQAQju+q7A5OKhVSmsol6p7Z0qaH0psqugTJb35YMORyl2jKRoEWIcMr3E0pDSH
+keIGUNrJcMfodlyvbEoVzbTYkiGyiQhzIJHPv8CQ4NWKh2S0cc4t9zJnRPtzBrTyttLfyVTojRA
ioyY4VLgWZc2q0yVkKNiPXjg5I9Ok/TpTkngJLiDWdPmrC25PgmkuTpXbxrlR9glYXgYg7D5EHTo
YW6EA1f2HVU5qGYUnHh812VCIww1gJHljG9srPyYsYdid1vCz626wRYIkZON+S9n8vw+BGnzZsDV
Ro9lIVVZxYCtXQbPE9zaY62rtApTM7yfYmr1Q1cGX3N5klGeSLVDP47pxqSv7H+CLCpdC9rDoRx1
/qmj0DIbXDBnny5ldZzTCdLfILXI4IT6xnyvDsV+omq5KOqvEaLdjDR3DKfPp89MKcSp7J3W9cNB
H5pmY6grDRqWlhNmLn2RpRpwPq00RkzUHIyZspOtHXvKzxB29PAhSWr7hJqMTgkCmcIonrr97AS1
12uAZ4WBNGxQ4/t7+0tfliX4NVDTF2sbAPyydv5rUM608wl3I3/icnAbpYdElHViB4mkuU8Su0H6
uQUNpWk/67qXNmKba+uuKzqSWTT3OdSr0wzjyWhFJM8+TnVf29C0PDylPzeaqDf20pXODuWGNyOt
Vn2Cu5er2Ln6mTmlT4EsHOWgqE2Jp7bSts8zml3CTRfjJnfQGsXvw1qlFlFm5hE2InqyGmW4j2Gb
6hgCy4baw3OrFz/vzCkOUq7WP+kmy93JwkVWfuSEqia2grZ4XGSwnF1VRuEW/vHy0l6wEaA6SRjJ
S7B9PP92hhWNuWJIml9j73MI4lI6OlED6lUPFQnr7XJyPEeeYB1pILVfnKaUv0xJIYPyquwgOeho
Ih+t2LH+BEktga5tB+lDIvXK59t7bH1ng60HUQiffCE4o+m07II3Ves4ts1pFkXjQ3cyiEm1+Tg4
zRZW5HIUJNiAENNIWTxBFrWFt6MMZpZobVt3lDfEe4A3iyfNlP4t/oV2EPsU0goYdYCZ+loAIKvb
zK7qevBVtA0eQxJatxwT55MU59adZE7dh43FU/ndb69iWAILOgOxW9pRYDNX8ypTpdUImmQ/gPGM
xFKaBG4FKA/J7awHYZcKiw5AQZjd7xawVuuGqWYIFz3q8FejJWgTwEzEiQTJpfgLMNVG8XSBih7a
cwgTYYjXoQSVETxlO6uNzGcli1OiDJwlvzf87cLNNakVrpl3zT819PsnTKGthwjCuqBKaMida869
zIuU4zrhxUoNiLksagO4TBO3tEFVBItID4zez7qyHr1o0CfbRXfdiXetERkYdRpa+RRLdo0BOHWc
n7eX8FXa83wJaYhDdMXrAR4SSeX51ug6RU7yvOl8pJUiSpuxOp+cwZbf6RUuWZr0yUjm6dusC7Df
OdZvsokLnkfXQhS7TBfOvVzM5S9sC/nLCdr3mZeJWEvdGqDdl6m3lMadBku+j+qpKR9Bmsx3caBE
sju3evtPFNlldbSs1jnxefky2eBEvlyb9ccotWkyhItLZzfXELsRfCm1p05ooG+CNmvvsw6ZA2wD
J5lK5JTEbGpHCnEZ1Hr9c9eFBUynRkjHDJdd2y2dNK8wqVIxoporrcCAcWo+l6hczog9USXZUYUH
Pd/kXfcq7Ga80AcssbxDd+1+Mlod+c8AbPw8tGhpxc40Y2nTWvX8IA0iVe/VXm8/qUmOakDfNZ29
C+tKRA+2mQVPUjj3L0VhI0mThhhyO0OXuXLUKTUy+YEsQ7+o8MYi2xtsONZJ0R0NdSBfLauwuMvV
vvgYJ0mFp/0A6muXOSUmDlmIors76uUxy7MpOnUxrQC3zoP6s6qTwuDCEIEEzWbta2AqI5phslH/
JU+KmhL5Pdhj4O3Qwi8wb82UxSrE386XgTcuDp71vqQ3ebi9TdcXGKNQMaM9S/pi0plZ/vzNNVmm
maEWeU4MrtuJq2mJtE8TYyvxu+if/jsMLD6qSsQ6r/HJm2GCos06bM0mP22a8iSb7bxPKD/uIMkO
RwQNfxiFAp4dhjbsVzLtxkmajWRtScZW5xFYO7rt3J82LJbVYxypZQCdNOjonyqKl4PjqPsGvjSK
rIDRjOxUCeuAp+/v2wt80fFbps5NQO5AFE1ouRq3aFGqxM6TvkHThS1mDlLzJWMZKPVLjvMnb8v+
j0MUksD1nc13palkh2SeHR8kvL4bsvSzgiIixDWCw/2kTHULhxe1O7dt1XSjRXJ1jehLcW+RAwKz
ON8NSPnJM4abvT/28LBDGNhH9HGdXUI1Z5coYemNWEmSgMGevr1M1/Yhui+vrzatwTWRSYYSY+N5
1/sIvYHZlQWpHSXcjVHWgSffgloimrOo9SzI1VXolytFa1WyNPiDLcUnXOh1mEzxDMgyI6j61uZZ
BCN/qqI/bdzF1S7Aamyr7LN879U+5KDRfASYBDdnXQQRfZfCbZJI5wcb88/RiY/hpMYvRt7fOWkd
fMxaS/14e3UvynnLxAl3KfTTsUCNeFXOk016S32oTH4sO9jPtoAu83ekjx9R0aPtI+94AH/0oOgT
u/XhehxTBfNjTXgbv+PKZ+Z30HOXKZksNd3zDdZWdcvFG5LzgH68Q1UCe0Ds7u8z4GNuoU3aDpX5
wFVLVB5JDupdboBwryap3aFW0uyzXFV2QHa0/cYPWwKa1Vch02XjLRcUSehqgdIa2YQCGx8fSv2I
BWL0x5YouVQiLk6NytVYGW2zn/ow+ZEK0z7MRWDs2pwA9vYPubI7OAWoxy0fiut8tUAOOONCWpLu
cOhUV8a28XnsI9mTjbHCPq0YvVKayrvbg74CHlazX8JKAmbq/8sROf8sppGKUisnUiKQQVhy98HB
LJPmOMxY7gAVy11FDz9U6PnudSQO3FqkLAbdAk+PWvuFLMs6dnkOkzdKqkddGJMrxSEWtLWQDnWH
RUSfmO3PyYmHOy0KVHfs7dRTe0W/72X98zRr0Z5bmcyBL+/yKEsPahsMu34ehj1eUhm1zlpzOU60
WNpkT0Mx9ZR80rDZ6PMNtP5yCVwsxtIhtlkR4yLDwY8ZGZFUmf1mqpu93aM+6ZR15r3y+gTKCBsP
0zof5WxCqiBRNCF10YhbXUowgI0w6QK2ntoNPibM2OclUbsXUV0cb3/oK8ePaJSSM+wANvrrNfHm
GZbQqJG6OZF9nIHNE4hv/dg70laOeG2UhbMJewyQGey8892EAqMikIeR/cYgolXz3jr1Mufo9lwu
ahrLuqEX8wqJpdn6Wk57M5l81gjbm0jxg5RHFsTMEvRpBNUvvZkn38Jx7L8YThS19wEzfV+Eo5Lt
sBu3qoOU6HK1Swv0zzcqLdfm/loLpimIQfmiWXAWTwVqrCko8fhIQAImSRAgirlrN0a5ElQsnUfi
GKpzqCCsy1QFXtdajFCGnxgzgiE9UlleKGex4SKflHzWCix2qeBOnReEYeULtIpI0ZLYIgCfm/g7
LUQ9PqF1k/+Dh1+DP2xqoQJrDoqz03VI/xvX2uWy8HuRXXjNZHV6V+fLgtYVRbXJoMQhIyEX4NXt
KRNO7Le3xOXJ/Ve8UNFJ+dF+WG08En17NrtC9RGqGmC4RhHJltY+zk0ancQwIybyPxiQwvDykoMn
WZ8nnroQd/hZ9c3Ajjw7Rv4ZMJOyR8u2xCw4dbzb472GQed3EzN8M+Bqe1EiUPKq01QfmWV3sar3
bG2+R4TqUZRxfFCGwj71UhvshTMEh6yJ9SMFm8TruqJ6Tz0Eg/V8mO6LpvoxJrbYV7Qr7nIs1g6j
sfExLq81fiq0bXB71Cysdcif64YA5cJPbaQu9nheW7cEOLmLA3gYt5fl6nd/M5R2vruQTbfnkS6B
7+hZ69EvoMKU6oprLiRgKRNbYeS13czpxrsMvIFMefx8vFCfBMlZpvparId3YSwzK7S2NmZ1GQq8
nmy+gAWm5YKhEZRTMQ4wcH3TqMxdGVSWn5vwjnRikgOabdYeNJnz5fZSXmYA9GQ4PRC3iVLBA5xP
LYdm72R2ovntjMH20KZ/ZHTSPtLjNh8buSQxd/r5RxBLW4Yc174hQiqL5fBr225VV9RMdeKECc0f
jTI+cWtPHv3n+Z2epbS5J7XbuJGujYcrBx0dMGE0dVYT7UrD6NRw1HypTSm/GlL8ZDk1VlIREhwF
FeGN1OrKcWC7kHMgAby4h60qatS842nsUE4jySGIExPm4Z32W5RhsjHSld0JrhGkMjAlxlsXC4MY
bffYqGcf/Sb5mEfWEzjYLTDdlekABkYoxmEQulWrz5Vro24jUzj7XZdWJ2KyyJtRinODog435nPl
S9GLAXNN2kBrcu0mh+uQUkulNPOlbPW5HQsNzQL0vXGqwbXckLcsiK6OBzyUDJgAxrqYWhQUEzVd
2Rdi1g8WCduXKu2+S5qVvEPQL9poR1ypjSDKQncXWCj02YtCz1Q0SmnEpuybpYxtGbp4L1qUyThh
BvKB04pxr10pbpna/cFA3vK+GRJpIwO48jn5DegYaUvcAqFodeyVtpsynnDfpqJ/iPuio+cotKNG
lXXjWruyPYncUBQmKUBIYe38GMOwM02Qt34fq8HDNIaCel4tb9xjF30KSEZLE49c0KHPDEbrfEZF
VdhZv0Qck2WXPzWp40HWJHVv5IF638hp9CC34XCvWrO+03RMJcyhRTisNNVjYRbZXarFv6VSU044
2mE0mwB7uX3TXnvLqXcsLKwFoHARJts1khWNnMn+5HTiFFpD9GgMoj/hDfVthMh1BA6GW3SafVHD
PH+0ptI4Ym6eeXkpjC/I5Wj7trbBUfTgxKvBSPYSPntemyeUljYCnWv7g6+mq0ibckev6wd2XiUT
dX7Zt1q7Pkpll73vLX1Jz4MtGtGVF2jpVFKrA+EDKmCViSPrGZipESp+2vJVDHoPT2Od5u9aUzTA
gh1l4W7JvBBq++v2F7k2SV4EqO2oUoGZXoURQ6w2EcqvCiSPNqAXOn9vjME4pULp97dHumj1L7uT
Z3bpD6jA0OXVebODdk74+qo/2+W7gk7AUQmz9h+ehvxDirWpS40ILUr6MN8VvFE/GU06nTRry4b1
SojBPUeqK6vKcrmuZjxGcYxgY6/6oVoj/jfr7/IBWZiOSok3C5pZQah8uD311+tzFcLSW+fJwDUc
GXt5+U1v0rbSWnySA0PzSyWuF85FlD7qIzQrl/YlAoXcbvdZbMJ5s4sEFwg7rvE0LIYUeyrDnBI/
r4w/9BfrCJ+mWN07k+x8MR3J/Eci0JQOEVoMyBzGJWgoRHvyP0IM47DL7KZMdkHfZIlbS5Ym9rYl
IaJoV476Vemy6d1kjMMRAxzJfNKNJrrHYRpHS7Z5tUvsLHsIksGkJTuLCrsqxygbLy4Cfd6V0tA/
QE/qaVfNyFvuSjlKMw9/0hnBSvyQpt0YKeazFtA6e1KsSQHIQKJUAIKWbFpYRteMu3QKRunUslWO
MLTzh0X/9SeEMdN0G8Kt50Y1QapBpSxQuXFi3JJbu/iiSYOsenkw2/Oui8r+SznHmYu9rfiF5GZR
3rXdIi6GfC2ScVlY0pJBgV0crSAIt6Dl1zY1iCE43UvlBFLp6sqdaUQ5qmg0H3jOszWXCj7g1vxp
zsfujz7Jw30LidGz6Pl9y+UA/ZpsLBv8bootV6ErTwyJEDAznm+kvdena9ATSVKR4qPEmod39BFh
Ilp2eLy9k6+Mshxh1CYWHi1yqecbObcaDKqlQPPTKrYPgWome6jUP/5ykEUQHSOmRS8PCNg61Rgx
7RvRBTB9mOvVvsKH3JvjeOtNvrj5GAVxIaB56A/ATFkFp50SIaMbKJY/CjN1LRGq75Yk51RZ+tbV
d3G908zi5C/MZMJuIsjzVRuGRNcQZZV8RGCwXUnL94mMzHea5NJ9m6otvpOoe9t6sQWvujLwgjgj
weDqhaK6ilgNbCuUAu1Z36Ql/WLV5bBLq6zbx3P2y5YjA4/iucU8rdvajf+WAc6uPPDvC9AF7iC0
f+7b8zlXoE9nSYuTF7uxSFKp6kSHppjTp66R4nlRipVoECt1/0QvUJyMxkDyO57BHWcQTvVQpnBh
ZpLzrLeO8zMrhPU5nrvquZeTRMdEpymKjxRW4tktkykPDko4mM2B8KfYV/mcBSSPUdXs68VsyWqa
sbiv0CeoXKsEduNxvVrPiWK1uC91Jq5MUtpYiOIlUX+q5zIsXSzORh83vxB/kSSNX0zJ6V/SjAO4
m4o+95Uqc97VYZ7+EIWScnE3ToMmdgbqP5HM5IuIJtTbYGUMv816xu7KbBv1t2IFo2tMQ5W57eA8
RIWuN0/cokI5Nko1fWmNIUQeGLBDeGgawwhdIoDx19gZ2q+sDuU/BRRgslLRqKW7IEqdfZsgWS1F
RqTeTSiKGx6M0+Z3kqV3EjcT138YwOjRWjbDSUqS4XESjv6hNWaJScapeUKqDM8e10S0b985Sbi3
MkAKbhMZ6G7Wrdb96nFxrfFl78N92Ktaf5ATB5VZaubxSZFSNfTmoqOYYlf07S38yg5BoeYHOZS+
d1qafEHHM8v4NoUjvc5K3FPd030KheKLblcNUn5BZGA52EfN11ZvqmrvEG/5djeLg+6U4V2FD8G3
tO40AKBlp72LDHgvbkQaG7gjuPgti7uLIGHZvVQh6BrxjakLnO/eoaFkSmgQv8gNCoujI0t7vBEL
r9PLdt+UiFChej5uBJyX1V06IGidLlES/noIkp6PKkuVnpudnbxIgkacMVTlZ9iD066SpPKkToM4
2lWeojpEIz5Cbfik0dGd50R5sBoz/tsUFE40KQuFGNq4sMGX+/NNzCLw2u6dJMhe+B3RXtUDzRPj
oLtNDyM2nAJn42m5zAmJpQ36lDQhGBMGxPmAHSr4ukia4kURSedqljQfRQLnPCmy5nlGQPpBTkyZ
1c+UI/Y+03tlStRvf/v0UK/AYnGBpL4q6Z7/BtmWIhtdNfXFws77wZ7S/sFEj3PjQ1+8oshPkP4Q
LSwkbroT56OEUV9XZhPpdCZVg9DHMD0wVVsVwssHjlF416idQnFR14xfbi7VApqm+4Zeh0+WjsVo
moeSFyAkcHvVLp8Z/FMWai+gqdevdz4fnAL6Wa4T3Z8bCCERbY8JV6VjjgTHfugLi5Jrp3Ehm85f
8sMXHY9FCBFAGtUlUovzgfMpAkwaN7pfq069MyWr+RGOlX5wBme6T0yEmfIpKPbWPEtbu3XJVs7f
NyrdC7Kdii8k7bU2WqNOSMhWmeEH2fR5Slrzo9WZAgypEd0rSXRsURa+43KJPFMvnHejIu4cMz22
UvTP7cV/vRXOfwmPLHWbRSaRutS6fWorE8UirRQv2JpIXh5H4SHEOubrnEbSUUbN2CtbWzmVCvrD
oR2Ud4lWWUDVNOkDb469DxKhnUw7sU+x0ll75PiSkxKU3YuFSO19q03THqKTL4cNfoK4UDT3VmM3
JxNoxL2aWYoncjT4cx6KjRvo2raiPkNuyg1sXTQlzdJETq8zDL8J+u7ZmCkJuGVfqyc5lb6xreDT
Qo7JCGKS+dPtRV0isvM1pSYLIQpeJRUqoELnG4tnX5RZrBk+hIp5h21y9hhbY3iXTenwXNT2gyhT
yNOCxyEk0bo9+JWbkNFh/NBOBDgACPJ8dC3KLUeMBMB9XKB2ksflqQ+n5jkfLPu7VSS6G+mNLlx+
VvUC8AhFvsKoNxyCLkqCnK23P2J1/zuB1fUzcsj0edBGHh2dbYWgsmtgArlHNSDe3571lX2MgJsJ
YxLCPPHkGg4zwogYOjRe/FrOJKBzIk2+aqbIfhi8de+NEuztrpXtFBXtstW+EhIpjUdjpQY2o044
mLAbBra4JeXpoRuaDDlNgLdfiYmA/cXpZLZuBRQXGeS4SU5E4AY4EJI6OB84xX1tRK1KkN+S7pQq
ytDsEmC6P3GbUH/fnuklMgXdXa5lPIEMhgZwev59q2IkmqxtTDFGOvxFI0l3TlM77zBT7Q7ULGVX
pqcVaWYAprN/FgLwtMWPRba3PjSKKm/1Vi+/NT+I/GSpNsvIA6w2XKMWQz8UlemD+atf8tz5ze01
nKwosx8GddxqIV6+fwzH5qYPQYBBFnY+/xi4YxUbo+kryAw/GijoUXnqo7uNZb68P7gPgYgjIAJv
EBr++TDGgjXnZrZ8vZKMfwD2U5+YohclVp1ntcDfNJRa6as2Sc3HPp3GJ20UD/idSL9gvpEYqFlo
7EM1sBNPVrPAdwIn9GRkhWMcTfppA4GxHKfzG2f5sfDFaa9x76xjPyuV47KzJ9MfrBDXzTBU9w24
S9iOjXq4vTBX1oW7ZUmsX6FR64OWmOVgxqVm+clQzMcQq+KjNNeDp0pjerIo5HhGMThe3dvyxhm/
MrJBUL1ElvC8L8r+eaq1s0Cz/EWZ5vFE3Wk8hEh371NH6rwpgo1R17Bwg2jYwmdcuVOphxPK0ibn
Ugfvc74ZGjNIIms0kbVtohdVzox91lfVPRls6cWVquPEMcxuQlz7ovXim4ZaxcbkLw/Z8gsMFR1j
wnvaDue/oNBbQ5ULhHUB2pAZIkawo0HWucoM+rEDA73xfF4dj1wCpA33DM2d8/ESGUvAKbWjF9FV
zVGzm+wUVpm+62sbiSU++Mb8LnOmBTwEWwxRdggCayRCBBg6nWrqDLIlEI9AAVYNBX4xTu5OaYi0
TCQ2OT5XxkQOlteCCguZyvqd7oBr02pX4hc1GMcPkwH5wa2QTNafwkmKul2Qp+VHSKHglRO1tXgd
+iLFZReMIySnMBS2q6v9gNO2Ho8v7Wxqv3G2DzHumprsWWh1nrq3D9+Vr0KrCSEKenvAeNaXkulg
+1XgOfCSsQlavJHdHhljEm89ds1S/X57tOUbn98qpBggD8EcIEXCHX++B2ojmo3WDsWLgWejC9hK
eKqB/bBDVXkjIr4+FKBfJOiWjHn1qOEVXGfKbMcvwNZsZOsL8VjIUbYLk6bZ2NmX7wezYvUQFl50
cddF1x4P+LAeG/GizVV4hMwhea2u/60U2pL9vx1lVbWTlKyeDcEokVZbu05OQQk6zntbrpQDtJrZ
u/2prm4MegNL1Idj2nory+PQW3YvixcLu6EPVVfOu36arJ0VSc59N0RbJbprR2dxC9GQkaCau+78
RLVs62kPCVkF83eAU9p6RWlGx0EllMIfL/CmuDL/B5Nc2suA4pkkhYXz/WhN+NrDexAvC2nmlFZo
fSKiYe6jKP5ZaGIrkr4M48Gh8xkp46CBw0Y4Hy4KDSnSsTJ6EYqEKbWWP6A/+iGr9D9qr704o3jU
M+PdWOV/qwDC3qHLQ2aP4qkOJmGVmEYUSQwl5S4MOi73OLS0fZn9H/bObDlu5UrXr+LY91BjHiLa
HXGAQhUHcShSlETdIEiJBJCYEzOe/nygdttikUd1dG9f2FYUSRSmzLX+9Q/zcORqHga+8Fazka0u
l7TdbKv6wSPalVEbJSowFZ4m6DkQVHVfSnQ0qj9mNGT+kivWqUo1s2EADfjZI+skMGTAZyjFHBeL
utFUn/oJKduyjFXgREtrhe4olm03eCRv4fxAnN8fP+hoPHhrkcOvBp4Ha9KURdYSKSDDzki2Z513
zS61SWTLFmEHM4rNI8d7Z2GiqloF+Aw4CeRci5JfgCzkgvnsRgJUTQ73eJgbp6IdnpDFHLN9emdZ
gmyOLH2lEXHI9Q3/5UDNFHlFPTjFPo5TJNOVMINOd6YjN/2d9xanTyaJqOMAdaz1dH85ik1kn1n1
ZrHH8ocpm6rYmxHpWlARoxmWa848ZuHHQmveki9X5gutB53LalR3eBGLSc6D0sflftSkS65GvZYs
U+wrw6TuXAgGO5lU476YTLj2FY5tIvesh1pfSMmzseg0I11gFC+0IDV6ay97t7k0l6Mg4jv3GiNr
wKjVHR7z+fUW/XJxxt4t4tiey73I++zcVRcwdnWcUA663ZH78M7d5lYDEjKsAqw85HR0HZZODtL8
vY7XUyBLJcMsuy22v39Z3uhpecURWsJAYFd4KRxen5HqjBreS1m1R9BkQhg3rLNIWsXXpRle3mpG
KcxcPy4iHnYAO9W2zvTmAldSMAPLarb10iHxUeonSYToFvJUGcoon7bDkqWn9pDf68JC6q3Xy/cY
mV2QK2jQfn8O710pOApMR7Ggoxo5KL2VcXWGHNyKQlTVWIVbGx+M5JjG5IVNdlDrrGY5dHyrjgc2
2OsrhYl1B8nPq/dlZ2Y8jmIg5bGosXxT+sLIN71Rp49JhlZ40+id8ZnQwxpnf9OMHhhNaPth0qe7
SI/r23Kx7ceonNt26zlS7Ak9jr4jqdNLMMaVcS1Fp9V+5kZF+OeXakXBV/j5xS7x9TksXmM0aZXV
e8OsViOEjsTCpS28+98f5h0EAsUTnsEwPlBJUre/Pk7s2fU0dV66N6IIe4XxczUyTiGP0yNRth3a
0Oy1UDQuO4DVEngwnrajelEtzsnvv8g7GzQINYNRpizAqOrB+2rgNcANLcXermqEX1U9nQrLGAJD
eO3OW8bnuXS2fdTJO2Mq82MstHX7f/3EUKjSCrtwE8nbOyyBtDV6EkleuZfG4KAh1abPRrIQ1Ito
ZCdIqs782lBFYKlVcjHiRhrW9uDuEK2KwE6kFZYE0x7x6XxnT2f5wgfNRC8FJegwVQS9XJwkBsCe
Y0zxg2yzGU0vLK772R6UwlcavXJ9dXZjvOvM9Fw00jgxMS+3/T7W1ChM+anH3NGAfadUIC/pmul5
nFYBqygjlUEfaQPHJhovhdvBpaS5hVSD6xjxHIe+wSIqphx1KT1Ua8obo0nsuzxeIbiYAQW+URhO
Vhv6Dy/Cc95pTrkj9Q5X6lQJxrR2x6DBrD7bNmVvPhK7ql10nNxWLyfJezYpAwQduxeIASOlUoKW
tRAZo93rUPdnPbseFBN1jlMr7b2WFnyGTtAlbaIirSozJ3HlzunsbmqjGetQQxedbTpPzBdWT424
WUPf0PbELtKB1ivLYIhqxd4aDfTccHRbchF6aZD+vqiNA1YFW+lUiftEPSOZtN0BLBClRpFR7m1N
mvCF5SJ/uGiGa74d5mV0gQEhwZe4Gi3X9QhJY7EW+3uFS0zjR6YiP/Wd3meBribjgyodMwtgfxqC
kJis/B5FQ3Xf5cRvhVTU5Unn4sayhsdaOgpeYmsDUxkiqETTpKhn6ZjZPShmVctAY33HtDdy4J00
RWntu8xqdBDSeP5B9HXSBLPXMkEV2CjZfpbjROn3bes+zybxNMGRV/3NNrC+aiu/DcTTBvw5qPsM
TPdTNDLL3m4yKESsB5hGNlWt5qQAuzkK5MWhAOwXr9wpXj6qdwKi63bQS1wAYYpo2Tkzwan220oa
T/o0RZ+soYt6Zi4iDuRS2bwduCESCYt377d6IH4kQEU3nqO7VxG8cgtu0p6mLuxjU79P3S4p/HmR
KMVNQ9obMWvTuT51C6rcRDYcOidka4a495CW+vK5UnNenGZoamMT5Wp+reGwxbCpm7M8RMGbR0FV
pWUdZlNdPJIDO+ibSnc7fTPyxlMDefOIRCN3ae2coTbup7RsT7sMHwwfQ85i3llimAdfmiZzmCnv
dEnOF35XZPDA46qMwbO2bl8Pmk/GMhQnDEOQ2ThJqYZlNRcboQuP2OMGL4YmtpIfUR1XKYTJOMmD
IidC+Qxtn0IDIIzkWV26+AsOn+JWI4PKPW+kjYNgvSoVTEMhpojphheOxRqgO+YZVvGKUSznGaLp
MmSDNO/xtY1YLPs4foiaGBH+qA/o5EYnQR2uQC8PFKWJLpKsyKrLuMv08UxEljrs3Bne2XaRVXX7
+2fsDb7IQHAlnLB6rOwe9aDSSNJI5GnftftRuHlg1bVzZupy36qxJGMap1IrHx/byTgWdvOmd0ev
gLiMuTVji9Uw+vV2OgtqMLHMcl9n5GRXPZbKVaxjw0ii1q4bjqrN3jnPVboOhMQmTkdzcJ6tKLXJ
NSOOl0fnfc74rY8MF7Jvcd7LcsezVYWtbvxxV0sVyjlSaTJqZPp5cFjdjjV30Yd2n6yK6NUoPsxt
jPl/fxPf1PCMBZyVigpfCRjksI5rl4LXUy2GvdY4e8L8HnLV9D6OptSPPC3vHIjSxwY7hDLNc7N+
/kuzEHXY4sR63+8rjLE3NC1oNBkJbLNGHivj3z4gYKJwsHhEgPjB/14fatRgLVA/TvsS4+GANWEJ
kVa6585MpOS0cuB/fw3fwt3gvb8e8KDpFUYFaamfpv1iTlrooRkMPEK+A4OseR8SdrrTIKx+tiy2
5ToR0gc4r44Us+9cXwsPkDVZCCwE36PXJ206sWil6017zyifK8/KLsp50agCVPdIi/+Whsnp0tWu
NTPPDPDC60PZUmSNJZVpP+latVMKeziXZMKF0hznc0gSbtDEo7gpq0iexHzpAHJavyE87Ng3ee+c
X0y2AZxoQw6/yDSTq0m81kh3bhK+OzZWaHdJtcm85JhXmfbesVZKIeFkTMf1Q54kVjCwd3I57VvL
2GV5/G103fS+aRoik6Od0SebzIh389ScwoI4h1j9qeMx9GvHUC4cOauoie0j9fw7X4kbANmRQSIg
yGFfkfZG6i79esvtKd9hIDleiRGWo9QBlv58nVjNrOiLPcha4MCv77nX5MNsgoHspdXBTsuEeytG
BwNJAwOp379Ob2fTAEc2M0SCMRCmwXN5fSwbHpSSxKa2H2Hx0v+pTqluTWqv0h88D61fOopaCbyp
oOQtVmfDO1XRlI9pO+GTK7hkur84VnXdsHGO/txH5F1QT4vVSxV5QxcVRggL0H5cEIpe5SmbbyCn
8Xlaquw7u04/nxejspyi/2Vrdia4aRdLNJZ/DJZxony7tTt8sR1db/Ava6I5VYMRz/a8t4zKQC5S
L34CrHXDcKE50n6996wwl/1JtQLFPHhnlaEflDlT5r03D/OmXJ3/EtLbgnhO5s3v7997yyE7lo7z
M4Dpugi/Pi284Cp9sTmW1aVOUHWk85gKUX5jia25oSQXKGTI4kJZf8L9+DjqXnVkiVqP8KpBWiks
QN54DtBoQlg6+AaeYk0U3/O+zaH94/2lUqPF+J0qC/8Xx/j7XK1KnzqzOLahvrP5rLs1k3BUf4jJ
DjYfplyLlfT5srfoa3yTWPVA2mNDd2Ry4En78/eSQeuazrQSZ2DyvT7Txs7l4DizuvdQ9zip3twZ
hdGdTiNS9CO3dS04Xl9UpFur1onqi/bTOChI+qJtlzrPrf0Cm+Iu8pjpC8/l1WkapF3+gJHvaaXA
Q/BLO8fOxVu8Sd/EdQanp2mdz7//Om8bnJUVDwTM/QUXPJQ7mk08YCDqDPusKjPExdILvJFQ198f
5e3dRCYE6Qysa4VuDh/lUidotNEbMFQzybbjIDln3RSnWuc2YTZ02hFA4p2zcgFHrLUew0DwkC0A
Ho8FRyzNvYqpjz+WgGCy8o7F1b1zVmyXcL08tvF1ZP36oenrVgKYt/a+lFZ5liGGOeljI9nRR0wn
86Cqf8puYplbcWxI8eudOvTYjtomX2ZztvdMVrSgoK4Ne3UUwRDn3knXzMfImG9ff8Q/0JsY1uB+
yf++Pr+ijPGE0BJnr3kTilFU6ehhOuU0bgDctEW2xPG5zm5Rkh+/f1xe7s/rd4Tt+IWoiOUsqd8H
26SddNiISK4sSVnjs2lSVMdKTiZZr9xxidubmkn5Jm1dWPdqjiinFvaGMa8ZYpIwX2qJlQeeMB5b
KkSM/pJy7+JnvI06x/RTxypPjnzft88buw9NFCvWi8z2YKFsM6K+pt5w9kROl6GNXChw+lbcRxW2
beqIe6QXEdBHuzV/rNqypjuO01DramXTOjZ55Kjwg4zc3yOLzdvvBYsCVsOKXDDhOaRTRAOXw4qn
+CbSIcNTS+uBwLDyyNvtrpPB17cLCTorEiYsHIPMl9cPCvys0RIMs28UkMm91zSEAOdTD4lCq7vx
oZoic+80wAfBwlzF3YoYW6EgTTWtwvpPjplPI1Nd5Wx3KLGS1H0kkqrXz1xCk05KEXu7RAi4ZG6E
ONuf6jQeQb7aZtnMltft58YiXcwuabR91RLSJCvOKj5jM76c23YpC3z5Eg81BER0f509LqGTiOxE
eN5Q3DskNmB10TdN5ueOnYeANtUXr0fLP8gku2F7Ln44cWp2JzhSlXeNND1BDmaq30SL42zpaIoH
takSiWVHNBUbm5N5gm+gLj6r0HKvGxnxXW034zVhjFKeTXUvo3DUGu0U2of4kdaaUNnZ8iwO3MKU
DRZ2dn3e9lI8N9SkOJzr8fKlqXT7SjR9kW2qJTMuCx3jwZ3jkIGDJ/g0xH6P7R5jnahO8l0+lkOQ
J7nNc9UAtMKbmrpQz2vroxJHCUyt2iSZuRV2ph15Ht4A5KAKFPg8DZCmANCM148Dxpp945D3eiM6
7Og9e9Q3RuF0X1tTwdLFGLoz6ShGWDWMuxb85I7UaG+XLQ7/gtsx4WKweVA6pAsJNWZEMFCZGV+L
KUG8kmR24IypDQjr9NcMThZ/HPA3/f0ysP7hV68BRqsUSbDK6WFwYj44bzsls6aHRHDDWEdeTJUz
bGRia2cCWGxrRSK+oOhXjrziby62RWXO7s2bB0OBjvX1xVZyXkteJ/2mkEn8yXa5uimpY2Esc3Vr
VVm0rQkj88usrn6g1G2O7Ekv5crBScONwGkWciR+CYfIRyd1beQbmDdLYkNGm3rXUkKhW+PV5M7a
pSYSwN6oUmvDt824h5I9WPdGa2Ie7FbNgIu+rNrzgZ5o3A5laV5Kb8TJqSwWddzUlEc4TRKkAKro
ReV2FHELoRarHh+3vT4OYWSaYmNWpndK1Dg7VLlgub/RtLLGngxIvAyEhHMP77jBrzB2Orat39/2
N2UAl571j/8iKgzPnIOewO6EHCXFzY0HTAtZyytAR9plW8uxDAkCSTe/P96b53sF0F5gNKarkCnW
7/NLuxNjvk1QpDBuWltmF2QcAcVakZvfNWr1KZOqft9Uo3VPGGJ7RLrwZjtZj4zj4DqmZls+nD1J
Q2lbXZmNm1FOpp8bSh5AvDm2ab0FRjgMtENcermYAO8HF7TwimnU68a4See4Oku9nMxMqxAnRQbw
JLolxvpPF5caN/ebNWdf3c5MT7GqPubx9qbZW78HTSIdNBUQ89nXFzqvzV6kcW/coKiYP6ljWZ14
NTO+pFPiz7+/p+9d2V8PdVBqUdAVpslyeVO4YJNTrRQBZdExtuPbtYL2nAIcMA8DXaglr08odTQV
s6XevklmQ9tmalqcwhw3iOicy5O+rrWzWDeI2lL75WLONO3I+vi2o4XUBNQN/QDOPNfzoE5IzZG9
3o7Mm9qc3FC4xS5NRO6bXXMOkfV+KNXLdhlOK1NeDU567OhvGi+ODhIC+gLThan6wTUeRkdRuzKx
bpZlWi76TDP2uOomF0PWLRtsKMbzLK/Ly8xQi28yz+/KKl2NbKU4Vi2u+8DrJXMtble9GLcBzP9g
n2i93lkcWSg3qqR78DVnZJCNP0t3Jfns2i5IifWbcqqNwMXl7nmM+5OORRZF6djOwdLVqbZpFk88
/v4hfPPikfVNY8FizteCe3Z4f9oshoENPWyv93O8m1TroxvPxoljVkZFdE4xn2Hl215bGdSZRhQK
KERWPrSxkR57HQ5fPQRSyOpo/cHkKC0PSWKaI9PEBmzel7XeJJt2Vuos1BMqdy9rsjJAbMKowsIK
Zfno1UqCmL9o8HCLTa/76vK70WbCn32GwdZrxmYx3Hydf41mGsoFcyZfNVubZRNmMM6i5VJ+jJx8
dHxZZcqJzE3rewMT/yODhVGiCU3be5dttPfRkdSjj2n58Gj2i/nFU+v0Y1OpjBYMuiUvqEqUf0Eh
V8RMxNn02TXmDkqvKM4JELTw1xKl7lOy1fpG0r8ouJjUywS2m5cCdIVpr69NRXosnuqNz8raRVEo
oNaE5vrWCEiNu1Ijsj27jc1M6qfTAuXG75IYk8d0cFvdZ73PnoZMzz8RG9SC1y1Zd6t3vXFC0Z0/
ppowISQDEQMWCi8m8Nwm18bXSN95PvIcruvAry8I35WgEYgEaN2hKx32E/liVW0h+K4IdPG0zNy8
C4ah0XaFofY7U0+q00Srip0uZHY7r96VcC+GjTZmWQDqecxURTt8YclyYegC82SVZbD/HdRYOO2m
s2wU/VYhTATT9BMg6VCzvyUuOEZrb1c7l8p+KDRxaS1cuWo4MafsD6tqvgQ6BCJXMcpBcPHi1/HL
to/TitVbka7e5lVvB0gxuQPLbO8Gyu2zolUbv66T8duIRzQmnkdqjjdEJapaUM8XfRm7Mivo662j
6zsrcuzCuV306zS/aLWriqGsa/QbrCo3a7CaiTuvEDd255Hk9nVG8GWYdRBbF4Vz2kg3NEvN9/Qv
ohQ7tZDhkUfmsAV9+X4QJlnf1+93GIk2ueOkZFru3EKP3RWhezqErj+Fib///YEOt9D1OBhVML7g
6QTFO7gO5lhP5AdxHTJfD3BFCQYfEYp/rMZ7sxQfHuegyEuNqB5Gm/NRA81vg2SDIeQmFD7UkJ/P
1X+9Cnxt/+e/+ff3qsZwJSbI7/U//+ci/U6VXT13/73+2r9+7OCnruqn8raTT0/dxUN9+JOvfpG/
//fxNw/dw6t/hGWXdvO+f5LzzVPLpvZykPipWn/y//fDfzy9/JVPc/30z7++V33ZrX8tTqvyr78/
Ov3xz78oy365uevf//vDy4eC3/tUxdWbH396aLt//qV9WMFnPI3WybiGCSuPwfi0fqKoH3CABclc
/7NKzUEX//pHWcku4de0D4DVoC3IH/Howkvir39gALV+ZH9g3gPnkv/AIzEQAvz1vyd+/XPp+3lP
uBB///sfZV9cQ73oWs7kpdT+9xKJJ7YDnKVTF9J0YQJ4WCMzfZ1R+z87aWbau3LMlY+OKM35AgNJ
uw0kFnnLQ+1U86VRFp72MWkngV136iWXiq4Vz06is0BhYBRdx8UUfRbkuH9Lxqy+4xslaqgjfo4B
UxryBZJY1QG1vKF7qBS9MXxlJMrCV3VSS7DRbKBnraGKV3WnREvQegkZbYn7koZmmtW1kZuyP9Eb
qWIVrTTGPTJFc/5eRrPUvmi9iJKdbAcv2cUkw08XiHrTUxCZQt2MzJaau1KrKy8OlFiz76CUZVlY
a4q7NWdwjc2QV+QADE5nNyIoq1ozQgf9uLc6Qyv9qY2fRb0T5Ptp28kuNXHD1FxCbIpXQLNX2OJV
xFwXcS0yuRVO1eGsPcyu7U9JKx8VMS3N1qXD6zFlrbKrCmPP3dg6aXqNJzJK2mCONJmHXgeNYdmO
qRzmK0kybEJp4dgy6EjmwgmmB9PCvjuzoo9zWpdRAKLZf8o1C8TP00vX2y4NqqASSk0xtD/IrFXi
QFPs+s5qJ+syLUkOtLZtksK9Wgw97iHaGdoP5PLREKjmWD6bXRmfD4UztT4AGGLXroZN0pjAPgAA
mlX4sIx/mFGEpIYhaJuF3mCqqa/CsXG3c8VTDE4u5K2b6R76/thjviWbKjLQ+mRRFhA4tySnKIEW
dQd3pPnYLUWCJGyosTFr1Ixe0Jqj+Bn3b5xI+qzjKZBzHiFxtyBc4wniIaWqmqX50VJvoNlAYyr8
thOp6SPgc6BtqpBE/LZpvTuRg9oNBC8rJG4XsAnhCo82U5Am+trm9ZAGei7MB4yrzlNvKusdbyRJ
4CV8vNtmqDixNjPR3kLjXcits5z80rMU9YvusgxS5w9wCwarzSdfN0bnzjb6kWin2dFbCEpOMgcG
uWE/bBwPho2+6POyab1oqmFByDgPO2Tel0vapE9L6gqHxIy02mPJnQJqtUv1mLvxeA4jEnJ75LFb
AH9Zqyt5k5dfJ0JYHqkMYZNV7CNPOlKq9pQQLfEYeyK5nrOySCGrj0IhS83oc19PcEnCQsSepe/g
ek7NUZup4WeJHePXjWVC7kNHFedjmhIrollywWwOn54rvbTMfoNkZJwxr+nGU/w3hm0eQ3v3ydBO
6DqUaRr9OsXQHbYj0epd33JXm87Ovxmekt0rXVd1WOSiRKPCNeVjPhuFyUAObrpQVz377BROdMKs
cihCL55KgqERqyqbRRN81U7R7VtDmJEa2EvdPcrF9ZoQuyKhbdcAq52HbbqFGDp3rJ07qhKrGgZJ
Ld7DFKf+1HXKXddEDZTLIY2ecmqUZjtDnpMfl0U1c7/UjK72vXIq9oSvJBdmDiwA0p6Lpykxs7sk
9xLFB0ji6nV1UdwgSvcgG9aUTovQGeAOUs0f+j5pvvHETGqIWY9bnZSsKLiIxVGNdQBmMD7MVvtO
90Qz+kvlTnZgWiUT8kIrlXNziKynMV1JcVo82B8rDbjJN/O8pjRokzIO67yU7Ql9X1f5AINk0Nqe
NHell+TDxooya4cthKec2BVS8//s8JQQ6w5PRfy7Hf7iYa667unXTf7lN35u8qb1QcfMgnV4FbQz
pKDG+rnJ8wlyW7Y8kpwoIlBm/GuLVzT9A5MUxtIoHJj6gXH/a49fP6MosJGj22RyrCqLP9nk1xLv
31v8emCb/gcF0Do55XuvcPMvBb/SaAOjg8klb4HdUaCZ/NjbjE+tzPgedW5xBJY4gKA4HMlY4FwG
5GYqG/uwsp3SETpz7fldG+lkzTOKQfZ5LKLxEAP6eRiL4gWzT0y+Di16klxZGiXvPF9rPDt0hiY+
yyJ1ClQlxUSzj8cTMlRL3iMgqkttThO/mkz9SDvzcpTX1xbclI4KMg5iNGz9X19bOTVqP9Uj6ZS1
rB5Frsb7JWM9iMRzVVXWj7anm1GqvD0rbKbhi5YMW7HadoalzOrrcliWL6KxiRVeMn6x1LTsGS5e
fdMMhXXTgbgHS9VlcGmUhjqqyrVzDf4rU4gWz8PEi9xtP0nzNB6GyQikUomgSdQoC4ValEHR5eoP
V0aZubFTh+OvNmGQM/tvCXk43xY5X+MwFV3a+E4GLvbLW2ZU4ydHYc6tKVJsisEtlgBgSf7NiP5P
t/AXr99//W9J/qZX+D/540OZPvy6kvDzP9cRXfuwIhVU/awXjEJWHdrPdUTzPkDf0TDdQV/goUTj
nfu7VTBZRqjcXcgmSC3xXed1+7tVMLwPNjwmJu4aA390G3+0iqyv7b+f9NUIiz+/wiksSAhGXsKa
f1lFmr5Jm7KL4iASCSyPssNF2xmEElZ5fTTvANuvw8OtzBaLgJaVQMkUbl1lfj0cOL0Zz1kSdLIy
vy5elz6qJHs1ft721YWrmH23HclRk35V6PCajcLFgS7Wh8tZzLZxUpAGxsSnt8TVFM3UWnHS9ghC
GGntzZ489E3S2akaRIZXnLdmVxDCVtbj6dCraCBSCJsEgjGn+ppFcRX55hwRljbY+ooNRlolfEcX
xWcrkUXta1IY+4xg42tvLAa+C7Oal/CFgViz3Bw2iummXxmnxqejAzRMaLVbuAEuNgy68F+uLV+V
cFuCLov0b56hOIgTZif53K5igkDVyHjwp7JgCbcsRVGDRemMYgNPWXECN6uHS4Z01Zd2iorzaqzF
TUxkqzhB2WAyumWCBd44Nn0UqIOJy4vCiPp6GByAT62jsSFxOmvssNOW7hvx1NZVEiWLscWfxfrq
tr0y+4PMGYl7uT7agbKUzWd11Kb0RGkxOPWXLJ73TkaWEoZTel0FLtnB90x0oy+U1ASCoPom7Mcq
1Xb0Y5UGJTDUcfxG19CS/ZJoLskVrF7+PHXFY1HM6bitzJn8W6wbMLdrwVBI+4g9CIjgZgh+Oqu1
Ns6i9XsxGjbgCRlwsHv71KXupCRUd+Nk9z252pgV8dTWqu/K2fsEdz0hxLBwLSbqZV0OPq5ZoG+M
/qi/Ot18UIpWIQdpEUYc2tmM40wp5+Z6HrvhkelcTyqXt2CPUkEvtoLCbAeqMwj5dyaBcAuxWZO7
xVljwQIrHmc1qMZxvuvIsyfEGG1y7TOBHa6GKGEa2Q6FhC+QVIC5iudsS5sR9s5g5PuU1tDhQlPv
xg3CASf/6MqEVC4dotcPKHpCw1RiVj/Bq2nTjZpIuYRzPbTqiaaSYJNo+dB/NTGItn28gWiOMODs
dHLenPFbnEwTupvJpsSUlVS7IG6clDj3Hr0PepzRKzB6as381DbzmebG0ZVHV9gO7ruK0pK2YDuR
RbuVQuxVk0h0REjNreFPWl5Xfp8oza0hLRYHQ05JudUwjs9DPTP1CWmF7l7rRstG5I4eQh+oEh0y
M0uXWTgsCDj9RkmBkNV6zjIfL66WbD/m/s8YZkPeHd2ct5mv8ckyYBef2GnSOiFYq4mREClJSTCq
s6cETpF32lb3xv5T20kDoU3ayCqkYsku4KEyQc6Uyb0splIhhmixmh+LMfTsc5HWE4BIlz+H0km7
h5rI0ZQ/GmPjlrhj/m3EKL7yiekjMTdKUycOSaI2npipFN2FqGen3U61bLHsTUinP/PIUCZ+Eag/
1KdSllsrbbrvebLYHX6PhWqg9GrpLleF6IgFdNLHvtEui/RNAry+QdrEmICcWv2qs535s5O26qc6
H8qb2EuyNlBlPlxbXm5p4dK4erOhonOKnyXOfzZqin7QuP/3Vn1Ryer791fI3stv/NysFTZrynOm
C+tuyHB5JTT8De1pzgegXcgrsMJWFHkNWfx7uzasD3QIjKMhSr7erXX1A/wH5K8rKA9YqP/Rbm2u
JcEv+7UFsoc+e5VnUyFD3lJXAPqXDdRdvFgpZ0SUvaks5wV2kcVlbQrIfUXJBkCKSSmwXYm7Av0H
sBMdCkpx22MB9BdXWHm6y1O9tNUABK/s5+tx6mQdfURDYTcez55BijFSFflM0A8xCX5fxm73iRVZ
8RK/ZtJnRqeUzVMdw0ovHdZOG0Sm+RLrMJQMcxNpeCfKTaOnE3wlrLHVqXU3ejHEvfuJSKIKHCbx
EkatF5456d2w7Rcr728RN/f59Rz3vfXVMK1cD+tqMqpr20kjbHOZS3oPtMCFODOtxJmDvOwnm7hr
eDRB5sRZvk2LWFUZUbcKBqpDpzbhNJvyOUqUVu56Ux/krWVgoH3j9aPaXdV2kd8rxLQ5p86ot/IE
fY5abUrXjh9EMfYs4qNek25rl8LxndidVB+XB4n9LHyOjdkpTbux2hIEUMlJt7N6txy2JUZY1ZUD
xgQZeajJovSAInEEl+i195UwShm4Q9Pbm0R2Vr2DhWadQHdZywQTVA44tUfURVIvDMbJtbKvrZvN
F0akkZI7dnJ6ru2o7b/DlcnKyzqaVFqHtI0/Ka1hVzicG9F3AOZW7Iwprce72lJTD8+1WLAkhanq
LukD2I5hnhmE9blPTT0n4qs3mYu8curYa8/Vgb8U9m3lVSGZBINxVsyNuR/GvAZWdeX0WGB9G4c4
dQDtCeLvbpSKPOnQ1KhDfJo3HcXuUpKEWbMtYdNu2ckUpI1GjjCTVuubVabl7VIwGN7IKR4+dbxq
2bYQgyv8TMbOtYP1kekjx2jncHazydjwUV5gMFXpz6Sed12QqcNwmxpVikjUKS01yBJVXklndLOY
+rAcOxE6Wd7WzZY5ZFKT4WVIktGbpip3JcLZraYS7HTW6Q3ID1wHvQ3blUF70ZWuIsMFgRX78aRo
VpikpZddil6rs+2g5fNd3av1ReIUkTgrrBojJpG6aXzltCm+wTHlawuWZGvfcheaILiltjyrQ01i
u9pSpOL+rhj2Rc6+aW4Qd+Y3RT1q7uk4Kpa1Q6DJnVbx7Y53hHthY5OnwtqwL+c3uTM6iz9EuCDj
c0xbuEV6scCqYvNGn0idCdTnTWruW+yQcocy1W0Id6gdZdeTQ+Se9FGt3adg7QM3qvJAGXWLbOjT
VjpsMZaeDdw2HSyz3fQ94HuojgPharnIE4/ywmzS0xG/L7lFDzzeNcxai50i9GyfJBVsVfKbmgbd
cz0NlB52IUjstct4U0Rk2eAkzRzi/7J3Hs1xI2u6/isTd48T8JnYwlQVPeWKUm8QUksN7z1+/Txg
95zDKnJYobu6ixuK4EYVkUAizWdeA/80QrZJNnPrNjiZpZ5WQuaki4sRoTfPdLth0ArtM8dt9Mks
B4GbsRzoECKyM5mfs7xSpz0ZwJTfJ4oKIygKs4IKMJ6wuqcXmtqRiqMd/ZXcedR4gTpLWI9KJv11
LrTvzPI0Pc6VbX5I+16d3Wki9vjkNON44MWVAAdE+V2boPFemVNh2kx40WR+Ks1MeElLhBlQVJ0N
8GgkaO40lAnW07WG7rg7dQQEhwTKSbdLRK/lO71vcpEgegjH01+RBqj/0IsKYwATtsGjXk9dhf7h
UsClnfuSoGZWku8QeK0PxSg4yXViXrEHyjlhnJhGzV+iM/XDyClfPxW4rMYwqJNG7pOGosot8XpJ
JXbStGg/DLrzdQnD6rMZdcxWOin1fIt4/LoGNjVG4RVjKdNdO1sTC74gc4NmnEZYczv2sMT301ib
+l2aK2JBRLK29eNQC/Fdml02PHWKsPodZghNjfxunGWfrHB2DEwZVCM5oManWVf4QcyY3USWUt2X
c6V+yoTRAKsoUzu9js1eVXcJGIofYwxEEFlAqE6B1maZ8aAiWca3U2oEqlsjK2LfRAlW51haV91X
h35ZvK7JZvNXs8RmUbno7qwjKEAti+bFpT8ha3pQ2Fguj3EKUEt4ITZqENLtNQnBp/crdsW6qydh
hUEnIZoyXpPPRPGNmaHM33srTpfi1gLG0v6QURRuGuZh2+ZbkN5OhqdY+DD81Hvspl16M5X5p51V
6peOlCSt3MUa03D2HAXl944GlN6IhzYaMJ3EAaNYdqRm/dbBMkcc7RbEvn1uPoArKaYoIFAhnS/7
pFy4H32zHYeUJFjTQ4RnaIqMi0fhD0SnLQcUQvVpzYJ5nnFDjpTZWu9TzBTnK+zFtIXquzlEe4jY
YHmp7ekfSFkF4jFZYTTRFWrmq4Y/TYwqRL6knXVLMB0P+zWKZPYVpYGVLCOl8TaSPTkV1VA3HmLZ
1aDni7j/lUTKUt1g9I70fFCF9ZyXu9BSZP9drgVOwG7EDit9bUwgWNO5WfTymObpbOh+sUo7BgPA
x62vsGYx1DzA2XkKZ7plfbzclXMowsCK42K8Mbuhk9edskw28I4i4cOtiH2ZCznBPMyByS3XhR4H
hDQDAwg+Bn6VqtVD5ieOOgDrpj4zgxCfB2Qu9wuqkEvkZkOurlcs3YizSV8cEd/lhaHYfzS9tXR3
0Jnq4WEq24mumqEkYftUwz+2bntqw/qdPqBafxMraZ894ptVlb7TTELkLgWDdXys7VJZPjdhq47f
emD+a+YqbYMjOnHRklwtOvkZF1pStO3HDTpRd24pIuOvqjXT8CbvJogCptXm4bfQsaomwNFYfKbj
69wxcWL1V2GWP2oxhI3prc2cjn9M9Ksct4zDaLnB/tw2rxOigewz6W48fodFU/zYKj31Ia/GfLwl
O+6yq1BNpwSJJfBIjxlKTxbsfLgCh2yoyvhmiQyzuA4VOZUHLFjW/mvBSmcVqknUPs1Fan1qi6H8
BlVD07/YAFxyr5QLjYt6Bfl0iDJrGb1pLsmnoQvmqo8wYTtcaXJKlM95nlfTx8mprEJh/zZJe5Am
cGB37EmzwAI000eKnuE/MMf/n/r8HwK791Kfw/ekT17WKJ9//0/iI7R/Uf7bqErgxJ8BPP+kPcL8
F9guAK4bEVmAcSLl+CftIbmhSgNrS1fx52L1/QfQoMl/bbmShWUX6on85rfyni2r+U+VEjqGs7ma
oOILj4qHeKYNv8h6Vgm2eJKxCMpxU7ZMqqTas7qdK1rAZoixhVPdcaMpv+Yu6x9sdJcvWV6fFi7/
5wnAWKFhs1F5zrotCGJlVdu0IojKKtu1jWF4ZlxqlEDCC5D5swzv+V0hdUKp2vQtKQGfZnhW0yph
oU52UKAy46v1avlxiRHRiy//+PfcvYSIvJ5R5hTWHVATy0BMlTbVyzwyllAz9cE0A2XM1Ie24grz
mqqKwAeovWrudIoth6YplXsbp46nEfeqZPf+I2xTdvpRUQLCQ4oyHG0fZ0unXz6CI8pGpPD8AsBz
HTJEHTExWrX+jOTYfratkoJiqFxoY2E99mpYYDZUjzYSCt/zXLPFQfe4yVWUjlQM2CK3iumKX6G1
Y3Dnx3rtoCygtdFV32rT6sVOUwo3VK1lc4/OqoeoV8wvnG4T5dMst27LGpczVx3t5nuW9A73dIVU
HiALx7hptBVebJ2uGayktaQQ5xgrCVEShyuqMEuJ3tGmBNvvWxmbn1VZFTMJ4awDNBXgHn6mMf2h
rfBaTrtQm8IvsZGkX/lY6UdBrv0D+fBs3C3AkfpDkWpm7pHD27SwneSPVcyW/aG38LD6YmZzbriO
tTTpQQ6K/S0Ci2HeG/S+hy+ZueR7s0rXcSfLDL94zV6pIqp9MT5hZpeUgYYCXn0fDrn+KbJF2XkL
YfsXuFqDtnfM3KQEMMXUsrm77DUo9XD4Tndc+9OILBzP7WIybqoxmYnjZ8cevdVUe9tr1FFDS0gb
xR2eKCR6SBDA+xRpHFKOTXsCQgRPcpw8WRTGrkyVGlmHGgaZP/Y4cPp63+uYYVVYefh9RREeJSLo
onZRGMhbCQuNSilazacEulKFCwfrXsbJ/DmqIxp7WrGujjvnq7xFs5E+Zotgz59FPltoxUirLbio
NdNfHQ08IggXwj57XWZvU+cd9uTCvxQg5J+AydIUGIFQUMftiuKvxkmQaoqWeU5cpnN8LNvxR5Um
Cy2OtDIHt5UWwAVTzg1d2rCg6N9phxbvMRGE+Bd+yMGX3Dqd7XxtozH+NbVJ0RF+bBBiIVfja26M
zb7u8n4vTEXeFNkixptUccxvTa3kj3pjVDWgAt28LgeHbFEQbd3NsyNJvlfNwVR7cya3k9muQBJH
OsYKVVIg6iNwv+kXaG0TJhcItUpzwuIhpg5iUlLVfKcaSLYt3EGPdTbG6LRkuRIkZu0MB/x47MTL
uzwKZCrn9EgpJclQykpEZl8DnoC0Vq9YwVzPhDdgsrM5LfxaL5yPCYiNwUMQtki9qsNBr5tbZKT1
RVqNP4QlKncAN1YQNjGGjgdzyqMf5rjYpls62N1vJB6k8PuxN10qvOmfoNoyULj9qhZBjZhSRU5o
KwbCxyj9e0sJWBAxo666T82ypyxRhOvHZViqbwiY6H9GfYX59two4YelSuVDnKUCCL5VR1+aQbDG
00nrfolKlo9Ogpu0F+Wo6S6J1kdBGqp564PzSbsdLCfraCobVYAS8V9O2SvS3eQd/uhWGf7QInVu
OFy0WHOtCSyJ25kZbog1bOXwYcxRsnBx6UgMTxVUxLwUtUHN5SzPpaciqxttSHT2iSZS59Eerbgn
siq1p7AI8VzRygHzo6hAhd7rkHm6V/vUyKihoQ7jZwN1Amp21OX8mCCW2BbFYH2XqMjV+fqEIJo3
Js76rVFsjGDHvC+/W6igAT6L+yrdlQV1Nw4yRTd21ajjuDSkknpYIvHp9sOhXTQkVjtHIRNc8+jB
qHF2AhVNz9m3ZT0V+2E06hiUoFo2ntC5iPYrDK7c7dk7VDG0Jt7st0uyg4GyDIfLKOfvM+G28LNK
1CBw5po369H8QEYOE4coaNLWmPx5nNT42gxxR/DqiVKbP2Wy/C4js3jEzQmsQNjEyF8ZROgP9qKU
mocZa/jn1j00d2y34VseKernRrHycJO5Eqo7W6JLEcfQIVJ3JPmRr5sqcqF6uRjCd9o2c/ypK63P
2Hn14lCi+Nv6JTy76noaelbmnLX2lwESLtJnaimBBNhdpl241U6xIJZl01amhSzAjVI2gBx1epXK
ihOINMcKlGawPuTdh0oLrWtQTvVHUzBX71/cb42GEMImGUhARlR4OtpaTQiTdakVJHmlPE56sfrU
rmiRgeW8i9MNcfPv+vwbocozkeploEA/FkY7ZAs4jECqz4lWbVuuLUeISTMJaGMsgaC6sUVhiHL1
puhrpaXRetCo0ylIkfkqv+i9VEK/H1n4Qe80Xe43pl0vft905h0JYWe5VQR4y1PGcpnukBqsbB9y
NvQZ6m5J/6vk5hN/46xARL+Nyj3DtmxfCcYpou4IgxAVo3h7Om8a+XoCN0wGOaLFkWd2KAz9MOOx
4yJaM8dG1cee9SuoM2rnzxSyWqTcdMXaNZzWw98B4G9lQQ/jr7Yf2l//BWC7+6/dUP783gOSPsdu
n2C+/1cs+Dbyv6Hh/28gvDcmxr9X2ivQBgLgJ9nQ9uv/6QIJ+a8N3/UyEQJMDbQLsQOYh1Q6aOX8
Ow/akF1gC8BkmLgVCQAVbJl/4Brgpf8Fp4Y1jBoX7XGyot9BfZ0ZqqG2ZQLn3hiH4Me3fO1sqzcy
T3pL78zjYjTLdaRM3dcxNpUfZdfS4jfK9SGzi8UPhRzulWQ0rrC6nr2p0Wmu9IRzlxb1tmhfbM7t
eTCNB7ROygKs7RUMLY0AgE+KOGJ5aFz1ZtW7HZHOjbkCVBwd2buKUpU7sJSs+yQnNlZq3UOSr/i9
vGl7EDpsVJpQf0fP4NzwJVx1IyydQTuGJZDrGGCIj85od3ixRN46jM6yFobReGF4Z3xK/EbO/bmW
3FbCXh/DoxJi24OpaObLQl3JHQgUMoB3pC79DWkPpfVunX7ROOZaDC1xZafAvoyszXeF1gz7uYhK
3y7X6EpOKNaWo6Pv+y7Jffxl5xs7V+ZdVmP8palx96UAm0oFDWYVRJm2CSJQ3vsLb3aW4j6/GUYe
8C43wzjsjE+PJ2vp6dLB6z1iWXtTDwpktPa+0iCwIcnUivKgwe2yN5/ACttaxI4N1N+Jrt1kbg60
rQJTDXc6BDW9FNdFUe3SVByohH9Cw9itFRwd9QWx4d8iHW/7AS0BUEwG8ETuh/NDVQfHQ2TXy2Os
281BkRkasnXTXZics6T871EQ8CD+wmJWP5c6ggNR2dw78rjAskLuVSdQ6cR8ISM+kz97fhlUHje/
kU3+6xX6MQIrEeu5Hj+h7558GLTcjvYtzZTRywg0P7Sd2ag7Q6bJcWnrofIdfWrvYom+qmdnZtkE
8O2nNWjQrcVaabWLKiicBcfJ95fKG7NBlEPdx4SHJKjInK6UbHO1Nmh/HdO6VvC17Hvqp9yp749y
plD292zAZ2PC1Y3web6jp7pVISsp4XHTZjuMVVLfNLqKDH1p9V5K1OptsSUaY3W3x51Yekvf6DRy
svKbpSeLr2x9QTCOCQSG8ieoEudALXJ9THubCDgekVIdbAOCaKfQhB6RHadpt1uGokQ5sVc/QCyY
r/VUry74Ij0/+OmZCXhlM0UCWgqk4Hz+QPDr+oCh61GFc3rdLryJ3S4/uIGyvbQBqg1VTl8chq9L
3am9K0XVuFWVmx8BCZFPUbf38EW9dJZvV8fJY1FY0+H2biYhnKFbMfFlQQbte1OSeUf08s3oZk60
GOl01biRYVPdLK0BiQ9Pwruu6P4JRv7X0OgsooRyzch4n2ysKKAN59IYvbEOoH7S6KmQxW2pOfYn
oaS/2jJUrvoUwtL7C+vVEc5oCPJs6F6du/wcymxNVWYYI7vMybPWcyrK6cNkAIGEm+vXTQ3rI2mM
CxfHWcFte0WiZcqolLyIHYxtCl6UMME98EiVI4+hZlv3cVILrzTM0tPNsvoqYgeXQrN8MoZ13Vvj
NF7Ysa/OdkbnPAFuivSIwy15OnqqrRnYrprzK6LGb0DfiMGi4VaeXfInMd+YXfCsgNOxKQEUY58N
1VAotnIrcY7K2OIRjGOxvY8gF/8A9RAfGmOi4CLFgQbrD+msy2YncljpQfpOJP4a1aLxAdjDC0v0
P4Y5xOC3MTfYoditio65HS1qf8lLZZebYKpNJ7mnNN2Q85L0pQDz/YpOzY01GE+ruqhB7aS9uyxU
GbVBETcY3iZACtr6Zt2ExVEUCkwxPDa5015h77S4E8UQaAMWcAzV6q+qdop2c0dr24GM72nmavhC
Izv/7RWJ3BuqFmjtbhoMZzuvE9ZsjPUsjqXVOjtYJzR8ipDGYlOs16uNx/xYFL/HGOZ4ResBv1bU
FpCLZXDi2ZcrMrUitTZq2zkaRmXfzqNt+JoolUPBWUphfUGsZKW5u6WADyFgzAsb4o0lSZ9MEkLB
FwYKvP3/iw3RW+pi9HnGOomxQB4KvX+sDWzUiqq6EBmeJ17bm8KX2PgLKHZwkWwH34uhWoQ0bWeJ
naMNLuVRDurgG4mh+nD8gf3F1rTLRDt5k4TnlI34bdn9tFyQHTqj7D5PN05iAJ81dWukbLzQlw8x
F90G8KiUY14Vpt/2orotaq3ZZ21BZVQY7bW+5satjqr7IcLIYDfEVXyAuB1fUL9747Dd6MmbIh1y
e1BYTx8kyUZzBi4pjnOnUfklNHWdtKIgtkBNAKwS/PbaBjFH45jIEr7+eT8jXSYT4R5DHluyWMwH
MDZPZaXeKgYUqzxd9PvJsX++P+arAIXXMsnCNv0MDiKaTydzPeVTu5raJI+dGtvBkpTf2xn8x/uD
nPH+ty8K0Zu2F3emBmbwfNf2Ai2frJ+Sp0oBT1OtzRj0mbEA5LHtj6GA0KUZznwdFQ33Wdsl+1jT
les6cfr7ohkoZyhTfWmpv0rHtisUTTcEVMhTSRJP3xxR+LLXq47QAhhLYGvLeJuO0+prYIMO9LXV
fWwYSxDCTvSbRE7X3aRN+4aO+4XP/sZ6xw2OSwAnDuIJssTTJ6mwkC8AbCVPojRijuy4PzhVPT6Q
toZ/UOUZg2QWJRgl7HWsuMiu6e1p6JrE/f797/Q6rIEfzdeib8ezkKSfPghwA1WfwyZ5spS0qUBc
ZdrnRotIhbs8nsFqEPD1bltE8VMvh8q4EG08i5GchlVopdDeIuAzt2T57HBHfxYVTWccn8KsgdUJ
iCCY6LR54Ggaj+h0OkxKOD41CcXdMFvLfRM6zSeplfIpDc35dpjH7g/LduoH4NbRp2FRR1f2eXvd
rdyFY9kVj0gddlQdYTIOdijcEZD/oUEvz8sKS9unzoDwVaY6OBi1I5UlEOTvT/HrIwXxC04UYnXU
QtFlOZ1ircrjpdLUAhG6cPZreAV7meq2XzXOSEEfkPj7473e3yTWBKrACpCZMl+lqm2+drWI+aTF
mCCHt2IGiS3ahRvqdToGnJeSwkbH2DJLcbaZbAi5+eoY1dNiL4BZGuuajoVOjLDOgZEuBio78xBA
f1ceCmuK9k3S/ZwSXf0zRan8SvZFviux2jjqlhFeeLZt95wtKq5vZL6pjHKHnkdZFVC6vtDL7ElP
gFGWUYXqX1sZH9RaqS9M9uv9gygMcTJxAqOhE3P6cUEE17Ne6eXTupTl49RW9Y9hSVHkBra4jzvs
ETW9H3b0DMSlE/b1aUZrmuQbOTHoU6AQToeegAN0q97lT4ktaD5aHBCGAKJHA3FB2X6CmxdqALMi
Uf3sw9D2BdhNL+q0S5qFrxf4lqxtLjCbnitg7tMHaSYrRsDEKp9QwKbBAiLQte3KF6WDd4dalxem
/Dn4Of28WyZGqQ+SA7VG9SzDtmi/p6VelE8JHeOn3lrTfVeo/U0PstcFHTZ+aDT0iOCaqAFUEGor
c9G4atrot4Km5kENEfR0cCcNyrhQrpHII7IBxI1bRBLddVLHUQQG5N4qJNzvIlRdZxnmG8OuMWBo
pkuaba9zAk5xpg4YPPI46LCcTl9U5WqoFV381M1T/rlLBapJZiT9sWmd/Qj42seWUl6KuLZJOptE
hLwQ6mAe+eucTWJRoR0fh3n6xGWZPYa5Jq4rjL/hyv4h7R+tWrZBoaTLTboW431aiubCqfj6lKJn
TZEQ5fHn2u/Z6u16XZ0AyuVP3I/g+BYwXlNcjxfWyuuTgFEstiXVGPT3znPnBdzmajciezLVDkkH
lD5vsrQWe920L8novDkUkSsUB/TJwNGdfkbUKsU8DXn+lFdV4XYibKCxGHja2CJ4/4B/I7aiT4Kk
Eq3HDQMjjdOhnITuI+J9xdMURWKnURvYQXCDIj8Zkyszxd4P3fBVEWDSl37pH4cM2KeGp2jQgpoO
nNKZLqTQr78mMDYKBph7AZiR53r5CZZNYPMKnghDJaSmDNtbHeVSov56p+CcJBBVh3uyKUqdTbGA
rLTU2lQ8jdjR345itD3k3spdhxrEwTEHy1dm85KC1avvKpEvxJ8NlJdET02cDYo7EzoYsVyeFGH8
Gqw23o1dpgdz1PUfL3zXV3uSobDxIGiWtKvt8/aFqsImUfGpfBqKPAkgpowB1VTK31FTXkdrhA/Q
2qNPYczDbTmsEZUZs7h6/yFefUnsYTnJ2ZQ2lYpXz6BvcakMTf1pgu3plwL5kQxI8oV9+epL0pAA
ZkTRGJgRNnBnYSdloKZUFaN+GvU2uQLlYd2q8zL58IDXXZTKEE1uhFjff7XTe4oIk0YT84oA6FY/
hqNwum0yzQRfKZ3uS2TZt6jnfOimdHKLWDsmZfHX+2M9k3X/c77+PZik8wwilA/Kc58OhtZ4X2h1
NHwpVpCqruit2lUQHd3bEJq9vnKWfS57GquS88FpNfMhKroyyAQOrlwy481qA3xW0xCLrrJfPFj0
OI8VOF8UMsmCdljGj5rIHY/cKd3LcpH7Bo6oB390vnBXPDP6T94F0X34W9xPVGH4e3beJGw5ZQ3X
4bggrnldoFQdRKyRuzBv0MZpEj3A6QoTP9RVgyqiSmLAeDwAbC5dyEri2As9CcD01wGQesTFbO7Q
rCizoyrycj80U3vPkpbXAIxk0HdT9kkhgA1k0wh/xfbITUWi3NDD+GtOnXnfINv6pKcwhqmNp39K
JzZTt5+bikKXyK5Nsw9vZAReao2hCeIFVu9m4Me+rVFXfP8zn+4WvjIzA9FsW1pbFGyeHQ55P2lL
I8VwnLo0DlK7N9x6Yqj3RzmLtbdhiPJYtOTTKo0c4+yy1kPMg3p0YI7LKHXefxNpmkvTH8Zq/Lou
2egWa0IrvFWsQ4i3GikQjj/KjBgw/jj5bVfgcNQOdu8DzKgvPN3rOTApExNHsHAx3ZVn20qGSrsU
9sTDOWXmmhoGEzS8nAub95UI4zYHtJwFciNce/SZTjdUCd5Pg9miHiWanv7CGeab49C6Q27mD2B2
eVctjCWU1772mJfmD1UHV7Qqy+DlODq6q4X2H4AoLXcHK7unzTBdmInTMvb2mSifbSUGcKOUsZ+F
x16U0sw4AdklFe2YpZblk5lJT0km5CE1a/SsoZwPYWPF+0GJfsqObfL+Kjm9qP4enWCKxhiN7633
dDpBdYhsV2VH+jEHZHYNAqR3k4gaZRGv/YWP8eokpV5FzApeg9oowoFnx3eITUyLKo9xJJkoduag
hT5hLJjUWo/ukHK65JV+1th/frcN70tiy18KOGcDGnR9Z256gxJ9aH5bCtO4go1ZPzgadGmLKgJm
fiBtaOwbV4qymvDGi3C3Dln2mGXtJdH+t16fmgIIHwDhgovydKZjFLsSJsc4JhO4GQrgoOJIgFwj
QwMNUtYlC5A3viwrnvI3wnX8O9ce1pHwi7JGGEcO+PCGuJA1BObtHlT4JejzKztS1jCGR5wzHDjI
2WwygC8rscjYyGIcWMOQHMXDSmHYHyflgz1FdrCak7iP1Vp9UjH13Bl5rh0aB9kpstSFQk37GQ02
OoU/jH1XyTFQLCxg4vm3Veqfn5E9BlYIuAewk9NntPMirrHa047TqJsfTaOc72CK5QgCDNFO0uuF
L1kJH4pO+vj+Hnt91jE7sIxR8kZijY7R6cgKGRMiro7GWafruwmlgl0r1/bqt0cBYqASDGL1R2Fh
Ww8vzhFLrBvPSjGPOFZqIH0poHZxnl04rd54F5bvBtagj7xZQJ2OIuY4deIot44dtcrArMrPrQkO
8f1XeWPpokZub2biG9PbOrscUNSpILQs1hE3SvsqUpXoYEKfubHTUv3w/lBvvg+8QLYlBxNK3afv
A9ubmhjSjkeEqsOgLmlVlkYxXLjxtwc+jYXYgGAqttVHs/K8U0HqFdtDO5vHhEAHMpgQe9CN1odp
mbKbBUPj20qlUw2XWr0wldrzuXI2NpxVSVROQRFkx9m6TyvUFEd0oY7aMDtxAAFgCYO06KPvec6q
d2MuFch3Wp3eJJAVv7QAaz9SuWrQngbATUjc3NW57TxpcdSW3jpq4Xel7JQPkWHVD32dYyygYMDc
myo99RSRjNAr83T9UcCDtjyI/Nn3tV9gdthLgpqLntnUBejW1rfOqkc7oxlTLoFJy2o4n7L9Dr2C
EqSSIDVYjtIK8IVGB0NapKNYouGa2W/oVteB7f1nmITiB0TT1nC71cD2JbKw/biN40T3EOIcEz+3
hhoOpOjs5gbxFy33Etmq301jFD8Vs6+tYF7n6ZBAS4QDrVVN7kdoRnxagI5/MswBCK8mqvAR0f+7
uIKR7/XGUqpXbW+KPzG5owGT1N0UEDBOyT5dI0rGqdZltZ+FVXqDPg7Y+NBJxhXDFK2/zZoQYZuG
YnnrzWopvkHBE4Y7tLrcxeXGMEQbkFg5RDJxDRBMNDq00o38HoZ7v8figBAGzOWKlKCw2qc+k9Sg
Gjrg8W5qJq5Taw7L72sBOqinPQaIf8LO3Q2Nxfg5zj3FLsI6Dt+utO8bWnjJLq8HKPQQGiFSVE6a
GhSyKtQgrTVWk4OuDuGnkemHh5eV4zEaFRuZkVw5JEYKL58U5YpTVSuuxqhsf0JfRV/IKOoq82Zl
xEeys8PhC+KRMyKBod1/qZt1yva91g9f5SytQ6rPFphtoxU/M+Rebo25a+gy1wJhG/SDxtRd+xLt
D5lAoG00kDiIKFpN7tV4jlyZIyKHeFwjwtwWIPgXtMsOEC8zAijsTgu3mNvl64iWtPDUItKucyxi
ZneurB5QQhpBq871EBke1iM5soZO2lpoFjhqpYVqUoCE+QsjF+ppWpIjyaiqq/Ek6zb7iPYPfIcW
Vsltj0xC5o8L+kC+ac/yQe9rRIQ0EX/VIE/07ixHe4cgeIrWjuw666pa1+qv90+y0+z4OdrhpgcK
QPcMpaBnFMGL819ZR2WkjAmMjrvly4zVbwk+ft6kG1j8bgauCyI2ftnvD/tGiA31g0ufYodJ/+48
K89FV89xaIVHW07WXZOEzZNTIhvrjlb7V9NaISiQAXsUGnl+PQ2bhKwZHqJCNz9ICy6MLpFdWhpy
P7akvM4qI7lwM57PDL1ETnHMQoCfcvue5xp4/+gGZmv9EdXc5D6LujyQI/xlc0U1yclMDSMRhNze
n5e3BkWUmPMYMX2T6t7pxQKDCBDWUIxEuzDyU3xsPATl1kCNg8XZibH8+f545+Hl9pJUBelRbh/B
OocajbU+oK3QjMdwbfatJLOf0wVL8kprD0CBLrzdGYIcve8t0uAqo/9H2ZPC4unrQTyxF2O0xuO0
jtMOllLv56BZH+IKd8SUm8HrrK4IDCdp/b5Iw0NMjueFrYEhVp02fk/r2hNohQY8eBOUtBo9pSpS
pCHS7s4JxQJJZVku3IZvfBRAC1v08txUO4ctYP+OWrKVTMdMX+zdWJjyEaq2xmYvtYOO8lcQT8Yl
bN8bXwZ722fmJm1kMNCnU0XlZcr7ppyOTtM2h0UqymEE4eeCOp38tB8L97dXwoYhJOIk+dWEehY9
QaLrOwP96WMU2R+TVEd2JYtwO6ud68hEmuP90banfxlesBCkY0kKUFsWTx5w9nb9Gk9UqOZj1ypD
EGMg5iG0einDeGMOeR+KSUTvFP/O5SOxG1WmbG7m48Zh9kZrKa77yf7IddDfkKJf2rxvDif4Vlgi
QLY975IRrsESQpHiuKbw1sCZzIEFCPoKV4yfFJ6qC7vpjTmkSAaehiiNwt85ehFVq2kK13I5TtC1
d0CUq10lIu3L+1/qjZfidoB0zERuZiNnoXtpKzIsC2s5qr31HYGgR0cff8Gr+yXmsQzeH+sMkPl8
PgDtNTiO6CrDZj7LRiLI9XMNZuRYiGXw9SxFXVooazCmnblfRB0fJiIuV5FjcjUiNOzCS5t9XOrR
scthadWqFfslMcL7z3WeWVBwgxZPgkp5nrV6TnxxklzBnEobjko0jrtapobfK6o8qBVX/vtDvSo/
bGMJTkmwUtBUwNKf7gxaclaSILRyRCEezL6+KJ8bdOBup9quA6OrgCoYMwhQZ0SdxtEWmHxdvQ/x
Kr3qicT3/zePw7lApZ42ED3Q08fJtQqAItwY6gFKc7XqXL0ANKb7IjZnWDHUnrqxMoDeg9Tb1IL8
YljhC2pld9jUfy5Apl6Vup9nx8JggxW/BQ9ns1OPVYE3mEJ5GHw1EkkwLKyZUNYBhuDb+pq4ZlyU
e3XJpVsXyXg/J6GzbySC5YhaqF5bt4FY+2Lv0MH1pJLpD92ay8CqLeV+6Mr8es31Ypej1+kB/Jv9
IY4zt0cg4QJAaHvQ0wPQ2OA4lBRgi9HqMU7ndXDQdlQAgR515BC9qnKMewjA3CRxj5wiyrNeTgvh
xkzN4/tf9Ez6c9tjGCZskEMDvwTKL2d7TB2Nlhu6Go8cHUjGKMv6GVAq4fEs1E/GmDp+15rWbrKa
Zd9hP7BfCudbkob6h2Gt66fKSkWgEBJ6ZqQme2rBCooxqDO1E61uaSgKXARIsoplol3UxubObsbQ
q2y07Vcnrr7IfJDIcRv0tWz0RbW4HW40EIeuIeIV+rk5eT2K9I+Krnf7pluWC3Hd62PTBJCFnisF
HSD+52CSLO6By07JcrTkku5Wo5pIPBPrwvd9fWSg0EB+DF4eLA4p9On3XVrUkXCaXY/4MA+e0o4C
DX6nvGr66ZK14BsvpFMjfTaq2kL4s4o9/kxkzGj4HAdwnPtuHZtdLovQf3/dvPVCcAzRYaaVhlzB
dk+8SBQimrJk4pl2BPCCUCqsJ3etnUdZaEPw/kivbxzw0aBvsUEiDiE2PR0JkcWW/kdD9X3UDmqm
NZ6tFR/qxbrGB9e8cN6+3oe0tlGToGePDgPRyOlgDpVd9NA645jZmXCVCFXRYrHbO1Wjvhf2qXpY
KrV6QqHmUo3ljdcEjgeGGngkjfXzCV2VdiCHj42jM0Xi839Tdx5LjiNZFv0ijEGLxcwC1GQwtN64
RaSA1nCor5+DrJqeDGZ00MpmNdabLrPMBOmEq/fuPbcJzDctVNXvSuSRBeA4/ZmV/JPfj0MJQmM6
rRTuT8EZjZm7bUlM2KOaqdpSrSNnE7kN9nqyyh++/gF5Ixi1j6ubOQfXqRSPMIvSRv84qpo9BOCX
hPNI9NKhqcrcXUV1G1y0BcUq/CCmcz/EbYPFP1Hcu6JFNbLstS5xF1Nv53tPF2jKi5FDqGxNDr3c
gSz8whkm5YU3gMThXq/GL5Rrg4fawaABuk+DMWCY3F8XsVeW1MYzsGdV7Xal3+ZDaCzIpQGwG9l5
H69MhWMFm6hpwECD4bh3+sS5Rf7I3gV7wm/oND62mDSXI+GGVHs5qiJJV7Zl4xS3jiBBFHNCaGFV
qbrbsk8LexH0DLyvU5dqljYIi2eIs8awc4ZRew7N6ra38CBj3G/J0usyJX2JzSSWG6gLlGUCttJ0
WTQjGvoy4rMFQ6Ps8J4btR8S0rp0SofrsFTbGytGik/NZez0rckWdi85qH+nHY0HeMgmuXCdUjyM
Y+J53N/VjshyBFt7sm85ToVhJzgKqxmgxLpGk18j7vcWITUtXNhmOtv3Cw9k8hBZklJKQsl1kdj9
cDNWKoU5i0i0uYYTJAcJBhY5Y5G8aHJU3lkdKMBhAytZT1N7C4eNdV8v7R7SWJEQBerBdH5FH0Qt
Zq57WotinJSXHAnofU0ECqY2GyQmgZWeiyKonpoHyrc9ynekU3fY7YMDrt10U49Be9dAUHzVHKWv
NwQ3aPAaya+h6Gb2k71xkXrGixQ9yrCyG2yZDzkxIOLK6r1JANIaiNeJO/tceNsnawneGfQU9GnZ
ZU/7GRq15xIHzfQIeBBbvF1uczIq1m1oKGtYVzbcxFRbOmp8Zmr/uQGAR6VLAJ6RMyM3+Y+zrYqs
Ih0gNzxWA3rTUSVFtzbOeiP+XK9muyuF17kjirTtZE6X5iSUrmiVR45n7d707Gaj94WycK0qXGWW
ee4k/OeCxfM4/2LznC9w5smG0xcidAjwUx5LiAZLUUQAwhvjssFkuD63Xv2xXPEo2l0YnoCis2d/
HECNyJh6IOz4MWqc8BB62rTSqGguVaeltVMZyjIgSo+c5Ki9aonw+Qm7JFt6Vm8sY7tUztnSPqot
5xPa/HEckvXYHGb74cePQ6dPckzQlcd6svHKh1V03dRi3OMJcPzKECSr4JryJzOw9rVdUuTk7Saa
MDpXE/jsxUL4yS7MLZO+zckhhsgUggT1IHjqFSVZSnOiUCmkOFML+OSHZg/m0oMCCCfEqQ2MKnUd
9U5rP+phiL/HSMNVM+r6xi7bYfv1L/3JFwKrYqo4wHBe/GH4Exa0iUJID/qdNHd6kCfLMkR0/vVT
Tnwuv35Aey6j2HNwAHe5+Rv/dlbKPHgXhPt5eLFD4asyag5DljVrluBxRTZNTlGfaO8p6AmNKwBL
2eGonGkfnuj+f32IWTEChYLTLn2xk5tbXM0ARzKEnkTYoeVvnFxccMsZs3UWmUWAeGHeJnUyrOiK
yPJhwkhb7pkF7gO5QFhEvh6UeRH6eCSYjS7YTjDo67O36uOYVEmlkmdeYGp06klf4K8KqrU+lVax
DBVBJFOZylbdN1UAvOmfPpomHXu5SymRm8+pNT7Q3WHIWTcfFQ18Q0TPaoFU3Vs0SfaSNMaPoTCV
1dePnKsiH7/tDMuY8QA4KNgKTq53sSJVmxAnwZI8Gj9SpMCzs6GpHkMzhYgRiKozaCF4YHFsK9IT
AklRiZ052/75tmNfRruI8hUBI4LJj0NuF9KDoKljD1ZNwJ1t3OxB4XjLr7/qJ0Wbj485qRBNNsKT
mKzrx8or6VTZTuk7c9qSU+nataNk6RXpOPVDRuD3Su8I8eXG4vhpEoWXZW1j/JNjdQUSyz1zBTvR
rs4zgJWUrZGmM4wYTF8fv79shDbJSFUeCbcq1vyx9GiqdF+yMCwvUnvyVgmWpGUE/HGRBzKloDsN
r4peDXiR43ipBX1w5vL52WBR9p7XOVSe5LCffKa68sQUdMNscTH6TYIlZSXmcy7oasA2Y0fLZUZj
tm7/AwWxd1Wa5KlxTmTNH0xYd24DoMdz+3+8MHJ/+9UFYs/1WLw+DlUhAt2mw0QbqDN6n3IpVCis
eGdmxa/6/sm04OY4H1a4GCAyOVkEwgx3IzhsfARKFt8r1aT81CO9HFdQqVMVjbwWL+Bxs99KY8r9
WORyY6gx3P4yJDvW183Gu/Zo994oqEWcZVNCiSLATI1WrRicM9Wmzz4uoAEGBn8L1WrrZB3XQoCg
eeLGT8aYuJfTRHtOGZPgktUdksKEQMZwlOa2CUW0t0YODOHYZXtTdRIf7idZQJVablQbD7Ml63jh
TVEH+xShwpmJ/tlbRc0Z6gfdNNVGC/rx5yPbLepCfXAfy3GqIUpnNvVQvbo0sdS/B4PovofEGL0U
QdouG63l7G41AwJQ3I4zKwOzrlVQx6Fe9M+k6vMcZMFFSEXbinKX84fpaoqJb4wH77FNsFJaeZ8v
A1MRC8IiwzPv8IlZ469ncYj7VamFv3R6kIgUowo9OYnHUnWzXaLXAd3epl/go7BXlWwzMPiZADI8
QjcLLAhYqQiu0A30OJZtd2M4eb8AOqj4aodLsMnDcJ9RjbitpD76KSeYh65y243l9cCvhMq/HLjx
ynOksiCeMn38emH9c/mmVWYAd1IRutOdPVlXyy4sVPApyVOCeGLbO6G714ri7euHzK/wxxk5C704
azrozpGWnrzipim0AQRY8hQOugf0PrOAhCdyWWvueO6Y/eemiPiHtgivAYsAItyPbymEvnxUoIQ/
lVpo+5UExK3EeX1RZ0W7UpkbW4Uz1UVRktOsGIO6d8TQUVKUmh+yfK2CKbOvsFpqKzezm6UTxMGq
MTyxsWiP3ZF9c9ZDPx/8T0aHej/yNA/hLaL8k3lF6TYNynyKnzg22gieRZQ+ZyS86L7Xdz0oYWID
rtBWlE+WZCsG+p6ku64GPu6H5ggwDizfuhyK8KIXo7i3ekeEfg7M+pZ1ZKACak3JYxcK76bPyuSo
DKxD/jRStADfWIa3+CpUrPsJuS0+Ua/iIvZElS20ooV5EzRN9EZ9MwsRX0a8Ji1Fd40xtpcebOaF
wz+xd8mpbLlud9ldbbpV6mtkEhH2CboxpWqu45ti8moKioeuvcq1VL6oVZAjtUnb7pyD7bPh5AjG
+o9odD6If3wBGuKVUrbF+MnKtXDtWVm9LKlKvfdJEa549j9V4c/iOUTx0KCovMyy8o/PU4ROP8xU
Yow/tr00qjJaupCRFqZZeysdNuSZi/gnB39amnMDEGcFK9Cper0YFGcqtbiF3NHoFG5G13sKpTPe
d30XkqdJw/+IoR/jb5amCpIfNYLd0xGmpZw588404JNX16O4DdSEtj4dBu9kYvMvWl5bKd0ThZV6
l5uqeV8QC7Qu+3JvYx7ac/6wrrENqH7hBt8qcg0ugHSXa1XW9W7SrGCljkw1KKw9Z+ai2VAWjVdk
ar1y68nO0IP+WIYQOLI9oEbgbgYMdn5zfrsxuQjLhzRuYSAQ+OUQNVskEyzqv0/E/wy2Vv7/isem
+frbkv4HPe34lkYfWNLzH/8Ln2YSa8chk58DMTMnzjnn+n8ydPT/gByEoRFtIeEITMh/QdR0a47e
4RSB/g+/Ab3YfzHUtDlVm52cUhPIM/7dfwSTZmp8fEdhQPDJKHPMmwGi49MSj6spLbT9Zm02g2pt
izhu8mXKYa595t1UndqPlNrNV8TNTC6hcfObqCRBVR08T5HexrKrsrs1hpJZlcWtEwPSF233M6xw
3h+cXnTk0jil3HEWSpqdHksjXweVnULldwPYl9pExNa6tMiweXQSBRv4YEw9QuMJKelSG2ToPaNM
pBJF9zDK+zu3Igv6OyH2NnGRxuCE9lLNudlDCE6iq8xo6nLJROqj70NDnXdR23Xt7eLR7M0rpHvR
agoTDayQGpvOTRROxFsDQkrjZWOFmrhXnd4jIqeQwzKi79v23rfC648d9ealUSc3wlQuaogZAv/L
zFxllYVzlslW08OF2rZlc3RntI2q1q/SA5K5G0xhqAvdTigXqc6DGYVPpNt4+6nycACV1jAxpDF5
eRuJGntcTKVBVkceOKgzQ+6VjyYMgxodIG43JH9lGxx6L6n2Do7OBrBqrEwbuwmbxRQhR3ickhrW
qM83qHOAd4VxRayPuJB4LTgNEwu2g1QZFKQBl9mu0e20WYRVrd03jekNC2rTebJwpXDFbioUr1hA
1ddujcwsvIVGmIdLSEkRDu+gbaNhXQhSdzZkCxnB9aRUwlik5Oa8640mLg0RT85N3U+caBbE9xEf
lIz6i17J8S0hG+KGI6Hpk6Zy7CkKLZvEwL8RuZV9i5XwYYLdsAMmy8290cJpE4cTphuf/KYwXOcD
B4Zv5iAtsHNhk8QbyxwHeSxjWLq+0nrdc4RIufTVEX424sQ6fY1Bs40bUWmCOGZynmBtt30lbsOM
W+/Qaip3B60LEucHtpNU+5FMjj3cJXC0+t1YN159mQ6Zms/x0inEOUSCSYtu0ZjI8SCcrQErZGzp
TMQloGE9TtRdqQ6R/o08GqcilH1U6XmQ1pGFTyUmZufFgckTXWfo7OSPSFEgcflUWWtCbequyGEF
uJ4oChsWrGsWSz01gqOcdFgaazpHxPKM5CnGq6RomuLdE70MdlY3VM5dSYpV9GBwNFHBw8dRWoW+
OxVN7xPw0zbXjYqY4rIl4SOtlrS7UPWTzO5qbI2AR30rkprXaQvDiQNXWZBHkjn6zi56wsBjTuhI
8Wqqzk1+SYxchgHNOIZWx00xkfF41yKRfi2TKjiIGJJu4Fjda5KDreL0m7xn/Tj4UZUgNG1VWS6I
X+khHbMlTkmYb5UkySA0iDxdAD+1G3+csxcW4K6hJPbDdNA7lxxyZ8yTe7R0hePHo+T1TSRiBCnr
A2tcvLXbyd7nMRQA4fU/Y0I2L4dS3Kccp2/Z0oK9SgjNdVYExK8kEtGJ3/XMh5om4VWGOfzeTXXy
KKKc7AaVlXDfEz2V+1LE/XpUunEdaIP9oJKGeOOVY7OnGdte1GPdLcamJnjdc5VNmxqQJqlOsfeT
PtatusrwOj/yWEzX/VSrm0onaQO5l3tQXaDQfleN+SbmVrudSCd60fMyWXR6ZCJ45PzKxcMkRigi
27I0hLvkBEmLvlQJDyTja6enkXKUXXOttSHjJRt1HeR9QRrGRIqFSGzbH2obBbduDveOVdLdjFt5
GOrBW6V9Qky3lpE63o1HlIjDuwWNZWtB379tmzkEE5cT5zVNBRGrD2vdTLiDm4p2MCO33Y9hHz6T
Y+qgAsQKJ1S7XjuDFLsoqwi5qQXBTHHi92SJbSYL+XeQyvgygsh8EaPUvY2UEiFRZI8vGPhF69vI
F5DblO+YoUl8Gnr5HGC5u6lajD0SwqGvVWPKiPQbMhfDA3nuOpcR1VsIJesgS6ZvwdRFEL35w/Mr
rx25tPBHXECFlk2c5DBIfZ2VM+AWdPRKIXBhi9uw3yG/gA8eKuYzpDv7YNK35CYRlftWpAesq81y
stt23rKsVVHLfEspBI03jLKjtANjP3SWOAZFKCBwWPoWNHP9NoquXmmNUe3sMhbLRs/k1pvad4ef
cEXZUb+tIJxlWRpeJEEMWBJ1JsBQ4b6kql0mvpqB+6JFG2ULU1CqpKilXpfI9O97jp0vehQNqZ+6
VbBpIyvfFU5roIwciwW3PFfducF8dRuDPn80U+umUGJ2REXVbwlsNZZKE5IJpuJqUqAs3HSoT7ra
crZGFtuvNR2hRUZSOzxs2sRjYrj73syNJ290aLrqRIgF1vBNSSVLS2TUOv9eK2KxsD0yvQjRIZq1
FLFxRzMMhLc7oGDkNCRvgfIQNtnXtc/S5VIHRr5QiYACHLlZxzZwJT1j1Np+UBftJaAgdnFgMnSc
lVikBJZOhnNTBXZ1ocNO/9mTT9lcSDWMI4D1QiElVet8B8g183E99tx0WzD1YZwaJQRt8lbs4Fm6
Qa0F11HdS5rTuGiFrQBKhYpDkKsHULAGcg18XKRTgBbIcQT8NmiT8LnmH7wO1bvZ8dyow66HMyMX
REeE8tK1SYz9gabCFm+6LccEIRHGhte20YpdNVUqL2/urcmMxbKQta84agnu8XqibBsrunYbJVzY
dpjeJ1aeuhslmgx1rcLtS1ZeVwdrMq3jbIFnq7htCZ1a5tD4j7Fnt6u6tkocDSQVrq22mbbJJNNl
b6BQ651yXIwEwPlm10jihl2j3uGt7LDOjdEFrtnskQBBmGopwPhvPaL6gG5xGC6GqCiWIsciYlTp
Q879zo/o2u+NCI52bSXxUaEA8FZWmfGgyLJXVm1ryXWd9O0+JYrJW5Tl5DL1vfGpabxim8GjXw/9
ZP2Ix9Fc2HqkbILJeetFySkucLQbtyOIjtJCe+vIgmWDf5DXJpaO3HlxhEMDVQUe4kI3/Sax78rG
dZdWHHcechjF/aYP5M15be88VFb2LMTY3uWca4jBC2PnptE7A4A0i5ZKhbn3SynSNaZeqz2URYMq
AsmEftebBHmx6aR5vJmM3DhK0m5fiQ2445rvXpecftd2KD1fwyZzXcVKP/sBG4H1UpRzKmwu46Vd
29krLsHsGMW2vp0KqzwaY0DylFUROxk66bYIO133ndqV925kDxcRqjrg/xPZGJpidTs3hmqaWZXN
hjG9Ezlp+W2n6b6Vm/lz64zRwhEdtQMjKQbLn/RioGocada4BZ3rhj4gP+PGnlz1WRpVRxovIVAd
K2hnP/VuZX4j5ax5YGfs8kU7TOTkjTK5DPOQNXwwtB25ZNo9t2f9aCl98JgVIn5P6PsPFIaL4QGD
SLV1htkz0magJigr6UdSqPHa2IN6zLRM7BP+CW9hKqV6MWWTfY+LpjqYoxHNZY/ERCqAAocT8Bg+
gP8OjmYTDRNyMKW967QeBLBVE31B5DA8U84aonkN7C6qSAwuTGjCWe7e8kmfCIkp/LgQfUI+fBlp
+jtW8tY6EqVSj1ejQLXwVCWAq69iqWGI8QfbJVmP1m8v72HsReURLrPAdwJOuVniZm5yVjRuMKZH
hkkSd3svAyaywAimWEetU6dmRUyzStAoyeDa3gx6J8cZ4CWuTyRjEmxdq0tXhFNOvqKl6WJoIrGt
cdq4RsWGzL1gETfVE9+rXAV91/CxmVGhwgZI0acqd5nRVxdKr4yHXlrvCSrII0JP76apzJiciyb0
s8zTfHxCBC5LqHWZYw4EYeOKbjUlWFp4wkJr7H2E+uW2DaNsZzuBvbOs7AWZ+Y3Uu2qZmmz6zti9
CJ0TesmsXg7kWGwIBbS3Ct/7JxPUuJt7d6R89/pL2w/hg1Z5yd7rNbGJnMo+spjaHLktbVorhhq9
4dZKD1S7jTe1NJ32sleL4dvQkNO1NWs6BlyVhl7bdcArmyVQ3zq+5BRvv6IQU6d932mZsjBjZPdX
+Izi9CmL0DlTQWLriwbVTbeZZnfVLkwFnywvHX1bdb3zKokPy1eGKTyxNrNIqjvVQJAxG8etXV8G
jIcSFVxh8QihP1X7sUOdksQKuEVhF9UWX2Zp4Fgj95q7V8gr7GSczHaSREdzj9Opb65Gd6yGNzMw
hb4KpRTfIrs28AhVBRE4jcHW47ulk7kXMifb/M0heFY5YlJ3shvF6Rg6wvNafCvSYDm3SALdT55X
KD5K/SGEhoYlbmlCuq0wVcnAuUmFwPUW900Z3AASdcTR7OpylvtiYVrAAOhJOeBL/ehICCouXa5+
NmnpymStZTc1YpvEqUtwi6LwaytOaF6EBcPna0h72QemKi22E0qfxM/kSOU3lo9W1KR7QVltZWDZ
AxvvqVcl1pB1hQN3q4u4/qZObfhKcEXoO1NqPyltjGR00vKNUES5ifOcDZNmYOpX+uz/o+GUvo+d
CGL8mUa6NdVUP2Du9laVaj+ntdXx5qtOtg/rRtkHvY5ifw6xTJTEWcY5f41SaPHeEbRKbgzHgm80
WkgJ0XUsKNmYpYWPt6/eKlbdfh/TqdirvSXeSyoorIGogbwlkXPmetTwiJIbo5LOnuN9mFaBySUw
Vo1yo6jTuLapg9B2CAptowd6e5MJTRxGLeg2juLp12QpTMDqJm3tBO2jAxR07aQ2wYwiqQ+AMpl5
U65fuBhTjwFRKbHflLX77JFZs5p0tX03CkUeSFsK14NOsmiWuPp3pWzrQ0iNhqAifS5eVy7xRqOD
VhpjXgi5QKbxgpTxATiuwf2dCb+2MmRTwaS6jLC4MUZ4I9lgiENvjqSWVDLZIWls2pUACXvRtmO8
xORl3RVjkDy0QZDs8oYBWWacaXYkno4+sY/abqT9u0xRoh3CvuiXNLOTbavFoW8Fbbkqu6g9qqkL
qkWIqnyJozYB4U5mhPSugC3l7b5VyGzlIGkFw16xjNK5KukFWZtEq02POzEZq+1f7eV/VEv8tyEM
v2cw/NfV/7eK44w5+/d5DRsZ5T9oM/3I0TuNu+//Sd4df+F/8usIZ0CDPMdj04nzsDD9b9GRyiJ5
AEh9YFagIZ7jUf5OsCO4AT4oXjsVheoMZ6SI+Xdwg/MfGvdzTDzQYGjnw03+P+U2EBdAcRNDM62U
WRByUheP24HechYelbqv3wbS3oNF3VbMGDtI8n6pRpl5bWmNzuGzaHO50nsQ4Ts7GOIfliuzcZe0
DU3M3wbw+q+O0u8pcHN7/X/7TACmZo8SanH8hrPl8JTykGV5BRszPU7jWN6BFLReyn5MvaVtiuTV
84L+wetT79mau0xnescfezJ/PxpSJIOhYgY41Sql6MxE58RHQtiUdeDl1kWfCYzUeqRe0yoK37/+
pp89TkenhthrNh7Ose6/F/oNFgvXSeOja6akeYdhnX2Lqyh/FW6Bx9PJnO9fP+9jY+Gvr/f78/ST
58WAkFjGjpo+QflJ1HJnV40KFZP//PpJc/Pq9DfkO0FaVenWGr96Q7+1MCjvluhZaeKxHh1jJcl2
MXKAM5qWz14UivrgJtnFLPolH7+O0sAQpYxwLACkbjhGaD9r8jovsC6nO1201bus7H5Zp7Z+5tt9
LNX/PY5zLxqzyjx7T8aRQDCItkF4DOhY47PKTWNtJH1w606We5sPsjsMqdexsdjKrYiL6lxoz6ej
62nzK0q/mm7Rxy/uOfWYWCrPJ9x3VSIY3AR9dU5H8cnLiQqINQaGD4aAUxVMYrlt3BbhkRRx65tU
R2XDuTC+GZIkPOpl3f4zid6vQaWfAtYG1D4PPTWWIthILLasYzzUxaEeSuW5iPToulANceMSjvvi
jdncdzNiRIQJgdoIi1Ic6X1+rjf/yTRhOs7/4xWeHYUfh7cj9URVRXBsZapR20tNEsQa6o5e8U8x
iSx1mGmBmoDz8WCtzz/0b9NE1godaeFcdHobPBtDFO/IjuKaWcXx9usJeaKA/DW8WJ0QLLPVaDiO
58n026OyipXMiY2LSI20+5ahfHXKxH03NSLHdllmp4eJ/1/4NOXjciFhH7+RkD2UyziuptuvP8wn
E5cuNN8ZPSYynVNt+GBRICtt7YI55MCHSkvztZySckVkzXTkoJc9TmOa7bLUbA5fP/mTlxrFEW1V
NhaLzXX+6X8fhYnqQ2cYF0WQuFvildt1QglgGSdjTZhlflbhNi9BJ+sgNSYDtygafgzTJwo36ZlU
zTz9wtTsCqNXnVgUjRyvMH24QvK574zhog5diQbM1bYKDs4nfAjS//pbf7JeffgUJ68ZK71wZKlf
WNSVYrp3YfWzGaNqIy3yUdT0wnHMdDPidNi0xlkl0ieL1ax0ReQyy7fdU1MRmjFo0pN20WLH2Cet
bm1p7ujnYkI+mbMw0DScfFAGHVbGjz9s29dCLUvtQhEq522ro2YRcqluNM7DXw/mCRTu10wyDYQw
2L8w5XIe+/goh6I2VSHtwkMLY9OWGenNOlgV1+BODHAW5OMcCeTsd5E+6svcbBIS2xUqjrIS1SPJ
1+MRg4BxOaQ9h3rdgjRw5vf+bLIj+YJ+iHUWat2psNLNG2rn1nDBDXu86EnoWWkEU17rEVnlI3fq
2zDOvHUTTWJXSk+ui3qodoIcw92ZsZqXyo/vP6xZdEoGZ132ylNilEdSDuAQ+5BGan8h3FxdBpEp
V7IuvZvQGU0fTgrhUtqQ3ripGW4dPI4bxyZkxUe3ds5n+utEcPpxXI2fDDEy9uXTRRDYYQ9/1zp0
dZFyu0vkUZFm+U6nOV0IUO+b2nHkVoszOgWkQq5oQHaPZ4ZkfhNPPgNBNlgUOdrOJuqTJSEOq8kr
cuegGFFzLLTJudADIS4tzP9LSv75rRfR6skTx9tjzwpuxkZPlqPtjud2hD+nzK+R+MU4QIh6apWM
5UB7W5oHkTXxd2Fb5ZIuwk6jSbiU3UjI7ZgN7SZoIS4YlRr99LS6e3bLKseDZEy7ED6bn3dmfQln
yjw3yeZROBklMr9+XZtm6NLpJNMiPWMAjQOZSeQKeRJ3GSwLbAqS7nKVvQl1AkEyWeS+D51YZVLo
Sw718sBFJaz8wuhGbm3/utdd//Xs368lJ2b0ed7PdDY6BuyfFtjvk+NmYLaDkozqoS0Nm9LlYKbX
UwTVpmw5hgRlmd6OXgMFSDZvyE8LeEuFtxNdMd6EdRAa6zMf58+tZf445Few6nkcRbkk/r6VlTTh
o9AxDnT8yONyhK359UDlQg51u5qKtrw3zbG4HTqlXpplfqkY7Dpff4Y/93E+AmyxWaM0a6tOzhSy
RUzZ9DrW89ZZR4jkfFeTYHzaykheJBKpXa81LwlI4XPv7qevB88EXIVMiuvaxy8f5aakeawdsBdW
W0yR0aYLCmeNRFG9SWtPe9VQ2f/wspC1OVEjsRu8dOfErunrDM+Smu3fFZB/mxb151ggOWYcPET2
nGBPlxbCfwZRTwDAimJ6U2uNV3XCLQnxKTCJmm3tkTIdp72tLepzSVV/brGWxrmZ1YSh0NgEP46G
EvZmYnjxwcXNcdv24bjJEfm8f/1jn+iq5/efp1B5p/5LOA7l2o9PsaK21GnAHCZnLC5HrIS7GiTt
ApEEqXutgySG12ETpyJaUiY3/YySH+2uEChFioL9pWhNeLE5HdLV15/sk6Fnl6GMyBl6ZnOcvAwp
zR675oMxOvR6Cy27zIhgWosBcYibO6AZCpEvIinOLOXzsH5co3CkcYhFpodLAwrrxwFJWsMNc0D2
rp246RJFTt0uyp5cGWrS1JCXaS8CXrg+GM5dAH/d8E4fPSMf8Lmzv//xlVvo7iaCqUPt0L03Korn
WR+1CyvWHpsi6RatrZHWNA03QVfZh76vrTVup2atcLMg9rBOrusqIxzbEu2dY1bwPPPpBp1jfcwq
gv2qLvhWq/JeEli8x7scr/KyAnlMYXhl859njgl/nsoR5qF4w//NYYXl9eNAOnWUykg6e+DUzI+0
rt3lFApjU1ukZ68MfQpuvn5j/pww8wNn7R63ELR9J78cr0umT6a9HxwvwEfsVuskqf4ZAWeeL5Qk
WJ3QDeKjBG3x8VupEQIkJbb2maKJ684xUdtXVNEXCElTMr2mULn7+lv9uaFjKQCPNPOE5vX4ZILm
SV9z6qj3BKZHS68ZulUaavZasXJ98fWTuCydvPuUqzj9Ujrkd+MLntqJqpwCdZzahJUlZruuAksv
Fk2g5k8qVKscR3pn0RAT2fSkl6xc4BGUWl859MHznU2P/6j3v0raSmNs1T6Z9C02xzpcTEMVcj60
x/hK6xsy4OPcJZHJ8Qaxy5qx+C6LKfuhDGpTwRfUE3zrshSgsqrUeOzrNLnojNb71nCODAlFC8s3
baD7hfyE+KyV6YZWv+qFm36rS4m2qBSh7H2E+vFlyc8lufi2DWFnUs+SRT1k1sozJ2KRiyZNv7XA
xy6ISe2JtaF1P/lR0dAnhAmpa35P9Py1o070cOzSkN+Y/LDb0mk4kA/eoTgqegzvMpXpz6bMh3YZ
GqP9o3Di+Ja7qvqzQUp3Y8C5CvywrJ1+Eeia9p63Whqg88RuQ4M6td9gUeqd3ymqeDUzDRFXgb/c
WIpejQ95YiY3JCE0rs+NTrmnHqCHG5EiVfSxGzTDYYpNCB8gTzRyhvQh6/1AeLhwFBEzeMXctCTB
cxdLjwzAuFJ+1NyDHlqYN8IPB9vjDS5HDTp+jt19U5RjbK/TsH7Spcy7paeh41vHIaLUVWXSGfN1
fEqdP7ZwxNFd1oSdc1CzfhqhWu/VLrWfa5hy0OfZKF261zl/pWgmz1wgBR/pvrdBiYMHcfahUMwp
WkoKv7jJ1RQUZNqR9OAodgl8AElK74fguUO/ydkKl8i5+m3TZNAL2yrESQsSLysWVkWSfVbPLTMk
v3MDW4n0a2QGSrip467ft3FNg16jBQODS0e66Cdlzeep6KxgTrMBmCCgi+hH0WNOi5XEb78JlcT9
ZsVoxBYEXfFWNQYCUN9LYT0yDZTCR9E7xqhZappBEGfGndEYGQGCrl76rDziXSJ55SfJA0X6NFqT
ndSd+pFFcRgW8KWM+wyTwHPYVEO9SprB+G4jk498K6zM2xoVJFKBlobpMpvGgTbSr7aSkLmV8HaO
1l2vmsqL+6sXJZMQHEBpp/0BsVJqbbqIq7Nft12VbIOu9qJ9FHpFhNFibp0pDUQGX7SO4vhYucZv
pf3f7J1Jb9xMmq3/ykXvWeA8ABe94JBKpebJkr0hZNniPJMRJH/9faiq7iul3RJq30Atqlyfv0iS
wWDE+57znAw+TleVCDC1rUWXSVrVfuusVeKXfZJ5IKnXVg00JSWid2DyTJB7siY7SXKHrbmnN119
AhDSIOWqtyQnL2KuGj5gxJIELSEXZVBW1TSF3TLGqBlxR5V+nRTip50LR/VV00l/OCvGex6UUao7
rxfJuSnV9QQMeF36eKzyb0zkCchAnZRXLZvBNEAqQ8c1cWm+GqUnu1DWVtKdao1l7AFc2o0fW+jr
onVRKtR8c92fNW2xdkHDQyYXzFXjn6ad5ICnCtUtwqQfGiuUHdDTvd604/fYdfMRmmcib62Zpujm
kBGjb3AjyQkx3PgbUsIMnxRGRxPFgNq6dP4zFho0o10R9rjZ2TSs7oz6tsVWAOFP0EPsKxWtnaBz
X0V8Kr2XdoENHpVI00gweGtzF0tLy3t5a3/npcZmf81Zc0yo6z+TzgQ3sVAff1mdQj9UtDbvDXAb
6GaYkTgeikKpTjSyqvuo72xEEEWRwPrUpna4g0Lh9GHZUxvwRw3YFwWzmhW67CYC74GQbcL0TJ8e
sqlA9KXJps4pfL+187V6uVxJMHgw3IFlJ6FzvE/yrffvTVJ5xdlgLYE07UzzbWtWbvIYtaJvL2yx
gxy9AK1nfRAX8DQAYXQEPN/YiMozEPyefFQ1Ib9beq9fcKcsnehcN3/gAYjbJEY9p4MpMwK3qsUS
kGmtNlFTNWYeuXbudUi45y3f3tPSeqcnmXPncZp1/LWhoRAMRq6fE962fvcmtl44TMt48g3haZVf
IK9ASda3akKmp+xsXwh3rcLF5JsSgKAzflno2i6MvIYPsnCF7d5S1vSOpnH7SMFF/ynedBhONdkR
2WjVg8PR9drMe++bYpvyMkFViuCuqhU7oj1sTz66WVBeazlnWahqcVzsxkyqN2pqtdhfceK1vufM
FpyL1vR4GgkKaJ8NuXLduDoqyXEsgfN6Rv6om0L7TT02vi7pqC2+rc72bUNPOg+6lWj0kF2uel4i
zuFY3a9QcdjWt0hp5MpX0natOAlXVe1epcrucM+qKxpf6pi1o9YtNzv5iI3cRwvlNGE79UVzwOYk
nzw52FYkMuGUp2qZ5U9d7pESx3s1jacEDdv92eKmyv2Cki5SuslIT0pZJaNP0NlmdK3r8qHQhNcQ
3BrbV6rSIeWZKrgTPnbXkaDiimR5AjqqnEk/Ldo5mxZq97kCyyKQCwmXgWWlPbotJe7JSiCk6/dM
9wbUb8MXN1hWs0cR1lueOG3noj6sORsJjQXvKpP0V35bNoY8jW/N5NeqWk+HeTQwqqeZAYPO1Br3
qjcb1FSqkbCkG0Vr/DCVqiA2dqlXgslrTLMhqm3xHWVIdir1oRZ+ZxjEKs9CU27rskLrB+gBQwUt
swWlwUxdjpqY4/o9OB+A0DC1bzltr3nI4KUStJNVvQy2mIGHOr0YLkCuLMZpgqtsX3eI9X2arKbB
glZaL+kaJ5fosdsXmfVF5yMXKG7MylF+NoaXkA2y1mYVDgp2Q3+cPKo/mlmahFGnXceC4+V3Bja5
y4pVnsYW+3U+CtPYp34fJ4Pio2BRDyqnkfUQx45UHqsGwM+JGuNBPY1li4eurkFL+ShCFPNCY/1h
T7hwoLhGzyzUzcPRFAmewTiVhAFOuQiGvC6NqGhHVff1hqnp44pqsD9OVNCj1Funb3YTs6cQXdZS
RKMzFZW21T8NnYbAF0J4ku96x04fM7W3f9mxzOqgFmx7KN5k+i9zcuQNIsDe9ck31xLftHr7RsSO
xgpYJbC0yddA22HU3MEgdtlHA3SWfM5xaLWqL/DTsSFyDespVbL0fEls925dk+Vuofh6b2gpiiel
JuzX59iFy79S4zaL3BF1cpCkoj0b1bwHZoS08dFciuW31cuxDUdhWPfzkM73HqJhvI4QJGpkhbGD
mFZt4yuY0prceVhd4tvO6hPJsmSN2w4LEUkgjRUJTDK4hHrVTu4RHs7G+kJhr9AGc15v356mFzeO
XNIfldKN4eit5gWRg0PUauWYnrCXZ02RcnBzlHiqfqlg8Fx3MXozNSj4kx96Q8U4RJvlzuh2KuvC
moS4Xy2Ckk9z1RzafSeX6qa0GueERSZDUL/AzImS2KYEEOvpllDTmPHvOFWr27YkdKYlKX7y0RwX
6A4kiqrAYPmUwYA73kaItnSrn2MBxaFQjUq6M0uJIU9Xi2Jlizt5rxpoLTeY46EqwqoRPL7Fq0bt
AjoxiPTWMxMbcvRoom+dVgJTlhUpTl2K8qFN+Vu7gk++GQhlGL+LFEG8bw5OV5Eznixr0I/ZogWU
Ra1f+dLkz7B3qyzcHCUitDV3+MlG1wPHNcik3oFaouQjWoNnUi5ug8gf0vlTo2SUAxR7re7VDoio
3wj26pElKERHqh0nj20mtQt6yOuP2Z2Lb8B1jAOEwLQPWl0ut16FFzZo0A6f2HPhSF9rETLvYF8t
J8CiqnhviOFeNLmH7L2vtCAr2GyBxNeVqGbrZVzM3JybycmzfA8swD3newvO0s9Uh811OowTe6Fc
VDix6HA0t6SNiPsatKHtc5Beh9CVxfgTB5L4Ttr1clsxqcqw9kZUUsqMQyT0unq09yyvMVu/RUOY
ueZld0YvBlOnR6F5az+1PeEKszn/6iFs5ZiDh/mCkK0W9dowiO9GIpINAJ/ov2aUUszo2cA4TEIr
N9gY4ztlgfGE43cpLmlLl6/OmqsSTNxqPjW6JdJIybRcDxKtqa1Dls8ztq52gVDfOwUAr0TvkG02
Xe+BaGw7QnyUcu4oI3ozuVAGYHwzUCYLMWWaqss5ZtGJGSViq9jFNcAKPsVY0KwuT35TzHJEwLeX
hJ9yVOYnVJSTeeJINX4tNaGfWsYSU/NiPfq+tSMu03FZslOegoxY3+uEnEQQuV7Pqz2UQ3Xl4slA
g7OaqTw3XKW8ixPOvrRFXCSUGFfsi5XIVMSTsYuXX3SLuZlukp9I9lQcWG1DvqmXourwB4BImH3w
MAeuhJru23qlXE/6hr3vEs4zIccb+YpSUUEovmhKGaAKkTM1Cs/5XvMnF4vshttBlNp1GXNr/Fov
Kohoduw9DROLxK4dRkfzxdxUpd/aKYLRNZmUJ1RLS8enmq73Thpq9VqQ4H0P0yTn3k1OVrJd8jz+
TWQHbZtQzS0Cz0ryOUCWuEIeydmrRZWUk9gplVUfrJ4u7a4nhsDl1cZNwBnJ6bc9n8k2GzSBJS6Q
Y+YyspsZls04pd4PU+/rIaLqsnk3PKW5IpkKF13fuZnEa9y3lytrvOLP0xYsgFt5+T72OMhApc1u
s5NN7t73Y9r3BP3pycNbAeV/9XL/sfUh/rut8odBN3huf/+fb7/7X7/fS+a2v/MvxZyO9m1Lm6Ka
SnYbaBQKT/+y6eLFRaKGcx1dBsoMlb/0X4K5TRZHfLmnW0hitkDv/xbMaeY/4MroyOw8WMUO/dp/
RzD31kZ+X3cFKepQY+cHUHulxLf1O9/pB5LK1qVlDgknevLiCrPiv5K8aH+32sY8iGI1frRAEvWg
BNMetWk3YtUtDGNXJ2713Gj5IY0nu4uQudshBbRB96tSLa/Ae5nPptvoZxPHGcysmaSQxJGMr55O
xtxT7GkKqvlCZmGxNNXj5jM8p+VA2RmfTCeoE6Nr95THqWvcBrbHcpJOpvWTr7HybFaLQUNVowCm
UjGzbCw9ZSmWU4cea1hQ6Pjn9P4fmyFHzEuLv+e6VC8wWtP8hZR9VNFtFlb9ojZeUYjpD4aKk3Uo
u1megH6JYeWWVc+iWKX7xKo7Sg329GItnid99rtaA3k0me+ULNdUEuh08U21i2rxezH3bOnTi6Zs
2jLiiClUf+z7JMZhNmUR5a/1C/rcX68DsDKNHbpM6Di3yvW75833FOOkbF67Nk1vqzj+nRoFAYIt
62lpKxYhv82vvp1N+BKJcZKIFM8szp9gXNgULw5wrXhMtJ9xGYtDbMGT9Cr1XORSxw+W9mekgZjX
Rp3mp3yssi96qMdVdZ4BkHIX1QWvDVC5o+4c3NjSGLzkFYVRdV4Tonf+pnpfRqGfa4XRhO9e5L/1
R48bktSCN8YUPZjtqTpvEIZ392qVZUY6k/N7MsonpbAeSCLRYEnn436kSHkWS4kEomEPLlv8Dflc
7T7/AW9yyQ8vJz+AUildQcJK6cAdPawqH+jtzc3vbC1VIjtzi/rmNOTdL9o/+itf7U4NYtpWtjJa
WdQJdWEvo6ctfm1reZZaR5mHZBf3vJz1K6t2VJLL17L7IWI8JGtBKys0VZpgxJso2RmJgHYdNWA3
v8FCjYStFtYuMcYUfmlv3BLDqkz7iorYY41Y8FaJ3YRqXOm2X0ia3jqLHy4b2hGiBQvXFwUbSz26
bNOQTYL85MWgE9f57ACWAwdp+YSmQ25O9wwUvpGpr6k6Uzo24ZJva0E8XJac2e9SbNwY73Gqan4h
m+VyImOFMyeZXo+2oo6XqW2u62623BvbHaxvHEzlJX/U41DnKMEy1JzWbdpfaFaT3c+ue0Pt2fk3
G0SInXVmsMNLqMMSeWvNv5tavBwNpUnrZ9s5pm9hBYzKQgFZkGi1j5nzq7628cerw3j8R2MBQ7aC
cOXja9/lKp2WBQHp6M1PVD2saCmyIqTqXeWnE3Hrz0bhOXuhrGfpGOPqK+LhVhc11WpdsB6BWhEb
ukepQpwX9h4ZUpGEvWkqJyU20lNFddloAGwZ6TgUXhasiz7cYLkX96Ka6OZ1mcT4BAfpagEFhid1
7Xy12QhVAjs+xlEDZB623INnZNMrr792RYmCDCrqSF/BCo/bq9x8F1YRij2OMPYfsOTKzMwZ7daL
9GIRFkmvhthOHX/O+/SMQxY7TRbnz19lPvIfOqtvQ4J6AjSE5eKP7lKaZc5otfOLWvbuqVeAydNL
BzNVEX8J7Nse5ce3hw0mOkQWLrBmgDQ+Pmq+1ZWi98PLAqrA7kHQ+e04lN+1Og5yhDpFYCcSEyfY
ah4Iau0fWZ8XF4sJBfiLBfQN//Xxp7zNOAT/mzASXejHn1LA53BT3fvZmLP6vVg456I5NftrPe+x
wc2ipbGbzovzkNPuMShzJ8pTWg8Sk7RdwBmW3RUkOVsNFsXjlJRYz5Qalj7yRMbSM6btS63VtK2S
te7qiG0L8VDJ1JmMVVHG/fwRvvFKPl4NrgLeV4/OOKK8t0/ru3dWzVbaC4r9XGISTHw4I/Yvdeg5
SvOSX4llHCFfuDX7m5Lg6ajlvfk9967nD5lpuvCsdIqSvUaVus0Kebk28xhpWZrhMuUqnmWWLK+L
TVvV1wEVsodY9TuTMxThRIv5tKJt+tZhJbxiFRY6p8l9EXfZDcB7bF7O4gq4AiA0Ml8dcbtSxWpq
9KDT8r0op55UvqV8UNvROiMUbD3jXDWda6VDX0AT8Nvo5OT0CxLNzG+0qhxXf3Iz5TRLGuWruHb9
z/m5qfhQNHIXQDceS4QNgcNiSPTnXk/V7+bU2zWRxCYYaTWtOIsO9dI7oebN1Znd2AC201kJCg7d
B0RsSR42qp5zhsNPQNSXSlmxFXcJh84E/nJcv46I0EK1r4oKlHgCWlAZh+bmbSb871nnP7Y39H8+
60TJ0o7vjznbP/7PY45h/2Pbl9Gn17fUC3Rc/3XK0c1/ICGiqmtSh8c3sWEW/3XKMTRsQZh+iB9R
MQaiF//vU46u/YMDM7mhaF9BRxmM9J//98NufTj63++Vbh8XfKKv+HewzkMK3YSKRDZ8XIdcZSHx
ilZXINFLubOBW7w8YCEjmbD1CYDCuX3/7sb8Ze9ofliE/zUiKLRtIWa6H7OVW+zc8FacJCgcF3ZI
c4Lr5gvJwhED7L/GsFniXXLsOcV9vCryUEYRU1ENkLSf0ukv9dB+jQ/ZPvOvZv83V+pP9kvvH9rA
+2L7cqQ7fRubT6izicOwg/GAPo69lFpbomlNaHW+pMMVllnOPO1Za7d+kpARol5W6Ceq5fXz2/rn
uECPmWXsCRnc4SzwcdxsmpYU8XeCz9LYwhRPlF67bBL3zDYiy0iiOW9vdHrArv3j85G3KfL/F38u
+I2QzRnexNaE2v5o4NFVmmTBWRw0ZkN6nuhrEk3aqKRK3BiGDB0ttr54wH/MWobEYYfchpdqS4M+
ulZhuVUyMeTQLj+HeRYH9H4j3QLlWqjOA11873aoIBl8fqV/GZayAwJVduDQFt/W7/efuVl0WJVz
XMNrkiMD0XRc4tMQxXNxCtCFot3BlI7y8vmof7wwQHNRxXKw5qT1J8yv01ylKxbERKViDkYwaWP5
SMxPNe8+H+fjRvjtOTKBKLfYhrY51I6WAjtBKjV0tHRjULtdo+GYJeFSrc/k8hWY+uOebxsKTiA6
ZBWgvs2aeDRl7ETADu/46tcOAdrr5UwjjRbw59fz533bBsH4gTFL3ZaBj5OkXUvyS0E8BfDHdtno
xMEg0Ul9Pshfr2QzD+H72HJUjgap5irvsWXDd0mbeKeIufXntX02cjUN//2R2A3xJYFMT/jE0UhJ
7uVIb4All6lKgBN1hy1c1f0K4P23u4bKayPxIzBD4PrxroHSgqndNjml8xRqUX/Xle0X9+xIXfrP
x0/Vl3cXlww7/qNLUSRyA3XmyYgBJGcRGzpV567ZI9W/W9FCgFHy0MFrkwgNxSv2vbf0gV5P6q3e
A+MI5tEaozlemi9+2F8eJoGXTJgt94tCytGygngPgFcCbG21aMUlCIwU+C10ST9/kn9+nkB68QHn
u4ufEcLV0Tij2mrQQsYiMGb5s6ehv0vG/F71SiuksKDQ6Wp+e05DpbFKKK43W1wUFvPhkJEOfE5F
P9uDFrZOOxP3ljMZr+PEaVGCv6JlP6m/Pv+529P4uL4TD0QAmsckpyx2LP8DYWGWnkkq57rclfMv
J76kfXCzGA+fD/P2YfxjHE7+nPkR/vA+fZx5mreis5qNIrCEfZhacjIR3MyXLgwUJaj7QZAAN5Bw
Ret8lrZvEPkxFfoU9ZQQTxalaOxILbsvFsU/l3z2bAjPt90Y8P7jJR9gla6CO+PjhjLQhcRyPXvi
uRj3k3UKgkWh+659lWv1l2lIBgHkaASyfE7/WB2Vqma514qgM52okUAd0qw+YHb4omj4l1edbwqr
CakmFNKOVxR45MOm8Cg4Q9TORpSJ5a5q3Pj28wd7PAx+Bb7Rm7+SuF1O+0crSq4pqEYq5k+7JMqV
lxox2j59+OJijr9ex6Nsv+Ldt3ktGuKL65SLaTodwWXiBGWz2tDrjC6iBj19MTGOH9LxeNv//268
FJ5fIvCPE+hwYWpna/dN++rG/XUIJN90HzYa9nFUsN2oUz96DOGV53a9+kSj+o35VdbJkYHM0bkS
4maAnmqeqW9u3I9XohfFVJAUz3tnJfJ8MBQ0uHE7fxdOKi4hag7PA1TDXUZZaq7m60FjcVybaR2+
WBaP15m334FxkoYQKuE/LncuF8ITIXnQ7U1PRG31vhtPLH9w30ZdFVHuNV/MmbcZ/n7J+eeQBpt0
bLk67vyPl+5a0rDUWhDHRZbWidlW8Q2kHCITbaP0gdbnd1ROrHApYjPsDNr/hqLv5iK9LrSkDdT8
kurK3nBuNCyf92MXf8Hh/8sEwNpHeYjllZqVejTHrJWOJroIfl4shxe0scWu2WxHOgDQryp/X421
vV/v5jPSlsbSc1ZfBOXBoqI6JXcZFtkXl7Qt4n/c8XeXdHTHVRtslVzZuUuQjeewhA5FFgfSNq8W
L7td9FRHsTI9OwiUw397GTK3VvOWZsop5fhZr1kxWgowWVpiCG/n3i7Oeh0q2eej/Pk28fWifaRx
GNou0zm6j3yDqTJlOtuaCilmVlX7hWMfaDc1sFp71+fJQyOTPbzNg5jQvnnpFwvTHwdBtu680/RG
6IMSIugerYSJUvXz6pp9MCfJL2c0L0ujvFMbNfOnKr3S+vFenfRwyAxf7+PTzy//j1l0NPbRjB0b
7PTFIPqgN16kKKnXZT59gi9WiiN7HkvW0TBHNxm/ZtNJyggB0qNos3E6SvY8UmLxbdDvdpVEBR3P
rpxOyakwqaPXaagNX2XE/rFgbb9iSxC3ONAY0OI/vjIFBlY1A3cejAVIulQcAMpGioZ8royjuKn+
7QWS8bZ1AC8LCxeQ6o/juQ7iIWMmbDS1C58l44R0n9BmTtnWbkad+fmj/OtN3oQqFtOZ9q535IFM
FSGGgVYMNxlUZ5sdkF7cDGjGa7O70XLvorX7Fi6ncw5DS/dbqHWIvL9ao483YNujJriKvj5BDfAv
jr5ORebISY5kYa4pRsD7cdBZo1ZlcK6UojP7b7UxyfauNBFnQngUrfXF7uV4RjtkGNEU4uli8mG3
dDT+mIqFpFTuQl1dQYbzBgiKqfXFvd7m6/tVcRuER0o7lRVjK2l8fLIQC2uOHNshJzutiiy0VAr5
BuLnr5KR/jYQ4giaO/S52WQerQ1tqZuVvn1CzLmLEiWGHFb0l8VUd7fZv2n1cpD+cCC2NZ6epnFo
PN7Q57NC47YcGUyoO2pggWPshqYPKsP44v79sepuQ/FG4IPnFrLsHd1A1cmXhOJYH4gn76qGfts/
xBWaDCS8/Rlq6p1rndravxdE/rYMsb46fEwo9fHCHe1scdko64iZgg20POcNTHxhpz8+fw3/ssg4
bE6gz1DsolR8NP+aHC+LPnNl7Vx+t6wJ93F67Y7era02T2O8BJ8Pt02A9zNxq/u8H07/OBNlgd07
TfJNfJFN/grxfBbT3edjHE/C4zGObttMajuFKLrK7Los35Y99gwnEoiFt+/FFxd0PBgzA30K05CN
NDXn40mYEbeWqKC2gxL7DrrHTn2cY53oYyw9kK5y5Ysv4PEN3MbDo7xBZUwKk8bRTEwNqfflwqvs
QRZGPawO/mRq0ed38O+DgEMiX5kprx4dldHe4sVGrR6goMHH1RVWaKTmV53Zv9w6D+K3ulVD6Mwe
9wYmntEgDW5d7V5V4raWv8wUB9K3z6/lbXF7P+W4YwzjmeDTkDOCIfo45VDDVgUM+S6Atr6b8uLb
kMnnEiyrtMuDkefXbBl3CFwav8QyAroVwqJ9rjtT4En3Qd9ghcpgLoHXeNeOHL6YP7jct1fs/Q8E
ZMLnHTYSE5eK/vEPjC3FTcsKDG5voyqZMS9qIUAypX+dVnshWaZUXCUcbKWII2+Mmzu49Jv/wJ4g
u7crmgEan0OOawPXUIvuM57SxzRxrfIS3VPtHFoMOznY7MVa7/TVmS/ROytPS606Z8aqrsWPYeji
NLSJcLkCakGVPWvjJvWXPCdSVxvcaV/0XX/tOksFks/N9KtYFX3xQKBnorElmdZzOXu3GBDdaHAU
5wEiY3Uj9VS655k+SHdvCywbYCORZ+9pQjY3PUakQNMGG5fOKuZvqiTglygwd7ky1ao6nXHNRCos
xNeMXftTQl7QhY5C5jIHde4rxdjuzaJ4taxhNU+HAhuP3wpNW1DDr0mHlM0GhtmjUYuWMklAlSD7
z4KaYkF3AhqHKk/vFTSUXXDkyDcONa0sGQlQWHRWMGk9qa2nj/4Q1+exbickc7tImA8CLst1MeYk
2Y/pGQ6E+NBphdiVhTlQQ+vtRxWHZb+3ECyfq1pt3tBONcIlX+/sohkvQbKNp/h1Bz0soMaDbkYL
n9fxqTZ4ThDr5PVIWacjqNa4kT8Hq1wqNKiN3InJBDZgZM5VL0b9eoyLdiIetmJO80hD2EvrdJeg
TnqwxnnAiEqgsBXOruVVp8Kt1zOtwGhQdBinzKKK6F1P0Oj6bvaNQU2vZbUAAs/HYK0hdbtqd0Jw
kkPUcjm89upoRItAl0P3OHDalYSBpbuu5hZILMpizBTzq2tXlA/SAuS0mtYKbobqpLWWg65KPB2l
af9qK9jKJHRC/83XMiTd0I6c1WmHQDcT47Kr9OIaCZR6w/Mar7AoqSjuu/WnBcrJV3loEJ8TOE6+
WdMxLziuG179agg0cmru4lCiaN0oY5DkaeXLxtQD6H/mYzGsPx0js7/DCq/PtUG2EfhrfmBWQIJv
7PY0a5wV408Cc7/VX1vD7K2gkPgL2StFbQKhHuuWUhYP+ZyUWHKbU1coC+0g8zZOf3vL4NYgRhfl
abaaq6XhGfNl0/xuMe5Xo28Cicfj4LSVwH+pKPvKWeSh304TCtrrs5Z/1IrbSb/KvGGh9NEQFzKl
TVTPqrbLNXFls40OBnvR9hKSib/ZLdleoUy7L41ODD6vXRIgeqamLjYr0Jz9qAdORoNVTbgYuhdD
JWGoy8r2wtO09cC5rLhCRGH8kvOkroGB+PkQ9z8ITDmj6q/JwBvrxHsiYduXcXWFKuGhsp7aOJKT
Jh8apkd9o7vp3ESunOpdXWbTPh08rCVAyIo7qdAN9lWt0+8m9dVc9TKEuksYqxe6Zfp91fXnRGGa
zeyofIL+1JBHP4JHB6czQNx7GGIzC7UutyMacGlxGFnbOoE9Z1K63aTY+gtWDnuXdYN3it9Tc6IE
Jw6R9ki3zYgwPp8Ag9JPPOu3I7KzobQOdZrs5NJG6zjwAhVmBKB1riJRWiNWIX0VgaGBa3bH5lsi
yjYkDA9T6oIvVOY9STkkunsI7qJVridmmu4JjIzIOj1NkbFD7fxhET+AUjUc2WGUa7YTZh2IfHqc
nSJU84zhALFiifk1VcnQUAFByGVHo9lG9jzt22mfG7OP7s2XBHzAAg75EviiaeS4F61tPHZSm8O6
Hp5Yx0LPLlVxUJfkQCWNOCx1fbXdMTAz3Nk4YDCszuIyt1kWEtsirH0t5naH7Fn7qamIwYSNloV5
cTB7c71QC8PugAKzs9jcSN5OwMp+Qev4AuX+ZlXLcu/mNv64EYQ6uZljHAkl1/rIrt07I+FJD5aZ
IiheNzsTWPMdwtzudkZqxfM2MBYSOK9e6xszG5ht8RN7YAwrOv7lDlruYwKzv6l4a6EWpxcmYbpj
qnyrLfMph5HXujmJBK57bRv1HDk4/LHQdNdWIbrbTnEM3/NmltdakVmQdHPHfEomTzu1Oq2vDj3Z
njcVgbi+BlEl9VOvM5HS8n1Awfk41g0RJC5A6ghOqJwPcKbrE08kJ/HM6x2vyvRqVu2kRvmSLel9
PdbLNYDw+URRKuU8scvYPlmHyjkbAZMp4eJiR82GyrwoTR0HW56cw+2BxLTlJQ4009J89uXoVv6q
aS/DND+qYrbbA91KM5qEjF88Z5lxlM7Yj1fLui4J7aIciAlJFu0l/sDlhDNzqMxzSDEidIvlwDEM
p3Qbjbj/dBCrgVjSALPtvM8QAI2+18cWLYwJHbfN5uMxL2vE5WpJDsrtkBjG717r2CO3EiCr40SY
2y4MaJDUX0+GGMYx8ACUQXF3mYnLbKAt0Xp2QLxPc1qSCz8EkqIukii7uyUsZTpg4Aecr2KQ571x
8yeUyUt5wH+2aFjiEMSl1ZwjCPVmLM2CVxSXmd6f9tZpnhj9N28urAOKcMOfCOUhfxu3pnc2J9Ya
dJQ/sfbmah6Mg1r49UKZmF6PjbNm3acyWe9dMTVcYNuND2uPywxGHqMFg4u21ktglcfJ5EBS0V4S
1ahfCIjGn9xo7RMr1TONNFzJ1WgOoTd7y02iE5ey2lV3WSoiJxEV4nwWDPFiQD8qK5JIki37IvEK
WYYwNHVEjG6DhlGLC2pSSnMxO4tK/qeRPyhF30i/Qu61L73JCRqqlAWyf6vP9nrnkHaDnSS5zNfO
/dH1rTyZPWv1+KRYcxLqg4tCS2oEaoQi80DNY4V79IBH57n9NDiELODgxMGli/l81JVTq+3uZldr
fmSONZ6U5trtWlvRHO6elBF+X3lZ2dVyndbgBTLVezTysbtoHWU/141Mw5nsiBOAjjpW2CW50uam
IZWAlVoxlBzRGiAOPJQrgXZ19TBY2G/DTrYoOTsvvxgrQlryJEmeEozsUxRnLmto1e3bEWk6dIX1
u7ksl/WMIXBPvMo+ddtAMRL8ri4n3OtRuuM5yJ/8BZ9BTQgYe3Dq0TMRXfGJI5ozzRq72yZNsnCh
EkiIu1nsqylNz2tXno4p0C36GEm0rtV3/FOnsi77NOoKwN/ufd3Ww5UXO49orhGt1cZutVoIBPNs
oaah86GYhaiesEir3lk5iOKk5fuA52mNL4k2cPbmKq4AQd2BFyXFYZnYH4oC50Bb29WtobHHJZ+2
lX7DHhiPWmne5p0ORADx8wGAVn/m6unwVC7zbVJqN0Y8PyqLcSKdckz2JSbquBwjy6g5c7V1Yj8X
cjVEFPcG6IlC1fJrI+NjM8anmLrEdTYSIebnlhJ7fuHW/U+Z1t3jGLv9bcvG96obas44w9reT2t7
RshR1YeNbG+zzBOhPpJyVYxO2AAmeF1TlZyyfn5qQQCU5ATSCepK81tq5TPFIv3ZmbLfFQygc2hk
SRt5mRUfemciB0OXJxpR3CdNrVOEKbJvhkG+SF9MVShhnPno3cktk+UZuAvrKilz/cSyionYErbj
kCMvE1U9H+G5eKvGh41z5x1gqC4k2WsmB7QFqNlkzzY4F1u0ziseXCqRY5tcVZN7sLMCt7i9o7oR
2AhlzKkhpilnP1B2RnMuNaPei8YTO9tNhz3mSnBKrtuHnkIOlv//uDuz3biVrM2+S9+zQEYwOADd
N8xBqVmyJcv2DWHJNud55tP3ok+hfyedv7NVfddAoVCDjyNJxrT3/vb6BrYBuvlo2LKyTRFaDxNy
zD4R1S0M+JRydFLFnhrxA6NZld7vMuXgFuhK+mtJSyNWKrVP96RFh47R/hzjgmqSPtU0zBWjjkOZ
bKdgYxOUvMH992lXHsTGrMLha00r81ZFwaslYHt0fhBwcW4+YBvwNa+mcNfrmBvdVHWN1cOkTy0L
IITd0Bng6kouWWHbjvdunQdbB2VzsccrZvSsTu+TbZRAE9ARmLP1409PF661r0xK2dhMVRt7rGu8
+GbUmkKG2iVoXHfXx1VscmzaYbuLJbtq5tZkvauo2NGkp6M3aWPkss1rvhictn70kqDe9uKBGxXk
TzbxhAbkfVp3eAnYAdJ2pkEPCmL8lJsuHfKFdkdD9c9CdPVjbLV5updAEu+BvJni0LKNAtToQG5s
jJYc79YaqiLYsnDyb/PgutUVYbMfXPezKPObMRcTTfB5JcE7JSpyP7gQ/RXSGwcTk87AamYT+W2W
HNyhq+kCtKu8wvyHM7O9xZzHptTuj267dcuE3zYZbmJ9qEkNyz3l3N7AH1B3L1n2U3g92nmdPYBb
Rb8NgKQZDiRSHeVBVdW2oY1NQJdOcnqJgOCYm0Ch4u5izW08isOL9NuxPaxj3cwLIEf5L6LI+uhC
px2zujAw5K492dnlN3og68CLkwSDNFPp6fPUwDbYDeM0PVM8TOQFnBz3RyCSvt32pl3S8yPDB7tJ
248u9gZfOqH8HA/fKRxvygU8w580tK9D4AQYr4W18wl1L+iKqUhH+RpFpftA2FGwK5exlPdcSOzh
U9gJZNwQV4TnR9rkfOq1IKc9vOwhAAXlaEc3OJBZwV0hJ11t2Z6gzSzdZRxJ7U1ZhAbgk+HDkBcz
fep0Y27M+kfdJpgPqrxt8DAi0PIQ1tTyKkvyyn3BDa/rrql1pflGw9DhIkmUexFxH2sP4xzh56cR
R4lSBcmOw9uHD5W4dxOeJbcIfGixAVKkGS1WRpVoMNfJW3gVbp+8DXVQP9PVHt5ALKW3l7Iv22Bn
YnoANm58juiJH/oL3OM092MU1aAxCwLxmF1lBmYDHQG7Bg4+fKLvMEyCmfEjCqqPdbyX/hW5HHFD
aB5ccZr2i+U2/Axo1o8qISweAz0d6fuRdnYI5y3skSAaCNi0xtj6oag5gjt924jIufEnNO17mEy7
3sGSfcuLvksjjM8jtSv16VrWL6b9daIDda4NAHQSUF4Q1TJ9rGth+Qf4NkO3mWfm3V0bquKxzNXW
nh8YsPg8CKPcD338NYm57gezQah1O/svwNCAHJGcv56azt+GsSLFG9fVPozNVxIe2mboJzMiqZ3f
lE10E1Z6e9sS1QEvgj20b6wBoLDh19FGG1tYAZF+0Y+z/qOhJNl5kZp9m8Zbp35KiQVUwsKbqHb3
9TUJOvmB3srq0yCq5/KajGB9gxtUymlZ8rfj4h4Tb2uteSMknGx9U+TNNsj0XSKMO4sG6ZztHBOy
fekPobFP9cS/jyxr8kTU0UtVE+Z0XPZC7VVYEJmgYnl4Bm50Ntl8BnySwyDF8K+l0R+snsXuDpci
AjcI9Hs5ezxbpoZH52V2qVwQFLsIsyeNmn0EMSgJooo0pRU+TnomtT0Wc2F7myntCvn7VxdQ0psd
pMm2EBodwsEAzG/DhCS4sXPrW55gxHbIsUT0aop9+Y2TRG2918Y03AnW3LantR4lZDo1d/So+yR0
pI+aMNT5wVzc0l1HrxKgbfhfXRBC5MrLLyNelPjwDVzhTMx3dkXAjL/TJmPyqi58qlCwlrvBNn80
prwgnfvSVkRhhyxrQ5uUFQarNlqIOyPPpZdzNu8S1skTd9LgQ+tiR5JaJpCq0FeXwiAFNQ+6vHem
BvO1VAsqSBZV1o9PprXgp00MXiPD8YdtYzc7PWifRgso92tn6DhrJ45NBiRSgB1jg8ZwMGAAHRv2
u3wf2rmvXXZKu02SxtgXYX01FP1djw0dmTf3qtPK8q7TzV1e6MZ26pwm2ap27stg22FPRCtKMUiq
MNADkhsSwTMEikBjSs25ui0rQCwh14Zvhj/QET5x076y80yQT0iQ85JMoMEh7NPxHn9UdkUnmonD
7OJnmoZp/JiTXf/oAsPqN0azgDD0VHvBQSm8wY5az++THGQAxmTg5MD+1cL3atFVtIRA5ZyvetXo
NxL9prPz/aIBzlKHzLI0mLdJzwV3n5C9KDx3TvKnMHGHy5n2uZciBPdz04Si0DD9SSuxCyyRDBhe
9QHOZWKypyu8pZ+4Pk3aztUGWvBpqTJ/6jTeDLsmIT7sNRFvOxKml24u2jef/qKnhkP/Oz41iXbR
O1r2OJMA52La+8Y2KRNs00SD1xRbTYYif0YPFwbphaum4A3fN/3aNeLg4M89WXM/aYvFCRA13yWV
EWM3QflUzj5u7LHKAYRgQas+lK0d+vTYDrPLeYcZTUk0+mWIgCnnb5o5NiURVGOzx3t6F6BkNPah
P/NXIApJ6LO5mPHfGy/CsiQxoPIofOAOZT6TFH+QzZwfEop815Cx1f2YERgZndQgrydDfBW0afoU
98ws8hLYa28yvXdM4rMsVjtRTaThD2Oql4OfeEkt5kr7NgwoADXd9FOAQ+Og0sRjBzgHST5R7vil
yrSAu6L9XDN/6Uqcw7CgqNK09TYi/TWxh1vukz+eKSmvS9rMc5jQjkXpRl/gqssP+U1qI8aqdc2e
+hdlhRYCgig3mRG/JKH1QtA6wMMkMFA9fu1/r7ScqBpRl6IZhbKULmkkPR43pNsk0FJKUz3Olxd6
HSR32VSUZxQw64Ll8nQKNSGFX1vxbyvZQNBqbRimvMbQtDYyh8GRiWo/284+z6z+su31/Ez198SH
o56NMHVp30RruCqRhm3WVB0rmxjRyA4lFNhtP5U5/go6jroIjQ5/f49rDdNSBaI1Ffg85go0Iaye
0BhsWYiSiMNp4gs3mDY4NN3Ftct9cToMU7uH+/7aJunnvw/752OayKUXrD7UVGQZq6JfxAqtErum
fl5mF3xd0FDhRjXWB791ztQXTw5l0ma8dPS79B4cz5QxrxLRL9FERuoGyhdN+Z5RcxU+M1f+XAno
KpCGMhkBDvP1jsfJSUm7TYkcQWKDRSll2+JPnBtYftW4yLVQraqzcseluvx7NY/2Vp1W30W0A82a
Wu3xmM5gyVqzWX0dLANvGo2LNjSS5ZpCOUt/bozkS1M0h4DcY6Vzp0yIrGX7IQbmfmbe/vH0poVa
YekIowMCy4TVW+41A6zNUtpXEU8rH4tB35DO92TNVSo95Oe6Zv6Yt8t4ikIufSQQN+Rq3ipy0Xpd
LLDCXfrQXs8eTMzN9NJe/H2e/rEBMMxSAF8E7ks76Go55haXfIuzHb6jlnv0edh4Zk4fSqU9cVBE
G0f02/+3EVeiBTeXTiZItG+sFM7QYiGLpRymkq7W7uPsrNhkeU+/zSD0gyYiCZYiap2lBL+aQWiV
KthVCFloFb0yLEzXm2xbco8khCmCg5jdfVBq+xDj21/P+a7uyqci41//c/ln3oCu1lEQtr/6/f7r
v138KO6+ZT+a9R86+mdoEvz3uAu45ei/7H75mz12P+rpw4+mS//5+4MfxfIn/2//z3+7pD1N5Y//
9T/eio7wjr8tiIr89zZJh8nz33dVXnx7/fOP/9NVCetl0aVBQCZ3ZGM3whb2DzvG+RfoAAHAHMER
J9AvQMy/uyrFv0Am47KGOJImD86L/9NUqcl/4f34SzmE/spi7r6PHbOaIVwg0E1Il8Kfjex9LQJp
zJ7Wf1gtpe8WH7muOLd9IaozUtpFF/Ff09DBgHjpD8AaTndRs7KDHG9kbWlPPklYzzFK8r8VNhoj
ORhET3595jg4vjj8eyRWMvBs3hEi2uORnCikEQMtgwDJuBWx2eI+MJ1riT/xOMCA+FxQd8DIrOWG
gXKQMFDHVTicHqA3BffNVLd7MrJFfGbjZTtavzsA5IiAHUVDlQuCaHXw+BJpWKCSnfSRfkAqoXhB
KTsjXVmNVBHxbozhCwdzY+1Syj/dNX15EA25esslIWhl+QZRRCuWRAsJaidoq5SrRo3TOgiDYv7o
dpEud1QjKCrH5F7FXRA2yX0ySFFftKAj3yrDB0iOoouWMa2wKRkon0AuGMbcuNPQXAY7EVTWzwjr
GQBrtID3e1n06mc0RxpeWDKgI33KKgY2Is34bmpjFOw4bgrSsgN1n01Spq5z5cc2KYVOyHq4I2C1
nru25++W6EqAiRoZFem6bu034BV2uumFT81vTNzUBQ1rT1/GRu8/h83S/+PGS42uTvsY84d8ieBb
W2ZXfagq/DNtvfkBljzzd6k+Tq89GvWXcciyn1kaqduqAGdEhSLsPmDAOxNdBSKAxlaYIZYfTaQ+
OzBbwbPkhfbaEE8/+2aWPPskpEgbmT5VTNEZAUkxN4u7zw7CF6FjTpK1nzNq3PezQ/aOzFBSfjVt
kdMohiLFE+0Q39DWBXRsMOHeeQC/2881K/I1b6LolVXTfQuB0MZePBeW3Phc7HrODtF8s4kpSTIb
fBldI7/gpUGWkdGVU0I01lbDlwVgoi4yZ5qazWxL50sA3fFOAOIhBxRgdduTKuFHVH3yMgpsbIGF
jvdzOYQFAoI2+Zh3NUnfHNLaJ6MfNQ22ESCSyHVbNGrp8An/ZB8+sDVFb0omzUcqZSLdi4kUG3bf
FP/HkUIzXs3BeOO4oxVsDTaeBqj4qP+gkBy/4ZTBebi0gFD1w8v8EZPVqtt2JvoDr1YOJRQ/j40r
ksnkGYBEaDepSIHvJVFeGhsSsX6xHeCyPba629FIPddL+049CdszigCwqUMlZ34c5yF4yDOj/5oM
dvga1GNgf3A4vD53QIWxhG1DCqDw2Ei8TBqCXpIg+oAEA1v6eddXiYV2sq39miqdUb41Fca+3hBh
m0W0WkD9tgf5hj4nB6mMU/sMbh54PPMPqLqnYzoIBVnvTa9orQad2DhnH7gUhFSqzFBA8VZm4UEm
znIvpir7tY8js/dSWmulN0qFS3vpp6yylBHTHfmz8rsRNrpCf6Pwbco7bTDRDnbFM+Tw+Tlhx3e3
tW6F3zvYlK4XNqH9JZOV9SjQjZgbOF2gAPkxyUyuzq0fdVDo4nryVdh4bYLSZ5eOOvNfLy3X3Jaz
HAcU3Zn60qALeXMaK3sAyhMXW+Iz5o3bBNq4iWIgtZBgZCaQhPhhjRZl7D/P2UCyeGD9vY1MoA8g
jT8Xrs/XStpuuGso//xwehK3HqZUybDxw5zmCjfxnV0SFHm3dUodknZSxJ22rUAGfarZMimCaGBQ
VIcp9pYNp84uXcvPv0XUHDWvsSTURzQ1ZF2DogmKjfRlDpkjLOPMQ/FWYxWfyum2yKqWxzQ1UiR0
JjxTouQPGDpIqGVPG2n2xC/n52wwVUakApDTC6tBHxYtxs5Ul8NmF6VT+kheKk13Aqb9h4AHSPY9
BsMwHS26cmocUGBeBJVNBtQcfAQJRTzuqZUowonJSZyLnkLoiOBDSODGWBlfE/gMX4yc+szGyCJ+
E9wl+ORl2Qo2MwC1D8o3NComeoFvdIRD1dZMR9jlVIWzK3IYegFVxKjLbRSR4Bor9BSbVLI/276/
penskmxYLXe9YQN0aYZRX7zrK/VQ92ANES/U0ZvJbAVxLToXFnjopDggJJ0E+xkMHUTKzg2/pGUQ
TVcj+PIfkTEpxDMq7h/MFPrxNqCWLjaO3o4fO8tEH4lKuZp2ZLQs85DkKC88ORYQhyI5ESpCVW7e
/B7x4SbUsYKlLF2y+TZaaxzcPBCuFw05nPzSrs0X7O6RUjU2zNMw0vQfnb+AzCcD7R8wXOsgnSm0
PO4/FKDMuZUHDX4dkLzccTeVYYU3fY1KvpO+eT11Kn3Sk9R91SpVfzWcMUUipjVBsx3qNrhVmdPc
tVIv5QV+9EW/K5wIYpIKQQNtszqNnkHB6q9DEY0fTGOosw0hnpZcFE0bPWS5HxXIVkT9ViaD8QJr
F6OEdsDlYOP3iwNKFaOE3HSWXb1igp3u0s6hcN0Jv3jNh3R4LGqqjGZWGw8cC/ZdU9b6QPZc7IVm
228Df/9EJizsBXrUtqsPiTM499NgLfM8qDlkqhiHQ9Zf3jwBpA2Bwqlx2tdC2t8TTMutDUAIy9gC
sZw5dm32L880yvpKi0hobALLhuY5DTqnTy1aZ9y0Rlhftky+14q3gXU5wvXU6yUCCRuOJ/W/AJJw
7i65NSOnChgC9CIHR5nN61HQfAx62/4WVVWDYHHuh9vStGqf2rlo1Y4cb3bJ2dtcZCQacswX4vmF
uWl8K9DeIAQcDQ6QuJsS6s8G0NEdKoIUSCFsty9UXCkfQjVlB4igUE9e7prjvW22ZnZToF7lTBFT
bG7Kyq2+KCZfsrfnIn2cSETCJJPkijkomEesvmCDkif6KtplfYCI7qytoQc1wSJSohfabqKvVtyQ
Mp97pR3MMlD7SGY+8ppaDuZmjByUS7rbczoMiEOeg6GBYa3ndmd6KWUoGMz12JV7e8LgAwkeNpj8
QRECeZ8DnGNrSaE6w5mtYCciH8g7bVtO5V2PLopMcDDo/WOOliN5NCoz7a8bo6oSeYn/ifko7IrC
jS4WEis2ig1oXxWk1PB8Vb32wK1TbdYMbMFq8v3jnPYFSeUwGjeDLpzkOu/lYF3WIfsWE6cw5K4d
ov4hDoQoLkiiS+16xOACDQo4iXaDjdIMAdi266cy4t7pgcaWKF7hZSPIoOt152ROTeZLjMluzKym
8SYVA+ql5MuXN41kfEWBBS+W+q1+hUEhhfOBxE60MZMulPcyZsVxkGjiUTT4k+6LPkY804wkJx+w
U+FO1FD4BkQ0C+cGIr7dQ1SwYmsbB/BI7kK7JHkzjQ0Xu240rPQuq6zxW40frvAU52KK+4aEqYcS
sv9eC9PnBhm2mB+YrWwFWOAsNjjkl9/c0ckBQRz+bbgJ4LhcmWPRfO+okOKBYRU5Jl+BZmQbsDUc
OEFTA8cl09cjU2ksqwEOwB6sF5N+OaQpfmgZ8g3H0yDoV4/zODbNLdDt2N25jS/dPd66/SHtFyiN
F2olFfq0BxHgGbSovtoDKXBsb2rkiH7qimbmztTE8j5qU7HvXE3Ml9nUJywMWrK2KHrbHM0rjS84
d3R6m+0j348MthzRmwccReDHbRu8puHPSyQEW1QFnfXNCLn+ez4uxj7nsh7k1mtT2nKk7xtlfr/p
g8Q1byvHBBZn+Gn52fBjZN1k12P9k4+7RvktirA6eFgKPfZDKcyQY6oMOIO511nJj/dnIf7/9H9f
UlX/fTZiV1P1O/Z/X/6Bf/IRpvwX6BQsyQRoGoCxS5/JP/kI+E9LrsFaErfk/OXCdPx3PsJw/kUA
bzm6LkhMkI/gH/q3+Tu+8LRA03bGmQ3Qk7afFdTpb5Cn4/idBjoqPAtTAa8fklZ00h3H75HSlvYF
AE/gQsR+CBC2JqN2Lu+3ShovOczlXwu7gaIG7dTHoxDeFsRbCrgSdbHPOGmMBzsv+qsQ+Rc0ezaq
M2m/44wBz/EraQrAgAZpemHU8ti/1VHG2a4ye04Ul6+GUHa0y0vUc+0VQW58Zqg/3uAy1JJjgZNA
JLfuqZ2wNcL1r+BGA+r2KyC2chNoZfj023x6+Cd38zuMa91yuTwRuX34TWDgsJtbNzsaFoatxkhT
FMjJ8iG3fW6KYtDqj0LTqk2YFsUPtDM9Fwji+f1o2N0+NZr8cwMlbG8ac3qm+ezEG2buUisilcXs
MVcTB2+jAZsUfk8Mm6hng/a1Ddeu5hvwpXOtiSfHouBAPo/sMa2Qx18zIAzO8hh1akNe776shu6p
tGlsiuyUk/TMiz4xV0ljWSCkaHZzcPg8HmyI6mlCa4c4le38yqhd/8lSgbOrC4ShqkfomMyquqKX
myO7NnwiWN2A74zo1UNcbS1FS4xiChH313GbTnuz9NszsNcTc44UFZON8ghZ5nUSceJDz0aSWTRq
aGh/JCrpUmAw8PdXcWoUi7ewUAepSq5byfQ86uzQSSyPi+kYeID1nxLboq3o78Osah3LzGYGsZvh
+kfHmrPaHCL8DIYsCQgZYLPtrbkLLmNgVG/Qo+tLmU0axhwkBXcL2fvj34c+taoc3XToY2ODdoAa
HX9sYZZD3Aah6elAmrBHay374Ab00O172wemymEKKLMXiijBCZGzu3VzyCHC0Lpn4R6DUuAcQPnE
W2fW2RQReffkq5f85G9bVwAM08KLib0yU/4jFf5xWzZO9vT3Jz8xy0G70BBLJY+Kpbn8it9G0WhG
ROGHeLA1tIzelJmWCR01HFdjS817k/X89vcRTz0X/csLXoHqKMfA8Yg+1jBVEQUKLDKKId5jsOmp
M27fP4oLCwtoPDk2c0HA//5cg4gMew5cCNuJpe8AfdXYfmrO/j8YhQKkYGUwfddAvTkDtD5mqO+j
puwfiMHwc6nm6v7vo5zY9hx2Ikrm1FptOnyPn4UrpJGS4lIeFwsT3eGA1HnSSLppmv3+B4JyYgtW
gg59bb3p2bmBzrzNFKqnyd/iOuJv8bg4xw1YVRmXle4uBVbFhHOpha0eSB9rNEx6yyiNhU+TPtho
j5ZMu7UtavExnCgBptJ5IFQ9s2GeeJULYIiSqqJEL9ZbmaPqtNLwOvHMxWy9VE2GUqu3NphDnEM0
LYfRf9Vefl092JJ1FMlLPZVCwvFXs7PEbkeOcq+Pi33akYRyMZgK9aDztFxcVU13rhn3xMrCxdTB
+5nbIKfCagNVbuFg7gVVXiJp9aYma7aYlxmbd8/GBQK08MnYroEEHD+XoJ9iFqjSPEWIeih8M9x3
bVbfDV0nzyziU/MEQJ9Jwy9HMLr/46ECMxt6a9BM+iys4NINHHGZ6d1ADkgYN7HEYERoSfpUz0G/
10tTPzP8qclCT6+7oM2YqNbqSQukprnVioXST+4ZSkh6a7l1e4s5VHnmpZ6aLLCvQB3Sf85lfnXZ
yJFOI7IgO00J5n708w9T5Ne0l9IU5seA+rvkzIDLbz+enTYAb04XSYGaUufq1XY5O6TTo/xDTSD3
ceKL6yiq1O7vc+XUKA6qjeV+4hDzyOMPOBJtdr6fm15Ejn5rN63YF6lvn7Fl+PM7YTAByRWVyFK5
Xbt/K7r25yCglA6v2/oIVtF9o9u2/Z7683zx9wf6xTZcvzf2rsVCBG0W2JHjJxJJWPOoRDDcDW0d
obVTdlsZyVluI6NX91hjdQimnWHJHKlekvXhP6Z0Qg56u9XMPvo6+/wtngVMPPeGpje1jcJq6GeE
Aypg/aGym00MDU149IxkX2hiDRDYWWnbQ3aqo9sJGW5C80c/SC8iT/PdDTFG20Qh+Q2P+qxJbhPf
oycf2ynkcRi7QdaOzCzFJzBSrxjDtz8lh+K9Unn8UiB2wYVK7zv8zQar6y6bWtHfhVknd3rsBPNm
H/CLv4T0Jmc7kUfqxrW1gGe0quDKt50w2TKv7dQb3EbDozEwVbDppBqxJ0wz0zmjBzoxpdBUUTSn
IEUtawEi/36wpyPmsSFdHx7penGbdeVXh36tyzOf+c/VQfaGbQcKPPzR9TGRlGHRAHyRXtwn03Us
RX5wSjfc4HPanJtRJ4aSxE7wO/BOJgA/fp64wo2uUDQFzSOKu8RKLLoHJxVgMYVR35kr9ol7ro1k
CYEfITgRw1rfgw888sWUCCq3SzLXncJmNklpJ6CNBB0ylzP66Ww388mdkTilFCam7zJscGsdk/ix
Um575lX/ulqvVhRvEs6n4oyU6I6OX0BXSrMtuOPSbSHSq5FkPktJVXQkmHPyRtnJua0Uk82TKrad
DfTz8a6itmx5pkPMgDxf4ek+ypw4DDSB/1iNjn6OefLn/sznhrELw2VB7f1yiPjtmoxzJvJfWh94
Q5l4bSoaeTGLUj8J+sWPYTIsavdx9+P9s5DLP9EIqFsTKcvxm7HDNNJDcuZI2pW8oaZtbjO8/g5z
m2hnhCKnns8hoaCTl0KvuOZJJgbJb83BoFeFBLK6M2PxZo+PdVT8IE18Zw/FfOYAOrFpI+MA9ehA
+sXcYDXvpQ/3IA6WdEk3VIemVOJTyv9I1Rs3xjPT/tRYpJswauIygYpw9SLzvCNZXTRc042yuzQG
zdqoQZY3WkVbwfu/GSMIVG0k51hqx9/M4bSbe9ypvbk1hoOd6cyOlMitPYteOflQzEVT8W8C9vPx
SMOcTfHUE0eZE8ZqBecqje5Y8u4LgtNzWOtTu+4/zg207i474/FgIaIclfvsRwNdpbe0ZM97Ambr
9e8v78Qo0LuIp2Decj9fBzpGgDoAuIPCLM7I7hMMYw+zjjvemW90chieAzkXPSt/QNlcfYgbbWA6
jKQ1LvNQyBsrGvXD+x+GWwmXEjRmhr4GdpVWQwZMlyyptukfR1dM26ByxZmF+2f8TrCG3Be1LyEo
OcHjD6MGvVBtqiFDCCVnopn99I3uwYjsG2i07wRAMsvIb5LqY70iEZdr3XY8d5M/SgbjfJGfjQLB
tquHw0UdivdnthiK4F0n0lhEuEto8NuGO5oa1syDpbA4DZybZh6dPf2f/Zlw98TbkwbREnI/eh1Y
ScejqIZicjwTyzipbh8cre4u4ZeaHys6/DcBNIUzydI1eHF5g2TQLAwVsAwiEl3d80e3sSfeFnmm
kqoxNmGJeFGG2V5pJKQf59KYv0fJbHw0JljFHhSH/jDw+y7+PjVPPbZc1hfzEprcOjSdpTX6SDwU
tZ9yPlR0F+xo4xCfWvAG1Cfb4cxSODUexyaIQJbDn6rijDWCSRNPHdQ6mnvUlXt3CMPndvZnjw1b
e/z7853YGqmI6NJaCJfI8FebcN2PJMN/5Ynxq987wCRQPQUYbNvW5/9gJLJnglSJvUiajydQFJu6
b6cjN2UdEdEAMx0JXJ9fp10/vDt1AdvQthe+u6DQsJ6ryB01I8C1ljSz+dDI3P5EE9d8aznjuSrN
kplY3cg4uFw4MmqhSK43exUKOPI+I9WiTx5g2n90bG3CnL6mSEPTbLbtgUwc6MGz378zk+IixyXJ
8tvktI9fJ3ZtA61m7Jl9ODrPvAO8szC7OjM9TkxHgP8cWWRLiEkXgfHvewspDdfRJHuLY1NAdbT5
M6V6WnyN8EfjD+/foMlfsFmSQHAgzK0C7QpWnt4L9kwriEvOAmyBVZgg58CkdleSTTkzTU4cbsQt
1KA4FkhZrOtD6TyjyQIMSmNUNX5IAzu9GLrw3Io+NYrN4YXJHyhFWiWOXyGXLXRFOfM+ncPnxLe6
3RCfDQ1ODiJ0SjDcEdksVzcc/BULoGaEoUUaTrdW2am7GoDf7v1LmKw/2VWeBs3Ias7lhQTPXjnK
mwhmL8zIMq/GysQqyYi1/2B6kwuBeMneu5w5x28tRMzF3YwL/Vyi/UuC0aUjW1Nn0sXLD14vX27x
5HaoxpFjXd1269pJuNcyA0AzR4egVsHOaexi38t5vqQxnx5jrbxBwsQkLKyzGZITo3N743rAucX+
sXrGAAla0Ok9SzhL9E9p2QTfos4V97kr/XeHECBDFwL+stXbfwQtetwhfGsU18XemRCpRf3HsOjS
i1HC//n7JPlzS2Qoyu8GWbhl/12dKEMlQtpfZzLWWl+FmKqrfNNVlfoWaaPdepCQtg4EsaVkuH/3
yMQtXIjZQJikv7Cmv12E6mqeLQ25D0Ih5QOkUPHHpFDOMzHookfByhGwgx1t5wnV/Zn5+uc5SkDI
BYwyDa1H1IiO56ubp0iiiC68NhLRZgnMDnCMg8sJ2NqZof5c6wAeuYwg7pcYIxmrte6DPFGFSUrL
1jr7IcmH9tJv+/efLwQXlJyolBqs+fW2RZIVimTKA5lT4G7UpDS6N41zooMTz7KYAtPftOwrFGiP
X5tThBMbM9dxkWrtwaqA7ciWNvi/T4wTH4epzy5C2ZSwfV1EQeeUSaNEnQzMR99JFPt06oOpahpz
vvz7UMuBeLyjuFKnpZByjb0kJFY7yhSKIUNAh0uwofJvaZeThQzb7puJ8PEerlW670NhvPsgY1CK
khxmFGrYnI/foh/YbopInCRn4Adfxwlpfg7R4vXvj3biWy2OJaQTfxmw2atvBXLRhLKFAbJJGL1v
5sncUhSatv/JKGzJhE/EfOtRShRWWtwySp3H/o7PhoQhS+czo5yaEaQtCc2Wyiq1meM31vB6wqQV
0qNsMsOBEWABXQcmiyOHM1vviawduyGBoM2Vhhv2ut9noGo2TSTKPOyuqhyZs57vNDvpGmhusNtG
ToAv0WBC/6PfezsMIvtOqOq6XjWa9UWqhenOqtXwIW5ysR3UZL47Tbzs1uheF5tv7nOra1dtFZM5
cl/2JDrpg1nYOr8kOrdr/XmTZBTWAwkfyqW8zOM3HtRo99yENQgtxnqRtp1fgaoEF5nSi7PhgIzO
fOIT0xWHAhKly6AcC6tPPEF1DsqKT1wCpLnFzmfeA3iazhRUTo3CZWhJKBC14Y11/FhCQ+U6R5b0
EjuTz/yMz53fnVt5J3LRy0ZM5zC1bXJYa7eFkSkzqXapYhSlebtI0i+tOS8/NjUsPgBWQf6SJUm5
qbO8uIWJlH6fk7ADpNfHza2yw+zMLndi+ZBpWJRi5J5I8a6mzFQ7KsG5gY9JcPnBzOzoorCq9qPZ
zuLMoX5iKA4fcnfLdkB/4uozmrjX6rVA2xHD8rjHqRr3lgknRShl9ZmFcGoo0lBIUVAJElKthpKF
nf9TgqsKp3qFo9dcTLFfbfs+jc41zZ1YDmq5p5MM5FJGmuN43nSDhri5oaio0x9zqOYxvgs1293S
TKHtAYWdK9CemKfUTEm0suctYeHqi7kmEYhjZNhOV77aARmLDhb0rjN73foN8s5oEaVcKkleLAb2
x081tBQj6G2h5Adg6UCbkgUKNYie4lR7r4YQ/ri+qBNI9/Op6HE8HsqaKPs1SUrBm6rdRkv0eDc2
bXnmrmWs39syDKlgJPvUFuAvrEOetplh3jGMgwxdZeoiAZ0ko3SLT+6mq+3d7OKgBnHbU7Gxd03/
edYDD0k8kNdzxIk/3y6/hSOerLxiXa0zKCKd+lm3Kd6qPKVFKDAFx3zrXBSubLfvO4UXjRzvlywK
qgwa0Ncf0spb9OwoMuDqxFeuFTbXjQAh9P5RqDVQaP1VYTdXNwqZpjSJsvS9qrHGr4aampfKzD+/
e5Cl2RbnHy5k+COuBpngA5W0dADhcW2Q9YloAI9F7722kKoz2Jfpt3XJkjLYajqWQ5uPAy8skU61
s7jXXqscVuSZZzHX+8YyDiIEDORQWxDiLPP1txhHNH02UNSWnoXY+a1A0fi1z/DWnq0CvuUs7PJn
W7rjc0Kz9Dc5gPqkJYNePER7ALBD5Gu95xsZuv+qsKcHNjxVHfQhta/SftTtpySbSpy7c9qWoJNl
2mUwF2VwsCOaIzqjt+mbg2JfXnIHzm/yPM4oz4+9fJuwlZ93WEvj4dYX4Fq1efrf3J3JktxG1qWf
CL9hhmMbCMSQczKTyWEDY5IUZsAdozuevr+Qqq3FJJu06mXXokxWKgoKDO7X7z3nfN6cdHwqI80x
vB1YKchQ3A/uqm6KYAWIi3dn+uQNGXVe2+g5P8l1IXaAPUScmmG0voxzTDjNsrSYYLQblsGhs5sa
kmCDSzQ/icyyw6SnKM3vdTzXdw15QS+L7/RzMl3yFwk78kfCyrvKPQAt2+Cr2GYbzrbfEK+q+7b9
0E8zAZemhEQfh1t52w7Ke7bF5HyRq0v4dtQozIRj47TtERdmnqUiIFuPgqD+THinAjZYaN85DLF2
4ltVZax7Ren21bmqMaQkA5UdCbui8uXBEzq2yI9yCfi2HNm1+4nkKLGXVVAsRxe5Vf6+UKuekiGU
bYRycmmuW9LGqz0ZA4SwZmrGvS0ta5BJGKr1i7Sl8+KZVS1JXWSx2m1dFz/7gQ7Hc0Hi69eCsGMK
6FjPbsLyNjwGRVM/+MuA22fMdPuRsqXENVMNfZaYISBgdqplpAjRGFYb51+jbl3L819cAsr6nQ7C
+sXmr3nPpyU8jVZNzFushZoP5CYuw36JM5b/ClUz4dDtVlMYbMiwd2StriP5q5LEqFK54WtWde7L
kpVDf8rnjv8HSVR4cFUUqG9dPhTZLcqqrQZvYnnPuV3bOnXbKvsQKbNkp8iRxbtomcWDzHARVWaO
z2XhD6REA5fxkM3tVrTYn42VhS+08MdwhwSV7BXLmwjTyTavYgREnKNKvGohvQ1ZWquPI52NbzYh
1uVetqvmZReitFgEB+uVva3+CBI4lkk1A0NKBIoPjRu2WN8NwbLJvZJUnLj8lGqv6J7lZhfidar2
nH5re2cwkr0sY481Z+PPf10W3bRHsgn1TReLATv8FFcnopoavLquD8GArDonBvWu9LdJN9HrOqHs
SSttZ8PBk1XxQdNs6PbZGvYPIUIbscdGOZDC4miRdbumk1jQTCXnImVcsd0Momz1PTKK8EsxlEGz
X+MuUIepDqcpxV6LwMFXnQhvKldU630wDp73HDTORhqpMDkfgyK6Nel8UkD2TRivhOSGddQ9IpMY
PxWXEdUR60TposcJluxTRdR+e1tuxYrrxhrqj4MvBNxmrUg47lRpPjSjUbjxOtyyZAFv1kZsd6n7
GwJm6/UkUR4SCccs69NQbLhwVGQa1oepW5ykDiQOqhFA8sfZ1su7nDRxvYu5F+fOq0h0Jb1NlFeS
pPJtPzl5FJIA2fjYzHzKZ+Q6jab4wuyx7sWQlxjiO3z7WLKWbLkJCrt1TlU5dze9GtoBN3XFwyPX
/3PbhvYT6//4WU4t0xLhqQC74CIv8iUpP8nFjPEB7J+KU68gsopj1VAPSR6v031lKpIEtD1CBUA6
yt8MMHa8FGWdPywmLKedmdxthjDfZA1970uasLUOwV9N3B9yP2q+OKWfP9SZClxoaPiyCO9uuCe5
XXXxznA8wHSbFb7eKzz8edLGWmUpCDXvfmqV6+6nZlv7JDZu54LkM/G6nxD75qT0j40Baz2RzH+m
L9qQr7/F3fpshmx5zJ25xnRSDMJ/Uf5iBEG8k/M5c3zn8zCzFFzNTqC9L2HYcRQ+L5nHqFOKOLs1
fL9rsnaD+8kiMbhj/S/dKEHxWQfpaIL6gX4a76byhrHEP2aF3GxHtAAV4mZ8xO1e4ZMT9SyOLoZz
3oEmjuuUPExzN8A4JXZyuZg9e8dWOlW68++sMpPP5RYRm40QLgquwmJeviPh2hQGTW99qo1GrfFh
7hpVnBXYjPctiTNygJNqe+1fJh8k4cRFsF3V9bLiOY8z7BqXQZOb8mmMczJznu920gEiSPCsLcpk
8Zz6yiuQpyWqc8U5mCwi/Dpb2Z/XjVWAfE8jXq0C5T6/TzffJWbWaUfmtasPI83ujVUGa2Fa9ov5
YsV98R6z5ATZwRMNPmU+KHrhTVMOpGDKiheYIAiAEnTi320lU/NoBre7R5KfXXmWXYM7tUly3vl5
ZeI0CEP5Wq4zOecCLQ6cM19x9tjauTyXk7gQYVQ70pz1i4XWLAGRBaHecUuAu87qo1rr8nFyynVL
2cKGeTcJE5yWWMVPwq7hw40m1IQEMX8K9k7OkpH6LHmPUpdQoop6liS1957Ftx9HsAdAXFnXhPQv
FtGFam5OxALEj1u2aD+xa6Xu5kYPd/MU+UXiF1uW2ujgcUL3Y/jAi77ppOvY4L86XlFkRK+Kerkz
GpXf7aghl95vmbPqbTfNWfSX3wSWhY1SCvveQRZbpSMWE/+zbsKpOfJaR9O9Pfsla4fDW3pLnmZF
7MsWFuG70h9Z+8ownM2hKEkW/Di6tTYEL1uzOkImmvgKxy2obq3GNQ6RxmvgHgHXFO6ZI08/n4st
amARFOUaHLJqzPFCx836ZZATKRummr13EG2yDFdrW/jiRGbt4qRZlPGqciIOuk8z+a1//b6I/OkY
4VyOaGgFGOJzXHs79vLInmQ5N/gYzIrd2W3JNvHz+j4KSZ34/aXezleoVi/DlcuhBeE/k4cfq1XL
c9CNeBt5y6hM2ZfCcB8OeDUxqsb6MBB6eFXmo3sepdnScZy79PfX/+VPRbRAg++ig3yrIVhru6iL
duQYUxIjpabAe68yT8PlGNQfxh4/HRT5qUzjOdKHlxgc+80xo6jBKxhxCc3IGABbjm9IMp70f9mi
4IYKuk24gGPGK4jd3tzQ0O6yaGXnckeCFKqI6mueIeXIyf5Tntovnh1yzku/ABkT04Y33ZDNFs02
bch3gf3YO7f1EMcGJfZ9UYTeHQtZeag2WdzOVSSvQAOJr79/dr+6oX8Pc5A8EC309vqqsqKOEg5J
ucjU0ZiMgNeAMervr/KrNwTbC10LrENIkN6c7+XcbpykVnS9Qy9TX1vEqkcUFmbN4v/6DaE5zzCD
CQRSqp+OiMPkz/XQCaQdZVylG1OB23AMxPff/6Cfb9vlKvga2NnoLjlvTu5O5FDB0HEigg9dtbsI
TTJ9Nf3htv3cFyE00Sb9C1UMJlya6D++iGVJDAgoc+7b2Kz3nL+jtAouyB8AXTBARinu9KiBiplF
34WtY6W9qWvIrYhNzmJcFhrNZAFHVtz9YRhy+QT+PYEhEebSZUcUwTCOL+TNJ9IaNRJrgoLG30L7
S07cwQHihX+YM0p0gUeNqOS5+JMQ5Fe3ndgwWmuIoJFkvDn/Z7GZe7bUy0pHAPfYQhVbdeH9YT37
5VXw3DGSY9YP4u3Hu67reZ1YOf3d3LXgtNr1g23rPw0sfm4x4E29xJrSbaWrLS6fzL9aDGxopchD
9gf0+4TxTM78kTRnzPJjHT32raP/+VH/VQ7f/58OeOciavu/W+DPX783X7pv/07w+/tP/OOBtxzv
f/5W4OJnd7zLKJEH8Y8J3nLJ6yPpkk0AHTIf3+V1+48LPoz+hww7Wq8UUWy4juBv/ccFH3r/g53M
RfCAos6lF+b+Nzb4H78zPPQMZvkPjUJMv4wn3mx4BnGGnaEWTqO+uB/6Pk9NpfRRCU1UpCHsi6Ps
n5i9P76al2uGF907I1y2P2G/nYPMIZrrrOCoNURj+WUh3O3grA7R1WJ5WFb7v9sc/rkc8idmHG6I
YeZtpYTvLutrT4G+YlBOcwDeFLEz4L0qMDT/evIP/6xP/zarXz6q/7Nq/edSJDAyr+JqUfRmt83m
RtqzU49p7li23kVxgVoZDSlcnN6v//niCLEkVvIXF/txa//fF7usUgLZC5KFH7/wsR16pyUsOu0h
eN8V3jAfy7rxPquqbp8maw33ZEARVe+G83CLcsX/w/V/9RhpltLHDC9BAG9bsottZ6EmTYS0b9Fe
053l8FMPw820zdV+VURV/f7m/vJ6DM7YfdmJ+Gh+/L1xtkqXAmZIqbXVO7EpdRuifLm2VyGuY+JN
/18uF5PedAFMAwD48XKqnTkH5P6QEtkaEZvaqP0kCcAdedVOayya039/PTo/l1gBes+MeH683mhk
2ZWrGcgm1+FhykPngY5ufNuSeHi/ut6fhiJv31WGYzhwLopRViCiON58+U0g5s2v9ZB21eY/1GNR
HRgOFPtGduWn3/+0vzU7//4u3l7rzXw1domG6jw1pDM0uHMdzl2SN0QcA32hNZTn812euw+UQcuj
38dEt/craV3R6Ll/eKi/+tG8sHTeL/EidPl/vMkrBoKmbfgXMXHb7U1kraTZF+X1Mqv19fc/+vJ+
vPnN7L7o7Vn0A5bZN78ZlyDxTFCB0qCIzQ6A0bALNkc/0akhR3Kc1q85f7BNixx6wu8v/XZlYBoT
MF5CREjteHFa/fgrpVPHyqi8TduXMrXugErOH63jbPbb0+8v9NNvZKVjfsFvoVpiBblUOv8qMgiN
JtRRxUUa+XJKXex299LxMRpHkeWlQOyis4CenLqrXa5/eJS/uDZKXTRqYIWRI7+1US2M60urH4j3
bMAlekVonzaCQ29EkdM2yZ1vK/JDBh9glH//o3+6u2jiOIyyP2O9ZCO+vGP/+tFz43eOGtFzLBDp
TlwEfl8sqiujYKeVAmoCfpjlqCB27L08U39YJ37+mEjdv2TckoXCukvt8OP1VVxDNgD3mtKz2A5u
7qG2ypSfeJLmb+qSq5YQyAmVkYawOGVjN95AAnd2RCrlf9jvfn4G5LKgEWQTQhzLaO7Hf5Wx6TBs
TUoytJUqAY/2rfRB5DIS6o7OQMCXirv4sILM/MMb/usLIym9SHFRhL15Btk6j1XmSMnPHZdTsLbk
NlpNd9yA5N3lGMfea7O8C7dVJ79/+D8tICjCuCBWEOoy5LNvvmrbZLTGjejxD4gL1dCAlBPtmEzl
YP9BlPKL33hxYROYHDhseG8VPWuIgmoZDExVpfObtYiDwxi6y1kyAoW47DrvVjGKpy4Oyj+84T9f
mdoTZ+bF/oLKMnjzhnnrGhFxu7ap1wZmn9VW/4nZzYs0vnfy6DNf+RNveZF18ePv7+7bLR61Caci
HieNAnR3b7/p1VVWwz+fCGBF6F21Quqwt8C7FiTBO3n8Jy7538foH9boy057OR2xG/h0CN68v2Vv
ubHCG7UnNWD7spQlkYRugf4ggpB0EvA3bzIrwo4sFwgq+RaXt5Flea8TMZYXNi1jTeigZ7nK8dny
h+VUuvH6h4dxkczxGf3wr4nUF8HH37UP1d5b7VlE62QCvhfus0h3bWIHy7B9drzea/7yayYCd1Hc
d/qm1aRSXudTWXlplVVbeFyCwmuOclvd6qiZhDVPY9lvcLi3i+RnTwKrW35G6mTbd3h1fecpK+Y2
phc7EgHqoZz2rmrdgaHLGCkFnxfX9N3JzuuNxEOSqK2J1D07t1Nm19l2JQqvbU4zkOA1Ma4cp4NV
NU1759H9/jKqrQ0/ZNNY5IQvMroENO+ZMgFTtDS7CgXWq61D415ZRb68bGZ07UQyIsXLzWsH8shV
27vcQyeSFNrjkYDfJYJOewDZdtnYZw/KKxpmJT1F2qGLHWM/z2L1v9ey16cu6MxHk+sOQIUZoAjM
5D2/56Bi40lqJ7HvFwm0cchiq3vYyIiZz1ahYnsvGwAdrLTSulF8kPmBsJDxS+wvnkSINqzHNmZ7
JwCxItEXJ+QIBSYqzMe59e3HQUWq3A1bkH02K+Pdq3ywyHhd9BDdaaGtfL9yJml3RmSBPEKokwNL
ShFJwv888k78rGN0SCCtalNduvVxcE3pJWNJFDOYt4EGPVGIL2IeRmbUFcHniTUNuT5XY6W/aNEt
d3NPQ/iwWlO23DOrVDXYOnK+D2VJNycx2ENhbYXCOjcTRndnU9Ou4J8HeF5U0V3HvO4v1FxTR58c
JcPZEJYyJ/zukljqFWr5KROle4YetHU3mK8Ks58LxsNXONat1G7r2DoOAbjig7NZptp1f/Negwm9
8H7AcXMXNTEA2HCYFMPa0HGqNBbLQMDq6kZdoopCEM4WMsu9Kn0yiWBlmfHABuxlaUVxlR+JDAAP
45iCTqo9mvVa+zmjUgv61nQOGTYtyUzjqCQAGUXBOXZAqhMXLbPvMSSiu3C07SmBBzqsqfAsRNI1
s41nTw7mQpSXFMQtTHjFpNzK2n0GyfEDrVS3TP1hclCisLB0B3/06mevAyiWDMOU4TMYs+ngkX3Y
v3Ph6xGHMLl59Wiv5CMwR9btNRKGsj22bjWJe8LRxXKG5TzerSuhVtcKb/aTDj3ir4s+7mHcGjsT
T/BIhxu5aeWlcRH1XGFYjdgzsp8dEntN3u26ovSG42Cc9Wh3hCUf58DPyMYdRkShkc08uoG3x+ek
RrjDQSvthclYGLV8VdXEYt/Y1XtnjLMX9hZ4k5h5RMbULIsfZmI6oMFNjAd3bdN4XhJKd7Yhp5r+
NcxH9gsqRYvm2RqbEpFHpZaHglxG+9EtmlalNBuaR9/NQ+vo9bY8uDY5qinDsH7idthzTL4zA9cH
DiCxSmC5efJ2jSL91EuXuVxMFMpNOZAEm7pg0b5qiJFrMukZ8HQg+uzcldrZkJj48Hbj0on4n2vX
JUS7gUO6qwM1W0nG4KAnKLadCQXum2AlvW5lgtUtYf6tmlx7g0ooXEZBHET2zBuK02LonBCQyuhp
IsCJAVD5UBQoTIA2BsWe1YRDDEhtOFMwioM4mQnuHD7kVkmq7SRRKZPLLKdiJ1SE+HGWTomFYShk
cVW3q5zOALOZ4xJ4GUcHg+5mhInerOshMNKx91ATgrsZjbF5D4PLXygHcp5rNSGUeucHKlgIYbYn
fIyGNvQ/GWxlyFE1LUPGJLtw0PAwKyRHyeTJ7QkvvaiBzTn6sNUjNBLyVOGAK5QiAiZr5MCg6uIt
28mokPbZrarqnmy/rtk3TZx797Ptzy+RPUT2Kbfn9TGO8+I5Eyb82HYtJ52lGy9tRl6bU+007rwL
l8zCuIG8Lt6NlGblHliQj7wqwvwGbKbbwv1CIL0mnBh7JvvOugKZMmX3vs6zwKQlcewP4XCZjfeq
MDMzVvSJqVSifdK9MCygJnSeoq7Lv47xIiXh/+SuMqQCxFEbKroz+dm9Odd85/kBSrypj4TNL+MZ
1qc4rH0RrXtip2e2I1Hm31uIdkPSC7vMj2pyovexLotp765O7bEwmizbRW22bEkbbPMMvdwcUS12
V+GMGZ5WTzY9gTitgNkX1nq9oUeBsVxlzcgyoPPtaDK3aZMO4u7HYdy2v7rW0+BKKwZTpxktCZaG
meS1sitkvmvNwFSWRg6jGl4plqXc3arbLR6Q4rhrZn13imB6BIBk5BlVjUxpp/tsqY4kl9qvKqcn
xdV2r/zN8xdgqyOJqp6XQXJEs8WHsY5eoMmP9tiJ5q43S7Jqh1xagWQB+yPJw8TltouFoKGk6LhQ
O124vc14Yxdj/BoUQQ2MUSN/uYBz1cHIAa0Tuiwf3GZcbq+5s1gy6SUUctju60burxWF98pVZrtE
my9ByphfFPxNIydoraiCk7YYr4q+/5b7lBWpR6j9nedF4/Ok2/rLnDfF1RgUnb1HCOHnTOuD7jVY
SA1LrMXPb9kFx4V4YRO99r4a3V2ssI4kCKjKPCGG0992BrIqMRqbqO2bclLBCDF9GG99RPPPOVi4
T42Z7HlXbKMYnkx0mSRJIUKAtLmTf7PmXIRHaxZO8R5NWn3fk+m8JgRJbePOCi4hxovV1F9N75vz
EOZzmGZh5rXHhbSCZ1TD+C6a6oIgmMZLE2Sr62E/hKBAs6wC8CSduch3wA3q9apf9KXk9Ch9SPlW
CL0o4a5NNM/NufX12CCjjusre3L0p1Ua9yQZ6zjkU2qKhYYHji7CdJ1F7rrI3+eaoGLkqYZJXJE5
hGfaq0l6a5LrniZX/KA5xhenLVocmkGNLfRutAo7SoCImWZPxSSu+s6abMh7dv4o/YanNQoHcC1T
q8G5RYo6otebJf6wjeEDzA6KiTnxG6fLj05oFdFeMxOU18CeupJFdnG/9AAHVNJqnc27Jhw6/6Qw
50C55INmbon5oji4cy7Nlcqb+GUlszDOxCvVpO/dIuqE4L0VgGC9ySJNZbOhgGn5AY1GCdC3BAef
Dz053ZOMxgodEEhVy577lHgiENtbpeArq8ysV8zvxbeVQpTGTFi4z5215M9mRTZ3gn3Zfthkv8pv
zKmdY4xO3jvEo9btbZdd4iGXeM3LZGuInKa6zYl0QXlQ3czTGMj7JRjUVZUJsMMSGCarGARZCIpi
rUCOtqY9bVYbNjCI6d3smsWDJWKCJeyuhq0H3BxGkkO+tSryA2tdNgPwwclq74bFXoqDsMZiS9Zw
XGYEmAp+ihqbujiZvMJwgL8TRmgjxYbLv10bJ6ERtn5q8iCLdrroBnFNyTuVp+qixkFwE+Ci2Vwx
fYlNiyfZz5YOaOfQNNeYPe3xWOdDS2UjsvzUz5MX7TeG/0lxGZadrNXr2dbXsZ53teOMr5Y3O1/l
lC/URXkGxrQMBm+/zh2g2IWY6xxRY+Q829VlLh1ulmUlDYz0bbcR/nIJS8wbnehobg9RoFY4MKie
d3oQvLBRrEBNBP7Gv15Bjjn/QHsbWX1QqxSJO9ViSbWBz0tbU1aPlZpYE13ldCd3ZGM8SQ0teMcp
kGt2xhXfptKPDK8ndFSr8KHc89RY+SJ/ncp9IU2lYTKuPRVnUSrcgTny051aADHuMDms035tXRuo
ZlR5n4E/VF+Wmr7McTQjsrBmjrvbssniIdUyKr1dv3jNh4oeR7efmCpbaSnmqKZrtCLfkt5E2cng
Fk3n6PgQL6JwRu8xtMT/+EKp+GCNYu0SF5FqSxUHypJCuBuqswDRcrTHuIK/59fBdG/EJqqEJl0p
T74/WlQhKyjgIigBpDBekCY1xgKSrKa+/rCwd+l9MTjRbvZ1iDCfuP58p2O0dLuxps68wlS4+KlL
qXcBl4plt3i1eiDWOHrOUcZdEQU4WId6BRvCkqHXQ+8Hlp3OfNoDE4kSpHBQQ87dW4HuUi8eYLtZ
IwItRDnzCwnkfkQTERlbUkkrXI493lseKLeVFzMyPS1Gvckwlbm7fKtWOoFXvtWN9jWp7aP3TYjJ
nPwl7ue0asruVajm7+Gxbr9WvKV8Kf48s1d0kSf39coIDvoCO91e9Q5eHNA+mAWAoW/HKJ4mNw25
T9YRwCgh67oDhNq5c2Pt0Yv3Z8uEzXZaotb6yj1dtl0QddWwQ5wLmrNrlvjKoIl9xyl2ZgPfKooj
P+QrcyxXV/fWFi/nwW3jbucQaX8NBJdQ91khuDtZS7StaVPp/l29yImz6xqAYApmnseuRcI97KPW
3+77gdw5Vl97fb9U1An8cYMKdUFa++BQeLxYYROAuGRkY+96x80e50uMA+pNdsy03PDs77t8o/Qt
dNbezDQPvAQncvQelnrJa5L7LH/0WuEoTyj/8Hk2nM7QEUfDKW48WNnbOlHSFbLzWj7BjooFrLkL
uEGHjLgntpyBI928j8BNlMkA3e8paBUlgyhL+30joAgtoB1EOoMS345+Nvr8pbLGKzhIcXwWJQsk
qVm2Ah6tS32YZDEc5lxLFGtAp4LU8bTAv1F6tH+ZiK3VLvJWNNB+UW+Qpy8AFcwWjdgXcee8hrMu
1oMq3OgJHUN3U/qTaR9tMu+zpCgqTYXXG2AhriMgWnkRUokrxI0yv2cuFD7782ZQgQ25d+uPc+Sz
sLlTvKMoaKM0tGhcXFttY/qdX8yZvSvx/4E7NtOw0EqaJMKbaDZnKd01PzDw4taVY0i6RITqML92
VRHNRxZ9VHYwpXr/2FYhkIYmj8OUO5plTyIgwpADKklqyVy1COQDucnhfg6tsfyO0wmSFy8Ka/V+
5lcxb3Ghz6czwgpetHqs47OqIsTNgyIJ6xRsE3zsiXQPOIgQnLYjTQfR0gKT4jkc+nl7VnB3S4ri
2bwgF1zdQwCh+Jz1HbhxC7hwmOi11J83V1on7RSsSARAsCfZpZy/+7gEb3Jr3lhG8G2sNyXSPAdc
tNshca57WOMlZYe+6V2nBREOsWJK7b9pU71gGYYQgCLrLFH+zalXL+oxszUSzp7dY7zvLHbwXeDN
Xnk3WVERHwQbGbLEyo3yUzfnjCbhRsXq0FAbA8fp44uB3BqMnWRj3VKa+bl3WBCEqr3l6Ra9oRXd
ytjFCOfll0diDxgAaPsotG/EXBc7J6dHjH2HfuGO12D8FNEOE6moHTZCPs3F2XvxtLpXBhngZ7FF
VGgasFf4XiPYJCSpdZ0rPW+5SCpmxY+R8fLiSRf+YJIA+E20R5YL7rgTPd3fONTkQreDn+1YiivE
8U7fQthxmtwDKjsM+mYKSqJPNTAIgYDait0Du1V7QUhlFSeKSebvbSowK/E7ODR4EcaL3QmmNMOw
bRXF0Q4wCKFHFsDTc4VgOdlaGy/rZrIiSmsMDIijvcHNT2tdizx1KD3PtccfBWGxzrf0EqKNNkK2
QmIhaVDvcUcMoJ6FC5zJnsuN015klV+0O853BUUtHypY5o6qefHyHd0NDHoFdJtt55gtf4FBxFk9
c7S+gSlTh4m0i+hm862pTqpQZn+VrLyv7RSK94M1ojptVVbyC/yF4ccm5PDEJQNztcWqf/HgdMP+
CYvsW2GGfjvJ2FjuqeAkyY4yBii1O6mieyrEzZzCBZH9w0jQqka63Uu5r3ygZklNC4S1ZxN4xppq
Gu9QgxZr0s798BpdYgmSlsrsu2UQ+tuT6u/9bZzpWmghqOYJV20pqem6XPc0bgqk5UFwU+XMek8T
IeDlWSlpvwxsOR98LEIFQvK1fj9Gpf1NRY5276TqaJFBTZm8ve3zB89bs+bHXqo8PBSNqk6EUZI2
NNErm3ZoNr8yujtKthsXZIYX5kmFc+A4gxLLdj3unItC2NkewrXyz8Sr1d88VTgxO4PlvLJ8zOod
NXSBRyQzkdiFEQXEnj5DzfvOcaxIMblRjdAaMnQWGQV9y0crQz09OTVss8mx02D06NiM0caDRsxl
fR45GnJgjgX/TTiU31+XW6NAJtkLgbrxShEFc0SOezbyzeN4OoKcMnZBqvVcympve42mnegN5hCU
Lb0Geo/LmMrWjTi61ht4oKiMpo9oHa0lAbHSVYfFWezXGWBhtaOFyWAqQBHyVIV+La6zQa8YB/xJ
Djunalbe2JiD5HVIYvshV3PHUGDKCW6y82ha9oN3+WaNNSxXbExtfeBdQPOLZl/vss6r7/Eoa+qY
fhp6emOjmx1dYXXeoaji2eJUhvF1v9Au/sxSV3eX9yG/q+s4/07KKIwdAuAqCSUdu1OyqIj0X+B4
sQ3hiM8hmX24KomliMNmjg6ki+7WEl/SaBgU1TzGpJ+tVp0c5XGe8mSbNalaptghHmd2Go7YSi20
76IhMWrpP1llRbRdmC3ruy4igRORzIZ4f8wFArio0PrskHVMz0GFbXuqR/p4XGFkHaq7Wr7kNnOo
c7yw6D/RsBnitN38kLKHNqZ/WLY5GJMhByac+sS/9ofaKUx5pBPCyZ2VwhmoT/s+2lUAdqYEJbHi
4NLJnCBSC8PukZcOYTf9750TNDFHw9JRB9TnG5ScTMKNN1sx0rkVG8ry0spbIgH7sL3DLEhoPRTG
7YVeDoMsYeNQQYROX8OOqvXj6Cs6DcjEP8zxvARJUIVLkZCC76hdDpCt22FPNjxtusbZTixmoSOZ
S+9bxYJFUylCGZxtldfvSMlSx5XwoffcHUcmntUU15KpUbyLlm26xhAVit3odsGRBYGTDGYEJJWy
bUS/F/1mgZlTRhYpqaR8jpYETMW8xY36E5WFTWmBuN4BbCHpvHeUz5xoRAUTq8g3JvvO1jqQL0W7
zDdTTTwFxoksPhiSK8YDC/3S39g9i/qRiMs4PunFxg/g5pOo9xp72HRwHak+0c+tOQGhonX3+dKp
k4l4XZKVMdVytJTbPE+VKdoTRKfoVCDDcS6INvGpppvrJzj4xsfQI9Dkumrs/JZ7P+l9hbPvPgt6
b8Jblq1ZIuvCpn7Jq47+85j5N6XJchcPZMnpy/UVpFG6XAWS/8jjMRA+FhKf4LaZf8AS5aHhz/P6
XZy3sOXGRqxfCjhVZFwiprZ2zeotLwCwrG2/bePGLss0CEW1GD5aec9x29B3yNKcEWS3F1HQjcAL
A05YTliXNHn7sf48mMHhOLSMXXc7VRtvYR9v7ld3IR6XiVYnvoa1cp/9LYb9fen1zrvM1TH4hNyt
D7kpvO/RCAs0Md2sPqCR/1/sncly3EiWrl+lrPZIwwz44m4QiAjO4iSK5AYmiRLgGB0Ox/j0/YFZ
3VbZ9/Ztq33VQlaWGhgMItzP+cf4HPYxUKLILAt+IyLBkgsyzORJkl5oH2GTvQVF0fyKzmD6sVBP
OR4ySb+kNcx9fSZ5fIUdITzJv8yAQLyk4LEkbVjUdXjs2q6ojsaC4Tp3ViOvKsxx5LHlWx9fNNhy
HgWbUck5OobDPZ5E4QAHDfkDAPf2GIihLI6KXiR5Xsnycm+Z/thYagC57NqnVjV7lPATQ1q3hT3/
7i0KUHebYDREX6FbRJDWK1Tkuev5vF5b61IWD25DgMIdwTnT+oU+UiUeO1dX0Y1fYYt6DypMr2AC
JegyLOVw7wRVsyeROCr83+RN/xeV7BEwjDqBdB08Eph6/ipN8Bu1hiyNS+plcr5cjBd+sRdXHDnk
vBP5J/+blvr/8fV2MTVSHywEOM7+m+amKpeB7rIADA0mIfXF3F2Efl1e0ILZpxjusj/VAf/W2/59
11T8z3Lbo+FTreT3f9bb7n/jH5VT0R/4N8j1xenPB8jeE1X/UTnl/kHKqiMEIR9IXUl5+i+xLb3Z
ZCqQ6uGz/7o8bciYBmCr4v/83fsDZaO/ZyDzGwERGd6/IrYlXOMvTD60BnlPn8YBwEsfG8h/k4+U
9brYJlyoUa6cLrqaGh3cuyroYc0KN9dXmlIWkMG65RJLKtsDd02narPeBq0xl+rSd/VrX2hfH2Dt
crc4sOO7+ppCoPLNm8VUXMGOF0jyMccR21Djqjo6hQrjS9ODhFzpsctyhuzS8c8EgWZvUaCye0zG
VXOAUHcUgAyDAR50p/kwqq3eq6bighmqQefnEhvpE8bffk3Ru9iQpQwB7FOxgvyq2f8evN4z9xnw
PCaBkE2drULThMo/EhTJ1s+qSksGrWtXmDy4KlecVay1tg7OQPjK+TrIclasphZQYL0KRJdT1eb5
JRyhoELU13l+WhokCFeeDT//pfWZxM5NEPX5ieG8WJA2YO4DLdWtKMFYNJUliPgRyn0pOwBbvHjw
OuFhyPp1Vgl9feWcoMfXTJAhuLFK2wi74jHotApnFvL9DOmXMlC08I1Vvj1FZZcPz1StsiZfyo76
2viHa8tlGa/BPeAMHqYIeVh2ABZk5rsbZzsc5kfXanbvYjMQ2dZcLtMSQP0kcvQ55B+3sHSrEf+h
3ePprgZueeAaqqZQCo4d4i2b2So6VV0zjMfQ6aq9rqYHQlcBiSrXcqyrd0L9qKvdM377+H5eC6cm
Yn2ny2yh2+kpr/m8HP0SE1eCX9FpH7u+96pbb4CBOEf1NM8Hj9XSSnGzbwUB/iPWxpgaqJBldyNF
z8Pz6V5uJsZlfKA1V0WHbu6FvFgDlxj9doRzG00mtqRsO2AjXQbufPRzvUQnWrzILKC3wvau3LWw
u9tunbE+Qja0z6JtBhBdpzL3+TTxNx2PZw5OJPLTwaqj4WwgZe+LYVicdJiR9AAT5xOli2H5RQZV
qy7EiNsfxE4urxHzHa5Rgv7355bRVp5AIMvlEtt25mIEHCG94njoZ6bmaXXPS2CIDPRL6bEN1THG
yjnQi/tOLFBfpbFshzjpPCSi12JxJzaImIDXnNrBXOkHR+joUThqlvtsRcZy/6cVcNK2dr5aurSb
s/vpHMTMiouw+nQU5vXuLsxEPdUjPvvdfBis0QBoJT8dijY5vS01mp82xtLAgb0SYILJcf00PJpP
8yOdnbaiAPLTGymNsFg/zZ/WyU8bZfBpqaSnPs8O3Z9Wy0/bZZ8XODD7qRUHb/dljtDKYKshnSbO
7tu0eocyUQe26KFn9qwv6k+Tp98N1jXAFaDU/GkDlYDs/qH/tIcGu1PU/TSN2laxBmmcU6eXwOth
LI3gNJ/G3W0qPo2n46cJlbT/4iEHBTjzVRlKh0/D6vhpXvU/jazA3VAb9u5vjfzd6gruELYpYAMW
WLq11I8g342xMtuNopstyupglZa4ij9ttJRkTA8QptFjUcoiZNvmg49vdyj0we8qrLh5RALSsfm0
6EYd5Fi5+3YHEqEr6kMbLI6zHCDK+0+br65k/QvbF+bfavcBL5+W4G53B4efRmHq6+NL/9M+PO9O
4uzTVEzaJgbj6dNsbNalZ8IbkLUc6aMG764/zcksIvYVeTNYlvmENL8jq62vtdH+1+nT32xvTVZ0
39D1zk/hpwd6dcT0i3EdZ7T0BqdK8nI3TBerf4dqABd1OO2Oam92xi1ddqN1CAhRHVFskEEBkTnE
5+LTl01YkX7YaChizykMy5/+dHFzk+Horjjz7ttPn7e3tXygwNvxf/u1cN7QAi2cExgcHnSgcgsK
Ic/88pAjC6EO2OKTDJFV00GdIPXI42QLqZrvDkrYC+hQVNEMnWgqkdSRwdPnpovDWXxTJahukhkO
L5YMawGvNDG5AdCz+TIdGGObGlxVF/BjVhg+UPMJHHLyQ/gu7syA3bAeSvubtkgjvArXEm4wdI1L
lQKYQ3QQre98uLamQI5QraG9YnNHsrwLxhWzru7rI025oqbww3M+4BQ2jfpJjFGC2dmM9GpVclf3
LLWm885qs2tVbW2fIEIdQb6qyrvt3bao1mRQPs4aq4f4JXlae+PXWfjjU7aRo8gGU/f3fAT4Xgkl
JiJAaGu6bGTGty2A975tLs8GOQvIdnFtNSNOUTcX43U4bpXbgnT3QfUbvU8UX/JsqC1pUGlXiVrq
aX+Rq64Csun2jnlMHPVLVEFCJdNYjPkzza+WurMlmP2PcrBL3l236xqI+Swobf9oqHcFlxxjistS
cvtK+6QKk7vHIVZLcwCgsOx0KDmmDxSo4WOvZ/K0E1tlmgwKzGbrYbPrFVeBDejXdJbMEyszTnYI
Jip80epW9Xf+3PoSgU08rqW18YzUy/pMwXB0N7Pd2YCYff8aOLOLd39ZIu8KGWMMsKdn8dsaWM/S
qhrbO9Lt5ZNYfXPvIqCLE+Qd2zdhMv+dlzq9lZbebklm6Eg+0FI91GGhn71J7ZSwB014anyux2RE
n4+aEWSw2kVqE6+aFSdMlljCnxbQ0Kg5PBsurPI6VMWBoOIdTVnjF8e5WbabjDpzc3DaJr/gRjXz
YYPMP4USGf65CAk8b/lWIGng+R/hvObxID27uxFEr2DfjoPuBS5P30155lKxRzjAY1yq4QP0K3is
KuJYUoeYGOxZMWFmSZgR0HowhZWda6w95jC1M+rnBuXu5S7VBymZlRMmcgma9gRi1n0NAOKvYCy0
Tt0BDttsRYA6qFj0KxMaRFsrCu8nB+zCVQzZViV7fftKbEOmv6BJbIsD3HC/HHhOWBMddlp14Gma
LwzJ7s1hxll4s3rKZeCMlf0z7AucopOctUh0IKw8wa5ulwktyO0z8Vpee700yCaJhNtbq9u2Mx7d
gjoczqKIV5RvegrfbLiKjm7sLmxvCj6gCGmELjnsrVEXSWMcXx03u4JAJYYxj9MhIq8mITBoehuJ
X3ktQRL4Z5sCLgYEhEQFmwFmIMJgbMZ0ImHcHMZosz70GEu0bP4epLPvlXWigSdM2rQDoYqhWeOv
+9efj8OS0VOS1B5cMv0rbUbeiMqCWHBj9CN4ZU4+BGec1zsXlNYvzakih4COK3JEUuMuGHnglyqN
4Kuxbseo087ZYhqU5xDVFTA4uVRDmhejfbFQRTek3YC6vat1Fp+axpof58wf8jPSAM8m1AbwPxwS
8kY8AOxyDH51fEv20ww7gniVKI2Xbi9BFUnm+1KcSWFij6BodbMf94zH6FkPvpBQItVwk4H2WIfG
GPVgGYeqGRht/U30NX1LZynifDitsCacyDLqrEAk4azkctvPrqq7hFp4BsC14iNvEu7sLThVcS8e
9CbiL7lueUZkMS6PWTig6u085SxJS+yAjWJq7smacgl45WS3935uKl2ZFnp0R6nfDGI85ZOCeMpr
qa7bynKKY1PMbZ2EEHsrKmSVf1devKFm0/H6hXzM6YeLvCxMq9bBjqYaUMg/DSj/3sD/vvt4/ucN
PP3VdD/1dyN//u3xlxp/1Pyf7vffTPHrb4yReffPm/n+L/25mXvOH3hfQ7q6XNyR+wL+n5s5tc6s
5azscG9g6jj7/mszD/4AvSFbG18cSE70zzbYT2MtLXns0zEWcYCXf8kHi8r+r74eilVxpfp89f1/
9Bh+muX/ydczIZe2rAV+HfHgnKUiRyGWDKNcVfe7s4exSPDo1S1PLg4yjqHZyVJbu+4bDZJDBY44
56j1aoFNH5cfRZKZDotL7rd2ILWuqXVKcPEmz9z20b2fy/477WP5E6ckwgivklZ0nDMYwaTUdYFs
PMOCgqwCDSbDdUljJOKzAVlf0SGh6ezY28V08oZsGFBMOIApZ0Nd3G+W3xIfpbu6hjnKcfR2ns2c
HmaYGQ/etGzWabU2XVyO82RMMhYNubl5uIU/yWFZ3vbrJL7uKOaykqXt6o9MR5U5TdDRtyMaHTKP
qrBmRtkifdV5pEeQAh7iFNbx3MEfrAOS4ln32VfpyfZn4KORvJiCGKqCZCOICHsw9fPQoVxMyCIe
94Yrq33fiY0wXQbHPdvGNVuCtaY96QV+LhGkpj5ZTF9rgnE+6pM2mvtvPaoRdWxNCXfkDHbArwYN
9tGQG0MOXB+s67kjKrpGB7QAADM4zq8obaMq8YHrJu4DWb/HPmb4dHI1X4cl2P+92tX2pdkVxoki
UeURi+vmXxgpFFN5TN18U8lpuezVZrUXVmbL7SQw27VMPOyggJk+CVal0YF7kiyvvCNw1k/20toq
sUPLflZlFbzLCOlFUlYmfgkmsrHOhM15L102DD8rrDmGKLPFvt50Xf7yNIYI5GB7XpPmQkhw0LgP
BTEFH9E49Q4rI0Jc1Dm78Q7JpmPSUXkr4RRTp8vEHUeSstjmnPChMFk/6MRvfSu7JOE6ICWwkrM0
t3AXtoPMMye9tOlIHTpOGfRX2NjK49IIrPfeLOudXYYsc2eI3aK9CLVCQEANU3lFHAzDkpyQcROr
h/S545OzoUf3a+J7oHfyicSkiI7pGpJsGeKHbIh6Jl2/ajFOsf4RgXtYepp/77RxSbuabJ9fY4yM
KPi00N6pnoJqvgxduSeZEIy4Bu+r6/N9Cl878gi95JXXWynEhDBVZttlpkXH4IqpaOQV9wzQAmAt
OvR95XZXKraofisn8hkOaKIj9MJZXdm3FiG97qvX+n7+tCHhonuWPTQ4DDre5nTk8re/TsDvGzOX
W2TvtStk8zL2oTvf4X8I1fVI9nVA2oIU9XU7L9XmJgpiS/zYaMQoH5kZ2GoXbOT+o924CyXmsyIc
xV7A/++UGqOJjYJW7V3Fxh6SYErBTD3hZvGOMxYHkst6b+KxRprNbFwyn5X8EPkyTjSiOs6MF7zV
1rzl6D16Z0jbQYY/GiBxyC+2uPCNa7RwE1j7+mW23HDPM9KUkOUWKiE2wTW+WYGskjIygX3Y9YLm
0mkH88ufqiZGk1+tSAQaHEOHSneL9UVYduwkGceMOems8MbvK/q9p6yEhwVYiEuZLrVQ8tbpGz9j
NWW9f7RbxK2HGn3HA3VrcXUqBCFlCB3cmp97waEUuB6ISGYC9CJZOM+/UT5DWGUTn2ZZl+2cSI8f
aYLOooOKCSz3ifupbJ4CpISPstIIkCpQgIt5tWOsP3rKEbUmJtiyEzkBwcO+Ev0kKGN89atC/ZRR
aY+nmen8R5VjPiwTM+tGJQb4YHnrXQZ79rGhKS/ok3QJSBDojJhZJa8kN3VkHTHGkHcmWqmBC9uF
wEDC4012MKvkzbJGe+5PeQalymewX7/wDAz+GQyQ5MSKYee2cLFOpFZYbKizciwwqRjr7ouJA8Fe
maherL9dVTTVmeUMDpCo+CU+TDGm5tPQ0c15nia7viLJFpkP76ef3VWEwH4NXRbb40ItkYVu1g7v
a7girFX1grWqF5ZnH/JCylfTT95bHa0uvxc66s0HHw2O8wolm3RhPfSPPRDpTbARu3VwnCakgrBz
W/+wQcQKGnOq9sXpBeYKZyq0laC3nt9apvwnC2QByg2j3XqLM7q6k3DTvzvUXREal3x77nIzzOce
8fB8EXog40mGlddOAqpBnwnHb8dULiORkJo7h5Q89BDRwXfwbSWtN3Vnrx+FSaJyf6lVPaAyK0oj
aaGHsuThaAWPEkly7m5cVPV0rDKSa48Tqo6HAqnWW08we3ksqpJIRVAKj4fLt+z8KvaygmagZne4
sjFCaBfFGH0FZR/VwV2jSSYeeZQIdBfXu+isQXA9L5xnSeaNeGKKktb6Y2F19g0KGZYFv8QUe2DJ
HEIY6I1ioWpeVJ9KvDht2myz5Rz8CVQkpRsyAp3EhorHByGW21X8/MZ5FY+1T6xFUpey/FFzM7eH
eSs5zhq6q+8H18nQjLKef2XP9XB1zPXwhWfCfi/RuQ9prCTKe4pE3B9MNETrzMg13+p2bn5QYRhR
9zG4yGpXr4fbHFvPei4Gv3jdql58oGyf230EQI/TeDkvIujXDskF9hyuTfrlylDzegh17oMbW/f8
CMc/gwftkJxZQZ4dzz2tY3Diwm2PBBRbwVPMZ2ZO7daB/rXAVYt0WPqhuYnqNm9IRHesX1U+hN2J
zLXSP+XGUpfoMGY3Yb3JQ5SRjnidRNl9GZcqaA4oVCSnu+j0FzevdzCD61oeUVyO9ySz9ea8KK+T
ByouEcqVWd4K/Ot1Y2NI5GzSpst6AMOOhY5to+nTcWptTF/K449ncotR5nVjWRGDqphTqmUpslNO
WOwNIFOsLhA/M6DNIW/0eSNOqb3bpLW+TdprpnOASvS3pyOPh2GQ8YLdlVbim2Fh+d6fve0G7lh9
oHO0vlFUnD/na67CJDaz+KHariIWyq1XvD5RNu7K6/4t23P+sAFY3o3OxmEiFc7XxDqR73UxLcP2
nXSQmD712vLJpc0ItjzgZ0LlMKy2ehmdCKRpdYfoDuxIAU0sHCaHvTcVAwSt9dfe0qOC7WWfXUH5
4j/r9WQeWsbZjzlvFKoVOTRPcN/9u5iW8iM3C7HJYDnNlBAsLN/7OZ9rNKu6/ToW7fqrU6u6h53O
zCEGuH3Wuz4O48/4nfGVVszYmfVPbmX90KlwQbvaORHtrFqVLzKQzm9Xr9uT6PrtYrYakoJlb7nv
k201j4hjkRhTTU8B5cqm/tMfTMdcNuTiB22v+bc1qoPv0ZgLfvrj0P5Qm9b1YaxWcQNLzHyVUQla
HZgu47eGJ+V2iUbHP3RFWZdJ6c0G6w4BnDpZbBf0XmwqvpmjFdgBsf3Sp/SW4V+ym0j9QGyDjG6t
VESljB7Vc24t80WDrAaUKV/ie+37OKRmV489SVebeFrbGkVnRC/HpcORn1NIW83fONPY9XMQx3VP
wCUS1Nq8iIHJG6buWJKOiB1qf1rcaooLIpmxJsN06xDQKtbBfMIJZX4pd9DvvkUDxSGcu6zE/wFj
lPiusb6RIjz/DLvQfi45MdShMMaSiWTI/7qWFdDYsJVjdxIm3C62LfMYFupOwFDseq9Dhih1PeLz
pMCmUoUEvs1o+b1QweYLTEprnlN4r6v22FqVERem1FTDb30J47KR0zvhXqWhOaERR+GwW/0Yl2yt
rOcMH+V8cCxfXfFXspdeYqYETS5WK6USF1DHQYroHXPTr/7tUmdtc4GFIYSGsWr0c344hd+oIIde
InsTsiQmVo2cT9MoF7Nby+UOItL9WpYpFEcyeBs7dWPtM7KugpsFTXj53fCU4MjxFi4fZSb7fbFm
NsCJCKOQ06GB9ImzyMToE/miRwnb+MrPWd07lQzeNNVrKDZGjXOB2MjXzLijm0SbQC26EzsvRZP3
8QkMqtiu2S27JmUD88nWrbL512aXmc9LcvA0qgEb+ImPy3iRdWIMjtjI5pW06AA8xc1tgEPNqoeq
CKEpnnVMRu2hqR18OHUP7nnyl5mmlynrWSwHt0FIYhkigi5iu9HFgV5Nm1S1qkVN44+cNachqEtw
WYmin55ccK20DpxG4WZYNHkSwPKnssQqAdVrFraOfBVVEvvohZKaAFx9Z1EF2p9rMTS30VJO7qlE
V9ZBGVnZ3hbOUZaacUVASGy5I08jslEbRtupB7RsGfG6qkZ5/1R7ZY0I28pZSaN5k5hOvI5raslC
o5IZwUp5JqU6k6SBd4D4k9eE7aWJ6xjdc1uxIsDzcaGTJVAzi2+ZGFMKvFsPzfDStmeGGfz7YdVB
2RD6UCdercCw/Apdym4c4ZSldza4E1vjxSjlZ+txaRhtz4PGYouicKzE7bh263IgnJRvrZqF+IBK
VdAV0b4PO7arshPO2xBaIQCyuqoyB/9I7Zvpa19Xo4VIU9E/3YnBda/cwsaebgsgxqPC5Qrgu+4B
wZruE6D92pFDyucFSfg2rHG/s/1+hfCHaygZeim6c1/zaJ0wlBF8XU9xydiJbJLVzysKONTawb3A
StjDqQcZ6IAeJ+KYp6Ie43PjDHV2VXhDwdbT1JW6qPuoLC7dqED9lXMxd3fZXOvyYotz1dyi0KKI
gvtf5ny+TVgchXBXc6nsuiNFD+UoQbf9/rtmIU3gFDuSH7MbWAN8b2zDwiP06t2PzIsU5ijSMRvy
gPD0HGwrr/s7TEXclE7dbOW5JOujuFAT6vEjL3CXFAJpe8ctaFj0zRggZ66GIVMpLs/gd2mT23uO
9us9NZ0lvCtMYsw+Bj47/jKyq9d30KYGimzrVcO1uWp5KYLVHymvXRfic3A7ypNP9yO5Logi1MMw
wfanVQ1XclK45EEuhZ11ZywVGdH4omUYTKTb65gGunGYL+eli+Yvq1rt6a42sP/X8J9L/SA6peVz
Rh63Ij8ECebbFBBRALrqbFv0iHoyK26EV5Peuc7VsJymlSN+VZMur2ae6voA8BoEJ08g+Xse1SQd
6I94/DObvF1PPSuuZk0HOTnyQPUigeii6aJZi228qUzvGDTT3tYdidFG1MoOj762b0JTXLilr/Y0
GYNKXFB62KdDIZ3hiPtblD+QnFmvcdQ0/ZXqhi1Owfy6JV15i5sTjLkxN9obVsONKlfrbNbcW49w
ybM6h17Dlhn7265iV1PrHFwnEnnSl3OLTLR04jVFd482DWGCkoewX0J1KatmHC654EeetEDr8LH3
/KJ8HBFo7E3pm2rOEIq9cwpmOSKydCQ9S6Ro5tzcHm/l2ROLd2PFCzFIRhqIHBXSppdMrqcfy7Au
v89tHuAZGBSp8OuoGX0x51pN0o1gDmmo6uEO9jm6t5e8wXIMc/+O5kCft2WYyLXmE4WcQVOGlLa8
4g55XsBIWHQ86zMylSfp4OFPEI0ufrrSE8BPBpH6c0hLFGLO2TE2PgrRrscSQFAekc218UF2DmEz
OBjre+ABQ3tJvSD6jnRHxkZXIuheh7J5i5cFmao1C3MnN+TVJ4tF91WS2fAiJtzbUK88tQeS/qJ3
wserHysKe4v3PO7Ys6w14IqArr3CcyBht13eZ05LMESu84ZddinG3bmh61WleJXEO9QqnPPmIN5k
D+wI3rBKLDYY37rhgw8/vgER6X69mqbBWb9pyX5wuYp8ecF3Rf4AKlfN1piTghEeoMBHDJ1lTi3L
LR8mVK68v4uZ72ok3xQcSqTqDFKdzeZMYQs+LGwYKB6RXKOXZW87Z6OzaMr6mnG+A90q8+cmWxgt
7rUTdt7dYEGXk7dBLEeFBkM0ypzscAzAaq0gH9STXYmtTgIApfAYZGU1/xxjNFAIYPygowem0DaZ
TkFG2QApFuNit884MIL+GHtLOKZ9WOFrz2PwInXqVm0TBj342LAoaChc5VvQ0xlQZzEVyFEmLa2R
G0DU4UUdefixp74L1RW7ID1meGVcUAqPnMTgTNRFEOvd7b853ycUURMVp3YTX/hFFvj8sMM8emwr
e11+DZOfMaHqemSrvJ5lFHRngAGbFabp84CbhwW54LioiDoZfxaimOZbW2k2O42XZULSS/66v3c4
NLiFEjrM3KrES4ZniKIHAjHeEUxX4zNspAG8lDaxK3jNuhBgjGqIAYkweikR+K8M1MXwHCDaIX8e
92/x4UprJgyRw3sJnyIlGL5F00mIP98IHGUS10b5JefR6B65kOgzSRpd4rvgmjRHH4PAVenl61dd
OEt5nmKvM4h4xujO1jvAW0ZYQn3L3y5Y/fHo9K41Bgd+cA0OpS3sr7AVmiI1xYI/D5dq/ctes/6X
6qTzYpwSpEfOPY1uXu8zHkoCrBSH61Kqc04BZJGSKr5Zlz5ObbLvLRPdRNjxnCsk2wvEl4qzAf7T
l1SQem28nGNPOiQEoxeXWAocMBY8YevTYNHdgKGhn82Vt42oaWPeb2bYvoqZivB2NCnpP5XLWuYQ
6aIEaBLwkN2/ojAqPojTIV7CrJX1hCJZIIlwcD0cVxCm7SAqPtiXuMWK+8nlXzpkpL7cAhPl6Nv6
2eLXzsgjgOYS3LdutwdjEBCW7+6lbEmqYq4/urhdXoYN+1Aq6xgyHQXbMnKuDMgLdJTJ3w4oKN9C
VFgw5JqKkgMI5uCmsBc5NGQXTz97z/gc566nGAYh/R2M9bN+7VpCVZA2Tu5jOZsFkZdZnZ+safkJ
9WL1WLU48g64iaxkM2H/Ne7KsjmMaCWmFAvmwO5ATTP6/mku49RWcX6aB4MTi6eZbXyB6F0Om9qi
926ZUetFuat/TdEYmrS3p+phjWxDMewW8ZhhElYXFc//Y9ZG8UAyST49+iwoXcqSV/yip1s8Aofw
7kxGz0+GYGDAQEtnu61/CO4RNCgKUTdqxRMLJx6x9qop5Ulp/HGEa0joc4Re87eGcG52DOVvt3jO
8DHoZWPAtFTGJLpNJVvjXAD9pY0vER0R4AncUZU6/m5Jgc6AnJTmd5fX5hcWKZlmgETp2nNQ3FhZ
wPUtdYNjHuszB84k19ZKmiau3nym4TXtESpSoWKt83MG9VJckpKZz9BQ+JFS1+HGPfhWNN9SaBN2
oJx++Ys9Sga8u11801TlbB3bDFdwiTKHaJtWWculK/EeH2pRy99Ba4fyUJoWuiZQAfiK71GNcVfO
jr2lJX4wzhTScspU+mHvHy1QEueoOf0KhKh5x4hsAJA6hOUsmHaFla7nbLQRilrOc57XWP+xItvm
JJp4yBLBseQnysqZ9OHC2mpHaKCDwhhlR6IwgWFt0WH4lM2e/RLvUsRTs3nFg6ftnqeo3Moyoe9F
flQc7sAhc2wUOM7EOg6M4dtXWqn+J0bq5auz+y4TPI/DHfHiLrEPYWc91FsuJbh4h6wyHwys11i7
2bP2nQxzRu4hfPE0tQJJLyBB7hgJ4weiQEafPIyav5mZgX6fHNw3utjgru10pL7iVZDwBvE+eeHF
lvmzOsXE5g575hVSXEMYQXUwU4lslN3PfWJzi66ynBH5OPglSio7UxQN6QVejqxwosywx+HlIEnF
0+XbsHXmN1k8DZ6Fpp4+In9rqsfQDEakrr0DwMAwEEFx3I2PRm3Cug6j1rszIliipPdN+Ro2tf0w
s3+Zs698LW8GXt9NH5ciSmYiuV98aCe12zk9smamVv32VbeNBxvxjkV8hL1b7yKneJyaofseepTw
pCsRRC+96HDY2cgHfn5S0v8m5/9O6OP/j51//978+Ks6/vMv/IOE9/6IbBL9YjofyY/m0/KfJLzr
/oH43bP571jrCfTE3/CPLGor/mNvFEUdvP+BgIZMRPX/0MdbTvyHTVIfLXMuIYUucdT/ikCe2eWv
LHwABx9ACWO4d31IfRLS/+rbMGq1RouM/URXGQ9o0TStvBJug5LQHSSKDwexFOIth1CV34N2lm+9
yRrho9R0WMxTOUfzx+IBup/LuM37PTbKXhw+PzL+FbTED+1gPh6iuxoaxT5YwGndiyRMhK6rKhfL
JYdE6Ly7Yqnqe4hPo09c4ZZ9wIJuU29Sefkl7jwA0yzbivY2l5anU7+vtvHI9PnqK3CpE/qkNT6h
V0HdnfD5bdaDdksH/3drFi9Mc0SQqOBJl/NThTBsaTD4rRa+5oZzLU8kKRjN0e7DHEt8xwpyERVR
W52RqAeJ4/X5e7e5MunYnG+lmYrnjWKe6yKwhycUMIaoB5TQRICoq1W0MS9sGJ9YZ9QJc9Gbr/DJ
NWP7UXM6py5hYdczb+4OGoPiWFH/PbJ5i6lKhURFuXDB1KvPAZFGt7Y94jDzWRdcLjoWQMKWRAFc
Q38anXHzeD0MmBql7b2tBlwvU3Z8jbw7uncbm8w23/7RhvWYZnY/XrRLFBxxNX3bRcXXXhBO5K/Y
7e8CRfZV1sM8V6SbMAbNHiamXTRE4n1SEKP1GjTEkilDtXzZZQgFDyApyiO6hDgg88XUIRJJbibV
Q7VZcelVX9nJpvVEqPB/sHceS5IjaZJ+lZW+owQwGNhhLs5pcH6BBMkA58RgePr9PKtnJLO2t1r6
PpcukU7J9Ag4ADPTX/VTvqhFW5tVe2vgwA9eVcyw4BiQicdVSRmecNgTMXid8Ezh9ZUe/gEbaxVv
9mi8Bp5Ws+RHR+o9hNq1WdHkV46ubsrGDNlfuEMdrplsXiTrAaWegj/2cxei7Ew5FZ1pjyhBWEmm
/iHDwbzwU+Qh02+N5WRIjeO1pcm4wMkats26DEaAfGkk+RsM7Udj7bejH9wlCZjXjWsEw7kjKLma
QqFuZ1mW3lKPfmPfwycT/mJwhpGRQ+jLHRCSJDzMKQO4cxdh6zzwhRPMsggqx2Rr5d6wwyE7OGSs
kdTs9q3LuWWw3TkeybaJkHFO7069w8OCHuSXt0yuOO7F6Moz/vl95rjyKZPI52mtrZvSsUPsKOUO
9DRALpALxbHwDX8pIId1K1KBJbEoxXxuiKhRXswIcd1nR4EJ47Qs7lLiJPgMsJXOEJ087KEqx9G6
0ixy0CBCXYsbNukYLhILFzXPwXySY3Rni/qqATOwlWn/w+5qMrQ4ZXC3NvazwT9XvXSQw6tj3WGp
oeDFzA4GrSTlR9SkMTUsubxQZbTM8aJk9Kodc8/t2hU7VIN4L5Po9HPMSeuSZ/eujKoysmWrRod5
6TCAYiFbHzdLumXe6AgjhlNp7zOpxD4bu/rEC8oitzEj4wJZbFxcglGTdHtIw86znIqD5PcsNyob
zI9Rl7bLZOByVOS5tKcv3gU1izwhAn9FaF8zGkDjczcR2M9iEY2CWSNTgbE7JEHSgMAJuxmMYhm3
H0SE2TGFdmk063EMUwHOnGT8gvYBp1qxYoTBzmhGUi9tayBs12Bm0IKcU19a1i0PLxMqXVRnz/WG
bR0l6baM8vmVERNh3t5VBpptZ+ItiL5kCtya3Piw7DhK7WNjuCAI1PyozfwahAjxfLvutiKz5o0e
8h9UVOojwyCDsb7hHf20t489LUoH4qDGJ4ZqhxdnxDGzc9zG3FsSKMimtWZpb7ymczZeMDAYzIIV
WrvGo1I+d8bobJLC04e8qapN0wXe8TIR0nPF7w0MhzpLB8STkZzHPseUrspmza0hn5XJnKPUyXxw
EyLrqgDUuRjBL5QLyGnZycX7snIYr+3y0vwRJFV8x/s2PFE5Xi+bkKTwItIu00rfdLYeu7u9UzB5
6skVvZHrqjYGgIQ36XoUz6Zgvk4pxso9qOnslpFDeUin4poSpm9sMKjPUF/9g4uafCr6Zj6oaeg3
VeiIu2zGr9C4ldrypvVRxkaG1GMdPuJIh5zLa5DtZyzV3tKdumam6TIcUhZw0FI479noBK+2ZtwZ
MJu/GcF/3GrZbKUfwlfCLLubAObsMrMxTrWR4SeP4e7ZyuUijsR2+Uk89zSNhI6S3LvyVPfAvM4g
HdQEMFvk7Hz78XTnOKXccwIYt20anmKS1EM4ci2qagfN8b22hiWT/hujGFyKcPWmaErzXrTlGtbf
bTE1R7SUpeches4BUE+RUPyNHEAPmd1DqRqajaNRwzAwQF2kUrQXuOQHvrZNK/UdEi+BX9yfrSRu
QYhujwe2W3P95VMgFf+UYuOvlQy2+Oej83TxOrHq87YguHVwp6JfRtKIPqQ1DId5nsXWofhmFY9e
dbZya+eh/VDLp/ABO/oTspW6Za69b5P4oe20XJSGuCYSscM7qB5o/xI5K7qLLS2K5y2+gO9qrG4z
3Mxhh3Wrt9/I963ApRw6dDBKv3GQcUQjw/wcNWo1DuY14MuDJ3D3gLvY2Fi+zmluW4umTe9ImJ5I
+h5if07XZhsx6xqqJ6GcXYzM6YBP4HjWpAfSwccUB8keFKO4dJ6VGtvZ/JgmDHD9ShcbyhduXOXz
u0ybANvgysGTh2OsfXXtruBnGt2VQ+EYQyftxAAm44z3kjTvYo7AD6RTnOXMKfQlN5royW/KxFja
stMUQsJpogRzTGW3qicPNxduoD7ez8loNCQAwRQv287N34U9X9cMtNZuXJDdZQ5+yWNTF/nTTQZX
Kf6EmZNT+GdVWM0AMmLsGwameaC0mK0UOtskeDx5WWfmkXRT8ewrFOXAJHOsW9ArHC69InG3PEF0
utFsuKefkVE5x6vrbh5AoDCEHA4iqObXthTmxmnJIa7apPM2MEGNW3wEnLY6i8kC4hVkoa0PJO99
1OTCDGa5dCmt5tTiyJhqWJ3E2BL7HNli9J7HyKVQ0uIsV66TsYtuTNH313MnXEhitDsOLR16iybS
VrRQusncBXiydE9qhP8bvli172xoHUF6SfnEzUQ40s7W85Q10D3ArU0DX7oogAZHpatXkB7JcqjE
vK7xhJ9FLO1FjgF8peQ4PFXspm+Vzm7bWhjXWWTOS21z7yJ7mluIDnQfj0571s5wlxjYnxyfG4Mt
+CU7dc0WcDohcPo5I+DMwd7VlxuoGfdRl3JD95wGYfA8mczu4eAEJ8Cq8ZaxZLGmLt1clcqj7TcU
JsfCkryHqa4jHmh4MOaOdkeufjj/ABT7nnNqPMTeGK1jj6Bha+w7ApvvDhOtlQPFaK3w8++nikRq
SILSRNxTSLOa5AeYgO4E0fdzknOzGZs621Wd81wbXXvFEcjeqwFOjOGW95bJjepROxyv4Y60a1nx
dl0adY/Pf5ZJARdrjk++w3qyHJ2aflc8DTcEheZ7RbvtwWZAhaTvn3NLO1vHnaL9aLOWOInWDwV8
vWcLSXOrXK9YMuBgQFknwWZKtbNGlWZxDfovNdi3STXVL4WZ5TCpzTe7t3wG9WZxGxK1WNNsG30G
qQhOFSPgF4fyq5hUy2pym+olmWccXGXk381TeW8mZfHSJ8OXMZn73E9JbrSpfjW7cZOOBBXRmOQH
hv/qQAyIM/9g0QICjvmjBir7UdnOcN3GUj4GWUv00Qo9Zs+QWO9LxSMWuVV/P5hzfkTOwdQLZW34
drQBjcXA25JZZrdFIWVNE52xdUXjYdNMhuu8wTcUuSaNGxVujbUt8wft8GP7eTXdm6Pa58mA+beW
1ifUyXEpfGG8ynwq37qsiaFnQYPPpiG9HmuSx52QxTUN0uZrUhQCMR9/tfDLZ4yy1nayR6h+PlgE
FXvoYhFDFaiS+0EGkDc8kYPuhVpZARI55KZXbefOSrbNmGCCRGG5ZJKDNjwCKBm3RL6K22DoVz7a
3lLkLc40tzLnm8ytcJjIITkYiZE9zuiJ+PFcNPucxGGddQfwCHTQ1eFtrE17dclFraa0QjD2Yuc4
sZEHOz6vGdE2e9Mj3jWkNTMb07oFHfNgm0VzhHR+jgpXLehMASDMWXNng+64rgzbWdctlHbMBcG7
06FX+/7w6sspvikwRB3r2RL3Fuydk2TpoBvSFis3idp1FepH7AMHTGFql1axfZeyRdpEBpDjlE5T
4r+XgU/elqTUHaIhugz1wwgAX66zwUJiGyCyb4hFQ+Vhofki7EvkJ7KSm6po4juO6ZwuQy/orqBl
fKbZRP1IamPZdPDzHRtGhKcSYsgBUB+oVHI4WGgkZw5t1LxB5HyTQFs5GszxTpC770bbFMte0T3n
RyDjFkbhXGVNHp39tJrp2B0y1kcrXoYkRLGsJcGu0R1XQ7XRKhF9t0mz2rkrL/sfpq4Q2UT9iXGK
J5TMSQKRYtH8dNpj/vD2itwmrN3G3Nht94SbBzE3jjiH9pfJJfDPnc4luFZQ0wGEUfkD4/dLasbi
cY7bYVE28sK81NMH35dzMPqfB+XkpePQ/8LtzDACQKg35/EGZhv82HGs4TqiBO4xvuTrAqGgXaWB
jgBeGmG6ytuAeQQUNzLb8ZSvg3CyD7jXoZ7YBCpNNz1Fo+9vQ+fStG3eCZGCeDKRHofYf7yEsC3G
i/s68M+2Hgcc1kCswHdxpShvCELGCRb8bEazyTs6ScGqn/dbV2fyiIFzN9ANtEibeW9GOQ31NDkv
mr7rrkczeDJyaOezFXtkkgmrhoTvNDQaP1f5J1i3aAeVeDj7nefuBGLBWwjLcJkgiq+mYt4aOqAy
qq3vDTdNPtDjIYLY03ow6uy+i/Qpd736FFoGWBXpFQ+Nlz0gHHVPHa1M1wPrwEoPo/3F+eCdLtwr
qI2fZReX7+Se2lOuMyaXNjFwEli1u7TM0lkYRtatbDH7B1wGa8MNjOfYbJOt5wv3PbVc52VS0twa
ojnlYzxh5gmgKJOrgi4c2u1O9aO14xD+ZlfWABezf3Hl9MUtEvJY2NV13QljC+cGmnBZnTxpX4IX
Vbpx6Kn9lqi6Dy6iziJAS2cQh1GqoqKYEvGQMFqSTbvesD9HkiXTgj6RZCUadPfSGovHaSR+kWKn
vUm7ut9zZHNXLLzQJwfMIDAEHWywkX/IUVHWRqAphnbyHuu+Yy3NyjRWDk5M1jFN6XxgNY8N46Gl
Mc10gpZqvhVS5oc6E5yAze8ZesAmsMxoU5k8D6s6Nbr7Ws9faUhJqa99CcXMbM+lUbBW+swzJuy/
65ZEI7hFu9uShm5XPsPbo5gDcxs185Xl4o/T3jPbIzblskBQr+pi3+etPOUM8ggV5RrSQh96b2XC
ATio4+9Js5bnPuyUDgTuqU+xMHhh4J3gzuRLH16pGTtPeUwWcmhnhkCYQxbBgB4NAbLYQlCY3vPe
mq46mEs7h6Y0fA3zyzA388bWgweAMC34aCF/ME4wlmZhyNt8YISUmna4IkNXnKu4o8HnIraXVLTf
J6VZbTpBXcBIhPpCV2M+M/icCZsaBkWT+JJzNe94j3PGWvrebQO5a1W1JnYvAUzxQgLcN0VpwNQC
xdMm4hsFirSyk95TSUxsUWH1MBsBfDIup9sxay2ArOE3mn5wLC/TARhn/U4wsGTj30TrImhvXIaf
KC1M93GbOqyBXXFQ7J+uAr8X1PV2qYAVgdyxVwiNKzCsnJhU3yx5fvD3TOVwe7E+beDMl8h1l7Rm
Aak8n8ikLkIFdWO2NdlsStqXnpM/skADhDWo+v0ZfQTD1S0DtzQxJxlvrHjGWtTKPNIrWu0joexN
kTrXuiz2deynR4ts97atgHNhlmHvyPuBs33vpystVQk+0QdCPKEsSRIFeLq7aZUJjCiX4ApB/e6R
ecGTpjNkibwo3qK8xf/sXmNBarFOO+qJgFB3ube6vbCSYYsIfj0BqsYuJX/Ai2GQcoEmqdbNNkC6
iD+BZFm2rmoOIuyTU2jjd6/L1LvJ8hTlNRq3XTSBaY4mjW1QoyDK+H0a6RE4cGbvwyM0C0YYYwPX
YwuRLRtPAsLLfROXWHOyIRtmeCgo8XCDQ7NceaOILu47y9HX8O3SEzFgriwRcRO8YNp0TBR5PcRP
jWdTWkBRYkTWLE3Ll6nLyAX1TGymRe0W/ouauwoqGSLuc24pwv944Tk9/JzSDQJf0aqNaoIRaTBx
JvRjy5w6QswdoLPw5yBw9JUeN15R88rrzJxTitLpfW12kfWDnhPfuKU8RBlYLytBUQCt8Iwr+fhe
3GKD5MCdNjZ0AaLAQ322VYtzrcH9z7Ex6C0gaNqxx7Xzc6zKS9OaD3hExLhSkc7bg8RkzqQvdovp
xCAMl8JshOK6Tz39PbqumSN+mRCNp59D3gRp+QblP9jRGal3bonBYx4A+2mXbVpxDrHk5xZj8C5H
gMNr3N5h5zk00voIRalJBFg9Zv+MGvrJ+xp7a37iRlCP6LfpFjyIBilCJc+z1WHZyFKkjsKg3Lqb
ZgHmOCucRV369TkgLU/Uq0oATrMt95seZvqYPk1h0/a3gu5r7gd4J7jhLvw+E272XYKAlK4jQA7F
fdmq+mgiCC0xeYyLro2KZ5zijOgLVQ9nVc+MJWJrJwyLPq04G5cYKQ0AGqp6msbxOa+Kh6LxwnfQ
HvJuSAznrgb5vBSxPk2CLaJLuvq1lyl7i965n6L6EuwIm5iXkii2zVCXN0Uf13uKWQi8kROja6cL
vb1d+86mSZP2Rcyx/rbDstl6IsHRYWOwWTpV+ALvUmO0JbRlj5G1RwBw9mQg02+65A3g37wxfGYG
VWed/amlNZQcjfU1CUInINlqR78XTDLFrkjGXKzZijfOzgb3QcdCFwb4upMuADLeV1O3T+LCIsQY
1U1rHyeRUnHlwpuF5ps0YBUrweCHI7JbIeKWUvDjLjD/r4OEFwK0AEgvm6zyihTzVjWUD5kE6IKm
liWsqqCusQlN2MAaPc/NLorJeLMtijylTn6j3hkFhVDC+W4gfQZg5+ZwXs/D/AyKAQhNeoi0qRci
xpQIibrdWTNKbWGm/r5kpMSRvcRvReTowIwiAeyUQC2QTqm2buliv4mQsTEYUswJrHIJMvgcjGZ6
xbwDy03svZLQv849B7LKOMGOURgkMLW4O/OStGqdoQKPWeFwS32TOULKm2TpWmOzD+uaYHvdFeJY
4m94m4vYe4nG0Ds1WFPWEDPVW9z48WFCIq2QCFFlHeYSJxLz1SYaAn/nM4c+DNQ4kYLC4FLz/VAk
TIqH1b6mV89Y5dwyhL6kXay92BTpUpSmtXDC7I4g79tMtumewcCpsKw9CKJ62Di4Or5x2E8UwrEt
N8nYLdmCl+tRuOEyx+PnwUzVYsn6WQPJv8QEZh8e1iXrtPHG3kaPlxpYukDyeZ67AG8HQbUe1G0y
vmID+NFVaMx527unGs/JkrspXbFLiRAMRXXup7n/GGtadhQHrnRIeiiUOtin5O0OfhJjQYqKS57S
vnKDlrqiXm/9Mblqsm4HYCg4Wji3MM5SZ3NNrDw6S6YDJGQCtWyzAB90HtXWsho7xj7EvBYGS/SD
4YVXTDtYFDlM3zYed6WJCHhny/TsNjjAZrAtjPNaYHKwFOLytTEqcq3ae8fMLVZk9cEEBGl0R7OR
u0MFiG9zwFPrYJRiS9II9Tbmhw6Caq1FkBFiSPdUJbyTFLisFyiUtovjGTUg7KNbgkfTJ+/b4nls
qTrhrg83MEeuJV6WVYR1HRQ6CgFsU5AaC9u01G6oW+fedgNJYDcs0r1Qlr2zU7qWNPiRB1TZH8qN
HvG3MP7iuTs5hZ52XqTmFbB5aCZFcOWGXnQT1XyHC4IeHhudod2PceHvG3q8Dm3Hop03mEfCsdCL
qreNq8Fy2pVlgV+dDABNseT9zAPtG/fgMpv7cczukoJNbFjJceMz21zEVoYDtxbzPiIGQQSyqPbl
4D2XKV4EU/s1nQmqOBeG4BAYtttcyO4janvOrEN05V0uamuB8+UAB1u2sEGbsZurC7pZXAJdY3hx
66fVU5xR80evBhkQS72ri8vCN9i5r3ScQsblFXIsQWyfox7TuIzcz9JzGNJ4tvlQ+qwFUKvPl+bj
9WwV855iyA2/IHK0m/6Uyq5KM0M7xv7pTsp48yRWnpqX1mEanWIFxIe+0iaL44dRsoodMzWO7ZXu
2CbhCe1C91ig9odvbTuGzhpWWGgdMfiChx0tybprd/jBVDRtjck+Yrnm6BHU7HYbqdyDGxYieWTw
EadLWsgUiTStKtgXphlj/fNM9yj6uegf/tej0ev913/9Q+Jq+P8DFJbvxQ+qtMvfQAn8jT89Gpb7
B5wDWAde4HieixPivz0aPk3ivusGrkCs8WERYgT5p0eDlnHGmDaBOfawAEIE/9w/LRrWH0AVqNk2
LYbMWDiE/E8cGr/3X3Kz2kI42O0t0As4RazLn/8CSUA0tEK7xrBqDgTAGTEeG1uNWJZnvfnlmtz8
WW/4a5f270DN//4kPoirIQJKmn7/pN7C5hdeWqdKH9RN3AC64yWcZJvCMz/ovKVh5+8/8PfWyz8/
0JU2UzzTE0w6Ln/+y6/GSVzFMkhXcZwlrAIT7rqUzPu39i9jnu4SXcdELWNimYHx9Pef/a8uq+tc
WJNkhrm8f7msobKYJrrQo8zEzFdwo1q9lVbXlyuzyqL831zaf/Vpvgs+wmZr5FjBX9ioRBX7EoMW
xhO/hBcRwmZZReri92QT2ow3f/+7/avril+NX024TL7NvzAvE1YwVeXVik6UYivZztJ14hG4Th3k
MBRxv07tm0zwP3//uX9lbXKrSr5M6Tiua1E2/xcn0eg6WY2vdjW6lMjMWEScDG5h6tqfYZt3ELyx
uPznn+i5psB0Q3YW+Nrvd5AofSABbbGKzFJd4poXQaBwx6NTi5ghwzyvRKSG899/KEN5/tk/n5/L
u4ZfTNoUAns25jqqTO0L2fTXG9ezic1NmdiMvdFhnCeDkDKwFmykBt4kX8oT4TmuDIb8XiicZmP1
sbuPw8F8YD4Q4bn1Ll2AjePqO5D4OdMZy7d/WP08PjqpDeWoTlrKzvAdo2Tk5VCd7K6jZSOzhvJD
tR6U5gAh5cYIXLZ50P2t4lHmcLIWfqk69qjdFFVrx28cgodTOHpodyWbD+iLdzHZzGnl+2l5O3BH
kBVucydcs6cCViWqxF5laR5aCzPx2M7Q28X2fWLjIFbQIYFWQZpAfxgbq6qOyOPZnG6mVvfFRvTO
xYDhFQENcMtKp+m41bUEH8j21sQvTB6N4O9QuoDBRgXsNG+nl7SlYm2bWEl2R3Sxc2/HoHY2SrYc
ROvYzSSOilks86YMqBOxmXCu4VsQvANrTtSmJi/DQ+yX+ZNvNFm6AV45v42UdABqlbzRFyqt7Vc2
i2lFfZORkxxsq+wtciG5LFrJvUUPVWk9ItXIcht0HejwjBFVvkn9nNgth0aHm9mMejxHNB2ygfbl
3iSO/yPukCfWvR+kXxy2qZBqQiBpa2x2LPBOOoaI/XKUT3bMcRRif5SV+yLoahKY+Lv1a1olxCkR
BBzrJbBjFAqm9Z1XXDkEr/WiJZYOYj6dujJ+YitE7+uCpSIMVxPVEvUtnlLTOGogsw5pFuqZwQlm
o8yaFyOLlLcheRDHVyNCQoh/Cj52RlBj6mVznQm0zUUhK5lu4r5Aw8oTJlxLC3C64jVYDmaAW5Sx
x53pJEl8KExF2DMGbU6I3faDilMjZUKeXDQmjRcnQlqO8RIXXI+S4z4Uz0s/o+vDsvM1usuriJJc
n3yvFcS1GxvsABWaY/OFLapRcAOmzAT92Lr9aJd8QXwvV5YMk+jTHIzKupc+MK+Nj5+XiHHdGJ6z
csg1qJfZFJWLyErqfSUcyjpeeb5a8jSDKSLa5vsW03xfed/YjEQDJOZiJNLWrHgcA3+IliZzs5EJ
mxofCu+yMQaTRqjGTkDoMwKS+iWmY+xBT5OTLjsACmrp1XPss70ujXvi8OqFyEFzN0gWacT4LrYW
bTByFveJq52h/ruvJHZD0pKgt5c0oGmAakaKX3/CQ3ll1t1Fdq2mmLneTNAB5bByaT72p4qnL9XW
fexa8yOcLv1JY6P1HrRZ/mrzFvlscEwyi+dnAgGYmvlNBDb8gwFi8JXpsH5XInQwkOQtPpbJbxDA
80HTjVMWrnELLA5GYuU59mfkAfNeiLCU9+UQMx4h5sj1LDB6PyQWWdxF3swQYCluyb5tETs13j+f
RDeZ7IhyIIP+TAmIpnhrEtth6uM5hDrL/SjL9NUaFFYy0/Pkl2a2RtmAS43sOqvCZBVw2KBarSyc
10tjSLxshoyEZeGk6MPzRE6+xh2rl27PfxZxR//1ih7c4gm4ILUjigAYtOJGwJ+ISxi65D9muuEN
Gc4ku+w6JEwkMr64gOoXMgehXR1UQA8LQB8reTDAevqrUBLNQxoenZeaLhkoiLFH2KkNDQoouibw
7vqEjOAy9puQ+13K4q0bGeCtYeAlxUbCJqZxk3hGT1cLDbML7KRFdQxT3RRnH8Ac4Q2DTqIFpHt9
DjskGciXXnQHsAAFmtbFeO8zIImvwU0lag17jWbdFX8PhFyCkqZv6nYgI2lbnBAPUzGAZ5zl5KnD
BaTkbi/kCHcz8bSFl1JlAsGtcVE/RZMnZ7tH0HwIFPazjTRlXvB2B95xXySSUXvZuC1tHoYmDVCo
zgajnirqcABoMvpKYkf2a5UbPhSWjtxM9COoxyh4jGovik6xqTO1meM5yLeeVznDsU9z2FQCHmb8
ZclubE8t06+Cbm9fkq5vIPKsJlur5iar+1oeeed6CQ9iVROOQA6h7iIzuvoz0HV2ukRvjHXIVlBx
cjJorj1qbLTyzO81zy/d4JORhvIeaZYTGo76uyzl5Hg9esTL1j4U2XbLJqUdjy6ypz7E5pzmm8YI
EjrmIoWh94Mc22iteRHIroaepB21H9VoV6th7AraA0D83Fe+Odu7mlcflMJRPEboM99xHcd3SiXJ
EVhWApCmMoyvrsGnZvkFnCttwS7YpnQLeUtLu5cnTyYddYVt5OmlcPmoTeY4JIRA/LXHyidLS7q7
qBj2YBNUSxLjEwzmsKo4myfS+8RjWjfLKQq6rZX0hrOeCqd/7VQunxK3DGOO3K3/2emy4v2TdA11
oSzl6yzoGnD/9GcWdMf6vdwo9IknN9fhiO0moqdvo9JwekG7mEj6uEZ2tEkwXb5vNecEioncX+s5
nw+s/kkNYsUN/WnlYgg7BQNB1LNKsSze21PsP6HbA3MDTe7Payj8QMHLWY0Ci1pKJkjRQlXdj44p
/f0sReCtomTC1N1Ani4Oo0f/zrkqLbL9Q+P0xXPSRrP7wssba3pmVAPBrjr026WaAu8rsnznpZl7
JvG9a1xFyiLKGveudQVHisg/Th46tgBwVuCV7NJdkwGv7A2eQNUvJncC4AaA3W9XDMYTSrZYmOjB
Nfr4AoG3HDr7eMujU/H4oOnQK8ZlJco6grdu0OCwgURv0vH0GTwCMcZxZPNDKJaBjKgpdiDuTXCq
cWI5saZnFX7G0J2/yIF0p4ruQHFuyiFRmARiz9i4Tg/j1Sgiv31WxOaMDSgV2/2YLnLL1jN0mO9A
CNDijCkLEo/hYmg9dH52ESswXcQYUVIEJgi43aUv/cIiIATeOMcGi1f1QLuoP5wIJY/xEWw6r5kF
4cjaxqROWH9BZxhxl4gW745ZjcGpCKEUBAVA8kS+0IsShQtwYSnwalrvcnYGXtnBxYKozUati3DR
Bp5NyWtcf1BIqkEWe0KzIQ30ecYd3a7bkKWInQ7t5BtQcZqK7z7jNZwCI6eRZhps6BJ1Hw7uFyM1
C1tBVslWYEdEtfmm82UECIxHMFmZSZykz0WA7AjZhsvnfwYJTaB0Q7n9k+t41YcR0NQGNVkDQBNY
TS5gEWG+V5Gp5wNMLYrI0jgW3yO2yytsDtNr15TFHXDWwFZoXQl5YkGqGscLdjqScKp3NqTo9Xb2
fNfYeWkXX5VJlr659Bc+E99oQQXSNciQOBlZtZEskzcGsiLCIpHHOHtNu6Z+3ve/XTprbwPDqjPm
/pj8GqFT4tKZAjbiyl4WJ3LY+hoQKxtA3r+RAVYYt+0qqyce906SAhVIz1Q0D5ps0NhWsA7ZGkug
A1Un3ucknZ9z178MnLWXfPlNSmukhQ2e79B01DluGvRfKk/99yEOmvtANgZY7qEzd6i9SHN9HmII
KQiaseC35m424XvBJYlUD1nAMj5i5TT7sab9kv45E+K1wdGeVLSGMDzgFriRCtKAXNqFHhtjy1oe
7+0u87sVneIMn01EMntB6rl4nEEQNWvYRJAYcToLcADIy9GSUt/ihr45xMY07OyXqi/Uc62b8lnm
YXbFjswqN2xEo3PYpu2r9oYgxaJpZSfH7vMH2AZEJi2psDIz2iSiK2iWYzUlUPXG68qm7cke4xcV
WhhnBDz5Q2IkZOGojnKfrXTobjs1zw99lLFIesQYyc5Cwma2y9j3CODXiQkeWj2jB/z9D6DxSB/W
DP3LY0osw1vRA55RAZcwHyeXSV3KNmQhv81rUoFLKVkZC1wA2HTsS4kh3m66ACVbp4deDRwDAjbU
V2agIQlbFfRxDNR5fwLrVkL5C1MmKT9PtP+b3foHree/HO5X7/37//mBd6DXV0iC//WPZVuBVf2t
2uTn3/inMBj8QZEN2oK0A/eStUIx+7PbBPWPQBfRLZJztiXR5P9HGJTuH450+VOEtJ8MVTSJfwqD
UvyBGANbAQOGhzro/UcAVZJjv4oQZMks3+Qfcm2i1gHdoPz5L+rZgMlkGMi9YjJnXapcg5Yl0I7/
Rrmy/yJd/fyYn8pVAN+fF9xftI5cCXusQhq/vcQa7lzRmU+NaxpUbMqmvRu8pkb0bxKkrLIvR+by
ZmC0QJQmbTDH88znuNMRPYTl6LPH0S25V9h4xtEp3eKBFSsvjiRZmJOThwP4oghF4E/PYSFVw8T7
CBuvr6CoWAZsKHYaiqrNpzHDl7jVtI2iHhZ9cJ9UiIxsdBxzFeZlemRTQb2W5LVz7Q82HsRf7pJ/
L5VeLgrCMK3HyEBSWii8v117HZJUySuLrD0DcHpPrrzZv5flY+Rwr/2PTv0vPuj3cJ73/3zQX67+
HNMQozo+qIkGQCTVVUOAAqAHrHZ7DXJ3AYfi0EPT+vuP/YuSx+8VEEjkBneg9DoYsn7//YjcDpzE
qVXueActxypQ6yjNq4v0Em7YqLEKOYyX/v5DLR6aX+/on59K6Q9GHYEIH1w0/V/v6MZ0ZUgEOySb
NATLKhgTSjCpvWXjIG4aJBDoaR42EpUJgjYUJ28njgQrXPn+8e9/FPsv150RLto+jz1ts4EXENL8
/UdBefNzN5+I0joDJBYg/s75/7J3JstxI9m2/ZWyN34oczj6O4yeFHtRoqQJTB3R93AAjq+/C6yy
umIwHsN0x89ylrRMIACHN+fsvbZDpX5CBjixpU4qMVD5g+R940cwxzdsjIprYFlOcoiGHCaL6JW4
otaO3doKW/2UwN99wLSI+EdVgb5k/TDZ6HOUJe3bQM2LgUrpetdQBWnWvW+A2VQj0WZxWzmfJ8Ni
+SksdjnACzznxzLLiJ2g7TusLOolettWqX6oo4EYQdd0aJ3RDZt2VeV0Sy5eLqZt4HTpt1iIrPnX
+vFz+q/od3VilB7NES9PCyOqtIhxwzDmLy/2j6kICDVxNZqsxaL2FQ47t/msYZz8qCepz4xM883Q
XJohDtJ3ENaAqsXRtYq+7oi5xaOlXDPHqdj7sAg71V9ZRp3cpRC1SC53jXXnSXFjZOi4kfi19w7a
1UM7oHzjqGQoNgpxhVy4TdEMpkt8OcaCM+OZ1eH1cOZOfVYJ32YISektf//jqfge+3NdsZ3RpYEU
wZUGZDoqf5seNcA9KUldvn1/2J56OLak4k8kl3BNisavL6nitm56Tex7w/f14OSe/zuURTl803WL
qapIjYkypYjzQ6EJVVuRBU+t1io780ufWxQ6ByPUF80M/Ae6fIZjbXSK4VPiSUUFBAOF3L9/x0eL
2DJyaLHBG2ejSGPEPWoZcDzowa3xNvkwAAx1xPxZJAWWZ17FiUHjmAtunNaEsJ2XmeePV6E5vRMZ
joF1tm1926up3wZafmyMub9DPg32jP31manbPOoSLL+NbwLnN8Ut4UuM2q/ePxRUy5CqIKVDaNNd
zaEGp+UgwqnWaaXqrzYyT2AUIMMtKhiEiOxhQ/asJyDwHv/6MbMJt8Wy9SB/Vhzdiq2Hmc1EBejD
4mJuj7crSlR4bvideJsONnKaMSxcgiH2+hcXDtEYvlMbq2we8EEgctxm2ahoJlohltMksu1vAyCu
C78vA+TNBAEPWRH/RJ6a3FS5v8BvfNAokRfLm//FE2DDtjjt8c77RwupRrWOaaRnoOVxv3GUMC7Y
2UR/fxUXshyNKJNtIevY6wdAkx9RCZoWsoHM/s6rRlRNtbSe3v8tR/29ZWDxcUs+GuqebDWPvnLP
p84xLznsphUXO6oB2T6Z6zvASTY9jcwuYFqMNC0KRPfvX/nEssh2U9DfphdtMdW//n0yQRuRUiMA
qduhPaOFmhGHBWT9PrV1sDH6qboWrmt88TTlMZqbUXr//h289Lv/6L29/Hi68Th0XZNvSxyNMazU
Qtn+staMCQYDYpuIPYOhlGRu+mCwYh7qto/2nbKGC9ur2w9ZaqpDZgJ6nXOvvzQhOF47kQYR7Xfz
cGaiOTHn84HxgugMup5pHw0zZVYJe3IfOJfXmrf4zdV91FVLxZwolyufuNp29/4DOTUYWAaXeY1d
25tVZiqnxCotGq5MswXdAAQC9mhUP0jlWYDRVrdJLM+61gjuvrx/5ROTKhUONhrY00gueemS/jGp
BpESBHmh1rdUwy6stRiQ9TiQ4wCwZJURBLcFoBmemcpOXJUBCHGfngGTqnc0+KmqtEM+0bppRIF3
aGyir+MAdH3bWiMuTgcNMpjZYS727/9a+8Tk5tsmpH9a6v5y8Hs99tupLUblNnBV9Wz7DLqqO3SQ
N02W9rK5jEq8wlvsVrVB4u5gXmIWsIZLlH3Gs+61gVGxsCGjN4MQz4kM0+hQwDw311FWSLBLBKvV
myTQ84+ksGZJvh6yupVDCkux9kA7Q86uwnncmbnvP/oROS0gDdj4HExbOfoCqRlOQowesGZr/vfT
beQtYlJ6FYAeInacm4YokE/SnyxMVWjmgAYpMpVl2xElg+8ESWXv0SYm1yCHSOBNaO3obSsHkwjN
gTNN9AVvcrw74hBsuT4fs+2gsXn9OK3AyBW4C77jQPYfwmgct6mZDxa72SreU5hU65QO5wbt6nhl
OISWB0R53gRBigsqaypMpKq+oPwS3DQ9mvPBGjlgnnnnp+5RUmUEWGtS6DyazjVgig6+AAafyLXu
TCS1W280oEm9f5kTs6rvcQEkQ5x7GNuvHwVxWJPm9bP7iuGvDYUfFxuJ1o9E5h7wJY50fWX6nJnA
ECwI+swTZ3bVp8Y2eTB+gMpIsjouf//jUybzntQVctpJ5zTML6bUC8lbRv9K0P1/HhNObU85SzlL
t08yYzlHP5QTXIExCHShVzvuzs5xJppCEZoW2sUO2+sQQ26pgwsMq/i/ZZvs0McmdxJA2gVUVgRI
hW7Lz3HFvJ0KOtaBGdNJBcxpnnkgb2dVPnXELC5FmkWadPRAdCCypM9YYovSY6UorXhb1iJ9wl0e
3czIPS9ATz9NvXDPrLDmMqZer282G+Fl986VwQwfzW94fZCYxp1BzARy7ZyEx9tyCKoLoSPymWZS
vbxkcJ8p90AZjKLuEpbeeNMiu944ZYw/6P2x+XZkcDs2JxieBnv0l9v9Y2RoU+MZLhoD5D460aIi
Ua3QELTfv4p54nkz9B3H8nnoCCSWp/LHZdzBpi9ljgTguArj0BR1m6bVKN9NzFPwccv5DnZ2/3UG
6Vmv2xRfHCBcDNeJqJawcqvcQjciQKsdmlgA8czvpTd7+5IWBmrfyPzx/g0vk/3xWyK9nYVXov/h
w319v2OWYEjqqQ+MY/WDHjANxFzg84H1h+r9/Wu9XfFsSnxiOdFJ1xLH4jGswxVKEJ7NHKYgdImo
AQGXW58aLdxPBLKzuYAacOYHnhyH/jIZ2D5zi/dmn1VQd2snwTgM4k+eHTY7gZwAUXgmyjV+P5r4
WNLMtcG5CmUSLJyV1fk4XbIpodTuuPXl+4/h1CPnGE2lkxoDX8fR+ltaFWZ7jlQY4Dqxi5qJKpRR
j5gTxmQKz+yqTg1Im+KPLSWFICblo8/Qil2KAwEPXZaG9aDGCaE5YuyGPUeAPgJnuzSsbIMANBgP
URJSpAecBSE4zmHFAJJzMPb60sbu6M7x9CVAYNWtYYL36S2CoyDB6VAUyVo7gJUP7z+pEx+TvYwU
jju0NfgZrwdnYUC9yRT37g3meD8QWnOoaCWuCJtr91Vr59cyVDQxHWl3Z8bq26WMuYJax0u9nAd3
dGk02i2liYDqjG91IKfZiH2G2NCna2iuiXHfB3l31aawvX8La5wfp8GEjvD+zzdPzFmU5C3qslQv
UXjK179fO1k41YPJTdhl8jg2qbMhrm7h9TmfEAx2h2GG2Q8xq9+q2Ri+1DlQoMVFnH5qAIOtUwcf
wCGsY3Fm03PixThogqmTMW9YnBJe31iq/QFdEmh+C8rCVzX2qUuIjDSvgXJ08z7vRZDtwgBPNQQK
DE+f3n8wJ54Lr3SpWoMpMjkzvL68NsIuwP3HyRDr9oqxgdcLS+yZT+fEdwqejmdPA4Q9xfF0Vfpa
E1jNxDECma5XcFAg3WOZBAtWkV7z1z/JlZwJqTig3nbto10k6cGZUDkbl9aiqoGXyaS3nSbq3Bx8
4tFR3uSZAeVjcQ6O3hxxvImz0O7A7YbNRVwq4mxEnpwpO5snPh9XOnJRYNNW4Fz2+g15OU58Wy1z
XEAXvq3n8XOMGMW6SJKq++aS9iIvvEyizoMnv5kjM12sOdEvOSocM9CVvhPETDXNd7znIokAvcAL
VbhFMa8DVpIoHaCy5h///iVQ7kDIzR2baOJf3zU1RcfX1kALeoIYkcBuXWlMq2dmteVVHi251Aip
FvK+XQoAyyv6Y4uQE2Nqki9Nhl2pSJNnKt0nKF8/WVXsXbGB7c6MY/m2fkcfT3i8hkXUbB+fb5c0
1Y5dMJGqCDhX9dSQ9iFpBlhzp/ZkrMMMBHl9JVyB3IDkYFTWE0Jg4mvlps6S+QI2DKnBGUZktwOe
2/itJB84si+ASVzZQV92V2mPe/7v3wYSbGSmjNWAI9br5yTnajJrLzSwu2cNB9I2ORha6O3/4irU
+vjSaY1aYtm0/PE24h7oqpNzqq3mzrlsZweQnkkW8ftXOTWXOCYOYBZ9vu7jlWyOssQmopE2TBUG
mxaiIJFcgQWmwSzMZP33F/PZfDK+6O3h+Xj9k6bZIZUj17iA4iK+QvzVXoDYjvZ2FQVndvmnphM+
cc/ymVBYEY7eUWdlsFlAZq9mB61ViVHvIu8L+/79H3Ri40hUp29SfqZY90IR/fMdZbFG/jYxmwxL
Khx7/HZXzeRmld0DomIYw0lz5n29/V10ZvhcfJPKN0e8o1Hh4NmoLcD1WGBBbWX2VN86vTGdGeFv
R4WDFsd3JI6Y5bR6NN+YaL1QOrGOgenKdwLrH8HEs+ltTfIy9u8/w1O/CEsmfV7BPMAZ6PWgINoB
l33LtRwbOhcQCGDCTTefmdtOVEMo4FkMCOxHDifO5Sf/8TllGjl7Rf7KGl2e8bPN3Qlsil1fN7ND
8ulol99EFqU30NybD06q1SH1DGyVqdtszFb9JCEs+DglVQmTZE4/d6IMgzM7uxMPHZMTTXgXJwOF
16OdXT5UVoLuik+REGzCfiq6KV4/EkFnhfLr+w/97cClOICpA18VG3D/eOa1HYLoCpOCSCe8emWV
dPe0AeevtNppWfDa6GPiI8s68xNPbBxfX/foN5JhrsizWaIVIoqXTmt9T+s633Er88bzC+cxtyx3
n9qQ6T3du7fBkH1H0zYDdzEAOgw9ZmREsdX39x8HT5jX/3rt48aWdhIHEqQO/tEoRDNMCzmYodrj
D6zvAbwZBlyIOc8vMU1Ds5hLzK5r9pbms9/xFSJoDt1047XE2N079UD+Xdsa4qYkVcPZpbEimoTS
rf+R1p5rH3jxBN8lUSQ/p9DXiJsj4IbuNPg0g41wADarTisNHB3IEdEBQIzQeYapAQMJEO0aPXSb
XQ7BPIMy72ek9thmQP84M2H1m37KiDukoiV+53PnPlAL5wg7j6O6pyYFLaMkrPongWNJ96FXzhIa
5dQ2qW+QD5w1d6mddTMyvK9yjwonK+zSrO3hoAAxaVL9ZKEAJAOnRU68jgjka3lOsv5ArbBBbhv4
SGOymYSJiWRSimoIS4iebQLnyguzyNkUKVWmleEF8WfPq4GGd6ohYMENA/Nz046l/8EZ6wABua3o
ZSViEsN2LKsZzZcyzR89+Wc/4NXXJdsywK6EcGfxvBFTbCBgMAz7MYAYyZYF+e/W9EdvARnCDlh1
7I/BbJXS+uo1pf2rIwlFbiZnsC+jcID2kDvDsC/r0thMpoBFSjWwZa/ReZmHOK+ff0KDqJ/c3sU7
wBMeQyCwuN+b6h7ijBqwkFgdvKHC8iANliniVgkAHjAGioFgZZqh/0BGBGXTdorrcZ+QbT5g8Ilj
ax+3Sf5QjOn0BVTA+GXSxT15jynARbc1t6Ar298NjpWf2dBUT+SlzndznqK11Gnv/IJmOKELrI2o
ugMvXLd4cSyCbqwCTO6q0aVn4oPVetp0YLUQ1UZR/2gOCjpI7nXmZwod1nwJz9W3tpiwB3ODsz6r
KXAVWMWlm4+7MdagXiS6WxJ1hlrekcw33YvW1ZwCTN94IonS/5kStkFgqx/FH3EK0+rW0IpmPPGj
7a7ruR6/dSZVcBA7hviUN2lxjZw4j5eIBRzfGWbx4lLZnmKc+VFv8sbayF0Njht+1GMO0pF4O/Nq
dCFZIGYV/Q2BQfmPLC0IUrG9/kfWEhlz4Y1metHk7P5mgmoYnKbZfSRsAa9I0yYJaCmtMS5ngNQ+
aCTf3tZxFQDL2qrqeOeak0C/HIg03bpIP6p1CZ5uwnNOrh88xETEm7Gpw+82QdMshIWNrmTWoRuv
xYDXPSaFdj8ZYHxX8Iqcjw6xLBgtSR6C3+mrDtH/5Lf5fvKj6RfRk+k3JKImDoRaKBJgzJKSB0Wt
+jMgw7La5E03wASjNflDeZkRrWuyV2G8RbYPC4SIWnc/0fshvg2rRbudCGQsPiSiASbdBOZcHKDF
ZstHqK2nrF3yTApIYR+4X/jJKMOGZ/TgAAUVB0zsdM6o1l7fjZcwDT1vM8sY4ko6Fslvkq0x3HnC
CL8AJ6muSu2nCOrHMPgmqnL4YleQsYh9o7iNpWgaiX6ssIjx/SLwXosA+qSRI7lfG7HsH4VlASta
ShKqdU3sZXZZYRXqZR5v4n7uP4tmxJs0xE53O5sOpoNwduRXb4jDu4QpG+hpl6gHDv/zPTQxxDsl
uhBEvFhn9B5NAlzKENjjcNn4C2og0S0xSrFZBrdlV+U/+86MAbWk87iFd2jDKye/5X5uE+dHMxAm
CsWvBbqEz+bH2KgcknIwZoIqOA6sdccytfbbJHuGZymedCoQs6LVju6RbiUpn7RD9CnfscMjrnE0
rCoyWki5ownzMPrWwhSfSJFcpzA3L6caF83Gbmx1TbJNCIDUHprxQwhZmOSDNMkfI2tsfPDUtf1o
wtOMgKBk6YPwm/gHpzQK5mFo+98lJfunRKv+oy0JQT8IDJUQN4izhhIihv5JxGX4MgGhLx7T5gZj
Iyr/CKcG48MyCKudHP3Uo4/IPrrWnH9h5g78K2FzOl6RElf97N0wiw+eMoB4DaPOiSt3808Y9+Zi
1wgWK8TYyfCxFbThtpxRaaE0Gv71B6PRoUf1J4Yu4I8WUUvdoNqJT7PSWMzATRKA3I9XFnkn1wa8
uu+d2eG2Apahf+kMwMwa1oU3k1yWAui07NKdV3YQB98yAaCcTKCx/RCzaOeXDt1JTP4AzzaytOQN
tkfWrd6xOqgzmghsIi7D7JaGNXAGlETowTBD2RCrKUumiIeYSzephA+wqWY62pghlrRgPE04PXXi
Bd+5AF6u3s26eBf7yLi38F7jT6M/t3IfotmBCIyJy4riy2jkg9MGKKt1FqZFxwyQ1JJuuWGYm4oh
qA+RPxs3nRvE8bpz7OgnHLOi28youm+gORAuQ7+qOnShQ+vfiMvxpw0bGl4icyWwYLLKaGOKdvK3
YWTYAOj81i1XXm2Hw8omkemHW5XF59ytg/YqiKp5m5EqRSO3Kci7nQe7XivXnqZNSzrIvSxmSs4z
dp143/cWDUkmh8gF4ezJb4kVwCEzXBYOHDfau5vAWBjbCeIJd1Y2MVG1oBSu2nqqsBcIo7qNtE0O
UgLtXuzBBo3RQZlD8KWJ/Ai0XtJ1l0q7LhNM007XTM2CrC6iwMKbfEkKKmRfENb+IhjqwC3fTmOl
HRqYNdq8CP1btZY11tBVBvEeZ5np+HDCgx5rBgJ9yJ0eaUjmNur8XF2FvLlfTuuNXylgwr3Taeh9
BGydDpBVAI2vrKYpvrMnJLamGIOOAT7YS7ChM1rf9ZQXKAPZ8xlrcOQg3F1vwiOXGj4zb6gCWW9c
0KU3bqeCWyPt+wcY+PGNOzfRLbgjWN0lnvdHqS0CHgrLnB5aMt8xJQ4puYY4GEg7T3Wnv7H580l6
AamfEiEA4nEl8OoOuDAnLdbsVbp74FLya9YI6M/RDMhwkynXu8mBAyLkVyOd7JjUFegyz2kHYFZJ
2pli1rGD7rEhDMVkDQ1XoozKnUxGMewsS5sHchfxNcbAfYG2yETuPPrSzYPbiSndOL0EPc/3AYVz
wgQGV47vEI5UZPhfIezGAPYgeOUfcsT2w8rHLZF+8AoCsu/THEck0Xp5ml1kmJGuFXY9E0ZpQ36V
YVI0W0nkBe21o5oQYj5o8GLbOHlAIoJqyn4vDU1koycJHruc/DRjnyDSFt8NuT3pPhhaqJ2Z0gBZ
DDV9ylsj/VglWDW3La0EOKfQoR2yksr2k6gs8jBwWA8me5aFu9L0REpu8ZpmeqOGIHtCEmXjvAwq
8dkpvOjRqaaCtEpvii+rCbPNBss90KQs0GyzGSp3rZexxbJCPz0EJmHugMrVeF1SKKNDNSEjIPLV
Uvgo5yHpV8Pk5WrbuZ23SNCaAMlMMk+HMiNpcEN+H+NaO4Z3lU3ChD+Ud4V3lVdW4GOdnhXbl9gg
knaEzfNgFt7o7yo9hL9wQ0XebgaODmM6d2R5kMpBw1xWfvw8eGnIvbFZuc5LLW6cUM7LxRExYPX2
Je6/COCcMnA1W8jD7wkGd6iO1MVdbcZxeFHLsP0q6qC8RZedhVvMyQ3Y2SFDsyCLZVtdm8O0jsjF
3JJ5RAOdVkB3ZduqH9akLejiqp2VEW1nEYLhrfupPhA1lHYbe2RTsBLakfMu77TX7VrwcnJTIUqD
3Y8RLV3jWDXVJi10qrZ1WEKyow5H+m2m8hKG3hjPn9HINzcOqnXrEM8wVlcA8rLiPiN2qt76Ig+H
TYSHp1mRtEauIRIGG68ahPhm9X+juSXuRCHnqTBYw3tLF7haD7N7TbOlk2dqnCe6fBQ1PN9bnATo
Wryjgk2WY9IiyIDVQDv1EuHwS8U25zwdo5TyzZDn4DuUnEfxo8OFiouSuIO8nsLfrjvFf1/XwaEl
PJt+4yIJXdonfxRBNNKusi3aiH6mjPew8LvfXlaG66S0o/jMWf9tNZkTtW8uKjKEUbg8Xl+LsAx2
11bPD4cxvcLk3W3GLu2e4cgTUyUKeeYMf0K3BhVjEYWhlFokukdP2mqQL9Q2hSTbpUMs+qHs4QAQ
SoxTfPoVxgW4UqdkCiT7/FNmgOZqdGBvlQO1riHDsljHIQChFbEY0z6bPfra71cZThVdIKIsBV2U
KOaxIAeJpqjcrkauHHGXeAXzeRUQyAdg3jfuiKkSa1VW56AzS63uqLJBhQEhlwi4LC311+9B2Bjw
VIicK22bYJcGQf9BeK39O8NvuLHChmAEWBEu9QyfosJIhMf7v/ptS44PYNGqegIaDE2M19eXUYBT
q+T6MDz0JU48/9ANRfe1k6BtfSu8mwqKBZ1h/LXFYmENIe+gS0ZPm7bg6wuTHR5Y1ehgsTBGdckR
qLi0RNhsZ0qfMVyy/Au98PTM9/521KN/RYBDZxZ1qhkcFbiM1iRZdka/aUWpdYmJhcPCzF5o4WVc
8Yd8//7TPTHqmVxgIdGNRihB1eX1ryRWVU0NyYHrjuiWHRGS+ZZsnRx3PztO1jU3hN462ayWvp2N
NmeUhmMOes74IYBFuZtR6l4yQujw2QlkwBHb3Lne3omHwlLILIj2hNr/sbAPKIpfx3KK2IjU7mrM
KJOL6ipOrZ1ozF/vP5C3wx0Jtr0MdpQuKIWXQt8fU9xoiLyYSg8F1FBVV0HltcYhteG4EKwHhQET
rR09kXJoRHsrphu8Er5PmtT7N/HWaENNBw8IbUxs0hwpju4CbZ3jRouiRIaQWy4rObs+NNnE/ggE
cnwwmsb8BjZmzjclSw/huZZkc4W/wv9FUi4xmGfu5215E1oRaieIWh6KZrm8oT+eSmL5oP8X28KQ
tnKLv59MhGWTUc+Zf1/EFUXuIiYZtGp8tuazBopoNbuGgJNDC2bm60A9cKvqLty8f2NvR8ZyXzSe
0EDhajkWWrdyCizdMzLSvMgJB0HR4CUaL1TkG4d8bs7pDd9ORuha6TbgGkHjSkv19XPAFwKLeIro
l5ej/6RpUtHR7ruMHcRyLIjIBonSTKG0cXxIw+//2BMvAaEP7gBGhEsD8egluCqFGR9q9K2jbvdt
U49EuOXembF34pEy8vgIMMbYrv9GWOeC/wCJYFBgme3HDB31XStnc9eVc3eB5wpm9vs/623fglWF
NhgfCjJlFt7XzzSjVGEYJMOsVdNGt4AWyJNPie2ye5w4f30pj04b7s7FwyZeTGV/DOOhkHiCycRC
AwSkd+67dDshliH/JJzOTaxvJxKuwGBhj0tnmh/2+mdFHl6zIcZ3TcJn8cFVZf2EmQd7+OyU/nU8
gFAmZnrsrgrYGQcQSs+SpN8NmkroUmBx1ooUvktM9hlpLsa8pWoDoVIBxef0ClskR/d65p5PvInF
0Oih+EVnSpP19S0PwYT0M+JrqpU7Ug0Le/8DNH+1SwB1Xbz/Kt62cuhJ87IDNIV8w2wnjy6GSS4j
NC1e06MWxW2rss4nkL4BIB+3eOZ9d8i/li7qo8uUKHbaSjKJh++NjLN+S6Z4AyatQAW2Iel8lvd1
HETB4f17fNFFvNr7oJbwmYWXxg7ixOM+JqAv8mKIaVnPdAX1EziMyFyDR5qDNVQrquORMeh875pl
DDBpkoH+VIu8QyKceVCgPEdMa7QQYPIQx9g7CCEVVr+6oVxNxAfqcVpBsDHyXra7IWv6EXxNmMiV
xJVE4IQKy/GycKz2WhVJl+H8j6ZtF4l4ujBUCBhrMrJJ33S0KuSZL+VlnTv66TiEltY3T8D2jieb
kEDrjEoX2y541vvRaIxpQwZJ9o0CBAAWAreKdEsR0QN9AP213rE4yR1RZ3m2jSfMNR8IWQVRq6y5
da6SzAmNbU7b4aOF6P0njFFKiGlgzxXwIN79iv2X+gZ/HgyCGGydg9VK4o7+YhJ/fP+tvplGqWJy
sAj4KvmHvsbrgddE8HbZcUJkERz3gtbx1nWrxzNiyLcbK7QDnJIsqHc++0j3aHzzqPzEhJ++TlVY
X6WFCqY9LNMu3uSF3eIH8o35k27DkoI34TSH1k87tU4UEMKhpsdJpc4JjE009XixqXeEcjv4Uzqf
UTS9fRpY3xZCHlt8EH3Hoh2Xgrc50dhbe2Y67cFMLIStRpxZVE5dJWAiJGiVXQ36rNfPnMqIk/K1
UkqC3URlHOHAephJ2TozbN9Muqj0JVhFHNEclXnyr68D6MIna4UE5hFe08ZJXHMVUi/Z6qIvq30a
Te6HYekZAfm3u8vWYVzu3h9db3YI3AHPE1M2IijxRtwzCkIJmpk7sGUFJsYW1crDcHZFvzYiitnq
p61tmMFe0i68e//Sb1ZuLh0gh+KkhCSWrvzrHz/RfFfENtFhHZsZCo/fXdNpDB+Ydcz7KcyKMyez
Ey91OYt6i4sKwIF/9LBDXHzoaSm59HUmLqYcgBgu+zNv1Ht7lcW2zVlocWgue/LXvyrkPNznekjX
CfEdTxnF6mwXByTOrFv2DfE27Rb8SmcAt0MxqsphO2Mg1TWKsJEKE2qMyhpuwZGpn4ZtwtGyNf1i
T9mVOgxlmT+hKpl+wEBRzANVR5W9k+P8gI5N3uSe13s7OSYeQWJzZXWrgTv9NtVmYGxVBsxvM/NN
uXw8xhhieOoKam4wbtQtGDkoCzmySLr+pWF8TNAChr/93GqGA74ZN9oV42QFW9qzIV5eZMKE7RrI
BDZQZvp5S/m5AJaZkWm9Y6kH/oQEy32SIe7qDaHc8p5TyVg9VhSBNED4bEZmPg19A3kKW/e676bc
XJV1X5RQB6Puy4wsy9zEUU08NnydimgmV1Vy32dzwJ5iJrDFMEKv3wy6o30FK8q9jxBc4WKY8vAx
Ndrhe1e7NQICDA3d15o29IXj1T2Czjie239NGf8fefJ/lhXnP4iJN8STh9+1+pEnP/9RPf+jj3//
g6NEVL3iIvOf/xt/4v9zofPynQlOi4Kl5j/4E/Of4IGpH2ABlQtDl7ni31zkl7xrl83MsrQjnl82
Zv/GnxjOP1kS+ZTRfjBRYp74Gy4y0w6f5v/sIdjQL+pGclw4swc4dY7P7ZLODxyyeue6bJWwuOno
OqChYV1NDamuVwN6Fzq/c5flW9TU8XQ5yan9EpMf1q0RmJLkESjDt+mVE8KxGUOlUhoYTg4hcSCP
bqNSrQM6d1XxURecmlaTThsczZ1OPstcjezS6L3obSVHDFtk6IbPpZOJdqdNZT92nqhoYMeeuu6t
ig7FLCxIcgrmhrX3bArlW3vqPblKPfpbmwnA0OeGnlBxgeDX1E/AMhtNXag32s1gVCAJm8REqWMu
+qTBoa++JivIzAhMasNvyADmejPGaO+IAy5azgFziyhBJASqrCZomQgBSie5DgyNKNWVqiYKyURH
tBqUkf0oPOl9E9CW6enAcKxXaesHn6FJJV+aFlPgLpqC/oZKWc2uMsjNZ9wvoblCYEhuX0B838U4
jTSCK5w3d3Fl+oBbyALw1xY5lMl2to2KKIvR7OHGVEk4rZ3ZJz8FOlPLT0q0vXGtxvCRM2RE/CWJ
K9Zl6YS7eXSqajuyIa82JrxH6iRTQvtF1IpNTmn13zoMguBQ3NK7c0O3vWFDLJMNEj2DqCTVBrQ9
OtTBaxtFsrFK3Dz93gZt+1C5UYI9MulJ7KRbO+gNfiHrCjjirPZiHiJ7jZS6lBvizxWtiBJ50a4V
XkNCBEpkMAq+m6YPUzv07sNcgDE9JAPV8QtaF1590am0SdaFLbN4Gyng/ZsEmqu5BAiFcFxRZJnr
jkxk1CBkOZFdPUhyehwXwunWifrZ2BtOIvqrLA9Qv4E4M4pd7Lr1tDFhNhJILMlzviRB2/jS5J6R
/vB1KrttzH00JIoj11qxg8AW25gZuWKU+0DlFJx0/HXJCaPa5n0Db7vgAK6udBoHElwVibKrZsp1
vW1q/K4Ho6DBSSREmpmroR7Q1azmvomMx6oaCdaI4JjlgL+QSV+22Wg8JUXTT2zVydIA5ppGyVVS
YyB+SPCyqk+0p1JY3lR6xq9FkiI6iPOhTx5zIx7Tawr93SUqjQG1SEJ77yaacpLH2j7oxwvUX52/
q2f4pIzXzAq/9GQw2M/ct1HtA534rKsMIGfXaW0CIa5khe5tZAVew32TyS5u9JRsJz06Cq5w1CcX
ZurXxQqzKWd1BHZLqHhbeP5tXrZgGYiDMqxLa8Y5uzFCR5j7ONDOs+eUPZFOGVESW0ExIV+LLO2s
bZsUOdHHA2aebeYg0zxMHO9oB1p5XK39mSLyNZquxTpFdE9xQ5WHmSuMzF7+qtKS4ydh7aq/C8zE
oc4+wZvbOUg7InKYtOeuGpFXEDi6XPSox3uXdJBy+au0qiw5WLYNbFTmdDAOo0BUcyNNZp4DAcl5
fNGBiSRBvC8TZy0ZR+FlGw+Dvy/RP5lI95zGXnvKbMNNlpgF6WUWHeJN1dkUvvMqpyoImSZDAZ/Y
k7PpJu1/tgOYhmvePv9R6XX+ZTiVQ7OJ/Sr9mkmvfUZe4TyjkyB6s+x09STG5epFZ/EvjHhocRmL
UFh8YkVrr30yrULmN8FfBxfmKWOoz3gTtCS3Tejn+c42pv5WOj24m2CuvZt4mMWv2naqBpRJVpOw
Gi5x4tXoJb9N2Xg3oFfSckUOXvVEKG/73OMXDQ+dbbfPejKcZ2JciFmm+0O0H9RJm481zqsn3+x8
SfpOV/0KERjyvpyaj7QslygnjlotpO/ZQbNVz/prsOzHV3HlkiTF9zvZiMDgJG0SZ66hvFrK9y+k
EiPBb4kDwrUFu612cxlOn0d4qg3g5CR7rJeArP3otKNxMbTJVK1ZMIya7odtfYGDkFnGIZKVQ/pN
m5hGui4WIjj8P+DgfTmpmYjTBRoeC1AtBVXM3wgkcU67gdIPg7egxsMX7Hi0EMjj2HEu3BcsefSC
KLfNLrweJNzyVhEliJRiKcJRyYLC0r/A5kJb0SOrXhh0Lzg68wVNF3d+daNGBbDOWdh11QvGbvgX
0o7TmlzbZQHp7gV6p8AB3recKux9/4LF814QeSVQYG9jTpZVfmheMHr5JORjw+WzlfsC2psX5l74
gt8r3aBLCPBZsHzCKObHGsnoPf0z9yl9AfihEPHQTiZg/f6bvTNZkhu5tu2vXNMcZejhGNxJIALR
ZRvZcwJjJkn0vaP9+reQpXpiBusyreYyk2RSmUggAIc35+y9drAQ/tJ32B9ijvCLzlzO+37HAVZD
bU+e844JtBdi4Kw26YWt1gKAeANRUC5sweEdM2gsxMF6YQ+y1x2eIJPpz4q6oAmDhVIIEQDCj40Y
jeWGirSz6YOwrzf6wjfU3lGHhrZgDxuRO+06XWiI1KxLyIjmpKhwEs0edvNKd2p0JwgZp3BTzSQJ
kp+W6LZXU1D7Bpu5VP1xsPvbHvbmfZVYJB6xAUqRXkVVQhNZDOKaTYBsdmqLLgQiaM3yVglCUnGm
agF0b71zrtA3w8ogwL45ST0oX4nCMgC02yMi0NigSem5S0D5qsrLgGZ34owATLVYeyIrrnnLind+
YWPGN0jllXQbAizP4YPF48kxTPVVD6f4IYvdeGGyx7XhVWNc9RswyLqxpSpYQnkhYHVo64hYalK+
2lVQW80XEavu64yh5F4PS+uoRaPxWLoZSaNwccpvqH0A5OZZDB26KkcDiQZ/ce3bbkYvK2ss8wn5
CQHFogiXl4zAckcKYKN43XJgX+vLwuElWt++xY7TRvgS0cV5KFPdEcg2ppCdKUyomtI2gSE4qhzv
lDiryJBB9NivFTPpb2q9N0FpsqH5blldSNr91EcvRTigGVAofPbUNZWUjSCx1DEKFbuNV50qojf6
iYiu0J6YN3IYCX0lqA8FmIsYMfVnAw3JSutpvXtkfi4l45RGHGXchsZMpZACNxJSJtbEihKgg87T
3AWZm9yUldQHP6v5ZMlSZDlFQWMRTzvbxfASW5l97BIdXVbjKjEqhXlKxLYZavRVilMmo5/mPaQ1
Iwhrx7eaTE+pdFbZpQLHIvU1sxxOpls4GdFdaXADizpqN24xhybKTbulIcNOJWGuiMNnRQmNHw1l
w3w5uo2IjJWE2xlDBcKnqQzXBdsCaBWpnC7damrMlcThyP8tMArEaFFNwaTuZ5D7bYWRFsHqFC5R
PEPxNSYgkqRWdJkw2JAiUMF0OSFXwWg+JmXSKWs1QuazSnii3XoUhti4UVFm6xxD1uC1sl2kKto4
fU9kN1zlSdcRgYUk9VRaWftmZNDAV1M59s9O2bJ8mK6R697kxtCK2DSzT41tHWTWCMyjXDvIWm+a
VonfhAmzXBOEM62QxJA6gUBm2WeHalJtxsCKKDDHtakfS/aatyEps4CeUOnBN8ISRIiAUXP6hZH8
Aqa2Z9Ol2tE3NQKkuwbYOj9oalQ+zG04mOvgPaFcjVrVIheqqb6llAuyDZsoFiEXsFVGdHAojBWu
EIMahUgnCp0OAtRIFGbJ2hYvXgak06cQYHMJjZYKKCA9Nb2ivWUjOsJTELFfWxr+4LrZ0AdUBd6q
0SLKMLTK/lnWrUGYe6JVb4NsgmY1wFcOV40kzB6NjTpoSBmws8JLFyJCZF1BDUT8yIxGM1p5Qs0Y
2KeW0OTXxs37L9M8hDcCyN58a9ktlRU40QPR60HJG+2Q5rJdt2RxO+HIQHEcF+R9RdixVQ/BVnDR
YHTBiN7Z6qG1RJ8CVx1hLi214G6NbSi8pRNtwS4LyyzxtGFI3uJqVL9H+pTBmXRHShyg68cLiaRV
ZWDi7l4FkzFcApPTM9820vYusaf4LS40DiXwl4dHu2q6p1FL6lfErPSuwZYxR3UNqfNqJ9M7RLyw
IN2CpQLpXp8+JXPBgUhJGDpex0b11ixc/WqirvtCfWZsFyyxZm11KfoXx8A2grGdlOU1iIcYd27N
xqWuSZoHlmFEr+R9VCRsx51leOGE6hQVuim/ElwbvyqRkby2rSufw7SZic5RNCz5HUXRC60JORHy
j4tTLtLqC8cbkIKFGLprqzHbZ3IuM538EZdP47kjt1uyDHB8WwVWTo6CQvTVQ4rc9kEtSuVVdXtS
Doikt55nXYQKB2CdYT+NyBaJDY66E9kacJ8KtjuX05DnP2acAE9jH86vzggwesOJvv0OTLEefAZW
fnAKIilgcvXgskUS0PsPW5P0cwLq++esdssv5CtRQnfY+WGt1KJO+ELL0fQ1Vka3C9p6gJIrLewH
qRvNcOUmjl15SZW54tDlMm7X08BWdFDGKNxQvtS+cQ6rECAYoZncRnOsOJ5e9tYygeW9HxUz+8E8
tvkH9GBDjp56pl2RKD+B4XFl+WRaHbv1SgvccNOqRvjWpr3WbE2yI6/ZFOv6FZppnnHQxaqxCVJZ
znfmwGlq5Yayzph9ZMMIAbGir4l75ENp4pkPN7IrRLpV6WjdkUXV3gT1u0u9K51qLWo2ipscb2dw
iTG8JUI7laY4IdFqFyv7GKkvoy4T9lIKWl6NSAuZQTQfGlIBNsY8h/oTaIqYbDgB1YaHl8r8T/XW
fytq/xKUt/7vito9VbTt1/z1I0Z4+TN/ltEUYMH44Gl6ojMC0kOL/686mqLZfxA1sYhjzIUIYBoU
uf8TMAYegumRwvR7iY3K9L8LafyF6pJ6hOEBTQjdZuufFNLoGH8opIHQcpCkqe+QF1yVdGo+1sCr
dtQQFENMGeMBpgY7hS9s3K1bg2UkXpEDFhTVtUnugHvvIJQLvJFcjHu1sYZvc5VNxGmrIjnMlchZ
DjNBzXtSCQlQqsTdZ21pPPV0HVWyhVUqzlE8U3sBvu9RkBmiQ90ojnJRO8R57oapix86qdZfGm0Q
/XbWKSqxOwna+jJWIlUlODILa69BQYFtVu1v7ZTMh/VY1+KLS+onBo2Y9oQXM2cyoXQlylrWU6yD
ZjyARLVJGyQGtB9APlKvMze2GxcS64TSGB755mi0J8pbgMvmopE+fyWRVVVtqMWKKItl76MGby0c
uZGSeuq4qxmpUrgJC43wjcSA9u1OQgvRzdEGWFFUYEppbeYDltQBb4OVYp7xFH1wKsQVfVJsaLH2
95UqzSvZOehemPItksq73nS9GUOB5FslJBKTDILrNQcKJdkbZjRtFFWgmjKkS55tQvtnDV6sfho4
kxue5tZYz2yqCGxKmyTWNjNBScXaMHpsKI5onKtYmQ1OHUGFulsdYK3vJgcts4erisCUUDQEpCsZ
sdE4UqkN9easf7MW2pLvmgR8YE8Bz7OqKT9wamFDqXpTNSjtxspSlCkiV9E4wfSMgaCMCij1KZlU
7bHVo6VpW1GSWpHImcqd1uCYYfPRJxrWkC67yPCcSd8JgKN5aeXmw0bXc4JyRNrSrFbBHmQqh0GC
U9xZbNpSklUH4i8iIb4c9H8HjP13UvvXMtX835PaqqOq+y3+uTGw/IE/ZzRD/QPvEv9C7QJxkJPd
XxOa7v5Bs4BuNNoDVESYwP//fKbof8Au4k/ACtSXzuWiRf6rM2D+ATQUvAZsmKVtbunOP5nRaIh+
nNEWvDqbJ3zK/CftgXMhVdIQ1Kwa1eOEROS2rS3KroStpEqsksUrdtGUmYfIxkQ6aNjShhdDbOE5
eYY++uzlNrZ11xt3ozFxrk7XcspcT48nb2lkDZythXKS810FXVldDmn5kcj4Cz5ZcoBQcDwZ4cHQ
T5ryNZP2Tpesvw3xJ13XK4+l9g0wzVoS4qjvCkIzrPZVqZsjYaPpvoDMswaiUHt8TtInKBt/mNw4
IvFIXVmzsnwnOJANPd9XRx0kFUaZrLvFhduQu4KzAyqUuzHbbp9xNnNzYooTcicaktVOsQEWpLLD
u4VlEfbDoe6Vg8neQVFcz+prfaWlnKVzKbE5sL9QNSajJgERHPfboKl3iuzwYeQcgrJtZKnHGlla
0H/pnb4hyrCdPQU5QWSH38ochZVMLgfzslR1r2j2Bv78JqRahXwD+IzRHdqe+2+7TRJZnlaECP+H
VZU4XqQo/hCLdddyqNWnzSB/KGW0FvkPMpLJkSnBFz2QbxUZ8HQxna2G2T31pnYlNcR4UKCjbRtg
bky7S6DyD/No2ztDw1gxqgA4ll2zW1grC0yq0UUEuAGWx5aVW0QMpU7ymAyoCkEBFUWyEwTZwquv
0iVfuL5U4xjTXhIelPxCN7+mo/VsY7hawQd5mfNXEt/XikPJqCRCKDVofmDzWmn6a9DNxTZDBnvE
9d1edRztjcJ6xHZElI4FmYWXbC1ZgOi7Q0u9rwd7TeDKowbXlFqwTnDNkx3P27Ll+Nr1nLpMpz1M
1nzjyhkCChm4i7xCYaUNKd1moXUczREKTk26vEH2x9QPvsk5ctTGTTTXx1LjUJd03+sgY0SXJErZ
xUYtq73BIK2j5oeWpMQSERwJTY1NrE8cS4zxUGsI+qAaFM7kFQfikkbKYUinFRWJNTZqEppTspwV
p6PpwQbeVcOt1hMlNdVrWYid06kb3rKXAOQGwboem3EVcdobREKw4C3hT5z/8EuOM8IrMW2VSmyg
Z10HTrIhos3Pe+2WGqWnwtkncUltBmpcDbX59hK92Z76MhU2a6eH+Coc5RD3ppcYa2IE/KJ9a0va
cZtIfQyicaWb454T3aYENn+juW2xh0Dipca8dDKOldBWHVE3RUcfHlsVKYlWtdcjyThVN9NgV9dG
3uQr8mB2ozqcutHaanN5bXJEtbCLGWbMsakg70uopwFrdKwcNE7dpFmtTRyebpy3vjpeJQSVCbWj
cqoe22SEK/lDmZ9i9VnnME1OSH075Om6KtkAqN3g68pFMe6ldUpb5KF4fDtfdrdElaxUdYlePIzm
cNfVyX5ub4n1W8V9I0lpKi6ox+ziiOOtc41lakMtwOsIpqnx5YMqeJVOsIqoK3oBOBs9rja0BrZB
Yu8N+oNVqtyU6YtNWE4QxoS+Rauuvx+D+Dmw+BrEDD9Key2cwXM49OGnWDcSX/L4ilkHkzIHlogv
DdiRR7lvFegPOSWCms+8Umkd1oM3zt8D5UeRlqs+s7zKOlH8JxnwNkkCpoir3ord42xozxbbCCsj
iEALX7Up7WjpPVCILte1o24sJb3ILcwUyYFgJW+saXU2U3QQ5nDTIHQMGC65BDWJWdHBgpfsqOP5
2QSpFsAx7aqACXAOVt2IznZBp6e3cn5yxVf8W+D9eMJR4ZeaumHcuZtQ7bc1mgpuHqKnRw0v8Jy8
/+E0RGQJ5WIe79RoH8mtCqX41jSq+5aAyihsXirT2Uahsks1nJBlXtj7rCTUgNA6d74Q7IPWRN1e
IRqSV9JCvhbVWMlbK7rBkYKB0q1vnBxoNl8tW9ZbVQN8SZnjpWWtaYp0/NIMi9O3cLWLMG03dR/S
fIIhAGGjhpUQXee5das39qpApTXxw+Jjk6RXTZBPX1y2b2jd90HeXg6zva6sxvZRXvRXZUnVQSvx
kaV659d4BXa1qXWbkgYYvsz2hG0TVz3h3iupOhmNOmSx9JR668KoovHJJoxsC4m4eTBoeBoxiyy0
6PZ7P7j6k6a26Q6oD7oXuzVpuujpc1OwcTbz6kDPDQFkEazZPZubviVDsR3yDhyh5ptlvzNr8ZZX
WnhU2ibcozTm1D+4cUDCaHfIeqd7CGDrrAUFEVQAzERlbPVr5NQM+F48RZi54whTeOjGjy1US0tj
8Xed4RarH19kdFmP2gMhgKQmqCGG5dAhmVJ7dCeeXWOe2tgOt1RbbmDJDfts1teJaj4RwBgUKzTc
lT/KYxhWP0x1FCunVItXarf0JtoA97WwO7q/gZvM+Ov53ynZnnxPkfZAvuch7Tui7ugguvOTbJp1
MI9vtMPEml9gYpEcF2jg3qXJrEkqzW3BC3YWaibZqNA1ybuyIFHaMov9MOrWso6eiMd9Li39qdKr
DcUgslWKfh/l9U0Oj5r8xqfGGUA+NNGacmezBvgsfDoIuzK8HmW+zlj7WwezIbUkDK4MKgo4kWcq
yg7zLiFIkocZK5KwKDBjM0mAoy1+5MJtjllVtEQqy+KxChThT1MwAiKmY6p1VCo8F/8Z66qMDbk1
7VbeSnIb17nZmteoo4LZT0nBIvYLMss91cxoA9wt/GKbdWQxyzYNxs3IJEW1xYJnl+waKj3kXFNN
TNpV7AxrqyKPzO4q/aYITDZEcdJeFng8to05mbcccyhEV2PUPQaVbUZ7W5rVbWAZJdIAI2Hxn3oj
3qXIBDwYO/iu6rRZ6VnoZEyhgoS4Ig5oMwZK6R4cTAx4fBGGkAOM4++Q0tqwOagozpGvur1OqV2/
0PWpV26bywszx9jCFNZaXwrqvc46E3P8ChGl8e1a6Z5LBsOm76RUCTsJtNDvMBrD6mB9xdUpswuz
I1+wTFK5Z060NijPJx8uJ+kwUncWMsu0zZV0PkojDG8x+UWe1KbiUpHUCFPzrXHvUXof0RzMj12R
TntpDpU/pZxficY2LowxGO6UNhpfTO7+yo5YkAgLNNZu4jobtMX2bTlP4hJvcnnLrQR79BwnZ/E3
5onFLJU0j0QBu/vEJbTGyjtok9zA/NYNerzNNGdfBVZGYLMIbliMVb+NoJUnoxGwH1SPaWUoVwDV
i9ciVoH+ole/sAbEFm2c6KtuElyvmKeQTnXV5R6EXsNMogcAhwOyg3rr0kzGtQuBJct9KmOYnkhE
PqhF0awVK32gW/k0aUqwdQOYHsIGZZE0m9ZKtC9EvJaHMEO40hTWdK/Mafk1R9D0GJttsCmpce5a
lZ1yptHGCghV9fVJ2A8OqFRfGUrg3fiavLoeFMI4c/ZWk1AiH7HdLRgAa4W6Obg0m5pCn9EnJzOz
34A/HZpCPg197Mfidq7blyi8r0twEGrQp5dpVO2HJC7ZwmnOLrCGfRAG0bUM3HRjDv19LFCVkPbX
8Y260YU5mveKlHBA1PpSCQYOQIFAHovdrOjj+Hs9cGgo4kldGalzodfjXVOOHrbA973hzkl5uBVU
sguQQB6wnrcw7il6Jvaz1jmPSa9aXsMpvU+sm8Ac2oPdmxdJ+oPcGwEDJz4FSStv1AU4E4BHWDex
km6ScH6yFP2pWMiowJ2So1y8rToCv7B3TxkmMabBI5gj2vbGcGtjTit6eSMNbPmyRT8Z4V4OtULf
unX7MPUmsc6cW3QOKaGTHuj6N2A1FI9o5/Syp6VJWbvgwOQuOIFFGFza7kG0TnbHZMqmuNFmv1Ty
iSJyZ/mEpj6iwG8uiUbV91JG9Ngc0prXM+P2OywawH9REOwbhbC6gbbA5RhMRewrSBD2LLIWvEYI
Gz4ffXuZZl13lcZxsu36PClXeV2mfBnQA+KRYOuwcbp2XWY5waB1mC9N3L73sF+jD0LIxTlK5PoF
zrxS55m0zbd+GJXBy6pSXeeM7zXU2+i1lTVP24gOFQqc9gKzTgxghhhHVBAkYytN0PlIZ62YBFRw
YjMe42qmdz2nm1rpt/akfU/Uatt0tbNOo1KuKs1+4VCcrJR5/ErvpPcIzPs3+u6/FZV/acZvlZfH
uIlfv8oPNZX3P/JXmdhS/0Ab6WA0A0klYNf+VVXB5vPHove2dGoZpKosYv9/V4nNP7DMEuii4qJY
yK6LSvqvooqmEV+Hd40SDZLLRRn/T4oqZ1ZxLmGruFXxN2GEW4xbZ1VixOyE22FFv5nMQd+EJVE9
aT99Y9QN3+o6dQj4lYB27UIlQtVkIteQBgzAPI563WmfKP71RZf9H/HncjeLgxLRp2qS4s5//Viz
1sY4y6NgTm/QNlE/RKulqXn2OFpQP2iaNzuY4QWBnFruV+4sN1WELCzW3B0a6C9GQrdRtoI9Uy7a
+9HIGqI0Tb7jwVAv5QjVE+b6Mx7dT9nEH13Wf963u4Dc8Arg+aF0/8HqOCYBdd5eSW5I/t5nhbot
qJV4mdaqa9U109uy6cO9mIU8oIFzbwqqyX6gp9l2qKzhCK2peevyvn2ssuDKGg/kf33/qc538+cj
/J+iy2/Yosv2f/+lL3dw9mQRFWFhwbXxN7mCfQkzY0y5w1zL1BNb8f4HYecmOWQ2GDhs1EdVzOhL
VcQiWtcq63p2Ut/WopVF6XwdtW19bebmcIvwuL1yCoo2qUvVd1AwfTUqmZYjkk2I1KF6XcsuvHBH
6KT2IAANjW7wiQFlESl/+DnoCzWH/EaVSuBi9l88HT+Z8uIucRpSwJrr1LCJ4+nVhmzsqWMnLUQe
UMcmR96zopn2tBJox16qrzUCu2sCpCt47v1EFUCGRFxnAMxCpZVXFtm11L7o/bIHrJQ3UrVE4OU2
9RLCsrfKaBU3sxN137Hj6AlVjsK5r6w7gz4/cWDioq5juZ1nk9ZzLRE6ecFspNDSsvI4ToYK+6gy
MiBOBsJ9JQ59Ek2MpxmX2j3sLbvwShhd7qqtouJLQCTIGgTTd95XTd1AqgbxyZFwr8iM1Iu1K+Pq
2ZTjAIynDzgXEbf7yXg5bx7BxsXYbUOI5/M3XONsWlBTCwFUG5d3qIkxBMya7UtRmZ8EK53PPjBF
P15mqfj+9BpNI5cWScflHZvXaquQIb/N5qXs2ZJiTRVPXEIH+cIIxDybhPljEajFvWt09/mkPP/+
CzHOvmEHGvA7Q5u52KaUfe4ZMZ1hTIzJrpD9ztqmM+zxqqRrsyaCXVxABMw9JvFmOwAApLQ6aD8m
t1QuEF1lR06M8OhQjByQNtqe5SzPLKEUEU+OvM44SLXUFIxvI+lPW90cdjnEKbRMdnvU8lTbLSHB
XmiIEtFiM+NBlukTTI7xMhyn6hp94bhUOMqdVbXqjZsN2ol/I7Wpk5rdTSl2v38UZ05y8k2FCo1f
tfDz6pAM3rmmP72WcbKNQEYjLiAD2tI0XyY8hxYM/qy6GIntg10tvejEX7K/azgOn1z/l9GHYFDg
QTDILBFEfC6v6qfrVzr6bWmm5imYzfqAC9Dh6Q4HO6OuWgdThhw2iO9IiYLYGNvoy1NEmoQEJ2v+
OVniWppdpOk0XP/+vv72tvDnkhVkq8I5z8mKpaV3RjsapxIlvy117QrAgrn//UXOJmqe/eJ4UwHd
A0zBDcjS//Nvn6I0CGI8BacwFsbWpu02InTdd4385OOjP/3zFMqFLJtPG2YJTimNWMGPF9LVRLSm
kZYnKCSwUUviSThrpBGlh2l8xFQ5rn//y5a/8KcliAsyUas67W9aSYTSLI/3p7faRHXfZZohT6HZ
btR+uh5bzZO5/a2PUw4T+Zpw1vyTa/7NUAYIA6yCrdJCLnbPjOJJpaZ4M/rqBGeKvkJzF03CQ1G0
zcf21cHbNHPq7WoDBF70g57kJ+7oX38zrhgcnYQHswGEOPDxN2M/Q0JiDuNpUKJw3Rf2dJuSJQYo
Qg7XrdRfuSWdjk3X737/sN+f5k9PW5Aswr5O5zHTtRMoCj5e2Sw6DtCp0Vyj8Zyv1AoltKKVhwEy
wqJMnHLKrfEM7QiCB3374ImWd+9b0MV3NQDJryxH5U0S1J9lQ57R8PFtW5h7GHvsQkDe4iX6eGNp
H/NlsyO+tuU83Xaitw74LHTK321wNw8t7bYsQKOcGn5WuUenRamXjsM3gSFtVTtFvCMQ0/ajEmbm
rFIMylXGUW3ZLA9VNfufPMePfqTFZq677ES5W0M18RKefSaKniUa5RblusD81lJfVPqOBNhLGBKQ
/0o/lLo/LNST7DN89NnYwQoFVxJD1jthyLHMs1kwCGlYQUubrifkjOjqaDu2zPoZqidYhprll/UM
c6v+LH3hbAZ6vy4GMag5qNYMPtWPL0jLEgTdmPOuDSw767Yt243itCjWXCE/ebpnay6NYZcNBpMB
TR5DYzB8vFQ3DZp0Yju9mcjZuXIG+iEwkDcMbNcrg24VTeb48skL/fjzQKSAV2AnTDAXywuRHWfj
L+fIFQNenk/Y6+cVeEOBy6ud2ZUZjbZzsjnfhH2Y7wHjOvuptd8CFQ5c6RTaQZ0bDeGu0vtBjvAW
BAHSkt/f3vv8/p/v9v322KEDQNfQCS4BBR8fiTUifWX9mk55IR9KLZ0xGjXxlu6Ze9H1BmYP1Nh0
j9ToOYFackEPp72Ku67B55ENR7Q95WYezWSN6sfeCHvKPLvVRIP3pY1ezL5N9winPZHEDk0Uu7rK
9WS+bFKTfsJoPncCbEdqdOPBaPvks9l4ufnzHwcoBJMfqikG2tmkBIcUcn7Yz6csyWzPNWigGsOQ
IswZaUDWkan4Wa61h0S8dnmGRRTpswu+7ZZB9KBPQWt4UT53b79/5h8/NB75cv51YaWB7TAYFmcf
mmEh7OyCSTslMjW+WaIrdlFRO15NNvUmipXxReRl4yO3/2yn88vz4MrLsihQfcEqOp8LVSBJpUWr
9xQHTubDpIf8QQzZJyv9LyOeOYSkAJuxDmYKa8HHIRXI0B40cipOTHH9tjGsp7qlOgTyRPlk9H78
npcn6YB6I+/OIMYR/NrZ4DVsuHmmUaJNkEn4bNGV3liFe8QLGK4we9GbceHc/P7tna10y0XR04GT
hzOks3c/z7QSdQXWrLS6U8JZwrcB/97YNTAQvPTyLmHy2UTTNDx28AM2atsjDIsgjLa2iarfHMNd
XAzJOk2c9rOZZjmEfhjt7ze2fMNAMRztvJqBSrYw2iroTuhj2IDEuvYl1s3uGATGvMfrHRyDFGMC
axqaLbUqDiwtCaUD4ISYiS4iTmE+2bvh1poT/ZC18rUMxXezUFKy66b+k7n4nZlzfrtL7plLRZhh
4p4NE71wLY0+TXNq9MHy53pA9I8JKtw6de+LpqoPfKQoCJzG9F3ck6e+X7J9B32OvtiRgitUd9u9
ps3RRWC04RWnLPlq1TInHjkOjnlYld/ha+YHsj5pzddhfHQrigRwnnREYZZ7EemCxLcurki+U8lG
SOtHJgasBQrJYVeY7lju5qG5isBBn3pZCT9KZgxcmtUeqtrEqmYUNjiMPPpkU34WHPY+xpgeWK+W
uZkhdrZoCHvscruP6pMRINZwpzLYBVNtHixYLgc7Lq2LVo3Erh+6G6uc56eANtlLMPXPsAdyxAqR
3KS2RTPeaiacCOl0NSlmdLANIPO//xw+buv/vFNQGNwlGi7WkWUy+GmXnQA+BYCsVKdsMuXOnbKK
Bi2E5nJEqyBna978/nq/fvLs5g2LBtays4e1fHY9mUEds4LqxDFDfe5oPpQuhY8mdinDTJKWptXo
n3zyv05oSMGYpxfkGjv789wmvBkUa5qwPhGKY68aOLLQvAFc8jmrnyxZf/M4HbzybFDcZQD8UtlT
+t4GuV2fRC4QGyRJeEVvDgBylBaHrAvSf3w9F3u+y1RNLdGmyvvxcTq5HUXsQcqTaF3lfgC3TvYB
So9JxXGFTbD6R+FlDBf244uO+Z1PJjjZfrxe20rZxH1M1WNo7N2s4TEXcdT7dtzaKMsCOu+4xvaN
2nefnPLfa0gf5pulykAglv1+JOS08vHSZELa9J74qTEyvpexjsfXSqvmR1lYV3qNn56yrUqrWNWv
lDq2/NSqQMZGzbCpNEQcSqGXa9EX3XOKo5NTMvo2fEnjyo23Nn/tehy/KBqLTiDaZleYhuLVZtc8
ddD9nzpnWmVQrT0+5dg3amy0qGumYZcNkgbeXP4jCOqfjxkcCd0tdhrkSJ/91qoJpnzoGUZhhFlF
1EGM9qkXbHCzafcPP8jlsf50qbPtO43LYg40JgBRQZJSsva5Khb7yOA+0Zp71iepfTJm3wsfZ2+S
Uwpne8oIEBfPST1mryWlPYnsxFBFi2kKpfNg0JbPdllrayTShmc4UbFpBv2mbuZ+zRRRXql5GXlN
k0ckEUO2WiliVvdmhgg6r7KtosjGR0sR+9Vg2KeS+JNjbYwF6OLAwZgkvy/Hio0NRUFdjc1MEsFc
zsmxFvO6HkV5gGHy2Q/VPh4Gl9dIv4XZfwnVRYb6SwlDmaAsiS49KXO/kcyGF2jscQnjNPWLHNoV
EvG7qDck2cvY+Vbm+Pj7l/vLdLTcAKpaUvFUVqLzegJEA2rzaZOeRiWIqEIrtvk9H8zBZ7MuHzDn
pNvfX/CsgPLnTyafhq4MseIOR+GPX6la0ACC/JKdjLi2USgEvsFJ1yJwclUMWrMLldK8KghBWVcm
kHT8cfPKisbPymK/7vL45cQM00UDAMKZ/Gyi6hpiLho9zE5NMsXbznWjbWoiUV+JIJhRZnzXgyBC
Kbgg6nuYkazJVNN7XlOQWrd90IivUfLZ6/hlIRJ08TjC0qyiwvKnYvmnxbaDJ9sKxSpOiDrFk+PQ
KZkHO95AedZuf/8iznpj7y/i3dHBYrTUT84LEeBYqWVxXjhVLXg/oNvYhCe6LJj52tDY9HEeHjoi
C3xN8IXVpaL7KLe7A9p/cSi0KvEsU1n8E0WSbjUtbFdGRioBv4EqnGzmvbNs9rwutaxdAJv8Mzbz
svf/OElgUmetYb0mdJGq3MeBZCLKqMyIeqMpUIUWI1126pyfoZ+0ZTz+cpnlXK+D8uJQd1bwYzaw
hD705YlAlO9x7+xQHj+VtTF5+PtJBkBFhRAmDm4NBUOeEnQkvVvaBJw5nb1M1ZtP9ip/9wEJ5nzS
sekwWJx/Pv7uYKYlFrtFeVIKjtw56I9NOunJIa7se/Z/82UxXcOoVo5OPd/rpNHv+s8OImfTFkUc
him0QXYxjFH9vJsTKlqnK7IcbjXqBptOzh2wC/VHbiHDxb/ebEPVEb5R9N0mp5SV5/0nlfOzkxA3
ILBB2bSXDXq7xnsS1k/fiZGEKd08tTlVsl8iegaEum3yWCTq17CtFKJOInNN7BmlWQOb2++/nLOB
9+fFXXMp3jEq6Hd/fAFqJq3Etqv2FI7xNzj/5gXF8Pz+9xexfnnGy953ecb8SMCU52FettX0czXY
3YnSqtga5hD6gMCBuuqch1eTAU8hqezyqOGF9yUYrBXK02GjAL+/t0HintJSzF9t0pauCizIW/gC
wfPkVuFLCM9wC48+8vVo7PzCmDpfSGn5UQfSHuVxTshQN+7kIGiQF+F18P/YO4/lyJEsi/5L71EG
h3QsZjEITa2T5AZGFjPh0HBIB75+TlT1mHVmz3RZ77s2ZSWSEQwEHE/ce24yMzcFOHRpVFgcQqFe
p6CsDq4Jo529qO4mIGmPHnO2djh4UOOuprlWBiFOmIb502QIDrB7PLPK6SO8/DiLYX+RILRvlstp
Qfw5kStwle7/9WeIH+Snexcjt2fzlZdcKqYiPG1+vlKowYveNe76oKPsd3eR88aBc3qBwgZXdFOt
zrmnl3WcZ858SNKlfU9V/wakPyGapcg+26Yarqe2a++lwqGRKtXvrVYhRIYGcNnWxHf4OKFvfQUC
Kpr8eus7STjjMVocZPWJs0V1Wh5Xvdp/8av903cQBh1z3LNXEL0HbvCffzO3ssJqlsp+oHfAUJ0b
677OCBn69z9AViwBizt2tzQtv3yAQWbPkSHO5WEszbYBjZMu4Q4t0yZQ3V6K4VHJ4GgZ75Bx7CF9
jEHp3InqUKcvaX9bn0Oh3OVaIlYfo3qXDseyG54KpNZyJtQ6HAnwoStw5xefJ/5fHJT/x9VnKitA
kkWYJ2ES/lIjz8ucrkE0yAcgtjhSGqxiGF0p7T3HlKfVRVJGkCcePzE1BJM6rAkxoOTNtad7D0U0
k51pwaje5vO60dN8sSr5+4Si9uCPfnShWWffTzYLBgmv+6uIOrXnKYS5Hgn91k991pyOMx8bhI1/
8ez+dXzAF/tcr9FD+gxXnH9KORe5N5fgd6wHMvOWfeI2A6vh9K5cJ3O3rlN73VkqeumDZdi68xji
mVv8mxl8ApkNbIYzL9tr28aDrleUsDFHSs72yARbeKHl9l9/iX6paXivICh5UJ+3NIzzfkXYh0UT
9kRmOA8N6UEMmpvo1LWEFBaWY/1Fq/J/vhTzQvad5Fxwb/x8VwArX8sUjceDU+UJ/ZcuzyLAANZS
PT3869/q1/rxz1+L3wvbLX/xEPr5tQgHEvM6tO6Dm6/jsfBS4ueWdGJkZF/S/0LyaLJTKYv0gLj1
hbRj9J6Q+7dDlq5Ip7k77Lz596r5P94T7AFo7bjkmI/88p68JmJ5t3buA5r1H9TSLSrIKUjuEUqG
f3FVf2kc/nwpHsJcUAZDrLR+/vXJxFGhjwbhwYjq2YrsJS7qLNgGFtruEJrcX5Fsz9XcP5Rh59cj
a5eB83lM47LJ//n1UlAjpVrr6CEa3eYzsCISC1Nsd3XmTSVO0kK8mtmBnZOp+rgm0vqS/iRJgawN
CYzoFdVdCzQHApb8ZtmokFesWifB8JO1W5Mvf3GH/vOTh9kHWyW2xOcl9a+zz3kyFfPENX9cXVVv
rdWZf3dF6x7RCJFNDG/q1IG6+ouq6NfSkA+JpxxqMeatVPXsiX/+kICvrZEg5+uxH53glDesnnCQ
oNaurAVGGiqQejTuB8dyuy2aqLtdiVokqWsd/rxc/5Fv/u28X/sXhtjvdVb/ox32/L//3Q6LG5Yl
IWcFZSO5GudF3Py9H/7rb/ZvZHywRSRiAamfh/qIP/S//n78sCg5GZ6zkWKydrbK/l25GfzmuHjO
cNgyc+MREMp/R7hJVfTTHcYtzGKBBb9/rjUZhv4a9+AsRUKEC/P3VsGAOEx+J706Fq4WBGwsTrAn
2Q7T/IQ9EFGnmGkNoFjNzffZWoG8FnNvfsesMC9YxfqFdVDbNePGh/nbx2SZZSB1LCg8WyKtkV/p
VTv+DilSgbQJi4PF8luKp8H4wY1yeXztCh7fODVKqZ1LwBhQYoivL+prAkAwnfLCbbixZ37kcVXJ
0mz8mWjOOPTLublkl58hZh67dDyFfeaou1xbJNFhvQApgD+SRK3QUrLdsEFU3xyVwn7scRfKi36e
TQRXqB+bGIwNM3arnfZGtB3ZDoI3DybNg3WbAmyKGyfI0TfmWfZDh1n+MOb+Euz4EV6/GbVDVlgq
TK722vX0k1eLqI211yXPCTGQLZ59E5GOVfpeFzt91z+ySqF5WVK8xLHX9lYS+20zf2S6Y+SNuaNz
dwbeMd6hdS3dLT4D8cN1vG7cTXJM3S17nVIflFV5zc7kFnFIZNEaeVvVBLaddf2YVeGcQJfr21B/
RoUDoqAuemeJu2JBj2W1Y/sygFpqDmYkTBY3H4jLnb9OzU3tObncpJGvfFBXk7WCeJa1swnLJVl2
TtcTIejIpWD8CeM43FM4hu85mPlrnBjjd6iGTnnpd7kebiFC5/3GOF1JbKfll8sp0lM4HJHBj8Pe
ZXQMGSwBE4VY1FuAn4IpBGsAhSw41NgifixEmzoHwyf6ujjJ4N9nk6reG9+HawnuKK9JBbF1aJ5Z
EoI+6vPQzQ4D6BN8Clk4FEyBe8hl1ZR1uE28qbrzTZiwnG2i/I0vez/FIdZgD5XkNJPD1g/uOwu2
8CNnn+MfzOrqO08IfDbOEFA7shVcSVIY2xRBmSwoN6tsCq7QorTllh0hwBzYWXh9E+mtMF40RdGm
t87UHXcM3eQ2rVjuMNTco5Uazgmn+NYwiVXPfj6Pj+zpm2i/UEwAfaiKEdGGMfIrn3rvWz43lKdO
FyZZnLSL+rTxTN1ohJw25NoUu6I7TaCYsQ3UrxOEtddCM3/DUmBJ+9pqDQ8lkSU/5rRUlzxL0y/g
RM4DOkrnY5jInIznuk6IL67dH8DOujdnnECKZp33nCRB/Wa7S6+Pbk48H3eNwlzU+NrJd11Umws7
6C2yQvzAJ+3Ss9OFdIUpLPlecj9ijkyb7I0x0WLtnQQMZZx1joJjA/EZkuA0jSa25op8m9DO4fUk
SAZhRTHXXeI00OO0ESIDoahJkzyEaak3kPCB2+S+KO+yDorRdnZJE95iWVCfjZLTqyuz4XnmaHlU
Iybbs5UZX1wil/E77gouNRbx/iatGCxzddmj9mI4kSrTfXa5j8fNMV73iYqWX6rLcvqasHdR7AJl
xCCPa8T/ni7uACuP6o8asDVRj/49E+/AGofLgcy3YqsKj4gYJdMk5A2nYbQvBDGZG8AW41NmD1Wy
wfzoJnh5OyWhZa1ThBUmJxOYI8vw4WHaWW7lYNxq3RuOhXI3ClxNEH/xNWV3NSn0iF8b4kLtIBtj
EvkWTRZy333ahCUEsYXw09taLJ66/Zqm1XU0Wl5wBW0bC77Xwtqcg1rkDxloJYGGS0ztIWiUNSJi
WTkdMSsJd5cvGsXoZiybwuy8/oz2HIg82XeTkxdIiUUAZ7JtonNgjwj0s1x1BW8ylOpkZQiqr3U/
MXUlL0iqA9//TnxrLUcsvy8MLN9c3dntzik53cgB9Jq7qGlrDPiy6rGzDRYYLQIcx1vVBmzfIaYQ
occAIlhiwtm0G/vRNHyk8ARqwrI0OqtkTgB/8PxWNozhon3OkC+8p0mewGkOkju+6twsCclqP2iX
1A2P3OwcQTWF4spRk/+niOI/JdLfzh3evyiRGnKYP+qPf6ySzn/izyoJNMhZJSajszyOIee5rfqz
ShLRb9ROaIjPrH86gXNz8/ciyRIhJRQcpHOVFJApLelW/tff4gS/0ftTDvOH0E3SG/07ZZJANvtT
neQHDOMi0gYcZkpsEBD4/Fxkz3JI7W4gGsXv+HJsO7frC+BqBTBArxQzUZ0AN3toB8wPb62FuDx4
P34vx7u5pVDY+tpazim6ZwRsyodgX2eVRfhIlM5psp/o7PwdFnXCX1MYptGFPUBLiqWZ+uE5NFgY
Tu7apd+YuJj+GKzLAOyLw/vDnrm/NlD6BTeoNckPjj6YFihk7hIjvY8wx/xYJH3xmoWNvw9mKipd
qAINV32eXCUVrlLGMqsBrSHDMr/B1oWJnwMmDkFynz2D7jer9sv3rC/RVRAwfdeB3SN4AAAJFuaK
T2AhZ8bt6LYkGZ/MeLik0BsDC427DAooQuECg4/j5gn7s77tKivBOayb9H40qbw8T+YOa7AaLCFn
feSaD3AbR7gMpA67N2Ie+mkjtQm+bN2/RQ5ROKGNnDGZO3EHCTGEyzknZMh5a71bkhwirTdqc0AB
TxQuGbuI7vwRziSjU3nb89D8hNhAQEdYPvltrU61MulTlLYtSWZapkcXy8luAR39DLebP9dVwDd9
mfzoZPtWdQVZ9iOPfi4tvBIRcHIuYIdcFfknKxDlAZVK8Ry489nxuVUNNkjIwKnAUlieQSg1qstk
1JdDmzFPZay3XTEyPheDFrcqEddZUzxnro9vfpFwLGBvpS8rgS2oXwYiX5tkqr66SWVbq2OLJlzs
A7HVl+o6QNU5xk7QNZswD3Ff896AaQnIFH0/mYs+5GoZYv68uGkjdRoT2IjoR63HCF3KJuqFt+WZ
gpSuDmBnI9/cazXqDYIM/yIpnQHozbTsXYJtyymLeD28v6lhc+aqcxJ8fkjDVpx6l05ATu41PgRr
G5BAexXp4MbXtXtpKxAHeYkXkycTRIfSSa8TZ26f6jysbhJiAL9WVoCgN/uxItsVxAywnYzAH6Vf
ghrb0VrrFkPkmZ7aV3rbr+5Z7tSgS2G4cqMDkCeLRffAx3aXubI/9RWWZ2Wt+qI+F6pdVV2hVW6P
dSqoT+R4NonS/8S5w7CQLM6Wi1CFeG0c8APU9uMu6CAPKDinTzRy4oEqxjkg4tAH0D/PThZBXuHg
iJm7KwLoZA1e0BeXq0VZU6PXmnEfn4bKTTG/RrRKqQfSomkDPNPkpd7K2mBQBtS4ta3J35SRjQWI
YKqBneAe5K57zSY+uu1TJNi1RTx36vr95Uo0lgLGG3lfTQr9ZLH7+dRrk13qTIV7EfavohPpDpAE
mMoQc3cu0mETusFL6iBFAkFwRu7MUT7IPRWLuEhty80oUxdMyan3VCcI+eNIdeGeEE7zOkAYjNds
2VWL5pKz/SrfpXHgl+X8saHDOy2ILdg0a8q9ZURBKLR/K2G/xlmh5m3N4hXWGbvO2Oq6/JR0gd4G
SVp+Y+HhXuhZeJcFuVIb0RfuRSOSnR12X85UfGaiDe8IZ1f7CvL9psfCTyh73fQvpsrX5dBFHI4w
0YrqaM11CsVoKEjO/OxFAbKEG8wf4I80YYPVnErAI2HEF8eIUu+j8CjqygGims694DqZptLekgNN
zqbKtHgIe0a/ccun1hW74lwVrH7KeeO4PZb1tOLS3RtKKBmLP+p6oFHbeir3bjNeIyg89o3dHp2u
PZVlcWutY0nZOeZsmBdxEJWL3HZ5aRmcaeFgToY0bWfTLkrCT89rLwDI7dvQ2+cDsCRNErBdqpvU
oVTEifc4kOgTGyqiptRbm7UL//XQC3tfzQn/3BzLwMQyXH73skdyz1FG+G+wXai/7b3opkMzOdeS
+K8a1IQsq53L3L7J5WWb93HllZdT5V4mBqwSGtpk7Q6r0qeFmlv19Y2kNQ27fNNO0a5K3X2drLeL
u+zqGW4Djf5IcvDGIrpcDABuWtO2GxurtuX7muECtrnCSpihGo4D51icqU51cjWXDT3mckesRWwG
23viSKNVBlmZxDy3IKgDB1CbEKKJD5UeF4Rbze65AXN3TqXuNT0LPXF9q5FUNGn+WFTFvsO/2Vl5
h53Tdo5k4ng3ZemrL8vx1vUiK2ZxLzoer4pIYcDUSfCsnbRjuyqKZxiLiuUFuxZaSVGDlVrYDnB8
7gGqVHs/Kq3dULTo1NLQ3/lD9MOpyYCYKmi0ay2uMFz/3gYcIgHdWjwBFWS3sI6nyMyficmHa4Qu
dMRj554KrZLbwDQ10AcXprzbECAe1RujhnGHedFHxeJdcBCqOJi1E2dtP2/trt2KhgSHNrolLnTZ
jMOoiPKR0G/ctN0Rca93kEq5d4fpK1mba5GZUyiL8XOtXe6I6LZyV+fIpq+D0do8+nby6FvAEClX
PoYckWLVTTqGGA38O0BuWZG2VtJV5NaNMDYx3WG4kIA53088CSO/djem5vgoTfotn1iIUEdfjEsP
d72/t1P3CosGxyIWTzlCDZZYPr/NELC31A3zcdAMenS9hB8zO5CLMtL1IRmSntY5Mmd9VQl0ZxjF
m4Ji1AYc272bpeMO9g3Fz9TKH71onaugqqqdr7PiVY229TaH6zXPDgzwo4TqnzAu/57xljAj4+XX
I5xFN5s3tQ/bAi3de0LQEigfbMn+bJes9eAlH1A/vAmTkgIfJo9zGTGdyDnvoHd6Zw7I1G6bjp3S
7DXVXeAwRIL7C1iCR1HWouMEVbiJuvIWfHfcTr71Pqw9p57bxVz7q2mGT1T2HXgw601k2V7aeqRV
7PfnbSrEHPfeXysHRLV7VY2EO1eOwEuaox4CMfajb8Gppev8sNrFAzsqpj0tSROivRzKYG+NaNhU
VPyAQeNurNUKtomLRzUFHJZPUUOG8hRuFYUpI5QloIwbonjQ9vLcM7CJi5LSC4jATI/svknaJD/J
nb3GuXBc2vYyCNtoA776W5AT4pBODQOuPJyIQ6hAlbSFS8S6Z2t+J9W118C5y4u1NAT7rvOT41A0
4W36SKQwaH769VRMkH3CMwdzEg+ECNzmOVBjnWixXHUq7O/6kAjeYiBKgxq43OrECg4Fs5evlKyb
ciNstTwLe4hmslOS9MPv6R4noq/YCaRETNAmLleNMcN9wyeGyM/T9sYy9guTiIi50+xu89VZT4s1
8c9MPlfrKIqIwYSVesUxwQi8Hc7Y3V3GNbWZp0wLq+VAL+j8K4WWRukAolfduPegeMt3z0p5QWeV
twl99zWtMsPA2SQ3aWDWu6Etyf2par3OzDyD+rpfHP1um5lRDVXuqQhtAuXJ1jppdNwxUy+fZHhL
XgGagNTrrHy3Q6twD5Vs9Z5SO7wwYf6aV8OUkfGyikMPAe+yF6n3yjSAEqcsUVcNvsZoXfU7qbK7
VTGCgd72aeZRHIscMuhdClim3fqqk9OLMMyHD+2AXq6wrICFaNf15mBPeXPTLeNyiavV8oMYkroN
IqtvCP045KZZxZfx1/5oReeuXwzChqbXyIfEy6r5GGXlUm290XTPCrQI72CoxccUafVSusk6ITk0
/lUbKgsOE0vZ+VCFadp9uVYRnIOYLS7+IhxV7urFI6/aJqcyuG4aNr2XnNXg5jjGM2trAaOCkwpc
ivQK6Q309ti4WQLbi50Mhy7wcnvvhHAgyScKdPStNlr2DwhEuSQKEh3b1j7v2qNHqBUzbVM72cjN
HgSknaW9FV6sKM2d14JkNu/YBjKDuIi20N+OWGXejWllH4dVleGsmfJUnUIeO84dzFQA4NW69PVI
+0RHxnQ3yMfdis2j5YZNlb1BcuZ/enZSPWmHCLQTYVbT9KinKnFuaC15TIcM5eerehlBt0YhrruJ
xyxhaYSA1Jbiyehl96qKQGa5igX+iS2h7I5TxuR+XabMwJMq2vFyTiiw3a7i9yK0K1474LTEgA+k
vdUWrUveZN+XGviAO4jis1R1tFWrM90n1uCf5FIHd6qS9qYZ0VlyfawNNggJHDYAqQf9KDpzXtWd
cabyKUvltgzVhq/lSfrWCl0EvV9uwTgoQuuZCI1bFzCuU4jghP4/PEKP2Lp539zy2GhBNNK/Vqp7
zUvZ7oJR611T8e0ponEf9kI/jFk2NBt2ojfFPFWv6Cw/kh6spxdML7VxNf7FsNsSwSfunESrR9w4
j9AiTNy1JBKMqoGGA88p0RdRlUIrG+e7IfO2hDoKJIvWpSg6xMyW+3QWvOUeKUGiL1/moGXflpli
t0ZabOzGu18a962rogv6gmSDDtRmo9AcnGL4PjTBzjTLyzxHN6SLfUNr6wH3Hc3AxCB/4VK/weW6
w4xCg2fpj7K5a4biRLrQ77ndHMkjIo698o9T3r8FORfARBti+0AIhiw5mE6mrT7lGilrrqwXp7Yf
dG/v1SRuxwjnGYrWC2A03+2IRPM2jQgEsvpHrzyjdezqLvXmB1BW1wJS2Yb5WrdZ2wmeTX+ZhM7d
QPp43NjDjwgzgK+LiyIxy5XrKqrQifK9MbvMciiM9XRPZDzSI/lOPz4f3SI5BWf9XBjQE3EbBuBl
zg9BnJiV/pHDMwgYx5WSR5nrkkA17jl8oczYwXsJE5X0MpDC0QTxrPf2VpIfVhqMtJSfw8Ln4S8n
fNBvC6b/epqzt0X1ZpPM2WlZk7dS5r974NcvhV2/M/E4LZ2Gc1kN5939unOa6sWkDpI2bzqMdviB
KLZke2ufgw+yeY/aAyqE2xw7noJtOtyErTcZQn3Wj8Hj6wjMivc9QXioR+80God7GY/XGKwu/Cne
ssNPcvr6DdFKEy+0qrGU5Rfgo30zKDBLHOgbR+SXprSvZGht8xYAo7W2aJQqgV3Vdh/mMH+uUaD2
OYhB3+9YfTj0+JJPWQanMMpOmE6Och03K/++OPME5VA+tlZ/hHNP/1If0tx5tCndbZPe5IV5MXpO
nsux2rGk24bOeuNGxTPWrm07yAs12ScSRsiK7Y7hGhy7TpdbtmOxIfYDpGt9sJ35chqSI5r0CzkO
dPPFM3EBm0CWO/iDJ/hKj45sEc7P5YVgtUOOSXaFY+FiaMXBzryT21vPkDLIihqz7was267Qq3uw
veECetIudaIHF7MeRF5ucJ7zGnyBt9OiAOfGTKJcuju5WvJ2CvQtk5MTQ5rXvM++EgrD9Q8y/lAk
N5nrjVf2DOybp/hbpxYXv5BTH1F+bjvFiZETt7bN1TJv886K7uaZ+Bx2SWeaHSIS+qgXY4CAeqzc
4mw2ZKEkQ3VfqtRhQNBC9uHx2w0lUgi7vC0r+5EIlJ3MSYEI4I9myZOPAWudo+hhTBWTCqsgFaEl
S09oJhvRocLGFDLXAZLuXQjQ2P4Et6sYrCMjHXwwpbNzPB+2Bd9bElp4tqVbbenLFej4vliYIDHo
uE8g5zLOou9mJnlcLaYxxB6TA34k3aM+aDskTLTCEd34n6unXnsLKB0hxEyYuFGyUGy8or5xc3fT
2dFJpxxXRT+wcAkvMJLsZBVR1LSnHB9cKssjFhnr2upwWOmrisSPeMZOCvqEQYiQ2wKdRu0lXzV7
ObuVsdsC3PLVsM3Zd710abuNdPoN+jvf2J5o4vqyoWfEvHzHeR3XmsQuP9+GA3V8FbrWteMXD4iJ
92Ud7JbhoWzDU6fls+2s22mtHtivIGeAbuDQrdXU6IKS1IE7w2olttdzDm7jRvGU+B69+TrvacFZ
8xb6Aw8f4rb0qZtpxbMyD/YixRQCNpQdsa2PU+N8R5GPo2X9ITswpyPr5LwLSu7p5PwCpKAMQNqz
cLpOScaoe00FXQYPiiwbQiuAkNc+U0B70HEW6q9J14Bx5/cChmQ5J/tBmG1Qrt+6tnwTUbHBAUWx
0gaMYupmM1rznUSUXfvD5VLr65maA5gjQRDei1mTIS5E9i2vitsJAK839pe19m6yHNawX3F2+AlD
jK4IAISSgxEs/hv5OreF393Ui2NiNPIgxtC1brpBnCgkXtpG7u2GUnxs3pignUxQHaD8lnGRpO4J
PeiVHbHD0gHD3XPAFJ2r85ySwjJUbEAlPyYOCnONMipEH549Srt6k4V3BpsB8EMeEIvMrsDp+heD
X4u9QIV2yHX1UQo4Z/6EB8+MozwJlTNMFd6bRzrIRrcpWUYeQ+06oxVcUGZetJXHx6KIcGeg9zly
CbZZNIeHOeiP1INvRW8RaqW6XVDqZEtJ2rIki+6rvHyukzGaXyPaKErZzAMpN+zXkqQkzU8FtRds
TR9qLuZRVqlV2o9Vr6pS7CzZmmW0NmHWuWTTTaomoAkUW7t1CIFbce+L5KFXcnGB9BF1eenl5Gsd
yiT3ntcKIQjXI/BDiHyBeMKaolAkaMJ1aOGa9g3enCj37KVHNod8M76aMJmnfVEM/g9YTeFDs07z
g7ZlUTCHtAz3OdVTiMSi5YxIS29kptlaa78L0q59m91UFJu2W6yGTkrWPOmqubhZ89l60LPfvvow
aWayLRutN86iltco6dFiRr1asn2BgnLd5IpzYpN5Mnt2TIL4o8c43cYDqrJgkxrsQcdCay5jZPKa
bwSBe50+1GoNe6iOTSCIHrFdQ1hxPzLCr6V1MEtTvTu5N9wjMl5vhSngTtaCmnfzx3LpP2u2v7F3
+v+3bP9dpt+7n7NG+P//3LFBfGODBaoF9T7fM+csE/tzx2aR5QsV30MBFDm4FNyA//T3JZsb/oYp
+mzsi8how7nK/q1vYKX/19+E/A0zI9omPIYgOJAl/zsrNiQcP23YkK1FZ6aCHwH4B1qD0ODnDVuW
qqSriuyimRlxF0+d3XveNeMAnwwd4nWd2TAmatl7k2bmJrVm1xCthSGPgl/XQrwTzdbg3jjRYr9V
qIDdYYyroAWmGE69m9ILpIMB00KA9wJIy875d91HrlC83IchI2sai3HJZucdgY6e6jfVgctkXWKR
NGLiVfnKew6hIwBjBbtlHl3O9opojRF2sFlnnyw7MDBQNWTNakc5yRznopzUfmns9XEpmGpv3Uhh
aS5Y/GyEV1TsclyPe21qJvWVuhIdT5PnQKLZ61vtFUFqFJKT57DQWvuc2YMwPNqPoayJC9Oo/obr
hYTv0tp4Xu3r/A2eF8TaTUr7GhxDYrDyF69xSAdnXxPO4tEimUAe+sIjaU+P1fxURm3UH9EWFNGd
BmINiZ3cSEJzAf3Ze6ZtQX1kuGBvimxCQePUhvdSKuGzZqpbcL84s8tqOzau70FaWNqjadGAxAyU
aSjaptPMuRdPYuwK3Xo6eG4fBExcBiuooKxh35z2Q1f0NCY9q0WGnRUInnS9IKVkSsgaHlqPAYvP
3BIMq18y9BDdZ1EINTNxCftqp7OKOR8zKydjQk2TFqQLswHM3h1zR8fLSx6OqVebR6quML2rOBXF
PkktDx5WVNDQx/4qar5cE8PbGzsiFjkeWuzrbBuiBTsocev0ea5gmniskol9QD1Vk9xUPATPUe9S
tiAFXfawDjmRyIwCE667qMmnYpP156aFPl/PFxyr/Y32ZW9BADdecZj4OeY4IyaS96KK1mVXlqWg
xyElUtN8ScffzJpV0iZylvqZ/p9kOJ8c1bZA4b5RxPU8B6uNzicvwvZutZDNxVXaDFdW0nXXi2Ln
HodZ4oac7N5CwpzfBuN2dbAMx6Is6pdBTrCnbNWmP0IFEx7Zcsgug9GZZ18x6Cv6TclEqCFLry+D
YyAXPlu2Y/T0fRNYt4HVMDmZ8zkTG9Ixo/oC7ZN6NXkLB3LIqs7esTqR46bzmows0Hruk70NNen3
gj2KYBhjNQVf18q6Ey0jIJiv6ZhjqqXS2CNmYysyiDZ4F1HFk1EHKZP1KGDOH6cWuWgbKfGVxH7u
c83CNBttRMEq+IPz5vG+VMgqYcU8/NHzmq/oc60fhcwHijSWYbCjQ4cJr6pmghKZeRH10OHES/c6
rfOHiMnCeNbGN2wTjFFvZadD2gi9As+1TZalO7cdow/LhKHeFrVyNQmhnJgsaJvu4Nt10uxCaFUv
flNQYBd1X5PGYJXrZU2P8JGjcUyhRIOC5CvV8fmmEH156k4XRbZqe1fUnkh1vKxeQJ6lY/LxsI4I
7GJa9wEjIj1ndGEBnUEL3VC48TePe23ezV3ZB0/jRFbIbdLOfXkvF99nj10gd4OQhUimapBh4jz/
mCdkywn28OEsR8hc7C5fhkBkyY2FhYW+rq39dBshvl7P27wM9yCigM52jygVnOIbSxpZHyPkNxAW
iqHvHo21dKgZEqQAl+E6NsW7KnJJYgp7oEE/FsoNaSanHEQyi6ZJV+mJ+5PTm/MClZfcGWqiijpM
QNy4qHgRFkNh12cEdbKP81gG1x6TtxaUcvuS5Hjr6XaFim4yUSPXmpzBJ30iU22zvFaz79b3klxM
YPVDVADtt9DjtSfjiCH8FmbO4BzPR2+V7EZpEeNBKlQo06/K4tYiznBdkMcu1WShoFKOcfeqq9t6
l0mvCAmTyzs6QvKVAqKSNDjnoa4lq5PMeZtmx7Iep8lfcZOL0bv3koBx0mIq8aFWC2j7SiRTthsn
A9zXLZhmvooK8P2eWLrRoYWZSV1Uls1OR40IXW9kay3zYQzc0XuCndHJHenqLPmw7qaPrB3EE3Gu
RC/lcmH+ZkYDhJxXIHIjRD2BjMpxU4S6BDtclYkhl6Ek8jndeqKlutYthsc/gkIhLyua/23nkXfQ
eo5CpMA49PlsmMFNbTydnQpEeURczQyI2KvoLNk5ozL91nNYkrIQ68Kw2qI91TQOJSsXvkgouyaI
XK14S7qS2I98snzrkGrunk2Zlbo79EtK3K2hbS/jko0gHuCAcSn7jAp1x5hY7F1UDQr9bCQrH1SZ
5f7WJ1Xjf9g7sx3HmTW7vkrD9zSCM2m0G7BIzalUzkPdEJWVlZyCUwTnp/fS323YbsBv4Mvz16ks
SSmSX+xv77V3Ajpaup8QIDgw1CpND6x5u+5IDsV8waB98zV0hu1dTA0ZnexPG1A6SwYZEv3Amc0l
7vSL7zFaCRWGVhrXVZql12Ek7sHJrUqKUzh17WUy5fKKNE0PquRzLO+XkSD9NvGBS9LGkWcmPeuZ
w2ctRC7D01opaPmUQtRYBQqqrd1aZi0rWJsB6RlGi8uRuciEutawClFPKgcjhRTovIVX9D23f8f8
GYKCHvvckKwniBFr9qxDC6ywYO/4IIuRllh8AG656+Z0fFkqkryxg+fteeSs+ivr6O/edC5qbNQX
C3Y3IhX8jnwka+JtjgeekemG3vCSGfAJvx2KubSqivtboOavlYrhYGcZif1oUnZqn4a2DpqtyVTl
bUdL+yQEmXvUNaxWHuQ06o6mc+pAiuW/2eFpXW77wEwCdNPCq6bXuZhUsS+pRfuzNrdYmch1+tJT
HG2eU3/N6/t+bLvhTzNTfOIkJr/SMbM86hFlaWSxHDyX/ZLT9fiKGGQQad3OPeSqd9u9rlRPR0Vh
14rOHCi1j4mzlBRruHnu74KxYfJba89rrmZ605m1nGZ/4+m627m90UFszysLIwmfQWRPNbnoIV9y
H++jxBtUVhPCUxN46W96JgWb/lIpwuuqMfxjz37gs7VYS11NFIqWONLSq2cjo4RibxLf/AmlXlEq
ajLmKEl4ak7lRPJq11ZWjUElV5O3BcTp3dgumgqdPCBW+ZssSwi1317M5mEtbtab3DCU+1HDG5MP
ViCK4dlls5DkOT2yaiwX4x/2QdBl+wzgTjMP2Dh5G5pr17DBHnMVUo2buyXIgdTWd1RrFj+p4RLn
SQvhZ3trMW+YzpEFE36opr9vlVjplZTpDbBQUL6wMYMZhaOnepTLU/JIPOHft2wm9CKXBwUX6WY3
QRZm8iFYaaxe9r7KsnxkukK58FN7wH+VJgHGNr5ZtNjrZeGU7lkOmkEQqIiKWSuJSsEScTOHTM+U
QrXB7zbJbOLnTe80ZIEag4qgBeMbQAd3uvjjqK5Drek/SRJz/M3UQhMXMVn8NuvidND7F/XidytJ
AAxY6SNnbQiVjZfU68Yzq1XHigDNJ3fErt/gUxXVtvBVskvIgTNa2Rzcdzb2mo98kgDxp9ZhFR3q
yQCta4vix54dXLPteIvTNoWj0A7tso/mvMFkm8mqtHZBqvIfzvDcGCBG8lSCnRcEB9P1WwpefUt8
kQGdAKgAE6POMK2X56ZqStT5YrC/fWn5HIDSCZs+UvpNk2rSTuOwy3m+p5zoKYvKvPWQVmOqIq/G
3L0vhQHhOhtK9bH8U1wvLIqaceHUtYyGrHNAk9OBWySUk7IG8we1LWTBmOoYIxKabLzRY/VisFL6
/+f0fjl+//f/ckP8/L8P6tHfule/5b/8jx+V//ld/8vT33b4oirh/7TH3n7Cf9hjfSrwbklcwgUe
/Sq3kM6/H91NyvFAEAL4Acl9C73yd/5Xhsi81e1xqnY40/tkfDjU/8fJ3fqvwOJJF91iR+AmBMbZ
f/vXP/N/S/+ySZILfdj6P/3v/wsK7li3o/n/jun5YD0gfYElIBDJUcX1/lM2fiBpAa1a7vOGhwZ3
l8nVtnHoqXfZsjGmQF2JX4B12r1ow+GXswodd5PXX9sgbN5Nf5yvaMLUgpeGX+/ShORk6eRfdteo
JGb7pGNvzL297/mkLVnq1FGuhPvXt4vl5FaUtP3zE2/on9gY5NdSWma86D5jmveD5j2bKU5AO0e+
Fjw231K37e8gA5VPzqTcO4/WKPgfTcvfLowiWjtVXJt29cjrZMvbPFJK1Q/621kQFDfatbIjRSD+
oSUngSSb2RH2tDkWy1xj3JL1RdJqoxPZX7McbTZ3h++CEs57Kh5uYq9tHYtWiIMt9XeVJsZ7Xlf9
tekrhknTb94xcPr3mZvW+yEzxmPF04fW4Fb/5Eb+NVZGdrz9TWPiJwqU1Be6tb87ljDnsQ3lXRrw
kjnN9Nd5NtwfDtH+Ic/ZCNDC/EUsH1Ktb5fAoNfVjv55GxRfeYc243P651UGy1RehdX5rCbbb2qj
vvySu2La2maco06SB3e9A8czE+A54iTr8+Y9HBzFgGdN/XUwK3GgzLu8umGSHS0zm+Pe5yfMvvvD
bxUMK8v57CgMcOkc+U1zD2LstnjiYy6qTOy8nla6vOJtp7cXTnVzeYW0yXTeLeV1cjwO7GAf/PvV
s3gnBi+fW6c4D4MW+HI9yX5IZVIcxkzO29rkL2zMDsIrVYPWdzXwM2nhS+yN5xr0Of/zy+uWnvKc
BszB7cMtbvn2lbMioc2FgmictF9dLfkX7em7UsWX0oYVWR0L9dvHWtu9T1iBt4x1yYzRAb5wQNJI
ZvCPclP3fsBuqh/XSfOjzd31IJfMPxS2/qZFx7t3OKvAcVPOL4uHKbaf8R7Vd3qoFzGhWk84oW39
JhLxYMoEd/TYNRYerpxFLP4U+ay63qcscfKvoEjKs9kn+d6nQ4vMzGAGb6I0sR4kSlxddj3bVtvB
Hf400hBe2Iyb0J4avKIeTgku23tMcsNWtHNyBkJlX0rKv9kNDuqTYx+WGmfOj3DZssh1idlkfs8w
aWg//WbOdQ+1X88JMASwdv4Q2N82e/AMD3PTWhs19LfVunJju1n1pcdrHYFE7/8WkysBGYf4j1Ja
rSJHGQAkgkBfJ77wQeNz+AoJ4mGWsN2975TeYycm+70dgumpgN2zVamVddTCLNlv8k8LHApPnQOJ
wzMVy/S0AKO451s/vEPGNLc1x5cxKocOflQn0nvtme0JNxKeyApEgQeo1qZJhlVLY00ww5YuQQnw
M75affgwCCjTXVHSFiU661KyPrhPW8Z9YibM3CX0AJULCm+5bdywVGODrhCOh0xwOtwkdRrswdVQ
WzgV3n2P7fWKSjA9iyYhLhgM2AZdPz3JtpJsgFHHLhP05a+Kf3ZHDbN7HKrmz+B7mgpRv55Yhsz4
5CqX8oU6vPdy24jrlAgYcaYXs+Z3u53KWm1tkVA7mbQdr7BWO3vkkrgFMWKYd87RsDKK/+pqOo2G
89aQ/nlAFDXvC6/JX0uRqJNVG86X1i1jVQmOcWN4IjMprunLU6Utr92GaWAfzdZ8vUWP3kPpu+8D
Wyx7RRRELcle/Lxutp5ByC20jS5ezWo55CvuB3JmWX9yap28uZbBvqHsl0PSN/3D4GXDQVUUmW6S
ymXKvA1SE71b594sjItH9u1JlGsYiaTFMKYo1eO4OGHp1oWx7lrMKHnUMl9/t23yV/XolpkxH+zM
9OPFW/NnelLDw4AiKqKAa591mlEgTs090E/Y0O+6qC1q1GoW+2q+ldFl/lYPQt3z+dMo7GiqX2VV
XFmZ1LugC7pX6qUZI2fTPWXUFT2k6YzLPemDWLkQiGfbz8/Zmrhc1UO41SVLVnemm3QuLbnNrA6v
IeP7RjSWonvOT3+vg8V7UhlnP6vrY7EaH+VKIwSksoYkpsMx9LQGa3VZaV+LLWVZx6GG56Dynp7D
uqaGdTJx6HbVHG7dAaOo03J5J/34Z3SGiyqoBGh63i/0qTPhQiq4tRyPwlvCQ5tIvNyUCTRnWVX2
Vg2LupRdw68DDisHo5bQyjmb6XFbUAgEt3WLL5Tpdk+ZaLMDQ8kUVQKu2RIm0xH0n/euRuZpYwqm
P+QDA2YAGhDHOj+qBvONpovlDaxHcF5wKN8uCfveZ8vOTZg06Kk3a5RGL/XwbnnM2495rpeDuxru
kUrT+o4w8HoASDFuLSuRMWQYKl6MxN9abNbukb1SSvR0t694IVsjDLi3ioYLAtLRUeFS5Whm01WV
hFfLDfvt3KV04t6eVDzvCko+neLRSNMnypuW+9QFjZP3a/k93EqCm8SFA9jUL0lFL9JoWpj5bKv6
m94a1bwqnDca4ht1V06zU7S8PlRSP1fpkoeQURN/V5XJ9NdWKTt2TlVkZLnh60OYVNY5qD3jUVQe
YAu+qf4JAQl/jx67a0h90zdAGv+sqep9s7z501i0cxbLSHAkcYaaTtsco4L2mrsl5aYGRg/0R7JO
fB3z5skWlkOe0aRA0mrz5No33eMMi2FvtdlFUKP3SGKI0HFCF99GIZK5/Pwd7uCHwZjrOEe8fkbO
rYDeGnB0supKhPytXPz5waCXLFY9emRCJDXKWDQ7PHCd1a4uXKtLlGL0YHfpAJJXOqratrr6qnvQ
Ng8ADuAv0Ktjr1q/mGCXOJnzbNeE7q8wMfmaAszbch41uGjh+aDHhFFLb5eNh2GnVEjgwZ3FiWoP
ynwL34hE2Ou3BCn4zJ2m3pqTTQ4HY9ympmr8C3ZKwzp+oseWFjTYCK45H40qca66NjBmOHP4lLdh
uNcNyiHW9vVHheqkJjE+m65Orp2VG/duHYxbBzl3N6YQ3auO5xwRott2G6XEJcp9sBpDbUdD2tts
gt5SLJ4Nk3Bw/tg5uFqZ+Uu3XezZpahFv3o83C5VMXekG+mhOzrWsLB1gMY2cdWwFQB+1sXLUovX
YK68P4s5S0LEdLS7vs62OsRktSSD3g9L37GP9mcCCZSyBWNAfH5AXB3L+URcCVckq5vmZLv9JVsn
O0Ku9rbaI+6DwbnaN011kQ5Z3E55/T4c8Q8ZkH/iALDnq91X7wV7ku1Kv9q29x3j6FU9oBx3xqCe
LdU2kGSjaJ5WUTXSL+cZ0+NMCnxnh4gVPBxmjvB+GRu3Xta0cdcDtsVlR/2NiVGeNpOgVlxo2Zif
xw4zQ+fANQNAFOzbpcj3Bubdb6ouvH2hqQcWxI62vKdbcc+wnl1Lrg8zQ0HNmvpPiiscoUn90vDC
Nw7LkEdEsHpvI2fegcdhGh6D+9bNCGkwu5lzxvZO1+J5Eea1B6e6qekPxuK4sD4rON0RqbHG7Rga
+k84r86n5On2JwEJdaxbnE4I8qt5rOspMHciWVru46VhX5A2seaYJBat2B6H6RwGjcITKu0HrljQ
JKvjXoJW2dOmM/v8Q4DMv3NpgLxHTe8Taojd+WVEqfqNr9yIWwv3f7hySxm0aUZmMxaXSk7rmf4i
amtVC5ylzTXF0iiZ3RPIgfqRunNc5jZybCRcL4GPqsdmy1MFSdCx6uUBwKiBV6kDZp81dvLF9iI5
MBPqNzcRyJWeXheyvNp5zZvaveah1+8SNLg9KcpCbvpCkksp2iB4mMJWHHw4SRNPo757HLOw9jcY
IueC+M44HNfKb79sr/K/eVCsRzcfR9Q3L80ePOx1+77hm5eZwbCX3eS/Ua0zbd0so69XjI15Ib9U
HWuqUol51WzorFHDKqXwpLhkpXsxjVtnqa9Xun+7LOO449sbv7CymBWlfDLMPibgmO+8wQGh2la/
ywIFptJ6PAdwBbd+1qNCeeFEByHdsUvqfsyaqnecHq8VDWRR7Y/fiv+0TSvBzNgs3KR5Tt/B83W2
rI3La7W2etv5LATaYt12ahwQC7PxzkHnvoMP8JtUPywIczB2MztglloM6zgqs++xd9iLVeOTv7b7
oOw4w/TibVl8FVlTeUoHb9qOQ0X8POuMHduxZjOP7mXGAHdxrHX6KgkT3UuqD37gT5iPU5rivrOK
nKSNz1C2sL2abVEdGH8e/Xr5heRHQ3U+ppeZ6zVecb5SaZ14J99001Pd9cZNHrbifOju5kq7G8Gh
NFakRvatka1IhEN5WPzRfEtcdgKev3hRYbCoc63+DlHym3sntcA1fOuKSFOjsnIrwmonjfCNxf9L
OS/PVe9Wu95D6qOU4KUmDCOUFjdH5+sMrjmi3dP5bKdsPTdV4T/gDqxfjblLNpZvv63D+JmwdH4Y
XPzFi2cmEcu99dK2BU/z4Ttv3WZbVubXjJi7mQfWsgRCGLeUN5BgKCR5jVW9CqOp7tg6a/yPDptA
aD5IDEc6u8i5llP5wdKBaPu8XlEQ7HjO1deSi6/6Nkvl+ILVzFMyhOgMGC074c7qUDLLX0ZZF1Fv
us/JZPzMNd9BisEbMX82UwMneZ4eKpDfG7zzyx2EBePk9UGyWz16ykEIxWuS8fbrZNkMpvFuYnHd
MAHeTWwGIA2UACJEV2xDXUKgK9px261OcypTpkmM/O6JZROChQMQN0iLe8ZSMIICzktRzKTsMvDp
rZe2x9WSeUTg6M52x+bP3OAo35SDIK/pmmsc8pCL+3CeX4zUD84BgIJfhLd1PAZuuoUhceoEYmof
2n8ET67TRIDZcsUOKu+ldCv3Sp5n3BfMwhEy0M/S+8NxWmwaI4xiIZezWrsbMZRfTX0uvPBX44zP
YNt7BFLrkuchgK3xZ3KHP3bq7Wq8xxAU2ekxUxBoCO+aOjnTYjVdUHLuszDZS2Qgwy7ORTdzZxOY
CWcN2j/vlzds5mcjLIi4tNPFId7y1CZgTkyr+fHKYjco6xtv+jElZBqXJic5For3w9BOiKitQtPO
IMKa5nsnwvec+TbqLcyCtXtuSx5zwUAgtAn0SSbDRkt6vHMQBc8jD8mSL8SG0fKzDGZ2vmHp7NN5
+phEHVOsE2A89UiGsIc2gF1ujKHZJ45/ZUsC9D3IXNbW1UDlMo6LAENM1AG24Ei//vAFR6ovUNDN
RuyTaiZU6FaP8H6GvcFWPhB2iwAgX4WZ7iuQPFuqTGmH696MPrxrMVefLDH8RZ8DlNcun7J2tLHJ
tP3C3ue9so31sS3EZ3PzaXQTyVKje2xc82/lVO9dGH5NS/pTOMHdSG0p0j6n8fAnlVj8W+ZuS1oW
UUlM37OTPa1D/ztruuk8rfDgstYedp7Ux7T31EcLr5nYuVleaauzmRVFcudXDdlrA8KHTLOSQVPL
uJQeVY6qCw888UgF6GrZOzKLoTBtyE6NkWSzOLbVadaYcxvnBNCSU53hHbp0/a7XecYxD0Ibw/GZ
dqJPPsznvs4OCO1wM7N5m8lxN9iSx+pwzFPlRTQ1owiUSh7kzWUi68a71tgBqXtmgYezBmsVTEE6
DkTekhQUot01Odh1FkH4QT5T0nNonhybpP/Qy2TfhNUpGL0j0ZSNx6liE05Vtgk9dZqz/E2u7cbA
xI4lKQXnafMQETZT37RHbEpe/R7DguO6u2Sy6C3EksL+oH4k3XXhetjzU568tbhaGAq36+reOwn5
41lNEXjt94Jq9pFKlDxpzq5gkA47Ei3F+oqdB0Q8VSVxyqY41k72WPHcIr27vFlzdhIyuTrs4HGD
ir0kWhuFZXiEokTAIR8OntemL3Yd3mrch0+PxADn4Q44ZOVEXmNmh5Zb2X626ORrtc+3N8uQhJtW
kCpepf9bKfLlZVmEUe8bAV13JLGfgC+/IhISZJKGecpSKaKeXpg9ZopO4gMo9NtKpacNs6dBwGBJ
weEnoAOx9bkrZvRZXxoQhceB0MJuzG9UREpZYgsVeSbiAro2tFzzhCUr/CutMTgS3WEIID7w1TfE
BfGwNCcn1OOFSbX+XkpHvq9hqo7aXPNT76MMoxHMHsakuaqffZVlfxJdmZ9IbA5u5MF6sLxAvypd
DOxrVwN2EP70CZnuJP1yOaWNEw+h/uclYTVvQz+CR12zrua4hwVuiZem/7uahjxz2bq70a/5gBeI
Owkh7odgoHue+4R+0kZ2E416j6NcZgLqFOQDTR+fZbm2yWWxHAewSkiwhOrog9Oa4Uc5DBRdCA+W
Da0Ubz6m1hedyfJ3SpRoD/68J+3JU8meeuskwN08jrnBq4cJk+8tczABfZIW/ixUlsRePwdUWltB
wygN9TXEI04si+SWVP54x2kdwUEr4m9ccDV74U3QjsMtPtGDx8jd5Nm32jBmzQ7doZq7g3Y7uRsz
3z10ReVgYVn/LmmRXHhLCZg7TX9SUzFpiJQDrwke+VjnU3/iiYITGifUvvEHGNe+ss0Pr5jGC4cO
YE88fHeLg0QwGRYyiZ2WT1m4LM9Z06RHvAjyexh6/ylz9Yftuhb2wcG4VBwGoQ4yxicMxicQi4/k
CzGvDksTe+ySafRG0VC8oN9JHizPrUvmpsXBvkHqmveMMcPnim5whkCxRLVVqYPTKYPEbsDg6pv6
rHAbv3asy6PK5I4NgSG7w+Ug7gaef3faM5wYFIp9SmljL8IC5WZw9TGo2+HIFjqIgIYa10wUvyZY
Y8A38huFEIMNvI1eivSuFaDT+qB+yWlKeRrDwkJrrgF0D9i3IUNxYNhBWeljaAy4sZ2iPt6QuXFb
ruWd8pqS21wvD34FjP8GvavIYdXjkR/b/FnLcTjTAYe5pBmM7ZDefrGK4jFaWoaRvQqfA9/MbZp4
5mXS7RqFzvScVna/hb7Q8TTH1VQslXus/YrSqbBotqnGajakimRbYE6bvBrq2MEQfsoxDv2eccrw
1FXFFrYimkXvtZd55l/lUDlFZpD6+MNFsUvqod/noaVOgc3jJp1d9yqX8WVol+WpZ5W7aVIx06NT
j0zLDU4ZmTz2ixsAQMIDUC0lVkQNPgBLM7vgfOIUChNsT53ItKUmZY7arMqitcjyJ765/XctTYso
E4E8Sf6Xp3rmx7mlzJ0vh2ei6uMz+S9yYixvIplN9XsZEvvDxUNQGnwEuUSQIaVPslv5xJBG2+r2
aC2sTbA/3psdCpNKiu7RKA1wBbOb7Hg9l0ZjDJ9Lz74UtV3dWUH5y1FTtusXR0L5GLs93kcEFM5c
lStL7o6hc+L6JYloTsN1LDEgWJizNpk7laDBMrlz0+GTbg0dTaUX3OG4qg95OZT7fJm/RiWSuFkk
Deq5tabnnggtro1y/E4LzUa8ovz0tIxTvc8coU6NUN2FVVSxY0DdoXFtx7Hrd5YzmMzbNWRUSQbH
rABRGKnhQhFogQ0nidjPqBBnREsBCQZ8beGWf0HU2+e+yOajPbcTSe3C/BJzHWyVa9PlnmonIsut
IlIaKEP06exAUM2nsa3LyJtAxffcG3Zziz1VGR339WwILmgw/utoO/KSJq0VQ83SW5p2dZSitZPO
KKOuUvqlnIp+G/adEdVexxVYBOq0LDYdDbIa5LFw5W+WjXLfSTFdRv7fkS1gBBDJsA6auvWXnFTX
ppcy2TWee5dVDqP96g5Q9UpCNFD35k2CByh2fEPzJnG2bUI14wsqe++R2iVPbWSrUybofsmfR9LZ
4BncaSOJgO0zrzI10ae2fvRLh02UbXuv5sjWzNThSrt12P8R/dDiQV2nv8bAJtM0Rj+ECMNSLGFj
eFnatdvrWXIMQ1N5wIyDWuH7BspvzjVg1vbRa1b7A88+8qqW1RvA1Qrd1ZFvHiefWAr0Z15m+ACq
wD/M9ihPlc+2cA3H8XXsxu+cioH7SjPLoOt701s7GvN9mwOhEKv+DrN/trj8EJzH4CEHX+T4M0bn
Y+USfxALENdSmerDkXn4AHOwsiIwI0NCQqyoGM3tUrx3U2rFc+eNnxU86C4Cp+i60YBLji9E0YQb
vGr+Ic2Cn5mhCL0Vc0wcwPKINcXOJ3DW81uhenrKGQh/0aVnvLdj3x/qIO1PgxeMnwJPziP+QVow
U8fx7m3gA1ONVX1jsIv/rAJTX/xwdK5+a4qTWQ4pAQngrxvqw7i/+cgcii3kRaV98z4KPj2Wcz+h
YuOrliXhuMmC05n5BNI+W1mBGWx1qAIzvx2Xf67w4Etu3LT46oJwegR0Nh3rZUH+MhxB8hkPUmML
jWtThA+lmpIjXdZ424ghDz9p1uuC6OPoUXESMl75Fsg7WRt1DEr6W2V8dayArbvrw0SPWpODtVr4
D9Ey8hHN2QKoptL8bVJyhzLru4cMZNZ1DJ3kiH24+TVwTz7aQjkfnQU2hSuPT3YlBcbRh/cbjuy5
V3NQH3XCUpSSk9trayR94XMwsyGeEIQvq1VxTF4gH8jNqOQXGfAiZidEo7NPeKaV4/eN9xmHleTl
l5AHjqzZ21t+QJDMHdJD6lf2lZtqCBuP1wL/FxqUpVTztbit3X8PXtW1xiP/TH+2XMW9PM1F8Gba
fPsaltbDxrZXv9/fPpWa9/qQaO5dcVvx5/lI0fKW2N/64EwBOzn7C1cRBoEGytmwX0qh8W6buXNA
67NxDnVtFq9zYG6b265c2PLLEpg6qJmxqSVNkHajsJb1gpYTmvUna3blPuWiTecLbkm/ZVx3frCh
DpBqlj7r7sq+z6c4gQgOYNJcJnUfzm3xd8UBO+/cQrekEV1lxFPQ+OaZupPV2d78dtmTJX3r2ibC
1pB4hGnGGBWacatr6WqeJvAZqByHzb/u1nWY3xJUlORZTcU4xEaQPhU5fc88Nwm5NnE1GTyRrAVQ
j2m2bGS5gqDSDNWq7ocig/Nqaa0+BC7e7qZ8y7eVUw9PU70a7xUMBv+9JoNf7ah2KCdm3bE8y8Zi
2liq1uOLGPYe7ka/CD8mt7TUhTXN62DxJ+tEFcjvKtVQkegOcoP93ATDCbs2dAtwBcJ8y+fGMImI
1aI7UnaWLvCWChW5/Fpe14bb7sYcVnfrt0PxIVzt/h7dsb83MLXahypPrZZ1bImt2QJS5EMWbzJ0
iA43MYTBiF2TScRjITBoHSCtt+cUm05scj5N4yBg7RnfNL1dKPuD7ozzKjwwNlKsapcNnItYQRaA
2oBh7hdZBQ+I29wj3AXn2JBNPftm5ozgBAdohpCkk7ncO1NJfo6QVlGAdVG5HPZIHzUL0abv7qyu
U4iVBZk3OOszbFk2d6aDX38scpx5uBamTVNlYH5UPYyXjJfRM/86oHfQSoKeqnvP+5uMUiPfTw0H
OYn2m0bCD+WXdGu60RrL6r4z1/fsq1U2aR15Vtb+uLDNrkYnnISI7ohzfvFuSQx/vWEt6qJ7EgxK
4lxUWPbPbE9bD6Wnza+45+DMDpMRjqeaV81xK+nKqBY9g2uR0Dfl0CDz6IxkdTOHr/vGbvyU4EVq
G3KrLW7MMGAUmYDRX33sPekkp2PVhRVYyLpcB35WCzR8p2dWHT8znNeoVuyrfZCxRDiDKEySJTYS
k6JWjJv4I4V3RRHRe6Pp6zuzGYpdjxknQhyAf9T2L0zJ2A/tvvjL8YR6yFknwxb0wpbRzsuYLeQb
M9plRTdQdolsnHvL0TFnFRtuQB3t6o1R0831I59mziZv+TCaJYAbuDz6zSgiQqhszVqrj4zB/sM+
kvG36d87nsR3DgvxbMngQXnGr6FZXXbr5mOPgPGtBm4WLbdOXKjV3gTLZiwFJxPU6/OMCBKPk5fc
tZ79XNGVdUv1HZ2UporS5YTk1jW6RGMRD1iibEX1yGDGNH6wYTSOs66PFqQ0cs6bIdXZhlFltxJ8
+Fx8cpXSpGV3dThd8/uzX1aXhyxE5Zc1dcBGE96MqZtEGeU2xn5q689jvxVpHbwHtl3XEd5kQj6z
AKYwELmmQmOroRKvfFG5I9Y5KpBq1vo+z1X+3rICQU5qtbxru7p7cUe3umRL+lp1DIf+0r7h7y+n
JArdyfBJNPP5btpicav7AIs2GFnL9XANAwSkvVqBMCg1oNK1bNwtRIj5AdFgPK2Elh4Yf2AH98QY
0mTegJalCmV6dKsKc7H74Kwkfgp5NIRotp0DZlkL4wFxjNr4hvmiqtQj/ZzcByC4EKbq54ZCyWWK
pAqfask2VwfTrrdvDNPFvxNBSDAkA9Ag0HNhXLS70lnTqF4t5Dan/FoLDSQYMsuzGMtu07ZEfoB2
WHvWfXA3jPU8zKLc1wUmOipOV0ylPaNjp1Pv1lPKRM4RSMTpkln8DtPioQuRPDPV09nTFo+V9M5p
Z5Ibs5Zjakr8w+Tzm7x4d6g3nfouPSADomglrZSnkCzHwJ2zeWNXOv228gYRjcAUCmX+TlFKecaa
/ItS+uxpltYnTCsV9do1tuF067CZhN57Cm95OO7abrWOS+B6VLLwdBLJkzKnmdB9OR20M657nNzD
39BPviG5oUjV1QLHi8WgtNu3kgXycdJucI8rERFuzeSdrEvoI/xpTHfoURr2vHMEW4v/yd55JUeO
pEn4QosxiAiI19RaULNeYCSLBa1FADjbvu3F9sP02lp3je30Bfapp7qnmMlMABHxu/vnpkRhBBY6
/eTJFDEIxl1hV4VxymStb1LGLzVDHrAVkb3GJ//ms1ARnyhOQkuZdAQfnKPe/KYFfGtgQ5FCPUtp
VAzLgTmDUtEWDeVHVxEhOLdi/HDpHzhRI8oBIBbflpkBobWK/OoaE8K1GxYbvlZ77TcYS3r4AovJ
jT+cDPY1ciyal0nBrSXHls8UlBEtuY/IRj9TrWZTAQSaIWPcrpxxOocA1Pfl6DxrwhlY8LER4sFB
itAt970A9b0l6repRglxBzRNMYgfAKTDbVQTTUl+Jbl5qnPviyJWjWc5WYuGpzQZsrx+ijtEJVjL
O8/Q1lAHNp3eMvXWDmNm30yPb70x3XQP6MS8jKF/z8z+M44fCzu+zgiydeXBTYnyI0Tvi7DafjXG
2s0MSkJ07YiBxso+HfDqYxmcqQf338q+eE3abD1GNRtFhdwOtWDV1L7/BV1sE/Xp+FRLEz1yfAAh
z1jLdSBLUORqTgWJCEDmTvKDgzAm9PCX3sZktRzGNtD5SUQxfnMTbRP56jCmFGB7OewFS0h26KQB
4kHGgD6y8UAUvWCcGfjrJnbfBlG+xbXRLiMrAdKixwLztRhOQ63zHntvYytcMo1jEoBvTXmWHEqy
blBX046utkyf3cDdh7GA5FJm+4mBFMeQnrNW/wm+mnlvFnprTOwXid+aOVD9DBLkQCBy5Sflh8Xm
L6kg8LRN/tVIY9sHKdGMAGxWoefh1afyNjXjl8CptvDecBG2d08v4D3lVydSu8klex+nOytqL3FR
2sdGJ/q5wGLCzofOSw500Gjz6CCInSwK6G09ZlmiVoww8qKAzNRuLUAO9zpV2boA2A185dB2yXfc
m5ekqI4ccSgBoAxuFWv2nB7iqk9D5v8u1IUiHj7JeLNrYJy9pq9G/rASnEN9GEZLH08DqDAXvlkM
Fr3KTHvW68xNrQ2KcZ6jKP0IrH2vDGbjRovd0aDGYwUyHm5tZYqT3bXGpRGsWyZXABE26XdqXBqt
lKBRVT222YZMYDIh6FRGURzNjBvNCwVeGH30xNqNclgD/rXGZHNVKfw/EohrL+GN0XPZrEqWmKmX
D6lMXly2+0Q08gxyHXGGXLCUc5yje/QupupUV6D9OHPMqwppXAgGmBpznxlq2O3RL/urqC0B6t3R
bh0QSLLDCmUPzITTyeqUZ657SuOqWYaJukfC305I4ZwlknqlJ53YMsJxD12TJ1vVDMfWqom6yReW
tqOeS2dh1uyVolQXmFgNe5cULReBEtmdtL51q/pMLvn4Yegm/ikOjHXVRTsOJ0iTTIYSH6ZjVavF
UH4ynEZriNuZYeQuxeRqq0jW+9ZRJ5o0mQIFZ5Ige2haL6xE+NWGFbUBz2WqcPh2iqlNwT57Mfq+
+1O4lcyXnd2a3RqrjPxWworOZETjE+qkdw6QQw9ANq140bMnXPm9FD9ti31cVGW/gMaqJc4ToPp5
xM4dotTdYHcMajfxV/hyvRWLjntRSGanzCX28B/NSIewacU3VxS9AXEyTlr+Mf3xj6bTKv70/wGG
PwIM5pwl+L8TDE//9Z81bNLvPycW/vlX/ogsCPEPF9fwH8ED3TJMftgfkQVT/sN2rLkkh8JnV9CB
8r+RBWH+w9BJKtDsKFEjDEGO4H8iC5bk50lHzlVSwv5nj8pvEYV/F1n4a40RhfIWzSvW/Oo6yAFd
/FYr5HhdY5eC+zEp43cOW6c+9Y7MAhYZ+5k/fSr/k5b4czrCtucf9udwxPxiLj+M38fhg5hrXv5c
pZ1QjdliXYRDXWjZ9JhBdyoPTW4wesYTjbHDZDdnnBmhxL/qqc7dbRZaCumm6dyd3mQaNpzMxkjr
Gp1f3jW36uQ+YRPX3LCgE73NOfGGGzklubavmswejmblt9XOdpRztghWFleGNOZJNlEbXHKSX5yD
mSpWx1COAXt5YSKd9pnLXWa2EzMAQ9MRVjCETCCZzClfDRC/+UsS0hBOPowP27Zr21vUEsnY9FaS
z6HAjKNbSoQ+2wmFvrIszf46Bh0/qaUgLV7aZVa+e4kLyKlIprlIuXE4XNeArDntdY11izkqwJRN
FOUadj1BsqRyAXOGSdnyhg2Hbqx6PcaPgAQYamd2Qvpe2F7RYTZUEFmXEzhOGCSojdmpLyOOrMQF
2ZixObT9lhlAHvvM9IFkMmOKOB66jeHV23AqonZhMDgCeRbwJS5I1WFalE0XvChQ3/l+Am/2SjwE
yEEfaJ/Qw9aGod3LXto43nmnDZuaZUIN5VpFsNNN/KSLVMz0PDX/pMTPVyUJ6yUOvC3hv7XQcoPD
U9MCChwwVbXy4pXOQ2DDjDb89oWoHuaNgVQmqeO3sHOe7DF+oK3uLEbOMJzbsCh402Lskh7jBkPF
eaHjit9XbKj3XoYRAeQl9bXIldSuYV+Jo+oQ2XBaRz1a0g6yoWEQ5cxqmSEDL9BAK2OYvPaD2vVg
klaRQsFswJwmLEpDFTPCyIiRxdqmyQps1rhAuwjHv2c6rMt8z4rkKTa8b0NRBYJDcgRC1eyyKTPP
5iAfSD7ODMvgI2zMw+gE59JNqaRq7H5VTT7H1rzZiEre3D5dxUNXsj3RLr3RbSa3fhiN4JJMtbZD
XzlMIwE/ym8W+OO6RRLXZ2ZIO4tU42rIx62jxt005ldj4tXLwj4xQL5JM/w2PJNsc10/oUo9WqgK
Mid7wY4Fnd3Hz9gfmWHsNNA9685rFZ8dlWFWHO/ddGa4ORHsBDwxus1ojPkLjRSg882WIp1geobE
fU0TSBTBjFDI26lGhyI1DucjX4IXrFZpHr4KdL6F5qG5uNQXOTPrGKl4BWt9kWveT0DfxSLwIOFH
EE4QIb8bENsLDLUo12P4aJlMjtNp409wmsqkOZdG9mQnCEey8o7KnE7UdN8K+NILy3DmTunLwKq9
yEZUAo+87CZjlLn0iYXODYJgm0zjBd01XUVUiyy8qdmCBcBI377xRhGS+FW8Vv/ytGRd4UNEEgh/
TUH3yNRmXBhev60rG7m1e7OtYYegBlF9Rk9GsvkMaw/zLz7UjdWxYRoLX1uNtXUmxn10Rn7pqZww
YliWWAMIiM8tx0Gs+fHNgnC19cqZaMEoKgsrfNaJxm6xZ6tQTZj2wYRZofMNy2YDU7Q4jknwUKLD
g+zEGGdK8gKC+BgbFJTRIp9w3M0mVLOYlpaV/OpHqkH6yvuc2J1ip+R39c840OTe93ofW4GEjVR+
Y+DAbW3CWfI0uZGiW8sh1hZ9Rs1Uzd46Zai+YPN/7SeLf9NGxwbv+zbS7A0wbUxotJ5wU/SbaUZs
h9kB+tw+8JOjHmc5zEomIb1/b9jgLSYwH1xg2T328eHhbMafLmFzEfF6CVwj4b8B6G+VcJFJMAUw
g370C+dGgNy9QWZ01sTtzDVb6Sdh1N4udK2Now0vcEdIfQfVLoaG5SoI3hOvZtWEjE3iWPPUYXpI
WKYXU9CcO3fytlFSBmRxsnSr2vzXmOYvhe38zNW4BVXBEFsn8oYdjjZ2PyQ2JKOvKTXYLLsm47qh
XOZJ166DytwI/njSQatCp+ljtsEaTGuqRFsECJS1KtFfwoy67c7p4LGUa9gw0VLENBc6QHKy+gud
Co1/pltEIREXt1pjPIwWjosYoo/RU6Z7K7MBEGurlrSNpNbJbIj0VHN5Q+2sbcCeaxaJ/MJFT2Jd
V7WBvZHMCBMy7apbGRJJB7XXYu+NlaHiu+1J9tvNwQGyteboKWl56o9FlR6q0mqWtef8slTCo8FI
EtbFgORGNDuS+VgqxHjtgCiiH6VLdzvb+GTXEfzdmXl0D9L6XZjWuciMp9aC/JMVzra2dFstp4kh
uFdZ35y9tQuFATNYIT07+OZy/GYwgiZaAeS4cRvqu8rwyVSF+B4zSPUS9qFjd+M9qcYUnGC0YfH7
nJzivS15RHtZhVlA03e+SZUrdLld2BGfg+SHXKqKPQcfnRYM/5PIxU5V8hcjbmtpQkfYxSIsb30W
qyPtERY4aZe5p5FnT4HPitk5QtABlFp8UHxJuT485w4HbrhouBDBJaV2+WDKkdN3ZJwhgf7K8glf
ZFeWsJysS0TUE/ZHQ1VclEN7nrIWI4hkma07MKUNcMVgrPMVgH30gRK9s2zcSx1zeq297sX3fEbP
CQ0XeSg1quSAUCKZH7sADKDOxnXpZdEx5tpY5IGOYcWJ3/M273AryDd3LCkwLqYfQZndNZ5TvjCs
hcLWfzaBD62sKBEn3aLI2xy6aNGLSltlLC9TmBwgu91prT+7Tv4o3chaG2NgzwvgbEw2xcPkYQK2
Mh2czKSnj649vUsoeQS1xNYvgDggy0U7RO5qZfRZd6+aMj4KUzuXDd4X19bfA+4IQol6d7K9eOSx
boOsUpn2E+3kqwPFA3g9epARIofvsOXxXM14kS7jQSUpeC4LhjyT/T7loNp1IR3m1yZjnIyvvdJG
62ox9GsmWLP5lGAh1pFTWwu+YziHDK6G5wFfZ+rAk+Zk91lPQUO66VLGG5r0Lh3VDwsqlUGMtqwS
9G+yZXYc6haCVSAm6Lj4B4u8/1no6dojH5RyelwAFv2wE+tKR8M1bqMn/PErQ0/PNQYNYLXpV+LN
HeqwcILC1lfRpO+mSMJRt+5QL7c4l96Giam4wxaDjRyPQdJWiNb6R4vaM/tgXvhtoapWOBOU+aw7
2PMjRx2z2ngiCvGQmZgQRMfo3U2VturqILoCiedS9GrG8U31XsYa2MMJsHLBmxn2kDXYlOGERGKB
gVGGd2AMGcuLqzmgX22Vf0MKc5J9GFY0HSQoOA+0TkE/5MGsDGJskgayepJYQqNMt7fQAXONiQgT
AFjEztw8UU/Jq4q7ogfxQ8FnD6XKs85NJ3S2hNY8Ea8bfohwCHJd9dryvT/S939Jcv/5bDIXg/71
ZOIJ3dR5NcfzXI5Ffz2ZBDkD2yIFNF1kDnteZjrFColkPFEn5AfLEadHDVzDb/6msXQ+/P32wg6l
l8LFAkcA3bCAyv35SFQSDUIwxXYtjII4hFlqBCawVlTICXRDWkAnPKA1ZGTgP8EM4XvHfgJclrxl
s7J0J3mUFrBerUqtt8Q3w40SFPosnAxk9ZS0bkqhgFbo7AwneQx1luvMSkiSamMO7ESvpf7U1UVQ
LgM4739Tn/2vnyonW5umTV1SRk8V7F9/uSp3QgfYWrdsszp9aSiJeOn1dKcxAq522qg5bzaNLPr6
358zjTlj/9uXaXm2tOHnGS6ptfnM+/XxEGFshdX3H4k2tVagU0Rlx30agX8prWerMkSzqYcB8Gtt
9qQtYUpzJ2XZwCljGIn9zc+XdMk172l/c3X93iwKeUWY84Ed0ICwDeO3N9TTGdlrJimTjqv5mDm5
exySRjvHHEBvWllq5wrIJaB32jz/5qX/5XzPFa1z4oZlCI6AucFfPwsj1LBgWyX6paOCzz5wMd0A
rKyDpWXGfOu1M9nu6t9/Ab9f08j4EgoCBIS5F9r7l95xcwB5hJ1h1aUTjpcdnNF1V7z9zYv8fnFJ
5l8UaruehO1GH/hvd45U1tRkDvktDMebdDXtr5m92jaLzx8oqJviDbTRnUXDoBDGXC7dHQ/9zb9/
CyZX82+XmmTIYdPW5no001ry9zeBhz3ynaDA9R4yAU6KJzKuFKYnOP0sp/Afh1DVq1STOJmTa4mp
r2x59GZkxnZjWmInbVBy8yAkXNjymCscr6G2IPxla93eDzrMVlkbs4FCCbkz2QxXINZj9qzha4tA
x2NelFsBg9cBGjw19gYU/lKOxWORyoMT2Teq2/Fk0s6hFZe2NnctlqmFrdX7oiK9WsbtkjjouGh7
l/XaIg6G/pifaE8w15M2zDt2dess/w2T29qT2WPR4HC0siPpOQwphX9JbfVay+EgUz5lOfYg3NW7
2Qzvel+++pZ5gD901Hi6MqIk6w0RbwHteQ+9oQIn6T0FylxlAd+Rr9NJam8LMex1g0xnL4hzuu5X
bDJqh6ixVAFTqakh89qn8aMRZpdS2JDm1bZx3ENmuSuiIyvq1n4ov3oMW5vaWIp0kmA3KgrBCw9S
bVRzkzfvmcHm0Kpf+VSeihnrgv5NhY2xxRpyyDT5xg7t3GjBJURkG03+z1oww4i7VyzHPEnpv+GA
tgmEtpWh9pWwvppGhN5Y9t+FKJ54TnuLpJ22KlIA5nW55O6kbtJ/xjZlYfZt11PYwJHEW2uZbxKK
gOqyl8krDl1GU5CtJ6jQQ7NxXHQ12PSxn+yL2lwBtnjPB7kPJh4jcXUxx/hVBdG8N6a8BFaE339k
CpAOHeEPVqQeZ321IrKsN8YPzYZ90cx1PnyxVPdcmyZ9CgPjkAmI5i2mJnh7iuXBLYpNMOWcZeL8
3UavXgYxIwibbRplc+EjG8pn1Tb0jfEtLlOdqwhEgnHvNMYLgC9aK38KkHg3VTU0iwjE2RclIM6m
1g1AisV2MvOjnXXrQldg3UlerUgCnsREY4eHXuvDKGHq5JESY2gxhe5Wq8cCE0O7pSPkNMoI6LDV
3HEFtJd8gJGQt/HFcpsjB2K8F7QB2WOGfzIUh9gujxxPD97EfdaN2C5LYJQoPpOz7WoSqFpgRrsw
S8ZrUpSnPiZV4XfUMIi4B2Km4t1MLXU6nCgatoi9qLVnwXRsL6pOuzOl+RWnPdDSVntt05acTuss
J23E1ZRl7b7jbltHRfTeeu2TnfnZchht/F98FrqDoptJ/ARjIeHQ4Z/OipOW28vWJyzHphjVqVmE
lKsvaQPsFyZ+IPy2Ay51qqCXujnqjATrNea/s9P4O8zp5ss4TDE/sXvySIXyn/1VRnzp1S1ZDCvG
bKdakdAp2CYuIL+kxGdI5hKn647NUP3yTXnISTsyfSlC6PL0xju1OHuh96Ca7lVr1IMK6yXGh2np
+BYGYQAfzDYb7J++eANtUx3Ir6K1wWOwQrk0M++MMLM2LPdJ16kyMAEOOAW6r8+7t3t5xXB/kUPw
jhmWOFe1rc1hZ2RyW1KxglBO5pdZ41SMl6gzrr4nNyZXCtWyHwXmxLTW1qbWrUgbLbVq2JSusST5
ewVd+5nlBmXG+i5KxW2w9SWYlyNMvTklnW50r9hWrvHeTR9GaLx2UwnTLm5FvRUEgsLXhoj+tlUO
rSIWxwNVF+jtmLkLVcPqKM2ANxdV687xKC6zv8nyevAmvRL53BhxR8XRtPdpgAJB3ZXah5Ob8cKv
g7mIJ84fUyeSD52Ka0bCfOgez0b8VUf8p/m9aqPyomvRsAWngdO2SV4QJBsu/jF58RySuGVDYic3
zfjJ8JLqxhD5Z6sZe+ihPmMUY4Xd45fW2ZTjuBAxVjaCp9pPie8j/LY3p0TLMkg7/homhiQHEm5M
Ov2UQdzg6uci4aTgJoTxI2wEMujdhQwngoOR/ixNeogQsBsf76Tz3EVat8bhDBUVqfKWo596OAoD
dYQgwXbWctrPIBEV4elyPGOZcID5zfmY3BnNVeC2V8U8BXtws7e96Jjj/FxqLTw0uJfTcgL4hT/C
PqP90duVaidXubdWmWLpczxa4bpCIPRZ32GkHmgvpAnKKYCuK7a2YVK/tI31Vg0DGVwqKhd4Q0xc
0JV2sNzq0gzqPvbtSYw5hHvHaYsvbKI/rYyAhoEtH6+OxjQ4q3wmXFRDtyRYoJcMDlm5zzQUxBSA
5PAMnVqGzkX1ruPSPPSRmIwFlepl85CRiGHUkaXRlVmV+May0W4ao4FxHlcC6lxD8SWjxSQkdTUK
lEZMoXQ7YJbDbWGCIKg5NGh7Hq0h/PfSM7IVJagwf/scBgCIUjH8iELx1QW6zHaeo4xLS/J1g8ia
rxxC+5tAY2Cxmg0OzSbSh4aEVwLNgPmJTSRtNkxF1n0sVU3/Jqb4RY3RvFlzL0frop8YoqauWVxH
3FtvQZVWl6wzAn9VuRpWYEh7DM0L95NeSmed9Gn5MJTZ7KyNT9JnM2Ppw8Ulq67te+g4EEkG2AE9
+4snxGuQAeTRKccjUHRPupELOTZWA3Mr3Ap+cuJiBH9aY1dpwhtYF/o7tOIFfuN5cC1t4QJhxLBG
KjlmSkk4ngQCjXXLItLUayjrB8Pr0KdnoErUK/teVVlKDMfx3rQ2tBhwze7RnEnrE6QeMUIamPEh
8TUDsefFUOlLeLN1DNO/qNwXOKbU7nE5Lh1Yp8uqHuKdZ+YOI9iW4kG2IiB6qglnA/CeBw8D7bNO
E9T45BUC/pdLU5B09OFML7t4zQHMEffQ/Y2ZiWAG1aDQxF6ykhaBNJfirVtsKLkF5aJ2wuuSdgf1
wdpyfKBnmiWJB7oh4AVQIePveq+s1n7LjBTU5Sl3B/WGLga0f+oe0RKnY91qjCB0nwpzP/HcJ577
19pR1cGVYElIzYLHrpNKiQ1b7HjrziRPSz8msvzgo3mnKu0Sd+YG7WtfE72Op2FrBPiDKpA9m6qb
oS1UcEDVQt387mUIeSSYNjFWOMbrkihJ3dU+aPKsm1fPfhIbi96j42DyECWchlsIReyIRkTWgjZ6
npt9sRKqn/auK+9+MnP5ptReVo4sbyRwt64fNXcMzGs1ZcbOAedS0Mi+RxshRibS4tgRcuYOGZdA
Zuu1Vim4WnXyweqf7TqdFHdYuRsqZT/aYIazeanEPqFuTVauQhexPuPpHajuO7Dlg00XEEeXGfkT
n5SpFFan7pa43lcVexNBng4ccSRXvaS+CjkGym5g7OIqXtWkMYjscQFqgTrrOY3AsfIOscYwWQvb
cwUPIMCcFU1NshMUfeE9GLaDoO4S3AsVu+nEahhB0yRmRaJtmp6Bhj6LwJ6N0bxunUMrh/u+tmTB
uotX2kB/YA9BMRd96U1n/lBswsiYs6O0VAxMgmpafR9HhlqXlcBFH0FEuXUKzRU3espuALhWIt1b
nfrWmZiX2Gq91N8YV1JB05CwzImzlqaXrtuK/esCfZIjdEWqD0FgqJbOVEuHUi3KYT0B1qTJnZ0a
3ImekEn/qskC0t6DkPQzipt0qzGuuLa5dU9TMVyS3LUedUVcsRrcG5ZG+iQzkf+wVXPuhwygJS3p
ag7e4nTEpSOTZxrvX1oZAZH1446ZKekCX6cr0oAclFhECWvmv4Gqf7h226wzvfVogXGd5lp0Y/8L
DAZQkH54j2NwN7Gb80DW+7ecco/dOCXRKQMqQGVrBVWHecCmqkkTE2Xs1ipA+Grg166ET0VIZmGc
zvrghgcDWUNzLsCn059NmQ1306Suy3DKtfXPaYNP5RhgiIRnHrtsZOispW5UewG9cS/6mo+73ARe
twTZTl0EzbBLorTlA8SKJR1R6wYYUwbJM2y3g9a5ny3ACaaYPj7aYt6UBKO9J6kL1ECy6oHCtEXw
aBE5eRyFVC923+blNmAO3916u8BTXrYkKgbit2vMO88gWJkVQihJmaTzoEcwZbE0lU9dRQyWGX+Y
25S7yYru6JhE25qrPVXXgdBZopUPnUCrZqyz1QsyzLWDpFI33q86cUtaYfL2VSiNAqsBRx5cu2NN
Ic9mNKJyiRWL4N8YpBtIIlAKCOyA5DXXFJ1k26AF8G+jF/Fo+eiNhny/bp4LUxxxXNLF038hZYg1
D8R1FDiYmGzWa8VwEuRCSfxEgaAKh/pmmdaxa7gCSEg/Elc+WciemQuu1SsUOU2sOWaJnuYE9aVq
zfo2CO/oOTVUxLRJgfuzd6BQaN9X6gaZnOwIRy/wT8jaXTJ0QHt0ou8tT0lMWkOv03rlE+KCQfVR
peaz1Hz5gPI+Jwlb9e4YI4Wxs7GvzXGUxyp7BW8EoX1s3wstdBcIFGIfRdOTNnrF3aP+DuOr5a6V
dItFO+b+httnLxsPIy0ewo0FoHRh+2GFGDvoK+aMxsXh4U5tSfimF2wXPchSCwI6JzAR2bqT7LFV
d2bhg3YsqUK0c98+mnZvbUxE8YUXmfeg8R58jY+9cn7VptFQou3dncEO1hGwv+VQdMES8PixkfnF
o0Rnm7ptsibrtRzz9hZO3lHaRbYnYMl+zONARMfEBM2NzuS4D+ID926OsYGosRVp+ASnD+IHcx4h
/6AW4UipZn1LCmYDvfNCSxYlOsqCnEWsJm2sg5EjLxlW4HLz1i/ViH2ZUkb/QbjxLUFnOvdBhmcr
wIVlqe7Ua53cBkRDF4oxKr5Db3KOlaqZd4flYbRZIAVxL1ZlTFVNnafw3E3Ya33wiLqhLUTLHJ5N
CKZfuw02eqzdoxoCnUatnifZKVMA2dO0bfH75j5dWiiZJRGGFjJSW5GddIOGqt3GfepljEqeTFjB
YeytaawBP6GA0lSCBuemG3ad29kHL6GGr2jGfFdj7F6GuQ80Kfqk0334WShBY1MuvcOQTJ96bboH
rxgJUMbvVSUYAzn0slv1bdJBs7eBre2dTKXrhCDfKkvKJ1w33z4t1IuJZ+w6z6wPGSU0j7k43QY0
8iZUztqNcTQMTUXjXXSAFYaxcAhudN3HGOf4mlpN29jCvjjQ/Zbz5MGEUOEOHYx9O1r1drYbALw0
HXpPKO2jZYYjjU5Vsq14HDN4vsa9X7DDpq2XQe0PfZzmcgL3eeyMX+iNgOmLYg+V6xbSlbYzk+gt
ZQ645fxLk1dXV6hhNo3A0rS3ID5vhKFRXdLJ3eEiZZ2KEEItvfosm7k1oUUwZ6uPQVLcmFRXJCGS
a1OByYmBfC2kJj+lE/MSjgj39P3MRUvlQ0KsiQwCCw5tF8c867fJbOcM2QEeQmXkP9M0N7ctf6W3
47eOsDdbB+dUcKueqTKH7c+sHeYVw5imvJiD4J1MhLRCsyTbrD+PnnMLMgJClCrwRsCFzLSYpSXM
J0NG167khoYXdEf2/iEhwcyNiMfSGqDuWBU2iy46GkM7ADNL0pobxgRFORhXWSY/IdFAp6EjJUys
kquHLWJWAfBvI4shcw+FbaznY44rteWoesH+3F+PEyvKWHvtSvDvFqk/nmC1PYdwNScHn0QVayDq
0ldAljs+Rag3kv8xprehzAkkpXuKzPBna/M4EUjgasTPwTXiDcS6uozcBIK2ATpHVuVjr+rndGTM
ozXVHUo229Syhk4SnC1d7bq4r3d+GkMp1Lsb9OojaaKz6zUPeZzO9RDyReAxWoKky5axnr3mumTS
ml7xvT87AvmqjPqNKMb94Kcfwh2eKZLZ2h6mrMjK3uw6jV90MXen9pRB8sGcUAtwFpd02wJSZQvY
xifQK5g6GDPyjVNZr0vxVREqW4YtzK42v8FP4HX7N8kGtYkTjhgZOIAgKZYmtbdLzRTM0JgoDXKL
bH4F5LQcuwYvTUAcWgwffV3sqNZl5xGXxYYe5Z4/MpwFAvHYl+FLFU7f3NziKIo0XqFCUTboQ03B
Hs6EzAXX3T86XLmegdasHKPfuH27M7r4atPZg4OJ5LscNM6BaArsv9DzOdjT2BDdOBjSHI9Rgx2L
extFVjFiSosNiuk6a+3kjUA80C2LqgnFIygcUOHdWoObSUpwPWoul1Mef6RBc8K81wNRiTaliR8i
y1W4yof+Vtm0pqaNvDBCeFCufKs8vHwpBdHcXTDlvdVE5006MN8rIv5i7DGiI9PL1tkGZDJncInu
19QP1V+UK8gtJ6yJpyLOfMIgjGRgBxPZCamDOygexSvTAr/K2ObmcvReWL7k0Ob711Gmp1HvT0he
56BiPGXVHRQWfXAfHDk+q0FBBE279yzRscpz0iKYRk0pEGR9YiEsDDb0PqAMPXPDSzgBh4g7+8Pt
DIzcDS+b+aW/djt1B2NmLloHG5ZMCQnhVzgknnrRi+AJiKpGU0p2snUaoCM9eRKjoOA8yHdpZlPA
GoPBRH1lLKrOgV5dSuVeSt866gWOfYodUkx5/Vfb8Aig+vMxzCGOCHTAid4ds6j6vRIE85OGPVSI
Btz7jQDB2OSrqdBfWsGqHrrgRGIzAho6VozKTcL0KnIWGjGAFbhp6O0Ss4NA5x2Y0FA4sxtoJl/g
ArkTKBjWpEjas27ljyOVaSyWgbsLDA4EVgQsXp9Mah/c4UXTctp3hg+P9iHcJ/5w1UnVsVxlPNWs
W4DffEHLr/7QCJY7+KkRAYrB/9lDLl6YQNbgURna2aEKetnp3tpQ/hFfnsUUNB8fDB+MW+V1x6L2
bBxLBd0Rje4dAUNYW7JtJWzS6NrEOjMyn4wzv662Hp3uqaGbd5GmHZVRNG5sNFATiLzl1eeSXYjI
tiFkOz37ThB7qybUyhfsss2T7RfNbUx1/6Y0o4CzmHfDybfxUQDl6fDN2x0+cYovwmOgs2Ly+Ny2
TEU5nPebyIt4ALGXK6pPCVVtaSH6nayQAF5Nz9UC3XUiXdDX9WmswweQ8xO+f/GRxu646yfX37Hv
46yvv8ER/mq0wt5XUj6T3o8W2LJAIFCbmmQB1KCaqVNiq/cpwf4xhfaNXMEIz6h7wdvwCpIOZhW7
CExN831TltEa3exnFlCMbnTVtbTZkUD7MncWkK+tQYXPqm0G5oGj+SMNDI1bll/fbtudCoeHWous
vY7SubYt89uDCLXsTYNjdpgetX7iIe7ivQJ+xWDNqF4rYMH/zdmZLMmNZFn2V0pqjyzFpAqIdPfC
zGA+zxPJDcTpdGKeZ3x9HzAyK0kkmV4FkVxkRDhBOICnw9N7z+Wgv8DnBszUNOCFaMGTxUb+iAjR
q5I59zgubEnrYdneEexzUv3QudAca3xUyL4ihpOj0nxOBxhgPTvRHoFM6upnWcibShQjpBkTHUNb
B80ei7paCufQCWwcubK/dqF/bS12d7qy6oBwyr5u9ba8EraLQbQmuaGxQ56Zfl4SE3Gt0Qs7mEFN
m9uckPXjmAUlqeyaCcLESJdzyIxko6xuqoEYqsIGQjqk4GgO3FuaHOuZ5AxpBhX6fxlxyEPat5Gd
2KAacq8GdLv4IpbTJMnePGPNY8tzaHz6PtArpF9LGzvUG7atSXlaGeV1PpNHQ1xi4QFjR8mXcvjR
SowMJcdWjDpnfa6O0EYJLO39+QiYrHJ3fQQ8zixZCOm0VXqd/a1iVwgEdvIM4MacQb70mvya4fbd
8XYWLID7ZMCh0R33QaOFngZPNCFu3C5LryfUtoducqtTBnpIXK51OiJ/Q5ilsZYNrWL5ZRa/N2kn
ew7HfDpQmrFL54ogkJKWRvbZ9t0T+uH0nOz0Krct0jYjZe+U1p7hjmZp44+ovgf4VO5jbbJZSWbj
M+bjZ3fIr3rJzkKyV6JrMXWAH3lexLFOwYsf9p/6YWYvR/99JHf7qM/ukzKbh4HvFi/zdKD/TgvX
9cac6gxZUwbNlyzEXTpbueX5g8oPLULC2AJFU/nFM4oVr+3zswm6TteLt9E07utRvyxN36DP0CDx
ndoA011/nSMyctV8wMvhgUIjt71I7tOsqb2kRWrJHX9HPnst4rAh+7K/S4YBG6dMEHtmI14fK/Uq
l+io2bnwaxRqdswSLUn6V3PJiyOk+mCO+RmxQZy6AXKxy/7WDL9gnyf6qdPOtdz1HC09cGcvHDo/
+s37MLHrZeMUahnw8Lcgbpm6yEvbaxFAL2V9GorwvlDQuwSxOMzRFwEd1MZoztlVnnZj/UWfZ69o
Zq+cwbU1xIG2zn1XAVhQbXuVwOxqVHgz0h7gqzlj33Jil9EXmPblzkBQcpaOUOrJaEvM8SzUrbNM
heGJG6qHGQ//rjGKi5Y842OFBost5Iw2I4rfUz/4XtrZd62ab8mlvWFR/pJE6YVeBksv23wORIrA
VPnY2gKLpfusoVxRiT4QES2R8tqs+CxjeIqziVxToNxGqB/ZcVzAQzhY0AbQRheFPMaDdHgwtH73
iZhvDCvqrnTgIQwzff+5MiS7gq6r7u2g9B8YoziiToYI97mlnydlzfE8uG1ywcrsYMUavf7RqQ+5
BhrCS7VWfm9SI3gCiBUck7miS2cQWpR3IhvOfDiqs12YnjHlT4TzzQhndbRynPnWHeKIQShsmlnc
H3JHR8iZhPlJL0txWLbwkQOU3PfVmw9E7KHI6ZJiiydK3Uztga6Trjqvx7uPeYBfNy7NvQzns7bu
gYPaNrjxPRKZca8CujLpUPZY/cQXuqUAGljBA4eebmDCM0SUEI9Z2L01IFRuHLP8NFsc6Qg/um7D
Jocq0pJV5zrxEXKKF4CzuQcMAMV+kpczWgOkEN7E0U9rKRTXZV0+RBWuTxLtqDxrIKEIMbRZat9g
LDuHXPqc1jdo1Ua7LK7DUidUzHFPEEqfiBFeFzncIbpa+61mx3TdB9aj8sM7X7GSq+c3Opm2pxeV
5s1L2LsMA7p/yx7IBMFPujQmc4ytZ7h8b2QcPKvJOiPf8aGBADmU3T6xi2WYFNlrDrKoY5yeI8Pk
EHWJVQw6YO51+Ymt+HTEMk4ngL7siRl32td4Zhx3c6PCsGsC+aqWcMa9I7OGXPScZp/T3FnkcR8Y
4/OLISGGWWhYGKfwEvcDWeuIorUCiW1Mjuxp2GIxgUWNMgiHpaZpT7MsbyC7DPuRzPkc/ySnj9Le
28VI8ieZuWrmBNaCGbErBxxxtsEWY3bvWCEcOFrpYA2bD1mKUbYnCDjQ8pcgb96qJGO9VnA2qC6z
eQF32fFeT6hXq73tig4veqqwMqSdl87M6HTeO/KPIOyAs2QIKbSLuMTmQWQabCSHwDxh1eezNnjE
Zx3ht41ea3DmW87ufGyqDh+zmXm88/N4qiqY5nTIY1+7rvv4XLPMFxCE8tBorjhGTXA7mxAY8Oh/
rqP2qRjUdNY2DrAVJw72hL1hW7fbe5UA8YZKtU+bcNx3eUKVCOtYl4nybNolHPrhR519BAddX10I
vfuE0pzPjMvAG+fXOzg68ZeDlYEW9WOFT1s7ll0ud+hW/QfdUd1itPmEmqZbMthuQWsd4T35yHqs
8ZvotJep6bjjzl6swJ3E2UeYJPupkJz2uiY3xYkxyYr3sDbbB6sntVrlDQNyQpTFRDj5bhpZ3Oc8
X1FmF3bMrsokVhMox3wbhYF5b+AGAPtHrspe4/x6XyPehww4ucsQ9zTU4aU9LyuQhoV34TwT8NVx
TsZ+NXETjtErZsWKFgaHTlN3oN95lhahgdqrOpeETp1NAOsOo8ge2fbeJZnMgIulxkkzcWCnchs8
COKiLt7XHfSTnWgIoaXzS0DLXmq6xQ92ltETOtf0wQXvfnaPUamQNPvIN/PPBH0hrRsqggoveksF
NFbBGgApD5dGl+iS7mAidscYlGS1cWOkwk6uJlnwlwChxDWjBVa/LyvyHR5Hg96kNya4UM456Cep
VrdB/UW9cE3KxeR4PMEJFR5YBE2vylAT/JlCL6WnSzZMno0Tku9gkp03O0GRAPXSsve+Y0WjVSWD
dtVy0cvIVlMDAIMlHWabhFKEnd3Y7KDi+F1GZDk/5yP1je0CWdGhJeq2ewdYz1SvIwY7nXRrrl9q
Oq0pZ4HP9EV57kGHo/sQAPeB1gvkY6L1bLNayisdlMoIcroA2CO+WR04Mw9CLeetDSe/fl9k2eUY
On19zpkQCiMgLe7noM65r1H2MxdF5v4VsFo8vQ1G3ztvACS053DwRUToexJyW5YgriVgaXqPWRic
ojFnyZWp99AsyDErTkZcFtOV6NwUcDmL9PxEDoFZQScfsIEgxEKt4bBLSvZ6jYHnwdb79sTwVVcf
4dg58Slz5shznwWR7UktJ3XrEonkXiSzcLrPrPUimIdIO4u9n2bC2Q3EC2ifIEiUhDtIjhUp1FYK
+gwh/TcSOwuTNTPHwYcIcb0HG98gMpFzYNZktTmfBFOKmt9vBv3RUr4beXg79Pmkh9EEoq1vuuiq
lIpsArcbGmRDOACzb7RjwvEkpC2DwCiWHQvbcOhKk0Zskvf+OafqSbwf06Gqb2y8U9lDo0lAwxpH
xeNdkXEofd5YCO4PaWUZ1nlg+ZFxNSgscrRFOOvwS2j2u6Q24StpE8HM3qgP/RsNrHxgoUVI8FXY
K9byQiQxLWuRGOJeJ3f+UxvUw+SZVYdYwWw4+70zSHnJ0dHFw9EJZM1ZaNjoKCkq3Th0i2z0XHRN
WCOFSScILXpXFvj3FxAMFg92GMaNjpi9v5fpLK3TJoh4M5wUU4xkxBXqUrGJO5sR4tZ7HqXBrn8s
J0CEiN8cjrfSWLsBADprlxASJNeq1XSBpR4aha3JYskWAtt7yoCOLtoFqz6ckoKEclT0DX1VLUQI
sCMsnoEDBWH4YCUzHRiRyPKJ8MnQ5rQsnYurSpTORYy055s2lVBpmViKU84UhkvE+lek69oAmDQC
2ne91rfAVsmaB9GQlxwlAn94mrXCYpGQoGWjy6eh5Q+aGRcGbWt4dlmPOc4P4mMGuYkT0OXE0hkj
psOUpvNuBMwVH5BGwLWCaRpHPd+inn1FLKJ/hQoAycXsfygxWVFpB8tsbeu5tHtRH9mfueWVkcTR
iM+mT2tU+jyd24yhbOlAlt/NvJnzkzxC4r0fxIhKLUbLa545jTReoBXzIiKC4DskCSManaBxuvgM
QSnb9tjIUkR9cdvbp0s8yxsQUm28t2X4mEQjutzRwFo2AF0ajPI8JzHye8Dfm1znNEvotIUpuxXi
hHufzTAnVRgzrceGLgexpU1it54BzxnAJGkO9CtsK3xTY+XIXR7DF+py3XnNkrS8HXu3ubUtjYZO
aMQcyNG+or00BtOTikdKGZh2a9yMMbdDCp+Zntnx4ECuIr7+DQwScvN67FLjqkfld2qBzyRiUEqF
Cc7O2nMWDAmHMWA/3wlBCZLzLqyTgYWaiXaLJbPW7JHIc/RqRQbPF+0IQ6eOpAqLww/Bu4zQ4U+Z
jkQB7jfHHvWiZ5/8sTvQj6qusTUzRHKq8tS2DYYX02ik1xRVUp1Gk85rccsxQmbrtNqjjV8oOMSm
aZ76ZhZetvR7bwuB+8lic6CIIh/66tiqTH80JrfruVkR4VDR0rPGH6YHeED6LY0MeuVlRaNyXwti
hJ00KoOzgmjLDmVl1Vr0p+iwncguZ2Qj1be/QZNVfEJnyxBCP4k4Gne2WFmaYg5bAF4B4yO7J7/c
Z9lkwgcYzfBg1pG1b6OEHOzYnzSXxgRK7i7iJI9uD/FFJdyxyzqanZY8jqk4A8/ef5K9g4Jdt3Xm
oRqq3WlRFEy4hcN7Ggs5fIFgGmckWIEKYA9i28POavQGepAE3g6EntNQraBzYRH7irSGP2YxSmB0
GQXJQbkLORdybS++ExIp926Eq3zvDzomXQcgmrULZtqZHsPLWB+jHOfYbsJaCRgS0LwEgcc65Fw4
mYZ6hGrYJWGjvaZz3H9u4hEVrzOMt7icHQBiCAyeOS1MJ2/QG4SeQkMpyhFvYF0nHXjyvS5GCwRC
UzjfRVO2172LW4ylb4kcqmHiNPWpJZc8zpzPfTGWMJlkdxUpbMt1xYewx5zAt5QZKcbVKGjkQ0Me
NfySQeHgsybnFfIWvMVe42dzgxXErcMuKzwIBnYOXXwtvHdrUE10q1T6CJD70gKm3QIfzFinN+34
mLdT+MltKnpcQmUWIpMkTPPXRhj53Qg06SsM0ugy7bvsaySBZi+A+exSS3Q2Ue1c0vNJu+yegxOE
dkIrTXB7A0CRpLT6s6ar5feoLFlITYJVSZsBDaH3lj6jSg2xINlhwJuZUeWQ9SPMw6CP9kOXVo12
anHKck3vhZCgoaz4jcxwuGeX+9imtsFgZQ1omFt7ih+n2s/fuz597RSNXkn/bfbm/p4Ff3BrMBvd
ORwZJhexqtGFjxHAdxm6mHFrWcPnIznOhijvmaoKbyuYuJcmWCiw5SpWaKi09noG3obSPNTDtyhw
fSQjVlM8RWnEtnJG1rPnlC/BBNwTdiz0ub5DIeGQYVAGd5bpoy1qg0K7tMtGPNWdit4KxCYajrrO
dY49J8Kc8Cm7tQ54fLuzyKFjzmpAi45hQEcXJSExB3CSLKY0w1x8uWk9yQwBC9i+mA1F7c1IoEco
3yYDzl9+idnp+u7ENFmaW9B34VrPfJes9vju9XHKJdrQDOCRk3LaMDVuYJxrbU5EoG1oxO2SU/zG
2TBN7x9/ro+IzNvjBakOCCnmC4Rd7pcuavU3MeNGO9CUK+9B1LkQnuGd0DpBbnSWaIIxIxozRpg0
N/mMfQSiJ8T5obRpFFr+Jq6YfApmaORGNj8mlnpKg5yEn9TA4WsIDvaHBvcviUwakivyHndAvlhw
h03QcXU6BAjeC91GhRLHydcaPc3B1mP7QlSSUbe3UuJmQtph5GJoDqtWxFpv49SbzbHt7DTfk1WX
vbOx8K8KzMcHFY3TUSxJN2S+dyTPxpwCqplG4w5sl4MhRxt5lCVrZuKJrTw+yVyjb3YNvtzcw5KZ
fiXynofCaQKWosmHBqaD44FFS6v7Oxplg0R7QuueBwqZoUwnLwW3rrLgy8BqHB8aQxmc3pmguOjw
YA9xB9Eb39ofD6tt53B+poeSPlPANjpEtiLBTpHjQsvVx4+VQ+tk7mT9LGsnx5+Y8kRanZYW/9fx
r5CJawdBmPE+d93xthbRBNsQSTQGBO4N1ECSFVjKsjjI3ScJP/EEp7n1YBScmY7daD+H0mRxmbHq
EruYvdwnSx9zPI2Wg2hJtuFd2IzzNeIq426YZQAWp80XsTrG0ehOIpEFC2qLyvJcLWCJVE9heKc6
VzfPSSmaj11FawPCT/ocugpHQVQ/1QUC5dqpkm/6XAXMxgio6evKKzr/rNgjgVwVwxgZyMdO4tIl
3WkiZAmuAh0y0fO55FNK/cw+e7tdUXAYuCvmorsH+F2fl7UVXXPA+aYD/ej2ItBdxwt6gBvPhZFM
0sOvwQslEZh5JKlbwzoVbkhE1F+z/xB1yKxxY1JaEdr2Q2lN4+3chYSHO8Sl+LueDkt/YQV8pTsX
DHTtqR+WN3eZaq7yRmvMY8aXAjA4D2ku/7gA/W8qosCYi9ogLprxVlYBSy7TXXZusiMR83wwCv6N
NULTBvzg8l3indcFSThFqIGeH1vxNVm+FQT2uBttIaZjS9qAcSWBSidXgGxHkkt0y76wu9aVuGR6
HlDiV1wExycT1NCSQn5q1mnlesBDbBQZc8fO2GiHPjktw5Gf/2sU4CiGCBoHmgBRZcTggAuorQSr
548BDIcB4E16UH3k7P12QCzXhRaZb3YaGfxlqGPRwhQFf6VUdjIPFB0HNx25Ul1hkRCKZ5cH0TVa
i/5soJ9Gnp4NQPDYo6wTmBFlNll7jL/09PfOjwVhw+AjnjLC38oLmgNmdos0Da5k2yFGJF+Bt3sM
4OK4p24oW5K/5SKFHCjUk9nPGbymmbpA5Jwmz1oWgXyi4ys5x0XYw1eNRPPdJfSE1j4yDuAgfSvV
vmtZSO2IopzFPg/ZV+0jGfEmJ1Gm+WU5jXp82qX83SCtE6i5mlbUL3xDknYmJNnAG9OxoydFjGqx
MyVNpL1hucFDC12NxUzbBuclqGdcEbIRWKyjBCNHZRhTykERkmgCGuiVnIR6hA19hybQaJ9sdiCO
x7II/2BXSURS8Ab4cmLVp89/vUNSFRku0yZIOtJREmHvKn66AOtYuG+cTfbmCT0gjoMFgXe3RmSn
HaOK08I4CIVAv9KNeILS0AfHHpvkVQ4C6/od+wVfncgxEvgShix7MyWtTcb8acr2xjzRaLWHVjwC
sbOqhxFhjg8nDlAl5wMjpy/ooZJnsub45CM6L0SvqATkMgoB4waJBdEAmgyBc9BWTBvOBRMs/G43
5u5pM+rmF1b5zqek8r3YIWcSWeROX4S8SzogEX30YYL8OYiMkSkkve4HC4+HybaHVsTOnbLgPog5
wMZkBkwvaL8btfsZ5yAjom0zWR9bMb78cOz91y8+37/wR29FOdXRAnD+QUf673/8f49Fxv/+z/Jn
/vkvl8znf/7TVfRW42T73v7bnzp5L65fs/dm/UO/XJm//e93d3htX3/5B480h3a6697r6f696dL2
Hxin5Sf/p//xP95/XOVxKt//73++FR1xa1wtQP35M45Kd0Ex/ZlgdfuaRE37+q9/5C+ClVJ/czBj
K4mbVjgGDKt/EKyk+JvjWIZwGM8YgQ0df+TfQ7dN9TfBH7HhakO3Molc+G+ClWH+DU+qsbhD6Q3B
3bb+N6HbizX7n25fzYAlBdiIC62crbQBEjmz1CqE4ewpPrqPc/qBxfNPF1+RqiRNYJQQXJw569lw
rScDc9BPj/j2rzv82XL+p0uvHLktx/8Eu2RgVm3E0yN98Z2LlX/j1VdW48TXwRV3hUQMOwIVdi/M
iMbAtjtffL8/+aqnyZGYOgIWt732JRvtfcA8vfHay9P66drhEDeJ3xF4gLz3Aer2azN0G9/lyiiM
SxPF+5hJzk4iFhiDz+Bpw5/Y9lCMX2+cvpE2kBUIwBRD3T7gWDSbhDxsu/jidP/pqZglHeqeTFWP
vVWwHzr7O1q6v4P7fhkT/ycf4gr95roDicp4k4kXsbT9zMKbQDxt20M3V9WpjLqrnNZnEdoVZOW0
wjmzMlrj2566uarPJgjpcoyd7dlZ99nHtQqY5WnTMzdX9VkMbIoRRvDMMxwcNjRx/LFn2669qs4U
fD2yisb22LxiZjZ8G2le+77t4qvyxAgxLosa3ifi1DitLqOs+gDo8Icxy1xVJ18JBJNlzAqIZvVT
5wCE/eLf3/Vyd78ZxtcAjNkqZWOwFPZis9V2rRnON0EU1AAS/Kt//zf86eZXFRqaoRbrU2R7hi7O
lNDI4vq27cqr8pytGsGRgMekD/IcjdVrGbTbxnFzVZx9H1Z2kAagnjIBx92BlNXpxgf0kT88EWNV
nOh5Kh9h2+gR83LJocwp+eXepkdirApzHgZbFEvdW31CkLdxniDo3XbpVWHqfhcJQ3Nsr9Kkcx4o
rfnumip+2nb1VWnSmelFGXN1w59erK6+hjO58Zksn/5Po7iB133ijG7yNGF8mwcaZBy2ft5226vK
DJMph6oU0CAlj+PIRoRzcdOqtg2zxmrqzJ2STXHfIAC15S32a1i81eO2G19VpQYUsDKn0fKi0nga
wN1GZNUdtl17VZfojM2g46By8apcWKl9TRzT+bZLr+oym2WnpRFHeF2Umjvcl9fwkb9tuvaymP75
O5nMzO1hIlgelN/lFL8/sc3uddu1V3UJ+iisONIeGU+wbFfK/U4zZtsz0VeF2YBPK4u2n7xaDO+l
1jwH5pdtd70qyswaEfTFPO1az64RqlyLAPj1tmuvqlKPTat0k3pEhNpmFznGp8fOKIJt47e+qktZ
T4Qel+XoDabzltrWIsr5YMZcLvGbGVNfFWVd2NWUYNjzDDlpOxHq5/kSibvtqazKsp/1CLkAkm84
Lid6Y9w35Bxtu/SqKhN/dGgPlZx+a8adCQ4Sz9rGr3tVlalvo44NKiY01XGQY0eXISzDbfctVmUZ
BzSG7LImGDhKPuUSYSKClk2PRKyqMnDcIAUYMHoAi9OD27ORdfA3b/vCxaoufVQUjc+X6DlBj6E4
TGdSjvttpSlWpWmS20gTkg+l77SzKDc/oTbd+FRWlRnQzbU0nQ+chnDvEUaFqi9Nti1lxaowY85N
K81smdLKFnckoIxOiMttr3NVmWmFOM9SDClFPXJeqMzDHCUbJzWxqkwIYXCRSiY1OZX3bRB+6kjN
2Hbfq8qM9br3Q56zBzbYvteaqH+J8ZRtu/iqNisgs5bTZgSy+fmjPcp7wkk2DVaQ+36dMEcQr4g8
s2WeJ1l66p13y970KtUaVW7lI8bxJh09NZjn4IzhxpiPWx6IcldlGZrSEaSxjh7eWZukgewxTOaN
115VJcd8pQaJii/QiWYvxdKZpkV23Hbjq7pkJWgBfktY+9Tqezy2+i5FKr/x4qu6HNpeJQHKPg9G
BCfIQf5a5dPdthtf1WVoVOFQCZ54qLdXZqJ78N83rb+Vu6pKtyO+Dl0cn+CsvY+D+2aJeVPh0GD9
9esOOatRIRoRj2MEcQBsbO4QI95veySrquz1qWxtdg+eg7UqcemgqCS53nRtZ1WWdZqh8NaZGiwL
nfRoy+EM14m2reid1ZypRFvHjs8n3oZ4xKB1kJuj5dGm6UE5q+JUSayR41zNIEZG8TnVW/fV94fh
bNuTWZVnLEc9cxp7JH3QfhIyvlfttvJxVrXZmjg/x8Cmq6y1x2jg/Apx4rZuGxFLv36JDaeTAmPT
jJ7Musun6JDV+Qd7h+U3/9fFrHJWpakZcS8jQBsohLHD98IT7fCVg6yDHkWHbQ99VaJWxGH3REac
N1bhUbfx78MJ23bpVYlKfE0dAOPJA+DFCXnZPQ10VLZde1WhAenwqgR95ik8TB6yynHX29r7pour
VYkmAo1LUhBqUZgt+a7Dl6rctPFRalWecDJCo8eO65lD+i1t1Tt72Y+gpsv39puPZQ0WDUHM1vE4
k4qWFZ8Lw78V4ddtz2NVmNMM99KF8uShR7kFRfISQgHYdulVZaaiJicTx5fXBE2P0bexIf9v64kp
tapME3bPFMM5QaM0PQR5+SBax9t236vKVKCSelXiGMxLYkxypHFWuW2wUuuKJM7UYUQxvIq0bE/5
S07B5vte1SSSeHgrPTVZVcY5WNFHF/vitkeyKslwbolIscXk2XP/wqL5XJK/t+nSP0CzP/UICbd3
BleUvMhMPcSBfJ2Jqt147VVJyog+GzBYIP4atlxLKiQ9ofW07cZXE2Ywx1aSiNLw7HK8gCF4h5Zr
U+P+RzzSL/2wqIY7aPEFZmb5CNcz8YIOGsq2+16VJfwq2LkYTbCsRVeObkCib7etreSqKOWCYhcZ
l9Zz41NkjQ+OhZRr222vqjIK0RUR0Gx4owHxXtJ/VE73su3aq7LsRWNKa5rYPETTG3Tiz9hLq22l
I1dV6boyIuCRPrWLu7gIFqgXG59t970qSxg6ENH9AhdbhyrN709LM/xgpFq+4t/MOPZqnpT4ReZS
zixPSNL8GvXgK2vIc0GBIdYCCOdsLCN7VaNGPaVaU9DpVGb6eTCQdLb+t02Px15VKMmIuF0J6/EE
G285kveMaGfbpVfTphLNOBGOzfonbO+TMd9rhbvx0qv6DGSHjN2hWxiI7iaQGIDzauOlV/VJBOXU
NBF3XUblsC/smP5SsaktptZA8LpVTYO5aPaiuBwPKNfHs7zQpg9Wy8sd/u5zXFUo8rHeSVXNiKhB
C4vHurnKYCJ+8LH/6eqrGgWCb+uKnGAvl/obDBxSH3r5uu1LWdWoldlD2S4r5TLL7roRqMFQu9vG
rbUSaLRcwGQgBJY+J9zSBIG3sPNtA661Ksym1WJcDxzeqV5dgYmDC2Fum9+sVWGaqeHLMOeZDKl/
OeH3Bm2UPG563taqModUzkPnhixo0weYEK9Z637eduVVYTLfN0A5gtlrhyWgr8vjC1+28wfPZLnK
b75wa1WbhjXkwlwocS3WtuIQhOkS5Tu3901ILthh06+w6Nl+XljEeIyb3uZXsJ3qopycF2xkJ9su
vfrOwxIprwYg20NG+wpq5jqejG1tFWs19U9lkavW4TAW+TCRXaJ4A3S9bUi0VgNLK2SGTp6uuCHw
r+nO0TA/auz96Y2uHjapRJg2CmZ+p4mLM5tkPZJ1dwrh6rZB0Vo98q6oJZGMGFfDInlAxfw0T863
bW9zNf0rBRfGCnOOrHKSJi2cFaA0gnHjt7IaWjpBRkaZ0hlPw+bdJR5on875tqN7YkZ//catIW2g
g7K9EmFZ7fw5fwpE/EGRLsX4myI1V4MLadAmttzlS4zcuyGtT/wRVsC2R74aXkYNe8okGRRdjbhP
PZRvg8yibYv+tY7JiI1UOTY3noUTEe/jYhjdKGFUayVTS0Y4lm3a7n5s4p9HCkQEqbXxsawKNNTc
tg8TvpUcYwCsOULzelPb9iGu9UBNo7cFlB0Oq8UEdDjzsrq/3fQ613ogVOrVlClep4FCHXrXeZ/E
z9suvfrCZdobUdSz1JoBe++Ji4mJpAy3Nd+N1SfeJuYwQtlmz0wcg2qb69reOF79iIT6aasfpCG+
qJynDR3lK2CDnS7su22PZDV7oqRzIrfirsuQwG1eZupoZ9suvZp9oIVMRaGG0dMn1NBTd4HCYdsA
bqy+bSlhvMe5zrdtEXLYJNdd7B633fVq8in8JuqcKZ8xZMA3oBNy0at0422v5h0NWJWpR/ZEX5lI
n9F/aMLiYdNtr5VAftZActBZRfgIZ0+VP4dnUAa3DYL6atrBLAdhD2+al+FjKSf3tNICb9t9r0qy
KgucvyFDIP5lmD1DZJyl1UepYn+YddYpWiHps7qFyNXrJkBCTTYBeMuLbfWur6YdNhAklyiHZX6l
X4k6v/CLeuNDWRXlCMTUqGqTBdASJoJ+/jsxdtumhbUWyIlNSVYc3yAGtOs2ai7IRfvg0sbyHf9m
ltdXZWkKB9dWSdvQlkmAsw4HC+5vYGrnwrKaB6yf4krNo3OngcOUUzpc6U43v4SguC6qLmggmqVS
Gsd+NK3uZOzz8gqMfnNjCqmx1WnJW6Q5Ht5NAw7cTcpW8tN/XfUUAABGXV+etTJfLMO/sMv8dNO3
vdbqGH4va5RuvUfSybNRt2c+wY8fPOs/fNprpc4UlnmZmlnvze7XspJkPW7cB65lOoPO+W6rFaUH
P8GLpuFgAHHZ9kBWJZOONf4BfSw9lSeX0LDoAMttU/tapKP1EXiwkc7voIEpMioiLxI1bBtcxWom
C1XL99bMpecrANeWj+kY08w2A45ay3SicAjapOWpVERAHWeyaoSTGB8s1JbVx29KUqymMyP1he5n
vM0RBfe9W/QvzhK1bqhjltbutoNHsZrXGuVXBdLF0puHNhK4c1v3mgZibW8cD1e/hKuGpJxDzmPl
4F+mdn8euPoHl14+vd88H31166g8SnL0GA6JqYmfa40ly44IZH2B+PPUtnz3uNh+HWP8ySWewahK
TBztBEg3k/C5pm1qQ4xtv16d0NHGSuy69Bo/waavSKRPo8dtd76anqd5snWD7AsO27UTshQIoKi+
bLv0ar08g5uKxqrhowHFWXQNLKVyU9+DVM9fn0imBZFeIVHxAPWA51M1tITdiKx2252vpme/trWC
G7cQGirrMNDJ3meaYW5agOKE/PXmqyiQbSbRdJvT8GLEI8A4SCjb7nw1Qc/Ac9OGzqo3gzDXw9rZ
zcLa+D5XRToFpe3kToJTKeniBS0JfmS0N158VaaWIKK7BWzmkQ1ASkI0X9V2sWmfItfio0BZY68c
HsoAJbKB5KoiZ9PEQezn6l1aZpUkDqRNmOrNLh1AQQ/NtM1IKP9FeZSZaU3ai+1FRuKBQzyPzOGD
aeP3ywvprIqziHwI/t1kYwp1XkIpL51xm1FWrnVHeqMUBB78pqHbQVkL3HeyqT8azv9036vSjHGz
6U7NfYsuOFOtuiJCbFtdrnVHtQ+CCd6C9Mza0LwKHlKoMuewqTCdVWFaEKC6rAdH2AA4OBWR8TBY
U7pt+nFWlQkZeUSWEXPxsnzuev1lzvtNKzpkqL9+4H0F/WsoEZHNQ/RYkRCxpHBveiRrwVEUSfhD
Ed+JzLOI7CULslq6rTkm15ojkkOlkTV4t/AQz3uzSZ4Ad9TbXuZadGTPQRJIX/ERBuIahtZx1j5K
rP7D961WdTkwOdh2NUtvpI0Fsbe1UKaGxrZRVq3mTV6m6K2AGx/9/pke+UtZy6dtb3NVmCHwFsOW
0KDGQQEOLmpCSdW2+VitZkzHITxlslJJcGp5IabqIq3UttJZ646GyYnjBgo0dCY98Po6uWuJJN02
G6tVXQbJmHY9PBkvmbWLSMEsKi2xaVsr1aowQ2EjRe+4ceHMyUHQu54KAg82vcy19EhFQWYRTGN7
E1lWUuXXdlbcbrv0asaEACXJKOhtTxuKS3/WvERtEzBDE/x1rCLx0ZczGmYPao9/sgwogT5t075J
uSrMNiCsKbR4JPZQP/udODHq7G7bI1lVpQRKP1nm/+fs3HrtxLEt/IuQbIzBfgXW2vdrdnaSekFJ
KuFigw3G3H79GavPS4eqdCTUUrdUqmazjC/Tc445PphXoz0HdllBBrM6c2wK7oVHiSehmieMiVgh
1IUV+vtUtfbzsRffrctidqLSCb7lAAcdoEs1XB/teGyCx7sTU9CgmxaFpvugFw/tKt/mg04E8V55
RNCAB2ddGA+23lw1Tf1cC3EsiIh3yzKoExJAZX2xCrAAg3MaS7Sbmur20IjvxUdlWfmxuUxxEGLP
fCEatGp6rEEx3guOloAmzqx49yh4D0cYmYG6dayGF+8VRxQC+nrUSBisRfR1UUgvT608pqGP+W5t
cjGSWV6miocH9VtdAwtGSGmPnfZ8vzxDjDMP4NBA6fLIIv2wHSugoHv81w2LLtBjYBHFp2Dwt9s6
XxejPRa37UVHrieADIFMBBh4+DCF5Qm6tIPjsVuYBFW2WlxyPzDhMdchc/V5WPpj9xK+OzLNEo6h
A7IGYPDyDlaAb2rVB4dktzRboFNpMtaI73nwxJRa00aV7tiJuRcc0UvjY9EhREnqDQwQB87AMCTH
RnwvOJpMsgShxYh3MSghrVnqb3Bul98P7Sl7zVFlBmzjEUxfrAU2gTPXPqP2Vhz7oHvVkTV0qUqC
UafNys8F0pVPXhn+7di779Zm4ado9lAEwDKAhZkTygLb6I7lDfbCo2JdqsUBq3FSpvi+JDB5bAHX
OPbiu6PThqhT1eApnEIzA+hAVIe2Qv6nW9vl5/8z6RnvtTsLMJwoo2BDbCNWPWx1U6LZtwX7FSbX
kz0WyUW7pdrbqMdvQMepKkBC68ESJO5Q6S3e63fiBg57erjsAgPQMe1QghQbr9vp0NjvjYjC0CB3
bTEldYXwENaLsOhbgKI+9vRdgGs7PHykMYL+gd/WY/y2dMmXY4/eBbiAeyXrwDEsbIphfR639n0E
xPPDsafvTlFQcmCwrTAlmeBfpm67sp07lq9lu2XaBBpBCwgfp3EAiB32k4gWrTmY9NxLeJLFJiXm
eXxC8+wCp0sFeF28HRzz3UIdjJ5GWGQjtig8zy2Yp2kkturY7sh2Z2kwdGFSB0ivVA2/RxxzHfNj
iqx4r2jUcx3MTOPF+SWrQivlUNmnByseezOieSlBc7bIqcZxlNYRsMHoNSzSQzNxLz6KNFxjO3Co
TrKEM3sR0q/aHKsjxnv1UbOAhATLXVy21umOwpsN9KljwXm4W55VAEfX/58qsj0vE/tJpun12Ijs
1qZeZBkUId4a9Jn2nFT190408cHh3q3OvmR24pphpgBYLWtIMWlkfv7vF//NSRTuQlwerG0LSTM8
lJaqerdbV9zjdKrPZgKq8n//icuj/uWw2zsSLeHFpLfD2LgIzfMw7x9v5TAOx6LGvRJJyCWuO9Bk
T8oXjwq2b3BxPRZfhLsDtOpVCII9Hi0Ai+xH8a1pp2O51f8IOP5LUEYTyODqizc7dwS0PP0JGAF1
bLz3SiQC3lrnE1QlAnAnbudlE2euumP+J/AX/fVOVMGJo4JBKAc/TbwD9mFSSZJjBj/x3paoK3nL
0bqDggq4JzcmhIoUdxl3bKrs1UiyKaI2vGwtsmZfSwWQLC4z/cGH7xbpHFXC1CMeXokxr0d2J9Sf
pGW/WaN7YyJb+7KENWt0KhVjSdpFofu+dAHo1Wwc6cFNfa9LAtW1L0KHvzKXTXM/dMEEuqw+ZhAD
ZPuv08aYZuibEJNyYeua+Sme8zLkf4h0fzdAu4VqIPom7YANcg6m7nUFM6WJc+3i6A/P/80Ottco
6MQiLV9cXr70H2Lb3xB6rDUDxrq/jksUFQFQI5fcog3hw96HNw2o2ccOjr3+aShpsYJJxS8Epgdp
tuuKiZdDm/pe/gS5dGuXGO8NvjyDYANkJ+QBj6UW9wqo3kDquHbI5RYQrJ3ajtx2wXZMFIad6tcR
byhIYrPBx/TGPIy0e4q1PNbqGe9FUCSMJkCPAtjByfoxjsrr5JjRXLxXQG3abWQkl01dRK+etw+i
S9TBabJbmyEthYsipImXyibAZfeflhWU2WMTZbc2l2AY0KqPIZmA4qlGUL/AjT/47F3GCPwjC1oJ
Xhx0hRRcgQ+BUYfmN98rhigFWZvP2A2TLrxoY7dzABvBQyc03wuGWFR05ZTE0UkImE4BBgAYrdsO
DQrfexXRql9E0WGmDGBvTq1/shX9eORbwif816WDm3Nk+IB1CTHC60qIOzVotvlDEu3fN3G+1wyB
MQg5AgQrSBKHn4qwStELd9UO26Hz+T/e5v/dQAZ1dgV0NwxC42pc4bnQja+WzepQqMj3mqGx7ydb
jPiio16ifCoBUSZV2B5Kt/C9Y1EQE+AHLkPTKqBuGbuJybGCBd87FgWdm3tVYAkpZYu0qfhzOUlx
cCru1qcsEUDXM27PU69vm06/b9Ux8Rrfa4aCBZplJfE5fSstaG0z0PLJdGzx71VDXQRoHAXKExLt
AOBJc7d27Nin3EuGQPDDbS5BqMIMiNHACQK2ztcfh9bnXjSkmwLyaob3DiWQu/3nLmIfjj15d2gC
Iz1tzeUOJ+oxTwyoLToBqPHYw3d3UCJAaafIU5wsDR7a7n2J7NuxJ7NfNyzssSROEoYny/hbMyQ/
5i35duzR4e7RVEfzAEPSE9q8QIVV43QCj/BQUovvBUNaMM9KE11i8eQVVaizq4djtv18rxjy0xRX
xoXYCKeOXCDtYQpx7yEBC99rhio5TUvsMSolB6+kG586Hx/bwPeKoTGshzIEv/W0xRu05ePw4pbx
UGaI7wVDpAIAWDCMdw1Sa2otA5XHtMdO+71kKBJeAQhyOXlUP7w0iuk3sY7F0cfvlmYwKdCcLcal
aVlWq/ChlccS8cD+/DrHh6n0LeDAEfaTFfDT4D+4uBmywWMLf68bcjKAFVxEotO6zY+Rq3JZiWP7
7F43RIdoU4INKMn5AHCdrfpesfX90NLfy4Y2LlFPZRhxwMsfJxKTO0FNfHAq7s7MCZwpSRa8uI+T
xzEQH2A+fjr03nvVENdFSAYPYfM0qomAwQfsd5MszZ/ajy7T4p+JPh6LX6cLj9eSxwWkX4mb3nXY
VqhAtwfnyl48tMWQTrcV1IhLIU49Kx+L+ZhtG99Lh2D8GnRRj9qw7afwNvYFAUizXf+w/C/r8N9G
Zbc+xyBW4wyg2omHVZRJgOp+lGENnp8cq+rgl90t1MoPMHQCEwT99LMAUXwGkjcxf/gBv/usu0OU
VOuGuyZUEARo5QcTwJMYDTPH2j2hQPx10hixwmfEY3iQPrtbFfsm+7Y7+Oa7u6ejcVPXDhXQng+g
cilxMzRmyo+tpt1CJah/tlIjuF1dnE9V0WSRiqdjO+NeR8SB0xAVuXQ4KFrbFDBu9FP5cj62O+6V
RK1zU9uH4A1Gvgbasf2wbcdakfheSGQnGsxw00EpsRAqLevWpMV6zF+V74VEqgUYG5suBDkSKGeh
N5c7UR/8ov8QEi1kmeYEIIw4AVFxkE8kPlYw5/9QEvVIDytFkS6LNVCfNP57Hg9Old3ybPtZqXKG
PKRtJPibulEnXQbHCqCc75bnWsa9XESCnSWagdwm9V0w+mOGF3wvJuq0StaSkvjUwWj6MepKfxpA
xzy2+vlugdLQecYXiqeHI4iM9fRo+uH10OLfy4m2bmksnJRjqOTW5TbZRgGsaz0ciwH2eqKeV6xh
7SVEH76HjfysxTH2CN9rifqli8u+v6iS1+KrjiuH1Fl1zIyK76VEuHu2/WY0cmblBqFsUq/DfRAv
8uOxMd8dpNIGrRpQH7rAR/E9R34NVyB7bBXttUQ2Bt+tK/pLCYFdwbD05P/YAfqb83NvAlRY0WlU
zXAJ9bx4APL1m2CFOnYr2iuJRgQXinrEosz3wYkY/9OZcTukfuD/UBBNrhyLQSHJ4mUNtmvfQL0h
jzm78L2ICDhUNUiBp3dAuasmWtPZHGzP5v/QEI2VWfEfpJ42OgJfyb6wajqkluF7kpkxXknQZvFB
R3Kn+vCrKNWxEd9bAFEggSS/5BFpUTxfHh3z+Xxo+ewdgGQpOwLUM1KUi8yFbR7KyB7Lfu7lQ5p1
ccBngat5MY3ZglBIatIf28b36iEDXmu/9eiz6VTzXHT9w/yne9xl4/iXyHzv/lOWToL8uyEyrxk5
AU/Hv11gujLdqlm+HRv1/flpChIEuGKdIHm4KRxTaY086LFn78LbgMytVW2FLwrE74tWG72CHKr7
Q3x7ubX92+jsjs+u7TkrOlzOdbE0950dijc+TBBYotEiAAxWh8m9TiL6c7ExO5ic2iuLxraYmn4q
cbV27f12ycEUcDn7wx5/qan+yy/aS4uGmIHRVuNYRfMweWsH3oanRooBPaELfNlO/bzwIO2GzZms
KJIIhocscMcmwl58ZNZWuloEDG7BZZKBjfrej5z94VtFv/llu8IMqdFSPLX4VjaMP5lhVBmlxTHr
Z743P2J+0KAtF+y0uFmlWxKFuZY+Oba89wIkFNYDIMIxiXlDniK7hdfx2kfHNqa99AjuzEshR7x6
vw43k4Xes6DHDt697mhZuqgLaHOp+CDBhOk6v0AvrP9g6PCbxbeXHqGjXkjbOHFa0NjQnWpBxUei
DEq+04VQnOLIJP056fSKuodvxXDsaNvrkogzC1iRSOFIH3HAQqJA3he0c+TYRP2HNgn1SIA8sAri
ZrJpZ+mcBsBZH9oP99KkTbqRJIVOTsy24dsU+eapnoamOTZT9+IkVpNSBTUmUxJXmSvFljpLD5bK
9tqk0I7hXJYYGD3PTb5W7NaW1cFswt4pKY4DqcWKh1PZ9GcStF/HbT2mG+J7dRLuWMEwBZeNrRLF
le7AJjfdsXBor0maICux1YrjoJDuxai2faKK0EMaPNhoYDP9Lw2eu2zudamBMSUTYs9Y/HXpw/nf
U/E3oQXdHc2LoatWRELfV/X+G0BEDUkRmPcsH61eP/zvP/KbXX8vS3LKVooEGB0VLO8IoMeUdvT1
0LP3uiTi0Ea0TtiWSTyorK0hTO40Pzjb98KkmLTSLA6bZ8xZmRo4SJ6HsG3+MPi/GZe9NmlhbR2P
QFghcpm/hYW6h0v6sf1rbxUERykWCNgnnKaFZnBffjRldOzSvzcKSihqzoZhTLaNIDlclyGsiNyx
FiW+dwgaI2cSo5Hb0hubU4GbOV2P0XqjvVbGbIS0pIFWJhjdG/wMn0wS1H+I2f79W0Z7qUwLWvzQ
+/aSHlYBekHFqS78nxIW/9mj/hkRwnT61y1gq8exqacI6od2EO21L8mcpIGsguiq1U4/d6Ro19RI
7KCZqOrkYwAF6ZRTDieEtG9V5XMPEdzl/w+C0nm2RfgnDwNK/3Mo/vPt+F4GV0qxkXJCyQM9SKK4
L13sxrQWTRikfvRlktZDG7/WpVdVRmPDzXVn2GLsVTiNftpSu25ww4Uwqlkp/tmCro4motVN7ZP1
51p3iUyhnlZ5WUp/M5kxXM8VD9SY27WDGnkF4t7DZt3DLo7PQQePHV8naRHb9t1sTSxOcq6XNm+2
qVBZ6LviG59W2+W1UvPHhVhVPkB+mPi0EH3VZ+s6+dd5nbbkZ6jaooIBVqOG286089MKrF/02FRK
xPcw49rK+40DynCngq4qgbHdhu4d1cdkvlvnxpg2nSkfiy0Vw2AXgNAJgIDJMrawjQQASixnoLU3
BX2soRAQMl2M18C0qvrKzEiAfXJruMqrdRU6zAY3FOVHcBz759bg4ve0Ca51qljc1beSRA157JqB
skxaZLPvA1O18zMf+m5haQVbHI4NjBqJpKgGrbXNtNJsuveDXOq/ZhpSe1OuKvYUTWTxUL8EDJSd
+yrcPFyXqCeJefGRLy3KthQy7TT080RfBk86d4OIvhRpuxjhQPzR63YGXRbQ7ZwPhXanqCoN/2vs
grlP0qHxoV5zRxInBBzPlZtBPPCtkt9n2xf0J0gLQ//GEiif7q3mc/cUREkg74Y5kO2TF9uEDyAm
VfgU1Oap4xna9dft8pIo47VZgq6G6m1qPDdPZcNFE2VRD+SWTduRmvEeLIFYvKtwQOHJO7UV1XVD
MMroEanLs6i2wtg0hsrrtfSczk9j2yIJkXTV1GRzO3fub2nmYvCnse/g7c+G3t1B6SxGhuiai5ig
3XmZPnRFg7oCTJo0fdNFxcLcmlLkg7OkyYOtpfjqyDWB0tdFpsrINjcbyjPt+NgnYf9YTnUES8Sy
lV+KSNjyFq4+A256riiHDT8oaDTufn1ksli0l8GxVwajQHNG58Hlo+L1J7IZ466YbINbZCSHAGna
qiWndbDRM+1bejOKifVZ15omTOna+uRsWKlEKiPgpFPRazAyZcQLk06TRm5aA+/wpa27eU1FKUqa
tgHqVcqR4UoAknGGhVzyBa3fqNnaYTNZV421zqNiHtaUitZeDXZmn+chXnnquLUKQuVazDlYx6W/
sjxif9fjFICE2sQfkkEaAyp0sxU5Sv6luTa9RZVmGrYyJROXb2zlLu9kPC9nB7uT6nEpZXAOQHbo
biAvdF/6npa3ta+qr6GieCulYFeY6Tme2c0oi9q82gAIr6yi8NTJN932MqW2lcNLvwr1og365NNh
LujzUihR5a4hROSxFg3Iba25MXKzL4UNcFlbeVBM+di5V+36+HpNQNjKF5bMwzlou9Wex4Gu8wnR
M1cprDb8j6HsGHkglTJVCgVK39yVrUcNzaBBbL7pGmWyoQh0d822onMnnLmre4Aq+KYT8/CDbiVG
py2b3AVTWWKf6dmNMnR876oI/zoqFv2YNagTvVToxhdpSFb+vEx9om7BX+LQApSN42cWLeKD6qny
d5GzaAWqjJ3V2futDu6Nbry7Bm9mues0cMmpsHBlyqaShfNzyBp4HLJ+0+d2WJcF5Geybh9tJ5ar
BDWS+zqqmi6nDA3GPEJS415usSbZEq8G3ZJGuXsdz3H3c5h1l5xL7pMllUoMYRqYrl5eelmhFlKy
rcV/R+hYRgVQCXqiMy9UvrbdBEXQIuvt1fBqZjlshNFZR/ywvUaoKARATEirvng5wiobRLyJ5XVX
zQ8F1L0ocItx0ad5DdmaiRpWUKnysfJXtdZg26acTTpl6PS+o6xi56lthne5gmU4r4MYrnsFRe/t
sK7r8Dy3nS1Qc4LIN36xZm38A86igj+4Ua4fV2lpfQ42NF5fNSKA50KmegYsGiA18c8yiR36xyVh
BdoBayVvtYc5300Hd16l0qbsmc39CBesh3GqZQ0sFCXNHWZU/1CJukZb+9yWqL4C1XNa+4rOL92F
kvbEeGNY5pWlf0UJnOeQzmtLWMxffFM+Cpv0lb5jpUh4DhtMUtRw3RhpXkeCnEZT/mxsML4jYb/l
aEbBRK+k7LMggZcdrgdR8qJRs/oUOzN9l5te+pQ2PpFZIQt+Y2tm4cE/Lw+RI/61biIRZ2aAJaBV
Dbtz0zR1aTSb9g4ZmzIb0UaXUavJTeQ6ebeYbST5LGKQDAX+peaLdZX9K0L/7rMytlqaNCpsbPLI
YN6/QiDmouuBbaRLl8SR6txoJZusmfXE8z708RdayBiZ9WBctgyrOgpSE/qevmNR+SJfpAr6+1Jv
FSz0ms2clSvq6Aoyq8ammHruTkcOjuhko81NxQAQzgLhoz6F9V5ybapmGzNYUQzVtVAyeQBFrvep
qQO9XPGqqaNbVk/U+mxYhnWc04Gsjj1ZVSVRNncAFuVS6fJF9zbuc+tI/VaGg9MpKWY2Zq7RY9p5
4MDSIY7V/Bg0MvFZ7aS6MZ1u27slSTZ9NSYqcK9hSDefQY6Dch8rEYKUYq3ZWQgbmOu6aRJkfnzU
pvD5+bulU9edB84bl0te0lu1mKa+EuDX9CczkzrXsXAZiyaEU05x82kC3XhKR4czIF2p/qLFIO9q
dISn8MJ9blQPkG3NmhA7PVpoVF4tVLhziIgjXbAYi5StFIf0RETzuOiqTWuiZgIW+HQ9Ktwhkpkm
KTOUpfhLJh9k8bT4+vNqgQ1mC2fXSz0JZGFsjJo3G3GO+aiBu2ewQJf+MhLf8tvCV7zMpsU6/zBu
QzFlsSsBVLJ9FcRnZnu0l5Zo8Qt9iiCmnG8o6ZI+02PbqHQJt0WdrYjH/pFNlffZOLasvDabgqfw
UssquR0TxCNp39vJ/1xDzWUabRpovwlB+Jy7YhY67/syJFlNETvAf30hwydRFYHLeyoKn5sSoE68
0OLekCezdbbBfPoeQT169hkvpr9nL+BPY6KC1NmsMJvu4qSXj8jIbsVVwBFcXWnj+Pomh0FzzOVw
JllXjmv73FcT+2y5DbFG1sAgQpFF0GcCFrQt6uKhqXPnYPF2xQK4EJxZISN6AxakljkTpCxfS/Q+
kcdW8i1JEQ6U121HgxAj0IbjowhxycireS5kZrWkn3wSLAq5tzpW3XXgQdlMuxpxayZ53bJHDYVC
lanaoe9mWpx6msIRZdAqgolDGm+Q6l1zWSl911eCviE3PyUZ9s3uKgmpeGqWlYx5E9vavW50mF/x
3uQbEwVMEQ1MD+obsoGFksKkVkzft2kV4Qk0b+Tplnac17xJape8o7k4Hq5jfH2VZENCZfnNtyPI
qFuNKm1aLp1848IsDUydq5icAkBx62wNRtKdyw7uurkfRr/ewWPKD1lUdmGfaw8nuwxBP7mvy26Z
EP063d218Ln6BKcUQVJjPbwnezsuMBZN7PJVht1CK4hM5rm7dhM26Gunx86c3KDQHYd3nST48g2v
II7E0XvyrA/0E/ZxtXwwHj1Gd9ta4a4aLqtqb5YF0vt8SMBsyouFbiKnYxhF2UbjPrqu51Bgv5nC
Cpbd47iO13SLcQ2cG9CP3/HNGb8DSbwdftgOR+gVj6Ot/6pCtBdlLKbl8rzyaqUvbAp8dYJNUCHy
riHtOY4S+tmEdHysGM7+PKS957gttCP6HxiainMd9cWWy854f23d0rBcRE0X3MgKarsXBKLMZwBt
1sNH0W7WPii4vSHimroFqY9qHM4ET37sig0BZttWTH9sQt76+6aDgvdzoHlkPk9hS+InuoyzuF6p
YG8T48xinmn7ZKaB19cD+D48R1hNVdbD7787LV52YYbmByJ/MAZtoUlrus2Q/a0+uA+SuBhvI4uy
R7bpXlusGGu2tG+4hII3geQuucWslxh/GPgETzUpiuAZXCiEA00RYAXhYzdVrNFOhe90ZitZZ5RO
YH6W0nj0BP0K0fAWjTrGpEPf+GK+WOOb+buECWXxfVQF3f6WE2au+xmGWKjkwmrUA66oUsRF5nVI
fLomZmEn118QcXUt5zuv3NDkesHplaqhxOW2rMf6a9TG8ecFAK9LVt6WJAYuPsEKQJVoLs++xZm5
5izA/xaAACg/L3dFNPdmfaYgXFZrJiemJptjL6g6fFQvYInS4NJk8rBxuL2M1RrClg81SHmCza9T
OavV6jJwEEKSQolTWuwKC1xCJly23yeFpnMkodGa2CY5wkYCs/c4KSAGTsWk1+gzDRuWINIwNMii
Stfl00RnVv7ANtt3+Swxl86V7xNxI/hkQVvgchnkF1kNoXv1FTIEr51JrM4cj7sSt4zSAySsGTa/
BPtoceKUlrWEwGtk2wM+a1zfbeCefAi7uG6u6MSm/ilwjIb5hB2muTWmnz8AgApiq+18Fb3YWk2I
TpErID88ZxE9JQSthdcQNU1bNiDknj641ZEp5Vvb6tvVzcV0VTnKUObawp9Q9swknU25fCVoIvgg
fOnRDhJYN8DZ1LMu18ZH9i6Z5/pH162Fs6kL4S2GEN4ozEIKxKE6z5okDX6lgNe/s4+tFeYai9B/
roguRMomL67DeBM/G5LguhoTnfBsRbHEnZiqE/0w4qvYJlW9R5Y6XcfW6HRrZoYv4Tf+DPo1mt7W
LVpSgs+bz26MpjzkffgcyzHs7hjKdQyxD463tNQdHyDg1D6E9bDDoQfypWTnsIen6knakKnvCy07
f4KvqIuAN6yoxNpCgJ1ZO6CuMgYEzSUL1/wplMDbPXMQs0zGkIbusg2XZJ3X2+iqu22pucP+piuW
QiyNJvEa98/xhsGA/mH1vmxSUKVmce+idcAdKjCsdimosvEnrp34my0BGb8Q6tzyVCXoxDsjqQtT
2dDwAj9h6ThIYFCnVVkMEP0LHtHz+0kEYsQ+RKnHkMNFDn7Cbd+oaxLPLYDpXpiYZfCuoO+UIPOU
LrCa+KBogqwMkC4FbppLbMQNzhu0E0YQS90gs25igM0Uk8jnwIIhI0E/1JAKYJuD0cu04BoQWxLl
fWGgY/Nt2Rd3A+02kMhpUoQZrnjida56maREzqLLrHD15ximaDejKYYwK8NWfCy8gFq6t7J668s+
/qR8onhGiaq/ov1r+yCAicBLzjjQcfOJZDpVTD7HU1H/lRCvaR7MqrvBH1mf2cqCEzZW9aLKZgwR
LC1zm/lCuCteLiO5aZsVCupIYGpkVnEAS5oJIKTzhjCgPMNM25Y45zzoU3OBLfM2GGZTfSgvwt+/
rLIIc0JUYqKfaMstqw8t5PUo0VCcUsjXCFwd6gKJtkclR33vVk5OjQ9g41NjOPrTMDRKvMIUl8xZ
EoTYdQucWp3PUT7nRT54BPc9JlhAkUoL9JDyBVmkbFuqFqbTyI6kvF5OSprHkCfrxzlU/rrUgqx3
Y2m64btbSIHDoh3H8jZYXYsuSCJqJqe0QUvN80IY05lUfdunUcKC4Jn1a/UwskqQrBxtcrOJJShu
XLfA/9uooqw/tiXoec+FqKMQMSqdlszXZflCkhAEJul8+8jdxAAg0YVZHxZcqm9YP/d3axFGPsPd
CS5DvMBBOuJKpp67KBLfaKt1nasEkUlqeC0/MNBFb1EKt7Cx8tOAKHOql3fkaDpE0AEaXXG1acx4
FwxJjMLsMK+fiJnnmyIYNpZqWTSPdjLtT02TpO+Qh6DYLYpVb+1dO+HCdzcNQjap36hfslUtuOfz
Tgcwh+L4Zlei0ZOrUtjo1MWHhJdW3AVNUN9qq/ScDZFagtuw8N5iNJPxByCCqky5H6skpVu09lcR
TKa+eLEsU4Y4rniqwzm8jwr54n0F8SgM78SSY9vcHhyrbXivUeT+gUb65EXAgODLKnC5uO0qqovr
gWrCr0gUr/4KmJdhTMd+rl852hNforGo+nQokvUL2haTz2E3d7dqZN2JdNN5rZBr4d33mWFJpJFz
82fUD6IU6hhEa6jWY+c05LHE/fKJIf8NdpaDROA0IXx6r+i23PQ4O1/QQ+OCmzZekCLVcTG/RDLc
bieX8DpdC6lvS3v13W5zOq4gnS0RmfPkapSwlsjiSya4ok35IdRl9ZkKTK5a1B20SxH3V2BHoi1v
gHzRZmOr8CkaYIge11KHj3G5rV8LJPk+trxwT6uVI72WHX2XZE3XefjJy+lt05oisTyW5W3DN2WR
8uPVHe+r6ub/uPuy5biRLNlfaat3aBALIhBjU/0A5MpM7mSS0guMkkisgR2B5euvg1J1k0ndYotP
c6+ZyqpUZAKJQCzn+HH3gxdjeWWDJivg0fR6XLRN3WsPw+/cBtY0mIVA8Fz7nZXF4AoBY3tiEwzm
sBoYMGh0clRXCknzeaw699xiiW5w6oxh4xFMW6zTZswuE7sfzGoqGU+XUTwCdzU2rz6ji4tNcXIz
BnReW5dEWe2WMLtFa5egz79xZxof3dGUNgDI0alwJGj3KYcT2nfumAQfFZVJ/QD7bgDcA9A8kMiI
XtMQADUkdn33uaK5pl6fM5gZZHXdBotCyaT2aOgEA4LDcdh3wxAnvgN8/gYsGDbAicfKQySlTf8F
EGGZr4yo3EcsLLoRYjrLLabPVELSUzbVJvVEybrzSqjwFNu1/JpqNCN/h3Xx62KTc2wNAF/ntimd
GLR4aegW2tXRZ0x9zAfHOTYHyGxAGzTNwRjBFLcMwq2MWh8TDB7bA4RxGVcmmYuHJNkkBtsRof3H
Wt3wY9l3ZXhcNGgavByGef6U6BweT531IS0CP9Z9E1aMUYBjdAmvTeJuYmFPJ7RBJfRDvEeu5pf9
oswPtnoCwBuUyr4XV3awpyq5/0iNHHP19ZXHMQHUEk1gXfHGm0JxYQn6oZmInev1pVFcguAjx1wJ
w+Br2evPpHbfI/b9epbzY8l3l8ssYBGu7YTBXeNOfiI/1oKPqyPOYNzEmZMMqNZGVv7F0ahjhebL
hwb7WPDNsL8yOAPA0CxHJwenFwxF0MePXXtmYb2YIqytIoWsEKJsTR8nFFhURYaPFbCPBd8oHUEQ
U83yTGl9RZO4dkHCjH+IhAbA9/UXR2YzaOZAoAn3m2SRIIE+oIRWfYiRwI8bRTA+AkBs5knYkWBP
AFWUbProxY+WZYRdvNdpATJm15yJMfFp2XzIPgYR8tGoDBOAdwHxFG+HA6BFdFCP7j42U47Wpdui
VmYRCKeCemQXcRpxr5/C7mMbyrHsG2VRoaYogsreQimnr6ytTKKPOTCh4PB6VJzetpWwSxh3MWCz
qF2AuoC8+kPjcqz7NuEQyAn2XaDeqYOpUJMCQPfBax+tTj3AmR9IN+glNd1ksltmOfnY2XOs+zZi
qgLp4msDy131efJFpcXDx0bkaGnWsM+EETbepWTd5PcsHTdx00yLj1195p292LHcEcSCMIC9Y9Kp
Bg3D6wVBU4p3TsyZ/fKWd8KPZd8OcBxY9kILk/UdYseQBWikWtsDaBesRF0YsFaSlhstyPCzhdZ/
fRv+O3wsLn5cvfnn/+Dv34oSmAF6Mx399Z83hcaf/5k/86/fef2Jf64fi7MH/dgc/9Krz+C6P++7
eGgfXv0FLXfBkr1EMXi8emzQBfH5+viG82/+pz/8x+PzVW7G8vHPP74VXd7OVwvjIv/j54+23//8
A51gX7zS+fo/fzg/wJ9/bB4f6u//2DbZQ/79H/M/p98WRf6Q/fX/mjfXenxo2j//kOyTVIJxW3HK
XOrO7MX+8fkn9JPjcoYfCsqQf83uJTk439Gff1gO/aQkYRStFB3mkGe1bVMgAZx/xj4RhSPbJZza
rnIhgfprVF69t3+/x3/knb4okBY1f/4xL8p/zx3X4ZwjI5RMgULgOO6x6QG8rwDUaW1tYbqpV/BN
F8tami9WmtfQb2XFunOACxTd7YvB+/k1Xt72WZL06r7z5GSccgwNkfT4zFLt5JYF8mw0LW7qi9Ju
FNgefVDcOULphyyPrKsCKDSqAkELaIcPo/FB7wKkbQSSpbwwxZKXZAdrdpS8bE7ILo5QpF/VmV3c
MyLDaCGBvTyyDqev35VDAqAsNk+R6O2bEQY3T1bSrWGRis4cAelG9J5Mu1NRkvBbXuvbms9VSz0B
A/OmmFr3o5XHF5mK13neISMQDIp5Q/u29Ry7mpuPWXDkllmc/Bip31ppp/G3umiKp/Z4Hb1aeufl
Y37d1o+P7elDefyb/wtXnEOkLaVyGVy7IB7lz3Ye//XXXH6zAmFnXJaPdVvkP5fhyxX3y2v9WIEW
jBiwYjDdQHpwfy6mH0vw+UeUcaxPplDs4zN17+caJPYnRhS0kFJKAPz27Pv7cwniR1iZlNs2dZmL
Wez+zgokzz4U/14Lb776ceipQnRSRmU62XZ6F4HjJMmjNhqkmNGzItRQx7MUdYN+MYKbN91W4crO
IVNaQKzkojl3cJIVYK0AgPMhvirSjfyWCo/bWyWuqupCBGeTWsMzimcbOd25qCbJ77EBOWkkXtx+
q/gl4fsgvDHBNgoX0LxgjRHnIY6u3fTM6s5keVLRXSMuCnfPkwvT7KDvMjsr2E3xeTOsXYCwWbAj
pPZpfFZDZCHHyZ/aM8nX0Dd7dvpV5psguOrVwYnPC+sxrXOv42f1NHqNqj1ATWV2qpMLbraCrAw6
yxbIHm4GB+Q+HxVHK9nQehv1D9QArQJdiASNn3RXGkZ17Gayt1Z6R6YvJt3K6DRoNrrdinEX9lBZ
LUW/EuUmydaO2gt4cE7ZQTkLmvrt4BXp+TCuRYx+WeeR2pMebRB3TbkZohPWn47mApSpJlhE0clk
PlvFKmvAgzArllwAGwrYRppNPd0vnHBjDSfzn2I18btouOzSmxLlDgtEFX2aO2c1v66a6yA7TaKN
5fhQfkfgx+YeMOF0WrTJehQntbVBJEbT05KsQJWpoh9B9m/tI78+sf8Xbg10Xm3/963gpshDhHc/
zvX58H7+/b+W+3zkMmwtsEyCR8jzmv5ruUv1ieHsdJVNmJDk5ZFLnE/zb7uKEpwjENAjyvrryKX8
ExE4iRXwdoRZs/vnX9vUf3DkHrGYHekCC4f+wnUYOnlx+1g8KtMYlW50hbod3ELteVs0W5VoC1Vm
EV452WA2NLXzGx6zBpxVoPMbntNhO9ZW7Ve2qUGImkjoRaR+z0BoDnZf7ETShb25TRmjStlggByr
CfRQggYRW+1tYEc1aImm8ypRkYtKmHRVW/z3WhtiJOb74XVQwhjDX49ynQhdJ8w0huY2bFAmy/rS
eDpp3msb9iywOH4sQhEq4YlcILdH9PEIns0kAIH1tpRpuswtVTCvjlxrHUSqv0Llz/WjxG33mgoI
P+CK46Mq1V28mKK/CHleqxnxcC6RAvA7CvwKRfbjnnExhB9NoNziYMHMe9PQOaaoxmzhare7G2u7
XRau7i5oVdiXNQ/eU0K8HQSXMgR6CPEQaiJ+PEpFLO40E0EXkUPeKuDPaNzkd3RwL4Ark7PCkWbR
OQndsaoZzpKB33dp/XveovMQUMcmOIdtifPTPpYI521qTU0Wtoea0sBXmoKoiwrMO/nn/CCv3vZ8
F6xfnNASK+xYBzkMCXCcaGgPlWD1lsZp79no4bGuE5xGf/9On4VNr++F2IUpxAKIZRGvY9t6md9N
JZrzFnwcDyNpHPBjUamzioBt4WGjTgx1oghsmIjcq9a6FyD+QndltZsYseRdEAZU+zFaC7wDA71O
B+dRRiyDuETaNgJi6hzBKlyiSKu7uj8IZn3plEPhMJpvksG5HDLLi9Dhxf/7UXg74AprGJEVB72b
82PBHXUnbgTkUgcQiVrAw0LBMxoCjUjH78li3txK2ZhAmL7UdR2XvgGJK2dEo+ICtlWdBqE95nIx
KRMtB97Qd57qdWaEYcStQGRA3Za4DgXm8vrV5mWVlFHQd4fOytGGQCoL/DpR++hq7FwVI9hSRNZQ
oRSaLX9zPOc7u6jyIMokmMdHQErSdlHJ03o4aEr4hrSdtQDVNEOYMr5nRPVmw8etIFiR4A9RxeSx
380QRnmsQE84BDzYyya9JybMvEHG0Ew07OvfP9ebiYmb4fwUWCc4ajGor0dUllRmxgTdIR1KkImQ
D+R+mshmU4663INwrXddDpbNb98VXEOGUx+7tyPp0XuspykdcxnZhwlilq8p6mcsruM1Q1IH1h4U
ZxKKy6e/v+dryP557hAHL1AiO0COcGzfgm/BjVEVmgSGqNWrHtSkCXvY5rfvQkGHkihxc2Qpxyh+
bnrlzuqag2gitYwcqI5cNgSrv7/Ls6T11R4H9rUjHRvbKpAwRC6vX1swFuDMOEYckhINBGE4DU6V
j2LkRRZ3e1MvCfsM8NZTySbKDoMdQqc5bgaIn0WI8GE4/P3X+cUOMEcKDhYlQjnEcK+/TcWi0soK
LQ5uDT9z1F6nYljQKf/IU7sIFlzs65KQY5nfmMoerMpWHKJoQeMtinRsF5/C5g8WLpcYBLqtviGB
Cb+r3AMj9Pcf8uXNj1ZKAQ6N0iDIHHJ1yru9lGfhe6Wft+NIKRAYTFBYOOPwOroFypq5nVlJe8fQ
/XCdTbVe6RQdZxMQgX57nmKSYuEjriRy/q/Xr8zqNedR2sFJAcqTZUqhcxAVhCh/P2ZzivD63Fd0
psba88xABH/s30NQv45dJPQH1wVnzIuyon0Moa0I/CCRSbGAQgdsM1GgNNJnmV6XoCU9VTnqvV5I
hgTs24rzzyBSz4Iv9FpJF4XF8+/ayUswe1sygQLCoyr0BzeN23XkgOHrTdVM6XBZO+44bAkv6k4g
bQeJegFaAi8WPWwt7U0YV3OyC76FDZJapJ5goqff2+jebjp4fiBbAqAaxTF5NMwOSasQolF5yJus
WJY6YH5dNv07h9ObMBajjL17jtuRyLwxooZmh9bUbdQBHD1oTmA6YLygLSQ9oSrut1HFx3bf9fZ0
kQRpWi1Jk+l3TA/EmxfN5wxtptTCvZMdZykTlL3NEFvhwempAhu4AxcXapENWMr5MgWl+p294O3A
CmyuiN1tHMf2G7+sAvxgTWDWcbDrMF3Iidu+0Gm6+Pv5+3ZgcRdcXiC/BB77RrI8EPi30CY9RDip
Q6D5pbNKxirYoO+scwEj+noX5nkANtRAvTEMy3dqK7+8/5yWutjvgJbNo/6iVIFe8ABDZZ4eoHiL
z8oWkEeV011cIMgR2lKLfhgkZD6FdQ+dTfjO6n1W2r8+ZfD4jsvQMgF3d4/9JYesd60oEskhm2t1
trXG8VrvZGhXcyuS8iaJwtgTY5DsO4a4QUB3talgM/zO3PrFu3aRAQsE0DhaAdq/HgUalNwpLbwF
It1pPcQtSJIdVIR//65/eRdmI2SWEvvVsRIbpUhVVRIzqqhavYSb/nACWeTvkRLmKAR95rHfKpza
Cuf2UXYN2pLMHdgZHkRrQdbaR+Ui0fK9Tp3Pzi9Hbw6xHHEF8NA5wjs6kTt4SQXG2MlhtKBe89Ki
ObWcmnhN2Dgg9+mLKSp76qmRq7uir6LTTCt9K3Rvf7PhteMXQTAsWR48STmYJ/AvLVAWewm7eDQT
GZ9IatE1Hxhkwg4qO0vwrZwvTZAScB1J9V7x8herAA/jUJRYbTqn60fvHxJKuL51yUFPVbbuJNb6
EABsaSxCvG6k3LeC4qvO6WVpxu6dLeDZyuLNUIKgAqCa4K0dp26FbgCCI+8+5GjYuMTYJeAIl2Rb
26RdQcsGpJANctNXnb2qnN45K0wwXg3geK/CuXvk789SlFvmChUazqNO9HosBJAfBXFfcoBLmNxC
nFWsejC931kL81XePDNig+f7AGKbs4YX+45RcqhbM8WHye1BWkuHaBWrUG9jraftVDjDO/f7xSDL
+dwA2oSyG9b40bIQktWYrnVzUL35XEpwuIuIQshBxLidBibuSWvuDYe4xBR9siWdbXuDDdyb1UX6
zmn6BpUBDoPoGsAiR60PlkxHTx/F0DkkY94eQg49CXRvbXOCREkvQ9VEa8z65g4Dl69EyHXolVF4
iOLqvTY4bxDJ+VvgLHcAYCBXwlJ+/Q4qC+85heR8hgxcyC2q9g7habjtbaioehuaeZ2H1prXOl+N
6E/+te3YeBNY9DFXKD2O7dXo1OodwOzZVvzFzMBZMGMZYJoJACyIN9jrb0XgppBrNzD3Eqf9HoKB
5F40DVSEAYqm1Kulq43X1A3JwegcndPQzSpQwdHSGxq8SUTemLHsrMq74EtEWhtsJJk5p0JGrPFM
bxruaZGJEpQwQ240SoytZ41Rcd6KCSUVhOD2PYXlwuBNbZ/fVBCrANNnTnbR9A0B05bpBPhNzG9o
U7IBcvbKtvy6CKsvYZxF3wqcqDcZxOXgyk9NnngD0rTRs8spaT3Qs6srA7eGL7muyWFEfzwHFOAi
ij3OgiiBUUQC2bbdTgkcLVK1KwaRn9ZFHX4zmuU4lRxafGXTWNwUJGLfWwnDAjRi1vQrM26MWowY
+FcIvqpLjo5EtVfmTmjDMt9GMDthLu3R+yz6ViqpNQqvCM6Z003Gq5Sqbyxo2AcgsaWafCearMgv
ojL5bOc6+JEa/FZV4v/P6iYqmi922zfVzE2Rf+/qh+ZlFeP5Iz+rGC6q/MAswEoAfIDDaEa6flYx
XBQxHBhlCIKdY+YGILX7q2gpPwF+47DiJ6jrAz1CjvRX0RKUAhdhJa4lgD/PjXV+p4ZxtGujPgLq
u8DCnL+fwNd5vTZB5uqyKBViNWDpLRGgeRx0911rJ5ewa+IokA+LLoAZhOMiearugr4SJ1Oo6dag
1RRsM8MFfOLZSpP46sU4XvzYH15SC57tAV9sG0gMkM9KlH840gRE0kdbaiybnrbchOupJ8HnLMjh
Ew9L2hBaEcbSddk34bCUTqO3EpY42b4cVA66shOD9R1Y4/UUjyWc67vmxopMA6eGouELbpFiAxu0
6YKil9++h+tXfJFArA2dUh1w408Fll4sIO5adIhoHlFmUvUyiWodeAHSpL3Feb39+0d9RlaPHhVH
MwIGvAFC3zD/mqhmOgKnaxXZ1twguWv7FaKpyA8qIjcCZeXrmFjT1rVgylNbXfxZI7rFpjlGLrpw
5zI+tVoK+7XAIbCwUO73OdLzYXPy3jmHOfnylJ9fisTJgtn5/K/n5P3FKR+5FTU2eqKuE1iRXCAM
1beokyzrCNMC4Wt/burRvUWj8HoF9jg/n1TpbpNJFou0aENQNFCr2MIHIN6JaXzPavX4FIbPNwIC
kGlsaUM6Ckj09WwW2FwzF+6fq7Js2muolIYFQmvX70mmNxrat4M9pufQ2QQnDXHJ3ml68g6D+Edo
+eplcgRBcyUBxTc0uzkuhuVNobioQ7aSjbCy03wIQ3YSardcJjy9DxNeLkaWjX6TJfUCaB/3XRs4
hwxvp66G/KUG3S6FxHvZyN7eg8+ztqu+95mZCsTiprjqm7yEYhrVJ1Fk6UrkDr1gsdOvB05iv0y+
jE1NcIAhlC+cMYNtHrLBBuQwX0uzznoEv7XV30QiKk8rBAxQWVMcGYJ08U3E+sgC4kdNvoYM4iGB
qD5aZCnNVggTHNi0QLqzEFCo32obkbVdQz5M08n1eoOmbQpqVbRZQilwW9QqtbxwbKGng9Lvrgti
yxuToGX4Gg6PvcyUaqWMvVQkuUFLyQEWIECevNTi33qhsy8ukJBNXMHUATResWACSaRXTwNAyqbK
+mWfOQ1E8VGvHy0rIz7cPxw/zjC+fVsHniyh1fEA38YHOwGMGYSi30yDrr4oUfMzS2cgF5TuuG5p
FyzLoI63kTMUG4tXzQN0YX4Ci5i9607tqhqNPoFDNTTOaCEFbVJWb3VTnA15qhfNAJFd3poEzjWZ
uCJOohelscrlKEy0hgQ53yNgjB6h/EqX1K3MlljlNXPabKFrc59TVq9cGfRruxune5kV5VIXQp1n
FcghcW/iyJsapb60ffDZdfuLabRN5ZvOYTdFn4Y+YLKbuB/KbBG5o7pJest9CjMIeXeDpcQZY3rw
VYO0R9I8XBrIERFnpRj7sYmHsxD66swH1VNfi7E0izEnYu3URbwehvYagD6sJGQVQLgZVh5ADzg5
IJa6iaIE1aGMjB3MKCApRXxkoc8rXuJAi2gFPjfZBn0TPxKI3Xxl5xnsGNzP44Qu51nRf84iZT1a
UdP7GuHUhQMHIqjegQcUGOQptXs4Vopgzbn6Zo3tsgoGIERZX59D+/qVVJT6gyodH8G45ReG+kUS
mqVjgf+ZwfhgieZZzSLGRNLNQHdmsi6jKrnMAqe5SBt3ARuXbgsD31ngUwYr3gXt9zRzLhwSTGuk
tlCkhv0KCl730ZrkNwsmoL7pQ3B4AhdoTqxTHw7deGNokuTToo29IAqgjKcN3Q0mgIaoHpsz7DW2
8qA+p5/7qZ1tq1KxIkFhNvGUxa1fTDVZRDwct3WPNNEq1SOOaug9nbD1MSf783JMp1WaxO3NmNXK
C4FsXlRoZpaD5r5UUKctytqBlxCEPmzvVDXUbRCV2kucGsMXnQ/qK9Mwd01MJO4tsKe+lDnj3qh4
vA/gaApjlSzVvReHKtqgrHxVUDWdwfBCrzNgs+dulX8by/EubGDugv3O2cOBM9xQ6QQrqyz4AYYl
zXUUBSdTkE0nKEUHl+kgp32re+bDxg2SfRP7STAKqDShjt7A08RC/p+4UDGXRdQ9pVijX6gtQM8L
0MLmPAuHcKNQeF5lbR/6bEy2Y9FnIPFPybqtmQq8JhnKuw5tULeJ7rHcMn7SZWP3ZDvoalTwul46
sC+blkWQjQlk3KA5qaaxoKai90k57qG9ktuowTYGhKDybEdWJ5HQBt3+WLobGys9c6EuuYtBs8z9
qh/yXRG4fAVTkc8NPFnS2oqurNKtzngYZpvJZF3kwVDrBEpOvpAuvKx79INMse+Sq4a2xcKmTbMS
AkY3ng2DXFgFoPMn+EbxeRh1bFXI+K7ggsQLYpmmXGjTTZdgGWi0DDIQI/Kc1OtkqsS6kG19YrMm
XtjxTNeqFXzCFC1Czwoz4SVtdlnFjV5UUkdbTarkvk9IDCfb3H4qw6k/VVR/TScV76Sjyi2a4To3
Q5JlizxUdEv65EmJ6rrLFPRMqrufniOqKIRGLNK6Og3HJN+muZBewUp5WknSwb7ZBOeJ0Jd6ag8J
h0MTIwKy2ALkKzaQZV93wzZTamXTojwRdb9PRHMuR4ct+5GdlbFCo6umgJtQXNdbWepuMfCKbNJ4
kjseTieBsS/zLuvgxNdDFip6ML6gdLMujQOLrxRQos+GeFjYdRzBhi74CtW5XESwv/F1JbJNCIwV
DZDLu7oKiwcC05PbmCbZMuZQxCoGGk4K7901uoMbsMp4sssFH+AYE7GNgOIfC5TT5YDi9BZFAwmt
JQy0IoBKsNNDhYDqTnvwkOHnnU4gaa045jdOPrOB0DrdFYj4YJ2UXyeRlt8Hap3C1eG2S8jgww/y
ojKmhOlRljyN6Nx0mnOhT9FUMN64g5P7sg36EKru2HnMofR5kmHXn1WmChd12SbwJEZyZ0huXwwJ
rAWWqQUvhAVU6+HkSatMAPWYYJjNl1psXyghwS7GDQfj7k0IG5AVBMaNu6tjk1vL3A0FDGHMCE9r
tKe0yLo1Q2FDKNkMGbseY1lHoRcHqMKsp6qKFr0V53TWutahlzlEAWMrmf6W43DKTiGN6+VOaFZR
n7j51HzXTCblIkZmjZIjJhCsE1VZ8zX0NG16XeZS70mQddifVA71pHDa9qyVrBCbsGosuGgA0A+3
tj1UYkV7VveXHayjgCzGA56tlA3bTYqQU8L78KmrRzRNUFHUX0MY3/AzTPMOCUxdrtF9I987CtQY
qQeMBx1HjNDYBaxHAJaYPahOVC8mOjZ3nGTktqvLdI0icHYGQzBsuvBHW8hYqwcb+toNvPcYrCNQ
x/AiMzUSCxYescvcgZQfGtCw9WQqYp/BemHZTWNGPbR4gIV0zeSwDgh4Wr5lm4EtalpMxTIam7BG
IVRCmd7CKvNWpjyzLjTvuDd1IryAR0S6MiNscLDL2Lups9kpAzdrn/VF8FnGNVKVlsq0XBhpinEZ
RVC0eqpOmtNwKHmGCk8ZnFgwyjpB+a6yFwJmVdsyF/01M7w6oV1XO3AHMSB9xIRuat6NXzECiNPg
gFEiBk3EVVEVwQkszRCbTbpH9DSQVTDl5mvZ0PikmywwSOsgji9ADoJtRGmzL4i1IYbPzfTVYnJa
BjLMFQLYQj6yHGrpWRzNr6Xur2sYDyPvyg+6qlHpU/FdjHHzAxelRpqcpZZz18D32J84XDkQisJw
0KHDkqbNlakM2xc5qlZTLycA1hWkyLmdosQrqvwqwC4LqSYFXx1JLCnyTRmYwCdVmC0SKzO1nztB
7Pht4SQnOmqDBKrUzmh4N07ghgdwW9uAWY6OmRGwPXoZTypKQCmv0+9oW9wB8QvF9zq0qp3tmm6R
E6q3dUmz+0jlfiEayxsmGfuxI8obqxCWF2dhdVIahf0dxc5zyySoToNG5Sdj2U9eMo1ArEg9mLVg
8LnzkpJHrTdNY849SvOHvu+br+hdPt5HPBNbLqtm36T1+D1Lks9DapqTgky0mo3wClht1dEXERdI
gKc6DRf21NKHJMj0dqRVeNqCf7SJA/D3qtq5ZU09rfouPIXev7wnBsFBPiBaWIiyKx6sNhIB8ujM
vs1dbGt+I6K+9eNaJJOXi9nZjNEs+a5LfTFXps+wfvVpOcCWzO/w9YF+AtdYWEQzjF/oILYR7hN8
M8VC9+2JKc0aRTn7xB7sKAE/emCnaGtbgxdRtecV0XqJkXBgxwiwIvSCHJZnQOTc8nsMfYRXahgU
wIfB0yhwKS918/6LyrS9sN32kgUhPpKnrlnYSR7cpZwXiW/lbrt2OBaNHDp9Dvn2Bj2oEY5IHKmR
rIArJ1kAixdjwZhG6b1b1Yg+XbSqZSHxSa1g0Vdaj5nphvO0AdIMxxnfDvL2KR5g8OOV0rhq0wne
ykVttUL7Q94WG3gEh8kSqnRFfDmm1Tok7dRsSzj4nGLMn3I7HnNfjc6GFQ28seBfAepm4bk68/uG
RZB6qPZS2fqyn+0p09S9C6sKppoNpEQWqx/CJoRNQoL1BbeZ4CYYsss0ScnpgHrSrUtRDQXYk473
YIoyCbcEHnhdpWCQlGXDV+wo09rAE6cbQYFGvoj7ZaT0YRoFjohAjtp0brQNsQEvggjx1wI2fACO
eJpg8sP1IkTvXU8pVAEzRDt+jNr9IeuBiDoVQk4E32YPY9log5Au3fEaoGYFS44bEAK22dDua1Jl
16MgmOwZHCXglYdkLqmL/LacmSLRIA1IDhGccmbXfHbdDml81+uOAgbltoYDQU1r0PBHbPIVdnM1
EudsSDicRbLZfoiy8DNOHPTATGAeBVfbdlXExoYfn5APdlcfygwNIUUaJF91Cvs83at+6VRphJC1
2YZZcs0tN/0cRKaCLUOWhFsFTei3FrEyqONuv4pFHx4Q2Fo7mNWSfalN/9BNTX0+jVWzsFmMAxff
LI22ZRujW1GTw4MD/ZzoN7sPDcjxY+nCkVJIA5IOtDM8k2QvULZfSEWKXZzQ5PEZhvotEPfX1PJX
+pT/DOf9f0gyhjLxC7zuDcR705mHrHsJ8D5/4F80dfUJ6Cl4VSCporYzc9F/ALxgcHyy4fCAsgco
7KDKAsT9lzDskwBVBxWfmZH4Exb+i6UOWQre4FzqpfgYSAK/A/A+s2RfoFGoSzN7pgm7+HLAU497
SjWSl61TOu1tlwWZr8dO7AYWDNcw6uEbeF+527wZ9Bpt4IoLalh5goS4XGWjmC4aNhiYc6WZn0X5
Gh6yke8WVbpXqq1uCBmAa+Qo68+yxA2vm2kHMzI7W5ROE+yraJPSFq5E7/ALXuOPM4sLlAZIjMB9
BgMbpb/XCJ8NA00RQIx27aQdVC46d5eJ62LJJNY7oOxc7v73wP28E1hIIDkqkCqPe5l0GrleX3bO
NdXoWRBhTaOqaKAbc0q9g6erOC27EqUmBUdZ78X8+gX0/YuHxB1BjQF/QkHWd1SJjyCpG1wEadfw
wDFLxM/hDlbyfI92r+PyN2+FSTaXE2bt1lxIPRrPBPPGKDSnvLF60a6iUTxoEQFnH4jzzptjM+Xi
1YBCjgDgGNMQEi5pHxcnZWGLUKPZzE0q7ZUOmy2owSuga/u8AmIx6JWD89th2zyEOJDfoQh3SQo4
tsFQOHjQ8hH0SeCWzQbRxglcIu06WhjDt5qD8ZZdO0AkB0f7TMtNVjY7gHe72oQXbUTRyZOSd4qa
r+smmB3QO2K4wC2QNm58DPK6w5iIiGbpDUl7ayVttDAaAmREemwRbXHrPR7jm9nIJFSnaub4SUnf
dOIs+0GmCZhoN7Zr/x/2zmM5cmRL06/SNntcgxbLAUKSSTKZDKbawFIVtHbIp+8PrLljDER0oKt3
YzaVVos0VtEBh/vx4+f8wtxP/jAdkOdO7/vMJ4Efeuc5kWDeq/XqCjnHuMxvCm8OPBE7T+YqsWT3
W3E8IP5Cd7RFDHdLLcDfNKqfrey2N0+U89UBUGfm12qAtSmcz4/xrrGglEoR49ylnlqfDg0Q/+Sg
QzPYozfjoY+YblQjaajhOmQWtRltGz803ZpchzJtDc6pzbWtNO6RxP1xe4dczDxtMcdCdFYBpGo5
y45HOaB+VMRI1iPghU9VKtonS5F0zy+72lW0Qd12CvUgS7Kebw+8AOQw8zPmx6Shz78A8rVFb45s
0JRD06hf4QNS0Wo20BBC1+rz56oZv9Rad4rTcfSswJHnFvlPIQcb7sYbKyOTC8r2I2rSjTuOyo9C
lPukVf8EiiZc4Lg/C3Pa6DMwqgSWBRfu9pMv+jA8OWAIECD0Rmhm0atcoK+oZKIaCez2tTLUB38y
931abgrbeWyQe4xz3TNEjmqg/kVp/15H/yiH+e8lKP+v0WzpB7/7ChdZyucfeftDnKUpb//H32kK
JJJ/gX8mgry1k9+1oRXT/BdOk7ATKN7rAGr4Vv/OUhTtX+i1kdrMJDKYODPR599ZisovxMOHniWc
L+jnfON/0od2locDQKkZrGeBO5v5fvPP323/uJ+rFvhqvXTGYH6xfX30KknW9wA58oOwac+GkaZ9
aJpEPUZ1G9/XeaL+sFB48oaoKLaS1FQPRmxNT4HulNxFtOkJ3J61b2y9oB0wiZ/vZvfKGX1xAPDA
BGNFtqG8gTNcbM4A05jSCBPooCNasekwTduOWscGcLKzQ+Ax3twe7y3fOAuQ84BMDfkPzcW5738+
Q42BZ0QqNy/op8uf9cp5MjPAyEMm9dt2sL8kqV7ciTyND44VtRQ1+4GbUJduY2HZLt3ih4TLiRen
ve+ZlgPkvw+abS3SypNHu8F1JbZ2+qhb+xiI0VEL1fFw+xUuIinIW9DGhHcCPf3nOe15940R2TP1
ZMzES2xkVKWytqcfGFCp05p0O6bWixzXzVFq2pfb4y4wqYSjGQMKbhKcPDwcTpfzgfGD7DC2oZ1V
+GN7N0pqtFeDMrrPWtHeOUKv3d6S2mMR+D0cFknaoBfQbGy7XuMDXHsSxldpTwNCNpB+OH8SZOq0
0k+r9gWQRQOdudA+4NTRfYjaSuC9oDcfW7tSdqKRqYUbsdjpTQLlm07JSjb2xq84X06qDUIZwhA9
/Rkvdv4kpY7mtZyX00syFvTwfBrSCMr1rwDp4701psOpHihoRgPtcwV/mkd2U7LNIgPhwK7yj63c
2c990qdfkGxWHxDS7z7bUpo+yminrkH9LjebRnhi1UD9IRdZfkByOtRWRaK+2GgePuD7UP4Kyyzw
aHY1D7SsJ1oAtblv/ZFKe2nWd2aXs8TGKVd29NaHHZXkacePSd/JOp+kSJJXJvQiZyeLttmXRETu
eqA5zudTaoMKXe1Ye9GjBkfjchzdSY1oMDqJ6q6s5yvT4bCPiMjESkBCi42UOnHoyIOuvnSVDm3F
pk89QYgI+2gjsjQiZ6YVcOpyQdlQCWT5k2qQP+6idqTvQd29piqoRCqONg7ClzsrqAzzXqIT86XT
Ku337ae9jOzzE5Kxcjm2gIAslnxj1MYkQkV7SZEW39Mtmnah3pV7WaCDQKdAva/SaTxGEoJrJC7K
ynd5Y9mdLXQ8gwyZ9M0EuwJHbo5K76JOq6dlm+oWYqJKZ3zjYjv4dx3XD9UtKBS9CD8YISDlyBK7
HDv4N1UpGdLGirHZdWO5MVBJTMccIznFOSIbjAT5IA3+q0ZB5pcjh6lrDY1xn2QKkGwzwcTNDU17
yEF1hNYvyqIUh9sQmd9tA0P4geE1NLCdnipSHZh+6TptVSAqOyXAk7MBx9eNaNVp8poih9ur+oN+
AsRgIAwUUAJ167RNfleF4vy21KABlDRmXJhsO2lOFv4hk8dNb/qDndJQuEFvortQ6giJuoEuEnk/
gtspXDxr0m7niNJRtwJX233Q2Yrw7A4fcY82bIbSKrJVw1bpYBS5I9q+OJW0CtblwVTH97LV4yUg
+7WWuhlEz+QhLvCW8loaMckm8qPM2OQNYH8cmGJeELqFrtSashtnxvC+E3U8bKpk4tJeGmBze5CN
xa5Ss/CpbCjHer3aG5Q8mx4N39vL8TI3dWYKOUEP+vYcVBaBL8j1po+x+Xgxs8HZShOFxwyd+x2I
Df17YajzzZJ3BrHM1V/Vwt9DmOori/JiA0M2hoSC+C9BGIzdYk8oBaZWYSGsFymrkr064amVSxb+
AkFeHDILjZDbL30RnBgP4C36RBSbcFhaBCeQMNMo1NB+kaSoP6RhmmyMIrB2toMH0e2hrrwa9GGN
QM09FULqYihibIyG9OS8IPCBEQZGFrtEUshTGjXYZaqzRuq58mocYySO5EWkjXMp7/32zsuhDfzB
dl6SCQGhqdJpg8vJH0hxa0Tia2/G7RSIu0LQ5cw8H6nSQwXld6oyPXfVo9zTGw7wTDp0HAibvvaH
FSLPtZUKnHvmKpHwmRd8bMymZStyculFT9XigL6Stu2weXpRbHZpjlbrLhKtBTUTsEOVYpngJDRZ
b3/OBcqe3InUH/E6DjYHPCrlxPO39h2la+pCMugB49rhVhIFx2NSVXK9SSPfxtMK/UlCma9PXM81
oAOzojPmJnVuaa+TMJAxR9LeN9YebN6n53F9Llixk+dc0oC0f/5gwJrsJK58hyJZa9KP8Y+l72CY
VZnKi5Yn1n3RRRYNfuyskKpHgaoY+8fODNdU2y4Tc/I5x2R68AiGtrdkshL9KrOI7OSE/4r0y0cF
6KsBBPCpCjXxu2Uyxo0yioj+RpwOP9SCMOdhMhIoYEUcSfnqNA5kMQGwKtaM4DOAmAppY6xmlIcE
l7VXTeUFN1FoIZnPVc1HMR1z6x7zEl0LPMSWxvwf72HWOLws5Beo/lCJPJ9aet5iKHEVepFCnMZx
KUL7c0LSpwnzdjdo9doevtxZbCuF2wFAH2dmsi7GQztBzibTf3HU+oArjD9bGn6aouypFvYaOefK
95rxmURD1o1JPWuxolWlb8C82dJLbuvpS6GJ6En1g9BD1r308nYMID/SroVeBjyzFv0GLnZ/0Fr1
V0NkfgjwlnCjEVuEVDXSgxObduyGToNrqx8YAAFGauoW5fBtilHP/WhG1VdtYqPc3pjX5ozlxrqn
TGSRcp7PWUbqAMMqCkjzwKVFpv+9i6ffTaf+THV5e3usyxjLjAEPNym/Uwi4KBLjh1H1WAe8YLwh
8NnTvod9GXrQc77dHujyfkSApVuCqAgqe5QqFpu6bxuRjYYTnIqwEt+rsZh+oLcKCqbQh17yxsqI
JS+PfRBQhdrhuUnP1PzeK5kzgRGRRLlCnboSg3kgkoQ5UeASiUTY2fGCoZ0SZWUenFKztg6WVPQf
xTgZXl9b8UGOG4F9ItjzVs/Lre349hPXknIFUqwzxnmkQ9ds1gq0CMY0cZaTEmLD2qRheHKCtD+W
qUUjMkLB9fbcXxkFphrcIapE3F9m2sPZQdrAU0+qITpNiQDhRAK2idrkf7BsZ4VCLnLc5Aia2vko
WV2AV1Oj+CSaqXKRFn4xRkwMiwqX13b8c/uV3uzTz2eOuydHKFUvNODgvp2PNuamKgH7iU+c2GDc
ZNz8+gFmt2fC6lb2dSiMRz3tVGvjp34WP0+o+cSwrZXxY1/1NfY1jhhfU7V0PuKiUfxU81I/YmRT
WdVey8xGI1nOpYhyplUfbj/7vH8Xjw4phA1Ol9A2US85f3RT6SRnApF3auTmDj18jl6reS1S/V42
0l+qAjrw9oCXm5wSCW0g1pkOyX95jBmYwU5ohcQnPAlwfZo9oumPywCjO2cldl0bipqjNt9eKREv
01/8VgIslJTk1Jej49JZMze9AvAIP7Y1NYFrQ8GBdlgCpmkSWc6nsVZRhTUaDmfy33gzVUWwN+tE
OoaqsqbFu9D/m1MlSvUcmnws4vEFYQX8cpxoyICdEr1qn22zVr8Gk239NHNZ+dYC0f2NsY30EOdh
oXgGKg1fQwAdiQvcRUFGpY2k165g2pO4hqDd10HxK0kmHTskKQbDXSKMoALHMCrywKkXH5DDqqcN
S1KbtkCtm485jnM6+0jHPyPH6PSbic3cz7rGV9btaebmXleLCZMEpBdiV5JxhZVEZR3jcMzSD4HZ
zf5VQYoWB1B5bnZjjY6WhYN14A5xCFR7mlSMTJxBHe/lwLYtj8MTm5l+kCevU0G87OpYBgakm2X1
Tcr00nJVPwy/y+WgNW4aF3W6rSy1wIAPdae/lD7QOLaqdgcCCzRVB2S4ATBdpgGd6rFAhbAEgaKY
tUNqH3Q0XDITK5RNFDvNB60S2DGNYhgeE6V6FZIPZiu1xvE+FaW8IoOuzYFpsR9hJSgzO0chb1iK
FagapmCJUpenLMhCfIxYqz2o8w7J0MEwLH+jyBOm8/5om7gcIi3x0zfrEVICtgzP+M70RAytsr7g
gd1CLcqFvIMLEIcuGM25FarQ+ByD8nMadAY6qHn0mNRAtzyz1cRjV/VtuhW21j1DTXJ+Nf1AKVfN
+r6bXQmTPwDEosgtslSF7BIKBWJUL+KvgHOktWvQG5V1MRNcJ5kLWFmUMJckm9hxYqFreX3SExVL
VJgPk1s3bZy5Slei/FZkUcgSClsUiEYZpuLelHr0VTWK/I6nK1mxyzLbEd6sjaKAiC78X5KVaPam
qCvVxH1R/oanqQZhstLzB16p7DwAVhbsiynC/jmREmrYIqWb5erIejwKPoBbNZFpHm/HxMsgjD4N
9x+g4XDI9eXlErhbbPmtU55koLs7xckBPirdLyFpJdKPo3VvJbB5b495GbEojUMMBEpCqZOGyHnE
Ug2nFk7XFCeFqvWmKmt/p2a6tZXrfny5PdTlkc+tbq4iotZgM96i6VJ3ioxTZVydAiUJwXE07dYZ
sBe9PcqcIp2vF0aZy5XKPImMc/5CFJANYYRVdRr0BO9h2X4KkQbYBj7OXqEYP+VoAbkGFoHb2+Ne
ubrSl+JiwYeb69xLAiGiEiW0bKs5NaQdP2Rrkh8AIYQPo6WzSsGpfiwTkW5Ngt8mMRP7kVqp8ycO
Q+uA0/v/ocgCjbqu0Hz1cWYiI/fVtzlfzIPoBNkj7JTTUCrDXo+yk1rXaNEYbf8Te1DWuGyPz3ah
zIamlrYfprF7znygkGoZ5SuJ7ZVPDwwD2SkkLLnJ6Itsz4z1OtcHuTn1FeyZrOrDDV5BzspavhIr
aF6DYYGLPneDl3etKrCVto+6/oTDqvIgB92IS2BB0uykutjGWH2DrpSCaisXenOHt4I9okOFYTIC
mXgkuamcchCZWIxST5Xa2j5WQSAyN/Sj6VebNk27MUxJw8cyqEJzM41qcz/IAE43ts9fNmrYlckB
k0jjlx8JxVOFlOGbNdboCK2stuUypwjBUmMy0REGEGIuMttWsTs9iMbh5NBh26tdw6mZNFp1rMJp
J6jj7HOtaT7wRV5BQsevaE/gdY6QDFaiyQggJh4pWVTFHTiSblfguXfXBz68yV4eVi4UC50AOhw8
K4UshXKZjFDoUskJLKQZidIYToFsjZ/TCn+qMW3xe4uSFDJnE0ubxJYPEybEHgR2/RNOSdIRkG1x
VwE3eFJDR3yLQf/vbk/iMvbNzzXvDbYsGDuYmeehouzacLY+HE9VDt2grCLwZyoG1naLHeU/H4r1
aM9IuzkPXXyuQOo1MxfqeAIo7nilbFSYBvjZvtXCNcza8hSZ32qWpkZwiRDIGj5/K1nIkm+AfAJ7
GYVeZ4XNaex92wviqnvI08R+UEySmtvvN2/g91F3HhQFIAQhaHkAYFsMijtVG4EdZdAK3H+gDkil
6oO07QLqUXIVrpWYL8IbA7Lq0ZIiqACNWt5SdUVNRdMK+QRwbtxpJCeDB8Up/ABORkep2a+Ayc6F
9cGgHtIpr12NHD2kEeehz4N6ZYlfmXM+LRV+ykpM+xJO1JaOxN7S5RPlSuBkUTt8Kqg5uH2fKbuq
hjOAhd64MucXTdV5DtDs1GdAAP8s9xU0IC1RS3s6GT64X5wDczfRo2pTDIHYNwDjthrC2qeyzjGB
h+V4glRpbKgllfdtLx4k2h33Rq3Lzy2+5UcJiYkPZPrFpjIlYyU0X9lqNMboQoC3QMdwmc9OGGM1
CcT5U412yee4aNU5u3J2NQy0la12JTKSZZA7aywNysnq+fpHq5YArKfKSbfa6UiXYjymI1bZsGg1
CMKAriG9DtvBT8RK/rY85UjUabHIKCDT5gaLu0hwgJLI1J6d6WTCbLoTtTp+9GPpx+2ddvl6COsQ
t2xyHBpKbyWkdw3GcUgzrripfMpL2MAdf/2Sy/iTO3qR7LSmHO7qKuses0B0KxnOG3j3fJOjMsZd
fc4WUUtYYvPGLqj8LNLUU4nd4EbYkv4JmzyA5aHTquiq6lFSb6Zpkn/kTUDmLDBh7jcCzwqY+HJm
belhwsgq7U5z2Jhh+ao2oXEYaP3XXhFM/CbMyR81C997dB7G6a9BNTBzLSV7erHRJXjpC+mbYUzp
R7sGubBjGUCJmDVy/tIno7h3wJJMd4CJDQNPxdZBRlfu1Se/SaLvbSBFxzoC5uDhPq59Fvg141nH
XfEpdaxCcjXQK9XKsn+rm5xNmQ0gDTwd2GooldxizhejnXZzU85MXrEAru4TnH5bFPiL4YM1wsjZ
YkxVqU/wpgN4BJYOrdHCNBptqwyCOWas8J2HKSsMV4f8gXq8kHAxhDr1Q0JRc+7fqvhMwO6F7oOR
3ybOuwGmExT14l5CcCLZjkMQAxPNqu7TZDlWsHNUYdyNDu6grmJIsNko/TQHmip296jnVfzt9mpd
yGqw2ZETQ5IEGUfUYmdRnvMJKKSsL3osuF4tLQzvSwiXByjrBTRdKIABwQg7RjfDpviRG058QHlR
9G7VmsXo6ZWEplcByDf06jHUEuw30+4QDImzTTsw0S5YasXY6PQ8HuzKputs4fBTbmzoIz91WlRi
a9dJvOsmyiien1v1U9IrlBszc9LFDvVOfeXePu/w889N3Y9uL7AMzkBCwfnb0soouySwi9euq2q8
0ANCDl8uvPMjR9+zSoptZtjNQQ5C5IamLKlWQtBFSdsA/wjQjBefxU6BuJ0/gd4mLUyZqHt1jKQ/
JEVWbaHxJgchC2MD/6k9YlLb7AsbN2s51QqvL8z4ObSycX/7yy9ErvnyDnjSt14VaIwZiXX+JJ08
RKiFFsPrCNHqm6X0NuA5ERqJB3coTr2gNGglDWqpfp1ktKDdwEqCpxxsbAchIBXP2extLydj+vdH
+v+gzf9lc+z+1/4Hu/pP/iv8j5fZEehPnb/5Ef3vXPyof4no1398wJ6oeU87mX/Z33BOy/oXlXrQ
RuR4bOY3vfK/SSea8y+YIza1NzJONKfn2ur/hXMqWCOwCGnmopQCmpCD+N9wTh0WC3VSVOKoA6Bp
/w+wnIvUaxZgmXtFtHFwVdEUc1HAiLkDiWKioaYZZLrIkSVP+ByYP/BE9XcphGt0uJK1FtVbvv5u
oxNz6E5RTkYylWFhTZwvbmlo/HTQoeenSbup2kfF+JBaP2vnwxR/0rHh7urnRv1UiRhxjRoJCyQF
Yq4ZwLWSTdd/a43eLfAozuqftVrtOkVy4XCr/jG1hmMW4mjSPudNh6tJ7PU6bdcYY8tTpdjbvEkg
2QWuk0xbvcFGuEU5JVTcEmpMXO5VRIXpDqwcY8tM8+J1F3tZqzHgpuwSe9aL/RA9Vi4yQO60kXaF
Vz+VSBunn2vkbz30GlcC2iLduRh5Ec/6YZJk1Dhizzfb1tWG/smvvwZKvK3y6K92MI5689e7TfHx
74/4XglqoVxtXww5B/l3GVZhmEOWaQxZHpvtrtruxAbHFTfdGXv/UBxNN9u93B7yYg2fr6Zl3WIs
ih5QPiOGx2ibPkGq3PUr8I6rQ0BlgkciI4G97LcpbTcpYm43DdavyY62pvER+qZXFJ+z1TN/zrAv
Nse7sRarJTVqC6QdYwWPee6Wv+199Vofhvti33/NH4M/wZ36hCKPfp8/h3sSEQ1VCLf/cntOlyfh
/BkxbAEcNLf/KKcunkIHI1rHc0mhkbaasrE/A5WbLLcbtyVEW+QFFHyLVzbKvO0Xb3425mK1ovdr
ykJNGFNLQM+0+xyOrRsMReYVaKusvOHlaPSZkGajW0zkQ6v1fKECKpAyWLJINyA5jYV9OjyjQ+rv
kpHiVF5o2qEdG7HLpzJ7AKbebDQulD+A17WHptKq+zJr2icTrD0IVTv5Myam/s9WHeGRWjaQmbmV
Dzlj2eUjw6T+XpOe6ljXeDWAjI3jRP69Jo3U230p2vhBbayEjMU1bC7lAF9iWMgEFByXwG+Z9jzI
58z0WuSu3MwOalI9Ozrcnv05Crz71KS0vBOyXzTJ55NxyS9Lxx4Kvd2gioVdY4Isj9kCqUEd61TL
cvk0FNTr60wZZTeBVRt5MoiTT7cfYZliUdqlnIabgzmXu9nZi0illE6nqbGjHGha2FtDSUn+6748
6BH4H1PPoCIE5ffQrHOPslN9H2PjsUuQ7/HwBgeX2prJSqF3EWYAa5hI0KL9yrzw5ZdzPxWOyCGC
lzuhmRN6GVN1H5dVddRr+48WWf1BhHa8ci9d1oLmQTmHqTuBN8TacKmLXGhFzMUoZNBxyF64YsiA
j53k1VLj5BBqGmVvNRyhIAU+vV8jRg2Xtk9Tj549daXu0hteK3gvkRw8E8YHiHnOxk9cmbVF9OlU
OUS1eKp2Icm6F2Vjcu9bneZVCR0W2bd/g2W/c4qo8BRqElySK/N5ZXUswjBwKsICrFVATrSIAVuc
hwdjQs5PqqthRw+PK5Te5yiRmmknY/xmFeGn3IzVfjcZNrT4spz8Fz+sqx+WjBwYymr9RJQcKv/n
ylPNQendvuGpuAmySOYbIX/MxcTgHNlIHbJ+OynS+mE34Yn7Kc7T6ABFIftkGSKqXBnEtgKrZhx+
CTgA9ia1tFFxp7qOP9pZliFLrQKO2VrVNCGvowXRWmltEVrnY3K29aJWzYekJ7fIKqn1Cau3cvNA
DPA/DGmdfVV6uBEDSChP6kZll2hK49oojaMvpUjHauyLbWMLx4tGtfV0H/oocMSP7LhkTz2uXbHr
We79tyeERWVB2QbCAi7x/Osmo9ZYrayYh9wfLZoWiW27IgrVHV1jdVZeKXExTpEwUvCcK6K628Mw
Qc2CHokX6r7tUotfU0RcRN63Z7JntywODXgT6mLFlZUmBDYf5kHAgPKctDG9clD0lY+zXEF8m7nQ
THCfXRaBQJ6/ORdZJK5FYB2AE/8BPS1mGqK1zSjwrxznVyaZWq5OkwAq1Gw+tTjPlaaqkNtL/AMt
nF/I/CAKliFQqIL4RFEl1xESdKofrYYwoCkofoGlqFGciGmLDwmQtb4qVnb1EmTEHMOeAxsGOBbV
fWgG52/fawQxKzT8Aw6n8W8a1/qz0xpHOUglL9aSYk+QL+7TUDi7HJ29V2XsW7fne+yGPkIq0Jfa
+8YEmepanS22dS/yu2Rqsr0o4vhTxXEMDH9a0xy9/GY89RvWDoFVmdL3+VOj2cRmayL/0HYItkX0
p9yhreRD6strZfHFwTxPEEV4lUYL8W+mS58PZSSBYyJi5RyKUm9Pdh0H8a4qVOPrWPoCuJVlZXsV
29ZDMcI/2NV5bNje7SC35NK+PQNtHgzbKNPCpFs8w2iiY9AUqn+AU1AhX+8nz/pgNM9lOMBYgF0f
dm5kjK3whNFJv3O2UuQixQLz1palZod+s3i18roPtmjG4F2pWUjeI/zcVPu4ChFyCsE+I84kUCFq
uzr+kRmUFQ9WZsi0+SwD4RmlMLKVe8rFqTbPLWxp2hxzHZ/20vncijCvuiDhvXx0lHZZO1qe3/vi
ELdVuzWQKNtl4Ia2jTWZW1FPKY5eVru/PblXlhIX7pkSD17NoBZ+/gxmA+3SbtgAzmB1uwjBpL3f
peZ9puL7eXuoeXu/P6t4XbI7KJfUMVBFukCiyp1pQ72UsCgCUd7iwbKh1NBs43GwN4Muh7Rc3+rc
1hqQ7MoipoJHuRSvZURml3y5FCGhMU4q6dDIdb1R2zLbFGWmelqFKpiSlPlGynJ5m1WifCrKulgJ
fFfmeE7f8PaiuzazAc7nOKpL+oQTKjNlERgf/HaUP+YsPldSnLW9sswY5zl+P9Tic1IRzGQ7CYIj
m9Y+VHJoQPYz0x3+UcWmM/x2UygQSG5/2KvvB9IWIiLiEBfeLFQWOT/aJDiKwO62opG+UHc3HiEa
rTEarr6eDd+ZRBBQ4BJi3IWqKgBZ8HpcSzYGVHlOt+ibNXX+nZb5+oshTytF6MvcheBH8Rpr4rfG
9uIUTuBf9X7FyzWOiHetJX1HlL7e5VCmdsCL1+LtlaAwj8dOpL3FfnnThHlXL0HizEzCOEL3v2/u
okb9PExJ+6OVE4QMtY4sUq2jU+LnswlAUe4iTrCVz3k5yQBu507DDHah9D1nwu+eYJjS2MkqJlkL
7fwo2cBXU7UbHmtrTiOj0t/ItFHWMrA5zziPDmwOau1zjs9mXVYe+6FBtKlk1GAw++9CCXBChwna
MbZaU93HqThDw7/PjoosGaELi04ajrbqK3fp6Ky24JeKJxw6VGBnwhVCIQSNZemfeA01J3GcQ2Wb
WEih6HkIa3JRE4KBpxNOvCavcTFOJePoNPF4l6C1iUWE1O59C61jZAf951kMzYNAWRz6smnvqrgf
v2ZAQRGMkpttNmjmfeTHuLjpdnvE9yc5oks5bFKuYEcxBtlHBcbhg0ByGuXQSNnGfVfdDaOdepEt
rOPtbXz53YmN2HbO9yvaDUvAda9jMzTRbD4MKGvV6uNUq64wvubVY9St0WCvjDVnLiS3XApgrC8y
mCEuLPrKeXCMIvyiq9b5agHguldKs3edMj01U7pms3hlZ0FLgEhqI+40gx8X6WeUquBnhcMKi/3f
paIFB1PQtJyD1tMkt82htXwHKTUn2dhCsz74xeivTPFlMOEROAW4tdFKJ6M631pFVMViUqXgmNjg
aCm5/ZBaJEHNEcVws0/WaAGXgRnqB5MLrFnmrZc7Oc+nXCvRfjraOdx5BXLSwzSo3QeUR8Tf1tb/
JULu8oidWwemipOyAtlh2asbxYjWXJiHRwDhd0Hh125sZdZG15t03zCbJPO+/2LKvbmp9D7e3V66
y/Iku3WuUb359VBho1ZwPrHAkTQJpeiII7awsVWPZrCZFm4LR6uRT7WmQzNm0s+mS5WtXfjTU15I
XyKzs9ZQc5cLG5Uk4jf3Nsge0DXPH8RO0UcYQic65io+d6CzNkomTd/atNce6lCTOyQi18Drc/5w
HjrnMTHXnDuE1CYWR5Rfx30zURU7mloabX0lDlHTMPqVtXu5mHTFgFmG3tSMOH27Sr07FlrHxoS1
shG6zGWUutVKPWj1hEfpJIuVQueVxTTPIMUWKo5XIG611us9njxH+GTdXecbp1Q2EeT1ffmgcKfy
9K5IP8SlbM488PHh9mK63KS8KIkigBdSDFNdnH/QTaDO2GU8i6ulIFsq2M2+gR9WoR2nzmpWds5b
mr/8fKSmlEgIvxQgF2tXF6Jvx6GIj7GsIc5rQt1m3UibOoce5vpt1NzJQR3vOKlA9NkiPIRC4BLT
1vlOyK3vxm0U/ZTbenTBZ1qHEem2Damtv+0jhKILCdbhFFb2HmOQYC/5+YCsDxZDPoXYH0YnnjWz
Ea+35/BKsGUSibE0LOcK1bJfECTwzdEojo/0P2O3tU1kb1W4kaGfB/vYqu+rsJHv+kG0G3vgh0M0
yit5zFuBZDmxaPhxpnF7BMa3KG2QM2Vjb0fJUbS25A2UuTclWDrbLRrlM232+EmqYGRQmCv0g2FJ
4oOKV9tXRenGvdzZ4QG+57e2z6ZtE5oYGZjmjFU1jIMtaQ5eIgGqo+TZd7nCBdSqo/bZ72zVbSUs
K1296//Ew7ehiWrum4GBNYETrIS9a8EG9BJJPyGH/HuxUqusjEA8D3DwFT3eiVLJt1OFP7GUBtpG
bfxqthwaf9z+tNfiAFApQhukYhCK88/fxQFdiaUOief4WJmt4crFUFD47bWNU+MwcXuoKzuRejwm
vqCzSBKWdohR0LRKjN7AUZUKBQVrObhvAzndqdow7JO4T1fGuxJIYQuyAzl5QQAuheGcooaSxpX4
qDQKnhV6Hbko19Yr63Lez4tlyRBooaIhQE15GV8wJSiFhCQ+Hgtmd6BeEnoiwkyhSbmBCzl3HiUV
3CAbyF9Jsq++HxV9iyUDo2rJDRaIZJexasfHRkHNQlGk4nNfOPXHf/7V6E6Ry7MuCWiL3G4M2pBy
h0Q8GxxlWwSy/zCOHUbPlpQ8m36zZhd4bZXA7KGyDAqCW/7iyDUUM6v7lvnsongLHqjYqWYLCYmv
6dpYN9x+u2tfj0yDFih5Ff2wRbROEJQKHIvRrEbJ7sO+TTbCyKfDkExerYwPZjV8DaSg2N4e9upL
0hdjl4PQQBX0fNc5dIBwkDfiY1iqGPjEVrULFIT1A3+UHqxINlYqo1fHe1OxnNsdIFXOxxNVrjtZ
FyZHo1RSV53S/IMf8+l6h+Imnnxr6kpXjnwULmbs7XzykiSfj6flaWFHFRcgKp+S1yttfBgackcB
PRAwLTpgAN8Lqq4IWveyFK5kHFeCGkm5PNMaKQKjG3o+fOznJmewmRxL3o0z1xjQG66/wzcVh9sf
8vpILB2YrTKZ+WJ3wNJMnKQK06PSxf4WTer6UEd0zymkJivb/dohjIwHYGZAoRYEysX5MMbdoDRU
oo+hLMKfiTZVx3GsrF01xdUxMtuSy3ZuP6AW7XtkRM1Xo2tWr13zIMtwRwYA7Wwu3+IheD61JdjX
3FfwAuHa7nuy2XC4apK/BTyOmpDVKfD+MuXA2g+8mV7pBSb62Irllwcnk7r97elHLeDieWC10OlF
JgEt2gstNvSmIQpWk3SI4kpRXGGFxV+Z0JUnq7DCaQ/QadQPokz032mdAnw3db//MFS98a0R5UDl
GY0KMx/qBzHU4+QiwqR+iSWruzP6Tvs86n2ComMp0o8TXNzAlZNwxFymw1UJyelO5J+oZ7RPbTm1
9m72L/zjR3mPDH45GN+GQGsQSlXiDbdHVwnL6ZPaKuljLtJm65NYfMLGu/woadDKcQzMcEZKDBmb
qEonO91UPrUjHGF6ZUZ35mLTmTlgJx0FowHXB62Z2Ukx/7nfpM2+jauS5MdIcDhFF9tmUHyNfhUI
HnxGRYgTNxugN9nlmD7Y8n+ydx5Lkhzbtf2VZ5wHLLQYvEmIFFWVpbvUJKxEd2gP4SH967kSwOVF
X5CEYUgap41GR1Wkp/vxc/Zeu86fbY1Ax6hrcsbQLoaLcJo8hvX5ROxanInevdIHozutvTmWsVWu
zYsp2Q2HgZbOnvEjPxsK2onMBjuXiUHW2TuUAPnUKM3xYgNxshMWctQeRn7sPJRV1hgxJAnjtcH9
/TCtkDpCGOwVhkF9LB40GmDanskbCQNqytqwNkrnavG770tRPmVQPZ1krYXx0o+FWA/mxhSWDI5s
+eh1v04qPXWtkHZxacRZ6VmH8/v2bpoVpXC45Nl06dPcERGEIceLitX2JBaAYnv2q7n68HJzHhOX
k+bVJvQhi5vR3V4DkAbeBSNwu44nGCbXndryd6cq0uA4aJ5x1IbhjKYiJuZaja0MQOktogmHvhhS
8MSt/1m0DbEWVt0i+dHcKT0Fqzs8pGhtHbyp7WYkq5YqPywm4XHUaeVmxPC/1AOKcYaoU9r6VVKN
3qxAP8/iW2N1a7uHqDQe7LwlgWyo3KMiLSuuS1c/ob/t7j1/oOudTj0jCNjs810nVM90B7rJGNZq
Mh512EDzAX5VeaX0Qb91+dDtsCKjRISupoHe2txFz/ddoWfg8nuL4AeA1X5sSPfUAu76FD329Wi0
vRRx6tKPOCtMvW5YwI3+lau0QsOE2t2nP591L+bSzR+ZrEqyhnSvL0M56N2r5RTt94AcqwfLUdM7
HEdjZTETwmGPW8dPki3lTTlmxFYRXeV8OCMggChde72LTBQ+C8swRwy4OsPD1FdonP0UXSLkEMd9
lxIrdbSxBb2D2l/KRDO84MWsvHJf0He0QssvuoYYgfO/U5f1BGfLEDY0odb4cOiYVvt0Wf1bJk+Z
SVJBa5M3xN0mDsbcfipsz78QPQyvqC6MKY20TMxFWJi2eAsWGqwhefREnXTFlhUJKQzWRc7x0aKn
6IGcDX1FdpTNqfzibQ0o2Tzo+CbZBUOraNLzIdtN8E+IZiY2BKvMhrg7LEq3vj0nld4SsYU82Fq9
LGYbGD5buOHPmlWCYG4Dswz1HJVnKNJZHoNltZ6wmMxfC31glF1FNmeRUVSpjGRl+ODFMMggMcvr
6XVY9KBCW2/Jt6zEVxyai8JKAAUw/VzKaXxattrdIqCKvU2cem2mET933sQ58lObbrK99cdgKscn
KfLmul7wRIRkNKzIPJvRuS91ZXHz7oLzhVcM621uL91jIbuFD3Ri6e6moTG/54NyvvSUy0+oumy7
Hcoh11AWlKOI5TA7LPWiK27ZwDNSIh1Lzay1LSOHoyoVeccFqR/tPFZXc1mtH3Mq8g9vMxYz1GdU
J2E66MEcW4Qv3W9yCaxYtoyULs8k3cd68kAugDmhTb64UjcSvnkrCIBtqkgo8+o7svbGT6crL0dV
POvKsaddV6Hr4UIzZfax8gbQo5229HGDDnWJU3RvhCzMazfErIU2v+1yG+q20Xvi0JL2l11IDaJQ
zAhLu5uU5ZZJUarhXhIYcx/4c/Cx8DIfs0ZeNU7wzNWxLGN34rCJRjZ3xLFiugKQrbakZAG/dtNM
IC17VvCi15mmuOSamx01RM2qxK8ms0imqiggFpO7gF0/f+KfH0iktwM+J1VtZIhlZEhDBebLEtLX
aX+0dmpOoYFl8xtATmKTZN1DEZjr1cV/v2pdHGjaub0hqEVCnINki1jKcu79bWr39dqZV3Vfkek5
rZqDnWMaSSz1l4DIop5AFxZTXtWgLsQYAKlrm3AZ8wqHxiA6El886ivVyNkL1z4f84iJH4FRVbBk
OT8ecXSjbI3Xec7kfsmW2Sc/sWsMXDPacslixtPsWSR/xGJaui5223ElY8NqyTWagAWFsEna16bv
5U1HgThFphWsRNrkdJ0jU6saPVy6DFmo2c/GC7l2/snvVPC7a/VvKe//p4GQmYL+oV77Ewj54b1p
aUd8F2Mxbsev//9vv/79/0hrMM7JulBOzmw6xuZUdr8J59mIzV/ONM1fVRzYxim6/0M4b/0C+0xH
RcflEFn1WVT/D+G8YRPygNo+4NLBdJh+19/Rzv+LjJ2fiLY+lyXs6mc1I/7FnyvdrJ804AjKeDRF
sZEkJgaMGV6quq+uSPMEYI0TapmRrRHhBDVtE0OlItqI4PSOYtZ7ckfaTmhEbAYyyXA7qlDWrnuL
3FN5kSA7DpxItUG8Kc2tfSiV9objT6cSpF/woVt8E0OEqnJJUmVp92gpiNc5qyNQ7NUzgbqT7uRf
jdv5JK0LARGOaFxFUMlYd7fEmDS7fmTABMBxXqekK/pee2X1BjcFkivwHWM6H6t69tww43QL+21V
f9E6+LlBcX6DIH+4cKLxg69I8/DnNzjwySJyxG1Y60UaSXMaoqax5/gPa+r2t7vHHzXpP99tf3sK
MbjonojWOFO4fn4KZf049V1B3jg+yoTzfgCMJqedZuZ5Ys2Ntvvvn/efLAx+FZrmmEsR5iAD+PmB
5NoIZQ3O9ujqHbmlop1faUNq1m5JUSqGHOTo/U2jDPZ9Bnj0KAxSxEJpdUSF0ptMrI5Iq7Dk9P9E
pzB+T3WAz6GDPcvDn7Dgqc+21sYOcXYCmZ29fZu8jcvWallbmxQdBabYlkEmUxO4yOkcp2qxFhqb
G4KaRlyWd6jz4HHY5Y00ZNDHttVtnH5peg3JaDJi1+66SzP1+ns3T9e3PKu9KoL2bL07hTv8sBtw
fuc8To9YojklVu+/f4N/+sRQZZ/l1OcZPAyGf4UOMRw2xml118cxEz9S1V5mGu9GmcFBq9Lit4/r
b+2r/0sx9Gfb2H9tabp7x770x90X7tY/XEuOyd5Ly5B4gF+5MecGzW+br0PkzbkN/Ku4BdnAuTX1
++Zrur/QSz1LKpmGoVE9IyZ+33tN+xfbIykCAZSBbPUcvfM3bEs/7xsoX9m+eTLnK+Ki84D15y8Y
Xk9tMbpUUux19snwmvKi0M2/aIn96SGobZFDIGI9A+Wge/38kKndKo0jYIgXroUXzmA4h77/myNi
fhWewlaB3RHVAUueV/bH9jq0OHrdOvjCsU/1y9UtHnOH4r6YtXrX6prxF+2o85n0z+7M74/zabAz
I6Gt+CsE5A/dfGlThK7jNsQAqfo43aogWvWZUOHcWaLS2IoLwnrId50ssf/D2vpPduGfO37/eDKh
RngrGc6cs5f++Iu2I2LFzgJFmlIVXpV9RlVGBF5ijtYcq3luQ82xDlBitmPpyO0vWv0/t+F+e7rH
o8GZMjql9/fz09EcV9iCeXrQW164LOB65k6XUU7H+C/acH9+FL1wnoHT/Oz2psj46RctsnSqZwkL
M6PbEbU6MpE+wKPtjNtfqod+JWL//HnilgdVwUKEUk918/PDmlakUpIvG9fdai9R307NRWF62UNh
5K5ImP4Nb76ObDwseovEcdRNpCk7U/NGsLq1n6FQc9IwxT6Rm50+MeHO23jYquKHX/vW2Rjtvaw9
x4fdrfouBVnFQAEDwGBRh3RYrfNIdVK+cP/MnjkK5jfNyIvH9MzWiZyKsyRK0drqCGekzRGf5iYB
TQAi2x3WEhU1nNtXue9w/LsqHa8ayJ4M06beJrCl1NSTwwT1M1XDZCdzUNSSPzVXslRzM/hBgyjQ
IreXWxlTnWOGyoWbXnql4UWkNfqnoLSy93QagqeRHJwfXpux1Ke6E1/L1PXGEbC3Y8TjWDffirxG
cekbgsnfMCGMR9r/uDmb/S0fWtDZInVX2hmeibI/M2zttfSN7dPcZqKAG7jYxqG1mvK6cJdzBGpJ
owzcWV6LJHO1DPKNP+cO/4hDxqC1jjCklZRj7NA+4m7qKkkq5awX74g/Jz1OyXUiwXtxtUvm8M0Q
c8vZPjs83991T+tPM8cvUfNDn7/oTlk86kshATgPjvuoRmuZ4qn06i+/WLjZ2Bi9TkRu9ddmualk
9HTs8vShRaRUnkNtDfSLpjMhn9uappH9PABED8Gzz1W0uEpzQ80al91M8Godba3hgI8btnhyLO3Q
N7V7bYDKWcMmKIOvoKnlXaETt0Hcdl7WYVsP/UnLFRS2rFZiovJQ5VM6ddxh+Z3SIFlKMdD7K0Xx
3tGExR/YrxDaLVLhd8Y2084h0GC9MbncyWQ27CbRi8xUh9y12zhLey/WWq7ehxGz49fWYOIP102N
MqKPSiN2W9z1x+wPLXmG5fYOXWp+1pC9tyFqGYeSx/eJJVoRIr34Tm9uIaSTeYpKbzafQXHXkcU8
pKFQH93j3A3+PiNN9WNCMHRPg4rc8lbNP8ZRljFdWGnHfS70O3q4UvwFJOVfULjnHQyZ3FnHhEgP
mvK/AsC6SYG/tTcZb+RGlnQS+83fL8E3QfMpmNakHEmxpq+qTW44iYeu/1ysS1k3UR9cO8HV2tws
ZR9v1slPH0f6RkDSVgYuv27y/1dL/Ruv/A/n3Z9ustfv0zD9VEud//7vgT7E9lCv0AQLuM5yAeVE
+K2WosL6hT9FxYMlgavq+Qr5j4us/gvtJMQ9nFhoqM/hdv+spjT+Iz5UKi3qM9zb59vs36mnfuW6
/fMYofqgZuOHOFs1GIRj0Pn5GHFNnz4iWcG3VHAAgPJyDqX8wOy4HTof4U9lamgDzyNPH/1p9X3Q
SKHTFdYrb4vF2Lih1FbvyUBlkhfrsUBSQ6qqdw7z/tSU+fF/q+z3/sc5H+S/rtjDaagK8f7/du+y
/eNiM8//22+LjbqdvYHCHf0EC+hXr/LvXRPnF/RclOasRESCTOupaH9fbYbzC9fV81qD7k2Nfo5E
+b1yD7gIgOVFvMkU/0yi8P7OSsMBZLCW/rnWEHiBaESCRxvyvKwxGP+81uoqb4yJtHFvaevIGOm4
XjMbtL6PGiTVuZbnXq3IQ1cE7r6ZK/NVnD0oc36A9KID0lyJYe4Zi5DtnARemTLpyqeQjF/6j13g
Xao03zhtqmSgq7lzMR4dsDk0YbtldjjS243ZrttI2N+GYbzYlr6LajPHOu57/WGSgXvZyvIhJ8+O
e+jcYbJNb4p2HWDluzt9kOGwpdmp08w+8Y1uuYElN0Ut7c0QxWUt+AzH+6Gl895t6d22bc8w4oit
5urOKLbJ02XnGmn2jJNXRIYnrjYqtbipFMEEyjVfmlUyVlENDe/eLmIlrRX7fj+HqS6/NXPp3Cyj
aR1ri8R3z21+NLUXJGm/yFudVOcfjla8mf5GBp8yahrXFWoa2vVJw0NvymDCN+4v6DLYq2AloJYU
gZy/FV7DHHxKV+PCSTNdJedT6N7OGi3qM+euK5Z469y3AD3l11rW3siJvTZLLIxOv9tWMWdxT313
5ZsAE3mqrU79qKwTylHRJktWurusSf0ffW6c8zmtqUqckSkU4t8me219Aicoi0x5iz/Gez6Xpn44
FWq7bfu6ubb4VuTh0HRb6GSedZSOv/S3Uq3iVAzej2CsC5KOeIUzt4llO27InfcrXdsNFdcIoZDI
VC9bCPgRPsZmiXAkssTiEvZeGnO8ZA1zn9L21w8p2d7wCemwwS1JvTfXpvHY65l+PQ/enXA1O2mU
UfQRwcvMyrTSbVEUrxrvjrTVtlBD0jIYOUe/rM3FatbuzRzwaeRV0SXZWCgIDN01XTEij3pLrNdU
2Vao9c1GT917IjDQrCjgbbEH3XMgpYyRlUo3aDjmW1PjoAEWE40rk4UiNbNYtYSzU+SGne7seyYd
cWp6R+Dm6gYgcH5xFhqf89ut7K7TbQrTSVyni31lV/pVyVx1LghmHrcXJm6nTDUJXexLMZk+cQdu
kuUZHaRqjopsDS2BkYfRYw6vuIMmrPLBGcLZ6U8e0BBr9vY1sCkfCPnayEevJPBJN+v9ytWWAQTy
CsLDqKGom+b2oXeGfTdvuO4/USkkK8mIbq2fa1l5D4PnhrR3WLlA6PRg2g0UsXpqXtaDHepbesos
Ea9tvYYdQEr0TckomjkJlH8AXJkeaCVGauj5VLXgkgmeOPJR7RhEXHJFiqDimfu5cgwGDRB/F9c6
lkUuL2bYV7dOznNzRkKh1mQe9OO6e+Brc2WUtzDQSBl4Kyr/W66LyFLOnqCeCCX70aJvGyhx3Mby
BkZR1FWkYA7qEp1GnBc/bHYVbzXyo7SK9dsyWAxEmpErQr9nkGzTMB6SNPe+eXVaRJVsUA4G8i2F
InaVox2OyMr+0db1bV12MlSl5zP+61+6fvnS0iBNCKrwjlTvl+vaxNOKdqCX73VR7LFLqMNoGR+b
qNbsVKvUirkmTMQKibS+axmHx5XWgpLQFSCjoN97+lZYoW921+M6wktucaVIoQZrV2J8jMu5yi9l
k29a2NTlkH3LMNCHnhbssr7C9VDFmr4lm6wfsir/Xmj6h9h4VUbuV3eNWiI1V2dAuUqEa2vIxSft
3t5S+WWp4V6HU3IPx7UwwR9q12U+t1aS1sGMsYJZ3MmhUxGbnTZgrGhpSHtTfcyyznjCzkIcXiPb
F60Vc2TaQ5pogsGdKEtZhJWh3qtBBifbKnZZao6RN5oqGTppMH91yxDq2AmV+0OeYvN3Cv+l1vwp
XOtyPS7BPDHB0q/IRSoYznbBhZ/5tFPNsrtKzc0PcwCcZedHsmseQUzf1pDxc6QkEbba+qpPRXkD
Z5u9P/9GaHwat/r43INUtqv3ouV6nGcPHobnENLtd79wD+REXAjZHuai2htjwalCMtRlNvddolX9
JzqWE+O5z7NiIUql3UZVW90NhvHZawN3s2zi8DGKQ7MaSKo8M8FalAQDPhrG9hjAlU3ugVeuSZqB
VNByYYfBJnwmXcTcW5O5RKh1rbBR3Wdq6NWuxty66kH5NS+1v3da8RUM7cVSDToxZERoODbiEC5L
Qs+TMm2ut6a46fGgEf2OrmAWeVJ5yAL6Lu6qmXzDJ2N9UupVOmcjP1JL3vYgyBVk0UmvfQ7m5aoe
ONVGu0xo/x4c7bXQxN6qvCx0TfXs+dW+1F7dAetGv5w8GyaqtgyhGHoRs0oQhaxh63j7SRd3A6FZ
drsewaPzdQCFbnvzbYbhz0LoUXRwsItSfHhMDkNAFCdT6cdJDojd7XgT9Sno7W8p1+vU1i7mebqo
WMRtTkrXWF4KN4gmYcyRlelv6ZBfu013tDeaGd5JedNzsWkXpmY9anjM0Alr114gvqv5oZdevjPm
tGJciFJo3uwfbuokVgkax3wHPhb7pWaEepYhYXAemJi8bPJH49UHMtBO7sg2Mwh2Yr28bmvj0KWD
G5p+cVtOdmhO+W1AJkbk57UfOts5PcwMuTOPO9/Pyd27RMADT6n+7PXimHVOYsouLrsumjYysUd7
2QXrW+H7kcXHjkTasZLNNE4B2Sl9o2lHX5fH2gefdJ5MGFuoc7vP5XO+ZpfW9owXZO832W5dt0gz
URCW+tJd6Ca5ZsgJ7uHNHZiS380IVCIViGRKgy++tDHyuH1aS2RTXrodnd7So2LRvtyuO+ZBsOOF
RSwNgLf5sW02jkJ/L+gZlrMW6+6jow3vQ67vLRi42GyuMx1+Zz4O18SthLoY782hiTyrJrALJRwI
aw+gcGr3sdFbBZ05kEtldfKlJ0JVN6+V/O7Tz1iFfDGNbYc65mBXzs7pVKxyxMe1aKG+7YG1HzPs
33Gt9Cay8yHYD6CyHvoznwWglePgce/sK882rzYdr7ZuZHeTN30D5Udc5fKqmgmIXt0emD15l6vU
Sn7RYLsYmy8+ymNl8k7aJl6n5sRXizSuMp4r+8KVqRMGc3U99MhExOLduXMzRN6EdMWanFPn9aDc
Cw/1unmfdenKJyHvewoNNCO3GggZtRoxDb/joHI9DHQZm4vcG6sTu2eXuyUfVoYycTsuhNT4TRdL
0U9Yetb5oKT9EgSzIMHGFonlyOAy0Fh+7qzrYcvI/nGzihejfQzUej121kPbrrEzm7tJG+9yv7/E
dnHlASdcJOobYi1iQugvRrAUwKDv7MG8h7p3WM3ibdH923FqdlpwZS5ajNtkbxZIz3j3tY3AYfEf
mRfNO1woX+cNfUemOOdBS8SPEzTRMJKKaR4Btobn2nRXdVh+dE7tIE+TwbfRbDSxN487b3u2Ifpj
ga93AiHOXvoXdUtAY18c5onBIEZTI0FUxFLvfLgnTaIF5mc2fIicaEpK9ZylZFtJY05Pwmpejc1/
AyKUXjheneDBZgsw2C/M8hmQX1IELhpHikUBf7FkX5iVCCLE6ZwcReWElpe+42bnvlxfW8gbqE4i
TxSR1SAEtJadrFzwGafGSq/t7Dot3kRLQWLf1OAIZ6EdHdm/yhlYJfl3vdlFGqkKVlbvKtq0Y4o8
JVMI4NoExVnYKaGhqBt2bePHY2qSauHV771LFOa6Jchy72xHe/QWdRRFF3UuCaw2oFGLjraJrE2h
xaFhuBdCS/dFy6lR2mSaAcxlPpnuR7tDnpjee/1b2fhbJHzh7ZR9b/mNlTi95odL5e9SD7ZjtkH7
dQyMMP4ced4VF7xdiiW8qGgf+HX11M9jXGwg3ld6WFvvR1r9ERj4MQ0apfbtZnsfRvaJWWjd49M0
SO26mIxnqzWR4CnWjPVYDFW+axinA+DDOaOdoYkEkeMj6klGSo301c96DlLhl70WLua2VwMXycJs
GXgPw8OweulT3qbl+c+y7STXzoEQ3lFDuGOL0yTjwJQALUyb+srK6I7Wwr207OqDccbLwv5MFmRq
hOhsWJLunMisuDU366NZvSJei/7BIO4Thpm6CBb5bPb5/eLYwzPBeF/l+SxNqytIVYyLl/2gijtn
G/UEyPx1OulfstcuhqKxIpdxrlMhFEiHr545wMYSClb/BFfqurbtRNaVFgWyJY9Mb/ec/LClNVJE
BnlbBlz3TEOrTmLuy+suGILDJh2T6rQegiKZ63IKjLAkuv2am662m0VgHaelch7q0ZS7wBf5C23s
6i3V0B/UQuFWtU155Z4Dz8dOU29aNqIymGctwVPunzDuBQfC4lrwPWY3y1DijNiNtdKukIrXhHhp
sFlCzSsabBGNsn/MXd5huSnFcl2V1nSTOYNWRY5CeYQCogeWhHUk62nMQ0gmVCU942QKszOuWupc
4jxEpU1tcCjbFYliOlaZ89TojTtEvjNnw14jSfiUulmxZ6XRHRcIxtaipO5QlOC33TJXDSqgxUP8
mhbXQWExr8dAdByHqQhnOUNqq+rcuPDNQWXnuIu8DwdVFSMzEmxIvCwibLTZwycw0/6gxUFh8Tyx
jxImU5lcRe1acw/K8mdJIYeuMKqVLKuQmDzEZUZmMzsi29LdLRXFxmKweVOkjgcXoZt97fVdbZL7
4hZHhVbMD2W2ZWBX8F0FUx0AM+ckkJarCUqyVpFp12es6AoBgAjF2nrXKTb+qHAD8tJq/uNhovql
F56L05QpfvnJr7o7Wkj15pNfoyG79A3NcXdDJZV6dGBmETq6Oho3yCCg7R4YxbHpua7FtpZuT71o
c2uHtPopH1CtUHZmW+iWdNAvQURwgHkeYoOMPFRPMz59jmX9OHpt2SlIj85QWYdSVXpvhY7RIznW
ZkuQyVf4vKhjKgLBQJFgm5Vq11BzRKyNAa+u91ZvuK63sV+OtcK69VBOTm185wKXe98LEbD9LFLY
FwBh3PWlQfV5NY62OgAGaoAur+sSrQPsM1O1rnHf29OQRuwExmVK7gE7U7H2G5C6sk73zujjHlrs
mkZFz27CftYhtSdwzu+g26BdhDZNjk7Y8keUBEGG1LJk8NMw9yrlycWqeuZSamqI5qpyPlrAcFmE
3A34UboKRwAhZ/g8OFaeArJYZ2ffZCm1Hva/0gjbSfduutV3kK8Fhnbvytr6Lrpg+sCwY95txiq/
tyMVCuATJx6HLt+vYpMXnT63r51hiCJcK8dUxLtuuhlNQepBFq43MxFOJ8a9MFV/nxdld4GNIbvD
3Jvmsd8rpmXuCiPOLVaTUJxaRk6fFy9FXcpL8Nrb3QSDI7H1xcMLyDaAbE6l3B+qzPg+uqikGTMF
D93o+Pd94bcnc5ycO8y/Dnc3sRgXg+ymIXHPusZxKZ27Xizm+dqNYDeqHQkp4Dz+o7GxYcl3m4b4
Gb1cQHx2QGxuuT850aqVZwcUU68ecpcdOmnl2bvV0/3n1cnHH/rgs9YXxtNRYeXigSxM60YUg7br
EV9dNnbGfcG4KvScrpdXUUM0qAePrmLmyfrQLaQ5dWY+VGyXLxjgOzKb2uwhHQfqEXuRAa2smW6b
QzF+3RRm8CKnjdO7AQUQwHBes3ch6nw/N9yNSymNz8qryQEYZwPYe7U5tBkzzQrLLm+vlWUM341M
3LCO6tAau/KHxiSShbqoud2bI3Qi+ky9u3P94lqvdZqkyMW46ZZZN92XfWMsoSUz+9Uiu3EIaxyx
/tXY+e6zsXZUM5knsTNY2DSmxuD6pmxzhIM1ASNDibmiVxVjvnyj57psqH/1+WCcRZqonymS7Rvr
7Egw4CrtO93CiGpNU72bsPYcaMNZR2fNnNsBKwCXNas9WuotH1CoZxBKsbte0fncPG99gPVWXPR8
Cy8A4Vm7whuheKP4p3zWjOK7USlKnNVItwuzHrLbLPPth8USXBBsJUPkePJx1VF3EylqEYM8Oeup
RnvLtbW7V5W9QZztU75cln/pzNyveN/jHXo6DLf+IJJlfbQqOgQmLYZDHfRmSFKYFmVnIqI70JLk
s9BXhpQG/Rd/gLhslQTNWQ2rG7d0BHiFjup4PS35Sa85Tp1yz9eqjvWhesGC+jDoVMLtXluDS5ho
X8LGNF/boUZp48n62ATbYQpIGzNTyg6MvUidJ4wOJEi3ZLNEnd2aLE7RgVCj4Wy0w3yy4SRd2MPm
cPmprC+3GbXnEkt8Q6j64j6dxbOLZSSzeZv2Y/GC6/FyQ3j9AdojPzXbav1YKBxKvBr6fNl3ZvVS
t9v2ndzS+tWwR/sC41nsr/mQDAJzAt+ijRy9Ofc7dBy1Jktqwkqse9Znkx9nrOsvNViYL2t08hui
0axPW7no+ntPKxIPv8Q33bWMV7cNumtL6qSjMozX3rOh96bYA/WR59X0aChDlKGvBfPNZmbqbvHG
lLa7Prof5WBXF2ZBGctf2sME1g/6aruQHmrvKqdCMpLFrOb3YbRpTyxjf4PprDn4vaOj79c87lye
2gtNZ74t7taV/tCUXm6brcJ6zM1oztf8ZRsaY7/ksIMCfcIa0t4gat8QzxRu5AYZemYm6Uc9tXaS
zbTXVRZykDchzEC+kmsx7nLFuH5pJL3n3g+R1l/S1gLfaWUuRH/DiOaMHq+aAvdpUQQrCOvQmVr+
NcLaD+1WXo5rUeEFmsZDm7p2THSyHa+ad+UFdOwzJ3hoNOhW7ShnmAecQQaa54qGKMAPM6zb9Bto
0RJXk1tetQZS5bUb3QRCvLr1ZPu6FsN3bGNx2UBaNfuSS5YQF3iciCxDixhXRnYxj82TVsOBTXvr
3dsmGkt5qe1cZH+Qq/aZL8jz9UsaMYv7zXBZ+CTHezeTKOm0aA3wHNkm4Loo6Xytj2jwDjdu5zzM
S9ZVdB+7ln01/TB9cckwIl6cEVsWWQV9RwezRexhNyzjoJsHJIjE0U2Wl/jzF8gDLheBeeiExMcx
zndp5vahLXgvc01gwuTPz2tWYVLInGuaNuUT5We1b515Ttje92mBtptwtop/Zrv3rTJmLrTL6rzd
zXPQJrbRbqg6ZvhwkL2PAc3ewyaG+XUz64bSGm0COB7ttnZeHL/dQ8y9yGjtJtv5cmO5251RBeNu
zsrLaYM+MqrVUqFfKRXqw+hFa1Nl/87eeSzHjbTp+l7OHhPwZssCilUkJUpqmZY2CKlbDe9NArj6
8yT7jxkWCqcQnPXZaNEKdVYm0nzmNX6Wu8S/pv5stDZlYoiBWsZZqtyW5630pfapK/5yFxw+QZwe
Sa/rM83k8W6mbiicTPuEWF3Qq04R6NE4wWFpAroxP2YXD4Amq4mYhv6bmVE6b7zmGAqdXpppiQ94
bbI9iMMOvWL/p1krtOncTf0pN6k9ooTXfgSUjARrPr2npdBz19npMS+G/Klos/oPL1TfeV6nncFB
f+60+UmPpr+nyXmAZ/boLg6KDelX76XUJ/o/iOBxb6+K/GOtOdPfEYU7HTzy+w63zh9pkjnPWEfl
1CgQ2OXeRREtz/NHtyhTgg8mI4Zq+Wjr2a9+cKBocNJiuoso4prqnQt3jL5O9L5o4y+gkKhOVQX1
e53IHqEd1TgsXfaRFuGpcJ1TDDLlMLpg/AnjD7ZRSL/uoFOG59Lqg3pK/8Qmz/k4N8PBaOfyY9o1
1s9qGt1PKNrmC50mtu2Uqfmj10eEFZNufp7IBA45uK9ALOZda1fl0TCoYxZ0We7HPu+fhGM86BTx
DqMq3ndhN3xFeSZ+DhGss/Q++aSBGQ7m3p1gL0zmHaIEC6Qf92fT0FYE2DXr74TQqOp0Y3jGgouC
GNClXP0xL412KrXozk08nUKguBdGpB2rwfg8cJX4UzS1D0NZ9L+mdIbF0Wc1m6L8ZCTRQS2XJxiy
n5RO+4US6H3OlYhg/YEv+mDAwdHxai/p2kSJuOuFfp5D5THKzLNeEp971Y96FoekHB+FUvQE4m0P
TqzKgm6hnFjXOaV1LnYvn1BPqtW/jLH065zZpGnzt2YYn+oWlQ8jec5jqC9pMt1R4rfvyZYQBo7V
+Djq+deZ4iNoL+MLYOYHzOjOJeKvd0PxUhbkIEyx3n2d5rT7NhVKkDV0Xdy4qw+tmJHzjBfr0Wmb
72kUPyIGSLOADvdyaPppODpTEwW8y8gLq+JPp3O+dUX1B+ls/oXpAMi2RHOo3TPgfayBqBhPKEDg
HPJkWA8irh9TCkgfxKAmx2G2ntPkbx2MUXIHtRJD8Xk8OmV5mEgIv6OnNP1q28l6HhPR/w1hc7CD
LjUmf5oGWUlHXxiCGHgJE4c1iqQwWkzvY1GGPWEw/JWvIJ4q5ZEOufJszG75HWE566cqa245vxJY
tyvPk1urrXIgbgP6rXt6A2NIyQtfLzFU5V5E05tuinZv6YKqc9iNz8D9XN+tY/UdSJVs8VuHhpSZ
q8tfsGR1anB28ZtgNKKPmI6A3/KBCyzXougxMmheUgz+rULk6YiDkr4S9zqBGT6BdvrdGMQs3oWm
MVPc7NIWh5hy0g551f8H2fn/IUf/B6TFDSzIMSlzXCdew0DkP/gXBWJgH0ErE0lnibMAvgOg518U
iC6hQ5ChVRW9BlfCff4bBOKo/wUWSUUKA7gz/1qigP4DArG8/4JQDtwI0DB2YSpWPW+AbwNOeY0A
UVUIPQBAUDCivGog7HeJADEMWq5eaWFjOSVDS/bkiofejuIvHhC386tF2YAdrwDPjAXWGFwT5G+T
dXgRqX0FeE4tkCB9nyTUc13z1zAUnX2XFwRSgvSmP1hKWQGEdBbqMNi77UgLbQ7+4mUM7hlozQrq
opq0iyhUxEFjKjTWlay+bwEg+zxRoGwLhu7dsHiwBc60t6f9gk5/hbL5d96I7tJlcE2cjtkar+HW
RjcqjVIhiVUbyXygr5RAlpuV+7SqxftJwHYjcTfLR1zNSLoK/BujzNHPepWBkCjEvGfmtJLsAj8k
PwTyp4DZIXbwyy5/kKK1KsGkSywO7fQpN6v4YUmt/sSWXI5QOWHle3rr0mUfOr9KsuyoW5n3ER0l
bQdKubJUfPkpILORY0MsCBTdWmdmgXFZLFgnBf2spHg8y4ZeEjfe2VbjgbdFiYsPVdhP1sHr+b8E
SA/qZ6vk4QPcE1HectS5fbJjTfX81Muo5+x8PMl7Wn08UFj/6vzII7fiRU2eoXWzPePT4YrkExnZ
FCzFAkiidS3yr7i7z4n1H40cSShqwInfRFW3I0a/9cHAkGkoYWKRKW+Lyw/mQgmIwxDB+dhsp+eG
OqNPqz5/nwydcnZykLezhVrw3Ry12VNGtkYJyS7Hn46du/7tBbm+MNBmRJHYxAWSrWOu4IkeyZeH
K1qGgUuq/93mZnacUqe/7yNY9LeHuqQe/bs3Xg1lrWZdh3EYNRYpl642JBuzo6DjiF31DwuX6w9D
rjn/0o/+n0p6G3OTq8tdbTuIm6wFZqgSGZhe4HWj91p/cKucjMpG1MZtvXJnGeWZX20rjguENCpY
NpNckQVKCwKxiipY0AhUPfvMqLn6aHDhLAcUwLV+kpc7O2Nqm/Mj3Uenj4sIVZDLbUTLRYFPOKUU
8QBSgyeaP6QdV2KRK/0PsxliGqxTeeQUeIe26Q2o9GMIoz1TnQ9ZUekgIVI7Iq71rC/LOCEWfvuD
X/8+rgH0UlQXdCTIx9WicFvlTTJUedBVPU2thmbflCfi3qCJtTPU9d6CtCpJPvhfaHgurN69iutO
tMgEBEZMq0+psQEP+WGfoyaHAuM40Y7U3NbUkFc1paAWc1wzUYqpWrBo9dIgM/v4iGAHQINBnc52
rXrB21cRSLL5wshiIVerCKORu7SK6HxCDA9MJJBRBIlzBHwmZ4fK83I9X25j5N2kOxthiqGBp77c
UZnZIYAUNxzRzOOOLkxlfqhGMdEdz7FqhWw7D9jQRsZ7KmPzE5ZEZEOth11fga/IORlM70OTzILY
Wa+DSuknSjHFYOzwgK5PG4cNDx3gQ/iMcHtd/kxHILsLo5LiDRKDR0GLDPEYWrLcbwbJPKbyPZXZ
ncXZ+uTQyWBNYqLJZ1/dlLRqQq0q5yxIugpYBdflOAKUc+L3KFkpv97+0V8NJhHvr2OMxgVjqqpg
ObEYNh8Td/yYx7l9woB4z0tgc1o6Hwo1V2q23mp7ufacaSF/BPgXSiBAFAXKOM5Hs2n25MU2Lix5
Sf7PWKslFFadUKFuEVUJm/whbrBRjDDJQIkSsQeqROjON041QKUalG+1FVpAiQDfDXcOnukPapw1
H5WpBO0Fx+jJErPz4faqb90i0Mt4EMnOpIjV5aqPTuLOY0yWPRLanoxhioK6d+0/htirvgmBvvzt
8TbCJRbEsmG7c7qRI1tt5EqlYriU+GEuVuP86mFZ/55Hp6ZEOvWWfaDDIaiYxCUq55b70e3Ngeqt
lgA3pdm01EhYh+pPgY8kBiqJaXU7L8zWekC+x65AXgkEK5frISKKYi6k94BKl/hjXgRIbKtqlK9c
shlgrbnaSSk2DjZBLN5MXKkuepfm5YCD6A3sTSZpB6KlBRQ23g04d9m3HnDhfZ+iknFI6ZLv8FHl
vltde5qmGjoKRUwTKuPlsFmsaWKmLhFkbDpq4jPNh0mvjvSvqmdLSzAzBXmF+i1o3Spy9pijG0eQ
4ckkXq401Gsuh9ebuSmoj1BnpEJCkxEuZQFj65Ab8/T2S0wSYthxOOWy4VbvpFVBH8bJlCfZoeXT
VWP3mPYQ3Ipa7Or7bX1MNMh5RnBdcq/kwZwhtCucnPLAC9vpzi0195jlJm6f5A2+loTT/TAI6+0T
hL7D04zqrSTwrHbQaHQLPtIJFrYtEi5d6IR+Ipb5cchoZ9w+vfKzrHYN8sSspXQ8ttE8vfxsmWtF
CNtwX4ZDapzxk0HuLtdBqcW0M/POjf1k6gsEorJ/3j4wsqEv8Q7FprWBEtsVKqcG4k23o+nPHHnL
P8sYLUPUVqy7bqCLkLpu9iWv4f69Pc4iQlAdOLEEXGhFX84ZwEtrVknNG2F68XPeRP8sXWJTpYuQ
4qoMsRP7bFxAMGMIqh1uA+L41RKTZJOghJriR7kXv4u02flGkb/+Chcw/6SFob6zspvjeaquahr5
Pe/85fQwGG8MXQEcV09991TyWNFBIKqMxgXYWtHvJILXOwh2GcdDZTD5PeXPeV1BcaxojIcxDpaw
ymXq2z/0WZcHS64O90rcfshi9Y8S4dSdZV3p+cpUjIEddEVR+EZfZS2dmBT0EwcPcHEH53f0bToP
z9lUA/YCxOx9rAzYycEUcarvXFfBDCzrFJzCapAeZycl9Dt0lho/6ioidHfgRNu/aYe1iPsbqffV
SQ3vOcbhFxWxsLABkVfaAkahQe1aQiHUDzPalxNQs7xU/CQy1B96aCv1HRZA7bHWOryroBtRsb19
bDbCD7QTbFzZoI4jh70WbW3NwdLLRSRB06tgTuupDiBZ1X4OfMTPXC08jAvu5KVKP3mcU4P/RsMR
ID86uXmjHdAjmh9jRbMDRVfanYtroyjAb2OnS9Vcj3tztRn0hAo3mpxJUC/0SHtr0T9V2qAeMoR2
wc3EkBt0wAZ9jvabLgRsAwSdDmVmezultevnCPVXE8NmBw9dfOhXh6AwNFQFEysKbA1YVjQV5UE6
2Z4LPOlOb/8kZM1URJkyfLV1xIUTSN5roxYFHbq2MNBno30YEYzykwz44h2u4OkXqwMqf9c0EYRH
JTb6OzEJ17ftxX2wEb8DzlWoxxGdo2MaFbh23/6J168YRV4qqg7iBhbJrHF5RselzuO6j+IgT/ks
VaNjlEv/7qm2sDbEgEC2hNu9iGBzULkqBMuOFGq5HDTqXGyCRQhJCL0WRL+VOj5lqpcghbSU2Z9I
cVNaRdxo58vL2/vyRZMF7f8ZdnW724oqJiXOuOoA+oBJN1qqcuV8fPuKGshPwdvl3SRVW03O1Ku4
7rh8YGrYZ2vJWhrXYgzcMLYObVoiNTmpu7mH3LXrueHhIL3ZSEDgcV6Oqi8xGoMVgIWx8KqP+gz+
JEyN4s62lOWTNyZkjzLAz0qTuwAp7jupd7W33eV3u/4RUqEBsqbkIF/+iDypqxZVjpikWGt+gP+O
TlVRtuceht1XPu34zWlF/GBx05z7JCrOVW5VTyIrlQdUffR3Tl4k/9z+GtexL7odGsxRom4L7crV
E6vZ5JqtQ9WIaLwOuqktHxXPQUBrch04YHX/1KcFLmyJcIOBwqx/e/iNajrjG9RzpRsrnh7yjXz1
Bg7aFI1KyPgdcLPjSIZ9LDzPevLaGGKTomPPOwNAPKDRnP7qXNt4h76D0/pwUU0qDLWx8yZv3X64
lhJsGC/KVuv18EDSAU+OAzqz80kbB3GcIverG4Gbuz31zZWHFvxSm0SxebUZSPMKY1YnzgGoRCCl
pvndRTj1yBvWdXc9ekwHdRCIqaKK/z4cJ/377fE3og8aRXCWdVTbNP2Fuf5q5TUMiOw4J/oA/V/d
zU34Gzj98HlqxXBywKGcdRs2p0B09uftgbeuGQtVHvJKKRJty0/wauBiiScg8CxxrtYCsLuXP6JR
vGfHKJdvfdZox+H5KBt12GxcjmJXdKxcDRXmocaRLFFL4PSdhUwNBOLPRlsWO8LXW3e2JU8SpXRN
4ym/HE9ZOi0ZC8ZbEn1+sBbgi6iSNFLMpfGUL2Hq5ke1SPM9E/StDSs96w2pugemcLWaoJArm4Qn
hYDWW36szOqzLSBH4j+/czS2NgyPAwLx1AgZb3Vxx4oTYjvXJQHqssKHPGsToM6AykYaQd+82HbQ
bNTcj0iB7B6WzVnKaJlCqIHr3epFTBy3zBwvSwI3LWFjFmg0V1UbnzDtMXemubVxUH7476FWryCI
0QnuXZEEigvs0LVxSRkNDf/6ouyPHVSTnStwa+MgRkFHmdITneXVB6TCguiw1uA3k2PQiYyg+64O
URgdpqY/JJBJgeDm4v72GdxaT4aiK0LEydZZXbvow5f0nsokqLpm9iM0ZI9wGBA9xm0ruD3U1nHn
OkUl0JB+ZGtVggxEsUe0RE+Q+tpRB3BxnGv26+1RXro56/OOlCVFYYQtqd6tdmfWZ01vsoSBUyTt
w6yjckPTmtYZZk1gTd3oaVTT9rvmuKg0m5V29Jq6/6dvluEecW2YxEgF+sYIUjdTNDpTepj4plGI
wNGteufq3frkdABp0js6solrzSxnwc6sz5s0wFYTvmhTWn4N/jxo1cQ9jHW13EO9Mv7YWaGNEAhU
gC6dDzSNc7QK7OfJqcqsbROIVV75pOvDNwPa/FeQR8tBmdnhiEfkp1aLweouPUhTXez0hzfmTZca
vABEMhQ0XnKgVze/0sHf6EviHz0pB7DrE+bXU5ucPEMxfc10knsY09POYm9lVlRo8GPD3EVH0Uv+
qlejdkZlRXFLkjFYdf9NDSNyqdGJHfgBcIinfMyOC/JH7zTMgN4rGhaXd0uTpMeEJq2x8+hvnDt+
i3SwNHEHv0p4BhOVjSIyI6jakXqUOMhnZ8RjxjDmcadHJTf86kDQmMKnDVqCQca/OuJDXnidYlRR
QF1bbYICb9TvRmEXWtDQXLkv0f39rcR5+lDHZaIQCOvzcLi95ba+NwVAvhyxHax8uRqvVn5Cvxs4
WBUHNJyQxxjwfRL2kJzzSPungcWF2Ng4HG+PuXF9UxNj3iT4un4Fz9Am0uJUKhgn0P8gsGIXoCSD
C1bRzk9DncVfb4+38SrCNkbDRZdPI8DIyzk6kxnWkEgYD+hCEFVJebR7aOKx3/011Ob0hP7IXrt5
YxfxWHCCKIoRPUtxydfr6lnKlE4ljRReY8CoprDuUS1JjsZkZR9vT+9qOUlUYB9Z9LWlMOV6qIYO
20L2ngWpYg4yM+tAEHNdlmia+UqoNjuv4fVpZa/yMiF3SfUWhddV3KapuV40kOr82Bw67ElB1EUG
IAh4ciMCupk2nwHlekGnloh41238LUZdPWiKIt85QBtTl9JNOMPTFKLVuEoFOmE1o9pTo6pAUh9M
tSshYx4FraqqLY63l/nqkZSz1hE85jWmBOSuTkracG1FKmMVagiaF4LGbB/mukah438zEEAPOZCB
ZPPl1sFbobVyMcA44N45h9ro3ZW5ticKqV2dfBIaNihbE1lShxLj5TAwwPthpkfrQ+2q763WrX0U
//SneIzCH01Hx1bJ7OHslXP0FaRY/2zGk4k7BRzQCLYtCE8PdHoYV4HhFR1K65VS/R7HdtjZ3len
V/5OYiDa3nR+XtSeLk5SNOUenAPFD5OplNoC8S8Qz+E33AzgEtRW236vkMkL8KhXdi7Hq0Msh8bK
BQswBKV0dbXR8TkYRenSoKic1Dm1k2d/mXrNBPOddZ/f/NHBFhKEUfdFksxdffRp8TJbQBekczpH
DwMaHAeq6snXt49C9+qld+fIJOHymy9wQ81SKga4oV6dvaUZHoe63uvDb5wUmko0XHRMMtlZqzhv
qQfkuh3ojxh+2qeZ/OduAGlyfvNccLGnPkWCju/euiyReHAvXEeEvhf17qlsUBJwx7LdSTU2tgDZ
FKkwvHyazmuzJGVQBqpVvexRJcU5invjOFpu7rf1oO2c+6uhKHyDVpRdDRw1SbwvP45dO7DELc/y
sY9pgwnVlm9ZvJQU3Iror9trd3WmbMpJnCeUjFEkxrzwcihhIv+aR/Aq8FqEZ6iZ6ANkVkwMrtmH
Lu7i5xkjykL0+s7bsTFHNJXJacjsOdRr66u2H0B7AYKEFewCfS/DCND84Abpors7+2NjKAwRPeRo
JWqXUP5yjnWkRm7UaVhnqxPAmB49KRp/s4OqKMTC4M0LSj+PRh84Pfpha5jAaNtIhcXCgyVW9u2h
Sd3psQ3B6twpXef8xB2y/mZFmN4OZh7tWfltzZQKEUQcrLsJOVYzzUKjrAs0fv22d38kIeXJIsKs
2w0Bpbx9mpj5UcPj2bWvosUFExXBBQXyc9LtAX2xafY1LF8+mcMSuQfcYM0Hs/DKb1FYp99vj701
S5JwQB/U/chP5N+/ilQTa1RSD26dnxfE/HhyOAFm7JZvaPEebu/qAsM1C9AYNgoYwFI4WAWMyCHF
8OVCz+8E3NUJrUfIF3a3MyF5pV9E/7KZBMbUoKiAno29GsWdtEig/edC4ynKBxQDosM0G+V7kFn6
KZo6+62vGeMR5ktDMHJ8fY3As0AQtBS3Xb9IamC8cZcGdMeVk1fV1s47szU18PWAz+kKXyPiMpHo
saogN6BQVn7Ala04pTRn0cTFEkH3TdGPyen29ngBs6+XE8UrmqWUhlziy8v9MZTUwyQY0Hd6KkAo
DFVok+UzJsiIH46fCs0WFmrP84KIrIH6Xlgo7gOK/9ohMzIz8GxUt+xOTb7c/l0b25Y6ggdUiTSA
tubqcI5Ka3TM3+Vhj8sfKk/86EcRrqs4ee1ZSmyMRc9frjtlY0w5ViGdhRENeoSRR28OznBXYUUt
jW3uYqPQj7enJX/2arVfEH4wI0CP6nAiLk5jGzshpkWh67fdWBzjVBvuuMM1jD7UEps0ox2/usPy
sfOK6vftkTcnybcESwreibv2cuSh0pEdm5nkksKqbMawOdWAe5GSGJu9PXVVj6HsphKB8+lIkTHr
uBwrS5Gg1SObI1oApmxM+H6tWYj7TJja2Xab4jgbY3jfmIAudSdFqtAzy7e/Y6iTchOR31DbXQNZ
kXOIaW9qrj/j9I10jjAf8HlDzKgczT9vL+3WRwUuQ2mOzA5L2NV0I+GJfk4abMlMyFZjMkOGo898
DM008tU0tchmdRTK0wxLlNtDb31VC2SZC1mFY7KmxdBzA1jmtQiUFPVvNGtwLzMYmZ7KslPh2hyJ
yAdYMDADqp6X37QxvQa1uN4l8PDyO1RHw9OYVb9sIbydL3d9C9LvR2+WWIc2x5VlsQCIN9ETcyEY
AxisEqf0LYGQo0s/4Kmfx72I+HpmjIcjhLxqCHjWKLXBrrK5xnnP70X3uw1dtNOG5HlqzOn+rR+L
XJcGA+4QBN/cNJdLWDWlY/W1ZePbazUnNeJOLcFk+I2z95BsTYnrk+YXhx2zCLnErx79cvaMSeQY
FNu5pqOahyF11BTTQZRwmN8+Kd4sknyHcNFbt1lTrcZdMG9tPx7z+Ux7IQPOOBaHpPf2im5bsyIg
lQ8C7zFlm8tZQcGSpdAa2+Uwjf2sM2OEOpQO2IJuB2+eFeQBsjGdYJjOlzzyrxawVhoqzUtu+1Yj
iYjDECKep5fVM7RN8ev2WBv7XZbZ6N3LaQFBuxxrUEOrgxBk+/Xo/AlUdnoeI23wF2Us6V0b1s7t
fB2lgQYF28e8ZJcSFfCLqaGwEDWlJhCec7owSNURcTEnT95aYuLi51P9i8TiZK0m5RXQOKk625Qf
6E8WXSjRJW13DtO+OkF3oH1xexWv6jKrAVfTMs2y4zuyD7VsRk7EVNyAIkdzp/SL+R5XgyTovLLe
WUt5Yi+fc65dnheoOEhPQIS8XMtlCsOp9VhLuNI2xPZJCXpzzk+IXiTHnPLpoVkm5wzlCBdF/JW+
3p7z1s6Blkndg1BCisFfDk8aODRpYto+uq0hjshw4SuzL44FX/UExlfbgdHIj3Y1XeQRaHFQDXlR
/H59KkQ1cvKMmQOottb3NEQGAB1iYT24hVvt1fM2B5M+bjY8CChcqx2ElAuiJB2Tm8qcNo6IpnPu
oK4AbDJ9a4ebvcOZcGibwTeEzrpaR2cQBaIbti/UpIdlBKGIgKFDudFFZzZNU2Raq//FMydpNvLh
4d2hQHo5aB8pI4a6nJBm7rIT7aHe91CW4I8WhY8+Vd+cxzBJhrHoIVKWWUe5psvdrCdMsu6L+jja
TgPW0VTOnlrFO/nudalbLqgkSFHypTqzvmNKo8kFNri8P6biTYdRG9AYbMcFuRk6+u8dp1G+TC2B
kQpC4zRpbR+0iW3ez2QYO9Peuu7YPPwcYG4uQcXlMpOvZuE4Gky7hleOrIegLBkbO9HR1u2Da9wL
wpG05cVR+tV7oTRdDDBCuog6keuTUWV3WWyg2VZC6kexdfS7pHR2nt7ruFOiGWkI05wh+FzDFkx0
hID12+Ty9VTcm6kOIl1M9nFJ6dJgdiv8KBvHs4eQ+M5lu3XxyEwCSW9QZxTcLxd1Lngb28awfMuN
i+cMnRqTzDGhbkNjeURgiypjtjPm1ockRaXPS65ms8Eux6zMWSk6Y7Z8wEXRcdZRV3LyXt1hYG3d
Oq9HWd06uJA7SYuRD2bV6hDML+Ixo7egZz7u4Xi2hqI8D3aAQEOno3c5IWE0qrskGiotPY5hC4JN
hzgC4F/WVhLcfiheXBHXNzf8ZbJO7jecBuX+fbU/lynPI7dXLR+Fd8yCpinTURayQvfPzEjK9Dyn
Zv6P3lvlpxl4H/qEmSO+u5LiePuHbH1EOl+Q66UqABHC5e9ISmOoNI0KqmXAkBj73nkX44f57fYo
W8+yjBDploKHJjK9HCXmpc4g0tv+KKAV3nG3W+9g1Ak0TXtUyA5mEw+/prLJy0O6hCi5K2a2hymS
Y1ytOLkSDH749N6aj82zmNfZkkn1PKVEAG1ajvg2idYHYlXfd7qW/GPZiMDunJKtkwky6F/9AoDH
qwVGGLrqI5dq+DQtKlcuEjNa7DUUrkZjOtZ6qOzJBmyNCAgNADFOmVwKq7sAUdkpsZPB9stKtT90
yLKjU8Y1HplDGPQJDM+dKW7tIYkfhjSGKxzZ7+XXVRTcI9uk5+tOenqYzah6L7wp/HF7D22dTlde
NBQyYIg5q+umySPTmQ2eS+CLxgH6oIusaVHAts68z7eH2lpBCpY4qWgwhIibLydk6FVhjIJ7HONM
iLcWygF2jX22WwPVb6dit4epb+zN1wPKv391G1R6jE1WySbpm2x81NzG843BRNdocPND0zTewfRE
dlS1zn3X1NkPV7Tof3lhdLD7Ibm/PftroCydFCAUkoFqUmu1V6fVbpUW3xZyraUpmx8JeFhEu1rc
rg8Jvs6/kcBe8iC2I0Qol0zDerXWk+IJjQqcx5AlrqeTNO96M55F/ipLaj3IEFQz12vUGYPmToT2
M0zGYOophfat/TSjfPr2O/FipNUBalITlkjLSJqifUPeqLyfsFDbyVQ2tjODEKHIbjATWj022hwu
qoGzth/SJT8h+ke0mYfCR1p4L+LaHAqYIZbWEB/IFi5312JhXjsM6IYuZdojyVkXDxhHfl6Mqd6J
ujYODhc8nRVMnbkR1ukX5vMVBHkKAk5r9sdc6M5RBeh2cl3Uig0rTXfG27jTwd/Q4eCeo7P+YuL7
6twMqeLWBkADXziwa/DPMw6zVqqnOHWbGKGiLPviqDEQ+9snZHOaEMVcKixwC9alW014vYPyKsWI
anGfwLPMH6hOkFtmC9LerbXsnMiN51M6uFJ8k25htMguP2DaYJFuRguZl5YiSahUS2C1A6o7nIjy
4JZDcd9Gs/tOJCZumB7qE7fnu7nMr8aXG+zVMqfj0NcLF6IvTJR19UxBHSzX3Ye+Bb5vgBo/WGh3
7SzyRjBNVxf6BNEJXYd1zIDh5VSaU44edtXVp9hxdKwyVOAEjRef0F7Lz4aW1YdqKPWd8781XWIi
wniuGh4A+fevpjundZs7XCs+XPD4npcoRAI1MQ7JXLXvl2zAYQrKmX97jbcOKVUL6mW0P/nYq+sN
/EbGI80hTV3qguQKBcJwZfrERfpmtRJuUiokEpRDqYJs/nJ+xSytDmbKnosdQTgerR6t8SQ7jjQR
dpZy66S8Hmp1y82jrY1W7th+hU/lvdtgsZlrKKnPtSl1oGPveHsVr5l3EgXAYpnyOaUIuopFnChW
Okp3ZJdhqPxuhG0+eFnrBU4TUowJlxhPLrXtHLQR53FEuE6B4JXNSeSPqWgDJUG2HWVxCy+VdPnD
EIrz5+1fKM/qKgxlW2GZJsVDALCszrJrzE2O5ILj46U1PGGX85eImuZ8e5CNzcSzwhP+UoSiZH/5
hU21GWpHDI6PKHt6F1pKej9lqK/XibPHTb5WFqBO+nqsVdkkmfvJwzjL8W20yquD1y6O5it2ibFq
7HW/kwao0bOSYPAcgKrPvtuiQxS7xm9IOWSxjZeAQ3fBCQpk3e+QmrfbN7+0UnOIXhBlah7A9UXi
eIqKVYln+Haq9A9CadFlb1GWjUXj7iSr1x+X7IIXCXITRR1i/st1Vwbkh/FzRydcsfT3IrWXc+0t
/ZtvRorMRA0y2ZeByio8VWx4XYuSSjXR3D66U12dicYo6yDyOcNvrMvPnRAGdr2a/VYYEekTGRzh
F51ZOomr49X2MFJo5Fno7/MSdJpeI0HUTMe5z7M3X4gMRa+M65+sjeTici3DJkSROW8sH+ed/F0W
p+ppwaX+QAbz9a2nhZHIKCQ5Cae2dfFEIrBxY6r4ap6C0rY9SF2ljrB20ozD7aGunxb+/8RHxAxE
LFfUAbWqAI7noek7GEudoi75zn2GkcmUpkT8mbjLm2yPr3B9B1+Maa6+WTMrSHh0jCksZfRVFxM3
APfNIZnq+JhkyKfenuPWIXg1x/X2XCavF7RyGA/xumBx9OYYUQHYOdWbs+KVloV28s61FN3SOouB
FTNg/lFgcuxhLJLXo31XZct0Umw3ur89q83xKNXAYiOuhUt3uR2FyO0R9SXs4HBN+qTNnXt0deSK
Goyj/cjq9uoG8oq+fCf4anQlqckQYwK/vhxv6Is8oUzKTslc9L8tjNDwxJyeIZPHB10f8FFR7Pxe
b4105/HYmqkkahJz0QC7ykzstktFl3qmb2V9dGrxiDzYSl+CG1XbszYr328v7EYpDJIqHXOebG4U
kqHLmTbtqDdgyi0sa5XwDNqmegiRjwaFLRCgsvIhCBE4RC04Vn65RvmnRilp567ZmjKYVUmRsaXI
2ere5iWdWwSNyb9rJwsaS7qGJK5inVH5j86zku2hfK4faOasgf9yaKiTIKzmPNSeiGloW/7QcfIX
F3J3b9dz0IbVz9vLuzk1BqMaJNWG1ilSkyf20NTUMtAPqwN1TEoYKeh5DfaUP1aaHu3sno1WA6OR
p7sUNnULeYvLz2noLcbwqKZwb0tkVjSqx6KwU0qpg44WcVKfcyWyD9oszGd0zbr7wovVA54D3s5H
lQOtTxAvFQ1j2E/gs+Q99SqM18GG9jQbLSJqJyQFjfijVzV/bCS+p4G+fYKvo/Q7w27vZ1nbfbHv
BZ18OW6eDXkWSbOQoe096shtp38SlpGfe8okfxmDovxtzQgq5E5ifsDRaLifhDLuFeU2dxjgBkmG
Q1phzbm1EzxnFzzi/Ak/s1NRZfH3MB/+wMFdO97eYZsjyfICSmku9IXVB4eLSjUgJBwpetf4FM6D
9zSYSndeKHDsrO3WUAT18oRSbqRZfrm0jWpHs6IylD6b8ylBNwDrtLQ9zkm+91JvDiVvXzCiBOpr
An1UK2YnEm6llCzsEMOh/nPJstQP7TH56/YCyo243qgSf0LsAe4FXd/LWeU5vjOLpZl+5HntT31I
eF9M/IRvj7JxEaCiA9gVNCgyiWtQVLtovTbQkvdTgQGEPbTOd3dqxyfF1j9hgTXvTGpj/VB/kkBe
KGhUbFefChntadQUhLzzuYYCltkOPJDQ/alUg9jrfm2OBf8DPC9DXuk/mV0nzAIDOF+HAhJole48
9Jb5y/CW7MvtRdx4lXmPSd9I0CUwcfWp+pL2ITZHzGqoDfM4WJjy2lqEURmy2i3mrIWbgFr0lAfY
vGLnC27dLCbobFmV5TPSy73cKB0uU3U3ExMI1UmPIjXbd13Smz6WDP3nPMsRT3DSLr2LQCI9lOlY
B1DQs2+3l2BrseWhYBchk4SayuWPmKpwdtuJaLlXzF7FqC7BLMeFYwIIoe527patTSt1Vf+t7lEn
vRyMvrQu1LAg1ck8wqyU3sKdsER/bKEPZ761NMq8k11tzu/VkHILvHo2pnge3R7zNN8zxx7PoWIK
evxvn0Mt2VPB3NxNUPqQcXUI9tawTGOq1DjHdQ8r5LJODqRbzf0ERSmwMtdRcIWysy/h5LRfFVto
O2HX1thoFmB6wYXDg72aJh0OUTVcGH5VJNqT5yGLEulacfDs1giobYpgiIqfSVTnO590a33ZPDxN
tFmprnmr9V36ZaQ+a/pl66j3ToJ56yi9hqppXoK3b1X45LDCXkjI9uoOKrFAzBabcrRd9X+XTmZ9
wLKzu4f3Yu1MamufmhrFdUJ1D33YVY6lUNtG8K7CA57L1R+70fwwTi20xVmV0jrOr9sT2wqyAMjQ
54fZTet2XeCZQA6nuQTIuE0Y/8y59s7x/+XsPHbkRpYo+kUE6M2Wpqq9WvZJ2hAjR+89v/6d7FUX
myhCEma0GWCiMpkZGebGvU1q3M+hWv5wKNZ+WhjL86WKebNEmoz3xRLNsM0k3QGsbKf8w7gt7lCU
/MXiN+4gcUZ1MFviS5tswZVaaXmoK9Dra6t8q+u1pjRvJveN3ka3ZQim05ELmUNm1tQ4MwjBopyG
qKEdQROFY9i8qbhIhhGYQQJbt51DCyvDQEGQ5xvRQHQsmB70ZRmdxy4iZhhnZtNgnDyi2955yC+M
brxVncNyGFLjFaM6o1dZancOAZ4fPAN7Z02AeDQFdAvwIfErXjmoAsXwZJoS009q9ctgJcZ57Z3c
M+T0QQnl8v31oyau43YjqVeISjgGKe9cWlskdWJCTjF9OawUV07QUG8Lc3pKlLG4ieR6DqJ0kl0N
WTZvCovk+br5PW9hGBwAIEOMemyxwIaTjhbwGUBZCYyVYZdAHNGqCNMncXn+F1PAIECME7ds84UV
Sq8ONSdKx1U830CcXgZk/M27VNGPgvPdT8hQCRUn52Us83JTUa+rCyhG6WVPCQ2dMlLfNcOk+PDy
5b6J+so/vGnGK3ubgwlbY91NsNH7Ti3lp5XhE48Ubg0cCeWi67u4uzQ654JgiY7jNvux7SWZOwp6
ftRN4T11inx2U6QtI1RFG0Tg9eSvmUZhN6CYxiAeboiJGXGEXt0Hs6Bgh14JvrfJLa8YEtVtQuRE
HfTMT9cXt3fBX5sSi39lqkHqc2BJIB1WBFsSZRj8rinHgyry3pWjwET3nSoyVZHNBe+6UWlTLhQa
qk4Hz7iDmn0WKs5drkby2YgJAPPaCe+rZK3/U525Ww++4e4PEFhIUeeFeHTzmnVhuHQxNOs+1CH2
5KYZgAsNOa3fRaVLaD9w301tlE6SFOW+YidHTAB7l94UX1LmKYWFZ/OmVDo0yAR4pk9eIiEuL3WI
wtuxrX2c1wSVvusfdXe1YtCI3Ya/YouNZHI0L40Qa2qnzK4VTsO7FSZNRMihpzKTpICTUYoerFox
H1djPurV7AVidAooddO3oiC0OVO0A5VyMHDnihMXqStP5bdBTqWPihH2J3Xi42Zj3Xtt0XUHDm83
nxCs/lS+SJ6An18e59nqBrmdQQo5yrD+HPW5P1GIr27sanRuGvjSHiypal1R6gCaysQH1ZT6qJux
d6eElgFfmm9ubueCNKljLn6huUwN612ThxBhop17qF2y55doeULxKlgsmC69XCsCyBUtBODohtz9
0fNOOcV1nbozqpEBlYqjkfvdVb08JKAj6dVsj3CZ20nYA47s9DZFEI3OE2KjR6WXvaMrIgBqbcx1
EwxeLkqKOiebBxLfBtk2zZP6dnlscwgtTwu0Z4nbdWpUB1x06FVJkZXIH6x8/gcwI88zcHeaNJD+
wOFx+TPgAEbiRKHSFipr9FXmpXHHaSrvpMrK/SpCpG02h/ok25WGDmBe3Wj1EB5A4fe+7+vfsHWa
ctokWQd4M1noNKNi3T4oXaHeZIOCPiF4+JvrXmPvA+OhLCbaGFN6M6xsDrNuWhElYx3d75vK6NUb
Bz2Cj9et7HlCSg1Q9zJlg53NDZ1iqpY0HA1/WuvkZ9g3euHaRT4mrjOG4xGuZc8V2bqoxTNkA4/R
Zg+VweqXciV+lbS0ZcgUqby7Opny2LNjDc2lXkmYKijNHm3eHr7oo4rt7mqJG+AhxRnAVnh5jvR2
GlEhbSktGJN9qotuuVnBLDHNME8HeYvYuG1Yy7EU00TQYoAouzSVTYtZrvRu/NWQUXFWst7xLJTl
/R4sZ4D0MfNMS3E0QrFr9aUzrNJfeXNomhKWokJ0bjMzr24rM/tUMXR2luFkuJcmiALLiJv690eI
IhyFYIH6wP9drrTSSUZfimMxwumPbSSvn5Ux6W8YOD10snuXQgS0lN01hTrc9gOqTLlFFhxjeYsK
Z1XL2eOEjvLB1ds7piJjAwslWGS3KxrzVh9gDoaCsFK1P0bZlZPfwjV/XpJS9xkrTO562NaAC+XT
wWDK3gnF1YKx518u3uax1odIjQ3m3vx5iMfbLkaxPWQ37qI2OmIf2TfFBAMREKxaW/EvR2nA7UEg
5sMeVwSL1f/XzSGip+HUHwRAO5bIJ5GIgqqfl3jrZNppRj8qA+9pDYnuQRUT3o2TbeSubg7a+a9P
IzTrdL8ZBKZ4uHUxXaSMs4butd8vUeL3uiJBx2ovj3FGdnnd1M6LgCkwThwR+mzbUVxTZx5KS6mR
RNUg/U4Rd3A1VY2/D21jAaotjgCqO48x7S7hP2G3JawSx/ZVcmApU5bIqJz7SmWX0rupkORPdejk
SGhMXT3dpUmd26fZbnWGFlcrd6V5Wr5eX/POBXxRQKISDjqEDOzyN9h5pNV1QeVnQCv48+gMa9Ax
pfn7upW9A0Nhn+lOCiu0FDbvfbuSvcJ6SHCjhEji9VPysxmkyg0JQw5yoT1TjAlRdyBXxodtNjWv
nA6lwRk9UCdubzS7MZ/LiMjGlA/p3HZN8SLY8OTSxdpWshaZ6vLMfJhvjfUaRE4Y36JybBMyRclB
sLLzmUSfwoEbnosAeuryM5lmOzBNioQQGunzKU5y65xYVDWuf6adA0kwhuungyVIfzZpnD7YQErE
a0OK3AdTXdnBMi2kOHOG9giC1j8dqfuhh5lxOxjh36MMgbggb0CFg+kSwonLNbbImocVlVZ4Trr6
HSpJEPA6wxSoynQUt+xtJwQkorOFUpayRSXxFvWGstJrSlpVQR18HIIGob+D7dy3ojOn6xCikJ5e
Lihssr6mo4t891KVN0Qo6oPNHN3N9Y+2cwoFuF0Q7oFgJCu8tILaNBprDe2VCG21k5SMK8n+KD+O
Vvrf31tiDgafz2sNKf5mPaXcVj0cNBTiO11/kstFvZmXOPEyk4bndVN7JxFCP1gKYEQnBtmYKsqS
1k5HYFkqueJqUa25SijFN1JsfdWkPNZd1FTkm3aYk/NodIS31+3vbSrsgoxb4ppFp/pyUwm5GMMq
CdaZCpbPDHR+rvSKSmasrcuX66b2Tgk2kF9lbohi4qZeKodlVhQQCPh603aCZH6BaKJBc/pgSXtb
+tqOermkrFanhrE4LvfSDd+sXktu18VumHdM81Njrf15LGojiKUqdOepOxL22N1RkfoAWKYMvfUt
fVqbU9/xBKxTmT+o6Fd8tGS0N4xQ+XR9Q/csoZ4pokpGUd6Q183rShMlUenHDVl2UyIC9yHuSNph
zTUP9nQnPGc9kIYQWgokoPi2r17w2ZmRbuxo/cE/kf9yBl2+M3o5+y8C33AH11nxZMza+A8Xnh4F
7VyHfoWx7Yd1oCZyZKQNxLMzzY3Rh/ZHRKNvHIAH/vWtFC53k/SI50YUWiB+5Ihu1qcpdbtqzE02
/Uxuk4VDf06qKr+PNSs8tb1RP0MVL/1x5OyoyrMTjJk8dvSJwFgxiLwx3apqPUpxTKszU9VzAZG4
V1pr5vJGaAEEm+1BnLm3VKI+ShtiJo1Z48ulSonZLyaxOhh+1bgd4flx1Tls/VKLOtFqVN2qL9sg
ifshuL7Jew6AWUeaIoK1DQLeS8sj4wnNytXzsdd4zjzHBXrlZXPgvffMENqK0h31tzfcXk2hp0lR
izZ8Vuj/VQgrnGvYNQ8Clb0bQQQhOFlpVrCiy8W0MXMlUQg72ao3z1WRGee6K6SzVUsl4G2j9tJQ
qg4uxO7KeI44p1D3vBHW6mutU/WEldEkzP1JZRZ9XJ1f17/S3sJ4jGB/g+Sd8tz2K1VSjIZ8CseM
KtOBqabehbKzQ+d+6dwkL2p3qJLhwL/srEw8fgL8yxj+GwJfmK/lSl4kpiGMYRhdK5Xr+3ZO5gOQ
9r4ZgS4mAwBguFlbEkdSI+WU722lk37Xi5F/VmrrqLm+a4UmMjBw3AkQhsujERcaPYqMOX6rNqUb
M5KW1G2GQT84gTvvHETeQquPIhvoss1i9GKs5HSgK2dYqf5UKtIPBOkteOu1uxyA1ru+Hb/LM8IO
6mgflWt2nh4YHmktCd56iAk3S1RqMBJFGAkqtsi5L7sGblk9M2e3VWbdOjgcu8ag4xVjXrxB20Zr
A1t1qyei61MszrMc9lagGgXdY3moqzm4fvx3jbGbfD0Gd4kALz/e2EXRAuTS8qum/o1zbD6iOora
wZocpQF7x0RhVgDhFVgC4Tu7tKR3UglRQkh7o2jaEwwl0+oua70ctTh3ePNA1FJzEnO7OI7t7EU+
yZTyGj6W3MJfWS9q/DDWZRckizXe5BXjfH4+rZrfmAkKi/MYqc8jDP2nhFJ95LVT3jAbacLi7V/f
6t0DDLSYugrC6VQYLjdAgfJfWgcGflSe1u9ZGw93ZMz14DbzEJ7YD9uBqAZmOrfR5CzxzKyom4P4
e+9zU3EEdCMKu0y/X/6GKm2Yfs9a0BckAo9M+g8PaWvOp3ZSD2PtHc8KLB8WFWCalMm2sbaSGOGg
Ud+giBvbt1VfSefFGFrP5Mj9D+7A2VOjpPuH80zKLjBpRPJvmDfk1OwsqQBjmHXm8kWdEK91lHz4
XpDQ/MM9pTxNQc5Gsw3k1OVetmCec3ikcQoq7NxuqIbWn0zNi/I8NK2sn66fnr3rA10v861COQds
wqW1UY+WNIo4PTFY7ew5t2t4q/XGWv5haoOEE2oG8EQckK1HGCCDkcigGBlb63dWq9g/G8h+/lxf
jfi1mwAUdTPGlmAiFOXozWqi3nTaMMTHyZSG76GyV55DpgO9OFGH0p3m5ChL2jv4OmVGUX+gdLNl
vUK5OXLAEMKF4LTmSStA1aVZP5yGMsz+4Y7RROarQ68j6gOXX6oeylFBSgNMh1mrt2Wxlv4YReGp
suMjcNOeS3ltanOdtVa3qrZxoHjTGFfoTdoW5tx/69HShN95dtxpVdYg1tveLVKrPmid7B1JsHsw
owEPxOFukumqTw3VoPvl651uvM8YQDkVU9EfRIF7X45cjFCJSiafULiZ17lYTg49pUAtsiVqb5Zw
QWwdxOID5OLT6fqp3MOwAaWjTEWLTaS0m0+XRhUQ+iYy/U6GY9VTmyl859C8nW/oDQ1/pJ42uTc2
ET56jqgoP5lrhHwK+hpV45qLqXwD5D+f1bKZfk29LlUHP3BvxxlzBx/AqBNZ1OZ7d8w15YomWgF6
UX9eKmAf4H7/AUeDigdlNNBPIkfULnc8iuvQzhSG6YdWCQNL7/6r5Ea6iZT1X1yomJIkeASURMX8
0hJR+WxMKmhJGImRszCLFs6DXFaQJs1M1TkgCdg9SZTrFAWqLTKzjcNWx3KulUwQ0RlN/N2hVHiT
5rL6KQtz86Bavff2CQYUqgdwEkC2erkwmVGLuC8EcIbh0kAl6/VRnunez639PFnTfCeZsfT5+ukV
/8+tTxW8TzBZCp2/bVlSWcpYZ7SG69j28cNs1JaLd61Lt3E62a+78Qgnt2uQgITc6QU0stnPELUF
u6hmSO5QU4cSRHF+NBajPmOnoZBRaUcto91NfaFC5mAIu5ebCmWO5CwyPbco7/unXOuNz4pUDKdx
1XJYUJpE9npY8I4Cyt1L98rsxikYzLr26DbhZCdZ9dokr2mN1UdjfvubyfMEAIY2x7YTUGimpMaC
2qEk1yDpNJSFIhqk0x7DLsnokR5CiH79xOxdCEGfrbykbTiUyw3N2qwbwf3QxIx186lbCi2IJt16
zGw7OXgU9zYRdCiDAsRKdGs3piIZjZGZhpRvDEkWu4UMssuFPeEwVds7JJS2EF4ihGU8aGNoof9U
KgUT791YIflRmf16CpWpqYNZLel25I4dOEPTf72+lXsvsQUqlqgGCBVJ6uVWDqB8ooz0yo8Zbjmn
dt//t7Yp6Iw40e4NTTJPJkgKD5L5lklY3TnwN7tJj0UoJahKKZlsk3BI3cyS3ByEuzoNBlmNUj0b
8SqkAKdeaX1TG8xPoIek1dWHCSjmBFh+cuvB1kvPHI2kdRFLGQBuy2px8ILvfRKeVTyTCPlQnbvc
G1i0+c65iL2qXHsA7B2dSKAz3+nlMnVXq1F8KIOqgy3ZtQqwgz84QxCol1YZwR+noSfETDVZ1Bcr
7Xeazek95I7rU5VQjGP28oh2dA+Pj/tVBA2eLKYeN+eAvhQaU/Dt+TFwsBMMbp3XlW38DDWM5cUA
i785APgeSp49NCJkk6ghTP5nd3BzXT+QexdOzCZxKMBj6dtQQbVic5ShAfXLMQ7PZA7Q18naUT65
b4W5fPiFKa5ux6CkOQfXO5DUm9Oa3mrqlD+YqSEd+CnhYbcvm2C74QzRTQfwcfkp51TStFZkC86U
d9RgTPOcztl8nlJ1ve0Hq3KrEFp8M63l8/Vd3KHAEv1zJqzIVMDvbZNYa1Bgqa0zG6vZ8KzakuyF
ebF8gSt+GgKJUfDhnGWaWrujYU8PCJxmELyJD17MxrPeKOkRJnfvXJM4kVQTwVDV24QWVdjA+dBZ
FlFMuPzQZllNQILZqLeoNbS3d5W5WihHq+o/3CcSQmqklLPp+W9uMVLBihatQgIhLIb0Saq73E+j
TnrKurT7CcnKYD3LcaT/y3pFjqHK1HOEeuTlxyfKSoxuYr1TGDrGY64X1nlMVbP7oMPK9mzOHTqS
RqMdJDc77zHofxwWiFym5Gxx8l+lHaAmrbqOSttXhqa6D8uw85W1KH51rfQ/ZpfVA3M77wdKBySn
aGcogjX40tySVVlDOYpzNmjmc760oT8zdfrdDEtt8ZbR0e+hs1E+OaVQil+lI+7pveVSqHmZQuCY
bzk8l7yNJDXXbdGYDWtXGuE0cDPKqd/XdnBEdGWvvw7ulsgPN9eaXBxwgOA+M97crbZYYGNpe8uf
uzr+0jWjeramLHpmNMf8lWRD4S5mX1duYkg/tEXrfWj71QM3ueNa+A0gdSD6Bfq97X13ZorywrxQ
/7TK9UzGDvEAw2o34Woh1G0yl8eoulWcsrZID7zaTvRFIkeHXxA7MNW7OdhDYZigqDG9FMnyoelr
+wtjrfatsjr2n4OtFqf1zVYDrKa/Ibo3W/RMoVEAiWE+8UenTp+ICJzfllowgeHEKoqzYaqoFYFB
1j5ZUyTV7iKXsnpKIn6fW8ppVwXoiBuwLXZFjKtr1froQ+z/Qk4ChQQezm0f2ZSGuBiyBIre0Fpy
5HD64oFasnYQi+yZoXgm8CH8g47B5T1rjKqQq4Qzp4RxXPlLUgGla/I1/3h9x/fuE7sN/AusAQnn
JvowhirtHQ3SMrBgWeQpQ9p8kjs1dHvyFkhfog/X7e2ui7kX6B1Qt8ZfXq5L0bJysW3i68Reyq9g
D+RfljkcIV92VyVQUSCRWdOWGburS11eLCieinWdnvQqpQMCPbffSFb/Hi6Loyuy89ZBXKBzLyl4
AKLYXJHKpgOYprPl18gH5p6eUzY+GbmZxl68DkV0rhSQ7YEuJ/H/ru/nrmWq1qS2lvhr89qZtW0s
TkcaYUtZ+mnRw+gTbwUHU61N3v1CoX5YSYt/3eqeN6LrI3hl6Aq+KR02c5XrCe6P0S+zmc+RPS/J
iUoBb0+qSc0pSbT4d9wmTuyVIXwHB85wzyNR/qLGBZIc3Ntmu81VKeH/pniud0pD10kuo29OmTmL
q8/N0bTN3lmilgUWCAQt2gqbG9I5xkD8RmTV53F2Qngzc0NzaR7KKPyxktYfbO3eB4X1i4ozURNt
qM0Da2vTpNLdtZl91R7WUGtvykF+Zyxlc3YWwOzt0BzhQPdNkvFCE0AqsB1oCXPJLKgSIikE7RhA
p6lhSr63F9gbV+d7ZabFPcJJxgEyec+qYAsCW8G2ck0vPYGa26jBxTJtJo0iRSHFUiAZUX8branz
w0TkxEMu6pDsZe9rvrK6jZNNqIYhOaM9IS2d/OzADHZq7dGGoJYT4BH1TKo7DCrVDDMxnyR10E8N
fI6+0k+rCWET6EczlrXPbGP3MUqr5Qltgf75+vXac5JwbgkBJFQCee4vt0aTlqir6Eb48Ryt58op
wycGyurzdSt7twg6b3GPbV6ZbU7ULqGcGTSDfIQRQDYXpe7JmSn7hG/96e9NMaVBmZE+GwVy8VVe
BamKjHiT06PFpTgjstJSqrspdbAzpFTJwf3Z2zuwCgLyCNHpG0GNwiQ+KzMbqG+aZydUqqRTrlrj
weHd2zsxmPWC4ARKIH7FqwXNaYY0tiZqbcXyG2RedKO263cKwkfYkj1DZJIEVKrQGt6K79WyMtR5
A2xNaumghZk2eXoJz1MWkaf/9UdCu4gpBXp3pE3bXle5Zmk+CsxjxbDoPUT5WaCCR/cYYfwHB054
R2TDFpK0bHkOdDXTmW0HVL8mSQhd/ZCdKurrP1Zo5f/+raC8ZgOOoxNBr2DzpaIRNoGJAV8CHKs+
U92PAyuB7aBLlaO6715xi9RPzOcIEAsEOZenghQoVrK0tvw8lauzojaSl6A6GSxjNLgllWZvzqwm
6OxxccMlYsyuUJpzvM6lG8vDctuVRn4Ardnxd3S+EDcV1OB0gTfPyWKXeauWLF8eksbvqaD5U6UQ
Gqtm4hnTcERFu2sPbhCapSZD09u4lScb3bQGnEY8SVLpCp6nIINB48uihdpNGLfqQQC7c0EYq6HM
gKw509tb3Yyh06BDHAmApKmefqdpFd1ORALBVDjNAbLnpc2zyU6oH+miNKyIJHizmdmUh6D3eLIk
pRpNr+rZ2idJaTvYuWiyv08zyfyTqF07+BLuNHRXgmpYYOCyapgjTOfRXQxyRR8ZFUaSp86qPxAG
K1YQr20hu53hrM/1BNjRq1d1/JwyHVG6a5Qz+c4cT9y6OWF87BW6VD6luWAikeWhV90oQj3kV6XM
suFGOfwWp5h4PmIQtxkp5zVN+z5f6+G3Ore55Pa1Cb3ZspRy48ltXy2eFjfZ+2mthvoMxZ4mB2nd
qZJvtkX7MU1V4+faVOaHuIicD20ctqvfQUN21FkQt+Nyd0UjTyFNBRjB3yJgeOVT9QFSEkMZwSnY
av21axaEdBKjPzeGUZ4dC77O2iGw7dNQ4TmUP133fm8PrrDO60QIJAhYNk/UgBJSWGfi7nZh9Dg7
dd+5ZKLGo2mMne5NsWr/+geLQIzQBoPVmBf4cr3ZwrlRLIaZbRzykwkcxFtMrXpWrLgOurq3Dzzh
24CLEis5is7tfIH0XdqrHCNWl5FeX4/sG9wmcX/SVLv3KjQDSJ6V5ZQyT3WwrW+vJ0bpE8E8ztgv
eI1Lo06WRoWG1/PNzsy/9GuiUoYcjacQCPHBmyw8+fb8CIFtao7UkYGAXpqK0kGalpDUMuYyekUi
he+iVDYOyot75+S1FfErXp3SZNHmpDQpnNdIbd/lTTk8QOmUe+g6w1yswYv0L5+NThS4PgZweDYv
DYa2kksTHp7kte+DSl1zD4T5fM7TFuAn06+3KQKVfx0L8NkEGlOg4ESn6NIoU52awagP3ak+7j6Y
ehK6QzgWz1NzOKWyd0KgCGPYAqpSChGbZK5qhr6TDK79oJewmOhj48ExabqwxhyxHe/dAASUBWEK
DEs81ZerIrMQhBggvaIeKeVyNByP2CH8DHV7/Wiuk+GadnE08r53YF6mzSmY0hjYhlXJ2mjtqrKV
CSjC6TwrSft+zG01gEOg6b1GK+EpuO5Zdtcp2EV4FWHqsjeeVIbno+9skIVNk6i3CMOOPjOMzUOx
MP2jIcxxhq+gOv+LUVJyMbhLmXRz/fTeTuBGAv/S5XLFUH//fXCIu2NJ6j1pySYvK5WjhW73lmlo
MSFDaMcEOG57c3Ygn2FyMcvWgCJs6XdZhKp5WMZeXdSzrxbOelCV2z5RL/YIWpkJoB5M7Hp5gMKs
c+RlTNZgyvr2vWg3ndNsGr5n4dLcASK0z3Uaye+dpgo9VWng/rm+x3vrZcm8joKJ5403teohLlVz
Zr1W/N1K2/l9wri5a+rTbaHF0+/r1vZWS30HmUz8N6jize7WpKZrTF8piEJVR9G5ie/SupTLU90t
zUdZqvtAUZb2WzjM+UM/2+r36/Z3V0unmLlbZuSI4C93G0VAaWy7cQ0oUNhQUhiZr8d9/mgOiuJK
y3A0uvmGXkR8XogC4SmjhkdzXvygV759Qn1xDHVmKbO+VG7WabV+iaTs3A29EuhLMflSLanBsDTy
va5k8ccY8NpBVLB1h/wG7o4FLAD6W/ComwdzpqHR8ZHXQM+dxZ8AU3ipkeZeyrBScH1/d01xksgP
gGlRsr9c7jpFhVrRLwngTBme9DiXT30p15/HuTwaeNwxxXXhkpJf0mzewhrXPjHsrkMGBHyj+cHU
CmbMpiy9LzLpYP+2vo/9o2ICUxVvCeiirZrsGKUSII5IDtTcjH1JXuEFnBfpR0RY/5RCQam5pV50
B1HB3vpMknRCU/7wbF5upVYzJFQiQxZYnWx5Iew0bkgD9LZJD+UI904puCLuBRgKhhO3Kwx7lmgo
0hqMjhj7mK15oTCQmjcFPY9vi5blP1d7sSDpNdSTsta2DEkOTI0HvmhnowVPqhjXBSnzZmgDRZDB
bntJDvps+iJFunRnlGjapFO5nOJ1pDfD9OlRk3Vnn4lfRREJgkQGU8R/f3VD18LIVTmPlID0RDkr
USSdYmNOPsxkvgfv2Y73I5mihQBagNrvdrauKCm6K2amBKHS2IHNX2dbgYw6KdQlaLR6eHBsqBMR
6Cj9apizg8T97UoF4QbjgwidCz+wuZyaVM2yZJRK0KJ54s9FFH+NnLz1l2hdb6/7gbd+Vow9k3QJ
tQnqFhu3lxRt2qItogQFoCTPKvLhbpDV9a6undrV2q7/fN3e251VZIQLVAqcHOQdxrWWsUII1IOZ
gTC3lafxprP6n9pQZ8+GUtX3UucodzJf2l3rMvevW9/ZWEF7SbTJjD7l7s2rpoZ5GFX6OAUwxpf3
UhL/KYwmera6TD5dt7SzTqITWKp0EirRQrg8rIs5LPZi44rmVp2DCknBD5DyL7eRUVLwXvruvooQ
vJTUtPL1dHIOyhUvgxqvEyJ6X/haSFs4qQBXt3CUoaEp35XjEpiZGmtnzQwz2SXjUyEzN6P4saMY
4XjId6k/7VrpppPoBqZeIvfp+5zUqXjXItKZurEaObXXGwk6P2LsZLnvidXr+8EsempYkFglt3mX
hq3bNDaVrswawnNeTGV98OneuhyaEzSH6WCxNroVlxtKY7xRor7i9od2ddZbew6UWhabR90kj+oE
bxhW5u/rn3HfKjdQFTSLb4SOijaH61rGalIM6plxu+ncL8P85Cxl/6edSduLsYz/u25055QCOLYF
FygM2xQmLpdqTlLpLKgsBEYe9i5CG9qtZZRzMHe2eXBMd01ZtNJs6AhlKpeXpkD5aa3ZW3KQdLV+
roFBe/hgyYNfsjj4gNu+oTiRRM/kJNgBm7MxBQFzUVZxJgeFaWeelqTL2QztxJUl23znhI4UmEl7
T/2+Df5+O4nniO6A2L0dC51QV1tqIH9BCd+ph6JTflZiC7E3xYgOrt3O+8xt44EWTxT9m602Q41H
BzeTEoEwXXMLsu7bsjrtqSjpdWTy3Nz0bd/ezRrQeLds08YDddkfrHfHpXPjyd4BxpMXbWGWiRWZ
zFO2HB8Z6et0KIa7ZEzjny1osIeqgfTlIBrYMSjYVQTBL9ggkPKXh0izo0jVmmYJBn2uPkVVSoU7
isrbBIW4QCIFPbD39lKKEUcaSkQu9Eq3GhyZST2Oprsc2GYS3UulPYBk00J4GWKzO1X5PH5aOkv9
dP0YvT2/BDtCRM8i7qFzKTz+q/BDH3rNjiu2dQBr5InCFsL0UvklLtvynumSH2UlgGeGdNAQfHtF
8QV0mdhcPifp56VdLSOoW1peTNXonPdZn9GgzZL8Lsny+OCK7mzshanNFY3mQU+zCm/g2GkBlg32
yjwy7Hdyq02nNaxrT9HW/iAC2V0fCCOZsW1BNLZBhTDEojVxzddUKj39Cv66+GUZvCdTXDgHN+Ot
KfJJnJzgi2OoeRs9T7UZGX23tMFA3OctFIoeVzX+oNeW9Nd+FWgExwV8N9cQzPLlR4NJIzG7dm15
rdrcK2DsPFWdrbtWIkkfrp/Lt5GGQGHga7jzgt9i81rUCVSJDLBhylKH23oae1ey2uKkzCBQas6j
u5SI5sGgwxT88vcCrHAQyTpctlR+QMAwlne51Gko1grS0y6Q16S57cvZ/BKPluZSLFKeKrUvPYKk
7qbM6+E9j+h66pmo9EfgBrkXzXQ8DrzD3kcG4a6IuFYgujfeyIbwuQ1hTg+Kep1gbinkzzRH6Hop
9pFY29v7Yiu8m6S0OAVKppuja45mWGhrWAaRoZUeBJe/JrN27tKx74Jq1NYP8dIfMa29dUPCJpGl
iF9FfHm53XJuhU1OcBdkUhgJeWjVNaVxeVyyfPAToRDYLIt6crr4SGn2rZuHEAP6fb42M240cC8t
r8Abo6JUq6DKY4PIVVFu69Sez9KARuJKoPT++sHe213SS3w9IYOAuF7ay9MyrHpFrwKjmOwgka3M
gyIsCey102/SNvsf1cyjlvveGikqMmUuqDJxvJc2M4J2Qj65CsJqVr3UamJwRjGXSZ5TL6ps86+d
Hzfnlb2Nn5gMq3OqRKmCWa8TV21q67Fa+vIs27V5EJvsLo0iF9oNPJzkBpdLq6Ssq8NuqgK90UcX
MlCKCGUtvctgzXCd2vn7Ch5LI/2BrJdAhKGhS3tL1eUxOQpbOWfRjZ1Vv8esQp24hbKyHQznYCf3
7sULqgCJCOLmrcftVLPVMnsoAwjQjC8RHX/PsZLEr9AE87tGsR6Nrs28LNWKg1dFLOQy1aJJB3c/
i4H4jdbC5UJ1Bp7znMGdIA7j7h1D6suDWYzZQZXpDcAAP/vKDIiQSzNRXWuLshhlQFs/geW5j3xN
b7sHO4zeh0gW38VWEQcx+GivjZjOilN2W5+G6QF9uZ6wftYPZhX3ThT9IUI/Zomg3N984dauybV7
C+b5dZmCJu2bYO0QOZebdTrZcX9Us9y15xAiMCEtSqWbE9wNJhKnzOMErWpnvwp5tL7WqjrJ3rh0
RebGSTX+vO6C9i2StPCCi8LixgWZadeTpvNp56bT3ZbaXjAkYXNS9CUChW4fzbXvvF2wDRmirAZ/
CGnu5TfuFx3or6mXgVLYqo84su3Zq1Pe1nXTH5ynPe8qyqQ8JjSLYEK+NGUP1Qwjic3Hs2PnUZ+W
yW/KyvoYdsX0AA8YPm8ZAL9d39AdqxBw0ZaCcVWwOm02dKQYac2jVgWw53a31TxKN8XYR15FwO8N
lal4Kd2qA6PiAm4uqCC0gL/wpUO1ZYBMAeamq5M3Qa9YIxUNPXzMSv2XMWqDj7zKdBcbavQiYHPf
TUp+cEt2lgyjEwUnXhMy+i3LZQct0TppcJopUzh4ZcPIwOREEKWrY/bJMlvFS3T1SADyzYwXrzR0
RKTcmuC2fbPRZUllzdRq2wcjXJsBnRRG/PtmNH4QG+u3Ua+FS1AgKfeumIEM3y9pH351qiip/dmU
pIO3Z7sH4tcI7wjPFBBAgD+Xh23RaXcWmWoL7cnlNu2GIVjbJg2Mvu3op8FuGlbF0UTW1i9jlNgb
pVQqN0ACtjwisMRKRpzloW/FcfmF3S7/t7SH4+Hbw/ViBQASiF1KqG9AekroUAMbixAmnEJ7UCVJ
/1Y4TueHWjTcIlmW/5+z6+qRFGfXvwiJaOAWqNRxcrpB0xNsgw0Y2xj49edhPh1purrUpVmttHux
u+PC8Q1P2OtoSArDeX/bTdmVC+r8wthGR0VzqxHHmwDBNvF/JaWRtQks4+O8onZY71gX3UTUn24G
h2L16yf30kiIiFC3ARBh48I8H2ke+8hBnSKrBmQ9rkg6lKSKLFPqq9+t3RU4x8XBgMXZKNR/+E1n
g6k8cesaAtmerK0u45qMpUNntCmjcF0+vP5ll/bJRsL9/8HO3m+dr3bxLBDloxkGQJ6z8ZACJnP4
D6Ns2SCaIwiLzlsKHVmioJ42xC1INfuQ6+TIMpO+e32UixMHQAg61HgnsP+fT1zqBviuAjdfQe9Q
vq0d/Qg8nN0vcOq98j0vSl3b1ttUMoHtQQL6ohUFyYs0bIYI3FWgVFEQjcQ3FXd5iUfE3g4jC0pV
Q00b8rT6EI1T9gaB0r+i1//8hj94DmCbUDM9iwjcoCTPNPD5EI7kN3PYBoUfKHKC4PVSBdRbbzwT
uysv53lQgEERfYHrAQA7rvRzGrUhTcx83uAyI4OtpD9qVzYdbtK6DseDh5T2yqJeGhAh9NZcROEU
Ug3PFxWMlpq3kH9CB7oG1UmBVYrpDqtsJd5N0Fz1Ir2wiTAaYFRQBEWodS7SMFExNDbOISZsgv6Y
DnK6YfFC9imi9itzeXEovFCo/uBqgSPn80/r6knkncuyqg5dVwXR4BcK5ei9ikHw++ejgXroJuS9
UcwA1Xw+lJ4JsgAx4asa5U5soE8DyABvA41E6PWRLjwJ4DRDXQeyUpANOg9yTONNATxhoCMwCvJ2
mcLxM/rBHDy2pPuANJbcdvVKS5+6GjVvR68Mf+E+g9M0TiXaJVCjOwdVhRPlvAuAdFJL3XyI2kXf
uqy9FsldGgU9dtQ+8Lqi3np20zD4FaXzjPssl6A1q9jLv4ZtPlx5CC5tfcDQcN5A592QRc8XbSAd
SUZoslRmdPK9GSU7cdpMZaxtdgzQtiv/femAAN06FKBTQ7/j+XgWpqPpmqDpKvRkDzIjw0+VDOEb
qMCHrADoud2TKevua2LV5y7V9JoVy4s0b7tdNpHMjeaKw/eizMxdTlDkzSsw7326d8lYl7Wy4gmw
cv/jyIZu3wTU6coMJJ5hcqPNDgaI+Xu0ciXksnOefuI5na5sqksHNUVaDTOBLRd6oY9Qo7lnujWH
8Osa7cGdWYosqpOTQjfwykG9ECzi6AATC9c49PnOYaMx9bMGuhR5tSpIDuCWG/K3C7NZUCQ0sQ9D
o6OdVcn89PrSX5x5QJ2Acd7a/kBzPF973LFRpsG1rkTP+MdGhewI5arhETR1ejNqv12KaA43//TB
pwX1k+4jN3BwB+J/WlHa9W3/5CeyvoafuTAfOGgoaAIbhJfnvLIhaCysrVVeZWPQFwbzdlw1BmQL
ipxDYHpejHB63b8+HRcWHPcyXEe24uZWwXk+G8mgWtqik1+BTLkiU4ggyp4kE8yF57V6fagL9yUK
J0B2EHjHYP9vP+WvINYlQKoHEu+b4964g/U2MA9ED+BUt6Y0SBFORHQfYyXFTq4QtHx99AsXGbYZ
2JO4x5CUnneveqpNQ3KWVwArRscRvu7IEx27crFcmk4Ye0LjY9OXQU7w/BvjiaxR3eJNBWP+e5d0
9CPFHryFdeo1EtSFKxNgqw0iuAnhIkh7PpLiis6dxBxOQK2VvYKGTQ+J1TJd9ebvrZrj6/N3aTzw
4/F4I80EC/XsXfW5kqMf6Rw4FSNBUW8/aE3VwVN9Vw5CXGsj/+nu/Z3NY4PAAnbr/kGrH0Wns+/T
E22xSGNe2Q5EW874BF3mVJcqDIebRXvrkalsKkZYTBab9W/BoZx7LyJs29xpcrQJ+QmVvbCcCQro
8ONzVybk0lLj+khxdrAC6Mk8X4DQApea5yIHpZJH2M6UvB1lLAqAFuvd63N/baizuRB4NbXsMJQT
vjw1QSrRsIv4myQEe/z1oS4cE8T5CHdBGUSv9/wWYpTZxkHwo1JxSw/x2qHdu3r9lWNyYTMhP4J8
JFQHoNd1LqRBAfc1A0xDIfXqYV27NaNFSnWwG2IHzpLJyO/XP+u8bLxdN8A+/Cm2+YBBnCV/6Lqu
NSFQrarhvvsxyFCLSmtx7w18+bKg9PcAjQVTdCsXV770wtIhQkOJ7w86B5Sis13SExnmLsGXbjYG
GSQOihyN9IeYKnmlAnXxGzfFJQy4mQZuk/7X/cqWBWXTkNbVBK2dXyBfQG+NeX6nICWtmi9LQsOH
dPTq06jMuH99fi9+JkyGN1ocECbnRJfN8CZKIQ2CAL8JP6kFGKMlS2pR5P10jUR0aSzcexvwAgLI
wPE+/86+SaOFzAQ3QybDAu6o2U3TtjfZCmrTv38Vii5bFoh+MkK15yPBnWFGnjnUEELjytuh1ANY
op1kb0vWTny58kRdyrUBeNjMQiD0swk3PR/PTzjMiTNWV27qUarMZWK+krCxcAHL/MJbW9B5avJp
NUrAoEXGZdfp4cqGvXAB4DdscAvQ07ci/PPfwGoagwTW4Zvho/MZ8s/qo9Ljte7thWAHlX20hlG4
+8Prez4KHk6vJ32Kot0k/WaXSdaDVZdsat1BFUNTKNl7gQ7+1SsV1wAKJtijKGcg4jyXXfTDvm15
7NfVGozJ18R35EPj6Id/3jXPBjlbxbxh3ToEGGSOdA26CQ5b2DO6l8q5368P9UIT6n8ftPFrId8O
6cOz66XVsm7TyG73GpU/bGrExzBs1++BR/jN4s3tQbmo+UTDZi4BrBvYjc7GXhbGBwR+mpb+2vbZ
Pu7s2UaIgJoJyr9Agp+3NjzHIhuvQV1ZFjQHFG7nPSzzNhumWhVCXdNQubSPNkkxZKdbf/48X8mW
YErgMIDhQsrqthhBNLIFimPrdEKfLHszT6hRPQA4oa9FKBeuIcD2ELLjpKBe86KH3MVzDn6GV2V1
DDgSlO/fcyUULLTaJf73WONPdxwK4hva5Lze53mpcC4y8G4XQV/qVvkoAnO1c4Hkp9e31KUF3Brx
/z/U2fkPQKnPeu28inUyqsSc2z2USad97llTdkjProx3aRrhAbihSyCJAdTh85sgyFXtVLJ4VeDb
uVLQ+ADZZV0eZGDJp9c/7VLqt1W70CTYfOVeQMunlFEThFiyJe+X72sEcdAi8sfvVkGaeA5J+H7L
2KHpK1gBvYz0BKmTuFA+QLEaBSSUH2NVvf6bLk33hnNFCS4CO/XcSzyqjSdSz/cqneZgboFwOD0q
mLUVHWQdTmDr2n+1at+ujHSD8iDRRKp/ju9YxKA8f+k91MFbgyA6hd2WnYYd3LAe1jyR/+E2RKED
ukOo3aKQdLa+3NboIwQN5jzr5LGRFn4yGWgvfLPDfn0uL22lFOQeHEqAh1/0OhGNt61rcBmCK15/
FE3/BbiVfB+k9L9sWkAvwYlA8w2h1tm1G+TNKjmZvWqdw/TLMrG3Yzy6ivPwGmd5+5PO71OAKoCh
BxgIkNPtm/8K6paUtcOSY3+0c6iroY11UXvztZm7tAtRAQYjCROXvdCPR3a5osCDQxiTZTxk2rnP
QAXWhSdMu6cteNKvr9TFr0IpGMwLYIXT82Tc81O7uE2c0ba9X81po97apQEO/fVhXm4I5DAAEQDJ
BA7Xi5KKv0KfsPMauksY6T+LEbjhcuiW/m3L1kFfCZwuDIaACfwnvEb4x/memE04w4Wzp7s1kGsZ
mTw/+HCwK6c0dFci/S3ufL4pIEoG9wVgMjZp93OMyACVARAvYpwpF6VPIK3RQzc4XxewkbQnBvju
MVCJTYo1ifO5qKPFXTnVLxcQv2DjzIC68ofM9nxbwvIkZE7luLVnJ25nI4ObpoNo/uvr93JbbqNs
zNqN0o5m1/NRosksuhkFBeSGyjLwuPwKIVHR7JgavA9e0PGwen3Ei4uIkBTaxxsU5LxGVS8DbJla
Q1GBGvNTs/IaEhAq3jG0Nv75TcfH/TXU2cfZhbo+j0e6G/tWVCbpzN1QI2MKKanfvf5VF1eLQLIe
myZEIHFWP4DFQJg1zNKdnjP4UAdav/dpfk1b99LcoaG03fVbPeSczmRVnHeEQdy152N+YMnwg0o6
7XkKf+jXv+fiSLg5AL5HkPkCazHW0RpFc01B0+T0RILaf9cNXPaFz3v3H8YCwH9j4uLVxBv2fA8G
GW/82XhepYhvKwYs3VEvet4RAPr+uUsGQZUt38QaQQXgXAAyltHAFs+wrQoijyuN6HEMFOymkvka
VubSjsCDDCzvn9rEuQGMTxwNehuyHZioZmf0HGz6dWr/+jpdHAUV7a3ED5z0Ofu0zwzPUjayXZ0T
Axs5p+7bMVuvjLIdlLPbcAOOorCMyvLGDX2+QtOcM4eePt+hwU/vDAx19pHn0p2SUhyAQyJv/vmr
QP1A/QptP7AvzqG5TT11pGaEYQu05Bh2jX3PbHftJnqZ2WxsJLhZgDy3QbfOyoux51EVjTnf9UEd
lXaMppIAJgyKfeO9CRvKdxyh85WH5cJUPhv07KKgrVR0YinfkbHvASfopjed1vakeaRokQ2zuUKB
vLBDoKYMqgWeMnSgz307rAs12i640aXWUYmlzE+Qcrxmd3ShsLIJ7W22HRCiw5Y/2yJNvylNQHF7
50GcCbJhLXTm07He9bhJStJ44WnqOnqAXBW/HfMYxJawdbvXt82FSwt8b+QdKVRWN2/T59s0/581
Hm2BoOxdCbU/ss+MVx+g25x/+fehkFrjHsbbDATD2TIKja4bKAHNrvbleBpmjxdrMKylHrPsyhO9
FdvODt9m14USJ4ilaBhu//6v+BQ8vlD2TMAwY8qWmxTP5lsYkLQHg5f0Uflb3WHqBcd0SwgmvP6Z
F3YrxgYeCH/B9Oh8VSGVmwY0ke3Oox7ZRevcF9CTD8pI4QEPB3dNAvTSCv493nZk//pWRWu5JDHG
A0dYl1nj+jKj8Xgb2khcyYovnH4UdTbkCdCMCOXC50NlThpfRHmzC1fmf58l+vpzLJq3isdpVwgU
AL8hs5OH1yf04gciOUQ3ELfOC96sxaFPGqht7FQCuCT+O3EERiS4yZVlVz7w0lC4PzeZIjSakUI9
/0Bfb4mIyrF2jruqpg3/FHqjOowQW74y1KW5RNwDojVq4oBmbXfQX8vWj1KMGk3GHRweIFeWqX5P
fVihsGWKH1fX9gcCfsKVkOvS3vx70O37/xo0NUnkwQoE5yL1hxtiaFAOXPQ3vbX8JpvMv+re4KRv
EJ4tlwJnHmz95+PFDCo+bc3EDty8eykd3nPLDgi9yKEGLbns8+xaDHFpXvE+oYu+vRnI5J4POYWL
T1TuOAy8ObwzAIcMYeKa1BWo1wkrelxBBz5m/95ihSwzaD/AT2xePeennrQ+9fJw4TvTabubRlg4
eHlq7oxNfv77cQDucqMDbgrN5w7RXtMDilj7fAemfHJsIFtd8jmy5dB7+j+cPAjaA/sFRMhL2GVo
63FKleY7MXL6mNBOnAAfX47LFF3r+L98cpE7AkmKeGyDLZGzZbNNhlb4mjY7YNC6N0C79nexUdds
fV/uf8xahJIe8HPxBrN4vjkgKTHVduNMRfC7Bf/f7klmwUTv/Se18Kh6faW2IPz5K4Q+MXTTkX6g
7gzV7uej6WDtIIQP8HXaMXlQq8j2A/UeE9uqImWTO+rcCMjmmfoQxfO1vs3LgwAQGGrvEAbceJXn
RXhmnbTBDDJYW9cJ9Pum5QbOE/37OLcGQsJKAyyZj29f/+SXFyhkKEOUuwBJhtjVeX88a5s07rJc
75D+TGXban2ARbJXwknuX+3f0WYD/wMJEMYDpP9cU2uuczZ5+SR34EHCIraxFOLhVHd5X4Qkba6A
yF9GFBjtD/1jEwHAfX22ljkuMjK2kNSsI3XjgDarVsg5lGEKrJDMuneyjqIT8CnH1yf00rjAO28e
AOC9wZfr+bjdCPqmCQE+iRqZ3k++aB4dgQkSdd57JkNz6BoI04cLtvLrA19YSQCuNroLdLXQwzkb
mPvjOmFixY6OozsFU7uewtTaBrBr4V/zYrn4lRmKKuBOQp39XPXNRLMiVs9ip0GVQKvCBrpItfT3
rV0eW+XUhy6XS9lO5Brk7dJnok3yP98UPFRn6xrPU4jSu9fuhsRHPCin6KDqdT51oy+vbKGLQ4GL
AS4I7i8ckedLCTNA3KJcbzOaRWiDgS6WeCN9jNXQXTmGl+YTmCJwf4GOBLzg/OZRTS4arxe7NgM9
EsxBfRi8qQchOAw+TdEQHpYwsRVYINc82pFuvrx48OhvHFhUyRBLnUsU68lp2tYzjArgJDRFBXKP
gBZugItcoVkgoc9W+zUr62hecAlhN6jKUtXHlTc3YUVhgjUXkVlnUqjGU+8D9CJqyDZHqi+cc/FJ
AjCvoO+uxFCkIO/8Hj28v7tuienTkoJWVKb5nMtC97lSYKnCkaQY4tTAghRulq5c+IKXJZSMYxzO
ZncEf6EbEF+a6NskWiVP81RnrgqNjUxpB/yXGKiFrCyTACcXbhzao5+0UpdyoOEXjuRprIxhywNk
JGhzsNR635IlyY8doa0ugpnz7EDx1bvQcpDkTD/bsEQliuldvN0tVQ63zWrwGg0+pB4DIIUwhSdf
91QWEDeBDqLLIZNSaAiF3WvO4t8NhFbHsoMc9K/ULU17amVvHuuYuriK4yX6kMqm8U8eoDOAd0zI
9IqlR7nyUC+ZeD/RAIKHc+rz2zXjQbyPQ0//AJyq3Wp/RtzYxqTx7aAyzgoXksmVdexNp3aIVPCQ
LcS/a4nvols2r/QTEoDw7bRy972TXHyFMPX4HaCZATAaLkaYtATJPWwhkxC1/D782mtP3sGsOn7T
dUz/DDygCEqfi+52ETUeDn9EfqEDf3nEMzMOB2sVe9Oo1qNFpGX+NACM6Vex4USUUzhJVU0K4tSF
DxUEVqxy9H4oDyWQYqr1uNzmkDAYSs/64RsTAUd0XNdauNIIG6W7OUo7lPzhoAnHgngGxE9DIygr
oJhjPgVM1w/B0hpejUNsvjTMmzeca5vSMpsnca+QnPwKG4R+BR/ABjhOgHI++daxtlT9HEX3oaUN
3LWogEBnkrWdrQLey8/TmNd9ueTrBHgnNUMF7YH+NEUdiWExVoOQO6y2+ygmCgEtrerZlLVRWAsq
FHzJAJKIf8WIyIAPAmd4LIil82dSq7a+kRjsB/gykSxhAQFQERJkhABA2SxPDjJOt22nyE/IaOHp
avN6HXZSQk1w10Idqd1Fqe3f6Dzy0kL7+egXlBi216hrp0VTJ/Z3iDLnT+bn7sYldSsOvreGH0wq
aVh6fUc05qT2EY7COG2PnQsVmSamfCnTQeQUGvce13vKpnmsnJQB3y/+1PWQFg5bWULKrF/errxZ
yU44SiRkvXpyNwpnswLVJ/87dX6HjjqgtCcXhS3evqFtf0wKhpzFIqV3y6KJPkHRZXmfmBCFlLiZ
l6AUqOXfaY2mfwmmLo9/+CnP0zdLC5W/AUX3qYpTZUDZj4dZlWu9Rk1XzW0/sP0C9DXDaiDPLjs6
Ae5iLYE5NEAx+dd48IL4bR3OEZw+tAEisDCpc+I0hcEAnT5PK2YKsFKS79IaCL8MKRH9b8CDAOMd
IWjh7wYE9I82aKzfwcCD1XGJH1H3NxQCz23BU8PcA22DdSqAgHF36dh6MaSUe8AJnTeOzZfEiwGp
mIOuc+WYeukJ+jnjVNjA17pMcaD0h2mOo+XQj9S2hfPW5BfMPek9lPcIiyDiHCxvaIu4p1RO44xl
g5spYlQh2+85yGNjAd1o2zwaGF5kY9GrlAXv2gz5f7mShn8cbODlRRrzqYWfXzAB6wAFIegWDZ4D
GFLPpq8YFVFUZAtb+CGPJvs5SWhNirSlWXicVw9hGx76lO3lwudgv65Q0dgv0LUP7xbo9chf0xrQ
+n00sk6/6+s+fr8Cig4Dhzw2/UMCnDS/Nxk0MX8Krw66WwgZ5Owh9WcRfoFwXZjdZ9PQBhXKat67
YWCDwIVAYwIQp45EGZE5jMp4aRt+0EDa/8pFau8S1zpzVAHumH06QCv2mKe9QizPLVOQpFL9Wnak
IVhE7mk4WBBnDhGrXbNP2gFKE7JO7S8WcD+6d0TK3zPvkxVUGmJU2dadDe8buYqPgzeb+oZQcJqr
gfDsXWr9QO7QPJPjHq6D/W9i044AbMWWjzDZnURpEQHyO2b4TPY5fk9UrTaHxVy8BAO98Uk9ZcUs
lMePwoshq28zKPNAWknr2yjmCf2+mKlvqrFL1rWKhRiGwje6Dd9pxTv2BhtQtSUxkfBUKX1st4cU
4RfE5XkKSolYRJgfyNASVTRjHBnwk2mavgOQwfNVSbSV8HM23JurCYqvEBvT7bjovcDHqPtBU6Bf
fW5bI0voVbio4KMlt6iRTvKYT2ua77kvF1yb3mxROqthohfvMqq4+cmjlX41UdLoknYqS3e9TaKP
IvXdeNfQMOOA98Gj6T3g3KSpupjAEgZyxTYCVyELmV1nyBLlekVIkjE8ofdTOkgPtAKYbOcUonts
zn8HkWD+oxCBP30OgGJiu0as4F7P6C8m0Z7AtDrbj5o4sQFRybiDBCvEMLShQFPsnQwW9cWnEPL0
CgbwUbv3tDdBuquL4S9/ME3TDkUMbH3zC5EiNE7xOK/uScEzTx3QfXbmA/H8cSn1oBhuRUiDBpVL
ux6IeLa2eOiixeY48kEf7ZvMpgqwvHEcih7YK1ekazr433KeNX2x6VJFUBGfhxzFQdDJS9xenSto
Fs1DOcP3QJczLKXS0g9b3ADGh+3WVjcxyx0oL5DiWaaaPdqJyGXHbL2w+3Ae+tvRE6Kp+KjEXZC3
njxKaHj7ZeAEfZoarCHk3LJWAEcPCFTZcBWiNiKMzQuAPZOlYlbm842JcckVa0jdWs5i1l8WSJc8
Tt2SAx09pnNd2o5bv6jBVzrNdAttdMsNLrcpNJ/txHIL2xBCo6KZzfLYTSbxkHH6IS0XXKmfcjfC
ggn+OeIR6ua4ciUQUawKcBW0RWLjkL/hvkE+E8StlEVLDc8r0CFsonCHmTAuxzhc5d7A77qtjOe6
cL/UAhl0C60wUUXRsjzquRujMkANjRc9I3MMUXMjphKFZhJiM64TfaCgxbCfWjZmFmU/1S3w6SjF
dWUiMkTBQQMNzQIHImv2op+T5W7IEh2fdMyi8Ci6mc/HRAdmOFCvNvjtwJLIBRYZo8zJBzUsRLWI
e6yucwDSVUqLuEm6/F7FvTD3Q8Nii982gMZahOm6xFmxxKmnviBGVcPnVA19/VjLnOIO9BG8O9ic
Jq0dbicXrqhfh7Mxx6Am8oECq0GrVLXMnOI603Ss8DeP/xoZlQnK3Z2eqgnSkd2OeO2IdWkyhGS4
HGRc0DFAxxziH5oXSw7D8GKebNYfUY0ZvAoa+5F7B8Pk+GOAP209rABj0GL2wnHcSZyDYR/6S/Yd
/o1DXQQGSM2j0hReBMgfud5FOULHWxfn+kO6ora5i1OXgjHTUTgcNIk24+NghOcXM0n/IPMNPGdS
XBCsaESicRN5UOe+nznzID2Ip2WqgrHmP5I5zRaclyb5Fro6UaVLc/pWIyYJK8Au4qNHfKiOLSIX
UYmchhm4iwR1CCezWN9h/9UeejjNEBU5uhKPOsr7+dBp/LsuY3FbtcBH/4YHCmwqBzRH3/HYzV+N
k82DEhFqw7wFR/6uHUSM+EPVNEER01l1ZL6mII70YKCGNaunigRtxHZQH4vFLh+m4GPSsnQsTLwo
aB5MonuEJQf4op6Ix7wEWSF8o2awGQqwqnJzQN6lfq6rkbe5zbLhOEvhvkANML9vlhzGOXYCXh3R
Q4D/g0z5oo+8Tfe6jbzHLu4srmAWZScLy9GfLUxbu7eZs+EjNmY0InWg3nsAHFL4cknR3gDjUH+M
pSd10SKfeFe3NUVAz8f+Az4rZrcp6yiG4Zn/OHtLHpSdF5j7nMx+iIBXr/Ut6ef4s/YRxeJT6sUc
m4X0UaWjBKIcSNnWz3DGwImPcrvEB6QBY31SmRJpMUusT5X19fjYLGpMi9Y2FOoI/YTZ9vHW3fou
9H90MW3xzkJ38QneW+FPr6cQf1xM3tzPRuFly+zk80JMuH52OArxl0Yo0+0USPCwvDdJIkqe9xB3
X3hjDzh0Zi0CyoNTNoZb6chlFMJmkdBlPvtTWEaxsemujabgrufYo5DXTmpZNFqsskQltu6OuYvj
DpoCUMjeJWHj3SCf8Oie9CP5wawHYM86jZIjiV5FixdmwBuyRl2uHxCJ2a6gnU6CvcYLAC49Og+/
zNLPMBOcIHh0aJO2fjKrbZAr2CZKdsDmE1L0IbBJEZJbClYPC8ciXzyyvI90FiDehKjG7RBq/NmA
ufkCGsddR8p2XcRhtbWbi47LqHlnp8D/Ad9FYkuq0rbby2TG+R+RPzc4v5xovAsk+NGmuaBVnwQI
8tuadAGy+ATwiR7Fyrk0RIQwVY2zvC0CEOVcweZuikvRA1mMitGEyipxDmB0r4tBuVGafJ+YHecd
nm2q8TALFRRB7qv40DdJ2O66WTXTziYpdE54b/LS66Z6wQKjtnJkDembIhhHm5Ukpmx8mGsxPEjo
YJkCmjh5dl8j3T1OQkafgcKqbdE73Ws4p+TR+4YBz4wSD18rJra3IbIhrEp9f0RYHzYohpWzTe07
EmvQOy1hcXPTKXQVC5C84w8wXtTLUQ9N/nlF/HjXjDT4BrOHTtytHCpjeFNXNZSuE9HbsIM7+pum
I8P3JvZEt18R1f6aVzzGpcBP/N2DPIObZFnTeyfRZioQJRp+XMLeCmS2qzTlMAJ4jVQtSRBAJON6
n9B0xS7lMcKWbiXfhm6e6I3QHewaicviqQSxLkGbLE5kChGnWWOvwucb7xjRIn+wnVtSFHJQaHmE
VmtrC3AL9NuQynrdO3/uf8l2XqYyS+YcIdVcJ6gGBTF72tISvHC4tt0eOe/0E69BwKFu2HHoyQmL
WSHZzPeJmmEiPi9urSTtvfw2Nix8BOY5eN8Nuc9Kf1rsCb1MhtQpTZu3XZwsUzGE0CwrCESi4yJL
hP4Y1DF/CqMx/mVmk6MrXQ/9YTYQHCuRtyEfj5ECJziHubpps3XShekyyGfyfhA1LvVg+YUHIOvL
drTuW9T7nsACWIp2r2mzR7kJSQJAxeSPPnbGHWKZa1VhTmF/QigJ39VrHwbFPK+RLLweIu+HSCAg
KDDH4/fBbzpbNBOxcwFERv8hzXpzl4Ah0BcdtsPj2DfiM4fu2i/OkvqIcNZzkKOVDQIQTU6tW9UX
N4EZUgwqR6Wgi5REpRyOp+jZpsaTiBrb4MZwwfkhkiFFVW1EcbuAieMMzayc4q5r3Oj4icClfCjR
EVJs1xsf6YAv+/DByHSBuw+z04gPj4MjJqOj8OqJ4mGHP2N6D+s6NN8aGam2oovrsfVzNs6IBczw
hKpL6iMgofO7BhF8Bw8hSBEVjSP+zwRNbVqwoREZKEpCP0lQwEgxjCMS13mcs4dxHHsIx8omeB95
fvAtF8wF5WzG8IcRef+2wa5fy0SF00220CEtPYMw5EQs5IdRlUz6GxjS5VnpNSbeswXJLcxd/dQV
bZDNZJcOtfMQpTm54IYa+BfI9YjPKg/aL7rxUX/Q/kKTvakH96Qn1r/Lmx6VS50THVbJkJCvNZsF
Jg0VpxUt5ch/4nEb3TmA31zpMw+eWGs60Z+Z6xEUWiRQuAzCxP9KIjagmEUnivjJKX1HoNXmIVtv
17sQvFhWTvkKNFaY9+RDoJv4FLZT+6VLoMC1YzohvxBzLTiNniLvdQoZwor5S/sZxdvmKRDJYkH/
6qfvAWitIWoLKwIhAt95Bh6GBbYLjuX90xIAl10Yk8+fANvENQEhFoJdCtOgcEeHPkAIVUskcIOe
p4Os4ZkLib4kPqqUU78Qbb+gMJJZj1VtPW7XNjxzH5UIZoqCWZL9mJnSvyZQwXTRZRlMXiKDMnmZ
QpboHVirqSgXrdQPX+Pq3WFbJb8W3M2fAA7vP/FEhyhB8ARhRO31uEWFUP/H3Hl0142kafqv9Mk9
suHNnK5ewFxD7ySK2uBQFAUPBICA/fXzQJVVI5oRJ3s1qzzKSxIXQER87jWiC5ysUKZoNTSsohon
51sXXa+6dCKY0yEe6I1KOHt2u8VDVxzFOHEUTIORXXpKgnCl7cgpLEZkIoPRzIhEE1XRsybJpKBx
1taxGir8fal1zM8yB7JzYRVUhwFRWzpsD1khly7TckapFTnKo5pls35Vmw5raB1xlwzSabIuGXgi
PGUMaeYeOvq8lHiNbaYnBp3GMpJpXp4IYx7HXaUq0vO1SrXmYLBHoQUuJhjMLGbTHn29t51HYBcd
vZB51Mg7+U5IxtNc3nu5NhlBwkQD1ZwiLU5L3NCUcyOn1A9Hw1OE70qD5o2XWCY4h8LQSM1Ht6Eb
3uft7TSqRRYOjTlLX1bekF7StU++Sh1pbogzhbySlaVJuBG1fVnVokyOJaH+pmnSEY5CSgUQwWVv
Br+HttZDX5/JWWutMbsArwBtL/shL6N2GavbTjrUq8PskNHHpB4dGB3bO2+Qu0Y8VMrpAgYfzSIP
gvHq64NNcLNKC+hUoRhr4Vf91Apfo+V4q9eTkh68Ps8fSIooBpVYOKiHe3RmoHRW/a2txJl56FKr
+ZyLvDkmtdE8ZK4ZfxqWebK3TjJ68JLZhBtMOQVOsPa9deLUhRiDKmkZjHkIZTf+TL5W7efKcudj
Q+PuAXsk8zpRnCILWoK/5yecAmWoTpo24CAdD+eJMTuIXtGL0XykRmi41a6lPMxUG5fpasm7dlyK
q6YQ5Fq127h3bDBel3Dj4rSZYop9IrWr36ieomTHQk8M8LlS1FuZYY/8jDKe9gkzl0UrUWnopUmJ
aFJT5CNJ3WJRZIaxOwLbwxdY5AGzImtvJqOOt1NdmA3B0m6uOUfqq6Yu55z4AIMq7GJLiwyrrQ3a
WqN2TjY3sqlgVFnuWSdomZ51lHBIAaLkdbCmeby2Jm35OtSDzE482XMgJkOvH/rKTp1g2hxPgia2
3GeltbTLhEOHzSwSWUSlM3uf0NfRaMtmtfOwxC1Iw8mTLkstHpzbou/qHPMJG3JeXXXC8TMPmRrf
xUgt3WeTPmg71aU9QJxrE1CXdVnFtPespPCNzhn6Lat192VDNy+c81a7G0yz/GQlg3mBC+2CoVaH
YnbQJPOyB5tgMosy6lwgAqp4CGp5afqlk0PcH8DDJpjheOXTkkGK8NsVbCkdfEetdm4Xl2pk1551
WcuBbZLOOYMcOzFn+pyknmo42qm4dhiN/TD1dswRHiYl4oyn7eq7SQU4oVwT61tpyvwb/nXgHVf0
cQ4J1o3FWVMPFJ46wYBKxnbmEzpxCGx3idNn17WxMdysums+QJq+BVEABt5AFMwWAbi+du6O1bZr
UfJmJD2YJGFequ6E2mt4SqbWXZ7086ffT6LfwUlyQRPfBndT10Ry7OXgtC8legO4b+CfWS8XRtzP
QdFziCY9ZlqxVtBdo8Y4VmU/hakyeruhyj/SVP5JZnsF5sBVCQYhgPVNb+0VQIXFLqH2pxXo7rg7
ZTxp2Fszybjo03waQ/TUSSrTBHVsf1xTQlEvCQQhZZd+iZoKHdvfP5W3gBmmrKCq8C+jQwg39+VD
kbrWVGmLxyfc6vqMkr65a40q+wB6+87MGu42CpQbiQQ96dePfjF75iRrFakJEnKMLidOANs6Teo1
3f/dGwL+A8PfBKFDQvx6WaVMSNsy8erIK0fPH1IxnTL1UD8Ywr8dTuMv67loE4DIwXJxW9y/IOCa
ihfnzhU31HccApVTPjdr291ZsQ0XdcXPrlPa+fb3t/beU2TgYWkgfTcPgu3zXy5Kf3oCPOVW0Zq2
U9C4s3EwvSbe9WlTfwArfHezgLnbSOjAN96wEBSM0FYg9HVkpslnMTTj3hjHPmCyV59hwBEfdIQS
d4hd9p8bY+2CstSbj5RE365NFuUv3+HV2kx0JTEm6XG/M8JBZFZlfZYqpf73UQ6bBzsqzaANEFB5
jdZ0sEJe6I1EXMv2KQiGxLdieuRyHc1vTGdIDfJiTB9A1nyknfzeIcgT3qT7cHxGgfblK4UWuXIi
5XVUl+ZwljktSMol7cAWIOMnFSbKv19C714PDR4b9DTaKvqG+PhlCWUCYr5SdsjPquUS0boHrK0U
9m60mM4Nmx7v76/3DiuVd2gBvgCu4nD4bu/4lwvC0UzUxSrrKK5KkR6LhSsFjW7FZ8tk5xfdbMib
vmdeV2Nqg2HzxBjZKJTV9nVzdKOkqayTaij0+99/r3eXFrJm6HmiQm7/BJ/88rWG2jKyGIHJCGfl
4qsywCpX0Hj2f3+Vd5827tpguIHPUJ+/vPl0mCXVoA62bKUfkHlKc1loE6NqKr5zbNs/Qo++cyph
8cJJi8ITHePX0PjUbltrpDyIcEP1jvowyB1zTos2GsgvNZbW9ep0zfh373IzPEDWD7EeBJT11xql
a1toJnlrHfW1iJ8dKy8+Q4taLoQ2r8fFhJL7Qcx6ezj9vCK0amyQgAe+5o2m1ex12ZI2kWPJHAVe
y7wzS49emrs6QQbSO6hLlveySPp4mgOmogIV8/t3+wYbtX0HpFJtMLSgI18Dr2U3mnm+KCxs1bHR
sVrdk8LcuG4jDfi6TPSdqwo3yNty+Lt6clwZZg6PHJEHvsCrVcVczZBx3iNKjt32YZBtEoFM6X2x
TJhCjeZH2uBvVvF2PShb+NFzTr3JmwihS7KsVYPpjZ4/uqktytChpPq2IrTaBvrafWSn8WYdc8WN
fLx5o4Dqeq2zMFceU0Gw3lCrRozoHLu/HFPQKhn+O6dgHZwLABXOB0fCm+i6XRQwvIMoE2jb10bc
2TDWLkpwTTQIt/Y9b4UdySgTtGD5UY7y3v1t8ZurbACGt2rrim4yNqmjzFHL1reUqq0OaIZprm+s
qtxTOhRfax7u/vdr9ufGeJF9co9oCQOkZ6OiGfRq6TQjyBLwQSJSYI7dSEpa+mMeVuBlPhkopCFU
+5m+Xx61InHvQSXXtAHGODlLgWcxo0iogVIAHrdpqsWuX+pMQP8HpwmEqS1JZC7xhv5L8mmMqR03
kSua+qDQWItAH4u969EHStdlvPz9M3lvddNbBXFPPreF4ZdndOK1sjKp+CMxtQvMpTLdzUpqniJY
VyB8lX/EjH2rasI7IBpuvDdoDfzn5QWFXTEaraSI4smkBa3G6xXJRTKfxjhXXTqLvcqoW1LjQSq6
c5GrdXVl62MX+1W3mteiB/r+9x85Epsc30Qq2Aevg+EoRTv2dSwi7G+ryOsbcaAHk0aocmk7B/jD
B+f3OztNQ4HDQxADE3rjtWoC/QqjTtSJR54b2WHo5DdrsZPIRS5n9/uX+ybMk8/BjKfQQtUNQsCr
1G4149RMdMYnOdly79tqZjwjk/eRuuHbWLCtHyS4eKXmVha8fKXJhGELpl9tVNRC3QH5QVXaMJQT
dy0n37AAbLSxYxwpGT6SpnpbT25kESC6nCSQxND8fHlprM+9xpmMNjIYTVJAF4A0HCcNJWJWYyQG
0z7KZhoiPSXPMaUnLtN26L9QIn3ktvv2reKKaABr1yyNnfRaXLuYqCNVABpIBLjxQZmn+YcHb+dq
klY7fLBi370WeSVlPM1/5B1f3jXVsAsKmmu5rSr9cjZQ29Xy1Z+XpYh+v4TeuxTUSso9dGg3UcKX
l6oHSzSra7WRuvRmyBIrj3pcfSq0Nv/gdH67WLddiO4BIsKoVb4+iRibGEBfPV7lXKy9T4cYjGja
JyL54Om9IZSwZhCT13h82IARD17eEpyxdjKHHAupbvncS/tOgQMRrmPeR5aN8fRq0IByNjBCq7TF
B1vyvefJLdL82GR4CLgvL943qrGkK3c5KaW365jWHEEnZYeiW8UHl3obZn/aAWJZzv4nl3h1n3AP
NAFcpouc3JK7Uqj21ULmFKlOLADaUCNZjN287oNmx7t70mGG9q/rviID6HabqgXeqkDKOBOmdkyO
VeVqO70W/a7GhjJE5bA7VrnnEWFkd7uanftYY1b90cn+zpKi0GPWSk5IN+Q1j2Y1E9SGi7rD+2Ow
A3Dp6kmVC+eD5/zuVcgMHbSabd7qq+dcYYiQUpt30cJsNaTTJE8bettf//ZG3KQXNuYoF6Ln8nLh
oD2qERrbLsKnq96LcUkj3Op0f661+YMAZfOnXqZJsIspZijcoJBxur68VINiXuK2OhukLbvILfHl
THqjfp7ZT747I4/zwY5894LYPqvcgw7jeFvJv5SjqTtrYEOcjmETMo4TdOqwLKzvIAugH1hF+cEL
e2cPbucmmmJoxwBxfhUWcWBO8X1pegQSEiPIakul4VGqwcJD/WAzvLc2LKxboRoSGND+fXlnQKed
ufRwyOh42tfahOtX6NnIDHzwyt67Dgk1JQOSLbb7mi2CJ5xIiyJBele6buTF8gImyEdeae89t5/O
mOwoB4bh9iV+eU0DtaySxFMXTamHTCyTgl3iDGto1Wzx36/2d84u7Ls2nwqyCm7s1RnSa5Ycu1ng
AGcam9UvEntx1oN3GbP5HL15Oxiy8W9LQrLsIRbRW9y6r85rtzLstVIx5lMfaRVFu9dN3WEjV4il
1z6Ide88Sc4B1d3sk0mdXusFaNAK68mr+8jNsfqYCmztcnjDweQye/v9k3xnZfAYkQVyNnECGIUv
X1q/cb5JnfqoxMDlihGU45vSGj9Y5+/sYCKaRk5Cx9SzXvt52jWKX/Nqss7LYonytEkPNYM3/BWY
+dFG/h9kQDBCaQWjJsth+JqCqse9oZXLIKMmhfI9qLPjtzUZYF6l8z/7Df/5NP+v5Lm5+ufB1//3
f/Hvp0YsjMVT+eqf/30pnutb2T0/y/NH8V/br/77R1/+4n+fZ09d0zc/5OufevFL/P2/rh8+yscX
/4hqmcnlenjulpvnnp7jzwvwTbef/H/98D+ef/6Vu0U8/+OPp2ao5fbXGC7Uf/z10fH7P/5gUfyy
lra//9eHF48Vv3eWfVse3/z882Mv//GHbv25nWgb4572LXxDNuj0vH3i/cn/JKsibNg/O7tco246
mf7jD8P4k64GUwMSH476LUXum2H7RPP+NNnrm0Mgmvnbp3/867ZfvKD/88L+ox6qqyarZf+PP14t
Rqj5pI82ywJxBdTI3+RYi1H1ODYV4GIrIN0o4Aw4rinZFQy67paKbr765bn89QV+veCr7axvYx2K
WRcFcjjCnB8v95jV11ZhjynQ3Bk0d6eh3oXB/bex7uIPQpduvbo5KgwKHgubIBy/4Me8ZuYj/lfm
rmSuuYpFR7K2FAjWqLcCqpGBWLjRonaCwjt0ai1KQETmaxq6lQrMWttVnb2OJa3YVBaZFsRanhwW
2Alu4GhT/93ozTnAxGlNDnbdqM5ZaRviwmH0H8TKlGQhIMLidqC2UnYl4xfmcsAHjDNvzsr2mJbe
VAapJgYvagA9NU+M4ut5B+7QSfY2YGLeiA5grT3UWOckuzrX+jKsiiKWIZZ3yxD0lVuZF5A9qv6q
se1Mj6QiluI8F8n8NMAEOe2yVTiPVT435rm7Js5VYmXxuYCv+FTO5ZhBhNSA7lt6L5Y5jB1vNWlh
MU4FebZ6RdlclrkanzcrgAMPVlDRM3qXkmcZ2nFngRxj1t64Z2DxAKNDRimnUEsVO518mJQtD4bl
/ZQko1Y+1EoqDegrSpW3p/MylG040xLUm8CLl0o7ddN2ppKw5sbtVd+Ee2TDU9ftHty+msfmamy1
IlKjDNCrIhcYTLlFloftIJrpS8tAtAU9qNT1HaAmxgU+BjUWQ728BTHw2ZngHCyB0I25L8HqxESB
yJ0wXZI7hmiNAu53VupO+kusGKmx65t28oyoYGS3mid5paTCuZSytav+OqMF55ShQNNjwNVkikHb
+ZVpLkIGTWo565UjW8CkYSZzw6kuVxCX6k3c1211n+QoJvbRIgCzhGJVpv6xrJWmBQ0j3WW55gZ0
TwvxfBgsECiVieJwYIm0KQegdSk9GR/dsaW9cYyhr64qupyX9OqVftdr2QiuwFy7+zZZWET0aZZq
JzodhUveo022nQ0ACfKso4Kzs9IowhVzn+owwpNxg1lzYvw3APU8rbno10iKIR/3qyqM5PPQVU1n
gYHT1XEErSOH5FKZVVBTIxVuDXR/9JoQCag69VvHHQoAPB6oEWgfsoFFl7jePvas7GBM/VqFKupK
QFAq17iE4oP1gYT7VoS1Dano+6RZkziZ+spqLjS7dI2zcpzb8jRDXtIAS6kuCswRc03n29yQfX+I
GWXwo5T2ua+zK/QLeABqDo4/nWwrQqs71sPCLgoVwLYYGz9LHFs8q01pFgerQSzrFDxTMgW9rnXf
+mGwSr+wsvmYSWGqJ0LJRtx5ShSGkvWkA4cjhwhvTSizvhvjpjXuoEoqdoX27WzZgSzGatxvTr1J
KONUaPsewF7tywE4K57dizjoSw/Gc4HMVIVxZi3ADfXUGvxBKDXibVbbF2RvgxrAJbHqg8v8VN0l
eA1XvsAwRY0MBcuUK/xnvP4ghmq6K7RET85jNrK7B3g4aLfJbLJ8o607nn9umni2D4acxZwC+q6t
Nn+Ya0UplUB42ijPbbcGGqrCigOi2+ebIqWpN3wXO1PtwICEKs5quL3pUdHdEtjWFKffa3Tp1gD8
EPLjNiTmLNBJPi+WpCuNcG7U9TbDgSjd0SkAH9q6dXtarLM7+9OKCUY0VoM1hjoBoQoLLRvmW1bl
5IRLaqXmp0nR6QtBuiiTDFz57HFYP8BzF1Wx74Rn5uvDAq4QIH+qrW5YK+68NF/Telx0/UFTanT9
an/K2c09xB6R1WAvTQ3laxsc6eoO0/ekRTYcsNVoxnHTfxtbK86MJDCWUTGn79AU+qr99DP4/ZWf
vAi//056XudH/9es50Wm9Nss6v/H/GgLvv/5r0TkTX50/lg+TtmLBGn7hX8mSIb1p4cPDcLdlEqY
EZHR/JUgGfqfiBegCkEQp2lAzfzvBEkheaKC24ZNzBOZwWwCvn+lSIrm/Al4ZMsy+KWtCaD9nRyJ
edLLrIXBGWUVZdzPooB+9OscuorzPF/1dQbv6DrAwLymXc96XVV38Eiazyn+k7RvVWuKUtfsdnPp
Wse0JjRn3mCHtatXp73elXc2cWs3F0p30mrqGtaJ0M56T2OwY3MAJWtP69kccT8lO2rwQZXEWmwA
66k97ezp1MJF4Vn3lodq7MCOxDdyrSO+HKi2Bqsve9JLNrH4bEoV6pw7t3gsmyclVxeQGuU0XRrd
bIWLqNuj4tU/pWAG1C+Et5uW8VTtaCLYmvIDwOr90CB5u3LUKal2XEg//HlCWVWYSjQrtjgR0zTg
ups10ep1iT/2brgUXXzXto/LYvjFnFmHAd2zHVA2rt9yJFXFzjOaCyh45m5Vq7vZLveJqEMmRgcR
twdG4KHXLYdGs4tgUAsvQtmhB9SZXtacIF3cQ2yAITdk9rmpFJ9iJeqhAJhV6V1qZXZPLy1ojTmY
SiDBhbk51n2N7UX6ldwoV4b+DD85fVAToqEqN1khS1M4HLQ1oH1j4LVF0waZF6DibgSjszosVQFT
tE6Lm7pLT82GikY1qlOcbZRIGXq4Ra0p/G5Qnwxp0kq3vqfCPklV5VpUd1aehla1G4vh3IOPDLlp
euysaSA4mMmNq3UXbdGfCHlfFyfx4hVh3kN0AIxBHJua4yS1L6yoGgeJ8VT35E2t12diwhPPQEJk
Xw72FbYkz53j5aHR10dvnEfi2fwtmZYDnlotOOniZBrSNejW6nuWDU8JY6PVZi11LuhVlRM7z5Q4
qJbpB33BKsjN+oj8y86opgWYOdZXDd3fw1yWocK0PoJatvjFyHTUF+DPLnM1qaFNjCUkDSDitWPu
6wnUwmTEN52NFyhsGgw4YDaiUXBQRX+BCS+Y1LJ9igftqUaBY1iWI0yNk9yxaz/2yLhh2qObgS9K
AFPnaiiKZ1TLrrVu/QEZbgBMK2fEILNns4NCq8++ui4eSZKHV2CffXJN+anI+wuYzbfmRrIlI/Ad
uWihrqMhSioeOXF6BIJ1kto14T5bI2dNYO2Y3TdzHL+MnlEUwZxrl/APwtrr7jxIXoab+ciCWL6W
YpQey++JlEjxKGx6+zbr5vqqTTIwnEYNf0cdtAO0gqciNfSTVOkIT7OX+6IRNmzw8qQtrEd9MqKu
Wlk7uMkvR28FY5tdrcmplWSB0/dhnUGZ1A64KPmdp323F+tEj5O9GE7IOFZt9sfZSsKBeMzmLyGu
kcRWFTIye8NRAgQI8QKPd8vcfdUwv/UnV4NWzV6YyhFHBvWsLu+N/raZMQKtNFg4la9nfHe2fFC0
jxMEtpJcWdyPrv09ha1d+M3oqPyQTTnVBviWQS8cGkd8hWGi4ZHa1Y2iQaFadeHbRZcnGB001pAW
/kLWc+OSuC0nY7eioQKJNbOeLBAIXrYzOXXQq6DoxKnXi2c1/QoBxZ6qwF3gbV2rdm/Wl44mqvah
Qd5WO6SZif+l17UaWre9UwnnEC/6sgQDPr/F6VouEDb6SU/0EOlmveVITVO+lEyMb52o3EvVS7Mu
RARkvIZDYiqBbpniOGMh7jFWr0YrkPmcIksgc4SC09Y07ssC03N/WlTR7YGC2k+Jmqhg92qojFGf
jyOnc7620vDtLmlhdXU5zu9wp5C9gq6Xj2E/LkoVyUEp8x3MBs2i8IVhIxigw6Gt6bh3vmmUzdVK
1zdCRsTdY2+ePFRwV2PIbeXgWoGq4bDk2+aIKR9OYWRdobXI4ku5WuVjv2oXdV5emm6unDd9bdwh
7JkgjBHnJD8bg04Tpo+1gnxoOhe1iTj+bMBjCTJEDJjAioMUc3WpyZGtI9G8sETgevOh1rsTpUq9
k3bdLVMfyLk4ldZ0jvyC71EEVLYI7IFDdOwPY55HSTHy4Juryej9Ef3vwuC9K1qAoSdo1rZcQBOf
aFONwAilLcSO89Gb87AQ8i7Lsg3PGj/0RkZvVjhnEIkyf+ifV7M8OFTn/mSnhypzDlM3+C3Dc9DU
mYSCUeyGPAM0bTZBqUz4t4khPlHSMoy7aY9gl/XVcaFtI5yR+STqEsUHbT7ayfDZTpugGyGQm9lJ
v4pwKtqYhghbUm/TG5uq2RUQJ8fyNkYdxheIg90lS1qdzctsBLqqALCer6EEVkd0DU5RtJE+JLYY
DGQ8+uMU73mb+wEXA5A3/XNclj/QLdNAfGvZIR0XEUJoLw9GspRB7zg0Bq3Zpx6GbsHeg1MXuXFa
XUEI2mlj9aMblDMzkfvY7sOiUy/c9MEwkTpImuy06sWVBMdlGGlQGMNGBN1TrNWlTcLtep9RkzkT
Yr1BEiT2yS/GsOsqgo49BlIU+1KsB0ftfqiLvELNpbysufBWVu57rXNhVilnI6aETifzoMNr14JF
2GR3njk/xtNlXBSpb+WKt0ePYHPmCbz1rENSZaihaJMuEUrd8Xtjyc8gorIAhsRylLOWRnB75C6d
jR0s3DoSS/tJAi5f03G9iGH622qXnNnGsrMy/QodkdRHnWv0lZka2CqKPQCruzV9hIwfVdmwG9fp
6MSTFi4qwiBCnMRz/lCtTC1o36AYQ3hpB++oyfzUbcwlQkmG75Ld9Hg8dwP9F87lWa0OvdskQSZs
75R29w8H2EtpKt/Krjm4DQtJaNE00wlolkB6LYTZlgUwLEOxL7Lls9Db3dIkYaJqB7joD0ncnQt6
vS1jxUSF8qXUz/mYBBPQ4HIkFzO5atYU94YlD7bFXozry6Ls2YZq4u7gLNZHw5r3iFJRos07Bgvf
ZOFAV7jq47OUwZNoW19BwmJyOYy9u34WZ+uskt98osQBfGbv5XTfGv1BXezy8yBUouClt6revpLN
sY2Vg64rsN+9gKZgYDn2vdo+jpXy5BUpof+siUf1GXnxU73QsSSNadfQjYq9/ZApnyqtiqMEuYd9
jU7LZ4j/9xrs3Fv2pOsnDlGuScbzxlL3SWn/sHMjUiUpDcKZnL6IDBEq56BOuxt4pO0Cky+FSiDu
ldbtAivWIneZ6r3VmDE5dB0mHUchHHkyvtjvlYsqN7jlr0BD9OIUKkKVWVE+wuXvM1hrTbYmV5No
7i03uxhAVIaWNPcsNcdPUl0Nsng4HSUhQ20eZ1OcCuleeIWmHNtMdP6cd4cCo6o1SFQLTuHCCYY+
Zb+r8n79MmVjTaT9itRQEyYtsu/eBL3X2Sc9gXxUL0ywucE2Az7Eeht/yqf44GUHegFf1sq+LrV+
3vxUHrz220hXDCD1YWwWTE5j59qh2g9VFPeNpB99FYiKL4uh3+U2RrQQugJ6B6gNsX4WKvDGvqAF
vU+8tQ8zS90aR1X3qalrCOgMfNcn4TZQctl04xkkrzwc2nlFexmPTyiAxXlfT2XYCvOu6wgxmrCu
mmqZH1a9X39kKMtkwyYCZaTnOWso6oYrT06f1qUls/ZOnLU9lhbeRjksqk4rgqXNwhwdcqN0dqOw
d109hVYrI8ssZaBUjnK90k5FRCQdP5fpeleho8LqPW0lQ6U67gaaaWUQZ9q9EtunnRMfjGo8drIL
S1eBP+54Z+6cnuXQnVIvv1Bq936o5ifR5xdpfe0N1rc4y7bg8qWdtTCt3Cgehih3CU9T3Nl38L2V
w2pb6MSY5VFJuoMtm1OQIeeIikONhaEXdHRzM0TzRku9ZRp7WU3osTCVXJF492cKV3q0bXcQLkal
PfVdkEAnmyznSrjKPjVNBCbk01g19oHqIQ16CSnTTg59nwfCRPx6RGuFoa3d+Ig8LQfYn58MdaCY
q1zTV2VxB9n5PN0aHnp8NKbhE4ngydBUzS7uTTzC2uUko4+savftJipKg1C/RObhycqUk4nzK66r
b17tpNFQxnuYBpG0rgkrdxa/1JkD+luGjo5OZyIAZo0+/KjhRMzDPQILAb24C+y78sDqtB9Tlz0n
s7pDWOzz4A1nQ6rWfq1lX8x+PjehDzWJd1h4LaD9ZUmntfkaO7usoyYwSW+b3Ca+qqix6FqQU9xF
ZVnft83gfc4ZTJ2B2zmYlQMdohx2NGkuIZM3ARD3xRc5NSHY/ntbGF9Bvmshlr8XpVQe2zWLurr6
lLbzEuSVF2iZ9n2AT18arXPSj5etvgSx0x0gD6mBqrThJMyrTYf/FuP2HX4a9Kl1slPhiOuydXfT
SsfSyKYfydpxi7HecETQh5c656rqcWJ5wxihX/GoxlDLq8X4jvw94lRWagXdXB2UYq53nVWEuBkh
2AN6GppL5RvOWJ1qc0+WaD4iW8054rlU+NZy667GtwQFCsp7gNGYlo4zvYWdHIYdugEFyjPODmW7
m2kQO7qYN/ACo1F3ImvKQYwY3+u+O7gTjbNYfEG8LSi1klSJGqkug9Y99Upz12GFFjdndV9dM5Fs
b2LLCTNEGDtTbimOL9Jvw1pCYLvHddc572im4rJs518LJq2RqcWoiStpe5PY40ClcDU4XvqUpJk6
cmyX6XNiDOt5buawt9Wm1o6sKKWJZD7wgklI/LSZjGM6xl60ZK5+12u6uFK1FS2/grWHGxpaCugy
3YMgHAJ0ZdVj6dhL2C0Uz/G6nrcVKa4p8FTpLbT4yedTKmoWcMZEJ7Sdqd+vK+w6CzgdrdFvsZnC
QMZLWkOdUPNgRLbzRg0u990Yf8Wupf6kKVhfGW6if2MO0t73TIP3KbC8nZc42R50I8JvptsfzWLT
pas17RoG63SIY9ui2TymPPuqNXZp6hqfkEux0DdJVdRwlGTRbyw49qgl0V0WvkKj6S4mlJ2I2vH8
TSICubJE55gvUe3z48JaCBp20ZwRWop27+QrNhdbm6NHv/YcNrZ2icnCdFLVblbt1KlYvgOVdIJu
aecjJxA00j5djmOTKCerrKk9pBk0fZfQMMgQDlK9IVLRiL0voFQdrUKfv/TCgQm9blJcA1/zxp7n
6UdMPhVmnuXsa2OMD2o2zZcQ+pfvheVR9KKMFS0wM0XQ1/TyAyenCkItwmrOGBilkdaIdS9BpgZO
l7h7hfXwmAy9vfespfjGQX4yFmUateuoHoB6yTkkUs3PeJWKL3IcLS8APm3cTbZcUKiozTNsTVS0
pWITdQG3yQ7IZ+hhRamOD86GcxmNIkBAk/q3re5c4mHlp1ke7wYe/nlV9zWiQooIBm1QaSI5o6X7
W39RcJTYxu3/Zu88liRHsu78KjTuMebQwDYCgZCpdW1gWSKhhUM54E//f9FDI7trxqaNP7fc9KK6
KpGBANz93nvOd2jCJCVWB/fWs0b/+2LVxbOoS+4XI6liH4rOiDtLJM+zytpzC0jnUkOai2pTnEsj
B/mBjRqks+HwY5RoxwffAX+Vutn0wTgRnWHPnOzBh9KJpxIEyPc0bzhsLAPDGIvT7cGXI8CJYrUP
2GQpYms3d382opoxIEibOOYE5tJRYrU5M2koT67RFhemK/37WKr1WEy2ezZyaJwbn0wRA/m5lZxs
rrrRATk9EJ16l+N6K+036qd20xlsMtgPjjlGljHRRyS3D6bLM9D04eMytZ9W0u9lnyCw6NN9Zlrw
KgIT6MjI2K8+jsmIs30dJjoArd8Sn1DV7nru8pJlJJnZ/TeLnRVMA5pwH+TYEynkZ5BiEIt6rGOg
Uqjrmwi3ukvt0SRxOBoCe6zo9lgtfTvCTZo8tqrJ9oK7soLNIOVrnPZMPNOKfKyJYgcAXbJnQFfE
fdCZEZPratgEvvoMxvZtnkPz3hAgeqa6wXWubjoDda1VViPMybB4MDUsEsPxH1unjgEoP6zLMO9H
iIjToZVI75hqTP7NwviujvpqmJ7SpvtWXvM/oSFAn6rzYoAWYK2Yf42uz8/gtlxs8yVLahXofo87
/jvw5BWoI83XmxQe1gI+pPYunJBNcLGA9Da1beHvz+dRnsyulZuphcbt9eFSbkmq7X5WlqbnqX0v
5RtdBP77pn8AXjLSwKKW4jAyzR9ZVzNS0lMFs0onkCqZlsgkylEAbzXqjhcokFdlJj/3lKR9scuJ
Trxo35kPhZUeR6JINlCDphtldcHOBjf4bDv6evTQwXxUjsls3vaT9TTSqGB7LbvhZrnmO06m416s
LsEormczjG1Fhci7pU2aKuN4pCmzw0JDgTaJ3ZxOYt/78/TdlBMjcUU1XHge8z7wUBAwYyOz95NU
F8R56tEaa6r7yRbLD79q0ZlVnEMomEtXU1/Dzy/YxI+UV/KXmw9ZrIOhqPgtQNJWuZvdLFc9i/YG
2iWWlYGaxYuYnry1vXcDl1icsU77h4pg9m8pNVi4kRMDIGpIh7etSM+IZLpNUfbzneWn0B7kS9kO
NBbH9MGcTTIfDcuLJHwaG0f8nnaHw+0t4ASZPU+3/TRae90n6iOEC3GpbDptlV+dLNZaSpv8m23C
B1BV/+HVxT2U9Oc5Mb+uNAbFreRYSh1u3M6933GwaOnWOCoCpvJOC4y/sibvY2JWO8ahamsVBc8S
pkPRelvDaSjDpje3SrG/MIy+SP/Dap0nOknmPumlswkr+14tWJuEave165Ob2RqHXLmvg6yyKNXO
+ECf6T5HgJDTWy3Es61N/4KA4fvC+mdWPf1ew3XkZWoM+WAw4mcJNggawjXVXgebMdjlfWAYG9On
X5etKs6sxPqWrG22YTPwtkrP/kvee7tgAM0+ieeV/vxmCYK7ZeDk4Ib1j8qxboVDECsn7CkC0rZ1
3AKduivaHy7PSseqHIEHvxOMjHeZTEjLtUEUqqfKc0YG1U33yMw02FnOcpHYABtt/0Cy/DkWLwOY
KoFRJNfQtiv/rYVQGU9LQs9prKttio0+Mt1PHZLFmOT+ixLhzbogjoDAxV4LHhgm30YKolwnsCEd
sI6W3pibtvczXT5G2IelwypTODEMLkrtdUdwSUzd/Eo6C/t6DbsokcUJpXa9yQsGuQCXHn3ZJLRN
+2c1TXcJrIsNBfRFaXufC+qFvLLELl+rX9kw9/Qi/cdZkGdfck670G84tECab0qICzGmebKemuQe
SQz4qLD/BV2U6Ky2be5pED8uV3GFN1MrJ8p9QvB9Wjua2zL3w90oIF7lCqZc57zj3qUq6F6htMbU
RRJzQP1L5YXaV1k3RuxMhbjLi8Z4QVjUHFUIoW8PCeqDzsF5Ame5MQP1GljTVvvLchDz8CDX9mcH
qRDEreKI1tZfQwohcRFfyHHf8FEVUcuMlie+mBnNu/merIwypqPyonK65iKVD6noyhPtZ31j5DAx
CfobYqequy1S/CmSg30B+vLNq6pjmJrcObphG1W3z3Tjjc1Qi1Pi5eO+XxxnS2gZwyOGGUcXCVDr
DNB3rMRtb9rJsyOSrCI9BHthJyISpuTO4e2aMddzn116OQv54WUaNXN4KTHk3hiDKDalEagHsKHG
dhRUsVm4xqtunR2VwbpZprHkE+qAPVdfOlk9gFoOdktqPUNXCDZmUVjfJjdTB6GEd4vfJc3xlK3F
HYFMxWa2PQHEtuwBDP0M+sE9aqMcngj2LT/YyJcz4JPvGrbIh6PT4DYZkkMDFWmTGh7libyOR4p0
m3byRFV0hTXv8iTIYUdWgOpKm3ciGNaLB1AzRkgNl7W9JFOznzDXmkH4uUgadrQ9DFpSDMZCe70Z
XXOjFvXLYl2WVfmeMYdpGQ8RW1UeNF0cVrRki8lb7LJscm8sj/e0W8zd4JQ/rQL/7sqn5pi38VUS
o0N5kf3oHSuz2zomjWqYgij+Db4kizM1dVxiv+SGseDQH4kbCsevYpDvugyzC8HD0Zr6JoYnNhVO
GBs71cXeyk0YhFe2mTgij6WrzRKdUeHmMI2/udLod2C61SZpghet7B+zn5+NojiZhX8g93cflpyr
gKh77XDIQJlDqZOXnCCyWyXMZAu0lWGOxVIdYsmCPanXDfDAFp54yKJW8CHpXbXdRU5EGAwBIQPF
5B7M8AIOrD44HTjCMiHYDPqiu0UF8rwm9ZthL19Msfi4+s6z4FMbzvWEkL2HNJimqVoiu+456ivx
lENAXnrDJsQzOzoS6+ySnJPGvHF7b18wxNow9TuDTjixMQ70gM0CBuW1sHTtDpgdpQgRwGx2Nh1H
EZ4rE7YO2S5vgwZZnyp1la675olxCIYPMJVTN2wxeACWCpwILKBzU/JJ4hZhB+BDj4gGl3Ob/doW
H4P6kgA5mRpzU0xdcErJ3V9j6n3rR7hMvnNoaxvastnQ8HXs8AV6Wn1yO15YK73F1vLc5vlnK/oP
sTBWqPGaTWi3VHor54qvVXrrRleZExdpEESED25C0wBTNhkbnK4Y3lyEfi2XBV76MMuiRpulTkUO
2C2dUPEkCKnEeUyd+tCNrA46oNVA+ioFBJBrpxE7cIUK2v9Q6EOI1mwzdK3YZniiI8r+23qBmlS5
JpOufDmBW3f2We0EL35Jf1lpM4vIVhvuSGz8MTHtmAdjfx1xzgZ4dg9qZiQzs4mGTn9zC1BhxUWV
yw6nhYh05VDAVFeqxqwvujRZwE3v2Sz5/VYMNxnQdYQyiNS40Tx37iy+PPGjmHv1fWR+GLt+ycXv
hXcFqRP1dkuKyUPvplui0e/wcmSMROrX0krsjRNqTtzzk8FZ46AhJiA7/ux5vgpyW9QrGQVI5wKa
1KP3ANr2oEd/w1/b01NlqJE5TMjZ2hfWcWE+IhJC+cPLqvviRWoocbmyvzwdN9Cvko0jAdk2Wfpu
9UWsqoDJopU+4BIuNstinmSqHxOOII7ImDszIknrrys4mo52jg1Pq707cWxlq7mTLPJ+1+xJ3UT5
Z0ElXdJtUyTnVNVnGHOUn9qbIr8kYLmxjyE6ug0iqOoHGwpStdDp4obIojanuz60BCiElqQ/wxhP
oGK749W6Ctf0I7XQ1vMYyiWtdqKxd9qorSq4V756pgNMu2vqDknGMNj8ycH/UGfGTdNR2xd+9TMd
1I1X9W9OmPDq2eF2zu6ZCG0Rke2wgi2bdrAh0slLw6GwfoMzfzQTBilEH1K/T/lrbVaxrWFf5qOZ
PMIX+qHs6nGAI4UHWhwdb6T5mJ/DDsGAmb6XiE63ndl9kT+3pcRI9yNbyNYU+XVUttL0d1OQPXN+
U2fm96n0WgIC8Iiag3MW6TRFlY2WYc6gS6n1myfq/i3X47wHu1pAIyRGmjPjYVzBRUFdaPAExg4M
RnQgsDgx0kFFODn1z6pIbsdm3oZrxu64POOmjAKhnloTEqw1ftHrZJ4pYJYNyfqigiL/ho36fqVY
VQBRRTfvytmgHArkGc3u2eqm+0Z/pEJvu6BGOwBFs/IfaNuBO3f2U0I4I8oYi2cxsXvA1DTvWn9l
dR6CGCnqsRpZk+wVIvqc346wyWuoJATnjLdDx9aMuA25wh3jgSPRbvHS2j9wsLH69eNNM4sLoRqb
UBq00x5mEqcVDeuuSac7uyH6wX6tIX+kDP5C56nx29O4ilOWXY8CjgLhBqnHzAScaHbEwHg3ZM1c
2YSR5SvUP+vetBdOSsOFQMaYXTYK5mk4EnyyNeaDCGoOkTx7ebAf1+zHSj7H2MJKb1uGLZKjKJC7
1H8e6OWXbVLtJ8eNnY4tPSwfrUG+ZatEhEhYcBFsCCCTERtk9gVb8uSmdrtdPHI7EOz0tbfTGkkT
eQ3H3ltvkJDyZuGdl2X6Joz5VJq0VuoHjpsqLpgSL0VlbOriE0zXJnWM57EedmJOd13CaFdTN8AX
RRXJ2MA6T71z7DBhRRqp9aarR9rsblxbPWaYAVCmO+eHRqMEgF0dDHpvJgN+M5RV4DySqv50K+dt
9tc7em5VtNDb95rz3COHRgKrXZk9GNiQQZ2Lddn5YqVPX3TrLyuhdEpW52vJGjBW3Ci3A1pWPmn3
FDZjtFbWU97Mt4qhCQt7T0WFb2YJ83FXlCWyCDLwSAKhOjeoowOe7JX9cdfI8taupH4ZOJ6yQGY0
XGmngFM/uWuzC6aKOtTUP2DSkvRWPoWVfgoGdcingDl5Dc5YB/IixVTcIknSd+28nBdLc9RJfv5J
Vfdv1PW/8S7+EKoR73ftk9qhhZ/56j/+k++og4IA6ZtHI2l9924FaCv3oJLLn43fV29yUTRSYVr5
l2Xu0OAizBitnaoY9e7+5je52o7+aRC5+iVQ812Vd2FADw8TO4Db34T+ec5Bux7NZoN8b/gMq4Rv
Gusauu6qbspHWRvGT9r2wXM1tcMTTEAVM7i8Aqw0YQh//DL/X3f5P4Gp/Ol7+Rfd5UuTj79+/o9z
3qQ/2/rP+ss//uE/9ZfmP/xr3BbOJ2xJ6CavLIh/GlSM4B+ew3NEGLMH7gdLM9/y/3KoeOIfyCtR
3IIcA1yDauR/6y+dkP9l49lyQk/gu3D/r9SXV4vhnx4k7LiWw0kFGwalToCm8q+PtK6J3qD7XW/j
4qm+6Ta328P54Rx9hdHh70Ku/8nT+OvFoOGYLr4Rj1vBh/vtYuWYaXMysy0otOtoE861z2horRjA
Np0RGvu1rEKyCNKhRXyRma9mLfM4MDrnWInEz2+1SoOvpGzNr2Vo2pORe+lxrVY/Xmo/fw5SYAb0
gSusvCy+e7+RzEOMwDt7q+W8I/SksR5ezxLuSAz6tnVX8S1fxvybR3WSbxWd3Dd7pIMakXaDosJa
FjlH1GE9Huw8oL/hKcN5UmUxhXdliBwtKjNd6VNq88ZTH9ce5payCN6tKTAYXY/WjHu1WjXRhAD5
f6EW8tRhTGlu7JLEcBh7rcJcIHWKwgeNip+fAe+gAFHNspNxyrnLPRq0FoNH9N9XsVJuLgusfgjI
23we6vIkfKPixpG5FanahkVfqyB8AePMWNmrsIqMobdyiXCpP7JWV3dKl50D7njw3bgBwrvVVrAm
EXNVkDl1t843YISSggN3WpX0oqvF39f2VeVgXSetjUp9Nlfpt1u8235FT2n2rBji0VACn3TWn6MW
brLBELS6GIRbv7/PVGKOR3hLNHccxjU9DJm1emqhz95ZVrfku6Vpyxtrhf60cUGt4tKW4ZXrnDvN
B5zLvDv1YafcLfRfiOfDan8HB+sF9BzV2sfQVfmF3YFQEEdDaYiLSihsARgp73zNGv2s26WdtnWI
OncHXTUcjmM3iu/CnNY9QV5NvnHXAhcuyktfnfuiDz44ZfklesRU7YUe1vSA0ct+0bQkJTNRBhOz
6uyeQ62HSGf0sSz4ltH8AEKsfsJOke+YZQSVdpUfwJX758koa8486ez7eItnppeZ8PQxxM36XIZD
/QjvVU6RWnOfcjSTZ4eRMFzdyreeuoromISpK96RlQBdFHhp+Up7VN73LRmwqDvVcAiKGb8MLSDO
s42ek0+3zpcfrTSGYBteTwJT24qEoSkDuai4MnN3U+HLbAubM9kGxtp81rooDzRH7FdpYmmh9560
v2CF0pzvkJECRWyvYp9e+Z8pI3ENNTxpH/Le7WgtuZbcmZnv38mwIUJLlPRHUF6GjPAnkfrpjrQA
lW4nOwFgZJjWtO/hs+55ujl2lx6I8Vi5UDWRqebNTTC4KB8B9pPPoUXauUevdasbg0OeiBte1u/e
apbppqxn2ht/Wsn/zV7/m1uVESRrKwJ4CMLQC4Gy/HWpqs1yFM7oobBF6inEAd3h4b9xBVT2eLGJ
ZMQ9+tcrDEMpewoGcyP7Ta/9g0iL/8cr/Lbcht2k7LrjCjVwcz6DPw7/nStgwAaCBc3T/90vb8K8
5VGhZTX58NyhRKPm+c93ybpuQP9nzwhwXKH3ADCGO9518SL8tkGhNM6kXSQ8ByPY4psMZdWTxp/3
lnNKNlHVE7fIJ0sRDJdBc9M4ebKzOr+6MQmVk1FgD4UXy2Wq3xYJN2E7pGLV7705I+GQJL3Qx3dz
sVyEIQjHMauys/7mUfqrUZJPwNNjMvNx8WFcParXs9yfTo0U6Iv0JH20UJsXQZ8xpKajf9cq52+u
dP1C/3KvuJLFYdCGLMXx4PdToeGYQyYqdMJM0Z6ToC/OdHUfSKvV0X/+Vv79hfCoew4QQ774v34k
XTVejXCfSQoGjDrvwYiD7w7V+3++zL/eOfhMBDGjEeC7/5eXEAdDC1R6tVBYkc0zC7SnTYC3yjsY
qvyba/3V6H/9lnybmau4/gdb6+9OeByYI/jkxqZGJi60iMmARCWqt9Zwzv4O1PEbmeSPi/GhqCJM
fLMm4MO/3r/SQ0iEwIp+Zm1vK+9V0LTwz3AJMXJ9+vNjn56C+oLv4G88+Ca64n95RjjtoTXwrqAt
4f7+NCqn63GF9PZV3Ts9++ZceJu1h5UEyPSqZVUhqtt2rfyfVoWaHmOcfrQVYaO4lyVJlH2Wtwc2
+fyuaEkq3ZYefdJt1iaE6nnuZLx3jOT3M4qResvcojkX5tS94CbjaXEJoXxO6Jh+JHoIvyUBaXMb
JuCwBixXJnmEJXFCZkn9D5PN9tQaXTNPjG0RXhMzOj0eW4xu3UZ6av5edarxYj+11IvXBQu6DWki
CneH4NHFtjc8piReNuSTOHo51SIR9jntlPg+dl1+X5UIQTaGjVZ1qzxDn0TnDw4KpTB/BDz6i/2B
xs4imgnm9BKiWknXsdMRCa3mkxqwBBPB1lneiS6ZfJJa9e1x6dw+Xjtj+Jmv6XjvNll7rNHEkKUF
2NcZa6xIWQEvkQ7lbPX7maHIje2ogWwpDib0QcmCYB4xtwaNMWpAQefEJFAhN3BuaKYGRTSuZb3c
dVoOEXNiWd/QVpw/k2BqzzKVdpRJKR5CwlzuTdypUYtj/hJo4lmNmaPUFgR1wfCZsd8dOQNwvuZ5
FMzil4pMt0LKAaljObTLzWAMKcReb5gN2l0wmr1tMaCPpL3I2GFTl76/RnbRqifUNynyOyzDH6EO
TwXr3dUok8RZ0NsPHArDJ4QH0t6T9xdXNahwQTuZx872Xw1ypS9GD/uNXvSUXpA8NOrEl2nFjI4W
ehPJjCYvXesNImWmvU5XNM+Kt2ZHP8lb4sZi+bhMYYnzlLm0717GVBFVE3gGGmE9M0WYpmE3e8WE
dGf1+uyew8MV6k8HNvYKryOuJm/7m2kkOXIwDLwSo93nR6bwhD9MtJ46VIlrOJ1rbuVdmAXyqJKQ
zaNpVrU+lzw79l7x4zxm0WZdclapJCSW59HJSZOzyOfsx8aLlqHDOeQOLc/yJrfaIE7XFhopp0MV
D6NgnC0V8qe9K2dV0X7NLWHdqTIdih+zACS7S5ZkNBBvhJV6grRUfCJ4CduzvST+sWo0Hl/6xpW3
XevQffagDeWX0W4G2s/5WtPT9frim9RjwajRmYYwiWZ29b1DJUYSTzHSptiY5E1ichH0eVvOlnin
wt6JcwsSN0EDY9w4a/iUOVjN3NUhOMUT1vhpVajGHGNiyrmq/n4h6Jujs9N9WaZyDoWorTgvjOBQ
9P30CShMEUSU03dbMPKRyQUxtI9giCGAzadkPgxE7zFTJgFy0xBuQ0ppOmU/kTMGjwSC5caW1Db9
1tu2qjZkkOrPMCMzGxmzaGJfze5psDrSABdWXSbnyfhO8EaAaw7bODqZyd4b3jjez8To7lzDzYke
6GV9IoLHND79IbNNwrxyYzelBqaxxkmuInSEBsYObFCmthmL3LwvdTVcHL2+tQD6PslqaC4mZpUf
Re4lwR7VedjuKIAhGTp1JtSe1DOCKKDq5y8rkcI26QZGv3frxOgjQCZOvhOVqL/UKAOcGrYKHwlR
Zd4kwq5yz2JqFusu8/PB3Jl2l69R6fajvrhOjnhAIo0TWwKYQnkwkIUKhKLN8kB1iW+/N4tqoqGK
KKtB81A5KIfHvHMi0eBVJ5nEMuKkyFDCkGmxPPN7N5FjBepTFDSxPkYqJVJnHZYOTEOZF48zsNWz
XRC0dsgMDmO0OnGyN9JUewtXAON4Yh9+eq1ToZBBr3yqZU8ze1ppYvpVmDubWQzGYybwBcQibPIX
kljdl2ZayDIomu4Udrhwopa8nUgG4/oadLanL+aQixtj1cv0LHuBRB6tVXM/GkW2n8CyfFeTyXB4
CjH/x16pOxTw7VVCWAUjLIYl7c5Vn/b+oR2JZUeOb0IPIswEUcIm18zrn6j7Cn1CLZm3sT9qy4E0
4Aw10hDyymMnJ+j5wRNIhEQ9CdKU69b8Vk3XcVOQu9K5V5wfLxJL9gPVl3YOplQWdG6VIgKZGb6Z
TuM9Nt2Ew1J7HT3VwExmbOH5aLDZMXzx0k8S6d3+1ncm5Ec0DZYgLiZiUg8LSEzrdSS+liLLU8vZ
7+f00A5Q1W7W2cSFRAneH1fLaJ/qbg473hzyf86pezWBB6IN7+EMWuFusda6OyG+IGvD8RmDYwFP
J3KFsTvJa+gKxKttioEhJqUMxxQtI12eDfeaPlbQu3icQ94WoAae5R3YG/qDS7ulvu3DdkBWkbpv
xAZn6C9oODATxPx+0MoEzWAo/a5ZAHwMq3lD/HCwFhGr7XyUlYcGyvFgl21KKzOJ1e6n+1Hns3+p
u2wxt868pmZcDksvN+0a2o8Oxlzu7KL23cDbl455T6TkmuRPdjkISoLE3nmFlez0FBDRsnKqQCRS
rJgMC6yHxJS5xIshLGYF87XZ7jOtyQ6vSLU69mI2zUsZemok57tNmkendXyGS9MsnkhEMJr9EPK9
bwbRh/6ta6/po0GR0sSq086LzrJHlmmzIJtnJtSPoOepeAeIFarbGm8a5sNG3srOcIJLng7i6m6o
+uncWlRRseVBwyCNyr4Gy4h+ZTMVAbkEXWFsk7VYTsS3EDeJu3e7lGNVfzMwj/LezYGCeDCosto1
dt5VTPkXZ2dLcDzfDUOau1rBCEae2YmD4wJUvdQkp7iHPLCNMjL7wlScPNNrfIwRypV2jeleJ/jJ
J1U8RkPTUcWrGs2cbayvwuDWY/Zcn/slCJttEAR4EtEVpcciIcdm08/afdehuM7U0rHdz4ABStba
vsSrMzS5e8QGWTanoSyLKJBqzHZYYsr00Uz0xHCbRpDcBqR+RzWkAYJcPYaAPsr6YCCN8gm9BGr0
vDiRH9tHDX2ZSKVIPUmkus0cXe4TFWYAHSoJV8ZL45S3n8z1STh8w8hmFkHXDQt5r6M29YIL2hMx
fEljRqoyE+SlZO5izzSMhr22LEZEoEM9P8z4E8pdMltleJhcf7zNwkZ81JBVShaSCX2SnterQ+w6
cxlDhwxiXywr026kPu+K3gn0DoY3A9Pj1bxY44Cqwsqd+YIdrLVuwtJhOrRMYfW9YHPlYGCE6bEB
rXENbFHeGdOEd18kur5H9dQGn6qc0/Q1RJkF5kGHBVua538kOKHizO5wU7WK6a40xAcqPDSl9J+H
h+UPfWRdD97Zqs2ApgOhsrswVOjjZZEF0LKBtGxReevlyAyjnuK27Zbm5KCC+V5bTHrN2mqMD8oo
PIlO3q0EQTYZ0+xG417acO9XRGEJWmrLbxL53eyxE8eTXxtTJKq8r58ILmIJGQkp3U49XtGjRfM2
IvfSrCP6fOHOstuVhKF5ybaLNdjP01pTJ9SdWE8rDcKjcU1c3xDuYwTIdgnwqbKraMQnjPcLETgn
aLqazM/L41qW52mqN80KTmPXhF42RKvuDfj3ADX9NksPQGOSuyUX1TNQyJGj/EBnCEb8zAsgQAvB
mHFH+tMmhjykkizIOiKyGM1bX2r/QVkYdmBuDMFtIMkPoMpwbydUtqif6ukLiUj1wisX7P2uDM5D
2FmxgUzvC6QIk0SW5vWIHg4RuoueSJz10tmcGtcm/eE53bSXWnfGy4SWaNnAzsUy0xYmvm/OqCI2
dQ5baCWwZ34F2mFShYWMJcuFuKkebk2xoczqo56A2cuA3A3bvR80oApka6FeXFAq55pZ+LECtMyI
Ey3XvlaNJJqnmlVxNDzlW8e+kGlzCSoPV57LQ/ue91cHBJqZTu1GPbXNVaylzm1m2euRZTE7UlQl
1bYaGP7vzEKtP9gNCpA7ur66QzNhnVJ5rbtyUlrNoSGP3qtm1EHpSJyG6Dy4Kwjf1WOwOD7NMXDn
9ythnN8lkZA3MNjcfeKXZMW0IRZfC9lVe5mMXL2LGVjfxm8WNVlRM3kjyyaGdn+ndFXIS0sH3T8R
7VbUz0T+0ZoE0UNEp7S78h15MDoCziLz4zKTwWgsyfAtGEyx7LLF0+c0E+N5ZnL6uZCphxvJqUVz
oxWyBl7jscfKmghMS0Xn5MQ0T7itjJlsvJ10xHJb+mNzGBzUJNfapGQuLD2XxLS5/9GRiHxnGH0z
HOk6lt8ZfMoRk240onDuYr2aSXnDUFZ/oIvp/cgae1g8dm5QEkKTeStG9OQIpzO0ljP9+WojSayh
jGH/QT4+WITKen0fYWFjWm0PfnexC6W8Y4EAJx6xGTyRBFYxviV5ZwzDOYanOOJtL6rHjly3nRDS
3012YIN8aUSwD6FkfyPK133u1m7m5UoCzEVjlT+0/SBeIQx03xstyjuXXtSuWjygUzQNkg+r73wa
dCYaBCvvbzN9TatcuhTot5Op+S30uvyragnWY/ASLvsQt8mtN8P75YvqaROb7IkRIKPxbm0di4BT
zxxeWsddT9mQ5REQK0vHvHKocioHYWytvB/k9hk3JX31YlOnonngSNp+TLPpDBy9BipZTbj51rGv
AqaGQMF1M4+kmm0YBVlYQh13783LcCnzsrrwRJuEujlYzNtJPkDYMp+Vg3G54Zjg0t0Ag8FIm2cD
5yEMLqm/WGjMUxGq0IkT4F2wPnjQNqVumrehn7psz09zbmEZlN01IRtJzYxYIhB+uVPkMh3xTZlq
C7BWgRHoqUUS3wk/Aga8h3Yh6QyJ9TCBHRoMtgzS4DQTeyfrCE4b2yGSrAevhlGGsUUl+e5lo9Mi
mjPInSql15xyBOoR0+M+3Mw4ZR6gBCwfRp/Wjx5my61rpMu5YlBzUX2Cosg2ffO2DTywVqtdPvbJ
6O+ExDjfoCm/G4c8PHhlSDJlQPGOAqCfakwJnvo2TWCIRt8avEOx8H1FPATuhMlHlP6uE3iaIc6i
NFMLv8A2R7n7Ir0l2Gu8kxHhqCYzv5Xzt7SKc5YP+pAyJDj2Szgl6JTgvzVqRuKwOguuvrV4yEy4
qpgFl8Tb5XmNz7R2DcSE9OGfpkp5e1I/lwa1xlw3W5mv5aG1EjoWrSNJdmSOjgjJVLGpDDYef20x
KfDHV5MK0a9bpxcrgWekKFOmDwWfF0D78oAWOKNMlv3FmeYxCjqGhkm25ntXsa655trZG9q3/KMh
rOvXai0szMysH+vGRGEeQ3sOI8WNgIIHaf7SIDUetvPYu79SVOU7dvoGLSuEAJLgYZ6Z9nyDL82N
rofnF1Ss/lONf3Hi2OpP5Q8dhN3b2hsOTgAdiOqe28Hrs0Ds9VGIogUfpwDT0ahr4w4kHHh5de0N
cg5YArGHUOWvh7wAdnNpUvTbbe6ADunpi0Y9LHU3znOjR6HfV9aOHEoRYjuS4HuyPiljmc1sR6Oc
f8yJN/0Xaee1HDeyhOkXWkTAm1sA7dhN07SSbhCUKMF7j6ffDzq7O02wt3vn7ASPZiZGR4kqVBWy
Mn+zslT9QUXkD3xSwU0KsY++O7QdW8cQRNnp2FNwwbCO00cqU2Mq94rTyMH0zco89ZtXj/0jRTDu
klakZXuT3SVRrqyhZoAe4QodtDKNOLD2+qoPp/AJ5TBoLEporCwp88J1QTcaQFzCIlhV9JMUiC1B
qTlCCBRf62igOqZS+UcdxzvVLui/k/2y8mwuYkP35E2VXbwKB5p4UboRJcjddU5rfx3HXNTqg5jA
gLBS4aMZWw/VEe7jv71Wh5UieCle11KPTpdXTXvAWDldSckUoStkVf1uqKm6EQ2kWso2D9HMaSRC
97WC15sgdtVRFgrpfkh4cVYstqvYSiEtp2FPPiQ13h2iOVZpl6UK0VrM6km7RZzwOS/ad8OsutvJ
lMdHtbPCAybxE6esRGvtRtsEx5jltx29Br4w2t9TuzEqrf024c5n3IhNOnDa5mV+S01+JD3MuTQN
WN7uJJN7LPenUn/lbtjf9GbWwwrvEcfx0W77KEgqGxvtqNTtCpaGLfViC1RrgtfrSWpD+STuXhvy
4J9JrvMeKp2r4ypuFKQkAijUpNsid7JbjBIza1tVEYo2AbRZLH/lrLwNMCqO1qRsquJE05i9WKkU
SG5Im+R+CNDJQ2JA4eAo1SYHg2uVnXGnIPuxNrvGqCHvcbcAaqD1P+W2xx83qY12J8N0QkKPXP8d
63B9g/hu/C7Amy1co5elG2+KoOdyeRj7TVha92zLYxxQOQiw1bMRs9M8qDkzUsyqwwTuLnmyhdiC
rNzCsgL963uF5UaFX30rQuytq7qmAZ5YqfdWceWBn9fCMwVgZ1avOkVY3JenqFYelZxGsdfhBKun
PD8MRSH13CoySZtQKapHNww8ZKMwpqcwqPR6dev5o/lBQfN3LqdHL4hDza4HU74ftTAHF0wbPln5
hpc8oajUAqeSwz8KQrkFeQLO5StTSFWQexghw0cbrfQwRjGES08IIMCUKDjQp9Dz8d0HNSgC7G2H
V9UDZWF7SG7sJSXrKCm1iaTs5KkQW4DuQosjdF9X6UpN9RYbaBXE/irxU+CqETDmeFVJKf3JBkyc
9zwkddW4WM1O3ZrmMso6NAQRCPEtI4ZHUcT1JsYg+yCECFpDb/dHawtAeBruAtxkRvCFGrJctTmG
vySK450TC3joIbxUavhaI924VcYxEjagU/R34A1SbxdkTrpr+Um7wehkio8+lqPPBe4gndOysg8o
TPIcRuGL8c7qY0FwKo0ii2+nqFFFD0inCQYYw7yl9M+U4Yxal/17GtS9jF4Wgl0dZbrpo+GilTx0
5L27jDMQ3RfAAgD3Clk+Sn6uxwCgM+lZmLPdra8qUr1FGslzmgbNDlUQ0vsKSZKnVoIQ9yqUovR7
ChU8UlBdByipZSk1+EEpWtRGguiQMO/rQYET1OK5AuSxDW/VDkrDJoGNf6x9ud32wAi4RlXWdN94
YvhAWtffYTOJHZYhDQUFBdHgd+Hk/ZGNrVhhqaxha0Gv1sfdPYuQyxDztFf3ioY/WqDX3msGzhY3
0awyD4Bl8pGbMFX4x1ZmYzshi/g1nTJSRn8KBFIDyU9fAQAg1Byj/Bispg5jUgAS1E/tFuveV3SE
au4aVPPxtk48d9LV+uA3HgezEcOOyrDH4xo3vBMM8gVQn/JJmITqBfqKRmeNL9ZvFeTjQ5JG6ERx
VjSbTkeYPNF1JHhSsw7SfU658KkZJ7XHeB7S/iHUWutP0nBztUWvlZBF8+oalRu0sMK1ZfiwgIKp
MPH1bKxki3MnuBeknoJdlsaqwNR0+Sb24/I7LE7t1muFYgd9r38SFRET7yjpMMT9bRWFcEyFulpH
1kcIGNxCC8Cl0UnlYCABTRw9E4HQ65gm/q6l3iqhgCCYZGeISSr7OEiDtwgFzGoVAmtX6I+wnukp
Y7Rq+dg0Jc+epMW5q+gBwhFwegreYg56pBlaLhpFtE+BJ4LU1g0gKvXY7seMQshB9FTLX6vWWFao
p/VNsWujDHSnyqtGbqPMuhUUGKDJlhd3sl3Jk+DvRQBK+FJlU3NA75ECH288pH7GlQJKWQYmpcho
DLngWQKPh5xlloaRrhVokqoAf9ynj+X80fUbk5WnA7+uHJPd/YNGH0jpGpEktMsQ0V2FlTSQYGaT
/FynEbhyIyMTjKk7MlXc3tYDtdF4A1ic70JWmlzP+hDo/Y0kdcY3KZZho/RpPeKz3rSSrQ1KKSON
It34VgRrK+3zUoZ9EJY/wZNn4bpCU6t/Kwp6FjZ6KgEMqkLhY1uFRr7qBK+nVUfV5lj03bRHLGOI
jxntOUZmwq19kBrNPIah3GQ3STTCUE5RzXiZ6kK8F30fZq+YUjaCnp6KuMVNcHknWZdJdCx9uE2L
yXhDtIJSuC80urxSkBo6sJbwmixCKHBj02Y3QyOpP8k4mSHMRoq/WvEved1O9HMSBW5BndbGtEG9
1WzcyPcj+bkkFZMcWZGknMLi1BKvFbC3ZmtDw8TqDUKbiRufjbKRAB9iKLeRwSfVTsNk/MmLk25D
o47iHzHDtjEJl4UnmqIJzZUOQByFO0N56htTmIuOHkJKUk1BQIuqPpp7T92uSS0fPpNfQHX3a216
jrSwS9ykH4aXZlRCF68z5TBSrj7SRY9+ZA1SIKiKp9XOwLMp3gZVBgJs0OQViEFqlKmHa+5KTero
KZNGmF99EeeTS2HCekKLT21ukbXok8cm9ww0tcxkmqnVpjSugTAUyRrJGYtCYubj8Bs3hv4H0ycx
2TV9gehYmnI+OoqV1LsAPG3+s6CJM74IeiYFj7WXxj1LFttmZxxVSvqaWfUvXReloesNYfZS94NF
jgxXCYGCQYHJmYWUzdG8soTgCPu7oPUVxvV3vIfTXSFOwVYNcgVt3yiZXsNaAXJdD/FToBXUlVSI
qKj6KHo7W3GikWJHZTjAYCv6Qjw0vS+Fd7GGaMJjEIys8Ii1ZSB8V5i7NB2lEDFAM+dOGjD79gib
8B2QaHMnxX0JmKu29GMocw47fdmkD6Zv1E8K137V1oWuCG+8Ri+Ovg/DDMt7OVvjCO9/10mEECMb
PGqNEd5OXHDq8b2MzcJwWr8OO8ev+Lg4Mt/tYY+sd9g6Eo4ztZsPbfig+Iky/RW4yd/KKervklBH
Wyrz4+QtE0Eg2KJUN8+NplfPo24otIHhRlHsD3OsncoqcCdLkLFLV9pYs8eJO4STQlKlmFS06YGC
XnLk2QXJVVWpUX/FY1vtOwyxHySdxESG5PValGOAgJJsugotd1eaku5Gp2wC6wCiLLJ8WiWM/mbU
McyGeJKYwPTLJDKGRzRU6HwaYiUfo6yVP1SxsAI3wERojcCUKX8PyQGpfY7gImxaj8a2Zr/sKi3C
aHSQjR9S0Zp7RNY1yuqVWLpWVnrxpq9EJL4MPVTWshqJxy6XO7h3eok8TziqL16dcMJ2uM1vjKZs
g23LnZiuZVpLWxl94RY5MKvBBar3LSRNiukPnyzJbaYCxURPixC0a6vqFlhh8JAPMYhClhUCyTr1
vxzFX1CQdgZMtn0s5VJ+qMM2XIdpN9yhqi9/k6pGOuiDpK3Kgj+qpHvvObOaeroKS1qIidwX67HO
R1aJCisX9g8aaUonROYNrZ/hjUpRtiZzFico2UWzr5TAv0VDwngVWz2izSC3d0XfWtvQR+/LTehB
c1+RfAr4NMYyclIa/x/sJW/VFbX1EFUtlarE44F8XVn7qEnco8kNfLJIGtNNOU7eWpHkXmRprsAz
opSMgLSc/vF8cr9D2INzvPFNuUYZJeE8RkjIAv0a9BGiKVC/nxCJ738oWYgoJ4VROLW4elfKQxB6
Rb0Fx5fdRI2qbweLPBd6/ZCzokUhfRzBN9DOjMrotyh703e5RmDGRvImrLaUK0dIXWIj3gZ0AJkL
NS28Xa+0oG17C5c0hW248VCnqlyliaoGJcc4efR9k6oDQBbpsaeGSSZF1c2uY7nL1oFA29NKm0R2
/FAxX9LJy7UVAjNGCVUyBOTWpWnrIuo1ZTvP8oXATVsDUQ4yigK2Pz3CLb6ZU/I8hhBYOiHtDzJ5
nWUj/EhqkPNJ24P7a6UNZr3Zg2aS5IyepJhUXqUaSjdeeuQt84tDSomk+p46p+n/QPJPZqNU2tzc
oovg+mnn37ZhDVBaGbOme4US2m8sHwE2NOQEbdi18qRSdTYppLHFSy6RwoRIEcek4NTw3+yAlu6U
NN1KH4sN50X84A1GHN7E2M4/Bm1GW55XsddQjn+h2+7XdyEk04j6oeJv6X/6z7MC+UbuZ/aIpFOk
BqjngyghT4/WRiZwheVSz76YmLDWgVdauQh5wzQbh6D6VaGWkzp63sB8jbRZEK9ES7DOG2twY/pb
iUPhGw9FuhLZY0vUR3XM0r3HMXbHFUa/b5uhOkohSoLIXWV0LLq0XqNywH3FROzcQTbCmnN6eOhR
XqvYPsqwXFuTc9gxDVF8pHFG4bfkz0LoSlM96KqW3N00ut7e92UHvjEpK8VHOslMMaKgsgBH3tNj
GeQFCjxKpMq3qJUHyh5sXT7sFHTCW8esxPxBaLKY5k7HVqHTH3LXKKt7v1I19gZ6cRH5zV7ygund
q+L+qWoAUtrtpPWHCjvlelWkSG+idEeCtS4sQJ7IniXdjsq1/KqTeb8BNx+p0GsKbQe1lN5biJcJ
347Eyx8QU49XqhZDLdOGUUU5Jayst2QQq0OmYZqAWcLYKviWpbM2IO4MpW20EV0vMYnvo44JWpMm
SAiQ9xAlZ+UNPTvShQjGJ5AESfWNtKeqgZqVwVargvhPLYroiqUWrpcPXOXNbjNbSqD9myDdK3aq
ZdhQFfFlnNu4ml3q5kCVHhjOI8dADHJJhOWujUW6qaZGfjGkdqBb2OcrZlz8DrSv4BTU+P7JLjcZ
En6+3D2X2EmjHEHPNOFYTrvIoz9U09O1cto1yix9T2mdBCCm0Icem6weYAqUkZMCjHtRCl99VbHo
cGNDDj5MmUfZVupQ1DQgcjPitihRmeKJh2A/mvXwZk1xqK9DS6/QuQ/o+NodH0P/zTIr8wN3WTne
ZX1OGQl0Iu7UJPAop2hFLt2OVkVqgwDB+K3J1OhnOGTKO/z1GtZanJk/ApBNDa4fyOLRzffNj4D2
hcURT/+FEmpvlI4AppqjS4BoXQdReh81IzQICVxGb1vGiDomzAnrSAkTGIjsm+FTl1ZicRd7IgLg
zRhpJCxqX3T3qRpMN4HUDb9Evqu/lbwMRqeDfCtQDpbndR6Zwze5kNSnsRSkhC57GHrbOT0z6BZS
WlpTz4bs3MuZhPaPrmCwiteEJLohYtDfKm6Te0Rq42qX1x16gJD+x9GOOprJkCzk+aT2O6oHaeNb
InTN0o8dWVW0GNafR+079oX6VWmRrEGovBsdJQlQMwr4tDY3odfk+o7e+XBsYqHNN/+jGaYMIZpu
1opANcAVOrX7Y7a10sCbjsLHuM3MjaS30WEc/P5djpqSGqwofr8Mt/2K6jVM0wD3gTmOAYZ4AVTO
e6nDQA55cbl+HEP5NmXjWsb0rxy1/mJf6UWKJo1QUzNVdQHoFovIE8YmohsvByjHPYZWYFv5Hb1c
FOQuD+gM1tVSZQMvHLovomwuBgQ+q0jqlIruFHBjQ3IKSufxcogzc4Z/lk6VR2E84pLSpCmFMLQx
IZTiWBjP2bSiiH85xFcUtAntVFTAl2mwvuQFFSEOcrAwAVozAKzdUkAyPd6IwGSnQLkCDza/YINN
EckhvuYWxpcYU36GJWeloVhemIMlKTw7oqzXQ3Meza0+/ErNmxDi4+WRLQiV81pgymQ8U9FQkeHJ
LV4QwmYx+qujatfJ5HQUD0XpBo3tEFJneOsjx0e7V19fDvr1jc2wZzBssmZKOHwuBinjCjBYYOPs
vHuU83bboZWgtKvLQf7CxT9D8S2RCrjO64IHR0/u81QOhpADJCGHRvDYqVf6Bl1wV7AR8bGRz3dI
Ml3Loe7oQHh2mhW6Hi4+SDaJoV04gkv7YWW4mtteYQh83RE8lkQZAPS3gS3WYvCFmbRhha4fMjb3
Q/vamFfs1xQIkgsKAgGYWVmGWi1Befg8biHBUFgwoe2Uq3ncKBO7siM71ILsyf5n3HDXHDqkDvgY
9z+jBmvp+K7nUEt1iis7SJpn+9PbmMH2cHoMXUS+4C+b8pSCIfVF4pmpNKD1sgtpSvguHc8I7fCn
ei3d4ZKb7nW75Q28BPbTx7VJl7/s4EX4ed+dMEA6MepQCSe8ENjw2+SjaTjZ7sd97jQ2lDNszsOd
ty62v4Cy2IjI2nej/ae3I+ea47M0nxWfJ8KUOKggpABg1znpPz9JTdndGCpdt9Ua0yNJdLr8LcJX
B6NrhL0Q6xIKVPe7d7l+ramnUJLehZFxe3lzfDlmIKfA5OEbIyNzJy99rqU8hQ1gTdQ8Fe0+Dwqk
EpvHMdJrB1mEB7mM8I9I7y7H/EupWIycPS/CSBRx26Qb8HnkemIB2Q0keiuRdVeVbwW2VdDm+2ON
otiYyau21+/o41La1irgsWrzMJiKUyvxISunbe37t5h/PV55qjPvg6dSNL4hTAa0k89PVdUjzU7Y
X1gy/MwLNCNI3bVIxa4gvzX11vEH1Oey9sWSk3sBAe0sVX6i+nqF+3L2hWBHr0Np5znMmRtzsj4N
mSYvCrSo1qUgdfEnsqzE7kvfpUC2jancIar36/LIv9Bt5jVwEnKxJeRqBPeRERIbhUKjUIa8UE+P
tq36bR5cOfK/nHqLYIt3j5UDwPieYB2gKvI8+t8Gt9DLI/ryXSEIO8vQZJWPGS/z8ySCox3RZVVQ
2xjxxfLHTRGDzeYKcTnM17Nk9tqD9s35bZkQqT+H8Q2haYRG8bjsmQ9jhkqNiVrllNYvKDDmr5eD
fZk4U4V3Z1FKMQzwgeJ82p8sDFmrulqLEB7LclTw95F+ZTDn/nwyJ5Y/08aJsFj+hQW01M/BrKHo
9bOhpDH1xpUhfJkvhnAaYn6EkyEIkdCBZyGECKSKq6gd9YaDrlkDUOLyZH1dAJYqktiSPemqTsr5
OVKRKqXQaIZnC6G4kbiQ+Er3ypa/ktR+3ayEsaAay4qiw4ybB3wyoLzx5a6ZLM82pNcmWqfgUTJQ
ODAA2m9GoTmXB/V1n5KsSxDVZlocDLnFoHq0axCL8ylZE9VWw3bXeYjJDOkR0dtVh97y5XhfXpdB
POQTZM5p/r48isLQpJwuzcJG+c9Ol+6SAR37Ef3+zP+PnSpGX/8v5pzknvywgRiUxSRa+uIEQjkF
ugHCqFi7G0d+Z771ERuzy0gx3aARr6z0LxkIGZGM1CpJPIoO0EA/vzWxGqoWtCvnHe6S6pOk/enh
WmUiHXZjlXbfMqQBL8/kl+U4R1TR6JMsMh5teR6h3ZvGvkjEPFIdLUSGQPvtYWDwr6NwhdNY75x7
8EEX46KUO8q4IAPkGO6G4rtWedS9ruQLX9YEGhV/ScA4+prchRanBM3iwoSKz8VHOJgUytTqxkje
xvb18lCk+TT7lCJwJVDJEOlWWrKpa4ubadcooyklMne5WpAOcP0btzSQgp7ND/djq/3xlB5VbZ96
btFl23iE0ljRIV3JkTdcWZ1f9p3JdVWnHzGfuiTri2OrRz3UGgwJS0lZ7QHngGkxsaB+VtQu2VFg
otinttmV7J399XUKYDDOVG7Q6bOj8edlWoKG7JQSSqjrunvXvXX3t/zTev5Zr+31bmfb/O12vV7z
T/bO3jT2brOxHzf88r//0qGf/LQf7Q3/ecffH/l9/N7V/N/5xZl/HP5y518cx3ad49Hd8rPfEsud
f+F/Dj/zb5l/6/wv7sf+9fi6/9gXbsG/7ff8fOzn/wvPub+yW7+uOPypkVjRDJRIMANeTIPaUjqm
rQrCp7HsuPolixNedAdPf7685L6+ZUVVdPYO7GNgy0vCtj9q5VQ1oIZzVl1XdHARtX0KuAvFqcL6
cznYuUGxSVVRVw2VuItBpUrXh5JF5TFOigeI4jv41YCM+0MnC9vLob4uI0XlSJXxFdR1Moh53Cff
qNhXom7yEeVOE+Q5vde6LF0KhA70h1XW/AKBcDne17NOmc3m0WnQ6VmzcT7HC1C1LPDRREYPo7E9
enOJC0QhvxmEtLtyrH49yAllzfbi5CsaKeznUGGt4/OGdQDFQDPeSTQbELQasfEZdUT76H7qNz4m
IHtgOK8GKJwr5+3fqft8SIHlm9MMDnVl/oJ9jo/mWCYOSUpZ3M7tH/+5VSv3gKbsccWjbLo1PFQ3
dX73a/gFysp7gtW26fe93dqvhSvafz5Mx1/jBHojXNk185m0fDSFizYlj3nPyPNbOnnrEwjNyKhz
026xMAlw7FCUaznW1xAK/pB/JSEMWf2yYYZujAGEtQZ3VIuONLTg8ubyUvpak+I6dhpisZYKyWwN
qepYu6GUbfNOGF1tzNtdBcDWKUdwLoqUfcRCVzp9ltwrrVg6lx/hzEadDx5uqwgycT9ePEGaeF6g
djyBREvOQdzkkOsINmfjt8Qor7yzc7FAbCH+RD2Wq/jiOgEjY6RtwtUoaQJXEm5E6zbF9DGr/z/j
zN/ek7VRCR2ccIk4IAzcXrr1QBCFqNKUyZVk4dwKsSQZdTRul3Od+XOg0ktiv5VAvZS5dMT97Vdk
XFvnZ04biM2kOxIllHmpfw7RBzGY4oRSQgXw166VztFkrEUDrbyy2aV59j/vKF7MSaTFShiQEEBB
lVlrVRiOOBiy8ILfDVqqkpbigkdNuH3HzrDUhWuhzxzhhNb4/tEI4B8Wg4xa9A6AMHKsSM+hfw/U
QhW3Zf3QyxsRIIMaHvLuRhw2uA811WNQHQBWtdZaQ6g0f7+8H/7Wnb9Owz/PspgGNWpCZK+YBp5l
zDd+c5eLPzw0YRQNx7QbXduEw1OCSm/UAUhZ6fF6HK+kRmeWFZmhLoPopbypLDMCqdOVXK+YjqJC
0lvBqRXx6GsKaWc2oy6pfDCRfqNEtyyMtQDy0Z6gXwbX8I+ca2u4Er8hKa9KROEvz+mZULOAHDqG
lN91ajGf13Dp96VaxEhp0pB/68LxWNTaHmztLy8urh3aX/cLNwSE5mj28FUwln0lbCrKEg0lVrEi
bMrS/KXEMqoO1vd/OyTCcCGW0YvHlPhven9yxOBgPhWjRhij6Q7BkIL2gf2RjytqD1eqiee+wvNN
n/YFkCCurPNyOYllqbMFRBdQnKOcYB4LOqw7X1aE/i1pijJaKxH96hWdSPNNVZohAlwx8bXC3qQf
cU8Zwx2keB0leGo9eE0W/W/07VAwh+YF98gACIGUJ74lUNQmmrfIK9fJn9GDRurqSD6/ypDSH8Qq
sW5YMrhXFF3fPRdBBWVwUPSM+m6RJRtVmcXwJew4Xwx98p/rsIm+0zhudlE2tL89I2p28MNwh/zX
b4Ic4J9EYLFfm6nre4iECF37QuKmMULCUS722wn5iFWdi8Pz5XhnDgi63LJEYkadyqBL9vl1YMM2
xa2JvyiwSVtX8E+OcVRN8A5CFwQexh5c1TMiG49qNDhmADcpz/Y51HxMJhxJjo6Xn+drWq/TcERI
wICoZRna4qNqVVOUhCgH21KmPqpo9WIlhR5BvY2m4Js5SVey369nE+OG5ENTi3sbS/Lz6DFY0AW5
RS+3xE3zENXGn35qpitL/ssmpq8zX1RMS0EtUl+OqRyarI0U9PC4ErlSiyES69Qc/+3KWURZHEsj
EllTFxGlG+Ea0Y9o0SYZ6ZphjXP5HS0PQMqNdEK4dYlUtVQqnJ8nrQHSnkOUpdk26VBnHEN2gXqu
1Hx1Oc5yLSzjLF7OGCElXxe4KQBrujPy2C6R2AZnJZip0+fby8GWl5M5GCVoROW45GEXuAgWNFMl
Y7uFN1M9iwphjWJzHRxe86zBZ0rNPkLIHpu86qIXEXLelSVybkpZhBQQKE9SdF1Ex7g2RMZDyLFa
h3EXcbN9gDpduqGWoTGJdMeVeOemFuVU8EGaRdFmWXuaGq/zVS6zqCfB2mxfrfqm9baSfxs2VzLy
L5eCeWJPQhmLW9+Up8hpqjEmCpB9SL46B/eVbxogLEAnb3Fb7URB/zUW8m4EMXr5pUrnxmmREMxd
Bc4Vc3Fxn6i0+ohLY4lyn94l980afvrqIVsDQELoBmZM/FD/7HCXs7V/iwiYx30aerFLsk7nTJl9
Y7TxQaKR2x2b+lFGP2LcptKVnbLMOJexFssn6UppAhbNThn6A+xtu6JDi8rQqouCh6izNgU858tT
ey7k6WtdHNRZrfmd6LOCUKx+6FCp9DXpXsgrJ4ajAfiejpEmXKnfn9sl7BDaBHThNXN54zIRnirw
bmWP8oNFkeC9SGGM08bP/2JsJ3EWR6mn4RQRKcQxvd69RWgk8x2rfBDitSn/F29OZ3katNhJJZXF
NFLmiPFMyzC4KvD7CdONz/WrQdtf2moqdM0rufjZt6YaIoUlSkuGOJ+CJ8mXpxWp9pfAiqYo0qqT
jkI6tBp7TPPxzkotLCRwlS5QGr2yE+cVeHoP+XsKAFikUTXnfX836klgukdeFY5lgS3HPUcg9Iqt
WG7+i9d2EmMe/EmMKM5wx+mJMUQGLbF4j9OqA5zxCQnpnRFUtgLd7N+HBCQ11xoo2lji4nyZlU3M
qQ0Kp4d/JjiW/x3QV90/pz3OVNf6l+c+UafBFicKZmReYEQh7kIxXOHuA69qqKwgf5R3ZCiwUNqH
2v3l8Z17bWRFfOgh1vLuFsuzCEIQGHNIQZrWg9SQu6BI0l8DFn3pH8zLgxYCXXR6c9x2FnGmthzr
Uo8KBzgxWejTbFFsrgMoJpor+9x6kOr/LZiuhpfG5RGem1SazhqC4GwHzZi/IKeLRowMTSvY6+Iw
kFkA+QxfROO1nWuRj0gC0QN6vhzx3Ck24xYsHDFBDC7xTTqcpKgWmFMpkJ9a+CRtKq8CbXCq7Gop
Yv64LrfdSaxlXwYoaqdmMfOKxVEwZkgFepmjafpL5YerMEPRoIH1Ce3iHtHG18vjPPftpQNOqZUW
qE5p8/PMZm3Q1a3Ih99KILJ6jxYpFVaStoUsYlZcOdiuBVvsjWnqNPSpCNYpvyx/IzcwoqK3slxB
UrtylM1/1Nc5/Wdci49tNaG+VBlzKOlVTt798son4eyfD7QFMqUlqyCNPs+bLza+WVj8+WgdPElB
91NOr5Xhzofg5gMoUpTo8n8OUYiVYuUli76P3USHJFQEV7aVfHblAe3+XyH+/veTfZUhYgqefLZC
u8/pyByGXbwZH8pv6lp/0u334g+qjCsg3itsWalG7S6vvbPnlkYDhR4UeMwl1GPyGlR4Gj6rhtg4
gH9GSqdZt70c5NzH1DwJskgTAJ4r0NUIgltUaezonMiTiZyM4qAzmv66HOzsKzsJtthNqIKOpZYR
TIa0LOUJnmRX1t3ZOQMeY3FFpU2zBLgJWRYa6MwUDppxOs18L3T85EXC4enySM7HwTaBQ2EuBC3O
euRl2awtyappBsjDc8PBYQcPVkmqr5XPzr4hALkqBy1J4/Kag64gPDKN488Sq1WjY7flas1vrYht
MXtWvMfLAzv3ijjq5j446FzDWuwqCwU7JTNY8sX41tQJzI8rBfpzM/dPAPxLPm/bsZzMNDEJoPfv
iGLZOOcF1z4Z12Is3k6gq3mdRcQYdcQijkhykWhfnqdzH8DTYSz2TSG2YtHWhEDJJIgctd4VrQsL
8nKUawNZbBgt47LdKkSplHoNp3E90pBOm2p1Ocy5D8/JNW95czcESA/9fAjI5Rol/sB6ifsCQf5f
2bUm9NkB/XOXXaKXIqsdSa2JVHiNrZeek+qIcFxJ+KSzi/gkyiIfwiYBTYueaevC6aiZCAuVfLYh
hOtq/ILfrBugR9DDywiRNFQx5ALgFq6TJAIZOlx7mGuTu8joYSTVmTpf39sb4d56Go+I3toYtM5Y
1I24g5biZqvoxXwzryzRs1WL09e62MsjjWp51lR1IJu89lWKIVe+TkqKXXlwM6gIFZrBZsJFOkij
zeUVde7QOgltLnZ5wB0XEup8mQ9vh+FniRxiv0LQD+fpSXq6HOv/Mk7Q3SbUBcqTi3FWZZOPpUcw
MDveLhmVFFa3/w2F2V1UDiRrSas5UFyfcsu6EcuxWF9+gDOD5fLE7WlGF3MxXcTvTC9Q8qphsEAA
0uZXn5usLkfrcba4ia4dbueGSzgVkg78Gb4+8x47yUqSso8shOv49gTCnYr1hao11LxCp0EmI+76
jzHQV6NYg0RNtpdHemb7fgo9n4qnodUK3UpaHE4q3UbFKilfM+9KiDPbhRBQrQDToia0hFFmOiLJ
g1BTkymPUesK6iqCrdXtG+VKp//sWKiXgm+lWmku8TBACSQtNJjGTt/KSMjlr1H/fHm6zo7lJMR8
Tp1Ol6D7sRcSIgtXUXtbAuwWhtU0bK1udznSmc8ReuD/DGaxJqYK3f644MU08ToNb8bix+Afu+jn
5SjzQl7cGsD0kM9zHaIFsLxJJ6nQ1TJyKQhE2lJnW072rqzaA9y5a0fX/PlcRpJAQMDVkEWalIst
BUsR84dgXtu3443/ON6Fm/GXsPN3KdHaK2C7c98L+SSasjitDEyhxEAQCyc5BJvoUByCdXhrHsS1
v5k22qbaNN8vT+SZDxTtBwmPDu7POIMshmegzh6g7EdOB/G+w8MGDYHLEc6t7n8iAO/4vPTQObEG
qSWCKDx0w8FEXdJzL4c4V/A4GYUuLtIsU5gwGZ69d8bj5I53SF/pH9VqXHtvwQ9h/V/c92hWg4kh
kAqwbDFnNH7lboJgiomBOLi42yUIPNbplYzr3EY6ibKs9BtFqyBHwwWiVb81Koi1fRa9NdO//zye
jmVZBMa+qxWCkLFElp1kqp2jsxithejNUu6y6Xj5PZ1bCoBIgFQDnwXls5g48ExVitlQgaxvJVNz
07EDnopgZUymdmX2zoX6a3ZnQDCSAMF/XnWFIk0IAXAMYQKR6Jsx+tEaV0Zz7gXBTzTYrzMiY7kM
iqHv1DrrCicMPioFbbl1WG+EoLkyki/YG6p5UB7+T5zlQvCbCBGLhLM7HFfS2kc7waao9qB5q2Ql
HIrsyol3duZOwi32UhGHqVbFDEusgdCgjTz06PFc2bHXgsyn7sn3yGqsDuXV+XvUP5X9NqkfI3/3
7xfb6bQpn0MIeQJxO2IcksYA8vUIyxeQ/eUg547PWXNipnIBVF4ePELLxZ6sj8TW7118tfejaP0X
O5TmMOUr0OAWJ/XncWhm0KWyR3UpKLEC9wYnB3kkU7mNcuuoBj9NJb0yc+eSBQhqgBpBOtFlX6yA
hote788lBWyp7KYrbVl4RBcUXzrBDrUrt/BrwRYroUQcHp2++caXrfK2dcbhpkYzc5RW7TW3o3mm
lp/y03EtVkQuFKYZe4SaxWOQGqwBr3vRKk1d3DmQC0VnwryyPs6u85OpXBxDFdroY9dw/8swicSx
9RviWTjtYFF0eR2eS/xZIzShgKTq0rIE2U1cxX2BjwVgcVv+n6RdyY7kOpL8IgEUtV8lxZqR+14X
oSqzitr3/evHlDP9SsHQiMjXaPShu4C0cMrpdDrdzaKXwniBSH1nHOQAEtaCi+TyOv4DxhcjszoZ
MoMCLGdgD43TE+id9uACO0AiEW1c42+q941tSuS7bWlfkfCvlZRzTCgvdzpYpBDUNfT2Fs89o9Cd
v0490fuaLFhPynll4yHotpOJHc1/+rJa2qTScJYMJyOHkDtkskLi3/bmO9E9NzOfkbLtQszRgGP4
luZPrFfxpBrYBDIC6x960aGmznJ0wKAOxw/TpIoUKzl4MUEZzMB+grwgqP+gd18QdBZ3Jd4Z0OEM
HSmZr17KEG+uFQkntU6eKu+xVm7LdDeCmOP1X5iDEW0qY2QRAgrcFwWZINTAR8TPCLNBA8ofFoh7
q+HXOsqiNchtwQr9lQxwKAW4F0BbABQCamn8FieKwVvcg0U5hqg3ZlvW4ZZP7Bke5z1jNoKWu8Hp
hiIOJnPI5+j/yHqwtzTqFq+e16M8PHnk2aggQA91iHX0xbRkBs5FuaiXWnQe49yjJL4ytUcIjj2C
Cm8LORwB0pIvorcZd3+EHsyzcycTg8aUp2RAyopTYmzK4uQbm3VjFksMeNqDJ6KPz4LQ3/npF+R4
9jB6gtPP/GiGJ4bRil7De616Ax0tUMPbNHyEbpvgCy4d63PUyaFm6QkuuINl+EBFG0FWE0cHP826
YQtfaWpMRNfFpJOIydNzhALtC/hI2GBqT58jBZevQGG/mh5zViPoDdfBFvwf0ygqBiex05BJcP7f
Dfqo1xX8X5I/0b3s6kN0kNLBNTXw84Qf62ALXnEGxjm/0TOZ+h3AkvjY9CUOIbvrBO+Ti6s3M4jz
8TgfRwUcMbkzoslrpM80foiqDhw1n+u2LJx0Z7Zwx3dXSQQEmcABT+5zU2gQZEK/kQXSG9O6Bu3T
M4NAMpiSBd9LtIScc+gjtdoO7JLOpIOso6EkARe56FFvwcfPbON2lgmRRXB0wjYmQR3QBMdKLeqL
E9nBbaMGDVt9zGBH2CtXbd2D9cuCIbEgDi0c1meWTP8+261+aiEf6QEzGju9Ppk1qFfptJ+grp04
mcAnltfNAHmJjAsm5a99EE9MNKtCcM8HkNpWV0Ugqjl9veVziSoM+geCv/FBhrlKezCdOdpW2XfO
sFGd3k6vpOcbctu9s5Pi0Cf031znO28TlXb0K/kTiX7E0iF29iO4oAGFFShcTsVd0CJBEs+ST73m
mJljgBcEjBXNRNvq6CLY5VD113QuevhWK9UyVIwcaBdiouU+Sd7z/tSiU5r1giAi+JAGF0SUHkyn
xVR21TEo2g07EyzY/yZ8/DVm+gUzx8zQ9A1KyAkBNw0Tokps04W7JEJ7X+6G8q5L9+uAotXjAkeA
Z8x+TAA4FqC5d8fxLugipwncTvmxjrS8tf+axkWPLrWgNUiAVJHd0KCqJ9upLKqGTqXBtX3AxY8C
0191EyDBIAO6o109eC3TH7WMiRfyIw3dgYLqdbdul8gpuFgCIiWqEhV2KfJL4/0QlipF68blTHLR
6rrW4+/Xlv8TMpV7kqSvda5t181Yypvmu5d/9qr13G/HybnBzGdL5tYMwRzjxArB6+O1nropPWqp
CFSweHyeAUKnPoHY0VQN2ZgHSElC/WWfXgUHxA8VJPS30hNiCDi8142dfO3CTSjodGTwPC3VsJH5
eBSwZsfcICEHBYUKQ/oA87bgpFk08B+ki1o2xOAhutgAaSgjWy8zO6/+zb6aIXBRF0ILTUOms6w0
I9toPzToxlUCKxbPyxkGH2NNiM6WmBxztPhdtx5HdoPWhD7G6K6CDnIB2GJIwrA3Ml3wPVn8GyEE
VoxCLzrsYXqvyHitMaFAe2qC21wSbN3FrTVD4kISiGybJlKnaFE9EM3VyMbKRRFp2QH+WsNFJIXR
IBs7WNNJSJjajaTUG1A2yTnoGKAEU4KIEQLNCtotX6LkPYOAWSPYZKJfwAWoIYdOYV7DygripspH
2gg202LKO1tFLkCNoKfykn6yMH1h3YMlQ4z4zmuwcd2kCjd42vvvHISfY9dGKOukPgxi4R5P2o43
Oh37YBi5aUVPUQJf5KsaegeRAMgpwUNQOJKm7/UWDG9tdNREz2oiJG6LKVFWd0Y1IXWgMZOuAsmH
wJwN/sJe1FyxGP0U1IPAXIsGPb5lphiHGrPG2M3EfJVqajP9V63dVaJ28MXdNYPhdxcN4opNlZrR
+Klb+DYn3RPUFRddewbBba7abOXGmG6Onfno138G9bB+TohM4LaOFha6wjysFE1BbxgxF8Iwivfn
vwPh9s+gFiYEGGAEbXUXAqoQydop7O2/AuFP9wRyRDXqBLiX4hwK6WaUNNsIvkupg3IrvsY/nsUf
52ULTuZqKmPJxrOv/gjYLu4FrQ9fhdSLs3uGwW0UDC4WcTRZYsi2te8SW7v9Qe/CW8jG3xRu+AqB
KzcG35NbnZ4ZSMehMXUlCULq4mad/QblPE0vTHQgm1PO10ugiW5fAjAqlBmU9k6y1f+bK8EMa9oD
syuBFFA/MgpgsfynRwd3LOIXEipu05ENNA/doki2mp68r/uLcJmnrTGD9b0M9MLTp6y38kkGhYw9
bumm+5M4Yefqh3GXnbyrcpO+kO09+1UdX9bxFzOOmdVc8KjBYBOP052ZdT/U/FlSxn1b6ttYhhR6
rUM8LQJ7yTrk9CfXHIsLJpnfeh2G2GFxDmFyMPuCnx87RBJNbgmCiskFFUNPS7mfTKPDwewh2/Iq
qYIjWQTBhZS6HFWCMx/+CTGv/iGNfwlHG74m+leWiz+FB8XIMwsc7054gjrZTn4IbLTJ3SEJhTwx
u9Z2kGvNX+nWewhf9Vdid3t60ziW+6zsEggtCXICgcX8QV2kpjQ07OvjPcXNnVU9qIHgsFmGwMTI
9MyJuwPnH3WsdAWZdsQwQiInBLvkM5Q71n1wObD8xeB8o9Gp14PFBWE6Hp6DpLaDXt1GvWfnefae
qqK+lMVdhoYUAhJoNOtfTEaDL5QmCpIOA2NMBWj4rWbbloFb5Ec/hPKTwC2XK0R4+AZdJ7jddH7M
KNHTKukhmuEkD2BpBWGs7AQnDPZBy/ROvYEwxfpqLu7oGRw9j2FQqIPysQHzAvKuDkezOPggcjIF
SYIsguFOA/AJpWaXwSppb94PG3IdHMGEHr/mP0pbPoS78BjdaY63WTdu0R1nxnHnghbF6DJJgVor
J/Qzkv7VlwSWTWHiYotjOB9EMfhalwyK0MfUoTyL0hrGk8lejjYQnIXArVuxnQqq+DF6/Rc2zQC5
qF82VIoUCTbF5kBP0KboHK/R0IxDBhEb1eLyzaC43TyaeRT2kKh2Giu6H1PfCZhxFfeCOe9F15ih
cPuZYutWrAGKHu9M5dipdwm50USDMBckEl951wyGj/e6l0W9NTU3jhNjgxOT0tb9G6gT99lLmzlm
cIWxusC7akGPHzoK5B7/1V3amGYwwduIhypuPTs19NVOnx7A8DKl9Cdt+KGLouOiP84wuNUEWwi6
6/AGMd3XfcVNkl9G/bMeN7L3WaibQkRJsPjxZnDcqlYSq0npwSRVfdMGyDI+6daVsPA27dOLTQZ2
b5BKq3hy07mFM4dYy9Lp21VD77TFL98T+OCip88AuFXrVCik5wYAynoXJcdE+Q0doPV9u3SOoDyk
gDQexyNe5s8DLYgOJN9kCLQQf00fcr8+QstY3oxNqB1rjNHdMKJGO6pWyX4deOkToY8TfKHg50GD
w2T7LEulfdprVtojYOgPhnGPLsSeXkWiCsrSCioU7KfgnUc/L98r09FJpMVXpu1FXS8gB6aNrpQq
u3VjFjwBfY4Yzp5IXUEJyK1ipRlQGTO12CGYfneI7xE7zotv54YgT7IIeqDRFgOejS8a/NmSebkX
Mi8uKgcXKQNPeaO5KQNouPqtqFHr8rifoGRQDaLIgIY0niM5gQh1YChQgk5q/TpgnxhmOFJcoYkf
bcLoj4FneQkytAZtDhkRtZVfrOYEDmodfVIEQXc5v6/kUEHCBvB8CLdBqD1EUDlc/2AXfsFBcDuL
hn1IsrGq0LkTbQ1P3pMYei1+vlmHuSzNczhcIFJSfKUYvChOGJ8U/7lDM1iv31fUjYojJFMR7t8Q
qwR7+mJrfYGiRRHMHRhH5BsV0wJ0BFVVQ2mgCRw98bZpCKnlDGUwU9QeJoLi8jSc8MPAVED5pr7p
e6jVDJ1dtpArNoy79bW8iFRfVqGyjGcZ9GPzxeUo7q2WaVhK6GYn4UudbtO2sj3juUx+aea3E1AO
bTJ8ttdKFlVqHMIwT77WTShxhwcLagWRJiiKTL58doZwOJyvYwiBGPEAqwaW7Hofmoz5H4tUx95/
bVG1XF/C5a/1dwk5r898yIzGGYyS6k0QW9cRyB687rYSuf3Fac8ZxXk9TYMaowANdOSHAGUOhhKE
l9T3tdG9MdrdNEOHAVlog1/FeqiKvtwi+ETKNvEr4YGNA2/BiA2hN4BrAQZ5crfvP6TqYCXgI6ge
4/wPC7frq3qZw03m/kXkg+WoyW2SNl3lRD/VjX6kG9XcaA85ZhLShyK38Z7t78iV5gpgF7/mDHYK
ozMXZR0oNjHxBtiXbBP7rrT3Nup196L+TnbpfoAwaOOUf8LK1gQ7cTF4IrQgvOAV7oJ5BfeNIAMR
YuWY9NqSIWlauNBBFZk3hY6LnTFD4UKLROsAetRACcudVt1qbHASA+d45ZLSzaHhBbWDApMMiKJW
+7S+totLO8PmzvM0Mdogl4DNavVqiAFCihNE+3ZloAvyoMUAMIPivmISpwQi7YBKpW4nJZDMHUJI
YphOpsc2fPx53TLRt5v+feY0fe7lTZwCTrbec/k+Aze7kLFGtHrTv88wNGjjlv4wrV4JcuD8Pqn3
zIBoquCYWzTFmFrxQTxmgsv6HKaqldo3I4LQmV7FklvmH+gUXF+t5fPbxPAZBUs7/sNhFHh8S0yK
VESrX1HdOeI5sHS78X2Uqms0DG3aMX+DgHqUZo/ryIun3QyYC9VBleJvTqcdpFgryHBnIwJJ7UEv
laFLLN+EuiZokVl0xBkiFzcTzQwGKCTicCDQBoRG7DY033uvvZcLCcp/RLC0k19fbO+/cDo3KgZC
ad9vpwM2rCUnb9jPdirOrS+iCIN7YE9LcFUmIUxS8dWQznoYTiUiCZZFb58ZwsWpIa41takAggKj
C9If1IuoucGcHXKGTHSCX2gpgeHHwkCVbuDiBNfns6CiKuSBgiQXku77bNwF2V3ovXvVSWVPUGy0
veGVaocmvMt9yB2+ry/n8q1gBs5t7K6rszRoAK7Gm0i7gogn0181SOT2dhw/+gV0T22zFZw2i+c5
mlmhHkam8TUuYo1FDnrvAKCplLz2vrwzwUXRUbrJNUi4Vbqdo9mZJKKHomVjZ7icsX3lmz3qWCAR
DE7jgOcEXWe2Zw5TYcaoEkceXlK/cTLzRYtEwh1CcC7uNFWsGOOUwkOO1ZbU6yy9MbSPIQzdwDg2
xq7wXFbuvW+PuU3eNbOZizoSG5nlt4CVKEbPzPsChHiaV2xlkUDOYuyeAXHBBrxZXVn7APIN/zDg
BmRK6VaF5s+6xy7uzb8wX+F9dhKFtRb2OeggHb+Hdk3RodKqjLbkFbaM8aN1LNE3+/r3GZgfgeQ2
KgAW0j8y6neK47GDx3Ca46lx6Lak2YKwuxWPICxbqWkaQfkBw8tcmMuShNUGQ8ZboyeFtZ4D7ltX
DSXULRNbKbM9jQf8/+VBJeFGxUJjhPYxRl9nbL0Myu88ESkj/D9L8fcXcTExLxNpHCDj5LT5PeYE
uva2jZ208I/QqrUNZSdVkHavNxYTJFNfM9MXpwqkZ/6zFFziVsW5CvoSLMVYvJdM2WEEy+57/VYf
VCfD3EIuMVsO7zHVdITCsEOgs635yUEhjxBLRenLeyr0X535nlYUExwUbuIfW5DGQbPV39WZ/LuK
yw1jIJDJZGK34HuxwbbodIXxsO5Ni6fxzBAuLUQrcqQNGgyJ27u2PrDwo6AyeFVd1g+HdajlAPt3
zbgAW3p5a2E0GEcKvarpY+X1O5Lfy/WtijuFBM1g42kdcHnz/wXkIisDg72udvCOXIXkUmTtKyI7
et9v1mGEXsgH0VTNlLad9kVyaxqbAhIUWWIz4nTlIYogXdW47Wh3crcTAE9edu6FGpnGRDUIlEMz
jdekyK0qrilBApwHp8oLdp561OHxuL404a8ItZg+dNr0BLbwElodXvciwL9cYOCDFkTH0Dqq+ipn
uKS3SqVMN0NW1LZVoSizjciVGqAEWkDwWRvAxXJXEqeMU2esHjTwLcb+LRlETaKXTnz+O7jjhEp1
2fgFfgc4gvMtKgKQl+x94qppeQspZLDjUGPYrhu/aDsqsCgwTU2ifEEbdd6IRZqCdMy6idU9K6C/
K4gy08+++LwYhMLAHG7YhJcLa8dKNqG8gtqQjiflloGJK9s0pooOWJ+6lneqfOidf9+siewFPKCT
SBRPUCJRMFZ0Kszqhxu9TO1k2LL+9zrGZbqMsDnD4PZlr1uMMqbiQuU7pgS3wTTKOsLSx5kjcI4J
GtPY66ePA4mRFoXl4aaI39Yhph/Jf5w5BOdzDSoDlgT2a8wu3EpGY8feRmenWsT2JILhEhhoVIC7
GdvM6Ytrpf/MulcvuTcVwcD08hcBlyGqLGhs5udPkkHv2BDjizQUWuRsG9WCT75sxj8A/PSJFwzm
QCIA5MNjWe4S48X3HmnrCb775REDzwIVBIYyTUzS8GSvzAh01ZpWC+TZSmaDGx2Bd8w97ROUQukr
06Toc1Tz+mn0Qh+zIHHkCW4RdHEpMVJPUCsA+Qn/yjmGUCAbRlY75Ta7KXbegf3QmI1B3+SwiV/Q
qe7oN1fjp/JouN0btCEhhFueQBi47p2XpC+wXoYUHzgkpvOB77NTCmXUWQ6ucBWch8feDX7o7w1U
eD07OWFWJN1YT1IuAF02/S8mxZaZJaYmlN39wvLr6TjS2ydKBZnv4q6e2cQlXWUthXLo4e/7yqnM
97r1bInEHUQQk4kzExKokEuqCQjdvJG0A0OvkloJ3oQW9wIYiSE0oEwFH25Lt2YwEj0ERlKUDkt/
4nrZZ6Fdmdt1H1jCAdkUlN50qFZjU5zbQqKmh5dHtdO0U2/BGLWQkQGhIwiXG/qrh/T6t2dC4XQo
1YKIDBpeYJHmVg83+kipS6kCn2yGlPYP04kdZvB6o7U1tX9dt2/J3SC1DGVfTLuCsIlbRzztFZ3S
IKaofbZLTB23HtGr9VJiAZ5XFc9AoAEGXcb5Ehoj2igTHSewjJaWFLxjUAAqZTtRPtT6cd2ar8/O
Hyigb0bhAc/UEMnhP1eVh3Fc1fDug7Wv30Dp4PaZ3b91N5Hj+Tb9MA/ddrzR7ef0Wr8d7obb99IZ
9tYeslN27YikHZZWd/5zuM1cdCOBNCV+zvQRey9DSetFYPFk0ZrF3H4OskShXg0IZavdeNfZjtxh
XmRv3CTH5l1y22N+rdvxDnIE++SUbmoRGdvSBpmbyLlrTasCbzjAV6FcEceQ37zxMgnUC4YgcC0B
yVBHpeijg64tT6GXhmpHMhWeShlEP4pDQuzKiOzk283oU9Cf5M7A6os6Mk+81BvQiqhGA1Vk/4fZ
trbpgTdev1//bEt7Yg7COYbuG1JRTyAqggpUu7rHuIU6RWw3jYggdMkH51Ccg2TMk+NRBZTpnXQr
3qRNIvgyiwnDbMU4F/Bor+dSC4ROfUuCfR/cIleU8+dK36vhW9YJQv9SRo+ADLpbEKgb4ME5jyd1
X5VZiElfJ86eUlCmSxTasv6nn3+oxo8gPax/qcXlm6HxxnlW3KEmhPf5YV/EvyQRo/fi4kFeBsER
jyMG/2gRKRHrWItwr7WvNSaIyU0E5TDdejfUt3Bwiu5j3Z7lw/lvajX9++xwTlsyJOaUWoUterlQ
+EbI3CSK6DYpgpl28wymNBIr6XLAxNpBtZiNcG0LmdiWvs38cOZ20VgoTIJydw2yqtc2hzLh8/pa
LYWc+d/nPG2M5DxpKf6+XO3z9k8Hmnxr2LVCXfClaDBx1gEL6m4m/yY9yHJIdAIfAGud3Pm2Rvct
OZhdhQvRft2kpe8yh+LcWfLTWPUKfJdcQXlzjFzFfy3MwP3vUDgnk1q9ZmENFJMcE7l1rOhVl0SJ
0rIp4ADVMQkD5ZtpVWcuNjZgoKytyRT66RUOtK+c2hdJ6yy6AFSt/gPC3VChH2AozAdIUMf2qASu
DuaHKJJtv3laX7NFJMNQUIzCEyn0us7NoTmq3aD2r2EIxmq827DfewT66YJgvfBKiisd7nUK7ncQ
p/x6tJotWx8NAQ3wXuG0huoUmvESqoatKmNpW6D9G1FlGhJth6fLrV5Jb+s2Lm3YOTbnfeZQK1nn
4RWYQha+0cq70ZIFt/CleAoGQxO3RxSWDT7bZP7op/CXqUeHIeQ0aeuqFaNu2Fhog8s041CXXuRS
s3xN1e7bxBrTfRmtcHBI5NS4m5x/xNagnjEGOC2MEJkDy5wuN0+eWQsuyEu+gi5JC6ITaPAHl/05
TBNLlopTF4eSt6FxjPeCzK0ZBKGL7foHW9pjMyB+nq0Yss7Pp9xdIZXc2XLp1Y9pAnUiFDkS7Ih1
tGXf/GsXf+FGiT6DRA8yCT3o7ShAY2ZI9maPQx66tnYYpNN0vmv0t00+ivKkpbQChUhQ66EQCYUU
7tMpqezJfWCi7IE6rGo95Lm/VRpQJ0XUVeXP2hNNnC1F/flFjwM0rKZX63SK+loHGrPaZw7TgnRP
C8zZtXg9LQS775KNFd6J+QICCUSwfOLIPXebMEb/YdW1tYMI9CZhp0dD6uq9egx0bxcnSNeaGsRN
AdkU8W/0hLgka0T9jovfGPQU+A2okqGuwsW52JPHQoXOpBNGzdHTgkOCObOwbLYNHWyw0tjtcBf6
iSv7n+veteTLc2AulOMxHuROMoB7NGY3wT7FpHjdC9LFpZ2JUV+Qz6L8i2cFbokhMVNGuo6UQTJ2
o7cj4c7Uf2mj6EtOvsHf+tBVoOAHY8oHzeDnXzJqOlVtyJSZsDs9GkE9SZwgivetXB3aqN4H2vCo
5++RXDpQWXfkQj7S1Be0Qy7aauH0RYsnQf8qF4UkiVIJHbPgya9jBy2lYcbspNzkojN4aWcaf3H4
umefkspEhw08Jg0flCDcFHL+Y/SI21Jm58XnEIja9ZYOERCnEaISinDEky+rYxK3co+Jei9QQheH
Y7IvM9wDw967U5TsGgyzvkMzyXPA65UJlnUpLqCLW0X1c7qI8oFo6DHOXw4ZbvTar7C7a5PfY+f0
1bbvBOF2aV1Bag4B50lLXOFv1IHcSyyiuLrr5mteHcLwvQo+ovy9IR8izZCF5z00wqtQfsOYk4JU
jAt2YZc2A8IcVhQl5abdDnjT6rayfytrW1OG4JyPNO6Viq6miyXcOS6XcfQRBp1IWyHkqdvP3rmX
9lW5NX88SC9muQmqTfkiiDKLXw/i7HBYgv5/vnStjzFeY2iD1DceHVM7qcRW5J8kfPZFI9pL2w/j
C/8gcfEs1iAiEExIyPNsi9o5+QlOIdUTJFQLXUz4dDMcbpuz3lB6c8JJa3TKyvvWxkThUbmvUZF3
izsodGhP65FaYNnXETJLUb0u/L81DFARqb3bMnvNImJbycM6zqVuJg5EVAlVSKKadBoJOQ+jY2Vk
LajQULza6Y68l5+2maMqtnkr/2CPoxPuiruJCdke39eBl46iOS53ca1jT6ozs4NXVr9Ye2jZNbO2
6xCXk+WcbdyOa0msZJEEDCieU5u+FEfP7Q8mxva9x+xJ7tzUwfSLrbnsZ+xcoWneEXX0LW6F2epy
ey8ODQmsqFjdkdK7aCTbPBkdHQ0do3nXFuVh3WA+muEgxHMoPqM1MbAi0Tn/lhC3G5QiKEw7KX4F
yPVD87MIpt6SmzA8GFSwK3jbvtBwVSdQk8Y9k3dRA6zTKVFBSyyZ415RvPsMPQNy016rCdp4RtHc
Nb8jJjiMiEx+igcp/K9z44iulbVcWRDeAZ+X32w0pdsaoyND5m59FXnPlDExjAEztAKoSBRxQTwH
atPay1gLVk21/Rlk5D7yja2kZIINfrl6QEG3vzk1Rl7eQaMcioN9gIQ3r+SPOk93Xj489ZJh2S2U
xlBuMXffN0uB8ruJDBfSITyd7dikAyY0IoZeiqc0r2/8wHBkXbR4FyPK0L6WIQWHBykTKi8KTwIc
075MMgnsVldviR3ZzH6wdx+vzsa5F9RAL841IE2TjHgAg36eAqzz7+Tjeu9pqYUsZFe619vtbncC
H4ftuAJ/+FqZeabJA3Ge1yl0qhh4voNSu527nYOWaid09I2C/6XAyOm/Cf5z9fbmXlub69utfegn
w3d3H6p9Uu3C1Tb5Rtt82HeqjasVjo/X3ebR2d9/fl6JqFEuN8r5unCJMTX9iJXoi0T+3YZO0KQB
CBLybENZ9GBonfzNPuz/XR0ITuDSD2lPhTuDe0xcyJ2M1Qmb/miW6ZZArMzsCiga1Vso3As+++Xu
tCBkjUlMcMVqePjk4PKGQr2u8aHj0zfHqiAQ8xm6q5yKFIj5/Jc3i4sCOJ6M2ixglm96tuK9NWOy
AY/rfmz6vYLGT12LZUw+i9LuC/PwBmmCr2DqCESmeFHRQzuLYvZFhNYvHBTottIi3TaVbxJMoMsK
LMwYWETJEKJ5CpfPQF3WKjtIkTtdddLK3KZj5EiBYN9M2+Js20C3RYYyDaZMEQ6UC6IMkKETJUU+
Btq4vSZJENKi+2/GNEBA73uSd5r6JPhaUzOyRolL2DF67Yvvk22lyzckNr7vczjecEuYVGMRaLgc
SfU03JxLsH6FeMfXlNJtyCkSNQJdHt7TGfoXhEuIkrwchrjQfaefeDFllh/QVe2oHc5vRdrF3h+/
Lx/Xl+/iSgInN3ETwZPL9JCEesh5CMXQUBcNTR84Gg3u/Y5uVfSm9yX5kGV230etm6TkVYbkd8Gg
UK9GAg+5OAMx64kmedQpDQ1KJbwbNo0Vxy1mxp2OQMkBrGQfVmpoPwsFBK6ypKUuZNiG53WbFzYY
NtZ0q0Xj8eT75yb33VTg0SFUWoa02OgaNFhIVgUb1gm7ub/EBrgdMKVhQMMAxGWxyQ+hbt5WcoBC
7HaUmY0hkk06vnhxu6+ilyaGQA87tYZ05cfTUoOV+mnod3oSbvOIHKTmpvR+G8ZB6wR54kVzEfY/
HlkwbQgFS/Ao8AXwsRy6qFD1wBlTiDW7bRgii7LSChdTKIIm19GQBbqj62VUOoGkN/U+y6h258dU
2hBoo3j7JDCZfyxxQA942PIUV4sKet+xvm/dsh1yspWlXroySZCqjhzFGJrJuq5nGBUrlLfGCCy2
DVVw+Lrrn/fSpRHaVEtG4wiB7jI21Pn3LTWPoKSHdtmw3IeKjBqaM+oHkjotaOZp6hZNblvlBiqk
68ALfgXcSfYAEtoQIeVixFj4qSflMQI3tpASaW5WSS4zRNKtXzoSnE9NZwOeEJALQw9g+h2zi6Fe
9ZaWlGnktOiNYblvS8G9ZT6r5SYaNyX6SupgU3hHhe3a7AWjx735iM5Zv/2Z51dqtjHVTd/copN3
3fqFWI+8nCiYOUMxHmPw3K+K2kILujxyogzdw5YtI2ytI1wUTaczaw4x/YSZ4U1fWDKtAJF/hKqj
pk6Q2e1xeOt+9e/xd682wAKDKvyHooiJc+kcyxqLvogzYJlgoQGFcFfd1hQCVJVbRQKoJb8xwR4A
83DnAEnsORQDWxILLBz4I8v3tQdCq0g7mNl3lVinP4+cSUVJBo/suHGcw8QebXuJlKGTj4lyKqBl
7+adB36TsQXdTsBEY6IXSeiEB0VoHGgWmkH5wz8qR9Rh9QKzrn58pPU7C+iWITdUv798wAERDIan
cZDw+VIQR6iABhXsGoobnFgftVfsmGQ+rXvfkjlIZDDGhjIhOmK4r4Q4OPpInUGAEP6Qtc+23erK
Z+6//RuUqQscKSCaSrm9HQRE9puAhg4jh3r8HOF8rL8L2s91mAWXUxCqIME5lXeR1Jz7QhjXSG49
K0AxOWh2UqCBqqVQA7zsB2EmGJtcileg/wQpx+Tcl2dgOGhFBvrH0IHwAnnpE8OCjqwfyvf9QNLM
HqQipTaRKPlVpZ2xTeuheY4DNp6SLiTGXdnHeYLYjZvyDjy+pLANUnmflVf2T6PP4g/DqLS9YaZg
kB5a03hXMcT48/vrpSsWQaqCajRGls7Xq2hwTnUEItmNOriez/A0lu0tz3LXYZZ8bA7DnSAp9aC1
YQAm9qEI1u/BCeRoUQSy9Jd/AaSiSRtPUIjXXyXBWSS11ILmo4p8v0kM4tspRG4xLBwVDyjaKB+j
7iMxWEdc8Dg856OWgviDcQA+0YNCvDyYeRA7hg51D6uHnHC49cA+ug5zkULjOqDj+EHkhnmIQOcf
Simpp9a1HzueWip4+AZjJqXHwWosqC1Ybl7UbtP8+TeYmOnWwT8zvUWfY9Ze6Q3MAKYFCbyghdse
cvkeTyW2ktyhYruOtpAxf6nNKBbIEqyLSZ0Qzq5nSgShYFO/IkgSkxaSKc2foC7s1mi362hLnw2V
FWTnJpoxLnTiC8/sEqolscNG80g0DwTZ2oZWghCx4PdocZdRwTFRObqQm2m0LpIsKQUZUabvpiIC
NMntLvErO+0Ep8XC8sHfce3F8Y4YyztIZYUKAgqmmVJ0MW9S0krXCCK/enD522FE0k3HukJQH1kw
T51emy1Zw8w/crZzB5E8UyqoaobQ4QR9XgG9PyLZg5nsvS75Zk8EDvkzKC5tMUclROkAhd8oe8lN
365QSNSzN/+7xE48DrfPAkJqMBECJ9MGl1XVxqiDfTOq348auKRMXdPTjO9FzkICUqql7E0rZ7qN
XKKrdhIJLgVePiWOXEY9TRFPAw4qAgfPy6C06KUMmypysvC100tc8B+/vY00gsmriaxuYQYeFBaR
r2dN5Oh+h52abDMltEPv2/X46eaD2IcyCDpvDD7lIloFqWtoKTtGnJ3GQLODihyb9FOrIjsIhu9/
nLNdO7n97BAJVClE/oxdq5TWU1zmSmzn2ji4pT6UP9bXb+EDAQrhAV0+uPjwE/VBmwWIH4DSCulg
DsbtICuCuCqC4KwZNL9luQeIMu+th5GVIcqKjD2sG7IQCs4M4ZJwH3wV8mgBxewke0TsUfGC8aCg
/2UdZyHMAcekqG9gngFzDeffpisNMoKvM3aCQn1sW8PGwOx+pP6mGKJrRTJFdZylc3eGx3cnDKbi
x8zLcAbmVW9XJbhPs5YZNqPFu+eZWwZ6bj+LBPt2ERU0dlPheepUVzgrY6ZVLChiZ8ziI96F8vg3
lXs7B/OlImM4RQC3dAFF8vIXb/KhmcfTLjUqqQAeaylENgZbqjQbdyBQQz122m2COrE2bKxws/4x
L1qWEG3PcLl0Hdr1jBAfuLI37hR/qxb3g/LUqbsa1kJvNasGcD6k26Y66KJyw6InzWzm9oXuSUnD
EmDjVQmeo2s26aW7IWbXUK61Ry35fmH6zFZuh6i9hYM/m2yl/0Pal227jSPLfhHX4gAS5Cs4SNqS
9jy/cHnkPM/8+hPYda5LgnjE5boul9vV1e0kgEQikYiMOARKxqom9IxhDU2zuA9PRsU962Ql5zIO
upp7zmRZ7qi3n0PTMXhszMpodlaWb9EYKqwAtqN+QUQ0RNqmQd8QlHJbHZ1yYYdn5or+yHmtL/Kf
wYrSMTIdclAPafJO1jdh/M03DLsP3vtiJf4suBKkCkHBhT4kIFCA8zsfuGwWXZz6g86G2tIe81mR
+euJvh/1uQZ00mpZV8ypnfgqTpE8C92u8zsWd/HgNlpk/pfFNi2wQuMnmH8Fx+5VpYUKEIBTY9T8
yszoBqdwwFIzWMn6FlfgxI7gxBrYJ1FqxgpIqgIyJBV0cioywM/oPz15YCegGIEaC0BTQkgKKmR6
5dhhu0iTxbTCqlhmFSvRfSkr59UVS9egsXpRtEeVZ8zkcEjtDu2eZlAe9NQ/dK35et1xl2YNVxro
Wqp4bQfQ7txXaNlLIV7z4Q2xkT8b8pTuaj/oDiHaUV71bI2Qealwa1gotilwBU4kIfhm2Ed4AolA
A5dKiQMKCZRBiv7DwGVuuumklFX0mELH2veuD5P/sUL2hzEiwqI8RtFEKUScYsiNvgtknJVSBHm+
kmySZpKZDDKre7O9CdPXsStqRouVosIF8AY68xBFQZFaRUkBdWrBcGVBHCXSOp0FjYWS9NzSgxSO
71KjqW6CSjvLOoimxP381g7l5LQxKEGaJHoMNO1zUIJXzayTW8mY5k3SyzELArwjXJ+ay6QI34eZ
IXhfg4yqWFtLITApQSEUz9fac1u+Dfn79T//8gA///OFMJxnTUgyCBizQtkk0itVn8f0Ic02ugm+
vDW6m8tdc25McC8S52QuUQ5jfurIQchSLfBAGbgCXFyKsOAYxE/c0Dmfo7CqatP2ePBCrRgyRoxQ
cC19atqLlI+s0g+J+lIN+6b3ZP+oJqvQi4X14jVeFVrsqCOjsHe+Y3PaF2mltTpTlQ8lcVKgNave
pQT0tzYAM3Uz2Lo+uNbw4ieN51vH1XflL8H3893E9xFgJl+a8IBmnH+CZBSGOfZwajqVUJ5yElAX
VdFNS9xQjexSuuvChPUxtrEBJgLFzgtvhERM50JCD5TlKripw22FDHzyWaIOdhtvevqcj09D7Why
aMtSgoaN0BtMKOz6PiviJ1JvpzxiI0hP8+YbyQMnkY5t+ZmRX039ZJl3xNrEk7wJgHxBgTHNnjp6
k+drl7yF9PB86II3RxH15zzF0KsgcUKQIY64ggUTC8nd2DkayNam+FHv1mBRC5vobMaFRY/HUZLS
AWb7yesAkgU2hTyhBgdnCw4osa1clC7D5dkovwiNTlOnYUhM8MzrrJggjzJNTE5vknFkbQ8ccMiM
6adslisp1MLWPR2i+PwelW1vSHmvM300oE0zM1XKWDSvEbFewAURkWEHOtxIQTUDUJZz5/WnyTeS
DnamebTBxMdq/ylPf1n6jdI9UCqxxHLQLlZOb0OdOIbiqdpPlC3YoBtMzQbwnlms1I7DuGlk9GRK
azS1F9qr4gfyAHAy+X4WEL1QMPk64PuteROjYyknGcxhz1NAU36lk8KgpeDS4H6OPotyn+QZa2Vo
Ko7g9IpyJlsPndYwuboz+4DV9FZtjLWTbXG9TrJMIQigDilPU4N5DEBiLlG0vr1E4a4CUAt4pNgC
1xd9BPQ4RCXdqt7wHtuNP0lhutdPl7WvEPajWvkjTXx8hdyiuQu8/VwGdLXx9xLvxp0GXfZcBhzV
N5G7qJdBqJ8r0MZOq4dM9cJ6p5GUhVHGqOV01jstPmRMOG7G+PubPhaubH0MNfAjz9fH+xVbL2Lv
yZcIAy5QGNa0Bl/SgKwkrrYd4Jh5Uu1N9cbykfTWjgJ5Y0m9g6aBLHvBfDtOL0QCM1+87fAAGccT
U7ubGu/XjelmOpoNIo2hQYdl6Ts1Itw1y831b15I+vjsEYNnskTDe/a5R0tJOlBrmHSAOt99dUPp
h6SFrG7IZgRuwO9nuwWegELRd60JZ9E9sGQUCCITGDXBSQOzN4o+mnXWpQPg+G1TOJnU/yQt3syv
D/IykeZj/NeSsC6B6ftEq2EJL364GGS2FHqtPu4MkBX+/1kSzgI1w6L5CSwFmuz4OCqhX8i09J6s
yRR8oewufe3PmMRjgOSVSacQYScCs6NJ2Kzit+lN2c1OFj10UuyqiE2BAhH0W0XeqNpNEO2JhTTk
NbXetfKVmjP+4XOYjii7s7q7g2ivHVduob4i1Zysh+szc8F5/RU6eQWRk2BBgIgv0knoNLTUx0sh
PtiQ/NsxBD9ETR8CheJaPmpeohJvlGdUcqiTWdZn4v+oawnYXJChzVbvFG2/Ep2WPf/kgwT/m0NS
jYDQ6iw3Zo9L+ihyy0ILXFyqbUmQMoz2jXw/tAbE8/7+PAWEBDIWvAqAFljBTTI1k4YoQ6DI2xD1
Kuno96nbpmtt/UtD5P2nePLjEMCLNlupSSAkQxGBR11C42kAtvh4Cksnm1pgZv1G8vD/9Te+z1+Y
ahxpWQLxnbw30/8yYA54Qg0GYVps+vMrrbFyvESzqI13KR28aM7dol0DwVwikpHzo5jxx46QQKSa
P6FtD3biuvk2BppTWMqr1hqOOha2VehPfjDsTDk5WHIPiuLwwRiUu4gQT++TlUe15ck/+RYhV+gS
K4W6GBa548UOfQM6Tdk4FjNlVnCnAcMsZzdUP3TZyk7jf64QGXQdBCWAvAE8jzrI+UZL8dShRNxu
Et8YSmBb7cprwPLITiwI8VTpyRTJOWY5s24D+jZqO4i9JMObNj5kxQ3Qa0Q9DMWKCy2l92fjEjYN
3uaDkJgYl05flPnNl9AuKt9I+X0d/U5boCiAbfn7Z3P4E1oLVZxRlD/Bns+l3uLWCsEKnRED+8In
2wwy8EVurVxa+YRdLNmJGWFCaxns55SbGYPMLocNNFP83NXGx0IzgH5aqSpcNFMhFJ+NSphJZNlc
5QanVFLcK5knxUeAxqPgVxpaqDS4WY6T0S7yn+hZYtka1+XCsX9iHO2p51OaxlmqtCnCrtaE7mDJ
dz16GfvUXNkFa2aUczNzmqDGlWKMpf7YtHex8T6v9RMubrQ/q4bOmHMTRSSHcjdi1ZJZYvJQ2b30
eP3QXBuEEM6gEyzrQDcghIThRhtxuRyDG6toVo5C7sWi+wGVBqydzPV7RPqXoBqlDM21yFtrzY2q
GKTVR6VqAWzcS8YaDm4pS0YOwJEGKJKgV4oP+iQRCIhZ6k2MlUE/cD/91kN1m7fbqhjRlhXjAL6T
586uRuQkNGXoYJZpszHHJ6vbdvpPi9zK2s+C/gQDKVHvrTZ3mqJwyLCX6DfTqO2kVVdyuqVwd/bB
QuZSxHj5LLkrxYna3KnxhApI0f7QrBJkkQCcApydRa9BEOf7cJojWxrkOzPsVokJ+GoLy4QYxGnS
cDsGFFMIRrQrFJ+Eis7asczc0LQqR9Vq+aD4Rch6PbAYdBoGm1jxU5hmmW0MMzpmIl3FUQ8gm0LX
NsBSSAasDB2mQFcDnPI1cydLKWHRatqCVWdOP6wUfXz5e5BAhKJ6McxdNYKBgj5JRPp7dz1bD2Ee
UGLD/bbAeoQVSiCq0YKbrur6XZLh0RiQkpIFbdysHD88Jl5M/onXCiE6yFQzaiUYzWY3RwltyCdW
R7kLfBg4egmTtReTrrHWLbsecuWvap6qiKhHtIVquTFiZ3J2huYmTk0EGSA6HfM2pXf5VP8mRvZY
G2tqkEtVVPjaH8Mi50bQa2mKWeaX6udu+FDU34ElO6X5XNS7NkavyvxQ0n3VjaxbEzhaCHpnbi7M
dKh2DQqYMG3omZ31HwNaY/p8JbIuoCLNMyvCGQhkftX7E6zEOGL7pNlE02sxzThtHc38Vptg5s0Z
aqS0gK60bM9J6Mzg7i6mpzJunSTyCjD7WaiUgpFnlVmBH04XzvYFIADtJ7DJwuHV5HmZlRN2etG9
jNM+1XZa6vVoexnnbTABe7nPiJ2ssYwtld8wJxxH8I9Z4UBLZvS5WDkukoOFYmLiJogrURq5LVqH
6sYBDYRd+N/6eKOENStSvAZRG+hRNkH7W3rMVEeltp/aMcqQrblv1r5vIUviIFaAx1Ay4NKT5wdH
EWu0CiXMCrjAnXgCBVLbQ8X23qe7JvmY5hUXUdbsCY4oFUFaRA2mI47GLWo4SjSwUPHKcpdKN1H5
0ptPun5sh204dlxyYQITYBz8isHRqjwYZbV2DvHpv/CKk/ELLmvMBmisYr48+nvezbs6nT0FIa+L
XlTJTrrXiagopjxXE75oJeb+H6H+z+SLCBMudzOChENHVbVFTnVI/dIz/KOPh68M16fypxX+iOnK
0+CFVd6SxFGCeM+BkAcQpedLjgyrkbqirO1wTkf4YhuyYZLA7xj9wgsdZhyXWTTb5q6cD4FT0aH+
/XcZGP8A/AFoE0Yv8iV4uphGtUxbfIBSoVqL/3Hh+tPw3ZeatXqE6G3/WEKTEh4k0VUiYoLJWBVx
S0AkaxH/LU97EJZVkO3hGi0jmkqIXFes1um0cq6JuZ9oVnDyuCgLX1NgtkKRj/RuRB2CIxy9NCB0
WllOMWEWbQmrCXWdRo8lTGbUUOQqWNBy+1+W688kfvWDnSQkZV1KTQw7dmTeGmHLhmFfJ9+v2+Dp
3uk2FEbxdbKc2DA7FJz99ovx93dUSywKVVbIwV1b9SslBD4fF5bQL64BuooOfzFTLtQpSTuC0STI
hmk3uj0FR5P1OmuT3UTJfVaXbGqqlcvomlU+/pPxyUYU6j5p4BHxzZDi0DcOVZywSbFHrg5SeiEA
lNendNEJTwYqRHZgKaic9jBJetUpC4VFSveU5JUj65LdFunmurnFFTwxJ/h81NU9slqYS3X0zvk7
o3+oAOHS1pKMRTvAzaK3E3k7mlbOZ3KAQK4yTV1tG1axD31q633mSiWEgfJqpcS9OIMnpoQhZUZi
9XrfIk5B9sj8ZozbKBnBp5zbtRH+l9VS0WAHoOtXu+z5sDrVHMosxwbQtQ6858U3gO9vKlUNUXku
tzUZVzb1RRb8teP+NSjWunUqgUFPRtyALvFOLqGNETX7Bi06effehtWdgec/JYSbgo6XdunuureI
+eiXdeB5wUoB3gtZDMzVmIJ1qcIqptCGjCuN+fN3X/dX4vCir5xYERawyFTQnMWwIoeRI+E2I4ex
1+FuCcnolQ2+eKpavLsJfQVoPBY7GM2mHOoggy2oeqp96kB6k8Vglw+csiYANDmonDK0Kv6HeQSH
JV6acJBfnOVqZ1RZOgyIK5PvjcYA8QvwWhlSuwL3X4xf/9rRhQLTFEqDj4ek2i4Sy061zwZNBXnH
enMT+72t1z+A3FgZGl+ci0B9YlLI10dTzSGJApO8GIDbGc7rPrOb6hOlAyYbK+u3Zo3niScBGnL2
XFkaE0kGpvpPgfRoWMeQPIW5G6x1961NplCBGozcILkMW0ZfubPkQPGlnZGMvOY9ajSKk6xCQ9cs
8iTiZHRJKUERAokc5NJivNL1Dt6r3WFWnAA72x8z9KaNd0ZX/rzunYu5yckS8ihwYlbJlag3C5gN
aqgFV6kTEn0tgV9cOKSSoA8nBsFb8LkNNaeILtHEO7oPYf9aV+9ts9cCR1G3ccHqfItMep5T5scP
JtrCUHob9T3tdlAjBwfsyomxGNZOPkaY5zrKmn5KMeDeeMy6yS2TPTgbV4wszuqJEWFWU22I9aHC
iJPkRqtHwN9b5/q6LcZNTnFB0FDJ+XzO55RiqdK2B3hWwhQq/c8GClF4zzSrtafdxfk6McQ/5MRB
EqL5ZVzB0FDiCQA4ikB7VYyV2HVphBPuga8AlEQc8CcEkjpV1BT9mQgkZLClPtoUHfHwhvXXy3Ju
RoggEo0CLdGw9qBGQheWKfvuBG7hv16acyuCu0vQuG/7FoMxgUKBAHedRqzyvw/659+6ALeDd1Qw
+iFLEAWcTAj2xamB3Ie0xga0VdvaoiXThnYzGGq/MnWX4QnGQKaCtk10U4Kn9dwNVDOZy5GMtQ3c
NAunJy22TeqEEmF6DAXEHLt2JWxc7qFzi8JiZaFmJEEq4zwz5lva1Ax80w/XZ3DR7XjHM1prOShd
8O2ejgWtJwxK0tLveT6Qt4RQvAvzTrbrli7zVALiCwK+TnQqXrZ6paU0j8pEahCvFjdquO1b7ZY0
Kqs+QKN53dQXouD8VIYt/g6qAxAJlhphqbqmUBMzM5A2Trby7slPI1MfCrvcG44FPT6o9gR2911Z
E8/56qW9ZldYMAVXM3MCWZpN2bN5kx7m+8ad73rvQbHRf8s6lm86/NcU4Cv2rLuj3b81G8k1QVFV
u+02foW2HZMdyy4OYFR28a768/rMXBT6EFzOZkbYmWZR1F2p8S+8Czfhc/lGXQh4ORYIsup96Q5O
y+Ybk6mPObvBwxMeF1bc4PIkPP8A7vMnwXSWq6brRnxApNzU9ZtiPCvxjmT3k4aTYsW5F9Ldc2PC
ERHJalCgcg8/SB2FHDXdDaSIyabX155fPtW+O5crIWnRzU9cT9hQ09Cjsz+C6+lpz7QuYjN1DeSG
vb+layfg0lwCLAmYB3ha0UMpuHkgm35fSBRbCiIzEvBiEC6d+gp0Fr3T1fvs7brzLNzGCHqt/7Un
uHceUVLGFPby5KUFkZp8m5WfuP0BX3GUwJ48emZnN2u9+UtxF7VAk0JaG89N4kv8WI5SmKQ+PGa8
8+OdFOG1K3AVvFgn5VaVX8y/l2AhnKOIQ+LAogx44bmLWlEzJ1MFg23iDfUnLV5Hf2UfXjzE8314
YkMsV1W6WqqQWcLJVddPcz6jOf5bn0SfJAMydFLulZLsSx1weXPYVEYAgpk39MGv7MWLtx7xKwQH
itMoxGdgpMNQ2qX+vfLzh2wsPE7sGKmv8xDgKnOQuJh937F5TFe6kJY2y+ksCA6VFIqeWTlmwegt
typLNpO3WTno8T0dV/qzl7zo1JQQ+Iq8R+sXqCtsGdXOugRAjgIY/lNrPCTbSbOl/X8JPqcWhUhX
6BooA2ZYTKbnuNqM2ZekqERLp+1fGhq4IVQ15b+vtJ47lhDyxhoJycytjvSlACiarOVcaxMpBDgz
UyA1X8JAk88hA2cek4aeNXl0AJzDBR/Vay7lbM71x+vRZynYnU4n96WTg0Nq/LKEwhfCgAZmvvGJ
JC2jLbXL8BcYVqO/r8rweUSNBBg9MHWIqeXcVnGTynDNIPs94LUpBWTPcjLl5fqolvKvUzOCkwAp
3SuU74B2jrd+Mx0J+jVk9W+JEP7Z6P+ORvAKPWoDudFgBvjjfOCHkublJWQi1riH/o+Q8q8lwT20
Cji8QIKlOiztMQVnc/RmzHgf3AD4Nusev8Lr9hw6YK5h1+dy8XwCjQC6B4Cs5Pyx5y5ijo1SzCSA
EhTYqX9lCQGhWzLHu7ykZse6zO8fpZI0b3NPKqevu+KG6OXg1vGqIvxiYOMqllwHBO9X3JlPnFVL
jS6idQjx0p44YfxcgiQftwRCXBqtPBV8vQWISSc5sSUcVxBJ7aOkwahp3TnRMMMmjM3xS5UYdm19
ZNrkYJj7Vk82lWp8UBCXyRBB6cfhIPe/JTPz4P67VP5hgbANvY/AG0mbOPIfqzreA5yNfgx1d32p
1uZHiMZSWCaJmeCbJfnXmO+G2iulfYEirrx2F1izJGwwCyImwIXCkmkFdkHdvHwu5PegCl3OMXZ9
VIuh8WQlhF0WoIBFuhKrnqdeWz9JADORyc6NkmU6wEHdmxK9Xre4mOGeLr6w3ZC9SHQ2sN10uol1
8Ba6aLOTYsP2a6fvHqwJ9aU1Yu3l5OVknEIotio/6qAiD1mW8oF28CZ9nzZv6ay4jRJ4eY1WZl4y
fJhMVls3yZps8wWg/CuaKaBPxOMwiDfE5uVKm3zatGDX1pUDDjx7MNDHHW7n+BbbvKw/zQDiUuOj
AlzZ8DxYN4b8BgjVSrS5QLOJXyFMPQF7Zzmo+Ap6d2d8THYIKuR417BaZsRukb2xwZF3hf0Dnefs
N54LZS9xJC910cn0cd0NFs/GkwkRFkSp5r5GxIHCsGQkTB0+UcRAT3s+gS212umkccZOp2sToCKI
XQaef5dBCHJpAKJjMGw24GSmLPfCkP36tG4j5v8McY3MMWp+nTRYDWUZD765Hdcu3Iun58m4hdAX
qVlSpCG+IKmZhianIXSKck0oR1sZpyU8KxQogMepDivypsncbqtuImbsvtdO9h1Y1p+THbglQMnM
dKJdftO7LRvt4UN7/KHYAAvtUntwEmd9E64suliP6ppWM3v+WWWX0IaFIThikao3Wz8JFbsI6vFF
6k3lUQmHfED/ZdjeNF0Eaqc4i7pfRInRJZv4k/UdBB/xHlyp1lFuM7NlQW6R6WEe/faj6JPqAB5V
tJL2VG8eVd3qvCmMQQ2hgrQVIHtcb9tolDrWlqXV4SsqP3AzM61uglhvtxnttX1BK5RmK0l5GOXO
eEIJAvyRkOghWz8szbesGfybpA6mgEGeq3Owr1D21ob5NqdWuoml0do0eVO4FTRf2GB2+SGLG2gv
x3rtTFndvqTFNNz4Bni3R7UqUEa3zPyYmsS6K0hNv4FX0Dxm3Vx20Ow01RjCQj01PF8nEJIIx8TT
fSo7OagH0TgqEdR5G+0japPuvoB/Z441BiUeo+fcmdssfEZjODRNw8y8b9N+gnQrqbuGGfOsbNvS
1HNbbSfjh4wJ3IdVAOEYk3ZyYA9WKWsM4sqAFFl4e9YltEMgVlftTWdZ9as599MzZKCre3Mcw7tG
DpIbs0+UXYUKqJsOvfw7qtT+ASUc+aNvVWvX5yH+RN+sM6+caAUqkklpdzVepG6ChMgPsj+gEQJP
VOZLL/ftEahJo3QqEHf/9GcqeX5ooCc2AKhiq5hZmeH0TWty08WTgq7KsLVyD/Us0qEZ09czvDhB
jhiQuAFKSWasKo/T2AQPxFdDVCjL1L9twJp2j9t6qDGjMrNPWgd+gz5hiFhj4mvJZElFra1McnIv
+wk6/DNNOkJGDyI+pWzGbm3402+jMYhdzHHebq5Hya+y35WAZfGNfpKVkRnlwkTGjlGP0SMSws/Y
uU+gS/EjZ9FGvSt2kfM27Olu8kDtuharvq7016wLOQ9I1Qqr5+HS3HzvUFnbhk/gCJsfAGT9mF3T
jR+gtkcP9M6/BZw0BK/99eEvZicW7/hDux/a/gT7U4ptTYIEo28LMOFP1dEgs+n63fAti80fSd0d
wDvySfVi2l23vJyYo/UAJXhghcG1ej7xUaXRrISwkJ0qaH7XON+XaX1Lwop4tdbjeDAkZJ4SarNy
WkVMUlBNKop8pdrAD+SLBTj5CuHApm1dgBMZX4GHqVtfGjdE2s3ZBgSTzvXxLuacJ4aE47g3qCHh
ha2xu6pDzbdLelbG/kGXpY8uMqF7ueZbi2kgWopAlEm4KJd485HSxNJHEjd2O+xBwBRNJjo3nxTE
5jbA/cbpx2NM3b8fJfRroD7AE9AL1mXSTmqXTrAp199zisNefzNqnZndm74Gp1keH8pxnBEY7IHi
bTwIqdw2NWbUkJ+D0dbGvZ4eceo4JgedEy8CRbqyRsC0lF1AkhzsiBq04tAud+61vRUFZd/mDYJR
zvQu3ofgdy5xR78+j4tmNIhYExXK0hfaVEE3ZQAkI5su5m3N1Q2ko9r+vm6D33JE14dE8h8bwi0I
F2ANwg6wEdCyAnS07XdVEvgrHrG0wU6t8JGexFc08WtdpcBKD8x6mVRs6CFzoDr1GKzctJYdgusl
4t0c738ij25k5GUsSTAFeLw7c1YlnCFmNdtVU+z0Cq2beZGxsDYdUmpr221pxaCxCUUCzjkOwpHz
ceKKHIBzsG1sC2iICEJessG0oN9eX7OleI0d/WeIQriaFSvpqgG3yUQ6YLM52pS8g/D+JZbST4hF
2lFKWNmuPdMtzyxA8Hg1AzUm/P98cHqCK0NpYFuX9daHuoqy6S2PqFBRso0ZVCoKo9AYuj7UpQkF
AuOLExn0D19XrRPHId0k5SouEzaYsXT4SzYxQ1s5hBZtALUGwjre1Sfyj45ZNVtFiXGlRrCv1I3a
l9uy/HV9IIsnnX5iRdhocWvWaTvASgRKPmUKcYwlj6BDuGuICRK5Gr2nde2QfnCGWn+26lz6D2fP
6QcIvumX6OwoMmQZbTK9GyNqcHP0Q9LKrdwBRdyu3YIXt/zJeAUn1YFLH3of483DTdu/RuNbG732
3cpWuADk87s28GO8q9XCG5TYDeNnYaaAxRN6HF3yc5bNn5k6uTpQ91oDFQfyA3peLOqASOq06Iao
GTOzJGJ51QyQFYYqczn+LE3lGIFoG6KnK3nF0kXs5OPEjpmcGm0U+JjyYQbhzn42Nx1ajqEBHMux
U69RDS37McXLlAVKdCrqrqhW24AKDFORmxMD/YVTS8WO5PkKHmUx+hj/mhEceSTKAEY9mIEWbFve
dXPsTMQz0YY0Fdt4Rul4rRdxbWCC506t4lch+nFsGTptrRmkzATyuGjHtXaKNUOCzwahURKl4TNI
XxL9dgwGpGdrrKaL8weEJcf0AwAs8oASmpSR0iDZ9IF9aZK3Ib4NJk6+9G2ONjigWIOr2PXgs7gX
TbTkQWEMguRiEpiWXWf4aoHYA1HLytwMzYZYx6lTvOt2FucPkFi0cAIIjAPq/IRIkPjNRQI7Ome/
JLsQhb9OStzrVpaSaPD2/rEirFJm4uYez5jASi8PeTOlXtBKHxCGAgeR2j0UQWysWLzgEOBR5vRc
F0yOrZUMYCbBDU360XasoocQL2gm1N0lBW9OGvpSn4zakcGwEX6id5bpBV1BeC6t4eknCDnnCDbX
NA7xCbTKHDnUvYQ8TmS8r7uV58mLoKVAH04FET1uZPCVC/kheYBOmGSCKFbe6fGENO0Q6AdNea37
x2IVd8yjxVn+CVwqF4WBuhaUei/oJjkdfj9LRWi/e9+93a/7H+7tU+Cs8cxdHhMc/sqbF8FIC5jC
BSBCKrUunLPIftUZVOkYO0AHjtnudqWP/gsWJY4HFwNwaOiqwhXDz7eA6qtpoaKsYTtHyN+9H//5
4XlH78hgFj/xw/3fv/GbDdsx/IQ23f/+O+a6zM3Z4WA724eH7e+HrbN/eH14/fm6dnReBCIQQQCv
BjlA/IRKA//3J7lVVrU68YsOQk92Y3ueF9lfP7bhSg53Wd/ghjTIjSDDQlFY7NiShyJLsgmT7+wd
x3M8DNpla3n/pdvCCKTNcM/F8Qfm4fPR1JqVZZDZjKAHuN+/7p3jp7d5+0HYm7uyxJeZHB/OiSX+
JSfzJueB4lshLO2PRywbVBSvx7evRFrwIVCecak5sJMj0xaGEhVWETcRusb3R8d5P3q/2AbuYG9X
ToUv5ZJrdoSBKH1WhEkBO8fPz+/Pz88Bm9kzJBJnVtgzfo9/gmn34Nrbp9+l/fT7aWD8r98TA4Me
/4+V0PNFhnj5RRrghiahOKmEA6QGvWrOXw5sh2+X3d0O08u1I+3t1rZXhn/5PIp1BArwjzEhqA80
l0e94sYceD/zHjfYmbDkbJ0VUxdilSD9xg0bFQr6jyym8P4soxw6tVbDTR35DvB2fNvzQIDhYXwO
/3ndi5bn8sSmUNMMrGTsmqqFTXRoMfySQBgzY68YbWJH9q/N2+b+cH84uCuLePkIJwxWKCd2Va+G
cgLDiIAF87znzYd9uxZUliL62ZSS811IA0UFMy0fnnMEfQ6i5/0Gnvqy5iaXuAVhOIJPGlFaK/KX
oXfH223Y7ZqFr/rqhdcbhKDDGjS7Fz1hWlzkUgLeWb5Se8ree69zHQ8ypaX74ytU2lu+B1YSiuXt
f2JW2P6J5mfZrMAs94+EvXf2+2vjDjgOJrt1Grd38HrnPTKclFwftYU+Ktu8gULTbgFQTfF+l+Mv
zP/2uud+PZtdmw/hYDLzEHzQ5J+l5ceoc/z6BRuHbx5+ouIY5ZuV/4Jf8eOA//zaTNhO+OHwbXz9
qwy+X658lS489kmVX3VQVv5nD//zQfxXz/nn9OZfwb8FP3Ei8B9rX6Bxlxa/QAWKBbKMqGyhmHTu
8kUB9ihSg7KVTwkyiq8fCJGP7A2jv7VveJh0Hry1pOYi9URZRLcgSgqKcpRHNGEHaHUTar0Ju303
1awzwEiIBz0r0V0tXVNj+JLmORukYEyIym2cS3Foajj8CnYXsICB8MHu2S/8bmYjfg145uZivAzD
3hzu7cfd42bnuhj+798PPzEtO49vpNeH/fbBeXh93T9sO/Y7cAb2c+3l5OIqgvyYTwoSAqjgQerq
fEX0ZMhyII4SW81lAN+KKSmAb1A0lIar0e/oZqZztAvqPF0JsgtLAry8jnsJWvbohTyP6UvVNBNI
ko54WWFo0e8ckMS/65Me3yR5raykcIvmDOToBFd7lKOF8wuAKFr3MyRde+mTVHgDs1wVkGJljR70
Ep8PVi24NiTq0IWI+6rgasEQyZrPDSl4MFAMu1NHO8pDNoM2V/NC6T3wX5rcG/M34MZAPDupTylg
8sbm+ma/vPAJ3yF6YTJacufjO4zYZ6bqe6nl0eweJBOkPELL3c8PFIFTcau8Z2Z0sKQV8BYPvsI2
OJsIwbOaGbKVEySubaJAjnwwA4aCN8t1vI/ncuJmKNHXqu5eH/aCO58ZFU4EXys7PR5gtB1DNy5v
6jHDc7Yn9Vtp/PgPpkAsAsZtUCiourDQjW91KrQjE9AqFmAh3JSqm9aRo/aO768cdPyPuphKC7dL
yOpRxRCd10wKSoIa4gmjdTe3EOd6m9fo75ZNQG0Mt1iws4sFllgmfV5xveZwquxpdCbldxq8X5+x
y0SE+ySE1P6fESGhC+vQn2sDTFNyQ+UG7Lly40pa0L1nvZW6hhmTbZDM8lM+prGXluVwaIFs7iEt
KkW7JI30tYvQxXkkfJCQ6FWhOpcRkTFq1aGALIfgcUfHir+n/ZMfPljRrrK8qLMcgx4j3a6VtQ/g
Bi5XFohO1DyRPYlAF7VNyEwzfABqjnar2JnkamRnyEeUWP+HtCvbbVxXtl8kQKJGvmqynTjpzJ3O
i9Cj5lkUJX39XQoOdtu0rol9DpA3AykVWSwWa1irNlO3Vny0BdvASGt/GuZBsh/rhX9NurAfymzM
5tzChGt1lwz3ix25JP3hzD7nXzFJUnRh30k03razvwoLK05BEDxWHRTWo48if5qbu9L4c12tTR9A
/4oQ4uq6VRetWUUAqlrtfoIApHS+jAsQ31XJpSJTZv395B1tlLXqFDXWT8/m+5p9KFQNiZQCeNOR
nugjeHKa63rejauUASBZ6NYxdtzxbOBI2V1gU4nbXkOwazYhuO2aVrlprqs3LQ+cuwa9t6zjVO1S
oO4PN4Devb5Zn0AD1+QJHrsF+U/GFMirqLu8R396V98vP4of8aE+ZE+N2+3yFxjkD1MSDW/tHXhK
gUljgloFrdXne2fpbdFFNQXvb/OY8u9xBshaGcieRMZnPfLEPhjJtZKPkNHmaBIDOi1hew6M2OtL
uBXanGjyme05kUIA+sytFlLKQn8hXA/Y4Ksjz4FEIDm8W5YIaEjwLxg6QcOTcHgBT290NAEANBDg
4y4sgTI7v7MU7UbmLY9219XaXLwTYcIx1grTmkYNwnjEAyt+zMCS2o0/rgvZXLsTIetHnKxdBA+I
qBBCbFx7ZLwrrbBA76AayVztpjYYuwLcEiYuLsCRnaGKl7nHFd4A1qP+OY3cnc3SN7Wga0ngJM8F
sLW1Gk+EymNo/dO/JNP3jkk+Y1Pdv1/xmec8URcUF2OqNPiKKgOj6PfJvNGL50hWp92SgoQs3hPg
aSdIUJ0vKqW4wzEXCAzs5d7IfercK5PvyCA3t1YU4fWKmYauL5OKB7gZk56XoF/q4wlMdN96kPnw
TFL/vEyxIULAvDj6I9fp3ouX4wxyZpWuUjQVYNOsaNGZoBe1s89JC4B3+H/M6oDcqgvi3GF3jrM0
gZoBJOdusjDWDELVwml/cwW5UhCU1DFFt0GWoLknLshvtS/MDB2IMchKarNS27CfgYYfGE45DMdx
1Cd1V5TmhMikMxrDN/QqViV+cGuzUIhC5VlHas/6zLGcmERREU1hGJP3Wo34VRSUGrD5HZfNkqLr
elxFPw+YN8Q4wD1bW1vOjaJpNL1VbCxk28UsxKzln6IxDcmFvCkE/EfoxFvxuEWirIgZGBED5zDo
SfvbFHQ8cZVIfODmeoFjCUBBOoanRBRDa0xYuyzgHE4HkvvT9NFpnWtNYCydWhmM2ZY69JPbE6y8
qGMJaxah7tDOM7xTPqPsXz+OhWRycFMAMnaagRYpQNIJr2IH8EpKUUAZc6X3YYds+Hndv24LAHC3
SlX4ApHGmMbZFFMDNMYLt38BTNVzAAot2fTPC040LUxGAUDWwasb3GXnplV3pMQ4TwbCtz7aaWlA
CV60pa9YGMR6i9EC2SpHwEG4VJFI3tbur+D195OzMzbxOHcFaJPttvo+jrZnxERybLbM7VQ34YLS
+sIBKxt0i8k3k+i+PgWKY4azKbltV295sYZo+LINy0bLo2gJgOC1HZSkwVRqa5GXtD8njDbgGdCN
2QN6xC3PqIqjmsuisE31wJwAjBMDNiJWNUuUH4dohNh5tBLAEep+ntk/ilrHpOWv66a4bSa4J5Cg
tlDHE4tSKpLFlbWSQI6N7lnR0a6/zNZ9kh6I/rtu96b5qJAXW9bqtp7Ri4VdqXNRjlYNvN/PbcRI
a9DKrmTXVpc8EDTPVL9aMPk4+c7g4XUNN29EtJgRIG4hrSa62DYxSD33cOVKS+95SjwN1NBDLOte
2NozJPr/ESNE7EVvsHqw4MnnSAcOAJ+80q7dFPj/GSv211WSyRIueSMH1LYyQtZYfXOK2yq/K5p7
JmOMu2wMXG95VF0B3gFGwgtE4rhM517HbezhMfKb9ZnXqsy1iwSpYsMtk+4hrwq/bn+k0panTRdi
AWhaBbACiDkED1wbY2K3BObRDnje9RoaE+NMBrItE0LObTBT7QqWASEpz994pL7YpUzEppnjrkKP
7xpfOoIeymzTaVFwk8wK+93G6aHhswfmqr3DP9pONgm+9RABguk/0gSFdBWPfF7DKzJtQSCtsgAp
Vzfm30FV/TUa6b1mfr1uiJv5VFBwgsaLAK8XHRjna2jaulKmCkTWSfPIl9LTmvTVduq3Sp1dDvY/
E/1qQ4VB/0h/1+nsE2b4zGkCu5M1Jm6v9d9PEQ5gNGZzUbS4dqjJvRZYnfR+aANmDgHgZK+rvbHQ
gO/CoO+KbI+XsrCtfUeWtvwkUpnAntjvMqACmXvLLv3Y+VC4979JE7Y1ZQ5Ar0oQWVt4L1vLaxu/
TzFBnQZPJow6Vv/euYA+F60WaCGxETgIzqVvOnMhHLSqIA/YIe/HlF/m8OQsrX9drY271UYUhwcE
MAJRGhDiE+AqKWlXrpSngDjuXiy+xxRTZey1AhOVBK/nRpIv3to1DblisjJFoslaUMwp2Yrmipuu
WB6m1kuq6ZYEB5YF49BLOvw3bBGDuMiA28BzxVC4oJuqWF2srmS7PXNuJ8QV7sTAU2gC6yPK7QfL
+NcIbwShNzy0DfQjoAo7gm5LXE9RrsBVZ5zsGOauBpQ0OM7Z9T3buHhOxYiDkV1PGnNYxUR4FmX9
XYNux4aEE5Hc2VtRiQ1aTZThMIsI7hHhhLXUZEOzgHZ3aTpQNMWYd3GHirS3c2E8KlOfPjrprP+M
WmsI5wps50lmYS7ZSORwq1vX4DpwgHIg9nLtqzr3cUrikHJwNHxLdmycHvj8g7dEa+zu6nqoqHBo
qKfQ9vv1td401xOx6/V1EkaDVKKcxoQgfp+Ux7bGQUystzpxdgpdHlo7Ay2BlHdnVUUIy85UFeJq
M5owq1XphdeQ31MTTOOOGIeYHm16sI0vdHhlZdiaBfDPDjySPCG3/MHpMgtbriqlZs8c+qbTR6p+
cBIWmMLp2I0J0nfaAyfY+98WWPCrC2Zc09qCwHpWgKX+tV1eyyh2SZ15vPzQEolf3fQJjgXaZcRU
ji4iBDM+LHVcw4wGQB4o/X4AIsfoeCqwxnkvSVdfDuyv/gA5BUxpAUYJ1MfnxpPHUzQqKXTTrUZF
bjxFAwifAe9fGiX4/aKfRgzA8Tzh5AZtxc9KpOk+twfLQwKY4hJPysP1xd7SHk0GxtqUiKlAsceB
8qbNzMqAZUVOYJvNrZHtsj50FEBUlMvuurBL0DOofyJNzOiBPiAemtREfqr6woDLqrRAVGfDI5yX
l9SGz8vMrzpy1yZho/nEsw9W+tJkRzhppXxSbTd7mHzF1zLJh22EnPiutQ6O9NlKzHS+LYreK0ip
YRUm1EXztvmCq0Gy0FsuGsQ+AN1FfgHTAsIRpnmUdMqweqs8tXN/HnMQOMw2P5BuaVOgsdDh+fpq
b0lE8y2aGtEajpSMYGtji4qZU4EMYkm77AuLe+TJ1CW/azH76kfx0Euir40HHZpkbLSuoEcCEMPC
IuLxYSroZMajvFf8iB0WWGzy+7pOmxfQqRDB+xrT0qs8gZBRoRgSbzJvipWgMHVwg3Nggk67BZmU
KqOPk00Br5P+knzARhUSMPB/93Fd9RP3b7AhJ4jnEcwDmLFuv4/s1VoCrqFZ4utE7soED4lv12Vu
WiccEywQh9QQR+xKVYnzrIPpFJy6UdkfeSQjfNmylXXIbIWVA+66tbqJE60wxZYvaKwBQkJ/VItb
e3pSyI7yx+uKbDobCw1VaArAOKc4r+DUetda9eps4uoh15WbNmmfZycNYsbuk7jzr4vbXDcbUaWB
VDieq8KRU4eYDyUYyDwMQwKs3Krp0Vqct+tCtqwe5vCPEMEemgxP9GSEENOcgGnZAkcg91vy/bqU
zWCHOCCaR7+DvQ75nm9QgWC2ynILdm+Ujx3XQCHcHFKe7JUINJm5sWcNveXmb5vKYO3/H9F4TCLq
Q+ZVZIS20CJMo5Ti4cFwytJvmmJhnpOEYxJ5Eyt3pfnB62mHLm2JV77sOTVM7VMm8slI9IktgNrE
gDBlLmvoQfd1Vbh0sv04fdNnslcU66ZvXro4uUVpxQdjhxcBttCbe8PNEKAM9quRJXuDGWjp+Xl9
N/SLGPDzw1bi0DWHiwrB+W50cTbWaGcuPKdWekDFAyAiMWuVAKApzd5IpC7fHFrQQ6ozvkcpMPc7
NqA+DYy/3IuHJXJbsBl9rbpGfagikkW+ygezAO5Yzgxgb0zDTTXpEzoqZkv3bZI0v1g2xtwH6ff0
q6gy43cSdWnYG9M8uTy1yA977MxDxef8do4dNnlR3C1PjHbaSzOo+beob9fGuKQPQZTWl0elYhSs
s2MtydFvrYyG7KGN18FWQxlaNseyh53aM8AKFWshAaq9h6bpwAmt16U/Ow6wMZFJkrwiLw77CpqL
thS082LyBA1t51syOQmGlBZwNw7NS1QhzaDLmg8vTrogQbhPuW0Zc4b5RyQsG0S9R4vdRDIi+wsP
ucoAyBdBkg3j9apgWOWMfnbKM2ihHdXJZ+O30Q71/DBzidv6NNGzJ8WnJBTRCOjsdMzOnK8XAyZi
PEeIDpg3/Rz8tVXdDuG+XPKcHhaveZy8XvKSuMxKCTJX4zm5ZZwKYNQW3ozeFBp/8lsOvN1lVx+L
+/YwfCITybbs4u0iCFx/PxFYmENn2SMEqrv4qXxNj/lhChpPfbruDzaM/hNI+T9rKYa1ZpMmFu/W
oCS0Q5a5fWhCnVESBsikCPaXVQly82t8Nf1c/PgxOpLaVXzZdLZkyT5D+JMlc2ISDQWHlOwY7Wov
+dr7YCQKbUml6PJWOd8asTuDacaAchvkGI9aOO6H2y6AX3gvdrKgY/PYGv8YOlkdx4lCC7FLxAcQ
ZKn7BTzv3SEir9f3/zIqRcCLqqGGJyS8Ho7wuQxUGEZ1WFKkWYtvjXID3+vXYzBbT5EdOnSXkz+2
Gta2JJt1EbR9Sl0fk+v5peL0jpmwCJTeRelFK1dcOrhptG9xCdSyc7taluAroB54YlVCEdmLaX+t
YEUPhC/QaVgsqPUWbYdfgd2HW9+1Iy1wxihxQRK2Q4eDHy8ysqctV4Wgx6EOQhAdiPWC4TdGlFGj
RoiVMY8HTVjt6yMw35vbaL/mW3dmAzhv7Tn+en1XN5b3TKyQhyiyQTMSQP+Cz+dmGYHL/gt9EuBc
kzybLnvKEExgwgCDBqtyjlh1RtJ3HFANQ4J87EBzmCTJeIfwgP9JGdIRqsHQjGzlzfTDqQx2X028
0V11zJEmmPL+httT9wTOkz52wY1ZvnapkT+0hcJ+NFRZJLf7Zf4C34o8JpBYKQgALwonadkAGxpY
YB55ZG/ULQOduAnA9ZabOqxHV33p99c3YeNaPxMobIJZm2vaGAJp/6iDFteWzRpv7fKpRsKrdTDi
wVEQrHmaHmQqWlhREklVLzP864psuCG8QiwL44XIO18Mkyjt2LJUQ3ziWKh+sPy+0pFLHztJC9DG
euF5jDAdw7DojRbHMqsSEHkcYxIec7ifKgg8J++6IlshCiZ7Mdmur7Of4iOOJ5rBR3AXeYD077SA
VMHICGCHR7fTZLjYG5uDXMnaNQW4CcR2wuaMqtEUYwTfnQC3vfropi9DHWS5zKo3VToRI1wRI+ft
lM2IheYdfQbcAfHqJ/u2+BI9pN7wp4pdQFiQMMNt20pc62VGDNcgwJKxkhjDAICm4NsMPR+iPIeG
2rP5bNwYgRJkP4zHH+Y98o+jlx+cymV7NNR46UH3ACK64zJg1g2TOfsE4YjlJk2JM6+LXH2znLts
kTm4jevjTICwi5maAh2RQoD5U0/dIXJTd3QNPyWumgTshyVLsm4FSqdrKmxnkhbJmCWw0OTA7mqM
zfnRcdkBPW+5qVztUdnNX5mbeW/6yyAJ0TYj3FPRQvyuKIVeGASqdu9AOz6kjj9+NdwWIIurIXnD
Ux7+ewd5trjrEToJbxJ0hI5FuvoVEBSqShCDb+76gZfZh/BSAHaKNZSrThXJD9aY7WsZZeT2Mf97
CNYNPdGhbZKiXWbo0FZxSEG11E9fLUxAyvAyNuWA82Sd6NOQhRUM0RyRQB9LyCm1x8VECd75Du4T
miWSFdvw9YCH/CtHMECL5v0MCGfgzCsP83jX868Kk1na5qE6kSFYWg6AEXA0Q8YSP2URqnBlUKH4
FPP9sNyR7jGtDir9Pv8X1+WZaoK5IX1OldRZnYXhMYx9sFb1mhpQd+F1o5MtoWh0SY0Bbgb1IjD8
Nl86dM3quf+/yRDMbq6XqCQDZHTx0+Lsa+6hI1Pm/DZPD4Y5AfiAp/tFEpJhjhPQ/FiwFrDXzPRp
uo9AW14AYVJ9nWfXSEHK9NxHYLrWapS7XhRZ5LH51MLUAPqFAD8B0C3B7Ou+Bc9YDbNnbajbj2MZ
VkCHRqk9KqmrUu6q07GoJRu4FbWvheKVeRNsRng+nB/qwUysbl7ThqDM9qND82PBSHzrgg/Qjb+Y
XnOnPk0KRuSv7+lWhHomVtjUTNEzrIKD597OxrtyCmPX7W4nj723z+2t7Bm75VFOlRQefjZQ7edO
s5GhLPeNcYeZVKdH339wXan1m4X316lOlpDb6mjpJMMqxezeq8Y3ljtnbFzgJvVTGJXv14VthiQn
On2CK5x4Y01pp6UlkNa78W7yQZHkZV9swEkT8Ezv8P4h72Cp9JOnZ/0GLGkZANS8MZOdG5nOQlRS
TyD3ihKYz/LlI3Xzu2Xfe8kzDX6TA5BLMWjToHJ4eyubk9zyOzitmmGhaZog6X1utUuj5cAmRShY
dH7XgejL9mzl6foK/z82+leIYKNgUnTyboZuQzj65p7dI6f4vTxyP3LHHd8zWYS3lZ+AAf0VKJgp
A9AHAaw0nm07rQij3fQSP9bv0+JpYLlyZUnMzTVEjz7YWlEwQEfW+RpinMCg7RrvpRWC5+OQ7bns
mbMt4p9srwhDB5LIjKcTXJpRZi4atqc8dnsZz9yG6z5LewgmOOa5qjgp0h51CrRl516TRf8b3gMp
w7X4TtA6bIndAIU99gN3kMDp4YRz5c+EslsCGlGJT9xYrDMxgh5Dog9pRyFGj49xdhyTvRlJvP3m
Up1oIlwxC1GcNs7LErDfi8971W3il+uHRqbE+gUnXknp4g75CCiBugv66/4k4+CaMs6wrZMJ0Eu8
0PFGB1/056V2ImVBpzMmjiAli4HpmSIXkBRupbtVdY/UDORNpr/0QVO/Tuw1kk1orsdQ8PNn0ld7
OZGeg782w3Ah4tMx2/XUflZHdFYBgzrWraDrCz9DQ1Pl9LvrS7v6tGtiBZ+XFlmM1zeUXvSnPjoW
5t2kfdO7D33513ExEgc2gMdAFIoaptjCCHj51upVOwMmpwpYbdbel5YC9rJEkhi9XEf0caAnzACJ
J5IGF3H+wNqhmi3MGFaY22Z3zfTMAcrO9YM6YLD2oeKS4tOlcYIObZWl4hgDl0Lwr1NTWhgAt3Ov
QDu79ponT0r/7fomSUSILX4msyoa1RDRmGzXGe86s/xeNsKz8X5dFcF4DeZr9Eu6+0ijA55IGEla
NLf84zRe+Ye6zW2vu0Pn2h/KnfWc+/X+umqXzuNcqGD2s9LYnE8Q2tqYncx6n8s8+UZMAxEr5jny
LA7m14UrqQX6dpK2EUQE1csYgl44zHbVgR6LQ492Xa/a69WbvWu8R+CUHrMdPcrG1y99/fkXCE64
NBSrUlN8gQ0McuVgkmDUwdY1vl1fyw0xaMJZE4wOiohwZecuBMcL6AQshYLs1aS3+hTa6guTtehd
QqYBewWzcah1EBXzoZ+V+xNPpfaEtmVRIiJ1y6f8DaCMcZBpHtI6bnqT7iK/AA6zl92NQRyWz1Qa
HW6chjP5woFri4X0FLUPj90soeYXofFNu59D4havzt0ve/f91/Vl3bgYzhQWS3xonOqAzQ+B0Yep
uRxMdW/jreaCrvOOTaH2B22frkTkpVtGwYOiYQwt7WvuU7hTM3VWOhPtw3hAKc/ZQ3s/PqOh3TqC
xWh0lx390Dx0mkSebkoLmltW5KwQDyjlr5nedflPttdUZkvLoxhWVESFu7TRU6Gye74o/UFTI0Vy
/rcUPZW2fs2JtNw2s0XRMThYpW3uGs33qSpeSPwNnMX7efhzfVk3LMchAOmBgwMKCgDlz4VlWZNE
LQirQZUZe5P6fZqZazXP14VseDRnPYJgxEGrE7Apz4VM2jTUNmWIS9duKBfFQfsRIaAjscotMSth
MJDX1/7yi21KnTKzFY4nNhL9KQIW59+H8qD7RNVvBUfEqKLYJZDSVClJjkaXpep9Yr9huNhNZGN1
W1sCiFB0oa6yMAp2vlqGXaQNd1BoU5zHsQ8L5qOd7/qGbEQEjrFyFgBJcqNAOye01NpxQFtKFObL
e9JxN8PUD8q0WojZMRQXZEjqaLTEZ5+HVQ5uHFRJMKwFrcS6XrIoJU1izIfo6E5fXNWIZq+M1Ohh
0m3YuZ0gk4bFbAzPdkbmU55wgLo76F1B6ktBIxmSrr1ncAUZ/3Tp+YFzxXgrox6vkVQFaHrW6Pni
jzoCKrW0hmTHeKFr/ojg6th3nB1RbuzuW22O2W1jp8aDBYKyg7nMSwhinOTWIqX6QeYaoxCp0x9A
XgRyNE3DBKdrLIbWYrAlVzq3jan1p1TrKVwMZ/6RKrP5WPdR+ZwogFNuMEh+awD8MDQh47FxYuu2
qSqS+OVExxujsKz3EX1+O5LPyTpvwYGgr8VKdV+nzugvatHH3gz6ze+Iu9F5TGKtPjAL9uZ2HBBQ
HCxmyy1603j0QBVV/5JN1Bk9TnUKeqcqqQ+2mcxvDeuS0E5HCuoibcAQBM+tXZLqC1iwnLqZ/ZjN
aBBdSKJ8KYAe9p63S/RYD32KvjHbbAFTpGS+3cy8uxkN4IkhHZ1Ut1UDjmxsox4HOs3n36QlYDNY
eF6+pIw0SJ+ZqhpWfZ/+6Ye2ICFIgCskgWyb5Ui3ASyIGBzsTSACTtwxcbIfWtzpAYbKjclFR5t+
NJIeWfXBAm3VdZO/TKAgBY12QWQeMaiHCdLzU5UiVk0UcDB5BCjeBhi/iDLslkzdpUPjYYr1d6bI
8gyfvRSiyWO4BqU6BPhwGILMsWzbJB7g95RnJKiq43vt2Ytb3hkAO70fb1PPejbv86D12UP5Iwkc
hGEkdmWI31tuETApGFFcgY4xQHuuuRnFtlGVOOx6Hlqx7rJJGn9sXJDOqQjhytJ5NNXOABE0Ck3m
krvZ+4E8su2SB1r5+mN7SI+dSw+yTiOZakJ411SFXQ8ccmMdzT8FZvmqw3WzkUkQclPDrDGgjKye
EuerT+8n8nhdwFYohZACcQUagD8b08+3Z8D7o66GGbFjTZQPe7Ttb1USI4nYOhWqPnTpi7CMKPAQ
jNIaF3dIopT4aLsuf3WxnsF+0/62Sfkom3zbUv30OhVCgyKOJh4buE45e11xxq1EUpzfsppTAesH
nAQ6TjfkNWkn1AI4ectJtWspsNvn5qYi/4Wk0ytVeG3QsoJHydCG2U8fuWn5GWtAgMDRxCKDKpRd
3sKiqTWrG67g8u7nvdbd9HhqE++6xWzEhxiYMBCPYmwCZC9CfJCOMxnhzRCN5lVYmnVY7qxnoIsH
RqTt/jdRwrpNtVrms4Lcd9Skex4fqgKEiYM/qHfJv547MhBanWglLNyk2fGYRyhUYETQH6wUrA5+
Ub8ZautXiiVZwq3LYEXwR9IFMy6a2EjRxvXIeoolBL142qduA5YvY0873TWnA89kRrFl6KfiBEPv
tdyYKwXi5hLV/tGf1T/R6I7F2/Xd2mgQd1baq7W+hMSLKY4tjNTsEt6MeAYGLLD39Pk3asg/ceV0
qDWBd3On7vkt3TfvnPqy3tItw0eQj7Qt+RwjF56gFgOTZ2FCdqIMLnq7HfSJaEsdXFdRIkV8d86A
0LHSGTdqllSuk2BE9cli4XUZW7t1oomYHCkXTCDlMzQxG9PaceC3oUCo3QFXVUNZOcqe/zdxwhlL
Z6Mt+gLidP1nYf+sECE30eQm2dfrcj6TtWI0cqqXcMKytnQ0ZX2Fpd/pi4pco7sckTTD5Xm0AxS0
gLty74TpD4nYtRp3IRZhB8IgdEcBV/Xcy3dwIV3EMEsz4gYtTcy9PzHyrM1I46Z+UofDLO9s2Drf
a4OkuWYKMEktqEoTcIvG62SNXoNNvFlA9cnYM+NNGWjd/Ygis0IlXVNbXpkCVw0qqtRGi9a5moiE
uW6vc6EKNxiAMR9AWAXs1rRSD43TvoMBQVZL35S49vajlG5QxBDnEi02GH2b46qp58JGP4CWLvuc
p9oHySPQFrZGGxW7EiMpH9d3dCMuwPwJJiQBU4Jnhdjdiy2ucgugCaBWMg81u7OjdnddwsYpp2Bw
gTMBttGKV3eumYKGa8dg6B9W87wMzEVNfKvrJ3Qi2r+vS7pYQ6AnoYMW+Y8VSgB/55IwIDdrnLLK
M4bBJdNeY78649FMf1oycNsLr7JKQqbVxPsXA4jibrEMzNRaDSbNERCqmTr4erq3kDGLJJfAhekL
cgSNsp4yZEShkW4XIZ5dPx1M1gIILcwL+s2MjBswnEtMXyZy3c6TOM6uODJWC0TikQFAND9Jnvo5
9sYamAk/k1GGoLG9kugTBBAQuQTzmDG5WRAbFKVZjGrJeN+AXmtMH838Xwda61KasIw11YOSjxBo
LREiLbWEoL74apZ3ShGC+QdQl0HLU/e6HW4u4Yko4RKomonakw5RswKgJuKSkgVFcRMDcyjPj6Du
vS7u4ggLmgkHTE/1RKXduoSArcuT6DbmfH9dxGUwIsgQDLFMaZkabF29+aOynlbKrGQCddbNkN10
S5hzwDi5RbNHPVwxZ89KXzl9soYHFKrQPf8i+Zp1Ac9uIeFrBBvNCKtr1cDXgOmOdbeGObrISLoj
+sQb65ZGnUvUEGORSRWwJJQIXw3lQjhykph9XFkTxRYSxQKnpdPPFbq3yLccYQTgB+8VAEE4Wr6b
aQ3cSHQFdR8VBSdXE5WyrdiUD0BH5HdBVQqnfX5A8VqYeaqs4JSahbEztCYDbrFir6qFCkWp7xX0
eY1l9N2wundDlXiHyyIalt7RkLRfryqwNwrHqNbZaBUOtB/5V15ZfkQAkemUnhm3bxElB7u2g2bK
YRpTEJv5O+dVEFnDsSvrSnLMtlzH6acIx8yMTH0qBiwE8GqbOAlU+ltP7tQ2/m9W/FSQsOIDcN/w
JIeg1m68In/TnR1RG7evXyzkNhU8dUfwnTcPejJIVLxsb/tc7vXqBF63ipTC+WZTQNWOLcVyrzkR
vQlM65euPgIrPpvMIM++JPN9SYLrFr69rn9lru7t5AZYDJws1kImoCqWNiAAPSl8Kyv5rivS6dtI
G/50XeLWxQ1F/6PlBeTduHSsMBBEAu6ceXXU4ua276r0uaSVh5Suf13aJfj556JiABEEFIh6RA6p
AoArNVNV/O/EcZPFU9VH0yjcxn5xrB8Z90D07qbGex19Yf8a6OhctDj120+KCbJziB7aKQTcSMmY
X+rIgecyH3kRqa+S0CbgWCpO6kV1w+4mZekIJJX1WxKF3eyR+A6ZZmAR36CvzV68RQawd9mKJcgU
LMdelqLSasi0crRA2GGhGp4SHZ0sVMxbq90tUWAp4FD+LtnQ9QCKLvlUV+G5mo6OwgoNcjEi4nX0
0A33pgVH6A38WDJ0jg9+VIR4nmCYI7JkMwCb5wVvMdSoANwKAJTz86L12ZzT0qhgN90r6EEBYg3i
m+StUGR3z/qfLvQ8kbR+ycnJHKaxUCcOSTVQzpok8fUxDRvlX8NYYxvXkB2AwSspyEUDmjZOwHHR
oJCCFLudZbHrxPA5lWF85BqTjDRsLR9yHLqF1gz0l4hlOKftSk1RlcpTSOUBC8ilQwL0/fYxMmTU
fVvrdypKsE8dVZhYR3kGaY2y83MdUKuFk1l+Y8lAPC/f5+sanmglmKQNYIFxLCGqrm578kHogwW4
xPaYND9R19KXD1V706I9Gb+Culeb0KgveXZt+dSTDxCTK9WEdiRMfyFMqH+V5Y3qHDUj8xzyUKay
av66bKJZnooSYoKxjYyexnHt9Yv9J0/e8grD/dboNyjCOE0SjkYhUW5LIhb4n2tRWN1kSZtyXC8M
0/iVKbd54ypR7SbgbFfvskJ2wLfM5q80+NPzYxdp7ZyRBve/XdU3ad3vmz5CwPn7uhfbkkJX8F8D
w6gm+k7OpSiZpeT9GME4K/NAe/bKmsQHZ3twXczmcTsRI0RNupMUqWZADKLI26E2wgUi0sncdyWR
tKpt7BLG7zFVieZFy8JYiqBRWvzHBG3K+6CIDOpztewwkmA/ZIOi+mY3JS4aRTtJPLG+RgSDNEGi
BIxrkN2jFW9d6hM/WTXMSsoyqVGFSZUnnZU2gFGdUWKEq5GJUgwkidC9YiN9ogtGuLR6VJc6HsZl
+wbOJDU9zovbRx8OnV1MLruarDH4sgQJlHXkudHiD9zcFWTrXK+2HgHy16q1lzqNq2OIrmCjyxbb
mxlScdzcU7IEKTHc3FQOOgOJuh0H5pDuhgXg5jG/Tyv0YVs8WCz7Ra0113GKXUHzMKO531TUywGk
fd3cNmwAxN2gDsSUug4TWLfqZCuWHPmEQtHAy2MjTC7c1gmsKGjZt1hvwScgkbYVL6MaDBAeYNYQ
zHAKe9I5SCiQVZxdYq7mB8c8N8pRlvloL3uNB5ztFNO7ruGGo4UfsgECiuIe5hyF14FZo1OiWIza
AyKDn8Yo8tlBHd93zrE1Uol+G4cXBkBxTQLNaO2+OV/NeeJFOzVQD1V5v4kQr2Zukf0qh8frOm3s
molheFQdMLaNmedV55Nds8dKSfMROk3DziTI1SWHmL+QHC/MYW/D0/9v4tbPORFXa92i2usSTvFr
TRNXo/fZ+CWJXis+uuV/86iCdhhKXxFydU2EKyubNp161ao9gM4UjtshlZ3lmt+Tt9Rxe/Ow1Hd1
JHnJbe2cjW3DGcBRAGztuYoxYeaUFLz2xs4fAHZYFb+r+YWrnWQpN6wRYAZ/5QjuPS4pGEg0OCXT
2Y9AarVcUzFQu/GKRtoFtFq26ABxTwFXi6AJCJW3c53meOo6I4UsW3uYjAdl8gjSEeD2YwOIrGlo
a37dhB0atzJ954y/rxvN1lmHcUK0hfkvigLBufjSsjOrnKdPIx3Un3n7YZshGfcN9VQTjSxsV0yS
c7F6qwuNT0QKhpoM0VT1FnbRAqHEstDnUpcN0Gxu4IkIwYMllj5zc4QIpU2OrdmFStyGY5femXnx
dUxmSXf31pvtdBXF3mtiFf9H2pftRo4zzT6RAC3UdktJpdq8L233jdB2t7Xv1Pr0f8jA+bqKJRTR
cwaYuRnAWaSSyWRmZERbWQy7aNbD7ya6MzMZOm3hHSqKewhdP0mhtbFR9mXkrYUquuAbLu54ZUN5
Hj+7tNlU2Vht1O7S2qsTMD5Vj1L3OwhfrehYVk/QBWy054oIXh2XSA3cpSfeY3MHJZZUtZgsWG7q
xJUa9M9YdNSN5K4xype2yjbT8DhpkS+FPZjwnyYNQOBMEM6Fm8/dHalmTOVQYfPT+ncWPHT14DLb
yZO7vnayflfMeK3/aEXAx9VYtHSVEYoAouITl2kK5bEgsBopbsGezPY+GDZJ8Xj9267dIWBg+n9W
CJc1p0nQlZIOKzpBhtQhV9nMylbVf6oL+u35urGVXAxlIyinLCQuGL/gTk1sTgVRwPjl2NaLVKS+
Ub1OtvTUyODhLI1jogM9rYsESARG+WIOGGwUaWAw2pegxHmBWF2CkkME/Q75aIYxNQqBvywBlTst
GHFFIxRseeAh458IGLKyQ7VB/ocZ74qpVG12E7B317dyxTvOjHAHQ8+NPGDgdXfm8Z6hjgOmS0if
YPsEN5VoMZzvx5KllGa12LE+gFlFZwEdVhFv50o0RfqJyRVUMTCgzLt6UWMSMUWrzkFnlWSvdulZ
swdhU5RrRR9ndd9OMl1uPbaKAYhShqkquJv7P/XwZIZPOhO8qdZ8DkQ6+PiA2CwI9vNLz2qjUg0s
pEplHtEy3dnKS1S+WeNIdfY5A32JmPHv/oDUHYAeXPGAHHJHa6qNDMotsAjELZVYAC2B8KiAbUrN
/hlaA1D5iSm+ZoGeQ6rX6WIKhPZgANpK6g9wJNK5tER9jLWvBaJ0oPQApERPkEseWlCBVWOol87E
mux3EYTlh1Up0tugttVTa6qB7k1lFoJ2MsqO2TybR2MCJbevKHa0SzuzLKk1xoTdA12tdF48R3Xv
ylreCzKOlSiKRjY035dRL7SbuN2v9HFsu8kskVNBVEvdGO29DjKiDDOhWhnRoXm//rXXDgxQD4AC
qMhS0bA/96/Q6Kq+amEvYjVNSyCD30ckkIZ8b8WRIJytrg1tXzTtUYm/aG5IpCk7bVnbXDcKCGaj
yVPN6qYJK8xZztVtmpXxFosXQB7WntHQpEQLb5H6vHyxRZlWxyhqVhg5N4JXC7IRj2ZIlKc5HlXF
0fqMvQ+Glm5Vkutftd7Zv+wx6r22B7EgHdHz2QFErb/hwRJOFPwh1qOVpHrqSyUZBteo+yjymt5I
f+gR5NZyQ2vdRGqUr3DWUO9QlFARpuIr1X4wPKvgJ8a8EohUuVQ8qMCjMqQAP1flu0puVBsqGMZD
pT6o6uhG474lHlqS111l5fOd2VyO2MmrjZhz0xOrrRwpQ9Mzm918+rXUVfUsowzwXYZ2/nWLa93H
M5PcqR2nIRxNsphsPBmsXMQHj/fSg1XMbaWAJK7a2eEN6kys3hTVQ2W/Xv8B60sGmRlUkhAz+DQD
ly04m7IOLIvyTVW6LXu0GPpy4EhG7wHOcN3aWo6K5f7PHJ9gpBgZqgIFXzWRgWlUt6V9O/W7rnYk
TKctAgCB8VqB+Q9NHuP32Ig03NZeWGf2ucsGmqpgZwix3HDeJZCPjn+AkzqUnSl+ibTtqL9VYSJY
80pWcGaSiz/Q7EZTYtlhVX2I+j8ydAu7r+vbunKFnpngLuqq77N5lLGrEUSGS+AzZGWjo71q59t8
dpvly3rXLa4EVbBfgSpEA0Ma6PC4fZQGxR5mbQaZsb2fLEiCWtRuPuLAN4XfbM0U3v8QOCGgWkUP
4vxQ2k2OUZwQSNhR+lkWrg4xHisFk11Ox1kEqVm5QzH5g9km5FWKfVHTIAxsOiDqgQ5uji5mcURu
6iXJZ19vr2/fmh9iqgRvCcS2BVnMHXull42gz5TKIZ0O/HJhki6jJCORO7SsnOnUympEIbNeHA3J
YoObJxgXcutwzAXY8zX3VEBeC4ECSF1ejKD2YRRYxZTAd2oM+YTgd8UAfWCZgtx45StCE0OBbgPG
XRW4/PlXlIlsMWVOKzRSaQZGZVl9QuPUTj80EYPo2mEAQYYmY3IMJXqeP6cvMGVEQH3oWGC+LF6r
KaFyuwexXi6Nfl5GO1x8gq+5eDv3ilko78DqaUO4EaWb88VZUtNUtVLi+pW/5NRHSkuVLqaY0e/H
dJPa72X5GmqvSSGiZV3d1b+GTe5FOlZdKjMNhonUO3UHsgPJTex7PfilZj2th00c7O3a1+dtbDst
uW/Mtzh8n8vbVsjkQ67vAR8RRjblfWfgp0hS4+hw3kEBkAgqtPKvxGwdrdmq+TGc3WKioQTsshMU
43+ItHgpE4yr4DK7mDwwtUALiVbjT1u2l+h3UQS+lPJd8LHXEhPg+hYaVxM5CM8eoJpMzQMDVnp0
I4ZNpv4Kct9aHLnZJNO+SXrHMDvB0i7rKovghfJXrmE5xiepSQnpZCnLwdISSvmGFL45v4fBLZl8
1oZe1zyo8rOlfUEj/PpqL74qZ3YJmCdm24ZpVq4BTKsn5UZCzdMY/zVlXiwAdwWpBLCqAgx9bqEJ
lVBrW8wXLfBCTfGU/iWRfCJtuzRxslg0bXYR4WEOrQZM7+KwAn/EXVz6DNp5KwLcW1GOuMOchBGn
TX6WUiwICms7d2qIu/bbSi/C1sQsLqmKp24unjXhO/YidC9rAam9iV7kIjbAxdSYBJlm9cB0R+zN
gsBqDaoMQdi+SA85E8sqT76/LrOszr/lhIYXqGaYMSgZie50IeA+97UI9rL6cU4WxDm5ndpyHQf4
OFO6V4CElMyKDhZeKCIogcgQ59ajBMBln2LnkmCvWC99dtO0j2a0u3541r4PdFMxO7dECsJj7sdk
tmZjmRkKMwuMqNJ7VdUYUyoerptZ87QFagIOWRX/8jW0IJL1mZgIDVaakIMcKB0NmZK8XLdy+VKB
KwCIbqP1TUB4z4OCZJaYBfCymM/opJ9drfmqpFEJ5LuTntJhjI5DixhoufXUbOwu9EIcKasKnayz
/kswxIC4hhYJkpYLijytMgZMGeHF0MyM0CLuR5piarQhJSQYSmeQbJBAgbyuimmbzE45G4JfsASl
swv/ey/+/gDuWBh2neXmMgpjQD6k6DapeSjAUwL59TCXPWB5IUYlOIlrLnu6Zu5s6MGA930I9JLd
jJuYfbSxXw6aO7MPwXdeAtO1tXFnQy/sKTYVrG3SIWlRgKe0GkBkYTb7EBzwFE9I12Qf2pz6CxI2
UZHnaCIg7Op1d7paLj8maa9aw7LBLUbSMtUnQ06J9WfWP2vjY4puGGCVKfHbTtA8Wot3qBGhMAWW
X6AguF22tClKoYSOkKok29C0qV2CuT95YpabAEnZu9c3+yJ/+/ajv+a4va5LqLNIUD92wmj+UUy1
1xNjX3VoJywih4r9dd3cqg/pyFsWumnM8/IXBosTG+UNiEV2ljvV6GXezrKfTKJkcHVZGJcEIcmC
6uaT/Siey47EsFPnT8uh6Gt/VELXqm8skUbbqikbVE5A5ciAD3D3edXkkdEkNUKBrDhyuNUkNy83
U/Ar1gQF1jXXWMbTdV1Fpx05y/lVGE/WyDpIcjsK85juGspDn97JxoBe8bFlgtO+dnWcGlt+zMm9
q8Qp8N8mjBV9W/h9osgUM0dsp3YaE/igyBSXgKXpXJNcgSltuDWnz0y6h+yYwMaa44HABRke8DKY
DOa+ktICcF4mcIiqQw22Q7cZLB6VKgEZKbC0upoTS0t0O9m4BNpDs13CUoiJKUkDZim47fv36+do
LfyfLoc7R0ndExmTe8iKSUxr0LDVMVV0VNKf86mm7XhX1951i6sbaBMABEFBg8c653y4bMKumDDn
P0a3pNxU8i4G6U4i8DqRFc7r8IKzu7GGFVCC2BS0Hz9RBN3HinqXRSL4yCVmHUqgOLF4rC2obsyK
n3+pCLhBJbEwv58jWWgKUDLZFTXqjHbky8ykHcjWVVw/+j7seoiAKMB/NIJrfOVIL2Mn8gIvQbOV
P9JjhTZgtfwEk3yppgcgS6Xv+rKhsvkJInuBa66EqmUcDOA6qBaiRcMdNNSVSsBJZSxY71FwlDYo
QD0TY9zaUnnIQ0zbXfcZgg3kLvJlYwnuM8hZX4wpzkozdpqGrznLhjcYlgdZzusWVg6bpaoEmiZL
HRDkoeefEJCtbGrQXQD6+GcV3gK6QpNMwLkvssH5JMli2cyBs4NSbAM2xZ+pKR0Va9xcX8mK55+t
hPs2Q5zqWljBE5oE1e/WyUAJoj0pzBTs2HU7GNc43zEQy6A+Bgp4RyY9LeW7KIZ0MqrRIsq376uc
//ioCQA2iP/YJk+qqELCudYaPKvnBrSvtGumKqURUWw3UEb0vWyrjEov72rbC0D1tIuGcdglg2kf
R2sZ0c+GKHVnqx78OYqSDWx0fwo5lWPaoFB4bzE7yL20SSA/GI9zaNJ8SoPBYzhr5raD+K0MtbVW
89KsUgHYmscfwTDL70nYhkc7rqafY5iZwUPaqdo7QUfMLSMJEpuDbIa+lSnG7yBO53szU3PVlay+
8KuqKgZqjOGQoI/fdIHfBMzsj3aTSiDKblMl8pUwjH40wBr9kJpa05yiLKP3arKUmEphkBeOxYCm
gtZysRmSJrEFB3wtnAA7uxA3ALiAgQPu41a4/HIFY91BARIK3W+QtFZkO9bHinjoqV132bWDcWpN
PbcWJl0MEDesAeZEgaxGJxsTeyhpXDez5rGnZri7rk3BLWVPMKNov5X8IQ0e++6zFmomL3vD+yv6
T+B5Q2ZqI8s6X00T6JGtRQYS/vqz0lw19zVyl0YJ6LgOUuKb5Z1d3xvGw/XFrb0zQBz71+yy+pN0
YWBRmOEVgOl/7Xff67TMH7M2pUbv6RjBlMldK3ksdqRuJzC88vXspRqOoAlCYcCfzw1b9cwkmzCw
vJvxJyl/zj0oufSHsH/pIBNkhJNn4RkQpvpuZLdzCrivARhnVO4nzfSv/5aVe+nsp3B7wBorg9Qt
fgoZFAM9eN2VdNCWawwM+MBjgEJLcE5W0icsHPeSAty3jAGj87UHRlDEJB9yjBcZT2UGBItVpY6e
B7edVH5BXXTbTu1TRUQEfN8SW5yTnRrmVQf1XEkHUAWhLF/Ou0DOkOJYQNIzibAbDJuOAxKfNDkk
M+AC+zSSgoMMtrvYAX4g+gomTZYclhoKpDXz/l5Wp2SbgLSipERKM5VOXcDeo1QfX/sQEtw0IVG9
j4Ze30+ynN3LCa7hIhRJOK65MHJR9FZAJAruQh6zmoRzy6J+hJqZ1PcofXc3stXqiArkHQj/1Gua
9Bl1mHs980EcolHodH5dd6DLWWrMVeGxDK4aGZ8T5AvnH9QMdbMd7S53jOlFr+RNpOSv9lDQPsme
bDRDQkvG5FXvKG1DlWi8jwH0Z3r8xNQn0iU3gfI8Yg5V0kQsrit7A5UucC2aOGfgKuT3BnrKGmnk
GtIeBajmao2pTmzOd6go0aCMvGqWaTJ9jNBYyNrPoNafrm/M2iEH3w30NUEKKuOZf74vJDLBlBnL
kLaR8h8aoJd2a74aSvbvSQWoPZZaGIoveCHw986QjIZew62nYaYGpF4XpY/IzzHBfX09Kx96qTOC
XhJcFBgN4Js8rYK+r2JNoO1R30e8t8kbgIKN4ubzvpdfSLcJOgrqJa0eaQYNEPD/ZfEuCrey5oBJ
S/BrLnd3qd+jmAFJV1y6BpcZyhl4SHGwUITTQfoeAVeD+T6RftZKzMCXQ3BFg89CIddYsuyTG0LK
bKS1EVRt3c3N3fPyz6NPqbN3nia6jeh2K8h3L+9bKKjpmLwAFyDONS8T2EW9qY01bqQQsriQ/h4B
L1VfRyaAulw+Ds7NcEEfSaNWt4tKHxhY6EBuJ1vEuHR5rSwW8NpZCKxk9LjPN07PpljJdVjAhL03
yS/F7KYFhnNmL/hnFrzv+IPHJPp+wF3xPSTDmAO4AuJPaifsnhUxRLdZ/u+QJJg5jSbcnoHPQ+8N
1kDutbY3fY0G6yRNILaJbufgq2njzQQgIZ3xihhFlbu1zUTXCtclLk0Eee7KLMtA0UCyiQiLh3Lc
36CxuiRHwXiY03+GRy7L/GuLxyzGAzBmEVSHHW1moGSwQHl20OKDJXqjrK5J11BPA1KOqHw1Mo0M
VLQBNgMvC6OKXFIwwnTTbcZ+FpIvCFyX6SXWdGKLO8VjT1oQpsIWnqzIyf/ICnLyrRGUDjE/ZpS1
Y7IptU0/Pl83vLJGPMBsMGtANQJL5NI81bbi1iRl4Qz5VwiuWLXAzUyonOxNO/H+gy0UFxZaKYDm
vi/D00g1NHkB5sDCsYFHV4ivqr5c6ZhD6Cj79zaqgokOdKSRcwAQz6evFZtqNZxq2Gp9A+RjqY2y
l4IJFcH+rXSdzg1xZ67SpsbIRhjq8kMa3cyVP2q/VcsDLWOBLntfHNBpkdXXstxZrdelggfCZaoK
8wQdPNx6GE/jK0SFbmchklFQo+iDK+Wtw2LDGZYuqPlUALWnar9T0aT1yg1wZpO71zREMzUnsDmT
bGMnGyUPtqa215mojyZaHBdUqprpSTU2aLsDBQo+fCxqoqBkUnRQHJLeieVNbL1fd9LLN/LZhvIz
FLjLISmuYnGFiUrbnrXuTH7OLcEj3xmTZvfv1pCWyqABwxMLvFbnd9A0yn2D4jke/mXsaVPtpM1R
Qn0vBVdF3Q0UABpBUrJ24E8tch9P1ztMpJogbpCUym9HwEdTZ7CMTRzlYIAVZSer1lS8YNFkUUCn
wmV+gKckUdpgfRh3cqfCpDoUOuKpdNXwtZBEj/SLbwdQHFQvMZ62JJlIus53MxjUoe86RUKT1QHX
tQKOw8hQAeW8sZIHvNiuf7uLDGWxBlEXCEEgvbu4HqJYL9osgDXJ/tXmoTMQQQr0fZGdPQc5C9yl
EESE1WWCLoThz5/xNttt5u0fzZf21WvsfPQ0dYAfcrG5m3+WPIFlw0RIAdIQydG3AMZJqO7L1ozr
zJRoIeMlhOoDu23L1wRQtRRzDznm8Yd/VqvhTHIfL8tBWN6rcI9w+pmht4k5ojKhRbaplF+9hWHr
QHD2LtJzziC3u2o3s75AtZaO462lbjTonyuxf91HLkIlZ4O7XoM5nHMzgo0IITmAGuXQUQDUayJY
y5ov4nGFSg0KnfBGLo4A7N9Gagw7TfWcaaCOFkkZrW/WXwNc2DBSNs15uRgYn1CRUJSHaBSkB6I1
2Oenl+mTlqQMJqwILLkgf5yJyMcEJvjJy1IBpVK+bFML5B0JX2Vb8B3Wtwk8AWBBgNwb4bKBYFSN
HqOzWEPSLuC7pnlUjcfrPvUdxviwYGCkGdURC9SVfG4zGJEhGT1WYbyo/htmJV8zkPn7ip/uCr/d
CrHAq058Yo9bVF3onaxWsNdvlCflrX9TncfUCaDgcH8cjurRdGXfdAWLVPG1ry2S82jC5jQCrAw7
GaZuWOtO07izfeg7aGmb1DDvokVLACDWtHVlEYHmqp8AXQ0Ino46IE8ErISpkZoNVmwGN3V+Z7X/
+oZewsLJ3+dOU9j3fQKKDFwdk+EQrfcmi8rzTSaSwhCtgztStaGF+rSEuLLJaK5sA1mEA1DWneN/
W8UjfBvSSckQwgTqHGbo/owf5mO//QQtbvRVHDJqbPJN9SKSuhOa5RKLOLDjeRxg1lad6fEh/5Kd
mObICA/D+4/JzXcvtpvrgtzp+xV74ZT4dArkD5Fm8C+YTu4kGb0kic42rff6p+pPvnVTfzH3+T7J
6HQX4SyEbkOTF/kg0sq9xOQvXnNifTkyJ5cy2N2BhAhwJCadzpFXvkLTuKFj4Em++iMS3FzfJFCX
awWpC0o9wK3wSKMyj5VyXlKA5Fh/1a+qg3L4wdgp/vgIrcd9Q4GeOaQyFfns6jIXHDEU1PEPVCfO
l2kl8zgPI5Y5piU1dLdCmyG5bTRHm3aV7ibBbS3qeq4uFuyyCHIgFkE9lrPZpkHfVRIWm+eg/pa9
oqO1Xxz0R0wAHqcN5vEfhu3oJ94/IxrwTU8Nc7HVaGtW9zIMp/Ytk+mkPBOgFWt9ez2crgWCUzNc
NMW3RJ9AhRlZfcfUGvpHf64bWM1VTy1wIU0yg0ANgPLEWJpTU3Vfbcg9ozQ8tqFrUIu+tNvCf9B2
+r3oXKxEIA3tTJmAEQaFDH5URR2rSJ+bSaJ1+6KgV1OD+n43iubQVm52WMFlsAAkMInGBRwtyW09
a2bEOeIVaJ5ETYqmtUjqe+U7oWiBYXAZVUlgT7iALQeNqXUFhIwT+8U2H+RIMM73Pax8dqpRgQTz
Lyb2oZC06AmdH65eqXXMM+eRcxhdywm39p1GLT9xg01N2SY+pB475A/ECb3RYc78ej/4+q2Bl0ZB
8/v2DrHmEHjk9nb2wbO2U2novmTOdVe62GnuJy57dBLmIitmEmC8EWZGbtPhkBqeFvzrcYAJfEM8
uEEghFF1bpv7EDPFoO+NnCo5ytkj0QR/fzlO/C4b6OkYgOMZJsAn50uQejmM86GMHKZ9Kc3TwPZD
tAERVBQLDF34/rKQE0PcXoV2gHMRQn5BxUzWEOxj8yfJPCHFjbqcXn5B37mQpiGrvThj2YyypFZ2
WJBrvI4UhLNHjLjd/qxcACuc0GfHeN87+S6iya3+kD3au9xFBuBLz6UnappdnBEA1WV0wFC1x0w+
uhDnm6vlBRjNiiFyFPWLxW6HMZfrDriyqWcGls04ccCcJYoxxTCgm3dzsInyXQUcqgi3sOIj6LrB
93S0BSDkzvlgGuRKoLPFSn2TBS0t1O1CbGFl6Ki41xe0cqJOTfGC38pol5oywtQ435PS79p9bwky
2rXVoBryrROJAW/+0s7KiAwd0/BRyCepoF5xCFpojqGlmgpcfu3zn1ribsxCNWagimCphBJeUqCL
LRzCvXh7wMNOTXAeZheWLJcVwX5tTJXGLVW9wK28NvQn8DEgbs6/r3+gyycdZ5FzudAeWyUbYbGR
Nou4AiVO7RSH8Fgj1SKfuuWIINCXhWvOJOd/TJpxRRCY7PaFdFOhZer8sZ3Rkd8gHKBPVMldyZ38
6wtd8URUquHvwDICXMI3D9kw9ClpdbCNokKXvhDDSxoBDPq7mcbFKtjAvBHYBoiOqHV+fDXJmPti
NCKnd+vbkJrU2pt3+SNU7hxw7nwZLjTdHEbTY3H7pXkDvQXYDdIdOf010PDj+novXwyYGz39MZy3
Wk3e6hBvjJzJSaBuakcuwZi+Ox+JE30wL9gUdKyd0g0clRolDQT3/UooOzPPeTKmsgKLBdiLTPtj
ERpWOq2TxxKs7dfXedmF5tbJOXCyKFG1MwxNnkZz2t42G9XLnsGb88i2ynb2X3qHbCDj6hGX3dq+
ve+2aM4I5k1Xl6uBjQGvJGTyJnfvWtZgg+DGjjDj6SYaBA5cw7qbRQw3KxEI3WKgnEEHBC40foC3
izU1NuYudnQGTMtznL9c38zL1wg289TA8gNOLqAmRD0vZjDAPlsEOZtmu/gQetYu+phv5TvdD508
8jx7p+wEltfO56nli7MT12rdw3LrlRnt38hX5893EOkEuvlG+lkf2xj3uiiDF20od0h6tSsiULrE
TpVu2vyeVV/Xl3XpFstIN1rT38Xsi3QvjiDv2DYhsKaJyrZ2wG4tMrc7VgI+W4+RCD52+RZCQ2Dp
CaBnjAgEvNH598uyuUq7HgWRSHMGDxh/zL4xd/g1U8tludfQaZPQ1/QZJYPQ+S2jyyM4jkvsPg+B
+AEY3UH8xuQqIdxnJNYoQX0TP6CPEWyWaEfuwvuBCosEl1/u3BC30pokWabGMKQ/ZUcTG0yBj68O
8S53fqif6sayqYhK7RsTdW1xXExL82LWWwM2AV59lveyQ9477Ocf6y52ANCl+YdI7mNtO78FZSHB
hKPHU730pgph3GXiTK91ShKviNzRvgcEUk5c6CfSQATUXfUgXJM2aMeAWLug05Wn3kikOcL851Fz
k13uDZ7t4eZAdwQyZMlX+Gze9JYzUdMdPzswFQkcaOUSXeB6f38A92Fj28BUtYkfkFNtI22he6oc
rS92fPttbab96IaH8YCZBA/I7ZIWh/SZAE/oyPtbNjt1QIHLEPyi1TN88oO4r4430DjbSYziwuQZ
LbgTm02MVBmj+tdjxfJ3eO8CHA+9SgtZrMp3Utps7oKug0x2PN4pUQu472ao7ju13VTDr+um1twK
zLKgY8JTFHzN3G2V1joQmASmrLKzH9JCHh+GrD3MU9psy76NHXUaPrR2Gg9pPH5et716cGXDNsF7
DUUTfrhlCLVRaixsp47YFJiF14pmpZcbn99IEAAuj3kMsAB+eR4EwwQsZoWRAF6lQ0xPQu5jMtCG
xz+YOTk9kDsmOMv/w6JO4i4X9hKti6OKITLE9X0Cvmb2z0hkIOxOWVG4LKfNGJF7TYboYTQ+tPNn
Gb8xaDpMKVjtZ1GGfuHxizFbwwA9hiFlDKadbyD6smGTdKBgwesbmaEpEcz0FW+lbb5JGeCo1/du
xdqisQuunCV/Ap7k3Jocm2AnK5PaGa38h1WxfqvGVuNFuMoe+mASAR8uEg0QJ4KFbCl0ASR5ccyi
sI+t2k5rR8YQOu3qFJo1iprSkeFF8u8rAyX5MhG+AI943rk4C3s7kpsaAwKVHzWFV/T9bozNLeta
Qf55caqwqmXYCBcvPB6ef76J3TCAWr2FKSth29wc/chs3eurWds4TDIhXKA1v/Toz00EkSSjrVPU
IIYAGWAftr/NSOpcdTb/XDd0WYfHYpBFY89wiHERLeHrJAutkf1WVTPUUC2BvpvcHSCF4dl9sKtk
05dZc5uq9V5Jq40SiIDwF5ERc2GYscD1Q8BLgDccZ9rWpnAuQXMkd9qtlFmeUr7b46Opvqpzl1O9
A5NT/e8z3Vgwpn8I0kQZ/sJf86Bw7hIgomtHDSaPBbNXsmyn5P3GqJsbdF1BdNbSXNLcPNf9YooS
wae9uHoW+2g/ADIMyKHGVyWbrmBarcm1Uw0G8MnjZGLktb8F53PkkUTKMfXXKd71r7zmTic2eb6z
TupxElAVBjOXC+W7nzLoj4oMKtrXzaxFFxMrWupcABkSLnDmZp+hQ6DWThzbvjyMn7Wib1G136Ki
tLlu6hJTj20EogqNcQRNvAS5TCFu7IzMQA87JaSDlzlR0hM3hHCWEjM3hRq91dVu3r+moFXr+9D/
/zTPLdUaIS4U1jDfdqPp5Tl4zUk8IIkgkCKB2r2DG+QOecuEl3j4YerJMbCaD8GPWOEAAhocqDKc
HbQT+EZljE4FFCB01JCi5N7QIVU/gJXBDupfyqTuk0DzO+jidRGGDhCzBLiltY8NjUYdCAUFWvEy
d3oLq5msxjZrB0xIN0M7Plbh/CiF8ls92+/XF7rmviemvmPYSYxapmMhfWLBFKs6t5yK/C7pUYUw
GiISOliL7egXYPILNXAdj6vzmKROzNIgnYgbC2oDWl29D0T/vL6a78rBWc4E17UBBFwm0NGh4YN7
jpkTZH9qBU7lXU2Aa0Ay+LtLt1mm0aJ9i5hxMMKXqdoF41Ot/E7syqmzG6na5PPWLHwyQbvLq0Jf
rzaDtrv+4y6/KmZ1AdjDIA/yYoxznK+/HfWQlH1cOUrtqspMO0DeJvUzsR//g53v3gxoB8FxwV1w
o91rPQjCK6fMAqqDoTgBZirT9qQQqVivrghLWpJgQGj5pm8kVU0wxFnlTJhkYPOjSd6m4G7MBWn+
peNAIBWlVHC7gt8VWPLzjbNHnQxWAGY5NmSGU0vMcIIAWf+/bxtOAlrYmHABYzXnnm0n6W0TgWKx
r8bsAF4+6aZsVMNVIYuFaa9WQIp8efAWglxMpS/dLRDXcl9JAZJknAOQjDVmgKSt8/XOdIxSlHCv
7R2AAEhH0XS9hHEjm9fSbMExj+Y2D36r2dv1XVuC8fmBwzJAT4W1YPIdKfX5tzHTqJ+MvK8w8u5q
FQ0wk0Gig6LqaCvsSPfnurX11fy1tvz/k2ilKEGsZSmsxYPuzXJ4NDIRbmo5hRcL+l/mdCGcpGVW
baCrVIFjaNt2m0j3J9mRxtyPDYhEAC4F+P31Ra14gqqh4rpMsSmojnBxwRqjxO5HDTy4aPjY80aa
ZRfMN9eNXBZ9cHBsUEctvDALKTbnb8E4lBMYJsDRr+euUY6OaUmYQErwRk5+TInx3JeveMq6afAA
QoXPSa4OkMRsbM2tVdE42yUzBPdj1PPv2A6gpAyWHNy2H6QZEZd5IcS4U9xGlFk/iq489JBWsGfJ
y4abcZwEEWVly/EgBDgN9xD0kPn2sjqibpCU6BvkofWMd1vogC2sddI2EyVTS9Tg3IlA0wdCQgu0
AinF+UrLSoljzAw10MgmGDOVGBxolu9rM/zUje4urUEsdf1Lf0OLeZPIwXVweWFYEBXbc5NozBfW
YLLGKY7qz6ViGnuf74kLpmEvdaJN44F0w+u2LwPV6cO/DxBamMRUMDECuDrSFz55JJYU6erQNU47
0bah4W1xP8Osq3vhTe9or1pG8aq7zZ+3KZVEmeviN9zSwRGEYb6lw456ELfbIdJ+SSuhc6LeVEfg
MvbWLnV+lG/lLt2IRMnWnBikRKBgwHnAE4/vYoxaAAokhn2Wnlpn3kIDwwcF6W72AOzYJoLrQmiN
C31RZoazYWNptWfswz0A0XeZG0Ow4e6dHArRS2rl7YqDcbI4zolMO6sVpcfipgdwpmAQjgK0kLmm
n4jr0csdcfHVTmwtacZJVDeUBEe1g61h33kfKNb53RsE6ykYkTbjnSgNW4uEZ0vjLnqFdJgFXZbG
3jC2+Ms89LTfY4CL0IqGT8xvXh5y0Zm8fE6cbyf3pikgNjYoJWxaD/k2ckH/5U5OdLTpBs2N2mUe
2Yz+O/SAN4X/ej0eXLbGMVqBAsRSAMNbBqDn8+0dMltqpwa2lU/7d/prE9yo6Gd0G1QH5n25E7YX
VkLemT3OU/W4k9Nq+ZzkBk/uO2jTonPL3mqgXOaQqnfQi3GyG8spBFfcys19ZpdzWTZMNiQ4Ybdz
qg04JT8edV+Wxe66vj4IGwCzu0BYOf/JFLWKFLtHhNurfvcnv9HcyAXw0bGdxut/xbtf0b47TMLh
1JXkB+v7a5fzIbvAEBdJBmgRvqW/UGUIaXBsPhpPcUavyOjLg0h6dNUg6uoKuCfRBvt2rJNzqTNN
L9TFcQZpPmJc/MAKEeuVthqxT2xwztLPGMguYlwXk0PQzW69O2U3OXePbwEQdeiSUPNW3d3EL38M
Or0D/0XDjR8dYpfc2s8v1r9nYjpGOYkFQhAUzfiC3RDrsZWo/0falS23rSvbL2IVBxAkXzlKsmXJ
c+wXVmInnOeZX38Xc8+5oWCWUMmt2k/bFTUBNIBG9+q1ZOyU4qmcHtLcm3i7Y+PJhLQfoj0D+NxF
m+RyM86qnlR+otZWSkYbzIuSDFYO/xj0vKtw09DvhlS8gvHMYHaDUMRSkeSkRqHbmg7RbjblN2Kq
9xQSLIPZ2NWtiNrXfO5EziRuXh0IMfHSVXRgJ9jaaUiqrmomQOhGt9d35TlA2OHQk+Ch2/D60bY5
xpWl5e8rBwXvAhrQR1haaBUtQL9M6EH+gwnI8SCnqAO1yu6BqEv7YEixXlX/HIJPxFd2VbTXeZHL
5kgWXg2URxFMsLFEnSNh3U/wvEC4pfmDXKFgaE08Je+vVVFcBcgoYTdLIHjF1rqcsERH16mvUVx9
H6MNXkMz8TQnMOlevw1Tc3baQ2jeDWax84/anietungce83j3SGjmoXsDPgsLo0bU1iOlQaP1PTu
PFF917WGGw2Es2Lbg/xjR2EYuLJZgnTXCDvTAU30vWKBn0qwJA9n5MPgGc6smqEA2FLhhEvJ1YCC
i93zNCF+F5e+jhY01MglyIhJlcvRdnkUSkkBx6HH5rv+EODRdQu6XHv60Nx6F35XZlN5r53gSdyB
je8jgmAdZyI2fQovjkVrEIhlFsuTBCSDPA2+IJv3w3iv+RWaARwdsgr/sEVWdpgjfMoqfSpC2PEz
xQ3BaQQPe+7iDO2HE6c8tHXFLywd/x0Sc6gtHG6x3sHUJNRHKvnuoBp2URWWLPUvNf1I6xLdjpzg
bTOAWltldo3Q5src17A6L1woCTpmfk6SWaHXGGVFjezBM4OyQgvqGV3ey41zfXo3bmG0wRlg2lgg
qGj7v3SkGjF/Huc+HEmLLcicQa737xdQQ4UZSGCkBlCyYlwVMFqQvi+k/rkUmhNUBbU30PpEs319
IFvziEwUeEeWi2Ghc70cSSkHgEx0UWNl4GVyyxPZ+656FD9bp3egTgEFIJ7FjbD7wiKzcpo8dUYD
shCgsVKgeOTzcDYaE2CPZlfzCBO21mk9OiYs7OWkK4vFVlQBG6lZA/J61ydw4wC9GA0TAMp9M7dZ
AAulsVfBciE0kELkTdniTsy5dWGEOaWzcqRdbQC3IXr0PrQ7B0qTqTPYj5OnfV4fz1akgF4QEExA
1WrxC8bx5qxJxbqI0Wj+gVVB50tm4iIazdqjx/mNY2wj0kRUpwNHga5smbDFyTGCokOgpo0le8ZJ
dOYb3zWsEp1m36Gs53ER/5vusDLHuF6llMqgZjmIJnvFbiAZIem8pdrIvV6MiPG4xCf5DJWcBkxg
9nBPvLAwY7fWTMnT7c4wW0e5X54kpVncRr/UJ8588gbIeCNoGis657DeWcWSWrr70bui5Z+hFfRY
fNZW+PO6wY1n18VoGccUxk4cqxITOhjnKHWE3JQVaCD7Zq5wML9blsAEAngF0IfQ5VxGvgorlXHE
aS8WjTVlNzWooH2kQD+LyG55XTRfwc3otlpbYk5EWZCrWZBhiR5jwRwO1FOd0/kklma5G83AS80D
pJ4603c6XkF5o8p7aZtx0LmuNbk1YLu4703JNCz/lHi986sDpHN3fem2HHU9TMZRqySQwTZaNhZ5
z2/DU7sTjsJ9wzHCWzXGH9suC6O6wHgM3GKDtDQiKhXkziDLx+Ml2wrusG5LnxmY5AFjZgbUQiEm
kpJqGdDsgjImQK4KCvbOuK93b6FbfDOO8lP4MN3ESBIkP5KJE9pt5bAuPoAZLAham9oY8AG6D8x9
/a0q7pa21uJDnewc9FXDByEfc3OHIq6i1iZkwrkaDV9bmn47759JYDZknc0d5KuWSTjG++meetKN
7o3ocBU/s31vAvrk9uYIhL6EXtfI1dDwFnrjyTBftP1fA6Avv4Vt0KmyuhOnCd8yQxi9p/ek4Iho
/c7qsPciXSSnKFIhIEhhljypo2qOxLqxeqQlEMJ4mdndhYhhghBZUbJDH9VuPoseb+9sJX7Bs//H
MLPUuYDW4maEYfSFznsRb10RKGEI3C5nfFRyIcnLvr82UGZZBfCeJ3UGe60kmwMqF7VvyhKYmQ3n
+qmw/NAVQ2zjuy5MYOzSsWbiZGmS1fg3JDostWrUqVXiKuHHdXtfG3YWJ/kzk2zJFVCvOAb3d2O9
B4emMn/iBsGunS0EvbZodhBH5QRsvBEuIcnqIikKUJEGFCPs4l1e2jVB3cfNVPQ8mGX2S+OZ24oP
1+NjwildhRSt2i6eAj4w0R7rH0F75szhVkS9tsHcjepYZZ0qwQb6Pq3up/+U3gjvsUnvlH8oi16s
FnM3Nq3SkFbC5LWdBcbVTLpLe44HfiVBYDyCuQNTStrgf2fMhWqcJR9yO/MA6WnhEcm+cYGG38mv
5OH6JP7O5nz1fNCrobMAVAgsVFSt0qSlGoZmPNKDdqO8GsgeN+a5Ry4G1HFuab3i5LRSpHbFnWhL
b/+QbsLc/vkAZhWHKk6iPMIqSlBwq25Bzx8q3sijq9uKEFFtBoRZAdxS+T37K/eHzKEmzMgFgvZL
hFR9ZhrcRsPFpb/MJNGQSkW/CKgWGJcPjTEVOx0DoR7qYlb8GUKY7y46C3bqpN6wD+zrS7cdNa0M
MjPXxXrshwYMqggwzGkwX99ks3mcdsVu4Jwe226yssXugAqpvNqHrcIRfYeCVyExRWs0yb5Fxd6k
JuS0z/75o3wInBbFq+RWgUAK5ys2FhE6L2AHQB0Akou/s22rRUyS2k8rGcRqFMVrE2VXu1dHnvTR
cocxy4h+LR0oImBVcNUxy0i0ZG5jg6BEVNW2QL06+QZI7tyjQaU7hTzV860h6YuWI2yKS6X48liu
UkLnOgQQjabi/Ejb6nnCkvIKthsPaaAHUUpA8RKsGCwTAYjHqxkPGtyfge2PdtpkdkDNRnyR229t
6ujjLdR+Zx6N6MYdsLbKXqrZDF2lplNQaCw+y1R9lWvZ0Zv82/VtsGEFUKk/M8jEJB14v4oiBUBx
iMD3TORDSwneYnR33cyGW4AlFxnrhXUaJUwmFKliX4rzPsQUIpPpVr0GCcwEGiJ5Xpyq2tAffFJV
T1HKZfvYuLgBnEOQB9QGoBssV33bh36nQxcadDj7QHc641wjvI2PVfIOIaAkub8+zo2ny4U55hoi
AYavEZirJ+xy0UmE0omrGvlFW4KbXje24f1o7gTpAYVnAnHEnCoBMcouW8qXc7XvwV2YQvr6uoWN
CPLCAjMcLU3VMmxHDKeEynWeQH7xgWTHohnt64a25m09FGYjhwPuhCSGISreNwPaqILSmasbqchA
ufcPae6LUTE+X9J6GgsR5dduFqpTFiaj0wlVcF/Oxr2YtzJnbBtbDBtsQXqDyme5QS8PqSnrSDmp
MNcb93m2r6NPboFga/qQWcYRSHDqAnV7aaKvkjGb5BmF7OIcqebQ7YYEguiPfc4JeLbiLNCW/7HE
zN3oQ49zLmFp8nwv+zW77c2PGUUZzVEfyGNwLj0SIOt33Tu2To+1UWYGwaYDbc0ERvV4l+F4Es9a
b5POnsKHsOc8D7c21R9bSDBeTqXegUghLGCrHR+j4aDz6uRbD36c60uIAxCsCI3lSwNBrs2+lOBc
n0+FbolOdhy8ceHYx2sJF/+AB4xh4wHD4wnbcsO1XfnS7hSEIxLCsBsFi2jSa+yntihwKizbRv7v
qmQfZkORGmU24KrEc9NLSgThaXFQdJ4805ZDgCV2gYcDHP5Fj8o3ILUWEIxFE38V6W7IHuYiMfsa
hN64l39c975Nn19bY05BGVI8bRLBGpo66PvUJepNAtWrFkhZfwYziqI4I7zz3EqBaoEJtbjVILG8
R69Q40AJOLLGtG/2YZxRe6hb3WmT8vP6J25VSgGWhz45Oj1A+cHKCkSFkk8ZneBUiez07WuHx3cX
ynYcG+5QfcgaSNrAFwgVLUsS+2OrTMQcKmS8urdZP6dhvRckckDV6KSK4PcweOpdm3O4/kDG+8a6
AGm/gQ+kx9GNQaUU7FK80Ehr+TvymO3zQ4iN7aGj6frMbG3ntV0mHh1CTa78GDWBInltyTHjJXW2
PHH9+4v9VVBdkJgkhOC4kLGrFGAG297WwkMcn/3eNDJO1XRre62tLX9fWcvLHmq46BVC5+/7VC95
8xeVx+61deevbTDeTjt9HqoSMyakbpw8KcjfJLY8PVxfl62KEZoNwOyF9jLwKLEvZwh4ZWOWYiiz
/ALSRKuu9rXUmgUyiqpHmwMBnKDiJT22xrY2yqxWYyiV7qvwwqF/TpMnNcVr+Uh5r5LNIx5HO3Tq
oDy+dO1dLhMBliWaoOlm1TY23myfGi/SHKyWUx59R0fObzDJA69sueUc6NbWUBBD29yXJtlI6/pM
1jGjQ5k4UYUKXNO/zDnl1FS2PH5thtnJeqb7YlLBP8LWmwsbe9rsZ3S6g49cFBOTKJwLedtTVuNi
trBQ02YQfzvk1Foj2OsJGsXwmLjNlNgeClEDo0t4gjaRaVQ9J/LgzSnjMHIImXpFxJz64n3UvSWd
V48cGdut2G09n4yzCLJWzGICZ4nG9KHXoU2kg7pWq5/qsHeAJOIs31bu1FjbY/Y3AAKt7qewpzza
5JC62jcFQnOPjTtb0x71RbeZ7Ot7fZkkJidgaArYydCHiF5SFsCGwpgaNT4s0lT4OcXDjzwlHBNb
6wSY/NLhh2f6F5ZaJUpJOxiAQ5HsPCR3qfYkirwTa2uh1jaWjbE6fBUE2U2fw4YmW+MN+n0fBCty
6H6Izfm+2/cHKBN545v0yWMu2hycDtwIGPcBtmILFr2eBnqSIf5Q58b1+yQyi6Y0M9/nJDq+2Fka
v0C0iOY2NJgA8n85wD6L8RKvIJXqA+kPBZjqvuOxTn+tky420A4O2kXgX0GmemlDayuh7EVQ4tL3
8QT9xsrrXfAt9rvA0wwLCgMOEAoTwFyZzaPN2LYN4kpg/1D5AfLo0rZO61GKdFC4J7u4M8fHHLCB
EKw0DY4yS0AZxvg5U2s+Bu44m80ND4T79VpYxv7HPpvREeOoVMgI+53l3+Oeq0FtptvQPPcGZz9b
Q2hL1uP1rfe12MXYZNY0GsGuHJKFghiQgj0oog+gTCjMH4lVfYwYvB06KOy9lkcem+vXahcofxT0
HOsKkmZg1li202q7lHLRlfoUJJB3f9V8S4z2Vb8b0ZCpg3RMOPddYgNek1MRtNWcU/vLNc+YZnZq
2Y5SGykwLWvjfpQcaOU5Y/8wcyE2y9VzcbIxhhiPaiNZ8vMZhtCj8lm787fsQPbKsQa/GfoAwHPf
7a6v59dA/9Ii60Nx24BnSIRFlNrIe7Eb7fg0HYOHfgdW6+NogZzKyu8hBvIsgRHnUHJmdsOfLlaV
feDlMdodIwr74V44GY8B+Narl9hObvWnKXDQeoueeat6ku9AD3t96F9Pp0vLTNwhpe0wtlKYWLMO
Ku3kNcxLt+WJDy0LdmVBWaRl7UdD3AwY3oySad41qLeXD40xmkUrvgSIT7MaL8yBh03++jxilpWJ
M0aMK0GogWX1+lsx3uG5ZkU/J8OE8MnSZzEe5BswL9vK0z9M6sK8icwshId/Fy7Wm3RoEnEmmFQ/
RUNH7NXFi//XGjnL2NDKZeA/SDKwx65cBb3QLzYqg/Y74Dx/JrN0aoWp3AHK6P7DgP4YY/dHbygJ
3scwFio/VWDDQKwTcDswv5ROL0fEbgItVPEEV2CECLc+sXt6G2u9kwM0W8uHRnLm8kMWvl0f2OaZ
thoY4/5hPBuT5MOmEcm5XafxUe3xiE+MQnAKRe7/NqBihsgE3Zno56NWxHBI5T70z1UPfVFO4Lu5
oVcjYnw+NOJw1oIIS6X/ACEjNNNMLeCcl9sbC5wtSLuDRBra4Ze3kDoTtJyrGIdqHAUJmfJjQcwW
t7+y89O9Gj1pQmAFoqkEbqWeSGrH1JRbXsy93LJfjpXVVzAxNxp+ykkb8BVjvRcVUwYyUq4dLfke
jidU4UFXbNMQhDK8cGvTaVZ2mTs4rNGAXTawO8WPMrXkZDeXkU0jziny9YkGb4EZ5DUh3CmBseBy
lpu5i9Xchx2BoK+aYBwSrXe+D3EjH0Lj4aJCKUq20CiHsOYAGRY3YecWSXXkvUGnAmFTJsKplDgC
zKGAGwXTnSJUkLHmtfos0/TFBHgo0duvoxGGbfWpIuQMJBnDSyr9AGJ3O4V4xDAq7+jy3we8O/5r
Zfr3bP7XHPr9Lmdz1PSqmOQEBR2Ad7Wf5SjZAZhTmocSvXB1Xtth4Wb5sEfA+PdnDNqM/zNOLOil
YRqJzSQHMJzHaCtS6D6IatD+QkY64HYXL+fVlzmVEIUDTYDHPRsepl0zorMCtnQIRpm9gvbmbjZz
NbUn2ptqOTrL/68b5S6R0h2+FQrnnPfO9kSvvoGJE6Eq1ubpgG8QtNh/gsjJcJPRHHypc9FbuVhK
9iAEsxeM+nQoI7k+ZWPttaBW5aT1NmNlVLjQ3gGuZWRvmP0jhWkGaDU+RKQQimztvtvF2ofQuonq
BsQsKHp8MEnoWBh5J+TWEUFQM1JRQgcvBwumlifDyAZaYQ6idz3xEuXTQKu+al33rK2zHq1reMPq
6GRT2c7VWBgVoSjrJc5QDx0tdmEXm8P047qVr7kN7BxQ/OAQArIPxOWMA2tpGUl6jDBK7nHEjr7+
kmvoXFXbEnjmLpWffUVx4zbzob08/BjL4lvTaPdQEjEsKVOe/ZYonNNp82gEXYcIgVV8FLp2L/fU
QvYkyTWqs0mTOb7iP0DUeNeCWUsYQMHkR/ekyxx1zJyAR+ixGasvuVWCvIgE+4xXyUk29IqQwnSJ
qvfoRTX5kU6JmbUPs9TaUhD+1KErAn2FHuWCvnxrY9xCQy3vGzVBoAYaZh5J0bKj2F2PdQH/C9CX
CAWZBZq0pqraCYd1NMaHpL/PlMlLVSg8++NdkfeuDxq86z6x5d9ri0zcVPZGOk2oDkHfYK5MBeFa
I6ZvEfiKVa7o3paXr20xQZMktPMoD7CVIJo2hsjUypdy4IQ0W5fR2ggTNtWqEDaSASMTzsc4rswo
8ATj4OMhz0PVbb2G1qYYByrStguLEHrvDTqimtwxUlOL3v0ksGW880BCAlAP50zeNknAxQCg2SIG
ebld4qGMkp5idKJfwVJs1Ym8nwyAOqlx59PGVLNTIsycHPPvTsIvfom+UDCELLE7m5ZK/Y4Kcorz
iXjRKwGZLJ6xt8VRgbLPjeBMlr83bkebgLo4O5b2bPpP6IKHtMohevK/VZ+Es8ZbMY1GVIRTVCao
HzCOBLyKOoUSDmXki1Cr1e+igBuzbTorSjCgnkfTDsAxlzNd5NkMxecGR/I9eZDc4hA4vWGPluyC
VNtN7HIw0e9/fTNu+e6yqMASLmS+bA9uUSJ3UDQtAgyqTeU5m/oB4sg4NVUb5FMDWMpb9aFpCo1X
f9waLOhMVFgF9O0LEV5dZrjrxT4B2f4pUdw2R2MBL0rcOml0BXcoUGIEujWM64IFasgjdUjALfRd
mO+C8DkynqnuXp/CzZEAg4klk3TEvcwJOmvjlOI6xQbRo8eu61/iGjR+w+xcN7MZkoBAS1ua52WU
kxg7reH7gThOCEKNoxo6NLkZcneqvbo7i6pTSI6ChxK9lfqn64Y3x7eyy5zX4Sh14RDOyxmK/GwS
75Xqoch4sNmte2g9OmaDxUE0B9mAWQw1AuIuRfu5GN0ZEcktucw1Nyo7ya7ynMMHuG0XOmJo4wWF
E3u8qUNeKQ30/KwZyhJRpt/0GrWnWTj56ILKJcGl9Nf1+dw6SnCC/NciK+Lrt1nUK7mIo6QIgJ+5
Mzpe3XEzxFmbYFwFLzxS0QAmdN23SkjU+04YnIPhtaQWpFxkdHqh2fX6sLbuCSAKwcAHXneQwDCb
zVdLtZljFW7SQ+dKfRvyArXBwVYgzxqhRteS7FYcpv3/yyo7mVBiHJO+h1V9PM3lKe7OcvhSC+eG
7MB0WxGOt2zthdUg2YIM2Oa6RFBgbogfi/QmVEAxHnLOky2PXNtg9lsBZAYNZNggSWMK4JUgoSmD
CLue7Kl15n/Jz63NMRtvyvRkqkSY08LvaQ5R29GpO84qfW1PJiAtR/kdTymEv0jFXV5tShK0VYNA
wuqmNI1cSe6DN3T2048I4ueuUUj541joyR1gOjWqnnUgnKCkBK7MIQmG27BK05tW1Qder9fGcuI6
BxErQDrqV15pPTeissX7esFr+mhcQduI3vNai7d2I/gyQYpGQZ2LCJvZGTUwFYXSI1E4DJV6K+iV
fA4y9SYdgQpEgc+benmwEcMdURqaTJCnzZxLfmuYoNSBuj34ZqA8wqQvak1ryizFY9bXH3VyLvSd
xBOMkja8lq5tMEeO0pdzbiBnDo33GCje2SFtYQ6g29P82mkj4VaGnkXYUzMCn2+iGFaS9aaYSyZA
prspB1u+IqOz5l1DTvD6EbERBVx8GbOfdA2sMM2SOK0Dx1Behg576BDwKlwbpzqcW4e4NzrwFyKO
Sw+nfdogjYBXpVz/SuqnsH6+Poqt34eqGBpnZXAjQbGc+f0Cb3iq4ffRlozeCPCg8diWN/1UAUc4
IiUEul9CsmCu/FYN8Lgo6I3R7sbG0Qsr1d5IKFqAAI0DUi4cdOJWfgD5pj82F7dalTvqUKVSbwDH
rDwakjl5KtplyVvhGXczas4vza0BOqLrM7m1GyCMg25DEMUu4maXJlOqZC0plueacJtST8Cjjdvq
v2xp5vVC1zYWn1wPSxLBQdouw6psCRoqgT1nRz96FkELI5sdLwTd3H2o6IB3RkJgiNTGpT30zWhS
M+J50kFYSnweI7M3UQYBaw8Kj7f6SUQFX7hpAYfgddJszubS949s2fJCZB4tTTMFC4YV+QPpQMJD
Ob7rEectuHl7/OYW+I8NxknQNEm6PMDDCFLOZrQLHPnNv+1cwwtN+hDYEidDtD0kuuTPcTloLNV5
VpEoDGcMSZdwK3wM2XFqOSaUrVQQXd7TaILAywF7+nLFWkDrpyQSYisVouoZpO/qD/QY9i9Ez8pd
V/rye9rkxt6PYuFOy+P2EGdS5sQAte/8Qgz3QVy3b2T0xe9VXPg7UQpmNxbUANkHWihe0Qfg+Ark
7iBCcQydmFo+vyVTSywajCncYyRiaQqVXgOVHnfHNkrhIw0F/WvTycdm0oRTXflja4r6NHuVVAXf
5VhKjzTrynu/bMZbEkftORXqDlmpsDSAZMiM0Y06aKoGovxDn5MOajQgRZJNGdfsEwheI9wKfXSn
arXa2GAEi2erhJgAGmChRaCbczE1Ly0FQSsmbnjAlRLsJbWSHMPHW8DsOp3sQHRUlChNVfVtpCjL
l/nxvgfhty1XXZ6bE9hH7dwoBreiau2K+WBkXhdU3Q6lgmFP/SwKLHEOlecgnfXDQNH/a4pjrkSO
T9KpNEkmklu5FP1dMBhjbJaN2IBBA5PoDlmq2Cp0Vt9GiWbCru8AJe40tTfcmPaRl80G/Za1ITAH
oig8xbji3mewsZ6aciCOIIVKh64XAprOCDojxFbSgEBeG1izV2UGQ8sYjPQmzTrpe5fW8k9SROJ5
0NLYKWopwpvSl7PUFvIifc0SOqCjyyjSz9xXx0OsCNlLLEE7osil2aqHKTvin3fHUNdzq0015egL
k4QCrBLu9VGOj3KkVnZdzOhyrlAWejUqmd4PeWDEptHVClgSiJ4Orp8FQep1ZSjvC7lp75NYqVwR
pevWihVlOkAMdXjX+lCEikqNopIuFIE3SEQElCZS0zOQUs1d6oMy2yyMJcwxxuAxgEzSQ5HPtLDj
Miz3XVFVbwGhIYrsUj18J30M/fRUmmb1IIdp+y2GTLgbz2l58DtRecq7UvH3ZEiiXZfI8700KLmb
JZNqCb6g3ata5e9bqVFRuieo4TsgTfMlk+YonlgkTqbeS5tmvE/LfkIvaGr4t4MqZDvqC93Oj0pB
MrWxKn7kAOo8KZiX0KzCWngMJLXJ7RxyAU9FTMZHOWild6M0YitIDbE14zLOn3Klr76rKTKPppzT
VjfDJKxeCzBF3vuQaKBmXioguBdIdqMPIwAaXT+6adEMT3IFkjIzEOri19gPoyMB8fAk0wg0IKmO
orKZyVCdcLLICB+VxI9vs0gNwVCA9+uTPMmCW/idEppiIaa5GYKU+EWpg2Hvp1ltmPlA6c1Qyv5d
oLTYwIWojthFECMOs7K/GYZEfJsgxGnKSUXw6aruZ/bUF9pdViPxZUIOdNxXfiTg6KB1MnkRWk4O
pBaS8xTPkFkySFjtK50mbq5CRsxXZ/SWNa063oIuL/mEzOjwXIKKdJ/pqQFAG4oFpxxpjDyYqtAu
66L+Huh+eIfTsLOFOpt+aJlcuTNRBDwh8zE0G60EPG2epuAm6iO87oyJ+h5UvrLHEce1K8aN3KOd
ngT7wigrFxJKyZGURfwg+FO4o6GiYjskJTYSDUGKrOTjTTrNvVvMNHnLjEYwyRR2TgZR+t0gav1o
0kDt7bqe0I0nSDLUlrQOZWkyafqpJ9XgRHFOnKJP1MErKa0NCyRwKsDEitQY5lCArciWwyYNkbeo
AV9RS4CEzZ4o4AjWolaBJr2WOFRK0ic9VpBKzZtRmHGEqfVkzQ2ZwbUvNsmvkOZonB6Lqn2pCsN3
JqUu3zTit7s+TBN3ImnzpgRCu6tUDbhtoWudWqtLGwSCw3OYC/MrkTrx10AS3dS0pLgHTEy7DVqj
uQEp/LyX4IjPXSYAkXY91NoMvZfEGNj3FoQfGxyoYuNPDW7SzHAqaDjXkKGvbD3n6WJt3dgqSGXw
zNJBeSQy4c8gx3hbJohcFf8gCz8BOtZTThqcZ2KJz1cRnahOVTyMMNHpjwaU67raFnkUbDwby99X
Noqk7sGIgshUL35ViZMUp7F8+JcV+TNTXwJTvcNlhGGUOCoq9VUv3v3MGmpeenfrubJeEWblI0kO
A6rCTt4dVOU57v8+EUPXv8+EhGgOHAyfYKqqzKmgBNeoL5L+cn2ueMvBvNvjRFb6tMQY2uYQd6+1
8QgC9+smONP0+0m2WnHDz0FkWsOETL6FaQWv+ntIDwJZ6EohvwElN7amMIldMokZHgaZdIhGR8gi
U/R5j7hle7GvnbURZjF6JR00sYURep99h6zt3bwTLGp37tCbIAz+Lu6uz9rmq3FtkFmZJAVkVV5G
NVgS7rbzvDv3N4BenRXv2bDFW94jZ6NKAgiNIqJ7BJB5gy2WizrIpIwW59iUAe8xnHXhvlOPAeRb
ebIfv2lC2blcvwuYbIVC0rEeErwLVBMQVrf+1u5PgxPoYGGAWI6tWSATHb61B2oaXvkrt3BFPBPJ
BENCxE0ILG+Qa9/CHKuLIFCi6H5s9crDHLki4CCS9iYbryJQgxi6AF6EySU8ft2tTQGIMlQvKKpD
Xx6zkJoKC2lBDAqNV42Zmda1dd2BNp/nKwvMYR504Es0Frig0U3vpfSZAulmiL5JFVS8og8jTc+k
5VHIbOZX0AokA3GJxoEv5NZN3CiNFP9eWhnUdaaKxMNOB5+MFZyiH9dHyDXG7Mmq0eIOxJPIxS2i
7dFe7d0Om19X3SjcjdGrTz7j6hfH6OKcrMOsR8jsy6KOkfzPYDSMTGVXf2YHpJUt8iHasTN6+TPH
3DKGr+bw2FBVcB2imxt/X52eRKyqwBcWcMl9DSnSdP8jsoJja2oZ5LTls+82exQh9LvgxKtWbTkQ
cFn/Z5mZXaOewwDK1cgppm65T38Ft+JH/RJ7GgeH9JUNDYnztSFmRnMjifw6hCECjcrH4sWdvQgS
1guXDf3MjuoDVJet+i7IQRNUc0m7N7MUQPDoSDhC9QJpnssZbvCok0mJBT0WD+1JP5PS1L0KYRYI
2QMrfi/O0w0e1Yadvf7L2q4sM+egaoSFES6u1H7TVfOEsFjyqK1oZvGhg1TKBe2Z3dxEP2IPAoBc
qelNR15ZZ06+SFCEHIFzbFUvA95ku5OkmenLYJcHUG27vD6UresFAAu0zCOGXXAWl7McNWEq0wVJ
XPh3kJ0YqNuWHlSRfF5paSuiWRtizr1+qiejXwC+Qv3U1d+UYM+lKN86vNcmmBg2ruCu0XK0ztp+
hBQheGn/IaRBmR31JGidgdmG2RKFgaydvOAUjeFmAHOq4RgqJ0W8+W75UzBhAfJSkzWi1KNkIMz6
7aCnhzZKbKmILCXmcVFsrf06tGCWpMIzNMzDJbQQPRLuglo3Cb2fE6/4e8ZenCXA0hBwUuCJBNDF
pZvFaabSPoMp/z4+aZKD+6c/tFYkO8qn/3B9/2552soWG9jKUgkNzBi2esnWyd1M3H74l9gZFIlA
y6C0CPXly+HUI5VTyQeYri2PqlGYbcYZw6YX/DHAyk+meVtQPVxKOv1zPrg0vCl8jyqcYHZzpgBh
Bv8TFImxNJfD0MQor5puKRVo3hC4QpVAVI4T72yNBE3dEEkCysH4gl4qylkPgwHQkTDMzQxYIjqZ
aeFIPFayLYwKXRtivFkU4ppk7WKoactbJISTQ46EpKO1TXPWIMdm1X2H5kKKZkNRamw6q25KI8WC
3A8v3traWSjG/fZ5ILJYWo+0VeZilvFI0BJXlNGIFT4E0NlA590ocSoUW4fe2hRzWeWlXCFYgKml
aSdS7qHBxVnBbQsQAgHqGO2SbKijpGmmxUuZpW28srhTes5m2vQQFKj/+/tsQJODGb4e8ftV/hl3
MSRJkelctCQjnnL0VsMc6lQI64ESAUiF7eiCIwKyUcOU3lMbjTuIRgVXDcBHhnxzO4MEDTS5chA5
QVLcoinpbkLefm46ZLV7M4amjzKLZjQYu06663wDSWvOXCwHBxtWrj+QceIWUrtzt8xFJ7zq9BzS
QxY6YQHyg0NV7hQewHJz6lfzwRwAqBcg2IlQ3UqA92ii1qTlZMnFLkBy9+8P5fXAli9Zxcu5EUOF
bsLAYnQsKM+tcCeKznUTm34KQUTo6QJXjuv50sQg5CCIEYEnjOXbMJFQc+eCm7bn648JxlUnWhAU
MDBfHbo/rDCzurvcDRzNqWx66vaCnf+KnrpH/X9Iu67luHVt+UWsYgJBvjJMVrYV/MKSZJsEc05f
f5uqc7Y5GN5BbZ8HPU2VmgAWFoAVugV3gtWgg7EYGnfedBO0rIt5ndDBxm6be1WykXixf8on1ZXQ
KFw4sWC9Vj3YH0SLq9tgWWLlqM5ExR+TnaT+VtNNlrwm9UlK/3V3mfml4m5CMxMtgciznq9brppm
F2robilBYuIbpUO0lyYW8XDMS3O2szgUzgATaLHI8TAT4Eef6MqrW7cMP0nsjXGJwmn3uileNpNw
aJwtEmmoUhqD01/qaht61aS5l6nLutZta3TsuC2UaGnzzMBsdh15nqxrw+QsVG1LWSIphtm0WzU6
DsmvIRRtA9FUctYIvqAcWizAsMAkPL326T6dtqafIfKvbiZD8A69cInnU/nl0xeeAwQtDHkqoKWm
J7Uea105+ykh8zqpnTNax0HU9nv58OUQuZdnYRYSYxUWL4GesK0eoGtRnJqj5SF5elNvIrvWnMdx
8z3ZdodZbVGkVXrhyDh87kgn1uSjzh4jlmLkipBWabLNdSu52N1fCESFQC1IaS5q4jqI4oJGFgoN
Zv7chntqHZvyOUw8qgk2gghoHupy8QapzFMfQMW4KcOfk3zIQIDbu60hInS4cM3ckDgvYqB4PBx0
IMn5J5SwDBDBlHixi/pU19cG5H2zDBbErrmNPUbo7EmMGETJNbjoTdwk9P31tVnfXX8QuB08yqE6
mQasb1Iie2Sl3bPcAefdqUMeNgmIWwuFyb9aCC69xh9MbkebJAytUgYmHgQvMUho7DSBKJxsJekO
BXy6Zpe6hK68xNTVT9bqc7K9rI5pmpTIHCJk8aG2U/3ZDrl0qnRwoMrIV/3QmxAkNlKk3zAGghHb
RPJql07g7o8Ko3LLtjF/J73sP7ejPH6A1jh0inLQXUR+JcsZG0mzYyMIdkFD/Q00wLXcNgsrvqFd
0N1QJGP3TDaG56hpbuqGEdSm4Xh2S0tjn50JMXAztshuorX+K5RLKOL2cQpyWImglGV4kguabuOS
PGmDZO30XCVeJbH73GKSYEFX9wDykNhnEIdDY9/5HpAylaJQBXXPgfKml/aIPDbVbD0+DVTg/C8j
r/MmWEBx1mlUvWVKErL2VqTuDSmyQyi1WW+SHjkKPcZhYcu6B7Ht6xa75qHNmYwG+uyoLvlSFFhs
cnRORlKGimFnRMS8qpPNiCdln7f7imTbMIh2Y1pDsUF+uQ67Nq/mLNeAum+I4vKZ16zraDuaUH7x
a2x2+tChsxsGUn9EvnUjK6Ib0drJuoTjXBnK3IgkD4CL5Yc+qb3a/B41orfW2uZfgnBejFamhXZT
gAT5rwz6K7HbJQ9lpeDJfFR9Q+CdL9/MmDbQQKNoHjQ4EGPn4Fgy9cVgQcHDiEM78d970y4qEEv4
dtx/a7H/6sa2stG2xsb2lY/r67c6oagMntEhZ8yHHhNJLyIzb9DVrP5EGNhh00tTCnK1q/O5wOAW
rUwJHq6zykIcqjabEOVQXRrhBvGmtj/1WpCNXB+RQXFvxksZDBfnO93U4jxAV0ftQNPTlkPq6R8D
yQX3obUTyASp1X9ATO5mHve6rEsxBFHKvH4OM7LJKpGEg2AcfIGgUUxS1koYB+rmvdCU7BJka0b3
8/r6/z+X5H9OHX4koz9R0Lnh1MkCTwJXLIiW0giqANprCdpT6TTl3+kIIgTRJlsb3nyA/+cM54eX
oahIbWd9qsxHaH+QbB8uMaaCF5QIhbvFSTTJ0GkKr1iOHiFgeeo2of/rb6YQPFJID5vYI3xBcVBa
epyNAGmjJzSny/33iWxjKOX4wTZlG6n+qNB5JnrMr+0qcBj/g8qdaPqsbVQNQPXrd1Y+MyVy9e4o
dXstfoqJiLVzdSIXaNyhllCGFnINaJL0xrRPHaR/k/DknO/0FzegBQh/6xryKPAtgESoUGvvVOt2
kHMbNCcjZJ0DUFPlYLF140JUPrR2iC1P7Hnwi7OzCJHwhYYCnGDlb6cBSuMsvG374Lai0LCu07+4
+JsWqNYsBMDIBQO6pTUWYxH8Yac8I1KigmGATZFrFnjFdIngeFkzkyUYZyYaoqAqCotwG+mefONe
MQu3Jx9mkruE7sNGEAhdMxNcsqBziKvArFB7PpN+mxXUV9ra0dRiG1AowA3Ey2LBoTV/M28nSxRu
V0dyRHJS49DK0YEcI2BGt7F6HyUCmLUr1RKGS8u1/YD6yAkwwZTtkkbf1l1rV5q5KeYafor2wOFO
Rtv+dXcimsL56FkYoxX7gdW3M6r6ZrW/1eagWt+uQ4jmj7N3BpGIWlUA0TYDKvKgHmsXpvo2ZPqx
Vh6vY60OhyJDj3gg8g8y5zgymqRNp3eQloMloAXr0OvkrUKW8zrM6pBAkfh15COPysEUTR6NSgsY
gqebM5jWfVvov7Ug36bDsL2OteIuFLBmzDYOn4dW6PMVqiKml9BxAvujubtTqwLctbfguxSMaF5n
zsjPULiNm416HqLgGGrW1a6YGrsSXctWzBsABtQfZh4Mjb+6j8bIxtgHAIEWQhpRe1L0Td5+myqC
GjHpM6xTuzZFlJYr/khBh7s1i6HqqAvlFsryQ0MLZuHzkuLWhJqbwdAfKIpyo+zUnAoSCYL5K4Zx
hsefKQGatnwJeFK30Vo7qvNdAlLoOhbUh16Gh9G9vBwYd+/MQsNI6hBASrkv9D1RncbYxrUXW8+0
36hlZifxboi2ZFaQgmKcrE8Ci1nZassv4Nv88DAiqPDGF4zjDSg2bNXcxSKZ67XX7RkI5+HToMXr
aF6/WBo9f4DCegSptKE+1VaK+1vktfAmodI/5XjyCAb4/4AjFYUue1RnyNyeiCc6jb3agikXl0YC
gnnJ3CTsJdOfalBo+nSP9igbao/X9/vqRrH+oHImKxWJOpeDg2a23SiBm6kOHocbudwGObTG4g04
Ma4Dri/kH0DOZntfy1KoO4Gtur4pzTtrcMpB8IBZnUqwroJYFs2RoEfgBjXq1C9A+Q1zlVlzO1jh
4Mrl6Hu+oqXuYGXosTHU1rZCNUIH8mSgbD3X/mKcUEUGBxw4Deb+4HNHmhrNKMU9uJwDPG/9QHXU
6TbM369P5pq3XoJwNiMlsqlMqHxxsjJAQ/prom5BqG9BRFgkinFZLQUXsITi5rSRrQqKThiPMXiB
AW7/B0ZewuJpaLbWENt94SXxTZh8aPJ2giAINAc1mzFQt7xdH/Kaz1t+B2c/DTNlM6nwHehtRKH3
cyaPLu7W4BUS5djXLBWljHhqExXdcnz4IEbaiISlihFrxBnzDdpQnCLfXB/OJWXgPK8LFO5KFFpF
mOgJUCKSuqgaGMYPUz508jEstz4BY0O68dUTi28U6gztG4l/+9NHLSqeWju5ll/BWetYyHLftDNN
N/MoSJv63GlLYjchtY0Kccvmb3aHMTds67qCXkHuQDFM6s9UVeDjn6wCGlcE+R2qvpOGiF7J2tpd
A8W2KPADjIZ1PN+ISVSG6IvBBBNw45fe4BIbGTPkM+NbVKPsJ7v00OxyAENY8rvajWgpjV5+oRXp
Tr1lLiSRbfkFfMYneScqFli1rz8f9sUStLgMI5ZatkOPDytNFN+HSP3vYxGd/ZqDQNEdNEtkVJGi
8/l88JPWg5MgA5l3Wj2XMnxEtGvGA5k8RS0FJ8naPC+hOF/ERksZ0L8NKRvokCBvgQ6D/xGBc0Fp
2YA+bwJCno52rZR2LMomrZ4cy0Fw3iUahpTpHSBYtCfVMdS9Pn0P5V2kQ7Tp4NcnZfi3FX/Y/6iL
lMHWBk0VRErPV6itMvSogrMNfB7oPfRKdrJEEJdVKV8YGl7kYGCi6IA/x/D1EC8HVNhAcLs81Jt6
a1lu/cm2LyP6GMDt7oKhzkYmMqUQuM89SXAer7lsFLL9A89ZhpSnJBnnIbKicmT4adyMqX5g09/g
4K5vfvGAw97Ph2kaPdrkGIY5DnfMcPXow8jviPp03WOvbdv5RfFfFM5hy6rUW0QFSgR1SkPaGUHh
1K3oWJi/lX8haaAYBbHGzK/x1Ta+cA69mrS0yxGnt8z0VpK31QD6jmc/eEafgkbyY2zdp8DXQdOc
gPlBsNO+/j0Hr8oaQsDoEZ9JrLibcDIaQaigY9lRh7taByM0faDhCxk+1eybVNrh5NbGwcSm0O5U
UWPdiiOZw0fQF/riVOFFsmuK9ydIpGunkqWfZlG6QU06wQDXMFRU85OZmR/9GNz42rirm9EyEDst
usJWRrIhNH64bigrZyqYGBBFx9UB2QdeJk0GDzya3kD2T0K0fzNvmnS7Mn+3zJvbspmIJ2Fll53B
ca7LAO2tzKZZW6CPNr5k3mjSYFcd7vRk2F0f2SWBHdKwoNIA4wrIEQyEPs53WmjqXeVbCWhpD7kd
bnrHd3ObhHbstod820XOZOfeh+mWNnnsoJNMncgO3E+wr50gNWrTt0qwX9bmevFB/FkqWYneTzo+
aGodFVTmNHThskP0ZHbBTVGNf/EgxgSge0BVv7ioOFfTBSTXaQY8RbEtCNKlIKSInM/6NdxZsf3W
p5AWQv+QI5j3Fa9wBsv5HrXqEJ6sAfuceoOM9mi73eaOZaNh/J6dwCi26Y6JPdgoG/+BEH1qv1v7
93rnB7ZmB5v64zaf3GYDgkHv+oet3WLxYdB7NfF0hQgRt5+ChsnIVeLD/O/SpjgFbvOJUljT9U+B
p1R2YY827iD76C+28RJWPbdDP0gkZdIAG9SarWidbb5cH9iKlu5s6X8Gxi20JvekKykQhs/O1Xa6
x27z2+i1/s4c/4kgBmwHT/rrXB6HcgT3EEJq9/f/+AncoqdFTIIkSBtndMDV4DUfykl38+/36c3n
G6rDt/2L72ClJde0iTseTYHRrVUrnU0Bd3uw1CBAbhVTIO1uQCD+23TyHTF25v7zNd/Kke1ntvRD
f0Lr8JY+jPbP68Nfe3iewc9+b3ESDhXqiHSG4ZO7u7lTsPtQXCgk2MHD51yX2HiaUw22INH6VRPI
H4AQOZ3bLTScRryHs+KCFRDFbZzW9+piQ1SG6Diqqw0XiVG5uZGCA1KHcuSYjSP/YKBDFSUCVs9g
DbycBsST8cdHEMaCFgbtMe9Tg8e11tixjMYo2XT0cqtp4AG4M2s7aFEllN1O5m0hev+uHSige0LD
C+qyIaPL7WlpUKdcb4Hfk6OJquloj059xIOfry+wCIbbwz3o1NVaxvr6ElxYmZ9UxfiUqvBRaXzB
XfurJ/9iVdFmDiohUK+CA+fcltCM0ihktiXrzge7arj1H0wv2Q/fzG/KVtt1x+FRusl+P5GfuHWg
FUrd1CAXGpz6RbSr1j3m4lO4YVdRTftAwuzGI7ZthzcwnqbRBtT1EQChTQsyha28mQ50f32+1944
851npoi2FB3Bi/NJGEZFDhU9wiQ0YGKgw1ZSLaepsLRDOtkhG+8QYH1vGs1Ta1Gzxtq966vJGFQG
EGPgUxlg1NHKcsS2UoMbX/7V/evWHFxMZrEnKKnOcnh89Zw8EqsP5gNSDcdxsIMip9BXUoIkckDw
LlJXXXldowoc9ztEjWe9MW4m0ZgeZlRGTjetE7uRrKeyMh0ww9gm+9EVoij8fKnijPcMjXOEFTTN
jGBmTLGywMmSG+g++z51c+Mx7mvIGt3omsBU1hEReIGK4ZyM58aHmh09i2s4PMoSr67wTtRfIsjX
t6n21Le/Ez9wuliUVFtLNkBhHbscjywEb/ncTaRHXWNA2NRRGlAf3Ko1tGLUzNYrT+73auJJUwIp
FCTN3wm4Wap4X4rallbW9cyKuKt0FJT1WA6woqRp9lmFlsVa80azc2Km22P4dn1Dru4JmCyqPdGW
h5LP8/1YUyXo2z5vcJQwlCbWp0FOBC/jtTlVUd8PQi4TsUZExs8xgigfZVkrGifPR5t1oJrxNduq
TC/282OXZQcfjP+Szna0Ap8W+lFyJUEQWXPApidywmsOH7WtEBGfeykvcnNqlwZa11aNk0mmVwwN
hG79YzpCzc4fdkqibrIMOoH9k5IbTipr26Qd95mq2KVZ2BXEGIlmOqGU79u2x+n8I8reYyQrSVs4
WZzcjMzsbamBaBPqmq8v1KrnBGUa3j2gIsPNgNsPsa6GUiDjy5XylfYn0DOozVthbtvwnhT2kB0N
WcQ8u1ZBh+bZP5jcrjd8UslyDUxwxNkMVQeZJjlB76WatJFBomLdKBBit1pUJ27+PV0r3OkSnDOb
MPHVIRoB3vbS96aODob5rVYaD+2W0DsowSn0IZjita23ROS3XmaSGjypGG6BWkvE+MIM1G6xbeiu
ERhQEXa1aicHka2BSblu7ETeMgne8Fc/Hqn1S/A1a++t5dfMDnJx90ReLAnkAV9DIVFiDejYQsUw
2NgGb/Jjj0KpKHuVIfmQxS9l8ksynwT4c6kd5/JBhg3fi4NaRzJ+/r4FPoFQZxmqLeZf/VbhlquH
z4i+qOqeGHZFQViNWkNRbn7tKb3E5J4bkJNVikHv4HuTp7DbmOwwSiDk0DbdAJ6zQOCZVpzfmbPn
0MKx16TAwqGm0fw1q4tibzWqiChmxajOQLh9qzMIq+Rz2STrgn0QMDB+PlQGA6l5smn0vyheAxrS
fhb6AOftc75oNGpoOkw4NS0G5jh1ckz2ojD2rcnNzRjhgqAU++t2Mn8/ZyZLRL6ZF9c2JerauWIT
9byFmuz8OgCj+V9E+AGDqiEd9xDlguNDguBqn0co5pXwJLMLafohy+/XR7JifGcQ3Pb3Va3o1bn2
VI6yHQKjtjFs5rKDLHCHELwXIp2zVcsA7yyECQxkivkcnzYwFJDlJYaU2Z2kbWr/rmIg2HKgcO5e
H9raGTyz2/+DxZl6l0G8uO6BRadcvh/R2W0x46GdwHXToTpaU6UnVWc1xKwCHCZ1Mt77iPd4JQkP
bZJGd42Zpt8F37Ti4M6+idsZVlf0ncXwTX4aPWt5/SOVi9skiT/9/jlFAjD2fagS+VsSQ3ZWB4M2
OENVIxD5nJUrgQXVGpT3EwsM2gZXclwEGsrES5TW5cq2L9/bxrXilxT6zoLhzluP3yhLHO79hzhG
6ct1j+Y1F6Tjgcd2PjqFHDhWm2zfpZvRre8mL3WDJ+lkeNfB1zbpEpt78HUWCLBpPmOr8ZYkEaSu
rH0KvszrMGtTubQy7r6Q56SNzLnivs5uO4sclFpHaueZinTD1nEIqpwsJAlMnvV8qrMcKT/ggHLU
BHdtEO9ztLAJC0rX4j8w0T9A3LbRSTcwrYWJduanHLZbY2wQXfbp9yDMdlryBmqAnWKC8HGEXEr9
Ap7E+5ZYLwWMVcni22iUXWalAo+76qcWH8Xtmxy1EIMc4qNkYqv0pONqVpvblKJUGU0/wyhY1DXb
Wc4Bt6iSJLUgq8FktyPSCI07dG6O0qS/sRysJioZ0SLCZyJ7EMVWAyRfkROBUEWx8fPMJqhjixXB
C2B98v4AcU4+jwy/G6MaPRPZT1BK3lP2ANZokrnt+Kn5vWCp1g31D9rsExZ3qKoPa4aqXWwITUMQ
wJateisp1a0lCxz8mnOZNcH/M3/8KZyn4KkjKaqRQ/ZWIwEB0uG0SZ2GvIAElJrxcei311dsLUqJ
WwauiBAKVEGdMB9vi7HNIq75Vx/FlA67oRxsBZUhGWhvEz2/jbXBkYxiY5KfbfubZL9Af2rj8QVm
ess12lTwMWs2uvwWblUnAjqKLMXRXfdRZlcoxXD7UgtdEE7Hu+vjXlvSJRS3pAXJEzPSARX3wT7p
FDtg7T6aUgeCWM51KMGo+ObgsS0GdUA3gkMU6QYkpZtRU3cGfbiOsno3WIyI5/OA1SQ59QHjS2Ak
ZvqLBPpHlTSeBI6BBHpYsYKiwN7YDhTp7S7yKEMKVtfBFWF6179lbXfCq4NLFg3ziDpzZyTIqVup
JDDjOuidJK9so6FObZFT33wwZXjqs0l0Zq3dwizcwFAhgKDkBRNXjwtfFZrwptqofbcqiHpC0wC8
l1ZWQhhSHd0gUASbdZVVfsF4wCsb+b3fxKEFvohkP520o+aCc/fWcgqP7etP+VO16Wnc4VVvPk73
1yd4PrDOLiEIUS6RuYuAb82VPyqaI0JW7PKInQw9EWyQC6vlILh3Y405GyIf5AqWgQSh1oONGCW6
NBGYysW6cTDc0Vx2caUrPuZwRI+TDEHdrLPLGK06T30k6vUQDWn+feHqUKGmjp0xt5Q0CAXk31MD
QQFTMG+XDpUbEXfQQo1br2VwQDvxs3XSHwbX2viQWO/fmqO/SQ7d42iLzOHi2OAgOR/uywp6Fmqs
FfpYZWhuoi527G9KA2SchpspW7y8r9vfOiDKOkCWZCjoUTufSaU12ECSFixmr/0t9EpO8f100Bz2
ch3mMnI1D8ySwa2HExGbm1uxIhrRSqgDh7ITSw/+cAevDQ7rF6PftZBu0G1dcaCeYyMJJbjKrBoL
qi6QvZoLdfjAfDZMMQjLAR3Wh6wNUXSETuVoKxjgPFEXG3mBwhlLF9GYhDNK7UF35Qn1hRt2KF6y
Yi6QrY7jvnyKvku9DcG7/XVo0fi4Jez0DDGZmYnGMrcR3VZpjUjk37ipxejmc2Kx4cqMTWQiwBhQ
aJsZIIRpBT541REuELhjPOiLgkkSELCMti/lTicSgr1M33/Z4NzBrSGmdUH9kvqWOmXNAHUNp9+y
x8Qlm9KZdsbzBmUTTndjvLJNCKIbc1OfvqOocCe4Plym+bgP4GxkIMyE4hU+YHBvUJn9yY7V/ld8
MvbRrWZLrpHZh9y7bhyr+xu5tf+OmTOOnJi6kadQBszM6FsEXiQ7Tfv6NIWIp1NtBFV5Mj5CuuAd
CoUCuxQOlzMaTWVDY5TANm7CDgLrrnUXbYwte8heyA0NHWmrW7bisY2I0mTV26BNH7yJqKYEDwJn
TCVyYJE5rzQjwUNqak5pfevrEjT2xalD/342yA/V8DE1z9C19nRJdIeZF5J3BhRdYHOVvAoZKu7I
7aUUpbwKRp5GShxtZDrKO72TyE8rKeKTaebK9+vLvOYDsMhIY0ADHc58/n2xPwfWK03YYcBWaCtx
AQmIuykQPTzXXNwShDNfYA+s0AESap+MQsthl+BO1Fbf6vb5+nBW528xHM5qh6Ecg64Fu96cEWp7
qDxAQEWdA8PN23Uk0cRxNorrkJFAgwF0c9Y7yD9o/ET/fbcvtj0amGcdZNOahTPPF0eHuEItzdu+
pO500j3DTU/SL3IA6cEx3F4fz/y/LiwPFYZzx5mGiyWHpaplWbMeKo+Z/07ZJqbQuSmgfCLbvfWO
LFEZfFwHXJ/AfwB5XUIzaaFuXANQzTXPQB3aYDSbFK/O6zDrW/rPwPgClBjBWWUsZ5xD1Tnf6shV
fyLB3kHnCQ3T6AkXVRGu2+CfgXE38yInSqWi290p4o2RebruZsmTpv/FsYf853/XiydcJ5mapy2K
IBytek1B8VsIyNzWjtXl/59/XzgGyoxpCBA8dfzBiZrA7iPR9WrV4uZrHdS4kArlIx1dVCcgC1Bw
8aFPFYpIouG5Qm2SpUPhZc9GUKiLWmBX/RDEbpEJQwLb4t/HQYPXsZ4D0VJOzO+cLNpkQW/3qH6q
2ea63a3O3wKLswLVTCSCpCt8XoVMMmj/NYGru3ztz95hgcCdFZk5Zno1AKGEHGt0KKqnPHisdHRx
bVtI34BZMDoowaaHWI8CUdNMdCmZR3DhMebaZzTEqObFzdzvU0NpfVigFCp9hLL/bvyuMwlSOhUI
U9y88TOn04byMaFGemcEcZyj91gLbxQy6ZUNFRrRzlt1KQh4Q6sd1W7k6122tFk1QGLE1/BF3VOk
enV/aP4158g86QuIefMvILTUGkuW6LgKRvQ2bsEEmEW3WSUik1jdGwsY7hzD4dKZbAJM3SXNkdAe
vZuScogGdCTUJDqYVhLaehQc9RIsYtctd/X6tRwjd7T1VaGMKLmIncfEssmd6vlvtd1kO/moPaRu
5amPcJ470Qt2dXMuhswdQGgcY6Qr5iGDQEtWN1X8lIfbPITyqMByV7fmHyQ+GhdFdWcGFZDChtiV
LtuNKtj8AkPkHQ3VckqrHAiJjjdVsVFRqq+ngvJx0TA4D2MNSgE9MCwTSDKoCYyn63awuiAoJcLl
EG03hL8aZlGUDaQExTcDZa9MnBSVhcmN5N9DjvQ60mWRKnYVnmd4Z8OfoQqOG0qcKFGiGQhWFiba
XLVj16EszM6jW6lKnCb3em1H07fRvynIPcRRBehrA0Wl2KxlCM5UFDWe72lwgoUTy8FN3D9YG32b
P047NE7r+8Y7jS6Fyoh9qhykFUUdTeu4kA0AvRUSx3zJlm9IWST5BRYwqt+rEELaww/IBN4N5Bt4
ZLzro1zzKCYaSXCNRD8OmIXPB5nniG+Ys2QjGlqcYTqm0cegodY7d8Ls2MUgPvv1F4CI/qLxBwIN
hOf8kQpcUQqERyGvkR/H+q1G4ZU53IZm70x+8G1KEZD9933hsyGh6QfFVTrkS/mOUIp4Dc2UDqA6
Wi7jvdodR0T2r49sbXfjvJulV9BchNLu86m0zKFFGxxibZWONjh/2pehvK0DUar3knhqHswsZg/q
YxDy8e1TFWoYjJjOj0GGirTqbhpB5lvVt2Dw8yDQugnL8F6nyiOyYI6VCGoo1rwL0kFzyxEqMlDI
eD5Iw5oyo0RPNhrrUZk/gNbx51/MIloJQU0PpgKwap8DxKpeDrKG6wP1p+2sg1VI8iaAjM91mPlA
5m8pKDf5B4Y7sGUtMXM638NQnmq3Kmhp0g1YqPTQ/d9w5s2+uBgoudJ3LRQ9HR93WAaGwRhCT6g9
Jf+axnC2isWAuNOZmb7RFhPmLVdl9Ku/Q3BET54a/a6lLrLpu9oUJFpXzR2JNnC5IUGv8VIPRd9a
clXCPQbxYZxeZWOnVD+uT94aBMqf5z5BdBer/HkpaREi1RJioFYUOXTwshRns6gdcc2ilyDcIWPE
U6SHGUBSw7yXjfbByh6vD0OEwDkGDaQU+ZjC+5RoNVSGO5IIlmL1MYtkGqEoaQZFJ18VFssjC3pw
mjm1+SLnt1Z7HNUnqf0ehQ9K5oQ30g2i4JPoDb22hxao/EstxF07IXP8Bo3TUEh/bioKOiQ3E1Ea
z6bL79UlDpc0DCrwsWYycJTSyLZMHR+64aWarHtj+kzR22JTUXvMquH9mU/C20QWa6jcwmaKCRS8
69TR2sdYVOAvmj7OLFK1VgNUeuCct7YTarRAFVJSWwsFL3YRzGydCw+U07rXBgqYAi/OBNUjqfHR
9LtCFnU1XdSTwgMtl4nz3PqoJFTtAUQQ0w/G98nHgt34xWM1tHYQF0g5q7jJifgQV3YX0k2aoiAb
ZCE+yk2jFQVRrc7HYdLJhyajt1377fr+Xdtec0YL1RA49eDuOCfuk7wfoKQMCFrelnNYoJhsFrYg
fNQgKV8iHHagWgZ+uNcheFWLQHARXllC6EuggR/sT7qOysTzJTS6VkmZikNEBoN+n28jaB7KPwjb
Xh/nitWfwcyfsbAUZDgCPaaAaRrI+TbDXaOXv5tMVMqysp3PYLjZbNqp7FgDmKSObnRQY1AoYD8M
1Lqpct+GsqPgqF+54oKWAH7AtNAGcaGsECkS+JNrHPWRUT7rau6F7e8QDJNS/wSTgjrsh8VExTOr
Y1xgzr8vplLSpZ6UqMXDDnCr6amKH2xbK5gd/WveQNTQy3gn4F47k+DyfeAFGmcCNgP1Y75tzXDT
TemhnESV1KumsYDhxqMNVUB7GTBg5CmN+6jeJOHuuvXNy855eQpWR4Ish4rNTLl93PhlkcWQQXa6
HsqUzLMqRK3sDlemRpRcXR0NimXBvIk7E1Ic56uDImRsqRlqCGcy9502tKB1//fPART+kq+SZqwR
3y1WpxoEr4mJqFOfOYn6HbU9EC4UnPxrdoYmeQUKRXhxKCY3aUEwqFLQSlC5i5StHyKzEemxW+qj
a3Xou0sGBE5ZLliptelTQAhm4iUFn8Q/4aLewMO4CEBc05iyY1Vp6VKr6zdMmwTDW3N8SyTOI00T
NSAxjeGFlu4UrX7KOmsfZCh/o+r+uvmtDUqF+gp6B5FXuXgId4nkJ1aMIHAxGB64PrZVZHhjZQlO
4zUrV9FHiyQeGkUvaERK2lpJzhACsuLMZuNWxyyaR4PaY7S5PqC1uVsiced+KKWTPw4YUCZtULpm
G/Sjs7xOe7oOs3b8LmHmeV14OkVS5QDDBQyZ7mhvbfO8EDjw9ZGgTX7uDgAdJndgJGkCHhFw6Dpp
9nscELx9oa3Xk78xgLkZ/z8onItjsaKV4Rwlbot7sL+P6LoW8V+uadSiJw1D0KluzJxJ55NVDF0a
g4MVI4G8b/KzOLHH8fBNcpLjsCOb6sj29IB87p1qZ7dQNDs+yOgQFilErln68iO4TcXS1ALnPT6i
GW8H8iy16FWpBUsmwuCWrBr6CicuMEx9owevvTLYoajgfs33ISFvURUd5ODh4yZzSNR4gHoZApHR
9FGk4anT0mOsRZskSRxSmujwCmuBU1+7S8ziiXN0joBaicMkEGrtmwDjYl3hKvJthGOjTHO7Roez
UXgtJGVEnIZrHmMJyS1Xh5aboJDhMcqU3qIiDkoQ6WdXKF5qmRswuAmcu2iE3MrpFdTSfAOzOuZF
7jT68O4XUo1C2Po17+Q32Qpyz2fWbYp6S8HkrqWuwKoo64aMzBG6x7lOjagLo7IYMbsoIdtojO0V
Q3WULvM62uxw2CAaGblT6T92nbaBppRnBu+yFNwnocAXXHoc9GCiK4DIM4nchVJmn4RpwQYEmZPW
An/jnhU/IvPVoJvrvnPdgv9YE+dyJGiMD0mB8U5UGbZygXghuDs7N6XS+5D7b3Ku3ISoYb+Oejk4
ZGnQHTuXrqHu/4JOZUrVsZDmI6g/4rWmgWBxYk7l/74OsxanBI5BFYj0qIhMcHtFH8p8MHKMLlWN
Gzk2nDExXJBhbEspOqbxG1qO9mQIoKY57gLSfl6HX902c/wQgWtIBGnauas1uq6rLAN3PCjqNHGK
ncI2agC+IOsd4rgCy12d0gUYd9aCnYz5dU0RC1P9x8J4jqd4b9XBhkh/85jBv/tnWNykElSJR0aF
YY2h7uCecaQZxXWc7qBecxc1sluFjW1OQn1K0Qjn3xfHfIZPMs0euGFU7NRkZpRsbVKi5t9KboZx
dKBZdx9AUViN5J3fNk9pYdxR1jdzu/S2jFtb6WTBrK8u8R93wdeAxmOXVH07bx8kDJJwYwUuOnl9
ZO9EncOrG3WBxI2+p5WVKyFGrw8/ICeUJrsEyS8UifizfnQnMN15DfmX0MIN8hxl6KYHZds8Lqbp
tjy++ghPK+hKvr5BRCic8wn7mEgEYlDOSFDo7+ngG8IlWACyeposJm7+fWE2WkPaEARoWKK2edWs
5hS2htv5z9A69nSDeSx8zyCY+T+NzOCed00pGeBXBqgvq64eqo5Zs/8j7bt65OaBLX+RAElU4qtC
p+nJ0X4RHL6hchYVfv0ezeJed7O1TdgL+G2MLpEsVhUrnLOtFBnM6FrkSxZ4UWBJ4L0qNvnbWVuZ
NMUDjwGQe0isXTJn239ZyR8R+vn2gewzHpkCu9JydkjsCN380Vs4zxIxq5f7ZCWCrSwJpoe7CSsx
wErVtNWtxp+0wkGPjyXRh7WSLrplDV01ANqIpjLhbAzatQqJKIJP1ruAHZzNp6x1TfJmGx/jvOnD
e3NwC4O7fR9IgWil0oX9jBCWt0aDhepIpJXGoxUdIscbqhu9CbL+p4UvAZ5Y5nFAgkRDcP0wV43I
ydKFXQYkT903S0KgjBu8Lr3Z2mK0yGf5a0FdQ0bNcYkngczQ6U4LPomxqIpyPGm9aL4zeVCh59/k
2zluEL49EeUp0/0xkfQerCrS0gu9XAiiixYZSHmDSkvIrMII2CbcBddcUDjKtscSr+/mqvFf4PEw
S2QgNSsoEp/MfAp1pAbMiKMlUQO7orHN8JCZjQ/Eln8dEALSCdEMaBgWuCyx5jqVzDAVo8S7gtgt
YGGy311NOYCGrNiddfP1+tpWE87LUCqG+oAABFK083vPSuq0KgbRUOKtwJ6RgsCxrUE80rFxj0lf
a9tb5FeH0Wp3dPrSJ6PD3Cqcn3OrMiW24XKfEQpjYNNBEIVas2hMh7IhPToKgYrjDIE+ZnsLwBAR
5n4z8o2Nhnd95ZdO6VyacEFnrvMkaSCtmzW/1vUgsx+kEO7rQoB4gZaAJSu8/P3EKelROjKbxgBc
y4dfw2iND47NX8ukKyXJnhVBUJYFop1gUMUU65emoYDUccRqqPK9pcwFOqelSnbs0sMCKhJx/FL+
sJHcXs7vZDEaUJ4zzJrhmls/s3A/Zz7GFhs788f0pizfx7e/PqCl78dYsiQYRtUEh652KtJwbMqA
LBYoAMZxnue/75ICJuIfEWIfVqUPwJuuIKKpbzP2rbYCRcYgenkwoA7F8BBMxzI3K9aM9LwjIwL2
zEsyejD6Gqh39m0mzVCs2OBlfB1btfQPAWpO2K0uYVx3CEcZIH5yih8VfyxHf5i4h87LqAhaBeRk
MkzySxsMmQsSxDKigeYpQbsVR4/iMoTMJPe09jl2Gre09uUQSgywTM7y9xPFs/U+YWqBohgIgrv+
eSo29nzfGO/X9U0mRVDvKhlMK3KwGjPj4IMs3Fx7NlT0trxcl3OpEcuuweZi6gCQ5qLFreOo7NRu
WU32PPDHQr2vje11Ecunnof15yIEhxyZ1UzpImK0fzJ7rzU+K9GQ9DnL6niXgSnu5zK4jbk4NCSJ
DWRd25nKtAxvgEeBNfRJdXoJW9WqBAdPa2TK4Z3E1jiiJVEYhyipgWqjS94N8tdxBFaw0ARSFUkK
FE/OdauPqglATUhCafZrSzYkLAEWcl+A4v36kaxp16kc4Q2kjwW6hgckry3AcgDpigH4Acg2tSFZ
z9p+oXiM8i0yvyaq1MJ6OrxGKgu55YYC0vq/bJBNkn9ljgXlQpP0QgaykBGg9fpcgqXYlTpyvOaq
I2ai9t91BmLnOgi/t9spAC6B+3arH8jGDDBxOrvvOaYd+AFIuq7jIhuCPu0fYcDQKTJtZW+YS4wN
tE8ijsGjFXjYCKIEg9RgPrKYCjzHerNy2/FF7UM3snMXYyxuU95S+mlYyWNHevDBPKq83aF6+tLr
xFdB4WCBKqa0AFt5/eBX7iJyewtOJWIs2Ephu5o+A+2qjodVaGU34dzfNDEwOmtzM+FaTrOsNWJN
HFDFcStRYIBGC1tQllmaDjb0rGnn6ttkh6nj5jOwEb0yywDvCAouY/ASsGLsCiXH1KphcNBKjfZw
YDXjAe3nzAGd8ATUDFAgoW1YTXj7GiI3/GCW3DD969uzYg3hgi2KBjxwBwB0+VybppLMHVHAsxLP
u8l4V5NjI2uKWhUB8wFkJAcWV0xyRFzXmtmGl+fjM4p5U3pEPH19FWvuF4NSf2QI13sytZq1LWTQ
5mP+buB00a1r/qfH33v+mLHGNftcInN9WcBCRCsMEJ9EZa+rrjdKJKY8swEY2GdsBgb5cX1Zl+9I
KC35I0JwvKGmOjkOHRAGYTAou/SzNf0EKL0UkKr/EMCeihLsMJ1YFhk9RFEHxlHbDfF3VPmuL2fl
bpwtRziktJ+GVlMho46BHpm5hv02OblLtRsis5Ir5v5MlBCOaXYNnNMKoobyl6YcsvazGkGMub2+
oAspC84m7i4qCATuV4SLT9tRmVMbOMBjtkkUvwgfQBM3UIlNkUkRXIpjjkY0ZgWwDNOdOX129CEp
fEZniaGUidHPLYFT2cWkaUArrXTe7dU2/qVwsKwXafKfxkkU/P9tnWB38qxzQOO4wDWnnxbIc+MX
qz1kbHNdyoU3Xg4Ir2vUd9DbjyL8+ZpMu3VoNAGjOGMRCYzKYr4xxbI+7dWdO5Gy/P0kPo7BDMar
DGjE8eT4ee9s9cLLQwXdcalkPRcG4Ws9YHpBR7aFrItwS8ssjwma20FyjOlMQ/cU0PXmwFj2GL1X
oljiG2TShPs6G30EPnNoBKArb0jIW7eu2tituNZtgMAyudaApEhOqYy6Y31D/yxTuL19CjdOGZbZ
TM9VrrkxanPFvM10Gbva8kNnsRT2ExjPIK5bWCrxGDg/OcPmfVfEuFqFEy4ANUFZxi4IuoJUm1x1
BuejQ72ByHBV1jYWlG4GcgUqmD1E0LM6NhggOaH83XgHSsCoeWbanuU/EQxjdO4f8GaXVf4Rt9yS
E/0si07nKoc4O1KD1LyzgWlWonZDHszhNY43eQ/I23/QnVOZws3jFYYKMvCaepi59GwDKUIQSph3
FgtU+9GR0sotNvDyIG0H3SFgE4FFPl/iOAKg3DEBfkzjVzTykm7bKvu0YG5Cjpqee5gpHR3fZkxi
NL+yINcEi3d/qDHFU0EwD4uj2qB4/KOsXmsF4Uc2+06N+0GU/dSlbm9VW2D2+EDW2/KcbNuodCnt
N2G18LyTjaX8dYrtS7v/bIqg3V3dMqD8Qrtn9AOjXFlYH8koiYKW37hY/9JHhZwhJnjFrsSmaayw
mSBDiboGPLmF4rbRwF1uZX0w9cUd0ckgAXu9BF1aFnYiVDBMPLdndWSAoQYS4msCPDQ76v2qGMAU
WG6Qq/a4EXpJ/a1S45vE/CTpfGtor5mquMTmILKZfIPMxyYsttfdzWUhXPgwwXCpFutHrmI30Ebp
tsq73u8432bTL8OM3WIIWHVr5wfe76/LXbT78hBQ0gDJBIDjRMi9IqnHKNGW/RiLnYkOCt1hu7ao
ZMu76Pv+Wt7SD4hQe3l+nt8yOvc54L5wqXkD8hdEVzPKDR0Ass0OcByG/mJEpc/BgDTNMnSCNU+u
fTUI/l/Rgg0zhiWls9iw3uKHuK73SGFLVHl9F/+sTrAhBaat+irF4dFu3IAvBCYEdCyGbHhs3WSc
LEUwGYNVqHoyYSl143Z+umu3/We8A/nPsdkVOxTjHvRnx6Vo4ff63fT0L6ryZ5GCTaiKjg1ZiEXG
6ei3NAkyqw2GKZfErKuO9WSNwg21w7a328WxOvHenDdO+UThetJj0vuNuutlHFmyoxPvXUdJg8Eb
xHma3w63lnW0xt/XN06igBcdS0k40GoJj5XyZSQghgv+4ffxCjdRRliaowXtI62BYHVellDcd81z
TXfXf3815gBSF1BxgZVki6GOlfNyqWMj5lDT45BaLlJ7z2b1YhnVrkFqhI/tz+sSV13DiURBB+rc
UmuqQ6I17a3Sm5SHWtmZ5e+wkyjb6umfCBJOf6AqwwgPBEXOfd+antEvbMsST7+6GhMNiGim0vDg
Fy4OOHiVxCD1AioD95Zn416dMrCWqR8qpjK7WZWc11oMjC5voHEilaQ6ImmG0ZdhWObAjI+cXWu8
O5pv0U3HJZ5jVSvQnozQ10ZlVRyXVcowZ46FrWNW5jfd4CZIinIQ2mlsV0SNq8iIale38Y9AKjT+
RV1ZxfkAgXW5dfS7pgm68j8VvDmWZGUyQcKrmSlOzUYkaTwGqHur86fGTdOfuuZRWVrjq8FMdL8g
wzDBQ4vLi6fJuVvM7YmxKQLiLdC/ARJ3sA7Agt5YyHHsYpe76d68HTZ3yeHbA6C7vP7jub3p/ezG
3NabwsWWg35KZn91fSUkOPkmQ9jnSh2ahliAq53vP5SAHciuuykfs3dyW93Md8l7vJ+Dx1R1zYf6
hvkTQ3AucaeXPZ6IFsCcjTFpENnjfSWcQNpUBdAyMDY/RZ5xINvRj/yhcjm4thI3fSCuvo0k2fev
iuHFUZzIXLbl5KkzZSFvLAcyf7LZ047ju/owPagftf+t8Gx/8jS38aODcYNd38nayi9hM4QFC+HR
QElCacGx4EO5A4xAEIIfeKt4w2Z4MLd4xh6zO2cjm29ejSdO91kIjRiet8AQgFhltzATm255SFOX
eu2vY/1i3CPt71u3tq/6+raWGCl9zSueyha8VjfVgzoR7De51zaz+2bfj5ufT5bbbyxfO6gP6j31
yNZAb3v6/txvEKHLmqZXHwOnnyCEU7zomsEK8Qn6LbCCI78LnmZ33Cje19UrNvlHtbUPJKD+dfe2
vu+2vlALofVVFaPhkRtTyzj23XYTqFYbRG7v8g+y6Xx7E3vVTTK5mNKpPVBvAwVX4o9Wd/5Eunjq
bUZr24H0UAcCJg90KgNtW5MA5nncYRV4eIgazu9SpWQx1HlsvQy0VzN6pRJZ/X91C9HhiAc7tg9t
4IL6aEU2JLEKES3ggPx6ByPd/YTm3Pwq3ir3P7BsvExutMcExRv6Xq6f35qDPZUt6I3RamTWQsim
KQcTjscKH/zGmOGSyPl/LBIagkotcKcu+5ObJq1nCCK9O/+iLkCg7/MfzEWl+zFDG5oXe9wrvyFB
MrjTVmqV1qIjFOT+V7ygKEMdx7k1LnsMhrhf40d6mzSYUPQYR63Q8dIfQIb28vvf13f3siIDY4hG
Kqx4Gb0DZtK59iQdT8J6INhegNOAyiz9z7KPPH1J9bfE9KP0wA3JRq/6vFORQsBpx2SIeAKRzTJm
yneaa98XfnFT7dPdAA4QcHvemSkcUOLGz+NbEqClN3o1ZKXmxd0LPgj9RkDs05CjxVNZ8Hth0+bR
WOcVWB5fS+CD5vfo7EJO0XFgIOqFbfH6Vq8cMDLbYKmjwE5wLrpTdX1yCkurwYld53w7UpAqGWHC
8RACO8R1USsmwVn6W8wFmdJEB9z5oWZxFXMDNFIeiukbp8Lkt6FKikSrqzkRIRxiEXOE2iZEaC0g
Rhei2eGeT9vr61i5+w70U8VAKC4lWqrO12HVwG+JMVHrzQSpUJYGABJ20k0efrsuZ+0WQBASY4Bv
QT5bfNUxLSet0oN6ZtAOI8JDgGxyY0tCINy5hbZ3stsqer4uc+2MHPQFGATklOhYFtbGCCBwUhCj
ASEi3xRhtc9sGczaWp4Ly/ojQz/fv9mMrCJLISMFFXuugjkcpPBF5XZk03T+PLls9qNuE8mGYNeU
Y+GMhpIDEQckCedyK1pUMXWGBgjvd2H4Xzw+l/3n9e1bVQ202Wk4MzBAirl5dSynYsJEiddVLzUF
JwD5ZWcJPOzbdTnrS/kjRzDLURGbed5BDoYoU3Jn9HfAirku4rK5FGeE3h1Mn8KLw4Mv33ASDSvg
WxxDddG+vHyck7DahWn51sykBw6fwXYTQ4N5o1bFETMPe3AtfKPDlPnFzPKn65/yNQIkGMUFdhGD
dCizLHSh55+iGQUJtRR8pDwbwfvTUrt9G8qIPdjZWP2ajAKUC8lQoVkErU6pz9vCuYvSyILTVFJ0
7YUgcsKPl9sitcfMrRGXHEenHWxQRCydI/E8PzDKWjdWqnEbl119rCLWvYKP0mrcbKgG1VWZGT8U
o2H+Zk5K37tJR51znMC2Qget8iMj7h/jMNWgwI0LvoYEY896cl/2S8oqrCbH1YFnsCnTqfwcIgWP
JuAnqQFDd8CDVtRLO5HW6we97x0ZcOVXA6mwf1QD5DJapSgaDU3hjTko3Tw5zdQsENqeU75ii4Ny
zDcznQH4o4G2hhwQS/1k5qdad8/OpLuRnrzDYfg5mESjPHKL5nuKZiGjBSQICJIynUvy8isqDUhN
wH0hPQx9E6utmQaMs9pcOGe7+GYYDLcsx8Nov19XpRX3eiZlucAnSh3PTtGbYNPzaFsNd0ZkNBHa
BVPSuqoVz3u1aNOnVKVbZoc5RrwHyUzdyiKhyBQbRzH0fxHNYdyhxBQ07i1m0Y6Z1mxVpTiGjP2D
G8RRoxd7YWGioqfFtBw6vJO58aLevq8wKTgtgI+mEUlyZ2seCl1qqJgB98Sx8Uw/3865BmyVnS/2
jk4W2o8yVKcmC4QZNq+fG4agcWal7umZNriW0xaB3hfs5fqRrthcJJ8QKsET62gdE1xWDRqfuqsW
O4V4ifefzYK+ZwajbFBRJkdwW01Z5BWxG8QWerahVn1UzfAtyZzDQOdIYnyXUOjiwgLGG9EFYjPE
3+f7GoVjlSWLmjYl0oXkOQERZUI3fHgd2bT5+/1Df8P/yhLWZYQR3qITZCn0QJutGXW3KjtmtrL/
BzmoLyGgR7pQF9eUcFj4mUFX4kh3HicdobOptNon6EEWUCOzeL0ubyWUAdzJAn7t6DDUYoNzMabx
nC9OgwJnaCDDUz7IEmUr1/lMhGBNOIBv6ARGPW+oSy8h2oZqk9/x9h9M49KCjn9gqEM34rk2sNjR
ymm5zkbzs8kLbwyfE+W/67t1OfPk4IdPhAhqkLPIbJNFDWr7q+4C4rsx/SjUvaa9kgwDxyN6N7yh
u+vplsp0YyWTDOF486CvGi8/EWV7jpQMvLlY4YzZKtvYDcDSGthdimRo5Lc8cq8vds0LaIirTdgL
MJDYgj/Mea10U7OofDXsw8TYauP4HT0VNyXjR8MoPHU29iYZ3q6LXdNIHczHgGABCg/M5fk5ViFT
UqvFKpOx3XZ6eYeG2L+3/PBvf0QIgWHGk5xYi6pg1PiRq/lTEg1eB56m6ytZU3yclgbrhHgMQ73n
K0HuKp3tvoAtbKg/l/NGr+Y9BSbndTH2ml7gBYRowMR4NqbRz+XUNjKyulECPzXS6tLNKA7MbUJz
8NU8bcwNj0xr4/B6fHb6it9VYI30M70O8Z8UfKQbq3E3uaBIb3U3GTsMUXRjU/qq2SiT10RJ+mAq
GblVkAANslmvtlU7gPgyVNXxGHJ7PhhJmL+Ps54wt6Zh/d6FNA+cSMs7t7O6+Di0zfxIjaECMjyd
DwAciHzeVbPjIm9iR245Y7gDCZMKyIR4LuSmy5Dc+EXMDO26pV6WO6XQqM/GKHxwBr2Gr9TtYZMZ
Y+GZlcHRbDyCN0ZvHZR3o+ih4STeqFod7pUi3Kelou9txQy0aiaborKnzTxUFG1qdLqnujpvl3G0
o4m56saNsr7MA1Kk6iMZraIEIq9BdhNA9N+mxtJydwD+6QOZUR8H/lvUhcCaKbLAweDcy5iN2rav
MY2vsFjzpj620HOkhGh8un7iqxGFswC0wdBhIkp8gOpUaYvMxsNQtQ0bMOt1ddcPTbc3kM18Q2tb
CEqioh/9ShmdO83pQfMGdmguuUarvh5PODx7EFTgaXCud+DXSNRCwVd0ieqiT9czhmfiBFMriQfX
/DxmSf5XjqDf2EAyjTmyL07DAnveYCbSn5GHH545l8FmyNYkmIYCXYa8SxG/qHns9hRIK5WX5UHd
SoLCVTlo1QbvEoZKMDx1vnc9ox3RW6yJdJFfFn5j3laA07W13XVVWb5XjJFONUU4oww1tWowcUaI
v45jaj+lRS/J9Kz5iQW5ChklAhplEcFqwDOuNTBdjQ4/DaPpEdI9FcN7odooWfmzVEsvTJx9ZcnK
t2tq8TUOpkH1lrmD8y2kdFA4Wbaw0I567JUKc3WkG5MMcIyyDPPacZ3KElJmeZ+MwN7HNlZ23bs9
WH43oHV66bK6eWqpQv7lZp1E64LGs7ye2sxG8syk4U8Lr1/QaKDbqcHcwlDaT9dVZG1tp08DQeUn
AOHVLWqZCG1TH6STAMQIKv0FAGgSs3VxYDBWaCpDCRfd3MhSLP7y5FkZzjwEWhfmRCbA0LhhqvrK
PB6cuDyOSve7iHvv+sIuzeSXQCSK8bxDulQ0k5Md2SNzlgl1Bflq8MX5A+mPS4egPU9+U1OgtuAg
62ELpHrJBb9M4C3Cl2gRD1gTD0zhhoPYDGnJGTPVI6d+M6g7RaUbG7cBjSkbpSevczxg1hpVGf2F
V0xiMy/u/SKd4r2CLwAus9itWSDJMYNTCwUQ9nOIkFZpZegDF2oDCQAKRa8YOIXBMy6sL+Oo/RMe
ApUqDIxoX2s3YxH0xcc/nOGpGMGA4d2jqEqDbVTfKj1gr+Sn+m3yAYJjMJRyrgu7CNiEJQnXbiwi
rTMRfnrc3jcjc+P6nspIOy+fEF9ClvZqTC/BZAq3AKFQPDctAP8Kc9ykYOhxGaOaZ3fatO0oysqF
OSA+K1MQqSfoXgZ4OPpFtME8tHn/yJGkCq6v+jKHidcmQm19AVIDkahYIpyTAaMXPSZ7pjoN4LFc
ICi5Yc9v7NpC7bPZ2bS6Q2phO5nhbWSzx6iWYFOvWQboKzDcEKGg/0fYeBKHg4GcOqaU9U/g07m5
cxeqykNPByDgjb5kvYtmnvnE5QRAX47gCH4DV+TcDhHeAix1wY6otBAtEnl7pCGxg6gu6288tpIN
plfvOzbbdzpRbxNHsf1kTiUX9OucL74CeGswS7BP6Kg+/4rQdKKRhxEG5ytrQBcfGpZV9AjlxotC
E93vEI0yF+DwRXTT1DUuWZykAL/UCm3e23bSoEUu7We3U2zjh8MZ8VOFzD3GLfP0oNZTEQXpjF9y
285qX0oaa34VVhFqFkU3BWy28lfd6jBR1ZXai9oZymddtPWWJor+ZoZhvcu6KfeTyJiPUWzkQLYL
w8hluZM99KwZZfDXl1cPxRTM+GAnlpZ98Q2jxrbKJy3G1dNnX8F8Nd6a4SzL8cqkCK4upEVuVhmk
xOQmSp77AVXMSeJ1Lu0iVgI/h0wsUtOIv8/PtWryMpwpZNQmJipAWIiyOlCOo0g2gHV5ac4FCTFJ
Sosu1GwIGnXw1Ci/WH1LSTA3bs0312/MRYQHnGRkAlAU0lFjI+KApxL2GZ1tmCxAG5nFPY/9zn7m
5R2uSlr6di7J5CwfLt4MdEUg5bDMXaPAe76D6Qi0G50XmefoIAjU7YfC/NUBIhADHW7vkM0oo0lY
9dUAlUCLvQ2MOvAxnktMuGUMvQ2IELC2U+eRML/o3wv7JeI/evoYA/gI/kbaX3KpjbB30BSMD2jo
eRQrl0OmT6adoetjiLrdqIWIUNJ7qzEk27m+OvCdIzUGcFGU9YTVAYG6GRa8lRJP/jT/iYQzDW9m
BJUjICUD3T5w0JJW2l9rDZaHXnlwDizTPyKngWN0dmjlAOywute5fx6rA0uOneKmyqva7DTZoP6a
GzNN0NvoAFjBa0RENu3LvsoBAg9wle415/5IPDX1wzjAYIidfJDMY5Bq3Tmynv21UOtUrnAPEz0q
lMHBOp2228b2uBsmWUP75VVHgRsAAdhMC/dPzG2ia7TTswInCObhqt3Xw26q84X2orRkM4prSnkq
Soi30pIBtB0z1p7DOmQXrZ2D2paaZxLlkK1I8MEsAV1gE0FMCEbZanxAFpXmeClOv6NeNuu2Zk9Q
TLIoWYjbL1qgFtS0thg6eFqCUOaJJtSl5mMTPvcqZuJlgGmXDXsIL1DyXHpFgCaDFOb5ddNqhdcN
WQI8ZOw7zaXVsz7j5AKlfmzDNxABK8Ztz35MSC45O4KR4+ousisg4G0dfqMavxu00+bVczbvCsuP
C1mheG3rT79P0FerbklqMgQeMcjOVJdPm8Z+JO3PLpaEOJcV1WUn0HuGeioaVDE2dr4TpHFaLTKx
Ew08VBFjSgfoom6NpucufaytyY804qZdESzk9X32vSI3Zehl9S+THNLxrUA23RpRBXwcmcRJr0bh
p58mqHmvVwQFQGxCnd9Mao7ND4CL0iQ+oS9JvrESn6e7UvEzlvuFrClv7Y4h7/OVLLH0C+Dbugbi
B2BYMNwTqR7QsNzQ8FA8/1unjc0/EbLEKSev7bRFKwf4AOFdtG8dqkjd1s43JHoZzF0e3uuyJtHl
50SnfSpO0Pq6nkwWTxBnmYnnWK5B7kaQzFHZs3NNewEmoWLMAtHVRVK9nxSoXAlrS9BTqCb7Zn6K
8GwxtB+ZjMh+xW7AXSLLimoS3ImYrwCPZZLHBkTFybMFgIPcblxW3jPNTYkHIrW/Pq8zacJ5DYnO
MmXBt0qT/Yw0/oBGpjgyXEt3c+M7AckkGEKvi1zRwzORwpkl4A0tTA6RekMCtev9obxVZYqxcmBn
QgRzMw9JEjYLChkbcrfODoiDsa2u0/i8lkQ6+uqJ4T4BvQU4N4DNO9f5vEiMzJiWPcye43E/xHdd
QUBu55ssMIqXODG8iP9ui9+xdQznnU0afzAwp4PWtN4DRHLHNk2Y+VofgBgMkAO9G/ENIooUjRbR
/UD/3glinOHP5wpbA/vYF3qM32+A9UqBeo1eB7v+OShOYP++ftSXPdx45J/KEqp5jQOKqXmJUsL6
Z2n6mJyMgQVEOzeNMGYTNPGmIkeqBXr50FmHfCq8Wn+i5keWR9tK5oLWzO/J1+iqen5QrZqFg6ri
ayi2GVCZ7NbknolhiZbvLcwUh8NH34xb03wocn8YZQWUFWO1zJH8D5bcVz/xiW1UkBNoUVFYNuNh
pC9gngdD8mGMJA5w9X79ESOCrylzqNA2hpii/YibwWfVrqgLySW+fJydZ28Eu1EB9LrlDrI3xNnz
6T+Lv2CGf7IPIJMunU2sbiWKtJI9QR8LHoPAenIQ2guRG0cfxzhoJt5KTYyKo5vFr3YZZOFhNDAU
QN8JUiodQhzJMi97vBH4or/7ay4WEwFimcHOlakJSwuN1G771v9Ake4n8aPfJRBH3XjfpC77jUri
e3fr3Mja9FfOEaLBiwCWRTBYis0zadPVoQ0YwAXBx0G3V7flY3B9W1dOEZ2ymo0Kro2eJFW4nlVu
V2MdK3Cfdex1zsZStxFxMbfmmrEPW5TI4BRXrsCpwK/c+ckVsPSi0aoxhNoYiZslFWDL93N/TIgk
D762dycL+3qcnsjhKugGjZziPaEwz7GRTBrdVnYHZEL0c3NiV71ZFLDcXgS6Gxp6hL4PjYQ+ZcWP
ocMYEJcL/CA0QfAtqaXMOUmhfyjKHtuy90id3HRDHJQLQxdPJPu24srOxAm+ARzPhCkqdC7Tf6fA
OIh1zc2UoHYODvZSxvslkyaoX2P2AJEsIE23/Cb5AfIA12h2Y+qb+mMq6/9dcdPIXC3lraVZARiw
wlbaJgZruo6l3g0A1rZ8k72U2+nQ7NvA2VNPeY09454dUcq7U74DcDGotsnRh8Fx24BJksGXmnP+
KcI2q2poFb2tgBERvfAW+FAM7hayiczLuwYhKFAiIQiQNDCNnqunOeeoBI1Yrw54MqP3awWYFfaT
tHns0ohADgGOL8iLMPAjhj8J2gjVKoYcTftM7QBprLl+1wFFwq3H3B68yJQ4OLJcrPOo/1yisH14
VydaGEIiuf8ee+SjDZ6TfbztgxdM4cwf8dOvvA1ir/U4QG061/DjY+Vmh/KZbeaABEjtbWUFlst7
ev5Jgipn6lBqU75sdhg0xY7TQ9t9o6ZfdBLVWSkvnkoiYhADvMVqwLA/8NjRjI0kbxjGG7sL2a1G
kmQT09xE5NSUv43IYk+R5kRbq6fpy3XHcTkSiWbBP4cO9PRz5VInjQ0DmN+9AX2Q7hBEHg26n5nq
Pkx+5dZ+jGtzo+xsyepXt9kATwHAYPAYE5OXYUMbkqvIPnf1bQvU+Ux/dOxvo+nXjcQSrmr1iSQh
wMnNRG2KJc+dDpVPMYNZW64KtPPS2EXDOzcejU6C1LZ6X08kCvbJMULwLxJIJPa2HIJZt1GOuA+r
f6hE4ez+VD3EsWZjjIpxWuoRqu3Flmdqrcs5c5ELaPrP0HhS45eR3oEa4brOrJ/dn2KLEH2HTE2Y
VSzr00A3TtEG9mDRoKCBKsORWTWvfxYoFsE11oDws4QkxQjM7HaYH7Tp4/pi1q/hiQzB+WuKUtl9
FAHXf2GELYMcyexubgMaxgBpf+WJq0x7LmPoXFmZpUHtAZoOut4LHq0kIow7aYzYPjna2kNmfuR/
H3Ege3giQjCuMUZnkmFCjiotHjodXW2vaKCdp3u9l5jxlZTluSTBZo41UCVRIsRD9CP9YXhN4WYu
f0ND8IYdyZ1bD57hRj8OiHnu2wPmuT4/1e+ZJP/x1Wos+BIkS1EAhJ8ESLpYGJ8wErCwfiPAwqxF
7xpb56D+qDM3fSu32U0RefNh/BzbjS55WazchjO5gn2peyQpbQ65TviQqc+YJnYcz4BBT6bd36vq
mSjBsACH1LErC/vsZJ+d8mH9h77TEohkbX+r1W9acsvCXrK6FVt2JlJQokxBp66TYHVIJw3ax6xu
G3osZLWe5VeunZ2gQHxKWwzPYGFU+z3xH0TxQ/pUR09ZvAt1SZZndUUOmpKBp7rkUIUHqNoPgL8a
kGk0kCjgqMrFrceyI+klp7V6w0/kGOeONR24TtIOcth8r5t+WL1wWayy/IS4bVB4WJAlT26KAVvR
OVGph4BOD3Ug86qfRJZpXhfgYO4EwGGAlxbOhTjIDtgzKNyYRgIr1Z9ns5S8i1ZFANV2qUyhsUts
skojzRyw6MVK/S6rJ+Bz/YMGL7C5/yNAsO9Rp+njXORAgc0fVRTT9fTezp4iWTi3dtynYgS1apKa
w1NhHVG7n4s3u3aTUKJRa5bmVISgURFrWTSmWIlTvinxN1oGjoIE3JS6WS2xpqunYpmIz9CepWvi
MKCTGoPWqqivmfHR6CqvzWvJscgkCItJEayU5VJV7uASkAeqTEkUtnogJ0tY/n6SOWg6tIzqFG0A
SvQaGy/oAcb4ouREVmWAuWJh0EHST2x9YuFc1CnGiLxyvFcU3ymPJP+8bvRXwteF1vV/RQjuJcOA
V2pUEFFNd52DnmLfQD9XdQukpr6q/cKmkoNZs8UYiQJVGyYPACgv7Bu6GzSU5ZF1jKZNbbW+XuLJ
NfmKdYR9roFOfn19q0p9Ik5YX2fSyB6WVK7THAdtF9tvNgEU0K6SdVSun9WfdQnOc+AORkP/D2dX
tuO2rmy/SABFTdSrJE9tu+cp/SL0Tqc1D5RETV9/lwLcE5sWLCQb5zwF6HJRZLFYtWqtEYZE/2HG
Gw76ZH1hy836gp7ZpIMzdYqlcMm4nQGIjoK8Vj535UsU7vQAULynOF7IuBYMWVIGzkUnsowj8JNh
22bPyFrT0m2ByzIX6HpmF+2PR/I8WUAZgIUAvLlm+AY4tgMRLIySL2yBuRsZQ8eQYgW6F5Fa2nEE
zOkxNDyxxTVHt4EgZh4RkCX7l5h2YkbaaWoTx2oYwAwlD4ryzhXv+k6ee0lMIHZ8YgbkChL784hT
xGac+xNQgI+A/CvhnsWJp0V0q4bdnnS3fZ4DS0Jz7uR2vQD5nmmJoEpggEPEmnJgiJycG49zLbJY
MyIU3ar7bIOSrwc2TTRuN1rv+CsgyfoFk5dUTsB1nZqcIslJhEWkEBBzh0m6yXfR43O+w3S3+ma7
3Cu/UT3YhLfqg/qhuYpXKY7ydX2553aNhrRnGt6c/ietdgPmKm0Eaa3bs7siAU1LvO0weP33WtRw
EmTOyB9QmcUsxLmTYdNqY81wAjCQTf1f7XA3WEv15xmI1ZkRQzrPVTZg7seCEQGqgSLwKDv61g/d
2tiGq6Kfmz/G9qZOFw733BV84pohlX6CQUPTdrJa5/uoKcCk+fYPn8jCQcDZxpCPXJ+oaDuWY4kD
0fSKKVzdiuuNBqUwjvnHxGxcQxA7WziFc/elBuQk2u4AqUMo6/x79aAMQosENv1GzwcHSllx69Sl
wl0ratjG6Cj1yrqMjgrGzG7qIVM3152eC5mYpft/p2VeNzSQ64RNTvPiM7N2nP0QYn3dxHykObEh
fTnetZjZGmEDpHxhrTpdZQB8cp829yNKxLXvFcqK0NV1q3OXDiiap/FVE48nGVeZpgrTRAqjOlKp
VFtxHDrfTh0lfaX5QmI1e7inDiEq/Kjyy9yKJNNEC+pltMyqyBvjfBUoDcd0HUWeaFgL98/sFzsx
Jl0MY5Gnfs9BlkvK+0EHnc1Lwha+2Oza2dCqw0wFeFEuWByD0EpBpYUPxnMosCqOxT7xsHYNE2o6
obHg0OwZ+GNNpnDkJm+AgYFDQ6Q/hezHWL1DjeAhy8me5Ay5AqYElllzp5N19hrF9U0w3QxCqYnn
SCbAKGKKuaYMNaZ8WPf6HficWhuA8rF128Qh4ohYJtg3qyoHFFGeaiy9KC4+42QfIg9sau+qSCjO
T76vgEq7a1rA4uhNF/3U+UMYLNw5lyDRMxsXNfvBMnzDrGCjtvUHSoWTCd3tyU9IuB8Au99qUf7R
BMOPWCgOFequBEX+9VN4kZ5Lv0A6+pCea8yU4RdMIEsb0Ia6vi3DZm82vWcgOx+iRb3huQ+rQqEB
nDtzAw88nSYFVL3AJDeA/xvF6Kp3MQY++DyGrnkMjbZ84EQxMjB7l6J2fAM07gc10JOtVRaQBxep
Tm5i0AItPbovbjAsxpRxoZgzAVvlwQ+zb4u+0DBLbsTGRhnZuoz+OmucTJgYwsKwxgz6szWzZLBw
5bvdGOw4ZS5t64Ur6yLYTSYgEQcSNmvKf6Uri4iBg7jbyN0yy7aUB47SH6qIgorKXwjhc5ZA9QnA
OOiZ0IuWLJlFnIJgxswBSYPEURd4hX1jFA/B0lUxawe9JIgggoX8gnOepUyvgcXAd8nIXiU/Cefb
uicQVzKUBZdmjySybSRQwDdPOIvzY08VrdRDK5nQsLc+uDuM0SHhVk2hdV7cKcWLKfbCuMnal9Bc
eO7NHcVTy1L+2+a0isIqLfAKO1r8qOY7qkJTRLu1whd1XLgRL3NE7BIDGHw8LzQMP5rSwY/1MMgG
AvqVEgACvaCPQ/tst+UqCIp1GWNUXuuOBMzRTGE3tbrEkzbnqzFRikCjC9jk31/hJNePBNSjeY+B
dvSNXwcjdGihre2YQRqDvGOz7ptAXzgW8x4znD7wYxEUQaTdqvSDFvoBPO4T47mn5EYZVK9XG7Ty
zOBggu5mSOwbUmqu4X9loFu6Hmln6HHxHsVaA62BNiVoQc53luaHqtU2OC1FfWCgTqt3rKtdzgYH
hSRmrxhIOvx1qnlZ7PYGZlmWPvmU9ss3KiDgEwocr+ILNpfKhpK9IAgMXbxTM+E00CjApFWI2GAq
23TY6f6x79zrbs99aRuLjQEkQK6R7Z17DVHigEPlsXAx8BcfkqbKwDzclEfUNp5GEd1asf/ZJnaz
UAeeCxk2Jgcm6ixU5mWQlKpVeRpRSJHoHFUAkTuWOdxFfecQNVjoAFwkY8gOEJsw14pnMmSvp0Ti
ZC/7pV4Raxosb42fdi02GF/0mqJ27KbaWWiCX1/Py2R9MoeGlA1TloV+97k5yNsJkUzTCUh9nnpd
dxjkTgqSrFTGN11939oElEr+OlCXamsza3pmWfqUSmHGvFNgufbvOz92mxx84ZBwwojI0lmll1sV
pnB5Qf8ZL2UZXqcMo6HaGeJDM2o3ehQ7uPkPoRJ4WlmtkkzHREK4LtjjaIb7sTM3Nahvrq/zrLMT
tHsa1JjGtc+XOQenBkZp4OyofDTGsVYwk9Q81nH+9+cDyHETFT6AcUCGJe0ewTIfetDwNFfFTcXa
FUI1YHfqT+i4bJWs3+Exsbnu2qVs47SFAF3Em3ZimpcrS3ppWVDuhs0EYg3FNjJu1GBTpVudQNF7
G45eZr0ZyiG31zR+UfDsbTqojNyJpRLXTGzA77DxsMbtjXegFBGFZvdg1cPviEMvSza69mwZR1b5
bhLu7dRYX3d79ov+sSZXRdp+4FHMEf/zApTk5I3XoQcdIadcCnlzAYEyJHgYHkUWIRdCfEzSdUKM
YIIlEFdTIje2xWOulvtQSx57u3q47tdcyoKnoAboNmoRgFpJV3lNehKB06MAFhBEnGrplPU6EcTR
y2OeuXE5qcL7+WvEIhcQjuvG9ZmDemp7OsgnwS9pO5VUGYXtPHBHPz6oYbOwXacTIF1b6B5gsHzS
ntcBeT030dZlGTKfFS4qBisWT1SWA7LAaHfdk7n7GXUIkHdgRIiBXkPajYbQjVZvMAdVV3axiQJM
O4x6hplPFthea/TpBsNgx9gyYRxgtnoAVDUMBiSGgfGi4LLZtcUyndKl8/iwBP8HLB3RXgpDQFPr
2WDhsVQktTBdPIL8AwuTMfdsmiK3tyot2RuKH5cLIXjyVlp1dByQooFFlIAQXKohmlFiigLlBRcs
N7S67cAQSEcTwEQw0LDPrAZn2tIHmAn6ZyalDx2J3O7aHiYt1nu8fLEr4pI+W+lKco/hCAw9NKGD
zKZ3Uko2qQ2lNp8uwLsup8QQG6EdaCA7xhMV0PLz3ZYNSNJigcNUadBySFEMg2YrN75ardnrJIN8
IS48/dOOTNSOqo0uQKil5tsou6+YuU2MxvGjwonNaO8zcxNSxenLxQLv3Kmb2Jh1EK+ZKJFIu6Kt
IdA92Dh1ecuQzd2I5D32HXS6/Dp4ifVyp0fvag3ou9k9U0xLxnHlVGRp5HvuYOI4TsO0qNQY8tWF
A4AR+RGJT6Qp0BfS1X5bGeC60+pq4Wk0bwnvTDBx4ln+O7U/iTIq4LCpmEoGsU63TA23dZuuzNRa
iDRzN4SF0ecJ+G7jZSJFgJ5oSmxUIPJmISqD9TZKvqKiWOvZQm4xG7EnTlE8v8BkB3PnmywfIiNu
Yl66Bfd9ugojkq0NAu2XVijAiLHBelOFqm4zTGIeaqtWD8ys1L2eg86Pq3awcIPM+I2nrop5AvQz
8d90oZ0sL95ibQUCutxNo+E9StGTU6pjo5Adq5cG5mbTVwyx4b5HTW+i+Di3VSglsFY+GhN15bTR
wS++hPJNm5WlvxvQq8gxlrkQyS4bSzjSpyYn90/ci2JRQKMMJiEH4lVvKIg8/pdwB29bR+wxCurc
34S/wO8BwZAltsmZlT0zLa3sEJYVNLfa0o3zH5wAPZ861XDXaUsU9NPfkaL1mZ0p0zpx0c98UtQC
dhQQnSpccRO7d5W+3gm02zUlXFjSucTtdEWlg9JpmJuIOqxo2ryPVe+M5VMXPRLFKyDnXiwNpoGJ
e849DPmoGKaH7I58C45xFlu5htQNlTVLuFnV99Wm5mikrRAZzJuqoVxbBbZlryEKVr2SsqL3imGD
I7kB123kdKUKgZ5Ew2COQP0tWOvjMDzQoQDUVRs1Lb1HkOUbIKh1awtK6P4zUfsCGNgh0FbhGCDa
ByxI9jW3m86jFUiIHW62RbjqDaW6SQk6JNF0OrWcQgg2E0T9shtSb2ndJQOYD20l8towzi237n12
ayg8NhxVZWDvC3TyzKmavhskY9CjUNmIx2NNAuLqkeqD17lo4p3IOg3PoQGsWKoVVvgNTNy2lq8Z
DnQOg0+1ikoPxfTqSeMaoMloAXYrETcE4tgaQppOIrPwGnCGmmsj5PQm6EAn7TTl1GHO6s4IN3Wm
ZLsS4WV0dDXVPaDoyNbmFADgJhV0xOw4xAZAyphzRGAytDddEtrC5UHMvgoVwyiDsOzvJCjVXabZ
0QbFp8GzUz80b4itgpujGVqsW4FFdgIwl8Yet4QAMUJj+q4RUgTALqNmcox8EQqgA6DlmNl+86mC
EhLKFUFd/QQ+Mn8qomL0HYNDfrdhiv2dGljUR6uwgttK7TE0GkCqS3M60MXozchXbYUxVtxkuDA7
TLy3uU97NyybXdaI+GbsunyHqindkaZnn7wvwcRC8zAr1lWNfaVUvZbfGMagZcfcKNiKKm0UeFUq
8r1WtP6R0FKptkOuWoGXUKIcwdCWoXYOssh3Wg0+6MUgKg4k6zBy7nWWYRcPZR+He7MaNN1F742P
Tt5zjn5+W9QgQk7CYA0a0PpWMUb1Sa/6aHQ4b8fMoVpB1fvSaPNyJTpVBOg8Vtqh72i90vCi+q+1
BxDnmGZuoANLzSUV9Nm7CxVyG2oKiOEX7CRV1WDPZCXuYjLxMW1CfqTdjyS61dAGirda8V2N3qAd
TLZEBjFnGk9kFAxBsQxAhHxPFW0DbrgEaU8TGYe6bW+N4CuhmWMk5YbC3NC164J2e46J3hrwkkZf
mp2ZCXyg08GMAQCf4AWSm1K5QsYsRGLsCkV1qLsxDqLTcRaJG0b5+vqDZCamTxz+JhKrSS1Hrleq
SmrUaqOgXikc07wtM9ON6u3gP/ta9PdFCBS7oYxBMEhpIMSeXx/l0CFY8qB0/VpHbZTrxY1KepGC
ZZ8bUBchkfDGQE1yZxRmt8TEN3NJnqUf0uWVKoC2KibSD97zLeOGp2CBGwziBtr99SWd+Xz6hDdD
XR/j2BAJP/dT6we7YgN4q+I2X/lgX/KoUjwpfbeKLXDEYqKt75dGG2dy9TObUvZhBbEJkRrYTEUH
Sn4NafrTda+mXy1d/iAqQx6OxwCa6TJOzC/tSK+HGg0fA6w9OTDqEKP12QIr2uza/bEiPwjzMBbt
2IncHYWNq1R5jRL7NspNV7HStRXomzZQNn/tGMbEgVbEYYN2tvy5Gm2ooxHkvq4OFoeaCKQX/i6N
1IU338z+A4sU1BZ0vP8xvCTtigZ9B1aGJZI0tVlVxhY0Y8ijnjGidt2dubcl5uHwWMIRQ7omR4/B
7EutDKISmg5d985BgIrK+zDmhtu0qVI6GJzCrwDF8TBCal33TWdA6vHht6IFv28QJIc8UK19WLf2
NgzMcOX7ZbAPo05ZqXraokJZm4nvJU1X3PepybhDqxajKNfdmKsMnGw3udxUNKVqjgk4AgDiM9N7
5n/TfhfVqzG9D7Mns/113dzM1znd3ZZUYYqbiGKwC+ZC/8j6LWDKY/UKuefrVmZP6cnu1s4jQ2Sg
sK1Nu7uyUETrYtR2knBp+nju8YN9horKRIaJADT9ipM03W6j3CCiKt0SYpFNOAKCArqZ8SPUckcN
P7oMsgtepqsL6fpMgDgzK23wpM4zWsUwK4xuVWYALw+bVCwYmVtBMrGYA98PWi/5YdekWj20BG/a
Fu28QAvvkmBpMmjJhBRK1aLCXRnARJZBz3bwwwcIj/x9qQGBRkXvHBRNU6Pu/BNVnADpUgOjzkj5
mNfKZ+Cn0IkqF57cc4fo1Iy0q0WUVmbDYGbCqaZ3RZMhgziCCyq1V1r7lpkLoXQmmYBbcAnUqBMx
jrQFMo4mS2ageNcMYHgumrt4tFZNr9/Qxgdn3pJAxaw5hr8JVtEJhCCZi0eTm0LFe9RHU0od05XB
TY+WoFrSwmP591IEIFo7sSbtC972vQJC8dKtlLuxqx1Kv+rk2BjrEI3sfCmMz3061QQyCEAE27rg
kdKTiI5hN8Ka+Uu3Vra16bvvNH62O9/j4qsHoP56bJpbTKi1mCiBY5L6gp1b13q0FwOIIkVRvzIK
H+wIqd47IomhtGoNrjDFf9ctzgQMFPXwJrPROkWmL30+yNkVdmGVaFUXgaP25l0QGBuK194/eIaH
z8TMh9TFlDmN2DBYEc5aDkqSVTvua78Cx+gqrPDs+WvSOjSfT+rZcpIEMSrVGFMkmVb1XhAwxEcv
g4k5EX87LLW1LgtOE5L5BDAnx5CccT0dAc8b70joBo85qnbIym7t1XgbuRFELu0NW7ed13m4w2+L
3dKQ0kWglH6AFF3SgCs0UPEDMrC+TRMX7dLQ7gwByrmP0oVpKSRT+higwH6tro2n8DmEioKn36CI
suexA3kd68YNfgDN4YBwen19f16ciN/+IdjjWTQ1haQFzrIy1pBVAzsaf2uj4oydgzqInb8YS0yw
S5aklQTrRR/WE5hTEDAe144JedvooW1Bi/LjX3zCkZtgBNOA3PnF04CaTmvMHig8EA9ZzW3F3ZY9
g5uyxam4burieGP5fjNTWuDIB5eYdLzNhA2Rlk3702hXSdmtuMAgG329buXyuS6ZkcJyFCpxQSuY
Ubb+sfhEB71/1NG+P3SecQ82PeBcrluc/uDZQ+i3QbAJ4t38myD2fAkL9NGhzDRgzMz6jLXvHr08
7t/V5gK2ZG5PTAn8b45owN+k3Sdq0QVViC8VKAcR7Ai9Tbs9LR6EufDk+t3XuHDoxJK0+0hmFCJs
pj2hlpuxsvdxA44sLdfQ/SuFp7a6kxZ8Q1EU7Ov6qzTe/2FB4SEBMTSgcDLLjKjYOEImDAtadY6t
6F7AVw1gxsH3dTuzG/LEjlQBYAoUXfSYYEXZPjb2erxWllCRl6CHaXOc2JDOV6YOSA2QirjkwXxQ
d2Hr0If6FwYRm6351Fie8uIHzuhGHgbvVtfdu8gYzk1rUi816c0SFXMsY9++oQLh8H4b92jVa98D
SDrocEu07XWLsycB0AMgAmwTzxppi1qQA+xUHwuagfBDH1xT/Q4HL4AwxXU7s0cBjAMQnJxouGSo
QzZEgsZojbvJuAVTTxk9K92qLu+MpZHuWYem+cGpIIbKm+RQKoK6CGKKk5AqO7P6Znb7004BaKj4
wulesiSduSr1o8GvYKmjDzZD8+9Nqy0X5JULm2L2BoUO0/9ckm5QDCkCuearcImz49gWjmZCLTOP
X9Dzf6wScYgIJIXDZ1q+5lF4j5qCo0TjqmM/dNQ2BwChRjNyLR7v9DbcXf+uS4swJRgnD1WRIl/X
OX6byr3aXpX6kYSYunq8buWipDSdCxNoCUxLoIcsD2sH3O6o2oK8jfUfqfhuW3dEmZ7fDKXbfV03
NcvncGpL+qxhhnsQY1+YTlrl75gwuwOXYu0yL2g8pGMeegZAtBX/Lal+zGVi+oRwBd4KgHdL+sj6
EKsdS6YD0t8V6l3dLA1nzH6pEwPSl0o0pRwSDgPcTL1YOwyNl3Jt3S5h42dD9Imd6d9PdoRFizYz
BewY0UeUjY6BWbzkv+sfaTaanNiYfD2xoegK+jaTjUFkTpy892XgJmroxuKRLfH4zK4bmM7139iz
C72eLmgxIjfAVlU6IUxh+oBg9GKhtDi7w0+sSBdbWNUdeBAQ+UMcWTNeQaEL9ISCoGq21tnz9eWb
vWZOjEk3HAnSTlMn5YyIHH2QdtbgDYW84XMYoNm+5dGP6+YWVlDG0+V4AlBj+J0cvIti02NAU3sO
iHfdyvy9jbR4kgIBflh+uOnloI2hNt3b2d5at+/Q33UIVJ3QX7vPnfre2JhPwvscIG1/3fLsjv9j
WC54q2WRiLyA4Vphm1FNPG42R7+xFkLtbIQ4MSPdbEYEUgw/hplQcFDs5g59u+7HZdVxCrMnFqTQ
xzUtS3QBCyP91oEL5NW2s191/ZHytxBEfop6w4ql2232LJ8YlQJfH7bE1BMYhSTeY4UhZWTjXhJB
0tZinmZ9iQjlmfxRmHiB2D/6KHQV8VaQ/LmFmgePAaHSu5frCzG7YU9+khQqFQE9aIwcpS7aMZiY
eypLsOk+Vktdi7kPCq510DICqDSJPZ1HsaxssrbAVJXbUC+CDl02jgs7c/ZldWLi4ugZUcAKzAC6
0Ntc9Q7Ygfx19DJuxDr5QqUchaHrK7doUNqkJiSQAzIxMsYH8Z3v/JsWExoO2kzjN4HOmaOsrxuc
+1SnDkpb1g4Ss8oihjVs33ri9daDar0bf914xME4tSLtUT/GdtA4vBrSXz1UqYIEWpMfjf193Zm5
QAIqmglbChFpdPrPN4TZFXUMUisk45gaxoPD0NdjvMR6MP0R+al4YkSOVoyWBAAKGJma31nwZHPP
jh8YdNrifV3EXtnWC5ti7m47tSjtCUIDG6IhsGjytR64guKMU2fID91Xki8xyCysodwFYrZogaqG
MaV4ToTXty/aj+tfaY66ECVW9PbxkTAcI4OMmkbRq0EADWNU9bMFYYJtP9C1xcd3u1ATJ+lYt+nr
avCioKU3zEzfu4Jj9jxe2dFPCDwdjKxba/3YLOQQc5HURMOI4KchjMv9NpsKPSQFSlCsVTBoG0GW
ycfcxWdsOo21ELbnlvnUlnTuqqAgSgZwpVvyzgE9mjtWP/UlGr65w31qRDp2SIkCNggYyQewgAWq
V6TtbaYkzvhPjFPgW6DgnYGg10XDH2kfC+ugx9WnekafOGH+eX3XzH6cEwOTrycpK4kBDrcyGAhU
0F2C61oTkeO3r4W+UvMl3OjczQKVMItBt10F9Gb6eifGBNMHEvX6xA/0UXY/ebe+7szc1z/9+5Iz
PBS6FfgaXqQo3wZa7YXWc9MvIYjmluzUyvTvJ17kGJnwM1Dju0W8a42NT1a62gJUjhfu0z/4Ax0l
oJ1wG4Mz4txS2mUFYxNJN6D6Lq/XGsaiqLUQN2Y/yh8jv7OvU3cMv6U1gREfZOrM2gDssRBo586L
BVJTjWIrT0Ls527kFUhk+xjXlMa3Y+3aObBij/G/kLOdWGFSkSpHZ1XtKPygwTpTv3voq13/GpcD
FrhugW2DegXe/KCTlvwQwkB8GWDBBKtEru9QWzAFhvI20N5k/q6s3nBCk2YDiATIAT0Dr8zrv2B+
If/3A0zJxVhR4gqYtqmcGroVc3zzpajf+6VBhtlj9MdPebQ2IJFaqDX8VFXMK+BuSJ/spdRl9hCh
c4bJSqAoMeN4vif8QatpG6NAk9NXo3oyoh3Jd0W9ipdql3O3PIAK/zMkxwRaDEEcohyGKiLtjl33
MihbvXmvsq2+RNPxW6NZTmJOjUmhQS9sUQFwirRPOOPaerKdCIrWDvp09wfn7W10ndVhtTKdrbbU
55k9xSduSg/1roBu9mDBcgyE64ixvzJauMZnaU1PnZO2f5x1sR30MKHdicyrHxVXuVVcvgmO1op7
fFe6K6dfBU+dl7/oh8Bbes/OvqRPfoC8/XNWmeGoYM+wD/UpuC1eIcLYOPHTL+WjvlcfboSHKZHj
0tzzwgaST0NBe4DTGKzSLHTqBHQlByYOvPH05CM1/xbghxDDJrk1DBRitkCe2hwDW0/FFIz7pFhH
lLrCMnZirLa1akNhqneaqlzgrZoNa0wDYR/k7lUgRqR0Rmv8KPJTpKZF5PoacUCHomF2qFHufL4z
oCrv/0Ku7MT8NqEHK/GaxXnOKW7Jx+b0F0yb++QKUljVqlGLXxAUt7QHUhPUHesyPYbBscL+ih99
PHivh9LZogIQh2DYtIGVAQ7i3CZ49pomEjYeNSA273R0mu+j8l6p9qFZu1DaA8w7cSAis2B2+rOy
q6AswO0BzQ0AWaQIkTKWZ7kJszboWb7KZKzRSrG7veiBXc/riS4XDKMbDgEL14pjDQ8S2uGRykaC
XwbGplZ0/0IFODUDMaUHMQYAk8+XQsRjkVQ0wGxY9VhrbykwnhHmIK57Pnd3nRqh50ZoPg5N5oeZ
qysrFt6Y7A7pEmg3rluZC4OnVqSvmg6j1SoEruCd4VgcYNUl1tElP6S96hM1I7kKC0by0GWoGsIG
FMXDJYDC3AVpQ1EX4OnpYMrJRsJIwcsqzlwlqF5jy76vVOVWM/s9M8Wmps32+sLN3flQ10aFfxr5
vRgd4yi75vY4KaaQwsmbd86+S8AgrhuZ/Tp/jMipZo8Wot7ZEBZhtXArHfMhS6nmjDATKqzgWKGA
26LpKz82i6Dzg9yHH2Hk8MzJvpW7aN/vy3W+x+MmOlirDlfFuDJvwxtjd9292XY3JtCA7gciCNA7
6YZUUShhvMbeKEK3tR1cUIfkyLunZJd48QYYhev2ZrfIn3MrF+qMBAKXQRNlKP9Aqyf4KaB0mNhf
eXm/qBowuz3+mJILdqo+sC6K4FkfpF4Uj4eoDz3adwu9y9kN8mfTyzd8kkWxMfrwqDXEplf7hxHX
3/VFm/UEs3tQ0ZkQ9DKxhqn6RhtkMFGXPzXoKiXhqgt+XLcxB6AC/BIQafSuoa5rSVE+M9MKUFKI
inbuuLYPuhvcBL+qbfgWPJT/ofCoPYJAhX5BNnDq2QOmlu+St+u/YcbPs58gJYTCrAODK2Xmknrw
dYBNCbmHvHJseXoOapHVdWtzBVamGgAz4XVCJ3TweXgnWuprrQ6PdQwOxQouL+PgA7wlLAB03HJM
HCYmGqJ7rWrWmOpaOAozSdqZeel2IS2NEzOp8FX1tYLWFKR4W0xucVcjd0RZyITncocza9ItU0OE
IUkiWNO0xwblhhGwezCnW+Gr0HCxowB38Jt/uNrOjEoXjzHYuo4xQeBsy7sy6JDkLz0v554vZyam
PXWShwUaKzIlhV+K8uAb65qttDDwdHI0/PdkGhBUnOpLyxSMdmHm9w0TFRPLLqo6rgXC0WjfmT9J
8GPgz6xdouqaX3PToIiq0x6TCV2hH5LxqMdvE+VrBpXX9tMY113JNln1rI8eNh/4phclRWZOEcM8
MTohU3P9gotMi4wiDRkWfbghv/QfHFzTW+4ZbvIM9r69uuOrjoBOduEwzQR2POMJqg2A5yIcSt8h
jJUmVyjObr8eVvTT/6CrEQpAmOcLfuW35jq7s7Gzd/HD0vU5664Byl7wr6HYL9+eZNB9rkJjxPV7
J9ZeTdBFNOvrzs36hqcN2LRR0rRkwbtUIVqPGVicVKptrP4n5n2HoHb7fNPHm+umZlK1iZXlf6ak
E8PBj8nMAqZC1UsVkChv7XwzWAsOzdxZZ1akjwWhuWmqD1ZYsunpXc2W2BJmP8qJG5ObJ6eyi42C
lhEMxNQ1g5eoXYdLQwNzmcvEGYd2yIT7vZBOCMNKqaIWdP1WRFbQn3CYusqS/zCME6kHDbIayRp0
VJDSWWr7zJ3rM8vSPaVoKbSDtUkogD8ItMUzQFn+Q3FwRJ+i9Co06ZbKW7MmMUFAwaE2gcTlN5hq
x36qtWiUoEqT1s8FJKbAT5mAM24QTgxiMWXA+8G7vhlnvuI0tvA/o7KfhMVDMvHg5uN9Yd4T9dvs
f143MXMJnpmQ0s/KD0aN9zARMJcMTmU55i4AScDAFm7b37hJ6RV7aklu1tVtY4A3B5a0sns2BL+J
/YkFLgaz8ICF1LxG+67Sd1N9wmuCm4esD0HvBdwNc0gSO8wId1FrYta98gLzhfoEJKU/IwhDAUTp
tEZ+33fGXQxdt+sLNBMQzn62nKREbagaNX52i3oGLdad+moDL5mvrpuZ/Q7QoQWm0Ab1jFzbDPTQ
LzHPiLK9OeqvkW1nHwG2ISSPdS3EM8RAZG9yE9RqBPPnf//IMqAghjOsTqNMCH5SuEh5Bhm1CIit
9Kkg+zxd8O5yI+PvW7icYMIA0+j07yfhKGtBKurH+Ps1GrUYusUcdbK2yfv1NZxBF8IMgLuolKBP
B1vnZibAh1EY0ItJo8dprj5ZE23TB54ZBGB0vjNGj7eOZR8alz8butO4LnWMcj0uhcY5d03MmSPt
AM/zBVi6CUs1Hijc5cWvIjEPzaBsBkGXkNKX1yJYivAfJntNNMbkKmOT5ipPG44i3OAYz2TTeuQ1
u/EP1tGo3MaxjtlX7mb79GZJee431875WYZlsKcQcE9gvErGSI+ECKUkCMCdaY6ho+B5/a0CbrjH
+P/EVJw2wPI3E29xVGj1Q9GnEAoaM7XSPDWKinvQPSDHDtI6gviSXZueBlajVVdXLRDypshyB5we
AYbZeRI++5aon7uxwLfTSMK21I+X7uNpY1z4A6w3iMRQz8RYzvnG4SJLTT2u0GnXA9RmSkusUjtV
XUthzOE0OwxVihQ9hR4N8qwlOOPljCwSN4wE4S2EhtflGITqp8CZVzj88Y5++J+aUx4U1KhtV9+B
h/y9RYl6iwn03LnJ7vRb8LYspCOXMe7M/u/L7+R4KioI2ogN+0X6HZh7P9q0/puRLaRWs6fij5e/
84kTKyAsaGNjEsJg9WMCRo8KSpzqy/UQMHckMKcLhC0ofSae9fMPKWrw45daOw0BlfdUGMfQ1jam
P+KKLhym+AsX9GUeBywzBqjBlw160QumMhBlKIEq4FIFInK7og4NF3rtsxZQb0aWZU7Xghw5/YJS
Gk4pgGWubR3TdtWChMHskp1YkFLFgQNhAo5ttA+Kh9YHs+QTifd2AjqWpZn9yzsOq2VP6quodoHn
RQrPwm8rCGB12ObjLcYBCN/64SrvHAMUuItI8+k9LR/pE2MXBO7IbKp8GgeruJfRYzdsMr5iYAwN
tqa+7jWvqO+yCNP1WwYSj+u7cEZe98xTW0oafCWbZhphnN/WD6R3lBfbHVbd5is9Gt4RjG6hZ23e
1K0T7EpHxUALeJqc3AWv2SoDMnfh58wdvNOloOeHAmPLQHxN6074oUJH094G4UIEmQugpyak6kYZ
2r6vTtN/IvVEv6OAPI5e16CzuFaYWy/S+s4eCzCyaKhXYTPJpaM+TxI9B4rUDcp13dyT8Z3GW1bf
DRjBa34xbZfqH6UCduM8cQvyWRt/XXTEoUeB3bCAcMeDQDqWPjeDWGjwN4Mc6v+R9l07kuvItl8k
QJ7Sq0wqXVWWdy9CV3W3vPf6+rPY557dKaaQRPUdzMx+2EBFkgoGgxEr1oL+h9XLnGi5tkKg8wEA
Bl80JpEYC+JclomsU4isAkWY7AZ0lxy3WKm/YRFoY4EFDZIKCnse60oQKz/BwAx0Bnz9kE0PkrkV
kpugdQvdCczEqhoA3fBfTvtwLRCcGWbPZkL6oO17GMawmil4kvIZt7fS9NyUe+n7GP7FItmjGE8I
RSVdZAmS72b6Uc7yXggj5/qJ562IPWJVnuoTHeYKFcXS51OaH/AS8fVPsd0C6Myxtnagz/ePOW0d
YHtNItI1AXtFPpp2Hw/v1xe0ditAbkak6nUYZmdfBGWp1XXVQj3E8FVAVuroV9SD13Eo5skNx2B2
ISvL41Zc20RapkODFah30B4u49QohEpkUiBeljy2LcjobUF8LiRrMkG69XR9fStbCPp+cMGDEh58
jiwxudr1UiHosNWaKPzKqv5Utvq8SUk0cY7ZSmik5CfoMOJhR4l4lqsKRB8PX6hA2lEeWdIU3QbF
HYaZbgWp3JfKbSgqG0NDevzd9RlgmDfwdEV6jto6Y3UuTT0RBfSM46JxMNXVEa+UK/e6kT8z8ctL
FsEX5FRAmuExiirQcm2YjQnCjM4poHI+ueoN+js7xckP0yZ1DGfGqBHohm2rAP164eSe82NvGy4n
FK+8+pY/gkbSs7wyIvBVlc6bTB6KyxjN/jQPvtPcRLtiZ94gf/+Z/DrKVnIqHePh+gbQP31t/YzH
SrMR1klNAf/gNgGVpqXw5BFXnlrL1THpmVKBH9ug873I0KAWpH58xBv9/UvbG6d5i9ns+/YYfWT3
xVN7O3/qkRWotuT6nCz0MhosfwT992dbTGaoZooKfgRq6VV8F4sbSdlm2bEAUOn6jq4gS5amaJA4
MxWkYg7oKUwRK30HOZw+WuVn9nzsX4TfxlZ9aBNo1l+3ufoVMdwMjClVCGAhpkk+5pMx0eAtoSHT
mXYZfl23sFL8wqrOTLBfMYrEXJhhokgd6YSZl8xrHUgYnZ5iYn2JVvhbf3oFs7xp127mgS+vtAw0
wjbRp37bHWKBs8vUHOu3oNMHIhVAAcCjmPw0GWJSKqUCgJu0l4d9rrqT8bsA69m3lw3CftQm8P/A
cEMyZfkxtTTrpkg04bxxVGzMLui3eW/Ws0VyTQ8cYobGDXhgw9vABM+0UxdZdTsMafoYzUq0TzM5
KzwfIIYYRICd6sq6nz7KglEd5XjEMLGsgjwNPRiM5zXD0PhWXKAA6OpRNMkoM0baIx7WcW2njazv
4qapKHe/JOTO9WVeRngqSwBMooEkClAsJgr6UxL4dY1VKokmuqBa8221aYTd0FKDVYt+jDyonjZ1
g1f3FQ/jdnmVwTylC5NMABhkVsI4I8MQJSX67MB+VZuWJMGbMSkg3PJrHj3fqil6jaFIicz7QhnO
jKU4jwHISbt+soiUR7uw1A0LdRse2GrNFL4cRauDjMVkL+i4VIRiSNFWCqeyORSGXt7LcWt8GqUS
jTw/lS/OA+DSQM7ReX9c1mw9a4xaSFqXYOEe7PzJPBVbCEFJDuUCxCgJSHNb198kx8AzHM1NXQSi
19zjdTVWFrz4DUzgk5KuHYIBv6GPj5r2EpL3BG/j657Ks8GcxykRg64wYGPOT353qsNNHD1eN3EZ
TBdbyc791+PctMIME2Cb3UhSup3ChnPe1kwgnQKPNP6HhzZd5dkVQQY1r9B0zG0BhcBIJ3dDnnBW
8WfwZRkhkc+c2WACdt+i4NcKsFG5aejGd9mzcRR3cuBKe9MLLQgOgH/l+zt3bpK5ZJuIhHhwwmQ6
gz8GhfL++wXj5aIYFwtQrS4EaqE+ksfQlmtLtbUH1dGtbDM4jdPbxonsc1vk8IutIKyWhhm/E5BW
Q/YCRETGfXrXOxSO+64d5LvINnbETWHefJFe+hsw4nJ85fJNAcvgMYYCkIkbiH1T6FoPyGYFy3oB
4Z/8KX4rSGJpo6ND42r8vP4FVy4CwDNR8KdIMiTejGMivJhpV7fA5kinqe/BIhU4YmCPOqD+3uTr
nsiTVls70Fgg+EshI4xJe+bq6eKwMKEPBzIppH7iuM/iHx1v5u0yWYCFMxv0OJ4dt1qpBXQAYEPI
reh337yKgROHvAN3iedFIQKPPlC1YVRCZifRGq01ZE0dc9t/Fvflo07dQt5UhoW8noPFWflMC1PM
gsJB9sdaADtpph0EPbay8BGkxHZoWpJ+gAxoNXPUklZ2EEcLxVsNhFwGdAOWO5hqvak3PbrxZXkC
UbWVgGmxnzy1FOzrDrhqiKCNAG5PyG6xwz+BrFckT3ogqkCYNkWSZaK3BXFwt1Grh+umVoKwqP41
xfYMoABViHMLU5OOGcgmP01d+X7dxIpzwyPoHBvaTObFG7ZSM+R0JUwMfeBkvnKXYOg3TCbvupm1
WI8hQwxLgXgV9CMXTYPIFIYgnTJ7Hjbd/BClByF+CeSdBnhQFCODO8wjFCduy/SuSp+uG1/p/WCU
BdKIImhYNRASM6FRbzWShL4KFsz7YbIKazwaOzfxEq+xwsmaNua9gHcsoFud9Sx436YApYM0UPwA
Dx3e8DL79BEFgfRRomW2lAVgcMeRiDbXF7j2EQ1a0AF3lA5aWyYmah3I+3Q8LeyofNGK/Szfc1PF
lTcjXQXiPGoeaKSxYHQ16ic9k0D7XWmHZHBMK9/01ngf3cz3bWpVwuaHvK2219clr5019OoAtjIA
vAKp2PJQz6VWtBqYou3Maqxu/9a4bWylkYUpHmiaWqfekT3zttwqt/62BuJtl9kJEI5WYAcb3o9Z
u2AxEPX3x8jLH5PMWV2mDX6M1lmSacW95dvgZbfau3iD56T4Rh4wQ4sHUmTf/uRsBP3bTKq0sM3e
QUYegSUbtvu35Pe0d6TArSz1rnv/Mn7O3rht7HY7HHVixffEKwpLsnm6PStEN3Qe7O/ymYjeVWpc
1vRbFK75qLz1FqBuN5oHp7NHV7i5l+9LTtfsT3xjVg0lYhMVNri2gr7Wcsc7XPZgRIOArNR66DpM
bnODutepadzkbuQYWzlD9JVuYMqHDkOz0zZTkBT1XAMBMiRbUBBa87yNMFN1/TuuBHSMDYiYB6Mj
1yp7ARtaUUWlIcGFJsnuEheND46Ftc+ECV7gBHFQDeDdmVjgA9zb5AUBju+28cJXdbD8IwSAxce7
5C10g3iLgkRjXV/W2tFYGKXn+Cx9kYUwy40MRge78YKtZEFTFbNR7+UruZG38kmLrXoT3mQHiYIl
OMZXUg2MsFISWsQnqvu2NE7MeSz9zAB2x/G96ibeGftAtcZP+Q5p4T30yRxtF70nr9Fj7PHIFVcC
FGrpQKFCFRfHg+2yZBXgFqEfIjfMb/zwNqpuIFQxyJw4uOI2tDENmjkgJ4C6YcKgkUR5m+QJns7V
i6S+6en3fR91BkggoDgHJli25JA3XTuh1weid1DFDIkj5yel4+RnK18J7wOqkw7wrIK7cPmV5NRX
9aGnjz3Jk7KnwfAK8qrqO1F78DWoswOGxfGL1WwXFxZUvoH4Bwf70mKU9RO6D1Nut603gNxH+GH2
Tm7FaALzXkBrp44qOv5nizkAwpzEcljDFvoP2W12Y/wMN7rTbeSNfLLRir4RP0XeS3PFKxY2mbes
VFSUjA82CzcEMqnAFRk6CcKxchPettbe4PU7uKtk3raCKI3QMMNcBMEF/CW+JAEgUNNushrHdP1H
yU733Y4HhKLLYC6BxTIZxxkauVCLiS4Twq7CQQWHm24rbWblEw9mvZalnttiCytF1msQKIctPMMa
F1hNNJ5t9TE/xM4duW8eA+e6j65cOgAjYvoecl063i3swVb7HFFNRLDsJrAooZOkPlUj77tdWKHA
QFRaMMqJHB+xankQRNEXZzxS0B1rE3THnFKCbG3EyfB5RhjfqKDv0/ojjGg+ALsYU1Ryr+EFqguX
p9hDSlGBZ7iKtJrZL1EaRn0cAT6MZTi74lANh+tf5CKg/7EAG4DdUYwTY6HtyhJNWKDuxsp08sox
zAcpNW3x87qZld1CBgBMkyZLRJRV+u/PLky/qEu8I0uANavWSqvRGqbX4NvPAiDOVIxTAXeA+Cey
uyU0RajVYJ2381C5V7re0XLJkwNOHFpbyrkVmrqeLWVKB7+LfWpFSXa6KHpS1J0U0nzfv3B9YL/Q
UwFVOVur7kcU5fUZLd4+1Y7tqNwQAqbVrPsHMxpqxLIpY8tQ+2RWMwuQutIonSNVVMlAg6lYQsI5
9vQsLEIaPgwVCgcIEnPOuHGXRuSiylHR1zHUqWmbwYxcdPy9IdCdJo0fRgHs3SGv8n1x/TImmRgQ
G2VFxpag7x+pQOu4UQkBgtZJRlTs0o1aexgTuu7i9C8yi0Rsw8vNBG4W8zKMi5O50EutRUfVMBok
1XiaDKULgKKnz8ZD72ecHOlyVAJVajxQFBS2dAxYsklS6IOFBWJmQNr4ldelbqnvM9MrQL5JnpPk
RZLuw/DNDDid8bVVQj1SBXUsCp+QlF5+SmRVQ5TVKLYq9T4IQaDTWk10aEZMmfacCu9KaEJ3D3m2
TGHPeBQtTcl5ks5VAVNIgqGD5h+7NMFMRPW7M9v7699uzZSMhBByRrg1cDktTal5AeG2Ht6i6b1o
NVLZ3Rjh1B7LphKsNpj+IVIBZwYNCbBBg2abvaEG2WggSIcDUcu6CygV+G7QjuQVYta+FVXiBYkD
GhoXTzzTTCZ4D3qIoN0iTkICAsGD/D6CJh3gE8VmyvO36/u4blGha6O3O5tYV6Tu05oytBm99iud
Rk+GiMMc1I0VG8mm0XkjSTx79P48i8XN2LQFCWGvzKLfYtjaTT7uRwx2N0J1r9e8fGkl9AOZ+3d5
zBGHwjap0gQbauTghRCeJF3bFLwR1lUjeP1Amg1y6YgmyzXlxWRigBBrGBN5Vyn3ba+5usQTH1r1
+DMrzM4FWQcpP4rlGUN5I9b+W9dWN8r8FUQ1Bwmxth40WxEUqXDKBUGsMk9xPMcTInH/kA4myN4F
K+QF35UbBtVp4CzwH3TM2atfjdWp9oHvxxCI5ITiqxi9+uiy5n5zX0U/MsKJF6vmIHUF7XdMgGJK
cfmNpjEURbWkt+Zc7klyTJWf9VC5+q9yCHY9D+O8kgUSIOaQBCCxwS4yMRe0VZ0IlT5gdUzzS0gx
DZtHnBfxmjsgPVPQ8kGahlmX5YJwiERVbhBrUcbZiV3udMP0gZ6GBQ0mzj255g/InwhaS/+rir00
FUkV3nAEsJWYbE0gG1Nx20DO9Xoguizf4nY8t8JcHroaZblJibfbVM1+CrOm7/1Rqe8wSzI9S8JM
tuiulB5QKymK86Q5xCV65dCVi82TDPnsRz1z5YE38rf2JbHFJmo3GOY12Sd6l5ZznoYqCnymf6eA
52Wsnq8vfPVDKpgQRgDBG0tjooccaLk51dRCVCXRvhczKfZGRapCK4as3Y827HmV0jWTlGgCOQ/K
fHCh5Qf1W/DQNRqCcJRmb4P4OifKfYl+uo02y+b66i4rpMxnZQ6eGU0aVFDhPAKA/ung6Z2rz3YA
pSw9dopKsVXIr/Lu0bXTDlQTrmrMJakyO2QigfmEzJgNtcu63UW6spuj7uinIxRvBMuvu32i1s71
hfJMMnvaFzrUTgOYBGIW8pu6NRpfEJhKA98F6jKP/iGe4X2pAbtKYVUy8wrop6lXAwHxrM0jryPi
Wy6W+6JET5bIN+2E2cSMx5C55jWY3VPojAsmftmgFlbzqMUmUi6CBpw6ixjCzA8gLrNyQ+OU4lZT
ZaqMifgJg/jf0kNlEicQAIGH+mjdKMlgqbheCZRhk6+RWIJyW/mPRN5ATff6V1wNdfAY+IwKtBEL
VQsBl50TlULiGmKBxvKubpOND2LL62bWsiBU1//PzB8WkPMsyJgCjCXBjFgHbtC+CGhaVMUmhPph
H3Oi99pnA/kBvhfa6oAfM54SaIIE9QiaU45+jwFI46dZDcQW2jEEpjrxrq9s9byfxxbm6gvM3gBg
C19L75TbqH4oDFJYSTF4qRZs5Dl9H2cNFHonaINybsS1bwcEBDoSSJxRJGN8hlQQN4YeMy7dSkus
UlN/m222R2eZx8i7dicAk4ZQTYASk9g5wahVQI4+gikIuMb3ojJDS+FyA6x+NQ0SoBgyx2CJQhd7
5iFxN2YDoEd04guijKkM1vcYV72MwUjO+3D1i+GtjxIPwggdNVmaMgoB+jAz4Hx62xrSvjWVIL1B
slmOFqaXTJ3yejaGpQ9ycqu2Wvggh3J3MLo65NRpLteM5xwiC34JSijgE1n+EE0ZtKFEFgCtc9Md
qMxhAZEKzcrzh+tOenn8YMhA90kFYp1orCGlHzToRaPS7zfHXP8Ys8BK8y2eqkCUcU76pVMuTdE1
n31HjFSUyqjClDSBkNp0zQJpFC+F4Blh7the05pKolA4MNIFzacp9FbybfYjKqiDXBb3KXwScXm5
kMjoa3EMAJdJytrR036bQfxWEXhFkpWlAHqNG81AFQESFUy0miSkC6WEenPekB8YrPaIj/gRQOz1
ugtw7LA8BIqAStGgoFGgZ5MVlsKmEUbX1yROOFw1A30Xepng2mTViAQTHZ6m0rFrk9/bolEYlqkX
udV2/vePMWZYkKiibodKD2Ddyw8UVDXOcGrmdqSXVma4BgEb/o1RRI5Rf+hluDGkyoZi3PV9vEx7
aLsPLzkUcalqKGNVj5ow9iNYNdL0qazrF7nELS0CoyLmjaUJiZ0Fpnvd5kqcgK4TUjusUkcVkvGR
XgnitJujwvaJuOmVz3QavBm51gTux+uW6F9aVgjhiH8tsV7iR0XQjCMstcYzuNNxhbqCr7nz+KHJ
SE3citc+uPQX2mzBWCwKk1CaZy9rLSo7w0Sv2k7q9hklhdLy5djJQZbBSVdXoz6oYWgTgSJ/WPhs
rElhalAFAFQC9ooRB1YCiTO/CSG6PPycTfkFMz22XOR3ElfWk7etTI6QtoUPrDy2FQKDFhmQxt3G
w0aXXyNiuI3wRnT7+ndc9RhQQVCCP6CQ2G3tiNppY5MUtqQDTRXej/LkiL7VE07eunYaAPv8f3bQ
SliewbooxdLXsbBYUlC5flXNmYorCdpbZr4aAo8Z8zIRAd8Dqk44+PQuY8FHBGKsYVAjWFb6QZ5K
qGF8vzEHOgJCZ7XRBaBp1XJBY5Wi0NAhfpWGLFqTOMRu0mamBZZRHvfJ2mJQO9ahLUujCfvSRkct
FVKZAPgclJam3XFTqktuPdz0JppaFFyKEQ020elqMUlqH7Fq1Joc+qfagWRauxGm+BSKwilrVG3v
y8NREoS9YdQ7QS6eq2q+KeUgANcLYk0T3qGHpCKX7fcFmDR9ARlZICo9J+5cDuXSn4rhTtp2RTbE
QjiHugeILgkL6Prqm1LKtmIIBKwuQswCbL5jiPkr3xbHr2DWnFgKbLP/NqaYtgoUGdUlBZVooDqW
X74pfXQgJ4GimPdBT6ygfgBj4fevRxiBHjyoDgG5YM9llmZVVk4BAgGCkN+Ing56HS659p+mOBPG
dQqvAHQKd8ZFwt6k6hzLJo7luNE2wu3n6GQ/GqsGz3TVWN70Vb8+UNB7fjgmp9pKXx6Fp3BffhCH
CzK9QHzQXcXbGS8/ghETNq3v4iqXlAQLLsbEzbtnMtExqHbczlXt1HXnQIDvQSrB0K41vJB/ebdQ
2+Yf68jh2FlypN0VWOlgW43NH9PY2mMpHdKQB3NeOccLMzQWn2e8eY3p3g5mogKdplS/bUOe/tbK
/UGbkyhGYHAN6hZMVDIqsEJmAr6nXj+o/m2fv4G8oR0fjOZNVbedz8kVV6oRoOM8s0fD/tmS2qk1
/CmKC3uunKK+TSYrQhlecoZ5rwofpmK1w7PQb6/fWSsFUVilBRBKY4R2MrPKpC/NqqxTDMdvhdYz
7kW3sOV3vId0R3WyXe8lXz+vm1zzkHOLzDoV5FRZCZghmjPiaVKK/Rhop0h4+74VNO4A0AXWGUU6
JrLolQmodQqieS2d3LqddlXdOBgi49zFazEUDiJR5SE0GlBeZb6aOSSjMRb4aqfwOG76XQPorfRR
HNWv2OIOt8j4a2yMObfGuD1YknxUyWGt3WCmc6t7kScd6sN8m1p4SH9b5hpxRIGcBNCuwNtdNBiG
2Agr5PM4ZFNuKc0vvF2vf6RLJBVjga73zOcJ5qk7MYMFRbLSXfsGQRxLRGvV0iUnOfb72f6B+vH3
+3VAtODGkQGmxWvpou4XY5i61xvEKPFJ0vYK6KBSnl9QL2a/FEANGPGjD1qkvsuV+Vot+/U4FHa+
i0/GzZP+U96Zt/NefEwc2wBSDHNxtsDjhlg7WwAXgpMIuqc0dDFWkyksAABAzAJ1XV7r0MBFhYNH
YXUp5YTPdm6GRuezzzblAQnrskfQOIEPrHeQERa28QR8beKRm+JYv+jb6mDuZk7o+FNwvtzVv+tj
TpsGnpW8zLA+2fsYYXg+QQ4LUWujPKL+96s8VsD+9QE0h+UTOuevwt7tOjv9MTmgLdtxofBrV8T5
PjDHURdiPRB1/Jy2cbUteWzs/qA7pSs/loXTbEbXdNRtdYxOyasN/sbrh2fVOEBglE0cQY599Qe6
UZgoeeJ06ocu9bIG497DfRI6uf+rHpys4Lz9VzwaaDMMTOHhqKADx+x92te1aiZtCYF2EcjH0ZKH
+7a4i4zISmOwmfNojFd8mWAkBxAPEaOKKDosnUyYeq1CNaiwk7yfrdb46gOkqoo8cPZxJZWgKAhg
0OizAOX4pZ1ckUo/jET6/K6F/TzIoAPptZHzOLykjsAFS6XTIcOL0wPo+9JMHJJAz4YJR/PZ+CDH
1iFAVfp3ZmQBITvanTPvqVbkjbEJeHCItTC7sM2c1yqup6qrYFu2m9/ZS30Ez/UBSnkGnNQs7dlW
Kqt8Fl+vO+jaxp6vmHEYI6ngMCmsNtlhhGQXj8Nl5QAQHXUTeD8B8J3FKModSQrAcQpbqN1SRIMo
AZzkSWqOYPiSA2/iDSeu5UoLg8xtVSaJ2ZYlNXjQvfYoHclhPpiu8KtxwAYrWeKh2V7fwtUlUmAJ
agrgLWcBSMAUakMrwjdJMe47c/TQ/bN087dCPvHOtHyJeCCN41AmrX43aDqAo9AU8SZjvtvQ59WQ
4FmKFL7dkmCAdhyPbXbVI7EsCfwa+H4Qjl6eBrVTwgL8mYUdoCwuqC9ptIOqbosqBpQX+mcZcrPz
HQhXg+hH2nk9kite5ru2yvNfwHzMRBv7scpVnAl/FvYK6eSTWmlf17/fZcyExgNwVlApxRsC4XO5
zEzQ/GBsmhJDLo9ijmb0vh0PrXoSxL2q/rpui2YUy7txaYv5bIAsCEVG4/PU/SCql2MCazxK0Y3J
k/6gf2hpCCiNs2/HRLJaSSR4B75dnIiugH+Cb3dHIt79Ri9P1gzFgmBMEuhJpFHLvZtMcYpGk8Zl
vCLb0rClEUyO0akqis31nVtb0JmlP1XMs3RGq+coCjOpsFNl3mYq+BfM2J0H/eG6mbUFgSAJkAH0
09FwY/YtTaQq7tBusgN0JokZfI51dCOi9IKRP95jcsUWEDvgMKeUWkh2mc0DyD5LlQC25Lg8dF1w
N0+6R+oMBIjGJknarajcSZhOTyvZMsdbWXrU9foYNJpVKZ91knCWvva4Pf897Ba3FarcTYffM2v+
a9FLrlpLe63M93ES3jVoJKQA5BOUK4BFCK0x//Y5RBaBwSG84qmkEhtHh16ekqEFSj5vwFMv7UYJ
oud2Kkc21cXkTUOt+JOBm54isYFUxaDo0nNnPainrIxgbYYiluZN6Y+55wRpng0mfGl+kaSmH5Z2
HeXW7Hv5FDgVlyJp1Y3OVsK4bFCVoyg1WImaeEb7LmDCO3XC2P32wVjsFxMlw9LsWrXDWnQQmwdA
ze1Qf5R58u3rO4Y3ugKaHvQjmCNhSHNM4IalnUI2UFK3JgZoJ5MTStY37D8jrBBNOHaDONf00ws3
uXrKyDae7LHjgBAurxW4MwrYGCEHD88F6XOVEz8eCTZMaBRkrO2uVKpjp5bghkxle5B8Tx54XYe1
7aMdAEzHIU3GJNnSqdOYJLUJqlvg2GM0Gs2jmOWe2UrP131h5Vo2kChjhhEScyhhMmaqpIqlqazg
C7p8A7ksr/A/r1u4vCdpmYtySaNqAzUk5mUeDk0n1wreFcSIMmfoIQmfhEPmSk3+MUxxh7gYZJz4
d/nBlnczdZuzG4Y2TTu1wN3cgl3AuI39Z9PHmP9DkR9HmfNOW2m6AZMGzAgatCbK6ir9MWfGTBEj
/glGK6AxZeyK8FVUNDvOJlsn4MzLEY5GyKCkj77Jy+oud1YWsaWiBMADEH9s935GutOaKvLjNnJ6
811VXL/bD+pHJ9rf/YQwhDI7HaJEWGdvt8iXlK4pkKGW3duov/v1Luheank/80ioLr1xYYi9tpoi
IVo6IDOQ6jdwJ1gjT1vwMsGHrB3kFGmBDXz4bD+qUfu5aFsdudR4mNs7PfeE8LUOttVwKOVD0HBm
J9a+0Lk5xg+LII+7uoO5tJzsSdzNU+350YcwbtuYh7VdtQWqB4D+gRwGAGbphv0MgUHEE1z54ktr
xFtVm+8LpXaFurMAV+FkPJfhiXJDUlw81MXxT+ZUa0IbBwW9D4chswjZDMazX7rX3e4yuFMbmL4y
0dcD5zdzgxRxb0zFAL2orvilTQ9VfAwnQCE5pcM1n8NAFHhVAIUG0oLZN0mCQIJCqBXpXvchdDnc
X1/GajDC1YGX3Z/4x2xVJ1ZlDvG8ErJejl5C3uIrUE9KvMugq5Lwaq1rXoAz+p8xJhihtht2XYoL
0ZhVK0p2GrnXtNIi4q7hvc/XXICgXoTBaiS+FzQJLQTkcy3ExlVQBkxrjxKLayGPNXLVigIGF9y8
QKlKzO6FdaGhSwsWbVO4n0zIpJkPAuHpha15GhKV/4wwu2ZUg4BICyMzDmexa6KvWdqLEo+te/Xj
oKWPrBgl4wtO1bwsG5JEMGMk2iEDQ8sWVYXGUoPxg3T6jRz4GecIrVqEcBOwVwAuYNRpGRRCLcw1
0cfd5Gc/aSLRELsSdsJQOm3hXXfz1T38zxTgJ0tTvZq3TVwUcIdp2yS7CjyXpobklWNm1R/OzDDH
Vfe1qusGmPFTV+/fu/ChjF6ur2R109CJIWhoQXCEhWGbcajWANGXtizf9/Gm1fai6QOraes8wPfq
YhB8REwYITqw87ghuJwGJcNihibalJNix8DujxBQu76g1U9zZob++7MMJc0GQ4dKQmknXYbisT1G
7iTpVlv8Qyilw6X/txy6sWd2wNeXylICOzUUfZTOeMnn4F8+/5kJ5qSieBzkaLiUdh88aNEpMk/z
yEno1j//31UwZ6ZRza7SqCM3UrIJg0MHkecAZJVqYfXcwgF112XVBZnq3/WwDxhQiw5NpcJYl0Mc
QBvoiN7sCdqH3hlOSzK3n1Wn0rsYbM/9NpnN/7/9ZLMGnWCGugpgH+G1k5961fMbXsWf4+Ua83aW
U/BQGSVspLXpkPAktqZFeJhcjo+zEzeVXkCCSoYRKXDM1u2NjSbvCa90teobmPcFxg61HmjKLD1c
EacwlEZYGcovP7eqye3T+9QPbAIC5+uHdqVmC9c4s8W4eigN0Uh62JI9adPto9vitnhGl2tLZgtE
M0ge7rotebpudfVbgTwYVHaYRUcyuVxgqJIGj5wS4VV8UkCQmf0ivAhOf/eFy5+ZoAnZWZSIg7RV
DB/r0vMXI/8cpR+JaffGozHIFrDB19ezUgmju/h3QXTBZ9Z8CKxIaYUFlaCniiz5PT/U0E8SvMgx
PeXndWvr7vHXGBNoITadFoOK13QtgDA86pxwHEGyYQ3aZ6G9XLd1SS+Hp9/5yhhfTNqx0ZoQxsRp
m7miHb1AWNYlt/2+3iY781mwTLd3273gKV79EDklLzXjfUjGQZsggKptga0Na20LUEE/vmpA7UrK
u1ze9PI/vDjOl8uEZcD/kjpQYU3O1c+UTJEF8NNmqqXd9X3lecwf4NmZx2AQqgSgEPvaBm7tP2m5
Q4BEmuPt2DmFvi0i3KHh1hd5Y0p0AVfOBQv8nKUx1Eqwc0B3PXnpzXhnjk+aT21i3N6MwUYW21X9
L4+Tv8dDYWJz4c9NGCQw2g31JgOZWjVA+MSTm/cBskrZ8HV9cznhhYWCYA6rSkQaXvIOg0oguqjb
8iEVCGdVvK1kQowMIa+5z2BGLL602C7bPel8VB+34WBPptXw3g+8ZTFBJkjLUBgV2POnG9LeFsWT
XD1e3zn6k695BxNa+iotK5OamIfHcfpUJk7Ws1rGOjtfF6hgww/0uIcBY2xf5kl4gDCmVUrhPfgz
3UnXDlF+KlPMImY678RdAigXkUxhAkltyJUYRzCtq8WLknXHOA0OhEz7VI32tSnac5lbhaS72ihy
7of1GIYsn+B5RGnOltdDDu6OTmlxGcWCaqfilxiHXpjNG2n2nayOb0AnwqkJrfoKEgiMKuHRDMqQ
pUUFo4hjGtMTpw2uXg1uDpWoIak46cPqVXRmhjnYamfUZjxhT1soxGaGYddDdOoj2cmUX6HJo8lZ
gSjhE551XplV6Xj5RWqGiqv/IYQWla3Qd9VNvQ3AlrPDDbSPR0t6j3e8jv3q9zuzyyxTr1ulB+ME
0r5Wstossc3OayE3IM5Q9HxN+n/a1b8NZiY9UrV4bmQBDWa/eBGA5zVem8KZm43Cu1vX0llakQcL
gE5AQcFc7preaN0M8JUNeYndKJgHHP77uNZv+jDkucpatDy3xRw/qCbkhZjjDIxy4kHheyjuu3mL
qo5rClYQItfEpOD1aLbmnecm6U86u2PVLCirNMLymvR3ZhyE7vfYPoMs1w4Fxbluas1D6OMaIiBA
pqJDuDRVd307puDXsudkQ3xwXnzIxtGfio0sO0bApeRbi2Xn5hiHzAqilF0DcxUyIqLu0lC2BOPe
AMpoNo9G4ZbZr07XOYtcdZezRbJ+GaYtKRX6CYFoGr2+wOsAgBWdRwm5FrzOV8dcrEqBGe4WdSy7
GD4S0RbDu4RH4b120dH6vGyAU5tSQy6/F5pEXaBXiI+FUdz2pf+AfIFz4fBMMHdpXgilUbQ10oPS
P6Kz41YN76G4ulF0EhXkz5RDhnFwFJWqKDcQKBSMLUvhewOpwJjHurp6cP8zcjGZhEJYZDQjgh+Z
po+5fYpMCCmj4Dt+NsJjHEn3Bsg7r5+m1a0DIBRNXcjLgSF3+XVyQCoMv8HXSaaP2rxTv89igWba
2d9nPs0o5lMv0AQx0vWtYUanMAFiICgE15/+pfYB1l0DGAVgESF1vlyLHvbRAB4UfCNQWVgBETIr
6tp9FfL6Z+vO8J8hlSmNdmRM5USDIbHEk6J8/d95YU5IXQ0Bf1fD5hUi8iYS4aULBD4YAVLLAO9O
9xyFnGfYCrASXwik2PhMANaAzmG5a+h4y0YPOLI93YPvw793xq9iD6p9f5Pt8tfAG/e5NznJzrfS
PQ8BvBrLz2z/D2nXtSu3rmS/SIAiJb1SqXPv5B38ItjbtnLO+vpZ2jP3nm620ITPGDD80IBLVSSL
xQprMc41F5p2MhToOC3TNEEaWmEWYbBsjKzZBJtUkm4GvJbub/mVuwpohgsTJAjlMGvD+NY01+IQ
823ouE6dqLfVHtBdtC5swXy9L2jt5YkOdgAAof12wchgDlcCJDCSEROdgFrnqFPmCens+gkG2et5
06q/0RRw0pBAiydyiDVel8OanmiXQq/xAiuBf68XlszikA8xeobUrupsJZVzRxoSk3ZJ0Vo4RLkt
hoCMvK/zij/BQBqmA9CBgGlEtvlRzrt88iUUx1IfnDzm/HOYAL1wX8ZKIylIJ5QlK/1FbsSm2ftZ
a0jWoVJFJvUh69GWBWnt3pCMfCdME57Xo/CAvJS+lxB/WPIc/wC6Bhq4CBivowDkWfHfA/gtn4Rm
dqADARyBLUSXkyxmowK9e+1Tq56TILFB9ASrT6CWNDlOe8X/XAljnGqHMrBYEggbgxGtS4IGplhS
a1QIp5/3Tb1yI0ESKql42eDxwZ6VvEKywmwQ19VTn1hpiPA/jSLBliZhW02R5tapKVEAxv1ux+Ll
vuw1LTFhCsIFVNcQOzCOKQ99o0XLOhygHm7zANhAORJwHW8+lydGZo6JlE9zoUNFdOvWckbVLqAD
b1Bz5Swu47JwOEDQNdCEdy2kNwGb2REgAWGtHkrAw4dV6qKB5rlBgZ/ovI71FZ3QFgzMKPRbY9xf
Z1wccqSpaowLClAXOkXdfCrtaBFB5NSHVsWAPwfbHutz00e1lCmx6wHm0sfle96Dc1SqH0zuDbXi
U5D6W8r5CzcFRF0bT49IpqkhYFZ8I9cco0riJ5GE73MSxE4EhPHML09JTN4K3CS0n8nRDzKFiu0M
thO/MrdJo/EitbX1/JqGhXE1wKsyJzDTSimaK0AA9EpIBxTJk/mktZaUACyUcwxW4gDEMihbLm8d
EWXra+1zJFLCJonBSDN00jHuAt/y83YAVkniDwBHEVpe5/CavTF//b+FbTR7MheH5GdCrUjgc+v6
sadiTBqvLYuGl6BasyG40pdDASxOLOy1YuLc+HUxtVAs9GRx19dOaB5zwcoqLwAnaZV6tbgjJRBZ
1E/fcEL1I6y3fvcQ8bJ9ayEQufwSxsRJHERBPHYAdHjFxPFs1z8rGzAc1u/OS/Da24YH7SF0DKfb
kBPvebRmBbAlgaAabTHAsmKOat/LVdMvO8kEu8FgFjPNWyKBdbGWLEwvAF8O5r/vWFdFLq8xJMhw
ctkcWTjqASacs8waRxA97jBrh7/fJ6BllLza0FoWElO5/8hivKsakT4mKmRNKKplITglYyDbWuJ8
amdbUR4nvGxrwbmv4C3hy4LvfCGVMSoBxFTRjCmIJLJkiZ5HPT7KUtF8931jOhptpJwln2i//WE0
SjdoO0ANpET0t4Eo9SD3SXN7nmUJ03DCKG5Nqa97IDk3BsZ8lE4C+oFgSp9hExBniALwN7ZDjHA1
lZVy4ydR8C3M1Sm1K6EN3cjvte/31VvzCNgxS45TXziQmItRq2bMSBnYrgJCAEnbYFguCl7NmSNm
2fVMhppgegyRIKa3cXst2+gip2MOaTVJqI5gGFLy6lFyjSZ0Jl/hLNbqFkHrmQRgLHS13MzLBBrp
m+GLMmUy097JhlD7I/R1lwBbSo5914w6H5gnVfuUwgXqVo/pfIkGSRa29n3DfgXkrMrgVgKXO4gs
Fzz9a5WBqdprSofmAMVF+tjfSjaiZzo6n5INOkG3ewwcZQesLwGEZwaNd/EWU5JOtkFUtB33k5N7
He2cZ/lQPecW792y8lhaiJ/+83Eszo0iFYMgLJ0Ls4ZxQeW5M7f4yFD1Bv2Y95wW6bXFvxTG7DGg
iGumsFgCVHCyTAehFn9LQ2U8dUKUftw3+819g8whHmLwgWg6A7oZs9EklByjLChwWkXlTZ+axwaR
y9+LkIHjBRRWBRZk2xvFcehG4DYj7io70D5UGFIUAi5/zY0icDuXRmOcXZnNOsmWFSKPdehIe9kx
QNQIYEKAQrv5yXdE+899vXjLxDi6KRKSokqWDRs8teq2lDyfB2m8gshyrRVzT6saENibATL05/fI
mbe9nXyXrfB8kKyHefPgg5SPqofIVZzAva/d2kPvyqCL+hcuSJvNuqlkiO7+6C/ze3/+iaqDhzz9
7iHzRqCc0fsC180JX4fJPSTE2JtRLhU8SDpcxqn2Z8wfgKDHHctaFQEE6wXTSUfIzGz2ziziaKgR
zIraBJxckeIN7SQlD/5wBVgBq4ZOfTQv4PUPaKBr08lpl8jd186ICjpN6s8g/8y69CA3cFFT+quW
dEtSY0vLks2MyYcgiR7uG/OWBmU5DgtkzP8FyczqJanYSrWybE70ljqYf3gTQd/nasABtqo0BvyY
pj6LtZFSUYz2oxYJHzpwgzOpIw4emH/NuLh8DtIgAFcBVwJeRtcWEYEunihLIB0rv1vJGQCQWs0b
0nFczdrtfCmGcQJgsagGqYSYpDj5sV36xy7GCmicAab1BcZsHyCSQLUEyqBrdbohTaKmSjIrSPTY
7dEOE5vxIZ6mF7N7C/P0WKedVQGxuyOCm6fzVpPfOQu8eiNdfMLy+8XxlKQ4DDIVn6AHdvhilDQO
afpncirnLAv0bbCDZwnkN1tz2w805txQi343dzUKvBgGBPgV5iWuhfdBk/WqhsiyVdEK+4rNRsfC
q6Nf2cB55q6qeSGJcYAYmccI1xLD1q1mm+A/CwHUMIIJvio2UTdsS3/gLO7qRbJwryGThvYsVjch
mHqM2CB+xTDkSLNknOy6U3kAzGuuSF1eHQApQW7n5kBMkYrh6BwWrOw4+TYiySzONmePrNTP0Osv
YqrFAPYBcN2vl6maW12tBGQ8wK47AKxmeu0Mt54PBgooaMGVdFv3nzgy1xbsUuZyRC/2ZRD5aDI3
IVPGzEmBqVe4mvJHr5wU361keybnsLImeCLhvZKtdOhoIdpttiXF1gTu4/2vWb0/kRZcMmhLKo09
qGbeLDXhhRKw2Acm1dTf/viI5i3Bp4P8THwwOTgSRgnqs5bslcL2DeysXdc55fCRgtQl5tyqaw5K
xXwYQOmw6sjqXVvHHAvkUVI8HzTx99y8l0RH+t2wVInXAKWuSgJTlLpk2clNBk83/SCsCSQ1TmoX
G9VD+OBKdnroZdpvNPd9oJKrnyNqngTaeF1P0RZifYSOYmUAeRn3kpNs85OBCjbdtO8Tgoz+dfZ8
+lja/jF0Xu+v1Np5AK8HpgYWWJCbILFLmmbU1AHhG9582Dlz9GD8i9IR7n7M2Cyj+6i4MJdQExlF
F1XYDPkExBMNRH+FtBGkhuMcV/K2IB/CeQM+K0awWCCbIUmLIAWyMhrRc0BkzIMknntUA3a1WGW2
UrfiY9/J3S6bWpFYUxbmb/dtuf6qw5w7KGsR3t8k7XDRCjXSZHikbtBC0oFIEdzaWu0KLkjRFE6o
sbZyGPlBy4+mgehYZu5cKW473V/IlEELbCrf8wwoSLw88ZpTuZTB3DeJ2JVVOC/HJrBnnSYgpExR
SChcQPoCvP6++b6+mL3dLqUxdw4mPPMwDqBRVOOFCXHA4KT9x3vhZRQQFr8KT8foR2oho3yYrZ32
a9rwGifXLiFwHhoLgsCSAWD8BNi4CuQI8Qn1jMPQyTGNu5izTVYX7kLG4kEuPXUmjLjEIcM35trD
0KK0lZvwp541vKTXjSTA4AA5QMcI2gLs9/XUuJAE7EiV9BGo0Wdf9yKgMcp6ZifN7N5fuBsxOHUa
GEwWnG6wi7Bddxg9i2bS4eAJ1TboP0Tfy3hudW0jXopYfr/QpCqVCUlyiKjw8BL8w0ycaLbRu4sh
SAOFTOdfaHSRpmU8llIlSmPUi7hettTMPIaj5kzRzLm0V7W6EMMc4a6qSNVWOF4o1qEHS69rmgtv
pHkxhW3JY0lYDZ4vM77MYZaDSJ7VAdKQaWjT9xkcTmH2DbFzWL61hlMUIjV+i9UWFVpOOLAWtl6e
quX3i9UD7oAuBDkumfSlKU6kPY/zUYzP0fP9VVsz56UYZpNkxlA1pQgF/eQ5aFQKhMJGtTGhNqse
omaOUmvXDWqEaLqQ0RujmswxVvsxl4N+hKt4B2SgEaItP975T1NA/X+xG1H0RfITjIfw+MuXXJiv
1lqCAQBIErW9EXupDD4q677plo+9cb3/iPi62S5EyJNSV0O1rNDwNg+/ZOAe1lZWe/elrHrXCynM
sZIjOVG6AYq0gGiRu4ZOPSf0XnNFBoIMmQAOYEl7XZsKHHmoLWhgic6VgzbmNJttonC0WFv4r7Km
iGQ0cqbMOTJHONpGJojwJhQQvBlDdhleR8AXp2PptXlixwNnB6xGFpcymauR5IlEkDSGiw0wOJMf
2qCmbb8XM3eYrCY4oXhbD5wNvtiK2RPL/bGQPIiYvGRT7kIbxHWYm3hRyJgaQ3eRmf2Op5HO9U/F
39zfGV8VvVthX+yDgB9AjH69cFGaBF1U+6iZWKrVPw8qzTI6gVL5Ndq3W8XNgOuYP5kpHVNaPZhb
0+tyatqExo7aWLx39loSDrr/93MI0+1ECj/JawG65wfDI1b+EjjJ0d8Aay3cK7voWXy6rz9XIHM0
gmGqyiKG/hGhxjYCzFrwCCQtiBpffSvdlt4vjsRlm96xOJGvLT4Pma/0CSQOaK+mAk2scRe7DzOy
/TnGtXjEnWtPwiuTMscm7IbByCrIa+32oBzm3jJpQguan1VL/FGcAvpGavuEJQ4Bcwd3yolSuCZm
zlCOMWwAeH59QHNsZBd7jLifwe4NZQ1fR+0cYKg8QMKVfQ02K+SqFsoguCS2jq8FaZfrPbq9Om3p
B/RtYvR0SpxeJxjK/WXEKIBq7yVSRiY4MFXJRcKeJkBri+djhixm12zU8WDqz624JcZT0OUAQ0ht
vXEz3iz87XlfPhVEkhiHR/DL+k4xMqdyzvCpaeNEw5OUfSB90Yt4pY+/7++9xdJXWw+tNQsoAiJs
gCPcZCUbU5hJE4KzsisAzFXNaktB0MmDXri5CxYpprYUj3Bz3vgv8NSWJI/QqQEMq3nXFM230ZQx
l5qTb3+vDqbhZTTKYiweGY/rk9QrrZ+AJBr3cxj8yJDRneXAui/iJrSBLktDMQrXaKUBKey1CBDu
KCnyfihNlR+T8tzOaGZDWQAgqnn0qhHOdbNmOST9kS4BUqgMuodraUpeTsms1agcRfWrJgUHI6xf
zaDk5BhvDwdggpEgQ+YB71dcb8t3XEQdk6a3ExmHFlUW4hWO9Cmc/YRiAvAUAmdpsJE2sSNP3Brg
TJ+o+h548874FD/DV8PlweDevj6/Pgbd2jruOzQ7M6vYRgDbnEO0CYoeqDg939siKYKmBFc6VRYI
IANHtZuD8lvaBinNvdgj3/56rIb5BMZDjbM/1ZGWt1YX70zZkcnW4IVgN4HeIgJVdHBBiCo6oJmN
BCoBqRKLRcvyV1f/MdWeRvMz6f/c3683voQRw4TiyViVIeYqWyvFpFr/Uxy2fnEskNed4Gbvi/qq
Hl17k0WlhZcAPMJ4gDK7KJmTcQ59yApGBMfdr1kl+1b+0QaaRQDgIJHBQr4Zk7PJ75ZEtj71R1Nr
7LlWj0JsuEL6MAbJC+ejblLAXwb456OWdbjY2mqT+T4mS9F0qugOsmyOgLM7bcF/p5D3udoY4knp
OEJv3SoMAboLgNXJMAZ7nMTanApFboBFa4iPSUae+S+5Wz90LYJRS0En+zhVdYsBVsUBKe4geWJi
C2WwnYRdmPPK/7eO6Focs1sb0DMLYQNxwA+mQ48p3bShM5f2ZXW3XhiO2a0DKaWx82E4kkiboHGL
WLQlRbSEEbQW2/s7Y1Ul0CPCy6D/C5jI1xsjAHgYJhSxMaSmolpFqNo6I/etv7b98NACDSvyPngI
MYYjeZ22YwaNaulPqIAcHWSFKvpy0IvZ0yy2QkJl3lzN2vZDMxeOIJivQdHLhLD6PJLK0LBYJV5E
ba2c0qHmzB2uea9LEUzMKlSyblQR1BIA8C6E5xTzAQGhSvnt/iKtbYhLOcwige8UVi0hJwfepdGc
8wbUSjkNC6cVOPuBJ2qx6oWjqGQwajcqRCVoTg8NWtYyeI1Rdjuk0ed9rb66C1lPeakW4ynrPCFT
JrYw36abaAuu8GO7VR0AJ57L/WhldopXgOTM3s44h0/fYutbYPOGy9Y8yOU3MB4kqztQELfLzkQo
m+XOMBfu0KFEJO0FkNkIv+7rvHbcLsUxB6Hqx2gqDIgD5vGLICNuitXIqtBUxbmGVrcmCg9oQFhi
NLbbBn1CsyJ0XWuplTsrh1I9GsGPmbdbVq13IYXxVKYJTB8Z04BWlHmD0W8EQaORvx+bzCmNh6Bz
71vvtksU19gCofEfrZhIMMcMm+730AqY/cYfPaDZu2KLj8ob0mnoiy8DS3gFY9VGPlVu6/rH4Pn+
B6wu3wI2JWGWBINBzI7tFU0Ywwn6CjGoA4PIilSLNJxxoFXHdSGE2ZLBRELhy6g+OOlEkH11vOnU
29zrYkfQOyF9B4xsUGRcn/I5wfTLiHkNYHwCjPghDz7qwNPHz0j9VfdnYDyT8hgIXiK+/Av7Xchl
vIsvS6hjLCe+mQNbwqta0xER8aAql11w41cupDCrJNR91s8+pFT5SS1+q9NBBkgTUUGPCKDMJnUK
wunTXD1tFxKZJQN6TWXm5bIvmp0Zf0T9MWg+NN5dvSJl6T5fUmCAklFYPJ5eLMW5lSGl9AVwjCtu
iqJsYpx7KeLcArdAOXjVXYpiFipIUnnQczyFRomaz1JP5010xGP1qD6gKpBtA2vamx8Sp4a44k6W
7lNgmy6lcYBwXm/LshE6JRjiBSv7aPgjRQJmBqiFCvTKIXA6Hh3Eymm+Esco2SpDqg8JxJXyIQM4
Q7yRhKf7G17iqcTsxZGUgwEkBtwv2tPQAOffzvpjl9p9DlbVyJH6P63q1sZeNB7rfq/lD010bgK7
g2MLOdZde1JCX/SAgLoBUO5s8kdqRE2YhwT62sFJOXdY2eKHaj1Fh/7QbsKnzs3A+r1JDvmJ0F34
rflrJEXsqssPYI5J7gtlqgG62xp91x/dMrRD86M3T2WoW/ftztWVuWhrdF2lkQZRCkCl442ooWSr
/grd38nhM3bjt0Kyo23wMND80NHopfR+/HW+mlGWuRsNoxj1ysTKd4DoVW0Vva515kTBdyV+va/s
Ssx2ZVbmVkx1jHDkBLoC5a7391W6m9KnZnr2I97FsZwIxrNeSmLz0GgxUNS4hqRaPtTq9zbhBNS3
45owGrrJUFUCbx9id0aVRi1lX1XT1prGs+afzQYJdrdS3DnfT6MN5RSkJWdV40RLX4DCjGKyZH7x
GygoLrCPhTAAw0E6qq1ltopdw78BZEqMvRiwavLgpAaYCBIrMMkmK/dBfxTCPcY2J21PlBPypWR4
jHIAYU3orwq8xLcBLOfMDR3EfTK7A0qpM14+Cp3UbWz4+84HMZoxOn2jgZZesJrxtQ9Lp21/yJ2X
ZsTSwbVbJvupPuut6ILF0MSDKZBpxPOAKztHlpHFQzMMQgEM+l07XCRkikKYMTWVwwMGtVWYxwR4
H6JTabV9f5OuOMIrUYyzBYbX3KbyIio6RMRuQksZYoo5RiMAhCtnsGlVGCjTMHqHP2CvutYrmIcu
zRQIS3uTjsCeAUcBbaV3YTgU3SkuW/e+cis38yLov/IYx9Y1EzK7EuQlwquoV7YivwQNcefOuS+H
pxfj1STDV8qGLHpp6PluMteQPwvNU+bQK3Vja8w8xLwVgehgXrqHdTxbbga1BTk0fJkYHdCjHTEo
t9H8fWqPQl6dI8nhNUOuWBGDpkCeQQIWSNLs9Z/lejWbgdlZsuajH+7b5M/IDLhDztkdK/f+lRxm
K5aSEqpoCOys3DyPyTGVXqL+9f5CrTjKKxHMBlRmxYyUCnZrfdWSlQEwTJwQbVUJkEohwQh3hZrC
9RaXZ4UEeQhjqWH31uaz3ZfhUx5zYoZVPS6kLPvjIh3QS4ZAIhFSEvg3pc1oUWzuW4qnB+PxYyE0
5XKGhCr7XVaOMiHXhTTp/0sIiz+H+Qkg0OlYjhHQIa22HQwVnpdTP+DYigWbQzWx19UCmoidBrIf
2QYWrn1fj7XkMir8/111FluurpOq1XTImPL5GJGDNiXoaQVP+qTYZZQfshbFgHDAY1yk7aw7FSbl
xlCywz4HEqro+cNzm/DqBMsSMZfn1UcxtwjmCfPWFGDdrPtmFM/VdAqCfdrs++AoobTYPd43wqqb
uLDBsg4XezL2xT4HTS32ZDR4fWRSIXpLZUzd/G0HOCA5Lm3NnOGuNwE2Yy5nOIkfurraZ/nLfU14
O4a5NooqMI1RhIRBffdzTwbe1n0Bt40ajA6MlyBROucgvQBRjCa+oLobg5RqMGhnTg9jLzhmYrig
badt82QGPGhurnDGeYTBjBnJwceBEF8yv6YhDnl3zuaHhuzG2LQGYZ8LMkfl1c2I/BCuftQcbqoO
TW2QQBXC3srgsfzciVSUtCsLs/80/UGexPb3fROv7UZFQcEHeWbA9rO8PMaoNuVoQl5n9n+yungZ
kQvDgKotAuHyvqi1tA0gTP6RxRh0aA05q5Kot6RDk9k1qOgP5Q/96D9/k5/qz4KTh7oFoFswaS7E
Ma7Z8NU0Bt9sb/Wf4il61Z+T0/S7Mmm51ydLcWxt+6o9BjwXt1IruJTKwjeXupwGTQqpeJ06w58e
hE9HdRuiD4OWPB4wzuKxUM2GVAKlbYQsFDrtPMbAeW4B2sDgQeauXXIXlmThmkMtTpM2hpxMMbck
VffhEFnDxEsQ8cQwjriTwlrJAE5oZZpoGcMuRnaNl7W/HSm73hUa434nY9KnbhEibFCM8Or3+CU/
SHa+L97V55jQiOOGV++8S+Mxfhh9CGKfLIvU5K/BD52S763dUMGJvN5qgbjyu9zLL31Nzcf09f6B
49mT8c/wm2kd1ZCsKJ+D8SorDa3Eb/dlcNVjXHQ/gYsOUJ29RY5KC6xHYC7uox0gcrsBKhXv8258
SGwQTsiewXtuyys396VpGYeCW5uEYwXZqItXGZWW3qeSkpIWgfMBPkqPxwxy2/UE/EWMIgGqU0Vn
9g08vz9lkVm2UmOpZYS3/TlLd0nspIotZ40dxc9Tdcz9Tdd51WQL1SlOPI65l7LfdbCyfMDC7r50
oKPieR09zOMcmGmOJj1zqGnSp3ZWauCRoVjbybfieDuFxJl9J+P1/0j6Ys17opmTUxiBEaFhAPTa
ZB/oqEmi99nYJMM2So6Cec7AOly9F0CW1l9NjfYy2uAKR8HQt/SD4I2iUXFMHs06QW+W6CgtuqKO
RuVvZsAC6eULsiSygN7f2jYx2dSUPW3r72MoWm17DuacquVGkUMUKLe92rg10hfNoZkTFGq+G7Pg
CK1qjZMryZt4BqDiVqt2hZA71bDNMboVb0kOBttsO6P/cPLq/jkZj75y1oDBGMRghMp/BdE+yIAg
jagiK2xzfkjjcy7bRAagtFWWmzE/x9k2nlyxRbyav2aGJfqbWAck3WtRPiotMgL5Pp0egdekS4lt
1Bu9ejZaN0sUWvYHjezi4JEUB6H/FupvJgr+8yGp94WSWlWy1YunLPHy5oc/vKBukpvPer8pCNUx
4qucc5wfEazKJPpsMLDfnofZ7XXZiXyqZu9i81HowDsbfYqgKCHHcJnF+pbHz0LxQ5ka2/QxPGla
LQlgLrSEVuquEWwz+gSJpKUGH+J0yuKzUEZWh0KK3MebzHCx/cAw8M2vNpnvzu2ftrJicI75Z6Sx
+uabkfwc0CQbVoe+Wgyy12YnNzFR3buB6jRisxW6Cp21k6fJ51QZqFgYnpG8o1vIzSInM3l1p5Xq
GgbEwEUlal/UqSwRfKYFPlgmuqUZx5K2+rYGQ3vngBv50NBWpOKDctS/1QAzsp/FgE686OY2cluQ
JzCnZkoYp8VI5PXJrFKt6GoZ4uNDaoMDDiz0+bkWqU/fnskhsPPdJwpHb41TcQKdrxZp5mBeSWYO
Jikmote41L7ag3xH3lV0fgsqmiF0tZ50Rz+WTnOYNuFWt0s79oSRinZg826CFf9w9RnMRRf2TdEG
Az5DtjqrgGi0Z3pwxoNbvH/LKW44Wz8k9N38dd8n3kZB14Znrrm+TIxJ1FEvGzFDnH0vZQdgq7RT
ePot33/PzMxNJybZUOka6lcZzU6qpexDN4Geld17reODebizeCmllULWtW7MDZeFGJdoDdg0ewWU
zDZ3K5XWDvKP9o/2eEo9zRo4u4mnJRM1p0qd5s2yjXVzp2ieP54UYXN/wdZu0YudAorj66MSYliU
JDVkgL39p6htZjHflnFDm+EHKk62mY4/2kGm4HsDw7JRW5M00CHqH5OE98K8xfnB9Ps/pxZFu+tP
Mc1ULs2lJI9g8BE4g4qbb2M7Ofn2z8Qb7fkJtxpFmYU2rkF7a3Bba7B3AFp6vm+Tm00MMisVMJoA
6kLnK4apr79jAPBeKso+wqipdmWjAq7/QBv9KE9P9wXdrC8EaSj/Y6YDI6QgqL0WZKZzWhI1GpB4
AzAVyWkpOMrfd4czUpgzKffKnI4NpNRovq+Bc0wrzGp7+cZ/LraKlWNyG8Wr7G/3LiOVOaF5OWQA
pooHSyge2/il1NxBsu6bb/kvrpwAI4I5kMhYCo3YQTEhFsVtmlTZmywoJHbGYiqOehenf4QuHjl5
zLXdgeZu9F4Dq2FpWb5etCRGm0w/pwPKgZ7YFFSUX4d6Lyvv95W7fTJ/afePnCXgvshNzarcR+UE
A5qI62xpdIkX7OQPwbTQtfycP5V77QgGOZCG8W7P5Xa8sSuICtFrqaCGJjJLF+izOZhRMmA4A6du
q4v0raa9o3jNNnYQpfEwNm7fgYuqFwKZheyCChMyHQSSY3sAgUfhmZb2qH8f3NELd8aJm464SQww
AhnHCtjGfNBDCKw0dwQqFGDwARqLSM3NMXPEs+fy+Xfs+ZXculjJLk+LfhIhbbSls+H1n0VKm8mR
reV9Nnvk3CAwCq0Wk5J02vDurVUns0yvLo06CMgYJwPQryKX52xAYxVaWvvNsGSxNMJTcvVYAHYY
yE/oNAdW5fV2Ja2hlybMimCr+9N5okUc4VDtyp/+g+7USIecsofABdIh55isblZgY6J0sYR67KXR
GTMAyQEGgzhH+lQf0Vjv+nb6U36ZLc2qzt1Pjjx5bTEv5C2/XyymJshpG4bFYOkyOlnalqL/1Iq8
xhZtwP90eP1xLHvbf7Bs1guJiwUuJIIbJSWZAA2N78FEK+Sp3dwVehq7BMittDmDK9wTtrFXbf6M
lv693AkH3tjYErbebGGyQH5I4MW4oQmu0xLQpsrijNKDKv0xut/3zbqu5IUAxgWgs2zIgha+vB0J
urwLWgHNKBaNp7xDe2pXmuh3QSm/Tmk8qUhBA9t6RJF7CDdBCdwRRaMysDfMuToP5bBNDIVKQ/1s
aD1SfULEe2DchvnLmlx8LuNA+sRIKlFebjeyJd+HHzMtiBs+l5unkjYb4zNz58GOd8putCRij9Zk
P/91B8z1J5hM4KYI6linGiyWzdtKBCjDoxFZpvGWp7w8+OriL9TJS5YDI/fM0QaKXhXFDfzXjFpX
PpenkUv0sn7b6YDMBHYcEFjZSaMx1/E8XTzy3KFhFkF9d3K1vYJJyY+WBi/argUYkBW5tXt/4626
rQu5zHstBpuTErWQa0byVi3nA6rUVlBMThh+3pe0bsV/NGT8cB9P2twGkGSYb1H0qkbO/f9/7ZZB
lwtaXtA8gKCViUv0pgyDIQBBlBBoXoOkh/9gjk9D7kl5esp47R5r2lxKY9xgRso5bFJIm8y3LnCL
ltfzxBPAeD2iR9oIajjEBMazKv1q+819c60Fj8j3ElR3AB0g3cDiYjBcIX09WL3+s9HsovVA8olp
FpM34Hb7wsJBvZBkMAe1GBdgiQSSIkXsrTwMkXFO4mMW/Ar8xA1kBc2laWvnvfk2RLliiXn7KvaY
ZtBAseGnDWfH35Z+8D0muKRMCbc1oljGslOgVkqf43uSPxKVTHDNYuiSFocTmpSQEGlFzktg7YgB
QgNwAgtpIToyr+8vNYJ5wqoZrAB0aZN+KBVM5kpO0dh/uaILMg3mUAH6A8KIG7i/OtKLUtMw2Syl
wHsYXhSMmwXak6Aq1qxw0t03OkGWhrlFdDypC10wo1PkZ705pSoUMYD59EeQbNQiu/H1vkZrUpYN
iqE2TD1h4vPacpM2AKus0Ba0rfExVn6qxXgscwOMozMnyLgNwaEQgO4BH7bMkwIs+lpUpQYETTMQ
BYhGe+x2vQLs241ZbAR1L2nWODsE92s8fMT6PuMNuq3piZARvhFlcszpMsLNzlClss9ybP3CCnUP
/UeAQkJHF6/seeNUoCWaggAGJauqiXGyay0NBfTO5gRB04y+h7g7jYH6eH/N1kWgIxZNTjKGoRhd
5EKsQ1VDS241BVsgbaIxrS8/78tYs9fCSQy8YEAk4SxfqxGEYJYBOTHQb7SfBtDH9I8aJN/iX9MB
wlpYEhE7Dzsdo5WMmC5OBpPUsJa6LyrzmKk6Ou15eN3LJr4KLRkpTOQH+MhBkSJIqcvcm6Ma3Bnq
ryzP/vbZvojBCOxCM4E4lqX8aSMtNoseYgLyHoHXNPVp1dgNj2Jhpe30Ug7yR9dGK0lbaPEAOUjd
oezkzeN3pdjNSPCEBBTC5qkAFE6FbsLt/T1xc/1f6QeAvmu5cmWmQe8vcjF2ZwhojkS/YpwaTj+q
VFWeRHSH3pe4sgtNEQ4Q3AQ6+jG/YuSLd0k++lE7tuAwgu/ChGpBIwQBvvLqj5xuKJ6g5chdCCKR
EErKBEGNkmbPeqTIW0A+F2hqLb8neshDjFmxJK5G8MlglhGPSrZ40AlZ0kkKnERTJq8iiodt0HVU
zHIai/lRAQKUr8r/wpZoVQQs19JCewMCnuiSYERxl1sKnj9D39M+tM0cbCPVXzcsYuoJ4xhfQP24
uRj3FPVDXeGljkUTzJ2R5SElEhKAis6jdVlbtEuELkaQOYllPyTQaALcWISquvn4P6R9127kOrDt
FwkglSi9KnV2zi+CPeNRThQVv/4sbZx7p1sWWtj7vNpAl4osFosV1lLA0MOVlZVburkuoMBml2Tv
hwCIzSDIH3MnSUY0A3s1c/XBLvU9TYBcE9qV5NQJICfGQ6SsGOeC+8IYGWB9dQ0pQTTMXRpnbhYT
gDuQyMxYdqmUuPKgulQuHq4ftsnXzrzkuZh5EOmrDU2lFGKCEGAa/kenVI8qKRwh0y1GhlasZFHa
dENOePQAY50pFfVVL3UGOlhM7BcpiwNRv6LoO2hrB3PK7nXVFm5MU0aEDNIyFQA5/2zw2fGmSOJW
dQvVlCi/kzLlyKrP6xIW9+hMwsyBVGTgQWZCAosRgGO6b6TiQU1S77qYRUU0DZUDsDRNXFSXpiCi
fMha0DTZtRHcE9Y/KtFKKL1s7Ca4ynTgmADJYXaqigh/zgoNxt77D/5EL1E8MUBBqaWFnHDuyu09
U0/sm4Qg8c3E5rqCS2caTE0MH4DYQ56PNqDVofK1Ycjt2LiNgdSVd7+ixvXJuHKmlzywMtELQk0k
HeazkVzLOipH6DeNFXYajdLpUX33B3QrmOmmNagVZWt3zM8EBCB8QHMFNkAsLAMd1eXmpaDzzDtV
zW3k4l7VoN/poDr8YKlyKIV2yptax7BI+KRz9hB1fWdpSUh3XO3I3s+qnaZyxSsFGl8CulbsnCTP
jz5q6Yj1kFzV8Fi9/DJeauCaH4DuwzuK3hJMiVpB5YGo0gdzwGA+NeGKHS9t81T8YpNHQxf9PO5L
Gy3SeZBjlAOQb80XY15ejna0hkW/qNiZnFnkZ1QslIwC8BF++yz6uzbfEa13MlBgmCdaemW34tWW
3ICBs2nCpU0APdP/zxxNBOOV/C5EaG7E9oQMK0mo6/G1stSamGl5z8SoQsQ1BaOorZt3HdA5BAZU
DfPp+lFcOiKAtcc2TfYqz2EQjKjOMrOJcpv2N354yrhqGWxrEk/kbrjGPr2o0Zmw2UaFhBd1lsbw
OiqxquogI9+dliuHfqF7DScQqTiC1Cr4g+YRLEBuAXOowLdVVW1poWJ1mLNFigY13z7eyYXvaZ3K
LalChhAjVBQI+Fp+SnrTawcwtVWdVWl/tKpacXpLVopwElhBAH5Q5Hn9BG7e7+IQD7pcMAfMSTjh
f5Ky3hTo6hlR3TyVmXN9b5eWGyAaKnA/AW+Pc39pQCWTBIC2U+xtlcXbiqSqnShhf0J7kv5fRMHz
IXpHvR03/qUoFXbk5yaUK/h4MgdgWPfkSWfd43WNfubAIANjP5hrwsWI/O7s6KHOrmdkehWNubZB
L8FzK6JT3X4P/m+l63ZGKDDA3RAbgM2PNOpdTealI8nEarVmrc9gKbg5PzoznZMaE3oSLmtUEzxp
Gt2hE/7FUUTPcvtfPOnfgzOnFm1HlXRpAFEBfS+NLXruuPxUrRHmLvrrMymzp59udklfa5BiGjuz
fB3KW5C3td1/OAcGcg1wOHgcAUFwZipB2sZRhldYgDlYs/kmMsoN5StD0RIVFm9ClTGGtUB06SiA
3BPbZQIg7Ad0fhQXcsYZPA+ieNdMKyvmgWuwlZzNP7WS+RV7LmaK7M5ctqAgzpVMiJHQm//cJFoL
6qc6ErHbamx4VP2e+h5SnLlmASgYU7glNdtP+KrOGUwagOLXaFPJRkhAiwdDlsRL39BoAoWvTQbm
KA5TG0Igxpu8YF/ZMJoPrY6iGjIB1HiM/di873UkgtvMr98r/ArQmVGKe0sr0EWLsAiQJ5bUVlhy
SbLGCgXQQO85JnN0B4e27tFsWhWGLSsk8bqwVwA+0nVozWR1qlvdOAInh7PyrvSrESy6cYoyWlMK
hlEGrfQqoAGj9gZi+FotcuBQhii3AaGyq25MLuho6Xqf/5bAX/uGKjYQFSOGkWggZKh4VfUq4A7z
ugowPRaXsr5PWoYOXBaQxw4QJfGpUQf9joaZ2buiLTF7z3o5vU3kqHFA0AKIm1DV042aAsHdqiTi
v4Sl2bNTmAHR2Y47hd1SnvFdGHDm9XGL6MA3AtwFVW1kBNrH7LmLqwAQh02bbigXhZepRpl7sSlq
YLFGaofpobr/9EkYYzyml0o31OQyXfGkS4fw3IRmHo6P3cjbGMcjA6Zo7d80/gND0sf4D/hbBPE3
6rATlxcK3jNBdUzUkE4JRsw158U2ZG5MvKF6NowEUw0Hn+1Wm8QWT+GZyFlE0xttzXIJGREOMp1S
rkKkJ8r7oBzfr18Ti2sISAp01wC0H2f+8hiadTW2eQo5oufbLlQ3RRU/x4r+UDbdynYtTBRhGf/K
mjdl9GhViOiUCh71LTW+yHAvAJ8zGJ9q6Y6jWyf3MV9D0ll4ZExQGECkAKo4Iok5CSpQ5wMOmhck
6cxTUN0V3Yn3v4LwcyjsWPMGHNjoCeccgG6uXAqrkJ0oeRPp1/Vlnpbx0ttdfsWsdgdaT8MXIb6i
TUAI6T/yIXFy0tt+6HTla4gy61o/8E8DgsSpl2h64SP9Pruhci2J+ygUmIgBd2dZSZ4aGbvOXxOz
kHyFHERqwCTVMcc6n/n3u1Yv07HATdjpj6oJLmhwYW9FaO51BbNpmYzya6jgkScivouKqnINQowV
0/oZXwDSB4EOkOkNkO3NO2FGIzHLaMrERnV9QiwbbvzMaBwxSAINCgOysVooP13f0gVznjTXsbhg
qAYF5+x29in4ZWgCoVn1EpnfSThYylQwl96l7LMdbgb5OIxrdZvFbT0Tql6eV5L5acBVGFKvjduY
6m8ibLyCr408LSs3lSCQ4wZx7DzrQcDw5hdqjXwAMHSz7IabTxmijezWwPAHd7P6lPlrRC8/fREW
FMRSWE6U4JDhu9QNw3GN2XCYbJ198zpB+/2ND7CFXPq+vnOLa3gmZ3YYfdMshpRBN17vi/RLZC7t
VsKbaRt+nPczETPb4LHZADgcqgh+P5LC6oe1oei1xZoZgiHXTAtzKJFgXgQ3xS6JjHuWHgyQllnX
12vReZ0pM63nWaiWlUaMEguUyY1bif2Wat0a+52Cp4tPjx31rVqs9b8saYcTNTErocGNzHkkTaVq
+s5AhlkWKrrab4foJkcTltL/6/wEYrq/cuaUkF1YY2Q9hJyQ5ged5q7QU2dM18YilyzuXMzcsvu0
VRsCMY2EyUhwuYUZd8pslRF4sty52cETMUyCMBTm5+/5rurKiBjIupZRN6KI0vmqJ4sGzVh9IpTs
BEY75MyMSrqJSIT2Uj7kH0aXtQe5Bu+G1XEgsl+3nSXNAQANjBIANKMCPLOdsjVLMyIgTwh0gK3z
LK3toOp8tynp97+XdK777FQzhat4JkB3w28fC5/+rpnqsGLlWb10Fs6lzA42zeuxHHzsJOteTQH4
swIsw9U9uh1CMiL0fEPZ/j/ohb4fGZmQKXiaSQzKKClDGSnuKDJ8L66Iti+AtY7aZroKpLNkPlN+
C8lYIHnMs5CiTkVQTKKaRjlyv7iLct2+rs3ixYJqGI7dhO4Jnr9LZxL6gOwaCeocFWa6AVqjDFuZ
bEXrYSSOmneyHlqiWRlCXfImWD5wyiDdhRBwJlOSTDKUPZLbWh9gOg2TQuOwy1TV1XOxsls/k4QU
GG8AoQbNAaTNIxGWmBUfIzlHRTGzRskZMbZG9Xcun/Jun/Pn66u5qNiZtFmWkGWdGLMM0kKkjY18
oxCBvAo6i1bHeJc8C25kRNImojx04V9umzTytM4nvQaNOIYmPMXMnAisG6Ke0Oyo0w2vIDy2hwqT
hSnz/HhYsZwlXfEBSCMrU0/sP/Nv57dQVpRBDzYuEPbWnp/9aozQycAwQ8y1tr6lMz6BvE8gBMhc
M22ma44eLlMCD4sZK+0bGUbMmvodRccWqVXjs9CH+laLAuDrSShP4jmIGHHFjJY+AZBDiIRQnUbF
f2axoEAycoC/Ty0tt63ReRNhhrjTjKMS77o+shjjK456yXBR/sFkr4qbClWZS6WBu9BTDO4Xdm98
jhRR7B3gva2ahhbrnQCAT9ctdyFix17iXTLZFMp3M3uSq6IEdVo1MbcY1aEaVGMPvrOws3o1jlwF
WZCNEEbtr2i5+FxhIKYmaMxn4BSc3cRa1ELRhCH7mvuWonRgsnoEKEKff2jDbZTcluqtrm/Gag1j
alq++c0MksJpZeF/frA4UoM1atDpCAilT0mVDzmyI3mwVqtcCjsRsCNHMYHM/AB80sF5ImtgekCn
fGjxYVMUd318r2fIqW1CfUvqoyx7Y6TaHWIp+o5szvVdXSgo/FPJozB5vLjRFHtpRcVISWJKhAP3
vn4w7M5tD/Sg7zC/vPWPQNlAyz45sJ38cF3uz9WdxKJ1BAlBNLXNXw5d4LdZp6jcjirjFZ2CW1ro
JyNcgxteqAVfypm85JkPolphVDyFnDCLnuvqOQKFuA6i+loGpMbw2o8SxoebR0x+uUFXW6WIkKBN
n68r+9M3XH7EzDeoLKNRRxRuawNgIP0QMLa1G6fqUdKDvakZLmo2TgHx18WurfHswdEmstajjZXb
CVcQ8WOqmzI303fXpawpN33F2QojZSCC1oQUntoG1OifFZiq8jb4n2ly8Pu1t83PW+VyMWcGSwo9
qULEjjZX3RATuyFgxV7J2tThohQNXLOGglIb6q+XWuVpSODtepTvlSPpNyBA7JqTQt+ur93CuCyU
ORMz26JhBFlDNolRT+MbayzlKyYWYv29eNV34r580BGMfEtrh37ymZe+DWKnVztaFKbG3MnXn+1Z
FLCaYRoKp6944SqaSPf8D9MdJt+2hcVSp2+Rbdte1/Xn/XEpcxb5BKJW2FBCJqb0kvhPrzXWFIHE
NyJcS7n8vBnRozu1cCm4HA00H1+qV4SCZbzGodeME89PTXji6q0oX5TxvlVX1nLJUM5lzdRqZGkc
mgKy1DREhO+WvqMWpSV1K8dsTafpGJ5vGVWjQg8nR9YAUBmsh1XxOwLYA7DALB0N8XpjuNc3bEUz
bdakOXZBU/FgWsXytgi+WfscjbFlrt1AS3aB8IyAxBTpXnlOScLzlHQS0yBmAttPb/RuP6Kv3xcH
udxc12jJIZ6Lmu1Vr6Z90egQlcQgJPkkbKcF3/83EbNtyotSrdA9w9G836OucieVvyo8Ya4LWdyZ
v0s2z4GYNQjIfTrZXNSoqGzkHC3HGAiKfEO/paa/xuC7aHsYA0FPCHq20el8aXu6KA2OQV/I6+WX
MY4D1AN6h3fDgaQ5cE2UV4xur4SbizoiS4unC6KiHwGCifpNwDsfNITAv0imiwSTbaGTqo//YS3B
RYUIE/2eP1qeg4JyTGUwbpt5h/FoO0aZwZQCuxxWjG9apLnPhTfH8wAdEiaalC4XMcJIaV2PWMSq
/azLAzo8LKXY9ADs4w5qkbRfkbd4rs7kTQt85jCyMg86uYc8edwWnaXITiDeGT3l5cf1FVzAMZlG
IlBMwASGjuf69CVnkrgcdfDsWMLuZN4gF0Ffk20J/HK+T5+pXUtWAORn3/W/zWabfEneivily+xc
/OxUK3VYE3MS33rFTQN+QGRXv9KDtImcehsW/9oukWmhFK3cyIWg+Wu2jXIm0VRg0s8u6AYdtJ04
+aMzyLvrSv20fkhRwL6FmFxHNn/26MnURJOHEak3YGn32lEPnnnvSObLdSk/JzQR3eDxCAgYPHBk
DGNc7tzQ0bHPWrTLDXvJigDEMnGS04NyI+9NTwSYMa8ViyCFZYV7toscwDgdImcND+anpeIrDBCb
gi+eMAwmXX4FEhhxRhv8dsqdcHQkTDaWXljclXzFUqcfujyCl4JmR6IzghAFR6jbK78CycpazHR9
rSzpmozZYdBbYggpgTLkXhwrGxxenrJpsayRLbaNF2xCu3QBnGQhRnBiV9uRjeGqp7X31UJkCWAi
ELv/M5kyPZwvF1UdRr8jPWo/wQv/pbsUHGq3AEcAfBtz8238qp3oflhp8154bV0KnR3FSDP7SJ6E
il/oLHcYhr/5MbLUXe1JH/xm2F5f7KW1PtdxZr7USEgotRAXD8ea/tEn0ICV8G5tHedRUFPKclWP
kPFS7owTs7J7yaIASTq+mmDnFCd6uv8/KTUfUe3NJhHyJFAedrG2U8hGWovsfl5FF9ukzR7FQ1Yw
308hgj0qrwgfHcAWPq2Dz/3k/IR7OdufOdx5D/qMuBmm/dlxELAdAZxGvdRTn3AW3GI3eM322XCB
aLZJLT/yjBVXLf+MWy7lz15XgR74aj2ZYwfs7PCo3ggvfgcnwF4c+od2K3AGGc4i2UW7mz/9nXwr
O6Mbffkw1DX4jtW1mDk54F7Gio/8GM5j4ypOeIw9AKbmnukmx/irfitfpE188xieOjverL29FrI8
lysx83ymNmhaMu3EsNddf2MgOXkYXLql1vcR/Te/knfp3tiaK4dnWt+5v0UpabpdMACFOb9LH1RK
Ffj+KPCQWEQ2qcgOPChO//60nIuYeZxAiUk/DhDRSe22LINthNNSNWsQ5ktXFC4ncCYabJpjUS41
YUoqUE9FNFp02mcSZsinZAzNpiFYRgAT6+WavHKRLJ1RpqLVF/39BrgCZr5NHXxDrvzpvYeEbhrc
jKa+aVs3HHchun4FSGGSFcezFHOcSZyDdvuVRoamnV5HxUtQVC6AKj/a3D+OeruWS146mEh7gGIZ
uHOYxp8ZBjLISeRPDwpMDB2SQDzoWQL0xUp/6jv/oSGtg5T983VLWTwD50JnpoIBmopnBHEiC8Y7
dNk5emb8MuLRNtnHwJgNfilAJ+JoFIME3MP6BmOSG8KeSeo7IMrc5xrzyiR4uP5ZC5aF7D2GLuVp
pu3H87fQAm6McQR8TAmNOKcYmBysBGu5rRtrVZKFVDpy96hzIeVDFQy3z3wQCJCJWQC3zA5jQG+O
v8xScmhbWmU0eBEe9kwpKCZkB6SFxodci93rqk4//8MdnO36zKSrHH3UfoYNoGL0/Ibf9F1pF2G1
stGLxgVNgDyi4PE4f46gXbtpjB4uIes/dIFOItCEkNjWyd3Yb2smWde1WthAglzaVGLDOLM+r08I
wkcSG9Aqzd6FknsGre6z8U/eYihGW7vSFnU7Eza7uStTD1jVQpgPyjcjT7ZJjXKarYeHWuwo6mvX
dVvcsTNxM7fH0YincY6lHH10vbedGwPouI/WaLLXtJrd042kE6n14Q568L9IymcYORL5pPFraxzY
GiXgops702nS+ey12vYmN6MaS1gAAwbhqlOJ30Gf71LMJV1fvTVJs0u3lnIekenFr+d/isRtgL2e
1E+58e87NvBsghOlgHRA/XNeoAdkgMpiaiKzoKgW2v5uBBo3wjrZXldn8TY/EzPbpQqnDfRxuANL
kRAHZHl0O3SB4l6XsmwLf5WZbU8eqaQ2Giij10ewYnsKe2u7XSk2uoSRpPfrwpZ3CBNjgP1CYXN+
drU+H01fgn0LQ7KlBu9BzI0pFbPCXF4JVBb1QoEY1Vp0R+FRf2l2ld5TxdexejJa3rn+oFSvrJes
sXhIcmrTtWazJa+EtDT6PIFJgOLpfBkV1KO1EK4+55qV8BsOXjeg/g7tG1f/NczHhGiGHB3arTEH
N29IzlWE+HGOXEURUG3b8gBxtBxHm7zU7tIgFk/X92zJDAErgiL/1Fvzgz2+zYtCzURQ2wqP3UwO
boag966LQMv/z6uKYhgHzG3ISeiaPMu/xIWRDWBOq20DyS2gZ8bhOwuGxKWiQ9NQKifJE9jVOpco
QbGTIiX7JQpDt1vFLx5LDeNBUZmNN8EA5tgkl4RnxJGGRI4hHTuFtzeNoF1uoTiJZSqVpPrVG1n9
lqS9Yms1Ld9kohkhuABLyfbBa/ZFQPT5UGMm/Yanpo/21Szc0jbov6NGz5Sb3lfDXcCmOC0dif5H
7wWAY5Q0lHfl2EtuF4zpbiQhyxxhJpp/UJMwPmol6glW1gO83tJaIQ/O0AOY1yGSmndWohemvEFr
CaZm/TFTQzempQJYUcJqPCO6EDRdRG9dvCTbP23TgzosZDH6os24MRXb78Z8N1ClP8RUyo51mnVP
RjKWL7VUPcuKcgdR7bYvcszUD2QcgZ7NzMLOQjlD05kvKx6m8NOPhgnDHmmZPjSoj26D2qToP5cB
WJb3qBjbRhHx0lX1pAOnQEb0jaqliqvHJN7RNJfdlE5T7krP9rAkyc1bDphn3lZ7rW2N3YCZ+RY1
hz7E2IXUiF+J39BgrwJy1MZXl8aegzK8cCuVM2WPmREZ3CRFZlpKj95pO0t5UlpCGcpHlUfxg5yj
l00Z6/YpKzkIdiXT9PrWLxKrYnpjGSBB+ugxi9FYTQoIZEc1g762KSZbPLQGxCV4advgsRlrYTym
ad+AXU7L5VfQQmbbUu1LautjhtkVSoffhAWJk3Falm4mJe3zYGK7HJr7eoFeCBUyZWBLv6pSUhl7
NajMJwTd2XYQTS2DyqryldOIGTTTAi+2bmxz2ohjL5cs39eoLKjOgL+7eUXCwipMw9csAAUNrVXk
JhutJiqR3FG6ovWaPFdfoixIfLtO83wvZYRsK6yUJxBm/8b4joq3UiIzMIEG/pPWKtRpeyJOjSJ6
L4T72tdhXm19SZhHEERGMqQGSewwIoKtSLv4AY34407pUEVFEytosApfRBsVuPIWBxLuYAWa1gVO
mbJ21/IEHTh91FNnAhz4o0RtAGz2NkJM0cqAG0criX9UJCl9JKzovs2xidzBHJP7oSvEFhx59DuU
+hJNLbExHpI89p0s0JT7qqYSsCGR/LYUaOtpVZsQdIsF/AND8xGgf7MyeJfjGAWsMiqN7s7P82zP
/RTwPAYR6b3a1eajkKvgLlPy4b0b6oF5JFHMzdjJfr4dmVQfQ5oy3HpoVXIz8Abdt2VKGqczpJQe
BUnLB00CcLks6fGfQkPEhLElE7U/Va07F8O04FHWE6MF51CXp9O4k9jrIxscLctiN8HkwbByWS/M
auA1jCl+hWGsB91BswCxM1mmGXUGh9DkxJFGNCP1mT0w0zF15uKqe9aqbzXlGB6Ey2ysZP81BIWT
FyeN9F/XvfZPzC5Uic4/Zhag1ISUNZhUcRGlIJ/EKcwzJ2Yffa84wL/8U1S/qkA7hj5iMEBSRqsd
Uovvq/MPmF26KZVSI++nrH0X7+O8cZoqdwBObfNMxZgb3aqAndFTdMGhhosZ7NeVBZhupdkDaxKP
FAVgaQ3lR8ufVMUyM3Fr6fwrCdGGXYeektcfTfpaEIzj8xYM5noROGkZWmbZr9zMC9EU5lanKj9m
4jFxPVNfRRdXn7IK4kUFNsnmC0dl3+b7HGXqFU2X7udzUdOnnAXxhdSMTDQcBK9l5USmS+LKRVLT
4sQe2hc92vThvlljuF8I4dBjOD0p0dAIKovZ+zXBjLGPGh5iKlx+2ti9YA5yO47EsMyc2SVPHqTh
87qiC2EcprwB+AEGDTxn1VkcEgaSNKYNREY1CGzUCqyUISbyd35qi3hzXdZCYEWBMoeELQiqGXiI
Lte0zcNaLcG+gOGfX2hEt5hwrgtYso9zAdP6nm0a3CCaCA0IaEQVgeVezW7yzn9L42TAEymtVsRN
5jY/DRinMjUdyQ4U6mbbpWox7m1txHa1j7x7CePXQF8ZRlhcsr8i5vys4SANpdRBRK/0jt4DKouv
bMqKEvrMAHJ/VDtdhoSGf4HwvWHP/6EwrQD6VUMOanIeGCC+3BZlBNIzgOoRUEdhZhkNbnlgC0iU
vuVyeWxDcT+GAIiturU2hqXzhOZuFDmBE4iBv9kGJUoK/CMi13ZbU8vPvkjmIlCTQgwWpk/9GsLi
4vWAe0pV/8m26fPjK2X9IGE4Be7pI3cw/5Le8ld6g/hpV/yuhDWstHYuWTvGogBywzBLgRN1uax5
UzW1Ml2NCX2qCjcdvyR2QFz0788UJgzQKm/CP+ChfymlCfHKI4g57Ti/rUE8ABbvSkEI8e+77hS0
Nf+VMzu7WmmKLkoItMlCixRsW48puF0HILiRlSrt0qECkIuBaGs6ufNuk17inRaHMAuEG8fUGI9D
subJl04VoKjgFaY3Ml6Rl6s2tERFqABTwMB2YLV6jvnzPvKB5YJ6+/UN+uepOHdDE3MBHqwqw8Du
bOXwxqgkDewxduH2b3jtoLf3IDaVq9rjofQiW3/0PVCePKPobg2Fxff5SuZhUdmzD5gdsw4MRmnK
pg9Iayvq93n+nYwrvnYpuY4W+/+nJcZFLlfUBChJn4wQIm0x3Va5p8wVX7Xtb1JP3xW//Kf6rnvl
H2v4zksVZ8gFVgaGlZD/mid7NaY2PJdQ2Kq59TFuGSb3P0JqB7vHiljyNkvs1X6TyTh+buhfkbMN
VYIRpO4+VCV2u6PboHH0uxZTqy61pXd9qz7Ee/lGuiPbtbLtYrQ94TwgoQeAcXNehZK1cggV4WOe
c9Mf5WfkjWIn2vhbNBNsZAtdGtEj33SHl+sWvHgez6RO/z+7tgeaNuBVl7C1IEYDsbsvrwz7TAb4
c0H/qjUZ8JmA0WjxKg4ggB8Btdce4j/5S+SZGNX6fV2TxSvgfAEnn30mKc/1OolULGAGLrIb8ZYf
I1dCN6WnbUyAZyev1+Utn7y/is3cTBAGUSsAPWEH6NADxLKlAn8n7Z6uS1nAjQH95tkGzQwS7+OS
0RZihJPdgLXMrtw3zDKRnf9IvM96G62otTARdilw5lFUHeyALYNA5Re6eLPTSGy5s5q3+ikYHWVN
vaVYH1lFvCvAu4x58dkbE2TCNGYVzANt++Kt3oDe45udjFttr63Zx9KdDSw/rOYU4OMRc2kfdVxX
5giYDxvptAflsXXQ3iiO8ZuxCx8wfNYcDE98xhtz5Y5YPNjncmd2iaE9JQlQBwU7Q+KGL7kT9YCD
tPoHNGVrtnyjfsSSRTaAsFoJUhZthykKJk+QdANJ38xE9SiqwiLREV/GpNrWeYIMtSYGkAGGsbQD
hQPUHytUf0pFy+BXDTV+HCtSPxcdRsj8jPbbQhnzU8lLUrjXDVtd8Avn3zazazEaPAdYAvxC3toy
0OYKqfOui1g0ZWR4wfuBl93Uxni54xWYIJXOYIhrRhWJP+WRVu+dHG6TrLXLHC0FYMkuyX2rhSvZ
imXl/r/gOTMBzN2oowEL78fUA8+Kl9N0s6Lcojn/Vc6cPR5CHTm/aW7e7vblEeO1SL/gmiTPRmgF
30fpNH6mf8DFsVYRXfLnZ2tqzoqUYixCWupaDRwr8iJKeRv49WZkaHxjKjh0q8A2Kv2uLtX36/ou
udtzuTNHASYwtPsQLGkm3VXpVyXtWfl8XcTiioJPE4EOOBiA/ndpLnk19AbzsaIZ2giQv9RudTSR
k7frUhZt40zKzPCbSFKTYpj2LfptlLtmrQ9+MWpCJQ+ztWhj/TmsD+bdjkQBoiblFkoAS85iN+Su
cvRflWfumm2/Vo5a1AhPTMT106DZP5mzs4t31HOE4QVujFZ+kbpjQlbO8eLWAwcTE2XTcO28BMox
QADIJCjU8AIdxyDbrO7b8d+jcOMxh3ZcDD/iTYdU2uXud10ITwhEFnuoH4rOrYY7nqw45EVF0JmB
d8lEIjM3sIAaohUdLrtq+OctfuNjICju6v9ix2diZhZmjBl+d7rBqxiwnImV+VtVfyHZytNj8bic
iZktmJkSpOan+3QYtll5TNiukZxk7REwfew8fpy6Wf53zdTZ2wM0XDkAICBFZvYYHwn/SJlj0p3R
u6D+uX40ly9MPBsBtQVkWWU+dSulWqt2VSjs5tNo3Kp1+72RW8om3UcOcMRB+N46UxloxbctH9kz
udNSn50gmnNgx/BJ7r7bsFvpAe+5U9HY4iRcYYv3Zntd0cWtw/TUNF+M4e05urFKGr1XgO5mx/QY
jZoNNMldzH8nUrlSPl4Myifsi/+VNN8+DeUdA/cwtm+wm9Iz9INWvtLhNcx3SQ7quGIn4vsMlEHB
WnvLctx1Jnp2QSqcdgzkeMI2fwFyyHwNH+kDMDcCK9/2wAOwE8kOT+RQOISt2NGizZ5Jnt2R4HHA
scgT0DiG6Cl8yMRRaYCHB1rbY1+tjVgtNTGDvAW+i6CfEIX/yeucGQ+JwxqQ5tCzZk59AhovimT7
0R3u2Kbcoth4Ukoru5UfrpvQYj2EAZMQtR60fwI981KsUuRVoo2wWeG0r/D9lv8Y7N7Dk7kd71ZE
La7nX1FzI4o7wwz8ERqWb42rb6ob7Sv5Lk7Dbc+twVM97S7xyEfwHlqr+YAprPjhfs5Ez41o6JSi
mbRsHWqZVrZJD+wm374/+zYwwdcMZ9lmz8TNLAe0iiLl/yyqZ1p0e9fa0am1mK08pFZgs2N6yr7W
upensOaaivPIakLVyjFWiVHbWy4dEnLHO3BxognIvb6Pi9fflMnE9ClQTeZkLngfx1kMygQ7MjGj
rVKrM7/acHddyGIwciZk5koTnYvGjOFwJM23aP+AKuV1AUvLNbX6UBmNN5iXm1kEcCezzAhwuEdU
a8QQ2mOQnooepJSAxM0ZX6lCLLnqc3EziwiEgvm8EuKa2LdSNfAafpJKL1ubiV5M8p0LmpmBzPs4
iGQsXO8puxj0c1vN6p3+AMhtfkBHnfbRHKQtyGfv1/hEV0VPe3rmwcoeJPJNBdHqRvuFHoHCGp3E
NV31lpe2ea966SbYja7v5muvmbXNnPtOgwulybC6pvGZhfuUPQ0p2h62Texdt5ol2z9f3ZlZmk2n
dUJAkIaeRFCUF+FGBjPOdSGLVwEI5DAwN3V2/Bz9rrPGEFMMW+VuIBXofjkE6StXd+B6aeIDCcEF
BToIQBQcY/kJUJ1+uJLuW1rQ8y+YXPnZVhKgi7NuymKK7DYdHtFBYKGLBUVXy4yjFXWX1hRNPHAn
U+HHmGdMGTiwR6NHaBgNt7L0u8o8Za1suiZiZpkSr1tZmkQMBb3PYyTAdN8Diqu9snGT05j74HNV
ZnaYtHlWNjnkCHNjpp+N5HLZDYo/inZC27ETDnZm3vZrDHAL9yrMBEiNAIpECDGfRhr7LkXcDamU
VxalXy0AhLLMUunj/7D3Zdt1G0m2v1LLT30f4MY83NVVD4npjCQPZ+oFiyIpzPOMr78bdFkCk7gn
u+Sq7q7VZVuSKRwykJmRkZEx7D14qBNvGXtgxZR9EEeZsi4PkwQFY7iY+tVVmWWW3EROhw5ZXO4Y
E7pyCnwQRRmzCbdFvVfnm1aX2lUT7/xatc+vGWs0lGpUHadJYwMRXXo5CQ+jcKNPN9lPXBkxEFWV
dCRCsFSUl1X2AIDKZ4dg6G9QhKOE24yFhbMWJlvKoHtDBK7xsqbAuTzqiYX2aMvwU4KG0qcG2P2i
X9pNOFlTOGzKcDydn8S1G9cH2dRpOoriYCg9ZPPyY1TYfbxLik0e3k+lXQd3vrJppJux3PaFJfMn
icXZu2KtPkinNBKY8rJcDpjd1JfNgH+twLkeB6B8yPn7vOgYGsOSRiulkQRJPN+6WuNKkN7kLjL1
DPiz6R5lnIx5nd+cMiiIecJ1k9HZLyOs8dEOS0Ci7nQPI1NGuMsld+CR2u0b/6qMAqR5vac8Q5Vp
I1wj23Wpy+BFjx/Pv8Jsss69AXUS5KnOGUKM0UYDKpN0vRdQ4FYJpiaULCCg1YldDJbaJKoESHA+
w2DbUNkHnO8UsrKTjI7EYgJsoNefGRiKT3DCgguGDkfx/hQkmYCBKeVWBj14jqJF97yI9QH9EEHZ
liTsSo8bIEJAReigkQKkTlN2iDs3iu/Pi1rfgcC0/3048zouTmxBDIAkIMD5GndInHlHwamP+isy
MVdAQld28iY5sU5VcdU8zwXYYB+duRapXW8IQyx0IWQ2t60dWWAI2aAAlvNJaCLNC5711Brs1ClI
sFMv8OAA3d1LV2xi8lkzPivpjxehDEAZQy37BC+iXCbmfbwHzEuqmmJj6Qd0Tpnj5jm2ipJwt9md
tA0Yrv3q8buYBcoe8Kj1DSsFqzwmG5CR8tK+8UxZtENQ26slYazz+n78MVRKp/Khio0+n+fcKSyg
GriPQM3vNpFlXAvXjQ1gudFlMa+vK5cOqB4RBf0z/8VH5cLslr3IJzi+VJXU6DHK1bkSegKHdXdM
FLCcoBVPVH1bDX0zEUQAfsdWq7ygnY5xL1zdUos3oVY6CIShnrr5HoXGsf4oG0AmldEeXVk9iz1o
BTMDPtVCFrWwoV7EhTBi1PIuOxyRlemuoqtmo97iIhUTlYAu3WlfOesUoWH3/DKzhkmtMi/2RqMG
EM1pqFpQ0XzSxFYFHPeoewt6maVUK+nbDyOljEcRZaGuFBA3cg9DoJC23FbaJvUAbCXfGuoVsDRI
WDLGuOp56eCCAqwe0g10pyM3iWqbVxDqAVt5RLheV4sTICWEnAWBvbpnFpLmN1nYRkUpATQlQ5KP
xFMI3ArQivAawwysCwG8Cni1dLSjUKdXqNdNrPBpY/YNXGG9cKJadwL+bycHBnolcIghBLTHqOP9
OJZc8sRuKDJUyLWek7dPpRKZNQ9/svV3IuK/5/Xws237KI06/XVRjlQUSMM7LreccBdVO6UPTlPV
W3keEUkP3fPyPuv9R3nUJGbpBG6WCvKSenBSTboq1JrIOvgWm+hiyMWEofmfdfCDPJqNUG/ERNPC
HOMDfq033Fb1t1J7Hbjr88NaibJ+lEMZ0Eb3wqjIIKcxxC91HAFHMsq4veD3BzFNwZMwDKqNrsPc
5IsUZVli941ritg6/xqs0VLGsw71EWcV3qLiHFG3Ck000eVCBrQCnBe0uoxgSYJ+ggMUFYkfldQQ
1VQ00FhlBsUxLR3QBQkFLGb1EHib85JWFXQhiTKUQCUzsmmAJEO8b3jMo5MBRSWrSBvrxO9ZqaXV
GUQFJ4ASlLnBjTKUMtcDWKib17GEpBBs2ZkPXjTxqCY9I8vIEjU/XxitCH1LfCFBFAqHbnQRhNXK
CKJCdVuhI+j8JH42XdDOxagom1JHXJaJDSZR9hGmM+C0DO1XWf8JVouPcihrEsl+hsBSgWpv35Ym
KwMOlRgUVgbdKJNbdJGlzdWko7aFoY6sqaSsCqh1B5w0mMq5+bYB4y5JcJTGfW71mcIyKSvRu3mU
wLATNAnsb3RNewlIZSSOIU2JhrcEDjEv+pcIcG2bNHz0kFMiYt1+i4AFFxvZIdB5gh5QKyrRxqQm
DzJ6kc+v7jy6j87xh/ehC+AR4MiKvn2fdfQzAkVWBzFLAhhEJXeQH0gMG+zePzHjaLOfKb0BWoXW
o4/Ky+WJIg1ZhZXmgWvGZ5ot56M1FZWFI4WRwF4JfKCGeyGMUquk43KUJ6KnJS33UrfnVWDuHfrU
yrW7UCUJUoZhwRjfim/4USalUmk5NRoHuldTFnZZeJk2mMjCaqKbWCJqC3jJo89v4siG1+g1x1Hf
CP0uaK610K7UfeizajfWdvBiCujUGseNUiAleJ1a8b/0cf2qirFbDB7Dx5mtKa1KSJfwoLid+WTo
HKVQ+DmwZCEGDZLuoGZPgj6dzmvr2tGxFEGZPcNHaLYFnBNYuGrweO1rHP4TdyXE9x7//MdEUUqq
Go2uNQI2RoXehiA9oe3VKbS9gvbEOmfM3PoC/Zg5SkebOvDSRMewYIhMHtjfABoYZQa217oQINGg
hgfwhXT/ejwYoEFEsNuMa5nAyUA8zNujIZixRGtnLup4vouhxlKFSQ7+NTQ8oaZwqG4Rn32ss4s8
aRyVH0CDZjDvJ7N79FnvfkikdtsEpiMUH0Bimw1mkG+MNwxOugD9yy7kzAk1CV3m/IRyACsRVdwz
Qj+dlWjghzbtgLlEYP0QtQBl09BN3VwYwm0jscorVvfVQtj8fHHWF4mf+QpYlnA5keyhD6GNQFIo
ACFSOJ0vEKGzZeE+N05lteHbezBJJgJjvKsuKioAvg94Vq7FO/iozwHsBgaMK77hfRnk6yDGgWzL
HE6wwvb6Ct3Rl7X2dH6emXKpDV9oGlJNNeRWU0ySxOS7U16RUnSKMiZckpJCLQgggQV4BudFr26X
xYip/Z+lHRdlIyQXLfrkux0AU92OdaNZX1qQWipwnADAMKv2YlrRecbnnN8CKm7irbpRcGtq2sfz
A1kpPMJpBB6T34VQjj3aR9CZPzRoVDcuPbS7iw+G4VbcIZUvOtBplg+ACaibCz1/aQzGJK4ag4Vo
ytXnyljmOjAUmoDfMlsFDddgfgtQq4I2T9XYFKj6Y3ira/4MUijoJUF1JGg8KWOgFFmE4C0kcsUt
wk+Ao9FCx0M/eCKVpEWHOKvgYd3B+CGRPl07XUzqMYPETnMb0VbzqzGeiNehSTpo0HVfkbogfMLq
JVnVT1A1GegpBSQJ3WQVVXqcKQPAvnLuUA+n2Dtm/va85qxq5w8RNEqx32Zl3rYQUWYjsCEKqwc1
6XkRjFFo1AZIBa/nknkUCqokqzi3/HEfBG/nhawvERqqRUwXAOE/R/OFBKhykJLEwRP+3wU34AZU
oXbkTcdMkdxePWWiAHcwyBnWe3UHLERTxnuq0nQCAQZEC/fFgKbtpCN92G5b70nqv4AKcnN+rKv6
v5A3T/jCooBVVYn6GQNOMSZXmgZUIPB2kYskNbpLv1RdvkWXUSJY58WyhknZ6XToBomfxYoGd895
X7sE9JkA1nBy6YuA9GwvFowb8OpNSgWuHrwZZBgAX/NxpG0gp0YzgzOF4uggxXgnTMUxFApX16eL
SLgLhXEz+HgNbQyBgNIADdfgHsCVQcBx4uYqqxNhdbfIMymjBPJ1YCZ+fB95CMc2UmaorXJwE7G9
HgKJsSFX3d/vIkCo8lFEV+BCOgUQIQF6X7nA5SWKXV1mc7TNy/XJpVoIorYl1yoaqGxnlDLVM0O0
pLZgrkaCapMFsX1ec1YtwEIUdTqJepL/hrHVNZtOPen9QyOwDoX/jwH4fW1UGuUiU8F/NTYYj5b6
iOaBdB1pphgVvx5Sl2CgA9KFj+svSJ7PD44pmNr+gBhqi0CA4I5vbA8h80myC3nTRaVZocZd3Ujl
RamdzktlTSllA/Quj/WIg9BMtDQUA3m+q9UdY2irQhRE7+YIHupKKCESGGwHfd5+WQzK77BwwYBs
A8mK4UGsqvxCDGVYSlEFNpUKMQavgs35awVgHB8k0HzkeN7AELaq9gthlM8nGCiGqEYIK0eg4gMI
ppPN0X+uc1a3LUvQbE4XVlr1UYwz1bPtyq6i3hUwKE03RxaFGGuNKJOkFDgA4giKAMgnXPfSm4Af
nbSsb35C3xS0Y0tADwPTCmUtyiIPUiAsAxZyJjSURsSxbwaRRWi/PpgfUihDkcVF5SP1MWMMKhvB
CG7HMnSjzGBck1dPssVg6GMl1BK/1QFfJ+HePwWu7GW2Em4aXCdL35pYt1fWqCgDoVdeL7c5xPn5
RSCCdrojUcjq/WeNidqrCNYEhvoOqInIpFWJRhCRcEqfQzTn2w0fI5hSgszJlpKpvT2vG6v7F7gn
M+QKgEsNanxVCYJD1UBPYqrs4R0PArgSGksKTF74mVAmiqi+i6JGWaPOTc5meENBag+SP5qRfD2k
wGgGH/XXrkq2aPy2+8JjEaeuLuFCLmWiZD4eQInOzTwNMjIL9gCwf9DmMQKZq2u4kELZJgmJfU+a
RweKpia5LkDjLYDpolGcojJsn5XfXrVQC3GUhZrarjWEFINKfLtDILgrXKn+IgMF7bx+sORQJkpI
+g69IxiWWDZkmL3GMkTwOb5p84jlMc526JNX831M4ML7aHUznUs9EHriLAnuwh69sURCeWzQmlOP
suv4ZjK+Afgvl5vN+TGu1D7jBr4QTBnIgVMTAL9BcFjrFh99qz3Dd/SBJw1MWRlzblrcdABCMzrd
6uGsFp3niF1IRCkgYqddgwTsCuB4rMzOeZUCKSA1H40m112CNW6iu6bbK/qpyYNdlNyr6pe4YtXh
zSv5efZnLj4RGQ6Z9sEkYSyKKoH9rhKehIXZ5WiRlmqSCdshex6TkBjBz5znIACcAVzQfU43Iwyx
J4phBeOKCzrRArtunmrprWSBCK1HWBZyKAvAtWMU1R6GppXbItumIToYX5Jqk3anUXAFcTsUr1V7
VyanUfYshnKtazWg25A4RdCDpgCRWy5o+plnp2pspdpPrd2gSEPKL4p8ZzTAT0PBRkV8Jo3bbLk/
r+d3ue94+QsfJvOncuxiDHoSAMWDOndvYG3Yz5Un8775IYLaN2PHNUkyw8/rGQCFMYpC26jwZMXI
jIcYkHWOOjpAKGXYJNbIqH2hZVnBJx3URuE0LF17DyZW9/yqrZ8ZP0ZGeRmKCh5Xvp5NUX6sUhAN
57cajv/zQtZ33A8h1NkLOHydG0eMAzk+InPbGm5mJQLNEQumDteomJ44hqljTR11Bic9n2atCJGZ
5yHFluy8PPtyflTrJ8aPUVGbTZU8FGXocGpBC0my6ph5uduqx7BltR6sC/rhT1BrFKkBuLwlmEdZ
66+EFKRZYoYG0QGNHbr8cH5Qq6Z4YUGo013WS7FRZ5WTyk2ihsSL72tkoFvdaX2Lb3uGZqwObSFu
fp3F3lWLWoiEBuL89K0ML2TU6+mXGatkd1UZFlKos702IjUpwCtrdvG0VZT2VWhFhrd+fiBIO34c
SMJHRpGFEBGWoB6Cd8JJpOKuktI5vz6r+xV99sD4B4WEQSMj6kYnNlHqI1A/5EdOlo5qyt+rlXZ9
Xsx6vmMhZx7vYmGaoIhbT4JdkPoHpLIEyY5m2ljSKL7NVxbXblSPBC2rL379BFvIpfRPHLm6bqf5
EEFJ1Qyv600SwFpjy8sGksWVHRjPdRa8FBE4V0qNZG190LQxYFje1eVcvAall5I3ZVLfzB5J0u4K
udjXKOpKh4GApJEhah7Rp+NrIYpSztRQih63r8ps01cFilNFuNwVTt0/AHOMYRUZw6KbL+I69jLg
v2G7VY4PhGXIMkZ0QzAs46oR0XFkCugSnu/iH5VHlgc10nooaTm6cv2GSp0iB2M4Okqau4pZa7h6
uiykUWtltFrcAAAdwYX+i1jdqd1eNO57cONm2j4rHAAVM/YgSyC1YnHtcXKez8PLIuKrZsYdhUok
VX6RSrai2hIrHLRqv36MkEZ4UYIAVOVigE2vy2REpGFiYqGvl4osZFAujlej3CcbMCg+4U9G2Buk
TnIAOKYimpGT4QL9tJd8U79UUj+Zmjzd1cBS5nQP8cPwMqyEwKyqJLLzRAL4XScbpB/zlEQAxWcc
GStd/oBSB078XLiH0mwaNyEBwDOfaiGqLyWk9WvfnUu+lSQvNmLEo7om3gVd48pFbBawxVzUb0EG
wQoCibPvRW9bNLLNZNsAHAELykcd94vU4Np5TUazNDWNyKb2iD9QKKZdoNS8sZ/4r2g0uuYOmdvc
yZGZnLgDiwly7TRYvgTlWDUS+hULDlNRCiiQ7AUnl03gRzIs1JoUMAf9vp1pFB7P4GUlKKEaET/t
OOSNAMV94ZfxT+XgFnKoKQVkRVREGjYyorgb4N/bpVajtJsVhF+3Ttoc6kd2FvQuH1cuUeUcZW0Y
jqbedeoE/iWrbdD3Dhar4cSrrLLu9aMUDQlo30FjAiisPsrze23wYhmaAk7QRBtJ3h5S5ICH4HYA
R1e2MVCjzDU5yRTGTlk1GwvBlHb4ocElOQo2gKJdutzQuz2L/nn1PFlIoL3sIFXgSmEqB5AdZZNT
qJ4Va5tcZqng6iEJPpKZ5MkAHjU1h1oUGUPeQzWy4Fop7RAFFzy8UtkOAeB/3vVZ1faFKGrWvEHs
+CybRZUnWeiJWvMk9f/2Fm3sp4UUauZSPwDA5xyr48KDgcKAENWeGYs2ZvWgQnEzaDlnNKv3zOXC
iQt61IpJNZZHEJCsCA9jZOa8T6T60kjsKAbBqcQ4+VcwJWbjDKRpRFg1RaD7C4qki9NYg8gGMP1H
5Xq8Um/RdHPlObzFPwJBA07d1v8Gp+78qq1t6oVc2rMRKyDsC+93pGmrazbABOPoSvT3rWCN0em8
rBUg1g+DpPMMANmLOzjCOCtdg/g2gF+BEm9ORL1Kd6kLRt6JPPAkuSsd34obIntoKjv/Cmv7YTnc
+XRarCySyFKoylCfaXDQaz+OiC3f6jM05PN5QauJw6UkaucBbzYTex+SxGgPk9yOrSXxe0VBZYm0
qVSnRAtbyQr6CqzlpDahrne+2HGY4Zrkxwlu/g0fEbBfI/kRPDR33vW+kUhihtazZ/us7LbEkk5t
TnGKQ74D0o1pkMDxbtWr6KG2NDu0kYVzfSzoKbJ0SzarrXJdWtwXdHZt3fqxgHYXZr2B22RYOqgq
N9JT5fAnbh+y7klrpl3j0Wo7I+UiMkB52Ik6TjHwTXCGDRdeOJgj89haM4NLL4ta9ypLm4QfcXhk
HgGqN+FS12M2Kqxe95ZSqHWuEiWUp/mIAhIADzorLTkWqSkHr1KLWoqEcwzBLvm7iXd7w1FG3j6v
3axBzufbYhvJyOqicBHihfzUc+DYRflgmrGSrKsewHKU1GrJTcpJaQx9Qvih0p26Pkz9vcqpZpg8
1tEdn2/Q3VtO1+cHt3Y4L6XOWr4YHFcMqPdOMTgZ+IXxpO375Bsopx/qkUWExppGyqOqOj7PMh3j
08YrRbgbu5vG+3Z+MAwR9BUoapM203wMRkR3shiKpidNzpRk1nkxrKWie0gn3QiUtp8nTXY4RB/g
aLT6thIvO8XuhddI2OeCxavp9rxc1vAoe+4HQyfwAcT6ymOFEHYnnBTx4byMdav2/d5E+6GKHtVF
WmCVwh7FpF2J0A73iFb5fQXK0Ui/qfVwc17iupX6IZHa3aMRVyC6gMSqPHo8XNxUrVg+zqoM8KgC
9Q28MZ+qr7Jar4V+tiBiG1zkRo9QkCHn7cv5kazOnSAbwFlDTZtCzx2Paqc+EWcppWqNHIimjl4y
WiInWaV66SNw/sfkUTOX+tMYRz3se1xeV/KlFzvxeIj0p9Q7DWrF8J1WlW8xuPn5wlBofBjFvAph
YzehMH5bxWDgihn1h6vWaCGEMrWx3/VI70OI15c2YN5MPjQQa9AvUdTCUDvWYlHmVvWzSIx5iMpR
fm+gPMdupq/jcCOJe65hZMNX5+5HGIBOJmpNPRaJB0dF8y1l7HeCboUli3R53eFcSKHUIZNxy0fJ
KEjkjsFltZk2yLdv02ORIQNFkEPJSWhJ28zkjqnDpyQ56rbIWL93cOwzAQ+e0pKmlTm5irEFupdL
CR7vPeoXXx9vRcXUrdLqTMUFZqY5Puh2a0o74Dw2DosfcLXUchHv4CklQhx4SAHeiA6LkWRW2pvK
9bCvXQALfC1fgpNkxwWwBUrBPr8b193RxfxTGgX+t1GtS8gFVJnOEcRa9s1GfPVeW4kgG847Iim/
oq7jEowFkmYzsbVXN89C/qzxix3qyXIcGyHkKzdHI4UL7B36yMba885I9Ot2712LF95E/K/nB86S
Sx3skVoXigqyXTPqSYj4iHycOLtmpa0ZUt6vIIvRaTH6EQYJowurr5G3VxIzjjoylYy76dpteKE8
70f/Qoyo1J4UGfMk+qmZBNqbhDuEIYCERPo2BTyuNTxi1Kzy4FVj9GPp3qOZC6lyNlVBN0JqW7xy
nmwl8cYLEjLqtypipGHtvK/Yv78M/9d/y69+25D1X/4DX7/kxViFftBQX/7lsnjL/nSVPL+81f8x
f+P3D378tr+4b/nFc/r5Qx++Bz/8r8Kt5+b5wxd21oTNeGrfqvH6rW6T5v3n4zXnT/5nH/7p7f2n
3I7F259/ecnbrJl/mh/m2S9/fbR9/fMvKJxYaO788//6cB7An3+5CNu3Tx9/e66bP//CAYL/V/Cz
4OSW4CKgAAMr1L99fwQCDE0BbxDoP99LFrK8aoL52/Rf0VMF8hhUM8xdanNRSp2jvHh+ZvwqAI1R
5CX0GOLyJWq//D70Dyv0Y8X+lLXpVR6i++LPv1DWXUH8GG+GLIkCLlfQptOtuJOSaH5icMUdzxVp
TLqArwJ7kKRdAjjbmTNTKy+a0MtQOy+OcUbaTo2QcBYFFzDZU0/GcEAZb5hO/qGvDB9lCV3av44x
aNTQtFvcBXzZI6GmF/WxqPng6wTux9+Owb9J7Y7hC7qT82/NWaWblfOmqd7emuNzQX/yf6DmyVCX
f/99dT8pnpm/5PWf/m3/9paEmf9//rStk+fstV7q4vwDflNFQ/0VYPzIr4FvBXxE4txl9Zsm4gk6
sWfyGVVFXHDO6n7XQ+FXHa0iiHrOpO78zNv2XQ3FX4GHgm/gjbnLXwPKxu8v+p9Qw/dGncUBD+UT
ZRmQ5yrgDVVe1mZLtrBUkxxF6K2TRFcF5YcC8hR/E1Z7XbxM0y3AQtQUMAI3IGkiBbD3ZX4zAGRG
2qsgXB0ziZTBDhfnEjEZ8HsHVhGa3bThe1NSd7jyyoDSlW1dNuvCQtlvF7kS53LepoptEN4p5SHF
YQbfKVAdLdpVGVg6D5667QPba5HbsdTGTYd9MW3D3PG6TTjepuiNr4/BXruvb9PX4Vn5NjxnLidf
jOkpjJ5GeZt6jDIgmTqoPs0QdRyKeu5XXiCLro5T8Mv4pj3kX8ovomoqD/wbAtHaVwHpn6/5l/xL
+wYCmjgm09ehIcFNavqe045vY2ihBUaXkASwlHzTR/s2elHRjT2VbjQda8kcI2cETnXsCv5GaZ8S
7tsYCyTtAxCJXvWjtdDWvyrB0vZI88XyzKLT0CJaUtSS52PRe+2xqE56suF19BbfFeKVrJKL6Rt3
0h+RsLid7uMnyeYSEj81IZAOzWwiRmnyqWkkpLhG4eKIggCYGdBe4xv/4GtiFyx187/pNVkKos+z
vdhC/wQKwrIKOhUH/N9nFVaMAjh+cHrzBuAG0ILycc1TIUEIPFUlN8xKnXSJAL5cSTFjT7XisWF1
W7KkUUb6D0qjXBN9tngGODBwvqCdAg37lMWr5Cn35S6U3dZU3dHsEQGPrMjCpjcNGyYeN77JVBCH
95HqwA2YYZ6ARvLZPi1fgG79TBMwfXtpILuyC450u0zI1JoyWlkTUF8T5RE9Hgc+IY1sdrf68/Dq
lUS8E9Fhi1IdQOk1hOPBVVPcGDy6Jkx/ciudSF/DXTqYkmcJ+Nu79M0/NYKJPIafm/Edd4EEerMP
7/gedzmC3+O3boNS4d++AIk5MBKllCBKh4REGxHNjkG259lxbaMoCah66q1/aL4FqcXdccfoGo3y
6OeSdv6V/zQ9FwPSlmZ20VvdNXBAQb96AFzyobpXE7NIyEGriPoo3NevnRtfjg/93rfS65KoCQmv
49JENpxXyK3kDDnxSxP04rlCysgErtz0BKryAHRLJPyGknL/W/GSvRQvVUTAt4n/pIKoF6/8hYRj
t7NHAS9sSsVdopqoKExiN+fMSrEGtA7oJPsi7kOr1gnI5RFRa28a1yusEACXwHVG4uW8eWcvM2Xf
/7XM/4zLzLImGnU8/r2tyWyJKV8HLjbgB3AbBOeyNNvWxelcdoOgB2Miu4Xov/WifDUOZUgarZ42
RiWJJieBv+a8ZrNEUofD30MkncL4zWajERnE2Tw4mRTqiIgVMS4NKZPd2h7NwarN24fJDi5MVscM
UxB1OPy0IHHt0AMtIS4lMm4nuJp8XLhQzANgbJey23meZ0o6wJoyLcpN4P5txHAYnLoY/A2ISVVT
As+xw03oXanUWCFVNeq2InClJWZjugX+ULELOJkH9hJQ6tUpKFG5D8tbXZQFgNZVHSY58uLM8uLb
QZQTh48bFvQWogOf9XA5HGqBsjpWwyqMZNeQzNQMgDw1mBNuTRMpK7yCmXSgebSS0MJhBsRmoEA+
DqE5lFc4OLyOyGghGY7ZM1JTmpXHJuvQXd2my/ej1tVPE95Acll2R3j2Wy7Eb16C8hQzuqku9Ud1
o2/ExwJ3A/2y/9odB7c6shpGWUuuUPXU/+RLToPf/1cv+axxtGVcrLhCGWa0zWa8yMHNK59LhPZj
UjzXLQmOrLQWS7XoOq5/hGqxxkrlUn56rDQc8bsdRkhRnMOE8z+U1aq7IInA7yu7j4+8eXkJBEby
9HR3c8OISrwvDr14SzmUOfH1DA0bs5xx5183W5DwEfAyuf6m2X4tttVWhtsOsDlQDNdkIC7nSiZI
OAl8u0NxkZHn551lc669U/GXAjzTgjzIRCUZuQBKLCpZmPZl1qZzL0zbl2rQkSODfcknEl/D/nm+
2Z4MJ7gSAjs2S8CLbqvJzEIzOxW78hIYPTzKa0vi3Wnb8+czXcZLLxKde/D/ge/CUhg6QfGzCrN6
bi8Uhk5JKIGPUGQKhemcBofgrv6yxSGTuyjaLhIAezG8e+YcUyGEPiprnq+w3o01vKSDZVwmt2U4
k9NIgRWEFs67QoIfRqKNFJqGdBt3CB6apVWiGxbXpZrxQqwd874QC0fwv33HMFeMyr3+0RV714Az
O/S9ynMxQbXaGl0cQkOy1MxdHtdiE7SOQDf7JpkBOB4ni/vDWkKZy3+4ljAngbKrf49JWAsgGnPI
BRBRaE5G4gmmczHxUhQLU18XsmtZX3LypXB69/glJY316EQWefNtUlu1pV8+mafalsjm5uZCMnUy
Wpv9aD5urM1dRDbnTaSkr/mri5eigcWSttFRpIGX4l2NVBYOGlM9ga/LCW5VF5n4zgo6fFXv8n29
w0Z+VI9z2SMyRS/4ZGFymxFbv3Ekcs85ryWqIhWrNY2NZ5YbYOraOvjtWnLy7NN9YgpXqj3uEC/Z
bDmTQ22BukUgzRw2KKxwG7DT4ZfdEPfKJ5Ez7APnbTI7ezJrq7Dfqr0sEfn2CqEpzobvDN4+z5Kv
GvLGme42djW7wwSqxLSfGhLjx8em/qpbbyheJ7ZZkV1teU7wFUf1V9+tHbRP48OCG5ovV8qRpIcr
HWWgir1F5cpWMwu8BwBViV07DTjSOxNFLVsZn6gdwwxd75A9hBAJ4u1r7WIOlwkuv32IvjW71nno
wJuI8bzE5otqHZ566+FCJw8Ib5kPV9ep6coQhwbPbW9lOIzdBzw61CE4Mna2TvDxOTuI2Bvv5NuM
7C5uTqeUxKRxFKLa+9qe/33szZjsX4dLdNs6rVlZtd1Y+9Z8vRdh+lHYhsM9Ml8VfF+K76qs7JCS
znnct+SYbBVoHQ4Iqzcfj/toW1mljejQZXDYZ4f5hxVW5QTbftc9lt9GdETnpAerR3SItm2F/0Xm
h7S7yOSc4UpE+DA6jDvpchY7v6Fnevh1HxMJ/8bk9eJJcUENQ54331pyf8+fQisaCE9IeUCVOua4
sGvUj9tP8baxVdLZ+faptlqrt6Zd72hHTDNnDmTrE3dEFe4mMzegkWdc5qXZNfxkFn/szjkXt9yd
BbgZVWHenQqp7QQjxQCOzjZ3Q3J5BDmLkx162wIVZkKE3VO9tYUdXtEZHdu0GF4fy1LIlMv+X2Ip
WPNDHfRVU5bNUL3Pz6xU3lG77O0jR4DqYn4RwAMCTktz9zweTFtysQcy1K/4V4fd7ubEmB620aLc
/H8ZrX8Zrf+dRovyHf+Rm5JlH6gA7D/SfopzTcUnY460lqqgiV4ETyzlb3Jy401BDmM1H2aVxbvz
+VjbndM5rd3aqC7Hn+n94AwOck/m/GzclTglm/fPzRmp+dloTk7+nG0FR3D03WSJpmApjmgD1tqO
0TISWZzdbbTrbtNtOFNF34hqGfgzhEetnJDxEVtTq5zsvrUGUyWH1rI7W9l19jOo8cADPp+kqhtt
e5u7AZLUAd24To+/LczUQp4Gd3Z4DAm8GljTi4gE5O5ZMp8B3fN+xYfT4L6lpn6V43S8jt2ra4A2
wTHqyHVuHkR0SR2Mi/JFcifzgJM2I4erw8OTiqBAQDaowyP3OYiIp/dTG8f06/5ega+AeIZG4AGO
pkJOLXmd5+bb/EI333B843mP57NT8fr6imzozozs2PFBrJrCeUUHs9M6hT1PS2DVd6U1OqqTWgUI
oTxbNzWLhXGC9WSsNeXKh/oQZH6VI/KP1Wsxe62p49e88kAhseeV3HfWnOGcl1He9Xaxzba6W2wH
a7Qlh0fqEYi6JuhyrNBWNonj24ET4asM8fXUDsAgi1pjS3MCLP/8d6UbOByCGZET2uj8xHN82snN
0J42qRvj6bCJj7jzFobFX6Y5XBremeCCxk55GB+5iuA/+VJwK7t3avDRjhY8fc8W/x9739kcubFe
/Vdu+TtUyKHKdtXbjTCYyOEwf0ExAo2c06/36dl7X1HQXo5ly5ZU3polueQENDo84TzhENkdHY2G
sKZL2GC4GTwkjIo5AW5Dx9fkwHqzDVjcFXJxs03lKAfdk1wRQFDq92DkCijeCeAYRAdYmcIFY/qq
pDRHPo0TrUh1I/rzXjkW28qXt61HIye0cwoAmKBxmQsugRUjBOa5U3m5mznu4Lf7di+ixi9f45N2
R7sjJo3WGd5VbExsYW56trZIUxiSMAwpu+vxe+oU4F4b3B7R5BZ8bCr2ceu0mIoNcCcYoLIHNj9H
x5eBG4LRzg8PgIGVsbW2zF1ZtCf6zXToXML80KcRib3I+9oBuiwqFl7ZD1HxlxUVIKf6WlQsnd0A
ae4JMyEqereBoGhAAd9D4I8uKi/+rhgCnCUZMoI/oz0EHpcPKApyJpzAwBPphCyJ3I7dzBPoaw+H
FZvW8ZlCi4cG7kBnzw66YWA/GziEKU29tZ3v2t3g6w8gySPokwocdl5PB6Qd2DgVoZO7Cqxn+Bc4
vRNF8B8fqR5EspcfouuWpmvLb73Ww+FzFQ/ZVz5KYXwE9al5PjmQds7XZ0I3LqjPpS9U97GZR0Ot
euhzcz7RHYUnvxsoV4+do73Obm+XUIuzqz2k/gyppEJCKjaXk/yhU4notPNSO8PsoeDKAU+7F7sR
5i3E/0NIytAJ7MAe8TN0Ci9cMyd1G6/ypBcuexNI1hzyFZyOXnTi78uQncJfy44MyhcpdXa1w/sg
e6UX/gnSKnYrvD+ysTZORgNbwIT3m8zjr/r2yuadv6LAI3L593CdumwtrSoPP3FF5lS08TKMm2Fd
UreiKb4nGFniZA4at2Dt0XsEWgDk3hgBl/qBHeE+UEFpZ7vM4/fDkYtwjVYvq4KPx+U/MU7cSYFX
8Sufvw5cT/D3Qdju+1UGkcvFrgEDAvWolNGrxM9gM2xnyu2HlFhHbd346XV8rT4UPsQ3dGu7b26k
9WCPrukBsDkbOSM8e27MaHhIduehmgLrA7ZWaLnOgcaA/Nad1CvOMrqw2/3sQLqDr32CJpTscMX3
44g1EHFKAqekLUUHFjsg8bVGJQQUEjtyhCvmJm7kRI4dHyMYJ4ItQL1z1QWiXwAIgTOtwLcOlTa5
k53hORBGFlDJXCnjfLlcVUcexylM7C/Djp38erIlujXd8kODYRHQaBfAaJiIdoXY7jq0TwWyfrwU
KE/umdexx2yo+QB6LaAwSiacLQdtmqiGmURIxgIKVKBwxvA0anmV32zRUMg77SqoyhpqbDdAh8oY
eE0T+0FyNdx0gwlqnBLbnp+vwGG8zttVaIhEqM1qY/kDueN3aGJiMGQM3151K8RzoXI7HBCM1q6d
zi4AbZWOcbQwAlBxOwSqryfEAGow09tVAD0Pu2wFKNxvfGXdbCVPflBf9dfGnl5D7MzGTrbmtl/5
8KsLFKDD0SYyhfmVkQ2gHHs3uw9u7wg7LC0sz9BDltqVsEZbcId+5JAPHx8pPb4hnE5Pt/vnmNze
DuQNVl+ABaPdKr7V9/aGW3toQUuuOcTSkBt+lQr/AV8zKqRBbAC4h9t6d9YKnIIQVHybVc6wsq5C
rLCJmapgT0/YWnxJNdRGZ0CkgDd5w6rYFFgYLgv5bAVYmgr7YEJBE+JCsHq2SLwCvDe4yjparbGS
3BwvMP0D5ZsJ0XJsoYDG9FxyjTekEK6zU8HOpIZX+IYnYeKUtf4gABrKPdwW3cu2RidMzJaClxjw
HnEsz1Gc7BAePgongRERYO/neCCvDbfABbWCv1pYQsPWnQgfI1yALLRz+ssSXvrkkSwhHbU0WdmP
DeIkZ7SucuSzT8IPLLdQ+aFABOXsn4wP3PfgB7rYQ/m44Up2NHe26xvNlVCZLm0lCNhuH24M/N76
ooOOyOFKpfzs6nTHzVRtW7ovEuluIcXs/HC2VCHVuByDxermbrLuPNQVQBYnx+m28+pTane7xgMl
GP7GpSEk8abwIKchmWNI4AK6iss6WL7ANhOeJYgH3AyrpOphPMon+cS23aO013bJNvS1fX9feCMR
8C7L4RApkNUrC74Bl4VcDoNDxj5LWWiGxEtwbnXIwm+fLeC3cKuSGh6TChsW22aFdqY4ZHyVOMAI
23ojOSDjuRtcvApwbo/3DFc91f1xA8nspafQ4WNsVwBsbQB3rQMLNr8N7RQ2NnDp++G+9jpUuAHS
hXxL8PnYBU7smRAvMQ7xBKWNujf3uaYUZnWN7Yl1wgpGXvOSwqkpbfkIPw7nn7tAsSf5QEOxCwGX
cusWP3uXrzTIYWFudDA1Wti+3Njga84N9gqJPDXAWHin2IiwGTx2mIBxCvjE3EtxbkyIRzycGEK7
wgbmSrnDZETY1RLw8Q5mNWrFbMsb4G6VH3vkQrrGloO0xlmMhbDd8ZQNUlx8h7vhcku8A8Q6Ytb4
20dnhq9gwedQCD/C/LhaENgW3NQQM5JizlOqXGX3EHN+QDO4M1gr7IQMoo07vHA8kTHKAxgtPp+7
O50vEgoJjuNknFXReWZWAj7SeBw2gh/hMJ8fbrruvZZafr4XkSyZ3/VrbYfl4qA7iZ6FIxS5E5x0
BAewlfaBbfr4Om9FE+mq3xTqSMr7BEPgToS2N20FX1y5JreBL1xDMW+y2341brhihvHg8k8Q4JoE
Z6MCRomb22zFncEZh+gFnnfjNyh/YAR6CA++GjGEtuxuZddwXvlGZjAKBi+CCwijA1OQbedddyi9
FXNzStP3DkC1idXtEAipsH6WzbCVWy8ieUXoG/YxJojPNpiOPL6ruYdc3fPZhlaEs4O9fsPVkHDD
X8v/aqIHBf+/5seefM01J/cGIw9uFLxBvJpi210wCC/62Etukx8+9g8f++caOOmSO7GA6w3daOd0
ABoXw/jliqOBkffMxaS8u5SUedl54aP5FGb94bz8cF5+OC8/nJcfzsvnqvPPdYQcAf3KdVlEdiQh
y0KLi2+kGgCT9j3eC+JCEeClaywCNv+la1x2whahgh9O2A8n7IcTBrvrhxP2xzthF63oRaDqv2VF
Gxfk8bJEQxSrBNx8iJQMVD3HPUqfB87zrXLggVWeOYb4IwFYgeiudo4hlvBNDeDGs606MuIYGrCm
GTgMx7e/oUbI0zPt13eOyyb0vUBvnbf7eQ14G/WSjuYNgA06gDgjkh7B0Yn0Nw7IcMzjG8664f7x
pbyvi3e6yPv6697pxfDXOZL+yTP6Pxr+ks4kmr8yeHQ0IgaJEG//vfBXh7qXJblv+eYHWge8jmNu
d3dvdxN9AaiKVnfkDn8obaDpG6QJDviucGid433AofzZfrmeyaHCS3mX05sbgRyQSrDOD/mh8cyr
9l6+UvbKbjyqN6VTAtCukDliIFzVAFoiV1dXrylChVdANVNyBShqXs9r0UdO6nr2KlsD1N+5BdDR
yJVo4U9IZq1sXvUxwrmOXIJ3o8fS+jElxvHj4xSRE8IAGKtgvzH7+IEYgIJ7SBCqz5DnccfTNgV3
c7cB8L3tSEDf3mKK3A/E8oH+39X2HUIbwAU1fsNI4URWSMd/8mf43R/vMBfnOcInty6+4RU8qeD4
9nVk8vso+qeVWfj2KUusxEw6FbnK/LFByIc+Dc5oF+TBIO4NCnHuezTsvR7JzbmW3UPyMnG2BPkv
W2TQ3KJGxglJYDOEPHjYrkdwxc0RvIodhsAE7iUG5nr3hlSb6TxrH8h9iZ2P6UK66TmE+tUeWxjV
ozIJ2igjHqA/lQ/BO9KsvWFtnNizfhSP8nG8ahwjRx9xtCEkKH1EI7JRouCnMHbmCcWBqoyWIbya
ZnwpXnUE+WwBudgxbQJUeFEUDspH3ekH0j9+vQIKT/P8atwLQ93qGqMvA5yNaS8xxGnfeQg0o68S
YkZ2SNiOhfQ2czM3dQQ7OSWnaCcTHrljiAhxTJvnB389pnOB3VdjWpj1bR2qSlLy2AoiVGiSj4eM
xJ52ayKPi8fzkBBDmtU514S2KOOXnAKZQNL94K6Ru4SKKUQ2EQVszkEZ8LbSGENFTgxiRANCmOkO
MSNYTbmnPaJE9cJWQC+gC3O60OxxHokGEzB+Hi0wMV4epEXcYMdTfiaEbHl0gMeHciQuDU54zdOX
ekTigjvEfpCP1h54Nlpzm+InD2/zIHOA8DMPp/N0Jh7+5kn2fL8zcHQ6aJVQOqFqK8fwprY2lWpX
CskBPE8r0Dz4DSKYjc22I1C6Z/0wOyue8mPSEuoegV+sIm8E2CDu17vncBpAaD7i1B/PaUmWnSB/
TT3wfIXeUdYgB6E5AsUfpTds3t4C5+PjdvueeddXeULynOD8QUYxG98inMHTh2U3yFDj6DjHvLne
598HIN+IWyNQ0K347zwKxLFyhBcBrtfneDJCtv/N7SUvylU7NWfBpGDLo43xOQcB9borPr3DrbKq
CI+eMRJRBlECwbteQ2KcSsrbRd+K5Dazb29PhZ255zuETDy+veWoveMy8utz8H0L8WfpeC7Q/KTf
xTFnvdJhoNV1elB1WF3INPN6r+BZYB6Yxux5K99fuOglbXmuEPt01R/a8n9LW17cD4uU/d9lP1wS
xvLCePrjTsslsXtOIv60cX+I3T+X2F1YSH8yrX7JUDo3ivi0u/43DKVLRqe8MJT+LEbnJbN/STzy
5zX7eWfTX5vPBpqKoqOYhsKEhXTUiipE0xGYeubxqUfmzqEYV/4hPzU7aYUkb/sdmRROSt6TXQhL
DrkHdneLNHrK1jAvVtkauT0EyT5w715HdGVukEuGnlWe7s67AkhMTJCo1++Sc15FTnmVQXRrwfJm
CY2OpVfkJD7WFTmm8PRQrHnBlL14ewv/7C92e/p3A9loJytJ4PcxUMeL1f10ps2syVjLDSxxovlN
hxQZ9d6wH7hpznNhRxvGOAVvGZXhgCSrZKOfc0Ur2u14Hmjs8jKRHt1rSDuRzkCiFfL2ePGAHR+Q
ZOVmOwsuP0856hAh5wmXSOWhCtY0pKMXooKgkMige5rkWp3ztSF38eYW1sJf6uaWrC/nVhDmp5Vb
nLtJTMJcVnv06zAAdmyOd8A17h7gRyP3DrxyxPOuVCAuPT2jk1fe1bFEuYxE4Y9ccCe42vqVs/pp
JIsjUgXoZJRqGMnB9denr9fw4m0udOb/4G1qfEa/us8FUKApBdO7GlBN5fBc0mQ/A6RxGaTXCwdf
Xvy9TJ4ft16I+lG29veAbDjVEmCzFyQ74mUFBYbGYYXJeVK8xlfd7Ere6it9Y66yE5h6LnXi5yP6
asQL7TgHllGYI0aM3rbuBoDe14ujftfN/7TyCze/TQq1kA1Ij9pCMyiSTDS5e+HFZNJWpSJ+5sjA
1FY8Q5Nnoqe2tHKlDU8b5x585Eb2dZNR5aNGVT4Qi2GrUAnCISAKTa9npyZITiP94ATXXw/8wrws
6Vm6UReFaMa8ZMdHlI4dLznY39caP0/MkpelrMaoVSpcYNOiinhGVii6ZdEC2B4gVIHc8J0xw/d+
Aa7q+sRDJVuOP2juywx07x3/3q/Q6+a2Jo+gkCI1wShR0MYRwghe+Lom19CFKHA6Acf7EImItLyP
C6urLGjElxJmSaQolLMQixFuAlJlwuAfLPJQAQDmaPHTjv+ltyuezgoF3zrbR754glcT++vFunTu
lmwmf/5zZ3FJ8kmr/tZzd2n7LgTu7799F0L3r7l9F+L6f2r7XtCO1kIG/ybteEkAn5GsTxvtTyOA
v9swzzQRiAItnILOjwsEMk8EqdH0QfVeIpQnNV6Bxj0AG+8h6+gJJsot5J2NWgoepLpQuSCJ3O77
tVr8+eKLAGk6t3IhKCPqazNa7WNUFM2ohZ2c3bmz1yFzlFWOZHuezm+hmGpEsynkeZ40FEK9bOpT
WBOzAlUBFDkSr1HTxSU8emooq94OHpGS7u73Iu5Dtj9i3EXvmRsR4d+YZKjKKWyFnkDRaU/+6PFS
oxiAPXPFFdhRSIgqEgRpONAKvpRVAv8nc2MnQ4o1nkT1hwwDWrZFW7afuR1d4YmvhS36bl6YnIVH
MFUMXSgDrIxtoJJ6QjENl/ibAqpnglnJfxUh+ndP4rmahtfWoNoYfzHIwz+iWLwKe0RtueJyHVEQ
XhvwZOGd4JHFXH+rxOH1iPzTniqC5749oiv+GvQPhlN4gxIwJPHzNP8SwQyEDB0ZwUETFVEzHVHe
xaPsaLnFf0e6PyqSUBZuoGKgPxdYDHgXaqdyYnnfsveltQQFNaIfzddT9k/008/biW+3T4cwC6Ws
KxJsJxFeUkVeQuJX9PomhKkH07AB9Y/L/8D3SObk/tPT/WTfKxSd68CWgdr1N3SwgQ6PydvxY82w
60sKlhdskUtre3HjL/TS/6WN/922UZ8l0kKpVnWQ92WGVTyb8xyp4A++aNx8i90b/wY1RKglQgH5
2ehnWN+bl5cKhtnx4+4OrQfe3030fkrgDwc+t/BQT7tdf3x8oJbwtKIfAsKxfHHXMuHnmZ5QosdQ
olOiDi/3UODG47Xx+hQ5E7kg8y7e3UKj/7Xu7rLQWuj6H0LrotBamCV/mNC6aCksfMzf1VL4rqFt
SaIEQhtJVs7gxCfJHgQ6S6cRuhBaCtzuONIFBDxa3c1k/ay7IE1eX5DR3205a3665OJ2mSy0eizj
kpEhvY2iia4UZg0ClvZFjVB+2ku9l8VSbSdJlrn5jB6pqoRWo2pCwHv/MAxotF9leUMFsbzKevml
jCra51PtaQZ4Eq2hFy+N+LsGw88jVhemXBYniRY0EJzoRNKjDhcpOREtfYVMO+CDLQp7VyXagNw+
86SE9T5Ef/4LGviM8v/KoPs0hIVBl9WGOukqhgDHmovo69DhhXK8nV1KeFsYXjcYIk/oCOvq9JEi
F+JrG0DmVtFXI1hYTdnYNUlUYQQ77h2/HXe8IeLBRU+/FhbK9nYdk+OFS16a96XZ8fvP+7mT+Vd3
vbAnmrJrB0HAXUtuBUsOeWEVBfYFqKNCWkHlzTgvvDECOvn0ZLD3qOPjpmFGjjmyCZiNBIlphSXh
1q8G2B8oB5KUPu6+nqnvy7pP22Oh2kezFwQ5xzDvoK1fuIUJqwxmJyANbtI+2F5P0Y+oJFe8yeKr
isZCvG2jt6+5H8ILu1erG24J8KEPHI+hKES/u/s4fXw90osbma/5J4Hz+2/ki0u60KR/0JJeEpOc
tezzRP3xYvLSaV3I9SxMlCEpsQczsrvarr7eNxc+fJnb/Ns+/Ew08cUpP+dHfNqU8ahoYjBAJeG0
NDjAEtqUoDEJTXbxfUu2vAqe0XRfIKWqQ8sx9NdAu6+S7NGcgWc8vfGIw6Pz9R1fOtPLzN8/7kxL
F4yIZRP538OIuKCNzpP3acV+B210cZMsZGw2M90oa75JRIpWYiESeWEtQQOAJBytb7lOEMjTaMPn
9zQk0U0AQBI32CMX0UMu4wm1+fSCZXJxTEtp+mcY00K+/p6H6TfRYf6/rmnr55Q9538jXf3+3P2t
+PjbqX1uWdOy118xs/4JqS8l3vTpn3Nf7ln4XrPnz1yX53d8I7uU1J/AZiqBKl0E5aUhi1iXb2SX
Mp4w8VdLMlQVXJi88fbf2S4l5ScQ1nC+VUvUDQWkqP+f7VL9STZAZ2OZlmFJpiHiXb+F7HKh7www
t8qyqqk6rieJhnH27z+daCNtwB7TAe3qY1aO3iSOcUoUuRAtf07FydyXRpgzMvYsiXZda7StrbRp
3fhxOJoJrUs91+ko6/WN0YEh2S6TIRwOVoFe7UTQWCUjBaOrRHNdtlIeW8jGluUUudhgJldsNBGe
wVOdiQL6I8lGHa+MSY1hsIlxoe/UvBnQRSwsBLB4sWDQiak3EwA5KTJrOgoSUjR0RVLRjCctkpbA
UlZ2qhYJT7PAdNCBdQMo0TTNmHZqY4VPScyUmCogjwVro56VEikyNRiIOiQMfI5maJQrVWgjhLqT
IZtBgCPHjCpDbNX2pI8th2aNATnRLKoUV+n1Qnd0kZVom1Ql+rRSczV9sIxE3quRWkhOG6bhoZ5b
6zmSTO2hCFvzrQxkq6bNpHXIg62bHln5XSfpD4GMS96HUtVqJFaHMdtNcmpl66FP0p7khRyg944m
qqavpvlUnJQ51lt7LucB2RPGbIF4vTRM9KbqowAZ+lpn3hVFo0gnrYi6eafFdbe19MBE3kUrpCBM
Z003r9MqqJpD0wRi6stxZ7ak1OVkAyZgsHUWzTA+5GFgdm5lmdHQkH7Mg7siinvVHSwhylZNEMGF
DPUqVpyKNdVLPeVIu5gr03iN9DyIqChP6t2Qae2jyFpBc6Q0ab0OdL4VjcrcfG2CoqjteGBD49Vz
og1UlLIChrKpZSIxzbDexJomDETSu0lz61g3EAtWWZMScdJ7g4BwWDHoKGFYntboI1JGqq5ZtYUg
vEW9wAYyDoxtpKCJrgXIpA9JVW9bFpYJiRpJlGnammVJ0thkp24ochDIt0nlpimouFFEUNcC6JFk
5V4uRvCPJqqYTcSYNO26U/sYMeS4E9HuKkrnEpyHuiWQQB4a4HBjht5Eua6IICzq8le5FVhNTaWV
MjLr2nysUl3D2CSJZa6sFGYOYqF+TqhiifV7JGfBazBk+cFQVOmFiXOMhm9hMaKZt1HlaNHZB1qC
72x4MnVZrojYiXLtBWLQlWAotxRA42M+P6uCVh56ReuQOlDVI3hG+sJE/8k60EBbH1VgHolkFhdr
ua2VhjBRLtBLSGsUkDEFwyQSmc3S/JAmYfCaDQi6ILJRyPlGM7uwxNbNyuaUh7Ia2UZgMUb6Vk6u
pFiTr4OpTLaSMLdIsK8T8a2qenl2Q6aPGWnQNO8h1kL92Oqt9VAYRpqTvpQM5hep0hZ+NKTZoUoL
Ec1TUzlQceSMuKRWa4bvcjOJIdHqygSSnQ6zTJvKnFCXoxQD6hPGMb0dojCyIMQQib+NizR87GK+
PlYaM3RdbSVTtPVpgNAbWSqjs5I+FimJFLOCeJLCameZcXYryriaExjxdDdPgxId+qxBNpKk611y
XY9qHYApXdATOzBndJSSo2rwdFnXWies9TF1tHioUZBQFWpoK0Ka4UBVei2SnKkpHL4gCxuSdIaF
nmpWp5S2mksZur/2cSS64FiOOhIWCb87iwmFLahFX+F+e7ZrBFlRkd2kWwmRZrNEd55aCXR3MoT+
URCN4jFTKxnlSINQ9kSo5HCw25EpQJs7c4rxPWzRONFo9EPa5MNLY7b1BsRhc0pCS8vRU2oqx9Ju
dFW5xoYdJWcKstQioQqgyGFTpaNrBroJi3aJA5cTRZlbmOZqp8D31s14cAyjLKNDEImRXyddMpNZ
NsJrVmV9S8Zg7txcriCTKxVLYE6pkJEsrJpsF8x6XmzaLI0zUk1x2DkqtA+a885anLlmkLVooBRk
+RMzK2yKjoVjTtvKMq6bQAiQ5VDqEYgIWmg6bOuRPTImMtRgNrlo2haO2o2q6m1D5kAp1kEmS42T
hKYW01BFnQ6BNBVFAp3R1WSqZM0krZC1IQ5pCuK0NCwYer3FcnbHmijIbaMVNYlU+DZRcRTLO5kV
FrgjuwSbr2dijmZHeaY9Rm2UoAdlETC71uM5ciqpjBBCAgf622gxsSLQ8vGjqQW6mPvq0GjDcBfo
GQ400aNaehvaLN9388wSIkuz4WtNkvVewOTkIx7ldK+NunYL2qr5Me3k+jUSIAvpVBT6m9R0AgiJ
C1G8G4vYmojS1MWHGmqRN85GsUmleX5iktztrECqChIFhQLymyquC7uqkEtKQVAkXU/tLN3rWgyE
LTOKxCID3v0QVMpQENWS5+uECfNHIrT9WjIgBmjN1NYbQPuE7l+9YR1UOWOIQIiipJG+litEoaqo
6Ekb9ZKvdQb2TDckOkQjDg0jQTf0qLFhvX6ThIKIyEcdGD1JA7WtXDUOy85Wx3oAAKgl4i5Kq+i1
GYUENX1VqajgyU4n8xgqMyhoGwZC133TtmVIhdAcpgTFYHlmSdDxPVOeE0tsI7xxbqVuM8hhNl6B
Fl4bASzqQ2duQ0vqk60eCn0MzTLOQX6jp6xN7MGMVeyBxBiDVZcItQiKqDATJR/Faql4rKfKlKih
1mlmi4Zu5XaiK+XOLCoz3eRtpNfEmGPp1TDDYXiTpimstkUapIINCZxBMqVWBwxrSAKFv3OaaTpF
ykuYCjGalYlThuo1SVcDdK/sWIAKm7EVA7/ppi661+dWUJ1GaPL4pp36HL0rg1iMVwEbQp0RHVIe
NK/ahImxWnnCss9NHzx1qtoojjjklroqusI0EGK10l5FhXGVWlXu1prWi+9VAjFGBFORRW/SY2GY
7R7Ute1ANDNTza3F2mD6aK1RTPYNBETttgqQ5h1LwqLeBWISW35kgd9FczLYFiOoK8RcTN1oKDtj
EyaxElJ1DotwK/dqGr4UtVAjNbcFZI2l07KWMjXAQOWoC4bViEpdZSTZGCrqWze2XboOk35KrgzN
EtFHGoa04OVN1YIKrJx6EHVP2LurtBIq3a3EOUHf2XguFKrMOgPdrDjLzAsrA0YwNrI23pp9nKO/
uKYNrCKxXFXGozVI0sMYCKPsZWYXfIidqehensQ6ui6GySSTLBDFmMgzNrPd9lnXumbVG+0qT+tk
8jHnSUcnsWcN1eu4ag8xBE+6iWK5exdgQO/MMTCejHwS0bXQnBLmSnXTyJ5i9tbkDDnLZTobUjCD
9FYPUao0GwyN0ea+2JdmIyjO1EliSQtdC8OtgBtD5ZegSBMxYWSPpC6N6gUygXWu1jcmtrokMpWG
ytCbh9bocMwlM1UKR4XZUcFa60K09A7kCuT1oH7+qBQxge1uMZSj6clcKY7eyRXSE/IoCWxdMkaQ
9E59m3owEMBRXGkjzltgaZB6JfTmrWoxC/9V1OqmUGFNgxHeaDVaAwpC6W8gjbpTGiy+Lusp+shl
PU7ABal3GbFGddq0IEJG202Y1K1d5IYKNKBuOoDElT5YpLYy3VxLUYgprg0xuhek0ihpp4eJSFul
jjOaa10CU6VKxOhK6eqw83OtYCPM26krNuqQVjHIfoMJnUQHIc5X1lCUBk3yeEbWa9cl+a4aaz0i
RWpW8iaxigk9EpVaiJy+M3pG40Ia0JNTxCoQIwL9pqMWs4mesviw1Ba7Kgpoq9aImsTllHc0HJrJ
sIc4GhDGbazhtRfmFFZ0ExXvYclSy6mCvIpfyrRUJ/DPhAKci6lhJVrPgoelQF/UwuhNtOYMW71O
SNG33ViRWTNKqXfhdlhaahtaKGsByUdFQDtR1OjJNKua3rrVoUQDN0kUJl5HSNDQjlqtKmlLQQSK
KaVqHivNLUzPWIGBUJdZO3+DU34TSrBjr3XRgArpX38BAJxd29einGoWRu2/H8r3/NTW7+/t7rlc
vvIXb2z+/fx0+F7Yz+3zL35x8pa107F7r6fr96ZL23/4z/yV/9kn//Z+/pSbqXz/t395Lbq85Z8W
siL/jANwztl/DhzQokj+5jfpc/7WLN/1DTwQJM34SZElENjqpnb20v+BHgjgtf3JVMEGa8JQUCVV
BAj1d/hAMH+C+YVifcWCO62LBm+h2hRdG/3bvwiy9JPFrTNLVWVJMcFs/lsABI4u/wzhagaY3nVN
UiQNQAaS/JUFOmdoo9bpdaBcwypFiCwJa6pGheHBjQ2Qii8aMD+GEXbqfPo0VVffLvG50xKPAC0u
zGEVA6TsioYqgwVOnyEspzVhrV6D6bawCwM212zMkf/1Vfin/OIqkoXOBuAgA1CjKmhzgOc/oSNa
Dv8O4ls8zoKyE4zqPZAElK8K4zoZ3kI1zteGJF5AoH+JuWNKF9dcxL6KJq3LEbbSEVYmyaIQnXub
DM1KxfDKLOsLF/slhvztYipMTVFG9wZF1BfTWAhZ0LcWLhblg2hb6BcAbvlkshmaIpwycYjcrydU
4hHTxYxqsmRKGpwUFfe6uLu+a5Q6aA35WIfJNVy7ZlsHlZ8niR8Kw02tToLPZKD96iro9loLeOjC
APiOXAzA0DRJMsB/bVm6ucBuCwXCxmoL+YhLKdtOlffMKkqvEgZjNRRwn0u9QffdvpBtPcrbU+L2
cocYXpnH94zlvuC3Td/uvh7Vr9YcZAuqhlkxRRNw3DJvPAR/tVSmzLiaVbjqrJkmgtIntJQujXll
jtWlPbaod8W644KaCTwSPOCmrC3Xve71RjerWb/KNSukE8CPWhI2UlZWbhlP6CndyvNNmo8jiSqB
agMa0w4D2OTKqfTlXANPTFacws4wvumC1/9cA7Vv40J7HsVCRzLDAEH5Lw+cKI/AwazZuCpEVMmn
mg96mqcs7ipHtEzJi3Rx29VzvJpSqb6QyvTdObFUXdR1BVLRXHZurdPQaLoe1zbCZpsZ8Yc19cqt
FI4uRjveG1Z3iFq0zp6hIB1VUUMfzoFXGABblH6attYYyPZv3xeWgTxWFaLOMs95d5/kjyBDvoaV
jGUq6+RKNK2KtmH3ngjqY96Y8oVduBTmnKPXNBUu62SRT/8vJ3+AI6EOkILXptU9W5Xs1//B3pc1
RY50S/6Va/OuNsUq6XG05UYmZCZQwIuMoijt+65fPy66vikQ1eS0zctcs7Gm6apmCUXoRMRZ3P0U
itsp5e0w0Kdgau6GEN1Kssm7cAi9bfr3e9LA9cbe0uCUocPiEsrch0GBAHwiJ26cQ8QdyMXaPEVm
cetDGhv0O+jBt40pIIyPuD8KkaS7pNbxdmF8egbKcdsSXKswvY+Tz/2KcWRTyamDgMNeQ4NP9p1T
t5UHUVmwhZ+adIdwLRU0JbeQ8w02yDhE/N8eT29L8e4xFsdTUoVj4uMSP/k/JXerF9KuCcQJOkvR
tjKzvNaM0GnhWVa2Rrb8EtxkUVOEjc1v4t3wCxNoch+xy4jheyR5yNqn6y60pxB95q97Ze3fcYK0
tVVNdwkkoB+y5KaGHsXr10b/1mz4q1exOATaKM10zlVyamVqifKxo9DS0Ss46C+ZeixgIJWBivHI
Lxw+b0TjTwMzMl/AjEquLS8nFW7oiJzgiaNpVWBxde5H3/qWHFbddPJ8NFdga1wNJmK0qEYk1T9N
+SHj27F3++RWQ8dwDrA2OwetnRbbkG/S2PLlntL110v05ld9elLODYabG9cYX5qJUNoqjxk5xZU7
AJ/cmddysPXByqFRDowJ+gmhvVHsZOcOTZheup/1RmToRjHAL0vcIluV7aEkJjXMDFI+tuqK+zq3
28BqNeRALaNd0+mCaS9KTX/bFkdKHa4Gw1G1dKaKABk8hXX0FEMrJl6PzxW98pGhzB41ND1JrdA3
tTUytFrulJEDpZ7JP0793YAOWZk97IMLp90bfmy5hu+fZ/G255pBlistngcNxVIUmiztoHd7H1ps
oSs1Z0B9Od7X/obVdjC4aXkXsTVBBklvr/2nFAdRckzVnVDXaohalxur31BuqHKHllsNLVYrDrWY
VRGuJHqgPMT6MfHWSJ2oJ/QN/toc5g3x1UwWZxdyWE2L7Bs9hdNTY6wNzU0AU9Of2/GesZuvx/rk
wRkcB6TENYn4gkjKF8vGlUAYRsbJyWjQ/5a5KVq2eGtjbzxpaFL+9WALNAZsZjHYYmaIvLkWaLDz
FrB7hg+zqZxQAi+lOVq+FcgJZNs4WPF413UW8ywF/tMwnUJAGtFoNbru2gM0jNQCHd5KqOjnpjiq
V1OM9t5mDQ2yxGyB8z+HZ/TaRgK0fuAuClix3EdBiF6uisn625qtp24fRE7E7XS8Yr6NHw5fZG4H
yolm26+n/MkN+XvKhlDhBiLkW9758Da5wrMRadeVAUpEiVSdS17YQy+tmrpeuAKzsdPsMLgqUX8t
L+zSN0jPB1uaVxyXMP6D2wAO8sd7UOkTbkQFVtzwVxGafaDZADJ8OIFFBjEwDZmH6JCJVd6DhD2I
dZBYww8uzV63G4JC5b4v3cBz+xD5r+h+VtpKTA8AzfSIshXHXkuupvpeR+L4TNdIMLPYqV5L9IZI
H4z85CsWyd0AuFP9diI7tYD8pp7b2cUu28sw5G2R4VEhAqbgp7+RVd45VnVRG9rkY5ETtKeYrBik
kmcVp+e9BMAE6SKyL32XDtsMkKNDi0y1NBnIIbUbSVutV82le1/7yIn8ZejvHmhx8XpNR9J6GMhJ
H5F0txR6H/GrHs2DriFV1iV7ZAm78LqT2zbaEbnNJrtVTHoWFbK3yASbcWQiE6b5du3ZWYbQxR7w
UjLTv0bmKcit9nt9r70U9ngKjuJZeqZ2hnV508aVIMIkZq6b1Ul3vQdJTXZPYlR1Tf4TV4suzP4+
PcAHMK6Nmwh009TtO4sqFvJBCJKKrfLj6x2wgAr+WgsduUSB1IZEnuKjCVJVqkRVenJSzsa1eIl+
GMwS31O6a/hGJa5U3BbH9VW1Fa/VZPqRWV5j7ukzHHHjAfSp/FkhdnpoTswp7tPbciN+VgeYnJqa
2UOrWw0unZfwlF15u2wylSN6HW3yS9HEMqR7szAD+Az4tTrX1QUuj2pJ3gxIFZ+wuBWaa4F9XJnp
QUFrlGpVCJPEa7w27bVB6+8MUQXaXHy9jG9SH8udPAd5HBkMxNxvJvfOxvvaUFIZBPQU/MjAKbsL
0ChmFbe2AZnSHjUcM+ndxHBxaKIEpj5QU9/Vt9kJL7TdpIWdcTPhiGz2DQqqpg4mm7L6+glnhMvH
ewuHjJBI38D5B6ZFLIzeSLWqkDrWCH3SkftMzOEW9784OsBd1DcN5Dj+LwdcHG6oxrSKnC0rqxBK
mPI1Q/NI1URWFUzxac/RbQReXXbBr7w4z4UtZHHm6elsC97d9NJQsz+0r/otOUbP3bNxn1zwnz+F
cR9XVS5w84pEXeVtNP/eg1ols/Rn+kMEVjdZ4UWE/KXB5oP2nZH5UyODWiB0Q4lKHTYM6ezxGtAT
+JXg5OUPgZaCSZCg3uzkoDmpLlesQndD3MDebautc3pjTOvCO6hirurf82zPYW4dIi9x7ZVnwC4u
7Is/OjDvrE4ujpcgUpSWhThqS/T8CezxLsvXAKH0ocmAHX8RkZlFlwxv9lM+7cXfli4XicSsbxLp
BxgTmJiOmOPoKIab1Wf4mMjHsztFs7NT5JuYurjxiksb7U/XndAkCntz3lddqgIpfp/xdkoBy/ip
Pvvj1ns0iJN9L3aEm0pzHaYXfOvPEf1sg78HfJMAeGcW1O+y2shLepKGQ3V7iC1huOl4m2HuojQ7
bPcQjRrpToOfFavSpfmFJZ/Pjk8r/u4JFobZVUbNmYYpd7dVZiIsCtBmPTTH+PbrM+WT7z27D7iz
VID5kNFcQqQDv+qH0fPUcz8gZqwAr9iOpduhhlsE1AyNx6+H+5ynWIy3nFfcZloVYrx4dBJ93aZO
060SdA+W1oS+sqndpDYtj4lmxwie77pjjSqdE8YX3vClaS82Ua9z4fUdHkMnWx09sND6rt4S/zHM
LBRFL2zZz1fZYtKL7SMiFNC8AKMpuqlDwRcqtrUbdKYqTB+VWu508jrd64Ch6I4/bNTHDCBGfy8Z
qhF27Jn48NH3K7SV3KqkVRKkNJHGtwrqfv163pKEH8xu8aT843koYq/TixxPmqA/WWP5xVWAvn3d
KkKm8BDUGz/fFf5qRO/MyWTVKsOGGDpqivGl5AcOYJ7nhYiAU5sBocarfY9m2uUhhhgGWqwp1AKy
KE+ugGwCZmbVqoElcHEBgakklizRFA0laGWdkxyFbjgW2jntfnw9QzKv9acZSsI4Q7IaZZ9F6kEo
QdSGFDPssuunwoDqOUQ+5aZC5zL2yOKNgdB+ukkGq5GX7tFPTvK8uO+GXvoLemiogYqhA+5oxirq
sQhWCyUUcP2xFSAldUlw5fNlsRhy4TFkWdj/ep/JVa5uAOfrtp3hqvKHFmDD7ZnhaPWF41p+Oq4x
KGWqKhnVAepcem6BooZSjUZyRhauKTdcXZUjAGpIzrgiMA3QIRJzvFdwcho2DbdR7GrBiiAT17sU
NeoGt+YmRc89dK0r7Ah4UMXyNIdGNgdK49Q/GnsVfeH4i/I0PvqwRR+/urGDxER8zAFqPFXM5Wjh
m1rGXg9NpBlrAod1dlRDKEAD5FG0ZsO/6eWq8bcA4wKLk+sXttLbnbg0NMok6nuUUSCnFyddYkQt
9RtFPYeTifEqAP6vup/QCZtczbs2IAQEAI6x4lYXfG/BCAhtbJ/q27BFA3mgG2+VU5ybiY4F2MPB
44Gj6mtWu62+Dh/923ifYl+ag3BC3U66VTDu2toddFMWQCxbwXBnKE7Lf7bKNlEtllt9606RGeom
XSFVNGExvwUS6fhXDxrDiNGQFY4unHufnKs3O/i9AotDtjFqo24j2HtNj02BMGIVKmu5eS5TiBUo
m683Nv3koyxGWxyygaKPSiax3kiybKoXDa9aR9O+Ev5jDlGIwtLRuPY1ScwS+NZsReE0bxFjIq56
qZ6i2MRF432PL2WA/nDaIB89Sx6h/AGy7MfzVBWaGsZASp0rNEsGBNm3EJd8PfHPzso8cQGkPX49
BlpmXLIyTkhaDeSsBWY14zFNhMbNj+S7T80IWA1AlCAnV5iZv/a/fT32gt8Jv2Ex9uK+YAMzAp5i
bIAL+b32TX0FIAcmKL5133ooe0Sz/p2GcPwR2Z6aWP43DzmVdYy19k31QmuhP13q7xdikW3zDTXv
w6En5ya1JrTSPabCUqFw7aP73Nfz/hwSLea9uEUyYxqVtJrIuR6ztR4jmYfdCHCMpZMrDbe6gsDF
VdT92F44Vi6OvLhE4nQMVOiQwKJKGwmuEoIKvdOj5ygiFGpyNOnVTUCLtItR4PwqP51n78xscZWk
ccTZKDCwfGrvq0fYmHyedDPKTOVeeQ1UqwTKdDDhmVxY6z/d2O9f63zMvHPGRZ1GuhZjrQU7MbTF
7Wy/XKkHOJDsenzmr+2wKhje9HTBnBas0/8Y91xuVzWBou7iBDcSrWFdrxLUQ6wI7dGBqB/dylsJ
o7HHJ6l3ZhvcVvlDpk0mj15C/zzeTcW2Yo8lIWZKbvoYFRjUYlEK9NCHgVqSAsQKJD2jNSosztcL
9Wfz//24i7Mm8ICXajDy2UMSgFsF7pl645F7lB/b8lKa9493/JzcYiqgEMhDfnwpTaLMfR4Lcs4a
p5TQqiwGi6DHwQw1uAoKEAlCtwi2F1OfbLbvT2b4buCFNZRKrhetyDFLuO2JiTsQZaMythPq6Oie
AFx1Z6edPX1DISSmbqNYsoUqgA3uvwFpOea0aFPfOgHau8ebcdhRFMObFY9cJq+kduz42Ue3g27T
9VvR7qdh5dUXDuw/Xou/Z7AUBtCzkCh1WsKsuAXCgVnBPpANHaPHZlhPAfyd2P7aMj6nJOfjCnwt
AcEGjfIlQANAaZ73DTyyQNuwSZhVdFWTFvFHZnNwZ1q7Rh9htIlWrYqvxzp1B8SAhFkS3R0qN8nu
RbpPkj2SbhR9UsLrYdrr1OoUm1HgMTdlv9cQNWn5t0p9DNFcunOm5CHhmyrbUH0NoCFA8FdFmphF
UjpZhHw5RU6FnALvKqzPFyb7aR+gAMAARZFIj0N3V1uczWMowkAOcASMYp/DteM6GiA3SDPrq/S+
MjZac4yKa+zWNN356UaL3ClBWfYoarOQphdbWWH1oW28NgY0GMnoBKkdU7uFrwYnDM7DQVGcCon2
DHHbrlkVCQSnktEZKrfWNv0DhawVrl4sSAPZ1+z49fTeqrgfNsBieosLQBHT2HQ1psfBJWsRIYJB
YuXPuqVsjU2HLheQ3oKAVnVEFlmjWHjH13ZcICHl8spFSq3A3LilC5tQB8peRv8zUuyKOi2Wia1y
aUXEqpVVUaww9zRFCwSenUH94InVg5qkmYZuqYEtDqlmkcjC0lS6LXwrnVwZP6et09A9Uux1aLfU
RsW2Ss0WqhelCZBqjOV7ArqzeEL4WlE3KSZTehbXAc/+VhhXX6/VZ9doXivJDa6qOvJGSzZ0RUIC
pI0P14g7I3XVIDan5iYD+acBJAj6Jdyq2xu/3E6z7z1sZfP69RN8Oq0WD7BwSquO9g34ZeSsR2u9
vCuagyYtje5678IW/xzXLkZaemKFYMBEwdlWPadBaDmOD0QeqbYpC7PNt4a3jqudFtp5bteX9FTJ
pyNtMfjC81JTVg7ebJMl6G2jBYqNAWMYtqqy6rOrutuIwBWD43nbsFqR6OBXK1lZBtre4Fq8lDr7
DMBYPM3iAJgqkJG8KCDnNNs12lpHdQJcnHP+A7i9EvCB+pJP9slDWQy42JJA9PBqopg+AI7Z+KPs
Nqnug9z5TU1P2WiX9bFNH7DqcF28od58bWKfAx+gXqgKYJMBJgZHtPHxKq5qmoAsx+NzKsCYkgXI
eLxJQ6cxpkdPy6GxmkwcwWX75JdGsIvn8KsWrLdrDdEQuAFiNVbeoa/SzOLj+FOn+WgSorxWjXyC
zzeuWDq+BL7bTb22x411O9VVdcHZ+uRdYhIM4TIBk5dJfSmqOpfqNRaS+FxlM6hCloMz4Npafb1W
n/MhCMdBLGEa8Bsoz719/Z0v2WgAkEe+FpxLXT4OeTo5LASdjOQNSkyxRxxAla8MnGqAp6FyCv4b
SkiX5vr5WHp7CsBHofBoSFVflDiGSs993xuDsxxQyoxr39ZLGVlZW8sNr+xcB2zK4Kx3EKGn+VpR
ruqInrWS3LV9OF2w3nk3vLtPdBWQFqmjKmkANWSoS0+uHIayCTzPPw8YxC7D5BwMtWaqjf+zn/mj
X78Butgr83CCG8iCoaInABZdOI6xngl1MnLMvWNXkobEJawJrLKhd17imyAJhOuGssopsvS5BIHK
ZGqu7EBteQAzAKmUTlNMLovS8ZP0BQVQv23FuuwYos2BMyvEwUJEH28CKZILXu8SAzQ//FyF0GE7
cHvBjfu41cYx1wDJEcaJDih9TCXShxXJuGt48cZrkr1QNLLJfNCPSyUNbN1PFdevUEMqwDsyNZnf
j3kZz0TVDS10H5SYnQxGxY409PgSLfo/CXbp/S6UwuAIqW8wKwpcCxhqYA59fOh+9FoPDEb1PEhy
CMBL7kse2b0e1rsp8m6VMFaONJ18VN0HcItAbHayGvSoSO8PIiqa3TAgWQh46dUYpuOmZcQqPLEP
ges2RxUsFA/ztNp2ghcgRXcI1LY/hIoaWXka/WJb/CPCdnnaYTYSACxDAlMMJWZ8fJxNI9vICIVa
n7vIKFdRgNX3lRqahEOmOaIKAcSKHjRJWhc91wLL8wGk0VJQGGUOn63K2mGrKD2yUagsZ3HtHcCq
tTp/km6IIndeNeWxoVoOJ2iEvmhXgD+mgCxLB0TXX2+FZS0EUGmARSGRgP1naDOa+eNU1H4wOiMt
jFNUVPkOZO87ClczldoBnHENBKiitpKwXQsIAphsEP0hDQBoYUSPtwmJnRb8ni1LwInVmtwG3Cmy
KcN1//aY/5/f8j/ojOH7Z4LLPUQ+XqD7YYFv857g8vZjv+Qx6F84wSB/YcC/BOxI4nD9Wx6D4Csc
KHADQHWY6YzV/EVv4WCwgNMCBQxYL8GZixPwF7vl7UuQx8D36+Rv4Yz/sHtu/j6yQQz6x62yQAhq
IN7AHQAIHZcnQylxGQg1hQLy9MCg1qsiM9geQ370mmfPw0nU2HW2HtWVNpxVaUbG+tpNi5MRXlMG
1nhAUQyJTSUtXAYgjWKUpl7dZuU9K+7FeBf0d0i2BOVN2yAHtQK50ozQmcQDEP8o8xddO/jDlead
BDn/e1O8zVN8LNlTWJTfPKt/ZGP9v8ixghVw6DzDjHRASDgKBl/Z5F0WNq8/3gRoXuv/2oewqf+6
bptkBKf+j2SsP/36X+wsTfyF+wxGAsi4RJFihkL+Ml4p/wJICV4SKFhzc1T487+sl+p/4f7jOHwN
uGsQYMGXflmvov6FRLeKyaioeegwPkP7N+SshZvEIR8DtqUK61VxNhpvNLD3iT/a1qnfhRK54w7h
WVcF4kTq6FDU004py9e+SJ0czCxvHMZVrHMrAu650dFwIYxI71QZ+/FuqX9tsPekrflq+e0p/Xoe
HdPXqYaGsfrCdemrhivj2PmPaQyiieLLxHz7FJMApdlY0820Vb99PeYimMESAvGAmxtpDIJVJ2J2
3955rDWjmTIqIbsdpbITpEJE3lf3/giUYVMFiVNBXdHKSsTpZRbcS+TYv36A2Tt4P2kD4TO8HZxj
UnAwgReXVBpk0DupBv00oVRrgFgF9ZjR5aCgSmWjcpSws5AdRqpOm387MCSEQGhAIVHXCP75OPGq
9gNCDcZOVCKTwbS4M3sQGE3mdWej7t2ay7MgxRoSFY9fj0xgp+8nDQvGCwaIHu+ZIagCn+bj2JCI
EVlaBekxNudut7G53z9tNqmlWT76zHpX4mA44tCg0abcyA0g0ptqJzfaQXHg9NmGZThIO+L/z99X
rKt1tm7Mm2rd4I8AlGzoDWR4TIlvfOmslxtpZ2v1sdoZDrdR59xE3/vH8SbZTavhOJzE3kc/YHKY
Dv6VcTcc+5scBN8bukGYZAErb3XQZKyclxv80peXBn8c0FQI6wTd5KOwUZJwFHdusNnjT8xEBc4B
/2mlrnJHXXVu5aY/o03pzI2+gb1eC5zo+boGGBOdN36oB0gCnIbr4VrZpTvpaFd0r6xBnd++tQW3
cvw2skFaCb9fd8RGcZlprKcbfmCb+TfNPYZ/rqGSPrcV1ez52wy7XJe7uevnOTUj9BplmwBNV8VG
HoKVcVujZcel2sUb++W3Ef96n3OIYzCcZ7Cnj+8zNNrGK4WSHF37+hYC1TtkzFb+sfseDhZrUBI2
jcIBJH7YTRCzh6Slg4KxmbgTWnXlaLOKFl1W5L6uDlsUsmcpfrAO1nPf4xG69NCqd2JIVGdoUQrF
6vnf/UgsdBhGwTEyIbmU3Rk3qPuF+LvdAxPsu2g5i59dr782XL7Iys92y+BuqPAr3urOiyRQwdO+
8TqWHiHAgHZSAvCLoSujjZGDsxAGtZ2P0Wj6vv69UZvy6u9PabAN2jTYvP2tHvtHRODoJ4sGWCbI
Kq0TZlCcIkOBnGGXg/kuSamiroDQB07x9u0TiZqXgEKkQmuxQ1Xk5JDVxtGAbcR3DemvvSyChAFe
1Nbw61+fMji4EDPxNfv3/3v7vnIAyvXrlXkLchYWgESGgSwDVItBG16sjDdlQzSGVXQEGXmrcOWK
Z8EpaoIrPX1VmuZMPGFrYXxgCtlTMZ3rUHenctP5hjMhv0qnbaT+8AN2lfH+Vouy5zw3jqUWbkls
7Nq0+dbmg+XVQORn30PeP9YNiAVo6izGyg2r9mDkchWSex2SNw5hxg0HHbAsIGnkTcFKstD22uFq
aGI34qHTc8/Jg2sRI5faFEjScidH3rCR3TrxDAeEV5vzBtJS4TVLIHdQJuARZ+e+ybc9YM1fL93i
BnrbPCD1zoSiWfCZsUXQi+pbC+pdGhxViPlbTQQtE4iyQWnmp9po9Q5AOCJuxgb8Mt/oLgw+X6nv
XhveGF4YbkAULeCKsLf687vbT/d6MQ4N8RwhMpR5DJA4ownRG6/Y5AgIo5wKJOVZHf1bJie8Mrj1
QOvANSMEdMiPJ4boK70eejFdRzV9jVMDQPUO0PHJp9eeX0PlrGHCnIwCuPKoJqsLS/7x0gVSQEe1
EZhibGNgr+Effhy9gLSQn0Ew7bYkMV2P3D9FqR7vSFujp5GnJC5jWOpG5Pu8yDfhhJpLLHKUbNJd
YEi2lzx75nzKbL+ZdZGG4qWIivoWgOXoQkrkz08KHg3YFsR4k/p7755kuhrmCfyH25aEj8BbCStV
VeBsmLbL6vCxjYWZhyUYRFMiLtgGn7PKv40DED00SREcEoQwSkhTGYusM+nTSqdNmx+TrLWTvvec
ogMjwA61Il0FlcCtQ/2ZxDbVhxQkTbBusrsxS9qdn5Uh0iCtcaXlOPGroNl1nDzoY9Yfmx5SZBX0
Lay3v8o8KB3Be/QBHLVw1ajoAu2nyQHir9c6EilHDYoed7w5TGk/XkX+1tCC7pwT8AyDwh/AsRxV
8K+AUa/7rNtOWYYOHVndnDQfqGHZCdsf2d2b/fyrkP3/IE7676ZHMZ9M/xyu/88UOpZzvH5+TvPn
9wH7/HP/UaSQ+l/YzcDJAEU804Nw4Pwd8yhwMf8Cr09HnCFR7tdn5MV/FCkIvgS6/5ysnUGDAMv+
jnogkQnHGOYH4ilCOZDy/03Qs8jGalDEg/QQFCkwkjZHWB93ftUYJZzPTjvTiVCYBkgWoh8bJ04y
XLpRc6l6wJDyeLeJME9w4VAR1iDjD08fUd3HAanCjDKd8u5WM0YGbXgI34RmBY3KLWQZW1vvOb0S
yMO6aglyaG5wf1WPCiiNhPvBNoL+gjm0IVDnkPfhGxayEayE9jHVhd+bSMDzU8XH5MlXWLzyoT8B
QpDWKTiy03AzRl30PPDYV8Gbwr4IJKTYBOfZFrqPLvHutVYfkIouJ+oUQ5le8PM/nh9/Tx3XG9LR
fE7EL4sBhHqpN0LV7Ra6QtwKdRrY7cgepooI+50l3vx9Jv1z5DiPhHgCiHIyn1kqrrOPi2w0alKx
Rqa3mRY2hzDxyUYrA2J7WqPNzKci37W9fwnNu7y534YVuDuRMOW4U7T58H53e7IgyIcsGNLbqmTE
pWGrQV7OAJiQjQDqCxrbuQ+MioQblGnDyyjr4fbriX8CiM0zl/AZVGi0osCzrOuoqj9W0E9Lb1mZ
0YNfVuFq0BsIHYn0kGuYss/i3ikU3XcDdTqqQd1ujB6GqMYxABy1oE4TK9AmhPbUY8xzaNtxCC12
Oa+2tPvJK+SoRuhc7pNqvERTXtqHQTXk9nABM2T1URlZOD7+1DKWQL/wHKnfJPWtXNnS+JJpLDf8
PIggUEhAl2CozS03fOfXpRL6sXKWQbqS4WuTFiucAqshuv/3l8I/ZsY+5M/++90LeDP/fDGs2vE5
W1wI+IFfN4KQf8HXhqAK5ag84k3gBf26ESRBQguZAOzdWWMEBdb/fSPoOPMFsvcIJv++SPClX2kw
8hd+gGKbA42JkINCDmKRtP0qiYs04McDGh4oRB3AzgCcBTkwYK0+bmLBqS7jrAMNcuhStM4CqT6z
arQYLawK5UNQ4P1oeuomwgE+CwgCEN0AAU1MJeQ++qHpzgBFAnIxkpg91YEe3qi0AqipDDLldown
9qOfCoMCApRtS9UroJ3gAw7bKEPfofZRDjtWkAyQFtb5p9xDxtlSsik+tm0jrgj3tNI2hkrcD3FY
gTUyZXlv6knRCwAsRlCnkpjUeOAJBajeVxE/Ui/yH2q1xUEYhCGz694jjYt6I2akeXH9ADie10NR
lKWlQwdVe64gK3MsC69D9qll8atfB1DWqXKIJGKGcdU6UQ/JJgUyc8+VGgyJNVZIHZpC1jpfKVmm
7UrqCd9OqdL4dpGksgFEDoM5hKLaasse3I+m9tt9B9njGPxdYwQS3U/HY0AgebqSEBDepqquQBkh
7RToIkMHFXCfBqQnWhpZZ8ZaSyYkAA3R2RlLBoiV+VEqNlDlpGvfhwr8ofcDjnqlGLRHIhpAb7jm
F4rt1bERbJQ+Ax0cCmyRwNr3GVrkhl0oAO6p6mAFETRjXUgtFhvWi3Ocd95JibjfrvqatTpwVQ34
ppBbSuwSKtl7judD17xGE2C0MW2686FByU2pBvpGBcNOMSOt1CMzUDyI9Sg8oJGFNUSaNUkV47us
BoZmNZCD/U4GgXImi0nRramairNowjE0dSXpbvs4QTBIeA19J78tofsYRLpFW7ENM+COILnjjeAu
AYfVpb0QuHx62PGAIulPXWEQTvVGbcjMtiT1jI1OvNhUIc2MpnYJ5dCKiSpoEmpdx6AGOCrqddTy
8Qer8/y1m6T6c8gn9VpW41SuvIwygHpUr0utok/gssdxYgCuBkVsvLJyDL8HsofKY0WnEVKyet09
dYNXQKYwD6Ag1EKnBpw/Pq0TKZEImkS/n9RBCR21zirFgl6m3kASsQJUvEd+wZR9bdGcdhA35HED
2SkUdbaiaRLD1kYPgNDJDwAtTMsU9C1J86L6PipecvAmI2mdKQA0EwKwGhayS1KAkwTqSCuNdgkw
itAjnGxaix2JWOo5flEUt1BuZrqVhZBjhY6jLDMLajbZrC8ep9Mqr6LuCFWRNNpoCJiAwMkSlGl1
ZdK/F9lEJHB9EEo1jY7k8jAotG2RJJ/6awLd1MZU/Tb50RC9rnYVwperQiZQpeTqMKgrIosRWBI2
qTOkFO/CHLu8+KmmWfAa08R7CCHh96wg1xGBVS0luEutinen8uIxCRQgQXM/AlJQ7UdVMVVIYILw
PBmo045eMNzqtENo1Me0O3RFADadP5H2SQwRe+5jaFzZQYSap5n2WXydTZPyrLVCMHtApuKHVvsK
mjHmXn0bTqnWbBiOP0Df6qY8IyNOjrAxVmP1i0JYU5PHkePVEVQ09dEAtX9gMrwHYgqcrwaFVR3S
2yr13VYLUt+BZnnR7hpeGGTbqkU/HDoewhdteg0MLm+AoM9W5gaWg5dVmVipIAHkRyikkqEZMFXy
Ni+DmAVmU5QoaNs8inDIeW2aD8jdzGqtqprHB1HUIbK3Qa2GdtfE0HqPIP/Mr0nqq9/hKVMVgieB
p6+SZJKQzQyhtYsqezMM16XQ82hdskKNr3JR5Rk4dIW4aRNlbI75BMCExess9GwPYnPaiUP6jW6r
AHK6W6UMB29btakA/ATdIEgL5HhXQiXe1NIsVEwDyLnaqcdWvdOmHmo9I/DuCrgLGiTtA6w6hLcD
lrUHqsO/uwetsEle4yQeQO+BI9i7AJx0YFyUuo7SjN8Cl0TGhH/Tg1S/qWGLaLlF8fN2OlDy3Re5
8j3Fvo/MysO7MqHmCDk3oqfNbY+1mezkf1F3prtxI8u2fpXzAtzgPPw8NatUsi1bkoc/hGzLJJPz
PDz9+aju7a6iuYuwDy5wD9C70diCFMzMyMjMiLVW6Hni7EReWt1O0lHh3pS9778x5LA9lok7fApE
7NZrc3DE3QCJVEE+pEHoRvS2lK9bdDi+eZU3fEN7uHgLAkN8oZevdev7pvLRZUN/U7LWp28muq/a
iqBjwacNB+s7qmH1o2Z4qYzYdoN4K3J9tQBi7MLTR+bfhkRSuna5UkPd/qg1nZPemoVkletqiKtu
m1dFCYE0H2JOCUJO3Q6+tnLNlGjjkPIaNqIfUmXdOHJHk07dFKfACuoPqpno/aEtM+MpbduoXYuu
7h/VLML3kNT3PORCPb1ZaW2b+FBRSZztwrhAmSWVbSYwLwZAjQoK0yH6727IY6pRg3gVgvBo17Wb
10+yOaJlJMQZ3ZWh1AheRIOtgBVsNfEYWC3yIr3l5FSZ0HSvOC4EVgVAl9PgxIyHeGxuJcMbcLMg
Vb+otU4yLCWggMiOkP3fidgxviDwGv+wPMdN1mlkZsUO8rL4nKRp92SoCP2vMlc2vyJiXz3wGka1
J9a7KF5FaulwindV+c1KJXCtkIm+2wHKuE5epwQMvVGTTWGUTrzNfCO67xN04CECDLKTyLdJnLlP
UI+AI5ZeldegPiXnR5jG/Y9G9hxU9DOZ6BTrbxAWN2lNFhblWyORYqjcfXpXxl31KbHzyN9oSpU+
BCUv4NXQCzlf1egV3AQBsqwHW2rgHUCOL05RpXk8m4NEq7aWnICoVoaoOriupdVbZVBjBLlGfhKa
0Zr83USBuofcRp+FQ29YLtwC4UU3ctc4lJuEqj7YWq0/JKnwnJ3aCwo+rQyRCg3ojDtXJ+yHqnTp
XBE4IR0MrCyBGKq1sfxJTszmkyMnlbb1EFNF+arUNAoemjG8GSvBIL3rurwJzMCmHpFF4k2te1Hz
Jo5Fq2zQKfceOVHk8EagcfxkWbmKXnNXuju/NGlaAKq60je9b6veVrN4LCMykkTSNkkK87HSErRF
Bm5OnwrLjzoIEz5YQSFn74TZBt66kSWZxnweIioEdf+5cvTme1yH3ndus/3XqBbpF3sIB6IQ5Zp+
rQUDeebAYqmBdXVWsVKyrGSbm271LrBc/7HsIttde2jqkc6zACOtXSkMH1pagoSbMb37ua/FcJt4
gZHvgDw6zjGzKnIqRetWyk0ZuBn8L+FBkoib9J3n9Clp+yzqviOMQbmEcigkcwS90TADVNqskdv1
R6Hx3LqpagHztVKEcmwHpIbhdwmT/J5H74060LRmVfql5a3x4ZBDU21kYP5e5u5trSE2DuTQt4Ns
GN7Oy7oKqZO0Uz5xR4hpBJhySQQT6JQf/cqUwFK7Nb02Mq8IrVVZOXEHiySQxMFxy4DOgjr4rk1S
DM77Phl6D8S71T7oIvc/IoieQbiKE9Q70kT1P1JMbl9sBKKpXoVcnVaJYtTOOkyl4DbUSfLXeSnl
cIpa6yHOhEJP4sj13gSFXVBokLNeANtFUG8lRR2/bWe+8wYx50DbCrZZotXSJy2RLO0gJBTM12nd
JkepDXN0A4zeuEF9W38k65MRYIueP5AapUuLB5VvaBOXNHvTK4DnW63VQnS8fJol/D97BjcgXOn5
81+o9Zb/tauT7wCC0mQKPfn/EFTCdr72IF77Bd2L4ufyb8TIRa50/NW/nsYAGf9FkU6zqCiSvUJU
8t8v4/EnBiUGsB4/s6g/U6Xyv4iAGmU28KS8kRX+3r8BIor8r/Fvkepw0Gl8/Yu/8TSeABtJXHIn
5s0OtImcIGDeMX9zlt5ytMELQ19XDnlWakc1Cot2xF1a/oZLxCYNnBz3duOg2HGRRnrfQSurkKEo
NFp7igtQuCullL9ytGWgRb13qLD3awcdMifSR9ki3h9vcl91HhrPHb41eQfvPlN4/HA40+rALe/S
pg3/AkL/Vu7+v//vN53CV/5zRubn+C48j1/52/EM51/jJQ2QMIj2EX/00/GA1VFnIl+t2QBTwNz9
zMhI/A6S0KCOTPIkpHNH/c9/O56u/Yt3D1luCFDkekbM3W843mVGhq5VQOnA4oyayiBi0M249Dsv
Tq3K8Vv1ZL1FQ368gHXr9lOK5lC4PZuWmbzxmKA9q3D9Ymni4YNHA1vLaNRTaJP5kbdecAR0hHC+
8qbIbyV9qaR2mYz8dWTjz892VKeQpYnQODxV1ttVbt80EYSFJVr4nBGAbqPwI6guZOIujWQ6PbKk
vFdOsqJvRPRFjb8Vitj7qba6Pnvj7Exnj0hDlEAwGaHvyWiodgYdcC31hNjsTR7wHhll7LOF3P6M
lZFjRAAC54kU9SS3H3GuGylNn05e17R0rIDgHMkB+iURynvXBzQ61mRAmILnrZno64EgvZw5qytE
4kWFfspbFTiNFQ2bTvfdBXLzzPqQ71bRc35N25sT90Y6OlNQTNdPSZuPUrXGQ+21/nbI7Oyub8ol
/voE0f3qdBaIbpKmmo4eozoZVWN7Uk5hWT+ZuowIBgE8fkzbVBG8uTqPFpqUNmjJYBQN2ZK2kY8h
Ou3PdRF3IVQmpzS2XouaC1msoYjQFsys51q0mbcjySb5q8EX4iHt0P0PNFn88PMCch89KJrPXmCp
9bumb52DyOjWvA07frjghBPKyV/D4zQEygCMDRDhxAtrusDplBL0Ey0K/G2l5G8Az3mIL9r6QR5o
/uVKb2O9/jJKCB8j+p7werO1JSbcuKkmrkO1czwrkbw3XxGd5zvbzNzcrBomWQXhApodOp9T3Qmb
06zsBVR1itwZSCVHvvFRqP6DSUCtkC1Czhy8uzOpROmpJbvkkIyTHiI+rHlZf58o78uiHGDfVtEp
QJwSngypZFPc0I9Ge2tYnbmAVZhZCuq+cIs4CUAOgr6/3D+VrYq4CmrjpCph/smsE/dAqfdz04jw
EKhqu+0jObyr+6HeSznAG8VFRJg3xpJWxS/7mDPtVfxWGysF1pSWmGlOqbU2rBYz7M1974DCJuG4
SAn8Zc0xYwA1Bzsqs5mnwhCUEkqtVGvptvBogDIcOyv77oQSyj0mWRwBIKJVyAFTk7vzPvxmpBpN
K6McN2EECfDJTHepEraFN0i36CsV1CRa88t1A78EqUsDUxJ1P3jc5NRWulXV+7g/NsW6dm5kYyEU
jqHnYtdQEaK9PddMgNk0f5rUXtLIUmpUTJzbqiGdqgTGB10a8Vxo0QjhhgfPJt/42wO7MMnd53yj
lnZRxGVoObfW2yj/rKiPdvhY/g0Q+Y/UgF/OrMm4JkX/NvQ90mOmc+vJX9rk2VBu2uj+t8fB5Q21
ZFhSTN5UBEjWzBKdd2ReJYlelJ69dtR63YG51JrddUszu+nC0mSR2lIkigpv/lQr7i417H0ddB+v
m5jxg/EmChKYex/i8pMYntuN2sW58E90efIR085v7NArt4ln3oY0Zror/UBeCJlzo+Kwp0GKAiJF
tyajaqIedkVGZb6FLJuDyixM6931US2ZmLhaUyCelEL+OxU9j3vNgh+VGUtXyl+usDzQLD6fGASO
3LAnRpTBrYvMrf0TG9X1miMNrXqOc5Q1dolza+cfKlvbXB/XTGwgqI66pfIIohsZFedbqJZpfxdp
mPTUO9lDdMy7l9r7AEzzdTuz8/ePnamLK5kDlMVo/ZMZFnu9VahO9qRmrhv55bExzh/3StgQPJll
c9zKZ1dyOXKLwGgworw1k22KvkUfvW1Ev7djuiMuXcZmV+vM2sTR45BurEHa+6fYi/dqHR95MH+P
fap4jrZxhYKMVbY2Wmsh6E0U8rgkTUY5uQMqvdlIIYzYU+G/l/NqXzo1Ki9HJKl8Vf1EaWITeojO
KnA76nodh7d+9OL5B/rIoYP3pS3u4uBb21C386o7j7p1m26FGe5iJ9yXmrHv0mqTQMlWaAJQ9H8Q
6c5XaFzBsxWqZCqpcSRTNqPfjMKdgincdJJGw4fn674wF4bOLU0cuzVgPxo9vuDX94WcvckH/7tX
fPQCpBqlulxftzbB7vy9KCPqjTZNIyttsiiNU9NVZtD8U2MEq8E+0ADLKb8oqEkNff1Za+wHjwdp
l3+SxCYelfnR1UBfreg36UC/3+RIUdIU5HFpo2RbO89YgibPHGOWdfaBk5l3BflBeuQR+VOUgGUu
mG/qDlFBfeiXjuW5vW6TjaWMS24B1e3LRQ5kyLNZrfinKI0KehmjGV7renxzfcrnIte5lcmM943p
u5XRsQ2C57JGPlH6UvX6MVbjhagyOxxVxZkMlOngRVwOR0SlEfI49k+h/OBn6YbutgsW5tbG/mmB
TMalhUCmvFw0DIWGzQj9FTAI7//kHkMvoFH9YNT4IOt4aaROK7BfweCfXOUeGO2BtjtrScsWnt2z
QwG8h4rfmG+cqsGmQZZoWeUSgnF9qXnKhi9ttvA2mbVBy3RyIhCCyZBejkQ1U9kMhOmfREIjWW0d
lnth5AsH468PIMIsMLyfVibzRa9bRpj7walTQfTElQ7sB2HfG1gY2TYQKpKj2acsQE3MMz4Dr4+3
nlZ0C18xF8XOP2Li5LQE0kARMdShK6VVjmD/pqfBL00XEYuxJW+LjNtSkmbWpjUSychcQIOf3Kbc
oJfzsGYJb+IeNfO0QxFcX+vq2/79H+zgM0Pq5ToanVkXjTWGJBrxSNqzQV6IQ2ro24VZnA0VZ4Ym
V3gxvlqazvZPqfMBmvqqo4OioR3pBr69PqJZzwR4hoQhb1Wehpcj4mxztJZEyimRHj0BWKF/lMAs
XDcyOxpgeKMQMQs0JfvRgFNrC0kEJ6FSLabRt3jj2NFGRxniuqEJqfSvQw1ReZOXMVkAcsmXw+lq
qlNFGQSnRjNXeV9t7HiPflXyNQQulySHbk3v08HZyMmudGiMsrBsM7NpA4Y1oHdzKyYXcmk+pK1w
gNgDA3UomD76vL+WQskE9vs6xAsbE9dQC7lKIBwEJNSkPbdgWi8B4cl2VR8d+rzcS9F3yVYXVlDn
wydPZdipxGIYMzZZh0loqS215aLqBSc4O/ciR11Kpsno9cWbnTyuwZgBsk0q63LyXKuuaAscBycX
MSuexmDKt/TfW3CR2ZGcWZnEitqURNVpSXDy0ZerLZAaZOmuD2TOBFkohTY0/I+z63Igad74nexU
wWmw7+qk2HnNktjwzIbioUp23SRPTK1k4gNO40deBQPnVMhPAXpcXfreV+80OVpILM4tCaFB1ajo
wSOfBtZAc0s6WBv4s/mix++l9rFCVOj6bM08Sii2/GNjsmfSkuqHiPTgpCMcTYNkLV/XwF/3pPSP
cWZ9FE4Z3st2ft+KcOn5tTS+yTxWg5xLNdCvU2m/c5onYXyunB/XhzeR7vprv56Pb+INgx0oXVea
wQmZG8XcGwcTUWxoxrQG0V5ihNMsZa/XdPwBH4uG3nXrc45ybnycgPPXi6q1td9qwSkcVZmTbW58
DNCIccJvf2CH6zN8dpgIrwyaczt6Vtt0LDa4RH0yu+e22er5gyy//wMjFHqMsV6NmclMph0IKn08
FDXroIf7YK1Yt2iS/u+MTGbMTEDSaYPFgdg7LSTE4L1ZoOtZFiGU605foq7OLpCJwMh49oIEn5iz
Ql2Kc5XACqZmVXrZxqyOEYy6AAnF6wObuSRRIUDzAfWGMek0Ca+drud1YXFuQP9ZcaNWadZuBq/d
6gE2L3WYmYuB59YmYVah60BeC6wNNAP8GEvFqojugVBTYPLL2xpt26x7bFPCr7X1Qg9Bu6WGebNx
hSqarPGAUIH6X7p+0mUoflnEyM4jXwA1w0SAvgUHKjf6plAcdxXlQPSKPmz3qZuVC846G1rOzE9C
Cx0qlUoZp1ty+lUdWCtXelxMw77eZ6bnMt2Vx3I1FAd0dC8HOcS+Lcl1MQboaiVJb3NafAfdnYg/
BRxvTvHRelTSG25FYDHDhUfNTO6K9j0QZxzoP6pjTFy3lsHVN34dnJC9Kld+gJ45+O80vEWGbadZ
f/BOuzA37qSzUJYKATGzwJzcRSvDuo+Kl+FvFs3vZM4vbEweL54udZYK4e2UNcc0fQ7q+95YmLW5
bXg+a5Oshi35fp43o4mNrt4l6jaXDnb/sqjsMXtPpHsyqwODFrjpZL5cV2k0m07spxKBY67EILXf
e5m8EbX0vfazk0yv1HXS3FTh3yCX/ziL86ZV/HLs1MYNaGIaiL6mpOORHmeedmMOMTzqtu5o2pnZ
e0uOGhST82JPfk85aUUJ/yuOvYV5nj13eddQCUR6BxrWZKKFFAU5rboYv3qfmn26C+t8MzTadyBD
dxoLoEnDzZg2BGO9jaR9094EibxQYpqLAucfMcnEyFVReIHeBadcuXMK+iuW94vFstl9qOsIAENo
o441iQE2sOcmqlIuUIWCvK3rmDeG6SXbOhqA5GW1vgKLdysbmb5w6M+68kivorMMfO0plMBs9Tht
IgxXWSQflUbfC0UZ1jYo1Y3lGfYmyLv+5vopNr+sELl4hBDVUTe8DAN11jciqnPCuiHd1fljCHFF
26ZVtVOkjUM+sraf3FDfog27Jau0bT5f/4C5gw1eOknTUYgDKa9L+21lu7XZjK8U4d5Z4GUpT62v
m5h1mjMTE6exRWCaRcsTRU6fhix/7eRhLnVgm/Waf4xM016F7yM34mMEHbBP3E5F+KGzaNxSBvdN
8C2KFnxl7p6Dc6JRbRoa7OuJkw50by56BBVOcnwcICVF0ZFssx8vnLqzLmlymZIBZSBtNIk8DQIc
OQB8vMOmSzmtVyzjS4QOthIs77vZIaHDZtI6a8wbTjxRiUTRRx22RGevg0BdV+mPTO23RrsUymYd
AqDmq7gmIX1y8XXaKKuyklCeRiCs3e9+v1PrnW3cDpG7vnHsbE2xLQBlrJuolEAES5pd23//A688
+4jJcZ9UFoeJwsYT4hkI6roKjkPw9bqNWackSzQmAQDgTTGfMYBjGQhHcHK4nhn2oUOsGiU6z99Z
2c4dFqzNT+s/1ibO4rnhYOQF73T61uRFsYlLhb5Y99eHNBsvzoY0vVIkehQGEWtXqfnadL942R/t
5DMLk4hkacCb0pJJS2pEZN7TJHvr+8Muarq18wRVZCE6vS7CL3fOM3uT8FR3lig6tyHHRv8RtXsb
In4qyrdpcDOWgurgmHUpHVnl97DB9oZGczNIaB4eGS5BfhbmdhpUQlNpRRAzcj+C4Gjdu1AMr6/e
rIsg5QnMBoAVeanLaA8lzfEt9PlOUlD/KGtruBlM41PSaemCQvJsMDkzNNldeZsbXWQyqV34rNCY
O0q4UsdwKJulBgVLliZer7iFDkYOS8mAsq6a0iLpHpjDJhllN36ift/95RHnsgizq3M2pInn20lS
Z1rVEjAGxCIC8wUK8ZLvL63PxPd7JLHSAtnk02A9xjQzS8qvShhvrw9kycjE4cEIWxqytyQ/WZTQ
/QHiYPESN78qcHTGjlq85ybrLwu9hBuFo8VKhKo6nV/jH73cnapgwdHmB/OPocnya17io/LBjFm5
eRtrL3aPglxhL+yb2XMYOSk0UxA4VF9vcWePtaxqrRTVwPHxbViguDT6CqjQTYRibIsoUG5tDxnu
P1mmf2xO9moa5cBHDWzWzbNMcwM8LuuyBSOzJxQox1HLc2RBTIxksufzsh94VaQ/wkhbIdqlBy8N
rTVQyELE5feHZKBRMELfTdOZekVSCfSQO4dcv5/QZy2VUHqH0bhHICBaMPVahJmGdQqIo1wpVVcA
+pehrqxh2utgIoEkDYfSUVY2h1YYbUsfjbxs71S78RHZhuU2bOBtD/eGVX+oav1YytU6lOSx+UK/
vz7+uV0B+wOCI1cfCCmT7a3aDWLiId8UBN2Gq5yS/EgqCUmahR0+F6qQUgFWRPEUPONkU7Siz6rO
jsQp8t733g+KYNfHMec1539/EgqF75J5kmJxQqnPjmnXrSA96X3M+npdcEAmSy1hZl/gJnpFo/aF
TKVgYtAPDT0fqnFADj3PizzUd0No0jG9S62Dl9GXphw1BHMzdCCedfGn3gGje33Qc5FmxLcBDSPt
iOr/pUOh6VmlhsmgFe9JRQSIUphkPl23MbdwtOJGSxYmCWFmsh3DZKD3i5qKUxLFjyWv/RXwsL81
sv9jPmMumBGSzVHgBmX4qYhSHuRIw/eJOOVloq/pa9ms4Yz7mybLvpVZw2HtmN0fxBlKsia9J8io
I1N6OXnkhYteRs/x1Mt3XvnYGBEsvs+KG6/j+K6nPdf1eRzXYrr5rRG5jcj1KLo2eZ4FqCl05InE
yRbWU6at1PqzUA9dcoBK/k7J3mnmElph1qKpw4NEloXb1eg9ZydEqskBXaagRDflljtPaiOhafbV
OtU9UqbWysu7T5Dgd9fHOVFlH6sxaCXBfIBxQC2Total2dLI4szvPAoV36ydjp5GfKtE6/qr+0KG
BgqY053yfq+30FmPTXgczHLtA2/xFtPxv3ouH8Jz6rVDBPn/SWhrARNGmZf7J6c/1dDhl1RRZ1LD
GIAeY9oMdoQ4X46URnK5BgMCEFDLk6MKNsMBqft3Zp+DpH5su5d+7IRU5GtNct/0tbngUb+GPMxT
mYQPSPkQiZ1L83lmmb0/lEhwonLghQWkT3PVKMW62lb6Z+qKC/Z+3aRQwLhHEL8V0tGj+Pu5P0XQ
pJH/j/1TDj8/aL6UtCxr2m+RufNjsb/uRXO2aDQCaIhqOEfzZLdEGVosqQcMRGuyrRp/GB7QTAAK
Db39t/OHOmVXkKHA0gBATSFQUGQtP0y5AEj6j1BwiYqQJA0WYs2vWxF9KqIngAka3ROrL6cuVioJ
hQ1SQRUNRIv4MaddhfPcm89S8qJ+dNqFF/GMZ4z6taTOONXHuvKluSJWO6PsqVmk6Km6Em3G3I+6
u1PDGzt1uFB9v75Ycxvhwp56aU8CkRIgyRicFJP2QC56DJlxE/nW3laaJw3csNf9GKov0k2EJu5S
RmMmXzlO7j+jnUxu4dtda/ekTSRfOlh2t0oHd+da2bEce+O6d05tbMvMPrhttVPldJM1iGzCqViY
hNElLwM8nzEWiOAqyWN7gstJgKBjp8aYWTGd7kat1LUuf+nFUx8F+zIq15oGl95bocWzYPjXSwCb
EoFzMtNjWXhK/3JjWfGcNCLMmeHKRtaUEg517iUXnklKAKMH7DgSEsgvTn2YdG1g9BFo96H/Lu99
eZP5NKuiRQgM4lUfrx5RoN4PzSFBsaZcKHbOhAPCLMl3mjpQiXs9c86OsjFA5L0XkLWyvilduYrE
Q1G8OOKdEN9+fxkvTE3uVLZV67bUYipvn0X/khpvAtoim957a9jr5tG1d2n6ccHmuD8mrnNuc5pl
0REAyCimsF/DclW+8Y1DkN4Kd999rYr3vqGv+Ed3yKDtFwzP+CyII6528OqQSBtlOc9DuucWTHfH
1vGjk968yPlz+FLK2toLkT2vHnRUBWNp6bE/Xqymo6WFFJeukSHJY+DSqJsqRd13vI+7YjsmdhEL
g5A7rNWlVn8zWDVwkGeWJndXOywH1RvzaPFAB1LxIJUfExr18eTSHDizCBKikSLf+pn/DoHmve+8
pxfCbwN8+IYRpwQThX36+o44c120P1DwGEfbSJKyLsbWOa4FQMTURLpeWM65UMCbhBsYGA48ajKz
vVsOfgzBHiptuta16hBlb72YUu4h13X6ydtPChpxkeVuLFo9jFVCSP8nXwzbQnUfr3/MzJHHuP/5
lsncm2ojNDS9SYKRMswSZ+U6zyESJHQkWg01yvV+gBzT1+tGlyZg/PnZZDvQssbnPDFYCR+dzN60
ibWz25frVmaH5lDG1sf2HrxaLq2UmWlAInHYroNyKOy9VjubqjI3tl68CHszoAskavlw3ejMbZan
EeUdmF9cNacV3zRpatTnFHIvETSJJtOldaxp9cJhMrc3z61MDjE1lTw7b0m+IMS1r3z1UOf3Wkvi
YQkHMGtIIXDDTKZ6Lo8/P1upuDOa2q0l3INE2hY4X7ZPDeuHzgbcKaVnL9zyZmePy7IOk5Oi+ZQN
Vg2G3dLoAhYVminlcN+n9eb6+swOaGQecj1GxHiaSArrEiSlRAyPc9qeGneKnG4l77iYXZxJPEDx
PjM0mbkaFaQBYT0uW75xsmJ/i8QG+lbNDVWCjVI25ioYup3siG+kHT7/7wY5cY8OKa+iGs9hcziI
YZdH7zK0lRSvX3DD2eXiXUVKijowor+X3mFncAVdA+YM96k1ZB2NRoPXRzJzRYa9ARNxfDzR3mly
zGtR0UZQRWA+oINFkdTlpmwqn6KKtsuUm61u4aidi0ywRRQchH/RPvFyRFqUh/zfMAdEte1NILGH
6vcrKTjGmYmJY/SS1ghonMGpr96LBok3L1ohfrWwNLN+fmZlsjSakciqlMIEaH+kDMGy7qFzDNnz
9eUZ/8r0jnA+lsnFJOOyi+IAY+nUYhXS9BgZ1bB704l6nYkFV1ga0cQVYiehIAys/FRn5Z0t+mPq
v3T5R1UU768PatYQOipkWcEMoW976QN1KDVKJbN7crnf6PmT0mt3pbzpvGLhIjDrbGeGJgcUMK7C
8MbnZqlk3M2V8QWIlpyb5MbCqTS7TvBTgUE5I1N03MhnYRz1aMVJQtYJXYB1rx1DqoQPlaCspqf+
j+vTN7tlz2xNtpACcLQbBLgQSy+Ht6hdyfu4t99WlvJSlLQWSOL+qykP6cLOnV21sccX8Yhc6zRz
rZRqrPs1IARLrtKt5cEVSRP3Q6Kj2Z77olvYX7OhzyEdQd+kEfMzGWU5yL2eG5iLLHKtRor2YAOF
b8Hn5zyEzLXNWxV5IP7jct0GdCKtLIv+gvqxhyvtfjmKLxmZbKwgtOPGHlE2oXKsDATUnDsTcePr
XjE3XyNxgkwfKRwuRpcjcbMcbL5DrqO0tPyD0qC4aEgiXXiAztRu0Ik+MzNZFuHVetUnHaeu46SH
ROQaWLvoS1QIWrxHjgBVrPQbrxjqbefU5tZVQ3nTuJK/SUzT3DZDGK/ayNQO9DpzuPwO3lE3zUXq
ypjZmcbN888cnflsP3aeav4FAipU+l+2oAaqbechVKEZB1s/1u6t5oRrXnvVYo5rfrUBbdEy3h47
pV6aVnI3cpyAila5hWht97vk8fpKz8UaMnU/DUzGphkI2QQDWSYuPLdADO0tmoJb5J1i0jv+WySb
F3b+7FVrvJ/aCkF7zPReDqntKdl5PbdhI8toRFZL6SZu5XQlJS3a+moRrvLaoxWVzaMuq9LsMz1T
lrLMs9NKJODGh5I+UeHyGyLRmrXvqpxOyhe4k46gk0749frMzkVWsvXQMwEZI6c/2UOJhxKI6oYU
Aa2NrB5zrdxIvPyTLyAWvHKhPP6affzFR8+sTWZVoZWTjMI31lR5Z7lrue+5Kff3FIG2TZXtpOJL
rPVcyuqtrS7165gNF6jO0/Fm1DawJ0N1lCDzE52YlDT7wl53fxK+Wauff38yOLfp2RsSf79z4w3i
6MgDL12Ox7D5y/ydmZh4hNQNUm+1nBB63u5CNdipyi1SwwchP6Tak4H659LldXbnnVkcf34WVSqj
HdUoGZTQv0WdRLc3P9yg+DSqCL8IZXfdG2c9/sza5GyKZUm12wFvFICXh7x4Ox4atVf8QWKGM12n
bzdZGbbW5aBcxW5k8cpeCJ9z8VWI458wQjg1SArTGQaGBHoalzY4GMK66AlZg7+hBPeQ2DSzf+iW
VCdmtxQvJQDhYxqYi8OlnRoYReTLJLoigeh2Svfl+GEwAexWJs2N9ZWNHOjK8ElRBPW+j1FB/v0l
I5FH9VYj8OvyZMkUM0fDuOU1b6g/IpBOFFFqTF83MhOl+OssFbcW6mrTaKxpcSAn6KyeCiTINa1c
ZfU+EtqGpMUmRVW2TW6uG5zZaBjkrQYahRNgekkCNtJbrkJVGgjcWrjirS5zoqrICPbOk2EEx1o+
VrRvuG513L6T7Q3SFVY+gHp11AC9XMtCMou8NnNxKhxyd6YpPZRBeFdJubtJZCv6/ZUjWI1tYtkL
wDMmpaJUD7tI78JXXEZEiTJT7lr7/vqIZsLHhQ31ckSGSCABuEKcKgqUve4e0Wlf+d1dWz8Vgb0w
fbNeMtYpUEujGDKtUtLwjk5NXiNO+vBax4/pJW/o/k515WiXyu2zlHsp73vz5fogZ6IWeNp/7E6W
rdJt9L+lTJykaq17d7L9XC4JisyZYFgmoYTExS8vkZQ3luxErTg5rX3nudUtGfOmW4BCj985dT8E
QiEcUFSBMTcZR2k2tex4GLFUUDovKa3rr0/UnH9DLoDw6oz48Wnc7ZTSgCBpidN4S0SiIdiZIDAT
9/11M3NOd25mckqWKM3zcAP9EETI10Q71b5RD0ER00ng03VLcx53bmlyOpJ2y7WiZ0BWv5Ma2lVE
svypM3KKfQrNZLYRjSeuW1yawvGLzs7jRKeKQJsscdKcZ8O6M4Ntk/sriDbXzSwNbPJ+c6y+Krkt
ihPttvQW5SQpPY3JnvAppEl0lBUL8XbWv//xjGmpRKAGX1muhn8PVGktt1zTfuYg1/GP6+OaOy6R
16OQCHGJdNwUiDeEhhMmkgsyJgGhZcWfUc6/kdvijUirb3mza+SX4sXwSQkOqbwk7DI7qyAbwKAi
hwbo4HLxCrehe5AmgVSzAfmVWbIxlQQavohWmQVZbUDD6dv1AS+Z1C5NIrTlDm2MyVZR3kY1d5EE
cUaBkkdZ3uhRtvW99A9i/ojf+PcoJ2EEvc4ka9QwPIWmWGeoQ++KWEtXaatIq8KPDnHbhAsmZ92H
29z4UEfLZlpXzAYEY4sRRKxG25oyuyA9WZoLhYRZI3CwR3IUHN+pNlonlRlEFcowev0MZtOvHxfL
lrOrxbNz5D8hmGSOPz/b3VHmC0RxefEFrboO6aNUyF9HnX0JWKN6UN2FYDK/G87sTbZ5KKV+kuTY
ywJx7+XtasiO9nCnBLtGLbeyq65i7SaMPmdL7+vZufzH8JRW50i5jJCDRsJauaEt8N407S3F/3fX
nX/eCtDC8chkv02m065iRP47E+wN+XCLhstRgfTU/rqRuVMTqUZ5ZCpxdE6J88j3WUEVY0QYyiks
ottGd5+vm5gbxwioI9mK7AkK2pduYap+S9YFEyEY+Z7+tM4jqnx/YAMBJTgFfPEvxWo6aKW1EQTc
eKujBNMv7ouVIPt+3crc8QXe+KcV5XIkttegVWN6xPniPqEPcVehLBcfDclYOFBeqYLTy8y5pUms
NTt6L8RpxUHpe8WNFNEhjO5Z1F5qv9sWAV0UPK2y7mUJRcVcj813Qo3uy7b9bLUWzca9odunCo1J
Mt1ON34f5Ct5qAfadMnIKhf2R9v0oNmnMOtLzXNuchHA7wsif291VX2qgO4j3clDaOxSuLBtZ92B
++0Ik6feP8WMuJmGFA3559MgxNqKqi0394C+QteX6hU99MsMwvHl/QrFGezf5Vpp7sB7zAPmbNDN
vYJSiMS/rccjD8Tc9qp4VKMPqj6inkF5Ffe+KZ4Uka8b852WfK2Fvxna9KZs36CLHNv3gOp3svro
SeraSLZV9EZC52yFU++uf/ZculYbL7GIFFMq505x+dmxQGFC9rmNm9mtaOP7oAHdO6Q3hi82cj+c
euHfVTEY8ST3nVXjI6Oc1vu8LFepFWzoEn/sA3VLExX5T5bt7MMmuzjUTBpJ08PrZNbduhPZKjiW
unu4PvxZ3zgzMv787ARxOuFokQZmu4yCtfSUdy+JvZA9mQ14MJNBa49yRVPCZJ73Of5S/A9p57Uj
NxJk0S8iQG9eSZbpqjZqSd3S6IWQpfeeX7+HWuxMFZsoQtqBBhhgoApmZmRkZsSNe7kbDu8jK3JE
cSPcrQaJCwOLMQR1iUwugvP3feJCfYp7yfKH2H+9PVNrrwSEK/8dxvwVFzOVR12e1RGP7cG8Q126
H05wOiSPUbPhkGtn+qWdxRuhQm4NZyIQydqjIbgIofkQglaCRd3gBx54e1RriWvwwBADADtiAyxX
p51MZA9KvIyrEKJQTm/QPzukAJ7e17UbVdKZR34nbD0Y5mDwJlhcmF2sWe4JUj71JEyqYGdCY6ly
oUXRcnCkAN0dxXL0QbJbJPM2xru6ihd2F6sY9qGJdhpJDMV7EkE+MTCJhjjN2lXcqG/P7aotOqzn
Jh4q1MuEyVjTaTJqrGRnnJIm9uxYois/6Y61F5Lw3aL/nafszZRemFucYJGhhZ1a4aCW/5W6EkQD
L3m6ceqv3gBphIDaEGwnWg+LIG9VqarlA70JsjfojlQEp8l0pOmrR8d1CouL3xyKVHiFNDerope/
mc9/bS/PsWxCOWrosd0n77yxPjZq7YAEsgvzpxX+TbbrYqDy4uYRdEKVFwY9HwKvIJ4lSX5ogc0+
o7aZ/gUuF40OuJTmjicqrYsjSJWCvMp7ElHnQisduYBxWBw2aimrznhhY3GaTC3sgmkvEejF1m4a
JOfSr3oVucht2pT7bq/UqiteGJv//0WsZDuMOUTa0X1qFJ8kpD09zfiB5Lt728x68KL7GU4VWAZE
c7Gb9bb0m6CiJa1QUKvWkqfC085Feury/E6Ip8ciOxWWk37bMDuv/ZudZs6EbzOFKHCG6+ENrZgZ
6YTZ0qvdPDKctHiBY6vpPg5FYiuoISqUAA8TMl23La8epVQJSDDzrqSd7NqwwAUmmlDZQFUhNRwD
seG73kMJ7v9nZTE8T6LPuZJnK/DVoltYjK4XE75uW1n1EZAgM00q2gXLSiKozzYZKg4eA87admfN
ZNPTRi1+Xv83C3VhY+GHakl3QzrwSFGiQJ5z84iTJqh19iPauPQk/T+HtHDHhjybrtcMSfFOZv9V
cuN4q+V1fUQQaVFpJrurz9v8YmfF7aAFCuKz9yJyJsovDaKy5mOUpX/hAnMiHjwdNW3DXDjaiIxp
2PecJUkzAVW4GwN19+fLf2lh4WSyHymxLNe8FozveQ3iwXsqy83bzdqGATEKigqMDNzLi+NKCAch
QROPa0Z9ohN58F0zQq5QCl2V19joDMmDlB4Fsdpn/vs0e5zF+26Pcy3u0uJGcQgaUohyFnEX1e8O
lRcWTMXBYbCHf6xVd62uuVmou5MWv9y2t7atLu0tXT6xGqtBYxIqGfOO3nVHaYsHIR833g1rrTS0
7iE7h7CKxLVxUa8s/SRM0oGHQ9sVbmU8WP1oF+WJpBpMgB1EioFpp7zflMwVBujJP7Zb2gPrI/3v
CxY+GqJ22WUjX2Bmr22l7afUcsxoi5N31YMuxrnw0zwO48FosKJr+9CwTXHjXN4axeLsV4qpAmYw
z2P1SPc/Z2SPdultn1gfA5g0aDM0khwLH+zkTtDihieu6SnfAl83naCQJve2kfWB/Gdk4XgRrAyZ
NzfmkhAKS/lkat8bL9twuy0jiwgba3Wm9NN8xw2Lo+ebbjFIx03E+aqV3ygx6BnhQ5ifaBdB1uzK
KDdF7n65XsL60UKhV3eQW06CkO5vz9pqeKCpfhbuAL5uLrZRIeXF6EeYCiR9Z3wWxtge8qPW+zv1
r+YOwBXOPMvzLSl9kyDXSGtNc41adDL/yww7r9ONpPfa+TSjuv7PyGJTKmqjcXhx87PkULelqUdt
rh+NvaKmGdxgyhYid3X+tFmmkPTN3CFwvVShYVbIgYm4ti5IJCCbyKGDJtgLUly5maVSMgn7dCMz
s9a4rNAp/a/VxbGiBmkxNRXlp6muTnI9ObokHkYJaqs8202ddWeMnSt/VTtrP4TWD7pDHg3Nv9ej
d1McnRTheUYrzYwyt51p1W/pgaXeAP5UWuavgQKU8mSZXLvJvsXGoVJ9x6Ri+v+zshi8ltT1qJUW
J5rIW49KqfWij1tZ8lU/AmfwW5uSNtiFkd7PxJSbLnrrsunC/uiJUK9ZozN1Gw67Pmf/ZwjRsmsH
8nI6kxBcj37nyuNOPYlGYyMy+DfR8d/xAEu5NsMjUozqjvEU1uDKvnXU1dhNNimGZ3dfXnhneMb/
ThvN5tdm1DoSZuAL7AievKcg+462eSsKnbZ5mBsG6fn4i+MLWkn4HmAroJV1cXylXhyJQsx+D8TH
4b2UMqa/cLdLC4vDq+j7oJxEwlbQfwimn2P30IZbues1J6B7ZBbMox2Hcu/1tMl5EZuQXXMZzaJj
kKtH+qwjLdjwgbXFAZtJ/zEX95nc4dqKgFi938ZRfB/Wow0P9S4GAUA1QxIyR0BAN4o2FmctOGqz
iuXci2to6jzsi3NModtXmbwmpv+nRUq3Hb0f/hQajll2plNYSAvInvQ3ERlcF3okczsOXOXXRr0h
scyuT+N7Vf1cZHsO04PwqgVOWBWH24FodT4vLC08Q+uzasgQ6r73un4/96AG3r4yO+griHlW2ftH
UdnyxnWbPL/oRKNBf0mC05W9nCtTH9+3JZhpCrP5oWiU5G6yYjSp4kHc8XjfhXGkb2TRV3Md0Nb8
a3kREcfcG4oMetH7sRpp8ZV8EMXjQ9tKSAs6oMMCW0bJqYq+gezeOO/WtgeXkzmHCTEUjevXS5ol
tMbKuRajchB/GrJxvFPH+HM46v5GMF4dJH13FkQrSBKDhby2NJaBmSchN1WlL3a5x5UbNfM432vf
akU/d8Vr2ltubf647Uhr++TC6pJCQh49s0tVrq659BA056wQQBp/GPwTQM2NqVw71y5NLc6BtJch
w5yrCCmQkRpIW1k91KFPUfDl9ph+i50uj4JLS4ujQGBMYjyjs6rczsJkV4YAjIb0JwC32CNDZXT7
WExsdaQO6fWf2/QQDae8/zrl3WO/tVXnrfjmY8DRQHsAnw2wh+t1bQ0frfCc1K1eFS76VkNa7G+P
d81HURr518JiYkNKY5DJYAHOUbeNjR0Tu/kwWPdP+gApE3LXfNPEJHoGd8pw4A4daIeEjvRcpJmI
O6fnuf3U2bkyyHbTtmch2WrZXnXSC9OLTWhWUph7Ey+FKtlLxG9/sK20gjy+cXp9k5pnXpC3C/bf
QBdnlWmkGld57tWB9QJ+1dH9cN/UMdqFsnio1UM/QGhpiU9NJGyc96uuQrMllVMFrbo3AGEvMmRf
m6Fd/lfT++X7GxtjdQde/P4ixBQhqjRxBSIO/Zuiqp6M7KAF+Q526I2BrBuapSxBe1J5XxyE0Rhb
QzKScVflfDckE4J10mHK9gJ4/Nu+v+oa3MBgjJrZ4pZ4D02NuFnO6LsmFZ25kIv69i6szV2paG61
1QKyutMurC0cMVDqmAIlEyhYD54J8gMuff3L7RGtzh1XF0pM6Aa9ETGeZCurO7hN79XoQyO6ivIl
gqFlwxPmlX7j4/8aoX5wHZRMlHWCQuC5hKcJ0JDDhCzr8Ez8pCJ4FJTIToatSs8azwRchdS7ZwSw
IS3blSMvC6pe8Uj3DB977Z2gVO5MRQ7Ae6+gBQ1nzICsn1HstFwxnKBx0qzcFXBdnor0z5WgcEuI
YGgHQDVAWsJrPSGS4qbmW0I44ZspfMh/RzIIBM2/KVxcmlqEk2Ls27iNeTNGYnCoxcquJWnjNri6
CXj1wgnH0/cNWBI+66DXB15YSv0gB6YLjb1d6pOThJG9SXW3agz8IC0GNFtxJ7p2HctsO6EpMFbV
wSvq2Y1a7QUfLWt4kwr0Y27vhtUd95u2B5+ErGNxlCuc1U1MIw053WfPiJ0qOyUI1902shp3kVsE
CQ8oEsT19ZCqvqhjzQhj+nOFL1pkjO9EKAOebhtZ29dAFWn8oKMKovqFH9ByXmqxUsT34pTZUfpA
mqoB8kRLRtZumFqbNEj7gL/rIODIsF2Pp7Ymr4giXgfqSUJb4csWFc+aC1z+/uLN2GtpIUR9Gd8b
kitOyiFLAtdMxlNBWg3psf3tiVsfDRlcUwdwx3vuejRWmXRa1hKrBlG30xxh8chyumzrebN6wTHI
Hv2fnYWrZeLoC8AUKPwk9xBZ2wF8okb9qQTZBt/hXjIreyh+1vFWYFx1DHII1GoQL4Bg7Xp8XZKk
KDATi4DW1D08f+WnIP2RTJF7ex7XvNz4z87v8V88iatOyBvNJxBl6VMVPtVb4qWr60SHPCyKMB8A
NLkeB1rVgNFD3vgwGBZxtaO9KbC2lO1WXe/CyMK1u4CqhFyyVeOMyiygoOSDFOs1qPtT32ypZvx+
3S2PSWhY/x3SwtG9NOv7dpxjHY261CYCDeJl35H+KeqDnsv342Q+JeIHPZkcv38OGhCOdXlHF+wU
yG7of0mr57S9A1ZkSVxO3tMU2845tqHU3t9e27XznC4edDUVKI1Qcbqe+zCTPL1WmfsscSzhi6wL
O635gbAuYjx3PLD8v4GRXxpczIzZ12qotyDXxcpzG6twZxx5Nm6AKVZX+2JYi61BIc0YQhErTfsz
Q0pEiI+i9VGL3KTYUrpc3R0zubGqwHRCOv56BhVwq8IwEp47w/tuxceuHr7fXqPV/XFhYf6Ci/0X
eYPUmCVZjL7IdwXlfwgHCydqtHB329BqQKG9UYfakBzRss8xSGszrGVyX1b0xSMDGven3oPaaytj
sbo6F3YWG17Mw97XBI4Zcu5D1yPicx7CMxRCh6LqdmPieMm3QH5p28wZh7PVFw9G5D+jIHHMxoFa
T70xwVvfs9gEVQkBeKMzwXA0B9Gx14wPuVDbZdke/CbcgvGtLicXO9J9IAW41l4vZ0yDii50OVvO
oielPFXdZPdbVAVrObcZYU5WkbQQZ9O1ERSBrX4aphioQP+5DNRnJaz3VEz13CULt4/A02/chdZo
KhUT9ncqDwwO5q5rk1M865rCxHDvm4rTC8cuPXmIbxuU8MuznueuqkJ7Ry9a6+jGP3/uuVzDTIp0
ZBjevH3y3hpTIcmwLbwTpu7OyiFmSFonE7eE4db2yH+W3jyA0CythUpk9aSpPAWZsEd9oLe0d7xc
7P/PmOh6uZ5PUl6NoetYspIGXonxCaDgg5C2jkh5fWPx1nzyclQLn7TiOA0DAba6cEpsZL0r892Q
ff2L8fxOANNjCfRsaUMim5Wm7LKmP6hqcPbrhzgvnWSqN+4rq6h688KScj1zWiUIvih37OfRdEg9
WcDOd5bnCvQnSrX+w+/HB3BUBytN342R7KRG9mwk+buZqk+axGONunnyEkfd3vclyg7GIe7/Cfrp
OIq1ZdPQexcIzWQDDuYJKG5d69Y3ElyGmoGAMhoyi/DYZ36CJgifn/XTS6QpSJIcqvG7ZAaOqTm1
EJ9bTX3UUvMc+I1NN/dGfF51cYNaLb0wc/p6EQ7bvC16FEXYTJSqDlJk6nddniqvyiSVj5XwFxLO
s+bmTIBOgy/d4LNzXpxv6BMNkaypOB9lUlcVW33fZDQWQ/ssH2/74Opdnc5EyEbg+UMweuGEnT5S
TxewlXvvOqE4TIaZO3lSfCCRfxLN8cX0q53udXslrd/dtr12Ubg0vfDKJmiGYiyl+D6Bo8OBWAU0
WidvZY1Xd7JpkKyb39jM6/VkyiAduetRd9AgzWYnU8XcruiseQgZA7BMZI8tDphrI5OHnG2de1xv
s+ZuMrK7IK6OcdvWNqCyjUTd2rQB8oAgCklm0kCL208eK3VpZAIPeTn+YJA+lvM62gi1a5N2aWPh
gXIjZHrQz+Px4d4eHpopczfvpKuTNl+tEH6FWXxJYWiWqZxqUFbcD82wT/wvBSWTIGz3EbTYf+5p
1oWlxfKM0GK0mmdiSfmFio0tdr9uG1idrwsDCycrStWLA+Sn7kPxQDrOjkHHbF5htuZrcZ+AOTzy
ICHgvBAelIQkUfUwdlBMZ/u/GAzwD9o54L4Ah3PtzFqP9p5YMBj65XLQBfQAbBZBVp34wsbiOgbq
Kh6TACdGpb6r0R5Dzf32KFZnywBdzR6R0I9bWOjqho65NE7uyzjfVXVzaJTnMm52Pu3rty2tUVXz
1oET/3fDJ02R1xNGt5xfZlZLiKnD3pYDLnQCeAZX0jpUV1rZj8+d74nwYFWCq3rNZ2X0HlrU5s5a
F4duLsJ5bGi9XZmC/uv2t6045tWnLRzTEIYhQuWN12VXObQbNYlubxJurE/ADCWfs36IgyxCkuB3
aTu0IEbgBnd9oA+R/9ILdqn4du69UmrWh5NgdLbqF06ok1+gSU60A/kvIBiUfHlGcNOQoK1d3BBD
Q+pEIyfLYFTCvhF2Viw7Sv7y51N6aWRxYo6Zb/6uldzPIrmhgiyRGduNsUXAu+K/dBJCGUDrD8ey
uli5JBhC7ghAIITIcNH7hcHEFXBluEn/fKfA5UO+Y4bg8g5brJ6XanWlC1jiOxCvDdygLfYocWvQ
jN2euvmbF1kg1aKPnUYLBLHeiIqjHKU0QsN7mow4bY+NejIyGh0mof6HzFHudGHhb2zOtQ1waXIR
BqxCTxtNIhsByNcuvPF9okauH0nu7ZGtrdbcJg234UwltbxGxZXkZ5M0slq93NsdKsrHsjsG7ZOm
JVs62KtDAs0GHgd9B7IT1+FmVh4q/Yj4rI4vcG5rH7dqWivBmRZLLqAz9x3vtIUBKeuSVqN9/T4J
9MzONFlzBqvaeh+vDOPKysLBxaRAzRdQAXem/dAOdjyrHQ5bTIqrVlgVeqNQ9kDx73qykIMskbCN
knsE0oNmek9F32zKjZvsfCIu/FpD6/1fI4uhyEkQpiZi1vdlbvQ7kD0fYPfQ3CBqTDtU82TXCK3p
RlO08YJcHxy57pnsHaG5xQ06CtoWoChZdlEaQlcsa2Rz+9412j9/ADG+/+wsIkQiWH6oo9J7nxXR
0cpeA6O3rXxwjG7jObISIDAEgHJuogbdttitfVVCq1hVyT0yNEcPAiJXVh/lRD52ggSzbBzc3d62
qxNIh8pvZWv0Hhb2FKutAqPK4KdM5T0PY1dAFDIxNtxjrT0cciOVeD2j9viPayeEYmOSk5ph9TSP
UBrx7SZJdkYsPgT0hI+t99ib3/rI+Ow3ntNMp0AHVwNBS/wRsnIoQF7MbGvkKwHr6pMWI9esQPPI
nySzKkLHkyhGGYpzbNYxvz3Fq0v639iXuCgp78xx7OrkvvNeBk89SnVPuit3smGftvmG/6ylCqB4
QgWZbvz5Pr7Y7oFcN0xtkdzno9C8tmkS3ZW9BP4LRJojpGn2bBZm+z6Dsms3RXHkomz8FbKh6Lns
Muvz7aGvepcO3/dM3E+9aLFtdFRf8mjCuyDC/CiIJQeQIaIN528cPmswLR6DkKqRLkCAS14spjnJ
zWQJzLE3Jb1NMqwl8GhZZavFM1ILe2DDB09tDx1SAZ54UONfKUXg+EOcPA/BhrOvDfriW5YoLWXq
4mSQcayo5lUHLCEY8t1mD/GaV11aWdz05pYLBNxYZzH+JOS2qtqIlSvaP1tV8zWsxeXUKovbXj6k
Abn5kkKm3SJ1VR1+FrUzyraS2OMHo7Bbz/21Rb2ytjcvB7cI66pSp7ViEi7EQtmlVAHSqHbK9IUC
58aFbHW/AHcgIz6HXXi1ryNTE+mWL4isVlc+G7VLzZSANGknKbqTazcQPgjGLpacqPtwe2us5Z14
MPxneDGvhdJznoY98zp40Jid+nY3KXY+7PXmd0EQVJfdlcnGTll1zguri5kt2irxA7MlPES6LYDw
nQWGN99Dq1ag0DXI1NFHoSwm1a/Tse4mfCaBWMyv4S/tt7lzVncAhW7gNyKAyKWiAN21QqXH7HmI
egOlOsS8dGq4lBDTTLbgdGsd+5zHMPTNGDSJqt61m4DaT4VOzdJ7U213jSzdgZI5+tO+0T/AtOL1
3c4vd1r5JWr+YsEAoPKWg1cC0NM8Cxep0JD7u2+EdXrvFY+9T+mtN+1ky8jaVM4W5mbzGVCyMKJV
UqrXhpXeV4b+o+3Fj2hA7odU/liA3xrQRrrt+/Npf3VbJFCD3pqpWuFXomP9ekzjQKZZiPzhDLsm
JUtBlPYB999aOvuKevDrYWMO1+wxNA6ZWTgUztZre2aKbOjQD/1Zbq38e2aElUPI812U6KJ9l2lf
KV+ZxzyiBen2QN+6DSOFLJ4HER3aaGssRiqWujdUYt+fm5a2pVQL4vdDrH8K1ck6ZnH8JCrlj7YR
5Xsli7r7AJWhO0vJ5I0g92Z5+QpiG+3h83Z5g6HsM9iKGyEYzmmrkI/9kmWanVjlwSrOIoX+22N+
E7t5PwN80nhKQ6cqv1Eo6LS48GODxR0eEcjYxar2ACDmGGb6hhu9PfVnEBTQAWBqPDrf5OmSzA/i
0cBU81k99Q+CYzjhi/8SP6jvokfhVL3k3+pv4/s/Hh9GydiSYyFD/OZ4F6YhrVC9O4/g/cY+dywz
3slCbKfBFkJlZSoJOvQZcjax+Zfv3HGqzRYS0vE80BZhlSfE4Ga+2Cx+vT2k2f8X+5FuGjoFZqXJ
GfZ3vT+MNNelMWrHsxx98svPKHLc/v21bQAzIfDLmTNGfBM9rZmiQInN8ZxX4V4wXiO0QcGvOVGe
3ZsJejAZt/zCcCb5Myjsw23ra6MD1DtfQMnw8Ki/Hp0itlOSh9Zw5rEPv4qfAgdNyi0e8pW1gruV
BCDJTnISy6tuM0hhFTeAE2pR2+mN+FyF4kNeV5Fdkbq6PaKVeAZxDHkxXENCZGn+loszQZYnWFxq
n+nUi85tOpRsu6KnUzOX02+hEYr3ELpQtEzrP5axgF+SpDgPC+Bz4NrnL7uwHExGOI6pNpwLtMwC
qZndsfxjysfZCIwJRC2yL+zrayOiIuRSIgfjWYQuoy41ByOyvJE5WF0vaKZ5bXMYQeN9bWREGEaJ
23A8t8nPOG5siceJ1Tvm7vZSrYTeWf1KMdXfKIRlJimXfbVqkZ85J/p3Q9hrVMWS5KRaoMu7LRjJ
7MiLbczWmp9ZqgEZyLJqqilC44VNOJ0pLBzSwv/YTelpVH5FouzIsiNVL60+PN8e35ubHmulaMBQ
KS2CiVlSdg99JpR8CiFYj2xPfc7MxCVXsuHwa7NIuKW9e24sfEMCaoE5CvLQGM8FAJlY2BW18jMZ
i8e2MM59km2s2UrAmMuK0Kz9pgRd0mTmolpVcTVN5yxsq59mmrSdDS7P/PODBAJwOEAAPtAIsORG
qodEzyNVG89hUKtuoVvEDEVTnrqYaJ9LjbzRDbAWNWaGc/6lQkCJ4NrjlUbtLc9QprOUpUexOCuB
8L2r7MqI93U57WGJ3rj9rPgjd4E5KwepEKNchKk6ai1EvwPxPGnNLpCmXUbzbKm86vUhlXeD6lKd
2jC5sqsxCcwJomudELUw2bRRLcBFiMRkGewbK90JA4yDP5VyYy5XHBKKUYmGdJj4ONTmbXERB8fJ
IImlt+LZqyX0JcdI/ZLD3L0v9MA8CImaPImTVx5u77WVBZzLIMCWZ/106hQLo7oW1pkhT+dweDbr
du8l51jSbMvTeDYGNtQAt+2tTealvYXDFLzBVQ2+0LMW2ulu8nbNYbNPaW0iL23IizGNiVl5uTqd
O+3OSJ77pt9Z8kFPHoom2Zi+lVAFCmKu74DMNkiNXZvKNM3I8jEdz+CoDkINqjjtdlXvbbQLr8wa
Tyii4Qx7w9pi1pqhbLJRLcbzOEiRHXrVM+2sUdudm2Krtrlm6rdUDow4JhfuhRemcVyFWZpxhhVO
3MQvgorOqVbLrglNwm1fWJu8S1OLjZUbo6y0EqYS7b0USzYnizdtBMQVXwCvRxlOY5VmmpXrBdJ4
volNNIxnvc1tSX1Sv7cdeAio6bbyhSsRntBOwWAmr+a4XHgdPKRoOcaEXlhdbQGEqTz9vD1fb9M7
PBm5nNHNz6E14x+vByOg5SkNqsRg/OI5D995/pHm6kK8q/r/ZY8PjVMsfrxtdW2VaIoi9s2CgeLy
qotPosEQyBwpmjDaSKAfFSUObd9v//zYp72YMgXrBYXWci9FSqT4vcHocAffK2G45CVvbTXBr0+i
hon58YqdxZY19b4adYF1QvXSHYVfsfe134dPmdPedcLjuIWSWQmwlFxmnmSSj7MmyPWaNT4JOUNI
pjMIB9cXAaumtgADSCSfqnE8BYqwu71eKxt4JnyYdeHouQIHdG3QE/MpSOpiOqvox6Nznb+EAYAJ
j+7ffTHJ329be8s2Rd87CDcTDU7uHdi8NmfJfmC0Qz2dy1LtT4qBzuxA1dAx4r4/FrRMIRYSlXaI
wvs5DgflqIhh9qQbiV7Z4Wg15zidtuS2VrYipXcuQcCeIahYdmXJEuJKctNw2WoDkTsq1LZdWWx1
ka5sDKzgQdBTzIXjxW4kfZz5ftlO5/4kPo8/tlj4Vm46EBnMjIIoCPKcmCPbxXWgEU1fFfOeq5UH
X4xHX9F7M/meGDHEgolIn0cT3ylDvrHbV+KlNdOi8uZkld60+QstoUQ3RqZOH2yvztxuhH2No6Ce
3Hb6tuE887m1eF1cWluWsfqqlWEf6vDVk/G5fB2gwtib7vjZbJ38Tt6ytjqj5HT4Q5Ahkl7PqDeU
+HDNjFZGcy5k8UgH4bH09I9j+z1JnjTvha6mB3TTjMkti3Mp7mSa9MuUS5/vpNr7VAzEY6hsSb6u
bVhSlwZYSs4Not/1ZwWTPtFRix8pyntVfoj6yFanx+jPuTENiVve3IRJpz/ct4sDyjehRZI1IpHe
v6jWB4OafZk85NUvTWpeo1B1TOvJ00+C9+dvSAxTrlMZn07ScOHJPsLtM5Mxq1x/K63O9rnemp2j
az+rL4FmB3AM3vartwsNiIOCJackTFBvOkxGEc541E24ZIrZIzGSAmzLChb3rUy7RX8XFVLvJtq4
8VB4GxBmszOCZL4IUJW+XsjegjbZaAiFevJJUA6N9WEKN8Lt29NkhqcQayGNmasUi6ms2oT+sgAT
sFmNY+iOvQLjyKuFILbY5Xvvj3G++MxcaqXpkCSXurx4tkZSC5pKOBATWT7mKpVfXjDBF6kIN9AQ
b8v5v01B3kIyGSW3N8+scVIHjpLpXHzPyuyQCq3bqvV91Qx2UwYuUiP72s9osArOQ/3YN+VzOkF7
kjh563eU+3tHTaSNFV1zJBzWZL8AwuOf6xWNSSZJM6PYWUr/oefEHvctNVH5WPv3DYnGP74P865l
i4JCn2Evy5Tp5JemHiF+e/byx174Neuvbal4vT0Zr00sBkT5pfJiVWKS+0/d9E358/cQzUB05VCC
pNPvDT8f6hl6huy3eAaBvodxia0XtK+CEW5kf9f2AZVOgiYpS1rkF7GsaZHQi/2QNznoZv3QgjO5
K6rH4eDrz7djydsDkRFdWFKuXWAykZZTSizJgWxHUrtHH9Wl9+g8+oHrWRsOtzWuxVmgkj2Uxg5r
kXD6KTeOrzjauCuEw+1BrUUqAGZ0K5PXkCkBXg+qGrVUa8zZDbLI9ZLCLSj/DeOmKs28DNfnO5MH
FxN5k7mioi4i4lBoFXcYsgsCIUMP7V5pkc0dM8Q3SrcPfmRW9UEaiqc+9g+KAOvOJs3svDy3vmDh
8OzdzOM6w1HQRHshqO/nqGn51mmM97xiErF5hdVoH3ouLPtx4wziFuR0da4VFIU5iWaZysVce22t
9l3DHIjFownWINdQl/vTjnpiJ93ZBtcIsnCUQa/XUxO6pGg6Mh56/zWb3tPztJlAX4scrCNoBvyF
qstiH/Ri1iCFYnFLcbtj9XLbH99egfj+ix9fuH2qyrU/mfx4I5zi/H0RPEw6/Zq721ZWtzI8cqTY
uAORELieJdmnXFmEHnfb6ujljiac+9yOKqft97cNrR0bvF9Z87lfF0jutSFxVpxsCgxR13kQgukp
8eKf9Pa/KvLR87qPsFcaqBht5A/XHI00B9uaeDXXi66tRkLSxb0Yi+cirp2oehDkJ+TVNwLU6tAu
jCzmEN4hcDRaJJ6Hznot/HaXD90eagKnMGXHjGXEGox9mscbAWstLvKOmyuXYE4Z3fXYQkScg7wv
iffVR914p8PfrqhPzGwU8V6oPt1ev7WZpG2L8gqlPcrOi6AhJ8WIs2LNaobPteCfhaG+R3rt7raZ
Na+/NLMYVGYFTVkGhXgOs53WOWl0jjLy2a+3raytGECB/5XNAiCxiMG+FcNJiqba2T8m0qNc2vq4
73ae4GYHP7Bv21qduPm5SmUU3PsS0TKWqg4NH8eXJpM7Dnz06T5ZHC+3razOG7hwEegB1dclssRq
s7KmNUI8m+FxpEurU54MKm1dvJF1XRsNdDWQ8JAusmiTvHa6ylP8qKo7LjMECTWAEZIJk6Jvfz6a
SysLZ6syJS3boBfP/XNb/5RmpuGD/Md9OxwQ3Kx515MJhTh5sW1D4JtdkovieZRP43hoRMdrD2G7
MWFrARYHoy5Dzx5F0HlCL1IWAqtfjKMi0jn6mDEGta2dwXesbtxtVybnT16c7LPWOTptRDwKNHPI
uDCWDTIJrkHozhMcpOcG5Rg7gnbyw+3VecuxQU1Gpt+JYwNPgMz42gzfLlbR6HXnMj2Xxuc+23s5
PIT3pvyPIL1WpetFp/Gn+g465TQ7h1B9JOO9+SEUTsERTWM1tj1H/aa0bp1snDIrmczrT1tMtzjW
tTXQRXrOv3Z3ift+Ooz7f8R77Z/bU7CS4ru2M+/Hi5mOYivzzAA7DUwF00PvR7aSu4a1y5S7AD7P
f/r4WVWOwctmPPl9cXm7yP/N/uIkjVl6pe8wXeV3oXineActI/Vsy9JJq49p9EmF1P6zgDLR6O29
1Ak/5sK7Yg9VTSUgAvV+0sm2+vfxcVJ3svWzkQ+Vfl9NDz5/ObflffASvS98O2vKYy2cUPYWqsn2
so2A9ZvS4tYwFr5qGn1XKZ3VnWv63sMT+jumJ9ly/9JIuh1TaTEMOyLf1Ab7qXcCFHsf6jTf+8L7
MDrEIMij/M4cPmtFcKeeNf+zVL7LMldTM7spVDri3GSKHa1FqPYlEn7VvW+HsEpEG2f/7wrkrWHM
R82FI+jBYFjl4PdnNXtHcXCAMBIxaN0/zuQzk905+UvwPbWrO8NzJ+Jlm9nxk5Y7OqtQnhMwMsEx
NB4FJ/Y/jaYLG3fTBW4cveaiU+rn5il8Hu78k7xTYXhDeYRJs1mW6iSlH/J9/k4YHHl8Up9N6zmN
XmLhcYDn2u4/DK+lZIfxU/eox3Yu2wNtf/K96D1ZqQvbjRVsTMQK9ogdAbIJhQWU02j0vp6IYjSF
eiDlcIYxC8jfmNY7vSqnu7TM4fUeMvkc5dAt+4r+lIxp/zGtW5goh3Gr0fw37cv1isgS709y0CpX
c2SKrj9ESrqy7fqwP0+4CxhMR9K6jx35bjKrzlQ1Z/NniXR8BZAiL6VdYuk7Rbyzxi+o59pRr+wG
zR7JsTS2ADlh0sc7OMaOc7I3CWK7FGGyFZzm0OrV0Zwz+/TJmum5qfWjuEUsuDmWxaTKbS6XhRWA
axROqMAYn7WjwLbIn5SzH+8G3wSDuxuGI1y6ISqqaUC2mNJkfhdLT9GTYtiqcAx3YXfIY8eT3S7/
ke+DEwlGQ3nOW5vjwt7Spnx7E2H6QZ9x2aHYwmF0Pf2I8HS9oqf9/5D2nT1y48C2v0iAcvgqqfMk
9Xicvghje0zlLCr8+nc49951N4down4LY+HFAl0iWSxWOqdO383Dk/H013b3+te5DUmNBEFlgV+P
hxVn0W1LfTe46FuvA1bNULQHj66bYSm/jcZd3xAETYksd/sOfP+gYUDXYEgKAhr439dLdLMuU8sx
m9BRsjwqqvIEPjBMAE6e6tw6VuD7bvQOzcswYzUKBoseqm0Qx8Wu1r3z6K7PCV1+In93n3QuhmrT
/p628R5VmzOGeuJQg1QzQgLsorL1MDCiWqfNYGwN9+SM56lCO7RjB0SR3F/hsaETDLBJ3UNTDveg
NapBy8KtplOXleiBzMK6pCh2bGLUPG6f4Xtg8mH7LkRxGtJ0mtl2pJvgO9jnjlQA7aJnpbYjsIK8
GFYaFpWCvm8nVI3lnk7FV5o3YXUekreiH3ywzeypq/qj8Tp1R6M0A92ad3q5l3zlR18KmsY6DODk
oDDKT3yKCXXrPlmnE2bHONtFoduq0vqwJLYdVgrm5NVK/ICecdj8HCNyFEx8H0yahUq/eH5bVFqw
9oqJizeO2xYNJVsTNBR3CalAPjFX1SZtXR9WskSeZbURMg72ttfN4Xx7GR+HPwApikIcpn8x8wzO
iGtdBfABjBxeP51qkD46OkgfR/CEKrV1MFe6662D6+7m5dVUAi+5x5yErev5lQaGcm05NPBkpvxV
b2XTVz7GX5jrAgArQNwgWUG/2fVH6WiPZVs7nSY3PlfebqgjjZjbsS/3aEtt6SlZZYMqBccJkcCB
stIkm79xLXJugTf2chUi8y5YsyPoIyUejXBRBjNPaGhDbGFcS2gGZ1KGAt3vFRyAJNkN+oOjF0FP
dwVqzuOxXiR92WyXuHuEnso/AjkzBIhkZdU1BE7zxkh9jMabrd1ibajsxgredpwXcsqMpgFVOb4X
u/OUeSpmbJ7m7LM628PHurceiPrQ/+w+0yLeEtlwMmbHP67tj0QuAowLNy5XAolptsfcxJ/oNz9g
KsDtyyEUwuZsgQ4MFXuX04mRmDko8bXp5DaxXy7fvVjZpuXZSOhhLL9TWSFAqCAX4jgFqcxybeoE
ayoO071qB+5jf1Ayvzr2EsUQ2HJQU/5ZF6cYi24ubb5AEMUY47qEN/rLUe5A0rW9vX+CaIsNof4j
iIu2xr6wS8eFjTS+lrvxLf5WBsZvE/hOv5cUN8QqeCGKe58KfR2AIYeo7Kl7MlRf2YzbMrS33REP
iCO5yrIN5OzTirxr48wQBr7oM2D80yNYJCR7x077g4ZfLIjzZDIDtQWnY3v3mDzRwR9+0C9jmBzV
7XhAQ9v4RSKP3Zhb8riHIE+srq/hS5yGLcAB7Uu5M3bqHYaBHyx0FMuoHj7mia40g6/bVe3s1aaz
TKgx7On40M/QRVmTgOhtu1Q/vnkhpePgpSru74gp52lQ7qvEr9ZwPelVAL1I/OSk7Nyt6ocO3STf
JbdMuEToHGo5aAQHCBgbfhH5KXNaVUoM8ws0wrHoYekxBLiSAQkFmQbs5IUYThe9rCxTRcFlJqfV
COu3oQ5nZBroFmNEvIQESwvLn2zAbxVIXCDZAjkNdRRdyzL2ZJr5xsVkLGvnrovsGgivGjLKqIaB
aAog6OtdbMqRZAPVES5UB8wbvjNOdeHbQfbYDb49+vWh2KjUVyKzkzi8YovCMGMqA3GDkORa8gB2
lRz8IVBRZEOovu7Hr55Vb5zq5OYTWF+BOmq+gTMtmMxYYl/ee875y8gIbIBwZOgSPkYt1qFvhtjC
89YmkVnsevuLU9CdWd2t6qNlgHSW/OhM38zAhqXfaykmQJLT2O+m7tPCPs77pnpbYu7/niTWYf02
6GpEzyHrDeWsRJzWFBSxBYAn6bmZfivr92X6LLFEIr36I+NDk1impwkbRzafsjvL3oNbb1uckgfb
n/egm4rsZ386GLvbMoUimbMJ9i+0ifC8QapSOaTRsKxlfu31h7nemU50W4TImUAT/n8i2CdcmAPH
oHo7AoF1il/MYN0PvvcwHxOZKybyIS6lcEprgVQKwUc+w+Q9O17u25myWws0vNi7Tj30w15KBvY+
JJvXVdQtEDog52+DfeR6YXozlRVYJeYTyDI29Z5sUF5wHtp76+gF3Z4e56PzlP5Yt/aOPBqH25sq
sg6Xsjnr4JSVa61rBUzZjqJ6AnTe0X65LeIj8J6pPKr+rIMIc6D4OlqJBJBm9pDRhei33ruHdDfs
850TNDvzrGzLrSspCTD368OGXgjk/MBSzc15aCBwCmZfxnwk3LGLH+d8v94oJycbSuxYOQHi3j5q
849EoQ84Qcmdeu8+urUOTuPnLl7imWIdyvO2PTef+g15BcfSgfruYd2nxzbMj/ahPcy7Yq9/zR6c
b/HDcuqfJK6h8G6jrQYEtKA3BVqP088sNgc9x4otsHs/FIrla41sJqnwFQa+Bg1fLkSpfPnaRT9i
Y7Az87bpy/BsHt0NCKf36V330B9GupXoJHvUP2zthTju6TUyO6/rqgHK8Xe/954H3Dxjm260U7Of
nqavyUPx+oz8r+TBF+rOhVTO+OfVWqS2xxQTdP3TBu2SQdl+ykdJEk8i5j2quLCUpTpXY21DDHX3
SvdM18fVfFhkmXlRmgltGf8d2fv7fyEGRO/A9zg1xLT7sgzdXXOwW9+vQkzbCLVj/2z6KwgUn6xN
GxgRPWpH9/9vP3nfZiE1qNXGFvtpf1XnXZJoft7NoLGVuBPCG/BO4QoABBpO2IZfrBRoUdWr+2E+
tesOTaSoYy8yQKrQZl2I4LzQ0gEBb4wE/2n2MnSnPmjYSonOM1v+UecZEe3/rILT+TptaLa4WEUZ
Ta1ffbN0v6juK3pG19ybrQI1io55iVCd1atvCeVU3naIrRUD1oXsOfGNH+vd8uruuj1Y8LbOvfoT
Dq/9M9sfjW8IJ5TGl1E0fORFYa/Pfxv7Yc6tOYxz7vUdPmB57H372Af2L7Px+wnJHB/I99dRRlB+
W1uQEbvWlqXvqJo22GdQQrjKLk03/SB54cTmC6qIOeK4ZPxo15IottlZMF8uEB3255I8t0/gGval
NXyhE49b/J8k7vzUuJ36uMcVyz9PR7DhbvUDRi3vmwA8Jf9klOF8OcDHMhJj7qGJ+zVR7XGEQdHD
R4P6K+bSfZ0e1i8e8e075zj9sscg/lmHiHQrIgtXRPkC0Ob8J5275CROKhMzOeE1lwGGuNS/PaT8
DuQt131kGd3n9ldfSYs5wkDlUip37zEGU28pWn7Qp47KpkfuVCM0+kP2OBtq4Bad7y5R5R1I8SWx
f3hJ4nv5Np4O6fAzJ9UXUr1kM30YFmO/yEBE7GQ/3NyL/eDMRQvyrdps2Gl0X0xdAU/SZnV8/WeV
RqQI8n+LVC+3glO1OgUn96pRqFq8MdpQw6vcBgeU4fFcotLjV/u7pgzTT97hXwzjn5XyuRQtNrN1
xVzvU9YeiqduIYDSfbG7LaGfOu1XW3ynGlwuNxqkvQZi3/hCNGcrRsUDUCrD8atRfG9HfQA296DZ
TKHrt+F87HxdYjmE78yFQM7hHzxLTeNJnU/ErbWwVWagEmPFkKRuhB7IhRTOA091rVj0bMKysn2n
+xpiCy8/mtJIl23PDR3lC4XWUuc5GZmpBXPEQaffSvVx1Ew/i32jsVlZvlYejYVKXjWm+rfEcoYK
Po+pLgWWB96kPPAe4q27Xwa//XJbMUUPCTDZGMCCoooNYMn1Q1LGXZIVwzqf6gUjF+cdbeA1ymhg
hEIAVwF4DwxXkHQtZFYwpDzrDUTu+tFrtKAdIt2SgWNkQjgrl9SgU7FiHSGu8ZmMrq/ah6E6394t
kWZbFwvh7FXWmJT0OmS48XOc/VAw6O22AJFBvBTAHcfUTcBJaBCA/ioMOhwxe6fZ2O0BQJG5BlhN
8iAJ14PcFQCOKIIDtHh9MFnTa6NWQ1xzUAIZNYTwQC5+nDuQObGyvB7x4/keJcGviiQCeUds8zeE
gYX+7+O5w2DZyHlu8fv6felH8+OM8UR+G2WvWkQ+DcFv/Mf29ukITemlSP54XNedBkdDBJm+gAcI
jXnxcXDaYCyt0O3BENW/ge6sWp6btkOLoAp21W70F/JN8h1s67ilA4bCFo4knwes9/W5dTExh8wx
caGKtHQCahnNq+umyTHTl4JszMKyFz+dVDSVaYVaPsdJY4K9ItO0+ZB3jrenwCkXoWK2ag5attI9
WlY13w2WNxK0iTWyPn7R9zJMKU4LtuYDBsrN3EIZJqbWPWDC1VgqP+u2LXYYS78EVWwlJ2c1ZGAQ
oVBmbTBVCiAnvuA567OagvEdERV90adXrz+0jYm451djPt8+D4GmMxw5IgCW5cdAuevjoJjNUkwF
JOWzYYZmm9j7TO/qAIGBJ9F6waLA3QXWdBDeIvblT54YjTKaKrpqMftFbXPgOdc7DOWKlfvFLj/d
XpbgCUKzK5pJkCphMAZO2xevM2MMOUbjPVW/IPOKVivvgUHyjPpBzdYQRBrRbYmCNx0QK4wCZKwT
hscTY1NUigBv11QgGTyyLdfcC10MtzuMoIDrMd9k9w/i2EYioQzYLB/bJ5Vb1VOF7mEPlJkGiiTK
YO5y1X0jTid7ngQHB1wSw7IYgLB/YF1N3RIz1aZCO5l1DPLgLkjmNciBZLfN9VM3yEpOorPTQKSH
hhEVyEW+FahtEsce0NAOLqV1my77oe+8MM2UjUucY+9UX1tbe/v73WQEL9hJ9JWDIJS7BQ5R1bh0
1VP+2yiN3+XQYtzET023fv+DHBwZmk40YOH5XO+Qdg4m2o7aqcR4gnx5BVB90Py+byWPo+BWw3Qg
8gUxsMa6Ia/Xo+mtVeUDBdFinXx1vGY7rVYI+lOJEooK8EAPA14LzgYDUSn3CNd93ttoSNJOutKs
kWWVQ1giCttqszZvXI86m2Ue+jfXyxTQ5FJyoJYrY30UaCcbEczIsCxG98K9paOezyRFrfDkoj11
yOm2cJutS8j94OmbJP91+wRFEf+VOM6yaGZSmxhfoZ2cTA0aFCUbpw3N+QdMqFfkOxsPkG2SYK7s
bYJBpH/vZEE6eP7R4ojeRp7Gdl60uK3Ax3qqtdp3Yjx5a7ybPBft0vdNsytU81ehNBIQrOBC4r0G
1w3D3WAgDxeFuabR99h9aG2VfMJE3epLRY2Don6qrWJr2I0ENCU6UAt9jSCwgECLv/+uViWxR9Gw
C2KnsMrQXB43d2mbb8ueYKCqFUsS+KLlwXEFypcNGVJ5Fls9X3W1tkv9RJJgVVEJRTsgae8pAXN0
d5ehgeW2CgnXhzEqgIWBiB1V2OvLOSzLaNeoOZ/qdfQZ8bF3ZxXpvkRXdqnLyLkEzxIQOf8J45Pd
9jrNbuv0+mmkwP5QrQWgCUFtmabJ00Bl8xQ5u+OC0Af4ayQUgS5lqHFOU1ZjKEC9WhlRZw5Bkj06
yA5N8+fb+8ed17sQsJrgJQJekB3Y9f6hcms4sdkZkTu9Ol60Tr1P0rs8PoBUitZqeFsad1r/Kw1O
BAwMiIneMfIXyW2171rq6LMR5Wuq+FOWbvSx6Ddm6oQNCujrQCUpCO7E/kcg8NP4g1GKaGe/Xp43
zx1GJWtGhLa6bIw6NOpXxZGASvD2wrgA6n/lwHIiecnCZ85uGphwV9Qw61GXGWPASlu+QbRxd1uK
eDV/pHDK3qSTlaVUN6IE1VOr3zEyyZm0PmY/3xYkUj1gNBFbYD6R9WHbir5ss8wzjMhU1KBEc3la
Wz64M25LES/njxT9+nAI+jjxyGE5pmVtp/wBEBLf1jpfiu2VLYdTciUB6LI2IQjaB9DGOWk/u47E
0Io0AAyf7KaC3wCLul7MuqypNRi4SD1aiJHXTeljbhYyrj7RdcXTjIQ1CnbAPHL6XHvjxLrnzGj0
nl3yaKk1PXsg5290+kwUAzxE+jwfbh+T6NICRQ8/C+l/vCDcyoy2GTMK9F1Udd3G7d5i5byimAHk
WIgRRNvbwkQ6cSmMfcyFhXDjuS+yRoFO6PdN+s1sDkkXxJaEjEO0JBej/Ry0g8O48sPKFAryJLtO
zQgEOJ+tebMCUaLfgfhjP+gyviqRLIatQ4juWPAiuSMzijbFkKvJjJJPKf1u4wUkxq9yoJuskeyd
QAWheoywG0VtBLvsGlzsnW6SxXTnzI5IvHYHNPkCXVJgEvjtExKsh1k5RF9oLYKp425t17laN4Ks
OiLVqIPnxoqo1gWoAYM8DbkwKyVfbwsUqAQg0RiGC4JKoJF4MJK1mrmdZ6UTNbh9oYLxf4HTWidg
zoEJW2R0BkJpqDSjKgQWOp1/ooZ86uu6h7RlsJIyQJ4PY59mq5jHYNZX9wcILBND8noIbjVwnqCq
wKPIWhA5uz6OqbGYK14ppb03QImxAtRXHbLKfahjNM+RTqIoAnuI+Uyga0ckCrQsDzBuS6Cjyt4y
ohg8QXb9WiZzsM6ypKJwJy+kcG9iZQxr29awG2jHMyjaKeFgTzVKbf/wWl0th9u+TJ1zKwN1RKSZ
KxqJtfrVnpACdOJWCowTKb+Do0IWCTYeBbzrK9YaU1KPGQFn7zDvzDVSlvSpJRQwgQITBh48AwC+
2m8xF6dz6WmxHo0pVEiQJPu1BNtf2xoS/5et7SIDyBwP3cHQCPAyocUP3M/XH1TpZafGTWxEq4cY
Lf69FHqQPoAyZo2jpi8x12Ui+7+/jwgoEFUghQcUCneuc1vruV02VlSA/sbBIEmaP5fLW4KS5W1B
AjUFdJ9RkMPVQD8Xt7a+Whx1wLyKaFEeXHSNggPSlkRjAh29EsGZzGxdGhQkBjtK1jXduZV9yNWc
AvNcWD6sTS1ZkcBCY9qOC4o2x0KGkOdmJHRKMt0F5bNep+TkLU3pG1VcSyy0aN/emaVZhxMbGHGt
E+6CuV4Dza2IDBm8eTAHdCk4hGXhs+AuGKiBQOlwH2AuOTG9DSd+wSSIKDE3mQPwJTq2V4zVGc0X
FWOhb+uCQM8hDP41omZ4PrzSgURvBENwZ0WIZnc1GYIJJO7dj2p56Ytkq2K0Tv75HySCGgENAiAn
RO/D9S5i8juhZg2JC9FfjCTJj2NpvPTd4KA5HBOknSJNDnRRlHAF02t4W7jgRTAwXBl0BnhnbVPl
9LJachKnWW1Ftrm14lcjVAJ13E/jMZNhqUQ3AKAx5ORxlBj5zi2zhZsUq8qA26wYfql/n8fEL+I+
yL3o9pKE6oKWJuDEEACC8PF6P21vmpHijK0IwKrNoL4NxqvTnQeQ00yyWq1IFGwGqjCG4WCAAWc4
vB7EWjBRdoQerfuV+HNge5ID4rN1zPCy4a3/yeBOaHCdrNDyyo5cumyzqX0hNqgCure6KoNmSDBg
fN71JH7KUpnJF50YKqhIgbOULsLo640cq3kitbfaUWljJslqOKE+xYE1eI+ulv6+fWh8pet9mZfC
OPUYSNqtVbbYka3HdbpDJUVVNxjA3Nw5VPN+autkgzIytZ+8nB4pQFH3Sj/m3xequNtEc5GUiaHj
JOhz3fty+9uE+2Ba4PH08G+419f7kCWThnxMYUdxW/9chu86AUEAKb+XsXRWL/sp7pVFAgY0t2DJ
Y2TYnO5mcdv+zzOBAXE+2DMVLYwrZz8MSrBqflK1/lj3b8NcbnXt9fYqRU8Gxpgiw42qEqgKuVWa
abXYIHWyI2DXd8UkeSpEe3j565wzb8WWotkFfh2cE+BNyYNi3RUvt1fAbgK/ech3qhpuItCrNhd9
D+7aLy5YdCO3fiAAcM/68V+ib2wNLjvCU1jLDxgMqxiKSq2dKC5PNdaCee23FyHaKLAlgXyMMZni
Ub1WtnSZiaO1rRN1CeMyWsgeAzakBDOircJL40KfLSDxHPb/LyK4xY7rvF9mG4mqXQJg17N0ypjQ
bl2K4FR5wSADd6YQoSpk57joQvLSTeyCsyLb6C0Julk9pN0UgEP079M9oGliYTAGj+EScf7CVMRI
XDC7VcebLvNCrXd8DPPVRyqxzaLH80IQn6b1CqrkdNRhs4B5rig4I+4UDQk5pfPVUvM9Q5JkFJ4a
+K+RGoZ5wPim61MbjW5xtcazo6axfHTvbokbozlYxvosEcPXsbVhNaZshZikc9zHstemPQZ0/cSc
bomvJTI5YH1EEz7CKtBPciZHwezCFslnJxoc4pdDFkydjNtHdJ0AP0Z/MDIwGCXD2Z1lBWKyWwls
gtIE+tRjilFU6pk/SOf+CCRB3XBlQe6Ow+HbV5dmTlCrU+zIUT9P8LfX7gRqGszXlLj2Ap/jSg6n
BPEwr2OZYUUF6GHcM2B8/uiUoaNHizNK8gUCTfgjC23GnAfgTWM8VUzh1MHwdUCt3Cxwzf1fWzxG
+oFoBXkCVAK5Ba1LQj01w9MAQ2GGtVE1oLZcu0Drlt7vdEfWMy7QOvCqgRYWjLxwbfgUujdobuzq
SLy0w0/0cAWV9nx7QcJduxDALSgjINKKTQhItW958dAbAJiSw20ZQm0DyT+4xZEeQ53v2hTk5UD6
ZqmcyBoOmvUbTRlpE/VoX7gthn0q96Rir/6I4Yy4SQ1N6UYspbDTeGN14CME3wb1q1pLg75fXsd6
tA6tXXvPSdFIzB1ftWU+oYmoGRNc0BECrBWnfph/nMTAcbmRhXYJnS77ioLR+wURpw8ivn2SPOvl
62idqTlKLhnfYf9BNGea9FZp19SBaAMyNWM4dt2605I8dGClflZgSybxvCGGua+84rGPC4kbIF67
jkYKTQdhDLolrw94yjEYqqU5GnRBSDTO5Ii5UUckQUBTcwds6Um3k1PWNOBqc+tznX+9fe6iO4JH
hnE1Aw0DMsxr6W1h5rTGaxPptAe5a6HnQaqqMndX8H6iFOihFQYqjEwFM3UXXsi61kVdtp0bwTP0
5+4buJ62k3nOwMszpdtp/H17UaIYA4UFcNDBR2QACu5iWgBIKXOsuuANCef5OXfDugaB475R4z0G
zYaD3YWr+0mh80vT+p2XgFlLVlgRmW+Ec5h4iXE3bG+v19z0I7R1KL3ongzbWN3TLnCVsJC144jE
gM4KBXmkFNAfw/nCOZrHHLIgRa9M9mby6B69MpuRbBrbPhBdYiVExgj4GwT1kGijr/d6Tc7YYtTr
ZNpRMTcggalQjyx6wzqUemNvdczoktxOkYFFDsFBaQodfigbXstbFoUoeWogMPUA7lGtxvCR0wdr
WiYbyyVcGWMvRf4abWn8XAUXXI+WR7GyhQ5oaXJAETDVmt+SuyS1Je8gDyt6tznWhTDuylsDhvb2
8GgjjCsEvcK0FPa+sWqw1ikYwxSCnZH6tDX70CBpvdHmcmPpGeAkg/6pjmsVLAb1sp2MRA+m2NGe
0B/abuaiNY6Iiqq9smQAyqcyjg2RpWBbg8omSD1sfkRIgoKt2oGtPGrr5QXEMwfsluQdEIuAY4WJ
nnAU+EJQnrTV4iJWjtLCfmu09vuiLjJMl+i+sC4IxvjLxuZw90UneT8Pg4W9t6agiLWdO46n2Y0D
onUg5Un+DkvwftTIabMgBQU0hHucBhd5mYLYy47WctLuLYNx3C3etDMxWfFHMc80um36RHqMsBXd
p9BhNK9wy/PGpbepB+c0Ac2QtaBDr6/9HuSIXrW9LUl0WLgvIPrHwuDScUpcKmhcnWrmBlMn3S4e
rqVttzKmEOF64NQbYJVF6MC/HE0PlITdMBermna5XoP/EDR9DaKwQoakES7oQhR7xC4eKddKU222
UYZEQzENUwxx9N3SlqEvRCYNzigIwS3dRsmDc3V01m5BME4r8uJG9xV76P3EWSmItWJZSCQTxZ3Q
NBUUVVXm1Nf2bipt1x9ToNKKeZX4waIUAGaFoc0fNSw0YvMzL2PgBXPbzBB8VU8Z/a04Q2gXu2Le
pk4OvsF846VPREaTIVQN5O9Rb4ffavDR66KBh87LINRq6mM5mk+dWz+ZCeg+7f78D7oOb4JRAbBO
YU41kjaeFlogV6OaxYORoCSo/iW6+t1QIDpmRANssCtfsR0KYndeOTsRbYfD5HXbLCafm0S9w+iI
H7dXIzKBF6J4b7uY3LxdXYjKzf5o2W+p8UUf2y3rv5bO0BEdEhsGgj+M9ozn0oafQJGkcZ1oqjcE
NMcluI03hawhXyaF0/RVU4FJh+MZabrfrOdmDpG/burt7X0TSUFjp41uVrCEfKCEwRq1Rith8fSx
vEvTo04Mf5nbQEFv1l9LQlEKFg9BMov62JdcmCLirq6isXiowTSGAEHXV4yP2bhDWfqu18qCf4E+
wINEfhBZPGggn22KPWIsRpd40dynu2r14IHgNINFqYM5H99KIy4kHpDA1FoAokPbDaTAMWzwen0V
uvnaca69yLKLtzYtwc40K7LJIIKQFu2p8AexIrD6uZxS9GVnldM0eFE3BnoBjl1oBigr19ZvvtfN
5vaJCWythX8YayFYiuC7XK+o1OBVuOnoRVq2Nr6a6cTv7fRTY1q724JEh4VEmom4gpXL+fcj9pJ2
TYzOizLtra+OXqdsbQgraj1wjC+3ZQkXBbpPJgwcU/zYZLjkDaAaixeR8Ywmt0q7z2UE6II7xeK0
/0Sw5V5oep4lKWZCUOybZwYolGwJWJBVUoXplEgulWjnEAyx+AV5VbjY16L0OS3bqcVqqPODZsax
fumAUF4ZvklWUBOpHvpUUF/WUEb6gHAvutr2KKpZEU391AmSdvOQHd0BxMuoKN0+I1H+AKz+f2Rx
MdmSux1ZOhU7WATlcf2BDk7vnB5S6m8UMHPJKIZEB/ZHHPjxr3dxIktdK6DOjxywm/Qnvb2bv9jq
r9uLEu8fY89FEwrq1fq1EMAZlN5dTC+apu99+lkzX0ovnPrR98ijbubhLBtcINQN8Iv9n0DOIFFr
slyirx46wojv2mAV077m61Ot3tG2lxg/0a2yMbGLmT88JO9kMhcqX1NVW1Am81CJj/rpE62fpnYI
bm+g6JTgmrNLC2ZOVBCuN3C156UvQb0ZgTst0KrIqucwNn9L57eL1uIAygJvFjyZH8pLFZBTg9ZD
0eNkyEM0kzZnr1PL+0qvdv+wIoAOEGqgXIZ62fWKMLuxq1Yzht4ZnwHk8uv0jNxK8g+VF2YgUENA
/I0CI/doNOZQT57axVEXh7kVjJ5fOp9ur4SnzGKuHmRgIB3rqWRQo+ullOVgAjupxoAqW9kWu9sf
XG3og86ssgDMz9WdVmRfdN3tNsilrcEE6thjVTvVbiw15TFbNBqaa7LuysRQNwbN0ZtlqMu9noA+
ZgAme3P7g5l3y+WG3xs5kMzC1HJ0MV5/bwumxnlwvDgaVvU+7shTpdxV8XNB6c5CaWrxvt2WJ7qM
rHHk/+RxFi3OElJT8CdHaLH3wDGNMnVPXolsKIooarlcF++bqgr2S7PiOEos/ZcXa5gwlJVhh8wJ
WlvAjq8hdIm3WZ/7nSnLC4guDhrQWHEP2dcPF8ddi3zJgd2K0ukV9IO+MvxwG1muQ2QFQO4MMYgp
kFXhFM0Bu7ORDlkclYsDWmxlyndabnwbWhOEoootIxcTnBtgTwzNgoEmGP/BPufCsGmT7sVDAqNj
WWc9/d2OlN1SG4PLKtlMYsEDgWiM9WhAHYEv514hr1nRFdwUSpRj6KFZg36yXAKN3i2UgZEDM4+D
tZa96oIzQ84T7IceiwPxtF+vL67cYikah92DBd1hfqIQX6aUIhlAy7PZZEhbY3nXMtpOmTNlMZUo
m/QdBbgkrvStl29u37CPUlirIJLGeL8tjIfito9oLQDuDRRDx/0iiekbGDKqm38NYLiW8sGWxpqH
Tp44sqspiM06TGTzyT4qOJOAsq8FqDqGzXAaF6usLXGq4qgAtaHxNZ6SUBnuS/r0L9v1RwxT/AvF
Hie1jI20xj2qlO6UeuZ61OJqX1eejFr44xW6XhBnatO5N9MRA/giB2w9fZiE1s7bzX+JycQDhEoT
yrDI1xgOmrW5bSvTHg4I1T0G0SpjN1DVrYOOqgzUjbkh8XYE/inDW0OWxlqdkBy63rzOmIdSaxpo
wbAtx0d1oYFl3i1TGSjF1s6fCv0TmZRt4dWS7hDBO8sk24xB3mIdntyxIXJp+sbCZtb9Dy176Qy/
cjB9odw29k43zmuy7Vt02KXuY/xUdVtV2WB6hjc/qkn+1YzdT10pQ6t9NFv4ImyGaqA/EkA8zoJg
IpBlpMjxA9T1vQIRe2oHtD7i8Zlf9DEJSHhbb9nPXT/caIxBAgHoMeBFcNOvtx7JxW6Ahx2D8ghG
saNKEmZ1Y0p8TYExYW46m+aBYB6jK6+lTIpKQNbfY5sXmKt8A5fQb2WoQsHOAYaCtwW+nQW/jNu5
2knzSVFg8Nd23np9UNDPADIzR7BZwmX5WTq/bu+dwDvAdAfkt9GsC7Z+tO1eLwtTlMyhGjolcup+
7jatooGnQAFUBvwp6zD/sGmX6T7wHuUnBYWpMWjRvjsALT54f9/IwBTYc/CEY7w5OrCvP8Xqaau4
laVEWmmhON+2r7NJZYBDnsSSWQUwkOBBQGiMuumHyG6hs7fUBhbsFr6ulwfTwcQkeELG4gbesC0q
UMHdu0b+CMjCdlSA1/r75kF8AuvkRVsXWPf50MiqHJugsKtEk37Mui+YuOb2AeZ33D5akcJeSuG2
s+mW3Io9R4mU5mvvPhmYrtqsEhkffWashGWC4KCgYsVfilEZOq0jOTkjdZIWu50zvWR1uDzXfw95
RHKGUbYw8gck4Tk1XUFXMK1aSc4Z2aF5OMybe2/NgjH/9vebdimHezOc3h77wS7IOcnQ+La0x5Zh
9xrJayF4/65Ww5nsdG17YtnYtixbURw51nQfW7ZfJaCikR2RUOEd3cPlNtH0bKucHrRz24ya25Pz
Wn8rjA2INzPN3RuK9mSZh6Qpwqx7sorWn6Nebw/j3Mr6797pqTgDDaDNny/gDs/GwMeG9AM5f05t
H50Ihm9PYRmNp9TxkzxoUqSOgi4O7oKylbyOop3Gq8zyAyBW/8Aa0OoFG1BHyZnN21s2Wf+/Iw7n
RXITRLcN/PcIdZAWRejLBe4ruB9AyGCQc9E9Ns3GHXfJJNFNgRsI0u4/Irh3blIsvY5Xk5xZElEx
Ot82Hpwi2Ulhv6JXCAwy6Dp2WLsS78t4IJx2krRLzsPTkh779G3uTkPTBil5HbvHWE1lzUHMEecV
5EIgH+dUK8ZBd+qQnCvb9un61ioZZghigTEjQ7irtcTXQcVeZL1/+7qL7BfD59pIxSOB/u7VXbi8
rO6KyfIQnHfNNnctuElfJpSRFxM1vXt3lNGTiY7wUh6nJfVQ4t10+uTsjWBcWaI1j33GVCsDcryj
LfkdhUuELBJedfyFC0paUE3MfTUlZz3fW8uXpj8l9s/Jrf3OuUPLGVzhmtzrGEpZnbX1+/8j7cuW
JMWVbb8IM+bhFYiRHKmqrOx6wbKGBCEQIBDT159F9j22MxTcwGofa+vuh24rDwmXy+W+fK2RfWmV
fVP2B9L8F+fi8w+RVuyQTMUAi57FvI+K9Eerv2TjhvusHb1F6t1GrQkXqqwuWnj5OGe6kcU1/KRL
9EAFEWXXb3Wr1nwFPTEXdBmYH8G48GV6MgrdyD07JdDgCrXqx1g3L1p5zOPO6d6o+/W2Y645ymdj
0ll3M5PToXMzpO9gmRzNiGpPGff1ttv93wzJt0OpAXnUOllMCA3r6Y9WsMBsNRRO9A1L8v5hAg33
9zJlgIIPtKfkq7XDaTaSfHhu2M7L1X2rhXUD9iYjzOadl2xcsVcPMtmcdMcKDYShZKIDlCVM5HeB
zkIt+zk7v1I71m0tdKffE9lbZAMJI184wAwZKjhjMJyDqiXEAi69RK8tYlmJoT7PvNkXCgQrTXeI
+aiUAYiKTh1R329/wDWDeG2hRrR0azFadWmw1DjvbVpqQM5Cco3Zx0J9cTrcdhYJerIl+7dmDY8t
FNnQr8JIh/QR9aFymsGoteeREhZYrfMzYeo+4e6r6KdnkppbjwL5LlrkNJdBVh3vAUBtZMCAW9ZV
W2ME4nlWaeD01h0z5hdVqc6oawdpIZ6MJtl1jbtRC1k+0+f4KZmVwQMTASf2RGEWicW7hyTFU9uX
2x9uy4QUonNwXuCZmaH+S/VzWXR7NDw3jpwcGRf4A4DoKLDjGIELQPpavE6zWjgkjb203M+Od8B1
cST8++2FXH+iSyuLz3y6RE3bI31SIDdXxwLKm1XADC8otS9FQSEDjE6dd49G5JfbRreWtkSbT0ZB
25jofQejhsBMawokaLXzGm3jNC8bdOkGWBowoCBBBGYSrYxLKxM153q0YMVkrW/wJnDaIcA0aZFv
wbK2LEnekHgTU+jE0hgip6gujOoO+ix0q62+umuQGLIXbiQUr6X1DBYTY1vDigUZJeaB16UJN+/j
q5oC3A6FygXdg2OLyr9kpVFq1TVH5MLD6ABWnyp+62D4uHhq94xmHzPPFNNzITgjnm97xfWZgmU4
MdJWVMNAz3f5vVjBIGIiPHyvTC+R3OSgfc1NZ3/bysouokqBrBG5Btgn5Oq1zcy0TXCbxZ7OTuBQ
8DstPVH78baVFY+4sLL8908eniqZTsFBlsWa6+4y9q22z1lX75VmY5T/6oG4fC683/FAROkJZadl
uZ8MjUadG2aJxMZI3qiA1EvmhhZ7rsf3hj+U7Q+hav5knYYRYxlQyyz/lhjlwz4KwkCxYFMx5nZp
H2B6AGFTRnBLamEG6VM2fpu+AKG/lX2vfbdlAmC5mcFpZUlnTE9Lt/UyvCTyZD6wHtIGvXJ0zKe/
/24YRFzUUoH9wdvzcjkjsINukY0k1iwCZhcn0JPHVgX+eUvDYM1B0BXA4wVsAphrlkJgZzPuCHci
seUeIEJ4QszIVEiGj8lG6XPtVIFPFFV00J2hBy6vKG1SyqCXECdG9gPyvNTX1JSGt7ftKmFDiV4F
eA6uiN2DF0pfByQFUAtnNY1L8a2cnoUDrn2tOxXm3qXVHvCPYG5yH0+YraGgj47WZZRfcNj4y4YA
5nKiL7+YLibVTQ0jjxVn8i1IKc7uQbUxlP44KvOxccjBqQNBItNp92rXhLx45fmWfsn1JgNAuOhE
ALQDIJfMFsVJktQKSWhcPbN4i7jmqgSDzcXgO6oT6MV/uOXlEpk51ErupEWclphlOHkQx07iUYg7
0tOjp+4o8HfkwaH1wc0OUL959LJjVevPiDgbznR9CDHxiW4wXt34yOaHnuGnaMNNAnKdfirjqfhl
1L+Bk2yGjYi2ZgKeBJgfUKYW+qeXiyU6FAo8YNBj/tqIR+3+r9Fp2E3w//zHgBQxs6ywKvATl3Fi
Wb7SRLWvTUi473MU6m+fitWlgFkXE3G4SKE6e7mUKU+6UgxNGQ9iPA3J0a7YQ2Eqp9tWriOJu2wV
0nngTgBulq5NPne8FaZWxtlkn030N/TiJ1RFnsrp921DK6kBLOGMLZUJPKLlgotDajWdEh2fpmgD
AmZS8doxEK3QcyXaQIMAkm0iiUy2UHFrB+DCsPR6n1PbnZQchu06zobG76tvxDzXo3koyjqgvRLW
+BcNoHBv4OIR0ztSVxvlQi++vQXyM3jxHVCnofkNaoKFzfjyi4KUCiDu2S7jphd+mqd+OnythpON
0GM6Cwn1hget2vvI/wFOBqRXWjiYtV0HRRGcN236ZtYdeMyLmnGUWkf7NBhaHswaK/Z5ZfbH2ytd
wqYUVvH+QEBHewkphgwnL6peGcGkA9pAU5ztAi8BJ3TVkLjm91EZN4ytBXFwgXm4CJeSF8idLve1
KSwOQfWZ4aSUSFYAO3k085qEok7CXBnqoOxIt7dKswsxCaccKtcp7qCcw09aVWbHtJto6I6s2Bj2
Wdt+NGdxrhAxQMUkhYoBg49samqEdI/dmYn1rbSLk1Ekp6lOHhr2yHPAF2/v+6qvg7cW0KKlwYWO
9OVWWNAVHwWxWexoD+NrNhx6A+F9bA5o/DbpoW8yv+qfbOesa62/gGToS3GutxgJVy40tPEwfLQw
+AFTJTl61QCXkyasgro9Btpmo3F3GsStNq6TtdAFXXfob6AJjDtFyho6zSx1vJ2q2D2gHfRSOKG6
8QXXQvBnC9IBMqyJ67MKCxlSEKL/zuZnc8PEh3NKRwWFI8z9YNADaHFr8aJPl2I7dPqA8g6LZ9Xz
0Z0xlddkpw+/zIMLzRJWh2Zy1DPVH9iO2+eieANH2hAloLct36fqlT2AnmEed0N3GPDisvS9UNFl
ue1WK/uALdZwwFDiAtBK2odOESDt1TCda+fTYeoWGQBwjmZ8q856NauMCIluNOZZ0TRyF+HLy82Y
S0tozOwZnvZm6Tu1C951NQAifCess/qzJi81uuO1FdAkVDbBCysOdWF9+e+fPoXH5nlgGeriKviq
3Id5eFC0MyVv/8VmLq8dDzVR9KSlqh0UBukEgCPCQqLgoUP9DloEebb14pHlKd2PvVze4XghLIPJ
0vFQGeTclQyhIJ2PbQ31tvSxR+2/9fwZcKshv+f1IZ8HvGCrwHNjRvbAIIIGLYCYpE/cc/6NkMd0
3HdjoNXCh0bDgbl3WsLPyrDRqluJF3gZoToMuhtkiDK3KOkGcE/pDouLCjRQlouZSFHTLVDQ2ucF
FgyERN6i1yODDGpvnMfeNlncDG/pqB4IGJur2c/c99sf+Loohp74QvOJKSdwoclz0apWUJd2RRU3
zhcPgFfSvrsJDSYA0byfQ/E8JPbG+Vy5bi8sSlE/H7siz9D6iF3wyTUsbKCbXNN3vSnDXiEbxlYP
KWidgO4G8BpASMmBtQwSBbM5VPE0BXkFNeb6pXKevLYNOe+ClNgvVJx4b6JmYT43ZKM2svZYREax
kCLhfgF4Xo4RBRB3KMMgl6tqnw2jr5LsPnH7feMoT0M9/WBV6pui/1qOLYTd23nj2llzVpwqVMFB
Z4YURwrY2USSPgNMMmZqouzbrmHfp1ZRN0oJK1YWRlqAtPFewmUqnV7Pzoq8aGgdj03r7AZ3Hk9l
zrWN1GnFVVEVQfKEl/0yxCbtZavYjef0Zh0L87VIH6CtfEhU7agRbe/VTuAMQEL0fwmaRFwCTA6o
RgBMceXJTHO8qWwO5aQmLmnnBrZWGUHfm1u0oytHAgbgHWDKQbHuQwHpUywv5oylitI2MQhSvqrF
jqT90UmHgNh/NpEGK9fjhS3p3qjN3G0qVAdia0L7cTajrJ3OljdseP71x4LTqyiZAUGEQoEMarRY
qZK2YTxWzb0Qo3E09cbc8zE/53n9oBP+o+tUfe+42dbo5nUmC8sgvV1SLeD6ZQhOgYMwQZ6Mx1N5
rnI8kbwHVIKUnIaGF6vJ1sTP9X4u5oBAWAZuUXtfzsanb8d7Hcgzx+ZxaYdtHynVA0AzG1FsZTPx
iwFeQ0EC3Sx57JrDtuYVrIu1oYkAgHt02x+URCCQ3KPF96MiO2Mzvbk+097i8ajXAZWPZE+KHAMf
dEgh5B22rLb205DrgSIA0Lx9/azsHqbwjWX4EFUWlCoud6+3OSu0whYxd34p1jOzKr/MX2/bWNs9
jN5AAGThX8adfWnDG2hDnNoScW5ooUoUJKo0O/dtEZyhkPJO6xRgoy3JoZVqNXDpnrmwuaCAgL8v
rUJvyG4p7brYKo3HqvOAVjROXp/6aP40mXU3E+JTmr8KmoV2QsI+f8iLdiMwr9Qxll+xiKAurV68
bi5/RQmR6DwRVRdDGSG0xx0uSl8Uu3b6xzQeNEX1q6oPGswE3N5yWbMN+dyl3eWbfDoVCnWbYRib
Lhbvgxu6pk+VuAZpzxxaD9kLlG6y3YjulOF7LHC2nikrt+6FdVmhqExnC5curKtEfeP972E4pKnp
j1q7QxSf2iPItMCBE5q4dG8v/DqSL30kDWyIABkugrqX6x5R3nTynsMy+21ZJ3040RodTeHPbbu7
beqjAnn5GLu0pV/aAhkopXgBwMMWTqZDnTx25gsbQGMAEQwwQ0+N4tc//zGGR9amqGjcld4vNCH5
sBs33Gxr1dIT2pzQ12/Tvov1rD9ZHtggICNvvZW6ezeZZMPYylthWTdK4QhL2E/5EQoRBgckh2UX
13ah/3aNQT2jXuRN0PhV+buYxcADMiXdvKMgdxC+m+SqBjk8zqq92Q9iNyd5WT81HVpUaWmZP1uW
14VPxsL5UpVMr0HMQAdrN9s6eTZzrrchKOqpctDUoi4PWWUJ9TS2dm5ErsKyR2IMbIsxXtby/ThA
KMWgFgglFRRl1MuP2wqPjro14eP66q46jMf80Tg6x+Ss7qDhCBkIfxAHO/pS/bRTKAmHzkZtejV+
ff4BkicTbozcYnMXd691vjf99FnflTQax1+zeswb4Tsn3oRU20hYr989+LiGDlgKZhMwLCA7dT3k
VGRYtyCiCGo7SXyhs/I4Okn/3SmTNN44RctGXp2iTwZl36Ws4h5ohuJ8bKD00xx14HAc/USdKuxQ
dSzHl9KcA8iJ3za8cr+ixYGhA/wTFVaZvAnnFNJbmt7FpNSNgKZ08K1+Tve3razcryhQIBChtoeU
Wb5fFavjneoUIm7KqCP/JPof3djI9FbKeHhgfLIh3TFOkjpqCi2j2LZe1T5uinPPd8Ouau4GUBa0
EYAw7TfbF5He3vPmLQUA+/YiV+P9518g3TZMH+ZUDFQgSz9nqbjnrRFS/iejmInedZFrdBEfxNeO
bnE1rH1E1H/grsvMPHiSLk9pnbW6p/BGxMrsql+qHOkLJgOSb7fXt2oFJQVU4tEkQr300go4atKm
1rmILatST4XOm5OFSeINeOLKUxlVPSSwIIAAIhPtlUszCe/zpKaGiDG7tzff3IMdVAEk2l+MoHtg
5ob/68vBkg/eZ3PS3mVG34ma6CIeCEZuLTJSsMaO4oc52Fk417m4q7kyP2KUECP7hsYiw05QB9Jc
EYCwh+zmOe1C1DTUB4xv5+hgl+6pGFm/V7N52LcK5nBNPWleGuoVD5U6g149JVsjRNcJFoD+C14d
3QMgA664+Cc8fcyWuH1cKnX222iKLGAD156qIdXu5rZOMIdtFGA2gFYDCHjquTtrYJP9ddtDro45
fgWeWR+j0mDak19bwnD6dsqLAfBx40TAS8Kz9NR1W2xJV464mIEbokYHUT3869JDlGwCUEsXA066
VbymbmeP4HUZMOtwezlXl8CHHZSXwfe8FKekmGwojKbDxIe4QRc6LIzynfVgBDSLCSpVpApvW1vd
PJDa/a+1ZdWfclU9dy2WImGKbY8lgWcXym4uwPLOUSj523D8sTC0mZYpY4zMShvIaMPHpGmHGC0H
v9GTc1H2oUPmjct7/Tv9x4x0iTYA/eQGeLPizLW+YrQ9Oeu9l23E/dVtAwEAiIT1Jd2XohJRxVCT
rMe25fzAIGFpN/w8uNru9tdZ9YX/mJFBWsIzqdtjrDTu9D9dfx4gJNznXxp93LCzsRxZ2NChc20p
Fj6Ni0llB92MvBW+3ekbYW+JahdRD3UknCGUI4HuwfChFGRrj+qEJuMQq3mT/VM5CRhNM570/qDa
/c4ERjxMiD6FkBbbqiKsrBB0WejugYoC8CX5RV/UUDFwymKMhdIGboGHoM13Gqamb3+wtRWCQBWR
AuoWYFZbfsan45RpBLumVSOKWbvajPUWCtXFqAU8w9KEC5h4uTW5s+IjC3U+JjkB10DSLG2qXrfg
ENTnEagRo/QbLiD3qeZ/SFZhNmPspuPtFW6Zk24ulxtGn9vDGA/DsPecufU78Af4dVKOoZW4G/fy
ymHGgDscBtURzOxewac6nTMjU8eYFeXRVPsDmlt/Cx+FU342IR1lU+gD+OL0MbaL72Y7hK1yT823
JNmSx1n1wP8s5eMy/eQajAugsnVjjGnxHaIkO4020CGZNgKTtGEoteiYk0FGhpISYPxyAzDDq5A6
ZqNHrHboXrUSsGJk3RzedoJ1K2iYgAV66ZcvTvJpLSptE+FQrkdoio4HndjvNiPlxkUo11H+XQsq
Y4sFsNPInj3SfBYdvk9UQW+q9nmXz09M5dOT2dbtLqs0uk9Ka5fWLof/tfROqYrBz8d83mUj2Jsz
ML2fa3W2fUg2j8HtLZAz///36xaVlEWkA/jOyz1wyYjpAX3QoyybMbGj+3rmHajtnQaNhWURJRZ4
oomIWv6sugfWOH46v/Dy4OqoOzkb52Q55J8i68ePAVZr4b6BhDmKfZc/RlHUvFTQeYc+RCDaN6/M
fV4dkmnybbphau3b28AMoKKGSeCrqlqG+lJb6YoWtYoljhS+FhR0rDf8+EPbS14R5uSBM4SPofUh
RdKC8brsRQoXKwv9WM26eRySrD9aI7aXuEyNZ7PLw8pNv1cJvrOVDephMMTJTOhX0NiJk3CRdPIJ
4k1a1zR7CNxBAGLojcDEn+znPMHAPeNK6HaFjhov2G7bRCt2rlspoWfM9rG3IHnAWKOF3aC8WAYt
T1mvJdhW9bUVo7kHEDfb3XYr6QL5+JDAeGmYjAAs9YqktXEq2g+zqUcNuGeOwlWTyKxr+svM2n+G
sneP0BB1w7Hgxvt/YRgvcYg5AuNwJdOXUc+outTTo1mx9zypH1jG9nXLHx11OhrpdK6KLc76NU8C
fRzoVAH0hYiBlOkqRPAxMwsjylDGhZbXeWynre6S/Dz+2FDMnGEwBTAu9BDkdBDEcSj0G5A1Zoep
3TeH7KX9x5t9kvjDb/sn3RIGlGtHVwalVaGzowk9gcHcGP203Gk/FeoXb/YXSnzjLX1KjVAk/hYh
5LpZ1FI0KMZjuXJ2bdbU0Tj0h6MheeqzsHik9/Zdb+5V4WsPoO54EU+827gGZDzXv2sF/gNRxwHV
r0zx2zJzHFVM4UWtEEE63+ckrIadpX53c5S4c7/yfKN6yVXFL/L3TdTcaggGlyZ0zgEXB6JMqhOO
VQJJ7iHRI0VxQUGVm5jTBzXqHJhuWp7KCsTgvWrPu9nV2l88VZp9kzrVuUpNgOe95gtTtNS3tQ4g
C8L4XcvHL7cPlXTn/7s/mIcCyQnKeYhjl2GZeApaMgpqpVrtznFVtmKnG511qIxhqw60FjiW0at/
TaHgdWkKSBUGOG1qRLOxs0kGiObJ01E/LKoTkoI7fevhKFdMpLWB/vHS4EAnm+sUaxNmfZ6a/n4q
1f2gNA8gS9rnvApqPdKMYq/YUwAwZ8DZ2+3NXV0xmlTLexxyhbK6N4rjPdqvxIjMFoDzrmlfa1UN
dWf+UdsUT5g5PTBCNxL8NZ9Duw4bjQ4vGvEyqMFWk1FJc1eNiHGmo3tIrDQwJ/3Bm39331Poexih
Md6nTh0BPRPO+CGNMxwm9L62j9+Ke+G84xJGDgIpa5lVJkm9hGVzoUVOWe6J9TVplagBkQvZFf3D
BHiZXqtntX5M7SMHqJYlT6n7Q03SjatjJflA1okeLb4ByNKuHj1O2haGOWhRUj3gSyP8JLtpToBj
+kM9shVzpAfI4new5mIuCu1tD4Sdl34HgbhmqBNdi9yU+5Y27ks2Hdyafh9sy0fPyUjqkECFr9CF
P1qR46QhK9PnkbdPhHU7ZdoqDK1dMUsNAOIKSIbRrpBeYP1kZ2WlOFrE1eZl1r9lJgbGi/KL14Mt
fwLd64iCh5eOp874rrMt9Pna7i/VL4RB1IvgCZf7IahtC29EPtYryr6czlpLd2wofMyra1u46CWN
lJIy1Ir+1xYKspe2DF5lLnhotEhrz9NLx/zB9L3v9p3dnclmE3klPVgoijAlhn8sOP5LYzk+vVvU
VI9MA3Io/RR4IJfNfj/n/GuFLt9gp/d2NwUTgGgcAwrJ8wSFlNshZu0ngKRwGS9UAU2R4bGeLXJq
Cg8HDPW+UGE2SmROsdWnkKvBHy6NbhfKiiiOIU2RYrdujgTDLQSPtj45aCkw2NZXg7eBzaudY2Tn
CtwOfRL2HT2pDfOTMWrEvK/r+j2btIOHCFQMBMwPvysIgo1zedLqDAhi9QQx343jdx10lyTKASsl
YBF4BkhRvzBrqEbSVo86Lga8unZN+o10u9Y4qUlIUufP7Q+wYg65KIicUNfFFJU8z2/YuaLxEY+s
Ou29YJjAZ8StI7eqgPSQKe34hAt82GpAriRTiKYgNUaZ18JXlzNTzcsYQp2mgw3B2zH7Z5kAmu6F
npXfC8DknZd8/lU0v810py1FF9ptISD/P79g0X/EbAyUbqV9BiGKpwzKpEcjGXIMPFSnvE7uhAoR
ZPdnqb1nSv4lHayTo7R/UDPDPc+CfuwPt7f/+rwv++DiQQIQHahZpNgyZgVLF8aayP5WWs4uM6EA
Xe4F4DDCs44NfQaU4bbFlWB6aVIKMYxXadmXeABZihAhoUazd+bZiPUuH3buBNUxMzfZ79bEECQv
jCLoSuL6iqi3tNIXQ5ex7vKHSPdMlbs2QVDXI0/Jlf1YZM3T5M3F3uS9+nx70SsBALbAigGkIo4/
vvhlqLOVvO0roLkjnpn73ASi2jbJC2QEWW8FSvtIQE9u+NU47uqkAgn7Q6H480tnB3byWI57d/wF
lMWkAeSJsi31Id+y9Vmub93LXyjtRppmFN1UXY/SKvltZsSHkhCYGnfT6CfJeK6LL5hr2xP1e+Ke
yvIO6V+qPRC8s8RWTVzuOiFaXv4U6bqdOSgYZ2xmJIB7/AKBWk0NeuM09MeiCco65PlGhVBm7/vX
IgD1GHpDigPGvMvPA/4lD6Szrh6pRjv4w/BoD/483PHa9XNLO+nu7yavjxqQCuiBsm7Pta8TSFq6
DBqQzX5KI0EDN934VR+qnLKD4ueg+LtUYUClcfmrGr1uKqXG8xnyTsVXfSLtjqX9GKrTfM8TQ3mc
rZwsJLxOnPctpv09pu7STnvWEgesaqb9jyO6IfQS2w2aKitC4rn9MfPaN/xPkYdn8xMkKF61zqHn
zinYc0X18kGg2R2OwLQF5lxOp1602n8RdBaxqiWVBC5bLpQuV77d98pHCWTofdQHp+dK86BZZVZK
ULn2k+GlIKWsVM3zwTbh/v0Vh7xymbxfpEqvWsGmW3a6Aa6oyO7NsOHov9q+WxMo4frKZPuQxtjq
GshopsXBAOcBTBrfEv30j/jwqZ5qO4qTgGzZiEpbQOe3V/mXsXerUJAi+wUquunOMPsp90lL2RF9
cPBxzcZdSjUOxAaZAOdOvbeh7jSAupvij1dBaZIVTXanNMkWX8VKJMDVj6rNopGHqTHpZqJjWuSN
1hsRuBYPjan3ftYIPRTQZwh0kmx15q9TMLSW4d3QgwZlALLsSy9nY6/louvNSOledZP41Rb50cod
h4ABekaguDF750nhBPQr3EyLwYwS0EfkVRM2aNMY9jPEBxfukmNB/fb77Xi//JHSyQV1L1jXHUx7
YNJXWlNVVr1Td7kZzWjhH0tDze8LwcFumLlaoIo839XCrve3ja7FTVzlaHUglQLESKaFsRHEOrMg
VsTn6hXkhqfGyL4mxDvOQjw2fZSmEPWeydlMuo1QtZLF4Z0KGC3eiCh4yGWi0WNeY/WuGXlc904d
CMN3kH8HozakeveEAtvuY/rhD2cp34glSwyUdnq5Vhc9FOSleCpfek/i2MIFv6IVFb3n06qEr77w
aeP6XnHRZYQHjFNIiDGdLmVJQDKhEIU+RkQ5ONFS8NL4ntJsjXatbSLQlWi5LJoboNm5XMpYKgB0
T5YVqV0fDaYRONnbmJyyNNvVU4JS7aaU0rI58ubhTYm6Gt6WQBBL6+qhni262rWiMQ3TeGmyIO6o
PjTnuwmNzID/eC+3yqcrRwMZEMYwXQNDRgg0l6vErdCKuirtyCPfWLlX6YGAz2JKy4DRcaPHsGYL
pUuQaGNywzNk2Wt9bFKBJpIdOUI/EBstuUbDgJVyMFjpe9nr35+/j/wOGlEoRkNL4nJpQmsbpTM1
J+qUe9A2W92OkUNVQalVp8+9cO88MyyrLe3Ha7cBjyp2FBMwyzTVRwn309XCG5dk1pQ4UZkMu5Rp
fdBbeC94NkQMxyG0jTIPPD5uyWxen4kPPm+cCrgOhrikgwcKj7nCe9WNdE6nfa3lR07zLUHalQ7h
pRWp1j4pYEupTOZGoslejZT6swaGEiUPE7faG20SQlL1afhuAOTuZVGbKH6f/e5zsqu3iFyvfQm/
BDEdmYOqYRpi+QyfttlRmlxRRepGdaPuSnKPknc9CV/3MrQhN6oS1zfwpS2p2Zd4bdPbuCsiluVP
UM/CM9zeGcVjXcxbQWfl0lhsobyKhAijnra0rmIczMbi3I20ZUuVnrwRqBaCva+moUg5DYAg1c9p
aQPfAMDHvd3Q4fvtg7PmSh+EB7CPTqtcHRlpNSX90LqRkoEvUO26wTdq0zzctrK6UmAoAGiDuwJw
KPlSO6SmOjPhRmn+ZaxrPystvzAeS1Ctjmp5yJMGkc8Nc/LrtuG1r4miD4ppqDdAymvxrE+eozv9
KOoUO1w1ZXOah3F8tlL13slG9d6wB/X09+ZA3eLiNgTXGC6US3NUgfxiT2f340ZUlMeB/yAZHi/a
VhFl7bN9NiRFAG80qqlpJjfqwd2AJzNGr/zbS9myIH0xiCROYihhQTUj3XuZsg2XWAudixoZ6o+4
ia4o0kdg6U2lU90IDDN+8rt/Fo/GfAC9k7VVVbvOQZe5ePAdYZQKV7vcS2EltcpRKG7kVf8kzEcm
LdKwmHYBG/3B+rsZXjw2kIRhHBP5p6mi0SyFD+JybFphu1FJMZxuVgkPIHBqbQSp68wLYklo3oNY
At1djDhd+lnf2WLkvHUipnyrRjWY3Coopo2lbBmRnLmmUKpUSedEuZ75ba/6tXb/fzYiO7IhmJuA
oi9iRRro9QNG1EIQz9725ZWVINXCC3AhVse8pZTdeRqe7vqUqdFE0iOoFCPS0KAxeXjbzIpL4xWF
UIMCrgqO1OVIfQo2XB8Gi2AeP7IJCb20eqzTO2qCLMn8PhegfG7HDTTmSnQzkLOCXQJ34lLJvTQ4
sbmcEbHVqHYOtvXVCSqD+95WhWZt96CDgulGZI3A4y+/4tOymJqOYipnNULu3B9dUoRUYc4+G7d6
PWuGAHtxl8cMKDOurvlUUdVOx/4B7f6D203AMu+p58NG5Fk1g5Yq0C8IvFd1VzQ8bdBIw4yBMdXM
uc/yL8L69veugHvno54FX5Cz+6ymam16rRqVTedPfM/6ftfXf3r2HepwW93p5RK7fEpAdH2R5gUp
xaJstiz48wfCo8hFH1SN0ocuue+aKmxsG8W6s9h4aq7cCZieQXdwCTuop0ieALHDWc2dTo0U+6eZ
vIMn+vaubf350m3dajo1swF//jw9uNXbf/fnI89aCkJI2z+ylE8bZYxaXthND3lSt2kRNME6QT1+
vL2INfdCfQvSeOAqR39Dis2NVWa8zjU1otWfwmgCcIxBmW0jr1n95J+MSLE5sTQFcB4dK+kJqIP7
R/hxamVvhvoD8wEbqcBamPm8IilG622a0r5T1ajr24Ohv7FR+NSmobUl77oWQBGioYm0zOGDRPjS
kY0JWNEeny4CV33lJ+3LOMeYnzXsfblVu1h1NUQZ3Aoo7oLC4dJU0qV4uLYeYvXCyjSDSX4LzLC2
axYQ0dAyWSZ1Zdi3aQ3ajCe+GmGi8E3vzFiFmIKR+0VK97c9btUSIjTuHoCTEAMu15Ip1uxkaHxG
trEvTd9q8BwFv9HWBOra11miM9rx4OBHY+rSjEv7ISuR+USW8Hzx0Gk7BTVirXegK5ShWb2RS6+d
I3TDgf3E2xrUvVJUqwnNKgMlhMhJoIWHTjX+n121JXexgrT5APTitkFqCHyBdGmXOWBElkOWDn9z
z9IxItSa/Jy5+846257wO5L6Gkakuiq9G9UiTLakz9f2FVy0IKcBOThyRilgJHrqEa5RLZq6zjfF
S+U+eRSmpgO3w6p4vu0sW9YkZ5nt2sboUAmEaZn53Kx3baoOEC/13XQ/K9Ou6YxqI1tdC1YoyUBK
YanMAMp26TgqowXXIFAU1cnBBLWcO/QH3fuT8yLozfHn368PaHY8qOEPwBBJB1ttctpjsEONwIEC
uLIXCdRg3HQK88YHBtO3SLERHleXB5lHkBRi9AHvzMvl2XlqaGMFR9UBDNbBCNEzKHyUR1SdkWRu
oSbWjgUgu4iQuIiRzUrfz7XzGa3CVotq6EHYZz25t/INMq6VNjHSiU82pJNezqTyLIo+FWQLfOC9
cPzMoHO/DpoWTibEkNgR/bCe/Oq2OC/W9nLJ/ZDPWBgrlW9o3KhCbzHltpTxZpAHVOmvwVYCiJUg
3dwIm2s7CSYKaJoiZV8ehpffTct6Q0wpbNkgUE+o9cKaOujacsP7181YKA6CLHmhPrw0gysIfCia
QNOvejYEpvWoPxRbnKJrVwCcAZ1KoJpREFz29VNmgzpko6APo0VD2gSQf0yVyefu0zxuvAlXrk0T
3wWqqSjGG3jpXtphdt0q5vIWGP+HtCvbbRxJtl9EgPvySopa6U2yy1V+IarKNpN7cl++/p50z0xJ
KY4SNbcbaDQgwMHcIiMjTpyTpbM7oly3VctGJJSwMBrmJliyCBkjnc/azLoyjWUxyge7y0c/0vTG
12bF7aNxFdlUEnjEhQXC2wbJRZBhMVFLbreXQ2loZEAspSenxLqbm6NQJWrZBKPKgBNEmYE7tCEe
TF3Y4YYGIYkD2WvzrpiaHqI/jWB9RIa4sYx2k9IKgz2Y9BN8vZQ8TYYgSF80gUoMY0llDb3chYl+
KEWN2VimuXDtaY/7yy1Emk2L+wzsVowlFQeE32e5FEsxGYhy0JQQQo+To+9QNX29fVUsbjM801Ex
gBsAzdTlZh7Q32KkClUOmT60KxoaqSfpRrhtZ9K8xw6gtbftLflVFm2CshokQtf9B3PjDEbZFcpB
nqtuB527eaUbVeIh1SMjVyQR34pzA9qtFTZ6n6CtQlEpuMsGEQJqaeQs3ywjMwbJGH7Lt06MmEdK
EHKUiRupd40TfuuLlSl1R8GQWfDCvU3xdLAB68CjywbD+eUcq2g+nED/qRzmdY2u5X2rbUnmbtJn
hIytYGcuXB7gomeIMpbtg0+/tIXuNae3BtgC8ss16DacEGBA3deidK3rL7dHthBHMUQB0Iug2kfj
JTcwijbiUW6wlmV+yIuDZAOSa77NHV3Z2rfOFvioZWsobsG7q8AGst/P/LuCknVFagytxg2c+yB/
bDz9vapXiohEb2lr4JL6jyXOw7dtAuefw1IPsWLrF83fBmPwzEKwVkte5MwMH/RmgxODkxZBU2O/
gqvJk8lPyHzfXiL2qfzeO7fBed1oBPcsJBWxH1x7U9JNZ/n37ex170MmGM3SzkPICTI+kHXiUHHL
Mzt21afliFBCo+rKbubC16243iFE7bwip9EDJLZEt+TV8ICRRLQJ7CywNCgjc9u9ASeolQADcVDn
2VXDaDdE/fe2W4+Os+t16sbz+5CSb7fn9GrdkGZibhkxBiBzAOlfbkS5jvW+7lXpIOXlg1TtEjk/
OkYjikCv3AYzAywsQ46wByf/ZAAdjuTooXTI8mqlOM/mO3R1KvRJofUuWndxtRsLQTJ1YWS4ClDI
RcMS2mr493qRzmhq0GUSpIAgMZm8fnadQbAlRUa4K2eC8++rVCVBLO9I7ENDQLO///UKXYyDm7oQ
gr9absAEMRvox30OOMEi4YWr65k9lM/mitt6UuXgUTdMJDD3xbr+6zsDfx2gEpwmpJxZt97lHuvj
DH/ewkoMxT1y+q7x6lg/snEdjfu2/IygAG73f7+tWd6eaTqh0IwE1KXJytQppOlmAr1ioJ+dGozD
ljf2Ajdx5VvZwJBXYn0l+HCZ861DRFAKak0SIMb2JDkF5qNxlXw/9Z+398CVP7o0xD+j5MI2pQaC
cAGIV/D4fc3jIDQ3aDz0ZBHC63pHIxPESICQeMKYri7dUNLAZGnkQYxjU6GCl0Vu/Ne3Bf7wuRFu
efpGR4JkhhGJgKfKgQWpWef5Xx9OWEE3LAtr7Wtm3HAykr5P9DyY7Z8gcPOKbF8QwcpcoyrYUM6M
cENpe5IiXajlgRUBMJUPfp9bq5qm3ye7v3MS0FgPYe2qne6TCShErUaLIa0C4BS9saZoRhKlL5YW
0GTvX52R86Dd73LrE9KWY1/EceCQgBoWylSbStTSLrDBqxLp86QnRCFxMDpvtex47AxXnShPLbLC
3fd6SpyyqTGS2nwxGupCgatTa/f20RIZ4Tz4UDQTjZkRaCzFEJtRpnZlxJHgHffFwnYRuzAJGEAl
gPHB4UJu8HJVGjWOS+iS50HTZ25qk+0URm6qg9bYs7v0Tu6oX4KMAswAgVK+gs5Vy+p13+TAa6de
mn1g82zlRt+pMXXneljdnoRrR4b3OcrO+ELkzzV+PR2ZDBQ4rjKgegPosCWl604xcy+GvKc/aV28
uW3v+r65tMetLFRZIiW1SBlAF3Wlzw3oPv6fFrhlTbOOzO2QlsGYRp5pfsSi98J1tHY5BO5a7uVw
IoaBIaCe2Xe1WyewI30o5lNdmiukRX1zFFykolnjbmmQhOJJSbMy0EpjpRh3vSULZm3hMFzsA/b7
2bPEGcq67MKkDDplM87OYTb2Riqiul40YuH5CMZf5J4sbmkmIyZRNtISjI94iaBw+72n8CFhUX/8
/S5j9z+e6DhwqKpfjiaN5RINrlUZ5AQ0n+iZj/V7dIeJwFALhwflIAQ3yARBdIzvW1Ya4LgltA4H
OfTGLM/+PjTotRSRyS9ZQZABmgOm3mfzT/ymzZwuRlQTpJKfU/kJ1MyfYEMDZl0ERlnYZlgZtM2B
/Qc1DL5RthjQiNybRRk4c1EeQpOoayduvt1em4VNwMqdCnIICI4AfLlcG4is2FTP9TJI5KjZjdBc
/yWNQ+K2SN+JXPzS1J3b4jbcYKcqUsOwFc8vclXvDOPHiDtZL0SUlNewODwakbFlaRhEhVdcnG0/
IXPSmzihlrTOEBF4c9ptaF17mpatehmSqVX0kBFz17SPtyd0wR9dmOYmFEmlnDFD4FShKu5i76ur
DKEoKf02e3eS2rWkLOjiSVTtWpxc8DKjUR3BIuQfLhdSScNGSeuyDBp3tJ8y2SVka/W724Nb3C1/
jPCvVBBEgEukx0mWwREc0pcugYhwYfWiytbS1keqBGl9tAYjv89NInCi0DLpJuzKluh7rSzH1ZRV
o3t7NNfRPEuhgTyEtYZABpb9fuZlVbs2Uj2MKKIn1AWl/DBa3T0yYb9jtLW6jq4KXt+Ls4dmEOxH
aMKBIejSnlZ2egHK/zKw47Lw02kufSmr7XUpExFp2dIEgt+QFWEYrxfvC5u0M8xaS2ngVOGmURu0
vYZGB4zM7RlcGhFgRXAegKCiR4LfdJ2S4wtKGjT242RC8RMvoSbv/dtWFgaD5AGDfgEnBf/OrVMb
ZzZEfloa6PIGPM6w8D/EXUiMICQEIzwoXfirkLSJlJG6r4I0po92mR1KMn/oKvkwCu2vr3bQXaCJ
Bi8DkJ6genu5CbosTwvFifMgSX5K5SteBbr1dHu+rlfl0gQX4zJdt64vkzxAsW/sYxdNFkrxctvG
tZuDDfQ7IFELoCm2wOUwZgKZitqEjayvdqEJgvSXarizo6OWbWTw08iCncam5TJuv7THTRtYhVE2
U2HPQb5Cvpu8tHgZ7J0skmxcmjtEQ1DFQ04dqRj2+7lPSPEPMvh5QKFkU0TmIYvvdJAz3J69aysI
h0B8h3wYmGBg6NKKnZSRKRVjHoyj7o/TsdeLlTCZdL1EMGJrKGZriIoQRVwaqSo4z8rE436oZq8c
LVcf0GvQf8Zk9NBsWW6aMhOM6/oSujTJ+e12Ulur6/HSTwzJU4ZvFlB62BCDKG2/OH9gGkWqFOke
wBEuhwZgUWyOsgo7g+7n6JBywDQgxNAujAbIA8Zo+kVTwdOWTxSXUGpaeaDSzLNCBa+yHEkD+SRc
qmsPBy99Zonzo9Ocy7Q1YMnpXuPxzhlEWn3XBoDIgpoAggPU4wDFvJww1ZYUJJSm8FDl2yJt1lMs
guddTxZrR2LgT8ReAH9ylxt47TWFNqVzkLraT6VvUT6jubvYM3b224fnms2GYbEAXgJ3CxqS8Py7
HMw0KxSEjlUIGMV70a4c+RsKHuDsD111cqVZ3fbSHs3Okj39osgk0DaI6p3Wxr4haqC53ofIZ4He
GbAtBk3nO/Vo4nSz1s+gO5vsIaBWn/nzgDJB7cj5VjBqNoGXHhDEcownCwViQC0dzmeQOgH2NW1D
1ELaDbU/WpL4WltuR0ndj3n2aBYyMvmN22e/QFr8UqqJoPNsYbCYdFajcABSvWI2HEC11uCVIx2o
1q9ULYijlyIS5Zqu/TweiGgQR3iEOx9VwMu1HUvwBw8tMqyVHq4dc3ThHaPJWU/krdN+3p7ShQFh
o6IQwvADJp6Ml7Zso6402kdxAM7GX5n1VihPaWF8u21k4eTBgeCqxB2JVk6e5LBq8jatjDQK4rHq
VjPIzsB5ootwKgvTBj5f3MeoYmJr8L5ezbpqnpCcBtruDqws91pzn+hPSt5DdPXX7QGx6OFyH+LV
iwo3JNUUdD1qXHSh5uD6J6GERJ3dr3LS7JCcDrVmDYVgL6OflSlI7l+vEuyhqZ6tEk4YL4jSEYTM
M3FiaFxOW53MgUGlgwMijdvD4meQZaeRnkDXNiPnwv9eboZYH2crTjskOeO8P1SNVKGElBdruZQQ
O4M31EswG395pNB6h8QLOgyA+8F/ecnWPIkyHa/QJGiKvaS8sJJS+3l7XPz+gwn0wjL1UsbQeFVY
bMLYKtQ0TgNioT2nHKNTZOSiNu3ryTPw2ADXEDa6igImW8OzqCke7ASyg20ahICw2cBWhJbqT/3w
uwRjYQKJ1Ntj4rcEGxMARaAPA1jKwrA4c1AdlQ3wuAVWgxQtmOQT9Lb8uG2Dj56+bEA00EFOiakH
cvvB6uw4qZ0xDaAc7k0UkJzypzk+gsvAHbvnvHb7+u3vLaKzF3cJwk483rhM5pyrcU7tNAOLvvK7
7uL5EdK5w4MNx76qmjrZkdCcNmM1NJu0akSMXPyxZuPFrQJGJ6QvwBjCjVceQVJby0kW6A74K5LW
3tLO+N7aw6obxo0274VBz9IMAyNosjlGo6/FXWhj3eoxBFOywJ4h2IKOX80Lh3aty5XlZlKaeEam
lX5eyyEUpvpGcN6voggMGO9wYJPhxpDL49GzUid19mhkRTB3NoLVuKo3hpL1ng65mJXVDHQjt7Ty
U5V2W4WC5tuNxsTZFePYaW5hFpMPNer+WLZhdojzujxmEFATJJMWDi/68yGKhhCXYcI4X9tHBoRv
NCULoHST+pmk12+ZIdWCvMQVb9PXVDBBSRCYAEvJdyKBRqywlcqGavFLST+TB+Ady435DCLG8C5V
PQrNgA9N2t7e7gs+g8HqAXpEOIMjxh1iR4N03qxg+anyWfcf5F6V9vkpebltZWFbX1jhwlK9s8oc
9Z4sSItDhOAohaK69Qw+rMrIXFlE82Nyd+M/E/lnTNwRNrTWimiiZUGbG6M3qHUE7hpD9sNMm/2o
aaPV7dEtOEJgRUD/gaML0hc+uOijNGX8P1kwlWBrxH2/z3XB9bu0TBgWmJ4Ybwr+2qWvNbK0a3CC
sqDsKMRT5cS5w6OI7Aslsx5LNZtdWosizaVFA0gFzhBhNeO+v7SJDFLcpjn2Yxc+Tj4UZV1l/k2q
z+Tj9vQteCDw6yPvgxeLjvwVZ2eySSVbNZ7hTS+hqRSKY0eI+TV3NCwqfxokY4d0K7mfSukXULOi
0tiidcYEy97MYBjhNouUojsdtDh5UI3pmmQD+OirH1YFfHbt91J9mhvyVqSCHbO0QxFcI//oIFWG
FpDLqR30oQKO1UTmIUxdVvscyVNYn2z/9swubUzc0KjFIJgHzSb7/SwgKGKjtQYo2AVZu29ARqNF
d1RU8l/amWid/CrkouOQ53kbNKMbJpnZiF1rC/ACJAus2h1E8pRfrSrnES871ZCNBhSMvUuAnr4c
DMR89MHJaRFM9DGGCGARyR4ouJPmSZNduQDfXrnOO2AK3uqwdSX6UDqrUHL82ozcAXqWJNQAsm4t
NEbHD83wXSFbaLzu6Sx6GS/N+vmHshk7m/WO4vP7pCkCDSS6KFhDG309p7lgba+3EB4z4H1i8pbI
//HN+HJXTcOUAiem9i/pUcObe1ayLajJRdfS9XCQnGcklsC4gu2EdwNt1QHNSOUiGPPSVcDZJCm/
qi5x5bn0GCeIMQBP1JIXJT3ZsoR3fgp06uz2nbEm0vvtDb0QLkA3BQBXXJLIEF89FosBzWCTGQKP
U6+7wg/vM2fTzu9xvkeAsCbtsM1nFZzZkJgb36kRP1Va7U3m5xCvb3/JFYQBx/biSzivNZsVlVSI
JwWmtdInH4inh87v1/0625FHe9/vtGPZu2nvNtmalvdz6qL/4vY3XBXY+G/grlWqAQ8CbmqkmFff
B594qe9239t70dH7AslcHr3LsXI+Mq5bScpbBz7S73xl3QftTveVZ2dd7nHX7dOneD8f+kO7tfxH
sMeupQ1Ygzc4W5vo4XObn2oXbVHbflOuCh9sw2tL4E6vbyp8H947OAvs/WZyfq4a66QCEWoRVGla
r1Ntxvm3rdpTsq7byEai+Q0xQ78oWtESLJxCWGY5EhVvBot/cmlzlphqkhRBOktuSzdV59WZ27S7
2yu9ZAbsTQDVs74vJDwvXUouISyQx6oIZCPL8PKBaoRe3tUQzYpF6ZiluTTx+oAsFh6sEBO8NOXA
l9sOhfcaa5D1GQCLdn2ghQcwqQGPU/0wUpGDYR/P7y4WPTGuXPQq8N0Qs51NgFCRIsigzyZXa2n4
sDCw5C1EE3uooKE8A0tsFBjKdhC0fF/1LLATdGabz9igGTJsgYotgnr+7ZBNoyCBHf3IqhZqQm5V
PnXj77JfR53gRSG0y3mPEDptaVLCrmOba2twVnnzWJKdsnewjyCWPXfgf5zeSmiD3N5JS94cgjgo
SbJKHtLEl8ubqOVc9FONoyLViUfSIkEhHjkjpSlFNbalnYTyLKNBQWgFNfdLU0SfBjRM6kUQG6D5
dQiRNh1YclwrHOZ16bSJn5hWBzrCohIcl6+Qkd9SZ6YdLqc45NWcAcdeBJFpeFqqvzjmWzusFSdZ
93q7U1rIKur+DJ7NkzOt8L4cxn2svo51dhea9WZqH5Go36qPZoVX5u0FuGrJZVvu/Nu4pbf0WLPA
O4Kld/aqtWqUbUTQpsK4vNbR9Oj4I94suL4cwW3xVTS7nhTW2QYaCgi6cIYHs62cqsCk5EckUnYP
4EAPv5ml91G7iofMitt6ma+61H39AbUTL12hzcSjXryO1uz/0xXiKT8UhDFsE1x9FHJHyKYzULTB
eba2bk1HSgc40GLTxaVXTg9zvi6zYkPcKnHcehbRxF2fAHQKskUAUhUpP75aDi2XUe3A3hYk2Wy4
Vh0dQkeOXIlU29srfe20zw0hZX+5/5Naa1Q9bQHr6+1DmFqvEei8at32alkwifrVJDJLDKbMCG7R
AHdpCRJFA7IoAGo4HfmF7FLn9VlOBJfswsa9tMLtn6YzO9KaPZBdloMgsPVU+uFUlYcXnTeVs0sM
yKJ1EDeQfMgqNC41dEFubnHpkPVm3O7o7Pr6wrPI2tCHWRrZjFrOCxK1tXInqy+3F+3aaWGQ6D2G
v9KQQeBv2riymyKUhzIYnqx2X3nUcGfihd9TIvAD1++mS0NsTc/GYqtVkVjA4wetg7b4lUQ3vbk2
nuVacOwX7Xydd5bhxogu7UyppldJJ2POWgOn6VVJTk7TeXG9t0GEe3vyFnf8mS22fmdjImFb2TSC
rRbsQJo/KcSLKl+YDLn2GZi6MzPsM87MJF0t6aE9AtxleZHponUa+KfIH1ZR64/q+vaYRPPHvebs
yK7zfFLKwIw/bZIgMXnMkP+TTCHRjWhY3NU8dWle0EwFrKsr0c1V3CXWWLuqOroq0M59sQ4n5WHS
IkFnkGiA7LPOZrMZoJeVmRhgPet3WahvIcS+MoYtchSupQmQ38tjhNO1LJZj5+lrG2WMgJ82YGz8
DON3Q21dI3exGZU89qzHURkEW3J5dH8McstXzIB9TBUmVTF+JaHb2JXX7EL9wTze3ibL3hH0qv8e
Gbd6Zo/QioC4LkjioPtmSPbz1PpD8jbV/WYetg7idiftdnino0VKsEe/2lAub1F2Iv4Y59YQ/LyZ
gjc4DQBdL9yYNqkrGSky+TVgl25kTt8tZUKxAhhMy09SB2SWWhW/hqaZrMw8KfZ2K4HiUwKTt2Ba
2NVz9WUmmBfxSkIWQefOah45vRQOQNvl9/Gh8iTLlV7Sx+6k5u78+L/YYj3bTFIKgATO1Rla3jjx
hOuB2JtY/66VrhaOnnlqBq+Vf6g2Yhy6+Z9sOkjjITvF2iMvT4+T4RZpDPiidj3Jhh863/vqpEID
WjtKw0s0f4yV4IZio+BnFCxvAFcjdYj2Me4aporShH0OJzvT4pE4zl2rTP7tUS2dUtS/gO1gOecr
7ohBzkBgWNjYy9a2hRsY8gPpBm+QH/Mwc0n7Vul/V4JlxAHQ9sXLlgGtkdvjTo/TJbbVtBbET6PW
09p3pXkJZ8ERZbfP2cRd2eAOCe3IOBSlNB6hFQdygtQDb7bXh99uzx3ncP6xAspooGIYToMXqi0k
mmZhTaZj2M7yiSBzskJ6OdlWVMl9qY7VezOcBkFgxEUt/zKKoi/I3cAhaHAXb+W0XYfE6XgktW4y
Xn4ph14sqaZpPcd6/RsUQPor8Lt0PRApbHa3h8znob7MAwAGy6CvwouPO+SVNM9SLmFmh4Te2/NW
0gID2Oey3/VoMx3U5NgZW2f4u8jmX1aRBAWlFgIbPoluGnUxJ0MyHfXuqEuZ35GV1L0N5n4gz7cH
yL6f3zkwARk2cINAq4mb3jgFAoo4ZDxaDlIudlivwzI1XRS1ZE8LddETcWk18UJHsxog5KDc5O4s
K0+noQBO7DhFWnN0mmGMXSOpzX7tkGnOUPO2oQ84RROYeEKzjOb/YWIRZLOcFtr/TYPzMHo2p0rR
q/NxpjVgi/HKzp3t2OYfmTT+0LReJG97dWSgA4MCDKgNQImDLBc3vcg/VHlf9d2RINaZDMhkoABc
978k8rsQKb9dLSWzhSo3ng8GEoV8ekvR5jprJLs7mvGwLqgKokfgMPtop6qCWbw+FTDFOIHhotFQ
Duzn5dVQpkNvNVrdo5rV+eZwh+260cNx3YXvmUXdqKNuR+LnzpQEMQ/nvm1wLqtwp7iO2JSirH5p
2MqhtJwONtTSaeSN8S+b7GMCWBD0o3/0obER6qosTCoYFYAAxVWBXhlTuzSY4aE+l0UsH2ugM6Ej
FRL6pI4JnvG94I5ftoSCFtBvwJ3wQ7NJXNdpmchHNX6lKpB2myRCykISAeAWphCNONDxgIgIS11x
Uxgp8TiS2ZGPaW3dU7X1ESUFaGmtrNptkySgY/KrzAVF3qXBnRtVL6dRiYgRd8AgHKMm9hqyk6N3
nP9J+/WX3gyUMIBX4b7F+AAk5O7aBIFiV00YG3mXIfGpJt9MtfImTXArXHmxr9ZJRlXCSAdwM12O
hrZRMyhpoxwpIT/USUcz0yrXlXud9AHgDB0x/dvj4pOq2PfIkTPcIrLILI7gBhb1SiRro64fcRrX
M/Td0Bm4sTPHK9TMTaDKMtqgH+/oqZJTiGP9Fpi/Xj5kJIC7wqwyCJvK9tTZQ6qvQ6k0zNk+tk0H
AZ/7okw3RY26ee6X8smJP+n4I5mfik2lbZM49U3zTUKbg2AWmFe5uKuQSUP64ov4huXxubPoTIVW
hJkZHjOpJgwhIx0GxJKYC0WEm7v220DPA/eH0jKuKjSFXA44tqdMyUyVnHJZd7XAkR6qBtcS9cL0
RTC37Ku5UaE0j/gCQAu0x/EYgQFPk9yauvikNZmxj6Lq+zDEyn06FeraKKT81clUcMfIEPVqMnne
VYr50KRDs0+L9qCZkioIuK5m2cAEoz0YCSL0RyGldjl0g2qxRRV8T28/NP3zUAx+amlrwaivjhCs
QG+F1bUYtIQfdYq+HoV8jTpa5Z/WQ7/6NW6Tz9gbfpRQyaWe7Wa+tXISd3wUEjde319f1uHWgc9C
6wIP76eqEkJzvo9Po5263fxs5SfSPbV2DDTWZ0lrX0UxeBJpBHHPG4auRpslUDRovUW9i9+/sgqZ
XQBp41NaRb4xgZnPKFaCeWXe+2I3cTbYN5ydVIwKNRDCVu87QivVS1aOH5du/0ld+mIJ8ivL83g2
Im6vSHFWqL3cxqfOHwY/kTxz1a0iT+lWVrISQT5E08edSd2Q0BbdwZg0Jm6ovcfEEUQXPMfDv1YI
FIoAHqAM/1UZP5s9LXTyLhqwL5Di3aWH6Mnx+z0AAb0vr+q7YSs9gzNABKq48jVsyTQEbSjbQBD5
S/P9zGhctpaZqhhXgpvYA2PUilgZ7uPWPjZx+parorTYlTfnDHKrlmUE+asIeyQqIjd3on2i/qrN
7ybtBftjyZUgTmO8QzjoYPG/3IxNXGepaozxKVZ0FONMKI1kiBi9wZZFFG0iU9y+t0imgtgIpqbs
NEkQxHBCF68N0QZZPF54OqAlAxm+q/jTzKN0nNUQx0v+iEplY5L2qcm1u3jcZxndaT8HtdpJmXSf
WiIWXx5E+c/mPLPNxVBZqNXofnLik255c+bF9oquwVJVh78q6a5SXSvdRT3EfV08a257lYUNA1Zs
EPriLcpaZrl1jGojNpUex0K2yl1aTUdHHx03QzuD1rWJYI4XVhLQPEbpi4caMKmcsaxsUTSLsZI1
hLs9vBaPEkC0m97WBKNaOHesKg8xUQu0friNLndnMdgZPgRrqTwY3anS/VhDutbP/5JDha0byw4C
HY+YBQ0GXOyWGeB4LkCLeEJEvpWclzS7T2xFkGW6iuqZEfTXw41AVAAw+cvBoOpXk67OkhMYuOck
iNt6JSnHRNlA9dIdabvSJEEQzGdm/xnXmUnOjaQaUfFOBwl/+QkAPind78XK/vGhviuWZ7qq45rb
RtRmxuei/2UUiQM0HKA/i2+IUooZISLJk9OseflneZ+/6f6wmXemR9Nd3nu2AEaxPK9/7HG7sUmM
Cvhp2Ou7vfNKsycigyXJ0yuAszciDJjIGLeIRT1JbaJRsJkSB5qmeP1FtmeNK0s65c5uGG08LUSy
SddPi6+d82eE3DL2Rp10WYIRRuEA6MBzJbtjuqLa4GXa6KfhRzSsa+RqjEFwOwjXkrvQMzPT5HHC
nlV+l12y6xV7K71U0XRK2qCHuloPOU27J56T3HeNiGmAzSUXKOHA/Bk28w5nt66OtmI5B9//adKl
ws9oPyNOqgr/tudcipDwYIPzNJgWPaqUl2bqnE5lnxTJqQjgI1zV2mTlLlbdhvi15A7zQVQVWtxD
ZwY5r5YDigB2fCyn6c3bhLgQxnXRUjK9vt8eGQ9E+ecknhnirqMqhIajqsBQ/G36pCfrYH/kP0EN
NfjZg5K7vzNX2/8I1NKdR684Kp7ycvsDlrfP2QfwR1PWx2RqsX3KyY2OkNzV7oa1vB5W1XO7sXYr
gTl2Dq42zJk5/nACnzn3I8yNKyg+v6kfj/oD9TXijZvAeVwlH4bAomgluYNJSWvk4B9OTnV41+uA
xp8GpBoUhqEhx/I5SUTAz6VrHlqUjIAVShuoa13uVUnpS3SAYEUHej8CUlR8Zm91ub49j8vT+McI
d+grLUqmqGySU1ipEM2ezV9ErRUvnkaRENZSwMSgIxbLGgLsz2cpizQpGsi0JafWSNCUsZ/W4U4L
uubFMPdR8ruqt9Mz9PdANi97twf5Xw7HH9PcKK1GBbEDxExP9vgQZh+NedBar4EQcxW5k3xo1FVd
/Tafu59J5+nNt0gnbvg7A/F9Uz0ZzqturxMAmW5/1PLy/vkmzuPl+VCBPxjTESVSuDKqtFvnEN1a
ga/zJM2Df9uacAq4sAc54jwurRKXWUPW9Rc1QNa7mfMrMvrHtkVNfNybmUfpfvwkibIb7O2orJMU
wqtAFceeOuOifdK0XZeJ8D7LJ+vPTLDfz3w/SAnBzMJWR84P6t70xnzXu85L9CiLWCWYU7h2Gv+x
xPOtGaj7GWbJJsGoFXea6njV6IWIqf6/uMI/ZjinX+oOsemAATnOi2r5adDXbqq5+cp+Tfbk4/bK
8rrM/3h+cNiyPDwwBjwTkEQ6qY3aHldM7svOPdiaN2X/zCSsJnVdOS/ZLqlfhsY70He7OUzdOpN2
qNArP25/x/IO+/Md/N1qOunYyTpcSWFuy9kzAJvf6PNdZk447Q+5eQ8IQEsbVzVWIxQ6xrJh5RAQ
/AZp8ySF2076aeaufhR81kJqC80i/5ke/l2R9DPVMoAmTn1Pfkj2umi2E4EK+wMea01WPuld5UHN
Y1/Tber8VpMfee/GyhEJ/0lL/KLT0c+xpdO6qFaZEe8y9S7Ky9VcWwdtcDN7gpCmqKyy7CrPvpm7
zAd0CacF6hon/aV8y07pU3WXb0Z/eNZfyVN6kkR1wMVb4Mwed3dnTDEIUufJqQqjeT01kOvUK0ju
oalHKIe6dNrh/aHo4+AegPbB5WnPcshuKBYOR6EB8l2C7DCPdnJ/1JwVlbctmZE4f9bmtdl6s927
Yf48QThmcvXcaxDsW62bR4KtuxgWnn8T54sp+lIl2laYbwjrNvMPXcJnJfGqlOa11v5OM9ul/Rtq
GOvbm3Nxoc8Nc1550NRZr1qcGRIdyuKkgZdZix+sCkoAD2W8RnUyRCPuiloBhL5v2156b5+b5rwu
HSrNSmaYprIE8Vk0VUdBThWXfLdVURfakt89s/U1/2ce3qS1k7T491SXiqvLsTuKjszSbXpugXO5
up4oDYpNySlXp202qbu8arZzqXqyRQTIssUnGsDmoLgGQQEE8DhbUWxOVJUxmqbwcSv60k/Loxvq
jXf93SSIEpa35pkxzhXMs9XWVT/AmAz5XG/oVr1FD9QPwciadltp/j6ZIl3kxVzC+Qg5fyCZKF43
Gnym2ufuRD2j3daqVz87DxCqKKPYRSbD7jy0LVjSN5Cl3t6ZS97o3Dof2o9NZqkNvF9Y2eUmQk5o
5Yw67q0B4f1tU4tX9bkt9i1nO5PQoi5KcK2covJgzl4u3ylyDT7hO7tzpTHoh9iL6odybYtCkUU3
eLaunBtURmuc0wmGibUdtc8KKQzHG10Qvmxi6916vj3OpUvwfJicg0slx6gpXr6nuLiv5cJPALJC
/2LYI1MUzYiGV7ftLY+OscShUs+KwJfT2oOkRoraCU5+ZzC9YDRDeHTY5O3KPmm1MBfLThwf1wEM
9B9z3H6NtBQccTaG56C9nPrRnXK0PMiPIZ6AXjmy0KK32aJDQwYRJULwmyKXfjm+ui66vA5tGCSS
42pDPLuzgSTC7VlcKoAojAHv32a460GNC6ABY9zLSfZANHRFr63qAc3sOKCuzlR3P8CaAxS8Wbjl
RFxN9SxTlBZa9Kxn38DdEyN10L2Q4BsGaIZvtIOiuPJHWXi0ea3ftUe6MtP7THm26b6RCpTeRTlG
vh33K779MwnoFbuc64j0sZR1Ci5nGUXWffTSF65hv3Qp0EKbCpIk6bZNj+kQ2E/la0o3jrSPM7QB
TonXq8kmt8CIpz7G1Y/BPib5tPl/rRGE1S8/r0DnH5Iv+Lxc3mTo+unuSbvp2l/z/5F2ZcuV20ry
ixjBfXnldlat1P7CkFpqEtx3Evz6Sch3bp8DcQ6jPeGw2w6FVSygABQKWZmpX0BlwfTn8E5Ij504
7EQI1STzYJv1GgPq4vr+7yT9oJqcw0kdRllH+WxjxW4OvZa7YE2cY/Hcg0gLdMcRkUxp/dzTTJb7
WoxkEliHNMGLh0w9lXzmxrHo3pKmt/tKchvT04bXlSFmuwW/vE8Nc8tgHlOQvo6UBGH61Me/84dr
gOL3YmdH9FNI7P7j7rLBpZAHvQ04evAcwWjUzh2tOhpDUb3FvqElaNG6EfPHNkKHUrKWdy9tI6eG
OMdINneiYtZ4a5xGuyKjo5lPl11ZCoxTC9zqDYdaM7oWrqRa5cjQ7J7HY5rdjMlHXfjasCY9vGgO
qGgQtqFiBa2B85HLJaIKGpupTqqduircMM3svKUgCNISB4SokqskjX/ZR75X+3uHYH3wMAxWG7xW
nVtNJMGooKEJq273SwjAHquF7m1O7GFbu+mn4jny4Gz/FgXOm+WbodKpmsW5htketXm7uYnelHvR
n9/EZ+HfpLcnHvIMSBLJi1Ef8TiWZKGjDwfFcLvoTrdW0oTFbBOahagUM7AJLn3nIwnkizpQhZWr
017EDUSYXCKT8hHd30dZL5q7hqbUzuvaOoKmprtVUy3ZXZ5NFiL8Yj/9BLY4TzIyqzUVIe+TJDAk
V206O+53Q0HtwjwI6kpyvbT8gGD8hr2go42vSPZiBxakGuWgyKzNfV41mo3Sl+BedmixQGPgtoDQ
RLczeqPOPTLaocRBjruJQYMh2o/1E9adMv+uvwpANkHb1qc2+Zw1P/kIRXe0tmHlgQfq4/JnLDl7
+hXcIimp1Atti/teFIn6Ri8roFJFiIxctrKYUAOHCqgWow1El/y5s3OvD2GbIHnPYg9s3BB/kT1w
CArlLRqpcG47tXklHofuc1qt7n2vcz50Tm1zodPN02g0FtJAfbqBEsc+7IR9X+a7fHqUxf0gslfJ
xJnaV7n6RYbMoZKfDkcq4J15N7QfVHOHZKtJu7b0Ef9uFL4LVbJLpWSrkhxiG8IumVKPDJt/NWa4
DAC9C8w3P2a6jsaojiJbHnPwB32U4tU8a1vBVkFxOT/F6Y6gHtpUvrFyOLC5+DleaNJW0aIqAVl3
PlfdbEFaHTlS0MYqIDaZBTILJa43VIBU9GUfF6MPtIv/a4od8SerWs/GORvGGc816CDw4q6at+gv
ebhshIXwJX+4a8BghsBsdiKurZW0TfdxQx09Su04CoMweg9H0zOiNRjUYlYEWvH/esY8P/FsqEMA
l3JMnilFuwiqAFqROIaC62pP3Egp3RjoSH0+Tq0tJtS97PHSDILKiOGUgIcGqdC5cXTTFcMINr5A
BU2ZJ5da4QtpLLhpohf/Yl9mVK8iMiKQcvIcxgLkvtBKb7FSVW53eH8ngwuuKk8cdC8qVjKwRb/A
AMl4NiCPwm+ZqLDWOk3iNFDCGOpbMSC2ZGyJ2xfz2uVxzRS3L6oFBaAlz9Og7jJ9k+I67KVpRHwx
N9eKOYsbFKMf/Y9bOneVEftUCOVEzwKxajLF68ymy+zIao3eb8gw11fhLI053QsaalmOOCqQnxvJ
GIJFaJY0L8VTIfEqXSbKVknCVNrlsxH1h86SJ9mVSYJ/j5RCqZ1+NIT8zohK0vyWxLhGHVGXpw0N
taS0taLR6cEcZVBeR/rU1ttGrKA/Mwxi29kgyChNB8sITVtrh8PCLsCEOhh0CVUBEImfh6tF84zU
spIiY6q9j9mu3a/WIfYvdKvbCXgALi+OpYMXWSGuZACfA67Ni13Uc4qmRLPLgsb8lPRmb+BMCtUw
BqJCDITyq61A1iSg9JzNx54WVyPx1PShGEN/VL4mIQi1TyhwfF7+qoUUWUEpBm11QLqC8YzbdAtr
zLqpivJAjRtbFkS7EAtfz8B7VvkgVLCr8fWywaUdCha/+yXYuysv0IzEsWqpQPKg8zvJLiCE6thf
yvv82AfQLv8XxsB7y5T/wGwJQNf5FCd9bpSgcQIVz24I8k1f28NTtnfym2Rfr4CBFlYuMBx/TLFo
O9l5yxi25IH5leF4jk3jK67id03K17a+xUA6tcS+5MSSNoYhxMhgie7HdIumabxEhPQRQhUg/tqW
wlXhQfJdRVcmWoyfTPEZXc3obU6qx5XRXQoe7IYWmHgZyyt/Yucm9PSqvM6DqbmaZC+dnEycPAuk
U4/yS3Nf115xFxVMoz0XqZ2R+0K242mjlfeXP2QhSWfwmf9+B3fuNEY9J7VQ5kGedzaITaQa6pkM
WhKtUUItbRmnlrh40qtCH9HVmweFT+7KtUf47y4sLmU4c4SLISMilBYhBpRQxyjdpNkk6UMCaqlD
8VV/lLE9fM2AJDjiM90Wj+b1iIlfy5mXXk5ZxwE6C0Gfx5QNz8Ory9QY6jUdwiu8bXa6eV31zuSK
rW31dvPaDI40/uqeINtYNHarQLDsth5saWM0uGwWq5j1xWUFQB8kIxmjjsXNbV7MQybX+Jp+P0Fg
fQ5fB+GQm3iIotW2Ew7ABMTaq6rfTH3n50ML8lay1+K/JGtit2sFEQbCboAoQVzI7ZPdnE6CpAx5
8CSp71BEsk0TYjqDl2mgh3XlYRtKgSq8pur7qKwdVIszAvV3ZFUQVGHNmOczMtVh3ZjmhPi+R8un
t1N380e9IZt8Z9wN3iOo4Bzxw3JFMKC1h35lX1sK+T/GfxQ8xXhoikqd8wDswEAqtIdcXIXWs0nk
457dRcHGCwwzRMHOHdQy2oL+WkTIzXu9cjLVb/HYAa1TR3tqHi2IShtes6Zw9V0RuWSVKw9paFIE
6TDzzB3c0StcAgY9v7tRnZDak9276a2wV7zXXXejHaeHTXE/XE/X8Vb7Xbp4Ab4nH5e3se96xqUP
4q7mMZr7W7PEB2m2vG/fK/8jdlon+byq0XEwuL2nBdYWYmlf9fauPFj4xuYg3P9qXcOLNtaj6QIr
sOu20VVmvyKf20j4/2bb2PQPiZ05lz+WJwL8XhGnc8YFZVfWXSQP+FgQYKLPLL8jupMFnSO48rMn
3Wtevw2vxed+1znby6Z/HjtAMiP5Z8hsPHryNW65rY1EVWkTZAIEPkA0acU+nox7bE+osoUo+l62
xzw5nxa0PCE6gShmYDH+eaVS0mKom6oLzEc4Oux+AaLZPOXuWv11od7F6ESZrg2IXiHkzm0y2qia
OTrkYIjsYgAM+ntLPo6jahtT5Qrpru7RJryCDWdLi3fOADEXq1aCilrkTrTWGqK6LMsuUBPtICXo
2LXiz2ZQ/EGufl8ex587CfTcRAhQSbCGri4uvMMpV4kJaFUQteIRtBK4Sa1JSv7MBM5NcEFpJmNR
6bTuAmOc/Kyt8Ma3rWuXmBIwMitnwoo7fD9QQVO91whsTZ16H2Wpr4RrKOg1E1xAiJWelFLP3KEQ
E4w0O4meL8/Jz7WEycdVHWy5+OcPaZa4Dct60DLMSUWhYILmrDY23ZmUrpaVXlKPvy2xWen3XbPJ
HenA26hiGOZdkIeJo+j1jpqRXeS32E/sfgDWRt1ednJpGEGWACIDJnANAp7z4yVREqNQCwyjNlPd
o0YCRihdfLlsZKHWyIbyjxXuOBmjRs1qCeFd2+0jaMHc9Pgc9va8dzTiTisN4ctj+McY+/nJHYB0
RTlrVtEF1KHUJu/WW0dBW/d02aefyde5S9xyyq0G7PkhrEx+/BA/rZ3AS6v1z4iBQ+PcCWnELEQd
9h6tVT1hDjRrQIIXoFOjV1eOq6Vt7tQUt5LGtALgbGZ7ePurAgkP2Gkfhb+lRcWZyMbLAO4RcijY
5rjNVFLruCUEVuZJcPNqQyTFb5Tko+tN+/LMLPvzxxIL+ZP5t6w4mUq564KysAo7lCFbLBUH4I6e
hLpcyQAXowBN5kh+Af1G9++5La3rpjTRKGKtjtwiBhpP+piRlF32aHn9ILMGJzoQ2T90AEZg6Ctp
hpm4uYpagLLlxhOsYleZYNiOPdmIrsFl7ZSR8gKiZW+KptfLX7DoJ0uv0WwNChtekZFEOUg6CrEL
svS1tOBmdoziNXjxmhFu4eo9dNXzWIKXluDHY3zIhPE2F8jKHrtwlYRWE/Jp8BAwdlmJ243CyBJ6
Qw0RIPlXiMqSaIIRNHPA+Jg3EFhNczubv+QRXM0KZMUmLxlyry/xHlEmN1paOjKuoDV5qOZ4e3mU
FxLH8y/jRgBolZr0jYEjB5dIV2jc8L4B0P13OHv5tbEdJaCCXePRuNYGX/80AzNsbU0N1u41Pzcf
fAbe1HHHlcGDzzc09J1amOE0oLkvtZxYvp1k6ZDle5rbmr766MaOtPMsi1WqcZsGKJo9aHI+C4Kg
0VateoZGnolN812TvpeWp71F9TvuuDaQnkL+BTahlbX78+gDDAmcOqB8Qd5l8STDZjWBJMRAC2Ns
vGn6oUk/Ls/mQs4KA4yfQMVzHtqUmecnG1HTq3OZqckQdO046LZVpaJ0NaR46T/mvWmRDf7d+pAE
s1dcNTdnSNGntbGVBeC03Mvf8nNpoYEeb33sToDuUP4FXEznKDXDeApQpJaICxYOcZtQXaxc6Pit
8U383IBhTIZeCbsUMNaZc797IZcicFlOgZBlOzWnrVNJ2DOmZMLdsVhLnRddU6AGBA4TBW+Z/Gqe
5rI322oKAHMR92CC168nEN7uZENMVjKLRVNAr5nYNSByxAP4Q6KLaaEOcIyCugq9qdlW1koFlNRo
Nrw8YYtjyGRfcNlhlw/2KaexY5KhjkN5CpKStHYkb+MUvKOUTl6v0dm7bGwBRsp4pVClBBSEdUNw
Y4iX9xHZdEUDcRKsWyvS28EutQjMViAUsmYnMmiV3mIdZ04aRY1v5J3R7EltZB9VP+DOZ5RhNkFw
WBoeujHP8qfLH/hzqeL7GAMr2oCZWhuXojR9D45qtAQGIcDDh9xQC9bZJa8Mw88x/9Z4EhG8JqPD
4Q5zY44MoVYEGtRo6DqgC5/udUGId13ZkgdRHesVxN6CV5hdcOIAg4M2au6WdHmEfoYm487887u4
EUKBSA71SKWBfqd8pDv9+fKvX3iaOP/93F4GSpcI0nL4/TI0Bd7SQxzsrNZGE1j1mGfszxV7P4+g
c3vcXGh5ovTgqaXAbUKq5JC1G+k50d+mZjMBK2qq95PgSZ0t7qokdvBIZ4/TXRN/1upaD/8C8v/8
S7jdbK50LaomBd21kaf0B/1dr65klOPq98SvC0csNNC+Wv3N+8oIsAz//Fw8t8vtAJasCjPebmjQ
Wy9V7Tbptp39PPTxVv0c/co2l80txT46Fxl+VWIFCO46owyQpcnbYg5IKuP1vSQU2OrwxiJ1aA9y
uUZBvBhPCg5dZF+M45unuCBtxyj+yznoFdnVyVcKbv2HcPc6S9t+MME6Tkz/sodLq00HjwyozgGh
wCXkfEelltQSZRRnXAv01k/EpPKp0a0Vqthv4Wft1Ao3jnVmxeE0DnNgNqXTSOGmrDb9FXr+7fBg
WslKKru0SqDhA0pOXN1xvnOrMuuyIoEE2hxYZpRfi7gn2Fln1DtJaJVNq5bBkCTl7l+M44lNbmUO
UjOO2KRhUxwSgISqaZPXpbn9N1bwBI+CGJCsP3rUkGt3Rkfw+iur3RV0xl9GYJVWjCwFPSMXtJhk
oY6E9zwkphTS872IJ2a5m6KrSDJ8OVTuM8MsXEo0dWXglrZo7NDAW+EGp6G/9twaypdCGVa5GMw4
4uzR7LtfGObiWiv6euUkW0g9QWiGSiKjMwSDoskFRjSos9qG5hwA9qjspqmAREjalg70H6hTpGL0
NHR4dzRG6NDUDQSajdHSV7KlxdHF27mC7AV/8NkSa0yRjBG1ixl1032SQuSeKD11U1ROnHg2P/9F
xJhA4bIsAda4yZxTOZ+MELRqxjC1/pxLom02leD8vRX0ERhAKTBeU15kVcsFudbGWAxKY7wr0rS2
e6u////Z4PcQqxcMkiH201yQbDJ0kTNYa2+ZC0/lwLAhy9GwI6LCzfPrGqlRmEo+wQoq+Ht027YH
w6TWLpxod9+LKMylZgutrAjU/pnaAF8aUd2Wwoh6NYDenkYEyx/bEVIRNZ3dXtDJQ1SpmRNnlKx0
ci0tHXDA4E0D7YjQIebOQjyl14WVyyLwn2HopjiegqED4VOfZGlwefCXTUH6EIAmEJ3yvLlCIhdR
m1pi0Ao9deQsHh7L1lRtjQIJctnU0omEV0uQEzJRZchvnG8Ik6YRkrUKYknso+s5SWZPlTvx30TT
iRVuK+iaHOIi2LFBQd2rftxX5U7PenUlf1gcNshDg/MXV2pUis59MeVsGlI9kgIwW4CBcwB2sJrl
5BolKX1lCS402yBy/9jiCbYrFSCcRDDFIEdFAS9AZlMMRwliF+M2UmaxPw6UKBAcb+ehcRWrzulW
IZbY2pCnb/Fkn2k9SmSZqtsi0drI7hoNrc+lmqBR4fIML4+KAepV0UDVjr+bQmOhFzopFNEgl1Z7
qTO0FyqO7V3Yl9bKkwsbYD7xgBYpgHy4vwAhzS0RQOKMqrNSCehG+XGatY+mlu9jLYgkNIAge2bY
km4lpVpyD2RT7IyBDByEqM4nvYnVuZ5a2BybKga9PKSuKiGOfYAnohVTS5kOyMChr4a5B52lcm6K
Ih0YpLKSgjgBm/2h090p9KA924wrOcHSojw1xH5+cvEOwzCVE7NkgVzc5jFxsihfKTwtHIw4ngDc
QL0LdLI8ufGosqs2i4qojfZF124SsHvY2pgD2PJ4OQCX8my80DLpdqwFA9Fx7g4dmtiaBrgjguvc
kaPB1btY9cnUTNem2ghOR8rx2DUqXvY180rvTfqcC0q1MqoLnR8ol+ANALkqYkXiC8hVht5pyPRK
gEnodlRmV5OK3nz5qTEhgiBLTr1XOxD8RLI7VrjhU/26zXqvz4abvCx3QhFNK0tzYb2cfZB5PjBV
U1rCKLP1Eju6Snw5Kw8hRqGno51C8rOmR3UNBLwQW7AJQjgD2wHuWNx6MacKwmKkhc0od9XkVizW
esWXvfpjgVsmE65cVtfAgtrEoZ/hRc+agn4kj83QoJhB7qopPNbWuHIPWSognXnGhdmMsm6VNZ0U
0OJTT5+Fa4g82OVMHxJR3ZQJscvOrShxLKX20FF7nZY2sVYIWBdeSTC40K2WgXkGRosnSS/mAjm1
gD0CqCwFOJVKGJ3U0JxilADWLHIUH8N9ond+KE26XSTKUZnWhIZZ2HDb8Nk3cGFltDhRLIpzsBnT
/l0URNz8imHon6cBmdIMsu/jmA6yO+fFmnD24rZy4j53BOujWUiEuW+gG0EwfyF7dVTjY87WisnL
m8ofS/wBXDd1EgGyjD0yyCAjD533axSvk6f6YbxRP9Z4UxZOGQwpWLHw/KQgWeJWTRMSEg9JIwV6
d1SVQGh9la5U4hZOlzMT3LIZBjnL6Fhjd9J/wSOwDMr5ezSaOM52lzfk5Un64wy3ULp81EZdx0LJ
ZwcIoa1m5naplzfZtJKQLeX3Zz5xCQFyTgrhJWwFPeqzdbprcl9vVUdRv2S8Uwrx6EqSIyTKLYRo
/cncVAMmj7iNSn066M9qrnxpRPy87P7i/nQyl2x4Tk5XCXczKdcw0Kb0GhNXDCtbhYI9eWuFm0K6
UeLgsr2lizDenVFi1cHLjJ5DzmDRJyRBjQJ5w2A3iFUFLAnv+mcu2yaQStV9uwaDXd6FTiyyWDtx
MS9nkU5s3Ns49KoaikmztakgiEqjjSq8l+lx7OVNVYql3Q5PWreyFS+eMSfmuQ2oz2sKYdOeQS4t
CK6aUmK3UZ14K+O6uCghfYFqBugzwSh57qVRTiDMK2BGNx35cadi9c+g6DrKNqo1INdw1q4xi0v0
xCAXzhAjIngpw8JRoR9Cs8buTdkTpNe8it1ufrns3pp3XNREfVeR2cIcVmX11vZZ4ZiJJNl5lqXO
ZUuLC+LELS5aRoMaI51gadY6L9fuUtNrlG2rHy3qVNXsoBi1YnFxBzqxyAWIlY95MhqwaAzFxgy3
dHhpczTNDf5lz/iFAMAcegtPJIM415S5VuUkD6GD1L+ggdORGkB+DKk6yCgHMZ0UmbSuapV2Qe7N
9j6mYeNe/gTmyslh/OMLeFejmnTocy6PuPhCui9NtdhOdTxbGPkB2uHuLGwuG+Ti5j8GAVJEmQK0
lTwaWRU7IMlCuKxmKGOHTpxvQ3NNRYSbwG8jYGMC3hKc1wBcc4fVNBeFOQ1JeZy0T2U6hGUEWiw7
0lZ84U/5f+wwR9BdjCosj9gRhygG8Qm0s6woc035xXIyqXQkzZYcS97IH0MZdDFZScv5i8K3VdgD
2hmocjRPcFmMSNWqwcNHeYyeBGGfHEGFmzyIup8DP69sqDTZ9WdI/Lre1NSZVLddpXpicclHjaoB
h4mqDKuLcfmGOKtVqAgG9B73N7Vt2exvxbfsl9L2ZeBD9tU7eamfL0fOUqiqBkBEwHjjJs2fU0o/
KaNkQK4tQ8LYZTcEdGZZVTo52cjKVRWtdbgt2UMWAulotLghmLggysdWG4RIqY7m1D2WzaNakqsi
eylwjzcESPu03d1lB5eWBo4laNKhFIyqPjeqUqVVpVXG9VFuzOF6lGm/y0ZjnzVU2l629C0ywU8g
ivlMQhYVEeA3z88mCdpMemOQ+sjmLdp2u2gbbZvdCJ3yqLXDDXBTO3MfHbpdusW1d9vEV1F2FF3w
th3jtdZ1PgP5DujTr+FGWmrmtDCzpD4q5WspJE5oviThVRIam1YX/KrW9pBfgQLg4+VRWFxIp3a5
E7pVzTkELUZ9nKbJV3N3yE0HFDjh9Ig5llLHrAXXil6izJfuB/TfljcNhNb6teW0sJrQAIXn7W/9
M4mXxRj0JCyqEZ+RWqObGFdJM9nS1NuKFjlquVIn/i6/c1Mv4fUeMBAoTCvQyTifeisyOlXQq/p4
MNjKfQIhsgtEq19uNfz324dkM/Rp5MX+P3+lzhdwlQ76orzQjhzNEV3JmTwKcWPRVlYeRJZORAUl
UkjAAYbDjuDzr0vpADDMhLFQ+9mG5CqEYMjrrE23rTHvxERAS8IV0EC7MaUe1bJtVxsrA7QwGwqq
Z4wBHG1MP95kUjUrcnPM22M/QoQH4o92Q3exdJPgdnw5/hY2GKxz7C/oRgBIhG94JmosziOajo6j
ed2BnULJrlqxc4p530wgD/y7axVbZLCGp1CcUxpKatwiS4xRriAs1x7bzJY3M67Xdr6mN/FzJSOG
wXdvQrjSQIgZXFaotWWctsg3j1n0JmeDm25N9N9mvZvJhk1qd6iq63CNrplLECGVAKPAfAJgqqGO
rHHnIRHSwtK6MT7inTL15kEujgIafz1jaNKrIpdLp0WfrtMrLdRtZrJSqvwRL2DgZ9LkEkPJsSLv
ecTGWajP5TTHR5pB7WrES5+TqnnoWVC92kcjpHZT2ucraRvbmc4WMVpumeIye5VFU9V3L9DJDSpB
mczMCiU+lrLo1KH0OrXgZf3L8GQ2AKdnqDEEKX/ehmrbT7IBG3HsFZqHThnD8kNfzd6itdrnwhie
mWI/P3FHSU1zNis9PiJUAqLUtk5vteFeqNVbqbi/7NaaLW6+SrnPe0VT42Mx2FEVyC/RZzhAynVl
9JaWAhNfARKLtUJCN+/cp6EXqakVEuIieW56HRLI10a9yQ5R6maHvJu3U/V12TMeh8MWwplJ7jxD
Q5Wg5BqLimq6B6DqkOG4IpPm6rRzzAj61aSDkN50J06RDQb8Wf3K03Rz+SsWx/fEb+58GdquMTQB
fpeGW7Z+us2vDAGtcJetsN/yYwGwSheYPtB+xBfthzaZKyojYtoYvcGoFBHjbk7ntUmUV8xwztC0
Kwo8ESMw2w0gPhsyl7alCBuJ3BH3Cv0uRXnfzPZq6/mPCwybyRP3uH20lPNRsELYjeWv2Jy9eVKd
kQB83a3sXj8P3G9LBuRAAWzCEyvnoTWjh6KYCTmmphp5pFKBL5YmlKHnMpASiTh5WrziMeZX2aEx
HbQZlUPj4kEBEn3l7F/yGTAIFP5VnE54Jj1fMGkTTwWt4XMqV3uNeKY5oBt8toUVO0t7J1Sy0GyB
1x6kXdzY9lZN9LY046OWVu2mL+VnY1TrlQ36x9mOYT01wu1oSV5KiUI1ONOkX/rolL8qNXUiCd3X
BDSDVZ84lxfE4uiB+Im950LBks/o+zZVyCTDK0u8TemrZVTgT3Q6Obhs5ueVF47JMrIzkJkgSxK5
w9bUIt1M0KR/LAeISW2kTneSBHxEaC4EkgY03Y5wCyKDlYW4NJwyEMUWgMW41vNRGqmkKLRmQpSK
23jySekYH03ooEA4lmvk/kvxcWqLi4+xj8OU5LCFx1RnzPF3tbJ5rVnggiMKJ5lOFBZAtQiu4sbO
+r8rcX6fBECVG4oKnDn6rznchIlkT87amRzR0equFeiX9t7TX842zZPTOhtoAhQMQkCsG2fS3zTQ
8RXt20qgseXO7/CnVrjz05S0uNAH5gIehZ6JN2x/mX7m6fb2sqE1b9hknXgjyo0miAImI44ewZ++
qcXaNpW1R6/lKf8zIdw2m4VWVlCVkuOcajbp73L1/znjXNSGql6aSYnhQjeXU8R3rZStrME1F7io
VZoOWEoKF3pwelPIJ3ZkBaCxtIfJSOVxBOBMR1p9PhWCJMWA1mIqaug81aDkLBLTs9q3uvIuz/ni
dsKqZyIjmwJW7dzQoA0t1JMLLHFT3WkJebKUm1a5x9mE2z1rQKErQbZ4zMonFtkXnUTZLKu1VkWw
GN8KqKqomV0F2YG6mmFLDihvh3LlPFgM6xOD3FiOIhpVdZSsjpLxGKW5V0NkUF8zwnNLfO8zqCEA
JIeGbAYGO3crbYq2qVuRHOU7Hci3g5jZ6mPk6ZveSw/5m3an+pk9PiTvxj6J7F2d+PpKzPBQp38+
QVbBwc/qGehWOv+EthbySW51csyoP97Nv3JXrw9WuJ+rOy1Tj1R5alHFuhF+RXFlG3+p9PbDOjcA
bZxFIwV67Ci27wpQ2aQTHbG+MsevnP6bgwllc9w10V1oARJ+7qkVl7FWhCpb4rplMxUUF8wna0/X
S8sc2RdqrCIkuIESOLeihYzuCUqtR0A+tpaV7ClahC8vv6V1DswrWr+AwmJV+nMTwPP0gMGY2NrB
m6iWfvSi06dpWimnsgjnDxANFFFMFF4D1QN3gIymQuQuCmEFLemFjfTS79Te6QAABynCTAdHidd4
LRZvfadGOddSBctc1WE0p294txlD0W422rMufekR9fU+3oXD0+XRXPITsq8gqMU7I6ry3HHcgTtN
DxOLHJF1CSjmRt58NG/r3P9XzoEOE+VpJH6sTn0+b6kWmmXZxsnRmCZchTZ49DMosXXU44X4Lp4U
OyFQ6Vqrj/Lv9N+LTEfuh0rZt/wJt12XbVvrkDIlRwWnDlFbCOvmoAfXQP8WOXV0TZ8F6QY0N3s5
vIP2rfwB0Z3ab74S/cFQtJXg5TtQ//ma7/cr0KDqUKo/HwXBtLIWPWDkSL0pUJ+KO/Nj9vv76G68
13d4RdtiYNC9P9w14Nv/wAPF5emW2XzycQ3IOJ6d/rHPHSXExGu5oMB+VtrhleZqv6ZbQI/t8a4D
7u9N2swHyxO8fLSH8DpywP60y7b64+WvWAy6k4/gjhe5BQ+zWCPO5fGx1tFopJh2MztNvpUNP8Yb
Qgayyssmlw5tRmKErQlUc7gEnI97FSUp6OMhI5/Nyl6HFrrRXw2FW8eWH93mH5eNsUn8Och/jHHp
lEVGK45SGKN7sk2CXsbSWtsGF+9SOuDAwIWxoeTTECL1vVBCIfE4MHBjDr4ivfsdhdCHVpV9lda3
LC1VrPQqCl8JULiXXVxeVnhABF4Ur9D4x/mAllXUhC1Uyo7Uwf6Y3pWJWwTJy9zZ42a8bSKf3IiO
9VoGwqvwOlruinl2B/kxxODiAcgT5FQoSp+bN+RemiN0sR31u2lHUjd8SlO7fglvQ7suXj5XrC2u
Gqxd9rgA+h++PzJuq1SYQAxwbLppK45345X5i/S2XJq2MD52jaO5j2tN4ouLBIEK2Qi8W4IYgPMQ
ZeeqAIfvsX83tv1j6gDERBw0EawM5eLKOLHD3fbQ+VRUQzImR017sma81pluYR1V9V3YDc20sv8s
HnHsDv6/XrGRPklldRlBSwpY69zfKEs9hG5/nK/xYLlaQmUR8CNCDIZBRXSwKDm3lM+dFaYCxq+E
CsAU+zV6DJw63hLT03fD06RsstQun1rjSsYzabhWAF9KU4Ck/q95bqMvoFwXVikc9acPBSxp0coe
sxwef34/t5GnhhXOGsHvl69UaltM4KO4MowH3HjQUWnXK+b+j4n7Y4/bs5PJRFM7YBHHolW+ksTY
FFW+68zbsNSBbEZXy3WkgIxr7bK1Mov8k94gTaKs5zCr+Olxr3uXF/bycfhnlnjaq7IgSdjWGMXB
p1743vkq2m127ZPwYrnmJtrHmZ2JNv0VvhpvqmSLV9QH7Z5cby5/x5qX3KqQh6GahxafEaFPUxTe
huGmqddqIix7/LEgkDbjyUlC9ZIfSiGJsWWypTe70f7V2FJHO3TPxAkPzR0Jai9ZcWpxYzmxx20s
olqKJlglk2NabnL1bmZsae29Ml5p9KZEp/vlIVw+D0/McWOoCc2A9zWYA+zdTgawwqmbuXLro5E6
WnXbrGKy2RXg0niyn59sZVVvAXwdYTxHJ/foHRKJfXv8RDO/PXnt7i+R5/8kjifusdk9sVYq+oAz
4ttadZQdFRJJw2/N+X15FBd3rRMrLFBPrCi9EVGzmZJjvjVvqaseVuGbaxbYz08sgAylKGIFFvr3
6YBc/Go65F7lJQAfpT70YlyQM99DGPiyX9+6EJcmi9uOAQfHtThGdKgbaUCHvQr639YFVA24hHRv
eW2F/mjqxu6zsBG3ymvs1JtyKx5QithqLrqLHer/JZT0x5RyW/g81nqR/Q9p17UjOa5kf2gFyJtX
Skpf3nRXvwhtqmUoR1H+6/eo7u50JktIYvoO6mEGA2SIZDBIRpw4x8WSRmYBO5YD0GXRyYACa9se
dxagIj7uSWKBm9cJkE+JAu110E0kUY0Mg2Sjr04uUFWejhLCohQjDAQpHtQnUg9Pu00P8eiteRgO
bNv/yrf5aXyKj+XJQyaH+82On+pt+7v6yrfFM2giw27fBfVt/LPeSlM7y34XV/z8o4QDy4j0NM5H
fJRy12z0sA64jwbZELzIfu2bm+v+tVo9PbMmEsBMelrzHC9pHCSmn4LKm5GfJSn8EuQFaJWT3NmM
tdhzbk6IrbOO8qVdYHAduEOH3fj1l7ZJ4NDJ3fDduFNDqC59acLiYG21XXRX49jKbnDd0Qla+Lbt
i0vGnbItANu5Pg0f1DNXJl0sJKGrtjMiFd8VqDfKnbIHHn5vdD4oLBoIbj+nECOYXo1d+R2PvoN9
BD7GeUhCqAa+2zXheIY+xz8NX71XTxmJbhOJo4ptNB877nzahJDN58JSKopVMoBWemXLn+O/zUTz
D+9S0nWJA4o0PW5c58zMYEw9eCQlxnbzFZqPJAu/y96Ca9eH82EJUduyYsAwlv2Xm+9dfm/UvwtZ
qvIz3A2Ju3MbQtzuFDUzQXEEB0fUTO4U0hNwxm+mTRyMIKxH9mb7+vu6N62+Mc9tCkEbyr2K5XHY
jN1pU3e1n5aAmkX5to2nXR3NB6Xju3RoH0ba3blectuDsb7Owew1T1tDY2GsuS9zd6fIqhnS2RAi
3jh1mccnfJn3RAGAm0Jj10EULoesveL3oRJMX8tDLdn1q3fw8/kQQlo3DCwZZqyzuk0f5x0gGQ9m
UGxY0EruimuPizNDYjUdDB+RrXYY3hBap/loEm+bhQNJHq4v8KrfghQJ9fSFslAsB3PK1UkpYnqi
aRM0GhTqKj+TNep8nD6fYtIfKx+zenbjMCHDY1VKQk9as0+z39qY7Bx35+HVNE79/ZjWJLE9CGPV
flZ2fm8Mu0Tzi2jyW0Dc8rl4HhSHlF27NaJqAx5HFPnMHWVKGGdN2DrG3UJTGrH8yaPgcuEyroll
YwmfD+Qder6RT0fFScwD1NoAVG/RJicT7Qp12xAT4p96/FIOktVYcy/IlSGng+wgsPViiaBoR4in
UAdQuJbtKje/480mpaGnbnX6Ag413sdo2JflH1acAFcHB/KY4J8C4F5wao5eE7zweHqKAX5revAp
27g9VzKRMokZMV81xSblXdEi8dke0O4WTFrit2ou2aJrVgBhXGjpwAoCyOTl7RYLCX1GE4k3Dv8J
O/VdWqpdcQcgJP9YWL7gzJuZ4lWtyVFIzefyOFTWoXDHTdNMr3Onbq5vzyWICZ7nYl9C3AClTqAT
l085MxU1M5snHVVhPQ9pnwbupBlhPoKLIgtHm+fbPnEliKIlon82aRk6CECATHSEpFc69Bker5i/
YQyh+00aOkCi1Sa5V+6Ad/CvD3B1tSBB8v/WhFuU5vDR0SpgEcwhaO3vNPoRyW5EsgEJr1JgOV3e
KXp6ap153EYg+wiUAlyzVjG+d1aCrk7TlCX5V22ik3PpdUALvCU4oZY0XFFylPo0kPMnN5vO2bIZ
su2SN9XKIYG62B8zgify2qz1uELtlDX6YzmAliCOfKVVduOshaxW0gXbo4wyveDVDWAigeHpH433
wqLlOvRmLW4BDJENP0dr3np6Egw0r3yKNpbrDrK6A5DhBloJ0RcCDJc7AJwt+sBaDDHV9sw3gJY1
fNDas01Ub/87S8KoFNOeDF6iLoMWKi1+aWKiG6csnNpjKbG06h1nYxI8Em0JbdVpqJ8uzVplyNOD
W/oRfRmiv4mFZ4aEyzaI2xrTpYuhTN1m1QFCFmHBJGioNWyEC/Wgf5ZIcPaB9Z5CZyxRYnZbyNdv
qu9Jv7Xdk2Z8y4tt6aCcZick5pPPG8lULr/9KVrZIOcAw+kHuaPgHmam2BZDEcKY3+f4YZT1mMh+
X3AKx4h426Od8BSnvy31m/QsWft9cBmAitaB8IVuL65yFuB7lzve1BY4rWpQwSbGfBh1T9anuLZf
z40IV+XWKvLKqrOPPQS8F0UHUGbeu93v6xtoLZajJXABFyIB8akcZk7tkNoaTU+Nd0Ppe6PLlEfX
9g0SiCCnQr3ctkxhHJPlckgcY7KQu7KbaavGCkF0IFpxUKCTc300ay9V3Ib+WBNuRQl1usilQOBk
yTBQ0EKB4GFKYrTR5K0HvXu9DwuVts9Vxh9mB8o42NfDbdeVFshnCx4M5fDi0jmXBMRVj/nzWSIz
gTs3lZMMC/YpjRV/MFVzQxtVpmO7upZIWIG6BYAuJJUu/bLhbGp7mwGwaYw+QqF8MdfOLrTn/WNB
2Fl9V45t28ECMMtPFQQUlDEiqT4QGyKrpklq3Ty0/1IhYsk+gCvOQNXf+KAwFIxqbaItpXmcXDZ4
YXp65Ly+7zrV19qlVyiJd9edaGUaL+wJkd5xi5ExBnvwIwItHbQj3UzsL87jCytCmE+SHA8UDVZq
78Ycb/Lud57edLbkRbo6FkRZtFSCYhJwsUuXAHmFQVWwj57AnL3LobWLBrJ/yWD5n/UBL5nl6KC5
Q3/qhY3rc7+WEPRA1fXPjwmT3wH4ZlMT5xLPumxTxumeK0l8z9sqnLIUtHO0rDaVU/2mPaWnzGbA
nRnxl6kx5j0fO1mr9gewRDir8D3OorPhLFRvl4P7Hzu2UrPIcRrHXn4sbXZQ4+81jb6kKd14iU3s
Ggl4A62bM8mg9oWMC3HzTUX1rUPpMTeHNzWzf1yfpJWQinf5olMNvDuoKIVFNWKvLXIDc6QoQTqH
1pH1z8hcJbJUnMyOEEyziNVgY8TlKqmrAzS9durcE5ZYe63Sjk1Wba8Pa+XEOx+W+GJXc7uwhg6I
I+j8AmbXR0EUHRiXPF5kVoQF5Q7076YEC1oQNbr/Sp3XyJAEkHUTJhQT0Ri34F0vNsT/aJnVRmOD
edPBMDSMhyHIja9G//A30/XHyrJ6Z7cQljgJ7XNYSR0yQgXz5NFQGqVWDi6sCd6UCz8W3rKiEW6a
WTcDfcZctyPZaDn+REcZvGtx2E+b7MyK4NDAybilqSvLJeTguINvgiY2mu+5mhELgritjLdx3bH/
jEpwbMPhGfIBKYryVnvM7PqF5t/q/F61OVDcMk7hq4MDB55wKhdaA8rTBUKVGTqo/iDVnedE/dpV
dxSk1dJ01GrEt9A+vzRIojVTmEskixykhjC2ofZxTvK3IXu57njmskU+LRd67HADhj4P0BqXnteb
7liBawlZ3DZOw6xwWBC7SeVPjCpk6svsuStVi5gdzUOWMbqBPPrX0eAD8cDVTbSaQ4PexuKaLfsN
lpGYQLTD8Oe0L3zsHc+HDvd3K+cdabXyNUkmGjhFFoEHVHMJT4w4RnsniLS8OZ1eva6O/F6Lk7t5
iLWgqtB1WrPcJSXrmxBJEbDLjvZ40hJQRphq6YRaPCikNBsbVA2Gsbk+OevT/2duhOlPXEbnOouz
Uw0mozrpAyWWPN1WowsaxwBuQifeJ+o8RB23Q1oW2WzrQYtPxrTL1Z5YslvXWloT58sfO8tIz+KL
3eVOVqmwYx8KLwT9lGL5kYm78iH9qeyNSjJxq5HmzJwQNKs5QyXCgVMl96ST8GjJpkxwWNBUt3qk
4bcrIEbNu+Ywv11fdZkBYdXtvm3sasJcxVkEopyXZnD8GAIl2et/Z0cIXGVuGHXLYCfKD22zdYEI
5jeqLtngktF4QsTqqk7VCgPTFb10t+59+jxK+mZWQ+KftRZujP/jKBAyYEB6ogyrpYSr6JPdJT+G
NvRkE7Ya6c8sCddJYBcMfS5gScs3aCPtQGMUE7RbqrJu6vV9/89uEWme9diYUDqHIegeOWNK+uQG
m4dcX/7V0aCUYX2wW0Ed5nJLmnzosPrL8jePHgBWit1hV7rEebdllBWr41me6/gHeQ7xDsOVuKzK
sQTwQ93i+kuMsSBMhiNbHY8DBtol5w9Z8yUmnIWYHGwGSmqx7OQOgYHGv5I7pHASguY/ZkuuS6s+
h+QnstbglsYD49KWx6BfV1VICvEizNJw7DdA4FUFGmvDWoZxWo1lZ7aWDXY2LqTjh0zpYAuKs0Cm
JZITQPbzQjjT576IzAEQ5q5DVohT0wm6OJIEgVUHOBuDENKgOFI0jooxlONta71b1aFOE8ldfHX9
QTgCDRU8TwEvv5ynGCUGvFqRGELGPZnRcphrpMkTUqmnIZes/+p5pkP0yDYBDIYGkLAocd0p3Yxr
y0lHsSSc+vnWGZi6jXmpBfHUpT6a025MdzKDqRtrMrpaLYnea1O6lGzRMAy4D9hvL4cLJd6FtKDC
lM6/svh5/IseUehV/fl94XSw3aQuaQO4NYvboKQ2ccofzJD4xVrvFxRAsFoGEvvoSxYWzWDgakkM
VATr4ZirjPnIVp/a9n7sICmrM6jtpCAMBoIFC0qLh6xzN4PVktG6d1KZHsvajOKmiNarD/k5VZhR
qJ/Z0ZjgWzRI5wTICTG/yvO7nsuewquGFpIVQPZBWCzyUvHKi3QXBPKnftbf56j0QiNVuiDFvguv
x/hlkcTLNYjKDR3UMVBkEOu6adWOSe10aDir6Etfd6d6uivVfTLrPudfK7QyzoVkG66FRswgiH+h
w4UIKcyiNXZ0bPiIlySNN8WugTxhkvlTrENVOSaRjP5g7Xpxbk5w06RoK73RNOTXUmevecVzXhcA
GWiMNGq6/4vZ/DM0EZEBiRgwAvQYmlu9ol2fJENDSm8m46OhPxjJHKiy/oM1QC3IR/A4QvUL1DSi
T5YtS7M5RXtmOW4sjR4rsCXljy4E+1wPEn5ZkBzt9I6lg+RysHYqOGh3tcA0bC0sAZfRpdR0u7dN
JDYSlsa/kY+HsPNQaX8Rw86tCFcQNfNmnG4YndVnu9rAEyfbzG29ub5say5ybkW4thW5N6ldDiuO
Pn3TOcEl7gBaMj81ZTCXtY2NbhwQX+H+gTSfcJZyOEdiqnguR0gX7MA4+QONyqqfJuNf1ADAb4Vn
G/o7cbERdf1G5hZ9tLwR7NkFp+ZMkyDnTCb0s+oFf6yISAB9gliYYSJhoxjvJt7koIWR+NlqShTI
ExCXAO/igkPo0tHaEs2PRovKlMVCD2j/dlO9qMotiwk057z2vRv30y90w1vT1ywu/Xz2i2qv8/vr
LrJ2d3DRE4leU7TMAqV7+RXGrHStw2o0AdN9OsSbpNqz9La3p42RyNpz19xxEcKAMJQBfIq4dIrT
NG3dANHRR8W25/5bkcd+Cu3E60Nai8NnZsS1SzS3qB11wVW8dJTYA3F/qW9RdkdlTT5rZ8y5IWET
j71hsb7DaUZ/N28wRUfyOCuhHQWy9oK17YUyM6KSraIy8NFIcnYTdsEqj6sQYv1d8wQCuX8Pe/HO
f12ooTTAGOSRhV8vgHGZ1RN0LGiDeo311kS762uzNhCQ91lIu+OyiqbfS3crlAIsa0uHdjk2jzaz
HpOq3VnK+19YQaUBLXOWZYJv89LKlOBXWxAAnYo2A3UqMYcnZ+olbrZaY0HNF2gr0CSDylQ477uB
qnzMAa4Zm5ChaGGwLrC8ZwrO5KKEqs6084qtnWzBckJK46Cozub6MNf2k+faNv4MIBBEzgmqNpne
T5hMp8k6NIl7mxrYrIAWZUNiJU7+dfoHaVd0o3/08KOrTZjVuVOiovbwlGlH5vctiB7ZsFsSJ1Yt
uW58Hhgs4eCCU7o6pLQWLzpz97nznJg1aLvCAzAFwwxoZtS0CaFqgdTZ9vokfvbIS1uCR85c63id
wVbxaudkxjLqEgvro8H1emk/B0eqEOgLV6lLbuF5RgegPTPNyHZlVXDS26lHXIe6/6U9YTvPIEq3
eN8BF6Kgw8X7bZS/scOkjCfrE4fkOMio8Bx0BPdvGxZXvTnhda7U34FdvS95fqvEuYw/aQVj8yGM
jc8GPBN1uuUIO/OGqHQLt4wxHi0viR4nvlOoxMbbhMUZrvEtsb1sl3O0lvDvXb1vaye87iJrC4iu
tX8+QBipUuiDPc94EGbei2bdUOXGCAcZVG/lwoth4lWE+i96iiGJcDlMteSmwvGoPuVp2DY1QQk0
GbIgZgUiC1qAzMTvrZKYLLRk2Nu1pTwzLd55oeIEqemll6xEL16+BXhDkyVbVt67KGvruLUtpL3Q
RxF2ARTzCrUeW0xip4RWs3PfavTBo9IBYpAgmX6OU8Cs3gdvt4EV7SjIxiDnUehfrq/lCqr/8juE
3WHn9cAaju+gr+/ctw9NYJ1+RG/Jpn71DmyjHOz74sl5jgOJ3SU6Xj5IL+0K733GJm2ySjgRxL/L
sDT9BedRLxKn+kFtQ/SclbI850quBjaRDwLpxUIKqwo2Va+ohggiCae4bNGFb/ocOs0jDRcsnB0d
up4Rozsls+QhvNKfcGl38bezHWs3LcQvNMxxRZSK3PX2NgnMe/YCNCZue+0jc4kdk4SS4cv0QzLP
ix99mmdQSSIfZoOhRex7qVMKJg4F0dZULKI2P70uCZNk3OreuOmS6iZry/scgkBaj4Hn36xykl0L
l3j06QugaYnL/YLtFalGmrqPWJaoyB9Nw63aoP3L4z9wx/rCuHLDe/NNMuJVz0IyFjBEiIRC+/Ry
tru5YLNHZ9ADqFUApPshVQaINdTuo/XiZj5XvzTj3gKnK6GqZLbXIiN8y154EHAOiGw4jcNQ1O50
lDDv4MvlnVGGuaTIsTqbZyYEX3Jwj4kiR0P0TwK3oKRswD9lEyXtfCYDC35+9cFvz2wJd4HCno14
ckwktzv3Z+uZBKIUj9dXa1mMT84BySsDiBOsl5irn8qmR7ILzgGZUGK0SojiU9WDV017T5UbV+lI
JTtZ1qK7gRWyIeEGciQxY2vY86Qms43blIXtb38Dx5Omd5L4trpMZ0aW/3+25bOmqsGs7+DBXHhV
mHl2HPaeSma+iEg7bUIaViQSm6veh06RD14MJN2Ec7nJXJwfhZWdRv21VBPi0ldn/FYBhHh9zdbG
BoJmPLEgNLOwOVyOLQVxXK032GAjRhIAN9mfpsjqA3PuU18f6C+wPWgSm6uxeylMgwdtuXt8ugNH
ST8VHs7kwT6yL+N0b0PXp0lj3yg9f8wPLnsoHMleW5tQExhAkOrDTeCdlwOlZdb3hovtnICOSfGj
DClo5R6CdpIDYnVCz+wIzjJTe7RyG3b6sfmhVk+cJlvvC8grN5MSeeT66pkrOw4ku0BbLulgXEAu
B8XmuqJKm9KT80UDvYKMN3xxMnFDn/+84BxGretjORT0xOZvQxyRGgz4tfLUKQe9TfxpfL8+mrXN
fG5OWKIatyeAX0u0kw0WqYYHF1RtUpLPtSB1bkRYH+61CcubBRjYe+Cpuo+GPNDGB2sMPDekMSBf
UiD9kla9No3CXi6VdhwbKO6e4mpbNrssfgWpLumRY1aaLxBR1Kyv2Ww+XJ/MVX8/cw3h5KxBbTkW
bU6R+AAfl/aIjhyiaXczcjnXDa3eiJC4cRwT0qZ4qgtZ5Y7rNGpnqEOl6raxwTvW5iQePIiPdMnd
pKTb1LLDcYCoON33arTRijmsnixQhc1qdVSjTrID19wIlJAQeFoarFDLvdwUo5a3lmI19DSpN475
gieitH1gbXI/UooopUHRUxwyBKrMdMwtekJOgmj974XpOuY20TXZ7K65K0ppSIBBzQZvC2GHq3rp
KWy26akChWOyj3vt2JbxMV/6vsuDMdPnvpEAgteCCuoDyE0ggQu6a+EV0TvGpHLDpKfGGEmGN6kU
gLaCwV/ob5erAkBoCMdCYGkaLxpShqKgG9+h297PlJulS3QIhuLbfNRqdFcZKE3gRaqGfNh09r8u
j8M+7g0f6gBL09+li7BEGetieRTSzi03Sa28lF707xObl0aEHWgm0E0DPx5ehVG5MRpKGmf05fyv
a+5+NpaPw/bsdhJz5rWugYdQzvV9PD4gN7mT++GqFYAsF0JydLSId7u69gZ3QfycshmNGqUGAC4r
te+K18nondYOHaSS0CwLkuSl0e5ybWqvQ+HTxc2nVnJ/yL0tZGChtQfaYYIotO14rEIgILm7HsVW
dzSY1kHjCXe0VMFqnFooUanL9aDZT4pzZGj+6LBc7K+Gt4g3gI5SBWOQfjk8A8vVlMvwALrfZYaz
A4eWleFxkxqbopqgRyC7bq0u3ZlFYT+raJtNKgt3ZEanvcG23QTJFktyvVpdNQcPDDSbQ3RDZOmw
GmZEbQ//oPZX9M7wjRXtteGV1Th8GkldZzVALZUlAxlqF2HxcgrbJIcyuOshpeMM7X1c6MpdVbAu
vO4RqyNyAZ3HsxPOKKaEISvvAKWFu1WHLONS/4C87m3HwaFz3c7q8pzZERxC5Q5NJxdN9Hr4phLJ
Wbjq1mgiWWhIcUyJMLreiruKJS7y2jq6LPXZb0fIjiv3VSG5bhhrBxW4fiEVDuGHhRHnclFU7NoZ
Ou0I6Xxw31qFWsEUjZ4P7ExyiJZm1WyOkTaI51PGMt0HsUZCTLOzj3WvhMi924GaF+aOjdpLomgQ
QSr1fFN7Wb7XJgO98lE9B7zJ+Je0Ha0NeCpU4qbIkFZz/tgXzUAc2iEVk+j1XZ/hO+Kx0yBYUqe7
MR9Sv7IBuVMrewqB/qHbviqSY4xfJkYGcBQUj2Ri70vEEG99i3YUnt2gyMO96HJCQPLM3Mqa6WlU
6NPUmk9IZdgPOTXygNVx8pYojSVZ7dVzFQhnwDTwuIJ0kXDkNLFd26kx4l4ykQYqqcT0vS/as/OF
vqs/i1+aE2SNDwTddQ9eH+k/VsWiZFpoVDUyWK2DyuOH0XmLm3fFiPeD9XLd0trOB8m7h5ZKFFFA
qHA5p9RCvzevMKcmA+CwUelzEzHZJK5d11E2/qACADGEeH9EjqvROmWiaIjSd2P7hXrNvQp4kjdu
mbcryoGoOSNd+nx9bCs1N5xrZ3aFxUvxq0rv4d6VVEpNBpW+zFrK7morUo/FGJcPcRlnaHsZpmBw
LWUf6drXMtaMYJyKeg/IQCJZ19V3+tkXibx2LlBwTEF7GDSUSH1yfsTaRv/Zf1dJVwUul1hbC1Wo
v0F3EzVgvNGF4Suca22XwFicoWWv2ecFmn8LCKnLuuvXDQHxgyQAShFizSpNzIl6iLonSO2oqD5o
bUuc7zLt59VNAcwi6D4gfwU5yEtX5RMH+2eDOOSQHyCU8w/5VuIvq5vhzIJwcExd0/UlgFmo7hnQ
oHlod2Ax2Rnhr4RMgRK44A/6Ly0KMT63HJr1Qw8SZednEyLJl5vdm1K2Oy3ZATqN1OXk3lh9RQzo
Azg56UuZ8s/aobwgQf9/Vpc5Obvs5nFnTeMyqyCvCECnuqfb9DmRechHWvlT7D4zs5zZZ2YmhRVR
xmFmRBQlFpQXoX21TUn8DSl+suEnNGylwRfkAUOUAQK2j+/68OV9DmVQv7XxIumGgjQuNGjbEMbb
Gz0IS/QIpyqb/QysOQ3YxGv2OplhwW28zCrJLly7jeAKjCQZmODx6hTuVkgTpqZWZDnakKGI4anp
LzRY3hZUliZbtWPhngBsN9rjxdNxagAjAMAEdvjDWB9Mdw961evuumJioRXGrNlLOkDMMjp8znNW
DdDHDK0v+TGRMe6u7HANN3gLirZoisdpdOkkKHl1dVqN+ZL3MIEa2LEeGpG+Hv37JbmwIywJN3un
tL0+PxX1b2CsQYcgRaOvhETASdATj4GgE1gUzI1TSl3FnvJTnTvQUL9Z2la5+i5FWK8uie0t4GZU
u22xyT2JPUXNOzs/DdrW4jdDFgKI8xerfmZCiLuxm7tjk8EEkCu8PMAEOPCvm1ir2i8YL8Bi9IU+
SmyyQI63VfIOGJxoax2jTbbBcU1af9r9epHlf9ZuBRe2hCiPNHpvJBy2suzFGQ7GAFZwgEQ9oyJq
EpR2AOrqpgqH/NHIf8pSGMaqY5yNVIj4adyVCltGqiTE++nmZDrGt/1JfZk3SNH6+fGHtmuD8diG
6aYLuqfMz3csqF66LTSPj9PG3DUhCgnpQtz6BKY5aaReuaxdTI8QIEu7qY1imZ5XLVDDkcx7HdYc
3yaNHwVfqnsVNC+vHknC6z6w6slnEyNsfojuzFmN+9kpH6JtY4WDqm/deXPdyGqEOTMi7Pyxg361
XcOIVT/jel0oj+r4RfMnT+LQH2gq4by7mMXlQ87OuzF1K9NaRqMFHWG33UHbuHvbN/B+qPzEz/ba
jt7WmzlwjnbAfO32Gz80+wSMfFsjAHV6oAbmBhRufvcE7S99kz9o0KZNdhOxMfMGoUG6kXNiLmsr
fvVSalxSzzgfxSxi7UUT0xcgK3TEm900B9dnfw21AigfDl2kGS1QAAtbL4nUzskViCnUaOg3yFxs
IorO4/aV52HMSJ0Txy7uCkdybq3tuXOzwp7TbYXnVophOZmzaUc0u9BRP2l2993uE5li6coFA2OE
mvaSvV8I3S9X3oYbx4aFMVLd3md8iyybVsabfOdZG+5Irqxr/oy3KZJ6uGFALEKIzWYaRVa99KXy
pvEztTwitx3y6iFVR/BY//uM1NKv8I8xYfWKHMoNUQ/YtpFMt5bDb+LuzXb6IG0YUTW6GUyZmNjq
wnnQrULXLTzSFWKCGyPnV5douso4oH1TzUC6bKNfqWxMjWToDdldd9B1e0jIWhCrAKBf2LVeBioy
r0e7Uqztv+2zDPe1sZa9hhdvEzcZUhgopqBOi0SSEIPUdIx1vnQk1dqrWtebHmkbPX3S2dfE3A/d
PtYTkqP116HvzNwVzZfrY1yLs+fmhTFOZTrNeVRDQyGyAdutkL2K5qeYNY/X7Syvy8/DRAV8STsj
2yNsuhrcRzGQtWj9Mt5M1ToaWbtriifd/c60+zwrwr6V0UysD+2PSWHrxUALAwAC1BT6JXgAirV3
swXGr7CZZGxr2w6liH/GJvhlbBTKrBVYwilrtq3tBfXUP7RunfiGzYgCjYHrc7kWl8/tCS4zp0qE
prDFL8FklJqPnfvrugHZzAlOoQ6dp0WLgfrZ6hK/rp5MSxKEZf6wxM2zE5FlaNHoGfyu7CBPloMO
tsMpp96DeM+gOXSVfhvAeF0f1uo6aWgxwVZWoRYqrNOE7KaiGwAh1/cjbjGxT4cdNUhbf79uZ3X6
kCBEOhgvo08shhFTaTQvELaMOz+mqKd+pEU34yij7Fz1AwPviYXEbelJvpxDi+WWW7YLXG18sbud
Yj39xThAL6GaLjQXILt9+ftp0lVIiQFvNIBqqrCAXAGuVO1ltANrBW50Rv2xs/jKmS9E6kQVe0Bt
Q9FgKtoUFEyTaN7/jTTcdnB0wGaY6eeN+4buqpaU/N6iQHXr46nAYsbojr0+7rW4ryMYI6usL6hr
YdyGMrKJDkuFDLlCa490/kyJKxMCWreC2ycEzEDDJ+oAKdAUVqwZowYymNc/WjwJzeHepJK756oz
glru/80IwaKI7aEFrRIKR2BMhMAxHdEPlMtwi8uUnIV3PP49jAJx/aMtHv9+uYRmo2twxlZ7MpuC
JE9DtlVbk8QmaEJSFmhFJ9nKwqhEe2LmNBrNjLYW155Ge88dMAtHJZlVSW+LzIhwnQKwI42mFIPS
By/sTJ8CURKpL9edTXzsfhqKfjl1ugJth6GBFfWBf4eu1/Yx+tXsfma3DHFDclIJPrfYQg8dkk/A
9EIeUOzALwbPADmfqj1VTWOdvCjSHqPKUn8keNIHwJRYkkriuj3gKpb2cs8Qk7RmZriAA8Fe72wn
6zhWGlH0EkgtZyeZReGd+n8j+2NJmMXBU6tmwDH8FFehne+Zh2theZMFJnvj+R2ubsOgS3xQOML+
YxKXtgUsjP8QC+kmKnVjZUzaU13Ow15tatTJmrLceADbhm2nzo9W1uQTKUxz3MWjaewlY178T9h0
KKLo0EtALyM6iRb/PYubaGfI2qUE/lS8Zr8YJ+OzdTt8LSBB0N6Wo2S0K5vhwpgQR5Q+b+0K1p54
Wh8LtQnzlvrT1IaSQcnsCHePwnOq2qhgZ+jtwEriu4654DaaDwzacK3m0w5qWBBDIHZe3tWDt3cp
PagJ3dJYD7Sp317/ntVFPptj4SxAmz14jQYLw47n59g8aNV8k1LmT5pxTHOg4ks1VDIumYXVfXNm
VQinUPwrodUOq0PebVo73kRRGtBS37T9JDElmW8R3jIqVeY5A5yoBQ/MYM5fHX47m44skSTm2f6z
W/4M6SMZcOasPYTaAEfBkNTid+F87Zv80GkumbUqTCudsFzZJTgyVHveVIpJ0Jng21SmySVZzY9Y
fPYRFq/6Ku7hXApS/elgHZDLvDUz+2i1fWCxbp/nIMY3ZHO8FuOxeRYaNxCpoaKwLMKZ3ZhRU3FS
BaHibWxRECM9mf1Dvy0fajQykP7tutOKmZX/m+w/9oTNyjJwkCKzikVN3F0NIds6NcKq6P2xRquT
ieQRykkFmORGMENzL91I7K86FYgwnKXfDyBJIRp7HrVa1rvaU9kBNzBlN8OUAXLW384oqvTesLUm
5LIm+8hnQPxQvs+gTJvubGUmnSFBHq2u+dm3CC/PZtTaEXyA2pORbwYVPQ2gPwucKUSpd0belP7N
kQfeN8wuUPNIkFwuNbh1WY4+ee1pGt/AuT3MGw2KTTKh+4+Wp0+x/8yMMCr09PJycCr9qcyhdQDM
GNga6wZYeVPNoGTU1Wj99LOBe4TzLPILCxgv3tZDaLiVF3B3pgedj9E26ZQx7PXpLXVGdnSgWXKA
kJMZzjqgHw6t5gC9P/1tXNTZ/rqTCK+XDx8FpSFyYirklzSxHj3EHm7zZqw/0YjdtU31FHeurFF+
zQ9RhwZB9FJ4gVDw5WKkbtb16P/ALNnTtEuN2Nm7XENLfgT9y+vDWQ1weMbglgPZS1RQhZOiGiYT
efJaf3Ko8Y1m9sbOt4N+qxtgUITWSqoHufo9YamfUx5aI3KqZeWF1z9CeOHimQYcDahR8LzFH7bf
5XidsZ6j1OH8GX21eKnlPlKCQWT8ru04iPXH68Y+3fkhsYBOW9yA8Fa3ACy4NKakymRqSs+fe1o/
KUx/SEdoWtdtR2p13itzDb9XB1VyIIvNgMsYEVQWJoAlpYqe2EuzMdii58IY+TOfp43b9ts6PzX0
ARtN4fOmnb42KLOpz3Eb9lq/Hfh+hqyX1QbXBy/qWH18Bsqf4BfB00oDovHyMygHvfXkevx5Tl/m
u9LwAX/K+63TkQhN4+G0jZXQKQFuq5Z+qmNqbwot7B7qOkysQztBi5WwU6JtU4OgDh5VYOMOuvGo
5aRT/pe069qNHEm2X0SA3rwmbRmpRImyL0RLLdF7z6+/h9oFtiqLt4jZhQaNmRHQwXSRkREnzjk1
T1u5D7rk/q/v5QXwCaILBTEj5ZdCpRKapPIbr9wpn9l3ZPZ6BfW/2fGN9sA+1KaA+6hxaqu1Bqc7
QoLraTi0xnxi7ycn3tin3JVTXuQ5zr6Gcl9MISaMGmH2eLszkaPWOzMgjI54HRejT76+JyMmP4Gx
8UxYOR88+HrBAAICKii5Lr8/u4ezbq4CLWdbj4uMUS70jn9d5LS5Ah4TvvP2Frn2CBCZgMoxUhug
ocWmpbZI1UyD37bYqXFfOkpee3nyrtWlnYQtdKCCY5FwxsxBzEAeflrmu1Nfh3QLnHodeiwfIS7g
MWTM8UOd0thv+Z4p5cZLoN1RyDUQqrEbuFJhxCKvT61RMAGptN70q2Hp8uPeNmZhxU0gFwaSEmAF
QL2qUnPuR3nEqnnUemL86kMsdyi+44DfCVlOOoUlSnkqk3A3vjT1bijvyjRw6rDVG8GQgreIA5Mo
L25EBDSMbzkLAoest4i8CDrbFOpaYAZe6qpMaD2hAduZcCxqnQnsEdHoGJNCk4yx+4lGW44fKnYk
oAQxE4HfSC4s835xgeMb0C+FvD8I/vAH9Q3ykNe5j/vJC4oK1QsNSEl14LcwFNeR4GJGQlfWoo0k
KFdCCXU4gVm47zy0gDeBniVmor5Ewr1SWeng+YWBvs+u+7ux5oszuRzcIsK0YNlBXwjnSK15rwEg
ysah9KTODsp60/006uIIilTpoE0EEQHqluPozJuvmeszB/ADyB9UPMeRUwMu7PKEM+BH5pWKV58M
xrF2n5GJjmXC6bp82HAl1xcAZYk6WCkvtRJXw9Jkl8d6lxsj+c6Jaswo6oo6NA90i4PMXOv0KNT2
ZmSrhgzBOc6MjHCfWewhsOaHrXbD3xbli5mnvmqJiM48XCEJnSTBDzx1+qSPRvxX3ee7HNqOkHsg
woFzUis1Cv0bMCvgNwx0hKC2LFuMzVuKzZMJoo+JVdrpRkPIlb+nPot6kMypwDZLl93ToIMgWFfM
nJQAdm0pctEd+pDjulx+auNxYIkrivjXTvECFXcMOje8gHy9/qmJT5qjT1iysdt/WdGv5hyZfiSL
gXcExudyzjWWGTIpl9Sn2Row54IjObMT6dw+vp+MzEApVl9UB4095tW+fdKW8VCmF0EGxCDA/IBZ
kTKd81XLj1GvPYWFp/J3FfQC4/o9Ku9SVEhvm1pZQqR40eDJ4+5c0l6XoxyEXg7rGO2J0USKSgfg
PEBDVom4BfkYg92SDFy+nBrZuTlaSWPmwhlbuWKeFBRAq/gza/7x1C3Va+hogHhMwEONmjqpGgWu
BtzPE9qSCFJD1NICM4COAELngq2mueuFWlDVoHFd1JiQKacOgMgETYwECKwBRuwLIOp651/F5jBt
ieauGvoVwsMpx85Yfn/mAFJx6ou8FSKPVytAKszMK5E/q5wq2rhFr/cD5gwocRDTsBrcLXWBdch9
SgoTxZ7ylMqAoYipWfgtqRg9LUjE8iaYfm7vwOtHL3of5IXYhwOIWbpaMmT6ijJOgthroXne3X2K
+0n/YUh8ynS0RNoJ9CvfWaO1S/yE5lbBhoZrw7nAPBga0RcDOl44msupVcWWbUchjT35udJnA4Kd
TmPp3evGKK8erZQZ6gobuCqu4zCLvQy4WAno2MmsSKh/zoTf1WZgiyS874waANkUCKL351IPjK17
hF/24+XxuxwrdTpSBCxKE+EjyrfAYQgEg/SedHDdMwRhRWM0H2ZoBINfnZS2SuBc0WV1Ykm+seRr
u/l8yqnrTI4zLpBZTLlCJu4kKLoI6dbykNRPtyf9KkjFnC/aKciWK4jGaGfQiJMs50kbexISg2oe
QvJZZHmicO6wg/rwbWO/b0N6cs+tUaOqui4CuUoTe82fxEz13tIItpOumrzO64oFMATprNLkyGjM
xucjgOe2DIh7ZBdHCE0CDtaS5l0m3Y4ltQ2NS7vTf2oSO4wR65CqN0ajNZidurEWNFjxd/8rC88f
iw4+3HXUZ4dx3NcJL8ZebwlGf9jNJHAU0rkzRKp5ALUnnd23Rrmr7NgK3MfOGiyZFDvWElLcvX8y
I9+PI3mKDOZhSx95df1wO8E7KCKAttTRHIcWt0W0fFqnAQrktN1stBXnyIgzYoFk7OPtJVw7Huhd
kVkQ36IXS6Ts8WqiZUxfJejEk3f5nOqFv5MZ5chsJfquA3jszHNLlDeouwqPuhGW2IkIVlBZVWf5
yiGtbNFgkFt4Y4vd/zY26uiHtVYKTF5ibB0UdcKHbrzvo5G0G/gxuuyP7YRelOXyBQ0zqpK0hm6U
JTkHeoXY4xWj7g5Z6gUIRucdelSIABh+JyIenQ894wx28sSBC+S72fLp1+uIb4CmysK4gziKhjiy
8xBKHBMlnjw5tXLyo4Nf3fHc5+0ZXR0qRGh+G1WA1tCo2GnkR7y82STxRks7Ce+Vmf2UD7HB7xJT
sQGEMiFHUpBqIxW9YfYqATGghS2AJkLitcfOFt3CbYzO0sx531msVe4VA57nxG8M9tplI0DEKVzy
dMjv0lj3NA2GNOHHxAsZy78T75vEmXykGLgNlAatjrzsH0QeOH2yDNLYq5ZpNsK7twzY1JuPjfum
kIog0IcYigVuYfJoPxyPr/b3w/e3/zackhNTkn6L+3plqMgtQwQA+WsQNv32bJ7FWhlk7EGgVeWe
/5FbzB/OhKK2sbF1rsMs1HfRiAt4jwB6Ajrsnkqu8vt6zL1pL750H+Ep+AC+wpYc5nH625rDk/8K
x3qXsKQojXjrjC7e5fKmgvWFnwkNYyA0phPo9SC0WRUKuVca4xFVgUNgAyANZRfc9OndFuDyN3d7
yxzlVrkJckqJJMPcLnMyd4Satc7utPv6IO+ghukIRvUs3TcWZCrs1o6e8mfN803W6V6VmKj3zHv6
vLkAW1NAOWBWi2Km1JZvAgC+tGS9skMLgHSDNwrLv98SOV1d77MZp7xvWfZRHRVK7jFMS2bVFdI7
aTqJna7Vz8Kgg7z69ga7jjYvV5i61EumV0bwoOYe69/zfWoI1SES/yEl8nJU0eGNrn8JxUVkQ6l1
jeRgEpSaDb0GnD3ca7mV5loZBEgTELZB0hSPYIEaRJ9roJPkudCTlL9j+8DkduRvQY5WDjuiflQz
wc+AOJGmbB2lTBtFuYi9k2CI5iNPmo0H1XVaEm+LcwvULYG0ZM74JSxwwSP6nogaP3DpHTvZhfRX
5a3CE4ODeJT+aBBpQg339j5YSZ2cW7+6LFCRynh+gnXxI6j04SX5lqz5kH4ORnBHBGeKTXEXlbvy
WSDylpz1yjWMWeVBx4VNAggZlSkX81zohLrCkycjAx47Tu3KWxC15eCc+xaEGMjFwwgoMiWIj1Dn
uJmHqJGLoPCCiSGJdK8iI7oxhfTZpU1QZzfvfKUNMpjIj8MP84XhvFQv/J9sHz5FeCtJ+8Qn8096
nz0MHruRj7xK9P/LOPr9MJMYI51h6OuhLtQphnFPOJSvoR4+ycfUZB5wGEKydTPQJ462tpyWs6sv
KcaqHBdroAcwxvaYhkhr9C+3J5SO6hcjiH05aGAh33QFkQSD1Fx1IlvA9aqyVT0nmT7OaJHaIrG+
etnThpb9eTaaamizrKzmwhOIP+nBoXhOD9y+vFedrStu0xQ1cfLMlioPYiaPOfh35S49BXZwDB9j
skV+uLZC55O3TO75mLQEbleGIUXCi93/W6H/JLFvL9DqpkNpR0QVGAEQRF0ujXAyIyQ+xxXesBdB
lUn6z/JVewal7rPyIMUk2yiaXL2GsFBIdkLwDolIJO5EaqFq3DTlEpJ4wolPyfDYuOoJkeZB+IlO
W05pZfdd2KJWqgW9fRAyaeUlh2jfEt+prO51i2Bx+Usor3RhhFqlUFZH8PzDSLhLHwSHPfHHrS23
Og6gAyGFibckil6XaxQBgM4nZVV589fwR7gPP4Wa8K/+n9tb4bcpkxoJrngUdaGHh55guiDOS0kK
mHpReelbqI+HR9uyxgNBpHjvk1fddWLSObdNrswdLKocC2+31HOpWx8Mh0kXsE3lZY9BRfhTa2Pb
bRCXr5yiRQUDLxlstqUP7nLygpxJqoJhao/l7uJUIyyA6UGwcXGsGUF5DuhpoDdY6ENeGgFlScb1
Zdh4EbeLgQ4DpaEKIMHt2bq+//BcWrL3KAbixUSj+aVUq6uyyoENUUoUHFNoeRRdmpr/mxVqKGzH
oGcefNSoNz4xfEGKcdoYxxUABNOEgWjwASh94EFEXeRSoUZx48NEx+1n8Q/LaJbM67KMdNRDOZHJ
avW+0LVgzwjg0Nrl+caWWJ1IESoE2Ht4FtE1Fy6RE0kIssYbewiaQ3oz07t64raGuW4GmHpAi1FL
pXEuUtj50xQAXlOj81YCpbdezHre69BiAUSSf2OTj37+QNcMFC65LaYbOiBb5hgom8WxowUbQMLL
HTkzGaB9PvAZ5VQ7Evvqy7E58S9QhN4Y5vXWvzREhUwcIGyAvyuNB9Y9PUMfX1+iu8O+vSmvqqL0
cJavOLsLGYkr5LAACEIioAuxmrvxM/jOQeG9yx2glFATjIzSdpSBjFZtuDzZh6QjkrFk3wMk2p86
/Oftb1pbXmhLgYplofa/KlSHcyFlGZj4vEaJwkdOYzVjnsNmw0VelUx+Rw5EPy4RsA1qtFdW5mkO
VZVpUUxQ99whezQsVs8t7qAg8wQMaurIB9R8eUPXdhuX9S8A7PJGwNqe2aZ8Z1f1LOCwsA0Oj9c7
FKP10qh38r4/NRYywlax+1NYmfHCgkslNZ/+3p7g32aGW+b5y0VP+1LguiDoPEAwLdUuTxJSRKxd
7vyUIMduSfboKPpgoYjxyB/H+3y/VfW+wgjQs08foyEbB1bADASqXrSfyuvY7H3lrQ0t5TUWdS7E
I6+xkoo0nJ0zs521UDUz2PzvJICatTiCTFRWCoiCMUbRxOAh0GXGyDT83/mxC+xi/JagTTKADL9w
NNa6PYEroSpSA4Bs41ICgzHqnpcTKA2xHEYdsCNBqUflsQlMmTkwTvOa32nHrct87Tzg5gMdFNJd
i++5NFZ2HFtXDNt5bPenFxPCDZFxezxrPg1hCQoXwN2gNY+KHaM4EpUxTjoPPaHpfmyLfAemwFpn
O00jgMBXG/ZWglVAv4C/AfoLvTYcDblrpgTt7WnW4fkikbv4SbpzngBp+7k9rN9aA73Pz83Qm0xJ
lZyJYWay0V67l56kL+5gWXecIT/Ujn+0pQ9iE/LYk8edZsZ/TGbnuiwJP9wOeI+nUp/Iz8bQheVs
3fqmZbXPHC5bN7OkdfgmeSKJeogVQMse2dDSUMVANRGZRDd7RlWr9GbJ6t4gXwB6IyCyFaNyJrDM
NWb7LMQH7qfldg3/qRm8ROqjPxnhVv7rqtK5nNHz6aPuhjpr2rxt0s7jk0PT3wmlDlqFn8DKdc3Q
BzIc8F+Q0yCxGZu1rfOPhptyG0ftF81wa76ovcmPPcvwftF5Q2ZPiQ1gesF+Aq8V1LrmMJrbSHst
c7PhVJUzEYZDWu4i9rOUUz1VCOolWaYLzNus6smdUhuabEzaYw+8e2KKeDCL+4G3sgGMrz/lrh7A
QEA4xq6TU5GYo6pDtZ7r7sPyfvQf4gaU0A1UB0HwMZAUSjPfSWZ3R7U0Z9kSdtFXHEQHNQCmmQTj
JhXPdQaFV0ArjH9QVFuK7Jf7ptGaHnTzXeO9fZw+AZphSLuDnuUDQz6hUozS81J+RnafARVJAIqq
5afQ8e/4nwxARff3e3PPkv2f1HkWTHAi4mp/gogDQFcTUtb/+hmcXMcZuH0M1047pEnQ8SsiLAUr
IeUtu7rOslGZEBYqu5RlvyK5uxNf4z8K48ialdetp3YvcVxvbZ3rk4ayAL90NINDA++hyxkTiij1
kbVrvUHqZ9LM1YcYa29sHNxp0cxunOu1KwEkpGCVR+kI6Vy6BCzEdZR38oLbFdJDNnmN1BglKxoK
MtPyWyycsp401VZuci2SuDBLHY9KqNiaX+DC2glcM+WDWJH0KdkHz7IxALcmmJzOE2bHGhzSbMyu
ASdN5YT/tBgCT4FyzpJgXvA1V/IggxKVIgPuS49n9xHRVIuPA6N9np5AcjcKACiYeCCexHIjel18
JeUbUE3jIX4D/BDEXqkVzqY4E2sWcQwj3RV8QBp+CzN0hZr8HdmZCWp+mbBCTmr0W6/i7BJLCZaS
ng/tPrASZl/qRYnwd/js7WB4uX1qVrIGmNMzy1RyQi5jXstCDA6PGKvegY4aJ/m7J19fwDdgOTm9
xiUVGBp+tnAYV/VRethUzMGLQT53YQhw7J2479HHCZ8S7EP4FODh+Tf0ZoGS0pq2+DyvAIO0XeqR
PCh+HagMprsxa0A1Ql3WOUAGk6MEFLyQ4UHik8LK3cTQAHzhNwqnV3UGyjz9JtAyP+gL0AkjBVke
mXvlXnscX5V75W60u0/tIbzbStv9P6uMFC7g1mgUoVHIdcD3cjDi5PgjyV6Sx/IptGZH04uvEIMP
SQbNiHfBe2pMNiCZ4d+r5u19tpKoXPbZf76AWmpWAKIgE7HUpWAqqe7bEBzLnATMnzHxeeKf2Mpk
h78bVteuMzSpoHa6dNuBle3SOasM6+dCgzCI+xp3MvpZoXz/wZqiYEXBDu3d7AM3HVU8Lp/E1Osa
IGJ5vU021nvxD9f+4z8fQcViQyOlbChj8tW0G8yQg68eIqHQe7l8vT3eVU+1qDPjraCCo5qypAWj
xhelhPaK+Zsv7ti61W8bWFbpaihnBihXqAllB9ImtvXGI/MmORIeQof5Wd6YsNVb7ldl+t/joNwh
N9e5Igxc6yU/whfzlnxrz+pRfKpOebExoPV9eTYiyv/NU17OkQBTc0f4D0gIZndpqFeACx/Y43in
gffu/fYccstfSU8imIZQBoN6ODK1lPdRWJDVgH+z9UpQ/L4Dt/Se7SUJjJvjCwR3moPiZa9BDpW8
jYzH6i1zZpiWihMblkFYoaETBI/w+ijb2pt2gKAQngQ/mRU9bCmGr7mdJYWFSxNxETYltY5xji7U
nMeLr63u8KgO5dqW4udafK6r2WlHs0BlCTIaKUCrExlZRxT1OhcINHu7Yl9nvp4nuVPkVrFFTbQ2
FRdfRi17N9QC5094dIixw1cHCd0n/UPIv+cJlIHufcaq3tu7eZ/Gn7cX/8ohceibAwh5oelArEo3
ItdqOLQdwikX/WgagP6yjkvwsZseKr82ucFHR/8Wbvw6XwtM5UI4jBVQwdxFc3VEQSOicF42bsic
gsn1NcYYxVPeArFT76fXEDx48rHoLAHEz5oRTzbbfd8e9XUWDJ8AWAA63xb2MIC9Lv1wUaphGGlt
43YK2o4JAy5J9iPlWzMsWIuTGF1W8Na6j6ZdWu2U0KiyB575macJrVvVSYOqzN+AAeuu3jEbC3Ll
0ZYvQwfSQgGDS4iuSs9S29XoG21coQmNXjxWzE/beMP01sqaI+C6vD0TV3fBYk4G6TYieIQBvyfm
7F3eFhkDdpChceUggRTCQQMjjNxs4c6Wa+3Cw1BWeGq6JTVLJ3ls3CH7UdqetC0Y4PvKaFhkkNjH
JLFi3sn9TK86J5+foQKw4VbXF/xsnMsXno2T7UJJCtD+7HaVHoe5rTCtGVc5JKmmXTMXBhfpYlKS
GSXK5P19rI5i8tG2z6CUMf3Q8Iu9qDREix/Qe8YFufNfLAKSsdiQLJhz6fir4HM2kuMZChiAIHSB
M/qNnva7f24EyS40fQEsD+Fn6iXdqWpUt4rfuL3KfDZNVDuJMqc2aupb1A7XWU4sNwRF8FxfDhcg
1JeT3QhdCGI1rnV7tv2QI98Mxrs5AkpZtPmg0cEmsXQeCU6eGY3w2HePwriXOid6qA6xj+6prD3O
6VPIW6BACj8iPTYH9MNm/qmvdkVvFwoZwPtR6VW1hdhY3SdLaLYAQKGtQFOoFCMUl2dNad2E4Q7g
fDKZoSdTOD1GaG4RC1HP1Aem+VkEVMMGoanyiXc4aaKHIQKyGCJBSWrxbx3eJ21ppCJrQOd4Yy9f
hwiYXg3aggqafFCJ+U1gne1lcZriKpOG1q0GA+IlCW6kI7rIfbOvSfWk/AWEczJub56Va+LCJOUv
Wy4OJLmGSejGZncd8EbM+ChMbo+HSv5n2OwXXDYj7TAWNDDq0yi1inStK4KDRMYp6Nzup23RHC8T
7THzH6eHYawJ4lQnkjYa0lYcIdgTIKaCdpKlDZN6D4wCUKq5NIwusjmzkZUD+kUCPoHipbIlX7tE
GdTgFu+OHDpaj9FlQEXFbKHVITfNowvMlVHyELTSAr2onC7Y4NRbHdOZoeX3ZxuF6/mgLlt2dPvW
VtKStPG+m7ZYj65ifAQQ56OhYiq1aXDHNhjNkLwG8Wfpv9zeetd5NMoAtfcmn5OjOIABiSOc4vSd
Hk4W2iJQ9gQ37nzfv/Qb8f71AoHHYPFgLI/KOAZ3OW8i36WJ4oejWxRRYYdSmRzagZ0MdZ4KINP5
LZ7/6zsf5Q000CBhh95fqOte2pt9KQYkox7dIFKc9pSKAfH9xsymzpgTbPgg3uoCv140ABiAzeBh
Fuk7uge7F0FThWLc6KaqhrRphJbvJFe2rFy/LMCE8PuwgOw6nBZ9EUwp2CLVSMJE9pWyq9NMtYBj
4PWBLROjq7PSGRkmcdIab4tmyn96tZvMaFR6EkCAwwSLU0DQYtJbgOgFppqMqS0E9VaSeZney/OI
r4TcqLBk8lQ0519Of9RLkVaBtNbVyoFoWqSzQB1yg2qogxVrWywAa1N/bo1a7EbTGomfEPf2VWEE
jeSITb4BHF0bEM+j9RSN7YuqALV/oTAqdoOYTK4AsJf/HEnYRney8MJyj7fPJn8d2ME746CI6OZH
7EKrpiapH0li1k1uWBZWmH6wtQUFdxK3+niqH5QA7Q3qa6gOBlSGcGw/ovgxC+xYO4DpoETvcf8l
veeRQtSFk2PcCKWv3R94OH6r6RIy4SgjXK7rAJVwbaqGya2S4BhJgIJo1USqMN9ibV9bUqDhVTws
kZLFEb40JBedwg9MO7mz2t4HYu3wWfh8e6ZXTaB/EtOMegIMXZpQGNChigPGEnIhniw5B+7hit0U
214CcfooLFhYXEpLIywNDZsKmatqWZrcwoeUiA+/YAcK1xq1VLR62KnTqxQ1vZMzYa1n09SYEF/N
9m1dN3rWxrxxe9BrC4j3GTTs8WLHwaSeDWk6FGUdc5MrNcpJwsZJu+wEeiP7tpkVd78I8nIy2LhQ
2aYhXWmqYG/I7ORGQ/iYgxUjmXOzrv9MW2xja+dShpoSLpeliE7H+bPUyHwlJLPb9PF3nWhGjj8I
6kQGP2te1TZb5ZnrsA1v+jOD1AloWz4Q1CGAwa61By7WufJLzL2UBXCb8OqX0Ju3p3IlNoVFVJ/A
qQLUPZz+5T6dQfCYZQAquVm85zrB4Lm9L6dgNGtJgGd1IP6dOtGa5uCksPGuyYONp9TaOUEzIigV
l8wR4uRL+0PMVQK4LGcXGMpZr4WgtEHxuyVGcJ2wx8WmAG8Gx6cpeFFRx3GqQyarIgXJCyVxuNLo
J6OOCN8afiaT+ElQbDQtg4XLLhnNLrvKEGb+AGafBqXZKPkYZCfOqn3dCk8b838dOOPD0JcDKk/w
oeMkX44/45u2ziV82MicZMBYeEEPGZOvTtyzUFqR9DFs5XjXDikmAoAiQLPR+US9K3kRpfJEFGac
nsBkfMECpmKXp1svkLVDunTkgkRTAH8+XfTiocs6puw8u+PYp2guj8FeoVY1kUMQKA3h39vzuBKR
IfgGlxMyVNjItLheG5aJNrYB63JFy9pFlDyrKSPpbCC0xyyPMzurOcXsxXGrcWXlxMIwGEQhmYxs
LB2LAO6silMTwvATv6+9weYHfc737Q/Xvd8e4sq6XVii4pCMzQSujDFELct3lQTKD1BLhpPycNvM
2oBQ7FiI0JZ+StohiFk6a21eTK56l+o4I9XLYyHpQqgXLLltaW3Nzi1Rt8WUg/jGL2CpTixN/gaM
UK9ZN0H/Nqt6TW/dtrY2LqCGsOkBPL9mVgvCkh1irZ5chU1NJQwAxOIMQTUmFYrW7GNeokDqe7dt
ro0Qj5IFiglKnKuuKcjGg5I34zFCdCSI7oSWbjDH5SCotPp4A6y3ZYtKmKWBqvqphruX1dn7Ajh+
0FTwh2LDypojRasAsNQ8CyoFcARd+iuxLZRMrcTJnTQAELviVAy5IY2x5cfyLkmPMWPWQKAMD1I0
2PncvjDIOPh/NfmelUB1r9fupP7t5q/bE73ibC6+avn92cN5ZLiBYSKEQWOAjme13/ExiHHAD5aA
OPi2qdV5PpsA6hj6Kg4htDwnN+DFlDQ5qj58AOFIvESwc+MBS7yliLsShqDkCvF6tMfDydDxzpQH
SZzOETx2y7p+YJc+a2rhrk8/oRt+e3RrTmYhWoSYBW4G9MZeTqTPzUlfC8XsAlzXOYOvThYj4ikY
C3O1u21qpawA+CzGtCivLu6T2rHFJMNvzuXsJulTzb9kyXeqfLUnNTai+b6tX1LmNS8PbWYAUwkm
u9i+bX9tqAg8gFREfyxwGdQ9yKpMM4TphFkVx8TO8uYLaqmBOTdQL7htac31/GqH4YpQcR9Su5MH
dZ82cbhxh1HPHoWnYjoJh5mPQHBgBeHWBl0d16JU9m9r1Aatx7kMmEKeXalC7bEHSFiNzKoLNt6s
17C7JRuBix0tFXhRooPjcqu0EwL0QGRmV+wNqLuzSLeXrqa953VJsgZAr9KMJadnan2I/9aN4SM7
kjz4AomTfdXsKj4m4P5PS52f76XRi0qVJINyJ+cbj5K1A4vsKxBpaF1FBwi1zv5YiaMq+bMLxDZL
hFp46EA9r/dJzelaGPVGAzJsvVDb/yJLhB4DZGyQF4VqCp32raambBRw57nKG9QORL4x1AAQ8V1W
jUb2enuLrSw6oiyUvBFLAotO9w4m6HSa8Phj3RBEgiYXZhwp2yIy6y4tndumfrMR1JsTZS6oc+NR
hKSbvEz4mbONY20YZGXgXFUJPDllM6PwETmnI8fr81RDTBBc48ZYM2jkn2UwVEozZ3U1mzkBHNlj
HY05RLCjmsydnBxURL+W0veDJURRQOpU6+5iXswNNeVqCDgUqpnXHaSkZtnn3oR+7ExkmwUTWIjs
IZ3Y8HEMAxWKs31hpOj32vBSKzcLuC2WBy1STii8Ubu87NoqDrtccIvumLX1XTY9qA1KBqq6sU3X
3OG5JdofZWFUVHOfCm6mWMAvAEA6IxKqzTAvHC66V1Iwg0EpLglJIQZW/DH5hy6fiDIy77cXWMT6
Ueu7sNDiTchC2Rv1oMv17VD7qzUNH8JyudGISLBvAeKucVs4Fucmlu18toVaJptHLU8EN5EOcnGv
1GgwQCwxdLytjMexuVeABERSNZ2OrTzpPNiJYlMA6id+/G/GiucQbnRcenRPFZc0SdPKleBKLHMU
mF6H1vjWE295Ql/P539sUFsorjuWa9tScCc9F4xUtjO9SHXFrvdJbVa+kb79T2OiNxLfo70qzTCm
CKl3CcgsQLBvW7jG1wAbhJYUHAnQ9aAVjRqSMNblrOaM6DbjbpR/GvG1JeL03UH65aviTca6be/a
u8EcWsZQflm8DktdoE3Lz3UIgj4XO9OK8tOYOWzabBi53vZQdGWhbiXDRaLwSoU+kLdr5AQsnu4Q
onV9yluwcqOqtHHMl5m53AygHoDzXGpJ+EOm8i1MkylBwciS21pyBRr5+cjoTOTW0tszF2/hI1fm
DW2V6AFBBzaynQoVCqRJHzRJFEiuXGXHCtAxxsiF/h+jaqFWpyB5tAhh45aj91s9KuwgKA2G5Je1
BZHqGroZLVhgIQt0zMcwMmVxVq0qGThnKBVQvXVKeK8IbWFXfFA4g5TEG2u5DIyeZXTdIaGESx9X
InVF1XMMZqK+lNzGVJU3hiWV+DUAbsbYtzfmsvEu7aC/DjtDRg4NVHpXLFLtLIOSvOHcOTQkViDF
lzxa0rTV4nC9jiIQ4nhzLfoD6K2hhhMu9EdTJnN4QVapDTo1SEjWgmYin1Y7t0e08sBbbC3nWkAd
EFAbDPnMNWu4QlmpkTiXm1+jRnsVxtjkUVpPWGNozF6J9E5pCFoWW3UG7MqOZN5JRFIUu4gBQMur
RSMB/qb/e/u7rtgtUPhCGy828jLTCKMpH1DJoH2PULtyB5BotWAC7YaHsnprqvmzbzm9Qs4y7UFW
G7C6EJ/iIkLh71RXrwU7eBWQInLO/xVmdePheX2cgYcSMVHwhsj0006D64ehBtEh73LMXskKMkwF
5K10tQ6tYn4ZGVJOG959JU5YTMLasumWa/RygcYhyLkYv3Gzx6nPANb3jbhIYxKwic60iBvYWCX9
faURORFO4WCyUqz7vbIL6m7jmP0mgy73P2iNwA+8NH2Bm5je/2pVJP0whaI71L5m8kqSWZXPjU4/
VY1biCVLyoLxgRYTe+KrhewwQGyjD3Xofza2x+Kdr74Ex51b9NoAXKUek0ndZHLARKKrcCORQlNh
3lt0YDdqTDgwCKf3rc4eKggRK+Zty9c7AFNwZpiKltg2UYRGxBQkWglOyalAx0uGl6yeaXsmeWjC
jXfXSsYevMyoevDSItnN0qlsX2U4gKBq2Q2PReh10wACcJtxY6QgmYHkbU6kgTSaYLHlBuRixTfA
NNzd/5F2prtxI0nXviIC3Je/ZC1SqWRLXrv9h5Cnbe77zqv/Hqrf7q5KE0VY3wwwM0APFJXMyMjI
iBPnIPiwTDSLaOhEy3wp6DvzWbMiN8o019G/DT4gFoKDHKJinEIzeajLvda4wf8IE0W9L1FK9cu7
SX+M4vsgSPeOPW78rl+j/fKzCPYwpyD4JuIzVDtq81gfzGfJUO+05r4MoMSelV1eGAf/90GwiqEp
yFEwiq/jaiKvbR8q+qAZk/XcMQJbnWt4UpdqYjwd4vjjBP73fT08Fvp9GE8PlrKVTP564xgaMBuZ
ygn7/0t5thtyWiRObz232n6A5tL0P/Yo0HUf0/6vtPpgfRmhy87H+Dgvc2BfQW5N48b4/HLbCEft
6icIiZLMHHY9RoP1bJaeIh3U5AvYU4qnj3b7EMMRfvt8/Xr3XS9YONiarcy5JM3WM89f0xtKJJus
cgJLYhdbD/ZfQb1sLQ0i8kCyTAq3QnI25O0ctpluPY8hQ5Xll5DWm/mgzGC59aK9pzoRA7ywdqn/
mHRPt9e5urEXtoWvirZPDDutZj071jEqnwr/Q4AK/EbweD2hwt6B7NA4JpAmMtm9fO2L2x0Ig5E3
qRZ/0CUZD6lSX492geX38CDkTVztnFihkdxWGpiOqIWv97FqlPFrVAZl5cZMQvt3o9xELxWCNV8l
x0FVhiZL/i7ORtgc+mJCq8jh/xzscjllLqOPwty/a5NYtr1yTmcbsQywvLs+GKwfjCZHpQdbb5F5
0ajUn21jyP7Qw0l6KealGsApmK1jrGXc7sYwW+YJwhCpO+h6SZlQicAEelKuL38UwXlvSNr0pZ0b
tIlg/ICsVPORSUprgEhmmIxfB7nzh10emT1jmpqSeXmsMa1TtJWVe4mZFX/E1tjxIjMK6SmDzguO
MBqkhjehI2g/jTW5+w8oyjWcYBipYIAAn77X2dDk7pj5Rv5uJtZ97ZouhUSesY1zoqRp5ZW1n+1g
HhugF+zsdIQiq5XOs6wFiEdRYWt2Jt8m2Q3GPHw3zbDJvCbrab50qlo4R2k29OAlc0oijtwZRXWI
Ch1+zSkreu3z1OjpefJBqG3U+oWTB/qH7iAX+z/Ck8LrwRr1KQ8L9C21lHZpJJnPXZT3rt1t3N3C
Dfq3nYX73Eb4BpC/YAfOGX+eEYs9F5nvPMSTY3taNhq7KskiGE6G+lg7jX1fqNVOUurfZBX7P+uo
HPCGWTqiwplPpizxg8qKz/3Z+U639/apFmLl619HIoInMtnaUjC7Pm9xqCa+ls3xOU2nfW2195HR
egPNraz8pDbHwvw9BOEv9oRo6YyBXVkS9ix8VJcSJv8Kd3NMSLhwf7Ei5DxF2Si5pCgMq5sjO+Q8
zo3z3mzbU++Ud3GyERmXv3YRs/62xktEp3oObbHYIl84kSbkNeJzrc+yV2TB6GmjMu9u75RY0/jb
DGwpvBiB9QErvd6qsiiylrHf+FwZxUGX7ySgg6pX28NxpiY9pemOKfRdE28VN4TA/4vd5Z9fhOSy
DDVJM9kyM3vn9Mc2aw5O+dSVWwtc/YwX6xOOmZEmilpUixjw6E4fh41341qwYPDg36+3HISLVUgO
l2e/fD21oU4pvciBDP5vi1Nn1QoAyEU1CjkcWThOQ2nE1WhIHFanPA5q45qZTprze/nk3ztyYUU8
RI4RMmMVMM2pfDH90mtVwnQq74vpR6N9vu12q0fJsenXUDwBw7oEx8vvJjeEWZiFzxShDVczIBjU
kkjeqXUQH9Ekhzy+TLaUE9Y+IwSYS8CFOoGX67XRIPcV3CxKzor+o0UfnNo50xTPt1e2agTuP8p2
jD3/Mkvos9ystPPkPOrKu96Q3wWt8W6E1uC2mbUPiFYfMnQAp3mICpvVZ1k/qUmVnK3pkNQvln7O
gx3kkbtka+ZrfUH/WRKi3tAzECKpSErjd/dQ5fGavL2UVQNA+RZdITJ88SoKBm3syhYDlZzt7fEo
T0zdBBvOvRZuaEf9a0Q4QmYKRYvcFcm5ZFIm2RfBycqP81ZRcHUpXKlUH5fHqizsigZgeU7kgc2v
93JFdph7Ibf57e+1thSS9GXwitcfaNZrN07mwodh2kjOdbjXGbX0PYdnuLq/bUV89b6Gg0szwhGV
SbAaS4vSs1wzYE6RafDqWflTmQp6nrNv+oidZ+mOClW4H/2OGbPWYuRelzpXblFjLKbS06wpP/JG
lfZtbUK8EY3Brtfm3jPGHq25SZs/3f7Vaxtw8aPFV2qtlCVITb7N0J+V6qjNe8XcuJfXcpsFkm7g
qzyHf2kA93Ec9HVLE9d86LrPlR69V5ve5XGKXOaPQas3NmJ1SeAUHZ4u1CjFiY9KDoqiU4b4nDlt
vOtbQ37QaohnnDo2jre/3tpducjM/WNK2PK61uMxjrv43Oyt/Rb/3fo6gMWBoLFh9BIu/DkdOqVe
vlvKrDz9AC8sZ88ZNsLv6uGgRfOPFeG6r7UpmFMdK41KLzUpT8aUek73AjnLx9sfa3U9uAGTF1wq
3GPXx7ABrF9O0Gqc2+jFsJ7n4HlI37IYwFtLb4YBBRGWYqZdNaUtKSDTv9Ogu9bMeLPzvJk+rz1F
FlXBf+wIYUt3mkRSZ3KxrNP2RsmMocTUmjR5DSw7CLF5jgI1ZrjxAVdTT1DiYJotcCK/DBhNtGiQ
GiR5mozSC9P31JSPUHaN/YD+ReSF/v/UwPLshsnX21u36ue8S8AvAhqggHu9dWWhxqM2kAikcexV
/k+n2JqeWHWOCwvLP7/Ib6hi6XXY8Lgb/c/DeKI47A7dl9urWA1ESwOXYUzD1EQ+yTAyzcGMecLZ
+VGOPJ9BX2XvNIcYAbUt1NBauvHaLP4/W8IXa4Y+AWiBraQEL1zAN6i/B5Jl6fVBNbaAQ6vbs5Q1
wWPS8RDrUaE5RwyekELZgSzDXJo/FUW6Uc0TlTxfrzf+9DJFR7ZGK+N6h6xxmROs4+RMn9CxG5da
XhOdDqP9Iqn7tviif4ToTk6/Ml8eI/3XaC4MW+O4K4fETdT8cHsv177vwgoK9GwZhhEfzJ3UztOY
Zsm5l/N9nj2rwDom+PLsDPSUs5FArDknI/SoQS3T7RSLrpde+JR4I5ncMb0v5MytnMcMlZLbC1oL
KcvBXpS04e4VX6+T4pT+iIbHuWulUxxn0MOk+7KW3aRXapYFYX/WuoUhbU2KrzkPIA5QHEBemaoR
Er3WTFqlkinfyEP+MWfPhjG5v7221c26MCGEy6TTzU6CWfRMcc+09I+K8Rhr9SGvOm+0tI3N2jIm
nLxsGa+VDGMpRx2SAcVGmHbq6BDo47nX7Q1jayHl8uMJYUvqRgXVbYwl5fTeSOedGeluOmR7y3/X
pPk+VTfTzFVn1JiDIJVaWKKEnCNbpkzVsknOWUOdw82p7nVeA48rgu+hChbSzGtIxu0sh+60U5gC
j5UG9depUL/rWWtVbhRWQFBJQ7v/ZbXVPGVTEsV7Y5iiw1J6ReKoHn4ETg0kxGp8+VM4WpHvml3i
P3WpYvscboqOj1KSjhup4vraHF41tI2gUxRSHsUek6RD+Q28H/UhxQ3aO9hZNk7aqhFmrUB08i+m
JK9Psx/Q+50o550lP3HV+cgMoyvrL7ddfvVU0QB6FQkndopeKKU5L46ER+CA1lAEPeu+GAHj37ay
fA+x5EW852vZzMWgNni9lNieu9pGW+nMwEQ3MKQCiO60CeNZXQu4YssCfCtzAVxbCccmbyyL8Adb
oeN1n26vYXU7llkbWjTwgoqwkNiGv76x+euG8zmJ31lh7bbhl9s2VldwYUMI4LKODnUe8WJuEPC8
94tccqvIbna3rYh8W39fkbxlF7ATTX6xNDi3kg+IcXkzz4cpdf+wHye3DwCu3lGjT5MPxp2cxZ7c
HY3Pty2vxTxgabQZefDAWifs0DjBZGCmJhdUlE37JujgmbBytNn7uXiQBvmsGvmWBP3avl3aXP75
RcamdHIeN62O7+XDAbGDR6hA9k09bnzU9aUh9GZQFqfTIIaEqGnqYbCSc6hrO3SUd1Ws71Q5f3I6
2c3qjV6GiFR43UKQagbXIc7+CxQKHfteL4MeX0dStn8XIkR0qnPYTE6deWz/uHM+3d65ta9IJZlO
8TJ1hpDy9Ve0xpxed0vRoCqeUlOlJAo1RVzsb1tZ+4iohIKNA1ZOviRYKSMtN7JeYq+Macfs9dTA
Pec89HJ2Lov8DfF1mRiDSBjkAc2S6yXRkeMpOWto3cdw/VXHFrnxbmsAYXVFF0aErEUyTZ9qi0q6
VIxe3AP8jA6zNnq+b++07vn251vdJB14GADt5WALPlhMedxXIT7Yy7VbDM9LS6/fQidsGVlWfHGe
4sJJBjnHSEL7Lp79I/PrgMWijfO0ZUZ4hTtaShtT4ti2nTuGx0R63JLy3LIgXEp9Nk9NUC8lJQBF
ZQ+jPZK+kbUBJ1xCmnj1IdH0z56IhaspMMZAq/hcttF4PZR69fyGHtmSYFG0ootA9LneEGPwjcK3
lkMTm67lfI/jZJdDnPYG3zJROFimEhe21WsrSl61jiaxDkP+mdePQdRBU/CmI3lhRNiSMko7307t
5Bw1sJIYoNNhHd9qh6wlI4yt/LMSXegWJGU0VOESqW3lVL2k/oOS7regF6s2LLiOFiL9RUbq+mvF
wBDsJvNJfsOvWvcz145DeK70jZ3fsiJEMGWyo5DZU4Ky8pjvmFQnnX7q+42osm6F2biFeX2ZtL1e
S93zglXjOD03Rn6nhqekdRBQPTrFy20PWzb3l5OCxPY/dgQ/DuwI6YqSmTswDo7qeHLZ8ESZXBsp
vUj7nvayt5lwba1NyLGLjk53m2TUwr/FzufunQUPCewntxcmQtxeL2sK+iQFwNwWYO31FwSCw3XJ
tzjn89Nsq3ejBjlwc5+2ntbyXpHdRv9Rzp+qGeiZpu9vW18Lcwwuc2+D0F4o766N63POK90ZgSMg
jAx9bP1oRV9um1gt+C0zwyolF0g/xClKM5GVxonp+pW6H3qqnB71aHpn9XDIpB+06X0Hz2gOptNo
fnMaavm0Kq0l6gHL/yChvV4d0i4aUzIEv7n4UwKvWrlGemplj/b2z9uLXHEVJC8V6nKYYuxKcM8Z
4otpHCtGQkFeU/rTu+qQJnf5VkVu3Q4rsZGi1S1RAbaapTKulDo927r0edSbl36w7vMpOBU8Rzc8
c8U3WNN/tpbfcnGXB3JRIXrbpmerPRnRnlWF/UaMWkmArkwIG6RWiTEVFsvpKy7ALIJ9T9XipzpN
nqHTuXMQq7m9TysXLgB26M71pe8IVuV6TZmmVU2h44ty+HUGMmtvtTVX4tSVAWFFqZ022tiSN84S
CeO+UqdjkN3bT0ERHsy6Of4u3/bfPr5QPaB/Q79AJCsu69ZQUuSszkNg/pBU4wnZ8I30ftXpFtUB
Bu6g0xKzlNGZLWmcWFPbeflfZfsQOHdBuZHSre4MMD2YnxDkAj90vTNjI/sIahDgcwZeets4hOPv
J1tcUf9ZWH7BhT/PcuD4VZRydkLTpXfDBMdbTsyFheVEXVigNq9l04wFU32ugO+k9V80U99ghK4Q
hDM6LSjc+NqIEVtKEaTcF5n1UH7vnHt/405Y24lLA8IqzKGc9CTHgFa4TLAOycYZXDsi9LWY0qHz
JMNjeL0AuZZ7nTYxC5D70tWNgEFK5y5VLdeCzlUfnpVJ/mio4d3to7/mxZdmhZM5Tm065GWenkP/
UW5+SDr1b8Yyg60209p9x7vxv/UJd+pICSo2VdYXp3Z09nNV8tp2SHcweT2lxvt0Ut5PkfMtH3ST
Zrq/RV++/HkhU7oyL6TJgdJ3ulpivvbfz+knhjaQoeigC5qMwmv8jVrD+leloUDFhrbNKwfXhctH
fROmpYY1RHBCQLYqOu/pKTe2aDtX7ajaYuFVX1rwel7KSqg77B4Yi7k7GcUpT09Igdz2kcW1f/l2
kHEB4Xkt1AhbJ1l6XAcz1zgm/OGZlWy2qrdMCNuThlYD8xgmdL3j/kmsryC839v51tjp+gf7dyki
SWViOUxI21ytSb5AX9BTmauD86ZgxJAfGQ/vWMrRwlkuARFWdZ+eW/uzHdg7wtFQVhsBYzUgLRVB
cLOMYL/K91z4mDJJtS+1fDJNkvJdVtEMkWLjN/mvXi9SbjeyYIsTSqnueilTm6uFUmKlUcwdmw/d
faXAq93vVGXDzdYWxFVEDwde3UWN/doUYOvcylolPTtlgf6Nlcoe9e9p47OtedpCbYEdNFB+gSVJ
s2r0QLmJQxEobM3/c2FhSB15q+u95mm8XjiW9DoAcAs3d9m3dmGkGh4N3ueYDK6teZG18c5cXQyl
4dduxJJmX3+yVCnqNlBVTiZpSP8FMjK72Qhla8ko3HX/mBC5EyYtNcNWZVcyxHTr+G7qH83gqMgW
kkNbtcw1D9AW5AXzdMyXyOJytCipZqPPzk0VHHh4LWXn26Fs1QJ1UvZeBRdmC8/KVJV4M4fkIpqU
uBL0gvkbwHXMg/5nQXj6Z2U/Gtrr87h5aZLslHc/5fRzYKUbF/fqhXppSHhchYEVwZHAUgA7+sGJ
iVPt2fhMnXnqDzrcZsMbMqxLe4JDx53mDPWSxi2fbsFx1NAUbLx81g4NnJTMG0CJxgkVtsdOuqlL
TB5Xqq8dpdp0kwaRkfabX2wR6qxagpYDtD/nkyHK65NTZUVtdQohWpO/FNWTQ1Uh0uiBZVtCMWtH
VAdawetKA0smQtZCp/VhTxlf34tNpN3jDMnmtbbm1pdGhINDFEjKuCWoBaZB1eAEocEbdh+OZWXp
q/LisZZlXtw2sd75fddjYcgaZoMAiBg/ZGPjLbL6rS6MCPemFiiSqWZ8Kz3Kdk73czmgMI3sbseA
LStCyjvofZA0EVbKnCnBtLctb7Qr9NKgNdm4bJbvLmZOUNERPR2mEim6XH+1atJzGDiJz/0f5s/0
Yz4n7p2EPkf9davZtBamod6GogT4E29SYX9SGUmGfI6zs1NDsTzn9fBXE8CnE4ay9Dzl+Utvdls0
0qtnCJ9GkwfcOkNQ16tTggHt8jTJuEp9Wp+jVyeNq+X9zhx+3N6yNUuGSaVeAWVKPiVsWSSFUlXk
aXZWjHNT5rsyfIYc2JXqjeG4NdcA2rXQBiCtgSb69YrGoS57J8izc7f3K+97vcXwsvX3hS9W5r1k
1xnrkK2HrjgDuw76p9ufas3lLpcgnCHmtMa8RJZ2qeWMw0PyUgwPYHS9TvtBa4DpydNte2uhB6IA
AJOoE6EfL9x3Ci2hHFbHjDM7QdCju90bsH1kg0upFGQMmYhwKahN3YwBwnznpPKZ8qv2uflH9GcN
bbFVeFmyJVS3erEC/FkgOCD9iXjXTpDNZJ5lVmDPb56aLHwuaBEEMpOtsSm5Y/o9yH8O0UHx542t
W/PyS8PCp6x7X1WyBsNNWDPxhwx21B/87DndAgavuSF8hEtxe2F8Fel92sgw8snBzaXuaBUnvzu+
peW5UB7+a0Lw9Ewu57Fhnur8+rEib+pOffDztuttLUNwdTh74mCE+PuM9MoQ79Po0RqP/38mhMBj
pqHv1NDjLl+KOQm+lF5sHKD1VSzoGCrlC6fWtbtpRgxhV91mZ1UL5gPPMOTyNOunMSnB/vZi1kID
70TKBdwUtD6FLCEO8lLJeyzZYwsnRKX0POQMEMVOPcrIqgTtY+eb1d1ctcq3uVe3GvurK/3PvggH
KlMUUwyk1s+m/I398pPPb9svGzJBji9BQzy7bSClSx+TI2SXnl2gtjx7+tZowOo5vTAinFPJHriC
LTs7R8FwDIJxN/TPka0+lcMb8iGwWf+uRkjxU9+RzSkziEQQhjKBRuXFajZS7rXEAZ5X8N/QiZAM
izYSiIoqw8/OWijDa/3Y2LWby5K738i61gpw3BFLO1TmWfxLSSxHoqWRtNe1SKqL+mf40f7Uh4+b
N9Laii4tCZe40ZpNbvc6NyCqD2H+2a9+6ml/aBvfLfutV9iy12KGZy3SgAbAc3hehdM7gPhGpQlj
yc8CgjpGLR603ZPdeZPvpt/MTZXPtTN0aU9YXJ9FfaTEuIQ2d2erN0cEuArPzk3XbMP9xPgAiOLx
ODg/4DU7hIN6ajvjD0cdvSoxNyLX6oemwrEwQCKXK+peyX4PWxvKTOdOPg2hduga37Pyh9b46A/6
/e3YtWKLh8Eyr7RQ3P8CukSQYrKZXI3OUumY76tJNl0tQPNBGhjIspqsQHOtSDcCpiiGsVS/tAUS
v6QB0MqI3D5GZrUR6hXRmeEWz/8CmQhc4aPjVur7qaz2jhY9KfFjKvWQD34bByrKylel6PZt+FPL
t6h2VsIOP2Yp9MoWNOEi+MocHKkz+jI6q057yA9GA/UH5EtVsfHUW7ezVJO4IrjChfwnN4xQztUu
Yl4jrg5M3TSurkfjnnms4Y4xt2ojMiwuKxwhRNPk5d8k+EwrXV+AEiSsi3wTH7ljUn1O/HzXjcZv
ChP8vZUXVoSgjbJoZGkxVjQmn/P6EEaH3Ew3vHTldFLvo7IIeompR7GJA7VZE+r1EJ1hdD9a6lNW
Svd+9Jb9uTCyHJWLp3iZ5Tzv7Z4mCrOh8Sdf+wEfpLZxLaw6wfLReO1TjhGrywn0jKVisZJe1U6J
vP8xT1BaJRvFxdfXwS97f2FGCJ/RZEzq7I/ROUhCL1FOifk+0qVjaUze0OofIbRz1eBZyT9P8r3T
mJ7TjDu/ana6+q7lMV3vnfFsxS8wjlj2Xa3dcZbPUtLcFwPUssp74x707L4rpb3fPNpbmdtaTAJI
ygifBlDEFqcfe3WoilDRojNkbLX0UN0nf/Y/yjegyDj1/1oRS5YZctF9q2OFFJTczkugWutafaNS
sboW6hSgOxmFkcUy75gpdJkXK7nm+TR45tkLnvwW9qBPvx/IuS5AUVMjBn6xON6F9yqjJXVtRwvQ
AE79lNrBX3UbqbvZz6SjEUxUsEuukds2147lpU3hxMyhNKRNx+K4MjwzexmVU9Rt3BVrB4Zpekao
qFsajPpcr8toR7hi0ig+0/yB/uuxsb4X1jE43F6JvhYsmVfiBqAOR6FUWIoSp6UaZJip9vqxP0t3
cC3kO/8euiAPtnU44FzLVdzCS93sEB6S/Z+fv9aedvrc74274Kn2GtUd7q0jZDdu7SX3ye5L7uZe
fEzv+x8bv5UVi2f78qcKJdZ+6kI/ssL4HOXkQs33UDveNrAGEtMuLQgPGmnsm1T1+RiamRzpxx3M
ET5N+VOqVvsRbjI7PtXGQk5tWXDybQ24ixS2r1fKhfnXqfELV/aHJMj1jgWq8DtDh9bNbvMN+CXK
E+/7F/+P9mV8h6x8+EzJ7/bK170AQmKgYytskOgV9XKcFnC8VKj8pmle7kJLMTaOjUi4+PcCQefb
XGUMojjCnWn6ecWFXUMuJh2M+Js/RHvLjO/Kzk3gNopc9FZcGoL5tGvH9IM+3NGDNJH+YsIzgOBp
2mx6rEUpqgr//iDhkDkZMptBwESzhbp9zdwDElWjanm6T+1p3LjM15e/UFdw0qCdNYVQZYRhJkP8
jHs1k1f6yW5WQzfx/wihKe8etcf8+6gWrtYf1D4+jI/KB3k6BMpTQcUGtcXbO7668ovfIpz7KkZN
rYA/6owCuTX/b5DgfiruCtMtk63u9dqsC1OPBpAdqrpLGngdylLEHxxjYMrel59zmCTbsHUT5VGq
Tv5kHfwgcv12ZzloT+/HhdYPlYmh36jErqbelz9C9L0yohugMFLOC3546Ila3tw8Bm5UuMGn9qcz
7pRvsTsx8PCp+bQ1+7d2YVwaF/wsBP+iZxrD/1OQ7UbzGy0rb1PDaolOv8RHqucLdS4fWUwWnaie
qnFmhfV9SuKrqqcmPw3Zd1k79/0L0I433FDMoYA1hT8Z9o8lqFyEK2Mucwe5TA5Pe6oiOpOgPqOC
us8WMmGtgooIo4aqEUVbngXataUgLn0JCF58zpPey8MPlWJ5SzfPh+rN6RniIErzSPxw+4isDfhA
RQ/ZzMLUTmFT8NtMS2IrCxl3HUvnUM2pN6cHv/5rqF3lnMTOozN/htnuFG+kyiJn4N9hkkwG4DN5
Gt2Q6+Uqclhq6aDGZ0f9X6yONBKLvWFE7lA85GGwq0MdLNfktsjRpvPsmlFzxxtroxKxln/gRf/+
CCFYjX4exY0BgYBsfQVx5w3QFDDyeR//Jtvp62pxIWBqIEUV9vh6tdqYGTZ6mgmr3dntYX5pUzfo
veh/Nmdx432wds/RUmAUBFycY4p9H2U0MwkBAZ46kfEDYbkBZazY2gityw8Wz6HFrDlDdhQxmEO7
XlCTDHPGnYLbGHvkNcNqr70U4bmDUnCrGbwWxS9NCXEFABx92hJTg1d8Uc7pxxLUqPuGY3BpRDh9
ehHOSTJgxFJ337oBiWO39+LZVeEABo72fNvc6tdD40qGeklFPVqwZsWFHdsB1nxLvp/0pf3sooo6
KjB0wPjbbLj5WmS2HEAiNO056uJryILYfsEIETQHLfLyyn900vSnX/tbl//aVqFtgpYxXVXis+AV
KBkHTiLDN9Jq9Z2hIHCSPcztES1yJXxAlCCocjcy36nOF/SF6uGQyuZd03vh/ClQtjBLa8fAhpMU
sDH/hVjNtYeOxSDXsF/BeaaVyb1ttfE+Chpl47Ct3UccMhC0MDkzdSFEkLyYtakc9fg89/4xTKV9
HgHXD5sdAvNum5+aqn+OrXLjol/bUIZ9VBgfyCv4j+u1QYXD8AdNkHPY2x5sDxYys5tX7doHvDQi
XH2KUujKAIb+PNfP5fxFD+eNQ6euuculBWGL/JmCjVHw8ULnfWF2O59BfSMrTjKkErk1u1mwPKuz
TjqF2fs4eZTIWBPDjatk0U4fGHHTXV75+yGNgHFa7+JhH6TzQdeOjeLmSn3Xqgcr2pqX3/rVwpYn
Uy0xPL1seXKeCjTfbQQ3vkWpB6X1xhda32cE2uETBcquLt53kX1AEmEkhcMlCRMAeKXIlSgppsrh
djRa3WjA8nRNyAIYaLi2gkaE2ic+VsLaBmgeefBv37awuo4LC8JGS40yj2PLJysUgKqD6dmQcOdb
8KR1KxYYOOqwiyrk9Tq6QE+zruFUWKO162n9LDWscTreXsta7EYg4F8rwlqyyK9CyAfgOpofVd/Y
OcMPmn59nZKMQt4b/J5G92vmgEI8al8gYqjiC95WDNOoZw5cIVH+jnpeNiaPHSybIPWCtzgbsCrK
1yoThYawsKj2k7zxx7+pKCcyBmf4rCpbzK7L7xUTB4YN/rUirIelzkjhzThbV+7TDr1ExGOk4DQ3
W+/9tdC8lBjRl2BOGczvtTtYZlK3ls9GpWZEOCm8yvCM9A9GNUo92Sv9ngrpbddYjQwXFhfXuTiu
UW4FUhhxkJqi3/mqepicKnDtPrgr2vBr7W+1WlZd0QBZtohpMP0k7liRZFUys8Ikrx2ml2vjbjSb
+zxHt6FKg2g34E8ITMVbj5XlD/+yiReGhU0MYcIco5x73lxGzLtHVf/BoNVb/BGNWx0I3cJTqApf
E9CcP/uw5fqOdgQRmlBFacyNTGx1y2AOo4dL9DPFEZjAhzQ6aokZNEDdTovvx69OD5G3XhydpNtI
mkUNiuUwI8JBu2YhxFjmm6+XpOd+37QScdAuIzdU5jv4Kh1eWj0dccReCy98lE+Zu+/S9GiZe6v6
cNtBVw7fol6Oji8NMfSmhcdeGGiSYqRpQm2K8juM+H9UITTbxWB5flBsJCmrxii2MoFF0Vq2hcvL
6uoxTSQoXwZ5ytE1S3uvaDMNtfko2ZOQbhE3rdqzgScvpB90y8XTkNjGYAwtFAijxoBrr5yyqfFk
NK7VKPzf7Q+5cgBAWiMjgIYP96ZYUc4qWy1lDh/tcqYHgnSkrMRw/E4v/XjDabZMCUGlmYo4lKDO
OSs+FYCoc5UxdmvEOW6vaK0wi2cSSxZKXZhnhTM9BFE50V5gttb8gEqFV+yST8m97Prvi3Pp9Qfj
JHnFvXR/2+zK+buyKgRp0oJYyuQlk/JCz3J/WMdkd9vCcqaEWIVyFE2TheaODqNgQUpRe+ks5jTr
oYd+RkZRKRz+vG1j5arhSmM6WHd4ZzniazhEW8YqDSYn9SockeG1HuQg2c8Fgh7KvoiyPxc1Menn
baNrjgEyRIfygYl5+s7XwWQa0rgoNJs8lLmspP6WUseXtvZn5YqhucUEGlUaBiZEMG5m1lbc8oA6
t0HjJY56kIMPxim0PFn6vMl+u+YMIH4JFjAfISYhPB+zqTORV8BYkX/JHOMQfdNi3x3izAPQ94aP
xxQQiPmFh/UXlreyrGXoRVhXXGhu4EvyERBW5pX1tKXovbqqC1PCY02akUXQSw5wBChAbr8Nw4fJ
fl9TJ6nKrYt5zdkZPCHYUtWieSEE+K4vuzQbWJYTfOjR8c0KfeNWXqtTcnUtbJ825R8G4q/dLk6G
0Bo07hCmiN3Aqch5J/A0k5egYhM18zHK/jIofjvyG2ZiF65FnvK6zXCv6PCaZCZDEDM8XCIw/2df
eTzpb3vF2hWCMg0BHedD7mM5chcJHL37MKaiBi/WlH5KuxF5ruIUxc4+2mqDrx3eS0tCtO3DaOpQ
o4LZra2Rg4lMNJD9UfVsI5U3AuCWKSEAIt4Vj0UBD0kV/iyzn339zdY3QE3r341AztGlOG8KB7c2
MyctLFYj67FXSJkHQDYvgkPUbVwX62sBNLa8iJn4Ff27KtO5LlnLMO774m7RCNkoTK8v5T8LwlJs
rQwaHU8725P3HcyQ//CW6RYQSf+ZEBJbf+6QFV7ok3z1z7B06/5l3rr0tr6TEHOgUslDuAzhDijv
9YOB5N3d7ZOyFtQgqFtIyhEy/qVtYJZT6EwRbB+oStRdiaLTY+LfD/bzX7ftrAW0SzvCdtRagupw
jp0eIQH4VaU4O/6+BUixKbA4VEcJa9dn3vYNp7BGmLNqZQceZtK+3P77ryBNMQG5NCAkcE45SKqf
LLQK6J5rzV7dF4VHgy64s+aPQ/Rzzu9j2u/ZvB/60iu/okRmzgjzfZsyx41PcXBf7uAXlrYIQNZ8
BOJpxkbJ9wCTCQufJqmtG5vfZdkw0ko/xuB5E4y7tn10s2igQTLCXSuEuaHSRqu3HO4+JHdLxg50
Y+O8rjWcybz+MyEsww/UzCkkRJ/aLL4L1McpHjxz3IHUf+/HoM81X3YVQI9j9amtbbf6mBQ7ZMiO
hZLstPCDET3U5RauZS1rWjAtuBUoAB5b1z41aWWf9B2/KbCKR9X8GE5/KXH1oObau1rT7xFs2YKp
L6v8xcmAtyzvnmXWTPjQqTyrPYSO8EUUT4pSHUrrr26pSGcPZvb5tkOv4c+QUlvmAMHt4T1CBlAi
DlWUKuxZ9qN5ys/ynf2o7dqD8dDfqTvjOfGyvfkxemzfz9+hKdzpLqJgOwlYT+vpu+xgHWV3Wxp5
1dP++1Fi/32UMmTVE36Ur3KI9PiOtNvrHf0uku1jMjW7FhJKvXscJ92zo+g5b8Ynu7W/gvQ93P4+
a1CAy+8jdkHojLR+o3OFSO+zO+kueZed/IPy1b+Dd/IcH7v7LankZXPFzWfXGchkqh22ZCFI6n5S
quNyZ3VMs4aDq45f+xLa8I3qwZpXX5oR7q0MT1elkE889h/VyouKPZdwckd8ajcsrXWldZobUEtT
tyNPWmLXZSJW670WW/Qwu0r/6Bj1X07QPuip0bpz9MlGKjXZ58Aa/NraKbX5/0i7sh3HcSX7RQK0
L6/UYstbOm3nVi9CVlal9n3X189R3pl7bVpjomfQjW6gq+EQyWAEGTxxDiO3LQVGXO1xEcGNTkBW
uDVet1wqluD43cXSyps0s2wCZ8hZqPSlHQtoNqAMAEKiREnNpi+NklJGwPQhVBA1KjmgMaFCaqBF
oujkr6DmGE9ViwbxXgvi7h8lVCoooTLVNIOKOQ1c3VVCJzWr54xVRlicuysj1NwJYu+DqFkGahBv
NR1oCEvjl6gzdtjSXker4b9HQnnHFHQAYKtKuHMIY+l/qBnorXT901QcbYtai4v5p0c7sVISb6VV
VAChJlvNjv9bP2fHaSu8S07kyiZui0ewIayE4aUJNzoLeiLNC/LoW6jMZvAVLjsGvsUILH8b/AlM
5V1xgJrCS3hiextpJzhIbJnT74JmO6yAKYqP8jb9GOz8yftKn5pD7MRkeDEANrAeB7nFU831RM3B
4mqHdsHEe4EPb0J4s8EKi3hg+2C1s8fQTFH03hQfRkN0OLQ5uqE7cIf+T2OHkJNda4xLAcuxqXyk
iaMYTrNjpyhRJa+hFbkBo6loKcL+Z7TIs7ej5fiiCaBCBbe22r3qVHvGdD72aLzB3f5+qCQ5r3BY
at62ffPxUj2eHvQL3P52Jnt9rswrhVPlV25NJm+x+lkf73oodt+aMLjYwwEPn6+qWz7d9Opa0I+P
R8GaofnPr/yNU6e2T2Y4MtdtsEdJLbBUI1jzdBdVvAAvOPM8JaSTwAsK9YQ/Mdh7UN94PJalh28Q
rv9PAEOsuh2MgLTndzpMWV5+EM1vAG0/Iis+iPbF3/YvYUn+gqNRdOKjuB1xm17F791LsmZ17bLm
lAowEe/JcgxIyG7S9/mAU1rAOpzPfvu/hzAcHm4HOgm8X5Ut0oEMvLVEYkt4bVZ4wXyC5LL2lK0e
zyvLDalA0ENNTaoSJO5s5wxvLeM9Y/H15mrV6OKDBIHRyp8H0/wZD5w5nONVgkrUSESzOONyF66r
4tDn+5F1VFiszV9bpsKDGFT5KJQYWE4Ky8A/dlFH/LX4Ubul26+MA1rZegjGMfx0nq8Hq/cDJb/a
c3IXoDXUg5tO4EbWSR46tUI6Kxu/Jf0ctAxnYVmjgkipDRwHwudwV1no2nzv1rHrm4IZ2P8vJ6HR
DkPAyUMozoGEs8qgcGIpsUuVkS8WxwL1EPQA4aEPbRS3fp9orVGg8IaxIHUHG6DJJDsYzPRt3LJo
05bd8soW5RxVkAWqH2HeeA5IlEEkxiSSYdBWnQG4TDVCJOVdyEmQpM9hqwEInaxUXVnpatqRJmYB
wBdjytXXUNlGH8SgGXWkAi3sInMatJNcSEy09fwrd555ZYXyFU0ee4+fPdPbJ9bkaGvekXb6DseN
0OkcVkP7Yma4skblHn2UBhXVYmT/kKTo+XC13iq0/8uh9soIlX7yPhaMgZ/3eCbYY/kyphzD81lL
Q2WdVlaaMjVgwch+pf0251mIi+Vr29UYqISCLqRA6VtY4KTXqJVtL3LHqHXS2AaWJOw3QtBZOSQf
dFQMH+9q1oajEk2eqBFfzw6RfoebdFXYwpZ7kVH5cR/b+V922w/GcYbX0jGxCodqMPwWaFQxBv9v
1iqqaIZt3IZmMaSZYOl8Piq40MVjTyD+3D9Hgg5B4XLSJkjN5FKxbkUhC1delqrohm1CpEMjk1hU
avOA73fIf76T2iFBh1deVCkQgTxHHnAerwpi++Jx6Bkzsng0Bo/JrFiCdiH6yUkVJlGV5n6iKvZM
dNhA3Nvx+tLquL+MqV/c9FeWqEDHd6Gk+6MPtHadmJGKthkDwvKX4dSgk/FFhkCFiogGsS1JOD82
vThGiGwrMq7qIEul/FqpjYTLpBSSjWJKwkgSSKcbtupJG6wz67y+uHJXxihXliY+79oBXStBOP0a
e19ytWyYn9cC3iw7tEqN0Ddz9LFiFYQX9xD0cqFti2dsdODfJi2on1ZKkAIm3Hi/DVRHw/5pFHd+
71T+UwQ0EUApj6d1caRXBucPujpfJIrAeUEHg2Pdr8B2DLzSYQAbTiDgFUlRrGDaPDY4x9C7TaGj
zQJgH/RZ0es4lVD+ALQHm/c7krLNKNSvqoB+oMdWFtMFdFUlGRzHMynf7bDyEMJ6+lBHO0eDpt6w
guZVJBOfxWO4+BILsMa8YOi0h8j3rZ0eeMFRyzGaDIwGEzoXxa88XI1cQoTqiMZUkpeA0rIwqT8s
b/QkQnoG/oHGVzzBUcML2yDvIJgyd/ANu3GtboJVv/d/9SetJ+1z+qy6yMK/RY5M22KdPY9OjvJv
ey5bUr2g9L5i3aYWQ/L1B1Hz0PSRHvvzB42m5hh2bGtmvqq2kRO/yE78JH1EzxMz1c3x89EsUMk0
SEap9zwY5TH+6PjbsyqbW02msPtKj6yLzZJHXY+Qij8amG60ivuZ8sz5i+YyktmPffZHIPDReKjN
P9WyEoY9TOCx6WBApflg1OYOldateKxO5bow2zWCkCNsvA/frTaty789/oRlf75yLDocpFCOVVt8
QuIqlryKNw2piIdbL+sKsBTOr6aTvsh5leilsQFDoPGpmuei2IAHG4Jhr48HtBRtrs1Q+QrAwglq
ZwhvKJTzRDJZcFOJ4Rb0WaTzp0pXM4xDeirXrT3gEcYziw95Q7RDfpBd3542w0o6K2bvjFa4SjIi
29nvyJkOozUcgl3/hn9vRBL/DtaZqTBOBks9XgAZ/jtS0G0u0RQFqGHi+8bstQLwby+bRUDCBJJL
ZnjILF777RlbFdeUxxO/eA69NkyFqKH21RQ8WghRZm/yJDK1rUx0K3VFojM2zlIOuzZFBZ8p68o0
LWZfshW3OqIsYM8VT8aAWK5ERRtfbiRoLcHKfvhzjN2B1KSzO/jUX8hsuMZTyqh1sEZFBZxOaMYy
DGCvsVTbcFprHhdLFYK1DamQI/OFHhodjEwC4Q7TJoaNx/P2A2h9ENVosJIC3h8MA93IaN9EVboA
XbqZb0RbtZTX4ol3287s9tlheM0Rvts/n5CAefwFi2NEU+f8LAvYkkS5hzGFfKRNyNFG9YyeWGP4
VUsvWssoNywGAtCnoL0QbbFgUrk9CYxodPK9tAHwXCFl1pqQZ4sMa/JNpqL0crJFgwBa6HHiAKTy
1lQOJsksldAlIJ01sN/rTo/OFz18HQTB6XTRxBMsadF7obUyeIbQPLdX0s8UDCSP53XxkRUNe+je
RAMdpFrny8LV2THiU3WIPAxZaMy++OOrTlnYHVQl3kP+VwUqJXUaiBGldqrsJmnDwkUu0SjIoPae
JRrQ64Yqz619BPdEV4YZnV7IZht/yeNAZHBFZv26/04jp4cUae8Kw2Yw/jCGvrja4B6bGweBNaUZ
n3k9UOQiAIpc1DuCuDrkHyEoE9CLxMnrvOWdJl3hEXpu7sex0WzkZ74pyTQWZFZHYWlpzVn5bosB
cQBdMDBEg2LjdiIyKKgpRTL3osWZTpKKO7e5cQ4b6OkZaKm0oyQKSA/0Nyi24g/GVMwp9JFxKsXG
TVFVXIGOCwiRWUElXGTpo/N36D5xp0g+1C0Y01Lfzr+D/4OKgAysL15wgTdXQLJ5O2xUOfy8adGX
A+mXRt+H+q4vngYWW+PS5M4NLPrMhYsdR3l5loeV2qgGskvVbf0w24hFi5GVlzIQcVtqPqdKeAdB
3NfjeV3ysGuzVPHAqyf0F00wK64aNCb4RWpzXkY8rdw3Y8vYyku5DaB9eLIBulqg6W9nclQlrmgm
zGRcfENMMEe/LVM5aimfgfcIVKvznhXpq20tJ0HAoeAFz/DNXPrAqU/OMyuO7LEFO1AuMML+YsUe
hOx4a0f9F50CVJjkxTL/V2tOoeBltP70S5D/lzXJqmdj3SacUwR4ZULXNG/gBSFclyIKt81k64X+
WQQ84/FscYrRSQPiFageAClyO8UtxycyF2A9JbkinPASS+jI1Vj9d4vHLrD5KCgEgRgR9+tbM/0Y
FWKsc9gT4HWR3LaJCR9r6IvsrC6yQboiF2aYmXj7eeyui8MD38rMpguc+s9b9VUu8KZJSYMmggpe
p896C8qgWr3HcNPF0YFxQoGkEPwIiPvb0YlCIyZS0QKdHob5Vs94yYylOrANj4/cZhIbB/VPaTsW
+E+5/iH1pbptUW1n1KKWSD6AvgLSdobuASdPnQWbqosMDhXHXTce/diqwp5ANZFIylrT7HyyFU7a
QyiqnGrLz4IPUV578p5DESKftawbf/3PJ//6cyhPhza2UqHhBlBTLVq3IH2ZhpeMY/nWUiAEDyZa
2MHWgJ55KtBDSjjr+xJZJq01WzN+jUO1zTU0B6sgcaz9gyaWpMxZLMqUYwFljiLH3MKEnWyAooqK
g+j3rgMxjcKT4KtHYHVsP/7ktIGR0Ofdd5XEZiuoFuH3Z/rVmTnx1rHAVVoasW9EJ8i0v3Fec0CH
FKsmRZ1D/2VDR+8XiPvBBED3qXuS0PnywEUnXCLMLtim/UYHHUzVXR57w6IdcP8YqC1DloSW7+Qk
r8kAQ4xPTZRYgx84eriVvdLVQgaaaXHSrgxRu3EY/EzwII1+4pvfXvYyVS+PB8L4fVq9E2BKVZ3G
PD4ZWvzbALerobIePOkz7L8W5T9jkKmFB2FfDoRlGp+ANNhX4EHAX8IW6m64tLoDlMXMUsa9/PHA
6DLLnVXqTOGVSsJJHEam/hqc8a93lF0gB3fe2/Tx2NLC7oEP/NsXaJJmX+U6FZk3Pg167fCJjrbK
sHUGg2d1/lHB4b9HBCDdzMaLvgBqHlEdBeKyq+JTlJhooYhArUSqlMi7bMUu/C2P6j/GqOnrAiVD
YQPGCv0p/ewPnE/qEmI4VkagNW8O+wwVTqv9Z1H2bohUJPJDeRR7roxPrVzsxgn1OGAUwajFovCg
Dko/dgTVwGEMrBkzkPg2FnlloQaFp+nPiSceJ9zjvEJBLlc3Y/PcpB8hsx98aZ+JoLBAGyXOSkhr
twbDCER3UNY0nqX+LOibEcqaj71w0cB8P5ENEJPckZ+IfFerYIM0nmtjJ+tPk8+64i9NGQ4feFNA
cAXrABWJWrAYJpXmec95I5qe8DST0Id16gCsBOydXPKMyz59APhZI1y9RUBj/9W3cDtlQgE1cbEM
uGcIY6cjURPZasPXqn8tutFNAdUorbY9GzneiF75kORySjzDUcrCjHJGlLzfDID142EIzATIYWCn
vP2UPO/ivCwG7hl93KZUDXYK3T0jYnAg0IVEjBgSpWjdxGsHGrVxF7o1k3ClVnpZ5J+2v8dT9K6o
m2mlAOXohl+yZ9YF803hPqKoUG7DgHCjxajoyiXwBZkcKEl4UhuUwBFLymmVHZPvIBQcP3NCVils
ISiDfRtHmxnBDcVK+gygcfww4A4bnnJJMesgXcnGm/GlBJYimK2QbCYt2E9osHu8N5bMgtQMkHHU
MdBCSrcNRJqUg3ilC081roOWquMVKTU6zfakqj9FaZm5mtGjjlL0gRuHpfBi4JLvPP6Iex/CnUyX
0W2H+98sHnG7uFyXQnqsnsJTEY66Ce1vbJ8m59xC8VisydS9Fn4EyY35mCUCk2PcMd1r3dh3Ah9l
J+3s18QZNtGp3j0ezb3n3JqgRiO1ipdk3WxCIDpnNy3RUJTL9OdpSraJv0Zzvv3PLSJ0gmsSxZeZ
kOt2/jo/TPWQT7JTBW4xn0wGyaSdb1h5a3ayTFTWA+DSCK/tUfFOUjJBihXYk1FR5ycSFLao2FO8
mQGTyUU8PR4eXXH8WbQrezRpgZcUUxiHsMcJpt58qhVR2m2Atv6mWKe52QF1ELpNmSP+yGbw3AB/
zBL0o+vI8zdAkVxEjsIBHR0vsw9f3TDTOuG7WPOyk1o2RNlV46HjPj1/L7SXNN+2xVdd/DZSon8P
wnOT63aWC2YdJkQawm2c5yTx081U8Yyds5AJ5s/C0iM+ohmPbpNoQboRoq8Nn5VanL9T9V36IXxK
ZqAR/rd/rlNSrZR979aOCBVhRvBY8AMYR/8CWINQuqHVwKImASRRjfKT0BooXVgtgv9qKHBkQKtp
stcYG+v+ZoGx4uoy372BNfm5nl8tQdbicbCSuOwUyNklPok6jkHpi1/EK4a/LQSJuYsfBD+4+mFo
84HiylBdV80YiUl+6ptPWe6J4W17C/sqtT++Adj5DoE50y+1gipHDrjJtmTcbH7YAm7ug2ivBhsy
dBaxqig0UB8wthIfqjUvn0q72OWHxJWf1WdxE7n+RnenZ+NXcOovygq4HqsyDZelOEIXOnRkghv7
lLMrOuTHUxQ+Txk4Ubr6HJYhyAotUJvjX0co6AHd9GSMaFPsWILBP/fQR2OfveBq8qvCzwZEcPkk
mpkLcCawXM02WzdrtD1sh3W48l3VQZ8fWMrFZ+kYO7kjrsVVsmKJSN+nxnkWUI8E7xbY3Xi6i6sv
eVBg+5gFVdjLxacsbnBpIhLvKtxKyk+N4vSgeGP4nojh0cNH6z6a3GcOK3TK3A6/VItiKMNSOSlE
/Aa/KTRK9/4OgkBHj+RPLPzN/UrjoIFzJA44OOXI0JC8NcePulq3Iqee3pMn/5ecmW1E1Kdij6va
FFk84xh3t7GAEcM5EaStAKzMTU+31mK8Fcd+Ehsn0bDbzk3A/i6bI+EkhTWNi5ZATzArlmJ09A6q
u7Ku2jwxTt2623Zv2bncix8e+mT0dfwUrWo72GV/5ZphlmWV2jfxmOC5yoPVMfj2nrn+GwpcpFlp
QcWK+/Mv3bjJPJNX46N2SdpWfj3UmMmiQgfBm8+Bp7xUSXuqeKDATWN8FYNfeCWCu65bdDFlrPr2
3Z0HV20Ii/w87aN1jb5xewVeNYGK9U6tAti7tI1N318d1JfH22FhmDdW5t1yFQyExCvSfuq9U0qc
t39cBqGGQF089TbneB4w4lN7AF5Te7r0R68lBUEZfvV4GPfXl9mUhlCugKkL6ZoaR5mA4JbrJe/E
P/Oov38ZTnb2PngXjh+FpvdmHFmqaPT7A0hZcY8AsS94l8C7By6V26nzRt6XW0Xwz9za34adNWwN
EH9vUufcrvnf1V4/5G+KpViMkc5bmHJMFf4AwSxw0vCoT9+aVVCinQI5CM6p7OC2UpuQlJDAny9B
daJ0WDK7C14IwmnU/REwZ61dasOVlW6UfRYGZ6jprLSU9OjGePJSwjM6E+6OHlg5HLNw7wRoEIGL
OvGqeZyFE5iscGlAO92fvDujd56MDQuze+8o4EHWYUKbXzFmFqvb6atyKIn5dZCc8eimr9S/FU+C
t+CNQzbYhU7wV/kz/DOgBzDAtxapBRtEzwfK2U/OwldWkO4NiiU1HlNJx3qjuQuOlCHKIeV+KH3e
x9BCnwxEOWkQeJfWj93vLl5QNuiDk9hpiYAUc+6Oho2D6ONfZ64O5W4gsNTLSMLPB5f8UJuRpR1i
dd2+W6mlcDgJEkARGCbnL77ZT9SIqEDfgb3AryeY7O3f/UsimgCuPNt6s/HMP8+Q+31s7u5ET1mb
1/Aq3hp8N2nVPMAS7pcQ7wjsPk570944yqx2hyVbBiIFOLlEPK7Q4FVBbI1SqEWsVU4AvuNQYvka
W1Nfz51hLIzC/TQCrgIjYIkA9teghXmCQYqn3o/7s84F0VMb9TUeYzUW0c69iyM04GkFz5CwBWDK
7fQFfMOVfZDJ5zi1OsVWcCncNvlxkp8fL9O9m8MOrnvIJji13QmuysqYJBHXymfwuwgNnlo5M9Q/
Htu4PxoC6n5thHL2NJ3ksuwH+fwef8IdwlPgJG/Zq/rVfcZvj23dX3h+bIEvGq0jWCE6jmeA+IBr
b5LPjTPEv+RfWUdwsTakr9Q7xrGrFANJ4m0PGRrUvIXnmfq0eq0r10CfRUvqXcIi1lxcSTDu/s8H
UduuVyYhGhNBPpev6WjnkCeKZNC3gP1Mchljn53idodjnoEgwqvyXHKkS5tSMbU1Dz3B87Y33w00
9f2S7QlSNIEVmoP5UV8+P79Hcm4Jq4fqLnnOk35leN6gV5vdL9UsbgIJelEvsQpwZPTpuyx+fRol
hfRybQRcz7dGeDmbNG0SYWRfnAv3t+fGKwNgLGMFNm7n8VTeF4ooY1T2xAsAyrM49Z67as2jMPSk
nSSfrEizQU8v8Y/dQfUsjjWPyzvl3xN5t+2TfDImPsJExq/SRTRlNMILz9qe26Ogaj8e4t1BhBoh
lUSNokyECFHhbJXPbvfKMUos96dG6vepBKoJQxs3HvxefE5LMxKt4DimVguuIqLZNXZlaqHl5Wsa
bZl59Z1Xh9oISAYGKCjRfoJaFuWPhcT1eNMNlHO1AxXG1ts1tvcEP1nVWxaF89KSXduiny0iI09L
VfHkM78adpFFvo6KWdn5bjg+Xi+anGj2/xtDlEvWaOGRuVBDqD5XF0dqSLPlP+Rjtq2t1tKB361e
gBYpCHes/X9+XLm1TaWjrhwkCLIY8rkKbH/rHY9kWnG/lNX0LZl+QJgGFwLKzVgp5wQrth/HFSZV
IZPD293aWFXo+GbM6H0qvx0V5aJpkY9pOXDyuTcjNzuWe78k6L3AhEpm9xJs2reacapcSAY346Iy
IaC9VQbOb+Wsr3KyG2zGnr4bENgecCWELJWM6ohAIybkuBkAp5VBEgVWA6F4A2sUY8ruUsxsQROA
WJqRqvj7NgiHRpLON0TtXLzz35oTRdjMXE1GJ8FR3I6tgHVSvvMESNtD7AT3MtQpoL05//lVaqnC
XElDSfAvYEESLuhdh+4UNjdUbbTI0SsgHRTwgJ86I2AF47sAOVvGWQ/IYBSKNbr1KpBCv5vSwb9o
uavjplvi6Nq3fxgTenfL/bGC0jBox3DNpY+TnucH0CPB+JQycKTQrtB33NQAHqzkenJVLbaSldD4
q8dml2YVrV54kUQtAVyL1DJKANY0UEL3LwAMmZO6x6uZWUC8Lg9WQvQlJRN5bO/O72e+ebR4of6J
cAxpottVbCQpqKRRDC7jhrf9je8Kds8odd8XWWcb8P6ZGw4U5vTbX8oNoRF2cnAJXHkz7Iat6tY7
2QEsk7GJ71MbZYmaPU8qRy2WleBSORxIuUDBvSn31To2CxstRs+hK2wgfMfCBtwfgCiz1CTGUN9t
+wlm+01wDNeymR2F54/oULq6w8SkL/jlzWxSsTEL2onjcjW4xIeLD7W5M3S8nWhfrnPWbM6zdZOs
qWFRMbEUed+LPQyLW+srzQHN3h9ceDaCza+DPcc42C064pWTzJv+Kpz0qS4FSYZhhYcn4S37zB3W
eOazxf1wwIWInQUcHg1czSQjUWJeCi682dvqxl8Pa1B/PaEO8nhL3Z8HMG94KQO8Zr753vk7iv65
GqtVeMntyRHNyUos0OZtVSt2J1MysZmt0EEb5fqVYfjeNWblHzygoTkED/70dRuQfFXzAJT/cX9Q
OOMlJfnWVvKWRVe+sKVvLVGrJQ9C5ScdLDVW507Ecwr7TbLrbc7Im/foOfTTXA9pdpsrtwj6PPSm
eUgSrk2HX93xy9EtZT86wcn/wMMYK42yppDKasUYTQCqw96ISMWZmt2iLwoVVSbFwKIhcEwBQq2i
o4cGq4dJKpcg8Y8uKGvied0SDvqTYKMl8yyfHrsFTXemA64EUOh/TFGH7jyctASQm+hS2tUucUoz
sX51TkrSNWQK131BxqP4pD+VrvLD2zWehq8/6CBhac2yvkOdp+RqLaMUWb1s8B39JnEF7Ixmpz/j
/Ys3RztzfNtfhW7vtO+xm7xGB2MlmQ16UTWX6VSzd95GgpsJoZmMA73UccLEhxRWY9Vkqk3u1Lx9
fYByf1+tQsezPTv6x4CuuTMMKmozCliECgW1ZeJUzDsFWniXzgG6QdoF5rSdPFO3+Kdy13xuzOi5
2JdvAos04z6w3tqldlCaZHMxC3b9T3kjbEUB78k8w8XuQ+utDWrXDEUQAmf1s2vQEU5+q5Z3Th1W
ipjzDb1saMMBF74CUDZOs7f+w4lhM9YQGLpkyq6OjqPyxxtZwZumvPvZLNdGqPRaeEJRtSOM8Ct5
4634Tf/zJl87IQAW7cpb1atqLWwmW1upTm7lTr9mlYvuLwvQGZvplmdaTEWUKU8ZjcaXQCOfXFTw
6Q5SR+LYfBwS5vWgZ/LaAuUTSRtFZSRWyaVDI99YHFI9M7vR5mJotp6kJv/nGREC0GCqnz0f1O70
i1EkahE0m+T4UkvPQ2s2HKB2tt+fOAmcYYKtAILgpbybt+KqAvkh2LYgH2zl6KYsdmoAKqzceTwB
S66EGwREgvFdeKyjXKkS0xZbUcQUe0Vrob46WSkkU+y4qz4fW7ovQ2Dfz4QiuJhBHBb75NZr+0nX
c7Uv0kv7XR+EbWrufLf8El6ivXBkmFpyHKBf0TuBp0GQj4u3poo4aoomLNPLlEyjaI65X/yV+zbk
zBaNUX+1psk1yCE30w4dVPX7KA6jaia+1+9VocnRNs0ZES46NZd81YralivG981Dpd3u+vuoqQjV
aPT9skkvcb4dsnFngDkjmNDCzoeWmPzJkRNkJYN0bWlJL8EAIEb//PgTFmdIBWkzIMIgnqVFEhU+
5Pp0StJLoSsbAxS3XA1CzX9sA3zJs2AfFI1weaTSXJGmrY86cHrR+QKg1Uj0TSPvDIYHL52MwMej
zRAiBC1FoaIE+jLQ0DKl2aWyOmuyBBxndVe1ZEDUjQ0evNcqA9lx/zSG0Av5Q0g14dEZohrUfSAT
UpkDq1F2AeHrTASKHvij/Vms1tqRdcBcWCeY0tBnBoAUEub851dHBUXryqLxcmDAzCOrvro8c1c/
To3D8AYtG6siu3h12z8ZXCW+K2NUPXNF25rBvLJE4DtVB8WyVsAni1qAkDOAsZI5qKgJrBo9FRKz
LpIZCx4YdcBY2/u3EgVXciCEJbybIUTRSMTG00a/0LXuwhemDnxJgP4vkEs9l/7fBl3HgEMZp75z
IzE8o+OPlC0kxeuL3wbmCJUpz5I425CAcyh3FYsm7cd9bzcxvg1VLLyWA4uIdrzbpeEnvkxUruov
XLkufcEpvN8tjxAdnfwAreDTesxqO1ZKkmpOyIWu1wG3BaXGtCQctEreB+O94XaAreSJoyp2kK6T
4LuFJrD+pINNDP93W+1BpRN2AJlPBQGjnjo2JC9sDhUtHo96xTsng6RwXxa1xXtfGZ/bwSH8m3ar
Kv6tRu9GT2rA4R/v6vuUqYAk+gcvDilQkY6tCKJN1AlKf0mBRiCZ2qk23ya8I0fhdy2XIMkW9T9d
y7G4ln+yPTXfKIZKaDxAOQh1PSpXCyEIzxpeBxhwePOUwR14J/fdPDuN+YkPj5IGhuxXY3gNOZyX
A1IYgl08Sb9VV+Q26Y4/R5oV6boZHUAvVfimIjwFNZCcrryVdUdRLWE/hiDYHp610S7s8CgaDtSA
SFGRYZ+rqy40S+nF+Csa1uMJvYfb4jgATDj2OBgTUH6iDo2ZUveaV3H9hY8DAHzBHCQ/gcq9Vk1N
XgXTvi0LKEJb2rNiqlvFP6vavqwGokUr/ZAGJIhZWFdpDpn0VF9/EeXaQyUP8Rh4/aULMyI4fenE
5TE2zNpvzMJIV6MK2XMLryL5TnXV4LN79QJScUeFN9Pmness6A96+hrOuB8De9IsMd1n4CThLAHA
ZW8dJyU8xxybrW81ASv7372tAF4PjWbIdUBpG7gtKu/EfVwMkzjEF4VY3miPA26u9nkkypFFlHx3
eqIsUQ8esaiFcpH18SXyOMUdoDluVtOgW70AXq/HXnJ3s5hNAVeF9hMUbrAHbqNN6eldUk4TVMqI
pY1OZwImA7ZL1h35Lt/MZhTEMwnpVAUZ/a2ZWm+jBAhsmDGAqMcJqTVFvWFltZ+a8Y2DwQxCB5Zp
VqQC/dutGcEQi1QT6/xSVwO3znw5B6ssH3rxSijVXDHzUUMvT9LI1WpK2rYyEzkJdbOPx7giXckD
+8RNoV6YGfShRjPzRsjEeZBqAvarCOtoFbVt5x9CjgsCMqBlRyCS5InnspAMuCZkhzozVcc6IUUL
9RiTD+IeUbbyDBSkArX/TAwu8px2ygLJnDKu+xXmIK03+WrUWESV92kYkyEBlYo6FfBr6Oq+nQxe
rrI+NYTkMjiNWx4kq14FTognuujwKa+TgbQMX7o/wFAWqVVWu7abOh+n/sYpdvtQ2qS9GboIcBNU
KzjLOzHxxXcn3jlVott3pqIDGweNFmnHKi4kAKJwzzg0Tl87QBdDyK116s5usld5W/8J0MqAc/Dj
bXNfoINhtDKjm0FG2gBB3e3kCoXujUKYppfa1oi82Qem6jb2eGEE8Tn5UA59Y4aa0UQLxrSBGtml
NdOXj/M3C1DGHAeV/WoDFAp+AQPeSts2ZHeQ7IiY/xzSSE0XlYt4rZuKop7HYZckQpjRySEAIMNk
LMuSP1wvC5VhlHDyaiPFsgAE42BIjuMT2dWJb2qbiPxTiiyIosMLcNfBwx9wJxCGv/WCruL1KpRm
c1ZvN674t7ZI91oR9e3P44HdnY4oQ5S7BcMUjX0Rppd3cNBsfRLZqcNwtftXltkGLm0I0iisw6tv
B4MzEh53xhw2nCdMm7uLd+dnZl12cYWurIi3ViK9LNFTBisoOwjEEdbo7wS05OWlML8Zl9GlSQN2
YKaOBs0P3iRuTQ2CHidC6GcXLiDv+QAG+Mgn6/XjlVlIoKjuocWFx4OpgWP7rZG8MqRSllrcpIj3
S3rK3I7wzcqsGaSbixv12s48r1c3thZHX47LYOd98oixJ/6lScjmrLPawJcm7doO5dJ5Ig2SEcKO
9yyatak+4UHFZrja3TkQnnZtg/Jm6Hu2baE22WXrKQR9XX8GFtfjfVWIMkHFNa7WUBJoa0xX4oor
3uRs7pdknllPr/Ns0PH5eiTzbF6tCj81khIKGEnkqhun2s1Niq5WneSMnIMXVvF0KRtcW6McWhA6
wRhrDArdCJ9xSMxvxsLME/9gOLT+U4JioVqpuLk3rmxFG8avL50Prted7gYqMkhSQhswu6gbCIgr
tkoOlbn+M5oSKd8eb0uWA9AlUa1S/a4KyuwymjhwklnVpLTSnYBeGWZdcD75P5o2am+Ccbzr8q6a
1wUHAUeMSOyEDmcxvI2xNemizX+Rdl27jSPB9ocuAWaKr90kRUUn2ePxC2GPbeac+fX30LhYS22u
GnfnZReLmVWxuit1hVNRrw9CNUHYGmt4wML3dUVDi7eT5mcD4KXmsLmRPBnGfoxxcOVn5KibD3O3
wVCmZscPoyvvZDytnq5fFY8tJsbpI0HzixEErfD+I91vXR5LHLVhAYtzLxE9RQSBZ5VKrvonobyK
Ao8CYwb6ohTaSYRirg67yRkIHts83ef4GdaZBao/JbGGy++BzlGuK3uLJzrheMzFGODbwmCC7tKe
jQDVko26myV5pN0eMNnvvbN1V1TYvF+/dY4x+AHYU/mTmlYKlMYKaGTe7e1HUSQ9UX/VAckob8qF
4z9/vhSU2pdEYTZtjqVhDQctXlMr2RaUd4RLAc75ETLGwJd9yfOLL2Mw7/lY0cqZLM2tdsBWbyhN
KOcc57Ds340Ppngur8yvV2peKbP6xORF2UWWbu0f4xueEl332RjrvSTTeGXUNyPOD2lDdVNjp7nL
YeS6FVXZfT7YJD3IYQXZw0O1eVjdBjtq0xVv8J4rCLMun7nsrKibXgD8x0n8JKR2JkqB+kh4ru66
RTBUxiJ0mSJlo44wqqcoc64oOoBvAhpSlXSvGd6nxme7F9aZzXvQLdOdexWRqcIQAGNMY78afGQn
YL3tyjrUBDvTOeZ62RB9U2DOL9XCXhTzJDtJD/m9QJutgkItD0WfxwZzfFKp9ZUIDAhE1S9IxTuu
cntd2ngEmFBK1IcQWRMQSCeSkIys/kSP1yn8i6D9c1BsO4bZYlxmHEHi0K8snU5HW8nsLR15Pcrz
Wfw0AN90ZgNxJtAA/0dclcUZcgTiU2Stbh4Tm6ObnDvXmUfOvFVJxQLHWZpNImDCbbC3xYFD5F9C
tm9GGMsZFZ02VkYEE+Os1in6nwUSr2srOiYuTz3nD752ZozRTPoqVdIGT8NovwPmtLNSSEd/T4eM
urys2LLh/OaKMZxS2XR9pIWo6m2fQ6I/cFj52fXzFa99/z6j8ZlZh1LV4m6kemsQSbYkjUhH4Yja
DUmditgJup/u7+OPkBoDkRFdcQzCsqArSB7PGHzo5GUsgqx1WhG0czERS7yGjUQMF81GQA+jPF83
S8CPazujxJgFTHu2SaGhJit/lD6tkNIJiGnthkNBXU6wvZQ+ncux/3DFWAgjzZI07MDViLEXgEDv
X6mduNvPJwVRisyR/cWH1zcxFrIAubEe6WAQCzbBAy2d66Zo0did/TpjIValmXswENnp6WUKyH36
5+H67y+aB6RCZ8iFOfnOXEuJrmAgQCD8tQbLSt3xMUoJIqvrROYf+XH3Z0SY+yiKsiqkAXHOag1H
un7EzMffUVCY4LcSMIIU+Aixg+eJYIEKZthFlxMeLl70NxfslmFAn/5f1Hu/vuNI7OItn/00Y6Tl
MUQfZ40Dkp/6tYaFBKrLuWceBeXS0xRNYcYYboUpQ29dYz9493/JAmOWPXS5oUcGBJLbjvaWzX1C
L9uqs0NirDEQ0voxMCCqANq5f8vpbW+J+4py+ODIKlvuSswKUFMqqIx3z2/mKyLM979SBtbkBqbQ
SK0MAsFpcuP1Pneq9XUKi27r7KAYnR7HJs01lJBOycZ/FLERjuO3lr39GQFGn1d5IZTJ/E5S10+V
pexWwWwzsHeWo9UcRljTaqj9FMUl1KI8YrPuKaO8l/nCZaPdSMOKIjQ9iegovNSKtPTwoGiUHGEL
XubY0+OQzOdJ1NJxXVCZ2TyL8gqMlJv4B0qbtuK8SWSDBRYo1Yy88H5Bxy/ozH9+RkfKy2wQZ27w
/t/MBzbyZHfhQjQ0N6GFHsA5usR20ceqgl2LupbjJe7ICdpZh5Jz5Us5rAsSzGEBpR9oKwJIeC+t
3T/dFE79WNiiJT3R+D0gHG1fcH8X1JgjM4tcmppCz0/P3sERS6oCQQM7BWj1cV0leXQYlazkVd8k
9UwHPebYmX2k3pH38OLRYLQSPkTQ9A4nN1J97d0h02ihd74i5ek6Lwt+8PzM2Exz3Bi9Ec90gJ5M
8o6bTFjIimgSunznxlC007E7c82mlyRhwlmFT71dkxW2ZxMF8SJf/ZcSWRekmCPzhB74bTJIaZiC
NfBocQJsNYcEBPZIxF+8hM/iDX1z9uXhzhS0jpQ2jmbONGI6Au0o9pN/ctzLsrU5I8JEjLLqD207
gEhMos1utKcj8iSPnFiIS4WJWEatMY1ABJXSVteHeFdS/1H6fBx/cQjxjoyJW4ZiitEm8XVk7avk
6g929vJ5XZ5/dlsBBAad1yIGNYF2joUFl3Yz76W+6g11fiJ7h/hYbMZtevTWJ88KD+EBrRD738PT
uM8t9EHY12l//TYTGl/QZjyQj3ZlESv/kMwIaPJeWaFVY42LVQXr1PZVtwXKe4lJ/qrfdhZawbFH
plOoaI8UmCHD7zydsULCHcY01M90a9jlVnGSnKwqkh5WB3kbY+/eRxmTKiLpW6VgQwuJnvt95lu+
57Z+SpVDkmJxpCu+eqs1Nuepv1YxDYZXdB2G1amZ1l2GDSabRiedz6mLLjhfoFpomK3E2AJ6fpiY
vcsyAIBXEl6/klXsJo08hhYnUuGRYHShM/C0Vcx+zonL1NH3rw+8wYulqPSCC0YRFEHWR7kRs1Ne
kefSlqnik0zDOd7xZnuXrNUFKUYXWmxuXOkVuKntaFMk9BloiBUtEzrXXYxNyvGNC3b+ghyjFmYg
AzM/Bbmd+IFWKOn3ddFfMiEXv8+IvrpSk2ZCx+hpukGV30BHV0Az4j7lrnx/ndRCYHRBiYkpSnQu
KL4ESuNapod6vfrj/h0BJoxQY62KFH2ai0gifdNvKw4DC1bwggEmfBikOs+yCKqC1PBGtauEvLqf
nOvm6cr8DWfOqexDuW9jCHKImTtnbO1RcXn5pusXga7BSxrYkFvpuQEa7echX6tW8eRxOvGvnxTA
uS8pxMrUrDwRN+E95qQ79SahuUU5PpbHBqPzXqlju3AJNnYdEvWP/f8Xk2xGzfjHMP6YwEmkelBK
EdWUnBxCEln32OnJm8TgscAoN1D0M3+oR+R9RBQlEwv7ijlTfQtvhQsuGPX2hEzvpWQ2H+EWfcKO
zGs75xgQna06DXFYy54HCsJO3B7mqgmgtAbn0bd4s6/XdUMXGf0WkaOfagM3UpZkRaiPToTS5dr3
WfqZWODixBgtL3JDU+IGd/KMt5UML2/Qcm88bTkh1XW7rrNAMxhBy5VMBTOnTUN4jxDOSbEhLqRa
NaMEPy52ljOR9CM8NCU3mcw5qS/JOLNVeZqqdR/AHvZUcV7muUqdhLcR77nLMSZfJfczMp5qBJqX
Q8A04jjiA33PbY7RXaSAxV+A+1CxouHHW0dfAR+hU6AkBrqp8olod6R/50RBS73VmMv4psKY9jpT
ptA3ZSiKaxCrTtwS2QcHS3QtAGbnxENxu1uLaCrOEVjER33tNhjFb3992q/izZaXR100Pd9fw4oI
YvFQEUTwHJP8pbR+o7+ac6qLQnhGgXECuZznfumBQtMQkwq3ux7qet3jL1q3MxKMC8AwZJHJGUg8
4dp0UMk9cp0Cjwkm2otQHBLUBjKeVJYTktU+0ElBOaLBkb+vSsqZhCdtUMp9DyIaCTpS4+Vh3jgY
i8lP15nh0WGcgdqu6rBscFwjfakmx8RQBLW1x+tEeCfGhHnVsAprHbdy2lV7B72JVvVUcdJTPNll
HEHY9UOc9yBh3DjdLnJ5lo0nVjOLZ/dR60ZuljXuA4PGWGcMcOGH62fEI8CYAjObUNeG/T9ND8/a
fetw+6oXTfO3Ynw9ts84UKMhiNMZoh7Y+xuTPMfHgaCsmWx95zonnKv4GhQ8I9QOCgZ6BRDK/uTk
BpoevnN0/Gs77g+HfMYLo+S10LZ6K+G2S7uxJEekGupK2N+HQnOImdKuosadXZGHd14zPEeS2YV+
mhq08wzkfIiSVUfk17Yn2vv18+OoJIsRjh1KxViUoBFtenv19EdaG+vp4+/sy1cF/OyShlVrFpkB
Ij3VcsBuWRL9XR3/kgij94pXjglgV6D35RMM2DHdYOiK8tpzlqrK516UnTaEg23GbhY4azDXGIft
6KY5lc+xo77tVJdH7ifawvwKOBM+xhREtdf1XQ3he+72km6H+8MJU4i38YDp4mGrPFE6DBb4lGL7
E9Oj/zGzcfYBjKmIWj/RAAQwC+HBd/2t+rAiD4a1+i8vtm8ybOlW7YY+C2Zn/Syud+NXkwomCfO3
69K+nKc5I8PEBFNgZEXp4fYGuAb0wb2/ejRbc3RqqXpxfmlfkdiZvIswFqMR4MzQS9rbWF/kYSEn
kEwByiMfIlLAevCwY7icMYFC6IUGhuNwgFaTkTwir8ijhY6L5Sd/eYTqpXMK+qgc1RBHiFdp+hiu
f71m1LjlZdQ4to+tySWi4BmppH21/A7E33S2eP+XjDAGA+OUQ6oNIHFIXceJ3rPaocnzdSKLbGCQ
ce6swVZodoQXm93LocpXiBQA6vw7B3ic7ob/xfCd0WA0tIhDXZAS0MDmIyyPp9JWfR53vCTqoqP4
pvLDo5eahoK1Psdu0W/lDn34c7OvweFl+TV/RoZRUH0F9AkD8dvJGmlwaxIs7ibStjm61+/lq6Pl
h1M/o8M4dWxuWPlNDjpxscYq1RePzKhjhNrA0Nxsj/VpF20EZ7WtiYEXUQGgXkxUc57gy6ncs49g
dDYHVqhehDOzcr7z77BASH+AD/kVEGGdWjxfsmwizsgxmjsFHgZeRwjK7iBjWtaSurlJRl7z2FoM
/s7oMGF+mOZ9mtfG/LRDZYI8d5a/nT4/r98gR7PYVa5V2iWhL4IIxtDKp53cE7yMMIxyncpsA66J
CRvpD2bgAbwZLTkAGiI9VtH8p1j/7LBmPs98xZilwVh2syDqRLUw3Pz+dxww1iGUG4w39fj9AbMg
x4zb1jArypUTYh03hsDHMdZwQl9lWufNt8MNfY1sHhrC0mQDYB7+MaVs41XQy8iKCWBk7muQ6c1E
0PWLdW/c/n+OZLHeuxt0L/d8cJQSAD/TlgR3Ty2GhIWb4LbYVOK6Q1UYYzvG6fpNcSwsO/surPps
LkPPr3DzQbjpTsALcPTA4oj0InsAG5t7/dBkzp4j5s8q2FcTRqd9anbx5jG2uFZ80QKc0WCs69iH
sdD3oLHT19le3ErWQEaFvv63d+YK87vAqwR0FIt+ANisOPSxiBx39ZScALj85JMQmClwTdcvZ/Gd
eUaIsWl6l7Z1KUYzIQP7XDAdyGszXhbwMxJMPIJNzpOUTPHchiQhOh3tmn4MFL7cCggvy7woa2e0
GLs2NMOIHVs4ty6mR6D64QURWiYvZlj2OGdkGONmTqupMCKQeZ6saX+r37T7u5yT5ls+N2ztxBQ/
pBnrCi4taN1NIxZBZHOrQ+fkr/0r4lJaW2NOVEe2uCI3RyA/DN43OWOW/TODXUdYFyaIRY7H7OSM
T0ApJLcT9Z4lm+Phlk/vjBITC5VmZnaRBkoiNmLfBJaKvUwpGOIJw6Jsn9FhtBUrV1tBwerIk4XV
CwL8nMCp8S9yYqBDAwtB5hF1tsjf9moX92kFcQOapE7nuGNON/M72Zf89Tkh5sgyzxv01GtmNY2P
ITZmdZXV7N8GUlryH0hEvS9PDf0vF3VOlTlAUWg8dRpxgAqZnlO8KxuAzHfICfEIzT/Eyt45ISZg
HKROGMa0zU8G8oLJb5XW5D4jk10diy0nRbioVue0mGgxiUQ/a0rcWeMgghttadYqp7YKWAve0ool
c3ROi7Gu2thCCHVcWzej5bqY5MgtwPVb1224xJOO+c/PVNeoFROLvUGmQL1zRh0GrukNNlVA5Dva
2NhC5sMMcmHheGQZY4seWclozHo2UJNTbQByaKmvqo3e5cZOjsOL9KTz99svKfX5kTKmN07QvhwD
zxCaMOWkfRptwzEc87l/DaiPQpmxoqJmp7fcUSOu4DD2OOyUYaVVYLfCKWOAjRY7QMgAO7ZYc8Eo
ZiH8d4X4sVlFSRNdTtRZcBx5Rk7fO9Jep6lmk/GBJz1LQc33iQJs6VJ68MyOhAZjMhDS5F22ffKn
t9qNt7vjSOn8O9d4YqxJ3xd9oyegAxSit9QOnI/Gzo4ylkhwY2oeS4w9Mae48PscpCZHRfkfC4ZQ
2M7Q9cgNbuZfusYUY000QZXFoMRFGauIaH3nKMrHqN6ZKD5molUhrq4svXP7Zm22r2XR/b9hq5FH
xcJU9QtHDeDGjFAmRhhWQT3OTZcGakIKnKld4MWf0eu3t6x2/9D58oRnJgYRtyb47Red+qV3JDtb
/4f+UcBmAiELAOorDDgxrAgrVWgSY5jlELOP850JB+2Vv8VwSQ6x89VArV6UMRbGWBC/N4XaB9Yt
0ApE6mSQjltt/Rg779dPbNFenNNh+NGkegw6A3SAo/8Hq3ZJuBkdcy2h+OxbvF7/rwtgBfGMGntB
Q6iqqSeDGpYKk7dh92d62vLQkr6qJteIMKZi8vqqDGaz1GNFXUqUP3jOWfpIgGVk3dxPloPX662/
UVV7+IzcrbnhbWtZLFOcs8kYkSQU5bQT8QVTt9Xy3ePuzj+2RCTHfoOwa8WR+iUPd06NsSPe1MaG
MIGaBtQBJDLa5+b1upQs6dU5BcZ+DOo4QEjhVPxX9NZ1ATU21wn83LkMC3FOgYlBDHkUG60GD5Ul
z6A2k5WhD9wg2iYlzwf/LqQJ6Z1b1beGR9t63Wb0k2cll57m55/AxCetYJiTr80hF/AGYiRyZfLJ
w3bn0WCCESNMsctlDrXap01hN/arb/HYWMxrnvPBWI6yzppxpX2Jg4Htpyd0Edue1aHb5FHcmbfX
L47HEGM+gkSU8nQ2H8qNM5MZ6IjCx3Ua829c0Wc2+d34uVePDfwkEkHyq0pSrG7DbgVOhMGRcbaW
LY+THA4hqPQQO4A7TwE9fv4dI4xZyNShXgkCDssKEeySmE40RscUr69w0R4AL3KlA7pQ1dgnuRkV
Up53Yn56UZxpE9+q7nU2pMWj+ibAPsILAcucw3ICH1lgO/pWpwNAICIi56SCVz9mFeWuS5tNzA8h
OKPJGPVISfzIKOF3gQhPc6JjWHuObnWro6JDy5u/5ZG5K7nMiypOcYiI31UqYCmi/Jg4MdVPHX0N
bGEjzgOu3ZojhcseEuD6sgwdVhRW2Lu+UAC2KSHtsO6s6HdNA5Hkp200cOsfS+EnoG3/ocScqKDC
GI0KKGkyJL5xNHIYcmtatzJ3nIhHijnM3tDzQQrk2UM5kRUf9ltA6POrsPPP/JSRb44YRwg433CV
KrizOnaRLsbuZ5WofySb9pPDkw8eLcYlIqDNiigBS5PTAXE8CgApp9D65i7EiAovR7RY0z6/K8Y9
1r2WpUDSxKgPEJgUO92bFRIBzXp+laBlcJe7KJfRYH1d0RcN75mEMB4RqKxDLnagqqzWdf1UtLer
Zq09ismj2DqpSK5TW6w+Il2JfV/AXEZynDnSuDBEQYwVvFJuNg7a7frDfkD32H+p2J6TYc4SK/AK
QBuq89vcJK1KpF3xor/x9HjWnp+y+M0Mc3ZxA+h4yQcz6OkrSfA8D4PuPWI8Ad3w+rkt39I3JSam
aLHyd6pNPHpEO7U/ErKfn5C8GJN7OXMgcPa0qsyi9cv5cqxkf8gsIOzD0ys2T62Wfdc3M2w84Rmq
oAcgk91azmC1dv1YbsSH4bUnEa2slpO+nr/6yi2x9TMhwcqJ3IMWP08ZKY4FujszLsbUl83+QUXF
DnOgnc5rpmfzeHZ2kgDw0aCExM1QepLzHFr0qQ1p7Cpu4MgndOZvuvvE9nhCuCgZZ3QZC4/2B1Uv
EtCtUNF4KR9vy9u767K3eH5nFBjDXqCLMdJqUNh5BwwfUth1zg3xeGBs+oil9yiXgQK2rqSufxw8
wMPd9LXr9/9lehcp8u97YgyQllX+WIqghQE+S7oXSba+400bztblUhYA4q1iRlzCzivjx8SdqvpN
kptqe7I2PDc7f961n7687usX+zPEu/xM5mK1qR0Df1JaIKrUTnroHcoruPIOgrnYHhDQva/iIN7u
b3l9qbzfZi5SH5pUbw38dkq5e8IW3leXR8P6D98UWoBptyfFuq8twPXYex/O9+H94en6HSzMDFxS
YnxIAUsodPMRxWQD1OKe7GAwHnSLOPThPlvvXizom23ZGD20OR2BX4Xoa8LEeBUPE5Vx1UEADs5L
/xg+ruyUfgB8+mB1N/eBhXXvG+qGDzZtrQf3mFoe9R1z8379BHj3yDgdbI2NxK7CRzj3yI1y/OZP
V3N5uoyrabvVKI4r/PhAPnhavpBWO//xH1N2q1bTat/X2tNTbAvHdF28JQQY7tGjJfA2qF1Xe3bc
7m8OHPsuLz2VLHlTpcnzgd9yrpL3lYy6l0LteWEJWf7rX54pn3nXbmoV05tNFbCjeY2d1wVQZ2Eb
R0FMw37EV2uEEE5WfCFPeSkjjHpncdqE5iwjQL+/r01bzh/vkvvGQUrZ2r/vW+CGjru98tRo1DgE
b8FAon3Eg+KX5yv9d0X/MVfXS95orGYdwzJrqpAYWxed/ZzXrknmls7z40jWrv35l+LAaPZoGFkn
iDjYgVDOTys8UWMUeyjQ+Bnr+G08yuKSxHf5emvf7EdyT627luzdV/r+0O7o2pqx3bZKZJW8OJbz
CUye+7pO/ly3tLqQk6/Q/EzAw0DCOMcEfnYvLUGFO7Kcg7epiEzsD2wBuE4Ne/auC8SXaTsj18vm
ZPQJxLIkG8skm8ES3mLyHqNkWrsC2VQOxgpTkpdEVa34eECDjLYR7E3g7DYj0tuyT5S3G+343GS0
lXenAaD+2Jab2geNiD4pbb+w3clt18/1+mYl2sof/U7Cdre1ihW+a3OvYJ8eCVYkxPLJYVsC2YKs
DtI9UEGIH6AtNdm0CWlu9U8JXZQbwC/gL0xWuBuwqROrv9bJ/tenEqFEvzpWlvRQZ1Z023lY4XGf
7YvGzp8MJ6cNPlf4s3rVoq+OiCgj/VpxsFu0pvneQ3IpXUvY93G4zWe8tI+DuGmcdeF8mETDhOsG
FTMqbkv70INoGLuDFbWoaSOlob2J9rQbbkrSPdys7IAikY1NZDoNrMKJVuR5UxIsmIY3y+lwgx5e
R2jIxtHWkFQzpXiOUsAGK+R1v3aBBXFvrEPbNmxkpA/mnb8rMpQx7lbb1Aa0Z+8UKJ0nbxo26E1k
tAaJmh/GTt6oDdFSVHyPt4GVD2Sjh3PflL5Dgu6uwXrN3rPeNUxnrEjZ0/2r+Jaut7/K3bG0tKcb
ubM78oD1aZmVAu9J2QjWnbctHo2TVhAgrgLSGEuDbAGh8RqAwxLqGvqx663RFe1Nu33M39KaauvA
oqsWuDGhYxzh++yGGgWQvDDXhhYNyAiWCcQTsnfexi7ch54owMTNPt97S75x3x/7X5pCSLC19O24
Wd1j4GKLblmXVB96T9ZbHcI/CaQ5UJIh8qAqTNcfrGg6GQpxKqyuiD4Mam6iI1pdboj9UJHELq3Y
AtJXhx3HvzraYY/TNrY+WwkwUG5FNlvlQKe7Y+iIRLqvHgNYwBMCX9xHdzxu8D87PSkGHBoyVx2+
xfIpTt/V348aOoPoCj+KkxDoc2Blb9PaATp7hv+U7F1KHOxa+iWg2P/u2flbD4jrBM25KumtsLDN
xD66v2jyoa5v8t2xpeAUgBIGSsLrEPtRTsXavJWkXUJaK378gJcbIfl7bw/w2OLwjkFRohbkXXRl
UruT4WzXyTYn9+a7n5HgM7TGZ895NG6xsrp4bFFz3eYYObagaCIZbOTrXaKstxshszwfUhnYLc0O
KHivqfb+GlOgxyr3M+zPtrXqmhI3ITjaP8iECptj0pDxpt4ldhUT4m7sEiDxpoWZad+WbwXEO/FN
QdyRejibT9gq4JGSZvf4/pzePKXOcBccolcrG5zJFaEMbXLY6uD/ukFbcrMagIxUQ1VUDPmy5lMP
IkMQQq9DD67iQPUH8hIe54aMxGpSsrrRnRkG3tzgqrYh+r457ohLn4mppKlWqkQ1O8BHSimVduHp
5ITA028d9A7d5psCkbNya8KMZgfOC+KLN8a5X/DORF16GkRitgLtciQvJxMoBiH1CLKU7vVDXmju
wQTC2SHPDvHMaYiib2AcXOhOz1ZoH4B6oxzLZyiLhnW+Br/G9TO7dkmOeYP5qyaZ9Ap3WhTk12/p
KSI7yYEC8NhaiP/AloKVKoqs6ICou2RLLrpA7jy/P5kE1f5MdGAhMUqf36LXPQIeVnnLRZBbqADM
vH3TZI4yLqM29VegCWT3LIAbxG6X0PnsObzxQpRL1q5fP++3mE8elFyOugIRinXP+cqf6Z/L2Ie5
6MCvpQrr3OYA3CSxrR01APf3JOeQkXl0mFgcEGS5UCeg8+wAUI2Qw41AXw4n34arIy6WLT3tbJE8
PLk8fMUFCTvLB+lftbYzxfHjupTS+fWCYhbv9cKLhNkBKGM1FL0wP1+edp3jBNYpQh9JRn6dEIA4
98S1N9p6+xQQCqj495FufYvXLvPVA85YoAv+mGDcU+WkbAbw92xZh/v3mxu3JL8RWjq7nKQ2migd
B3Ke01238yysmgL+m0+sCcVR+rm+G6j9YG/V3QNcA7kNrftPOOvN9sP9OIrwUL8UcjgECMHclX1d
or8mSa98N1uHE8yuBmADomDJufGsw+Zg9fjUF0dzazwbMKyWOgrZY4NhfsOr4HO06es9cCYS0SRh
GfWc9kmpzRM39Wcp7kKhvp6DZz+u90E2lPNjwjr55LCZT3pN7bcTWmICgjAts1rLeg/xFhyR05mj
Nc2iCK10gqcTJ7f7BeN/7ZAvbdD/KIWeCLGMj8HeBWvzfP/Lv1M3z+uDtSnp6rYhtrum5AH/xuQM
2gp028YH0rX7gCWbgMlwedLKUUa2AiUExkrv5ksHoiLPFc+8sLyaSP8rWJaKkYkfriQY/bRJsTQX
D5ZKQhjUP69cjIkKVr3j3fKSNTunxdhjLUBfGSDtOljN0O7cPx55mO/yuoosBRdYVf3NEWObRy9M
40HXgPBED/H9W0qTV0wzcBHgFyAA4A3P6DC22UxWdW5qoGPgwdfbL8pbhZUgQLvNAFwuoCUfW06J
/fhZOdcZ5J0ikwJt6wgV3uTrFEXbfzHgex6MnvCa4nhkVpcxRhCZ4xQWYM9KPKKkxPuTQigSaOB1
dhYzPRjUwQ5R2fza8ndJSAuMOPeGFWK0g4ThLfiDyhXw4gzQHFThFZFavtO7xib5mBEWSo6yL1UU
zqkzui4VSjGG5Uy9vb+vN5n9fp29xZTrOQFG6MekrqRaAQEpddLRyg1b9uhvfyPWtvk0ehaujre4
6F9oAh/SkA0Ju86ZuxMnLxZGE0p9MAFPpG8jJMYbe7Jp9vifuPumxPhRAdtaWyUCd5b3FE1WbeHx
GlutK+LCBE5mcjEFNM/6/R9brPMDhHhWdSHYKiyN9Ng5KRFvI2JSCRD+BlCJCIe5Jad0Tu+ycvU/
sTpMfiqBueT35GrHNZVRiA22/sN1OktPMViSb77Yp5gX1J4a4jmEREruqpbSOYJd7NBKIe9SLOhK
Dh7iCrzrtxFq6PqxNAjPqCyF9xffwOhBgO0vdTBf5IiEUWw37mov2Q/l218fKqMPXiQImE7HJY7Y
oYP5EazScR5Xx/8wyT+b5+9DZdxAJMul2Y1fDM0odimAFnoH27XWXI5mbfrpQr8pMY4g1FfqmAzg
aN4XagI6q8N4OqbnjvP0nIdYKUKeIsRAJZcyT0AZV5CJQmWa0qznDqArb3VLWPugKN1eF9BlV/DN
IGNOIjXIhMDH0y/FzEi8ToC5/Bpyu4nkWcSunSNjS1plZWLlEm5MveuRUcXOXwoAYRQYCwS2JvWc
EFCj6w7Wc5schI1/U7u8fj7OVbKNF4lQp7KnwreOtH5sW2DG6H5h6YHdeZ//7zMFvq2uyjICL4Dc
MleX9mNR5QKY7ZznGiBhFSYPHni+dTn/cUaFuTm9NafJxzbw05NJAhoPZABiq09qS0aTTGKHjv8w
vnGpLlzkBW/MRappoqipCrHsnK+YEm9VyUYu0tlyN28sXNgZqR+zPrUnh345615KRMzGarZsPfBa
cBUeEcYPSLpe+j5AHjFcYe6y3xnyZI2r2uWdeT/dJat5hBn9brRAoJK7n9Wd7O5hvTOyfUSO1LIw
gmoBvcYSXZPbZL8UhV4cAOs78nTMsvmGcdbiipbURC/Pm7e//Sh2vwp0ABLdHYmwGT1U0a6L8JLP
0CQ0g5oqhmew/p2hnWmiH0cR7MJIMQvo7fevBTc8/JpwZ6zCBRHGMaV91KMfFERKOz2aR/WmffS3
+qZca3Z4F2Omd/aJx8x2dwNS4Z8tGrI+szsBKXQyYtCCl7xYel5cfA/jv8xYG8rawPdUzkG2RZWs
B7s7NmjQ4o2Xc8+XcWGpYBStXoOU5c11mBgYyI8P5m/ei2nBvF9wxPgvEf22iRaAzOHN396uIDI9
0e3rsrKoQmeiwpg7uS3FUh1Bo7j19pWtOnd4w3NCeR4fjLGLdSnyxQbZ10N0G9p/hHWFJ9h/8bkX
p8UYN4zxyFElgpPSru3cbm00YcO9p/yFykth/DkptqE98aVBg+PtT5hRJsZO2fkouR1zp3ksDjy+
lpIeF8QYI2dO6IVWBZyedCM9izAkh42B6qdkORg2fFG348HfJpYOe2L9bjc0e9XcnAp0bysqgWnz
CC032+CgoA6FIpjtOcet2/2+LkVL6a+Lj2QtTtDJRTKfyGrAsMKvUEHxC7PORu/knRvo61YhuWKF
1RqY8ZF0E45k0mgw0UqkSWp7EYpHaJwfCzsKrGjaVsVdXa7F4oHzmfNnXLFZBmOzIpyk3jQoO4jU
22q//N3wVflc2+IOAMFuRCgO6O29BCBK6DxxiC+rmm4oGLJQsb2GuchB10ctD3CRI+1fn1Gr7EmD
gnlmhdv+kKxQ35toMRE7PKk38Fwt/jQm/c60CovzJTOlH8eAHbA6wpyV/GNdpigLii9gsyQC46hD
olxCGRzV249yczu4IUaZfqP29hARdYcpOIs31LRsqb+LPyJjqTOl8sygw7NKaWn8gcWj6QZK+sDh
ctHqnFFhjLQfF7qU+ThukVbvAo1/IyvPw8Vd9gRnRBgTnQASSl5FIIJI4knHkE6I12B/Esnd9Stb
yIac18tYNOtWLMVKLUAHmMP38oOCF6B7ncKyUTtjhbHSU5Wu0mYWTzi17ubjd+LmFie25h4XY6MV
DaO9VQYaIzZnSG6x67b1O43WvD0Ii6r2zcvXd5xlrf2gQ83sS8Ig3cNGuNedDjmq6ye2bPQ0Q1F1
JMhU5GihZmdUQlUMs7aIe6RNgS3iPZkxVXboFUFYvXISl/6e32MyurPU/yXtu5rj1pVufxGrQILx
lWEiR8mSLOuFJdsSE5gzf/1d1P7O8QzEOyjvs13bL66aJoBGo8Pq1cgSaM/19rdAxdedzLMv4HRc
jVjYzjQaHl/G3AaVYHjojxaQC0tbXWKTY34yb8BDicnL+VYYTawa0zPhnO5PFlWlMYXwsUOT9j63
A9+ze88TGO01WCvwz4auqRh8alkqt8g4iToaafWAO6YCqdDHOFOQaThjjllsp3inHipbm932e5fY
zSOmCB7LCmaLJCCL1L+n3/D3rhShxlaty9lHcYtHqceYddbDb8LMJpY66uMTCP+b79dVbP3CmDJF
g4usUvlzFs2ZimHWTB4zDBB5nA4zKkk/nCdhoWHZvi+PgYlngBAd3Qb8qPMAQxHGKBiXleQv+utR
vWe3+n58GDM7x6ze13sRkHYtn6ChJZ7iOJEHUg3uQAv0r2tSwIbH+CN9XubOLpnl2PE333/doIoT
2sZJvp+Bu/kWbcvEFmzp8sbz6wWpKOoQpqJrlHIe71SQYkxINsCUTuivqB9TD5yVPsHw1nH7TdSp
LC9G4Jo4zqzGhVzGZloNoJvBbIjqZjOCwj8A+sqRtpqIDu2z1vdFmoK5Cpph4Lrw3D1hXg9VbkJf
anfcJI9t5oSGo0Ma23mO/+PHDGew+EHQEf1bsK1raqScSea8mzaYgyLum+EfWnwgqvwls4ERuL+V
jWJXyPAJnsS1G3gukHM5w4kGhdRhqVFgn6jPbI3ZZNOKjPyalYOqWtQwFq3ROXXp03lmNQjEgWYz
bYpxgFXuNOp9VmKGMXkbzY0uWQ5a7RwLXE/FTcB+ZNJuMt6SSLH78lDIgDfmfW/rxU6O0MxPBB+4
0uunAWL95wM5BWuUIqblcptwlYxNegjt8PQegDLjR+iQHavEtJ9rzsi5RO4V15O8p2aInadgvqsO
rIFVbuiCQpSCF13f38wnCwWhyOnh44OPQshqu+a/KrCJxNJ1S9MN7gOiWKLGlOADNPBV+g8WmgpG
50YS5nHXLdUfQeaS5z0zv+ZQT3O76NgzmN3RFPWS2qpnbfJvMrjLDyo0wb15U46l0+V2crDu2pMo
x7VWhcPx/netfNRAe6VPSYVPOC585v1+eK9O5ff8OG+z/Ru6SDHefucl3i7ZBjeiRNKaG6Wouo7u
StlQvhDizixQGCsnhNTVkjUD1k+IZ1lpDof6nsngzlI1GTB4BWSc2rs8dZZcygGOy/YJeUkbEBrJ
FaU81m/MH5F8uSqQq3KYhnlAIVo7ZojCFrCsdwfC9ugkufK++iks/K0+OmciOesYBGk5BQkeWXcZ
a9bcY2I3OMfQagytEZPBrErTKIakarpqqSa3p2RmPaaUqHjS95uYOLkL+iP9dvDb1+QwCZI7q9Ec
cuX/EcY/OUGXgT+lgbBnA7kW1IZljG9SQEzERJ7gatb8XBS3i3rMUnDVKsNjsG1/g0AqulGMfVNs
8KfyIpTjxidtOyPtOHSCSstaiRPTc/+sknttrI5N+pBBdLsx7NtE8drWBk6C3bfAZAAVLnKSVj2/
c4HLGZ+ZniyvshTzSpYcUyIjxQgDB5o1WwJ08d+83Jq+DPSjpqHonCubIiabMktbHEBQmQBOtcQQ
o/NLcXeRJ8YVrAaacBRUBTEY/tc47aSpLklgoIFVGSmAwGYn9bNN6nS+1TPMQLb7rrBat8wMkJD2
QRVXdstqucYgRLPTvaBT2g8qGfKv69tAF7FfXCe03JrLlGRL+YT8nW04mVOpkId0fGQI2VRH7l4m
5cCoPXaDbUXFxgSnDHslIGCV0VljPiTzry61K3rPUCJiL9qbxYBp16qfTL5XcluZviN15zX1qaAf
mVI5DLBM5Wda2ikBMNxOc0evt1OzB1WDoQsq8quGGwQ58LLBCWXxaym0hBgDTcZHjBxM9Pf+W16A
lvQt/Uafru/a+mH+kcQX5ipDDmtFgaRkb4H+G50Y4c9pPKSYhYXTe42jbYKs1rAXiF0psGqozv1n
gZ/tiGeHtXhrIcjJRrQ6ysDYoU5HnUMrzPSveTrL2GRANSzMZzU43yoZ6Uwk1JAfYwwynW+aO1Eu
7DPa4LXuXAJ3GUwqFSnaZ8ZHowBeVQpsffImr87RDhIfZn+07H6f35aqo70o0Z5F26BEXwuGs8R2
N+5Az9Y4CnUJxWjR4USQT0ugrbMzlXsz3EoHDIHs9Rtmul25s4Sh1JpvDJtICVVlIKo03ijSgaRZ
iYe0drOPUy85+r7EvBXPKd/7k9jtW9Pqc3GcSZxzdagldVhs8BK5nR5zUIIZ3velLmJ6H9+QNBUm
OdY04Fwml+OZAm1sgFQfMDcdecRbsIEVmO+i7zOQd/ipW7jw/XaaiJJn1fE8F8uFyHnZZfE8Q2wB
LmvwQdyCQgGmyFYHePequ3hGZDcA0Fgdi2PtJqfCQ5VTkF5as4hL0gUYMN3A+HBONwutCzKzIQu8
4CdzDW923thW1G+xmsM6k8Ln6vIEQVxY0QFXubJ/3ko2SigORvW1dvst9ZOjUYlaLFYdwHORnB9R
tAoDRRQWNnnq+/zobl7d3lfd8K7fqrv0V+QJrNWaP3Yuj7sno5QTIDkh71RivlJcOu/zTYpB3yjI
LPHZb1H6cy0W18DkJMu4mASDuS99h1ZKy2zq4ZKpfcDcyECEOsYtc6QZ9I3X17auI39EceHxMAVE
kTsTKe8tfWk0uzJcA01aEsh8lc2sCqStPjcaKA5VA+TRJiA0lysLWz0OIhUrc+HaNg/FIXDxvDzo
x0SID1zfxD+iONvf9ZMkDwncognTNsf9VNmBC3QBSmi55zbfpD1AAyJFWQtsz5fH3ThSzWMMgPMS
2BKnuwm9X507AzqRC8v36qID/MNzJooPgupqaKhEIYpl0IvWkdXIZbojA4c1H9LOLXPmsd9jdiqK
2Ok6t/WG+SUxZ3sAB1l+oOrJGtwhQIbwEDd7LQyhyk7dbYLOsV4765EVx0D3evarjV6a8mRFv2cQ
mOS7Kd1E4BgLvQKRVx1o/qDekuYmGXcBE4wzXY0tgbQ0ZMPSVAqWoEttQeLYNBlYmB9fjq9Edwog
Oj3n3nI/SrTPuUKQ0qfXwe/puTzu+AJCi6anwQhu7gkoSAvcI88o7bn7h/2D4dx5338Yk+1oDtsd
2i34STA6ObxFL8Lv63fy0+n68h3AfgBmp1DNULnvKFKMu83NYXp8eUHOYgaBKnj95h2gCiPaRmzf
9t4SoAn67bfSKbcfmCyOWuTx/vpXcK81GN4VFUSkIC8huq4pBmf0gIRmUzpoiV8a8H97ByfhzM/G
SO0smx1ltpzr8jiF/j95oGORMSyBQurlYU/NaLYhZgz4VvoEYtlNkhxM5KA6U7Auzi78I4did01M
fjU1lTdBcROE5mQlvqR+RBI8KyBcW0USmIJVKaBft3QThSWiqZerCdV0aPs2T/2iYSeteweb3Sac
369vGefc/LOUMyHLR5x50VOVVVU3l6mvot13qj4IWrbVuzlz86EWWO7le89U8oso7kmSpKwamxHr
AbUwRph2pBAI4B6iLwK4Y8mbNO4w8iH19YF+l8GCB0oXb6zVvYHAKyLq3gxGL06M2r6+h6tqd7aH
nI0JxsIawxwLC5vgd2ukthaPv2ddOs6EVgIV5xMg/yxSg9IRw0Cozut4DYYgI8RkY79vPTW6J6ND
9Ls825j9bR6+mTLyEPPJMCK71E8heQkzNKdJgzMy0czgVfU8+xDOg9JKSxnUAR9SxokjK0+Kntrl
vL2+tas6g5qUoRuIyWHFL9XTSstiCHuopxxigAtGOkVMF2jN6umdieBOb5r7SZd6aE3YRDe1rrlG
3WwiQ/2dNbrg8Fa37EwUZ5SDqlCHfllN3HyQEtRh0XtpeNd3bF2GpoJvGuBSmY/GtVKVBzK0qV+T
3DGl99pE97yo7i0Swp09s9qs7HDffHO+l4LUJv2pnwzBbq2aJpR8/7MS7vUYsglz6ywIUTIM6i23
pfQIllJn7gunCH/8m11DJdJEDVRBTelSzxTST2FbQwmWLFNVP5WGatepQNNWd81UNNQ2ESpj3M6l
kD7Ohj4qu9Q3mmCwc7Cq78yxCDZtmYpqBiJRy7+fmfWhYLIcFNi7IH/OO8wmq+4x9Ulg91YvpwnK
HxOpQwD6OSFTDexDQIfUb2rjaZjNdzD2CHSAj9P+MXfIXhGiyQax+CFLmRHpatZMqZ8ZYWenUX8j
q9kxz5gbtt0mztq7FtdU6ZMTWhecqvf0PIy9Jo7clIb+oAcCh3J1Y8++hztDRU77INLHZc2TXQz3
jfZeps/XlXHFImkE7ePEBEQMrG+c0avzHuvsoCd51+1GYiZbXSmR+WVwHQciihT5vPayxRfiOANY
KlbRhyOOMSuHTV7DXAw/5Zk8mWT4ntcgG2b7FB1DKO/RLPPyEmg1WXDMK46ihnEzxCRYMJA09FJd
pRHA/nzq4eoktU2azNakDsDA2YsUhBpgfRj//l25EMgdY6pHZLLqOfVbhYK7uTKQBghyUyBlxYJd
SOEuSINxF2qOUTr+VHyYCdhcZG076KFdpt51jeGD4n/O8GwDOfsFP6NL2gJnOHUPkX5fxhh1QU/w
97W7FHdFxbj4+tRiJkDXC4zA/0c0BT6HgrTMMrmzUwkzSdpQPGr6txSvc1hujNgm6TaVY8/UJowQ
Dk4meHJ05QYeoED8yn3EFqMErFBKgefgXP4cOI4pT5XUn/vMTVuErRiHxB6ub++KY6kRamiogho6
tJN7t82SmVQ2u8SPPzIMLbwP1CNQ2TabfQXeXqa/XxfHN539c5p/5H12ZJ9Z76opwpr0feJH2WbI
95Gf7qL7jrndcIsiic3AiTO+NsrjBHSOXHih+l43v2XtNmBOrrnhwjrjybfSFhQw/+OXcQ+/Ymly
m2rYCZ3Zs2LTH8EWT1m8i3zrW/kYIiO9Ne9lkF1bNlnqHbYWeYTc5UHm7IBN+2Htr3/QyhMEjB8U
XwWVCEJ87ntGI2mtHkAAv1Q/Rv21MAVHsXqDVfyHGcDA+PHAMynpoHwRSXxMqj5Gw3Pc2wp4fLQP
zPq4vb6Uz85PLj5a8IqmoeMWqXhRL41gqYRyq8SIlmUU+6TvQ+bK6rPSgqapbmB6HzFMzWWq4ZtF
CC6iTT7eRtqmqjtXgvuv66+jqOC5apUR3aKDRNVlVeM+KMaHRqOFD+rIweq3egnuLnCcb0Lltcsf
GDtWBmoTppuX21h9Utyye53VXcQS0FIxwT1fPWjNlE2chGVZ2nJQZ1fCIFE6g9k18Ue9cDTthxUL
Ht3VO34mgHsF55rKuTVCk4LmuTOn7VCNe2oetOpXrZo/RvrMQKB9/cRXbdeZSM6syAn0oOwhMmdP
anwIAcSOGXWvC+GryP8YExSvFMMCR4zy6WGd7RxsZiEnmQkpZVJ4rJ11L8V0xg3m++Cttdp2E8T5
bIdkTN0YXQbbXo57wUO4urlLDYEiZQLMOXdNM32ohiiSYEDLN/odWuQhbs1JCszQ7JjG/fUlr+ot
7pGFgt1SWFMudaUnNAizACueVO0W1sodp8luhp3W54f0biStsEEDP/jl5p4J5C5KQIqopiPyQX17
CmcEELJI/Vc3ELVOqplUN5HHvFxSGpeylppx6lMptRP2lnWO3Dj5Tz31ghyUBprIt18XCGDVkkwD
yJV7V8FjgECJ4u4bWgQ7rvrJOHtqwrwwk5xEc1XiRWroXD84Hkjyj64iPEKmFgsF9/XlMqsW+dok
jFI/agfmVpkcO8ZY6m6Has0261AKBdZ5diVmbGvNSnaKMdUPkxXGAn1du5monMiaBXJUPC+ce0hz
q43TDt8BSjw8W47y/fpC+eE1nws9F7B8wNmlDKk0yGOB89S31M3eQm/Yyi/ZzthEv1rQ1DwWTgIQ
iw9OvAfNoRQUiOlNsgdyoLllfzns8cu3cL6jQVjDkgjfApdG38oF8WT60WvDJqvv6+5VDvyICYzt
qtN4vn7uoMe5l/IAJJX+aWJ2+XKaa3dCVQVkaojnYBaAoxYVVNdeEBl1fITeyCUBOXC55UNgtepI
GHIWqWFH1Yei/7h+qDzO9/828o8E7pIWtUT1dNnIzomA8UXBBDOBfBqjJzXeWR7dNYEdT7HgFRGI
pYS7qu1EutpsUiTiejtR8zdl8NBK3PU/8qLfj+2twuxwfA7zp5A19kzQi6sLDO76cSq6haS7BZPB
d8OpVYMnBmkMX2/L97TPS9uY5A1L0IXWjrfMYFu0amtR7EjhrgmVg5IrO8HmL08Ib4Nl+GkmpTgB
hQfpTgkbSzQCIycvR895ktl6Ats4S06mKzsFTWZEGW3wtTtdIm1G9d/Yy3PxnHaxnmADTDwBmgUs
cFA6lVYB+CxH6oKCIbVLjUTwsq8aqbMVc+omJ4lWjeXyqHZveYyeTSTiQiKan7v2EICbHORyimmo
Mu8+xHlbkEkOEj+cwaFKgFiMvHp4oeErKfxMqzZUrQU5llWXhRLcU+Qvl4nXnPlNU3TyRg2BRTIa
uAgv7Wi5afISZyj15pjdW5+CYb7P+kHw/qyZCApHX9WhRhgYyck10MJYgWcYqeBUt80RXq0oXF1s
Ka+lqgEefwLKBtSouLvaD/LUpBKMUGmdKIB8WfzcjajJhR/Xr8NiP6/J4R2uSGkjKURyHhOkXNYG
sUMZheOsdHhW8MIinkhFPdFrbtf52ji3q53LmpglcqhzujGr5/G3Wbx2rlIPNuubf3FScA+ogeZF
E2kjbh/DGkN7hqSGqS0+pAD8uNrr9Q1cu1yIe/DHRMABVpvL18Iax1oyZqTR529Jc5LG0I3bRmC5
PwvsX07JQlHahNEkWMmlEBBthqHFkLxo41bZxYE5uVNctC7mSEtOI1F5Nw2h5I15DHBbzzoQErWy
U2uVZitmXb6yPr1PLdMtwiBwImNYvKWp9saiNp2gkTLHYiEV7PzaxsApgk+Irwbki9uYFI1YSUwk
uEbt6KTN3jRtvdcFO7MqBGhzFH5wR7RPwNCZeyShlt/HacX8ObbLDKHuq9reXT/gtbuOBwt3UCHw
CXj4YNwFKJ5HMfMZMv5y/5EXIpautfuAKB6WBOADqCjv4zRNqUYEi0CuyJEQe2RN6DT6Cea6U1Ar
GwRmc3XTzuRx2qTmiF9NpIT8ULmvM3XTF4MjzE2vLQqeP3wdlGVUJP8vVTbSei1XjIb5iYKeohQm
RZ49jYyeRepNVyQ7tRExba6d1LlIzpZpvdQUSV8zvwzfkKd2iVkIdHrVfzkXwSm1RZjW1sHA/K7q
jS2a7RQnJhEar6sq3OaI7Jy6aOdtSYziIMUlki8U6pJFwPlWrYU2w7/XzfPPoZebzGYmdYaGFUeI
9lITLeAiBMPaq47xuvLC6rc87IsunV0wzRzUyiha5rfFPZ6fwJWTk+4XvqQ5gWAuyJpawiXEEHkL
vTpogLgU1epmwLK+ZL7WHxXlXu4iW5Germ/Y2rNqAOaM2gHa6mWLe7hT9IbWgbycX2E5fY7JT3Tf
yWibF92x1X3DowM4i4FiBW/9uhqUdH2uMh9XxJnHeauS10R7jXLtEESFW0+GF6Wi4H9VPfFMkKVO
s8z445YHkA+IuWSD+QpGTJNBuy/ywYkZWmHp49DPHp2+Z0bqGAnqpNHgBlYlCp7W/AmMoQLeBeGT
hR7cy0PEM9QH8hws645meykX2fqcJ047mofJyD0JnPnXj3TF0OgYJCcv4EVFV0zOms3qUBTKmKEi
K6FjkR2N0u3V22nGPEX2Goue+5X16VgYrgRmYOr6Z5/32X0I8q6KBoZzjRRfSb/n46/6rSxuZlFp
b02OsQCiwDKBVt5Ppo8zOWmeGigD68wf8qMa+Kmu3U5N86SBjF9X5LfrW7iWToFjoYI9VEXpFB2h
l6eWWrFp9Iu0xshA/NHLpVs2YNhI68RCeRsIPSvrDwMzWgcDpnSHROqwTVktba9/yMr1BHpY1SkY
iRY3hzvLqpRrIndZ5kt15fTlr7lzTXijnagrcOV2glsDlQCKYdsoSHFa2spFmo9jmfm1iiTn0NqN
ua/21HLk2VbV9xwkW9cXtnqcfwTyce9QNHkVyYvAyo0LDxX2+TtpDzLzrstZqw3o0JplurexlEi5
NxB3PejrADvYJLscwxA+wNWjum3kmMAPP4RINXyft+MHpjZozo6Bs1ngLa2e4Jl87oEskzgbYw3y
Ex2xA/kmlbErW73dJrNgS9fuPWYt4tarWDHKapc6S0N5wKAXjflF4Ekk2aQJOmk0PdoMhbXLkwpk
YpYiuijLg8o54joeQRO5PsDtwD59KVRZOPTMoM18A3jfm7EhP+RAB3jCCiLLHlhROmaZZpuAmdpN
F87lVjHH/GlM88i1kmH2MIEVwff1M195N3VUkcB2QAA0pJ+X+8xUqEOQK2aQZn4e9tlmzljnxBEM
ktErIjjPmhrDSf00foBy8CirOi3rBKSyzDfmd72eDj05DC6CuW0viYApa/g1vCEqhuahPx3zDTlN
LmUay32cZ75c18NNHxmBFxAiA3sYhR44A+JdkRemFwMR4EzyAMwHXglvHLrSY0PdePKQ94BCkOE4
zpgDQZqqEGz86m7osNAWhj9Q1E0ulaGleUamqc5QfS2KbVqUdKvlkbVJC515s6bGd2oQ5Pvrp712
wQD0XPB0Buw1n3po2pjOLdCY/mwA9G3Qu2l6qXVS2CQQrW9RZl7Z8ZaDTYOqioqS7eX6ZBbH4ZBD
2cv6oOn3rBBd4ZW1GASlimVgIYqmfO9BTjFsYQ5xxKX20McP6GgaZMyoEQ2VXjkn8BLDpSTIPBrQ
gst1tHGIRIo84ZwivKcmWpxmWxsle1LafTX+un4+K5tmAExH4GKqwFMTTm3lPLNCPZJxG/PbpD1l
uWiW7ZoAUHwjsIZ1h6VdNvXsuo9NnjI5wWqaojS9lMqYVdO0xvb6MtaOBmQ16ERZYl5UWS6lpGjc
1/oAUl6BpLPQRpbYTNShsXYu5zK4leh5ufA+LisBWggprtTL0CUPHIAI3L9iIRfmnf8uhruoE9R4
Yh0EdSgZ0HF25PEJCcy/NwcXUrgHiTT9lAUFpEjddiwPdWir5n4unLgQFGJE+8Z5L4GiV9KgQtAw
bWfi0I/ydZhcXXQ7VxUNUBYNeRUdaYnl388UrZ8qSrXcxEBoFZX6GkGihyqaIti1NUXTYAGojmo9
RVngUkqTjV2Bcn3hkyZ4s4K7IDI2Q2ruQlYKVHpFCwDLQTYVYQI1MPL6UlJL65hiPAHOp6yMY602
4OOL1GwXqyH1/vr2AIEAEQvqH3kpLi6vanME3a6V+aaERt/qqcw+aIMmilqQfFwL+FDsXQjCLQyR
AbDqck1alpdGWiqZv+QdHyT1udPBYO+D1dMepKPpzNQZ2jupda+vby3xjnYRCuONecpYI2flojFY
vAua+aRod1OUemr/YOXDcQCFiT6Gp0KrkcE6GrokkLyiLgDGIjLSYP7QF65cLjjsrAAlLCjlEuG2
KrXD4seI8WzK0/UVrsoBLQ46VZHoV/j4q5RqfaxknGBYoWV0tIvm0NWnXITHW9NJBVuI+T9oe/ny
NIUNoNllF+c+Uz6q4WSNr3IksBbrIoBxsFRwGKER4HLHuhn+KjGy3B+l19x4jYALG9j99d1aMRWm
YiGARLfBgrLi1DDKRjNK9OJzGRrKiE32b47jTABnwYuSjLWeVLlfWycgvOcZDaD1SVgNWTv1pYKF
OwUQCsaoX+5VGcplntAy9yv5BMwuNVxEaIHIEK1JQQ5BRdEKuAGA0S6l5GTqa/Cc5r7cHzFQ0lbT
n334Ehcv1w9lVQzSvMjBI6sMrNilGGlSSF11Xe4DPbzNvAYMp5XSOlYlsOB869xSzja1P4I+jcXZ
QzEZaVpLRQ8N6yybmq0HgRuWxvdwGpv+uMQ98VDZTHtMGLgy51D3zcY6zCDU7N+J9fjXywac59M9
Bo4JjtjlsrVZLqc2QuUsz1/V/kegP0j6Xaz9/WNyIYV77MOyGwo5RyGbWcPB8rQULKWlqGF2zcxa
CDfRMQ/MKnpzuXcEnWVKbKioXgFxUUwGBkliLysCRlJ20EBfEmNYIc0FhBArBgNCTXOxfEBF8YQQ
SVbKVQImIT8m2wj0eIl0J7eCh2tFNxf6OGQpZA1zYflpOCjXYkprN6HFS53cfgChalFsUjRcBeh1
vq4Pi5pzUcyFKO62WTXg6ZUJURM56Ul/jDFZsCZ75LwcKX+PmnwXyt51kYuKXRO5rP7sQgQ0J83Y
Avtvjk+VmxdHw9DtBryD8iSa0CxaHaftUT2DodWAqFLzguepKu4S/Zh3r7V+V6U/AqsU7OZaqtBC
ghmVTmgGmPG4BxiXIqgnGYD4ublPiGLXUgQu3sqbVepOUWSrsT0UjmIgYMgq8+9LBBfCufuAGDWT
lRJnqeQfgyLbMr3Xu9/XD2/Np7oQol6entFGWmSaywqRP0tc/U2SHQPMbMQ2I9si9iSB7HBbaYbA
ji6/y2vN+c5yioogOZyGHIuT+8Lty84N9Uqwf4tVuiaCU8ypnYOQBMBLNJEzbAFA1MFK1uxFBX7R
SjilNGQdOLFQTv3hsBkF7sz6by/zEjE4ESlO7lVDB2VTBBZ2CTlaxRc9HmtvGQ7/vz/PM1QVjd7L
wVJpZ/vpSd1m79nBctg3IFhua+9QSM7kWfuFKP660glWZXGOR5J1TTmoyCRKbd3cNGHQeIEsCQkm
l0zH1/P/szru8mZWw2qWYXXAiYMyepkVWzgqBtiKpp2tmaUFv6vJqEUhTcFpAEgsWjlMNWRGTyj4
SMcIpMqNi/I/si+CrROJ4l5ilGloXncQNWAEMbUGJ4xMV66RdlZemnafdg/5JMqMiWRySiiRqa6b
CjIL1LLrYQNQm10nm2bqdrl17Mi7Je3/hYL82VA+hxUqkQSjrGKV8jZtt2jUvf77a+lWwKDhaCAQ
WQhkuW2MyqIJ8gDdOQZ1LP+hPKYHyTN+FtvG/kVBq/VAdiqm2V6XuuZqnAvl9tHMB6nrDQit3dB7
EPFxrj3DmMqL1KUKtCH6oC8NuRIjcpZUC2BD5YdcnAghOz17QvDDkr+veiC++iOJ27zAiGQ5SoB1
MSq3iEf7ZwXbqmab67u1qnVnUrjdQoDV42kIlocJw6KH0hm149wcw/RJyTFFq15wFqKk1lfDhFzm
4t8jvkMsqnEry5UwNkH/jsogAA8bWR7uh5qI1GDFqVikIDdLlE+cDWf+9ImB340xhvLYqNtM2iS9
U1Ftq/Sy3YS/JtCq5WN87J8DTXCvvjqikIw0+mcyFRB2bk/hX+udmQN708sYs6agYkITNxIAbgRC
eP4UvSlj+NNANqjKaWBsCV0b+hSoAjErPbAXi+GLf2yMCZsVAHtYRXZF+JJ0JYLL1EsBK63b70r1
JCNrYo3+9Jhk2z43gH+Qy90klYL2r1WtQUYPNXmCXqsvfXBSTfU6w4L17Iai+KjNT9evgkAA3/hG
M6suK1YAxwHKpyB/TUR9nyuhF/ZyIQdZIJ5LWfzSeKQm7bLawF4qEXieGm1TNnc5OfX5XTJhGnx+
YCOxw0nEk7bcp8sXGmIX3DnS7ng5eTM8adbigYwQyzyEYPVvRbrL4sxriekKsYuru6gj4QHIyHL9
uGs3JnKe9uMiLDJsQ7pDMC3wab8aeCxnKb6gUQ0h5Sd32VkklASaEs0RJKSRDg8akyrQB1kUohSE
SMyy0DMxSKAB5rmIyQCxWggTmvw0ad2/WsyCXDVBdIYU5KWUpEZ/dBfMqCFlzdLSjXZKKRS4tytN
1qDIg8ppS3YT0A8uxEkYyp4qSbGUGzWz0fRgNQgbb5JuqyqvWkOdMGidaErBTwLOZlHac9WEnIvn
djIF8DgOMlwsE9PTDOMm078pceyY5CQxDPrrXakEXUr3aiaa1yrVzgBZZAYOMVsXUnp8fb6xEzIy
9shg6QtB0eV2YzKrGWQqbqC6repfYVyjnfw9QWe5eNO/+sWXorhXbgyZJiUVVp3U+TYAAXl4M8Xp
phgmJ4vdwsxseXDyX39vw87Xx1mYMtDbfpoytiRmDfWp6EVv9/IDvC0BLgJdDvB+8IZzq6pqUhAy
Ax1ICE7Q8Kr4IQyfQnWnb8cnSRLcjjXLRRUF9h6MmuBh4ZbDZlLm6gRpcdhHG7kE+0YwSRMEN+le
7wwGslY06BsGc6/vo0Awj60xapproBjHjVnqHbtwcJn8a9S2WvotAgr0urBF/7/s6Z9V8ibTrJUy
0VMIG+LfZnYKJsHvr7kKZ7vIw8kTBiBpky3+SGHamvoUaqGN4XC2nAucyXVDowCot6T6dAChLq+X
AfYag4w98ydkEYf2IwvbmzI6Nb8K6aDQXxLdKjTwCBgIe3oAI/31fVw9NLp4e0gdq8gaXUpfUHtZ
18FiU/SyhnskU+SHxm2dani/LmjVipwJ4pbZJ5JaphoQn/X43quO7ie512AICVrQ/zdBy4rP3qAk
m8ZubrGi5Ee0iSbMUYjRhCII09YeOoAxkDZFIROUbYt6nglRKiMpaYnVjNkr2tjj5pRHH9fXsaqB
KFoukHo8QDxNg1lEY2llCjx+TEXLHNkRuTirJ3ImgFtDD7BMOioQUO5lUICHTuwQgf/52R7z5Zqe
yeCeaokYbCwoZBQH3X5S7fQAoPbhzvLK3XttMyfAyKzGq53fOaJbxzGdF7qpvA91Jwm+ZPXAzj6E
03MyJyyhEz6EavukvSHDhlTfrh8Yz4oKZcDrdSaDU3FQX9VJU0BG7SvoXz5Wx/Qt+kU/GowK9UA4
vekdrbbLB+mbuavcTkBHwA93/CKeU/wuNaNMniG+84wN9N6Z7ewAUoKsdOajaku24RQbIOZCO3ku
vRpTdGO3djHYbSNv87f5WfmZ/ZQ9ea/gX67vzKqRAQRnoQEAhIHnAuiylCadRGGs36irAfLoyzt9
b8S7/00MtwF6QkIFrLRwctkhw/S84aMGVUy+o9Xv/0falfbGjSvbXyRA+/KV1NK7t3Zi+4vgTGLt
+65f/4585066ad0mJm8yQAIYcIlkVbFYdeoUULV/4gEu1sRcs/NYm7O/AMu1MSCtjxFHSOUqnPLM
qtZiGCg47FUNfEqM1qq+lQpmByFG+Iy2PaIL35q6d29v20qiHXp7IYXRWylD23YsA61u4Gyizu78
jaIeBu21N95Qeq1ak4IWLwFsNeQVhVadnCWaaFgEwBpUA9d+VCn8PBJ8HFkkdaMXzIpKJrOWbCmr
q5xUpsIDAK8032KxKMHjNfx53zJeTzWDdohyE29zdbY7jD3vMQgL3KmachxKDDytCloj2NcekgDF
mwQoCpWjOavWcPEFjE+UQJIWCB2+QKSD9r1OYI+5l+4A3jBiXjC4vr+/V8sokKWHA14SPlzSDI6S
8NeYPAk+OEDib7d1aC3EBdEHBkShmxcvJtYaDA3YvjbODtpLiGlFht0Y3/NouteCO7ltHbkS3NsC
VxryMZMRtyKg48D1oLPtWnNGWQNPUhoCgGLV6q4ZlIy0Shs7Ud8PoBNLMvBD6bOLJ3607aYidNC8
J2ystunuhqRUqFRg0s/Q+sK5sPz33Mg6lMuRsdaqCTwN6CslOYgdnD7r0F+Ud+YuCWsVGKXROppS
ZO0BYw22t9e0dlgLdTdKzOD//8IUmQaF0ABCmh4Es3GRjSVlG9FWTJza/PdMJtg9VUO+AW8SvHLl
693rMUgy0cH2etBwOcm1E+QVEUTOGa3mbhZk5NLlo4ARktGKpSnQb0I4lvGv7g299YWHAuWICBOc
sg3HVa5u3m9ZLK9U0cYqaJhhVUjM59VOK3aatBU1Xmpv7YUKiCxiMrzn0LTOLElUZ90IFlz9HMg+
nYcpsEuzf1XzOaJWMbzHSZe6Up1SVc1ASNlPzm0dWU3RXnzAl3WWfYu+EKDMSxtpHPS/nGVqfe9/
BD0RBrv/k4wOqI1MDB1FnfnL3DfZrNQiELHeDLMlCzq5msVb0eqWAkMNPha01aLod62LkaqXTTUI
8FG1DUa3ed9mbqoeQ+XB/J5gqMLr7R1cC3sXyPZ/xTG3XTymEfDccIko0v+s02fJ771ALh09i+22
5QRlizqw8S+63NDTA0YW/QvJwdi2ZW0ZOC1FoHPuCn+lzXiKza1mxndAqX4fC41jdKvLQ5ss6m3A
NiEavd7NyTeqvgn77JBkrR1Ue71DexlaQFD9CxPOTbYWnqgAHKHVCPQc4mcS6+IVVHeJPEkJMPBF
VbuVUDpiYe0KDEr5gxO7EMMoCIY2qmYWd4sYdAgVodeD5wTIIlv25100my1H3qqNLYilpWkQTNzs
BEcx9MH1aaBLSC6+je0mBoFlndcbNQBeHRMl8sJD8SqsXtpG5Yheiw0uJTOxgZyGKKHqRXboA7vR
Usxhs7Vg9NpG2EHtqDU83N7atRMEh5mM6jACIvkzOXFxglIqxHKlonVCah5yPaJ5dIwKHgXymkpe
CmFCLn0UMavCh5qkxiYsJBLHhT2Acj7xuoyH6VtdEK5PFb166DRgu1UkvS7ULtSA+NUzlfbSlNNZ
AP2loYm8Za2K0vVPbgisgKV/M+ZGMrp+gFoqPYYZSPNkF6K5lQHY59j0ouCsF0Ebw9KBiJcACrXX
Nl0okz5PpQ+Ur1kSoRvtLvwmgoIsKZ1/rw5QeqwFugCvpVwLwvwA0O8raJqYkl0BQl1xG/3JUi4k
MLrQdnlrTgqA0mFzLBKnr2nmb3Ne9n7NjC7XsRzdhVrHiYhhahLWEWmuMCf20D+KKqmeTT93zK4/
39611eO5WNPy8wtpIRjhO2MBtOMpODpzpKBRsjPoWBqhqxp4UN0Wt7I46IEk4z2NNhqA6K/F6fGg
5bGKO6UJRzLNu0H/AZJLud3l1SlLOA5iZW1I+gO/CeweUtcsCZNVdEU5dItDqjZTc0A/eKj7tOdN
0VixJVRycPsDX/npja7XlKD9IciBKjuI6IbWTFp1O03gGeyKH7oSwmwcigujpizdAEnudDWd+iOo
tvMKlCscL74mCHU2DGFc6PvASXK9GmXS5slKYK+oHIaB6gjjmy6kpNPfgDbmaMPaAQFkC8A3insA
TDOqLstTJsSY3bLEvX7ixMUOBI9zz4l7eVKYrTNKLZGaGVIyaadhbLVI5Ooh5gWbK+CXpU6Cpk4M
CcPmsZWSTqjAlVIn+SGTUdRVzqaJjFWn4tY3ioPVqAel+RAAOBNRyw5U8yMRVQ/jtVDSCKW9kvOK
AGuZEXDJAG8BcqGFdEG+Psg2n9pcRQMj6lFOOIbENAEjFeqjVAQYmnavplSx7K5/CSxM0k6lX7cN
/ZNOhvH7EA9cLnDA6MfWGGepCu00Bg0A3XkSeaW/G4ZtJezrUEDJr3/AreMGzYT8TEPrsROplj8P
YoXpAcdRB6nCXhN++YbbJd7QnXJgegdp1yu/ciQ1BHkfyV7Wbk0ez88KRQ7oHBawATojRWCKmS2r
M1HowrkBdN+w0wi1Ez3YpBgzhwafkGJskkbKYHIEaaaG0BN8VS+SIjolw1EaMRltNjw8V++Ghvfi
Xfbqy15iAi44A1QNVFGLV71w0uKo93jzAqQtyEXgjAiSvVKtWk7ZeMXyTRH5erSyK0ujx/LzCynB
qNahVUYApKU7EcTGyjveS5ZxzyuBr/SXo6EAibPlHbPwbzOCOslvVK0G24L1FA67PvzLyF9zEOMU
SkxT0a6HeT82wZ31Hte/2uxXGPVPnVwT3H2GmGzQms55Cqw4iKUQgpZkgIfQ1sV8zwBVMAAlX/j4
E9qm3Uc3y94cG49DyXPja6LA8Ih+WJTMMOGM8a69H81+tcwyyKLENsOtjFGeGA9OrZyHmliXhIcN
GnZwpF9Iq9Q5MtUSsP+X1vKG6lTqLxMP+LRWNQBj528hTHCHEq6QD10FmL9s2qlvUSH9IZg51QLt
ZIw/Gy/WkE2YetdU2qfQb+zQ37RK7wbIB+M4gQQTDu2/B9Jh0vrS1YrS1tK2whxnLJh6Xc4ABM71
i+S70bDTy9eR1762YpNXUhibzMVSa9EjiJYAr9xwFHL5QsbeTbSDI4Zd5k2DJuDaEjWpb+bWB8S2
bXZoBM12mrWvzf3HbRe9ErfAzaH7G49EdOey+esJ9Eqo7YOADnVAcy4JsFzEf/wDGbgOLdSWTCCt
maBcr4H0x7wa5MjlszYfsgBdwLx2gjVNX7pL/yuDuWkmMc38qoYMJHcBmFRpnLiwdbBfWvbt1ayd
+TJZCmR9uBwwvuP6XOAo+lIPAQaNipMagX884LHvrMTHmAf7WwKjVb4F/H6WQcI0b8QRgCrLBQsU
2gbQGKFpnOWsbhzaskHXgqZW9NFcL0cZa2xcD5hQ9KhFzqQimYqZ27e3bE2VwTKA379ku0Hwey0D
qJ5annzIkF4M80f1aHTPVYCOT07UurpvF2KY1KaR4+lpdAvS7k0A2pPoPtjgxbNoPDa8KGElLYYY
AYOPFtwNMJ+MuhVyHphzDtx2njZ3hto8WYF4SnXUX8xYP0uC6KF3Hw0s2cix15XjuhLMRMsCmEHS
qITHkYPRblQZ+f2GgIOWqGLNcUBra1xm3S4zCADlZjPFgTobgdCD33RGzDhLW2v4Wd5hqIT0rIgN
TXXZva0layEBqgb/CGRfHcildEnaIiTwi0q614w2cGMlT07B2GZOVnexW6dyS7pEQveEjxlQClAn
1BrriUYgAiNDH/XuhIT9ORvSSEeDopYXrgySSBdDx0ZOQX4tyXb1uazlgHxVMQMQsJqZcgit57CK
7mMfrLv+PrJIg9pNnAV2N07E1P79o9ZaXA8UGqCsL+MhEnQmJnKIndLwEmylifTSD1NEeVUXOL5b
Xpwzcw0t04MQEplgY0X377Xt+nleGaWMYEVpQDFcOWbcklEzbZClbpRmr2T7ALPoUBOkjZl7cUgk
w82rv/Jo0/qWLZaehRmII9LHICmfWhJb5YvS8Sx/7Z1z8ZVf2DnbqQlSv+jQj5I5ffOKjBmZprte
6VwBJLkAgn8PMUkyr7dNf1K65P625q44HmDaMXkQ8CNweLPAMXkuhSpMEGalC3PYg+7nVCip1E8k
8DEn2ZD+n/IYzUvLIRHmAWfSRgf0GBFlULeBtS1bDEBF8U/4I3FA44EhHTX8z0fvxZsgEkJzTAxs
LihKiWA+C0pDdGMgAoZ+CPK5CxrOnfSJL/+idJ/EJ0t7Pu71a6Ur4cxybcJwGW1A1bdP0JIYRyRU
2l0t6JgSipmaGOqZP9dxvUkH0Y18g5rV/JxN/taXHrP5UCoKSJHju7ZwC8sNFPPb7SNf88OYc7tc
0yhSYLbW9ReaehUYdYQ2Grnvgc8Q0NgvG61bypOjz8rEabdbc8XY+mX7EWoDg3ItLSyNTi4wLuGQ
FIWjYj58DhyOjp4yJbivMAC3aeRfc65vbq9xJTZczhwAZSTOllrCtdS2zcHGBIQwiJPOgpGTedwY
88ttGav7iLbdpb8L2Hg2YVKIFfrxK8SfRvzetvrS0bBQlUa8CQ1rcvAQACXcghMBWPB6LX4W1P8h
kZXjXWlNBMPLad65esBLZy2/iFXdS0GMvxTkRskDHYFoE3ZuVgXn0XzABJNebb2x9h2lCbzbO7gS
XIHTCuAp9KovAHxGNwBuKfr2E/3rP4+BeszVo9jT0jR2mcyju1uVBRZWVMRBtATysutdLMShD1oJ
7RhmpILjfeicAnSlpXVqk2iDyV08vuLVOxZJiH8EMipY+206ZTrw1FH2cxbcNFSfJfEHJjbYRUfH
4GGOVduHmYON+A92VUcJcqGjwBAT5s2Sp1bfjB1apNTcTomq0Cm0M95TYg06a+H1hWQOeu7AV8qc
HaiYtSZWAfWsDSvY9MICi2+q2TbmTkV5yRS8XPfTfZ5UwV7Xq9GJzf4hlALrKapk7SiBG4Hjetds
HrNzl3QsIFVoHLk+4cboQ6tKB2DlG/RYWB9m/TAGvMhy9VhRrluSWfgLDW/XUqrW0PtOkYAgUofT
gIGExWjYWp/tpEDH360nR5bdCOpO6x6SdnZvn+36toNNZ+m/gDdlm0rzWcmNcTDwUAhSTH7z5d6u
pih1xDLE43GoegrX11I1yX077kYTPU9jTlsdD9e+K4WDOGO08O1vWt13YNiQY9KRA2dflWI2Fmmk
LTiyLiVJbJB5eks6Hsv1mv3iZE0JhIPLsD/Gfk0rb7piWEhHm8qeAf5wxLi0iB91sVd12anJHm4v
a00gklzQo4XGFTf59UFbOsiK+x79eE2sH7PhVRLR+nxU53qnR8n2tqzl41nPeymLUarZ0v1xXhqt
mnAZDCv7ghNMqsG5FFd1F3MhgWXE+x+v5uWmuYiGCtVMh8CCzcZWVbogrImdMDR9F5xwmOQ6DeNG
E7vJUUYpd/R0tiSS5359mMxM924veO2qWVqiMD8AVSec5/WXKEU96T36sA/qXIKHtwfgMAAxttsH
yUhTJWwxwsA6D1Hbc5zE2mWKMBAEWOiFNfAKuRacB1Woxj52ulc+aiTsLfXYdLFt/gHmGfkvC2KQ
m9C/TIIo5aQZVR8LBGQIQY6pJhvUCSq7nQLeg351Sci06YAaimCJZPz91OMSaErcbJoCeG/dHhMF
o3+TDzz/Od5nzdKRLAUUaRlPBa9/vXlqqfpDszQsZPUjmvRJhClfcjb9gT/B4CYFzL/QDOSar6Wg
pRxEsT1qrAWi9COeC8+tEhqb2Qp8clsL13YOMSJy2fInJI8xcbkIrUAzUWCNF3deEaM4jelfWsh5
bq9u24UYxrqnOe+j1ATFIyq4cvQRDBqxeFX31aUsVQAUfzBogO08AtA/aT/xi1b9EPqlDdo9A3Pl
wuz99patruW3HPa9iGJdXps5rr+oqZdB1iGGf5QJxzusuUM82VHGXSCSGstSB8dUJrhI4A4lBVRJ
me1D2W6vY32/fotYfn7hCodJyIU2Bwiz9L3cN21VvkcjofgHIHI8DH6LYXTZRPxXyzVWkgJpIT13
1rb2f91eCW+zGFc61nVXBOgoO0ihSYSqooFocJzm+qH/XgVj9z6QKYJaLdTYkgEuxzq0TTSbgTf+
TxyMheAGV66Olkd2xgfQ51Zg+BDUqYmryO9Kgv4Y8+P2hq0dPcqD4DcDoyPSHsuGXhx9oYd5kAyA
RMEcLeOt0QSCdh97jFuOGi/bwt7qC+sYHr8WkNKsu4z0cvJnCwSBOiLD9CHq39FfX2DSSCh8r8fA
kcZ/HbIABw7WewDn8P8XPEKVAOVhDDDOZESLx3Q/mw0RA2D55WQ71K//dhvRuIaem0/KSiSPGL1L
xgqEIznwAk2OQZcfU3Eoh7cAXFm3xXyNFEDpjFTFwi8s4bQY5ymk8jzLNRJUshc5UG6ndCSacmzo
60lBCMJ5tEFgho3KMouIhZFZVg3EyAB+D120TTFz677EBTeB9kinuEEwZXna3F7aSjy20FWDyRG0
rAayx4xdacowDVmIVDyoa+PI05QPZfBjAnAbFUCBk6gJGaOCJvN0EP1/bdOQjcQjrBpbi67tayuI
UhFZoBSVGlyu21IBTfQwonWUZwNfje1aDONn1SJqVbNcHqNVQ+LMbZHz16VH3XRv7+XiSK9t7VoO
42h1rZLyGU3YB3PInKQC/HY4DkpLx+k8iLwxoV/94SJsmXYIhUHswERcUjXHsTCEiLjyuzS9k5oW
LAgcBjr2pWcu5HPawn6goGsZ05uY4ERrOrOwYn8470VaBaQ7hS7m6boBxUixh9H7uL1/n2MxLjbw
izjGzlpxFnO9griBFmi8IUcMLc5qWjto1/gmHhz59VQjPVsTejCo8xy5HwPJ3MTe8dIXbC3ly5cw
u1sUBRDAkzCcj6Zhv5m/kgfLHX3yaJR7+vzRvk8HGqJ18fb6uVKZW8FKu7bPSki1g0c3I81GQxef
7IQAwX8QADvknuReeDQ4x8wWKb6slrHDPtXqSjSx79MzwvZW2OoYmoM5NnTsiS6+FPdjRaPX9lv7
UU0BxcyCyLXOs/o9PukYYE3r+MftjWBc4ZfvYQw2jI0waRrsQ4ZENfFE19yUtKSckPjzuX5L3Rh7
bVC1afoaYno7mWm+FXdGR4LTt5i89w556oh2N6AG8SjTcTuje9J4i7zsKL+cRNd7td5rUns+obT/
EN3BPr2KrkIfePVltofm773ACJelRIJsPqOJGMWTJLkYjOeEwD9S4N4ccPJsA/pvScm+SGK0L/KH
rCgnSJpdezzHyNsl9y1NXM62szfOFzmMthnqaEaoR4znriZv/bZEb2oTkV1ib3gTGbibxyiSMjVd
qaVYkn5MTt2pO84nyysbkno822Vxb19WxShTreuZFddYVWkLqLcYIobu9GSUt5JB8o+nMdygxarc
ZRlFFagySaVv44jWGCINdALnImILQH9/DKoPGtioF2DC9cVq5cgGyAY0uzwczZminP8ohSQ53hsT
KdwPc0Nnp9nG+/o4bDh3+v+4M37LZmIyfe7wqK6wEWNtm+9jt6/va5VWNW0d/Vw8aG4LVDRShrdd
xrpYzAFCGIE6BZKv10seE13pQUg9nJMEE0sfjPYp/pkFiqeA077HDBJQt/6lAEillVteEwUTHv5n
ty9EMys2yzyq1Wm5tqyT0FEzJuNkW9p+KjGli7POdVn6QjWO7BEi++tlagHIz8YeJ9u63W7GpEhS
bTP75+3N5Alhrn3V8luMJcSC5J3vWfuUvErfMs5C1m0TrYH/XQlz2SddUejz4n3l4Yy7bQRs8E6d
vDbbTdPBKJ7NgHO9Lsb+xd1fCGQ86WzVoVJ0WFXllD+VnUR5bPPcJanXh9POllxjdudw1ohdPSLW
hA8dndFLOPbNsgP9rXG/945xoX6pNChjQpDpaWjXd9Dl0uX0VSa7GO3b3wdiOia9rRNs4/TfMgEE
wfgk9NeYzHll6LVBQh8yB2p01P9Ar3j4mjj36Xte7jM7dZ5uC1wM9utx/ZbHHNcUionfh5DXaj9R
Ln8u3zBJtn+22ooj6H+4jt+SmGML0bya5H04nl9+BChE03vVfk03w6bZ8KYy8dbEnJuVR3FoxhYC
PO17VAAp6NOGg0D+H0r4ezXsnSeqhdouAYP4kTyHLcmJaHf7wBY4TmL9HkeS5L8KwXjcLK7ldp6w
bdHHC5ysu8Vgn8mWyf6PPAWgMxh9uCgey4IwiSJoAvxiuVqBZtrcGfR7do7J5ra+rV+aF2KY9fRK
oLaxCTGdBoZhqqWuQApPP39PfrZO9tIIRD+Aboj0nrD7QEtltedNXlyNey++gLlI+rmWg1rDF8R4
/tCRNGDmMMl7wNvQxX9/Ma0LOcybP46DsjWrctnQkMauf4/c4/Y1fRg2PKgNZ0XsdSWZSaz4DSQV
TnAK6aO/SbYgF+f4Jp4U5r6aizSOuxpSlKfwrNPYrmzRnT8+bivIugf8vW2sB0RbaFzOCcT4v5S7
ggBU/MtyTNt3hYfUKY87Hn3zumO6EMi4wCIrm0DPILB3DXJXHNtN4Cm700Ss7V7a3l4dbw8ZJygm
4iB1AWRZG7DWQPk056C+8IYm8aQwDlCLQIFlLKYsH4WOWCQg4pNxNEnBUfHl97AajrY1DH8Bu8GS
Ibm+iQepbRR1SqZzK/YKeDf92u6jqPD6crA4YcXqqx0Vf7TnoB4OzrBlzRe53Fyb+1TE6I2zQYJ9
f1/egew9tlVieJJT+MQnuhuSvYmBz29/9MC5kM12e2OooqqqKWS76V1454f3vdN9Fy3bdPzCua0g
q+p/KYuxMk2fosYqIasr9ur8lvokjeyp26aO6duJeK8D1ZpsG1uG9ane/1M4E320PirTYM2GI/nw
j3tbB216gCf5El8BGeRYDxx5a8Hi5WIZ05vEOO3VDPJqG1nyl8gRqLjVHvJ96iMf9RrQj8KnPDK2
1bhuaTVBvwn4OvGGulalylygBOlyBT0e3QgzMOmjTqKeyvbT0wdvhM9qpHApjYkUIoyUR9oQ0jAb
6VQmtPECJDR288QLSZbN+mKNF8tibta6COJE1/PxbCuzXTsykclm8+E7+on3DGeRrJ9R6uWaGMMv
RbCDRg3W9JIfDJKc1Hcls03SOzwF4a2JsfpEj0J4GQjauyHtvxv7aNu+bWyfAsNObyvjmtO8WBNL
souZ85hXMUFU8C2oSHMQbJu7bzwZjHFPTZhG6QAZ3wb6sk9Ob4rthnb0rDlZSegTkmHfbi/qM3d8
QylUxqLnwNTTroc72d81NHF+/KjI9ui+KaFzVu14croD6OieAntDxyPd5EitbX/y5nbzDE5lzNwH
CFzxpeUUj6WbBDTYAm9ON5vA/bnpeaSBqxHz5UEyd2xd1UrdzVjyRF8Mkt7ptk4WXj/D5kHjeMfJ
OBLNT1uxqiApIXZ0Uu1ga5KfCufmY/tT/2Nshg4OxKVqpbLMLeZQpmlVS7Br9b29S2Wne+1/oBX9
gAfoo0J0Z2M/NXdPdNgj+QRKuoFgX3npxNWr/uIjGOfSjrVUgPcdmmsf60N4L7lu916Rfvv4Hcm2
gIfwWw3K9At5jIdJir5ujBjySvvbC5BvtPrrROkDb13Lr/liHmhvRCHaAvcbu7fZNDVKmWnYWwQW
zrANCeWV1Ne1/0IGs3VlEkdTga74s529Z4bTbyxHtw/S864j+2OBnAwHCb+acQfM9p9FMXtntVY9
ihEEim9vBpF3SeAG5PHxcSaoqu4y7257Du0KlEq76ulj81D8eNiEDn2mzvjROwF93tCnB/g+niIv
67y114wvTxMTwIJKxaUBRt79tL3t6dbvpN+r/ryHLwLENCw0Iyvx69GAG3jq0263eXh44ES8qxZ/
IYRx4FlvSBh3CCF2VlHVBocdhVbeXsnin9h9MkTQ9IMIGpQtbKQr1hJ6T/QZqh8+Kolkl4nMuerW
wi5MzAYCHJ1uiN2ZkCQoklKNx2w650PsYrYX1SoMEtEBjubdeCw16afzMjDQfaHQwIBYtt4Ohreu
0VHkOx9/KLoXEaMl2a9HACNcy1HvPY86T+L3j/ot+YvWXux8YKgiJrI7Pznn9tkS/mVTL76DObiu
Dfuu6lEjfrGPBanIXbJDgU0l+BRBpMSjNXnCaCf8+UiPAxl7Z885VunrrutoXsWoPfTGI/Zkb8EB
M8J71W+HM2ZIAdW76w9gz4tJuY8OrWMhvAaieIM+LM5hf1XZa7HMdejrdT8PGsRqxMcBmNsDWo0c
3lX4OcPseoMhBpYBp40kvcb2SEjgElD8bhrOuodxnP4uyB2L5E+zjXKARawfMSZ02SotD7ll6+Dy
fA/+ygNSN0Stjv23mDc4acUdXH8P422Edm4xHiLGUyaxtN4ujMraSp02fJRiqYIyXzLGgtRSVZ2t
qTdBVasYERGHTo6IrxZoJBnULOe5QHbgEsxh+SodcHqY9jIKDrZ/4aQyI5Z9MBsgF08KIlhg6q3R
MXuS7xr79JHT5/74FB+L77cdytdL7looE36JCjgsfENCDcCrnhvXv3tCKLS5LWNNyz7HZmOkzmL0
TMXEks1BQIvMomWTkzihrXkYc0d4arYS3On/Gc/9txzGjtOsjZqqhJyOtm70bXbr79Ip25akpbzE
kPo15rmWxRyWlExGbBWQNezywxljoe8qICYMGxyiyvYF7mO3D4gGfuUOs2dbW9/JmT05xePWC0I7
fp8d1Z2pEx0sJ/Zt42E4TATgaxuTcY82N0fx9da4/ljmkLsxUdMJ+g3NSreVczybtuHIW53sSs+n
HHe6plGXp834lFqctRS44eW0X2Dhx/ecche07C7rUC5lMMG1H3ezJajY/eWcQTaKkny7MahwFHYl
/fe5zevdY27EypiqcBg+d68gd+3edx1Qw3GC6LUL4HJFTCDoV3oBqCKEVEfJA7KAh2JYt0EAiNAK
BBwdC/RKg6EdwFO0ADrugl/O+0ez//YnVv5bArNNXTMKUzJCggErj+1yY5LMDmyum1yU9evZ/5bD
7NTU6UYtLFAZzb17SelLQVzztf+WudzgfPEXtyQxsXLgh1o9pp8ruou82M5oTvAMHjbcR/C6gf5e
E3MhNaIYKxZGmZ8bJz5XBMH4QNQnnQByE3uBXe15bBMrmadFqf+RyKYtpyortdjCLn5rHir6a6an
7C6wOeHF6kV7KYXxyHGoJr2loxKmkdn9Edriq3+QKGBjhp1wLjLuihiPHOl5KPrLaWWkc1xUZH+e
BLvb/NnOLcOQEK4tvI2MM9VFIWg0+RNm8hY84H4uCRDXSL8SHips5XWIQ7oQxbjSIR+NKpE+RSFb
4RY0/I5+Llc4BVuae1lDK85NvX6FXkhkHGujg7+9zFFRjLej/SM5jrsZMLvAfeAF/6v+6EIQ4y0M
v8kbNUF2t3JewBBCEhtMXtvbHmnxBF/s90IG6ymEvo5iKxlRL39JYU3pjrNdvEUwDkIrAOr3S2RV
9+l23vQk2aIyxCPm++zsvbUMxjlIyqx1Qoetyl9qd6Jv4dOxoQDMIdoAqmYnUmmLmYt2QUpg5OSf
6qtBdaK6puu86h3+0djTfbLdaduBh+dY1nfjy9hndSfpYVFV0JajupvxsF4GffCGWn4+aW8JYXyI
NbZdm6kQ8q3PyfHNpyliFg1zE47mva/aIxVJ6Jx2j8RyIk882/mv1OMaPeekPx3dRWxeG5GfJtan
I7OIeDyiboYOvc1rtj090wIcnfojLzJfEblMHEBb7cI895X3MR0bjFPohvPL7CLB3W4au3jiRB1r
HmapmeE/jLheGLBwwhfrMkBqFPkLjAVznVykE9x+j7uACl7qhOTDpz9vWyRLtbW8ccD9BmEA2mOW
3Jde7yRXhSmHLu8bnWZ4ch7dAqhKBKQBCC9ciWZ27pmPWUvEx9uiP3lnGT26Es0sVZDzSMtVONPq
A03KSHeNB3DBLF/wEh5L+w0AWyKcKoJ/hLZBB1e+V59G+p48jSd1T2lx2FnbRfMCN/WMe070tFLD
vN4Z5lqRtb4GqTl2BjhvKuHpAI7Ak+YMMencJ/PknPyTtuWVnFcQF4tUkLCgbRANkZ8Vx4vzz7UG
Ux4ieDAFEjG1BPUaN8UEUsDBDIoC6u4J8yZ3gg3OQLzYeNqwEvZcSWduGy3DQ7v2kSMXPdk7yo60
QRTvjLuSGG+5V3wveOq+nDGrAzra4zAwGSg9YPev1T3xy77zVSxXIzVG7nQe3g1E2wm75Y7jvRvk
5Q77Ig10Kgs3Ny5yjXHcddqNfWKgtIEnl7F3XcWVdwaJ7+p9ROOT4JWOs3kAnJw49HUimC9Cbqv8
qnUvfC5/fwC7XASVRdgutZUWb08JkUPmYZrtsRjICVS1YF0hqP/9QcyHjj3ApZHMwixFtmN6nPUs
LBUTaVB5hy5i10Vi73SPqmbw1+3lrRQ/9CtJjEU3aKmJI8VHiWUzAguS4gqc3QqTmpSARDQ454BP
z/Q+chzhLaaBLQckIzHdGGfpnlubX1SHPezLZTP2q03ilKt9PZ0tfxx3ORiu3tSkUklZ9eG+jo2I
+maG5g0xqz21LNWNPwDyztkR3kcwASM62KM+qLD3ylNsbVO0/PcEo756t9PsVHP9VwNT6EiX0hJo
UgvwchdESCKcWr+9/SWrjv5yOxjT7mTFSLvOQOWksoWDOtJC8YxioyZUt8Vxd4xDOk0nI9hG7T6l
sifS6Yeh2JyvWIkArzSEiTLrVgYFgWQhQIEm2rqNpoKDj0lbPdX3iCAeeOWVtTv7ctVMxJlntRqb
oGaAwRWIiL6/9t5EeItaibquFsVEnTnytXgVYFGKTMCkI0sliMOcaNsYFEMysywh6nwvWd8762fc
u3r0GLVnUbSr9iHTOs50hZXc+bUNMj4uQSu6luaLtc8FOWZk7uhbdIq3x3wbb+ufgWM4pWFHW8Pr
7Jy8YpCx7ZgZtXn5jRX0Pz4EM05AygHyV+1Lh6Dfir4WBdP52/jyZh7fUDu33lPvZBNEw0tEHNm8
JOBaxvZKJmPzpR8bvRhDpvigwbFIT8doozqYg3Mf2u1mwPGgW8qnvHTBWkh8JZcxc2GY/lZrA8Sr
RrMRrI3xZORv4EhVQU1fu0BO9gBJullCq3Rv5q5iklp+VqSdEBMl+44GorBxrYGI894oG1K1xzbZ
ljUNnm5b4KoBLjQlaGGzFprc6wu3EXVUVqpoOiuuSgVq7U68LA1PAmMNc9n0wjiE0znbxLZF0xO1
ft5ew9o1juLUP2tgVFwCGYYl1ssaiPKDjh5PjVadxj+/H6ij6z3yY/H/SPuy3raVpdtfJICjSL42
R422BtuyX4jEA8V5FkX++rta3znbdIdRX+yDIEDywlJ1V1XXuCqXmh4cWAMOqXhoyKvp/77Pw82R
Y54nwELQ0iFgP4D5yNjjpERtBoFAf6yXkqvYKijtAV1sfs7RHnfZcV2PiWv5QY+xvIPSqIo0Az3j
QLPxyI7X6AqdLwK3cwwXENOOgHaI430uJywjYLiwuQktHgg12KGbWATue9WjkNdKu2yGISNjq1Qi
aRsvC5BfLzgLjyYu7gc5RvTKOsiNJgI5GWo40zWiZLtW181IzImRvvhGaxbh830Wp1JqP4gy0hiI
5fyMlo8ezQ/5c+u2mxSh4Xu9lp9C9BzeJ0btCCs0o/O82dxRdNDPmtRIYhRoz0F1jPOzVfVn738j
wUT3SttL2AkJEmmL3SfV7yhZ/AsC2AuJ0T3IPmTjp3YZWl4HLZUJPYYjquVYX2Pdp0BV549TGlFg
XgF9Fmph6Pf9MUCz+tnqOKrL+zy9pNElJLLeylcZDIRAhZViy8BDG2o8hZ3SV3HEBGMf6llbBBq9
BzUBDk6bEcnHOFBmmAagUGqO1zAxZgwkpRE1xjokYqKFQyr2x9Vqcyu5I+d9TN6PuUkW5H19sdfx
mrxipNPM7OWh2mRmtvlAzpj8bzfHvE7+TLrmUYifIQwXUsvvHRZPNyUvDpzUohGzjJmoExUj1YnQ
H9EtjYpg0DnXucQRktu6uHtCyJiFyAixYg8xCNroNk63D7FSMSDG9kqiw34v14iH1hlZkkOYkfTh
8KXvv1bG8WPVu/dPdCoLP7rZP3BMtVkTX64ppFXYnR+vi3R/eRC99CNAkpyHmTp5rlh1QHvfgCh5
O5KRYihh2gqShNvzq4zo8se55Tpakw/KiASj2mqkh/O0Bwm4VCjKbx6GxTFzjtcVcn+ua687q0An
bYMQ/mAsvj44tn5S80fUGc0/A55EjTTcqVGd1PIly+y05tzXJIM4PSQA0fGDdYo/jcu1j9RreAmH
I7aYvEtRaLXG1Qyu9UdbCo0txtgH4WP1+30hmeQLu67nyE3MKQDXT6JKiUavIYyHY1Vu/HhbNY8i
wHX/NxoMY23eiGFeJ8Mx0n/n7YUY0nIW8PY38xhhlE4xEj8RjAimq7qYsry4FKJdwv2/z8qk74Z1
FgBzAdYfkL2kn+c1aMXQikM+3KpoK92dEZHMTN/JyMzNLaAccghOJa7oqtsbPhwiKRY3FYmJXtOv
xQCPd3NBGgfrStfVUXr+/ZDvHFJaa60ir9U+faxIvzhkpre7z/FUZufHD2DeB0W9NmWa1MNxdbqG
JIAn99jbm9+F46TmPjRLy26tojSzX/ZSsipUqMIHFGV5OZ1bUfwPozo6B0ZQa2UI5jLgLI/Pz5ti
/VaT331uBsSdmS6G+oLHrYRRtNg6o602QljAUf9J3RxRZ0RYH2Yz7JSphuOl2CnBocOeJKF48tXC
li5wan3R5pw6PdV77DLifBUMvxcasLtC60Zvvz0Yzu96cyWLz9B07Qg56MrMD4fdzNrxXmJ5UpW+
mWURxdQ2blPJoLRXJ919iz7elKcB/tSCuPbF7qzX5a/DsvO+lgIxXy+2/RQRXjFk8j25AURjaSMA
Hxlz2yhdcE77DOctfeazfaUc758v7/v0CEbvVRB2yqy4QI2j9C3Wn+Y8sMGp70sC8KbpEhhApjGu
dBVJtXht5sNRm+cn+VydjPz6Lyw3MKwoshya+YDa+JOFLr4MQ3kWhqNfhsToF636nPfW/WOayqrg
/L+JUD5H5zQoRh1F6gCtU525KSQYxKwOx5dUsoLHxu4cdGO2KdGOHLLUirLSTwGxUdZXDOAwMcou
aFEq5S3e+i66ziKzM9D/bQaB0eRAVFVKnwxpHfpmKsMYr+a9YWzCSNQS0lzRuUnasEicMsmx5Pn+
75ImfheAKrEtmy7lwog387vCeVdlaKEQYf1nknlGC5dTbtLNcUAlYfaEkmtElsYSUChLz2u9Z+8+
+al4E03AWHYHLF38g4Uvk/UwTYNoEI/WaaOY4RKrFOzl145j66YaD8Zk2JVCpR5XujqAy9JOCXp6
0jesRH7ld9pQG8bc8g86jJL4anLu0w50Zh78uc3D7ysghczBtWHcyGHn8d6QqccbrSJo46APGjYd
MCojB0HZX0pVPKJtNCfnh4ULY7oWHHvJ0c0/nwsN0oEZSPSFY1eawKiNjn0WZdhi4NJyatK/rs2B
5+5MOPc/STAWzNf77NpVCZz75bAi9nq5PfQccZ8QhJ80mKc/KMNhBjh1zI2iMlyaC7LuLZtzVBNC
/ZMIo1NSCPfiDGTu42pGlNctWghMCy0uvFeNe2DMEz4T0KQILxRJ6Y2MOZVsz5vM510682T7fZMX
bUUvvd71p8N8zzHGnO/fGBzZYgM724Yhx/drhJIZMRv3wLEvVP5/KuSPq7jJw4hCKF/QEXABBZXQ
SfjQPHue98G7CR4f1MiOqATFkJYXFRcR/zJ+AbWMN/sxUWr9yQZlc0TgHGFNx4CuYMTfqpe7OKol
pKonOx66z0Qz/U9KjJ6rUY58tAJKw8Pm1Jqn09vZ9B5y8/fDxikwzHPFtOUDvDSOT87TGTaDLBRB
VatU+cXT2+OFkLVtR+SJo5l/mmfKHKYgAPhKl+oxCpNF8yb0qxwjIWjGgGFGgEGG1/siNwG29pMI
ozSDUUqzWsxulvJp/wCgrau33webtrH26108WEZBArSuIqvLocxhT2FS/ecLnYOXQPm8bvfoeVnX
JTk7odt4Oo5U3K/Ji50vMJ77hD5T7fUrGDBrpZsyVx8mymU/zuDWLTOS12IGHKdKwEE/60/PG7wY
zoI8aua6sl/srckT2r8Ywn/ulR01rfXaCM4ZyJUlqhsoxa121r8yVd8kGA28KnNMttHEuFWSODdf
AIsX8dbKTpS1fx4bo3xGg2XAHZaSHjeW4zif0qP7uLbpmFdkPqecbhXuHTHP7VU7a1pf4NCQ0xuc
B0fEJbmVl3lr1GwKdIDyMYb+DMN+8se8vhchqboCNZTjsGod0zjel/+/WMnvO2LeXfWSYUVsWoOj
U7zdYOr4iNIsOXvF1uL2ofwZzf5khTElMXrrIinH6VmbK9AgIgdDDyaxDyE6zAyL9wBMFMJ/kmOM
Sh4ptS8okIzVKiXWBte1WDxeTPez8fbwLpcYMDYw4MF72P7iL/1zpOxwTS/UmEWagc00MNW3JURR
R6NY7XGEcfoB/SbD+M05dq6qGNNGJjQnwmL+YHkdr7FBot/40xX4psE80n3ah5VxpvJunZzaRDcr
ci1zi9i2eShcTGzygg4eU4zJUPtzF/dl2R/nTyqiTGeRmp+K5WII7hUjr7wj5F4VYzzkudhouQoR
yXIAkwWb+rTEdP1ux7mqiVbCH6LIbjcQz3IRBJQOxBA2A3UAdMa6tml7xgLLknl5Kt57qjJGI9LK
wRCSAm9Jigbd21ty/CTvyI8jpjK9wLI+OHbkzz6nnxwydsQ4K0o4D0AxJhur29QO3pQHi0OE81iz
G7IiH6nYtoB0nCz0sB3JAjl/jPRidnil2zw9nsi5/mSJsR91XEudqIOlFci9gd7Z2ZNP33HtDP2B
0Ouv3ceHwFnLNWnuJUnHgjIBO3NuwevIC8AQVQ3/HpKitSQ/AUr1/hFOa/To+8wLVnR95mM/K22d
eMYEw9vbwwIJPYWgGUjHUXoeT6Opxv5hQkYEGVG8AjVAROIfKobyF1DKaGBvOrp9eb3PGVXVe3QY
AUxUrOW5tDg41VOs7uX+xycyYJCFERfM01XMq1TDokx6bADwxCj0WlzK5tIzHjvCdQUnjeCIGCN4
rdbXcyxuQvk6QdoARUJeYmLaHn1TYNsIgjaY5VoEdgrkkB5g1j+pOULyAJAiPNs3aRlGtJh36iL3
aIL0cTGGEz0UHqqdZ7L74DkXHL255exGetMk/71++QDAdvf+9U9UP35c/83ejr4e1MKlTaiz/Lz6
v47Wt9hzjqW7cJGIXw9mZ9nbbWqljocoj8faRL7xJ3XmldL0vmkkAye4QtPysEhETKFXGH53GtOs
fwMu0fvwDk/CijsSRHXmjk6xI4ppUmFrOQ2OotZM/NeGVFiAKTlnmWP0OAJ/s8Sj4zWyWRYHwFk+
ag/6QkXWlCOD0377SAYZ41CJwyxucnqCFmoZ8HIfEFs1KGR0lrnsPV7dgmcubvI0Yqi6AJ0aENU0
ZaZhnMH5PyNr2aq5tP5VFmDEG2MtVCNTtEyn8BCYEtBM0X01l7tdwzGv0/HiNxl2PLHCpoQipkcY
XokAUeiAWIgZeEnjROQTWDI/pJ3F1++M8j9Ct7IEW/X85UN5erq8YYyJ+8JPurcjnhj39hqKuZiW
VCxS8lySZu2oa3gVGtLBAHiy49OSG3bTT95RKTb53AMKF/ChuC1kpYhVk+uqOhjYrkiXS983WtOR
8Yg7xmzUpdSmagStQvRDg59PoJnBebFN72u14yEKTCfBRtQYx0LQo0FSfTBmoVawcVIbrUOLfW25
r0t72ZODh/Bk9XGfxWk/F1kpgJUoOnbaM2+LdLnOm0JE9CoDN/GhOBwXiE+kBbFxfR7Ggr++ulvG
j0N2+rH5JsvITXGWZ4Uu3cieTg9YRowtBDacelPdUqfe/EIfb4E+c8FDWYZXVJyoX1AF+abOxEgh
mvgTqWpQFjObdXR82yzI1QT943bLQ+f6i7v4TYuRoQjbqwJ1AK3V86qxaGdYSJy926DUANtpw/G+
f7R/EdpvgowYlYFSChUNnmnECbMJGNa55SL/tZtvObS40sO4pnJq1FggQ191wT1hpm9DnWHfeXHt
7S8b3rBteRzu6Bf/1P5v7ph36KJfouhKvW+85CSFyKB1w/1VuVyU/7/4DN+UGIe1TAWsnpvBtD03
7xqRoR0LN/MGePov2BMymIoD2CgOe395Zr+JMk+Rdq7/k0yt7cZandGhoq+Ji1nX1jQ/1MUusD6e
eR1hHHVAnR1nPnprm+asXAzqy1aWdRLMjeY9oI+6tq5uy+HvL8/6f/nT2N2q0llL05TGMm/Gg28t
iIKcu3mLqHmNZjI9qr9LiiYwJqYJO0AdnGnwaTnWA3XR96nrhKs3JDmRgQF/67XtiaZ58CzgrHmh
tUueeCm06ezgP6ZGYyfrYdK1tNLoAwndd44hQT6GDEvkD7hnO/0Wf58tY2kuM20maxUVWCATYNAy
8xBg61vOizHnkWHsiy4Hcld1IKPHxDhj+uzUm/J7ShorCfE/OvqKgbWaLDIdP2Px7rrr1+UScdHB
tsni7PjW+/sLBlhO6Ic1dvna/PARNC+XNsJn7KDnhOvTCarRBTAmajb368in2W0LsHrFAlPOM7gN
O45Zmg7Rvs+eMUshpjCvPk065Bi5NWdvgmPuPB6oF7U49ySasUiamOV6QEPoYVFaPqFYp/fZmE7Y
jA6LMT+XQGqk+go2YoLk4e6EXhWKnbfHlBlpoKpb2wwfAS152K24KLXTaY5/jpAty0aF6hsCjRA3
oFqbhi28m8ug4fh0HLOODd0/jV2s13GELYzQEmQS4WPBW3UvZI2EbGUeAArBK+FwTDpWw/4kmPdX
RL4RUm6rt5KOYsPB2j/OgeAkka8ldiscIvf+LfJE/hYfjOx5W1zRznSrBc6XfkfEHeyA2iHesP5H
QozFac5C0Tc0rM5d/xXPPbYbeAeuYNz3FTW2SBsJ11iXrxCM51UBDBRjK7yGh8Tc3XzD+xzd4vE7
KnbDtBsd3WUmBaE6o9LxvNmIePKxWIe4sZl5qA0fTE9+1XgCwnmnbk/miGSs6p1oZDjE1RktvWZt
Bccdzzzd95qw5OWnDAZAsm/iFGxtrNBD6uMhPX2VL1iugZCCC397W4pz7xAZK3Ju5C4TM0j81bHe
Vpib3DwcF/tw83lMHvboTepl8vlJiFmjxRxIYsZ6dYgPvefxTpbjCmtski6qEZ1mVPUqa3V6e3CO
j9jZg0f/sNMWiclxhnlqd4sERhfZy+GQlJTtmecUZ+J7sm1SbFrOZXJeATZPp4YR9knTKjegcC+W
stELMiSWwNNtHhkmRopa/z8FF8dRPRTSDXNPzF9L1PChezwXlKMDt9B4dHRD8F9Dstqg0u0/AjDu
vmLzHE82EXdpkOWp59Cy3rWQUHpYRE6zeofVp4MOvF5vjsVis3HXpFAH/QpJCJefGBX/4PDCuxrG
2VCLVA5KWkO30L5NnxO0j7s2vRlU3p45xOjH7igzm4g7X5MOryV4ARLB2xF5U3+9vpU5VulvXjrp
L5mrf3wAFgq2L4xQLqhst6klqCSbe5HqJdd1YhzkErJeKm7W7HsMvPFWjXPOlE3OZZdYFC4i2Fx1
X9Jrtf3iaO3EfPM45/DH0su2DZMoo25z+muD7vPYdBfORnEdiOI+cFF+Jlsbg0wd+UKDFUf6ucQZ
H6SYofe5qsFdbp9Qrji+OdZK2Yil1ZlDYfvtTn8w+xdr530dkk2Uw2yt/kfryKbtmjaaDzo6JWj9
B6DM8JLR7pHgD4fXv6RZ/5Gh25zeyJZUmSxea4XeZPgLbWSaKZ3QtcahwhMXJghCVBflWGCL3p/c
LLw5yY89r2ecYxNlJnDpz5oeCjHaVhCVh0vN9XhWihf3s8vtxMyI1KAGhdMm3QrmGymQkwIguDtb
cIwIxyCyLXCtrDTtnAKJdCY2X6wDErt793Fb7VG555Ci/vsde3VLC4yuP4jbuOvwnBwtq5uTAT3k
5BcymWeOk80RAIXJmSSzsm3CARwhmMwBa4tgReHUdDjZNYAo//Ta5JlQ6EmPJGlnAtjGesDG1oB8
Ip4mmCLdRrc2hBpr2Xgg8dMhi4yNbIaKITr9JjijM5QC0dcCaoYN79mJ7ePc+kSixkbVnmZL+D3F
k+7piB6jTf51dq6jDHemktXVM57i3/eFYjroGxFgdKnBaESCCXNIOqaAnLffCPpQdUwIed2iVrZb
/TspHBFknuhM1mK99ekJksXC9R10TRHf7vf3+ZpUqxEVKqSje9KLNLvmIXXrBws4cTyTPZnUGH2e
9eODJDkbJVWl+S50E3IrCXAMKU/WWB8dGyX+EyycVkDpos3xnwjH12Zlegdkhng8TWYZvnlinfRu
kPVzR7Pj5/VvXI2GPdCrObBcDEt8rXmVuEkTPiLGPLuqYGSS9H/ErE3iCO+exeNn0tyNSDBuejKP
DSO8ZTkVU9y/IMuPAJXnnt/C3j+M6oiK8lPQ2uRSp6GMU0usN6zz+bwC/ooAngctPEFh3xdqLjHG
GpRB1/eyDmLW6VStU7LqTAWdoY7yKugP5cKrW4dDkf78e+yx5qHMJMDogWIMpPzcJcgOExRMPHXB
k3bedTF2Afu+4ErThl4U0TGog5YoV0XJeY1iCcJSY9Fh8PX5Pnc8IWSMxAzNI1neUC1WKjKLMXvC
LTnxzo8xFHJoFBeDCmG2CDfXlWFe0T/8RZ27CH85Ij+do/kWRtZVb4frvDQMUHveIK+PIwSGrLUH
ABb+oPJEERawVqAlAkrS949yukQ7Is28yLEUz6LegKBUgCmlQKUa8qSdaRyKh4D0j++dc1kOS3kT
xHChPe8+9elphRF11pzEZX5Jab/q6i39rB0VErrT7WcebMZ0ImNEh7EpytAHUj7ggGXiA9J+m3ZY
vrP0DiEvGTudoBlRYuxKKDVGFylUNje0PRBI8jF0YYm6msfDfZnu2BrRYsyKksqpKpzhA1TWqbVR
5sLD3BCsosCYHEpAnLviaN0f3nseYAEsNf0WWh9/B3DcFnsUQtA6gI3zXPvMealZT16dq/6s6UGt
NTclCWzRxYIbjt5Nl7JGB8gYEg0MtSXNnLfLZI21B1/ySk1JgIV9W+zQ+eL6UDymGKtybX1BCDXQ
u01PJ5bxNnu8f0s8v5D14odYpkyBhPOQ2khyXcg7Wnx1skWqd+fJx/vkODLB+vPAkc102acMbRJL
3GZkvudmUDguITuU0oZdLzX00NBlR/afdBTBRreyvas4jyaPEGMk8rlRa1oBQhtssF2EHDQd3tcZ
w1BEsiTrNGG9mgPPtF7cvwieJb1twhg5zolkFFkt4fOt2S2tK114/j4sy4W54rnoVCn+dC3miKQU
gy64Zmx2qKJDqowQw+mfrWXmFnY58DYuTmbo5G8SzE34s7mU6xlIOOJKekyIxDUvPCaY26gHzPum
PrwWtDxvNu1bZMkAbHjpSeZiExu6oZAv4tzQtKP0zRRjrXU97iq5B0npLcEa4fWj/bo0OQ/qdOyh
YCkU0GQBnMvOmYiDfhYvRUv9vpT05gb+GPplGoL5J8wB4hni+A+TBmBEj3EfxE5OGzrqeBzeEwzu
yEvYTc658Ugw8iZXl7C8GBd6VcATQBvZA2YlFsg2It+GhzXmVSOmvTHs95EN2QDYMotFpta9kg8U
HrQ1UxLWZPAonAj1yt7Olh6u/PflATMaoZNt5Gi14zWwTYrmiDwj/P3czy7tGeQfgh1clK+A85BP
J2FGBBjZn53n+kX0KTIpOa83Z/PBiaz2aUH2wgc6Aa/uAcNXyRMvBTOdxRyRZeQfh60F/TC/Hq/W
QNKn0EWfbd3Aq+XwNykvIzrzn5FdZlxnQqpjd97zs4Zb063+oXzhyOTkQz6iwQQ9tMWw0UrwsrJ8
IBah/QVlb/X1g0OG3sQfpnZEhorKyKhjP2t1VujewXIfYlnL/tbDiJLVoecxRJXoHiV6qCNKKFd1
iZaCoegCTLKmNokTfwZuoC54odWtVPR3UhLbmyWp+rmcDxC/FZpC55+xBLxrJXSrANnz/EywuYWi
fJ8dYfth7bQIs9krlSMi047fPwcrsU1bWdjUdS/iYC0rKQhBg19Gsv3hwF23w5F6ie3ZKoDFEhs+
1g2uissKlbMUtsPTFjuOpEx6FyOGGKPRRUk3i4EKdowSJ8gCUl8SEgHG97JQBCKKy9CS5yu/OT3N
hsdGdjp9wfkB90X1T1wLuTkPWURvdSOYxWsdbhPgj/QacoS+rRW8uHW6+jlimLEmAwqGlWjgXJVw
oQsZEWOzdaX36rmVTUEhYUmu7lL6uK4GWz2f5rw4b9JDGZFnjIzRaf68UwConH6FMQkflwHvKZ+O
JEckGBsTYE+0VkeQUcwVA+YpXuEpJ1hioy1/yfbB4g5l8VhijE2sZoGgJfQGre4XdgzT9HhnXe2K
eCbHsEk8Woy5uQRYmqOHoPVs0T0PuY3dL1a+3by1g6kfSL5Yrwu7deYPagXwgtjiJR449NnOrLCa
A2S7hvRkVvN7a+MZuq8OPAbZnqw2LYvOiOkjdDr5y0Vow3470gKFO5risHJv5S3njmda3FQHlbw7
5pVtzroC7DrMqWJYm+JjcSXH9jMgTuH5iglobU893ud0OvD4FlO2NUuPI3QYXW/0ctLZZ+zFiNdz
J0OajEPp/sMusTWcIlSxt5XaOOqX9SZW0K4L7z0htON2+yvHAmyL491O541GzDFWJs/neaGEUPPc
fla+mmWRkCV3luu+wyfdssejtzcxwrpVBjh8mICfvSvmdZlesBf6/ulxHoibPR0RuV70oYiodjv7
r/tfnm5xGB0SYziKtkvKgq4zqKxWs/rQjPea4la+fSlJ8Wxs0BTVejkPB48reIwN0ctZnl0aHNv5
DCePuDBX6P1CYo83NMPRKLae08rV9RrT+4l/RYfhl3f/+DimiC3fyNk8lIUeF7PxXUdzUo6p5QgX
21ula3EZKvSU0PcXo7D/ClC2+wxwJOsWbowkS+1nYlDkYMBfYPqjXt7/OicaAwDqT89UvLSXXuuo
dpw23ZJ2YzfrLHTqxASgJFpNdwfTtF+3e7dQeQZnMmL/Fmy2wwpriCRDbajBWZ70HSKlorM+eLOw
0yH7iAoVv9H5KcUF418pGATKsui8UYADF6DKKJ9g343J7SCk53Xnfbi9XCNygA4JuzCm55lYVUNM
ieAckS1GYZLrZvMOkLEM4izAHNYMlqGtyOmUp4fCi54H/3DmxXw8Q822WcWzeVO11LxVTr3xkeyo
XD4Qxf2oD9u9f96UJOZ+INNtKT0WLb2Um/JCzB2fDEdl2WHH7FpLeishFuuWm7mpP8bmBfU7zHP1
Fk5uJT9y+1t58RCLXSvEspCkCkhqHjLGNsE0g2cGzgevbYv3VrA9U4YqRGJNVapTrRxrdLeHD/UD
BTVaJ/wfYyK2bUrtZGEoG0hfjIJW+HzBVr6LdcEqsR4YbxXRm6UtOPet1c0HuaNdNwDVkXbFYZwH
fgKacgvwkH1C3htANQF6iPNqcIwuW4zJW1lSZhGWKhkNCX1S84z6X+IrdJFgU4tuKOyUTxleLplk
YGkK0EKszJnt482rib1vy0PoWFz8xemyBUA9/0uOsfKtlustNrzTQgKdKNzFq6O+UN5DrCo0LG8Z
Ee/g7ThP418u65so4921hSAaKV1KMjysnIUzM4c9ltl/cS08Db7/FIpvOoyFr/v0Il9m9CxXAOd8
WPgWWsYpIlWFbW3A0eMSnM7mfBOkPsdIChtAWRZnHwQrtEPS+TcMaFIATeop413Bs4Jxeosj+tOO
zDdRxtgLmElqZR0i+bwCSWfTddi1+egfJEsAnL65K1e8zaF/sfrfJBkXsBTK5twJuEAAzNREf1xT
qDuAfHE4m34y/yHDRotnIOoNFQ08npP1pjcHB/mifNOHdM0wdxyUIyw3nkd3Z9QzWZWiGV0O5jhv
2VH5FcfEd37lrc3hi6d0bKgYxEKTKXRFFeaGgpXqOBg99xZkiV6Dw9O2XcjwDHjtPdPO9PdZUvZH
7M0K0Vf0HFKSapaP9dPnkMMVz3KxYaLmY/W0dqGmBLtWJXJSXFR2nzvdnTtIp1ucV4YnG4wNyY04
6FB8gyFeYdQvfLkvere3/o7pYGPDiy8HWazeTJR1kpbYoo0lo78p5NYVEyeh2WC8fJ0u0NuTAH7L
SlzMfd7/CdzzZIxJ0ShFGF/BYbFOt78zCzakXq9f1ngOPF5b7WSIr2k6tlzqWHTKOvsl1qxKRRGh
P7QGfhk2KTiANEEG+D5Lkw7WiApzZ8m1U9JOAkbmrDET1S5zW8USsGgRFau04YjjZKO6Opc1uu0I
W9ZYlH4gEZTneU+n5S3YqMvv3AR8Gey/sf2cW49oTw6cdhU48+1HAMBT3eZc35S+jckzb0+mljrq
XCCPHao5OrPOn/fPcrKaNCbAiIfohz3AxlEBXG2c387nfNF4tKEXpc0MwvjxPHPuE5zMqI8JMu+M
qKXZvEtRDwRO0UqxCy989FbP94lMSciYBvOwXK+NYgghaJxOjnUFPlVUcqLmyfTFiAQLpR83VRfJ
9GJWm+IQvZTv6M8IavODuxR56l0eE6JB2sjiXlrxoocUrgFjCv7Stx7RIJSQNfVJvbnNOTgqTqy9
GhOjnsmImH5tr3J4BbHaxri2zXs9JgMVTVZVAP+LqG+z2RIxaEXATgu0zUHDRLbYEB3AaxV42c0K
gtELDj9TgjCmx/BzkdDG3YWgJ4ckeknIeZcBF/W+sE2q0JgI8yYGYtVdLxKIVM5pBW+ttd+y19CW
XmuDhItGRdK/A29fni+YkVtygSFurwh7a+MfQB+50a11QRPO1dkAIxEjv7L5XboEYaDoksH2PJHT
osS9Q8b81t1MRWED7IKYvbGA7T4/0uRdDy451m/SxdcUCbVlca7Jks6E7LIkzoayo/cHxk7if4xg
tCX9C89m3ML/P05xRItRtB4DBqlfg9bzSiPOW/GoedHDFbU4qwJcm3XwbTQBHsy5A5xAPGrcPPL0
wY5+ACOscYwJuk7ED7BObz5wEBFhePCGNZ7PM6Xk40Nl5HUepLmcFqCzAvZL8RIc7uvDpM6N2GCk
MY9nV/9a4fMJ4iRh0Vq2V3ExnqdyOWMeGCFsz3kOMA0RZ4Vur7cFCd2LqVjrlwzTtGZLxEXHcRQn
Ux9jivRUR0o2BHle+jko0nTEyXFmdu2Qw4E7A8XjjHmQr6HSSdgQQyGeMO9tgIq5VPb3r2jy9Roz
wzzCitZfxQR5a+rVYGQTC+kVIr1wDOOk6zmmwjzDXSEOARoIQKVAd/IAcUjNbOXaT0svcHimgmrH
H+oLHw1NU7qOMSGG2DzPMGelyiDW0CUatojCpweDyDk5Klh3yLBJRMM3IkUQFZCh/Uynq6VtFYLu
ctTm/tXxfXPEJhLra6L6+qBRjpxNZqEWXpmPJjnDpf64/n/05U9b2xFBxgAFZymW1ECi410YITv9
li3FStB5+sVjbbJtXRtRYkxQmgiREcc4RagSsg3nxxqoBgNaSFaPAirXsK/hQViB7sfc5ikyR1DY
vGKuF7Xul3NA7Fv+4+CuD0vvS13oJu/66HtxT1IYEwUEeiMeLqCz6paGg5GAl2EnmjsVLYv3ZXLa
ARmdJmOawlCK69LAaT7HyNOjwc65Yp7RMF3X3ULXvnaebt4nyRUVxkoV8ya/ljFExaos9dbYd3Vk
S1pkz5K15J3kpEkc8cdYK/ksBfq5gSJYF4pjIG/z00yFlec2ePOUm7EhyjAvs0iHjReQdLgsZttk
Vb9vvzrkLkvulhzetSmMc3OZiUWUXnGG5Zv8grkvRSaNTZ5st4CD3wAKw9MVd4dEO0xNyc0QTz7T
34fK9n4X10gJxQrUn2sbK8WDrbNpXTkl2Dk17F6Fl90zr/N4+tUZkWTsiw9I0EzA+mDaOgajuX+F
1fzCGohn7kVydFxh7EuSYla0rFUcrU3hXYuGzGzlxfu4rwVTodnIiinKT5cALZGz3O+gd6Xsho07
wzzlQngxms19MpP+Gvq1sXAMmxxVgVFvOMa6Pkg6Oo/dYevxR0OnD+v7+4wux40gzS9zfL+0LeBH
02UZrdNbmEO9z8e0gztihNHjECAUF98AITS5m1a8D5bBZhDMeUuqzQ6V/616vHLa9v9iqL6ZY1Ra
u1RJJMqgqQJ8mwg2FjmjCP2uk+W5JB8fXFSBSZmYyxBjQcS56cxhKljkfPGp5FXwTH9nD+mTirmK
BqnY5qkwA8BY80cuKQ9/vDRzQ9fR0Y/c2w0gbeSaShhLaAwf+0UBpgD87xlRvbNoSotrhQU5PYkd
b5eYkvCv3oARWUadz9VwMUIpGuCpQsfEyHx5Mr125clcw6xSfb3HIaPPcoNdPFIEUtb8LSeyk1lY
PuLsMSTx8okC66P98to7oumTp+VyiY7TEw1t4MKg+vXxASw3c/uKWGoHQ8N5e6fla3QIjA0IkPCP
9Ry/bCN7KizaFgsUAZchLji6Q79z7wQYb6IVALMm0DsGa5t8I8kkWJiF+SU/5qu5zSE2+Q6OmGIs
Tqdc5qWUgCl4nidsPUIyYSviABOTl56eBEXEyrZ/ZJfRF384X/R5T0kBBUd3TzJ2UgSx7a89iuzj
eSbAbRsy7zDoj1F/6hdisRTGO9oV4nFufmrS1I5+DWuhtHOgJgKW5p6st2Elt45h3p7/85MSEO7E
0s3VvHepjHFqZlojSjLI0SrtYJ2dxX5xftAzE1mxMLI8GEXf1CWvACoFxPiwpBunds88j3jSFfjm
ms1lCp18FuMQsoUr6Oy3GhvC/LXsYroe9U26x+vj34VRI5LUeR6ZrKGO9D7pwbkfE6dcChGZwQdx
7RDbOjz1teV2E3BuVmOMVeCfMW4zA8GV4sL5EFPUXJbCKsQGKuBVfPCySdPpghGDjMVSImwKHS6U
Htrko0P/4HkA8+RYH47h1xjjExfhNVc1EEEBNQWEKMq03Pwzx/RqjOFBql6K2iaga4pXjuGogmnj
IQPuKw8Tg2dKNcbqtDO8nbMa3DzDH8VOlSsJgMNPh945x3ZLM9/RO3Y3dtppF3T3+rRzoDOjtYa5
JFgdZGzFrQDo7nrxtUMpxzfnNtcz5dhxjbEwqt/WwqzCccZY1mGFO3lP5y4xfmJmM/K/mXGNMS+R
Mg+g2JRWRVanjZSZwkeBEjtWmBLV+ncx4bfIs8naIssaLYvpI/1Wu/FTsAEA4wHwTR2ZrXnZnmk3
659nQ2fsR/j/WLuOJclxJPtFNKMWV8qQKSIi5YVWWVlJrTW/fh9iZrqYaE5gt3rrUoc0C6cDjgeH
i+d5mJVDAcg6ArPcjxwv3nwPjtPovNn/oYe80IwCD/TkTgkHdh1SxBjez3hSYwVZjWMs+9cpyBhH
Q9SLgMCwnTyOGvIiKJC0ES9gTZ9gSqJwoxtEXexq2D9arK5hRvAfHZAs2DNxnqzMjZOmU+ihJUEi
xXI4I6GE2hlQUxESbvgtrJoZFt7qFHiIeZlysQRb3782x97MN6UJPiKR2c+8WnWxcFhoB9+XizzP
eqzd5IWFCWcscjhHMyz/kLdmOdllbapmc4C39LkPozujt26f6msx360lpRCE04zCjyeYCYI9aBFV
LWmPScqpHTmgUdv6leWD7NgdUBgqRk5g6RvcqAF8CfLeYTMlMW2JAplOELNErXDqp53rVpYxYVQ8
uJW5LTIkmKp4W/n1kPLvk0hPME5mYS4kHvaEAOURA6O2YHg+nl50E7PLjO0nQxoxGnqpdRljMFRJ
xxzu64N24aVUnaj0s5bCHZTs4iihUdDbRPe59RkfP/HMYUhbOytLaZQJzwjiFb0BaeiqMXM7sl4m
eCfMF+paXHIphvK457ToUZWSXZ0GzkzAB7mZPlg5plWzWEqhrDQP8ygflKv/gwL/CBxuIKdHNouZ
IF8twF5KogxwqmIh6X3oUyM92M4Y+Ya+dosUOuL98IU3i4Fxo6y9WnshLYReP2phGamS+1OokL16
tXse+h1CwpOIB9InywhZoqirTtHnHBQrEEWCu6+2gfDFYDavcgZpz5/p6z+zQrrjQBMQvajJxvle
eJZmU82Q1yXZhpjF37FaHbVcROrCq8GCHugNNJu8Ci1kexedxTomX6DWMTAVw65QRW/xeyJe22oo
MfavQV8mv8yqP7j8EOo+TEKxD1ty8uyj3bYmpGNMOf59IWaAAOznM8MBXS2C0WXdwOtOUVFNR52O
MOOUiCsbONXooIa1/odpibGX5Lv/jl+/xVBHIzDajtP7HPiF3i403IMu74mkc1jeGEMOfRpkYRZa
nRxBvEOCxwDjiiKQHZpYuNsKrV6+i3W7buTi2GkhCgICCQrh3nUJ09K4GcEDj2geuXMQFtizYryr
fZxLkQS1FyJLBXOs9BQiUdgMKpv3o+RmO+XYbXlk4iLcq/ZtHVerYpcCqVMh9T2nDwPRMb2vQKO8
eZw8hgjWfpG/L3QaJnlOu66ETq/zIalM4zGGt0TqRu1P1hQhYf0S/csI6TacVFYTnu9h68+vgCxb
RUUA6I02YF5gaEWs+Ya1XzvXF1opOh+oYlSR96PNW/ehVVRmvZEv2u7rrL2RubD/i8mwLO2o25RT
RBU8ThA63z9jngMJMcd2uU8OyQW8KqzSx1XOqKVxUMARtEWUpwKxxle3P8e+DTcPI7uQE375/Ppi
EvevuyS/944CEL4JkIGWIY7wkbza8DU3mjVcmACy6pPokghGdAP+Fk8Z5NRko1rLOkLJYC8bHhVH
2Vmx6KYe8/29qtFCEvUg6cREDnQohQVUXmI0UKF5ituCp4ABVWvJLgUVsIKMQS+CjlGV38+YGGZ5
67cyjrHsXcoP4zS81RXKhvbBx227X8sjfpNEOQhjrXJcriuQtH+9dz8u7cvJcH79NPHSB4l9ag2m
wvSMV84aet4EXtANlSRXqA3z+bCoisCYLypiNc+cWVjVYOkg03Uq++lcHkvv372cnyzwWvP3kAMD
OYCoSTKPQsLvCxtNUyYkcsEDkF1/dyHjrc23yb77gSkgTG6/a0cTBSrfpFHwH5R5nU5jx19DtAVG
kuGE/zDcxvwIzNg9gccmvc4cfPtR3+kuWv5KC/wrmz2eWre3ee3po4pQXAQLhaCpVzNYwFvUK2WX
DyGP7Nn+KDqVjEQ4vGoeEjdfxpYMYmJIJGBC6f5NIrXJLT9F44jRHZf0AYlhTQPfKsLBqHmaXh7h
Vz+zAy0rvu43idTpnHouDmY/5kkq8ijZ/oUwnyHcwhxuvOZJfJNEcH2xmnmazSD5TWBFPeKz9/Ns
i58vG6vbGJdP3IMiIRi0UC3KuqXklQtDFQXRQHYYFE8w4e+C60KU8MxLYVCKObo9jHg+gE7Hwah7
zcQNGVskO4qoDDoFKk9/01EV8JG+GJ4Vj9aw32DYDSixrfC5PFnZ/dnuWWHDtZL3b19IbUIfZkON
kVj4wm6HxARGVRxhb3PttQ64ArE0lmnph0w2FTJrU/8AI2PPqntfg89vH0HtT5XISRbyWCbQWSsm
mneRk3B1M2a6W2S9/2bki/2gLvA4DoyiNnJoi1d3fxbfsovz9FV9sJ73a5mubxpRV/cwz3DtQmjU
7Wx7Y7QgHke21n887hVTMkM0NpZucjTQVQCP1sMI5yPmlMAguGct2VjMrPHao+fb91B3u5jgJlZ7
ss22/SG/zR+qDR4WsF22Zo+WRxIz2vsGI4Cz9uZbSqWLXrjGF5tUIFL3x+kuehQr0AKG9oO89YLD
iDABJnOFzmRicATK95r9Z2BP++6DBW2rQPN71+nql1gLwtHQ8RkTkoiIgnj1xndHTFk1MHqNAaPE
Yb9hYTTj3hAUqaGmFY/7Gcfdj+3+tEFggtnoto5pC6Wol4PYhXLNdVdBLsLiqWQKAcLio8WhnQMN
HRaUC3LmrLHrYt1SkIK0BGRMfNGXULAwJyfZFda8CcyPezcsTQWlN3dpahY2nNTSO+9Gz7oDZ5PV
RaDDIghLHvVI2etW8vInyatv1kZBWdkUsxGqOHPA01dkr9Djhdl67HuLASJX0F/cJlqcBGCZwMr7
j5NQmpkfmLr/ldlB7IbFj8E3g9nmYhPjNIzdJL8zDGzFp/2mJQVhRWnIPe9j/RGM4i0ucuVPOUKV
6Fy4rHPDuL1kCsTQcJjmgka22iaDQ50A3foH8pzrNqHHgkzy3X+zK0lSeUMXREWjC5+4juuaQcOq
ppNrmOlwp/o/+L2mOX+yfgs51Pppo+Bj9SDn2bX92ESUhEftMLFLhqBVJFgIolZvkMbBCJuarB65
4JNd576FuA1ui1mrroV7+HvdKGRHxLBVfB9iOqu13elO2vsgdzyYP7e4WXJz0x6vkYv0yAyWrFri
b8l0q20s60Hfd5A8Yizayy/fDT5jcx6tFADEHMO2eugWwqiHQKeCC0MwCNyJTmNFuLd8wAyGJ52Z
2fyV9+lyRa/eyuJ8p2UfYrwK9JLM415AIbvivNUeK4DBWj0KvxXNVxS5hBTuHt7VG7qhUe+C8gvr
tn2shbS+aUPjtVGDAZbYu6pZtvjLt8GnLZfoUu62nL35JKUu0f3jI0Pq6pW72C4Ki3Uxr9IhImvY
W+m9fuhc8bW9s8unL87+DD3m+Oq1FMQ3NSkXMtMzoS41CAQpgWA3x64zz1/dB7CKOXZcWMXFhXIU
hDRNzuuZQmRhKNV7ZbrbwEzB9XZmxgfXCBi/qUWBCD/HaELIIKq0W5dMOY0qC43FhqlaicOdsmg/
W/Xj1/y0Oefel0ZKhxi3AJFwA5ev9rU4DZgyFBoGsR/yDi0s9eczqwJt7ZG/VPL694UIHSwcWdVC
RGddJwDjtc3NaG3/2oA/0/pkUd2su06IO+l4WfOCoFNHIksUrhnQq3JRd3VpDsfiV3LMnn6Gm12b
2OfuHm/ePUloMlZyrSRWFRdyqUMxal0slC3khof9a31BQEraIZBhnVFEyDiAKyGbb6Ko48AHYx01
HEQlZnoR7pDuP38yjvgqIi+0oU5B4gd1qesQUdrH+/5Fc9Aqd96kHiteuP5EXQiizoBe8anSyRM8
g3qDwGRmJl/ICqFvj9QQik6tm8Kpdjo7uThOiR50l3sc8Mw3n1g1zWtHQRJUHuPTkEBCaAZHZWGn
kRbyvqLOJBhVJpZUmTbLCVqN+0iiiNeYgP9kmkq/SZKg4VudnDb35PeOj6Le2rO+HgcUoaAFmLGH
a07XUhy1tJJSxNNUQFxi2u/vs3nvgX06Ne+eNsyKodUn6FIW5ahwE4dLvCGq4Q18fL2/uKC79vyN
DIYTBM+Z/tfqbv1eSvrxmSLwqyvpv5ZStcYMzhBe2pfAGx1QrH4+hqxYyvVtR0PlQkP6nZlK/oy3
gYbzHZnSRzLvOMGJMKt9p+93jof2vl/mwTfvdiZhGVLV3aONUN6negIt2o8A7CQ2Y3fXQGD5PcQF
WdirqNdcJZAV5zOnbvaedwrB3/vzzZpQCvlltaL7R0286lIm5dZwkxQraYM12L++hggSmy93O3Hj
3zHcJ5ZqFITrEpfVVQoxOP2dgNFW0fjYij8CzuJrz9AOt1eSZbs0Y78mqUGACjuc/EtgkkFojhFb
W88zUQKOp15uxb+A4RWTp2fN05BEFKQIAgkGq9Rq9shFYm6Ij8cKB2Zl8xWkc+h2LEZzrCykZlgG
s+aTLsVRq5r1uJ2aBuLgRPWHMbbijfXoo41te3s914/mb7Woi9DXiqJviGFqpzMKFNExevv3V2/a
pSLU9Sf6aQTCLQ6K2KNohWfBU1938gfm3m+Ce2Zz16qPvRRHXYVBK6qxTqAGQ3FT2y7lzeQGljO5
b9V2175vmO3ja0yLOGa/V5AC7iwedLRIQEEkqnMb438wg4hQRnoPZHaARbLjg6k7nak6rLVdex4t
RVM4PolJIOppKFyeJw/XMYY3JoOpskyfYSJ0mXpd6I1UlFjS9jzYIKdAgQEDQlZfzgtFNKLoAh6r
ZiinGWNe4MAQqkoQnFukmfKkH0Aegdl8P84Y1fzJ3Lu1nP9y7+jqdKmPprHQAyyg3Tkcdg5RO4/l
tq8lj79JoaAjn0Wl7nNYyLP9nsYm5jQHD7z5xJuonQhsMh2L5d6SX/z79feXTdJpwlEfS6k2sJ5d
bQqmv50zUquBDAJyrl+MzVtNGUiYm4G8iozKGpqqJ55rtRqVTLh0k2XzTwLJV90VD5busuj71qpN
1aUoCkz6thV71UgFcqXZfLCN0DTpdPe7SXCYpWarCLxQi0ISXUxbzM/IYRuvduLUG8mywVvGeBys
en0LIRR4qMM4iE0HIbZemfxPdXPOXhgATG6Kv9nCQgQFEr1czmlSY3sG2MImcC6NWVn6VnsXrF2r
Mqlf1q39tzwaLqqSF+tBxx4hnybthU35UGZWWZUOZ9hhth9npx/M2jUSG8T6YonOTSl2iu7httpX
9/yG2jSk5DlmZkgIml72jYNW97IHqpCO6S4wn30PPQ5m/nE6IZlsx64Cein1Er2ih2y7c6qtWpjd
Fl4+syZnFbAXa0O5gWqWl50yxcKl1M1k2MyzhVDTZH6pGeNaZ50UjcIco1JwVDjsQi7aoYG20k34
uNk97arSZHLvEQu6tdSUr6KknZZFE5aaxEWOx20MsrPe9A6Ht92OydK4VsO3xAC6MSbi5gyhXEg7
jpGJWZexJb/6LywKudXIhKRoEmIT4LZQ6XHnahe0UhcXODZWcCfZledvpVO+GU8yGbpb41GLfBny
J9JnYqpPt413/T5cCKfObBT3qi/nlQAvBvTGx3vVuoe3e2oR26qd0SLZ+Y0tn/7o2vgtlibZKFOh
ajENS7go5Sbf3FljYMl7lFWQ4SJ/lABeLPA1Y7m480dfaCVfwAKjkOXYu4WJ8VtGbyP+v2eSn61a
qCojyAR+PBTtUOupSCCf8Kea3Buu6KgWHrynnybGie3OXyBKvb176xfib2n0MkaiX3bZ1AgILpGk
XLAbP0iLalLaqCNgyFq9QBayKM/JyIxyViRodjzGga0OjiyiiLZyn9r3c4KxMB7rxlqPiywkUhgW
136uzDW0k8zezUXrsAO9rTM6ooHkjf05n29ryNg6iQKyuC79YpYG4eIOXr6R3TPPmK7N3C4KvqIs
mbl0gISas6eHFvyyCSbobPesrsF1TF6sHPXWysNYlrocK2cjTBc5SBKjDRLV8mxy9FWXfSGJ8pPa
BtwFSjMKCCa92uSlehHMS/VUWFv94P2wrOR+c06dM7xPVp3NOm4uRNNuU6cMiTi0UHL/fnx3L1Nl
YpKiaaWb0ORJrf7jhgVbrDNAOVFzkpW+3EJbrKsiWHxlRk/5nnT/n6fWPMe77qP4uG2Vq4kHsEL8
B1Ho6fKhoIVSaUAm7+GFjvK0wYmORm1xntWUu9RiB9FW/dHfEukgWicNuRYqMNNnkPeEFurlZ6/a
Nh8661l5PVJ/u88XkihMiev/rKdSgJUCGQ6XoPNz/4aqpGPuGifl9Ot0wVTJ7mnccCEKhIqtOiB7
xXrfEjO99SEU1IhFK9ejQGwJrA71fermoPR7vW4qoThFLQdjVxnnhuYv0YK6LtIYJ7RF5b773m4N
s0HYfj/A03B36geydAyJqy+1xVpT4JPWXWRIY0dOqnCPAdfTtQRNvsw185UtsZaTwh+xCQ1enyGr
cmqXDIV4zQ+TpYObuTDRRCd4IHF7Gx3nxZNBKYTeGgzERerHsO09a6FZxkwBlCLKqhoGOD75gdjY
R2Op9zUOLPPFSHS6ZUIUHAkogc98AzqDyF72QJsI1rX4pcQdmTvWP7VXCohaXxBySYOwOLWOe/ej
Uqyy9PQ7G1WpsRX9CcO2ugAhmXJrCsLdqPIw1z28Q7zrItOwcENufESbbtvp1d29sY70hMyymWSl
iMiN8mwXu/C+idH1td3e53ZlcYrZehacxH1qhUcwbqbHT2ZV7HXCxq0voFApyPxYVbsJ17R73GPq
y/G+sT4iM9ltCSm8k252pSm6b09nZtcZwwVRKBgKslHP+wAwdLRRj9u8sC6wNZqV5T5e/75whf1e
wOhWocc+9u4RtWqSW7rF02A4hoPKKbzazsNHblm9t0MJqPeztx5OD5nXoSL1KQSHDxg6vNnj7+96
BxPPU2vzPA7eyHhQr0ZWMYZVJa8hFPLTVUFR02pcNfEEqbgNGpjT7Wg3ia1ELpeaw9Z43tUYt75/
ZMWXVnPSS8HUER770GiF4CqYf1TMPDLR8PF65CeQL+y6N746orWeFZJc9QqXUqmzXAWpIVQgG7og
Mvh6f8xOSWAJGarpZMbRWnULl5KoU5xFrQqmJCLJQJ27bOWt1WMtd5IjHLW32+d4tQ50IYyuFAKv
dicXCYTt0YIUVG7yHt6rlyy0u61VaLhzKmeDkWCZfefcSdYudzY42Kpmsu49kqClT/PyO6jTzId4
eBc1UboObe6UTqZV7giL0W19V1/SSznU2RWCvBozY4a+aCO7v6+sE6ZeeZrlmDvcbaQ/O7ZYqeM1
vFjKpJ4sXVv0YTVDt7GzPtwYyQAUbO+YHOksE70W4ixgo5KTf5vovj1L3hsoBx91i3VTEwfk1kZR
TkMWz4GKzcICGvfHY4JebFTshgYpa/1k5yzJdtySRvkFcV9UauhDml+b6K7f7XrvR7l7ZFjfmpu3
3CAKUYyob/M2EISLmGy5E/LRc2j5HKvje61BSF2KoSBE6Qyxz3Vie88oTbpHadL2ZD68OKBWAqPQ
nk1IzdorCknmUYibOCV7tW9tWwHxwxPqq+8rN1RQf8uMqqz5rgv96CKMcUhTdIBDHFiUDDffo0UC
82ZQHHH7DK+mEFUVXU+qIouCQvsewqyEggQGw0sxbzQSxo2t+WMI7acdUvgxfA9mBGfNU15KpNCp
FQouLAQJXuO+RhExh4IFPCYRCXt85BgJ7VVbXChHA1QZzl03ECPBKsq5pWARn28v4CoeLURQeFSr
PYdpA6Jw4TqzOiovYNzprAgDb//oJlsIIva5AKR85tM46qHLYNnpQ2HVtUn6aPdMVrY1r365PxQo
tUGo9X6E/dn3vgkve3eH6c7J/eOZsAcxM0Grdr5QiwIlTuLaeORk3FXaz/JNwECITLAT3kbwhMmb
yLI8CprCsG9l7WoOe/f9fjYrmAMyyKA3YL4eWGpR8FTxhQGCAyxiaYOlaLYLT3vidoAJVoKQnJa/
gfpi/ShY4kEQXeitQiKGx/4inHai/URu3ttWvhp5WhiFStWEFWVU61EOMQgoy97r8f39fos2DIw6
PTjISD5Z+9C7LZKFTDQDZJ9wec8nsAwwQB5rPGVFJ6zd+G5fxiYeQ/9wIVUKKwa97iSDh7jnV86U
t6guQMXGbZUYcESXuYRaNbZCDBFhbA6/eFRNWL3Isoj1mxEZY430VGuKQSFSMGGQTALGX7yofA93
49bd/nqILA8XI8iXLAwkZcfPVj3OhUwKnDDBUW7DQMUpRvvXe3+Y7jhQ/LN8v6vT9Xdj/60aBU1j
O4ph1RAxaN0Erd9sli6GayNW5Vus4hoCBrdkUcCU1UOvZ3g9XEDGL5x8c8d89K2bw29tKDiKxFoR
wkoj0Ie3yeuxco5jCFJf6Si/Zvel97VhezHr4P5bJoVLmHFUg78eWiHc+FqLZhuampP+CErzjHg1
425cx9vfwihsmsVWDdsUChJhx2h7+zSthonVv4xO5SlMGrshjhMJumjuB0qpT6dtviHRcNT9FZjv
ZjHErbrPC3GU31Lq8uDPCsRx8CZeB6c8p/v6GVwuNkPQGqRrSI4ScmQZxZuUXfBDmKcTqjHQxmv7
bw+ZjcA++hYZUtZuqKUUyhJGdBEkWQcpSCUYCOrLpiM5mIfH0Ga1pnAphzKCOK0Gaaog5zpHBmQj
ly3qYdHv++MHBqmzikFXi1MX4uiLKhFn0PBnEAfuHdsN4E9c3HvN7FDDcpweUaygmfeklcE8NW/T
Q6mYD850qDE0FS3Bm/z4WL2A7+j2Uq8GWZbfRFlOhpHQVdiQDR3t4wUd9ibGwaJoCIgMMtJP48A4
d/Iadi0FUneZMmqJhBy7CO9D9JLJlN/hHWRfyDAMzvHejI6nwkrdy/Z0Ap3+aMXPiPEpFhjaMwOF
rI7gOLl5ZyF3xmLpW0OE5YdRd1OpjJxYF/iw5xplIAabb3AN35YCqItoyruiG0uy1O6xsVLelLx/
MRsKb6zbaDX8sZRF3Ua9MeYNT84pilbROIgISG5vLyC85d9+xi+qWWxLtNs/Vz6rBI21iuTvi6eA
3A6j0hMblzBz3rhLndv2uhqNXCpGAZCYpWEzXXdp//oeYvjzSXMOsNYYk+aZYYm1W1DTDEM0MI0O
7AHUKmqtwE8jXJZL3e3A5yS6Ldk0PTnoGsOJXfUol6Kodev5rp1ytMRc9uAYfH/PbbDaOIaX2ehc
ZsArSytqCUE9HI5KDlG893z8kC+Jy8DV1VKdpTIUfs9Ki7bzFBLKc++gs4AQSjDsYP2K+L01FHQb
hKBfCyDCJriBga1bFOiwa2BXHxcLVeiqtnEuZSk2emLPrjsdL+H9L/MnqXBCz+rXtNnEHmt7/gsk
/6UaXcE2gwNo5OcOt9Lr0QXnIrDQe4CLTBr3WBGP1fzOUj8Kjn1R79VRgH4gxrgUj4EZ7NIQxfUm
coEexi1a57Iyv0B8zj2QauZPhi2uxjKX8inUJV0+8SxC/uShYgGgiGJVvAJYdy8xB9pjXoqhsFdT
Ws2fW5gL+l4aMzi2JF/CsMn/Arq/N46Ci1QH20RcQReEQTA120w6kErGZubapddauy+00T1+RZgO
wDgLa97fUjkKO0r46nVXQC7MBRivv/Ub/qP5YIlhrSGFG9P4H+jd2/rjq2Eeux/tRm5RlRZj18A8
7JHqGYZua6+3pW4UlGTCGKZiBN0w9OCIYX+FGf5gKcZaPwpLVNVPypJcloWZPsjIgFwb11jWse74
/GUdNF2zUtdJp0swQdi54m4/kh26BuYD3D3DwvEOT3c7q9vLe3GPHgnGKjI0pOmb1VzhgPiAlL0r
7IOdYVVu5O5BtciQs377/9aRQhOkisVOmLGSe2Qyx9YcOFJEYSOWBQrNj6xFNpw9j3G1E2NhIzSR
82yMPG900I6wpqH26EpUiNlnaMf4+eAd3pzQuTZjNMyHCuNI0G2sfKlMSE2TdR1n292itBCsG2fu
gdT3g7GamY1n7SOFMMkwT1ohYX1RmoH5sdIGc9gbC1X+b2RWQ+CisgszqG9vKus+oqmeU1ErEd2A
kugNBg0k7trLLw+UOQcHLfmsJV2Vpgu8rkiygBetKlMOpBFnnJ8QFY+zixARqg3Myn5RvB00RNmt
ydBubUmX8v62pK0up+QBBCa8HYKHjXlBabg9SaZi3fHuzkKjooFCGFYMZ80LQ/ezJioScS4V4bue
YlqG/YSZzjBat3vXUKBeso79mnUuRVCnUYmrSJAaAdZp2/cfg3tmgPOqc7QUQF/esxGISgoBiHmR
RwbKMvB+Rv+Tg54TzDNiyFtD0KU4yjS4oq9aLsKS6bXZB6g1/8UQsFrjupRAGUOnhCPaPyABWWNk
7j7MjHhAIBG8bXRMOdSNDTqy3u96yMHL/hXMmaF18bRHuD7gL2CIIp9Mez5LlahbO4ymFGGuq0o2
gDF1BQ+seThKrIja6tNsKYm6qru6CjFXdibghGpBoQFFu9wS5A/NHZh9bTbb/ZpzsJRIXdy61hc1
girYrsqUL3Do2Dca45jSMZuiLcNEGSCiIwV68B3hjSNi/YIaicev59t7xbBvOquQl5UUa9GIBZyc
MHJ1gT0Qeh3t/kIdOpNQcFlTZD72SGkdvn5OYk8bzZCz6siqBLBJaqkt2uV4ua0YA4jo5EJRT0Y+
kEUEW0cMWqrdxmJNc1iN5S1sgb430hzdyDhXJOLx+qpaMmgqAUUHJ7rcYSoz09pXUxlLeRRUyF2S
6D0BI/tVeOW/CrPe3qNSNfPkwZrRXrTZFYL5VIXm4/mTedRY20jhh9LM8jxMRLg9YHYTYWxk4caa
K7fUj8aNsZpSkYeloHWiOTUWGauWPdxtMEoWVc4My2cBokphRz/5k5iGxEJejyOoGd2Lbp88c/Se
PhnuzGpwYqkYBRpNmWNqrYRTBnZ3adP8VN4+b1v7qj+6kEDHDOYeIxMwWxrKHHHvSpvIRHPw+UQ6
T1C2gMo97zxg2OqeldllQD0dOMiVcZ6FGIsYeY/MYkgWvNM9s4LUJxXf4defbeXnPtwiXo1sZH+R
FStNQXeHMA8zq/ZfvMG/8IpuZwtTX1e44HqnIC6GkSYggv0InDdwtvxwrGbLupkZEEw30EqgHh+1
mHg09UP0cGbxSbNQim5iSwStTlGoQ+y8gH+RONmmMY9mFJhSYMo9+OK7BE4A6zQz15ECjDJJRgmU
EMQkMeV63oQ2Gdz9A8OGN4+o3PmHx5ke+MT3Y6bOJU4A/JujK9iXCvOGFUwK3wKqPllQxbij6RlP
vjIoVSxez5viHt/Dz+AxeUguxRZY9f9wECgAKVUxyKqRiLPhJL4en3nv1XBjwQoK0z8hIRZh6uRt
SGEdPjp4oNX+DIrYKxoj8uLenzz54jm73bVBj8n0xrhe6HBBpUfSlGvQcEBRzevx6CPNXDgbI3Ye
WfMvGK6BTr1RqqxtZ1m67p3/UBwQHmDldVYz8ws4psMDvV6g5IA8g8AWj8cyGNXfkNs6I13AultW
o6lLUdQLJcmqcpJzHDPUdIGYDG9zhG8DDEF90A+meXjDnBRM68GsHjIYiEUlxAIXevgTqonDQBSg
KAgh3NSuN55nOaiQwguGVFYwHjFX5uQbLws6LtArca8kE8R1FgLVCI1jQvRoosXywTNfDvkP+F3n
6eWcPpaEmZ/ZcbZK4rBcbMpDSTNNHTUN8hMzRwWObPuR+YVHAENPlsOgU74JWGcijpMIdiK3njkh
au1Z4WmmjVKYMqmchilLxEbxxJg3kveEyhGbeYmzXBN6npOAUGckVJBTu68oHsG785IiE+3bp21r
yraJ5KrlWJuEs1jBCJa5GFTAowfn6JxIEP1K6nDcjy2GoOFWGDdksqw3Pvqup5ojZqYcrDs0PpjN
njt8poPJivhQiKMJAojMDNB78bIsYjoytZ2Zn458HITpQS7uxNnCfB/uR8w5RWZNF1kzbwM35ZL9
TRi9r3w9l7oQpIcy5k9SZZh6Wx3FoWE4tQyd6FdqVuuFLhfQyVfMYjZn3pwwvSe1gtisCwstev9I
K/qhWvWcn/E8tFK71EybYyk8qhrDi6beH9eVQ8e2rqNJTpV5+lLv0I8yhHOWHvh4w/9o3o0OBRPT
r9uKsIRQ29M2GL2bShCSST2G3p6ELLFUObEm4w82SJU1wQBxnQZWUSpSVkGdsk+L9DBkjakm21E3
lf7XICg7jVPcMhOtNMsYMteUUxVNwcwGVAcixvg9wijUqjbOfZketBglR/621AM36mO7URkD09eM
fCmIAmJJHcRBzJr0gOFSVsLviuiTVyWGNqtCVNDxoQ4MI5xoR8FQZl5TiBAxDLFYv1rRM4LdbXNY
kSGAWlDE6BpNQpETBVGNpHcx3/DZQZNjN692k4GMwqwwTs/KvgiiIAuQwINS7AqUixKJeojSSTHk
7JAP3KM6Frbe6JamvMWjd1sd+XvojxwhCNLQtmVosizT1ZZ+r3c5xhdmh7YbiTqVVjIkkJ1duAD/
kiCimVI2ZB0zFqjzo/ttHQ+lkB2E5jEZSksPaiuNjpURuI3CoN1e2xzxP7LI0n0353FSkz7msTl5
ajhD7LSybJfD/92UMfADi8UbkCVI5CMWexOAVKv3Syk7NKrWHnKpSF2u7vmD3PSBe3t3VvXBLYSB
ZIj+yzShXZzzOSf2aX6IeK9tM7szthEK5//vQhT4JuSmkxSDXrRIV3SpzeP8EESPbQUiIDJuTZCs
P5AiazJWThU1neZqkINMDXGx5QebazYfQrL9g59HC4ghywIPFh1q53tjqLuyKPJDHTqCctRyTy7+
4OQDlv8SQZ38VovlKYmhwTA78vyapzu9+/oDLVRBQKm6ogsST6FkAqo4vpQgIipni+OBLLJq8QrD
gNfARVHBgwhCcsFQaWc1zgU4OD2kNIJqD5FkcuKjorxpcfQne25gfhSiFaKK+UDfTwrIwEutCYT8
MBWOIZNN6fMft1dsDV2U3yKuQY3FYdT6ppLTRMwPRnBS5KdGUrw5Uk0eHaAcVzq3ha0tHFk1Q4df
KBg0KqeaXiM4Y+SHMcq3sRxbOI9Ckdvh3DMO/hosLyVRGNMJXDkHnZofBPNtYJx3lhbk74sli9Rs
lsNSyw8KxuTKxyZ0muw41oy1WtkYzNiCCWMsEhrNr4QDCymxkOtGWHLpYU7fMaxpK+SbmY82WaqY
scB4fq1o9E0WdWz4SdW5kIOsYSdPkd3yVnNIBZY1r0nB3aKg0wysv4ZCrVstNlzB9Xl24DEj06y4
AKNNq5/onRJtjc98xvrR4Thyb5Kr7C9xlFLzFIeJphYQ996EjdkgwJ7Vrhz4Zlt7cnVRxk+lNqXJ
zGJXDw6yp3J2MxwMKbAAIzY/bTjWChCro67yb59EP4uCIs5iAysQ9vsuP8zDfahubh+xFcOHCA0+
HCrfUZIhfjfOOa0lY9bL7CBOYJAOTkL9dFvAug6/BVBedpH2yhASAZrWmLG0zeuHwXD/mQyi5ML2
K62Wpoars0Onn/vgadB9E0fstgw6HPBv+/itCFF0IUTo5B6DueCGiIraWaIQtWe9MXRbVUDNNRZV
ey+VQeEmqhA6YPlD9IPjBTeS22TbjkaKJJuoWF3eJ6fbH8baQeqYBFmgawlZYF0/59Mn13/8s9+n
zkXEt5MMUvPsoKazYyjNvgsTRt/lqo3oZPKhDp5MhS7ZmbkmUTseHtHYev2ZE3aPf6CCrgqELAFN
Egq1df2YaAGX4PeFEMWM4W5sWCd1dRMWEqhN6KUo1/wpAoNKV1tZhLYB1sNhdY3gzf8PaV/WHCfu
vf2JqBKbJG6hN7exEyexZ5IbKplxAAECxM6nfx889Z/plnmbSn5VyVVm+iDp7MtzyD9hkO4F2zBP
MQXeXmiI7+l4JvJbIzd0wfKR79TNBQntECjAUTkpkOgwMldUQWcdyOeJNxv2cO2ubGJjUwTW2Xim
DtfkkKYXdYcAJe2+k/ZbY48bBNau6oKAjs40Rd1gkhTBnOdUR2PoHgpKgMiW/bzNVVtkNP+0oVks
BgoyTs/8lj2YqNmz3W0aG3el782aBsc2xtnCUeLON/kXi/99m8Dam9smgGsQJXCkJDTpln3nkn65
KzSfn0zPeqXGY8XiGVvEt7qrVs9iIYJHXoJC0rWQwZQOS1BORhxXvYw95h3crengxR7qDAw0lH8p
aC9iVK43sgSHieb6p2RZhkWqd2XdfGHOn2P2MLNki+LWmaxro6CKfu6YtZwpz3ySP+fdltlZvvn9
mWzPtVzH41g1ek2hKwSgTwZWhH2c9ztlJq+epXZz1ti+jW0nyMUSvhOz+2dJpjsS8cNt/lje/z15
QNRhfavNEBNfk5dTNU+jwwu4lRXSl0lyrnvnzOTLPDhHRUa5EcKsX+h/9DRVHc8V4icKK9u7z6J6
7fsNU7DK79ia+n/n0a6zsbq5pAZ+/2D9dP78uvHrqyoBF45sBUZp+dug1YWP4HatYyNjVYSjcXA5
9o+R+7zc4rnVJ1myE2TZ/QrGuH4SO0bAVbJYhsUkftQ5UsvxuKfNKUe5ZSvjqyMIv3k9tgvcVcyM
Izevo3WaWRcPbYqMyJD3yTFyptjvp3g+zXzqA9M1ooBkLv2MkXJ0UdilOIimfqqE+NpzA+sdq9kJ
+jiOd6YnvFMWtTkP6ipNA68bt2K41cun8GW5BYQmjENe30tBK9XVbYY4q3f95lWQDjfz62kPC72h
GIHA1nqYSs0jH/PSYaqQ8CTiKDBnLyhBaxQvt4VulUkvqGhxPFbW24XlgEoV71oMOTmPs3rmf90m
sn5d/xwFw7B6GkqYnjlhC6UMWXtuvUM6fG7FBolb51hIaPqYUDFk8XJbmdyP1Vk6D1UVbKYktg6i
ywPyoEacgErd/Ziq5149dur4v92VFsS4wrAZ9tHjINYTajmeeZ7n/W+Q4B64C2UBzLdpd+XIshQ8
UTKMePRoT27qM4MkPvJfu9uEVh/FQ7CHJUTEgc99LSZxZNezIRFODo46mMBtlonpY94C+zM23PqF
TXXbsYTunHEM6iF/f02JiNYiZgvdwVoZGPGBDzse/W1Mfw1cnJLi+8SijbOtWY9Lipp45nwa5qop
ZMgJFpp6L1FdbviWW2fSRJP3FRYDG6BgDONJ9R8Bse639Fxzy28Uemv3mfh6+73W1P2btnGZZyKE
0W4xjwWRmQc5HQniF3/CKC7fyW9O9OU2nTW+QJIdGXZAepvvGNAeyplVNRhw5qdKfMjvu/mQZRtE
1h7IBdMB3NLBCKduTqaiEEU3O9Bs7NUWaBkXvyFGSIBxbsHIU0+HCm86kwpWwTiOiSy+srxWQEwr
klD03bzBCnoTwpttpFgBz1AycmyPabzAbCy3N2ZoBRcbVv3yCQvwDrFI98QKK2I+zXnrK/e14FvB
5prCw+Ew/YrcOzZvLf9+4WXUomRVkwyQq3raVyIJvPRVzL+efbdRkEflDSvfONW9dZaIAegZYxYy
N6efVRWPB3u0x3PV9tGWj7vit8PBpcRZ8tYOSjzXBwJYTDfEfMrCMo0OdZJ+sBOsBbfa3VwfR3aO
yhGuBhn81n62Rhowr3+ifefLB+7VfpuZhW95aNcro+7DL8vE1Yct7Hxx03ToW5J5fRaapvc18Xo/
xeQlTcVJsA1dqSMPLsx0RUp7VEwaA1G467Iw66aDJH6dnNP5ueOeb9sfTPsUVSEd8x1N92MmYH7S
3e8c1XMQmnkQoDfIz4ujlm5P8giZEtjqxp/in1ZGEKHdWVvNZSvMi3P+R0dT0agXTl5D3Swshin6
0A5Fceem05emB+rt7ROtUqIW1qAQSCgjGiXuzoY7VHMW2rHcue63JFF+OdLDbSo6rMg/D3dBRtMC
fU2jvLKsLKRzYDMvDZBt8GcZHWaz/5H1DnRAvc9a9dDHziMphwPz2qNjjViRTOY9j7uADOzu9ket
Hh2iCzXuwWToYLSK0rlmAwQK6Hq+dRdFmS82Sr8rZgkqD5h6gCF1bfgt16Ix50aJPjMTMkt4elJS
7XJ3fKaqfipI94KtN2SDQVcJcntxjpZKnafJ4hgNdYLILQtj44+kdHdk9suvgLPaZePP27e3qo4u
KGmiaLvwjWkNStP0xQJ+iwAeNNaZUY5kP9YoDl9uk1vLLNtI7OEvkiIMWvf6KkXmiaQWRhYOgsyA
TC/E3q2AqZfbJA7aMY+w1yxrd2YSjZhfzvs7IODWJ6eS6BpOsh9R1Y67BFsnf0d+PBsXwW3H9fSs
LB+ssXcJPquRZ9SZ/XpWvtV9vn34VU69IKLf9dR1iTlHIOLDG3TCwQxuE1hxaxw4ugyFMfgE7wAL
Jc/7SpgsC8WkvJ0zPXVLJi2unhLULPe3aS0PpTm8oOVAk6PBAw625qpJ7C4mYwXd5kr7m1LtKema
j7dJ6FMZi7oBDQZnEF4UjKYWJ4iy7wmTuLB2ru8kL/yoR9BNfa/JAmmh16d+KbOXuQCUN82/WoMI
4nHcMRQgBrMM5ISyVbv1TSuPePVN1jUD15aLQh0HBoeX2X/O6XzK0TThFJhfsv1h/FxYQAo2+13f
PirVgJnJd2GV3xzoysxJN5yJFTVx9S2aXmojdJ2TGH1waCd07mifM59kU3VmXRX5+WwUh7GYh+Pt
V1l9eMsBehqSAgAI1h5Fpkk1tAMepXZFE1RJg+jDJPOva3UHbSP/UtGuGdtrK97FHlyy5OiJD7S5
k9HL7YOs+bRXNLTrG9LGy3mF6yuG5xQ+lQXfi6ifPP4ZER6oqQkSZp8MgNTcJrwqphY3PXfZeWPp
8zlZZynZoQsrdMiRFuek/94+k2aDyJqmxen+o6K9U1UCCxhjWnlopK6FNoyx3ed5mp1U1Zr5Lu3N
+Z5RT/0hBqHuqm40HpHdwkZpowbgtBGJgIum80sRRRvu3zoD/fdh2tPmTZnIoRR52Oz7j8aGPVsV
z4tTa29Ku2aKoATRtkmk37j1bhpf0y20nK0H1IzY4GR2ozgYp4vjfRwDQmv62QDr1uPJhl3aoqSZ
DCJbL5EGGmvn8RBbD/Opn0/K/vXw54pTlo+4cIfbJhs6EYMfx+5cx9WORnc8zzb4cVVXIYCzTddB
aZJrrmPW1ch1Lz27rYgCtztAXYrmh5efZfn9tnit8td/lPR2LatoZzw+bLnJhvPcfRIp/R3ldEFB
Ey0aI28/WVBOO0kezf5jubWIa7mMd8b1goAmInHRC9EKXJY5uNCu5wJznAX7KMiXxTGJHeVjwczt
W1t/H5dQ5gJj39Qz7bQ0I5FM6G+d+6I5zk0UPzVFdIy9yC+grODFd+L5NslVWcUSbQclCg8Oi3aN
JdQgGALRRO18zbz7hgrfNbY6EPVB2X+ciAsq2l3OlANDa6SwJEMSOmNQit0gc390iF9Zo/Rnp8Gu
+eZzBwcUSKeJP2SNn0nELD3yuF7R7G0X2AwudpKpcWejJat1d7KLkGvpPjMTox+3b2XFI0epYynf
21jO4OrJ0X7sl24gfG9aJT5tpt2Q/GXb55z82T5QthUKr74Bha/o2shFAPz+WvbTVuAo3eKPc/VA
YJaObWcFtTN4G31UW4SWf79QMj0bSVuU8JvQOhC47Im1iDTiaePyVmX/4jiaKkssOGc5xXEyckIr
fbfh++gzP/8wEx4FgTZH6fVtvuXiFEaDzjOhcIpans1aBqa8y2QXtAVKMF9kSndxu//M5FY8uH4s
z0HbCJpoUW+7vrwyL6oGfmcWWtaTw+IH1nsbRnmV65Bk+z8KWgIhZ2zELAJsQOeV/mgz30rJtzS+
N6o693kSjs6WI71I9zsdd0FRMwiTjNJqWkZT8sQ4VTQp/L7fs07Cs499rAw60eFOmGQ3J/kfTb2V
Ab59o+67ipBj5SRjOK+i8s5qi1NZb1jVVdP97/lcvSCkRAPXb8T5APLpd3P8kafOh9ahviO2ZhO2
DqOpuC7pRi9brjJFveZhK2zd+nXNpeqMlsz5iKuqz+PxdFvZrQsUximwqBjFE9RIrjm7T41ymDN8
ell3gRL9sS/pLpnmOzmbf6aljQnQqP2svO5zopIw6ba6+lcPhw3CyKk62DGj57X5YDDDXAZjmilv
fAvjKp9krcYft4+51nCJ/DW6IyxAkOCUmvbzrKSwcyHzEJnPYEa1fASU++wiaoytoKzu0ULXTsJ3
zs7wJW3nfdaTQ5QnpzazfTR0HSazvlPCPIx1Gg4J/X7789Yu4fLrNK1ZtbIQ6YivI03uxw33q+zl
NoU1hwbRPFk2NXM4epoCsztmZ1WNWaAiv4tVsxdpfeiHyScneAeI5/uTdMTuNs01j+aSpqbSMspl
abDlzuPvoneCOAOGSvUlwnVmzc/btFb52MSsCxoiPAtmQhOS3smVYCbcJ2a/FGggLGrvrozHr1nv
BrOkD06/N1W8HxP3W5qVW86bPp/9ZpcuyS8vfGGXeCmSgsdTHmKOzGE8O6J0j3G1+tjX5KFtP8VG
shspGnfVfY0KkRyS3ldIHuy6ZJd06oAmzoMH32uO5sCRW7sm1my/uQxmcL40HutFHDNph6RwcTnm
dCjTx+JL1mx4F6uxPBZjWAyn4+gU0Sq9WUZtVXqIdssai82jJOibT6ZbBkVMPjUc0DJRtOeABDL6
DY9jrZiBMux/lDUNZubAGu0tAuU7zH7aTH4yPMr2daxe6/HVtmefSHSY1fcG3EozcvbNlnL5/5wd
032EYQ4Cte7rxydWzMsewA5hR6qA1U8ll0tDbtBPczBb6Fn3inPc3qu039DeqxKGDJCDhW/oc9Pz
4m3hDn0fD7j0yAoLF3MxjR10pfIZb451ujXEuMpGF+Q0JkcDR66AHQuPIf6UDfXRSJ68zbmSrTNp
mnpOFTVLp0PaxMY+29p7UOZ3szhj3+2dmRX722pjlRhmsDBSiLyzowMT8XKoMSUH3rGUF6TDXmHF
jCDfKiTy5nTDBm3R0m4P4GVcqiUflMq9aBDPNT8mw+8Q/VCnrjakYs35MS8Opt1ilY2wKQuxpOgP
Bjtj+PqAdt8ghyzcvsJ1zXtBSjNedtqTmBgWEgv0R6HK+8y6j1xjH4symNgPuK69QK98HVZVv+Hh
rfKjA4RYB12e1rsB19mginoSStfk2Is6/FRpHQzVBpFVy4nozEJZ2vFQr7wWbp57pdl2uEkz4Uce
nxtR7LIeyjw6tP0XpBL91iQbuZrV17ugubDShTVh6C6jwHrMQ0/dFdY36WDK2i6OgOP/dPvxVgnh
6tBTwFALf9NsF4Qw9IYNh20NE52P07Gc+h5uUDXvGhJ7ftuVGzHH6oNxZAf/KT/rSBxJG6u6HWCH
8rjwTeu5T5VPt5KDb76cHtiYaF6FT+vAp303mUawTaytoBUHL9+1vOnuIoZyrFuZQdFxv6H5sxKk
9Oe/RJMfK7RT9OYhKbLTHO/KiW+Vtlbv2IOBsjD6jTvWHlO1JO86D1yquse6KWafl53vOPPeFnAC
br/n2gVbJuZruEkJwmONWWM3KrvIcuAFoeMUpPr+ud+U+EVR6fd7SUQ7kGORtklHF9P/SbVT8lyg
p+v2MdZU5SUFzXM0BzFYbULxgmUeWN3fZn/ELjq/RZ3XwvDfbWJr72M5nGApDeqOaKW9FrbJQ6Qd
w31D80kZ1FKcq3G6a5JHu4M03Ca1+jyu6do2Z+hwfsPTvBC3Ci0kcAJ4HmZUBMrayQbdVVsjgFtE
NE+4YO1UJBSX53rPssdy2HSfF/n/eBLNmDmRObDUZsC16M/cMAMqHwy1JTmrjHZxXdrLyAzDQJXC
dZEh4Ke62DjDwkXv+BiN7hTPDr/N1c4wd0K43ozJwp7WX5BeDdScPXedcx4tcmzK6q848TZIrjI2
erWJi1CboMPumtd6qzcyG7FomKZ16FK01th3aYXKITqdkeS8zW2r10fRPmwyFL1hTq6JVbYT1U2b
YTiftLDFhA1HLuxqw1atshsQbBmGQTHvpPN0X9gyMcYCc4OZJwNh1U7g0M6EPR7k8faBViWVcsyn
w1hhWlvLWI2G8FxFMKLoDc6hcl5UEh/GLvOZeLxNaP1M/xLSFw+26FhlUYkxtwp7QFQ/7r3hOevo
xvtsHEdHm6jbBjHTXBehyyJ/KPgPxT8meb0vaLy/fZ41TrDJgnmD/KL7boA+m8q8cWhchHE7o+OK
ArzyL0wmbDHcGnc7MO1wyZBqIfq15b3tdB2F9Rmm/n4yYGKruHpNOvOTo1AZL6LPt4+1doHQ2La3
jLqjy1hjcD4UcYxtdkVYKxVI/iosZE+M5iCHp9uEVmu5l5Q0VVEwjCEMpClCAaCdwJoSdEx7jfvU
OJweYsKx6nVS7Z0TZz3mMLzXjkZx0NnEAPaOFwqjpkFT2PFvyMPlV2naxEixdHEcIQ+V/cL43yb5
jnJeUmwBqK1JA3fhTMDDxmiGox3eGmSRoDkReiSr9rQ9L9ZkaLcwhda0MSAq0KeLPq+lh/taW9Gc
c4ByYiDQKpvY590u7spvrK3PjWXsRYecdGpuiMUa/0AmMC3gcrRCve1MvjDHyo1biTpigUHK2faT
/qNl88DssIRi7LbU5BYt6/p4aChrubuMi6Hb5k+Z7rtc7GIkBKJo3t1m1jUpRJoPU/lo2LFMvWkH
nlNJjMktQtsaQ+GaYQR0K7Npj3lOD1WebfTArMVH6CXDZnA0QaOjW1PKjqmcqmjRBD0VgNKiHX1s
xj/tzrtP3HsbLUD4v87eSDc0tL435C3hhj42i2L+iQF2RJN9J8npaCQYs3UTZJWS9ilKmw8SSYKC
20fbRcZ2lkFRigdSD/d0jvx0aH5D/XgeOrKRUjOJp6s7axLpZDHM4XpTfR5q9kch7KDK+hOrt6pD
q9yDzDWalvG0aPm65h7wZFaaLqYb5DyFozc8MjQH9pP7wDd97xVSqMYAL4ijOR9hvfaespVA5Z/Q
aM7lCxbyBaobd7Vk6Bd4vs2nq4QQCcIRAsQXptiuz2SZlStrhheszQeXux9l8VNOZ4OyXw86XYJJ
AwCJmCbyHFp2zm14hrQYpigcg9zFaGssSAPU6w1dvKIkr6hoWcjaGZOG95icqJC2EuwpdYEBXf6G
y3pFRdMi9twm2BuMx+l740OPnkxqfLaMdikQyjbdRawNbj/SmpyB4gLr473ZAO2VqmkY3LRaJngY
7fyc5oGXPVH3ZaKw6NW+xK60Mu79mvwRA2YOAzp3tz9g7V7BHEjpI28Nedc4v/Sk0Q8lgZw7o18V
PxFo/A74j3tJQws3G4rKiNWBRuFUPkrjNnd8t9io8aweBDV+B1kA2By9vyPNc9QiK4DZCOsnk0hF
qCfhbTVbrMmURQBgwlEaR4lcu61urklfl3kZzqlTHruJVn5U2K8VqT8AUUttWJpVaiYxgXKACiLI
XUtwJ5zR9TKO2ZB4vlNW68d1/bmzk52UW5tPlg/XYjUX0CFQteiOwYSoxvjEBWhj6sRlmHjP2Mw9
F3eC3rPhZIsNp3ztmSzYMWRrkELy9FGUmlhVRSNDhrQu9zJqz8gPP2S9/enX2fqSjKYuRkE9FGSz
MmxmREpHrP/who15kkUy313ZxUm0K7N4MwLpXJTh0Oe+2f/s6vq37groZRydMogAF/648J+6JiEl
63AIWr+AAPWeSf/z9j2teBfLLPi/JDSGZmPL5xSTsKGJAWQ/nXrle+2M9oR9lo73bHR2Rl3dGwV9
uU13zeNHzhczQiZKKy5SQ9dnA0h83LbMBchGqeyjVxXVsUrtzk+jFjj4hEP1wtE6jqPlvgw2wwhy
xYJMCnvPBXPuUPoUAakmgFbe/rA1mcMoNkPXNyYd0WyufZcaksFD1ja06unoegzByHyY7Idy3sqL
rXV/YzcNMPAWtw4mehGVi+cdzb5BQABRMIV7N/H6MGd3ds33bPAC3gYEpdQh9U5A+gnij17rHiI2
7KYy/TjwMbDUZ+psNUutsTSACRgmQAAPgGzq9RepCegRcVqWoazd2ufKiYPEifoNm7emAi6paIKj
hsEqexs8N46Ngv5UbmAlQILk0VQdbr/mqnmFfcUQoY2N2MjUXJ/ILksrNWdZIhn0k2EDx4A2sypd
ipQDAYLRfWWeRusemyGDymN3tB5/Q4WjN48vkGcYNHkbyb944youBC2kKlG6PE/WufjWVJW/IcNr
94m4jiEUsbHPSc9zTIMEyndX49UaY5fmx1lFu2TcCEO2iGiP5o4FoCMYDlKivQ3+F8f+PWsLXG+V
CJINMEWA7UQMcv1aHokaO2cjiCRPyAkEtXqQ/fAbT4J+GDSBotqE+9I0jzcUcwmXp8JAflP6LH+o
evFquZhIzH/HXUCHFHUww2pzFAyuz9MIwNC1bV2FQjVHIY0fk/WXWaT3EN7bfL5ivmEhHBtihSoa
9rdeE5oESYG71JZAyWkj36uMg9HGZ84QWohh5xZ/3Ca38k5X5BY9csHVrI0K5MGaMuTd5EfldzND
namsf11PYCL3rdDE4djp7bPRWNQkiQj4Gj3Bsm2O8Sl1sw0rvtbeQDlmGJf3cTAxuZz14iwRScDR
Y1WFjcGPg+d8TOLnqksfKMZX56baleV3tNIGUii/ibB9RhpBlrcb0rWieFFOA4rsG4ooGjyuPwKD
FDJPu6YKeVndlUqd5Rb07gqHYMAPOXG0di7aSBMtVC26vBN5FarG9evoMXGOcSx9u0j8aNwybSvH
QbIabgXqZDbj+gAIo7HkLJ8qpEZMe96B++tvbpIgZLvNh2uHQlXdxduByLue7sHponmeLOgLr8Vq
oNqSd3SQ4tBLx/SjCnN+fE6cDbZcORx8cVSYcDoAZ+uw/AXqfkMPkLbQzat9NnfYmSKs3xh9x9U5
eKplPNLWw7LWxFoWb/QqTGB4/NhWRnZOE884O+XYbEjAyiUur0StZZiGuTpOrlSkQ1IX9ZIU/8EB
26Xts1N3qU9nah+kTD2fla29kTRYu0QQRBaNoTgEPNVrhh9brzOKSNZhHqnvRrK0qHvR8TZ3rGgp
NN1j4B2ZOkw+6nCIaeQSNSZOHSbNAwf0hvKwKAHjH79OBTky/tZgiS4pTXQzNxKyZEKFNtBz2fyM
krAy9v8bDU14RTxajS0yFealHRxrzP+Z2UYbxtqDoHMAUS28JY/qGbC2n6yGD6mCVRQnPqvXQvzO
EDegmjAThjY5vIkeZNqt6arOrhQmmekxZsbOrON910Wn27e18M51YIZDkCXL7SC0AKDxNW/JUjUz
kDwRpNM4VM43aipfYTdqn24Bbm5RWkTrwna0osph3ZMSoxefmfhaRJixox8y4+vtA71/GxwIegBP
g2Dt3ds0gtF2sntY9x/m5LdbIfnWz2tphgq4TnEHjyg0MrZz2U5mdENGtihoLpdT0zROOhxg2DfY
UXT7dt6LOUIV4N3DvYLRAVru9SOgYWFqK4rPV9GRedJv2xeebOjIVRrI1SJrYIOx9C5uUkskhmOG
F1BPPH0BdDGxnm8fY+2OoEP+JaE72JZq4nqk4Fo++bJ/AQDdbQLvmRUoVFC4i1jAYOpigbU5yZQ7
Zhlmzaj8hJIuVGaFqnxViWA0hnnDTr65FNdyeE1Qk45qHDCWBCiaUPUBn45VtWue+3qv4oNxTuWD
2W8wwtYBNT6OpXRGgnplSMvIDrhTR3djYXyVBI2ptirUhsZcmPb98YACgRluBhd/edAL4S8iI5Gd
PeN4hj3sZItRKwd+gDmovdX/XdvtbjRLw4+mYUO/vTfYy72iwYXAvXIxPn5NuI/mlNkRoiS07RTV
oZDxDjsBoiYJ0uzpNs+snXGpHyyY6hig0tHOMTomOmnBwfKYCgug37HyHGF3Ay8OViT8kjOfbjl1
7wUB04WAFIKVgNGm+oq4MittODmkCW37tV0gtjdaqVeu7+r3teuTlmBDZuP3hzFF4uEx8kX8oUz9
jG9c3go/wtDh2uCBoFdMh4JYIDo9e7YaOPV/D/kjeMHFTF6xmUhaPdBCBuDa8HP03SdF0bhsHqMm
TKh7qhhwUb50RhnMdX/O3Y264HI5GtPDhIMQHAXESnobejkherZI2sK2pn4JWBsnQTTx9TbXrRLB
HpIl77lgvWgulSqNOeYOiMS4r1K89N0hb15u01jhbM4vaGgulYG997KL8xaAMiTguTjXaG4dsSZi
Ssk+qV7tIfPH1ko3IpZV5uYMLi98LUiWxnyqdyI6TUUL9JFPUj4Nw1bOeJXpEM3a+Hlk8vTtSzkv
MUxXNm1I6o/5GCFHM+6gkUbL2t++wJWToD7MUJZdMoX2u5PImtjTMHZhCgiHvT3U/V3Tpt6WEVms
t8Zw6KtBzIrKNzqgdKvVGm0SeZ3ThZOcg9zLX8qEP/SmeRiy1qfF8Gnqik/OLM9ueqTZ2eQvtP92
+6TvWQVtV2jvWdBoEffpih72EZVNavfATonkPkFnwUEYFrLC1hD5ysryfRKjNI/VJnfuOBV3t6m/
f1BQR+LQxVIL5JJ06W4ruIVtzfsQA3dB781+To4w735FN0Ky92rkmpBmz8yeyyiOWB9m4iTzw1Ad
Boz2xA8G3XrTRX6v3xSVdhguVBuBVQwn/dqANWmkeEP7IWwHUWcA8c7rM7El30sA5wbpDARLzyui
AN3nyq/G2DwYpCmPt+/1vZLBR2CaBgEvohHUDa8/IjULKlpwcFjM0W6MgSAhRt9QzobArzwf8rLo
7oGgoGioJ6DHKJKTOwCOkQ978bGJl1HJMKnkBpn3PLrE7gAAxdYIBD/u8hkXzkiD2knOMgVUQbcm
95XdzQ+JgVknu8+/twyo3HQizcnJp89oRLc3HBJ9MSIStYBpxXQOIObQFM70Q1ZzP/OxZGboArho
crAMa/5S5Q/534PYZffe/GmyhE/6IOoObnZuP+GHjlP0pf8pnc9ZdEdoGmxhsL2/d76MMQNlEXOJ
yPwvF3ZxIYUlXUwUJ1aYjk21nxRR7MmToq8DN3FLDOZVqOhsqMSVQSWA6wHIZxmYwFPr5eG+s/K+
zWesM2K9b2P0rPCwiJJxH6CmvlN7uzJn+2kWe0V/XR2jaIudIRg9RCIMU3rX541NkZdNbpqhXRjY
gpdRN2zStv5yW2hWbhXNQOjkQvgAbFM9V1Tnqkf/e4xblal5R3qqDL/EOJ7f2Qi0B0ARbCil91IK
GwZ/EE1kC/aongerxTxyhkW3IaYrLUD2UWBp/ciVq4oHMZYp3+DklZgF1S/vDS8MFf535b9Soa4h
ysYMCd0VdeAwbHPzK3sH+HwsePMeC4zhjL+s4a9paq4IEZGrBl6ab2AY1fCx25VuHQCD/PbbragI
oMSCK9GLB5QSbl1zSFYjqECmzwxZ4fQqmN3WLIK8VBJxS57VZYB+XewN4VU77+JkxghaYQC68fZH
vDcy8L3/GR4BBsQ7XGcsLuPGaPT4CMO0jsgx8d0IzLODKRS7c+f0MHROuiGWazQXHxygbMifoBp3
fXAA5c8j4PXMcJx4ONHkYUIF0C9tT2HVBwljT2wccu2m0a2Bgh9D+xwg7q4J5obdOC2wDEMph7+S
BMOKQJu0CrRYAnbyJEUWGGXj15na4N4VYYEVgPjDuqINRu/XNVViqXSEzkOXoLHn49B+L63CC1rR
9NOGEV/RBADwgBHH/A96ZHV0dK8o4GhimwEwnuJPbY8x9qzedxRYRPBNbvPMe08TVg31U6RdMEfw
DjQ3G4xK9QCEwyYAJ/leU9UfLEORjctbp4JEMZo6Ifd6X17sYv2zCQ0Uoq869Yup6k5ZNWx1iq89
EaJ3/BDYAoXB5VovzNIwtOWQM2GHPC/mkNjdTyeJ26BGJ+WGVlmntIwKo/UWpZFFKi4oVZC0TGS5
HUa5+2Mc3M+T2z4affR6+3FWycDqw/mAiw7MtGsyKEejfJoXNhptLAD4jLF3XLIlp6om80YSbjFh
124j9iwCBxhYLlgj9o6954S4RhNTC5jw+RmNUYFd/1ErEhT9R9swjvjzy0dDRQ5aw8TUEnP0o9WM
WUmHRvywG7/KOfc9DLdZW7Ax79kOVWhwHDowkbtk+k5p4uSpC4BwChBlByPq1fRV0DHbUEirRNBx
hULLssqAawqpTBX4eYxBxGk6sqvrEmW/gVc8/R1CAAeHkLuoJukjMV6XVaV0a7qAa9aBJQv4PfEs
279/9WXw/KiXYtUJ1Drm/q6ZjszKEVjySbEQtSnIvvFYX5/6CS6Q38naFJ9+nRz4jqAWh8oIAutr
cl0bKWC6JSzMmer8nvWfnYSf6K9DdaDv5h/nY5kWtTUyc1cPAKFOWZgYdbhQAQjbL6dvPPR6IrOG
bT1oStDhfby8oGVuxCzs2/QZQUuEKh/7u8751iTee/OwEAJq7VuSEkr7+socgfJvxDOGouK3JjO+
lFhxVDiH1NxKEKwRclHPhmVwsG1K35Cqho5EVQIIZ1p6QTwAoTfGWDsBsvPW89ym9G7V54AWTdIR
PA9gs/ZW+83m1W7ogIbJt2zre4cFjsq/Z8ICyOvLS9raQ0AKSnb0YJbqEVhMldE8mnGNIHUjG7p+
KigFrNoDXLceiw81xHiucX+WSJNAxlZyUFX6sSxKeS95syG4K4oIzWXos0CXKdp89JN1AG7vCjLA
a0hQmfcNM35h6HT+67a8rlJZKmXoHYEHpk9dp5nlRtKqLSATiar2pW2pownn75dNH2Di39q2cX3w
LTUeryuzjasCAPEty/Od8DC2k/8/0r60uVVkSfsXEYEQIPhaVSzaLQvbsr8QXo5BbBIg1l//Pnjm
nSOVadVM3z7RN27HiVCSWZlZWbk8KclTmuuT1voXHGEEBNArmANBr/2tRpyOyiRrygsiO/VYU2AE
18D/mBmCisao3H6WP8M9wIEPf38VMgB2tzeMsAbURZSaj5iwjGw9Cw12n5df2g3kXjhtDLDNZCQQ
+Q5LqQEQXwDQo1WVBqTw1UcsjGPlFNf5TN1PT6VAdDw+HqoIgw7gskazJSas+DYAVO7jIqknihcT
tl7X85x8zL05yRk5k9eNRqkrsZ2ARz4T8IvokNa8EqU0nZxN5QSi4fzC2HFRfC/c5dd9QXKm+4sG
d1wtulMiJGMUj729CIJhvm/y129zYd3kMjvGfoLfttftfBvMI7Kgrm8JyPCJo19kOBOqJcUvTTTa
e89rjZzItiVz5/NhRejG3btMIK+fe/oqgPxFjQuJL35fFLPhUJbsMLHf1s3jdv746ViSs7lQQH9R
kRr83Kf3KA4h7ZUadMjDxPkgRrae2MW8Z28hnc/n5OxaJCO1NaVPEdl/m3MBq3we4xernMPoVbmL
5WIgDKjmlx5K3rhC7oZ76J+5+2XJvv7/uVsC94ow2yOtO4/Y48PnS2dTKr1+sfsaP36C6OIdltQj
G65zIRJa7qu+0CXFO1zY2i7J9jFkj84nsc5kQn2y2LFnyRbQHOXyiiZnyhX6a30/8hUvm8u9s+lW
rwbZWCdWbhe0Ifu9TPbu832afGv4fx3fFU3OtI9J005NZNo8Fs7Rn0p7on5NFqcvKIsbsN1ONP4x
7q+uCHL27jcVhN6bitfQQCUKY65PvyJBzmD4kV/6ckWEs/YomDZD1UrxVCo/+I//qdA4856d9CzC
o0HxzgzaGPdW7bUfXbRyE8d9osXTLqEiktyT9Nc5cfY9bVLpeEFo4HX0lCCzf/ikNFvP5jt3gb4K
eyfURu7y/EWQs+vYrJDkOQZTj+lf7vfzRJA04LFd+N/nu9lmfVeo8hGKt1xLpKQn/HFeFbYIictE
6vAzv3RHH36NG8SBrNU9rBm7Hek6JevtduvNH/X5n4cHQq33d5BdNIR9iVKh4/fOX03kO9FCKSyn
0gSUl4eWrUNqz+cPZGWQ14BS+iXQEh4c8ZdQOQ8yKauy1WQcWrhasre3kgakJQ+651w6Qt3dV/Ah
FK3AafFNFEWByYda1sHg0sa9Wu8TVjohQxlm8t2RZunG+44ELHKEl4LAyPnulMI4TRO03SvexX5e
r8OHdezadkDmjypzVjNnRSdUYQV1v3b3fabAMvhhqQAIeac4hSl+eEcSEFGHtvAQOe+CdoQiyYar
Z81aZts9eXQeiGVZi/23MFIZD7+u9JPzKzMjPQZZA41ZvpU7LCZ8YAFzBTHCPxgBokTkn0xMPnM+
vz9Gk2g6iafg6M1OWA+lnD/gLl1E5Ex37m43JfePiB/6+m9D+EuRuwAwJN9OuoHiMpm/1XM1owi8
6nVH3J0IVOEfQoW/tLjzKo5V0E4AL+ql5Jm9TZhnP8KzfDqEJtbTfrf7Eojzp0P2tzf7S5A7M1+d
ZEGuR3DN7KN63PaAFWdYdU/zlvRkjs09ZEVa6/14WLj7ICTfIUl2w9PD7R9igjtK8LAfv5r+fg53
U5jNWZ3EJfhnsds1JJ2neyba//QPevo/RPjZ70ue+Wl9Ac+n2D2/aIVN3KeF+1yR/4yZH1W+iqMN
pZpd+hOY0T5ij/q0IpogtOTnQHjd/NGnKxJntcD29TSces9sq0dWwxYL1hC3bohAUcZjcwCX/Lfd
8aiSaZKF/RmTjN6UaPhzaCy8sSYNY4J7R3g66u3ro86ySxSeQWgp7cO9X1k+cYP97iiTpYDUP1zl
f3nifMm5Bcz9MRqUf33AwnTSUbB1Im+y9ZY+JcvA250RLFOabF7pPhJMz/wkJu6YHp+JaSoj9eXy
OJjewX6z596PL3MIsfBsfcJ9hz8ifRm/5/5yzPmXehaU/WygWdFnfVGqbLNAuCI9LL9cYbjCNcz8
0k3OtZy6Ko/iM3Rzuezo2paIbc+dmjgWHpALPJTvu2mB5+D3OjZ5k3eRCWos9Mlkd3l2v0UciVRz
OnB8ZW1oZAHijDxwhNUDi/XQF+6dlxjAy1SR7xDSGmKla1on1H/byWDZa1sHBjeF/7UlT/SGEt2n
fP6+u/j6Wf85pUNHdWf99kE88vDy+tqwdzzABackZIuLKoEhAhi6eFD6CUI8A29DemQJZYK46qdQ
eMe4ppwXqcwwyeSfi+SwPs/fPiSCNz4COjKzHGKQ94g8hQgYOoKQQeD2R2M6JPU1ICAME14cixqm
06ZT9TTFA6G0+h1bCn5/uAN/sXb1+xxrOpZgpsBFR2Bu4gWCVP6FyF/dXHRSo+Z7RYZzjip8sK8N
bDwjGJ6tN9bwuL5vs+MPtysaXGhVG0e/jE2wkpKLDSexto+kXhpHFnvROnTOrBV05ggpcg6wjQM/
yNJsOBzFubCDSTDD3VK8aFzR9TIeOF5xxznAY3WZYbNeOvUKu2DDSbWrImFPe3f3Lcqq/gzl3lMK
LnAy+iBtVBWSrECH2SHTVxbMdydiSqB8fJVCUWW1V3XwFGEwwtt/NyT4ECiFQPF+IpFrz3fOZs05
BYnntUrzp5okmKk2bKE3H+zkjsh+XNUVHSXOsQU6AJ3OWR505y1dSC3JNq6bi4Q2Hjz91QS+x8U0
ivTkazid9TpCE6yFqKIhOa5cYd5PJDzOOSS+lAPOFpRy68C2tt2Sx2z5mRALES5dPp/c+4c1fn1c
ccZ5CWwkwpLRM4Q4JSk5IL05f3yc0YcLeVi9ugk1qPDYhmzpvWPjfEac9+3FR++Gd3zWJaelluvu
TC99QTuf4OUnZI5zFqckCCLM9g/OAhHvjIC7ufOoDlUYiy7gMQS31g+wwj3eOI+Rn/xjJ+kgiBV0
b8v11p5fSL8pP6n7vdv9C0mi2QEFM/SnDGVU/h1U+yZ6+NQLwpkB5tieEXUX5qxWFhgoMF7uK8pP
se+WtVtiXDzTYIignsQ5rHp5QPoKiZ2545g71Ezwj+CGHMlE3xIbdOjKtE2pzgE6PhBDipP0K+yP
CtmcWJuyGkpCInKDyt3jjbvx81It6r4BOSxgv7COKoucADWYzdYrDOt4Wos3DBXczyKanKEHatbF
0bGYeujYSzPrhNnxRt6jW1dwbr+jmVtRcgYeZsc0aSfgjR3wMgLIy9EqO3uRWXvX7SVh2Pvbf92S
46x7EknmpKnA1vKwlnWSvcsrGNp9nn7fYbc0OLPOivoYNJiC8/KG2YeQqg8ylkVRep/KyPV/S4Yz
5q5oTwbAR6aoTixloABZp4CktNuqFa0mCDhEWjho2T0t5EKAmRFddKkEPTbdrgsvlki/Rj5M6KUE
mse/groeLbKF8nNE6Z/iSaRwg1jusMG3SZ0RYvR6jtOJO3KAEsCAETl9HmqmWmn4OBPQE+g3//6R
TFPpz4PU1s/H99BuHjKRUxecy5TzDnUQl5hYBUPd7rCMPLVhumQnz2ckFpYCzR4Jb290jn/2SNpx
lvYGaD2vmUTWxJ/XFE+sfUNEKfOR4tstKc4xzELlohs+BIfO/ehCqocQdETZoJH85C0Vzh+E6Um9
nAxQeV4fque3zjJJf15UrNCHh+Peojp5TQjZSK/L9VLarpeM5lvUjVH5+U/vSx5tQD+eAG/eDop/
1Enl/AHwFQIrV9yHIdIYznPEcmJUfYeLuaGoCTbRfEaB6ZXphFEmUH+BL5xyTqOaREF5CWrkKMmS
nWuCXvPPeC9yTQIjUwevf3Uf9yUAEJtmUEuNrJnhmOTtbesRx8Ha6JA8CxzvoHl3PIjKhRpZ4Ycx
cA2n3qENLI0UK2aSACgalrarw7W47qEK6HHRRqmcCiUEOBhKEtswX6xQTZ1RNnkwWSVK4I0UCG7s
gR+sk3OllJNBkrhU/DeE3Cdib+co6wTz43yF3iDhbSm6x3hI1lnlX4K8AXsM7ni7Jum6mVNh6CtS
Ec6dBGVu+JceVCraLNKOIOl1SQmRnjQHnhKFBpFbFkQafFN72XUmsMmhJf322djlKFVVwlTQyMPv
9ri4UKMITxe/acohoD+wHhmvlvnOOg6t+yovEh7nMHosZ7w05uAlU9IvM8Gvi1z9r7G0c1jIdQ0u
0ueTTozF8UxLY65ilto2X03RHSY4GB5BOSvLDoj+PzKrmfxs2spXpRDFLV1RwVmk2jwIXWQkgDGa
ghRbI7idMFtel3b+iptMlBQcyfbfaAKP9Fp1xRHd9CClo2fgoAOxEn+2qHKVZB4s5H2RWa2Tw3y/
hc8hkdPgG9zzTC+n3Rn3yRRljrWtWOjnOuJFlK5nlulUNaEKeaIVPbNsLXDGgvuFX6ehZHEVp8NV
llwstaeeRBODab3oNSQ8Sc59THyEpFUBOt1gaCHD8yuxkbNEiCXgaCTVdnuSXEgyKfsunbbnKTp2
ntcYoa4etU3/hmRbgNKbMOE2UuK7Jce5EKXG5Fk+PMDQFLE+fxhkCOaWwir38NV3Lk1+BB/T/2kq
ayDT0OfDbGszxWoqC8Wo3rLci0bvO6yRTMctV1zcUSinLtaHJ/OzNkF8v+zPRHYaCvQRCxNmlETE
dWfMEJEdrv47XPJAvkGipsCMGoSJLUtnn1KZxOw7sEXR8bhDBi4e5j9RB+DbheNTGxVN3CE4rig2
B0g7taSioGqcl780uDCnNidVhx2Og/Nati8WUhzkW1RH+Ye0zV8iXGyTG2nR9j6IHIYu0JLOU4qm
ow06jhaZ4/7L98tfctxbaRY3wDjpEAUs14d1uqYlo3ukEQWiG5zBby34S2UI6K7CUV3PpnqPBcDe
81kmgL8SeYhBKPd+n3NG9UUx4kmB34/J83rKJpsN3mCusENr3GT/ssE5ovxUt37b/ihA+W7a/XJt
4x80mV6+TJpt8iNpVrRzcZsZNv2OngQmPH5P/yXPOaZulvpqUYG8vbXRAW1hAlgQCox0Ig9e4i8J
Lq45ZrkeqtrA4QEXNBqRt56HprfAsdAEj7bSxbfJvgXKMe5wgXQy4Gb8LPi71Q4pVhuAPPd4EoUk
WsWb5FX+o26reWZhH7C/j1xh/+KIJDHEgiUqA4QdwC45NlstNQO/7mWv88see7mmwWsQX7BoPjrL
qPH1R2V1MszOPZoKltFhFHSDGOn/OGWFcj12QmFAXhuGIrHpnrN09IlNNElSZO9c7qIkINPMMk4v
93Vm5KU0tJAAEgVDFMN+0lvRzo5+J5/KXPHa2NMnOjkCh/I+hZ/RH872QGIYDPqvYTGODUPDhIGS
FwrC+pgckjmy9m9BQbcJaozBZjufLB8l6mTu6kUnDTsTcKrY1apcbayn2tkLlGmUYWAcY5PcAHvF
g+HHAHLWsuqM5uEQKYNpzrRShNUxFo9oMuBqAGWBLU4ABrkVapJi3jm4BIjuLvQA3NKQmDPSnEnc
ECRqF+ihbyOmb3yBpEecKIDfBuze6XQGOHTuBg8MJVCrQgFZdUpOtVu3QMkTRuiDRnDHCRhBAEUD
uwlLdPm2I8wMJUF+MuEBtvlb/eKvpMXiG/j+2gO7rzhjZn9DibsUYq0J+nMISoW9nJHIM614wmLm
Liti0MK+T23sOYAJEc3EooRhDQm/4fyU5CoCBHi2mMRknWdWrZA+QGJkii6Zx5qqmLQo+420bnVS
O08ocTGBao4VSdCxIg8wFQP+Fn+AXdC2hepLCJkXyuajdS9HcnQRoM9kJ53To51R1m9FMHAjDSAG
qGLBy2TA0gT4y622Rpp86Ts5Vb1pMY9Mt2p0KgPcj0aPZ8fUV1VHqxlgB8h9eY89xCFrTH9BVzGb
yM+iyQ1wIWb+xPSQGLfqpTLP5yFRXnYiX/7TZ8Qp7DDmO8BLAdEGc+y3/KVSpGdtPgUh1nWU5e/y
0F9QPCdkq88DNFVKJH2v8f+m60lIX7ApOWfThUzQTgpcusmD6A4di7RvPohzD9HEzC6JpJheaQWb
dWIfFyV9C1yJzDZJQupNZJ1CshN1Jg6/ek8MnHfwm9DXAkype8mRmI/xCoa0d++f6UiMfcUYUKJv
JT2pAJyYAJva62qWhcCQX7ZLdX7URNHcSJh1Q4fTWKMyy3ISgM4ymldWZ9K6sc2NSkqPWknGMNBP
FlhrfJ+5kXfzDVHuGosuahpUGPH3QLO3AMhTy+zkv19a9JFq3n1aAhX5BUaaBbGm5md90Fll0bxP
WVOSyE6pppPNYkot/XBiwjTtfQ3RZc7fhk0iRX0KsbJiLlkt3WQ0EPj0EWPEciAM3AMzSwPSPD9F
KZWllJwa3/SmbEoyB7t8WtY7PQ2epO1lXr9oTvkU4eWpkZm2DmIsLLXjmAYo0M37x/NbQooLiRMv
0BwRAsVv7gFqKmNpDZCPZDDPKZV8aYMU0/m+1+dMLzGMm85PqomNLGgTThJ7JgKz/a1PoIdtEkDv
GKCldO6t0GYyFpPkse8dZMvzQorKxUF0WevDkd0a/S0RzvfpaPk0zwWIPB+2f2x7adAlcl32hE1q
kronZ22z5RpjCNs5ZloDN9w+vC4WVrh532w200X6gNf4DujnZLE42nSx2NN3UfLmp5x37xOHc7l6
+gXHPtB9DZ/I0GH/8WEie16zE9qZ1znxnM0CTVP9YjGhveWiVQCbREQX0WC4vz4AaBYmcAzQIsjf
uv0x0JSi8H1UA3sbu4Q1t3eb13NHEve0lV5FPSyjR/KXHJ/wSAEyFveF6XuqcaaRftByATjDSPiJ
Q7+iwGlykE+BDlODQmFn82NJ3nIiW/kipyYNN8HrmbTPBVUEvv+nOZoXI/BNsNQasGUyhHl7jsf8
bLTZKVOHqdgTyYlKt0diPxIHfUcrqNMTOmZEyjMyTYMYArHoAEgC7JOf6uu18pSJH5XHRvXwqJgw
NJSiPSdn/nbz3pCTVVkzxHL79/vO+adky3F6Q5SzXMyy+xP1AqIFg9WUBGNJxz8+m9vrw/LLZF9f
J5c1tZufYDaLjNKdjrVRZ7L7v1+Dt8xzxo19zrV0yfEdKhJB9mmRsOMu2PkPc9IdMkt/UT8k7z7r
Iz7yhnPOVhXZ0Loor1QvO5K385Toc6Awi6LgEXu8IcIFKkGklMlJAxFmbt/0P4+AzGkdFNF293n5
HazcSI/vtQrLbNYWSq16hhNuHx+mC+nrPgGRcvLTJt3xPPNlExT6rfx2QSJoyjBRMHeIylbtojkk
hD41Am82MkEBtnRsegBwGKAR+Im9uEsBe5t0kB5GxTHDEFheufaINAwLLh+dGXWoRvfysiPHjHzv
pnMB06NivaLPZdoktcXebK0djCNFA+JQxbFz6iF4Wc9j+vAyzFhvnvbhIrSQNRec6Uhy9JZ7zjQR
oWXHCPvIvfpwfNcXsMzWRcMlnLr18LI6zTcAaghFbQhjru9G5pwh4q2Pvx5kPgygMnurud5clzAH
9zizLDSVLL67j0HiAWPCKtaotVzJmzPJaVfqSGeANtoxApQCn5P9nPQ7y0of3tVVhBQ0Nf9NP8St
nDkbxebTetZjrRueMHbGPDg/R0UL5utMpM8jb2JQQgoOi06RUQFM1u21opvHKAuMCU4U5vMxWc6d
hKwARGChHnFkHRF1H43gfNwSHPIfV1fK6RjMLpMeBJds/YZSIHTo0WCPOnPQYqoMMStFAkJY7Rl1
rVd8DmHDNVm0K6C5H2TRX7I+2xN1nmyU1dfMW+6St2HoSVQQGQu8biTLWeqsT08zswXFii6ZHbu5
U7vty4maj3/QPeRcUGl6f3oq1jGkbM532nY2N6zEUjcChz9uPlesc0arXEJtEqb4kBgdL2u7ngNv
GoMhznG1Wk0XZ7I4MXQWyf+LOuxYqHQjA85yc2xVm2gxSOfWM/rZMFdxcooOAa/s7oTzVyMR/w0x
zlRVf1q3dSkPfEYPdeZVJ6rNSCFbsb7VY8FzdSR7dqvHnIkq0lQ6nc8DtZ7WGfygvH9dlGhz3A1V
UXbf7YsEyWOtAwxXCrAjG1azxvPCIDUqbJjoGeZ5gBgicPMjbeA3vPFAdEaBjcfTAk7PWOcLoLwQ
4mCaCMNsGDummXVkM8G1NtJwcUuRc0OnMI6P8QUUNRSQ3mwnnrsCCY5enH+twOD8TtlfUiNpQOHM
bM3Fjt6NZW0WeO4g8hElO8fvyStinLc5TrViqmU4rpoZi5IolHk/8cGDwRzJSdzUlpjERDuOxoOT
K7KcywnNNFImMcimZLleY5gE8ZA9Nxghn2TVMDz1Fm5gf7miYRyRizE4F5NgfVTSnUD4+bBESGLb
E3iY05NkEedzZeFVudhLLKMJjahIV4dz+/VauOKZczHRJSkbtQHpEwkfdDohmFjAZbJCm6T1btE9
Un074188Aa9dDb9wI+2MCLlsEJWHkSqcrZfSx7nj285GQVeVQHVFLHKuJgrjxFQruJrlUm9ogQLx
UIn+N+MRN0bIb424aIURhwDW98LXcK986aihSq8NWe5EivrT/njn0Hjo3dacSLocT6Ev4UrbxhvM
Vq+r52I1YR/zYb8DeXzE/bjaKBjF3+gE4fzKmjmvwPE/Dsgf8cd/JmE+bRYFzaSvBntVrAnBcZKY
OitM7YaW+nif1Ehr0q2QOT90ybSJ3lYQMixUIvK7PW8JIUcKdX1qHcxo7r5FJvK72npLkvNGNfq9
EjnT8GY528kW+LLyHP0MLpWYyZrlHrg7ATNfpVUpKkL8dEreO2fOIUVRoBXJBcxi8yTDpnR6kdij
jeRk5eQ+QX8v+paHehC6ZGFHS7bcu3v6+vqC0KSnrxu0GN2X/ki7+K0oOEeFNXNFeJZxC+jr3PqQ
8HKZT5zaosieVOTrPjFRBMhXRgz5XIZdCbnH30A8tZBws4GFNT86k5Qon6/DuOJshWQGc+k78sFw
lPc/YJDuPelzAZEexlXWRSou1Y/PWLTKYKTAdCtKziuV09O0CRqcbQSzJcBnszbv1n0GBI8FbEy4
jdrb/nJs5R6eTwuWdk5irNV4CCnGSiSUDSXSVA4eYZfHiFi56cokexKYziChXxIE+qEuo8AOhMrJ
LX3Zr4JjhMUn3jJbaR/qJ1CjBBRGw5IrClzgU3TTC3oCQCEOd0q6qivWSVSTyPN9SY4HkFd0OLcD
ROlZOO2hizJF/dFyHl5eJnRovkSsKnqwj6vGFTHO4aQX7HMenlvexSTFeWt81+kT1juTNrNKr1tW
aKgVoY8PhnvvpDhPYxpdnZUTyPH4fSixfkZaVKJFUeNv5Su2OOdRhFHpT1IDlVxyGGCwBvyKx6en
ASRJcFwiveOCGrm9BHrZQYDLY8b6pcp6gzFhlCrSPc4/ZEocYRvObAgXD5g1amWSfLQW4DGO7Ltx
TYAZPQv7EcdpzpBRwSpA1eBRK+TIxFWkhhpmtliyhSPERfTdLPGIcb+EBf/BeH4rxf8Q4we3Cq2W
Tk0caXhVsDVLsOCDGYQCu0JIafSKxR6B/2aLn+HKjW6iBMFRw+sCg0gmOR2EOI7jL84rGpyr6Aqs
sNYU/yeF8VaHBM0TjkIWACdKHIH+jTQtwLlf0eLcxanHatvOBy3TXbMp+rJsZd5a6eumEo2KT8ct
96/oOGeBlhDsqFIkeEAc0lCaetuuK+s8ZyW1vcfHR8ekZ2vlrF6r1QYoFovvbyAECudMxl+gVxxz
DqQ1/TDwCyimaWfDFLk/t6u5shQ1EY50+N1KlnMi8VGtqsgPYADLmgEpGg+0AaUjWyIfhNrRgu4z
utsxEdDWeORzxR/nUiZNnfjTDvw9H9aHmV2t+93maVAfKnwdjXmvoc0Hu7JlFXj23InWVZ1P/SbR
vHKBcugJS42QHpGej3P1gEALwebXkt2/3oZf5A0dGzywQkFBblTlkQ0COT8XRTrVPFU/YZfakbSi
Np4hmuEpYM0hugRRfwPAPKceWhb4p5k88ETOE1IQ+j75I7rDRsOdayKcbtRVmEhGfdIwn07YW/ke
b2R6WKbf6wPWO0+R6mHd6n8BfzvmJq/JcqqhqifdP/cD2fWFhcdh8L/E1LPvXUjJHIBBWRe6gFJ+
3T+00SzJNV3u/lFPVS81XTo4zRn4/QFLAqbkynoCrp0oKBlTymtiXLgqn4zLpUjPmtdX1Mg3qb/o
38PEMZkIkWLU0v5S+hW0Xkqt9rGME+I8oBd6+hKvFvUT0AdFHI2m6a4JcdFpncZaWA2EYlSCgCBs
I58OdF/nAVMMiq2JsYyGH/xnI0AfH/7+KokeqcZFrYYDiwmQCNHlTb+/xCgUQgFylw8WgNdJiQcr
yBTsYDgzlLtnaOM6L8PHICKMiST5M/R5jzHOY/VRUGlT7CLzkKs/rDWkqg+SK+ekN5n+SZn7PGDV
dgv86+wwafv0tLB6+pIlaMqmgLcRfc/oVX99spy3mU7ztu6m+B5UnezUOjntY22500b4LBg7UezE
BW4TKkBYccKdaAE8uKpNGxCSMrI2DwrgZO0A9YG9yNjHAr9rStyhqrVkmFEFSv0e4bOU0Bkx7Rqe
Bm2gcKdDIptAmQQuZszqr6lyB2sqXTpr81bzIpN0MUsd+YLUWf+Aes+AhqUg+/slqrcMv8krE/Zc
GGhM1oDrznc61ViVfik6TfMOhwnglk5oeCQTEtqayc5uXjCfWBoysTtauakPvNDOETAt+gDuULG8
FGGiomoe+jH9d+weVrzalUMapO+qTNFfe8IkQZc706OA8ugFds06d8hR0UpSm4D1rGT5Myq08qtJ
V6sKqWeEGmTmvFAZfZHhrhdtRx994F6T5k4aCdlAT0KQPn8qVlt4qjLX0epe+eiDa5jyaryaJpX9
ZYxu8WRxwkyZQOpjCj4buopx6BMsV+R4l80MjPfhDIlogHpt18+nx2AXJuTpqXkJUdf8uk9vBPDN
xNvsLz2O4TTFPEc1A71ldEZ8Hk6ozmriYxDw/IJ2ZuS/O3sFXGZzpQG59GSFTofRL3f6LybbTLQc
KqqqYJXjEIXd3gpBI8cawPtmXoK5JVkl4WzX2NriMtRWOrf52O3UnqBxR2RnI7Z9Q5cLH9JiFvqY
bpvhOQ5caoBmHHKMtHofPWztUZ2r3mcG5N9F/7a4rF1p/j0TzoqJvoCLKXJsj+syBV8QuNoLxpA/
MNO6ez6oi8OyXHwFducKDn1My4fJgBl28mF/E2Z2bmXdnYGrkaJNzGvih6OnMBR0umVqD2mcXbkM
He31vpb9YHVwzuyGIMdil2THIKklaBl6u7GJMKTblh1dubakp3T+vtj7m/3CIuHzT30JTQNoGbgA
sDrGDIHgU4ZLj/sUFes6MTOE2UysCeE+pcQGy9ZsSskzAjtuU6LOPOOjkJzi+KBhTmlyXjTT11M/
I1rznZ7suNpFDTuaLTnKZ3JW3vPzWosKEsEFJkACdeNo1WCFXLatDVq3cympqGJ4hbQJeysH7O+f
VNQvOvasvmbhpy5yFUB151N3OWMbpzfZl9/Ty1wxQ0D+Vuban1jnnTTPfVpX3n25jYWJN0S5MLHr
9UljpLnkSTIrEDvZ0Zc0sbRlj3DGpsTY0sla9p5k9LLsRN2YY8/qG+LcXZSE6SxMTHCcVWg23seJ
zIIHffrYndkpx9pg6VHJBGnvke5umMhfReEhI/KpkautcZY8TaF5afsGnShYC/enXn4AMnj6Jy/m
1adPPmca6VX4xDyaiC4Dga6qnHPuEwmTbwpkPlVopNA/j9uhNHm2WsnCGCn2UbiCQx7keGMcsArM
JRlYGIot9r+gzYzKkCW5aH0vMKi9Pm3Oe9WK7NmMJKgXbixaW+jooelWYJQ/GnuPLqdcxdmItFAB
3XIyv7wUSyySA4h8SacuEinMW8soqCU2cUrb8TJmO4ETIXyOwvk+sUwdzZuZk9Dpw31p/E5A/0gD
0zYQBMCZeDepyadW133F9/Jn80iMMib1B4pPH3nKCnMvyRXRz4LY57emczQ592TUFz8L1SkarWef
06W50+jiSQR59bukdEvkV0bzBOxQTN75HpJkqYtLb0YOyzOrQ0t/iB0M2xgPM9/SsDgZsEA2bmAU
+b4BI6H0/2cNH74ErfXYKK1NJ/iP25vIzLs6UTId7E59FPy3H9sBUDoqWeZjwmYRtgJN+5195why
8pVzrQjTWvO9tnAvFzRb11/VerburWKzST24bPuI7KDiCuj+jrNu6fK7NrL6nPmQuO8t4+/lId6c
SGphWWz85tsv8XFolkOXwfB6MR92+2S33wl0edSy/wp6xlmYkZySybQ0fO+kEbkkF5lcLGmXPiCq
gcO+T+z3/MjALOZVscfV1LGEmMtAVUFlXmQ1lLyl6vi76CFb+VZHIgs9TVRdACYcfaZYihE4PeaB
XtN6qM9jlmv/ff87fsc53HdwMSV25xqn00TyASfgxDmWV1vKisbsyI72d2RdcvK91K37NH8P0nI0
OY02QmmCdcGB5DEsqGR2u7KTT88+xsSbr0nzpk7Ju267ynLRvexcN7Fm7+8de39ClCuKbAdV5p0q
Nt6jvRjb9/Ce4G4PM8iD0u8Q6WB25DlAErD36m14SDcqjReG06ybCVkkVomnpOqai8tbtCjoIp8Q
JppqG/Vq15/CZSK6aVtIfoVPKRNXu7y0MtWmy2YfTEjUYtpemt8/hMnAGse6CWhOvF0G3jHocOtW
zkZzwfohWDnilGoDP2q1WHSBmlSIAtHXfWK/Xmwm1gzhtpzNdKw7xFLPW1qpPEtPpg4l0y60Az5d
tpQMzEJtTO8+nd+Jzh9CmJDEarspTpUjdDlGVZHPIgQkhKWP1VsdI72qb7Xvd4UlVv3kIuU/E4IJ
/M4i3ZLlmwbreHZCyhNrPc9ImUGWakRWua3bCNpFK5bGHMewthsPMvyPggDkVpZx25in6ARa9dDb
satde+o2T/GbN/gLgmYerP6y9urLaYt6FdpqPmA2zbKiov7isav/5kOmtx9yMvJZdcrwIblO1E1k
LnTfUmhr7KrZ54WmFTk3gr0Gv7OHg5yveOfMNT53ctvHIPm8XLfs/GXbb2/r5XLpnoFmV24zWLFO
t90fr8xJ9WSl3mTICuSvuJ4zcZJ21IJQTlO1KXYiY1LpVgCTySlGAUaTvCSwqjPwq5ZysD1fsNTc
rkzHSKjebo6vZkub2in/H2fftdw6kkT5RYiAN68oGIJWoki5F4R0rwiPgndfvweajRkSxBLb3dMz
09E3gomqyspKc/KkZi2o+mgk7+4vnhCkSwGaQP/xRHqmiX5dtzCiiu7uUvQoBcQLjdbiwen7l44z
QZYozmcXjCOQ0YXMc8KvSbkKqtKQiSJaK5heyx0abC1L0yUf4K68i5+XNCQ5EHpiNLM83dPM9bq+
rv0zr+4BMiBJ6AjRc8a8yyLIb1OLIYkpgw7A9V5T4UPdCAPBBvfZWuI3UmgOmrvgbc7eN/STKwI6
y0FJ8GtyrhaNsfUFDYDpOA/Ms185Xf4stueueyuR3cuISgmfv/J9pQvle8Mb4aCYzaAPr2H7pSik
QY+y4lFDGPQs/mFaEmgBGajVyjtFMDAlvgiqJX9x9BymijEOBceIeBFDRadQGk/JXAzRbryzYCku
ZiHE76ICh7FK9aHWRUpUwUwLO/dIjxAteYq9BZfi1yGdfgAIFSTMOudBEDHFHCpVm5RxLvnnJEUN
70kFA78BPy512q9KNNqvAczTRvk6ZDsu/6gyEGXIYJZXviklgK6EeWhIVgKWAkutSC2MuU3RpMzX
cMzPiUY4T2flo6jpgdn0JiuZiWJhyCxnu1tNJZrVRY78lg1k2AdO7eroQOc0g6592XLRof7XRSLi
VO1cgpFDYaILjF4Hhv/VYvaX+/fxFZ01V5qgiSogTaNWT3wrv6xdiXVl/8yExD/kevjOE3Xtk9iw
wAhPcIEME3jEVH86iEa8igwzO64j60v5WimOZFSWtmq9xfTOzCOpoFYGFpMxZgOXycRwJ7wvKl4v
4o4NOy7Tg4FkT7XC6lLhrfJ81+yChDCxTl9UaqTMSnJfik5vjpVManHpdt2bFHwLjymEcIORxZ+6
wT2qXOnQh8G5Qmdy5vScEX/hhPMfKbT6qNOz6FR4hOcMRlqPflCrl2Gj9ygpeIHJxxbjaBJJI5Nr
3lpmyTu8N0ZIMOMv3CX4LahG35rYJAvziLZJcPYd5t23qPtUhiv2UiL03ru5nqGpmuoR82f4SaLP
kN1pIZoF2BX/j0HQGr5DhAqhvRpjyYSJv0y7Ti6qtgjOcf+kveD6SNvkjDJD3T8zdQAWH6v4kZGB
HwxWtfMXpVl4d2ciMxDNoMLCjc8cJqNNNiJgkqHgfCY85wAYNKQcCFUI/SndN2oy/abNwSiybfSi
3sNdZYpjR63cM1tVp9/eIZJ2LgO3zyrDQ3isCiItJCFGp+7W3tx+3ahjVxa66PxyEMavq9Cu65Mw
wMMEEzzsNHp0Wb2pjMf3eiZAVvAioCIgYJLyyOxyKzAvhrqvBj85h/w2wzyML9Y169DI2Q3dua4F
ExOc2GLFCbp/piEZct1bQjDcJzgxaRsjw0HMw6ICxk3dQDctQrYRovRc2ymm3Ty5H4B4wboa7Vvt
xGfWW3hWZi7qjbyJCiQyhmy7IeSl7EXDcwfk5ONdvfdnxgWJ8N3hSckYIH67qV2ScoqnpekZ7JUe
BgJf2u//j+600Sua6MqNlImucC66KmWvSM+N6tTP3Uawqo22RrLaK1bUEDdMvXB3Rl2YChQ0VcEQ
BCBa+GlSAXiPihEEn57d4lL5Vle9NnT7eOdmQkdwiV7JGBd9dQFoMM7GzSEjc94rXmfDjXxibHZT
9KhKPZY1d0oigiuYa0WUFG2yf66WeHzVVPQMX6LuTWS7UvCOlyb3yix2Es6d1bWsyTXLmjyMpaGk
Z+VPW8Du6OzG97dR+MpUB/m9rEnZWDE1Hy9wJs8KxxP+rYzOf7xKv0wUV5sZ1rmQaoGSnX3MlB/g
QCjvUeo0jIWxw76wbUojiUz2Sbjk8aAjn11FJ69eMc+etmWkz4ALdZ7Tc2+lAo7V6lJo8AmJ05Wi
vFfMa106Q2mqpdMEyLase3gmaNHr4SeGhNYv7lKu9F77kKPE4zVeK7jT03g4S4XGD9o2P/uBIUmf
NN2J9UIgcm99IQI5BGQQZB4R9+iOXu1XnJYu42pDfgbbt951LwVgBsGRbaVV76TP8vHx8dyXHDQV
BG+CDHYp+A3IXNyKAxpO6Fm2zM9Ihja1rnCkcfzC9uu97JRGceSOEhqztSiCv/lXzm1m6bKNduj2
QuMDcJs1ZO/gr0xpL8IwaRMu6LDeDmA7UKJ5SP8DOdzqzc4tifZUrzJx4cW55/QaV30ldJKaVLqW
BXoTQnfdiT9/W9/hSzwY8YYD48y6QmOHZRLFBsnJi+SQsFk93vS5I9bGaAL3HnPHppc+KxtX4Noq
P0uDkbl626l21AFVrGlG+hVURCpZ8ljiLxPz3S7LPBYNAhAOvIG3xxxrQuXmdY8ZTYbQWRR1xTTl
dI431Uv+WoOqKNc1M2WIyxpxanKBVVO9FclwBM5GDza9TFJU3r7yEDlcvjfgmcVoNSowNMgnRUwG
j5RP3U+akQ6QkdrJwH4bkHrYdf6qSFbyN1+ShlnlmZkhNllkzrqfPYBAciSdw8IUkLRNlYjr+EAd
Gqk4+4LOVjGJi7cwIV5uFVFPhPYzoDbrvmq+FX300rETDbF9EX5QZJIkkPaTVAODmyWoppasQpR3
SgCuC6cBjIo3WISiKIUpK60zfGVTcwbVLPxLCfnsx4f023w3OaSbVUy0ksvjTGYluTijpT3QDAWA
I2UngJVr2JaX4RtoCZSAXDv9wSxw72NQnTC0OMV2e6KoqzIk0bDmWbs3etkIq1Wb2trwFLNbkTFp
ZhUu8Y+ScKBPymdwFDIzEN68FhMlUVjuTe8g/qlcU6FbzEh03zpmU9iCvJa1ZwVB3U8e2kViMMFr
pNlldIg4a2BWbmTxEin2FDF3tu/DzIyanIi+PtholPDxK/6akfRQJgLEb8vcZAuLa0jfPvnftW/k
Go9UDv5+aoF99aWF7bzv7ZwoxfgeXlnSoCoFuVDF4syvQ2fHvB9qO8n1GLk0mzVA3unrMlxbffjJ
MLIX0auZ2oUdWEvlf2k8tumxymgagHcJIhTuNxq4+o68YXwQk6nFWTi0F+UP3ef7yvEtDiQQ3inZ
WilmzRx6MljR3tOVnWSHe0xQRXr+HOtvBGyXGEnEYgYZeg1Z8opZvueVZPNWcAgXoseZFKTKXX/p
JDDqCypEJaMUZ1YpSVpexnZt+SU9SjZONbL8JXn33s+tvEl6Oc86QSg87Ax3KKwS9ZpxYu0AWhDV
8C3XcS1uLx5izC6uFyzwTJnmRvK0HCmkrJzAZkA3nqNXb9NIx+FD3LUqKUtdrj+G3oHfQY0wWlMJ
qsG/PL7q/Myrd73TwuSqt5HsQv2x09qKJ4FHOiSdgQZ693AT9MBCTc4QHLpJifThknJNTboRnBGc
8vg7/h+6KYNMFs1gIOabnICESmibJON3bPIv+bkk3SY1isHiZUSfG1wXdpz3GDtZqtcX9i176nIj
R6JlX/1lQ6L9UVZJkujSOrdpY4aR7upMqWs5YcBsVFuj1kSH9sRwdjtsXVIZidHsPV6vv8PnBkZk
HRmusrCmGfcdZ6sIwBQATcErv6Xoq/vGtX2sJUpQnvvW8Ds4jxeZakRN41XNb1k2J2HO7AvlH0fN
kAofCjkFVUPyZXKiKtskUiC50GXRdGO9fu06X1c+/Y3XvMhLjK4z1aZRmoI0tYqgWfm1fVdrzEUe
kBwmLM8+sjvlj1/xllztCvoGYJCYrYbwj9QEeiXYASYW1CSN+QWPYvbqXn3AJBcX+rXfsjQqz2Lk
xACJwu12qshRy023YCVm0n63a51YJXlIC19QsVZ2vWMO4Wmw2K8DqINkkqyqsZUNGb9qbNsnbzWo
fBIHsZoek5RU5lem59YldlaYnICninjWUlQ1ExHcHMTkAqFjUOgTcfy4yOGyVRKKutwdH9/Se8Io
vGQK0osICNCbcndL5VRG2rPyfjU6LD9y6RRLK+mQROBfVc5yv8lrm8ksBUxCDBATu7xCntasuo8O
vIi9zQaHxx80k7EZP0hBTIfPQcVmzPRdq5/qxX0j4/QVPOG1v++sFn4fvKYKM0CZ7YARPhJLVA0g
Hp1xn2Ii/Y3X6RKAc04HEVqClVHGvQOz8u1XAK0sZ7lUQQfB2V/nluu/DvSPWwJg4HYLccqcLPTR
KooyjgsWp7nLPIuitpX96gw8dvUHjgyDDDeShag/IPO9sL38jMegjshUgFQUOLWTGNBXyqajQ16d
hXajcu/qhQHnsKKA/EePPFuQSqJ6Zl5Gaz5aSK/MxYPctejJvebkLMmCNKvOxR/uOxIEIvSGKBFa
qSCPCkip16JBX2TJ7valGJAUKANabNSlQHumBAxE2NUWTC49TVuKocZldcZkYecUvkgwcx+K/aIi
WXxQDH7his0a1Gt5k3vciJmXsRzkuewawwYjfpdjxmwWouLyXLWOWhMu0lmOKM1KOWnNgjWd9bw0
Thhx978PyOTENWFwKVPV1blOUFDJNploijlxu11WSWahhaTk0AaQ6658WtC18Zen3um15MmB92kt
cyVajM5h2ep1CqdYSUgymB6LSuBPVBpD9ZXmf5L+paw3vOZ4/VtSke7j8WfcM8CMpUB4yAJsCssK
vw7TlUWJOL+TYgUb0MMJfgILumjwKcl3fahr5+zzou6fJdRwAosjZ8lJNqoZmrVeriSHX7oC44rv
dgRlNhGZ4JG1crydV5/iR0Et5BQmvYk++12Tm0gzqmNmpG8xTHP4YugmEh3FJ8E7d1Bbg2arx5vx
6/3dfQFYR5EgUPG6K5Mz4cex63yZlGfunZrSU4uEYMXHusiabLBBnAKIU2kDL1x2Vr8Bt4jtxijJ
hz8Voq11UaAOFrxj4O7O94jUESWwAR9s2ufHXzlnEZHT++9HTm5o5ua8FkrYpoLqfU4CvK7JJs9Q
pvUIvMbHwu5bq0b90HhMPgCVPY5l4l5JXIL5pmWBJ5CAIEvWnQH9Agg0jf49OvWObyL1t1Cvmr0Z
VyInelAraQT2qrI8VxGyiQhcfXefhkaoLAQDMwXE27WNwcKVwhV1SDF7/HdtGqhGsm2NtjjBQNbe
RF+EA+bSrQCis9hMQSn9eF9nD3FE9P62tIMY8lZ0nMaNktVNeVbX3KH1YlIMkBLWh1hZeEDHx/hO
p68kTQ6QG9pMi31IqlIQybcpI1lemb89Xs5MGWfcyv+tZ3JmnhByjQgytTNSamfmW76E+SoFhkPY
yqnOUsffle5CMnHGAwRXvchxMqdJPOZy3G5h3QaeqDQS6Kkr3wxhG6PsQxIWdOQ3IJ1s342UiUmo
3U4NQJJVntt1T0Sz/slHLuzMqFe5WRnxk7cRvjsk5TjCWg0J8L8CaZ3GZJ0OfbDdPnpZQsjPqA60
BoS+Y7VMRQ/e7bq1QkLmNmTKc9y+BQpGbTfPDdpSA0tADN023b/Z5itxE/1pAz/OB8Ytz3n6U1MM
V1G/syhYuA6zZymiIWg8ThlzVm7XBA88HCqM5j3XGoncSyKgmyJaAgTPCeFUFS8LyyHBL02OMuO6
munDsD57rumJmJhbgex8qa1sVmEA+0E7F8ovvDp9Q5hCFhl4ivW5MGKnMzhD/PHBQTqgLbVAm6Sp
OgFJHPUQOQgZ/SNYxkFvSIQDoBWmuOKNQr88vpszyB9A/JHnZ5FqQJV3mgfTWlfVckrrM5fquZ2f
uW+2NjxTI6VVIcelECSl0XAssqDxMKTtBo1XiiWSTYPGsE7PN/HSQz+nwdcfNDltJRq0OhXT+qxw
x0AmNN4w7TqIAkMNdU/0dMDRkM6wElXnhXY9vPO2jGEbr3K/YBrnHgAMMNLQFocCiHwXyHRcV6hN
U9TnTYJCO7jDnOYwrJRjf+jRDY3kemwmerM1sjW3Kxae8Rm7fCN71Narx8cVcrWJWJxKh6L6wO2q
ji683aM+T00XRiaNQDdML1GUiU3uB7HMkqGuz0ICoFm3q7KNW6/i8kl0rQUVG43AtShtxOGghxE1
DqD48A+3iwkaTlVq0WvPXmtU74AzAZJlA1iRgvxxh0bOfuuBjUYlrbFCYfGx8Lu8E+oPIvo2gEwC
ilRVpqjVoaPikMV5c6Kh8z7gilXf7gFk3+2WLrwGU8X9lSSjSoihLMgBTad8NnHt0jjk61Md63yb
rLOW3fkhJon51XPYO0DOLmzsVEn+IxBkhSNsBs17E5MlBywfVoVanxge+WD0DTZiuWDfZ0WMuHGU
3oHJmYJyMEo8TiMtaE5xgkov76P55R8a999FoPkQ8CNJQyF8EuLJms+kSVA0J26QLUZ7yoVI97x8
YR13ZYdRDCAkOJqxz5HVhFsdrOWaa4ZRTGHIdrFVbXWtrttXde2tOCM1GFMxA8y0yR2OaDZ1sn3t
+Cteb2HvFhRy+tCMXwK0nMiKKIuB9XuyYG5QywHOUnNCoSVYIaJSQUegJwzGJW18dsVueerU33RT
ovrxz0WrGvIyGGKBxAy+Y7IJbByqhRZ1JxmVhMDsdxTT4cN9fYzEF6k8ibXT8DuZf5JSM9yDaW9B
/tTkYOUqsFVIjwp4xDG7aCJey/w8pHl3CgKf5Axwj+oZ1ahSdEplIXIVxvO8tTmjLAGNHcBxAB86
OW+1FZnW82rIUlgdT6sWPovNTkSxjkFPM+w5ql9KkxghIjhZsRPRJ0311y1NWSj0vnjzy3WUvbbl
Jkavu7CJOJumphvqWUVkbg0Y7gtXrWVqchHQjrm49Pbcm8zbz5+clFS4LVMo2KpKcXj0wHI6Kn7e
MdIucaRrgh5rJP78N9rBAVQrAkwBBZ0oZuCLbuT7TXeKVKMqV6Up1Jts06x50czeKPfSgydJc5po
L33UQAf+G+mYMoPgGp6INnVc0etfKexQdae6OIpdTQr0H/eujuusu4A9CpzOZ6tULZCHcZjQ5Cih
7SundgvfMW7srd5o6IXGkwgrAW9TnOioDMQMAsuOPbFZxJCMFxP4mn26YATG6ONGChAcAFqD8Z9F
nwiqkLc3Iac803doyT7FaqQL8a7vrZZ94kLz8abe9eritkEOavC/cmDFb+VAjdwowB+fuoP2Qgu9
XHdOSVAOPrlbldELT2/WyXb70Tr9xl8H3IJtv3sRf8UreHgBpBpTprfiG6XBZD0K8dLW63ZBa2bB
R8OhnMiNgNxhYbV35cPf1YrwYmFfJREIzltxfS13iEYgjstOObdS8lWZmomAOUyhHpQKqYZs5WOI
cplku7Cuv4K8/ML8KxL2dr5k5mdPGLhJWYYiIZCf7LwwRCnlxm/pCpAXd7E9hLuCeYqExVWPmzjV
JcAjBZlHnx3M+2STBykXUTgNuJNUmmL/nJ7ElKjMMTnyY33fRwxT9IZXHzqG0wFiMqIoWXDZ544Z
jUjAzvDIVYBO4HbfZdXNlDaLuVPcXgbNruJnvoZIFuzz8UnK2QW35y4rOZ4z9lVFUwjmDMh3zxjt
06hzFRZEg+BD0V83mGDzeTg4J6cBNfX2rTYA9tZffDRRrp5fH1+puXO9lj3Z7UQoec3zx5vb7evy
tdjkAP1Xg/1Yyh0+73eJqgRYG5y7scZ0u6V1mARtpaTcaYe1gR1StBHnYLydblFig+zftiMwRDsn
To/MQQeb3Vkw8ffX2HXf65dFCqG7wPU/HwQfCqw+OOopOqpR3DDOZZc9GQ0olSk5fe4+3993ERlI
bbV2bsT7wt6sXl72+2ewbb093o+7wsMoHjYMU0k1FaMP77pmW4CRu6jkTkpplucEdA2xXBAB+fcw
zTHuUNB5eJDPzfCRKOlae1oQP3fHFCDy8CiCrO2OgyvpGw+uZcGdBKQ0Y8C7i1Xhx8ArPWvNZ9cm
aFQ+d7xkVhKGFUaG0J7yZJyE9vgzRpsxvekjdywP6yaIAAbcKoWCtqTIFzvuxMsWjc28RVX7K3vl
I6tpzwGcmcfifkvyU3mA4sOIoYUS1byJDStqSS2ziONOMt1HHKag2kOn4TXeYz581aIDYJBWQmx0
rqW5Rpmdw1cRE+/kyO7kk5DosreVJdJh+FA4mGxDMB8uKb6B7Yod2u2GMtX7xMyWBv/d1YxGVYFz
icOCRUL8zt/uUt9VYPYocHXgK/jvwyZAUUxccWDYermACfHxHs0ohoJKIHDJ4/TfOwIV4N6imMFM
2pPwDmQ6OKh/Hv/+zJHf/P7kCAbZy1MhqMCh/hfpDwm9uk6zUSV79VjMnWc+1lD/t4ypP6KhtBI2
PZbxiRjE6I164f4ubNMUWJMovZfnDH6fM1xD23Efjz//rlCHM7/5/smZV1LfsHKD3x/5IRX8t92L
68bR/YDQBVkzD8CNqElgoQltpmQaRLm778CUduHz47UsbdXooF5lfrLAlYR+/H3+4luo1S/22SwJ
GP/8SkDQR3UtjSoV6ehH04etinYjo96i7/4y8g4ss8ItKPEvZeuVxMH10xbYNRHjh0pMedP0A6cj
AgM45A+wdGZvdfvVZQlENeOU3JzTqPJXQtGiKBRJgmVieIVMmK+Vevz7+KTmHiXYGKSXkB5ExDSN
MSNGLqNuHJ61Y3fpC0foutHrpxBD5DbtQtVr5oLeiJpoRRgEnSKmPUa5fUQbxRQDnd8sEa0uyZgo
htYgW+ELkMHmpCS6v6+XNmx8oCYPioroCgEBOl8Qk0/ujh8rbMXE3Kh6QNQRgAZsUNT2+pKcu+h5
bCG7kjPZLUyC4EUGz+jJQ9la/HI8R7CjJ0Bo90ssD+MvPVrRZM+YKHOLNMCKwMbvLoSis+dxtYqJ
D4gASaJRiN9OSh3Y2Ha7mA9a2qfJHRGpVGTlOE/phLmuR0DHRUtAX0F6XLqMMxbg5kDGy3p1GWXA
2ovBh6CNd7S+IyKYrbHgHM3c9xsR4ydcifAkdCuEDLj95fXO27hGY7YOu/BMztj+axlTgFUIdlQ5
BBXiKTjWdvyqGUtjOWcFwMUG1RB8bGXq5iqhx7sAVsGd0DnDA/D5scVa+vlJgIyZRRkVE/x8eQmf
qD30GI3+WMKc9wXs2f9WMHmJVZfjKxcGYGzYpzq06tjpP2vNflnFCwe+tJiJMVF6mjYdMp0nQ0L2
pCb0tLCU2duBAbOoPKIf5C5JE0eJ39Qc+OzB4Ur1QP8pDX5xrtvMazwmv/8rZHIkVdrnTdxCiG9k
pvaP04ijIbz69clpsEou5X2NX6eIlHligW5HwpCqJS/4rsAP/+tGzuQsvDBoojIFv7uBqcDPr6kj
WdyKaxfJkGftyNV6Joa9HYQWRgvrGX2XBBPhT5ltLBz7rNm9kjEx6TgPlgYh1vL6irQ8kB/wVzDL
u/J0fvv8/LwEVb3D9k33btTzK8OlyUHldnjdT8HK2SlHcn7BjKTN+97Yni+PlzZrIq9WNjH3dMiK
Nog0uJbPsSU62wEcbkvLWdq9iaUX/YiGaoXVhE6pB9v15fnxGuZc/RtVm9j5Hm3JGKOL49ltvH3q
nE7HCnwP+oKYeUXTQH4GakgeOPzbQxkiNS0qSRonk6bojvxBY8yZLrHszQnhJJTV8MiDVW6KrmvA
MhKq1AexLlHt3uQQGYEFQC8W/Ig5Q3ktZnppMnSY9TUmIqh2sEKsbnsLwOM5vboWMLkxbukpTDVA
AFAwl/zMv/8J1/3StZyzxtdCJtfEpW3VdyyEsDHmMZa68Ewd+cCtPaNc0X/xzl/LmlyUMAfXkdxB
Fm9zW3dFnSV3fv5IUANUUAsD8mJi9cF7BFbnDvM9Bg19pLrohAN8ooWbMqdeIL6QkEFEBkf7bc+7
MiyV3IRR4QoCIqB3wSje0g2yMSQjyInCim0wFvX130hEzkUF9hzp92m+f2C9vqIYq3AKdLrTvTXt
7G7d7MkKyMNnyfjLWDXpDkundTcDY7SgYOr5r9iJavTUDV0mVAXMojAkVg9fUrS+gd3OuDyD3+1y
Qech/lOuVGBTJXCaLXm3v9nYaRRw/QETfWExE7VRKD4AOz1YeAJfXysj2imm/vR0PHL7l4tv+uZl
9ffxfvPj830nd4SooGt27DqZ3Oy0cduEzcLxOYRk9FYmZxmcuRmomdd7YnI4bvcUol4HDLG+uOq5
aO4XpPJ/pU+uvdTwQVjxkP76Cukbi4uI68iOZ3+s0Sb3As7bwEjtJYDbrK9xLXZy2phqwVVyCbEu
aMHUv+kaA0vHCS6P93b28lxt7eRIuyATWa+AFFY2DiMLaacjjOT8BSd2NodwvZrJe6mUVc3EDeSU
a3AiUn3XHuudFBvAVj3/XbCh4tzjfC1s8qpFVVQxUgxh4m5MlLWxLqzcJ+34DYaxz9YM31wD7vrY
8d1hxc0mkZ8oN3IwZyTIMMSp0pmn9AcUoJ7xclmfv84oNSw8vNLoKt7pNOqvKAOjwCPJE9NYua0s
RWr7Hxfv/T12FCSpFF21Rz7QbjUexclxxKeeAwSdJVFi6n/+RCArxxjgYpWZFeCWpRGaKtR/vfp7
GRNanpWSS2ZfLn8Xbd688UHyH5AGCYiOKQhH4L2Y9gmSQKXJP2fbDsNwTtT2Lf+tcKzSLnXPcf+k
tkDWwQH8igY10LLtPFbWOxz2rwW8+oiJFoVdQqMhxkcIh3groJk1fkl20Vnb5ZDmWf4mf1qiVhxt
y905AaSAmiO63RAi3XpIeasUQpYPSOlmTUZGYigCRypbuIaz7p7ACSx8MIyjAh3grZisVSma+HJM
jnpH86szOK0IeIYBcJW5oHmzjvi1qIlh4VtGkBOFiidA1AZHeksdn3C5rX1elBAgTF4Hzc5FtTxD
XqA+mvOfrgVPbE2jgpBVGDLxVGwDE7ePyGgYWDJo90A4TODCI8UDnKaxwEJNYrSiDANgj5ThlJW5
LvVvYfXSh3YuSvZbFwOazBW6mC6VrGaWhnYh1L8BwMP/T6G7aSf2YVM17GmjSWZpu39AG0QPSwzd
My/RjZSJXYvFKmt4xG2nULp4X0xNGkx5Gay4+9v/rUBXofiLVab7pxe3fexFAWuxJPHK5MZFSRMr
AsLRU4ZxI24sWNrwWvqotaPdzktJ1hQvAFuXInGls89bC/f9fsG30icLzqq87vKGa09sYwzofsgr
wXJpoGeik1UikZVVEfEbUDItyL1/QCBXlUBlJoCNkRUnDkcb97XaqxSwpN6KmzWjlPpAB6A2M1OM
9n5/KTQr9EAf1m0kCTM7NOUIKK9dUeI2f6t64T2bcQXwOSABHDuKgWP9fUuuPFzR83gl0orupPwp
xeeheM6HFWU+m4vcgHbhBW9ovVqih5wxE7dCJ3sQiPB7ORHQLIatTJUrzaLWm26bKxhOGa76/p2p
QBPkqLT9pkYfHloOtIRMoA/pVy/uqvS8cCbjg3hriG+/Z2Ih2bxpA2h/dxpyo083SoSHkZpyimbP
Z4976nU+pMYiTurXt7wXC5Ia0CcgxTRtvRziluZc03Ynds17RBGPStnZHi/ZZfYZqh+CYuVysg9j
cPK/aOhH7OguK51ocIRmJ8QkyZ86rtUr/yT0tiwe1CBfcK3GdT/6wMk5NT5a2koWCMCwFd4zjfHt
oPY3TMoPC7fxrhEYyFio4f+2YnICStT7DOg8u5NXvEbuiwK+Z2RB0YcfZRYjnxQ0D/aGANgTtiBZ
Fznh3R1THkPuuYhfON5ivY8FnZizTgpgfGiYQDEcDWu3r6YUDJkqeFx30uJA7cw0ySLiiZH4pfXq
YKVS/lMBG34opNw1Wa7bMCFQkihjf7WxmiwkIUdbdHUOaHMAb/7YUQEiOYy6+0UZXF9Sv/TLghbV
No4tKV999pHtrkr0wYhm8A9zwr+y0K8I3AyASIAUT9eNQZNd71b1NmIZPeY0oqUaSSzR6xeUa1Se
yaJg/wAJAQHpmMGZPKZuV6IphePrbVU3r57aJ5amMcKCEG1m68B5K2MHsXNj2/HtMdYjnYBXl8O2
kCjTEFnoY3QdpI34HbtxVhlSyKTCvsOQv3gTonflqAm+qtlRI8fKjroUbSxqIaiDLmoY7YbXqJP/
ClUmZaYrKcGnKoXcibosB5qhTqvQs1/W4l5o26g2cobLj0mRoru1yqj2SjtfuNCe5n+kih8OABJH
pzTii+e46hkz9lxMNxEVIXtp+K4R9FqgMTWyoW6PYV8nB/QkgdExVDSmNhuhzf/wKY2+k94NTqHr
x6kupRl9dqNBjEk2SPJOyNjcN/sGJAMkLwL/3Y94FjW2BpVktNG3vcUPZaPZQMTFIFJtaBScRJr6
FHBKrd8VYsGIlh/wzBq4HOFbdkMWnMW0EljwsQbxc5MwQ7pPAwZDaAa29yrTR1IRDAUJyIY9Noje
B6Whn61SKk7I5v077GAEio2wTikR0kL9SsM4zs0yoQ14O4H8D8wYs7pevJxvWLSmoufNSCQuD0lV
pXiaY78qEz2vefkMIseuNss0pMC3onHuyw+oFK3qrke3gFuDgrdhwzwBZ2teUUMrEfCaUR5qrg42
pfYjSD06ODX2TtalpsXcl77zkiXs5jRYHO8SulzHuZsYVg3yxdHGXN3bgA/9km+7dgui5LQjXN/Q
EplWufUtdtDa2HBhNI51QcEOlsRa8FL9H9LeazlupOnavSJEwJtToLvpQFKUoTQ6QcjCe4+r/5/S
3vEOG41ohOYbzZwMQ0xUVVZWmpUry86K2RCNibhDX3IUSu0MzO6YlfxbUGVgh6wUMkmVASlgMhXI
HdkVQzcPamXawzGDbTf1KjPOAbqlVvdopxaJo3iGZsALNEvQGPEYPcJqlx+baql/9MHS1AdHWbpf
UhUW6aEY7Bgu2REmQYHMjh5ob8Qgx3ku3Sp9lvcnmvib6aZzGhCKWpZNhQt+03o/taMsH6TZCCFQ
n5aZmeBGGy6VC1GeRUN909jzjtcvLu/KhNBYRHZZ9MZAK7cyIck8VFFhzqM/mpXXjTemFp2G+peU
7YGN1zkGcZJQoJCQU6BP1LV1iGpLFMp6OZx8OwmV94tkTq7jtOYJciiZt6EGjNtPXeLWhU2QDS/S
oQ8s6VRac007owPHqV4ne80AGxYULgGDvDeMfThvKxd20qbU7PR88jWy055mMcIvM83f1x/Clb/K
yolM2V5aQGk/gqXrXIenvm/LPtYX37SME6NQvcjq7vvWJPsx/2JE747B3hIn+irwRk3HUtcY9mUx
B71cQtkvQQY/94HOyJwK5c2beXhX5ovlaQygP15f46Ue8QSJMgWRCM1H60cis1trbCdp8eMqcY5G
3+e3vLf9Pc95eShpiNkJAsQbeq63Qh5HRgzJYA9rpbdDO5UcaiT7URJbXhjq1aMzSANV2EHaCexW
0eOf46ODQ5Yx0XTKyCsXzhpJ0DVqIvuyEcx3hll8Uzt7vJliqBf0YFmeClPpvEyR6tP1Pd24MoIG
nW5QXniRPRcB2BvjJ0vMKStVbfGnqfacWj3K9nA79s4LXeHerMN3OX0cOtCv2l1ctswEWxi9VQV7
YLB1ZlnsgKDepdJE1Z887+o78DlbZ+gKxYeeX/aGEvfKtUZzYFxGAQUCkwMh5W9MD1MJQfwSk4lJ
Bpoj4z7lr0yhm4/Drzq2dK9XuuIh72XpUZaX5VM3tjRgR3lzoBiR3RXN5NwWdVR9oCDduXMxB6ci
T+onOyy7D9c39/LmsyZBAaU5ODW0H672torVqlV72dem+alS689dpel/r6QmauqwbYQnFFrOZVRz
3DB6Zpn8Jey6R5WJUgf0Of5uqb1ze305l/cB5Be5AAX8J1mVdY9Frg1xGWmV6pdprbuO0c23bb7k
nj5108592BJFHoxkGvxZvBjrnSvMMpnwHnySKebotcEN0OPrq7l0OdkyUU2hI1igrVdmmXF5kYh1
NL+R4/pB7VraNQfDfF+AfH/AIwDf25uQYU5m6DnLzNz46/LXMT0aLz6A1jjxL0xGq2RY42SNoVG1
8pXpZKTj7AYO8x7S75KuH5z52EJqoy/wv8jjaQhLr5jv/ssHQNNOUpPkJiPOz1XHzm3NyU2xA3p+
6KfwyEhbL5Pre0tfXhX5U63Ud4Wl+YlkP8tj6w5xu2PRN44Z14vwDfmWGBB+/gV1j/x5UDB7ZT58
ahS9vE+szNahugjI0l1f78aBC++AVjlxXbQ/6Y43lm7UrKRL9E72c1lrSlz0halfg66frLQdX0cp
Do6tOqSnwqK+pC2kFq7Lv3y+aMvVNPwIMTIHlPn5Yu1okgK0SYZzWHEejDkejmh5i09rZl+LQvrL
Ll2hX+ofQh+FEqUNe8O5vECR5KV2DNmPi8S8tZSiuA8DOzvZoTq8y9Igf5KCkXxEadV7CWaxlPOX
k/1ln1WdRKzgDD0XrWaBPdoDS83UyAtK52VO5tdSUH32Iz1KzktURh/bhN5yfS9zd/mSCtG2TTgp
HrT1SwoZRjTZsH/5tVwIp4B83D9l4utm6gJn9uL25vqprrPNYpvPBAodf6NWWszMcr1HoFOPrlT/
k9rpqdXyZ+YouhCz3cdRfF/UUOqPlrIje+P6wERjcr74YgQE6rnoJc20yJRq1TdzOz+oaahQJRpy
tNpId0RdPmW6bukm3deizE7W4VzUTCMr0PlC9U+MPtlxJtdpJbGFb3/5+g2LK/rZiPhVfypLgnC3
mPp7uzAflyD7KcftU0dbopTWd1Udvx+X6Kh+H8fhc+K0sERJxyClF0gGZp38VmuoZEfz3fUj3ri4
Oq47XplwOnkCz9duz6ZVJVOn+oZG76xZenH9NSlGL4Xq6LokYfJX9+ZM0kqX+iXMg2JEkhUdKwmq
H8qQUfbw6bqUvfWsbiegL5OhgKPqp+lwkIfHzuxOgXFXOXszpTYFkTPEwlOSgWT+fONgx3PaKWhU
v2idp7H5mnTVyR4NuiJ3QONbgnhAmewBqwn9gSt3wUimifZoW/WzJDsU5reyMm81bTxKqbWjq1v3
gNCSWI7KLbjulVF1AguuHT3UfCPpitvQyj/hR+wRdG+4BozaYT3QEcBIxlyw841TANwrYZYqvtYG
oTfa/XjXZkq4uI2p9gxGN5ajydik28YWQ1YYbXyccUPhj3W6T45uDTvbe7loSlrCklOr5t1c+7Fd
JOlD1KSy37bq4g7t0t5QhEoP19Xy0poxmpjBCkR3UMFDrHi+6DS1eD05SD8fkrvFDB67rr8LzR3P
8vJ9wIHFVGoMbyArsWa/6eZcSuVoUfxUhdWMccd1ZZDFWx6YRfYNTrEXbY9A9FI5KZsxLg+KewYs
YD/P15XrzugM5K99vSiWFwX69UNaBOa9bfaLL43mHr/PxmlRnddw7KiBssrVrZNI+Njl0uDWdWrx
EJUms1zMiJ7o68d1KcakLEYsLkbqgMxZuTNJQwE5lifdL3Od4UZ62t6MZfj39w3gGG46UFcqq+jF
+eZlUpMOUYuUSM/BM01kdMo+t3du9aXqIUXwamKjBK3J6r4tVl4EU6fpvj0FtU/oCDcQTutL3bZ7
YLVLE48aI00M1KKdZu2VtbmyxEmWGL5UdcmNUeW8WHIh3+aZqt1QQp5fI6nfe7231ic693hnybJD
mHW+i7QQB3lRdoYfNzrdk1GfJEy6JcOsu3pbhsZfqwYt8DA6Y/MxkgQ35+LKYu6rZawNf8lrw7OH
pT/1bbdHCrO1KDEohVCUfMEFY4tTpcNS01/gW2Hhlsuzk8Jwkqg7VmnrvIjeIdfgKqnqutU+12HA
VLvc9GM7ZojAoGd3ZqaNt3ZQRrdORzEAAqPweP1ubSyNxgJBxklFyaATeLWBujkNTq8bfmpWw8GO
IqrM6Vi5s+J0O6I2/FdQEoJuktUJCpHVYWmzkTZ64Bh+bVvZTZnP0gNMOOatqTS931tNeFdkUX87
S6bm6aOaPOTTrOxiNsQNO/d8mCQqQxWmk8iEnWx1A+NpCOUhKEzfkQuigum+08OjXvxjZjDnKW6p
wLBsUrlwtfyDtRs0bO037zmkSVAYkHcQP3/jw1eNI4fBIht+lFo08bbRdNAjppLhe1c7+70pilib
WiEEs8Qo56LCSbKkvrdN3zZprn8wtHYa3yVznDFpXRombacmeWmlGedCQlyHNsnUrTUWJs+yqNYZ
ROBLJZOYm8xqf1VTIO9EB5eLElLwDgxqhfgsK4+yXUwJ6yqbvtrYzTd1cLRTplHucuO03cNCbK4I
P0+FOwUTuiY6Ly2AfZkEP6TTRSNco1o7MoCRebT6zqOwKQhSC4q5MHnBwnB+UkptG0U7cFI81sVr
Flj5LaPiqx1KiTVzCcGPeN0EOdkfdIe9ggG2CQWf0owD3wid8otT5Y4L2bj03IzNcN+PhvwQToty
X0zSfEzgnT+liZzftHnev6+V7E5PksyT04Cxykkd3NjSoH+VgT9+Tqq5erai0TwMTZf+tCgt7pj5
jVNniiZtoRwFxGfreYjW2BD6x23gW3kYeGVIOtXMjQ9GtguJv8wncDn/zBMELkleYeV199ZEBdZQ
A7/j+WJujBxFX0zeaihJCyn+UZdm/ZHxqTXTZcwhYtJkOpavQ2ooe0te4w/FaeGg4g6jEZTE18Wc
MlPhz0si2w/sJDlUiTx9bKTI6Q52mJ7qxApuB6ZvH9Ict66B2ejYzcFTnDvN8xiN6WOW2q96k2gP
GYZ/J0zdOA7cF/wxenRR2PXENVnpB6frQ9u3e3P+aIaUJcs8rF4Wki07V+PyUSSaY8oj03shMqKJ
7/xqdL3IchVV+jg6uWfmPzR6hpqeXldmKP7t0Cu23KHzGIoiqPtAR66ZJGctbHujtPLH0n4yncZV
Fnisvv7tgytKDmQHyaJjp9bJYJZCdS2FznwpqMzmk/JTh0XNM0NyVtclXUQDtANTn6QVgnsDj8LK
VGqpU2hRWGaPAY/pc5bGIvUaWV4WGMk9V2c4XZcnnu+zh1UAUSBY4sCoDmLLzo8qErO6e6rrj0Uu
6x9m0iyHQe/pho/GX0vQGaBTuuWgRJrzXpWnYkf6RbSFdBx3Et3YB6oTq9X2ddBpTTeUj0Ma6o9J
ARVSpU7TTRt1v1Ipip/LSG68yEmVD9eXfaGhQjCOrkAG8Vasa3dan2vhkjvlI+hBZ3E1LWSKlxQE
ITzmsI5Mp3zpml9JNc1/ewsRjIEi00ysR91nZapihmIMhRJVj/1SgDPBozyiTrFrZ2O38+peum5C
FiyuwBSxwMCOzs82MQpI3TQ4nox6DA5FUzl+N+GmKaWivFsiOfptA7i/D7oJdJoVxuo7xZmK2+s7
vYYJ4lPwFWIaA0VEMWlPHMUb52m0wwgoQ1U9LkpjftAlYCuyMQn0gsW0X5UpXMk4FycZks8PudEb
oxtDNPYyl13mLk5q3gPVt05d4HxXw6U4LQ40CWbDLLC0q75d/9YLE/nnU6k4UHgh0ba23lU8GE4V
N9VjGiT6MWModYGXfVMVtvb9uqQL5wFJ2GGqmeAGqbmvomPKPqliSuDgFkeJD7U5wG8rT/mOHRbX
5/xyi9sleveAqooy4PnWx3Yb1LFZa1RAgy491EOhkv1tzPyla+Vk9MyiM6a76yu73EMYIOCjEg6s
SGusbD+x+Jxxq02/1pdw+VDUKYNmCvBF9XM1lczy+ltxOmVhGc3iPl+Sfhm9Ni5dn9l+OvYArSyq
tvYjrNCy4cZyFLZ/jdYQ8DNulJjQxyu2znVVetPW0mxbfqimzD4LZDsZTgXkneGOZ365j5D2CJYl
GF0Epnd1eVGZpUmL2PYnIH4e7RZR7AIVSz+MQWTsEUtfquO5sNUrQAYvMgqonfwefI9LRAXH6ZTY
f23tCd0A8ZESAn0DOPhcHe22jJZ8kCw/rgf1RlsaRjujRYMb6wDGx5HJDqbR0cPaaGa6AzK6NPi4
oWS8qPzgLOBSn8tug2RuRiNy/MWeDtUQPMRTDDqg/bgMyk0tfbyulRv7CTcY9GgQrtOku85Vht1c
jgkeot/X2Wy5syFnktfZZursuAsXWgL7FTEONKqAMEXK6HxZul0rxCBV6ctmehtbvNdqr0hHR92r
m+0JWr3UZm1rQWGUDOAzB0Zf/C7HF6uKd96Ki21jNUSIsgHfJGWBPz0wb56KIJjbKA6mEthQl5yS
svxYyH2+k+HdFPIHbkXinMZm8fM3QppIyqTAZpRgP8QAGY2wj5/ksCiKHeO7KQf+2v9vIDyz18/l
GE5GysixS38K4+BuzBnFQ115jzV4rde86ug0bgygLvoQ1jW+qMttQU9mPJizV9F42PeJGyTHxppv
pvAvTTuygOlBvKYKznaw/ecrGs3ZMiojMB4y+Z3dTV59sLrucP3mXLgLf4SYouDnkAABRnIuZM5m
kalwzAc5MSUwrFHyuuhW8ToQEt3XsxN+6YhV7xcwejehtsSerbX6Z7k3wxdzapjFJ9mF2+hhe19U
WeNNuf6jLB2NuXmJHpo7DsPafxUfS9cFwfkfOv51iEt8FyT2UpgP4atVHU/GjXIcHod/rm/JurMO
AAi1KTINTGSlIEF+9nxLKm2ZGzvP7Acc2dwbcic8ZXWtnIBklzdUBKdDMTfMWZhq+5DYcfpktrQg
SJ1ZhKQE++C+VO36GFhl9GS1bfBoSXH5sZPL7r0zTMMtkuW7ZYmC5NC0oXzoOsXpXXPuBY+mBb7b
jRQQvTuWa+2bsCgYDC2gZWA+yZuuDArg6nyZFtN+0LOZwPBGUds7qf+akt+4vn17glb+ZyXP4Dpa
y34YlgegDcxb1dw8fk6H1/8gh2eUDCFZbYqa56e0qEXXxTpyLGN2pcU8OkX8tdLr47RYp+uiNi49
4eG/olamZTb7Us4j237onP5dkJuvVn3q5sfOkF1VHXfs5Z6w1UFJFjRpKkyCDynLCg+PUvP+tttj
y9g6JIcHEbIBIgXSVOebp2Z9rA2gvmGZXgpv1PLiri0b+9ae+yfdmpWds1rbZqF8wD8s+uVFR+Wa
BF0etChQSsSNjTO5qVn0h0aNix3NW7cGEUEwCggHTrHoi4PaYqUSKTmvxLHqyB/VuGIGkREGzMyJ
uuFzGw4Wg2ysUf3Wjq2wpXMWTd7U0j7jyZPazV5aOv3H3paL6NCEUHi75NW1UHPnMtU1Vwvn5ftg
5tmLWTAk+1ikuhrgPoWa8kOuGuZlyHPfjPaBog/hbKyG9V5V7ML4mQolMbp9MUkCGbq6WLmmT4uR
GNIDEP7602C55i0TyKSE6U87G3kRybKReLgQpYv+D4t0xbl6VK2ZFLbdhz5Ult2pfqrd4rtofs2f
q73350I1APNSuFRJlRF8X8CxlbmPA0uZQt9JwOQM9guI/lu9YcyqXEhup3wdaqa7aAmVsfzzwv9K
uO56PxxnaQ+7eXHzzj/FWq06J12jlPEY+p10nzPPVO3rmwz225FxX1Jx85c25Y8wOqQYGw8EbV2v
HbtyNqJuDv04+xxr0nGYfw/Rx4ypI8P05bqotS/JaVqyKFxZnKZo6jk/TalLNeDoS+grSX1Qg/uJ
Poc52uFiubAodKSS9eB5If4VLuW5EMcoB1UurdhvcvuxD14DJb0ZIwiE+53I4gKexHKQxFpovcV2
2SsDOThOEESMyPF1RXowrHI8asQZXa2VH8aapr50KqdjphjhyQyV9N0U2e1pjuA7HyN7uKEfR32R
R2DrpYJrXeO5vAtw65/7QntfDjSOAlAed1nmN7aHYev4vzRtiSMQecE3XrAe0DsSj3HiR7Te6HdK
6E/GHfXe/J1zr6QH41v7MwgOp+Cl+MU3Xz9/8bvfpiUQiGwiaOwvh7POpppFELUKhQm/Z2g384NL
f3mBXsFJbqaRQTrXhV2AZc6lXVAWzzEQ9lpDWp38jML6Lq7mg7roN5iZk+XQiTQ/DBD9F5+xpZm1
7Kx1UzzFYToBxAQu8jHnG13T/tPMspH4Sj64el0CSgsoXxqDS6uSW8sTz4LxzjD+CZvPfasfogSE
3vUt2LAjzttPWF2FUklTIzVM9nv+Fiav1tzBf34YOtnT9pBWG2+C4IoCkUGdT4T556uNJkuHW4vV
BvPtWP+eAshNh685XY5q+MlI+50Y61KLYQ1iZ0UFAM/hT+vWGy0eC63LGrWPfCX2B9v0GhumFTDh
Rv79+hZuvEBIUgl/gHYB1V+HJXYQh2qCB+0PJwMCufoxc2svMhlx1u4o7KV1JGsmZiEAaeFtXWdt
R6mS7VLXIjJaqui4YCLKp3xPyJpOAtcEKVhhkYshSbcuySZKu1BBDGN/PE5+cG967039GB6kQ3PY
m9u+dUhvRa38hCQrun7IEFWXvyTJC18K56FrdiKxi0YVsSAAxdBIqfhc2rrmZCZzG5dFG/vqTf1e
+yIf6cZzG+v0Un/PJkHX8um6Rmwd01t5K481rWdDTXrklUrrZdUhiyg9zXvpzUtTeb6q1X1Kjbll
hh1S4uUYH09gnJRj8+L82p2zcun2gK8nzMQiWyRw1w64ZIWaFZhGTC/KZ0vL38lheVNa0Xu7SU/V
4nhx0XqN/sUJ4RKwu+Z5maXfNX2oUn97fV83DCYRFIEhoTWwBJZ/bkJq3OjKyvPEt56VZ/PV/mke
fpQH+ZYBnvy5LmxLNd/KEof8xn4s01w5Am7lt8V9pdLQZH1v6t4dpz2OqC1t4T7jIRBwEOwKu/lG
UBbXUZ3ZY+KbUuIVjLTrDZiFkh2f56L8LC4BrRIk/JnKKiKPczECDhAW7ZL4FJxfknfmPZjQ/H3+
npEAPvN6D2UK1/xtv2OxtnZRTDWhnYC0PynPc6mRXkrRouuJH8q9y7Qhl3ZnlxzNoO+4WptWS+D9
xOQDOHDWTqpFHK+gprH/xTiZs7s8jAzvzo7tHQHQjj+8qYdvZa1ezWpJJiWTkDVCfOm4X1v3M14C
pISdN+480FuX762olUPcNhCnkR2O/fZoHP/TLwc4RUUZBA6v1/npyMqgRmFAj0ObdLBY5aMrHLPD
318kMLn/E7JaAdGhYi5TgzvJJGyz6p4rrXRT5yVs9si5N/eKLL7lEKaReVspmwrhiOOkfeInVg7L
jJQ8yxJ8XNeXs/ncA77CqWBoFmn8lZSpLqumybivszpMN02k8Ew6i3FoAAhTnrB/zJImUzM1smNX
TM4xGJ29gX2XXhs+MhA/qCK4ysQw5+dGOD+Z1A+xg7ERHSTHfmhoQz9GsvZ7bivjMOnEFteXvWWl
HKwHHcLw6IGkORcZLHozBam4yIlzQ7JmuSX4Tb0EVtudDd4wGXg3wBzA89GLvS6Dm5Xc12MRpr5i
/C7ZP1wCLW080Uj710s6E7Q6yDDq+0pPpMQ31OwIRv0+GA0fQozjdTEb77SINWl/gWVEtECe71xI
l/6Qx2nqx6NTH6ugCEd3XpzvZsJQSYqRjL+GEdrtCnsM6fIfdyFQG0d39gGro1ukuCG4KVO/VeQv
qiTf9LLxnM3SbSCbozvZ+lNiap/rsL6dxcwySpzgJ5Ma/pkEStcpyxlrCjL5cH1btr6KHBtmhzI3
vburrypKsHiwO6R+1DBiYUqO2fLeqoydDOWWMlFuo+pMWo8k0SqWrRMt6sGwibW3j3X9LdKeFTW+
dUjU/P1ymIdGKgpkJgZ7dSVj8lCx7GQsR2uOik57sPW9rf+6pAMh/1spa4Pda9YYtHnq90cTDERU
fFLaXyU91p+ur0bo5HkYLobZMBPQAVsLfmq1mlEbnGRslsyXVKfwmqEqCUnH43UhWxrwVshqMbPR
VXpYypkfZRC7qoX7H+63RbqOVBg94Lg/5xcvDxvmORsVz0H7Rc1eE/W2SX5fX8KWelGJIsaEQxYa
hVX8otR5AKFEjYjwKQ/eT+ldHxzM/O66lK3TAATLYwOogKk9q42q+8BoJgOLqEFP/YvmtdYzDPqc
dwzvVpwEMPZfOauXummrUhqVKPWrLxneoBS5AQOPgyFw5bDzmlq+CfLsPqtqd5n9zIqeCkXfua9b
r+vZN6wOrWyzvrJkvoEkWPGTqpX5y/6nemjsQ1Qeo5frG7vxjooJAqKNGbw8+blzDSEqjFtjTFK/
lPw5zp+njMmV7e2YQkVb7bVmbag7CVRSBUzn5hFdI/P7JtZDK1FSRmYvbmf+DhnulFnGzqXa0Eha
eEDPUvMng6asNHKQ6mgMmpkztL/LTCeVwhM8NBziHp51czkkg+kOA7F2MfgqCe2+bieVZ7pvXLUM
vWW5n4s9zOOG6osiquh+En2U2mo5Y13EbWJZmFXbRBtDT26b/7BjHD01a7A7Ouj6cyXIxjYJu9ZM
/br5ES8vwwATGayAafPhurJtnQyNebRNo2o4bquniKEYDI4zHJaCH6yNETxBoadlN1B17VzkraPB
UAjsJgEf9BjnK6LQw6DQPsx8g4HEvf7ZganHSv4+shOmQuB4BdHJGuOeDvUQ5EOLEDN2Q/vohM9K
9Fhne+iSDfeJUpJAcoliEgjb1WLoKpnaHDltGrhxnB6bJr5LzZrxq/5QhvdRb9/TCHFz/bC2Qjzk
0dmCWvCiX3SP5X0zL6PC4+SrL3QM9K58UzzbsKsc+p9DCiRv59Au06MCP/GvwJV6VHJCg1UqBH5U
j9lB+rQci6O285JsCRHoNNBwBEm0FZ5vZmoscp4Pc+Yvyrt0YnC9WoH3O/3Uq887+yc8hJUHYfAq
kj8E50++d3WrEkj7gS5qGc0qbn60GZdzYiqv9br8YsTdvFez2Lpbb6WtNL6Qq1oib4oyDiGo8u96
CN+k3Hr7yVHxm66tSxisN9mapQyVyJB0drB/WKzsdvrK01iMx870ytQb0oc4ObXVoa/v09P1LRWm
7ppkcevfSK5MTcsnR6Wr6bGK/OnY/mx71/7+fxOyum1DuCxxaHFsU3vzNfmW/rNAS/r+uowt80Qj
NKEzzj+QlbUMuYl6Z85yv+2SnyXNN+1CN5PZHv5vYlZPh9TKUzRLee5XrXFbFNHdks1fLT3Zc5u2
loML+AesTpSxNoRA3QKtWNLcH+mCdnvaa07pGIpCg7GXTdt6DXk/ADkJXkVc83MVADUCAEopct/R
EtNTAhp1TWZeX9+3jbsE5J6IDBwpiaG1BzGFjeOMCzaC3LIXGRAJtKpHaRRM3I6kP6HvSqXpBMbo
KRTvKdKsrq1l13bW21PmJ/1930au0T2p2ee6vOkrkBc/5OF+jr/n4TdKz7VieHO3515srlWQ+JDM
ETw6K886CZpSm0bUvZRvLYK2Kj6NQeyFe87SH52+WCk1Fdw/gGv0TJ6fXNTC7ch/uQ/34kn3lsP3
/J6hT65G3ro4Gl5KeeX6MW5v7huRK2VZ0nBO9THOqXoMJ/l+PMrH2I06951yX99NN4Vn7EjcuAim
bNE97hAMgfkQ2vvGQClKaTiDjGkMsvymhA+M6pQUvbu+rA0rCD+LLsjjxHmtmYd6s6LvowsynwF2
tO7eLJniNdpLF7xK7U7KfOOxxK2FuUOn/wSep5XB7WBmro2U21ZAfuMOeZhACZjkN/msT3dVTzyZ
04P5GNOB+R92UkxvFj0HIqGweqZJ1qhqzj++pfvD8Kv3k+HvASS0m4FXp8aPKYE47fywtCEoqyiM
Ir/vvlfA8GWDVsj+Pqd11aEQff3QNjSDjCzAEfBvor1sdc/hMGtNaZljf4kqr6jv21Bn4PZOMLdx
l/EOcaEB8BKOr/OykHzmamro1MP0l3zpD7Lx23Soafw9ekT0ef0rZ6UWsRXhGOqUwyzjvRlYh176
lpTvAXXvWMcNTcfGU3cTphEdXDmEtmJMDbS1sQ/l6dEmYDjEhkJpXsH5zNOvy1ApO8e0uYP/kwhm
+Fwn9FbRKvoOYr+yMk8n/FeT9wUcqybjhP6DQryRtDaHWZUUShFQUmwDoFSjzALNb1Nv7QQpm4r3
Rs7KBjp9PQnKwNjPayp4WnIwcsLIPWIQcVdWxh1HhvSMDnSQBN3qLtG/FqSGXQCiaIzpxlHS20Eb
98LUbSEgE2nWAZW4Ppx0bA15TMhmUYVdzPA3jNo/rx/Khr1jGf9KWB3KEIZpnylISOX2mOnfYPD1
Gtm6lZRHeAsOhHbedYFbSyISpir/J8RfEyT0TkILsIlASr3PBcwI8ty8XhdxqQCaeG0BMgmIBpt3
rtJw/gSTkmPDpcr2yih1u+77tFcbudw4IQRqOMEGDDZ9JWRorXTpyZP7ZRWcMsd4SrRPsak/RNP0
HOUddC3W7fVlXd5UoP08ENRyMUbY1PNlNYGkO2C4c58mbXfgIZrehfbHIflrg3AuZnV99N7JOqkv
c58OAviVrf5pqZ7MPZTc3mJWr0NcBV3UFBXvrHnMMiN245YMY15nbuP8ur5vlzaVBYnCEtU7izLx
akGqI2V2Io85iKDnIK5eO7htqqllWWBoI/NwXdqWXkA1QAJdjC+jMeH8lAK5lygU4ElHCZX9mOSY
NL3WeufVTfebfqf9pMyFuovbS8kMb1Y0Ka7Z86TQ6iZ5qXpfz5Lm0ALRPMDUVd5q/bTHFbQhCt8B
5gZwCzjw6zDBAltVzpEy+GkcMCppyr5MTGY9LZbR31zfxgszwZMOLEJQfIhWJnn1EDaBqUp1PQw+
JdWDZFWHKNtJi4jfcGbAzyWssRF5kJltU7EWbqvk9r3cH5HYnJYi7W4B7yWeJDfqSTda5zClk/Lp
+gIvk01CPk88dVOAr0zrOFeUyC6VAid08Icfuvqie3eKxUikAownzJle47U7671QzD/ySJgQc1Hc
Wfc52XlpprXNeqfWK39FoKHgoe8Pi7TzzF9ct5Wc1bqGOoho+VSRM51Co3Yt9WN4aLQndbcov6mN
1r8rWl01rdcTNXBYERpfv0Isexf/cphz1Rxj79Nv+ZCeds5sb2ni52+CnTCMI4bpIPBx+fEuOjBj
cedxvLCKYu9g/ybzSdWYJ+xcAB572I41e7f8KGNv8Ur1cLyudnsSVsawrMg45kILWvMhg9Y0aA2o
TWFI/nFdzmUkulrKysDTvd2rtaFxveL3SXuIm3e67na3fjC4VeYyG+LzxOxxg9GH/0fBwrK8OaTK
qMMlCxFsPKtOxZja8RTV3ufxpMm3xv0/zbfK3dnTTT18c2ri528kLl2dKpHCqXXya6o96uFrpu3Q
vuyJWKl6GcTyHCc6u6m9G6bvo/1Yal93Nu4ie7s6sZV2g1tc8lwoXxrlB2i/nMjTv1Stmx5oDCtu
AnXHUGyZeBgRaUjHfyYmXa0JlvREg3t18OV4cuWAx1jbm5K2tW1vRayW1Ea0UydhPPrq5I535kO8
89jvLUHY3DcnzzCGAhksoUu+qt1zMrzfOZM9AatnMNIUqa31aPQDsg/VHY0DdfSkfRs/Do/2k/zw
KX5OvOzlutCdTVtTvGddCHTWCkc/K+pDqdReCT6x2JvttikFvg2IDkW2xRY/f7N1VQz3QFZwNMHk
qS5AgGbHlm69d5BM/U/ASr0g0RmztktHv/gJdsNLjI9tfjMMxya+0fdKEZvWjhCNuSA2xT7IYc5X
ExVZoMIkNPqz8lUWNOQnMlRu5DJi1fb0rxzSzuq2vJf/CRQ90iuBQzp1jSUEepXmybFnfe9gaRkZ
LUOGbEfNt7fy/18dwi6epT4d7aQcSWTOvx3XnX5/20FybmgDREjEuPRj4B6vfXS7t0aa2dC5qnkp
ko9Z9DgnH6+r9cYizkSsHqSyrCorhezUV5V/yuwn17Uun1v6/98p5c61Faq1ci3PRIlb/Ua31b6i
65gRL36etSQ6vmn2PxMTRJS9GHRbDsVeSrF/ZlycyxHGbRw07hAq4Iy2V9gk8pgMozt7GrDh+bCi
fyWtDJ1gwFBmi8vUlYmXMq9HL6RjqnlSMLnmzu5t2DxIo21SKgzRdMDynK8qlGd1tqtsBOPeu4W+
uCPZr+u6sLlxzO75E0bDZ7gyPoaiLV1aodCjfJ/X4QnKRFc3b/Upv70uaGvfSFhTUaYLhrr8ShPs
ejJGPesnmv57N57usuqzXfwj8mtK//f+PelxyvNifoTAgZxvW1b+P86+q8dtZen2FxFgDq/NqDTS
SNQEvxAzHps5Z/76b3F8r4/U0hHhgw2PDWxgip2qq6tWrRX1YSjkA3DynVszJOPMotSBN4n/GZoE
Ir1LS9SgIJvn96xYD1soHoCJSogCva2ypYf0LSpoNgOoAf6gcojA+HpAoHvyFSmEgmAj6MWWNb3c
ZhlnkMmU2OUqX+rOvecfLs1R265XIXHKDFiqQIg38hfD+0Y4vvK+yXE2UMb/SOeC997V4KjVGpGX
1IYYg5O6yEhzlqRQbf5H7kOA1FDQw60EvDCANGjnuJ7BSGOGLKqnwQWyC3qCUiauVF9eKlxQE3dj
hbr7sjhIQiGBpp70FvU2qFR6DjSLR4jqMf3b4+NENzTQtujuOTmqhJSpYStmtkz6rqYgJfsh/+Cz
bYiqWtORIHaip3w48eMTXrZL1S4aLffHPoqxILHCy/2meBmEaimA821w0R8OZjkj7UwCjjlpFe3Q
9ataL4/H+41DurhJbuxRRy2TMyXEIg+uaCfNSZqMDkKaFhSbM9TyMrt3xk/8cUJrxE9mldiGbD7+
hG8ZwkefQPnKbs451RJkfVT2PVH3DZp88qwz88ip0bIabRQ0XvRcuG/jxqjyd7n5GAHam7IVCoa6
mm/i4FdemjLEBodNUzSITo5TZse19KQy0DtUe71gDnVTrhqZW/dir48L9YD7mwaIJRVZf+APaG/v
NbLctoEyuFCXYHXPnv+rVhCGxd+BPlTWwNvB2ng8b5Tn/7NygOR9s9SipEN5r2LU0GPJM4M7AOYm
GkVeoqDjj2JIejA5G54yTuB8Q9P6Y7P3d8yFXcqNDaXfyGIsD27N43XfGWHWWxLiA9E7oMATi7HV
M69cYfvdrtVWvQ8CMI2EPJF7yQjktzQG6lfq9RBKnNkmX/g6umHnz6woqOSCFVPGo48KWxMV4ltT
h6WoxIjI4VdSPCG/l6ioOq3AUaT0DKnW3mLRgWZN/WN3Zt6ZU4mA7FIPwYQR0YTqYzWkoLMiGewv
YBqRPQi4q5nhaSPx/QSydybjbSrkDLhdUbjIWnDggJjakKSTsFEgli4fxnxdgFn58aLdmxa8ggA6
Q1oVTCF0yNPJfSZ7hdq61fCUQrqoCI/Yq4MY6nGXQSfQ9QvSj9slefQ7exQtWgL4ANHWAtogelaU
MoNKGtO5E/tSc7k9yXadl9aQpabQ/9uDZV4B2AJxGXhKUNqhgQKalqLVQVQ7Vxz2hRiQrn+JGUvm
kZXfoFdGPC5MKZXN+GNvxo8CzgLeOZretBOZTJo4oXPHuM1Pw+DzZgG7aPEWdRZtQqaQQMgmxGKe
eL9X1kkG/crH33DnYgRJLwBAYNLEw4YWhS7EJOGrUOvcoxrwyDCLhEUTJfOVTJWeLHXVfhccKT8N
CDAwSfBxLKgkqasimbSWyVK5d2N5zJ4mUWKOidIwUC+MfRkUKk2+HlrseKGoRsNvwLacoe6fjVpr
huPEb5lJhciiLIz66IFkC+FxYbVKpOptU7abNlTP0I0UDIUfZX1SwPjdeUWmlxqcGURuG1OA9GfF
1YXNtAFnMT10P8WxEUkL9m5LZEekgutWgL+RhHJacPH3NjJ8HqhAUAMBoJfayEPAln6YxkiLJNkr
+NefReZT6Z+78qkWzo8Xlc7bf28sAIaBOEB9EVJjVOSWqE0Pbpa8d0XP1MQVtEpXGge9raAgRf+7
A+kg0GCvY93rqcIAVbxURqdhRf/vAxAWQ14XxUAaZVl0rT8pTNm7pWh5g2q3ZWDNErBFboD8cFNN
qyxcp6jky+JPtj3lLQiOSxl0MW9Z5B8ez8a9LS6DzxlalVB1wDPwOsKUsknqRKnoXcb7UbY/R20f
F6SSiZI/LQboVMrjz7hReEItHMBtIKqvbYFsLO2DrO1dvok+AcMksSIjBgv38s+OKXQoALf8Ahro
/mJf2KRuU78a+CLnu94VPOanoNqRZ+cFrlB/nSe1DXiLMbZg0+EG4mWTwTeLaLl5Am9ONfpYtLnU
zIJF+nrQU9GAzZJrejcVN2K0KtutlOzidg+13sYMBz1Hl05VbLgILnQyst20xMR0d4UvPoA6WlWb
luI47zYhYEwpSckgZZZ3EEEe3oJaTMnEhRh/acTzB10kT3CFy1EkY5mjkXsauHpVptpWapfyj3fv
XBzgvzNLPVuYHhJqWoSZHZna4eLSYPEqL+RVyAwEMnbI1sx6b4EVSSSV7MfH5r/sq7/G6RyrN/BK
P4oYZJNYO1nWCxPZdvXNnM6n2lkIuu6vIJQRcdXPkg3UHma8Ckn2GraU9L1knSY+ZcB3jkfBe9EW
TN2f1Jl4UJit4d15vXhh4A98yFa922e/+nAng6naw+s9M9C+hlxY7lm/8+b3/zKZ6MQCX/VMjn8T
PeVNxjYdDmmLu0sF3Y4l4blUQGtZZzTSSY7aNqu2cYJfjw1/UxXfHM4Lw9RVAL0qNcmlHodzWnHB
EVSV54kF3KSAD4QfDGb94jwibAgxOx8yGau+3xWN6mgI7vom0iFLuopENygPJXvivRb0xzZyXQOS
ai3fkVh01G7hRTn7i0efTEUJddk3Q5tjrsAtlKxUZNj83mmYpZ7Fe1ODtBpYLmdOTYR7lN8Khj5v
J4hVuJG2k6zAzFpdqAuSvniSLfuQtzYS8AKAeTj5rM9a5TIZGh8mj+Sad+CZHV7wcr4Dkdm6Avbk
MEx2LzgD3vePV/DO0QB+h0UTEDjW8RqhvhKdyAFXMPNs2Om0HrxnSVhBBN0YxX0pLTEc3jcGYQLQ
DeO2pPswvHAaYiaVcA4zECA7vtBDmYDI8U8WPfhZFy1En3dWGmP7jznKvwEyzoHKXexdjVRbz7aU
8X+avL8GaABFNEgStMbZ3i2SWi9Z2RyzD3/t29KEHrd+iZh+3pjUxr0czrfnubgWSqboxXrEcDYS
6Ram6hu38uiXUy5SLIQmzjr8cj46eQDC8UqNfIu4yvzSqMTGqJs90xClWak4Kd7AgqhJBJKn2lde
tebDZhePSylqOv05hzsYMPrsgM5DLxLdjgv+Zd5H/xr2JpsfNMUrnoIxmRXkG17R1X6M3ztO+oXg
XllLUV1lRGqzfwRe//kG9EniA4B+hRbUtTvvxKLVAgFbtiifA/6IWjqkwWXf10V+9fgk3rsRZ3KX
v6aoOCMqh1yrBBmno1T2ZeY0byXyoWNYb1lmHf6sJCPaeeBh8ZZU4O9uLLwcvrMDKG5RHlGIPa+q
OAaG21wljNZDq3iImqUtdiesmZ+9f83M//9i/9ZDVkSj6vUuOzpqOFpdvcn1oahI++63dtXu2406
EVATJSPIJ7MPbmGCv5vXbvb4xQdQa9kUXFQlUoBk8GqwOhfyGyGJzdau9eawlyzB+sGQydhFLBmN
py5xGn2wGx2viNx5XljreS1vPkUU0W2uzqkHmrbF98a0RTUJCbnkaYBOOTAoLMhEKyOp3qLIRvxH
avFYvjV1Q4RJ96YnrT02euu9P/4QmpDzz/6++BDqSVHGeT6lYY600L7LyRvmnzvWqdMoECewUyiL
JliRoxLpHd6tfL+d4iNXWc2k13FrNKUFBpB4H6BDNftHOqk/X4bsPR54c6KZJvKuEQJrahgOrtDl
b6FWfo3NJkg/Ho//7jqgH2umlAdjNP24UIVmlLgI65ANHIOsLsiTPTY05Cozc68B4+USfvDuWZsL
icBN48Klz1qGikefttHgguwjWgv1FH+MQZQt9JPfPWoXVqijNmiClyhcibmLW3EL0WJ/UwhBYOVS
o50ez+C3lNDNVkZpBcGOBolzmiJFbdmsChtMIeKpzmqscc3bvI2m+TNjBXbxht1iDT+NaMWua3Mc
97ntb1/j1WhpP1rLXxVma3F2b2W/gw9J0et2hZ+deQqtRF8KCO4F5xoe6n+/lfIA4GcFoqCAB4j4
gOQjGThkBbwdNH9inidq6Xj+sdn9L5m4K7OUZ/fAxxHKDbYyU+xC9kfunTphpWZ7CTCw9FBw8DKP
F+Xu+l+Mk3pB5rHKxYGaDK7SheM6H4bKzNuuWslquNR1fS8Zg8EhhTWrM+KcUoOrwPKc+mE1uLnZ
rxuLt7MDZzA/5dO8uqDF38pWZtfO4wHePbcXRqkBdswwtyVk8J9M722gCBbqRZWL26oOJBLkgk8A
AFYWwr37N/SFVSqgTMGmp2YBhsr3uTk4UjMB2ryvHOipVdkOzEe8h6yuyaRLXuP+ev6dY/pRybWI
ND1Utl1WavY83g0oMKlMv+AM/8vx+I8Z+jJIoBTXNgUKXRrS/IdYU/WOXYce4ZUv/73LAqJwJ2Yp
9rxXmkDan5+5JNE6LdGA8dTjY64FjZ4bso6farqCnGkTQjE3NOCMV9Iw6Y1nAZ5sV5lvAIFkiNyh
zt61+qNUVsyHz/zmhw0413RZXHqy3CudXX0ctb25iumyWMBRSj3Tj+y6fW4iVxWNsV+laA3QIV6e
G1K8iVqVNKA40v49sXtln9rpTKhB35rB0heZr4dmmm9jxWyKSleKpfr/3fcS7l0BEnVgYKJF4xgh
6zqxwq3hiW/86Mjtu8yAbcd+fHT/y3L/xwwVbnqyn00zeMKNGEsETQNKIaJ6atI9Wn3MEs1KCHl4
QEVUI8Fek7AhVMDVcsQfqeKw+X5gCpKEGy7udD7kFs740hxQN2fIiKXKd83ggiNOF+NAzzxLYvLn
dpEA8b7jvJhu6jIavFzpOLbFrRDnVhRuY+2pLKP3QjtokZP5xWZi34XpmLLrqHG8tjXAe7lm1G2p
LQHW7w0adAW4MGYpyhs131ANmkHKR7gXpRw+xLCb7YiDMRQyt+3SVFqa5XnT0jHDpUGBego0mhgF
JUAE/lMtHwS2ISDCbUMrzNcpv1QuuHdXoLTIgtR5ZkmkGUjUsRH4Ifdwgj/8/LMOVizowttSsfvP
xzv7niHU2JHs4TW0BNNdVx4j9erMZOYOZWlMBZwY056LqnemPNyr4pK3vlPfA8oJSU3I7836UpRn
GGO8z70OpdEpV+y4PfdDCpG2TlfbtaBttIJbC+FvLfvHrtbvuPzSLHUJ+lwjxFKgjG4IhpB6HZZv
8RLnw73tcWGCrpFP0jDmGQNNxq5+67t9VQ3Q27PCRCRq7Fbx0u16b92QNeWAQgAiAxwA17uRCb1S
YHJmdJsAaZwYzz7lmW8dtW+dAJXCf90kaLwH9Rv8H4rdUNq7Nuar1RAFAVQwRQBWKqvjP4QfOU+U
eOHeuD3T13boI6bGURL6sMNo60b5MSlvBXpBj48Hc/uauTZCufKmSyDAGAEZA6RDqfOix66ZfGSt
x1buPNxhBuJpc/UH2VQ6vQ2xw5HtAJV3pYHTB/UT0c/Ag5PWnBjDryEt0q3yNz78YsaXVNoo49eI
DEIRMIYE1EApRk7Q/AzCXyKgDeM6UwuHF1d8bvi4afq2h9LEwrTc7t/r76XmHmjxUFJ6oM7S/DBO
z41TG51M0Moi+wuo4SVL1AKkAKqgXQaWKmUVqKtYKs3Yf0Vfns5GLNAaC5i9O9gajAwXBNJh6C9F
l/b17sWgmCAeNIwsTnZCFzh1YVbdaRAGUvbtKQNbkGr1NUv6eCIAlUQiq6PBloSe3bCrttO57CPK
wEfYo6S04pea1G/jZBluHvUPcICpKA9Tn9d3oEkdan5EHYTzTLUqRxIX4Bfu4ujXwp68c77mK0UB
Eg7c0De8VkLOqTVgPrwrVriiB51Dr1duKuNJk46QuinKfScHJGZOlS+hC5JI+XPBPDeAGYW/I2kT
BdHPVP1S0PcGze72DSKUTOtbebOwQRY+k9YJ8bkCLswTebcTY94CJa3ZKGW4RsI1PgRjs9QO8s1p
cH2z4/4DwGWmMp2LbdQTAhRsSRoDy+pucoJ0Wkn2sv75+Snqn4ft6+vr+/v709PH+owUG/ndk0T/
+udlgX3kcdDfN/Ps0K2gRSDLPWhaJTfYAmdBZHuwJAuMSDvfDu1mI9ieJRxTe3LkFWfme9lkbSUi
yTo6L9J2397PswqZMvOvQ3bjpnU91HxVTqB55koAJhCrgeCUD3Ir5r12liCKd1LlKGviPgEDyQwV
ppVnuCBSwqpVZJddB++aNTkgdXnKTBkc4Y8nmJuvd3qBZ7od0EuiZ+UmLTeyQiSMrSa7OdmPOpjB
9be9T36JpDQO2/d1QHry8tjkN3blxiTapMAhM8dvNCmZgtaIAlzksmtsdtXB3Vs/rJ2R6KOuheTT
Wu3ROk1ci8CtHOuD4zi6szZNm0QYvPG8WbhX7zwIMdUXX0PFP8GEsjmbF7KrkNDMO6M+A8gXupGj
6+V2WCfIJq2XoE1LRgWqqowdDSHaAVOAB+eL/mP8LBNTeBW20xMUzbqXBkrSJ/+0MO/zNfVg3mkA
JxtGeIIHJebd2Bk/dntrv88Max/oDPlRks950q0UanMkX1VPBub9FBH9gyf53nmWDi1xFjYCrSuD
0HOeehDD4JWizdx417dPlSWyPw617Hq79rizqm0SWttX3tJMG30/OvfrGfjO3+NaWYIn3t30F4Zn
L3tRuoAKENLDPAxPnMHr+U47VZ1dxnj/W43w9nja72SZMEoQRH33RYtoCbo2NoC+Iw/ZBicsJdO2
0879BPKOw+DvvFcl1KNjAOGxham9DYEBDYbEExih0GYAHaJrmyAiZvpw8FW3wIpK5rmwc2dhWLd3
87WJOZS5mMMshJJy73mKy9riGoBbM7JCk9E78vqKapojOotQjCWL1EkFEKEVEp9R3MHojF73Heap
2sRn7sgbuYUN6mQ7b8E9flclqDMDIlcAPTVIDINzgdqiMleOvJ/UGCU48rtNoGtmqX8GBvjK9YSg
/G/lVkaOpV2uS7veAQ1hzXOQ2j5hrWNihE5kDOQg2RWJzOgZLNkkJvPXt/hXYYdGQhj9FfBFvd9I
q2THrBrdtzw9WJXgyT8xlrowors742JA1G6U0yoNGaVSXKOw/Odzvl/q4/suEFBTBkS6CnpGEITO
irTXG0NBmb5JO0VxG0PUhY13YI6FFVmYMXNy4h+BMTn+ura519qqiLrJrWATkMZu7BiL6B15zAPI
vR3vqV++V++4QNRq8HoBtvIO3UOkdmGmJqHqQmXObM0f1Uqxpi1vEt9NQt17fXxG7qTGgI24MEed
EZhLkymLVLc10Z8OaL6lmMgDEc38yI3QiuzARExNFOOxXbp5c3asV3apk+J7dSBWAoYp2+q6WeVP
IRlIBxqB13LV2d2TZz42eMeffqOtNYhWgJWE7t2cKghxR8mgup4dGYLTbLCwFuuUCz5nyQwVjAoQ
DUPWFGYQBjrDyn/W7MgpdOX98WjugCegzQLw+P8fDvXsSCDxrJR9r7pv2QoNOFb8DETs0d/J28lu
oZCh4IpEUvOdWzI8/2L66IB5DrrpaKUCXys1QBmhfJ5Io+o223Itf8jrxKhM0VDs8RT/lA6Phzlv
PtoYpBeQvRCB+VVo9h028kqu7wLNFUozFAk8FIpoPtoDlvQ57kWzyD7/xxI1n34jBBDDizRXC8xe
lwLgWre1YMTtSTZ7TucXQrrZhd0OTIa6BdiF4LbnbXRxM9VoXWmmNNPcbBud5BNvLEme3Z+5vwbo
aj+EBLnRmw3IO8YBMvzob1lLXNjs92cNDw1oZUlgCaTT9wClaEonl5or7tiPcs1/Vb9BZGbyR37h
TXnXEqKEGZyDJlUksa4nrE09sVWaXnNBn1Eeo58K5NMsFDPB7jx9KAvb7q5zurRG5TiaWO5CyWs1
pOdmuBiaZPJn/5nbVRvliY316gekJ/mULL3w71x8cyj0d5DUTR6hgdnjOZjV9uA1OIlf3K92if34
noO6tEFdrlpeKFwYdxoC2qAj/Qc6wvbV79xqFsgz7tQaVNzh6P3BaxSNRzTsgAs9qDClmecacU2S
Q39e8YfR0CW93nLmOtwn58e+4k6iCAYB4OKQi0GTMc0imbBdxqgNDLJrhZR2gCeptGlxfwaoCoNn
nvBWCgyAoEOwVG83/eciC8rdub34AmpuoT3sQ8wKX1AZaOh6JooZWMJnbcur1yfeALnHe3KO7CVx
xVtfAhzEXDwDpgTMTSL1UBvVKuVABuW5CjtZHr8qK249/Waa3no8wffsQC0dcwumxFki4foIVnJZ
121RMy6rFWvEoT/LyVccUL51ZsEP7EKAMP+2Kw8pIrnAIYuBFwLYqOjmsVGIIfNRxLybMHDCcV9l
Rg51BpMXWmEh3hRv1g1peFDWoRwF9awZQXs9Mj4APGacBMllpieuXLPFRo1WhUYUdKJ5zKvnfYVQ
Mol2LGAm/mkaDlJOJP6MKE1XBHv4Yv2P1lG8U5Ho05lDBRt//6o+8tzR1FNf6Sx6nvzNOEBxzLM8
32hro0HzggzpJPD/paR9jRPSdKZcIjBPUQM7D/FG8BcQOjdXAkaJKxRx5SxseHPniJBnSbP5RZkF
qmeW9QihUwVpxAjECWYSRqUT8IVvlu3oLeyce5ZVcWb+hwYNyI7nnXVx24nSAHZAppJdeWDQ1z2A
X94X+GJVD5jkUNJSW6nj7FnSxqVC/72lnTuUkJhFqIRiC3Vv9ExV+lBQkAG/AU6CI4wHjY14LWVn
gSPFLg2sNl+DKF2OdpO/jtR9psV6ye3YXmc5J2D0CWTJn9q4mSarrogvH7gWaMziB+87sWoKoGqu
LSZ/SX6H5S5tPPRw2m3y7kMiXiJtrKsb/i1bS+Izq05WGBGvtyp1K+Bfjw/nbRz/vYPBaiYh9Yfm
QmqgsgjO0mZCOg5Stge8nypgj8El2ZaF7xR1MxpVl/BGXAndqpTq5yaRwdU1lidfTluD5zxVlzTP
6NPsdzqPEHoxud4IqRISXkgFUoIPj3SZMqwef/ctAGTG2mlApiGexRDoeFII+F6efDU5C7WarEDx
lz7xjLwKEugbhACwdwMU8wRvsLQCZw0hcWFJafSv4tZwV4okQaYYj8E5k0w7ty4HUD6qJs8tIkg5
NFz+HOHIilVPQGFCSqxkLDeHQHkJuQXvc5t8gWkVL3dQjUMUg6VjQdGThZKtWP+c5rbX64LTc1bH
2n1jhOe+WQOOKXm/xMUuq3lDXDtYmMWYIZuDd7BES7LIcS6wcZ3556jVVJNlUC7qPdYzx7wL7Drk
IMrb1bUzBZ645gOms9BXQtpoKgwVwu2m1pfNUjh587YQwajCaxK0XaEPgqif8hNdA971qPbPVSwi
0xbVuszGkj6LZVuVkI9WC0ihETelams+O0ETrc6sJoyilTrySwiF2yQBvgZk8yirQ7gGroO67/yI
DQtQbPhn7qQGehrvxt8siLkmHQ2lEd5ZotH3ZhaagrfnRLP2LUBzcrEkbLpP8p/8lkf/d+Gk0NtK
SITq2NfY2VK0ziVT4TaSYGjai3L2RV1hluZxDk+ppZ2TlejNwT0NYuv5vrvwt6kEcYY87bGjXjyZ
BD7eu8I2fW6Vp1LUSN285f2vcRNNdipPC37oO0N7YxuvT1So8BNMIte2R6HnoW1Q+GdefYLz8Az/
ODKAxpGgWLeqzndOLB4ayWI9gzeqj+SZPfYvojkOhhRtOF0xRZ4IB8lNVaP3jI4xNfDvLzmd2wsf
S3vxkfSF1JaSEpS5fwZdorZnansQTEFZ+zsJdcNmz5niBrryb4LvKM8MvH5lcDorLSzTd2GImiow
I+AUziDWGb9xPVUCOkP7VlL9c93HZv48li9ZaQ6+7eW67P1qmG1X2GX7nk0REcRtMP6sWEPmbAW4
oEEiXGYjx9CZ0EeEsjZhCzPpDJGxpxGtCU9JYkbeAUIZYmUysdNqhEtM6Vn4QoXUO2nHJlpVoJJo
kNxlfonycwAKgpbbteupeVc0MkDmNVyFp3iEHEu2bqQlDOc37fmjwVN5BJFJOzGFUNNZ3tWyhWZH
Ug/H0N9pnR6vw+i1LEnmpPErWppwaaM5/z07RLkTS8YUbP3GkqVXfjDGL9lf+cxRBDI8Xyuj0cJj
a/Ve9hIiVEd4G5INZ7Shj3P3iB72B0W2wGev/PDEldKdk3hVZnugDINZg3wrK5Y47bJikwBXGpKO
WfmqXqBwnL9klVEoZjlsKjtUnos3NKk8vgnv3OAoNMkA6CNEQ25FohLio1I3PsvI/rmJLbnUgY0v
/RWY8DsDYK2E8KGtNvq4yxu0q5lof6v1DP1ca1nV5XEnLol63LuWrj5nDuounEiSQcyorz3/PO5S
EW2/Vh0bPYroAUvy4KUZdVE0RTY2VH6JTuPO6byyTLmvNuGHKRUZ/8xkJE0T8BwVulYrRJItMCtV
WUrQcb4w+7dPfsTGiP7h7GcOYdBTXQ8X7d2CWFV+cG7YJwY3TzQNu8BXSV0AT5HNNIlmXI8EzElr
DkFzp+I4BuNKUxdp7W7eWfgS4U8j0pxfo1uu06jgS7EVgnOuSj1I+kLtSWr5wS47hdP7sc62tZKo
bs71B79hm02m+YORpyNIwQKOf8vlVtNHNokNvuTyr4LxlqDet097fCGESaEywIMED/R713OFfiQl
TOsgPLee4FRhZGhKpQPKXit2UVtB25k1s8qiDkpyx4h5SaqtVlmxArjy5+Mzc1ukRLEbzFsIC7Fw
qiJTjlwuRGGU0zw+y3YMSBP3qljjDs4qFnXeW/GSUxH+Pd6DKuj82PItQGi2DDVfATcsIIwSFat0
wGLwtRYkZ7l8yjSr8sHJ4+TxQfHOgvwzUnZpTTy0W7BPjWzWam1kHvtW8O4AxoAgm6U0cgBN33oW
yOrE09UiXMMUtAAbXZC+AhVcMcHCA/AmvUR98hw2XJxoTkxEBnFXfOblVDgPcENW1Nc1UDwJJESq
KNPFIQ8W7to7uxlFOEQi0NdAEpfOTjAZML4hWyXnCpCIbb1EbjNvNeoaufr11DUS8n0FnDp+PTc+
KeNL/6UI6+KpU/WlxP53TejaErIQ6NcBGAm5b+SYrmdPqVIvF4I4OY/JtPajnTiuuUrZee22PJeT
aPb5ezE6nY7YwmBEz328324ToEjvAOECLheIDnJQZr82n/KM2HqBF5wrbqbBinoSj+j4tLpkl1UR
SSubXepdud0v1yapw5WM4IriOi04z2IiMd+SRODQgPU+TdIvBkmmxyOcB0DNL5K7CmpeIAsCpR51
oIY0H8BUqYRnIegTI2inmrA5qzO9EuuPLd0W9TGXkIUEsk8T4DXoyD4va3/glCg659lmlJ/9bgLt
D3rN+F/I6Egf4CtNMrO0uIj0W1nda4017cDPQ9qaZPwmXqrg3gJc8D3gjUQKHezTs3Dh9doqTRFF
PJNE54bZ9TO9BK+nzFF69ixmIkW2SvcqSpIjqQ/CWZMP1eD4BdJ8kJXLFqbmtq40f4qI9AHgojNB
OnWeCnZIqxxcWedK/CoKt6uea+YgpJCECkw/JLKHpv7oLA2GgFqxuPYg14fwkm95KFOaj5fp3vab
HQbwl6j94LK5npU4L4eegxLHuRUEhENam9mVEDXA5eaTEyllYiBIWHq/3DMKciZw+mAtcLNQRqW4
Drg0CONzEqiqI3Y1u+rbd67pNkAhTXjiRdrCi+lOBuSbPwErD4HxmSviepxj6UGcY8SsTuJPcVyN
CgdNBrw3xJqkpwHBeB2aXGuqS7DgewdOAm8PWvDZOTtGhVl83xYRHuHRWZG7aceB4SRO0evSVNOC
75rvFfpkKyCg4pBgAYkf3WwjtD07KmoQI8EB+SMhhPNauGTuOWf+0sS8rBdXmwffjC7/KD4HNUc4
NSbthLj9SwB04YXN3keBQFOqjrfRQIaF0tS9HXNpmgqGZF/QEA6V8VktJAXULAOjRwkHSFKh4Lmr
5Cpop9LU/vezoeCFj94lGYhHOgKbgoCbWK2Oz80YoWHW9YTSCARfj4YC5zFd2qK3t+wsjiQi4JGA
E8JNTk1v3sXBlGOMaFflrLxXeaioD+V64qYjRM9nJQclNnzEqg7XFkCGRWjVFYM2NBqmAhWCOmVm
DIy91dbylxKNAqitmHCTTvxiS/vsoG42G8pNSHSjvQsMPtef2oAYo0gnDsuRbloJaVe06hFVeKqh
Bzet0ZrK1na8xNdzd/9hisCrDgUzZD4oD87m0iiIoxSftbQ2QOUN3fMTM+lp5iLXLVRWixf6oG5q
1kDPL+svRUHzUaUHjR66uTaqgVSDZptpWI8vJr5IzmzehTsmV9FCrSbJIRKDcwwa+302QcFNUr1U
H4v+/Z/3IvIXqLsBoQl1+e8Y/eLsSYIfF0PRJGdQE6HbdiNIRl+aYgZKlh+PLd22jmMLXpqiXCWY
VSEAJdTJmd+h53L1piRW45mv7Vuog0DATCw0Ya6LWFcg9ZfuI+h3Of5eXqxG38a0QPyqcGaQopwF
rakjDzleYYrDJD0jPV0bOc+BcSyGxPS/X4BXZigHXap5kkZ9nJ7TKUKX8hpcUwG/AXvMsJTrvPOO
uhoRHdzypR+wrQpTwom3p5wor+o7xJNVqMDojYkUWGgNPUHt67SwovztzgVWGSBARGKzkjIVb4DH
P+qqsEjPgJuZSLh/jOd6F1m/on1NrMhQAS7pjfogbyD+Om5wfywFX3cup6sPmD/wcveOcgiYYpae
KzbTyChrifl/pH1Xc+NIk+0vqgh481oFQwOKcpTUekFILTW8K3j8+j3o2btDgrxCfLvRMzGmo5Uo
l5WVmeecIBlz5+dx3simYILPxrmIKwKlQOd+WWSn0tL8+7a3QB0nQa0XXJgOkTb1s8R3Wr5ZsXrj
brqwunCGmlFzKJ5gcPrxi//OKGpTiaW8DQyZ4C1n8o7Z4+fDz0Zv3BWwCSpsUNPhwfc30XI2oUIg
BeAwaLITSfCiBDXqJy4NKFm0XcKiLiJu20sDU/JiraH0GggA74ADg15IAX2QeJxfLiUqOAEKRW16
SsHOd4yboRRxFQdKy4KSiGjGUqvJeJpzby+BkIwNHdKCq15ZFE3BojHJXsIg7r4SYtbd14Bd0B6j
qCSfOIJqsJG7loCcwzR4CCBJBU5ZLiolt4RY06dDoE5gFIl4XWooS/TmbwIRYdUZkkIpkFw0VVtM
h/BTHqIgstoh5skBkt5Dzopcw92gqE3eWz8vxM1DPdOB4b7GVYjy0uV8SEWnqlVZpSfkFBrSWUZN
xQBECf6DbrLeU1G6NlgSgReqZ0D6AuP68wdIN64l6LX9+wGLw60oQh5DHgtP5njTqgKaSdsIItXJ
roYuu8wScM/+Bk/l4BhoNEWRxAlrqu5JC67l5g8nb+ELZjltHpsAMx5RM3uqtAPqLv+Lz0TTM4hS
wUGPXM5i3/SAwI5lPKXgEfuOPoRN7JFQAT0vd6LW6npH47QzKJ5LrApaxtU34t9l6MnumMlTNiBM
T7a+b6NgmUiMJ9tu2PIIdz+tdCqsKSpck3xhlysopKPbF32beKNdrmqLVDmZBjE9FeOm0vZtldAk
dJAplIFqjuXvto/sBln+LhZpl7yN4KL3dxG0WBIAgVDKrLaG/GKOTOuBa3sd48cRjQ6ZxStC+7Xy
+y1fgNcUnvR42c+PuMtvJSGP+jE20xPq+50VtFppVdnoUxNTbqOwqtE0zYoN52SNJ+vG42buGQSD
0gzNgdbNpWWoLPlVoimYJU0INvUg12g5GKc7NavKlWv6VjSAEiRESBCHg71sERyXehWofIrg2mVR
AbN1O9qxWbyg4LMTkmqtcHLzJkF4Cz1vdOvj1+JQEUSaUQtGl5OQAfAkmk7c0gYEWc2zNjqoDESv
yWSN4doFNjuLRYgpn5td3JO+EUZ+XLXZqdKoVt3r6qEV9oaDA0qSfTm4I1954lz3c2Gjg8YXOWaU
X9FKtljCQa1qMYR432nskI1AjxF0sz4ltK3XtJVeURYx7kPERbFNRqurme4IuFPR3m+C1Xr6I447
X1n5pFv+DJ0zILzV0USDWvXlphIqkUQtIYiSQrPbgZEWTSSN+iSRWj1Ajjrci0UVMIFkEWvRu7vy
0LyVKJDhokw8wVAkB2vWpflE90Owmyf5CfJEVIvf9BF1PmVD9J0su/nQuGnwwI3ajtZE327G3TAq
KbMiBLKQCw+piBn6iTpY7lU6VA+1kFsmJEL82E66jHGhYLX22jUeUP00yBxVq+Ea8SosbQDuJxEl
vRBynWAYuxuiFyO1BJ+Bj+9nN37jGEKxFcE4koTIXi2PIRkbNRYzMT9Bs5oReRvUHdgxDuZap82N
ShF6mfD2NudEpYZ2kctlqKpWM8pEzk+px5/INqM1g4wWfXwUH39zKq2xOt7KDl7YW+y6fsq7hoew
V9BD6Ch/ZvjG4/d0d594Gn0toWx+qqGbuHp73zjxF3YXF02ei7UxxVJ+6n7jRZAo+zz8yHVXLUqQ
Z0DPiRvUVw9g6xKGp5rsfXxOaaWJPQBE1O6L0i7SlZ7SG+fv4ovmLXAWWpJJ0Xw8QPMTyuUzXqC0
OiHDrh+oGH7XwyptyE17aFoTwFQJeOeSZ2gc00ivS9gbBwApN0i70m3hhk8D1hw99kygrDzMeBm7
qxjb9NT6yvZ+TV9+3tl/eyYWvneOTf7nOxbHL+sAPg5N7IA9CEmoSWWUhimIXbHvvttfbm15OZpb
S7o7PfWfDw9ridhbSeEL+4trvM47uRKred4pGlvBRsg9vF+K2B12hY/hh3geRtZD8PnzuG/VPM7t
LjmIorEF30SEcbdsVCng9nhus9SH0IVrydufjd14Kl3YWl6rSh+lRogxGvq+Ax9s3Nz748sQfK+2
yNxKFl2YWlylmZEoxShjWPIxA9AGORlghLt93eORS7lyF7/3aFY8+Gu57due6999tCyxqEGAoCLE
iR7FTVHRtmDCQXgRpl3yjR6dKbEICFgKu3qStJXMzU3nfGZ54cOwffo+nTC7gvygiWiqi50BEnSr
wfFNnzUntUH3ihaKJa8G7zWiaAG6O1Wyn7sfVScTAXsAF/6WQIFYn6s8icM/pFdBbZlgOGZ8h0xl
hnKhydd4zOctc31s//2YhbvKWzENBxHrHJeHLrQHvGsIg/4CAPEpOnj2mUXWMmS3d/G/JuffP/OQ
8/MXNDOYZ1n1xNhpwJCqvKHDWFwlFVkeTtSGwPt/phS1WFI+DL05ys3gSfwOzTUaw6OyuxOyAx5x
pLPJCmJm6YSu7C2uo94Xtb5XIRVV2B3g9fGxOCGLYfm0oSJwiCH9yqzwYG5+dguLK+C/raI7FEw+
SCssjwwX0UpXN3zwxmof+RyUwciKVb94RWX/y0gdpQ1X4pjFEs4WdeCQwDs/94Ii5L5cwqniSdrm
PRS4rOpQ0o/dGvpxXpizbXllYHGb1LLWERINg9fLh0INKff/8zm7GMHiupCRfhaUFiPQksHuk5i1
JQUPQaLKNJV03BdlUFo/L9Piubcc09/NerbvBxCSJC2BSbGCKp96wMMAshwrK7N03FdWFnfEGKS+
WSrQD0M/oCO/yU7z6am78a2xfeQli9efx7S89v/bHB4ckOtEan+pb9mABDlTeuz4noX3EPnaQuCS
KlR1a0d1FStCvrR2QbPo3U0DxNoIUKkZYMZfP3/GrYOO5fx/n2Eunx0x4F9GCVlzL4m33RjQSdZY
BeBC12o0iS0haKk+MVnQVsKeeR9e79N/7S5nOxV4EnQYfrotn3vb/9V65aOwsleXd+Jikk1hcRmD
aiWeMhO6ekYNsnxLbKnUR7OW+3vVvslRYQvotSzMTyVR6Yg0EEpffbKWQri9ff8d6uJJ4YOzF9Tn
GOrzPVujE1zZRkgbXToUv8g5+K7xwwNJoQQqxqBlsbTw0GCoMWE14vhJt/zssQptEB5NuVNDVaWi
KXqWofHdul3lFJ2/VZKSTZMLHENj3tVQ3/h5n932e8iioZQ0y1Qtbkt0qndjY+IIt4Jbo6ENAGwT
VUbbF+3/m6GFg+VabHBQpuEUO1C+2u7azZrE0/9nU/07loWLJQPUS5IQR6YBd0OMUys6OhWt8KMD
ueGDBfVv9vOYbh9S5EpQhoNKHjpJLhfZEINW8WNh8CIRzYrQYeANp2n33aJ1Qwew2r+LG6eN1poX
FnHdP6fnzOzC1U8gx1CzEHM5CE9mUND0NVB8SoK1U3rzgPyPnavUR2hqhsAV2JHNDyN103vSueMJ
wMJ5B4e/uuC9tspOplMj4Z8RW8MH3wgDkMMUEAAgGYUWsEXqRSrVIAZiBl4iEoDeIXZf/oEahzOB
ml6KOocMJ+JvV9Z0PvVXDvDM6MIBpm3foBUKRqHa/GAQ9AuGQGsVO3Q1qOo+AO2e9KLo6VbAeQ1z
vIqKlZhr2Sj1z/LCvSN5pQMJsSymi1Cn6qVJhOtXs9yVm+dWTuzGr9/FylGEzm71cVv1FVKrVggS
uxyiOIn41AE2JYXFNgmgi/Sum4c29XdZsHI9LNNhVx8375mzO7/n0JYD4x38mqY6qp9ZjXnvt648
WD4/9JiSR3Hclv5/KF/xj9mZFQ5OGZHa8lGaZ0XmT/1s1g/YFLiNzNIsOHBifkyDahsG+Q/zflcW
F/tAHkOJTy0sqk9k8+zfi7thJ91XlrmNVkKO247rbHDL2zCL0rAaYKrObNF59i3NUt07G/Kvbnrn
rXEy3PZaZ+YW915eRXmMBujBI6I1TgzanppH/pDMKh9ytpbOWbYtX83j4iIMDTOJALwfvDJXt9PU
boIKvbYSVT0NNBfhoVZE/NaLjHRmjgxAAFlEFHMmXEdc/t/EqzMSEvRZJjS4F0uqQUusKAMJn9K6
UndQpedSXtk2s8e/9B4aMHWQ5zHwGgakbeGai7oc5KAQR+8NTRI2POJaYHHtE2EANXvkQPEvqLxe
nr9prOVoLGFAD/JnwlkNOjrkMyLFrqoCGtK/pLJbiUVvjmlWPYMPBkxsiZjxwcnYTKjjePJbj06u
mEHA4L6dGz1+dr1/kWZXk3dmaLE+ktBAPG+EIZxuiTWfSDHKm/FFtkQa7XR7sKNt7XxzG2JoFSAJ
lnnffz6tqWXdHi0weij04TL5Wwk6c3CABmiDyjHBksYCxpmyJ9Za+8P1BY61g0bkjArGz1syOJh+
Vedaqo1eZjAf2h9GZYuxVa9SD98cy5mdxdlLIJI3cUUdvfhZ0GjOXZJR/sqFh1YqVmKhJQQN5/xy
TIuLgYhpVDaCPnqDk1DDbhyw/LiQzd0ZbLyjE8imzPkX4zZ4UljilvBvu5zuOJt5bvzVCPw6eLn8
nkVkWyVmkYiZge/BUymNHV+rodW3MurbRkA2iYABdAvLLtJq6FI56GFEU5wGZd5xwio2K27rhsOe
h/KvlUXsbKIJsNQIrCjxa64/9m4OiWHEQKn83ge2qWdMHtSVkV0/DIAjhOwzyP9wFHAOLv2MEhoj
VHlgU0+c2Pzdx67e3JUmMwFL/vnY39ikKK/NdMrzNKLCc2lpFDNFLutq8PyE8mcfJI17/8h35v3P
Zm4sFcjWtJkgGu96qMZfmmlEYzSTOpm8MhYwZ+2xNL0pquyfrdyIj5C0Qu/HfMfAyPICaMumGfop
njy9OBaP3CsxqqzcyC1FQ+AA6nhQnaf4rxWz18s1cwyAigKbUNSuyuE6AkY9yTE640DoMd82jmAX
9oRHELG/W0cO2QgCkLWk1vXSXVqdf//MVwIDNPWlCqu1ojKp2OfoqRmYKj8HccyaaLMyyDkwubwf
Ls0tdooyA0TUBuamxPHDg8LBRMOfu37nPyap2+rEVmSbzHzLIYQNu8//m/nlDgoSDUqKTTZ5zW/j
1KPjqEAV2IF6EHcDB9QSEQLwterByrouaVabCiiQIs8nL49KpghvlfY6vgnIBfX9n5+Hd9sShF6B
vUbviLHwl0rdprgtCLZJ+xSTk+C/h/yP7H8Xa1w4NxJ6WMZZnRz9Bdisf+V9z3aNYXZtVI7h5MWt
blVxZCdVRHHhEiQS686pClb6KUDI3iiSh/K9a+oVdmPx+v6dvwACVZI6dysve+OnFG27Y5NOXrgt
7Ca0inCDrjVu+0/ho7nz2RMYjh/C7+T15ym+jt1mszP6Bc3/YF5YTLGUCY1gBti/I7o5NPRTuOIE
ZQTaNCmr9J30+LO5G/fGpb15yc8mWsraJuMGfNEoHMj0VH8UDPlTwJkjg5bTFvmSlUvj9sRiQsFT
jz6gKwZXkEVkhV4WYLN0QF1gH/gR7Yfzr61CffoVo3gbrNyON33QmcmFUzBaeaiDvpw8gYl7UKLt
1K1O1zIRy7YY7BVM5b9WlrysXA+SLpxgpbXzo8SeJxqyaXN8/OzorwA4dbzTWeqCu8+S2Ur4fXOz
nple3MQ6UKVNIsAFNFPFIgU16ImDHuQIHOzKfrm+Ii8HKS32i6k1olrAkgLqTimwtGyy1MlJhOci
fQPBUhmqIAF3JSFgZSlu8VJgY71t2hVHO0elV27+bMDzNXC2bXmdG/VgYhOZ/q/I/EyGlXNx09Od
/fzZ/tnPNybgmcKwmtcyKx8N/yWVj1JlJcra2/dGJgcYFTSr42/wGePdeWkp56pfpxy7ZnBA7vIy
bQZabppNaunOMafyTmRwBA6YagCTeV21fuu6PLe+mMc+aOuOxLCu7VQH1QOWMYgrHPhGtyM2MHwA
8xm3lEMMdlFljxQ7XUllLbto/h4btJLNcSQerZq58EAgIhOLoMZUN05tkyN6Tu3AUa3aLrfSiNws
2iEbnSLlLKUOlEELtprsuOUewFwHgB3kblCaXkwCyl9j3YXd5BUvTcuSR/6c30sfemfld/2rtAfu
FyJkUCnd98c1xLZ2cwHObC82mq6mRq4I7eRVdkVH9ADzLb8ftv4fcH4+IO2iWOgjcgP28atkLype
QS37Au2nfXLvTieDRsxkjyn9CNgv97mmW5AeUYK+J/vDC9hge3f8TnJU1rhPp36vPa7FlLf8zvnM
zd7i7Ji0U6pLRYaZA7+61+wzD7IcKw5n3v/Lk452UXSug9kSD8hF/FjWeTqm9QTfHaQHtQgzkB/V
xoYIQorOw4kcsh7oTzmvO1ZooNrQi2qb8TZGeSiQnZ8/5pbXAUoOLxB0lwFnsricG6ETxyqSJi+q
fuvhMU9XvOu118Egwb+KJgl0rQrLmCNFg5+vhKrhNQpDE1nr5aAQ/3kIN6r1gABIoGrEdkf2aRlg
RFKtpHof+55xql4E8OChRZClzsAER9qOlkbBx5fa/evPZm+4OZgFCyD63UVxZm+/3ClqCBLAWuK+
55ShPb1mFd12n8ozQirI5bolHbfKKxr/QT4DUhVyP6y87G5czrCvIbLCAYebWRJpkyyQ+xY0YN7e
TJm2k17IXfKefw1U2prv5qG3iufqvgElbL1RmXwv3K0BeK+dDDgJQMqvGAK6ruVlyxo6mHy/lDTf
CzJQc0ANYbxXyT0SZEho9tLKE/NvmvLy1FxaW5wasSlFs1B1HxXqgpJj9EHoTKgjub2tOtEjeB+d
xNWsgSItSJ8fNSug93ev6Fq8E1l2328HW7Akp3MFNAVMNiRprJ/3w/VJguozUmdAe6NjFw2bl9vB
DKdEL5LA98K8ogqgy2uyK0uMBa6VSwuLDQeKwtRvBmJ6iksc9a12i1Np16fu1Tzxu+Ipd8X7cC07
eSOavjS6uMz9DHBXUKf7Xv3Y7CcwNE92zhKas7W2ihueAukQkLOBCgvCoctL0+jLMBsMvH8gMA/9
qrvMlpMHRUzg6X9eqFsH1xSg5AljWCfpbzh/5uL9oukb6IITLwM/0SG877byPn0qDqVAla2w9Tfh
3eipJ2UfHP074q1xaC4HioriDDEHmNYEAQ+gxJcbRcy0bqhKmXgEKbog+srLjqZQ6+RyzYpqZbC3
jCEIQJYOY0Uqe2HMF0ZJK6Y4ODT1Nr/H7bLJgokaOSC80wqpwtIdzOM6N7XYKc3IOWChSXCQfX8L
fTug9SviVDUSdQHU7WJkCYRg7YmyfFwujS4CnWEMSpD0YHz8+WjEVnTQtgm8Lbbo58+75iqo+8eS
Mrt71CjRoXu5bEhFyjlEl7AfIGvqSax0Uiu2+B4p3RRBC5RWbU4LJzua92tyoFeHcGl7XuWzHavV
rRK3QAN4JpSI2uBZm9y+3wSHaDuUf4IJ7JLR18/DvTmvCN/RdY56DmDYlxbHQvL1mmBexcaVVKsa
BCq8xUVAdf9x3OrRfxoy/x0hnCYq3vChuFYu7RVJL6VTgs0zRelTOhRW1eVUrAOk1bbyKcyepOgU
+DOuuSqOcfqQ6iWrwd0+02kBf1R+S1NEf56Cq7hi8U1LOplUHDiEOjAHZkiRYDz6u/aQnMYeXiLx
Cg+AiLt2O0ve0tUGxFtnCSwUKNchQJpzqpfTETZ93oZJCZI4tFMe4t/lq/+rPLauzgKIsEyyU4eU
ePJpdMh2TY1lSQ6G2wuWz4wv1l7sq3Y0ShivoAmQ2cO+OWYfGitYcog8NWQIzsd9ZwtPd+S+A5Jr
jQJgGYLDviKhE2AmHDARHy9C8EKBe2wh6nwIcjdrj3X4MPj3krgG21ozszjQct6PYtXCTP2n201s
xRsuw4G/gwAJLoD6M2z77yvp7MgKqhjlCJDgeI3ulx/xbdAmKwm9v+mX85BotiGr4DRFCQE8Xkt4
VgjFE7yzu/AAUkq3dIzdZGW7+qBuDsTWvupDAUTjzrSmQ/kANtijjyzNZoNyA4pU6cFETf8/PzAX
37O4AdLcAF4FjK6Hmr90xjvqgLQAWR7Yy34Z1WmsLWweDgFh/lV7SUs7sK5mJxW5nZ+/48bhufiM
xZ1gmJFOIgnTkoKA10Rruyk/KAT8+js5cWN1xdpV/RaroKLAAt0esPyoePZfnlWehUDlFUN0CAvI
RSVMfG1yOo4UbL7QEZgyNA2XtnIcbCQc/ox7wQorWgC6wTY/D/uqCPPPhyC9CzJOpF/+xj1nW67X
01EOtT46mMOTpNJcvusDCOlGAw03yRHJz4O69gT4i8ZabEEVIRQ4wec+eOR8LgcvDkCQDeYYgYLM
051qAJzf4fouVpzoYcg3sukoFVDokBP5CpyMhoaH91BhrKzBVXJ9Hvr5Z8yn8WzoBKpsfaBN0UEO
PnqxZiX6Rf36mN37oD0b9m35LJVWCcUwALSJ+vrzxN+4K4H8nHuowR+OGtvCXw48BCtFoMeHRHs1
QFzrg0ZW9GnyXkB7LYJSX16u8ulcxXXoS4BrASRXQob2Ci4EjaOqTNJqOGS0QIIE7LWsphqT7O5e
Y9Mb/vf75/2v0QKXMJvoK6eJBVUZ5E9K9DFMiFa+/2oTTWxiaCjetNS0ejyMmCUguN8HVolEGSip
oM7z81wtk614Kht4qqPuicSUBrrsy4WaSjNpW7TAHrryOSIBhdKzGq4chCvXO9tAhD9j88HntEQQ
pmHYBX7RDYdWL2kPGscEsNWfhyEuYYr6PBDk9gQTkFEZ41gsetuQPjXDcDyM7P2w76wNe+PW9BvE
EhtkPSX2OdDXiL5nmME3xaZHJ7fAzY++XnZ8PoIhldLt+/P2N/RUrNdZiubp4UGm1s7r2K8/Gd31
jkI1eo/UEB6wKdvMTTV3oot/5dafjn38ae0EAoAp69kf7agAkiXjP786R8WfZdx5MujADJpsU3qH
JJt6RIre9WT3tbd+5fTkpdRu2c9zcnUMFjOyCOEMLqATdQwwI+5UP6vEEn4PObamALaSrZmv5APk
eYIvPM+luWVdknRF3yo6zO0P7weBWQl9Kej28PW+dR8P1uG45Tb+8uzd7sP1vrn7trF+Hu9fBeKf
vmDxtsqiIc56EV+gvTcW9zS2fT86345zb1s2fD59sjvqatSl9sa+89jLxrMpvac76n5YBlvbkrc8
wtmGXGqXaqOiBPqEr0loZb/pbJWkdWV9l6zvXahFsdnDQAOZC/Qr4JL7036T31prA4WZY9NvJ7ve
K8c0egBCVLDyNwib/zzn1zH5YtUXjr42DLCFV/iIorwX0JyLXmdpBtBRxOhQVA6/iL8vwN8AkGiA
3h+UjpMc2OC14G5tshchat75fpAr+AznJcehPrwdCyqwfUIP4HVhzxSHj2EPvDnOY4P733Pt+53r
Pb3KjO1PDziBX2vLf30Tg1wdpO4oNyCxDNy4dOlZ/a4zxzICRWMmoT9mW9enusit6j3KX8GvXtSx
lQkeCEHy8dD7TKjRbV8DzE8BRDDjNVHyJT/K7B4hZzkzq6PzEDS3i7OhEz3uVTKlhzcCfTer2Qb7
3CJ36XGwcoOqkIGD9IElunxjbDFBjQtuWx/O0gIDtlU5f+JDc8rX2v5vzJGEVwXiNLDvosn4b0r1
PEyoSF6LeVgforxAEzMQ9AdcRonll77gmpLf2JIaVK44Do0Nbrrmt5JL5hbsxNldoqeplY556OSG
FNm5OWZuXxfkIOhaYE+RsIYWub4p8a0KuPLn9CqyVYudPkjKpBdSXB/K4lcrQ2I5e4qHNcD3tROd
jWClZkpbDU+Vy01T6WZYdSaMaHPW9hlA+wn0NAbV1ljDQB4w/6xLd4n6AvaEJqPxdd4fl7aGQioq
mZPhGVENOE9StOhNECmBzrrSBuJHoHTx7ykcUoFB4AeQVEKa73GEyKwLaJIP5dUxyz3egznViiBD
887zSrwbRxL9KdJEm1VoexNPYxnYx7REON6bhX+ckOp74Xlfgq2rV0FL0vEOXZQdJx1odlBUcXsi
BYMrtlP+HII6TWWxFg4QofBTNNqoEFl0xwl7ifpDQcRtqnbpa9X1BviwZT4AkN0rzVc1xMYLL6pQ
3pYgoW0ZSBxBVSzp6fQiVHVdgyasyoqx9NSyBk0RBbWdEP8JZd0PgPEzfEhbocW07ienUNS82Eat
mY1OlBi9BMhz28afY0tUBHOyzBsrVrsJkUQ0gmxHC5pp5HRM5AjUMWWigHhHC7XKSusoVu+Uwiiy
bW3mAMSJZQS+PF9uQQmlqenks3GK0X2ZdLUs2N2sHsbkKjEyV5q0NtrgU9B+Q4Ki+WoC7B50KStF
ylDdBXl7KqAlztDxg8H+ojWvheEPONRqE2l7pSdgNs9AqbEFynl4rNKEA6dfqKUXplrTWV0p1g9D
JgSvU5w1n1zJJIEVoNc9SHFiNuhiAnlSpUtm5caCUBCajkrTW+LYqZZaJGB3Cso6BpV+aSQgImx7
/j2A9ku0VL3gqQWlqAoXlDzGsTNGcuLj7Seo27LJpO8K0iPEzZWcoP6cE3CYFMYwObk+L/cgt7pK
jTRrQpCgkSZwIQeRPfu6ADxS26jA0mqJoLl6zkXTaoDYn5C2TXqFNWYuZPaM6zik9UzU3fOkPOZ5
mD7hTxUpDQAuj5yMl35DpzHlD4UfifF+gjIhBlaGjRv1pS+yggjSuNErs9n3gzDOgvBi8J1oRUS2
cgHyyW3EG6l2CsBPYjoWgvoVF1yHjkhfpKYtETmVKR+AfeYySDNY2Kn+sGmhntxSXtWCaJlKEv4u
MqP9bcodUEkxqRsAtNUBmJoiN5oXUosdKAS1CYsWBE0LjXNN4uBAMKYus9MSfLmWpnQm0tVKwk9J
IukCRFtMUOKTrI5ki5taAL2vDmlCUGiJIxvHDkQhcSiEf1RgJcFbwkfVLeNQFJlM9AImBXRDGRGW
xClEwB6sNjLQLi9PYjvueog/k4MOgKxxqAnAa7aYRwXSGOqkSAzlmO5j6Ln5PPiC9tBjGh9aoTHd
FKs0MnCDD18deBIhoxYhT85EYUJBLioa+WVSoviUEbCLB6oW+lQaTCS02i7A+Asf+4zqQ6u9Clmv
Y0WhgvgNgESOhxIHv2MQRzj/Da7AhMoNAEVo4W9qyDH5IPkCdUlpplSv0wLAoaFPXsQ2aRKGhDX/
HPJh2IokGyMwmKjhPtdDs7JLowtMNgPWNn0MvQbaA5MTQAXaFxiPQ/iu1ij1N1LJOd+IcZt2SMbG
/mRNfhbaQsXna75QyWGMRWQgwLBancpSzVqvM6QUs5VEZBbXkbKvtOkr8Ma0LT40mrTUYI2aiRGI
PSIJarWFAE6nBgJxz2jvqFAV8YEgAO+migcbYO3ql8r9HqwUfWhi0JqWoSPR5+JJB4ZxtJCH0D65
3iD4m+oCGiahECXPeZQNH2VfJSEgurEOsZJwXtTUjFCY1OMSzFY9mEfmTQavYEoN3xEfUBSa5Bq8
ViOlam5P+iTImxhgzc8Wek460F++oNqyWAWRhy7YGixIo48CDh6FPe0FOREhHTBiIbre7DVbFONR
hQKR2eOxrExNyQTwK75pYlMoYElvi46afBRMOx8CCUSEUW08tHGOQDNOgnaba2H8EmaVTly9zbNX
M5cJ3xpmXbiTMLSlC662QqRYE5I4aZGZxiEMzSh+gOBLIFmkzkBsjWpMvx/aIJ6TRMBzUZ5q6aGe
qkJzp4E0T2aZkDvkhZP0qQfdDxjChLYQ0S6ozJpEcgCsHVz/G6rS/UhlcWo+61Y3Gxt5guhjQG/q
01jEtUylzlAfQJbaVMzIdf48NSlKI3I5qCoDtFgGiEnPhM41EDlOdmq2SCtHwdBmW0Xxa5DvGEGZ
uyRKtY7GQVU88wTV942otURza3X0j4OI64ZpSYdBEyXTP4c6r5LjpFZdw7IUQIMnQeUoWSiyX5WH
oS6NQ6lB9QieSC9CSy5SKWG9UTWtJfVqMO6hJBdCTVgQoRBUj3Ke23nQmKio+/h6JmJ/lkxDGxOm
MY5TkBsOUFxGuAG1LcjYqtM+CyuIEyhcMcBYLjVByUQJqWQWyrz+hW5o/bGI+vAXHm59jFtaBEOw
akYD9+rer9pNkpHhIUGnZuxUkYBAKFXNAqWdaSS2ILRQywDxVg9W9NCQcMYTQ91KQVNCSUmKBfMF
eJGJUCOALI2l5rztqEGa6T1QBUyCj4kGSRvplQ+5K4nMclAAQBixzCQnzJHMpb4o+MNWrTiESVAj
jCKE6e0YPCEXbyZW1tYgz+tCEBLBLRVaugvGJNAfusjELiozQW9YVwod2MfmFm0L/lxFp5Oghzkg
e9jczDfr8sUINAEU6/VA0CedBk3sKk2p5LYQ8ODPoCZDaWexqh/RVTSnT2S9T6y0J2lDa62vcEAj
tIxZPjKi3CJ9IbXQfdaJAJ1mGVbcNqjQ9CARxDUD52Gzw1oIR6LFo7+vxTYLNxCYIIE7+GanuZ1Y
NM96ZOQx6/yyFpxKy5JqH0QR2RM/KL/yWE0fR7WDZk8Tpugt0IKyjWwzaHoQglX/RdGZLMeNA0H0
ixjBfbmSvUmyFku2vFwY3oYrABIEQYJfP0+XmYNjPN1NsFCVmZWp4uWuOOJYfFKe+7BIaCTWEHgB
gH+qKLTBBfd1+3mMjW3eVDTM+jmflrb5khgTfhVG5VheQ6AtD6kJneU2dzg+sWo3+927NLsPpBvX
cE20H5Qbs89uI/iGVrVy5jCoO8y0flN4h/932HGSeMfE4XZDCts1Jd17EVxqM480fDSiyHlEZFtG
ZZXayzoEHWE3OIGeVTbnE/vHZktuTYhB6ushi7A95dMsGdgGzD3e6r0OmpPvapzb/Uxtp8avx/hT
ZrOjPx3LOjXXo9UKGShOiMUdUw2TcLAPVv7ymiJr3mreIVF6Htqw07bmm0+bNdBE0S3k2ebe1KBs
+CT5VOpksz36ZjgdP8M6DaZLffCPrTWN+Kw65syyQNP7PQq8va0itmpeF685/iTGz9sz8W7is4A+
vFc2Z2Cx3Ti8NXXS4wK6Cv812nOY4I9Ll95yDPO/oArtT9gu515FPeTNRYpmpn1YddJe/FYeU9Wu
QYtb/qSavuqkndtS0TE8Esy1/4lHm+fl1i1zQVxXV6O4SzXPUHOJRSWhfDF/Gjbib0vAwHwRatX/
iVHVX+fMBst5pjSOVdQlORHGOUt7UE666c61yKK2tIeA63XSYjSmI3+puj5rnnokRzQu/hy+cIek
YznkTv5QjjanXArLZOG6jfdoHw6c9EXDr1zmW9cWDCGjdf8Ck/Wfg6E+2Pgz4k9BVfsISbQURqIR
8TSh1Si+hTJJaQK8VK7sF0TuseiWlgHGjw5xDntug8m0xed1z8T7tAf1dZAhtI5XJNfh8PNvDebc
n6wn7WcS3+q6GuOa7LDI6uBn0frAN+069zwOk8cYiybxcCNsLeOBqjVtr1njz+bczusu78PVn+y5
S8hsK3f/wIYEsj+OT0ts9PbET0QT3uUabH3Eig3KaZ68+yZhOj4n+zC/1+EKEt7m9PrlMZJJUHrt
zlLdYsJ8P5t9KLLzoFXLjDdjQEUzUsfdKVmVr05MNIekfz9gi0DVWeUas3ZqK6/Pivmf2zJ+82hp
Wswy+070V9sXi6Fscf08MoMpfdV9Iu6SRnfDLfJsHJ5CX0/L5wyBpuDF5M4ar3Hj2f7E0jd2L9kY
jZX0V1xfbAye4jcfnUYYjfRo/k4AZEVefJaXKshJ2eTuTL+vUibfItMzdUzxRoSvl/czIhljtydv
1YUot3QYEogA9HaI/u2uK6dIIixVMx3nhEpN7rOGdSdXJ5Fg8Bu5EWUaRutDk7B2LRLBtyriTX0K
104UdFZBfj93645cMkVtWx65Nx3l4Bc7jGOXfW/CDuuuRboV9e3uMPlPYlk875GKp3KcmxR2ak2G
tIwXMZAdOX7YdkKPuD91k41+Gdli7E+tSa1i5WOSn9UweH/9fM0A2gor8EE0epQVBnV4GVvOk6JV
7TAsS3T8eRk3k5/jRWdLOXvN3pRahNmj1xZJV7kYtqRkcxuSZDYdneiGlv0/DX+DGURs44eZPyP7
zibjM4tmzO4iGsQ/G27DUzC0jTznk+aV7FOZd9VI19RUYzdEGbbwWcIiRS/5TEls3Yvvt72++CGF
hooyZ184ee2b3docwM5vG+8UFCNWz6MM9fO+q0afx4O1ZLyp+AH4O9T2IprY78/NPHSMUDYnaOcI
h7Hy00luVbqt8mlNYRiaoMcZlcbtaJhld4truN18Ij1ZSPhmorF/xWU/BWzqaId9NRDtJ2AUQ9Lq
/Jm0J94GMuzigB9LhNPwrxc6IEc7aSiDrc0Ldy7So/3j1uV4Nd0Wu1NUg3Pwn/T9A7+sxug2SNWT
SJhc+dUz782FY/wrUJHyz77uU5YtgyFKTyHCg6YMyM57p1rv4jQ0/WBudda69JQz2f3Ixzr2iXtL
xbPojj09F97Y/nBMq2BDa2KScp5oh7DzHfNntnMltgSjo+qG2uuK1y1ZI3WNu6HFfzFN/PW8rUlH
3B4l+CagU5HXazUGZRjnzY8gjq28Z5hQAS3hCnjZ5R7jKurKg2yDepzVOXNBE5ybKB1u09a77IzH
V/tnHq14UYDS7S2ch2i+zWKZp7epaEYu69VfVLVZiZJknIVoiLGSurvk7WHiU64GYe9MIPR3jJNz
bsYlwatZiOmoPq7QrIwPf2IMJhi4rRoRT8HtGPd5uBINbKJL0NLv5h3muJXCOebg8ogCAqe9IHhO
m57KvUt/edZhoGiuBy/kvSc8Cks75YXtJ6UDvT4kemVgZE8QkgSVbEGvD4p/Y/e4PTBLCdaPShmy
Kju1Ma7JrRHRVKYcQfD2va/5ucJ4sqel3eO80h1zwAmA+J2/br+ycQPs1DbJ+u3IldorM2vFMObB
Vz4Lz1+AYQyYVFnsrHjcR0mwd3RURucncjUyFrs4CWEV6LgJiLNgOaHMsp5og4bxeaZCLaF8SPuw
9k/K38anqBDFVDIcUe0OX8ZRtUVN3FdR1iB6H5ZGZedaHQNGK0LOiDTJIQkofV103oJ+ON7kpugl
5cdmS+mi2purZUwhEoDZYe9zxpN//qG8H8ecmOCS0l0bLs0hjshNZsW9lOlqiuepbYoaxH/Inifd
bAVY4R5IusuBr0GoErYkSjdhfhujRPwsgvl4D73QsfZhvf2/UBw7s0y0BniXx1hW57WrX4vZ48Rv
4cD9l0UN1/iKrOCb1+eW+SIZwMAKcKuZN1m6y5RTossCFxyq3sGy5YV5ekIhNsZL+rji8oU1uhsz
8kLCjhq7kgCfn8feIzCkddm6VFu/+3nV15iAVO2emh/RIvHKa/tGxyXjNWhPu63Hr3xbo7/SRSnw
jUzCNzu7BXeyhd4Iz9OYl1llrYpwmlcDd2gRiT92SAtZpR8dPgihFhTwpYk+NBlqlZUxASsBYzFS
x7aO4akWzvOYu2zGmk84qOd6c/lxzv19ak5kjUTRc7DXu6kGysG/cRoKv7Sxrx6VlhH4YKeWb2GQ
jHjG+od5zPNZdSenwGnKrsXa9bEYhrS9pZldgkvotii89J6FFG4HIXnJgjqyFwifDUOS5MMAbgi1
35w8G0T9zVLbX4qkH71T2KUATEBJWVfNR6K658R5ffewRb1syiUIsFHRG2FHJFnlXVy5eTV/otYE
0ymZfJGfixBVaDUFossx2IzD3znbrjybY5gtfu06Ds9H1Cy6sjrcvuU2s0+C9FpuAZz21ypsZv3T
W72C7nVZE6y85Ui+p2x7Up62YEq/b8kHDrkjh7xThae2u0n57VxNLojU2ZNrcitAc9xJsBsQlLIR
wS1bGUDORTGK7iqdEHkJ/1NQSxsvf5qNRx7S3NJVqdLulIYTcYMRS6KOC9tz4DNro8fXWQwjuPGm
0uzaG6w9q57GKi+ty3cN5q8itnTYfyKypI/zugpE44MwC+jVSzFr4OGZuawl/RHTQiymveGEolOA
6ek2fljiOdO3pvkYLeZh5xWruSJQvANoIprLhDZVMO/ZfFpluP/sOWWKyPJxoOmd8g7gs2in02bD
/t5bU+GhmPEiQBh+RJzbB25A2qx4eiAUBihnByx9wl2dmPOCqe2miZBfSKzc/Q0AXKhPpl19PkKy
oirASQKPnkN1f/I2pwY2zn8H1BncKcARk4ZJsvlJKzMrci/ZuTSk+NG1gRSZ/L+gK3Bi95Rd/Gs4
ZVytvUPvf8LJw5c3GhGhqoAz+sfyuOgKXNxm18xFfft9jXT9i47MtVXb7x1hn9M8hctN7QHJ7tns
C+++D+S8XQ7Lv0roJIi4PFrnEIsfsKkP05scWMitLjsh8c/1JZFL+jbMwXC/NWPKrvEUzwlhlSzK
vjd2H6bP3mibwC+3w+/CMu8LomD2ARX1vO/OwVutNRm8oCoV+EqUlP6o7HHSQ42vbQZE/N11Ox2S
Uv32Skp3/T1pj+TPXPeH/D5I2syXhSsk+RJyabu7ox6C9oVPuRMV5i8JVxtmdeGDn9Rh/XNT+uCB
yXn6FEybsJUsxkZVvF8Wh7Mom0nvwS7kh2Z7isMQy/zLvOXsDNS+FTQn/l7LNzcNG2VNCKx2aY1c
k2/VaJTAQSFfUnD42s9j9bzF+6LumtCoALcrlc7ybXRewLOYbNo9D33fe6eENpcnrVX3Oo6qQ4rF
tGT/jrI3OQA5jAFjPkoPkX7SkSQ5qG4PX1zquvWKintvw2JktUmz3pvey0IKtmy9k0e3ut3jERJ8
BR03j3PGAHcd6CJIL9O2Tx7dsenfzZhrx1a4jM1TNPpYJUStEyDYTIuM3oXKoer5m8SdGKydbybd
9/G0Ltlu7y2UFWX6w2SCzi1YH8Wi3fS+uHTsQB5Uyg4vCDzrn8sU38Z99cXNWIVIuUzy3dRX1L1D
cJ77OsfMD8eElsCag8e1Ws//Qa+b9mWfDz52H7lIIIWC6Pj4TASyV9vk47Mi1MbHW0WaPQDYLcuZ
zjTBDV2u6VLGgUbi5YVAHtVgbDq9amak8dzl1NETUT31fMEnu6mvLIlEX+OMLoWfLe+8U2dG97Ml
4JQecp3q2p4PhGSkzW527O9MscTyYQ/yNT21PeF5p3Qwovu2HZTEu76mvanB+FzQBiXXhEn+RX7q
I607gvTONLFJy0JF+Q9WfYPvwlsm97czTVb/Aanbs89crxFDiJMf8kQtaJLagHypWKkMAqsb6WIl
SA2tfevdljhWAF26VZic1kBbsAIoFt0OOKbj4rhRqbRfHQUhI/9pqw7x4CWt2C7tlMlnss1ntHHe
EdGl6eXAVrDV4Vh18ySP14E+5N3rafAql6bjF5h0qBxsW5Xz7ouusPm3aQyxQ5oPeokDd6zxzh08
nmrKfTGdmsVX2TUVm0qeiy3oMBSZhuV30EUpsly3jUM5keuV3nLMjZ+zbenT0i0mOKc90cN12Mnw
PNW0fOdIieNhV75Oy6Yu0EjGBD3+DdvBzx6tmlcfLAogjCY13dOKgrO0GMFbrV8TFe7wHEr4bFn2
A81uM4gYSHrPBQinyVtGkZDVCivFcRfOef+l/XC6Po9eigZ0tWRuzKtyr5buurtD1wC8ILkb03Ka
FBNRW/vhOz9m/sKEsT8OZkt/2oKHVaq4tdesO+q8zFKx/DiSwkSlSEZarnZOo4ZTkM0o9afOAJBu
Ov0cgGMK8II0Y/VjnvO9BARwRBtsqfdlAHL3SqScNeVekkCA+2LD+FxMjtAKWIxY82kUKykZdzRv
0Ry6c0a1/rK5Sf7SwHcvvTX0YZ6vVRWTXXnXjWBP58kx6VXBYPhMXTzqmThB6/8nRRCZMp7m4PvY
eupXEw7eWk52F68xDVZ8Whm69/MSav15w4KEeC/i876to6RVm3KZnI/WzYQ4fjSY8Bfp8N6mB0O5
SFuonjRs6/dhJDCgkx9AvWHwPu8oHzp62bnfTu1uu+1khzEteB9i/VZARINRmc4hJwRIkdXSTsV3
1yKvvBtp/p8ONgnfms7C4dXBTFhTvVn3PHoaCDpwrf3V1BntftuNqDcCkLP7RfZDetkC2d/Vy4ZJ
MFtSB0YVQJk8RwZ5zqgXFzcooISGphfpiwMDeOdyiP4g9oEZyqHE4djqI/7i9dzuTEzr9B7xQ2II
L7jTS08LkhkS2YW/0nXJn5ZxnmAwgnkeKi83liIWhfrdFH79OYgxYcjNUXxxeT34UDsWR+qg0wD9
4zqC2O1doD+z25b0Z6ojXYlomuTbGm5td50zvN/bOPHJ5IGH+rRvkjwub3Bk6u6FgZ1RcW91ldIB
3u1FLBSOl4X522RwICXgp/iaNoEECAM0fMUPQm5n9P9LUQ3K+XjbBe0SVclIE80MYWuedOui+wzf
t76c987+aX3JMiWXMkBtkGzzdqOHtDEgPXx2xcq8gDSb4r2/TEvtv8z17GfltoNzVbnaeb5r7G/m
qicyewhlZzFo30IBl2zH/etg6/6/bSpmWTXSZLBIvUm/SE+qCJ+2SL1D+RNRXWzMwJVcxlxd+dbh
U9PG3VEuW1dc+4iOAQ6iZvtZdN2rno9wuZsHw6GKiT5SDIlYv/GSO3Wb5p70aHJahrd2Xg5B4max
y3Oy4hRV+ZHL/xx9xPbZKurtFZXA8CL4mM9rk2yciOWD1WAoNt+VZ9QngIHmr7PtwuhI1/bLzNHx
KIYQCCd36b0IPhZYrCmSt6htE9Y25Jj+J/cjLM62X1P5tkdQbZxBN92thmOl/Tj8xmzxAZnbDKGZ
baR6mNd2XADcwoV+yA/v2tHV2XmJEoccLR3aX8W4m88E1fFVDdOyu4BP7nW1b9H+y4ullBe36uk7
Ugm6nrxJuvREW+lhIA4ecL+FDl/NbWsw+pd+R4jOINw2XXpa3resjY75B7rTlRgbnahFXCMPIW0l
Mm++eHuj54d1KWCa08h9nLJ+tsct3cI2vsFXhC10uS/E3TpZgsf2dCfOozXeEd76sRDfel61GKRW
J9FvsFgTfGWzNtI/6C0bJBYbVj7w31F7Cb1eBRWFO/gBAC/Tq9mXzj+PajP8gHpPPcYo/teA+RkK
s3UNsG9AB22SFx9dAO1gV0/zfXLQyZ5CGOEfqYQaP9XUKP8sxyFGMgG9j56c6aO7MZfVW5XvW11c
jsNgzxQPwFPXog/GmSUzNwNSZJv6lxcQUCBvvXnPGMpyTnvKD2lRLw4VL4T5M+a5ECjED3aainXz
gvuZ3l5fIrECgpein+VX2UDS/Mn54+xh6nyvq/RE6OiZALd8hY5oRHQ6yJLzutJBfWQnffAXfqKm
xcXDVC89uWDg59STOntJXBr/t87Or88mD6agbFyX/czJvACL8FcfNhgm/pImvbfd+pZlETTRDKQo
mnx8kN0SW2I2tVFABkSbess52XaK7O4BT17YUU6XM8cOVACuOkZMdzjJVr31eFGl88RLpIaue14S
BTaagp6ghIiR2NzTt8a4hHWqxrW1i5ER1Vy5ohqTuJNVpENH5zrnyZsfFAcJVJNjlEyWeYC3F9m8
MewVLVBa5A/jBRkMq/IuRncE65lJqLo1D74OYfDBc4wY7dztbquzUuU2DajbRWKqsS0YflY6+rz0
MiDSrYDjrYDj89+8xzuikWk1MJK7WZoTViW5+xoOmhs/F5vxzuinpv5ed37PwTxaaDGLjCI925Sp
taKgZiurUo2LTpind/xArhfqNIgw2p+bbQlgeDX83HH2wqU/zuskXPuy6ybF2miBgXpJItR/LfXU
ZuvLBpq2nWSijvZeTVYMzzr1W/9q4zHc7gq9AdeLpfe9F3RVe3vr0rHIGDd3+ZgvqjE04V5h+68A
eINl0Jm0eo2063wH4xNP3ZegTobiLlcZpMs6eknCLwzM/K1pp2C+ykCA0ReHv32JGM/SssVq/8OB
t13G0+6KzV2LWmXgd73HCrrypv0vgjHgMPKEM3tB60ckHmhlpC7DcOTLpXaQrSp2228beet6Cbxa
qpNUudsr79Ckb2yxQqXn+FwQLEx3L6K1a3OzuLhyP8mt3h9Q3xlyJXKY2apNLHCEDwQFcik2WVTr
RxZjRf+xsYwkQpblhDlAZHOjp+m1ES1IPRftdpyDIWF5Yu6KD2GRv6XuOsy5+cGU03zO9gY+JMy6
JawWdAwzyAceXGczSPuo4fmPi/DmpsFJgcbie28zw5peN+X1hYeMGk6OsL+Ep02NOU3bpApUFeFR
AH3Iev5U9MQwl2REbf252xWHSZhoR1mmZ7V/H9ErEh+nw8W+H3xL9Xmpkeed10RE7atdYc+/N7k3
xCjRaly8k0CN9Nz7KOyzZnfgcSalyXwLwsNOmC6lM2+b5fKt6rnDQbYJFvxspwaD0qKsSYfr3oSA
oanqmB0DYGDIXUCt9qgfnVQxdFGWDW0Jj5HKOwSTe3wvF7S2ZwDrbr9Ma8FCqJ2KPbjQoebpGRBH
smfAI6/vXNfoZw8SS90cOy3921oAZr37+dSG95Krp/27yiw3D4Fjd7nsMz/Zb24b0k+Bykx7bepd
HJVsXYBVaYoQ5bHeRxa1kVZiWLUeB+hc6+UH8zakQvfV87NoIbYhU8WTKbx8/RFPUc/pipstvD/o
c3B9rWOtK82XFafDbD10JIKRFXOoMeDWGuos/4TFUlZc1x1+8TaOphjASlO6ucosvD9XmOBlLSMR
xsEFL8venecoqQtOmckQZCRL3N7LfONUbois9uus/FT+C2b/6NBrRQjdzFQUAk5sUbv3NY+JYTz3
q1f3V1Qa+3DyEhtMz1Tl8WUSAdegCrJpexn5esVN6n2s3yWZjfbVx+Sdj851VT8OW017uwvb/Ak8
lrM/BUNGZU7BqL0H2EOyCkbwXpwapjbo/257GpL8sKhIn5tdxbCn4PD1Xd8BDKDYOHYYKQr3Pp6P
fRsDQsjyxHzxoHTMB20D30e/maNJBKSu27uVeMw/IBGb9EpEN5E7Se3qtLRweOPdChMAm1wIHV48
WXjbJfETfNhd2OfNfeopE14TQpe/ZLLujpvn+rC9Wgv/XS46rv8MaYM8Z2X1fIQl4dpWJVgMwC6S
F4YN5uOVXavMm9YTzDiSfM+alOuj4LJGnKbDDynJkpmbp1ZPP/CaI2TIDxEPv+XIPFa6cA6S81bY
MD3Fdk2AiYJwSvFO22X/kKrMPhRzzwjojIc3k4mPeCcPsSfyxSetvbt4bkAwEiUqjqtwSZD9ckty
rfqTYyzQNb30PMDCXhUC5L0UND269G1uvJOQEufrtQ4R4HWAPtAYCLRYsymgPs+9nNP+x6CM/1PG
s53BHDQ6PHQXhS71lmU/YIhj4qtyFbwxH2F05OY+pvT1y9w9QZqI7bpLqJ67XkYf77Lxd979Xuwp
tFW6c03rOJ2redCakMrD9w2DG2vg917jhRyCIwHcDpOhP8op/piv9BpGDt2KDPI7yRaAu3mH6qFk
RUND5sVJ9NFBLMyi7GAnxUnWyCYYA8ccT6L1aMignJblP6GIs2vSvk/PAm7l86FS0JpilT67wHV2
vFM5WDeamUM/RwVk6HWul/3r5rVs+RdKLq8A+tNzkc9dzQi0uLcOV4/t2s1SH5eR4f5ATThH/ySn
KSmBeehsuiByMZTpkUIupluAuqjIzX+Jt7j41qRrwJfH+GMAHXId5h1Z4v2CRDEdqrspfV0cTFu1
Fr0WVS0NijLd+PYRowyLBQsdSnALXFFgWGicIzdzN+03vyvCH0xn05MVCL3LdSv8obJIjoObhnb7
64VxP6EeT4WufMK2mxO868JiYdbPjzgdN2xXtT0iHwdx8DVDCKhumUMj9FsDd69IAzOOLSJy0d0D
U8Qz9pfC+uW6qxxVWcOZP6MZ2wwdYMiBG/Tsgy4s6f4vs+NBuiDxrt7FNBZVxU7S/HFFSeZ/srw9
w0kWyUYLy7OAeUoimle9dOEVF9ACaYDMRXiWEdjaaUWyyz0TR6671b7SCvhhMPIqVYcBIK8r69VZ
anognbz1744o97g3s2i0eDbkyYPvF+gU9UQaCXcBlxYKg71tLuna52FlQ5oOXrBFTmfjh8gR9xQC
lxHrQz+YhuvOfppCtwSrsAWO+I6aA15bx8BDb+Tvt0X09qlFLi6B4uggcMTqscPQQMvbmda4v3lF
EUyPUOjFlwL+fzxn8eohll9EmlSrNx7RXY8cdb+HOeBt8A5k1WfRbfQCWzRLdKw9sFCVds1MeuCU
7V/zlPmoAuUkoHZLRzj8YSl0d9apiIPKP6wPyyfW+VX3ZGqWSZbLH1uaTEhqna3TW7jmfGa9L0+R
GfJ/ieq9NyQ52YutNVqDaUHtd8+HAf/a+3AcqyndLJLzOcfQiTHA/THZnMjvu578qcykC5dySPsm
eYGsiFrc9IQnQmiWJg7CuxGOjmMHuRwgxUdrfNb+khxf2xz4tgSB6vClNhFWp0M8reNlSY/kKeDp
FJVKdDd/+tDS/AISF2Mljrlbqkiq5rXuNR294GTdQ5Rw9qOEmfIiu2V5a0nqIfrFQSZejWk80M7F
r79T74/8Qgt61CdRT0BzeuENr7JDDv6jzCJ3i46lQWvrjKTV7gzwMt988L5n2aGZPIeOzRm7RXH9
08AE3T6SJBKEGhxhd018sSD018P+5nmxcZXNgTx+ShNp5pVpxoUPM1svwIKfSgyUMbjPonYSjVeq
CaHIJpZLLlEQ6v1eUOK+wMPkf3SCuvFuzJf154yGoj3NSczbFaIv3m6dzgR70tni7GdFVhH5Uq1b
2m9ZvLXbhd9WUgZN5L3bZc7Sc99Qh6t5NMl+v6mm1hnajjj6tLHSYRFj6Yg9xy7JihIU4bCXbKiL
9GK7QX3AMkPxM5uC/Ldcw31CBSyjL57Qy/d49oi4JInJ9WeZ1qur1u7IPy/T0HPfUmn0ZUz7wGOL
vcFoCgHHBD0r8yGqnxBkdsvJ2By/MtqOZH6DTUkx2lM0olW2pfjK+9MEom2c8H+usW1f+qWNyNCK
HFDjODKuPYXFQbb01HQ7apjNm7EYlyYPTx/rHjMIxq7fw02Gc4U+pP6ykY41IYDtuoYrgUJ2ZjIW
DyIzOZda3IBC01exhQGcPH6T/mT+0j8P+6MaNJhNttk1P3s6VO1dx1P4Z5JpGH7GPjshYFJUnpNd
N9CKSGuu0GIigPi0JE1rzmm7NMMvHmCLNJsJdT3t7MFjgcttLE5pFA+/Jq7HZ3/z959ocIekyo8E
/dIc2GSpjsVPf617NCcXQ+XsGAzT2fsaDB+rclDP3NJS1YX7HbHD8DxMaM1+a93v3t2CKto/odfr
5ocec8Hj7WigMqsu7UEVYHnBg89s0ojxDjS5Xv7SBsX+xeTpHt4P+y6nZy/Qmrq2H1tU2miDH0m0
jgKUDkE9RA/GJUt9QiC4ppjkGBu/JtMe4+3RUwRuB/cCCRzN1qHFm0LbXvWxbMOljZd5vCVLI7J7
yxXt3YERQ4ASDQsPnwaxCU7cjq1/acIEfrxhGAPzyBvz2i0F07qfxPP71k6pK6c0h/EN0Ey9pYXp
ghOX4YhzashuO9KKFjrUiHymuB/p9DQ5Etdpp3RsL0iwAz517ZDFE8WxI7A7IooGZLiV11l7Kv7E
ccya826Y46smAAgvZzYt4it18FgrwRKtdyv8ABWfQRXGzztMJKn7m/cTJ4f5bdRGr5+LZYzis9r8
+ne6oDjpxmSsT5us27/NHtdR2Zio6x73zHkAMuxltZ9CfJH/J+08miNXkiT8i2AGJGReCyVJlqJs
8gJrCa01fv1+1XtpglyWzexl7M2bMWYlUkV4uHv8ANmQP7rcJgWOB9V07hOyfRWqCYy2eBNTLoNi
TKWwffAQQUHFCNKa8NM0B87iZHvqug6bMdj1JvRf7ik16JdqpZfjOulrx7tTVU/wcvWOKE70SAlo
ul7VF/5eZNm182Yo5Aps0mR86fMm1jaaVkF4d7xCanedNVH9GbJp1PeeAQFmrdliItDQNNHZxSpD
ZFG2MHwSCG6gYNlQBBszHM0CQkOuFeABhmlj8RhNIyMpkIyzVBrKXtOAZX1Or2aiRaYQXTymlByz
dQogMLll7QnuBpnGv0L2W+A6VJuL58q0Q1wEEEKQdqhRr3+3Y71GBiT1HvEaLd5r7CvqYAJ5Jgrr
+676UVAB+y1HI0NDKPA1vFeGMfODRaE4CQBGMVaPcdSokvBbEUp+26hxzOWU+MVLheaNslGn5q9T
MXSPlTq2+r0cfDpB5UWbfRNV2hpulza9ujDpEmt9o7FAAWc0hMe7EMGQsvWmvgREjAijhNsP5uis
dQcfDFQ69pSvh7EeboVRkfhAUJuCYw9GpZEsh2AzLSbE+U+jmICMGydv6KuObkNPV3XvTM9jIJ1T
ikypIlIWkb1XASpTej17jX/XiSByVvC3wnhvqFXmnwc9m/SKwEmGKRwGAqsR6mQ+OOcRcnP3RElc
e61VakMrLDyUZBU0sFy4oAObJxZkoV/4WYttSKaZwSNmc3G37TT41RR4hiE96p64KG2Q3PWkfrTK
WHmJwnvhJUH0k5K6CrAHXaCVJ6vCK+4hcfCLdNmDvCwQq53Xpo7Sx9imuoOGJk0BZMlctXUdS4t9
5AWNcKHANncUfclb69xIDzCfL8rqoRb9Qmij+VrZ6pSeqHwSNw34LPtLW6vTNxArnfeLKiSsn9bM
0UxoQO6dFdEU2ZxCC7VEdqE2q6HWO3cwESiyJa1dw4si/UpcPw5jyYtcUPX3TP7XPwC/vr+zwI/y
dWhBUiLegGLP/dVo5RLdp5buPdpeaquQWBf6i5N00CETVU/7o0+sGO56O5rajapm1VtE3Rrn1Ukf
OzJ+rQsXdhSUvwdzsN4CtSy4IDItcqPOiU+51zvfNEQgb7YSVVAQfcTOS812anOZtTnq0ErL47eq
bxXtNjQ1FBKQ2MNuJXxZ7+K+MWlXDEvOvNObPmy/RZXZegsOr01LD8qo1dK2QrjNraHA+y2kjiF/
lCU6VfBycF4IqOkfaiFHwOTJ81GkwfWHCSm9cWCF7NYbLmqNMVjw6Ym0urgxSxf1d6MSnpu03yzq
VOtf21oHGKTp/eBvHaMwkIzKi+aOMhKhvKtQPAqQP46pQBnnVGez6vQ9OEXTgq4mzc9scGyUNiYY
KEATAprpN5HS8DxQZmvXflEQiK59G+ZstiCL6pfCChJM3sjsSLuNeGhdJ/ToPlGXeSaWXlAhsMiM
IH3IpRUUkEZSq3KbLipx7dc6JYep4WVnZJtsNik69YYQ3XOWqlIGDzQ4MJTbSaRatYyG1hsPtRWk
RL1VIY2lBN73Cb4s7ioOBbSOqtKaFzpp1Zbb2tT6PJxqOmpzzvDihW3Qv0zDBAxdCStsIXVdtmnv
x8ZvgBrWIUJ56W1VGpwSdXOsWaVh0oVL2dBkJY2OpiIGnKylXRoKVhv9BdrwpkuQVPo6Qt1aUs+E
Sh+qt2MoUbaLNDQeS78sad/oCCg4lu/XIGm+orT0I2rbR0q+GWycBPUByH/oeUtbVP0t3WEiAFG+
5JG8PD5ajYeYCAwqT10zb/t2RedstVu09UUkbSoqxdwQoaexoKApbkFF2rcu1rp+MXTRuE9J90Ke
Ps8bNll3IWtSf1bPg8pHOXQNtYodBbWuwCOwzn5Cmy9I0E0zO/ABowF8DlYrBZBQr9aajHMqDJ2h
IS2C0Ig6Ip+qU620RbL0k5xcX5H8iJVpVM53XW8RGgCCwj9PDdEShPt4z9K4c0LyzXFIS3gJF1Jn
r6QkjqqTqah3oQe6AJryxbKl9SNTo5z/Dp790iSqekcCG05uTr3p2fcIll2jn3JEA60Xn2vka9rC
ga8Ivgsst4BIDrLCowTbtwBg/sntW/prOPSIBVmSQV8PoTdoC1NPRs67L3ECJ05q7X04qc3JD5Xx
FAgtU5cUp9NyY6Vy+JOWaFEWkdlQOXRITp+oYBRPiI94phw9ic2tVsO/v62oWf5MYw+9whTrnbkK
rCC+x1W1I9kv9fZgFhToL0SAlnJHXaYPxlAlYoVJGpxJfxqiG482bWjxMhVbF6swbdJ+TfeyjCs4
LOSeO1iB9uWZwoFFoClh8WbARMIAB31PHX0P4UJCVWRHpDeaoZT9sjJNiWTEp93CWVXJwE9GmTnV
DXdX9wfTAaO8I8Vqg02ZmtnLQBM0E2ZXlNePUWHkyjrMEucQgkzytoYqC8tEoNN1KqAITgI6JIQi
MijlkaA2xq2GGrJE6JQMRr9KMzDM5yk1/VM/UNK7A+RU72PVSarbSFrg2Y1e6OGht2uzuvUy/ULJ
bqUWrJKBuB0JUjz9REBM5YgMh5CGBJCSMyVi/9WpiZr4f3jmH90G0WV1g5yuiAxDUbeBbritpt6R
bpYI74i3VNiuukHW516hifLOpE6sffMqT380mqj+PhlaX8JQaotgYSQFySpUBdnYUCfSWAkWbSxp
Q2jbnjXuKjVRp1t0MLlzRlk9PuhZDBViiEpU95eQrLmpCzsYWMYEgR86D+poQxI5yjIqqhLqZNjr
3kqoKY8FFCpvS5Gge2pEpr8AukS0DWqbCF/12nIc1w/86m1yHB16d6eO6gK5R/i9mmTzKrNY4QAO
BkKUAdrpL0GERAGxBsFxIUYP3UuvxC1FvJZbcU3NRzfuam0gI0ZN1NwlyF4Rx0mf64j0PV7KMR+M
he+kkKU7IIicN2GiONjqhopeAnNMa22oRPhn2fdSnmz0QvD77N6/V8ALu+Ng9RJvBp2kJgNvV6Da
IuX0cKVSMug0KfLUxlXLvNK3hh7AQYvJJuzlSElPuqXh149ZbHYo51oEQtR8bW/VGbpq7Mo6LyjW
BHb1WlRKXW+6NEHFGrRtstSq0LK4vb2shJdPO0HCLfW16CaVSnRW5ECtkZ5uNZDei4CtSldgEmbN
+Rmm1O0iQQbXGiLY9gmXxQ1KeA9mexgr/TeinRTXJcpc4SGGOtP8JoHL8NBIPLyBFqCjic27HoyH
Av3Acy8aaLNZQyyx0IXoy4fRkAZMvgk2KT/XMZNnYtI23GHt1f2KA6RJC6hKJfdDYeuvZqaMh1gd
2YR5mBfxuivb4mmIhvTBDpMJMKIvx7eWx/pXB0HFukik2lMWhEqxxKJ7FPD6Vfi8tjOYD6Y3wh40
K0d/SYLichWMtpe6yO2yhPUg1IMBCKtyEZYNRjqNASFsKfmd9mLkLno2sZqAa1WF/nPjBXH4oMPk
ovLPvZo8lGIInuLUGUZYik17AheuCrbihIym9VWn21IKAoI3/SY116qGUHdRAD3+tkfizGWtT9Gh
GT20uWjNarguiOIeEyzoPNi5AucWOo2OyGvGMHlrpsJBatkrEFV5Gr+rHO9qCX00e7NB3jGfQoXY
LZFx4GCQ9artUpzuXzCIGw1UiFF0xK5f0nvPURV10xBi7mFFBC/wkODSm8UU4a6Kc8cL4q6uWuNQ
7JcbD76TD0W8jsvvE+84MZga6w9kmE7gpnoGq18N6+oM62QIb2As+fxrqx+ynYW3TH43JWm7Laeq
YpdQTArZu4YFBZqSwAvG/SyBXTfdIZ5y460S0E0XNq2P8dCtekBuRSLlgUpkwZcCFK4fDdLzn2g8
0maTepX2B9uOUqwGWj/RFIjqPE0zO/+yGq0I4dbjaTa11PbUyUQmUhSUdstC5Lprx8WIezoTUA52
NeXPQGMUfXyvz164dLPDQEyguiC0DtFSHbaXLvdB+JMboNUWyMEGeTfiV0GpWETyBqRYN7eQYNP4
3sAPoGOaOThg1TYOYaKM+71twMviyiswEQ1LQqpFGCdcOF1i1tZThy1b8B3Bih9sMquL7iBO6RJk
EWMjNi2sjAKoctgCq5Tltg5aDBXMCPqka4mIllqjodrCnQq7RxVgZvLXhVu176gfqJupdnqTgL0c
q9sLivw9xKoihpxg60+xKSSo+dAHzjHX+rq8p06Fuix1LqYGShhr1SHRsyZetXZmfmsif8RzmOjs
6FFzIpaH8vSt0EbkLJ3IJsrlSjhmdDgeSZFlF3dg/7mfZGBGF9YG+DsbgaNQIm5Uu4p43y5H7ZDV
k3/EuCe6azULBfaCC66KH1IEe/Jg2X2mEaU1EZpvVzVURVMPeLCQRqzzqDQ9B1Jva9Y/ppR2fNUS
3Bai7CJ1DLsf1rR77ZT2DBFfK7WTM7YoqzZaIMIUNQ9KwNS/lyPeCuWto8MJJlMk39L9lYWW3rSR
pqALD3c083MU2jabWqIQp1ZB+d0qrEklA4TvtIzDrkCSnlm2tw49uudky7wSAlfSyCH6xgCqU7M/
Re2XcDKpV/f9XsmlIR9gp0/OSuR9T+Slhhgo6Hlje4tW18bfOtYt+c3kEXBQXDCK7LEPvbS4CbgJ
zWVL84k3iXeTeqqp5F902lzyzi+lS3v/JOxRUrNxRCwxqBzCpN3FSmpPm0zvaf98cRIBcun91P8+
jVaV7saiD/RtA9rp72WP9+cNpn/cmaKegnTZq5E9PDScafoQZ7ZlocrAC+G5bEU03dZObHp7tEUo
rQQJKvotqqHQIDROfyMWUPEQZC0yTpdJ3Ip4ZAXyUSn3gCeIdoaY0u2NgsPmsFBxf+H0TLgTYGOU
QMvxGznyZymidwsy7/4C8ZW0w+zTDDKc1LQTHr4xnPp20CZExJICAYyL6MnsKuu7QD7De1H08l4r
pox+xgKwc6S0iEwoSSMiG96djERceuYitr3xZHim0R0pTfGGcSKNp1p36MDpc8YPndJ1WB2w3PJG
MSv5cwhK/0fMB5hWAZRwFaABZGfVVlb9Mw16wsfeCIFA7ZT6kaf3/M3Qm3o0c4aYXovJV7ytiAul
2lK+G567zO7XmWWJetPU3tAdsqHCdMWBT/DQSSA+aBNogLeDV6A3xfynZ6/YMeanHTvwMOW8sLeB
DfUH2iS3A35Bkbei0F1tp3RqylXelPn9OP5973RteCp1inDLSgRUMZHOZJYbMK7tBr3UBjByM0Zl
UrbGsPXyOHjBbiQka2hTeYeQFa+T3kjyVWJopr2AaQFLNTShoS+Abtt8y/VecGcZHb4/UxCcAbu0
akHaDlBXq2RgF+BK01c1GswHSviUpvUyUY5jEADZVn6KaN3rZPun762G9JQDVKwi+BSk6iDFOfAg
irSDjzjUw/Ih19rdAIZy60wNpOmBFu30T8W9R9y2euFAs/ZruBMqpdmSA5UO0SrQi5qp+V4z3Qkb
GBRZeuV1bl+DSuMrok0kJDXuw6ek0odw49ROcBFolaV6Jzp0BZQOFHC7ohq6YammZFwu+a8Kd2KM
4GLZeY2UxO+wWKAiFy38Wuj5UsR+/xvqPLmfB+EUj8zAbo1NXts+EhLe602Os+i0whzMvA9K3BKW
eHZ0Z7V3KHG3nkfiBD+PfZbAd3tqvNKgWCzremkbYM1Q59TqjPVLCJ6FZKG6s/EZex7zfvAOOU1n
Xxx1rJaxEG33OuqUvMHRRxkR91Kv53xTp0Uoix8o/MaqkwvKOmrm4hKKtYsWAUWu4JzAcdUxF4Bw
QWqmodWszJfikvYsPRObYH6xVaQ7aUzeU6Xa6J0p3JoPdqGOS0Tl3bHsqmQ9QXT14dFbzS/k+3B3
UIaAv2PTR7IxAfuqK7J49YjRjLwolamTLkAgY7TqiLe1lYK+CdMOeMhwCOFMICstJgrtIq2Slzjt
E+/WSRJlgOOdqMs0sjAKkJrDP8vCxOSsN/tpX5K0/8yRGSBSV/roPpgqUyCiQxazgIHc6tQp4Rav
I40KP/tM1re5qnmCxieyyu4LwwdHydSs/pNpXfEjBxrmF1SZQ5IOYjD+6My0sleOLIdjCrTVL8LM
0+VvS1UoIenU5je+Fku6N41a84B9hFWgGXdSsqKmyFKYAqV+MxgVNZQ6MwN/l1u1My0lJahi5bSC
tjoOrPtb7WIxtBrzoDtysXbxikITLDSN60DZXBq36Ycibcf+FiUAgoke7xFtV4ZowyRJNTxAta5/
WLYthzsUI9I6gV9LA10skg57kFhJdUrCkUNlGCjR1kpbRGChYQffUQxEMIJr2TfHwB+seq+3w4WX
1mnhfhqGojji8y76vdp5AwUTpCxhvIbH4LBx+xhJoIb692cIBvxdork4wRuC7U1A0dkYBEm0jvyz
yPc20gZlR9bSCXTBTZ6sSqpQOV4QSGgAJUI4aguPWEpxJS3G4nWVkDhxskKqgm5Y6YpYWonneDfc
chh5mrpyIRHhrYcPTTf17QlCPj7mbPzCwczEn2D8Na4ZGq1+9Gslg8KCkjjsedQCtBmVq3FZp/dg
QBPaTDqPmeu+kX6+lWaMMJFiW6uvJ6w5jduxp+h2QYIFm5fnd0lqOgVumGjNr74t9VNqYGuduLIF
5dmP9BnEhCqzVI8r0x+b8haSTWp807CSoAhsKkp/BqIKqmfYkgFSahsWgbGMoLvAhhGUB8EGcVTJ
nkO7s34mXDSwP3RqFPbUGdR7egvvRyhtdrLsK2josMEpvK7TIm68XdJbnb3BpaeqN7InYOFBhMMh
XTWq4gKusyUx1ByqqL3JsxQ1ctBV+n4YfNWXoNSBpv+YMqO6Exno/jcbQpd2aqAeYvA1jY1zHxVN
6d1JRJKgF4WiYJM+McymRHCrfNOMustp58tfe0hs8P6tLCuK+ahfBPQ75OGxkS6F55fnRmkysWvB
FhzMl4R4iETo4wSvCoLrMu5h9igXKWRGMUK9Ieb1o93gc2K3Aaty31QaWaasGkwGUtsJ3kgwh3qD
a2Z76oRd1quwt9oOmnKj+Ds0xb7qFl0+ouZChKAptw7gPXZdngy8sxcX4mdUKH65K5yycGCmS7IQ
pL3WG1dKg7NQQ7EOHyff6WLABlt3KJ7VUGLKb/nEA1ign0uD+CYIIrV5c1TibbABFPCrPBxL/WDi
Sxds8wgmApZo+EYtTIA8+gMnkR+/YNHS+xeOrqne52Vd5EdaANNhotKNuj7VsoTuNrFk6g6dkE/M
LhRTLx+NtrAoUbc1oEfX4/W2TOvASE/A5sNwo1vQfpROt1AC2EbuIWNrO4NIcTD7PZ7T0y/D6cwQ
Wm4T/bjigfvR31rgYAiLxFQFz6+YeavGXao5MJ+aPbzhNnwQSbpK4eAxIOQmdTEp/qM/Jes213bO
tnFdVuqK+bL2mTmpI6AXqfQGoUnI7CeUVmYXg+Qn0NRuxO3aX2EhsoQXsk939Ktw/fXV5gIX/9q5
fSjdks2Lo7eOWHHmh6owrS6x/XbfJ+W46ioaoFRQsKgH93QXREcAqUJyq8VD2a4Vy37NkKzt1C4Q
Rx+JgnfFifhD9whNSNiktLu3VRxU50bmZouPTpDn7Z7yx6obt1H6W/rfMOi6stgfnYYv4+D1zsfG
9ceZfemp11qBNqndO+eheczdcdjZe1NZNa6tPYbZvlrq/ibFiMHNaeZ4TK81Zvlkpd+NP7MVBgAJ
BO4KaE+/k1EXDQ1NzRVyvvGXue/XUMu3VE4CbR3IKx9Y+3TmgJiS5tiCuc9nbod04lOblvYrhTu1
hwm/DJIdX93gPSB5KM0CRcEf0k5g51VxoRw3u1H/I3plXeTxlS3/8TsAwKnqZbkvjab/NoL/xzq4
ahB4dniW7anuHP1yTQltH5X3X6/2p4No9G5gf9uWNt9U1Gj1IUHAsNeM9AyX71Zv7yPj4b8YhFSV
MgCRmZh3Ho8zX28sw+v2eNk+S0v7jWr97AT6FY/s+Vw4FoQgyAFtCa5oOrPzaimyVh2zwEUpfKm0
e2E/OeWVIeY7hCE0FXIJZsImMaM2a7mmFZ2ksbiIjvBQi2ZVISe1tlWyhV3x9SebH/b5QLOtSAht
Ng5R2TEqzk18H3t/hPxRtcevR/nki72bzuyohbQsmJJKi4519UOEvxx5nK716Lr2xWZ+z2YQJ9Qq
+WKJ4dbtUefxGlcQwK3qyr1xbS6z1S+UwQuGUI+OdvjkmQfP+GXkV9o8XFuUy0/450RiwjYYsuNz
9d7J9A8sihrdj/V/eFrmSz/r7hJ0OiIrlVHwEHQTDZsM55thnf9/K39Ztn+mEqITMCCARkcd6Ums
/MY+EOHlle11+eT/PqD/OxMCS11TBSdnNhP4AYVSqFZ0vLiQLSic3agNQtyvZ/LpojgU400eRQuW
2/uZkMjBZ6YfyjEojg5eshFmo1r4q+qLKwN9eB4u0xEmF4xuA6To+uy02F2mqcEYJ8ewuQPdCOs7
p8XNGf7gVLyOJqgddS78MdeTOHr2txh/bz113IHKTAD3UmID9vXU517q8x80O1tDMxmj4vGDgkms
EuzPQlNQ6vWXlVIgqaOXysvXA372rf/9ArMzRgcMz6oBhY6d3IjvGc6SqUNd8+qXvqzZfOP8O87s
oE12CWha+skxxr80hbOM0g52EHZvcoOdnkR6GQ9rG+3D1/P7uyPnAzu6zauna9C85zu2dWJNRReS
HGWmHBFOwqg7Ya6HEgDjPuUhvrd/kCl2d+mNdZdi1wQMfq3NyGff2DGcSzMDgj3Dmn3jSA/MdoS7
dyyWQbsKFFqpoOw3s2tTvbwgH6ZqapZAYWDS2Gf2jUfN8SAdNsmxbO6BfBe4pSUkadqrt7DPxhpD
Lah8iXvlA89betiCxk2EM5ZKgGUJa3YlxFC8KgCm8SQw8lDJY2tcIejPHHX3Vv+o5bcAgxGATWtv
HPFjKJPTZS0gwIzYgxVbUI+12aVXftWHN2r2o2aXYROG44Dl23hqEV6Ow2OIEYLEWqwFvdDy9def
4MOleBmM2FrHWEcKWme8v68K3D/N1OML2P49yM+iqn7/5wNY/P1LZygMmOaZEpAlFCOzGE89VTxd
x6Jbef16hL9hzru9wxz+HWI2B6UbTIfUfDwRDy0s5y4wfjHngxGvemy7KYvvsADpSnllnf6PccnE
bNskAJOzswHmi/dh1o2nODt0xSt2iEvlItuTR8XBBunH0GI3ea2524cDyWT5jDYNAulzQgj7fsFq
pCwlNf3ppGAm3aRIIziTMFf2RnDlTH42Ep2xNbJNOmTQN+T9SE7peVXvl+rJ8LFex1LKi3b4hkOU
utLA+tpA8+8osyE2/EQ9tbgLHPD5VYArcc7l4Ca7ZpTO8usN8+l4tgCf/5vMOLM3egRcICMe1JOo
40XSPEjiJ9zxy3T39TgfHkRhXTACQwjgUVuI2VKZPtwkeC8qAnj72Jjxpikf/bLCUsmgPCNOXa4+
fD2i+Hh3MKRNbAMqQdIxv9BStO210Y/qyc7xVU0M5UftWc5TOlHqSfH7ujUNPb+pKdvdGPWk/QLt
K7cGKOgSr9j6kEaUtCYNffDC86P0dmhguePeZt7gJLJom+KtQfGCNNtsth3GFIuG0oer9Mohdcxo
h6dn8IrEPLhy0j77kDoqGAyx2PHCnO1EyDQ5AhShnrT+IXuNYu5Bd+qWTXUormzFT840uS0ekeAs
XIfavA8r5RglrwvJ8cI1PC60dWFZq3C60Z3BLXDXGdDo9BO+TtO4+nrtPi7d5RqhpbnDJWkT2L0/
bnkdC7p2DNPJtpQ17ge4fyjrLr0J4K/V+tvXg/3thfj+znw/2uyTIvPXePm66VT9hJjevE6/tAf1
Rq6jtbc0dmLX+TggLuT39M5/bB+Lm2r99Q/42+3mww8QpN/kraZp/e0v90/IbyhY90BGnU79jX9P
OeGWXpHKwby3ltOmeD6Ep5TWrnJXb6M9jKwrg3+INgSzN3SHjuIm/yEuN8Q/g8fYIsEQtqeTX2Pe
hLbqNrDMrRGl37SU2i8+z3jDNT9ylNJoxpaNPn37b36BBGhlXwsdkOD9LxiECRse35FTXSscruoZ
3HbnDcs+MncI1d+QScPFt5x40RLXfj34ZzuNiIfO26Z2cWWd3Utt6E9RTdX/pGf1o3NT267Msod0
+uMUm//XSH934T/fOaDqjnDF+run84WBZp56/E06JTulR+HkZM9fj/fxZr/ARsTqAJ0mz+NsXTMd
2pOMffXEDG9ay1tjAo0nRHHvdFdG+vSiAP5F78tjzOM/GwrQOZgMNeVOOpZWjvDjZ1Q/0hYuQuym
eMWiTNRVmdvX7qdPZ/jPsLN9g7egnsYVwyp2va66TdhUrmIV+yTyHj1PwClfBX6994sKj+glLl+t
0t+EMl4VoPPVte7jl6h8foh5bUAobRNzNmu2kwaRdzn+rOop65NwI7vhD92G+u0QYxDw9cp+tmfJ
gExVavQxMuc7KRWZCZuVeRvU3+IJg+YtxMmifzJRL3891F8ocz6rf8eaoV1TNRSlkcTqqTdb9F70
lHEpP28NJXuCVHHoha64kTHcTWV1pqh1m07GQ5pMdxFuVi4O09GqTiFDm9jrL2yJW1em6Yi51KOP
TXQwNWc/1PAvVKppmYMg4m1BYcbTfgWOuRHQG91SeCur6yFli/rKxa99DPgp1eJ64UhVgH7K2eTs
Mgqhn1YEJcLE0VhvDm3cvqjmFLlpktHlSc9+YIW8y0vjjdrgPnSCm6TKBQpifQsve7rytn/6e3Re
AMBSegjLWTBG6AkC7rXqqSGWWPSmiFy4tcaVUT45rg4BgknfG510D6zy/X1btJJ2W7GinfIFjq43
/SbvV9ERPnBUrjG9+3oHfTyk7webJbMVGn5F131xcir0E4W4S+3DRIc1mNvq9uuhPp8YLQMs6kK6
KuTsQtAxgdQLBD0ndCG9tY6W9ltwwIgLqfzT8F9NzNSlECrBs1RnE4MQPYUtiDQng3wUN8UA51SI
Bkhxvp7Wx4uFL0gIy00uqXjNIz5MhZLJGhloamv8WkQ5bRr6Wm38XPevROmfDmWpFM4lhimWuASf
/7xRijamRUsCdKqof/9BMha6fthnP63Q+vn1pD7eYUzqkg5A9RNSdeZLhSG1KX1GyiBkQNlwk+4G
OkWKh1aeXCkNaJcA7v0lxmASl2ZpORqJyOxqjhMjrmlYIiBNFJgBw7qzn2grtTXsx8Z+SyERhOEz
+kesVrcxCk89uNKd/ePBpmxukYVwXTuUCGd7JQtQEJY9LUKcESo7IU5KtT21/ouNQhZnG4QyGtzN
2SiYm2mUpntxIqhXYcYY8AlF5or7r5fusxP97zCz196okOLTuVmc8oRL8EYJz/i5wgX7ehTtY1zK
N7uEMMyIfT+v8Rb1VCgeZnSnSP89wo1U4scGK9Us3cbJbwhLCyOluToc7/PXA392Bv4dd/YVxwL8
XbdHcfIp4BqpcWv3W61o1l+PoolP9uS/w8y+om4Vej+lmjhlOZ4Gjqcvc7qQreoK9P/CCqWXR9Pt
yIKqAzbe4Q3Wk+k+tuPwbsSc4MqvuQw2OyB0rJeGwdvDs2DNTqPRZAj+e98+jTB3wBrIfPHXWfiV
ra8wH25XX0/+ct5mw0mb3Fzy/LCy8+E8yihWbGD/10VvOn7iYGWuP5xFwY5tUPb47W1Q1lfO4MdB
pYrU3jQcC3iPNIMf9c/dhpSmQ8YW26ew1LZKtpgeEv3Uj9pdHN071o20roz3yQrjVWFIQkGdRJau
re8H1L1ogFPZy5PQ2lWJ90cdnst4h4U7ZnTVouygnbRPhq65NppfLo8rX/mTvBaSsoMk83LzEZde
tuA/M5ZIaJzIGINz2n435RHJ6sKINhqUuHhwW+g9A/6LfHL6GyjpGf7iNO5tVFNYQZXYhrVWSkvK
X9Isl18v/2dfxnbISqROH1Fy3tnez1FOQ+XRvFOM5AYqlVoTP95ATO8gxgc0VgUYQmz8zVqH17o1
f2CrXB4C7MC1S6ZNPDXv1d5NegPz1vfPfSuei2pXxG7TrgEY8b/f2+2wklizVgr2U3La5OneDE+a
svXD+sqR++RRgsBBEE9yRshCEv5+dVDfIJLSYv+MZnKpm8/qBKpSPeQ/BdyNPQReNfddXHaWffFq
+1ee348o0vvBZw99kZlNh2uGf44zZ12OGJxjtyCNN+ze3QLWn+Zda/p72e3vzzwfG5t9nfdJxWt8
dhpC2pggJ9P9M+ZNCA9DWG0YScotdinX6jSfnPRLcMGxg1lo2PM6DZ27ptEebf9s7bGVNMJdNhzs
Xi4SK17l5aviXDlo18abTc2I6KJCkzb/XLSXYhS+MtldS4s+1PxLTES/PjwfYU0d4glcI8Aa8m2i
3Pf7Bi6fsHBAic7TePC3ibEb/b0R/elYwDh6bA2q7DjiF+vR8g9JD4TsasPPaIkrk+IKZSOV2xo7
ZA8H1bJQ3LLfoBQM8DJPovBaovFhzd//VH2Wz9BMEWf+uI3O+XPwyoI7p/J3+TSs2l1yAxvtyYOq
fuXzfIi0ZkPObvmetrH0Leyjc92/6nT0bn9//fk/vJSzvz+7U7GVs2vL4+8bHXYjTukiFC7D7137
+p+P4wgLlNfifdTnIavTVU02TmN0bvoXo6oPTsGVlFrjOfR75co6fYjFmZNjcF4IHHmX1dkyZaXZ
N0rsMSc7zTbqkCeYj5bkwFORb+ux7XboPq9EWR9zNR06ENEG1wG3MRD9+22sjiSmWMdN+9ali8mq
37A7d2gfwqu0tQ/Hk5EAV/VLQg1AMw+LUxOhYtj56h7EejnslEPoOmt1G1551T7ujPfDzB61/yHt
u5obx5mufxGrmCnegkFZsmzR9swNy2HMnDN//Xuo/WpXgljC9+zOjavGu9ME0OhudDhn0DU/CTmQ
XTeb3oxWaF4VWe/be+WeROgoaqCrYoqfbvdMD7SE5+SA39drZKdNDC+RyvzynowNwKZ23/+rBt4I
oytDyFeCMW/EtkUr39QNcSesHwu4V7tbAdRVjaf4aOAv59JZAJ3ZoX2AcSbivQW6lUFd14LXAY7U
+fxee8FcSIKhFszfPPc7bN+bewwMFyvrzOAJSe9D96WfXNKtMYNia7uGccnuPO5FC/8+u4V0e3Y1
SH+LpAv5fWXpqCvohr4JTI2x3vtHEyVl0qCrkK/DdE0FiFFoiNlZwKuzF6b8RUSCXBZjPfO36p/1
UE4PkGdJ04ZYD+bPtqHJGdpJXHEmS8ysnbjS+QV1rQBejGnjFCdYWejmMZEQhJ1IP9olSx0F1glR
Fgm4GEARbiHJPemrxpouMeZLTpGTb/WDuJaMwhbfwPqlmxLDabFuAhWNgb8eCGoiJIuGb+RbyfLY
+8haHWU7xqKNCsxz8fvR1u2kX0mfCL+NdCsTwQBQqaEe9CdAteqN6THXN6+WyGgiIEMzK6KWW7Us
0lAOFD+e1LKx3E1siuvCRB+JDdYnhlW5f1xMV+BKFmVWRNEFBSGoGvbTIQ5WtNJWrpmu/JVkZWZs
PbZhs/blShhlX1JlIY3T4NR+/bxiecjp/72JmKmFUBajRNKqkNAKsG+hiYGVQO87s7cMvMvN4O3x
Ouavmapq6B5BEgCVsNsTAh5OwnFpwaOHPFoBscXKt9FTvneNkGE3mJIoEyVzwKL3JUiaLlhFXBP4
X5t04xqsW8WURJkoATDHfDGtqbPadUUCC/GgKe/KZcZocJ21hVebR9moHKw0sTfkk43qTdmY3KW2
qf/71tEWKm2GbKFgQcBFXPfr0KyJ8GMA0Ov5P2oDZZCAB6ILoYQFlTZwHEhF9ENkCAZ4pRjawNo5
yio1oLtP3QgrauAVYwyNIAY06hPPWNCs8fvngOjCiptzjaTqWE9vTs5XXKOIb7Asz4wVR1cgAnYB
Rg61bOp00KqP8igGnCHEN0IIGXbJv7imNzKogxlDGdRji4tKA2fIJDUh2Zpbs7zuzH7diKGOJddB
fYVBk+lYwNlr8HB+YKNgnP19+Q2NdlcbplJewQMGQjAG4O4uCMb3jXoHhlEzhK0OADyOYZLYWLBE
Svc29UYk5RxAzyUDbgoLk47qabKrnJECQ540Jm9uflh2Yc7voRys43WDnAe6xqh9FIANGGatNvm9
fp3/yrc9bpH2EZjg62Ms7T7bN+3mP7LobusOrKNaXl9kJYcWmM3PHaxRhXQEWMR24ot7FIzsWyTx
ht+6z0xjO5ltylvdiKd2FuR8JWYjL+Insx6baB+93ObCBiuD4eOdxzBS0794JxHNjujUxP6iNRi/
v4p1RUEVYkD0YXMDgvnybW7JpDdA9m4A3Zhh4Wd1Fa9V9IUigajICuXo6wrp97qKhH2SYMjaR1lf
PSl4gr2P3UnxNlVyEtGhJJ1Bjks6jHxrnMpa78wDc3ow//0Jk25frVfwiyACyqwAdyYasakf0k8M
WHe/3BXqqsbiwO1cI/vkeYbcywghvc/XcimHPfYKB0gMyK0s7ghM8dIMzIUx7roD/OpOfA2MBODZ
oK0z3WP9AUwqs2IV8GbcBApnuop3L0qhd9kQYL9g79Hribe1AlZf0z8Hz8HzZGXBtWQnO7C2gXPM
f04PJYlMlqGavVpX4mn3wVUxEm4gHd37O+VYm/tyJ2/qXbCybeGwBC3vB/jcfkaoXrpk6PjcrVJ0
VcaIJ4Yb8JM6c6XLRH6ocOanxlJW1d6Hz3dXkxkRibhlvxMuObm7076SSJksXm0HTwpqYQ9sPTAU
W52hvXTLKaRJV5UxWHhYImED1Kptv+6W00PWXY2GDij3L3AqxqSw2e8jcSYURqvL39ugUJ4i5AIM
F4/YBn2lHBcnVPdPzWa0wf+CYAsE9eln9QUS+mVugNECD/oCDwvGScxE+jefQNm3zg1CYKPhE3oz
NsFKYGZ790lcj0a4SvegpDa4MyugmHvK3MikjA6ea5XKgRkbx5DnJFpJl4c2ZuZNtKt0L/qKscZp
Gx+cPd1poJWS0kmLUtj/lrY+4vIeSpYbuskUxDpPyqTUYIlPYh4Lk3CdskNlcAYwYQ2Ao3QmWLTX
jHUxbpFCPQRKgLG447Suzpre9S6CjGTTYnnJkwt74f2rR+jNyVEvAryztDIJp5PDZZmeof2uMrTn
dDWY6E1nRdFMRaFCz4kZRuZcKKe/a83kACqjy+l1JrCINjnLIbC2kzJKfT3hxWswEQ0cUbvGmBp4
2MzaBFaVJa7dlQsjwJ0UhNi5oUF5wA6OXBfzVGedwpVRoCzVwgOMQaniVMHFe8kLAWXKaI+TsZJN
gF4b1dNkB3STYybzpMnXPrgpdOiqgrMQrE8438XJ3RQHmEILHJsH76020SaNXT8izXdEy9tKB6Ms
aTfxq1qaowGW+pZom8aMD/EB1K3/Mgd4rXsqZalAkL7QlRbKkFmvlVUhx/m0VE48YbnF2egWXcO6
oGLeA2E1peSYso/CJuqEvbofv7SLxQBPsQV2kBUzkTsX7F3LojS85JpOrYB+ckkDCi+93S3bNXh0
Yf/TlfdUE20ZHya3GOJCAzKGPDYhk0rfn/c/S6VUHtjhDTgOIL7ZAAfTQOIYTi9kNbSyFklpdKhK
bgCQd9gpA5G7kR6D02QWQWBw/FcvoasNpV0qbL0ApHnIQtUdedX27Jrt5D1xfCKR/91jD22WGFlA
iyyayyitjKUYCaZB+Ou2hrvFHrDxsBc4vHWL+7Cwfevxkc1GbQgZVeAxyMC0VKkzSzrNS1JQOu5B
m/jTm+KrVK/PhSksix03WIBbWuX7zPb3GR6a3FJhxaxzhwnrBGgITQQwH73BzQAYpARMansdN2MB
DUXfqwGsLBNROut1Mue4r2VRm1s0Cz6ugT21H5Z4se91o3+uSbr5/3gHTfeMvgjXkqiQBKCAfSWH
WJV2BFj8R3vWViEc6mJX/5Qf6aGwZRQBXGN4fnyY920b01De1W5Sjx/YGYDmtlghaEFP2aFFTKps
XbP80TaeIf3hSQ2kEYbM2RNEH93UFQVCT9rIu64rRKXSiPBzHGmP2cazcIpLzEnz239jYPQrWdQJ
CoCQCYqxhraspmJo8Kdao6GdEcTOecxrIdThtYpSChEACS93fjKdCOuXCgK8xxvHEkOdlVJW3cQF
M+1bhNx7uwEaPEEXN+OCz/qf6+VMccrVg7gcchEF61ZEYbc9Vidp61kZMlXtUn4LGPPyrCVREWQt
dqI2gr77UkMGqXZlgikZ2s46IeaaKJ8awMctUI4X4VOneN+zJrPcGy4R9sXb42Oay49jxuof/aZ8
agSWzEzwsKjSxLDNIbB8lBf8FYK3/6gQlCXO0hFIS5NyA65/N+WkJruPRbHM4HQKd8bpakGU/8wy
oVInLkl46cmnRSv5YzhMj1SAKZpA1jfHbKl//7dd1Ki3qdS6Ql35EDqVXHkkZhJj3ADBz3AZ9ugy
BkYtD1AtvIRU9QK0AHTPtJYAATmWBxFlwu4QrdDMsJPMrxpdAJ2J2fAPBxfNKl5ePPN0Ym3tTAB0
I5s6wgrAmgkGI8T99j1/Eq1oOxJgchutAcGKAfRaK7HjJWtvJ0vxaMXUgdZaIeVijxWPO5R9gZeL
5D0IcHbJU39QEWRKZ8ZhzuTYrpdJZ3oqANuJSoxlamQvmN42t4/rJys/VE/O6puxpzM25UYWZfLD
Ef3PcojFNRbYYvFgi3YhaVYK4/LNxUE3ciirr/d9ADxerOkd4OG/eINDW8C4Xv9Boy/59Uu0gbYJ
Wj+oK6tVTZ45PeHS5KNq6PSn2zyrIKpFvS+wmXJzSIrSieJoyTiwGR8tCuhekjGtgGk3efqGKx8Q
oO9HkIZquvJ/lV2ifb6tD1OVntlcMb+ef2RRTgAI3xJglidZxiUF6xNAX0+R3ZR6Qk3W1DnmI2tO
IdGrOjVK6+j346n1NcFQNo1QivtQrTACaXH8Ly35UTUm6MScIJFHayy6JqUJVu12I5ukiRIhlMW9
vGzxkkcVE8m19TO6Yy3RRq7R5OHCGYc3Z1SuZVKLUyIZDDAxZApH95Q8N6/pmrck8wzCJKO00tf4
kJzrg2R1q8eC5w7yWi51kHiKZByYhsQ9UEZB2GBXyp/HAubCVcwF/bOblBsHY4ynyREkcMBinPCQ
NdPNt7wLapbMSttD1S7L/LNJuXWuvC0KswT5L6v/fM6+XH8D5d4BoCmkNSYM9rzhbqLtZ2R5Fr+f
/BPAO2FGOxNlDBBuotuEdfPnemlu1k+5i1ZsQCfXSuIeVLFWdGjX0k7ASHNLWhITYAgPpmpLVmnA
3J0ZW89SKspnyEIuYohg8lSf+08A05Lz83L5hMJAv3zpCKsKNVcduV7pxfpeGaAkgyKBWwZPL0Nd
juZnQY6/Y3MNTBQ4RxWeuZze09uOfP/XTb582pVovwYytTBgk0HmhDotR8b18bx8mrIgH+BPQvL2
xEobMHTqkqi/EimXotajfDqZ2w4iQxvAosi2s14Q94BOwCEF2saEAYBRI4lGOtRKLgBPlDLpD5gk
wl1rH+1jQP78Ka3SAlXTh2f8MPRmcoN0rHEtknKTUg0c9MDDbqJWi/aKbFMgzVNvymd1lRvMitas
CbpaIGVuQYhWN36BBfo+MtL2/uxdrob4zn8pG87MzcerY4mbfn91bqLMaUESQJwSZWTkD3IWMiRc
vPmj/aOMqt6GYJ1w/582yoZsBVZm4LymGxCvSuMHPEQMmbNXHVOsOujWZAwXUBaOQ4oFuAGquE/f
PfAStmb+hrbbQrJAHvx4/yhJGI1Cg7SiiFMZH1OYCmXPRBGgsHoqpo4NUHxHgEU9gjlu9VgIHan9
JWVCmUFJG4NvdEK14+NciHI5dV7RdhMefdTQgVAGQgRjA1xNAgKPVbd6MToipKy3BRVH3YmmtlLn
NM+LNSl1tqbd/PHNEe1SqT2SRbtOgTJtGD/xPvvscsuzo8pgnCMNgHEnndpetem6KK2x8PKrsvIA
o7QJac6G9IquDL2xSvvUkdNUqFmxJMu3t/4vyeh6Q4EbA+CSSt36QOJ8EEQHiRNLX2Cr6oE9rxY+
CccAfcKLxWvlA00yBrjxGoDW5cQOzoLiuwzVXl2cyyfAxgFZSBVR4qXTTJocdwATLxOnB5/XYlmB
phqgBZZoDcBIN4Y/SWQP4JCJlqO81pfRvjyWBSrNsq2C3n0n/BkTS1xV9TYMVqny9Fglqajwr2/D
BOZioQBvRpcptehCrwV5Ip84ugCOcC5biJgWSiE6zA1QDbJqOpONuNsKjKYjjsdcPk9D9gylIBeq
riRO0g+gY4hTIpdgzlkIy8fLuoCn0oJgMnClIQvjpVR8Jg1RJrdqnToqSlSfYLjLuCeM7gBLh38F
zlpB+D9VDkz8DnRLm2hd+jZX2iP8wVffLzHWo4Vm7FpjAmD9jReAMWoTvYk7+RkjvqCid1E4/fES
a4xMvzs9/nR6buxyJNefTh0J2FYiuI4mdRaq2fUJJnjAmkliIMcjnNpy4TotSLbqjqwk8wUI5m7P
tGkcV8LAxh1KTRCBFcrTYANd1dDAEUDOEZo3W/MJIHgGcLeGZQ3SelJ8B8vKmRh3wIFZIznwBVjs
ahfI60ZhHCPdF/DXXlx9EuVz0PHn+22PT6ptc7Bka/hjr9WnZQpf+pX/yCt47sTGeNMSE2fPj89B
mrMcmGj7ezsoFfKFWvMLYUydcK2eoo93+ecYPGtbdZ3sAqPceuGytn6QKDQ2yUtgK+sDZlyP6BHB
39uiyUpQ0onDy1bAfumYpccY7x3AFs9lQz0USebIAMIs1qD7AmA/6CGT97YV+Nc6AF2nKQEiHS99
MUhfmjHhX4Ezn7xnkh57DH8yZzeQpFIkzLrjDULHiYOP34GBIXOa2h9tvspSUNInX1XNKy9tybOG
xSedp1QTeMxA8ZElpDMxZo/fX4U3eq+B8LzSMgcT5fJ6EQiinfOFYGocuJukAhyPcRnLDO2jHznT
lgN1Ha9ldHzKgGGnEjjiIERC3tSZI8amqpAytHAly2wlPZdo0lkKw7NsFvtS3UrCSkP/RoniCCsg
pyPlvz4C9S0ZMK6aBByj26VLgz+ISt5kDrdShb0IdmKZFLsCYIwDwa6jsXFdyVYKCqXGBhxo/qWt
H1+EOc2DEcU0EnAjUVGkwbpk3xM1Xyky5xNPzMJIfmfnGrMSwSdDzoxOQc4EJCuD6PfOOeSpKI28
j5W66BPBQqvxXPjgpIc2FRG4cEGaAXI6QQHQK0ea0jPG0VJeI4DOFMr/Otp42XZ0ogkAc5hgj+4W
DarO2JNTnH1p19nG2bxw5kbe+QRByvcrI1M4Z/MxIQyQGl7iVaD1TbboSr/L1g96TxkyJyIITBAC
bEuQnqSGcgCFbEO01M45wgqNqKLiX0uEOQHsNyDIMS59KxT8C5zQgAnU6fi8M7li0IjYCPIqB18g
4bJ0IFoLGrDYX5w73XOXY8uzSnDizMXG5cJhI/RY8HfI+q1QhC5uPr7Bdfm3PvC477SXdMlMQb0I
nIQyA9Y8AqjuDJ5JlHT1bFFpBzdSdPCUum0UmRFGc0GN18ceiM6Hpgl3GGyrIpMfIvEtzSX5DVSp
mIfn/arDfLwWCPAZWibsvC7mdaKLnf/q5qLyWqZVi15DjZMdqU1z1hDxnC/DnCf4MYHFiDFputUv
BhFq6eoTXSz6GlULfG5aC1CkiIDhxuCKT/EXPofbiBLJnroCJEeCoX5274WtusZCMACWRlS+Zrx7
6L7XSQkAloDvwYA6wkAaIF4E8WXZ+ILnTBw8Gvr+IhFNj6q27MEhtvEwkdKBjC3urVE6PL7vl9fb
rVHHvKYCbHo0fQLW+WL5rpS+aDx5EYFf2jHffw9WukbHQL3myO+M/MZGkGOFUbDCyFDGXKzh7wkx
Xsyf08nYYIjP3O1gBlE6i8kvw1id8Gc1kJeX1HjJDZCqozNps9kYL6z3xL2NwoWR0BODHlV8O+33
gAqZFJLuumeh+AXuOFLV68h/8nuG67m/FrdiqOyB72bKogHA9BlpNsuLDxUgRAAghIndrQQq98cH
QQ9RQgdupVHWx8sKOJ4I0rzOHIx8rRE03vzku/1+b4OFYv3na9BJv+kNsht/oidWJ8XMzbiVTxki
oa3LDnhV7tlUl+j13tuflQHiIbKWn57eeDsnKgIqsB0ZwPxnxDH3D5Jb0VSQtxCjhRZNokFbKOc/
QnSMQKb6eH/vA8lbGdNhX+k5KG28BGbFPfuxUzQFCWrGTaJTM38doCJNcDpIlQBd5VYCB1azbpQy
7pys3Kc/y37Tbg4AtPxGNXurmANDX+5zJViPgsgY4iZOBmrP+EL1WqlsuDOgs0hfryfqtQEkosVn
rb51CqMyP3tCsE2Tm9JAgyHers0VS3nkhhbSFEwdVMtEe5XQDv74iGZiHJ0HxBeMIC43j7D2Vsow
ov6/SDnunFmRlSwXuwXZ/Hjo+mUldecMCPZFRp87ICzw0LoVpKJ5T6t6lzv3XmL3+SasJFJV+6L+
30NmrOhKELVvUiVnoIaFID3t8HZDC4XMg0dWIwH/FccjawPnLNa1OMpiVVUjV26pc+ctOCQxmSKe
0C1K8L7+EgwrtYyNumU8lOeuFUJSAO8gXgLAGLWTpVRI8ShjgbHeWirI8hS82x+rxYzuIQAUptwg
KpzA9b49rDyuarDoJp4Tq+VbGZQ7sNY2xA8S67GcmRuFOirIU7AcPDku7b9XFmKhhV3YjpXnpFW2
AXDO0VWidz0NPqViIEXS2oLIM67VTFZKv5FJHVgv974vLTLP2dtHYO0DbAA/emTg12S5JnC2xmbl
HmK8aV8Y0e5lUoly/DeiKXMllIpa1R1Ev7/zxqtqvXYG+B5XCjFte61b+IRPpMs9gnxDCf63rWyq
GOAy6iWyhNVqm5vmDyMzO6O9N180KcLVAWicpIdKXXhOEOgrdQTXuMLvil4wk7I2qkpkbP6sOBiZ
6VUFUimV0qtQyBeumHieE4FUWbSCRgEm1yqqt3mWMC7mnHNFfVmQJYwqI/15cf5XSxPbqKp7eeE5
zaZYGJWHDZVIuiAYLz3WT6mpuEblkhoj28TDLKhLZPcM+NqPrihJ9sutGN9Dt7JPvurmeyjvAbZe
wGtzoudgUlx434dojbBBm/cTomvIcBmekSpn3QmjXC8YdpWoBa29U43L4rnd8cL2Q0EiSdkP/yvw
1F+yADaKGS7UEJB1vNUhrq/5pIhi39kmZD8SQbCG7+/ta4zc1He3kljwlHNRGwoJ/8ijcuqh6yst
jz51pwvXbb0F5GG09VtbA+MyTwJ3hfxAMALLPjZjXzIledsGR4F/T/S1WG/RycSTnNtoqQWGbLNP
d5GrMeKeywOSvufXX0hlbQY/Hl2+DX0HM9PgOLRR9ABSLEF4+e1tjIPwW5wmnGvrz/l4tJ93HDq8
jZeT+b7frl7kz+AYmKmxcq1vzexIR1as/rj5q/HPDtIdvKmk5aPsR74jKttQJPVbBQJYzJGrRqht
gE2dbQaAHIvlWjTj06Dui3MlkP6jfuZSY9BOuc9Ixs8knHA3rj6IsgvIjQRBV+FIFdAduL8ETrAU
fSW5udnVuqNkdgbUWAm5J74EZvemyk3w6+p/ysUeTPUkdllVsZnXIT4IMAUgDEFWAnD7tzoNEJ++
AJCl7/DGYiNb1XJ8E58Cg3/vzMR0XQxi8owbO+cKryVSbmlIRT2p/cx3tHKlFsZQYWo8HX4jNe+z
cpjz241ChARCiwmskLpBDTK8rTJguwvZlgC/kJjyS3nwMe+oW90hJqmp+ceKRzFgOYI2msSYgzs/
9vzz5lBRJx44kN8hJLzd4WZiHgcHKI68Xo5qif4faRN6H51nFCLyu2m4ThbRUnQ1sMVXhsIqSc4F
vqhSA8gQkG0SXBFltZRWBUV1CvnDUiHFDwjqQwLmaMEwIpvh9+mmmYuFxGYj1wOyAYADUurdjiDG
LdLBdzBra3vVKxjDE9c3W/4kBttQnfiujQB8nuKvIiceZ/KaoWivjA2fi+muP4JS6THXJ6C60Xca
7aVZGPpiJWBaoSeLzBxOkX8ahsoUsgDAbvawFvHEV0uR4QMvjRu0YUR/JygrYL4B50Z9Q5SPQjzW
+AaUQu0kNoWa/MJw6SE9OI6T2JGJsQXyA5N3+jeLnzLJwE8GnSc9Q95XyqL2eBUWz0gsDRBTHAZd
lq1lfSjGd/apMFLHsz4KQc7f8qgTDypNLnoF8poNmlnLc/oUWfVOW2V71fQ/ypV0GDfc8gDWB7Bm
bXzSfGKWzGAd+bSd9HajgQDoNHivKgDHvb1jpVc2YhJXAThcX8B7HZy00gK5m+htNP2QRDvvm9tI
LCat2Sj3Wirl/QJfAW5gC6m+ZNjvv/f+V7OsjIrYkx98x8s8XQ+Ghs4eNbCeVKKSIUAx7eAcwOtF
SuK8DG/bhqF5c9Z1gfl28EFA8e6wBXUQG+uJ5vpOkC/9+lw221T8pWEYtM8Ia9cnS03v+mRUkNvT
BBBPUDE1qCfzMZZ4pPc6KyDeZtgHZAGG2oNINPDE/RvfCcMy8cVingNIsLeHrJdoQJUiLnCyxrMU
+cvTiCRaeQ9sE91u1Cc+MwIMuGc/NTAKd0logsDbUGUjKZexznp8T8KotWN3wYwnL1A/vANyQxms
KAJPDB29XqrxSuBPnbsMFUaANfOMwNA4MjEQMAGNUhrWS6EkgS87dNp6w0lGLZmRNfhPi/H7sdmY
/h1qNWhX0WQoDSIBxLe3WyvKzWJRK1zsRE1uotsYKLNEbtbBvpRWgegRdDkzHt4z+yehqChjlAwA
EHia3UoMhFb1o16PYaeO9WawmeNGM8p5I4CywGUVDm7aQEB2GLepKf7Jt+j9QLyHvmL93H1y9uMt
nF8QMt2IpNAKQoN6FilCgFqGPHkgbfWmaId03ITpx2MpM+UUJKZVSYVtB47CHUuXkCSlWBVh4mAw
NCtJbWokPNe7dgcw1h3e1CN5bkluPaVAlUlTq34VkCZ/WT3+iun5TqvL9UdQF99Hg5PXNvgIMMZb
MqapMu/zsYSZ3USNEN2DPGJTCRbmVj06sdGErirQqNXDcY/rAIioXXHyGFo4sxA4DRmxCmBYQdgy
fcbV07lM3TgfMiykbJNXja8XtlCWufV4LXMR2I0UajFAYpJ9GZznTqwf23Yj7dwgNsDOEwv7IXuX
xmXVg4GRFYvdF/9Q+blaG+UTmxJUymPuJ4jsI+1FGX+q8RQWh9Q7CxXeQ+uwY8QCM0YEEa4MIwKI
SzSXUBnWMgv0No2ixOkU0tQRCaPnof9V1nYvonHQP7He43c6AoMIQQAlRtIYLxfq8FpNBK+gmqVO
MIRAyI1zlI2XoEkKjDgSGYpyZ4gpWdQRyosy6YUwSh2h0swQxHw+bydoAQ9ActTwX48V5k4rIQxB
9JSWBAwVFnerlVmqDZUWoD8IXEm61362ZfX9WML9s28SMTU+YE4AuX66VJlPuDuC0KJPEY0VPmpC
7fu7AKg4xfaexO2WYynjXUyOuQdcL7RYgI4ObLLUWUk5iFpA4pCj/A2DhbFvDpBkHvmjYup7BNwH
guHHK7x/+lMSqRNDHV7tI07KnW3ebz/BD7Fs0Q38J7RbArIz49SQ75URfZkZ67bPnN6U9INTA6og
j45A6vQCN4hCLygcvG7M3/oWUEKuTTzR/KiXemgym8jvrh0WimYKIMTDkSp4bNzK84JMXbh9Vzjy
MkOx2/JtcHGMEcn/9Iyk5l1sSUmaXO6VtQwTHWlGDZKa4DtWzZeGJy/DwLhprOVM23slRAk5MW0n
IQmRByOVV6pOnIVrMh5KLDG0C1O5SCxdoXAKa2o8DpGI1q3IJ8Iv5RwE9mNlvO/+mHYOWPEoMixg
sC5e/WpRiBMVkN+qBdRf/b34bSe/9erQrIGB+tKRuGWp4F3sA3Ey6v08hp5lMBhQi1Nrv6pz9F06
6HvVyDb4KDK7ks03NSUYLVQT5ozTfaJlkjjRNosiAkkYlttT4105r4BrXTqorg1kxGsPnD0g1Dlq
yFphyEA+Y8QwMzXXaOOXmnuO/4ysiPI+0UJ9A6U5bQAmtgoMYg6mKZoJONzME1L7BjA6NpteYejp
tIc3MRAljdrjXNNat9D70iltYLhvWbCkcxb6Zkcpi8lX/kLK1Kp0imCNe03Mvb0oCF/96iNzJT1p
ZyaH4RRyP1oRZTExHBeJmdeUTqrvFXXZvnMitCdMToW70Su0zRJWKpCpNlSMEmq5EtUS1EbK9gJn
jgnaT99kK0/s8CvH0A1G9gHCn4jolkZjIBG4yJB+oVVGYV6Zu2gJxzlN6E0MisiEKpTPrbsIHYhc
UjmC95wAIGqREk3YjK5RAzaxO40Wq8Z+3zEPLwi25gt/Eu7+JZd2ZRMQww9NELmV05fvEdrhnPhN
QUoymdrUw8OCaPt0C9K0cbOwJSSKHlukmXgGJFGwR6Cfk4FPT90Vnm+lMNb1ysmb97AxWlNtX5Kc
LGSGnBmXASq0qZVAQ0SDIQ/KLvhNshCypHbC8HmUVprjlXsoUkf8noHWIU0XglJf0MIIqMvoqM6A
8/RWFHIiBdgBpdrhrQY5mE/0GWm2twmc8z4sMWH9sRGRfQG6DMDGlt4xNQzr+aX8s8VMLabnWAOK
c/EHPge5KDDBATKF7qEYi0FX3E6tnbgxfLB/2klhpbtgq/U/ONkVACuXo76N6rUyrkSfdMi3c6Z8
WPzE72XEcAj36Ujo2vXHUFfbG4Ow7cpFDafafmOQELB/aHMlAJJGGIaKByER+tJ8SyMdEOm2rNTN
pE300SgidACBJlhweOpohCpXWy4fGqdUwfrk6tJoJDkIrR/rtDjj9lR0OuJVPHUaIsC71YCySyS3
AdqaU44lAUOQ+BqX64nIkVSJFQK2c+UDukkj3mjJ3bJAM3UF/veQtB+L7s1fbEN52zRG5v96/F2X
rPft8gU0NGPef3pi4iflKvCYDxstEXunFIj67IIPetmWlvQFmKMV2PpGb+nLZMiNrtiNotllliAd
45Ak/EpLzS7aohm8WQ6CmVffrgk6aVkHL6fljt+ROBqPv3VmD2+/ldrDJI6ySPD43qnIHlqJBMNv
VA2mzoEJLiCwzuk2PyjGS2wgkvhmCL8Pym6FU2qKLGOwyIqxx5P1d2zsBws5ywiUD59T8vS818nv
t4D8+lCWguEYh7cPhvz7TuyJdm1iZsDjaHp+UUkpTpf7dFEoPcI0sAxE1rhK0H4YlWYKQgHPVEiH
GXvXYIi9N1y3UqnbkUh6vZAVvXfq/jAoiM/iCkyaq0RgdSZJ9/fwVhIVpYlgopSDCuuzE2Ifzd+D
0duNNWJUrEb7hWXskKX+BCQjSZYY38bEeEkMfmvAWhNWnvp+FoXa6+lbr9yfnia9Wghu7ySv6U56
kwEjPq6eY4jyYY8Ko4bCed96SMwTygZAxWB4Jho7BQhqt5tB3cpRQNuR0OADvOJbqLepT2p5FzUy
EdNfUZhPjZ+ABCcMFb+3UZAqIC8zEX8DVphKknCBBzhQgcOyifBl+y9Pv9fcV70ObZXkHx+Shm5Y
9+geJBIveY9MqJSMD7j3yPgAEKUiHQm3D4t0u++KF+jiuPAGB+KHmOwxk3uONh55/iN/L5/X8csS
s4KYPP6UD9+rH0Dxsory95Nb08ajNQlsw5gtQevV7RdwXBzKbpIMzuv2/bgPtp/g3zkcUaoKyHO+
XS6XB+tlIJvNR7U+OJvY8gmafk+r18cbMR0vbZSvv4I6fiGuxcwVY+wDEBDLN62KCBDiGMc9d+Fw
nDjxCdsCfeG3S0XrQa6VVT44wWi5lWbFgm49XsbccV5LoK50WbmZ6pfF4FQJIOeUmEgSLm609ATN
VCI8NwcmS/J97DiV7/9ZFHV+whD2wFjOBic3X/d7FAsysh1O7+/7375xPBf7M1y8mQrGc0/WI1m7
a4+cpe06MZaEWJaTCcTxAWmJ9tWn1UtINlZ6wHCs85Ma3+bjzZmzrNLEzoaRTIyH0hlCmZsKtAku
W5dMZLyncPydY6o5WTCOeVYOWqzxdkC7LPjRbo85dMcxTKY7lSMXPqU+FwiueBUNFPXP4xXNae1U
WMcIDRq9QPh4Kyl3pbwd9Ghw8B91RFEwMKiKHWmRAf1Pgu5gdDrsXTxdUj355Yrbmnck4f2xiNld
+2ctd9zNXVGBqjYcQEMN5Gdvl+BhIERvXs6q1TE2jW4wbhvF0+FNB6eRezywUtzDFHSkReSvH69o
7rpfnY5OXUalzgZu0CDI7fCm0lHnz+p/cS7gv0SIC9M5TRTdKkCzEOWMj8vBaaPGFGI0j3oHJWSk
a2kI6YtvvJZCOYlOAwdtkUIKUkW7ZHqcvO+PvHW0n/JVS5777fMzcKNa69eHLJIPnpiYz3i8lZd6
GW2frz+BMp3onWhduYQC5ub7NiOaDjOzt+3jM1zVcjw8SaeU7D5ACPOyQh9FbDBMx9xRXgZnJMwF
or+ButKDiMnBi/43PZrEs5Qsot+PVzinldcSJst+FQBVeah6Yf9/pF3XkutGcP0iVCGH10FgDrtc
bnpBbUQOgwx8vQ9WtkUOYaJsK1yptKXbmNTT0336HAywjIBZ8C3Ve86FOYTe/7CS6Gb5z3GwDkNJ
RK2MYSUIlwl53mUjOuGwelSQET8/tscvmbSIPRqQPIBgxRznEj0YM/5xZqh/odjFULU2hLCrjo+o
Rv9o/Cjn2HP+97OJIh7efmigBJ0Ecy6EpqO15vU4F+jeLlPFcam+osYcXnziJY1iITA9YKtCWgON
QterFkehLNViMwDvAt5r7MluheZzaxXtiA35M88s1tpHbi7nmssmsptXhtnqGsTcUhWSn8NZIoW/
UD+CaFO+80faEBeNcvLSOGaf96d0KrRAkAjFXVyfqOkxG5QXirCSsnI4JwAx9aktAxQQ1o94J79H
4Uz2Zpw29rTDDnr50YLK45F8Pa1pD5WfshWHs96npI5PtZBbuUT4Vy58MKR8ndC5np3Jx96lSWYl
wyrNsqSUBjz2Nj04vgEXMr3lO8irHO9MktpMgXuYwwxNvjqQdQOXLSRU0VY9HpWLo9CKaRTqjT6c
h8gxYod2POmizEqkl4AjLb+taxvdqqv7KzlRfxAQMvxrdbyKL6x6tdGlBnWHcwORB5WkjQ0QsSab
Tf0rmEZyhEIuKACSV1dc3rc8ua4Xhhk3WsQN5cUchkXjGKwFaJdEb3z25kuLYp3MMaBNBaaXo2Q2
Uaa5imakozHvoYUkvPKTZ4u4e5jDlrDc4X/X44js4+EFNMSQzD0fobHWSyRlOO92pblxkEVaNk/0
zNkLdDGagcNbZ8H86h374yGBi6iX+eI3tOvNw8wlNTlgcBPL6GHGQf17aV0sq0BdKWgNYzgjUy/p
TrWUfBMa0HOVlclFvDDDzmuZ1bLRw0ya75pDT0kLR5CC4U03nisImNzfMpMpKBW0z0AGIaAGG8D1
Zi1rAbLGuc+fBbJacfajZz8dPt8VNI0ePlerxxXIVRyPm8Ul3974GsBsKJkhR4cyKqufRus6reuK
a878IJ45JTcVac7LSbcX4WgDbaVgVUCgyDMbJys8nxZ12J4R0eAmVk3jU9jgJibpYfWTLr9eIGoO
/Ny6rMhpeXaJv/xYL0Gco1ney8ws30bf15/CzDIQBrkWe1F7fpaIdAD5BxEcPOAAIUoWo1Adv1q8
vKFHbl8eTg90Dqd6i2PCUbycCcYP6hx4f/sI5vXza/+L3n/zIBBnNI74Tt1+vcgHcFvu95XZE//9
F9X6++OfXu1/V4LxiEMkl2pUYSXy/iWpDlSbqZVP7OLrATKer2rbWPNkDDC3wM/uvDqyOYzdV5VH
jnaKMs92bS6X37o9K80xbqLru/TaMnNc9ZpvtSKLWwSWJaineLxILcOzEiMyYxC5aOXSiBe+cCiU
Y5xukny223juA5ibdah0fmgjzK1EXqP9O4oxvvUkLVcrIlsLm3fW+foEjzgXZU7EZlcDZ2NAzR+6
SBjtbhqEZuD5ip2nn8fwBYT4a9O3l9xxiWbZ+/toIrl/bZR5KiWcFiZiBqOtqdQExHPvu8/m9BQ9
PGXr1Wqh2C8xktcp4Z03BIekFsYSfEtm+eEmLqXrD2EeTL3Splnw51uoPR7n1n5/r54M0owJmp1q
PoXW4yLdkGS7fcsUew8fTk5j2w1If2du/bnT/RePXFxMolHTLEux+bnl8yv4LihiK9V0VuBxBpX+
449mb20NXf4iEc7rB8N6mDndsx8wHv+LD6i7pk8SH6sykgGCiQzRHe4PTEJAQOy4yJdHTjNfbHuN
GYh3D/5i5gV9ezNfLwbj3vpeV5KGg30f7YVuu9HzswBqEzc1QzrzjrzlnLt2pX+94xdjDXWj7ozR
lVI7QUlvJ9uHFVRcjraw3psiLhJrbtPPTi/j3KQyz+s6h0mgEhRHsFb+ySPNGBfgXfkIuNN2m1hw
3Gt09L98P0jf6uNcX/9EGvl6ihk3p0UuB8nd8bSD1GAzAhWAVuDXxRYLPZJbd5vI1MzjywukKUAh
YUs9saETmBL3kBNA1LH0y+XMsrME34gMrz+KcX1RmlCvaMaPglLRAblG3O1Ifz4uvggcX3CEzwe3
97e0uu+F/p4Nd3z+3x652AOD4XNJNNqNiLxLiFVtd46GXlvXenzsHreEe8BWAMoO79KZozaz0/+c
8oVlF8w6bsTDskTpCvkqp8+zTVB5ZhgNTtaI9v2RTsAmrmaYhbsVRZn5SQ57hfVKP3bSFvEgWbQO
SnRHDPHkOdbMok682a5NslGb4YtcFMNkbrk7d6E4wdpdygd308/5zZn48G97XUxmnPzXDTb2au12
zXbIyOGQgvDXI+52cUTKLVUJ+JRP2EazChZzS8k4rcroyswYT5SaLKpy4aLjPoEU47Diotk8yng6
721YJv6KdDfPCwO2+oUVBuQVVxQlDspPGOjq8aiZX/rpLYMfs86/D6A32MxsW2nyAzQQEkHIZlT3
ZBZV7+MyDFNESTII8WukNqnpPEa7R/0paE0IUK2ih5XvVBvpEVWLDEcncMz0YbyslvowYvZmgZwT
kBHss4tPYi4t6gV6UYX4pP5BjkCEsoMrJyttAH7Udb7IHim6k4m3wMxUTC77hVlm2dEamNBEwlKA
nspSzVx/S4LcdOkiEcz7h/cPRXWz6hemmFXPNMWIGwP3BviOH5qv8XHMI/gXzc8UXaBYevwtbJ4K
7IIVTvV+L1oo/maoAKJL1ymety8SYLw8yIIa8lNU5FFcvdTOW7hX1jZIgqwHtAmAsXur9nOTNM79
vS9nbjwx9sVOlpP2XLvivo74MydIc/X5iZr4uAGA5gWEiR9rpNdRC3VTGhj6GDYhI6WNEQuyUS5O
v2YPeyDS0NVho4dlmaJ4tvE+l3S2fex2L+i8yBuqJiGHOjasXn/BQMWy0SoULGs+tsKqWtUuV5i8
m+xFXSMpr8XW/S0hjGO6ntgri2yhiaaN0IZ+2p8tTiTRTxhCDVvePHAWNuOMqVvvem2Kmd4ePFXR
4GNwrckvlMNmo5ubHbiwELP4Fp05VbfvaxhDkRQeZsx/sQg7ocmqoukwLtc3A0rQ72rNnKYJ9ORo
QkUdCKsFGkMm5x2U6PbrBxRiQa8xNt2/v3tL0BIM5KU/6DXZmw9D6tyfwwkfBeQ8SMTAjI/+QrRb
Xm8QAzW7Lqy8AXMIZVEAxj4Pj8NStUoHON9sRcxzaLfkN5xVR564hYGml9EYAZogtC2wfcxuhBcF
Vyv9OazXfWvnmgpqon1ZAdIF3let+gJhA0nzuaTi7T1xbXb8+cWV3IiiLwYUZpE5tfG7cwgyt6Fn
cjMh3C2XgnJtiDl6IS20xke3+vkZSbbUOiAfEm2ewJOHnj9jU5qf5eIQQAxQQLZx1GY+rLa2uIH8
4Bl0w4tz5qjLZrFeNwuIGp0qE3+tM+fEE5706L2dA7JMbW9QHCFdNnYZg3zkelrUKhziXPGHs9Cf
0g2lZyNwotaf2eITDw1MyoWZ0S1fzL4gl9QoWmw3cV0/UBldHF8xWdj2fixU/Z5i21xWzvK0/Iis
eHF/q0+5QuQD4YplHeUendnpIs2TPJHS4ey5nlkZB1cCHi3ccFKCdkh9xtjEw2EUCDZEcDSjJK4p
zOvdcENUITPUBdItt8lBkoctwOHx8KiZn6jRvehYRYhS7pA9KRZzWKhxa7E++NI4s5iiWxZFHSPB
68VL9TlXEexoyPKKvyXcVkERgFSzxBNTfv/SJrOyjeEbjZdgwMK2QwtvvtQ0M+DAf1xIpEc19IVq
D/cXdMqDoAFJhZwfUBp4ijCBjtCmcSPFQnPWXuDyQWmcOVS2ZGPXnN1khTv9vr2JWb0yxwQ7dQF1
Lq/jm7O8Di30xIFzU0hMrjx6/sKtZlg1JnbrlbHx5xcHRY4HpYpLjE02Nc7pU4sWr/RQeTN1usk5
RGQwInlRskVj8rUdo6lUqARU7bnj4/ioKtFObzNKfLdX7JoW3KoNE4HIYLBOat9YKHI/J0UmjDuD
2a04KODxB7/aiKhlrnEgVCEzLRnNOegsPlwo+chkya2TF/Ex+6SfUkuSz/srqU5EDlcmmVEngSrk
jQuTMr/Ii7f6kxM+5cDMgw2fEoFaQUQCYeV3bzyWubOUfEfThxw8tumiM3ax+5z0hwpwSgWctz+R
Aa3TdK1DFrTfZe6jjP/biG0VUQkWT3no30FdoHaOP1hJZpYQsdAXcbqooRR/GtYSqpLVdwjW3HXK
m7R68eMvVflK20e1NqV2pZSlmbhbNbc7bRWsadiA46QyQeyq9nP6NBOXAKYFzgpNTejtUxi/0XQ1
aiQFSiZyvhlOpWByTi0fon5sqcr8dd2ByNmWdHCzH1O0YL90c1i0icv56gMYJ4LEQx9LaYC0R2vJ
PUl+e/8XJeqkWdTqzM6f6C8ArwLEQMfmEARdf3vk4oRJfF6JFS6js0gdheSQac4h3uaEh8YpnHQR
rza6b/rOsEnOrjPESCtKpuskeMKetPc/ZWzwYHAz98ZUDHj1VYyTifOOg4IMvgr0lq+KS3aAzY7w
Wc5+5UDUVwab2l+Y+XnGl064G3Dq8LoKunIFehdMsJKouQo64bg7p4OKLcqbKQTOU6SUKdr2wtf7
x2/iwEuChm5YFOVGsgAmBEMBVo+zlnZnreKC5wavUyKrnTuzmyfKB7ok6ODoA+ElWETYXhXFyHzR
1QHT1yBYAx0DJ3Yto/MtUDXlDSm084DyKqr0LiLcxAokgCJaM241U+5ParEuS3DXFdwy921Bcu7P
wC3/J7jdNOjgAvWHCwwgl2u3G+qe0EeD1p1DdEF1TpFsZSUnD9T/EcGFgWIlGIXxli4tlzMpXXg8
uf8BE0/T6w9gj3oSBnDIgI4nz2D4ct5b+9XyPiPy8LtEZWUJXlfqmeJbw5Ok3+C/zOXgJk46WABG
wPQoxYue7+sJEGmDx1aB51QB7DqyRW5rQV7TOQyEP6iHdhscy1W4Xs6MeuIKv7LK7LyqHcDnJAK4
tKmcGIgJEu0pkaBk9PSYLH4qsm2d7ZdmAtbartbd7mzOfMDU6/jqA5hzhrlAeCqPr2PcA4IDSp/G
6j5EDxCtk3V/sFMzjMK3DNIAtNODFPN6hvuM51Sv5xGBov9MQaGie06HpyFZ9sZK0+cO28SNKqHX
DkBiKGFgTzOeW0WokJadMJz9xJRe648IMAok345Etb5eXvaNjfZYUCf+nIoII52b1jnr488vfLnm
c1RvNViv6A4cnPCbEhp/iOEOpJdMilAGxC7RUvNN8cmn+zlh6wk8DpiZgKGGZI0GilgW4hBHkRrl
VQ9olebQnS8Q3fsFEGDj4yUbu1tPOQzN0oMsIW//rxf5yjA78KLVwNfU4T0VLkVh7alE1Lea3JBM
NP1s5vU2ER6gkwZaIwClojPdYO4mg+Y1pxd4VlTStvmUjd+iezK0mREpE1eRLI5pAV1TQBnCvtMo
XohCZeB2kMhzD1lH5TX8Vn+7reCA7d5UHEreB6exeHPY6ov2Q4BS1wLQhsHMP3BL021jb9/Q5rC2
F9ut/dGvBFuGbNPqZTC3b+v175wO68Qxk2UNZPwiyB3gyhhHqqUN34aZ2J/j/AF0lQa1jAidNhUE
ZxA031/tibIQpEQujDGnrEBTK68FMLbZHdSP2ALd+ploj9Xya7Gw0RUNAkkOnOviSzvrsCdc55Vp
Zqc1hlQDgin0Z3FBERYF5NPZfD/vSnSRxc/GYv3BrZQZDzblLa9sMhuuLfPUrRTYTAh91shruNoJ
+/w5nHEfU491GQhsTQX1CFIE7MaO5arkhgbTmiEBllqZqeLNAUppfoUHbIn4y3UqW39NLHrgVtrx
W3kC7cXTnJzPRCkMq3vxGcyd2Lih2/stPgOE8QJ4fPcVJldcD6+2fODOzSd6LTs074HzdXUS0E+o
zGyvcfcwDzFA0PGnihYL0A0wSyy7ZYZZwMnrs58y3Jf64/3t+wemvTWAx4WI7uxbBOoQDiimdmV3
BpzjHQqU1rCVn/U1sPsq4AQxVOu9RWFHK1pY2uJ8QmnEsH5HkQCQq3HHBg2MFdSDoFVJ5k7x9ND/
/TLmXsYTmPJJV3XnQOPLTeQp+l7R49P98Y/zd2f4f9jui1uqao1KEvICRlzxTRS9+pmmiC7RtZTu
7luaHA7a3QB1Bw37TW7V69G4UFNMtB/6J6qj116au/DnTIx+8WIwklIqTejW3fm57s0EAhBY0kPu
/GGCtskK7YeqZL6tT6hR3x/b5GlVLgbHrpXYcYPwZ/lVXO+cUVA0WzwGCwTuFrXsNxH7Y/lrrGJU
VeYya5NL+K9tNl2uppLe0Lrpzo2qLFv+mTc+eXWw749w6p69GKDGRG58xXXgJ8Jm9LKfyrW07kUI
nNBPrP+DGbScjNQi6CBk6Y+7EgQ+jdR15zz3TL369CSnyU8lnt737Uw9dhAv/GuI2SrJEIFHRey7
sy6UdpKiW1txC4IdlJEUjds+gMNRgGRaKP5KoWbmYN5rGpSnXEV2qNatPFF+NrpkZgePVm9O48VX
MdtIUgCGN3gs5YAi5pNY6pHjxwWAkhXwJ75Po4e+kT8LTpdmoIRTAY6ioOqBHkL0bSrjybo4OQmk
QVyFQ1d0mVcPrRjYlD70w7OSihvemMu4T8DiUd1Bq4GIFzDaQ9lEdJdyePVT5GXdEmCZwFILkhpA
jJMSInrDt1yhtW8dv1RgcgFdR/erJuYggflwJp85eZcj3YJegD9FRfbkKEpjQLgGKGD6m3ivriBb
sWRnzS6UPjTZCTuI6EBVZzBeZzbfmNZnl3kkMRuLarqM+t31bPu+2EDk2eMB9uDNDGniHbfPSXJ0
X/yZHMpULhU0lsibqZA4AAaBCVfSvmu8VEyGsyW8CCA1+VzUKHanpHypZ3zgRDCGGxRCPCgSKoiT
GUtSpA6Fm6KWEa6q2uysEgg4aDjHj3MvGxBH384f0NPoeFXAwiAj0X49f3VUylWUI+g3oFiyM7rB
Ve2yQjLYAb2xoJOYVqJv0sGVOycWNe6TdrL72mddwy14Pe1U4o0PQxL5OBJmJvkKaGQblct+Osmv
oqc6hbAheiR02SO8B/C7CRnwKH3UVK8E6KigyEMEcZbHW73SAtVWc9nI7CxB9vYb6vUu70BNjtOR
YNWzwNRlhe+tQm749ND5iTJKjqFj2R5bSlMnrYFkJSKEhTnbgCiERLyo7wOra71QXbVDazxISRNL
h0zLungj95no7Qo/KDhL9TlXItDuzvnFkKGOsgGxghgekrRSilct05rs2IRBYay6CmjJRVHGUo6r
XQ2AER3aWHaMLpaETZb3fbEWE9Udawiiq+5EgadoTmldSXDSuPSe4AP97pT0QVzufEXxNbMA5zfU
7BQKwtmsCEK88gwZpOeGKgfVMUraPHQGIMbqRZIZemHJQ96jNaNPoH4XuFwEJh4x5mtbcUXJXwqF
3gWgdaJ8dM7kuEm/FCUBkp34A7Jkn4mYi9Ayi9yM8/eoD8j5g5q0hrzUOhDzP2i09tFT1hcSR8RK
pJkdl1rcY+qLLhhMvU2y5D0FY5VqB0gYlF+VLnrFl1zWiQf2qqHk0mWdyUa79jhOCZ/BaOOHto8u
2Pgpi0IxoqQo0UkHRYMkVPdNoynBGfILHtrYUANCE70RdTnqPUVjICnvebUGXe9STYVHL2vrwYrx
77QiVKnxa26k6TkyoOFrt7nXeJuyQGLkN/aEIG7XZRMr/p6ra1V5w2+TAx6RaG3zXklVVUG+LjWe
4iHue9JBzFC0aZ3EmeVSEDLbImYaX2SEWrevCg6a0XUfiurCy+Ig3Nai4UMnTJTdSNkiQcMFG7dw
+XTHxUiILeBAdPym6DDfSINccyRpmqyz+yBLIQifuSVNzLLIlMjUKfqBQX9Vpn3x5EHdUAqhnGK0
6SnPc23YphqF4EgsdjFnyhzao5ZSGomQW9YwSQLJkaxoLXxL5a0q6KumYOtOU8GuuUJKNjTjU0ye
31YK1FIR1QhofasivSNoljQ40pRtQldJ0gr0CAaCWAO8t6d9v3QDruRPit4BMjMYaqG/e62mhZ9D
VuTKwus5tUThQw0au3FjozdFMWh8R1C9SMJSSZ28H1SwJOFs1HQt+L0K0oocAvWLuCziFIwtVDC+
uDSBIALv1Z5iDdB7+zGQ4vEdqFh6/sEvcp/bC0UqRHaceLSyOT3oMkcIRD4vSMNz8WB5aEbRf9s0
5WzQtQwvHah9PKgetd3PzCUzcaWDLhkVX3CloReE5X6ShybCLZwN56CCxnZobJrwzPMrLTijRkkM
Zdel743+RKNP4HEI9YPfrsstw/0JEvC8Gr8znzNx5/3DfCWBwQ0Fb+Z6KJIhBdBkLHV7DlcRiNYJ
C6STdSIolk4X962NvxlzwaKqjuQfakYYPdsknRqCy4F3lT+nqp44Eqc/K3rgpHwdWiHfJ859axPP
Dlx5kLFC1AJGD4WJjaViDMAbNDH2oUKttAo8G7iZt/tGpkqSoNNC+QCAGFC1/IENL0I0qar1kPfR
vhhzaDDHc7zO90KN6auQnFeelAGNGBXBw6uyYw+UGkZhZbpuqbP9qcxFj3QSGPgu9NSZ0Dmqs9aQ
KPTUJYEkg6kqeCMHosV/1d/BHDKGWcgbW0xAzKtFUYipLu4Qi4fbxzYHsvr+vDIhN2uBjQHL0htk
NcBocgQteKYB3PytG2BrJPkc9m5m4tg3lBJ4saL5mrhTd0GCoG+AeEpPJM/sl8i23x8WG/j9M66x
aIoMIDKWLAOKBKXIMlNCaZeErtP4W6mwQJ3ruEMG3/ttBHudrywJLHgzdsfc4sXRu7E7xm4X21Qt
29RIdNhFMWHYqqjRQ4QiQGuKjj+FXXloX+aAvmzf8j82AU9DUQ0kaDc1YoVv41yIfGnX9naybFUC
dVvDLL9wZYE7QNgZb3MmJ5dShvgEnkrgg2Op/EogqeQ6jKQdcqt6THjZShUSfPdP4bkL55Zy9B83
U4pXIdheEfSKN1y9QanHNURId/UviAOXzZLbS/vuOXqKHMDR7q/f5MD+2xZ41K6Xr23qQWmNFFOp
EEAEhCcVAemT951Z+ud9S8z99M+iXVhivCbnQSlGa2FJ102lcUD++JtThA1zG5J5LNzYEa9HFMmF
KkajHY7wu+BdD0dxErB2NmZ07JfFufzUVq1G1PP94c1NJJODLwve1QcpkXZNYoZBalPpJ4E0KQgD
/C0XIs55+f/ZY17wPsAsuRtjmGBsRyaDzx2tINExfCzW3PH/Z4o54nxgxLQLsR+5U/QIXifbBRP8
U8+TOZ7juTkcb4cLX+JyDS94VfY3Jv1ZeAHNcRCgz0TwTEGa2fi39wC0CUCF/af6gGiJ2fh+O0Qx
yJaNXVfp6CvhSRzntpgfYgBrOajVe3RuY956StD0IgkANoLxZf6XnbgYXUTDXAeE190pPqSHi8qm
rr5KBfAj9rWV4twBwBMVDeHCCBLGxxpaNj0nz9FH3R6P669gjkfOhbWXDYm708SfPlpkKfpUZ6Kx
ORPMUeBEkO9wfezuall0wniFd1Yrz/VqTRpB/grE34jFwERwvVcEw+gRXzburvRK0uTHim5rYwYh
cLsfAUbDH2C6lJGAYJ2jrPQcJHcGf69Ha+VVOOSSzYffpXGI0TFTFjPJQCashOO6tsY4yD6DyB1g
Qv7ekzzDrJNUIFwpF+b9w8yie2BGR31chUABCPWRCrvZ+H4S5loQ7qshXSXZKZBRHjazmOBZZYX5
M57hBDoatjGQYli1EoB4Wk7AtH4Im9wO1cZ2+zkGuXGxrm+8629ihk7FnKsiJED2oWysaXqSWmPl
xQ9NOrf72Sr53+ihOApyA7BmA/nDbJu4Hsnj0Ei814PKotpLnkIqGkGm51vGA0/8vRiQ7sdQZlwo
y5kz2oUQLaAJoOgDsv7mzTAEkHfJ6nhfg6kTxQobJdPUCh1v4dmCxdmlpVsAdJFikaByC7DsQoWi
U+WchW99Jg3Kos5uvoVxAYMRVuALaeJ9LJLGP6IfLKjQUCw1JK03jfApRKmZfkvKItQ1U4ciQV8R
Ll4CBChyrxWU5t+DxNLrDcfZLSVK+BKnp8S3hDAk3qGgVkgPvULid6lYRUgf8C/GrHLs7VmBxgAi
QMhhQhj9pk0hHKJepIUa72mcfYMNGIFRd7p/UG4dzLUJZk/6OchWqliL9x7wmFmz6lQLWbP7Nqa2
49U4mKWQtcYDNSeMoHkESk9DRfjQ7tKltBtsQzHrioi53c8FfXNDYxy01ARKL/awChHHiN+UgS2K
M88sNtc+bjLIOI08xQALIGnLuBm+9TzFLctszxXUKbWjUJzkqDZbAFPT3oqVlQEG5baMFn49Y/o2
0Ly2zCyc23a1NGRVtk/007uUFbYem+P2becU2SbeXNeWmNUrDVFNc6/O9nnkaILl6TYNgX4grb6o
dj1p/ZkQYnJk0H7VdbTojK7k+s7LpSQJjSrDyOQ3rkKKSUP+M39DjpAE4lyANOGTQabxrzHGU/Kd
nARCkmNwdWOG4UGqP7RsUYC3beYMjLPEOH8YAuIXwk0oXbAuWQvpUEQ11stvqVkKK9VfI2jX0B7A
hTvBPXXqEYAtfzyEM55wegF1JFlEqMsCPcOkNowhrYWMo9neHVaFz1mQ0+FJkaFT9azxx8LdduHM
RcDWwsZzAWQDOKVRXYXQDJsXAydo3uq+mu+Dj8FJj5+c2R5lyBfaOvy+uDHrZXzW5hVEbsPda7Pj
1roIPvky0JEc1vJ9X3/IP0kDaJYbI76wSw4NwUu1td0vMVzI+q499JFxbnSz6940aGSrnn1/wdni
+c0UMLNedR4S+qqU77klb0pO6ERnEZza3QZqGbFZhdBUGUwQ1dgF6CRa0qMoAyVRO3uRZ3WFbyO8
62kZf34xLUOfA56YYzXC1QDGWKBAkOMy0yUaQl+NHd2Gy190RnJH3RZW92dhckFQfB0ZvNHPzjOT
EIpU57U0zfdZnpm9gtdp75lR54QikkMQsgS1wP/BoDqq6oFQAN1AjMG2rzwfaeN8XyqvINY3+XYX
up6F+kaZAWo0h+6dcB/gvMZbByroSEuzPfxUGzi3r8V8n/T+PnLTBedSkuFtXBtzEe14lTAORJHh
EEeZBeRobhpMJT4RgiKgIy2Ma0ULJGfI2TuIM4CWqRju0g4bOXuq5AtDCDuNEz9VTwNY/gUSHjib
Wg3kxjkbwdwO1QHLdTrzoyfeybf1ZQIgPxQqT8ZqTl1jIgjC9xhQRlUkXQN+4Xrz8moawnkldF/k
oZllodmWM1M7ZQEPHwgPwUVKN8pwYl6HnSKldF8GibDpNN23Qw1l1/s7k20A/XMIwHKOmmyjkhOr
LWNkeSMUtKL7fCWaIxg6WvK2bCubjmw9U10OdvyYm+d2RGTF5lxub3qQ/1pnLrrM4FD1F2tY18sC
2JBcOIp+0M94vb/6C7tLLwfJrJastElRFxikuE6fuNdgiecdT0ILxPPyVncCKOi+zbxfJ0cmiphf
DTsESP/rDVKkDQRMUWTdRwMYo5INqpYzToWtUvyzdBcmmJBE8RSqV1FH98ZSXIdfIHJz31SrsMut
YLsbFcqsc41TkzcoOB3/e1TMeg2lIAdZiVH5K+VLesWEPodW8ZlughVq08Y6fNQd3x4VGe9v06lo
AelfQDiQ/1XH7PP1dAZeGJS+gfOvpBmRShPJItfiocC1SL2dgFeCHtKZA/g/2ATPtIKOVV1gQz4l
hWZPhPTzvoIcumg7xxiUqus5mqvpOVURpWN8hoEK2vXQ4g49+VLfUpDEq4toGTucjUjId81yK0He
pN5I3yNj/284J0g/9QJS4Lb/y/LfBFzcwAUo2xJhgGXl0FkFiJSUR6AeDoP5YVj1RptZw3E7Xh1C
GayGUDGGLg8iMOT/rsep5FmdlyDU2aM3KDMLza+XKsS87QIvMev+dmHZ2qBge22LuXB9VzDC1Ivo
PumekvD7p3/3oc1tcdWmNzyiy4cSpZL8wQUVS0WU6hC+45/9Z9Gtm7O3Knsn9sS57TQ3fmad26L2
BKrjm1TpFSTEgrbyhRPnv9HBN3mfRKsmWoRgBkRPab8YWlMTZnz97bvwalaQvLteAcmQOk2U8AVV
++suXfc3gSIbPQxSa5WDA+XubHgW6Byl/biuV+s+Zl1QFkWHKUIRoOQZqzlfBY1a13tgQ+xcfWiE
tailZgwF48r7vr/wN3MMdTQN17IIJwE9Bpb0MdCkmlJVLfY0iV/zyHPSHPoXdf1838zo5pghoawO
cg9o+eIxyNb7005plRji7/uy9+xMOgVoWm0zlMTmWi6mxnNpiPG3UYmpTWoYAlboKcxyU0+M3SBn
M9M2MR40dIzJsZHbApLM10ukyWUOCFCA8eT7HOKlun/Wcicz5krME1sBGwFxBoJcpI9ZLy4EMviW
277Y989yTGSzOFLZrg3n/upMTNqVFebw52rb6Jk8FHuNT80yPAb2gJzxfRu3Z0nBngadKdKJPATh
WQ0k8PrkQCeE5V5QObT9NlQC16dQNBbeNVYWKqoZlW5k5k1ETUP0KOlKLrKbKpqrAk/NqYoDhn6Z
8ReVcSt80hRtrkh0z2sNiRV5wQdfkZyarhagF34uiXvrWTFuXBngNUKzEwCIzFYJ07AVY90r9kP+
NnhfGRVR47YkEYU21KClNlty+THO/HOXO8Z7W3mLCtRxwt7nl4rYmKhFqFoNrCcolw5GB1qC++vC
suchlzF+H9KTYA5GkYndylERNSnf6nRfF8aySlNT/fKlUUbjXViHpRk95RrxpSXHr+MocHTpP0j7
st24kSXKLyLANZN8TS61qSiptPuFsGSZ+55cv34OhcG9VSxOEdcDd7e724CCuUVGRpw4Z1f0xzqg
G92zB/VYQQk2eb39Seq1s0BHBVKlIL4AOZUuXx6uphlj3usUMe5QvpVGaPJYXQk2F3Y8lQHKQq1E
MaCMNtsD6KYK+qwruVtIoyWH+x6NYDFZcRILGw290jrIMyCmNJ3hy3GETU3LMa65m8d7afxbGoYV
RYYpByOjSrKSnV3wSBfGZmc4yX2JZKTirlbpptzcB8VXW3yH5NfttZl+zMyRY01wLSkq6ju4oS7H
hApL31ZB3riEfwpAs+kGWm98CMvJR1l80VCKuW3v+rmFxwA4SJBGVFCRwIa4NKh0fqGopGvcQN8o
PEL9wU8trX7nXGaK4dY74MVCag9f+bN4iHf5M0gKjHiPneqSQ61ub3/O9b5RkXxD4AmVEwnY2Gnr
ngWASZoMQqKGjZtmD5x86+ldRPOVE7lkA+lF6HChdxC1vNn2D9Q8EcC70rgVMJ0hhPpy5Jna/zXv
jCFM+Q4s4tTNP2/ALDKR1FFTNO7ocLwPQB4Irkbwka49l6/3y6WdabBnE4Z2cw14aNjRB2TPRFuP
NlG6aUcoxKwc6WuvMVnCmcbbHDCUn410ZilQOrVAsahxG4UEJpf6exl8sCtrszAcpLIlEeEyGMrA
0H05nLr0/RGNA62bWU5sItXM1JU077SfLw8YxDbOLMxWvyGlEQHE3LqAuICSD5JzO915XMuXz9vZ
4fWh0TyxCYjyJBQ4d4AhNfKqUaLWTdT02D2TDhE83xkVWhXDlzR4HJviXezT3VB7+wTin+B97FWn
JqoJxXv/OQA8GP3/yTHPTKV8ysP8joyJg54mwTvdPnIL64ovpQhQZWj+XLW36kMj4XFStq6n18KO
J21ot/XwfdvIvOXm/87Hf63MFraoqr4qhrp10/HY+JBdNpMA97P6O3hQ097U7v0O3alG/tCL2Wvx
lwRONNq+nKz4l4XB/igoQcIDKAHph2z5bBO3OfEKPasHF9BoZrQNKPxvD3RO8jANFBbgUxFRgk5s
jtdqM6UTi7QdkJBAn7vyHp+i5+a1v+MPoE3ZECsBjWj4oAdWMNr1TmZ/iH37C6YTP9vgmoigGbBf
hIFoc7o8QkIQd7FQy4NbQ1+CpIEp5Yek5tZtK9fXIYaJtkwVHUO4en+isrOJJEme5mPvDa6U9VsC
0ggNPBVZ9iavJeSuIQqYUBljmWAdEH9WpyU9s9TxjIi8rkZ3MEer3ymH4skH+3BvdlZmDwd0GD/4
5t9oMz7dHuHSPJ7bnf78zG6Yhk0mCuXovlsPay/vabfP1+j8Z0+ze/azVTniMjpJRtdg6uazPXBw
22nmY+ysoU4XouPL2ZvFSENFBdAxwNJgfqabyMqP+k7dZdtxU7/X1u96O2wEh7jISkN7srI8O185
cQsHAmE5GmxRbUDbFxzM5VhHfaRZ2eWy2w9dbALfzzzhLRJDpn5rog0ZFBQvTeqBJvuUy69V7eRV
4MRZdx964JJHkrIg47bN78bBltd01a6vG2CwJp1AVCfwzPx5U52tQxWAeEn2JcD/Ac838xFNYKNM
gm3SFyBkUVPiCERsUIZXyOb27lq2jBgZ7AWgY5vnIKieI0OL5KVbAWPSAXuR6SkT+42/y+v3EArU
t81d+z0AXBQI1AHrg9h/7pV0KkbCGEWqG1bkqAmFA6KblYhnIZIEy4aIdBoCcl3TlNlWkwaaoqZo
qC4P7OIh8lC13Y060zfpd+Kmd4UrCyyWWXdXpZaiOhzigdKD5ISWZLarmcRr/3T5MbNdF3nQ/4w9
XXWHRxGkBOQggfoKUVhohv2ubrY65JKfx1fItQ18KztGs7s94ddJVIg4AVaFKpQ49QbM0+25XnYD
OCVUt1QFAD5NRXpEzw3NXopIZqTZJ8FRbvaxvtckRkfd1BMn0j7BLdV93v6S60rVz5fg6oWOC9LV
86yxoJW0JCMaKOmXngD1zVR+iv17wQwftPA+BReJsEnLY3mQ98FedaNHcl/tk9P4LXm2zOQ3iW4B
vTK2im6CBmhcuUiu4zEwLmk6iuAGLmVQf166h7iq5byI8HUD/2pAf8mNx1T5+1eFfnQp4Fn+dns2
rmsUmI1ze7P3jgDmuI6ksNe3G7rv7lwDMgEvv92nPysDU6aL9tLJwxL4hDDngOBfobz8NJnEmGLN
Ve4h9qujQ+OhHx3/hFY3zUHXa7LpdNb1J+D7qpz5h/LVkBz52H6Mv2h7FJxRtWXujPRRI9tM6M0C
stKlI2xCdU1Q4/qqu/zSWcjA44q3lKQaQDItIyU04ce9pq6BHa4vPVhBNgTQbrgJtL5errQcSL1P
605zvcGMq5EZKl4RpxDdZH1QMTVgqooWljh21iKi6xaBac0R44LfS5pajmeWDTR2D6nQam5YfmkH
YRIPtbLaakG0OWx5eD8AFN6IpzFcGfLivJ7ZnYUu2uBJjVZzDZ7vtQqfM6x48U9rp089OVSfgs5Z
wqDinTDE+ai5TcjdkcbbVucbRetXXn+T877azGdmZvE7ioUBMfpec7VE22hdQkw6FF8VkrKJ0aZ2
mDTFypW1cENOFxVy5lg7GYnty+0ipaUHNVtRc5PiI67A+O/UsXZCqzrrhHAb9IJ92zMsjRDqTGjZ
nDhZIV98aS8nMVVGn2hu12dM9d80udtE3lOGtsm+SlcGt3QfT4BbpOAQPEMk9tJYGqI3FXStmgue
ScKEEaxFeZbRFRe0EP0B1PpD9o1yIV53sys5aAQN7cyy6hKQi2U6WJzjU5q8qhp6clSbYKP0tgGB
OLsD7z8FN9VnnDmlMfVwo2XOUD4igK04OCeb1F5NKCwGDESXwDeHRzK6aWaToDXh2MgxUd0sSva8
1BlEmy0B64sGjYDIDF3Hpga+Oc/zcnP8DfEC9J1OpPGK8uwb20J7M6Dq/QQJ77a5S8K11Nh1kR5u
A42vE1X51N83RyJUw8iVTscVDv5DpimmDI3fqt56Fpgyf3sWoNGNdgofoGRrDeJLvdbFtbghz8zP
pqdXkbDDdkdw2qMpkwfgpA6jsrRqHw1kmE1gI4xBWTkFSxsTyHOIzlGAZ4CLvtyY4KCkHR1waXly
XW+Q4IrAewkdwZWzNn373J1AGwv3Pl6RgNXP3AktFDQEdwpixWdE+LatspNh3p185vwymPO1CdlR
NKHr7FBXsEzbvtu/2d/s993vl6fmAK7pPwFY6p/AqPWx3T5ut+/Pfx+fwBtoHSzffT/sPfPwuAaZ
WlqO80+eXZKF3rW8HrBb+cjNPnqhw6GjpdNK9xLgGrfnZzFKOTc2u7G81B9rfVBVVwHEvqj2ADzK
9EXNHOlTKB1VtdMXZa/fRcXBAxH7beNLt9a57dmtNeld11GGtVGSDxXJy66y0MV+28aPtuetDTDz
7r4nFgXvqeoewLXYOxNjDwjUQMMkg+iUTnpOdmz3TLegsOOjr39f3+F5DMlxa+2JvBSA6hQcZgDj
IyM8P+Wx2ihKEuOe8Ydfeb9tp3vaZ3y8D+uDqDlVlq7M79IRQ00EvFbw/giIZnu/5HopTJwJbumJ
TEMLVbBSQ/h5W8wnF0la+C4JLwy8QS4PMRAFGWBcCXEd6Buau+eRfRNLZV/Upua3Z30/hGZpEWZH
QHE8bekueX9NGRQzTn/WGuGWzvn5l8x8mD70qjy201i1w+B6SocX2C8AIVa2088i3Rrx7KIDP0Mw
ZBQjTtmwB3/nuwHdgM+aGay6e/90nne69f2jcWMZ5sNX9w6RJlYwJJjBiuf8nmi8YufxkENC87Ux
12jjlg4UCC8liI+ATBqJ1svlGMtAz8KiAXcEGDuaYd8q2zxtV3bV4kyfGZnNgKDxCjJCNXF7+Aod
CEtQoTRgFM1/3z65i7v3zM7sgqgpssWcYzCN30N8i9ZoFCnjYSU+Wp4y9LpPFxE6BqavOEvMiJWe
GWPbExc8Qngo3LXDVgK/x+2hLEWYBpYEuGuKvIgqXxoBMUjrB1lG3EEHZPIVPQnFC+3RKYrkRP55
29bi8pzZmjl0WQR3VBWlxPWNw/glRlZRVqZUrwXNS84MhK0/JWfc3j8aEGfzJrVNV5GgJG4BMu9I
2dW1aA5BafX9I4KpHsVEwzjdHtnCvYh1wvMW17gB/MFsd+tgZfaLRCGuoQ3DQZeC0uahtBkLcqyR
JQITT7hicWELQiwW+tgqKBEmPPHluhmDCkEOAU5FqcBrFCHD09bPtwe1sFwXJmZZAhrmMggj4E+k
WGUKYL0q0iajk6ZrmjELG52i3wCPAHH625ht9GQMfR5LMFSWf4AMCdAtP/QrvYRrNqY/P9sUIxep
TyvY4PEvjKWhW6lfgUMvzheSmaqGRIeG4O3ShEGGNuEDtnefkAz8HsMzIXjiqwI4vmK0cdxenaUt
h2YvAPc08GHg6XBpTfazFLLhHXEFOQ/sNsjBWT3qMfPqAK1TaRhsmjxYOcA/+uezKwZpYkpBG4de
SSzXpdGm8IJGSkUMEQTRRwqu5tdo81pZHaQfSwhplOa9zyA8uTk9PHw86NaJDdCMu5OgGWd2TAYD
YMfWYpfFiTj7ptlEpAJAheB6wO4x+DMPe92M9QbSDCjEQFCZtVqhsttTv7SXzmdBvpyFqAILCrrh
CNSinpTqFMm7JFyp0C6agDsBFRDOBdb40kSX9SkYhSTiquN95z+NaKPq9JXzveRCADD7j42Z0zJ8
EKmHXIWfHLuvXuJfQl7bt2eKTFNxtWHObMzOBFfEqkEmHy0V+2H/Wtt4U5scewevafyKWfUOfahm
/66wykEQ/Pydm8K0sUDlytC8kJun790Jx2dH0BAUmtCmgdykF7Ae/zqRkoKqCjHMW2tCGklkW816
/JftRRQkREA/ATDK/FS3tTr0Q06x2JqvOrKfgE4qzd+LgezkRk7vCXqmrJVZW5g05Ewh/gTgH0jQ
ZpOGOD2WOppQV6MvQ7LDCyiHYpecx/97gIF2fzqpq6OvHyTnl5ssHZqhq6SQIoxBC4OYKbmVtKi+
d7XerRyZpUP6X1Moll6aSjKtKjVNwH6uq6dIbV/VXn6jocQZ6NA1M4CWrHN7EueqRihCTy0gQNIA
4fWT87w06Sc6bIYpdd85BIMrPKhekc6xEjPCOwvdXmZyXzPwaTnc0u3OfJdtaGOTaotiwO0vWTrL
CK6gs46s73VjU6ZpZZ+oFXUNYS+QR1H8NhD73LaxOL+ApRC0cCOSm0tFCDTWhtbPqVsGY2SiBvYA
PXmkZjTklJWHMdrcNrc4JKj8oOY9aVPN+bUBXBrl0OPUBR0c09CPluu/+fhy24i8dKGiaoo8ORph
ACCceXY6BKoQDg11K6j6BN2hA2sW7u3hb88fxIS1umPoaI4UH0qCDJ26AWNf4h2ysWbZNhROfRsz
1DlYL/hs8LqjH4A8CaJezYO4Bj2+7kqYNhsOEWCnAPyha+xys3U9r+qKD9T1ghRQccUJ+KHDQ8/f
ydzSJJOgPcOsZeMf1oFiEdSp1wv1xpkLrzpFB2uHQl2pgwI1pfxRAEPbxkOycaWy+VOZmHvyc1PT
DjwLoKoOfQJCBFON2To9fmkolg/g80e6Ai1KQJGdsl0PGWgDkcA9woCexaYP4vcRvYsJe/A3377N
7kLMAgsMM9g/Pjam8Q9RHgXsA4hOYI/E+bWJBHqmJWAQccORPCMIeiYVLU2vl8WV8/YTXl1NB4J9
yLIAPQqJwMvpCCDMBipHAz4aN1Wyi1lrSc5g1+weZaytZN2H7LtlXwm7y3cFSN5AEoGqr2TD1zEM
/PZJ+Xlf3Pqa2ctKmiirCx9fk5CBqY1lgOvzj9BtNL7xsgNJ3SioTYUgZ2egPwfCSoDfQ36l3g25
rXYyWGZ7ByRLUFkCLFs4GMoOuGWrIIeh3irRQY/wnI5NzmMQBL9LwT7tQ9bE93Xj1AKogfH6NYnO
RDeEqpma1lZHIPbg77RiMEm7NljM7K2xTmHN2UYUIjCCjz2FV2jRbAiiXrRu3p7OJb+DUjHq1dOb
DvnZSwt1HBc4477u0v6Bj+DsDJ91BQyIzcoVtZSxQdMWSN0n8BAAGLMzhaKFHwYZlq3CucnZOziZ
LIrYCDU5hlsJtBgGev+Iic10gmCF/f2ls68vlZEfRQVum+LXFP4MTLcfYwuZCGZF5loBZSFDAC0Y
qGhMaj1EIbOXZlvKnCpBpLuK/1scfmd9DUaz32X229BKW9XTldvymowDrvTc3iwqicq+VHgBe1T/
FP2jpzglBPPqzqUBbu2iZGJpph1TE8s4hFFnGr3jZbsAQSEZHrkcg4emNxPJVgYFGxCi8EDdI2ua
PtWllUgfg2SO0BpMBVaUp6R91dun2GPaGG9jYa2zYvFamOZtauIAJmQO5eybLvdLLdXdZKf3Hx44
9QIUm3bqtoV4uur2K7XWpZQ5Pbc390o0JkZQwl4LqtQxT980401sApPca7npG4+FDk8NcoQxtEn8
CPpCTxtXIr25YMJP3HX+DXNfFICoYOpGcHvvXgxML3sCzTgLoTMjWYaxQfeHrD4igjEV6owpiE57
m4q/xbA6VQF0nTwmrXbtTltm7jJQtwU1EspFACLPrkkuBmIVxthSHdbfVUpkgPKvojAJ2Sf+toxW
/MdCG8pUZ0cJFdE7ZBDl2RYuIZEh5H6hu1CDUGpbe9CAPXP9/qM0eVqzEfwf+e62z1oqJJ7bnNfA
kWUvPOLnmHYgoEHh4wRmvxVskPewB529ZfAToEOzIHDpohHbSldq49dtizi2Z2Oe5yMGUtZBPdnX
eofX5NAWPZCXLdTyLFJvgqE2eX0Potw0O6iyVedrjaGTr7xe4//M+Q8S5exaaHo/4loH+6VR7BXh
XVdMKu5EBf2TQbCyxxf3EyJfSIShPojqwuUFEamBNuhehWM9SAzsUaZRWwki0ogeBPIgK6UZrxWL
ll3Jmc3ZtQfiatCsArjrKoqtbjoKvWpMLgrBQD4wwt+KF8n7e3tPLUX5qL3jeQhGIfRFzIapa1EJ
5thOd0NNtHj2LgKNk8fPt40srhtyteAqBnslQA6XczlUjaTmlU7dKErNUN56XWJRz+ZqbQprwpo/
L+erTYI9AsZ0ZOjw6r00RoQWePUajgDd31a0i3YiZNFxIJnPVFSJfPZs4B4OwAKFKtxoCewTVbAt
uXvI7zrrY8JIeSzd3b107E9iZgjlQI6CKorsvPy5PSuLOwxvOSQeMDFX7+VAIHKddXDkWpC5uocd
PMSHuLHwCnHiof8VVyUo3N9vG1266SFLApQx4KBAZMzCEVHKG9TDYVSvFZbFiEbu0k1jgHotR0wi
rTzvFnfXmbXZWpS8iqNSw4YmcImF/KnKfwa81m4PafENiXgC7Y1QM8U+nu3hwUjjTBYCuH7hNW1q
lpDPtt413bPvvyd8m3DWANgnhriNjlHmptK21yjIP3JgQT4j4zhMRAENaKiGwq6U4o37fFOFm0Lf
FN329rcunARECGD9Ads4OFB+kq9nHixWlTHoQA/v+vUA5vwP1Tuhc5DF3UMVrRFeLfQiAI4HODnA
eSgtGfOXUmzQITeSyYUh0EdcUm6DYDPS7VCpLILUa0bZyGMrRpKuZf2I/ymDEvhZ61aO/6Jfm7CB
4CyTkGSb6wX70sjLQmh1V/LtQLPzfJOemsrUkFgIAI2WTvXa9by0zc8tzqIBmqp+FAWTWwvxVvdH
4cPPYjv3OHq8vqq4e+8Qktxe2jWTs5PVeHkTJQNMDnFsjyriev7cJ/c5upT9pLNVQVvp1FszOP35
2V5KMbyxbvvJ4N7bp3V4F3t/Sv8EsQYrC9vt7eEteatJIhGOFXfiVaVSa2SlrpDBcVMIlQjVQdK3
ncAIUIwg0NXfG2ElwFrM7aEDe2JRm5r2fuLgs+F1VZcBPQGcmgyIjL7v8Wryt8WD4oA5kP1S7ZKR
/VSTkNhzDPKklj3X5kjx9LWzZGVpp90yu1J0pKgMDBv9rSBsuZxpyW8HCI4jP4yNbFP/Uy7qLac6
y7s1bqYl/3BuabamiVAk4NqApcT7xcWKTW8hSW+sJEZ2TFhZ0sVhqdBpRfceLv/5DPtt4EPVOKAu
ik+IoCJHlSHTQnJTEtdywz9Ap6sp/GnRAP4EJc3ppjhbzbhoR78sQzqhT8Joh0aAke5I/jVarfAR
93YcFFb8AkUG/jlId2E9mOCBABym2Sn980A2crxWkVzyStBTBPQNuSQ45Tk2q4yNKhNSJI/TDlq7
40slnVTdDsivQkh3NH9Q/PxVUd5uH6PFBT4zOnu9xagtkD6D0RY+V+i/gVy0eP7doE8E9cuVm3GK
q64mHRciCq648ZE5vpx0UVBIFkJZwxXDVDaTBAhCISnXOD8Wt9GZldnpaMYwEduxQEJO2g8pKnGo
BrXogu+g5T2sASaW3l3ghcG9NslvAuk5u+w7BWSAuLqRBnvnovU5QsXbA+lOdKef/NdkBWG0ODRM
Hc4IXvjQBLicwFEqoySLaqT1ow+dw4mrn3X9JgtroJalhSKIyACcmXqhrwJkGiZKmw7U7fXncHR1
vhJqLu26CWH7Ew9DcX42joq2Hkd3BHXBxcy08qMHCYSRvZaQ/um037d3+OSi5psOfTbTdKEV56ol
vlS6KIrQ5oaOUHuUK5bLT8mIGsxjjfT1mmdeSq8BOvofa2RWdEI9JJGBn6ZuVus7JT+KOZiloo9K
2EnZ7wCkWp5ZafBsQXKIksAqKgkcP+O+TyobguxsjN/6Gnrx9U4PXmmfMs+497rHIIeAiimA7b5H
kjs8xFBLEXdTG/BY78E7sQPXud7i4J7QIgx2EJYJ6BzJ7kBi3QxMSE/UD5k8WLdnduEKvhjrLGcJ
6mcvBPkFdWs5OHV8oxPBBCQenVQHtPx0Oy6tlZyW9iWkOdHnidQl/MhsdjtEj5C8wlqmNDKjTDzq
QrG7PailIwbhBjTM4VQjkTIN+uxiMLymGUBTSd04V1XWJrJhUgVEAGKKjFLh+3Tl0lMmB3G1Pw0U
XqE0AKLPORqKikGcNtyj7vFdYxawLoBivk4Z/vdfx8/I+oQqN3vHP32GkrQ55fVV/NqQxGxfbg99
oeUTATp6pvAYQ+EZvN6XYw+CDt3mMj5F7W2lYSm1UnKIgy1pduK4a/vY7Fxeg+l7LwLsNgZ4tziI
3cGSyNfoO5ZA4BePhdm3GHqo+JJe6q5QbgkPt0JpEzxOhlMOdldjg3xHFv31FLPC++obZCLDWqV6
Kbt08QWze6SUegh1DXiuBMmvnDp13ezaEHxxmkM11naPU+/H+F0kMUvzXb+Gxlh6RaITX0d/JNKH
2JCzCEVvklbIW66DDBv9zJXsNOn4pAJ3w5OnSLmXvSMU4v3oi6d/NeU56nbD1wgWdg3VxuhDDAez
L5ik1KySIRWLwFCS//CP9Klf02leetah9oWSN0pTIgHY8nLXNKoAPa2y1l3PeMc71k89q0WroZ5V
R21ITV2NmREdUm4GD4qRmYW3HUYL/TOWtDZnC+7BAMcARY0Y4RMKB5df0vpSGhadhIf3CCqSbJ+s
6T0s3fawgJ8MMgQDDMCzXRn4Sl6QGqKwXN80UKXdCvxR0o4Tn0z5WBCVlfUhXGOAmFZ65iEujM42
YteEdellqu4a2bNmfE6FLq44K2d/wQ0ZUzIMRFZQUwIq83LusEvaQs8FZALECCDlFMzzaqqWQCfk
Lxnck9kGfeT0AB2j5ttHW9A0VkcxavRHQgXCpML4h+wqnBHgu1hQCg6M2dujlssslThWkwtHqdx4
D4J2SJDCT0+3h74QICAPCEgjRTYAdEaz6a15GalljOmNkRQSEffL8aGptyhZ+IjmgrXsw9Jqnpub
DWuQ8sGroV4F8vsjl38X4VEDHff/35BmR9IQ4qIZBwwpapD9h+BX4UiVwuTSpnfRP8TbaDDHMknK
xLMkznaOLvMkbtTccFO0E8fSs9KgQCi8N/LahljqJ7ywNHOJKuit8jjLwI4jF28JeoAGKJlW6qb2
HNrVh9xgtPxdN3jKWXwNtLzo5qA8ROGOkckBRu7ygEi5UhtNWBquvFHHTRw/JBAP8BpTke9jyUBl
b6c1J27sC+VZAKNv9KKg0XpN73PyL3NXMDk45K1lEWSis4VVB1UJa6023BY9/RyEHqOGMnnlm7W+
ks1ZCNEBNADYU0PUDEbfmaUsl0MejYKBhqTM0vy7IW0Yj3ZS+Kh3r7d369KJ+K+pKzbCDEoIvdH6
npuK+9oDQQFaxgEMuG1kIbiBX5ORdUS/JnrD56C63AujQYiwecLkqdSsLDG15l2q8SAIj363S4BE
CHdd+osKgOyUtgFexGYD/BsXtnQFMnK9ikhxSIiy8BsuknmiIwHQjrcEJyYpxI9cKt8BcoEaDe2c
RKnXHt0LeQV0eKP/F8nOSWf4J7F1FtGKpQTEZSdhJSXNBLtUUU1JVw0huh4W5pA4IlML+/ZsXy8p
bKLVBi9I6BvLPxjNM5tdjFx/zyPP5YgMfe40kIbtVuBBywM7MzK77msuD2KoB55bJ3+j6GQ4WcZA
mEkgZ/wlKKKVjWvv4uurAloKULUBcwSKFvp8KtFIP4geSihuoACC633kIXErX920wZ8kuwMu5X+f
xWnVQP8EOOEVBUurFgFIHyLDFdGnOYz7cieW0VoRdXozXboUjOnMyMyp1gpYEColMFxVa2xJucuh
0kANtH7Jmyx67I034v0ZhGLlzC9EUjCL+4JAIRnJzHmRJMN9XMcjzkCXubkc7T2IukETg1W7ZoIJ
UacL2k3lh9YqBnnhaXFpenZhGWnODV2oDLdCGbOPXx576NVtewuKUF60ySz9j8FBHNA6NLcF7fn2
mv4/Bo40MoABGPfcD1EVIgBJMM23lDUs674jIJqOirzNRtxmI5KdpuL7L/WoruymBWIEZKkkQEJV
MAPipp5lXYhW8CrMcHlAPub0DIIiYJ2/qEmgeiOYPSqSELmzffZrZPhPpLA31ckaDoYFrBXUEgFx
d25PxdJpOv+e2fmNylSBTja+h7xoHeg/fVMmdovkpyR/qKt8ONPo5vtcBWM1OOoByECce3l/+yHg
Z0TnOEw6dBZCPIhCbVOK751nOFUVQLbY8VQ4K0k3Kw/1KOjyKkfaj3jeabUJcWix+SNWDk2QOwLd
Zb2ha7QF0767/kJQIqMvF6IU4nRtnDlNXVJinwSj4UIJ+yEQAkgbV/7p9pxfX+vYAwq8L7j6AQ2e
K1TmUsLrbsBlYIBaugbTR9Sf6hxStHjbrhIdLy4wKotTjQbdkHQWMqHhP9ehQIODVitmLO3wIvQB
qNX1nNVyxiL0cyvCvRhvQqFngtybOtnkxYiWqdiudcpU/dmH6PLtGVi4fNF1phigRUIzKGCsl7Os
JlWg0tDDdQiYm3bwkFiToHxR85XjtmZn9qxo5KoeSxEBlNCoxzrMtmgT3Kt4ukUrfRtrhmYPirAK
QD9bwdDQ25rBeLoJAnMNa7O4N89mbRYOhlKeFkaNu5a08W89iIHxgT7L7ZVZvNDPlkabpfdUPFlA
ko+RjJ7pAWWnbnzsm5cvGll+8zBQ57a9BZoGHAYdTQj4DSHhHD+k0UhMpCH13JgJTyKAj8Fzb03g
jGdQoHNk2eiGgCHsju7dFkQ1t60vnUQw1k1dTSrYUX7AVWenPVF7dcLpeS7VApYh9kPXqJK9iTWw
yu1Km9hSOHZua+Zp0T8vCW2aIRzrNlT9VaaPpbZiYumsT/x3FPEe8ARz4HxYe4mHSojnQrKeggo4
kljTHzxlJyl7srZy026be0o0q8ASKi8Q657tRlJmaIYaa8DKUvEOwYmJzhVLCIRvgkR4pct3cvdV
dSsvohWjc4pYDknvggyF5zZDBtQy0qLGoRLx8gM7Nh8TdEBTYMzlYC3oXLQL4UPkh0Fnjn6gS4fl
4UjkcVV5ABCpe17ggLNxMD3Jqvfa2vtycaOc2Zpdko2aFWkkYmL97G8RP+vqn1L4l4AT9d3/jGfm
gFOv9gU1wng0AljvXt5VNrSX+uFXFB9BPpn72orHX8gb4Nl3ZnHmihWFgxZUhkXi9fctP6rAtoi6
j2rK0c9PBXLKoNgl0l3fpU4lB9vbB30hkTyZBwMYeMAnuMlst+YpKcYhhXkdlSgmEXtIPwvpt+I/
GsWTlG4NrjBRYUm8jwfFyv7hxj+z/uN0z/zMOE4okIJ7QCNJrATISOvplnZWCg1gsnLnLd0SYNvH
XyCrQJw126pRpWax5OPZh9IWFAyCze2ZXDwJ6IFHByEk5oFZujwJAxyB1mhwYyGiOZPy2upDjZp5
623a1u7feW5C5mnF6ELiB8s3/Wi0eGBK5gFD3ZWGXqQSdk/IzRxcosBHCdt+tBKIRqnlO9edIjBD
/1eIzjInys2yfGukVcnQxbk9+4zZJhZRY45Jh8+IGwUaTqwhT2Nh+/bgaJveAtOdB+wJqP5KzIqw
soeWnDtFZxuSFao+RXKXE1/rod/nIZz7EG15/AFtK2CMWZFUrJbMXFtj6lg8MT8qRHSKhZHzu7QX
BRTs8iIWGtANsyfpS6vuSsNUPWLm2R3noSmCpbcSY7tALUYEsWbzD9fZ1OQuo/0SpMtzaHNWDJEo
jHD2aJo0pcgxig1aU7zSkuU7vVi5WZa87rmxWZysy23TadJkbHyZOriqI2TC/sUJnhuRL+dUT8bB
TwW4doQbXlVZsfwrUUDGLb2FXmpKnb9N0WDMmm50iszK+mTtHE2LNr+0sXkwnyJkWcC9efkBXqPU
SZBSz42Qu0xUEwAcCz0QQC0h4ZYeeOs0yadeHLMQMkahQ4XX/917nNmf39/gEkWnZEI8iGHaSY3H
Zp+cSnMQnUJrn0Q8/sPVXoylMwt4A44OsFrAbM8WdhCjSGhlA+emI5s0djX5a6zeKu8g5snGUzu4
LmpBbk/in6Uf2aDmPBJjNXM9WZlPPGJchA6gpkAGYHbhylzkBTivBbhNdIIMT0Gz00uQjoF00Oeg
luxbRsEXUCqRm+fS0+1ZX+jNmGoCIMSB2CKIfsjsTpD1rqzh0wU3upvUFnsHXNpIt2ABoIfhxht9
F9pCasudk5nldu3dsvSm0BFqIIGNdgS8e2dLEDRdXcWyKkzbniSxFYROqp5aO7430EBne/LDyngX
8mkwCHJZdAMaEN6b+creo2kSJ7Lg1lQ0eSnYgLg0AxTpa6Z7G1r8FY3OVFZP18IiX5idvQKlVFIL
rJ7g5slTLz3IDUiNqQ5kJAPLhQMaS8SttVUFa8zxyxMM4BrwwxJ4SObJbCkIA2UsGtz5YNSVQoY+
qf/D2XftRo5sy35RAvTmlaacVCx5tfRCdLfUSZf0/utPpO6951ZlEUXs/TCDwTTQq5hm5TKxItjs
txbQ405712lgXV1j8eMHVjjQkBCC6ArgSVx6RHBlMa7aaNUwORFwl0MbK4KuB9XvwD6xv72bCw+f
hZgNZAggkzfA1n7ps9qiG4yE4NHtC2tvoUphxXeMWTvLiF1ZfTfBJHrb4OJ14dQ44CbBwIAqdj3L
ZGyqSVPgpgnaIGgsgX4OA0qjsY8thjGyR+ituxBr8OUCPHgmKJyBa9NQwUFU7SXKr5w+K/RVXYsA
lmJokHhyQl0g2zmB3OVKRFSPFTVPSNBnUKoivp7jn/tEheNCzifnTjN1W9psFTb4VbEGB+GXRtzx
c+vCPugypV3TRSQww5k5TQN4kR4YpVP1OojS1qCYi7sOBgkN/RKg1cUuf5zVCoRjSliDFGiU4Fiz
bjepMcIMTChkJXSR5NU6/MJbgRE2EAegs8ALZkLqlbcd6bCfBHgPKOgpSuflJ7vdFOEpD0sHYxKg
skXdLAKDanGnVKec3RXjyhO5+OEGJ8c0MAACRavLTVbTIetInJNgNLZW1W7MKvZMtIxxm2v1C2Jd
K6d9IfABEQdkLUHFCZEeTQgJGgP83yMqPtBuNiTPLtHAiYmce71ZrBGoLPopGYsLsXLcY5SZLr+t
HaWQprSBLdQqXJzlHYmkcd8DfuVZWXGkNmb206zQD0MRTW4kG2sP8eLqoteB1AUNXDTILn8BmaJs
6iKJBCFOrp2hahChZXXXgTEmaT+i7H3FlSy9RLAmQ2kI061oe17am+1hGkOG3WzYXZikXvNPM1y9
1U9QfDD11EH6La11G5cu6rlNYUdT0Ed1qgybrHaMuXRKv8MsR/YndG9/3NJaQiqaE1ijYayJ3zbU
fd8S3SZBbYQfeVVsygyUmaA+yj4xvKG1dKVlu2QPzXB03pF74rETUs8ilZWOpdi7znSTNt6SU7OV
O8WVqpeR7W5/25InOLclnJM0jqWw4OdkGGcn7oC4X3OnSw/ouQXhnld5a+ZtOZHgLWoV33CbmPgE
YNHb38H3WnTaAEvgtUCBE5U64cYZtdHKzEboZVTGcbR2dHyxwn1ZgX9ervCA+NHjbYOLnwUUGud/
R4PtB2p5VurQtSJpOGghyGdIUhHbbUMIwajSVlqT/1lyXGioY/QCZQ4VCmiXV6vq5FLJGYK8Un8b
jPvc/BWtTUIuvrjnNoSrVGU4jTUKt0EI/urQb95ma2emLpYwd0wvVr/tb2utJbfyXaZwzEerzcK5
h01b+Zd1/yz7VPYftzdp0RGffZfoBg2VoJBi4Hir8EFSdieDAFkNpHCHenH9Td/neo1ZdelCYWQW
wGHgyTBTKoTkdjW0cWdJ9GRmg+TNqj45c56vMWIs9ZUR/wLTrqNgAK1Y4QVncajQuiwBzvEqJ3LR
YQQ9memX/sdrCZ5Labdmcem8nxvkf3523qsmLENZBaSlym3wM/u9/aevZbC72ysXa/HTwPcCXDCq
7sAECStolVFrWbGBVq3deSmmrOL5d3XA1EM+AERfHtL6GNmbGY/MJKMCH94byQebn1ZOztLjcv4r
hFunF5E9k8gEBIt9d6BpOLS/avsV6Qcw76MDOnQJuiHeWARj7IbKPX4J6e7ndA3xurTsnAQRKj+G
AoCicDEzCbzigzKGAViEnDIFDDQ5VrPt9Gm74kGXCmEoQv2vKfHZMehsscyaAXGBvqgFKjLgEg65
kewwxnoa7B7lqKc0B5O4JR917anuVjA2SzcHAhGc64frNonJbJOUjZ7nyH8a6TiRCFQSK95gYUtx
MTnKjGPM8MBeHuHeMAvTmnN6amzQjcUUDgFvXvoZVUjpmtUgcGHrbKRxGHYFBzwCe8FcVsoN7dQs
OrF/2gHD1ieQZByYnx7HJwxThM8UhLUJJoM3t08uPxEXLyEkTrnOBoBDEqiyxA4AnbJErXozOoEO
flQ9jjrQGuiBOHp8X5qbaliJVlbs/bjgc8cwzfnQFrAnxzmkLD8jJXPIdLKbNyggenV+qJOH2194
tY9cxBXFPXyfrQOuLlzNTm5pMYQaPfVN5le5tquHbZY+Vrb2GhLvtq2rTeS2gBsCKoqzgYnTSawq
/68toLAAldlWoB1rTbJdxYysGRIcujWyjiapRU9d+FANKnguoVTMFKdaIyRYNIR0CweS45BF4mgL
FaoaGQM9jb3qJZgRsrSHZLb3hfLn9tJdOxS+drgCGt4nyPzp/MKfnYwskUC9O0TRCQRN9QDZyWTy
UOTwNFYcRjW+yzJg28BFgFEenBGp+Fz91qWzef4LhEXlLABFN6bRCfiLMUz3pD80BsQANealDbQH
M+bJ9Pv2Zy+tL1edlJFionshNo5MtWwy1WbRSUJyCVYJbQB5VLhf7W0u2zFBrg/AHu4C//Oz1e0b
DF3rYxmdtGwn0W9OvALyiug/pv7FJiI9/18zghdLKozKGi3M9HTyyxhqeimY0dLGbSrwsKwdzuuA
jZvjcGNAFVDKFu9bWUETGlkYzLWTK8OHfSTx4IRRQK3e118n8itN5JU7fg2T40ahoofcASnsFYI0
n6aqzSZ4arCFbclueEzuo33UBOrWWGutcd8kemfLsFCi58IgqJBf7lpVtv0YyUMEtmEMqdxTXIRj
GL8SZRutHUSb5zxXtvjZAMcJh+QKW0eJbvVT20enu1+fptP4p5PsnGzna7M57TeY/TptTs6T/wQJ
BufpKfE23y8gOnQRTnov3/7Dy+dD8P4NSkLnHow6h8D9CPyH2Q0i/+vf45u9f7yb3J3pdM4B/Lcf
u+fHL7DMP7rPj65/WNmgJYfP6yj/70MEh58VGPwz+YfQQHtonXqnOfNawYQv/K3F4q7k7Dql6hyr
fTHCBk0Q+xidgUCPrgUFP0HUtRk8zYjbARAXR3hBkWjUKehIT7KeOEbxu9diJ0qBvpv+Qh161mJX
YeO2L33U5aph1861CwZRV0pfauMphwDPQAoMhKkeMF/b246LO8NbP004mhiBAd6K1HBcB0gn/V6B
YiyuL7g7kS5r8Ixiuc8gYxYn8hydUhD2pRmm+1ci9iUDGFuFqCwP8PBiX25gN6RaPxQ2blamw7VX
cFXRVFfe7UVa8Lpc8hORAER3EKMKSatRpIC3hxaCuifnQXeVlSB86Xxc/P1iPSaMUc9r+d+PqdM5
YqD5l32zPaFh4Ji779J8sWTPiN8Iy0D17YyaV05OWu4l+V+UZYga/guoKDpm55+sXC5s33Z6ZU1Y
2L5n2skqdXmvhsPKtPmS40cPAp0IfB84AmzBStTnfYwmF57qNMLwECgCdxCPTdRHCGSnDrKutWn6
a4gy/64zi0LJaDBVM5NDWJz/Ao7svFjey5/TQ+qmbuP+IpiBRZrntIf3+w9/dP0vyz04v3fquHLr
rmcvhZ8hXDsQmbRppIbRSU3vJQtaFRjBnFHI5P2mKjOADT9qU+JlZueYnXUnq9F2hJSFfEesr1Yu
XH36UyofEX0ZRgxqbvvE63RQdUWxCy8BD7QSfC88YBerJlyzhA1DTw2CA1qBe1DyEkAJO7B12Nl7
kVWYIS/82zduwflfGBTinJTRRmIa1gctvofIDr1GurPDyCPFyhFcCBZhCHrk6DiBGUNktVOHRomj
LoVUnPRR9YBk5p4qg0+u8ZgKKTT9Q59/3f60n36l4HJ5xIHJHKS8GH0SvIlm1HlSF1l8UutfsgXP
LrfQw46UrUJAFB7ae9CT+TYZ90b8qhHidu3DrAAYNKxxMy04T4x5yRj04k0hAI8u73gT11JTUHz7
aMoRaCQnUEay8j9meOFH/cyKcHbaXJryFtJWpz751LaJvu2itzb3QZl9e12XdhJUErCGORbQ1gjx
QtwhJ2m7KTm1M6a8goIewj4HcWb/J2eRY2Pe1EXec9vm0r04tynED6ERxoQR2LQRP2Lo1dd82h2L
SHchyvCfmwLCFrN5EATEKDS/MWehilFNMTLEIjnJrdtzzXEfSM1KewjbI1ktCy26SV1BHQMsWujK
GsKH9X0vg6ighTUm+QQSjn3Ce4PDCym3IZWPcQ/tVSjpGo8k2lTAWNSYjLLjlzHBkg9DUPXfA1H/
sj/afdO49fgbCr9V/N6h0Tgi+EmafWTsTPDetPtE+Uy0NfqdJf8BkCDWC1E3UgfBf8TG3M0kqZJT
PLdbNMIAZDPYPZPBVbnWwV+6RaDUkXHkMEcP5NHlxoRtnGbEzpKTEn+hwJyslemXzrWBli0Qgj9l
MuHvb6p40u0UW2EjMCX9vE/mY5XdQ3vIASZxaCFB0f7H2pO4RSgnYdge/WkEPMK7nJgN2L0g73TK
DYwMqb2TJAcURlduz+LKnVkR3mINGRF6QgNWzkhsh7XWFyr1a2J/i8t3ZkRwcli03JDtLjlJxb+R
HXXbk/M3ydpFRupYxUeyNn29FCuC+vgHzgHY/09+dnZP5UGdEM5h6WTqRel9JiWOqYH5KF/jpF06
4ueGhA9rR72B0CQMKeazpDe+bOL9P8Vms8k177bvWTSFNhTiJl5CFbGKmBIeYzI3uE1t7Sn9k92h
0Utcu35LyPdtU0tpOfjAAN5TuaY4yt+X10kCiR8UO5ErKVR/YFO+s2rJ4VpAYTr5aTh7qg5iY9ci
r3G8huNe2DvYNpGjISbgFKGXtrVMGzKiwHavPpXlLofQAFz6mkL4wmpeWBF8k0FHYqOSH506Sy6c
EshTI7lXIVg9zsZTqu1XFpT/aCHcAJENUP3oZWM4TRQpm5RYy1BZj09dokh3YZpVnpSZILkv886n
Upb5+jDM21GuQKZbmuGd2cTJMTLMcIPRqhxtzqJ4mwZknq3ZxSsna+F2QiQJxX/4aJ5fCY4G8m5y
iFAY4ZdNtw2ILlBW/2o15owMo+Bq6MlN+wk59d+3F2VpTX6omvB4cxi5uAUEeubaiMd0GMuXNGXP
OQjhVHUtil3Kb0CEzhnnOLRLFcvkutLQNjHT7ARynmkLav3K6eYEmqM0IAARKC1FwFc4UD3qEHmW
a8q3C58J2UPcof9DtSW+gr2qqKxifXaqwXWfjq7xMUOw+vZSXneRDa6t+P+NCO9TOpsmae0uOw2T
U02gedeIA87Rykl+Fx64wzaRf9viwv2BQUzYYtYS9IxiNSWR8jgMMQ9zqmsr9XFYpGNjyTYgc3n0
y5Sb6oFqbI1bVDSK8iTQh5xqG+ATPI6CW4oMKWQxaC9Og9IDx7s1aaADhFYZ5jZRV6omVzV0bgzj
KyBswjA9h5Ze+iGVRMbcqjBGpY+yA/e1TBylhKI92G2sk216vfzRQaCKSU5oym5qrDTlxHPD7etQ
/jBACqQpKN5c2h+N0B7zOsxOapg5qGaPgImk+n9jhLOvYBtBJi+CNxiaH3YKxPip1hvH0N/HunXI
quDq4qecWRFeSTpDzkJKY3aa0L8ZsH4F5+4AcfftM3mV1PElwz+AnvPkA9snLJk2NMnQytkpTeVN
Y0FsMMpfMeCkhTv5YMpbSc/3MrM2GmmhFNKA8Q5S1GtXUUxHfn4EWA+BK+QMoiIaXJZr0ncWlhQI
RstrQw8sW27rAv3ukMPz19c/dhqA7Lj96Us3gyspIDzllBNiBxltVcqsDIelaKMnMM2h0InzGW7k
zC+kNcTP4tXg6jnIm1G8x3N2uc5mqkSSWvNPnKHUUXo9wisU/XiTPENRoknHfWyPToWcZIbEQhn9
Y+A5/i++WEHazJlLANUSfgPEWMKqhibOScIb4loDnlWK8MifTMweh2UTOlkxxrvbRq+mhLC5UNNA
4oeqPiaLxSYJmCDmcLBgVQcbCwk/i3mnjMVHprj2AG4PsP4PHhg9VfuPpDPPmVqoZqDFreorFZOr
/eZtdICfuCSkhRyL//lZgCt1RZhFwKo+WiqRfCmUXAOKoe48zRQFKh1EmAVrtrc/nt/S8xgGZM4I
yYBexWuNUs3PnO2ZTaJHZExVO34s2inymkiRgatX5pWH5fpwcTPg3sN7qYL2Q4TxaDUn5NJgBsQt
7fDdlpWrTvImb+ONUYKmYHiv2rso7sGOGcRV0Gbtik+8qgT/fOjZLxA9LxBt+tBa8aORgakm88h0
16f3ulZ+oBvW9bKD9mI2MugN/R0x1IC53kNXguzMcFrlSMIdxmvUtd/E07CLxf8pO+ClRXxmAp0t
HPdyBsE867DhA5OLfVwkwzbNZPmghhjQrmitOnPSyAC1yi14vXXjmJZF67VNrGwkKKM+aJHFZ3Xb
djjMrTw7dhpmLikhiinh8fZK1r5FuvaHdFCHr+w48aMIxbDbB0iM7DlBDX4/+otwGroi7izEYKts
MrL22Mlh5+eaZHg9XqBtMiaQjYCG7P62vavb+mMQgDC4YYwi4dxc3hJ9jiJC2qo9Rmhf5ezJap8U
REd9/dTXo2P2n/Ug70k+bMP3Zj9Ed53+B+5rjsyVh+mnLnS+e/yHgAcEZBwyemnwHZc/hNp9bg1F
0x4h7bGn8qEd3iH7A+XvKnIpjX2tAqVfeGf30OYm0FfpH2jkhw9Z94fq/aakx1wzdkX9gdnDCP+D
Yo6nb07Tm0Hk7bBG+Hk1MP/za6H9iR+DTAVcQpe/doxRs2uzsT2ipHMYC8fuNFAnm86UQWSxfaFp
B23dbwNDJygPH9R89ptW96C9wYz9UB5YzUnWg6jR3Ryssrr9rE8j5zRdgb/8ZLziqmJW4QeghcBe
1MCR6roF42vWHTOTlbNTD3r5mMtclFeZow4YKirFmpfVRmY7HTWjO2XK4tCpRoi6SzE63RZGZkFb
qNVK/FKVgFE7RqdZh6QKx9zvWC0HSdphxrMKkxyoKGKxv3NCAV8vaZf8rSp9oODJrsvjiITiM0pr
CcVbpU5GT8tba97kaqoCITCzNTI2McbgO6Sh3oXXHjM5mKG83CFNi0E7paPq2IC9tAxjT+//5fJn
G00gE7m31iYlxNfmxxy4VDTMaGIu98dln3l+eZ46g5owB7hWWOGkehsHe337tl59EzjO8RBiPA+o
XjgKIUg05BFU1FFBjjQOjywLcfrqg6nPdyk5ammL3CmU32+bvHJIMImOoozoE7QQEMq6XMZopmqN
ji45GskBvd790B5HpIix9nrbjvhy4q1WsSH8y0wgHUQxPbmjfZ/i5ASp61grvuX6G1APwkwY4jE4
VWTwl9/QjXZlGhMyITLXTmbVu7o6QBfK78tpJfgRo3j+LJ9bEhqkrBzyuskMGszW7CpklhwytF+k
tVb6XFenTbAjuJ+sqXqKThHsaN09Ak2vzOmdThlGgZO/Wb3WPuAv54UXgYNDEMnJ/hDdga3qcgGn
UktNWmIBy3sEM8cx9MCtor8iN+jlze1zcH3EL03xPz+7R71aqF3UwVSUhYfhSa38sDum7BMRHqKH
lcO9ZkyIGIhcmBralljGPD5YEBsBF75TMh1D1cCCNbMDEtPbn7ewcecrKVYoDdrNIGODRY09xyk6
JFbozaA/wPBtRP/dtrVw7C9sCYexNzqipaVNAwnAjHhwtf4+R6YxGSuJ1cKhv7AjHMYxbsxey2Bn
Lj6ADgDztbKRy5VzcVW+wdW6sCI4IsTSIzgVYGUg77Fhvfche8tD5U55yR4rzSM0flJyzMDpcwcF
xJW59GvvdGlccLxzUdpqLYc4learPXxP7D/MVX4+jgN/MdqHyPWHsvHs1BtFGA5sJjTIbFA3jLIe
P3eGMrhUrstNX5VFUHXjWhV5ad9AKgBUA+CW4C0V3GLPyDwNcRsFQyYNTgJk+4GZU44nWVozteRA
UD7hwR0qKOh2Xd5qw6hjJAVNFLRalRAf3BSIZouGAfeLZOohaxitwS9ZFeO2mqvODyXar3EILlwH
ni1BwBmDbxpG7y9/A8vgWugUpwEdhviXGtvA63fh4MtjS9yprJuVRuhVURWbCnleG/A9TP2g9yB8
dGFm9jzabRqMPWT3lBDcjyhtQh+R1oOfzuk2CUO3M+JAAena7au/bBugOkx5IFIA6ujyY6tm0vRZ
l9MA/MbZW2IX0nZSK6i/2WrqjkB/gytCJn5lk1+tPAxeVRV05S1ccK4I41GNRNUcSiZib641y0Qh
o5oGhd1XbDPOs/7c9DVwQJYdFdUmMjQpc9W8ymMvjNNobYJnyT6eSWiI4GdgslLY79YMc2LkcxJI
kwrNtqTKtnrX9K+SQjGEgvz8TopIuzUNpqyN2SwcNQy/oKfLI24Qagk3q5qlSU67joEjXqanAgxu
W7utQy8vrE1fV9r29m4vmUPWi8sFbgMQkAsHbUo6pTHrKg/onIONDOlswTq3givGfNGaPutVBRHH
GjOU0CLF/vBxSr7uZ74q7yWrHqK5CJTW8kzaOUNm7MM43qXKkdHZBa3QQCynkw2XyeSkodfcMPWu
M9eehIUNhnQGpou4xAlyJGGV0yZqI82oyqBChak0QSoQFVs7tQ5lPXZuknRPCon920t91fbD1/+w
WID9hVO8i1XEhFcGGqWrgrqwdj39TarHir2b4cmGrC8QA3rS7uLpmSprLPwL3hp4eBP1bgU7DRbU
y2W3pgJj53JeBbKW/2tN6if6gMnSJFt5aJfsAEnBOxZgagLg5tLOkIZpH1p2GaQpPKSWMcMx3sJM
N1bs8L9HiClRbeCcILgiKkZzL+0kaDhDa7aogqmJfVZjkhx1OX2IN1r2ouor8fLC+22hwoFZZ2gK
AzDAb9DZmaVxFxLMU6MURlnxKJM831IwYK4EQkufhPKfzW8+JiLFHKYAyj007bgOStUFA/POmuRt
ldBj37wO0hpCcOEe4gRymW08p/wZF74JB5XYgw3ZPOiwd41DMBZ/mDrkgO1J3zLfKD/D+T6H9Csz
PxN77ThefyuyQZAgoMXEr4I4PiFJQzEZalIGWY8ZavopqRQ1yD0eA8+OVef2rbvevktjwmvWpQWZ
0jItg7yF8ksNiP8a8dDVXB8GkjgXKl5MkPBiBwUTpI5bZvZWGkAeblMc5DvwLH3ru8YtALkE8rx3
oLxdrXXr+B5dXgJuFf0IDRN0yH0Fz51axgBBC1iVpcwfQSGVYugracJ7ZpaPt9fw+l5fmhLi5w6i
llyJMAV5XpPEnmU+pdkammnNhhAmkzohNShFMwxD5pip78s4A6c/szyjaNu329+zcAAvlk7YMLRy
BlZKdhowWjlzsa8yHEDrTlILd7ZWOLDWbAlXDeV2PY9NbJP0WBgbfXxr/0Bs183Y2kDlQpZzuUv8
l5w5Kh3QijJhsITJxmJ2R/C52Bnqi5MaPUdR7ZXkmSX3A5rYFBC1QV4Lmha/FK8qIKYAW6qqsIN2
G3YRmg84kEPu5rR+T5phI02Rk1Ek/cXr7T28TgtQzsJrhnOH8gKGRC+/tjWn2RilNAuyCvqfx67c
aqnX6juSHsPmUZO+bptbXN1ze0K+b2ZKMTEd9kBz6kh+7p2e/pbO7DMwLq2Y4sm1eLPPTGlCcKLM
TWbXKYbIWupLxR2L/o0t5FwnFyTXmI3GSGfr2CgPl2O/YnppC1EkBC6ObyCm2y4XNa0nS51VIPDr
kXixQ7XAslDzzP+ma7P/i07z3JRwL6K0MrW6gKlxfp8xESBDjVfpN2EBbfhdkU5b1fToPIDRuAQz
T+XG4cZoRqeBWvPt5b5SMeTu+/yXCPcmCrW5040CnmdfBYPfe6B4bL3B757yEyBaH/Q4PLQ+eMUh
55eWjpuPLlD8t3/E4mk+W3jhNEPep6JQ8M0Cjf7C+zH/AsMb6Ka6F/ZXylcKEmu2hJMcZojOBqvM
ApNu86jEMAngLJuqctgXOGb1fo3N5LpPxBeYjwUB6YHZMJE9jFOrhLLZZcFMNvOmwfwB+cOAFWTz
Tp6fSPelHvr5GBvQ+WXeXPtTtzHWypALWS08EnJJgKF0XpQWKloNhOSnxMAKswq8Ndvxjv3CECpD
v+JrHh26VtNftgf3BOUpeCncpsurVBOSMrPNGOQpalV2kOyP1MkTyEi4NOllXmgyqxZdsq74x9D1
gAKXJAHFW9Vm9V88d5g8QdjIU+qrgcomGcdWqnDAda3ZSGyn4E5P2R0rTmM2rhzkpWf83JZwmSop
QSsD3i5As4g2rxl5IPZKY4rfBdE9otYAdACPOrCllyubqkbZdQ08sZ0OHrTHUX7wIgtUaWBmGz+s
ZK0AtWQPZKlYP1DwgcZSCLSMVtLmvK+yIJyPlMtufhvGnvZ3k/E52LvbfmDxmYHchwlqdRXQdDEx
jaPYKiaJwFjzNiUOg5Y36MuSfgSttexIgJ1RwyWV7ivz32mtVLn0pSBZVNHzA583yuKXK1uodR5H
fcoCIoH8nEVHQjfMhJxkl7rE8qGkfftrl+zxZBGQB4QNuojlqamqxqM8Yog6lg46uQO2xw3DJ6p5
Zg7emQ6sPbcNLrk+sA/xe4Clhf7I5QdqWS9VHdMYHvHSSJw2fPyeIvz3G21eqLqGoVn6PIsLc+Ds
IH8UR2JHs5vBl2Iz+L3QoSDsMShoPnJXj1HpyJ+LKFxJVa+gFdg71D+hPQ+OSoxiikN8ZkaBj2pI
Hswz4BUoUHaFGkzVq9rdtepLbw+PmRUeB9UpddXHzIqr3FM0w4EuLOceg8+6N8d/SXzo3m+v+w9k
SbizmOfA/BEQsJzDQbizNi3nkIZZEVh5so97/a5uqz+qXX7pAD+DVHLAgdMxy6410rYiilsjEY0c
GiF8lbViE9aGK9XzA0m2qHGv/LaFoEczgbVCIQgcWLjol4dCNepBNUZSBKbxPYbTaVYSx4I+RTF7
lDzloGOpH4059bo+csZwp1mdS1B9Jv1+DiH4gfr37R/E7YlrBWUldE11IDGxXpe/J2G1FpKBsiC0
QlfXMBqrmfkxHhLFK+nzbVuL335mS3DXdZ9LRjhrPBbwSLdFI9StsPBN5jFzjdd67buEy8donFko
Z+JpUCNfxSCw8kykdpMPK9nq0tOL44+BN8ADUUQVB3sS1IyswoYbqwfI76RaCSBFAb1L8Oqkktul
khdl6mbGqJ3J1ub8F94/2IYCKACSaBeInQKwJ0wJ62MW0K52i9jcp1P9aq+ygl3BuPhNtyR0pVG/
scGhJbhqOe2J2YQNC1QA2etm9KV4uO/oc2f+yajttYYzG5o3hPGONsNvTXvNVqUF+Z0VzymY4ySO
/cZYsikkC1VXq/Mc5nBvhpa5ilVA8dA2vm8f0KUHEY1jziANbI8BOMrlbQBQJo30Gh8a5/+sjO5Z
xHx9NL6mfDzowLqasenqNL/XB/1oSV7Tjd7tX7B0bPEg4lEEHFC7oqJVyl7XqqximLaDtRZYHQgs
UcwMNXRa8d9LhwdnFnQNfFgYrabLb1VyFZs1tBzcI8mO1dkEHMu24svhtFaKXzT180pAPxrlIzEc
xnSKgaFQbir3Rwr12alp7mMUDVbc67IhvoOQFAbLrPBNyGSrNjYH7J+qgSn5NR6ATU5X+mVLRjC0
A8AmBvBBhSlkzCqm91hhI5Ag4Bz1e1P5GupCcozWWENvLR16dJMVlLmBgQZ6/XKLQlaUUhkigqjJ
gGLRYxGPKwu2EKPo/FZjEF+CFpooZaz3vWWPVZEH9dwX4YGNLfowIZo325JMbbiPiIpcmYSTnXgE
HcQtHiqJ+bcP/cKCohKNdgWErngTULh1YLGe6qjtcyC0njQLVc3OsSFVfNvIUlQAIki0rWVg92yU
ji4XkxVZZBloHwYx895tv3e+QaLtPgSv7z5m/523zgGVxMrrulT7PjcqVlfs0mJawmA0bWoPfPjQ
IBmhjzQVjV8n+9Z2xx5cZH6o7cr0rY4PBITFt797IS4EJYuCLBTwYkUSF7cvMkwyqWkeANFmbMw4
Cv0aozogfcYklqWWm9qAdNuslmuF96VXAwApDHHygSDArIXLyOKxUCL8K8DLVf6upHbYG8WoudBF
GPZxa/ETJSfbcopHjElXhjvYQBLEcsIeMWFI3EzNm81/vhjos5o4ZfB8+GGXZ2CEamNWQlkkqEhq
3dWFLfsN4qKDUlbSgVY29euhnDxdi6Sn25aXzjiGhlSuXIQ+s8L//KxeKkVTDxbqvAyIPm/Cst/l
iTtV0va2lYUIC10jjrnCgiN7FFyTZEfz2M5FEXShX1W/lX73Puj/VsuhS2YwKQAUIRwtiizCzqJr
OzaFVGMZyxS7mCUIHUdpP8zqqehn3UMRYm3ofcFRoYeEKIenN3AVwu2dWTSyPC1K6CGpBznHGDWI
vTLzWKiyp2e7fitB0+f2Yi5d3nObIjIzL9UWREPo27bDs0WPsfTZW09dJu0ZqnKZetIgIt0oDzOA
qSx/qWmxLdfq7AsvAG+d8bkh8KfjCbg8NrYckhpzwyXyqtkl42dTrMWvCv4GIbCCSAgIBdCgRrwh
vjESIDVpXg1oTqc7OfEloPJLJI1+378N2Zs8dQ7NXrLUX9MCXYh0AB1HLICqFXy/OEXZT8YYhiqy
xy5TGp9p7W8VMiluasaSw0qr9G5v5tL5AasNHzlDpRlRz+VCSiQtOjZNBQKrbq4cI5ZKh4Kz91Hu
0f/p7X2VGtA16pMKgshEWom1FpwwglbEdcDBgylcnD8rUNg2k5igCWkDHN5ELnST0mxTq7uB5NwV
r4wYLBwbTDIjDsJECfRGRVyHGk5pr5Y1+pDdu9y1TrKmrLXwQaiuynxKH8MdAIJdLmeSAYzSA20W
JKpW7+gEgvVCH6eHRs3SwC4UoKaIQsFITs2VFteCI+WVKgghWuhEXs0BDOo4NFY9lwGo8lCvstv7
vpt2yfxftHLhazCFCbwKMGfigAPQ9J08TCna/vPoRtRwqOrfPpJL2QZgEoCroqXEu9PCawQyDVYo
NiAaNCcHC06mn1u3Mj0rrB3aF0+R2YC1x+y9obKcsM02LVsTql86KAqyOyiBy0AeiXO7k6FRSGQD
rBGmMdpoL033ffsj1wwIOX/fWDNmsLIqaPK7UXofi3DNS/OjJjgwAL45xAfriCBHSE71kkQqC7FR
ebbJIUC7B7mN5hXNTtlgbEuuHGutf7Lw/JkIpRBOoQAG5JRgMY8qlsQTrQLGyaoj6WiCrV3zCxVE
tisBy9LyYWyKD2nhoCDruLxnbC4lqyyaKijMWvaLZpZcmsUrPZql70FsIgNUoCG9Fw+BIaVK0ZRa
FWhl7Xaz4kkQqjCaxAFB1SMy4pWcY8HzI4UH/FxTTMDdRJQ7OCxHa+qLGiLQaH7R8WB22laFh3ai
lQ9b8hVYOyROvMx81YZBUVlCVpPWQZpYla/Z1WlIu2KXxyuHfGkBudoYR+3w0SD+xp4FdzNEAsam
02oEd9lmIFEgl1vMLqLNXz6tEpkvHAmoHiGFAcIKwAJZuFFGWUdpYmQNpPGKt9ke3fx/ODuvHbmx
pVk/EQF6c0uyTBtWy2ukG0Ju6L3n05+PvYHzd7GIIjTAYM9sCNCqxeUyIyMj4mqn6LE1BFEWlB00
lcDKV8FWkg3TQI0Q7ljTI1di+PGh79K9UsfGPjAJa5gFwBKRx+r6s3zuv1SCWCXX5lNvxLYwI9Gk
Z24fne5fQhsjEazClqHd7rXYcb0+AvXWVKGH7oIkiqtGv9vii4g84a6Y6O13g4u2OIFAFQOmWlPF
ZCErc7WHBK3PovkyaubwPaiAN+/P5jaUYRTKm/BxAOW4F65nI0ZyPEgBoUwe9s/qkOcoiOAtqQSt
9eDHKCCMo1niEtwIB7OdrMP90W+/JVctMSkEZS4MSNnXo9NUXha8mMWlGUosZNJYe6/6Rur6xQhG
Nhrhzmw3iIzL3Q68CtMDRHMdKI4y4uihWpYXZQigA89CKz03YmzaqSQYz2OTxy9zQyhg1hk0Zb3x
9X/0vsTCKaeH7Hh/8rcHncXlxucXsZFYhuvJR3o2hLpPFhdJ0xf0E58V8RteTV1TOYaxdy1vJNCM
hlIRAsNUMQiTr0drmyQc8LVZGI5ykblNU1bfuGG0wVb7VH4/FgXYtpBXSPDkQqT+g8yVKj8P9E+H
zpDUKFwqvVDhFjYb5c6ru7ULlo5laK1c4cDP1z+tsfrMiCqxvCD6MwXv2/h9HTn1sBPrbX1uzM+g
ncHPJptdfe64DrS4z3xivabRz1NQ+CfNj6RDmsSaK/jRRxSp5J0xN2cGHsoRhnpvrpO+fhLzWI0J
J9o6PIqCkC1uiY9GFZdOpTc/7u+n2zB6AV+p2BN/EagrqxWWslYrcpnBmmKyl3qIhUAjVrGTn9hd
Yh1AvHce363Lg3Ad9RQyLy7e1cIVhM/EAFy6TfJRFr+X0iE0HpUAhcZG/R3re3f87QvMBN8Mt1rB
oWssEeUrqC5x+w6rpPOof4NVtGdptrVREJ1apG1NuibWWLYaB2Vl5OQ7/PFpSINjM07e2JMfyCm0
+nhn928Ox3u/SB3T3bjG1LpRiLpyYvebiXSKQrjks9X9mRXzpzj9CtEVub9LNq9A0i1uAZgtYOWr
gHMRHKxVVSov9XOS/Nu58rE23eRX0+Fq5UifP98fbmvNKOouZRaKuhCsr892knRC0zdqCdeTxuoG
djzCGta0J+K7ddAQYENSi1eMpVvt/TDwK8voJlIPnCXzRizdSQu+jbP6UVD1L/entMEKormYhnVa
HGirobXnek5SY/ihkMgMBg6LK9Y5HIrjKDs0PkaKM2ukeOVRnr4Y1kcxUbEqI3gbXkTDm6Lj/Z+y
tXe4VWjJXgwmb8DuvB0LJa3M6lJNB1m/NNFTU38ygrMm7gy0+Xy8HWm1axIt9Qs/NCqQX1s3nO5Q
2OkvLbJpf34oUAPHPrNx5z0VtY2CKJ8aOQuwTvIyXBSuP3XUzklJ+FBdZpxgJUBfFB0f0np4EH3N
Ti2JWuj4OS7Tz3O5h0ps8PwW7XGCyaWAB/qxum7qDG26NJ6rSw/Bj+SCjp268tr6W2aodhF7qfRB
k3+INJi3/lNSIPKaCe9w+NrJOzbWeOlWIz4D+CZYWP0MOUorakR8+YweRumYOfLASVXcndBo46By
icMkWBQFFw7G9ZfGh2NOQ1+oLp1sXFoIg5H8hF/rp/sbdlmv6/yaS+7NKKvrYCqqWY5oe7vEafqo
6w6KoTbYy6HNdzbs5nSAIfhglLQJeK6nMwRFpGlRVV/MvjuIZooQh/zQKuPv+/PZHMbQRZ22ezRa
12mH0AXV6M/MJxUUi1ZdGTJ7lbanEGxh5+LeeGyXPOD/D7Xskzd5oSDiU4scbH0JezZA4mlx4ISx
8DFqEamtrNhOKvST/L2i3vYMqU4aSEGBka0+ZNQbfq1ocX2xCFLTc/TL3yPUbu4J+IZUUBADhfhw
PTHNLwi7q3BJeGObDotDQfSrxtYhKXaO0tZI1HHxjCOD59Jc5vrmE3ZV00xTXNeXAGZFlOqukjzS
BH2s2j/3t8XWvYVpAfkFjTHYlKxDWqvBinsMhvoiFVL3Pimm+iiV0/wz1+T2VJcFJjOS+tRHxnyc
RfmxjYo9B4Wta2Ohb74SHKAHLd/izVxjNFZrehzrCwJ3rp7hszx+CoRjJKjHqvsPh+3tWKutqQuZ
32Vtz2E79fof88Xof97/nlsLR70L6z2yVPoLV8+7UKB86CdzfcmTz0GK08t3uJm+9Pn+KMvls76c
Xh8Z2jYJoNdNYEGqlUOjSPUFVdqiPCnKt/t//0aATm8sjC0ZyRmUpVc3uW41gt4mBClIyGUvIfP8
lgnFoxjz/yozMg9pm4o27ql/36tOiZLyCPwC+uiY2/VeCPpGGPWBRrC0O5TWNy18bzY7RYmt2+nt
EKujVfdpl4eaSHyQUvXI0bYSqcbm0wfVag+i+C4VD3J1uv89t7b4AsWRyxmA+GvwqmtA3Pmz6sIJ
6rXe7dXvlWXPfeeodbAjYbB5otHhJogl3YEOsjpPYh9EUm/q9aUu5R9CJErH3jADp1a1yqWjSTpK
CsoGRRbkbhNAeOvSwfrx9/PF8xgCB3kyhefVT7CyPkAQCWSwbR7LyHomgfkYRNFJCqSXVt+B7ZYF
Wx8GOi/BO/EJYuusjlxMsaTuo6jF3DfFIEtDzSr1pZ03betcvx1kdfUHTQ5xVg7bS4v5+hCfZuud
MNjl/B/ufYznKX1SXYKhshpGoLMz9LuSgN0aRU+WMiebjMcmtlQ3LJTYvb9MW5OyYM7qi0cPRver
29Bvc7o+sHG+sA0qpEnQrW+lenBTrTr7etvuDLexUFQ9l7rcK99ljeqLsUEtO/WbS9227D3drBxK
QQkMunDPeWsrC6BIb9EDzabAeXud+Sh+YoV1116MsCxpvPg3jyF2R4GquNM4W5eWzqajOQvqOe1E
5djIWf4yhEZ+DLPQhAdb9jsruzF5Cg0I3Cz6ObCiV9dOFZlTY4xxwysH7SwwbaXvXF3ZuWi2Dj8F
Grq/F2SFTGQFdFjyWHVhHXYX/WRVj755iKqn1mgorD0URXGUjYiT//DX24gx0agmTyfzWitwNoYR
0yicdheEx0xqzJe0+PH3WwdcUSSNxdSRNGt1oeR+NnLNNP1rSNlpH0pJseNOdP5+Im9HWZ2HJg0q
pZ7r/jLMdjl96Vq3kN4NVMrvD7OxFTTix4VaSlbOKl0/cvIY+2mbR8NFL34P4WMoOUr76/4QGyf7
VU4X6X0Ye+b6TkQLpRCpLQyXbPbi6HMJrdpP5IOFVPP9gV4P0ur2BQ6HfQM0vyRkq6i7mcQR+fVm
uHQx9PspLJ/r6ivAOPqKypDRHUnTDTC1Yp2LTPpQG0hcfOsDp5MxJPo56N9n/aXIY7tiQWsVnOJd
mr/o/Wc90p1ogCXWJmc9rt7f/9VbnwfaH2UkTAAxz1j96ChDEWP2peFiRLGbWy4WNXajfY70aGff
bg/EpkW5eUFyV4HUNKVlqhvdcGnK7IQaTl8pH4KoeDcFabIz1LJrbhaCdBjZSRBclLqvd9U4i+OY
JMpwmU5B/DDo2gkUNdYHu97t974ND/Hk4xxqqJNQ0FyHM1GfjqMYo0Gg9/BkeC/ap9iNwl+V9G8p
/Ht/qdSbaSEggfnCslRUntehroLD+kzthzxcG+2RO3zcEx+4PY744MKvMoE2gVHXm6GeKz1osgWN
TmvZBUSzBxX7Ukn9W7NL9hodethLoeQIvWL93MbNrBP8xeAjqd7aYthAPzZPYoQuYpI5cypehpc+
SXfiwY0PCCqkLUULegOJC6/3hT8aaTNPJK2SWnkoCX6XrHznEthAaqFzLPaoyvIVb7RcRrEx9SQi
5OyQkXHTWTKcwshe9DZMXatCQRanstpNaipVcmg27jhnjo9kxs4R2JrqK6GWNhieQGt1rLsyLc1C
BErBBf2QCPlB9X/e343L33B9yKjb0hMHCM7ehwV4/TEpnPh92ABxlWVpZ5GSUa/oAbpq3ytVqXUD
U/3Xl+F0itXO23R7vAnlKYwtEwPcWJvsCL2mgfMZ9SUK0rMGsKKHXrCQ15LgWVE/3p/m7bUF9w7N
FjRHKXcCqFxPU1ZhRNMq218myI0PpYIThGyGsRu27fRgKIW4s3Abk+NzQnGE40jooq2iNawSCinr
C8Yr2jOcsa+lj+iPgLOQrU79o5qox/sTvL3BmOCbAVc7pU6mLCjlqr/klnGW6dkKK9eAXTWzQxNf
PtFNdro/4uqT8tjDgSOhJaFGwuImS5HUQBlGsym8KpbQIdXH/EEbUtNRpXh+Slttr2C9utVexwMJ
pj9G4vmnr+N6CbGJNDVfLErPoMNPpXgaAfBXxvf7s1qTuV6HQb2T3s0F8oXrdz2MoTZmSuGQYWJ6
U7Bh1B5RxkXtPS5LZzYG5Vc7pcmHfkCbUpom48mX1NGV82F4nCI/20kFV/to+TWQhWBVYjZE1LOG
hq2SemUky40nqFNzlOboc27En3QN8RUryNQHwUfa6/4X2PjOPLewAqiI8Z3XiEWeNQHmj0rjKexg
mo+FEGnccCDMmcOdLbTm8r9OjxcQlBgDAd6R1cdWi0xBpVnGqSmUEuOIn48P97ajgdVKIoEgP9IT
tE2buv4aFklvHgQJcw67UITgl4/16j9d0wvvk26qTTvr5hqxWCytFZTP06I+1Gh/0aWd52Jo02Fc
7uAu62LU66/HO0tZ3GB5b29i0oF3w6jMxqultBzsJIirc2DMmVsUBm6ETT8I1CeC/Nh0enFKhFH8
AeWxle2wq4SjUMVI34lC9xhH2EOrPnLVfenXO8u5TqBef+VSR1lU0UBs1uuZJHM4hbnReAa6Hghf
xPX7Rgggh43p7ARmWh2FpksdTQ8tyjw6Vn+YLO4s9OupefPM8COWJBk847WLltTq+lQVk4+aJ2CY
N/sJlo2Z7GuBK4/z0iDsGyN5VhE1XzjffncMIRt2xxpuaGvn0xj8HHpfgWA2tBWRmdRXL2Y2aU6t
afEjoix5QL3EnEpy0BEZYDMM9fxnNI196+QI0pMn9IHyCR1dQi1R8ef5kI6d36AXNoqf/vboSPCG
0OBTQDAXevL1LOtonvRkmFqvkKXikNeNRFsyqUOvWbsw9xJor78o7wrxMTcw1Y/VF+2qJUkVRcZC
hdz1g1TG0aCJcQK0fNMtAt//PBoFFEohnM610nEQ5PkbXszxzgZbBlr/EG4LBFwWAXFkqK4nHRR1
VAoa+6swRgvLnOiTr6fJOR8ioJ4Y79i4+bvH9XUzAUjT67pYI+OLfD2i0ahanahz6+lziRK2QdjV
ziqq/igiH9hnwwkqXPtwf21XgdL/BoXnSHKgowSxxiGiPsD1M5ZaD2fO+j1lwwhZo7xwjaqbDkSD
zamTQvUUTlPo+LOe/5fhCbc5x0t/6poZISKhlHUdy62XuDCrWjZ8w2xBwjJD/Z1kTfagq0LjJH0t
O2Cze2yTdUF2mT3lFGI1XsSFjb5K+zSRcrfpC72ni030MdUbLJFUEb1ac9RPEYqKB2WMpsPYFZ0T
EL0fm7YSHMKcDwrEH6et5Mot8iH4avTtXnVuFfq8/jYydVioUPZk8Nnr7SB2I61Z0lB6QQDyYLZ0
cfSq4ZCdSHYFcPfepJD2rkwtZSeCvX0peSMBhGmrpe/tRrmOWlLZUxqsvR5zv9Gug4ZmT0vQO/Hk
qxz8nS1wG3DRD4SwJEAYoDZLcT3P2ejCIaaPxCsgQLxPVXq+VL2ZHFMr6e5ISi36en/LL3/h6mTT
ZsHN+GqvgaDo9YBREIfxHFm1J8jxfBSWjQf2vVct25zWAh6BtYDbrpufKdoM0NCCxutGX8+cVuqV
OnGArUrhXeSnM5Ge4CvDvJNFbgxLMRy59kV4CjWZ1dfUoxkO4DI5efouadDQIH9nAjo+QbuTYm3s
T8Iobdmd0A1vTJKNUrJqssnGqzCJa1PNMfT2oGNi28HXKo3i1OR7agAbUSxBCQgDRRia1ABPrpeu
HOo86buu97iZrK+Bln4d9bQ4lGmmuaGGYZw1KqnTE7baCT5mDngYhdFI1bCh7P096cWNjYQfCk3K
pNLc1+vuyTEuSr9BhtqjnVf9EI7BfEz7Zg+N37ihgQbR5sQxGYbkuum7pMBQRZHce4mavXSWf0wM
0Z0E1Inmh6JGUsxQPg1quBOhb+wjUCM6lWF48rXXF/MozXluDHXv1UHX2yGEHKnNvotNeK7U8/3z
uBEu0xqx6JbhC8Vbu9ZAzAqy8MbXek+U2uij4gudfs6EuLecuPXjFz3u8g+Jb5aWHSrc065YNvBG
27rKfiuBmhwHsTDshGfsJSij8R3g97cqaaQzMW7zUCeC9K5XsGi9/6u3PhAenUCqmPMs7QnXWzGA
H9aNZTB4LV0xg2b1sE76H8pYlU5Zp6f7g22cNZDOxR+DmHyB864HK/VByep8eafGunemejbsNE1/
t4H8PexbtykhZartXty3NSoSUbSj0keikfFfjxp3emd0ZTR4ta59bLLnufrVp6fEJw5pDxqmFvcn
ubHRubMWyO2142+dFJpDXApjWwxe0+vnMTCQFv2So8taJgdLyU/5bx/HuftDrstPyyNLoeL1vaMI
C+x3PUVzouMnEdPBM2YT7ZtsMh/6VMf2BLHcU6uK/Qkx2uIcRFPiZpr5D3Fme5DAOu3MCk/aZO71
gW9sq+UR5Jpb/rlhz0t4XwRx1gwe1k/xE/qo7WkCmT7JXAwPQjrvdfBsjYegK6QOzh9v4rIH3pA6
5m6UhI5n3pPU2S1gyducvB+BUvxDLNr+/ZmB3Ug0AyS3EM9WGyprrVbHDnH0uiD+VgHhWPO/pTZ9
DvRqhyb9KkS1euTB3uCkUoQi418LMMY8QrFoRZ036fL0CT3Nz10TfxOrvnTFeJ6fAjm13LBWjE/0
qRROOjT1C6ZeycEQowj76EiLM3sq8z96p08VPQtW+bFhYkcfBNcOY1+24yIZT6inyMcB1GHnxK/r
NexM3jiKdEtnAVnIOn5oCsEw6yYZvFg1YhQHhC59IHUwPwaBckz6Pj4HWVu/TyMzOIcGAs2SDOt8
0HMy3SgzjmWojMhd6orbUjU51VVsHTtLa89Fn0/4p0kt3nS6b4up+SHMYsENrY48h042J+MWcpMy
fYz6HvZp3+7pYGysDh7k1FpMoi/4FmsO70g/l1Vn7eBVCZ5uEIuij3HfBJ8iam6HYejrzA4b5TOt
xZPTzspwzI1pPMhTHbt9N8yHboIeOjZ9+4iEtv9ockE5NQWuk6UF+imfNN/OxQhDOqUSD3FXqDsb
+fbl5/cvwt2LyAZ31hJCvzk1tSgnna9pg+fPpU/7qlCi0oSl6P3b6fZsMgoBJI8+1yIq+NejmPSU
i0nOXaC2QuvmiTQ/B3IxHFND7F1j7OSdWd3e98DxEFwWjJBwZt0fJOmN0sxzOHp61stOYhrDMwJW
s62GSn8wkiJ029YssDnQ9mQYt0ZGbQoUBRo5/LJVXJf0aCT7JbdQM5b+KZKDz/GMZOvQayhAi/L0
3LbKqWzGPTz79smh4KIsDcJgNzIN39dfWM86XTCHevb69kQE5qIQNL7X9OZREk5T6TR7KmgLaHB9
Ky3joU/yCkRq5vLnb/aNQVFpyuNo9oZyOMlRZCsSln3B+0pSnTnfk/fYnB0VEGyUCFF45a5Hm7rl
g2vd7KHu0Lm1VcHjsASFk65ZtjQZFwECpTtVC+qk6/PObtrYvQDpNCIt2TUw4mquI9gMZES+7SAf
p/EhDr2+/m7+p0HIsmj1RmBqTeNrSyUt8gnFzFpqvzdS5kbp90H/E+Judv8sbqwcs7GQIEMgH17D
KlCgcc2QBrGZPdp9wvpFjC9a91lMJgeFsPsjbSQ5C8+TyfD1F36ufL1s4egLuphakxfU5C4KfOND
FLpx4jSAEKrTfm3b1K5liJGauzP0cs5W+3Ox/YYSzq5Z+gSvh/b9om/lYJ49Kq29A0zXDg5vkHlk
t2hP1hhWtqBFgHNamLmTgUBSWPXRTuqxrlIuTx/6SEBhOt+A2Hp176VqV4+Nwa/IZVf56n8C+XB1
W3ZN24GhfH/KW+v6dqxVZB00XWhWKmN10eyqqT2D6kiPWho6vDE7K7txy5EmAxOBbXIe1hKPszTK
41ioogfu8kwBwByI6zT+rSD61/4jl/VORH2L5ICrcLctFG8+6ZpcBfY+Fkk1SV6kpQ8CWcMnjKcj
u8yFPbLm7WdkJCxmMGmFrsHSXW8cvQzLphl8yWuQspXfm9XvXn8UW6pZU7DzFbcmxWUNZkhURyln
FbHKtVIbVhrJHj6H7VNemyHmN4Jy7MpW+HZ/c9w+87jN/O8ppMxw48vcVlJtBNqkeHGflweqPZ0z
zubehG4vSnhmYOsEfMuhX3eFjEaeZ+Igyl7Xqx9lvDfE2rIjPO/rdM/hZFmG6/PNUFwp9GmRZUEH
vl4mMgtdnyJD9lBRe6eIriQ+Y7JyDCbxhNDCqQa1odt9B5K6XbCFskhqB6gIq9ZcPUPoPg2J1fYK
EvY+kqYUMwTsKXp0MHd2xkY2x0iLGi4PAaHwmlqT13OQxhnTK/VW8rS+/d63NPN1uV4esyJ4J6m4
ulYC4k29gXNSIlWzzfUT2vNcvVRR+5cCaVxkFDGg31DjJLIBCbz+3EB9/aD4ouKVSW7X2R/F/3J/
g24A2K9lkiWG5hPf2KiYWlCbcyMpuDOKcWxLndKgauKjGq5O3F9iI9dfoioacpc8g7xG0eoUJjEM
utZpIqEbD0PXjoITyloROqkYovtkdW22c5A2qnVI25LPLL5VtOus+ySsagzLeNQVzygb1U6T1Dh1
Sd0/FYFVuRONHI42s+sVxcfwszJ/dkI37WzDjWOGyBhbkPLSUtJZXVGDlhjdUHeqF5s/lG6R0zrn
VnbMfHnn1t04ZOgh4WnKoUY8YA1nTT72WHHXqOjwT1BbehxUU0PQ7bpMi5MmlvGhrMb0KKRteOpH
ZVfd+/bWIlsAlkWHZom71ipbgVDGtdSPqkfD0pNaRHYsxu+mtjmPYvQUJAgYKA9q9COSIuoIKHBr
Ep6873r83u5vzo1zD+2MsIxwhlafNTnF8LWxA3lQPa5rOkSkzMbU5YlG8k/3x9la2MWHbEkeFr7m
Kl6yxKStY7nUPAsBbKuZTxMmIEMfoFG/M9LmjN6MtLo+5ag2i8AsNC+pa8h0X6MsemzEH/enc/uU
kk/ScE0FhhoMke31pVGXJUXkdtQ8FMpxWx3GwcEp9DNCO2gKdHS4TVJX/4elQsIF2rMGOfiG6arm
fsM7YmreOADvDpMB9cNM1WPZVnu+SBurRe2FSiOJLU2Y65JbGip6w/+oXlCW73QLPl0oPmv17wpt
7fsf8jbcUpcYAYEQ4PmlYfj6Q05lFFoFzrkepkuPgvFYKpEbiqjKSz+V+k8uH+8PtwFqMB6gExqQ
1EkZ+no8KHd92bWT5mXaLHZuT+Qgs+Wl6SR181g7YxVaTwFivP+YWY6QeUtR8mQIOa37k1qhCDRI
k3apJCsS7V7HxdVJNWUxdKIdEBUurQ1/q3IWwsM30qGwhWAWnyfDKHVbiY3o5/3ZbGQhzIYInCkR
gwM+r2bjSzoe4LLm4bgkV5Ft+JOdCsmppAnaFJ1YwkRFfOkgyU/DaDPzndXbyAKWuxq8kNH5jzVY
qCpEXwuw4xlB7KiF/2FI6XFrviphfGm/GuJj1g122x7TUN7j8G09VyCirCMxMzf4uvg/VgmEO5Sh
PHn8Ec2aA2/we9K8Q5iXUiFd50rs6PJY0n5+uv/ZN94OsioAYAjnxNNrNliWLL0HWqV7fg/Vxh+D
/hBmrXDOewuDCFksDmZtStiulCP66VS7DvfH37jhdCBTQsOFcA215XrVK1SMia96YlEUjd1gLFJX
g0DsVJHS7GRer3NZBaO8DchBIjFBM9kaIPDDWVOmkGgtnuMDsrVubH2rIv8lgbLpK84UNvRrYosX
9Ee9/hSoi8z4ecrPpXYpgz/pdLLCyJaQHW8AUVBPBUw5Gi0aFcrD/Y+ytR0WFAOcEho1ik3Llf0G
tvEN0CNFTxVPlb75VeRWjfWbSqRrys8L5tCV/bEelXOT7AmCbnCxlgrja8MxlgB8qtXIcyGYMYET
EW1wlpXg5PtnVu0fsxwdP4UW9ixW6VlNtJOhtK7fncOoPfv5eKy18JyG+of7X+L2bVp+DpEmrzo/
6jUcffMhIrpTszCddHoVDoPpCpeLPH0t9qwQNkfhLIF/UOy6RVeNZNZC5GA9nJkLp5wR4U/iWj2Q
vJKrwPoFCTH/+mlfFJMhYS6Wc9zhqyRlUmKz9P0Ixc5mHk5+45duLMuZnfVTfL7/EW/P+KJbRawu
IptGCruKImqx1PW6VXWiCMspUwVtmsYZsuIyj8rRDDryPp3oon13f9jbh5dhFRoCluiXE7462mWo
hTDZdN0T8k9T/S4cf6UBeOveq7s5uzfDrN4NWcjTSQxM3VPi4gjO/0eCr6Lk3Us80DZCJIpYoTsI
O11be5NbnVAObp51hAAe72pyHg3PeDT3SuIb25IPiJo9MSttDuuSUh92dWXoiLpW9QLchHrwFI5l
9ZCmeeaaQtkezBLtzPurdnshL6v2f4OuVq0NZ90IE2Qqe7oRXcpEwPF98U9Q+e3h/kgbtxxD0bpB
3gwGeAMX560/aUPCvsytHxHWI4Z15mZy5FQ85/JTUj/24Tks9/bL5gTfjCpf33BV2WuQ2BmVyxzS
MLFubwd7rJjlmrx+apapLf3KrBx3+OorlpIuhEGm6VQ2XGk+71pWbU/i//7+1abXSxXGUs/fT4pn
p+2nQPqi+3uyPnuDrPa4nNZNLnTLyRoltzZ024+151L961SATwUfjxqtBAV+jeQFVqwjSGdx+VpB
cGhAD50uy3+D/vXH+xtuc1GINggw2XakrNcrH/TlWMlCaHixBrFSl+LKKSFr/IdR0FZcqo2ADzTh
X49iVmKdLEpC3pBLxYM5SBSATeK3+3O5zTWQsqVgT+S/0BiV1QZL9Bmisd+aXi5maKdnleikVmri
7mU1j0jtzPZQVD9T5G52wuStgaGMUkVdHmRrjWrgTDJNgjianj/MeJfpmX6kpzDDUDiaD2NspGep
lZuTluTF4f6U115xoFtLdxlSZIQEhEZr0SJFGWCgC4PpaeWnWfyCi/Axi4bznKHJGH0fYeQm0lnV
hEOvPfYLrkOBlHZ3O1Yn22qKMw1GjyaCWJEYPRrNQmrcrTMvr/bq3ONh8xqyga2ijHe9+EGWxqUR
CZz7No3/IOFSfuoE0Sdw86sXVVALx6yUxAVGUU+lPgOGYhSCGGfoIFkouGaodMdKGrQX6qCiU8eq
+Tm2Bh0uqF65nST8HLM5+RCJwrCzazdeUXpC0M8k+SENWpt+l12pmunErWjMkhNPmivmbtF/DcWH
ufjVVu8k7dv91dw4jEQkhEAU62jOWPOAp2iyysnPUZTShO4gpcZ3v4VUd3+QDVIDuThHffGa5pys
JYWNqi9Qi/V1L50qr7AOmfEEkN/iY2Insx1Y4XGefur+nzwO7Sx8CWg08tunQL8olN2kfDhG5vDU
kA7VdjIcavNTZ54r+bloaA49JCEF1V6vd+KmVyOs1Sbio8AigXpIV+Ba5FxQKW343IqeOEsFezut
/Y+SXlufolZvM2dMFPEkd0afYcCmcsBVObQCuMH59G+nRnReVtT55iNyZRG0hrAqvvm1FQW2Ifsi
Ut9GmsNyHpCDCo1Ebl05QzIp1LL21zhrMyZnQxIprpTM6q8YAkfoykqUi05DHN6gRer3NOwVbZce
BA1lVLcM4y6DZxov1j75ZH3XqsYwbU3IKm/xo04g9PqoCMiphnZHW8pzSkF4ah6JGf0PWCFK/6hh
4gNBNDL4RaElUsdd5guG3aVSEjvIolqn1BzUr8Gs1INtjVr9uQ0zMbbrvsm/pvjCtHbQFAFJi2Z1
CGEGZeLC3YTQ4ctC4AhWxOPYZFPTudOAHt6j3hvkl3UNSHvQukKPTig66eVD0zbdd7EXJPkgoGij
nnRtqr4XYOHf9KDP8iOfyA8co8vn4YyVrKHY6Sxr5QE91fyj2FEq2rlvX3tm3+4GGnZB5SgDw9Kn
nLFmqVFFUwSBiwVb0HhubT0J6tT2G9jKjizH0mgnHUiqgoTSaAsCJVo1tNJ3hoA7sR3O1vRUVPT7
irMpH5Ueypst9dLw26rT4EuWFc1OLXUds9K4gQkMCgu86EuP4CowiRrDaudGANiLxPJUSGiwSuUY
u1bR+0/RILcHPxT/NlD+36AQYwGPcIA2VgmOWEuRWPSR7k3JuftiFqo7FwepObbR38IVy0hIGvO4
8xTRB7SaXi2GdNQpJTmNpdh+qH+xqu4BXOgvswuq4VyN5E30zi791KsYIotKtRQzEThI4MBqruyj
MzacFGWvBeQG9FpG4orhOSEXpRN4FQ2neenPfd9q3hT/HpvmRYmr09A/R3lmt732MprKSczft4n1
Ixn2VCrXbw5jQzmDZLrsFWa6GlurrFmYfSI/f1rkxuIjlVY7z7VHI65tiRZPCaG+bidwWlbo+jhd
D7raKwp8rSSlUdBTwh9h+lnA+i762xxqmRi7n8+Kdij/sRojtfQmgQyoe10V22EbuzU9JQEmMzuv
2zraYBxknqCTAoOAIayJG10X+pJcS6YnFbl5ShuTRnHY4w5tadJR7lrZDVI9cJD+aKDDmPM/jd6U
R7O3/kkMuXuaskHyJp9IKa2RBp60VvEEHWtGoU3iB7VHXd/Xcv3oS+GeivHaLJEuTHSwqAijbofO
AnvvOlCKZswR1Sb2vSgNbCWZczsUss99IB5F/9k3T5X6ZNWGIy4KJb7wPEz1IS8nSHadU2auJnw0
huBQB5JdwwmJzb3fd4NGA/8CE6LLyE+DsySvfl9bJ4EInu57kvQnZBHj6ig175ODWgVuLs744gCG
KbxtUvNc1Hsruw6OltEh+2EEtAA32pqCL7cY/ihN6nsZLW92EQmiHfr6TgS2OUdEN6kdLGfwxilA
kEKjRFKYOGOo/lUMCAexfPb/CL6jCF7kN5+0YDhqgXREdBjf3D229zq9ZJLYjyhYk4FMIUa+SmHC
Qqb4QyjrmWpuB2J2FGkkb+hZuX9K9oZZXdnK/yPtvHbkxpI0/EQE6M0tyXRVpcyyakk3hNRS0XvP
p9+PtVhMJTORhGZ7BtsCBqvIc3hMnIjf6F7gm90ofJHD0W60nVD8lrCtux3kopYxD2bmLuCCwGuW
pPN8PdcJzhGxZwlfKjPeyX1nI7ar98APtO9VhzB4UnuOWTROMiYrN+4Fm2EOPTsp8RCEFgDn+jx0
GjUCBJTIP3oSunyGK6jGnuia/uhJDdLJlT0p2q9E6V6EtnnEgfXfHn3jRiVFG+7kTKeA/Rgmjjk+
356Ti+T744cB66KAz+TQIz7/YQEl8lgvU//Y1RvkR3DvcBREgMp8m2gHA647NCE/e04xGccnoEH/
Uc6fZxMhXNhcKd1LoHLb6C3KN5b13FZbOco2xbCPoo46dOWExZ1Zqytmdpd3Es8FHpnciszlhYIJ
cLRI8eSC3yxsR/DcRKL11YZIOkaGY4pMXWFCpIIofXu2Lu+lOfAsl0NaQft6OVlBpGowuP2jFcrH
3ujtETEJTBk3cRoc/jbUR58XETaZEj/A2/PvkkiGLyVYDR9LzzTdxoi2tSpNGz/7AdFj+9exGBEQ
XwiXcyV40aNMqFxIqTolWGMBS6C/t/cz745e38y9XFlwl98OFZVPsRYldUNOihJSE1bnYzIz2L3e
zcfRtZAi2GaB+S0S1GkbiHF48MWo3v8XA7VI1sAT055ZJr6lx3KicpEchehB9Ld6/pBUoWu1a12s
KxkbiN65WCZB2gDVtzjPqGZXqZVG6ZG3mdP66PhWb4X6TuFhM9HpTTq7D3ZlJrhabqykpZfXkoZn
xAddZn5TL3W+FXNIPKvBHJdf1rwg6ivdp1qsPN2eyWWFiQcPKvq8eWDKIBq8ZAGVSG2YxoCDrNZ5
4d1Ah84BXlsAKBrkkMGJyltKHREn+6ryVpbrtdizXjL7D/8fOpKLrYE6VjYIGJ56iAX22H+pZewE
Ajo1SFbFsvJUKMW3vx8uYGLKWqyd2UDqPGQptbJgtQqmtbgrhxNrVtkZ0TfmeRvXDVTkr7fjXb7Q
wKzQcYXAw/5HZP88nimPeaYMWnrMOojvlD36wBfcIh/67LEa8kjeWbE5VXvQRrH5+3bsawtolrvC
SpbVSwXxPHYz5klZ1xOutSk8wmls6J4qaub+fZQZhArFiAMBysR5FBlvMzBJIkbjTZZytonSySqk
caUceSV9ArsCsBauIqBz7orzMH7ai2nceOmRzqJtaIHT9FCnur0IhyAIhq2g+ZtGt4PUfBG89kti
rmU2V5JouD+Ae0lSZ93h5WoVDVoMljZi7wpNwxb1qNmWRnoUjfSnrLXeFtGlwI5zg+NoaDwnU6ef
Rtnso0octx4WErusSV4RB0udmMeYPWMUHb+R242hpOo2pPX69zcP6BhK8DzUQXsvOYzlhMd9jMTO
sbGELcJQp4Ebvq4eq1VF5mt3AQL3bGMobUAzF2ugFK3YKtV5aqqtLt3VO38T9ncRrL4N3rS319t8
4p4/KTUYFubMD0ZfBhzD+UKASyW3otilR7n14q84B3suLqPDY59YKitPk1dW3rUdzGuZPYx0kIy6
4nk8o1WsTE/ZRWLyx7JiG+xPymXe32X+mlPxhwPoxdiA7/Jc4y17oZego3wJWl1gHrHre4o7BGxk
XxL3mm+lDwF8fbdroLOJqVBtrFTglEZF1wVvFu0ivcq3ipJaD2T6kQPgWHGMPuzcxK+Ep9T3IdtL
tbkfrcZw6zrQ7n2tjHe0b09+WQgbNcqKXR8p/p2o9MDxm7L7o5rByPM0Txz8NktkVpXqMMo1D93c
MLdU9Tyok3GzcrdfuxUowcFu5zwhlV184C4Bz0pJEW9GYfpD8v8aiJ4tSfGWPeSote+MIpje/2JR
0fqdeTQodi7r46lgenI1VNkRpYD7Shox+nlQg+yL0Xy/HehyNXGCcR7z1oScyvo9X01x04QC1kBY
bJM0YQmfSonbcHjEk3FKu+n1drTLfcmljtQrHCFKPqj+nEfzJt6Ull5kR0X/tzP2M0Moreyqf1f9
5B6s+jNu6bcjfmDMz5cwIdEPA/wARhYbm/OQ/tCEvShhhqIFuJ8BWR6b3I6F0PrdIIY02Tn0Wh5q
ilXlDjUHOAQ9TmwnJRjyf8Q4195kxIlG2+iKqbWNXFdauxBj5TA1mfw9b73ixQq08qcPiqRzxTT1
oUFqhfajxtFzqwLgXBnQtQ8GNQDUzQdeZXm9dX5Wgovrs6PQwOEqRJt6ODi18TU2e0drozVV0muf
jFccvT6mkH8Wx80Q+HXM0ysHTKEfRrjZX/xs3Cb4ywaeuLeUGJrnmtfs5Y7j0AQXihQbnhHsufNv
NnY6XuKjnx11JMMKa5vpP0ozvwOWUAfBxuIxfXuRXMmqCTizzuGuzODNRVZtpnJogNDGkl0UGnoR
6AN8SwHo3/l94b3BdzE7J1Vi8yUAba6ToyWUQ4cuRx4u0AYwz7d/z9XxI+bBBoH6Bb3gfPzTlFjU
+cuMKyWOHTWiSxhkHYaKXZzRQrTyJ19F3Qs7XGsl8nyWLXcLNVleK1g6znnweeSWLokoxmxQc1Dd
ThecON4pgfjXz2ymmUSfRhRTx71yHsWTBhwCvTE79tIeNQU7iZ47Wj19PjmG2MMLiTeUNVYA+ZfZ
5xwU5QzkjoBCLQtOshV3iThOnD09OiXqidfxSuZ5bfKQKpz5jzDbqW2eD6vMfMvzrdk+HpGInNwv
/pKstv6v7X9lRmsDMAAauHxSB4YnKeRs2dHHAzmGY1EKz4P34oFE8qfn2+vwMrWZFRLQLJpJFDzh
Fzlu4w+lMg4KU6Ykm6lTSXBbR8mmjdzVa4qB8zdfrjzwYKhw8Xyc9+Fi8sKxaoLZkD4W8nvPfxGL
N1G1VR8fF1Kbn6P5o7bWVN2uLQnQaSxCOIDYaixiQjuuQUNiEE4n09vWhja5EeIg29uzeKU6SGEQ
MUS2FLIH5OznQxs76IWKXOdHKShwV6Fr/BhkpeONr9keM3i3MDU7Xssgri1GeJ1sYcgnXLeLI61T
mtiYZPjTqnFfpK+JdleJa9WIa+fU5xiLu4E6TtYFHQbydTQiXHuYCsjwaIojH6dAaFxZjddW/udo
86/5hAZFJrcylMrH1kxLNm0sO5lR2ErxNaqbvaasWa1cWxvAawALoRLP3bDYzGLfRpHQ8b7TNMAi
UUOehzz7Wgfuyg6DH4d4sEWSApxuMaZkkMpmyuLi6OtZtqknQymBvrfybhzScJ8hT7UyiVeGxZh4
HUMwhLuypORNVpQUWdIWRyxJgq1P39tG7ecv7aLp79CPAj48vxtMUAyLjTWYZhiNJn4q6iB7p65F
qsksBMNd2VhXVsTMpYfEjzIOkRZhBEDtMU4Fs6sKVdn+tRiCh1h8VaueB27xmNB5bpTxMP8bDa6N
grpJgH0NDhR2nnZbSvmuF6grZbIPINnZSUaVkWoO9T5+FFT4xTfl3dlpNWM+dkY7fE/GOIycIoLp
7Pajmu+bUglFp6UtELlKGAtuF2n6TlWg0LlSm5aajRW88TMGG/GzGT2cQfyykW1WYVU7YzSqT8iJ
VXAUKivYeNgNGRu1CfrBKStYzCSfZQNBAtHg30Irq/5WgEyuOzQ++z9Raw7DNtG9vn3OM73p91VR
xYpdol9U20ZvyeHGN7q5cpl5MX/0Rx08RYHo7sqXm4+8izmixEa5m0V/YdYlx1bRW0Wgk8WWykFP
i4MnplS96148ZKAaHWNqjNEOg6CW7bpCg6SzxNlYsA8fTEwFVvRbLhNAbu2ZjQTkBmAdZZPzswX3
Jt6ioG6OfKbGzhPlkKeNq1g7KVGQr/XvEK/eTpC9/Dh6mnpvJSG6OKw/wlPs4nkJInYpdBxmiWS2
RqIf+9rfZqUu8U4JncDLw5VM9+LEngNRNZj9POm8LXUFyjJqo24q9GNuZoBh0JxJKl4QqV01kO6b
h95b2aMrAY3FFrVKSwHmletHmB52i56nhSZwXbiSptpG/Eewvq6srDknWawsLnQQ2EDOuWyXbafQ
NIKmF9l9AMO7DSdVfq+E6vvUwuuATIB5Y5hP6mtdwljoMiXfFn2v74TZ+ef2L7n2TUFt81E5C4mz
WFLYbasdvlmAySrJba2dKm0o1q18z+tBgL7wUUlql6kFCVqqIyqpHxuAjTUdTnrinPsr23UtyuJV
kFqUbHwvI0p911DUNLKdqq0kgJcLhaVPIZxGIfUO/ni+AxF4RdshV5WjB2UULqAs7b34gLaZoyRf
pdBcWZcfHZnzdcJOg15CF2XeDcvCRyDi2FNpkXokhUodcMATytSjJm7S8EmOH0f1uyh/FSlRi2rm
NNStqm7c4mT9xVehDyVrN+a14X/6OcsnUaP7g+LX/BxFeVA9ZD71h8b62sjbIbrvs5Uey2VGCkyJ
pAMYwWx3wWyfTzZrP44MTTCwABf1hyHODNsvgEN6ZHNb0KbVUU597gKulKdOK0anxPV8e3t/XGQi
/AY8mNA4oQuIoN2iMCMrQQwy1DCOCfcjnS43Tr/9fQQ6ANzBYNGQAJvn/FPCaM5SVtZUm8dCFFQn
ZrO7YlKsucNc+XKUKICXUo9Bo2l5pNZ53eaY3XKktv1WUP4AAH4Qwi/qAeNLl2f6Xx8rVETooADc
AOqmLDV9uhDj1k6ImTZTvNNkSugZfq1qrq850l5uerp8PFz4vyBnwdCezx5GzIUkY2qAY3B3n9VN
SH8+fJI8a2UnXqTAYP8/x1lufLmmUSESJ+4n20QJJQ6/AkbeFGv+2Vcu+TkSkBOaD/zpo6XzaT2E
LHGzm4WIMg6FrdnWii36fmK3YJFdL/GEQ9dM3h5RYpTNvEHYtm2mcfxk5ub2wrzQUeA5rWKjx/tC
U+YkfHErighNCobvYXg7CnaP7Vqafg3kTZaqrx5003JnTG5ZDKdIy16KYXilPzgDXpO4XPklF9W9
mRnGZTmnHhyCS1KE7pcgYmvZOvJGoZ8sZfWhTIx+PypZvCHx7iCfetK2bHzj4I2ydLg9EdfCQwRH
+ZcvolBmOF9jgV4WkZURXugtJFX92i0M0sAsMvCStw4TYuN6hnettjLsi4fDB66KI5DC5oxAW5x/
dZWLWoRqybH9WcY2CBTvflDtdKXidHV0zOn/RVlcmyGbP/TnKOKT6HSP7VsXOfRJ/pRrfZp5Ky7u
MmBi/wk0H7WfFjZCP42aTgRScptS4dfkz+3PdDldNAd4BlPAAGKLtM/53x9xMUP30NqjOp688JtG
UTKc/pjZwdNWHk+XU6ZSn0PaBugbYkxL4J03CjEKYtVwnCzkdIUWH5XBEbx/KLGWvUrtU3DQzl5J
by5PIILOyC387jCBX5Jaxl4Jes2Xh6OkPYMXI/tA5f8x08eVZO3KNPIWnmPhWYRG4/y/f/pMdSti
ixUYw7GEfYnaj92aGTR9oPnSixSWKwnVxyFyvipUalsUOil40p9ettuRz/JiWhXjsXM5Tb+bpT2Y
nOFOqdqtase6gy6Nvfv+9tL+U+2Eu+QHKPxmF26DwS7+DH+Kp+Iuc9ZefpdLlR/FQkIWhTrfRVml
8MW29vpoPEJQeuhBdBQCxlTZmtT6tammdgmfR6VTcvGeG8yoEmhNjse6hr3ePwYB2P3MbtDe/nvp
gPm9/znY4gZrTQgYGLeMR2MKWJ6OmFeuJfpflCR9z9SfVf3QCcVDXuxDYWVFXZtNko5ZQ2OG/y1p
xKIgqp0XN+Mx0A+hIRyy2NZBIP317gdL8Z8gi90/ZTkcYrEcj1Rvd4Ya2kk/3rcPfrCZhLXvdmUr
gr7mv9TDZt73ImUb4DVaRlxNRyUC9Bp+V2rZEcVfhrKSdFzJgNHNIAvAcwS0FjCR871YGey7TG+n
o1BBjzB25jexgc/m5uT4yItvsmQlb7sEjCCo/Tni4q6LezlGI4SIRjttTTV/bh8nxNgc6lF4Jw/5
w2AW+2yw5W4l8scjcHEQzOr6YP2R3r18JMLFaUNR7qfjt29fQnv75ek+t3+cQvtk2ald2qH9ZXBJ
8e3AKR1/c4g38fwHO9j++lXatS3ZcKU2j8//PLzm3xzT7jbfPfstsEdbtqsdD+hdsKGubYeubD/t
2W6u4b5s7Ofdw8Pd+9N9YL//fr+9Ij/4jbdGtLhZK8scjLpnRJqd26ft/X23lTfjBgCxY22xR7kH
5nKyNt6D7lo/6gfUNjUnPDVPzr6374C+23vFXrnsr3/fT7O8uISjuBp03Z9/08nL0k1V7FJKWVtq
+3r8s3oClldPz2spxvyXLiYCZyN1JrWiI3CRv6E634+lhEVcFFETD4VNXMQrV/LHnlvGQI0CHjOw
PGgii4FBMxVjT8vFo2Tnzi9MhfgPvn5OYv/z9jOwRfuoPq983yvHAMzA/4Scz71PN2Uaqt3UW4RU
le+6E+8TV3AaO3Vev80L9gc6HHa9Tb8pTPHReTePygG8nq1vWmQbxS36HHpuc7fI2+/9mqbqlQzl
7KctDntpjOLQkPhpYqJsNKHg2Yfre1g1NXlKuKnH8KjU6Kao4soxfHVOgCXj9KRA+1iipyS6/tKo
VOLR6NrHLt9n6aE2f8Vq+/325F8O8MPEES7ofDziA3A+98Auq7GKfOmI6m/dPFhFZ6cFjt/uKHdO
Jikbo/59O+KVwxgus6JgCcMZCb1qsZ3TSU0aKdalI+ps6pTaUS05cvTeJ2h4Zfd6exd3/QGZ6ceV
uPNQzlf2zKGGo0MVepbIXKxsRWtN3s2adMweBHM/qRIFeexXxn9R14cB22QvpZ5tJGNzO+5lcjKH
Jf8BMEZzbtmai5KWs7o1pWNU8/KI72PhR4PHcngKhZUKyGVt4jzSIuPsCrmRosHgWzaR3f4U/VdZ
/JqVsRvceShz3h7W9c8IFo5sCNQSDLbzlSN2RoOOOeOqx810ssgU0IzxNKxGIwkVUA8prN8+1+zt
sNfGyHzRoKZ1rPKsPo8aWmivaWomH00DTqe1DZpHA+tcz2nDn4K4MqHXxsgSpfc+O4KgkbM4mSox
jKfIzOVjCgOz792wtlVIlaW5SblJyy9CF9sJNlq3x3i592e+/6xaRGFU4Qo/H2PRBPo4RYl8LMUv
4EzbuN5k46vf9iv55JW5JM48PDIiusaLw630EiUs9Uo+DkXtmPnPAE/CKCxA33HgW9odtiu3B3Zh
aUYF5Czi4usl2dBNmlHz9fLYjhOsP3I7674BrBEUpxzKXSe4am3hD2rYVPpsIbDgirg5f2yGf2ut
vPesXZPafYlvE8usDo1d5uu7RDYcTYHkEmxv/+KrKwCUJ8fFLCzJqjv/FnmUyq3elvKxELaRR/Ug
qtxsCyBdKlE2LW3PgOa/puV7pXaFCgypKjUSjkqgUedRg1EqQLV0rLtA+41PmTNY4UZU3II3svib
xyseApXdGkjUp9b+9pDnv3txTHIlsNppj0FwWPJRJa3qp7ZqZZJyU0NCqM63k5fEKxN75d7B8o0E
FQ009G6sxb3TV+VkpoHHSoiyF2+YjuWkOHnYuoKeIY0g8jkVquH1ymF8bWZnBWpKckAg+ZyL76kH
VV8JVMqPefcv0qQ9EUYBr3tbISs27TCzlT+1ILu35/Rq2Flv6mObgRiSFx+0K+WirgT6D3C0x2pb
C6M76KltDgdd+lbExZsubOXwAbnJlUz12uf8HHlx2+ZQKGIj9rVjPpQV/P+ezKXBhez2AK99Tq4B
lEJwecMbdzGtShIqWeQF2jHy6MDHEPeb97E8CJgj+F236Z/KyNjdDnltawJ3mdUDLXI0UD3ncypO
Gl1ituzRr21x04wvMrqzZbTr8zcxMbb9FNvSSg5xOZk8Hknm5nL8rDe7mMwRFQQBL5fpmMiRsmnb
UD/UglEdbo/sWhSwKKRGs9jjxQ4cA3VS8qCYjvJEfj+GWMMhGv+3BlPkI1yjlExoLsDvWGZ+lYf9
Q1yW01EXpnRrhoh1mYMSrpwml3fZeZTFws9TSwfswjupwy/8wcAfbYPlK9m9bAoHy1P7lbm7Eo97
k5ITKBG4kkvA7GBNcuLFsXT0IkX/kWvWuJU6k/RA84LKBlUUrWztOQU4Py7JYz+UTf83o10cZLMF
aMWzjKQLmAwkC68JIFyi4yjkZdOtbLN5G50HQ7HfxHIaSjXbbNkOCrIBpCjelccqFW1j5NU+8C6P
njX/z2TeK9HKFruczPNwi109lEKfWmDDgThGjpaMDhvOqbW36u8BGeeB5uPl0wtQpvOkNr5oAF/L
/02K5CEIo8luZVs2Alsw7gVBm6Wj25Pqfe8xYbu93+as42JW534IUhY8tZZCPoZZ6FZMnntM4c//
Hv2D/r1I/sSIRt6Oc7mvqazN5C/o13CxlmszqcOgFPByPU6V/yuFH8NF56UrN9zleiQIVE+wELze
qUCfT6WEo+hg5ql5tJI0dAD2MiZ6zVCDmv6/Gc+nUItsTk8zUy8QoqJ9bGa2oRbZJhzQov4vZu1T
lMUi7P0p6vKRAZleum2aCdvbNZm4awvg85wtlh8y/3XW+XyY1HAzocicFCRAa7yaeoIuU/R2e0DX
dtWnaMt24CwHlOse0yZpSb21Wq91/al5GS3/Ia7GaWU9XGkMsCDoWaNTQVnwQm5Wneoq7JTSPI5j
5sroI3pN/aW2pI0Yme7U3VlNu8MD9aDKrSPexWNih620k/L2hxV534rnuDP+WLFnK9NOkXj80CoM
YumUKro9eq6B5BmrYDdCxslVu4s7UtLn2xN2+XnmdSxTjiKx4EZc3CFTFaI3D5oODcthAjvL3S67
zeCq3iFTzbUz9kppzzS4E+lRkpfyYF8sa3VICkuD9EHy/U9k7WGgpzn2XIIdVIjjhu3oeEPzrgiP
QSrbbSr8tSAErOJZHJikhlSDhs75Dq6FGXIuFMqxQ23WpUeu2GokrmHDrqRPMC5MYpE7zOr5i1zG
LwUBjl6oH0ulsLMa0+MNbz7jKz601Wt/yoJq5Zi9XPf0wVCTM1ExQU79g3726ZC3chhfvlcBkeqw
hhDM8p8ipegkxt+F0upW0t5LKSVg+TwtUJ2g884sLo4NtY0R1Ap1MIexvCmzic6+nO0AfvG+teRf
gCcjLM9NRJa65JB67IumiXcavTAvPChyoSCUklR3qtSNd2Ol/bq9pK8AkmANYIZD5gV6lnzy/COb
rQSpzguMo29K972gP1SN94KCgp1bX2WeQXiyu3rd7r062aJTnKoPmnJXS+ZG6k7yGnr8I289vwHn
XzMThUHAzyih81/TC0NveR4wE/nrQGJhIoXw3UI83YFqqrW/wn+l3rEejXZ/exYuNjbSicCymG9u
VyRiFuduq8dyjZaYdZy6bDMG37C2d4T80Zhekb++HepyuZ/HWp66JTBO2jHEUhDX++q9V6chd2s3
kHelaa9RjObFdTafczBoW7T7QZ6A+jifT0gUappFDcEUfVPnL7hg2AKm6wm9lfzbWgH9YmMtoi2u
fEXq/ILT2zpm+nsz1jYMTxQRvs8uwLcn8SK3IBAGp1B6Z94+6/Z8WFKlj0JiBd4x0Ue75BqWgx9W
u6aCdm04c9WLCMwcYc6j6L0f4T0RekdDdmPLBYqfBvdmsZK8XF0QoGNBVX1oYC8h/xXD6xODMBNo
g6dp31S2nzoRLa0ucfyXv585KnoArECIg6pYrHQxatWoECKPZ0mFvI4rZb+UdOVMmWd/seggqTMe
MNYzpWvxHpbhf+hi4QtHTU9rt9dywVZ6OT3cHsmHRsFFmBkcIiOWBI5n8XmaKFHjNkiEo/dWPUqv
qkTTy2n/TL49jts7/VnrNhCC0bVfiTv//EVcEL5U/T7QzAiMLJaFoVVCpojCUaweIjr8o6bZdfwD
++uuyWzVc+UCAJ60suQvjyjekCYHNQ9siBRLdXZ87YRQKxT/BMvd7qbfVlPbXfvLkL5hVbYS6/LU
oP9CzZcDg8llrZyPsIy6KBayKTj12Z8hlF7N9osYty5oPOQcVbdf80b+AH6eTymxqIbx/w0QHgbg
ecC2CupqwrTrpHI+pfXP1onFE55rkLAQVpkeGu3fHlHKtn2GLYUpLewRoblHa2wXzm2ib9guGQUy
5hYbpqKLsibQc2XygT1S4JmzMd67i6U2jZPuWWEfnkzvIS58CmTaVqj/FN43DEtXzoMLxVkyLiq8
rCuY/WyfJf2t02gxe9h4nLLuJcq+e/3bND6MCEZ7er3pJVb071KwQ94fENKzf7PqJCPHqf7TFQpS
U5NoK5jQNDO/wl9DZF/ubLJB1v0sxcuNoS4WhtjAuBpTJTpJIXDpOqNyngyetbLDLjwTmAGWODY3
dDqAmC9r3dPoUehFBOWkyWzmpnETMT7Mr8gCcT5feGzy8tAWomv84w25TSVFDkCggLNNfVp3yT/w
oR2B98VYbMZo23yAuQf0lDQ3Ddf25XxgLpYuyPHZugNlBDSnFvkTqE3PCEYxPrWBU2cval5ty9nP
Qf/Vyv3eS7F7Wjn4rixG8Lc8RGk80Y9dchuCTJaSyTDjU2XdBdWr1D6G/l1TPwDKXzkHLl8g9H3m
fwArYmJLInG+L1ETLxF59rJTkHdbYNN2GI92xUh7WbMLvzpRRGAZem48fpW87Es5dH89WOYW8QNa
UKC2YZGc/4I2jI2i90rtKAiWE46ALWrkzOh6yMnOXEGsXE4ssr1zvwse1fwuWHxKXx/jSjZD7q1M
a7ZhKgA2GTT5wcslmFxqrZ7UdtUg5HpQVDfJAEBSXFhTJ8GUhmYsHMNCwg5EDXrTySxf2kwJyH9x
rGungc709fYldnnCA4Kj1gq0gu18scOkXO+kQh4EKkBmNTlZEWq6w/PdrDjh89qz69Gz6J6GYi1u
wHulay68V5YWYqZwnigiggLGUOj8w1KfSlWpn/gFnh/k9pCgAAPwN3jIaA04XcZG7ZI0cwXkfO0s
jdGN1as9qay80xrU0G7Px2VCaQLAxDoBvCJtyOUjrQ/CLDNMMTkF4iBtMkEeHGICCSjatfzhSiiK
ptBjAR1Q815yvrKeCncVWPGpHhTFjWds6VBBdSuHcU0g8FKrhzGhagXQGj8ADtV58X166eYCINOw
jdJTgX9kA6fMLGsUZCunu9fJVTg35OGNffzAIdKNblYZ+yZJd0W9NbTcrqphO6blrxrWsLyy1y5f
erMnDrkFqnekvhczLildEgRNmp5Ez8IMm6te2nVj6noFPJgfUtU6hrZVcC5sdo1xn6TCX39xVO/M
mY6KAxTny2Kzc7qqjZwb6ckT79RMZc8lbrrWGrrY3BBMEEtFw8acXc4/Uv9P8++rLXsA8yvyGvUu
UGWnrZ8sZGla7UQHent7DV8+JBbRFkPSVKFt/dHPT5PZHcyyt0XvUAzuW4TeKQI22lFW1jLFyyR8
jokg1PxA4iMai5ikY3VnDVV+qlGrsQOpyzeRnD3BM/1ZqWO95bIK76MuRGG+TUdXGevoDgEIFJlF
K3cLLxJ+Bpmw1re+Nu9U0VHhQv8O2ZLFveV3ytiM3Zif6JyxikIDknjTGXAeoh9Bn5SbSV2XxJTZ
TGeZAFPBcwQRVQpmJOmLoJUZ6XVf6/kp6zFo0mpVPvgqXPGyT31KWbW/N32f20sQBFePU+8eF/vv
uWSUh75szPeVxTCnpBe/hjLKDNpC0nX5eBXNvofwKOcn7cXYK/dRQVnJ7uzhXUHL3Q4PeWPDvVwD
0l72l+dJYPA65Txakx/VsE8rvhARijdKNT8NU74vJd32n6qxcOuuti2sGGP9rrUwM3MxrLs94Kuf
fH4foRcj4ri1uE+scETYZPKLk9g2b3U7RhuvRAVD1iZ1F2WigTDqlP26HfPiKGewqC+ywymEmhf8
WU0AMydMU34KqQxDwoqwGC1awalggG1uh7rIvOdQNJiB4ZH78Qg5P8n1aazJtaTiZHg/FPlNt95u
//0XCcHi71/sY0kIND2L1OIkG673NWrwsbCr0smSHQvldqh5HyxWJuy4mQDEK5N22+JLJbilR15i
FKf4vTgUj3Fsm27ZOu1roP4/I83f79Ni7CX8wRJLKU6adTLMQ965TewM9fP4Imiu1Kycv1dW4Nm4
5h35KVooT3qfzONSkxct3EjaU/DTT19XCxBXPtVM/CND4kaf/30ep8RILtbMkU+FrT2au/17ScYk
+i9IkTrxULq3P9eVlXcWbh72p2GZljCSBBJuwlE2em3XoAzXlgOoPWA0yBaQhCnnf78lmGYWUvo/
JXJlC/WrPt7F3rtXHqTS0fGH7tBiuT2iy9yDsgbPeV6YlPeQTF+ERKmxa/yYxQ51eSq+hFjyoKv0
QLH5t/eKlEhuHiIUCNYIP9dmEvckFDcp9aGHuQgrU7SEcMgCMbP7QPA3KmZ2t0e2FmH+3z99qzoQ
EYwziQCjUNiksY/m2EgR/3aUawvwf4WAQG2QvS3OCrIlYC0KUdCalF4T9aDUcAT30bhr25U9Na/l
5VlBK1xHsJ38iZLU+YD0KBmtOMzLk69vAyTnkyc5zezBWAE5X5u3z2EWX6ZD9S6v6zkMC6HJ7gJ5
f3vKrgWAegWzBA0lfKznKf30YYZGHwsePOXJNGtHSr9k67n+PBWLqWIHgcYweUWCNlocCwlmqxp1
qupktHdYocC10g+9G5PiK8ZWDB8led+NzrAZ9lb9FgbqRraj2O6dqnU1aUtbJV0jXV35eGe/aHly
ZFGZ1oNBg0No9mIszmvRzoL3TvzrfgB1MmQXGD7aEvA6F+veF3ISPcmoT8M2Mt+S/qFY6xleOdzP
IiyukihtG2xMiKD0oyN277p5H5LPSpGPdc3T7cUy/12LLwk5lWc5LUq0EZeWU4OoJ2WRFs2pxWDF
odYY8G6Ikn0SgaH4+1AsSliciA3RDl2kFb3ekTkGdXOaeslR5S9SROFh3N0OcmUdIEUxZ+J0/dnE
i8VP3NGcjKY5pYhjxylqOHH808jHu7IvVrLAy7LCXDG1ZhsjqlXUURdnU9TXHLG4UJww6rqX6t1o
sPjVF8V4MaAepmq0jZEB9wR1Xwv6LkjWtJwvx4q+ANV5SICAOtG4PN/oKtLUmImU9YkfAh73TyK/
eoI7YFh/e04v1wjvZpC5H5KsLPnFesSFI4xwfK5PkoAVRZYjyC3vhHytAnh51IPMY0BU/2an9aXY
b4NTg5x1U3PK1Mjupdc8OuiTMyr4Q4wZlM7D7VFdCUcFDNooeHr+WfZhh0ZRmj5WGhJq/avQbgHp
dbUjtq+VM5XiWiv2ck+jy/efaBed2AG4bxBJzal8958Q9TeC7VuXJGvZxvzJz7fzeZjFkpQQoMYz
ZGxOevbvGMGKNe6r8ruE2aXnhiGphqfaTfT79kxeWYcKNhvUsvgXe2Ie+6cLp8/rwRJStTmpO5SE
ntuHNfDQZdrGqD4FWGxqFDutNo4IgGiYozuSrbvKLnfD7e1xXFnnZ2Hmn/FpHF6cVGmFK/IpxCRX
7e7nWpRXrGymKwthxmDzUkaQBRb4YixSkhbFmHvNKSmQz0BspqcA6mWg+588o1g53a98mdlkBc9J
MCiUfxbBmo46rxn27WmMst8TeksRoLhqklytX3sTX0l0EUP7gNWCIJqrE+ez14yi3qu+3J6Cg38s
Dt2/4h0e07vmLn5o3r1v3co8XqlAncdbnEpi6glDJP4PZ1e2I6mubL/IEvPwCjnXkGRXVU8vqEcm
A7YBA/76s6gr3VNJchP11e6nXVIGnsLhiBVr6d253bVHRB6v1pFt0a92BL/tP++Lq5FNs/xhX+i9
lrPW1GDJevMT/lP5xfch+Xc8CrJHwHkhR44EF3K1MzOd7dAaYUx37vOnOD/bZvIi7C0hJ0f8dXpQ
9yQoOfr6IVclSOXrT1VyuD/O986emfdA6naigMb9CT222RcoLQYHdld3Z9+jIAIOes0M0uTBqHex
HSm1UbQKhRuMKUiwoxY5OOY/ruFSpy157xtmzsQw6nhUg+xwCyBV2z52Jn302ubQCI7uGPVNaWv6
MgvHHkwMDpJpQOXgIpj5zLozmh5o7e5sjId0/FOxNGD1bmVqFxzzlZHZ40JW4M/3iqE70/5BukBY
6uFggwxG+2QOe5ochfMle7lvc1qtm5kE6BZ7CoCwmyC9NvLSKcFDi22bhSbUOSHuV32J7bXyyqId
kAuDRxLZSEB9r4+Hcvy0pI7ZnbPc/9FDQtFLyc8y/zJaawxSiz4Gohn/a2rmYzrl0h6o6e7MdggL
2k3rBUzs6nrX9UFKN2gPEu1m+LYmfbIQ6eFoOubUsgOgKhRdZkOUua40hiH6ef2YFU9tV205CDtQ
ytkAT7PtFcrh+AZdxiBbG960qjnfX8xpZDeL+eELZvuHNINwMoinnqkUUW60b3a6to6L5+CDidk6
drnn9xUgVWdoLWwbPQ18+Wg5K+N4D8DvDWS2hGXHRzBCwop5yL43YLj//TPVg2xrgGieByWASA/y
QJE+Rhb1K0ryzYH9qX9WQ+igfwIal6gBD2H+ZxWHsjbBs+vEjNOsTjpsrdGoNlLfuv3a/C7vXtBm
osUNgF7oNlzvIh38gC5E4SDcbgRWgRbzId2I4y9j2HUyyH8UR+PT/U2zeDI/GJz+/uHiykywHWXO
NKYTPQ47LezNlTfdbdVvurQ+mJi5667PNGgi+9OVYb1S/pQloHwJITjI2hNS90ebOqcqCy30RaFX
6rnw7MfESQJ7aI4aQ13fkoFFxsCG8KPXr2RaFsLGq2+bRT+UI57rPQyfb1nLkZ64OBe9eEP/ZDA4
0SiMlRfFopsA2hcpFxeAFV2b7e20KbrGJIk8d+0nbQQwxs+e4mxCaBlPavhUIXGvkAMstWYvbO0w
pGyN9GNpxRE/ANaKvg4ELbMnoQPut9ExVH8mvQjMZN8YfWCKX9aaMsuSr5ikWiEPg4Yje44jrBpQ
ABW+3iNKQZoFqfWfio8rYddSJAAxRzC/gClp4vG73r0mdFSE4ebDmSu+zbVH19gObTQM8YYN2zUh
5aW9grZgtJ3ikYaS2sy/ln5HYsMphzMpZNin+d5Gfy48Om+rB5m7AQdLvDZu7p/PpbfAR6MzjysI
yvC0LAa81v6kxc51gan66tRHPNzuG3qvc8y8LoJKiJRNaEJAP2c7s5dg1K8dWHLrJBRZE1aeOHRa
+4r2+U1c/LSqb1Ub8Kw5Z2h9hSr33tG/sexHTeR3J/P2CiRujqi2g05DZsY7DoHd7qXlENbRyrXI
fmETAyOOZACQOK5785LQ7TSFpg/WotQOXb1xvkIiMhm2/kjDkv5st+WvDD3wf8BZN8S/Uh7IlcTO
NBnzyfpof+anwYE9NACdYS/kxpG75MUb6rVQe9q8NzbAN6LBfaJANc+guiLTqc35cFa4BKBQ+t0z
nx27fSrrc6q8oEG/V939BVx+6yp7bYKnzTw3DlL4qWANuDaycdcni3Z2Z5lxP55p5/eh4Y0HDQqq
6CQ341eSyZ+aCfKqpCX7jBt8m2rQw+7cfDMovV+Zh4UzboPUCXBxZN2R55/dUJLg1dOWOb7E0r7x
+o/mdxGUicOeoPPtu+avNUgs+C2gHVGlR20EaZ/56xsEyLbVt3JE6ZGFejIcLLaVbh8OKQ1UCmLU
5ARo38h+lNYXwf2z+NEl8Ynma8xlt60QGDLg3pA3mKqSN5ojXtV4NGnUeG6rcw4uuC4NDPPBlXvP
3Y7tTrr+noGDCgzkx6mnV8t2Grhp9T+Vnazs9qVbC82jwI2ghg7lKm3m+qRnuEmnjeO5qR86htiK
bXwZKAAvnw25dZ+U99VN1hh3lrYg6jaoHiCeB2RgdsZiokaQQpbqzCDLOkA5OO2glQOlJ4VSAcCV
HhKMRlAkKmAQg49dfy0ht7ACaMCYeNog0ooVmOfxnawehGub6szzL+A1fWx+YIoeeO7zkPdgiopZ
SLSQjQHaZQQ5JB1oopLfsqp+p8XP++751uGAdRD5Y7CeYh3QMnt9Hj1zhMK5oalzNwBO63B1BLPI
WkXw1qteG5lFanpR2SnkH9SZtqcazE0MFa7tKhn2khVg1UEcAa4ZXNqzKy2VvW2KVmhnO0/C2jUC
ENz8pfL13ycMrc5YN2CEcV9PbuVDYOvl0A+1CdfOzjg+9IabBWbpXe7bWEgwoe0dtybem+jb8ufn
gghAKNETqZ3T7hQPB4isZeSpzZ9p3KCSa25MPwlTa60teGkvQE8PFWoA6aZ8+PXQDJZDqCeGVchg
jgE4KYutC6D4Sty+tEwgiQXZBbrFJr7Gaytp4doUnkk71/h9UcR7wPdeIOj9g6XZ9v48Lg7og6nZ
gJRfUa2ltnbWLbWV4xPkDFYGs2Zh+vvH3QD9Y5NzCxa0EdBCXge+SVdi+9uLAzmUd6A8KlfYc7PA
Os0zwxV2qU2YmAJifhp/qnW1MpAFRNNk5X/amNENOY8KslqWHXNxeioJqjofb6IuME/Gpjq1T9V3
tmLudt6QkrKQ0gAnFRA/c5yPmzZSx6CMcwJdhlbsKVSJ76/97azhpxFnIKMJtAVgqNcr4zeENHlD
zbOmgNWjYtujw68EPuu+mdvdjEgKD66p4I0bbF6AGARStHWrrPPIwLCjHVt0Nyn7lBVreNoFQ/AF
6Dea+CPwLJn5UJeUhuwL3TpXLd/lThax2PtrNuglacsv98e0sDh4xEEQDhSxaFSZV0vxfqtKyKa4
Z9yUQap9Z3Ck9y0s7DYA2ICJRvkQtV+ICVyvTjtadqXa2ju7wOmVjy0fL02sw2v3ftDkXYUmEPLD
znogLoYnH/pBKx9wO5tAp8ADod1l8kXzClyGNshBWZl/TpunrtOg7vHkCKTwshX874qdee1tGGXS
pDL1zyTNwzjLAwmsr+EfJf15f0Zvo9lpQND+xGyinD6PLodRM8QoC//M/KfROCFREMQg3O2qH3qi
H9GQ/um+vdt+32l7TA9wNGmgR8ydrWDt2FUBgh1yttMWfLfGodFPWt1HwtPQpC1DEOGALww940++
uiiaBg35zXoTgQzYYwChzf49rLv+oGkpPrhi32sNl2oeORsXTgPy1W6DY9yGyWt1kk/iiezuT8DC
hAPNBQYeVOEhiTGfcBP84lNxPI3cmmwU+VF05kEQvs1iCKv0gOCtQrlv9hIMoaMRIQFCR+ivTnmE
DwP07D6JjYRPYh8v/ggBFZIg5Sxd8reHcvr90S3bmnwankbYUMa1rVZ0oky93nnuPHs8ZU3z5jVQ
CxRcuLvcNunKZE7O6+pVOFG6oEkAWHnExXgNXJsTDJq4rbDBhi83rIOkgLOXQr5YTvzZkcWatZuE
y9QrPPWEoDQJOKs2c6UJY1bbgKXmuXO/Ou4XyZMHWwSty0GNjtSV5YVWtzahtyOETcRWOKGor2Ed
r0dIRVwjHQPKCyEVeHB5GyG23AsZI/FMRzu0fTSZ3V/D2yM6jROHYmowQ21p7sf7otJZV7TeMxeg
gIbNQ+06zb5ONP0AbMeD2cX5Y1qQdl/U1bcaKYcQNHQssFPlvNQ+hyxkEwGNFJ9jR9ENl6v0YDeX
tIVSH+6yad3BaziHzLg98TOw73jPOWnRDQxKsqQrQVNQvqxMhXmzwWAILOSIbOGuQCdxPf0l0SVE
UBMw8T9hvJ9VuwdftYSibvuGlpggezH/jkfkFK12LeNxc5liiBPvGh646BQGI8O15Ub4Vio7BhL+
nPY7XaBxEV1/3kqMeNugADN4SiM8xLsB0zkLd2w/YbGglv/sasL5PiYd7ho9tfyvrqGan7wt4aTH
PvG/KjBU8KCLsyIJCHwN2w1jD2aSLktdekhVLfel8Po1HY+laYCADuS8oRWCdOD094/OK2m0spuk
nYRK1CO0r+ogNcZ+v7LOC2Yc3IDoSwBoGIWO2TQ4NXgoGiNGk7nbsgeF4N8PdFEAVwMt2cBRTr0v
3NHbWkVvP+smoNKVw5Kw7ctuS7zc3bLOoBBbLta4H298DoCdExH2lF2c+NpmHq7hAyu0vCjPpWHQ
i5Wl+j6JaXuJE70J0wy9jugMAoenx0f0ZYEZ4/7E3By0d/NQO510JgE/nk9/Co7qjqVoQ3JLf1NJ
LdsWKs6Q1OT/DId04G08RI42ir8GpGGuV3rkGQUVmJdGEIfpf9MSAb7MdHEYG6qhfSbtftwf2u1j
GQanyZ3aBqZn6+xFXjiV3dEsySKn+WUNrz00lkGwucvemAHBtpTvYhISa42H7OaGhOQxXBY2Gbox
4GFnOy1JIeTGCy+LKtMSB4MbyU6o1toWTsOCbKzWVChu4o2ZvdmN3ENRjuHZjlG6D7z/BF3SAk0g
NnK0YQlRtftz+v7Uv7qQYQ1RDUDP6O0Au8Hca7VtShtkoqM+hDjcwd/SjdyAwHfjbegGPKEgMSfh
rkdR9Jvxq4w6PbSrsF+DRU9WZl8xUWNqCGfRlQsR+OutRHSIT3ZokI5KG0m5CvK8uQRNimX/BJfq
zyJNvJU4ZGFREdK5U2fP1Eg4PyZGZ1mEd5RGZvaoK0h2q+htbNYIh5Z27JWZmTPQeWNBaaikEE5I
9ugKc6vkQU+yfV1s6yQOKarfnekdmO6tPLtvvBDCuY/jm0UhUAajg1uQItIgLm8PDzk98wFMehFq
UAFI+Z2cbe/vpKUl/GhxtpF6UrQWDieNxPhMfLGBmGjyRNhOQGv+vqWFtUNGG0rySOm7eLzOJtUl
UIE0MqOMLIGEusz2ZfbZLPtnZTSb+5YW1g+XDKhFJyIhxFhzkgpP5H6rjKKOxtoFd5kdYh6zIYTE
V17mUDgKK3QT2Tma4lYMTxv++kAAxQycFmoWaHaD+7k+EL2oM6N3FSh7mvY7H8JRBQ3S9v7OSLdt
edQpD4S21zN6cFbZ9G7n99r2bCV92oINTNNhe3hJQRNIq0PZJeH4ZWWMN3AldPzgATttVBsVwznP
dZXXrZcXvI6IHjU2SGqbZD/Ej7n/gIwxcqJgSohs8uu+1feH+O3M/tfqdHI+xCfjmA1uVdd1JOHg
ijfxYv8sLvlZPlgbsNSG9R6o6sd6pz2gdfc8PrLnfEv3KtI+GZ/Gfbuzj2tH9dbfX03D+x788EHl
lDpou6aO9JZsCHh57MEKS3HUNQitKBFCZfTb/Tm4dQ7XFmc3mkiHPNEUJl42l0SDm1dPVbPj2Sbr
n6FPiFaL/X2DN0EJojRgUXCIpoQ9aECu57wtWSURsdQRuIFCqZNN4hmHslpR6lmygssD/+FOQyZw
ehp8mEi/4Z7Pa8UiMw4QZZHvq/id22zWFG5iv0IkEuksQBivTcTJUOG5nvKIxGBPQhFCbnoIqgam
2ZjbluP/NUOhbeoB0qvUHMov6PcpwyZx2fH+jC6cUVQ0QWKBXu/3R9X1h1RjnCFqsVmUWT3ea5Pa
6Qm9JKCIXyOsWJhVZAdQPwZxNurk3mztaoZCLdJyLKq7Mai0IRLAoeVoHLk/oGnmZscSbycghXEf
I+Ux7xHxrbKwlSx55FVU7niqgai6U2sa4gs7Hw2nKMqCtw45wbmVJlW8ENnII5Std3bcn0BVcckf
SDZ+04n3Y6Rqz5OV03Zb+0SQ8dHo9FEf9mXaJ2NXew2PRlIfi/wzF8iKiVNJZFCJIXDtDkDw48DC
ipC3RGTR/ZldWkA02WLLoqYAjPvsWEjDHdJS6jyKW3vXDW0oZbdtSb1yVy6amXIsSI2jaDW/sWKF
nJbPLB6lBAVdDpwdab3dyJzf94ez4C6BXP6vndnt5KWZ3QPvwCPbPRpcoBn+Va9A2f5Y0zP68lfg
XdOvzbelN1HNTc2p6HebrV3SdWWR2kJEQ1O1F6vOnc9dXfghqoaQo6oNts31fI3kbsnNADSBB8fU
KXhLH+VSpFq5VYrIztOD1uJw88DWfyG3WpifwM6F91Wnqj2ha9yVC5MLvm+UVQFQQuXTnk2uDoiC
x8CKFCm7ho6i9yq5V2+GqrjYaGjNWs8NfYJK6P0lvT37U3HAgFG8Q5BDmbbWhwNSAIRQUtI00egK
ICZ0mn5uHCe/3LeyEMxNMqkI6GxkJ5DKnXmyipcayUoLgyvH4tCko3OyuZ9tTGInoOLRmk8174fP
OenQv+10ZFfg/XtY+Yjpbr3eUPgI5IcgXAcNAFTGrsfqFF5bUN1vIlNwI4D2OXJuwv+hg074qEYg
G1058YfEdhnWtKu3NBE+srH5PzdwTikkZCfxmkZtBpCt6++oG1DVI2nSRB0yEVuAR9qDyku+cvEv
rexHK7NIQ3oCRasMyUVQ0PZbvFlAujY27fb+pN4e0mksuHgnzTMQNcysxOjmbrISc6p3/MFs4xxU
Ts6v3Ej3SZLYYep0KxCfW18HgyDEgEkgtnFerifP4FlpEh8GbW2Etnmq/zL0uEbLunBXvOrtPY8H
sYM3gAHg0oRGuLaEDKeLFkbRRo34LYfPJoQ2yzcRr/jUhQm8sjK9Rj4cwAqZ38HkdRshdQeFEjAU
BimkisFyCCLeyirQFlK5a4Q1872BcARFYZSWcB+DUX6ewRsFOv78zhYRcDN9yBgXSJCn1spD+MaX
zs3Mxma0rFID9wBo9xpwQYEMCbrY/Z8YIqJGc3HTP+PYHNHpUv/jHpnbnV27qmcDRapYRL7zuc/3
7fg25J/v7/vJV3z0Je8mpjlEJIpSw9yhJRYqw7RJmsgtvhsNxOcBJ4UW+xbtLODyRneNZQfQbV7x
1u+K0nOz8BwAq0wcB0h5X+8WrkrBWDzCXVu7/Jy9Gd+c1+xJnuLH6q8bJqcaGSOo0ofNkSanfFhx
KfO9aqAxA24LFXIki6ayzrX1EWqDcRyjrJLRwP5V9ekx95wN1+2NY/krodMN8nxubOatGU2NtEz0
NvIpkkg7DUwBkPKrRrSdSYhtBYoU42kY4J0OVjW4zpYYVZOGbSfAEWq7dpztY92XU/c6M+gh5o3r
hbTI0B3nZBDs3jDZaOpgOBQ4H5M5DQ25kurv/X0ydyIYBQCgWCmgGlEVmbNm4V2ZOC1VMjJHme8J
yj/7Ykwf0ISUH+JRVGt33MISTQcbVy2SeUAwzI5cxureLCntI3QGGk9Z2ZK3Zizdo5P16TYmsoF7
YQqJRa2RoVkwsmHMBI+vk8sQzzsjrJVxyBlDrpEQ45jDGEKvcrXjZp6AwLxMhIwOuuwRZcGVX2+l
hIzWAOriPsq72A8co36wfdF8o0oXj9TMzWBAmnDLnTo7omlHPwkIlKwAI2+P8IT+msrrgH/hlp35
96qvTFbXRh9lvdWfkPZ5JqBS+GoJ1m4zMtTnLovf3MR81plc42N/L0VeH+SphATPj2w6XrVz8Ds1
Roo6ujlEeWLws6DxsLMNc0T5KFUhYhRtV5hoCex0Ih99BbFdp5TpATBvti0T1v/IaV49F61phHlP
QM9J7R4JDCi+mUPjBkUP+UaacvhZJtwTRPI4WJtk8Qz6wz5sfSsO8CACyWwd26GjjZ+cTPk7qcnk
QKTzImouQzR8bgniw6AvW6hQVVW98uxcuB5QjQV9L6ibpxh/DsCrkkLQVMuGKPV/drWxSUaIsaaf
IaN18AojGmKgsYwdAsEXfOH9Y7lwTK5Mz24IFImhRzNCVbcy7Ge7iF+Eo38d/OK5kaeCIOV+39xN
/Dttd5Tep753VMTBTX+93RsG7rtBo0Ok5zlUyaxNDlJfIGRDaphBTdrQbOsjYYCtJNZuxfbtZX9t
e7bPrUp2rnCrIZLuCHUxjsYcZWwk3XfkRxm7oeHHm7ECf4fVFPs+27maFwIybdI16OPSpL+/bsBG
i86Seejm55qSfBBY77wL0IWqIQ6Q6Okbm79AXKwEH0ujxhWFj0UGAEXp2Yy7o9+YjVQ4YDlB7TG2
9YMtfPHv+wg0j1OOxsT7Cb0y1+vqmWnpe7k3RE5pX2QK5V0LDYK/LR/UL28r67gwfSjCWQB1wl/B
d05//xAp1m7SoojkjFHW8kOW2oHwPvPxaKExZ+xJoPvqZDf+uYKGYIq6M8Y6+mlQu4fG/VUB+F0J
ur//SfNYHL4bD1UkHVDEQmJuPsfjIGKb8UxFSWzhddoNDVhzAT/ORlzE903dLueEl0Q/BQaPy3v+
OvYh52lWqlQRdFz7IEPwv41rs9rct7IQdOAqgjsC9w2A8kgCzOZY2hVJMqFHRSLbLaVZe2SaVQfM
s/p9PxLjMqJwD1LoJNkl3HQ36Il3N2DX9Ta2VHKv09h9LPy62iVpyZ/amup7V+vdMBUd1CNTvTMv
Poh8VwLehbgQiRK4FhupXnRZzLk1JKOjJ73cjMak3CBjYW3TTef/tbrAYTsb9GtjmAfQGAQNRrYB
wWL1VU3nTgRsLZm44OquP2VayQ/bFHVxl9glPsU5OWG1SzeR+AF12R1fC3WmUOb6CoXWB+JogDIm
zfs5PYrp90Wvm5UZ4foLyi0/6Zt898s8xQ9VWLzc3xgLOx228OKDKwXV7bydQXW1ljg6bLWI7yv2
GYKqwl+DL93Giu/iJROkFtsP4KDrmQNFqkybvDQjUbyBv2+Xj82W9hCUTNembnJLN1OHcM6GdvhU
FJhZykyTe61TmxH95pCDu+X7Md9XYoecGjmpOuwPth6Ua2TTC2cYeVADDUnAhE3p0Ovx5X2GTZop
OxK2cxr5aIW2Xfjbf14p+OFJ/XNC6XhzxnPT6DNrKIQXtboUG7doaTAK8ajabE1UfmFPYN+9K9qA
8giR7PVwLENSY0gML8ptkm1sN2s3VmeVG78Grc39QS3MHDpONQD2QfWGdrLZZaaZTVumuetFhFsO
pEwMD2qdw5oy2uKAJl8OCkog6OZWXNKYLRuIF5WNKY4SUWiGW6TLv7SQNLncH9GNLcS9kzYL8AZI
o6C8cT15LkkYZRn1o8bQ6ksRJ7W5IwY00QOB5rxVKtFbcwDLoKZrgr542hSzGChD+5vHXJcg1qeB
D7kcP/7umj2kffd9VwZmoaKR7yz0aTuCB4mI9/hfW0lQlkxW0Mo3a4n9j3OH+xIdQUARz9ZS7307
ayRNLmMN2gsIWf0tVLImMrBgBKzjICXGCxD9BvO0nMehqk58L72ctyu+Y+2XZ7teI76Oax+/jIgj
XLvGbjzgBIP58NmT3/pwd7htV5foa0wvY/YFnuRoW2fytQB/dgNOOap2pnW0i1eWPlfJGBriKTG0
h8EJheevBM1LH4JWA2wXvEyAPp5tT00vmyaHM760Vn5IM4omGtEytMa6VVBka132C9aQh8M/PARR
jp83VZFYJxTMDPmFSxXgYAJUKDdaCtr27f1Tt2gIUi2IwnGBAKN2Pb/wuazoRJxfPI88KNUf/FL9
zL0idJNVNoRpiq7uGPNd7AZ1BRMoCrx0r23ZJbU8NNnmlyxPo4F9K9Veky8d3cvhp41AUXOCXIfs
E1o5FHJmQIuiRBAIqMLnfxxCo/sjvyFngLdBAgZriVscxXB/NvSq7PSx0WRxGRH87bMmr8zA93sW
sD49+blffRoGqIwbPrLWuV6j99gu0mMv7f4BU5mGid2sNkLfXMO4NnTglaf2xIn7d/JaH7e7zyCK
PFjFJe7pK2Q9z4XXbUdNBsZrLczQrPcVysqIHqWnpeBaVwFdeybdhmsTix4SVBpqTij96rOIF6IE
NG2hCnapnQc8YZ/z4sKLfWoda/fYGNiGBDgXrQjuL8eCP8YbEBkq9Ccjl/let/0wcjBxJR6yKsUF
8XOQTUoB7G+XruGiFnwVbmiEG6iDIBiYj02miSZsQCUvme4NIa80PDulRzb3x3IDAcfWcifKclDb
Qv0Z0OfrZWS5a8W219NLbJRQ+d4JG+n7tD1W9t4kFciGxpBKMGbUQ6C32UZ4D5L+BtpyIwAIs8hT
GRcr5/ym7v3+SeC8Q2w3ZR2t2ao6qc3suAUIlqb0xY+9o6zFL7vf2ZX/izMZjnEckPEwmn8g2NkW
4+7+lCxNPMLYich6KknPO88I6StH1ml5qQbggPUBIkp2Ag7e+1YWvBn4KSZ4GFQNkUScHek8t6pe
L9vyUkLcyuTZcVSvqsxfSPn/Gg+wJ2hiBwAWmbvrFZaoXcrUcjCdVQ2Z62ObDCubaOlAIAcJug0U
0zCW2bWa6ao3jSwrLwKdA2HTO7/ioQPvOKnWevaWTjzAl+hxw+ThJpjHrQUF/KjjrLqMew1ELr2z
K8bD4Fzi7FNnRGR85dq/n3bQ4QHEguEBjTQnKwb4VZUl4PGXQho2xCYlCXxiHjXj7f6GuMno4pRD
MhtXNmRIdGO+IZhfJ2Nt5dXFMl9bMAmHGhKK/lsLxkLxSRh8ZVgLN9yVuVlQGYvcVXSsqotm12D3
GE256Vj7JxtBik+lL06ml5B/3/OwiSQIajDQwrVmNh3Z6LGuYDPX/6iO7myLhba6ZP8MhZ6icyjj
4VwhWICE1NypxXFJLNpUlyQL29zf6eN2eEO7WYUsgoZH8P2Ve+dGmkULMId/UK7Be96bvQ3jyssh
V1PWl5yq5NHMrGwbt4WMjKYaNprymn2faMOmTVBFFMywdlwYRugSB0ojSTHsLCSvw9qGXJogZrOD
dJWJRnvLD4ecOUc+DNqkEpFujN6xgzzN6wetbPSDH/egvEug91U5bbcT8Fe7zB/GLWNjcRQ5yx8b
ntmBRPfAG9WVG8aYFOA/ezjxJK0+FVyne1FCZ1x2KDYS3m4SYqQnpLbZyUB6+9woAUEWt+v296ds
cuHzGTNRdIfwi4Z0gT/54A9XqDBw2+CP9WW0ynJvxnq1Q8w/hLaLFPNQUn0nhSvefNqt7fvbxD32
hqWhpIUAGfHUPDpOlW82pYV3WwfaBksPpW7sPXXss8tg7wuRb7g2XXdsh3bn4/1RL/h83ChobgHt
JZ5yN3ct8ZTH27y+9J6H9qnPMmMXd/LJK+dsyZV8tDO7QA27M2qoq9eXmO/M4q06axYJ3PirN1GG
y5/tGmv4ki/5aG+2/1v0tycA39QXkX335KceRPX+qaDIPGL33J/ChasGqR+AKSfRhAmyeb1xardI
gCbyqws3MusovQyVFw9Kyj1t/9y3tDiJYIxFjglU2jfqc7Esa1qVGJQlH+vBDj0Uyp08Bb3eL6S5
vwA11qxlQo2l0SEdjw4oxHygSZ8tHPElAk9J4CDTjc6OSZYGnviRWa+90QU2zbdJefDsYufVYR2n
mx4Bdx7YB7xKg4Kcki5ElG1km9Z/HDV6ciS03mzAS7zX+1Nzw8U5+VekWRD+Yy1QCZw58jb1/DT3
4fDYZmrWDQEgrUWIQDvZasfmK/pboPyWigCNvi/3TS+tykfLxvX6u53ystgu6kvVeiFTzq5hxUah
9kO8fsdivtV4+hltcCsnammHoyVtYo5FEQP9rtdmPV7qqZmz+uKhLaKRZZhWfzP/l0Nfc//T/REu
ucYPpubhZ8fqSggDc2sLU+BqAD+dTvsnzwHQ01SG2IIdAxrhtFxjkl0Z4zztMqDmVJGmhk8eqhfl
dMGoPzLONkP2lRa/7w9ycRlNOP7p1TaJf13PZ2FWnXKkqC9pnAWMn2t0gBdnzcu3hp899/RJE2vp
mSWTDtYOCD4AnKFdeW0SLy2DOV3BLgr8+KBO44fKLstAN7kV0nQYH3xpJwEq9WSfDmo4tGla77gP
FYzeVGAndbLfqve7TcOt9uDpkh6qmMmDgSs+1tNyc3+Clq4KUDChjAOQAu5J8/prpa/FSCjilooH
X6IJryyPHkVfcFKTBNSMYg3gvOR5pucWOH7QgIk22Jk9TzGqSMkuw+44hP/aeT/5i4+/Pju1itLB
zGL8uuk1O71/Kcpv1D7GMYh4wDe57+of0ks2zEOnyuX+PL43ZM0jDQicQM4OyHtIac/eWR2r/BGH
iF1axbZx8QCyppfW9EMr87bc6F664jfocpzhNIhPnHaBHyn6MNo0xFMZ0X7/kGp7UkANrj+BEh2U
26ckD0qyxnlzc+pRUQYca0r6AxFy04Ogqdyp05ywi+OOoOvn4RA/efKx0bQDr/NXJNerlZt06ZmN
MSDdjjoKiilzfoLUGhrf1wbMjEzkPhUDHv0UrUmQLVNhLgx6SnHvBYMx8ENr2+OzkY/lPjM7f4Ny
oLG2R6YddrNQcAbomZqy63NQjdVxvSsIYxeLJVuuHxoexMmxck8VCdUn0x2hgPhc/FrZHtPy31hF
W4aBCiQITczZzkSGbGyVV7GLluk7AOtrkFQkv2nKAi+x/wg2lCEfvO9FtSuqISBe8tT3fdgzhduf
fE1Ay2bx5MDI38aEfNMqecyS00IzOjAXeO2ClG32eQzKWo42dOzSs/47IlU/JA3oIyyvbI8GAxWK
WXiAh0libUlXNyuZkPd4Yz47WAnUbkD8NXF/X3uF1usq4lWcgZlUgTKUDyVyjrmXdN98vHcee+7E
UzeLgjolztNBSg6yNF+azbHNc4MFo5uwB81qki+s6lDmx4aSj4NhsX6qnoE/vDSLb/dXdDG+fweh
w3miXWPOo+DkWsKZpWEfGeOptoejw+MgrxD29sm2fDGdhzQOlbBC0FetRAlL2Qk8LsDKhQgQdPNz
6i8drHl1MRiYr6/FAw08/Geidr2Wkvg/xvhfO7Prsy2Gws192HHKv278lHqTkscnyr4p4YXAL2x9
J9C95tlfi/RvrwmckomGfaLGwfTOvCmnDa/cEsclAxwRnDtu+rtc7WJYMzK7i7yB+shf47YwLomq
A/naxE9J7wVSsE2eH0r6Zn5z7ccC8SaAZJsaQShZiRamYOB64+N1CJgP8DHof7lZSG7z2GrHHteh
RXdmKV+ltkbatbBZ8BKE7gFygMAA4HBfHy4QiWtyEP/h7Mt6HMeZIH+RAOqWXnXZLrsOVZWrq/tF
6GNaF3VQB3X8+g317n5j04KFnqcZoIFKk0omk5mREQUL5Slxc8y90EpzMEpySItTEoPgz5xcRj6q
aGNtt3netd3l3y/e3iTJB+ArYdcwjnPzMMo7zd5lpqtuAcfWviOqgguIVMVAqgiRKyrVksq4ZGGr
23g7JX3kSrrKMA8bb6K1b+M4FoVrHuEQJR/I6V0vqhmlHhS5DQtLiLimnfZYQxbeXKb5YlxXrN7X
mXRUItDX2uXLRsRZcjHRWUDZCZIj8CMuKKZr2yyaJzZiOCy0AZcFswASDZMkBrCHmWNjJnNkU+W1
Boh6s7alfjmmjWtNQ3uo2gbsxBDx3rjab5IJ3GVQuzU0tEeAqhFLHBGinT4NhIVqqbwBHftq8BL7
b/6s9OlQauXeHLci33IRiXuwVPRgFDy+ODzXe6ArHFwVQ8VC3ma+mUAEwqgP0xCijK6wyRuQWqMR
4+Zg9C0nSIFG88aa15wNI2RLmXaZWdOEH6D2mBdB9wnOZvTILKkBzn0DmQOEAbfWepubg0biwtTy
Uy4OUNYV1ZzL0ETh1fxtHDOkCr/jgf6Oa/lhNhu3UYdTatgu0SZnzItjyzU3TkzkL2Q36fux3kJ+
ra0djSIZvTB0Xm5oGfuc2Sw3KQtBneIQShx0Ynm9lTCuLRucsEv1FirdeJNcLzvXKCQiUOsJjYjv
2lpxWmL/U2v1HmwF/saRWjnOqNEBwrZ8UA1Dude2NEbUdOztJrQiyWekdgm3Qto1zligOjdz6b2q
JBBFs/zRSIL7xldiP7DnNsHxwYwOEFPXttF1qEwQQzbAur1Xxs/J3MhQVvYRNR4McikAA+IKXf79
wn1qhZQjmfsmxAS1pADRMT8q9DHeAiytOMWVGSEiJlrf17oMM82n6mkv/fv9XVr988DAA8mAUhz6
09eraNpJ7ed+bkKKIRxC/QnU5BD4+g9GkHqimo8OM3gNr420xExpDdRtOGuNyxJIBKEFP/ztSNsy
BAN4zf+sCM7G+tiSpx5WGk9zNsLS6sf+92+LXR2S8g4aB/gKWcEDk0ouUX8z5buV/BenurAj5kwx
SRkdYGfuDlYE4qa4cexsV+dbcXYFi7DsFlB+kC9ArBdL91LZZ0NWKTiaFOgHkOeoHP2DwkklQJAc
G0zN4NUtd8g+kzPn1u6+R6zv57/WBbejaZkPDAKpIXR4XFVFidEACTIHMwCIqO+bWj67cKVhxAL3
OkaGUDISHz/lqKVR1dIWzmeQQGUS3UkKBys34CZ0kGtwQSpk0a0vHg0A2vz71tfOlwouJiBQcJ1C
lOva9YH3quQKQ0Hh1Lxi1iagPHPmqdqwslIEWMYsAen6I6sEROC1GUku214x6jZkqYzxR8aDSlUC
6HYddaUP7Fg61cUeFEkH2+i9bFYDXZf291f652V/s9Hg+oTCIwal0T+7/g2KCTor2WraEPzhX2vr
UQeun0jEn2zqQF6yR8GlLiVPHxRHMdvSYTI7SbO6T5o44Pq7nGwVY1b3Hg8cpKwgCgPw5voHJZFh
VSM4tUOMis166nAMUCfzRsFjWdXNqi+MCDsfVxNmQWXehpI07yaDOdb0pDbfrfhVJuBp2fjQW0ta
ctiLS8dKMkWiwOyFUldjPLPPnckIC6XaOjRr53N5G/7/rRPTMEqkDLl4G3aRo5XvtjU7nfJZboah
5fa63T2MtkIaCyyxYr7PSa0lPUavQ7ySoG6k+HFyAOWT08qaP+kbm7e+qH+NCQ6aFpVe6DGMlcZv
2/4aW2d0rVUUj+8fhLWAszSrwc8BrKwhut3IKiQN49SFDO8jUv7k+icHVHAYdyR/V+JjXn3eN3h7
+heAJd6ZwNqg0GyJz/lU5bOiQzQWWTtz06H0Wp05DIMXANjbZJ+fsp7t9Dx1dCBt/nYYGszBCyBl
mfYDekwRR5StKY7TvEJti9pnJHRZ0zktV/52T1FXBXE9xuyQToLoUvh0cTfpZDYMFCz61/EQH3oj
MKOdLB1Vyr1kC7l6c8oEa0ImQXOpzyei18DphXLUu4OWOkzZAlTftt8WM3iBLDMT+Hq2EJ/M0o6y
yLbqkEmow5iDwVxqsocxJpKDN5j2MqgZhijw0NwXVlntFEmRfIv2atBM3RG3JXNQ4hm8ZOm233ep
1R0Ammx59QOPJ2ZsNghB84RHdZi4Wv6rmd+NLea5m5O/LP7CgrDHE82g8pbBQpviPVmXgYp4SXUH
OrOParyxnNtK27U1MX/rmR43fQtrtMYIKui7taxzIUbm5pX1SCruNKgudlniIDowU97f382bp4hg
XfjQUjfMtJvNOtSlCHSYxhy5qVlvwQWWM3AVS2EF0C00fxB6dBBrCXcDkhyLR1ijVezmep/pey5h
cvJQoPVnbpzH1Q3FNQ8BKANpx80QuFpPWW+POQt10Ghg8PyX2byxQfbrHPqfXmPKfjsN3dJz80Fe
Ed7fz9ua27JUyAzh1gDzLWAY10stJxCLFQ02NNGgaVL9xsyDV2nde6JX4ZhJj9zUHsC782rMW/Se
N3fIH8vLnBNmhlFYFPK5uaoKWc9jFnaM7DrQZknfm9begZDucH+NaycQoBoZCluQcgPl6/USs6QB
G1GDQgihUDSPmaW6idUAJoFu4sbpuHVPnC0Mw4DpbhErEbsTvJ+4ZlUyC+lMZ3c0mYGsotvSQt6y
IqQuVSnpvEsNFo6KF0kOY979DVtxSZQn/1AQ4gmIPqXg/xKlBu43k4XJe9tnTjVazkB3oH6fEtU1
omBkgVU8Uenjvt0btUH0nCB/iZx7YQUDV4cQycZOMzO5TfGWaRRgZRKkvfqIhCkltbQD2YuCbrSR
Yew/H7wB9CWYtYUaEgYjkB1wegZwF5SMcVO/qloy+k1J3mfQU+8nqKS6AxmKoJBYwCKCrEgjr5UW
J4/5ZKogWaIDmGI0HqSNBapOU2o2HGP55dcRZVkZDjgaruBUE+eY5plxS6UJSihq42dN4mO4JahA
Rf6C+l8PZWtH6bl/fztvo9ilTUMcsoRkFDS45rgJpS/FOf9mf/ROgTfDRvxac0Y05G0DhK5onIpv
FR1DDrlV1Ch7QC/R5QRsBN1M2Mbb4IZddXENsLhjwgh4E7yLlp9xka5LZVOB2KhqQkU/xgn9Mk6t
CzT2Qo2P4tGuqzPPkGzQqQ0egR50HM9PyYwhSUhTWelP1SjgKxiCq9wa1d6cPtcDmAjQyK7Z5/1d
vw1ryw/FeCsUJ5CLi/djrhY1WvtFExb52zwe43OEuTx5Y9j+9sqHEWQkC9MsyDTFAXTAFcbZtlCR
U6IX1s2nLOVun2gPqDh7drLBrHAbP2FsYQEEdY5sQLjjeuvLyAbvS96gPGcC2JSzPckipFZb+hKr
ZtAmxPj10vwRmyNJhwOqtKQJO9AceXNlpWj4qGQPboUtaufV7cM7Fr11YC1RsLteUaOCKGrU5CZs
lYfUJqDl2ieYJKPxl7jb2Ly1g4+OD1hDMLyORowQStOUsTgDG1fYp9KvYtFxwMt5cEgDaIeMSjmp
vxC2BSZdNYrmD4aQgJzGxNj1+qq5ijHigJqQ2e+iCJy1PHVA7la5KnKYwtzl/a/7Tn87sYzjiZv1
/1k0xHcTmUmlSKUBh9zJByp5X1RXC6Yg97gTeZU7uhAL8Jud+ma50UaYW/uYl6YF94wGo6uLWcLH
lCLpTbfZ90TuvLphhWMWQwmCDdXaaHCtmoSMBapECEVIFa/3tzFZXGZLfYblB82nCOGdjJmMXVxs
jjre1P2xseAYBaUzqG8WZ702Bb0VGW1DFEWm8VuKZNvNtEDJDU/WD4mlB4y82s2Wbs4NM/4SbKG7
sHCbIr4gpbk2WsctKp5p0oa67FXf2Lk6T+fsOTpIrumDQfdTkTxzix1z7R4BeBKvXyTe0GQRbFqJ
0qlyxdoQqAuAbTpP/luy1j+rQsgEQw1K5xiQul5V0cRVqclji1T3NSu/je2eYjbCTnxMgvtJXLpa
slVkWruCQeEIFBOsIrNZHOni1rKkPNOmRkXdLNYfzM+s6nfyKwWnM4hoPvBk3Mgytswt/35hro1p
b0aR1oaknZwIyjGcgWopL7836qOsHGvUMe6f+1WDaK2i/YchjRvEFI0rU+pruUVXSp+D2Mqh8A3h
9F1elsXeHsbOrzr0xSIoA27E1bXbAhniUqhBbxWP6+ulWo2agdnQwM62/ZKQJm0Qm1nhVXFHvfuL
XPPMZehqoR1BK1dkw+UJG6cmSruQThXzu0EpHTPGrXHfylrecGll+RUX306VZzkndtaFBo2cNNN9
LXmN47PGmo1vtmoIl+yC7QINrdhtMzqu213Ud2FDmKtIiafycyp/6ewtQyv7BglbexkYAxYeDGPX
K0pru8k7M+GhUmSzT/K+fDKjON8Ab6w4ApIsvNYhFLqgkYUAyWk0JDGHLATi/BkYoHBOoL6pJ7v7
n2fFDIpyyxAcyH8wTy+8uQpa2o1am13I09JBW93BrqnyFpHUysUCDDBGWyHCBmcQR0g50aLJTos+
TAwIxkt9mbn10P7mgFcGBYYQT/VgtBtBY3VlKJwhe1vKU+Lsfp4VisykBDbTH13yrBZPUrrxsFtx
OVwi6O2CVhJsJpYQBkFd244WAG9hS9AIo4OueFIN/GgPYUOvBSRtw8VXPE8FyAPPfXRjQXEr+ATg
Q/akJHoflq3NgqkzZrAkgYb1vkusfSycIdAfo1+KvrXgEno0m5GRDz2qRCD5ippTNeuu+iqzOrBo
+Xrf2NqbHENiCGk4SCgNi1dJW3OSxKk+hHYhj09JV+ieLTVKiGlMfS/hPesmzAYzKJOUgJJUeeCK
wYMmBxPX/V+ytmz0pDDhjORn4X66PtZMy9DnNrMhlDuj3GkScPGNPHpGV74rRv48wb03PHSlKg+I
HWpxGPXGTBlIda9N2m3dtrYm8dCYU9ydQKh6jZymgV3nHXqddfXUdyXxkFtIT7hv6mMR2yhZEAyN
EFPaUlNfya6vfo1w9UgoJo18MHg4dqT21CrqfG7YkgvyqNIbczV96GsVc3x92z/IPN5CFq3cuUAV
IZkAVnkh/BTM26xLq6IohrDERWs21jezfewKw5273zOb90lEtmTqVxd8YVEI5BjEtCGyDYs0gRQW
/8rOedTsl0kqEPuZpyn5ct/DVsIFyq6YvkZVEJ1e8cKtMHFQRkY1hjPofMtwsEcnmlD72RJ0X4l8
Gmp0GGvG0P7tzJ1qcl2HLsUYZqBH76GAh67cQyl/3l/NihW0cjXMLukYOwLX57XzWsDdNVQZprDR
zZMqYdY41qgvde0WV85K1MNtC3ldYCgxECwWVMnQxTPY4eYw44b0AJ2N1mO1wjYSr1srC9DBhvfh
1sV/hbPIjGFiIJvloZRWAGg2jrYFJ7vdMFgAnhaPV4ymoJZxvWEsiaU4juBu7cR8m2EywjQzF/rB
W2FleRleF+UWQ8iBACtAbkcEQznSUi6P3RCS6VFSkxOrQMw4Z69Lo09x6vlrmfwTDT/7YYum+9bB
0aVa3iEWdMdwIQpvHS2lihbRdgzHn6ntc6Ceek9WNy7BtW1cpokMlL7xwXTh1KoxT2SM1Y5hMzEo
dHcYYq7czvp937tX3AFAfDRJIOkE/mZRuqrlEvTIIY0ekvi5rjOnn3/cN3Ab7uAKmFTBX4dEDZ4Z
194gc541RhmTsDGrwa8zoqGGYowvQPd5ZbGIH0IIzB8Hvdi4cdcMW6hq4vUG1B0unmvDZqvLNJ9T
Aqi/5TRTYIwQQ5PckbgpBzaBbnFvr3wv9H/xpTAPi0qnOAGWWlE+aDyZQzb2Dhn2Rs6dcdrd383l
dAouj2km1AwRKJZZM+H05ihRISYUc1hN+6L9kaiam0OXGy8ovdowteLki/4U0j5wr4OQXKjLTHU5
DqrdzJjUsIKR8td5MLwBYoGmNB/ur2rFCTUIYaL8jA0EF7aQkqAe3Fgp4STkBbVdsyeJ1zRsS4B5
5QOhP4cxaZxZPOrFGn5kUgiz2CMJ42JwSxrOMXPNLdauxZ2FDwQEPBh/4fMgIROVq/O0kbpIUknI
Cn+an6XcciEFBeXynaqCxbWIfIV8v797Kx8KRIPgrwcpGfiKxA8FLHiU57pEwn7UIcfUFuATzobZ
yQ126HKbbHysFRdESxV8buAmgx6KSFgRyUzTmMHksHhqoIDGTDOI5KMFPNNYbjF9rNkCGY+iIwSi
ViCCYqpeses2MuQQlfg0Hb12TN00T55r5Ti83d/FW94YEH6A7ABiBJqNZq7Ih6dOcp81tFXCWtJ2
0fiYSDH4/hrHAFFnTX5MrQMOfRDEyIFWVo+URz5JSn8e6kOfyE91zAMS2V/u/6iVGHb5m0RKz17H
8Gw11kqY16k/p94YBZLx0Gm7wjr3Wrd1od4WK5fyGqprKBri64ozmmNizWjr5iSUjD2NCydS39OG
euBiM4unXDqjyYtJzeD+GlcOP64HiIotyq23uthp1WhDZ5Zy2BVT4gwmHzEyG6kb0WzFk66sLIfo
ojxjFho35zaTw2VdlY7JLbmD6MzsxsrkqNkGq9yaNRTUsY8KXj6YFb22VqDkleSMy2Erg4y+dpXo
EWPBY+cV7YaHrBz+5V2lLs+qhdRlCXoX61L0vCZRrMlh2pi+nvEcegUZB8s6IKwl3Spnr/gjSicK
oo29gL3FVhLTh3LQp0gO7aH1IiN+Al9Hpr/L/JssQeNuCO+7xsrDEfkjZopAS4ieKzKu69UNjZnT
kgI1oaCgxvj7XP1Wy84t5emg6/5YSYEVgaw6P9m5feLRFsP+SltkyV9RyMVli4xZvDIys6OGFTOc
v+LXlMVfJlA9QjzlIHXGQ22qzgQYUt6oO2ROQSaT7+04ubHBD6wKQW94ToPkVL9i4vz+ttzy4iLs
Yk8WNi1oCeH7X29LTyEPxUwUD6qu8VQKm9pLY4XyEFDra5YlPkr/FhpV+T+97cQYnWgA06ZnDkbr
lvwDgvVThhmzyN76YStolOWHAeQLaKENgibhe1EgG2JAxrBfeLxMUHfK4snL0toxzd6Pe8uZNBC8
0GnXbiqrrYQRE6kK6rxo0gOUIqQrMhuo1lmDEvY9BHC5xBmQ6dJWl2PtuGEgC6RQIHtZhkivd34Y
dLkEfEkJNfYxDpmntzNKGWoQlVtsaSshZPn7AIYDG3Ybi9ssVRNLLZSwnFUvL2IPaBdQ/cROCvKd
2vLvu9S6NWTJloKUGY/d63UV8aiC7wQfrsgsM2A6njUxRmGDEQSkzoiSxW9pSMq/zySgJgsiLzSq
/iDvr42mhpEnpjkpAFV86KXpAR7t99Lj0PU7o9yq+qxgDHG74EmK9Hl574hUJFqT9B0U7JVQlma/
goxkDw4ZI1b9mUweiBTcyKj3RvoUp9/tOnvoh1+1vB9UUJBMw8YBXvMiFEZATYD3N4ZPhd0ejUFm
szIroTUd7PbLwN8z823aUp9YtaKhZGFiCB83jhAlZD7Z5tiBJJtk9EXm46PaFNVOt7ofkW1sgVVu
Me+ISctkEyj30Je4GdmajKyockSssGhR+W52dh4AER7obf4wkvYtTl9L/rO2/a7XnNkmvkI7jxYm
/t/0TLY1qbmydpxQsFFjcBmlAVHebi6HscxKqoVVsbPHASRBhaOP7+Cxun9ubodHgBO7NCRschzp
aknHHIa0ozQAoRLn3tRD2t0eT2qZv03WK3hNGvlQKhCzmulH0Uobymwr7xqMaCPRwL2M14348MxM
PtegU9DCuYxiP+0qvo+yhriVhnGC+8tdCbKXpkRwDGTFU8KyUQuLipykkb7nYFG8b2Ltyy2zKcD7
Ab6Jd6cQFECgXxeppoWk7PTXVkGLtxgq6TBCsz3QtrsAa/bwCVFJwqsQ86WCvRJ6a/qA0xPyqfQb
vfMM81zrmhd3G42utb27NLT8kItMTe5JniEeYO8YGGLK1Bms8P7WrTkCjjqwkohwGCJYfsGFBatv
KB+VVg/RDGIQIzcBm94ALq0dczQA/rUhbBckomqTFI0OA6M/1W7SHmwpP8pRG0zkUCvAEs/1k029
fnyxdf7QN891fx5I0GDo5f5y177c5U8RNpQs9OUF0BO4IalfKa27bGoKSRZ769Zf3VhcUkjkoa4A
nNz1xk56O+HNiI2lFFxgJYigzkq2UZddy3VRyEZWh071wk0hGLENxkAAYOphVHSUOrncIs+sdZQ2
zYZ7VaTGJ0Xmr1wrTAq0e3pQI4ykVL1Znywt2RozWN1cXMyYjAVD8Q1Br26XalXySA/Hflf2R96e
9POmw24ZEe5BMNdFEwPdYVgpkMmaj1HyQqPM/W/f72IxQikw7YGxI9zWwyavnSL7poExkUsb2cyq
k1wYEYpYqKQVaQ4JDlBY7JQRkiCvUPi57/FrIQQt2P99FOGAV31cxkmDdWCvWu3nYP31RDRuM3xx
qJnZIBqRxasksgGxIXZjhIn9s5FnwEG/zmqPV+vv+wtZ+fBopPwJ7yDOvKE0iUCWxVOthJ0E1FUt
1Ix86D82fpWn7BGjY1vrWivuLNVS9KIw6gkkn+ABZt12TUZSIxzIV6WFuI75ZA7Hsi2faBK7Bshw
88l4SY1dZjiFbu6t7sDPWg6+JL/cInleXTzqS0t2AvVdsUTYa9WcleB8CyO83orqVWoiz2ye7Glr
1mPFXaDe+68h4Xj1TW/VAHjAXYzYQecVdN5/n3rAUVC0AYYIlXaxhZ6jgU/maPmOyujUGcrqwJxF
r//BWS6MCF6vL3jSJGZG2CinyTyZxRHUKcNfT5eDTBiYGlRs0RUHIkWwAobkzorq3liOL9r0Ds4v
uMs3rqwVFACsLK8Qgo4LIN3LO+ziiuZ1l+gTah0ho9l0GvToLIG/zOMMYC+TlgQc+jZoBvFaqg8y
t6xdPucgGwcmKw/u7+pKuMK7UgFcBVfNAjS9/iUq0LpTxakZyvbZ1CHcbQRss1G2amSRvwPtDAB7
YnI1pcM4MLMzUXI/gO9JVY5R+3J/HWunCQMH/zMhrqOP61yuYMJWUWFL5O99/dlTzL7IGxD2LUPC
p0vkZMQwDTNDtfmaJ5Y383Pch7zfagNv2RHzACkyiNX3sNMe5kF/K+LpqU7TfzjZSEi3Po7wdNFL
i/Imqkx4PEZbR6dNLIjb/L7/eTaMiC+GdBhoJFe1GWYErWaMH/P0oYi8+0aWLbluuqD2iQYwHkBo
4cCdr33Z7LvIoJONsiT0VX3EPcU18kn1m2q23RRTG0kaJ/vE6rbqoX86vZeWkQuiY4AHJvpxKBKK
nSsK/dtq7KL5rD/PvRNFvgXBHoe+0RPfz58S27Uf1gFo32NhucZj+5hpu3H0TB1McCAUeOhAsVb7
H0lQgAY57Pd/ty1/fhyQBAvE2USlUPCkuBqJSVNOzhEzGnfg6KhVcm44dZ1IjjJGtZPPPXHSUWL+
fcs3PGuLaeB10W3DJBDqp8J9a0NdHmzwAzknmaOEs/U6gkTh+/TDfGjynS0HKUiEfo8oZLkqREKf
0vck3ciVRMf78wuAsEFBEIwkmNq59gkNiuh5nprkTHU64LAWk6Mw2XTriCcbmd8N3nqxhUCKwiNQ
jAipwt1BdNYnY1uRs1c535jz7bP3v7WftfNQ7+7v682ElWhJ8PS2x2CwSgpyLhzu6U7uVM7yf70P
VMre2NkOJqlc5qhekHLnoXRe9F2fOv375G2c69UvfLlmYX9TaoKjW8cv+az+/IhH2TnsXpzZbb3T
Q+aWm2o0SzgSj9qlQSH+1l3MulL9vwY7z3Q8zh2Pucv6uB+7rouZsq3res2JLm0KJyhrY0WNoTZ2
Pj4GP37YT7uH2HOJ87bfCMU3ZSTxuwqxOB3Mvl/G5c9HHnjzsQ60g1t4/NHbKBGsuipaioAgLrNN
ukj+r2dFbXH0Ws+VAyr5b0njN1/m17xyjMhxJyfpvV/ZP/edVozOy9oWvlKEAfSoUY68Pok0i0Cu
0o7kHOiSK79Ks/sQKlssLltGhC9lKBynkMIIPdjOeAI9GwfjgGNv3DQ3DwlxMcKHopDlGvEMJ2em
BdUX+lU7WB8ALSfPoBkwfXqsKsdMXRBbd5afmI72XxzFgPIdSMGW+RXxqhsqwJiLaZDPXuHg+Z9r
DtOciQbW59PZzbeS4iVwiWcOXIEm2pgA46IxcP3pUJKwLMxVTmepkkHudpQLEtx3jhuG8GVDL00I
EY2Z0OqcJXU6z29R7nzk378FshMcmiN35leAnhz7ESw8pfPk7/cAKTm/NuwvN9G9JQpxrMolTNBi
yuMMDozGLxzv23vqVzvLS3f58GDAMoLLXkJsiXz91xb7+9YGC2eDyONQUEufzjUdnyyj2vdSu6Xm
sKzg3gqFowFiM0NBJ3U6K3GQtJ1PyMGqWdBG7P3+Xq4a+jPPCBAUsCHC2dCbRNdmNZvPcnKGZrTd
/a7mQNuanv7DYCuuB50GsF8sA41QQL92SqiFj0VlRdP5Q3VwD8ifk/vZfHqfz7LzPjqFK8fO6/A1
dX2/dtzEmY5v5/bF3QrZa1fD5a8Qvhzo6YqsyaTpvMze64+ScRy2qCfW9vPShPDhaCoXrCjx4SDu
4OQgz1SHyWn606xsSZ7dvEuXU7iw8kLxQzMWvsPrPe1SVanGMp3P2UH/LPbyEdwl2Y/iUNQOhSTU
j/uOspo2X5gTGel0NlhJnmPzeO/07vFxTLzRC0rvULk70z35g+efv0bPX34iYfP9728heLg2nPWm
Vy0sWWSHH4o0LrQ5mc/K9MhMDiH2kFigI5+doZcdvf2O2o+Up1sYm5WPCroGXL8Ip/YyLXe906D4
jfNctuZz8WR8AIEmB/2D2RyrIJsPkKR9yhwJ6nqnHIKw8UY6c0MdjiVD4QyKPCDHAhGgiFs1KYgB
MtaTM4+/j8pbRb+AWBTn1NHm70Xa7ebhJUG/Lsm1ty7lh0yKdgw1RvOz15226DCJvWeRV3TfWVJ5
evxbn2eHfLvvG3+eBsLxRpqAhhXqj8scoeCK82xQJcd89Fl7fPyUkVAfcS+MP8cA7xWKXKVqvPIp
dhXHfYu98OO+9TWvuLT+598vCjRTDC6Wtpzm89g+9K+D6RTmFyIFo4pBNQ+nT9r4Jjdl/+Wb4HJF
o4ssr0ixDlNWFudcNuZzNIJdGloxse1HaQT6wSeQ33AtgVCC8UDeC8VX1C2Cppum+B/rMjrwyAih
CCWSsmUGSfukk+Zz/9D6n2PgVdOOSj4ont03jw/OFj3b6tdVLwwKYXOeMItugXrqPDLdqQFn6Aa3
4hWIIbzxRw9WLYu6TQl+NP4zjoGreZLkZ2mhs/diYzdouyb17R7VChsEpBtHczEtOh4K35BSAGU7
ZtiFTMQAL0cnFR1+mux8s8DU9r3NN+qlqyaA3V2+uYnKq2Ci6aLMbjgOYOGA7GDe2+fxg57vu/Da
G9HA5fs/I8L9mAPH0RkKjECT3FPcykXFZYfAarheMAf1qTzop2AwgHzz4FDdDiGAvSUP5Fg+psFW
DWLdvzEOh/I7QIWYWLyOd6pccyU2a3KOTe1n1qe+0h6aIfcl+luL3o0hyKR/esjcy4NT6t79rVh7
VqHUChZ5ZCUA0ojzeGZVjpk6M3IeRskZ+8/UIT1xoXWZ04d+hLonHZyklIMKMjNS/UGzjeLk2nMB
QxAL6SEAusAnCe7e0xl8VQm+RZS99cZnXYfGrv+wYjdJAu1de1NHcN+3BBTnuxYkZVD/658xY7IR
ZJaQKXo2Zt0XhTKE1RtqBgSB2kipQc6QtVHJC/tobC89tImnNV4zbdRJVxIjwJBRbwLfOOZ6xcle
02pnbaCxfJYt9E9wjlTN6duNd9DaLXppRLgkJsaUMeMwYre70fjIGgfM2AX/3PAfERC7hMcLM+KF
mXPWKpokwX8m0zXtrx3/KLJjkoSW/khHnw+VIx/u21zdPoARQEuPFFoViYKr0YT87JzIZ1Xx7Sce
b/z5G2m3P0v69++LS+oASx17UilnNY7BNNoSLQ2BCK6VICYGLaGwPEMhBuCZ+bs8NAXYtlH/dGIO
2nMvw1NxdDSb42bS4jS1g2GqqZ/p0Uidwcb72y97IDFHtWpxg4ELCPQRXY8XDSRqoDVILAad1zrq
oDJRDFL+C8Jo/bcEHU8gdJoZNwJKSmB8hnonV91y7mzFhbZwDsH6dpDLnazzoXOBzkCNdZbwEnbL
utCfCUdy4hcq1T4qubQ0bwJyvUUfD1iYXT3NAMUbs04hL82kz2ZoxjG4/81Ws4YFQfL/PpoqBLmW
V4VdAAZ+9jrgIRxzX+wKlKVmF4jmcnff2NqLGVXGf40p1xGVDOrEJJ7J5+Yke0Hrco8e5iDdW/8E
its9z6+K0z1NJysgXnLs3zOHbkAVbvCnog8Jre4ePOCGzhYfJS+W5Evg526fdfXEqF/PLzHxx3pv
QSqTNgFhnxgS9LhReloUTkmQd9wvrRebbhF1Lq+hmyB3sS3LU/sic0sgN8gqAyGBtj4iD5ldGn1R
HLa/v/1rV/jl7gtX+NRCdmeqYSaenEw9mYnP7Z2KUlPRbhzV1XQdg2YgC0c+DE4iYZttCEpBvwYf
Wnd07qYo6x7TD37odwUiauawEzlpe7C+7elDFg4/apeypeS8WQVdvPd2Z//9HcLO5nVSViQq5HPB
ve6lg4DW0TqVs+O7VvPl/u6uJqQL8mAZ/JZBWi7YIgkd+6kq5TOZfGMX070MIUnZs8P48yH62T7X
s1u8bXzS1Rzl0qjwTaOZFdNkVPI5OSAtAyOVsWwx4MutZz3zc1MHkBy/v9DVCwyQcsxZLJM0tpCk
KXECkeKullH2Uh4qcJG2vvK37B5/jumFDSH5iOO6LWoZNiTVJaFR+qQ8V14FFPa0kdeuXloA6+G6
woMN00HXZw/frNRbzPOfLbqL6A/dOJJqI61YbvQbJwRvGMFQGmYixQ3rKkjyjngvnqvKx6gv+kpZ
fKoNh7xAESfVN87eljVh66Yk7qlawVoT7UbTUZ6jpQ6Sd+7b1lTaajy5WNcS1i7CFpm7PFY4LFnU
65ADJy8s8zn/ATDFfY9bi4+YSFuYc8C0ignja0NKM8VJh7zpnP7OYycwutSRs68VgQy28V/uw0tb
wqIqlMaGsm+U8/xMkE3YqSPJP1VIp9vQeXxuHuqtssqaA14aXL7nxS4afaqbkw2DucahjbRX9U/6
z/39W3OJCxNizcqaZV6BeEw59/+HtOtabh27sr/S1e/wIIcp21VzDhKTRIqi0gtKETlnfP0sqN2+
JIQixj3uKtvX8tXGyTusvRYVY2PYvjSb5EHldG8hATJ7G50bmjgTWds1PUha+ZOUDyvGVaGB+eDw
ABG/Dliz3L3pxGN9zL2adL68sO9nPZlz4xPnQu1SkLGkCX/ytPXgQNoE6CxsEJIcEupnC2d6caiT
F87RuhIMyRhqCT74iqbRys32TLnOtn56N7AdjSrTr+1yqbli9plBGQWy1GPfFNpOL/eLWIp5zKPZ
7xRDfGNM7+iqgr5+u8huu3voOCerrnINNdPBciKbw1IDwFwZDu3QABoJoHKGJOvkgPBlyjg4o8jE
VbSojklGex1iwYaQrrnAYuVtKa46Udf2mr8QOc2lzy9MT44Kw/dFVSFiPUnvZmhL5rDC8Sy2DBn0
yDQZ6qCnEzTE1FkpB9FOPRKt+Q3PEh7/MBZjidsBXIXIG1w/XnMP4q8ZAVzockUCqYxbZKfZEwoH
BPnXg7KQDJg7vyNSDULraFUALuDSgMvkWee0BXdCT2dvZRCbzYAXou49sq4LDvJs3gG6SWiIQBoG
HWST5e1TqYpcsYMvqnNvjn5T0TVKSAeHLkmLzQ0KjwfKc+BWgaDe5ACB2CoK3ZbjToCetCGA/1qq
AwJutE04tlATv9pH2SKfyzhV07cY8HIwAQFKCZnwifOSOQrb9JmK6NuOoZgB6KJR7qUHh8R7Izxu
0s2Sbz9Xn4BoGfge4TFpKPlMLDZonh76UONOIdkU211rRQrJTerq4t31bTh7M6AeKUEuB4ND6+Hl
NoE2S+h5ucOd/P6lZT4ZZdW6H3K5SozMKgLKg5KGNYqC+s9Bu8m5hUd6dj3PrE/GyYhlrznpaF3e
1KklvubuY6iuCvdWQlp4SXZvLsJQxg5CuG6I4kGwfDnYzi/xo97nTz2AhpQHnl8j+fAkJAbI3kkZ
IlFkFLsktOP3MjeO4D1JkTFLM1tacej3dr8SF0iP4fn6GsxsL2B2RiQyqiEggpo8gOUA9bVU5foT
hM3JkIMnCDKm103MndALG5N3ru7jRubRR3oC9ZLZMrEpMuJWLk9tbXfFLnB3HaN70B7M0tZM81uu
+H9/weToJkXP10OIwnfaG37ZWAXobqNSNDp4Z6Dzrxx30+QCAT0RKdvOFLV4lZcLIKnZmeZ4pKKB
KEAsMtlu6Mouu7pj+1MvNC8d6JqZIFhYzB/Mv4hCVKRg/21j4neqCtB/+YCZ7q3eCrbeyluVxsut
S/CPVZHuDtmllXgrk+f1EZrg+vWFnis4wDyExIBe+D7Xl1s8qCWuizpU2J92L28uSSlDY6uyQ2qh
sn/Cu0taUtqedVhS2B7nbnJJnhueFvr6CkANiA31p3qwSvlGqV/b5CmSFyKvJSuTs6KCK7ZtCuwi
qMVBoy6v92Ws2kOAnBtbM+ZfmkwNKW3Q6OEinpyazPtzMmta6bvdbWKWFogJyB3BbD6rpF7l5vHw
sdRXPLdNEfgBlqTh+f4hVh50rNRDABDAAnkdune8vNQf8H3RTRfrzMLUueeEDh1zIizEpO2pupMt
tNyQ23tszogED9pO23W0Iu8x7bBvfZLovNGtPHqPusrnI2HWlSVRjiK9ThmBtEsJ/O+s77Xvmywz
E1WSm/j4PqDtkF9E1i8yAzO10p2zd1YxtYybU2CEZmHFJqTLSEJbwpgJhdNxfQvMvcSIHv+9FlP6
j1htNeAehuEEwKFIgbl+gWDpbrjpg7+y2c4tTS5IWSm4MtdQCI4x5HKcdAxZXXngJAYq59lFkfII
LxFtHFZEr4/y2xm8Nt/jjjyLJ0PcJrEmf9t+uQeBPcmBs/RWoCTGf8Oid2T/XpuZ0ZDK/tw+QjqL
HJHqpZC908vNIkxo9rlCBQfwZlTu0Zwz+R5RLAXB8YYec1Hcp6GdHlS9LW5E4RhznO6bCXrrw54q
q+vzMBcOgvbsl92JN5TIUq1WEezyFpTln8pPRyM0Nu2FW3rRznjNnc1347dC60KSGf5dZbJrHQ0J
9NSSj4XhzN2WYHEAFx4KkYi7JsNpHMHnwYDGwoz0fnt7n1sr6EsG+vCQJngHbOdmIdqaPS7nFicD
G1zUDLgWFvNsn0gV0Hq0jZBOXEl6s/V2mnSDhreFUc5UrcBVgSQ1qp5jV+vkxWVYUYZsNbCQu0ZH
6u/FDy0XcmekDukSb8Dswp3bmkQ6PvLCKh/2CNtqsntqVZCFK8NON6SlBvPvGsr0SI7MV+C8gEsI
b+Vyi6he72h5ywFkzaq0tnJlC17BPbeOVxa5Q38TMUuTfiU71SWRddgI9w/izYOmpyWuwqVVHY/b
z29BHhIaAWAlmb7tQTkMCSdi1LvgyT0olFvTygJ5DfnC4V/YtN+cXteMTe7+VgFFrluMy7kZzLcX
86W2Wktdm9i6d3cabUi02d9/Go/Ga04fC6s7RdSODE13j8vx5g9GlNGbQwKWRRcseqWlKUii7dQw
0hjUAqpGTDZ9GOuFFkGyCbAdowS0fg2VPU/Xhi69ZRkXj5XTK5swkdMHX07YlYTSnBWwg3LTpH6E
v5a1ljCIym2Jf6HbztUWbrBZ/29U20RsDOlmfPbltmEG38sGCNUir6A7lsISsaUOqwe2jrdRWx3S
ty9GtzfSqiYqXYK7jCdtunSgRAeB2uj//kBb50mmem2KDHw5GAP3JnD3PWN6BF29C2d+ydC4Yc/u
TzUAu7CDZP+pUU4vYp2B4+6QYUIzbsHQrDt/PqTJfAaykGJISKMoCdGfNvBHatR+jeIZ3UOSgZyK
hLaEvbqB3DdDPuyHhbtt7uSNraNjzQQy3NPljItGc6MY5rPChUbYThI+xSAkte9TkflyIPzCMlRs
clQcSZmtOdcIxeH++kfM7inkB9A9h7I10LOTS71KMidSw4o7Ja4VbgaivT6WplW5ZG8Zhvt8s14f
lGfcOpDUvG6Zm3nAtPHsoYANnmnsqck6x4ygDAXQg/U6JDukXVpj6DHfBRJMB2FfkwV3b265NSRd
kHYZJ/0HPXcXqpEINRTutBE8CAmRx+IrQZNHRm4ISiEJ1fR8k1Bh9WDb14c6jmRydEYKbQQawLeB
DmJy3ecd7h+h4NlT0ppa8pK771W7hRJ0DYC9EOgNv1QfGTfuNYOTIyTxiaR2SLSdgncu3Slcocvq
Etpv5pgi0EZXLKTkRBkX0uXyxTzLyGkOG3Gz6xtjoP6gJ9USR8OSlcn2FOW0zDwfVoaSuutb/xDa
rCEQ7p3XQGCnyzbeRDtuH9jMWNguc3ntMZOAFB3Ii9BLO3mrfNmD4kWD21YFF4OrHjVum8ZGHBpA
luRdrRdQ6us+FchqMTQqT+nb9U0zg7fC5cB9cyaNXuuUe9bPRC5uhooHeJQ/KO8jFCM0LE65YZ9A
wGYDhVAajjHsr5udAURcmp2s6yB6TKKmMAtJH7l3dT4Bqm6nmWprFw1R0faYKaam4xNi71W6Y5Hn
kHRx2zxooZ4XC97JzzsCH8OPHBLgMkTKY3JyGrctQ8SyPNy/lU+8zVLRZvz7lwfl8vdPDgpS6EIb
1QMGC5obWVmJvkeRWqTSsEmKowiNerbcaYGe96t02FXN0h77eVAv7U8mG0kIsPmM4wNzX/rY7Uvp
3gl1J74LndfhNZRvlZYqHynpCQCs1xd6xt29tD05WpnSN0IuYexRRFGzasqMMOm+e8xLuwBQ2hDL
pVLC6ED/mG3w4YDZHx2mkFa5vDJqvupDKUeuXQirCHBNtgFpklJH6KBUWlk8hg7PHuvSb3QoeYHA
vk08SSBREcoygeo8sIVNLAk9JDZUfzPEYZaR3mu7t3Bo+9eUjYePVHFBVnp9on5eQZins6+ehAVD
D4pkTQZCqIAsIVvKtgDgduhtpK6E2OSSTMvMjkDXwgjcHcGeP/RuOK7K1BTdUidfehTzlRrcx7V5
fUA/nyN05Y/iZQBzgotgikupI7UVkr4ZMTAx4IwR7fNyxXihrmQPQqS3UUzTdCkF8tPZQboL6FUQ
cUjfus2Xa69otVbXoCY/DWERWF4cvXaNtySWOeNTwAq07UaSZuiJTDmFk1aMXcf3+JNcAt8frcuC
+OKuBqVMGDlm04CcqywGXa1NP34CGWodH+IkJ1LwvoStmim+4FMEEILgCYHwyJQs2i3DGrTJMX9y
dtl9TnNdMlb+OtuUuqGSwUhEIiz4cjMlaJjEzsF7DOlelB0u55jx1L5mJZTq+kNKSuSGYyrq3E1H
b0Jd+gv+G7LQ6MhGBRId61jYS2sImhTFbyOACCK8RIAxZh/sK09j6lOVI45H6icZ/+Nd+7hETDwT
uaEaiZkF4ohH4+B0bv1ehr4WnI+TlxLUsXri286q2ig3FZK3m8pYf+Yr4O5PCB0XYrCZK+zc8vfr
eRacoC8zjlw+E05cA2rizGJbUHoBumkMke54CzfP0jj5iQvC8APowhiMk/3K9PxG0FfuOqZoB3Vu
C0NEf5iDBGJlhR7Jl+pps0fpbI6/A4ezkVbqIMZOCNvZvqsImJN0dyOg6Y6ynkEhQVtvML80fvwL
KZ+LxZ16yxU8eIixwLCS6eGrSKNbqdtKlL2HgxEFCw7G3CuIvBKoC5EaRLfYVBkoqZBcU7UOCJVu
0zW00ciHK5mZpgMc3XqvQ7kEiZm74M8MTilz+IHTBq9p8OwCwd+Tjic8/Ngtetyldbt9dR7XEWKQ
peh9yepkJyHR3VV5B6tdvGUTWtZWLf+lkYE3ApweuOR/MNwyLV9XYSAAb8M/VIy4go6UXnEBkfhT
LhCVWcWs+sIlX6VjRrzJBzbj2O2ShNDM4yaBPBhQU7yiIBEcf362bSMvTDPWT4RTS7tV9FavXBPz
ueQ78fgtE0/m3Mp0EbO0i9CACCviLibiS6dDTO0lf0pXKOMvJfBn4la89whcxz530GxOQ/S+wjMT
yd9D0mNbrOCS0+5OvX9v39X3E080jsgbfjfcouPXM4WMiHfJUrQ3c+9dfMPEdevKQQpTCd8Qov8G
RCT+XlhD9bp985Z0i2firsvhTt4VP2IDpR6HezsQ+cNyLfJIhPVXamh2uVSMmjkWaCEBaGqc2jEd
e7lbmKJ3gm60tZOMj8VdMv/bEcNBFRVAxW/IwtlerHnZTTUhFU6FCUEiasb2nW+VOmsa6TO2iX7d
reNmghkM5pe58XPOzBWhAuk7dVwjUpjlV2sBWI3nkL2tt8fabpY4C+fcDVyaI54b+BlwrI2H5Mye
pHJ5Fia1cHLigLTrRjB4dRe8+QdwuBBx3xR37LAtk3RpnLN7UUO2GhcNoBXiZC/WAZJpbdjyJ/2J
Xw8IVQJ645Hu1B6RODos4XVmQGZjjgqvAFh5wPwkjp7t2TArNax7r8oALImNjNVDjTq1r0dshCbG
0HAjVU+cCHOwzTIQYWaQghcOnAIHzGuNpj9x0cYb1lHK0zK1K4BAsm3I64p3bDkqFlR+ETyElzrb
fESoo0TWwqaYm6yRSggU1khigBP/8uu9DKjpVqr504M+8KSxVyFtbBaXIyK8HO2nd/xGLxXki8Go
c930TPMeJu7M9OQgB20ugewZb05/AJUuGvgq3Tk0ukYknwiPbGEYz8i9UdEnz8/WTbOzk8XO9tk9
ikAAbEqjuDtCg8vhdy66ujQez7tAAmRxUupwpKJoCD0sErzPnfZzU5OZlh0fOOEBph50/Ulc5y4J
GcLtWDhoti0uoF2+WX+nLxCoCaDDBu5BtJ1MrCH7prhFiKdVeipf2Qdl0+nNvXATGvcKtbYcOGRA
tXYoTsejcDoVhBiPib0lyOceD665cCJnsjRgvv71LZOFVrpeSARGBRwbnabgZDIlEcstLmUs5rYy
pNjR2g/sHPtD6raRciXs1UE4VdJdoJE4sVyjg2uYGH54ur535zxv6dzW5GHomY53+pTF1a2jOUY7
inR480+M0Zvb5FUl67Wd0S+6YHUu93ZhdXKjNqh2lEHLC6exBNATbuus5XVzT2R9b2y3BeHN12Gg
ni3R8uP6gOc2LwhtkBWQwcUCNO/lOfGdKhnqUEakodKmcUl7DNrn6ybmdonw3bvKA/oifQfMZ/do
Mficz5cYXNQDlAuJT6HeBvHaW/DoZ3rKxrAFbBqjEAeyTJPdyFeuqsQMhtKinax/cB/RO7wvwcjQ
2ITE23dsUITE7w35ZIw3oSReb3ELsynPTef5N0y80FISPZfzVeGUSimDtqawjCQrEQbtUcu9/FSF
aX/vQnTjUwZ/ea2ntYN2cZHxlF3nDugF1PKmiqHv2iccOkTyXiBSCBeDyFnIvvGxCGBO2qCoRPKc
KaH06DIejnvgJGi85YIIeSpXSt4jWYwjU3ZixSiY+m1Ay8lN79VZQ9piqJ+Bx69XA9fV0OTSGOmk
8KV8n2ZJtOfTApoDecVnOU16kDlRIZEF1yiBaHLx373+OUiVArlSLstsRozhmFWKBsC5F6i7UBIi
O4sUCABmsvvBS6j50lqUUholVcKRIW6qtZrwzCrKEsUnEZcpDc34qIagQhKxrZEU6MMk4BIAdDrx
ilcW4jUskdu2dig6dcO3GFNVklF1c0n2dPbF+LV0P+TDW79BZye4/k/BfQ6FcCodtR58aylhVt7G
MTTXdL2FhNysy3tuc3rbqHLZJyi5nrytTL3jbaC7B87iQAwRGZElLRzEmZofTggqyOigxmn/0TGA
ltRECxIHu9Pwtnpj7nahnQOYlJIn6RYUaK9pRsVclyNKmdTSF16L+dHKyG2ipjLyd0wOhyT6Ti93
sXgSG71hDkN6CB9ENAoVhF1hTykCGIvKXd3d9EvYuPE3Tx9NKMP9aXnaMOymfJwNki+etCc+oyER
CotPt2ljlc3+cP22m70B4FuAvBx3KtQ8Li9U9IRC5LtLRATcT1q/qxuABhaqF/M33ZkN8dJGnPW8
L7GwUZi7DdhFQBrk6XefjuluG0qMtX38spXVg7oY/84ODpBJkQOmGrHT+POzq5wRBqbn3EE8bXyY
uT5xo+PyY43OfvfEY6tl9BgK4+/uT8b65AEAeP33zx/wMwMTz0mRukDWMhhQA9uxPAALn9IGJT0R
5TwlI4NwSGuZaOm2rRactm9v89rYJk9TrsTYgDlMp8Zu93JrAq1F2hx4H9ANbrf56uZmzRP9qATE
1ZeexTnvaYS5/rlmk1PXuUEWuB4rjm0Hu/7rBfEIEQ00CK3uoo2VfT0+x/c36xMQJAcbOYS/dOh/
mZ+iUhkuY4U2wNCbJ257OwYAjn6n0P72WAH9aAULu2j2kkHABr8f4SlA9pOp7oa05DgfV2oItOOu
p9Aoroz+fg2inQ9nidBxbm7PjU3mFqocgTv0EtIIohGuFRrd2dzzwrYd34Dp3sHa4UYZ2alBd3h5
5pImdCGVHolIVZjZhjWpffiw66WYbS6HgJAe+Qpox4HnfeqB4lyokoIb0i+o82W+5SQBMT950za3
q+fG8O7UQr+hQkhOzSnUj9fHOOchjtr20CSCRii+4HKIkVLHQt7w4imQ3/L+tU/vY+a1X9LKngHE
IoY4MzMZIyNA5kQuBdxeT+Ot6dFmHwAxlZO3e5d4OA8iIVvmAGLuLa3Avgv2St/sCaNrOsi7alQc
rg97dvcAGwJ0KjdK6Ex2T+bxOcv3inhiX5jbqLXkegWlbHRQyAu1/XlDo8CwhrARy3s5vwqfc1qq
etKp0lXZFN5Yx04SowntTPu6PiRhdh+h7gVO9lHIcYoqhGouk8UxTKVGaSiEOQ7mINBo9bIzoRhy
RNPupzsmpyD/cIi+jISE9+DSjPfoSvZ1cPudrn/PXDUD9WYQIY1CY0DijN979mI5MaNxroetpe9a
uoM+OkFZnxaP0SbeSmtPpjVdOrH83Et2bnPyPKuS4zEV5HVxBQnIfoB/a2TU7Y4mthmx3snWqHJq
2CMH60F/WBjw3AKg6QjwFaCdAJ+dXBdlJY5MB7hvmWMWaaYQPanenQCeoC4xQHwWdBlVcwvuF4Pd
vZSEn31jz61P3ljRb4ZUVPtx6Du92GuPCjThQYgV0C/Q39kLY/0JEsZ1gXTgiBNGfnyaoRtUp+MY
XxZPMdphqlVuuQVNPEUPgwZ94areBXrlvV83OvuWnxud+EC13ydlBvcWPvvDk7MDlIvsbkuy+mz3
+/1jut0K9IbaNn1Yui5mthU4A4APgP8OojV5corDPHACuYylE/8FkpIWaV4dZDUdY10f4IyPd2Fm
cmJS0Y3CqstwWUhDZg2Bijll/ID2DioQ103NZVsA7YYnCx5BsOtOQ3ZXDjNpaHLphFwkGSlT76y9
RQvikSPwrAtHYzx2Fw8pHjdYw7kYWdaRoby8CsKBhb6e5LYnkMa7uldjYHXr1cbCmH5ctqMZqHRA
g258Tqf9aC0y8VLhqs2puw1vOF2w4x3S4p/g67J8Ku0eK0PUS11rDgvD+6ah/zG+M8OTsyf5UpCA
0aY9ufKNU2yYY7US4pXvmUC1NtWrwn/EPfWovEXTTWqGnvmmvUaiESM81yAoUhJIe97lur/LT329
Cv1H8FNEPI22nlU4pGzQnVHqJdxmw71Pb9OINlvtxAWPakw9PXZJEd12mSXltPTBB2ZnRznfF1Ao
hXZoz5DATl5zcKCUmunyiHNFO0Ob79oHCDTYxpze8npMQ9QoSQKEn6QarQA4Cl+R8KYbu/d3uRQT
NAah2F4xj2AzQV5ANLyd+BaUi63t41G6NpXjGp+9GprjoxitKs1JQkP/Q5lToQIf8pYDmx8+RjlI
jFF6hnp3fevM7xzUpDgUwqHVOX03Qq9vlHEBOdO7VZCrclyyxGW3ZGNyezUpivtFBhsb0UL3W7bh
l870j0v5e///GsXkAeq6rFdzF8cMbPV6clsBqvAQYouQfOO8Xp+wn1ibia3Jlm/7PJEabrRF0Cwo
pbYQGdLhxiEZ4WhuthuOHrV4oV1xdgoBgUEMDOcNpPmXmyPu5bys2BBGq7I2awdCVz0XdkbarooY
iKOu6h4Sj11irPqJCx0Hi2LGqEU/yq9MJjZOg1hJGixdELywA/rVeHTD3CQ+N+KJS5YIoJzsLPnD
57fZJ3tbqDp0BYhYLziTo1f642ycfcZkzoGb7BM2Cdqx2p+YDMrgBYbsGD7qOfltrAjm9UX+rpZe
Mzg5jIGUDmJXYb7F3Kw8ImmQDPCDVSHq1XsqQXMLCgIpON+ovFd9I16Fip2+c59Nq3sIsQ32gwOK
MH28/lWLqzFx3kvPr1PFj8atl0Z2WN9JHPXe3Oxeo3FKxFX91PrbEFOSkFLWQ2bj9wvXxc862/i8
gJ0Brh6UO1BcvdyICR+XdZxJ7amUN76MHPE+2WsCrVJcuc+Sk5DOlhISrXIJ4gpoGQmIdsf5j51g
9ipudqND84uEXG4L8WhLaHeyuJIWcTZzV+n4Do4MlnDCp9n/HtUxkU9kfCRkyNdBhwWUD4m4kivL
7azIX4fSS6ntJeG4sEBzzz0oEEamDEFhEflczo6AqLJk5KqDfMeW8+/KoaMDpI2F3N8Hwksns6D0
WRe8yTmBwUBYStZeinoB+ToNBdDkCIECFb16HIIvhLeTvRsyjlJKNZqsnkTrCTtEDYj6jMDSSi1I
NNUUSLXehsoomi6dOyCrdHmXAEoiff9zfULG6+HsGP34lMl8MICUAc0/sCcWsHYhbEnI3gDM7cQL
Y57GAFND3OR+FEDB0IQMDBVgOPS5j87Zq3kGwXLekArJrGIab4S6AlnOS18nC7fF5Hb6YXzi5Ln+
0IhpybKnKr1PX534OLBrv7F9TucqU2YWkmuTp+CHtXHzn/kJHMuoFdNjeUMUc+R7KAVBNwdac8Vt
HC71dizO6+S4O5HGdqmENsxkxRpuaeasndS0A+FOgLZuIbGhJr5Ir/G9WtNtA7wFiBU4GVwp3wH/
+RD9oleg8wvuW2DRVQv6LGYAPm3IRQB9yb0tMdzMjnKkNMJVAeUdwDwvp7QOWLCiAop/CkRDiqhU
2cFKE+y838OJ9KKvUrMKvLic8379eEzFYL7XEs8ri7Qh2GiA3700PIS5Ejg92s+E2nMe5LpvrY5H
RS1NXJ4Isde/9H4TPzCqEKw4VuntmOnRhhelz/FQfIVc3FqlIqaHCFi42yHlgVtipdesD1L7+pfO
HWQUwtHJJPCyCPXlyw/tYtZLIwcf6pfmqBPucVaqC+qiLtTkAv2ekNHTAIJEHrFSE3e0aZyyRTkD
hKCFjjoRDfZg6dzHB9kIPlqrAs89Y0jGVjH9lWS1erxizRylMpCbHkJdW0G1AP66bzJLDuZ4hKc7
8vy7pjsk5XhHEPBdCv8px5HdmFXpGx3SOq77orQIY4SESn9Y/a/37r/dz3T/x+8v//l3/Pk9zfoC
YlrV5I///J8aCouvkf+a/Ebq4vO1/i39+u1YvVZ+Wfnv5d/HX/bvv/zPyz/id/3Llv5avV78wUgq
v+oP9WfR332WdVR9fwW+avx//l9/+Nvn92+577PPf/z+ntZJNf4210+T3//1o9XHP34fK4L/df7r
//Wzm9cYf+3e+/yNvHqv8Ws5/Uufr2X1j98Zhf+bAuAMUsGgHdNAw4+92X5+/0hl/yaMYnxQqcJb
hxcPy5KkReXBqvI3eCfaKBWOpmckLvCjMq2/f8T+Db+GG1N0KCGPVDm///l5F2vya41+S+p4n/pJ
Vf7j98sdC/Z5HqVFOLUodoBmC47R5cmQirbs4YFkluY1KZWEViJJIWcLT8x4vn7tvz+tgDEKotmS
xE8ROK6EfgahEzLLdRzaVGATcFgNsSsD4EuX9uC/TsQlXvfZkaEKAAJsGZHhFKYxgNx76EU5A6cn
Lpa+KAvKsFm5cLQmhcU/hiaIIgt/CVgbSZ64K7WbIqRxysxKIdsBYio/EWWd9UDIlbJaFesul7KA
mVa+u+0jvHxkcJloLSSJL5kFl0urnM0BbK6j+M3nQaZM2iSthWMgV0Jt8ZmCEMHrIR7eewnD72tO
cnkTCbU+2IhgPNjVUKe7zTic6bKsmP/MLxkHBzU3tLpDTG1EfE917loI6dW11qRWOTDinuF5vGhi
4qFzQfXQzCDXDukB46NlpTkmqFQaWxSzwOy5pE4IkyuLWYbLSPmPDwJUGRIaKrQLwLF2uV1lLfWQ
Z8hTa2BUeY0CQffsd01LBjbtH3pGi/bMIID3gGlk0gHfqTNstyTG9HNjoezyzciB3iAQ3I+Pzdnz
LqWi0zSJkliKE7WPPvKLu0bxl2qv40gujoyAzNsov4T/QCvsj7qxzyas27qR5WcNqGnaNFqzMoMg
xGeKhT3843Ti8kGSD9h9sEbgeZy4ZKJU8VzJJp4losFnEyMYf6wEnkuImiYntuuYD84tmqXc7I9p
hFUFgQb0cMd26mlOoM+EHKzKmmu5kgeBJzboQM4flvHC0/9jHkeiBpQ2MZ1YNoDtL1fL5ZUm5you
t3xNUdeeX6EpVcXpqSJAVs6u/n/drVfv0m9T0FRVkJuFNu7Ey3AyDQImZZtbTFUG954jbkqIeC+0
+V66MjgBMIJ1GrUFcJXi3y7HEyR81ApBllm+o0WkqLrQ5quuuY0LrdhFtaT8p1c3WrJwCcAUCDjA
ajjx8Xw8XpoMXJOVqu2eF/ztIAalXjONEXfMu9QlS81SP/YFDI7VCSyYBt95Cll2cAsOiazi3lZl
l8Z9ADpSwVsiM5y3guowBHEgjiBMplGpkQpAq0tmcQkPSQ6+Lg2Oc+L/fEdo8AbhDooqXNdpU5Li
V5jRSAQ5d5GPzPjtW8cpixWkS+/ue0vAUxi9Tjx1qAdPlsip8ibHrsRYRGGgLdcmlOcGZJEH7iHm
enmrOgG8UX7wKIBjvpnziYvUGysv3CNzc6oAPow6wdhaN8Xw80kTSbyDlWuzMqNlpAnmkEjOwoac
ZDD/GC4oQ3Gi4WDzqPBfngA/D2W15DBczdEyXa2Q8A68xuDj9gh6v3svB7bcFwQisKnl+vkKfv9L
53YAihSIjlLOYYjmFgtfNTt2XGSYf/AMsdMYTJTc0EFollm9UN8zDs+YYt4vuVFzRoDMxiWNXYu3
ebwbzl4eQSp9mS1gJMuqxGKYJqHI5Szph8/cmIBDwm8A+gvX/LTCVJZqmAY56hJOkbB2HWb+fYhb
bd2VSrBwOY/O0cUjh7OBhxwcE5gygFAnL0+PxWig25tZTVoxxEnU2EAbQ6JnfJDRugMoXIrz3ihY
UFRev6u/S1cXpsEDCcZyGS2n8G1Q6r6cS0d2nUDM0syS27J5Bl9gsk5Kl7GyuswQDfnSplba9LPE
Dt61MYRjIlFwqOxI/sLOGRdt8iEI2wFWAU4FTb3i5EMY4A7TKtVSi3fzL5ZlAiPrm8hwKkcgYQ1C
1+sD//HYjyGDxMkY/ohsmD72paO6ZRwxiRWIcRACRJojVm+wfW8Cp2rtME6d3ogbEBhet/tj78Iu
NNDxbKHtTQAT1+V8V5LcFkFbJ1aLaGkHLmqIPGqutPA6fpOETmYT4QVEjxHPoHNbniSzkKOUlA40
n1ZUM9UJOpb9Suuj2naKmNn0Wd5QterblRd7nlUxSnSjlKpgxDGcAbmOh2dMXL8S1ViCrILUypku
tkFnuH2q3Su1+BSLUX8IGTyDiF0aS+ZLLFKY5ystaCu9K9xsLTB1RRIWrBcMI9UHQREbI0T/AUki
aHmj7QHQWLYArERkfEOoIITsgTUDxXjcSaFbO1YcdeFNFg+yDg2TJT6tmWUQQDCtoRKDovh3NHp+
hTBaGbW80ieW1/eSHrNw0fOgeb6+1hMIyegrgKhmlKDW0FyNzNQkKGp5hon6sEtQBY3e3cy/7WQZ
ROK+zwAG3fh62CR7T2COCTsYATrvSevIlle7JtqEULlMsm3aFaiRZP9L2pk0yYksW/gPPcyYA7Yk
mVTWqNIsbTBddYshmGf49e9D9hZKKi0x3bfpXkiySCI8PHw4fo67F1288TjrLyNtXsfMVye6idH6
MBlKp14wf31aEd1N4y+V4Xq6nmqHtS92J3W8gJlozs7Fe+NWNytv9sSq3dTpR7UI8pEx6H6wYP2X
s/BzuiLH2/t/9ZAdZnXhD+CKv4l5h0Uf1X4sAqeh1lnYdXyo7djy/otVmGWnFqFC2rtN6qVRGWGq
rDe67bXAyDlXYwk///0ijM3R2QUZRdC7cRuqYtWJOil50GhO7S+9LrxyHLWds7lmFdQl4HRCjY9k
YXM2ttFEIqxSzobg4hQ6pvwah6Plz+1YPqXpaN+PUTd4slHMPZz1tbOC4doyuTUEolvswyCTpM+K
KQddayafzUwtfKUZrbvb23jlkQG9ztjRWlBCCmwTMy1tONN0SfJAz2v7ociK8RmvGPtlBKFIE5nx
j9vrXdlQDoziCwsCINwSV+rTONW6neaBMrRKYBmodTdDZARp6fRe1xe9rw+Cd6aYmx2rXAP3zQMA
Zo3K2IqOIQ9b9/uPGAlWugx9LoYDlzlvfAsCzcPSL41vwKXxweZQj5EomFRqEdYpmfjb6XRfOc6L
5Vcv8MfyPUZUKRCFBApcjLQ1a3mY7GbaiV6uHOeKFrAJm3jpEJG8XEVOoV6FrcUqTA/dTUSedymF
Jk+L9f5kGU2341DebirOEodiQgVG7/Q3juaPr1qUiai6jLOg5M/8Ii2/jniFb46T2ge3B6sjy9h8
YdCkPOTT4Jz/1pg0h1kvHTQvzkbfMhuNRqQOpa1WQVrLF3y065u9UF7qHj52xmLyA0amPgsQSrfX
Nd5u86pIRKiEkiAZ1pb0VjPqMUqisAzqOunaJ8YUQoRMUlMoD1NWG//qHC8ZCOxW7evUx+0TaYAF
8eQcquUxjyb3y5QtsFaKCbdhz439rWm1QfjA8pQfY5oBXtfmeWq8DsgYOmk9SETIEefuvSoV9MSr
vidt0aNQiw7TOHTaSXfS9jOEov3ZkFH5vY+gFTlUTlVVHvxPzgt5jq/Xiu18MyLHiWEpGuPv0smb
f29vzVsz1yAuIP/ieafvtNV8Hrt8SsMhrQLhKuq3lhfb65Km3Ikj3saqoE/BZDJkh+/HnVyaeTEs
Rq7UqLkpFDjCaHrURtfxQqP46MxN5emt4+54j03vbo1c1owHbj9ad8LCX14uWatJGztNUgSqZfZn
Ox/D+1ktJ5/7Ed27eph6oRyL45TDBeg1jZ6+tGLcC9Lefvf6I3i+CVLWHGXjrfOpLaXehnkwuGt0
nrlDfd/Xi3PWGHmjRSQi7UENneWf24d67eN5ADF0gcsmdNgEz7YdxtHCQGrQJUKe0qpUn9kwxTdF
k/rT2HXPCUNr38NuHSgrW4iZ63QJbv+It65Gp+2/yobCkLt2OS4PwFXihm7dwstRGNXHzBDJOUq6
7ijGOj30UYwqILX89CGNu/FkSil21r++CX/8gI0FlC2RTB3qedAbU/lad0v6OpmWPCbDqPipZVUP
ka2KkyIN4HxmqXgJNBQ7Zvj2el1uwrpJf/jbsJtVEc5GHtRJ/yPqCuc94oftzht9bRGo8uzf1T3+
vwEddC3l7UFXVysz4nftYKqepufGTuRxfRVmkH+fKIZ1+SlxJMe+aohvBMo3cJzk+rsmnHcJidcX
7/LZ1+lVUGIDuLJO8G/MxhjctjGdmjAqRbw8N8f4w9TOnU8XQXnqrAR1m34a3hUh6XxRZAuh3ST/
dczMOC6TYj8XlSXvormXvim79K+Dgssft9mD3o7L1NVajhPi/kDPivkVlEvv3745V7dgHQgBuU9d
Y6vqEcejUfcaW1CYVfbJMOricallckzNeCfLfvsu8j02ZFYWzGEQk28sJ4SEVfZmlgczYBXUAFH3
jIUbH6uk+d6JYi8H2Ftu45YUnVeNx4Xl1Cw8QBJi+3YThWfAFwAdQmWvXX51PTo8SAaBSEb24NJk
2y4aa3ALeaAOYfQpN0otUNrYBhsnOqrS5Z6az/X1HIOwlWeEnsjlemOY2040s15Y9MpjNkbiKGcT
URannQM9HIe/jh7ptjCzBDXyOre/7fkWRavG40xrKU6K5WDbPbhcq/yxaEv7IJa8PN22y99V7s3d
hLYWljUokRlV2o5jwQety7BUZMBbN3h2Kn9B3HeIuu5URsWLoiYRmqkEr4l8TJX6PgkdX+Sl32jy
pJTRY0mvz5d9eoJK2s/KigENoGBN6MeZGu/codVNbH8qPK0G2YO6Nh82RzGE9B6Gig6imQnVcyg/
GMYLnXomQOYOoqtGc3cOY737b1aEGJZ3FyyZ2DouEUVa3Lm2REy0gRRbKGuFKpGQaaZPkV3Y95FY
VEondnu8fSxXHDMtP5pvTEbYUHtvrHyIyqVQykkG89hbvlKltd+Wcbfzkm2Ydn4HVCvlLRr3XCaG
ijaxjCJUUHRhLINOFs4ho6F1Yk69fZk6V9wxW5/c66FYfmRdYviu1qvP6jC5ZwsmS78yB+c5yRpr
58vXQ9xsOZoiOK+1IEm1cb2Pf7yurdsUYb6kMhClpZ6NoiPCUYG7GRlDN7c3+epSeBLwH4yPk0tc
LlVnA/ywJV8vOzMJCjUl8Y26/NxJ98vtla4cJ/6KdirB61r62TyAOYNxptM6KblKmPulUTenTjrp
ztZdcVUWXAu0o0kFybI339OqsznnVZkG+YDlOIPmfujTQfX7MFyCoh7ij7e/6sr+uaBRQcM6FEqp
W17uH331gXwQrK0baeY9DZDpJIDX3Tv9LlfS1aX4Mvoe6wjKNvLvlTKfEr1bCTdRcIbuvPGW2dDP
dp+aO+/nbwvbWCC8dihRoOEGDeWbw2q1su8HN6EIr40f4bkwD+4gy8CqBqTZZQ6trNqod0hyxye7
ts2nRbGLs0ED8cFw4vA1TkzzOFMR+8cQkVV7ymQBlYoGv5iaBH6kXDKLSf/AyJT0wZaZfZiLcHiR
ix76qHa7hxYFuR1g5xUDhNcGAXhyNYNqwbq/f9yqXrVl3S5800Szw7eHCrZnC+2J2wbx1kGjeedo
NiAQEzWPbXqg5WGbZEOVBGW9DKfSquzjYDl9MJlpGdhwXZ5qfNLp9qJvTYNeI6/z+lU0xsQmADHg
tBryLE4Cqi3ylAjXOtYleB0hhh17v5J9kPXoiCD/7u+/kZiYlDRWY2HEQd+USjD2jnnSjE6/76Hw
PI6xnhzqsu5erJEOwjgilG5HTeHf/ty3J0l/BkAYTRiDt20LPRlI7WrwSEnQADk6WWXWHa0JSpLb
q2zGzteXgWVWTjQ8CtP22zH3vlfAS7huHGRg4wgBIkU7Nqka+soSIrfUhMZdBkLkscrL4hyHiOHN
MMJHYWU9LuNgeDNG/GDMSx3s/DAdS728nQYuGwCHYVF25ldeWrJG7wVmDH09AyU8K8k4Heopau+s
nPmRuSim50IfUJ5Ph9zP9EXcLRVDFUuTLMewBSF1++dcMz6KboySr76d3Oby11j2NJoonMdB1NrW
txDo9GlwdN2PJ2ntkC68jUU4db6XejTx2psrbLU8z0ZnyUDFvKmYtpWX9nSu5qisPbswDa+Dp8Oj
ALJXartm98BzmEkVKrAgapuXXwkdZjLMRi0DPXUVqKr01MOBQslrDOMd2uuP5qw8hVaYezNUHoET
G82Hv95nchoHQk5eUULjjf8SY99DfhxJovC6PBr06O6Mcu4PjaP9HzL2Ahj7J1DoihODeBmdSQhd
2Ottu8FI0tief79qut7eK7Ht3OdD0Xn8NnlsraH2+q78ayzKin0GngFwAKziG+CQsAuA1ZKndNYN
5dAoKB3QpNyN966YKyJL1EypE8PFLza5rlHUTrHUZhrw8D0vU+q8zLmjnt0YNqRKk0zapFU3+mqo
EcirSnKGXmD2+8REfz2MahqfjvJI6wAVDa36/PdHzBQYnQFa7SB/NtFLbESZ7UxLGizZ/Cwds35M
naHyAGuaO5waV1woc26/W9CryLdY//yPx9CUcJPbWc6MUG2ncHPmueMJs2/3tN7XX7xxVfCcWrQ7
YA8A5LoxWoIxZdGqglDMmLVDaNooPSTtv6muvuC3sh1XdM1u104fdBcmL8O2t9I1uhpbYIkCMsjw
tLQmMXPCtNZs5vUpFlHmD31m7rwT1wxqZe7DF8MPxAjh5VammYv+E1D1IC/K5FRBk3WyXaJbYzD2
+qabgYbfT9KaE6CqS5+B5TaFDdVNtHhUQwxE0T7Ene0lTfdMAPoYMokzxOIutepzK6mNwo1oDOK9
WsNSULbPTtL6RUTVfVVnC6dPohrubtvuZsrj/34bRPcU7EBtoAxwuQ9CSGUm2EuDjNLnQSamONhT
pXlCS0bfzqV1GtOmel4svTzzidGxD5chEEpvA6eJ9moIV/I6KrSkUaCdVl787bNUt8REEvHSIEUT
+Jggm/Mw5YwC9JV8F7Xj+zG1VB80OI0BYKsHyVjZfTZYzdGou/YUSxpjtzfobeGYHwTJKhntCpLc
znoW4D5UfcTxpJUwGStVXK+o1Bpha1U/V7Cl+Evs2l9KPR7u5qX6L4ImlqdwwNSeuaKKLo9nEKKM
1YHjcceKZF5D8a0EyLUTm1z9SEGFAgT0Ki9lXK4SlgXRrzKzCm2TQ0zF87PqzJpPNdryMq79YXYG
1Ush939uS9PY2ePfX7H1N2TyUNiSYdIh2RjhlOaR4pYDWWamkbzEr/2weH1tn0dNHirVOdYGUwQc
sN27L0aBB3Lr9IWa4MdmhBlBC0+VKvyu1bxcA2qRyHvdye47Uz7A6haYRfqzk9WjiAbm2+dDrcpX
tRp/WXP1WOg0uvTkaFnRx6ic3s1q9KwVxgGMzAHUjOvZWRpMrjwsrv5umuSXvC5/rlGraOoTyfE9
SLQTqdyT4XA/5u7MoCGU9BPCx/HDWKwZknOWdXUaDesutSHZS8KHKXLvbeBKY8fUcq6fc0V7V9mM
7czRT0WOD/FoHpU+fkEKjyFmq8QJZj5v92G0y6+dYtwNjhWEU3EOtV56zliflbb+cNvur/pH5qrX
tjPQS3fzqAmjj+px5CLGxapPbUzqKe/ihJ/huh9vL3XtVSP5Aq1GGc+gZXBpfVPiLr0r1/dT0Zwg
dmdoYvtsD+R/fRWGxXnPcMZboulauikoNDUNisit70csybMVvfwvXmgXhTjz9yQBULjLb6knI9Mz
e0wDs4d7PQqRg1TyKTvf3rErh7NyyvCiUFSg+LXZsWqyZFbQxA3ASZkgjarZc2QRnmS115G9Egmw
Eh16Wjq/xWouv8cakFxJTTzDbDvL46BI86DK0jkbpUz9VFblTq5w5ZSI7wxSVWBkDFJvIg+G1ulC
M3cYZFThH/qxT59nO9zDNl9fBT9JtXrtzG78HUWEPleJIoO8b3Ivyy37GA28ubdP6eoqtkr76Hfg
v7UFQZQ6ZuveFfZcP9hIWSFy3uY7VZ+rtkDdkVkvEDhvVE54sRfdiPsUrnEtOpldPvtjhByGJaro
ePuDfherNn4amJuwVmkXHaTfdt8GNRmVjpGOdMY9QJyX5PXBEUmLMpVWxS+9kpfLMdGFbE5Awzrr
sFAkHu8bM2feuonD5UEgKFqj3mWUic/LKr80kG99lIv7jxUuy1GZOuvzlNjw6kihANYrZjd70mYA
Dl4NSal531uVbnn8je5DpI49o6jaODAhOtspsb7Q5uhgktn9FKBRTzJxGT1TI9Mt7rnxtfYa6o1r
HochH77aTZL2h6zJxy6oraEXjNHmNVoi2mAH0IXzFIZNqX9TydtTqB3M/Jxrg04707B+AkixJqZR
6SgUosxfmno+6QXTtAdE0JPFg7nYejc6wDEAHurZ96pz9fX3zdOdHaGo7XWuhYBJ6+T216xS1fed
XTKU5XRd8yWutfY/y0KH9hD3MUoYvNnyK1fmzL8skPvKLPNoqJkFk1Nlpd3B1Qf7m4Hyw/uGNMgC
BTVKeSgGe4TsQwo5ebOwy9cG9Oddn2tV6rdLrz2yZ/1y38BK+KmWTn2eKfe+y+24OcK3Dp1SuehP
iKT2J9Wa8zs3EYl6iBJ9cqE10KhmCrtevhjt5NBcCJU492+b25W8YG1eUSuhaU9JZxP7KI0W1qVq
JUFuURquXOff3mgjz2nSd2pT9fdl65g7gdC1K0vgLXA9IBxp0126uyZGlil3qKmLLlf8qVWWY4wM
3U5N85pT5RYxy03Rjwdp4+T6qGM/6R4HI7kesYxuDcFSWdNJ18L5aRm1+nR7J6/5CEqoK0cXQ25v
iFJUdVRHGJGTwOiohjkS8zNLCjJj7ny6vdK1M1tp9ABsreOLW66HYsgXilVTEiR22p2UyHDeK/AX
n0TOFHdNpvefzF7CHb90bT8ZhgFWQw14VUe9PLWs14cwqUA7F+Ok32OfA3xLE3rm6fST/pq6YyRX
dpMiMdSMAJUYb3U20WoT9kIr7JYsvIrzgyut0kd44J+F8aOdD7uWnbEUTR4q04Adtj1jR1+aVpYk
/LbT5B/DjMdEdRrNr4HSHBKzFp4GDOBotGnsj2FkPzR61R6jheAzGtS9aZQrh3vxa9aN+aP84ORp
LdSQXsY0wexdlt3Bys3cHyIJElgq+dk1cXe3DerqZq+UHWuTl8Bts2bX4SdFw/1nXts9mlZc+X01
W6dFlMaOv7liRiada+b5GQGiUatffh5uP3J43Qh5F5ndAUNXT1GaFoeuNtuj2lKjv/1pV4ZFaNT8
seDmOR2dtIfkvkoDsYDTi9IJ6FFkUiVsQsTKinY40ONUzmVaFCe9GiGUyYR7ZGxuJ+i6kv5RMAdw
QUmJ+pqz8XqjxTSq1Eh01uEOf2i6iqJ08V3PJvWYugIa9NasA7WRyp1e9XvXacO5/7sEYVKph12b
vinDQZuYGdjTVKRCx2eohaTpVB5L1zmMsn7s7P7fRdhHc05Otmw+h2N6Bo/ySAB3wBx8pau+TVr5
VejhObPzF6EOhynrP+q9O+9c+isvA3SdgBvAx4Lc3E5hDoxGRfXaIRpt9PqatHCPsi/3BBaurIJi
B/tAiRN9lS1UTgJ5VwslokcyOwh89XoZSEdqO99yxfBgKaKAiK0zacy9urR0NTOYWU9ImyGlRzGl
dvOjLTt5ly9TeKYfjBq6klbvyyILj2oTW0fdbtQgb5Nft2/A2xu3NipJ+gS+kc7I5nKPYd/OIqwp
+sWwgEsLfZZaMfSAlLD8UdeGuPv/rbf+nj8cmNrrUaOC8TiJOZ19MwXJNS0yOtbxbFEGaOqdSfff
g+OXATOSRlSzKK1Qz4Kp+3JB3cVoaKiYJ6ai4veVES8WHAWSIejQ6QzhLQBt++e2GqqP4DRgzqpa
q/yYhK0Bj0wZ9sap1gRsYsKdm4GArDAeurh1Zn8BU9n6VWSPzjEeUpAky9yK/NAaVq56gwy192HF
dfGyNpnSg5uVqf7oNHNdU2DtU1h2+0aFRLCfjB+9a5Wd1+ZFg2oBWOR/3EKOPxhwzr8mAh1aTwNP
AZWVmTaD3y3tAke8qdcnhOspuRfq6GQHU5L2epqiLKd5ytT3ENOqqgecuXMQGghlfhdaZY1sFVv1
OCRd1vuRreRkKYq1eFpmWjAuTe4yHKw6KjMftreKkbV8sqU/UZ16naTok+M8J1+kpbTVUQ3DCcn3
UFG/zuFgvk5OArVRVUxT9kDLbEITqPRHMbTaKUMvLfdtd0EMURvy6Ylfnz4OTd6YBzkXMjzIXjX2
0LZvB0odQtYVcwrdLyxtW74eXclScHkClp5GP0ujNxRPMRs39boSniBznpsjIhTziY5B6GmtFB6/
q+LSJ8mLU4fDfeIqS+QXLeoQpbqHRvtd4N6YJmAL+mKCYde1+nJpmunU6F1SO+6pFe3s1ZF6AN1Y
wl5k+WUstANx8HvmG00aZqMCGk96VtXzBSb4hff2DGI5bB8qUXzAMo9/fU0ZaqabBL3Gmm6uXvKP
ayqqetZC3qKT6OLHcTHE7DWK+lokpflFU7i+t5d78/wRq1LkgvXUWjmgtzFr1NVpHNdLEphRAY+Q
ggDLEqfDk2NSCJzSCOxE2KJwo32bqmWPefVNTLUuzifSZ6Fv/QY1t0y50Q9xmwTM9MdebkTv7LH4
rEmZe1Vf/bLM4d3tr726IG1fQmWLLvmWCC1RFqceq4GHbKjCIJNF98GeGV1xZ+qsZm3ZXu90f11w
AdRPc5BXnk0mQt/4wUJhNi4e+Eq1t4lgxsw9FOG8Z9NvnpN1FWIY3hIDANq2kOjKibmBiE+rI606
R5ZK2VbJ4mPczv1xDOWeMNn6TF5coXU9ClUUrSnSI+91aafFRMsyi+s1jxPPdcnUL0Ul5ym0i9mj
8SsOg15Za9tir2vzJkzYLLwJHOshaqZekPCkeaJ6+RINp3Bo95C/V7aTl5mwG+w+4K8txm6yzXbQ
kxnAQln0gbJIceqWKTna6jwhMbM7+fc2LGFYmUhwrTivuIQtDGylLNfTsI6DsNL1O7vPjPdVNBn3
VYSltk5Snbu5z4J5sMIHLRIlEuhG7KVuqny8fUeu7K9F+5O4l4kN+tqbiLSa0lqJiygmIJ5/FpYR
PScI1J1vL7JhjSTu5XP/XGVjPpAWWY3iMDEcxg1EgCa8WbrS/kuVhukcng+PPszZradTGtGQoMTn
z+WcHtADNjw3TA9x56BBCxzAH6V6DO11hGpGriOh45Dwok+q+jq26bsup2kC4NFLaoHmk2Y+UFSx
j23Xtd7tT7pmMUAP1l4iSA/u4OWFqPtqCIUu46BtFdMbSWGO0lY/AUsbfNjw94by3qbH6w4KBwUb
hm+ZGNo8FBMqU+nSiSiIh/ofOEDh7J9N451k5NzPQ+u9ZczyCGYsfsQBd1SOwuw028xZDYb11xjf
9bcg77ciIXBx1qbJWxhOVzLpHwVuZaRHxRgjWILa5RDqI+UPhKBOTrbsFQiueKC1AwDnwApeY7rm
csPJGKNc6zBUiNFeiyjVP7pRn3/QwAh81GIT7aie4rCXVSLcs94r7whLU3LhntIh2koZUPxZtDlJ
4mAU5UOkLbEnw7AGxZPRxxaUEDs4V4ts+jqJHj8VvmZCnA27/kk945/aIuga64Ha+/DLjiXt3Ixw
Txl+0PW4iyAH9Fs4QBmhSCF8qn8Iq2yPfV50x6jakyy/ctkZACb7XXGGa//zcg/7vrSt2WUPp0Lv
Tq7oxMnVIGq4fTWurkLyyDkBqhBbwWyKnEnCdEEUjKSRPhatM18I++vtVa4eCpg3WkIMUHAtNt8i
paSBCPsRYBhk6vJY9WOZaefc5tO6Zc0kqKDtmMLVT2NuY2WZAP+y7axJNcndAcWgoDXdn3WnaUcr
SvKdmPBtlYBAmlu+8jxT6qNOcflpZROaqQPkAKaHtHoxa1vzWm2Bf7OI+1MRGZlPNUUegf8pn5Sq
7g51k6lHsJvJB8Bp42EcJpOKt2m9DEtn+nQDEUYOG7E8pAiueZPs+a+S7ZLUXd0d0AwQFlDFpvx6
+bvTNEHaT1E5kh5+X1uH4sge4l+3z/36IpABEpCvnnfzlFSyDBunZhHVbrvASHPraDdF5f/9KkTJ
TFwAX6QUt1nFEHA/09PioBcIKopZwNu/RgW3V3mbOHHSK1RmJfthZHIboea9dM1QdHjSSE0/1+Ni
njOV7pK9JFDwUKPxwYcxOjGCal6q6RUeF5RUDaCUEiT83TjNg1fKBjRLUdQ7FYRrMQpFe5VVdOFA
UrXZAz2iUR8xfX7iLel/gCYzvIjBr4OaL/W9arUpiTRvC0MGpjfbGaOGvX1K06rd26V1oU3wSf+A
IUAommhkbqvQywI1Yy875TTnpfsSJdNjHSnO3aLm5slKjfylqEbI3t3wF02p/FdoRgQAyzC9Vlap
vd4+sivmB50fkT0dk5Vwco0L/kjYIrcdm9YplVOFsqQPwZbmxSGjNX+7yoqfJNoGQrWSPm4eu7bU
mLBYYH6yM33y1C5tznEm9wg13rpQVmE/Vw/KfdpOFprqbMtCW8ITgD/db6p5vktg5jvoejLd6eBL
DmqhTzs3ixLfm+NkWVoXvKn0FYBpX25hm8xGY8Hefsp6yKQS7bEy8uonvSBHPaqmHIMKXLLrVW6J
OGWft9l7KxTT4DW5NWneCA39Q1QJ9T1Au/kVnJjCI6y+2KnrfogGU36HsNgxjy4gW7pAi55/jGND
/1kb9rwcKtHP9mEZEvV7n2n55NcoxyhUkbrcPE/NpCSeS8M2O4Sh1NE6MZb0Y9rMWchUY+LCPpzH
CCQIA8yg32qpO/mJVUahHw6W4h4cRW9SsC9Z9DTMXfLY5H34bRqVeC34VD+SqJ8zT6YMMno6WNnX
oa/MT9o45b+KTi/+k1ZRnUBvqVojbUlrwJzdhLxASf4jzc59TiA4slHDUFkqpMw9YeX2RAQmxgrI
is3A+zLI+Gfq1NyAUrbJD2V0tdyDfiD5Eull/9lekNkwGP74rJVLtXiNgQ0EaawXwaB3PQghcK0/
J1PrX+ykcAFeWnZzN2umeM01+rygjnTlUWuQVTwagHfu4t6gR60ravY9VpzxS1GZ7WtmaotXh2r7
6tA9OsRW/ij7XIFQzekR26iXioJLMYYf7aG2HvAu4mNGbfS1TtPwmFMuav2mcOeHkra3e9cpaWKi
A5K5it84baX+pxKyQ2VgdJGuJSeyGug0JakCfG1K6+VK6I4n5ryj71qB0ovfa1r/nA6xnIPGqhTz
8D9Zl0KuU+vgSBIRM4tdme6rIu3ieVAL61MGS0nuwb4Zvptqt3sfgb+KvMKRoKe1XHEoEKky+uRk
tvI6Jnn++fbtX2/3pb+jRsXwOO0wyGHejA9EjSumUKZIK7ZQg4YxBA09BMSBaO1Pf78SyJ11AhUO
DDL7y6tIZFHrTZRTHYds5KFq419dL+tn1W2Tw3+zkqOr6I7R49oGhWUaRfEwxaxEanCqo7x5WKoQ
beFe+Xp7pbdIeOC1MJPBeIPvpDu7CUOkUzmOgoGeqqiFpslY8o+KoNOPbzBgL5ezH5uIaKgAjP04
GpiTlPmea92oDK0Z7/oj+AEqMTCtno2TGysDKN0Yuqc8spdTNtm5Z03udCrN4pM+9w8MSkP/Hzrj
wQrbH0XqUNzo3fKhUbp/I/d7qowPXRd+Sxz7wY4N+1dfLdFdmxrVzit/xdYoJK2KBVD34JI3mzXV
YjHVElvrlHYImtj5J2vz/sh8dOjdPpcrr41JXxeYFpMhtN42GbMThQC3jCw8hZZd+kNu0e7rhfAp
ZKswQWTG5JkgQf7e7mj+rGxVK58WeLVLC4+QgkhZhtK0iNSvQ6fNHlJA4x1/1/4vtnKVnKAYTlWO
PPFyKaF1phsXLOXKWPX6RMYegKEaPslu2fmqqzZOVIp9O8zYMHx6uZZryX6Ey8M9DQ1C8F65yi4j
q9we20V3jxkwi/PI43tULG3wa6cqzjWRxM5Tvu7dxk9Re+QFgF4KEu4tc7MdJdG8ioWcllTLThQN
aZDHk3NKFhrWcOI2H+uJ7CSzir1TvboybRXonnAo2O7l51tqHqdKRtm8Y7j7WBRN7Zlx7dwrA9Sq
MhmjT3OZNkcdzfqdQ34b/wGkE4yeWPTx6OdtVnYi6FSaiBncHpT7ca4qjf6Gu8c2de1WagTfHK7A
mrYo4bGmTZMUk3sqlDDx29QOfzDt9Qi6Tuw0xK9+D1kIiBmKKm8Iqk2CoDqTunsyE7t+pmtYYrnJ
Htho3ZU3loKAgsUjo1FqXH/FH1GzBWLCJeBglQIqp6Ex2pOhTdmTWqXNU0HldcfXrF5rux7qAQS2
IPdI1jdXcWjSGDU59k8p4vrFnSG9iaquOpblgHbQMuj+0Bm5Z7RG/FI0416f/5qrw5uSJ2ArurVF
GSTWksVqzvKhIcaziCf3nZ4Kxet1aFnodzEMpibTl9v+9dqd+GPRLcXUWGkhSDcWbelK/mztMH0w
RJ6cmMPLX2fXbJhpRr9IEfbH2wtf/VoqoeAyGQ0iK7883M6elgZcEodL/wzSkKb0HSPL7tSubg5z
F5cfoOD6eXvNKxVlSjAo6v2mwiST2NzD3rbSEConbogW/ygz8hfS8/ifwbSVQ2/M6DNoSGR4Q2Hq
J5FGBao7hHCR0uansLPw0XPegmlUZpon4oulNPW71ursZ32BoCDHRE6wZNp3temC/6E/fKJ9r58z
imvAMuFWhQ6u4J8a/c+myKP3t7/uqvmu3ALgK4HnbBHpZjqVcTmyo1ahyNZTwVs99K1LII9Sws8k
g0dVojD6oIrI8DQ3bPboVq74H6q7PC4mBVfKUKut/XFf42YRZFs8Lx1qC0+qmmRPyeT0T40w88Ni
FOWTag35o9MJ12uhrvfquB7fKeRxfqFJ1belyM55Pzl3I9Ri3twP4THLmaKWc20dBhVEZbc444OO
ZI83QrkVQt55B8sWPJJLbj8lmRYd4bdQP1nOMHlt1QrfheTvqEZt7Ks6aJSJ33KwF117gGIQ1jTN
oLU8JQsd7mNv0EQxYfiigWrGXR04+VI8mbD+f9W0SJ5vn9YVFwrzIXS/wB4ofG2DaLXPakVtsCmr
y4enyhnco5rExo5Lu3K9V6p3OlQwXtPP3Bh8nFtJqDs1AaWliGOUT5CdVhqihg3Sh8ksM1/Pu/xU
8picbn/ftVh2xa3A+4n3/l/OzmtJbiQ927cyMceCBG8U2j1AodDVht30HPIEweFw4F3C4+r/J7kj
qQtVf0OciI2JZTTZCSTSfOY1JCab07tOtXEaiXjJqbLytkmMdryHqK4PB9ee1QgVzmb5UliZdtvE
bAg9ydFlK2bnCBMM9ytwH+bnKhXDu77BBeGA5JP64GIoU6Ey3WHu6KRaepuszvTTjCbJspBMJs4l
ovBtoyJfclcpFDlnlWaclLjoD44+N8Cz2zpYdRP/JMtAbo5YPlS8YQ9EeG0XGSB6ue9klW+r8hOD
9ZgXUROklUBsFz0y/b7pipOlRTtH8LUlCGCLUhEHEGBe43y/pp3rIIPHi2rpGIepi4ZerMbqzhK8
pKwxnwTvMgCygA5v1abntEzLbhVEeGKa0lDrUlf44G0R4JsJ1YpDOmbju06IGMtNa72boiItTqlS
pLQ/wHaSA9VLn/v97KXvXl6kG9ezHwmXLJiBraKiRGFJ3lLPjqzac5QscnAfnno7aBXvy5yBNFSH
8ljFFr6f+f1YF4+4bB7W2HxbTurv+bi+apbyLhbNm6GdjlODV6pavRspjDe9ccid+aRo9VFHyljx
oNXHLJjBGAM4PMLXkZbZmd8rFylFPwkbgKxJPW4TtaSFPeRQHNyQBAmk6wA+pWwG89CZ1oPm9X3g
SGDozrzJpbEJlRhUohLJlQnkN+dKsaj5sK62Gy7O0L2P0sx68oBNYIm6zDmv2/aeT/Yufoe4rv8G
4noSfjd4XxVBScpvx3R5WiCbf4vANorAnOdXGdX50k+sNPusKxoClwtKqZ+K3MJIUdRoqGLrG+m/
5VGm7bF5r1ycvIw098X8Dj7K5mXmAQ37pFrcsMdmtijXe6Rvy9uqAVHmjig1CzW3/aQV+dGIYT68
PJVXerRSmwmbZJoGHLNbgmkRaZHTwCcJM/rBvpO191rU3SiZeK/GLq1vDevKoXhXedrbxFb+NKHK
6Gm3J8V7dRU5tI7Ij35c3+cbQUMOOc4Bo4Vr7D1qUyLr9yv3ZZXGRy9qe9+Jvr/84tdOH9D2pEMy
CgTOdD7iNBRoPZEXh402oUFUus6hTjiCXh7lB3Jmu1I54fBggF4Mk3m7w1MVJZeB662Ply+Qdt2w
KgXEFADigZ6XWL3nNMMbGiq3c16JE4jj4eBp+MLj2Q15NXXMG1uL25t1lY3btJpOtLKThwXFxnvE
CI2waCjfznZSPKLq/vMNSymqLjFBEmSCt9D5LHWroWDibbhhO+r5PS0+PVT1qfOTWBc33popr2JF
mXeOlKufhhgZxjMMMxAu54NSD19RZlndkMpMRgWztQFbttZOhHBt21GohC1Fu5IsTz8fxV5FI4xo
csNCc+sQ1pJNWXTywnatsw+WlXYP6Zp692U1uu9E0RY7w1+rhlAE+WFhTNUU8vD5+JEYW69QGD9f
MqRWCMeIJfP0tgYZceijxHvnFOlEFDCtvurkVM/tQd95iKszLWFfIPm4HbfNT6VJgV6NVD/cxNT8
JXLMU4/kRvDyJnh5FE/dbDULvOJM5dwNFUN0D0NXoRjgKf3feRfwclgKQstB0Ol8PqnaLBRYOpaq
NmA1MGhOELuIuPyNdwHLgt4RIS1QtvNRCis3SnMYWZtpEnMg2+8q1BB3DuVrSxMQHnxBeE5SA/18
EN3FtK7TOA3npNKfCndNH1ePQExZ3AznZgfNkLlD+KGt9aMH2mznHa/lqfS6eAIUA+GWbln+kWPk
tYnaMlsjcdCZysQKzzsfMDdoXfdLb3vZb6aRz7WPqZK6+qlqKTnt3Lg178g4c8/HuqeJcdmpoj+H
kZqb7yn16AYAjRx6HZWF8qi28B5xW2uo7QkPpq+dmcV4yFuneVrxiYsPxsB/fSVvZSfF8Uo8ed34
reEV3ZeXP+q1NIVYm74xMRjI/k3mCCojaca2IIapoYcDcbeIHrgVoGhOp4yc+tgbg3WYVWd59/LI
1+49SRKmo8gZBMPi/Evnut7aNNS5hdY4eS2wgwhaO/9NE+KdO7hvE+nZ/PKINr9xeyE9H3GzgM3C
BeCicg+hpRzQRvlWOPp6gvl1WKdV2dmT14JvvDfAgCHrC69tS9hrxZAO+cAtW0xK9Vsp6rn1G3S9
j22HVkVC5PGwdqjPVovyMbF7725CnTKYDTc/DO7wB+j6nzYIhFzOtS7ZfSAlwBOfz7jwFHdQaIKE
Mapvp6oyx7v/Q9Zx5buejbLZweuYiDiWB+uCKMENauJmiCqgTVex617n8ZI+KerfyKfQYMNDWRa1
SLuN8zdj7U6KJ49Zo14nEoF1OdiyuPHy+rkU8GIC0dHBZkVenEzi+TA2voRaDVSR4pI+vrEGD2Ns
6rHBnGjJsYs196PI+iVcukgEnbkYd7VRmV/pP45PmhUVd0muKId1AHbx8oNdOTRJBCQqlOwZG9ZN
pIVarNmPNQo1yWoLn0Oyk56TZEqDah3KvKR5ZihaOFrGJ1cV44eXR78UkfGQdJJzgkQCjPytZUVJ
IrLSzIhCUsZRHLwsnl4lkTU2hxT+BhJ9+BsGudvFb7VWaqdIUn/ip4ri3K99a+H0CGbYdysSlECh
a3zEjKlIwqxOC7kX2F1+7hbmzmNfOfkg05IbS1IowMjN+ePMuqVkk6w4efr0ahmG8q5V2uGjVyTI
i4zopTgUvkK1i+wd7s2VoIB2BL1iqOpARra91VzVKJwNiCJQOxr+0LJ5OGTj6u6w76+M8gMCyU53
pPKtdb5YvazIRnt1nVBb8Gr1PbcxOt8ym3LnVL3c79BNAVpKnh6n3LacrBaOMOpudMKo84pAVfLk
bZKJ7GCZs3Mzk/b4pRflb19ec1cGlc0W0EVAYSQo5vzlWI5Nk2tYl5iR3rX+6nrL69rTPkW2Lh7q
Zq2+CWe2d4KDK0c6ZUNImLJgga7Yts2Dp1FK/SlxQsSz4zsKrt3bxaK24MaagbYq9dJWa6JH4YE5
mWfbe0Q+pAlrmyZm59K9Np3m5xMGymRsfWqZEuq6xQQlgxvFbmfYYeFFxcnI2+EGh9v2+PJ0X96c
jALPFT0+cF3Q7M6nuynMJMW7zA5xvCtOgngiQEkkQFFvJkmp90Rk94bbLN3O8LqeVWWHsIDsQ6c2
4uiNIHhVZ4gCPR1/Pkpn+5Ps0VEzEKL88d2f1aLSQhHKqix2OBuNuJl7erBFo0w7y+fywGEUGaBz
RmP2uO0yic42sHTo7NCO9Dwwom5+MxqxAQRPYTwskR8cEAeHNZ33yIVyvs4DHwqNYLG59SkK0/A+
/3xF3HhlsTR2CAJaOSxFhxyeWbS3ae6Me62Iy6F4PeAcTCjEoW1lsymQxyGAtMK0nvRbGHnRrTrn
bbZz6Fx5IykAhE2GpLJdADGpGZQxpCsrLBIlvs/TTD+NwIjCunXqndP6ylCwamnUSCQjLKzN5WoO
CWITVQKvO1VqpPPW9oDziBc09bpXCro6lBS2k15lwLM23ynpkrQTk2eGlZXWoTIhgRtP+nSjwSPc
WYxXDlA8wWwV1wsJCNjCsWmkYcu9mmaICzY82zxC/DGJrUd1TfNPmtDUG0p2685Xu9KZYBrZBSaM
akhQW8q8qpE04U5toGNLEtxOSNvNjRtEhWPejUUu0MEczbdTrH/LPCN9lxvACPGCScN59bybJLe0
uxUtkcAuzD6M3bwIm06ofo+Y0YMTTR9fPvWuzNGPIhnxMu5xCJ2dbxsykogkcKXXUJouhx1nQ3gw
QaKdRBklp5cHu3LmkXfSfmZuJE5aro1nZxA9Os9F/skMcUU37gk9rBtlUUZ0DjFAWZRy+mnUP2EW
8B6yXaQ5QViejzcVzcQWBpEbrcA2hQbLuXTLdOetrqzoHzwiDJ2lLMV28zjZmLVNkTKKvZhvba9Y
jnGx9sj9c5y/PIHygTeHHIksBHWaR0DAtzBVHMmLysgcqoKL0J4ir4sRJUj3Qu0rYH/85TjFEeGm
mU1L+3ze2tKZLSRb9RCzYuVO8dzobZfHDV0pdExyPzWV+ui2zXyL+9j8vazFElazOd8K9CGeaNFY
955NO9RK23pFdKco0KfQcrxX0sQfnGTtDoAi7ddWkSzhz04QzWHKmbLmy+ZzNgdZb7R1bzeuHuYW
Rfaiib65roj/ziBSygUxUENGhOfTo7VrOSCirIdKivVBOdTdFztuq/cvv8rlZsEmmTQPbSmKRPTd
z0cxyzjPECOgtIzCnk8fJjmsfU+aAIwCleh0z/nvSopzPqB+PqAyQfLOZttB7ELp75ZC1NQuk/L7
VOfpXfKQwPXThvFAeuYg9TKQiaVzEiILNX0ucbqCDe54b7uubo9OSo2THLK66RoE9l6el8vtxmPS
VpPlYxoq24afka4toD3HCZc0bw/tQCDYTOrggwUwdj70FboBY6Ed4KG+Rvl066aDb5EHhgv77TRG
ChHqmQi0utYOSpvNYVQ1VMqR775Vm7oLUGpagjE3lYNdtdXOGXO58XkQzA1kJZeEbkvtMz0yNBgf
Togj2XiaIrTljcXbKx5dKVozDEwC2gEQZi4wSnG1Fl1E+5quQwzdH7LSKY6SwW/dluzKalB/WZBs
LHAhu29AQ6MQqWk73/faq0pXTdlvBEe3xWXVWULaQ88/TGLHxHM1qQ+GOpg/fZIS6EuQMfAFUott
i1FtXK2Whkxh2k9OEC3Tcsoqpzq+vFYvw2FGgcSLhJAU/NiuH3UQMywaXVLaHECArjaftNX5PiUO
SbeuwXia8vJOJwbYCX2ubRIpcy5LvFK7Rz7Ys5sWSdk+KlqTSVwb577vrOjYRQVW4Vq1N9S1c4rT
idAbiCniJMb5UHgqGEqz8L2mYa6CMaOjpWlphqtyz6VumT+fyPxI0WgRgaCVBJzz8TSUrjtlnpzQ
1pf6Vh/Swi/GxN0JHa6+Fee73PXyAN681agtErg/U1moHPdA16QhDU+rU1pOH4y5LV6/vFB+UMTO
b3beSjbiKNUQPm43eErdLwEfyM4D1HSsq3Y+RN6gg0FeolCPjfh2NUZaSFQiAK+m852ONySkj6Y4
lTN6vASKfaCpvXmrZgaqEeVYBL2S/gETUX9FJ08D8mvVJ63Xmrs+Hz+vBfQKTwObMEbl8FRVjnGE
9BD7aIHEgYYUe9Br4FDiLKpA+q/JzcsvfG1+qaIRnEmqj7rtSxvtYDTLSkVFEYUeFkUehZQdGA9O
AO1HQ9vDlMoPtp1gjjXprUkfAKn/82WT0wBUo8S1w6WvK3T2B+/gMI9BgqfGIY6Nxu+gx5zQ3LVP
E/FXCPMEY4BJJE+pObmndhgNX4nXJbRWDHWKwZwOiwqTZOxKzUdLf3w1YPrzEHM/0jdxuzsvcueT
a49TMKwS7DnFy62zeuIABEytfQ814VMjIvyRcfYwOlRr7dr1GcW16xnbrcy60Rcju69ntAX+rdFE
H6dCOGFeQqBslLW7KzLuvZUm46eXP861Y+v5XG0Wf6O1CWuMBlHn6a0v+tL4aPWW9tRGmXFoUaS/
QV7OOniApg4vj3zl8AfPhZCcR8pLEUEum2fn1hzXntk5KcfyaLUPw4y2ulZ03enlUa6cjqDjuNLR
M5Vn5Ca0AiU75zbs5nAsemwfC6s5pUb9MFtzt3OMXKZX2HE9G2mz6srSQOq8iDlG4tg6GHo1YYkB
SFtZgRw5Cpa5QlXE35lEuBPEwDJI3TqbKPA5+rbLuHWsar6pvEahZ5Dt4ZmvTSLVeNpjsgFkbQuF
SZvEjdlQKMzFgEKNqlTopU36Xa9Ye5i5q0NxWkgADVjerdFxoog0trTCIdjM26D19HewfbNTV4NS
eHllXGl/kPI8G0ou0GcLsC6LAcyubYeKbTmvPCdpwi6q8wcTDlY4e1HzRamLPzN37n17bJO71CXW
Gyrh+G2hivuhsr8VAP53YqL/z2PR/0An7gp1px8rL+3Lkn1hVKp642iYZgaLW+v6Ma1V23fhfiFL
kU7LU1OupvAjq+3u3clsuqDFAeNkLzXQM3SO2t/yXp33iqdXUkaq77LJCTwYL6mtaBACV3z8kU9k
JjbSE0nY1PP96jlfNG99ShRQVapGAmPCfEuy18Ywn0Y9eTVJxPOQp6+XRrm1tepjbfWHxVAfO0c5
TCsCtC9/3svjhWiPwh0XD2wYxMHOv25H+7HXa2sNEdSPblF5Gw4qOoA7i+jybpOjkKFLn2GSRNnK
eraG3Ei1BsTI1tDqkpZsoHgV5dGjNnb2wVGhev7sO3EbUbIGhASv5aKC0wxRakFU0sNBN9oQMmEB
ibVTPrw8yo+we3N/yvQDhjsREZWHzUtRJHLWrqA87ipKBDJgmJZ7z4rHY5/2KH/hRxWWetecYpxP
/GatpxP2dm1AXFwcl9mYjgqWAce8XLKTUhTmozdk64M92WDfuV6Pmb1qn/4NOoYGCt7Crr3B9Fqt
nOkIrsX0YUztIRuvQONYslT70QeTCOKtDN+ytkvs5KYdSo29b0vT1T76OmOQqSba7tHcHxRj1G8U
vVxfJ14F6NJLKX6UpXWisb/Lu79cmzwORSrJbIfptfXhwH93XrLMs8NEYls6UaJipMfmjRWZpZ8V
K4K/rpIeSqlPqBb2dzFWI8TzIveJ7Ed/EuoQCmisO8tLfteL704xBSg5eScX5vli9hRQPQXBQtgl
0QMhUfXOzuP2XT8iZtyo6nc7dZpTCeU3NFYUKl9eddfmhCyN9h46XTB1Nhe1Po15ZmeRHZIqLoGW
zitmRemeP/TlfoWvhhIo9SKiUVQZz19x0KKpo/hNo63GndeKhumhWooPJjyNY9Z7P49kYjhc4sBj
OuRnW4iCpGoMqXDscEgi5xjNRhq0OkraL0/dlUYew+BZYVKLJvPcin6VXWJoykSDqcrzwUdGqThQ
cv+06q0XLPz/L9OC5IYQ1p0R1+hOu69cxQqSYf748oNczi4W88hMIoUEQw1h1/PZFXqn2XEx6eG8
FJ9JVvWDpUCAjr3CBZJW9Tvr9TJWYDg4Y3xPyv4orJ0P11qjSS+10kNzVZTBp4A0+GNRJve6XZs/
3Qg6H2u7PLlTUX3MKQRG6vxg2+Mfjo6c5t+YP5cqAlExweRWXKSoo9wSNsjMZYGj6g6eejSWpj46
oicndZa9ysi1CbQgX8tJBLhvypD22e2FJe8iAcNaODtN79fo1T0RRlbHztLm48uvdm0oCngqBRJq
2nQfzoeq1BJFCbS9gCdU6nFIgZCpvYv1mhPlO0NdW4W2fC0OEaiS2/Ynur4QyHGFINU0zSejbpo7
ZH6bYwwM8D5qqnZnGcpVfX5schdTFIGhIsmZW4wfx/WSJ2nNq60qJcGJst4xxfqVjK8vj5HaloEC
KzGYC29vB1wemgyt0yOAiUv8sfWhBHCe6l1caCFG9+KmxsHErzC42ZnQ66Own5E5Qn1vW/ZZe2Vp
NTfVcPPVzEM/UGFC+2DP3+zaCqEHSiqI7BDkts0KaQbRIF/KZ5OuALC8lhXrzgYTGbMVOy90bYUA
yuHmJXECsbLZzEhpazDLWi1Us67ws3i2A5EMehCT+fs9JOKd1PBK/AE8WMNWDRkvC8kp+e7PNppE
6a2Tgsx1ofXpa8VFMMhUY8vP8WQ4liygxDfQEw9sL9JPaquut6betgdROd0hmppqZ8Vevj+PQ+6D
jIwUddu2TqKONJWmthpSSbKPS+0OoPhyTN2gjR6hW3392b1/PtzmWqjUWhs5gvA97FwoUGqbhhP3
ZQjL+P3LI12uVOJ9Nr5UjCEu2x5oHUoKZVkxktT7uPHaaDoWWtXuWM9crlRaidw81FvJIGGmnX9N
t6uQ2K29FbG5rrolJI/DCvjnLaW3vRbzD4T8+eECEg35IfRjgQXRgjofy6vaMibbVMNh6CLjMKlz
9GWtdMsI2gnlH39UuigPpiJaicpwVb/PAJo2YSzqZLjjr0zxse70RLlRorwZESZUxJtldo3Po5kZ
7WGtnTVI8Ox7bJNpqDBQWcEC93YvUKmtUrd7qyvDNysbmw94hWWaHzXD+ilbIzH5vRigRCajotOh
yKaieErciTyg1LJWQ/9XYVpyAfR1duoPajFp8N2MyfxidQNn8Cz7LcHPfn6bfB4oCnUDyVzfHCG4
OtEztUc1nLuyvxFzqpKjJsnnl0e5IpvFmSvrmXQsKIps1Q8SglOoaGjIR7NC3zedkseqWgUCeqgi
ZA9WsygZPIfKygKszFoopu7Yv/aywaDmGhnLQ6pY030+RP1Tv+YRzEBwVnuJqTzDzhcO64aSl2ys
YPe0BV+skJ4K0Wg9FeUZbXm7SQ70P1w0hyd3nYO5NpXVtxTdVW/ascCuM4o8IL1dYVsTdZDJ7AMP
XOg9JZHoq9WJtJTmWH1x29iRUZ4crydGyPrWANuQdkerc5AJNdom/UqjePRu4tRigAQR2dXvDJwj
oWS5EDNrsFeVTzJTaT4QhKY9mF0dnYyeKiDMZ11/hOazPqRO57xVzRkHMrXtqy6IHBzDfNTKkuqA
2uRw1HTESg5aZHmzn9XqCLtr1LuHJWuKQwZfFaZwmVdfO6vC3LVTFe1zSoDyKq1xXDkt5UL1BoV5
/eii/V4DGQGpfogy9Ij9LhHmHBSuNYwPhld2ZFxGgl5KQjuSSjBl+ZcX1GUAARKHAAzUAogmcwtt
nNQ81ecqX0Jjtqt7yWkNjCkpH0WvAGgpvQQyeFc92fm8Jzx7eV4yMvgMKogkDhdMC9xSaQN7tOaF
pY4nHVhqYLjVuLMWr4xC1mjgrsLN56BacX6GEWSaypRRJOmHbEJKdsX6wJztnwaIYloh975kXxL4
bU5lzWodhPn6NYzrPr23wYgdUrt0/8a7PB9lEzrkLVRxQ4gVclE7BGW71KFnwOd6eUVc3jC8C6AP
YgUmDAWJ8xmb3HxSUL5ixvKq9WuRGr6ZV+sh5oTbSR5/WA5uDgqAdGAFOTMN8rZN3bothDG2iw6u
wxwoLiRzWXwSZFXirlD0lRNBKdqHblbj6l7JBazpxJjwmYnVpVb8zFBc+9ivZv+1aZLxwXPNJLox
o6X94FH3Tg6iUeC+NZAC0fJqPcX3xDpg2ldX+mMfwZkNxlbL9qrIV3YUq01WEqTxAni38/nLcwyi
Fqqj4eLm7t0y9TFtnE4Sa1W9OlRupxyVcqEinyTOT99BElXHwGCsCGK2RKyimjIccTI+XWyqQZFB
j6eErP6dUSRiUILdXFLF8xeMwfU66eIuIYkQdVarnALFiPbSi8s4URIDyNf+G5lyPopQRQmJ0YQC
sBjJx9Ua+xtwisVNjQDQofQQnnt52V/hWFLho1EjqxjgBbeB6bTahRjoxYYlyOf7otfH+qCl66fY
iBDeZnP7c0M07C2a9RG2lPcaF/nmxgEr6RvuWL0V1drdqnU8YgWGd4Myqsi/pTWYpklvT6ZoicCb
7A+zV5MP0IeqnSPocr7k6cNpSgUE2MK2k2x3jTOorTmHwtSmcBJV/pAsqf0usmYdY9/B3gmsr4BW
ZGcLziHClCg/mJtzguBmjFB2mdF88kBwZ2l8lyZddDfr6gd7NrIQkRIIJGgensg5yoNWm8OrtDE+
vPzdrj0HDRsZdMtOPVXN84XSLlFmq3M/AVitmt+AbRWQg+j+va6bWPypKBRlAAlMZXU02ml5U2mO
cPCDc75W5lTuSVVcHp7kdqTF8KBRwieoOH+YuUgtlsYPNW96ioZwhgcLobmgXAr9p28D4EKUNLi1
JaLc2tw5TpZgGlUw1DhO8ZdxUYagA76zk29cm16q19SDiA0kt3wzvfhgefZoF1NIgfs9ojrRoRjp
1i4rgjFz8bD21t3sTOZB0cdbq89+p9ywB4S7ksKSKpJUkVYRWwOKPp9VfbGcsVgSlnWOhpLFSsJj
UY+fCtNofWp7NU0AzwjnaigP/bR0d1GGl0Odxv2hTEdz56SQC/v80uJpqFjR3aH7Qlp9/jR5Q+lj
VKwxLFPbeNt0zRpMQx3vsAmvrCQ03lFTkz1PqvWba0RrXegRHaMord4ixB937/rVHjJfVYxu541+
1ACev5KkLMpim5QkJXXd1nKmCUo48XQbapOq48SX9YiaqXqSImWcJoTMsVhrv9FHo4ecVZWn0a6H
+0Jrv+hlOZhHCNAZCV1b5ybovXgt/SE2po+iGjXlDkvBTCCXUFTQOwiTH7s+GT86yPz8UYw1Hk8V
rrjZqLJusP+y9zKm7X0s341CHGeU7HmA0D3/XGpTKSbiYTjZgDg7knq6n2f0mb8NlYEXX5+4b4rI
Kr64Sh7fmvXkvDIbpfHRcqaDlKJ13ZijuBeloy9+lqseL6U5JzC4wKQTiOUvn2bbtSUfllooZRow
RxI1cP6womkUO5qHNpzMyjkk6+oQukzrToi3vSsYhQWFkgmVa+Trtp37yBFSJSBrQ5BjUEUHEp0i
aWo/SpcvFWiSl9/pAvEph6PIC7sMIL6Ewp2/VBG7JQbXQJumLveO5bAswWCOdqBIf2d3tTpAla3x
xpwT86SquJp6ZaacOqv9PRMT16ked0e7Gzpfz/Xez1fR3k4DTRNgqnvp0EUHnGfV+Z+E9iLnDQxg
86zg7JKRoDSsEzt5dJY2fTCKxHuj97a41ZSaHlFvRAI/ClG/hZW5vM2cWtb+F5AqmZk1+mHtauPN
6pl74uhX1gZ9HBoOqFvgybPVRq8WXNGtpmzDGbN2yHxGEuZ1vOfucGW7EAUxCvQCykzbOobTqhjD
RA121IsoHhFp717hNjUehrSyXjVRZb9CjTY/Jsjr7qSiF7BQ5h5DAcyUgJ2DCd8SsKJSR4MPx5Ow
sMqPpV17fmyoyLGIXB3ezRiFPUYdNFiziz43uY1Gcz5PO9fd9tRFTpLSvepST4dZRKHl/PNj5Wzp
k2OM4bhiRp4Ku7trBRUsBDX2RMavDiX7VVK4SOKvz4dCCVVJexe1tTV3v3f5YtwudfrJLps9OsTF
vMqXsskJyLFIDBBnPR8JxfC6bJxyDNsIO1I1wZzHyXPjnb2I+NjmCLbMiOcF0VSI97larUfT+GlK
Ac9AbiwDNI+I3tjeMHbMbGujN4SrC/bCSMue66LfOz6vzKnMwF2TIqyKXfJmTjNr9aBPRgOE1yoH
TtlFBxKl4b6kBrBzZ14bCmqWxbxSVqfRej6pSQcoz6ntAQRKoQaaGRd3db20d/O0J4m33ZFy6kCG
si+omcOV3qzJ1TLmKYlpuyeOWh1ihW7L4Fr5SWCe7Rur0b3Fw7cPwQrteWVe2IfJoZGVouDMZUH3
bPOS2LYZYmrEEMbpMmAdZmi+1QxQ671Y+FqyVtRrk6p91yUyB1fXG3sAfzZoorlfEq85RTo5LtvN
Cg2jzHE5NNf3bVRlO7nPtW9Btkv9FZ18enzy589bHHQyogRYaahOABNshOpvRNyMRyDD1s5n3x7C
ACck1JpogiOCbv4m+SWiXwYs5tvQ6xv1sJiERcMU7V2ZP7RUnwdkDGNRHqN8KlFv0HPP34i6JzCJ
uG5CwxzQ/gayunwxVFaBHy+OezdjswM3BtfUx2LuOgy0kwT3pGrRheZT3c5SVDaNKTo2la0HRWIa
Aiyg0wcCClHoLEUxSAH1qLlpRkjtPvm7+VkbOjqxzZriWB3nXb2QyE6YMaCH2Nwteo/Vn5qmHBsq
5tH+4k0dEKxMpN2hsCv3D36R+t0yh/5DYxpxHGRjN1Z0W6HG+Wuf1jdZMVZovEdF8zXKrMT1K7Oy
gLvY45iEXmSh6eFW2vDGGjUcd2Mjl7I9CPOrSbm+L/MIsBeZji9S0wzoWNXj0cxUBcKAkrqUWOym
ez2t3ZLuhGTbYIlPgZaqjAck6fPySvAyczIzqwmLepwD1cibm8nzsWhqtNTZGUueT5vPTlBGZZ88
HoyVvfnsyIcsoLbLJgT9KoLS06MAhd8c1A3d68ZRogA50L0b/4c02PmosNdsbFll8YhocJPQDA3s
T1DfKW/YKSBHU7PIg9IW0pN8XL0nqy28gX7hlAEDjvgx4odC/WY5CTbT6wJlJbWX6Av6POt0XOx0
eWyHvLZuzLrvktDUEb+NRGTn9KyKtTnOyOkvt7Yn0rcLHN7RVxII3se07SPdr7B9OEZegoyaQeo+
H5TMmLEYIi/UAzq40O+dso8hTMd2P4TOFKc5GhKaijC90eIsi2/YvB4nNzWWW5HPyzfVLEfaTnZ9
a0rHy0XFJYthzOG9wkbHZH4dvZq7woKA8nLge1HetDyCNXjKaPNx7RJVnu/iqu3VUmm6nFIInzNT
Mlqq5TCsr9O1yUv4JnXu66owKvZRnvSnvm+MnmJar3xZCxSrbtV1rL8bw5oCfaOK6g9liYSTmapk
W1mL27vfjWtBs2Tt+mPWNHZ5jDN1bU8o0uHnMFVLXb5++aUuknEOJJaI9IYxQAQy7ecvlSSD0eeD
SMMeg2zYSqM5rIFpKO3raPEUB/PI1GsOuZJwYxTQ6EQwzo1XHJoZNtmxdk2N0nVU/yt4/I9v83/G
3+vX/1qu3T//iz9/q5sFJG7Sb/74z6fxu+gH8f2XV1+b7pdwqP74yrlS/Zf8Jf/zj85/xT9fpd9E
3dV/9tu/dfaPGOmvJwm+9l/P/nCsQB4ub4bvYnn7nfy0/zEAzyz/5v/1h798//Fb3i/N93/8+q0e
UGbit8U8/K9//ej2j3/8aiOKi4y7R/ePS4hLQZaX/uP5eH/95cevJb/nsRZ/1kX+y21XfK3+2P1F
3792/T9+BR/z7yAv6V8ijCitUYhGpu//8xNITJKESokLGbpff6nQwE3+8SudOv4RZSjafnAfKAlz
bUKu/dfPvH8n+/5BcWHpYIz1638/8dlX/d+v/Atlmtf42vQdr3x2QHIh2j9+E4UvpCro38lY6dlN
j+yQa06YB34a7hbkWfzut3UnA9hEy5dDbE5D6Ci90FaGCNwP8dfxt+JpdBgJD9y9Bvt52HIx0raX
i1VanSM4mXyqj+L0uvi5dOqvX0+PmM+IJYN1gUWqhio3IQ5+mg44Dw6P6ydkUt43j2n4bFX99Y2e
f5MfKeH/3h+XA8mY6dlHMbXZJe+dk08VzfgETInvhMQh3u9JeDv6xp11198199HrIcj84XYJxKNx
BHViB6jW3dpBHZaotzrHl59q0ym/fKrNXVpkM/YTVA0/CfySsIk6hfV37ziE/RExzK/zx/HLDIFJ
25v182j9cthNtJ6ISDdbh2HVOy0Q7+fb9SGjO/+p+zDea3eR373G8T2z/Oruznn/N16Z5AdbE/oy
VOU3943SKpltZn3ySftWIfuJEc6X+jB8RiHIfC9oAjzlYaofrcnPf3955PO45V8v/Xzgzbb0dKEL
FcHNT9NydGJfE/768f9R92VLcttQlr/iH6CDC7g9DkAmmXtmZe0vjFpUBEiCK7hOzL/PSdnukcpu
VXtiHqbDEZKtspJMLsC9557lrYp/fZBPO8/fj/LpzeysgcOGaOAPcGZy4Xn5pDfIpKFIIMQBCQrx
qxMSg7Lp18f9JJr767gAY2E+ja38+3n98HwPospQmPr8AZBOW3awS0jna4nhY1cGZo40HkuHXtk5
Azgt2DytLX2AP13rqK1raAWgE9jfpUPfMp1P1b4wQEtXeR4gyfaSae2zVnr3YA9loUxkQoUBMY2p
fVSzy2O3gswLdBbYNlhmkJfdwzIvXWgsdRr8+lt+Qr7+/i0/dTYwk3fnCZjvA7joR3VK99ONYMYh
pcP9/Go8WbT6ipl2/cTP6waam/+4rp/WjTJL52EwF/5gXYiH+RDVKAlRwVDvqHHmPXrmV3fy+om/
OuKnNSGB2nxoG4M/NKF8aeIknD3Wh9Oq2OkMtZnuh8NpoUUgw4kaM0PcYAfnWI8NeSw43NrpGPOo
WHdxEeG/86MWmNvki4XrnxYQkGauggGs3FBH/7yaLt6g81LhHNvdsvUPMsi+mCw4/7SJor/EnoAE
EcwwPlVwUCY2FmmFeJAU5m4RHIL3+U11075DYYHwKqaFb8iUb+68p2UL+c9RPRgwUAzFs0J2zx6G
ks56PpkXHct5zeaHNEjCCRwehIOttZVxmU7X+pMm35BI/wR7hndEL+RGeNaD5tS/56eEZnTczrSm
0qTp6WWkX5kefW+PP9/nH7/hp2cZcc3QqHKNP9i0D/l6CMqjRsGbYFVBl0APR9B7aL7hF29NaDOv
EOBKMaRbkVeHtow/6zTB782Fhz31g/6rPeK6UP3q9D7d4nmel5IYCX+Yo2w3b3TOuvs87qMhVlXg
5tRT0bQxNvqOb6yTv6vtL07gu0zqVyfw6T0oB1gZDAmegJzWO7LhT0WwxBVrt+MpZ7dunAXT1gty
9tBuusBn14ei2TRMbbo9X7Xb6Vy+nl7epnMRomlkGXvs2RBYT57E1eKgRO2rB/Om2446rffj9su+
6vqA/u30ASReNTmoaz5rWLiZC23CdOpBBSoo160ZOJH/Zq+MoFxlKxcKGlqHzmUJ+6N4V0zdpcHH
F6vlP61dkBRfWSuolP/WqZs8hY2qk4kHcW/em9+0G/LucKo2pQxztEOwe7fo+JU/3Kdh7B9r9I9H
/VRcLF2a21YpxUO2qo92rNFTt1MR34zbr16hLw/1qZZoa7f2Ew2Hyg+lonKPFSFZiXUZJgcsnNUX
i94n3dffv9mnCqKx/Cp3q1I8kAgUgiAPkkPCVDDtkFPItMP0qoXzk77uApSPdFx3lzxwA/HwxV39
xxfzh7v6qcJwZ1ksrsSXxksZIY0xXqLilR/5q39IN3ZohfV+yPB4Jwcda2f066N/ggv+vAY2kAJM
5fBofybWlEj5MGSCa9CHS4Ck22MRiG0R8EBjgtUf4xPYNkFC6425TYNWBXuPgZb465PAqPGfXi7Y
rUI3BFerv/EK5t5P64rgGjyuXyUV9PGyf71fiUNDywBPHJTo24q+rvevLt12FNVJIFlo0nAT1ZTT
05owyY4m05ncSProRM8dzVYyusUawlc3Yc7iHQ9WOZX4vPUpJPh+A329T1cXSY/JGrswW21ZyeD7
SS26T3GIjj6f9+5qW0XP55weF/xdm65cagck0ukZfMndtNofh2AMwVkPWEFZNAenb6vT081bOB+B
k5vhshJ0f9QZIhtZRbeIZ94c9yR8vuXMoh9Q3NH9/XPQ0Nt70GrpWxvM7LhfKFlLGlf0tqA4PjVW
Fn1cJWstlN8vANQPjAf4VAwnsUx+Oz7Do5Geq0DSy2Gm7/vnBV8h2GpBeHOkLd0VDKe9DlbnzT2I
n3SP7/OOyNbVXfyerjycHIASGt/1LGHvj0l4/5ysBa3Yycb2VbBLjn+v2BHX8vp0TNtX3A/EM1KJ
71wxja5tet5fgiHYrxW9jSb6PEfPW/Y+BRb+6HnCl4JFL1ZN7OU+zryLjs/o1FBz+WwlWbTgG+Z7
RW8c3NX55OBTJCMB3rsVPl/REDkeFJMVGr6FdhhGHmXTxmLsEm4ODs2j9Wk10af4DqdqsWhg646e
BCV4bncPh8u2YAd62i14nHfxxmcaa4Jws9uENzuPbvzgsaHbuKeXNlzb4Q4HYai0KEvweH28eEHH
UJEiyJRGT4QSPHGnNFQbj2J53/f0UNIwtlFLVLgVPTtcTBqHnL5DH4sLam3eeBCNK21jbai5eqGH
uznIb1P6zJmMHFy48Aa/1XSTXu9dRu996gaIgmAcf7j75rJwU0fJNtwY7Hpm3yq2CnQ8bANzjocd
DoTzZDXbH0UQfoTBJvp2LXTCw/u+Z5s+9OkdFjTQsU9hGUbfFpbFTbjvN+eZ7YcA88bAWKkgzmm8
t3D+5uYeb/eMx2p/vB2C1czmsA3u7vdHmz7GLt6IIfAiPQpjRGPQ+/32jDPPA1RkYc1KOtNtHx7v
84BWwYdFL4/veJKvr5FLP2QQxnf3LDxtZjyAh+gJl0/Sj/v4caS4unOQHV52YGrQw1PKnubVFG5C
dZ4Djy7hEGpRFcChaZtQ7O34JyopirhVjItdbzhNA3zq9fMQPxDYgXY9obvwDmenwk3CLufH15Fu
p6DDBXEp3rxVR9v17b2OO+ZEHi7h2Q2KO50WcX1oNyXbfGXK8N3A+G/Fww/r2ycWrQnSqCAN1jcX
y8ujtn1cgtd9h6fmHncKL+yasz1hJi59xV5vIxXK9Rtgg2b94NHdtXYdwmZlscv/XVWIwTca6as3
xWcBSZ0lhq3BgwDIQblG5LlgSVSv05wWl2ylAECNRyf2oLIKLVbigfv1wv9p1vfn7vPD4T/twD73
uUPK7loTmufn6jCtXayDkQitQxI7R2dVb/LjV0Pwf2p2fMzUrx71Vw7hpypD5znUeNYoHkDyr0Nu
JycfjjNUM5qXEkJPWi6IgU0RePUVyvdP9RtoulczvWuUtfepB5LSq0boVsXDGC5r/cP7IE/jo/mI
jqTeuyft1vuj5P5X+PT/6DvVvhTipfyNAqZ+6X+rPn67KIDUnRJv3X8DBBoACDQCVze0q5AZY/ar
qf9/jkD/z5vwEt7ch8H/+u0BGPK3tvztAugeTNM/8O4rqP2PH/kHFm3Zv8PwHelJGOzCEQASx7+w
aPwEoQlgMuBsoED8noH3JxZtWb9DyYDh2XUcDF6Fi97mTyjaMn+HGehV4QfrCJRZMGr8F1A0DCd+
qpT+8cR/xD0xi4BmXbYGQ4ywTVvbjlPD4XDKqJdYKHG1Exh4VNnD3i60c0aG+6R3gj411p1Nso0O
YQeFjikqWvvQDzBqsZA65HeHvOnAR/OmhA0aySjkIuhOzdSMhsl5sFoQS0WRVZsZAeIA+WZy1HNf
hJlYPgo7fSIaL1czIuZ2WpGMtEQMmV7ImxEFPZU5T869mnPmDhVZ10ZRM4hpMDUby2D0fY621xfA
0QZIFG9aEx4LfDIg3erFFM2jHOGIbkzMKLNVhZCztuz3nfTIyh/KhxyOaieCsRuzPYU5r2hvK2K9
8FYcSunc6NwdqK23zGo8zvA/HyoQepBvf698cc40Y4dZ0Z4LE0HVQNdk3oE6O3gtG2xrDAAwLwxm
kaDNu35E9N4My07fW7X8QBhpwtoU1lNkMneyX5Bqo6PeIc3M5OD1dIR9QMeLF5BjDymfOphYaRip
E4RNeFMLuxU1dizrPPg42pD2uHO6gyn1FBrDzMCx3Vp1mrOk9C95UqxhLXpEVOgSSVVN39qu+cDE
5prznaJ0y+e1MoAZ5SkbS++lTqZ1kpc0MYPKxLwuw0yT+OGYuMdSFB89vL8oRPoK3h0SRYvb1kdn
qVZpXwCdyLLCDSyuj5J1qerW5qzPtGg1csBAWLJBz1oMWC2X9h1pofSd4qoz3MtovLpgirGed2Iz
C35Bxg44Cl4pa2qrdoDBfkJhtJU9CLHcSe5GnUhxlXsnCZtyqk4zJ9VOIeTstNhIjBoQB7BZyu6p
67gfyRpPnFu8DSU8QBTASgXmRUjswd149pKBXjCVW2Ry7FxNLyNtmO46BRmtkSsPW2oN5Z2JxN4M
pYNZxL4rj3mG4C1jubp7wBCjp1n7UfYCbnm4I5aKGkgEaNdb4IjycKgFLLvqdYWdsZ2fm9mged8E
lQZf67k8q9KIWkCyg6y3TWqyUn8aKjQo2RTarQy1JGUTJq1JCWufzMbL4Z8mr4jc9gRUNhrVBlqy
lX/Ie+/KJaCOdU+EvS8nESYe2ixNM44uiNJUQdaoQ4dVDgiNvvu+PP6rXeK/00QSgUO/Wv/v2j7t
X+Yfl/vvf+OP5R3kod/BWwep6Tu5+0p8+Gt912zvdxjbwKbuavcHVvIV4vlr2Gjpv1+DOTGlBIXV
g7cKioa/ho0W+f3Kiffgov/Hhzr/Zom/wmD/p1S8Drchc4E0CUY0oNCBXISf/wD8V44aCBk19I4S
T1NX2N2qX9LmFs5G/Cvm6c+V0J/Hgswd3gH4WjDH/PlYM5JGLdHkVuhCeB3kiSNOA8QOKysnfdSn
Wn/JkebN7JZ/NYb8ueH/88g45pXpBcHvZ5syb7IaOZjCCmG4UtHKluh4/qUw4s+DYDO/ioPgvvEd
k/7hUiLtSCEOCAcRtnfprl73ybAHUvbD43X649b8OIr8hFr9/TCf7piBN36ufRxmbAdx6MvUo2PT
ardQAWJMVCddD6cCl8yUF31F7SJ/EMt8hk1f+gUl7VP60V9ngsB3/AMf6s80ibHAOMwbcT9HdNwW
etdqDxgHLbEdGfjVaNm4MhicF1kBnMs7j8xj8jVj3cYCjv5n+fkTO+LHC/OP9xjGOn+dzfXnP1z+
stSFQ7TCCsGgqoLGxvo3Yfz566v/+XVxv6d9gu6CGww6wGfxCyHzOCag1YeOWdsrzSyKA6LBLIj2
pq9mgZ+/Dwh4SDoxINxH+tmVs/3z9yFWl0ok7yyIm7UN2uQg53OlvtLTQWuBz/lxBfhOuETcJ55Z
AM14LX8+jt5rS61lOA6EJ1lCiTbzJTarfu6Qus6TMiJDz3lUC4u8WuboLwjHTKz6WaWwtENFBzL1
sIZWKJmoPY46B9Odg3WnJ3LKz/nQNCkBA0gnR1SIqBqEBVIZa32O8a1OOsNmM3j83baFXWcHcTBy
McCFqp3q3FtXa0QyzzqAn2zIgStphent5Ywrs85yzAxyyI0PHnfP0rd3kMCmSKZtwOC7ZmG5rPPT
yViNpQt9zOj18507KogxkCcHg/aJaArppddfozoXnR8jV6bOLnAWBLzQjo0i1GuaCiEz8Oe9T5o+
SY691ad+1KP4Nimf7UGjpia07E2WCwF1aayNp0VCd4l3r9bzME1sQ1FN1tq9h2kYYAW/m4I2Lbss
UoQI7LDSS7vVstgccKJsSdRpgIjplCGogNaGBBg3dRhuNzyxHhEcNAooiIVaQ0Uq+ziFMc8ecG6F
TLFKee+kmmrjCJfEvkHNmyqTTkOCeRAvDNGHdq9re0EMr4lGrxvmcHQK793Xs8nyItefvC0Af3xf
30UkESLoIPcN80kVL1ZmoWps5QDLzlJMJqhPRdcstG6bMpRwfNJYnaTGyWxNkVDHmb1TU3blSY2W
e26Ru/KKkEBwzQvo22/8gaPaHrmvwEvLLaSyJrOzYLSizd0Hn6y2D5ApCDJeO0kpwQnj420Ovs5E
Z2dcbIp6zvMoNxrQLwbUWG/YPx1wV4yheRKwa0QtyU1+K1PYgNCrB/QbyiJxSImEihEvbNpQXvPZ
DWs3hdoXtv3FE0xzCoP21qShqtW8+iN32nnfJCJ5S1NwLsHOhFJ3FFPaMtPth+M41+XDXOhYYNM6
TY/CsjRO3TL3zh3kVAu1yg6BRq7Qhss0qOZ97GpRr+dkhP1DB5MIggIMs7ulmZIskHpXgcsg4JBK
iQFJgqoFTC2nxlO73hpEwQanG85mbxXgO1jzeEAQyCTASxP9pTVzJYLU1Ls7r8j9dds7raRm4ToY
5eq6jX1Bh1OAQJJCzjQx6Gc4kffAWrO2TphIS7RCy6JZBvhsdXk0gc5gFla4WqxrRdtAVimsnna5
Yb2j3xz0beVLfa8Rb3k2a6sxIjxm3nFshjLDxVSjYr1b6M+OX2LKp4MXUNOqrMmND1algL8FqT4q
GIa+qGVOkHbXXktlXP3sWCb1fIdHqnjnKUeLAZNXGLlyGA40EFz5xgE2vbhMGUmMmw5riEHJgtvA
Gn/GS71UnbNPkFBQMOik1OM8eHJfK0hWAoEn5kaWUz2wJW/lt9LiHlKiMwvpJvXsEfCEZ73GvlU2
phMT9DBbZFIsLfNIVlwd6vByI9q4bvLAMEtLhgSRYSSckZwjWW/2fUGFKhoeGHAq6pkJmdGzNdou
VgHDHk6Twb/bHXjNN13X+h5ltylShDQY087uy8LewX1ddZAnjWJewbF1AduzSX0SjrYv9LBxEhvu
3YNtgj1Q40U411kNFqjoq7mLuawbpNxUne1tEGoAn8fFbjDuTuBzQCKyNO2yM1rNvfdhtQ/8PhXD
hXdE51HZgW3NEjHAp6SBEroIeYX8wn2dZmAIaNw0wQ8wCkC1ZXe00z6rQ9vokJosk6RFvVhDvcTM
pG+yWJ/nZmRACiYrJpV7vWG6giNr6sA1ky1Y+/A0A327DE1myACjTdKgeSl12N+CcotlsHU0jVbS
mIbI9FNIwggkSCME+ZWQICWYXIVwpc/R3jcLdqDOrXWdztDRI86jr8Em9nIXDoe50PsmRis23pLc
dumMpni8Ac1X6AwZY6a1XUxcZySCgJaLjYAXXgxdPoo0a5ns02SObc1qd7LskOu5HNlSiqaBUz1O
HtHslaltjd60WyqzaliCxsWKmhltfYcCMyWhx4fhAJGI5oSIHCi8EKIVUgcViKZ6WCi9x2DBEMiB
S5Uy4GepZ4jxsfPKa8MqtYuSVTqHyWNdZaa6dXJDh2cQyukHe2qQ8gO3jsm/gXgOF0wr4Wu94mDW
TmwAL36keL9s4Ijc6DE+wL49rHsw2bWwrzRLp3ZvlB1FzHS2x7Ka+QBVamdNZrOK9TpdLoZbg+2B
2CT7UmQ5URQcrxJF49y0gd3XvoNUb25DxmaYRZvtPG8YP8D6dYuglVlTQ63OYTjioYtWkStaAkdl
sIlIcF12agrBMnwW5tI1H5AaUxzn3HQelSrreadxrauwkmlou5OMWLsGmlAsg8JVOaKNc/IHM+T/
Tfv5E4n2v0i1vR75P5i3/3+QaJHX8UNVeyXp/kSafRby9eV1/PZTz3r9K39CkmhZoTCBqw0ioODp
rANX/oMea9q/m9cEYIhlwKEFGRul5F8dq2H/jhYW1ePVs+ea+Iq25K+O1TSBV6LLhF+OjR8Ds/w3
HSumBT9VrGg0QM7G4BaqJChUTKweP1esjQfzAX8A88KoHLuP5wpWP+UlrcuhS/bTgrDlCJBcZuwh
kXZWWNuqLejGICoiNQcWn4iXApPNQFxYVjGZiLFa+xMch0Xd20GpoH1mQjduIEJ5AFN463bmFGH7
HqMGzHwf0iuJuqLJ4B/aLtuSp0M81gtNe99+g9El2C11d+vCBgieUtO9ro8ug0s5185elgKs6d0G
MUU1mcs3hDEU65noRtzCio0RiI3WGU4/rvG/XMCGT/twtCpvawIAiswEycNlApgNkfcVhdwMUCWs
gIOK1I/EUK+9zbeWI8+4pTodenAjCy9PaIX1MfZIMmxx0FOfGSsfUJLbwpPKyjLo1Hi/BSCYucE8
ww4lWoB3iQ9r0mfMXFOO4QwMhAwAcZO+rnSw8DfXnPWd6A37pRlGjL4nr0LkK7mUjaGtxzkfI2UD
nUpBHwxLWRYrXugxFNIgMvY2vNBbYy5X7QgMYLQGaCNMcY1sGt6kp8ZzDWeRI/xke6pjnTo4ZASJ
Nl/6UPdK8NG65A7UcnC6auyCVFW2Q7WKQ7HPu9MCwdJaada0NnTeHY1GQHbbDdVWg9sL6xEsxsB8
TteZpvqgKVPjdvAS6LvqoVRv7WgsqxGB7Y+LHMh2drj1XCAENZJZK2OO67f2VH81WRZKDx1hWsAQ
sIQFiiQOVl9iBmiwdr0awRHI5TLRMWlXucFFQ/URoRi1r9egz2Q1gW+9rytm18NyOwqJQkNV3WbO
XPssPa7Fbt2KYLJ6O6x5nW+9uYMsSdkkSose19AxsXfZXeG+Vd5UPXqZlHGOpCy21JO5JvCluM0G
FyYfS9XQ3AGbI5V5tQFK2m79xDHWMF2qaINvffCQlkBFRtKEjrXywQk0cg1uqgbZjZWubZ3MN7pA
pt3o0GK2jShpi+oFPfAQzbYGa6t+aQHrLqMTA/PWEWmTKZeOfksYEgbTndWqZW3yZsRz7eVbIBe2
TzkKzITAUMrSBusNBmevxuxHgHQTjB67UUOmplEGlfKnKOkr/6Uqu+ZOI5xc8OAseFLcPEB40nQm
BiLdpq7SKUeI6Vu6EG2jZ+lw0+aLBhhJPJSSuJFd2kBkdUDYQEHRKSwD340NMP4ukdYK9v9G6PtW
u7JTXQvh8YiWTdc7Dtatxd2PZmyayPdLsnWz+ZzKNEVBVIpzaU8YVmjHtgdo3Moq7jRbHqbW2dRK
tjt4K8RqbMqLu5h1hMfggJDPS+aXL7Ba72AU18ajowAnl/X1gg3Ps+lr+6VKb6A2eV2uWHufkTbi
zVxUzLfyi6H5bkUtYRy81nh0J+LcYwoEW7pS72OzJfHgypc8MfWVWVbGYSoKi2Xa8ma12vAKQ/Fj
nvi3VVVFiBiRAZTRAcIgj9Df30m/iyA7PkO2/jKaKWpn9y6RIKeUmlx5qoQeqWrDzulCx9Uj22k/
AAel20q3H41ieHNN8CLLBlK8qUhfE7M5evrCnwVQUZieFi5dQJz/ljj1jc/dQ1fJZltM2kMFx8ul
0ytWFjzoHLGVk1g7XHvUhtE9mcAhQiGahyH1GKbZFHmknFU1PyFoe2NBKLYC4rPR+hLWraaxQxcY
QY3XUWXVK02kWdjM14Qn12VNV5OLo8wuKjJgkNQ1FnE7ASD6qAnS6jU3vVgERtyjM2+9AtePj0lJ
0fQfUkU0lC1TydzFXujsjnYIKYADrZY/hUvvhZ58J5DLrawGzTzWjL03oydMNL/YwGPW3MBx7eCn
3KW15iXoV30kSKPih6cM/JeXAuZu0zexaBGc4mbqEL73s2YjsgwQAIFFg2vzt1Rlm6VJb2HAEztQ
UsH0bQqFl+ytCsUZH7GnqNb9liQOFIKlc+bjeCsLfzvhzaDuYJqPvYb3qRfZUQ5uFwNFMJnLzfNo
WqHujydYkfsfOSpHaucKptnKBwWn1Q6ZwO6ZwaMauItRrpYGUjXHqlDf+dBoLsoIFVlqSmwxULR/
emAu7jabhoEBwL3TJTq/FrMf7LalxKalugtv2h6m9Mtz3xlDmGRe8c0rOmACGm6a1eLvMrMqJ9pl
SkWGKZs3r4X9nGiB4yUI/HtfoAULKnxT5A1qTVS5mofw+mHk2XZ0G+WfewjGonpZFOp9ovxxBY+B
5FDNy8QpGlDbYE0xFq+9GsSlbvArUiPKomce74cx7ucqW0FzdoafdBVqPUYtqeJQ+/oIbeKLXm5M
pDoxv2uGUA4ZE8TMd1JBI0mWRAtynwgGG65yhZttHzIALaaGF04rm4UZZpOvIEd3Q0NN00ujS0cE
mbL0UG/bGWt019QldWaoTDad8l0tGEQ3TLfSwTa4EVWaN6EpHZVk1Jl6rT5NmTDpkGOOWKMAH0dD
rrLS6kORiDjFqBX94Yvd87CB/4Xpw++Ya8ytcygK4JnFBz1lc04epqxXa1yYk94hdwyea36l95j1
NeEo8jDp00NC8sAvYG+CUFdcv3oa4F0pjK1ezK/1MO8gp1JBMuloS+eK8do5IbRoRCtzVU4nKXqo
ocF3bMDxSnL54emzwdxK5BCmlFOAWwhd47j4U9Cj3w+aonjJnJnQPnE8RgBeoRgKs6mFvKc0b9vy
+m46FkR4S1Ws7FF7naspOzpV10bStx6rSmLlBPLHTLtM4TsPhirwgTvRzHteJCr2GwsTAGA/DDmu
Pk10WV/jejI4wKU+fArnJUjseVjnkFfGUuiDy3Q7AZGKIKc611K+NYB5x4Xf5tEwz/hpVz5Znp/A
VX50NNCqKyGQo6aSXUW85EDaogg8hEffj41ctsPgq8vg2s8uhxdNU3rabh7URyPzVdPgVHQ8kohv
HNYow5znDPPOEOpcwAML4IaoQhtqtFXUuQseIy8gzvRwDUdEanyehm3awIVyBu1Ncx5tIrtQT+fs
Vkq88C0Cv/EIIBYHpnjYBO1GvPZAuDYzTPZy5rhdjWjBdnhpsjZQmG6guFE5QL+qLufQ4WYJk/FB
mLVPbRc3VVOwf4yGquqdGIEZmhtmmqbJ0ET2XY7tIJ215mw0qKYxES4kdhtC6qXdVmqynMCajQkg
hZibYma5mgXQRMxOEAM/TlzOMNXsH5H9DhtK9IcWZMLc0yRc1ct8oANIFOka9mz6Wc8M5OZI4nTt
SiKLtDhp6WwZz0A2pnUD5V+H/hQtaHXPsy7DjEKBHXAwgB0IBwvs7H6ry3ScDEi6rKTe+AUA4qjJ
u/G9UilszwLHLDKfUN0vpwe9ddKPyUitBXHNotUkcFXkVdIiNQuxsXoEWgcWroq61Vzd2SJchDev
tfL6MZgwJzTiRcD9kjWVtgjox0cUCk4/AXXDSkaBH3ARIxQIcInekU2h0KV0aDaMbdeiKw/LuRuT
ZwcD/q3QvcmD1ek4DO1hJKARbNuc89tOwOIYCKgIOzKW/XaeB6RbIdXLAFJieW0Mn1q7WqfSh9jd
74nAhl+VwC0XHOLFc+e8GRhs+xp4CTZOPu4gwck6VMcyMQ+2AyHLpQY8OED7k8hbP7ftVz+TKSwC
HMOrg3pxsh6G6k3OabHMXdnTniwKH0aWxTwh2zOFTGHI8HyNiHHFrsXL7rmcEQ8TVI4HWVMG9JrE
cy9q83FMgYRvgAs5WIlKU/QBSC8k7+jYAbiMwZeatJuct8vIJIDS7qYUTuM/IBwOS7XlzvCm1REO
ryK8XTq4Gk4/9gjPFJWCIzU2NbgAmKnQghJiGS0qq6ossfmr1Nm7hhTWZjJMXoSpAWQvMLXcQf2L
NaN9twY1Yt+BNwzkH8Vk73IrWbDjJX56TzCff1EeFl5Ankl754lilgE2BTnGUIff6MrQnWCZXTHt
R3vpYjEhFfjdswavi/Rp1geEkBoGmhUINvp5uwxZddAUtr8IL5czbiqVuFSfPC2LCG+94V7rlF4H
WTZN5UlvRjjzlHJGY2xlAsWAqjuXEa0bgYMZdtgPyWMlPedGANpai0LaTF13m7YTEn3sgKnMMOWB
U2Z+mGXzFHfWtbEzzX7tLZZ+chs9PwFxGlgxYrpAgR9LlyrdbJ78MTFO/kTIU8L5HTomPJ9GD+0a
iDoJsvLw2sEyw5eP4+BkR0NgosR0pRUorloFmqeBiDtAvZP+4hfO/6buvJbkRtL9/iq6042wAW9u
y6INm2x20/TcIGjhEjYT9rn0Bnox/cDZOGKhS1XinNDF2d3YWDPDrEyk+czf2NOOXrW1kbWngpB+
cfKJXE9pC/TCk7e1oP26S+apuwOK4W5iUyJVgcmIuXUbA9Y17sQquO0DvxS72u3zZ3eMvyhKTojT
Bi0KMUaAtJD9MJt9txd8gDLu3piZB0knyR5lbG8TsDjZbeF1oyCLNcRbsDc/pyaTOy+Gz3qY6oRG
ARiyfdPY4waGVwb+xPK7L5pt/xs0+f+jYlX/KJ9U++OHgh3+XwBqR3vzUp1q+7/+p/rx377/9xs8
pduTatWvv/HfCAtqS0sf9peVjgGcwuLP/LtcpfmUpGAaAJOD5W1AYwHJ8e96laGDk9MphEANw0SZ
0tV/lKvsf+ELZSFAhZwBZGygFn9SrYL/fVqtQvsIVUHfBv6JjQaIugWm+VtfOsNRCAPJadsVUaye
xygOVLrtZnR1nqXy9CLd4LWutS9Ug8v0ry7FBeO9jDtzam9E1lGa2GW1hXvt97HR8giv2Lp2qu8z
740t3+gIsX9ALjyLt0HS1Np9Wo7tU0NCUIdlFJQALHr/ayx78VXnJH6iVxrRTqKLHlAfHiaxcbJh
pg0g2hi6mjGPPwPlR8RFNDTKjcSQAS393B/T+9wu6Mcs8iXPfTfz8BWNQcFsHgqi82Co8kfQfu1N
HfvWjznW6S8mLZppOxbFyN/SYcms58rQjPyzabRp94BBnRFif1X85SQFTQ66RwG1kEQN00+Kyeaj
JWZu0tnvkr/sRivBw+txf+9rQwR0iQto2kQo0cJYzBPX6e+HOXMo1bt+jheETJ35kYc/dTYKRhEJ
Dw+x8RGPy7S+R6Ezq4yNqKnh7I3KK6D7mdRbtraIh08kSnZ+h+eETTSmLPujICMQu8qIc5yv8XHn
6MdOPdwQAA3JDULpmnpj+VqjvhYGXnGfLXJ0ns0m0eglTG3i7pyqS9SmcfspIOq1CWssq8Q7y43b
XG6N2soR3jOcGD5CQZlr11tG8z3yYmBi9Pzq+8KJBmgB0ogfAlciQGgJS8AtoJr1rA3oE26t2W3y
ba30an4AUDk9e/YYFYTl1OVI0EcuNUTfiP6orcTxHUDo1t06hTkDx2wzSlTYrSTymHWSztJsl3jc
echJs+Zoe+bc1Un3lo8+FPsq14sIWbJ5QPCQjgZCI3ZpuPvM6MqXlvx5SZZr391QN619lMHz4GNZ
RjzBhhFFN0MczNomJukmxB86P9o2GHD4uHMqOz+adFqMrZNIut8uyd33QQRsOoz/EDRNywRf4Nbu
IEaLhKfwzka1Oca5ZQ7ekWjMX9DfwPhy0qPA2AxVIjFdwTqLVKG2R9QPzfG90ereF1mPmsIbMqYh
2edULw5DpyMRNllW7mz7uI++0HCcW4KGJPiIaAsdMh8JccAIMX8GlTP5OdOK8rH3BOWgoJL5j6wx
BUC9Yki/xmNqP02DPwyboW/HUPRSszetBKa3WXywgSN6MRCLmkYzzS9EEFOgYB+0JCs+8ld672o9
bZO913fqCecT674IMtwOM8MCJGBmpaloIYui3PLext2uzoL+JbPcZNrMtKJGllV0NR322vxpNGb1
vqRtHG9baZvDRs/nxt1QolWf4snNAJxK5WT4ZuSC70E4/qCNLXrtXUZBLZ89/a2QsUtpuCHV3fYC
SdRhzOLh0Da5DletkAgidFqrtlHrRV8oe2bavs26dto0tsruTKMAf6uNGGsRhKYETbOuB9HWjLPp
1qXm96IPUn21eNjTjWV0vMq26hF78ulcbvU8gclPaaH4MBsUTjeozQv/hjhM3eeapn8VQdlbm7Hz
vIZOWVU8MqidIX1bakCfKsN7a+pj+smMSMA2saGaO4IK9ysiZlRYuoa/b4OK9vRRdkHyIJuofmqC
PGk2ENPLD3Gvq/deZFt3Y9UIkzp1bhwqL1XdxiuS7jNhnY8pezzhgFHTJ5SHQkrnRVACzW6iRotG
lMyi4rHLC21kxsVE+Q7/Z+htjd68QSOwrnalLjQK8V5e4eNUdE+FhfMB/dy0faK01YJ0cFRxt6js
t7tUS2Z/y1ABblOBoWVbJEnb4o2Dc9JL1/rlx0ZbsNpI6g/6Lhhcfdj3sWhwfjOy9L5eUratm3MX
YQ5bWWJjVToFbd0y46+aJSiv2xJzup0Xae03OuUZINfOQy4paDPxYywSQBjuHEUPhd5wl87p1G/T
rhveWXENaKer+NWAg1DnRqArSb6Z3pgB9ch7RfGgnkr4L11jQMCOOyS7zKD2vL1VRv7RlIRsALQz
wHkFgIafJqnRi5VpADQiR86IdcV6ALXZdaxnm9YV7cgk7hDiqXsTeLZF4iL8ajLRrLScDyqPrPfs
FPAFGNVa34OoGtq9qZfJZyAf1nMx6gOmwHYlP4p0ym9yT2L1Yeajjpg4EvRfi6Ex640preJlEM7k
HQ27okTTOTXbakzd7mPLZwKLMHtusVGoGNh86tz/hhhUCTwoFyiXBakRocpn05XlPShixIvawF7+
s0MS7nt1vCWV6dlBsiC0n7QgIcxPzXcwOtJmF9kaHQa7caK3pZUW1VY2SUIMzGypTGv6EKoyt0Dr
WFzmqCbp8YDGWVl3yNfxDo5OSyNYcX/K7eD7U7qLIKHc1S7OPPRp/RF5DomC51YWJXBLNQodGDLw
qGE398L97MkWhfoucn4abktruDRERGPKjviLl2pps/cN6tuk3UPR73JXzeORgFsZR2ynCEw6jCgi
3JJq6wN+JdoPWc7Z8+BaQBTnQDAzZY5g7bmUDA6+HZXD1lBWad0ZmOeUGwRATCAKpdQoX/QcgxEv
Q5aqpKq9G8DvcM1pevQXloJmTznWdL5E+Uw1sgCdHu8qOsxf47r1hq2ZDiLm4vDNx8hujJ+ll2Xv
DWp2PzBEGtWuwODlJ0K9GFBklUc7qhbzeFcbXfvTq63uG7Vs0AtD7Wbv+hHxaN4lY46AzICVYNlV
L3eJlPN9LM38G+J/QIh6Szp7cAKctigr2uAQxANKUeQL2YNCUgjGAmiwYtNHvvhme9So9p3pqmFv
jrbHw2Qk9RcpqYTQH1PBt8Hp8nvVCOsjr56X3bHz6ffHxazegBVX9VFUTlDcBeQ03bHNy/GRxtv8
nY6nfKbiXKS7tBTuW8usiZWqspUoLLaSBqbnSPtHTbMGRQArGd8aoDXGHU6UsJLUVMe0mrISqGxi
TMO06dxMf1LIMla3NIjq4FhpSlGMwGhp56A68VZQx6yBwlSuxS0TA9gpOZ01InzctQWJ+aYAGmVu
oEPh147WNRZMCYp9L2Zk+ncAgfoPae0N/lbzyuxYFvPQbUt2DGFo79XvWupz844Lr3S3/PfhToK9
edG4Ixvuy3i4M4kpMI91y4CXewjIXY2U5/IYIwT7qQCyRUEi6LT7DG3kecEVVl/agEndtqVR34y5
bn3xVNu+j8sROkOvbFA6Upf+U+NMMSXTykSFEF+XxOVctRMt37G2sVrSHOeObz18MFo7+ElztS03
AVhU3OVGAEFHUkIS+zLy+r+crKuRZ8BOnEcgUuatRzHxJZ6mViOYqsvnhnvmyVFqTnd+iWLIYIlx
2ouhzkKh6Xt8jr0OIJzm3ujKFD/gbWTPXR5pepgjqfZpBOLyKWrM4M4Ff9ZulTDoIvCWd2CxYpfK
gBLzcBt3NkLVVRcXd8aYeUSS8EV+ZDVlH94mUQa73G+daOMlIkkOMUDFI+bek7YdS5nEhwADdLTo
Kq97T4MYmFepufO9P7TxuOvnSJKdZz3Q0KCb9R6gWxQVB1k07cFKGhoMjqxqZ1NnZv6uNSGabIyh
7KEMU+TBy7tJR1Ayfexq24JO/z/Jpt/+F8uTLzMQcFgQJ9nx8pf/Ozl23X+B50RBwoIB+B95Mfrb
/4LWBmjbcnXLMRZpzv/AcXjk0wtBE/WxhTj4W2JM3elfUNHAPqPVav+NDPkDchmD/I471g3Alws5
ESG2RR/4F1nzt7zY8gQPvDHOd0biyEU3vXLFoyKDiD6YkIWMD0mcVV9/KyD8P4DnyfjJWKHT4f6M
bBHqz6fJeDqSZEWx8G+9zdt48/7T/cMT9PTLgyyA6d8A1a/GWBE+g6m3a9fBGCXffP4L+jWM2j+j
dgJ6WU1jhYCZXDSy54Ah5P7x85vnd9nu3bx90TfXprJSins90DLX3z5SQ/diciYGultUEJ6THZMp
dtcM81by6a+GcVYivGjoGnpW8VnyaNjVtBgLfFbnhLScHqjZbiOLOqoPnerJAOusF4BGRmeL0d5W
5Us8cpsXwaaru91/6ks6Kx61jcfN38s8H96+DbbHhxbxl//cECuUfzPpTh8JZl4sNP1ntXlAIPRv
Yu7/lRnBSf99Q7LjF24pbjloLlHpWmvJ1HE0j0XgKerWNu7RyMzu3NSyNqhme1ekM0+LXe6voZBZ
hePHywVWbPkpv+2XWotwzAgaddScqHqOAaWWpIThoMX57RAMinQLw7bLS7i6SPAso7aHXYUDVwhJ
uF9s+N/GzCc7m3PXKcJGGmDpdbAqDkpkO7TWy9vC9NLj5fFW0kvcVwyIOftyCnEMQRPydJLYKjVA
3U0GLABPA71w97yn7rZycm/X1UOzy8kijipLgn2iGu/OcWhZSIPQBh+Z5hDnali0pMGaUu5HB6Mu
/Z1Isb0DXDTOOw1QODjPguqJUwRvvCh2CaDSKozb2j/SgFV7WsPeDQrhxZ1GxgI9MbB2VkdH0TEl
ogqenuzdHEz35BXgSfvCOVxeA9CBJ1uKkilMdh+uNI6QqAav7rhKFWjIIKNysOpEPwRCiENVDf2f
jgJExLAQq1n01FHqX19ztM2iHK3Xw+SCIBgcXIparWuvjLI+HpiWI0JNum0izQ+icHXK51bLTQec
6oECZPux9kvtVjTO8NQR6YeXl+3MUIZv2oBreEER8l0tm5nTMUnyyD7gl17uckb+MBWqQ2LY7t7/
+VC4cyEhGuA2b6zLzngP+3DRdPswG7EDCAC3RHsuEzDDyTVXg1ebIbA4EKD/F9gk1JfVAmYA5Oso
TdwDtrPOfvbrYacEfcXLE1pfLTgoYzjG2WMrEJ784jH9dszhtaVSDUEX0hQ1f5bUqrE/E3b6U0QB
19oMJvwJafxAXLmhl03223NuQ7W3YOFD4gS6CndxNTvkAnW4QH10jOO4Qk6zF+1n4eRDfoBxhj6X
47UvKbEWnWBDmtfeh/XlxmVDKEaDAjVaJDP01Y4pCugEvS1FaOR6E4PfrwwnBNlDZuthGvHe7IPY
+MOVXswxliNHBLh0TuzVjP1ibAtFTH/smyoNuXXjz7W7kLRbDwC9P1cId1TqytFYbyLbod3iGfyD
i4UjubpUnSKaC8vxq7Aop3iT6E71pqmS9M3lTbQ+gL9GCYhiMRmBWLfWtsdBOJ44gFUI44LkpwD2
5QpHHXI5alde3TMTor/E5uFA8AKvg4e4dwycYJmQ25K3Dshkbrx57vd/PCFEIhDQN2lvwbVbfaus
oic6J2Ud0iSvCJLkLNID5JHE3DUN99AVzufr9eNNR8QEpqBN3oC8xMn73vlVNOJQM4aDDooETfXk
zreKdFtSdH64PLPX64dLk0MawtHDxGd9q8ydpqoE2EGowzd5cOhQHfU6GK+E0udGCXyafLZOi87Q
zdMJaYjGxF4hp9AoJu2ghrQNtab8+sdTcRa6NlYy7mKGshzy364uqdhsgZYNYV0hBJANFdDqDNz1
z8vDvLorWC1Ey5deJ551lJNOhwENPDa2IYZQY0++9YD33NOub95Acpq3ckIo/vJ4q0SHXQDOn6+j
Yzvqope96mwajqhjIHNj6JZ2/AimQtsb1lJHKwoECIIh36la4QCbRYhsWWl15dOd2YueoXv0fBdK
Ae5ep9PNuS+BMQLbk06q7aM6XeTgE512EZ22D5enemabeGx5jhhXIk3jdR406YXA6WsI4zLNKV6J
wNwGsZ5eE+I9N6fFdwN3RJ3d/0un97edEtUSTL4VTOE42eUXVhTApo9ikXGsGKy6uTyrV1xyojhW
D/rR8qrSZlvtGJl2FEItoYV9PFg+OH238d/pWlx9LGNNe5jnspAvWRH4z0Pk++/LtrL8fYNiB4XE
TgTZldvZeLWDXQpUtMv1xZuJb7q6XuLRxV8K1mIYsw79xqTIHhwpB3rigIiu3e4aNTlyT1kvp+Hj
EMsdaP7CtLQzs/aOOSiQxVoJeO2m0OYMYcFMaR8NrF3e0b+zrhnkvDoA/Fzs1sg6EBbgCKyWb3S9
rCuseQoz6NXfS8pwwzYxUTtJWtO5A0qdHYLCpxjuDSh26tNw5TZeh0TsEF5fnN8wHKKosU7s6NDW
9M+bKZwsukpmSTnfGPr0aBVF+znq7fS+ZO5XNs2rLcqgVG6AWzk6lJ5gNem5m9VoltqEIWHW/5UH
PfDZxUsFeDMcs/nKK3p2tAWHQfiHD+FaM6IecoCCrjOFZZ/2N1629AmBynrQLE39yvY7t5xIj3J1
mhw9fx33cOyjoVMcPqHo83SkXFzTU9qFQZUO+4o2+n70lsb1lVN4do68DrzfiAoAYjm9yBIau7Mn
xymcKzplzYxww9GE//jOSv3B3mZ6GYqpP9S1l3+izVO/xd15H5dWTk8fPLgY+/SNQdoitpqAjXsl
MDt3JgkDfd91flkTrL63lsK6H/RMDycbOj6YvelZINZBt0mp9s7SxbXM5dxnwGnBcwDN8Cm81XJE
Xpb6dJX00BGu2OZFGbyBFFiBmWzifdda9rECaHtFqfvsoFyEFDdthNrW5l26sPC7TMw5XPDhAPzh
Xuyd3myeTHrx7xOoskgC1osY0eWPf+bbU7ywaFAR41OkXVW+xgYokqtS+FFDUNvbHIUAbS+i3v/u
8nE/XR7szCTRGCPQcSHpESmsHmxtDEDRe94UJrmusYuUAP9DO/NhSGS553d0ELQ7+aeB3PKOETFC
AXSMhSJ4ur3d3qqE1bpzqFMXhRNg2DR+9CHz4v3l6b16pH8NxG28LCS2XquN4yeJZQkqymGBztKO
hAqY9oji0p+Pgo9QwKQWZMq6hKw3kTcaqjJCBfep3wHNgfpgeA5iBZcH+uVecZJ5Mh+Q1tTsgGOR
F61OHj5BgRblmhE2ra7DN2nB5u7qwI7nrQVfL94b1IEBkWFXvRsW/6lN3ZoS0HvSegk9qqWlq9dO
noapn0Javvzzzq324qOKfgiRFkfm9LNGQVTWKWpZIURnbJSqLEc7CArLfK28cO6I/D7Q6rOSq4po
QjUkdGDixJu5bEDZ12MjQPM01jWpoFfpPu4rNs+1y3NOELY+kE2jOprBJbePpnnwqS3tk5sp80aO
Y/FUONJ7m7Y4HQUFMK8rK3omnLAdyLO2ifGQjjbU6YqiDpFPwuMumIqgfHb8hcXSNsH4nnfBBvCt
Av0eRMl0C9IQVfoer+0rv+DMNyW9Y+443JCnrBMVD9mXBoSZHkI6Echw6lIOtymmacH9H28edjb5
J7m4Dehp+ea/xbnlJOa8zJUX0j22d0LU6KVOqvjzp4sMhQiJtxUBxbXXmLS6ARZhhJeto7nU7gEw
BrseyuU3LqIk38o5sj9fntiZzYqWI16XnAwsx9a1YTOvEpB/wgsrEOJIvXgSSPyk35ICRlfynzMP
c8AryVW3xMxUME/XkMiIProCMd8USv1V5HH5zkLPvN8FEEmwFK28trsS+637QTYRJzZxbFCXeqmD
9dfpmE7V1pNhxHYIdLDxDnKaF1ki2CvvWiNp7uahrN/HTdz9RL8B5o07p8ZjBZ6k2l1eZmPhp5+W
5fglpLjsU8cH5LtOdinCO1A+MjfsVRdkABKJRg4KiNcjvsa2+2AspmNH36lVdky7AGGMfDSdbypG
i+GAZoqbcYJQ1YDK6+cf4SY01Q7lAXKsNDMxXlKiTfx9j0Qf8MUU3lqaRiZCK7griy0OotFTZRri
k6GlxQO8Utl8tlAXscIgN8a3hesN9daX6K7tegpb7hGkRgQxUWSWheCRZg93Caof/na2W3vYBv3k
ZVvHL4zvbQsdiAC0qe4T09FwHhzMHGBXUmhsYAVkKhWyeu90PWCHTGo6OjxSev2+MpX9DdT7MEFf
j1SxaUqDJRkAFn3ugsLDVdwe83aXO73mY7ALO26r9TCrtgUchrf0h/rqfYZ+VLTzrB6RDY0aHK6W
GVKdG5sk0ADx66OFiLHD+JeB94R6m6Vd+6YfHAs2V+K0fwGbx2MEAU0NKUootzdTAch41wbO9FH1
dfcMYxqdGEvOxrOVZtqPqTXtbwlJX3s0hDY/ugGoXD4mkGd8+Mxg2kU5mR1h+OhYjzAVIbP1kxk9
tqmuTRveQvd9VDtoyBhlHH3DVWT0Nn0W1Q9Kj3ovZE79h6rrQFG5Xczr4QD4aPaiaguk0wzUSVCp
Msdtaw1ai+BKWfw16LQkjpb0xYdxcAxIcM3QfbcBNMdhx5+BrLshE1CqGOl+82MD1wAL6l55lxQK
81JvHhtEoquclohrdyaaNx0/CABE7DeHFBiUeNTnoeo2BXx5k3ryKOEfYiOH5DqQu36rTH1AXsrq
wQbHRWKGOahj/ThC4ou2lVlIaxc3A6y5sc+tbxVU4QBZEQOdgdxr++LW12rxZSy68Rsh5HwzeTni
8ACqYWo7ZtNahxbd1a+xr1dfbRhRYBpb5Di3XqRr5b6afBi4se4i0CdF+1gTRhBFdDo/g30W731d
ASNxAC1JdshIn20QY2FjyqfMn/+jx68YGa/G4vmUyx89Uf3E0DOtr3l/nXmnwfo7Dp6/WCJSmjm9
iTKrDoBYSju0BwvdpFYXTY5c1Zh8BoYydJvYacuw1SyEBKIe1uSVC+jc9ePwQNrU2wxsa1ehdGFp
QNb02gwV1+RDS8diVwiIzJevueU6XUWAZL3L/EgPaeOsJjlOSApWVmGGptR63EqJD3j5fVD/80bn
BcV4yRLeV2yN8P+7PPS514Xnmb4YprjLK3q6vnZXxUuoYIaTyBqMDFJnOsKrm987te8dMbV8uTze
66kuguX4j/rYuYHNWI0X4butGcnghHNUIH6FLICebgM4Td2dls+LzIN05vGQALC7VmN4vZU8mxoK
SiKUNV73c2k6GWmjjdlNjQxGsK+UZ33Fc1OHrKcPPrC1yis7IHrcrRszSYJrueeZMhyFW1p1S9JC
brZOXNSUQHpys+LGTd0kDnvXT9BHSkv0G6yYOBuiNSWoTashoxbSB6i1Q2+34EAzqasPtl5iUnn5
a7wOY2jlUdMCLUAIzDY4/fq5ljbWKNL8pgFwCmtAtsHdQiK77dvU/3J5rNc7jbE4ywFtNtRI/VV+
WMcwpitd5DelD305seAd+4bZvUnsITg4fp9cmdvrnUbOAmSAJadybXuro9v3qQ0zb/ZDP83yI4gg
f+M6c/HGyibjmKJ0tsFAVV45yWcWdCkQevCKPHbaOvWGkAo2A5h/yM0tHnjIYfSie7ePO12/Mr/X
VxOG31wY7AkX/tK6cdLGiespRwZh5dTmQbO7/FZl07Wu+Zmv5tGcQWCew7pUQE93iBHNJAt1ByhH
zzSekEh7ksnQ79NBHzilCF5c3iWm+eouJJKnn0ZvkKNCNf50wGycrWEka6M2bFaovCXAjeEt5VZz
Nw6N9Vg15eDeDCpHlW2AahIds8RI3sqh9d4hOFZZG38YaS1mEWKp0eTJeGeA8BZvMtNG4iKy0rk7
ytpRj4iX9dED5AT7RWH4+mGOCYUOl6dzZj8ABCDbW7yvHWPdzU4nk9DSUVGIHx0EZGVETbK30DxC
tCx2oGH+g+EWiEPAkEsp73TxNImT3wzyJ6ybzp9gcZUFbkNW0z7boqi0P04jgeMsDUkD54HlXj0d
DdlqFOcSIwpVIQkv49596dyivYI1OrPPGcXmqQAt7fFWnY4StIwgxBSFFVKKBCO5lXUf9BEy8pWB
zrwPkDfxCgK5Tgn6VaPJs/vGtesonBd1vh3hskn0h55MKzvUBvB9Hva1Pyb36TRD5/vzL7eUA0hf
2faQY05nKagXa700I+QYVfpMRKTMz3lmlR+gYtv1858Ptuh3OcyShNJcVSNj6cdDMPZaCKNH26DW
F2Sbqmn0m95AOfzyWGcuEDY+9V2AFUQZr2A344x3qzFpYSyCYid6pXZ6bA4H1U5fJ47HlVvxzK1P
swLcJ5U0Gr7rW9HRlRqDwtBCWuMJtCC0U9zZFfcyF1jg1L120xqFe2XnLB/nNH4Dp0JJn+edcg4+
aqcfT/WJGnm7NchehYtoSqEjVZU3UED2nSsB+LvF4AaI+pTDFw2WEkwYOdl/XNr2KLSA/mPW1JbW
ZUQIAW7huJ0WUrgsjDCpIoBhfewMw8ES/aTv5iCO5daPpvbp8ic+d0I9cMZ/V5PAzpxOn6OY9J0s
tFA0s3tXZKgyxaSzV+Z3bhSfs0n/i3CVkunpKFKrZ6f1K75sPqG0M9CHs3YlLhPelYHO7Vj/V4BG
65sGxWo6bo8AgRMh0IW4Kl1u1Ma2Qdp/t2Nqri0aW//g5HMsFg9oDvmrOAXPiEzUKIuAiJHIZ1iV
pP2kYO9lSOxc/lBnDgc99KX3CiyNrbK6sH0HHKrZiSjscgU8rPOz7lFPChskY9FhGFPaNdPLmiD4
80uA+xRBQWJfTIFeXQIVW1/NzBEJPxVSloUdYczuB4FOANxEr9xfnuiZZ5e15L316BGYr+JadCjR
PCaZDIUBmc2MjGw3JT7a5ZOUVz7fmW1Jk4VrVAdhT5FzdfZp5ZeWIZogrDMnfYAXm9x2iLEd/3xC
hGAU5oAusvdXmz8GGjBURPJhnIvxzkc5aR83RvwjiJ1yd3molTkxgE+KfgQsEAq40jC1Xc3IFHVr
DAiihFkgqxsU8bzDOJnZkny78VaPbLETKiq36E+D0pM9XCocdj61KKYcI6H5V+qfZ57lxfqbC205
/a9guILCRtGOy/sva8TBc7+qj1XX9rcxdbRtCnlwn7YuER8PWnNlLc7tIwuxeQ+kM7n9+k6FEyy9
rmBsei3ooQ7uCBwKxg6oXBfZ+f7KXjo7HDkq1w4X+KtkHNuEGtF5h2hRC+qbxEWxGz0dd3g31JNz
zR/xzDUXOD5RPf+OssI63BmiORj8ns88e0CpjXHUUMIzrU0E+GIjhR5cmdyZojKRKZ1BCrom/1zH
wq7WD6J00PqQYlY4HyrTWoSVE3veT5Heage3iuLsjjK/zI+IEfbVPoET2VAPHSdx5UD9SrZXbzY/
hVoEghEkiuvUNxtsaWfoZYYyGwp7G1CEaW7bqqiSt23VUm5NROZH+2jG+2WniTy/64ts/OFObvc5
qf0Kon8nEN9GMwHDnjY2iuKoq867nSirD+haDc01P+VzX2yJLn6V5pfO5OkLWEZpPCK5F4VB1rYw
+qz0Rc/z6gW8nJh2ZdY75pX9//rskYrRKScqRor1FR7K45w7iVH4gALmoTnasjdeIidqEIGzLaH2
6KW2+Q5Qjv00Sxlcc7l+fbciALPI0y5GDEvt43TCnSPzYI5yn7jKaoPtGLuZd8hHAH5X3qfzA0Ep
5r4jlVmDf+Gr2Z2KfS9s4tg/aokobzqF5Mvlm/X18WY6vBIA1ii2sOdOpyNF3Lp5JRklT8TBmPEr
KFqw2uASxyvb++yESIEgPwFHBPh4OlSCWC5uAAwlIkA0AfyAsEYH50o8cXZChBEUDqnqEJWdjgLI
Vp/l5Hph4rXlTgZGg7aQbt14WvvnURJrRypNMRKz71cAWNOKnXSsB0r9XBVbv9SnfR0k43aeKuOf
zMoHCcNrzvO3fv/wakBKBkRiOCfjJwOwEEBsRNn8vB6uPG2vD/SCsEImjJiZbuyr58UBZTi7aH5P
VqVuUqP0DzoM0+0YlCZcJ+TJL2/AM+MBIgbMCQwQONm6tgJJHtcL+gRhWbn6LVJxORYAs9yXlsTH
BTLtlQ1/bjyiTQ6Vb/KvNQ+izMuEwEFxfXiZ/q6j1f1I3tbI+6jonW96hAD6lUzszI6EAwF4E8De
wlJaHbF4UG2OaqIfJlo3bdJqQGmAtd9N9VRfuRvPDcWHIzgg1DRewbk8VSnwY5YfzuXs3yaOkjta
QOMOnZT+ylBnTjNVQw7yEgL9rWL0exs9DxrLVTw6odVTpVWtzHdjqw1X9v25r/XbKL/e79+a9ZaR
geOdpB9yNABfBuZEz2/qnyecSMKxcN1/sBvZ9FTE0cRdgp7T22MgfJvo5vKtqhkpAFS7Hyd3nOBb
V+XBtjNkGi5v/7NfjIJpELAxKCetLkXN7z1qfJUfen0U7z0ZdAcXQB5drvEam2TZZ6fRBUVguK9L
G50qcLAaqnOQdCyKkrVsdXOrahpTuF/R2SlQuZgHSw9rn+5zA1Nh52St+f3yTM/E8IwPPIEqCOA6
+i2na6uqOU8sl7UdvMyuwxRVox9BM3c2rgzY3m0L05U45CEFORz91vQwkhkt+VS4prytKZHRbUZt
tbiyj8+EE9wFIDzhuYCpWsdcZTtlXTtaHnUnBw0B8AKIt7eR96XrGjlsaTsHcuNbfYeijUML+PKi
nDtFdLkgulBig0m42m/FAo1uAgJet9XkbsSAaAv/Vru5PMq5TcbmssCNQY3kDzhd+SRGkinVaDt4
eTM9YIqZ7bN+8nf+WH+7PNKZgBo6CHE0KRpQFPKF06EU/9NMgccPgTxgVoP8Lvqz9DlcCPzCfcEC
F726FFWKG10n2Q6MgW6vwizy8u84s65QJH1s3rniX7cIOiu1INhMQVgGSf6AewfinVP5x9B8l8ny
mNCtQgSOjPB0sq1rIwLWGkEYlRmyCkt1BBT25KNMdXk6y6qtju4CTIdiQZdhKTedDpQU8YKriKMQ
kkEV7YTUrGbXijb/KARedrdDJpo3lqH0a8X7M/ev+ctbwYXH+brzMbV03stKsD9Fbtxjt2Pejl4S
v7HRQdqWk+9eiRHP7p8Fbwi0j1Wl73w6U69C+9LIDaokttW/5H5Uv3Fl4tMjoXeAOjZ2kykxKnTX
4CjzrDgMhrq2ec5NmvYB+wd5ABvfvtPfMNpqnuViy9W1Tv4yZpUMjq63WJfUJZ64e/6HOd9f/sJn
jighOHIJNNx5V9cPD2WPwUIMnc6g8rptOydI01RBfcjaqfoHQzEWpZvlGiZKPp2e5UxdiWEDbxxA
hg8iDewfqO/gb5UUDhZVl+d15noFq/p/BlsO6m8POB4UiJdNZDEImun2ViMKf+lmIW9G4GMlytax
8Q6wh+9tKhDCY3h59HPXAOnG0thHzUdf30YmvUc7mDQ/1MyhekhtlGVhCphXQuZz344carlozKUo
s/z//5uz82qOU1nb9i+iihxOgZkRSpZky+mEku1lcoYG+td/F97fgYWmNOW3Vu2jtbZ6uunwhDv8
PceCeKKdVq7X1eoPppHhhbra5gFVxPjCcp6bEJVSWsgARd+yZsw0kVItibriKe+iIv4j1oKq9L8v
GxDMLbveGrlvQAFjDseuLuyrtKzSkyyqJpRZ117Yh2coN/hc0xYkLN60MPdnnQL2gnJvZV+hcdbC
tdOGp9VQPFR6TGp6ZmHj7bZi/6cvWTi0seorUN1uAY/RtDQnJVSVWfPRX+vvK/xN/BgVxgtfdv8T
UengLEKYtq0t3X/DwO37cV69WI+jehoLy9e9soqMWMTe71V4jfbTk1k28bRobjQC5siuFJGuCkZY
g4IYXW3qD3ORuwiW1dZvc27mKlwcYaN7DObrwtW53Up/vRF/fqqDeib3B28SrerXu9BDMEMkTh9H
lS3dLmjdOcZngWLI7Lfw6NAtyzLdCSxPLv1Vayep+qxlg+n+297538+g/aptOQhbaBcA1Cj8Wgr0
8qiHSxbMul0+IAzdXuDL7K7o/z8KpXu4jRZ57+7IjQXCaZmdKdGKv9YcWoqXPi0J7IqgWZteP+Jc
cKlBeWZIYEI8SeAaoJs7u1chwe57LYYxjozCdvuwV1r7NFToah4c7tCPJCTO8/vHcJvE7ovaKimB
qlKi5ArdfdFBQwO/GZIYY73poTMqcRgN1I+WsriEVvZ21/S2ng7BIQU8Xnv657s3wUI0okC+HQ+d
xVbuzBQ9cj93CqkGWbssP9hwUvMHPdd132wReo6KXMt+zJ2T16GCWOCLERtG5yNX6WG3oSM3aCq2
dgdX3XqoDWNBbk3DgC2Qmrq02FIq6nDshVJb16vecnYdCp/WfxqeHNCrEsASyOe1CQ0Ma+mfpjmb
Ml9fF7w9EVNun/F0RJeCuCytghyzjfogRCcWf4mn8Yc9i9lAz0wxPwlNQszsW8RolVwxIkQrKPLa
o2J6T5sA0U1NeV0LTWHazZ2+yGV8BNVS67475RVi/OBCS1+YnXw0e7VTKPF4hef3Va30V1lR4wDo
AqRMQwUhDlqsdVKcvLGyysdsVgw4hJg/oALvegjGqAaS0kgW6lgc1CDLPnTqiFli3TjOLaBt9Xka
bPXjlG9gcYTnxV1Wdi2MA9xFcRhcluy6gQv50TBS6ruQdJx7I2/Tz642oKzayMWJw6xxOvOYOrox
4moAaCWsJYhQZA0Fju1e0WAhifSdIlBBXPsWkG6ckgOkQL4YByMCNOQFHvCTsmB7WmvSswAuN0jY
WTowFN8p2vobWLW0AJM755/f3+y7EJcduMXSVGU2k2TwaLtAQfSjRQXNtCJ1TZPDiDPT1xK3J4pP
IuZnWMtxzYxLKfE+3PzfqGAoVWozVL32pPyUzGNFIsWOMGOEstKbnamFHZKLlp90olfxe+iT/8re
SAbpoxLEJ9HTfi1v3DwvhgtL8Pa8swR//ZjdEpCb8nEUx4q0okpChGvdQ2N3+mFR3Tj859U2SCio
c0BwRCxnu+z+ClnQjuRgzboZadycQeZCE5isBuOhvJDeUXJQ7kDRWxeeqDMTRFJF07aUgj7HnuNR
jnB+p0oYaPFjuxTbahdSE2gCbJO/vj+/MyPBjjUArm4Pt21t991f88uAxm4cUS2akq6EumvlT6Oa
qjcdge+Fod68Cw5JOs1yHf1twEDW9lP+GqqclQwp0MSLcCh4kizrNTntJ2/IqBtII7n0KJwbjniW
zbDxf2mJvh5Ow+YNQ/Xci/Iktg8yHU1qN4oWeHlsBGYlrQuZ9JuVZHpI4ACX2fRVaPS8Hm/u+hS4
ufQiLXaq5w3PjC6W0mhf21oql2za38Qw22BEgiCqeI3M/bO+qRVaJH5uBHMsi69qjOesoKz16oA/
Klh1uXZL4ovKwyhCSdPywzDJ+t+gFsBVNsEf6vkY3VMD3NN+pY4nmZY5uIQP2nqXrKZTnsSAh84B
Nlh9g6zA8un9zfpHYOTVQ8+Q2BZSZ1Z1du2mI//3FjK5vbFJa70oLVx7uAKkU2ILagzxEkrVcURY
ZRBCai2z9E1HsjZCDZjgr6Ge9Yh0sbFuUrdInvHRBBlvYY45+MVcjvW/hnb8zA0ourU8KJIau0tD
cSXPD841Ueek9Se9Wcr/HGGMh/dX49yGIxqBo0XrCzDYLoD0dBi3k77ZCeMz+r2tVvS84xXV7ARd
6ef3x9pu1P3CO+hpYYlGYfTNYWoM3CMkQOQIuNRyICaesGLMLnUsz80Iq0iPyieulvy515+X6K6q
4tVlV+czdtmTrE5Vg2Bs7DWX6uXnDtCmvATgF4wxucDroex5kG6J7EI0aLWa+I4ljK8t7/YjlPL4
S+lgzxqg7t4TusYLLEI7b6irvL+o524oelTaBtigkfTmhipnswT1CwNHShTrIUp1Dor3A26ApVUr
arRJpl64pc58SNCYnFpSApOreHcrrmWtEZrrdkRK44ZATLsro8T05f2Z/SE97PYLGdZW86NEtQmx
vV5es9cwQFETdMDXPMHyppED8s486fnHakR77pCjV+YC7u2GERVVO20PEtxK/wCQY40jmVlNF4Dc
VKzvfTqYD1NcABsD6YwnlKrJcb33QBKn97GTNl9xmByVG4keehGsnpP8EiaKC/6o1PKYSNjauEMl
+smMFUcLJjiNUG0GzSijdm7izyNqw7/wLS4+qosAswFliAqFbk6lFcx9J76rMDdUfzHn+ec8ms0l
MuuZTQ/l2gCgvRV/6G28Xip1Fq5TzI0XOW4Pw0rFax7BdODaY1Ef3/8sb0JHgCJUK3jlN6E2b5+Z
1eWKpYCie9FKrI3dlIHVqpnmoaZU8mShj+sv6noJ+PBHEGS3Fyz6eVh5IHuzkcxfTxBzqqK1tJFL
e5yVI3l5TTqAqMDHBqGpa4yI0cyqMyHvFtFZH+RQVHdKVSgfRrvIIwB9qPiOJkZbHkaV6dX7K3Lm
OEDOBPoFC5SS4n6f8nBZEs3vONIVu/kZKxaOFMnS/V/WnXQCnjhSAW+CZxyjnDHrsPNQGl1GOSXV
BlQ8Wim3TtwZE2anQ/OzywssKd6f3plbjlBkeyBICHSCrtdL32ME3fa5iCOR4jaHrZkXSgQGAogs
9WHOGzivSEEeRi1ZntCWvwRZPDf81pRkgf9ADHZbWw7JWiS5go1JYk1RC1oyUPKyuir7qb0uF628
7dHTPwzTrB/b0tIvEJjPDU9XY+N+EZKhiPt69qtm5yUGs0SArtt/xmfG+GAhp8/SO5qPxnsddlqJ
zyfq+8GCy8uFq/ZtTYzjtvWsNnYORPV9wMt8V7xryzgyC5J031mG+gE/xVwLxwm3rUXqCq3TvO/+
y+WcsvEK51tnpeZNno+zdlIMaSxXY+Gk3+MY3yoQnlnygH4Ulofvb5NzVxDA3I0IYFMEtnbfieaF
s5SC0BUSbfd9wWcJ++R8JQ+fjWQO3x/szJGjUqpB7EFd8e3L6ySA1fqENECfkde3oMH8thd1+vb+
KGfeVvInlUAMNDlv3Tblv5KNOtVKVaFdHCWANK48QNXPKQ3rIwhI7OhwbrtQAD03Kzq2hGEEpgBJ
d0uIsnffzn3qRegSxCdETrP8gEJuX13IDPfN4S3qJrQk+KeGTj92DwOW+orgZk7gAnMYZbxSW3Fm
wfDH+K64QBo+evEqfgy6iSY8D8H4gvGdqVCPNbvq4NRZe51jI/+P2Mc3P0p/vdpZkjn60nRuVE79
eqQEHj/qWZkcOhXLxfc/7NtKxLYAdJt4yYDME1y8HqszaqdvWnjLixlPpznNVKAihcD/1mtRFVG8
oMAVwufIZMGYLhSpprq81O47c2K42Cj6Q3YCcPtHfvav7dXmnSyUdiDC57m9M23FCue+ia9LWboX
Ho9zQ4F7oNQImom4eHeH19g3r1bFzmrMMfk9jBiixcMyfsZF9dP7S3tmD7NxN6QgCPqN7fd6ZdGK
69qsnImJMR04oMHdPEnMRi4IYp05mYxBSu4hzPK2PCxdq6b7Q9SLJKL8rKYj0sO0uR8yljpBfHey
f7w/re1n7+IPsgmuNeCXtFH22sNjXo1OotZu1AxiXHxn7rLv5eLky1fQkR6+sI2XvsgejaSlnHii
kCelJvn+bzi3aze9EHrDAOEgCu0CYi0fMFeoZyeaU2P+jjdVfOr71gIxIQzY9jEpABhtz6glDYm+
vzFrQ17D80Zb6v1fshV09quxlZbov7mURPeJzwpj3zEn1Yq8lPJnMrmGr1lzgTdUuoZVW46P67Q5
c6MNcOE53lNot1uC7iJnFswD4sT7ooXTYjQ9J50dYayCOaq5DOaxM2LqsrrQDXHbxGbb4zjeZVeN
Z8SfcNKIP+WeI+/XoYgvHeEzwbBHak76zCWycahf7/aYFCsFFGBFeoXZdxpv5hczetDobts4uLZ9
i3N0L1/eX/4zZ4y+J5B0HflW8svdaeZCX3BYqOyomuzvnezqG6co0wuVmTNXBoh3bSP3bY3W/XtO
WlliGsTURkQxrit16VS/xq3yh9RivDrfn9HZwQChb5KLAC7293GcJ7LEi4x6dF41Ue0NBk5LnUTm
dDb/PVqnAg2+3iKoot+z+2Q9fsxxaS9WRBVns0Zrx+OqWpdQDWf3KUGrSsbCMkJ6eb0zFrUy5njN
rUiaC4IFrlpXi79WZf4Ud+Dsgg6jq9spQ00poFeb3k+tXiBHtsxlGeCDhdjEv68w8vAbhYHyKTHl
69+DpfwwlGvBTtWb9EZQWMIIPRVJEarCNS8J6p/boRsFWmPi9tvSIrVKc5HuYEcK7b1gpJcUCIRk
//1VI8Gn04s0KHHI/vSZi4ZXesMopqHVcBesOSjMbj1qCeYp/758LqRMoGvgC2DYvV6+iYDHamuG
cg06MptZXeTliAzFSX9Jlfnc2rE1uUHRB0WieTsrf4UFKZbDstVtnF8cpboWjHfou6W9sHZnHhNt
y1aQLqJKwnO93xCUSlyv2VpAWeX9GtEhjYNYjpgWSRufmgCHvuEXMZJ98JpKlui+NHURGuZMUev9
tX37mPNL4PdyfVIZfNPEHhI65m6mWZGzdM2dKAqBq91oJ9CKaqe61ddRv5Q/nBuSopK2nYStvrSb
vD3gzZsQIkZ6XSRXKjr8fUDfczkmzVJdYxF5qZr79oKjPKBtkEyeb4o0u6ebIrqoDDdzIkWbRJhX
fXKknoTdcw82+f3lPDsUBQnq6lvxeN9dNhbVwCXcsqMSa4FjU6nlzRyjD9/hjH0hYdmW6XUcwKzo
+RBNwyF2nF0YTQRGoxlMXGS0+N2r8SKO6yhetGwxDwXCdRgLYfwIvbC5Vtdcv4ScObeH6WSCI90c
boCU7lZVzQ0lXYzGiRbL68FAJP1HfNWxrBfxcNI6bT5Jo0eBp4hxlvaNOp3vZV1fwiqcW3DuOqph
QFbepoki72H+mYkTqUB+j3qXr4FprCi5Y0p14dueqYNtMmp8Xd4WNtRePV02s4urNKXXFP7wGGAT
rv8s83QlaXGVTyUIBhw5Ku9j3y92hFt0pvkTCqi3slTnm941utOUifzJmYrl9/vbDvbo293A9nY4
TlsHi7z59cUFmYqpg/OOYhy8xAvhV2s+zhbWVIGhGE53NKWN4osT05y+lWQiuj+syoq9a4vR2HFJ
p95p/drq1OEpQ/Qstx/bVqmH9tYqTKt4IOIfskNX8ed90S8Npp5AbH9r2Mk3/621PSbHTsNX8RZ5
ply/7Ty6u5+sjIwAR79ldq/1RiTAhVbMU7+lGObVgT2YWQHSyVvzAxWwJH8B9NPNoTDWyUCQ2IBH
PboY1gVeG9sYRvfzFP92ytTGmgak1CICOtlJfjeIud8kJ4SFNVZsYzJamM30UtppXhzHGRvbEJrt
oGEfaKVrULs4ykGhsulJDE6frh/SXMcbq1Q8RLiGPu+upzWbYz+Ttbv4mR3Xgw8bUH9w8bamWzN0
Mr8uilWrAt3IBmLPtgN519qL+NFbjbCDTE+nNFS7if9nn8XpA6J/3XRdZB16DQkMLv0wa5B3rofE
m4fPxYT8kB06FMedFzn3WnKszcGJDy2CqethcTM0c/zW1WT5BXiG294uOXyVmzm31ubYl6QEP+YG
x8VgWExbBPWim80hqydcbBsMQftHkHQo15ZSrt/7zqpNFL/i8iP+c6XyQzOqBqPgwlDDCREea44G
XHDbETO6RDXvyrWb1KAzjeVW9BrPQydG64cz6Vb8oNkD1e6qbrsvlt2JAo84C/AYumWgsKpW0XFL
snCrCfW2VsVpKWL9c9Pa6X+aMXlEXPqy3Fad7s0nu2X7PFlNXL3Q4nA6n2o9HvdCTbWva6wrw4di
XBfkebR6NG7p8xj3lrAxpjekmf+aLDtpP6cJShUn6s3z7ei2TfUgeRLSQ5ZYeu7nolgHf7Ts5bqq
FBEfZ9mIzw6vvReiFTc/aTEWc6paKJ+9lX8CU64rb3DmQJNc0/hbQ1pn+WofFyKcx1Uque9ptYMl
UuakMvCmsnmp6OUmgWm2xkNPkUPc2JU6Jr66MkffqCZjDVqjk1gvcL88O3M9voyDO+koXSIKF+LW
bk43WKtXxgl1IGO6wsS9/g/GNm4fNVaUPypvKjq/8CwkiVvS0aMc7ewlszZtQgThLN9WSxcnT2X2
nrMhVXFSpCqNUJeYlkcF56A2yPM2G3zPojnnT52daUczbVLvqNCPCT2FNDxc4pgeayocjRwvq+po
zKkE435XtTE/0szgDazxr3F2NcygtXZ5njC6TUNw4+6DHePaK0J7oxo8LloMvdPI4sk60l1PCoAn
bTqSnU2a+sUYuoynEiJnc9N7sxIrQW+Pzhoawt6AfakF0qpuNzwi4l/k1/OQenGYTLNF5DcZhvLk
mG2F949hjM/VSJ/vxV2LMvfXYYrTO63PNfvzkq/FFcFqBSpp8yvOoF2hzHezFAmSfI6eZf1dbrVO
EyTZ6N3QKR/zQ6J4613rqcsPkUtqYK7p5CLItc58RNRyVB+k47UeVyEwVW7S0vyp0QLBixJtz+Xa
cAdTnGhEDrcLhQDbL9UaQA2mjXYB6NNRx4csX0BSxqLrQk/qWgruWxMgz/q8/jJnXdYcZ3OS80kk
1OYepnbANbiJgQqIuC3EYaKihB059GjrkJpZ89Q2tfYpKVdWrLNk93Hoimb+rKVTXB4SrpcPchpz
J0SHRv1ut273wVDyEZPrYVC1qJsbZIlxOweOhqmadHx3HJ0HZzEzM+Kxc6ZbrZVp8mjN6/gVMx/O
h5G4/V1vs7ePKe8BYNG+cAPVXjC99HSBGbuNr6Id4sG9rl+QsC7WY2IAZ7tppJbN4YyFc/MlVQbs
TE0t7z+m01o7R76t693z2GPmaae2+NDGTbIEYALnGZMFByjaoFfOGBpZLws/4XC4Pg6zQ+WbnZqW
gdOUojuWhW4nx7YmnOaJ06byYOh59UhAojVHPLn7PMjw4AT0hi/RzwmZZs2vJ728htRgaj6FPDbv
WgFBc9ayeVpAvvzQlCn7z3F646GskDnzrbnOf2VDP/9SC8fOw1YkA9IYaybVcJ5W8yOV8hxkqibR
R1bYf194kAf8Q6Zm/QYTL/4o7GW4aZZ6/b249kLXuFynZ0HezT2Bb+roI9/YfZl1WZbXCtKN/bGs
tPrZMYb2Wxtr2Udqyem1hltCe+jmUctYFeF+twpqxj5/NyvCGlL1b9ulL3Adq7iTR1iIN5ieilT9
0LhK0UX1Omf3cnJnG9UUO8EjXnh2GsAESZ9LKorYSdvsaiTSnaqNRuCfuByVo73e4kJqfUmBBOFX
V0+O6qdYY/+eXTo2NoSrGOtkZ7zrVVAJvtVb6qkqbSu5Ncu6LXwDU+jmi7GOfRiLgfsMpoOkFIyI
K58MeOBjRb+FLueYLDJQ4J38xAFJmgeSigxD8tEcvgucetovy+JWn+ktzoqvZM2CkoaVctPKOVec
aFrbNHKTNMb7eTK877NY25+mNZnmgauoUr+tYumsY9zHWn8kmFPNw4jS5L3uVP03Q7r4vuuzPt7h
v61/pZ4wYudtDNPiG4L8xW90/t6pbdbMDrthAfayuX+27rWTy8kImJlAFLXHeIy3x8P/W7Wb+nGW
yWJR+q6Q9cfKM44IJZ2vNsleEVBiiz+5dU4zz127oX8ghIRa5JVZi64oDKomXBVF/qwdoVp+M1lT
EsLM0ckdHXs1rhe4K3nouOmqHRYFbe6TLqweZ7TRsUIFA9j0ttQd+dSLpjNP6Eqxx4E9LZ/7Ejxl
MI06tIzUxV+ZL9KRcBc90FygSFaRn4gX2vulm7BjsEaH57fA9+55TFJm6YGrfapQ8dcCVBPiHDth
o1Lwj0Kc1f5Vj0PXf3k/7H1bCgVrstXHAO7jLqPvgl4hOA1mWmgRRmlmVCj5hCmWWvSqb6ykQH6i
xsnNYAz5bT45WnchATuTerjAPjQS5w2htk/iLaCEJS+aFnmltwVpSfZgNXnl42JcXSgYnBkK8CK1
XnQ46Ybtcz0u5KpEmcqM4oFIICGOQkk0Hq7Wsb0k3vK2AkIahSKFhwwX1eV9BtsYatLgGmxFNcK6
h1gjjU3mKnl8/8udqQFQu4YMiCb/JhOzS16xtptUJMCtCAyxgsymNbWfF+6kj0Y890c7VpOf7w94
bgUBtpK+/Y/Hu8tWUXJsKny6AWQSVx40Meq3c+2sgY62XfD+UGd2JXJMgHSgrdDn2sMlFjGjrAXf
gKun0bqDRPsY45w1rmHPK8PJFqNbHqpxrnkbWw2f+PeHf7u0W3ti25FUBmDP7GZaFUNWJ00DIBTN
+qOjZvGNXoKtNT2hhpT41ws1XdLfM7mnzQlEWHNrOu3rcxVhvhSurkemlSov7YIXMZL4/AqkqXuj
DPp+UotgrAWSShguQm8thmG47WIDkrFdz3N1WBNzbKLFg8PI787dF9zqh03+KTVy30xUAQlQ5U3l
qYCsj0ay6r2sRi+zAPRJY4WlUyQJQaI+fjEToSxf5rrTi6BFdPCrUAvUn4mnC4DNsrVvsFEhaFMr
U+ZHU6m0wpf92BI3iTjOSAYwOToUujfG1/yVWN605nbTE9lrfZi2dGYK3x1m90MM7mR9wifFzQ6K
qLCNRC8/fehbdTW/95qxGD53KsJkBJRaErQU/BDRTXngkrBsPaXyVS/T45Od9DPJ0cYK8hD9Kfog
qbGYus8rbVqugFrodYBNykKbpasUO1DVMZ5CE3fR7NrNVUU7UUZGzVAoiWUfM2/R6pAgqJ4+58Lu
sGGDyDgeE13P23tha5l9DZuhy58dixTfR5eqyG5QgYb25LRmmwWw9+PiQExd2M8mKfwH3EV5gnN7
NKagnXIpg8QoAP3aA/gGaj6r+rBUrijvgHNbH6Xl5U2QerjGHkSKNMtB85KmDReEmQCV0xwwr1rR
yJdlkdrneK56nuKqbZNbRXOG2qe/xdtjVk01+F1W4YsNjq97mLwNupVJ2AHESTgN8R8uRn/QHQU9
Z4did+qvMdxfuoBJqxxGVFTHwDGRovfFRgkP6tYbHhXDrXgZeMfGo4JvKFK/RbMan+rWxnHFrzx7
3gxUp7K7r+Ks63/nsq+/2Gpmkz5Y5ureZJqb3ELmQmWOXKqYApA78XUHgTQ7eLXiGsdBLZvhtpr1
wbpase1O4Yho1WevxjQLGoducQ4AAXwR82Rft+2iw/Bctfym5KJdr8fSQkW6zXDiPM1VrslwtN3y
K66l6ClIdEtS3GgK4+Nktd430pz84+J1+k1CI1IJptSqytvWBSWLOH2teFclqd5daa4TQWkhHTzO
pTfEwVDQKDiOZU7gUAFGbkLNqqfW56iqsz92untfoBk+A0quEX4cuqRuA1tUzYtpSoxpqq70fppI
Z8+cG9maB4ItlX5kkkBPGY1Uk4EOEcYKCyo/T5Nam8WtWuq2E4Bii7+YVSWrAKBe9pUYEU48DoHy
E5pI3m8hO1UeuqRcPhVyaacTBtbqeEBwbvub+ZIVxwK7oqdEjhtjQ3VGCkG1Vd+3ouwaGp+W8YsU
QCp3K06WH+d62ohrtYe1e+lmXQGNZ3WcU+xOGeUeHFaHYwNW4z+ltNsVhgtAQV8YFcq/TmmtT/aK
V12QUmPU0RCUUxV5bd2jYVt5XjBqqWwCdcWmLCCEr+qbJQOoFsyeilMIKRfSnNKb4C2mihEfsqKN
PV9V7K44ktEZZHcu8AcpFTTg53Siu6HFy82kiynHlQI3DF8fW1raTjPOn0TWI5Q8e/rwKcd4QA+B
Fdg2pHOyLzpP5eTLpey+opRn6ierwyg+zkVr+h1dHKxKkkGNit5YxKHqcXgNihV0U7ToiZP5mojz
B3Ju+3ulT2l/4Yl4G1NAUdd5fpHD2UQod699qc2qKijxRXIrodAKHkJdJJdcPM+0/RgGwBaPHrV3
OlOva6CaU5OUdLkZgYydcn+2huGDV+fYno/FXP+H00H9YR1q61Skiqb5np23to80nn6t4IT27f1n
+G0UAHgWt1YVeWBC0/2cXbikuUMNJPJok916MfmpouvTNXU/55ESXx7I0pt816yK0/sjnwsAgMz9
QZyc6cyNZTfozjAY0dDr7uMyoXwbD2t1NCe3vke095IQ7dmZ4lZGGwujsjeABDN153ZuOyPaQj3I
zWMTup2RHcu4+R57lf2VFKmiVtlfci5+G9MhFUBAtwHNodrsA3AlF5ASsRqL7BK58iq3pnDRC5eq
lrpeCMDfhjibKgEquNiHgd0yd5kGpY0iz63EiIA7yLCshuRu5DL7kAxafiwMWp7CduwLkdyZYwOS
dFOdoa6/SQK+3s/CRnB+krkajZg5Rd4U/7RW9ZKf05ndAg2F5bMg9yB6t+vGtSJtshVrgmjRRrsL
3GmufiCwMd6NSNR1hwFTowuM1jOfjd0CdYf/gSHaY1ozexosLzEwTSi4QVUrza4XtJiOk+JWFxAr
b3tkOIijQQkzijY0ErivVzDPKl001qRFitdIvJ1s/QfwqPgEp8287vFgCcjv+kNpTGT5g6lc6Bid
WdvNMhCFO8SgwVfshs/SonRK2jWRwIf00AsgvIWdx4SlMg+m2fw/HAhwKVsYzpAbz/z1dKuCThj+
GDISeq8GrSyaE81dEVmWKC+AwP7I9bxuP9I13vQr4PJsuge7fdNb9lxbk61GqI9wslVMNF8GAUvU
1+a0/+lhmEd1Dg3l1s9zfFkDUr5lhCnaa/fT2BVQHR1VNH6P3NY/J5f8NLJK1L22Fvt+GUx0I+2J
2CsSZWY99Yax/tDEkhfh7Lbmz1ajcHLhpJ65HrjpwUVZXPobUvj1wnco/CIFV0DKAG0RCXVYwlUa
SIBb7XRtStMNJmir71/zuzEhJgGGo8nMvUCxkazj9Zix2MASKUbVXq5PgdpUpa+FB7VO1cMCNOQC
BmPf7n0z3HZZ/Y2MqNsqU5PEJnQX2ks8msYvxDVEdZyansohQXxxBU+3+YS1n9leU8oQ5sGLZXfJ
yGF3ffz5IRvjka7zRkPca5Y0pr7arS3sK2XOx69eqmWBpXfJhwI42OH9Jd5dwH+Ggs4E9x7CDe/L
bonRakjt2l0djJgVI8gHVYZJikvR+6Psbok/o9C5Bs3Hp6SPvxsF47M5cxEGuUrT1aG37OohVNwF
YcKmfuhMcQlcdmbjcNO7GxuMi/+NpCso8paYMravHCGnm1ik3qGXlXLPCizBYln1EaHe/4MUy0a2
RwyL/jSqljvRc1huceIqDGqMJUe/bvVwnhXrSp+s7MKlf2Y9cQ3cQOMgrog79zs1lWKkcMlXy1ov
ACGVhaJtklPqDkWA7e544SCe2ZCvxtsd/lLljRZ57lwldkY9ItP1ewBfC5peXX4hkD47FJDbDe7I
Wu73frs45YRDln1VtRQaE0yqPsydMj839qXb5dwi8nZtftr4uhlvFEsMenNYsSTR3AA2j7O5O/SD
O97I2c2DnHjl9P4h2L3U2yEwIPMBqHSh9L3RfRJZtbElxiQyescpt8ZY/ZzXGjybogFvS3fEKw8b
MjXxEebXb8ZC5NH7P+HMaUeMEMglMFeCvb2eJlBzFcUcN4lotmkHbm4zJN3oLpz2XbT8Z6ImUwVk
Bo6YuOD1PWoB5y+7zkiQBRrbW4Mu651NfffO6W37NonHxgtZIZrGzuglT+/P8E/E+Nej/b/BUVXf
Iq9NTGT76n9d4lTsk0pZ6jRKAdt3aPfglIZ+cwVIZRpmTMG0jsphsLTov/mWGNL42ioF2uRCqdom
1OPJPAFuMeXRFmUv/Y4GDxB+hXJDaLltDwdS27zFnNnsLpn+nVs4HnRIw0Bi2ZDbtfbXb59IXY3W
8rAyQHgVboSuOMd4StOHMpPjtadiL+IWg3pw1so9vL9u544djwCxzmbFwvl7PXTsNHHpjotypVZI
sHhwf04xsgJh0SzzhU147hxguMGR0wEAv1UF49CpVS0zZHjSwjt1qy5kUPTAur/bsaF/p8ijfUPx
A8+ILDXd20JDs+xCbHduui7Sw0SuW+6x16Y2Sm/szWyibaYtlLTcPj6sTvJzWFN54eo88xTBK6Rx
sxUHIBhuq/HXN82LHITJmmGF4bWT7adZgrFpRqtNBmlFrZmsyhvnQ9bN1EPe/6ZnLjhCNmj+BOjo
K++F5vQZJVNDDMqVgeLsdFcJN+98emKo9DX8uyd4lVN34WU6s7CkIegfQmdC39bc1UGWNNNbLy+U
K1zNnsturJ/VsgK34IoLX/DcurKaBIC4fzhvNmzpWJOi6U18VZb9klJwqtAfgxRx3c0OnTqBGUB9
WBzajRc+6LkZ0mFBuIvPiVbwLpZZVQ3li3JGLr4ckVwpgJCpPqzK3IA918sLHbgzVwK1Vb4eTQcs
4vZUKmeiZEfPM77ql1ZPUKRxMJB2V+GO/4+z89qRG8nS8BMRoDe36VlVKqnk1TdEd0tNb4KefPr9
QnuxlUxuEqWZQQ8wGiiSYY/5zaVMKKKeS677X5GThZ8KJWymjS20OrwJNVMq2WEivNi9KQpYHFc3
wFJBV75olDroMTuAQXYNYcb41OG9XV5MNylrX8xDr3y9v4VX7grkaCHzy4oEZ2ixnSDnldpUJ5Gf
5L3T/8QBsY0eSvZff5j1AavCykW1CMPCtIt2MDhRwtG8pvoDKV5p0AcfBA2nW/McrGvElFYYkChj
Ez5msvTmQiPbQdrZyueX+hHyATNpd3MPc4RI6OX+e3VhlIWbUbd2lEstbCV851VGqJ5oukfFjlKQ
6ZdOWUH275TGyU6RDYnim5eHybhX9TBzTqLP6+Ts4HD8YI2K0j0OijI9jyAi7I2tuXYQWBmuNtrT
t1mKlQ+V6tWhcnHjobN2XZWGfyl9X5v7gH76lrv92mXGJoSrLyufRFLX05KDq4Nfg6VQVNgkRhYt
sZ3pRrPhh0YV/h1zfrYqYivREi8i0gt0G4HDLgUHSc9aSscqlWdwkKcG+NRpHmz9eH+L/67ZLiIW
AhX0e2hKU0pdulyBRYpHqvNELHUb5T8F/fb4sbG0CbUrfU6BZxoo0jxMrVeM5051ZsUvgRDhR4nd
SuKHupEl34QJSX431UY9PAZF3z1Hg2zntEZfWftpTpwJ60W7mx4gzlb1xxh9PfuXQhSGvFRejUQ1
mBaWGztkWa6We/n3oYHVDbn65vgOpkYXR9ViilOZgeqMPTsjcFg6yzsx0VF41yVqVe/1QDYXurlh
hnPLbPQTuLfsufJSzGrvz/bamqLuyFk2efzA0VxvI1tTGnUw7NjXHMoYsbCrfZRhwHN/lJWjQVxD
LRV2DurTy3xX0FrqaxBJoDas5EElHP6QtnN1duJC+3F/qNUPAh3CfygU30RTc57UoMSYYpC143nE
KmGvYRi8MW0rr638uznmFMOIEBf3cKaKVEVnNPbbjnaP4tQi2w018v9AXZsD3eP2XahF1flPvo1J
pApH/rnMBbMZ3qFoOYB6qIX5zptMJTlA4c025nDllQPFIJVWaKlgQij//NWVGwxuU9phlvgpojEm
zPcGWVHowka1y6FKj2cvcOPqGZ3e/guqHUl8uv+dK3cbdDvJtqOMChVfzv6r8UMxV6OZhvKiqUnL
ICbuRS6q56JW0U1q2y1FidXxeFfJAamhUvS4Hm+I4MTAvYyAprTJacbI62LOlXGIp2j6po7JFrtp
ZTwUSA0o9VDdQdwsdg8+LCBJZxH6IDeqYxYl1m5I4uIcVPF4UUXxBy+TLR9QrEyk0udSiNsxhjBD
bDj0J3D8e3qoFbyRUT9h+LxlJ7ly0hmKF1CKXHk30SBXdzJEIg39xo49rG1s/VGolYZsS1z793fJ
6lAIrLJVpXXEMpMAoaBlpU522A/4Q89Jkz0GInQflLwbNkwyV447HT1qgnRm2JHLbHAutXzouzTy
58maise+CYx6V5EQGodKzHiCT1GSBN8tFBijb/e/8rce7eI5hGtDp03mosS+i82pgcjTLfTk/XJO
UnGGjYr18giX7GcTtfpjOhJ4nroZaM0Bmfsp27e41dgnx45BxtpJ1017BWbIt76Rrumi65ynzuZ/
ONpWEj+HUDejr/d/8trCQNmj24P2HnCyRWiS4iaKD0XvXcCUheBGkLqkCpQ9kPkoGw/LWo2aMhI1
eITTaL4ut7ZiYmCADDuYB2i1z0BeTQLhcjiCUC33uYii45A341EEcXxA7Q1WAyp9GxnQynUpY1Qs
dmk8UN5ZXFdN4w51otZSKb3q/yvLsX9oxhHChTub+8mMh4+ulf8KEtFv7I2Vt46AgvqElFBF4HFx
j8wRMIB4RKI97YP2EtAYBb89eFtzrHP9LXcggS3njC4TGpZyvV9dx+NUdQYsNw/XFDMtdlWjmMFh
itsuOum5Uf/AuCL51sKw+Ga1Pf8HM4kKcs2oLMuTMkepfXba2YtO93fZyiVK0Q7TeBqZMkdYnIsM
GZgIrX3creo6fRc74fyf7YXzuRymaAf2rvp+f7yVVQZdx0QzAYhK3jj8DE5I6wl16qGm7+LZ/zla
/D6q7XcitL8B/fq7LDCYuD/myr0D/577hs4HMgTLMKMZsPGr0xHLsNAofzRBPu1Vt9WP4ehQpp0r
UOi2uXHXrZxeji6JBQeXj10GGbaRRy2hL/aIXvKDShOst7xAHb6e641zI1dosa8IBbnWMPch0Fia
FNo0FOEOmUjRx2aPzFCrw0hogGiMOyE4bZAnWqs/lJEm/gnrGQSTl9fK2w1siMOZXZaU9tnysirr
TOljQUFBg7sE/idV7efGsQKsPO0WbNH9BV2bXNruUhacmvNNIGw1I2Auk2IJ7NdMwnjCr7UVQUww
evEnH/ZqKHl5vDq1faz04Yi+7CVukuIsOuWHUSXDadLS4Q9OopTJQqwa6AWk2+uR8oEEIwk6XC7z
UUEpNFKf5prLwZ3Kdu+iGHH+g0kk5mZvqqSHyxexMgyKaZkILoYK8nVX5pPaHfWmzX8BF4N1dX+0
tTNIbkTGRmPktncWFyoEydbGndG2AMW3sKOSZ2iZFtS3aaoosCSSywO7ON4SkV/bLYThwGu55GU7
8npiPWO0BxTXOf5u0h8ReXSf4Xaoe6M036gIITNT3i5mE0I4GuvLOqUyxvbkRjiVijKcYeQgmdAA
wr1onbtVAV77KijZVEhQUUdgbfFqtVGvVljKORfYStmHXNVCzt7k7IEUonx6f/HWrhgCJ9qCst16
E2kPjleg801jsDI754NQwtnvAlN9wUwPsJ/WDs070qzGxwp6+DHQmtnKr9deDQ+RQA2bCBnELWKh
0EyVecgtEsMoCFCHFEHRnWbKJr/ULAz+E1HVN4dwyIxvRAtZuHHDrk01koEwpSns8wuWG4geHm0H
z7k4+ZS/b3N7PFXIROwo7ljf7s/06lBSsYdgRGoVyj9/dd04pYiAr4bupexgWtaJMR9EH6cPaqP/
gauaQ+sceBS8MNlEvB7K0CdyK4WhGs+dnyrb6PcttjT7SCQj5K56a8OubCImT6qy4Nxy2xwJrQQ8
6ey6F+nX1cDas+YvAt+hmkpUGf6YrJTXqy4glZFElIi+N/Gv+5O7EugBSuBJ5paVXqWLIzOFbT0b
JYRjvbKcfd202aHPnS3sw8oSuhTx5DnhdSWgXMyrOwJwizBY60bXOQ3ChBEGX/ec1Eil3P+g36Hp
4u0nbFe5dqjtWrfRVO6i7Nt53qUHfdxfrCFOjWLX0tv4B8X4wfumVVngHrKuy+pfodJaTzPMxGet
Cozq62xWtIjMvnKG58EYlPE0tGLKvipD79R+2k5ohip9Gebvci3KP5UVfZddUtfzs903nbKfhjqd
n/pKUz/RAG7rozI6c3eep2D66SXg4/Zx0OjGSR8mcei0AeY6JMgo9stMCy1ZdtamQ42iSPQwQRqv
YQN915xhGl+sYkS6FIq4qV2KuMk+QfkO7V2DzXt/0Buv/K9BpBRbsqqp2n2SF7p6mey4/VsphR4c
6rBjK7miiT7aqTuNuwpSXeFnbS96+gwg9dHo8OpqryKcimWISpvsqOWVNe/cyjWfE4j16bcSpI56
3Fgw1n65Xtyjv08BG3B5vKe6n5NOnjmqWsp+GJLKV4xEgwRoSexZsQWEXNuLAJh50tB40G/OeEwI
GlgDhtLWoDovJZrtD22FVUqvehtna20k7kBMT21K6WT517u+7ZVYCIiufmSZaXlyugK9Wi0N3eak
xwngtvsTuRJO8PIRX1OQUWm2Lo+yAOxA7qxcOoBBJ57H8LM1jQ3a9JF9SEzTPFA5HjYGXf1G/lak
vKj+3DTShV2LBmkWupD90PgsXvCse6X9HmvyLYXrtcsSlpdKixXhthsz9wYC8TQ0NX0JACs9HSE9
pGhh1bG9q5U6cQ9GNpXmPs5U8wHMuzPuk8gxxOX+LK99MLgj2XJFFu/m3cdMHmntkWphFQ3hF/yt
Csj9tfsV4lKzEdL/fkSXR4NdSu0cSCT6YIvnCLYK2NmkpUFFIDh96ryi/It+KNoaFZzc6JRl8zCd
Oh1Z0cc5VpKnsKWBtku61P6ewnF8zmEGtb6RWUpxcOYRBx0QsnOPaahiJi9xaHvFPh4tMPsKmh1f
RFbAuh6aVoWP3KZKvi/ojfwNdiP5SqhaKCfs07UHZPIy6PMo9z7WYYDsxptnGDwLSFCoiVJTcbGP
R2pyimbrysVT8y9panjnarINWO+jsbGWK48fWF7YiVQTWc5l8Q3bDt0LcI+4dGmbQavLuXsRadhY
xrVKEqVmWo00ZqSa+WIZy6oyvTo3WcbYHJ9EadQHG3GKXe8htbxPCtP8p+rt5Dja6Xdoi/Ex7LRf
9+d0paTBT6CKhNyczq23mFOto5AJaYVjWhq4LZlpNuzKuJqPAIW0k5YW4QZoYOWYcO1R4OexN6mg
yT9/FbQ1s42UPqIwlxRDul0R9Nne9JT43Cm8vfe/bXUViYG59n7XyRbTK+bRAK1vKBcrdIpLbKOh
M3i1taGitzYKibUEdDn6bVEohgIYVUOgXCDETPsGuYCj3uK6df9bVveKBMlh9EFJnQDmet4g0cfu
OFHAV4Pa8TFsCC/FaJjve5vKt+WN83/0rFV7Z0KrfzJya44OIMDsl/s/Y+UpQZPARZ2SG50axmK7
jN6Qt5kSU9ZPx+gy4Qu977s6ORKazlRvxu5M2zDZWMe1QSVWCfgBbnCImV1/uqAzlZvhQJc7Cu1j
qCrBg4Es87ssSsWlDwvxUe9Eu1FhWHlUoF2zQbkIIJwsI9NaioaMYwkQLIorFC4i4xi2ApDibMQH
pInzxxFr+X0keVyoxWypC66dS7JwEzIxwKGbqo0aQxANLcG5pMn5DsOv4qB51a/ApdIobbI3pvh2
E1PXANyBmBgCTzftr0RrtUqHDXuJZkf/7BhTtAcxP22c/ZvMlKwUOwEaNVQW+I/8Fa/O/qSLVrR0
NS5e1bgvdV9X7zt4Zocu65xnkRsOagoVoETwS29ONBga6zmyUuqLEq90PXTeeUFioTlwGfuogwtn
R+KvBoLutEOLKNgytb89rVwFlDRQyzZo19KWuB4uRN5jxhZ7uIDGYNOIrsT5CpODOXzfo4FnH7SK
Quh+RqJi2gkSD32X6UNBTG1ZSbIBCFuZdhJkj56l1FXlN13/GGTCbTVMip5vLzxo0QD382PIbHxL
ROd+d1GQMk9hYzgDTSWLZOL+nbEyPBVl+cAQHkkqx/Xw3RwZ/UCH/0LYYuzLlsLSrp3tZlekcf/U
FKA6qyxzHvQu//b2kTEtkpklb/lNs8Lr3JIiSz3wAAT1PnWr7BGGqBih/RbDWZtD97GuBQ5dcxL4
94deyrhhGc5xAoSHGACigEBYrr86cJugRylwuCSz0z+kdWumh6kI9IPeR/N51BrlqUo644c3dT1d
o7g5JaoR7ISNMRY9zHrXVFb0bxcU3sbFdnOb8sPkc8g/QA6hBXT9w0q0g10pRXbpBsX+iqmGh/jR
7JzhIMyfa6jwXzozG77cn46b64ziG3KFFBQYkQrcYg8IhUIuaPzuMqCR0R+VwEv8CcHAzwgX4S5X
6zmU7PtD3lxpst6HLqvs2MDRWVKHsIbhAIZVf/HQdoK8EU9HlTL48Q9GATuE3CqPxQ1UrHGQwynd
hrNFRv6P4UXFc6vP4caarX0LORqvEHgB2SO5XjNhZm5RxxQt6sG1zk0/licakFudgrVRaNgjFQqb
jRbJIsRopgo5yWQiC6hKBWmgxN5Pbu1sXAe3iCQWBlgOyDreAmL5xTCVoFJhB3l/MQfHPXe419SY
s9nah8zASefgJAN1Bgog1vMcl+UHkXeleyAmNfDyzlpzONxfwZutCXsDHAkOTAQ0dBTk9fXqUSqd
NqqQbZkvCBKkkK8Lqi6o66hltEMqR1dofI/Tz/tj3sy0HJPymsM5BPNyU4+uyqhvAIBdFMLTD53Z
Ns+Ing0be3P1y1yK7KB3ECleBmtuGUPJi82ZEAbmaml63SXpYvGR9q1+1uLIizeO3M1NTz9c0uEI
uYEF3zghhyOyjKz6dJkzMzl6wNmenKJOPqFlXe1GNHvPWJqIS9jG4Vs7iHJkegn8mzeGWvL1Itox
zSBQIOpFUUR1MpGIfDEnegm2p7TRxlfKv+sq+ZZj8Z6xehIUu0wOXQN35bZS5gvQZjQlAg+JqtqO
Pg21mW/5E98GEgyGQg48I4JfIhi5xq9250iH0Gltfb4MGRpdxqBHj8SjbnzKh7pHGc5s0P9sG6v9
dwg989ntvfF9klAR3IghbnesbNDKrino21vlTzds0R1LCPJ1oRcfIGu0iJrgpLQxt2vDSLKhhz0G
jE91cRj7HJOmxGHLssHQdgrF1Lh7D9+Zrdx7a6BFTJRqeq6IzJgvWq7gpFL34pinaBvcP+e3JxB1
9f/7nKVWAOruxIfJNF+wB0fAs+jnl8pM/g30uT8ITR83rtabp51eGvhcGqKcQBq+8qNfbZZ6zqgq
Oup8sSd7Ppa51fixaY7nIZlROOxVwx9yisL3v3F1Jl8NupjJopg0azb7+eJao3ZGbjR/CMWwZdJz
e+g0CiScO1kQZhMuAohUJ7u2Z84BcizTh0ifxLF1kvISQnV481YnYP9fqr+M4paPraIkUYuwonEp
lDQ6mBEIHrNrtqhvtx8kR5FHmoozruCLG0tWLMEcCuOCl4DY61M24KIzVp/ijur7/RW63YUAVtgY
MAgkj3qZyiamnuFGrBoX3CPUnRuk6nGaG/fY5nl8GEDjboTdt9sQKzfg89hVw9Hg9bnehsQ/fYY9
vUlBIJPiMqr4qyyT+ZCHVRgfk8wLxQ4oq7pRiFmbUdknQACf1aO+dD1sCUXYifLQvADkjA4g9fp9
ptEsLxU0Z98+o9RiJJyCab3hfhdkcgIFYvMiMqQNo7ZLv2BYMT/NiT79QtaVmPr+gPIQXb85YM0I
mngNeHmw87z+NsvLtbiKYH8Oelz/ncWpIx6wZ4eQYFR5qRPeNop1zuocu2cq/T5O6eW/93/CyvTK
fq6UAaeRcGNxG+hDkyG35VzmQFN2nedUezMNtKPrJuP5/lC3VwrtY8k255NXGrvTFNGlCjGyn0sj
OkOKsw8zc3O8P8rKsYAaw6EAoEotfckiggJq5T3XKNGKcGjNWflpqFD3gDhanYdsxOr6/oCLz6IT
y8OGWwIxJsgfCiDXi+iAAijoMGU+lRX3yQpy4kwTTdw3jwIFmpcFBAkA4+VWwTQNo/gmy+DrpMWz
Fsb1YS7dLZLn4ozLb0EOntCVhgtdrJtvMUWaVkA/fVMrul3Wpdqxm7N/HCzCq52JJGOAaKq3ldMt
jsHvUQHEkNRRQ6aPu6jidG2LNK5ZZ/5gxcXnhCbWQx8YCSo8RVJ6uzIVkkbcxaDGNXRUPqQu/bSN
VVz9DbCi2ZuSw7CEXiqGOY08qpnfT6r70TIIuMbAcXYiDJK9Hc/1O0XxxM6ekvx7ZtbVl/vLuzbx
wPNo55FMk2/KP3/1xlcZrd++rFFYhbu4r6fB+BE4NjaWVd/udUUv3kEO49Z786jStBj5APr00lzl
elTUwscG7bYSrxOrfAlbVT8LVGW/NurovkOe7FcMBuP7/TFXjgv7i469Q5PrtnqjlUXWznVf+F4p
jPeiVATyVmp2uT/KynICP+ABRhlKBXG/qNOgSQZATiiFjwio+xf69kl6HMSQVhcimzo85HpYlDs0
5RJ7l5ZIYh+rJqjjjbq6nL9X97vc2ODYKO0T6dPGWra2htb1Ooy1MMZBcPN7YPb/TthfITTb6Z/v
f+/arP4GHRIhcpEvX8kIheW5jbHgEUHQnrwstE74B26pQ61+D3fc76eC0vLivYqaOKrNei78Bt+f
PS3IelcagUOmorwR7vR76hxuf44jbir/qxv56kA0FnKoBV5JvuOM+tfByGCEduj0Ge9sZZQRMMpw
th8mUVIdKERa+duPBqUZKhkgShzK9Ys7aVDpcgGnqPy5S5VD0/WTj699dxxKMz90uU7EM7bGRqyz
sooAFBx0vzCKgJizmF88OcOiSNBZHkLVOBlBV+68cXir5yy7EhUAeiCyjw9+bvFpRtUr5PpB4WOT
aO7SuEKD2NDnXaUo/fH+tlxWheQyMhYFETxNKHMtMcBpRu1eVTjtjYjq8WzUgcBzUxj5h2zAouRU
ATx/Cu26nw59pY/pE06CrnKsJwdbTmyCi+xw/xetTbEt8zOQK5SFllt4RPm8m7WJj+/H4l+hY/qF
S4O2hTpZHYb3E4QVhTdaI9c3azc2qSDeKf0UFeaXcEgdP+jdLY2oRWXm9+zy14NIlH2QG7K9iDMd
CSRR+FbvpcauoJhpH7AKSLQTssrDgzlFo4J7gZKcS93NtY3VXflIDxtph3o4FCQ27PVHIroPSbWZ
a5/Wh/FZscrhQfM6fX9/xdb2EMZ5BORSfIIy6WIYOg0DeUle+6Fiql88pQ7eV7XqnJVaa/ZValLU
bCNl3/dze8pazdvr6Sg+W9gIb6SQK9cfPVoI0/QspY3d4pGOx67W2yisfVAgBWqoVvGNMpHYuUbY
n+9/9NrUSjEobnO4qzeVL2wW5lHDEtzv6GkdkWM1EeB03tiClWAlgnGpAyVNS29w89CdAwyhnRTH
qgJ90IydxtcMXs8Z5flUT5Timw+hHgxbynE338fIRDoSmwAJ+AYsj0uHqyYCYiD1yvCj0cL7hp7a
bdBk10YBPMQDQjGWuHKxYAGm0YWrYSTd2KjsFdAeccJDRvX+Wt1uUD5GSqLAfjVIUJcbNM9CPBf6
IPbDXnDGpxwSws6qcw/J3DQfgi961M7qwzDojXHqMToCzJ7j8X6kAzCjOYggR6L7Gz/q5m7gR8m2
qCTkSudQuZlfPaABpme6EzWJX1STMfJuqYSPExpv9EZHNtxRzYPJr+oSw4bITbx/DaJffGu0UE0e
gyiWjaw2TTEt0UiZRttofmgT5KTTHOTR56au0gJBpDTeYqrcHDJ+NyoQYNAhjBJiLNbM7HqsqBMj
9VGBGR8Tu4j9scyClzrLvY3ndnUoggvQ1EiI3NxfikeTOPfm1IeNlF5wO9V3Y5k6l3jOvtxfjbWR
uJ8l3R2g6g3fNsxLIGxhm3DQcnvXGnXrZwESzx1awsf7Q+n6Muhk7qC7ksbJQhS35vXC93WDi5Oa
pD6xpv6zNOmTQV0zvC8KjK5pl7VZ/pdgDf5KEjVNHmxYt+5OCzv1ByS3OtuLujMNetup0r2zqt56
abPWUo5OFuNyMupu8Y+Kva6265vR+Fq6CPTv9CwHbTqExrT1NasT97syD7ro9u7XBUh+Gu6J7wwl
/oo6PhdCrcUexeytovzaZUEKb1Bt1UChLYOvcBwibDO4ksxYMy8zNk5PQLfe2PP7feXyZINzQ6xK
o2R0vToAclsvcxy87bFxPiQRskdoaNqH+5tg7Vs4+bzNAF0QM1s8mQ3qbBTzu9i38Hg5YEtmnOAd
bhnMr4zCDQ72Q4JdJWvn+lti+CpROTFjQ6qHH0a3bQ6W3eVvv8QZhTgSQDko/WWTGQ3soTC6kFHU
qT7CQ0pPZjBsCe+vbDT6IFTAtN/h1LL9UyPySfUv5S4oxOQcnTBtyl0wum6xs6vOTTbKOSu3M8MB
nSAiI4ZadrbSPEKCsZ0TH3jIdOnQvoREksHK83pv/jZqUXOMccn7W82SrcxK7rCrpJQEkRInsam8
9m7U0vB0tmVBJfFLrzYOeO8JBeaTNhuX0VXLd1o0Dl8LoG7/tUrq/BSq9fP+3lwbnxIT/8aVAn7F
4gTYgZUWRe2lPq5K5XQi6nNr2MNZ5/q2l6bhu0QX9UsD/K47cmPVxQEnFdRI7/8K+YwsZwHDdkAL
CArehs4ZfrZGINrUj9Q+Pxtjw0VsAt362GpJ8SlKk1h/EGazVWJe2WYGpVrSDyJJh39dHxk86Qec
yq3ctwcLm5kAzVNrF1P9BnsLjeHtDxxJJBeNLCmRty8yvdJwGieyisIvxaDqO20264/CFeHP0Zjs
rZBuZUavBpPv0quAIzUDYVl1QMbepfmj4ibhwWobddckX5RE/V4GVrlxiBalXnmXIg9Aq8UjhuQD
F/dPF7eD8Coz9a2sxgMe767hc1PkQJ3yMVZdqaSUjxsCxNrK82rQ3Ldko5/iwBLpWjbIefbYePm5
K+YX77chWzxiaZP1xiHEkeKEknx6GBNbu4RNie9XKOoj8WP9TzMVW/SXtUnnYQSX7sqoyVzUudg9
8djg2eOrVsIHq333MHpu9dSFUXIIyJuAi2NRsFEcWbn45UVJWE3J1iF+ul5qdJzSwlbK1A/afH5p
SwBgQlXcf+4f0bXlpRMDhVAKpGAScj0KEj04rbUEMnPkKqdCCZoTigTiUw364GMad1ss4rWzyRnh
WHJeOOqL7WS3hOcNasO+ihEWOmdjebSwSD8Dn8kP9z9tfSjicuqgPDrL91kd7VGp3Dz17Vq3dpYY
/6lMDAomz9I2kpPVpYL2AkiQDuvNFZA0saJkgPb9qEuKJ9VRhge8CsuNcuvKcyYVRYmiJasMR6Xr
pfLUuumcgUTLTPK5f18ETTjuRi+exTHuiqT27Tg0cCoMRuE8FFgG/nd/PpfaXvIqQLeDmwBBJGKr
ZdYw43jpNDOhfFq4iDmCHFcvoYLWgI/xWTp8N7TYyb4VAivkvUtRfdjFypSHtGow2P4yxYltHpIq
qZv9bCVmcSzmIrVPuPRp/dvPDr8U83kUwrG/XQZN4IwLI6o5O9h6By+YreWPFDc2js7KqtPkZhND
ciCgWd6MfWBS/QVd7ce0788kNunOmqdqox6yckBlbskmBr9OrXSx6igIFb2UBfWtoXbwwJzi9401
xn9PlZt9EcTq2cbcrQ0otZKoF/zuWC7eMwdEoxJhOOIrZSkObYyWZjuG0ztXmX8YNL+P93fV79By
ESQQqUs/JJADsiJ7va2rwK31oewjv81F+WJgxmLuoPJF1oGed/FJG4K+fOcGqg1XkI7nZejmnvK+
OUwP9jTr+HJ0KX5qhWy5/Z0k2IKAC8An7mC3eW/s1AkHtH2bFKO570ZdA0usGVF4tL3YwLG7dw3q
MHB8lF2BlYuyL+swRUBXSvCcMjUvT56TKPWDCFyjRQs9S4yD9I2gaz14pXOqNawV335xURAnoOD9
I79czkipF6YLjRUNmcmcjoObDmgPGMYhwHhvY6i1xaarSvWYYy0LVNeTn/FHA+VV+AGjN/kYQRef
27bM/oK7qO7jVNH/ZHdRy6RsgmYUD/tiOwfwKsw87JTLoHXOISyN51AzyTfNpn/AZWVL+nDtjNLw
pNbP5UU5erG55jxVO8A7yiVQ1eYQG1Z4qMq52LiZV14acNJIUckO9W13WkWHPBSejY+U3qpQu4T2
2OR18xFBkPTT/eOy9kGvh5IL+ioAhCCGOrOLjFJjZO3eVNL87JSIUf3BKDANKAoAmUBE6XoU257H
qJeMmTCrcUekLn6mi5dsjLLyoNE0BHSI9JtkMi9igSyOxkwzi9APHHwNi1TD1QvHsBO0Wv0ht+vo
HLqZesAzNd5gU6xte+83Ks+Es4E26PX3dWqrwzvihHXjFO8bjvy57DMcZ1I+d8BJcX9/PuWuXtxx
lC49eA0SWnajOeQBwSUPdZAsMyflBadr95RS/jtNoSb2aKhkEGenLUDg6qAargd0hfivZY2qpdma
JZYb+YOmB8d0mPt9V0eWjySNc8B1o7141FQ3Xo+Vo4C8k46hjizWWp7cv6/2p9PYIlCUBr0bt9Ce
q9RuSXad7qvSe8bp/qSuDgWPCnQuzzxH/HooDIbs3s14f4s4dk+dHWS7XMnDZ1f0P/9gJHI8IOQ8
wNYNCqzwckv6n/muJUS312IMFGiwlfmPvAuGLezxErgq4ywIPtIyk0qMjo7T9YdNYxhhqRxFftN2
3ZOJB+zJMbPc2LluaH9qsG+tjlY+Y89lBo35l1ka4knMeb7Vnv1/fohsfnFYaC3KHfZqMcNKOKLM
UCOPNWEcIk2k5ypIutOgV+Ux6j2FHFBgOB5rpbtHNYtbKejq4/3JXzmr8nbgjYI9RxKmX/8IWD3F
YI3osTdph5Ra4vzMDR1/bDu1KKzYzh9sYHJPapTULOisLpK9rBxMPShRalVkfe9Qjl0MPbGN/mnB
R28JU67c5uwm+lxUkSlYL5saYzkL3JMr5RLnA07pWlM/TKmq+vdncO2gSPCiVGcFF7x8BKdc2J2V
Qf4dMRbvDxZ4rcuUQuva9W1s/Lg/2OpykQehvyPFzpZwjGhQ7bLUYRxG0LesfdGWrFyg0QVJSu0w
zOQFGyu2NiIUBAS3KHSZeEBdb5DKdEbeFjjsMBHQycewqwPGkITBc6bYU3uwstzZ8pNZWzgKI7Tw
JSj0BoIqKoVEDTtCP4kTjmFuepAE7K1R1m5wwjLiCioPt3XsAG4RrT1C8bpQOoAYthGLcw1h7YTK
fPvY0oXIdrMRWef7a7iyYWSrGX1NGH+QnRYz6g0Ul6JCZVtaifYQYUB1TI3B2QXABjYWT1tZPVsC
F2QrClazLf/81R2D6vc8eUkf+zhR5lgh50ErDnmRYeneDXqt4D9pCfuEQXoeXwrbUsQ+KBqQMfoc
AI1RE9X9pLoRfdQwNcpL2uX9F+y/EvuUWIGlbgQOazPz+tcubkR81ZOsbXK0RQCOHMypR7xuaPWd
Qw779pgBDAW9JdTaMapdJn5Zk9CDokdN/WfuP6sjNoZlQevYUBrxvuwq89C0bbex8nJlF4GKJEkR
QYKtJttfPD1IL9eirIkZnMJLXtpBm3a2okX7LjX0vWtnygENDPMHy6Me+s7LX+5vvLXNQBeZy4Na
o3wGrzdDX0Z2OyRh5Nt6YRSHsM6k073V5vo5HDHm2E2qg8fs/UFXwlDSA0BQBLpkJcs8PkeQDCAm
bgqeosePWlc2JwsP4t2sZBqbiBKrllY9UMHojdQb+dBzb4Gh44hRpV9+7hhWSaqDwfSVKrDfl45a
0fCLNDw0a2djYddmFtINylISjEdb5HpmnckGq5fLXkgSyJBeGNo5t1P9bGONjg+3mDdOytqswqUg
K5LSCDeay0mXJwYIwcSPwj78NjRpBeBKJMfa0ibnIW46r9xxZXonsncl3xj8d9F9sY8xrSbQJucD
7LosVVmdFtDVFsxsFyUdxFHFFIcMHkf0YCB6Uh/DpOzpd/ZhdDBaUl66IJGq72rDLd4rUTN8CWsF
WGwa6k3xHsppbe2rUAseHKNr0xdsiNsXr3brd2jyqvq+qtxqPtWuhXX8/c258tBAN4XGxA2JVfVy
c451JMxEUB0RVTK+t6ZKC3cdFlSntw/j0TMhP6FhdFNlgvaUokCYRX7RK9OT2yGqVJjOlgjoyu2J
dCySGWxBtJSX8aTdWHNnD3buVxasl4MBAwVdbKUCIWdSFv7r/jfpK1tQ2hgC8KF5CoJq8Yz1mDxV
qWyWBEbjhies2cd+B0JL/xTn5tDt7ajCAptt2urnSZ+qBPM/TLhBWo5Ths+qlcwnviPODlMydT8N
NN/mvTnqdXZxSoe/YMwVFOg7zw2aczmH4wtWturw3lSjcPjU2naY4nuLn8e+E0GoPKBoK3ix+i57
NMOueIHZNIuNhVyZYph8iOgAvaPIstwvCKHkndMZOdFykc/7QPTD2QjNqPK7hH9uvFFLqra8wVyy
f24vUgTe78WFPWdF288xCNIg7rX/oew8luNGmi38RIiAN1sA3U1PSqITNwhJFFEAquBNFZ7+fv2v
7kiKUcxmFhqF2hWyMk8eQ4hePUsnW5Q9qrQNZLlkwp3V21z5TX9jIx23T31p1VsakmlrZ/BKpzi1
1tFZwOc9fBm3XfXDX+r7n74ShGTw+unpMcL45T22tqN2vcK3b+uY39/ul6OlzZQGUv5Hr8v/fR2I
RqF9oiOD8f3LS81+JwSJLvISo1TniBna/KNQRZst7t5+/Pvp/tOnwj0arcd5u8p+6J8FvTxvt3ss
YC7tuYuPpvHCfMbnJAub9vHfX+lPjxH3EwQ54FksdX8BS7aiWZp9UvISNOZNqio+JLhPpjamKZ/8
ZFszolyIbnT6vyX0/qH2/S/9B5emEBLcr81IMQelrQK+za6b+4NnTHRrIH/99/3t2RUGVAajL1xD
fqkScvJlO40Tx4O4tou9sfqD0OR9WYvzN2f3c3f4y63ES4FHcjNBUfq1patmu1COXfOB4lJcCbW1
2RgykVWLcbiALJHJ3u6e/v3n+8NBSWBAcEKgI/zOdy7mcwDKinSmMuMEGWoqrmuHwLYuqv5CIvnD
QTnrDAlQosf43WdnrtxkpBo3l5u21v0yIUpUXgmKaZ8Nnkbdsded1ncrVNPwS1nGbvG3cvSHLue8
jaEoc8H8TnuYzajssrMR8Nh+9aMg6n2+wG2nfnRCKYd0ikL1iFkXSC3Wf3X42TI9QpuRjjdMl8Cv
7t1Zht1pxZHhGo4Xacn9VpZ+KgvktYd//13+cBgYelhMciOiDP4VVKoinwzxhm1aT0t2Uq4O085u
9osu8PZMKvr7otLrX8Tef/yJIGkyTYIvsWX4Z9WI+26zi2htLhdyb786SSefTNduzOW+ONXT3Nwo
vl+uNzu4/PeP+ycwiQ6Dp5jrmIn515cGPTItYZDNpRsZ0aWVQoqdolQhaVdixT7k3DRSYijS9W1G
Eq/jEXMXe0i018H6/O9v5k/PBBKAM3Wc5pBF5T+/hrn1mJ2jQOI+GQ5xynzvvlalP5yjW+xZ/+WX
/kMdQyWDSAYs9tz+nN/N/xtxmbKV6HouIKh/ETKHCSNG/OXy//6Z6HdBI87ytd98iEr6FYDDhVeR
TvQJEq2XCtu0h5J78S8f6E+PGc0ogDYy7DMk+s8PRPpgM1hziIItKJrTpFRUZZ4W0YtuNuGxL1ja
p//64VDhwiOCT0UzR2fzz1fEFBjRflKrS1di3k4oO+mGWC/2c5B2+x7+5dX+AErQCbP9BFgOKWe/
ClNaHxjQKqgj8RrjKr50NV7SrQqa5wYNcH/pqykeshmBYP8p6TZRpkWRQB83Y2CZU8hFbMCHy7U4
tFtYi0M4+Ft7GFp3LlJiKAb/P/8gOBZjzXTuOhC3/TrduRO+Ji02n5fIycdDlejgKmj6/oJHqrmf
k3n/y+sFfN3/vMgglrOdhKODdOi3MA/4dD24S1dfFlgHZ7QdY1bHxDq03hpd/Psv7/wOSZyhrzNA
ChiFzOOX+xnnMPLSnFleUlTMlItlxZA9PNtSp7hI2I8dY/vXQk5Dd9qjsVoyg1xDp2hU6xKt9NA3
6TArEV7DStdXUpfJOySmccEIVtvoGMptK3OkruGWr/XGbfyX9+/+/l2xEPmfvyY0UZap/zy60Y4H
bjRAoKpIMn8ogNu+bwV9HVJPdw+zsQj8nwyOCSoolVCBmsivv6imUeYmbCUeyQI9TfWXpuf3Jxib
Gs43xBiAt9+8yvk+F5Lmzle10/WPTmWFqbclyWFVq/PUL/rl37+EP7zcGbmn4NJj/e45X1n2tsm1
kijnmEcEruV3S71DaEpCQB3C1v+mmvn9cuXRpSuGEBD/gStT+5R4qwng/lRz9XkTcLK1bRvE+35M
NKhZLmBt1n/pf36v83CaMWQnloiGlZ36P39p1AAdGrZmvewbezjs8STPPtPRXy5SHrHzkfnl8WNl
ylBLl4N+7tfNV6iqwl4bmVxO5eiJY4iKpbxrTRQcEsdYIlWbtTnZJnT01Zm3bjqIQE9Rjm3CalIV
W+s7ISyte5alha+zDsr7vpBC3QXDRJba6Kh1uEFVMk/Z1mrTsWYeRQmlxy2nU2EKzM6Gctbrw7S1
MkyrnZzxTDeFJH14sdWI432UfBttab36Q6AeFLdsCYznFq9xWYo9DSVtVQ7t0PrYcTYzebuv3Z2j
yvmbMVqqm2TX+kfgrGuNNCJY28xr0HVkfBQhUxz38AyEMDY9nx9hkWpg0eA4zIEw2Z5EpnnAqUw+
2q1qXqPa7V4dvdfjSbhyehYxuPbBqfZ9T+W4baQBLUXT/MQiRnSXC9iQlcaJFFvaB2S6ftmKdiZA
BG1k45+2LWR1kliL6b+VlQdGaMwQfLbsLv5ebckQHCr68O3kkszWYKPQzONNY7EqvVHIpcp8CbRs
rhdlGfsa0rjnfV9lUlkp5krb/oOK1uC2NUgXurqzt0VWJUbeKje0uPHGscfmqS2GLyqwinJFLaIT
+33XQ9JeWO6webe117GbJQpY2y6lObJaOV6SqQ0x9d2NxRJm8LBaTb/rBe9sFtrwmgHenBqzD1O2
nLNyLjSI03oh41W+i8JdXlkY06ko6AxPi40F94WW/IUUluXW5vVsXJ3isBgRHATnvicLT2xDBoGo
/Ijb3vMz9I71ni6tkm+dKTfE3arcWFoMcfwZY2NHwghT4mUIin5AYjbKrzOOrjJz44me3HDZJXDc
IO4dCB9RQwqbx9lTtUuoOnJsEzhXKObfixL7tcxxIHtAxy9NmcNTS2QO3KufCyOcO9qY+Sskork9
iH5qxsMqy21MR7LuljTE7l9mcYLVbzYG+/TBMx7kK/SKT2ZK2iqtzBzeWO0SQ7WLWDyqzmmcjEmk
yeqiD5dsTUT1yZpGbH8D/JSXNPKH5bqpY9kRttmNz+XQyOs68NqT1ar+u/FClZzcxjh9PpGbIbME
E+JP1dyFdWq17qozjn9TE5OIo0s67kH001m94nUnKe+qq3WlD6hqyAZrbenJfLa5Z27EMLiIS5re
vxLg1V1q99t0vVQ4k6VNVBafnN2uXhOuUImtelV+6ZqifrSDYX8TVj3tWVAJx2S1W5Q/SEISVlq5
q6yyBpVlmVrEkJm8aKI2vuidWT977uA9JL30lrTqyuZZN3vwlJT+smX7YMK7RcEszUUVbz863zJu
uqwd+OUYx51AwbV4SP+nvsbAO1KVnYtuNUuadPtq8edLcqjjZSxImujqewxaS4dPVkVDnS9TFwy5
Z6bK/EC2x6M8JVUg8o79n7yw5sG/UazM7vdCJLlCoY6TCaGTJoV26O8ZHsVrl3cs91Sq8O7LlJy2
z5YXjlNu5s2990tP8p+gHXPV77HK9L4FIlPJ0r5WzSg/iM31kA23vcOva8po5hS27cNgSLXPAlMt
L6KUU5kNulR7Sv4JD8g66hln6KAdvjcBoVdpQTFT+URCbXGcRRg+h3a9fUxhLJ+9dmn0YQ7XOciS
KRQPAf5y5Qk+OUIg0w5LmQs5BgsULYDAnIY/cehyymJKt9JyT/7UqPLodSyR0rWcxlvduHZDpVPb
U+G6gF+tT9+cdlHt/ajsqhQHM2IYdWwaEwPtsH356u1tLfIYqIy4VkzgniZLFEumqjB4Ad8b50Nt
lWOXosvcPyz2vGcZm473dHcs80LwdjtmSWmpi9FnqM62oXEwm8CXtclDzkySOlbfPqBxq1/rNoED
tk7zqtMksee3siwGwpPazv5GXsT8IuFaYGEwuc2bDEw4HEps/cI02WZ8H6OK18rqqjprLFCbBWld
VP3HVkEhyscgrNVhXXUUZUNsy3sXOcAnB1WCzmYtxEzomvCeUXKDQdrVEvdPxWyHM4y0tf22nwkm
PI6ONR72siU60Y1IGvQdNds5SW/zmMWR0M89Kh1aUyJrA9KeWiKqG7w18UMhxcBJ99HFOBPQFo/f
sN336BBbWwQHJ7KgL8BTxUTV93tz2dlFUJymrj8r/iK/4ktxNYh/FjSNa2W4QDrqUG+W+ww80A2Y
vW4Q9Jau894nlSS3qI+QG0YGjUs6qG5pybaU5pOn1/4maMQUpX45Qm7iimzujTuaJ79r9qdODpxV
jMLCj7igjzt0O+00taNxr3Td4PkqxzIejr4mti5N+mU20CqxA02tWvnyxhtW/7IqF/Gt7CgLpCMK
0WSmXoenyfdEc6xXRC4rMH93hRXPPrD+8adL3U/ON8IHa+Ixev6FBbf3ijK/2OWhHaPto193D0tt
hD2gyWqiDNpTl9wicijK3CwmOjluOw2ZVwRhm+H5Of8M2kIG6d7bQhxrM0eKp6xMPhBxj0TIUk2s
dO+4LTMFDVAQ5loRBcoOWn0sVbju9BaiA4vupG9SB1rBnDnlWMrU2drkXpQC0xTbBDozknCr1PeG
+nWVi/jZ9e625kWkYgOqbYWfSs/ueP4Dy2/ZOMmABgNXUwhKXKzNwO+c+ks73e+xu0yZoWX+XFjI
4Y4Ttf9yCXWR5FoVNMc9N5ELVmiWGDp1hfMtUj1u3TAsxhfX79wdEk7ZPI5mT+Sh7SDApqRJxfc9
fgNrHumCM9m5s54uGtRqP73Wah8aqyVQJ1C+2rIyjvsm2+pk1blpzlWLLYb5pMuuCi9qt65usarC
VnIirg8+RzCuDw0JEuZkOkT+R6qE/RCTCK9pChxz6BbVJ3eM8PUn4i2YfUd/iFTeBgaqm7HOdAnu
G0NF3kvZH+wKY8q0L22uHRLbRIQhjrSrG8sq+y6dx0722YbYgvtx1T2PKNX+Z7vP9QN2aUz/ji/I
jCWVZHcv9rnV74mzlKcpbIOE52XWj11oumthvPnRthXXIJb77B/aYRqKtHOpsBl5EmpLlW9z+VtN
g01KHME7CMct/CrjmifM3kfvqqhVPPMJgD7TYqQoZ47cevLzLLF2ael24S2zXKXTCAPbPvdrb7EP
e9O5bqbFQF0cPR0EOSQdaEQSdwaXRySJ7yEBkcwRFaJoUmszRcvxE9bNhCmFSvthWvmf1Zrcd5K9
HfdMRKpwsSXbdlpndobszySNV01qwM/eDZYKZT5NLHRKRVCpnFzOSmGW5p38W11glSycL0r15ZMV
LMlrNNlc8qWkpi81MU+nTYhiPI6kZGJNFLrOCELdWx0pNjq0OPCtxQolbLvXNbHXHuSuWS7IfRXt
hdSV96jGRXrMH07lpf3owmlMltFpj/Zg+RC6AzgaOVsNzA/trS3u/fgcqSx8NsVwkQKsLpmwJGGd
xhXbUbCqmfEgs7CB1sjLlhQv3Ob74rb7eNH6wvqslI1J0QRR/ck5E0SyYMRALa1D6OMp7Aj3olWW
Zn+HAyzRY3pbviRVP9hZM8fr22Q75Y0gS8ZkzejJ4YI52akzJBXcJBbDTkN7qPy70S9adoOxcK42
YznbSUG7m1IZb8sjNikB79oOJEFfJrTfmr6ur7aw2JqsjTArzeah1y8DpL05Fc4UbgQBe1pnYhnX
OcUGpuhJHN8acXAWGvEsaZlsco6q02asksYfovFX3IqSKqpTbhnLvnUsiCDXDAeRTF1s0xilVld9
Hqqqm1Ksf9wfyM4DWpCkxaw6Gnp12OqWQ+YT1LKlGH4MDyWUxi7FeaD47i3O/Lz3atS5pvlo+Z7O
k8CotBrz1TQzwHmsmzEtWFrCvhmG6stU78k9ggXu/z0043acaJP8tB6S8sc8eMU31p6OyoJ4sNcs
LPyel8VG+K5jj/Q++gEdtrDDzwrDwDFtrbG5K3ubBaxpA/2NQCGc4RMHHXTmd/205YbO67sfOOPL
2WHMOm70I6/W7iwfuPapBg3pEp+LtDJz2tC9fFNy5eO5k1lBl9EB3BXsY7aja8nqByOa/pC9FBML
AckR9VU/NkwT67CltfApwoUOeMPb5mDaIpkx1ATEVHjzLYyGwM+atpc/CI8af/hlwq0hfQze0kFM
e5XPteW/+guzWebraHtloKWQUbDgScaU55umVH6VGadaRU6b15+/H4WlyLxL8xbocOhT4nuYLQN3
994QitL5WNU667wJEjmiX1q716qotvdgUVA5asXolEJOse7p2APG12WQxWkdlLOlyzJrfmYZDNWB
oPkJ8QJww8ytqM1XVWFCl87RaFsZF3x9VRCGQrUZG/Pd2srqunP1VH9qHahAnaXCZ4FQvDn2m0kQ
I3R94l1jgF71eTyp8hQX49zk9J09BBbHrP1JrdgzpHo0XkmfXXQttBN3YXJWvstjrbTM7CI8A8aq
5BonmWX8SWhu3KSb2StmQLA/eThf2m+75es5DaEGNTk1urjTg1d9hOHs13kwWfLz6tpVm58P9XVH
lgqN+xDaQ4auwCXSoY4A2qYZ9txG9/glNuEyZtO2aTuDEmJx/VnN8t4UO5q0xNq7IGXI1RdtnQxO
Sms1PpWxiXUW1ThQpNY4Wt8kl8b3QofdW+OVe5JuMlmo/UEXMBGHdF2Or52Y8tdbSVbLfnoxMgoq
YnX0GB25982X2u6qb9Bkhk/4L6m3Mdyd6KRXZ5izBDP4Mp1C03NjqHbpMrGriPKvoAOnigmH4bgR
/rdlGec7r+J104pEkHfdN0oyde9bgY9A7XHVcFcHmT3o7UHy/z7LykqsU6gc87VQKvlcrHOd5IUF
8YonYRi5mX0A/PR/EqFUQGu4XOtiF5klFw86WLwHbr5tbfXU0PueEhUnb9se+tTxpK0D6h029Wnf
F8lPPH+GJqUZHMdDMha+POKLENeZFwsKqik29ULX6Nxs+Kcvqd8HDmnskTNNx84e4m+6qM2bv7nz
VeCcPeqIbjXvlGvOSjwHvGCilpYqCWOwTB0ggPfZBPH9Eu3DnmEeW32nP0r81MRWe4UoY45AKRYY
B+ABQ3Ep+h0caRrsfTvVyVYD2ds1t0e4j1HCQOupU81kri9GMsYsRPGB5RzEJKdbeCvGZNUcVx0X
0wAE1Volv349LKNMJ7eVXGee2eJrq9/sp0WMyz2Sb5qh3VfihqaZcc0IWbawJKaVQOrVBbCrdsuj
L4TpJ1PR479/UIFbfrLJDbloXbf7vO3TZBFmQexMWjix7vKtEFGf7vG6tRhExHGVCWF4OhYkFcBl
q2sOsS/k9311kjfbmsea3L3EYSE77MmSrrFxy7SPAcmzZem9R89eu7d6TjQhp2O8bYDPU29fMjcu
Gx3rNlYZ6Xa2kwmA5TINYmxXS79n3gjXQdzZViKHs9W4sI4IE9l2oIMMPtcidNpcugteuh4Al0l9
J8TwpI509x7KlZi+co127voknp6bWhefN+0VRc6Swf058WnumsRFTxg5Mv6kq1nzHlV9ViO70VsB
JUulTc1Qlk4FoHbqj0n5bcbOscxUN/TcMKWIh0PP1P7T9bZY5HPfdVwr8+rtadB7yEI7iMV3hae4
UwcAmunonBV2V/M+rPeWrJWADzgnD304LhRoy94BNqLRm3MLtLU97EFncRjYeDuprXb3qlu60OcN
F+ErXi6o2WK5qk+W74hb4kF0CKKnu5fILJOf2WGlH7faLfm+ShNeWWNnRVfQj2OHxdJSakxuyyi8
Isdcf/R4sxH7AH/uo/cNsEzp29hZK+go9CuzXN77YFvG1MyNe0NnZpaTOkv90qQC48l02+v7kTb2
rU3CBZ8alvFPCXFxgoF8qjv8IJf4jdw6+biSrcBVobFJhQcZM4s1e7c+JElXCybtznUOvtpViKQq
sr+wELTGy3Zmtk6Twg3vZFB4VxgNJ24ar+XypstAfaeDcz88ZdgFCHKECafrPYx8+iJqBB3b7oyn
oq3sazSk/Qixuuh0Hm9l/63yFhOzQkvKCROHJJwO816OzytYm0vzXjb9gV4AaDFa9grDaCWGD2kP
9sQOqFA/1rGkfEow2zjf4s7iydu1epgaR3zA0GHGdodlfdydSd8bX2xfOR/e55AQuu8ClLNJ9QQ7
FGvMYnhT+EXclmVXuqe9Wctvho4xzsbasAdMIoaxdG/c7qXc1vbr3jj269o6/ZcRr6BXS01jeNrg
D96j14++VVVZ9NgimqbOBxC4Nt8tR5/gpcEqpMl0f+6wwL9OmBi9ylYrnWF1xOBKp+q+KwPOn+Mk
FXLmFh6SJfYajPNsp3kM/QL7vMYtIJX43P92mmDNnKRGyWTMAltrfUpGEBbalm5+ZnHtfqqjpPuy
BKK7doYqai5mZdsib/AG8bONy0Sns/BsUlBcchJTs/nlY2ENpmQP59YvWyIsyqbebO/QdWPws7Ui
A5zKyud1rxYcN4Wseh9ou7H7Azuf7aoPNx3BeojmZ6d0xUBRK73o1GIhHaecSyjPfDqsBsxi31CI
KG9V0RVsXntn/YBKSFWxjSA/kuVSZx35vs7bPo75o+kjzbwwM+Vcer3egtR07BHTPml0nNJ6rG8D
qoE2RfYSg8XV9LKpZCvQpkNf+QSbzFSYVEHArliZLBwsr3TlzwmAATzbsSFjjpPXHn24hU7mz4Su
50aMyHGRiVAaB0syEu89rippAFBo8g70tIRKIuXD0gxEVotNhR13bpckWVkP49XmYu/GW6zXOlcE
mN/KQSVhRliT/VzoMfyYWF98acuVHmNuOJ8LTN8RnDDofMrTZCXk9cn2xZ0xK091FVVP6+Kt3hNB
Lv7nASpZ3x7jnqX3Czvr6ecyuBY1fooXklFPE3ddcCIPoL9t3GRhnhnUeONU8DkuMOBb1cGsXfG2
UDsu6Qy1OtY9HIpMhnP37ldFjW96IeMR/9YQ6Jmou4TRuVuXp2HaBCgrNVuc1mhebpN5RgtOCvz6
IYbtPLExIH4KTNM/mMqJWpwORm+j+a/V7dY77kOzars6DAi0qjTuJvNRq9C77kRkHoPeaV4UpzTA
6XjYHoz2xm9dPYTPLYt2ELQqZNxsvXp5ktCtu5uI3JyRiUhujJWDS/O8KqcGElrXgFmCQloNdz3o
6uhcyC721gYQJjCBB7Rvm262YTNFrgoBC8apPLAVaCO6nNrQudsQg5uDGJ2Cmcvxqque/D/+uCVG
LbVi7dj5SH19qq3Ge4hBTmk3oOL83HADfVmayXodeS9O2uLhb9gLTQ7yRKb192j2fNYrjMheBuOg
vprBtPpcTP0ZB6TK3GEsKztUWO42HOqCt8NWQ4dXSCNa/2gLBELv0kGtnPosv2dc54qVTiahocSR
i4me4gANbcbDrQir4i7Qvq2z1ajkS7sNerhwseo1p1Xh8noGF+z+wt0Y4g6Bq/R6kF5bvrQWPFng
ixFIhxhFEWY2tq91LozY52s7LOvioL09SvK2DeM5raY+2vIOKkZMWzK3n1FsmJrFvBmgYkcbX0ST
jNsXgIhuyupE2vG7sGXAVjAWo301Lc4epBG3p8im3qM9m+NCNjxMtOknFkOEIUwLg8MQ9oPKB6UG
A36KdOPgOa3NAFiVNm5ciYHgcSQuVjsPpOGsUDe5415cU8SA/21wdnXsfU/ZB0Je9PMaLXOSb140
o2AOWWWlJPFs+z0/3+Bmc8jGLZ/XuL/m0lav67h5F0kthx8NN5i4WGHmNsd4M6o+hsOQ3Kt1Uk3O
wwKEULvRIBgzwiY5dA5q0bRaAhrECoC9P56vR+ey3Kouuq0ZFH4U0ie8bli9r90sTJfX0mnbVOPO
0mWJRKuC69zufAStT2eTAofN4cmJend+MEG17K+AHnq63YHAw4NPGyPSQm7lT1R8pTk5rO7UtSLy
iJFgEZF67vAgdY/OgBVGDijoD5dQi+vyuEaj6O580xc6Lbc9ai834PSRSdQnKZzngiYYNLoyV8rz
J+eVssVEk/SoEKq02sYlTGXFHXynbVkFD1aC8YmXWonR8wHxqHykqyrCSxcYv7wPh5XBrokD4+bK
7vb3rgIK/LacxZunmYM288jbLO5EZTsHj5JXH6oSvV+2zkSmU3Vb5RyHuFyYTTk/rFKdDRO3Cuvg
mb/ZFf4VblThfJ2cm+4nckNi/aOW1jLxBFN80obxke9rqiZ9h/fqQmnr7HrEq1d63m2kdVhdMe2q
JkMeUQOkb5vAObTgxg9/dGHQJyegfFVmMp7Yj4igTNYDu4nkWZjEggs47O4Pz/iT/iyLcFoO3dY0
CVvVdp5uN3/Ft0Ak/mCfpHBd5xaDWcs5WXXFUs8iTaU7UueGD+1Zo00udIFtw8wu9Ch3Z3vvyxoc
pCmM3mheEudj5R9fb4DghuboAWLOT/iMtTJtiF7WNyKoVy/rESfQ3OLA42V86GF9xZ5nuXFIURzf
uUjiLWPT1DoPVjHEXibiPrEefBq2HnOGfVnvkmKLWUnyvG+fnG4Zt1uw6ch/dTAAiQ6Tnnw2K51x
t6vaxNt8y5l35oypsseXc+YByP0OVXy6rlNg/3DYa495XAHFX3qblP0lMC5uAvDtuTRm9AcTdYrL
4WIM5l7kQVht08ldoA+lKFWM+yiBg6ZUNZsNmGMDnWeD6XR720YTtV8yt075NrYQ0jVeNSqVOD/L
FGKEfW07aw3IVHmjydzeT2ZGIQxRrxKAtve9N+yU4aJP84FBtfCO5VDg/FdSH9abNhk4N6y0d53P
tDrdl/osluBuqrDB0YterLwjQrrhbS5FnRzgAIQ6K7p5fXObffWzBCH0nnLA5vCilFE9H6dmD5ka
EvLpD267tnM2+mTV5hOJhOZQ4Cjn5mL2B/PSxMq1WU76S/gYTL0TXSXsUhkK8THMPKvljZN0Nz+N
gy5QtBBL3WUrolKdTWQ573kl15Ww29nMs746+3ibXO9+VR9Q0bh8rHBHPyOscevukq0NPvOPcyF2
fLjnad4mJ9/nJcHOgj3+O5PTdIfpUWkuRh7257DCHzwlSTy2b2yh7e3YJxudRLDRX7Khs2jrRFiq
/qouZ+7BRlh7mMP42Nl2z5HXmwzYdPCuyCzyv/iMs7Dt6hlDuxRwsmkZE4plf+6MPaiUoMW4YJ3Q
suntkqUojvZq+/0Ti4eJH2atVXkNcMHWf6rmGUyZfVZ4kFpAPIRnNrG6LqWzPgO7i/K46wJ3UZQR
4ZD3ZP3A6w7iWd+1S2TdBtAp4kvgg7BPrd6unOsArOOJ26hY8xlcgfoOhvTF5VsAifMbn0CkCKJh
Jo2HE/7kqh5AzlGFOM5RGaq0rhger/o9wAKYEEDnM0AsE4VrErQtU2ghieSXqN+E73R73m17VWQq
3PuJZLzOr/K6ha7ztVeKRtdjG1WnkSdbeTF21WTfJw2SyaNaVWzf2tjbUbBXEAJWmKxFaHJQAnjB
AW/VGpdKll3yEOsWEdkyTih5RC3BdB2IvtadV8A2/xScDThemlkIwe53ZTl76OuCMdeHaB186cPK
XvNlxU/4vZ6LeGA3QNmUtOPANWCxNud8sJm5Tv4IQnm3u05d5RY8V+8wB1syX7SlPy3HBDqg+LKM
eqR7QATXHrWFcXgvV9NdbIQvPyrsp69HEq3H3K3mnSUitI7cE07Q3kRe3fWXXGoKYqGuQESqefo/
ys6sN1Il28J/6CIBAQS8JklOnl2uKtsvqCZDMAVTMP36+2U/XHVXl07pqqV+OTrHdiZE7L32t9Zm
LtgrMbGsXqj6FXkrDWLVhWnOFhjffJAnA+7jlfbU3bRZTwbThPPjZ9s6w8PMrOsVK/vyL5nERvcf
x1UcUIYtl61CqAEvYRaFK5vaPNnt3bawUqKDqIAXMo+ZcQETiEPTkBT4QlQNhLpk9eCvwgzLdmk4
A+fEmlUI9MGJR+x9y5Rm5m1zn8EttLbjukTt/qWruSqOGEzLOu4ZW8u928hgOnQeU3lcZItlOr2T
W1Gy7du2p6m9y0gRn0gnRpG5BXFV0yEodPfOk0pFR1agQkiM7Ia0DJI8Uw7EjO3rg7vhx6+mrf9K
81BPD70f5beYiPvsmPfrJA4aTRhRYCoZ0w7R5jRQNY1I961bliwan8cQmCfo0QCHzvbkzseEVu8W
S8x3ihF9dFQzZ0nsDEwIY79e3JVdWj3Nm7EGZQ5N2bXHEbYqiwV7qfJblxlZvU8NBuFTSB4W0O3a
lOuezcqmjbW7Ott+zHxtYkYKXNDc6kowxvaMFa++zO4WtguRm97MIUJeVOb3I8Qm4FBufP4w5WxJ
oJxRHNeo6d+Kps/uJ0zKoC+K39sh/7c+bLRNX/K8C+5Xfu8mjtLQ0GxnSn+dl8r9RuZB+ez5Vfue
pU4NaDFt3vZ4BW3CO0dMaKygSgOZNWjcbYwWpbfdTGDsuyhdWR76ipWGlQ1feNwWq/nlKN7oQ7Wk
Y3Ng36HvH3kLxzBxczlVBxIigKFGva7t0bWCcjkGkANDPKhM+geMP0P6Mhma4n3vedeLoBntr/zH
nP52pDB1vrFbNvKPWluOu9f5vOWHNgyG6LAWLC15NumkPnuFxzurdJ++lWE0oFQsnnhnrAOvVRAP
9mlcEQaTJZv99z7DKrLraOSYCVOc8K5zIn0Z0NbyOM377mNmvW+9V8yA7lH+SvCZYJSPRAD0QAyh
PxUHpugLr5Cbp/bOFlrBFWljN4QCZgEKeG03n3O9RJ+LNWg/oIO96s5bbQWkXONwcCdd1bHUOVqa
b6sW71rHb/Zp9Dudn0C02GG4TCjUL0ZehxNU1OYpmLv1uwNzUxMqGdKbhpbufjKIK9Qtyw+56NMg
GLwbsY7D8DrDRcpDyv4t79jnHCyXtdGdOmLMYwlxN4gJNsada6ymKQ1MgXS0nI2S4ycieHk2LSto
32s8a99nCOsnKyKxOW4ywmR4FdkafSoWYgH2gZzb+bPImgmOShi1nvLVmvTRmrrleVpmJj+I+oS/
jEzio70brsyIMqsakeVyxU6AtqWNBdqY1+EEsGTmPf+q/YiVCFVMY1kkP5S+Nj/UtH2/9BQuDKFW
ydC5z3j0fpTN0mc74S6bi1o5Ld0ZuI8PgQKi3Q2sAqkPIh+dfB8so/dGHwEagFi21l+MHmdubjNx
GbFwlun1Dg+IJge5dYc8MYitxV2pC/Uln8uq3Hc6cuyklKbXr7JLm4AvTTAtEWzDHU+2M3ozCUK1
/X1MZwAdoHt/A52ap+/DaG2kJnTKjCeIIFYjSN9na3o4s3VnL93Sf7Bl3s8/K/YNezsjGMPFsz3g
FK4aK9eQXH2gDrlXkCEbka1HCp9o2y+zS6L1oZ97NuVyGJUi4f8r5iO0ag33scPzPHT1OOM7Vdur
kxdpcyTJl4wz8DxvTFIeVORdiPrPRZXZ8q4L0gwmIRudLFnyEa3cjqzgslqmRRTKZVcxq+mvlSnh
l37MyjfAkAyDOSJqZqeQRwxamnNTsfplPzVhtuxh3PIcnKRFrprabGRLbhuiAjpaWl/WpqZj4uN6
s62QBbqmxS7GBJ8x736ZcsZBMJU2sANHMws9M77l/WYq2Z8UQ/Rv26CQySQa8UT9lpVUGCrvXqZJ
RdN5yRfnVzDkQZr06NxPxTYAE3FH5jgoWhlcx5C1SbBfB1hHltzbMzf0XzqwmSDBupD+InMQBuca
lvO4BW5dHKO0tuWFc3Mq95TZwuVuaDs6X3+zYYXo2/NDRrkYHn2++A+bz6ujrh2lOlYAydW3oScR
f0etwex5p2TjnpD/swsOeMucMY9G5ZV32do4qBf6eBepsXvWAar5zm1CxLyhCJ3lhnOzmGM/asMk
vHrEdiOTA+fkE9BaH2mIclx9WZlXFwjlcgG+9AcM6BJF7cAT3pR3DiBpzRuImpFgzE8vTb/2d/nI
13/YAmN/Ykg2PUehiN57SAv0fBKBtI0ObfPwACTaH6qPrHI3MsDM9wx8HHEoo4UhBmp7Bfm1IHib
TvXPcvbsec92nAXrpmnacDcCyM0AysPsJqjrJcM9R7lw4mjx6qZkd0mPLc4ZMwb26FevshHaulWC
CmAfdYx7Y88uiaVzc9fanmAzUNjGLo2C/VzZ/l0F65U/r5rfuGBfdT2YGPpE3VXj4jQPYpt7hnnD
mkdHYSl1TcwfnGcbvyUhfJZyl6cu0hkmYbsdfy16LOabBa1XP1CLrNfsgjClEG5sbR8ZsVKHeMHY
uY8oUHpkP3IAfdMNYfFVD3Pp7UTq+v3Lhs5LHVVmaMApJYT11ek6a7pdK4cp3IaJxL9H5qqmA1sD
fO+zpatN7MG3FiTiQInw2p3MeDSAk/L9QEWrduVcjBYfUxs9FjRmyNQMQO0T4HL0JqC8i8NoPJ6b
KKoWkEUh1h9milbuwLJjxJxBzPBQpWP2YbV9ND1nwmImh8GoFo9eHq7QoohC8+MmzPQOOFv2oKsQ
ertu2oL66I1AT0k2RtZAevM6DLFe5PS4GTZUU8Gm+m2kAsrwmWjrjQXFVImV7+JeikQ9zS8hfo/x
R4D4CzLuzSMmGL21y6eNBSH244gwBBrhGs/rTmqeuKAyyLcnV66eh97hR18bp7K/dVEvvwiIfHPt
77q3OquK6JObFkDi7lYX0e1st1n1uGziqkyFKuyOLngtLK+AGY5bl6Hu06ZQkG77vuuiW6eVzBG8
cSo/+fhJg3trNG5xpPRJ3cQtGZiwkSiaLPQsK+3paINMLbeFj+6UzCaYfkRctVM85G3LUT1ou2Hh
a0eLnzrOgMZPzttDAXtY7wLVGjCLhg74cUUo0nsyvZp0R6VRs6O13appB/7ak4LJ6jk0+uWaWkDD
NVG1tBv7jfsxBNEbvS0dY9mvGslLu0bEGZ87EVWmmzXVRRC2sc2Be61d8Qfu9cqMGwEfVvKS8gpG
8arQKuOyq0NN/dJ2TZwTOczxELV2/7EthXDzKwdt1qSPXN+NHeTvN1XO1bzD6yncxMhcendDr/ke
vYGQ5jvyK0Cl28hth5cKLXY7rOwiuT6NEeIbDoyiirdgaKqDB5Kyglxe2xoSO2CfuK+5BKfAf3Va
BKWYEtepj6U1tP3NPJXqxenbeoinoVitvVmgcZm8CthkD536YWPThnVgqXktkqbNsvYyO12R33hh
O1GpigkWk4+G+rNR83rfEI5AlFdXaVJUl0IXdJtDM1BzR+sF30dRveJslieSQc1zJ3IwoaVr22+z
L6sPZo7hC1tokL6Nm4LZs+j0zrX98qHC4fw4N3rsk4WJBCSnWd3nikKY2TZj7Wdv4hJidknUEbXR
3I9xWrlgzrYZpsPcDCK6RY505N6E+fDO29BxldL6MwJ3ZrY3aKrQtzqcJkwRaw/2tmZ++JEtkZsl
hRrKJQaAG9pTlHfio7bAWJOgAp6gg2S3HhG5XdEGzJ3L5bsB9f+6DNwR19l1MBy8rSvtB2flnI8Z
V7j9WSiTbscSNP0NGgqzg7vW4YvDhuP+oQXGG5GqpDOjr4SpfjDhyiE9hBNxddMS+t9yVRbyiMTB
VExng7oIuUaYF0iqr05c6iOIqczshP2BfZ3ArgLJDXgtb7Z2YxJRkBWZX2oncp70OOhT2mjAJbdL
+aNWNacUMtr2LqGsOWVFr4e3qbZc+yDzgvOdhp1Dll+S7qhUVdB9c7hQPi95MPRxTgyOSGw/F+Gp
VhT4Ca4nr6XKaXwyoNJMS/wtLQRZEcz1j6UKzdd1tTpzsaQ9n8sxm7zn1vHb1dultXF/ZlIyRfMa
F8l/JjPsbdpc1L6OjGbrsHF87cHJiwYPbttFh834tF8otUteHxxrcRSGhdk85pbV/CTfg3Z4te3+
Xauq0AfALOjkYpoQ8jW73n2q9Mb+yqK0IX/BdTN/pk/BQbeEa7RfN25PGAlh46XpuY1XCvbvLDac
l72lDccZ67CBsWwRAjvXdJj3BYTlZyIEGK55Xd79kJBp4y4so/ZGCs3O7DA1aDnDVqoblA+eIvJt
lyEOc9d/Z0148WVVoZK7gfFIvutXoA6c1mqbdl6VK6ir66jwNmTTzJI46UB1KUcHLhyLNeDGLCwX
AWVYyfoayc148bY6Y0oBFfFDGrzNZznNG65pewv6g3TBwuPUXkR3FBRr6XWKH6l4YmyRdFZODUZe
vf6heB3zy9hgUkNKdN1qb82CY9ZY2kOt4g8qbuuaAQbcfgdJAj8ILt+4tAVJNYTWkLRRttyTkzQH
3zc+SVJVqBvtm1Z6NZ6owrjTIVeREUkwi7U8VXLxOj4vn5Oi2qoRf8+UL2pPc0Na/W6hnORxsJl8
IMm3+p2kLSxefBVC7ZmEXvGi1o6+2y2c1Q5OvFL3mz1UXWIFISQXdYnn8eF6DSd0002pOfRYY4ZT
aCGxM7jdYGT70eGZGyBdhz37Q3QEX7MC9CqKcGx6GUvDEvK7XUCWfLwv6eHupByHbC/zMZO3gVid
72IhqZg56jR7R3SlZT0OKprbb+UgBzdWE0T85cqGtXuWYCCBoPCF0z6wMjxdFBhheBqcuSjuts7R
P2iR12dOtVId8c2oO2sITHucl0z5NyDh0QthVOpHM5qVSDOYZg8IuOlZ9qUbldPWE9i9q+XEBQ1D
1Sh6EyDTGGsB5iOGtRkak6ZZPJCPxvK+TgkuaLA7f2OF9jR6j9ioHHVI3bG4JXR5G5OBgre8H+gz
Do0RpGxFVtdzZrLw8IOVPV5xATOcXiMvVfce/QYtc1aOv7LAlq+twGR1H0Zzr09bb49PslpE+Waj
Q2yft2ya61M4rtnIM4pnZN/IboooFEo5nItMcsNwBDqfF4eM27jyKs46Sn4OX+5BQ4oovdNA9qzT
eEdrNp61x5nQPCNfqw9tTdaPFmiP7s4wOwQUNPU3q26oE9kE2LHLWw+BSvy8KimiiiVP2KN6HXCF
QoEjUdPe9ugKzb6zgXJxsovSS0pHWj6a/Sa/N0vOqM6Z8AVRw3Tltl8aPKVJJRX04ETomjgFFrzI
sTCb+yYN/NTeAcOujnYg0+/BzK/am9SQb8T07QGPCGCVWYBgrtk3kDtj3azj2Uf5PpTBunTwDTxL
Nfa3pv+aF5PlnoAWyRvshT8vxw7ps+NQqMNvOIbFEzCF+52zfQqu5FSZHdAau/yTk9umheTnph6f
8nLWzG9gStOkqJd15hLyVXly3Myl2g5WWkyg9kbvLcTxV93lnjmKlYaLCVam67vcZWUKTr5Um0c7
99thP3XrdFtOZQNdCgpJAyWY+91hs9A2EKzaGPXXomWPpDcqs5wsB3V7h8DqnNy2CmyorgUvDxaN
odgT/9Pc+EXTeQ9smMj7Q2BdxZhhitQjv1DzDlXM57PbmIpRta1OjrDAXuX2k0gXRh5mm0agXgLs
8cDMeh0uhdRRnUQ2PFqJuw7ynmjy8MgZZ08nKwdXBYWIBk5HtPIXcPSVKtrv3Owu600z3s/Rthlc
j3KDVbAxPzC4GHG4DAZj/bHu01Q+80s1yLcYddJ4Tm3xOdWMcePWUTS9Ms+jFPSu4TCOcgDB1TaY
zCdggdvUtXx5aLA43JQlD/2TtMlJOtGtg+PTaYHMBZ1jpa9VuRjk0EbPHz7YwXam+eqXo8VQV1yA
4yk3g6YUB8D2igepUOWd0c4MiwoR/4JXCtaL51RXz5Sg0Q8AxxKXsMxMF2PgculbiQPNX4Iuz75B
Fcn10BLc6dNPsIkPf5Yn3UNX/6v5JBdP8N4huf9w57afd9CzxR1KUa8u7HWop3ipy+FjcXNEbiQh
KP+OiEAeoK7h21aU79vB9k27XTSvcravPKUeVVYX+DEkr/IXbucG8h8OILvLYaPDCxi5EntTYj4F
jWRou0/XsbupK1GkMTpe+LUjYqo84hSknjF1WbRn2TtlfnFcpdmlSYmBHYcBE1mZLDpXuyxlyh33
lTe0X2dd8pa5bkGEJeFoLD3wG3scE8TusHoAyyVbP1hWvCir22YPLIrT3LpTtSTMALw0qYsZhbu1
RPiZLeoa/qRb5/SOlwyg4trSfbIzzzGnagupXFIZckQEPrakAGtvuB+cgas/Eq0Obs0iMRlIxAAO
X2eWd3MZbK+q96HjBjT5KK5FyswtKm06G7eY1sean8Ongi9B8QK39CPo0I2KbWABPxHs2ZiTWuAC
TBrHs2xOWNS9nenhquIgc73yCHxThgdXhbV3XCxGpSRwNf3RDhUwbTesQp28IFXeYVK5uNJifvEw
jnOqIdrKoH3Y6l41T7y/OjinjjUvZ2wTiMaVZx5yiW821m0+gYfyIVKRE1bl2q1j7sgDWsJL1PbN
fbZiXz9HKxkjwC7lRieh1hDWJS0+Nnyt/ZnhJk0UwlSk7Mfa8sN2R6Ba6fG0FVu1r8fc1/ueIer3
oWZwn8jB0n3cSZQkSqwtexpwASzfulGw5kJRsZVJCgoSHNuJYdepnXpJ5cgyhA/BFYmjQ7KNaW8H
btEcJ+NN8+Po6DLAyletX+RMaj8/IqhD7Amivwn1ktlHe4Ry3ZktYzpBwAMHe5PhTkSN6rh56hLw
ZbeUgcMvmhaMPZDoKuBk2wp+RrnM+jhzl1zFYb92TlITYH1eIo7PGLaSUFOfarnn/lr64fMwZVvA
mIpdSpqiycOQlZn181Cm4VPGhMehdADg39veyAZvBwwJulnnmJwbwprxcFT+MO/8VHbfmIQwtI+a
SNDJejlgIR+OQrmgLixPoONOmbhCbgg2gfEUQzAsxAlhOZk8OD0jgPMKOIN01QCbUoKV9oAkCEy3
7+SsrLgoB+62lJxH77xs4OMnf6nDn0wesF4hChVZIpZuEcmm6/UzbzHTRKyX6y50Vu0cRUPyLPEJ
k/fSQRvqWx3N63jJOn/6wgt+3cc3mSypI61/ilGsH8C5Cr9YZ60QYCHFc2DgO7k0QtxObVGrxI70
yLwbC110tJZh6+MlS9Mt6YWgi+Jxf9QQUR+M0KM9xN/VeYQ+3b9u67QV/HIBtfBMu4GRZMq6B2ZU
HeXhAuFypnKfQ+ryvg93Ot049UREoEOM0abRCSs7fGiXa8OzX3JC4HcUtevXKfLHT6Jzhrelluup
IpRIXTrU6htJLtrVsjpjtalYmwK1K0n7R9lKi9sO4u3VzfuwobTUTgt0zcHNIy+7JSHBKkXXZLmK
PIWzFZb7VeQYgaKZnI08BHU4tmB9BDhYXQiPEGbNI2vBujfCbfNntZbWm2Maxju15Da5JQmrEgly
5eTHYO7hrSwWbCPs1/HAnmxW+IlSgkfUqTufrjNQJnsg9qjr8HR3g7e0322WHc+JWTxiB4hPwCEu
Q50Fx4VtHRG6IIDR87gGEQ0ed8+OZin6MkDeKVwyqQkIFUr9Fx92uTiiJSwvst66r4FXsmRKODr/
NnLqLUmFCv29s+C7diDF2XIkg97+xiNBTihtik1fJOflgTgJ75qPt/keW0P6skyGyAzDI1tdehBq
sTk/gm5r6EaYxjV7LcnO3mebbD8psn5E0rUme1QERv3kMpfB3jLV6tJOOwKOtqmq7w3zugXgvJP0
NdvswdSJksFWP2ngoU1QzG8tDlVI2LD0T9KlOYtzKHskJJfE5V3Qk0YRu07OXMNbsohECkV40ciY
xhzLTE8p1/wcvLJ3fcbNImr/IZMZvZBTROJ1SqXL9F/L5alQVVbdBGArH4Gc1OtgtbzLNe/Wv4TS
zezJt6tlTBBS/kVqXUynTm24M2Qmo5MVCXe+xw3GVq8pWgz0pKvEegkDGFOKxwlNRJdsLN2V4xK8
rfMCJbCYaEyPJVPpGweLnjq07EqxKY2Gq3iM/dE7bta23ppunM3ZxXAX7YOSphV/4RzJG2alQ81L
2PFbWEYjR+PKLEomoSRI7H1nLNr7JksJtODptT+XnBbNEUCLzU6WKNfhuQxM8VgO6/bDwdtwXhw8
lNcxOevnx0l3GTviV3/DihQiW0dpELmx11IFnJug82xAFIuEOU/lZXb0SWJgJu97OtsvHvXlEV0+
d96XYZlftDdZwwELY3C3jVndHwMCIN6UobNAZG3rZ/DNZt7NPh8cjwG5BDE3Jtkacxpsz7oy/rpD
SFhhdXuL1LXMCWBZjLXS8tDtr9kpQ6lMXHthwF+o2vEoXKbu5+iGNAkjZMG4G+dg8eh2tvSpNrWw
DgK7wA+7qkRw9mZX/DJb69dIK4H9mG5lDWCvQ/N6XRg9QIf1LaWC10T+ZQOrZLE7GSEPDUlVHrb+
jEfrGoHy0EUA+8naTv52wGXegMhio9n5RI9+m3HOo6KH/vAtCurcOhv0tk8dxoRihxda3Y/gwwVD
odZ7dNDGeeBWwXDAXbVK7zAeKgyeZR89DE5VLUcMmWzfda8jGlia7pPljChVduNGeeKPVcebZPWj
eYjmbMmSda7YITYQ+a5PnFQUX1HtsMmXJ7NiZ9ASlhWPliRERDVQJHnGuIxDaQzFsXU9H5LnX2JR
fbWEInNwY8Urxu4bXy8TD18NzkQNlTOaIbzFwAQ6DLG+l30ePRTcdMTCcKe8B/i6+ovK08xNrEUi
RaBNzCKRhIuoPZ5b+eymmwPrLtq8Zk9FLx/HvOPAHwz1nlV32GLJwmk5yglIjBgTRFUm9luZtghu
bisPNoMqYKcmF35sGMYgSNq2fqZeo6abte3gcRs4sY6bL9aHyuE43U0rc7XZL9S1mu4RoLcpKBDJ
tMpjtQAA76aULUo3orWr4epDoar8TnsjJVEgvvvA58y14vs2q8Iw0q9PHkFcX1PdDaQu5AIAf1Mc
Jgfiusb+YtPMPGezLPHf+60CFsJJNe10AYd+hwKBJpbpwfuShmX6OGZbemczuklvPB1sMiZsw5qT
KJqderetTrBC73gEpy2jXX+wdrB9s3KTflmhRrfzNYrrg2mIYpNZAxOxC8dtIg68y5HJnDSqb8mF
5vwV3pR/J8gol0fS5NiSuK7VGtAJkYdwtmTbPaR55yDJB/Rgid8z++NryBsMTH6QipO0oOcx4uM8
24d91zOU0KGz95oa0JUtg/6JORmzCziZIt17mwyh2ECcWbpRVqZ5xuxgHtfCTE+i1gMnNiT7AIaf
L19779qqYByZLoQwAJCFZS3nG4671P7E04iDIlhFM8Gu+b6TZCm6CQ5QQLYdPeo1cd8e55s0XIAm
fcsnJpNpXh0HYebY2a5kt9KvjpH7FV7DYrxDxZ/ejBOCftOy9M/52MLqE4Nzo8dA+Um6MpMjsCnD
iJaKTP3MOuMse1hxMl+uYRnuboMBSQ8+EsxIUoCIvvqpm38ho11/KhfFi6O8ZjytgbZt5jK5d4Mz
J3N3BQ8Nmf+UPkXil4I4iVXZ0VFHhbhlTDs2rOFG935oTAWdg3Ltv4xROA271oieFwEQKEVZyLg8
PSrJ4X5LVRftMlKq/Hhwmqt9O6PESazMKV6Doei2Q8fkxTzyqy7PPfcUifxWFyGmBr4Ykw2fAWAl
11jAx+Uz8qy9bfhC1hPjoKoK2x9DNMl+52RByK1RGSwbUB1AJF4/WuMuu25FiAuR1urY20vL2MD0
7OxAGBLDvbtF6gXtP/DveRArwkLdwKSJ0/lcb0wDmKVnBswa/dLvssQuZ6Jg+FenLiH3mMCCQm5k
4GFkJN2fzxazFUoSGiyZDrLY99M8FoeBLNucXiuf7l13sq/pAWF+t23CCj9lqbe+1NeXEaWioOFt
dRS82CAh5Br4bXmT9WEliNaJhteJKehyrDHX39fcDexRa9gHmzGH0twSZn4fyYT+RVSCd+tZtUem
kQzTMM486OkLFjab6OZWL2diifxL37NrcYejBUxio8jieaXl998dtNGvDqgmFRQQEtomfKX8FLiV
aJOpnwIibrib4wF30ZkEiqk78s/ycjfMC/OCyg1aey+wFNWH0DPreyVnRO5tyqNs79IM1+/os2GC
t/eq7oieEppOzxIn0EJzmcSEpGSFnU+JIv3oG+M0t8J97+TX+4FYaIwS1SxeiGCzPy2DW/2weE7e
hnrRd7mXrVe/SMoJ6qdr8wOHvn21JjsoZxHpdb/y2mKLHQOZYNmt3F83EU/6elN5dfVolUXpxxuA
cLHzJezBK5EYGTY3FhBjSyOXGQl/o2nknmH6vB+Xdn5eimIbnzXzOwxTUT9+qZEngURJoH8FuZjD
IzyZ6MCCGk5KtkFKf9d19KCn2dbW8M6k3G5id1Zde4vEoS+aUms79nAybpLbmYWXAaaLdJ56yZ8o
Sdx3J0spRJsNjgR4e4SG2+yiG8nRYeXDrmPQpFGYRVscty1asZI1FXV0G9gRz1zeeFTMHIDLoaab
4xTQg9M+RI1X3uOi6Yvbua182CC7hsIqM9GADRdelvjIyi3V5HQdjHbELz4Rf4Zn3XdU2JzBZgIR
A2ql34jeyorH1vh9cWAHhtskvRvN4Jmh292zubnrdo6y+a1x2LjuxQ3hwMG1w+pYOXWVX9BKNSUc
e4kg5pthtV/HsLV+0pg3fLqzlk9rUHtAmGvRBzvyIo361GXbcBDZspqkchea/82dBlBYkeoDmF3x
6BBxREaU1u12r7pOsG8Wjw2b3+Bws/r+f2AEA2tU43wOwim/kMvZyrvJVWm02+S6OPv/cVPRe+Cx
9XlLJ1ZkOXXTNmTteE2VzMQBLwdwdFvzn9qgFHTRrqe2XxuZVIYbazV8cTgmyvkvsZ5/SBANKHDI
1STWlXbl+s//LROXaejKzKc1Z5KibdYbagEoAsnr0nL+LRX6T3GJkv1nYUAGJf/7LUG0uMaEYuUx
Z0M+wj4l7ShRgRver6TCxIhF8t1KN1qLiDqQITcwmqYwxwFYiL/Ebv4pIVIKdsYzIZLsY/otC9Ti
kUY5s815kNt4MARhko+tpuM/p23+IfwykKTCha64rnMQv+VQWhmK7kpHcjZp/4kvMPsqctpG/gXr
jJRAP9VVOLH/+Yc6f/yUSb53IJvZGvT7MpMG7+Ocoj+e52lyHuEawqPnOlbsMZs5UHURWQRwk9RD
sO3buex2bDWN4nbWf9vG+6dHi7yu//tFrmGk//ZoEbPUyz7gQ57qmtg9uKswdNQNPtHpL7tZ//h1
wm+wCeqa6P5f0a7BElTS6805YJR8FKHw7wPy4v4SVv3HnyI9yaclBKTbb1/nBLBinEHQwbKWFaHK
80967v3kn7+/Pz40//ZTfovEFmMWgGUt5tzihj6zmiJLQgZFX4ngai5FD1lJzTf95X34w1fFrh+b
7aWOLVko/Nufxub4CM3RM2dJEGLCCH+8N+WcktqG3++f/74/fIrAoWA2AfwSMfW/JZ8bUpYARApz
ZkOdi3F2DMID7CRz9P/vz3F5GmzB2huHDNrfD5u84TiHauHpKwZxrzcXdnRbsr88E/8dqMtPoYwU
nsQc+V9Rs6Q0Qoj7PHkpOYuHUHfu5zRarOWyqcI9Iwmm7l92sl+////MnGURle2xQsCWJMf//qy7
7DiRBBENZ0oE8yX3aTOsoiqTpQkyspSvIf9loIl9S133L4m3/9rQ8dvPlmxLiALCxlm0Kq/f7b+/
0QxgcISp7TxOVuCcS8hfMpc8K6IBbhtXnycJiHjuDfXYiQFB0NGmOP7FGHwKh9KOOvqqFDMx43oC
W/xKrnWMOSL1Tw0+WniCmgBQhq5hlF1q6TOQb+G9dxVe/DphDxTIbE3YCehgtXkvst9E+5fj878f
T+KtuRg8EBqPpTW/rR10okorpdz1nIdl8EJCFEjDlttP//xw/vf7dv0p1+eFE5qtSL+9b31plR7j
jZWpFfkCuTWPsTXl7nlut+H4zz/qj39QFERh5JGdSB7Tf35nNh7VLcwkP4pF2UnpIdJeWcK/vNV/
+oPYbsHqOBF4AZr7f/4UkqOivo88tgtCF8Xr4JN5sNHUYWL425rBP7wAiJw2Mitdj2RA958/Cti5
wcAYLueMBknvqnomGMrM1ywjkgvd/H9JO48duZUlTD8RATLpt+W62EZquZbZEK3WEb1P2qefj5rF
qFhEEbqzknAOoCymi8iI3zyirxq+9m4LDlekyhhuXCzzv784BA7Da4YNV5UWweICo7AaZ61RDR7l
EoVqYkbrtujB7VFxeKgqNT5YerHlPr4yvw7FQBOLMq4ZLJsvP7r0yyi2ZT16sRLh5WH16dGu2/6o
o3fz70vJULNBgoF1Bw6Sl0MFVox6fMLejI3hmyGGFp4XbV9LN7KNkVZn8q+RFptGVgraMW02epIk
9CMwLutd7hYjXBnReRXyJrRnHet0+zysDurSWNRx0FHJOC4/D2YcD2gHhkcDjuMnJyZ4y0oeL04O
hTfTWvE60oT9eXvQteUziHkGk2o46lIoHAJbQH8n6b0A0st9lcG2UgwoEFSr641JXRvKsYQBOM/V
BFKEl9+H6DRP1L4cvN5ADbw3KthIUfdfO/TuRiRamUlwFKpJB4RYgPnU5UjVaBR5p1m9FzedfEY+
VD+NuIZ8octbPTp+AJ4xUt9uT+TqmHgEwT4jBgLVvBwzGqkoanOntAMnnNEAbtKHFG35QzSgmIQ4
gIruzwi83DjfHvg60OuaRjzAiFa1ZmePy4GBxeUJgkgVQc8M4VHTd08xv/hVZG3xn446SbCxjtf3
NgMaqkmcxeHDWrpl1Ry8PhRNhYi90vBmREQuS6JmYw3XRyGlJXkW3N2L3aI1ObKOg6y8rBhAkrjg
+D+4sSU2PuZ6U/IxmNA6hFZxvWwapVOj82Xt1T1CZgB5munOop7YH0Jki3/fXqqVwaw5emPHhZav
6SyWikbXaFdRKD2UdpQHie/gKRz87N2olltOS/MWv4wFuiXw8mUrzm4KS0sutzdNGgp+45VlU8lf
CDXzihLtmL5DmRAYdUcfsruH9eM/Y12U8tLVCPW3P3dlCVE/4vgR23GBWz5LkH6c/ISSqmf6Yfuo
yhbkCwSkl9ujrE0q2YrLaw7jIHMZ9ZxoKvCVKlovzER48qfsFQ5vdrQN4Me3R1o5afPZxuXb5vEq
lt9Dc6EPtcGuPSue1Lt2cIKYGjYq0LSfu/YOrVX5717TvAlx8FV5AhH6ljGhLHBR0NEo8NRaGZ6J
BsgJWZP7IKDonm5/3Z8EcrFlCODEHY70DGWdb7i/cmiofyGQGNSQDMig2f3sVFfTPIevs4NmYdw3
Zl38B0m2f8WFQBy5B9XPAn3vjftsZT3ZMELgPaKTty0jEiDnQVRihjAA7/2MaC0dSydqlPOYgbe/
/c0rK+rqKA1znWGHRBi8/GTbzlKrjaLWiwB6PSh9aX7xqzaDAdhQKEL/EXOYw78OaYAo5+o0wKrg
ILS4AwDt5HkaxY2HtwSSDqZ1pA3bHFT0zvd5D3f99nDXZ5DhcF/EVUWljWgvMpmpp9wVSqf2Qi1s
PZQvoH3yrRujXK8Zo5D2zk5lKrW6xTymQIwNv/drL5Lu9A6dHecuDVxw1rPGy+0PWg7FSqm2Ra2O
yGNhl7WIC0plINnfKvTS6666bwq9AbRqF6fAjP41YfkzFIdddxAbdK+8GmnAACirU9XDQiQ/k7R8
g0nYzzStYGP+lqu0HGnep38dPQ0phySRBc4UYdmf+ta3DoaCjsftqVvGhHkUODUqz3SNV9fyfdLF
o0akaDVPIxtBatW0XnTdtT1ydvvYSS0+IgfpPmGW0hwHxA03DtvKR2LRpXO2NfIUnmKXH5ngkYxp
EVqRAvzFfa447TmaeQe3P3J5pPlI0iG8SbC+ob6pLrYiKl6WEXGzeHliQlbPIKZG6HdiIBMB8MYH
5h8tfebx/m+OItiT8HIuv6qdFLIhX1E9GoNqt8+mJP5W1zZCdLe/a2XfM3PkQQ6AGfUqEnQAf0Yl
twR0FsxboVHHE+JKkkIupBuUDjaGW1ksQKhMIOUwF37YIhiYRQWEHCoCz2YTVlIVx48sru3d/ih9
np2/Yw6zx0XPs0OoNg54y4tDSCvmMQsgjxPfuC9RkYcUOIyi+VyVCnAwB1u3iJpKEJ5yoxmxvaiE
INxOyGMCZe3EXgkiDekTp7WjU+Cq9Zm9rTX72nEBO1dTOGJ/wLUKT51+3oeizqVyQFnHep6A7VC6
SRXdOFl9ErnfUWQemx9hKTqg2FALBE0xHE7uB19N2j1SMnm4x55HBUYO+HPciL9rC+xg0aap9Dxs
ChaXG2kIBAI0yJV6oerE3gQBcRcraUExAfbZ7WlfOSOUTZl2PNxXSklxjKQFQvKTpw5h99XGusaD
n9YfWqMt/xvGbsNmeY4xi0XWaR3oHJS5PrJ8MDh13+aTynD48yEwNAXZbxwmnS8BFhV7VG/Fe1Q+
sHzOMCq5/aF/kr+roU2eKrxYKIMuo22WBnFTVSCvqO0G5kOZG9E38BDux05xzNlk1UHMLmyD91Or
VN9E1lYnIP7W58ovxNdedtn7jpLh8favWlnpP/VfwOpMylW5Phs0LYgSA//TsDHPQS2bexRAii+A
6eKNCVgfitYW3VdrrutdbirXmNA2UCxWWqqIRRY1aB0zyp8KBYDJ//BVc5VeUATifl8E5qwTFYbq
REskTaAxoY4tD6kShh+hoMvn22OtbGB9fj9ZlLgNHKYXn1WNpCBx40we+IApeQnI7b4MgAme2hR5
oDchRmUjeK2OCLVxrjzp/LEYMVSyKNCSfPK0vrQh3aMlCQAOi5c2oA6bBluW1MtyAhcjcVI36RKQ
tV2935pOKe0qkaOXhIE4DAIaZFeCpAKekQEaDd5UV7f+MfP+MyZ7kouYjIf242KzhEA6s8DkAs7t
4iPgEAieoIHvij6N/j+HmsPPXwmPLOhfB50zepNw4uiY4zrwIUvABu2UVBXjxtZcnUwTT1nb0jEz
XOYEaARbTggMxHObXnvoUfa/a400/T3j6M/BVJYvCOKWG3t07egJCF0GPWzaSsvQNoPyyr6lWmnC
P3o3oCx4J8s6QhgJUvft47B2wVK2dxjMcCx7ecrjpob4nbsDvH1BkyIoqjOMRQ3mZIIGWE/2gx8W
9qRgcTeqNFsjz8fm73VE9TRWxpyPBJm4rzIb9JM7oiY65O7ZGLT2Vxc2YApqq8g3htbWxp57uBw2
PG2dZVipzLKjAZ+wql1dF0Ry6XcgGseoO6APHDt7PEbC4ZDzLOr3Fmhjb4TiGqO977v3KGo52k6F
CxDundwI0LaGLo0w5Dj4zq42qwaXokn0EKV7hICOtxdsbW9QBSL5oS9hXGXiWZj52ojwmVelTnrq
XcU+oCWQkj2qzsbeX7u4SChUQR7HvbV8L6kd2s5GP01eV1fjKSjC5oxPTnFQg3F6RC9kvLv9aWtn
Dc1A2oAk+Sal3ssdATJYDwJUX73O9V1xMlq9fQLb4gfPnV4Ix8v8WWZCSxr58fbAf/pFy1gPYgQm
AqGeTHkxshUQ51QUL7xCGUSJ2ERkvNYu9i+etCunvjPAQTgnLLqS6NjXSYjcQQUTBpzlYH7r0VHI
30NASQSa8hHMJr8weudQYtWGsSV6A8mpgQaunouqi79kaKLN4jl+2cLlCOvgHjj+9CVGeRSM0mha
QEhBrxk/ZAAzew89Sb5NcpoQkHCACB0g0lSfxz62UWV2qgGAfov23QMyOjqGQbcnZmUHUK1FLcwl
mpBlL671Ic5R/ZtvB87LLGhWaqnyECdh/wO4bZyemraNqtO/j6nZlMio81PyX+ZdJWYSYScVKvCF
io5MVeYj246b4Qjg1dfgrXYUPf6XMelAG6arU9JdJCB1QHV4qBlzNGyfRdAANEvuhpOpDMOnTnU3
Ntwcoxb7DcAFoVLVKb/T17jc6UgV6p2P+rwXZJg27HyJf83eRLF7CzizcqQMatMmTyTLIi9YLKCL
NCwctGzwDOQfQiQnVE0BE59hU4pIa4K+fzhNj3Ezxq+3Z3TlmjIMtJXJn/mDpvDlF0593FiqSW9P
oC+OL4QVje4Rrx69O3bCFBvty7V9yh7VTEND/4Z63OVoRjaUYwWnyqvk1CJ2JFEENSJFDAdbTgiY
WCiXb9zDKyGEFobJFuXxSpFnsWWcIgykHlYTiCT0NZ9kMjOFrTCxgDxmr2hlPtm5rQ/73JH+Rsye
d8dy99AundN/zcQMeDE08mi52vA89bhTqjOXf3rMJAC92jFiDytZ42zhV3XI61iZdmVX1Ruzvba2
lsvjGocCndrdYvdSAs5IzjVuBZl/cPAQ8nA6+Dlhv3J3exNpayPZiIfPtR+X/Gv+/3/lCAnCG30e
VKwraZJ4H8YmRVWIB0p+QLaHjsjOnbLySbdbaMKYveQ/qqbKz4C0nBc1y3VQiJAcf3IKKus+Arci
PTSVqSPd/p0rx5lwhV2IIciiKI9d/kwwKtJ2s2HyjBAap2glEuANhOSNUebDulh3qDMQ7akrUuVe
Zi2K0LAORCDS04j66Z3fZW35AOw6uG8xBoKz3PW1DsVGix9sHDiRfwry6Tt13AJb0iGB2gKAPr9T
7QjQvw23+FejguxGUlnouJtMwpZ7JMaU/A4BHygmPDHx+PKzEbpH7Lqx/dNSGtRt0YJWxQPvw3Q8
O02F27Jl2EmPpGlmIxdcypFFipIS5X3JZf3YjWP8czDC8oMRBcFvUVqZPPi9FkDk9XFe2+NSikMN
Evn1vY5MXXDIFGvMscbpxb2uNln+/fZMaisLZlG91+aXIL3I5SMwRToW3YTA9CxUAfyvAFVrGBVJ
N3JtGG7Z/9eiBPQV2nXYPKtGY+hPVRa6wxkCAJqx7YCYaM5KhXsqa+NvG9R4thGRVn4hJX7OFgU7
stRle8HRkMBMK83w9AIY/C4wtS+4vg7J/vZMrFycPBBpfuGcrjMP8y331wFT3Trvi9LEYVPhokHo
TVYI7cQ2TsOBhE/6kZ5D+O+vG2oqFCTB1DDk8uYMpkhEGADoqERklnUmh3CjUy9wovk2Gpq91Xqb
D9/i1DhAhEzk9eZn/zKfCJuRTuOk6V6mw+3WoTDc1RZGAOivZ1/BcvenTC0/3J7WleDA5qKSbBk0
NrQlcoh3pN3JPDRocduAUZFBmg3Gnax/riuXVLrqqFkFU/IANTrYQj+vbB1s6UE+guPhfnYXa9pn
E1x8XBeBqKLbDe8JcS3U1f/9ziOqAxOkbQqrZAmb6yMcVJIxt7ykNXscKm3MtkNty/V+JQA4Mzxo
xm/Sz1+WyGNpur5BduYNiOAfXJS+MFyTylEvaCPeXrOrJiY1DB6EJkJWrqsxe/O8/nUWAOXD6MWo
2as7G9a5lZmPhiOjY6SY09ke7ZGycSa/GW2nH0LFiQ8T7icbs7pyHmf4CStHFZdfsvgNFoQEFKdi
2zPhIH1NY1Mida75p8Lpza+4hQdbXeK1rwZhbMxFPgFS1pl/0V9f7TSpVcL8sebUN8fW3oQ7M+VQ
N12zPNBYwr1vxCQn6Qc0WoOox6Jxsg+3p371qx1SfvJFfszyuCSjOg5hqtoId7rGKYGtu8czBx0r
8AWHQrfjrff/yhFxVSrYggAwg7kXgEgI8akV+63tQYCKHYRD3AQdWyM/SAeDE7s0ZvNrJ/oICgJB
KUdtMLen+D+acb3rqP8eUKV37iK0aV5uz8TaD6MIauAmJVCPUReZhFYgTN+risnZdYyPNvnuzmy7
YOP7V65EZvr/jbK4IUyEk7BEjyxPTRCCdcP2B+704uvQG68d8sD3TS/1jZz1T9dncQ0TaGhf0+aF
VeMudjaC9eTvDiG3rLNW2ZW20tanIh9KTFHwBd5JzFwg7aSICbzP0bmAuFQiPPQk4jbXHxNVdt+R
ch3PeN343fcoVQxcIESOMM+IggriIcC2EGCEuxvs675PPvpWj6dRIjoL5WJzZtEr6fBCQ0fBBzEI
GhOPPrOxDxHwlbswkWiz6RgAQz9E3B/jmDrW/AP+JKb/0fEHQEqFPhcZA3D5waHp0XxAgtc0tvq5
qwdSp+4HORW2g2qIywNpI5qFynRjURcrRvcUx2Ryd3Vlq+FZS3B+3TW14So7bYzss2a1I8IMAigs
7KzQt+5ub8eV63fu87Ab4ZOAzF6cEzdqtdn7xfIm2g7H2AowSYsFFl9upm7cASshk6Eok8+487l9
ePnZiZnAOXIEUSuIwl8JhCdUjUtcCoN6fIIFN5xb9Anu6e+bW3k1//JyZ84QB2ppXAp0YhcjZwiD
xuNkec2EKFxuim5vDNFW42xtKmmI8mQky8L8a7H/EWcck8ixTa+fBiwTAy3jZov1r8jYfvn3ReNm
g9/ggJ0ie7z8Hjw0cIrRMyKzi+tzkkTFK/hb/SmSYCtuD7V2kVA4xlZ6TlTpCl4OpeQoD5Yl+yMb
bP0+MJXqs5Vl4jHiBf4oBsTYbaveyK3WJtLlqUWxhsPBFXg5ZhAjxhbjSerZetDaR4UkLNtHZlce
0V2JN14K64PxSACaTdIqFofRqN0qw8TH9CI8zbkZilndXIvPSD8ZGwfgeijesCoJI+w80mN9sQ3H
KDIxY+ZSdkU6PVT1iJi1b06fyincKuzOU3S54+fnso5XBdVdUo3FUOhAJFyqwvRMSPdQpQnyGWKI
p9ubw7o+0tp8jQHYnVFoV5U8twv9ULSx7vWBWbl3Ay0M8cFsiz58wP4ZGyDMudqHeV/9ynGvQNuY
sIqIWJN8xshQ/ewagAz3dRZXyFlpsaCHjoybjSgsjmpYMDRSqw+xL52XwbYgomuhyH9PEB0+dSVg
/ZNfWAblysH336wUYuNOMcPgC7SxInt0UElzdnFLIXIH40LR9k7nW29pm5j6XYR44JttIryAhrZi
/odfr/5WY9/3HndV56dEe7fY857FYSXpRIn9YWU3d6FbtvZniGfUu5JpqrqPzZDG+UOCccOHKTf7
5OR35fQLH8U6O/sF0v6HsQcfhMxmJT73UOUBJFVAfvfAvHLtRIEOPxgjzXt9F6AZ8JYmftgdizGW
KIiQMD8lpWJhpZdVUr3HjRGtQE3N1F1rz2LrqaW31kYYX4lOdOEJ4fb8YKTcsTgQkVRVPBUS3SML
xqcR+Ss3+KlWIdGQslvkQKNNYhwtQ8tNkUmnxokeOsqRyCw4pVtvpEsrD3kO5fyG1NjJmr18S3ay
65GQVGlRZOEnB0NmtD9iVMrwEh7qJ2e05RGLZ0QwYppYhWK4h9AIY3SIdJ1uk4KiEPXlz7f3vTbP
weJ4zUA2OFo8JGjFLi7gKSvQmkwL4Rnp2CYIiDhK/hjlKHOw1dzgqz2BZjkPeYRMS4MmerzPXHVS
7mHpyPQ+K7MhPhlRhk3lxg+br+PlD6O9TJYP3Jui5eKH0QgDcToWaFiFRdEhVeaX8TEd+8p9Gl21
fZ0UNxl3XZM4xR6NRxWrAFpa+K8YWIm9iEwO6llBAEo/6JjllghESPlKo358X0Za9+v2r125pAQI
H2fGV5N6LJ9CJv6euKLWOm3zTP2UYFo67EcddceNWXGvJ4VSPBhjQMCMZi1iWNdCyXJCVffUPne/
p12AtwNwzvc6eSqCN1jYZKg/96gSDU2KElKFy4K2ARG4jqOEFvD/yJBQSAQ1yG/86xGmwAJHO6ji
QuYvn1hSBwnZTCA8gph8gN7t6J5TAJIb74C1KSYK0N8BJq+BhL4cNiqRdmrkZHru1AlceLP4nleD
2DikK4FNGDrAADy3dDraiwn2Uzj9sFMMj34AfiHop7hvrVsGHwyw0vHpn3cNrwzySErTsNCW9xMp
fTfk6GV7RZmZ3ohXyIdJxsFGBXxl4ng52lR76cICe1h8UtU7eYysru6RUwb3vorYDbSu6t3tb5n/
lcVxBcMBbk+4FH15DlwuTz5J29f7qvfyyPfd324vrOQAw8BAErPhAD7ldK83xlzZiQasBijHZAbX
nfF8sgbHLiCCaZXe/OjVGaeC8MjORnDnUCIo+DgWmPnd/lB9/pLFl+JhYFL5gIlCtW4+o3/t/0bH
uToa9M7rEtxOnjJRgZpDtZ8uCsCm+pnpwd0Kt1E5q8oGdLuRATOPgdmE5awfD0unL0NMRaIsi7VD
gMxi8H6AZ/yljyY6XjNk48lOqxxLgyQstc/UUhve/TwHsF1OuHBfdXxXku8lT6tXRYZacU64MBog
XSKyT32aoB6bkVoHH1Ony6xdWGzTNNfmnj0FQpPaj8rKX86CHbq6bVRSenGsj598vF7wEEFtEGCL
FKeBSjauKVrVf7w9+yvbbG7SgdunUwcDdz6/f01+mFeouhkg2TXoVM9pgDA6CkH2HvKr84HLSm5c
uPOtslxsCpR0JXndznTRy/Gof7Vkz0DKoyE0P/S51ryh5hXu0U9AjbSW0xuQm2qPDlS+sc9Wji0P
S+4gk3cDM73YZmYpmtKv6Ya2RoM2Gspjd2ZgDne351NbmVBG4BTNtwPqYYv0upqcuK9KC7Za1CJe
Ik1fbc5WrAnPKnsrYMMWybTDx0hRDimCRNOD2bAnPrX4kCY7TJV9+asO8A44cdF1KJ6JWoAAKpT+
i8CR2tj4vSvbjtuSDtvMYrqmFuE8gn1xHdPOQ/iBRrFVPo9pii5/J/Wk3UW1n3rFIFP3cHue1sbl
igZZAPhZiCW8pIx1JGTQ//eUwi7PaSujD0ZdYAvcJdp7wmSDSmsdvdwedGVt/hTGKfvNRMllp7/r
BmTWZyah7kwlsokqxk9O5xyHtnjxsZ/ybg+3suPw/qNNS3xV6U8vjnSdJ6rR4WbpNU2LCIjduTg0
GGW6BdS4EsgAmUw3ds42oRu4XBSXh2oyKxqD+Fp6Jqjo6dAHevSaU16a9X7zEWfksDY8DVHfDtBG
En1SEWEXd51RmXifC2N8vf3dK2trk9LoLBPJGzDEy58z+LmCyKzaeBGumzh6p5H9oWQf38lWFA8J
gmPiqKVh8e9VljlT5Fjo89peNXumJFEj+hFwCzvUwX0fR8U0CZpzR1pwvP2JK3kjeswUP3jYUmVZ
Pj1Gd+ShGpWNV0yhtjcDS9tVteru1TiSp0Ev/TvNV+Up4iydQgz2Pt8efu0lxqailcRdSoFiCe2I
J1DukSilh4jG5B+E3SJOlONd8ByhYI3AU1eZiA3ZRI2jHqUGJdZYC76qIXLAGzf6SoZnk0OSwcIc
BJewuFcHntjoP8LhGXChPligdaydoQxtfWi6ot7qtq8cYW5wuAycK0BpyzDJYxcQl2xgefUF2D0Z
tmeeWe3OxV7ngG5+vvHmXfs6mwuSSgarTaZ8uZdDTNtK3Y2lh3oz9O2q1rEZGvIx+I5RRyPe317X
lehIR5bnGYGKrbUcjdZ+iZ5iLeGVtXLfKhpK/aZWeG2sKSd7QDZ40GzzQ4Uu1MZ9bAo+5DIwU2uZ
02Y+c27QLpYRoEvsFylUIrh+CUe1I1U/aGabTTtqGCr9L0gk76bU6T+5cYjHYmE441cUwZX+AJrP
p8TuOL51DKbJcZCHLlXcpBy/R0qvlw3OD1M1RLsRYwXtgC5UWR+bPkXGrgmAzdw5STHM0uoTMqGB
7mu/MxdbGtQdg9He2X5pf9LKRkl3E6pm7/xWM38ntqaEJ3OgZeDpFEw+F4GPPHBX5y2Qj6b95PZI
UZxcKBsIAkpT0Vm8Ed/Kzu7dDv0/KwHWi0/ZwYSfiM5O6Pe/ixCpOw/6nrT3WMKY+aFGddLfa9gI
D+HOzFBi3gdVaJkb2+x64TnKoDqplWm8yZZYFyseofwhyuYhqF0an2ZJBvc3zltteIdoOriSMKth
ncTct/6OlE1sgeDWfwB5EWULVbsC+1VBiNubrRCPLUPGH6cGlA3SxU31FJDN3dEwit8B82jej3BL
v93e9ddnmnxp7neQf3Cp/bns/spBo4ZG25ToE0LMxATVRnFUxWNu1yOnchp70qLb412faRIOkkCm
mucOujOXZzpN7LDCCAjGgdHkxwhZ86NZq//Jru03EBbXkfBypPnQ/fVlgxB5hJWF6km80I9ycFu8
mTqU8YmJJxHiC2QOY3V3+/Ou0w4G5RQ7Gvk8pahFBirjEWZ6yOcJnwpqH+nOfTck9UZyQ3/4+sYg
i/5TsKZ5e3Xx59nYS+onc8s8zvsXvUP49odbFYn+WtrQKx5UIxT9Hbwz/NVlVCM67iN+jXZ8itri
0WiEW3mkKgklKWBs8a60RjkdMOgV2AAX2WTudE2W1S7FM2yW0ivL+CF2UyrigZWULUo8oGwPXDRt
5TWlkXbP5BaTwBTA6X6Vhg9HNowqiSB16E8KngAazplVMtjdoQob7lat0SRy4KmP73CA0V0Hn2bU
22cltMlCgXeHw2cAQcoXK4pRyQzSoA0ezM7Bbw7f+eC3b9mJfTBKdGsPVRvRdjSssNlNPRqE+wlD
7PiOon/5jnZ2lB7n6tKEgEtkvTdolIQIkMj8rSBJPBmmr31wgME/1/z4B9G7mJoGYaBiZIl/WHOY
JkoRiHTHcfUItdmk6owQ/IsmNSfZh9iTDXyeFO96qU3xt2bCuW5HWVxSZvcxVCU8ZnX5w4lbp/4p
04KiKOJfbvhgoiE4vptUJX6R4xj6h6pq+uKE+Kl714lcl2845USfkBDNkjvLQjL67ODpVTyrBUfm
LacmUPO9Shng2Gg1YLrkJD4h8I+qV9O3cXosh7ItnuMKktpeHUwnehUN5dH7xqkJLQoTo++1rBbo
G5p5555xA/Ajj8OLjsiEBwd88lKiSJ/U2niPe6zj7PMQMt77VHZWD0I6x1nCwQjE/26VsXUvpcDi
i8o4tX2dcu83xaybjnq4lgyf06kU7sGBB6O/96PYKI/wH7Jkb6Pk7Lz0AVDCx6kCT/hiIcxdvAZJ
omg7YdfyrNcosVHrV+1hZ8TohT4q0g/63TC0ZFcT/WrjoZ4iIz4HWVHznmrAlO+QB1Y03LFHK8KH
e6qaE9KJRL3UqWkAqLGpl1+7JrL7r42pNGKXVkK8BpUeNg9FlGMIEjQh0kYD9696HjESHbAYmdM5
V+rFe9O0uCahYdrqCZ8KFWlHC6neIQPue2Ah8vogqcVHSNFamhEfZY13Ori8Kb1XC2yR91Npih+4
7vno6+KtBwAuleMHvLWw3XMCnKpcBJx1/moNT0WWjBUim3nY7hPQFT99v7aoDSVZXD7kjjv8chs7
Ikb1JctOoWrAJj20TcWzJaSFXYp9a4QBKTnOMcUswtrxgsCpj9As0n3TOVLDZNvRf9YmIIgjbR/a
+1iLor6UhbLJDoGo1eiQD0qUnbWs1TKwaj4a/lHpxi8FvsYPFlZvdMQdP/2gmtIyj04Mav0ehk83
3peuFjUne7J9jzs46d/zkoieMCBRi7u0t2S9x8qbg2WHI53FIRyz4FHVZK+f01TtP6VoML1Bg8dw
10iRIt1PptWGh77vAhx1SiVG/9Gq22TvN8iF3mFCMD2NtVM9MGtMOu1r+lgV/adsNzpqrh2n2MX/
ESSK1b4MqqztXxA/WtxpmxYPMOKCj491LYi9o5nPfnrgQSB0EbJ+5Vh+aG+DULuXIZL5s5YK7YsJ
YSa4i8I08vqhybTDWOB39lC1VV3f8U/oXufw8toVtUm/BsmgreR1pR9DrXJuX87va/eq/OokpRnF
aeR4voyCimwudE5GJoxXAym5T4kx6j9K00yf6lKvn6IocE5NIKx+Z9dm+CPo8sE/YhaKcD3eA9rG
m3Qlx0A8CKkB6P/ius+vWJFwhlaBtO771Z5tX54G1x0ecrUeH9QuN/898iMFyMGj+g1aWsy/56/I
LwNc7mTJXMS8Cz/UmGsMO6JYevbZy+Eujyz381j47cs/x36AoxoPUpNa4lVPHuMhxHKT0fZc5CkO
PFK7R5+m3en2KNevX6aQ4h0IeOpc2rJ10AJTlq6v2Z6S6m6641Ho4zQd9/q7HO/5l7oK8wfDLLtH
jAb7j1M9VW+3f8BKBofUlUXBQ8AS0ZcleNT8YiFrZhdHGXlodECIZQBZY8Ay63x7qLWNowNAJDWe
37dLxIEKOVUdWsG3Uhzb+Xh58yQjKCA4777TIENtPcSus6q5AG9RPESK4Cp7E3HT4GWg254mwlcj
sKr7KXWtj6k/qRtftpInuhxV+rhAU6hOzU+Cv7Yo/XGRcJ0AvAtCHkdpr70zu378eHv+rlNghCPo
X2DjCcEKjZjLUfzRElWnDY5nNor6EMeBggVpaDOJsjzTESj2vWD33B70en9AHJ/R8jNFYiZpXA5q
TXiiJx0FPYGVEtKM2DvQQDaBp3fa8X8Zip4tO4Qe3vIs4ORR+WpfU+YaMbJHFVLfhYY53mWxH24c
u+sFo+QETomeKGf7CnWL01cUktg5XhUCtZ+R6E9kvdVGDeJ6wzMKrQCEakDqUWW5nLspBVkT94bt
cZP76hHEZpDu9MC08YhS8GJH1hLd7n+fRBcsPtVSqtFEkcsx1bjhNODrhrSpmHMqToG2JxAre0tW
/cZb+08pY1Hq+ANMIVKxQ2h0XY6W4eKKoJZjeX3lBMoeZyXzHR1S09jTFXA/t5GIf0PLMzFLBLBd
7mbiRL1v6j63cNsAIbijkG+XJ3RYleLO8rteO3RlECenzmkxWsBluXYOgWuV9XOfSdGSyo9B/ilQ
oFE8jdOERAocv9kLi1omjgMo0/R7gAGO1031SPMlTvQ3MCSt2Lg3r3cQFQYUrzjsLiySJdqtKrpp
RIvK9mSVx+cQc82HSc3bw+3VXAkPCAPO1CjEatGzXMyv60Zd6SpcYQUazB/bsU6+45JZlDtdSE3H
3dIO7/MMX4KdqKviDtu26uu//gJg6RZismhBoRG67Do3TRNK3JNMr539KXZo/wThua/SGGhzD1z9
MAy6g7s8yTveyqA8DzR1h3pjHv4Ie11uNB18ylybn2vhV5ALtYni2kffz9N7OxcHcCdW/qlPyrp9
cHJKpHtw1W62T3kife7wOG3wklJxjobDH8nvIeqy/UEq+FSdobZhIqai5Fo9VHFv68dR6XEu0jCZ
3CJIX28SdgaNZ+qQcx94OXnpZCslW9egaKFNxyjWMuzFsNK4vUQrV/R8ppB/ou7FsZ9/xV/Rp8cG
1K0j1/Ty2YxZJjQJdmXEOZuqVGwpGM07brEQOmp93JqUjWdOweVgMU4sMlBhRSi8ifetO4zfuqm3
Y2xXwvHZIEmt9m1oq4+RLjcFLlbmU+cLacyoVEuY0svBdbUL9MQCZF/ZlO2C0Ur2cjS3gsMKjRlg
J+JpMGeRfgDafjkM6iiNXVet46FbK59g5vF5I17qHxqhoE7Hu2RUKKypUlS80jmaUF8SXgVJrug9
lH810PC9t6ZX6Fyg2qi8BpzVItaKHVILMsNRZ8oxEqGmnx6dJK7vSwmue4+TavRU0UsHhZy09Xer
I+PAcCp02u5gE/3VI7Q8983RJLpbGObq79yMVz7PP6EUe5R8MOnWpxzNW+wj3H++8WZR/LmgCfqc
ktjiLsq6zOc/xo7ntE16xNFaP+vAcP49fiEDSQ+EW4fqqVgkOYWr+lYw8LqIYOjvB2kneA7kOCxV
41b0WttN0JmQF1P/KH0sipedSImiWF2SHzbqgRq4eQhJ1jeqe2un8+9RFh9EQS+uDCNh2kQ0gdop
s1Mw+N3nGGuhjaFWEkSyUAQ2Zgw2mcdihfw+SsskCB2vVbUeP+YR10kiCNaX1IYe3YpmPaR5eyND
XMlyoC9xHGd8uyOWDCZ/kniSaRQvjRA7GjOd+pPaYyBJQ2E41ngqPd++7taWjbaOjaEY++sKFpip
9dAZfW97CXP5bsJyew/4zNlIbdbmcm7BcbOSurGPL+8ANwUxFHVIs1GBdL8XuH67+HhSVxkmcV82
veJhJdVtKYyvbBb4dcbMsyMpvQoYDiW+tCaf8dIB04+oVAIP5zcM5NzQ2ci2V5aN25tGHI9cuGfL
1wS3Ozi9XHXRnQpz3pyJKd4UXRne0eVJn+BSZhvgvJVOKyA5xIAB7RM5aPpeTumAzUOAOaHvUf0N
nv4PZ+e12ziyreEnIsAcbklRsmS3u9t2xxuiI3POfPrzVV8cjClChPfeGMxgZjAlklWrVvgDSlvW
b4CS2hf6U87LBP7xUKQdAXFJnUOq5ubHOimDaSfzv86oAP8gzo3mhwloYn1/kemUaMOV4aU0aa1j
BJ+M90syTyiWoFbwOSKtc3CvitLIc9QiJElXiireCXIb717o4OAoRQ6J7uXqTVhRDqkaBPa5U+Rl
dh1ZymdQoNL8t1gCQmpkRuVO9N64t2nZqCiAAShAAGy1n3UDKdFociTcdJb4PIHf+FDimucN8dzc
xVE9uYUTLe5ARXF683mF4S5QmXBftKvPPoa5UTkLzUvD6qwPo4mjmlM42c55/RfcVokJkm1IJ1Gt
iixxdWknsEjDxaklvA8mWcF+HW2qQcEC1E1HMAYuWG75jyxZ6YcEhjT2Vs4cv5dxIP2hKouxvORR
mgSuSXIYUTUZy/RYxnmZu+DLEZmtlNpUPEcaOjxaQilWjl2nWAHOTYmMk1AfOjQ6cZxf/AEm60ML
sRLlkj5TRthNGU5hkTnbOKzP8Zg+DBlzBncAtG7cVWGovEBjcMY7BXQ1s41w0J7asQ2+oNgTP3VN
kamHFL/u1meUEnWnGRLsxwUlLDDio7AF76jdganPtY4XbSpsh4dYn57NFCa/lyLGN+Gl3ivv8Z4w
MS4z8uxpKKLcPGClWrwMZGvYPtoVmUYXSHhXGTGwUq+Z8gY4Zt1Z7SEfnCr3OgzpTLcLFXznDOZD
T1wzA9B+xFd6N+qnmllOORUfjTLCuwlXBhzF7SKb1A9FgvgQkHENF9UktedLQTH6Nzc69W8fAvCu
Zt6xP4Z9/h15ytRxJ9rZrSczuP4J0Vh7afI4/8lIM/jWN2Hzy85wYbgkfbJ8gliFPZ7NozaIcPT2
AzxaWFyJJWVHjMOoPAP6Q3hlIi+VwWtLbP1TLllmtHP3bkRukX0DwGLwLDjgr4Pb3NutpvS9BNE8
/jJPqsl0oFFsX9eLeOcC3FoKRWnkMsjDyZJWGUWN6zE/g0RFLorpI0Is5YcCv61LjOnrziWxcdcK
SKNK8wdywNVdy4AvCbCTs88dE5O7FLvPxznBOut2hNgIh7agQhgC5Uc9vXp3JhZTuNlb9hnvEukr
H7C+j2JHjqGpaDYlU2mXw+H2klsPBg4F5A+oKpnkZfW5kjZMGPDRJpgR4JCsYXiXqRBXb6+y9aXI
/XhvtAdFV+v1KnY0KnUMXvw8tspySId8Ouj9+As4Wbqz/TafhwgLYV0QcjVx7f2nBtRNKTPNiOex
8Ki+w4kSq9Mq2JuHbz/P/6+ir55HggVaZAVANJqdmZeig3FicBR7HQTYu9uvbuuBuK9o+wvZGzQO
Xj8Qpvd2iq0ffSwF6/qWdtfvVrKSn29ehftXGOMJZtpVFwdTZDuTmsg5h+2Q+1pfzkelLIu3nyII
hDKXEpg6UsrVa0vQfsixu3PwB4hthQptDJw7rKbHbuelbXwfKiZaXUK8VGhRvH5pnbwEed42zCyq
vn9JxwSggKqho8YUvQ53kpitxXR2GvgqMF1XfAQ1GGi/dBQ2kDGCAxR7ULjtMLn4i+25w20kLw5Q
YJzSGFFYVLqvnys0CzIXlVlMRvtD8nD6ZD4epHaiuXMpVR2AgMH+WUT44inU3R9vb5KN8IRWMp+O
EofUaR0rIg0tq3yh746jde5Ks4Q36BhVOhTban5B1STc+YxbjwsaEQ4uIyH+v9r7S0YjLgGccUYN
Iv0F7hfr26ENlgPjvuxRysBgwsiQH9uhQSnv9sNufVVoEgxIkZyi479eG52yuBfVFfDe5dKZg0Gq
YzTWO+AfuroTHzcOOfQuDdcTKgLUtVaLtQSQYLFKC1ReaPqN5uSPdq5mO6tcPxKSFExNGGCITu36
dQ5aj81i2wZnB7jDHciG1u3bqHw/WbtOIBucNRDEKJEZsHQcuqarJwJgqjCljoJzUdPoOVClz9FB
tI1i2hia/YmSohk9LGTN8dB2eTt5ZY4VuqtXeoFBrq6TH/rW1Jp7MNvrPSV+GK1quBhw1tYKIDJa
Q2ZbxCI/WcLwSN8z/YnUqH7Ei1ipENxrO91T57CJ3azEINW/va02lxdAKiYTBNv1GZrsEusNWQnO
cd8buYd19jwgdAT605XCtrwfRln7Ai4yi/1uROPszRmGLpPm0RhBvZtwtQogZYM9Jq4bARLhsH50
yXEOhVwNfhE42lMepnujuo1alwuFutpGOoZ6d11uNU1dM1ktg7OsYao+6B10UqQOzNPc43raK53s
G0qCH0hljx9wMsZoUh+rp9svfWvjU3CBIKFhal3Nn/BcGNrWaaRzNI2aNzsTzNmsK3y1sIydM3Z9
ksUFSsuUmCF47KsXbKWtGZZjKZ3VCbMKPaGettRc+x92ETNqFNO4eIRo+et7wFq6vioKW7zVZD7K
SoahY1ck/pSiIdVjonLI0lE7xBZyjrdfpfgvv64uub/xixCymiCm1k2uqIeYFyx6cEYB2PRqU9Pf
hX1deLYsFe8lJhB7t+uGbrYO7VucVda8nvbiAadj+dU55wV4iKjb8lT9jlZYWD8Zw2LmxyLviy9W
12mf2qHQM8/C297yisCOS5yqy+bvAHXvo1a2dHduv4ytKAceElC1ELUAyS1O+3+yTSO1l0xuKiAZ
mZHmx2FM02fZTFRkW9Hp+zLOslId4Y4X32XJCXUXkfzioxZbanMYeytZvFqqlHRnC153doCgko5w
6gzRZ1r9qDYVUiiNZZ2TWH6a+/yhRJD8FDutcZlDJfNJD37jtr0cwqzOvt5+I9fdQt4D/6OGQS3i
yhnQLNRIM3O6haFivuuL9JBGjQcQKXvMygjYG7qbd7dX3DjboINwwOXatJmGaK8/QRgOqaTVtXN2
gggAuCMPfpQp8u9Kmd+ObqCzS1LJdYa+MTfI66X6aobvxfz2HFu56mlS0x+gfHU7n2/zgWCaiHkn
olvrxCONNZJUWjBnYHrYmlL4UWFANXxeRo1i4+1vz4Dmzn+GSSFp+etHQoBK1YOJEjo0ARWCPS0O
6OEYOD4HezWg2HaryAEYm4DFvccAcz02kUtY67bUO+fcMPr4rhugkLnBhEmGi/3UVHqyGYNEVwc7
fJYxf9w7rBuRi/VJs6gJ+NMa4EPvwybFIo7ItrQcbIgB/qJ19aG0hsyDtLan9L1xEwAE54EtBrbQ
WVYxGv6pqsyimO9bY3xHMaSjrx/vzTy3nopmCyQtEnIuuNV9Mw8ScwAKk3M4O2Z8MUKlfM5jjTAs
V1bQ+ygNvR3rThS2GeYiSbCBrBgxl2zVkCrOGrU/qtw2D1W+BO/oxGV71M6ts4DSLHIwNF6wNlm9
w1nKe2dkj56nSh4RekX5uKEn6cnIHO90ZzeWYjqIfjcgA6EQulpKXkDAaLOpnSMLFL2/jEw+aJkZ
0t8qatPcv33utm4OWrPQrETgQlpjtVxaK8u4IFt0BtlZ/x1zDSUwcMdy6iYZNfJpXspyetKacUF3
P2xQhxkc2NOHNFUburAtbFZ/kis527nfN3atDTCGFhR7iW7NKsahflKneQiFP9Ol5ssih18mo5Ce
bj/9xiKOKOso31CmupqUyVGgKTg3m2elUkNPoVN4lmbQ/bdXuT4aoqEFVAMcO/fzOvVsg1rpdQFc
7O2y+iiZvTPj3hWbQHCW5Ec8h/pOML2OcCwo1FRppBhoX6zOYorMpdUqiO3B4ws+dqaeH6fYqZ5L
cCPuMkfDV7hGheckRrvT9N98VHHh08MDmr0O460SdFoiDxYg92k+gRqrGCZppqdCuGUSqb1dFQEd
d4MhJ/cGg/CrqJM6JhP+GlhuMEyncgqUu2YYrTdf7Wj9iGaUijQxOeBqL/YqKpv0iKwz5GV4XrIW
PhTN8tNRh/Lt7w/JUhpFYtczcV9dg7rVD6k6gshEP1t9VHsHWHTXokDbSMpxkWNjp0t5nSYxaYRI
g2geE2O0d19fu401JJEJ8woIATLoiRk3/oTShDdIwXSREn32UO15q3+5Dm5IsLJNbiOu4fXED2CG
oy5txUy1ccxDXGIUwoaqfKEF/+n20bs+4KAWgS+ICZtDnbLqwgL26Vl/Cu4mM44+Du3YnO1KGfcM
tq5jtliGKxa5NV7imhU8ax0Cl3D77kpblypPUpTyACURN15ZTfdGAJuL0fcCQitO+FotGbFkndCY
B3ezbGantq9wZjLr4C5S6j2k97+556tcCc1KxvrkJDTLjSv6moLtmZ2bTXSRZhtcZoQ8h+XLfYoQ
UjPr3a85r8bpUKLBbrpyk6FF1Btd8aNYnKTwQ8so0PKfpvpLYZT5n7Gg6XTsl34u6TRk5c+IdeGK
1WMdeLrRW5mXLDV450mzJeu9FvLNVDcMca51syXRLYSO4j7zyqJEXjdXkUY7LH0aBgcu0/mLVgf1
n3FOE1CNALt65KMAdBDZZ0SNBaPV01Dj4h8uxVj4RW91g1eNQf3ekBZaXPkSRrhWLlr+hX8Bhayl
KYa/SxI2d+CKDOUQFY6CZ/vYZxA+5CV9mhYbGswbN6x44cJOh8ksncZ1zQQDMS8CvJAuwdSGB0Y9
xblQATjcXuVqCwGy5QRyBqm4QBKuwowcSUgUdJN0bsGEfdLlSjtki9I/RgF3+u2lrk7gv6X+qUWw
0hVc2Y6QgTAM0BlW08a+NjTq/VLkeyCCzVW4B+gnibbAOqdfsr430fegmTZmzgkJSckv4K/tPMvV
7YZcC/IlQuQTosVV17tanCYZbCM4M1xU/cDqMk+R1Phr4PTJRW+meM/lYOM70eVGNFcA37jQVxcP
o7DWXHArvmDxjV5tK1unACyeG0XDXlV0Dejk4TCdZ0rBFFOo4L++CkplVmtgmdJ5iYL6E5Wl1h1E
M+1B6ZJlcGluDMMhzvpshOq4jByVyOwumAeGT4maTE9qMcnPk6F1Ed50k9S7Zakmts/BLX4yem72
Rl8bn5yohM6KiLd8jtW7URYzmTqobGcrL5KPctPH3yFXyjuyQdrWJ2AJph2MQYHnrG5IJUylrDYd
iFW2FDOEj8LR4U7WKDHmBq7cXTpM9uK2QYw+64z/lXQXMrTHLVzp7B957GjRR60IpQHt98H4iicQ
jKkIqSjtLi3SZnaZP3aWP8oEz/sBxZ7UMyKjiT4qwZQaiMXkZoKGrNoZJymOpdaDdZD+KCZ9mL12
MMArIotZEOGQF9R8w+rr+hhp6NPR6pbBWoAzWv7SBa7hvgWBuucVvfUVSDVV/qAuQmb69a6RjEQx
8DGgj5voEcG2ni9aUEMovR1Ftr6CAHejHoTS+VUUGVp1NIq+CM61LhW/ekOL3lVKNumuGQ/mmzFf
nAQAZuJqRYjTWZdEyoDIB+354JwlQwrtcFFdQ83yB5B0g3/7ua4ydbEUVBg6VfQMr6beqKj3gRYw
nZjjSfdGE92HPM1sf5aX4aGlsXWSCkx16sk0/9xe+ao5x8pCgI7gQgP3qj88RChVSvbonGsHiKJb
zalxF+e0BRBurD3JRo9RNTPgdbmx+HAByp3Mc2vjgJagcEcUipCz2jijsshcp61zNooguoyRuXio
AeTH20+59X5BMMg0bZEegCH3ensilrkMRiA5Z91qkLhDtXE4ZUaUfRNcvjtJGn80o9V6gPLe3DHg
/TJxEtcRUw5yw9crSyXgLTy3g7MxLtqpajT5NIFyAl1cFW/tGJC/c5Y5GczS6L2IV/2f5m+rDyj8
if0a2E36UKhycV/UvXVsqmGvstz4amxVECFCyfi6TTeLFh2aK+EFOfH2c62FgvGZDzvyfRtfDVqV
qEsYL1MrrN6dWcIpmXQE6LTBTv+G6jCeigGGrV81o/N9UXKNuGYU0SlPq2Bnx2w9oSDq/IPriknR
65dppZJtd0zBLlXZGyf499p4kHUYV4fbO1M8w+vMGqAzvQAKdGZS9Kpfr+N0S1owNggvC+w+H5z5
3ZIPvhN30x3uJnsO2xtvVFDVoInS6mA3r97orM2xrkZhfIm0qvazzHKOVT+b2OuYySetVuuzaufN
1w4Cyc7mvKowBUkFngzHjzDH0O/1c2JD4iBC2cSXzATjNymDceqyLH2BMavdZ0vzF358sNNw+Reh
Vy8XMCcCXDhUMJhaR/A5N4EZWll2gZpQBT69ZQkJIbsMW9ca7X7yu7bMk2MXJ6V2F0xKO1xyEG3A
1oYo/JLh7Du5Mypxv2Dyq4Y76HFR+bT9sQ1Rnd5ws7ZsO1cb2KZuq0vhSZEmU3MbpzFswpghv58i
TckuzWB21aWNmqBzS6vDPj1G/fK3nc9wCSQnPg9V36huVTrxI9ja8KuJA+/XIJTHv3EoY9gV1mC9
3Khz1F/gLbJvBU4FoW8iBhQ9GgbOvF1q6E8MaJdHiw0LWX+RzdlDaLl+ub1fN78j5576FsTqVX+3
dgqlHzM0C+iRM/fKF6VT3Fx1RsNt87AyT+OMjZs3wQnWdo7kxlVFUc3COKjSo/jHDvlPfEOvJUbH
PI8uidVn3Skb0hAcYxvqxlOZts07Nvz4UwIv/Z60uFcf0HZlrnX78a/7pOzjf3tK5OMEp9V9FSta
1o9aHF/mJO3Sj5nBtQ2ekYk9RBLCktujqLp4Ej7KP2GoTx8mnIvkAxzfNvKU2hqel0FLpJ2K5Hqs
zc9C3RDcPdJ/UGRW4cqcxiBsO0JlWbTt4LNQW3lDXcFsmRhCKq6TK7FxUpSh6rx2ro3MNVpTL1w7
05WdqnLrOwEpRlBKY5JzhVTRewATtAPCiwoX8CDGnH5SzcFjloGxCnITp1apKA7xBBstZWj86/Yn
Eo+6PvQAFpn7ofd4XcAE81COjZOHl0JvateWZuMhIKneOQcbmSjq4riYgFJjU67n6rNNBQjRilVC
Kk1gT2iisMpxrJe90Lm9lBieMtoFrb1KXihDWytwUq6IVHX8rp/0j1qijAc0LOqdPHR7KZrtPBYc
3HX9XIU9WUwShpckHzs8rmT9kBfL4vZDvzcV3tyylLN4b2GGKcBGr2+EZsyiosQI8ZwVqXmP7kzh
S4FmvGhS0T5OcYlCmFxknoxC6LGbFJheWpB9vr1XNo8ziH9B5BSMwHW1W+MxFkcKiUyvzNY3xpwx
OXDdVO9bOUtQMsE8Nj9NqR4J3W/C2zvMNMrlUIba+K3UFclxVbPQ9qypt4IsO1i4UmCzdAVPldN8
sYgi4YW7bfiJDvsElD0L5U9W0LX3SGrC61VHLOFuv41//cnV0UE0ikqEfBxXcl17/UlwnxyYIErx
hakLAvQ1rik/S3DpP8pplr8Val8/DbOVFU9qMpQol9RyL7uw/RL0dbKGotTpOusJBZzk04KMbubm
1iL9wCVwKLxi6ZUXrXLmyI2Luh5cWRsl3UPFRukPthnNdBWkqjkOpa7C+Xa4WOuxamHj9Yn1jCFC
Zlw0uH/4TEUNDrbRErXfGV8U2X2O/eFvzH8HKv/Mqny84f5B1ZG58VAAioCtz1nylMx1/VtK4nL0
SngAAOTRO0EbKY8SzU+LMmiJjHP5o7WVUnFRr6/RZUu0/AOloVR+bW2jvAcg2mrP4TKlfq63S3tf
t1Pyq44y408cRuPvnQ9yHcpefY/VEanC2Z5Tjd05GukPdYgtf26s2iv0dLl780qQ7oGsw+JkwLmO
Mf1M4TSSB11mHdCbMWDaVYyDdSjiyfhweynxo1ebTMw1hGsm4yFrXaYUbY0As9TFl6F0yvtuQRnB
LJvycHuVjUiG+ie1EHMvBKzXF6IFCBa/gSm50BLvv+hBGj8WThAfC6xzdtLMa21SgJIkmSBbABPw
V6sATXcWPV8jTC6j5NQ/2lFevs8wCz/LaL8891U3vh+bKv+h1ENc3cVyNGKyNGp95Y+6HXy//dwb
oYN7lzdLWY+0xnpyFBkgjIea/ATsW/NodwsaRPiyHJn4Wr5RJupXx8jMnU+6UcTYNu0YogYI1StB
j8bJpKIulehSo7XlQ0aA3IEA8mPYN52HgUn46X94SDGIo025wRVDmKtfQp7yksQxPSahVv4cKoXF
X2Zx8I3p/7S4Ol0obSdCbu1dG/lKZiCARq4QN8RCpJ2Y2V4iyt3Y1Qp7wZg6sp9uP981xowdRb0i
cOkGzjPre3jGobyz1Dm6NFEARRmA4PAi6xmi3V2gI3tWhdkHCQ7mr7oIpnM7VBlSay0+rf6Yj7XX
dXKiHOtlqHc+9NapEtxEiAxs9qs5YahClWj6iOxfVdLHUbLG0xjYzkO6pHuztI1XLQT3KBbJQ0R3
6vVdlEWDWZRVHV3UaJC/W42qHbsFFuTtN71xXBwEZuExECwwDFsdXeysa2dx9PBSq1w4k7Yc4j7w
ZjmZvSCFctWjo/H2yAScg2uWlh8t9nWoHacC1c0OU9PCyLKDbobyyVQYyJsIuexE9Y1zCbYW4Xk8
F1hx3VxATCyR5GyML9XcSvdDYvePS5xIs5eR9XfHQirVfueEbHQYKAqFQLFA/zBUfv3ZKhC9Sqhw
QmQta97VZN7PrWXP98iKypcojvp7w2xtiQlfIvX+7Y+5sTvFoWGeJY7O1Xx+UBfTymWTNmKl5Sfd
ir8NtVR+UOv6z+2FtvYmrhJwU0CvAwVY7c05BWU0iONZojX8HrjQDxm4wU4ZtbUIST9oZSRG6CKu
3iSmMqO20Ii4KC0mOxMKopEfaXqzRwPdOgJcBgIAAwrtapNIhlLEUcfD9N3wXNOGPjG7to56l8UN
REa58uIGbvXOPtn6VtSqIMWYO17jsM0CPRhs+ogkkh58aKox92wFXxiznPfsnP9Fy1XGIfjvtPKg
YRFYVzU7jA2tDc0qu0DinYKj2rd18h6Z/P5voxsoP0IfQaFt6kL9oNFvtFxmGN2HCrUJwLNL9C1J
BtQkrTiofrRAhX7JYdg/F1mH5mJeGFXtjk5l7SXj15/fYC4jsgnkioFlqK8PEkdIb+d8zi6VZuND
1AeKj9ZwtdM42FpFzM1k0SG7ntvYTk+ya4V0yMYiPiToovhznVZvPphsY42uDZ8aIvdVUOijKeq6
GknGxcyObPjs1DRKdU4b2BZvPZoMa6CTiCEwQ5urgq6xE7Udx+RiSWDpq6yt/KbM9wSkrs8M3Ck6
QBwXhWb7ehqYz12fh12SXOQO/VdX7eql89DHsN4HHZNZV60mpfEHICd7UIx/NdjrzcxEirRAzIkg
Sa5nwSbFFMqScX4BH6SJRKRVbW9Q+2Y6VNiCRG6iLLozUmSFZXuiH2uariRP8o8qU/tPBfKgw2FM
eiiV3KYmw6ahzX/VeadgIlWHaBpGYALCB6eMI8CvwMT/0Iac3hvop5oepAj9ve5E8VOtmOil1KrT
5K5d5tp0WDolw/Ov62zTR6tUA1Iehep84nsVsxdnC8rtRjDYGQzmVm9gaCt559mNkGbJ2lyPvbKS
9c+LVkKXHhyDkJOUMwWgnjU2YkIGf/v2XrmOQbxKg7yd3hlKhuv5ArB48JSayvVYdMkpw/DbV8sq
9UordXaC+daGEVx7+L9gda4EcqpgjkZJm+LLhMCpC2LV/KmnDThfa2ie4aRgzza1b8bicgkyjyXG
0oVDCXoVQoa+U7Q6JU0GOaLctTOEF7l08IObVOkAnLPeOXvXjT/gKhR0JsUdmOarjk7bdCgdFclF
sUsjO8RppP9KGjNQBBkwRSmWG+hozU4x+iBerF9qWCNTfvubXucfwmyDdAfDtC35ryRKpTYYyD+q
pAi8IZjDF3rR2X07j/mD2cn1WVebHlkZfv/O2lv7iXKTMQev/RpR3gDEmtWRtYssczyBfxQayjqq
uNlew3crbgunM5M6hE78+lWnUk2Jk7OfAkSE/ckuqrvSybuduH2dPyKvTTKF6gkdIZSdXt9B2awt
nFszvahS7pVZnp8C+u+uXCPtAuxiJxdXNt4fnkOiaOWRrqUwwiRLJaMEQxOqvYoywByadwnotxc7
KtrAF9FgOhhhC+/YHujmuE2dSg9DDqqoiePMKyR8C+/MEdkwL4Cofp/I4Z5Yyj9Y3Sr+0lkWEywg
oFycq3cyhUQ8dM24y0KcAU4L8BeQMEwEsGXqkAd/UFAXlP26r/r3YTDpnQfOayj9uK+yFxn/xb/4
AOfLvSnH5dlQ5U7IWjc6DsVxYvkmFLvkIA+xDQExk6vynNH/ki745GSDZ9vCDypAiGXy88BsU7CZ
ydDubOONvQXQCEUQS5Se6FO+/uomnYx47vkMCmogL3quO66GjvSOBqMlVJzWL5LxKk6dMB1ATK5e
5KLFFfc4QCPHbqb5EqMXr7ilyXzMRXGlaO4BdKK53ce1oXw0qlKXPC1lfOG2hqCyqcDyctS85jHw
EksunoNw0RH1gJE+uVMvd7R0W71H9W6wS1fF9iA/Oj3gRC8Ji6zxwmm231GPAGGczUpevF5O419p
p/eMIhfzZ94v2pNRzqPmKkDkYlduozjxU3WyzUPYS0Z7aDMoXb7S16Z6GAfGu3RZrOlz2Wi57g3j
HN6VpTF2bh4r8ve6ioM/eRWYj4o54+JgAYp9icdM+wmFHqHGrnAq5z4oEG92KxqfwXFOl+Fbs0S5
5BLEUVrIQikZ/byHUPtghXQH3XIcpebg4KP8iQxLSo8LRmPnOc3k33ZQWKMr6U33M6+HmfMLdjNE
CwVVdJfORqy8S/R6+qw02K4fbQjwBnnBrO2VuxvdMaoYIFo8BU32q1t2NiOciNACPzfthDQzvdJD
ojehF8r59F70CR+dNimZmHXFu1zq+kPHDMWzrF7diWb/Kuv1jgPtJAoqcFzXAPxQ1fJ0nO0zoiWa
7jvhEFWHOmnr5nFxppqTpUZxeJ86zpic8o7sAIV7KY3v2mRqDLfrnNE5AdMK5qOmjWjQ5xbSKik6
yIZr0Jq3HxibzP0fWWnizkMoibZ3znb5JPdGm2H/ukRIxocN/J5JGuTyqertoTqWXTr+zDMLewB0
z5XynW0vzjtzmU390ERm8yExpOSrXeHuChlDT3P+tanll3f5PHtSa42JK6Em8C0uFzk95pbcARef
YwqTJdLz8QlSOQdmRhi9uAxzX17GNu7xFCbATIfMmZX3srZgF2c57LOdYLKR+FBcCGgPx5zEQFwx
/xnaDjXiOctUOmdVxiK3VvPacTtqrMOosAektK0PEZnuzqpbm45lEaiAW86AaT2eC0oB2G0k+xwh
T+AmJuiNMc3LQ1z1TLP6MvPsvA28riUdldVqvEd1qzlp7bwHsd3IR7ieKUf4LTB9r3AkaKwnjD74
IVDLDmOdLo+SOnU+syjjsevlCVX73Doaxl4jeOMyVYW2BWKQstBCXUVxC9yAo1Vis8tOcQzaRPaS
2tGPQqrxdDvn2mhXclExM6QTwqe+alVMBaNWHR+As51O3UeEdfD8TWww2G6rLcyAzTxdPibxgOS+
VctMMiGE9fFLP0rLd01FPKFGnBG2kxvGgVy8GWEG7p8sRjAkqaSvmjUTliujkBKxpSbz0zhfLto0
5jurbO1zMTkjvkESucJ58Q/yfIZkj7dhIjHcAjj7MqdOI26P3rlMfWphx2xE8V4mqGxk3YLZwKzd
AP16haADmT9aXR1J5zDI2snXmlCIJuaOAXaFf6SD0O8qdKGNYf45GfH0h1jUPbFvGK4W6axg2htp
neObSmDUd2SbqXoIrGr4MgM0Y5hnJdLRnhrm9wk16dPO1tn89aKaJd0GUr2e09BOHhU1hJ9eLUQq
cKTMtI0kawEJKLn+MGvYWED+DI9Vqcj3UxCqjUtdbHjwwfTHEa8Ur5UG6b2jTdJxsXv5OZzb8Q4s
ivRV09vpFGXSnqbPRlqMYB43GrUzMNR19d87i9U6EZBj4kh2TpY8Oo2Vnv9Jpil9iXNJ2XlJG0cZ
goxQYqJ7ct1ujNIaTknHetCnsl8ZDJPaK4e++RBy6e8xDzYXoyFuYYKNIsO6Pd0h3o9xnSmd56lP
DrSgcGlBLfoOKTbjePvjbySacNUJjQKhdS3lWKL/hkgMz8UgefKUBRXpcja0nap062sJjDM7msfh
u72+gXhC0qmooEbIgJ5U9ZL5Oi2iU0gidIhKdQ9jt/UCue3ogkNJ2+inQkVpsAcJzlNu9geDzMqX
MFF3UdN4exOVyC5EwJjGKFhxrxqbehBYUxaKR4vn7gFmqoz0so3pVzbEO/Ft86kA6tK+EzyxK2hA
NzJm7VPprFdD/K6XnOlM17L9niuR5d7eFntLrT4YZjNKNIUJxwtRlqMl27TW4BJ/CoP4zcr2dNa5
Fkz+YFoKtuH13rDAAI7QfINzgiVP5Paz1niYvYx3k0UQuf1YGzcEbRGUEERBzfxMRML/ZEJS06kJ
mBL45mkf+q2+JI9RPiQHy1i+1330R2+Vcedi3niT/13SXuUAY7EY6WQszlkxY+hhuNtNzyXaqQPJ
absHIdh6PtoFYFb+oZ3XKVctIDYyfh/nyjaLRwmHmvu0bvX7wmxRnx3DkUtwsXb6altPKOwxRNeF
vtoa0MrfXLq2D2w8VuX0YkY9vddyUY+hMZY723IjjuCFKYS1GG6hc7valjP+rUrbkVKWg9QdFmQZ
D6PWYZynx7FHqW76t/fL1npClFVg2DAOWM+AYQcH/VCg7pD2Q3KMu3H5PbbGN73r1EtsDs5OPb7x
JqnO6PQwBiVdXfPNYyUupKwRWJMoQpPYwLUix3jnhLTknt/I5lJ8q3/35zWPdipjeIuwDS4E3/FB
K4z5ka6P+aG34RrdfokbAC8DHTQEu1DiYKS+ngcYZobrmRkI9VFHOU5zLnnVVOiHCVzGSVKsmUJk
gVgLQe2x0arucz6mhacqlXQfhnS8b/+crSdn7GuCW2AvXU2itJr1S0eFXIXqqT9DgLsjp5P8kE7t
Dipl4ziiP8POEdce15/6OtwMzRCM1gC3Dy+0+aFqy/BOiSX52Cxh5jet8WGSymQHfCKOwKrABhXA
PcS4nv7pv5bPf0Kc3OYZwvazdE7aIvSduUg/MotodvSKN1/if1ZZPVkl56WJC4V0Hswkph7H1tJN
nDp20YUGvHT7i21VkuDz4b7ytYSb9+qK6INs0Tvs387QPKwfmKIb5xEpisMQwBAgFXW0DzWObfdd
MDmflTrVLS9eNKBkdfBmljvVBYQLMa2gzLiqpbWG4j3RSM2qWc4unWllFyd09qwtNl8vEndCvgbq
/rpileTECpO8Ci+tZkwXOwNEYxtR9+g4+f8wrOOdQgkgTRJ86dW7HUEUJnUNiNaeIiCYqlPcZUP+
fPsLbh4EofpG+4HG/PqKQIjAaewAaHSAF4g7WzOeJGaK02CCDO6Qxa3Xp9GOFdfWO/wXuIHvcD2t
dUIAJymThUDuRZ/Dlt6gWmIOy9tMA0jDtx9vcykhKkF840/rYqQkfGbol6EfDQPPm+cUs41Wzs8B
8m07+br4HOvjDagDkW4IJNfAbiZoTSnX1GoItGanvrfl/+PsPHbsxNq2fURI5DAFdigqOHfbPUFt
+21yhkU4+u/C/+B3sdFG5UmrJVtemxWfcAckV4bsjIhq6hfDmH4jATO+9NH0ByVpwIkmwSdIlpXN
8foyGycEdBCL5haPa+dSIbnlW8kwHzQg9q4vEizKJYTTa+/s9Sgo9CujYXPUAR6jBdJK8kOmqtnB
G6DsbUgSx1WJALctWH+vh7EGhXarg2SZ1BpL5CJR1YCi7cWsuCYWVe01tBbtfzTIaKS2izLVftvN
or0U+WKsdatJ1C6dgN7xLccCTrvujdit8qX4KZdL250ob6pHraC9bbaKKJPXUEkhhH39o1V1iScM
2aSHUshzsNht/sMpVe1kWpPyBwfWArpPFw9Rwhs0ITpZ7SjXOQWNqrD9FUblJqY8XOq+FOcsm0u3
qKr0gGu2tyi/nP3QbqNKb292GMhGJ25l4GZSOAq0HxUsMDGCOGWG9MG0Z+gKULL+4OiuZHiT9JQi
3bYy5ajwaFQ8ywNLifRPWdUmHkrc7Y/ZWr7dvyR2Tq7zq+jNKGSl251dpItSdykwN6lEKYl2gt4+
akmkvOB952AvaUTFJ7PX6+UCtPQo8dk5VuSmXPBUIqn0bG8oK8XfCgfYKDAmwLeu0spgNlHAlQ+m
c3ccamBUwlacybZyoVehGTedAUu+zerRFcZonUds27+/fS5XB0iwezLx1XYu4wIliUUXFDFRSgpo
NiNqNQMGpd8bBsjO954TQRPE8uMo3d/7QEqLxLMOOLeb0oxKs8vsQsqs7VCIjzS0Gugm7dGjvBfx
kA+jX44AjcUZ3FyDIb4o1txAWY3jVZJ1SZrO9iErrBq79bxQxhzL2joVqVOELtSUcaJ6G480SxZt
sDytLbX6IJjd+/KVSAuGAbTmTTG7sqfISCvY94Uuzy8d1QcYAdNRdL775SR4JAsrGJTvf33JGTkC
iTVklQfYEcp1ojId4JlV+ZEJxUPLJRU8aBG9gL6ZXCcexIPcO40/jHZzUG3Z/SVr7x3bBCCGNzS7
0RgkwaG1H3IJJRO/iIEwwAs3ksYvzdkyr0gQDYg4yg2O0yqJyqlGpKU9a0ANbDeTzDE9+Ek7D4AD
mh7oypqL3iiSGEAr29nIwodsTvJzC0rnSUsn5byCB/9gtcGkrWoXAPhvdIGLpQoRF0vY55Ycn4y+
SU/S1BwRkHbya6QT0VMmnEDYcPuiTXMZal2DL4WZgaCKmzq6ClnJgAC1oV8v6Y/718be/IF8Y+pU
qvU3DD2HZLrKq9WZ14TiL7dIQ9SlwEFGZPnb37LVqnGFGa3k4m3lgPpEgzZVJCFiloSXTutSydXN
tn4S3WJoRKKxormZES9/3f/EnTeUMJtbkdAEpaUtzrJCTL3HIJdUCR+GSztIbWBbc/QYpjbWF0gQ
BFOnHQUm2g6OwIFQwsXAlU+6tXm54xp6O0aixPe1VOqnpEZ8yUtitFjof5SkYxA5h2DA01tzUy1u
fwytjVWX1QCSg4oZ8tDLmS75kFCs+dpD1cjcARZ05TVtOw8nO87HD/PiSGBP2gykqJIMU+pixZH+
S3lxorNeLEVy7pE/+or7ZhZ58H3bb3IP8+R95wiByxwgqGtat7blCa6w6CCk3HveubLQnUXMEgTS
5t6ypLhOmrqm5CzFFaLyk5U9NXPtnBsrpfJcxF31EDuZQ/+nTi73F33vagZCb8PP53q+UVjNDUjk
pdIg4q2qyWlotP5SJOERimDvsDoatRCwVetQ69b7rbJQFfTX5ZGnT2rS/GrIrQxOFdPnsDawOKm0
7KCu+Atdvcl1eGT//4CbXdXWeDdCPED11KpM6utd4a0C3e+iCYAg/+e4+owxUg7gzVVDdL6shE7J
/and/WhKgNxS1BtJXl9/NM7i6KjAS+PKqJt3k+S052SJVE9qNMONnOqoU3p7RcHfoZlAPGojGfir
0/jbJEtNl4oYzRj8SwQG0kJH+QdWwskM86Mk6PaqeDWUuvm0KgVg5KSrbLNtld+XYhk9BzUlj96d
9tLRp2aOiyOpoLXC/npN+ahVupmW3WphsVnThgib7iZrOqUq8xk64CEBoZzsJMyFm5td9SGLqP45
UocBVW6+2fd4ZQyDKFU4opDHt4lf1hn2MqlDHGhaEb+Lp6V8soemXh5SwK3hwQ7eW0zOCfIH6Mve
SmF1ohtVCSf7IIui/EULux43lXB6n1d9evBe7w1FVohi7y/yxbbUOOnRrKdtDrjVdGq/T21MhpAq
OHUZ6tf3j8TeUNS/sCqzYZzd0NvktqzlqIcZm8yJ9DgrUv6z00TvW7M2fb4/1O3powZGrYEQbBW+
29aN8qGQZp4dINbknlLHa2FoY3TOwjHzKZIsp/vD7YR8jLfar60maMR+6+/57fS1XTon0YhmLlKJ
9mfRlqE7LSFoZKlQTmIYZhBopnbGkWH2MbrKnmpsrLwpU7SDMsjta0KpBeYBlRAA5rijvP4hZj7G
ohb8kHDs0/dOZTieZpKbIltgefo0G27SSGC/S2EcGHrsVOtfD70+Nr/NASJHuSGGOQuaRZY7kDpd
3Rsn2ciy58VGo8+t2yURLqVnCMSF0mrBgKlAHQx5KJ87Huae2Wu0o4tj5zXAigbNC8QPOcI3kgbT
QBNLkJ8HaoltRFl25qWXluSciol0r8jrR010qd8LYbNobXxJq1H+g62/qi/ikEeOe5PDd7qCXQV7
JMh6w/LCspW/KcPQeybuZgfrsLf1qfWs7tiUZW8gJUKOGkpIEKmyevkbKYVS9mzUaHypq61PJZWE
gwtkd34JYAhWkZ3G43XzHGixjlaFIcVBmA75WY0VKlzJXGjuoISmX2mhfjJa7q1KVeJ3RkPNFgui
9qB+sPfVRDIrppf4lRz79eZDp94uuwi2nNKk9j9y25vvxJyVZ2Q1ukedCO5IYGx3QOYXg07wQTdU
DktJ0zB3uDcVm61lFHL+cZbS4tEapfhDjjb0Qai29+iS6CC3gMIDN+jmhqniIdNqjG6DYkCpwhpH
XAbLCaO6ckhnUlsR+m2qax/vX2y7Xwm6Y8V//irzv57WOCLyTwWaQ60jpm9THfduKcXpy2iENGuj
5KhKvffK06r5xY2B2rR9ZdWmLeS+tOPAakzc90akYpRCfJvN0ECTv1gwDowzbyZbdst8/nn/Y/d2
MipOSMrDLOE+39b0DFFRpnewsQzpU+EuGCmIXCoKakMXqTeXc4FtVqC2qnXGKGB8plymfSzFElsH
6fp6U25iHYV6LOw6RMEQf96stdkYU5xPQxTk9LPdHIGFT/UoyQdBxu4oZJnAuDUOzRa9ZTPDdm7T
K5qTRvtJZe5LgyTh3wdzuvMgkafjnEWbnzridt9q1D2aYbXIkUtpMVzKRJQRkyXpnwe5xsd5pkIQ
yHZsfeXk5hnYV0RT3VKALnXzAcyvK8Xh0rqzw2Z0sQ0dIm8x8RzHDaIxen8oxeotWWWZdPSor2/l
dhnWUh2X6J7xV06c7SSFQipu6o3jSWO8PKVT3NmXZEh0+ZoS41SEnmr/NSpkYfiWPcmPSpjV/0b9
ED6ZVW4XPrFA9Wb7gdX+nCgKwXeAZTdlzBEeRl4aEqAyKRrPU9Nr5xgs/U81r+QPU7kcCeHtbRUi
FwqK6CSsvO7X1wBbxZIEIs+BCi89MNQQ8aEBDu37+5tlhx+HNj8BFCglssWbfhh6P1JMFSwKijzN
bReSXPxvHJr6l25RG3ZCEaJmCDUp+lcdLGV6lmatuKJZ1Apvgf3avWhzlVkntVhzEuid07fYMkEI
1LYq2VfLyO0WUSExfwXlb31vRdrLF2XixPumnTYIHyxF8amyQwxFXXo6dn8dURRzTtVQ4fdmQEO1
3QXzifE8Tkg0XOfenhd31qvqEXSfE7mjULJP5Vyr5rMcp0NNGXaI2osKVuIfi38k+6+P4acDrW0j
69TVhEgn+DJN9OlgJne2LvGvihcjsLmbm8xSl6xa5h6GrjxrAeht82XsuvJ6f5SdN4m+IRcmtxXF
se09JZykQgCAvkudVvJjW4/No1kmXZAvWfEC+/CLU4XK1/tj7iQRpEVcJeBCaCduO9y9qDu1qNj6
6CzU3lToxUNDD9iHQZIcXAA7jx/QAUjH9NKRDN5eXTz6ad4sgIbmpvpRO7ZgTbP5E2Yfzrswcsrh
IEjcGQ/eDjWD9QGk6b1epb8F0HNoR4BKCiACoTZDoFwhA+cmlyhYRZLWTh50Szn9cn8+9walKbGG
TCScN71BXHrzZh5E+NAnknJaRvW7FS+da8410oz1cmQJsbN88DeYS5ijXKzbKn1jJR0EJfoTQ1uN
xNvRenvztw3dqxItPVjBnXsLMCeVW97JX7Hh6xmNdK2O5GbFf1QNChEypnhgBrWDh3RnCpHsBAeL
usgK5t4GwDok7NqkvdrKNFHOjUp14pM5OjEQaKddqlPdVpHp31+3nYn8hRAi16RcCzbi9adhGGt0
qAlKD82oN2geLtI5q1PagyS7B7O4MxR9FaAQKxeCBsvm+/JuTmNEywCsNKI6W6Svz6LW4sJr8sOL
S91ZsjXMJXlZxcVu6t9QQE1JXbQ8sNBdLk8iVKBjmotsCNcwRGu6CWnkj3awkn+SohgKV1fElEHT
yvX/ZVnaPHPj1ouvtTCXT3WmovE8RbF91mdb+Qsuj216sVOrDsSrAY6QNPbdd0Wo8k/NjkwMU6p0
/GTjpnXkTr73XQRZKpV9Sjo3pVZ9GqgQTFIW1InTInY/136IlcjBjbw3yq/aClUPrFe3x0vnJTKm
iBzc0Jf8Wo9I3DjafFQL2xsFVCOsMAJUwo/1Xfj9ooqUKLE1kQcgAfunBF6W11X9kbni0Sib63Bo
GGZUuzxIDKAE2mTGZ9Vs5D/Y3Ot1tPIOCHG27wnwfJjskEuCupAlb9SoF9F/q8464NSDe2L9wa/j
SbACXBKI4f4/cavX0wZqZOq6Jc0CJYyS1iObaE+hWdgfhWIWka+NhnVG+feqWVl8kKTfHmGifMqm
vyqX2K1sjrBDXGjKk54FS6mXGDslsqvpYg5iaZgPkpe9rwS1SAPLWoG2W1xYjPhcSdadB1oMye0S
d2k3nFtrsiMvLyHQ/1AtgV6BXmhh0E8zBNz7F+Pu+PSZIT0TSUJeez3LSZuNdKKZ5b42ykd9GaMX
6qeya3dGfC3iKX2BxiafYZR1ByPvTjKiVmD6SRpueN29avUJOHFGXmRl8fCIt78bMD4j11bro317
ezpQBeL4YTDDkDdxUDnW+dCh5B8kkLHxmJ/jJ5h5w+X+ZN5GeDAGgCBxb8Hvv/EOSbVypM9bQphG
Uq9EvW8yCh8dgq5yRdhwtzZxHz6bFF6OmkY7JdWVrIAeCOp1BJfbfdTKUTl0WlYEFRIUX8KqnZ7z
PDXlU4Fa2I+4N8SHvistH4X94THTpCjzsjKvcte0cRX7g6WlbAerGgzNLZk+AlGdoqmRU9usPzdx
YT3ERqz6sI7jz2+fccASK0p0jQO3sk+gjNV+MOMiAJmeoy3syB9mKOuuk9fd59YZyrMFCvKg6bxT
+UBgB+WntRGAjOD2fuhEQ+22iIqgFFV9ns0IjQnFmN6PVJr9wVJ/zs3gXLK2R5Qx78oTNY+jXvDe
hmal2WnUTda8ZXNupTFEr8DKgpYC+WVobM1LwfUeXPe7XwoqASgpSJTbjrOk25Eih0YWTE6bf8Do
VDiurE5O6uZKHa8o83F+qvooPtlmUlRuWZvjlwUHwyNw8m3UuAJaVxt7ANf2zW0RqiN0dWzuAjxV
ssWtNWv8XmfQPpHOnKJTqWR/cpjpnnEpK0Chb2hA7YCW8EBcsFKIsWqyeVwfx46mv5eNodm4Q5aI
zGtV0RoHx2dvbX8fef3z3wIGyt/4GnVpHtiVtLzoY2MGmBe3B5Xv3VHIdilR0KcD/fx6lIkCaVQ0
IUvbOUYZQAIM0TlNosHx75/R3aUDdILIE+C/G1HfWB7JNhyeuFBXm7Oh/USJ6jtGX6pXOkg33x9s
5wrmNuAepAa7pobq668aenmKrExLg2xU1fQzfZLsbxXHDPVdZlrhBSOE6kGWh+l6f9idb4TaR0uL
ewFe8Lbk0+uzTpfaQPO9G0BAi4XswAtTSmCJmnWPajmIg+rPbe0X8VKEIVGwRTvwRvAdWKeok5Za
s1mOVNfdsRnV5smWeglUrF2Jj4usCu3clEke/9ehSNWfizHq9c9v/3DAsqtwIeX9m8VFUUnNGDoJ
bADRz1BaK79WWwFMroqeYms4EoXa6Zvx3QDp0aOG737DFRJciLRGUJ6xtQGTrDisfZHM+lNrL/2l
tUysQ+IMyaVZ7Ty8cloPK9zHTIqUb4R14mDZ93bb+u6CrlrBW9tXF5H2Qdcp7ARVnFHRzAddKs5G
58x/Na2d+GLQuwenVqK3Sw+Cd4YvBX5hBVptax8RKm5hVtC1iqKw8PWlzP3WPisFcP9EPIneea+l
Vnnw7O1cGASpGNKstYHbhjRAIRAMwqFVJofIt9S99eIs1REXbCcsZBRUAFcJhVU17/UBjh21cEiU
EDw1pMSDnNGeF2UO/bnAs/b+3t0bCqLeuotWbPK2pF8CaKmsBREnZxnhPzV9i+tT1jshas4CB8n7
o+1dEVCUINhQ4F8R7a8/rJFgGXexlAaFPOHUloBu6QEQXJ0l+b6Aq3r7rUt+RnkMMBLVgW2MEqVL
pSetmgZqVzQPtLltvxy17oEUMTulodEdxL57k0kRbi1Hk7HfIOJKREQGVWI8MXZxEI/hcupR1fEr
5IVO92dyd6gVmUnHfodykivTLCXIpAdSQVBSL6V6yqZO+bvHh+lgFm/3PIQyda2to/LJLbfZjV0X
OU5aT1mAKj3xJZnnSe2hQ97/oJ0wi2F07GV4QXZqRkDwTTa+yjAIDHvYzGaXNZ051U5kQ+vX7PfI
hzUXC0lTV1Im3Tf1tj14OW8flPU3WDh+kdmjureJKKe0R0poJqI0jIENwy1+nYQ0P6WstzfWzmS4
3OeVi+sX2jpzesSFXv/91/k+46M1iDotO/amPC73kYnCoE08onZt6ppm+5jZXXuK6O95A8gfV9TL
/KG3suTgZO4uMgeTEhre7ezH1yezV7oBmfWC2S/i/rQgm37pSl178679VRinW7oCTWB7vB4FOGmZ
NBlCVlMshV7F3/LGVrH8qGulg4ttbyoVJC7phxK53oC7Vx695PQ1Q4V9dR0tqz/3xlS7lrw48KYm
+QyKcjwbfWcccbR2BFL4TPJslawMxs82I+savVckyhhBI0rrw1Tp6Y9CGKB/106EuFCaxJwjj6Xk
mc5b3Vyd3kpOPASDb05d8rlbYrAmiDu+uaTDz6LtAuCI0PoG5xFpQpSSZhAXRmYzg9xKw48LspCd
L7UtoOH7B3pvR8EqAD6ODgMEw82OmqI6t7CLToMQ8WzNRR/L/tzYffd2CUC+isMKIHYlWW33VGLR
eF+SKiXrH1pxTpF0/GIjDizQ67Cnx6ovyO0hJ+cRioRaeJBBqMrOkUV5CL1ZIJu3UvqWLvK6d4o0
WJalyT6qRT+hWaZFS+Qrq/Lg38VUC6ScSiVBW2xMR3X2NZBsmqsqiL+5ia3XMb4IaVm5UgIy0J+M
zu6u+bJ0X/tJraFkDLVAz3EOzXNdzFNylWWhhe4y67F2cAHePisos62cC9Ih9u62tmmgeltUZZYG
rawWQZFNk9/bRn7tF+1of+xe+GDHOSYo6VAC21y2augoTSdEGsSAqd5VQtdQKkOl6jSjz3ZKmmR6
to0ROScIbv+z+xhEnoJt0tt3KRpGSNLB0aPPtLmR0j4ZIsNAQBacYf8yLULyrKKwDu69vbNAjIoX
HV144sZNMRVJ4rjsbWALRdaIB8NqpSuaYfZRgWBv9RgDIUwWDz2OzYwuwhYVcnN0V1vF9GM5Mb2u
h7Hp5JF1wMq+jeQoQICMQ+cLGPqN4haX9ggxZSTKWer+WUEgHst2SpaTUIS/aPbs31+n3d0CVpKu
GXUuqjibKRyyCe3F1YkpXzT5O2pAszj1Vin0x1yxSsVvKYY3bo66YO46ZVZZ75OhtN/JWQ+F6f5v
2ZtmNHnXMicB0U3mQc02kuwZSfcYkpBv620YxKljnVMc6g4+e3cocnh6vJyTG9VEHRQJZFBgvRVY
QeErudwpzyM6Xx7mLfR973/Y3qKSV1I6ZUFvQSIx1iiyJWWkVL1RehOQpscoBXvgJKH+AxDmEbx3
d1HBh8A0It9BknrzRqg1iuqU3HC+CUc1d9E4zB+1XtfrKzrHS+aNFdUD1Kmiz3MZp82pDtvomk21
dlSf2ZlnxJXX4j96Zjrx1+vApGNWRg29Lkomy+QVyoKjDHCr9CrKsTl4MnbH4nIlP6AVC8Ph9Vhq
PrDUeNEEwJvVq+mk7cmx4NNlCiSU+wu6c+/Q6qXexCi00LfzG42tHkMjZvugFXgpiq4+h3J4xEfZ
ewOJdTAWpRrDU/hrmX8r1mnzBG0XAkVgotaquwhSTj/wlVL+Adhkv2hKWWHVMYZq+ThUouYxxHtw
+het9dQ5odZef+mdWR5OOvL916rtI9kf63TMFFdTZmxRFR3Vai8l825dzE2yFcBjWyd9rnPn7Ucb
CAzJMLk3uijbyA3PcTrMqBcHkqlhydvYipsXUXbNzNw4ONo7h42huDp5dsCgbnONQiSaUMckDyr0
xZ8Vaehtr4WO9C0ZpOms6eGsHBzvvY0HxQXSECExmO91t/y2THG/oNZREH3jUjE/D51uXxop6hFN
HJyDdGIn+sbFA9Ap8S+YzO3H1XO1CGh9dIHsKHkvlU76sLSZWV2YfP0ZypwV0NdssKOEZ3iwhnub
niSGOAaUEbH/OvG/fSZaUkA3CsZO0PE4zYAxT72R9AdfuDeZqzIWTzrXJe/t61EqTShhv3bTnKZo
TBdYk4FGu5T+Zy56elBX2Nsq4EjBtpMz3ZKu0NRMkbnvc3zazPSUqHH9OEnRx1oVlV9a9nigDbQ3
HDCKNXSHFMCOef1pI+JD9QicLiirQvc7Xpu/ogF6s6SL7FJoxlEDa28qKRkTg6EZRWN9E7YYSWa1
ul7kwYIuvZ+pY+izJUu/1KS3t4zwCaAcROkQjv8NBoZ8BS0VUFqBHIrwUalFc0qj4qihvPtBiD3Q
NAEkdaNyCLx6GHSbMlc/R5Y3UZt9qWpHdxf0eb/cv+Fvq698EFQcCNzU3G9KhZmoQEfVeRbYbb+c
Je5FemCx/Q7obHHpui57yJtQfnMVlEGRsyBe5p68QeiWIPiaJsq4SBpCZSNSBG9Z/fP+l+3tQkgp
1CWJtGh7rV/++zEusExXocwGGiheKOitWznNfI5m0fiSUh7M49Fomz2oN2XHs4AKtqgS46nOi3/T
Jsve9xw9r+7m7HT/4/Z2CGA2YnXKPGitb4Zz1BleRRllwSzgGQxADjwphn0aVZyA+0PtfhmgZKB6
KMTehJD48C4IGrMZdUlyzomm5le1i3ovSRP51MaTON8fb+/6Zd/DZgdlfEu709TFsUqbwouTKfmZ
UL4OwlVV+f4oexNI7IS4Bc/0bY+r1rHydYYKEThbOCcDGu5pplJ5jQa1/YO1osNAhkq7hSBxs1Y2
JeN8NLkOo1RNzlWYxJovTct0QvxZFAeD7a2WhaQujR2qZDfF1iparDbSuAulWIakqMSjl1gIOcsL
/Tqr6o4QKHv3B6gbkKmQBgHQrb/nt1MG6gTmSckzNjtF+aUt+s5FQDc5J3Unf0FfZjmpiXQEW90Z
lCCRF4ZMmNXbRlnsw6LN1jo5E9AFVY5qspv3Zu/NZh95plRgZjy03df7W2Z3VO7IVRmKh3ur0iRZ
KhxTa0mDrsTqMCGDvuS0iM55G1uPyPSU52WplLfv01Wwk96koay1+k2GUwtnEXXaMujcZS9DucQf
UyXJ/EKd9AOw2M6RIO+nGAa/iNxiu5SqFeuOCPElnKxYsc+hmTfvogzk5ENlktocpBY7G5X7ZMV+
wIpcVTReb5wJN49ci0Py8Sy3/mniJryIoekuRjJKnUuvdTx4dPaWjyYEKdoqr30DO2YSl1IILB6h
xUlekuAloupxdNViVZxL4PGeLmOFfX/PrGd7U5Bf04G1rfsrINosn9rYgzCxaQ+aUqnfW8r0Qhpr
nhMLX04rbpLLHJXTZcKs6/P9gfcWkzFJD5C+u61LKWU7ZABPKMQh7JV6+PUg/VuMsJiEaYZ/sJYr
aJ2yP/f2TXlqVgkZUIdPAs2s4t5DI7/uvFqrY4phFZSq93bJQ3/wLu28EzyAvOsotoNW2EZ9eM4W
a8QLHW7ttZhOmT/beHAdLODeKOiIkWAR8XGHbxYwNRtoUT0176Ywaj+b13JjLcqDW3sHesZ5o+Vn
Qfwhsdp+TBrlY410NkA+hSDCE+R9X52mlt63HMPUy1CtKN2ubMraVWAC+VGkG7G/JABNZEvrDyoM
+z9nBaeupOnVCu314YScUBUgGAkvNLAekagKr8Q/40lZSvNvXMLrryU65XhHScU1p+/mD1nTP0cT
qpH3t/H+L6Gyuqq57VDGYmfKObkKCXWeGa03T3ryZKRSwpY2cyfowqh/aZVWP8+VMb9DuVl+jls8
5XHR6d/OcwWkITtsB/rPaB5tZgVrYHMpK2q9bRb/yNGcIWtLOxfRVfUyplLzB1uPqIubn2v/Ficc
5R0QFMMkpFTS5aNhNdm7GKjCwdnduSg0In8FV4dVLG9bwEZ8w5wjdNMDwGfjqdPsH3MX92dC5frg
fdm5C2H8c0lwjFbe9nrUfg8VRGhPVilDxm+r+l89rtLpobC7/EWGvVC7XVyUYF4aTC8GezKly/2d
tDc6hV/kXdFqArC+CVSixa67nHJFIFF7pQEM3CZtuuqstFN8zRrdvLT4DpxULrKDddybYcqQ9PS5
iHlb11/223cPUaTMc15Q6paz+ZRaku3HVphdqFRVB/fITv8Z8ADwCKj4XInbHYqSC7dwN0ZBtnR9
IMt9i41IUXhFF02fLTT83RK7tIsV4xXp0mR9O0uQBHx9BHhxuJi3rX5sI0bMu1niWWQnGCrLeekX
eDZ9l/is7MHE7rzo3Jj8TKgHlHm3aBA8zys0GNvwoUwd1JgkQzzZVjx7rdzOfkbf9hSPcvT5/j7a
YQyuDEg0nUEPkFZui5UdkXcV5bwIMq4h02mJLLrC5mIWxWlpKhxeBGgx1Ku1rFLgDY/mx9ToYyj4
hhkKb7Jq5W9FibAtsO3xP3mM88ZXM6wYvLYppKesDqMcnrWKQG2L+5V1EcsUfUiUqddxE+rrx7DK
FtlFliNKz33bVV/1tlLmC7lUlrs04ft/aRc18ZlmV/sXFrWJzqKjmOrPuZPY19Iw58QvlKh6X0IP
HPwBacj8B+Vxkju0HJbT0g96dJ2aKlL+VtV+/oz/bHeElNg5jijGQk2hvctkbruuGZKJEByTODDy
sLkUODWcxYAOXi7V6f/SmobMHJYxZJxEvt5fwJ1dAx2BAg6KdUSe27ZhHCpNW440udQ6rgJ8JWFv
TvHwgaoH+hgiahFEzY6w8zsHk/gdHj22IqCdt7F1k2OZMziwI4shqk/Okst+hlz2342q5aj05PVl
ikrhdRb4MzFVw7f737wTxVAtWE0LgTGt4InXV1BliTSDFkqAhhD5Q5dYyVnOl/ZACWRvFCotgPiI
Y3Bq2FzwdYFHljNna4tNVJGLj6/wq7ycDsqL+8PQjljLETBOtyFZt/A8xKAXjXEpC7eYo+LfMq6O
nC12EhS0jbiwudB+RZiv5yxadWrY+dg9xo7xXNv4ESWdprodggl+NS5H/ezdzyKYRT8G0g6b5PV4
2ohTlFMSRJe9VAep3eefplwc9Vr2R3Hogzq8xfzn9SgI+xtDxFNPvQ+Vfz+aZcOLsjxR3x5W4HcM
rJP3jih8i96wUmjsIJEQLxr1PnKFUpFvVVYHbXmUALm/fX8zEtUiaFUy4JTXXxVXipoWDZi5vMT+
rK1BZMftodDg3p0FywYWMGEZqJTNKGY/DHUDAinQI0164ThZfoq429NiZx3KlpPlc6OUnqJMbxfZ
/mVNBe9GRYnjpoS0SA5csQzYqLLQwJwrGVu6RRo+wBr8en8md4IVOuQrKhhOBq3MzS4cY1ub2qJI
gsisxbfKKBu+LOk+TwClDxZt74CtSvtQgWkq3Tibp47Q7KTH0xn/T/oQrRP0ap57Zrn81cf93/e/
a3cw1ox68Lrtt7EChHtb0jIds+8h6p8dI4ndYpDtc40792liLg56ZTvnbP0sxAUo4VPk3uyVZNHV
fNQqJGqKdD4TSMwPC1xS//5X7awWoxDPErtBt9uGlkmfj9OsTJhxq8nybupwwzHpBj4N3XiE4tzZ
/CYYGyJLTthtsGXKeAdhgBIHNFocPUjlLE99cxnaa2VLjoG3oJleWjbpX06zmAdX/t53Ah2FtEFP
ibx0836VWoVvDD5DwTTmbeaHY6F8CtMxrX05Vufz/UndyznBE4BMoctJUXN7BqQ8CkuzMcsgR8Pw
pMxa6GfylLup1UtnYanhNVGczySKeCAbpQMpWYl9e8gOjuLOll3d2PB/4PmhVbj++W95A1rzTdim
oghytYoeSpRwvAms+tkoHII0kR7FKDsrvJII1wtuxRhtP1uVK0lvEqsMRm2SW6RFkvirPElq51tK
OBO5JOa7LosTf4aQ+PP+nO8cF0B+QEfAqtBe2z4XjT3ymId6EXQFED8WODTeR7LVH2ko7QR/gNOI
+wD+Y1yy5bCrxdIbEizNIB9FhDKxgBrLe3wqO0B+DZLeXtd2xfUPPo6KI5gfhE5vEt8ordFDa5Uy
0EO5eyz0tnhox7Q5SK/3Po2cBBYsZTjwPuvy/rZdwKHqdSbNZUBnyPjRiUW9hoqVfXPqSoNNEyHl
hPZwdoRZ31u5taVMYcQAfLzVxQWmAnwxjEuq4tlwylorQXRTHQ/gYjsXAJ0eaAZ0hJBw2NbHQgrf
UI/yKpC1upJdYDzatzbtKoEtZXRoarZzEihIc/KoTSsYr2wu76YnQhNSyEkITWe42tbYPdNtEV87
R4lL39KATnr47A4K+Mt5qozL/Q2zBwDmB0CEonVJwrDNUfRQydg1Nl2cZYKcsgx6JrvgxNp/u9hJ
MeJrjHq5Cq6N2LWyqPip4Vr/1xJ30/emV+2U2nIfKa4E1zo8eLV3VoIXmyOkAPLagVzhH4+GoMlP
i9BSlSN7Pltarl/JfOSDadi5AAlB6ID/upVuCGESEH6TGlhOLNfUvrFU4glzxAFrtNV6Hcr1wSW0
O+3ctFxCQD9uHcklI49gF4P8GJywf+lS03hP7N/YZ9xWZ/ucTLK04B84ZbLfIflsBlputp9QW0XF
3RqkVH5Yiky7gsFHzvL+ltibdrKdtRwILQ2D7denW6rjsVImdkSVGsUPKZnhtktIfISjob8d5s2M
rw/AaiN4U/yVVDufiDfQJ9CS/4xQd57sdhBnjeLDl7d/FL0taCiUIFfrqtcfNcEYChPVyINszip/
lpOE7AqBuUKdrYN85FeKu+nE0ClfwaYk4bchNC6bxhwnTRH0eZj+M5bt8qEf8yV0x8zJHpTR0S8m
FRjT1dMC7R27Mk5jT/nmzcfH4WKhxWaTIN9iVVKllJy00oqg0ZRR92AWDpkP1m0Ftc1qeyQTertt
HIr1RBBrureS/V7PcJUN4v84O48lO5FtDT8REXgzBbYtKy/VhJBp4b1LePr7oTtRbYgidLojetaV
G8hcucxvbDkCXW4tYbNMp+zzZJrfEXrV/vmSYyUmlOSjEGFXzfGBW70IEJ+/qjhouYYczJe6zPbw
N+tLjlXQYULVEofcVWCkTT5qgx0zmEB/9xP7RD6TxKU/NfB2litHZn8YZDTmd77aOhIBB8PVicAH
rm/VM0q5s5M6EYgSzmb2ASVgFUZz2T6ak16Hp0GLFfX49tFYX6usSDFLTx5ewAqubJUNBZqhx9cx
DnHaHrvclypL2YmwW6+TXQHLYsFBrNIurSTYtYzrr22dheemLJXDlPf2Y4y32pFSoPuwyHn++1Fk
bI9Q7p/Cj//cZCpRTKGizFSzcVKobhpw9GanjzwahdOHBmXb3yPT0ovSN9kREcLQreCMFzufdOsF
E+UAIi3THJLC1yejsvWRd8Iwh056fgoiJ7gjedlrg6z7fgwN4UXSqTJBKN+GbfAdk4L1Q3KtJGnq
T1OsO2eJy/tjqKLld1S7QZbhv0fZewC4ce8xSW2e/30ngTCk06qyk4g7rx8U2b6wy9UI7kAwhBdN
kxR/RCx3p/e3dUI4mmA26V8Z5EevV+l5yX2HQc1VtcPZm3LRP6eNih56GP5IMsAubz/UVlwjmJv0
sAAOrxByBSouOPNAH5AVgpvUaBquNJF96ZAd29koW2cEF0dlQcgt5djNRhlyVWP7WUC7o6zye8cA
Yo4WKQwTy4wWleUuPM/F1H9++wk3SNp0RSDvLhxlrv3bmrefpGqUSwru0KhF4NkAbTwhAvk+BPL6
28jbpvPgzCsnI0wnx6VW1INDPc/2E55bEuOdIrR/vv2bts7M8nEXBi5Z8W1FmqOAaDfTEF3bMdZ+
pKFdPOvD/2DoulzTdKGAWAKhvq0FJVuCqdEwGrCNLrhaIzIsjjpMD2Yj70nm/xmIvc4K+LBI4BEA
GVet8JzUwkhOOQT2JI0zzFxRc7iv8zGf3FmrWzAaaYhNWmgh63VMuEI/4iaYhz+asIxgj6jtl8Gs
+ie56/LG78x60E62xZanRdfNpjtHpa64SDhqzGAEqNij3TnGAcecqj1JvVwdqtbWM9oJdfy105xx
8rR2YA6giBn0lqPEpeXN4HU1VyhSO+xE/43PuUh20S9FiWotlIroNLmeBIJClM5Hpc/Mhwxh9p2y
dOOksgh7GJ8PYuFtBAy1TO3STouvkIs6H79wZgLqXN8Zwyjv3JkbMQhwLpiQ5VOuqyY1SqupXjAv
+igraMrP49PYqdGDNc/q90IWw05k2FxvmXWyTzeEvAarQDLf4o6WMkQS49j8ig5ndh7oXj6h4Gvv
3JtbnwtdDupCaqk1S0KqnAF1jAidukbumc8p4gBDvdtZZet78TxoEdNpWze563BW2hLm5VVMWXKn
9Gbll5KqeFDDqp2ifomcN4dvkQwnAVikw7mhXt8ZJXqMuJAAcIgaY/qZojXp9czvz6LPeq+S7OTe
winquUt2Tas2HhLVROqpZSpPO199vbLSKQwXNcTJHNpAxhFdz/QxzpPmW5ZI3cvbQXNjlwBSoo8A
44tXeqsyZDbahLTyQieQp/iIjUPZeb3OzLhIW6lxm0JXdwq4jY2CMS9VFXMXCHa3ATTVtLkQcZVf
50gqPXMotNPiOXN4+7m23iF0AtoTS+d55VBkSgacxDnOr02r0+EOo/iKUa/pAUrbk+rYWoocChg3
+QW98puNgu5V72A0ml/R4Zq/4ygYBh4DOfNrDEfv19uPtXHdIwgD6MZgWsqFf7PWQHDWEwPD1FId
swdFjFPjBXmrfogDNS5coSolaqllthOLt5eliYZVnMKMZ/mmf3Xv+oWdXE3gaBtbFL3bE1Yqd4gy
4xAJXTK8BtWy6ySPzp7d3ta7ZQoD6hMcOVnqzfNOnJL/pxGNojf9GH/Bj4WG82kuZPX92692a6ml
6UpffWEj3mZSUmqoIs0troKuMFCcQWDetSo9O+SjBtzh7cW2ggv3DShcsDdr1YkRi+QpN/HjkEfD
/NJmQkHfVmuti5k1xiWZK+2swB56SIpE3yMFbz0oLWboWbxU3VK11x9TBzk76R1ZhWFDeylrfT7I
dVwf49gOd876VnT5e6mbfZP1YxZWQmFqbOfJsUjs9jhye/yetRjPoToK/n3UCgIaV8E/zb+FXPH6
2TSprau4wIWgV8bfsT4E91kb74G1uGf4Mzd3w3LRsV1oDdGLu4nQCKHEjBkATQVVZOgfc8qbuXRh
y0vwcntVPmZz3FpuEKhp5yGmY/RehII/5TLEEqxXiiL3LKWXppNZ22blTaEhv8PlRvtitXlouTBr
kgY/gVwYvqxnrfk8zWnzO4WilLi23Tgfw9QoirNjIjdx0uxaCQ9tVJStKyHQfc0UBVd3J08D2YsK
Mf425cLGgaW05a+KWTiqH4KSfDcMY/A+Hcy5PYy5WlS+qQoE3J0kHO4l4bTdsXYS7atdSGLw9bQP
a6/ItDn3M8Y0jt8a9dC7mOhKEkaj8/woVK0yL9XYg3UfJSD3ngPN9afRUli+D+i0ETMCM1VOatW0
0B+nmT7tgOScN8VlmnldIFnCnYyOkfwMbBFPxCkv2kcIRzgN15mdVWQXpfiRIziIwjW9JZApRSg+
i1Ckn4hS1vzUOhZzKResf2b8QmxSIAXRKtG3Nqnj8ZJXunPKBzgjF0kd2/BANq8knpbKdnYI5Cw1
D3Ie6rhI6KGqEddiTfJKLYkfZ/ACmY/XU/sf0UOYd2omYvUQSlIDLmpMiuFTMlHk+LOt58XzXNbt
hyqpzQfk9cLcnc1RNM+TWUWVmzXm/NU2UufnaM7T0RF4WLl9jNDPWVLMxjoVcp2jcDgOw2OfFmr6
MLbjMLrwT0Pbp64cSe9zIw39OR/gjqbOqM9nGW+80A1lbr0DMv1W5itTrzdeNZo4G1b0ptpzKg9K
7oZZVet+0znxXTGNbY/xd+p8RYNstL1OFMan2jHawrUA69gPqjSOV6NSxgxlYTi/nsxFI85DVE41
sg92rsfYm7S54nYOzCmIPtXY+Rn4qPqipJGJ9xaXRe3aQ9j9qnVk/twgk8wauzomzl6Li7x8V3Wz
8bmXgggAmJEUXtYXiCqaKTNqdwLlFj4PFJOtm9tmLX0uRKOaXgi9+ipV7fxBSxC5fy6w2Z1dcrZk
YFM603ARcd18GqbW6Fy96rQvVa3OyhGhVbP8jSWlmnsqZhp7DaSNu5K6kP4fkzzyjtvKuEpFCOMP
IobR59ozQNzgo1M79s+c2vxD3Sq/GlFNO9fJKqQvBAwkoLggSXZWSultao9WDYMAO50p9toFa1fF
UnKYJOPH2xfXqmVEhx+1ZkpStDFZ6+ZCFrT1ZWO08qvZqtk3Wzj5u1DrTDBHTtJ9rdDnPPVpW3Ly
JvEZvG5SHd7+AatHZeREHUX7kXSVUeJNhBeJaOdsrNGNrp3ynYjEhENjMFK2Nenxf1kK7Qyg3Vwp
tyiJZCiK0JEhAgYjfM28CGfoCZVxVKVgz6Zq+dW3FwrZHKNDFGzWHIU4mgE72gXz3nqsfy1uXT+V
nknZvz/Qoo3LDbloBt12FcMYbTfA/FRP2sCxbWaROJ5tJ8b3RT523tmUW5ckBS/Gp0DuFnDx67tY
7yptcgoKqBSm/r0Ta+NpYEAsTqYmSFtrJxYXfSiUQykrYu8Ubm0TnK9pizFtBoRy0/ErasB3tIg4
hS3WkXmnN7Krsu6lkLru39VwAdGAC0CXF+jaCk5TmLHcRTN9VFWB85+qhCi7E6cWM5Kdd/oHefpq
oyzQRa5K3ii+tau6RjUls0SSlYF2kiWjvzRM76bGaX/MemH/Z0Y695Wc26nq5k1TPKRmE9kPk15p
kt9Fkp0dA5HF3+SgkBnZjhS2b++w1Tdffh52azARmI2udhiWnZOOXWl+jYKm8PBU5x5p51Hzs8r5
PoSWdrBtkXlBUOwRqFapJitTKYAuXyCkyHS+3m2lEkdjWPc5ZUggDpJW5IesqoaTkVrzvRob015/
ZbXDlgWp+Bb6LlXDbSREergO6ogFC1yNr+UkC45V9R5KSrbTpPoTaG4/OixaChMGkbQEl7f+V/mF
680EQtdiEqnOweCqYwhiW6ijEfq61jXci0Ftly4Zy8KqrIsaSdspaV7UNCnfyZg4fVSNWJ/8eYIR
fx56xLLdIjba6Kw5tfUpb1tzxAiiSl+AC2TfMjUAuzQJHu8wqKUyH8Zam38WQkLssxoCwA0IrioZ
1nlNo35mz/edm7SzGN41EZ26g9VCKmXKBsPeJe0xaaqB0vtWh6EhXMoBK/ZwGE0cl6tw6NywxP3l
kbCVfmiQgQpcZbLHL29vzFWA5WvBG6RnjQIe/Ej19SssisgUUYGsfcyzHsw56D4ZsZT+K65uWYUu
GONMGDirQCBbCe5XcpZf5axTiXOx9NDk9Z6q5RoCxjLMp4hfFCHr6VCcJJmZgSm9zlYQn7IsGA/k
O7Iv4qTn+yuBF2Wq/hTFXYzLnDG/RI2lPY3Mrf233+oq11l+CGNAMj9IhLCgXr9VcwxkOlnM/eNU
nw6YERHspZbZtKwJP7Ul9iTBcec4bMUYluMo6PiPrqh1nDRnXoAn9EDC4r/QyIdLIoW25VJfWsdA
L/UX+GHJQ4Ao9x7hbuvQo+ezILvBH5ABv35gtlbFIauKq9lP410jZwN4swBrtMHZk//dXAqRY1qq
rLZSt0mkinJvgS4hRm3T4JRCmCqIBYh0tncSnY3PaMsMWFFlpSlHv//1U1FFhNqEXs91ap3yNOlp
da1SyzwojBq8qo7KO9kKip1FN56PhhLqMOAmmSDdJiONVptk5nN+RWq7e9FwpDzFTd/1bqzO1h6y
Ttm4HuiXIRVEO3zD9JLGGRXEwKZpKBvdZjCUi9k0uVu2GeKE8SS7wPWTQ5P29u+RUaFfxWDuUlNu
zwkkmpNUzMaFLli3qFXOblDLe2pGG5k14166QQg1yWANby6wRTlIEYL7JDYs4FMIPOYES0Tqjlg7
lB8xA2q/zuCHjyJFIwq1jWw6v32aN9/RMiblyC4Tp5sYWdvAXRpK7euspuad3BvPGFSgzDnmMKVw
ONnJZbaWY65DM5ix5VrasDLrYmbilF8rW5E+2WWL8ICRozxaDdlhtqZO7Cy4RtnQhoTegtkkGKX1
0LIdqsLJ8g7MamBWj+CIwkPeVRG6S0aafMObaDxmdVdZnlY408egS4YLXKdyJ0fa2vi03KHoU0Wt
/UFVIWVNrgOyyc02vsthP6HbO9RuJ+XxTnzefMU4Z1GnkYsBHnt9sPNMnms7HfOrnZndwQpj54Re
SnZ2qtC66+bG+vb2Dtp6NHr7OsA4ECk84+v11EhU42j28GHDqH1hJWP2UF7WPxnD0Og7n3Pr4dg+
HDomTuit3hyYHrPpEAurFK0l3LVTJZ1PSq3WpxJhEq+3RPQ/PBxVNo6YtDTZtcvD/5WFZUqRWsGM
U0LFSTnNQfF+cIQ4xFiifv731/j3SsuT/7USqBIlnEmHrh1DZh9YWErfi74b/rF7DdOtL0Y9gTXS
Qog0bs+82uIC4yiUhFNblW4Jju8haztcpWC/ffofnmrBjNINhd92myxM8F4x4wUdlchFd40tDrtf
2sS3ERs2aafUXXbaTcq8QLY1pgZ/9M5uXmFKq0ymS5Rc+yjsvdHWpruosuedVGTr7S3CmqTmxkbh
N7ZmrHfAYdGpnrVPyRylB9EZ87Ga270Wz9YDUeBQblBZLbPB13tiyBz6STWDujbMUCWinXwFvLOH
YNvIrdgIJK9cA0y7b4cgGHCbiahxG4OwiS6q3Eaubk/txRjM6BDZtGfjemhPJIR7oWrrVZKhQ+EA
B7jmk+dmBqqASw1ZriSGryFPZ7pQqZeJtDy+vRE3XyU3HCgRBrYr6kJrCkymIjO7kl7Ddp46NDUH
aw/cuHnbkE3B+KImZj54c52irx2J1lpKjsDpD0mbzDRK5ejDpM3JkeQyS1z0kbqDls506sa+xbDY
Kne4KWvUMHfewkqBvsDFt8pYgx49T4qfDC/xTg0PiRqYgl56oh+HBCkCQCV2DitYgmjvloXT9Key
zFE0TlMcW6m289wFStBfyLn3ml5bm42Ywy+jZ7IGazdDmBSByhCgAC59N5o1QwzTkp7zuPwxBkL+
7iDW9jIwcti5ObY2AKGB4oE6bU3vVQPblDSnyq5CHswHqxvjL0iV7ElTbWXV3PKAd+CrYeRx8/0x
o1CLtMrzqxVb4c+8F+FXR+omVxGQ3IEQCdcR6Z67+9Yx4pEWTZ4FEHobZDsdCx27Q87JyA35IVem
vHIDx+p0F0iW+uPtg7T1ARcFOJxBbPrdtwhps2ntWc5ZjB8DpVaLx+qEXkRAftxE+glNoOhR1PLo
051ud0rtJYDfBPgFq0x9Ccmdjs+iXP3XHRlVWYgoJ/GQgZL+vlakX6nInN9YcUXUwP3Q7IwyN/bM
q/VuvmYTBergLCPwLlOGzC3UbvrhzGriv/1KN5eBCw2PhJRmlYMT/qE3RloKf7+UHqQavjJD3J1M
Zis0IcCwMCmBfugrrXS+pszcEhuzIVKH4YzQEK0k7NpN34wzU/El04wV1yh6U3WjpmsKF5edOPNz
/Mb+eRyNYBXyrQB8KT85KDc3tWylDcGPnLEu8xfNSHERtnvTA3Va/vttjbUJFgjEZFxBbkcHcqA3
WtIhNNn3efm5K226VkUJOzCbzP8hM1g+IoKWy6BiBeAdGO5rfUYjzkZn4kNlpcZTlFSBb4nB2inb
ttpBS1OQUENTgpN/kxpgA1JIZouqmtHqPdyTSe1/52lV/mjkuroXiRIclaytIfHjoXaAQjlcVK3o
FRcvO21n/27EH3YUbr0gz1ChcJzXx3Jqm8qWFJJk1YzCL30zKZ4xls01y8Lp8PZReXspgFKvlyqx
OR5mB5hUNAWxV/Z97SNalT9KGoXz20tthHJ4AygZ0odxFvzN66VaDTPgdknIo1QBs2TBTxBREl8c
0aWnGmX08xTtYSfWkQDkEnBB9isFHDf46zWFGtddUjS00kWAA1sQGh+pG+U9TeB1HGUZNiMNoCUv
vy3ZtCi0jNmhlzgM9nSIw1h7aEep8AOpMO/jtt0TEthaT0XaEEowm5aO7OvHUtO61GaFtk8cVYrb
VkrwoI5R+qhqgwl+CeOctz/d1muE8QlQg6Hs0gN+vV5hCqdra3iqbTBYH3pJSR87Wal3VlnvRUyi
MJ5gJKmR0dyWUbFOLW8iinAdSf1/opkbHNM+Eg+anO4Ixa3vXFaiAF3Y21Q3t3VAqjPPmiLgc1BK
qp+zg2uSZ3WycbIDwVAA3dKLYTB7jW0MI3eOwda7ZM2F+kHFgy/F63cJjgO2sQaorsRW6dIKodzH
otpDkm7tkL9WUW++mB5EUT6pBTvS6OTnUJ3SYxVN09FU+m8SwOfT2xtkazn8FRfzAjLCFQIy6UnM
YckjdTxVnVeMkpW4GFiEd7HZt6eW/2dHv2zrCzIXJeNVgJutJthmqynBCCvx2ii1cM3IAmKDhgJS
fyL4IIHdpik5JN8wdnf24tgfy7/XWRM9J3BR7J+l6F/Vd+D5ewqq/DomUwc2xCKDcjvcwBVvYD7y
sapThSgqg0TRgv6ail66B7WPkRVmkF/I58zvSKymjWuLPMkRqgqGnf29ZhZAymWYyoklpVwsCF5v
MltNjZFhAwQ/sCDvw7RMj2MzBB/RMBru8Yyez0C8MLHOsBSpc1t20WzWvHBo7YestKKdg/1nT9++
MQA9/CKKYqLxzc8xZNBQcTfAtoXQX7i9mQeNl6Safh3z0W7cPjKK2Mf8MJ+O0lhWpW8LFEDdWNEy
2wPWpOeuHTSm7QHmxXk6VLoofk6SprW8bkjwI7PyGexVHNl0+EXXqPLOIyyn8vYJuJPJQQgJwEaX
A/B3plzbURk7Zn51qP0OOk2kY4/CEJxQu3lQA9R9nAyhuKkaCzRYmz0t243zZWCwiT7/ApBdVSSY
8Dr4pavF1R4a6WmUh+6oGJlxasrJ8egJ7ck9biS3HGYN9UUKEzrptxGSwyUVYYjBS5048mXCp8+r
De2LLpyy9oxpnrFJqkoQCJC1h8e6NvLP8KDEv751ELqcskWkBwWM1b1aFiY+8UwzLzjJfq0bPX+G
/m4uY1fj3FRN/qTNDSgwec4WPJZxeTuorRIW5lMLRRhK7qIRfztc4cFMrEKEeXEkuCAluLEnZkfD
A6MHccxVLE5pnu6Rr/9Ej1c7DcHsBUDLBWVBRTRuajJhO7OdyIlzcXRkB+811YSk0o6pnt7phnA+
IzdtI/KU9bFrNnb9PPSVbLq41ieRnyLr9UQvT5bOgTMxOZyDNPxQsHkfZRNd1Flv5zuyB3Wv/ljt
T340ogSILdPZRXRrCdd/HQ8a1UJkpWRfhjr6kmAwd9KtMD22UP29rtXrnax1YznyYhPCKeD3NacH
U8A2WAxTL6g1iveB1bYeE2L8v6dQ+mHXzcd/3QiQUQEn0FRbhDtvN4JthfKg4/96KbVCY6CVBv29
NqhfpSzQn3NEK88gQbudK3WVDeHIge8snq90bnV6lq9fqcireqA2ci6AjaaLrde2p0+oC44j4oZv
P98qJWEp2nSw7BgmAjS6CW5DX4owaAVbzkTHz7dRlwvPOhiQX2+vs/5sUBWgCS1kEF7orSLcYHCa
6FVZl3rMbD/RM+li9cB7gjmOj11VKzvbZBW00afisyGoxEyZdurNruzU0a5ztbUvRh8275y07M41
gIpzaFTlVRHO4EpWWT7aAq3zScv32ufr+IFMB8UOWnT0tVfgllrPHHnuFOuSa3LwhLRD9o2xZc+q
RmG8IGzIpexYdei//ZbXG4dlkePisiBBWiXrfdOhGg/H4hJZ0nxKwRd7yIs6R7TEk52Ns/FBIWiS
hNE8YvRxu3HCPER1UBskjr38CYC2ehlj2Tpix134QyWyz28/2cZyi/kHcj3AxTn5N2kEaoV5ueii
XxKzGXMXulf7bbTT+FGUOUL84/TPeCjQETDn+IiM9ZeJ7uszOLUQ6OgEOBd7LOwPUl3JboLm41dg
50x3lOb328+3sWEWwcml9CessW9eL9fj90etqjiXYKnoRri2j1PaK0+aZNVu4yj9ZZa1/vj2oqtM
enlGhAqY9Cxs7dtUERoK8JS5cS5drjvhKcTprHKdfIF9zKCM0gsijtKLkRXK9zJvuj2n4nXsYXng
GYuq2xKGbr4pWqz9aJqE8oaHPk62lp4DHnKna7W1Cn8deVbucQ7jsrP+up/sRNP6oLOdS93U+pca
DdFrGYf/3Hc02CwMfAxALXD7b9upediK0JEgz1pxQRteatVDX6V72fTG+X61ys0bsxtdD+nzI6o2
Oe2hdipww4Emu3Qd9q71jdcGTpg9yZ3A17kN2GHJttdDFHWtbq59pZ/Ui9bbwU7A2lyFTwPUW6X/
fcv9ElHljBIZPfPZfL4oIgUrH87/7FvIx2FaZTHHgVjBhfB6CyihouR1g9ijlhSf5y7ITnmjxF5t
meNO1krzl7/1OocjT18wGWjfERdvIQNqXo+qiLFMbkfberLKOvw6oF/xpMxylLi9liIxFBexLtyx
zBFZAxeiZp+LwYBSHwy9CRIyisD16mN8RtADxwWdpuRTJGXJ71QN4YBwpIH7Lkyy9CE2UQ/zo6SX
f8plZPYuVA31vdVZgEQL2no4SyaD/hDZeTa5uU7/2U1JaTFxlvD3sEDdxp7TxYN6zJSuVj+SlOey
a6DBMxyQH7dINLNcTvyyxiXQw/iVWddkleazOaeFTM0jWdlBGnVuNqdX7F+6ncoV7IWQ+yZthP5s
Tz21URvOzuxGYz1PjyS5xp3RNihGDsKWv5fCSX5HkWa9g+IbBv4ooTfvmjif/Kc3WfE+y5CcOxVE
/yc0koLSH00L/KXcS6nmDbi+fEmkonxphz53vNEwctvPhioYccC0oo+pDbPG76DfHbTAHvtz0Avz
AUf4Ynhnzrb2oTIcQSHeBtrXpIOIQb9eW4A7USodxl4ToWsixigdUyWu73MxtrE3plL6EqNaFZ8L
tL+Ea7VK4xwxx44Kz3akGhBpjOIDJBiB5livGvUTJmdK7QeiUytPz/Jav8wtyk6IOiVfSsTha2wY
I3guUjz3tWu0nW26ZhoNkg+tzOq9pOQf15aM6gnlYin16wDGsG+Su8l8KVOiDdFxCz9ODUAoBkaT
dmfllmgeJDWf2ndtqMn/FeWsaF5aI73gDnU9189qkKanxCyx2AhpXEkugJfmZ8XHHrxxToPEq9sC
4ohui/LdbInRco3EqZuzpKr1b+QIsujSsCTfQ4VR4xqxnTjPZlKp8tMwmPRnqE7aewIuOgrA4Sog
WVZmfcchJUphSg158j6AXFruCFasT+Ey6l+YiITltSxGYAOM0lFSvnC7G9+GMOg+c7UM/tv352oV
yIcgrzBYIn9ew3WqaJaYhGOZhj1Q+pigIvVixYazk8purkIAI51jzgPC/3X0yodUCizJTK8D8Re4
TNNfgfRk5398FmIk/QUG7qCBGH3e5DtmXCsynLz4OnXheKdobXAwzKLZqau3LjCb25hSkfx0Re6Z
uLwE5i6Iw/Rj7EOKmhnf94nfBOOe09DWUrQN6NcsSm9MyV+/NpwNkR+NMyThZwkTJQo2sCVxeqJ4
bHeo7htLkZnCAafBtTHekNW2HI2kli5B0mleUjf5sarN8F7rBmcPcLR87Zv7BbISlgFcyRie3t4v
nWFiJgcSHGMMvT+Yk5wejNLIvkt5mN2PmCE2O4n+avuRMtGy5luxIoOpm8w0gy+slkMRXGarFX6O
TYVfE5j22pabyyyjoUXGf63g1QGxzvCMJU0jAfWzunc8p8HC3UYhxDVHVf9pDE16Nqdc83MzLO+G
evrB4cz8cDaL81ipvdc15bBzLDbycprXyNRRcoBEuM0eGSzhYzOH9qU1K/wLQicC3l/Lh86yyxd9
Mo0TaewewGZjP7EowPDFO3dNjw0I4XMGGvvS02r2AwREjsMcgg3oJWsnUK63E53sZRpCL31RMF8+
y1/Z8TTbaAsalXpRwjDr3SgUQfy5keFPj0XUxt/LMdgThlg/HduJ0TwDA2auNPheLxkWEHJFOyiX
WIy23yCeeQhUQO9JUe8FaFDtt8eFRaio+Hd5yBWIpELTebJrBkuJPtj1Adto86jKYWB6XYRygzuJ
yvqdFjiyH9OsS2xX1nPLPmplUCUekv7WJ5WZXujTAYwDX4whxFIAQ4J7trRKN9XUtvajHi9z7GhL
9SmGYy8wVy5J89AI1tOj1I7Gs9PgOnzKiql7ycBt/6ckaf7ZcKZQPTm06J2LHGIpcK8RsnQvZyLN
heoI9ZfZNUZ7xEZj/GqhEDidK6SBrENAO/BbgQNQDHk5a+djp2XZcVbGgZFgUxrWZaGOV0fFSSbb
NwcUQe6kviVVCVHc0X1Dz2LHk6WxR60CK5jgEJUCvLBCiviSwxwuscrI68RVYRAYfmxLneo2utN8
aFtYz6QaNpgGFP4sxSuDng4D2vCahQT40ESuJLoycCXHnFRXz8JU+Sby0ixBwrcZbJVUS34YcRMH
HllA+jNkJKYfi9hxvkqVDZHFCYvsrlWcoDk1ZDqll+lmGx17SPc/0lwJsmNviO69klZ9gvlBXAq3
gJmWuaXWa/fjPI/znVY5UfjgpJI9eAGgrq/GGJsks5GFBnXupPNdJE9j5ttounTeIDcYmOt9UP7q
MKXF069EJ9BX4iCVIGtr1b3tZOngoTIz6W4iQu2/Ocvzl7TrtDsMVsrxoGahaF3LSsL6nKStfMZ5
U+7c3skBgoyF9Es10T+0lcZ4mUZHOqeDmv3om7b+2hRYNECAeI+ATtkHsX7OAs35MKXalBzasOzj
wxINoS+beVK40ZwM//HR64dE62flGaV/0zzY6tBn77DAwsl0gALZ+LUqTR+HWEA5yrNhOEnJFGsH
Pcg7xBmq2HlC60mqIaGPMYMUc+4Oua0m0aXotaD0SHmqlyyDGe3qcWN0x9aZ5fRsmYH+Xykqp/Yp
HSWgbRGZj5/1MzRWkRrBsZbDqvDUTu9jv2j7kC0gS6KZ3FER7fsALv9iAF5q9b0cUj24XdEalj/K
gZa6eA7CPBez1J3NIZudM/MJ1BsFLrBPtRTpnAZzfD+XgfPQlrr8YYoYcJ6rsMtiNx/M7BODuGzi
a+phc6g72w5PraW1L3BbYHdVcBqH76E6j4qfO7VC+ZFORn2KYtgBedw2qTt3dRl5kWJXo29XQ34W
sVI1PkFYfd8pkTE/OpJovzWl6fywMCWQ7rCEl7u7KAqpMaQwLu/GyIzsQ9glI5gfoWWKCyOie2pS
LYPQCJdcOk0SslqQjAPnE85rYvyAphSvUk3Y4ZxPgvxTSQrRfUARNG7fzWrRhl6fUeBe+SoquPq5
+xIgV2ac9GKuPlZlU8/+29ng6tojs10gRczrwOCsskE7R64bmhlT/zr2BJxHFFl7/ZDFDQT9uTUP
Q/nPJJplSaIJcONFq+uWYWaVDAgBMoC1z8fx2MV4ZVRtE/k0KZqLNVuxP+jJtFOvr7KOZVEghotq
J9O92ySxqMo/ytQwA0UbfO7VVH9HcbcnRLa68f6ssnj0gtegx3dz4w2KFuNvHMKbEHXuMRFVPHj4
9fteL/dUv5as9lV6+GcpuqyL8BcyTzf3OeUOzXC0lK9cK0Psjn2F40mTgl9EaSFwO8yBADiV2THV
4vDr/7Bp/sytGI7TArlZu4zp5bU9OCoctCyvrTqLJrsuDpnVoawg4lTyuAjkl7dX3Xi5ABgZUzIz
oelyi97K8wjRjXGRwqhi+z7DKdutLSl5QQV1r6u/tRSDEj4gnkR8zJv2G/zfrhDLy51nPfWGCblt
RcsLv8eX4l+7lvSCkUJFBIGccz130uyg1UWG04VaKE8xme9dg/rCTtK9Sv5IjsD0LIfOQe9zXfMB
TC4W9TZE12BrhXIyHGyDgUxcF7rrUMrv1BLrF/h/nJ3XjtzGtoafiABzuCU7TLdmRsFK1g0hWTJz
LsanP19pAwcaNtHEGBswNhxUXcUKK/yBKrMq9Q9op1OSXeUSoxpjNy+g6UcpO0IoqvEG9dUliKA7
7yzgxtxkrsziEdreSio7Q6hAi8Xkroia4qHJyuzY5kKcm0qtAxRKdpu3xs3JY25cXGTQJJtgll+G
tUAsLFskY3Y1RZLPhwaBRwW7aiN/Xyjp0v7StYzYKDb0kd5sFs/vygnrpyGeNc2f5xT9G4vN9dA7
0qr5/hG5veW4wmFscTalOvL6UgjNuBhiEz9hJXc73Ky08H0X9v2H/zIKMHk+MN23taiPZ7SUQzKX
ymev1wcFse1nIpbh5/1RbrcQB0OCt6ReGP2n1SVjCdhuvB4oPXRxiHViGPkIe8cfRT+1O9j/raEw
SeQipa6PdtdqqDDDtCCDP3ENhZ4+zVNuvQ+LZZx8kU1jsnM0br+R9EqlxkObGRTqGmUCFdbwohG5
U93O1GA04uRkaO0eP2VjSrw/UvqMlwjx4VVRZLazpaKUn2Krq3zLurI4TEqhXxAiHXd2w+1I2JNK
WCQ9WOQW1pX9oW+svi6RjTOtankMm/ln7sy4tifGq92y5Y6D5ivfb3pY6xa9mY5Lh05phl47TOKh
pEILoU3x9bjew8bcdJXlUEyGYhyw5BtQigDYpaIJzetaIdIY9a3ztwft9JQjtfmlqmz7E1MeLnUS
wcBVwKLtZOu3bBT5A0AtUqujq42P78tLZhgcq6pqXqBZOM10LsrE9nyjUb366NRhGfoGzTrnfYvl
4i9X1Fp2EB4tB/w9Q3QK8sxF2EbEtuNHmmK9mtzNj6PBAmiHC+DWCQPFK8/oLAqVZpRq13qxzTNV
eeVc4fK5c6NtxaeUR3Q6syixsaFfrgPyTjNhHR8C+10IvoWWP9ulnfnjCA7Ej0NaAVW37OEytj4/
qFHgJ7JpekMxFlgGoLmOdj5m6dYRrQVu8rGxzwb5+FnQmvuE8PUSZGN81uI976bbB42QDpsRSmRg
jW8ucccYMf6riXMaxao+YZym+BF6ln5YGFnmY6Gj7lQ1t9YYSDMELzAo1P/kavxRGsK8UA0VAclh
sqzw8xBHSoBtTuhnYiye+jpdZN2j3gnIb68NZvn/gxLQvRwUhj5XZJoQYqFXfrYQCX8zNpJO3uzK
o2/cuOAewEjKixci8WoPAQRuehd673WYdIoh1HbfqmG294jIP2UdkEtDDanYKcU05Wf9YxWNuIcs
HTIhumT6B9xui1M3WGWAgJap+dVU2Oc0Hr8qWrfXN9jYrYgVAbbhlQQne5NQNcApm3mOrk2mDz8i
5K8Wxms1mvs6oF0f4TCveV+XjvOPMZdq+wYd03QPHbyxyDr0FGrj0oH2RuFCG4wG/nQZYQRuz4A3
4+hkKtUe+XFjFPgoEl3EBaTdxJViqSYiXWr9KTIFb7xxiq3ASWt3b3dujkMZEfEgTxoGrLYMsIxJ
2AjcQZlONDx18+htDi1w5wxsbBlQjzgTUeO3ZU/m5ZbR3MzWx0JRLnpflAGNWg9vb22hZtToz26d
6kGMsPy7CPjY6yMeskP7N+0GPMb60datWB0SFI6vSRSiV2cp4RF5dvfQR0u8c7tsLCUlWQ47CiTY
u66xJ5ExjDqXN765qBe8a0dH+w5DLt0ZZeMOo4rBT2So3wztl0u5JE3SK30YXSsXU8mj1kT6Lyuz
PSR/prx1T7BW6ulSReQ6O7nVxkX2P0oWfS5wUmsAWl4ObeXqQDXESLXMi7P2kMxLfZhKJb68OiQm
Dna5XBCXBUS0umJGrUtywGxoydcJnqfkDyVAxSg5YXKk/4dp8SDIphrYr5t6ejZk6J2HToSkYdRj
r5LH9sMMEZW2clKOey6dW4tI04V0CiAyzHe5if64PMfW8lol6ZJr1vC4O4g0HcYmtA5uouw1erb2
o0xKAew5RKzrGo2ra8LN9YVcuAyjJ8qL81kxxn/vf6lbbDU28KCZiVhA1tA8Wk2o8lprtInarmRH
9TE1svY9slH4r7ejcZxS0Rzo9WJFmir2MUxGC3nO+dVoGH6DVEdA1A0NHm7nl4saJ06fqiGR+agW
zSU3Gu1sjEiqN1E37+yWrUXldEtBPo0H4GZnKomnpiWKqlkeiwd3SufzlLnJDrV0c1UhIwMho5eF
hMtqRhQU6YBCI7iqtaYf4kp3TtVSLL4DFz7o1T4/jKiKBRVKNH4798X7JjRfzWCSqwolBMQ92m03
eMhknoc8UusEPm1VnRIKIKAuq9EH+ZLvrOrWqSCP5+6EFA/6enXeY6yw675rMXWfIjzD+tnx22lq
v83dLsJhcyio3uDmyK1uopfGMWLTgmh+hXmfHnWk0Q7GlECGToxXY1eRWAFpyeGgeABBZVU/kQpj
hpdrBUT7vv0L4IzzGXUSFBM8O7Z3klO5QqugTMIpGI4eOmIaqxdW4XQ7Zomui5KL4aSqau8vkoet
t6lyVsva/XH/3G8sI+Mx3G8g2s2xV5U+jXQV4Zy+XooYBWJdPBqkY+/AbIU7u2PjyUNBRg4l0eM3
LN3BrEeIC5L3SJs8PVjEegdkErwS9YSs4G+YWXpG5db56/4cN6IWSCq8COBhYK+u61+qVRk1CrJE
7nq1HFu9Trjf1PytMXQqQrdpR2OqV9+WeTG+PmqhkImCK6wVWalZnYepKBROiYUOghingxXF8QGD
xPw4FbsmwVtXDXsUL0Sp0Ej2sLpqOntGzivHWpwOr9n4TmJPx1rXplNa2jYUfkNvTr1dOVddAXh1
qKamt980ntF/efVqy9CQkiMF1dvnqlasJMp1BY+DsG+fYiXrAmpv9Hqz8FemY+mrYl9zmCaoZvcH
3rjSGdiGHSPFz2+2Mvb0xlzbZE1xoXtP8MXNJ1GnyfH+KBsHhuI3NzpCTzwdrtzkfzz8ZZQ3vFFU
b3UaMx81tR9PejRLQY1dpdPNCf0x1OouwDB0cCbaj1cx1fbB05b84Kj9XuVo43RIe2KTjEyKDP8m
Fv4xIWCucd3JZDobx+I73N3okw6H51wTc1zMtExSaIRWSd/W7stP9xdz47Z7MfbqfOjGPLQqqe3V
zIryiDaXQ/uJ4im3h+YnrO3OFrkl1EvSPuUZijMytF8j1qom7eZOQVkK9GcUAyKI8ksqMvcLxSus
AMceTSu/A/JzUOcwYuZebjxaUbU8IR1Y7IFAtvaS1C2gNI8QMWopL/dSai58fXz5rjz9CPY7dFWf
bLAMtW8aY//x9WsNzx2iu2EBGvp9f/zxnSkEToYHrAFxofpbSY/tFKeoK8N0TA65Nr0aKcRKI1ci
3xWu+pv+pYeMEejUmWp44tXX2DS7IHVM5RBHtrVTe9zawWSkRI0k2M6Nx7YeN+EYG1jqGi3oCuCi
Yfx+VCqE0+MeyMvoRLQw2sQOpwNIo+z1e5joQxZduRZuYx7wCPNkoSl4VZPFBqrT/FJn9G4sve7f
p06a72zhjT2DKgueLryh3EHrJ0UbDXfOgR9fh3YQ75COMv9torH5ux6Ufu9G3RxL0kspKNu3EDPX
ohvU26jpCMeaHsvQti4aULRLb8GxvL87t4aC8EFAbtEAuHkpy1Cl96BxrcZiiJ8XZVxOdlQMH1Ol
0c/3h9q4Volxubkhs1AxX4dzWTnaahXSp8knK303AQx+APDxH74TYSkrp0Of2vhOIU3nxlVlz6mJ
/5470QQCwM7T0HfGzoT0jQNAg4/nlnQGXsz6aCvoyKUhUg/X0V0cBfBy7bRHjNFN7zQBsUkCoy3S
PoBwBs5KLx37R1iaqPymraF+EwvuzKQm1Qxe09Kyj10x8Z/EYrRxSFGGDjHfPOL/C2u24HSOBMJO
UbgoW/UIiGFiP6dD4MWekhywHGLDR1Vh/MLUekxPqhXiQpAIF+TO/a+4sWForMjYHyaUbLu9vDtB
c/XA42EzoKXaHKF1zUcP1cm3cTe+uz/S1uriGgkcEDkNEin5z/+4OBU3C7sWTXNEWHTkjcFjnt3J
zs4YNVQYtRVFYPTRhCEfPnj3R954HoEJ81Hp60si5GqOvSPasNArjMWGtDimrIffZNl4TkUk/KJU
h52ZbpwMEK60201epFvMCb3uGecmMNC9bUbHqgqXryDrvZ1wfOvL/SaNywL+BixCj+MFDGNyDRdI
eumgjx+UEXUy1Hf3Iv+tocA+Y2IEgpQ8f/3pqBNaUaRSUGjt6tAkUXuCKJL7GYz9nW8l475V4kZX
UaLgIVvxmMu1/XOXzDDvVT3EosVMlfFsC6P5qisoWQVeFSanYkqL93BN6+g/nAOJJUAUjADuprfd
jJqzRKnLuDHAQEhT099FOD33odN8uL8bNxeTVwdYEhHETR2BviyAWMtKro4SpcjNRWaA5KgZzFq1
F2RvbXy5BallU7G4eeTE+Lv9MScIAM1FYEOY/Z6HuRpYXjQ/Og0FlPtT++2MtP56CPwTGEGqZrus
ThqGYjbYTmSAnDG2vtJ00L80IGffq6Bav1h1EX+c8gaHnsRp4wE59lD/twI78ZcLsUYN1N5R5oB4
B6NOZ2jKC4IE/ey7HaZ5Iy6o4tSnzvB9sDq3pu3ZTHCdJqspDq1eWW/MpTT33PQ2OizUDpgIokb8
ZV2e5K0YTGRj0mvZuwONbqX4WZP3/qictB0CczFd6j+tPh0WOkSfjNHtlp1HaesuQQtIlp0kfXR9
HjrLnZy2caD3L1b1xbBBllVZNO1gabZOHagnett8OSkD/fLUQRISgyWRHUo7lwAVk+48JcUnz5ua
B8DCbeDhmfxwf7NsnQOKrhInTgfrJtFeyDy70AR8MTjKDyhH2lOdpfGDnot+p2CydQxcSSomBKP4
tM4PlogCBQEX6JhFVb65iql9N7o8ixA3W6rHsSv3BMe2njoPOM5vwCE0wdVyxh6mHbYlbbvjtn7L
kZgDL8FwqlZc01frUXw2OmU+5jl79/6i3n5Ig2IWbEsg/xugqM6AqFJV3NTCG/MjNswjoGl3Orr4
ywZTj6llU1jxzu65nS6DksfDiUTO7QagtzREMGmKcacSivJBV8wfo52ZQb5EOm5HufW2CyvroON/
uVMX2kBLMDInUypW07NYnw53tow2GfEVMas6+0rDNbf8MVkWqIh4CxzhJUN6TtsMBQLhKSP3juV9
Druuem4wdtL9jhBWD7ohj/eu3luVHvpe0BEkE8LYgGQhgq7rJIXkM1bqfAbLUYJjQks9PFjaUP7C
ZayyYBco6dtuFuWPIloIiEyhG39ngEYXn85hke88creXCb8JkRv4PmSVVNReHnOtmiol7wmm1aIX
D8aAxqndwkm8vwdvDzZlBdBbaBRsKTQ6ZUrruyLc8sLCug5K5sZBnSeK7vemV+xZy2xtPlI4EHkU
I6T01ss59VqRuL3CFZ3FifKmyC3V99R8OpJMqudCNeZTH1XmGxONn51QZXOeJFPgk1EvvXHQgXYC
87EHagUmBTrAAHK6bXjGFA3hpftLujVJKaoN5RF03029pTG6tIBJSawXxcUlhgCSBGXoKebBzZUS
S7g5dD83YVe/SRd0W3e2ze39SeuFcAVpP4nHWcfPURrZqckXvDbG3AVznmTvnciJ/aUa07OpZ/HO
m+ds3WJ0Valuo5Ai5XleflMgT3PSVNKoejDSp0QXYwURuC4FRIsWDXi8GYuWjwuzIlgqF3JqTsfy
u5N5nXt03H6qLlA05vYDCm8wRhbDhT0bj8n4PBiLcL8MyaiIIzWztHhaHL3iVuxB2RzI7yzlobWz
KTxjP5xkfhfOmneITTzwTlPjdcaxGMC4oucalp1PqaI3IBUMzdNoD6nAMCq0kf7StfBNkQ1QDSp3
sb/QjXYjX42bUtJlKvMprPtYDcDFDjXMflF9yJ0EadFxUozqiAhTkRzbBX6E7+QtNbOIdxFbCzMf
JAjJQGxsoPGnMOmkgnQDiB7frX42JsSb7OGHBepWP4zW5NDhbIecQ564sxOU3YKfrG6JFp5bp5Tj
YVE7AStjGjLbrxdr0A95F9ruSe+TWPPzWi0mzm9s1lclxRL+1KOI3zwQxxmfirJW+6cCukd9aKZB
fafS4U/8PrSH+LCIUTM+3D8CG5uQtAAJT1kGYE/IPfNHYjDVGKXoNW9qhq+ZX9BrCeZmNJ9TfvdP
O3KGj/fH29iDOCFYssTp6WgyrMBRhVYtQmmS9JpXva4EpvdYIGuZ+6EaGT+HUu0+FINb77ykW1eK
1CeVqm50qtcbv0fFgucZTMGcRsaB2hX+i8TA52YUYidS2BxKGrRwaSLutD7Ugo58k9g5mAJvKU7c
0m2Askz4psMl/f5Kbnw5FGRIQlBnkC+DfJX++HIWNP2lSAaat8hZGH7f2ukHMi37LCZX/LAadQ/F
L//Al1kIkiOUgylkUsq5iSyFswwAoxqYzoVTWr4SRg3elQr3xc61vDUzuOcUwiWJ80YZS7V7m14J
DuKLmrbBSM/50GuN8Ck7DmQw855k2tY3o/8Gl4UiN7HF6l6cQhPFdBe/IENd6jPGUc2hyobuQ08D
93j/o20OhewXqSPmGJSGXn60iNd0UMs4vdpqP7yJEEK/arXRHefZNv/DTiQLIMkxIMNqa9uIcgZK
macTq1iW5lHpMtNvorg9xiaUhdfPSla66L/assSwmpWw7cmIaySj52JCcFAZp/QBwbQwJMlE0v3+
YBs3CJxbdPaoAf2W3nq5hImpzUhrSHs/w80CY/Hc3ge23PvIUNRngVT2M3WMPfDHbcpKzxAmkgF4
lqx1fW/VeYW2qko8VExm8oO2VHPMTK1x/daaMBGnexHSj7GhWkFz9exPkdJ7u8HvLSkXTBb/OVLJ
dC0QqXw5dUdteXd4P6+wzBxKUmWjPCveiN5qHTf5I4ozbvEhgrDcovAPOj/Ay6f+VKhqQXyRoEyz
8yk2DiqoeOkUJQu8NLFf/p5JK/TBTiqkwqcKyT9kJv02rXTfitvsaItwj4+x0SCT3hDQytlk1F7U
1QJ4vEzg8AiZYj3VfTF700PTL66f1rFzyKwme7Cdqj6Z0RIds2VJKTb34XVxcUW9vwk37kLs6yl+
AtaXRLjVD9EGS00Kl2czzfP+wQmt5L1XmOHp/iib86WMTPOItjmSiquD1dLuRP4Zl5TUlXgLt/BO
uFeb2LyjBdMNbnlxvBr+PnlQ0Frop0QdQB6TAvv5/i/ZuLcAYFFWowPCT1nPF9G+qnLQarhO8xQd
0DTkMrGyJcBKfK/atTlpICssL10Q2fN9uauKLgmTAprd1QwbY/DVqnMtmK56+5MYsX4LgzL9VCW9
9WDF8+OIPD6pXqlfurjb0/rfuGpkm5Bpc1cDXF/vb90mOFlqZm11CtzaOB/e0N3q39l90p9JxtvP
VB2mvZt7Y1gEDOCW8RzB6VyXxyIhqNBRUb1o5YQrYbW4sRYYSJmeWuhKZQCTHQ2hrnbRcLz/mTdG
hj9Ht1DWxvizViiN2ok6exCZdzEt4Zz0uiwv3uhMZ8WEopui9YPDTLknzrVxloDMSu8VyQy5qQYa
6I04ccmgCWYOJzAy+dEeqHHcn9rGDsbyi5YM1Qlqj2uWFQB1lz4h8tEp0NWD0qTRoTWNUweF+vV3
A1Z9lKG5iyiOrcOJaFlioIpciDWoC38yWv2diFJ9Z5QNRA26wMxGghEZaJ2h48NqCZxVEHrFsWwM
RtEoH1LN7YiYxihR/KWvbfNJBTkvGVF1g/ps3FXRY0NhJ319WMOn44byEItg0672DQKzoROqIrqG
JIunCtWCT2PmWH7sLHv6ghvzlqxjUMk8ADIQkEn9H3EvUW8O5g2Ut13isFp64TLzzmnaj04vliZI
Na8Rx7pewr8SqQ0RlGk3vPVEa/y8v6G2fwjRIg8S7JKbvqbbDPHQc0Nf0WgIcZSqkgDrWyPxKZSF
MBg77dTF9RzoiT4fimTSfT007V/3f8XttmY1UOr4zdi8dVqbm8qqcb9WLr1aI/LM70EoyrVRHraK
nRO0OWE2GjcELzBbTn+58nVVmPEQWcolk25lgRE1qeEnlYE1bA564gFZAV2cq1hVUt8JBys+FVbU
XhFChtd4f9objwRgR+ZLYRTiH8KoL38Lw3mZsKyI3lkXA9uuavuvFLG35yKqh39SxUiwcVrMD3Pe
zpe+Quv6iEOoafjlEqPRdf/X3AaHL3/MemE0leR5gTGil2r5IbYcFL1GbXYem7Qeg3zWXASHoJB5
bvSuRhfs9VcBoRDAVk4gIoqIG71cjKarjX5A/u6KrDcKDCYR/m9k9A8cHAj98qz2nuehCk8I+kmV
O8W7shZKuXML3F7kEmpONASt0JGGay9/RmqyGSO7j66Z5YiHwrJnJVjypOt3xrkNO/mzSeMlbpHW
yvrbV8LxYmXUYJOYE2QuJwWXaVX9abHs2EcUTXl///NunTFpKkJp2TN5lVc1ixiltMX0Jm63olYO
3VRP53YZeh+pEW+Hd7E1lOTlAZ5heuT3L5ewdIeodEfulNRSEj+iqXeI3AWVvhJxjp3ofXMsMJkg
BaWJi7n6XE5qlUVZZtFVpHEHGRhQpNWpE9gya6/dtjmUpAe4ZKQ0UeTO+ePOLjMABFNsI3qbq/F7
xGTMT4U9Ds84fnlf73+srU0o8dCOxOvYlONfDtWFChbsdgp7yxzGo1mHysnJ8mInMne3hpHsGKCk
BBPURF4OYxSRVYXjHF68pJ+Sk5OYqniaIaVH74Sl9V+SNsu1oHAWus9D3YjvCcyd9IyiXpkFceVV
VsADMSdg+Lz0YzFPXXqKBmrFfiNm9efU8nT6dThVHeJAbZJh/iJy89wSWSyHYZmpXHaxHf2bmGlb
+7xFWNHERjKlQdXmznAQnQLHcXGsJA50ii3/lhDtSQ0sa3qHR9EU+lSI8ultE1ZsZxVRTBGMnl6S
M6at4zxErtqYwRDHdsmTmhsnNDeKBmm73m4Pg5gm70jOnw0YMoAlelL1xf2UatlUPOLlK1CrRhbz
OJspXosdRlkPuVMW4EOcOk4flsw2vtk5jgB+WPZReMymoVjOTj4q3VETFbKdtVrn7iPh/vwQRQh2
+lL75dlQKjDR86j0n1s3L8JLbLTtT9JbLz4qap096Y1oUFkaC4RzoEOK/ijAkKP7FCaoQ7ZIGlR+
p3bRXyRM6E/EEcazfqfj9+aXpTYjHtW11M0Sxay+U/tP0p2HYuMcgAaSTVNVs6iArmKXMKEdrKN/
c0nNMX/Du46lbx4B+VioNsc75/u2u0EuLN1heKqR3fDkj/nj0IVtWxlR2SZXz46SI/2EyUc0fDkU
iyqOKAwcyiJHS9CJ9wa+zSJAzlCBkLU0CwLl6mLp9ao3WseNr6aaZZ9T7Be+jNqYIsauu+KCtTBv
sagje2e+G68wlmwWRRopyg5V5+V8XSMO+yYzqfLGVffWZVEekJ5/O5ru8ib1zH9oayrndhooxFd9
s3Nxb/RMKedRXoYYBKwAXZCXo3vWopmF6JMrMqKlh77WUJ8xZ6Iu1Qs4iF1rDtUVdUi98xEkKb6B
M+rf9YZHMolma+ZPWmuck7gfH+7fhxtbjkqFbDS5vF83AGqniIolaVVQUxVWmjyd5I9pPx0mmmI7
u3vru2NtyKVLFsCzstpwCfJr+pK2MUpEiQ2ldOmD3Ct+qUZU+WnveUd6xnud+a3pcQWbGowUCW9a
PZhxOhf56EJUhLmvn7hAtEuIKNljqmh7qt9bQyEnShJJdi41E15+4UwAPyPAYltrtFstej+HodUG
fLHL+Xz/o21EOOTDdJKlfKn0f3k5VDh6LuAUk0csnUPDr3Ivehz7ahC03VNxTqCGqTunZ2NI2pGy
HynNKSkYvxwywqoF2z03wmqsjo8YDVgf6T9FJy9GFC2zJmXnwGxsFtnkpXkBIeu2tFWlxkgFA53s
xNN5ovvpr7LNq2/gsu1g4Zr0rXGe/8PNBDiZlZVkKWimq5spBw7u2JNH7pg0fdAOuv1WmUuS56nL
A8SXRTDV9asdHPmKmk2tGg0r5OLt1aA2EobuYBPTTVaFUGJESdIJQg6E8x8+oYxGiFHJSYHBvfyE
WtRVKL0tysXAmdqnoREHRlq5B6kjd66SXDne36UbMRBFcSg9EklMHXg1XpiFReqISbm0WVt/c9yy
D9zM2tso8k952XaSTGQq73TTqIqtj52SDEvqZK5yybtSP49zXwbVUrpBV7XW648dHUL4OTabkpR+
dcLnafb63GMoU4+qp1GB8FEY3tc0bdwjBp97qk5bR+6P4daE0hQMs01/mNw99hI/ji3tPBulOFhx
rh9Bp+2V67dWEjAaj6NF8d9Z64wJI+5mJ5y8y2wuo48wXXVFt9QM+kERO1jdraEk+xiysxTDXxen
5hoah4bw5aWbMzmXqn4w64lV7GGT39+FvxtZqw3CDpEANPq7t3WYruVsZU6MMVyplw82UuM9oIJ0
vLg0758mNSSuG7PWy454Wac/W7NvR3+k9AxQqZ85kaYxu8uDKA3UvHOSZ/svNfEW8RHdXlMcTcxk
1AB9+rA5FNWiWu9wTtPPbplZX1JTVGNggc15E+el/ZdTLdYX1FCJ3W17yY1ninJOeOKZr37WuVEg
qjm44ikkF4p+uASesw/vA3uvZAJYFky6FicHBwy76o9K6Hp+bQKR99H6F+6PbhmEeoTFGn1LcCyZ
/dwaVfPitqU6BmGiDl8zPR37M0I41mfqcTxSZChI5Rsx4nWmokWZPzjdDPZgdtJ/C0rndI7uf4yN
mJMyBP+T+SsPidwXf8Sci22ndlKj6Bzrmf0mH7PwMGsorcsGEckHSbMCSORXDsV35+xu7DiKrjCH
INgjNbO+JjqNAErFjhdTDKs6jfwbhzzuqPfM1vTh/iS3CmESRkCIi5Im48m37Y9ZiloR4MwM5aLg
4Pcwk9tCEVOymfiaHajks+LzeI1BG9vmW7M0vqN907y//yNu54ujC/h02hMmTZl1k6DADrG3SiCJ
hai9wAbGG4Sts3w0RLbsPNW397wU75FNPsSVIUutrsWiMEsnsmlVjzSGHohulYc8a/p/709oaxQX
cSaXITaqLNYChqcuCd9xdtQeq3k0L6jY6nuYL+321kVuCWUewCe2BMiuAh0xNWgRgbMCref27zUg
Lt+zYVrsABm5fAiAWFNCRxlDvCWbFZ9wF1jOcwItNlk0+zvk1eSfdGw9wMpq/HHGRuBhZDt/ur8Y
v9EbLy81yqy0nFDhI7i9qW9Srsl1txzjKwLW3bWiVjP7ah8X/w6KGz2QViA0qEMNfJzLaCDvLZaP
xZKNxzpVnIM1OOppcHr77RDby+X+T9vYeHRrkOagXUOPw1rthrhfkglzGITU3W44YzPYPlghHjel
reWH1w8FawDIr06+jFDZy3PmKi5tsBxZFaH06kHNezwXyiY85ka2KyO3sf2Ao8PE4BkBy7lu8JeE
BSDiiEcjSN/fB0qohV9RZszOodGP3230F+ugJ3mN/MYK+7fAX4bBB+0jvtuUNcSjiJC+mMxuMIGE
Ue05TIun/6iBeGHB7EKW8ZFhXaZTHKmC0p5SNZnfDEb3EQvH5IvbFmPsG7R5H2Z9SvNDGoWaLL1U
0zfPAox7UK2+f1dLLPbBsBdE1TtFQxW1KCZ0yrTIqi3IU6rxXdCDofybV1brD7wh/05jFbu+QFjf
piExp02gYyASUo2ukr+aePH28DsbO0RCKsmwqUbTEpL//I/rUaHjlXUxuiqFmwyBPi3lUQe2/X4y
qj3ojtxsq2Mim/C4ItBxwBpktRl7L7eM0CP9W8r0m9Yb8XlRLBG4hdEedLdT33mwIQ5Y0qt+Uop5
Z3/e5jDwASk40O5DjIcG5suJaiAO3D6nMNwamXooWk8coCE3QeR5uAvDCwHW2OxJ82xN2SDClxau
CB+uD0U0OkWmIA9+ndTUPbb0Xy7C7iSWrh/DD2UYzoBSwiI8x3VFXaHpWyDCrzyX5GscS2JlAG6I
rK5WvfLKSbOWxbhYYSWO2ljqWOzpnu9RYthZ4pu9RG0SxUpQsgACeBtWVwABpp2EeWfQC7dC+jxj
n+PP1tvzMesxMQjuT+zmEpCjoc8jHRKl9tZqYnRpgZUrrn5ZBuS+DBKFpwUPnJ339GbbMIrUcOKS
cQiS1jWLFIpPkzeRSpCkJk+tRfU90Qv7EftkarsqOqszAtjfXz81TMOALgEBvgV6UpUKHTNR1Qt0
g+JNZza4lHn9Xgq6NTVINZx8SNy85avP5cJW1004KBd0Qd23etkaj0UjunfIKpkfm8ZTQ3+OSc93
NuTWsFStSdnYIeRt6zc9KkSyJL160Yxafa8kKc9fbiWnwS6ggGkZ4pJ+5aVDszPubSTIZKkk/K/M
SndjdQOwkXRzACN1QWjJoYintlqBbrS7fKE/L0a/QYopPHQqRlF1MpFkaKIoDlnZOXvgsNuDwi9B
wMSk6AqzfR2TKkKhAin9kVDLyk5h5iwXXcUdQqM7eLq/lTaG4tqj78pIMtyWX+OP+710hEgKMyE+
a+rnMHHFc6YJ7r9S0Y/3R7o9j4CN0HNGnxoqwo2chdaJruqARV30wbOlxpMVLoFVFdrOidwah0KG
xQpyoxLWvJyRPsV5UgATu1hTWj3OQpSHedDVnbvsJjmiA4Y+u4E8HdUFbEpfjoJKbYkPlale7Emj
RbNMbUr1cE5T/eSmTT0ElujTH9giVPN56Mps73Aa8hi8eC35ATrIZN5L7oGbPTLpqdkTyGsXYWqD
8DuaL2NA+bKtfFsTee1bmDuovmkr+gd6r57t61jE/kPG6X317Nr4R0XA92soRfV4YpTiuW+Ejvl7
LJuTo2Vr3zJj1IfvlBa6D16bzw0xK9iJi1Gh+Gd4Zfo9i13r71pP4uYAbVvpAqdz+m+tleI90WVC
IROeJuVQg7h/tfMms8cmWKKKpeLbGkxnpW7VZWDbLgYwiQNRFq1OBXHONrfmoMQV45WVd8rRYLcI
LfjopNzr6ADkq166Nh4l/RC3n1CEWgJTyetAKeL6cv+c3NRAJKkDNBChCPAMeem83FqkJ4U7G+3E
PZQiytSFWvecK86kPy8ZNU8sgSbxxqxmoA/YLcR/8+RidWwNnvkWCxn3cVoco/BThXTmKIzB1oN0
rNrqa2qGs/Pc5GoRtJDBv08hVPOfrZV7j+oo6BbTeoxt+yry0aI8MsDQRzkpsuK3XTxZsT+2dV8F
mIwUahDldhg9lMQUfy+zt8CNoCYpTlOuUnfV66adDkqHe3WgzJqdYtiRZ3BBoEZED/2kTl8sBaO7
wCmATvuiwKUC/76xLt+N49idcDYZ5mdsOnrYJRSOvQdz9BLjXaMjme4n0ZA5AQ7vZn1Bsj2JzlUv
OvshR+wHLoBLyebT/S+yfpH4ILwLOGhxcXkoZa0iCQS4coVz0V8St3YvmkLuhtxt2OdvhnRyh4e2
qPWvXhVP0fzaN0kymXgEYG5xRQPGWj2GQLGwGFHs4WLgCpMFblyD0YzHKvqmVpkzBDF4JOVqC/pV
F00o2mdOK/3SIl+cZUf7ZGMVCNw4ahIaRrwqc/E/XgoE80aRinK4dB3+JVgRpn6qpfY/nokog13/
H3Nn0hy5kWXrvyLTuqDCPDzrqgWmiGCMHJLTxo3MZGJ0wEcAjl//TkiqbmVKr7Jr9xZlVimSMQLu
1+895zsUmX4I8fjBYv7rG/zjMocPAAe5a2sGOnvopK/71x+eFTIEtA3YqHczbDfTLuzD5OyANMFx
hJxxZGr9pQXsGBhi+0iXCjxnXnEV5lbLZF00TtX+qOnw/Y4JJgrqHeBcoXEE3OP7paAGpgiEe2J2
/jAm50pb7S62Zy9fufwR+vH7reyKXwGgDRfAdd73J/pwf2Wbhc687jQSJLe+QqwEC1W3+feX9189
C6JBIcEGRAfDxetW94ePmHbJSix3sncIVad5vXZi44je/0E5/qfy6leWzDWfAkCgKyHhu7sogNQb
YcVYshvYq69zSxtdh1gWEddO7nZX4zsUwmPD90iPDE/OMPxofPrnKxgN7Kuf+op3TWBZ+vaNjrMc
EdVj7B1yoci2kbLZ8kgh6SEi0a7zhMnGECE2//7T/dMw+fq+MYHAHYxeagzg3rfPCvQbYGkzWjcw
yTgAQZEIpjdrmTjinIbF3k2s4/7BwpArc1wjcdD3bb4fRVMr9BAgna6jyorQ7Z2BPfn3r+1XfeW3
dxdeGwA1EOBjr/nTttZXCQaTtVp3vdO7+7EFlzPFxc/fIzC8TTp1E11w9lyXNpeBj8MoD5J12NmT
8OsMwpMKaF4PVgWEoM5Dk8pIUncrFKqNDGlZECmEFgtF5imcUzJSz+GT58lwSQWDnyzXLpeXUIZ6
yeyuHl/gWJQMUzs+VdecVvo24+4/g2DXipRcy5lUKI7wVbuy568QyTSIClVR26SBqiroFievvviY
kb/YGji2H5Sv3xd8168R3Vl0y/A1/bnV6IeMNImS604EDjnZwRAdaFtBo+OvXfJl8Kj+CoekFmU0
ivDh339Pf7EKYr4JhgnQnlAJ/6l2hmnDlbh/1h2kks1YRMYNvnZVMHkpcGbAQwJMQM681W2fSSyO
SNdFEfHUqwXKEMdXIvjBvnS9V7+7bqChR6Bcci2IcFb79pqGVhNmOK7sHRbs2Sp4Zdop5QPU3o6H
sVSq6k6SzDF+RHPjgwCWzrbl/eAU/BcLMabbKMCxeKFn9P3WsED0WBEj5h3Cn9odkbYpbKsj9ygE
2Q+WyL9YOdBPRD0GdTCK5e9HIaAwEBT764IAcpOcuepoYShn2Vwx+2bAyp/T7l/8rb9/Xv5P9TFe
fvs85T//C//+PDIjGtxp3/3zn+fpQygtPn46vjH5ExaEL2+qGYf/uj7If//Rtw/xz2PzWYxy/Kq+
/61v/gjP9Psryd/U2zf/KAbVKHOrP4S5+5C6V78+AV7z9Tf/tz/86ePXR3kw7OMfP38ekaFzfTTE
fw0///6j3Zd//Axn4B9uhevj//7D0xvF313exFul38yf/uTjTap//GwF/i8wgQISDpESMOH4388/
zR+//ih0f7kOUyBgwZgew6QrXHsYharxZ07yCw5O2Idgg/nthz//JFElXn/mRr9Aq4ni+4oeR1fc
j3/+19v/5iv7n6/wp0HTy4iWo/zHz99do6Dh+te7Fmw6pKJjgf9u0zMd+NdzWHWFV/X3g+MiONGj
XobElugHa/lfPxNM9jbqEzRsvrslfRiUHctvu6KLjDkxjdkmwov9Ylzkf1gB/fqmQEnAUohPEK38
7/SSMBdpiMPxpuzaudQ9skawe91xQX7ArvhuuvPb8yA9BcMTaC7wGX67yqBHy+XYJS00hS40HXJp
ESft1s6exSpABnPVPf3h4vr92/vjt/Xdbf7bE2L2DOEIegeA0X37hFNboRPSNqCTQb9yTsb4tZ1b
pEfjaFh2wI7BDPdDmw4W7+v7+MNqiuHLdZJ/ncdhQIS98buLhFDJLfjm6wLDo+hiTab/GJhBzDF6
XVsMfOP7aWHzyXQmKjwl2bZxYiRSsCk6kUgHeSC8Pg+A0H5KnEaWbSXmG0yNwgvk8RDqUREcaqPF
LrEttnWqMLpvJ/A/kKWJLVvKniArJkFEIx2Z2rOpj2/CZeyQ8RrQInJrdGY7PkC8Kjqmcuz9hKam
X5xnULVUhnZ59DLZhG5qz1J+KmdpnePJjz8Tm/ivPr66Jo1WCFup6BYEXmkFsBIG2m/R2H+B6rTN
IBA/TTJq9w0AKBlnXeIgH1G1+DyiCJlpgQMki7fsYyH6bez0YBqpxnpy/Do+ITV8Lhw6qTJEtx45
fTJaHocokJsGK+65m2MXLv2w2fno6G9RhrzZI3e3hM+AjfBJVo8YXztvQnfOPVMQAqf20im4UI35
jKnI2Kf2HCNWNMAw3vIJIAU9nabcCjVOxEnD8AH3SC08B60NVzOSnft3BRJ4RlTIDwC7AL4ttd3l
HbXE89TL7s7x+/khqpmzi00L5ou1hjIVg/serp6VtY09oJlTNThQkMY6LIi7zxF/EKRijvVndHys
lNTEebA8pq00HmFXzIyi7SEcEQ080Z7sRBPbhbvyKicikdCFoIpqe1FdVM/JzkG9NqUO/uNWU9ty
spb2fS5GE5Rd0/phSiADzprenW7YJNW9oQEHjI8OM3JVaxpBYh7UL9V1IpuuV9reOvWQedXdUnqr
7d2goTm8uRXY3OmoWvfzRByt045KvZ1JjHFZrUSY9q6Itw6SYtuU48RaaF05uU+RBWiPzbmR0Soz
vuovCksAfLoJJL92CJUZ6MLCuVO2Eh/atuW+JXBNIbRdPK8QhJWNXDkqU6TPTOnAZ5kx9zp/6xV/
5jCi7dCJgs3FnepCJxZ8pvBarDkKpiGdKOS0oMTO2wQDkUc1T+PFZSEv6goqbyiryVOs1hY1ehs+
Wz61oYysu8fAnlaUxbx/NVYcFXyM2KZd4w+F80uphiZ6dsbQyYNQmYcmodXdMAXhAd7i5BOhnQs2
VhhvZGVXN4mqh6ONu2/JDHHsT95a22ftMXJyHCTKp0g0WO5r1MHI4pzJlwblxHkJhjYDPKDbJ83S
3SLOSD7HHovUra8YHP0WXob8fMVT1Eg8TGgLZYyxIakYID/Jr0W+mtDEF2S8E530+KaaXM4BqQ8X
MORsZKHmXFvc/jIk/dyX3jRpskG9Ew8bEsQo69AfHcdjbUuy7TyZtJ+6Dir7tDK9/UVOmEmUxp4r
U1QNfDUZsgu66ohlGJ/3iqzUOCNG+a8rt0KVL+4aReXQgbuD5nDnzzdQn0SIaqviC1AW26jFXHnT
uz6IhCJhPtgcibHa7RDgxb7FkdEPzTQiiRVHlC4qQETyj3G8SuiAjE/nmzqYyXgzJGZ6GjBJmDYY
fCxvdIIMOOW+DHjGXbl8BvvHWjd6kN7jrEkS3UCOpL5SJs29Y2jtPbTdrxNyGloaDSx3rXfCsjo/
pxFly75uPUflqAj6O1FVMSQy5BMidMXGZn6XYhJvZUSqQ2CLJL92h1MhI5Jr4BfLaSIVOnNwNPJx
vqniuuSIFc6cwZBHb2qExqG5/erXZs0mdo1t5gnrM1xOC36RxVGKUBmISgPvRgwxYuF0cg08DrFe
4PPYWZP10QbRdOC+xS6KNU6GIXwAj0HgbkdrNiku/vsOl9eokL1WOd3WxvNtnCXCtVcnD1LLswjD
LRloDGywFdsl5XID7feNGy0cMcJ6SAfiO2fXN4/6qiJY6w12IJC1xD5S8z6srR1lETJ2+sd55s/B
yJsNbE2fAw7cGAY6rfLRepgOTsg+xXY9fcI+tOEm3Noh6MmhwDmmR5hJqmcM9Ik7V2lV6d04jJvV
Dax0CtfHzuC2SUlV5Sxa35DVehi77ohdcqMS8VWOzmb0oOPxWU57dj/y/nZALxs8JH8zhxBtR7V+
1VgbUloTmUMXv4umtUkx5fFPCID/WvvzQyPUOXJwkSTDLSLXTyxyAUGtkydMZ1mWEDOmRhFaVlLe
xgzX0bRuI5zp655viOFTtrb158VOMgZ0X5V8aGb09WSN3kv/ODKmoAaDuqrrW5V2DXgqxMscPhzg
93hpwmiLRnU2ySXzRqy7nVP0LU19pd7EhFe8Ooe6M2fqixtRS56iAYt6k634DV5KMRdRG52VnCkG
BOGpGl3s+54+ApXm3vuAuaIDuuHT8kCrGUaVQIxHHpMtFRTXkUu3gXZKwxIP3B3zQgAOz9oQ6MEZ
2roGrjhgfSoslpabzVMCyvVo+RsNlU5eLVaYQp4bZs4sNlCyghsfBSZ1EwECUI+kusjdjBz+hdaI
i1W3/MmJpzhjni/Ouoku3uRrlhLoDg79qtFH4X5fTtDo+82U5C1HtwTeoIcmQGlod8MxFFa16fqh
hMZlZ6/xPpD1Wz92OKrb/A5JkIWJapOCm3bThhXuKA+cobC5T2i8B1XZO7dWO2QxhKNbPAHefDsU
ETE5A8m2hO1OlNYSPxliPnzM5uHRDHWmR5C+DdKuslXOU4q2bHTrIoPphOAImvc9UrptW5wYg5wP
ymV9a0PvtYN/6FlaSDSapdknUUvKsLd3fKX2pmJK3U1Ck3Ic+VxSi2yT1Z3fXPSjjxyBwDfazBfS
DFtjE535AvGonRXseGyN2waNQ1FJ2AMi69XDXr919DKlNHaO0xreDsvcbYULniw6uO1LZ8dZbbFT
XyfyucYJKZtFb6dauhtD5ruBSuTo6eZZJaEsxVI/wyes8TuVzJZ4uZVT8zg68x2NfWRPIdg0cUcY
+BKyYbPrnpzIOs5RwrM6xCR1VPX9YuyT46GxTdlt4pkb3cjD5IgFQeYhpgdJPczIKY2PYNGvRWxT
ZMZX+9AX23GZkQ0dDKXR7pWF/wB96teumbeRx++AdH/s+/DOC7xT1YlD1NeXLtFTOa26cMxqpz2m
WFljls+h3eTGWIXfxTtYircSpK712onD7Zr6sSkxYTqOdXXq264t47g5jZPz7i00X3WzmTBmSBuD
Jcix4lfH53eVwbgYESLntusLNPRLt3POAhBFCNCQo16v1iG0hwe12u9AHyIOop/y2lqafOxHC5cs
9GHyqloVeONVnHSpWRZISvtBoOGvu8zgc8G+tB744hzWFve6FAJrIeigadME3l3E1cnBD9PY185W
dRYU8OKqO2XoqyoGfQBsFZ+urooBQLDCFmsESNRkgAUAXsQS7hc7xpfYsSYFNm3BqN36zHrfLoNK
wwLiYZpIa/kJdK77odZWFjUY67nzQOG6CpI6FQAN3gbI4c5giQQc3XURAziiPQcw6OepGkk2TOyo
w9m6gW60WHFr41JJnmU/vC5iyCMJzOm69HHKPGGn8JyjdlYrL9mcOKWa+qcAcyE85PxiqHOkPfab
KHTw2TIaZJYrna2/yhHoM9l+cafo3VX9Bgz+vRHjGxliUywuOWOZKoD47ODVwsCKhV2S8tBZyxYy
3lLEUF7xaroXY4TNhYU7vH+8lXA4tQ376Be5jxEbhJ1mMZnNvSZrJElSFyyg/ZL4qN9aOAECKhHq
7vZyTybpl+NVVo/eOuLmiDNC1dx2w2Zcw9bOB1j6UbNWPHe4p1NvNB901Szv+qlOB083WDIZFFc9
5xtFoBHNXd2y1MGw7nHtzXKD1PTgc4Wc64cuEScpEQ6ujKD3qwarZ2XWkM81cQ+0UziI2CrUj/YQ
ORm67YBxUDm/D8KNKyiia6eg3hjfN0Ar5cgC67PrvYirrqqqDD2W8QOmz/WAfOngEb7x5GtU1dNG
zZ6FJi9tWW6ajmE+1amkiCUCICsQI+9qQIbeOngTt8L3jqtH6nK24+7UG7f5aPUaqdxLZPhqhYmV
ad8KsD2grM5UBdxqKnmyG+IaZvsazb1dA3AUzEeLG2+AQcKhqQKz5lBf2bPKdprMnzlHtqpaLyQO
pzIE3u0kulHdKyWDswd+9lF0ycu4ArvRKNv/IL1ztS02CscbCOoA98I1OiZqPAisgiBNjt2BCUjI
QXxtC9vTwUkNFnIm3X4pCQdailncZADKT+eh8cNHM8mVZD5I9imE6vIYzlO0l40DMHkbS3LLkgqC
EWe0Mg/BVnY6cZhLTe3uBzAPbtEcYKDc1B68j6CBPVhQwkvA1OyZZ8COdSWu2Oiz71gjlKFj/LTg
KvwaRVoUUzu770vi9Qe7W6FsDA3b1xROUxCNWtQWCUzBNa7rmSZpgHv/GsBRbdxqirbcJ+oIzWeP
XHv7Q0selZUN7ZtP6vihXRbvzBOH38+ra+VGzijPqLOrgxURmFP8BZ4pUlRYSBAGmOCLXlyR1zYb
zT6oVn0nAnrtakTtwjeyRXJSvly/qZvGr6y5wg0GYWHiXnob16052NSFMezrII0Xj8jgxuVwiWrX
GH20odR15pyHK0zUEVW23avUhDECw7jpABbrZxLSYumjfkTHy3KOElod/4I4GOdJ+dT4KdQgno/Z
yljdUd8cMG7B4kpnubPBEGCp24zgrLs8foLI3MNhq6kyn8yUYokZixCvHoVo7ZUDEW7pQAJ+YLFb
F8AGyjyGuaoYDddFEAMODyUn2WgaBiWAQ/N2gty15etUCM/wDI+Rj5h0l4ghidCCaf0MMigF5IQb
H67jq9TX5MJnVEsOwmRTnNqWzYiNf82gLRHpHOHr6hjEulG/gEgPTBaO/PdmWiBQquZ4R0wTphMM
u7CkVMdWLi/wTH6EcBOnxgr6dPKUVYBY6N0gGnjji/Uu7nDIwaQR0Xl0BkO8mg6YZKu8X52gRKZW
DdOz1jeqa8SRqXjeaCQc7Wvj9zdNyx1UmJ73TJLwM4QHOH9AXZn7djOUYx/qoiHaFOPgPxAXRbAJ
ZKmbNsGJwq1UxpakziJFwr2CvCILAms6ChqxkrBB7NR4ZQBQ4mKvXBfrpGkRzrFTLmq08ogZ2MqC
9T0RNa48fwEsMvbC0jgcN5ZBamRG6/AWc/29APKxiL31gNcTgP+YuLnAdcShIhvHnMUYfDZjdMCt
vGDDjLzM6iAYhMfWPwvGTksD2Ucd2qqs/CW54QloEPCBmvZJjhQTGMmqeYeM1nc2yjAPewVcVuxM
hYy7cbMY7he+rIKssj2aN7N8g6ZrKOt4GLOxia2yJlWzq9eYn/mo79qqCvNIVI+QDlZpZGYktnPz
uijup8yeSAFIf7LF/Q5X9wLhpAsJR5pMNjgtaEOAqew9GzrwkkCmki3oE8Ac453Q6jQnjk4tAAQ1
ApkY0/ugW9YMMh0LJVEQmBLzZySjYlujDi7MykY4vOAErbvKInsc1N5st/sqwmFfx1ia55X2p3Yx
8bFJyDkOehwnhDu9eAnG4Ymplz4dJ+8r/ESEp9zRw6dgwirY0+qWKbs5xNaARQ0g1nKyQbRGfob9
4mBh3rHOFrkaeHTEEt9mAY/lFscYgJrjGoaTOIKzpm3cwogo2EETp4vedZbnFe3VQoaxOaAPTs/t
MhscdNrh3SJkvr2GWEGtAMfQS6CGroApgewI3nwh2bIW3FX+nKKFT3aa1vTGtU1U2kLZd6AxYqRm
hAUdMLXsTzHX2CwtLywaOuj7YbC8Pc7irBhFxJ8qCxIsx+L82M5DsrNI4rSpv7ZobLZM43DUJqxO
GY3JyYJsLJOcPxrdrTtDOi+bMDvPAk+wHJJ9mlZz/+Y2gPpju8D1Rvnj6nsnBwOncwXnPNalBFVZ
xId2SSvkIjd5Z5Lo0W2tHtM/t9osiI28uRKY0tXqKZoQ46eOoc2+5s6IzNGrbRGK/DS2rCuW0c3N
4sUppMDPuBxaeJxXv1Az2PtpOyZO6k4oQWvcHikYqH7qo1CWzisFSmzrKQdNZ8/i0AyPl3CZZFrH
NC51h35960Dnk8QsvEy8pydfeCD6DT3ydyNj50ljhztE4X5SvfPJiRuJ1meNg/wIRHFneACmgMAq
gUsiFomdInkHs+TwkVueTAcfFn+6litOiXMHuJUeCn9hL1Ebb1viXWAEe0W+yDtKqQAlbjtt+Awj
SO0vX3y2+mXrS1oQP8KxQ8r3uppz1TGz442FQx631c4Rc3DBPSeO69ipg8AWv6WtI3PW9GZb82op
oKPryqqJLPsCmQoCj+bmGDTmyePmzWq5xoltNvcDILJ3/owGB8eg2kBTSsPCVe6ZaYoy01/mOIUO
b079Zt5rFzlfQzAkT0QaCKU8hnMU6LxHoBSOum/8FGmtKq1gCc16f7kPp/gxSsI99OF92dMu77sA
O5yAJV8s/GVAWFvuknnDpuUmiuotioYcDd2Dgd7olRvso11t5zhPbWEyuZ9FU4A5inHmeoc4Hpah
A18GLVohjT0e43VyUfsOuRe0VypN09wC2ZOjAZ4L/NEY4FpsNd9BC7CLluAUNdAaCnvfzkHGfHeD
+AiEfvrbeKUPC3TbJZSamd3oLezQhUyaW2nph6lmnwTsp4iO3aKnWtYLLTTaIQmdbiqJBKk6LGfi
fCgMCKAnzU0oL4O1Bq+u6+VidhAxhc0WEIbc5VYxVqKQo1mf2ohu12nACCfI+skUDIV631t7wXH3
Dsnei5ySkmnO0HUoF2u5qpkuoEWVSUAfGUXQdyNeTDVDj4ej8fVos8JfAoAaDVjZOTYinY16mWhY
is69D7lMmXCh4LDd5AY57Z8ANEaohFv0vsZVtOZJx0vTMRS0NUkjdP5DF/tbFGUz2u9pRb9Qj/HT
QhO5nd3xmpt7M7sze4Yb7oYGYlNP886vsas3ZNlVsKjUI1xEPrLu0Nw9qHHY4GCKa5V4B0QC7tAw
gLZTZhNeaVeNL0CJ5fCfZ9g/IPZlF0xDnyMLy2BcYdO2wwMNhrtBooGU2AqtlQGLN1EQNyDUfnLw
ZWiEbIWHJZKbOoQOTfcXz2NeVrV11teYG6m4tJJuOOCjPCYBeVBKoMr4DE3pQTZNuTTdxZ/9PUQL
XS57+RCS/mLiGt3lBQ9yTTAZ8sSdgCavDlUyYtDU0Hti82Nv0P3Cju4pF5orJKUtoc3SYfZuqxp+
jTV5NdTKetx8FTYP9EetLcSyhXeFQofhcuiEPCIdA+tFfLQ02/cS8tUA97I17gaCY7/GPZYsGPyl
bNZAioz0lvXVAciXV9hRL6aC0qVx1Y3brlkNec0dGusGZUCfj0SDxhGER639JbWsawNT8Cs/YrmF
ju2qee6wIaj2gg3/tg/VUaCkXO0ODQQXrTW8+25aUOwnaj8N9R1vmE5FNO1ZLwsEzbdpP9sASyQl
8539QmGfljMgEGg7XYaAHnzkaWZhNd9Ngbmve5JHrbuHlH7KBk/OhfZED0YNVlNiwadaj54uVWNv
G8A2MFfxbnC2LcAxf/ViEqMjoV9GH3QW6Ps2Vg87Qyejve8ClVD1ILXMGruL/rrUyw75Szt/TJDr
3LxMdXSLidEnNxhidN71a+9N+7WLkx1mEQ9wgGAliD9jxnlUSf1uJnNTT0lJ2vBiknZbxQTLJYY9
yHKrc0GSMnLEHfSoa+ZCA5o5zbLnPiwJHd2QJPgUr9YZuk2ZjhZybWXl3+sGxHMiVOZX/XGe6Ec7
eumCaC+2WGfEqL4lcrKgv2p2xMfB73qUG/HWkeJ2xtkk9+xuH/T1niTLXRfyOw0BTFYH8mZg8oT9
7xVsBT8DR+5TX9XLhroK9VMUF0gQmzK6DudIdAfhwt1GrPUJE+x0psueJvrc18OKcwWxD/FqN/cw
KzoZMlGX07piKjfHY4VKY3L1/drQh66dl6wmaJN0kLMYIGAFjl0+cQAJrZMU8WXAZTo2RE/JemKi
QbCwxH2B+6OHTZtHm2rx41OPNWSreOR8AlmD7OwKdLXBiWE3jlyV7PoFCcCuHtDwgfG43swoZ5+t
1rRQhEfJum+gvD66ATxYnZI9L0du1YUjxLUEisMSg2QMkXnfbTvV1/d0Je1757ntBVpxdH26BJJx
byZ2rpvGvZtME1y8qLbxZpqk2lLS2R/TlKATYzmzxkJEgOipyMpKbtfvfb0QsSUNyA/p2Fb6xZo5
BGD+PM4Xh2ug2BbAgrFZuZ27xWO/6564GaGDuOWYHm7Hzo3uPVi/n0IriM8MJHLgdbkzZugbiSJp
IPSTUNoVteiXC1qH3guxavt1Rid5O859AlFVT1gZcptkLcZw8IxWCDGnkaIliZr5juObKQBm7grC
JIoqF3vYIKvmLUFiMDoWq87DRS0Zpuoe6nGD1adVyz7Qi1dinAA400iSu4D0PWbMEufGHsUFGFKW
65UOuiRY2Kf56E9ucwTtJsR3NLjzYz+QJYNdMbqZgjl+q2mC/dlFF7TqtJ/GsZ7y2e+XT5DAtens
VR9Vh11gNEgLSBXssBm0vWwr3UHfxBpnormRX9q6fo1UoM4NugewgHX8QVMfymx/lNMhWbpxZ1bd
3YsAjVU2N2jKoK+arwLgwGgMhqzDKMWm6PwQLJQYSqKBGkTr+4DZ4JzWSTLvFkv2GyYV1h97jcoo
5mzPRzHgBsLSBv9U7o/OaUTPvVzQdrtL7LXbNyrYQJhwi9GQd1dTZDymXODXYcNy8iUehmJCtf20
yAUCRq9DnwzpojJHDTsVAZJhs7kxU6HQQs1dD62mCaDaC29IfCRjZJ3MWI9hGk3LCLNEs6BzMU79
2TUzRmaDX+19sczYO2Zy3U2guEjBctOnRnpepgOn3ZPab28hDn/lAoG36P/IsurCfoPaKcmsKKBN
asNYnmlAYE/2FIEpGbYSw6YuCbobHXTJfQI+K8yfepRfVofY4MtrQUsezfocM5viuBYOda5XV2+m
GRB6vNpwwRE/8jerL4VCWdBimC7qCgsNdGvITRCLf4MsBQUXO/IocH+uIRodIHpPSAYDy1tjACry
pGoJan9X+A8Oq4B0DBZvzTAxRAdAVWtyplRbNGXGMqgYlTktncZUy6nUsyMduu2mps6TYK7R0VHB
scGgDo9phSdGJDzLVosuZWCQnhVfGdJ/A+NDBUw7aCUkrqlxLVdIMMN6TXCUGHviwJLShvUzSD1W
lS41Jls54C62t/ubqh3ucIwii2qCwArjjbhyMBtT3D6FPJJq87cO4jsZemhUsBZo87Ru8FyZwTW+
ZC0z9WNFgNf+zTj1H6nz/p9Ku2/Uef9LDd//j+o8ODIhkv77vwRwf9LnnaUS4/TTXg9vEvXvT3//
7//b/LST/dvw5Rvl3m8P95t2z/HDX4CWgsIOcjsfM39YG36T7gGZ+At0nTbymeAThf0NeqnflXu+
/wsYDeA9QPMHNqZ75fH+LtzzvV+uYbuQil3Vdohhcf8T3Z73K9jsf0RZCHuEvxI4cMAFwDBwQTf6
VguG0VPoWuDnoXHR3sHM5B+5E1qo7tr3UWkG9D7uAKo5e4crIsGKHo257mAyDV3G0AqVplB8WEtM
RYOTsao1G9DzSAdvCY/Y1HpohdZH31tAVOkG5IZABrq1aoGjF61gGVsAPV09zyoCqKj2JpnHg2OW
ZtMDroxp9+jnlfRvjUQQ7Ox0b140mB1o23iWFY9Gp5ZlNGQ1hvlIXIistt/SyO5KzCVlPgs2oX17
tS8xNO0ZIwYZMfV+VAAMoWdZRmYFqKQaXiG+mdIEpLkTYEBiF8X9u2O823igh0a0X0Aje0dOnYet
iR4SYj/6Nbjllvy/1J3pbtzKubWviBuci/zLZndrtizJsqw/hCdxnue6+vNQ2cFWU0o3nIMDfN8G
EgRx4mqSxWLV+671rHznlPJbm+HGaNP6Hmf3laI6mHATGe/tiS7coJTPkYNfZyhRoEi4t7vRFTSF
TDulttfxKXfSF90JLsxiCi7ot8qz2Ep/oGNzNwjq70E9XE8VxxMRd7VHh5a+IarYDV2WH8IkviUK
53hPotHAOUxNHupKy87jPI4+oeLpCq8r5XwZWN28t9l0bVSzvC0M5C4hvjo/BbvLl4eH1LDluiIT
+6ZP63k/29NtVT+rHaMtXSuEQ7heRofN8shdWP6r0s6ex7m5L+bwMpBdtdWLZSsBntMb68TaGIPy
UwOO7cMgZluuddfRnI5+k0dim4dm5jmR/dAX8S/FVjOvbbLnehqrHd12mj1ZE/Psob2hL8CcVfbT
EtFDIGAb1DVCObW5Vnk8uhs2T5Ma4cpqBhfZXvISmMpFOi+/sc+e2XOxeBMYSfuvvK0lzyNOon6X
FW31zBJqnZUaRYdaGtqVUeTl2Ugx/obqf+tPRnuNLpPk13Lor6ag76+EHZrIDGShsQFHEHNHm6L6
QfpV/Znsn6dqtPZ63DuodYwz6og/KjDpVOPLe1rB0001Fc9t0NwHZkK6aVLct/zapG6fCjW/1dou
9OQ4RQgXlJQgyPyH6NNfc9KXvmmyBYlNMn6E0U4XRUmIj1nQxXejcKn9KhcEy927M1MBq1lETTH9
RQbiA+6Qz1YwF3srL9NdGdOVS9mqboAb0eGlJ+aXusUpKk+tR0rVxVWCxnLygpRgoGTObvXGOqOh
F/rwGGkM8Z7NbvRizdrnRbrl4Wln2sXFi1WxjcigGENKzJmE9H73sCjnXZAr8aZNptR38/E6iaNn
aVeqr4RFeZaBivWmSgzFJoKMc+Z2Y8lhbQ6vbGl1uyGw7C2f5+vRYs5M6D7JVxLGLhNByL3otKtq
iqdPsd4We4mykyJDkG0qqyVi1W3wAYaGtRnRZKOQ4y+wjJqeipNQQ5Nz5hVR/dRNLAj9bCOfUYOW
BnwY/epK96cRm/VFoMQvgWPurSoqPU30PsZh2wuHmj4NyyLkLwOQd276WSuLvYsllNYvRWckjBb7
+8L0VUU+ciftLYLY6yxRzbMSS5A/mPPsRZYu2QhHv4ieuobN8eKAcHnMEnpiugn52Kw5lMYxP611
o3wz4kXb96E+nYssoUKmN0+pE/5odPW7g4rOVwzERYVdTBeoqNKdxsuNWaJl4TPJs3NmDpOONbDS
FoO+XSrxtOhKFbOqVV+gAevRsxXVJ3ozEjlcUD/1ZZRtHacqrvKhaCj22703xLXhBUN//TpvrC6q
lpeNzi0nPM9tKDhgk5jPVI1JRkslPlOcGUtuHLt7y/w7wvH/YEPyH7ct/w9uQZYv/H/ef2x/9t9/
lc3bTcbyf/jbHSCsvzRcG8SLmPDLNHCe/95iKK7+F17ehTIC+GKx9PzjDtD+oj3D/gPbocmH2EUk
/vcWQ7H+QlxvmS5cCWIVrD/ZYGiHfiILGThWMHAb4M5IRXpnbFQm8GmpLvnkpeWuF+mD0QGZyl8K
C8AuXDcKeD0brOIxE1eOGLYaqWkdqW2k4+yXckaE5kyd5vM3t+8DBTw3640UfflV7LtQaC7BhGLJ
jDzc9aBQCpzaVdxtrzrVZsBPjiqJg10bGZQF6dJ7x8d7ldT/s81iQEzaAL4Amrpkt+r6apsVSKpL
lBloqMgM1URtU8e6AXxIVsYAvRJRFgKwpaapiHZjqz1vV5gWyj1pc1L1taClpDsRXnXTyzluvDyk
G49R3eKNG9VW+awhDPtak1bXbIs0cVIPO4NWefVk6k/0fvCOhkMkv0ZJZz1DF55CykrzXPmD44zJ
fYGSAWGEbsmGNkhcB7vlSuxti5oDlatiWtHeHlXKapWL6vrCqJenmSWU8TxL6t1dQIWaONo5k7tq
0gini6UT7hV7UX5nSs83K9P58kZ5qNoehQL7oi4zBEBxbdH9mPoi+RrSRDdYAiPN9oukoDiTDWP/
rTZtjkpJi42wChIcc6XGUdqPKvrVfpyaTe4V1kSn1XaDrtu4IbZYL9JyqW6SoSy6nRmBTqTHPcuf
TlBPqNmDtnYv0rCyqk2cswX3ErJSU78Ix/lTazhsem195vaaBhk9S1eJ4/Pg0I5HAuDSaqR1Y0Wb
XkHGgc4ts770ssZUObGVfpyUujA3YzZq3VmI6uVGw3J6Km5mMUqsJhMOZcKcl6xvG9/s4eylmhZn
Uz4baBGNFlV45t7YWU11uFS0RXibTdV5pyQukuCsR6qpDvigTs3od79hOYPw/VpWCM4OK3NMq4eV
k4GjeW0J0uuJKZ0hkXcIwZSiSJkpypjT2JrUmkAR+Cft7vgrtTKcwmnEgAMWAWYvvQUTa+fhXZDt
rDS9TNXtGI/GAxvX9hb9x+jPfd5c0UmhVZaFxS6gxLrBY+CgeEM8gCWjgPAf4cQfOnHC/HvocOEn
LWQ9nV/kwpPRdGtZdt5YjIViV/GsJpofaUF27RK78wkOU/Pl+JV/OAoYE0yJYNA5VB6OEk5s3pM+
xk1sTMXlHBeIWgJpbI+PsjIyLxeDtYFphvt6gWKJlY0YKEMXlAEXU5Wpc+tSlbjj9Gb+1syQUo1j
3riz+8TSbPqViTqyq9PoxCq9+na8+wWrC8WWoko2kJo/TtqLYNfrl2034B2hHktNBPV2MHtJPRcn
DFmr9+vduIsH7c1jDGY6xrhuNX+I+vFCssO9SGrzuY5oi6MwrKtdlYTzL5SK4Go5W8wnSKSrr9Pr
+PhO4ZCRsQopenXnlUJJqtBUqCindbgLzDzYQFrtbwXI3wsxG/aPE496+fq8WVBeB1xst64FD/w9
syYuFeQn0lZ9ZMopbAkcI62KiDLKbDCiYkrOrSx1Pw+VMtyglpl+z3Yu7q0spEN7/Ke8n9sUJwk1
XEgUbGmM1RtUshuvZzjpfgBF2uMd0+9MpE+fj49yaIB7ndq8oQBlFrczLvllArx5wDQhNKOkv+fD
tUoeOneW5wWH4QcLspw3l8xwNFtZcCJ8/P214SQmuF0XhMAQirwatVfcmQoy09mqIOtxEk23coA2
d/zaDg2Sy7XB4uIOuRp8WfaFq61NWYbWzOOk0izaaDflaNLKgRUx15Ls2/Gh3s9TnKdLBYkPEe7F
NZ2GjC/2WOAsfEmX9rqgePOoTHRQ00rBkFmFpzByH12a0FU4ZLwcDsD6w8emTPiAisFBuBmX9d4a
lIxd5Zj4IA6jU0CO1bWxLLPo6Yvr+3Vjba6+LpGwm0pNQ86hdTvIbagVHIQAFpY/jDnA21DaOj1o
jRQLOhFEI5zpaluCYArrar5C20VeQRfW0+0YImjdpqiBzOspxtGO4mWxTxx/Eqs7w69lZ41jewmY
BN9irHYElN7xNJSJvo2zYPKNbi79tEumnWpg/zs+lL5c+ZvF4l9jOQJnLMRuFqnVBNNkL/sinfVt
b/c0koAmwCoOrHZRM+ByINjO0T2ZRhk2E4SV4SYNHfNCE8k4b+BYE71K1HA6+XaMljJP+LjszBTH
3CafDPMBnybOQLtsddMnCgR+XkB4pnZ+/CI+uF9sm0wb0gq3i7PA4UyiEoL5rYgNtPKGc6VnhnMh
9Wa+FEPa3x0farXWLLeL1Yy9/SsdA2784VBFHbVpg+dxa1Li30vNlJ+RlaJTJXaA6JBCDR4s1AEn
VrjF9r1+SliJwfWpsIXJvlodOMreUZmKOSnVRdzeJXUd0L9qGmWn4YKT267RBjSJwpzOu3TS6Ibk
ukYSWRB1E1n0bWGfdTS+hGcE0r6I7USW+54G595qaJlgy3Hj4kIb9cy6nJDrFnsgn3XiO91AAynV
Emf0j9/G1eL5ehttDYUP9XCBcXk1w2msjO2ockrRm7C7dvvK9cUkT6EblxVkNbf5q1FrE2PwygA6
fFgBylDcbQ5eo67IsC/29q+Sjk24jTuyQYwgr3epNRLh1pvuQ8+H6cQn4oPxMWRbmErpFIDdWebt
mw9Tzke3BZzL6hkWV01jXFa6CRilvqnt+Hfemz01F0E5vfp5/O6+X+04mxI0aKhkKxFfvHofajB4
cTGq1jbHREEMaYNeuMrGjT3U9J4VccrF//46HRYrnZvMEqIRbrC6TrO2aaOVOpb3vrlySyO7N/Oo
OF9YZ5i84sjYuoqu7E0XJDVBRQhkj1/wCjUCAoZcIkhAdGSAYjtCX10xVBUz1kXNFUdjcC9E7jSb
eZyRSlRuR8ZRqYmBKgRYIiSehP9gKyDA04VrMBRfiMu2xs3xX/R+glO7EWCnqAJwc9bcIBQyBLk3
hrnlT62NUxcvhnROwUJfL+ufCQ77mII0lRgBT0+1+Gd12cJSuraoXHWrpkkgcXTY1k8IUtrkO0Eh
zF3O4n4bF5rF2bEDyUkSEo65/UgA9Is9Vdk3oFmYxSkVy8pTclJHvFIV7WVE96TdGUkMV1XDaZ5j
D5DZ1zZNZX5Gbx6hRJO441Kv7ebfx+/cGjy9XJRNpcoRNtjlBXhxOJvcENsyqkV9OxCa1YZAEDEv
j57W5/ZPOclJ9aSWKc+4oUTjKbgR9thEJuQlYKG3raz0jRkX1mfTUdIvx3/a4XeG200sCQRTm1gk
WEy0AFe/TOFZz2kjfEfEtT90jjF5OhWczzR3rcc/HAsQNJgsU1BmE2ySVneh78e6pZcofMGH2W8c
PBg9tqLNJEDe/elQnBWI7+QMDr+Pv3R1WZHZzXKm2UE5ybgCsCi2FG6GvSUyceIstDrmcwuXcwkF
THhAACAJ1z0cKzNCR5UVY6lFdSP5VaxH/bDpc038dA3qXY5BCanE+LZTe1e/iPAdeS6qFc/AQ7Sr
obieOB6+e6jL7p1v+gLt58et8Rl61xSG1gqufulztBpOzNoebVIN5uGPb/ThUMs6+uZ7QIdP1Qt0
V34clc12pqixEbTfztNOhifWn8N9ynKfqU9qLAuc9EEerTNKdSfJ3aB3bF8W6nA7qM38iDlMuZOo
3z8PLdgCXKbGie/d+1d3GZUPLjNX1ehBL/f6zQXiOIJ7OCTIW4FE36eY0tEkmmjrZaufhVmAM1aU
dFSjGXdK3EZXLOnlbWTHJCtrjW55g2sNdzKr9T9/yJxqiChdqsQgdFZvkywG7GtpJ3x0qugQ6076
U4NkuYkDdfunbxMkOAh4MOksogrWx30oh6U5ktpMylmpnhlha1/DRE1v0NxkX44PdfiReX3IDLWU
+5fPDKvm4e2WZOqWvNkM1dpiY5FsCGVsPrU8HNZt/h6F2hHbKMTI70ZBidZUphEIP5poWu30RLO+
GW1YIOVMLOkNOjJBuyzkpTMEp+KgVx/2fw2OjoGbaS6I89cUxDczqg1TaUZhL3xpG/0FhXQEspDn
Ptl5UPlZjuEtJATmkapGtssFOkI2/vH3UOCqO/HyHm5y/v4lNAOh1+HxfgfuUsF2Ve5UCMrUyECx
zKU/W8gpN/mE2cMo1BmZsV59EaPaP1RtX1wef9YfvNAOUqjloEwUO+/24bNOY0maIE1I9EsK0kxF
NR4nTFe7pCcmRpj9zkr76On4mB9esgXME360rr37EtvI8BVnyoU/lRnScRfFFUbb7ryKHOUHn9f5
UpJE9jgi+d8nuT09HB/+g5XZoXIEYojT1jL9Di8ZuE2auFMt/MDRasxHRn9LhzW47nS9/3V8KG35
xh3spGCuvx1rtTSrVTkS6CgJVLPyxuMEbhF50Rp7ci7qy9mOmjORYrIKMjl8tsQISw8SyDe0gsim
0zn6L9YQyiK820iNiF9bbTRmcw77eGSuqTPN7q5mHVXD8oXN0PS/HGk1rSQN/CJVGKnIkBME1Nm2
BUoPujVq7Z+4x8vf9f4e/3NVq31GpmrBkGUo7bTKHj9JOw+305zrmFtilAZ1snWa0kW1KGj/t7GB
q24cd/jiTx0LP5xXy4GB0iRlfX358zdrSr/EmfM5gKMzzI0vF6K3PnbGboJYc+KaPxoK4ReLM8kB
FEJX0woax6xlLcuXEU3mPms6a6fXk+FnVHfOjt/ew0Pfv9Yn5stCRUfITdvi8KrcjCw7hPt84gq6
iyaxqc+I5vtLEIH5TsaiO5H5bH7wNPn2sCCaBlWR9Sc1nHvOB+RaYwLXBAlecbcpdf0P4zWWjxuc
Mi6JUhKtoXXhQ0DU1NE/s/5Lrb2oR6ncEPrKvl9FRtKQHbxxu9i4zk2juDHAMJ9Y9D9add8Ov5qy
k9EK0QzLom9Rts/aCPcPVr19NJJdmbJf3lAnSvbHn+SHd5Z4gtckUYMcg8MnaQ2hWiq8BjxJM/Ez
s8jOZ3YvJ0b5cGpCl2Lby8afgu/hKEqc5ZUpuLQE/DVhYpO1V8Mevklwirv54eLKO0V9gGI5tc3V
UGnD/iTlnOOnbsYMUWrKIHbcTYQ49X4RxAvjYCh30oT/0FdPNTLs7/TSQWNWlHNP7Iw/fE8EOHQu
mqtev/2V2Yiuabm7ycAZEwlcfW2SsXfdJkbt92PXn/8XT/PNeKsTjxrNxUSvn4uPXGBSXYjhifFO
TNSP5gyVQdDrjs2e/5XW92ZNC3K0iYbK2tpmSn6nNUnoK2Ok/hfX8naU1crZFWOuxbLinbehJPVh
KXZtJU8FSSzze/2dYKNuLL1o/Kvv9nwTxctC4Z2Ps7q5mEUYKx5U+fHbMNM980ojrinecWb2RFNr
GnSt4VTA+wcvB70WYkpsnhxL92rrkbmJEQx54fjTGPaXPZFToBPwhBY00R+Pz48PlhiXPRbVM1o9
SFlW33pbDRp1UtCwAs0rvg1ZQ0gyJaO2Lavnhk/YLisDdXd8zA9mC2OSIAfTejkcLr/pzWxpp1kh
I44xw7jGI5gk2gUG+FO9qw9H0ZmONMiA3a6/SKj+Ueg1meP3bVH4jl6+YFjJTkz8D28figH+QT/B
N/bwUgjmQfin8aRiI4fhi2IXbCkr3jcpev0T5eX085hoxolRP7w0Km8ONw+FoLW6gezEDTsaGLWm
NnFNudW8TKOTjdzl67J6EciuUjlMs0vhZL1aOlqdRJlc0Vg6xindp71ovnYY+3fY4eUVEYDdQyIN
ua8LPBiKOur7tNLn81bHTOth6D5VkvrwVlvQhHVWTtaY1a0etEwtLcEhmtouuZFjXABPHPV6n1Vz
x9KNMHRG2nqqRfXBcsBd+GfY5S69maxRHAmFTRMGjXlst3o1BL+lUgkSvBdnU0hAMWLaxoUZQIoG
NuD4xLP+6AzK12KRgCz9Ud7Uwx8Qt1PYZSVES8sY2aqWU4eBdjRop3uytSU0NDx4D6VemN+VjOap
1+UyB3cirVClsiXowRx/fV9ToN5NDAoaVHY0dkbrb1hnd5ExQZ/12bYiF+ltNfXgBik3HJKdG3J2
taepN/cJ1qVNogfAAiygbU1vzw9yNM3fbRN8EwKEqpIQolPjq9mp0Bo/gRIjiD5yguFEZeij94XG
HN0IVqxFmHB4C2crU5wcpKyPxsXA7CmiczUI7BOf9o8mKNn2YJOZMI7mrB5UHRU1fc7E8Ruo6l4F
rwlMmAhGdLThtHeLWQ83IZ5L68S4778WJi/EUhemWuuwIT68uqLAkyxcDg8OtqRNhKRn24go2yVk
zPvHH/3y4Tl88gwFKg+bCRGBlC0PhxqTSuldZG6+CsLqth17AtaScSBJJkJ5km9TQ02u+g5417NI
B1Bcx4dfB/iwH2fK6Qa7OC4Udcnysr55Gceqn/PcCQM/BRtvbtK4Tn+nSs/WCY2heZNkyPg9zLtk
iSUFlArAafcK+vTIa40Wy6ZZRNLeumqfOz4Yl4QUYGVhwbd2NTcbrA1JuFfrwfweS1DBm0kG+Lf5
MOo3+C5SRNUihgYYCrW5Y0euf17qkd/bcFDkBuZaWe7yom1gguT19KnokrbcHr8B7ycyNH1qQMi1
XuMnV19rl96yXiScslIiEfHoi+Suobj5x+XKJUGH1YZ3hW/VevtR9VZM4lFKya3p6eUU0t1hD/yd
6vl0Qhnx0XzSuRpWtaUbu67YOogL3bZnJJSq1blIDB0TpjR2RtVY0lOmvn7R5247KpZxqhXw4a10
qKQ5S3gsG5HDqUR2KGkJFsViznJa6Y0YY7Z8TuO9AcnkKRjDei/sqgIaIdrdACl239ChvmRR07YJ
3vUEbP5nq4KUcvwRf3BcWU61HA4WvRb/YbX5g7vFpy0bqDvNLVQlDp6gERCBPtD+MW8mqwpzFBFa
9nMODWUg3sGBpyUdXsINyVFhjYepn/+4/MdvIlmNEzB1KjrKhzcrDuwIBDcudmZlCdyvC7weCvAv
DZaJP+GGybw6D0/pZj5a2IDRvwohob+uhdUNYRjVYFrsxCUWyxB3/I7j0y9t0pwTS6i2XMDBwmax
o8AahxuOTyyI+8MLbMiLcjGWKn6tOtmFg0rZq4wpvGO56a9iJ07g6ESj/px1GLX6xOr3ZeFg2sjr
5A7wWPXTqc3oVzXp6q2twO70stY8lTzybiey/EYmBiIo3hWI9Ye/ET6rElXI5gCPYL/urUb5GTRB
8L1NbbmEmcWRuq/saHrp+WlPsy7b/fGp+e6VWf2A1Q6sGeEJWWah+H2fITKP3C9yiE4VH98tCcsg
nLvYT2sE0Wrv9rbYYjq+M37iKPik7Is0gz03KcZVYw2XnWndWW1zYn/w4dNH+7rka9JDWncyxhrW
s63Eiu/YbC69McxDlj274RBb7+MiVJ6O38iVHJZq2XKRjrNsrjl8mc7qUVp4LVRBMrov1D7wwz60
fFzOAKDmxGxepiGvfxCUZCHpwwY116gHbTB0x3/Eu7dr+Q1sGBaVhi6YUIfTaWKeYYEGCxajjQWX
GdY0PlXrpq/66v74UB9OnDdDrfZftDZDZDJMnKLAaZ2I6E7mWnZ2fJCPHiIRUzb/epX1rQbB3z1M
oZIovq5nUbAtZAXdy6kddU9YgPp1Qt/+cnzEdxs+DrHcJXLfFpEkJobDO6iQs4b2qnYpIgXtJW73
+VoQOfOZRNw49iTJMrtCWrn/vxt1tVRB0gYTOYPChgNR7oAe2y96HYa7unUHDOBWdaXMbXDic/n+
CfJ1QQq42IIspBGrm1unUtpTRJQwUQ/i0lQL+0rT4Esfv7T37z6joEhhi+OyuVzHpY0sL47Uh8DP
XHhxbjSgto9MGrVgeW0oLHMeQgqYYVqUSRafmD/vxQEk3pJ+jeCekrnKFvPwcaawiydSowMf2l1y
02ZOKzZD0dUPttFekTCuESpdV+dzG4n7Ks/yX2SMAqighX/RaG4ELBln25/fELZ6WKvwACwSycOf
BDg0bgqQcn7SuA76vjI9m4RhPwaN1gHNxJt5XRf2mPuFLk/FRaKH4G9ffxTxhhAW4yBgfScEHbV8
xpgxhNvI6JzLcNGybcKphAqciEpVOfSz+wHeb31KQm0ikMHqJgwiMXnwvHg6GYahozSNR0y0be2L
vooN7DFq9hWVS/SVvuttGYDD8Sp6PuYW3GZjeREWwgIeOFhrjzr0HG+DuDSfIvji0R6QNSGzbtk2
tyBGQFPCAB0/m9awQP8bMtETNQf5Tm4EK5rbKlnq160z4Lckn4K+Wm4gRarI6oPK2wzGLzwW00uB
5v4K/H3rEgPTJF+njiQTr6C5S3l9kua9Uc3lY4Pyheup5vrRSoV6HQxiKrw6cwtYuAboMTDusPUh
Doss2xTI3H/KbtIjz7I7BaRVQp4G9pbShCimDoSPdkEzk1sO13KiBg6Mxs2z2toI6cDAiOyqD68U
S58Rr6tN/YN8aPDs2N9J7+Q0/XVCGp1su8og88KunDL6rIx6C84xSZ2H1JibdNjWY90UBIU4Dpgd
y1HO1BrqreYXfaNJv5J5I/QvGi0iDkaC68vh0aMSqMeNlVcQ+EODzkbsqOWDFoWOo+170WU5/cCR
vNTCiAiNIG9yJL8qSl1jo5K7bvuW3WuNF2YRDRJCEMT3borS52ag57VJVLfONgYENol1xiE3BEbz
2Hm5NXHul1qcgloR8fR7sAwVSrwjfkdjKjpPJcY422RKGC7g0DaTj60Da31nF3WQnrW2iYMeR3ZX
edNEP8ivNAVmUtM7bNvquR3utbaggqNl1LD8qiWkE1RlLUg5MZpObgXONHnB3tkB2iXwSHuVM+s6
PG0jVEDYaIiAOmiaL3PNHJisQaO8YobNLZWWhlppKoLWIwYuUnYJwC+mujHYNw4J4eYm61VMxFEJ
RbSpaN0A+GzxM0XK/IsugEj82RDhXY2Le/I0IqpvB0SMLVb7qag5ARjIrRQrT5/mImR7MDR69ont
pfO5m+vqHi0CMDRZlxVVTr3QbueqBsHV6lMD2dSwRpILAgibu1EoGn8/GgLIKSqQbo8nZ0db15rU
bzov2xcqPcO4tXQqOhsZ2s153Kjq4CVWaTY++6PpB33m4TvkYf4imoA4CxWgLYCGqkHeW0Go3tPv
1J8tyoHw6Ie0hFnUy+YBbiGgMGqng4kWOLBtcMwxnE4A/pJXPHHi350RzBeEU0dEl2ZxdAtZceou
DC3PL1Klwpfd8tV3vNKCJeWrkTKiFgQMQHc8RPpd0xwMr5zWnO6URhHPckitW6sVXQQ1OsK2mAWp
5eeBo6dexCnl2lQSOXlZIcTPsXdDg/k3kuRIZChmaiSBYOexOkNIzGljSsrhkVl6vWq0vT8Xhvmb
KDOZ3Q6KEcabMEqU8cxWZw1wF2c6GP/6VAInBVDxrdar4htwf+OxVchZ9dS6GVJPtJb77CThCBtG
DypKF1WYgTzKx4DaHflF3YYCI9C8srPYkzUGkClA4g/2BLWptSIF86ZrSK+SF32axT+mGQ2ZB8kw
eYosNcYUXqUNC7BlNT/yIaygHCHK3nSODYemy2ztzLbELJaFobdJvEijL2po219I5EnbnekkU+vD
ZMynb1TNjMkfJtNKt3Mc6Z8n8ErTnpci4FfHhtr/jJsaZlA+o6P28gSI1GUczkoHJ4ykkF3WUJmC
vD3R43bboCtB8wZC2VQKuqTtHGYpEeVRX2YbtZvUC5tdKowPquYK5eZUfSb+Q/Zns1nmmjdkShdT
4uKU4yX2oM6+IJcy86eeKAHPjnW8E4VqpbbnVJ14HiZiikwL7CdV0igINtXQYyybJ1Vp/ZT8BfW8
JNAgJOwGJdUZiYDj3knsxNlgAkn7MxKTjEddWbJbsK03+Xkrhh54Jion10MvFPDv4JjFrifGKb7U
7UnZRyC3X3Q4ueoWtm7aX2VWPjbgfNhRA9kwx+ALUJS2uDV02h/7LluSZASyWf4UZ2niVQP9Oj9z
0vGphz9beLMVp+5GM2o47UWFKe6LgfU1/9XBOhv9ypniwsvttrrUehcCvh3bX9TalU8mO1Bjywpq
Si+Gm/0V0g8+3mTEEHGTdhiWtqlZFMkPQqwzwHE6JmqECC79ULXPqNUaGqZ7yFaQQwBgKt8HpXVz
6jCUJoBlJoQNSD2Kn5H5wWLLkzG9Y2rDXYjCSjsDyaX8bEg868+NPii/q7RI0g3+YglDhAxk1g63
c6VxEfeEPXlloXQaCy9I/d2Irsfaor1ERIDDAC6wNdvz1zjvtEeF/OBqE8Yp64TCPuS7AxPtyozT
RveIwOHTrpqd+RDagfJUt+bAkd2YOA8o7WAMEJoS+JtJk0ZfDXDu4aZM2+ILMOtZJztm0F6Ueuh+
j4acv+GSHnnxajO5FEEj2DIUs1iYLqbg7VLU6lI2VJLhWhMoDVQ6zs4tqwUZNRWFeUshJXvWgXDf
NFahT+QllGX3xWiS+LorpAFHqpT1Tcv/KoDzVVX2VgW28SMytCjaAM+Ayz/PA9s520mG37pG2Lgf
qoF9lVRq9dyXTQ/uQtVSMCZzh+3YKSfrsivctjuPY1l3e7OC97TRsgKwuOyRKW/MIWL9dKW0mh12
G/OzGZGLtOD9m72oSGi+GaQ5Or49UgZlG9fD+cRqxEYE40dZ8yVFzO5xCgKsNWMUCzY2iWvf064o
CJdKcmLMB+7LtSJKlNCixCmOwTwrCSZLpotAb0YaFvlvY4gmUIaE6VxnRpSkPvofzxptPM0xU4iv
DTWkYR/BkL/MnKp2dioM2m8l72O3GXoFXm/RVL3cZJ2pPDmtxksIQKL93szzBOCSE7wFkrJyIJsY
JYlHioqnUkM1972YnL1qAG4NB36vl+e6TqBKo7Y/8kmEKmjiTIeG7+QBfYvJXXyoHBCsDWk98Jw7
kqEvDBLBoZJLZbxslD66QTJWpL7aCfMugxpPmVGWhL+YXDVsLbbHZq3zKRn1KsMHOJR8vstAlh3S
1yU5KJiqot4aZUhGWwJEcp8o6AW2ghQh4r0tdqxA2ZZ0rLysu40dxfUvM5/6F0et2REVoZ1fuxhs
LC9sBsT32ZyQj9F2jpJvODY1xqbRZROwIcJ2TRoOhTpPq0ml2GDQhFfCzpflzKVnj6sd1E67JY7U
gDHuzvqpqvVrW+DwIIGfb0lZFCjKdXUtSs0bRJzZHCmEJABM2SScY4ilacrqcqaK5AX2bFwwmeWZ
UmfDmSO68daC7u1PWRzcx3apnCuEm525fSjuculaFKbj4LJoBhINh8EgzDzr9klCIsdYqOTzZT2a
dQkhOElbWXpV/eX4seyD+g2uUqzMuGpUkBRr0zxkejkGnRr4i1x/r9m9eW5qUgMLZVrXtksCVaYF
yQ0b7MjcTBi2btrejk5IoN4XcLDMc6DnfLbc3HWhWEzu2AxT5vqmnnWbEf7KHWsN2/Firv/8YH4w
1OocqihdXZcJlY62UKKzCNb7vRJmGuWNvNlnM/4IWdUPJtvjr8fv9Ad1B2w9OKgshyxovFqHB2Ab
KDPQmtTlXNHAAU7TeqsA2NgeH+XDO4mKmRM2okdnXVmVapE6WZK4Pr6w/GtuCLhbDr61PVW3k96c
jwfjOE0FUEA8WNVvXL7oZhNTvzETAIBNSZOUneedO3NuOn5Z78/vTBCKGf8eaXXzyrwhWkTw1GiI
TWeRCMozZ4ZJKy2BYDeEBwpOJXo4Puj7MhxFsUU0gHOUl/21vfGmRWf1YxBVWU9Sm2w0f9ZFCgb7
JqqutIAQmONjLdNuta7w0aHZStnexjq8usCmCMsOfJbrB7Vu/h7d1hp9w+rMe5rkKhGFcfEQFUb2
pPdS20+Etj0eH/+D2UnpdImZp15NQ3RVxh3tgG23Tt3Y0EfxCKuddDsjHv7Vjvs/gBT9f0xNXHry
/5lZdE2saTl8f8ssQtn4b2iRof7FaULQFUGACr/D+DeySLf/WnwJC9lEo2wJfeIfKqLzF6ZMHIOL
/hB5+dLk/DcV0frLxNCLzcpm7794wf4IWmSph6/E/1B3HttxK12afZVaNY+74M2gJgmkYSYpOpEy
EyxSBt4FAgHzRv0c/WK9IaqrrnS77t930IMecUlMZiKBMCfO+c63aTcihUa1nAuhZE1L9TaM/jQl
er93xhyZcVyE8lrQp6D3zrCo+6LsKeBN2uzF0e7SO0GlgBOxb0KxpSvJnzx1WzrYeJ7a3DMgiI15
0EZlkCnrRNnM/qDSNsRhQX+1idl2mLv3B8zAyJD5yEXSYXafDXOGFSe7i3Ta5GOBkcBxCZPiAVd3
J/Yb58b1RHisynQ4G0OAcXYtvlvdNN+Y3vLIweJrYjkaRKgxd9OuwVqNTrhh1OYO87yVbtI8LXaZ
Y41Pa1un7xwX03sfsoJx58KGaWIz1XkZF0ZiBYegn4T60urcyN6PKmw2rJHtnnIaX7nCqn6vW/Nz
1oYYwgmb0jluhASNcdhj3Xowdbih2NoZ1/JFjJFF5aKP8nXBqs9rlxtt9c8KD3N5tDhiPnTtkK57
Pbvg1jLhkyjMMa82xegkO1pwh72LGcYttdwnKE7WB/zbnevZGzhHT6HJL1NO66kNwJNv2zfRaAPP
a0qJP5J+qUpOZTvZGno/9o1/W8GPlTt/Trw9B+3kFt5r9xqUZGA29TDOdB7CUlcktyk5M32WKRbc
bk23y0n4fS32rMvz+xAa9P3gVJvZLy29Xwi1i9hbeDhQI/vhnCjHBh5QYspeGaH2Kb9O44tb+9V1
Ngj3rJ3UAbXcuxJ3a6fY90Gnv2SuLK/w/Qt3uZTN5zJxQ0xkYSntXOl71ImFe9GqdAFwSnGrys4b
r6Yw0Rcftx0Zs74/JdvFj57H8WmQ4w7Dv34vqebj335Hq1G6cDYCJVgqt/hsyQEf+4nYZyitm03+
4e78rs+vhyLMT7OWZVSU3hQtq1NGtJHksdPU5GaD1DtpRJA7C/+jXT+U4y4Z8vCgJDllZ2xpi6vH
C45IH1JPtXFFd8IOICsHkmY6cCJlL5NYe/bLjVcukGoxzdqjjIinzUYxBGYSl7Sj7lTgk5clDecV
B7zzsigYrCnqhXefoOTw5tS/ZnjFtiSJU5U+BO2VToQ2aHDnNNYkdpv1UzqvVpzjQrbL1mU50pjk
khzTh9ULyZrSyoLd4ArsbnWdeO6M/GrzrZhUcg7RAVaNC7Wk55iqVrzjB9elcKTUmdJxukc6Jc7K
msod8cGjm3EyI/bEf3qsLMohMxxmCKAmjjWO2jz/QrPCFcNxOJPLbJfXYgFgBFYHZ388JbGUJrPA
l+AhLxcRtLfDkt8uc3KNCw+ZNK2mA24VAMdkRIYPdl31FBpN/jS1VX41ofsutfnkL6V3rbEXo1G8
ZUJIC+90H2vzzM6/r8VaRzKYXhHkeodKyydLmhanZv8eSOTHNNTVDScXRki9dpIW0rrbjfN8n3Ur
xvv9slylgDeomRmHHBHAq9LFekztGgGPABuC5ZM69QBTn/2a+u/YNO6TDEzKoWnnR1YBtpp+4Jms
RUMysfZM8k+jnq0TrmDtFHslIMrJrfShg0UQT0mOZTxTPWLyJuQBi9nJ9sGiq6eFll3SwePQubtA
l+q2CewYp9Brjq/JtbdsWbmhdvf4jFJ/qIGpjNb9iuLnXqwcs/Mp/TZOXXuuMnc6CTP3jpXhAQha
LK87dam/vDPzanqxE9PDvbs/VV2VYYPTBfvRasf2htKWDayJAf+M/eUKeJmyxaMiDY5BKAUpm4XH
Tg8F7WU7u3fwLHDL4p6BYnW7VVmfHGMJrloG936mjn1fDwOW8LXiEKwq2T13okpYKDOW2oPLKhrQ
lQ8iNbBI++BInw072upMfK+knI/Tiq96x9wAnZmZcPzyMSLxTUI8W6guAF0kXaMG7yVNs+SwAjrc
W1njnvwWlGFC6Q5CTYvLhiNqOF/k2UcjquqWrE8S1kdDd3Jf6Tlh48P7SJe+9a6Dx3st6nmIMrKq
DyipnOuRTlw0WixynZ5SWLTkMVLpkENrHWE/IMhkc6Bi4Lix0n7+2VtW/7afx/BgkCm/Sd0yifyK
0cY0vMEv4+O0XOkt0cQZ4mSbzR4L8/ym87y7duzbvTR4bVLp9VIKsusBbQ+MwERKWLEcwqsSPF3v
OSSFR8/Cl7Pw1AFHuaNycK7slfjQJCnGqTi23FU0Yh9MzIbu1oH1LLebPQ34sTXCeLe99hqHOsZq
3dzWnNv20qm727HDBUITQeopNmCKh70QsetaoFYzbe8XbPiuE6svDs04WgQHQx8JU50pIqQPCfaG
aCke8zl9zYMFRKfW4jT4oTy680DidXU1bMylCKt9l1l3mPNmwNS6d5R672wj7M7UYtTVOAvnsaj6
70Npftem2SLu1e0X7OvhS5p9HY3FOz+YM5xNS+/kMvIeesGX3rlifWy0Pe7WWWXXtHKJgz9Y1glf
8vrat1vjrvHq4hy483hVVdx4C73sLRmu7k5UBtc+1OYrrje0/TeJPhikKPqwcG5yP3yPXLL9hIsI
SfzBYTyO1rMUK5DRtmP/ygu8bwZnM3DPkhN565W1pevv+1GmjxUOhc/LPHwHSlLSWzXB9ITq9S7v
wMfAztu0SuNEJtJ70PMG+WU9P1m+gc2ywuMESVx9ZRWgVFqk6TEIDHnu1WREvTMMN42bXdv1BPfV
6JbIzrKXfqi695B7hnv8YbuLZ8LOwEd9xfSCaKkxi+nGduGwBayGZ+k38sRTAhbfLNS4WbGC68RB
Z9YZ8xn3g+LaMNjJc+RWV15Z6ys4PNWXYdpIYyU52cScnrrWfy5wo6ukPZ3pXDaZamFz5+tkxlvE
b/dQ0f2naQqn24ao+DarmidAUTgt2Gj6nHXYCfb1B7Ek+d5IdXtqjbAF+VYWj0FAPmrtimGfk5lq
IyvoXWpbq59/6m1HmJyQGwdHxiXvLiJMmkelBH7bSwnRoLY969KZeQ1OVJbThZlUdbHntdVL6RoZ
0FYZvqwybD+CagDQYK3BdAUFQ++FXa0vk7ZLMjbLMH6ugb894HnN7MO+8xmdnnOHiXWAJz9UERIi
T4sSLm2vfoXsgoURtq5xD6mCLGU3ZMSXS5Z+mtDIfy/ntNmPBdysDoPZHkMOUb6D9Nmf1mCevndm
ox809LYLLR45/JFw2Wf8+mvtj/2ZvufsO9Wwb0U9QmKdvPEk8YE4pAtsKyOdvAfFcXPvs/RHy4B6
IjYFBcGltyE6Q6i1qF3oEQ0f1dcblZHIgnXn+u+LanvgxcQqSFKSOpDTuDE2OOEBxoXt7pUrKX8n
EAGuQMbPF0rS9hkHLrh6ozw5fuZxn9i6SXLikalL+90qe+tL6XUuV9TW7xu1Dt+ZJI0CnWNkh7z3
MQFV+ImePTl/mFufTHhRflMui3NboShQvZYXxl93NwXqtfB1ejWnxAuFj0G4sPDH7LFY2REtjk8d
rh0UivJPvhfMe8sMxwMl5jjNgqdUAwNyjCskOmfXo4ZGRTnBd3Xojt1EdWEtr+sR8kO6GMP7Zkwf
e0XStM1u2PA4fFjOPf02AJiqa+3r+7TEAdz9Oq9DBNRhV6HdTczky5pk3nFuhrsmMMYTSOeXNhDo
zgeov401YKgnQEsRV5IUM/KoJ60qnIEY2/L3g6PihqQVYQhMjoEuz8LujoE/pvuAzSTyxuZrNwwf
7aq/SnLRPnH6SPeiFP6zUMw/vxI9fbHWGUY4pZBpNW8TnSb7eTSqOPMhHLZZnWy4luEAtBAQtqeL
OJfwG5Q9v9rYypPybpodkQ/e327FpazmF8jWWMaYZE1YePb56Kkj/UGRPU/73oA0aBB0NJSU9oaf
ledySL6bRXfuszS8opAbRPAk68dsg+IseFVTIEwlPDJdnVVJsVdNSXgeuyk9lAXZijajxXVd8WEH
7pvsK3/KT64pzuhtk8guk+6k3bW5RqsOaM11dQRf8NUEXrkzC3zZcXTaU9rQsbVO5XU/UlwhJV3t
ZpTZELyWwIsWNb3Q/Vrc1ELYtyzIH9DRYPBeuMnRUhYBF+51uA86p3Vt55gXsa+Dp4g1UfI13vr+
ToaqPqfpVoKoUtg6KB6HIDy1k/O+yiyTcR2eZOjHAJki2jivajqk4kTiU9aX4bNiVQltgUpJ4r9T
O2hA3IUbLlNQXZ2b2VdUcIYDDZ0so+1YxNRV11MXAj/sPcVdFnmMwCO4Rr0HqzFYPgVeVp8MFmkU
/eSf7T07v8iyG3eRwwnAiTpwaMJGEo3KMXGAzHtgXF0BJVk6Rn+aifxjiSXiqVq6J8deR2oLlI4p
2xwQ4mVPlShxmU9v8kCRCKRFOeCTtL7gjkYPtgf7JikyFVVh8sBWrw+L01+bE288UNOnkHyCPaBj
U7c7DROgH1seKQRJGtd2imIgoUp/Qt3h7I1pPMwyPEwer7PM+ggGZgHAZuMbXpg7RSXmKu2n8SJG
NXHwdHFQKy32RgINX+YRyd/z7OPEUPrZ3l+L5pBm6E/rsHqPUnJPeQxWVp2cpB4SZAaqIGncqD0U
RhDWxYCmMqhiw5JocxarOghqKccVrvFudrh4Vv4ry8oiu1HNuVg8TDmM3D2tzYBZfyHzHc15d0vV
yROlYf+U1ao9LcWQUNQOFeu3kHtraQk7fULmdY9RxHKF7adHZY0W4VwUXyGl3EGYpim0uEtdozhN
fZ2dykF9lOhGIru2P/d8N5B4yFmovHfXYX076m8TR1YyE+7E3TavQkjUvZmwB3cfSw8AmVd/Louu
PcGZOKHWJpmj0UI1eH6p+rPwLc2fcCC26vGpbHsrajlKlIMTL+4NKoR3eeB9sOfgNUnDfL9gXAdf
DcRrifREF/PNtIAwCrFW2nkwXAXhCQdvuV6hTSJaBUyHTm4N4ywz5kthztjeV4jRDAtDakhrnCTG
Ue3W1NFM6BaVkpZdtI5oXDje1pfMoJw+uuoe7g+MOqXfmav65FtLHoX99DgnjQOmV2zYOIfsUl7s
GqOfdiUkgMjVwT1PZzhwF9LdQvqEpHK6r4L1avVcysyhc/JNRYfWKPsI62WHoCIzT1nb1tnOp+qD
vEd/ZEa8y1NKZPN4UhYtGZMVor2YweN1hKtkbcDzJhjPR0U9XCr1DO29jLUepjsazuDfhKuMHbO9
VPj9R30WFrHRY8W5tDUO2VbdXsx6DmORgSSwBsl5pROU1hdbuPcLK3RjDGez7wPKYKWMcV6+09lw
W3fTbVqNHP7YPYOe7qsAJXqS+NM5T/o09qf5R8buoquCGTBiyZ2y/NJN9j63rZuMtM3Oc7MxFnoS
u3VBqY9xX7DPjDU/9X0exnKZlwfTTW4ryVa8hIBbg+61s5DxWJjRYu9gFSchiu+qpchTUGE545e9
cYRWkhOCb7PpmXYMm+9NuZICqpovOps4YhTcq5xC6dkUhneu7cEhtwJIA6VPtDotEqyWZrGmg5+R
txbKJBPcVu4i6ck8c9jjY03kT5v0bbIaYRxOFtwQ3y1vCN+3k6j9yGfeB8EIkTFRN/66ClIeqd4n
oudeYOQYobV/73fJzVSxb7ful6Qfjm4hKOEx4XqVP7jTQMrRqB5kpuwLoogrFJ73QdsYu038g7Dl
kLrpM02eX0FlASSoWnCVawu7WmvAZp1s9rYDLyupPO84pEvcDh+8fHEOmVU8zh48S3we7vpgeaWe
/M3N2iZKFDa0WWY1u6LrKZObbKUu1AZAmHQMvWvpcUlN/zQYzbl3ppcA8kS8LpM+Lums98AjDWrd
I0hyByRx3bAmWBx6Ka6bn2xTNEfHEnc06n8G1y4Y6XRCzyh9uu4ucFxIn6xS0YpsLaYl7rvuSW2k
TorWoZ5eliq5eP5s7WyJUDKA7RaPPWGRhXzmWLd0X9ANupxyKmWHUacvlV0dpgwTcgvOhJT2sSus
MtLQzx5miFIILtBb1EZ6P+Qlu2IgPuGn+NnzwjvSzk4sferpOgV8Y4Iph34F86OmJU/dC6WfSTqA
9+06iaghx0XPS5msHugp2OLsQmuZHEu8kpV28QT7gMThu0x6lhifFtskq+9Cr0EdZfnVnRV64mBD
/z7C4kOnZ6UxOeBxZyzDse3y+uANaXjwFpMDBGfKTNLRKOTFyBXoVqzezLL/NlvqOZXDYS6sl6Uu
IU0nAWchB1iom/snSa4ltklzUSdHxThU9RrpJbit8vmz7Yav48Jpcx79B2wAlkj7nc8AXbt4ShFi
ipC4sQJBGCX9Al7GUoelZesKCvdKpUBNV2iKwUBdOUNAuW9thjcdMI8YGBRR2FAtXxYPrYkqoKYY
/RjNJmnfxC7MSCai3eGm/iQm43MJrYWqf26/r+zumTNZGHejhylmWbzrW/HYrs5npZovfjPHqRn2
Ee6AaPaWHPwG6Ra8qywJidz/SkEa5KjqagSDxUFO9a23KIRQyH9iEtJ5lJvNveAPSdqi2O427COj
uXE1CVAw95Hm4yLUPzTRIhTaG8ti7pHPugTipRHZqDIY8TSyDiJh3PTiqwP7Ddq7W9OBPm81roav
hUEN8miSJZmlPpQ4t5gI3UgxQjrs+u+OmBzWuhZgWY3os06I31NDnNApwepsWO5Aijspwp8V/52o
o455yIpEQXlZoK4vNNdOnfjuF/pK0OQXdDPbhHmXzOWV9MeXNMDL0Vrt59y32sixs9ulaBB8ZCf4
PuBJmXKr2c/oyqY+wsXYuC3bNjm5gcH/NYUB7Yk57NfZcsiMINyHJKgit2g31nmDS+RcPpCS2I2K
9cbpropFes/ZKC8csV45OwMbMK71jFYllHd56jzN5eJctE637HCySUkRIXxbzPyL2RXnzNUfR7q2
zP4lt8IPQT1+1k7iPdeAwmLfX/2zabDHtE5ypfqsiBwWnwhqE03XxoKAERuNePCbkxmsx1l5z67l
vCoEURDcshPlIwTrfXBaBdt8+y0gfuqyivIF6mdLLp+xm/DQ5oFu0BynWF/cWPS0RpDDKmOVAotm
7MeTZ5/pgvzSseXBkC3nc0DR6ljiYHHl9JOFKy+MI8+cbifyeC/FltPta3m/jIL0e/U+mOz7oBMf
UZkHOwRI7d4ygA3jGkuu312/ZobqEU0LnsP4OWgRyQR6NHZGkLSRnyXlHgBdxgNcvMOM9GMXCEde
yJ5fEDhcsCC7bvDvj3J//dSugrbNFt1I67MH1n5dssyJ/psP9QhdjcwO0nNvqU0XcIfL+3lUlF4c
c2eO6fs2ce6wPr2bi/SOAG/e68FAGz2tJ3RXt6pFV9m4YB9xLEe7q9F05ZOqT7TY0Y5YDHDjc2Iw
dzLv9YhzfO1D0ZkyXKPzIXYTwiFj600vurCMs8EHokrnXmQEQ/iQkY0gjT21t63RU+mkGPr/okLc
fSMnI799Uzcv3Y8P+NKi6crTTL193n/+c/jPz98Idr/8Y98oGA/34ze5PHwDfsWfAu9Lv7XbK/9v
f/lv3368y/ul+/Yf//6lHRu1vVuat80vVd6Quux/Xxd++J//A67X/+FP3mg2rvvHZr9LWBLikE6N
nh6nN14ev7FQI7HZIVVAp7A5Qf7k5QnL+CPwTSgSm9UARjg+soKfpWFhmX9gQu5hwUyzGGYntv1P
asM/BAr/JWAIaOrANhrDpA2ZZ9Fg8Vtl2ApWBd4ykXHjl5l4509oKKOA1IZAdkuLysFeBOUcOlUL
2j10yHaVWAsKNBN5JUFv461oyJKQdDQpW4qjCSmH4cqcLTGxzKuCQ7YpKN1aSiUs7eG0PtApXWHU
AgwE3KQkLdxIXzTxmIVNtXPMhZKAWfvya+oUqPprzvcQWVbUerYDPSsaqnDw4nwah5NDgRb7Zrv7
iLqp/ZKK3H91IMp9/eej+/b/s3G7Oe7+98M2emlevv6iZthe/5PA5Fp/MKxoy0OZgPTJ3tpe3wYt
wBUG8M9hGth/bB6XAWvfNrKNzcT6fwsYzD+QSiNHwXd++8U/gi79MKf/rzHKqsp4p9Ro4PcAjIS9
5Vf1QtCtBm44U/ro2yhIl1fyq03mkK5sGGBPdeCOXrrzIe6VsNva0eyauwJVX6/iqki7YTrQVMim
ulOWLggZCP6HCbkc4n3fOEItsouXSpXtAKaPtbZrb0PtyNQ62UZnMpYnmbtFfWOnSRk0UbD6oqJa
S+44f0R17/AxbimWbkXOOjrDIZEjdch3xRQGNn0IQBv4F7iiucxBuf24rGEZQgoqTmFKm2O2EKGU
j8EiSEtFc09JqIrNZiiALksmk2NurvFJUPj7Yg2wXN+JHMeTf8Vz+GEl9qfbjDWFSdsZahUXhqb5
l2YrJPR5xx6XfjC9tJlC5P2Dxp+WZSPwcVtvaPFrOMZPSf8qZnedHYp6VoUHStl1Y/6sc28iPzu5
ecAtUbWZNJtlr5U07R50wFRQAxMqDZH32qtbgz1WY4DDfhkkNjcbdB+Fw6PjWT0l8q6qJxupdeq3
9J9U6dgT+BYZaY2QIM7lPLZP6TfC/nJIC9vj9NPjhqDP9Zx0ZbvH5Nfw7+2pTim5l4up/a+yRXbw
5HAfubpGGNsbemgo+Og5S1FQ7BZPVbzcdesUeYsYysR/FHbpQ+Tze7SW5gWzmWb0jyVBteMecBVw
u/ombbqi+yrJ1OOnuoL+o8+nwJnS9yPYdwRk2zFbaH0NGY+IF7NbRVbt2inagk8jtKLyegR0aXAJ
pMhmRxyrOTcF4fdobNef41TP184Ky+1f/zTp794e7r81Y33X5o0a/uPff5WvOTxydiALfSPyMWK4
31WkEtWEVxWTfEYVjvzgCoxask5nA0cND10BZUqV7a10JQN4RamYhtZHoWiYKk5mTZajPP395bCu
/ElNx+WA+4BjSIEBHJcbhCwof5YpEX8pK5zn5GlAacXQ4KibzllsehMMkH3nsS3lIJWRt9BtZlWd
p6+pRzR0wfz9dfxo8f5lKhCGB3gW4tlmc3d+7/unLES/fTf4T35btqDNtGStKY6SDj/PuQ95IAmy
kZHxWOE6XtL/hCNfj4xqYzsHzgQvch23H3oCArsRZztXmbecJUj33NYgEoPX1lZjWt7MdCCWN0Fd
mt7933+LX0Vf3E0UkCbW2bSqsRb7f2nxxgi4R56/PM1UbzN3h8rd5jY649SGyzGzaRbV51A0Qzu3
u7//aFzYf3+UOKcHlNsYWtgG/SWuqKXpjNlqp0/eZgaRvB91Xfr9gdJ9zzNMKG7w4X6utzngtJLT
QURfjA77GxqWh8Z+11nrzIxA37XNVK3NbJ1249Ca27jAhwCMtszAcIS37YiW3j1SN9mWk0lnLe/p
yX6hvc4yyQdkyE1WHX5KUMXP3UPXhAWz2IEhD981dEfhhAeU+SWTbOiKxOsPKNDdbeKSBeUySZBR
0Y5Cm9OygW21HLmiegi2WSlytBUIyMXs8fDRATq8UoLgUwNnhSCTPu0G4za3bctf+F3w9i6IWra3
5oSS871mZ9gWlrnLav4TRnq6fb0Zr5hpV+Qh835uh54Ph7duOtmXJK9oiLgM9pzQitZ6JENfWUQb
7nBDjwuXtxpDhl1tUlkeNcEOyRsboAzrwqYYQ8Wyy6/wqMZC6b7o6HoEutn5qU7uu3JsPPHSvi2Q
lY+oKXk/9wqflE/aVBVvbS8N9/uDUQaqMK+rwmrL8lQkFib0Er4cs4EFdtWKl05dtV114CQd3yss
UFc8Olptq1r9dp29wKXosemGbR/FXYt2tshaLFmbh6WCBWhipkPFkuZWIxkHY892bvev5GIFj+nn
W6XbYcG75fC8jaYZTeL8UNfGQOUqhR2aHl0Ac8p6P7b99nBz1wMe9EHpKaAjqfQns0jOJd5J2wWr
MfTGi0VqiDWmSayUW/r3c8P9y6KLDpO5xxbEVsvk+C2cyTB2HNY1UM/t6OQrSZ91DZH4/VzzRC9n
bpmnQQ0Ar28Kkx9t009c3c+X2Hk+9H1sF7US99iRb5u13SJ+y49q8uX0qGWyIXHHSuKZdgxJRXJf
OolS9ejWRboVMkpbumguzNnNqXAZ4dC17qNCoKzWB2MuhvRhmgt39q4pbi6Gue5ccir+eLHfNlAL
8VgJQNVP+YC3f2AXso3v9m20mxo1OVFQUGxrtutoQc+8m9c0Qp0ltNZB3CGjqIzOQ3kETjr78HO3
4+Sw8I1F2hW0fvUipBMK4vXS8DzYHgmrKMXlKXkajgepYaCEyUbLv07HQA6oFsXExDWVa7HH2tB9
8PEQ1PUG7+yWTpqE+7o212Y+1hSnbO9Qmsk2qd1OrJzW//5J/9akQciKNxmqYNY/zBxZiX970t3m
yhqEbvnoe+S7SfkkGl5xZDUMTri+b6Fh4jj0LUZqDivyeoFZZKZ7sRd7YlVe297InX+4u+GbBl8V
m4HQwHj9r4HemneWi35CPrnI/fjyq263H9XQJ0N4ozrtdg8svshFDkoZwzx9CavQ75YjUpEpE18W
QxkExKE5j7Z3tKZWk8ZuEDCxu9QzrlPzrpdJ4fg3goZG50qmBcH1PzIE4lBgYYlnYC+PgpquzN9n
0exOYuys3no0F9mnAuXRvKbUhUpi202slBRub19xClVTd5QLdlPW+79/vL9FK1wB89jEPgVHnG0y
b7//k6h6ldIEnkN1Km2b0nc/TAZEr+UgQhOk+xG37FLTrOdJxbPG5HN7uoBZ7OVfWVj/9TpCC39A
LgAHTdzRfhtlJZ0HtdfTjP22Nlou+M/yxMzfRFscumcey4Qv2TYhmPWEIyojKf/P/Jd5IDYpCRIK
nsvVODQk/Ho7thY5mWFUwQMZBJ0fMGdCgTQLZG5jBd89RdmsvBTO7Pvpv3DP+csd4IOJdHx09gg+
nE2X/8uTWFpZtvSKPmYi9zj9sVj4bCc6CQU/fi4+Nq4DS3uFAlovz0liulV7+vsBQej8a9QTYNNO
74mFdQjDk2f62z2YqoDO9jrsHttsnFn+7LcJlhUNT+9UkVwvzGNQtpLp9jOIqWvSvfqaPHUx0fDa
UP4qDmaZbUt2ict9eZOPOVsejXbbhuB07o/v9PbGNoFkxgm1wgYGrUlGeiSgxRzl6vw+pzQ3Frc0
UapWoCco8Xa8CujyLb2LRc2VhXhCJtC/uiLYAgfpL62QcWU5aS4f0jDYRnGHg3axnDkh0ctCwTIh
6DwUmWFxKfnbcUyFst4CIW+atp3qbfkvNKPvdZDrFuQMIb3yw7V2ZzunaGNis+wfTQt7B28Xsoi6
4cHStMk9Uf4itX4xm9Vhj3/bAVtDLsonUdTTSTReyqZCh3pwWpej1gVFLcfEA8bqIjE/CBeu4zt6
YpU53ySVi9Yhwk+P73hwbVQF+lp2+CWgg1mSxMgPSZAkGt9Mp+x0HztYQFNACXCTpL60FrRxPnFf
WnbaNd8eNl6fxLDjZXXdjEto32KWCc2Qi1xuVX62UAdocn4HRHhLJ0yts+1X+BMYXEo+QguYbyps
GTgGeoHMeDN3XjJeYr0dVQWzi1f+/AOTac1AAc+yHSaJ2bYbnNhLylsT/efEiHVmElJp5WyJBKPQ
zlyf2Oi3CLCZCBeIRbs55If1NqKGBqsKTuezV7GfVh07vLGn+MsSiqLmx1HUnAWErMiZM0tKjNO5
V9nBrpsFWSumJE5Z6Y+zb5VLehnHNle0QlSFn/RohlriEUNRGC4PA7410/c+8X9E76ZauEeiaNuC
wlFRJoYdIRZRHKYw4GeMe3ZeBEPkv00NcpIr65NaS7tTVNmyWmPFVa+pzL1ylw5Lb+gYJUWQfa85
DyAKp8SHMcQ97Qvr7J9lGG5xW9E4q5+e6qCpIK3uQp2zdjwLx1h1fxYF2xI+/41REGQj9MdM4JAM
dbpevDYt8+5dnSz04T4yY1b6pfFvcBIcYIzKy7fwlZLnmscCdRxiTTR823wyfEVtd1+nXe3quNAI
UO2IMM22vHjJ7ZIP8lO5HRR+nm5+Pm/Tw40DpeZbOIXf3PYuP3dlAWiTlTv0F8EteQuh/37Z+svq
GeB+buDwQyOpBWfit0Wrr3pzcpo2e3jbP8gYENrZfKP53p1mze7leFPGtTuizDhHtj69Lq9/fw2/
nVVJ8fnbtrHx20n2YQjz6wre535baCn0vWGNFRJ9o/XKm6XhMPEsGpuzzqEJM5ov/8WK/eO7/emg
T4rGQwNAdp4k5uYe/lv/XOHV5KtCJR+yPAlhfJt1mIcFKQ8L1e2e4uSUDTdogIfQoFCf9UhbmYtI
+C8hmoN1fQozsM3paepWnvaeQqMfdAcznQhcT4Pl2jzrbC1Moj5WNaRIaKerXj+kiytJWkIlzorp
aHWOLE1UTH5H467FUc+sjjlLVwcpwU7s7F/6X//aAso2TTIVftfmiEZqAN+5X++36fXTlCK1eQib
1TPlC90Ikjgvl8PI87Zbkw/dmQE5dk6G+WJtucvWoQ4d09ltBe/VnDr8H1mc7aRqGgMPquPMxQva
DoAW2hfkZqrkDDxuSYfi7Y0dgaBZntVozs4EEw+9Ewy60mB+Xegx9up8n9Hn05ZXHkB3wpdaDz03
WzVi241MW5Q59ieba5J7gXfGlaRdN2cy/l+Unddy3ciypp8IEfDmdjk6kRJl2N26QYjd2vBAwRXM
058vF9AzW9SENOeKQUrkgimT9bvsMyCW6R6TGLq+s2kUHU42a2IXgrdGrTdDVrexGY3ZM4oegLtb
TviRRi/O7otrpO2j0Qph/9lvRui8eVnkLashXq/3PmSWeWHuVrDIvx76P3pk5VVg8KNcCi1623g/
wa55P2dRjLb42XEzrRXBn6qYn1eSf5hrUrOweqe5Rkd3mW1XUORff/7bqQcSSv8voC7SzsDY35aP
TctauxRV+AzATK6Rt831xSkDhoCdlppPpIBnTfhffy45a3RLJFfDheR6U7R5aiJs2V3dZ9TmfK6r
esFxJ7uR9bGfHaD0oPTovveb5/0mZY0HLjA3AUG0YxCS423dXqbkdnfTuj5r2pZgXbKHtnKy416u
skCldnPfkDGMOnHhNK68D0TM1GRRdHm6VLhQyOUIOtJbZvTeB7unDvoTiCGcpt/F8L9pKMa1kkEG
mG1y1iANh2X6x3kazWaFh8BJn+c4HDklhkUqA8Ht/D78Sg2QJxHdAau4+5LrHszmWNP/Kv+b899I
rbsfRWI1Ras6ptlQ5vXJcZRBU51OBfKgf/1O30AbXC7nIKhJni7WVZDcHy+3RxwGd1iRfkQeBgsJ
HcVlFM2us/Cdum4c2YTF4uTZo10tNybEMDtLYTsx55JfX8xPA9uGeQ2vBCvD+qeIBCkThgas/Zle
xxlzyRxdKa4crw/4rD5c2eD6esrWl19/7pt0cnlpNGzhNATry9T66dgfkX/N4dBlpQlakohIiRD4
leRJssKO9uAJfLg2zahDqT3Tpnjea66kd2TDGEgqohyYwkUKa4+OE1z2jsghffOXEZhgFiDU1tIo
6ckS/euKXLhqKByQoxHO/J9f35QnO8J/75RkXoNQyrslgFeAgx9fbeQuKWaeXD/viGykmsh/P1rt
EqZnVBEkFd9qwMy1PtWFT5/CW5pn9oM6kqgkVFzSTy13M3QkPBoHzbmlbBjHwFUfV/qwxMYRVJae
oQhmeo6uB7heRCCX1p/N0jigk6G/110wuH7h3LiDQfH7RTs0TsO+ei0W7ImUCopsNxXmoAPUuX7h
MNz/la6hjy91Dfo8mc/BYiq6ORO36nqoNWrf1DXBDqkdIlEngsf4REYKtqTX/XWsixZEah0XeXF9
T7QLxxeUngk3RwZF2V30hkuDsFWM5h1LLueULRBVq6oaFCmGYk95V9IxiwtrYfiX6YZzXlghXVZF
SKotfkSTKCmq4Jlq+Bhooqb+d4kMjE3oWJQDALuEBvw8NpGCJoQIFcOzrpGf28e1AXl9Ja6UQERU
IxifUONYZMjdodnzfrv4/rTZ0VIEWIskfDkqc1b/cRRRa2U5ML963qFM18ZTgKKbTo18fnaluAj7
criKMsl56b9Z/O2fLsBj1SdlWaivyPppbqaDi8R8bfWHxE/kVJWX1G9gpE4y5uPRm+IVjS6XQ/eM
hxbIgRdory5j5GxEbcOhYj+bGfYkuOHIgswPY2UIjF9vnMBezi9NxFiKe68z8f7WiR5zkvSun7qP
rMothePoknGovFsSnmrcpZE5jLl/GqwlMJBThDGrRnYoszqtjN+skD8t10TVEmsNYCI0vfU2U3Uu
kdX3kLcIMK5LFMcRl1e+k9UOx9VWQvdYw3y/dhgtNIKr5+ep6n57AHhbkJJ3EF6jV/2ATDD7LeMW
W3PpJUs5f67qwUiwbdMEp32dirFkqY5CxuOv17OfsFkGIndDzrOwZMQzvNlZCXT3kyZGkIUmNHOc
o4XzjaYJ1gJ6RcmIukt/m9wAJ83QD3ELCc1aR0peYYJRYPNREDa/m5w/KR0g7SQAmnoQbuDnLauf
S3rdo0r/TEymrCSLUyD2vBRwaJS/W4E2QRLNz8oYeSYVMVy8sPW6z7CtucUjxu1Jdl4wCh6jv3qc
rvvMkLe3LZQVFuf1Jch7O1c3K8kUmCmnGPoZYU0ldOtWgLbUzsxCQsWoRndeK3N6GeZ+VTEkSkL1
0ZOmvV6g3ysfou6gAjI437VRPZjLMTEIZj2RIC9TGxnxyPm1HrOKU5ye2ivO0UVSz1puRcT8MRwN
OWzOG3j369f9thZg0kMqQ8gTs0G+7tukonGwMjOCJ/i0nywrmmDpS5OZOr5wNF1yPFGYGpntv/7c
H3dNT2geFzoJoRSZPgy5N7umrZYsjINm/rAYZjQjMYphX8oXyJGqQJ7zfwQ8/w8uH7z1hy0aQ5tP
b0xSN5hHtiV48I+LK6GmdkhYZvABZwMyClJvSc4wD6mHiLrGX+TqubmtcD+xAeOHZPwkhOXlHm0n
RvmiyrjhP8bwmrwxx+xm49MGOGjLwRaG/0cIPC9GzIFM1TLRrfCWaRT91bfphucdc1YZTnvAkXJ+
xHRMQNiDSzGaO/fD5MymfRp1JH+KrXHlMkLgceOT1UPMdEcrJ9L/ZbIy0jHPmPGxiR8rVJhOfMi2
CzVSHNC4AGZbfpnIz6B8SonoAtkk5xBkllDZFQ7oUIBXzCbZY06Pyncn/mqIjS5GLJpEUfkFmbU8
iIlT0bz8gTUjDDCGWMNoOu9hbnW23Fd57/vjZYhmz20f/LmHtHxOgDu5gdpt25725sT58cyyvhKJ
At5eZNXIbDW9uG8XM5eNTFO/+xXpCb3C8o/FHnbtSNiyWWZnx5s1V02udTsW7zA9tbywVcA98y6l
DFjjD6XrZ1Z+aTRxfetxoGwFaUrLCVDwOYYN9b/GZSiXgtnbg78pgEnYkvZ3UBArLH9SuW0df9zn
cWQWPqBoXUx9qs6t46yO8zSaAxrnY1TZCaInp7AIE74xukSuD0F2jQ7HisqpiilocS5/pcuA3DKw
3ZSLXBWQ00FyWhi8eZZ6KSQw60PubkNI0rp43GTERqNxjofFXaoTCfNFl55V4xIUfHIt1TNC0Xs6
lXFbxEvCD3cCY+5My4zvM5Oye76FyIfRIbaerh3Jo6ltGPNDFydgvpgCMj0GT8ps5zn9nMZ21XcY
OAqPT1fAtDwNFYwelnxYREbmXUYEANdchq78m3aWCN14pgbr3V6kwPhTMj3OpNt4twYtWZNzYru9
n73PSYzlGsfMU/zqb+bzdQv6vyU385mETfhh6jWLvQp4/sf5zKeLWrxsPuCnAyEiNct2DLo+VqSy
kvxcNzOlozP4oOvHTSWwywnCTTi0pKNFQMuxakhWhab1FW34XkjrAOj4c4oZOiTyOSS8cBrcEFNU
C3DErbmUdHvsIkRozYkTDv1RD6WbIjq4m1Vv8nQ1hJTwG30rG8IuzIrMFNSOyBu2oYwFmfV+3aRk
Hn+C/5fqPvTxcMYZIcnn1O0Mg2hLmNrkJpmMAhYPhiHi6MO5wQEjD+Ol5NcqQwucS+cLwbV3ZrnN
6xIW+NB04HpgvVmt4uAMezop5PeWRY7Hv7+IyY8cD3w3jNjq2LY6WAiaHlaXL57jDiHtTKxgqv/Y
y7jEUbpSlxkbPv6HxmDUo/DYSrzULuTAulEUuyLEDmNRfXikHXbvV1WgojqEcaFQTtR51OLBwmJx
JXSaPs2a6qGTlZggBH+R4nGvIfs1iQ0cgkY1CqbG2lk1yXvfH6qO0alQ3kIe7PXjrlbIvd5d2w+5
u3pWe1ssvbAndrsIQ8Qhx+kw+WgQrewGiGDh13fRRbwVr209O7zEnVnapS+2olxi3zfB7jFQpTGq
scNgtn7+V2+BSJKh0Ht0GrqrCwqY4LgD2hFDjugbtRoQ6r+JGfyxZgcjgj+3Qz4HOj2wCD38cR50
UhkWSbQ+Eegp1OaGI5jlSGUScvMM4x0nC1Lz9wDZj1UyHy+6aIZrAETu2T/t4Vobc1O54fxEgzM5
yY4tMYHpYS+WWc6z+TnJKpPLiGpfJlVdBUIq/P+AC7ZM+v9eFJiQ0M6Qzi599zjBvdnkgWIDzDhe
zmtz6UX1WA4M0qnF9TEjk6XdWk9M6FmrpmGuRNNAFZ1mSkYwBx0Rpu6jFQooDvIP4DPQTAf8ZD3T
NYoL4aZwr1M1JsGV0RsNhuW3sQmTSn8silq2tJ36y9iA/QpvokUDvN8U6ACgb+6UzQhMlPUcOhW4
+m2F7qaDT8E9JO8J2YPTPFOOhHVzoRRh2J97ICjeAhSn7DRrCaP1tC/hUZOqKjwsPTsYQRphW3gk
G5vjOL4bYg+/dex7Ob/LdJmR1DqajitO2qWEuqMNod4GhQfuHMtMVJDT0sknCJc5PwcE0nDs82lB
xs8iNxZehKBNed2qGbLKPZK0HenlrEdgZuReI8nz3smn9QAOzqJPrfYV0xgVONlcBX+qZfMAjqrD
QI7jOWAHBDYSR9ESwpo41MftlAtihYUL9A/o5CqF43TNNeYmS/x7lkdY/0MNOLK8s4MIee5DiBGZ
DbzU5VVwNyfOMh57AhWy8VDMmnPVZbQx5GRH0+sRmJlTCsLz7EANF5/UhFT3bqv956oQIQGWrm1o
oxxaL6ScVE113oXSxYDgLTvixOnhsGdegyJSVtBk5Zpy+95siCgjrDo/a+71xH5H8CQNRudnsmDD
dMJbtQJijQ8JfVmYQQR2yQHBL7D7PrqmWvgZidnUjtDnVwh0B6i7VhcsCb1VJn5wl/utnGCG2TYp
TYK5JS4Y3qKMbusotiIy3q3uijduFxy0ZL+gkehCEQX3KDf5TNOkEQMPzu5jYtuquiw7zi1pQ+/V
o5cWo2HT+8PBxf/eM2uUwzchwaelfbExFsMYTIUrhEcWzKSe32IVlIc31pGmXCuwQZJ/G6CIzIyL
nZWL0CtNQGjq3cBqxgzMk3GKkudMTyrpCIFp/PQuRSdNYafWceQDGJQzj9Q0XNxAN+z4oqRcIgMm
XyvmstkcSbc3uu6l85XArnsVEzq6bouHJYhrLsxq2FTt2/1hIpNx1+4cop1fhwtLesgC362GlID7
r9vm2NN1gV4BIJvkCy9J8z4OOoQG9DQWfov4QcV1zWEl7CWpKRALiPH8QH1cyHIndn87uQZ1LIoU
NkmG2P5NU649vwvGIW99cGeW1F1QtLNnhWWECQF8YliZD+NiKZVedAhm/kmBoBbU0J7diQjft0VP
0RhNWzsPXmLVZBawYsrKvU9GM6sDyXZqE5wpp2YxZb4k2wubfUwuy80GP0QKMrAgcaUUsPrQb2ON
tmPu3YTlvwofbHYfLa7fIrlWI3uVUOpJaCNrQMuKEd5kQbqA7mce/vOU1rqfYK2IoLlvoRUW/2wQ
tkB0+X7H3tQpYlPmcUaL+dQ0tSxJIADFgGffH8f6lT7cLCMTI4v1gL1fzfMHCrEgGIkLzJM1Dh9K
RdUy3wT0zVhQJ5gVoR3KNtxW0XudyJ3oaeAQypgctCfvKw/9FkXAtKGCxtKKmIvo2UiwmBD5PsIm
otnWF6LjiCVIjztBp7UpTMOuZbPXxWNhZeMSbgEnzwq3WOMN5IcLZCLveFdEF90oa49RYOxA4c09
chH701uJqOeWE9Wa492q+vADuhAvOeqplsuxclfg/OlaZ1YxgDjgXEAnSArMoG5t89xYJYpT1MKx
xtBLJmNW09jBtcnB/xQkvDLzXFBnLPW5GEl0Hu//pSuAhLnuODRkRhZxp2RCb4xUG6eyMDl1aS2X
rPLn6JtL7jurk02cLr2B/KUl8i7v+4Cnas2pJnaF7irXaUZsfWw43iGbuhWM8ZojYZUfFP8NHOJg
bXNZh5mPrk5yKxnBDhSPF9xlM/FU5hkxLwmYf3U2RzfzXyEoxk1Tokw8mp3wU6WjTIZ+brITXYIM
jCPBo0gE+XhHyxY0wmExCyxeLG3FUpBwtywhG5zTZTpSxYNPHd7WH+JolQWrtVTMFc0cmPm3vRzf
mTqDpqu6OjbazsvwZSFreLhLqd95Q/v1VNueZl/Z4Tk2XOV83N8XmYKC9Vhj7nIuBgYwZMGWUDwx
ceSI5yXNJAUMxLt/la6VidPKMrnp2bRKZYBOdUeZ+7GJ8Ah7ZAwhpf2eTCY1Dz172B4JMKNGnK94
Zdolol6YNuipR6nNmGZ5vj5kln6+wyvf6OkdHffWLr9VM+dc86wDHwTw6PUYJaYb7N0y6ZTOSCQ6
JOL/eSVxkg10idYmjFGuXqfJfoNDCMnIqDGrq/CzJH6I2EBEGO3rvsTAWjABnCgX1HPfLuNykk9G
wOTy9PcVuxonn1veBBLFhtS3NEfiDxIAbHL59JseKR60W+dsgrqpZNpZG8NWlljvUrLECC+tzuO2
QXZ1I28B6dW1XN3kClkXCwmVrATKIcrfFO1tQTJJdSZzR5ipBDMD3zU+hQPTPK9k9x/DXraBnT8u
thVwvQLG3RVEXDZKe3XH66gLggW9OOY+2JkLQYADi4M3TqKW3Kv53E5SxmcxEztP3uBVilLRX4dP
ydtBpmhZpoptP/BLzUytXE9+20fSsb5kJBDE3l3Pqklkjo3mCBXNft/7INofxj6zyc0XmUO/8aLh
HNSMrP3290U4oqeCcg4DhZifn5IJ8oYyxkJCHRxTG1nbna1Lnt9l2oq/mgAENu7FAyhtyNBSBmmp
XlcV04jvoI2n70DwLJanki6v1LQ2DXn8ry4/pJbdMLRWxw5pRwVWnTg41ANp1MYhofLntzw2D5Ao
GiMJfoFwJuTX4lFejZ2EAEO9cHrtgYh0jy86DCY+hFHdAVaQxlsP0eOU0a8H/Kp2HP5i55XyJXIz
JHUA3248f3M0ktqvInTlxpyQ9iUVUrGQS4Se5HIHGpDb5QnxTtnapKTYhfpSjpngdLT8EJyuX2cZ
uRtsRAHR880OFCUbDKg6JRv/mGUCyQ1Y07mhX8Mpb08T8OhQP5AMHJo4zV1PG/+l1k1LAmhr7NVP
U8Y2Q3vMkg5Zw8kpeDSveGJk5BDHujYZ2j+dO/nDNu5+fRU/nSWReUSw5IQjC+vgv+G/AnoH+a7R
24/0Kma47FOnSBkNHDuu/Hg+a6lA6m3CVhsznm6V0a8v5kdQnIMtJD1cA0npeI3ZKN4cJXOEkm3v
0es6pf0V682sqbJYYa7ngXXKrlOxnsQd8usP/uldkFDtWw5VPrA4ifdvgC17IO44jdzx0ds23KAD
Tisedgp3dFv0DHstoDParrnfk61u//VlINb+8YjJQLB85C8kzjA2TO/t6zBZqnks2r4MXroa4SEg
1JDExjiKSOI5zAO6pBYdM1mIHDGniGiJM47ZtHlvby4F30EIZd+SSmUZr9aIDBDZcxICku+mix1U
EWf0pDHrA+akJ6w5cGpEwJAj89hxzF7MIz5++u9AfpsC3tYTjcIws6KlZEpP40DWQI2iaSFMs716
INgO5UzvaqVhCSNgSPJkRnEhve6q06akvYdBPwqCYfQNEbMcNhAS9Z56bCx8jdUNPUB7+xv2NWCV
8+LRdeCFqFG6Nh0C1xj7grSjlRPeQ0sHdTq7riNCpSd2VyJyTisrryqJKiiyJqcBQ1THj5bQt5yj
vMiYOiKPtYqWJ8LJQkehachoE03ocrgmHIuIUQJnMHsIrPnkEI5rFOeiGWQb8vo+nI0/lgVxanPs
nQ7f36FBLWB8dknTo40Z/rVuKS8F6ko7uMlCr2TwTguIHmqJdVjK5Jzpvjc+hVf4o8pHOYnH0BXB
34g5U/p2lfHUBrT6q2HYTl07SIrSutm8Mh+dLx/CmTVHrmEsIBMnTZppmxwHh1hHciaJeMgJfEMU
O3af2QdW+A2zjVCkPbOX5hkBfXkTmGRTeaMqvo3pPJmvUWvY4d2oOvpWHsnpLsf0qEBjANF2b9hw
ZfCykIZUpMIW8bgU73SoRJy7AY67YY4DvtTXBq+UuTm0bNivem1EpUCGtshMNWj+SBSeMXljdUD1
2el/NptOQiqT8SkN/Ams0F/Q1HenyWk0Jgn63eYvv5liaLl+nGPQ7LgQXTwwiCyZ929XGXi3msVA
eXe6STOH/GYVJU3+2aJMxnVV1cSn0nQ48nwg+KYuo44eeqTJBbdTidHuNFtzVjw0BAjSVQ/x7TvS
VMk9dUcr+VyWI37uyKUT36MdEDx8TGfXvzd5BiOTmQ0hKe45vBAbXJBbN/Tmaez4t/SmsgkIeZ8X
+MHvDYWm+mYE28xOaZPpb3FfLPnF8bIJKssmewctU9acWzXQA7BbQ28B6/Ht6c6nJi8vDfEH6tTS
VYp4t4FmPu7JGmh49hBFtXoy6HSmDyaQPZHpVTqdpjChs3idhoqwNK+J7hMPWBwzeB28Q/lTR+eJ
02HIzRbBp7IerccRvJhw79Wxv1p+lN2Xs0egSjYG9Hch8uvUIU58mas5OdBj8pufpu2LYdnFU+ka
M+k2g8tKfrDp4FRpxOQptrd3LfCMHZ7gtVY6nOZOR4PadwDpxj+RTpwb3DPVaQHcOnNOTY6B14e3
3Kt1NmkjVx0aKsbPPsrIQ88qjgw8Wt8Na0weRFQGyxezdNfL0Lpuc9RW2b/XWas+xI7qHhPA80tB
06iPtAlybuLIbM5NrsQnQwegB5QO9Y3p0oHMItpZ9KHBI5b55JZGusNnU3neXwvRbV/ifuieFyKS
3yWI2++I3RyKA1Wle2oyWrGxQK5nf85pmhet+XxnOsP40ADTvm/s3jqvU0e0eu7aiOK1ItsisJZ/
VDgVn1o8ux8q1xzukcCnT1NgVkTddXl7LqtufYAWiT6h6S7v6WPofSA+lui7HK8g8Uhl+GBymPlS
emP3JcI0ccO2aRy115H505GxLFEZ1ZH91XCJVA/dWxIh60+KNFviZ8BUCNrQxrfEzpp3EaFUR9+y
h0+ctG1gE5K1pqCxH20a350mWv98L7q4eSVuCYHtEpOnqQuaLq4xYcbo80nDXopbJ/OW96ttDI9+
QviplWp9l9LK5uDE6wI+kIX5MaMd6Ad8sISo4qKt+RQrPhuchh+UckmRCcMuuIRlEf+Hk+NL5Dfj
q8X2dkPdGR0K1FowNZK7mxXmZ5cF+ExrnPC9lwTBrbNmDeL3nhtIKt/7HCIKQ/8yQZafGgLWvo1V
ThcD5A3NO4ZmduT4OTFP7BqGBsk7wTyF9S5BJfptzsiQa+0OCgdx153HcvLcNGTksGfWLwhF10Oz
6vxbWhdZeZzsGjSEhNNjrGILZQJGA0592oFMJtvzlQW1cg42X2imEPMEsZcSuE9YWvvnYkhfGojn
u2JUI2tGuhbPGGCGZzpvkaKLTfdmJJ/hEM5O/cmneCZnq2qsojgaGaFspI/OataXMqn6v6xgqJ9S
zDtnY6p0cKJhKxFeSTER9LpWL1OO22Qemz9S3CJ35CX8rXvnxS+rGWc5cWnGGBTHlZMiuYaBMu6s
gVjRd0DO1S03VjpHvBTqiYoijS4loII+ta3NlpwSoAYDGyuW15ozDR7o3PwG1TYfJwCd772rjL+M
ZKAzrOoytz5wVeU//kqKep4a7kNDSOBXuCfjvsgHzeRy58fEJeeZhKGc5hc+/aSRp7V/TewdD9bi
+V8wQbTPxJ+a7qmm4c+FzHr/xbb6ihzOmPDqYPACsiBQaHw3UhKvoGvUgEjPJgHjnHp99tjOzogy
Ne4VaWFeUNNABOlA+KcrQdd23xE5WfOE77GR2yfi9YEaVr//2GAROI92ntLF0YvMjwnVPImCNFHj
hhrWEg5nH9HUGM8WDoPvjbOw/NA38h1mRYLdePDm/USQxzl0xuozHKuHZGANv8V0RftSJGbbHxoS
KWhuxlP7ZEW5d8lnC89/FnflTdKE2VcXac5tYCzpq9s7/R1xowGyxik9jv5K0DfJlTFTE978gn2k
vc9s+heilEf77xZ0Vc5U9k+oaElWzmH43FkNXbV7N7klvXIm/qkfAErt5KFatXpos+WJC/8bVUL1
d7taNfJDPChN4bB2t85w5riV8Vueiu4LdyDSM5hd+mbSc89paSlPalSmTrlneO9cNfu0xjC/IpB1
H+ZihsgrneFmiiyBMJi7JAar8s/VtVOc5R5NLKtiiG6Vq7vPPkJi7BBFkT0ZiWGTzt43H+tu1rd+
ZJA6zmp2M9GZ/Nbls/NToF3jYxpqeqU1NX0eyNArsvqmSMI0/76hJfS4kxPimoXIvYrVEuEfnQQF
a9goALVSqJErh3+dKtKOkgz8HfIdP+ouD1OtFmpl0w7uQqV+qiGSP+7IRMGCApyyodDhQBPHgvRW
C/sdceVlUUbHuUymNXsJYL8pr3ISRvgv3iZMp7iSQ2lwpTVWRJ9jfTDVCBB+AOZt1pc5G5L2Dzqc
VLM+bFaaaK2BqCn7YRnuotqr3b+Zm4IfzcaA0ezYV3gmT8uo9fqIiTPpbgnso+EsgXGK3DVmnV8/
Ef090EoyiTzizEZSaNKz0Xe0cTQMAjdfjLhewu8mBqT4nkAEqwKULijxDNIzpksbuKp+dqc2zv+k
p18z0LkWTWz2EatYLLF3iv5R5gOs5+z5N2iYEjJGRwyLWGkn4hmW86BjI0S32hb0oM3wNqWXeMrZ
uA4o6ATepstP8VhuSjSC/qFcRotK54SVnH+OrnaGdl3VQhPCnj6a37GzFoTBDgBM3j//OklsFRaP
k+ep5H4xfaZYGDTqJi5ipyphBIrV/0ZBFmREqU+jcdO2VlF/2DMfqhXWtOF1JPX6ssnXIrW2IWeQ
lMcYpNrq/4MTT/AwcyEMlLOuVwloAo6GgOBpK40z0xDqO0WTxCADpYHeo10Nq8Dz7gPZEfoodon7
PMcOm1/3RC0FLj7t4HQJqYODZrTXKj+uodHToBOZvuIzsysaSQ8BlFcgJBTtBT09EKFfy/79wA80
y0Z5YZyLsgL7h1CF7Sg6iHT7GXYoub4dSG8mWxzvqTmJ5GojxbdzxA5vbcTlLvdtsxq53h2nIMHN
zE0zHWyYJpFCgmluV1M4IS+v3tCHniMdf3zTzg3aEggRAjCuS1l8wtm6SwPtaYN+HZruYyzePJrm
htP30tmkk9N1/D9D5Add/sC5GGrhoCffM9X9mhDwoo82xJ4ClSTlgEm+JaLUBAH0+D7TDf8Om0AJ
bWW6Mn1ilLm8qSW2DMzmna0b28JPX0Dx3ewoYEPmKoejNp3AWZIM4+fL2LsCs/hmyEPfKaGB9kuA
pYnN6WA4hxk+rO/EA5A8Lg3CaV7A6PHz9WUYI+iqNkqGNLzjsI6RjaRgUofJzplW1JM3Fn1RF2Ic
tmfV0kF6Ns8Em2kbbwtSeN7Yxtxq216BNIymSKGEa4eaCP5lAzSjKbkOn7oT2LhuFM0LeCNXqtvb
XtMOsCbuFAqAHTersCr0ceWFxhQspfcuL1xFp9Eqw1bSHIIr1LRTo5wsBDH259Sa85tqgj+n9okL
enQcM7xdXIprg99Ds9Ccld+eaO7E6ZLClBFIp6wApHuzIY1rQKsHEOIpTSpRjbbuF/w8Yv4acFqY
0kuWkwPsgTfT2GuHWcdlkNveSRy/1ZozCi1CU1MdSswR88uMuL9/3Wm5JspggEu/Ehq5R52RcRVT
3y49qsVVQMMoW6KFTWBc5q85y4L52cQfqlidozSvLlCFWn/l1JZ9q8XDOtF3ILKKj2ZajhhaZ6dj
HvZdm7sv6Zrk5bvMJzqAyPS8pi/TdfEafDoqYxC67jBDQh7vN8ODBEwPejChsA0kcu3rNunajRjY
NSJ6ozkqnckTtWmutb7sxPXOmevr4Z2YNYZkrUZhKNBiwVEgGaJzEpVm5kEydcxa7+sU4Pr4u0kp
pV8Lj3Y1GFdtIlO8fyftVbexoUB9bHrsdkgoBEMfFKKDj9XSxNU3ZeMzGA/lMs60E1hc7LoZXeJl
Pdr1xPn1GwyycjkIEvR6s1RhtBzjoHYV58GrOFvRLhmi5fqIuqJQhHx7cbjEjAWOj/OfAaBy+2r1
jWRXu1vywHr1em2M07ZjF1EglGE9u7Lb25viwQFQ4YdTbApbP9V0WX/e1uh9m1+CHA10RLet7z3t
o6YK2p7cieediwbpFTqFnmQ8VnsJJK6ixF5JM+Ska0rv87aUYXsVpmSXKJehCW/QbwCKicfJGN5P
m/ijGnr5j2M7oYuJiYRqX3fxBLjXVQ82LzJTafHdUpjsCtqOfiT8MJ4pAlDDKqpYcj42lXaBQA71
Sqvk5jejK3kasv3swGtD5+YGYlXb1UyezrYQ+6axMA+gfIXGs0inE/RRo6cjjzta5HVt44XUbcld
ybNpYkl0iHZbX3y9rKz980IXNyx9RYTumnq+oRd5cKZR+MJy0s658GHaL2UlABqUmicpTda+RUUi
carZfRoadpdNxkpf+f6VQeJAw/vYzZILfbyRvcKKstpOYSbbxfbedn3W/rI3oqYhSoG/23bJVeQx
kaQt3ZB7UdYETSAVnsQVzM+oYUYuscapYxB2AEEZUfxepTrdVZzjroUeu9s4q3tnPKP8bMryHvgz
bLsbqydLrf5QR/48YzvzKwb/DRL8woSFDEBz9H1RpcIiafyBMOEj8gQ0wYfCKWFlb2HARZVHm7Ur
n+d2srKSiCdVKZILJ1XHkmYzw999adEq6JPTuRX9Fj1TL8F0saxFdPwm/i6ejFP5TJxG0/vYPpKf
JAw4VgtiXE9+Sfn47F+3HKPs5cltKpyEA6hQXLSKZrnaOKrdHYClSB4gYhepAJSPfPolLrTHszI3
y9u2efFzHzrcEX50oGXv1Xmjm7UmQtZAiNWoWxT4OELuG+y5XNpaxgwbdzBX4a6rqnTLkzY4Up4g
UUn4eiJxhaPpKXHSmSare+rGLjNDTk27ky85guUyoinddSbvw3ib0HWqByd+TDJjXlN6G4V2037t
LcRs54aoIb2c0OUKLbtXOs72/rPKCJzhlTyd6/C6uiGSpGkY2kWkPZ6YH/QZz8p0O1l1d056F3Zs
cr1sq8LROIr2an+AdFeUpARvKkVe0IydzNA8TkV0lc2BbLOqu/pkaK0lcpLOyNG7Yifrc5o6ImRm
uKRXp+zoRhP0eZfUsjjs5E3HVspfrEqOqlj3NjHhrubZXRv0uBf90m5Y3OVlyiSzEDzSNTm60OIJ
3bnz1FD0Eb1Y53QuYTdlC+b3kqZa0cwXeTkC0c8kXkhpYMYJCqGh4gyFatNHVU08zkB1hOVihjo2
jmtR+uQld2h0K0LMrmX07qCDtCOr6k4bThb0p39tKUSt8V6sLbyspWjhwpprGbztiOTEiqbG8MB/
6JG2keBeX4n1bSFpCjFBvri0VftW0M6Hy9rLXUCYjheI8QTJQtMtPYNsHzOdssWFRYM40awOcUc2
ww0R9XAMNxnOiyvZX1OOUZXJtKGxDPMgLE2ZZPtzxb8vMyVyFpmGczzI7DUnlhPvEPXIsszT3Kmp
qo7b3gaULi53GvSV0zlwzLVuTrnv5Jgb9zGznzyIkrgeQHqsXHf7sp9tnjZvC00gtUSI0/2YtODF
7a1TDVkM/7GdSJMG7z07NT1WeGbbJr/PadIGt3vnTJxf2s01s1gB4UbscTEqvsum8tgXbGPTD3Dz
ogfZs+kIi08ZB2MOxoDAaVPR0chFVt3dj+MuhEYhddx0gZv/C85Utpx9yaaznKzto4kRwyPh4ipz
omtLw3ebOSxLY1fdjPQUnKw7da2+d42uoRxyuR7SjCaAOOewHXAz24PehlxEZcgz2n5ko+uTHeCq
4bM3/cS/b3O0ZXNLul5evunO4E0Hcl7Y69ceJRByilE0sqSnslUvoHij4R+WNQoLEEbMGLU6JDBb
wPhATjRv3Mf69h6cIZSXvrGgXZiIvDi4Op72knvfyKNNuRFtkpr9O+ADeUU7eYlaSTZoq/fSkECP
0CUGHnj1OinaXsn9/+vzTwfZ+xFmynCtN5FDupGetKaQCsoCa+HW9lyn/ZIHNQMB7DqOTcOaInTk
TzkeJB8l1LUEIkNDhvq2D9CUQgYrGOU1MW5d8Q9ceqeVZ28us8h/5GEyVna239yOpBKfwfNO7EZO
YntEorZoB1XcItoXrdTaIZLBIwm8gQ9Yj7O8jGVLNWxAsPmgPVFg1wbth97VK+VktgdmjJt6YiTG
hr8pxzW5lmsNs1eLOpqIKaBHgJTF9HaccBcf9rnF+YtqnLgiWfyHa8W2gTaJE4JgHj3QwSBB1GY3
vBsOo6In2eUqlcGwRSVzNddNsy185Fbs7ls3ya9UmW6HM4dzSEo6GWXYFpOxxRi0oBo8XP8KjWzK
p10Ut1VRvTuxLFVbpZ+4Smzv+bZSFPmoFdgo5U1Mz5QtJA73CuefMcH1IIv3ZmR3vCtato31/dkZ
qTPzwRvcss+4rdak4YPMpF1+s6dKOsNylfBcy6cY2Xf7WhctR/6AsSGvd4O7zExdYbJN17WHeZiq
0IT266I36IvWM72KJ6SH5kozW3OOrP8h7bx249aydf0qjXXPPsxhY3dfVFRJKgUH2cs3hGzLzDnz
6c83a9K9rZIhbZ8DNLCgllwskjOMOf5E1SOOM0VcCwmiLLXBFASr1pJPzpjdchI0axVKKSpMsZvC
NhdlrKbDBWVnkv05y4hP84KYc8jEpy/LRj4JcXaA49fDwptaaDo0bsT6Lo8Crlzll0cNk/7UwqCL
xVt37EYIXYlMDvXx6NJOtM21Lf1RNZ1a3tospEfcxEXBN+tqwVhcFiD8SkRdIvtf8gCkjBAHjjgo
aRY94s4YCnfZRLJGjyDb/WQZ/eqYosMXF5NOBRuC4gcHiEfUGInpICKLutSDoYgXgOj2LB3N5UjP
WUzU+stPKkYM/MnyZhNpyMk05ZQoh8PSwsQsdIIWjNcH3hpZjRnq/dJyIeagdfTdqI/qLrQVsR+C
wp10pKeBLBXh2ASS5wEX+rRW0a+kiqVOxJI9MpSmWUiz9egOzTFj+S7uObZn021aYc/grszRYJTN
dS3kKXjcOCxPy+4o3YYWl5OFhB9VHFO0rR02c91famVGrbLDPwXa+IG1kOzdi2Xdc4ZC7AcL87iS
lPOF/FyearSA+cosX/opBYc6UVbWvZiqy1HJsAdRNpAjK2yGlsVqoSfXfioOp7ms3ArLFQzvMKPf
UxwImRB8JlzfDLdhI8VzjqRBaVUM91v47GmWG7YjzDifjK/t8m0bjIY4YNqSGQ+yLG4osKdRrfcY
dLjatKFHJ8TxqeYYzEtk6/xgi8M/j08SpjF1Y9TRG+NVk5qicVdMYmGcM5wah7KXtzheJKdJ5MS0
/jmUVqYoM2rVFoRNSFPiU50sB94hYRNCMvbPFUsZG3UziCIZSywh0qVfOnO71lyLobAUJr2k/s2y
klpcWwTdS3ym6nb8g0aWNYsyRsGX1gERa2OExwT+CQ6WP8Ok1i8Gq3UoHZezpAEszFeR9YF2OuJ3
Hek2wTasNLNN3tN9EIU5wmkxBFwV+wNEbRPACM1QLGpdH5aHU1XQAU5NizCFKM8ftifDAVPyj+SZ
uSDQgAWoJEmGz4hg2LC4LzLoZVI4AbqMrx49XWafifMiDwYDCbGdNmYlWJB1Hk4OM5OIQvrlSwNC
sqIXFy1vbEgAzNy2jhpwp1MpurScid8VVbmNgQKvMJRV38JEHGTzMJ8jcQ5FkSR6CkNnBIRoF0Pe
TP2DEsLe5kTp5po2Xs4a3kw4xthZ2s3HEkuq0bppPcSdnuiVzj4x0E/IKqmhdk6S6/G7NoFdY5OV
afeWi9+ZFnT44zvooiHl1KgP1rHdTtUT5lhFT2YijoTJDUdtLd3YpKxo3acGJZXpbnCzC9GEWvNs
ONvSpzm0n3untDeiG6Udmxia9hUZQPgd772Uk/gdUcOdccinvEgfcobRD0sB1n1I7c7rdwhmZ3DN
GKo87XioU5fFUHWf1bKqixtUWz7xQj3fDxaV0UxxsYfUq0zWtpl1c0/PL+zuxpqxtct0f1L3ZaEO
85UOy2+TFLEOM6jQySm3ApZf6CamV0yr1vKsbqMOI/wvowmHy9rqCQllE40L7Tqf83zYlJC77B1k
RQ82J0mUxRUJt7Na78zGa1vAEmKH7WhnpoOCRWNUKN1RwdojndZuqk8+QwwIcCQwLfeHxMBFT80N
Qo40Bc3HupvrYYKF5MZNj+UdxDJzXBcRdl3xKiIQweaoyfpgb1SmgbGpXFO1rslnNPRipYRJ73iX
MH+j1l4ZvaaO86YHsxpu08LO6sfCymG1eH1oDVea5nQFWY4EBuNzmKoXURxnyLPtur8tMWouDxUd
T/PopU2hXFkFuqZvJFE2BPWotk2mKx2BdvqSzfCdyNDpRuK/Vk2Hcx+dYdV1vtopFtUKLgKfQt5E
4BOwJSnURgBIxBAR0IbFxh229BrtOWJUO0bxxZoprwjk6Ua6bYvzlWwcOloQKNcwY3T7DpIMT2ZV
m95EMhu7AlgUfh2AUNGUWeZFICSLJMB3Kl3UQi7LCiQWpupCtl4KZVni66eliAQlt//k0mnncCA7
TEXgi06aVMbp0h9Nmit4ukcPeDRwqzlKwYf8kFjil6x+okMmP0XTTnbkGKMBRyxYRpwZg8sMYx74
02Y8ed4tG45seUqI1IfJe1qb4UszWB1XTPyuoJUdrZ0sVnB70okb/+j3Va26tyPhcIq7TVqNcjOK
HHFEmjWYfk8NVm+k0LWnQvQ/ZzZRHI1axerWkI1UfGhL18+/Rm1i+98H8gdQ/qq9mt23aWsWPyS8
Ke92WvpOjTDmHhSPE3A0DSJfzUrVVgcMatIHh51s2hZ0FzsX2Y4SjMYGbanoTySS6BqdqpKAm9Th
cOB8HuXXVheX7n4aW6iZvqrj53hbkaGUTnvc5FssrTqL40SD+bU2NJQUXZ7c2kbuz587Cg/CNGyI
lITHJpCn663RJsRVPOqpHmvKvmjSCLb/O6fh453qAqqP5vVXISJJu1fWbPhh4aFoj8iE1M11VfZI
zMdMtcptV1d1tYI0Rb5exYmzuClHr4L8NA1BTAlguckOInO9s9ohTPdeO0FPQtXpeDt82PX3iapU
6k3DWr/pLSLCcJlP/07ayHpAgU/tobvdNzafttw4szptib3yISpPIRdNnbC9oomIbUXdl8NTH9GD
u+BcV7wL6WLeZHiYXLpx32+RkTERW/rL5vcSb+x802B7StZvn47fahNK2cqd9SFaD01Xfq2CUq+v
JzhAG0i7zvvacusrdG3mNW5SRr6ah5igMt3KqhvbGuOvU1FVt6xuKW85Jh09yjLjY1jWyoXjs87D
pZ/6Cz3VhhpTIajlXzBkY1VL0Uh+ogwJLhteflqv/KIjETyA63nQ6X5/pwc9XiKuC2F91J5KYlsY
8vCSstG/AkEk1lHnmJej4B9ItwsBtIneriM65Jrd2/vAodJbRcBa9oHMryjBrNINYshgevN1zjMY
SIFuC/Y7+B08ijQkNluPyBSM1eqI/wloMZHeerKJOSCB21XFwckiYxNrxnAd+4H22VUL50uHScW3
KEy6S5iPxu0waowyz/Z3XqkT016l5qU+NIm7bunbjytd9etLTdOLv9nb2Bn6uUn+VjQz34UB846j
3kdCvcPPPuchvM6H+C5XvWzX6q23tyx13BlYZ3zRMz188CPCRS0viXaDMvvvwhjujjPoKUhsp49r
Jberm5wo02EVKWG/gWGXVXsjc6LvY6Fo7xu3Ccdt0qv1N7ivJJXAbKQBaIZKTx54ErCy+KiS1lWN
SgkDNWS9xAKXN2471s1W7fQs2/ReTsRiq0b93rGd4TH2OItt8oAcM518RYgho3kVI7Q9WuzxV3PQ
wRsMJ+u9llfprot9Ygmw2zggXwjgRLbD4B/gbpJ/zbpUvHe7KbhGvNe425IK7n4IouG7XrbEP4a9
CyJvxGVTb7gR470hPHXv1BFvMZDo2FXXJQrXI5dNyfH15x12Xtm3VEEy/CF2e/zk+Rc7V+ADPyL2
zEeCYHL/QlV6u/voTZCZrKM7jA65why/Z8/+YLm8oTEhnKLH4WaPCwKEXmyYAVBJPiU5WO/o1xS+
ZmzniVYwdq9tNt7OSZC0R31ADHCAnlNqB/poifaV6EpvjNeuN7jWQ4D0Lu5WjsZsY23RaRlT2WHO
nt2qqk54NqTGDN8Noj4nxfZmwtxCfDDj2whXD5hELSca6sFL6Mrs72lNTHOW+51zHNWY/L6mUFX1
epgCoN28R2O9J053vivaenBWamI1d1HsmUWKFwlBOiJmE0raKlYB2C8mjOQIdk3BijYYFrXTnnW3
Ug8Mg9S4i7vUmt/yJD3j4uvI/IXWytGQJCBrP/cOZEr1TQBD70hIhehcuVooGvwYyojjM/1kgQQt
54c3SMpkWD3T1CPxx2NRNzFGY3FzzpXmYLYB1s++ch1K2Cl1fFTIWzeuyhqeygmiXc4/owQEO7cS
jbqlDDdpKPkfCFqMsT1//budC0Z0jQMSZhoGwJJhWOcGQjY1LIZqvnr9kwQg28myk1eeBCMSTfnZ
IJCAnPW/MUI46TJ+9R7QMW7DOlIHWARg5DvxHH/R0NQ2DD7LZKNgaJozFs7yTMiRuVffTQGU3w7u
T+uoj2lii9O0ZtS59kgUeJ4EBDmTl4ApTOB4AGpWn1Ksbl9/WmfBPfiYedRZOpE3Nk1OIKazb6j6
KikE1WxeD5nrzuEnw6rbMjlALDaRA6CuQl7kkPuVfdZ5QvDqxz72wP7aYKR0uRkdCIfDNg/ga5IL
LKUWQwreS5aY8O76Aj0Hlt8CA5Lu4Svt7vV7OBfHQOw1LUIDdQjYFqF8Z8ZkaJh6vOk957j0c2LZ
BS6hOzMrJMqyHFhx9Wl22pxZPOrXv4T1PL+HB6kbvGzX4YSPx+oLk9QW4HLgWDsdY/ByhF991RRu
ffR6L/UfgnFUoOu3ysQJ7n6WEsFE5ngt8okETzHzpnWsqUz2cLFUika/DZLHkDhBE86J3Wg95o1u
h/4z2psTOxfC3ZN2ZtD0AG1L0YR4Q9ELE3DZIg2tMuBBImhUR/irL/4rBRwijqmo42ipf/Vsy0NS
sTTIF+8LhkTBR3YDoUTDSnFBRxOEc8gKCs5OlU4dkKiC6cmYdkl2/Wn3YsOSUN4HrmdFiDWM3qn7
LVRao3FJ/EzikKN4n0z05PdqXykl4byccbpsn0hMNnAbUfynekgu+taxEEqWGxUAoG0v6yrE/3aL
xD5UH15/e9qLMUQqBuuGanFMBcY/11yQLBmaNOSj4+I7U8rbR1dIQ/4S0w4gRSKPhtTDF0y2ZC3p
Or4YfFQyfYmWtGiCqOR98/Rm9gF+kqeS5bYzGKfFR3VEXjDQMXJt/y1bs3NXM5siAuM2GxckDdvR
8/lgkK6GpYxaX6M0Lq38G6B7aOQ72X5c4oaWmcqRB5YfRbIAyeWyHfaUxepbs+Nsv3DwjbRJ/7DJ
EiG489w9u6c/XDsYX107s8JuCq3RJzl6o0iix/+TVs9RaW1aBt5ujkj1OinZfll6cTDi5BNb2fVi
77VIK6v6JJwkbi6iwq9smPP6G0Ys5+47LAEivNTVLFRIxgvhZNJXwkZxKK+jMHZYaDL6evaXn9dP
HcCkO8drhA+WryF0eytV48X1DQ3zH+tkeWOaQBvPN508ncJ2ohi4Whz0BxYE0b19Fu6RaZYASCrJ
hnp9Nr34ArxmuoE2zrcgXCzPz7+Aja+HTfJdc4mv7Wn1ME/q52XzC2iDiXXZQlIfgW9EjfPp9euL
G/x11yV9God2R7h0Ivh+sSEk42CSWBRMVzGLy/yBwHvkQmFj+6jv+dK10uxsnUypNwa5fl4Voctk
HfXwBeXIx5g7u+/EMnpjzor6igCKsOpuHLMspgcvq+P5sFjb5YlWGJ9arW44U+GddOI0yc5+5Osx
sB29aFovm8bBNndek6iAF8Ou1jPBX1q88+ipiBUep7CMMQT0KFDG3mBr4fBIF7D4aLQkdllv+J6f
6dLYmxlMBnAWSbua6ryIPbCrSbNQDlwYjHzoOPJrt3RU3go3OK/hMIRmCplsOxaUV3bV5wPI50g1
QlCNr1qvh828om8cJagP2VCTCtZr0ltAxjKMxCJuF3IZqS497FFO4Z39xnCyzocTb5UB5YpvRXP0
XPM6ICoNONzGV7LjRXY4WJ2sIWV77fXR+/JyrJEcLjjfO6pB8fj85uMISrfXz9ZlIHw9v/6kO6U9
pXIre+ZvXPBFEcj27qo2yyVZkirhsWeXbBp/FETd6nLBSyWdcQxgwMABPqEZItitT6/Cia6LRtPe
Rt9xo3f0lNIdqV2+Wl9B2k1gTyyGFUvChxUA8/4kqIwnfpTEN2FW0h8kypCokTtr7toUShCfCjJg
CdIsUS3+JKgWpWQBUU84LBsLsTX0QSVIBTn10CRavaDZVtcLUMKJMmGg14ZBTcvsZ08xHwQLOsYp
GEJN4SMduo9ktQiWiySh6TORK5L1YKoPjhaJAvJnXVT30azS5qrgl63J9YCTHknvpT5XBIFgdnJx
DCPRQsCBNWEtXGTB64ogF+TSvuzELTFTubJ8Dk1sC48WGkDCTGGh6NJOFZju0tWUZ5dUQC9fJ7Rh
zc6tFTNoV0Ot1JO9bzKSOLxDXM0koElsSFUHCONwbwZ4JTsrIPPtTj6s5Vi0LPwxzuGcGRfvhMUv
pkCrNT8s3nFYW5wYhac+b3gi5BuGyLKT8apqbqlTvPeJq5m0tbTKXc6cru6Jh+lUvcD0FjssqKci
dFIy++UTkP9oKd7N3IzM+xTiSQ+VGpMLk/ppGPvyB3WsG68gFsfjo+zF4u2XRu0q4HETKJIhNI6x
x4gE+ObnmkB4FUl8wRewzncl08qzLzO9HLwrxKBN9yEmtJBsGixmrNnbyALIE9bN+Q7xZ5NhiUVe
XWBAgTZNhOVINLPHtlMjZ93iuWNX214tBbC88OUlVRvjGyXARB9D5n5layiajW2RJkRxrPi/MLFo
k1i19gvZLcdKwKP7ohHR8XmWxjawy1rjNkjsIZ02iw/LQlGApSVIFguS63fYEX+FaAiPb0UyR2Le
1CqiAOiBc5fMHyWqaVQgnU8ZvAHyG8N4Dq0HyfZKGorvb5gYaOZDR0XQ3ZLXmpX6Dk2NMj045gwx
5Rb9hGBAWXC7gFwTa5gbbIzjWWvSTSOtwBaTGOLuBCUL4f3JcEgyWZ0K0K1dcSq3Nc6IZVzQKnOw
npp3C2GP1VBgBXOGbUB/77hJq6CUlSYrC+9i4QIupaI32Wb0iQa4Ft/LYd3ZI1M2OU1cKEFWheK+
d/Wm2EKwE8NQcn18Bcubi1LR4W2ue+noKZsCCSlFDExJToh1PbZUPJgJWpw3JaxHbGIWuceiv7Fj
dIn1FqqP1eHikYLV0Mqq/f7GSQyww1Wz+Djno2CRLXcqhxg6AagYC3gpUf5FoyKneuJ6rvIJKWxv
bL3uBIcs9k8LvCsnjmSrqPiYjPfLY/pJdorR60N9kqwkCeQi7haCDOnKJKnbC1Zr4hrO2kO+aqA+
jC11DNwKqekBOKra92Wm0+ArDKvPcHGRPjeSqmO7oxiNsNfgXuwXLv88kq+AQR1Pxgs21clIaeGD
LJDuos/xXCrjYiXsgauvS/LsgqXX+JuywKNrB46RxHg11ITPTqWFVni0osKegfXlQhnlvssimo2F
xWRMilBNaOF5ClmQK08xw/mhkszSQX7eyfCmNqbJ/UhoNW935UPUgxlFhpdGS3mho8lX83Nsn1a9
hqfAIr+QC+RKSUCD4O27tQCaF3Rska1JhtxPasWJjrMQZAJE9vND39liz1h2icVuTdKdl+VB0uoW
EuKCoC8ciBonS8ZljhgwTQOUaRHsY0wTMOXA7JajdrfOlVrQDzXJDZQ4G9o7k/MA0XvioBfKE/fP
zKWTBO0/gw06RLgZJrrvWJDDDeTvDdleABg6EURkESipWssLWtg5Oo4Xc/QuBmDGLnLZ5kwUMIBe
7izoIUuHZrGxaKRL6CTxTYgAOhumQZmBTGeh6LRyXSkBZtm0OihSZE7BebbU4kLTW2F3xYkAT6fP
paRIQZqYRJkgf9Ikg3iUV5e1G5aS4oiy2JEmJBUyjhIWVLEZdzmDjywqQQV0ZCoHZ9tMO8aKO6nX
Fagubksl0N+XmuzN8FOAvxiuIjQzlKc0BnKW0V+p5MEsvlQlDqxsiIuVjeQbSsJ+HiOIJrBb7xmx
CwnFQ56lEP9CAA8tQT/w8sTYKTbevwUoxIly1EjtglkOgjyNV4yZumsiOPwg39i0Grtm26kq6bDb
VhrWy2ELq1dcbakElu2eBF9WgENU6R0OwASXz7m3DipwhhDXrMxQ5l0K6sBAkFSNZUFeCsdloEtQ
U0smUVssqDEaCuhTy1l0EU8sZoqeQsoeMiop+lpq3E4WVYvNp07aCi8S4rTge5A1JFYdKcGxcl3Q
owmVF+ssaELHgJkbOxzft1iQtQhzZVhHLTPSfZ1zY7GKNbyvyGs8geqL/eBiE2Iun0h9yCcivhJd
2EySuBZ7UKnOgJYg0GSVrYBv1Ughm9yPJMitnIROoVydZPFUy/JwkUeAmJ+Gn1QOSQFofTL/Woan
ZK9IVqYtC1LZTmpkZYvfuE2cex/C8cFYFVNKniSLPN2pQwxznokeKa6IqZWjeSFGxtI6JhbG5kKF
1Bt4OtcN2mHn4LZ5VUQgr75tfs3kyy5OIok2JqaPaL0Qm9l7w1aF55rRB0HTf/CDPrcKsghEAl3q
OoKYxxGgp/aXqLcSn+hQFrUcz4peUJbiJQsxTkdMZlJNrxcbtqmx0JrvIp/cF2gdUoKIr50oqtHX
C86QRnnB+68aSLDFnTpEhobxqBTv2VIoJB/SMsewy5/rbuO60Zzah6UtogRDm2jrAHA9tFdV3J/a
2uySCVh/z2IE0qni5YVRm/S1NVILDri4DvzQlTMFKZLB5Uv/pBKOihiLGlsyI2d5yEv0EDt0UZlr
4TgajjeNdJHEGAdlwZZDyFiUGxMOVRP//frx7rwb4rm6QyIDtkyWS8DqeTtwtuyxiII8vczSEtL/
ogFfiO+TdLBa6Ox/dGEDC2LTohFEc94yiPs8s+5KE6Ot3GIOL+M0rNyvEycFBxJsSSQo0YiVMmb5
NofIyTL/+oXPYRca8RxoXRO/LPAVfKrOEAFFcY2aTw8v8mEqXfNA+7O1g0uP0FOs23G56xx3D9ep
1sZmNXdhk+ZrM5oM4lVt9tRav05Ogr5WzVwYEpjCdkN59/qXPPelNnQV0YvG8QF6tfoyg3fqBKOv
7I19I9cl6Ug7LvnldSwas6o7lqmyA7MtQydGGOc67vux7cuy3BfpiJ/tSodVqbyvi0gpgjW+qXiM
rzKGgZFtTRkcX4VZmoLARqmSp6vOqnFOWIVUqka4zfDEAB6Qs8U69e5Pt/l/vo3/FTwVS8pG8+//
5udvRQmlPAjbsx//vX8qbh6zp+a/xb/6z189/zf//lBk/O/VPzlG3+qiQfl8/lfPPperL99u89g+
Pvthm4tg+/vuqZ7ePZGK0J6+A/ch/vJ/+8t/PJ0+5cNUPv3rr29kMbfi04KoyP9afnX4/q+/CDL5
ZTyIz19+KZ7Ev/66eyy7x3/cPA3/2HdR/kSLX37qf/7p02PT8imW90+TDhgNXVMD5RMxnxiOiN+Y
6j9dgF9s1jWVTB7xm7yo2/Bffyn8xgEBBc8TaeUC2GBNaApMz/ilpv2T9jP+UARmkH1Nj/avn0/h
2dv8n7f7j7zL7ooob5t//fW8J4gijX4gATwq/xFWgd7ZTBMJJQqOQs51wyoUr1qjVX7k4CsXvzyc
5bK/XuZ5Q/B0GQtvcw08Fc3kC1A38+cCcV/pXittmX40SKDdmHVb3OD7m38KOL1+IklXP+DMrn6q
Qtt+w0//5V0KDAyIUTXx1fccgf39giUo2Kc1Vm4Fx1ydWzLI3GwDrPbu9Xv83UXoPp/QYl6rK57B
Lxdh4rZpwcHpqENfWitTRaKXXsdvNHGfdxfFk8Q2gDafSPYR/xXf4perKPNEhscUhUd1xENcyXNM
RNCibhQ3Uzd/fkPEcEBVpyvuuuercNJVDOu6C4/xFHffvMJVdirRDOnqzy9DpD3Ikmmp4F1nLwd7
AWsipTQ8jn3WbsMhU1ds1O3161fRnjf3Tw8Ob2DevyYSkQB5nz84/PGgA/VqeAxwmzo2RoGHkqFi
ZubrTwM5VBuqJ3drdND1Bphwm36cEQgi4PvzsUgT2gTs5iTJ7nHWG+/ZUnxlcMNj2ODDjKGqtcFX
IP3y+u0+Lxrk3RKYwI2ykmCWIH7/yzBBR5H5o6GHxypRvw+0blaeXd5bpRvh+zTafz5S2KkZJyxV
gAfO2SrS8czryLNDktvNDmM5A/OcZqz2r9/Tb4Y+4IxqUpXAEeHmnt+Tj2GzzW4ZH4159Pejl1ab
KpueBtUf3phkL6Yy9gMg3Dhz4e4Hhf5sSGZJraV2SV3T5pg6rrhwc+F7jfbGivHiJZkMBIorQVVm
lplnbXufHJYEvjErxpxFGzvIku92ULYruyOcthB07dcf4Mvb0jAxccQLAlykhnj+ACfNaIa6CaOj
D1FwA7G7XSmcG7Z/ehXdtnFX1QSMBiR/NvSqtBONXhMTbd3SDvga9Gv0c8YbV3k5n01xGTB/olI0
VKxnY66wuMMa2tKxtLH0qkdT3cR6NX6P8sLbISDUb6e5v+fU2fwo+xrrfr3P1wWekbs/vV04B8xm
gFLy4XTjbKxEFF2Fxin6SGz6BB1c+U56yPjHb44bhC2mCViJGz57c2mjF10VMcE8v+22fl5HmwkJ
zP/nVc5upYBA2KTQbo8tDu/4O0MzDwa3fuMqL6YxW4qYXNQdAJt0256PQm8aEZVpRXbMFN3cBPYw
fUlDpdu6quG+UaP//lLEvGNCTM2ki9//sgqqhTsgFVJxFIfd9h6Djd5f6dXQPnBMJpbp9YEglp//
Qa1Zck12MVZAWBtwsaCwPb/YXDfBhGdPcczq9G60XPtQYe6+8tuJqMV+jSYMiyd87t8orV5Oai4L
X4FJLVYRS4D5v9yjkUxwgWhGHl0tUFZGFgkaa5L88UvjKhibQtFiQWS4P7+KG+ZxqWhWccTz1S3X
va502RVUcD9YT20bBYc/fpZwD5jCFpC1rhlnz9KJjbnp56Q8QrbQ3C2e2elDGtqdv8vc2b0JnNn9
PimdfRxLJWreeJEvl2WKEcED4/AJ/eb84kFNVosxOtWxaFst3yBgQT2b5nX8dximxpcwVWFiv36/
LwYqlQ8MG5Yzk+BGyHDPHy+H+bFBddIcg5FYm1RNg7vZiwU3mbCb1y/1YrxwKQoQzh+wP9lPzx4t
LfXYsWGlH4lj03+YQ6TdlCpBV288xN/cEfUNSxY8Ekpi92wXGKZumjX0g8e50/orkn+yXdY1wSFQ
fP/z63f04n1ReXA6oaQTXFb3fGwWXlKbCpajx9rNmk3KS7pExoTJg6u0F6bWum9UcL+5NeHirZoU
rBBkDPGEf5lxwlLOCr0GcZPODSHJx62mzoc1RpjOG5P7xZoibg2SLtGtNK44vjy/FEOvHtWk645U
Q9rjoKbxWgn67Hq0nOEmn+karAqvt7dOFlhvNGF+M05E20mQrzTNoqx7ful51hM6BVp3HJJc3VU0
a75gpTvfvP7uxOr0bNEUN/jLVc4GPspE7IM8vTsamfp3Z+bjVjcj7yJTCv9DHKfDevbj4U/ryNM1
qbNRZUMwc882ICM3yln3uebgJg49O+UzsTL1ViF+8Y3a4LcjxdUJNYTQQ5FydiSEXRn0Rut0R8ze
5nVhRAaoYmasE5tIldcf5G8vxfpMuC/kMQzun7+ufCjGfnLt7jgDvB80mPCf4QbPl1Fj5m+8s7P2
HDsdD46OAWd5khaYCWejskEvhEZB748uaGyEAY8b38xAGpeQbwin7EY9vxhLB7Nberm+uSqDTH9y
CLy8ReGs3dehlepvLKC/Ga2QPzlOQTk6mds/v/0SajNODn1/nIYCJoc/mJdmH/lvbEu/uwrkPFpw
nIedF+8TqwtsHlquMvewXZSqG3cJZej29Vf5m/WMcz1NEto7bETuWWUbhWNLwIQ1oKZgq8WFxsDW
Na4OaNKrz13TxH+8ntFvhWyJepFuEueR589umLywUfA8OgLj0tnnRa2dRqnWs6aXmz+9NQYNhG4O
B5wN+M/zS02NAykuNVVi3GqWLUQwuoYnCf2MjQKY7WMORfraG2Pj5SJqwuakkHBZrSEVng1XuO9+
pWuBdzQ7LHSOAEfgRkqbp/VhNrAN3jZ9m/d3qWckxZGQZ8t54wu8XOQEv110n6hp2HrFC/9lw0Ay
o1ZaFylH263dy8EptdspU5p91mh9RoCSMpqbuPEj843rvhyuqLo4wiLwYB2Hjvb8ukDpxHTqhX+c
GWXbPKmbVV344Rt71MuriN2BjgZu6fTYzlcDFYkx+nrXxyaundHV6uHWiYq3mlG0C/m2z7YKh5pa
UPnEpMB65WyrsErFTHnR+i0OJqN5PzqjQiiii/jwHlC1HneiWarjCobq8zrw8Fq+hF5ZFCqCPG/M
dmhbsn6daVkzbGcfQXG70jECLxBR+xht3DQdfiIbwxxU5QAHujbAbOMQdoOBVmYDLc1/UOxcoV0z
GWZ6kZR+SX5MrxS8SA1+Eg4DZdVsujHSxg3WVW609rwitr5AH82mdeln86c0hwh5BzjBHNOjsrGv
cr+J4nQVwJMv3mtkfyQrFVABP8Y+6+LHCJ+Wdmf06MzuQhrE3m0SW80P1Olavwq9VAmv88ItzYOe
e11736VBWeGWF2QtCA35gRdGm6mI+8yu+UzAOhYEmau6wTU2AamH9bORxQgTjBA+UGq7/XWkpeU1
BID0oW2d2tjGdKqiD/ZkRewpVMyPozGl+k2YNGV0C+4yTtson90vDe2lT+hxnXQ/e0kb7hp7KIL9
nAx+9ylNqkS5HuMxdg6j64N8bzFL9rX7eNCsaoWy33FvZ7NXBsRPnvNomJPmbkhKcJMDRhdFtfHH
zp0vKqccZvh5URFgyN3rzqovPLM99GYcZcSFDLG783VlfK9gsZluCESOP9fYgIUrr3OyYiu4CO7a
6Awzw9jLjx7LUCUsolKtPFy3dHQPCoKNeKM1jUqUxJgpMZoHv8HyUbffEZlBg5Byso+uVTTBpDiX
pvfUtzhXr/F863Frbjkx7P3QJ+l5tokwPipEcA+7ZHYGjW/RUCduQxoWzi1IvN2uK4XYk6/shyZO
8eBqqGlzMFGEgM5sYMCpeMVXe3abr3ZdlNDh2iTtUNsPQXKf1JE+wgbLVP3LSFsufJoJ1tIvlMhy
i32KLqhB6xOW0G4DO+x282gm1s6x4lQ9+Dok0h0kwEFDmZc4FmaNMZ45nMHDiuwoS2/sQ9IaFuHL
Vup25ioijXfY5G1lqBtcExSIY/NQTWvSppL2CpWFB5RK4lD3ZZq0SpggDwYQdGLURH7rRjlcNp5S
Nc1qIgA8v3KtwebBK+g6V3HfZNFV3eQpdjLw5rTvg9/MeUlCXxyWx26E/b4uGrcP2C8qXz8g1bEh
niOrVB7tPiuEONZL+02hq0W675vIawkYSO170ITQxZSVxq+6sv0qsA5A0nqwc5Dl1vu589vyADEZ
9t4UY2WwxeOjg4eDiFm9ZKc08W8g4wkTBE5N/nbo1PJOxDtjJA4507ltahHDAJqnu58Bk5OsXwE/
1PkD+TOoyGetzYPPE7xsRME4bY/lJlfJJewO5ZzYBt17TPWbxzKtrPZdwmyfrrEhgViYOIi9r9H2
tK1P1PTol0Rhh0PxPepzsi3WeVyorFk7Nc+hSVzOljFdGMnwgzjlr4Kstk60FB1625WXda5rT6Fm
/d3Wzm2Abg3jCuv9NIyMN5+EwYYMeWQ6Tfaj6cZ81+Z6t/Hox6/y3rjJlECbVpFRd/umbW5mXf+U
NyZDKYKxUMb6bRspJkJ+KJ0fJ0oUQuu94rLryj0QebP1fLrNajdnBDAE5Y1facPOm00SJCD67OLC
7Fa6RrgGmYDVfYyuTGTZu6s0qm6j0mzX3eAoFy5Suhuy7UhjnKwfY4D4xIpsRFrEinZIbt9lVWEe
SMy7RQafb/thDC5mzfiKv8awSRzl2oAmsnXzvNxZdLT2LTEqSMuBniZjzPFf8PvPttFeOEQl7tw2
Mj5Alrz2+njejlPlQxGO4wsK2n4NI/UOC9x407W5tgd4v1It3xH/d77KsezZu83U3Ka5SvSuHYRb
E9e1o6llX4wMxnUQT/eVowZrpcdzaoz86oomR/AZZ/EEr7npc4MNE1ptFdcCDuaX8H7yfQ39Znaz
JyD6XTr4+Mu3NjJ9b11Wo9aATiCMv9A6o7LWtY3XbbQCwBuK92iHK2XTQaUp7oYs9uaLNk3M9N60
a8tbK1WkKZesk153aadBH11gbW1YqBNCt7gl9nXIv41zPo93U507Ini1LtyRpN4oH56meir6H0k0
6f07D2up9iaGDkUXni6JsUcPH+pPmY57Xcs+hh/KhymfSVVaqRgY9ZeYFbv1t7TA8+dOLbI82uBI
qcfbpsT76TKbOrh0oO3pO6XBfnGfQn6GhhJ3WQbdSuPI1tMysnbwgoLiR1Zlfocmnr02/r+kndey
3Diyrp+IEfTmlmWWkYpyLbXUN4xuGXrQ26ffH9aO2EfFYhRj6cyNZqZnhAKYABKZv0G9ZaZK1h/M
ccLsIHLM7yhPJN6/IYd0dLJbte5PtkgjCPLC1UaAyFnSGY8pJq7zMWNHWdWhwlE1RyXRGWx0eSf7
65Ar/fiW28sJfbT74+yo6FEWlO3kNSeKVK55dNrB+1LEqNv42JyVP6QFju67nbJMbzzcx21/QoFk
RDobAvSJskRhPsZSDxDFlaXyDl4MVd3vdDXmtSRU85dAuWHxx8KqNb8nI81PY54m/3ClG43veVYt
8Izv4+e4wecLZoWRJEd9dvPiXI+5+n7qO8M7uBi7MNO+VMy/zC6Ov9fFmC0HFcGv5G2teYJr0OWi
PmIY1asBqu55fnAFOrJH1oXkbXYns+IZEFU/urHFiajEIhKfomimPzYpEITei6lYmkfEqEGGHyal
xgYDNW5gQw2KifHbZorVETGRRjOmt4htRRTHS6ewjwWe3MqTO1H5PagNWHS42hBj/KWrkdpALXTy
2iPFLy3C9rZOucDswrI+1M2URodI68XHyqPkw82Mwsa7uCBtO5a11ZofEemMmvdNnaecl9hVOoga
jDOuF8jbl4FXGSOndTN6PPotmGNA2kctfMBoZtSfnQZ/zQ+FUU25X6Cm/Q9Zgf0+zum3+gJpAw+9
xalPTjlJ/j9k+WrxXLMledDrQNZ+9LFavzWnaHBqP4lzfXngsrDSAybH2TAB6k/67hDiNSYeplrv
7EM5IBv5AN65yQ/DUKo68hoZbrbczIg1GlNLnq64aROfcesZbci4A0YDOPKC2XpDi2ycJTBWt88N
J9evGU/S5In/efIpMtvuS9tUCAD5A0oy7ilupgruZ5Up4cGcykk/ZolF1FhmUygfkayuvROOzNwL
dYRGhQuUHSTcgaulat9MaPz+sGSi+TQMAp+SFFYcDZcpqqzxqLNNx4e61Iz5oqmIyJ+rRRjLQ0gX
t3/QiwH3HSSnu+JQpJQAj80Ip+LJ65T4S+IUjYmQSel8EouauH6Nwkb54Pah9yMBCpbiVo5aB2ER
0nIGbR79S9mkFo9IJpXinKfo9vrg0tM9AvrNa42CG9wvj0NVp7VkrZ7fyEUkroa3TSBiOwrSsio5
WzTxjossPBU6Npy+2Y/Ga+ulL6NiyEDyR/Nx3UIlqc+acu7jAAU28dRYIjnh3+Qc61LZm+BNfUEO
5cJtpORsSk+w62chxXNNq7olDjw2jd8oanaZwTdBblhCOCt6mby5/+q/eSEyIEUTlLB02BKgTK4H
dCKNWlypx8GE497XyLW0bzgIlztlk81R6Nja+F1aTHD12lXrqa8mAxcrbdHr9hEgnx2+8+ZFjXdK
bVsDyfIv5C7egbRFrqczYJjdABpOghrY+JOet8vJmNPm4f6i3RT0WDSe1S6IEixOdX21aFXXxsoM
5zsAuxI9esARfBy+xMXJ7b0CyVZAEA4WrVQKFfQgrickdTTYxmMSWGrzscs9jgkc0xF467/R5v36
B/Mi7uyXvUX99XqwtIydxrXmJBBtbr5To7H+vrQT8q0Yne0UtjY/FPUs1dHk51q3OgT65KXR5RQn
NSPikm2GsP2CJ2I8/HV/TpsDUXyl+8exQan+ek65maD8T2YehFjM8tRQHPuLASWm+4MQl5gBkEyU
k90X58HfCkk5t4IJ4zsNijLr/3ZmGxmgEgafeG1JxwUuRTWHbcQfQNGu57MgcKUvPQHhxIjCRbGm
n2fHjT+9dtUk0x35E0Qf5FdajdJ28cxtWmeB20zT27we1LeFneU7wJ/bfQSHmGoRTGow27a5Kjnm
A20Z1RucS1/i4RQCmDmQBNU+9b89MY7bMLgealWhUtscj7V5di7Sm/1Sq8J9R3NK7NwUt6MYpB4A
wGQplbLtagO5UVXUphi9S5UqzlMNXdIPefLulLpvlw2YAf1PYoBo09dtZVQvTBPPpyioBikZVRY4
HqP4qEx+Xnt7ppkbU4LmTjcSbAqwxnWB1EGrJ+sLLwqUPFKbdwKsYHGhvWvunNwbV/vVOKuTe7Fh
qCEoFAedPrg+tM+T1v5UnBJJIoib59aNutef4gbwELrmHmce4Xe9k7KpcxOZgAfubGJ/pWdj8Qzw
Wk+Q/Zzj76/dUFzsOrRMyd43ACZfDzbrY6rg4RYHSeFo6ER2GVDibKp+3R/mNjQoFwMtQ3IGxp/7
wkb+7RSi+AmXnWw1aKM8/bYkQ322epzheEwvw+H/byxZFP5trNTNXcW1Ud3EZWb5ALbURPVOHU9U
W6KdT3UbhLKsDIkRtiJwkReJkd+G6qn2hei8JEGHsdgXCgPamf6qs3MnbS2e7NLRpuI73TQjCrsy
zAZXtwBiQuucNHv0+o8NqLbh4GWLa+xs481J8amA+FrgUtaHhYqkqWP1BlnEOFIRmKb20Gm9vXMk
yVzkqjSPXA51eQAF8t+Q6l1/JV3W+62eizZEno/HIBCSmkPJGh4b1S3f9u6Yvk2VWAlwSJ2ofmgF
KrWvDhSXRQUSa8iWtbcKFKtNqQOhvRA4LSVznmwLDpt9mZZ/azDY3eP90eTfdjNh9KBk14METV2d
9GYEVytWmjQwe5SKeQXR5LSr7mCaWfpsp333JhKt/tjgvLgzz40P6qqkGkD46EDyr+ulTgY8q3LE
ZoN0RgLPq7Xk1I/6vBOlW6NoKhQHGywTxuWrk8RypwwZvS4NErCPf9sopBVH/ssk2tne8opfr6NG
31EuIy3PdeCElDpCa2IdFWNcPtmdWX1KURY72CGvror6r7cz4Mb2c0mg2HsebxEgN9fLVzjzuMBM
TYKqBXg7uwrWpa3iPXfogXy6HyPyS9zMjUPYlrcoajKrBB6huhSPrTAJsqjtz+yJCAzppRp09UuZ
OsMxXYa9ht/m7OQHI6uyJar0enYIMHZ5oiRpYA2aeUYaTzw7CoK7jeG0O6fl1g6gm4l0E8RI8rjV
DmjwfuzpqqVBjzfmJxtG2Zu6U4rnsROYh6MzgoICViXPbeYMp/sLuzlLPLLkRCmHOKuMbqIsblpe
mAaTZrf/IBuawhxol66iuYDA9s5W2AxRiD5IS3G+cMJdr2kcF/XsMkaAkKsGsRhrdzxys5MYNIFV
w2J+uz+7zbD5bbxV2BRVQ2GLuldQjLNJNz7/GfWw6YspTZ9pXBVvtSwvdhAdWyuq8zU9Q6eDi2TL
9RwNgSyop8jKZhjObxBVdjFUj3vxLYwNtGzuT1CTBZT1xvh9tFXoUHaiu5XqaYCKTmUiAFz3Ps2/
EJXFdHoQqYjpKVIInju3dzB6M8Tf0Ef2MgvN2PoZMF8kkAX05LrOg9vu4o0JluLDiNUU1jSO+FFn
MfWkDgNBFqCMhvwgbJqGtLDK8UNj6eH7Pqmix6Iy0qepURdo9gLy+f0F2ooA3SALAaKEZo+3OqNc
tx1x5FPTYNb6+IRi94gvpZZRIAbH0GcPo3D+47Kvdqo0m0FgkkHx/5XIqFXgAU0Iw76nEd5b9HpK
YXxZ0hAuKloWO2fH1u3Ce4wsS8LsQVheh1vtouzndpwdxkRzaAhFerTnYU9ec+uEorhF2/YlNVnj
BbqyzUTbz2lQApwJ1NhuP+Xx0L7VzbH4iJOj98YIze5Rw8d+B2K5uZIIUvPtXEpe3molzSZTq1Zo
aZB5mYWfxVKfIh2ZYjAn9U6syL9qvZcAlOiGbUnq0RpMzQXWJ6ThWbBMzc8CS8xT19bLz7Y29G/U
/uaHOHbnb9iPFz/pebY7GMHNPYQNlw6FDEA3elfXXzJXo5p/EmZBw5vgQVGKDkrLksL71aeq+YTZ
bPe3U1iY29aj9mMqsLMXg3mu3N741KgK3d8YNZJv9/fP1oeHjWKBEQGnhYze9Y/K5rmhdEyKpJYG
xdMGDXL8iZbuX32cB0p1ufiHrkL7UUEkdWdBNocGscXda4NWWWdnmCUOXqkCh3NQR3LQcJRSDmVK
n+zYFOoojvjK0fjVEHEvj3nhef3O1to6OwwPArwBsw8o+ir0FAPDeGw50kBfMu1dDbTiMzyj9KJN
SnRs1dh68KCxzztZ1dYdCZYfDgslRLmnr1cc74aJ6luVBrnALdPHn7KUzatYeTdQKX8yhKac73/j
rS1mUkumZEDab6/1HqMZiWI6WmnQGFqNN2KBMPwxh72NMk2S53vZztayIsTDo00C4Mk8ric4LCFM
4tzjyoobl3FGVOPRjs59L07i84jn5K+Yl9aX+5PcXFZYk5RK6QsgxXc9KqyZ3k4gSwb9MNFPXaK8
oGVOz/VBEiX7M0YU7ef7Q26tKy9TqYMKZwIo6fWQU5eWM/6MDImG1DsHk70ZD8BoiIGim9mHPxjM
gqEmWx50K1dhk0Tu0s2i43EPp/mL1YMOPJdTkv/XOLiZne4Pdota5W3KYCo6ljAw3fVqTp5oa89l
NTEDpw2P5gO9+DE60ZFdDrYWHYbc1D4kaosifKrj4rU4tH+i1sFfYkKZ7/7PkXNbH9yA8rghQE1R
bFhFlCxT9WicZfRe++xbWHRdgOwNxUnyHTcwsql+1/dZiJsFfde3yOK10c4vuGVQyQXhrIKQy03F
GX79rWtoRDVCuhzeWWsePAxDp7fLYM3HtE6Wd5XrKckB2Mn7TuvMt0riaD4CMT2khHHcewdunZsg
pOkD8SSjUCt3wm+1lyFK49qImixAWt/FZpGlOCCyUr/pK3c+933sfTenIr9USN7sxcVWOirZwWAl
kAC+yQPbBvl1JN/zANkzgf5arJhfOzftv6JzmaLSOGP0ZAx97OIJgFQMrqf4ygD+hVG9c6htnTK8
pqhiwAQhUFcxkSJrjgUg3mKa9HD2k4b+EroGmO/4OFlm/bnLovCXomA8tpP7bY3s0KBDHAnRxpvG
Qse8hMJ5JjE+muPjIKLGp17pzI95DzTBb0Af4T3RzXsl863zBmaxbHlanDhrjQlzwnvGHBVuDqvM
32pTPR5MVdQfBz1xdt4dW3OEy0mIkZgxVf06xjBaiROgHLQbALefw6kTB4pa9hO4X+VNW8RfUjGo
O+u6Pb3/N+Yq020tF1ggsoqBSmXsDcr0H8ESiDdhWRVP98+TrbuCqiU9a3RTweTLX/LbDsJBp69V
0AZBiJXs5I96Ni8Pteh77+DoIurxmFGanWxnc0xIiSjqQXoDEn89ZugZ0JOQuw5GQTveN7ulV3x2
OMypzPBO5eDsXftb5wQJpUyu0B631jVajNL7OjP0LJgScGthUYGG00VYP+p6Zr8ZnQRLHUwt+qPi
NXvNt834IaOirCKzbUP+899WGF1lNRp04keJmudSDQM7nSB12P0HJQnb41zs1Tk2H8roRvzfiKv1
FZ6Ta+izZTjCgp81Sb2OLVp2JwDlzbPTdsMRycpvhT55D3qHZXkS9/rOkbT1VHNp/5DdQ/vgbL6e
NDVbwLAVYaUXwnpIPLXyUbwedmosm5/V9pDtlqgEqo7Xo+R4gi510WZBLJzsbFHb99vMdo+RMsRv
ByDr5wFFZGmqBPb2/r7Z3KG/Db36qnbs8oDCoCVo6Q4rvocQ4OfaBfPoq44EEd8fbXM5pfqA3DQA
CFZfNEpabK0wvwlmvEwc3x0GMquqRlNpJyPfmhZAOYmUB6WA4O/1iuK5Qj8gkQ8zt9IQy7KtqQP8
qxUUFBoVTPz9eW0ORzYuyX42xenV6VPp1ZKkkUuk2nQc/ETk9d+AYNtfih32+R/EJG872ZqWnRpj
lTYimxMrAh30gL+6Orbg9Q9LOcU7Mbk5JZfTjainfbImy8MMaMvIS/Kgo6ehItUGNvbBwAry09g6
brvzvbaOUlJBGPFwmBD4WKX6SkuX3OubPOhLI/vUoTv/rTG8+CvyLKaLMtlS/0GViQfbC8bk5a26
SjYQWBUoXCx5YDmKQ45fVA+D14FFRDRNOZTxbL6vw3Z+fHWgeHBcecxQgHe5OK7jsrPC3DUEyRZu
GuHou46R0zwEn+a7SqvvvC+2MlwIri+PcdSfodZej8aJjaubTvWnyQW8jcFunxMzz5/qWcwPdtTo
504Pi7cpyLPKtxq1PmLC53zNtVbsRNPG98VJhI4R+gscc2tEhd2GSs4JmgfpYE7VU9+g6OaHhQpW
tEkW469ONO0/95d6475Cd0iW52F1EVarPYkuGcfKMpLTUWf9TysjOCtNop4KdTDeQfkKzwDgnWHn
JNg44ShbSr4qexO7ndWSt3Hllf2k8oHFMivHJnY6MJKj7man+9Pbqj1xwsFlpsgj5XZWuRUkREcp
RVMEUzOb2UlrPBpwtl7mnxccvDsJ6U8f06E+pKiNn0gbimNcR7CrUV+5hHlbP9piUt7f/1Vb31l2
zdBZ59UOxPQ64pbGC2te0EUAsFA7dQiq5r6ilfUDRBr1CTJq9e3+gFtJgkc+S/EPUwIQY6sbWg/H
bsCTIg/IgMJDJzrvsFT6DNNBHSWrQj1gOG9g2NiDilVZsb9UJRM7096KNY5KUk/6MVwCq3uN/hLw
II9tTVl1+Supl39dJZ8fFXNwPlXg9VHvhwd6f+YyklYvaMSzZLfeYS66uVrqKctNZaTrHLiFMX/s
I9Ve3lSU75uDR03hiFDR3xktKawtRR/NPipXxvLl/k/Y+tqkg5Sy4RXS1F+dodUIscSa2NWTNje2
X43CtI4Wz8OfTiOG7g1Spmgq3h9za6nxRkBZjEwJKuUq7JsGO/fMtPOgVfLhM4bdylOBbd3FmYfq
2OWq8hhDBzz/waCU61/cOBDfWb2dpsmajaaLisDRh/IEgUt5UOcEnnGu1ii3Tt23MVO6naB6Cd31
Fwb5SDGTcgiU0VVoK3kX5p1iFYGRJuXfFHuR6sTI+EuzlOODakT1AYHqE9D9xVfMMDraKDsdaOlU
T9rSxSe3Kc2HsoK8d38xNk8eS5cCbaTclHBWnyAsFYR6DbUIhAuFYFA67wgsD2dBF0zAQdHgfYUG
LKEhmaOjqbc0QXHkhAEaHsp6bij/xunOvboViTxLeEmTQiBIs/pJczpXox7XRUCb2Rl9PEk1m9Xp
JQkxURtumWEW2s5CbO1A2XaQr2n+XNcrtK7ENdXTi0CZK+1sNbX+5AGZeYLCX58nXE+PyGDbh6GY
Quznq3HeC5CtvYD9FlVgkkGkd1ZHQJ6MsUBYtAhsE7GJI+bAmMEOhgGNADz78oDTkHUhuA41DE+0
bCh825AvfQ6V5tAoWf2cts38K54ATflT45Y/cGyqIC3pY/7jftDIWL2OZXadfOHIbqNOw/H6YkAg
qDHTEIhoX6ljf4AtoX028sZcdnbqbdoK01f2MzkZKXKuOxBo9KKnIntrXU3VbuY/WlyCVV8+a7kD
XfHVs4IpCEhQhh2DrcKuXnoPuoINmDc3baTC47JeHswoqcedw35j+QA8Au3hFCB5XOM2jEoUpkjo
irsZ2E0jLIsj4gp7UnTymlp9JB33F4OIhnJKZ/L6Iyk6NlcEGu9Qd0RBF9pT5R6BkSS9LxIj/lIo
ooBB1wJW8WvVy4Z/7y/n7YbiNsMMUD5tSI/X+A2XvAJoWJIFIK2c9x7MpeUkdOwXvlZKU1GLhHr8
vVWchKul69r2NCrl/Gq2Ogoq1CAlvlSTEGD5I3+rc9QxHYlEGbPASeb8hK9dN9KET8qMHaPNIJ5q
l81S5/q3+5O/PcK40AAfSBA1e2SdOjkR7rSkKjzrGswNDuiiLbjVtW6Bc0HB8Md4MKvXI0IZFKSr
yZuLz75GPghkISt94os3Zr78oBy4HJzBGh7M3Kjf8jBPvtaYTux85o2ZAn6nQUejRYphrdIGRYns
qu8petrm6FHnJX1HEyQX0C6NyUugQuWqe7i/uhvngsxHyRQ1rlQ0Sa6/ahrncZGhAx8sKnTsI3bB
TvaY10Zt+G6h9H/dH21rhjQ1JJqSA8801OvRaqoBKPsXPC7t0YAqLOA3Le6kfHbbbgyotnfKzgGx
MT86kGgdYoX4Au66HrEESmFXXpgHmt6p9tPSqfV46mi/VF/Qe2hefd3iG2KBFUeog3LrusO/mCni
9bohAry8y6OKxkKAvQ/0NEpZD7hGlZ9fvZ4U5VXeE0DlqE+vLjok0zLhujlM2NTOH5fOMPzC0+ef
2Pi00wGB211VzturVRphAcuX6C6d/Pp6PRVs69Nk6UUAsUJXjtUUvgsR7vALe86xsuy9N16Oa+ZO
lG4c85QHOIAp8CJ8u8bkwIeJAc8uIuAA0j8rEOb+q+t4frq/mpujIIOFEChI+htVJQyDzD4Fnh/g
3VaeYqMdDq4y7qWJG3uAtYO6w/pJOJ7857+do6i3itqspxJoBu/hs4nkueePiZXq50V3Y/3c6rOW
7WyD20HBv8IIRKKHhwlclOtBDUTlk771RBDj8/TRiRfzk4HowM8lDq1PednjKfTatYShxIsPkKiE
ua9pSqmQerSqUQa9bSunvoIeHg6dstNH2ZqWRwIFqt0g21ijDUVkmmlsu4xSODAT9RwWOHY4sG8b
SsWLbpz/YFYSxgEERCYcq2+Hl4jTuagEBLYyGpe4g4xplPPONXC7xfj7EfIGZkvf0VsrWHaKQpcN
Q7RgzEX6jIl7fkKFH1+bptCB27bJ9DWM3FDbCZHbk1IOS+kExWeYMeteaxVK9X/DqwIEVIZ3VpRq
z7TGEQSwbS9TXh8ewIzQicLYhgbRerAEDW+cx+I6aOzhe18V/cMcvV7nBiVJIk/uNA9ZhnV01FDD
Z28YmyDta2H4lL7rr3NL5e90Pyo2opDUGjs7NKCIijVPbg6FGeUUtAJdh042VE70rLn6Lz2vRDAp
1R7U+3Y4TmBq+HjpAay5kdCbSxPRjWwZg7iMvk01PleK2n6wrQGX9XzeIwHe5r4v5/1LDkZdeK33
VnS1UNG2mAKtVGzwaqFaHUI17bIT17f3VgxF7KHkhenjaRTeuNeGv90MHJbQp+jtcbFS0bk+uFwB
tB8Pt5kdjgC0cBtMFvEwA091qK3xnajUemeP3ywvlxpQR4lzocDAw+x6xN4yoFvUnnKJGwfa+2Se
FB1Zi1i43G+L9tqM4WU0h20HyoH1Xd2nmtrCQas05ZLkuvrIA62DgpZ0yyMXvo19EefDzog3+5yC
Mwnfy0MQ69Z1JTaZerXE8CwJkHJb7ONUKgpea6Hu/GjUeLJ29sbNncpo3Nvy0cTkyKWvV5MmrAGK
QrJnsCX1zalXPpj9vAc43JqT1MpH/JwNgaXj9SjT2EQGp0ASjNOCvIc7a0e3cJVnJRfja5MEJiSp
b+x3KYy/PlTy2EoFWslpUJdT9QySJz/N2qjvtNBlWF+9OBkFoU35niPxuaGoctqHg4UWU9BTXvmr
BDCKhmuSUkzsiigU/40iyVTM5VBiid70RohBoJM1urenbLe1sOSxNLtYPmT6VgsbK2oYZROYekqO
YXnq9bpsj8g8WMMl9ez+D4IFeCb5LOcoZUX5a35Ljbx2sHrHGnjNC4DWuqqWybErRdft3D5bs+JG
kAA6MjFaEtfjSPO8GZwNgJocwyGfVq/7I3HxvNZClGv+aDCwIxTgeNqt8dNhF2owOhgMEOhA1cBL
8eXo5ubjUhTznkbt7XbjEPF0TktohUAuV8elp0YTfokU3Ie5Mk8JYh44Gizea7tWL2vH1Q0cUN4J
q2fciJ5PZ48KPdCi9mB0WU2XIEFhpN+hpifvdLtIX73r+Fpcd/TJqIBo68SrqJBMoT5WBHQrJA9o
xJPz3BUlGmCvvMuZGo1WNN5JGmDxywX+LQSHVOCx1FC7bPJuqH0VWx/FR7apnI/OUCUYsOHtHe+k
XjeXHIOyx/hePFSZ5mqX2Quv1KQuoiAqTSVIVEU9K2hsofzSFI9L1X7T29jYyTJvrzmSFZQsOMao
VN+0yVJaJGkC8jcw0yk5dU1lfiu9evzIzZEelRDlx51J3m46IlJ6itBwBQG9th6o3NKbsMTMg2yi
9nH0Sqf9rqjR/FejzKjDvPYz0guhA+MC3QP+7qz2QV2quHuBmwuKScFQTdcbtTqO1azUaPA4MZJU
VlHveXDcfkbkC0DESJg376y1gEbqmbltF10eeIsVPqPdjERYPpvdR5300e/SCbfMoU+0nbvids+b
aOWy32n0kSGtwU+omPVIjNF28MYFTKqXAs+cnObVaRHsTBhkvLVkZ3WtjmsL4HiLQwczc5afnREn
v3Ih+i+uKWrAqLTQP93/gqtwoUfMk04aNIMChnG+3vELaMhW0cvpwpkaHjTZv3NRVjrGnbOnsr1a
QDkUEanTvgL26sCwud7zKuAptXLt+SJQZ//U4EBJRXVJdvKurVFoxOClwy+m3Lba5N2CTpTo5umi
mi31Eu6fU2oa+U7gm/Ls/S1zkJORG5oqMdgUyKCrO9QKx6kpY2u+SD5PdjC0tNZPwmuQckxq9srR
G1pnOji1M/+KOr0qfaAu9tuIx6ERjOgyftOi0vlYql09nVpRGJigdvmEKaHdJsqJOaiKH4EIG/y2
AA77NKpIjD2bZap0l3ZghxzKsajzM91nc3zQZ6OMz2oeFva7vhnr4aibsffTcwpzpv0y8vTzZ9OJ
orep7bTxJavcVpw8HKnGQ6Q2Kitl8nh7VIHdzE/Cq4vPWRY7ix82lTG9LsZf1g4oP1k/FS621OoT
LbpWIdLkqpe6F+1TmFfeSStytNa8tEZVrdZfRwiS41E0B95DS4a3/roqoxWZYirFqF2MEQc5zais
kwQ3+v1ipHtxcRsWrqaT7nBr0yRepzx0JgZ7DhftomZd5/cRqIeljfZuT7lAq+BzAY1LE3n2Li/7
651kOqjTZc1kXLAwUVBYbKbwPDqtdoq0TDnoc/+rSzW7PM8DFLr758XG9mIhZYLlAF66afsbyjgU
yZRPl9oSxVEoIvqg6rmzEyGrI54vRlkTzBWFO5ohlCKvJ2ign2lPCJ9cUNr6C2fhUzy5+AmL+CdO
fMKfw72Xze20TJ2dR4tQAiho4V4PqIh+tBuhYE2KbOBjm4rPs1ntUeI2B3kR9KBIItO660G8su27
1K71S9QB4cdKMj5zXizH+1/o9kSnNq5TwaXC5NFJW2WNXV51BobqxgUQRFieh2ppcX4UA/Vx1Gh3
2YQbn4oiGqR41IcB5q4n5Th4Ms/hYF6m2NO+9SgXPhnQ4p9BLESXGmr+ecrmdOcu3pgjeFiGhboC
yGot16VYWjsj1GdeeBQrP0y3CT8vYwLBC/+U+nVZOLEIqJvdZkrXHjpVq3aRNc5a0qSueUEkDG1z
xcqO0k7wECMBeAxpyu3ssFXG+L/jyQac1FKgLiKj6LfUOCvsMQopyFzSMBuPU2gVB2dq0ZAsh95H
WnL6cD9ebj+gzIhf/D5oPdJ4vB4vwfpQwTncupALO8MhnI2qe3IUVzRPmtc69ZsWng5g/bzIrJ1c
9fYcw9lS4xogiQTCvoZddiop3rho1iVBkvQQTmr4H0BowFLgpB6mJpo/mrAZD5M27ImIbSyyRJUC
zaUCAEvUuJ50Skc7ml20guinjscqDTsEJecQNVmk8ISY7Fd/VKomnNTS0FPeDqsgQre7riDCUu1y
IuFDIc8esiXB8jzJs8Gvh3n4df+r3p41jIfmOQ9hALQ8Ba4nOHtLbOZJp1xYfdPvOoEuiFvvtR/W
EE+ClWGgUMmJ0fe40SmaMLV3Mlu5WIoVCDNbju1Q/Tta6i+rMyLfTbpPCRbZR0ed342a9eim07QT
RDI+ry9DfoJ0ZoU7RAq1zsTAjQP4JLMJetPu46M9hfb4KSt5DCAdiUU6erDoChQPaHvH4c9e01CN
dFTEFHfO3dt9xOuORgxvLp61dNGvV3wxdbxhkywKvDr0/LnpK40+fVv9a1cQcKsU5qIZT7gw3//Q
t9PnoS4fX1QqeRSt5fUHx5tolBZJUNqz/Qg5oJ2xgi4q1W9j3Z5Rt1Ttfw19tiy/Wozus9Bq8+f9
n3Aba7QyKKwashHFZb26cRynUZ1kBJ4WIzJ1aTMtPVmiHnci+nbLUkuSpX9slgi4NcYqnZwwy8EL
B0LRVX9Mx2d6R67vDcozOIK9WsHGnDgSqaSSD2CBu96wHFZdnUZdEWClI75lhjBPrpeOj/dX7uU1
ch28TAr8JMKJGipf67p7jJa4uehKGSSpu9i6X7N6md80FEYf+l5LfpbCVJejJ8YK+VEFUfTxOUIR
Yzy6ArVKu1IH52AXOCZ9QubN+xHRJdF8zQN+fEhbtS6Ps+ZFxhMnjpPucDe2lohqM7cvbQPZOrgO
+CLtnVL0XhGkWm8faP4rB6dE4ff+Et1e9QCcpJMihCPwxjfFygmHmtkLReDgV4avp2sfxzC3MYI2
97LOmwlR1AO9BYyXlJOn3So/68PFroQTlkGneclhHGLl4CIUu9NMvTknGIW9QkzxBqL/tzqZyzDt
hZaPFRu2SM51Y5BKNLOt+GGI2Y4PGH4497Ye74TaxuSkngX5EnRtprm6gQxjzG2UTOqgs7vl0Co9
rFtTm073v9bmKGRKwCU4AtV1yTIvpiSbMUEIxlAbDl3bRTw7q+R4f5SbmECkTp6ydAK5T/FNuY48
1N2tpE5G5oIE8OMy2+klJ7U5UvnZazreDoVA0kuuCU8X2ttq2aYFK5jBW6pgGVv7oe1N5zhENrRF
JX71BUICBPUEegbVO4mAu54VlZjMQN23Dnpt0v/m22SooGA9eErreUr8euxDZG8W/bX5rRwW/y78
HF+QhKsZql0q9Lhq6iDVDQh13Zwi4x4u38IsLs5ekSuvZCvB6mRAQAuk0ry1bornSVfLSoSoA9XN
q0cXlPZDnGXdqc+cV7b9XoZiMSX2k44xVcPrJZ0srTfzRmOoRKse1RSpzjYx+1NGbehNipTrh/uB
eRv+aKqQDFG544WH/cv1eKZTpZ4SGnUAPNk+lYUlzoWmvBJk+r+zokLIFgDyTwnlehSr7jEjH7w6
QIJUPUauVvj5aC9nS5+rnbx1c0KUIWmTYWMLme16KEfL7LFb3DpYLC38F6TV+L7t5mXnjL89Elm2
30ZZfSZaXngnIL0UQBOxDontdNPBSPUGXwxwrT8Ua/ze20P6+Q8+Fqr08qzik60fdrUjLA1idxMs
kRs9j1Jx3cDQ4vUrSLgDYuEdicbC2sbZMrtQiRu7CXqkfdnKKXYqcTK/+kQkI5HQZik9Bu1wdReH
iPHXjUugt2GaHUzkYwO3jqZnB3uC9/eXbeNExEmcBprkHXNFrGIc4GIEcW2pg2jwok95s6hPsxa/
ieZk2LmyNkeipgAcVmJv16XchLKdJTqnRr1T7Y9u6ya+FqfuYU7oL9yf1EacS08szl3QMhK+fR3n
pDGdMRRpE3RTpByKShdnPTI+/sEgVCJlNYHu6zqDLVS7t9tYNIEmX/ZdsYx+N2t7m+kmT36JBFJf
yRahCLk6z5sBnf2qHwg4dupTXaHzX89YmJCs1U9RIfbcp7e+ki6BMjKLxSdXbu7f6hVOQlXL62dm
lYRTSh4498pZKEn3rh+sst+Jia0PBXIQNJoUEaFgdz2aAdU0LOalgf5tVA9JpGI+bOH9c/9Lbc/p
/0ZZY8NCD2oaGqtN0CZJc6TMLw51ijdNGUc/74+0NR86CCQxJGYGGIDr+cBB7BYKk03QKMnwlI6L
eYjaKTz9wSi8EPlIhN8N5DnSRYkQodcEFdJ2x0abv2sFrhJ/MIgUy6EbQsa+ztSTph6VaMzaINRj
nIXHbnyIZ+v1STrJMzcfHweE4A32F+VB1+vdsg0ATLj/aMZgeU8mRp36wx/MBgKs5Lhxl68ftVhR
dfYSFi1Ksc2y+F42qbbfCFHvSaduRgCw2hdOGc0QGYu/7Z/OszoIXQnLVszzkaeB42NQ9ur3LGe2
hCwAskccizvvepS8t6ZkMJGWw+vKOIVVi3mUAxTj1YvGG02K6iBFBY9BX40ygI22GhsBu3zQDmma
KEej6l9/wpGMgCeR7nryz9Uo0f9QdmY7bhtd174iApyHU4qSenCL3R0PiU+I2PHLeWZxuvrvof+D
3yIFEY0cxEAQl6pYw95rr71Wn5hYiBp0DWBF8arGsfyTTjjtLZy79HHkEvr3/qyWeOoqSQdWYj7U
+YC7QNVXj6td9KU12pCxZ6uSxUMZdbX01xBNYn4JhqmsX4oxCMxTbOHW/UAhugs/HKKDHIIEa8RI
i1T7asJDzpKPel9d0qYFoo3CUPlVZbhKHugOk/5GYEjs3YDbV4SshxFt/sWeWQcUupPglTXpHDMi
GHEoCknPT/AY5rNmYIbiWmqe78HB2zEX3auFtA1yQ6S0OgmyoFE0gSZ3CSd5iDxHzmrzWzZrffhF
0htJ+7dKk3AHxFj+zutvez3m8pv+OH1hO/QjmG936YSsfkoBxzwzyru/p5QY9P422h705Trhqqfi
vlgzr76ibc+tLqHxeKFjS/LGBhZ1VofVzgN5axHZqmi5g5WB+awmFPdK18ttLS6Tln7N9Va4WGh9
ErP6KJJyL7i9tXqL2y01btqPcYe8Xr2yVOYUSFdcMJprnxAU+wGzeTrbM8bk9xdvM9Jye7Gj6UGg
rMUTcz2SpIH8Vd3YXeyykrwEtVAakrTWjeep2Rlq8524t3iRYUvrhDOb3ot8qsvYxOf5EhSofqWJ
I7ykq/YO2I0JEQVCAIdmtbCnVxdyW4+9EmNshvJJXKtu2MX/jWmQY3huYD/+4cUDHTchLHCWKXSu
9oSOY3Y92GoPCcks6VKv6FXFAslRqkONc+Xe1Db35W9GPew4spHl/ljtCuImo2lzfbio9sAzIKAa
FgfcMszmATcyg7Lx1OKjRamu/1qT8omdQGS7tASiixon7xBg14Y7OuHewSeWL2aWxcceqOXQKoE4
D7Oxp7ewyVxBiNmYNOpxtqm7roJtyE1zVA+5BssXk1G86EqyEzs5Yc2sX9SssX5kWhB/tPpJwYy7
mTdpkX4mdb4+C3Y41lRyG+sibHojzlSAQuOMJruCjW8vTXvKS9vzAOqK/DJ7h2oZNdDr4cZB9GnY
lTbNzb186CLFdGV193bcfrTF9IQiPD1ynL112iJp6Js5WjJfsojWcq+xO3an1bV2gfMjwmE7h3w5
Xlf3PsKw1K0oxtFSsDTrXk+qUpLFoGHSLliR615UQnkyJ7s5qcYo4ypdq4dWxNSTAYEf2lrdews2
+wbRwd/62RQDuWXW8jZmBIcjF9Z8QeStCU/20DBEq7Vd9kyZqzEwFsWREttJ/GZO9y+DzelkaEgj
cFPAnkmjtOuZ60qEv2ZQKqiU21V1SnotUk5OFUXqkZPajx7PrmEfjGjM5mMltfoHxXYWxhRMOlYf
3vXiDLNKGGuTKKpUev2SzLjPGaljvyoRsVQ0tMpfeLHuFVk2nxraGZwccgX+oRK6umk7kTvxPJsG
PVJS86BKQWo+GqWRUabkjTymRYxx31BbUCP0TsX5TCdT1o73V31ziJYfsZiKL91aFqHx9apLsCTy
KUsNAAaEd7iSsqe5MNSd2sLmENECgHw0+QoYqwot83qUvK1mu7cRRxsipXwaJiv1KnB/Txi7NvQ3
h1rKrVDnuWSd1QGiUkLSotjBxXA6fTp1eMjkhxDrwfmgC/Rg3Y+u32LDBWWYV+x3H/r1zCyttvKx
76zL6FSha4ZILddxXO0kfZvgaRG3I9mDWQqKspHGrlSHYlNqW5cenM637Eb9aUFkeawGvMmdvJC/
35/VdhHZFGTL8C5ZSD7c9ayyXtLmTtjOJZrslDYU5BAOFHSzNxPZtY/eeLxOgO5LtX7p5V97kTSq
kWHz2QYXeukLVNalqfGkqqmOcqsb2IVi8QtVUrJz9ahIkZkhfq/PO+t7Y74Un6h4LrLvS/Hmer5J
ZdjUU9g0JZrvD6UihBfnpX3sLTHtQPG/e8evbniN6BfMmteZsjOc6OuxTC1bui2G1G8Cpe7cCP/j
6pzw4TU/lWvRHM2YC9fDThHPlIZIoTvJTdPo56qfJumBGzEjFzDClk6MYfEHTbQomb6g8VI0JymJ
h8BVi85Mn5tZa3rPjh3jf01bG6VbGr0yYSSb5X3vmnWFCHWUOpr42kyxzigIojdeIjLReVOWlAg0
TZwm3U3DhrZKuryK4HOq68HwIKelHboNF4rkDorZnicA6uCArJCunVO9G30l78zhLXDMIHhMBHS5
T8og1c2LEtZN47VOhZ7GWMS69lioRpngMqp3OQS6TM+/0d82zadGb4LxMCXzmH8WFs255yaUw/CY
qF07e7JBXuTamTn+i75LkRxkjQNxjPMcgcAqoXH3aOfhaLuDPWv1W9qqPTbPjWlID6gKB/2BczaE
J9ZV1o9zilzPmygo3bWuMk2Dc5Jjq22+RSJFttvNyMY0JETqutP9RhrqfwTfq/+S9I2dfx9VIfJX
KW7AgcMqTIPPY41DGqbywRgFT7YWF+I1GFV5ene0sp3gpMRK+DgPjVK5FfJU1RmCk0H8S+RpvkGc
tcuH++d5e3+A7YLlwdumMEksc73n4J62OAXmqU+4qX0f6nr+GmmYLGiVnZ8kuSp2IsHtW072SoEL
z0VqM2iAXo9XjMqMEFNf+eWQGc8KL3bvBcibfwN8jp4GOG0vUK/6X+2ojDuJ8zaCofhESoZ9OK8V
bRXXQwea3k69tNz/ZqZ6OB2VnxsZcd5jISRsd/S2cAww56T/+/4Sbx9SoHOmi+IWW0db99UhERE3
+CAlvlQnA7bI06C7kV2bxU4Ssf2UFB5Qc0XBnkIeFeDr+dVlqsuCR80f0o4z2Jdq9r+MfuGvHA5o
Rk2mGNXx/tS2tyNDMiOmB7IJef16SC1SMXirtdSX0rlUTyp269mxoGO4/4RsxGzvbNbtSpIFoRi5
6KQtdN7V4xOXYDi2jHZCjrr1Mesn5RTkH22JJ9qDBgCJZok4+YOzOhLFOIQzzZDBJdX07lxBnXwv
xdw/yEjiHVMoEuLDkQID8sEWQZGlULAKL1U90RNMY4ILXXXq2Umwt8As6oMejcu06LaExMFj9luZ
6/pb5SBUhWnGie9wynxtjsyDJYXWzidazu/1G2aTty9KpXSZLe5a16OkWZhjJKzXfkEHa/9QFRki
tIh4zJj8TJpVnieEPrqnQaH57DxTXdphzm+3COOTIywcCKota8fL3ooJmEqt8iNMLo4ttphupYbt
zr7fjoJyCN3HYJvsRVLN61nmRptXmcgGH2BRvFW53h+TSN2rmt8YZZkE6wndD8rV8t//QPqyUJ1B
DczB19ViekLrOnBzgJmdL3ZrFMTtl/RqGWRNaQ1SQHzTyEb/N72zzqX411hV855U0vaqAHPgriBk
ZI8jV349mQLKGB1B/egnTfEcBZJ1SLswwTqHppr7l9Jv98frPbhQu8nISV1gB6/RnDnWa63RksnH
xXUuYOKH0XttThhqW9msFl6vDrP9WrVhIx+JP4z6dUzNTnEHWlWGf8NcAj+rh7kI3cQQkn00Amv4
ZAyhZPznRJjB7GymGyuz9BgR89E2zO9d3WqSlYUKUc/kEwAtSGQmP4xKJ3zbIpq5vzTbJwL9P+JL
DgYnlELE9UcINbkXM211PhFt37gtfcMPRTT0/5WUXz9L5tC0p/sj3pocEQ/pHRJCPBIruEkL0mZI
jWT2+1T0T7Qr5ocJfNGzZ0vZWccbG9khi1x685HZgUFzPbmgSaVQ79LclydZeejCOTrQ8JruLOE2
iiCC4A5F+R4klNTrehQrlrVZopnWF3UvHtREr77SMWkcJXBB10HN0suEmHbKKbemBgV7kUxHrmiT
ui6K8OHodAxa0YhfxUV+UMFI9w7OjY8FEwNEC+EUHvN1pBI2vUikpCj8uAJOcChknOEiFYdB1tJX
fZqr7wIhgNylaWw4B83wNMr68F1Pwuwpw6fxmep5cwxLaG6mnu+pW2zWALByEVdeOCM04/0WWfzj
NkRaeVInSyh+nxeABIbdurJkqY/39+t2lAVChxoKuwfMcn1CqMrRYBZixBtNcHbnOFWONrz7na26
Vqrk6AGhE4Yu/UgLE3W1ixJy3jJVO3HJ1HwyXUcnMv2FxINoP4WzUcsvhSClfaAkPdGSN1t2dc4k
e7af6rAI1UMgkqQ74sQ+j+5oDj3wyTzle8Jum+2wqCoRd7PLAR1hf15vdVOhSCiaRlxUSa3dJNbg
2SHq40pqqu5sve2yL20GQGxw/8GK11gqLAISMPq4L1RSmkNvReVZS1LH++jHXY4sIyyDLGI21xPK
EBvGt7zuL6PewjFx1OgMepp/NJxbOowXXg5MY+DCtTmxrKetApdevsySqTyVfZp7spiknS20ucp/
j0I3CDgh7pRrLnNNTxs8+YZRSGJckRg/hDY/lDXGM2YQ7hm2brcCIBYbgfrEUqRbw3TGkJB8ZpoC
1u0EsaultIMYbR2CdGfat/tf6eZYS6188aXC1mR1NsqgpYUTucuLVCSoizeRfigl3g3HBPC9P9R2
2zGtxVIH1TJorOuEAr+8TCDCoFyGLjQPihwGXjzXe1XizZPBp4L7SwMxCiRc4qtXd06zoVNnFg9P
udIbRDGBzwjpr06jdafRyuqkmPFeE9jNqYHcyksmuM12R9OOWqBD5TJPU3vSCjDBKBV7EN3NUQgp
6CGB38w7f32iFNGFbVTqyiXSzPwg2qJ+1kS4Z2xxexQoNIiTL00bKzzc7MZprOFz4mvVGYcgSepH
SWr3OqxujkKfN7cQDRQbdmVqREh0Tjb7rrHQ70+4l+tO2qOC3NwM9G8trS+kzGsyYj6lhdmTOF1w
kZoPah77phx8zkrtc1JWL30RfMyqk5eGzff/x1vD+JGcGPjj8IWSqvtehFidCCesPKMQe2zwTdVi
GYnEi5o3SNLGmqdFPlnok6RctAEzzl61H+KweLAihEC0ev5Sz+X3QARv+D18UEHi9xxZTTphwQeo
ai5f9o/QoM0ao0ti9gdCCMFZFf0Ex9gpHjIwpo/Gs0xyoVdBriG9AAC/Hirt2BbzzCaJhKMeMMq2
3dLRQCOHbi+PubUfuXAhgvOMEJGs7kEZwLmlXKti6+ngSujk0pNJF/X5/hV467Y1geIWGhzw35qa
FI+6MKamVi9NYNlHbHh+BdAjPDtM94rsa0M1PhOMIIBt6rpQSihaXK8dzRxtFYhyvhRaGqFfOsI9
mir1kJVWcR6ws/DFHI0volf6U6V0wQm8s3oounAABrX2lJS2ywtJnDgSOQ6iMZq0rn9NXmiToc/6
fBmNcDoUmYPY9lxoHw5sSEThYC2cHeq3a8Vpaj9NiMyoeilYVi/s+u/GWO/JE2ynwrXIfkR0hwLC
RgWTkm8KiqtNl1CqpJMS9vig2Z2+s1M2EQfSJXAxKHcvDec8ztcLFgSRUCInsi5xbX6abOOlp5XT
jZDvovy8t1k2UzKotiBLTYcknCAoGdeDOSNyon3SGhcktXRvyHVsb3JtT3Lz1ii0VS4UQ6o7fKPr
USD+9okz9sbFaIzaNdXeOemp2OuPvjkKqCx9q9ARYHhcj2LbDWQc+gQutLnHNA1LGg73YfDX/YN8
Y5RFm2J5JJEFoGB2PUoF7UKfaRK9hFo5exjBK8e+k0bv/iib64KSHL0wyPQufO1NCD1OTteOUmKj
kNV2f9UZVaNYS7uf6KKInaNzayi0nWjQ5PMsFM3rCdkxgs4NP+SSi75wy1ntz5ZOkTF2kuajVWhm
BaFpcUAlJiL7vR4KXDRDSSqn0iilkYf/KtojMvrkbT7v0cJufCYMj5auUOrrbLvVUHFZdrnUUtQM
ZQxfRaCIF8Xupo+++suE6B4CJCfRoVJ7PaEmAu+LtZgJOfo/MbbQj5pwkB2wx4+ih4twA8wkLOSI
NRE4uB6o6NBxicM89DXUho52pf4sEaXbyahoxOOvuYL0yARA4sndwPO2HVhyQSylmsK+DE0zlV6l
2uFrjU/deBDUynRozmpp+TymdeZFUzqEX+OpHO03C49I9SmklDB8y2I5LY5TUSOuZhI+VgeKjOql
atI++KYMQzW7kdZRAC0VqTdcNelN7bEyJLtxMQqgVcXtzHbEMBnN4eKM8WnaerkzTZlb2nIoeSoe
OeMhNYmIT0GXtaarqMmgH0t5HLRT7gxdfXKUdsjPIe6I45PobbM+O1aQn2LkxKzJpX4yqu9TXs7D
35DdKLCa9Wg/hWmk1w+IsDrR4+Ck5f8yzuAvAlhNOc1DYoefnCLS49MiMC86d9RnOfaGCj7L+zgS
t78FqR5F52lQGjAaKZ6aT+pgG9gdgMpiE6sU2ehqbeB8L3PBhidAdWRa/nGAcOOyyP8yIwigh7HS
1dQtEQsuPvGUj82p1pP5Xc5a659UGbKSX5tVkTfOkv7d1gEPjvZUzOpfZq8Z3UOMIa56oPVLUl3U
IWrEja2gMtWjCYOh+q/NRfoGU0RRkAEh9DoVnYFVbt7goOUnCjpnT1NTDcN5bLFbOqUJbeEPAdkh
AhAIo/VvQ6z0/0igvHBleAuN7OBEUqD/An4M5YM5j9n0P4zaLPWQYEXSHYoxr9pDZiaB9T4TYjmn
uter/lDk/dyfDaUwkofOtEba8fNyGqQXnkT6GfVGD19Llij+4VhDkB5lULPoVNup9ndkFLp2oLkv
q47OkObWm5xOGd3efRC9h4PkZIfKbCsJ2SW5rr3eSgaZjSF61RvGKMJLlN5t/TlN+1R5yodgikkU
Jyd57ehSnh70pkhnl48hUYZvrdo+5DT4TweK/Un0v3kKO/vghE3+Mwjb4t0McR1zDWKt9lCFQ/Iu
Jm2UP2ez0F4mecxwPmanKQ56ZKacHKbCkEoPO9Vyfuw6Oe88swUgeTNmPUu8LtKl2Ff0TErOCbll
eIYlYkbHWSpt9ThFnYCVsXyGb3WltOoJgEA1DnKSDNVpLJNKPsMREepBSa2odil4O+OZ+lAyuVGc
zd8R8TP7xfKD8+TqdaBnXozOzPdewa3Ia+FEVC5N+6Pq2VqtGF6FJbxxbLpWNn8pSp3Lh0hr1BR+
hqO+1pocm6+KXLZl6tKR1f6dcm6Vg2mkoQp7LFO6U9nq8s/7L+P2Yud6gSlGaZnuuQ0+KeowBlxV
qKQPxTtur9EXCeXN9w8OwisOiK4AMFmUndaUGOrLIu7TufB7mVJy06K0bqnScLg/yublNUGUFlV8
WpXhiq4BC2WQhyGTysYPgbBOnVPFD0YsqV+bDknf+0NtVm0JVrCwgMS0aGKsvflwHjEitW0b36g6
8yHqh/yg9YrmfXAUinUUP+lpJHVbOJTXrxRt/wHlgL7zU6e3DS8fBvnZGJ3xg7bfdBDRCQ1KzUeC
VgFkej2O2mrjVNHnhUgkrYxVGvW5C0Ex+UIdQT+OsHFOoSmKcGd6S+J0/TpS70J8B7rgYuWz7rbI
4mgMuoHIvLb64NGyfiTKgINY2NIAmxZU5KPOdNVGSB/u0YEfSCs2xWuEitHiWc03lJFMmivTvBSV
Mp71xTIN3aG/7n+87eyIykhMf4foBizB60VttFnLF8Wui2YH0smUdO05oRbnGZWtn7JUfc5ihFuc
dtA+HNsQD5IaojpJgECccz2wJmpeFq1zLkPN+oUwrp5bDNF2Ys9tWgXlnEyHbIe8auP0Rw5S14Mp
OZdGBMmbk1rJSdEr6VsXUbZGI2D+cn85N+MtJ26p96J5QDS1rioXHSVgzOAbvwYTeKK7o6H7loyf
NowTJgD/3R9te74h8IHnc4uQm5L9XK9hLTmBnA2J8J1ymNDmM0tXDuX6eH+UbT1lQTrRm6XzdhE/
WTN0aai0RMi15U9SXgyuIhUYaNVVSKN5kCiqcFNbs6Njm+Yi/09xpkXHNZUCKHXpULafiiwtx1NW
0zj+klqZIVwc3YO9Kt72WuVHAqPzMi5Uq3WPplLxF0eBM/jcvjJRS5N4CaGwG4lxzzf2xlAkeFSX
iP5Z+3XZNQzZsdEoCz83pt5Dly79gmqm9lyVktipTd4cCoQZ1iIVQ1r9r7+wFNWTM0S68Js4HK0D
Fx2QjhGGglhRbmrztPOplzvl6rIDRFmKc4tRDMmHvvyeP8C+qco6WZ2swe/4irlP66aEPdacGShC
2li7HVrB//ZYGI2luqXWy/UXW8ezF3ZjlVjIfytx+IAjOhWTQYniPSxmk6nw8yBt8w6wDRe72euf
Zw9S18HL731LUuKDNiTErZTRPsWqQ8nJqGnPHKW9CsONUwYgSRcQLecAa+ryo/5Yk0hD5WOi8Orz
QIjIxfHGeA1Yk521337q5Syzo5Y2xm1GPmXobqb5PPqqoCR80KRy9rFhdWJPTLMe7oQGN0b7f10v
1kI33sCFUx7PCtjZ7NMgOT3EsYDEGsTxJ3qBftzfU9tvtnRKArMu2TKiVKsXxikxts2nYPS5raQ3
tBpD4xHMXPWK3NbyE3Iw9XTI0qGJDh8emGI7KDJX12892+vvllkhlBOYqj7wQ+UBqUtupEiDJ2Sn
9JW6zh6GJZ6/P+j2AYBmRtAFWL683tbqSrZmRLnLPpz8Ipuc97ifw+dCMhzk+uL+U5unKMrfH/DG
hwScJEHnisDnda2equiiJTMsGJDFfwmtBE0TNMG/BEEXn+8PtT0IPNjglHxIsH5nXac0i0DRZiuf
/Fa2o2c1SVEhzOM9p4RbK0hEQL8waqZbqK3UtVAhO5t8PYimr5YRt16oGNlZFkngCRSyd0htNxYQ
+0g0xFROAjt1FYh0s9kiI1HIvpI5Jp6sleClxswuacY945wbC8hQyNwseuoLZfB6R2LF05dxW8u+
Fg7BEUlz/UHXkg8jogA5nDagSmqG3JWrCWl5lkUFgte+MXT6Yzo40wtYzp7Ow425oPEH3spFDDNo
Xd0diralPN0ofmvBlkizbqSzdMy9+1vutxPa9YPEDEB3EYDl4qd4eL1kgxWHkm0Fst9TM9S8oNIg
z5UAL4gIlqP8QxptKO0drOO3qYlq5wT1vw1DUKNKch6mRlbTgxo449fJGqf5X3UoMutYyJYwDtiD
DrbfqIWcHWQTiuFTGjTNTyuIze6prOPe/kIuWsloi8VUKjUjipLTFPXSB+3hSc+oXiw2zbDpWM41
c6JDnS3ri1rx9Ty2LsRz6PqnVbywEhXl2/0FvXG6lmZHjjB5IajeanOMTc4lksiKn5UyfduKASvW
pbdOewUobtpjkyWquROEb7cKbyKFZdCwxYNuXSW1O+TLxrHAN0ZK1bNqx/CYZr3d2SrLL7/eKaDZ
tFGzjEu7rrqaWaoqfZEi0uA7Ztn/yIy2P7FxtfdiBteaxsb8puPr/ahMsr7Dfd/eIGSmEElJtNGh
4B653qMi0KAMRexRRDSqT1kzKV9FCsN/mAAx73++G0vJUNSBwShof1rTGXlwOqktGSrQsuFFY6s8
xaqwdnha2yebiABkgo5SLhB0wK4nZHVoVmMDr/kAv41XGINxysfCfhnVJvwrjc3sPwfv+NNHp4Yi
N6pqcFjp/IT6ez0oSstZUxaq5lOFcQ5mk8ZfbScyPhxQL0wovhKS8JTR1w5pU5XoU4l1lI+pY/wJ
Z16Ouj2YL2Zt7XF/t9sC2AXSKZckQTV/vp5QPlpOJVEE9R05+tHMTvcoi2o6DVG7V8+7cUuiRgdh
mvoUcoVcmNdDRSYAs15rhg89PZXwNKbBLzmmCcJPj4qO36MX60NF9xGmSsqTGc1z69VmXfqyU9vN
UY3HavoWx6ODUmmvLxWuUZeTh9Dq49d6SsPJmxqp/g/P5zB+s+CJhA8qEhv50SzkOKJFycbwWRF5
7LhwVuqA9qesnfZCnWXBrk84B5w+PDTi2AMk2NezRJ+9CAa71Pymjf9XdrV2sHTxWAU0AKlx++/U
R49T2uBpJu2EsNtTRxMPRTkq+SjZkEBeD2xm7TyAequ+5pTmp1mXpH8zo1F2DsBvHt5qflTaeQTQ
ZGGcNVzXo8jSzHZj+LRE2Qfwf+OS2abwwqTr3hSrbX0ZFd/zZIjyME5D9YrtQOyVZrfnE7fduYtt
MW86QSXlSGW5H/7IeEjiRIwMge1b2E64oJXSoRnrEvR+To8fPfVL599yGHkAF7Wt66E6swzzgFqa
r0t2fNQwt6AqQmnk/ig3JgSlmJwR6BDDjjX3dprTqpLszCAkAgPPjTg89+qMI3bE3rk/1PYZspYq
PoHrgohu6tGIu6WOqFrDV0JL8qZQdF9MJe0PYWODfCh2REfgqEyJN2pZtdP/td2njA1IzsXNbgWK
ul7MIZOrWFYZO4ljx5tjLSPZUeOdN+jmYuJnQOMtkDha1dejWH2GY03bG348V+IcYtr7KSIRO2FG
v5cLbE88E7IWIvhi1QBz7HqoupFGLFVlw5+gZKIdyhvx7sR5+y1i23qppuX/ZU0i/g7AOEM3DE1n
T8H01mQXg152DWWHzXuhx3rUs3cMv6LT4a9RivoXtBbDb2Zu7GGVN84/Ty5ifWxQmNgbr5Ky0ZGq
CFTTR9Cntx6CuZcsN61Nh+5IK0msQ+lEw9eyjZuc4HXM+rPstHH9YjYKjlM1hKxiJ+O7tf4EzLxi
ZPDEqasNpaeThQJoY/p62E5gi1lO2XX6XLX1US9Nw20D5UfrhCelzD4s9AtXnr5JaCMKMBTM/OtP
P2N5MiwONT6hs33oYzmAkR4257jpxM4sb33jRXeFN5TlpwvgeqiWwgnwcGT5fTGqLpwm05c6E42S
NNDf798OW5oW00K4hg1FBALasxqrG/Bkr8PBYj91veTR+jb8SrIalcZcyue3QWmnybVmkfnTkMaj
R5dtkJ66shPvbZKb41lL1WgPKVkGvX54lpSewAsUAQhxzaPqi7Br6zKy/UFu9EvZ5/3LCJvs8/25
3xiFHAcBR/RQF4uo1Rc147Cih0Q4vjWIEc5J0Zbfe8Ocdi7gG19z6WOgEYosm4+1oh2ZZWSJWcpt
XpQ8hXY0Te+DoQwnJTL1nRktAcdq3bgGlyUjRkZIefVOWok+W6KXbT+zu/5Lb0TBM/Q6yrdWJruy
HoivH15BhGygA9M+QrVTX928hVTWKpiW7ZtWkLlVl9HZa3d7hui3FvB3AWOR2eRdXi2g6FstdOzU
8dO8EMfAFuKglFaOIK+8Z291Y0v87liDFLRIi601Vw0jtEKrzhy/HevJG7qqOqB4tyczcGuUxW0B
Hh+rhhbW9fmOmmYcBeiPb3R4n3SI63kJMM/Dhz8OlSbshBaOLHWI1V05KlFBtSYNX3kVjXNRDsKV
tWCvueXGXCBTsQvYb9wf69DMRE8YmQ0koapByw4ittLHlBtyDxPbRDGc098iv5SNCc7WBql2MihW
jqXuq57bYvYmLq35i5K2BbhYN0r2o+CtLbwEzSb1ULeqTPOu2cHszkZbb99QMVfHd0wzIV8ADDTZ
geAc9+1FZkJKXINr7p9YRnTFrfGwdTzsnhz+nIpCesgCwKoX2x5KCB2yVVBXiQ0j/9IgZPLacbfE
GO6anew6YkCGC3WFKftR4tjZvJQWkgquEobZeyFSMX0eCjTyU1c1E10/MAWtfa6aAE6QFkoxCgv4
eTpuqhrJzyHFX/Q9ToyufGjUUjWOOspGw/OIppXlygpI8T9DI8czmlXKZD5LeqxYfuxkZf0YY6QQ
0IYyoCxVqJND0XRu58nFDaOvXAmJ0rTxQviC+g+lw4vn1wc3ngW1+DfAzqW31dfqCQFQC5lsXxAA
eKaWh16XIyN/f5TNXbeMQmMPHXJLgLIOxVpJUlRaomzfLkXyamJX5OZ9qD9n2jgegyFr/74/3maj
L5r7BrVvgBX6fdbXuKPXTsl/VfxExOWpVpGsjRrd+PCsln5DgkxwB6Btc3U1GDRtyAhPqH4TWo1X
Wkl1oiNNejaqUXo01Hqv63i7iuSQS3cz7GiFR3c5d39mVoksCbNpNR//Jf0V/zsnciO42l/DQJNC
VxYYOt9fx2UGV28UcBik5UW2YCHirsGpqXW6KtV6Qrgmzy3PsKr6lz5MUXU2C67fc21Io3HCdGE0
d6CW33J/q6Fpy4HRCq95gdZXzxVswsWTznH8vB3FdKlGJ/uZWkX6d2MNaXiyUlV8x26ISl6WjuGI
wqODuopwAvGr6vJWenQyrKNczcwkx2NP2vAGNarPXyLTbtUzCWMze3GsWzRR1mNX/aNZeYiQnEgm
41CljYiPJWhP44nYKLu/nMA0/xeovfWN5lKtd+MJhUJXhon4b99Suj3dX/hN7Eyl0kRThob9JRtb
CyGHWUf1dkYNoKmS4b1JQ3FJnMHg1jEl6Yc5y18Ku/cmZPV/NmXf/nN/9M0jvkB3RHMgPVC8iemu
N1oTQeVCU8HxpSSNz0PXKA0VYzVMD1OXpjsA6Oa1sImBQOwWYfilB3r1oYNB64q2aR3fCSExDqRL
Ln2r380x191Cqs9Fob6FNtf//TlurghyQjqtYeXAW6EFbDlsfxymXmtoQQGY8lU1705dS5dZHtIu
8tFRAEJgPoCEktabm5VsrFw20jh5HeJS/D1IZeaiY6x+vT/K9nsxCt0SCkQLZrIGdo16xtArLZLX
tpfSs5Ur8qdinNMT4NZeZrW5g0jZGQiQALAAIG19BzlDmyOwBuSSOfhImOM/Yxpah4Bm/E700c79
s50Y/a0LrMULpSK3sBotjIqxDKsqfG2GvjqAHVBjzirtouTiw2aEAB8ws4HGmRR4knq9H/JxRB8P
94rXZCwp79RNfuoz9GDuf6ntrmMWyCcCS4BDki9ejyIB05VqUfMGNkF2IOKIHsskdM73R7mxbEuu
xONEBRugerld/tjbdWSVVjpEKcuWaqFXlU713Z5p5HWTtohk7/5om0eCcglvLDOyUAemlnE9mhHE
g5kPvOuyEc6ukaOp5tTSz6bqn6WkL89wSfcUF29MkDcQvjmKM8vbuxpScCOZc9qlrxDcq8fA6Ch6
TZ2Ucbq6oN+5DW98M2epm/DQLz2Ivxnwf6xmZI2hLocVclFlG744yFJ/TvS8PN5fxVujUHZVed8X
waf1KvbqBBiV2fkrIrGIarWdc+ydae9b3RplKbyiWMmxAo2+/lZRmCgFkgX5qyrs4ERnivlvGBnJ
94/OBRkpHYLUIkEOCLwaxWyxw9CGIH81gzHFSgT3tLRDmvL+KNuHg1EMPgptYghZrk/sbMmzWrZF
8Vpm2nzO6ec6OlM6n9CS6h51SR3dGuXw567OzT0CzHbLa4sSARcSucjSynG9jMGgVDCno/y1VKx+
eFeb3EwudMWo42tDEll8ntRK/DCrwEg+LPH+24tB+z/2vmw5blzb8lcq6p2+nIeOe05Eg2QOGuyU
LFmyXhiSJYMESRAgQJDE1/eiq+45lqqu3X7oiO6IfqgHl5RiZpIA9l57DfBPwbwQ2Nb21r57GpXo
lMdmNZy6Op7TfBAZIugQr/vrSwxzc4yDUBThDsKb6PV1umatEpvS4VQZOLVAJ9DnUQ/bs6yLk1/e
FDezBZxfOLng2Pq2ygxYP4B7rocTF3baAReJTwPTw08qyr8ipJunA8RRMLlB9QKGzetP1CgWTI7T
DSfD2vkQt2G7qxOn2qMLa0p/FnHR9+ACAxlP8wWRU6VJ5/A9x573k+35r2co9PpY6phob7OLt08P
1nYHhDIZTgIhO/tZ8pj0c83LwBmrwmsxQfvxQvnrosf1oNYHYAjQ/S/890GukYwoE6dqaBhEWnJF
mjD/Wcn6d58K7SwO7M0M5C8jWO53IbavSZyg66G5DTKW86yCmtSvRNlbVx1+/Kn+Zg1CIAgyNxoU
0BvfdkNoWuy4jok4YakEOY6noGww2N5lHfiNqQWoAHIwffzxRf/mq0R9sKGdm+IJ+N3rZwj7dgV/
xc2XqPKzvIIPZpT7qGDTn9yyv/kyAWoBvIZ+C+FMb5kWHrjaS7S68jRo7n5tYj5c923MPylk+5W+
aH6ZlQqRGIRaOEvBZYIn3pu6JPXHGTt2Kk5g5wZnm5v2zl/COGdBeP/jb3DbN171dbgS9hUgkdi+
ULG+KffHUYLySfHJAMAEpaKdNDnMwqCxkn4LC5Om693beIVmOzO1Po5MDD95B3/z4ABHhlQNLDTs
oG8RPTX50ljL1Al73BCU2K9Hvwy8eerPssET8ghXA+eaD240/KQb+KZcfv3hwZrBbBSHx1YCvjVP
r+uGgQ40RadOIkIjwQEVCfinwvdA0DNYf8rmmAlwoi5qeJuPX0Wy2GTvzj1TH3liIZ4j7RDb+KsX
q0GeO0uQrXu9+FJtyiSXH398q94+hNBj4FHAPdqoFVuL9vphn2YwrY31upNJuCqMbc+oU514SO8w
Nv7VTmm7GLg3QIm2bvAvFqu+N0xeYhk/1YPyEPbaGcSvur/avuAqcG3GJrWxmNArvflIqhO+7rke
TwgujPMocrI9HrXbKBNDDpKE/smZ8/Zh3y4Hsh5aeHQWGM9t3/B3h7UIQdpM01WdGuEkex3ijOky
45XQhZl8Tpdur9Y5Lccxprm/yvonu8jb3QqXhyoPRRLKI5zjb/1uOi2URuGlT4GD2Jmg8+jOiSGw
+/Fj8terYB1/M3nArogt+c3eESs4/waWTicY1KSXEpK3/rD0cv5ZhfxtIvL96vGhcvcAhsAOAVB5
/LZOiFXn8Gya5hOAIQTo+AFb0r3KrHsGq1nLd11q2ecwcqR3VY/wmrAFlEtwjgUpQMMmKXUnJYFg
+FD3doI2N8wErt1DnceWPDUz3GVWA6MZCEUzxsjUxqnd06qPn9rE7W+aCtgE6ceaIWQ5pdn9ChtY
qBpc5zaIVcx+sSjChwVsgL4XXK0tcvDNICVoIVhcJF9OQ+Y8+Cas9/XA4p+s8L+oM7arpNgF4R6A
S2GZv35AA0n9tG/ECkzWeF45LpEOiQTfbS2sw2H4lC0L8DBn0RmMeulC+akLsPr3LKKp2iHimsGL
ZQSMSBbY2jgFZkzB/Iut0Ra7gCcZyxYzXaAob7o9IdMZcJ8VJ5OlKLZ7L3nv9BNm9t+e4//4svwP
+jKgCwDPnqt//if+/WUQK0QPtX7zz39+EC/8ox5fXvTlo/jP7aX/+tXXL/znZQNkTQ1f9dvfevUi
/P0/r1886sdX/yi5bvR6Nb2M6/WLmjr97QJ4p9tv/u/+8LeXb3/lZhUv//j9yzBh68Jfo9D+/v7n
j47P//h9S2j6j+///J8/e//Y42X7+pGjDPrjL/3Xr788Kv2P3713YKIAQccxAIsQWFlhv5xftp84
wTuYTYHVBHUbmLXgHeAg5wN0hngVXraZ3SLiCDZGGzTw+29qmLYfhe+g28KgGF5L+GuYjUe//9f7
enWD/n3DfuMwYh4arhVe/W3J/3tLAB90o6Ju9nvIktgiXd7sPVErDHyvHmsxwPK5Fm64kniIIST2
gsa5hXmKc9EraCbIUi+iyrlyjSVrhnKYrOsgjn0dRIjPkwhsz0fhBp/91mHsMNZ9KM88OzInZzWq
LzKtstWFrpohOCEhMTJnyrGQXxJEFy8eCXTD+LlCInl7sdJVNoRLHMnnlfG7phAx7LmbehiyfMpg
z00Czph7RCeVmbOARipf8H/0DbxUsHWBkAdlrXZf/BjQ1wVCOOB7UUloFCHV1fKuRR/jkm3Uq8/9
ehDtwTJwhh671a4wHZPW35JQjQMtPVALUSxeAM4XA8X1azq6iSwz1hgXuBM8yw+gLiwCbGhIZwiD
7t1B7Hcb7UEWwQGcZJuFeWIM/ANsogfUK3xUB4bgQVpGHQ5TIiB7hWyYmvhiaWaE6ESmil64xzEG
iThSqJ0uWGNUeEzOBB17dJsizsUnVnnibIgly0gqIKg/RK1c3BKCbflg46Z/dJlvujyFGzP2YPh+
EnjB9NeZhR8dakQIyMlah+0tGPDsJYTNwVA4g2guhZv2V0kiJkFc64bY+92oHi8WSx25o3xFarus
pJPDBMC5dSpI+fDXUlflGegLeG6gZoyw08oGGumsGvcwimu9Ha+ySpaxDvUTLIErsLoHlnx0PbZg
7NL4lVNUdOEoWQff9CVkDkl1MCsQJRL0qS4iOFiHJKTh+IThmg9hP+6Lzv3MaT+vELg8iATcICID
7TpENmuQG2dZZsLdutakpyME6JxnBlGI3nxEKNm8FgGPQjjetxwIdjRaJ1+apnaJhyfrHAOSxu8I
jObrYytCWGjHZsJbZY7Ct+fVDoT+chpMR2KtWie3Le+bnKZTfbI2Y0+BaRp1pDAJfzHQ7tockLV+
iquV349BPKnSyWD7VsDJHir7BaE150LZ4amHRXdQat4MVy6CaxIkbEfNyxSLGALRkXZl6/WLgLNW
uGAqbFI43SOwpH92dFIjXH5NfGQwIfa5zZEwndwmVdgupOuMqvOqTfVwjkGMd9dFSfceQg+LgbD3
zW8fvSwUbdXUfhSjijCbgZmb2AdTdQ4/L/UUzANMjWgbVvcuozMcTiEDs2RhoqE5hhvBV9dVjKM+
APmDtBa0LbJgJMUwbGFTvZ/dZnxuMtPi3WWjWYhauwpWiK3WSW4gSRLEw0jzKxRYTpdT4zNNJtvj
hjaukhdVFVl3T4PMwiOiaas2B12mwi2hGdywshYOgvthNONHO2APJThF/XRXmdAFvK5j3ZZha6uV
tFnz3DEe92QMoYzcwbkm7fJ2DOdylLD4JPCadM68cOZfK9rALN9puf9cJTBr/NjUyfwVs+/5K4zU
FGSNrTPMBTxQqiafeOrdp22Y3EfTbIZ8bL3009iMJipnN+kewogNp3gYl5rY2WNfkSrtN7vK+tnj
GmsEySc9rycC7CG7jGlFXwIViuW6grezIDEeyS53AB6doWSztpzognBymHioo99O7XHsR7FqAosp
58E6kXMloG5bP9E+TO9HqNpMYc2IyQwPa5YrW8EZG6yPOci1zupm36E86Q+8F/F4rQGCrJ87U7US
/v1ucsSuAUPEaEgMKv0BqTxwqhmSu6Ty0+59kExusnO6Kv3aKo0PxycdraDF2ODSaxvH7NO2yZ48
2HFwKMPrtYa36jx+8ERGG1h+Mb6ratH2BO8vIHgca+xpHBdDitgQ1jhdHH3assvAM46sagmN9Krz
dlpWjiCEFnYvajRiLtSSxDcRxvxDbrSkHxoDmnIeLNV4zZ1uTYgdZWQR9usgcc12XXglGF8yYhoo
s/NaW5nCDFnxpGiAXou8452P9TJDgZkzPuobliZtlqexakPAyh59D3+J+dt9Hy4mzEIbPEq9fMZh
gBy0xosogD747KzYcEcYVPjYaBAH7YXrVIoYmxrRoHZoMkAxExeZM1RY0UHjKQLzD5bc+6kjsUsm
oaMv1x5TiCPF8zkflRhgYDIPPQvyViZxV8CSMPwkK8cX5cRmvz2f4bV6B+5HMOW1cbt013pe3REQ
U9mXeG7o4JHKx3K7MNWivE9L2zM/X/qhAS8HSU/2CvQM5hYDDhhZdI3Rd5atywxoGLYtCHrJMK0m
iTNXggQuNRe0ldiWg4DWDwxDrQGfQGDWqOf165K2PdTXdS/jihgr+wfKOv/geWMzveee47X3C95W
cNMhkhvGEgIkJWgdMKkuB5oGLxJuwCSZo3jfxAu7im1iQ5LCjlgVWGsX/R3XUOOShHvTjUpWbCoB
HonmYsSeKwqMrmtOKp1WGSxv7PK16gK89RBmrDW+7GqBrSjKrOyYKoYxkser+m4AwfJJ1Yy4Xe08
JPB3OY0a8NhBsm78WNVSOBcOxEg0B+LC7wWuZBEwZiioFIVXqWn+Csb/+jkLZPTc036A8ZsM4wu6
2RqQHsluHBdF/skf3eMvVd3/bS39qv7+YW3+f2HVjTblvy+6/6d9GZ8eG/b4qlDHS/4ovCP3Hebh
MKbbWjO4OG3Yyx+Fd4gSOt6aIWBoLirp4N91d+i925w0Ng0A7DQws0I1/GfdHaTvkOqxpUXFwD1g
RxH+Ut39CsPD1BcFPGBwDwMk2G27bzVZtnbhlzHVbpnYoTk4WMOfnSnsf+KU9Y2O9u/i/ttlgNKA
CAGbTNg6vsXJUfB4nsU4tWwrnhxXyOkgGdFYyP46361B+DwDtT+Y0e9LoTh6WIYEzKX12sd46fRl
bA2FPw6HyNRELTbSThv4HFTyJyDP1mO8eZvwvsD7wOAYU+rozUSmAYSrfBy2JbIC1H4Zaq5IbzN6
PunlhdZdddmkxhQa4U1/dKyvGtbv+59vnPy/XBqeyRsvCMygt9xbDjeRBmlPfol5QncNHpW+0/3s
lk0ASbadEpnbQVePfQU//6529d3AanUXTkxd9vFYejCS+gmi8BoM+nbPtrgCPGp4UyBMbojYd4gX
qzcAZ+JeuQKBicjiuO2uS/qfKaX/7jKQnqPnw/O3PfOvLyMV7GlCnNvlUPfjkelZAsybf41h+seH
ASUFAiysKeCSb4CHAcFkMkzlUsIJKcu7GhaO4BE+fbfu/2xqv7+Jr+HobxfZ0Gi0yniEAAm/AcQr
2c5p1jZr2WF8cYnZLfRSBni/r2BzF9hK510WduWPL7p9P68eHOwg4NugJIJoDst4+36/u00+JF9c
m8ov525+EO3QnGzq14RlnD74A69IsrbI6O0DARh+iD79+Op/uXvb1bGDbJ4UPjwe36BO1jr1omDy
XcamO0XZkGBQbKbrH18E84u3HxKoFpAnoAygy22a6dcfkgpvxmpUrJSDA4JwVM+XLKYMtlpBBxSA
Uva5wsS4RIjHeDnOAd1b9CbYY2xXdJN6yfxFPwh3bdtcupTjADbB/EAnLwLPNJrP63buzqa0Ybu2
aY1PKnyipLKLhKfJyq64B7I+gRgy/lxJMzfEaV21T3sVadIwgzTRKEb93PqhiYmh7nQ7gYEK76zA
P1dj1F0tgZwBP4zx5xZDwT1jGYg28Pz6msjQuWHRsO4MavZi3SrfvMWmjDIxNmchEm0vwSZA272u
wS4SIyOB7F5WqsTLFLHLoFuqs4mlwYoavxpKcCyQ3LMMKFODhSXn7txlZ4GMO49oE9hnGI1NZz1e
fVZXM7tVWP+SgAS7bv5lMRK08E316OOF93mK2Qxwi9+ZRI/50MgOv7OEyQXrmyGvYz2RKaEGfhGr
stD++dWOKgWHBcs1RncoACHuX4uGgdjr2C587wJnHItOGftIPagCwxHa8dz0IRjMaG1tOc7TAGc+
39yroEvLTjYCDoHw6CpQeh0ggaNwiYPCpFsx2vExBD4kmrMjCtR2Pw5Ai88C3MI8bpb7Gn1YGQcA
PUDhpAeBTRxdoesdR2eIj4zFXmHn1ByncBJ7nNLJtVjdhxo35wSfop3F0BOKOhT+DPFpBBEBsCR0
B3MYwtYt/Hkmlak+rpNzDWHXepQu0kHHbfA1DTvbKHj3Rd5jaBjKd/gAwSxehIfRAUe6ou10oZew
yetIGujlo4Ne2+WMMacqHTmoh2TShyBGcSbAWxwF4mj4dFFjEpdPc3PXeYhva93zqfGfpt7ThIbR
qWnVNYuZLS1txDEbaAZSUtofByf0j3zozuuhfQ84ISrBNTIHKBkeUnYY2PBFB92FcqZPUH6MhK76
rHL5fSQCcwQsTkmHwLbS6yNT+DSbyVxXax5hcgBdugfIgY7RVDbjakuzqKX0gMxHVpBBLwx9lP9x
AH/94IzMPWTwwy7aEJyAGHBPteqrdIU3Xsgh/27r4ANi3t43dvaL0Q37kiWcEdG20Pr4I1Pvw8rz
ifKyo0qboJi4b6+Vs/jHWprqhEiSpwU90b6B0ewlRDGm3II8zmw4OWRyxq6AX+uWTLdeGgEfSUYR
VxsJ5CapIThf5XyQ4fJZue5wSBt+zzE3gLEAtHOWXzmwxLzNhsGcIHPNPptJ2iNzuw+S6+zEYfuT
I+mAF54z2tIfzXMkgWUFCd52JE4xXfa8bZ4rcOyIcpC7V1cCwzcnGnNt6e3ghxdDtHTnVYsvLfMe
TCO2BPX1sWs393qePm3WzJ7yjCGoVrIU8lZff9TLDMxwsGMJVgOWVhj2X2i07rsgOacSPgVtNtx7
gxV3TrM8O2lKy2GuEZnSOYdwRrgsvGW/OHVQocEENkgCFqwfYInYEzEDr8JTxWDMikdLa1iBLbF6
qlYPKy8GfpLVD05QfxiG8S5takjOkk7vnF5hgW6b4Bod/Qjc0qxd2H5tNl5/ku1br4qJiJ0yXNYr
z3ZHDz7zu8HxOyBF35ZTd1rcIc19FkTYD0Se1sit8lWyVyNirCR7Ymw9m5IpOIvohParXx+NdDix
gDSIwC0exHQ31nQkrVo/TxkykKeel3KGa447RjCUDHj4FPeuwvvIvGPj1rdcsXs4Tv40gunNZBhV
AEQZqPNRbKACgNr0zVnVqc5tZZPAndJx7LrrMB3nCBButkURVRnNqwA2jcSpo1G+h4NTFR/mcY2n
YxabsSmBREhbgFsoq92iNcQITY/noloCjxZdPwxPs5qyx6pDPb3zlIsgZKPnmwkWW19pKIcw9xzH
cQ+qg2cUNBnT+rA2Wf3kNCBS5KpdNQosjmHYjk6RuMyY7h/hw+5MJWDP6AtfUX43ouspmXvHWwrk
ovRfk85pHycMPSmxQ6pxYWaFLFyXDQrHL2yvdqZZ+ic8fv4H7bjjCQxCgd3b1DSCWYbTnACJDRbE
XMmIqWDiQrzeV/1Zo8wc5authSJwzlV94UxV+56GS3rtAsNhe3C8jTgiMG55rJ1ZkyCZYvsI0xHA
oBN8YexVDYHNVLoSsH8xQMiSFlk4y4TAwGrUOUVZpojqeZLs5rQavlR9IsUOsDqMHeeRY2MLK8T+
pCFbGHzS++gW0WPdiAgW0BLTsApwukRG4ct0UkRa0s7PLmBhDPQt9pdlJAKzzj5XlYv5g9Rzinlm
5prrIIZaqmi6MZRk9hMBKouX9WgogLX2RduO/WUD/9uBOPEIL3/tB4s+A9o1Z+UYzPGS927D2E4I
HnAyc9beLYnj10UzmawtHERvr/ClRNI4qWjvI1x84v16niVL1u/g1V8dkphGXu67mHmSZAqXOG+Z
zNYDspM6EDs3fLyAxkisOXRk9DlKuKmLrqIyymcYjmdF5AD0DVWHrb430JT4YukESbuOo1DAXCXZ
+7AFXcrRnUWPI9xgZqMZ7eMD/jMPyMyFh0jTL1KWk49j430MQV57kURjWi2kD7nyzrrUcN7k3F3G
CsYIMPwtjFrgp+ZQvzky4xv7KUsN/JoydKd3cL1ogryqIVoqm6QJz1gsw7FYOg+E74lBLYUBBYqa
UvfLdDtyF9vzkFTLx9lgilPUOBkEkdEM5B6ewMmV9AFrFrSliFJa2lrrXERtG+QW+FopRgv+E0RN
7gKsJh6xuUu6erB0TYGIrnAe/RgPjb6vPc+5ioHu3ONP0ilva9Z+mdC4Pcq1Wx5BB4BTGNwAJYYB
TTQdVj9ZhsKlzHxYA8n9DWOGJ6c3jYhxEIit/UwlRnYEvuljS8ycwLYVm2jj5kyD7oKbEevzZoKd
bdG1av6imggbnVNNGsdkgCDvso+80cPzaqLrBoqWmMBpFMUUhkVptsN2nsRFJCi7c6CGr/KogUYC
/aU1FylMbB8dZVRVLDGCJ0noLc2KNaScT16V4otY4UJpys6TBihsX2uPOHTwz0C00u2HxIP/7EId
HypdlNkXvE1EgLNtBiYqZ11b2MdlShMnoNXlmLlrtBOzDifSUZU+zAGXeNT9RMEGOmnNBzjyziNJ
mgxzLKX7rM0hpmw6MiJC4d66CevOwR72pzNWT7D1mmxcA9xNB+aTdnKXI4qU9DEKx+V2HQc/3nmI
nlI4s3mgd9gmok/9ylyzM0Mv2j0UaRYb2IQgXB/+MTHhak2euzXGYMQZV3kOAzPn/by61Z3NOj8+
y/B0NKWHGzbjwHfr7mwJWWaJXeiExqFZsBGteA7nA/dGxJ5Gdpx1KXi4flhmX6kcJtrVlUw0gD/t
wtgIlQrWDOEmsUhwG7vR3TntxvfguHnP2F8xbRMCLWShPemmBKZw4ccgMrQuV9gdnYDqWxgIw99Z
7tsort6baAmBQHdt4xIFux+oUTlqUSCUDW9LAZTjJoua8KabN9N8M8C6uajTBUbAUSLnD7Fcx6ds
ps2CPR7uYsRdtb1Cx8HuK1oLGDCZKPiASGJ/LDz4yD3FeESOvWVoJGTK4J2czTCIwoBTjTxX22aF
jGGYfOcgao2fQG1PKBbjNvlZ0HeN59IF5WSDPecnTEOdntSjEyIvVviqyGJOOZxLlgyELhsEuYgl
iAMWRNSLuRPyKsUk64sIHfHRrGhi8irl6rEKHfcI5k4IYbXLFeigPDI6H/HJPjtLbf080Qw20R74
RLer3+i6NB5Snwmf8TaOq5gxTYW/ThTtPaWrL75cwhdwsgektQeOOel0cF6ARk/dph8E/rpgLrVP
B4qTk4sgenAxz9SlRGDPXY+dvyW1K80AnlDqrISnlR0uem+MH+xExfU062YkXTRQ9AxrKuFNHlIu
CJBdi5nr6uFoSjhActxpVJHdWmEfw6gWXtrhQtvbDg3EXMBvUdBjAqDsA2gL7Gp0a4lzIBriMefc
VS1EUUiZIMabAJpTlDL22IamewyoWnZw+GywAmiKgwm6h5n0SVPf6gheaOiIYPBVYg+B+MXXgdcf
QRQxcdFOIhV5a1Pd5VYASiJAWWwp13q+8RsEoMLR3A7XM/YxPFhbXwOn2xu/mudrHU/BAkPbvj/N
OptRb+BgTUiYOBqDsBgtFKRdXfdUm6yByrN32VSMEBl9alWcfggYgxn4mAzwIE15bRrM9eYanFVT
d1f+2CaKtMsCIkyGsRH6GVqN2EqXen0SxlcDPptt77TR6GuWRONEdxwDj0XHmA5ypUzJ+ibuuxCV
P6s/O70XL4Qyx5z3yYRk5dlN5fsWwMX1uHCflb4PlTTan3Cq824KO4SrmCQSuV5ATM5pVqUfcVyE
Y96mVAU5gvXcbNfEMzzTHGdSGKonVQVnBcEeMTNWHSZZnUrv0CRBqlyli7W3qgp8foQZHj1LZq/6
bCAEx5AVB9ICLwhZrSWQS/1RsGgZ82liOr5L0ylMZ9wdOGCVKTMrUdadAUcsCZIotedX96AK4aTu
4SV11U2YaJUJCoiJVL3WQ+FLbfBIo4jbBwZykBLGLBIaO9Nku5Wta3YpZmUdkjqIPCRwnve2hhdR
MvAItVEBT+gF3IpUud0uwP/Y2x44z477i/w4MgoBu2zm+iVpfByEcw8PCjLUtY1IjHpughxpnGiZ
qbB7qVuJDcRvJUWYn9+xs5qCxv4BcZQKw17egHL9Y9zpG/H4FbaGUh72fOAsgVkFE6c3eDAIoEvi
U6pLFUb8xg8p9BxN1GCilgyi2w0y9G5E1HsXcJMSuSf0WE69mGTuc4Pl0mUqPcrMLMdRIDSGRD5v
Z4JvwgtK5izeM2vS5Y/3/P+HML9vur7/fgqzG1/4l/q3/dS8oUBtL/tjEuNE3rsY9kKQGyHsBlDH
xvn+kwMVhe82KQ08bxEih/FKBJj1Tw5U9A7aYwwvAINDp7Spnv81i/HfbS5UHojWUCKAGwrF4y9w
oKBVfAVzAgQHKwgTGVAEweXDEACjou+xXInFiEHmHEEOX5n2ODnW1/kapoLlmWoNpr7+iALG7wAb
5HMj588Bkvsm6DrboUDabGXzAY5QTYFZ8rBRW9weG1ZA6T5KVy/cAR9vdw1spPpSR3Y+DCBThqUa
1zQjDfSoM0AnGj/Wq4eDSqOhhsUWCscdYsEoYEKh4QJc+QLklMCz1ivgSOsch3lUXzNwgT4ZAWSQ
sEro6GDB+VhyM/aDLPse8up9uIJeuodNjwVvoqpRk4NuFZ/NKDaXHF/++Bksu1rnYMzHV+BBBFcx
bU1/6NeBPbfOKq9bhG98zhC9NBMKH4F76mvQPNRimPM+4fNymN1AjoTVcn3pfchcC54OyZdp8Ot7
Pdn0Ogq6fi2gUbH+BUAlJ8gb7IrIpFJReAv/CYMCE6yxlGSzAwtrv4r7Ty7VcfpJddaTReWEyGNI
PRPcGN4vUU4TnFOgJ0UThrzokbxcx0sDYHRFU0cQ/Bk3J1QAFBkJWdvP6ByCCXexRpAUSdnkyMsW
ab09vuvWjvuJj01GsprKs9BP5TPYpG6Tu2vA5A7oIjJSNOvQDMKf0l9LuPYOiO2Zx4F4TKkJvSM6
SDKJzqKtRqgDxmt2AldL97ET7assaj9wAZuAHUBmkMlkz4FP2prr5zqDpd/F1IIUfvT7YLxfXSd9
5P4cPseYgfUEUtX1U8gcete5M8OnSTkU6r4I44mAyNZSsKMyoME5jgIlcgEa4mUIbPuFoqLvP7RS
hd6uhsY7c4np4dWvFcglhUY1BlJJHyBi1Z/w3RIeN+0lLFpA4mkyDE53qMum+Bo0sBE0MCd2j6AO
Uq/gS7KwIq5j0RddIml9Mw4MhxtpvHWGXExgneUmmsQ9ekDIj+lIlycf3jYI5DDLdpwioeW+l4tX
LHLEAQzdV3o11M3g7AJju/7K0wJ40gRLdecYduH8ddRV1px1itX1I7ibOsUiqIC59cpFUdGvCFMr
YMeqGMaTqLJ3vO8dSUZlBGpPC3CFRLpj8P7qag3SR8IxD5IKaS5oyzHA2Fs6NPeoz+sXCaiizXmc
CA+eFRAvkBE0KnBG6mA4IEmNX2k7hssu6KTA09TieS+aJLQa+lDMoEsBk8YAwPuMft4xWfjVaTcw
xmPaAc+Dpb66iE3NHxMPBQ6Zw2D82M7B5ouMgA+Rhw7o1zmf4L1wOdVAc0u/F5WHjhw6OQJkajqb
x2UQpIccb4dyxW0Oi8P7/cIwoChqcH2u7CCrewFEDpZxnUa8lIvA0QI7n77pxh6MM8RntzeUZi0a
XH9J7mjvZtewsvFP7uqMlwyBBHlH42ko8HbqqQApaZDF2PdznEswPCYsWhk/YIds7ra4rMcqWtP0
mGYTBdcwzmSPAQiwafDNKv5hTh0omuPZx9qknM2ntRNeQHpvqsIccZEtJ+AMhn4O5lIGmkg/p16R
gte05GCDJgdqYxz69YpEnrOumhZTpPNU4ak3KHnLEQKQP+2L/k+c4+YFXlfjy2/gOavfdhN/foS3
NP9/gMwMq60fHemXL0vzZfiezvztBX8e5mn8DjJeDKdRmUENCGuJfx3mcKN7h5UWwqkM9pBRtJ3Y
fx7m/4u5M9uNG8nW9ROxwHm4PGTOqXmwLN8QsiWRDI4RJIPD0+8vy31Ol717d6EvDrCBgl2QJWUm
yYhY61//4Nh/oA1HZcqZzmH/Z1bCP4gVlvsH9kMMoP+0KWfeGPwnh/mvE0sEpQ7R0/CmfSoOKNe/
m4kpR1tF0wCR54DQwUa29mLdlq4s7R9oA+0LIkPleR4QpRo7IpbE+uUv1+pfDKN/E0nyDvjcjgtN
BIUSA/zfnZmLqajycuj0FQtF2hsb9l306GaONR4XL8q708y0EWAKW6TeiAWJQ+6pqp0BclpmocKY
Yr/Hk/Hv4kx+Yzrwvv5U2uKRi0bhX7yviz5gIMnKIh+LAK9N2OIIlqginDQbYZnpOBfo25lS0Mns
yppALgKJagx9mBxiv4APaTklrpsbwclr+/HvEu5/w+89rCs8D+IDJv8UZDYPy69FWOlUrk3n3l0x
01jHjdmaznJ2OiO8M2az7j6BR9bhbJE12O+0rYopZijKsIZ9eMTfJ/LUA1TQUJ8pT+p1V3l0rndT
A8vv7m/u8EU48s/25JLSQjmK2ytOG6h2qFB/fadWS03HHMw6r+ZczUfdDF16lGzeFH0Yodjb3K+b
j7bNx3vg5nLZiEn23mXeNRR/4+38W+WKNAClKCoC1O48ePzPr2+lKajnKt+aznYagK9Iq+6r62la
HbCKchTda+FLGNr/EfeBC4Av4KUwJ+2LsSMUqt9eFUDOb8QynFvTYkg5QrCMYs8vTTOpByLen1aP
6WNsNG4x71u75uugfKH+G37C5Yn45T7AbEK1cCGx2FjOXTQafy3bHeIy8lx29dlWbVkuycgxLGUs
SYyb9//+nl94Kr+9FPOlkLvNir7YkPz6UrBnG903kzybs7CNk8TRZzy6tZhXap62aP/G0eXS4P71
5UAAL2uAVEBu7GVr/PXlJCHnYUZyzakUpL5tup+XkPrMAQLpDdy4GiKWj8vAqPfw7z/pf3tp6HJY
k7h8SJu38bvxo+G7FZrIXp58A3L+PsSYYmOXHbaYbQGksDfEQrSMzBjx/s1T9fs19qCxBBaf3L64
QVJg/fqhDRN2hXKa7tRn0jITSXxWv/u5HSHU50n69x+UyvMyEvzrZeYMw0I14l8uwTpoYH59xb7o
IA0bnd7jP7S028zol8/BWRd9wILP9bas67ZJcJNYE/jK/lZU2j3XVZB627STy60TML7XpRsBWC7V
hsIbHXrRhudUFRCD7GZKqHEZwqpBnyq3dl5k5DP4pqB+mKJL7KCC5+WMAzm9af6o02CisCStV0bG
ThZzUbon01jnwfjQFTSQXsnxMxpS9b0b8VfPDKs6wtr1bngcvtdjZ+w9sxyurbkLmaeYaM/s1DpU
a1hj3STt8Aw1fdiHaxQ+4ToV3hZt1DAaJItx7tpgZ+ZdfUWFKTcFVmNwmYgO4qLYTcKhikTPUg95
gMPQouty10KDOaHryfZNWj9PXbne68met/6K4xMQZ7ofop6JVN/mb4D7nwFyUZOit5Sg00T9pZOx
bmrY+Xu8r9xEekpHey6DE5P32N0MIVfCMgR4KaSYw0AvBsfd7L6k1lRvbX8uiZdH+fumytHep4sX
7BovbZ8y2Yfb1UybDcez9T2cbHjni1TLdmmz5dr1yrse1t29FwK0IQ6w7sEvywfdmvpTg94lofCi
5hQhr43LxZuaewclJZxnYWHXny3AAIhyzDweUdp98wj8bhPfjOSV3S7eaWZymuBDOey9xY/2CDce
BWHMpzb3Idq5NIUBBXqCJuVS6PcDihgjcoyznfXrlRD1+JSGZf4qdFPhYxBG4rYcFv/RClPn1shy
/aWGcwxOp6OtHEvjLH26h7kImTgvWEmqWNahtddS5lujqpEbqdJ06T30In6Us3e2wdt75BsBQzCy
GgwpvPpRZti+9Dczevnx1KbLD8/qvAQCghVXYumPRpPNZ9qZ4KueoDYwHKjFAQUMtKChCIYDSUhf
7Mys3p3Fs45d2E974UgQd7/SpLYZBQQHsTMDQrdHk9ZmmWGgdp3XPC/uWmzWiDuk3TXYVfAsktrr
yp0YA2wD7V4nalrWazdt6w1HgIbrYqcQJrz8MVDAf7gHJHjkvuOlnsYT6LvVLfWj5eUvC26JtMti
2AVMdePFms1Xqwj32quRPmRjh8hsNBO3GG/TFpzVbtd5y8RGHLBC09vChrJmQbHiqQPF3WnL6JnO
ivVmGqBW2LboDnRnGG44S//or2lNcnSR3RVptlyJzJFISubxbEC/GJnAMK9J1kkxnhoAoVTS2Vqj
/wrqlDEbPRE5n3k+fzhdQbJkO+KKWFhzRUM+iPIc5lNVfc3LtDJeC73UKb8knCB5II8S+XWHHk68
W0SBfUrunP2FoG+UD2Re+pupkcNwEwrb91+iQBXpF4U8xARNXQtRnDTYXPkZtlqPiWEvvf/oU2e8
q7CqFeXgqNY77QJx7+0C9HTDnMKqdj8Ls8Yg6w/1E86r7nHOXd5Vv6BdgiRTAp4Y8wTXKuxhVuwW
A00aNWZOVdeP5IHtIgE0dARpT7FfWWp+g3Zw7o6NBRQitzIXVdDcjeFV1pirm/QzRpEnb+ESNElb
zi1qNKty9U3ATuy6kBPDirLZwqtp/TLmJZaTdWozfW/MMVqZw0G827rso37SBu3kXnmklZXXOBzK
9c41JScsOZNr+kFUKuUTQ0n3zVYUjqcOit1zE/GIZQgiFeWxz3C/3wWySL2vs7S4Nn3I3pH0RjWc
cNPpcItyUt9kx+1WB2O7Oib4pFrTnWMNgX6oa5mVpxEAZb0bGghUTwAgbbUlgHWKRgxiHA0MiY9E
GHNjEdqwpN21+YBRSfcusUhrzzYW1PnRjDSjZHyLQ9yjdqvJHcq3TKkipXZF4DfX/jDZAP7EET04
NEOiuJJms2BJYVRSivqalOuqzM7eWEP/ZEw8a/YudnkzCReHMVzMHZbNzgU4bfbYhYIXxrlGGLRt
QpPA98tkv/PjNV97GzJWaQbvUS1CsIrWWgKRxbMeFmMbiF4Hey+TAPdFTkLSBsJCOe49H7sMJtJ5
2F55lVVmJ1B/1/0SzeGkPki647YYoQlytqHMY7aZTPxBEiMvHsot471CXNlNU47fBsadDPDAXqvw
cjylrfvh1ubADBz6rzc4G0FXlH1SfajuHk2quR7ZJN3+AT5OaDGdo2w/tDmS9udugDZ8o/tl5Url
lnTS10YtF9J8OtZF+iCZsyxu3DOXdQOGgMxwGpiRuUTYRdmiGgwlG1hSSU0kRDugpVlsitKlmUfx
ZMgofwmwkNoaBVSMKoykJvS3lEh8qrRPUFa6JKl78zev6dNna9HRqWtyH9DZguFZWf4XyvIX2WfF
kY/X7KaGHiiO4K3EMDTPvosV6E6O5pLGXd0Od9E4v0k95DF0mGKfhiK8NoY6TSaEQtQEXX/059R4
NMnkgPlFSnQ7MyeDCtHykrN537GvbKI+YqQZaCeJiIElaCL3NrmUVqwwwvcg7QbjVq663ZWgOKfF
htOExgsgyZ/ZWMJ2LtGgmUP14IVMZ0JjHRG10orOGxmJ6pSHYeXEoyfbazDGqjxGq2se7VWn5CqX
1sGxwJAEkcG7Av91i+w0GEBRhuC08WUMyuid9ayWE4EN8myTfwrg51Zn3fBUewPXGm2zHyL/7Lzv
SOqqvSNSL67mcYWdNDbHoQnlfbtacxw67XJUEEm3sNQ+3LVWDzLzGjiQwbhp1xQnZujQD7gIQAIg
YODZq0YrTBomBVfKbBoHiLkLbsWkIqoEx8s48FYridRg6YRhtX5ep07V22Jo0ctp7SDadALYIVs1
TNYnAW3hlVhc54ud0gzHFRzShEhlidmuKYodQX/oL+itlNzmeep9KXGD93ZBlNXhq6uiTNzoaREQ
uth86TrBRCkB+zxHVxUy5euwI6AYskdVgJXWg4xFNXaPBYf1KUPv+t3J2vRcOpN9tBmd6gSnfb13
OvhTF0x9OZQD5qwb1UbAqUKr8TQj9XppB9XeDR5gWcynDx8G2WIb2vlB+dTUop1JYdD2S4FpyXMR
iPmUq759GKDqH0lxBBB3l7k/mnIGalBEi2zXUiNgLQrP3Zl+1/nbRU9Dmoxumb4P4xJ98SwsdxN/
7HAhHo2FnwPgiZqYuAJ4LDJE61sxgj3wi0OIDtrE7KdnOpyQGD5Yu5HJ5qmOnCjuHIdzC3e9CFFY
gTAtgZY8Xi2FUt80zo+PFqSLFC++cX1B5AY1xewqsSP5KnJuQvh2JAOYNRRzonPEtVey7E8Xs5Ln
gYb/ng29yvmGStyqOa0OwzghJZ/Natn1E2z2bSZIikPejUrbXUx/3EX1Ml9nDinrB0HWwMT1JfMz
jubSu7B3od3YpKtsrXyd3xhxB9tZFdajHuHIQTJvkpw48F2PBcVepVm769O6eCIj981qS/fAB/Q0
6K1yXri00tssK7RYuy2sYGNC59hBcluIb++bs6Rv2jvwvjcSTZGMZ1Xl+iaiPryThTk9+0UwYfoq
0ukZ2f1wgnNSXiFGra+7pr425DL8mOSQXvsVISZwEYediQfGwW0Z7MTOFBASU2QnEnVgGSDmsyGu
CnW1moJHrLd7eipzMA6dX6tbr12Nt5BGZU4qKDk/WKx2vTEdv3nFfKh7I2ln2rtj+G43FJh8nDEc
t8bqoOwm5Y3mqojEwS1ox2qoHxBOiuwDjox/MibWhWoKay8YMu0XbSn6q6a/tocKXY/XfR8HdCW7
OfRg/XnaevTpgje6rvMDPXm3bRbvwyORAg5Lfc6IaN3JKY3uzdQ2nwZ6gBOUCSJDVTTdDFOG/3XY
InDw12FbaFSeXp/2N7g7susYQ76H4G7H6LOCo2fqbo80x4MBXpgbvO1lYrjyClmQTfWDAYuEpJAM
LfZ8YelXp3ZKWSOysV7dSZi7zs0wRmhcMxmKCnZR2B/S1HeoxjROdxcuAO+FN7QLizrdrGb5A7vw
PBG4/G61NtC8WsNyYJJSbWDH0o4yxdjWUTbIPT4I049lcp87V5UnmCDZCW0zdNBoffDhQX/SY7WP
mj7yRtB59NvFX0qIsqExPaQuBfIm7Mfu1oY9GyBtZXVB9szCc17PZlHEgQo9CLre4DnYdi/+XUFu
+5NHexXuQ50W4sBMgFlTFw7pN2ofRgVDtOJD4dcPpmPaXxcl+z2cLR8ReFbSlFlW+QWPIAfpWKU2
ZZN6D2bpTWBjUXUsWvsV8Uf3MOUQUGuZauzz5HRaEC2wZwfWOcVFC98It39MzVAnoq3R985wXmbP
CV8kZP+kdyrjthD2F8EQ+YDKGRAQBpO/aaLqejTZw0I1BGeZu7wJBrU/2Mp6WJzG/NKO3WXwOQXV
cW3Yr5eBKojxE4xt2Jnzzczs8Yq1DVVcu9HVLHP/JNLyO62xuC9pQ5LZkPZ94w4865xQB8gw/i7D
aJNigPkmAIQsj3U7i+2Ch8ajiDp9c7EWQfFnLnZihkH9zZVG97WTUt5AzHPgUtTyUBXSeAM4ZRNn
pLbjiQ7KQ2gb6w7IeoWV6KTWp5rcIVmDoNrCw822kFqZaEeq8GOrVE7MlgMJqOvYGckqaTQPYw5Z
t2xfcoaud3ZZqQffd0rC7TWtorGYDV7F5XVUUJuZzdQfuk6/F24Jk1jL3m/3fVM4cReU3bc1EG5s
QsaxYOjBf4vHeZRbquE3j19bJ8VSWDEhe3dW37an9HLWmtLuz44rw+tZ2+4NWJ9z3+MzAJe9DuyD
JjqibqBxJ+1aBQldTQ4vFQuU/VAY07z1KAAfcxE2t6NjFW9RNbAAIXZ/5gAaVPYp7eoE+2sDUJc+
uuZg3rS+Rl0+UxNeNa497BQqAzOxrMY/dakZbPs1mvaZaxy1ybgxqwxzl+FBUsf9YF2UzoE5fIxg
5ZduUjN3xQa2al1Yjq7wvyFFsd9WsBjISyP7GPU+Fyzsg52iZN1yAT4qN3rpMqwpytqNHtzV6rbW
FGDymtbVwZpgplmy7PeTVAKfCjiyWYZREXNTa7kyKtuCbqs978WEhnQ/60ADiUDGq9rgTEvrPcPM
nN/8vm92IMBIvmYHM3DbCLrXOpuWuxDHRA27qvZm0stX+EjAjSMOs2X1rVqrqX9dFlY51RGeHFaD
RCVuVOv+iOps/uCw1DAErOwKN2axcVo4ILE3Le7jiBMHWo3QbK8qI5jYMTGp6hIH+uyG3NeyOAMZ
pdlV6ocpeh2Qo+/mlHXBAYFSPW5ou7wXKKPTc1U6asotmpcIR6xYWP4gr0Ye7HF4mX0LKys/Llxt
O5K4AyscuhqKYdGTo0hpOE/XMDWsF1jSUWx27ovipL02VVl/gJVQcnSZod27crDk3KYbO2zLtksw
4THESf/Zw6gcZOCmKSW9ZK6Hyt2DwAw+xIE54mgIKJPO0i74V7uDiH4ty1DJeF1SvrL0edoY1I3e
KllhZqDgiavWjG7WMSjWTSO1q5+yaHCv8UBvfGhiyvS/jY1jl9frNC3pNvWrMNgEhTk0+6ZiRlvG
mCDwUwtjcWOfF7KMriLJDX9YbGdmMsUwX3BPeGP0CEXn5Lja/Nk+s3GnM7KWCC+PGKMOmT6r0u+d
ncUgoN+FUxbWHwXc4/UhWM0KUK9bYfbgEIa/1H4dcQM7h2u2inPmrjq4c4zBVknt5LC9wAbsnL9c
Sy60UOjYJJvhXJtBdgyXYhSHi9cwbgwOfTyZ12nxDSsYB0gzXWkex8XpgzxuEbSEp0FgZ3uLapPG
H2I+AkG4CnPJ3orYv7bxdWiBJzrcvGh/o9SBFrkanblrA7cHBSmppY9yrJb6HBoZ0LcZTYF7GNlp
mG1ovGte8AdtQlQgmmCdLVOJ1N2H1mAPe0pTwIKsnJHBLUVIw8BUaEDm5XpLfTKBF0bs9SO3vJ4w
6xafRqE6miBNhX7sLIJJ0SGbPrkdYMzD8rlaocK5JcjW0P/ED1m0IpnHnucJr4fLyKxtufCOofgz
jbSvHzyzsulLIVcz2fNTaI1XSJmlONeWw2s3AaXtVzZjYd9RCwlFhWzJe7utrDdEYr4nGdhPlaKH
dxRK3ozWmJXTMZBJL7WM6S9bWQz6AuyiTEtjJzL8T5jrln6aysjh1lU6NPkrgBzNw+ItrufHg2e1
FE8Y/dCNdGgpYvLjZ++pt1JMsInFDnF3WCdxsvs8cHcYU7BJWQp7kfsxw+llJ3FIaXaUyYtA4mQ3
Hox4f22QDgo+Z963JcDiaou8OVVFZn1NBcmaeM9k6Fip45iSJfgshweOwCm6Wil1je1l8OVeN2uP
eISDf7Xvc7c3IGtg58L7q32aQVhbu7Ic8bzHkIVPDdgRnS01olFxK31BzsqMm0nak9Vs04GKYFc4
/lQzHBNNupl6CzOdCcY77vylO8tTo11+yg10EFLzMXM79VO4hicvHZv8SMWj9br9ORV1/7ytypmV
9WhXY1QnUge+PKbKM3HmKw29Xhl95Ws0At2gd8tYh/Y2WvXU3Ey97KuNmEfjzMNlRDejctvjyiuq
B1dYZfcW9WiYNkvgl/uLBKg70Wray5nB2BjshAr95lDZY20+INjEhIWN0FvRh5ha3MjVJzZ0cq2+
uZ7dBhFLD3llt1LsU8M2kR9d0Rjh6hWa5YzbAPixOHmDXQDuknz7oqMazTQ5ADy1wDRDlJTw/vsf
rijh3Vuult+X0dN3CEbCACWHpfp3SKRuSVHacrvHTEExg2BovwRVzXpru45myl6z7t3hVr+BEZXO
YYhmNL/+jFhhYxeYCG0WNoZ0e1lhbNEhTf2hai6PBpSv5fvPxYlXOs9oaCITOZjDGkDSU3Y/kUUD
Z33Z5L4NMFgjs+pPtqi9aYeYqfF3gwJJZCjUYWxQil6cLY3PUlw4xDVscjObl5MPsTC7dVAQy7Mw
GmKrKEXHASw1bwV95UDYkIZ1NWH8Ivw2KLaCBzfYBUNUjknWGuKMn4yEdW5a3WfQm1P+6bSetYI8
w6ITXDgXZEcathOcGIrU9VdXjaz5Apmb2qKFKgFOs7ZiNIfhMB/uzraxFtp1gVuVezIas/1kKzvb
9JUeiOuocXyp9t4QtMuJjp3xcAxxrRGfAmynPHEM+OW1p0PRLhsPXpzaMf4FWTe8zm92ncCZSKJ0
u7KXkqE4gwjF/kmsE7vXXDbU3UJNMkNKGfj1yVuFKXeDWxgLbLqutdMvRYB+dx8ZHqxngHIqbfbp
Op1uKxdM7Daa8YjbhSLiibCxtHf2c4W8YpPjKzP2WJYh64jrrjawHSqLtqpOfR0awQZGuThgyFR4
B/xyBnGk3YieXffiQ8QK7pZNFprQ2RvRqnxTr738buqCtnvoCwtVHpDYVyXDdNq4JS43yc8z4ueo
dK7zSmzxjbYevYK8zWsuktfeE42SAlkwTB2+dEs++Dc/d8wAE1/rWSuzFbvZMnFRW+gsnDU2XEfn
e6MfuXERNFbCy8l9vOzAZpMf7HVexdHmVh47nbsiWUZn6N99ZafDRnPisfv4lfL3C3XYc+mq0N2Y
TdW/dlZgYtS9IB8fE+jVE9TXfB59KmVusknNhnTQODTBwGNhLWTQ7w1rbLu7yWV8AfKJ1e/ebAiv
vTVAPlOsQrMx/FZ5oVddu3Pp/wBmkAty58F1N4JjUT9REXn6AUEwIHhqa0c/Id+CTEepoY/QHX19
VTWZuT4oYlr1kw+1aAQG4Ukq8KSCevsDG6/FtHaFySF5dtZ1kR+cJ1XJgYKMAqkS+PVq3PTQB/AH
F5VpHjwI+gDCxmjjaLyhhU7nCZekTPooExVUUci2eXtFAGzd5pdtylo3hhm2a75pZ9tIzY0VMVCY
zo1sF5ShXthOKM9rp0bxrjnpv6laI0VMJ/9C4mE4EDEiKCJ4KLEFbE49rIK80Y+9qnR3TzOxFGh0
MTW5CqpxchMh7Lo+dGktXku1WIJHdAzVBcOemXLg0SVD6wb8CQYond7gnDKGpoDtSjD2+EeN5Jmj
Q9WFbMg99BdrO9wRTDMYWMV1vd5kZqnfrWJhB8CWLzeGJKSo7L4p3OlcsIBJV9cILbr5ESuCItsU
aFV55bDhppkCMccR6KLrDihdM3Qw3lyOjytOddbBrOh6DnoNjC8MmvrDNJlQ891BNOIq1R66xiTD
+2qGumNkH0HA7PONntVovmbIMb6jsBTyh7lAVEWJNud+gMBG5qTLx8wsc1yMh9rOvke6n/KvUzTL
9M1bUp6NFHgz+mTAMsvDMuSpPqpFFLh+GCXmTFPOKOLsNKVTXvcZhfw21X5vPi7gWch7Lhf24PSF
MVyh4ZTNTQoXo9ut9WCXLx5zfjb6stIQQa0893uEFKFru4wPKbresaL2NVq8tA39pFkkI8VK9HRU
vYUSJlzrO0dCeWI+uUaaBHSJZ1g8OqVY7zvMxZYzmhS//47NgFogVmXTn/oiQOaz6uyOGDQ4dtZl
yFKsV6sakHF2IOVNbAR4zixxO9GepfFqkBD6lSg3WYCONN50XcuhcR/0JU35UCvsBz5hq1KPkH7k
rycUNg18oM4cwmDG4W7pi2PRp210J9LADW7CdUhtRi1ULD6gCHxeVv3gGMuZnmFE7WuBibwEnlFE
uGCONVaGlWjN3k7GyVNghRWBwnIzDkAvCuS09XEthGi8GN0twq3Biq6N1sECD59CCt1xu/KyGGP9
e27HbyzAS/uOJ0sY4OmDWARGy6/EDo+aWqHqnvdIDH3ncSDZtX9phNuVb3PuMbSDzU5Zv1bcoa9R
FXH8/PkG/j/QSPcf7cVEtv+dN/qLcddTW/Pf799yeTf/z1z3f4lP7l/u08WF9xeb3P/TvLdK/WqU
+39FItYfdO3OxSXIBUggXwITn58aEeuPC5GTBDR6IJtc7guL5x+sUtf+4xIae5FtQMjwnYvp/j9Y
pfyTS2rd5RcRfAQ0+h/Z5P5JuPonU4gdiHRRYqXJESDkz4Qd9esDZUcNx5cqBS1ua36/ALh37tyi
z4TukqwmpxO7entMhyB81kE1HNJRGs+p7K4kRnlEfhjbaEDsxveIetG3gcvs04UR/2VWLo01pNpt
Rg++i1woOWLWP2pTfVszLGS1sdynHWnDgVNX23lkVsGcucT7dh0Ts8cLlxxA9U1ZxTc5h6/dtIpN
c7HYmNNn08+ZAA9Lvk+lOlthbQAeN8+db403tFYfKf20bFcOkYxyoJrqF7loveW8Dk623Q57xx4W
ehIrQDjVh9iFzsMPpJ0PvJX6msAs7AgnypEJ98zGRW+mOmLa6UyLXU3INlLedaWYK2hN0BSi42gR
LU7DmYra2EHAaLY0setumBRbUuu8A3Clm2IKMQ716v0Y5vpJVN2DQxGflsaLi98SV7rwPlFxnXD7
y5/IdnQPZTAdMI6tDgagb9LV3Xpaddj85Fr+R2v6Xy/Ev67D/9nW+pfv+p+W/f/CNf1nmO+/W9c3
LabV0OB/fLy3TfHL+v7Hz/7kjtvOHyaWexefjuCyli+eYz/XuG3+4V6oBeRcO7i1Mvn56xpnxkTU
F+RgSHqE/f5zjWPxxxfZOEg7YG3+R0scU0bW8F/XuEsyNOk2FiQDJGn/jU5qLj6uBGhGEYi2OjyY
Sw7DaLE/iu4mz5avAge4XPRLsnrhN6vvvua5cfT9yX9bDWPZN7l6x/mzi3U43lFGXJBc32sPTo0h
hqdShiSvxJ7aO0ba+zC17q2l3zievINO/rXzOve2Raj/6eF6zRhUHkv4MIXXMTnrb9rq03FwbiC5
KN3iiFM8DnRgt2t+Mstjj8/YY5lj5I2TthcLNOwGM5nIXcqHVqotbribMqz3rS9us3nYRKzhmDm2
vVsYxV/nuJRcF7hTVuxHKslRa8dD81y16ous12vSCq8tpL37dQERbYydIJmbCTwBOG3joH/vy83c
tv6t5+X2dZAt9AIMHSINEzg9jqp6plqK9j1DPqIif9CTIA1RCsS7zsQtGRwfUYROue5XjIBVYiD/
uRrkeIUT8nteWO8SP+3Ow2xMmPVLwKS8DgvrSZIlS8tPdQgB4hFgFWdNbIeWWhm7ap5elHSSJVuf
ZNl9OLmhQbSbp7INXkH7T149ZzvArvcGtToYf76ZF+O+KdJzi2Eiw84MhTh1dgJSHt1khYNgKm3E
buyKzdR9pAAaffcJ621XDEH/UVuGuZGYgOPILa9Xftiq6vzJwaguhkqPxePo2fGg5MYDpHoParwl
/EkED7ldPeXqAWyujNMqxYy5kPNjMRNji4L1KbCdt6HSceXSCLbGFAvsSjZ4T63wp4o6cbAaoglZ
iLgt1E2v7IFTZXU3ehn0vqjJyEgtv+Otkstoj9khV5W/xSFj67S4LocSkVQX1FFCD2Xt5wlZ/Iyk
AmYF/uY2OjTo2y3yHDkyCZlyzGx4oqngCL6egjvPyLZzpsOzEV5yCxm7M7Z2oeetNqkS5sAqqF0U
fyJL2q7+Tld+xCShP5SdOqRFeBMs6+0YGlA8bWpjSSGbjelhEjgD+3OQiMLvE/RKuMbj32La7fcW
qv/GZYIWq7UhkL5WOBnbOvVf7bB/DXLkkjFECFIn7EyN+3S+z9vgnnr8ZaqcOk7hcDr9eKZn2POY
bxQDocQNxBPOmQvro5LfxcTsKmhXf5N5hvtq5CCuQctkQxqPlnD0EEfGSEA9SLeGkc0dYLxx57W3
VZ6+tlUPD6Y7YXUs1pextDdRnm+jtD5aYrQ3vRHkN16+3veVuxywYkhvhTq4JmspGuFxNwWAMr0c
ss0PQ7mVF3M/tkHPaMOJvmUEO5usXMuDDFAUr54u2KSydom5KbB1zNLdRrjnlshKE4Hb08EPlu6A
A+p059ResG8vo6kazdseecwjKrntiCBwzvMDWc/m1lTBp7s615HdZjf0J5fWKrjJOwC9tL0JQTPj
uuJX+5nauFO2m0V0SvVVkdnOwRQ4IYm6th7GFduSmeaRoZxbXvXllMbKY4lFc7QpM+fYwvuK9TT+
kKQM4htS7jrl7ZGMtcQ2c3/a+sKlsbsfoP7OJoQei3HxBwxC6HL53QVUPZRL2yb2/BYNhH0VNV7h
tjZv8RTd4KR0TvMLYgZQcPG6bxVLJmvwLTKsvRHN3yxpVXEITpLHTjgcZIcjkm0jpETbyRi2n15C
AQl3QsE2/hd1Z7Ikt46e0SdiBweAw9KZycyaJ6mkkjYMqSRxngmC5NP75G3bXWJfucLcedvRF8oi
MRH4/nMWvkLnxbuaovbFmZKTuRjADbL5aeRMOQxyGP+QQ/n4itPrqrZJycOan4te7ovcuPGLYdfL
Vh8AOSxfYZpfDY73dS7L68mM07uOAtDQk6UmBzQTSsUKPEw33ACO1BxPrwEQilzUxzhA4iOWWyMh
+CeLxtvD2ruIh/4hhUhHb2aibxTf5dHIp/ICl+MrvEbiZ00rbz335C3Gy5R4Dqc5y0UL/Dgx+29+
65+Gdvw4WZx3zNNnow7GkOzNlxmIW5ZyIjeDF0njFh6EEdzGnlZ3haiMKwMIP5nRiVBfVaF7IL4i
q6p6rUnGkuUeKSUq9bd0iROuT5ZHr++hJJ0Du631yxqd4ToCuAMSyH7tJ4pw3fiTjmc4ipwGf+W6
qTy6mfsZEJZFAi16cMePhozFlbKL8zn8nF5F5IkILbXDg6+TD6JM3KOZArebg7i65NKMt5j0u9qI
g7ASLIWu26JchgoxfS9gKhzAI33xODfYed4XkmCAO1LlHv0lHEDABHvuiDjsSe+I2T0Q9b1Oa/dX
TMR/b3K0s6sCcUVZ5zkJBPAnz0ax95rxtUlnyWVYMOwNwGYx2aJT67qv2Om6Y8AlxwfTnNrHGN7S
ThFboxJ08OPLfGgFEdHGeC4GkmaQXo2Qw2p5zihC6Dj3tEAkzSfLEsNtH+XqQZoGsa+0bO8wS3RP
aCyMu7hM5SWRTPMx1n6CV3koboDyVw8tAvfkOjHinmD94AFJmkhkuuDbbqy+X44lIPbPDQzey6Bt
ln0LcvF70EcRF6ppx5aCG+N+nuitVKCRqC14YJX6zK1m/a1rDXHVOtz6tBzIXXEbaoYT2KYnfyTo
SFYXpRVniuUFzJviCea+fe8bBrW7o3/I7AqGYdHJC5UOUMBSk8JiB1MVJexIPSBQVXvhR4CHBdFS
buvllSjL/n4oO/t6ceZvoOiHH1RzEyvlBOxjoHp1YKJg2p06aFQzDDAKTB9NuBehNsvoVU06IuHn
C+uSQJJ3yAYQpLAguKDgmLy5dvKOVLBszXuTbO0VJbEG83rXDQ+yTNtbswcFVhXFUapv0p8gSJ6x
9VVJ3WlbJ/elnaj7KSMcRNLbJdnCVUn3qKfAuOq5O9lNygZdsyR63GWAiu6CrGnBl5LxDBayT0YM
1GKXEdbd1Vk01bsIR3aoitR9GQig38Pc+DYEwXjgfFV/19I2oIXa9YkAHueIaeXo7FC4lfvkciF7
ZXtR+5RSb8+XVC6/5K1d1oQZbVAmqYGBKanTay8xOaaq74gqXEeIh5zogCSEeOC3kWz8CfzSazGb
CCdIjefutTcTHcRIeAnkdnhOi+mu4BFLXwN6L66N2WGhLvSl3ensXqkSWNBApAiYDpOS/OvBch1c
mqfILuzD0Jk3deKdITP2VTNojvi6/Ab0+sGbhvrRg1F3Tfl8KIr+iWPrPRloK/Sp0D+Hj45LovT5
DPeHO5GAUpNXPM/R+KmHC7t3sPPuhiUpQ0Uuy6mq+Igj5hoOUHVsG7u+N4L6ti79C9+FNMCtHRDi
oP0waR3mo/sYJNfaZhAukVHtKWjdIUM170SfUMfDQWDpTw9tO+zN7pY8C/tQHR3alIGcIsEk+mPU
z9IwuYex9sKeLxVVztzHHxEsk7U10icd9wKYTvwX3eeK9PCnBc80XKWBwk9SS1ceB+27UdXBI+yq
MnTt6AToNPRl8slxu/bG08yVTWIVyLSq+YWPihcW6evMbSaO2OSF7f9quXe7JwkSX0Kfpevz//0G
w9LdTRWrRKr7QzfNh84dXqmqWq5U8HHK4xuq648l0q0wmHp9QZJx56QyTBQ8SP5ynAwEE/P+80Qp
3T5lL1j0KOCD4MGeFuQLfNLAl7iPfH3lDR552zZKfwZaBOyBsltwGiwuwycraY0bx89vK2CBoTpL
A7L4VvbPTg/kKEjHW3PA9SOWK2dRFRw08E92kX8A65TsEcnNLV8ZXl0dKiu4KiDXjntzmK3xJ6fl
O8DE09cc3d9JmMu1VRjnsEmz11QChGoIqrDrkpwy1jEhrFVdcdRiV6xd3BDvICOAA3NxkRCVZGGg
CQMfwNS55yQ4FbAF/7xY7nvqpnbA+W7NYDjGUqSf0ZA7NyDJsuaf55X/p6OF/29w/vMJ3Z+5MP/R
xWcd1u9arPN/8t9MGOcfLl5ECjhhnZPgO6On/3kWYHjOP6hkxX7F/4jBjWDQ/xwGADHinBDFOPZZ
0zMhB//rxM+Q8h8UN3NCR4053u6z3e7/QIU5n+j96zSAfwjBBv/22bz1tqhUgBKO6igpwrhQn6lN
+h6pdyrE/9QyD+Nty4WMuUJUtGyxlckopFo6/51z7z81vSqdTJd5EO3k5CElQQ+mYzzAZTS2tb1W
oTfKsytgDnloame5raXNWjgX7uFN73j454N9y3D/wy8XvM+3DyXiOKYvUj8PrZHKIsgu6XtlpX9q
eVXcWWfUqMy+lYcwQMarhas7qI1z8GHb717VgNtRt+jKo3CHdJW3T0W2HFxDfN7W+LlS9g1b3psT
TwtKHFnUckooq+GbNqGDbWv8/LzeNL7gqxGtZxah07O3jpebtIsvtjV9PmF707SspskfKPQIi+DE
xqJIt42ctaec19aAX2Sr1ce9fdfLSr06WQoUc9vPXg3MyCd4k6WqCEmMXQ7d/DGX3samVwMTmmOr
XYRCYear6brOlHUb+cY7mo8/9PC1YJwUhuDukMeS2K9tE/N9/p4e408tr0elS07Lw+TG3R7sRzRZ
O2GU7yGb/9T4amCmY5/3ovbyMG3YQ9hjfCGbyTxuepdr+gZXTHXTWw1wmHkuXpeujC/7zA4ut7W+
GpjwiKg+HPsilC8LZzP/tQ3g4P8PNkbGx9+sOecj7rfjJuKUe06J3oW6b8iEWG22J7C7bbw7q0EJ
St1tvYpeEk/ZqYsJzZbjtPWXr1bLkfxC06ZdEY5ejL9qSikt81W78XGvBmZCFfTC520e+kHBhOKn
e9cT3bZ1zVkNzYU8BPvzpQi9OC2pFifaN3vDsO2n21x1vH2lhGxUCdmX9SG76dXHunlHmfOHwbPW
jBM/qLLFmAsqlMfbMuLDoKua+029+y978Jvp23XQElF7l4W+4LQuL8tvSS2dr9saXy2Yrev35AUd
BBuum3/tXHioJMO7atu4Z+/32/NegHa3qXCzMAK0tuhaXMyW8R4y4k8PfTU+i3pWVmzyYOyiqA+R
rPILUNAb14i/KBVvHntmkZypCEYdujNrTWiOtX9se+ar0el6dpsl6ZCFvRJ4RZX44XBYuK3t1dis
yIcCCPPT0If+jpTya2JlemPbq6FpRdBqF6fNuE9wxS4lTlR6FApu+uFrv9IwkgIGA5yGyOCvSgeT
QZHlj9vaXq2bo59UpS354RnNmk713MPX3db0atWsJvyyfkXTHZ/clxwoX5nd5G0bPWvNeU79suh6
Gi8J5uB96cTGX70allMv+q5kPQvngrCdzeTtehycb3skq2HZE8akbBJnj8XB5J6UGOahYH7e1vhq
2Swio6G0vMxCNytEcYqsYJZfoAfUzbbdm7UanJ5XD00CmTBMFmJ4xuekcza+zdXQnD3uqSLnHDo1
5quBS4Hz9erHbY9lNTQhb+A49jhjpSD7OwyQm0g27bbNsrlaM2vTU9OUOKDAncl9yszpWcjYfget
dO4Uf7PHOh8cvF2Qo6pNUyeAgR1byS1pHr57TN1vW5XN1eAMbE7QRFomfA3+7ChOqbZ9UJmrRROp
AKrJmHYjzRVgYBwmlW/rfuZqZFYDuhS+jjkxpEAzK8D3b9xYmathacfCyigkSkKCoROW5eoLH7Tv
4ez+9BpXwzJqcn425bXcnVFZ6hs92GrKhDd1bnM1JCuDcyry3LzG9AukPorszW3bQXM1JA1Mp9Tx
iYTeR5lI11gBxwXWe9iwPz2U1aDkDlY22qf1CLUrA+jRpjp40yQrg9WgHDodG8pgUE7xNxZlogoq
3/Yy5Tn183ZMFkQ5tCrPPaWw69CPh099HPibxo4MVmNSj2lp2zGNk1zH7wvhZ9vWR675f8Q5+HaY
6SY6G/YyMPVOuXm2aRKUwWpcQoUTQwIZgqAL3IesrG0I9obe1A/xU//+xKFNUpRAoX9oA/HaURuZ
4ZZLx9OW8YN24ffWJRyhccKCGNamvity/bNdDHdjP1yNzQzt6GgnTIWd4eMVAPuTL3208aGvhqeI
fT1SXp2ERMCyA/WJ4LDLNtm09Ehv9dCHwI1Bf6O4mJqIaEo+t3uAPPHGB7Ma/BQQqdiceTC+0WCB
eHCbl01vc41X7Eqy4HHsJTAUiMJkOhgfR+37G1tfjX1Do1vIk5o5C5M8itdd7G/ahJMP/r0XxrWu
dM4dLSrH7DB38O+WbY/aXy3HFOsEGmoUY9OgRCRxvsP0eS+6/vdzONUxv/9qzzPnwjivmqh3rEMy
y4qrzvJ226tc9cCm9Z2iPl8P1iqYsHGTKsaltvGprEZ9QrlhmRgg5+rhJp1P5bhpUyX91Yj3YHkM
46KScKjnm6Yobpcx3PY4VsPd7Pxl8skQhfhUwAf0m7YP2GF/f4WV0KpP+o69iT9duhaFSVFy2PSL
vdUqHFDT4ScJHCRnca9KfevM6Tsk2T/0O281DovZMfUkWMzaJMueEqd/rlSVb5z5VkNxOtdVccd9
ftDiQ+ffNtDJtz2Q1VCciAMPnWCZFPPHWIVVsq3TkSn+bUsCVg5jJDfAoSWs1xnYIvmYbRtj3Ba/
t13CturJ8fE0airICfFHpNyMbUuYtxotxIyduW4rGsdc9M3zG+smkYvRbxvk3mrIFIHboUWjedUu
/m4EBDvEeBy2vczVwGniAaMPtZah5Eb/8xLVRLPQDcppWx8/587f7jNjkwxeFjfsHQrIKYC+Mn++
2PTT3dXwqUcvKcaeHk4E8iIp5moPs2zb6bp0V8OnRkXsIeflnZYnT2ALnZptC4K7Gj6QGvGP2Qwf
p/Iv8mppTxTrZsdtz2Q1hvKSamcXQ0o4D3YzHyEVzHBKMkWRyKZ/YH0lbTKptNPSUGIN+eVRGu10
URAvetjW+uqVplDdPbBS7lErKvuycfBfSqHUtid/ZuS/7YtdCUQ5V4V7rGY7o2AlcR7Gdhi27X3W
XnCvLAOQE5l7rHO7BlcGkktDut84jlbbiM7EtiETXix6uOU6L9SPrLXF06bH7q5mR9UsjWNrGJbC
+ihhB1nTtozBX3mSt49cRYWtcV/x0ZME8IbI4LlBaW7ri+5qYvTaOjVItCZhoeuLJL1djPS07YGs
ZsXCtweOkFkucr9/gNJiIXGevW0birN36e0zIX+PZqdSXjgGw3ijTLO6gSTxHij+D5sKuRpCrgl5
CBK8i/Soiw/dKKrLWbdy2/ZNroZQXlkZi/QA6wqg1gm64kLhHZUnmx77X7KoN9cxHum8yRpSViBi
zWB24hmefzZt/O3rudGg4FoHnXvMg15doHuwjgA5Ni6kcjVAzag0gq5qCTarprwLZIx+es6Gjb99
NULha6dzBJr+mOSjuZNOX5yMxHqvu5+Xnn8/oKXa6/ceWbHBAPfG1AUzMnv14BlAo4F7ULdtdrSa
1N02AcvVgHXzZBpIacLNjDrrml2TSfg2fs9h96eevxq09ZzYk55r/grEmY+taJ3LvAjybZONWPUe
ozKc1vRYmspMkaFExbkQopTGxtVj3X16tJ0zyKgj6Br4Ogb15xgOt4XUpFh1H89CFOQC5ztS2P9I
QUJ504y+3vbt9W8RIYeTwyxmWc3BP1yBeZouIpOM56Y5Qaz6jDStMqggRRwlvJ6Psq7sX2SqvY2t
r/pMOsYUfsU8mGlQ5QE4XH2h2PVtW7TXKaHA7B2vPo/a0p+H46Rrd9eh2d02W55jnG/XkdKh+jDR
kcRqrpLT5BcihPWUbzuudFYzvSCvl3WCmR4Oun3sqSMJe1Fu7JDrrFCqOZBXicFvl+10GExdXitX
bgutSWc1Vt28bfvMK+kzcrQv2Bb41G3P+bY99joyNC2t2/tAi4467dU9TIP4sDhWvW2mX2eGSkFs
e6rBine6emoNSSVOJdyLTYPJWU30CutXY+uRAp6h/pH3TXDpDFm9sfHVSIWEDNps8eURUSyVfA6g
cVBT27Kwcp0ZclSbLrk7uce5MpOvLaqUEzyUdNOVnFxnhnJBhScmKHzZg2+cIOV4VxRaqI23Levo
UEVBVwMZjW+DVlGE6zvzrvCmcttQXYeHIneYC6sK5BEEFqyhanZhoGTRtmnGXn2vjlHTZI7NUBV5
aXyICJoerManUGFTl1ynh3xPiQkMEf2dq+3rDJrRHoXnuO14w14tq3YRYCPPGU1tarsAy/P0aPjJ
e+Ke83zyN/umdXwIuUNalxLyq0r6fjcBebvO5TRe5mjFD9sez2rETl5SLlHDVCYAjr80UO4fgzKA
u/2/N/+nv2A1ZlOERNzM8xd0QV3ddVGB5SGu6Pyt10zv/Bt/2JetlVVJ4/p0GlcenWZyLwPq415Y
xvXr//4X/KH1daYIVm6Fdg4SmOur9KKhpvPUD9bGw9+/dMlvvkhKL0ttgKLyuCx+dgIYUh7hOkbb
VhJrtcbaMT+cZU8e/Tj1+BiJPLiVebHtBHidLMKzofjQoeskwnBD0dtpSJjb3jay/nLKvXkyMjGN
dhCLPM5uosOqAqTk5G2wsfXVuIUuA/Rp4UvQ6OPyokZ0DXy/WbZtti3n951Tcq5j8dLCO864gvak
Ff0zznTjVdU6XYQUVadxxq7PHMrmx9T07rWOq/njtv6+GrGDzKPRatj1DY5th8hTgosOF9C2Hau1
2g+PJko17sLcYzaMaLWMzOt+NnFtb0sAynXOaPLcTsuZ9vt5tkEtQ7E+RSNFYNvmmnXUaDKavAIF
K4/EMYbPvglvdUGn8M4O5zwu/2a+X2eNSNGOqXvulb2TU3ZdcEe2D4I6uC+d1DlEeb/sFJeJ8bZB
sI4gjdxQZPC/vaPDhe2hF11zV2sre9jUkdYpJD7aFr+KOCiKcdLs7EwkILK529/W+moAU5TvTmbD
JnkmkPDMqt7tSG6ID9taXw1gSYehXp/9FNjN8Zp7v+EIp21bPFCus0iArbp8iqV7BH2I3xo6NuR/
5iAn2nbTtY4kWVyLFzFTz7EtbbRJfiR+dQEFr9sezmoMCyJazWjTOvH9IPTt5iWVsFK3NE7d6e9T
Z0758zhKj8bHafowVsK6B/9ZvDPAzr3j3wcYcNvfW8dgbuee4fNebWt4AL9l7b2yqDctt8DOfm8d
oSVkkQpSezDoOrqEBVJ/wGLgG5v6vFiHkwxKxxrTLoOj7BT1uFTXHY2ZzdS2J3/ewr1ZcLMW1YZo
6uDY95lzBwTMvAn63HvZ1vpqvIocTU2SgFfGZQWhUnnBc9w1etPBH4jA3397b1JvaSkH751os0uY
q+UubqZxU4cXa2VnFcEP9w03OEYLcFlTOuVrEjv1z21PZrXgzhQ0BKOyee6uMX8ibTaUGHji8mlb
86vR6oI0xpY8B0cjh/d/kEvh5vsgCuZNp3NiHSWSQKUmPF/Rcebe4bbOEbGbZuds6/JrCa50lB4Q
gUU4f63p1JpU6dcyG7ZNNus4UZ3KoBYUJR+dnLJ96NcAqYYi2Pbk15GitHfSglLo6HzZWFxDAHOu
yKYM24brOlRUFtTDxXkXHROARaFrCuduqJTYFj0T/mq8Ih8OShh90RHzmhkajpF9Kymu/76pU/qr
8do5PYRAG+RYqskqumNmH+XIJdu21u3fZwNvCuqI0xDjmASl9ew6dXFodNL/2Nb6arwuTe6Y7LxR
jKN0ChXAp5MeDGvja10N17IyugwvTHSM+wISVDfnDx4kjNdNv32dNZonFIvnm6Rj4RQ2Okaj/cj3
f7Hf1vpqdV3MpBxcNRvHsR2nF3uCGh55OF+2tb5aXSF6NXauAM9Xy2IfdZPdpVFZn7Y1vjqEikpt
tT22pSP4W2wqADZ30wLma1vrq6UVMHHVGPloHMUom5CCguyMXt+WPYJt8Ht3tyNHxXLBeT9URbxg
K2/aD3gqm41z8DrbFJcD14GxYxwtL3dIk2jdWGDnUnPbgFrHmzIQkVYr+P1oHd0D59PRZwet17YB
tU435VJVU58w1SgUUtfJPGeXAg3stqnGWw1X1mnbm33JLDyr4tKmGO9T7uryvc/Nc/f7m/3qOt3U
NHwGzmegi58olIMREJcTJXTqmLdJDqandr1l2+Bdp51IMqOGFRPs1h7sSx07uO6xNGxsfTV4YW6Z
iDoWpmRncq5MAXeu4wBg2/ZvHXnCHFAERhnHp15LjVfbke5zzalLt21j767GbxLUoPB9sz0NyoqO
3Afpi6zpN84OawH9YNiihomJ3izHoalm2Lu7BSP7r02Tzzp8I5QEtknl/AlGWncYEtkfyiTPtk1t
Z6DLb18NyWy4qV0aJ6HYXSZ1oU+Yp7eVjYl1AidC4RQZjoxOWLrA/dj4A37CeIw3nUbBqvn9x5tU
NCQ95suL3DbM6tBU3Lm7OSa0bb1+ncQZ+7auIx8Gh9cIczfao7oZmjze1ivXSZzFCbwU3G130atB
GIemiBtIJUm5re5a/FsWB61UiaagvQA8htfa561WwFC2dZx1FqeVvmtGeSwvmgykCOGE5jF3Br3p
bFrI1Yitc6Xpl5NxkbbN51nL6mfh6f7LphG1juJ0/pjpElYYamtRfJVW1vxohuq9ZCjm3b+f9aXz
e7fMlWnPwlbNZTIPDhZnjqIi6+QNKHCqG8B4yoAvV/aZed34tSduc60N/2Rbzhz9xAttnm//qqxL
ceP1daNgGxuLMdwa+ITH6iwGcNDMuEaSfW9RMQPCsnF4os+YS9e+SnCUQ3pDrhyYxywdnfy7MTkY
WtDTudr64p3/k4kNZNpihpzmrriqoiAtb73Ey6orCbk3/qIq1Socg3U/dR/QQ6mi2efzMIhsxx8R
xd8NW1txhMDCrrMfhjYGtDwTRuP4OZoT3Y47IbCG75t67qL72gIceFMO0+Ii8kS4AS9VlHn01IwQ
MG5rLoUXAwxhM2dPXqtyC2rmFJuTd0DvIrtPRYfk9ETJQdVc4jvy5S4exnKsD6NZFCV/fwLg9HLp
BKBkyzSS9sVuCqe682srQBKnO+EON9A07bbcaz35/o9SNFZ7dxbWmC9gA0fbPIwoPfn6quHkeB2s
0yQGKu0Mfj6ry5E22/bQI2Kzvi+FKRPc836bpc1+dqYIaTuBaNuDnGazVew42onGJowjDaM1w08o
HzvU5LTgS8OwERxzwSznMPZZiu6zvsqzuwCpcnER8G3S8AdFAhXS0Ft8dy6+nxaP2VSifzmwwNfL
KZGz7G975RTtmSJIiOHDEqAJKfZD4Llxu5MTbqWLxIRK+6V0hrmvYGEO3BXuxqlEZMYZyCQ14h6/
0bAaCe2h3NtT7zc7wOmzYuRYzbRmWInRVHkyO4GsKrA6t0tvnMUWlR/h/LacQDTfRqfX+lmltp88
t0jmxg7sADCddC9ce4LEYDixk1y6qpbu17S3i+zXYHrGkh1JqS+Q30bX4D/bu8mYTRcosByYx3MZ
9XDjMtALlrmzKo9/N6wCsmCMCY1I9pfZxwkgvDRrIwofW19VxouxDEpm+y5ZnOXVAtxi/BAmyqkD
RRSYWpOsCcrQaTSc/etqzs8DzGuHpA0pVsdie0iqegyma5HWjtUdM4xXQxUaQTI45l4qB7ffwUNW
qH/anDeoJ7+M57Q/DPUA7zhX8Rd36mpo/P3gtzuzM+nmXeulw6vV84x+tFlvNzEPD/z+VWVWpXdD
hXxvP/ktl6kYu6HMPJaum15phO0PQNoL8aPWY50jBuAPshegjI6YPZhCFgBtkVs6/hEjhxOn2AsS
bzlbU5I2ukVlAL1PD/ksNGZlEYHmfFEJnSq/FWgV7fQKVM4EqRgHXJd87pkdRB122eSlyQE5la6v
iiyex/ZA3g8V8kEUs6s/u4bZLz8NJ4q7Z8TxTZDthoQTalTPjhiWx8SKWI7R4rqmVe0L7QEshlJN
nqzd1SZ3mM0RvTzU0Au8RuCzTtRRun20K0Eatb+oDWuQScXgXoaGfDrUF6wGYvZttJIqy9ovaTUQ
jThObOYK+Mf2mI81WMhAwetc8PCaPHbIhOaLZCoNnjq70u4XZzaGGDQ0WGrBb9OjFr+KoXPqxzTp
/fZlqsvaKndiEo26i8wMhLGOx6yAAzebwCKLSI4deKu2AUO1M1VSptZRx65HBiGfOye3b/LRMkHR
AuNt8YF2fuQQUihso7deJqVnMOMid8UvZfARVlz2dRzUxdHLuUU4IrTou7t2zBSyiDydxuUouWXx
PoCCFeZ3Xitwxp2P6Rh4MkuDDh5UNdgeUa6awAv/jVdN+nvm1F1Mb84QGXa49qrJVqe8BWbZgitq
3Pge2wSKZXuQi3lppmJgvfBw5MQ7AzXyjxmVTvKYe4VW93XUSvvEs4nFa+GL0qLA0Jd+/MxCr7J8
V/h5GWPc68tKX/qI+NqJ0LavIbhy+cQF+34QY2XrvacKFT+LwKqHC/NsZXvpCw2weN/KNMl1WAxT
O+h9oydzfFQoLbPbPkuKM/XHTHGgIhfID3GxBLAescVaj16CT3dXFXNqY1wUeio+G5FC8/HI3h4n
3KGjIDhrrmevWTxwm30zXXONaEgTmnTVqxOZZEvMiEKCsvB3pVnP5XdZTAK9T3WWekeHpO1EA9Ez
ATeUn11hyX3mqY4pO4om8Q2yWVGVh2XMBkvvKOzpGszjNm187n0v6O/LPM/q6pSYWZL7p8oaO98M
rdgy0mu7rsx+vtf+mNuwxfvZjpdbZ1l4V7vWwmxNOmGYTWRWtW2UWXmoXF5utYeGzcc1JFXHaB6b
AZMsqpN5me02XDSHfNgjOxlX/n3R6vgLHg/UlRAzB3v6afG3L9HOc+xs/CG0Dki8Tb1VaeCtU4WF
3fa1s48NM9Jnhemg/SdTWRQmxEGf4sbiWohP+l9ptIxzCzt1WYJnZkDTTnejSAPjiKxBKffUueiS
UYpUiT1/n9ul6a4jO5/Nq6xFE/mxKpZ+vBXmXA+Yr7EmSRC1vCITuWnDeFySZ5xfdBBYz4OH7NuR
zpDW+3myy+kTs3pmfFXe7NnxDg8XIYg4C5zkZxYUVfex85VTxydRO4lv7dvCbYMbabY+aH2l6nzs
94Cj6/RirqbUDA7BaIGY3uGV9PInbXioidmrtKJ6wAPpqks8l4P7iHrbHGOAKCmiuz26urgCes8z
Ab1vxQ4RErakSu/zBMDstMNP4xQfgqpmKd/VMpHDV2MCvP2zyVB6Ql03S63m3chVf/YlyBswNDtD
F5nz2RqDDJpz29V8wOwiXyGNgv4OoMpCQ1w1OeNtZkModyN4+uxaok5yn7j5dYIP6SJbcOajsK2W
Q1hIxxXHX75Le+4S5xDvRSSzT8WiZPXq2WljzztROZOFCSroLPc1lTHLwM5O3SL9HM9x1MWU+hrs
fXZTI6P2suyTDL0iHP7E/tTjsUL2hdMOa8OudYeBrhXNqRefZMo+FosETNCMeXCUhkXxAoAZxQ6q
47N4BxC+iS6TRGGqYQM7WTfsOYT/ySmYG4/NYp0ZZdUCf+5lrp08P06tDYh4J/rSib6US1D3j/wU
ySQXqaLsr7VZ9/aDWwrf2AXE/qydh66r3hs4AKwCZTqAsqc6ElN3aU1FYR8Xwfthwz3WwfPgJVNH
xWMfz1+ixetyVHqJ4ZTINxKzFrfGwph4NOeMZNuuaYMlr3dp7EoouF5WDJgoWnTqGD2IplUlJgYt
0GGHTtDH3s8+B73WQBuWAf//MuP29kIi8QBZCrsfcH2GYu8ltphPXpeaB/aIclaO9wl+3PEOb/iQ
XJGz8qjl4/NZ+1dD1XfDL6tZKnjwJjYWBZfYSuqLaHQy9ZI3MD0+OCQek6dRG46qEZB11vwpT/u8
veA+NtHg6k3Xqz91JnemP5bStyordLpxcvXO5pJQf8TOY7OhH2PdyEswujr1LtCAFNSdpomBRMmK
GiV/WirPJOtrHpefNJMIz4cTuVTyDCYj4i0wntv2elrKYvlmkgx8nPnUkjfo5DqqmwdlPky1orLC
Sbs0eE7TFGvmni+kTt5iCMrzLzboquw+5xDCPnYZ4/Bb3LeMyX0uo0BSeoQ9jQJNS/wco9oIHmfw
AxMfT9ow5UVlQgG65BLaHz7WhT0k3+eg8/nzmerz+d7TINAZbZC7q9vYmDOFkiLRFSIBtpEo0V3P
vMwa6PI3nZlMzmlUaZ5/lLJJynyHYMAuL/Ak1+DC2dN9UkS9mnsVjWN+6rPBQNuB8NE3PsL5j+2f
eTFodWLla6ddRTrP2rEsevRKK7P7gzmMmXnTCRUFn6qmKgRzti+bg5Uqv3meKsF5JE95YRD0izdQ
MqZctmSPRq8Hjp5VjvckHGVr5IfRHwfvCaz8ZF91GKe8i2zR4NG5LAiKO6dY8iXelQuzz8cpmCe5
r6tO1aw2Mb77xc2Qb5hw190nIIEl3vuoQpMVh77lK/HEMRyeObRXOTOhFmDijmLxpHlq+tL3QrPp
x7g/UKEsdAgFIqlu2HziJPf82HLDsldxfMwcRuhVuVRuFEqxZHzseqnVYh/MzTPpVNVpfp2WQqMU
4E3mw6U5D8o/2HzvFnf/Sd2Z9UaOZUn6rxT6nYnL7ZIEpueBpG+Sy+WuNUIvhEIhcd+XS/LX9+eZ
iemq6K4pVAED9ACZAURIoXCn3+UcMztmE8qu/jAmhIAyZkWAK6nyvEK5d6o4JZzUdl3zWAookdAm
i7nhxTLj5Phm7K7iNupkXn/EsnT7b6ND5sG9XlBF08AxhyPvCXbPu01HLsB0lMqQzcGK2oEzXx8n
cUitTif/oUmwt/BlNljeW16nzbx103UitoZdjKtDturtriOjeL2XU28RC4lpqZNMIEaGV94VeWWs
p4nQvr4qglGbhZEd7CW2tDVEK5hWaRBpi+Nh6WlIzfT/NZDjF2DPLltdqzML73FuRKxhcAVHYgNv
/Pav/fxfaLTWwGKc8iY5FLNoSd6W4pRXZJ/9az/9F2TPKIfRoU5aD3ZNjgC5je0TodPR5V/66b8O
qRLP3rWVWatDK1P9xiAE9vVaMf+D1/67NPm/Qf1/NU6OlU5O0ZKSA1cXSUMCtlwxg9StLjrYCJ2Y
z8IpMg4HaWgs+6VEJCkw7CaLPafXyurYPpFf2Q8AppRe6xxYjdctpMx2i8lF5DJjF1pj6fINfWPF
0c5oaw8H97wxHL8gND2+I96k6m/iKdUTlnUPJybWhWyX//vz+zu0xn8ZlHWoFeNsVgfPoX3YTp03
zPs+0hXRSzjMhzkOLf+IoLmyYP/dw7y+hr+StcxtTrJRv/SHCVM9jbjwmojh0CTcvQ69egWG8e1o
tewQNEFzxyBBXbL46O90jdTxZRWEPnmm6je6PWjddi6ivtt7pWnYRzlFWh6QAT2rcWMNuUY4jdN2
RdWfUqOQFGTD0IwuaQlx3zfdPWpEMldwikloHvrEbW+u4rVaC0kjpavepJk25vamICneCY0uWRQn
JueOsctlbJB4GXe6eirrHm7DJwi8JJiKdCncvuhm6d+XXWvaOkBMu8Z9EohoaYnCvsbDbspYm/vp
xnJnbzqVrowxG8tVr6o0/P0j/afs7u/SDyRr9dfwa6rl38Tk3U+f3TB2n6TLNf1ftmP1852ivPr1
7/xPTM2zMaf8q5X+X9IwD33x+Zf6i3dW4YrP1huWw89//zf9j7/3p02+9Zt5NaL3HN255k8Sf/d/
bPKt31wTGZHnCNOUHiah/Gt/5mLa1m+Wjh2k4xKXRy3+V7mYfAmVh2s72BCBjSEj/GdM8r2/2S8k
0wlqQSld13WkZdi/Wr11FEIGJkGaj0Y92g/R+9w1WMmhnPYHhDMXJ852rCYMDAi4+Qfngn09nv9z
s/7+j+u64eJ7aZu8lV+1o8LQvNJQJs5BcZcF13K0P2iE4/hNTxvQt1zWfqfkcFMmMSXNaOVBOqb6
rrj6/vWumSdBXeY9laFFLEgv8+KW+BS2hC2+TUsZh0mStOKWp2uEjenoxGPn0TnVy/kDLL2emdSr
ScbqRbSJO3t47WhZF9/NymFfgh78TPVJzUHdE9u9TSc6PUtLrzZnxdKQONYtxwjq6lIuZfo2rFZS
k/CSN5y2sZpfwNu2Uivsdzq2tPAzcxjTgCCzIiGDyFqDDiD4i2Bw+861lWf98Wj/X+zP5rN6HLrP
z4EN+v/Drrz62/z91IrTZ/Ne/M1uvH7/H3vRdX8z2H+OY3KUm5ib8ZU/Eitc8ZuQJklsxvUXzJH5
yp870STY0oIacYm9tMm7uM4/9JAIyb//myF/Y3OawrXZoKZByO0/sxN5KX+HCRK/MEGZVi7xoLJu
7xR2d+nLlnnAhOS5ztPXjU0C0wUChS6RQf9Sv0L5nrczul7bZbEzPtTcSEEr6nYTdWW0T8mD3Him
MX6VZUpYq73kP5Q5Tns3d8hPI2CP/JWErBjUTQWbjnA7B8etbUng505IK3lso6w/JTWwi5UQZhlY
uklm26jmO7eM4se1qFaibnXxmavaCzMLM16/E7mzNynQL55gfLeelHham6zWycmI3IecXvIgPYw4
JmEbJOgWxY/VnrPvfT7ORdhqbbuVtUly0VASSajrmfCJOnfvjDbCoQ/AJHQ7rbpRs+McLCdND22Z
OA8R2PrJhEl6bfHiWf1BgWEHlgUVEOqDBQjctvVnmlXzpTUSqwbrSbTvUIQeHEcXNac2Xdo7KSZ7
QyCjfSZSO3BrEd+SvK6fhpIZZEK/CY3LmuJbadjxc5oT1wND7al969H6B1Zirm+kZw23ZanpCYVV
mX4joqmdN8KS7i4vrOEI79G8/c6lINfuv5hC1E6ZVY4/83UQR5RgcNFpbAN6zIkgWo+y5NBmq/s6
y1wPu341b3COIb3KGJO4wOU8MyyaKat7jXC+6wPDdvUPws7Kj9ooq8M69M3P3G5M7Ae1yfTXSV1h
N7GEvS5Nxg4sepmpf9QrUkXN4amJPdOvSRD227x+nQt9Lxfi+eQ14SrNoxZTujF7iEV1aSzvoNtP
VZNJ0s6Us1lo3HdOXkrgZBwxgWTamMG4RB9OJpDwuELZkQ/vPdTpou+jTJmhVn/FpqnvUoSTwWhC
RIFGbDBF/yGXfq975U4jeTx07C6jmb6WNgVIhvXQV1bqtyAGe5KEN4kXb1TqvassE0HmnlGq219Z
pcFJ6TNRq9e7+KcyxiisXP2rAXB4EdLtN5Bz7JYCaNrif3fW381ZpXuvSF6BSdV9b3b5bee64dz/
kAYB6FY3BYPm7RzlaEGDA44wIIN5WXm+biISZNM82zmaV70ZNM1bt3zQranZVlr+nAOOFuJpNLOw
LpM7ikR5KHL40NQJ+oqSFKb2ojOk5FulOnMREhw7jDs0gXsjqT7aKnV9Ip83pR69ymo+YHWdBEm6
XtPqrQleThyIwby3Wi29SZw0jGv7u5vGPx2dSK+uk5Nv2J+pI895Gim/VA24gTNkobXIBlCK+tRZ
IzcEobmF/ThibMPlBeHge+rsJN4GJXpARQOc0kGzWWX6sCbOBWi1e249rUn9Ic133Zjtet2MToRa
BrNehaVkzGRYCWtyPBUW0CGKMsgf6HYZrGMlSssigDAtX4UoyeAq2209TpFfNLZ1KK3i0Wirr7F4
VvTlAZzf6HfwNMDo9plym/zMQbc2Qh/qmzkvDYp38+Dpg/A7dt2TMxnuWa2CBTJ/ypXcQdeJnrWh
qM4jzpkhpbHfpA4x3VpJKGx5AITYJiWwazqaj1WrBVAkF9ch4Q5XGHFZutj5wio98pMl2oxTOZMT
l5snglrfnagRZMw2pftuLQ167qT2ujTIEuaWge3Ki+y68X22+ND0ueruFWbIO21A0iiMxkvRrq/D
bUNdGE6NHt3ktcho39ZVf64n0YQJR+ytl/D52opITbWa71qt0g+ouerTLIV5jrveOqQtvVXk1TaM
mtWEtVIvtDDIjGRk74FYX4oa/tfTSa9zMpod1yZ8S3qqu1nBBHMftSi0am7JL3c2b7u4toCwYytY
XVFjOz+8FS56oqVqQpCI+VY3y/imwn6DBsbCZHPoTy7p3sFQTtZT4zXjxbDm26pymjM81fuY6fkZ
oK0OiP7t4Z7q6D5yZPlBRJPzUZSoa32T0XTi9diqeWSQPjoknVsFeoru1tWy+jIvFfbGcbaMftQ/
aWoihj3WL2Wsf6zWOmwTG67NTqTxNGnNRGatDskkinXmOMvnYwHnTLLo6hDM1z62pQDoqx1KXSxE
mqDJIL9QeuzmODtmNU4IPtcHR2pc2lsCxLhzPL3Yl/lMvG6pCH72zFAnFk6F6dzbekjUjy1pzGT3
o5GVs7eLWt0Ok7UeqsJVJ6fWqszncrdYfKvSmw3HWBFa6Vh5fq5gJULEupeOgLp0AL+MpoNlFGI7
TmRjellr+0s1BlNuHQGe5WkcvhVNV/6ou8YMstzSN2R/RptZVPZmkBX7G3gaU/J8y0dRchlXKsg0
p9hamQa50fDR58umTgztvpt5o3jcj6uvQxbhMFm9RXp+jYcjkS0PZuW9wk+Z7nW+jqvBS5UPbOl2
Qecxp2wy0BSQ5+uFEDmb2E7OsR2bZIfGd5UVBUNcQHD12hhOA2E8M+mQsLjb1e2+dfkQ4lj45aLd
gPiddex5+oinMz0TRs8lvbbOXaqZU+uzldxtIQkoLbubxtQgFijGbl3pTmRF50bAeOcSdDYXx3r9
qVr5nanpaFsbPzVnmGiIvffZ4XXKirBNS/IZjupHmbdHqAgnKGFaw7lQn9Osmt4ncJY40EFtDMXp
N1kiJbAU6wdTs6FQ52t4yXLj5irwGNsDJQRfaSV9h5FvycbzAtOMoVVtcbMWXpikRC8204tYtDfA
teoEe2FDfkDPLLQVPvKDLxKi79d4LELmoW5MzULZkd1lCAOHuS/hvmDEKyk+6FrQMCzrQECyFUA2
wUAos904Zv+Ff/5pnu+l3X2fSvM8W9go1ZC4N5PQYYo8P3Ha8nMABGpj8pdJk2A0u32jyBluidnj
fTR5uvNwGwxXU92Nk51fYpDeJaInbCEds6QhS/IpyqvIl3o/BrK9wxxu+pZO496cH/QRt4Ax+kBS
YByvYC4aynAohjxkSiqw+uFUacl2Ek4QF9O2H6rXpBqHIK3KF90uA/i9w2KcwZDvCvprQjuvfKDu
+XwsoZ0k76ko3ROdcFAPdHS5uV5sGR+XtCbmzzlPw0RgbmntJ87ovW0UrysEwdadh4Od93duKvVp
nw6xQ4AgfAzpbYepTP2ZCuDGqRLoKs16rFb3yyCMuegeEzdB/zbk35p55YROog8SgNeNKI+5mrNg
LqYfjG5eTBXF1CIsVi3HPNoq31yVZse2tYNciMZfdXQOkX1yihw8n6nOSszfFpLP75vR6sLrY7KJ
WN3K0m7vEEFZp1w+tkX24s7VwdbUpm3T4sEc569ZRrpv1TXCwl5bD5iEdz+11L7tY0iVMaqep1Q8
KQfhoSj7I2s2p+gqv7lemnEEKDdYCkaSRZtjvFArrjxCh6W9nl1Z6WQs24RvXiOiPC13CQAuvkPu
+z0x8rG0+q1uK8PXF3aaz8gC+swysYIla5tNXmUnVdVH9Ea8/7l6GGMJVZAEs+Y+Mc5DpaHL5BGa
eJ+pZKbGqMI+hRJJ6iUY059oBc6jKXZIJMLEJlhXKeah2sU7wmDtoFpDqY9nGRe3uWffJSugRDTF
OqGT1bRv8sGtw5j1tqxZAnpA5lIMuhloUguWxs5CGC5rY88MvXrTR8au2tqw/b4xV8nOhr/t3Cah
r1k+OfiRFN+ShlocxmW5MWKdmmrdl9SmKddKb3hzYOuieQSK18APhHzWcrTN4DNH0dS3hK2v5I88
GPw09GrFnnTSBNnXbaYJWOdsb7TmD+ROdAqDfT/1HKLo2QJj1e8jGzZ8yuojd9JRRPWLhilMIAz3
BjG+77r1rhZXS0rSLN1suBf6feoah14ulyrDFrSEJyGX2GCzGitJ52tzGznaI1k03qbvkzetL++y
FUpYxZwbg28TDwzO0TzJXpUt0iOvOk2K/PWIMCk7E7Rhk/rBguUeXrpklxa5r0HFbrlAv2xbDQHX
4zFb0oGHHZ+02XLgC79RTCG3cl3ij9ORwgc39Y3TVY9O6pywWdI5Vuv8ZZI2C9PSr2cS8cBqhcmS
tXGopmVbV1p78LqfnYxUuBD95afJ+uhwtwRR9KLpsESysPZl8WTODYVrodUBAr4xlE0fRGhS/Cg3
klAxHhFUruF+VEhk3kbpnVLtJtUGIgxkvFlL82gIXs4wTI2/GC6AbNxSAA1WESaZq7bO0O28vH7W
ZrlX0viZj+C+pOeuBzO3Aq21dlUTP6MQoQzx2q3XkzUFSZsFg4nmC/b1sVRmwhZrXZ7naGwJSrpU
OfozIx3u6z79cAbt4ujrfnLscidx7/QX70bvjHjXjiJQeE8UMP56sk3SKZhMHkQ5nYxM/9a1FGmm
UR/rbPicnTU9NV6f+ZZR/Vj4loGQ3nCaom6bawZZ6fo3tIpVyGLuH/Q4nQ+zKPnunh4hLSSqgtx7
Sz1pbOo5ns6lW64XN2FJ6akIZEeKrpOtne801bluh4eUee7AK0ec5qfqaDayO0zN2IWYmf0ox+Tn
2ibv8PN9oKkO0SASSt+U3TenbrpvlXLuCeFNQ/qIJowHj7fR5DupF0fhAHxLxvwY6bbcB9vTnlqt
WPZZBNKIcPhWec0nM9kqzMD0b03TKYPI7A2EOXq8Y9zcJ3XuxlSClF6b6F3bJtE8ZZ6+HxYfBMcN
RS/sgOVZ3g2w/X5u4DDRAhCQPe+QnWwcUHj51dQaIcDGY2/NW0Www07TEPXgXHDbRuVeZvGT3pXN
bm7TYdcbpQhdz7msVAKkiH/0JAbH3n0Wu0E8uh9xxhHnDdlnlbmub3TWhjgAxIhxtVeecS49FYwL
JbVD5bVYNT+qppatn6caaZ/j6iQ9p7eIlGK/S9DflJnuBjM6S6VUQkmK6kMt1uAPmWCjGg7ZZEuQ
dS26BG8NUzj/cBWdjldVxzt1aDvbIozkAh00Dd1m0SzTn2B7jo0mv/AYuC1tLLm1Kb63RL1de+S5
11z4hU/V79rXjlP6oHR7ChNoyTBuou8ctSfLix4LAyqpzcCOci4Mo1MDvySowoxvECXnsVX5RirV
H5PIvWka8SNV7icELsHEi54Fo9DKLcX5BYWBETgZ8owSvNvnXt1q8P+XymxRvZjPbsKtK+dh10Yj
6cb2TujUVsjrg6HARGW2nuAANwZ+JKnqiXFvk4OWpmfL6H8MZf6c5SjbsvoMWjYGMTacCCvTp2Ip
LvDtX1ghXldKREj8WtccsmmgxZq21RBgM3nzlTuyDlDjPTAXeRbNykovEQ9BNvpy5OJZufuI6g6t
JGLfrtoPpXHWrgt6RmctbIAc1X/0OoKx0ra2MbEKZWx7W7Fad9gMbtq420ZW8pXp6VYRcSH0eWJc
etrlGsUoWdWOP9Z0J83Svpip8aPAGStAHcR39mQDZcK4L7Ec3jWtEPCrkTESPqYlF4mWJ1w86gca
pzCeVoxyEiK5y4eybDdDbm20lsSVKGmqGxRU7etkEkmuA6j79ZB+H931vCx1v+lM+VjHPMTVmMMF
V2TfSOyXZp5pPLAxLRSgz5i3j6jxNkmUfqtkNu/KTj51unNXreoOXTnNAdS2/WwhOQrzsnpNO+OQ
a8tnb3vHXuvuk4GQVC7RrelqK/3FOGw0zfpeVlaoOUa2SXkeUOJBw0G/KViK5Iht6qk+YIq7RxUl
WOjmprTNhPoybnwVRzeyaXMftCcPB0dkr931cCGGLLLt17SofX3Kk62jNYe+Wo+9XLdkiSGWaqpg
iZKXfEy2pS6yLXTDbdtOJ31Eyam3lzEeyZRP6lMeq/vaXek4VBTArOZHcAGea3XbkX++9XInbFe1
FYV3ngrOHe7OwDG0DrlUNvu2qE+j5t6jpMmon/P7yLLSXbbE+6iqtoUFWMv9lIvkoVirV2smWFNi
1RLamAhxdyl/yXU0h5W4xPQIZtYNgaMitWs0jh5ICvE496+jrPapuTWIaA4YKeuCEuxn8Wbhq/ID
QGzDWMGwGRPdOSs7XxhEIuseijiDr9+6HYUKS53Bh3tvzW41yz06Xn1P43lTDvZPJD5+kutP81T0
BL9oL0kNhNXXpOhWy+sYp3vDNqgBmkcJ8Rs69auXU2mLNPN7uOm9mh8FouCpo/cfo3S3pvqCjnrs
3wpdf0M9fKsxk2lqUXcDetoHtSALvRvNkN+cBzxRgzVZngq13E8D3FBsH801f54mT/rKUS9VijRz
6VI/X+pbu3JP9eruJCJtP1ob/bLUo0F/tQT2hL//VIYp0iJdN18iegIYHm1vZs05U923rKFq051u
3BnSS2LfjJpbg+nCPAHms617BIqPwigOzBrco172OyMP56z4dEZALuDIPMD01EdveWMa1165e0M6
5BejBJY11K6Md8JYTsw8cQr01Q22a2vYGrTQnUFpH9vdxmmLNhQU+pak+FxVenJMer9yQaPR90HS
tkGm8hu3uspVzeIwZfoHursXc6gEilCS6oXpfaYJYq/OY32LibNuIizuYewJ0tLqoXkFWzQzjOwT
RScTU50nZhy216i0afhe0CyF0G35MZqJysGAIT65Xre3c3WDdWm2ZSiMhI6aMgsTG6vszX3dPaKj
v9HT4gsJfvIshey2lu10+3XlQ5lyb7pUK+LBJV3AO/u228jBVTs0qh7c23jrGM7ga0V+NCN9Xznf
ctqPzdL3Nc34R5qNGzR6KOYQzszztNMklVLXPDOd+b0oPT0Ef/FT8e4V8ROTX0eX4fZyfSgMCsfW
DsXkfsVU6hbMhOuYb0bRfVSi2SZrupntfpPb2qvdOQdpSHSzxd6dp5c1Tw5rlf1k5OFzsSlXhuRR
My5EQlE7OrdCFhdDFLM/SPM4uvExyppN4/T7DOG+P+hatvEMiQQ9A05FsbHcijS27lKZKoYQ+BQ8
gKnlJTNaIwCwVty83rles6e1K87wI5S3LqRABHTU0d5tUYFn/qziJ9kBQ7seZwqIEeednYetZezG
KnkfRE4Zy5yzV5hbqMhnGTG6Yff6OZ+1EY1IYyq02YrJ/AKD3n6stwuQ5qZd7ozU/Zibh260EgdQ
VPnOUn1we9MSouaYaDjUjrGX04CXAjHL74PSh2BQuPGKHDU14IjTU5cMAfLkZIeJkhkktTj1rKxe
zo80cPc25wRflvJou/XBQ6LspdSutmXER3sqnBAJx9vY5Xf4JAWVlv6kpHxxIaQ2ecOayanfDpi6
OH43G9EmN8RNUl4x0E76KSPRYVyBIuoQBKn3abicTU6S7eckvch5HAnn1O0QIe3eAP0GJu6+BrAO
jZszRK7MzAeUy1yMYUpy06Ve03RPx9/ceiklGkA0FS73pa+hpUHJ5gUdrTbjSkLu4OyQ301y37vJ
thbauRkFaEsfga/OYp9EGORl7RB0qfFmjmwctNohyp9bu7XtYBYpA8U6o2BhYdTULQuDFHeTbff7
0srAc7JVPlWtN9RBurrNeTZrJJggPG+OoS93XVTV73YPiMbhFnto4XV93I6yHChI+8QK+3x2fbPO
boGILgoLaxGOOPDMgP2zfCoaMQ2hFpXNnRozPAlqEU3DttItRqZUCnhgjFsjTX+Ui2gDz+7P3lgn
oS6zD2JvjrWO8VzGkNWcr3e6RlbpFBVh78rmtAIX/GibqDrPTIuwPTP3ElsTwP24AKUVzAaU/hQX
2Q5TDj6r2OjeMzFVbHFqYCMQXdlvIz01wlqv1ptSczKHBoaxrwL3ZNQyVnJfLaN4TBJGXGS7CKwD
rrMaACTeT1SvGtQNwHU3ZO5tbcYp+jnM3iNnbLezkaXXMkPfMBOUHnNPd0+JgPxp1DgABNstNptV
030uKRQoQ2bDxhl5jXk1CgTYqxr2Nn3EjSri/IQXnHhwssnJA+XaOJqvFa0flX2UBvnYYxwZp+Nw
mFY5/ohlWxykk9M0e+0aiLjf/B7DKDRKyqZdWTbloo480WHrch8bWy1jBCCY+Wz3A3WOwWALeR4c
2BZjeivzXHFQFUhcBSMg94ybucdIc9whiBu9+5rjFmUi40MOn7aTPaOgLpm8QrtInaRrzuuYtWrT
502975iHqoM198xD2XpXVyxqq20WadxEdlKlDC33ln5sY0XdNJUDNVNcbI3RTd/ytdR+avoC0JJ0
1wCQTo8PkV42W5t/rqLS9louUdd7j+eZn8bczwnN7LqFqXUqH9TN+D6X+nyxVvQV0eR124EtkvtZ
FPW7hXmf2xggaJ/P5Xe3VeuTjnZxZ3p0GdxX0XFd2vnkUs+cwTCWQ1bP5ZYRrXhDJgwog91YB4kZ
64MCxbpPxjnfCAbpdlNBE+9XSW2pe3odaDl3qDqK9z7t1oM+DjGIOrv/R5dkzqlfxvlsIyl+cE0a
9kBUUrtjrsneEMO2TL6Ween3wUu6Oytxi3ul19atjl/8d8+LuuUm722R7Wuq4iMYO1NNwkm1/jv2
bEOwMqi87mtG+75irTF3TaxF8zau4AH3bhzrM1xTNgGKYBaA6PW2qBBcE16ipWGZDyutFWJV2HJj
ts8cIBKMJm/dk4HkP9kX5dDEodPAZjMsJo2tAX6xWy0tehCN9hDB31e+5nIsRnpV3qyDN7+sSOpe
XbDcTVsgnimcKT60TT7fdW5t7gz3jckseyd7PfEQbevXWQOTMTrDbJBeC6fZ2EOaXFC64wzn1YPV
+HVX5ruRI/4hUuRmLLj01zt2exQfrUnRCqp0Bmt3lZKNP1eTdyjMaL1tzQQJ+jh2rR5IF0Rm6/bD
2ZBFFFTZmNxdheqdLzRt2Uxl6wRmxNTHT/6sMT8yAZRnTUnd7TpMbQE5vHggQEYVCByEGp5i03BM
OFllv4w0V6+tdBTghrOom9Ea5yMo23AYalscawxD3katt4FEwM8RSK9L6DLPdtc5yM3rHBQfpJoq
QmTxO5Ej+YMnl2a6Vt/ubcyk3jdswmN/skrNF1U1Xlqntfami7Qzx9z0pW+TR1eI5JLFU7zV0w7E
k/PT+Y5gIFZbZUkLRrBythYDpOKsdeuoPS6dck6Ocr5bRSs+R7BiP+0VTJ9twaAgBaBfY+jVDpRT
eod8lk101otKPq1msj6XXEqyn6+Y2/IMX+k9ToybgzZroMINY4TFjL++xpA1SEWVqTXsZ8QQV0XX
wzLU2mtqLdZGFTXx1O5wRakybwzxQF5eedzlUVkegJ6mRTnq8dUKigUYp5JtF0xDnhyXfo0SWi3L
/C7wDXtdoRl2Nv6oSQY8FRNoEVagZa+jVzoXJBrCwfqVZ+oLNBKbdB5QSmbKvplQvGxyWdPLjJhf
ZfD22ZNZjyDbLZxtaup0jgkPNWMUdNuXQ4bsgGCr0GnzMkTxwh3uueZ9YUz9LXNu0aU3VP+0JOQK
oNAv76JkEfB4Rk5POzdrDXaENEbaHpOnKociyJhYPjW5gcBrrhhO8ZtqFVOwFtfAtpj1ctdZ3dDt
FzjG3JeinM7rIoFOI6ex7pbVjKh68T8NS+Ew1lM1Dd2GNHHAZ9jQOtLnDZu4rUjw0xhgLjzQVyx3
GSQiDoXGaolMzj4YFKdr1Y+IaFLe7zzd14tl+xKfmHu7vo6FV7ZdhJzMixsy8eQ8TXUBS89AcCrQ
rsTNu1SrU29Mi9qoLnvwVi0uhpRyoq18JbiPzIl5jK1R1Pnr4nakICboVe6Wbpre7Vw3Llmhw1vl
uosAjgXzjUEWqDaT2UBGmXM6fqjf8t6wRtnvDa8TockS260NGgEEgcmJKV4zBCSubhg1674kBJWv
amc9G7boj9ZsxgdBdbph/Mv+04Hln9LNPdUl//0qhfsbUevusz69l5/9r9/0P1HFek0Q+vt6ueNn
Xw9J/TeKuevf+EMxZ3i/YaoghWtKx9M9D4Xbn4o5w/lNMGGKiM4WRB3+rqX7UzGnGe5v9lXr6jHI
xfiloyP6/1MypyGnk0xkmp7NVnV1xPD/+3/xaOPP+vyHMrT/5fd/4RI718zs9ihrjd/9I/5TQsps
iY0E2+JFIqFFhferM89/UHdevZEjaRb9RTGgN69keqOUdy9ESSUx6Mmg56/fk9Oz2Ora3entxx1g
BhhUQVnKTIb57r3ntmB5GmTkKOj6YVg1aWaHfck1Mx4ZN5m9dlMXCkOOomVuyE+5ZnSUEfawY5r3
phj2kTPsmraNmcrIfmtnw8Yg0hNURtyHjTvJME/8Ve/7d2jzQea/RM2PKqrDeCqQU9PDzNLGff6F
4SqLpdXdDFryOBPmvoi2QU8wU25DP73G/BwKA4fKmIMT624VYtPQpe+xxdQWz0NLKLifnssOS4Bn
QuEwTfUcjShjrpJBQtiQKfV4MUt5bDrTWuFkO5V5snVEe0v6cyQVrw8hWJN9SXi/GjCH1VYmVxEZ
Ip7O9svGozYP0zpLr4OaZKQZZPhuJmfc5CAbinj5SLP84nCwCgQ9jQfrihB003fHYS13TLVxZflN
GL8Kq6p/Vaq47eeCdKrWMlTzP+3khLVln8hncmnDe6oR1Hc7DlIsxZh5x9i4LvsjKz5X6BC5Tjxe
HR0lqcKpa0YCwe69l8EKqNuUcSeBxtBullcn7xCSJ2tLYcoqNzlaEFw/mi0ajtm3lzIZ77hHXPBo
0svQcQerzpmPk6GoyrdFMXjz0QcwBLphp5Vnu4owlSjFPV9U9drj2rgRY5RuF7e4I/S/zrN8O3jk
z+Llzorys6mKG+GbB7iwGP5F/YDT6T5GGbsOiauNg0gwWsL95J59K1znMLleu5ob/rKX0zgIUKHZ
itwqVuxNPsfmohVHnpWg1z2NPFW1a4v8Jk8nCAl1f1sq80F4iXjIrktqGcUADUa/3Br98iys+Ih6
+9CohcFm03wkpGlCezL1bxHVRtATu0dT8nGVAQd5JvrBrmnKeFPRmL43rgeZFKJLPskoLMhnhrNq
7TC1OYRnMXcmp71VKvpudPPMavtSZqVaKY7DwWRnlyRpjBM9GxtjcJFT53beQGLgTNH450TNuznx
i5XdudzBCUB3c38zuxoSRT1omyrWBcOe4d5KumXT5K4IdFABm6qRr1nFe2R4TOCzxJpQGu1T1mMO
yf0nTeRnN5fzBve24hE0phurLPb5gr4x9+nbiKy8ilRD0NGsGdiC68T/eTPWIxwJKyrWcZ58EHo8
65VLGNh1GCObGtPic349EkWJNe67lIlaQR1EQKBMN7DDVUeRgv5oEVi3mLkZDOJFDFwk/4CT/Oeo
I16UCQpX3hEt6ZhU6Sp5cvx4WHVjsStwWalRSlRFTGpk7D99WjjRMtoAJ4C2qVsRGqo4uGyOAtYB
BifjoxyMrYHZNISdgnMuMTnQe/bOJ/+zyjCl4aJZy/xCzqRZ1zwgsrsrI7Hx/fdUJy9IsdJnPJ4G
cr5kXdTtNfke5qlxBauokrH0XFhBn7rxg2kM9c7MSNM5wmlD26+LtVrGdmNosdzrMt/Tzjy85049
bmY90l+5sjzY/Xya4zkKralvCAWTOKqZv5K4JipcMeglYYfkOxYmtDXE63Am2Dz547D2aNtZlW51
MZfpTK7w0OjetLPaJjuQrF7zRahvR18cORwf29z/ubjDY5qOz3lhh6qQ1aqYxBezMn+dFLjztTi6
xE4NpMDAxzEfW4zGgWPPmFEcggMzBzdzqcSu7TItmO1x3LaVWZyN2QzhAPd4a5OwqMZdJYZb6fU3
aZWxFmgAh/sRvEccj8fe9g4t6umq9ktnt/jaqS/EK/llIzCaQftKvasRymP9qg0v/SCsVxw0SCBE
TaeVt6jpROa/3PYFt8UWes4qbXGDmg10+KF8sN38LVP3FdPvchQGswlGsrmVrzuitMHCRPYxyvdL
pVi/e33onmfHaM8iNg7luKyXvjwQE2o1MvpIWAJwSzDa1rjBV4xhKSrccNSX+lMjGBbOmZOdM0de
RD3F4ZB3OFZ75uk1IIWN5saXsfhhZKW2sisUXTebb/LZcn4Mff0zibt2q3RpXr0KO9znO1kJpClY
A8BxSWXAgpHOYYwXTLbJDULb82InzloOxSET2T6xWXxtVa8G0fL5XG0Bc/c1u960anByOJEX7Q2n
bIIpJiVaDtCChnJdQgp2mv6cdN6T4po39tHRycafmo7xOPZJ9DIyizz8s7H2RbPrk+5Gy7oiC7yR
ii9TZaMEOnLCGY+ziHF+lG3mLtr4JdP3tjX1oJmafie5wzOS6HHz9uO9NWhvU7JsKkxAoV+pH5km
urAkIh+OZgY5mgH02ffZgYZlfEuwetaBy0ht27QJDSAAf4LJY2Y5K+5uBLrmdYlzaQfsdHmdluXF
c5DyzbHjZFEX7FfCmNYQfuod19shlOWUHvIKNFPCTY+krCj5i4CGVu50NRZFWRVKJ+k/NGkWe/rm
sp2QVs9dy5ifbcS5t9kvizuNGJk/D8xL7YsdU0Ngo4njV2HpfcBN9lKUWfvI7XrEZfVS1na3h9ph
bSTkDQ5I15KOikVWMHtY23mXB+0Yvfutiy24ri3892OBwU1uWh+rrcbAq2y+Rqxfp0j3xtUi7GY1
zPaPNPW3A/yffaEL7aGJuxe82Oxl3PHdftuNg/lixVUS2opBSQzKB6sOrkq9K0Oz4VpWY7kO8qzu
9qanbearTkaGJ6riS1emB+lr+x4bWoXyWhnYNeyy2SWRvVJuyzhjCTMXF1I6kjNAvcntZzchMRxd
eRt5yAQriHD7b+ZIx8eCEStsvXqHgvZY+BbD2mLEF0fsuY6m8dKZAE266/PoxKu6cBGQsOM0zjpN
XfbM6qT1Yj3FkusrD4MfXcA1PsSG+T4jJpCYZm9V+zHRNvShPLX5FJr60ocLMUx/xvWcIsP7A5ru
NcIr9RsdnkAZMZXPoVqBvCos48ugka8yTqXG7cyfg5nhv53FO8u+jcvkExHjuLTOqoYoH0LmCeuY
B8EtVq6IaRvqd1FSH6rG2OZkAjh2Mf51DqLrvK3uKz5yPOmbZI7dVWQt91np3JgIqUFWjM02nhZY
io7Gv2S0Q1P2/a7px2dPd5C3Zza0bnYufcnvbWsfsescdY39rJ2X72EYz0lT4bAaAUGV7S5n6odc
feFLzZEPQAcZgIB08YbisjXwyd3QRuekVx+qvRfa+FBbpFTwf9bmQ1Xlb6A2XspKZxrsbRgB7heR
n8g17t1Gu2lsxksiVasqzY3VNE5+UGvJhsock2nx/F1l3quNMeS6NmRO81bRO2Fp0dEee5TG6tQm
OUjWfisSayszI7CTepvZ489hLNaJMx4Ga3hbmp2vxduqiTnNq41Z+Cczu/GX8X2YjVMbnzTrPnaW
u2ryj31ukzZp4XamGDbUyYEt1BBXD6TOQlZNCkWYsw0U5HOfJT8czroZpnUMtB5nprr8QPPZOS1U
v+zcLXXEIBiNyge4z/SAH4O58xszE/6tzrNOs+Piq/fPZFoulanuBtqUWD/OjsNfyLxbeyrWi7o3
W7RI7Vp+ZOSXPJkZKzTGWUvmVYewiEeWzYS4UIgmJ/f+/DZxUIuc/CVJ8jP0iwCV6KrBPSeWfKqv
mYslTuL1jMqT62xaSX+LwfqNuAqWo8rs2RL63dybF3f+HLA/eWkaLFM7k7sQCDT+HqPzcwewKmy6
/jArjam7qba9Ke4GU39q6ld3ck6T43/yTWKS2WX3RlxdgV8yCriMEPOQ40cpF0oI6oy5g2Wdy5nx
aFkXu2UybgiA3I7OAkRgxrXSOuBGeiYshfvlJHYSqH5+ToR/vVHgo2Mbi69fy8F/o6svTNnKtFKc
AGmEy/Rkus4WhK9kFU3omLWG+5Jxz6y1F1zKYYzVLmMPlAIlxRrYAvrJZswfBbrjvA3Dxc/rmzlW
Z1N4D/7Vzq7MV4uxjs6yx56hVNgb9VO/fGTOj9QWX4t5JMx1qzlrp4nREzJ5N8/2rl36Mw1f5p2C
mjdVCeg7+7nQ0Yhsa15nuO6pjAtlJG5szDoZrHHDGtZzUn8DUbrD0UVY89VI3S+64HdFWh7jRJtu
Yt0OcLdf6saFFTGYBzZtbmuYIhnSrrKU/yIYJnq/p/woIGTys2yAism22ovKZDKbw24RY3vOa7FN
DCJgjdwppd4zT7yoGvLGnE4bW8PPgYCNk4atIS/GPZaYG1txJGWaXHFxw4bLeFInJoHjNCrHtdBU
HGYj0BwaJ74FfrDaiBQfk3afCc9buzqreeIiT7ndaO51pEj+bxWaufcY1fKtLjIOW0A3Y924qZvm
eVjyIpzMcjyAbojCaLafrQKbeJ8Ny8o004+uth4qYVZbJIcf0uAsSUABKUnHTTvMbmAAtSGTh7lS
qNchat6KrMw5/og4bOVU4LdIPwsuraFaJu0QVZW7WXqvJ3PvfMRjda+1pb3Se+9WMW3kp2X4Dav2
Ymj9eYmdm8wiM56muhMAGOCJahd7HUWmExAEazEUxW/CYRkQrVVQKCTHbWqRKAGyuGw1b86JojJs
HWs8nNKf0FsdgIx5SxRFzEn0ouvxo2yuekqCy5yf1l8yVuKYDUzs8Ght+HAGrO4Q+jQjqgOvB7xj
Wv0xjzjBC9IvOeLtNBr3pVcHlBytowQ4UW6Pa79qvkxXv83VsonySg9nN4IWgPhVb9QYlWc3MbhM
NKkJAa8Rq2mgr1I6lR86dG0+JAMF8bylE+sDnu+CO2TMaWWqptsugnMck7Q/UYV2tbXUwjhaPYaY
uiC4QtyOWnb0q72RpZyUmiZ/jzya7xyRUEw+fcaCZxvPzmzx3cjc10p4pxEnl98aB8cuvj32WnMu
3mWkebtqRh3BvIa/ajKG9yIZn6MURdlyuLrH4PtbtraFTC7w/ZMx8DWfSuPI0TQH9USntUI7y+oh
qIV1cmxWOFevHnu91vz1nKNemKOQIBxqpEpuHjq2eVBpHIUrb+PSMvZDz4k8TNmQb33u1tu4YwYD
zGkM5VDLaJ9AlSvWGqBHtGWs/hpPH6tHdEzj6Dy3JpnohghYnAvFuc547iP50fvZCubNcXCx5/FN
9Fr5I+arVrriMYEFRtdetsaXEOaq3MgSgtPIjNmWHampGQh6x7acFoShsyhToY3XDrIMacN45+jj
MVY9hkR/3tS6mFa4+FRY2eUR08xNylGtMMqDGpMvy8/WiTUc/MTcQS04Ws1H7kRPU+vdDhQxEz/f
9J5xwFBDni8PoWiTahjad7iiYZsXHyobb5pcHvP5jVwr6sp8Z1rxZZqzV1HWpzprdjaHNqeyw8JP
Dran3XlVGppktluFel+K8WRV6S08WyZJ/W08vDRTep+CTw0sJvS2V78yVbD2IMWQWdOqZYsFlwrB
y4w3edzpmzydk5OQHE+j5qaPDHg4+XyOmKNjeLzjscQJ2T4C08hZzr6uJpLF7F9GSUgtb6sjkJb7
bDL8m2FKneemV9q6r1BMlgq2VW6uTKGw1BC6ifC6GZV+EqnmBlAy7WB0/GPapk9Di5V0acbp0GJY
iMxarm2tiZGcm5tuAKmm9wsRXNcHxJmFuDleulK/xFPkhkYF2KNfrDIsVfMaZ/McB4Z+L/xWcSLK
nw0MYh2+roOb1xzfe3+TIcNDp4HOFMvvNlPVPtJG/1z6AFUxmZr9Js28nUqyW8dgoBh4XHb7TVt5
z1a8PBk+K+eQFfMROtbejOWZwZAfYvtw2BhMLeaWmCZbQ+OQQ/VU1q8pOd3LRXJBtNyHuJwe0iR/
HUiM/kFi/ltj/P8jnuL/W/zdIzT+v4/zb79U/6dZ/vWv/4tE4Xj/cGzd92zdwXXjaiZj+T/i79RA
/4NRm+n7ju0Z/AFj+f/Mvwui8QTgGf7TZueblulo/OF/jvN17x8IAEQSfF930AfoTfxtfv/v5vl/
hrdgQ0ITcEhnY6Dmh3oOasOvEBcJMlhAgojXjbZIsML2glE8i/4CH0+W/xfqxL9eBSkDBoBnmfxK
f34VBSG3wgXOkVbV9wLKFFnMH3Jyz1Yl/VWSDbccDb5/+RT+pVz8qlT8Odn/x2u6V2QHpA0HbeSK
4fgFT8NOWpaKNNxq5DSy1sCd38deH53sdvkxDYN5Zof5q0rFK/z6v6SRP17TI0jteKbOf36vjQbs
ik+gHbhciORFh0/LISFeYHuY+ebf/3b/0zuKRET7jOHR5fU7mF+vbPB+XidW89SOzwAsxcqMtfwG
QqpOfBEbn4nQvkEyyP8CnvTffkdez7Bsw0UJ1dCbfvsscaeadmZhIBtSb2BMZXX6Q1GhPV1lFdn/
saz8SX/69VP8b99Pnh2gsACRTbQmTUMn+/VTtPEqxu1VTHJdonx10g44hV25+/fv5v/4KrySi3rG
hUP7DWrVzS4IJgYC6x5P99krc7kS0qjXf+9VbJs7nIUmYNsG9prfKxrNsjZbC9fdOu/K+RbqtdgY
ulP+xTv2++dzfRWPZ827wmVYeH77XWpd4myFCb3ucfJcZzjjA3q1c6gb+nT+9i/k8jK6pdmOC0/n
+iX95RHLTLuzRVG2IAl8J/Rp7sLrzLjlb7+KZ9i+wQd8lT3/ibT55VXUjDPQS2ocjpz/V0LrOxIZ
S/z3PxzP8DVD0wGL6Cisf/5dctVWmVE37RriuxO0BQ7govf+Xjc41gEPSLzOEuizsOv+7y2as51a
5ADSad00fnqN3Uz6NoIFbP3F8nB9LH5diBwARp53XRwMzYIz9BsDjg9BDVi/ABxr7bQutAndX2jZ
W2x5YEO9DKrqv/+Q9OtP/NMr+nwLXMtjZ+I753u/byQogNwzYeombcoFqzHxOuoMv2AQpQfLqX/E
VuFvl07q61na7dGw8uTkjvH8F7+5rpnXl/r1n+JCg4LHwj/DhiDj/F6c1lruMrhg6NeooJaLG7Qa
yAgPi1vu6xRfUMYcCFwNgfDUou8I9a94jih58O66qCfLK/Ix/po1q80PiEBTe26mcSTRYbDW3Vbs
pcXBb4WsuXYUiuW9H0eGleloqHsxZdgbDS4uMeqHtahdno71batz2d6UY61OWjUwnJ5MyUDDN+rs
0eT5KnaccV1jixoAsmiaEw9jLJ0B3TrtekZQWi1lu26GBLM1UPf5Zxsp1MWBaKkFsLTBH8S1sUiO
DLMs6Lm2aFFssng69iBD6I1zYQWEcSlxWUnMgjOT0AWIzdGAl07SwJqxRcax6E9VUjE6zH1QGSG+
uerJ865zmURr67VfXm8pqZUmtH3PKkXJhMEJj9TDpYND7hTBY69/QjhhkEunM4+sA3cjDXNiclq4
9HrVbuwcEnlQ4e+5RgIcYazNsXdfWldBUjCMTnlrgXXXCipEEeYTVmvfZlZOKshVwjpa7HR4ahdo
pyvN7qxNJVqJDxNHmVwVfhOXAYNQQKytBW95RdRpmdZGO7n3WuGW6ETT9adoGHPVWvB7I7ErXxK/
T0qXuG/UfqbI40uYFLKPuQZM8bvU26vzsDbfhRy55AN1ZaAyWVneB6k1auNWywy4skmqj9Md9p3x
raUj8ZtbATtzb8WvfWMpQtUaln9uvpF5nbT3bdhGk/NqpTOs7ybyaXGtrdY9Ocr3if3gC7yAlK0/
s6E2JcZ2+r42naNmfMLQUJu1kaZwBJUE5tK5Dl/GCLslibZMthtzBiQWDgY3YxG72o1qHPXMhMS0
t+bgAGHBr1FrEAIidIRaOiZziTpqcC+YkR3Q75jALoUgvxVZ6r538OFfGc44L6NZT3lx6w0ODiNI
B1G7nHsmYH2/7lyj3CZRwpgpkcBn+MjwRFDoI5iXcSwCZOBPPi2MfT2uC9EyBWNYYqQAKjuu5cp1
lnKTAfxl8ISPoQyNzG70VdS3pReSNnQvVhaRpcuVlQBGgR6+nGIZp/p5UHrWRW8ZiuAljiEG8tnE
zs/FyOvHupts7BdLRwzHw3UtgtLCLiHG3hb4vXSXbEqKYSJSbkJaaRjLBzle4R0yiupLVQGqDeoO
2ZIcVlwSTdHl8Ajz3mHI6aX+YybH3N5PJtA/qQoLo2hhmQ0WD0KPZ5Pk+JtYhoZpZTddySLiGq0T
ihjqOhJdCgh70ViIZCntMzBB/ctN6sVb9ZYbHYjDIqfQHjDPG1tXnQhH6PQO6XfltPG5SbHihtBO
ryyJSHfHjVF50QpaWuIHTlkOOVNiIdtQS2zz6GasV+srCR3jP5AACaXI48JZaCWCCxUN3fdoTR6S
C4tMugZt4Q8HabvDaRhUQ0absmS+lON1klQZKv45+9iB1VpXmnW261p+VGxlc1B2pAeRgycbV+RQ
PJvKauOt6g3rbfYs+Z7ZGgKm3plvsEIaGqTj2mamFRdkHWsZTw85GPCRQRE4fm1p0SS8OeVsoSVV
Xq6veXDgHK5rveWjOX+MYBjvPZml1C9oEa77ClgVootEIg2bdshxrFVG9Ig3KjFOGIjnIaxp7YwC
3mHts0Icb9Z9XPDw5DwVIzhJ2wYnm7TONxc0lIZSDU2+i6yZ6Ethx26zt1H+d7hpOeYwcGle8tYl
lui6VJORg7eqL5X04oi87P0zuqC/2Yu7vBYK4i8ZPgNNE8U7z0Kk/LFi/Zh5GukhtOTeqwcLKThz
rXDwm+nHAnJPD2Ell/g8kaXaI+n9+d4rM+/bL5vaYinmFBBCFrsSn4a8/rBZA36KNCNXbFIdf2c0
HdGt0cqIPce+L/DGswetIau1/TqpBnnr6wY+qoh8swqqrEr9APGQ4VbXCtzqXkLsJ1J9z8g4pVx5
XUEreYj4zsdBlBpi2CbqmgAEqdIXV65OdmG+kdjbznQqOAgSFBHAJtV86zKhgcFGlcSj5SYAmSYG
cbcY1uw7067HmxwU+2c3DeTAhGLO79azR0gO0NmPsdSwl5GREI/jtMyvDO66LoR9wVe/MGrzZ8we
NO9zbb4OeclTMCeci5mCewsnfliaWtkzw+lYL7N4YVzpdjIlJ1hmWlikvX6nLbWsA5xX4pqJNKg+
4J2o76tJNm1gaNK2mJpP+Te5ARRCpk7Me6Qn5hNNL4O7Mbj03RkdIS8Gzz7ZYzk6aApw3eoXL5kq
TD0KAGLQiC4BDVQa1MS6V4OmnM3522qVaa9wdVTqhOUmMnbCyfEj1Qscy5WjNEbHTgXd7Nhyc7kn
kMqjPSvHPeiTwLLtyrm86F1G2A4sYn7nmz1wHLpzTOfc5LCPyeBpaUSOQR+ORe+juc/EZu4gSjOL
TAB/Y6V29SuILGqfWHMynNlx5t+ko0a9iuYOzlejkUAii9h+OebiIx3PTO22cRX1D4wVFxdLfCez
M6UYU4vhPKr8YMYP/a4QAV57zLXU8Vh9e0//hgU7a0JEXybFzuLhgpmXgX2qdOhE4BnT1fvszFd/
wmSRBzGiznpxGLN9LuAadj2uvTLE8ms8V3OJwEW+TVzqCsRb4CZUD1gc4cl5xtqHRQFIExT8bInp
ia/Dqo4o7tCJUtzWSdd8cbYj1x3HdvckCCKWyJVaezbiulXrzvMikoEQTvA5LZZ5pxNYehSFXuiE
p8b61CvixmE/yuFjKbyxWfUGIIIAM1i2B1PtpavJ7Tj4ZR4T167zO+oCGoSeMh6Mf6oA2T0XzGVB
o0YZEfmEGh1FS7WsxyvXL/CoLF4CCycm7Wn1UOCsMw20TGf00z32OA3rRct8A5xayvfVjTzvFouP
j+SiVw5hACbDj6mOLzvMQGR8FIYO4GKKiKPB7ltEmOF+hmOvxsUiApgSFDXILmsrDErtU9cUHt7p
HDsdnMAoXxMzBPTcLxgnwxR7UL8TnBuIrcOPo7ugiAYwFFlLiDIawMRzkK3LaW0NPuCXDsALaMGs
TRBgq9Zf1tBXenutegdyp11W5Dz9TlkNBw9BfGaS7fRMlUNNUQaOFqiDYWZkxRBU/ojsupil/dZ5
nXbplgrxxhtpP0G2VzwAvPviQ9PqxgLrNxZPvSr8u7zTiSZNDYipleYYw60LxgrcOWMnQOBlVm3U
3C9qraIkTzelnGS10TBQIV80WS24cWZXw7k/VGfPciZjZXq6+myUNFkzjKZIOSjPgh11dBfkOuUn
3LAoNPrZuEO/hENt0RZERaMTNo0OcLCi2oO92BldF3HjqtBZk5HpG6vDPLual7bjYhGn9bzJ6B+6
5zwHqCIikfKEsy2hE8lrzb1VFREFETGgLtoZsvJTtYM6AULyKyiBLlka26nklzNO5WWoVPuqmWp6
4l0rvpqkJvYYp0RzA8uV9cfSSnUf+zg4YGoRdWBuXvrvVcXQDpM7vsWgnE3/htuP1iF9VSXgjwTH
W+jNkzsHhjUV7SoyO01fpehwV0GveAQ1Ec2BrzXuc1R4+U+y8hALe0BIe3+AqBNkZmfn+xg6I8sm
yWKasFibzgYTfOobZOY+1I2U9BYIunuuJJV8QXeIynddWUQi8n5qcKcp2/GCFkDBR65pZh/6wKO4
O6T99MTzRdYqFeX0TWKHo2/mL+0Px8wh9Jjc3lhiEYSSDTC39GQql4BIBHKMlKxI5x91Tx8Mkk3a
Y0+AoOVKReXHshjzz3jSyPxIMt3nkkKoozCN+dFO69EKNDszqiM5zdRdl0Ps/fQyhv84+5eW3cjo
33uyx5juozg6YdjKL/Fsm4/kNcYLvIfeIfucNrcy7tjgTOMKaey4h+6khaDmX0nTIfmgKgpsVU0v
sO8iM0jKBduowqncg7lpzc+ebwK3kcTA8+pqRvwjiTNxEVU+/FSSQwC+7ZID7VCkfGAwjex1ARmQ
s9uoxkfIZwQU0uuTWaRCfhMBLR4mvc/l4dosLTmKj+TDCW50yYowSmGAjyloVivFXN6lllZEa9eD
cQJjYwQ2Aq/J35dNVH5k3kzI3nOcBkCpTesDgfsZeDodMNTKkUEhoCqFW37auEupwXWUx4nJ6TRM
PvRIJZgk1PwjcivMDsKL/VcTuE7LxrkQhlF24ULvygyLDzGp/cM8uhwi0iRZjo5XDgkhuMj7HPNI
U7RM4CINUz3XDnatsNq50VxhYhnlfES5smjN8kVPtmXwEY7UoPNFcGqcUUHtefpTTdH7HfVbM4hh
/k3ZqlKmeKvdsf3yG8JuAPey/sKOMiHRSq24yEbNb0vrF0+uSbFRgAybfOOlVaRZKfv5NGmx+eqH
KUOJLpeyW3mxQObxnbH5nnlLAacOdISwfzlsmcqwHkada02oyireGYWpI8S68/DuEpl/6TWLKE6s
YqbsNHBJPaTuzMHM5flRsnH6lngPUS3z1JVAXUM4B9zYBNVAKHqAesdDV+vElzwZY0qDWcsZwS8d
Rhaqq6x67bC5Y4hwCslVjOonLgV576qV0ZbEQ9XcDg/MOanvaHRqIsNx0rnEmU1NlHyIWpgXeMmi
bKeoaIP+M7X58pyJmJ6KxaEoIoxHnHHcMDz3y+WGc0dUb/oSooZGkdtAQzGt6UvLdz7Wal7ZwpU5
JNiAw2ZwrBS/25K+R43m/rDSq0EJeZmQWot71FlpHPypVKqLIV9Xpmxk2HOD4Z/lgjVZmWkTz/Up
8VsM2UUdPVlpNJbmY6c3kWM8uXGnLauxxx1F+2JPu6n3uHR2ou6YQUgTamDZpWuXP30BTqXtJf1D
MTuHaj6WzJr0lW/Qi3caElKZgYchHCxdntC+VY31tJqkTu5hmCFxBDUu8OlgpViP147TiS4oY0ou
8NZM6acDwIwKncLxZhLJKdkF/Jf8Lx63idhVMmlnUc3Ns9AaklNGPVfP2rRYDymNIHbYOdcHVZui
5AXfi/KZC1bzaUjV9G34wvjZpSUbnYGgTuuaNyFh1i1X/UCmaQ5mAdRNGeT6mOJyShvo3wWW0dvO
lLed0LE31oVUt/lsOlkQ970vKZHTrdepFzapz8mF9JBXTItDCPq41nNFj9qaZQC0v0mBW7mPaQ5p
XvW097STv5SghQjazqyAtC0i87s6nxTEG2J06rq/LqwdlqHh/WNqMrK05I5ITe6E0K5wJ5bRoFaL
Vwwe/QRyQAC3IQ5ZW6+XEySK1h5zsEZz7H3TRyShmldm1XHxlN4BU7uvHqcrw+EmpY3CW9k5QWpS
6DS5dIdogef5qOQ4wUCbTDLYK7AkLsVZfmeB0Zn8JTrWkyu7k4QUpZKVlru9fePnC1/KoKqpFokI
Slj1f1B3XkuOI2mWfiKUwR2AA7hcEgRFkBEMLW5gEZkZ0Frj6fdDtZiq7rHu7Ysx27mpMqvMCkGC
7r845zvaS9PZS3tvdFUxfjitUtltWI0d/ISR8HEbTbzCMy56Xr5dH4wNI00+tGBPpyIN0XrFReQC
plDgoeP7inhDQqyzznb93jYE7WU3uy7bqC6IJq5JEAR6na+0t6GBv6NcluyerN0WDp8aOpf5hmwZ
ayEvUcD+iG8y6Np+Tj32CN1n4dTwkunR2Bq+g184o402JtdGLqmhcamhQbJmzzL1K5I6iqxhtDjW
6gJ0tegxR/6IZGIu+xkTO4YQ5M0pt4PBXNKKTZvmm9+iYFgT1+jn9O1Q0iU8cxwipd9qizl36b4D
FAPIrak4SwUvfWrlP51xiAFChDOZhKwjyvxXPizrgcIYrbBuwFK7GbS2OuFVa8OS1VHS8kL8iJEW
G9tCB82ErJFjpj5PTliPT9ZAHia8sZIVwLUvTN1mZiYzK9iW6HyQNiOAgMGzAXdXxI/cW236Qk6B
kmSOqSXyzIIQsedZc2W5D4zaAV7SwMl6mJKJoCGhJgOwLuFCzs1UzguI06zvW+QT0B9r0wMZXZIG
xiFfKsPrKedgQNZ1J1bUNxk0JA8x0thauZvLtzxogge2PahVdlNrkGq1D0E4p0h9RDsBMu8GNYXO
Pu5FB3EKG1JoMDZOkWQHjJNpmOxsa+hth4ZyHhWHLbycKmvOo93g3sSQatUq3YV8Etplp+ychfT/
nGzgf2+qhQ6KgmSJP2xU/inY4vwJqfEfMPp//9/+ytLXfwPiI/G3sg5lr+38XUxgu7+xU2fL7ZCo
xL+QBPxNS4D5j5wJk5WtYmfLAoo1+V+VBPyRZbMawhcoaa4BQv8nQgLx+07pv9YumlwzN5SFUfnP
m7PWdY3Vbq7tpcA+YLR4RycnPSGiPQK/ha0wRe9rxqM5i/eJzfIqAT/XU8UoDZFbkOYMII3ynQ/X
TZtP76oM3+YS6AOQHfkRza25T/p72diglkT+HeTLkybnt4j4wk6AuB0w9C20HRuzQxEZtmwrWiO6
LQMClrSMaUQS+W7n3gIGo8+0U+YYBfYiG759Nbf+qM2fJlpiImZt1KPqDFp3U4i+wkb87SYkGpcx
cVjzB23koTKjBdDok2z5IBgiwI3s6AfVcbcmCFeb4SEUzVvUqh9Tx8RTj39xD97MEitPLOVrMiwH
2huv75yvrEYybJCRtg7f9npv3yUO+I56YLwfPdLbULesi0jMU45MRo9D87PMxBPGGQDIVvOrNcaH
jHnchReriLCcELkmJ9wYzsJci+zUy+wOoLsjkjlDmrpRRspnvHurC4ZdTi4YwAMur9jobYAP43DE
aVHFpFUjlMJdrXlBrVFjdVzPq2hNPFgE7CCdR78/qO7eofvepOoWjCk5A6mx13Q7eqbH2rqx+94E
iBcDSeag3dwWse7spiqFW6zNgIXmuTuUqjuEc4oWUe+e7KUbfaIihg59PZwDwilbTq14OpPYGGMX
Tff6kK+EtX6A3ttYPycHgVZi/Iim2jm00aztwsmAToaoEzsKjJNKvyLCAh+P1jZHL9nQrdbFLgEP
ewKZVx/MlFHapkvVd5SWiBlm9/b3D/D/gCLqv7c////obFbGvzrELp9Z9/knLdT69/9yegmT04b1
t8vgnBWx6aDB+IsUij8RDkIkVzoCOZOx6qf+lgSiftOJ42HPhXaI/p3gnb+fXtZvDtMazP4cXzYi
Kec/Ob34Vn9aGvP12VljaDZtBy6ebrmrnOgPKgN9DHONPhlmKxGoMfl5cjSh9UC7UNR0ACXi+bMz
DDAOn0sEO/m5L/cdabfENtzr8PghmLFPI0udROL2cSRXoGwPjf5imMCsscjFuUC+XW6bBDzkcnDE
/WqgVdbbUl1UnGzXbz1WT4RRkdO1HW606gewH1fbifkQPqvpXs/2dsOT5LHc30Ywizs2f4ygSrkW
K4FXloelzvaq2qsAImfUnEr+k53pYDePrGQ9mKcb0ng3cfMryxOvgQ6rt1cC+Tadia7ySk9H8dU8
DhAM0+p7AcwduG8zqeeEhn2Bd7nr9PmogUhlnwD079BYxiXVc6j9+IfgH6dftgUUskSEiGGLDppN
ivIEhdPo7qDQbfX0BwuQc2k96gG+n+EToNLLCimYgtG3mHyh4y0PefBC3+2LKvTzMrpB876zEYui
tUUVP/Aidv4oBoyuxq6Dw5La1WEsAQEDbiYYY2Bhx1Yv/oCiNLCLMsv3PryJMJ1ajMJ1pLZzc5vH
XFTAqgKSTsbgB6vofJ42ljxk+i+x/HC4YtxPofpt1xg7kZNdNn9ZCwvrML66QfQEkGhH+IoF6Iap
0F5vwePbb3q8HGfgkeuGU2MQ0VvdJSDmltj0oIx2EYPCtRMkajBcUihK/R1s5E1s1pTdk58aYttH
xn4e8GOrftdUw86eqlu2F3SwniAFSc/GHUIASk+5FU69i+pPlD7bVb8/xuZWvyFR9BRH7T5ZuAR7
mMxzfFPpcruUjwYWwORngXG7TtiX26NndsfJMTfYCXRgsaTdbAuLajRpIFaA9QuN/QTlgmzVXUEJ
rphuF3wpI2yPqt1rpe5NeKXNkY11PtzYoYGzyiSzDbigc1dxJRo2lSNrX5mdQvUyDO8VA8c8u2Rt
wC/Kz8AnYf2OofUhYISVtB958Z7OgpeJJ9U4JtB7p3FXNbM3GPgZ+bQ5IPjDmnRGxjhLhFsnoBY2
NZ9m3zfj5cBFuIH4yk8PsVAAIYFEXBg/8jQ+FDmg0KmYvaxYcbSzj7+EcfrkEUUEZ+dKcsRW08+D
eAS3c5cH3h9Owutf6qA/CtnsP6tS/nrAWLqUxCFB87f/QWBkkDvmRh3sWpl9x6Nnt/lzOvJeBjgp
sfbJKwktMMFhwjfO2ayTI9SWnRhwkS4T9u9xX2aBD0nGx8LjDyFoK/OaA3JRLk44ZO+V+CqmhwWV
NCx4WrBkG/P/UJEJDEbmnHngZhmVbxqcTnK4KaOHhRQQG0e2jLYz20oTBw94vpnIG8JcHP3F1cqd
5NOsBoYTOEBwUTvLWZk/I7CY5L7cqPamzksva49J9Elb0zI8JXFVG58yfogCR5xjKfZqd230kHfg
H6d/I0ATXCd/kPr884v6D/JAsqfztCTYAU7hMzaYK1p0L6IAXaYVn/4xV4IW703ZvCh7MYPjrfN/
876uEt5/+hHYwyji4czfARx/vjiKQdOcEWYg+BV7Z0B6ntlXTF7YXlERJuoLEV7egs+0d9AldWdr
yQdTHQuMzvaRGIm0vOOo0OWLHp/51GvzcbJu6NlA7oJnADF4qHTogf3dv34c/ywQ+/2FW8VuPIvr
Tw6h+88/teCJwWvP4qRxWfZmdJoKZ8N5Tpd/8/qsX+i/uoK/fSP6DkPy8gj3H98hohZ6XK3gHCTm
OM/JNnm4daZ97BzC+t99L/uffi3kYK5OTyN1+h2AKH/+tUbyLTQZMAmvtbNTqAc7EEesT4cwLw+D
GrzCXDyGomh4jLexyrh/jb2wjhSAVq6TDXLJWMp0TB0woibPDvZvkWZ+CJdpzgjPCdmzc89HGjMu
ncThonxMwtwbjZeID+8Ydz+1pthx/rOHqI8Ecm/19TTvCZ0ObwETC7CznTVfFwbvznhh6Xea7kz9
vnb6HcDSTTjfN6w8bGiJrvpmNbBtDHcdigJOSlnTNZth5TAt7tYNqg/CJ46lPp0nanRTcJSM044Z
zUGGLxmYtD6qj1XDFDLSDjANkuU7166s4U6A5vGnbHkq2JZPXgdvl9giDE4h0/wYXEbMheiAi+qQ
TmTHGE+S1ZHpe18aM6d65eOF2wibkTAvg/1OeKY/Vq+a9bJew2R27635NTIV6zNQfvlygMy2HczH
ymZoGaMO0S/jhEhn/in0c+oQO7CsBr+nGSBUnf2ckdfpsMUT64ToAQLMtyN+2rwEcIc1QBpj8Ymx
cxvZd7Z4SHKAtIdeP6bdw8DNoZAV1dprmA6ejpWdGyAvX7ve9Wrmn7qIvV6rtq0800MZScrcG6Y/
g67M6TdM//eLMXsqqoC72DuToq1zUAxMXktuIaPSjaYIZ2rPNRuCRrkYO9jpL8aRJfGTk3X7KESx
kMWWZw6EMNnmYTJjryWyOCkPKIy3BqY0l6tt6XseqR+S9krPxA2uoJJRlBsfogbGutwmgdjj7Eyi
NXJ22BHX5ZWS8567r8cpFJ4zcr9KjF0mtRnfrojUzm3MY0Kik9u8pPaCeOgk231h7NuI7R3SnUC9
iCDcDX19sNW161n6LvZhvVINyLn5hPyGQkYrmoNOhAhDPBZ9t1b8M+hRCuBjykikSro9jx67UZ/Z
k0P/KIl9qDAsGQBjiFLbDtbNwOY7naOTlbhHdjKbkR42hVEA7BXfE7vK9mGR1mNmPA/WAMSvZwWp
TqJCCQR4vFgjcRjTGZj+dms/nOK+yQOM08be0a5RILYCglv/Y5wMqi9MpYy5Tf00zJQECFtH2x8d
cirdgBom8WT+3Y+KekTtnBJzHTLyrBqPIg+2siIRl879oWoG+kiPtCBwvmIzmmKTpkgzQ8JWAD/r
iZexMkMJdozcK+UfTHVWFexHqOvcrb1wRYqX2rnrySWyloNBxcVGxltyl4tae7Li135CgKQfNYd3
Z4weU4aoC2E2ooCxIO8CcrPsqjn07Q88n/vWfBt7cxuhSZzH8RQR/reWlGOCntstMNzCGYmIz6p+
FO1rlVYHAPv01Hem0v2uf9fj6NmcUm9pSRWoSQqH794etODSupDAXgabmxKaThx+o5vZzxZjYILR
NLEl+oJduD9TkDJ93ZRgDYxcsb+xeVSvbF0AAfGszA8L5ajDlkNeQo7ZdngNMFWa2NMsYW47eLYm
k9DCgV4u30r91Gq7CmTYPPReVB6RpW0QvvmGvIpDGvWeae5k9FJr0SlkgoNJ8GVFmYxBhrLNQqFE
Vo7I7mw7xK47+0ax7GuIp1bR7RArYGkzvTzKPI2gximb8XjhGgbfH6rpkACSydTRaKhbFJouxce4
+Qib2Xfz+si7Bc/3pU+eRfFdUCtpq8dRZZ6rm8eAjME4eWltfQfV1Eses+knDo5NXfaHCRQ6r4Km
qX03LwB4FCHH1VaPGvLfH+oUBqmk5oUpohpzq+JDvIwgW8GPsNuRBYomg4it4pGrAYbjBgTEkz7e
RA1PKYAq56bWPsWIIZwfpSs7T2jXdMw8AAswnGa2b/ykJaMMq4WU+mOEG+AIPrZ64zFu3zA2J7Nw
J/l2tQVFpAc8QVUbimLbcw+ldLZOkxEcxQbafrXmx5xUOKfNYI+Wp8T5KTryHJ1TH6xudFySMVIm
dkGQpb6c5TS4h9EkbMe6EMt5E3TPqQ7LhaDAZp8OB+AeI/uhtDvXMYsjtNbgujVrPzEXH+8bjanM
ISSbPjgRzmhMj+x/6+CwGpwdcbYBmMguh27lHtpa91rtVzu9BfRe1D4urvc2Jf1V3lSptUnUfqw/
luKlWr8PPCf09B8IeDaDVX8gBt8GKISSl7psPSdFQmNLv52eGjs8xzONBA+tq2PWTySLNVKUpjvi
Or1xJKi2wrBb2bdEIQJXrv2FWV8zlB9OfEDU5sEPuiExdJctvkkPy1hcn55EeSzV7ZC+D/aHkHBS
GrU1xTd0ns28+IRxevO6KJ14Thcf1dVmwaK3RNJbPiYSf1JMvcU2oCGK4uOaCqYFO8fBBN3Ai8hx
wa9qRw5wMOEzyyb3Hk2xl4CqVTghJnZukkd1Ane00LpWuJkBJaJEdiF+OE3n18GaAUcmrzg1HKZW
tc87xIviGaftvSytHXtMPizpPm0Gf4IFXrnaa81RP5aDP9NeRRVk+3PP+NImYSQLqrPIHltu5U4b
Ed5EOxff7+jeGg5zkvo5WHe18y35gjh7x61EiTG36TcK1E3dkdAUHQt3x1SCN+YdbcOmc91dAWqB
9dp25YW5+ToN5SBOe88KaOefRqPb5rnFeKHftQhrSx7rSuGlnqA38/s7ZDqgG90Is9go1CkgJIBx
J08xvsu5XC+59ATT23M7kj2GYJdM2k7B1izIH3EldM1tzuujA15seNiTNaaKVxfHPJ9qsquW4iKx
ASlYPhlXTDYAoR64z2HQlSC4CgjTeXJCorGBku2lqyAqo5Irb4aCy7fcZqlJcTJuZ9TYmDBuNT7L
EXOVDvLXlHutzA5REXiWfZ3cU7XuNYFYxoSRKQM2ybIPTc2zGfmk0iLlYV09WUDNlrNBx68Fya+B
sBVMF/BEqn1jVNCeMj/XASqvVYrR3iUxgIVK92LzIObcZzvvVRlPj15dUGKCGDJp2knD61+mIN/2
bbJTSNTRQw/wIImWuM3QvDhpfqm6uzyl/MgbXNR0rVPxyQ74tm/Co2yI10RK6KWwkclXRbTrDSo7
9YM4hipkVUgOPePXqb4uxOTirCGkZzm6FKIwbJ0q3Nkq/2nYBJZx7NeFYOjy0U6TL9ESkiyHV8Dy
AnT3MzgaBLQ+sCASFaGxaD6HcUfYNNPriWk6qgnfVO+589h3aGixGzrFG08z0Xhi1vdo2DZJB3NB
A34SRl4WfLQrrE/LD+ZMq4xreCxfGrn4gNx2Wfm8FM80BbJqiQ+xfDMj7mXwG5wsmb0vhku+aG9h
k0KsFeTHvIXOW55SUo7DfpwvBhAJIODZHQE9t6PREhBbg3CA487jbmangdIpx7r8e1f3H42c//th
8p9Ymv9vPt3/RcTNfzmV/j/fYfRZxG3358z4v0+mbULhHTy6AG+FsKRh0jT+ZTKt2JCxaSNInoBq
HFVrl/y3ybTzG7BNnIK/kzhthjl/3arB7zRsHHgogeBGugZ/9B/YcwWa3j810JjqJCZWR3cFK3tp
C3udP/xhMN2D4GotYL47UaBT0wznF4RcgzML530cKXQx46nukggoxhCetCF6T81E952BhkfOcgd/
sbyUakJC2gbK8jWWW6B5wj7FGhXoHJw9SNlrb/X0By3LdMpoiEzZNU2sdtjVaM/wkYmmlnbabJIp
RYtrtRWZeJZFRtTC9aO9Vmy7w1ciCPK3obOHS2faX3ZPrZ4VOfslwSeBK4nIAJLwyCwIe+Uea+Vi
SgdD4aGrcO4jc9aUgOCjF9VlLNEj0tGWjUuNBGT37DoxpO7Y5JgqK3C6TtWfKsca4BBk4jSw5dpa
WPi3jISvNowQLhBqZT2ub3ONXx0R4U0U9B8Ip0uvh/tUQZGLmxMmhXNrrXHxS8idmk0MkApJOaZQ
VW4ErLOoNW5ExIQ/S/W69Ye6Q8CH9aUn+84tRL4bAqt8aRleF7P0WpCYWxFCOtwMJNTSqxsoLlSM
Xr3Mpx16VHZ8YabuciTGzBDEd6/NlyRvx8ewzm8h57QhANURmZil281L05icF11yafmS/UYtpFMf
Ayfl+856FN1JOiSyjLMIdO48UJ7VaFZHgCMRY8Ep6ig1ckVsJFAZ60VrGmZyzEbB8mAPXlYD0BYX
9OgQB2zN48s8CwIEXaO7Qd7yUscjozTVg4YWxO76SMuqG4uX7aon1bFnDBsi18f314EqIpMpwzPs
hY3yxdB+piXXgSVafY8GGZ0s572PHaDZD+7YJeiImELiyL0r7B4tMKrJUVE19mI4kcsUXUMnRDRM
7N84Hqsom59XEpwiEqm6bS37EHTJqYSHT6hQGJoMj5esIliiWSBRpaRxbPo4MQC+MGQJoPw1yONh
Qpqore6zHBzCqYpgS3oABkdCMDL0Dp6VGARumBqpjphBN2bCzVEj6LCYztvxHhINULSV1iZp3hiy
rxkoPbJnMtV3fKypw9iiPk6IpzAbTiNb3qx/EmAa7pJ+CBmU2LL8OSHr8lvF5KUThXlnEI1MoCRg
xErdjEiOvY59rF+YjFqbeP4gJ+e7MOJ9JcpTWHXnZeHWSN0v1q0sDCr0UEHjngEDBi9gMMOtCywb
USKotjjtED3TKJHIOZZxFTOKLINuXw6Tlv+SfKJ8Hux5OmGkQ+63UCcpC/ZLlBbFI3JVpsCguvvL
MqG04o4EJn4qh3q6Ajlg+qslA7MOIymIoInDkmlOSKbyhMDppEk9ZxVu24/hoJ+VrChGg0qbT30z
3AThmJAIUaw6qNolNiYiLmPagJ0k8WAscWtCW6kzn2ywdu/EJI3CoNGjbD+Rjvep46Aw94bptoSY
thOqFzOerFMv+5QdHFZ72INNdQnLMpabVp+LK5t3qI/VVEXavsM3+kWgZZj6djPC3c0wYVhbhWbe
DE0HpGAefi/JrDjs5s7Lc6bgy5iqew1Uh8FYCT3AaCZvmdv3wX6IsQT1UU+qnNasXBsH8fAOZ1X8
MNrZbSI7cZbE2FzqNKIqYLj/lGbReELw3bIwksY+j8PGS+D6EYBdx0VKH9/BXstKVyfovvowF609
uXMtb/DCwGy105Aq1kSJtu8qcLAbs6kNuMIWcwir7nBmyZzNflCx9c7G8RPGDeuatoNS2BJuhLqd
2hsnLKKjct0vNn0DiFAUMMZV2CxU4WI5lb2d3ya2Wb0l9oqMatx2j+qqIeoxbg6Yep7AYfaRN1lP
GnBJMqLbkL6Nqv05NCV5Vcx6tMEhw692SImdnD1G6DfO1+bUApQ6u9aabz6kLcv/6mLnCtIK0B/d
gZRVMbxF+tSFgePlddL5zaTmetNa0uuU1Z+jxW5uNG28s4joplZOMgbrqKpjSKPSNZmUx7G6T7W8
OhltXLwPELaelx6H8KaW8t1w63tQSECQIzKZ86Z65gF30Nba99I0wL0I8558H9D7S1RfAtf6lczp
T2mTbgHSFDxgAsoIenCiFOOhYuKgyEmV2Mq86SH910ZxSBzzgSvKOcXFGqkTmtOl1qv8qYDXAxCG
XHkDaeYZ9/HME5xBuFpwHtJ49HL5LKsG02UOdUrQ/lRU4SCuuXLjvD2NJUscGdeMAITM2eFA3q6a
xqi3gIoZqlTaoihoF3OXu+skqx3PpTQu+lQ9BJ0gsHtscaNirUR6+FoXumt6cZJzWBTK9QOt2AP6
dbe11MJDFsfMKTWoZB+LGIqnLna0Y9zJ4m6pZakRbW1AyVVNjIY6Bqy4bFVTPAV2nPBGRmTwoRdO
2/JeE4xHE92gbQjCugUryTX2OXdVnuNOMph1mri2HomD4aCKk1ViLGX/Y7D5zPpm7VrF1lG1/rJg
/j8ZhSp2uOepNAZh1Keui2/RNXGxLG1AXhIzDGkDkJ3iMMFQHKHlszUXuhn7wCSxCmiIdtu9p7a1
CqJNKRyfIWF+VVD0TKabenbp0lx1N6SVThMu4ers1nJ4t8O0keeplbeiSZNrmxGd0aMcSrLiR5HQ
WAESyXBNpAQTyKLunpY4ZbrAgoIMCywaGAJQR+2MCTOPypNwj582YTRruE9GP9HEOlgfuR2zwk+4
KtEZTDE5iMZDHEhm0jwmUb0L29y9Rjpvjh8HlKubIBuzrxDPF9QpJZhkxIiWyHc2W0ZRThUA84UQ
ze+BHh59ulLgrveYrdmyIhFdI+T1qAifQrgXv7JiuA9Ipsu30uhw0ZkVlZXHO9gxppznqnwxq3Uy
kkxt2TA7c+xPGY/6peonFPfEmY/BLUZtoNGxIo0WfCAxJkwINfbFo3QDdUiwaBGH3Mfa6E+NaqG+
mdr4nQgkWJyd2gupTw6QaTc7aK0u2Ybi4t1oXTEYfmuV6m5A9Lt2xh7uWWKoyxJscFJ1PgbG1yaK
Gr8SRBvNHKbgR4RbBx6JVyZSRkQPZG/gvEoq5mamSnreqrJC/awjkZiVzjreNHXs+cG5QHbpw78J
boJcDixcnRVvBalt2i9Vr+leGGGWZRARYf0I4hmg0mSFDAWbZTkqp4xPYxJJHLlBfeh6iZ5B5yNP
JNuvLGYXkqSGvI31xr4ERJGzmphDJPEwtuStzi36Bd2/2RlL1l70vHa28MG9xK6Se9h3FmtUNYcn
0zBv1rSHPe8yRbuRE2FhWNHe7bXHhiir0BvsuCUWrpzApzbPMsRTRhUb/SC776CTBOnBgWhf7LGY
2NNCV/7qZTAeoFyIb97Yii0RwzV31O5pOeB8gtZCVDuWwWtX2ZDsNcP9qGuhM36e2vgUDqMzPnNy
O/2pI2nrhCpt3JX56DxHXNEMBvUKcmpCduPXoOnxsxFk+ce4wCVTpdHtg2G1kbLV0I5uaWSfkUH7
jMQEU5tsRfVjKQuR7ExhfSPJqeJdQSJXqvXgyAA+QhFdJosYrN6wOSlR76vFc9lvvy3TkP/E9zjM
p2FJzGxfjP3iHh2tQktDSEftVUtPoPJS9umTUMuAV9HO+XuOzJkcjqMAhmdjyAsvjlwskrAtExQA
+GoYa5CSih1weRiAc1GbkN+asAaqN3NcQWAgByZgAdF5/L3BeMTbx6Fh44/5VXAwkikbuqMh2SXK
etkYbifnvYSNse3y2iV1jet5y6afxYUzqa8EhAU75DlkijtS8I3IKeAOIphISUl6dIfWqj6aDB/i
xqybIwfBmK/ZK1X/iYlEiEMfI7A7t0u8UncTbav3aIxsdD/1fabH08/UBsS4yWqXKnQOTOupM62Y
urK3LdL0mAPi7ZnmS16bZvvENcISN9PDJiDEMHsEpZ6Vpw6v9QDjYxKY1nriBadd0HTtzzrS3d4f
x+rOHau9bUT5s4455E1ZAp0JyAbn1ZIDB3vSENbINdE2dxW+mZsgiK2vHEUz9mrk9O+DmTHsj8Yh
BC+b10Xn5y31VN401wbS/HY2IvczzuiO4APa96R54y4it6rbtSEnijcQxYneukgZJlEY42iLXG3A
8pSB0YN3VcWaj+4ZC7fQeev3+khYccClijCnA3xIbhSYSLLDO2X7GMUShvs9hvRQG1OTrKxQKCa5
bW3u0qyG8YYzzHwJtJwZZZ0x/NzNssBbZSll3SNV4GrD5R735zgKEY8OXYi9oonXD2qe59+oJlXm
l24inilgGN235rBWSWF6KIahuA3ysPyaoHvXG6HF+qtioEibNUSFCyM3La+pW1nZPk6CgiLOKAmT
043BD/BbJReLRs09Jl0iuPfbSulvwLYjXJei0i5ZTJj8UA7BbaNrK/02istnnCdz7M9hN9xngei+
GiV0siKM4Lst6sFPxawYDEd6wdMyUcxmTWXcEV05VD6+nzLknzZGMgWm4VafjHp8sEYT9RO2VGP1
N+sDxAm9c3Ydvr4EksQc1ysbmxqyBoI6QZV1aI6MQWDxipwApZiFHzjw+3ruX5GqNw94LXq1ARge
HwxEMcsbnjg9OBU0di0VvZOVXoSpoSF6QV5sfAQPZjqcslBP96KiqNmoepLXwa2Qx8/B3Lf7yKIo
2MxzRuhW4YIGF4uBR0y0RfyaAJIA/jLEkNdboevUvBFz4TTDcXB2XJf2Z2wmgzHyqIQzI+WJSZfK
ZvbiU41Cm+CMGCR1LUY1HrVBt6cDg5Oqu0QL7dkVM56beJqbyObU02f9CItmLP000gOfMpebrB2r
7t01g3R18WnqZkocCQYgpKppskS7x3HPHm1yNJyE7vygkOgBgNRj1glMTbH5mrfSTtSRQUx7bTKY
nI5WQD/QVPFmG314pgJxji7tymMjjOgjCye2es7vMAN6dK5Scr7IDowgCDKN7oZ468hpZECdy/NQ
YR9SeV7ulCzak+7Oyx25D/T9U3zbRfqInLHhLec48KYimCOiVROzO0hBgt1jVmXmd8SW0bhJ6yHL
yY7Q0kMY1zbmHIISSPHgMW+8QoWquGI/XNx0m5XKAvjeYX9yvzRjzHF8UuenH+Clq3NT87m7syvN
yg8jQGKXtOaiP5iBs9MNIqIZYj0mVfmoO7y1LuQEHOCvQHf5TIr6aSqBNehacy0svpSe3Y96eMDT
xC8eJDNk7rp7rKi00WZYlwAysuU4rGqD8KVLufYK61QP+Rc16ychF/duWz00UvzKRXKWvW5v0yTf
le30KSNEjKbdHcNgeXCTDF1Bm33W5KZ5iMheNYNPIyb2KwFw947I363GfIx17W7MTOtchkHERM2g
mInKu3xq7xjc3IwuD1kjlk+rLN/LCAmoY8cW03IyrieO6k2UWz9wdsifZCWvvBUUMV0TfmJD3pUk
aGgucb4wgNhP2tPWAlXBqqZFMomPhgeGrPeUZnojWsLgWHUd8ip+0vOmZgxD0cnT/ms0eErEIB+i
hJF6S0MEdo+A3oqVsR7gT4zTtjlqFW3OQU90aHY8TdloPZMgsNSQWeaeH8Fmhxo+41SvYbM2Z+7n
22AGV+EaELbdZbqzavcQLeqBmc6FqMrjWLDpT5h4ZBbnlqClsMjtC5b0UNV6exy1wfACmZCbOt1o
bXFrUMIHaQIVWA1Eq2LRVll0HpWWXzAxkmtBnIY+QOvoVPeeTcYCoSbu8WXH7lESl4Wco8JZu9py
mQZEFmhloGFqp3fdszvb10aQ4VwZ4ZkcMKJxOewn253qZ7Ac3zJTxpmDDb/ZQJeLW7a+ITxwucUi
dEuphWXTtg9Ow4rCYrGbqOBXWOCeiIPl01DiXag02o1ZeixjLT63ZXgdpnI/Quceutl8MDI10n3g
DkM/5p4KnuZjW2rFwSy4m8gcwfbaI7ag7SH0rK3jIySiN9gwflXxA65bQOpWMjAQ0weLNm4FuJYp
y24bYU1HFSUPpQXklh7y/7J3JkuSItm2/ZUnb04KKAoKU+vdvDHzLsIjJki09H3P179FZMq9buZe
bi+HV+RKDbKqJCPAQFE9zT5reyy+MgSvYtXmmlGpB2JBjBHT7rvHFMRCSPLAMeRp5slUrNKIuTGR
DM2VknArtOhxShMKSF0xHty4G7/X0rmyfe9Ti4FSiG8UvnZMYMXjgWICooTcfEDIgi1yEe7GDtZp
mpHxFYa1iwxMMgND1nSKUE7pML1ZZ910sAaBRFgVW0DHHaqknuXE7g1aJa0fuQzORBOfx5xP71Rl
fGNy12VQS0GOLwrFZHOKUqSeB0krcZuJvj041NIWmKQ9VXb6YEXeFwTBxcrlBCfaoC6ge78SqjCx
qzNMSmDqhWHDc0UlEbXufe1U2T4PZEY0gk7bTcij4c6p0V/VgWm9+KM+bCiAHCAnfDW98jo3rK85
I3JrxSTkHBfhOONimuBk5pdaS+nwh9Odo1CrMfd1Q0O3+eoGWPficn5VJnKvNyWzvGPcuIfUh7kG
wt7GxTcsJdKwuvUTa0eZnzppZtl+9sPMBDosvEj6LRpb9wYX3umxznN9URaBQKHmmE/2FE03XeYL
pvH0zy5Z1jrABnrZRjkaOSbomRSvx37XJ0n9ebB4+xmY77UKK7VpRTM+1F4w7c3CS/k8B22Dn5KB
CrJS39uUekbWUlenIbrEJYqTphvKR1RR6aaSTJY7gI5V38dX+HQaGxWhzmuK8AFDwT0Imycnne5N
ZT75hPmLsi3V9Wx7vovGdpcQkAoptkRzt5k5VEudz2oVhCBWLHfElTEKeo449QRRqsSxB0FSFgra
ewQpO4duI7XIaz5cNE0U5sCQlZ8rfYquZrbFLm1gwYk6QopUzNJd5Mhm2twqk+IEAuRDG+nPY2nv
dBBhK+g8Hq7mRflLm4gC/JZJ5obcaeVU8ibMYC6MwUC7vL3q1bCv09R79Au8gXyIV9VKxSa9VRJI
z4zrl8KiEY0z+B1qz10UpJCnkr5ZV6KLb8Kusb+EZfJDOtOs5xcwAZzmeTL64IlOkL4KSgj/8N33
zCciPwtqpBIM6QaV2OP0sijCrqRMnmafRajwDmvz7wBjvxd1BleVhD61hmblJv3vmI8EN07Ug1qS
MxMg2WlBr8VkkyblDTJS/tZYdHxKbT2jn2WFYFFJjMOrnxGsGDU2UM6NrcU+chXK5CcJDge8pm9h
bOwgxbzg/oLKaHz203K2qWmfbVnYX/zJNzesPW7eqX0c0rr41tHV98nprZ89PFs4s1+9MPvM4O+V
YxjccwkCfBiLKxnbVwOw286bfgkdlXNa9qkD3MLE/UwMrX9FPwx7qhbxg065XG7CElxICaAPkgnT
9yuaa96+ZZv6ZOrtS9RYzdopnU/KizDC8H/DqTsAOsKHSzR3xIU4wZsWBZ3WXAKs9VDuUbDh73x0
7IaEx+PVVdX0TUo2IPyB1RHjgE2Zy9vOdBqqCYYU3zBzRnHl6SbWARBgO2gX5Sye6roQAlCLRYus
SG/DwW7YWGJ0CpTb1KEPmM4tHLIFgSbwxsXWaD002pYCDDr9wM1f8OS1b13e8k8LIdU3Q7NeQHD1
tbuosPzjq06i+mDRhtLoN1peuKK1594RcWXmbuo8T1x5ssIPo+h5BEsv9qpPA459GL1Fm3z0sfrw
McRBia2mZzCZ+LP0SY/FRe9DCmiXQwIzhYMv6fJDR1HB5xlbUwqkBnvVJnropnKw1q2BJdyGTKpH
Uq4JK1laDd2a0eqcfcXW8TumeH+rt330S9gNDJcGE7Hh2YqTTmdHUNkOa0A4UBhxYTds9Nit3fLr
VAClQYbWPqFAu0kpbeGxGTeMQNhYZqPjgMLjI+LwQufrmKa3zPRTabUlBylDZG4hxmUe4RhfWflG
AOhCIqtTdO/KurjTHOs29TLtR8haOxrwcgD7Mp8sxm7j9h6VZkbs8knfY8jobQxf+8l2c5dNJp5d
jYVQ2Ee+HpQD1h/44HhehKomgfsedY34aYke+7OxkashL/OXkswGFk5/wF41yBe5nzuLyYW3bKYF
8TcrrCk2whW+RbOksuDRpb8DW5+06KYhdRY2yaaZ98QUTNzEkZcgOy66qSYayGrGPPm4BTZ4CuFS
S1XU3xSy816KKY6/A1qZBTmdxVgFw5T2urVR8cl/5ij+lcTh/0+/cPgfxhmXdPb/M2Z8GXz7+Xq0
bv63/56sE+ZfkMJdx7Esy2VcTkfZ8M9knfkX6llG2wAos7PPf+Qf+QJ/Rlq64o+BSMAqRWda5R8B
g/oLHDjD//x/YKVN3bH/jYCBP3qiX0AJwW1Jxdif4fIf55x6nOO9LkvD3rcEtxqDp4aHQwneAW5x
5XjkrbhCpjRdE6dJgaG6eXBPhIsDjuMGtHE9CusBDvfuk2v4ltxRGC3sTZhCerrGo23Qr5kbKh+E
miY8Ocmf3Q2IXYw2EiZYSVQoe4bFpq7o6T8HRuvizk5rA7CUT+xorvzCt0BHNAAP4nFps5NfW1EF
AuvK6hltW0bmhHRxsPVuJ0Pfk0wKlTEkgUL24SJw8uwYhEW1ZSekzUgDeFuHphlsGdCiXeObAI8k
eZwdl/MQXa77d0OlZfqdpNxL24K70m8wM49fpo59eofrsWG/zPjpb35TTEgO8d1mZi8TR1vIeg3r
Ad+0u0JZ06pKvGca3WPhIJBWFQGDNlmG9tnkr2AmThvNh75Np+oOs+Vce6kqDImZnXL9Bw5iItAl
N1oM8TJr2jKBSqtSiDKen5oHqGJO8KBrYwt2hKgrK34O2Mz9YsRbj+hYdGx+q07PpP/IudFYD5ZW
yexL4Vf5uBknrOwKipU/jZm1TW2kyr8HpRp/N3jeUfVMKNjC/iqQQDCUpO8oZlN8s00vpTFeW+2t
k2ZTdLBsScVOq4U4YP/mabvJhma5ovxKAODkev8rwpmMbr5nA2Za0BlVzlrgc/pEbubtK22Emjs6
RFuyC/HD7ONdPzLmYDXjSH8ngopMiyUwH0cqIbBklJLpsAmBqmeURAvXduXSSJFr3Lpl4JKxZn3q
EmADja/RmgbJAGEP0iSjXvSzXcgwtMHohC/HRpRwHlAWVHAI3amAiUcVwWwmzHQyjwJZ5qc0rlpU
YGo9SFg318htAgTWkjbRFdYQCtQ1cgjtug3tlNa3ZztHOHh2u5+GCKGP7RUgRUsP/10ShrapNp6j
2oTcJS4zkrze+gQ6CJGCNg2MhQ71FriHbi/SslD4dxZ2ccMZFtxpaVpvGkvalG5dnFdbE4oGjLhJ
w3pbU9WmS8zxEUZTBPiRTHI3GHl37wdkapGtrJWIx0G7c+qyve+p1aslJwK9sdRP/E+GRqopgllH
HmR8Eut6TLWt7Fpc7qRXJY8idwnPEagwpFIKeT8IhbIu8+0vHksLiTPFOgYmidip9+vTZC2Z26M9
TH/cBB1gZlgQOWEcaAsTq1e8Puo41m6iNm4+254VPA1jKe+cmCdddaKc/eRHEdRp+dwQG1D8DgTi
FyQ+1BMDBfqrbOjdj6S5Xl823Q92BQl9yxtBsLlMTpoYO80OdUPL+lz0euwmYutW2eAYW1MvGwAt
gYFL41dhiLoX10Et9ebRraMOPWOCfzqFU1+L8HCiVT7l6VXs1iAffxdVb3YR/dbYU0G0qtM27G90
XN/p8FOedjrmiTLUq/WscGf2Kb32nLakhENvdMCOCBIUEOQqq2bDksHs5abAuIeUEv7MLBZt9PgJ
Y1tuExwt0Jv+EzODDrO40qkwTVhYiGv0LQmHRs7uF9IvqUrDnpkNNbvgOceIPC+Y4bT74Jt0iTM/
kX1m9pcpkXn85ABuGzbovPLq1o2bsLq1QQKHaxe8EGbAOYrw9lgFQ0uJv4ryimoDBodZZaCX8CrL
/tZiL8esZ1yqHf4yEm4otl1kmtgG8XJJygZt0fP0VwT4dPW7RHt0xmxYZkFCkZWOKoDxgX1hFBbN
RMFfdDtZZbXH2th5CLLSX43dZCPuNWkhDg5tSdplerZjrrT+Ypq9oJOAIfpCI1JfdT2uliGMJ4RZ
dWZsh9RNPgUj6GE6pRnVlBy7IeaksE9viMnSQMmrrEm0Q0s5ZdlXIt55dmZvx8J3rvSip3BXjoP1
tRtb/JD7NFilLeQ6HfnKrgq6/MZlO9cYq5zGJxgxwcDUGAlEGlnkTiAfexrig9hSS1WIB0bhbqRZ
RahIA4OANn2YdPT6uZ8ihGv137bUjCdVkPkukCEwrEs548oNiuxTMtJdvx551gBp1Hfmy8vqa+Cz
E2NS3HXlTy8x6/y2CHNMkmhQ88JtpepPg+iYWY5zDtsvIcypnJA/y2kKLKxUerdDlUj/Zwzv/Rtl
VqG92AO+VjdoFjKHlkOk0YflhFuZPUuGoR6hOjwCQuh7EnTlPehAKjLUVcdF3trZnR3Pqj2ZSQP/
LkdlIzmkR2Ju6L5De2Ii4zRi9tIyHZttJBi5LqsGjZtPnXhZuul4bKyJ+RMzg5qzGuo4cq/skkmm
eD3hVrvR0hyrbQM91+R25TYxC+erBX95VfaSMShm+6L7tC7VjRfF9kNTTWiD6tj1sUyW2fA9obp8
EzLC9Q2K9MTgAO0hlBP9CGvTGuPHgR44PGcvaL51ts67ZxaZY2aBWj+efpByBcGdRytU4clBOWZL
SWi8pkgnbtLCstQimqctRgVyb5wkEPp6yio+enSNbfo3q/9/Q+j/6xDG/ucQelP9yn4E/2ce1s5+
1eG31+H0/Cf/Dqc1w5R/gaewXYuO+qlpj2HJv9R/RdO6YTF/+k9Eram/EBED2sFJR6GoMEzC8H9C
ak2ov8BXGMphgOUPvOffwSpmFsV/z9RaDiplS7oG6RhMDIruZ9Y2TUQNP4xQmfdh620o4NTzZApl
yQ7NVVz13W07NP3aMBp8ZZU57Vs+2zW7Y7LqK4qokQV0zmQOf6HLAEt2G8fJFge/fTm7aQ5B2D7x
vWORmk2fqqF9LsfwWx8N7RODGVjDWzjocbz/4yD1H61ezjIFfhZBA25J0gFKZOIUdIbgIGRxcwaH
BuwOJ+eqdDv9awH+pq8mbfvnRmGKzoCf4CjtcNwXZT4sX62H+b3jYvl6SP/MOoJb4A7AGFkuJHTL
VpJ3+FpsDa/CjSgm67cTQ3YvTomEMMPQjOHhGF48TvUbY/D0YIXWzX8xyLELJuO95rM+YQMZ9Rlb
Z26P8Dib3J12aUxrhnqbyl7a3Ip+OEqlh8iM2z0TAcqAp2BFVxzaqFdoAF7ZVi1vKvwJKQtDtkUj
2qK6WZQ1QEeGi1w6Lg1g0SWk+8XHv9uY56JPVhQSc1uhnNQl6vU/nJXXv7sqgxYJbzXcpuiVHvBl
I1JHFY/iOJc19G6Q/nRZk6Sn1y84XBDCyv2AfDcQ+P0aPf59qIXS6IvSI7O7dHfzUz+9O74nPkcX
db5JYkoe+/ruojiMKDEa4paT0QV5EYCoU3Xsba1ylF/MuLdAUlamf4j8YtgnnUsbTgomQkgWB2Ta
Dm3gRdlftLV6+9QgawlWiT4nuEgVT+8L1JRrx1Xd31Zh9LWJXZfFQEr18buRpwn0vCbheiOQtqTO
KIBjsVO9/vXIywEeaeV0q2ewUKuqb1h+2iwtCx4hBDd7JhemXwbio3Uw6TR3UmwKafY16ROdFWzY
7Zz8lmdB7W/SR2/GsKMA8FJT25KWdE+NSaBE21RFd3aNfYlpjM1awbe9x166Qpxsud9GK3cJMAMG
YsHthvIRt4D0q0qrr6EFb28dhGmMGrmGf9dkqEUZg2aSCZk2kni8O/Fbt8ufLDzE/pJy8IVn9M76
Zdtg67XFbPwCZOj0GVHNE3kUDPqt2ebNC4mJhAY4ZhY9G8PUmJkMawx3sf1GOGYztduqRzsooe7V
Kg3dVf+EygAyDxWY/zpe3tlOzkxx5lfnWorVgaDbphBjni+QuibgLdyRbiIcGM2bxG082rQ8hNnS
g9enJXLWHhP6rv80TXm5GWE375AepC8X7uTtJ+RybNjQ4xRlSba50wdkEFNEWaHBB6VOCBAS6dVK
Tjh54YAq2xXYU3sT+Tkj+Eauj1+FY1cE4jUPMMY+vYD4yreEwgcvzo/v7JTYAGOApQ3MzlC4mEmL
6PT0xhozacgxvO5exdm3QvCYHAuBj25RrcDX8YJ5mTH/ztdbCZfDf47r8THxd+hnOAqNWRdfWk53
n4ryhVNA31bVbRDBwzRwf15FpRuugrj9qbey2Jn6S+l+p8s2U6HIFYeKYngKfPjC8j3fR7gpV6E5
ddncDMWXfvoMtMEaKgl/8R5Ne/kFhXewSaMq2338pN+cr0JXlAENXTqU1ylonH0kGuXyuC194378
U5uuE21dQ1e/nnBoJU8iWNVT82uhYFcB9Qu/RmmfXQK2vH3+vGhGK6XhWCYB1owLeTXNNLmc0SS+
4307uMNW1RnzfFKv10rwbQTKuetcdQsJNdopT5Ceup13C8mZNgOtotxzoQCiaJqWnvSKS8fMfIyc
rg1IiXQW8DRzKY065/cWUX4SiYeFQmZgAdF4zjJ0BhAUkkC8B4UKEEPFzJtS84qN1l+Ca7RuauKo
9b9+U9wJawEa9h8849mCQNI9DKluJvf4DSRbC2O/hTnUxspZ3TE4WGGTUETXJGGIM0xPv/SO3n0O
r65+9o1IkbWmoJtxD0+L7Keo9fWAGonMa57xLfsRZWgBJSSPDGxsELOGZrbBDce/tGDf7A2CpAlj
P5iSfBZI5E4Xy4Aif8hI7+8BJAQLFIpqVQDM3nnwIu+zKMsR5dIjzDSGqLP2S241XzA5mkXGzXNf
T+oYtSE452mYNn2QVBd2rrffE7dnzKuZEhnn8p/d/9VabjUGpTwVhfcmYPQVdrDVfW9OOwvp6DVi
zFkvoLd4pTfutY0OkdZO4V+4h3lJnixZbgHbSSQQiuSChOD0CTlhFgX0a8J7XXp35WjpD+SOgMJM
5V3VaEBJrb3gzilV8XcO+R+D9fdejW0qh7/JYrbiz7N59dvpNFt+OnlcuLTwm2pZHjSewyVcIZBU
iZ9cWAvi/AAT8y+VYErZKRmKNM+SAwxH0kZWUXRvuUm97LyoZ4CQGhlTczbjCeW4KJBnIL+BM93b
A2yNyQm3vZ7hz6aV2n7Q+69lFLWbsQIDaeH0xKA+ZBU9yuWqL7zxaw3MYWUNzSe7KoyNj0Hx30DI
f/fMiGJp7wnBd30eyIWhgSCwDe9F24ZrZtsYKE6il8hgPMFIpbxwqsxP5M3asB3F8WrMx+zZE3MG
ZhS1KYnuy0A9QSnutkXqBMwyY9YUuTc5KuZLO+ib3V3wqeqWCcWR90TH53Q5WnE4JSh/w/uI0VB4
AeJFr2rvqqe0UbbYvk2hYqonzh9ch/GN/C4EmXSTN+22gnu7ZmZL48l/vJe+XaiSn47Voo6+cm5r
nd5S5qsu0HL2EAY7qDzl6pMQ3f2ED+Fq8qhIfnw1473LgbG0pSIKNYgxTi83dUXctGNDy4F2DG7i
fSTNpWb56C6qYap+ysw4KsfZTDPhP0pm86Uw0JjK1OtgYqhM08GEWLsOX4hnx7OSbzxuKC0f3+Wf
uzhdGnxJzBOT40Jgc/98bK++XvKBlOHOKboXZAGHDlT0c9P1AYibpC2X+JROjHYkecLYmJMQ8UPe
Rxmo+NZWhh2Zj73VtXfgw5IfILOhfsBjDBdxTadvNgIwb7PGKtEhaeN9hor85eO7l/N3cnb3pg1Y
lx6MdJU9F2FexxDK8RiRwgKA4WLGarwSEmIiEuB/7gR+sjXMFRkGld02ZBwVqpE39uY1PjXji+0Z
7m7s4VK0OSYE5UCpsY2w/zMa3Pf0AfiTUlQf434v5oNtwCyJiV5mHNlP3cHzVnIGP+UdjlBk5Ajy
em1vVQ+OnWGLZbnoeiTst5IytZ9lze1YwZs04wH5GY46mzKjJT42rrgSCTAlh07EhfX3JpIUkg+P
0gnFIYMA9zzEG2PdV8OkHalBQxpM6wLE4hTuP34Df46V8zdAnqVbukvFgP92+gboAxi5MaT+fa3K
cSWtQl2JLAfXxFm0qlpjtlYpkeAzA/YYUcJaoi9sD3nRPwVeNsHUcPJ9wugY3I7im1AY9cSuWnHO
Ptnj8MWjVL6e/BSVXtlvkc54W4C92OTMgzNllV7Cxr3z0Ni25hSeHroyrbNf4+jtWLGitKNZo6ue
KpEc3SmIfnz80N4JF9iHgAhYjkWGoZ9vjh5qV7YpOz2G+NLjk6SIan14JIGZHWTdHCIvAF/lZcXK
SfVbC0uTC+eP8fZE4A74gbZNwCIIcU9fGyI2IYfRSo9lp56YoFHWnYZJj/oeARMrG7WuVXwNNt7t
xw22uzdm6SIobW+L4Lcv8CWN3Au+4H9+8+lC4o4YOcMWnEjKOk/HANZ6Gt2p9Dj5kGlMj6KYMYZi
Mw/uLPs4S6/pOuhPXVmmbDo1VJXGnpa61+UrbE1GBusgvfX5FP3U6trb02Oki+Vb7bpgBp+AK3Yu
BFxv18p8mJC9CJPRCf1851SqR8wQy/TYCdNaj33dL0OXIc2P18rbc5T3o7O7cQEkE+d0xkQP9Ab6
H06bAdPCcdsD9DVMTJZGBlY/vtTbAwsT+Tm8pqWNhfP5mgi60NZB+ETHKUz9lRgbQHMejK1QQcWK
Tf3SG3/np/339RTRwukaFJLRtM4O42OUOKAF0TcY4AZotGByZKyxOr3FuR0ZVrFkiGYRarsSlk5v
Iprqyr0/bD7+9fOKP11/zKvPp4jOc6aANx81rw5CP22Ymx6r5FjEHuNAzJwaMkK/gTXiTtgxMWLo
oM5qPIu5V2idH1/9neWPPmCuQ1D+gL9/Xm62qi7DCmaIjqGE9mOrqnqk46zQjIJ+0yKdQXth3vZy
ZilL1Cvg5fq7NNOY00AcCS4qzMb9GFcGaC1KE5knhp3GsPit20ThTWN4Tx/f8Nt0Q+lEJ9QQXGlS
CT57eRjPejRNk/BYTyNtxsQB59FFEAjBzy19XEg2tdIOuYO1x8cXfmfzpHZB5Qagylw8MOfv8tWL
UknWsz684Ehdcdz0afjQ4UGC1Zj4qTv+9Lkx3GJhVkxCRC7uktS30gu38HbhcgfzSgHBgvr+POoQ
5SBsKg9YZtb1Q1ZU4ljVUET6LMsuPOUzqi01McGleMJ8kZzlmGqc/tiRKbOywCbl6A75jjHQnhJ2
bN62Wl5fq7S+KzLgjAFIvUKjcVN4QDfo+NNHuGvHXF343e+8c6Q6RM8EFeRe4uwTET3OvC1Yw6M5
AUL0AErcOXZs3QtnesGAa1fZWfqoM0/39eNX/nanJYih/jEHeqh97LMozzYNpBfIqY+GZ1lbzTat
JegNd/XxVd5uf7zNubxAWcxibGJ+66/WVV5LRCB4px1xQequ3Mjvl5Qf6ena8rE2xpuPr/bOGqIQ
LKk7UoalwnR2NcnMTd9keXTUSvcpyaoYvRRlVQoJ/dXHV3p71M9gX6BFjkWbkkDt9HdVAhYO/nLY
nPbGz7wZQel5ovrkO8mPBMDjT4vu1/rjS77347goY2+GM7fRzsIoGBap6CPwO0Zkaje2WX/yXVvb
Jbb+6+MLvfPOKPTTZ4WbSALzJwd79c6CfECRytl8KEMmtRk4t3c2NmEMXRfXo65d2nveyZbmmjlr
gxCFJ6rOPkcDpyNqTcI4TJgj3lrCqDYOnrt3NL0oeFjhqnSibodj4cTEGcPpJS2sF7ctVhXDa1cV
4zC7yrcmWixQCH/gXTtsW/zBTXSND1FZ1Mt0Yjzg42f0zvtnq5oXGSEE5i9nL0MEpePZMjcPVaXk
quiK6F7L5U2jCDazSquBt+f1hZ3i3QelKM7QCqMohBPN6aIbcd6b5YTiYMXZdtT9fVM/xe1vUxO/
CKh2DTNSyehhF5rCRUb1jOYBs7y99LZ1loKJ7Z6dCWoDUrel9Ixd1LcX9pS3T4XNhIqIRStEyb9N
IF6tHMTkJswazT+KXD+2rftQ97p5VwqA63qVPvRZGVwIr97uYnOeyucwJxfUVM/WDhN3k1aWnn+k
kBYtoHg46yQx2u3Hb/tNo4mM6fVlzssOGRF/n9vKP9rlRlSw+NwZMefiiOcYL3YyvUxOs0197aaS
w3dIRJe6OBdv4Gy9WSPWUmHn+kdWx0brUb5aIZNQJIWbthCbzo1vtcTFsWrv2T7S+am9sPjebgqE
Jax27GrYu9CWnq69HqGw7Myc3QcozqKPuNbY/jZ8ma/S+vPHj/tPsfE0bOSMpsRDJY+mzZu+XtLA
QAqF7h/NMnrQDYIwwDcMEMN5wRyPuWuJZvI3mYt/PRejvxh6icpT2kzf1WzFsYG0mTDHvcFTU/8d
YVwElYYh3NlhsvxVgDQZEWSUn6gvAFuEP7SF/+2pBYMh6bWGMDpeIc0vMK5U0Tr0BX7PQwJGzAnc
jUCNdCecpNigIbO/mxruiE0xei/NCObC4SVd2Gree/d8Uc68GfNUqM6ePnpMzlo3hr1zbLGJ39vp
9MuhX733hLZhHLDdW6qjAD8xlCKUn6/pZxvPBbTKj1/K2ziFJitpNSm2O3cUz85WIJwUfCsjOFos
Q4DJ8W93KsNtV/XxDVlOuTKa9meaNPrvf31dAojZo8Y1TRLDec95tacIa5j8rO78o1/Y4wJ0knmf
t47/4I3iiCo8uBpSu95lUaOuP77w216moI8ndVYgrPu5tXt65VwDzFrSUzjqgt4d08e/Gw9jl5R5
q2JZ+mHI2dh7exefQX1o3PsRHODWYDM6gMEM1lYdIg8qJMZT6v7CrZlc+uwD4Y4ccldqdKD/z4LG
EJD4XCNyD5ErvhXUQpbFZ4E64MWmUk9fN360m/imtck2e5HuWxX/qmOjvB1jZmQ/vpd3duC54kKp
U9COt887jngfg6QDR34Iq3j45ub0cTEkjy+sgrfBD41DjhaCH2rfxnkvKE8wLQwnzzmkeXvokmC4
qSO32vZdhYnDxz/onUMMJCXZKiVcNjprfvavFxyTQaEtem8msubr2O2ijV/6oNMVBgelCUME8Jdx
4aLv1I74wHl65p9IWZ6/0ayEP4CVmnvQGb7COLqCNVjnIAmw38C0pUIP29nBNmlHtt8oE96qn7x7
c3KCnSuBEi6aSrnLuim0vaGrFkyRo/+uW/np44fz3maEco/aDF8i8yb62WY09VrZTXrqHPzeTne5
KO1lPKIkbyrRfmYD+ZYBQ7oZmlHfc1fOlVOCLora4MeF+5ivc/oFuGgMJM0QYkdaAfN59eotubGm
GU3pFcd2yorPuOgkVySQ8PLZkFYjDd6VTbK2E7b3rIGfXXfE8fj1DMtCG7JVWoxrBOrWTa8xJ9dM
2FTDsMtBTA7adZIE2r89Pak+EC3isuWYtMDPC7qGRdU8ZzM56uXQLvWhovLfRM/uhNXEMGG+/PHT
ebOEuRxmW+zTBGME1mcPh/n51Os90yeFbiNUjFO6wfqdQdMqSzZ2gFE7h25yYb98sxHMF7XnfZpD
W/6xT3z9RiqWsNIdLtpTiVlSm2Y0oGEw+OOfJt7sBKY+f5VzoQBzVmWe/TbyVjvX9cI9xHW0pUxC
WTtb5HG0aNsrpisxdzYZkdj27a8EFx6NAVT90HXPIs/psxTXGvR+dOM/htm9p4w2VvHsuTGE/Y5/
ygs3+0Y3RejCN03Uy+ZlI1E6TxMzpU8l80GHhsbBWqXdg5qQmM950BMyuhgaXKutGDt6UGNt7bs0
ngMVj96VDqeVUr+udqHr2FcfP8S3uw1zZ7wu3tYsnKJEdvr1kJHH/TCOPljawd7AHAp3eGaFV1WH
gXFgxztZ0A0mZfDvHD2Ktq7BVyX7oN02yKgAgiD1xwuDh9aM4S+fbuQ9arBp+/Ftzq/y5BuXnG9s
+bNuci7YzCvu1TcufahrRmCIh5HW/CbNvvvNfW1iHpOEjDl8fK23RSFyKgINPlCaX5IC0dnF4ikm
WiSPKzTHPuASfcC0tsexuCNs9Au1D+xaXM/xrsyd6NoODB2XR/272Ybo3uk3bj6+obfZnkXyMPeZ
Zp8dtoyzd+RMLdMLhHzHVtbuFgww5rckfRQpEQ89tCB5bqvO/eKgktn2jlOtVQ5gkKFek3fI8Mq2
tEJv6Vll/eQgCfpRlNo87eY1VbkGReMtRtf5jWiZYZeP7/zNa+PGKSHSgyGKN96kqTIupsnQPXmc
gn49DbMBhsjvadBxXNAA+vcXQ7lJLYsgZL7g6WtDj+XLpLLw6orj8WZmrC69jG5jY/Pp1G4gLlzv
zS7Hj6P4IpkZ4CtlrZxer2FMd0r7lh83e6EVAgaW6vRLu9y7V2EVzoayuots7/QqaWoXpVPZ8ggI
e1h2RYkAx4VG+fGz+1OlOvnA2AGoAHKM6tZcojtbYsil8TvXBnVMDdHd6FrTPufMUKzaurceHDPD
Md5MyTAiNWngV2xjjX34ZK1A7TpYpqOb/SY9lEDYyRjxA/QPG/edYPR+q2ZUL85Ye499Ozu6+5lu
g9QnasU5kRoOqZyODUc3VEwVqty/U3EaPyP6RugTAtEDhO3Bhc+8DPyjjm8JSBXXSq+iCpaar/G/
AU4x0AaGA/8uyrggUitRQS0QIFpLuzMAaXaJWNEg8TgAkWDGhc0XYmjNGv85Y+PJBO07Q+cYBnUq
8VYax5Z/4Rt+8yVwUgl2sFk7y4l4HhuTtUxBW7j6UcL6W9fogCFp1JK7wvAd6MOlj+EMZk5lG129
QOdPaESwDCP9dN00qRV3TTJMB6PT9476YnTm16Z1wKHhxYUaw4/2pfM1D8YHyDYLA513GSU7cwhB
VzAAWK2BVO4EZh2a+lW3vxOMK8Gi8FTpC2PADjm4oavMvCgw6nuTHgUI2OuCRlJG0S7Vnp1ubJas
k3s8zTcQg7BUxB69v9AffxMCzL+S/p+DVJ3C4fl8Rkvw3ut9MR3asSPTF1V9M/ggVcKpe7rwhfC8
Tj6Q+UqMSvzdGKG1e/o8e98MOieQ06GL1PiZJvc1izrDbKBJ1h9f6W22yaUoKJPkMnzChMbZRoYi
0PBst5wOuTU8hLX8USfJvWMjBMy7ehd2ubmQY/M7rDwQavUiiZJjz6EcB/2qcCjg6+WFne6t1ma+
Iw5F4kimzEmJTn98LESoA0GfDkGtmmXcCnmVM7K2UCDigHS5RgEDZbC3aWI4N9AU6dXYoFSYWjAH
LVspg2pJZxcOGLJCrPI+qS403N/skg71CIXOVacqOvf9T28w10n+YEwbB21yoyvLKYkA4/p44cW8
KXxwFeLa+c3QJ5HzJNPrKKRjvI4hDKEfYvK+jSEg43B0JtZVTyy6gMzpfGlz92jmrtjZSTiAc9LR
yDGgsrXDgOHrpmjVbRd4P/tgVkSFYcCrjI0YFxCZXlhGfxQopyt2tkVg3IQjET2ycxbGxJEsDLBD
7UHZnIKdC8FJAd7Y4EctSjKPOtm7Fkj80E/qRSGB4pLBB8eBqfRPnm9Wx8RlzD41K5tdCi3d/+Ps
rHYc17Iw/ESWzHAbTgqcqua+sZqOvc1MTz+f66pjl2L1SAdGap3Z8cYFPyh9GiFlUULiVMpm2AZ5
5ZxHpcEfhAb7JoPRfWwbS7I2mg9FtM10ymZyLG8QEk2ODpJeTppUvyK10tkzcuOdUQ/wd2kNyxAe
LdaZCmq342CJA2UE9cw+x4S1DstdP6jiQvPxTzKI5tjmWv1BDEjpSyJ4sQcFTTUrV8T3rpcdt86z
7EBDH3nM1njm1X6stNA5NlLSrZyKN4vD2QRDSjFoZk/JJxHa7XbIUSiTI63uXTNTedkc9PFe/DrC
EtUbAf7jrtRXw2ecT7xnuu8WCn368AB8UFzLER8zLSfrbBIU7wtUXnHEc7KH+k0AvPJ7pAcU62Hw
IuuPriSwVEWOKJSUVyeH6uvKxl5k0DaNBIJ//gL5Q7nj9kNas8eZKQg6tzQ6BQlQEhG2b3sskS36
w+76VSAbmWzqoa0PUV8qa0iF6dzMJxJUvoJyBTEpOfzt+ElBj6OSk9ZVw9CC0I5wC+I49qXviEgJ
QIajEoriEwKj1fdKIktp+nKHlHCH15ctdvdP+VtrffZrIGYBubK48ADezi67wdfUtskR8oHFF55l
mK1s19HAfbfHlM1u5JZfV2OHHLYapfaw+pE0WfNLaeLhlYZD9VFrPSQACA6fwlJ2XoqoyB4GLcXv
CnUpF8VeqNSWlmzsXE529KZD1E3Ddm/2PqkNQtQ8r7BYERPSS+Ositr8PlhF8CHN89xZ2cOLsGRC
a6pv0Tm1tEXrN9N8Sp6l3biakpcHzDFCF8xNeAQBjM5l0ZUrlYFlGuxMPWbKkGCMwd1M1M2/r9AO
gD0a0qntIhBcHaw8Hb+TQPhPwskrt4lKeReWSnNg97dHHY1ZxDb19ncTWNkPUHjlnhsVd9MB0tz9
VV88IBQQaIDTlwYHtMxUhhZ9zBRREzcvaHK2UWaecxUb4/ujTM/QzdaiazIl2/SKSVP0OaZJU1Ay
V5HTdB21fmozVfpcq90FLqPy8/8ZiExRJ0GBJjs7UWECi78NTFTo2iZ9Mi3s0C0vqI55pYYrqfky
O+WjAPNN3fa3Ivk0tX/l5rgiawPyBLYrtUPyO01D7YUcVP5mlknlOuEYPMaD+KpJcYE0azYFiInz
wZcH5OvHpPouSRJO6UFunoZkQLyllMKvZia1J1TtfEQEKSnCBDKcP/dnaPGWvxGEaW2rDhufC/D2
Vw9NbIdZW9suJjhIcchKhYe6hg5L37UdZqmD8yQZ6fBpxFVi5WVe1OQYeoJssxGoZ3AUboduMyMg
0Ysc127GcC93r1ZvybsO18qyNoNNhEL06d8/FlF+ahrUXU2+9nbE0vDh00eS7XI6saxs8eVq89R/
ZlkbSmBJFDza9JZqBIT7tQrTMrXkc6mhw6AGZSPzK24H78vQCaKsst1aDMoHtNq7jYaWyuS+nT1F
baMcROU5hwEfvXzj2/a4wx8j26bIgBwEkg0Hxy/axw7J8wGVB/k71ifQZIQ5Yjw3NgkZZIHdXznC
iESTRH4cUcnZGGHQ7pSYVyvwBgnPGXLW/QiR81TXgfXGSPD3bAL83IMhPrRVObhS3W/R95VxdA+l
ut1gE4EEeSLpaPM5eLOAkhSnUhbiEoy4URgj7GHd9s5eWuRnZMjrp9BBozND5kDbUODALMPuJ60j
Wft4fz2V5e5VZDDvsB1tqMwcv9s5DUtMdeIm0txM0jARFC1cxiKpnkQyokph1CpCqkztAzH9p6KO
lW1Ym2KHP2h7Jlb8gMlEiIpK2sJjbcAJIBRVPVmeLvYyoiprtQV+y+2lx28FowD2kcKaos9+q9Ka
jVSJmO5XXCk/PDvdayOcbn8Ur/dnZfmY0YRQqBJO7SH+52yX4yeYg/upNVcZrwSrgFQ7dF1rNf84
mMpKyLR8LxhgAo7yZgJWm1+wVtZngRYbaAx1Aa7OVY3tIIY/u3/+Ih5nFolSOhCcOdDH7FWdLoKk
ucWAaEzdNvIeAd6fgY6SluWBPLg/3DsfBZad1j5XOQgcR73dVQW684Wt06dEhZY+p9V4tNS8rllZ
pyXEkCIt3+XQAOFxwgPkdpwhK7vGJD9wZd9HGSQAQD94ikCwGL8q2cwfULcPD2Mfl/uwSvQXNYg+
3P/StzhjtilpiQATIYIH1yTPNiWquGOnYCnt1ijq7TUkYE5jKmyUTbwX4BTDNxh5PAlGmcWfsYxC
q4eqfe/A/G7CQXsq1eCLwMfrCQZD81AMaPNItWwfNRvVSget6quvZAgbjnp7xkOEwl1bPQyxvqn9
crIuU3EPaZOHMIKaEwPYzvYWOJpNCYMZMxsRXMJUydZir+minX2zpqMzZ/JOky3Pk+QyGIoSZW7d
FQlK7qNl9Y9xRoilYZTs+kjdfykl50pFihuPTgGwBsVqv92f+EWqQTQAf49QiyQadups3o3Apyid
aJprQ046N4aBUQj0yocssRtsGusfCHumB9DKrlkM2vH+4Mvwi8Fp5fMAAiOgZ3677zIFCxzUiVHO
R5dTbWsV4aRUeWr0Ekjy/aHeOUpk3sj6wWyGnD4vRisWFrhSmNlu1g3ip++k34s2kFd28XsHiWUk
juSBpTBhTTfiX6GXZOayJGmMoiEMjdZzJ4Fw5PWjIzq1kKrw0ZKwGthUqXU0Eu8Prsnqyu3+zktE
UQg+haarhJrGLNKMMCmyGy1x3M63HlV9eFaHJHkxqVpvB4z4Hp2QJzHJ25UY6p35hcQw1XuIpyFF
zq6Qsa4EnuwEuFkSKYfc8ZW9n0tr8fq7oxgKSEvyFQeM8O38JkrSBmXjOa4E8fQaC/lRU/r45f5W
eScngh7G+Z7o+VO/ZDaFqL47VdObtpvH2pUuIUYIEHguWpDnj7mpF69apg9PutV+Dv1efjHQlD94
lVUdYpymzpHl15fGqFceuOVBfZOrpLih0uCw5nDdQhnoGYHLcjFX/I6TWv0QFtAHPQe3wW0o19FW
Mzvo4aj6xxfJQ1z9/qws9xWvq8PwGvR55n+2tUtb9pVIIavQvXq4dGmX7aq6EBsteimQdJVS/LQt
Zw3aNC3o7RUJR4DAauq3IJIwf5niQMj2UCiWi9381xiR9EuMnkXWha+0bn9oUtuuXElvxdzZiMrE
t1X5xKkvMFv8qI0UvyqlSTu9bY5DaeBB6KDKCXyzfFJw9bXsUnnQQ5Ht4Coke7sxlF0HjmFL475Z
q8S88/3QU8gTuLegnM2zIlnKOxJUrucmT429HPJIbWwRJt8jOisPVTrkbp3aym/Z8SX0C5rtMEY7
p++BGkEg1z7rMhI7qjcm+0KXg2uuaZSSNN71f75eVcjq/D4CFS6+OcE3FAkyfCoxpaIL82o66VPc
NMHKEVgiXBy6KKBbKGBrBvjn2doAOm5ChW6Z62cJ3j9BUAXbUNRIxg/1QzDZPBn1OOyRQVMPjtZ8
qEZcF3Ldc/67fxaWTXqHLFWTgdvROyIc1G7vIQ+FUMJYSXFR1kSMPRyzc64bJECUkEK0L6Vc/+5h
ILAz0yY6xpU1XIVWnBvog98qP7efnBwhG3K+krQGO6Xk7KsJ9irNWla9vDUILWQ4ZlTIqYnOY32T
hm8lhYrpjqo0/vEr9JOyVtml2F8PSKZjK/YpVqrxe4b01cqWeCue3J4kxqZ+SJ9tajjPkTVSM2ph
5/SmizvMhprIY11oOfLxKGpJl3H8VSa/i7b/lYX2BoDaOUXl06YgsUlH4jzoLI597sMnC/vS1n4I
TUQF6mBTGe0fyTHO9xd0GYiwdxFbAEKLBhd1k9v1DIIMbKAf6M+Brf+XtlitJrGPrYHeBisjLXOi
KXuAAT+FO/Au1duRZD/EtiDvtOccA4xDoSWYf+LGua8AXOynxH0lHFg2rxgLZSuwN0SZDsyB2wEN
uZ6kFWPtuewQFLflRD9KsYDTK2Lzl5o6xsUssDvppnjfiGz+4QV7SiL6xxjd2e++HVqHsi0EKt/m
WtCwEB3jFEEUpxbBBpkgQ9O6/B0vcbtng1abru89AwrIy3yfDcGvQP8qJQpOfjSAIxNL+fQxM+J+
ix4Pxn4/UTt8Mf3qoZJOpo3k0UcJ0rGU93gTP+NTIewXswVxG8Qk4tqudDp0SPEfAYXbV6c6O7YS
Ts/3N9A7kR9fQhRtaZZKyPDWm/jrS0jux9TkLwpswecAp7GdNJaofoZN/oKrZ7Sr0Or42phKtUWY
Kj9WubTCsFk+FWQSyGTRMHjLFWc7CxEw1fFxt3DNTiiPeSy9JJqzbzr9SWkL0H6i+3T/m99yg/kB
Z1cBfKbfgr7ALCTwldpE4dQnGzaSi26U+5ZGRWBku6iq9lHzaoP2x+8QzVhxGId02wRAI83snBTZ
Zx/JyGJ87e18KxuXwHvMdG8TSrmLj1odBVu7Vk+xtu0jLBvT+vX+L3/nIWGu4E1xjahgJZ0pM/tr
tQpEn9MAX0KXtLp/DpIsevXbPsQwqVK2vGU88FaL5RaeyMeq0o29J1Sxq0aA6Pd/if7OBU2Bh2PA
ASX3nT9pvYrRYBskOnJyI7gD/SG0pW2eqNdIdIjJvipIczbhzpaCUzHUZw4RSIFhL+GlQM3o6gQH
XJSubf65ly4gJ43ycygdSwPJOvuXkJ8NZPXyq4Y3iOkXeOumuMGon0V6NmVsum3ftUL8V7xnr0Va
rUa21Q8AQtTRL081joU6vsCp/xCneM4aNX2QUbI+YwL3NCkHkLqscfi16TKa7Sjy4DdNFyoskI1v
18XMpmQ1b2W3RJxJl7j2R29jRl9wld42hD7Cug7hRwp+Fc3GVN5owm1xvun/G7UvvaZs/dalmtZ3
wSH3Yc3DpM5S+YzZz3ck+nBsS7GyEpE7poe6/pShLSQbp/sL+k7ygLgEzAhSTK42zZptLXRjEJUr
m9HVA2N8DCQVyQOyxWuC4ctBjGp8DNGpfmoyLzxiseUBRo+wyYNP3ewkQ44frDZuzoHf2mtkhWXy
BICBSJKbFgkw801t769N37WRNuQggt2+xn2wqgWeuJ1xUvA424yaJVHcTervBKLDgSCu/VWnozgY
IwY2jpN9zLyk/9qW1col8t7FSdMXbi0oBhoXbwfk71/Vqx6G41DaiIWUS6Wr3whvg3NIl/6lTQJx
NM1S2mulCkaNSvPFCrQ1lcXl60/pA63BiYnM1Jiz17/Fds7INPAdvhadFGQCwAjA2HoYg2At0Fjy
nqcyC0U9chobcsCcMYJBeea0tTe4lT20F+S2Hke9iC8GtLUnP0Igr+igyZSpHHzzAdPWoIASNmwb
jA+8wihIY5OGxoQmmienVZUfGNZZJ7X0zRd5GK0nTXjyyruybKtTSmBLg13imlfR8rs9lI0SCbso
nN5t5OQCraJ3RU3je4MvL/VAYWxibuiN2Vv6C87jwYMsaJx7jugvdRv5F/QRxUa1g+G5KpPeVZLQ
fu4Ma9/kVv1YRrj8kkEdfR/vUVyNomtTSz99E2GWlav2vcgLS1tEm8AHgMSYvVZJM2KZXjXac1gm
O0QSvB0wHrcdtWbrIM1+/xpYnjWiLvJk+lhAnqx5YAN0zw6MotCee6lRtoWkWbuiKv/cH2S5b2H9
0C7mTiHr4UG7XZgoHEIMXZ3Y9fQgdQu7eh2EYzyNUf7Puf80EC1S6lp4WsizOh3Md6/V1Sp2LR9t
e6dof5excwk7EW47JXpMif0x5k7+WcYJuLpBMxDyClBZdt/t97WZFzkhTuOusBz/szYa39Qh+Kjn
EWAWx25OUZB5h/tTuly3aUh4ABqsGfKB2QPkwcq2krHOXMm3zUdkf9TH2lgDRy0jtQkBSP5KtgFf
1FJvv0vutDZB5YNYB+jHPqwHPIOwKd1bZqJuehWLDinGwOr+ly0DDZMqKwo50NVIBueAR8tOfU+M
Vu6mg9EdeYKl1yrXm+cytH84OG/RHleoQWvDY+ZR4lg5D0tuAGv59/DTz/vrmhdWiKlBVOXuKJeb
Nnnx4icJVFbXOpiWNzuKih+9BKsR4O5Z8xP1f4ppaAeV6YcirGmUfSqI3aP6OBaPrSVtKKt/t/Py
iqo6zmvKa+Cs6TW+txPIt1Bzo2kPgWr6879+sCOnaW7jykrBGAXpGv+wve1gA3p/Vd7bCnRcyH94
ArlcZydLlqFIG4GcI4MT+edYBExOlH4eJquFIWzKqzXqa3HAO2MiXQR7nOscU5r5i6sWg1mNppG4
U3vfBP2qGxVOJslOaMM+LLxtibZz0/5EXOI5zD8kjv2atdKWx/uidslVx+Ul7dbOxPJ2BpcwoY3Y
mgD55pXdfszwvYyU1A2z7kttWhkVEdk8j3qCqkaRr6bFy0kAgcftTDhED4aL7XZ5c7UsBN/cuHGr
p1+iOPYPZWGPn8WgArlSBdz0WA+756hSvXOtO68pB/pTKgqiIQudwdIDY7ZxTF97TepUnMPcGn8k
DvYb9zfIO6nKBKDn4iU+QjzJnF0WmUA+vytzJM4JXk6VpXqPdYeL1lY3o6+9U1+9tDqUGSW+jYKX
7acCF4htRr6x8gYsF4jElpeTiBZMGrXI2wnDes3v4gr0olyiTqpJHc6FlVMcs9ygW6hka0pty3oz
4xF0TFclPep5YwrEYRFmULJc0fr4W+DgsjdqO3xKSsyn7V55zDp0BRrRh7uVGZ/imdskBAwKDVEw
eFMHRZ+dSQyVNMluLfzrhGzsMQhRj+1gSBevguGR1Nj6YWQNZSivkUiD0vtN8KdgJIThjkDjd9jl
rMnlvLNbyQ8BQgGKYhO85U1/XUaRVvZyQtPGTWrVPBHJehfDKNIdXTpsbuXS2bdx/+3+PCwvQN4K
MDFT4dlAMmv2+tb41hWZ6FsK4aSkthJZ21FB8+z+KMsYBqTSG0kEuVP6j9Of//VlYWFIGKGXhYtY
RgV+MKmOtpLLL2PgiJV+63sfNPGHYOcCEGCNb4fK67gYbNvL3V4QN3hgWqgJlePKO/vWkrjdPhP1
F3gFlyvzNlewgg9KOpPK3nNY0YU2hzg9E0A9pomBmXolChyOjJ/5oPcPLTpyf5waSrtmkWHHZZTu
G7oIeylOqq1pjD96IqNDp3q4EPPioSUQo1Kdm8l+kFr917+uBPuKtATCMNhPaoa301PiwzgAoPCe
26ChThPB28vMtDp2JeXb+0O9k/QRhEwBpczac+XPlqLCrlkBDlO4UD1+1GR5r6JsvT0O9P4hETi9
xtzcJ02WaN7bOKY3dl2tbLxpiL+XSVOmPho+EmgnUFSYf27dN1aZGnX9TL1TOnS28PfCGezPrR2L
Uxdl4tQaVeW2gYaFceyviY8tWggaSk7TDePwK3iO5ygsMQhL5HZnPTdoPj90tlqcRYFvvDdJvcnh
Pg051YGmj+Tm0TfRmB626dD/avKN11xq1W0UF8FhCNSvvZd2p0wozf7+Ms1vHcRMQcPRdpuqGTzK
04H662w6vg9nZNDFtXWK30HXGdRc7PIsG1HmaiWAWU2kzdf7Yy76b9OgFFKJUQk4+ddsUD9Fix1O
eXhNNGzWOh8DUjjsKMjEtDztHu41cqrBSdLUGtctKX1EQj3ZRuaIwWZg5GsJwfzZe/s56gSVm6IT
sq3bOWiAEgDJs8W1k5yfoVp/TTTjGNucyLTI2pU9OX3bzZ6cvv2vwWZHkJxZUK63xFVvhP3gocMN
UgCt3PtTvPwkiItTK5fglqB88bIqra8OfSuuau0kH+3YIwdhlbdl35snhYxy5bTPr3jKHArARcIY
ThrKPLMrXqWeI7yUr+p84+do6NHZiOp8GwzS2jP57khT/4YUlZdrfsNnWAubStOLK+YhNr6daHdt
4r7VRvyKjXB7fxoXF/3bdxH1guqdnhR59l1dBJOTKx72AFauuRYeNHvqXgkkBLu+H7ej17zmEagj
yuEwcay94Q8nORkPOWa3wzjAr6AoHpPAENhskFU5+PiloyZzEX60EvTPo6npt06Ec30C5PGez34r
MnoY85qOuGJhp0IASe3XsVbTfd6iQ5HJottlg+HtdXwRV97D99aERpeBlCPZLH3A2wOEI2xZph0j
i8TQN0oTag8i9ryNL+vpP5KOpo+kMzx9J0gUnvjboaTRHIwSS3icKa1k2+HYsJWcrltZ9+UhnU4p
kDy2GVHivK3pBZFUh60fXnN4jTQLMMjNYBIe7u+u9w4pTwPpGVsLAZPpz/+6e01EDqEoduLqOd5z
7HutW1KTvRRS1z8LdNTO/89wE08XpQuMXWYPMsAdTE9yzig0D4RIzf8IMYu9I9k/1Vjt9/cHW74r
zCD1cfpkWA4Qid1+G3Krah72Mtdc3xo4DAZ/CrlAqqsJu2Oc2NdQrX7dH3G5CTWkFpjItwozqNfb
EdtRzYNG72iD6ya44rgvD0h/NptWK7qV23VR6SBAUyDuUOzggp1g1rdjRa0BoSpVDSAb2gHLzENP
FXTX2xV05K6+SF0t7ezA/mlkH1RfPfXiKdavWf8pSK5VCeRQvyhgmNWAcmg8HoTUYzRvpZ9wXfCw
G6oPdqyhJJWt/OxFnsnPpr5HrXKS6QPgM237vzZclwuzd0gv3QijnE2YaN0OnXJi1yC0d1Fh5F9C
FAM3Zl2bz4rctpdWQeUltJx6Zee/s1YkOdByST0MQoHZWhllXZphhDh3LWrlYWrNn3pJwGkFvL3y
0dM33b631uQgAEyBy4k0ZFbtQ8bfwD5P6t008FFsQjXw0Mtl+uX+5lse5dtRZh+U+Xlulp4/UMa0
waZrKgYOeGdGWMViO5sf74/21jGcf9RkwwY13UIs4S32/mshFQnhHbusBhfD2INUeR9zW/W2UQWp
MMAT4FJ036TQf2yUxzS8mt0lLF5F+HnAeNZ7VPtfvu0a4VWNcFQftk3RbnPzCkzOjfMfVfSzKi9J
99uv/e0oI8BzUNXf9vhzbJCyx2PA2VNywbn4W4e8+OBcHBs9lxrx7691fvX7R+H87BwNk4ISxvUp
lMKto3zQjBdp/CjLezJbqXupHfTCwqNR/Oe05075jGx+SzkS842NFfwnOdvMSDZteDInnaGfqf+l
k6JNGv6inx4FUFiqH5b4k6b/JTDkbU8nzLgM1UVRv+TOs92AgFJ3KVLCk+mnFZ/xPdncn/9FbkOw
DGpsUjGmLk/5YHb+EUMQfUAuBXqwoUXZOMpnZPiNX7XT+w+FGvjIwyfKGbqE/pgB69ugu2utObq8
hcmzXUBaMaEFidxR+J5O2V+7IIl6GzKX17l1mWM+IF/C/DQY9Q8sJCgUBfEfmoDxboyNX4odbmXl
RzhQ6Us3DUCcAis97dKK8TGuvtr971H54yin2IbPIT03+g8JZEU25k9R9tDXhzCzvuDl+2IkP6ye
7jHKGFvKdiu3wjKAASJMbkqzgyd3QfU15CCwOjPWXFXAv9aCjxKV0y2Wmt5BT430Ac3+jeYUxsqw
i3au9tamAw86mcMBcpiF5EqRInFm9IPb6CxSaFXFsR8Rv4wNrz7qIYg8tIdb5avQvGOdpPGHqNGM
J5HF+TXKWv0JE0tvawKN/ecHm7IMdoHojYJpXgAjsygygjj0ZbdCkDZDvPqgt6m9pWa2KSYg2v1N
vbwoMXnhLqHspzkTAvR2N8l24suDyBgNydvDkDcpBNh+DQyxaI4y2bzSXP2ThCaCx7OjY0HPVZVc
hdaeSGePG7k+A2XexPGHNknYg21AK83Y+orkb0MfdOao/Ay99JeZ5Rqur9UHtEaPZRRv2x7OvTZa
5T9HLhOzjledugWJ0zwbFCF/XA/IG1RG3b3AhBVXYl9z29rWq4ep0QfaLNp/9+d++R7yf8r0I2cK
Ghlo9+3co7tRmJTHZVeVYGfXTlAdWj/r9xrOsfdHeueMwdTnsTJoJk4Ul9uRxkQfA8kHumAhebbz
BdBGqL/NxgvGRz84UljzfnVG8+n+qMtKCKtO3AGSCMA1ILDp/fzrqtKSDHxREI9uB0P8cwJQ8YH2
V4bovjK4KUVtFzvjDuMb8nxdkn5ltYR+lRjyLZ7JwCnI9Y4trNSzCQt+I8dli29UF32//zOXQavN
m8ptQD1kwvbPYgWBw0c4VCb6HZqXQe6qlJe0qMznXB/FtsMlfq+1zVoH9J21pxACChnsNRnNHC2Q
IudWep3CipA1j71iU/HGEwI4QLuyyxY4Qc4ebHNQkNBvSKHmYo6DNADVsh1wK2po7pRWNq9xOX6K
82gEdenU+p+hQqfLyeMXugAbE8vMb7lj9EcdbcVvZR991PwW4/Ra0/45SoObYpLP8fOoWMxpZGqc
lEHV56VLe8NHH8mQNnmfJytX3HvbcOr2vb0v0zrPtmFc5IBncNB2RTWCLIqD4cFGxG+jFEDoak3S
D2Ff7GW1FgeCEXMnrA458LR00YvQ9gCz0kPWyN+gno3beHJhGaK+X/uR03Nz+6yjgkX+TseQmaA2
d3tW7LoBh202mVs3XwWiXxfVK8uLHhvd1zQFNpP6DkRIbzAeRwx5rjUOLHs5yYOvjdxduuSf3Se1
STYPfAOVBbpoZPi3v8eqVeTCjTJ3A6hpn3Sjy59HO/ya9ML5KlWh9aEdwO5Lwn6UyiB2bTMwf+Dq
PZkQdl9CUdI3KeT435+rSdQHWCI9E3L0+XPV1BjgNBVd1dgP8o+iyoJDm0bj/v6NsHwUaY3wBINJ
R/sBzOfttzfguOsCqL1r2Unw2IwC5V9zsFd2/7Tt5iuOByxgAaoAyIfM7p04BukgF1kBGZ+cCEJl
sS9sY9yZUgDQvg//sUkyLShjUY8meNQAs95+VGfY+djnaubiMFY/yI1MENhZK73E5bXGPUOjl9hl
smOZHzW1ln2ybzNHqMP3IZdXL/ivx78cVBjvL9FCOo7PofQ0tbF4tifps9vPUZUxsGLJqVweMrxZ
G8U7qVZ4NMNqOGboQvzOS/Uk6nr43vaD2AJ1bbaNqkWoRWsfQytd0yhbYGanHzQVqKYQBzEoexbi
5DU4jBBvWbcKulOjGxs7zBUHxkDjQWhOInmbJZ32IeAg7zJH3st15+xGuWm+YL44sT91J6Nhn3Ub
J0C7xkGB95H/1t5ESd3uww5RXN5Go/1uJ2GzQV5y+NjWjnyuMlFu5Rhz902gCSB0caL9vD/ZU3hw
s1Pp6BCeTJBu+qYs7u1c500/ovg5yK5cAWHRg1EgB5g5l0ZBKyRJbHFuQWR+zJRcnIUsjdv7wy/X
mhYpkmk0y/WJ/DYvzNlxUDpjGCtu3CfRR892Tnk49icv1g6gLUG8t5V3RPLre5qH0dbIWnNnYemg
jljmDWOX/mvhk58zsZZotWNHsHCy8RWzpsGUKC4N/PgSq37wOEAB/FEk3lrOubiJpqHoOUK8Y38h
gXM7814T1IPhZAoVhmy8SoZVbXuVPvn9CV6Eh4xiY9VKXQa2BGyS21GgF8QBEveyOxGEt7FaJyct
Uzo0x4be5WiVHwrDaPcFousrz96CJ0AziMIuWSy1NagC8/I1gPGitZ26cnF1xlouiaqvEk4huz7p
1IeiVoaTFRhfUhkwYpj54Cex+3OHJrA/DBa+sjSUW+xDfO9DjOD4KW+x/M3K4ju49SuZurxRIqe+
DE6fuFJQ8Y5TmvlPjyfOCSKJ6ilHOuug9Vizdrl0yEFJ7OLUkL7ROlEPA76tK1t5EWvyuVRiIazy
Nw2TWSAeZ8JpMb6m+1iUSKNSw9pZI56f4aBgFqA5DdpWVrRWOJqu9tvzy6hTmwY4Ic5AC0dNa7Sj
pNUrF5G/I8gOq/psUAWU8haY9L4hti70aKtmx6T8iDbOpusuNYQMKf3qh+DDkxe/qnbTNZvrOvXO
F69DNELNJw20kxTiZ+X8yDv1ENXhLs6e60DCBeGAhHPQ0AFRklPuadhZIrYj6q2tR3tfZfoDtA+f
4J37kbGV6mwXtN0htMIDbLyTFXd7uLg7FPESIApBiexnGpx6Pd1XYbybAsU46rYx/5ln7KP+VOs+
oE8gK2CM7b1mlIfUxhObf/udjBO0fdBjsfOkMwjuY2wp28j/KfNrev3YqOqx8oZjQp0EEamyDUIe
Rujx98/YMgWmyEGPzCK3nGrH87Z0alYy/apSdr1m3OTSiAcvRoPotzmPkjb47sBsHXtisZ1qxiX8
FyQecV4sLoNp/SdpRXaOjdTaebQptnhW+3sJ1sGuKm3tifRtTVh4oXsBohzpL8pd7Bmu/rnZhhPZ
niLFKmUmo85OaS6KR5RaFQqHnfSgj77yHMix2ATAupXO1vdyWXv7KtaUB+yvvwFzcFOLNvkkKFNs
xyjsDp7mpFctGdde3uUdCc6ANj+lXjoP9CJvby9z1GutGsBL5VQMdkPS+4dBtYqX++v33igTcYGG
DYEn7evbUZxcNlrIgQ10Pxs7sQwxXFNGpe3+KO88dUQzoNaQR5rKYvOgsGzSwJO1qrlihWRd6IZ9
U/FD2JSJ+qeX4fRpeoL3Y3ukNreNygoRGyscMfD2I/HA/CorMeqyeUByCkqAtjLpE/zsWVSTJaVR
+lKUX0sn1bZaFnWunaLcnQrfOIgi+IFPcbvvAPlt04zQSypTayui+sP9eVnO/gTlYD6ouUBBn0+L
Ifw+xPslvY6O9cPRMWnOfTlbeQYXg+jA4XHAQMqJPvOiUZI6lY/hRyi5I8Kbj3ASqQBWfbZyGy+C
qWkUpA3Z/JCUSABuN1Io2KaaMkiupGfjvo7bfN+YWXtycrAQth2Eh0Z05lkabOsIRlBaidDf9BBu
HgN8ywCHThLllGeofd6Or6ljqoVGZzwbnUCQHYvWjdLjWFNkgb8j89RhaVEr3DiCKr49oKAmkt+D
02obEcXYSSJXVqnRsEUU50vYtoCJfKnFYrG01GvvhNbJpvX8EFVttxlwfV9JzRYPKNkfvC7EvfCd
mbSAb3991idJXddG5EZJoeyoPqVwqkIKRl19LBVxNkUjr53JxfOJ6Axv9aQny5KxcrdjlnpfMo20
eRKclLY1libXLkQ+xOoz/ZclNHHuM+rTyjgaT3hi4HXpmfm5GoV9HJB43N4/CosUi/okh4AfQ1RI
D3lWzXDQ2fdyMebwLdADxqpJ+1IgKvyfNEj6yulfHgiaZypirDTrwEvOT13QG7oXSUAWCimNDlY7
QZaQUlwZZRF9MmsgdWGiTKtKa+V2ehs4DgO1gtD1rCY9hAFeqBESZgekzv3PRdKJL1HmBYeS1tfK
yMvbDVEwzENx3oLrOGWRt0NHfefpjVnnbtPVxq4P5OYJF4YQD8LwkOl9dPDhdm7KOMjOFj4HLYKN
2zDV25/3l3R5JUwCRzy4gGgoxM8RY57V6fRrqsQ1DLAiyIrUx9qwtko4dC95OAxIodPkyfQOmWWv
UldmYXmkSKqQyQdA+Sb0MYtJO/V/nF1Xc+S6lf4rW/edXuawZfsBBENnSS21wgtLo9EwZ4Lp1+/H
tveOmlKLe/1gV83ojkCCwMHBOV+AU8TId+kB9JqAZCBNOTJTWoodeBe1sW5lQrTkq/a5JgcABOKP
zuNWgxrLvCINSdQRQl+6uMfBJVtIUAsLmV6R0iaW/Wef41M34EeQ/HPInhKUfQKS9wyS7L4a77Ii
Fs28GQs0ICX+RSkYNn1cxNJGSnjjr+63iV0NWQwwrNF0BbT8co1EY9bqRd/ze5kTH9Apb1FxkqHf
47ULx8+n7wCMBi5BgLigTAte97QbP1TLuRSYiSLHQCN30NL0WYP1ZJZDfqKq4pOXekv95On3XRwE
03joPEwFqEmBf7b4x0rOKrT7+T3opw0JtD40VT9JFt7qU7iaRoFsNO46KD+j+nr5VlmceBCM6/g9
x6XQwoY/3EpExCYos48LFa7PyRPGkkFnOfPZEEhmobHoQyFNx5rfB6p4lCZwLQxeYlMGKupdZn3r
tDW/8wrxGKo1EYG1L0lc+Ybjp+iYZr3+8/ttfVaqns8wXAQmNCyaC0gdL99dYnoV9kbJ73W/GGim
Bp4FOZBoLeQSIwnvGU7EB7E7enz0q1DhjknASw5eDHGUINzepIYFU63aqXytIbAfz2wPrQpH1ZPS
hdrkz15NAhcQSs7hY+Xdi+OClpU4IExx0kbp4nQfjnnwWqre8FRBv91NclHZsFBWD2XWCCbiOSxY
5bbc4iAz7oWMLTrsTLH7cgbQyARAB/kGWGzwkL+cAU3Lo4iJBRiGAlOp2oE+3rXCbRyJppF3CsWY
Kq27Ctp9ku6bZcWVCwnD5345ygrwa0LWBXTQVG69fARP1SLRz8AHETNuLSnclkl+bZWV1m9S6PWt
6yB57cY22mQ8dARhMlmAexBJ8NuI03CbJJhQyR8FB+607S+1SWTq1RVMmhNQ8KPCdyskOU6EI9sq
kf1YndDz21pPi3UZSo3Jc1DeN8cBrMpxkNRd5oUy0fOU2wqSUMJzMUOs16DbFGY336++L0IsxEFQ
J580fSDcPo8nZc8VEStjsGwGibNlqNF7qlRDbCMUSoTLsGHblDMqWsWjm3TjsSkTmkiwv+XbWlml
EfqwSAIb74j+p0FR1DgwvZMWouvnoIeHBA8E1yrkGDgILr+O7gNLVek1B7y4XK7rIYBsYgL2UqQD
pxJWUU/qVuIXTrzPkQ+VWjSdUPIycPDN1feiguuLiZNxKH1/PEI3rNrxQbTU4pvW9sXanwhIEnCZ
kyYIRNBm5yo0nEu8BEQUeKx/cZA7K++72Gq6qASodNGH4HP0Q1EBIl1Io1DfB6xheusP54euItIq
ySAcoriAxndRq6iJsL5+yjuZs0qvgjuBFO6HWhBXkRQoZpxDO17k+pqKUdIfAX1bSu0+fd3pkSDo
hdwCgQ0NlctHymou5LUBajqQoHvC/1IzSYv0Lc0BVfFlPnwYvCUx9k/f9jwkUO0Q8ME956yh+2EW
YBLdq0PuCYchVHyzgfQpjfq8+6slYCghoWc5Cb2iSYSi+OWL8Tykq2M0RA9yJfi2Pib6E4N8u5ty
uXT8fh9/Sg6RmWEYdKIwgWCLzXZIVHQRpIchpcdXMduH8YYZFcwADYNLTAgMSbyJFrslQvF9DaLw
wuCfUTIw+joLSKIahHbLHBcxxnqhh2qTHjpI4DmQX/TcWNEqFCQEAeRNWFzxVlfy97weFFZbJwKc
CvLWSlEUJ0WneKbvq8NCSP+ctk8PNcEvQF1GbjHnretxy+FgD9JDKMn1CkVtnuZ5bjgxzFFIjKbR
quXFu0DpzZiPoNwUxq4nJktl1c94MDwGqiOTxA2uEbhIXC4CCbBKmPx0ySErhd3Ah/4OepuShSwb
YCahzGkCXgc1GB/TPoPBdxJnC8nV5/2FrAJXB1weUE34ZJWRjn6Mo6UFT5zJR1nm/FUTQTmLC4qG
Qs/LSqRyaUt/8dbAagEkDZ4OD6MceUr4PmywBJKdTZ3myWEosgpSrIXxUgUcHOmaGKXLTucB70Dl
IELFDIu0Lq26N1Ak+H5TfN7llw8xyytS1IjiqmLJgYtDzi5VLrKSPPIf/vIoIPijx4MGLYj4c4hY
2hgCF6dRcBC7ADg7XuBol4HI9P0oZ0bq5UGBMgxahqBuw1sFNdfLGQ0HXi6bIQsOvtFRHOYkjU+J
FFLwlexeeTLEm0hZN9JJ7jJTi2QCIC0xEkYHDnbDbK95AzSZQ3gV8qQJX8Ux3kvZWpHfmS/DNP4o
Bg9eD2eJGPBL1pl6DahJmbjIzG096x5AhtrqfnsqqpccPmlWVfyA4vFf/14gAeIMBLYBB8GcmQzi
D/NZKPoH+Kps9JQT4RdRL2Y8041lPpE6gISQE5yIAvN8GzqzPTKUMjjEEK93C2XQTA8sPXcwcjvg
NN+CTUdldnpkmBrwdG6WiAIB7qJe+KJfrM6J+QWMM/CzuMzNTocawh4Gg8bIoWsjCc0NGA7yU4X0
+3XzefODX4Z1M0UASNbOo2DBjNYPtcw/ZGN13/GjcSxrrbnnEKjghBJquOJgAd/95UGRTgOlgrwe
4K15Qh/UAFEFOuSFRr5OViPMIjYAl8ODxevtJOZaikx0ye3084viSoyJxFUVltoguF/uj1ruA3SF
mwzKKsAIKmqknHh9bKie9QLFMvI3YZkmzvcverbiuFxMGBXgJABNgJiDUsXlqEaKPlo5VNmhMQ5j
7plCAI9DJYHqWEpysAzGzmbgaWf3PXC4fHefcLjNyZbXrQrPLVCrUuN9w1YQbyGaftuGL3JpmOow
uPHgChIcakABAz8rzW2pC0gkHYV0JwV7zUAZ2FfqW3UU7IEHbr1OoPNYkxDHqhGmttekTg25zFZo
aAPJTK2OX1OAn60hAW5Wr7jQDBo4BnVV534/JdNN6eOMoCSBCh0cZ7UJeQOQ5OWMaCP2Nt+F3V2G
w8EteXijlTCEdLmcl9Cbg45Co7WalTJ5KUSes7aLoaF3CzASkvbJ0wGlhMuhdSMNRhxKyR3EMkXS
QIT2yBLlphIbfwUPF7TQfMy1p6eeJUXY3irrZDdqgCZP1QGSWW0qwplXDdc5QANmFqeGXSJkajBw
PY4prLd67/T9ZH3q90FeAjd/fZIexCr6ZPfY934cyJXK3eLq7UJIpVjngEsdiiCpLa5QKpdjNU0U
vqBchwRm6Hnd8mROuIn00HD7Bi7HDCV1dRBhOd4K0nHQ24o2uR/fpGIkLiz3T4nehNgBKR8GJYig
aH7MNlnOGSXT2kq69QQfFwVRrm2QCfInoMxfOI9BiQxCBiYvevnOH3WFlKrBTCgQe3YJqyoT5xXK
EH0vL7Qr5qEUsD109qZr7MTiQKX48sPH+cjlRt6Lt17uB1akcjVlfuAtVI6+HAU0GRiPgYePLu3l
KH2RBFk3TnYaQ1jYsODDtivLZvX9kjgrsXxcxSiyAXgFeLd0vjnMz4U2FRKhSTjlNhKM0lYreTAL
qL2CE82/Qh1g3cVSbMV6cq9OOh1DzaysjQpr6CH8a+hNZeVpH7tGZghrCK48VnDyISw4BkEYQC5Z
f4gUvqetlOVr1NlVRAfcgKCuUpqiLwRWJmvl1vBSxQ2CIjOFkYttFGcVU+ZTDeqdDZTf4FVtZqUs
3+uxmphyrJVWxOvJwsn1aTtjIjAL6CgguCIPPS/GDzlkWHSj0cAq8Ba5jqXY0Hw3B7NdhRbK/Jve
zHcBBc3vULw07+HRWzjCpiUz+woTwh7AnakciVvi5ceG2HIjBlUj3gLw6YLJKVcaVWVHwHXh++/9
iTB2fk2gLiBKBTI6kN6XI8F5UU+x+8XbYqs7qhPve7tYCTbY1sS3BMLbqSk5xam1tFvF0dY8zRyf
BoSzv3+O+fk5fwzx8jF6lbGw5UvxFkrBRIEcXKK8SIVTiSpQpQtrfL6TkCsD1zLlXshMICcye2VZ
mqopARTXeiFTdprun+rMMBZu318PAuw0yno4mOfat0ioyspLUoCnQzgq5mEUWkCxhguvMh3wF+sE
2iSAQKDXP8nX4fi5nDalCyDnOhbZQWU+HJzBt4YkdO5P7HyPQjDjBa2B9KYEZs7k4nFp8Xx+xwlL
+K9qDsrac9YeisMDuKgYveRjFQzKIZ9uWEvmlbNRAPaaUAbw4J3a6yjhSZfvmCao/KQQnziggpsy
MgLm6ya4UN9+vwLP0hgf5vJf46AGDh0Q1MKw5y/H0SrIYwDbl0KgEfijpNGZ0+XFrZgpP/lREaBM
qYYDCQYIRoFP59GhU9udUoSFBUMl1YVeYU1LIegI3wohQmRDISMIQGcnBbbMJw4uf3YahZSHx7Jp
+Nq9oMW7iI8NapSNPUgotecGpyzcamYJ0b/eCr0h9LEmcPZcRmEAe9xrMrxVafi3g4ySb4VvpYAQ
SqDmExLZh1ZlIfD6X9vQ53FldIkQxZFVoUV7OZsDwJAatMxRlKkF5SFJk3BdMFzrGjn1SVJqj3Wx
ZAv9xUIBKgUoZRTV8Lpz1EIs4zDpyjA5NJocuN4w6jjyQZE6r5P/fuv/x3/Pb/61Iup//h1/fsuL
AQ3coJn98Z+H4j07NtX7e7N7Lf4+/dM//9N/Xv4R//Lfv5m+Nq8Xf7AycEiHW/ZeDXfvNcyFzmPi
Gab/8v/7w/96P/+W+6F4/8cfbznLmum3QXcs++PfP1r9/McfZ0Wr//74+//9w/1rin93/xp2r5//
wftr3fzjD7DM/4bS3qSXglI08huEy+79/BNB+Rs+7QRxwABw+0L0yfKqCTCg+jf0BycwLtYX6FTT
Zqtzdv4R/zfwfJCFI/4CLYuN+sf/PdjF5P/+GP+VsfQmD7OmxtNMwfr3ruVQkIeAGbAisyDe+oLO
8T0PreGtcOi3+k3qQrZWJOqmefhrh9PvMWansOxXfB/EvrBVb9k+OJHO5p6/DzqzStX//WrU3y+3
h2agJsQBobaVtiBvbdvHfJvb/A//l7xAq0Ib78sZ+mSABMUUrRnFmt9WQRtPSFPP0oCVtCJWVbgF
ATJHU6PqIarJuYNY1ys2hB581njckkUGg+yolJ2UgWgH/x+gEZOiBLuvhpakF4dUrCWdGikyNfjI
qKYSAOqitwWMgCNdtzpZrCkkeoEb6oTK9KGk6Bg8LGlRwNcstQBknFV1SVkQBI4AyvCjLiSKLTa6
/ybwTf6rM2JgIwtFdrOSpZSDHbPZQoWKGoMKm9UoKwOiJ0XlqFq6y4KMNwX/rqkztzEAVsJtWTWj
hAW41MRAp7dcuZqq5Zbfp8kNXEjfGh2iqyQKWHQUQwBjdGboR7+SZAc8KiBcy675yeestrwIaLap
0WSiR5M/lZEubeqqKhwxbzJLifV479UwM861NHfqWHwFYINzmgZOlG1TC/B3VbP7oRpki/PDbpMY
VbGN2zwk4NNJpj/UBoZoesAHUv1Ni1lOFTnhUbME6awDIW4V81rmhJJSbsTA60zRg/GZIXm+mUa+
QHIJquVAAktol5TPqRC2u0jkJjxEWjrfr9XLk+T3Up3lGPBr1QC/xVKVd6GLGh0M2xyRxksQplnC
/fv3z65P2gChy2HaChUMJKAJuIuY1UOx2CccWxstje4CMGwJ2AcZKVviU6EiQbhGc2ps775/xZn+
z+9nmJ39Ecdar+pLYasJWw7vqW2q0Q3KEprtOhC+G1WFdPNKN1aoEP6lA/r3kNNp9uF+YXiZEuRc
Im0hdtDBaQ6aSs0QR2bF8OaqWIqOBziAxQVCbX3/lueq2+eYiXxqNqSql4rBGeNWL0MLbhD3nZZa
Y23QoIx2SE6tLDX2GeT7CB/FNNa0ZyTPsIarxnxdjbI5pk6ooHAnPAaCR8rJtJ2LAnPU8ueOKzaI
KAtzc5ne/p4b8fJBNcg8wM2mBvsH7i5pewuqK5GplgYkrDfKTya6CzPy9SmCFsnlQKruS2og+iNs
qp2qugce0EMla2TkSetIrdqTAhbQRXmw0dZdYoYcEOikfNC4m4a5VXos4oWO+LVNNjtq6qbOuRE0
yK3s5DplHc2krVr8MITcMrrV9297vuB88f3nRXwAD9AjSuJhK5GGxptDa3PbwYyoso937UqxUcAz
0xWjudlZvOUTGde/3tyX1HCM29I+piRbDdaxMvX9Gu08wjZLJ+2MCPrnF5+XxXWeZSyq8WiC7kCN
wTAgA7NLWWZ2Nc1/STkZVTODXARJSCiQ8sf3M3IliwCl/fL790OetRBnAsM4NIHhKmuCThBKGHBN
rPf5A2RQx42qRwt6SNfCzLxSVDMubWpWYAM6vhuYAulJbBqIptLat5fm8lpAnTu7tb6SBKjljVvV
8Rx2ylbVFr4PZuF6R+Mhc9u1bhemZwU7z+JWS8JUM3f4319wHs+gpQxWXzNucZ3DJe01jA4RuDBQ
EEROEOy7LgLX4T4wTCmsyNRvZKCftUQWF1a3McXqr1b3LLqpGpJir83HbaYFZsOSE4qeaOHItq6g
wcqj3aetWmNT5S+Q0qR5mZAsllFn0OC4rao08hMLaFhf6VZ81LwmlaQTIBytNN7E2bMhVVQ3Bpvv
x20xvIw66Hq8SkVDs4OqtaW2scp6pbMVF23r/E7P7kWtJWWygaugyfI1V5xq/o5F2ELSbag8RmC2
++Op4yvC67cinhBkJguan5Yn+negnksdIJ6wZx3CNygjQupz5Y1PTHeSWNwISX4DptF6aKJNwHl2
pzWWVDrNqFMdVXspuPHlZtXXHQ0zzQbi2K93Taa6vdLC0PYO6U7X7zqVmYXHr5Q8xIdCmU9RjxA+
f2wM9gLzKfgvdqMlNXBN7+CJIrBdWSxpwc1EzP5cK3NEjaGHScNGhF3dCeFKSvhdshFcwAZCM7sR
3MYaX/U3fts/qI/NrjuK23oh4F+LM3O6f8iGlqUBRva5G3EEJJtkckgq2DJa6ikXfbP2rTFdTzM1
lDteekFZ9/tYo1wJ8XOGoqBBXKZJIfnZJ2w3SgZEbGTLgIMn6qOdU+ntzRgpK6ODdUR7ygooIHEj
gVqFqegAu977dflUG3djv4HWxEsQDxBtG61eu1dAg2KRZ/PAakVge4z8QGrmlJM7KMT6KyzI1qO9
3DpFCVpOhQ5s11q6H0xOZjvEXIjwxKTiClNIQkuL96O/Fby1DwMZLwa3fsur6N1bBXihXUJSyA/I
paUGbMtEJKwimRTRv5+ia19Hn537vM71etsghrA6N0uYfqN5FggxOto8qdOdkD43sYuZgvTxWkdL
S1M67JuEcOlC9e5aDJnlA16XhlWdYI/XKixce5p1KFovFbTOXLavItTskI9x/hZQLRa3YVXyL5Ae
G90qh/Rn02YQvaqMFvh1T7FzgQfIL+rFyW5CWCfgB+JtO4nE8ggKXIJFq49xaAvADbq1x1pSyEZl
Fj40xcqCS826zWN7NFRmdY1Q34mS3mMJtUnzFrcdClTff63LWvXvTTy7wo4pp+qNj7lCwjK0ro5D
MxhRpO/fvv/9104UbdpIHzLkXoeEkVxhw8Dxb2/Y4OlZnMmZFeKDYP3ifoZ2sP6LmgK/32Z2fKGn
IshdnQzbwHdA1H6Beiq0C25x9/IqhIk7eFUR2NS0BpGrTR4dKuk/nMbZsRUGnVAkAzKfEtKrBUkg
b5Fzhwotl++n8Vxx+2LVzUn1RtfmiZ/pwxY2fC+8pT+/1auOrgSinux0rW0iOyEF6S3dzcgNTypT
pG+C2TgaZT/iHzi1f37/IGchzK8eZLa51LYAF9zThm0s7OTubchtIXdLooUv6alG99lWHW0Df2Ci
k8rh1mlrh/fRDiZIFeoQPKigRPiVPre+W4skWLOF/tq5EvrVY812ZeuDPNZCXmUbCT4xopdYPzWo
1I6tM/6KY2Ax/N40yjdpX3aOUqxHRsPAEcF48Axc4ld1T5V6PQbWoO1CkaTKUrI4jf/Fc83lV0of
LA8W4buNNuIB98psYNao+Kgia1v4ItPi/mqI2Q4DIHgc01bFot/WVrPt7upd6SDxyDYRhdXGTn0q
byIXQp0mI6KTnhQqEd8WbhaGn7Lsr4afZd8oIPJZMiCCDMmjETgNiPt5DDKvbIY9rsDOmHE4k6gU
wDxJp0HxlriRdxp72idEXukAJ5S3cvhsaAqtVFL/0NGkG7ZsIVeYobP/DAlzhxNFHYO015Vh63m8
pXC7ZuKZ7sdhU9Vm2z7AuCiXLKnSzKC1m3btO1CWU9AhKBw+3EsV6QNbj+0+O2W5q0jrWqVcJpEE
nlBJu6vRSk1jM2xu6mwfVDKR89j8fl6v7fi5LkqmZQZ8ePHgld1T3YpMhC6qEI1qZKSIYbQmECcl
Hm1IasL4gagrlTrxKjRHs1jjbkAacwmrMtOe+D2Ls8DaCrUywKMHaU8YbCq1dzT9OR1XnHYb8u7Q
8SZMcarcIFkXWUWqkKHalnVIokYkSQCRfYi8+dHLyHC6DJmrZHDe9AponeBG0dJRuu04DWhw2Bx/
P3kzaPrv553F45jTcq2rpm2H3MNEyi/gmuzT8Ue5jyjoD7xEUVLM4Bj44IMiYlChX8ATzHrwv4cW
Lw+8tEhKno0c3AVSyuCrhK80rsWU5hn0Nqi+ylEIJIbpnerHeA/siIPTiJEsRb3mAG2iwYW8b/Qk
bPzG6o+DpR7T2/SXt1c50I4fJSB5Fo0sruRJc+Z1KrWQCdXxpDA5pyP1Xc0OcZWV1njmQ0yzdWAt
gTqvVa3m9F4ZldkoYxgr3Dcrea3Q5B696nWKVIAz03tA8B2ZaGv/Bl6o94XJbQyq0e8Xw5TKfBGg
5lIILVckoFZhaHUNTaONSnsrcsedtpBtXis/nK8KHzKcsPSCti3x+2Fh1NwD3u62j9y7iuLHLobr
wVIr4MrXUmZxNpx010IJw6DKoaYk1WhXnWrC7XqXjZa40jTabJCLqnB6t76fuTPZ9aupm1V11Vbs
4Szoi1ulpEVBuqeBW1VQ73PYL9jdS4KFq6jVA6Nz1FvTeH7FbUM/VA/Y9JEJI6L2FJFxX8AjD4lt
SPqtrJm1bvrx/ffPN+v6/rnXPol6jCwAOgpz0jMHQvYDM1Ngw6HuQJUpJSpkiP0R9TjqD7GDeVH6
R1RrCrN7h/qI6HarXEKYus3VAwQn1X22VMWYYZ1+P9csXApd3tehiOcKWoc3qNyjAe0qR0VKCIMM
iHwIt3250XirDtHm//H9bMwUFX6POgt6KfN4TpI9YduthxK1CNGGSQ+FPFLHLEnAX0hvrL0JlWyV
q5sECqaldMNWkEHrUjtfSMTObjtfLZlZ+AukOON6Fa+e965aOlkJJJwpGDZaR9DxaEiO2y68J36J
N7ytxCaAnKFPGdEVRxasahe1ttH+4sWbLgZWBn4Kt3pPynRdFLYEOKRAOnSfA9dviJ6S8Xlh5q5k
aXP8TMN5SSdO0Uk6eA8FZa+COzznIg6IaGErXQtCs/xU7HiGHitG0G8Feg9to4NHksVQfq1aOIc9
axXX+9UU46KVnGCj5ZvE6e12JdF6Bx4YincERTvE19VwA7R+b6YLi25GQfxz0c2tbrxK60QjxshD
Qvx9eJLs8q6g9TpzBreg1Wq009fkRtiopDlxO/Umd8KH3mxPxtojwR6rn3a2v0P5bpUfF0+2aZ99
sQjnuJ0mMwBdSPBQxpHLiYbSyh68AdPAwfYECscKx8xhKcO81gWeo4ZhxpDz+RT/gcbgKqqaxl1x
klIKzO0uXDjDrkW6Oa4F/kacmvYYpKWxBZtvW7RyJ7GBIaS6Ayk3qpLgblg1G5mW28YMdo3Db5Sb
wXlJrOLhP9smczKS6FdqW3V4CMmOXd561xwghR1utZQlXEvb5tI1ncizpJ7iORSfyfRetaNS/T40
AXymggkNEsrZP5ekHq4FTHkWq/ykB3Bn+nKB96PQ7bEGaxLdE9DUGhO5vhTQZN1wx8BJsIUgQbPj
RsdY+KLXCiNzAFvAxVlXTHmif8pfu7tx1f3qt5qrHvm3/J5zans8sWPy/v2nu1a1kmfxx/fqQa8A
+t0Cue2o6/u70czQuLiT8X8jFexDbMJC29SJSFNaWyefeqa+EPuu3BDnRmmRIeqjUWHsmMhWaiIS
WEtZ0Vnv74udPvckbIY60tVpSTZwMCOyM9o6Sh88Ka1qlVrpXUJr07drC+AGV7LhMWlF2DI3Kqle
RZrbHpJuZddv0CLDtZUu8T9njJs/o+Lci06WwhH8QDxWS3krs/stO7WkXcMecVusQhe0UwuCUAmJ
rfokEGRRv/Ktd2B2uoV3teOiArESqeZAGgynROcGK9/WluoF0+r+aspmSd2YxFUsT5sMmlVuu2UW
c0a3sGIHUoGWR41dtYevwlNlJrsAYFLdDO3vF6Fypdh4PkM+ZMoFzAn1qEI6yRt7FqPebXo6LeEA
OpCeg+0Jro67IicNs0Wc/gej2nH5TaeSEmWak9gdffDUK6L5JDuxwhZve8FEBacogd2zO46jdWyD
tyBHzzBR8WsKSp6k3IzoUAHmXrt9Byw5TEPQF39nYDBoMXAt0CejKbvxG4BCDv5dXlq6ZELh8Ps3
nmH0f6+DWSIopQAItArmmpmKnRxKR7DRILLYg289okrnQPvW5m1wwzdLO/1a3WAuXDNBDbSYx5Bw
r1nlJHBOAr4zs8CYMQMcgoENuAB5F9ANrmlh6QRsS6uhD71VOFDcWQXkuPDyV3ol5yf8+LnLMJoY
4QKwXeO2s1RHNotDaQq0J+Kqpr7ZrbTb8qbYRbuFEa8tsFlxMuZ6LvWmEQt/JLx2iLj1SG6gqx7U
gOBQv34VsPJSszVjS5eB0lkK5tP3/GpPzcIrLxVe20/fOSedle7jdW6ulFtLpIl1XNq410pZc2+i
gIWjKhQYRHQ4NJB2Y02Ut4RtmsAa8YUFbKQbbt+uemgsjxQM1dFt71pTTs2QJ+JJWMXJs5SDLkT5
Gw+9GDvLkE7v9Q6GySRvltb8lc9+TmE+fHa43ich+HGwpX7jnsZ7NLZQBap+4jr22gKOcID2CqSg
hpV07Fbyj/Jx4dtfG3Z2PwZbvWiq6dtXNL0bfo20QFALplAP92TKcKxFKID6tFpabMrX3/x81H54
zyhtUPEDhWk74tR+96QjK29j9AETcqswir2FdgNpKioH1LhfeMlrY05//2FMsU0gSwgn8u1waxxw
KU9rO/jZQl4Q7EIU2Yj0UiEixtrdoO7CcKGIfW3QWRDrOKny+loBdqx/EZSTEZa43w9Ly2Xam19s
nXPF6MMrNVwUa1WLaVQEkqpE3Pl3hR3v5CP/VCFYnL6fuWurYzoMP4zS912Vq4mKDTokGi7kcPwo
A/6paPjaNHQfgo4gtxZ9tDDctXzr3DT/MJ6nKajoRRivPGkQ0d2zvXcqd9EhRl5L2X3l1ttxHa4q
Ev6qXciDrkUbLSvaPATI279/5WsZ5vmy+OEZoDA3jhzDYul+KdTb4WIoPUU3UUZGp69I8UtaF3fV
PrhV7/6zAc+n4IcBjV5J1BDqPFt/b7wZ3j3rCAZSYddiEOVdfIQeDqNBZKo/fa+gwsLt/Vpt8Zze
fxg2yLQEEmhYQYf2mN810xzXD8mho+lq/GWs/WPmtFhYm9yKR6LiZloeiofc/f6lr2yOOTe/8QSZ
eYkM0CEfmF17F5QnVi/h/6/d68+f9sOrlR1YBX2OZaQ64roBbyk3gW6aSsoo+gevr6+8O1qjNeWI
xcJZdr4SfLEhz339D2MmmeoPbY83wlxuoVEqA0TpEWj8nPyNeJO+lDJBkRasKf7Re9TWjW5mxSlc
KXdd57YZAeIGkqMo96lmuOt/SSe4BhVr/Ueh0O5RbfAdgtt0YYlfm/xZZMqj0e8HUHe2AKBY8X24
cJZcKdacBVA+zADHmGEw6A9uVeXJK+xEe+mbO/+Z96gem8LgfL9yrrVS5+rvvpalXHeOfG/hnbgX
VjD7gvrwKgJK1sruJZGo98pOP8jEf1BpQnCkoIyzL6eia7PLbQ791WihbXHt6n2ubn9459HgAhlm
FDhZLACEsb4CkzcTW3Fg2EXfJbM+BFZolwu75hp46FxM+TAcN4S1Dm0cbBsSWiEuHqMd2CrA+Sq9
KYhkQoicGFRdtxRTsfMX1va1FGpuQZ0MtcxpA74sW08XDZGIvBuGZrwPWhJujLt2wxxhIz6L99wu
vOGofFu91ZvgpbjFhQwVANVWFJt/atbprjr0lreRl4RZpzTli103NzmU61aFCXiDY7B5SiD82gD2
IwJuF/HQXQHL+vs1p14bZvr7D/MOSRfFjyBBsU1UQOSCuDVHndtBPseKtTdPBYU80nd8v1KAXG+g
kQWlW6I3qI3kz1V7bETOEgGx1Kcskrl8iMUKAHET/9DSggRtAjh/YwrNPgRlPHqARToJ9fqWA5hJ
iqFOFfyQwUUEWTTD9c/rM0bLAXqWSudGOiiiz21sdRkcznjxNUETNmlBAnAj/2RoRAWIF9DDfnip
ovtKgH8df8o6wQlilYysLYghrmPBc6LkMS4PceD/L2fftR0p0mb7KvMCrIU3t/gkSatUytywpDJA
4D3B08+mzr/OqOhEzPR1VyciiPjiM9sYAnRbA7k2GbFHm1mKNwazCxmk/1/TLQnMpRyxXAdClM/9
EEW9LE3mM8z0+qn1+M7JfrCBMUGB6eX7D7Z2LpcWoVmXQj+WmZDWMp9jDaWX0QLMRaeYlYLfPeYw
cHCbQyrrDHrW1a6bjW3wn4CzILz9/d+wUlX9gyEI7roEd3gcGrhVwt0TyrEwW3fbaktlZq1MZheT
i3EosrSBXhRaEr1JrcQlyABbt/9kLHH3g1znqjR1+D1zA2zq+5dag6ktBYfEbIjqPISHnehQqzmO
e25PnkIvMjlPtlsHXBG6z53vH7YW7thFYZpG0D0rFVATBp7eJBrshHC80Sm2ByqZGpkbEORYRSAH
q6UB/TZrBKuPE35SFcazreCW0AOFwqDZ1u8iwKGxjHY56Cvf/3WPZzaz0erfQUHmWyktc0RFou4m
bSfxv/nciHMLCuqFZLDFBLyDBKkP+NDC2K0SPX5y2WRXQipzgGipx6CdlplJDXc+AD8SAXvRK4bI
ECY9IJCP5s0KgKiuolbE+MB6kPZNFD4yLDvGVFX5+v1rLNjQ/3MwF0V4louV2FEBfUbkSAfhTXGF
p/5EMAM0hexdLnwFw0EjiHz81VBz756ALObsjDGm51n2AoDEQc82zu2cgfwjnEPOe04tvsRZyB6S
pAuwu1T6Uau3TtsKPw9zE/zwXOB8+eFYLQoyBiUKC2oEnFdjcsnl917aNdqzFBdWtmVYNv/gozdQ
/n5QRtAnhMU5xhoxqDoRqw8CYxFl31KwYKNDM/7+/rM9jqd4oznsfHmjadY5DmBjOA9rTsVH5Q3P
4UWx0g/1dbr378nGF+HnUu/RCy1qZwDJmyqTsHKi0xxrP91FRmqq5mRoyDYgDqmjMoJTuM7uy+fU
RZPkZSvteBxrZnH3v1+xx0Q04yI8uj4LotEDK42mcPiuXHN39PgfwofawpZlG8a/9u0W8ZSDGiiR
5lcdDOaESteazNGN7BSdN2qXTmy+KUZojNbWeGrtefOSf/mEWhdDr43iefDQ22n6rdUrf4ta9ni+
hsVbRCdRZTopZfHjLUAq9AjisU7c0eKRH36/A+cd/WhjLOJGVPQc6FrYgGn6Lgw/pUu1g5dD1G+0
Tx4HfwXqJX+vTiwW7RDON01vF97o1icI6HnEJDaadft+31qFCbF7FxwtT8Qwfk+2zKz+uB4+eLMl
IUfqG/hLQJDXx1d5TW3odkm8PgVOIumc5E6ly3DGPB52GUaX0K9KrabUoYo86GFn0b2AAG1WLSa5
NDVZxVDM+CScv1/0x90JrMoivihQpyyDAateAbNuywbSvp9xojNXsNf22oU3+0PvZGbdbnzlx5kU
HriIM1Vd1moFDrJf3Cc/eRcgW4LBuHKYnOAJGBVthxGffGyd+C2zN95x3kGP1n8RcijqDagE4pGV
FVwSd/7aMfBV4G38y6C2VHqpEn5MAsjsIJyh8Thc2l3mCS+ABJkwoLJaF5atZm1IXvqRo0fAOspt
qx29di6XgssK3OuGak4LJcHSilvhhLGONKHcj8SL9tFGYbpykf6DTZDQAIpBaO4kcLGmpWCkW2pT
jxsd2BCLwEImhm9JjLSnSE3yFk5GchU4oz4FwltGnbqDEZDZ9VYwGVKLRu5TKF417oJKRXnuhxvv
Bvs8PXZQQTU7wSAXrnUm0Qp/N7+iGDmdGcO3uzQ8gpaNK43AQG3NVdZ21SJeiSGUK+gcbeHjhmZQ
6BAbQqt67qjXf7dvl5JkGRHKsoLJB5paP4LMFIVSz4ZKh39QT3WQ3wAmuW9Sk9cO5pIikFYQrFSL
Ad8BPFarf1VOKOWu7S634Vh5ie7BU3sEmLT82PLhWLmulswlKvUJlVky9zoqj8t1yZIAmvm12Qed
N9CDY7/kJ4lMP3EUtwokB7ClXiKMmcsD3IEuvP5z4wut3FlLHhKBunMuMojsPdRRcdSJ1fSwuZWd
HHVziU6h5vNPaoUWgofb2RbPNU0wJnXrjWO59vz5uH658dk+EdmKCzGLQmHwG+66XgDP3K3RyhyS
Hy3gMn+BVXBUVgzrQ97nFHzAxbsw0rP8PFxDbxh0zhkTHRxeMhny5/cLupJWL/kVgRxCFi3BE/sO
guF6i1TQK3ZtbBTnLY7Cw2YlBBWX4QbiCBFTYslQtn+m+0jUv//T1xZrEQ5UKtVZUON3g2HS277R
e+YIE20t2bo4Vx6w5DCUrFZq5ahCgwLan8f8pl5CdG987dIbgc95jJNbcD27BVtI15WQvxRSb7qQ
j2misX4qFWYzXiqhMgfZauVjHEE6wZwwzufA+TwWt0i65d3l+3Vc2dJ/WmZftjTHT30MD6I/6KZn
HJhDtVn/P8YIQ094Xtovv82oEp+NAZYwPNI7ORd3AeNJgRrTR3LaKuPX4uiSMZDWGkcArQecaSda
4Lfvlddxl3h8CatdtI9Fokf76oT7Uw11NMy+X7WVWCovAgHESKYOKtXIzneYuxTPnJO63aey9fNr
H2URCWjQk5EdkN8oGlpsrGSAryN+dsrGX79WfC6Fwxumb0Y5ofNAldY61xn9YECvEfhzfZqu0BxM
7Y4zu3ZjYPEYGTx7TP29EQoYq1cJlFh8hTlwn9JhAAEfxka76BJkmMijC+oDmrjxtJWIswTd0zZX
erbBPTSXf4CUud9/8pVvsgTUq+zY1BwTIDrLjd7SO+T/dekuSVBh3sDUCys36BJTX2R9rQ2JguvF
K4FXkcBxi732lp+VPTA0nnTJzfLUAEsG2SuDBdtFtmMzAsAMyP67um+sTld2W/i1x8Nc9Mfmhfhy
ejFlUgeNzFMD4Mhym/V4J0FjMriV+87HSMZAY8tuvegou4PbuYyJ/M8UgZyS3r5f8ZUI/AdQ9eUP
iANJbbkBFWRNzzLINrAL76nF4Ex8//srh3iJo4fyO2TTmAItGF3wmSNEUnTmvCWH+FgwYdbq+3v5
uqJvcYHg16f0Pfajdj8GjvLeV/eANyN0+QHVgevO1lhtrdkiLUMGIzO1xowoicDzmSz1Qkip19xu
igzMIGOkl4lqsuBQGek92prUrgUSif/7JZkWJn3NPDWths8PobZhU9nLdrUjpclDIMHt6pfgHeX9
9x/sMd8Ra7q49FtGCYRCwUsSfwL2cdT04qrYkCEy6/1gj3p5w1AUnS35PP4O38aP+NRAlebenL9/
/uOOPZQRFz2NMRwV2HYMYF7Y7L27d8fQE44YVZqSVfjEQ8f1hwxAWX5lzfRfZoVLqLncoHeozH2U
GdAm7QtPsZNLuY8xomwN5o3dt5fWCazv3/AxquCf2o8wdtRgMIfgydn33kYuf2hvlUOu8UH6HP1g
V/iRW+wAN8TsxwkNcvxfMLPmr/gg/11CyrVmECYxxk0OhpbL9eid76Z8p6T6VBgRtTLIJ1X032Xy
S2Q5F+S8xkFs348EY4yt/ilI30btzr98v44rl8USM15WXaA0DTZKMJgYk1ENqh5XcO7o1uB0LTov
QePQmIJCWi3hQ5ni87Tjn9lEh3flWXiZs1N0kIBQp0CPg2uHc+GR+WM57zlKh/+bifJ/Bg/YKsuz
L8lVT9pC9HmR9Dqfh4ei6TeuwrUuxRInngUSbDkkvJ5aQL273OU3lrdRE4k7QTNbze7V56A6y9V9
yM0JbLrSqq4qTDKrl6K6qxO0SrJXlexGxesCGKQOkoFJRz55PfodqKYkv5f0WNyNzqDBYNHlMUNU
sn1Z2xEIi1W/sctWbpg/b/flBivkPEb9gzxrOrXhs9BeKbRJYnu2wNuybFhLspc4c7lkBoGLY85n
79FNcFs0wUaUxXp6QF5gfL+d15LsJeC8aOROaboWSXanXDpB/MFFzzzG9ZKbacZIf4taYiRDZGGg
8dbE2bWTID7FnBsetGapOJXa1rX6J/t4ECSWGPMuV6WonVt/bLKXKKhUrN0Xt6q7VvQkB7zORKOh
vIgnuKDpMYHUmlPTyS6OsFcRAGCIIIM1NWaezkI1LU4mIKSsS+A9+askkKXGKSH4TQCmR1tTraxg
9QigNeal03QiOjEHqGML1VMD+s2haMn8LxYcVi4mupgeiIK+2RDrgujl8aGuRohpm2A7WPD+DtXW
Z8X377/HSt3+hxfwZV+lzaRJZYnJMWvUT7L3q/dyD6a1zve/vlKJLgHrVKQQ2wpqxGHpB9u+BeHG
oV7J5/7AU7781VASDKssxKebshMa8UXkagXMFzclqlbujyUGfJIJL0E7n/UHspMCM3vuPcHjLGTs
IxK779dmLeNZwru7MSWM0qNJCKNCG5IhOiSn3WxH7MBGt047b4l5r1Qxf2qEL4slFyKM4cUEiyWA
pJK+KXWk993u+7dYmwr+GZ18+XWtCBsWuwgbCOXfiYNqJFTqkEZlbr0DKmmP9rmFHV+7+R24Za+9
105y20RdrYTFJaSbVyHEKhYRWp96mhnI4sR7vlf9GDz+eTChGbEzWZEFWLH2pmwUE2uTlyVAu0hI
hNiBXZ3uejtwGqf3yS3eZ5ZqSo5qQ4pH/UF95V/uE35RPVHKoquS44gO3nhSveQASJF4Zq6pzhns
i3am1+8/5cph/ZMffPmSUV30JIO/ji+moS4AMkWk2/e/vBb0/yAOvvz02DYtXAMR9LmuOyRCg05q
BPxLcFIEqIlJoyXAmaAInkcW5nwTRsiBYEoMmCVZgxK19UtRsMT+98ZfMxcyDwL/Ug06gOaqNBHU
U605WM21O2SHXy0WkzdVtz9EG+n22tZclFFJVJVFw+Oz1Vzis3xvwKHa6qtpD2sAsxazHSyrNw7h
WoX453B+WV/YUvDzeH5WIhA9kFQ84H50n3EKULSkjYc8hofAgGHReuELHsZnM8Iu3/FW48wPCa3k
wL+JJhCHDthC9R40eid8Sh3yrJyZXaTpFCWFtvEXrE3MloBsIIAAdJhfE5gN8NIqIwbgAGxUYysm
a493xp9q7cs6UpX0bM2hu5TUdgXnO9ZtErOxOdB8Wq+LNm7FtSbWEnBdT1DMVUasJOM2evDnk4FT
44HOBu0RaianLdzU2vssQsfETKkGH3Hs9MYCbqOEmkC8i8/1ZQumM//Qg6O0xFdLQQBDewUPkL1G
R3Z8GQ9bwPC1n56vsy/fou2TTiIFflpQngXx3ge2kIBRDl+WjX71ygFdeltUgtIpzIgHUM7prgE0
VTQgsiow2Aw52Ep3177AIgqMU07geIOHiJkFYb2u+IC9p4oeqSfkekKPHAqMBnJDsBLKoTtR/eY1
E2rIsQZZKPv7eLfW61jipHlY88FxC39DgkmsaMAjUEl9wB4V6N0l+sDeVbNg7kU8wIDR6dpXlboy
FAWyg2r3GLej9ikPjA/xqZ/f/0Fr4WqJlaZBHM6ODchInnqT2RdH3oovDudIkg4+xUYDYq3FsoRI
15EMU8sBJVNLX6RiV9M9W0BiGnqCk/xeqVQXOzeOCtR3JsH8MuK9QnUps1fGG/uRD3qcbGElH9MQ
4Dg2744ve5nJFSXkNfQIpIE/d2Ftx29xTg3Yrri9ZMfCcCDCIRYulOgykgpyh7pfxu3YFqXEIWPB
wNwHebSxJ1cO1hIp3ZVFpAUV/hiG5kbXgu7EQ+ZcAa8TUpzRBmhnJUNfGvWgWs16JUKIKxV3mjDu
kq4VHCCy3fdbaCWnXWKIuwlu1VyJd8g7sJG4SmegjhtJWxO0+XQ+CGtL0HBe9UyrzRcNiM9O6U96
vxeOvQGWswWYC9of37/FSnBYAoMZ2N23mYrH9Hb3AWVpfaYnsP7WQGstN1/CgoEd7UVuLu54CHKd
wydqpKfEk03lNfvoX/hXBXIzkHcKD5yRagaowYkZQmFlazi0tgcWbZ2Yg7tt18+vB1hIMu4gy65F
mVmSjfHMSgD/ByiYCMwQxfPrgZFfHZEOGCpGzxvHZC1pZefi8MuhbaaQkVsGab6aIDjowz231SdI
v1vqoHfm5LWGcqNoYUqX1P1+PzwWVFDgNPH3I2FFOBXFXC/zg6kiMLicWzAwINd5oo+Y0fBuTUw5
RMM0OcMkpT7SjSevYOzUJSyWz1s2Lng8efwBvl1amxzAXJgWW6EjnlKbMcgdqhh4U+2Q3BLIXCH1
srbSlMdMHrz3HKq+LLUWhxpNoFyBcVX4XuBrTrYIR0hDewpdeMy8JQ49dAeAS02Qd/Irc5lqHSrY
B7KX7cLtDCD+ol8b3+Dx6ExdwmnDSBMjXkDkGozczO1+P10aWzBKp/G2RF9Wv/Mit6k5MVEjCdi9
7Ki95j1W0+h9HMV7YFYG5JL9wJYs0QbJWAL6aeO4PI6Z6hJEy+dTw5JxEnw15n8zsAsvYaIG7ln+
4/uVe3zc1aWwPkXHPypkLJx2ikDGbPwtqONKAgNror+3RzJAB5aIKNhyn/9AExwn46X9Idjol5V+
f64O8TO2qBU7cLbx+dpNYyP1pDfepxtLt5KxqEsMLbyNhv8HCK6hcfABtWDYVoB90DA6XGWM8Zeq
R+FWQ36lvwBPq79flzZTFdUSJic9QLQ66Y0SqPuf7BlGoZM3oc/1A0rZzcvgDZ682Zd9XP2rS5Dt
qDBsQOct2b5m9wo0DqSjP2RTMINda7H7xN6k1c6v8c/LVV2CavtS4KZqBOKhuzIQSdEVZ8TNmh8q
hLmN2nvtZRbxpFNpz01xi1msmnWuyg+T0SRVvXFtr9Sh6hIJq8JSUSUc9mP4AY0oxuoNaLiFxjO3
hdpYC8fqIkDA7YVGXVexvvIUXjF+Jbfht3gHlAc2BXEM6jW4hNyZevlhMNNUp2Z+2PTMmU/Vo+8z
L+qXYJyI5D94qAlFgFfbk3LKHM3KIUSQ2Ap8h81q41itRIwlArbhRpJOYgegEprh8KnVqXxUO05n
8i0xhccZFiyY/n4XhSh1SPl5dB7YEO2uGZNG0LfNAOVhcqOGLCTZqCZXN8WiPUJhJjS1CsKfMjyN
sRnUH50iGgoE8LvwjXllxtd4S9v0ceKDltzfbyUGmpSKIQCseWwKYJqWuzb72Wn2qMwmtOa/CudL
DKuYwSeRDSrBD7iI+5BJmRnpSKAFVA9Rp5eZ1uvfP2gt3i3xq33EByFXdpMfGWQAHhcm5HHzmgZm
ByxhZkL62xQg5FlUepHvxMns+7e8jkxh67StXcdLPKuiwghOIf3k94E3FPuOwsgVui65xYIoCNHf
oAZF0qm8eNxlwY7+QNjvwl9Z6pcZu7F9/owjH5y6JeY1aJVMgy4/5GrrG3iCOlcSc5jeWMWKBJ+M
1hRAgU2djl15TNp3WgVIGkSDK16z2A6qwujT6nkYc3iEgrlZ5UZJlStJXQHKzNoYWnVXWRl8gLPA
RacD4q0pSjJHhtgwl+35srQy8jFgEpXzkAhkLT6+NcpP2tn/8hMv4lnMCnE1JlhhZh94/O/8BnSF
pxjUTo+1y12KW57oT+R542krp15ZRLBYG3Iu7+H90Rmhy0IMdbAw97XDWTwL6nXRB3q9kPiGqrW+
cVgeqwYp6tKfseAClYMBFWSSwf7mb02DTlKen/gQMoXpcyODoxGeRQnCWtMtJ5ITyWCn54mVxrkv
K9Opqm6QJYFRAY4ABIll2QoFoBUiPSOwWZVPHTVLsdB7LocjwqgrkSV2R9puOXj/wZ492n6LQKkq
STspwgAPoKCF3ATGKZNoT5KbEAWdiJsK6kvT4FyiRdPx1OGjnwlzLIv6J8TB9TD9MSUfXcE5NPyl
pi85h4bWbhAZvRbdlrww5NRBHRya0dpTkDgJuvoxlCwkMuwznHIZ2t4NkFNBCuvIFxmDHFbKT2Lh
lCWjM+xFiH5B5cQoIwjLRYye5a9jnR56xkk1q4FRBsXPQRFHE/IDWAqGUlsyKLxDsTEiXRnUQQjj
73DLxEqVtBLEkFn0AjiTuXJuDtvb/l7tIgDWmI2h5kpUX9rdEvhfd5UkUl8FEl2EELUewgYjLEDN
pjetf/v+cKyQVdUlGjnGhkoHCbrYvTkc4Jui2cnv2gF4U3J5B3dvo2M+OHGq0TnEV157zoKjlaTo
vFEMpc778O2c7CszWx81bh8ZXYNmJnQ0+mMLxZD/GE3+5TP5X1+tDVdygyWIuYMXMbwhcKAQkJP8
E1Lse/E0WewsRZS8KkbbgggPkonBEXOr0Fjhe6lLCLMUyC0bjoRFS7gEUL65iBOGC+D6yaf4pVTN
sDxN3G0of3SNzV6qwKCqPqqvIjfqTVu88OAmgvr1owsmU8DUio3tfjhQakSpmaHpJx1IJG9U7Gsl
yRISTXjwoRkBKSLXeFU42RrBmkCdEDILnNWEbxpY+0BK129stdUSWdmhS4D0VLblmLB4JPT4rqkd
7mS3OW+Vp2tV3hIJTWjeJPmM7+/BTHBQffNHqcQK7/pP8YY2OUTwoSC5p3vppl3y3/21To3pzEF6
3Cn2W1Oula6xKs8twS/ZL5UFrUib+bBfZI+8wWvIIQdux5mJ1+/TU3ZA54OB9lv2U8Sf8v2ZlPg/
yLQH8fcfOGpVBKyj5WFCkJGbyGoXlr6WTPKZ992lEORWASok4nQuAapogkYB170K3BW+4V4Nx926
yQ9FFZo8omB+ocFZje2ivvTFE5Hgo5cnRoWxA6wTdQGuT+E4ngNoO8cZ/RkFndeG9FhLmasWmM6T
Eu4/BMLLPAS4YV4OKXoUm1pgZBVsKON6PwUtujCDFaahNUDhM40sIQBHlm2vDKdRvdZkyI8UNgaI
ZjWKJvwDdJXf5ZmfdtVh0J4qsCQFdgdMm9XmagTO24kLrHZUDYb/wJVntsFgd2rx0cU7VuoNDq8r
qW+EiIDkwHOC1YPuMyvgApOmb1QrjVz5HTaaq46NkUx8ZeK6SVq7HF/YzGZa9NQLtSZGGkIWIelj
nafnSEwzXeDKY5hFENOkA3BO8VDaU5tYbTd6SJbUege7LE+U5PcgTPfw7XzpSWpqSf4sRaNTiuJb
pKXG2GSf0Tic2jHacZrTldA9bXPWbVtNB1OAb4hfxjWElEScQsqTHApKYpx3elNICFyCbOUT/Bwg
ccW/JYmT8R4JfxZNZ4pQAII3uh7Bu1dScl3pwXEVe1A5upJtL9UgvzeqcNRqjTi10smZpWQy+dFn
fPXZFVUGWZYKDhG5NmIFoaYFUydmzM0Q7oo7JoSjR1Y1io5VpHpfK/iXPS9bVOx1SUDwAkPeyjVI
XDP1ayTX4atU5C8ke2/TtvelRHK4UTKLPlHdVKTvXENTtxCk5jWKoEmtifnvqaicaWigL2mR9imI
TkP3XMunKGoMBlYapU1byEn2LrwEkNEreXSOaiMJNEsInYQzSODRPINFRAaLRVXrMKHZ1REMWy9J
RcHR+hmIOh+fBfBwoz0Jdxlx29Ib61ODVDhKAkPoSjOA3NOoQzMvgh11a0KbFls3QhyWzYxxRuhU
t7Evdj5LjU68QFg8FV0UohCAU5lrP/pRA0iL7Ei1gQa2YsHJVzCC5M5OB3hsZANQkjVr1pweMHSf
stUhgGhIhjkKpNDO6hRdNRg2UjA5ivI4JE8l9q3ySllYjFVw8XyS1M4v6l9Z9WvEmRNrmIrwH+WI
TSL016aNHDURXzCuA7VKQUnCjGYsEsD92Agyn52BKt2IcMa58paL5ym4FQNf7JScPUFs5JTW3KHm
a6uCy9eOtuFLx6l2KKOfOF0T7piBETYO71NS7PEadMBskoFwT3MPqsnotXZP2RBaE5o3wJB71+b8
k0DFKzxthZsaDI2bwQqXiUxGGNO9RNCUwOEtsxyGTTmErLA1RAywamg9Eb0sWENMX4QqMkdKbhAp
HSi+eQRr2kqxi+rYT1NlqAq7UwQr6zNrTGC0UtvZOL30FZjdsHrrNQa5qD6Gx+4tpTIWNTv1Azx0
GehJRT1a5TGkNGANw4QYZLUWg60ipbGN8gxsSxjpDLeRI3atTGYhCUahNPhIbLXjKjPnLXYmSUH1
pfBzJg+hX3pgFLNHV4WFZLQF1yhz/h0RrpCjn0twCeA1h8SSZldsU7hCBPUOTS7fqlI8lzwN/Cx8
GoZTV/1qSa3DebilTlLdVHx1OUa3qDUB2MfpyOTCUDrWaIS9zLixmgdm3h0nSLiqceUzUbrL0OwP
2SQz6li7BTAXNnvchgIjP/FtA78AJvGwwINTpQd0nrTQ6lq99hVEthOL1rVy7ltomILyE6UXtteZ
9B30YlV7guMK23/KWiDpDOAa76nmsNSF84jU6kQ22tTgPvF/VtOOtEYJQxJV5waDA5QRAwFB76HI
L8fHAf5Fhc9OephdC+4cQ/Mqt1oUMGFlq9y+DS7M9DvKwG3Lf3AZdC/gGaJArDbpwue+jlyGpDs5
Sp9bUkGQNil4p8m8CIOOqskctY8UWwB9TdLgADzKToP7qhN4iN0nRtPVo5FAgRcSpRKuNAlRcJZy
3IfCDZE8prBTopAsepcwSgilvYb6SswHaDcopSFJbsROrZEXJZ4Qtu2hypX4k3uqY3uUrCAFSU42
+Hk8C7xl5giK4oBFBQHtUTE4OdaxeaywEQ2mAAIlBoEnPA8Sb05KqzMqrBSVQwODIjVEEJ122e90
gigK+BLXEl4WCdwTdq2cGG0BjzqSD29i053GFtYQcKRA64NaeerDSi7hIVcGJ7ve6jivFCwmsioB
M2Oo2rR4rqoZ0RC3kJPBqn3EybGBHG2CsmgAefGQTzshQS0p/hJYUPRFkxZHwj5nE6MX6AS0niJb
XIMRS/0M6ShHavxQNMMIhLqqu0jFseytBpJdIhoBMEbNYIvVPk2XHgAf0l7BYcyDGs55uQVTFlWx
uhjuAuIzpYhH+WjL4Gw3fGe0dIRhtdmx7yr5qcDZo0UZY8e/OhVBAhTUAnEKgBeAZuGGwe0KTTB4
3uY4S6tvdfgsFZ4whwpd7g9Fvsc0KsyOMrVqiG2jQy3qhWKUJeLcGzM+ZdOtQNEidmYf7HiQwTon
b10Nzp/o8b1O4R7zRxGHY4o+4L5lq7zma3J1QJYH394BnXyFa62uyhCHCL2WVNqF+KJlyJ5EVKFp
Gbc+gd1RXtcYR2E8Z4jVZGnT6BGodlgh2+CKoclJVtE34iKLyPKH+h7VVpxP2LTEEGTeDZt0Dykq
r58XHx1ddUjsDg6h1QQrjcLuEehLfAt0btpx9CB4YXBVZ+b0mGJK31fKuW4NrfXSqDX5sXJo1+dG
VVe+hD6ADCdtUahOVevzzFMgpPuG/4CBdE4D0Nrb/izEzBmUE6OCQChUJm+dgp4S48kM7E8rSEyO
A6eLo0FUchjGSkB4ymV4dBb1vuOVwtAmisyKc/nwtVPQMupEBUkV2yDZQ1IW8YpNszH7nHpc+EQR
TJLZAC9DDFkrHDGUbSp2UGFqzG4S9A7dfzQt2YNS4vwmO1wCigj2dTF5IlVtPkdZyctOVA2ncXjF
vFivxMZgoR1YZ4PJw4ORFqIRSb6WSsBl53SvTRXsiaHFgYstlp/KobHBSIR/JNxk0QvQmAz2yWz0
mgeKwwQfLFoG6Lbpk+ZpygUup44W8jA+nTcziEBBLurqpa4dKQu8UlN/UyEUzJ4w5yzfBSX7wRH4
V8X41FJfOXw5YMXQmX9uMXaaHPUJQHJJUnVN2QPwXSELmep3SkdHq6GP1N8z7Z1n7+10FynSOqtM
LxP8VrjWpjDugL57sIugWYlUwOBlch144VcPYpTBwggFum8dUGnZqYrLQ9FrvC7kzE4usWOZ2lV6
my8cNiM/RKWyIq2FhO48ViwmmMfDnLXOZWtIZaKDdj7CZyrcV3k2+IPcwEwwb6NdREevh+C2Dhbs
tS+4g9zSyBXY/q3AHe6CtKg5Rf3BTcTKifZrHOGxWhCjl+9ERvoOyD767PEZ1u4w5eSyz4SgMOkz
mAYOkErpK7NJAd+inYdsdlcFzD7niBuVgQOb0Tvk+/aiyDh0QIrT5/FvQYOkcgiPPgmm9or6zlIF
SRq2nQwXdkRLoCSK/IjLeS8AXdzU/kTeY+2NlRAqjkqiRXqCA5/3MPWERUFilWgyNVJjMRVCST9C
nwbj7n0zjbB3BhVLj7Uu8sdWdetAOJVK7UsYuoVltp9GDXJdKAbqwE5DYhZcjuUrWVdsCwzKJ+qP
YWbHU2xI9IUV5fdyRJnG5fuMw4FCx5VIv0jzFiFDarMSdupgAliVJFlT15z4uDVYwY74zwazXlXI
nxjuWkJ1pB6e4YnqZ2J6HtsQTAMVvwSjpGOHJ/ANhdp7SpG0CS9NXbxRQXOLJrnn0XDn0Z8Z+XPV
+WMe/YLvBTxD4RgHb7GeBrgXMb/JGOjS6EF5C+EoymEHPrXwEsFZSKyk/G+SzmO5dWQJol+ECJiG
2xKWpGgkyt4NQhbee3z9O5y3momZa0QQXV2VmZV5psLWtaf2xxwSWvFXOyiLm804QK9xP7uiOQy2
GioVmW/c/u3MW0KC+LM5tvs2pey2urtKKEOVz1l+NlZ3zNgcEsqvWozv+vzDS+gyj1E/nKgsvS7J
3Chf3Kj9NkzixrXfevI2s31YaeT6OX1QNHknDb+GJe0UUqmrF816LFO3NHEkB+qu8W9YwFK16kPT
s6sdKWQ6Sfl+ZZ2kNVZqHBTqXLuq8b4lxWG16pc2RT3Ql6EqO6WMoTVLNIXumvbBpE/UvrPYpbYO
+T9h8pCclDWMjCc3hk3qifQ5Yi21ek8018L5QpYeLDksvyAYO92JsQyvPmbtXbf2dAnbEuQ9SIZy
SGfCk/rkYNq+3nJTM6Yc9WW8brN1inGaYN9I7itXgu4dBlpaDFMnw5mwgRpyPFPpiYafZSMTi3Qz
7T1ag4ywho4967SMPTU7i/bTYH3JmjICJRntJl82TjnILSaY5LQNud+aB6M+Uz07bpgpe9DwpZMf
VYwlF85PM7iWTNITGY/Ccm3rX4wXTUcytrrX4SCjz/UlQZjQ3v2HS9U3t9eFlb6+cAZAJ1JGlH3D
gWrPkebr0cmyCShymHQaOr5BckfzPGgltehYDLjdbvbZogsWeespGCkBCI9d7ir5SHIRJZsuuy/j
fczEpdm5FzMtqDnHWoZTe1orQN/Bbdb4hENc0A9MFMtwkIbEtxU8M9M7kJASEtV68fAbkcaaFqvf
TjU1rt6lXTDFQacXOEG+dAJzmqBUPLOI+BDdMStit840euPUNeTlMtfmXo/h24X2I8e4OJVdyNV+
lWbhS4Uf4bC4vEfsb3RVsV9lTzMOdflnUnqWirHDU4BLo2yvoqzcWew7w+Tsx/afKfYT4vp6/eyb
q2Dro9rBLw0k/VABih3ddz55xbqrfkl62LW18Vr2ezU5D9I76d6BNJP3ZrFdjwsbT98aXPJvLfuk
FHRG0dHmqp1qltSypgYnq/X0524NybRsmuNjUs/zh97Ky4eI2h6o0hrFQZJqX5uXIKsGD3yidZIk
9w3SoaOByVdlVzqr/yzOWlx1GLLP4lB0y2GO00C1iY4wtuumqGxM5f6wTvtK6X42w0hPtMDPthxX
IVITB6uj50Frntpy/otjBjc4zF0UJWYwJNVTY7E/FVn2k7zaxm4xEqaXNSL9V3qs1dXpiaPmc7ny
On5ZxZQEcaT8SZbi1WP0s85PeXveeqf5p7XfcIQjqx/MPKOrFU7xbeDMlU2dt473Bs4cjvWbpJKD
g40b3m5WcCdbLCYycWpSFvw8UyIty1Xm3Vp5yuIP9Wed8tPvhPIs+l3ROIm4ryfsObGi9tLiYCm+
3sdO1PmEygExrOU7/pQ0ghWSX3eQjwqIXdMSBr8nb8C2r2WNNeSf8aVcxKv2Ia0+4d5KoIyuYrhN
7xfpbcxOo947MMf6deCy1mMXsIJNVnyxkyTI63PHfy34eAto264vTmO2r7DenJwqC1ocL+2LlgUG
4dmIiivTa8lxYwqODxKNTv2CifQQPU2t6o3lbsq/U8OPUJ0re3HSUCLWGzaFX2aW74oIyvO1ZWut
DzPtWJbNPjMCQuBZdZ2Hr2R01XQfZb9S8hltz/HwPeXbvlH8DhunxmX0q4AJ4w6T4B1Jvn3r2c2l
NjfKKXK2GAwsP9DIbU3tZ9anPWXnQsdT2OCXcTx0gg4acoZF5SwZr0a+z29aEzOBPrWZx12yZq5a
4R2VJSfUxEHbJw/CejAuevOAY6aFAw2ymca1v6WpZcr2YvO1BJmoLv20VzYS4XOoevy2WoM5/Nhl
B9oEiX13mZwDlirtl9LeN/p7orCAWMxPhvg2MejNAJgIqZ8pZtW76MjElAxPtA9l5SbyT69i91t9
2ejnyr9muuqw/xq75bWHQ6aiA3Cc1PIDnGlILlGzb/VblZ86/aHGKRQJeIlTKOImWfK49NZur6h7
GoKt/qkiryC3vChdE9Bu8LBD3algVdky3NcQcYRPJsNN/riSIiIaF/FS9YIy648SQAvZzeOJdqRh
y+ybHs9tm1DBy+ytrHfWF5dK/1r/6q0ft8+FsRf4j5JzT6zOwGYHlsaDZk+XqKwfSX7daQ0Pk6B6
+cmOAoI/E+uFz2LWj9VNJK/xcsFrWNpeOo3OJkmdLK3OzcAcz1BtJCVSpjEwZD7cdoreKmljZZrE
JH0vMFnLG5CbY2EXgVllnHi89WxXSa7SQeAhXeEc/lC29avBLVnQhKkJw2zxqtfXeN3V5WM08Mqf
DMaZSvANIAmUBfbP5JWuTmxd1/xmbxtt3wlmfeouyNV2pvmw1tdKe2mjs05DW8OCFb4WuZMalsUx
Zc961AAPcx/cKqv2/VNNHcScuVd5ZZlrbk3lm8a/cTuUEhhv0P7r83Bm8df81IjIkbk0WRtc/vG5
zCSYZTIdle9KhICbu6I+6KmPewkRJLbpj7+cMsn2BhHCgM50INs1NV+a6ncsPo22fwRvR4Wg9Q/N
4Iic7+6dn7XKPhat27UdlKH5hFjU5uvrbTlMwCKa+nEpP9b0vGGtEb/3VbwrtccsCirm8Xhn2i9i
cYHd7HPWgYNpgVbtUWc5JpVqYhADBCrIPzHflPZoIDvKk+NEK0sdMZyu531/yLj3R4NxXqGmbJIL
NERL0VV7OiCG5ZTzSPgQ70K0sFG9w5kd1Mtmkc32I+66+FPU33Px3neOYKcI9xb7UtWVg0WvAVai
HPsaHMW4IGKYKkKNAjO7MjtVKtemUexM7dWirYicenNkFLH9Y4sJY8nl8ZfrV62+loVjxEGs/eh2
4erGcx47RbZPumAUISQH1/BkOjNxDs0LvsFZgd+XdFqrW08GeXMes2vSv+kVAO6xl2ZvYmcgK/4t
9l6T/+joWil2DLoUlT4mOeYbK2y5Ky1ocJy2JRVjV/HO073I9CO7pLP2cyRuQx3Dn/D5cDghzlbf
9T9zHXJSmsTNusDKwq6jeXnuSd7s49/IOBrRYUMEm7hmEUw/bUarhvURa/q6l7wu5Bcvrtpf2Bum
F+wZ8NRnG8T9QSM+2mJEAVySOcspV2BggJJI2b6NC7foXnODFPkSwuOYjTSN5l7qPzfLdIz0UGIU
2NeObIYVEmeSNlSu08A854sn1NftV0vfVKLoJYbft4g1eeqyUTlyybdPfpQbV65JxSpPSEkk/acH
bn1ehQW2vSvvYTbU0YJA4cGXWJgkxQlGYPlZhDcccSNfFSRAwIvP3EBmhPWbGqrGd768d9eaiyUJ
UwxPaNOiX6N4m1ECA2UVlFrhaEPkotGZDNpzYEfwj93c71fUkrr5EWunXmA1k/tzwkNaXtT5yJtQ
tGCEjsY6Xuva/VkekHYC9rqqeEsBH8zrtLjYJmnMkcqrBN8tQJKl1nCnBUgMMYa5M9vfOjrP2Erb
e/FhgOcktM3hal1qcrXGnWHhO/A6S7WL7nG3rT93PPAD2a8pP8jL44KkiNG/qYO195rMl2enltyo
9/phj221nP6zpn2eVe4yw4TJ46M2RbvNtII4xme+f6wWThjjp06yASq9S9Y8xZPXNWE7H7qXlhBQ
HOb/mD0jpJDiLUataHnRbURQ/mH+jbmbKE4t41AfqvaOLR9rDqfDAH8weip39K+WHZTfUuDcjwtf
HAlvjP9Zw/uiPIpnDRsCdXrs37U1qPmJNG9bN6DKpypWQnoQEsscpvgo/bdpsqMh2cI8Qa/MPVcy
uAzTAs8hyO+QHaX3EuufSkql9IbyCFhvq79J7Bb9V1oEIK0ki1vLiyId+87NlzCSAwY+40/kptN9
ZOKnGT8BeYna3mX/VFrqW15ZvGTNXdOg1UEJ8l6co6Xdd8YJHntXrA+CW1caQWH9RgMfXIiY/Rxx
ALAe5b+6fmKUKIxQxPWuXY56zTW9MLfuzfy7VX40/emO/+OgRGVTy+t/wNL9lRO77CFNQqxjbEev
Q/gBVFwywFCyfRnZXibBWn4p+MpnfvPGgnR+A2/ewbWa0U2+wZv0ZFobS9AuL3pxy3inkgYXbjxe
5yexH5pzowXm6kaLD1qCIIwwANyrS9SNzDKcLoyBgk7et4rP+2Yu/0auhfhh0D0zcsY4iJrKJRK2
nm9bguXB0W5vQMXz9xi3Tv0uxI2vXe7dAotvI5g6H6h6ZuXhazOOWUSsAdHMuPy1NDVSy7e2vurQ
M+lrL/1unaPy4pgrvMfxHkQg7jo2x45LR2s8W6ndsfzB7cGMvey6dW+aAF9RuAmx3n/HZE3KQ7ro
ZvUm9FIS13/QCSQAZF53X8TX2vqx0IMsDwvFseldicixsOUaAsuiRvsFoy9ViLh5qQzzMeBoGqUP
wi2RzwecVPiy/Zp8rgOTegk3pTpTEurmWUHmp56GNrTV75n/uO0nc9/ku0p6i5qX5rNSo0OUvcCc
3Icee0Sk3+GP1b/3JwGk3y2aoxWPnXFUJi5zhbXlFzt6WxJEIbXDl0CvptBob7qbQYlRiXs6ZwOG
fNrJ093sPXXzGm03/7Q3OqrmWSzlcTEY2oQ/827lrKHupGeDZYfyV2jKR62we1uA5S0QGWxXdarG
zXFcK3cwmpP5/+udxIaaBKh1np2ElKa6/hTkH7C5YjyarfouAUDsJH28c9h16fQdrD3XkAXyrJc5
KBFpNXH/3GntoV+TvVrVjjE2YddEf3LW/LMn60tS06CFWt7lRuqIPjTy3C9n4ZmWpxoTF8uuin3B
NHtFyISAdGcpbp38qMmXihpBPUZWwAhO2GCn7ZXmeIfhElc2/qDsyx9b0sJUw62anb360t7GNvbG
9W+cNBcFSs/FBeYcCv5kWfOUTRuDZWgTB98zf9K9TvE3y6+gWvQx/VuMgwp1sljjRyU8hvG2d4Q1
n/IW8+JhOq4Dh7gEE1NZrwGkVtNz/WT3H7Eu+9mMH1qb+7GZPwIB+Pl4j+9Sn6bpPtgD1C5E5Dbd
vU+W8cXnClq6xYtbymuzncDUom36UKxbqmWPdbTP+NW6Lj0J6YYpZ5dzTeAQf02SE/fmvPqbTY/1
oP/F8++M0joGAdjR4GNBYbqKOM5IFzWSAWLSAxxK7b3phRke7ujDCvA9XOc4rKbDChILWQWVoMWP
dgV/Ac+z15XjZgC5q16TUwW3Q70CE+23DTbuxC2cjo5l+GK5VRhVd7vI8GoWNCNSTIJJ7vf1eq5/
TDRXuTldAZdBKabpKo0H6WkbHoizYIdyMj90K+bpuoUalGZoNzHahl8Dq5T6ot4WbV/mmN7tCbnb
5cQ2UvWm0WfgFt2zsJ9Qu+DDjJxAUm8qrz59Mt/RLNwlPmZ0GTINAn4tFh5kEEYxRlJk8E38QsDr
/qswP8Y5NNX9ilMRcV3Lz4QmsITAu0zUcjHSrZVeDk0cLRh1a0nYT5cye7WN0zqfc1hWgF79IAb0
doC77T0EcGn9YkxB+9+xxoE9udHk0aIoGBu+TOulVW7Dn/1TpMZuTD0j+m4WAKw0vS3G+KFwM6z8
5jF5q5vPAiWYPR+n/4LV59SHFNUGV2K9a5gc66GdFFqJj5zukTay8MHvtGVnhzZJVdGlyIOiutnT
Qzd5UnGR4ZbH/EhyvaVZb+t7C+r5KzNrg3sGzU8d/eqWk9sM/WiVc9nhucv6eVtcnee9OFjOGs4q
aFyd6jWdSUtSSi9JP5r2JH9Z/Jox95byJ6pfR6xQRX5lBISEhD0S4rTVmTsI7k82BnvlENf9UXRw
gDgSQTGW8n6bmCRAjoH6fM7yQO90MorXfINOR84yIg4oel/weIs3rG8WsR5b+jjVcO3hYVMuRess
M27JAUYbvjhG5j3iVHhr+7HI8PyO0H7Xu5wCRY3tMX1oyFZamo37fJOrNBaoSAqnBvGjZUDpY7Po
m330zwqjSeMMWrhsnvZkX6futX3LbIf3ARAUsEKJIbekv6L6hytZU/r2R0Wjqbx3wCxxFsqV7a7V
LkYhW7qauWsS2VWvaQUd7t57t4919aMoZBNItr5a8lYvoOesWMMUXWyug1rhoc+BGA7NyERjE5qh
Htvxi5XcBxOzbLH5EjTm9hVNqCWq5/lDujvBDA8SKo2uIcV28FOKhrxfGJXqDYe8U6yhir3fM7AK
auNF42mLz/n60abvceLZ8j8Zii4Vb0ZuB/rDInuLAfd4LEDgbegfEi/k1HixFflrLKVj3HLTRDgk
vlpg+1LzbmSUWTch0R338OkTr/kkd5k1KlSG1sOqY3Fl8OUg1Be/S3QoMymQ4a+TaC/PPKDsNk6t
b5d50JpwOBB326VBSxdDgCLEnh6aiDoRuwZHu6m/s+ScgkzHsdMhIom70OpKZyWdjYEh6b506Vkr
Z8RBM5p81j05IbFJ8470sUr8bKvoIcC1DW6p1vDMfPZWHT1OEQM8aPllKOZdo5inEUYfY2TJ0dTH
Mb4RMQnXHdsIpHb025PZMd7nT0mDI8BU6B0aKBATtQlzg3Abiym8LPyEWRHmGcRkeLOaT0sJeC8Z
xoEUpfnU1Z+FzTuRArjQnVpJfVYs1amsR6l37496ehTDpeQvjItP/jQzQ8ZoPRbiJ2qwmX7LZOT5
CgO4+iwRs5vo/rIN2Bwx7NInR6jCKRVlqPypgPZ24oOMtOuGHDJShVsZb1LDQzk2lMLts7a/+ji+
/5Yj73+GKsaIGRNOwqTvTh1VPM1LgvKr/ODKthTgRNPYTUi0SzP/1xtAqMWCp80bOAhrOgjIIAbe
5f6hSv56ePiVaXf620Tv/idUuWz6eYRaj5nRWmqibFnvNS1R2r1PRX7QLDRZSXZQ+cFjyzwSi3ks
F+U24kkwHyrxHOVXgZYxjl7lfu7dzVYu4zBFXqfeu836IymyoDxKy4etgF8jdHNGPsr4mtpPqjr5
S3HoN3iq6LGKQZS0xyE+1CrM4ZMihbrlbXbkGtNvV3sJ7Iph7gl3pdvVq30qvaTqRKf9bdRfAogp
Hfa6gG7ZZR2JkxXIe46Vavk0zMM5K9WnQoBVE1+WlAcdG8XyW3TIJYZVhnUuYTq3z7nnIk3sG/7P
nLml+zKW9EWy4dqbTfcrZYJ/QvmodfW+HTnhw6hT18zvcQAp4QZWZskKx9z6jJL1QE7fczweFvXF
RFZcs0KQtm+6FD/2gNodA0ZqStMphd0HTrNkp0ohdnOaFl/X5MRvVP3JNOL0pgkEQm1MT19t9V7Y
8a02Sb0RCEfrbzXOPVXX9lKLmrHc3jb5DgFRcmLZRvd/LhKYXIRQIrorA5kbhd29lTZRepI1HcQ8
sQuAr9pOVGo42knktJmZO6PcTkEyiK+4M2MfJhTVwpqcrAgBidAmskMVuvvqEkn+UIRCsdlvc9k7
mLX5VeJ+j/TrOj0zfnbZ0bbYnWhTt0KRVH3phnBNEgS2nd4xTuW40Ftswjhd/JdKTxrpPgyhrMrY
2vxIthEknIKwIVfYMVsGjZjAtn4qLOnYKtLsWJLm6fhyqBxU27WG26inrlKFq/apW/BfalAMvA3q
Z7cw4peoKZoKrgTO0roTdNj31ppjYmS0Ne25S5o3w1CI3J5golQPMbs4ZIp+mTDeBCZY6WItICxC
j2mDw9SAK9A+RIJHZZJM+64vH6Z5FLBaEWwXzryJFbStzJfJwpxjWmXkRFIvdl0rFC+Jed6mDU0y
qtnqQvCc+qq7lqrtWFQRaWnOWv/PzqxDidFIO4010Ue6u9joUHWt+dGlB7Mu92k8shs3puD7ZSBH
F33yM+JDbNayNHLgV+miWTjB4hRQnTONxtmhizSVkPQGjdtiiU/sKaV0nWv5shoHqfNV+1DrQbzc
JusoSDNlPYDTNjTDI6917A8kXUBniQ2sPpPAIzU0YArSLMXLFg3cXzFfSAjmmq8waUq3f/3SHcBX
mEbrwSm754a4iZjp5gK9LZlHkTwZutdjNdG7dgrOBNGbcrOMTBbFFjIB2CxIsdJqWd7IRoPmIX/w
a8K6xtV0tZiP2+zj1tqPa+KPKBBGlcGyfU1mrx3HsC20fSsGAfdGy5ShOUT0TP19bZ9q4NTR+jap
2zS/w/RZDDaGNdpH0/0AnEVddR7i9KzUYaHOD5v9KyzA7pIJpVMPq977q8FzaKS9lXxpgrQTyWX9
DLeoQ6H0jWNX8qdsB0Q+ul2D/MXuos+uakmeySJEJKjxFkW4Um18pqay0fkQDNiPb4Mih2qW3NYo
d6LWIu1OOHqUooSoJXS4U78GfWdi97nUo/0zdY3sjfJquZISp56iR79KjR6VQ62NPYGSzYBsOJMJ
Kih1reZ/QB8kDTf5VspIOnuitMzYPiLB1lwYQE5HP5Z+nmXh2NrHZFlg8kiNQcU0Q8jXSww21uiL
k/S1D9RW1wLJ2QR8Y01VdsyWFlwqubYstbXAI2NenSTIOG1Swg0l4jLWH7Ni+6mVX5DnnvM0e4zu
C4oauNNIe7+xt1KiujEMQ/bksRp9o7krxM6LfpRFZj1tSDvr2bD96i7aRefuzAn+8lGyN6bdZpWh
jdRfp6ESTCcZu0k1KgXtNnDkW+ilqOxo2QbZM6bPafsn2lBl7tSQk3UobRLaE3b0JDc2nnr1vJg2
vU7jkmwdqfpOHfgR//oG67/IeMhRIHQ0ypVJl2585lLLBCMZ7lK+VU3+olircVmhucESCkbzu3pb
yTW3mC5mczWSV6kDpT7IVX0/cFWK72RpfDUGL5r2jqbFH3PW0WQUxInW/jVI+XNnst7TOA60FLKi
BYXLZWE762DtydshsuivxxOmX+hx7BsSjm66TNVPHn0lE3AnR9hafxEZzHTYZcY+/gBKscqK1xn+
Nvo92xHydRKBGT1GylmLhuSas7mpoUK86cv2kzbTfMj6V6sIhsL41cuUfJIp0JGLkeXno5SvtYsx
Y7g/FRAr7tA4+fCcGqpj4A9rzk6BGjfXhnC4K+8wikYbsthofi0vHQoghmvdntYEwRPqVUstYflL
10i60EhQYnvY25krEQi8XbsZc6l7U1vBT8gwe1JoFxLLk+9cvshOkHB1qEBkpu7mX4qzX6lQXoXX
VfN5m/dpdFStS69nTkyJyafXqXuCdIJankuIVN+uQN4Qndqs5TqSovuTzLUGQ5NM+b9JSi453bjo
jov0b5xtn6L9mIrWl+YXoQmsV2d2EzS3yiX9UafXKwvkDFNPpS0eY8PSw6Hb8ACh/ffqaIQ3VR75
8yc1cRAx0SBzaOt8eEiZxMpyO8UKqYTgFBog0DBl0KrrxSqMu4pJCUo5LOrPbcXxYxFOt6mOonwM
UX2wl4LPwRZs/mmaaKf4jf0dDoSHVP7KEQGs2u9MMPmBXY1aK1IXMHxbDVZOQTqK7WCTX61ubtkk
ECSEFpZWPKMrYOzNpN/SMlCQom5EaJ9mQRL7Df4wNQB2noZTs1rMd/vWmq6LvLLdMvVpg6kqhHZV
QFyLgfGzxRDF6FcwB82fpr+kNa0nlAHtbkqq8TomIPqU/QVeK06U1ZVl9jxsgKrsQR6z1pka8Woi
Q2HBozb0a1NpQcqey6FjK5nFFakKrZIcRInGe1wtDuyGiHJRo8S9Ozq9Nw2+v+v2lm+ThHgjVAa5
4gIEHenSIVDj00IEUmMKa9eq2aWSvAKByFhjMKdpjIumBLMgW2w9Fl2oThKS1gUMkEbscZTiWzwV
7rpo1sOwrJ+LBG6o6XLnWirq4dq0n1qFzDF7eQJxzbu37j4p92r8V9vYs6fKVaMRFc2cO7VtXtUe
Vrm4qNEzKvXCy7N/rebny9vYcWk27S2yHjUMrNETjjIW/Nbrkn9HDF9d+5bMHwrFLbGeB+Nt0UF1
lRcZ0DC7K4LeMgFZrPH3uLw2Z3tmdyBK2vbBXCGZIr1QQjNN1M+IbdUS4jTe4OTqKHJtmit58rX7
cDdCnEdba4Okmvu5y8XnsLXerLYsNEfPSzqFWmS6Zb4oz7L1E42Sw7Wgt2n6ikSKQAMDQUanNSaK
4Fn66uSYDZTss+/L33hLQMnemq3ft1n0KgEvyONzugDJJgaCm14v8jAxF5Xjg6q3lt2S129HHbJ0
U2ERIH4QRljI32tCOp+loSvWvsvUOgFejJslQyfTm7CWg/SNOq7XFEwzqKo/rTIgGAcsiRZlPMpL
omAW/F3Pb8bInhCYvBA2910e9GsZGqB48fhZ45I+Js9sYiF3R4U48bgpD/PLOCMNFXLFtJK5OoiK
usEOmSINB9poEHSwqfn+abLOr9pHaNmCSd62PnpTfoor+1/ZlDTQ4JfGWkpoC+7mDogeg7LsXgeD
9g7ALTOmE4bEmeSjG4+HJTBZiELBLCBELLfrmHa67C5TJ1til0jQGxDapYbqRTeQfzeZHr0D/FLA
2l9Dbb4mvll0HEqCdBSzvfyKkTEwifQkjWeLPBenZ75w1/YNX0fULFrslDMoJ27JI2tdykidZJgr
a/2x5J9KvnnDNOxHGRHIZh2JB92xVrwoiFo6yymGNEijlRxj4BnpbY35xlrl1JgPQJCnbgL4toyr
Etch8ukynrv3hRzZaqzZH0KthsOzOfDvFewHw/K6BcJExddxsHSsDZu/OQLIqxf7fcw7qOeEqVti
w7k0BLiMaHyWExY8Ts/I2tt9X9hWuNkt8GsiHqoMtI9eSHbj2m5P2ojSzFI6xMbyIVJphrPezTKd
qS7mLezlib6UTZReR5ue2LCFIno0ZgMAydTPkmndzLx1lOhcr92DQUevWYnfW4DFlkMZO+Y2/QoE
WNy/tTnilHkJa6FdSNODunuBh1zZsQjm+VdtzWOZ2Z6w+Ibhv/j7nkF3u3IO46ndp/xYSo+Gf3qp
ldnXs38U/nCty2Nqm2HUBwzHyXjSXyI0O01Dtjeqlb5WnAhsdzMnBxn2IYk+oo7qyIuCuCZJt4cm
1v0BdlssC1Cs9dJgEVfPxLkYVwOpN+vWUM+y026/AqXWEI37tvpnE2KE/cO9c5rRxlU/9vgmidto
/qADS9LPWIZIQcc2uqn0OePTLQybjwqi0RGTm6/u3EwskWWox+HcgPhzcdWyj2i+0p7WAxhWwylG
dCGZvjxIN7XuQjvR/A77eGe9czHaEu+Z0gPNQgG/1uEkvc1tHhg42drpUV1eG5aR1IlANCE7Vtrf
aQ5DKTqnmCTAyPuhnynsGYYt47etz0ko1Gif6+a/hGDYqS2CxRTEirPwVrF4UyLIU3MDlRnCBEM5
pvRBguXNqI9P/XSb5zRoVlb/jOagsULAUqCHoeJ9D34UPClpguxEdmWKHTPyxPp8DVrGmBTryyFH
7aGD0pXJrTO+pPQmGy77RcjXPlb1S22+TXh5pcXVdfyoq40d0Gz+Xpea3fqm+lDq7NqkmNj22nBV
FvMl2WT8C8rNaez1KBXHxsZiricWztoroGIZU+X9OcQJP6bJCmLH98RCixwnP4iSuI+PYMecLapn
beZBXCM/z6EyT2NzTaIbw0xSQwofy/i+Num3Y+YNevatA5zOt1V6od9P2+g66VBXCwYAcjwjto4G
5g0geeb/w5CjA9fn+VFGkrqhtLXXKRwYTiwrLXaqVZ3VdnU3vTysia4+ETSFJlYb2JlMh/9xdibL
jSPZmn6VstyjLmY4rt2sBQnOoihqDMUGJikUmOcZT98fVdl9Fcig2FaWuchIhTA4/LgfP+cf+oVo
QOAqisfaHSur3BjeVGG9puqLFd+MopnHpQTARa2AZCW2dy2M/gUEexbZi9YFRO72MlXl7JQdZW7y
oJRU8zkCO15YN8yL9NQJP6k7kNn0+cBZF9kNLaWVNXAmzj1rLYulUuJOGIAuTa8xmlnWajm3iGa0
8XWh7aKE5nIt3G0faXd66C8jQ3M8u4eIscrDlSKBLAXa3uiOWq7S8FoS7i1kiDp46zrr6A3fDO8H
VF9a+ZxCTUNyVP9WMY6hpN1U1NlLK7+Wenlu6mKZmbJ5a/URSCjf0pYc4hBwSrolVMTvQQfrqkOh
LRGh/mK5EWqzbYGLZtz9O12XYkClSsTxRBQSjbMCKnDT8J2Mfjn6YI4gTPbpkxAvIP9G7S2nWaAB
eWidXiKHYUHJH4U53nNm2pjsOqlCb8T25OsWEpRUv/ZjdG3Fu6Gg0+FlTpDGUCssQEPDOuqHlS+8
awmsQdGHeyPMt6pnwJHpjWWTq6oD/2cRGwVVJ3lbuFQNgtx/LCN5oYNog2GLbTyI4axa1kl37VXu
3KO9ko0DuPwxdDRhOXHWgaGrCuUlH23Tp7SCxKv0VFnlvLFZUdc4OFC43qiA2zrcAEzYak7sUaQ9
aN0zC2+jPIlho7t8tDk0S5L929FHvgXU+i0Jdu7dMT90+wieW1QbmyOzK+7z1KQbczeayz67qskk
lIKigV6vOuHeEV+pjJye9J4Bktf6aF7qDVES5wAT7RyoVJhLjqKJeh54FQOspMk2rjq06CjyhqFT
cnL3AqegX1N03dbKzVtcq3KnMrJjVd0N/krTHD3QdjkVYkV7qIuMFNrjILDIYlebFQWUtGwp03XV
RD+PT+pLnFa09BD2DcTxJyhtG1tOV54SqatRGd9687YjN8vHG1v6kfRPtMM5op8YoZjiIMxriHHu
ZuGSdm08GOA2xbYA+SCqtewrr22VAzJOtj2FGDXdivaHp43Az4M3S42phUvsfTa6YI91Fux7RMBx
chOv/shhzdXGnU4HfySXaPoDfBeqKMNiYCMfDhKB3coGVARlFjT9NyhDtf0j0H4q5nqsqpvEONDJ
pE08wDeWimu/TB0NRn5olPt4vCn1eIVZ6qKkd6QlxzJ9tsLHoWQfhGsudnEHlr0ELq5dl2hTRaWg
SHnqVywzC+pU4MQnFCL9WYOkFRRaNVr7UvqpIZkbwxs2S2gwJ5BSE+Rw88UCBpGPLl1Vr/EZmieB
v6DFO2A1qMK4XQJ+Vk0x99rWycZr3Uz5y3TkXBoiAXurVFBaBIgKJTGN10N+lahXKvmNvKrHLZqx
FPZnIzpIVg+hdXw8Nb68RZZvYOgGVCWNDQUjXV/V7aFo5gllLu9O9xZFSpINOlt/L06mUhRGRPQg
ge4AJwFSyb8CTD6LtFfB+ZluAvgqqaXxWsLQla4bHygKvrERYDybQ7mq8Y3oDgQHOpqSwfYKsqJw
k3lQpctu6K7yiubGPmh21fA86E5oGnM12tXhser3JoBRNTjkssTU9KPnPNE3lhCM3pud35RSujUt
urylDSoTaqT0Stqx4VhOuQ+iNnWkRRX7zliLbWbb+OlB3OKIm9X0tXvjUdZ/GkkKrsvcBt74EBYv
ttIk8FagOhSd4sBOdQa1Bv4QraQQgKzYeac3al45pvPlwUtRnYb61+juIq3zB7ltrgLaMY2FcHS5
k1oPmpi08Evv3gtPsyI4GnawLRhp1VWWdF3mWtlsam0v5MFAEZUUNvQqbPKitVxX15CNSe7uhZd9
g6gBAICGwBL/skWobtwIoeTWAFQyjKkztK+GoVEuaigPePkKXSzqqSUn/65Bqdyaq/awUeRhcIpO
R5IzvcrCGGUWnywsbWuqK2br9UtX1JiUFRx7i75ZjRkFiKiE3Unlqemrh6DMiPbKk7GGM9BY0WtV
vfEkxXw46fbJjsn53vFao9nYCoUDz6aWoNvgNkUPTBQKFJQUaXgqxgPQzkj5FpXZfKxQKgAPX9B7
frbY2nvvrqAJZECcsMulG5Yven1TmpAlBvhgXZ+8pxVk56FyyVEbkP1K8Wjh1VsmDelXV7/5mnpV
FspWnLQg8uQmR7vIzESwztpjSeGYntqoRDOPIpigcWwpbItQZnrDWBbmD8yN0DkK+43bvXtQlG2f
A5zvHu2WNCkVQ35IS0Bq8OtbTp4Ytxpw+zrl4J5OjzmtEE1+jhXjG9JHUtZskjh81jz4uGky3Fp4
CdxRNV2TetY6Na/2posBPimwGhYVsVY2twK5HmD7gf821Bs1kBayuhBWs6G7ssoResrj5M5HL4u8
aQSqhrYgKTrODKD7Bv27Fx2SxPGAZ4MKDQbQDcNNgKr5jDwb/QCgv75k3STjONc6dx5WC7+q3tQ6
XxFLTlv5u4aTkxZJc4PuoxXTui7clUplyO/v9IHEzLwTVF2dyh3GuZXEpNioY0lJ+zM5TbhgiW3Z
SjOvAOwU7l2n42YoilV+Si+ouhX5dyi/TbcUAWw2/KlMauS8K9SDQl0CIhIZXWr0jDLrIIPhCzlf
KBFizib8Y7fse1IJKG/wF/0gdsY0ZR8fq2urk06cyCPVnSy8L4olxFu4+DcBzdCB09sDeFH0A2Te
uvdUeGMUGZZeci+ahTvcKmiySBvCEkprbi9L6XtXA6wJl40x78vv4L49jHHl28rd+t39oGxadx15
ktMHN254FYM9tZ1evYuL5dD9SJOFnb4EdOXN74FBc+qxposaPPusFd2jHC8sTKi6vUqBU0qRp0k5
z44V5/vkpk+omAvlBPIMrjyLxOYQsWjY7dE0nLS/VtvHVL8TrXmQPON7zt4Zi2tyYEdur2lNVnLz
UPjbxn7SSJZz6uBx62aLyjbdg2i6uVrx0QI4Ho0KCYzDSoE1SddYB7tA7LACZZ/Flr7TTqTaohBI
ftIWn5donCdKRSZaXeN26PRjyBI1JtQYE+1Ql6CxtGxYN5KgE5VVW9fKWBaaQV21ALDmBbQrJXkq
5Lc4HFYFXJIhx962HEcEcNqAv2TsBs3dKGG5KfNiHUuwpWJppUACECjCJFf+yQ+mX/jjD1/MhRse
5Ky2KTGb21yROXkooKepam5smv4VZb28e/YjHOBTlQTGpLehrDTbumszsnjgwLvSICEaoOMVyXd0
5658mUN0Bic49I+tlbL8DiuBRk6frGrzoKkHVdsISkJ0IGXrKuaoXg17YSgzoyjKrW75rhP6xjd6
EwiO0OYufSSkaCz6fPFW0d88VaxDOF7RSEc7AoFPl8NvNUJcm5kqnCwEsuTwNRGgXn1aM4Oqryjf
5jpJrRi3pRbtE626C3Qgv1L8IHnBzgWbYUjetVEF2kzkkNDqcG0Lf62OECJQWOuzwUFqo6UBmB7R
/plp5WMewmfoFpl05TZIRg+JMc9P9KOILvGxYaq2LK7aialsRix0RWGC7jY1jfesb6lu05rPZi6n
RV/tIQsEVTJrCvmbVLjPUkhbmM6UaaJ24Bs/TDbrMl4oAPPtatMHSzMgXfGHn14Y7lIbBDtEBTIo
I6NIN5yQnemqsZuFBYzNV9KFax59L9jXYHMMmSrFKT+PYeCmpr1VSkSd7lULGTkLLFBEYZfOWl04
IZx4zL8N2IWV9OippWPTGahjH8DG0eOJgHWHRuGMI73ddPhR2MBAJFoyiL60A4QokVxZVA1LAKZN
AKQIVOBMox+YxOmi0otbN0sPZuzf4Ju86RNxkzf7sENUqWneAdKE0lpIBy8yHCQ3vimuv3MTU55H
PuQEsnzakPaMGtY+csE4hT2A4q/lqJTfy9+Lqclu5KVjYtkddJuZPH8dnyA8z06SicduBmfwgmTi
GTnqqbluHoWtIasGCD596Uv3eX1bu48XXuCkzPcbNS1joqNe6L48xJqq7GS5y08AUbXcD6ofAkU0
6A4pQ148N1EHNdYoDTJ6n57re+MJ2kr66IM+uPAcZ0Tspja8Ua2mZWuDzhn765N8bgyfnRbgcnTA
d8FTUhdFPMdonJ6nK+1D6g3yhVtb54ZgIoFc1po5mhY7Q68jrIt2l+m5MoS8fkEtD7T0XYQ9J70b
6LVJE+9abdMpG7N56WuEDiommFSsahuuImyQoP5WxOoilOwf7GKVvyZ+KcyljKY5K6g96NVRNYa5
OpCp2bxUcesPTynLcPWiFco6AP8h25DMQ8988bsH9lDIT1Ay5wKGmZv3WE8069CQtrFeAa9H+X1s
yGghzjOxNbj4ycz07nEksUoUzgoi+0VuoVWm66Ip10pUb1NfAoukY9JKVvgj5nygFluV/9fHMO80
urhff9IzbpliaqLa+UnVen6h7fyukkCCx7WroWiZSs9BJsMoD6g8/OhU0CJ6a3HMNFWZWquBDI9e
xxAMLb1/K6P4VLyP842J6iMaPWmV7uoOWG4RqeWxt8hY1Myt7jvbDOnAdwo1PBtgFlSkgIZgPMIv
bUTlXgh47TQpfhcvp/n7SfSuzaM4S1J5xF3Svzo4yda9yVbB7NV5rNZRPZNX4GXk2ZM0hy8IAHi2
7WZ3jSNmVNzn3uqnN3+DWLWXAXgvLg3zudCZKMb6QlIryfK0K09t1whvyQBXpOIbuvnfSkud5bZG
zdVbUI88dfaA6gKFDcIO2pXGYQNNSloycU3KuW3owbXk0+sCFf/XsHoKOHAkyLQaN4V/Yyvx2gK+
3nhIyQ+0zjpUWWVDvQa7e9O9yflDbOz6n8ZwuoGFCtm4TtLbUHuUkH7MF0B0vIPsI8V1wjxcq52A
tfXUAjpMzS0kXr1ZgOE84j+9sO4otY/+w2AsZTQ/IjRQ9xJZWuNY5LW01YmTrfdcK8DcwTjBuFyM
OkTyZdpRx1+hunh74ohSfP7ZWQB44FPOsauR99obunr5Tde8aGw2bMjM+CTaxXSxxvxAI7nPES+Q
tqBMS9HPOpTZ2pmLwFVKUYdSWfdoPdGTNrQrjb2ZJLhp1/RjYPFV3cZEDKmJrk/SY4l236MQDDZO
/VHlRDYHexeMBGZqIyCQ7tXQAVn7zTJIxmt4l2ybvq/OZNkker2buPQgOumPsarfBOHeywD62IcE
TCUqCyF1r2pRD5tK1QGn3gn1unHfceip+4PWFwujeB3THTwp2u+PJcQyE7eSnFUHdSioPgrlOfUu
Yp1QirtSDxrkxMWdmrc3ZZO+qpHl2BzkFPKYJOXgivgeghfDLjLsOcejoFz0yB9wgiYtnYnwVXXx
R+/zpU/jGOfr3Fsn7kslX6ecDqhF5LpAkBc9LxWJFrBa6yhmKdWu2ZhHWg4aeOKUp4q6FZBZsIZj
iDhLTuar4fymPQ0wHKChhdVDOWybdKcCmygBcAMMLEK47EHIpmA0PwVKdK4Mh1Pv5ob60xwpceD+
BzHD6m8afZ8kR6RtFG9jm+j+BAvy3w5/9wpyXQTdz3uu1OCb8P3HKF2n8tzOH6L6mKeqo7TerUQy
m7QtPG78zVIx9xvoMpXmr/osmoHozsF1Nkl293U8a2dE//XJdtQoahjK6KvtzcZEc8gir8yWGdJR
gMHnWBxTZKQUJeffJRA8hsj2Q4BSwXDwtOBUc6I3VQXv6Mje5fGw0oFdJTT4fRy1BL5IHtiZsmzW
XUlJCrZNV+YUIBCosgK8ns0LFry/V5W2xEQGuJbK1LOCgHXup76Qrk1IGvkeQPgFVwH9t2uwJaai
7iDfPIWSNW+ugsh4jatL2dDv0zlrquTu2lVmxlUW7w11ll1z6ODshwpBQyr/c7jXOWwYjvvkXXB+
OjNMUzV3KUNZMBh4j4hjzWN5L93SHTpppmb/4Q0mU6kXZZfqaG7sQR+NYPWuzWf1Hkz8+GJc0Eg+
kwBbUzH2qJAUoYXcwnvp39K36Kf+szpKt5xoamUl3uq9culOJ33tv++85GO/7ryJElqqBtJ83/3E
nY19jlYi+OVbVUcafF5u/ffmgmDwmXzbOM27T3t8g6prjCOUeuVGFLkDiU2UdRtkUIZY4NdRLn4/
h4UxEc9N5VOSEkv9FW0i2EoIAZYIxAGNRa7W8MKZALGaePEStMs+BcORR1dS8Oaiji65I3Cy3kna
6xGksvQeFdTBg2jjVTSfSmkp0q0fscoqVKdzMPAVVcekdYzEdjTAu8GJbVCkK5cWJOdAdP6iStz6
8Zui3Plh61C3m7Onlsq+Qq5MqyjWRsFzk15nQMjR87Bjtgzle4lPZ9Mvbekx99+USD6WI63HMHFa
H4ygghq0HdIykBq89B4L/dji+F0n1wA++hwjhv57HiCdjidDQ/tmsLeSDdaIjPuqS9/68UEtaRv5
yXXZQ6LhJEqnNqRpFsS5Nf/6E3xMnL9PKGFMhNzZi1thDzmEALS8IDmi+yu1L0FFlQSsewsNwgQv
4nPcH2PlKOkHpuCqQHcYFFXnlzMgkr0Gbz2iYh67+66wfko67JikPlH5XnLmjkxRkipQi1mHf4S2
grzOzocOAzMvaoC/m+UcFkBhcRYmD4k2SlXR7N930raO95LYtsnWNhXAefcxeI0YaGVcHfNhPYTV
TUs7IbZp9OZNvYpp+80M3z8agf2WucY8Ez8qd+cCFpUhhyX1HR3FRV73x6jvXjW3Xev9MNdQX+lj
xOZV71ofv/fpRqv31jheSJaVcyeryT4g15RcDLOiiVSvfAkJQ1jX3yTde9A9qEpbN0FRGLmD9sKJ
4/frKZ4bv8YtKUc3AJ6Rd7WXm3dWGVUHOpEQRpIss9HZT1NEYmLLAV4XIZAnLOPm66l0zpdDPz3R
pxVDlkaZpWnQdlJV0sUd3XQZDead1JAYpqACU6v3oEoeDLmmBvqeFPKilSrwvB1lk4Yqd0bx1JYD
cWl5OZdETI4pvW67shrZGQpTHb0wgDtz+cV9QdY6pNeA1orQoBiKtaFRnXLAXuYAwt+Nu/wYtC/d
g8RZgKbha3fN10MVaDXuJDBRRDwAdjIKvE1Q43k1S7Q91lb4QlEUFVt1Zj/VP6P4ChQ7r/se4wBP
9YYd7anEK4RU4I3cUQLWMczMd3BLUrWIthVKBVCoMb1bAVWvU5TYZsV3mNOlPEtuEMMU+iKqjqih
jL4HEHFHzT69YFjwIeX/mzVAn2wq6qAU2Yh61BWq8EttHW3pg1wB3Zz52FVLs3uB15g+N7eYts79
pQ3qciZhdpYvTXyfTM51kePOyCzXFPJOv+Ukc1iWDnosc51S0Iu2gEW3iufQGQ/wJq7jFcnuFfLK
oHFXdB838apZNzt/IZZwty7E3dkUcrKBmcJzSzPjrbBtnsPxX6kr+Qj3FYFp7MU7B52mhblhmGf9
THcQR52/Pz94TrQkD9lBKy8ubKTKmdOyPtnlgrGJepZvFYc42pwOdJX5aYjMGfDcOUoCs2DpP1yI
wd/nB0KfLOclFYAoOt3L3Ut36QYfhJvhDUXvebr4Dwtx+mQ9s2uQJ6U6WFeuDSq9iK6FCvwv7SP1
wpc7c5TXJytYLbeF6KPOulKkE9eywVqnCDME2aWlHRcXPWbOrA7aZLlKNbtE332kiEF7Ne8aRx8e
2H7AOVjLzsQmodoJ0mr7UrZzZmHWTi4Jn5bHJuvawo1B2bcNmvVIYUrFNqHSi4odai2dk6tYnKQX
JsKZ7O2jcvPpZhqtXD2OadFRG1qN8osGsdy8NHRn0jZtsq56upkPka7hzuNZx7aAA4ga49cT+Fxp
SZusRZaViMz0G0qgZYZEUlTSwo9826znEDbQ1e7N0VjIFvzcHDjPQelpLQcGqla4BfiLxPBJHjGQ
RVVbQ6SgKWoqF5ntzfpRbgAkq6iQDKAvMcdBi12Wgp1ZqfImFr68a5CocPoavkwLdRx1q1Q86yqi
kFj7uqDagtG2rkSiICjqumhuxbL9o0HVdh7nPVyBWM8QSkD77uuROJc3yJNlIzU712h0JdkPxxA0
JEYA70m+VOkinGD9c6BXdK6/vteZ2SJPVg3L9fMmlbhVFvrKRqTlEuyu5vQnKOvXdzgT09pkMaZ5
XI7AM7HJqFAQQpqcFXGOCMNMNS7sYmcOYUKbjFdQGia8JG7ha1GwKgEYImbuG4vWAq9nKJa86Hqr
2qtt7h4Cv2y2cQIxD13aEEZYPjohy/SFo/+Z8fxwffoUff6Q0K23zJ5ZWJCmBlsBDmwIiguf69xg
TlZgydTMUO694Uoq9phAqP1S2AjeXHIXYT36TTbwsZ9+eviqdfWs1/AzCOKSQjsSttW+VeXFfzQR
1MmqK9dBEhdAea9MgfCNLtvfK1Rd1ap7jdvwUuicWdrVyVILQ9Yf1VHmJgN5fxMCdE+ydhsmOgUi
fyfs8TBqgzVDqN1RdTA0X7/bmXVRnVQaCgRxisJVewh7D03ynIUXKhinx/7NF/noLXz6IsKiYVwW
XNdTtlF6Uv4DSK5ADPUX5uj8Z88+WXfNoG6KNDs9u0Q7XSyDKL0Q+udGZRL6JfIZVplw5ZO0Wx3d
dfIFA6wzYaBOAr7B8jRxJYULxw6qyIPiAIZG6O/rATkTw+pkTSyrzvMklasblj/DocNV0bK/ULs7
90EnAQyOqPfC05Pb0FJlyE0nIn16K/Q5OM+vH//c4EySKD9xvbGNQd/oKtx0jU63iTrEGwftr69/
Jpv58EP6NCeDtBs9VHqzvQma3ZNHd6ZYlrrRWxQAse8TTFTWXjsGAJCpSJV+fdczqfSHI+Onu/ox
2LBRT7N9EzSvWaQZ1Om1ZBXFKEBkUQMtA9nfr291zqDzI53/dC+zaTLIQWO4hyoUXcsPYwJ7ei4d
+wdtdqmIe+YrfRylP90jDwKRY5Qa7mst48iRFgEyt4V4DS3gqjkE/0smwWdmnDIJ77gPbEVzK5Ri
wd1DBYqDR6vfSQO8uepb6+cXig9nYl2ZxHqRSLGuA0ndt7IIHgo+/M61M3f99Sc5E5IfO/+n0fK9
0LO9vAz3urdsg/uwPcj5hYg8d+lJtNPsriVXj8O9hIxoYvVI+i6K8sKOei5WJuHeWeSnSsuoJI8I
uaeQvhBjU1A9nI9oyV5aZ8/dZRLxhha2IEhPY0/TrV2VP+jIhBhKuLMeHZD3rz/BuaiQJ/v3IJS6
HWLuEiLDVTphi2sDAg8zyHqNtHVhNxQXVrAz7yOfpvKnrx0FdYRzMncCewx4nzoqBF9RLZClL3GR
uPBCZz68PNmzbYxx3ShDenKwn9r4OY4rFDrevh6sc9c+Rf2nN6gTw3b7IElQV7hpIeQi3e3XwYXh
ORPR8ummny4OR6zSVJDve32PjnwDB44C+I1cLPTswgp4JpjlSTDrddO2bcodmvoRqTQohBce/dy4
TOJhSHOR+50Eq2LsEf99qyCV1hdWoHOzZhIFqVR2IZCcaB+qDiIZMrIV6M2duAxOgQjfJQ/g34+N
ZU/CQI/zIRXWGO0zRN0k9aDFm6/nzO93BPxHf/2sYM/00gyaCCJiwnSh8GjpNAVAmBqp+vj1Pc4c
lSx7Muk1hQqOCINo33khWuNm2g4HRUobwMEsR4pPdXL0TjrPdhYugOp1C3tMtTUZy2tUC2mteG13
YW08N5CTGLEN129SM4/3VX+Q9CtMkC5MsjPnZ8ueBEjlD7Eo4iTe5+hM2PQNoA7Arp81b+63CpIt
zmWX4CfnXmISKfmoNL5IingfgkovrMe6urCCnJsN0xRXScfRN+1oL0ZppaMhU1IrD3ABsC7tqb/P
qCxb/XW+NbFeSnnKHRoJS4EacZYbV/pZl8ixaqHz9Xw79xbTePcCIEkGnfAQfnaj30UuAAawF9l4
ybf93AeYRH1kZoOp9D7tIjV5jKsaiLH0/PXDnxkgMYl0P9QkuxyjeD++tffKa/7T/QZf9utrn3ls
MQn2WqvbGBJ4vK8H00AkTn0qdelCDeLcc09ivEZD5t/wgwb4AZ6Rj+bSP3792OcuPYnZXganWIQe
kYXnBW1LEJGqjpTNGJp4wiGP7Mb2fzhCkyC28sRsvJoRgp6Do1eDosTX7/D77dP6aEl/3j4LzNqQ
yWPG1MB7dulSvrHTXf5yaR86d/1J5NpNZaTCY85j+qnc06M/uXCXUJJntDu/foWPrPrvdQFLTGK3
zbPAl08Ik8aYJdfVS34j3bJhaN+1ufcs1nN3AYb463udmanW6f9/Gq5Qkk1ZuHK0l1JAatbC1qQL
Vz73FtZkpPzOVYf4tJX6Ego4mYdTW2VwqkNZDhRkJcPdDvCmSBMKvx3cOUeqrXwhzKq5rqtMX2Vx
nW1ZKN3F16965stZk1HVzSqrtVyJ9gU+suDTvnkPxgk8NoNn8PUdziTR1gcI99NoVnIHcx0zw336
BtcbtGEsZvGT+mYd3W8cCb6+y7lPNlkT7SKzZCwV4r3lU2alip2V5YUXOHPpqSe4n8sdmHeeX6bI
nlhYmobuhaf+fW5oTX285UQbSvg/xM3INEslmP1am/coRXaF8/XAnLvFZGXMZAt5iLGN9i1qXvDk
kfQwqehfOoedu/xkdUyadMBPl7wjSWiP7YZg1fkXii5nFt6poXYiazWWkly6OyLZjaFO6fQvyd3X
w3IuYTInMd4XgSGJDqgNno39fXsD5uXkBn2ov1eH9nv1euE2p/n3m1XLnMR7XATIX0S8BP5ueMcM
J++IGTJmyiqgGYZps3Zhlp4JZFP9dc3qA9d2A3Cre7AHaHAZNWKDq86dBW/5pQ38XCRPqQ8n82od
tTuyAx97WwxXYPyw1C+scgncGo1/cal9eC7mJuFcNEmF7TLDVmBG6ErrhkX/6y9yZsJO2Q+hrPSj
W1DwbyWk3LBVlp4zhLK+vviZx55SGrROakYbBvRVnWMswQ7oKrcfV/6vt/6/vffs5t9TpvrX//Dn
twxZtcDz68kf/3WfJfz7P6ff+X9/59ff+Nc+eCuzKvtZT//WL7/Ehf+6sfNSv/zyB9izQT0cm/dy
uH2vmrj+uAGPePqb/78//Mf7x1Xuh/z9zz/esiaFnnb77gVZ+sdfP9r8+PMPVeXr/tfn6//1w+uX
hN+7Qw/w9aX88bdfeX+p6j//0LR/Goqiq9A/NVkGeMrE795PP1Hkf+qGLVsQC1A4Emgh/vGPNCtr
/88/hPxPy7B0qJKGbZqWfVrTq6w5/cjS/6mhUqIosmGjf6txvf/7aL98nf/9Wv8AWXuTBWld/fnH
KV/+37A3bdXUDUuzFNU2YY3zhL9GpST1zRhV8F4Hq+oOSiaGcWZRaIcS3Se2uFIKdGmWwA+h3meB
HKNm3CaK9fRpwP56qs9PMQFj/PsxhK0gpIVski6mu3xqGkplD9i5MeF85A570EKbjM6Qi/dJ534P
RnQJcYfO429NYZ5MTEs7GPBqjQyohjnESJ2x1zeup1naXPe9amtGHKVm8lCAeQstPfVuLjzzrzFk
2pqqG5qiKKrguQ172tQPgV+iR4pUgvDbk6dJOqBgZNXXoCfzXeuhuFVHrn9b1SgHSE1obhIZv4EQ
yc+dx16HGBNIanjGrriUCEz2jH8/Gs8mIxsgywqD+utXbWSGTpEUFFEpSe2sAfEhe/DCRe9jEVbV
4zEcA22TVjBAR0mB4jMamAsoDTnW14P062L/14OYhmbLkPoNxZjsvlFXFMCZfH2hjxhez/TETd+H
UopvjELqltTWEXBxR9B9w4hl3Nf3/nVb/uvelmHaQjFlGY/NXwehRCpTES4GScLEsXbWt72HlnYT
ysuoFT3Fy9xAcjZDG9T5+sa/G37T4G0V3SKuhDwJKhyuXbkTGD+nHp4qCVJbSDEKaJ9ozcJ5rruk
3MipgBOJSOxt1yBIPzR9crQiyvMXRmGyF56GwbBU1ZKFoesyQX4apk/ZrTmK0hhVKONqjiLiEqHh
kEKxAv8DM5TMUh2vTrNwW4YqOuCj2ccvuTICZTbzwnu5MDB//ySmzq2IGU3lwaY5QIdaxehGlb0Q
hT6gld5W6FmAC9x7TeQls86M3edAN22Y0TlW3ro7PLRSUNzDNVzGZop0hdoO+XOp99JVj4u7w2nX
Xxdj7V5YkP4+bz/WRcW2DFkz7b+BnoLQ8AK5sxfS4Dca9ClMCQvMsa/q0tuDrI2v0SPW74YBcsmF
MTqVXz6vyKzBqqwZJuOkm7oyTciyYnRb+CTBUoyyvFRU9IPnCLziaddJufyMmIT6pDTx+BOb3H6N
rJO/62HuLCNh1Rc63B8921+ehSdA2eU0h4TCv5NSURN6IBsGVCCQ6otbDMvB+6CexbJ2VWvxeJsm
djpsVVbow4hDlLqxW5RrZ3XQC9uphTIeq7jQgl0KJL99UlwsOlMPv5mqHBHjGDOozyiTDMqVZGi4
p2foMterKs3QUdatOIbVPfSQ0i+M8Cn8fn0rS2ePIToVhVVyyg8IY800AkQElrpR1+u26Rr8cNMY
/dgucNoi05ZapMGsTNXwrW9beLxKjyrK10/xa/WNsNQt3QLnwj/sTPzHr2HJkuwFZtY3iLnkVFkr
pHcQrJdDZW/X1kOaxPrq6xv+5mOyuWJ4r1qabpJvTO6oNWWfK4PdLHFs6J5lLcuWUR3r96ocp8Ip
AEbO8yrvr4oxy1HdM2SkjUd/a6i1dUyz5Eel9vFjO5qIxQ5q+JhnqGZYCGIjy5kBz0+qZG3IJ9qa
bySgtpB0cjH2lay3r9/jo5f96+fjPUwyI/ZehdxssrlpkobVeOS2y7rSZd0p4RMtzKypvumSV+wy
pTXWLn7QkCS8fJ2P3uBUSWbddVV+HCAXLG0fgHqM6t2tzra3MAIDReBIEwc30lpwf6Z1YT/4QJpM
ntgkxdJOa59pGuo0jOw6koa6ROSiKDHHVmMAz1nXHAxE/Y6+62ORRsBsGkNNIE90b4i5YyucVaFT
oY8KNSwccCp2R7Ju8X8oO49luW2u0T4RqwCCcXo694nKYcKSLJlgDgAJkk9/V/uffDp2SXU1VNnq
bgZgY4e1Ivvsd1BTrKc4Ky/Ztn7aOjzYYLgXqEz2Q5zjT55HOk5VCXvExWyxwptnINNb9YcY6N8P
8e01YpqGvvTI54b8+hD7NhmSEhT+MYM8/WAqbzrMau6eieTWS8ZZ7A/P8L8/LxW3OI5GJBXJ4HUn
F3koFZYZvDF/WdrPyno/CDoQlQ+j+y5ySpR/2Dz/4/OCJEnTkH0gud2/X3/f2M+NDSvoJIUJgw+Q
DKqf3rbE9yHsUjwcQ/iHBfdV1u22KqRhpMIwIn8n6NR9dUFjRHFJLnL8tmMX0tke5zCMu+adK6pB
wOyOnzzNvjNMDCoGLkYkO01tCCq0E/Jlim3+XlkAhtYu0R/2pdcHhX++WRjJRKaEcrxYv14KZ/uU
UVikZWmtqlO2pvJjniHHTUEQP4GpTg8NZI2f1s7NnfJbc/j9W/9fH58EIZEc0Szv/qvFixROoCEl
Y1gS1fJBeL38GsJr8IKG2VxrLO2Rnv2RmLC/6tKL//Dj/2nI+PUN5hlQnE2QLwQR0cuvvz5JbKvC
JHSw14lZmPpNw/fIzW5W7XWb9uVmcA618YvN40uh0+Ayinh+VmsIVbJMFGXsqc+wfZS1PRVTm3/4
/7w6ISdIqchuSAJd/vz69SIUR64RAIEjQoHzGJT+M5lbDZxkGD67UP2VuIapft6qY1sb8e73n/7v
eDfkEBtzZ0hhclR9He8WhoEFlRp1LIvRhw/bTd0HJ1TqnkrDW4WtsovgNy9RjxQeVGEJrg5Cp5Qa
3s1SGhTTv/9Gt6fhl9vFF6JYSxNNECl+1asAPM+2STRVG7BO/MMhtx6GajAxj4wkuS+xtA+T1waX
33/ovx5RPpS3l4Df52SehLeEzv8E2s0WZEuqZIBxz4CFLtNZ/m3DcEM9DgEpmF3zV5y28myTkr/r
PP9P1e9bJuH1z05vuQE/jQNC19fV6kW7yMckHB2hGtAWXdltK2nUdkV7WX0xXMdOlM1lLejN3lf8
Jw/amzv3QhpzNrAEB8yOhUYV/Id395Yu+df3iojjORPdbsvrIaiCvk8r/SnGuj6gcdjqYca3EU8t
OkIxQ3hOkvDmKuDC4A6n9QqI92wMBJrCRpelFbPEyuAn6xkJIVaqtlo5PajZEwxObTp8VxQOOa1X
TFt2Ms4nVQpRYvljWvF2B399rKAXk/tIWFoSEb6mR4A6q2Uv/w/JX2bnW7YEUGE5kHLQs17VXdbS
jb/T6uZ2z1J8D12HnWAXV0FYHdbVrnAdITU+M7K91rtexKrfwxFnWPL/91H02R1TTp88iZLU0q+P
YtxFti4aLrhH8mdfQVq82El8Gvw6ffQL/GzJINfv4U1aGvnF8fcf/q9NkwCHAC0SMiTrFb2e5KCB
V2dVUcTH1CnvbdXmM5aDVDxUksODGLPhD+n3f8KnX2+Lz+GEklcQ+j48z1dvOwkGE0lGGI86bqfv
vaeWU82Zd++VgXjIlAcQLgtCd2ZPBRiVp+JQLVV38WsWothjALTbYsgEuTb3qgn7U0NvuHdoa7Ih
Tb4ln3WMYcqttESUa2H/sFS96vpgyw99tvqADAlxRsiP+PVeaS0o502FOLY84U9qTNP3slUGir7M
PzYLZ14GKVFgZcVqH9I1ZCw0X+0NcBCTPaLNDEQdzJ8/xKz/9G7+elEVWz5/mJ/2VRTc7vL/rGYj
KZOu39R2zMYcWKNj3wO+6aPULKIg6z4tUHq6i1slJkOaWiMsRKDoH+ym4qsNM8b5PA801Z2ZyvEx
Xf08OzpIf+7eDSmADTUWc/jQ++CSfv/0/ecXTwm2Jfu0z5d/9cV5EnzQ7d56lMlCr/CQNq49VFOU
vrRxhLDWDnaFv1G3pA/VBH+6lNJ9nUyLaJetmiGI0JslAhBDsxVeGhC+U7YwDLtQXqM6JafwjY4D
70+sn/9Yvdmt/IgrzuKS+K+HyV1vY71K3PbFIAI8dUrab2GVPEvQ6m9audhjkyfe12A03pvc1+Z9
0tVIT8SCz8fyYv/hOv57MyEtLEQCciVQikv56wNg1cypg5j/GMWILfNMwZz1l+KKZsE8ZiYCP2t0
zCyFQxPk2eWplltD/X65xJCE/tCP9O8ALFSsuJFAysAVAkX+67dZ6670G7MQ4RTdqVYZ2CLR9O6t
F+jslobw7xVilaO12EUhqk4flmoBhRIg0dgmwCGQ9TcE1Ao2h5nrP4Tt/7ECcQJKJBcrZJf7p17w
vy+L39LcMYphAzg+e8FjR/r6DspeQQvAMmqG5VSh40/eysxx6HtOHBNvVcvXIs0JgOqmgX2u4QbJ
R9L15JKzMOoZ5ARkDZK52nCUbX6run0fDxZELE1a3bHeCsLMglPLny71f9x4Cgu3aJLkCAvAq0ud
YJxQjOLJY9umN6crZU2Dr+SIncej2TM026PyiSPcnL/3uCYvaiyjs0pBylc1G/vvn0P/35suG5mQ
BHGhoqnidZo94u7B9OQ51FGzXcCQtE+t5W7sZSgAaFslAc8oA1gR6kK2rJaMkhGwAheMpsMszha/
DWQZ1gpOJnkaoLBTowDWCnl2K25OrVpN3vs4nJHmNBqxhj8cO/je34tuKb/UTRx9/P1v+o81nyOs
z6+RIa+XfH2cYNJx9aoRMLLPC/as0QE9RmM+Ymqpq29zzLh/Xg0QYUWxUtjI0p9F7r5zI3rw56t+
a8Ufpzv/8ytxwApZ4W6Zsdc5ipLiE8PZW3bMSRQ9jFCiMc8wfEJaedv7s1xPYB+mzym70hPrAlBW
gjg0cjICYjhGz5uAEvn7y/TvKJ40XRKReRQhGbLXK9Bs1LAIGWfHbg2jT2vZII6Lwu6RmH4+aK/z
PgQGj+LvP/Q/njdSvjxr1MWoHBBS/LrSVGE5T03C2UEPeXAi8emfbVvHJ2hmy0nqprlP+RKfixF0
YW/wHTtVfdPhjOMiYnjgVCV2fPQQhLeAjtv70DfRE9pAiBWbDKD0p6k5dc0sD17p1Zet7bP33eyX
79loHoy3ISz6/Q+S/yQN/ncrD7ittxc5prKmOKG8/kX16N+2RMHY+4D/jaZO5pQsZYP3ZeqvIJjn
HjAb5psEsYUI+2qvJj8FaWhpXwpWjpwgiSxoyK1Rrv/Y+l0Oq7MtERgvZhb+0yqAeECKmoGjLrJe
GPITyWlr1xG7ZOkHjHG30fuw0uvnTMmI0ktbfewW2Jb5pOfd0IeQmbxBWohcKY4sqHEDqMiM1+Rm
G14HAFhj4F6qCYvI3apjiPSRDpavNHUZqE1VIclqAlK8KmNyd5i7GdBI1OC0TKLBgzgsFy/dtyP4
wLshYhQXt7lwT0DFvXG3Qkl+w6Ur1K4sx+rnOCF7PnrVAnG/nvN8vp+JcjL8Pganc+NbY/iB3lTB
UZDVGxI549+F799EQvy4fQNXtwZ4GoDjHSSEi6IzwxNOyhKsWG+wDHbLjbMwuRRu9xCHiNLKxUN8
1SmAYFNmh89ZFvTRTlC95bTkuQ61QiagWTEEw2bfrAhtszYCnmfCYUZXslmERElZ3W1ZHgcHMY/q
OTWrJ66yo8Z2qLYb+VTnySD2emhEdnLW9nBQK1O/5eKxHI5gc7Z9VuVix9tY2b3sovhHM7QN7LA/
PZG8Qq8eSJZzPySqCELBCeXXV6wforHVLOkAuwp5LUXVYt0ceV/kUDwqBK1AT4HcHyWb+DXoVHXh
/Cj/cFz/V66ND/BvybZb4Ztj82vOggjGzSScGA8rbrxLXWX5tS1DcaiT4imfHOCRHLSx8QqyqfmI
6HQMz2uceieKIukhp0mUPFBhfv7+4rw+Pf3ftyLGSaKI2sTriY5+YPUfthxn6tq4n3W1wFif4vFl
nvIaCk/dHX//ef+KXVjhOKmxwfqpL/jUV+ePvgK2Go1zfEjSJX0oXVZdR6HrL8k8+8xyD7wbedA+
bVOTX8yGZeVO6Pl2zJIFvK5KwmGeS719xCHUvA1Tv3wXNr1xuz6OYAqC3VuGaouZq4eRAcxS/mmk
jiX59hV/eZ4IDGXkE2v4bBXsmb8+T2mwhIzr19mhl9MWHbogHpPLUA/RjbluJyQqq9ZXOKvWnAR8
n3cDzx8auWkT6dGF0j0iwjDuVDnmoOGrcajdRYhTvwDecTGjdM3F6rZSqDON+JZXFXH33BY0IQ7J
2KKqEL39OLbBvZeFeXPKYhfq62DMiLGt6vTyRjNGXzB5N0VAr/q4/ayjzbHwWdO3J5J3zBvmvSjK
M2OO1hy6ckHxNU9zt13ypG7tS5plKJrK5qY353yNiUaMkuGlMe/mC/Ky5jvitaI/lrWPZynjJPE9
ZoK0Pi+mBFsXpSOBI83lCN+iQt6At8iGRyTQI6P9FakxpM7cL5J24w8WiNq+JwkzfseDEHEnp1xz
nNJ4+K4tiO2VWjplvX3SqPCpTlTPiyAKmjLKeXPfAsG8NRb6Eu5SR97PnaboVmCi06XNL5TF8mUX
UbYFkUWHj9lVw43e1PsCbAXXPwS+WxeJO8u+qNtrXKfB+lhCcsek57b+5ITLHsHvY5ZmTPx2rTG+
dCkB0WoUGtk5q4O/2BGTlzC8UQNtWWD7XlrgFTjF/GNDT+OZvNjwLlC29c5Zt3GWUGUI4T8kUfvs
vKZfdgoCFaa3FNXkXlfC/5IUXvpiSkyBOy07xCJsRSn9U63Z3reeYyhjq8P6xevsPBK0z/Pj0jo7
7grFb4QF3ZpzvaAwgr0UeyOmby9aDsYTLVIHLJYppCQSw0xHB1sNJwipInF+rK9YqeZTLMe8fVd4
PpaTbanNAO9YTuYljjtmy4aAjQk1kvZ+VCVn10sesmce1s0AlI+ydoARbW+ig6FtgYA2/miOZMvr
Bex0QJbMFsV43/X92h3qNYhizvOVpkGiMylQ9iJK3fCi5qKWN8NE+yEtyS49LAkXYY8mRmBqFiUq
Mg76FsFAkFgMKKWbH+a5on8NVdHNA0E+OjuWXpGUx27r67ct2+y8V22B8baZq/bFSBux8ycTPbgC
LVi752mE5gyQPH9sgwDvSrYtxVuanYoAwRuUpgffqK1/523YMkF20sh7KcZY0f++udU7LW2YzCh2
ppjy2FKhDNzWOLMHXvCGX636pT5tflXrk4ywaTgS+s3PKuzxXwkndHBt+hliM9nRZDinzAYsO1l4
4Ib8YpA08ZLphB+U9Ey6OhKy2zOPXg9o0wWQ9+nHHY+5N6zxMUpGGqmMTPpz42UDizqnFg55Lv3q
fDqPd3iksXsWGOO4kYY6ezUtl6ny4BtlaN7ejS1l5BcWlHndt1Yu+X7ebqUYRxX0fe38kd0roRUb
kjvC5lmybz72MqyauyAnlD3KYMy2/YYCr9qteeACploNlPDaR0vAAMuavmsMcIsrRoLwnTWF+xHi
f2R56+Ym3aUqUQbURd1oSJoBVTaP7CNY4nEbQXL0NeDwuW6Hw2x62eJYAUd7x3bqgfYUqXQX4ZfT
dHBuLD5Wbkp+OtraPgYVDlyo5aGFBxbSFnA/1C2ji1PjkvCQr21LyDyhWNghqEnxqMRN+T3rhLOH
TXXmY0S5d0QskLqNfJ63bXtwbkFyqru40QdZ57bCP7UtlhmXFmdxrPmhR5pdiBgXvyrMoYyX5X5I
q/qvUiYeIIy0C0taHcIteCNwPF2x9hHx1cHG+GnAnYkeNX6mr15T0cXjo2tZdl2oiVYorI/2MIRR
fR5NHuPYqydedTLZSMPy2YLYChmWfiOGyX7YzIh82cww2vH1laY/WPIF/odUmeBvrm7Y3jccsPyD
IUj66K0BShd60fA7OGN+KjUa0s3bnCCFiK0VF8/bAJhuQDSit3mYgjUOw9D5p2Xh1T8tRMTYf+sl
/zAx5RPeJVTt1IUR2+XilWU9XSpIK+8MeQA0kJFt1sel8AzuF7q5qmPtSTejDNyaaj/EliAtEcav
b9zojemSwdrdOGtwruSQ6IRtQNRqLJdduK8Q4YKFtwINXAY2SOyDNuEB1iYPrmr0m/bqEZ3uwrQZ
ufaIyuxp9RssBVEv/PdV3JniXeYVbOVT7dLx2umJiaiW2JSIzU7v+7Tu7yk/52/Winf0sEalfKl0
E32ebdwtp0qIdXpcOzzusTJaH0zjq+3ZVpuLoNLETIFUBlz/VQcb+BZ+y1JSz4NFuEeVrIn9yg6t
0zYIOjNKaZE9RMiy2KML/5OepgyzMs206p7nwGSHLqztWzfH2baD3A1JmC48rKD1ssj4IBfVJ2+o
HSzdcZF9+lOXCdcl8QdSlOSHewODLNgQymjJvxJajDzLHC732zzDQgLAhFho3HJ2QUtEAJZ3HfGn
uKYg+cbQfYxpgpa6feWGFZ9JlWTd0fJX6lzPwXzTppTyOjIn1AER1/XHtVd1ee/Ie6+XMYlrZur9
xjV7R2UaYHhNrJPUAeacLNro/vCYOtylUxvYu5jL+lTRXIhOrlE+wQ8h1v0adxzV5jIGprTVWyjQ
EKK96yJvo/SZGwgjPWOmV73V43Tsi2QlQbaQYL5m1cJGiDu5JyooSHgps0VvaTuy+KxCoD7vm1o7
8dRQNsNFkk/Rd3rXUnrTO9/qOz2ObUkuIh+hnPmD/aZtgB8inJCdXznlb19ir2FAZZ5TUHEJbpBw
H2zO2J1SG8y3eRnWt+UabfZQb97yY1pi8S2WGHp5W/hewyTXHasLCaZJ1fMp6gEb3IlOqDf4Tvxp
d8ty09JHBUo+eqVgRCXKK+/Rbz3y5XG6zB6fkYrmXM0V0uUl6LzhrkhA/jXDzPB0tibJ1caT551B
lnJthGzyDwXZV4jGrgKLGxiNNDCHRsCT0izNTvYd3GYkg118ISezXDoQYxYhdtujYd+G4Gfc6kUe
ifk88Wbzxrjb8b5H2bFR2r4JUgpRh7nClkOTjk901G6acNiYrEw5qYNAB7ZpwV9ufWD3tKk2LVRJ
KWc4xG2MVr6sI3MY6zlaGeVE1b6LZ1Jy58yt6NMzjKNvhkE5aJSuArAZOkxSw82Vs0TOkV6v+6DH
WNgnmJvaTKK1ABFKQTCx9NGPyWa/kfgUj11kvJvrtGOWLU82g/iJ8bPsJPoISFAlVYUJIpQNdPC+
aDlWa3idRect2ympC0sCwhgdnrI+iJqDR1m0vPADowy9MLIkGtCy7XFAN6Wfg2QOR9r6pCdO1erL
v0k6KXdd+lrgdRc9gsc6aPxDbBcKlI1J249BIWx8bgsZNbyjhfpWceqYdsajh2Bvlxqzs/PgRO86
vB3DOTBYwfCPy7jb87J38QEK1g4l4k6tDUxfzfjRt1w28QfUoy0gSEDLaKWCevAZhLuh6qmjMQUQ
eUv8pSoDZCh932KL7bOKdSjpSz0DIJ+i/LOgVJafQ9fqZxyJ/nDPCk4eJtb+8uSSJq2uygVoFVpK
hAh7lsGVx2rLJZqdfJvcAz7gpH9QG2mOZ9cHRX0pmrzIDj6VhhfEwEQYmnllH/3T2FHXLhLtHnQ6
Bfp+KLRD2a3pbzp1ZooIMEzh7YduZU0tlGre8sjT0cKUD2HnENQxh7BiCLqj7Nb6XvocNPdzuEbx
IYh79+DLjEMEe7CUj7kTc0b2RSXfrO66EE+P6H5gns07gsamv2StxNhWl6TQz0JUIU7Uwe/OOqBh
7MCBJZNn3WqmuCmv5NtdVy8YawML7xjPZlS53dqU23dRVB7nkELnV/pNAcIsfcklRGpisYJPmPYE
HU7YO1TreYeCEvDBybUg3rH58DMPZgpfS+05bOmAoc6ZvzXf1eI4lS6uxz+dgZrTu9Zrhp/LSPx2
6Yp66k6hbhGNL8MCpNIxxI53zcvyBpTt3JIzDFYMdwn84bvADAYiWpUZ723TWkQL1Xbriw2bYHx/
exvcbmjCyaK9ytGbUMl8J3mii3249ZDK+nJxirU5QQhZ5xzFwMEiisVXF4BHLo2yJ9stRQEUjM5A
hzbzb1eNRXU/gBZEFA5iHgxs3EQHEfQ9cO8yde44xDUioCChAyRi5fL3dczR6oH3eXrJXZskR9uI
9pssDSiwvghEec/aa7EzlVF0sGUT/hgQZnk5QiYl3qVzgKTW5vilK7/dEZ/IjgKkEvG3NNzEU7EQ
ed819bjgYSpd8j619Prtk62nXmEER4UDGX2GT6JlNcA+jczGU+H1Ob7KJNjez/nUzxcqStlD00dj
tCt9OQZ7TRssNHU5cJ4dmRVFXl5OMbiedIvLY5HzPOwzgOXfprgfULPJcbxpnvh/VOXzo5s4AW2b
JX7wo5i84uMUNDPO7Lxf3pG302/HoRN/8VRU1UETIcHkDLN+uxDKW/2Ugz8u9mM41z8MxuVzsMa4
AdfIIz6IV42+J4idWd5kxBZi7/s35VHeaEDgoRwkugqaGlGUEMDFD3pr/eQhRkLKUPdq5nRX+Ck5
gzGmJrKLfIeDrkwJU59VE4E8ZTsAHFJSfATPQNrubUBP17Lf5i1hnUDOiu43NX7WvBAFVQ9tkEBQ
1rEXnVPiOP9RrROCTZs2afHiOd/6+w793wJc1ndvB1GQMFBBbtZTx9YSf6DK0443XTdeVkpKqT2o
fBnUc1+t4Wkpp17Rr5ilxZk3Jv2i6AM9ZLSTswkQtGxoneDgnTrfSxnuzxDpfdA5stvUr/OeELOJ
rzpdR0zxQ5cHu3E1IjsQXsvuGuixiPcjHSQsTxTyzkm8bAlpYbJAqhZz8GS6ret2ZUFnElJCtblj
YFJ9L1YtvjkbJ95uItK50nkk3BWlLhQDkg7Fwy0thSbXFXI9DIlfR29R1MpDLSNHt0rvs+qHcW/s
fSiyuTttzZhRkdpy4CCBlg7wcLSNoEImyWxcW9/SvrRRRkCZixlbBP9hIlBzxcXIflghrS1rcs94
Isp1qC7gH9P6PuxTQZ48xXBYdEWWvRlN5iXHTDu0Fy4e7b7Msvmr3kgwHAcq/jgxKAUMz7pL6+59
Okxe+qTqGNEBueqYZDsN2GyTCXLTtGW3IsgibGgp+u5bPSEzzvN6tndTH2ftS+IRMV/Gss38S7wG
NSbotWVPGaTRw3nZbmumVw9dS/jBgfmSVFM4gv1tjPjIaOCyHqwj9DnMsu+3Y19WaG5MX2XfyjJh
HVwazlPUHOi83+O/Ld+xyUTRmdqzP515rMTE+AppM5DAhRLPXOX4u/ZahKNRlpXrbhz6pQRPycTH
HtWd/KuRZOV3tVhxXWV9hmOzDdulPZd1EZ7iCpvxZYOEzyHR4CIsg7aSdwzm4bMaN7l8LlzqRqxa
i2EfrHNaB1LN07rrpU53riV7sJ/AHKt9EQfjpy3SqDlZk5hcXszA2tCFPYfXic5afRxpkmNvCpfJ
Ptlpo+udxhoouX7nFY9LPDucpYlOhks8chx+bmtRfUTzUH5Tc4VR1B9KnZ/9MkLFUMciGi6zKXxY
vsbpz9Sm4BeraObj02R9v7V1TmGBU/dy5aQzUcHrJkyVS4cIlkyVvhZpz+BhMWm8LO0w9KhNcqk1
bsSyfGRUJ7svwZL0D6IZObgzqNgH15CN44ulYlrAbHbB95SMX35oyqztHwNFVuTo90WOBU1wxAdi
ePOJr6Qnl/s0XYLtTV+ltKXHLXMqQEK37LNr4nK858F0LMheNMdflBmbz3LVVCRb3tHgufDKLdxl
dp3cBS1891hpr0k+jtYv6fSI9Hit26qXRIWDRTM8G3KBUZTPE3eAFM/JzD2zLwtihZ9zHMXMRgVJ
+TcH+w6pInbC7ClcVmqwbefU97ldBCayUCZPSEXI+/LV/OQkC9zRd0xIMinv16H3hhbAYDyROioQ
NCYZUdtSO/Eo0Zmse24KgbiKPfWmJdkjCY/z9CfNcJN/yF1TinPZlxQH5xkztUZUbchTcCU5GbqJ
gHebUs5P7Xw/NptPvguJPRvammIuRFI1uDuPX7Tupq4qOHEPVNXvKH3DVqmLuPlJp812SepJfic5
SB9LnTGzz72Qe48DFwa/zrSf162qfI5Na5G9bLr3v5TjEgGVpqGx3y+TweM8QUhfOOEz3EGw5Rlz
1cIExb6PzN/kujFSp6pYRiwgzhvfKnYn5H70h7THcYvx10iXqXpPUiINrmLa/PoW6+IWTr2k0Y8K
xdW4d8hmGH4tOOLcca/dJczYwPaIBHsazO1G+LZwWn9nVhIa18QOS3Pt9SBu3LbinVM9JzKTrFiG
VZeuO7t5/mn0xwQ5YJEQYq7hzXLg9/OSYWWvOEZyrNEveR83uIlMso135DHixyBJkfpQn2YyXSvR
uqc+HePxScRrGCKgWxmVXuRQ2W+TV+FuXxM3njpNq3jdC+9rE4GGoePS5SdCxNaSEun7R5pT1xSV
KE4eQgYPn1A6l3W3N3UN0E6Gdg5uSYs42ZHd28LTQL817su2YgzHbt0KrDpe1ugTScy+OQyqa8i1
FM0wnPnFJVwEWhjNIWPQar4OtRd678pMie1qfTkV56KuovQSlzNWhTwRGTmIwiTeQ4HusTqGzjms
Naxo2/3cEqOqPpwJtRlVHQglmsk/eWvnYyjy0qb2n/tBY+7oS0s6dfPHZ0fYJM+QU5AU9zIlCE/J
fZqvg6F15snhQa6vS9j1n4OqjL/TDuzjXmqtFqeoHuT7TI35mzljIGMnRmE4M4xVud4z5Wnbk8lV
uBtHNvW7QQC2P6xDp8VONi144pBw79MmIvYmlytgUxiu8Rzk0cYvZFkLqn1A4uxLug3Jp7jFqoZi
nhTUvuFEuJKyNOuhIhyGYtjo76Kb8q/ZXJoVhZ/DZ+ZFTfGDHN90wY8p4+MospVHMx226k6n5fSO
eaFcokducFE57gw5X+0nNE/kDbCKLBdgOoZwRB4uY3RQYvtRFaMdL6YPO6R8VSPKI+9zH51yIITl
Xs5WIVauKpRAXXpLf5IZdvpRLv7cob7MdHJq51H8JMsaZJ9voOPoK8XbNXvg+Bg0d4guJnms2qpN
3vY0JSlOevEy/4z8NYWyWuSpAqoX0Lla8iSql20gKNlVqiARTjRnAqS4MRioCkr2G+rDFfZtTb9R
uGoUq0sQn+rCJS2JSDXetJWhPHEx+JhBZpzx/XAklzD2KRMKZbYabHncnPpJx5HrjhtF6a/zwmjF
C6NChd558VzFKB9gbkfsOYcxaAsPZTkBJC7dIcuic6jn5kfvm5DJ/qBv7Y+1sxMdPq5BHwQufxY7
+qU42K9tY6o78gBV+qjJXL3J2irqKZLR8LFLqYN8CoYBEmfmmKo7L8Rae7YodgRHqi1AuzkmH00m
p/4gYAGd0zJI/WsxWer7qsh9hN11gDC1KkdR/71g7Kh2yGZhQYdhG233ZZFqjQsmUEFGt9LozkVH
tWzv6Hv/wXG6XPer9L2/2Y05UPXeZOp9QbuieIe2MSrweXnUENY07VFqBnH00I6KnqVlIGO/i+uq
S3dBXXn+Xrfr8Nbc/BJ3TVuQSC10nySHzpZ+ui+LzC93k156WNtjxSOcJaqZTl7BBbiT2ewYi6Vd
Gl1wM6ir1+Qp/4CIsC6wYI/7cC2VOkH4pvFU0DYZ78uO+vcuY6C1/OzGTfscOXOVfaAA1z3TLmJx
ck2jre6nuVdi19DQXZxqW6XPzI1Bgt3yyPd2zubjdOAvzB1Wb+YSmGVK7/S2BOdKDt4nN7Bw3fXN
hgyDNTrLOHf5LGoklwUDerR0vM01Rec7kgHq4tUu7HZMjqI8mYzKnwrbjOURC4l1J64S282ayTZl
M2DYjhcsIT2norw3l2xeZuiICIzVzkQVjS4OiCm9v8EaRXuSh15JnYie+H1HIXjab9FIcm6Wy9Ds
xrDA1A5YswO3bmRzVN42x98WGZn3A0vf51FWU3FghHDwqRjh8tZ+2JldnSzbx1Vj0r3SEKwragqz
Qhc0KvDlqo+1wSvb62Zv+yqR57DYur/IM3Ctem1vr5Ot5mZf+0XvThBNkpPRlOZ2oh7r9GRpZOY8
1RV5fJebbPlomrj7KzOho6BK1TLGrAKmzNFgPO5aTnkY+UAZl3vlkuB+HvqNUqxHwgzNqecI5GKj
oxNv+xTcE60yaGfmMPrJUWhYdjZZu5ATR+2SKxNY9JBkHcpTgtWxIykNGPT/UXcey3Er2bp+InTA
JNzkDlCOVUVPkaI0QUgilfAeyASe/nyQzkCkTojRwzvoHXurRaIKSGSu9a/fQOCwxmzHWClYcVHb
uikalvwG+iYbZeolsAxAmbsrE/K2uWuUJYl0DZt5nxTxlGCS6SV3ZWnhnunXRZ4cVV0klzjNT8kl
eTLdq84FpqzTVBjFicqtALdAj7/P2YnHfVUmQXZRTgA4QGvMUbfJolR1k/gmRKWa7+kdfDisYh8U
DAEZIqTdJfNDgMJqju2fmcwdPo9faPeh6Jw43cfeAH/BEeVyYaUj43SMUQCwN50xx6Sc07SSvTcH
IDGWVzj0VNgW7NpRc8dL7canXjem3PWtZ35NCRnGXmxWevqIu7YSZ94RIWBHrPKPALYj9hFviRAy
N+nZrJHMohhQqQdU2Q5kr59w1p8QENbyRZqxZlRt+f0e5MPa69qj3R4X5zR7QRwlarFP47J4F3nd
rcalQ/LY8M5SwEv5xTILdyf6OiSBMS76x38zUdYP9+bD40PhorazXRtOPAHebz98Uc6FNzEu2dfo
P6PCttNj4vshcx3iTYu+YIpCZg3AKdO7DxhJv1yt3l5brFRLV1iMh33xnkHClGoJRF4v+8m1+5vR
haMWD8Kyo6oITRKvOLE09HDG39mhjwMVbzvPm71D6SvH2aNuwMMhtUuvv+iaynShupOJHtFlw5FT
fS7Ydiiy0zMHnbzrVak+Zb6tlmsrzYIsol5VOUV8A4NZW/EYM9DwSkmhB0a3w91y6vbJFAdBZDP9
YcLClMbddbEum2tZzMnn1BWrSLtd0qM2JvjhczsQ1Io629lUy/DiwGfCZ7ivPsOCHW+ZdHQ7M8i0
hNcykVwt+8H3qghu6dDQpXGreUheekeJsrTfkiz2gq05MIYjEMjOvi16seuZmO/UqJ5BnZGG98I1
iLh26/ylXCoI6tbsmLcjeeOMwuHTTfeJ7KblYAl4V+zQcf3V1QGS475WxleoK9DLTZkIEjUboWpQ
1sIA0Xby2NqXU9t+yTxMLT7SCvxFHOJRw/6C7eqhXAM7frvkBGAv8LuPvrMwhj17LOE56JGONrd/
5wyFtVX+Mn3vwvzL5LXpq4hLf1/J5coTPvPmUkw3KuUz//tF+IuLizTcdgVDcCRGv/Thbz9WAmZi
gx3qPSyU5prDzHwKk2w4CNxZHmpm94eW1YDLbNjJaBpj58klnmLjwNrd2HYy5ZGtSucDvtx7Ni4f
ileDe2T7cHHwFnn7oQa7aUcTlf7eKBp56sJ6XDuFNjsmbIqRouk8ulBuPpIhrG/92zfTRcvnQU9D
DhuI9xJjzx8onATTrJ5MsU3a9VSeueiuIdPDJ0HwvAYXqfLBaIv01IrpM7+muimCarmQnm/uO8MK
b93c7HdLl1Mr/ftR/V+fDn8P9loPZT1G6m9vCpmPMmcMau3ZYW9UXvU96SRle9XYBZHm/77WXzJL
qj3hwXNDZMDKgPLx9mIJU+bEGSWbtjGI72PfCon8lsi1YTLTF3umVmvT2t6lopmJVzSBxImmYzwd
L7t/f5S/v7aPbxF6T2iTpo9PxdtPMmRDo4SZ6H2cquE+p3UHbkrDcBO0S/by72v9fSwENkxIy4Sn
ifr4/dYMODlCr0iWveM3NOY+/NComhyGgjXKKjaePHkeAzr+kWLgg2v/RcaEoh+udxxmJNL992mY
vQ5ixk6sefLfk3tFyPI2sKfSiYK+6HeW6xvJBwvKtt+vd8T0QNo2mitkD+b714wEQsMIUjveodCD
uxLgcJSwKZn1Dn9/anonHafjKD2T3Do4uzXpZFZ9AMCixaclMo9VIKhI1FJZ43fTyPN+YxkLAGVO
IcB6YQjg7GKqxC1ebDR7qRi6/uQuU4uLwlIzWPn347Pe30M3xMTE98kyhPTNollls38IyYZcs4ra
hAYervN3+p2liipki5/Y/qtzK131pQ1aaJblzJ5W+kkFZSwEzehWhSzHL3bazgQa3ErzahwN56v2
ZfZfhVZ4yCQRzHKmIVjkf5C9331ICOJlyZz7MNa1b+3nIh3nR7M2/HRjDtrqT6jfxuHbB7fmfbnG
VVmitkXN49kBwva3V4W/ZHZkMNeHph7bI8hPQ2Um3HtqtHi3MDG/crx4uuhmpieRqtaGUfmOvGAa
/ZHe75c6+c991ludxAL2l1U3iv5nfeX/eEyEa5CAzvzpEFsm/LoaeuC57nv7ys3l4l82nl2m54We
j/CFScbWAQle5h87eifExD5TjChEFu9skTKG0yWMV4YYkMg66zw1FtDNXPT8idn1bONG3rvXDFiK
Ze85Qd8elc12httoYiYXdt/El2EKgyPylh7YuNF22l0RmCj9Uy7Y506ZldvxpbsAsG17Bb4TLUJh
kJCCzNnMGdYMZxrQpaagpce6hH3fP7t4ycxf5JKZ2U3dVQC6up+XczOloXd2RCeca3uAyZS6+EZf
SpZasRFjgiCvJjQRGsc4eY8+Iu94q8LSVbdw2xK9Ab5EGtGhhD18sDzebwUex625KjbQ9FMSv99l
52KowBu1eUB5YJLzu4RNGoF7ojOTpo+lldMi/tu0rhlMKJ8Sx4ARWASkqMfpWJxNHShIP63ZTR+U
Au+3f/Zh2/HxYVq9IODPv1OIofM0cV+T82EpBsLTiLZEmZrztspVqvqBHo2DlKX359LEfQMxCg4j
tDbUH/67c6+eM6PsvUEeoK757coAs+qbuG7zn6VjNPPOQRUBlyuDHnY3hr16CscgDU5kfNfyZp5Q
pBzyUbrmVxmM9NvahW10B/6WXIclvLoNMRaTOOeQkqwvtVEV+lObpG2xw5S407um6Ttz5wbMOLau
Min3+xkzpKu4Bm9HyfLrhte4gF0vZiyJo+TuZztfK1kc4lwZtuTH3Nx6GlOpMXHvRbE8+hb8b7Lc
hcNcD0cT6yLMw+ogDDRt23U++hxacfA61DEoirR8nOwkqByFXTXMxg6jtvKrXUrrYFpe7J0Ka4aG
i0orNjdtjnAJpT2WJtT+Tn8Dh7tzmZ9TWx2YiBHZjhn7SN4hXUG/Gx1jih97pvYHD9y92LhzWf/Q
jjlVe0hIXQAxuWk/hZ2NIqVtjfFnU5ek9S6hKn5wdoD4lKEzls+MafATH5LU+jTrFAdayiGn+9zk
rjxK2qfyKMgIunfqxqMwieM6Pjp+rF8cdla2+BqNPAnr4/gpcKpQHRXTQ2fLmLp/Xo8sYhqhmCYb
N1MWvs0iIUTKCwrnp1XYJlBsOsyvFTTKB6fIO/8lzwP46EbSehWJU3GcZ0i7iRCK0t7KGEKwWC5n
AMl8U/VKe5EfIC7dwbcpWhhY8bgX+P0zX+00uCLDH7oYuD9kHttBamKflpe5Qu5TtzWfwjUdDlPu
OAKWIJMHj4Z12ZjWWH0JNDhw5JeTDZ7lNfFXDsg1OzgsEiM71Np3d3YG9+ZC6my2n1DPIjm2l2E6
CatLj/5kLMEOYl+AkJpxHfvZmDXBRYHdUbl1k6B/1dnE3JH0cfrIFjsHg1ALwdwB5tqgzi0HULLX
EtutyKD/rS/AJfzqnIyNPCvME9sTGLuPIiv1Ex3VTpJ+H7Iqa9AaK0zgLCsty03eWTXTi2nxlw17
No8hqVwBl3iayaNnfClv7RT2O7iOW+Rbw1FZvzNKd242jteXDyZcZzeyKp2egykX6Adaz31dMhug
H2lK0GxUHc83JT9OvhnbanADRg4TRi7Gra797hvdP+mrIFMzK6Dsv4t8ce09ZRS9jo/kfNMIoYk0
FWXjMyBOJjyPJivc2BUZhJFKYlvuso40es/KrRz70Am+nVFWn0Ivm48VPIIXSCXt0csDcuEQUeRi
3zgYphwrhyeIg0kB6RKhTNBsDfrYZZOJeiYKs8mdy9R2Q07pqYIJPLh9A1UHgSzFN+YKp8lokyfg
2LG7kkOj703SfjG1LBvrEk6n0W3nwW+rS4BLDCP9xffje2UvSXjOpp5kd6gtLNKgW+wvlWWCqPUp
CsIIQI3bXcFbRFRmSVNvO8pYvfNyrRleYVXXMfOO81ujKBKymTXQFky2zB5geYF0oOFBqBAVbjxw
N9wlhWkUSnahcOXz+LHoL6uGnIAdtpepAxJtVHfQ9ttnAUjmYxTsuvfppDFPdwJZn5dVPh+ZlAjO
1s8hj0StztVnBR2gPgXBJLYVWoDncqyXajPPRrVsqyaT+jgRBveMFZ+pN6AvQm4WhjLlBt1WhqlT
mOx4K4AEVGNjLmNV6ZciR/FyEZZt+gUVIxqaOJSqPdjF0jzJDGIgrm2+ZudjmlixKgrWNr8+eFRp
mkoGQnH2ue7wGcLwzNXFboH6s18yXbY7v8xbJHZ2aMb7KsnSBbqlnc13gyi7cEdWqLitGsmIoxJJ
fd/HnmtvO7Na+SELZOnNOsshhxhXmhT83hY/mpy6fTeVi98cLTEsz8pLKEOcnpWaYuflfS5g5MM3
gbOUbYHwkSXag8FLPikG+PXczHJDrJa9n2Og0I2lQ3dn8Af1xm98GLmJ6bY/vMSlRtJ1itMHrHn/
TuWa7adKhvhrWTKr34x4FLH9BCFMx0GR4DnO2fK4YO1VRlp0ZC6PYZVtvAk7gCNWYSuhPUSwRA54
RwRnwhQR+Mo27EibwsAd2jb94sysST9lmmkp+7jWyb0r+/yFiC7rrjDrNrnwKiw42bCMsYykji33
s8VcpYmCDpugEwYMBsJKT3IcMV37bOUVMv0JQl+9Y9TpbclMTbaysHTzuWsSe9p2QQUtnW2KabPA
lBCDjzkUy21bmXJvhDCXNsuCAf/FPFAqRTC5LeLMG6ekOWUKYB9IPxuOytEB2QtiSLx9VlsB6b+9
Xb8ieSOTfiwa7nPSwomAblN4AZxEYoktyD4dBgzIK0ekYYud6hXDrtsfAUNYkuVx0FAbb9aufzF5
Tiw+NX3gaAjX42TdansJvMfYY+ltEP9yqOHlBLYVTnEb+S4EjG2WxfLezlDzIAGf9KGjeiD5aECr
FYWw2rgjA9Cn34yLvC2Y+12HPQSgLbd2/OrMuREXJJkbk79P2SX4GWWFmOBJo9h1vkYcamrb7DlN
2y4+TqlRpOekFNajpeawPALbIwADrh9+5BC1yCae29i8C8xS7PwxxA8PMlLSwQGzMvJomvbz4Ka5
2CUVbLa95SfIPeYAJywIrvkq8QhLhmeFlPc5uzJ5Qlh1chMd4R1Uj4gD/m6VEsCpxyc/MeMfrrWE
+iLmke6SvGy+5TSKy75Ny/rVlwEsv443s9w0EgIWmoW6HLct4uKKzSkHC1Mq9U3YHpxdCDHcgSQZ
lJ1jpFSrzz4tD9Nga5nUhWF0+PIMtMD0xDh6XdsFfj2P+PXGzG4N3fr7Yay9hyHPSBP3RMY+VnhO
z8+bYfHoL7PqOX7C5XKqcww6cQOqjoVNS8CLN/LUhkpCa61d77KJMZPcmAGKh328CESTes2WOwTa
hvtsZEOGN29Det4dar4G18G+E8V2SrUot11ezszZvTDLmG7X4kV3sg2iOW1scch07nes8x5QfzF9
yJ1DwDogiO3BKjNbwkcb+8epmYuFitEVm9JeEaKE9yzdyLlhHF5mgzZ2Auisipaw1e2elcIbJB1a
vjJf5umScU77DYcrpAeWNif3xmCoTFZ4OlvXC4w6tp7FavS2qqw0uayGauwir1jir+4k3deW7cSN
JpW5JHnMk32LGo4BD+rnIffORuVUeps1rc5OQYrX5zYv2awvMcZomtXjNGt2nAep2JGnJeJrXvol
gDg3EUk/sGmRCafGKyJRB4GDcep6D6KWBoqfBDfPU1DxkLZrKw2NJAmmcuOYMMv2dta5l1TJy7wN
c1PAw8nq4NmQOjHZnKBARBXOMMFFIvMECfCcLgblBm5Au9mA3ltFPuOa8DqJ6SO2lm0twUarvF1u
8jXnluj6mMwvquphuaBAj/txm9Qjwn+8H6xtZsNu2EGYbIztpAsKRWmiVnluoJC4+2KqW/ImbcNw
tr0this8pY3yVAJoflvMkTxZZ2zTH7HHs94grxmHy9qCJ3tuS6fwbvA88qafvRtPpAfC45+OVbaI
OyNLhXugourZ9WG46TGa4X6UO0qb8IuViOpCJ6kZRPwWgcipx/XmNu2TgBHEZFfmjnAi/nZmGMjb
hJsN8jIVMszuycxOzL3H7jUdVVDI5JOPGnPVQzaO3KV5ZpY36QKf5KpstVfskYdI9WxNsqEd7+cg
qSBB4/3jF0k8HRji1fK+wB8bfUA7OdbI0Mfr573nlXEGxVATxqHowtFdwsW0qPpbWCow+Q11i0Fr
B7BVZPWdHHp47D6Gd2rjKGZXl1KBl34WiajvYD8idl8SqAGUl2n5bM4yDf+7MOUVQ6LSh8diBb7n
hNhovEVQKpm60AMINYCqVl/jAvG1QcGnImbG5rZJ9UfuvCtw9rYtDpgTYCQS4NiB5dY7FX1I812o
eR4P2ZxPT72TphtOguxeJcO4Z1pB+l9YqWeMZsYr6t2PhOP/1+UBAHAXAzoCqXz3dcfAA2HumEqY
qYK+NNbk94DGiu5RiaR/Cq1e/iQLBuZUnfaXhmP8/Dc88v7668QGfAQ2NzcefHZFT/4ArIBP565D
LXUArqmDCAkXKAz12BH607DDxqPdLUE9rWw8SPXUlh8FlryHJVYUhPkMxY4FKm2LdzegoZowcXmf
8QuDTg7nWp6MtDE/h3z1y8Abpy8uZ/EHyPtfdt7rVYGC8AvzGFdS5r/92hJtnt3FCV7zRv7ExCY9
TaoaNjZc1XRrZqgcZBYE58zCXaOA932Pt0T5Af7z163HBs/95Z6Ah7HtvI/bCwKFWpgnc0goQ+uT
6+HqdjbVOKkNDojtcm6xjqruk1Z0L2UozRs8VYZ+/+/n/ws4/nP9U1ThaoJ3AXNY3j7z3Z3AmKWq
LQue+KywPQY5nbrvZteo5aVzWzXdw1qx/U0HmuKuGrnhp00hnu4LzJqGqyHrLTJPhLKN27wK6/6n
GpoCEXDq+fLM6RI6aEt5naIpHHCAmZql2MVx42v27gQ6kkg89lujm8dd3sKK2RiDVZjnRQfwaXWb
1GrfCNOLLzLMrMpH5BeifoYnHtjXQTYivHCTeJQXQMDkUNoe9lQXhT8qsck9QJD9WIeCqJQKxWGk
DVGZCsGwW39m7j5bu3G0yxeko+YQqQ724KbBOOwT6LtFt4NrSnHOSx27H4Dkf80lfYu5MgYyroM3
jus77+64CYd29nOFsgxb562GGLOP62DZuq2dPmXwQC7dotansS7rqKa4vsFN3j3kzTo6H+d0U5tN
ffHvVWD9tQyYgzF/C3D5JJ4IbODdPjAsTSUNfOj2YR/g86RQmhmnocos42mYS3wBgnhCGQmNst1I
h+TE3ehTGF13wGW8IhVeoU+ahIruCKttNg+Qd6w2EhOYxwva6v4pQDYvL+YYvGinKqP94hPzANlT
a/e5Gd3Ao3T1289G3xXZSWcQgAuMctu9LMlhvhA20oJobG2cYLVdwc3AJwPCSxnPlIYS1G9XpHED
bXDMJ/+MXENVJ8APV9wpJ9PNvhC4yz4EBLm1R6rOwWSGUydij9BdGdFgZMFljv+h2GJl736226Ur
4Pm2ugMrH+PqS2P5xGPMgxhpdDHw6PZ1BnoShUjh6JAnkKeNNQwulAvLHrLbmTrVP9H9MO/GeHrJ
drPOuvHGs7sKALFqu3uRQdVHxWBN89HDCMh7Gi18s6SROXCnoGd4j5IH9aSm2vnWG+7YnHsN+rJL
EvzaYMDacbKvFqYrEKR7aLmJXS/LvoBdll6roVP0x/0SfBKTmN1N3sjlvufFqjY1JiLeNqM0SPaE
jQOq+W6pUtq5MURDnCFTgMvALIwxYThdu1MW1ltsGgDM8YfsdjyFJd6iMZzzfe8G47emkIKcDixX
TtqScGLHJOv3o54zb0MRx1dIxsSDwKTw64QfIPoojEvL2PXYyqc3U4bFzak2S5a5C59o2viyqdUP
/E4h70csALyZcVsdsOZhDmY4l7IL1/bV6g2uJb3iAH01mG+bvDebKDX8/pmOjDoY5gtEuD63E30j
+7D17i0CsE9wmSyI44FXJMh20vEA56m29rGVy+RQGZoYepSAfOkUk7j0GkOD+BmpOx7oYR6IDksG
3KjKzopfRTKghypmBV9M4dp46gvt96fZ6GAyGV6lnsq8H/0IINgcPzjE3o8EMTik7HXX8Js1PMV5
RyXA8bwhCm2RuGthjid12N0tHSkvVDPLsWKh/Zdj3PV6lAmrqRfPw/LX8+yPUoFadBwnm+s5peE8
4F/8Ax8faKcQTr4nbqe+/3tP+muGy/U8En1CgiOgLVAYvr2eb4RNgUkMajjfRTfjd/omkeG+Qwf5
JStxlsHUairOYzjVUZgqYUVDaOsDo/bgi+3Jb7lvVvTHnmCM62Mxi3d0tqYuqzTehhDlNpRD9WXe
TNVlgiwavWkqPv/7O7yfuq9fgW9g2wGTFysw3+2qtGckwea47kmN7QtiA2vvo4vaej5RbZG0MUQz
QQEvR1QJh39f2l7Hnn8e7NBxCGYg9YjBf4gX27thbF2P0CJHUkmrFMUN7MUcg9xeVSjIYtMdw+vK
npATwTaG6dp7EqqHQczwsx5ad9zaAy7gG2pGnJ16WmyEes5oX9BjIm3Afmv54RUea81bwCVQetLD
bJD3hMk+cEe4zLK1jKsm9UNsc4Cfpujf3+6vtc8MgHsLaYQtyHLeVy1GNcWyqqcGdfKcbT3gnp8y
w8/VshCaQkQ3Pop5ddZp3NvbidMgJvaQ0CgYKZnfrkaJ1yD2Q7I9qNkE9I4lcTPBWOJSh/KSg0B0
Kj37oBHlwZadZ0cZdZWzRQDkjDtzSPN5I2oTfQnuHCFjHa8rn6q+EAMEhBTNAO0YOmQ/cdAYLcyq
n4xy1I/SJlnuCJMIrD6tk01BU2xeoOYraVlFNhxzKBw/GprDnVqHx+y+/dOvW/2/iWC3v7/ju+yx
d//5/26a1+ph6F5fh6tvzf8HWWOs/D/W05pl9iZr7Fi91NVrn8I0+B1dtuaT/fqZ32FjdIH/MfHK
dHCBR5Rhr+EZ6nUNGwvd/9AsrfNkH+tJNkLeqv8NG3P/w3Kkig9CSEVQi1ZuQP87bAz/zv/AsBAY
gxERxuJhCP1fpI3RmL5djFjyupbDL4I6hE09Y923ixGqlFm5beZdITqYe8LqifMdqc7mbjDwS5Gr
ZJWKoYkgfWGPByfbGTZWq2yB3YTAdmBGFuedbNCOMkqHep4pIQLZrhpphj5eT9bTxgjkiCKF1nk9
+EX8PVmtALa53cvvGczYMMJJxUX1XGsMZ9RUdq1/DBzVZP2yG5AxGF9HEhWa7/7kBN1u9aa02SkS
jfvJHAw5MGOokodiwaxvMzMrL9dhZDqBofP9l4vUGsfi0/o9TI7SfOjtDV+yCh4k0sWnmN2N5GLG
cPVyNQ05CV0SKenylKiiR60DPgWxVFkVw2xMCrKd8F2bv0PKlsQQyLThi0eVmszyDAXDxFLMyAki
c7c28bz5lVVyrQeXPc+PUnD5bmtCAeBH8tSbyzNc8crsIzfLLO8QY8Nlf1F+puo7PiZ/4rVFxixc
tDM+GXln51edzY8/qyFogjOCfyke4iEJvyAGi3OaFegTHVZIVNRR7I8Z3hs5U+/x1Snrub4awKOd
auM0QxEfgU3IkXWHLjV3Jl4ZcicYxuk7VMii/Y5Or65vnFnkzVWsCis/TOkSW5/HzpWf8QrIjdsE
pdlwMSQKOyKU7G6/5zwwiQhkzAcrlv84t/BWszM93IwXlJq4qyW8YnWDP1CWvYa1MsXVYvUVsHHn
1JjE9Ny6L0gylfGgYuG135lsWjkda1GFB1XzJM9wQFf+zdhkJYqyXMUPjCnap4SEhfJYgFl1uzpv
jHyfoJ7L0w3yW5d0EmvM8RHDT9O9ds12Hl+LtOFZV9L08hcHIoxzibGtyL5xn5PlDrr98OvBAjZ3
m6IB/Hkagx4F0MbHka0n9UqOCFozIFXUgHCK9RzlHi3VTZk1i32D7DhMLio7RgVPPocfoiUaknhD
o4mlYkQ9xoopgpw7DgzMHKK2kwLVW4+v03aq6irZugXvApNuP7yZsQ2qzrkMY/QiFLuXKeO94jMq
acJrbIxqw4sRcLyKcLIdeKGCzBiOYHMSAA/IdHydApDA88TTHu6bwE36qOq7CazazEPa2LweDxXW
NHurYcJ6Zdaqtg++Bg1HCqsm61Jh5SMO1rDwmO1f/0xThCH0mdUgXmZTNte6w1f/6veHxoeN5ct4
RuRXzIj49wKijPkUjHZChVvk860Af23u4DfxFEyOf2OroVdg5ecNmhs3mcv4uo6HNfbao6rOC4KJ
9kuNBk3fzRVd2m60YQxDQFGzd2JwDHO5z5P0BS+JhIGTKUV2X8kixplndFOwXxxh58o9M5nhV3Ap
2z2SR9iku86EmxAljUOR0ji5jgBycg2Vxp5zPtXsIEqgpjd3Wa4w3I5UhhH5sfbSbOHsXb9pzqhA
340id9rvAK/r+veswTzV82DuSg5T8+sUpIt9aYFBqgOeJ9wq4VDMnfFs48lk9WCk27kSsXPA4ZFf
iSnPYFJFTf1jB9LLqN30+nMVYwd3JkUIIwoGVOxEQSOT8ZhiRpRflQ5+EfQOYgg/1RJbxZ1vT+Zw
bKUz3Zlx2gs8lb0m3w2uy43F3tzn7vSrC9l+zJky7lNt2N6BCTLP2YgXizcwbVhFSCqbmBd/Im0m
psvB8s1YxltYEC9LY+OnkLZ1tpxGDGgnPKjstr8I3cyP2mJsnYOyrVkhyuWFvLLCxWjvIdGleDcs
TmId+lnLmGva1jeZomJBgoQbmb4rMr7VETU0a9lAc248CEUsJTkADHGdUwWRvT55dpNU/G5V4/8H
NGCRIuiWs8VGjAzXSJ6w+dPeHiy+0tf4QWXQTibDx10XFHKU8jbroJJduoHOFoVvCNPEu8Jx9HSu
oDYw/W6B+sstOI7hXlK9OR6RMVgJHCYsA7udp21XEyroayfq0tlr2Zpyh10g9Qf+KQsjZX+fndlu
D8hs6VVZkl64A5TtH0uRCiMSQ1Ptf//1FvAMjfWv9wvXBFYHAt2ieKDyHrzz7/duYAOcL/zYgkWa
YMwa3lVNu1q3OAzbHrMWUd62YbgzXs9ozcy7sagKTlsHDfIlJl78PnaQQePnFseDlky7wpS3VAZt
CDAzmnoK7sIxlCPm/HB9bhCp83+bmNXUmN97aQC9wxFpjJfLFECe0H7L8/n98k90QRx9GCLxI+3S
sDB//3s/oGN/mDnVOVJzJHQ4pNUxdha1lzdMgsIhufq9XRW/Dj7k8fny9Ps1kVPMEYxIzcX5fm6r
9YXWOUYEyKZ7vx1GmIoTbjDbP0q5/y1X/0xBfQurBmBMbMGrHatjesDa9ru2USVu0iXNXJ8kR9Ny
ndt6yY44nw0iSlrrhXEulhcS5pFzMTbwBS/g3QXT/b8/hPO2+wr8kN4r9H3HDIWAtvv+U/Qpw1m8
IOzz730VY3AvO0lsGcbVJ0l6Wx+PhXzV0jsUJb2b1ieqoeLrUkCK2tlhiTOYmeUjaM2v95i9Pyuu
vRTV/V2jre4hR0qXbFkYbB+4iTEuxo2kh5oPE6v5jvt415yKuGdTKCeoKldOn5IN6ZJvpjn1XfNb
iR9hef5dAHiK9u9mKXXd7rs0Tu2Hge7OO5fgFvNHNv/vHhC3xiFSBWUSTCmf8Nd3uEWrmTAi9PbP
rWMYJa6R2jkwDg1gTkn8aSykYdBcbmyNkmdXqtjyr3s/meQ262YTBUNeV1Q4GCz5Wx5/M/SRExic
7MY4B94lsEFwMrVDmsFGZk0ivhi2oM+Fwdhy76sArX5HQ0qtizdIvS0hNTjnAbxHXgJAotu3zME+
Y/moCOvt3ZH35t9r43fowx+9JAMPtAekbyHkQNfHBOZt+Y43WFxkOeyPpI9T55CYqskfwdB0do+e
pVtOtXA9RnINPlN7ajb2LlwKTMfFxjoXT3DnOlgqPNV0V5R4h9Pw1hYWP0xz4bO0uUdpA++59Kdo
8euh2+GI4NZRp6zkioTY0dvKTgy4DzMXC5+Zo2Pkqcahjkogl/TE9rYwDuaYzSb/pamRGrUuQaIO
6OAc1iQIi/xep8uzO7EvDpQCG/bnIcJ2dlMN7rVV158LOJOr8Q54u7XHCHVfl+ktWz04DmByHzCP
DNrhumiNu7GheM3nk+rhvg4DWCU62jtTZ8EVXh8cw7iTRI0nps1CYMWJ926vllGj3EmxA7jITAvS
IbvBfRz71WGqR3FiNArHoNIxbnaqIl0on+7WSfdSMtetvK9eo576utQREcnzLpDWvSWmK8MN/MiF
N0i7gXSt93w8VMW6b1he/0oq02gdlHRTbwu3DAZJjLDvh+ljd3mN81jQQ9tca2pIhMHwUDbtdVfl
e/Rt7kWlmUL4/q1fsd04xpXAVkyaGOGkjtEemmb+Pnb52dPWjE9S8Jrp8FsP3/SuBU48uB1Yp5Mp
gR8fEbgkC0BqmfG/4nJNZE3DI7CCRtFqbicnv02mDi/X/+HsvJbkRKI0/ETE4hNuy5v2rZa6dUPI
jIDEk/in349CETNdilDH7sXMKDRtKEgyz/nPb+KHNCp+WsDQQDFYaTap9ameXeINOkRmz2ffCk9k
7z3gEaRORJ+dTGNQ66GTPyILv8uqXjephLzq1+7KxHqdyuku1myxGhPxAAX3q6u5zwMT6nMpMOMp
Qmb5dEvW56RV/3h9coJWziw/zLstph6fPV/90me5xxS1P8OwfjGttsUMEEruMPS/zGB6dMXIA0m9
R7QppwSIH0/Q4LmM6Vi08RUvLPiyZYvZezKdekxONrKqumar+bAmMSKhtFr3oE4rTpw7aL97XYqz
cvSflmt22C11HSFT0l6nTU9Q7rTLbHkblbBIJRZ+G4FTwCZzHOTAQnyTtoGlSPlIoOWzkwSvY89d
WuUJxqm4lYltb+aYEGbOWtdwaIaj27IX93YVf08CpjgzWFkUqxZfXbWvsEOi9CTqKVgHOOoFN0VF
lvFpKJxR3Kc1tFoajSa+sYkGhE3DlHTYxADUB8uiloABmsifZWPikVKHThMD8jj5jBVZTfNVyEze
Eq8Uwm4MGgTiH21V74AGAC+d3ctnRgrUgIbOu96pusZAMNYMuyTuhH2QjDTdUwHDucdMuByjQ6WH
losXiFsE9dbX8Vb+ju41CPeon03z0DPOJHmCSQkeT+4QCaJm8vZVjUFTMh3SrOAAQ8hu9lqYc5B1
01DLF4M6DTmnjx/xXYixtHf84FO9h2XnTyV0IGzUX4CjFjvx+/1Xr+MaG6oQyzX8UhOCQR2v3+Am
JSGlsDNXb32kUUfHkKuiJwaDyL6dsDSwUUon+JarLsHQFfwYvZ17yMbYcBmcD3QDjeg5aqNLLyiE
sv4Z/VTHj1p0XlfdjDEGCxsMOOkhwO5z/6nrmZIdDKK769tAa43wS6lUgXS207t+79gaFdrfP/vV
5JvPzpideYHlowIk6PAPIRHTfMPotGE32Tm9apLADzhNgJr9wXYawrrakFpzFyBFsg8GIgELmKcz
M6hTBVq2DxbYH0+CBF3Y+SwsmzyEP1JyIOP7VVjWJl0TRq+fMcbLmZtgDRHsdAeMAB07R/Nx5vh2
axW7wUfB3u8vAASZuYln8ftN1gPF4lUxwqAWM8Q0ymGK57zKK9zO588taz/exqYVw3yKCLm6b2AD
d0/xTNj+QJt5NeeYLwEsUWAoCSeBW3DNQKkhGdRaWuRHrL+F96Jj+dVQok3j8ALjNAuoljO/e8rt
pOMCq7JCdhxzmtmHaCoN8yeMXOuzIqV2VjBUsfeauWFvl1iSGLS9Z6eHn7iq/HjClrNXtbpV6Yhj
SQ85fxZXz01vBUt7tD+oc95j9PPnogzWLSBPmwkOCRXv37KcptG1hrmLtS3ebSduOnHCy7l2T6p2
tf4lmEkBH1WX1w/Ut9E5MhEzUNpSel/fTauPbDXgr31CLV0lW2X3TfZ9FDCmTnHJ/HQPITCIcMOR
dfxInXXpsTzednJ+6Q4X3LCEZ6Cge1bmdAPjoHmYnXTDp0izVHguGizAP+Gl6haIn+BRbpmyYJfQ
FZhivyGyrcRLgQtm99oJWMYbyjstvKFnFem2F32I+rIbhuKDec+8Z/1bU9L2zIYFvjdTiICahX8F
CbO3sIljtH/yRzIzn0RjslLhgfv9i20ObMsf7CPvIWj2EXRL5ArhMMB+Qil/NQ9pRIkgP7CcfTGK
0H0doQ6zOmsOYIxUybbgEAyq8g2Ju0ewge1kze1ySMQy0rUTgdIGnj3/14uCi4LPM10FB5btX2/s
EpqMg8s/Yp/LFoyonw2UvAceZiQLtl3PyXnURpk14Y8AkmO2IvZ+qn4xClATBoRS0vV/cFHzFvLv
k+FOCWYJwqDMMH3XxRrg/XvQwHyUhoFnZ814rPmBIC6vf1ZRP6MzmZ+G+7AGJyArITD1BwLihDwE
No4lNxkmdfZelWbeH31kP2pXX3qfD67v/WRrvj6EAB7yAOYMHoPdqy3QgLDeY2KQ7PWMyfynhpG5
ApBFDYajUIgh4ooZrak+OaNF4Ds2S40nHitmjiPzrkG0H9lIXBFk5qXMhsCSuBxQKP6uNo4UTzxl
AsBSBFpDgO3cgPvmA0Kr8rHwOqTqvQx7cYIj8A17qKRcp/jVdhT9Ze9877uSinCd+EDqe4B2ZgF/
v1/m++c5Xx4zAhiKs54Z4bZzdb96GEp9wqjwZCHU2JKcrOdnrzcFGhqM3OrdWARsd40pMO2GR9zf
1YDFYoXTYlNAWwkc/yaEA2reZHFVDscET/SIECRhoNWJsSFwtwQN9Pmtn5cZP3Rp4glrmqabCYa8
vQubIBWfxgSLiw8oBX9snoisGBcLXhKIZ/CT3i9Vy82IT4ERc8bEmWMwcol5OgxlH3hrd2o97d4N
C/4G8dLgbJnD42D695v7Z3mCfYkpHJ+YaJTbQCfvrwBCvGYGmHzvC8tzzTuhi6g/Nn2bFvdVP5rZ
1tatKvy2gFsVX+LuzcIOmqPFG///eXepDpidM+6DGMWDf385dcHkxywMuY8JaCF8NgRa2pV9bt3S
2mOFroOy4yhlEZsjxLpiC6i+u5PD868Cg6tqQ6isxwUJwxuFwdIH92u+H/9uLhyyngFna044opQz
eGneXyA+UhG0YlII0Naazrdeww0XxIPwnRO5hBHmv26hHZEMES06RpPu7VSDH2fWKwxNO5xvm5Xi
xNhHoHvZHp50t6nyghWAlWVq32r4QX/UVMyv7/tLZncmptWC8cp7fg2NCRcyfV4kIRDwCLiI1Spo
uHT9qt16KBmiHcPNDKZZQ1mIhVX0EDMfU+u/3zimtn9cBgsN+jVXAFb3x51LhF1Rnhj60ZEjIy/D
DX1/E41No47FSNDbU13g8vmKN5jOqN+o2ARPcNuomUpAXfugrFSZ9xIXlwJAVyWcLmXccdwGwIn0
PDHmWjstDrCZWeU0hDNfYMwpaQvYX/EtoWuRz541f600IAxtB79l9eR661Y7Bsx49mDgS1HXGi0l
Gngeb2TtYxX9gouhq5PngPtx6/kjRgpF1ZQPlq+55jNLRmh7GZlJ8QOn2P6Bm9CaDxh918F2uc6w
HPitodeEwws5KPxZWdkQPoP8O2ptWdBvB3vWn7Uc4cU5M2O7fUGXo6nt8hFCBdz+YuhBLn/p5LDM
J79r4yJpkUXY09brSYCKDlzzobZJZfuW9vg9QV+MVHSrKfQv6tJlhA5Y1RNKlhDOa0ci7gOYtYG5
da3scZ0jvCp2OorJ5FaBhGjEfwDg6YAEmSr2DSyI6HfnaRZJjZFiS/WxlV0wUebh+GAwXAsG/YFl
ZdYMQmVr3tcuAuIXKHIT04e+LphsLF3bHG7nvIbEeiS3ml91erSyWTc3fufKYV/kWjcymoitkQ8b
OzHft/QKo+pZDRr0SWc7W6u5r5S4SBEs06W6lSLEVKPBacp59VGTBjuMqrlIL5gd0rVLBey1Ic1z
Q+rBuGPWgEUbdv4D8rkeQPNUazT/98v3ml7hdE/oiGZAtzVZf9RmPL60cVgoy6O0YDGyaWNOF+ww
K2S5zCSe+tXHbFXfZUaDe9bWCsKmOCbYuZcH/JK5oEwjFWBneHEpf/VDG2pEMOJPtzXQlclfiNN1
ydrk029a2+crK+i6uLFNjN3Scq8DfjyRd5bGW4GJdnwbhXBCQdbwkYVdl+F0GAOXJWcVe3mLmNFt
FVIboY+fvMHNh7e+nBJnzcgDCCyrcHrKYWFbz/hjDdoRecSsUqn8R9JTHXdYLQ86HJiy7LBN0cTB
Clh/8MByo1M3Ndqk6hZjhdr6bCUoc1H/xmYb3UYIx4hqaTofI9SpJDL810zxd14JBjb7OQLMzW8j
3W0xMxUAtHxRjrXlCSi/E/eIfwJ0nrmVgROIEsttM3dS88AKGOpDUIm22jO5RTOyQl467lHQ5sm2
Hoa4PmQtk+Dnuqi5vS6CZCZQmuoFIuwoYVzupMBlB/3yLiLp45EmkdLZORAn8sQnrilraE6r0p/z
TmBMwwKFsY5UgCX0JfdqXgULB7fmo5jBK2bwfMLQnzp4O+Gu4bvWtXNM6BMxAbvOOk6p9L97rS0p
8KVoDoXViDVYMaiT5Xb8W1VOhXMK3c2rtPI6BZTNuxZ6rt4be0gN8Tw7BicuQpbXC+7q9oBF1wCR
ZB4FZ6fR4r15yrUmSJ40ZSTVeqJjS/eVVowdLustBpAMGLG7EqiSf9hV3oi9RbEYvU1RiDZkxTQ6
d1dF33QTysUMHbSbu1h06y1GAPhlpCDC9HQDbm2dg2n2XRThkLctg8pLntLcHCA3s5zzY1lmw3iT
DngsnkokmuV6hg9WIY721RqAsTMI2ijcu7SWuI3+/WhyrqswxC9kMxPsOBONACbm1us/REvPxA0T
d0v/uNxc3sDKXFVj8GNouberBprE9ypJ4xjyHoBBmUXhU4CLRb2SRjcZ6zCQtWIgXmp72EE97s1d
wblezH/RwBW1HwpE6HjNo4EmaCWDDMwTjvJVDeIqbyw8MFDMYukVn0j2SZ143cZNa6yzvuuL2zDq
ov5JajbagEJYZNl0OjIxVmjzHHadB2DvtIy9Bf0CUIPd4kVb+d8woNLjo9kh1RrQl1jrIadDXeFk
Q8J0EhUkz0hC6RrypOrsk5tHgNV0tHgVIQ7IegS0TnXbB2wfJ0r+YA20RWVlT25cr8mnCtoN6Khd
AIEk3Xcv9VuMvsv6698fzR/Vlm84UFFxUWK++Ce4kIXMTigNnCPho8NbjAc3NiGhwYigDCyJLxuH
ACbWqJQU3LP/ueKA/Xeq6f7RdfDAfXiwuuW6OvKBq8K4rWokuENmnXpO434z+j3jAz8KOa1wN+nl
Omy93ju0lmjxdyAFhhI1MMtvZemyNXBFjOGNxGMia2FCZszUKLv6bFN4eDtdx5gldOYOc7g0L1nv
jD4NVgjrqMWeu3ooZpQJxLZkTxT+qGM6HhHq80UCXfZ0W8Jhulsm0u2eTU+LP8HJZ7KeRhFFMAQi
frIk3ibZdkZVxnt4TGF2k+gNjmKr2WR1eASZYmwe2ykfJRc1LAcxQOZ4VAkI3hPaZiIVFcP+tVbn
enqvId57NtvRf6vc1mg2qguQF8PYuzP8PC9+oXnEtFXxrv/oPG3CRx1r3mgTXchMBHWa4xFPjQiV
QRzUN07SjuxqY0XCUNE7/vjVA1R//fsjpIW6Kjmp0RnSOTNG41B3XhfrjVWVaqqJa+pRaao3QWQ5
bB+t58IWJDqpic6ec7Om/AdlWxnuDAzei3tsxZnihyPY117YTPaODoO9XwQkhg5TMR9rMs77YnzA
MSQhrU8vIb8P2KepL6nEORMyhksaL059hX/DaDYXW1kKn5S5zCEpT7U2k7OlSyk06fRb2fM5cLhN
7eDeL8l4eVatr4c3Af0fLv24E5hrClWFE8ZQ5N4qurRHC50Ooh14C9t4XX6fKisbT6ETTgfdCnjr
EaYnpAmStdtta2x/7Ts9ReBzHJCazAwRZ2SBEfpLsxV3lREzsgME/dTk9L+f2zyygEJgPNyLokDe
60GaSjYF3hIoZ92QVQYR34vWWRBnP1leLYGQF7IOkAb2HStHm6J1ENkWHGGTjVChdWvJTvEZnhwT
aUzfWE2SC6imCuaeB0l3Q6o0bBoxDbCxYigFydYPLJ5SqHr+vJCSiqTid5NIV/2SuHM7dy6uDkcR
aAlZOqWKHkVtt2SUXubxhqMoXLmwcJZyJlGPimmq5icLEyeAJ6eT+0ryR5+viQdgfCprA7FsqoMn
hlWwjhiI4jta1O6RoGtT7j0oD/rWNsIxugnGCkLTRwv3at3asxWqA2sVTy+fMdDV3gMYgQ4vm3CV
vQACTEpMa5+roI6fWqYsxhqjLypS4UYd8zUuV507+PnHUrBdxx/gadftIxdjIRP0XAtDtBkEeH86
ugFCmND1h12MjKje0mt3ptpYyjN3prKMOy1LGTPSaVnjIWZEkz9Bk2pb84PLuOLXI03AVQ74AV6/
CdME5Oz9dbQlAHAWVrNLaa790gOBHLxyyuze7MPCWVcjfIS925JJdG/ZTV+T5BKBEEM38gm2OjdO
CNwc6IqVt8DQ4rIRCCxugaFRCUAxU5N117rl2N4G6NLVXT06bf6coSYkONZgkDTe+WNZld/hnOXl
B1A6Iuqr5z5jXD6mnhdC82zpevURIdmTeZpGJxl3tLd65FdqTZmrRw8j7zXcpSE0ia1EScD6w2Sy
uuOlarIDaGo64CMz59GkvP3kRxiTjvPrMPvjMYVllm9kgXMw/dIxNrxQfXHA9OLenkv9k6TOknsn
qyGM5qTXF1+gC/t3nVME2qqnHVd3Dj0904ve13Hgr436i9PlLqYfLoVMsk+xIHoZMVnJTmbut+WN
ZXYvxOOEb+g0VLXiwEmnLwwrKY5g84n+pnGj8Wx3GWWsP0WUd/R/CGBrfGa6Q+6TYrKCUiufmx6N
AP7LFUFkaGX4OJEOQYfoKS5QNrWbbfDFQzrsJT4XCCnPzBkXQ9JbV7ZerdCoUZqitO93+H4LNiKY
Y67zGao1YRmAmym9hWTxHCMj7xgHe9gfrNs2001imiiVgiQmZa9HwWqc62pA5NhXhPRszIxikBws
vJpHoj0kxt+pdNZRE1EXtlrVyGccRyiZsHKL4NKNGgyClCQxGKzYK/3wzEzeYds8pg+1n04mQFvq
E1YPNeDoxkH6aPgRKExl1TZt8IRBy8pLDTyiLjwkXEd8rCH422mj6w3n+VJrLJuyWU7Ep/u6hFnL
OF3Ux8wa0hDlRDSf9pU7VTeu5dRwXWbmLIIuzrzRTZ3qO7vBnNphThxqgV/+skwcOrYEcHTq2NRS
OwAYuM29EpmibGjdfleoAEdPHFYKZHVd2j9osiaYKe7cKVxhktD1KOfztkdvSKl3W5DTubFoQrFo
J2f2hcgtJjSS0mL8AHK6CHr/C3z5aAKAEx1yk0HcGZW/f52quomQiEXVuUe8+JPXXw7PsQlVfMME
uHpdml/Pq9yKIIeZ9JMjKXNvTMgm3e1wYSf2uobOyQtSHGNxpuugokDhhSa1nCwLEgr/DX6rV4Am
cbu05DzMOmPcpgCfjw223+YR8m6Vvmh87x5SlTneoQSAFCf116l0et4jLPXZmIIek9J1HAb5sKai
5GiuyYjUnilf7FKtTHxbm3i9MOtV2eb+GcMWOgWTIAdrZ3Brk1VTIn5aFZ3lMGQldOUYBxhx7B30
tW4LMobFx8YJYj6EksNMhhslayAKZou1prFZA3Ew5v4arwJH3XrTaP2Dx2Tsby2rzSG+phNxnNKH
WPu7btCDBP7iQs/t+aCw5GqXvRbLNP5slSFwI34uUf4m/Vqxw1wIdha2TmDJnK3QaKHJTXJl1F7f
nisMqcsVKrNoOmB7EH0RnV37mCqGIFrWqCfRhslXN36nE6lLiLi1G31pmd28dm1ATAPDCWqD2tMi
bR2KUq/OLjnSWCt6vdRxryd9DlPUy3UGuF5BR7DcVO4HTWNeWOLCPxziQVaQ2tXInpJvjHYoEJLW
IwElHxz0fwz16PTxFqVy9R36jev5mQnPlU0tn53+GmKFeeuAKyPV6/e5jBVPkRZDnby2ZyUsnFfQ
MfMhw7kreDIKe8o+sC0033dc83DKQ3zAGNcFDoCpcQXAi6CNxr6Nqv1YC0HpJVn7q8RW02M16u2c
0DNxJpGBHt6kMK8ZRy5Pk50k3SO4KtCyBk6W7lK8xKMVnBkt2NMesxJmCui6UTLWtoPXGIIatCnB
fqWu7/OSSfo69AZLP5T24GJInzRCWyV6VtR7xcRmV4dpnf/fHsBcVJgmYy9IPsxyaW+vPm5bgg12
gwzQhrt5/FRWUN4R9xiheik73al2nTSD/mXBAReML0En3XySqqyr+7rBPumDnvcPfoJjcFEeCmzd
na2j9Ss4otO8rh0bV0IklaCSpWaDgWeZ0vA1y5L6kWSBXKx1hID/uOxapknao60nuwLCuPnKkrfC
X75KmuwWe3juOwZXFBOjoLPbtTFTnXVh4fGFwjdV/mohAhm2CSTaI1gHA+s0X8Lx/mCtz5OR/+7G
CPB1gf0FzpsOTf210UhT18rSdL3YLwMIF3fIN3UpyiqvpJrFrKBUp0IksflqtB6USsk8kA750qiC
RXn30iNq4TRGUD33yLtNTBIvAo4PrvS64uVKYaeg5xQMomAVXy2KOmIVkjtb7LNiyrJtE2nIYwoP
KvWbRnETrWPpqmZDR0ySKABrl0Ia63T1GPj02auys42zwvxRcHnwAPcqRZ4oktQk3VgiWblHwoJo
CKMmCBPkAn5IFrhghP/e68tbDHEVHhkLCRdj4+rkkyYIaY9YZZ+TvaFOS7+FD/OcCFUUQ3GUZHkO
O7/I6RxZhenwuLRUHYhovSmqtkA6RiMVbzKfs3nL6GFw1wXm/wc1VNB4SzFSNvtZ4SfHPHNznJiA
AjkqE96kfVg1gqEDBRDnT5mwgn8WEM6609+fFIf51aLyfIyn2bLYrpB1MEd9f8Qr2KfdkMcEkhbk
7m0nA6+vm6pIpbxpSZ8mOin1MqjayypfdDa1A9nn8wDFlv9h9fUsP7BystiG0dTbz1XucMR0oRnz
DrjSAxPJMdpErAf4NYx3bSZmbQV2vYozojQnSioEpLQPjlCle0z70LDvFnbLwp1eBkpa5kLqXzQr
+KQgHWGsITxci60uDbt/oE4b8RM6Nqt9Kzq77U5Zl1Vyq0+cCCtcwjnVCGTjMC1Uj3wmxECedele
QA0HoQKyA2vCXA7LzM5Xv3EOrOHmqyUcY7QfDBiV1Y/ajvT2VsehCu0isWZzbNj8AroBJpc4EI9x
o74mDLWKe9stYjjrdCzdU1DXtvc1gUZJ3Tgx6tsvsMGyiEZSjpG35b07K/uIX8GPIKbUPy/HcdWx
FKAvzGyQSHiFegt9SNik+QxD+4/m4Ur7yfHdRtssNHksHQztiEAswrguDcAieAmZIbh9h5vkwioZ
SdGVm0ShSD4tBEKto3Pc51HPw9BVPeOVy5R6eQGW4fBy1QDqPPcioQnHB2scqELoHG3zziyF1mz9
lGSa4/KwLIfZXrwuL0UNmKcqj6oVTrrGc8wcDswoW1H91gslrgRoQolDLsiKNUEtvCpQ5qi3JIYf
u5d979PaLATWQbrCeCB7jMBLY9mqF1nPAjPCbUA4JrrOh6kPw1iL/7HKAOFgPo0GNA3cCkj0SMWU
5gTiOv0UD+u8xiXjM//fSFhQba9g5M5970JnyYTgTiYi4M77lgxtFF96x1bUECjv31tR79PtXrR2
bo3K5aSj5Cy2JTu7u0c+mai3NnbaGTfK057/oEIseQnakSyDdEViL79q6SnGWlKcLE1JeXn48xyA
L1q28xyyPDGnaa+8YxhmDA2ZH9QMy3BvjEjdawqqC9wnIuUPmPTjvE1oejgTQxdxFBXjXKFpmNpw
tDVukb15c4bUo+bNyypa7iMJPvNXpRjecuVtafKsm3LgDplgN/ppQAXp3Hp1ZGdnPDeJtVzpRKUm
t4MZsEUUEdyNAgOywPU6usTZdbkGCZAnu2orHBe1MiAOm4SoapeV0hR7ozXpxoew8WaPE1Hh1XOp
RhcOqutnYhZJxqUW/jSz1p6eeGGadM9pMoqVTSnl45SqjeqxB4RIV1iCWOOxMJqUslljaFt8L4hm
k3utqDv8WUyzLajdrXjiaseknAWTDGzsGreIrH8iDSjObqPZ/HJ5PRurrIp7DDKMzwnRD+J7gEsm
UDC2ruYT4y3BGC60taHdQ7kYSDGPS7QaFUkJxXokLgqbgVqM3RbcqsEcB638dGiZdkLEbUZyTgAm
2vi4ANt9AJHjXEXJ2D62SAxXcDt0HD9hSkzbbJ7q7gTMQhPz75nMrai0CQ3ME/YHy+WsafHywV/O
qmwXcwQ5b7L+UL65l1rY1sSlcMf1+pHZXFut/Zoq7275e5SpTIsF8CKvbQKyA5rqtV17iCTy7HIl
S8fM1jnj++kBpTQKL/CGAT0cY/7y1cU02/jkX1jDy8/DypdDALFa4L3V1thF51JDovaYFp4x0TTO
muYFUso7m+eRpR01/7xUmuEYwc6GLePBnjpKifSDgMTUJPl3MvXxDZIJ8k2fANXghT4xbFZYzoW3
FSynjRvHEhEygYTjZpHBlq7VoUxMW4KjrMh2Ncals+hs/qDTZ9/DX+OQwwUhqQtREd6ecW02NyjM
2XWLtAYcRbkpCVyux+4LW4TnH3+/s5f7ufwZVQCbYYTE2Nx5jTlkLzybKtjBEBvibVj2vnZaNlpy
0qZfA9N8vCELeAjbKIu19gzltW1Jfk8p4YoEp+tzkXlkXnQXXgXhtQkgDFT72W/3wob1dBDpYgXV
YJasyV5ndJJ2mON+9kLRsdMVfcduLNj8WQWFOct0w8J0bzwDO7+zUyprfk0vyrtOFNxQgsP4bmlP
HIoApnyzA7+tOYb6JCnLjJyW/SQ1nWGO6/VA/SM3PztbOrOXZ4/QP/hEl+0ehSw/YnmJGzJ/PITl
onEPI8ZaWIum7IynrqwszBR9k7a3WpGH2QVftNDgiF6UQRh+TXyIVs9UtQ2g4ENGKbDxeVjEpcHU
4JnlQiK2Giwk51os82KXO+GkI3eiLGmt97LE6bNcLdub52BWmpKEphqOrWDu5Zeb09NjUTcLwtUo
OE3WYj8mdCsEGhn5SmpkNO//XoIZ1zMW4LeZ/UnL4oO0ONfdCo5Bmm5ITH7GufiA1oBD1NbOCKRM
4HPU7O/MIcz2HgHx0P6iDJm5DENOstkK8Jb2JGHIWqyH0VPqZumwQmtw7MPfr1NcXydUXJ1WD1RV
x3YN8u77SlGvC9jRrlWfFuXu0CSUB1WKumfPjl+6pDM49WMR4se6QdjUMn+HtV3vsTUwDl4rp3qz
FAWpaudNFH1svYH/g+eqSPxJbma1dLTVLiplKAhRT7idno67cCJb/FDQ/sBR0Rsr39PyBdCfXT3Z
o3gmGrUvQt3DkIn5MG802U/7Thpsini8FgFBm6pFJ6irHE+TvHU5O1K8rbZo+kv1IrMyYElXGG75
uCXn3V6VXps/yZDK+YRLJghrbGBEtU27xGdVkenK3lnjPlhuiQqB9tlieDZ9Xhh3MziqdvYivl/K
2hHeDZrUyy5SNsG8qS5joyFrqQsW8WlueJq9aTG267eo3Ce1QQFcYXGtK47bbspZo4sC9jdRT7DN
79u4YL1iq87P8aj8IPDZOTUEjSl/HxO6PazTjFSTzd9XwyXh6N8GaeZSO7ALXRegA9dsxizvV0NE
7PZUlTbKRbPlhcsv8yRctfndC7RHWhpX3DdZDj6KSyk+nsng21+LJi+y723ufK89iLOrhb80Bsyu
CBmeNVtRMN5ImPIBzlsSZ/Fh7JKbOFbJs2yzCSeaKDGGTY9dKp8f26j7CHTc2HoZJ+na8Mt6pVQW
m2tZBTwnJdR8olzE8xWu88dqLMrxrgyE8xUzdR8YpiPpGgcsiYG3rVWT/8G9mnvF97cKWS1vDFx3
A2amN8sO/sOOyPhQAY4j2omZv+a8auTxqS0o7jjAuezlXe024BNjKVuIWv2FU/f3h3WFSc0Pa355
4QD4pBJAC73iXJp1OWIYodJzBZQ4HEfhV6+KRDnscEeoKvcyTEGWZjct+BZUxvhXIKTpDosioV1W
2gW2TUWsR3tFFHFxAHzj/rqpbQTnoioxvG2MGux72WLDdDLaW3OEdLVq6jYJD4wMbZOz3ek/a75J
OgfpqyyRxcXgg0/8x2bl+qA/8A5m3iYiuKvNSuaWPdqFg115NLA808gEwVlk7RhH+clszGLEKVYM
QC77PChxIun80mj/6W3STDC9x21vZbtO/qOvMtfY/666L+VJ0hiUi+wwsL7XCxdPNxOOQhuyk7dl
BerBeXkzM0JhZ78Wxa//+0f8Y1XNHCcTLi2+ZXBqr+UTkd7ReFledyYIKtI2hWmnj1EH6LmP9QYa
aMgRbRxE1low0cgx++g8+JP0DiUARgBTVt+ZM7KubjH7A6KV0SYuqLJhtYkogB/oQH+Hb3pB3JTM
WmdbthGBOsNYMU9UkePfl5MWJY+Y6UIVRKJGodmWOGd9gGzMjkfv3zqwDOgnLtptV4dUeIVBBUGt
WZFlaKfuskV2Aaf5eQFXdHcMi+dGK8MjxDXZb5Q7MvLLHF3eLYrYyDFIRMLBGz9mhlrDDXE4bDEj
/tCcZTpOy/hIcqafxoQ8mu3yrP/+fK/8u3hpxSxUwTUMKYcl/nhph5EcHw0O4NkKnZTodFMLQdQv
ljdZqhv9ri5TYd2Vl9LOMeyxgaZg9xi2e0WqfmaXlytMk47+xkmDU0a0p/Pw++W8DKw0WKPa8wKu
wJdKp0+EvCO9jTWvqfeQZDlCEsDf7KwVlnPGaniy1002xfIe6yRtBkPn02fC1cU9NWoQ3/9+C95D
6dwBiB0eKdew69Eqi+vKiFgJyHtejbehmfF+6nmZ5lvDnIe6q6XQaTstsx9D/AXUB2XZH8vHRwVm
QR8UmF/9CePj7ymqqRYafikk0f9q4jpt7jktdPZoi4Wt1ioZeKniMCaUK0r5t0LsPsUfuq++vwtA
kR7uELPqkx2NJXV90toxO2gz1fLQBNaAzbOG+pfpr0GmcTrTPM8QpvxgE1XKar4GivphHVhjmd6N
Vu+mn4baHOW3qm4zbyuhdMLgXEjhUV0Vn7UQWHJPnEBaffQCvh/NMBkgKWpmYALF0azxFK+OvYyu
XwOm2y/wQE7UOxSZirLs6Amnir/+pt24I82xBbdQPDV2oU07nJurcCPCJvn29/XkXp8KzMrRzzoQ
PMgw1JHcvb+kuoJmFClQpLGXFM4LH0MvGhE+BFrpJi9FmskE79+eecC2Q2PonEJVQwKKU7ltaTOs
AxPsDv58gYMDEZQXNjxBZ+xfTlfhyrFQ7VFJTTXG5mEL63zRhQ75EFKyL1TYcNAs+zBdxJKdn+XM
8GdKHBO8NmX/FBfavU+AcL21x1l9u/yipVZqWiwiDzWPGgMq/H5xKhsqholumMH8bTK21lOPMJYx
nzk2/hpzLmLElgkMs5qRAUWPjHx4IaWeb1how51q3eQBM9PAusHGppVPhSk9aBOSweY6L1VV3k4p
ENpqmYlogcFFOEMH1Xt5FyMtixCAtuGsUHbIqg/P5MDJ4KZEwB4Q+IYmfZf6EblVf3+sl8f23wIL
LQQherN2kiJnPjfeP9YgJMSNF1TbA/l0+aeiHCbr2U50anJXHzmXtQvHaNkRF0TCrazYNyAAQ5Pa
NlXPF00pxl2PCqYz8AR8a3LHL4OTrGaysxuS0O7IQhqgi2oySepPUSKALeoAasEHM0QMNd6/9HCY
EZQ5PmArNtvYcHpXFZtqhrEhiY4ILZr6dFxXmVF0xlkMepqE+FbilPHkUqq5NCh+zzu9EPB7KbjJ
/kUKHUp4tptF9NGbFs9mGcXVOdyiey2EZPCrnGpWQAZx5XsCe7G8Yz7kPWMvXlVH2CfWG6EBmjf7
ZHKDksnqkqNpaQDIMOrpMJOARuyZKKq6uQOoYCkUl0rD7+zya+zSDGyRHyXtZrmWyPXhP2GfBn+c
f1g/E+nB9oExGnUxDCn7TulTKHiJ5suKPd/tnhIAwXJTVlCLtwQ8efFmcnwOub7XreZxKaaVmFXs
jPBmlP3y1uhTxNVg+IytoghcXOjhfY6kWP8vc2e2HDeSZdtfuZbvyIvJMbTd7IdAzGRwnl9glERh
nuGYvv4uBFTVKWZ3quqtzcoyLYsUFYxwuB8/Z++1+Wd0L4sSvNrycpLEGv1HYubm1ZlkzI9915rf
0cX2sDydoySxB8O7gU8jMe1hPwVm5cLmxohTPGH2GZI7WxlgOal5i790Iyyogt8XH+viW7cr3e43
NfRjcwvAW9FeVOmY+fcknLV5y0c21SZPbS1I/UGbVjP0QpTaukc3BgF07DrF7x9IV/AfF0/1cokk
nIjPE1IQ2wHBhgO2HQCqlk2bWnWmU0pIbPqmtplafanNKaYRGUQfZZDb+Y1GoWhuhaq8IPdx3cOy
U1VmyWJR3ZAPi8mY216ITM/6rXGuYpcNbPF5ExHHfLWJTFU5kQns6+GqPXtWlpqiV7BxbPqspYgJ
p0D7hnq2y3au0XcGMUHg61b4mBU9Xxl2BQ7dSDvnAK6lqb60Osvjjgu6O+4zI6SjHGDg5Vdb7DxZ
Ho7ZfkpatXtafCAdD8a47Yshb0CGnT0sMTuu2NqRdKL7oG4d1IAqFKhTZVaMF0DthbH1osc9e9pi
7jHwIY9QFcdoPKR+OzPr+o7XZunPdCqtg0ZAGmGpun6fOmblGXIygVKVOvp10yZVKFyn6D/Q/vhX
0NJVryYh7yPQlZCMKAOIOLkQCHdKG5eAITZ5QmZiFo3lJX39yWv1gI8mMaEglhD+2lS0IHOIUb1B
bkwOnCma4MD4LNikbu1ficj+mBCQbzOnbhEpD3dJ15tfiljBBVA1zv0UDBKFmjscK2H5F2EwqCcl
ctDC4tFlLFcHG7Al0xVVcritGlvels1Ido1KtMSqUKDxes5o2CfqjHot/WIPJ1NuGPph2s+jbt26
UoU9Nklih4I0fGvibDraKErWBh3LTT6a9Yn43tDiFlWaL3oXgYSNh97LVNv11Co2UNwq4ansK6xp
VWtcjMZA0I3Go7zq1D5/kuY4HkRVPaABJvCaMiJf+2UVX0h29YtCEca247y6qjkWdmPuZwhNiC4a
lEDf1vhu9FWkyree49Jr1NG59SslfjHRyh1QJWvBil6+9PzR6S+kIdV1pXETbmqiczEY9v6uUYZj
QmrgJpzScGNFeb+uany2s9JB3avAtLeTO6bGmvJdX2MQML+yCdNyr4GjHBU9llvKsOZWafXw4BqU
WWo6qOui05+rjIRKJyz1rWsgN2W7vYQbfpNNENM5wYaNDxq4WNmROdE2mvKtOiJsIVrGYr6A4Upu
apy0Ed6uRxWFvDeGdrTlrhN8mUgC9ZReSx9lMXyofjoA4qFKjZ38HUObOpJsTi1xX451qHujL54T
uwv2QguN2YvEbsP73JjrciDcu276mwktMdxnlNfQg/S1S8oECkKSxnaS2GFrI9FYEGZHkBrbzgRT
ucYL/KARsAmYKJncbRGUBl7PyeE+FbleKBibyzYFHRmxv02NhSLMYNxI/nq9h/Nhv+HaU9dCy9y9
WygftaEGRyLxALPbFfnWStWtdMVU3kiOjB8x0kJSJMT4kuFV/Bwr0i6ZN+n5hUn2n8ck5j1rUXEH
RuHscpATa2hGTgW1ScLTstl58Y4SVFbqNN5pjROhbDu1fVtgqu7XIWrFO1QGgYduk3c+1d0Ncm0t
oCBy8w9N9sG3PjJv40Tzv2WxPdyIkqRR/GnDi+yCXPEMq3c3hSb68lmqif7sTy4NApo81or1FT/Y
Wude4l6F39Uqdz6+2I1Pa31dJtDmZGhfKzbd770uiaCn3FdU3ARl7GU4HMQ2gCK6GxWrAPyvJFe4
Zaodmp/pBeivwO7jqpu6s6dH3C3phZUCcaZHVO9HezDRiSrpZWmRC5Uopbu3CdUjalbMFxtga6Tn
5WnKF+22rb5ngR1cty5zJE2r6mMWWE9mVBk3BhVJWvQ518682aAuIipKJpNH0uG4rozxHjKL/0rd
NvBhE8YyJlpzXzRpc+Mz84EXOgY34ajemFVSezKV9SHuiWrLmlYDkYovqlEIVm3yye3mbMZm15FO
ty7H7n5M0vDWaK0PpxsH9qPOPQhfjHtjHAhAk4TSrzjFbGZX6fCW2Pm2QS1wSRag6enFoL1blTbp
q1YSJIg1NfWwyAQPhoFm0xBFDae9z/SnSkzaVVCp3WPuxvWjy0l9lxlBiqsE9e9V2Fk06PW8+VqT
LbIDW0z7g8cAuJKd7ErNhThkIVl1RGF4IurG5yEhFoglac3BHcJ50Inn2vo+I9CJ7YQqK4jf3KCd
nudsi+2swU43Lj1LVhS+p5fczLmwmRlbYRvOYYxKwXi+V7dOXvb30nJODmbPg4Hv8MYdkvYakEq8
a4mnXbO4jWuBX3c1dGG563RIQSuut91lHAn3KZlTkZAW6k8QXcKtSnbJV0kr/MBou/gmG+lc2FVd
5J6iD/W2tnMCJFRJzoDGG2opo7OlNmm9VAFSZ0RhR2Jen7ZeYGbvWa1ml/EcDIMI1FUulbE2V0nH
3QlITLzTwx4TtzsApxrK7oo8yQxKWuie8iAMns22drcAWaZnyST3lUTqyqvccNrxNIxvSdwlHSLR
xCaKRe3VFU8ygrcstb/2qX4FmSB/zUfVOGSkkNVrqy5cpuMBY/NMynBNb8tlQgyjZqvFmfYuCJ3a
T75ibYj/IFRID8hEQNkhGxWbWmowbrGVmacWyuvESNuXiqDh2zTFXLTBoxoFXD+SdpsMgXNv2/QB
i1LuCcI0dz7VzLOKiV0ERrdJx8z2emfgEq8R4UreLbrFnI2dY7K85XRs9lBVx7WVtcD+qUVX0gjI
JdSSbMuhk24LI926mRV6Zsg4fxATdXSrYca0mnjH+3SloEp6IJcL56KPkulKKSPI0ZPskBiplb2K
cVzsMtm+CuaMO4k/54CUy92QaWnAu4G2l4Tl68AWg012nAiVsFrIj2ScHrVseAOhYZ2oKa7Gnn0B
5YKyrSz9UIbg3LPKpnSm/PTQrjf7FlzmOzcZpNdjfOVTnHn4pYqNzeiW4BY0dz0XqjUlAGGDVtC8
VoWfXkHgUz16C+mpINTlinVZU/m0RJm1Fo23Af8aZ5xOul5c9M13fIQk7NnjBNg78MUqEfg5R0P7
KoJYfbYy5cnSkzdZSPiZA/ixVYRk6VGmcT/7MrtwA2k3f09AV+7xWzu3ZlJYDwhXI7hlSb3NmXGR
qTdwIwiL/ppOlFhVg0MyWxmInetrcu1HzBNXMWGIW0fL0VK1Vn7FjHjY4wgAY2hknE+hvIKqp9Lo
z6wLTCDNVSrM8IIotfjObTtta9mSsNlkqN175Ef1uI+7LjqpZmDe8LMS+ECNwUTaelWgFBML4aOg
6yxxVNq+Jg5czeW0Eu5AeTlo2qE2O21HhJ2/iaUZ3WmRVV2VSG82Y1W9RqbNDl3hWGwB83tl5ao3
ujWqt01h1SsFIcl1nWjd0QgTsiqpgpiW58Yjm810isG2rZoueNWwTqJGEeSaOMWb5fjQ2xkKeiD8
UlY0iewN18im8rOt3nXSCwSzdy5eIYZgyNvbtozNdMVgpjtEcUntGTvTPe227Ktm1cprnhE2Q3Sb
ewGYInow3MrMsBJhpo01bggEKvR7Cbb5xS/HaCexU7y56AFPvai6yynSydzr/XxrY8yfdREZRE0I
0oNnZr26cXPFIivYCeodwhu2s8g/lRnJrStuyo+V7qenbKAZxMehzBONDANHIrDH+LHgHO6PHZPc
b0pVsE7t6Lon8/htyOG0Q2DIXnI9FBTb1A1J1QM4jHqoegbPiu0g4HDR5dRup19YY1gep6nlBGvT
k+Au9QRPuzmqipGvqdLtLxWObAbivrjqwhgEuhI178x40lfydHSfx6FWVnmoukAKg3E1CV5wNRho
2EtmfuT8qvbdiE75Cv/WwJRDcQ5W7ziXtcTTURg6pu2sni50p6lXZZTaK8Ir6guGozUIRBOSX6xZ
F6Obu+uxyb+q/uxrzE212Tq69NcEv5Ivw+iVcePkhI9a5qTHWFW0tV9PYutMdofbrMTuhgyVSJPk
pSZtGs1kU14EbGL5Kijzdt3qLZ+h0bmPmd7hMo/AzyFVE+2RuG7iE7Hc96tpUMsbgC7xQ6LbiACB
8no0r0tnlUpCkYZYjte4bbpLNaxNAuOTUr5OiTmtfewKG9eO003WUu0htmqP5PhW4V0iM7HFqFCt
g6x5GslE3FmRra/7NvxWVkH7mA5Z/I6PjLARhF4eVCbdw0dIPHefKRumB5LAX7+kXWgj1zDtElbo
lFrjhky6/hia6K82QZLmDyIpXTpjZ+IgkkfOPj2yaJ9kHav2zm1srfoiO7gttE9S071g0m+1WGsS
EHZBJ3Vyec/9Svi7kb+rXcKjrhYYGkl8WnbTJ1OlbkuszBnid0ft1+jPg24T+pgON/0UG+4+gZ2H
WLNMtWjdmpHReJI7UvqwsBGWnt7UD75yEeGFovZP4tjZkkYwL/gmHDX1AUlG8ajpTUzqgVIr+SNg
3LEj4dSsrA1h6U75lPWjctl0JlfqiuQhkCRuQUelphk4PNI8oR1gRKKodqqc3MMEuD7YRQaZvNfE
ZbvG0U+Qkx/sOE6/6bxHm7qht4obQkTqxSJqWLASAStFJ/25y/KrpeEZOYnVrJOyAqY9S9/pHGEL
oMWEDtJvj4WRW8WuD6OA2JAByfG10khezdJjzZcuajBYXDBCkvOuZdOmdGvxkRKJmeEFYT8nD8zY
BtpMPuH0bl/dySH/Lhqz+aM8N2FSp+kICHWwDPMmo616WfgJw7l9NJ35gEPq0K5ZGiSDCCnklJqG
62XHqWrurWxkGUh1GI0jttHOul7YGS5oEv06rXRgXF5G+h6c0Ta2lAurB519X06qXaPmKYfNQFyQ
LrYqdMb8UeBdng5YEIx43dgRzej6jN1rzx/R8qm3aCj9dkU0k5VtIbHTaVpgSgiXac5FsTq+z/i3
+CoOkny4iKhrAEUN+GsJ5OgsekVKNDbVRxbSNyqpoAd0KNSCyt6AxUDckjLgxEQPxk9bIDMFCQ/i
RRvl3PJe6BF/3xL+y/TPYXjANZzRnyE0RhCfpn+1VhaKpGl4WARSasAhdgpmadHO7cqevFxERqVX
Ib1zLjuTfsOJI735GtlVNe2RvGU2ygFhlEcfNTOeb0pm4r5IWO5RWsiUBvp1jc1I3UM7ccJdT4jE
L5MOP7sZISlweriEsEBbYTb+aVwxTHoPf1OPjstMutQE1qgs60O5rXCIO7ciMvVbneUgrmAry2FT
MRQfXtSMC9wJM6oLNH0Gy7VrFJPMs/WKQdoORxe+vikhlf12+cksWCs7BX0Fl19KF7VXIETKbw1U
oG0crx7wpT1NnTbLx84Tz9GMCGFSiCpfB53QXxcVt4GmVW4TV6NcTHNR2wdT7YyTKtNAO+ku2ooG
+oDB0LGKlKHnd4lo/gWBgmqkOVuajbRQNRgLg/jFPO8Tp4thInNqwlnppoNC4577aVzNYM3RCrXm
dD03NhViwhmELF3rZWsmnlFT10kLPcwD2TUPcBZtghohTvnF0ML8GWLH60HiAE6K4T1ocQCnnz7c
uNTyoq3hLCp0TeqrPLTz4JKuWJFsoWurzJYy4XRvwqQfdNvF4Sz9JeU8Vr5VeYUgdX7AiIy36kTc
KmBZh9tFX73oLtO0BC/i6eTZj54+UHPscxXvCFpqJr5WUYhXv2WbV3WhcPNAVoMBuDNJPY9SExVI
1pG9foTNwZWxsBU7YRNx3HjbmMX4gulmjl7XAXit+1redBoN+EMrFDVfKwPYzxM6CBRPYowZSy27
zC+e7788GjNYYh4sEkjKJ/f5+S4dq5kIXXYvrIo08JMZpTK7JHqoTg7aYEWkWUj3rtEsQrJ1dEAP
VUtukpcP8Jkuu4wQ5NHGj2v9uxYdPlRG1SCFYV6cV9TPk6hkFEKWhu1fEJRJ/79h8FN4OCMIMxqR
YSEhTGPZftHpXwS3OSNHwjPi0ngw5EBxYga2ZLRo+4ndnvhkMnOLyRaBhFOJlmvV37+HfwV08FKJ
UUWhzaBd47n4+cWSOt7N94rqsiclOn6iRdLZKNK7fA7n66l0LhcUxxIIkBj06ul4DuUrak40AdY5
9GU5yADzIwb8oVg9+9kW9IP2QyI0e0MVQ4vHHfMsu4byEibpFUlCde11VB3+XlIk92uijqppviL6
FaAeIhB2gXB1xSsa7SjPAqSwwrByELy68rIxjIJuxbwh4qQsuvGjV6ukX80MtY8cf49cTyQ/PvE0
1f6lwfW4WiNGQR2IlLXtsbwEdC2QokXtYUwma9xNg6vSGAF5EXqBavY9oWj9kNJwtMOEKXDWpFtL
gQHmGW4OkxXRTeR1MQ/hygxCRT3pddzp2UpXq0Zeip4egjdFDkMd7CVsnhGdlV8KSP8yKxQ8CjP+
ULWYrv1lVigrBdmwNXZcO4sk3KvkXN4N1lA2F1Qs+kC6j0yKFRrY7KCF2fChDCaWxLrF2u45wLuI
0WAdzDJSMbHrUFcwcpG93E4ThcZ6VAylUH6x+LS/PMCqgyhOZUg8c4Q1/dPMdrYSAI7xq+MyuJyZ
2tllW5K9ATjIGpxtoVR+u6VH1EarYqBXv0JR35LWx9S+3RUOzZz1Mi/7+8fik66JtYHUArmkUEG/
zXqLT7qFoK5Yopkuj8vQEoRRY926QcDmuQzZFizbUsm4WpaUh0po4o5IHeOV0zqazxBmZd6/wl7+
iyoIfAS7FnIe/iVc7TMtuHbxTqF5t36AGicV7vazadX6Fp9nKbEeBiI/oaEsgosYAJZzDCt76E+d
6krbc2CHzUDUdBIbWYiHkryCPFi5FXC3rU17DcdS1SrTU0qVxDVPzHYjVSkZJ9g0GN6SEW2gHk70
+XpEKcUFgQb4aTjd6tBYEf5gG1/LdDTKj8BRFQYtVOi/2rf+SnkgR45PiIEkU3/2/s9EcEvog8td
sz9KtJyXvQu45qacKhuqO4nANOD1LnWYnRL8jmWhQ9pErVkHWCVcApj0ez7dUt8v4V/k0ZU0JLLY
fXWF0ndPpo4v4JFrojlsYYSp1xR7eURPpZ+aPcP6RLuoUK8Mtww0YXyq0BSbVyqjWl5SwbvNuu+J
oxU076sZ7zky78HS01e+4VW1n7oXkqSMlxYQhbph9snQEv9FrHq4yKvuK85UqzpajtLleJdzgOs4
Xqp1x5rl7bWcYOsUIsgf/aKMJD98zPJVFKr5+K0t1UFn2OqPioMwPIEbE9SpYhxArVGyEoSGTsGu
BIbQRbLYDAYl66LSbzIfOA+oxvjdieyRCve82SZnJ4ElymramKi7I3iSUVF5KvS5bG2xP4y7kJgh
fs9UFjkDpZwltFdMEeWbJKgwQHS8LhUtQUxHlZ08OTpDOSpbjmeqTDAtnXsR2YSLgj4650UpFDr2
rlCI+vV+lN5gdFtaUQ3XzCfdmPrgalZsRR66ZCXyHDK/SgaGzPsufLaPuSlI82KDsMI32d/A83hK
YQFN6xqtMi8jgUuKxKZorEm0UtJ9F5tNvW/dEmlxZuetTqYfPikeagsACLlq6TaxuZ4e2IUVfJtn
xwXD9nxaT8Rj3bpZnLW7aLIMEnGCtpplo9F4i+Axj/fIgXIITWMTgiKKEY4ck6YlY3zxIep41tBc
0N4CUQvI9nHstSld/7AiCDkRW1b3AyMFnxzUU6EPefoWTUJG91hwMmOVZ0XhXANN7H6BUtH/Ii/F
YEzmizpDn+b98FNxAD0tpfh3gRQHOTL4tGiqW8E16kFR5+g9cAp9tGfIkCqvrZOD8/C1fhz4TKg7
N1Y/oieOS0Kp1lGkaJLeJh2i09gGLE4omU25xmSVZDdcdIsb8IJOd1jkxKWudmS3lr5Y+3Fu3Zq9
IragcopsV/DXPSIzQEZWOwX15d9v/J9s4/PGTzlokqrp0n7GuP/pzigmowT03OlH5+yTKSM3sGEs
hRz2VtSWm4q+jNjTBuKxgcmC8nGxJlX6GCVHzRHRnRirZtyb1UBEQaYorThA1bCxoLO4EFeGA1g4
YbT1vk/J073FAFYm92lK+zQP/Cj4t+8YBqwfF/IqhbsGeejTHaPWe0Paia8de4WYrcPUJmWxq2wF
TEoF1up5cHjCxUql88jDOGY18y/gHae67CXNrWKCJ0H716Ki5xGVlxl2P3UVGnkit82oBEeb9JNp
UwrHgW9Hx/xtIU1xO54tGGe7EioW7NkNxnhCtYSDyWg38ST+cKjn56gndwz4KyZCZ81ri4HyAz4U
oyCoZywLAmNarCIbegsNIyVUUW9KGo7+Nx4keyLopG+b6ybJCsX7xXr4+YY2F4m2gXJRaIgPwSZ9
5iX1ozVpeHk1JIBzVGJydjtlap/VJ4Q9xFiS1lVFR0aOJDqVtZTOyvJTzTmUbd3DAz27aCedOJQr
0ubolecaWlYSliEQWVNdM9ZLg8Bl82IxF98Jn0vouyK45ab397/Keen+pJDDWkSxNRvyOTEJdv25
1C/ZZzPQB6SfaBjC7noN9bGHgSUwNpHBFrKyAjUjwiQgQ6ZdqYGS67uFvBuXjtHdgetFahZTCwUY
+aPaJlZUm4HbotGwIwGZRsII+cTAVQ3ZBAWjQGN9KUP2g7XfBk25wiaCsrG2YIxszZadYOWQOYOq
qDdSf7N04Oo8VZSDnTRBcvWPi4UaNxupW61+H4CPEb/wZnBJ4Vf/81tjob6j1NMFMTXcgwi6/cmd
MTW2YjLm8HdjW0Kh0cvU8HdaKZXnxQBdnV0qVW+G5l4vozi4Wnxh6ijROVrnh0P2zFnISqKDdpNX
XDTWZDi1J8bSZVQhx66CzDOHkAipaOYxIktwpvRHa0qAkhJ76Q9krzR60HzpJmkam0L4zu2SRVic
sx2WUioCgsiTcr5SDOYoxjvcb82ISpRu/EaUavE6I1/wbZ+JdIn0aQwswWSF4uKGXg7e5TIHPYQP
DLQgRzH0wWz4ojconszV3Oib51ZRIs3tD+f5WWK6UBnhm8yNoBh10qsGmLui1zTwM8q+QU0Eg7lD
a1ZxAQCqd34IFhie7wB8vMhUv3GuADHNZIozRGYpkcg2QKC/KFnZB6g7F9hSzOiYAcBiKgoLm9y0
peZavLiLL3ex0C+30IXglOM7CInNDQC17Fwk48lmIRZSts6GeW7G2QUlcNW8+nrL5tiX3I1u43Pi
4kKBZADjomhDXJPlF8vfPJW4lJV1aI4Dt8LqnEW7xGIuy1UqLr8WuyJTnIyBWJV4o2JGKsVK0Ora
rmtt7n89tTRQAH3iCAFMw0vTjC7E/J9EY7tNhznh002rvKA/mffhrUPP1mZo5vYNjxkWxQS6vdly
6KfUG+Vtp+fcbPMWzcqm7EebwAGwf/Ni1kvUXmtBDwA5EVrCSf+eaRTojyndXnsd2oG0Dtbif5yY
SZ4q4fBxqglTwWY9AEqxn0vhAzErwgJcbagoHbfnEmvqrE2T1qWhGBZTPGIFnWaDHSXVu5UdZEw0
Fh5GcjZhkeXLx+Cgu8RGfj4WurNNzQ+TCWNn1s2psiQlv0aKYbRfQgTiL6ZsYslkDE8V5v2JE4qD
FsNRfgZVLO1CS4tmx+ti+XMzLWeB900IGcIZKBXvKsuuG4uBXdZvcIpx7eXsd2HMZzIgZ0NpG2Ju
YfXiK0WNw1UFJwgPjM0o8DUY+nKPPQB23LJaYErZzpUEHvtVpZlTX7cVwuZdrI9+dz/b+ZtXU3Hm
Pl12bpDozMvaiwkrPKjYRXbcYfVUvuVxL1AJ1kn0BJtKJdKjRO+2chWYKfvet+LA8/veVg8aWtv8
aHc0u9YAAmrcNA65Cruc6iH2fuyQ3A1m96poUuxMRYh9vtQDW38YoFGwps4BsENeJzwNTRVyLqvn
3cP26/kBWdYwqc2zFa+f24hhDP+4AW4TR+ZTponGo1Wu3ZD5Qb/Qxog/PvQ5a+k2wPuJG184xmiB
AA3SRwugQ3Cr9X1nIQPEHd1/sWlIjx6rRJjfFygNWaBw5px8PBb4ExyARkhM0WjMXrDFEkg0eCp4
X+eO3fnysrx5JpbQwIvCQBvYGyqSXAuzIdXKxdTAIuDeEAJznEJl73dVNJ7sRFAk1mNp+FdILAf7
th/Izb0ILRNJ/+BzWjLVM9xieJuEaRdy1RDUWD9n5z3LrgWjcPDEWdevcFJwy7OYGk9XBj/XOMUl
jLin5TKQnAOeIyk150Sia/F1RA9RnFSi+ATf7iAQ8LWh2+uFNq/WXq+lvipNNDrSY8pehXuLx0HM
DA7DFKtSSxpAn1rTjBFqzZmjwU1OZDvor1K9tJMaSfbQyWrYsVNYzc7ivpFf0HfMir07tlPKxmGH
lQBfWIQk3DB9B6xuGvV62XNS2cxboDBYRIvVH2q/r54EkMByw2hlLHaCo+CNWnkEMJVKd/oWAX/V
sHARHDzspWO36sphj01JLZ2yal/TekUN0DJd3yUdqIcdYk8sv4WjFqYH6Met14iSR4Ob1sw7YHIB
NXyVlHnWXZrUe9HOMHkWLkbhz+Xm2UOv6XEsD7pZQTgdoypOAfnFsJs3ljKM6k4lwic0sb0rbCK+
URv5c9dwNuKfLerXDL1EuNYEyqR93LN4tsTddti6FGh/HsQNwYqPu7KDiwGmYcW1nK6mHo9oJLqK
i5FDtTLvBkg/OSZZx+djkn84XCKKDYy3TP9CmsH8GM17/HBLOKVRPHPjEXI3KVDXyei1pdBhqsL0
tW9xPpt+fgW2i2hyNQun4ga2TGXfQdeePwt/AgHjJhpV8ookhGAYt2hwmU6sGPIkzndb7fsp9Yw2
rcb7xd4aanA2vdCWGVUlnMlJcC6xEgzAyHPn4YdJ81ymLCXEYndfAq97leYHihkUtVf+hIPsNkA/
FW+zSiTmXcexae4qp65/4V3UPhddJPi4+HA0eyal4QP41GPTusYulT7Pj641GmjljCQ9qlCFHhqM
bemjbRKHTUe3DzeTm0fRnmztQLtCZUh2j17GUX63eE5KJlL6Heaj/npxJPx93azNF6Q/F4euYc/N
VfoJM1mUS8fPxSHJZlBSFFLAktphWgzAFB9ahlyTPDyrYP4pjAHrwoCSnP+nI2zmMYCmr32xU9oC
35eq9u9fk/GX18RQ0OIoB6vlUoF8vpkbgcqOr/jNcQkEd7nPsUEkZkWcSxw2sxKoL/015XwzHpVy
JFgN92eJ5qjDigmkOBlSXHxQo1FKmZj1jSHTjIuFlL2YWgoZaTP2tGuj7QK71pCzUlRGbbWTlRwh
Ctek2ebZpBXbqYB4shNIp1IE2bPNcilwxnlWEJzpHQsy+vxG/N+vw38EH8XN8jE0Z+L4VxzZTFPD
9tN//udDkfG//zf/mX9+z89/4j9P0de6aIrv7d9+1+6juHrPPprP3/TTT+Zv//Hq1u/t+0//scnb
qB1v5Uc93n00Mm3/QUqfv/Nf/eL/+Tj/lIex/Pjjt6+FJPaanxZERf7bjy8dvv3xG5WpyuiWR+af
OPb5L/nxHfNv8cdv9+958N//mY/3pv3jN9v9nb67MLnuWFjSxWwq7D/OX3F+t2mcUa7NYD/+zVc4
9Nrwj98M7XfmnNyWADbMY3XBVakp5I8vUc4z02S4Sm6YzTz+H2/ATx/kf32wf0bHa2ck8n89d8o5
C8+hcPy0L/SU65nVInLR9OGli6QGRowl1+Ky2iVBOAf5jtlGsCMfo4lgdXqe9ElzlSlOENU7fhvp
0XVKL2l8ItenpbpWKG2g4ORvUVZoq85UpyO4vOy9Dnx0ZwriNE3Apx2o9hF7NhY4KokgVxPQ4FvG
nas4EY9QvL5WqV1v00Avr9JEdrBu3PY9cvvxZKhF5o2DH22p90Hq2bXVfxn7Vj3KnMauSePgmFdu
gee8070eDsix5MDfOFVZ0xhz9WTlZKbDeLeI8zWDCW3VDw4zB+q3FTW49VRFuvSyQpDbFKngcvup
WAOEDTco42qvdLPMs/JpODDS1lddVz4rsdveF6HpQ5CrxqfIxVEyReH4wZ4i6YLbs0ov7z3A9JYH
hDpbkdmqb7hG0ZpIy++UqWQKd1WJIszl5VjS1pgDd7vOTEnUURNPCp78UMTRQ5COzsrmcmd5mg1h
VK+Du9QU4YY+0YncY6TFQ6Vlexn06V7R68Fz2yn4lrZl9pbGuL2c3EdYV/TTSehjtwbDPlzmUdPT
di2UreN0zXF0oz31+4szJCEBL+HoCa4HXtmqcIB8M92OJkkK+WSVCCiJT9nKAcOB1g8PYQVufICV
nxVJDsWrPlnJ0HmiDoAJ+2hU0mC4zHi/d4Y92GgR1IfJGehgxj6chIAKUApjNTpthlotJcu3A6qZ
O0OwrzL9NrMMucrQk16CH01urboVHpFqOb9i6r41Rmt4qGWMYzCU9EfYKPdEzJdPnd2X912Xdesw
kMSKJwyUV6nBvU2bKpxJsAfXMSEsTxLt9c6e+mZjKla2J/ozff73d9F/bYv87/fa/40b5DwU+5/3
xsuoDeV7Hr3/tEHOf2bZG3Xr97n1zQ4LzUYnDJTiZdkbdfV3F6iA7lKx0CFmA/3n3iis3ynuoONo
TOaADs7zzh97ozB+x6gIHwGlwvwF8e9sjZ+8rnjgAYkw3WD6x05sgQf4uSIxfVgAQSnKtQ2EzgUY
prFFqXD33hWHG/m6yDAaYG3rHojxeWMyg+ljiuyEFKcphWCghTYyOdFiuGkg32ymJsMxYxSKo2x0
NtscmEFFeCFehLG5GAZNGddcoYenP73lP7b8P2/xtKB/Kq3oQ9J4QZTDysY/J3Tn0y/iNABOJ6Xu
1lY/hS6GyiqUO+Ie/OmYWLQp6Tun0bdIr90LO1OrD9BuEGKCqm+4A5ZRwATbjgwExYDsoE3qZfDY
ZnV0Y/lmBvKwkOnFoGvo3lpocndq0EbEQzA4jQ6oFp1kWxmZzmTIQX+9V2xrqPaN3o7MNVUV1HHc
BwGtH0CYL77s1WOfddhCnKaPQfLWca/fuFzIn0wCl+0VQnZS7MOpqrFKFW36FUVY1m1IdgB/HqYj
Buoe5yFXsahlchoPzF5WU/D/qTvT5baVbEu/yn0BVGMefjZmkNQs2cf+g5BlCyMxE9PT3w8+devK
LNOKq+iO6A7XKds0lUwmcg+5c6+19BwQIJxbpZ3BcIMGBB0SrT3qcK9sQWOBArxLmttUAQfiWE0B
kU7PTUnj90k8tRyd0pErx8G8474q21rUlWn0ILGxJmeskR+zh6Mu9aFuJcLkU3rrDhUXpuZO0+A7
CSSkRrjqMsrmO1d+7Q7eG4gWOhN6tTyvuqjUxu5LbuTANSh6KiyS0LZwS8DybjiQNqwhnALJF22d
htsxHZQThSsZXOARh31N7y+4QISkp9QFSwGmAlp61CIbiApXW1jQU6JWLsEjkY0KxGZWtX6PIbgd
bA7fyit4IKvnS5TTo1SeRsEplVQGSUl+66RFl3kDbD3XUgpf4Q2IT/nQTjpq88eyxgImZgxMpxOd
BjDE0dbEaX2EyU+Z7g2IrFc7648Lx6NW6zmDbfTz0rRSXqsV8mpXaWFwMHtNgp0wpsvAhVYIhiqp
U7VPVS2bL2hNLzqgF4SYnBxGKcSK6FRvHamrRmZHPZ/2WAiKWp5eClrTqrr5ZqUOOrgCEmGtu+bc
eRwEAV6wYC7BTu9bqB5fJ0RLVIIZV1SOWNAk7bMTxRKYzGk1bXWc0ucJQLfh0VJmfVn0gf71Ejhz
baNSVsdeIjVT4k65pj7IwxjQXqFvfdSLLLvGjKq5rcSlDj2+mC5I1C2AIZ0sW8qI/bdwTKWNLBBU
MGqwKwp1Th0lnj4Duu/ALB+hWgOH1NeIfAzD5ziXTM5c8zo90iqc/8Wx3NDtzJynr2o7lj+rhA2S
ZxVlDkerKj2NFmHmLGzVDalFe5JeTkI6NM4KwTuds7VpBglNcK+VtgxXHHTrR10enYIG3RFz4J7G
LjHiPV080zekozh1HVW0ixKzjgnF5pcBEo0+XLkUelyGloedokxOg0IzvJSN2FiRdVp6eHdlgVSC
46Muur3YcJ4zjEr6tpxykBJC35p/WafTOIRpOqMyZTXNcbIta1SAjyaz4Q19MYIEiqkEO0g5UIo6
oXaoeFQ7QF0tXaNINtBloC+QkhuvHBKkPBpZb9fkrJj5J8EYJK/XTqbpil1XgzTGd1dOKsobcgLY
s2GvVtLHHijw/huERf1nmjOQF1dKMd4lY9UWAfAgAdJmRR1qd+T2qHeISPLjIBQY86JzbedWa8Ld
f0oxCQGPyVi+FbFcV148l5DOy2pyVytST8mZzyugOKirBh86LKU3QqOwwHHHpnFpbR4+F7hWi0Jl
pg7Q259mLi601EB9JhsnZS9SEIJsc0Z2ib+TaUJ/+zlbJmHxoUMbFXue2yPVLJo/71ML3mZHgg0j
caTerKq9JSIDYqfaEOc2UPo4o488pgkRFU+KY50+97QlUt6l8BgjnOXT4tRWNm1sx9rXgTatJMAj
qOuhkI6ZD1oA4rBubYdQ6NSYFTImwzzQkALHkwVL6rMsd+mjSRMBvJVloX+XT5Y6e+JYjuNBx6Ef
v+tZuoIm4+bSRn6QNgBOOugylJ1srTtByEoAoLl+BBsLtmWfTLJ5dCdTnJ8Lk95ibkYaIC7xpL7A
nSdzeWqaZOox7ZhcmOk9HK9ohz9YmT7sp5YKfLooZckm76s7jq/mDQ1m8h0Mkf0rl9vyt4m2z84v
Cu4moTo4FYMT9z3teb1VyBZ1eCj37QEkTueVOO4TAStNbnKEQUqHk30FwpvdZVN9T6SD2aDuBXUR
QLmKdBy6XmXJFKdrmmFxssEYnsAD5RYt3SvSaf1ogKSMBQH9k3rKTi01qHH42qZiTsdJl9f016RF
BlB10oqXVNO02eUa9wT0BCWL3DVh0ntEAYF303k8mrvhtCDPpmIft7pyhKhWSwSgk+20gIYR5OEE
K2qjjTCnssXcGIWW3pGhY1jtEb7E4iAD3LudumF4nI9iOnDRMcW3S9dyX1mgdS87Ult1pvd/Ky++
aX6AGeh+/Biunpv/D+oH0CkZNFC9ydf+vXzwoyqei9N/RH35XH3v/5ebPdfLiePsf9ydqu/P9dvM
+V/D/Z09w5r0D430VFRoOaA/ayMO/Dt7lmTlHzTUKRzr/86Q/zt7lrV/kFVzlCSlRicJxqt/Zc/8
E9WErRqhkN+Z9Av+T9JncvJf0s7/qizAZPlr3kyaohrZmFO4j7J9uwMUeQM+wYZZJLfNK3m3/VW9
Nq91j3R49PGr4bKTHjrFlm7iu+x69Lmkvlo+Yxne7B+9/GYKsp3sdG6/yw/FcxlVta1YtrzYTaQG
p33uJe7scyb2Y6dwZVf3YPCI0JMLVefEn2dXDhq3uI93stcG8z51YHkJ2z1HPUfwxr3ippEQLs7q
SmEWdtHiDb4YqLs2KILcBZvl16G+ax6SHcJKbnEN7xvyt1eS20QIPvsQQ1wn1yMFc19xh1B1haup
tlty2APV9bC9lnfGjR6018sVzEGR6q678jqLxrDxj2EflL7qCSG6p7v6Lr4VrsuHYmdd11fHsN0N
YedljsT3pMXME660wHDiaOsUMWzYkm+45oZzU8c6n+LbkwqK5ttxxw2zV3gounmK39s/Iq93Y/+R
MOtIge5mnuzFr7rDuvpNqP+chupJISO4baC4a6jaddT7Hnrzh3mHTnpQeILT881OAfRb/uS30eop
Qbc/uVLQhfqXbt+7Rx/ApKvsioPhTb4R0BweTLdVOPJT0/3xLvXXwLqj06WPTD+9m1wQ48Fxd8Jx
BtQInCpYXLJwJ7bzHXS3O9NXXqVdcVt8l1+srwiKMo/eRa3o0UmcyUVZ0hk9bQfS3NdvAGf7sT16
YMFDZGzdNDwdjLv4ZjkAvXRFX3QVB4ooV7/J78XD8fv6CdHMerSBvMuoZ45Ody26yIVdK9fWVR8V
D81T5bXR/Cr6g6NFhntkkOw23ZPshYhPRbk3eJJX+PmVeqW5ZRArEY3RDfn7g3FrRB2fZjlcszgc
BotbKmiu5qIT7oqf1bDZyfvpM7rb7uLSSuqa3vCS8WeUSEP1HmLf6BRaOYTsjnmt3ku37MQABgq/
9FrsROS176d9+QQZ+zfsh3fmd0a0BFlv6zs1EPzspnjIr/KDvCsP+lW9N+/zKwML6A55lO7Q2dn3
75AocRN7wdS3Avobvs2pBjGn1610tTiTN8KC5Q8uXShOH55sw4ZuZde5r6+07PkGVllGTbS6qid6
i0OK/qhEio3c+HN6Ozmlw9WzO/iTh3igU9ifMpc8zp4c2aFYRjdHKLldhIX5RQjX4mDnL8gJe+wi
B7kZR3IV3/Dh6Od5K+zyYa8mu2NQODO/BpveRfcYzGF9p+2lUPB0NwmAwwXZD7CqpbHj5rX/sX47
Po3hsC+C4snMbaR1guWmCS12f1E74/5ecAxH+KS6Ha8NYfwl9VFQ2KsR7epu/WR+Sa7kCBqD7GCy
l670GzZklETy43qv3YNx8sedQc4dJtG4gwp1v15D6OOrN1qg1Lcm745tiMpt6YoKv4PImDdv9uCP
jmlLvP5KkHeev5T2S4VXmLCFxdbc3hN3g6vY319zfh44oru9N3ZMJ3dQS3YZyesjLjwPeTgGOY7V
vG7DwadX3R+jkpYvd/LA+TqZTyazhBb7Udgnn9lxbuM867YY0ZHr6PY2ue/48IMa8FCuhH11WP3R
PXmTU3unvXVbOhp/K65Xf/BNz7ynyFsGlE3YenKguYabuYVbeqVXOZpdRcLNsts+t7xaviU3Oodq
4El8ZO5R7PQwgagNa08NklD0ZheYrSO73TWCU27pgFZ0J4e7zn3hiY5iZz7odnuyO38JToSa3hNs
yA3sVzgfnNHF69skTpHmWi6lBivKeVcbivdtmDvGo/ElcTu2X/ZXx+iaq0QCEUhgG8MJ7pmO4cb3
RsSpzpYDIWwYJN01T4l7eqcLTuJO4IIdbf1xb+3IyArajk3xqvX0q5VQVjt9AC2/24Z0HQs8k85d
/c41Hb4BSwma/pDyJCpiFfy8vCq4DwUB6ORp/DFjNT61tubDcW1/B8DuAC2y6fIN4FWzDbcJoMAO
T/sTZjj4o7+ZLIh/d3a/gswNRp/QbAt27iceKt7sMarxXJOybbYgyT+4iccMCa4jP60Hkt9F5i7G
UXW+iSuPPdJtW/xKT0m0DUhlhD0mOsfr2W/5U4rTbL2eX9DrzHszOHno1DvbS+yg520/9yFYCf4O
tVNU3KsM1HpcubMluO4O8ghNeL7sNnjrSVHOZhncv79ITqIwsrtRVnBNt3RXdmUe8VNXpjM5sE9/
OvHtZLaPzpdha12zaARx6hTsXI5c/F4/54+Mz7pyQHKQq/fEYPBX1lNyj17GL1gXXHnHeCw3e0q4
LZ+QNPdaprS88licxsUAv4minTygs5M+ARFh7wAJdHVWrnQFR49gi3egm8J3zn7F4+Rc4FqU+nFn
sKc4ZjDwbJdto7twJLqU4m3SeJ7M9m/bmp1sDCxI/ITYUXpbYNTYyJNd4Dg1trIRVYSgbSvXHlor
GDuSRnbFdzhSrTlINpqBbhxtX2dLlQb/tEcY0+eH+KA4YIF4h2BvW68Ot8WrovUv8wo1XZajZ9ZU
/n3yiSAOmkMa9bt226guPfA325M2XLBw+ACDDZz46Ol6nfMAZIfvsLDhKucVkWfbYropXqHAZre1
0Gy4UH04AX8u8sDkC/4TiQNo0/tcO6xsWKYTyvsh0EM9HIjKEKF7Vijs8UF74XYK+3BhH2+fpZLl
bTaSuLmX/tyYEqGCWgsPCIU73UFDHndJ4PEMLG/bEtUB3xTCVRMAT7RFtliK86BaEAwsMXmH0xCw
em/9a/0rjWpPX9w0wF2FfYIPMgj1BvtbDcDTlOw8kajcfoM3J+p8GZul4TOYQgEr3nZqdm0G4P98
Iez8kPLl3or6MA02cxh4C1ULmyIr4WAhDUlJdXHRjhCm0fCi4oatw+aryoADI1tm25YTS5u5FSvK
eZaPMNhVMmu5eKxogEndmU/TnXqNT+NZQ+V1dXS39W6YDJRqIemvy2g29T2eiEIwIUfyqbraqNRu
6+FkvGfh+9d4BDOYeC7TNfeH+BKTTQnFU3TCEmJ8Efc5DhQR7AXCCkm1eaW9oGAaiXdLYBJiOmdx
m2chqHFrNT9z8upP7ACyfpTCcDwwVfBsRIxw+2TE4H2u9UgkyF8d0rYwdiu38WG4coBr4AhgfHJr
l2TOKVnkwWdhXXHH9SJPVfy5w2cf+o9gizybtS7USH56mSrAUh3oR21IrfgK3aFHvZU4krKmrTPa
sSvZsif5A+xy/NjPqMdUxgO0Qy7QfFuyi/v0e329LXW705hoyTLgPfn3xrNIyc0gf4xJsZubY9CS
qCA4iH9qg3W/6lfVzfFu+TGHW6IwkNlkpCtdiOfA1Lmk5W3WtXW0xz2nEq/EjuHpg44JJy2F/HVX
+cddsUt2dVAuB8rq6c28b6/6q/4HiDgbUHig24VDEiTax6fS50gVMhefdkNHtUWfDWan7hSgYG9n
V5yKbISYyJLqANnCkEou7yIbccGl2pl9dDqyoi3tosuB3ymCOalPO/N3dAw5M1gOjT3kLY3HA/KX
q9P1fNCd3DfdwVs9KxhI1OYQSome4WVP4VQSo73gWNf0AQarh4KAWzhi1Oy16/hRS2yIEa/FB+Op
1Z8WepIOJGJe6h9n+xiYHCW0QOf6L2KKLIvpWp7+OOJMomEPQ8wT68tGUV35BqBdUO3l2wmKpMbO
ntRIJoNTvqrfzUf1NgtYHt6bPyRMR/+S/bCuu71+ewxgAvSPhZ0VduIliZPcQUrhdeExIESSZm55
qAQjjJcE6PzyPY9kigkvQyTHn0t7dGhMs1+GEG4fWwt4wW6d3r4lN32unikTDYsH8f6BTmDDgcwu
mPzGI80LqRqobch1RBZZXzUNWJzT/yU/wJ2msU/4Q/3Im8n5tscrbIc+0jBuUtnJJmtYR9s5zPr5
3CAdClFaf4ZGXPhKesoGFPpDHPauacPIldhylHXRGqQ+OFo3/yKxH16Q9rTjl8md/Nl75pYGp8DF
BP2xtsEcDcfwKH/ZOrurdxv27sDfIL4jDYXvxlZ/Zo1cgPMRVPxQa7I5c3G8FF0rkH1JCnh1EQZ7
eO1xq0PrLDX8ZUxHfjlGWdR56TX0JvPr4ncevOesogQ01J45foHUYmHh98BsKdpvs7AtCtWhcCf7
ut/62zQQw3Xz3uYK/B6S5iRQ/ZrgtqV1JEG4NeQmnCbkIHpleOx23Hri5x54K+zhxJkPtVISzyog
5vDg2LvO8+AoBFom72xG0/DpDWn3lnRn/pZsb5t73a3O02sebPnstlzbEWSwOULzIQshunHEzwI+
CvnCHVcYNhSrxDzSaIffcUDUl+0ch0R2zkFA5jVwSSzZQFw08P+LXZNJb1kdpNkOQY3DaIWzc+GS
I4ya2/dg0TmGBpU3MFnQuUykcWKc/JYOor5Bqos4md8+1jh/KyqDOeiY/uoJwfZOwq8z32h8ATW0
duyjxzZivQhKk9d/Wv2C3KNzTGJv7o2BGTacNgikwVZ/GYJ0c8PetsocAXDKpAUHONvq156MUfAb
Pij36PUk40cZyh2YMImUn0biLrvOoy3HNg0WVLY5gaguctEkYqnX/OCoTYTZjosCWcWbwttvLkpV
eesx+/deGCj7fk2/TWHOjkvdSFckqWSax9WpKCwR173v5Cke/F8LMQRuQw4APACDzIqLP2pBVI7w
aQUeUHUsQh1YRBIVOojD8nbLt+YI/BsVDgiwiQoStSQyU3u9iZ/iq/iqO1g3XSR7YzQFEhUOi4y1
d6gxkVRPO42aUf+pfFy8JERtl3wPkSQ8toj3p1ATHnf9FV1g+y6s+E93cUJedjXs9WjziIhMP4zb
sY0Zjp/nz7N9axCEjkH/tNrVTX+VP/Q/tjAgPW7xja4WFyrpULJBLTn9nbGf7Re0cfD0KB/hqixb
45e4+Xmincp2Tl2NiyAbfBOhg657vNrRyd3UGbZD5RZXTLfbC3hDyTV3+qtE4kv9yG24ecRvViwe
hSWKdFtIWTlYTqSofL5D5cRZfGrunDOQEuNUswWlGXtDPoAPl3j37MZ3s79lNxqFBrJmW/60ultu
sJXvZI+bWxzZthDE0kAIdL92AVYyQy6iSQpb3BRPpCeMcMvg1dG6q5S7Xsfc7ZpS1ohHH7gNIGTC
+wY2MThRIEJ/8oGvjhuI7dUbPwl3K4ameLOn7DKO+hpRewwJzMGCv1Q8jINzVubn5EpmMJP/dP6W
R1puRYa45dicFvgO3Lo52nBj3TZX4uf87tiEIJtTL7+aMO/NiciIQjoOpHQYClxsGVsQJlD25MSf
QcSLe65J/Cf48p1ThEAybnqxyzsuyNJdtzmQcDvacrjGZiHX4wiIg/Gmmy1FPJH/bCme4sFshMpe
sys9dOicLTGcWbhTRGjFlzR4jS2la0jLqOSQ1DXKYTuUGNgj6Aq8FH7sEL+U18kt4Dt80lZyOOJm
KrIx873TsnbJWs/aGUCBa3BSmsZV/EO6UXdWbVOG2PK9J/F+feC6Q74a/dXdElkT17illpJf3Qo3
E1VmmPii7EG7rfdU1e7Wl/LA66/FteErITHeM3cmKUl6E1M/3rKH+DbZVQ8w/++lQNmtrzX1zYSc
Z/VkqpyLn0VQddrDgQM0aQxH42gkJeYQ58P+eVOSa+i33d54WnfU99w+Imh6xa5mi2SH46HniHn1
heCI63fF6wKHt3oel2+RfCt/GXbHA1GIhBbyD2q4J4qcLaUJPewj685M3OkFEuU2an113+6tmzLC
v+PFKZ9TeVNu5Ot+b0Qcvb3tgJ8HVvjTYf6z8fKXbsJ/tXz+n2wL/X+xoWkryVxuaArpBP+P/fZ/
D//7/u3VDJwQ/9XURFsSDUo6vxB0R5lB5v7jn9cyEv1JqshdDR3Zf/cn/VfDpyz/QwM2SFOMSCeU
AgPRf1/LyP8AGElz4iaxwoWSKf1PrmW4+fm3EKdvPeG/hjgxSeHu6Ea4vah1FuvOqiAOFN6JoJcG
P7NIdMiPVStP4h7shq2f+k80DUWjJf99UfhLF/LbTiaW9LdzP2tVHY0B1bOiF/cWvSOtYMcQh7x5
iv/cyG9H3iZ4Hvi3VTlDJJoiGLNTehJRa1q9Up7tce7tfK0DBKOg63Gy8cefP+jSV9hW7k2Br6Ld
SI5XPqgzr6TuYKjtO9/g0tJvH/hmYArwq5zJqrg/yaQbMmUjwXJqc30P33xhgTYf/Gb4DJiZMLXb
As2u3jwZDa1+/zKf3yz8Zgy/Xfnt9TcD07kPoX/TSHtJXX1VSXYWZ5/xKPiTUYdaMd6gEIHEEfJY
9H8KcntrdK1jDpZtac1htrSbRKLuUZp7sx2u8rSCB2aHnG8Bf1/zt5u7uO1+d7mxbY6zy40arPVo
1KK4n7X8ryUmHQcbsxavFlJFYF2CP6/EpZ1xVvqVylEa4poVlqqvtLvZc/6O1VzYGfSJ/7LCUGJ3
8D9j8YaI3mph69ylmu+gSy7YzXlrZDLX86CLTBrNK69RPGOtoQp9MdIbsZNDZHj/vDbGhV0inVl+
MtQywMhV3GvKD/pU9i0cQEKfeQu0RbYWH4NSMHdKbbgSoo61CE+3dHo6FpW3FJaTAJOcFtGlJ8/t
YhLoqvEFY71pdYQfssJNtcQ/JhQw1Aqm1ck1zSLhOrULZ9FykPRElUbwQVrYKyxdXWI5aF+7afdp
Xj43p8FPZ20fN1cVMtRwizh0VVwvYnUDvhzO1dWHGcOBJ+56mgtmosHVt6tr2d+UeaSEpLToAhyP
m8l61IsU04vpWjh9HS26NLvv0HjaY7Z4akcGb3yfkWw0YnDAxtE21ft8paCldHd/XuRL++TMB1b0
saXmmpNCVg9t91XND9K7HES/PVlhQ9L2oW/MPKfnDsEjbEhvKe+u1GSGkvLRBHNun4czzVwDdOaU
XmD9PMkpotyapyymO2Uow8yFrSmLDeP6o9IloTmcdvBx7hZimYuoirOcxnc22u9aFrZpnnnRqk/a
E7QC4p6Ofm+S/0Ivwu6WrxKMbnX310pXYMF11jvrvfmP3wSdc6QTZjmvkjCIe8WMPy+5BOfGrd6T
tom0qlpCtJQ/pNzAtLSbQacZfhAlN9GNvZJRC08Se0TPuDyJnwFfUOYDdgiE3Osk+A50EPBKZxcl
pRhUXIFZOWO2OvRSOnm+sxQAE+oXuEZsKOMOdKU6WvMqMUg3Tg5USOAv6HUFKQnXSSBvQhm66STi
wyR9QnF+w1Pq8aNZ/Kil3j4O0zsJ/QUH+JO+6s0WgSkXAizUOffyybBzkUvP+J2R5UtDn3twqUTG
G0Txfkw0J01LCMjoNUNmgu7hQkK+QqCXlLhfOaL01VxCYwVELlEoPHEqg8NVXz/PBodRSSO8SBC4
31V6AhgYDlYZFvE/74dLkzwLAHqdKy14n2UP6ilMVKKZ8PLnkS8EsHP4moU+DPhxmdCSHlBA8gTV
yZTvIEilo/ROfnDBeYhnmR99sDlN0ASZASLX4tM4PSvCjz/P/sK6iGe+v2iOY9Ev7AvLokUjXN6j
qby0Kmf+DvAz2jIS4+q4kfh0Av1LiYMLzCEN1e7hz5O/tC7b6282NZp/PVSNfAj9c7V+nbcvev4O
b9ClddlefzN0rU/6WieLuE87twLj+x5PxwbH+J1fEpVfB26tFiW3cRb3DUjvY97BYg0ycSndSqT6
k5uRkX3peqqT3VOWR73EkbJWH6dhcI0GoIDQuxLVZyGjDaErQgjVfavXdplKE4Lc+UmMhszaBsJx
ctqC4nKnR9nplq7Wu9G4ljVaPo/PvVp5wgK/JXijJsoSDw2YBnGCJH8np7u0eOdp52jMxyU2SIo6
wVe41bKED4585mv0Zum7LDtuh5T7fDko9XvMMpf265l/aNK4PALwWPeIdVCRgrMUHv1Uv5tjsGBQ
Tvx5w/5+YYAXnj38YV0FGeLC/ZgGggyl/TuG8PvZ69aZgzgd4ZunM1zcFxm1jeSw5p/X5RVUAuoR
0oc8KHw6v84dPNqgZXm87svk5STt47ZyPrYo564ih51JPhKpu9SDNq1t3pnw770DEt+/TniaUzQ4
Y3nd633j69LkLlWKTNw7PvnSo9xef+MgFE3r0A9lOY4DBOSjr9TWO+txad5nHiIpxLgGMLHu4cTu
e8FWY7Jweh3/vNqXtsqZbcLhkKjd0pHs/xQLeZzF21QF+UHMlqfvf/6MS9/gzEqzRTme0JfgM+Ch
U5/gP7IzNBb+PPilhT+z1Kwuu9NywlLrym2x0ffO+BfGPWePhQPyOJhHxj09lxt1wTtP89KwZ6bZ
DKaQtZa27icxTBcvXt0PLYN5Zo4zCmJzBwBmP1BNnqSHXn8n8l14eOaZOQpy02inbeAkuRnFO4kz
mHL9sTmfWWR5WrJpnFiLqkGoGPmv+4+Nu639G1uUrR4mwu3RWZxr1lDTPvjszi3xCHxlAI+3r9LA
uK9P3seme2aCwDH7rkWMCW99BWxhXIOPjXtmdkVLktj1jHtM7mblazv9+Ni4ZxY3FIiJEMvw/Mbz
DC1E3n1sfY2zcCjO6OTA/L/uzRmuaDctPrYQxpnNlQlireWorntVf5DXh+G9A+wF3/mzQffNPoPR
eamMgYXImzu9GO5O/ZFKGLernRnNoAg/tNzGmQEmQxpnec2npCK9AMKunpOPuU7jzP6asW/HtW/E
/ZqCOIzm+WOx8Cc09s26HNOs4H8KG7oMa1h6rI8ZyobxeGvXJ6HJT63KuAuHBtookw9lkfrPQtib
+Sqr1ApKgb+YjruKpvaPHRpgjfh1vtNwlE4gzOb9kRZBKNnfY3D8feEEIvZfxzUBcZltzTqs1vPU
vaqnMlhO3GHHvWt1j2rS+tlw+6HNd64qUEgoco2dsXJOppR0epSqb38eeNtj/16P0fUzmzy2U2MM
DTYpNhnnfDGQF8KA5v959AtRVj+LhsUxhhcuIdebZToAStVJv35s4DNjzCGUbSqDpR9piDKQ4vvg
hM9McYAVuYphTdwDtLdX+Sb76ITPYuGiIAVKIoPva26VY3Q6vQNDuLTCZ7bYISqZw0e2xcI9EkV2
uuTv+LtLO+MsHHZq0ivW5j0gs7ANDrYnGbT+e970Z7X8dxvvzChFQ54SuAzWvZR/7Zf0NkUIG8GR
BUJqeJw8S3uqQam3Re/AEmovBo1R0n2JUpfqKwI9NIsYZlnyznc9U+/4G7alm3Ae/GrK2SmrBaVj
NqASnZhuN7VBwxAxgAGsNJYx5JlzMu7n0fyYz9fOYuxYZ3wCkOh9XKa37aby8o7Tv/DYtDODnscO
teSSb2KcELkt7Dq+QdLrnVlfGvzMnoeeqyt0sMhuFclpy8I3xYdMkN95Cj8vl36zJ7Qzqy4NXen6
Tp73ckctZQRn1iZ+pdMzX3+N+8wVkIdF53gnL6e9Lsn2Ucvhyc5c1GXsoTGQkZH9WsquER9xy5yW
TwN8CPwGH/I5GyvH27C3QnKgHydMeJO10fIISul3lvWCEWtnzmFejbYkWcHr0JJbR5Xxjje79LiU
X2cMEUwMkxnjQi481y2E4YsNLv+d9ZAv5F3amYdo826p9M2nTZBAZDn85YsjzlBOgnU05DWYc+XV
yj+Lo+Xl47fKeFTBwkw8pkp3q/Z7Oan7UfWX5rO6gvDuC1c/AmKTdTdfkZUtlajpP2nC/Z+f3raH
fre3zvxNB7+v1U/HZd/AD1Fkd/3U2EdpcCBj++BTPPMhXPecWmTXkIze2JzK12X4mI8/1yEoNa1J
M7j3EX33Fg4mHzxaq2euAk61IkElkjot9yQCmn6L3gV/Xu0LO/qcYCsrm1mC6HTZL/VeK5xqfOcp
Xhr3zEMocGh13UnCARnwH5gIAZcfLKSpZ+bdlkcoMdp6QcEYyVr79PljK3Fm2xYKaL1east+7V0Z
dlPvY8OembbAne8imeqynypXu/7wsGcmbeXFMALmn/fj45qN35qyf/nzfC+4op919ze5PUxCydAN
XLSOXZgLXxBB82Kl/NjBQT2zvFPeZFo6zcse0TruDLuPJZnKeYxeSI3rimHnzKaA235sthty/W0c
gQMfIbKaYZWDdp/PH/M+yllonkQha1CoJ3tPbzXD+ArN8XuXdNq2jr/xncqZ1XU6koo/rS6Gm0Ua
v1iEZm1wENH19TUS1sVO+uROzJF07eiUrcFSDvTzmj/6uHKGuvGK+EEQGr+u95Z5x8Z1oHvN5Mei
+6y3HKaHEcqLBZkRujtXoMf57FX5y9QJkSYtoRmH2ul+mJArCSFZiVGGt6k0eqUEArhTnaUFlqOj
u0kn7QrAQ+xsK5UcIX3qxL/+vHsvuB3lzDcMmnHszHFa9qrh9CjEd+6fx/157f27lT3zDoaVZe2S
iPMeQsKdbjygRg1VLzDu6a9YuBOz72X5Qzg+tNNnbfyakP78+XMvfZ8z75HO4hBXLSdt2LiqKlSX
w8fGPXMfRTZBEWYJVByexzpcPhhNlLPYbcBgjODyNuyrVu9O4zvp0YWUQDlzG0Q8aSm3pxrnn3WS
uXK91/UXKLHfSZAurPJ526FyhHvLVJh2HX9SYC5S3ykFX8i7fmqqvPGlkKzCUditM1fblT0i4TfS
PKHm91r1ZTy+l4xfmvyZP4EPGkLamSKgNAbAVuLG/fMWuRAIzrsOW0Psx07dnuUxgHoO4TPLUZP3
LpcuzfrMUIvFPB31glnXNHDUkO1Hf561slnGbwz1Z5fFmzWPy4aeMhhmeJYHKVHu5GWXTKobL49i
+pTSjLWqkyuOml/W+W0moS0pXUsWhASIPuV9G8KpHWrqsqu4uFQSRAIamptr404SwCwLnFJova9+
nJqwyx5FKXUrqXcgk0ZHvnPLYn5nR0ripeU/s3zEukcTtDXF6F531wT4e6O6JnfOU/s9jyEZo76U
JArXw6AFRNM7akh4zqiSzBFiV7Z2MqKZbL/vrsdmoiWtQt/+5CNyHRYE9k73ZBGAAKIlS6m6Cq1b
sBgd9Oowa6pTI7JiFcgkS0+z+l2RYW8o/oKg+UGVRl+Tjzd18U0cPhkn2etnINuJBruQ7itV51UA
aBb1pckOaSrQ0aL7Q32bpp/hkP5Pzs5rR24kyKJfRIDevJIsb9ubF6LVUtPbpP/6PaXFAppatRro
AcZoRsNmZWVGRkbeuMfW4UL0dEWM6MOMTSGzJuabHpd6AYygxCOiMRTXth+0Kveb8S3LOq+XXzIw
UkKmk6Oh91FtPGnSMUGlX9GW3DB/mI2zVaoeiMSVkdJZZAf+kC1m+SGYbC8PMRmRjaNpP9raPi3p
fpkc35mchTWspMD2okQ+2wn9qCadcqrilvkHJKBFlLxqbXoWWgf4U3wv5spXm/OsB2EJQ4o6jeZx
Q9aXX82VS3T9y5T/PYX+mPJcKtuZBShqV1X3pb23f5b7BppK7MV0PyjrMN0E5RfL65NZedGT/5kS
xUaIGZrBSTLItoBbAEGvTLpU/r12fx86/vZBruZ8r0hdCZWVGqekuGbzZpFmTB+Ztq+y+6zEtW0T
aDdtBunbehfhXVkN20zcSekyN2j8jzBbMcEP1LXr6AcOTWs7q+/kDuQbjOsBb3+7qtzAvm3C8jHC
LAC7LVOYy1ylew1FtUTjUYWXTrIdkNd1C7WoEacNvq5uo+Qxtm6KcNXSplN9xT78JAZeWxC1ujUC
Z5OZEHLqBviK9DdfDOQnE+JqGw6yJm4GiXHM6VKazk1//+/nfvLt/5ZJ/zHR5gj/tfpSWLHFPmm2
Y7KWxi+0updU/S9f/bWMGXl4bUw5W2Wf6kgFf8Jb94pWAZqULHsi9gQFb7Bj/98f5JOEQr1KKAIt
LSdsG8ddGpwNcd8AjDWF2/ZffJhPHn8taraVuJphOJGvYMHUSPGiml6FE3uYCH+xVD7JLK6lzQLo
SNpdMha52OlF7jr2BgN4pq6ZfvEZPpmc16JmtWglXM3ZoDmqXbw8h8W/h/6z515FQSWLMy2teG5K
yyx9x+0XUfCz517m7B9zc9BUfJlNKp5muhmhJxpfHAI/+y4vP++P5xZV1ShFE047Cqq+1RTIp3NP
6OeOOtoXX+Ync/9aattIGBfal+vWoX7M6lddOjZAazVZcM8TuvJ0ERx/lVh8NkxXiX9ppp1UJJSo
xrbw1M5eITT7XtRRrqJOhzluoUdi2uHiF8a75Kvbxs/m+tViVdIMOvDlVjBuxQGoIJheuvkx9FRl
IBGS7v97YmqXIfhLCLoWomLJ2UIrIrpZ2r6Q6FPR9o5Ve7N8nssLrhmTAedHO51xq2VzXWv66Mri
ZPR4+tSzm9gF/fHLoFFcea79QYpXTex4YzXfV/VDoberOcZZrviV5geJFnMpbmBteljcLf/9/p9V
ea9VrhB+ATM2rKyifb5YuNbYmicdZ2ysh4voR5LjM0XraMklA4yoKjhl5o1l/2iqxoMg7iU5quOZ
zui03gE8Zjt0/D5ZtmHKLn+jpI851h7WVxH4k63kWjc7jpLd4H/JNRsGHpjirLTke0VY+Wq64Eec
SN1lkwqbH93Y+UnTfbFO/752gMP9NxQELX1xUX2ZIPZ7UZ6l4eXf3xzWiH+desa1/nBu5aibQQfs
Gi5LsLd0w+Y2HV5z5dQU1Mmm8DXkRiCrXm8Mt+lwzMFqqHpUwletpvVbTbyaYoc1Y8KmxoBjPyBv
unLynA21R9cAztkvykAzfrYQ9SrBwkqXEkA0+Mq1xqK3sCUIFXcMaSwZp1+BtM+aXZTs5fxWqQ4G
YLLiIM+HzNi10y9QlZW+VKQXM72L5zPe9ni+tRdMC33X0nSwlfDWajAmsxvlKdVTznfbxnyZhlOY
Jr5hv7bNvsHYrH8qshqrjshZzBX2avOH1d7qbeO20WE2BzcC2CpjfKyAodcsHy4jmElxiKAMxe29
Nd3H1Vkd7uvhdsbitgvPcnE3F/s62MjSMS3WYb6v6tNU3yX6zqQlNrb9aMaUCkZ3nbjgYVI1pHr8
kOpwkn4KiGWmso2nYBUnvW8LaAQYxujWya7F00TTU2Q+RUPvCemGV9e7n//+5j/73q/O7j0e1HUp
k6jRWJK0x1j61hownKtNVs9NJy9HnjuoNKMc5q9C8RUN9v+uX41rTWhNM0gURiMPlun0xalc6jAa
C27CHA8a4yHDbCB9Tp5egqUx7yXrRTLegxSTaXvj2E9m/MsY89uqyW4MaW306Tqy7pSEbnNOp2VI
g933hFG/aSZ/btqB3A5VrKDCAGLoGtZODr9YqpfS7//fI2hH+G8IqOdYSxI6Y3ZzRn967Ef1qh8f
tHHby/5IfP/etLjapONaS7tGtOTvmNdgKqF8K0eCFv7ft7fNotCt6qIUSPcJrhe9/+/3/aTuTIvw
fx+cZmbxvwKbnu7UJikWjvUW9UuVLaWQUr9TbsfwXbPe62lbYcA8i84fym1e4JjSrK2Rfll6zC2N
y8n+grz40UxHShqZPbptDVlU9/XiKImjhqWesmhhMMpBtojVD9VJ1kX+S7KrTVcUx6oJ3Aw/zlHy
AnteYkPtztWDaE4ARdvuYIUnQzsaBu7Qxve+qWvRq2NKk5IHnOnr+jZV9pB0vvngq7uHpB+VVA+Z
wQpOTe9d/EWS8EnAuVa9aoapSfmlBiFLGDCYzwGVq3/Pgc+efBVyJjurJPzPuSx5l0BzjVbzhej1
75mC8ZvX+mcC3gFGH8SE4sPG2p6TcoRt0th/Mc6/zzN/WdH25fP88fioiDQ5MrAbSvFRbyJrpw80
U2WySlWqXYbaLzBHgMdHgWMRrmFpRroi5y7wuWOLy9sUSq9WgQeTJH8vdttXIWZGup7T5DDtAB/9
1J4iTf/5vW/oKqpgoJ3qBmgDlOvgeXz1q1Tus2/+KqqEthpXWsNzO9LZyI9+fe91r2JKjN/4BGpp
3qnmUyMDqfjeRL0WzZZabtYScCHG1x3tZffl3cflxf4yk65VsxDnuyrqeOGLhT0Ie9cxH2yY7FWx
T62Lje9HMXGwaP0E1IIe3VDI9MBXQSa9Lez3KAFOO2DRZ4CwSOhCyZ6rqb8baKNss8BnlwlyOvqU
1Wgrrtzi4oforX+e1SPQwLBeZdm6UyBpc1pvT4N41kJ5860v4lq1m6iZrNUVA6a/atW2Hr4Xiq5l
umIaExA0DJeUnsJ+JX/l9/v346JxLdKNei1RWggMu1k/DcaUuim8LyfC+Uq3I9LL762ma81uOGhT
RzMeYUkt/N7CaNK6/954XwWAEtN9ubIu6wmupvCt791y4fn+30gnlUE4lzbPVeR99zx81e/w2Xhf
Lf9R07pwtnrU7c29SW9vUXJH+tDhvSruvjcgV5FAK9XKlMOO2mCbHzpBCbb7Ip37ZG+5Vusa9QRe
SeXdTe0FGrSravsG17hvvfa1YlcDumCLy8NnY9FNSyF/8dzPXvrq0KBWOgi8mBzUSCDQfmRcpzRW
tPjeS19t43FQGuOgMklqurEDT//qpT/ZJMzLh/ljm7Vk8marRPXQLvVxXVSr773u5cf98djRmTLZ
7HhdK3gDbKGH37qrISv673PhUDVOrXbEvAvKetHV33zfqzVozyOVIDkl6Cm+Klwj+0JM+tnwXi3C
yaKxU7MSKs6r4Nw/fG9wr9Zd3BmNPJs8tN83OOF966HXetoBjumc6f/7ppR9/v3Q39naX/beazFt
IArOAMo47gaYiElqozDJzR+D0nkgobdZLrwi2LWmskwy7O4xoYmxzwsKTBntc4UZkitMvPs5YSQ3
EmK1ojjUxWNePWd6uAZu7cfG7Mfh8I5YblFjEmEBf2mCDj80MQOjUrcCywMjfrDjc0LHSbMx+qOm
UkI5lWq/6irDs5qnrK83uUZ5OnlBIQJrcdY2ULiRv5oZRo20xnijjKV1WG2CNN/A7NpGEe4S41Qd
RHsc1GJrt6s2uB1HCiq7KMR4E9tyAd1cGVWkrkboU7j0qyA+z0O5i6UFBCAo02J2BQRhPZ83Tjls
HKdY6aGygt25LAbn3olNsDxwlNalln0vy7rWTpUhjLlgKLkqwha5BG79veB3rZ4Cw2wlo8VpIG73
Qn02rRTnie+JErgu+O+qd8IO7rPG6qyMn516N+Vf7OiXIPeX2XmtShJVKidtNtNdMS17W1no3XPD
pPr33P9k6WuXf/9HCBR5M0wQpdlm6GNM/Fj/4uLjs5e+CoFNDsGqVxjpqF+Ribt5vrxkUf9+aeUy
pH8bkqtA2MQZaMyUzbEece7WFL8tHCLtYxOV7lxgmtyBFldCP89Vv7M/JPO5QveaCuzb+x6u9lc+
J5+N3lXgTOxQaROTQC/bz1L5mH8zZ7mWLEH/VpwQtcNOrR6FfdK6733bxtXmr0Bqz5OB8Kktw4fp
x7+/jU8G4VrOX8qOrEVOzKXQMjxMX8yfT75h4zKv/piXuqicuuujaWfNjq9T055bFDKSifbvi6h/
+cx/mUPXanxQYVp9QWfttMBcFtggyZCnMrL9WNxn0/P3xuZqGcTISvUxYcDx9j98747CMK5mf6oE
pp5eNKAYPTzU/Bnefe9tr6azJGTD1KnD7xK9XeTaLWy7L1bsJ+Hgd+nvj6+z7oZmlOlA3rXNpht1
rpCQ5SdftSh8MgOvlfPo+9RR6XjvQiDKuZPpQvv3gHzy2tfSedWapygciY6J9VpL842dAZlQs/yL
Ufnsva+WYx7UYihiZkc9n8R0rL7S9Dh/n9r61U4kTeWYgnQnn7Nxy0SlxqWQl9JFkwepJ8lYx6vx
ovmq//sTdSsQtf+u1bArZ7MX3Apr0WqGItuWryOVNkMeV0MmVnqOSa9uLqqmpijLrUx3ToPvBTT9
MrJ/zCsNzvMgAE/u0luubL6IDL937L+EBv1q1TYJIjOnIvgUdriLYEakpdvZxqmgoh5kMSRwDIl1
Y1GRO015uYDxSqV6U+moTgooT7ZNz8kLT/CGYpXaj7l8msttGtKv3D8mdrcJ6UoJUBAGSg+a7y0V
d6lYy/Omq/vlaNle4/yUrK+sJX87fP3t41zFiyTXpkIzmnkHMi+stzqK8bLKFwMWaDBVd6hw9HQz
pSe6F3KheEK5idXbfy+gT4LsdT9AEhm0PCecNvPoAFPdDeaNUJ8yZzfY37xXve4KmAzbbJkHSEIe
59t0+e/3/mRlXvcENE0iskyzx12W8l1ai376as2r/PH35XktGNYHNDdZWZDdGr3bgjgvf5jDPpSf
bfE+oC7MtXXYn9LK8QrrrY9CLt23aEjwBG28LrVAsq+jEAzjiFfZ02A92eZ2UJ6Zsa6cSytbKX0h
0cuI3ZojnxWxt4BQ8b905yJAUW94ndasIBqvJAR+pbnG33UtMENro63Dn5l5O+rBtnKqndK8Ww7G
1xWW/priBiNeK/qv0hAb1bqXGvtYtqgo9SMl9oVt4P4sVys1xgWijP2+nG7nUfXTatsG50EpKD2a
flAEviwFXiOtA4ujlVnR/21DIC0OpVP7IWhyrpw9WuX9JrnNKUzkc+WNuJf14XAbVfLSkB6L6ldl
wXW5/MpZDY7lZXa2UIO7ItwGmboLhng5aud53iNs9gqYaKxTSzqU5bbXAfEOmtf2H5O0V4Hulspa
TwC36DmjObhlCaIj+CUPb0DcXbDeQMqSj4ohMnuAnB24DBlGxVoekkVTl+tUCWmoauDTynh7TvJm
nMVqkrE0lH4N+XieiLp18VHL27QVa81+HS7K2xggRbQ0uEtL1Ke82jnDr1jeiPhRhZUr5xWFxsif
pONo9yuRGI8iuE3R8DdNfmvkNP+ygB2ussNhiR+CP6Smb3QfEGqBWVb0LIJjMc4OxMxYO9YZhGTC
kjtMSyV0llkIV8FqPI1oJAWN10Is7qf3FMxbpaxASXsV3Q/KWPl2DMjMuqNqRsXIFTDtg6n1uhh6
NPd0qrprcOXu019WHR/1GfssujkH7TjjgAjx2EOLCcHwLRtX6I/BKJurOVJcq8sXbKSoQYTs185C
XyT6naGehXMfjvd9su+zc4+zOL9sL/9sSBc7Sa+ucZZ8qNIjfy34a3/vYBY/10tuThtn4aWRn1A3
zwegedZKqI2rcs7u+2OPDiXi/s485pCR1WeY3KhqCMTFh62+iPRdE68Ag/vgZQpelO4j479ZyirF
+i62wFpk0iFLFkl2CObXQF0nBjrh3Av785idquyoZhvSaU9iQBUHfJiCGtMPhkOeH+BKD/KtE8uu
SSdLLR0DtBRJVC3k6UQdZxlK8BkxuBb5c58U7C90SpFdNK95sim65hBkkChSDNXVYtnWiCtoeokk
Z20X4zrXTwiCvVY6Gv1hMFuvhQIBRUvJ32zjvphK3xKZPzXd/Yh1mUpNApe8A3nSolVOecgLi20z
S16ePs3lxmjHZR/uuhKsZFi7sbEFPu3qTFIpBddE1JGUAAofF7P1UiUQWfT6JZYr9BRJNkM+JKAS
xIXti8BkhqehCr+2V1oAToQ1FWXdwYnPhn6y5DP0Z7ACCNK5E1O6CO+EN6u5UdRxH+rq7ZihQtF0
SNOPCXXVGaVTwd0u53S7uEvbeO00ko99BKTgRSFxP4wKN+tu8+pnM6Zn0za24KPdQEtWmnYb2Lmb
pY1bSpiEcEEyCg2l+eCqcITzvPOd4d5xAGwKfWHVL2aT0tmK/rwK/TYcHzKKKV0JQUm5w5fXNSBP
Ns5DJ9BAsfbsUPedaPQs+5gyAk7+FhsIb2rLSyqIlxhLSjh9dDQza8beROlfNg+6gi5PxOsx2xj0
nVu9T78BQit4I9qjY94F6mMXN0cV68mQfkcHWYeqQd9Ui0UlXiE2r/RCPDfy+ENB0Wc50mEUbALF
nF28M73SzN2g6daJnHmh1m4aTkx9Sg+CXL2USOCzsXZlRBJdhsG9ffFuSpe6uJ8AITtdsBwn7P9n
bPcLY5lMsFzbXZUto3DZSpSIzVUx3s09balY3cNmFM+DfurqR1Olgf9GKp4ooUrV1iDh4XeMUHw0
6bUAgskMqgOH49vFMjZ3EyT1qXZSmDFqdxeW3Mmr4dLsV1GzsMtTMlCoekziO53FEhXQdoJtoDo7
Lse8wkl8M30dy2pLsHboOZM0aMg61KxRWVTyba+oq4Sdr9ceNOt2FogtMz8b6Dyrn8qAXk8n5Sdt
hvBQFmD3ap2yWrSw1PE+1l6LZqtIlGujys9BCxm0l6HSwoFWGl5F9dNQN5og6as2pXFThe/KDC8C
ldM4rBO4bNkPpd0mvFIZbhFLbcy+JSPc9QY8keR+mFZSDxYleERBpJSK7+hAGKqlbKG9it9Hmuyc
4cYQfijunPq5saH+nKR+26nxpm1vKfawhWbT8D7rits3yUKVpFU2M4teTNA6nKUipaFIZ217QmxS
YagADS6hq/pQFAquCiXJF6AlIOHwrrPpWF7wygXRCxiHclbSclXgBluLeRlYgFhC3P+NM82Amyw8
zlSwM7EepF8mHoaIduSS1a9Q+ISzUF5ORgYOfSENfkUBEi4HU0G8mUsBYrq979jkxU2eLqfwpGv+
mO4j2iyteCVrKzZjtGNeGoMpynxZeZPl9ajuDP1h7k6K/qhkZy2DsmPd1BICLhqYO2g76qm37aXC
HRQ+GAnb4RA9tdANizVXSZg63Mb9g8Te19g4qbcV/sdzQ/GWn0Hrh1OEpzBES51Iu6Z9C3uJham7
Qw+jpIP8hLCsBEPnkJD1a6vsDnYm3KbNPd0mL5jrk9oEGRP6mOXcQ5C15GnqYy/she2G8Hy0ql1H
dIJM78VAlCIHxOFgeKo1kGphq1r0CyDqblfdOVK4TPtDMoiVU0g45MG5i5f0kZ0jileRoDzLtW8c
fcjTIVV3efkLq0hJOWcRBOy7IO9co35p52ARinNcE4PHQxU/zjGWuDMQRcAclK31+EXkT4m6TIeM
rXfZ0V9jp0SwkO29S5YWXi3lAE0v+WiSNY1KkDdiJpHlC84wMxFgfHKc+8xaz+2xNkq/jmGgdLvS
yY9KNRzTEJ0WxkCjFO9rPMVa9PZSzP5ijhYno190Lq/GUtxWde1VQeDHMwiLvnpvx3o9gijkQwdO
45VBvc8H6BryDckhocBeorYxszc1L904jv2plXxRiiVsetQ/bhGm3mzve+OHqmzy4DKu2lkEKoRv
4Ys23bUMgckJI4aKkvT4Sa8KuVoW6fvM/paTvczk9Bp4rJxJrJFh11q0HFLDV6cfEhuciRtw10BT
eitJpmUcKqxoDQ7eLWrhRcZ86gx5UeiQ/Gh1jbp1KJxDS6OTZvy0GrFMLViAEl1hQbFpJ9nVGser
mTdJVa4z5XUsKt/MWhIBTzkoLfQ5Q100bbxUYnPRi3XT1P6Y0UwoXbwwtml3SM3uLjE/TP0cmLdp
fiYBbYVYNeWwmNOdEyIvUWqvTNaYxHhmB/Zg7ojvdKPkh0wxfD2J3Nw0DnqZ+qImNyzVdV5Nrpjz
VQn2sqmzlahpBzMUlkbpqYTnVmfUOtiQhr7qjZ+Dg9ffxMVDb1VPmnXUxodqeiZnWPfy8AoMgh+v
7UIFmMwIYK4a0G+9T9VKDo1FQil2No9jb7mKSjrfMRlJy6u6P8c5kEH1phhAdBkVC6P1JBKqzhwR
aQ8cCMaVYj1Fubacu2LfF9AhoxF7p/qmwa0yapSzbrDlDJ0r6nSnamBYbOglyS6u/YBahJM5IOgB
DeaYhJk6FeHSdWaym8b2RAzcS97UDdliygNyBqURvgHQ2Bpxla7OU3eqq2JZpeIQWwVwr2iNjNyT
cL+weaiFPiOpMIo2Zy757LVWpfsew2+NYZ6lee8U6Md04yUjoDbY6ygkRbP60dLoZwaW65T5Rgwb
Y8y8mg6i0SHDx4hGNbIFYPvbdB5WBYvTLntMWDq3J5Mf0+hsK+NhbjHf0AzZa4ufplWe1HjXlG9C
A5xiq2xeg29OYm0JVPrRUZT0ONm7KpVcTKgXOOlxtqXPrVxhbewGH30AWbJ97ExnLdfFEvvyneZs
+RyZ8hQZ0SqCrAfqRxsXAbZDvbaacvtX0mOV4xSL1Br9CH7PpWN63w3tspyWrXWyNF6crr5iQKje
dce6shbmcKuq06qlBlTKtosT33KM1Zumyvd1iyCyQcIKZ5BjjAqOymgfWo6IofkYRqVXI44nc0xC
CKRhuYhni3bVYdPb9YeFN7g7tIQ2qxOHqrrDvcU11ZuujH/kenSeiDR0QRb1Kp5jD/lCnuOLPO4L
pSe5ww5cIWrHYiw2OcYyrVYeHXtn0CeGwY47mAU9WyXqZHsdVLeiOQyhSXR8jp0fGPNVboWRZxpH
bGmcgOIWCT9RHE9grVOOg02dZ25CT6lBMspQyBrtMOAxYCmaz9paVfNDQbdkyMZrDHfYKC4qG6ty
iHeDMd7L+Hd3Wepx6UNj40ooq0znB86Sm47T3pEgMw7WElYEQgGvG4JFHXWA0u+VMPOho3jTxHmC
g+SQzN7AEhyDYtHNj5YgJch1LzdNINwKG7ojrQpEkDmhMm3x3m/Gs6OxuyoKdF4jeJwbqIoGnDrd
8VV5I6fp2ak/7Fp3dRo4hTb6M+3JM1rzcdS9lsPCZIujPt3P2qkYgt3cqgsVPk9l7ByARBzKo6hd
BQ6n4LD21Vb34MysigicdtLvq1L/0HGlx6W/Ls8t0OviGCpbPKFdR3lR48c+uukdGMftnriFmr2J
D3VCWaPuUEIvTaz1TXm6l6LECwIVrnV25pqL/KFyueZdmZNzoyXROpicTZuGBz0flkao/kzJUM0+
2g/W49TX3FaRMTg5JRjAkI22dPLYK2iNLVKChymtNCfaykixRD9xIKfAgG8b5tAwpjQcePLQrThL
cMm7NANpF5hHjZOGsLhMHu47a4ZPw7HfmrVVqB16kwbci5d9ObqZ2SxUcE+GXXkp0U7VlVMsRYeB
K+NB9nVawSQynRxAo6H6kgpoYDJfR/vDyaJdLeAjxz/aIn7gVuZEVQTzBmVbROxwWWcdbb25F22w
Qm7HaeFsl+Wpim6S8fZyMPVykuG41bxkOGQFF8yWejAH8F06bHFCz1TtQrM5VgHbwPyGLaJnFeCi
C2kx268JNcWBVUTdCD1uFnFF3sPV5Ya4eC0z2tYvlZzotm3eEso1pg5hrALxFn5Av6CuFXqCtSYw
qp+0txFhpMqtr+m8B1Z0Z8NcJ4E2OnttdhxVam0fpQBGTYA2l1YaAIq5scqdRcObWcNHaUGJFNba
qI5UHD2Frx4r8Qs1MSos18x6z5HipUnpTe91DvisCbAArU2PNgxZM9poIWDd6slonwKzIch+zATO
lpbPJAiPudSvQ5LWDAZBp6QokBNPjbOPsRIe0nTgAzeXsojCPjbo7V2iru36yKUbXTBYmxW/4vrN
EcEultuVUrPvKNO5jvKFlX1I88rIQaoGm8zWVmPkeNHcrGRmbaKRf47G2iB74GysaPMimmZinqxt
agv0oij9JA/XedafC+e1ULpjSTXKMACf9eTqoXycebWW9lYBiiG2nvN5K1tPPRKdUPpVTmfKGpN9
ZwCrG+KfjWrvHapCqXWchLNMyamKIaXL+1U13vJgO1Bpb9ZDW6yEvhT0IkvpISWT68VzUmxKihg6
tGn5EMQQIZHFDtGPAiPlJDLdisXUxPpynj9GEpaZ0+WIGbcm9qkyLGoKxAmmSgbtTtTXkG0Pp3yQ
nhqMLbu0OCbE6ToDnpBnm6imo8WZXSVBjlbdFD2Q61hzS86l8+jnnLTRfu/D3t5bERxBUrjcDF1n
fM3bbicHpyoG1VicytD2pbrzW+dNFzBio/iQcHUh876hbDL6/abV05Nk1GTGH7kN8TPoF31N9lcK
P+17vw9juD4B5cqHYA7Wjr2yueMyofrEVrbLm8eqgPk6k1uVxq6zaamRqeS2l3OkcaijaeuAH8eH
trHQppu5J2VIS0TuTejUnVTfVyNB3GlcM4JFXI6UmhSaHwYvJysYa52KHUJUgCt1zwSsFfpe6FQm
c2rKX6IrHq3wYk2fnMLJWsgGUcN0fKMO/LwCBi13fpRAtlWH/WAzUfJ0H07HUc1uk3o8N2NBpz1B
LJGWugL1rwyoA9DbXwzrlFDVWK8WJLoa/YvOdFFl0hAp5mnEDfOppS9LkZSbWnceDVxdqE480KXr
4fV+qGfnIS2GjS6UQ6v3hykYVwIprUxlW5U2eYbtPgXIy29PdIlsvFhYY+JmPfTN1FOnJuKMSToW
9od2+jHe2q22a9v2RR2QoqicQrtgWIZqQEm3NOgHlu6ijhJbo8uuQnHEiNSz3ADmnZuZDR5PBquP
18PUvMtOtcrV2a9lWvZyfZsr0qItDWk15K9zoO8M5AaTAbokXahxCiK1pflfDv2pfBkFouh6OqqB
4hf9vsSkY3zRrNFNL3Df57Bxtl2V7vC2e4lmIrczrJoZmmbCAjGf7B7cjfJR9081fA49shazBESn
DRZRWi1ydTiJJhtdy4xuOZSgDvD7goO68xy19naIirdxQLprloepNjZK2uAoIUupm1gtV1LcQ3EQ
GghEaYIOfmB+wcnWJc+q95Iy7LWGMZ7uwmlvwzRP+MrWIsojTw4fEmtRmqT5TgumwMarQi1NXzca
YC6z7NXNjYGHWyclIUmU4c3B8baO549KX1VNBUpFovomOGc4TbscOPdHzoPc3FpJeSPV9cJJ1W0h
YNim9VJg6xNqqKHGO4d0VdTOtqlUzmbMMLt3MAyqXDN+HcRdTuEicNSt3FpUNmu4wg3w5GYufUk/
JukmtHXMiXQmQFOuVfVGn48RWnx7GPwSSMNCy+oMOfWtEdLG0hdv9qWzMe2WkaNyCQZTlF8Di1lq
3FXV/L3lkuDy60uvaFDOi5lkcFDgPtOm1sbF5dyDWxIPzjuFFDHDU1K/6LE3MnYtWr1vSRjEHN1Y
KihbAzSnYnyMQYm7EFY0Irc9s6WnxTzTzuinXOukuyGnCNOQSo9acydKazUOUCe5dQ5GeRl21J+c
UxhrvozopZNrr526O1Aub5VD/0EDMjd/DbhyHT+M5t4K3ueObVKylq1RrWqdcjBeH33106rua2ub
O0DXNbFohsMYFUvRxQutO5k2DFh+ezX/4nS86I1q24luJRzdx+yVHgrHJQHYtR0cqUPdQAGeXotp
Exm7XM3dvNg75mMti0U1KG44y75E1SCRF7ZMr6aierFp0Zr/Jpj7FSVehTs21SEPLykYT/RSKKi+
lOh/ODuv5ca5LEu/SkddD6phDlxHV18QoDcSSfkbhKRUwnuPp5+POTXTf7FTqQndZESmUiAIc8ze
a31rGUrVU9ipD0WvJ7yO/ZLS1ym1NhJxxqY/75v1qE+vMsvOamgATWGA9Ndev/LKctVKgD0zeRGE
VKlaUiUVfSHzIoxc7Db4McTZa1invGGJKxk9U+0PaxycfLAeQg3MpG3GZysimThGTC+hP5sidQ8Q
ZuHHCmvrTddvmTbWPODLppLXlcI4EHc/DUapvC5Wk3LnE11icP4lV38MW0qMHomklnhtmg6lXHi0
fWOmdczRegZNK6eANE3ZKuus1DVl8oCnI0FBhF5T7huGcZ5p4Q5qy5HMmF1fxzvLmFZBqK49SV7J
mcWuTuyCMDsqCLmapl567Am6VCzKuFuJjuQR2hZKsve1+3h8zKN3O3qP+lefKUCBbRLvGu017ym1
Nze+fuiNY8eeLYMV7FOJpGAiSck8nt6j+tEeH+P254DdKhsPoltRw0cmKFsLKqhaoM+NGJvC/tK+
rhQfC+YtDUWlyjjCra8eLaoytryWms3QH+Nq7xcHkeyVYB8qe3l8H9QLz/vMY+h2RbxoJekIFDRj
aJrkyEk8jMlxPz4FGDtr89DpN8llBrwrg/g0GmxIy3SelJ3DxfiR5++VTn4r8saaGXeYD549H0KH
kciC4BKcDda7OkX4LIDx6bulVjgT0hQAgRtTsAHDK6ttNJJe2V6O9m0s3VQt1aNsL3naadKqnc6U
5gtagSuw5LTelrWObZjV/3Sr92sv/QmkFLnFrpXfFclfaRovVL+PonktPQzhfTU4qrKhVJBBjYr7
C6em3qr6stBsN83HDdv/xLrc721ragcpPNTNjS5Al9DtpZnmU73c9vEmay3tOZrUJe6ibZK/qIO9
09qTqEnGVTIZGo392ubtjU7SoGt3r7r80ATKgp3WwrdDEg+Ju2qI1n5jzD9Ovr0Skra/4HGS9mgF
j2mLsL29l8KHlH5Rc7YKNyqsjQg2FkvzlTB/SP1Zf86itVTV83oUy1o+KOkNVn7aGk69tDrkpkTK
ewB7au1uTBUnYTzuvZLn9qAl3TEkmrYm+bqrl4nqPRvBMWBEkHUAP6wRaRiw8bPCWWYuqzXbmdQQ
TmudWylZSxr7H5kPKkhmukMpOZdbqpLSufB/pH76bpf5fOrsnaz5W0OddmpB67muNac00fYCYE1Y
h9uhNdcZvsNyYdB8JAklpApwjtmSiixa9A0ROo3VzqsA3VKguWp3Ty4gnOCanvNWbt7Vql+gm5qp
lD4SChl6KruNIp2H4gf2q7KmllHwkyy6b/v8bLVnRZbm39IpXDPCRODXVdsjFExqV8ro33/BHvtE
//CLEvD+egozv/7H35T/FQ1pzvzHca16Udr7wvyeMv4aCyaHoZzrI8eNaGS2K/mbgkn1SoKUEWGm
FhYKsLECJs0t+kIA9pnB7xoI5qelNjSpxKSkGesofOmkbq4YCnMsHVlVLIe4dPxEXaT2h+UN5ySo
ZwX1V9+uXB/Le/ZmxPEX5/LZPblSJeHy15Po8h1LndaUG3/zVl+pg7q4N6w455bI6WGklUUD/HvP
5pWa0JoMuwvTFMeQ4rbRPPxK8POJNPQavxNqlRV7Kv5mJptMT5eadWDbPvOS6QvxzyeAav2awBPK
fiN1odRDMaVcVzrt1Cz9gjU2zfFOWZuRPBskMgg1bc2OcRvq+lyoj96YsAy9yWx6Kx3jMJURxcsP
ctXdNOkXTo1PT+3K2Zt08SQHPorjlKo3cbF41VewB/yi2MXtD3rQ67JdZc09ah9h7AsQ6gYUC6k0
wTjEs4Q9BDshUgF3Xnqn6t+0717jfrgdOcUEG0xt6lJzJin1W4+QciVkLK20rWsZpWtDa3ZUP9rv
cdn168zOPq9ys5o4sFhKzYwMn++d75Uc0exjRUi2AbJRdWRy6r8pc7xm/JiViMs+rDjdUXV91Ic6
ZZDvnfLV608inppNLU7ErNnKySIcvjfSX/N8AuIEMr8bx63yPj3mP/58stonesJfYP+/zEtKqEqm
PpoMxwJ1FjKPTr/QaCmfDFNI4zq5CVONJaB3tKVLzxowSEV/sU92hXimBSFJOxFtQlYTRUQslirW
dCIWMUm55fQj68DK9sPh0p0PZXvZKU+y99qVJ1uVl4Z0F/gdgqiNMhngh3mZUuX05691eXl/I9C8
ZgeZahQoKhX/bdKfR1glfdWRxVD3z1pRvoYFXzHwhu89otecnzHWUyMpeZTM6GaqFqb18Ofv8Mns
dI3k0TLRZooIGe39XR5d9gp/Pu4no/0199AQbQFrk2vTSTkDMSmMkkdhySIB/CtA7C8v8u+u/9Xq
oYtkTS513oFIDZwpO2b5ThZ3effSJDZVRo8G8rrTdnW+M5OXrL5hWs+zx1KSELrFM6qYlK4TJy/f
0+7Fls6e+Riqz8SrGyMFWxI1SEKvL11LCcyOT2knTxZ5+aHRJyUJ21ALpvP7MH7QQxct88yiZRPZ
SwX4klkGTmPu1XZp9rcydUT5LYyOuvJuT89Un50uuFGG28m4ZLHdppV9kKrtEB3CHNlBXtJkfCmo
7xhldetnGrpIFDz+CZyhVU1k7ObnQchukT503qZEn21v/PYL1/dnmvBr1KOBKayJWphEFzYHm0GE
T7RqYGuOA4V+A/Gj7ei+QuJG7hbshAXFd9sPvoWf0+WrpVI92LnUY/TaDuXe91b9V1Lqzx7yq8FS
zX0RSOgHtu1P6674Yk7/bFCTrxZKYyjlVlci18+6R514UaSglMccqFvCx/lbU45rq8XgK64yGjNZ
nkiYpiPhm25Rr4N4zW6/b5Z6MlI05GLT1TB1de/n05Mc1je2yFAbGEcrC1zIgkuF4vIQGmt/WqW+
5gRpuBupJ8faLiWbJdS+cnZ/dq2u/J+NSPpsihXWBBsIBP33KDTiGqPV1XSzq4DDhge6ceFXxJTL
q/4/hwBxzdC6YM/jNOWJ8XTacj8wTqyM6ntzobgO7wzrvq1K2HPbcILBME+jLxaqn5301fJIkVIc
1wXHDfzUsTsqHYhJ+u9lJ4prWpNMXEcqt0DLlXe6o9/abQj78rT8ZQKvJTWrkwGviPnk3Rlvf54j
fv+oCfvqdY8Nv5Y6ZDoXNkkdufX3dlzCvnrdjb7Ovf5yBaan6fAV6eP3E5q4xiilrWXbwktZy9nl
srLRo6NBMmVkElbjfu96XL16ImJA6RNt2OYvrZt9fOug17CiCBqzHFo8bNVTac6p4nzvsFcbmrQK
TVvOWSeiYqTNZX/BZvjkKl+jilTdr6ReVdnCae3KRACc+oVj1tpSS74C8H72EVdvX6zC1rRQ4sKV
pynx0RnHiKB6O/6CXPT7pa6wrhYlrRwFmqQ0jJ9jvxv8bmYn/dainDmqt5h5vrVMF9cAoygRvTHE
kHPVFJn5ym78xffu69U7qZaia8dawVP/4N9J33uwresXUuQ0bGVaBLrirSnq42n/89l+MpJaV1Ow
4fmgNy+7lTBexYicWF/lQTb/88E/GZ6sq9dRtYkUTnE7Xqq1fbcete9djWsWUTFGOpVxLnFdL8aL
Xnz25/P95Mm7RhGBMChV+GEjkXCIghvA9TGauWM5RnNPTF98yCdvzzUXSDViy28iPoSy6EXXQX9B
oPrS6u9NNNeAIE0nL8SvYToYZR3ODKG4OXLDP1+gT26oefVq+rqlxK3FDdU9aHCQH75YNX923Mu/
/2VytOCJp+PIOau6279L0fLPp/vrO/9mcXOd5CmaXrdjux+2Mp6wESZghCZt8HcRdFZp+DH5HYpH
fEU1Xo2xdKVBxsK1NtBcyurMoJ2V5Ki5bgzVQgCMzaMMllGh0fRMl/10L7Lx0unfBpbqIJa80EG1
Iri3UzG3RmOZT1RltaVidC4FM0eA0PCyt4s7QoplpAovE5ss0hx2BsC+YUq2Qm6Qap5rpN2hQf8c
mmxqvtKinyvssnxKfQYtlyDJllMyrNWmmjfw/azMlSZjl/jj2o74cfuh00xt7ifFXwQ4k7r0tobn
74mTpaJMSFX8qPcA7FAXvP35MuvmZbT43XW+Gp6wCisKa9MecneD1/bBG+519EYSAsrcOucj18d7
6SNpqdraerSbRRNXm7E26GFszGakL9+vUnOfeZDL0acKyOWDTau8mHXWj0tVIs43lYmZSM2XFwTJ
oM1jZAC+vEEquPQFhh1+Ok43ZfwjUl+xPuBwuMtoHGZiNdF7HtrFINCxTD54Q7cvUzdE5x327zm+
LxBGjqjrWYJY2BwGfEAroUSLmO7GhCgpoVGv/yA12ui3WvvcJfYytfqlHlAkQaE9vuXqW0RSydCv
I3QZyk2TLCQb3Q0921JxqmI9qD8p0zu90d7HdXZTSM12jGkqdXQqMSnXWu5USMo8NCaxBgO2fxhr
lNLd7Yhk3k+5EtHBpCeHQQ2NFBS0EOy+1J7qoEQDJlZJIJxhlE55g+bzVVHGWctmswjyRTzFDwP5
30n4kE/DPK+2mrHIZXr18BxbpXJNftinDxNRyL3eHyUc5KXgl9WwQyErya6GYLwd1RmvQWEc4GDN
hmJlFM2sqo8EaDhZ2M418Z6UO33U3cjIHK1XHrO6xKaIJp2z6kLtzQDjTtTUKrShrvddu5Ankq3x
pKRBfRrK4qL+0vT6NHaNa+GkaFXJRbexHMJbdNNmms0TAOWmpDh92K07VPi+mTjESk4FsRPBtJYw
WIkDAXtughzd1mOCMixH4RR0PrpEydL5SLEuDca5KjxXeNVa8epF1xuQTu2NgtXT9gY8Vek8MJtV
S6+tCYN5glghroZlafxsOm8RhvYqg62pBtp75iOdxqDl06C1UnluhKqbJeex0i6IGMeQQPtWySFR
f4Tm7YiVgSKpQzkEaapNfl7qWGa7bgLdGS++w8lDTPSU2MXRmmAy0UHRZxJ+BEna21GzL2j8lsM8
FU8j8btTuDPB37UrNkK31MturKnfKfZJCT4GH7emgiShQNmu584g7uS+39jxkooSfVFvqaO34KNn
g7+gS2fahmOjQUcWZNdEOOx7RUYuliHCLOd9Mt21FoagEtmoLGYZd0xkj9XwKPMkIo0aaBJ4neek
Xo5UKp3VvuRUIwwSYl8m25xp/SPc4zoMnHjAYpKiTJ3SRa9tZGQORhMgZ6NrWaD2TTABvOaxhq1w
XUbaLDA1chLB/KU4G6tdOA4LKFCgB+dRfI5TC+HAR6dZMxJqlHojZZjTqRMNHTe8MxwNXpAmn3Rc
1xh3wIer4LNq/aXO00VAN8OK7tLxVMsIzH3b4WagsdqqOIbtDL29zXNMMbKJH6W0gkyk4cVQV0lv
HX3dPnfmFvlWiuy5CDc9RPNiWBiVsW8ZoM36SUrwBMZ4RcPalQtgzRFLK4hbtE1QzyZBPE+ap0Hn
/WyR6ZA40mkfEBsdVcaANQq30F9L1K3N8NAM2VIOTXqvx9gCm2mtEAcpTey0AdmRF/NjF2/y6UZh
ClPCx7pFFR+92oZYFYWB3LBa2aZMda6b5Vg5E72bSTIvHYafGyM95jGP8aDPLHT9sr0a7b1nEtdW
mxCjc6dr7i0F9SYaezePgw85SjZ+cE7pr/MuXSbEXkcAZT6KPmOIzOZT4z96dLsaZMGpne4N/8Xy
kcLzwDXo53ryYWYjoqGCV1S2HiKUHhkROnk83RqlfJ+iiR9T7MVDxrgc2S+pxIgYDHG1TAbDNZrB
qXRqz3qVP1edse7kHaLUAFoMjAeswxBIjWyhhdume1OqfZjsVfnZ6odFlDMrDzQl6wsyt9+qgmn/
x9iU67rQlnF0Qms4H71szw7AEdw30mCq+KwXMJmxATY2+tqG5pGXrhTT3lfqvqveSjryfu80wOuN
Bo6hX8xHa61Xw6w07xvrhdqSG4WdWxoPevpTM85d9ExumCuwkvgsOtrszcTHMJG8o9bmsYpui5q4
FP8cVQ9puOCNWvYeR9OTcO/H421PJlgobeLeREvHCIwGF7aqQ8cFIx6qpjiq8QRbmzqTnT5FPJDW
0byNTl7ebLsMnwZaHAOZd4l202BlwmbKsO1nbzzJcYYOFwGLH9z505nTcGVER7LVvWmdt6vkoyTu
+3DZUBPGSjWE/TqRNqZHTdjex7SQCkTsF1xKOprvbc6M033kePPCMVmk7bBrTKxuNu9v+eTZynoI
6LLWKDslHtZElvHLeDOdJt0l0lYKB5bCPQu1k95+RdD7hGkhjKsdTkB4oochpt/a46GpFTdkbK4r
nOHlT9FHy4ylVYPQJawyQqCws+MfIP137huS0wd438Kfk5qeYo/JzTtXaeqmus86T3VzXs8op+5o
rZu2Q3SF4T1snCqQVlWbowq38Wqe7QRlaJYvjAZRFcLgPy+5xC9az++WXFdfK2+CNi6Cjkpvh14x
wfUOvKY8Bmq7qqXSDRmMcRqvem1ZFtPOUp4r6wca2JmaGK6Zd7NgwnuJEatA5TFEOo7sGxJGZhO2
iH7CQCrNS9FukRWGwzEqknkBct6Ib9sM02qkbuuLlrBggUqrrxG44s3CSbK7WDk2gA+mpnetXJvL
3uiyV/2RYkK142kR+lCpaBqMRwLTFzlGznDd4xMLm1sdFZM2kkEk33egGU3MJJG3T4J3pLR60W16
4xQxT0V9NvfZS1qtuY9iFGlU8z1WVhjY6DPkMTGJPdbpegMpSJmlZYilfFFhue/pTleIghgOpupl
Krcwf1gJYVc280dZAn1NKfGCoW2lnV76p4aBa8QJMNQLu9zb+qGq3CY8qvm0kqP1yH2vcXN5Pqpi
KV9pqu8gTmNdsPGKpZes1b52DCNwJ4Yz3UTPidnCEoizlWIurJuMQVku25na5IziSD4xEmmvoj31
6SnAf0YVNr+UqsNjgVAOYoZd2YswZgFqLSUDn5om78LkMEkvTBkoMntXY+VUdKcxok/qL2RvPzF5
VuXZmizXV5fSMOtPZr0vh2nmXXot8tafjmp2Zyq3elzNCTueCZrkYbtvzacaX2ayHhjWDJbL6ARm
v3Tx8ARi7vsUvljAJmJs//XZ6x9k+Rj4b121DaNHD291yLOQ8vxp+qHw3+wKLxUHju7yKrwkXrPW
YMC1sO7T0iJfwfOt2wAXzmCiWyYIbd5iRKxS+W5Ijjl9dZPkAYS2cytV17aqLCzDOxHKPY/tLUEY
VlwtigL5varumjxYZ+x+PCTieWKgnOL22CPtgvIhr19S71yH90pqbzAJAQTU7ryhfZLkYpvwSufm
+2QMx47sT5IXiHlzM4LPaupPbX4nGkYIGSNDkG881J9ayAXALR1K/hmBl1NjE+1kJoHxmKceUWXD
rPMOI+mdBUq38tVTTp2azyqMGLYJv0Dc6wBq0xC3rBzvRHHfJct2eIri0c3bDbiyS1Aoy1ZUWIKB
UdH2Ga+iVhxJHZ7xkuGBx8dMdAMv+6sSnVqWFzJ3377H30XuSNO/Vt5Woyus3lIuYbk/VxESN9Ne
F7uwG5aWZbsQQBp5OzJ/pOIlwukw2A/C+lCI9DPCfO53+ckU/n2GWTsEMwIDpQED77Ye0viAGShm
/+nD9l7yj0oC1GEMlqny7jXj3BpYBqAKdyqxEsFy7Euc7FuFJmZisPetH+MoxxAdo5trMbWDYejq
e0uqt3JOaEwZNOyZDW81sbzO2/opAJBt2C0erGApbEAGdIkMPIhdg84zbeY+roNalHdGa69h6h96
XP3miKo1cVMDfJqC8U6xnZ6IneiyFe9ZCuH+b41bHfN/4B0uLhrgKZ61aAab3hzDuI9bGbBAOgUL
DE0le4D+spgjVs+WhkWA3DfzB9fCNGHWm1DeqfnDQAFNS0aMIpMTe6zI8XIohnUqJnJCLvfTHpdZ
t6q79WUSUpPyZyiSVeRpDpZzx6owRIjzSAkhpdokYcmaEt/F8AGyYh22yKCN1TBs6si6MUWKsTbc
axqQ3ARRYdnMA38ZAV2x6vTkKWLZ4ITxq/bgCW0DN205BkinesLeqmE1CWtttvK2TngeGZEsQMy9
/ixh+/EyBqj65CPwr6qXrvIWZoq++Y7MnmL0dmNmnpO4XykWykNAOF9MZ5/UD64KhTiXuBh4prcj
xkJ80UH18ecD/1Iu/WaavEYV90pn9EIth63VNvcMZgcPTM9gsA7VAEOQETWy/rdSRJ/WB7gG1iCG
g7lsO0nKTTxYa7meHgLrZ2T7B9v7+eeT+qTmek04ria7RD9vgA1LxCxmEXSRKPdF/kV19JeW53ff
+VLe/Es1TcRW15UJLb1C1txmku97f5OpRBX1P0Pp7LcKjfm10qM0bjY9c2I7RofEPJRfxu/+ylP7
3RlcdQgAlOcGzyDfkDrKhMNeHVP8IOUcJdnG621cF6RM5jcDOQohTueauSpVmWWyXVNskboOUBUs
Vf5erf+aohxgBAtjGuPbQFoq/f0UflFfZHb9/YNrXBUuTSPDv8F8tcV8PyvJ2KUahy9xhTTizOYZ
c0i2ZQFElEfiZHT9s/C9TADVK6481eecGWUKhFtiUmMumAus0gO+hSRj+3vsimfNFwvdaBdiEpug
6OaB9CxQiOeadWPnT33ROaMfztP0oZxMp49xwxXrut5540PWlC50IxtHrNLcVFHkpEBFKgrNpXer
WRuL0ZQxzSmMHc6/snyM5ZbyGmwbwoQGDGWM7nWOISieHLN4BhWSeLjZNk0HkVt2UYG0qcniEZu8
1DwGDJQDjqMhTy+VBMeT6tmFMlC2BauK1zhgsRgj1AWgkTQ4QwNr3xjDWhIo+i+kjrmV7Gx5jolV
TNgVy0OQr+vRc3RKhCp1iEFLVxEgrphtQd5gplfWoohnAN3wqObjfdTkbtUGa9O2IG09mxrL9nAd
l5uCEhtRS6H/Og0/s9zfFhh9ygD9NC5GCC2qttT7nQ2uOifXgBbZbprCQxWGzMas25lVeyXiXUld
f8AB3mNn9JfewtcVaFMmtxrr6/AcCXWf5T+1vFwl1ugm7cXdvymCu7CanuOexY+Bb9BQ5mw5nSJk
xsGmV2d3XbxX4z1CUeBOXrSwxzctVeajHJ3M5sMO3oUauEUPPC41KXxE7LXiWaXKzpCtpOLUmIU7
acXPvs5WjTSxZ3s2xRYhOXbXZpdq2hyeCRt54UBVmnVGejthJu/xG1XdsOhzjwJSssPw9ith3A+S
ZwthQZDkZOY+xRSI24u9EpCiOUWUkcxtqhyCad+weqxG/16XHseo2trZhxngqtVTd9DK+YivoO3t
gwi0TeNrb6FGBQLhhi1/SJ2G95hYrVoHW1sQtP4Y4duCLtYWCxu+RpaK28iUv+iDfNLMMa7mlDKO
Oh4Zr2fV0VE1PA9+4EoWEpIAd9z0lcLhk7H8mssNrTVTgQj12ya+T4kZ1uudja31zxPFJ22Razy3
PWVsUlhJbXN5FfkE5g3jV/vH349b+tUUYfpKKKjs9tuh3rfdmRngiwN/0t26ZuIatpb3mUmlvAUP
0XkTZDAgcoQdZ/JX09snzQb9civ+Mr3pZpbU8aRzY3FyFHFDhqBBuWwTgSwJo/tAXo6ZxTgTOraw
vmjWf3abr8b5bFJkc7x8rSp41czLyhBPHwiAP9/nzy7aVcvYioMgnVrus6/LJJFvB7XBgAqErv/x
5w/4ZTP4zYSsq/96zSKvQUmra8yAxngZqddhFR7iQrwpPkV6onlDRtZGeTe7ge1tcki9J6tiS3JJ
wsNwB2XJbQvAYf64igt2tHL+ZhvpusFvSfNuUXXKPIqSbcZq+osz/uQuG1fXRDZGX/aKgVYjDkMj
oK1g5Ls+OcfBc188+UMDZc1/nkByCaAfdgzTx5RAmjUzqUfVVWDtrDEjWblMS+k1k94jIPB/PrfL
Tf/NxTSuLmbtRQp0OYtaIrpDJpGR+uCfj6xfvt1vDq1fVXVK9sFKK3gSmiy6TfVxWab+3G76tWqM
yxxbmqQUszpPXMD1UH6gcWT5g41BSKGo7WcrK+qdyHhRIpSUubah2zTzAjSpkZObb37EyB2fywuo
hLKmorDMIBNUxiHcw4Lya3BaMkg3L17VVjPXgufYe431Yo4/blWM8UM+DqsYuXES3mo08zNiVlv7
xfOEU9vLLAT9MA1vYhAnUqOpEmhfXJXPXo+rkXyM7cAvQfJvlSSnCJI4A8Bgwt7o5P5Tv/7v78N/
+B/57f+5xPV//Sd/f8+LsQr9oLn663/tw/cqr/OfzX9efu3//bd//aX/Orx2GN/z6//zL7/Ckf/5
ye5r8/ovf8FXFjbjsf2oxhN+9KT5dXjO8fI//39/+G8fv45yNxYf//jbe95mzeVoQDSzv/3zR+sf
//ibqvCA/vtfj//PHx5eU37vnOTdRxa+/o9f+XitGzxPxt91SwjZBs1iCl25WBz6j18/0f6umbqw
bJUYSVVoF5NClldN8I+/CePvlmkYpiX4wzasi1CgzttfP9L/LlRFKKaqGZpqKTiW/u+p/cvt+e/b
9W9Zm97mYdZcHFjKr5j2/35VTJnFuGrJgs+ns2Gb14v7iTPojBZHx1jI6YPmtdYbea5SB9rKNsBm
+JKgpIwi35qHkPQKqgFamjv6JLQeIGnWv9fslsKZbmObBmiiKnMNBMgB90Vau40ufJyHkEQoFE7S
oVCoua7kxPMB7Bd1qS4tTU3RJikh0gKSOPHlUUtnk+7VdDFx0hV2rYJ4icN732qUfF4IareLPi09
bVaKwntViwioS1dpAByLSZg0vaduyCkdDoPmYhk26JqVOTSSGviGBwMnBRoVA5m8af0af0ita7Wy
CgwvA7OYaZx6FqmGqxDpTmvPmpINCIZqG/taiue+7O2XKsZFC30rCsFa5eAk1kM8+ED80Bj9qJRL
gb7yauWVKRUuhNf0O/AT3c5U0KuR992ycajHDCdYA9oUy7aiSOa8GFtf2mqSioPAbDvwI3Kh1+p8
IIz1KfJ9RZrpqtH5dLEKVonlFA1P6iTKk0ZMHGy5VgZWEVlq+6QXQk/ntWVXT6mvi2dT8XWADkP/
EmPbuPGMkGKnMhh9ekmXCyQQc4iW6I9GBw14cNhRP8OYA2JtInYVAEhhW9RZc+vB9uttHtARkjTq
N0q4IIAOJrt0Y3pPQGsrkZB9qTosU12MHCuRzrPy0hEP13UE1xQb+BiqizAZXq0gO8rKLu/wlFvT
4xTEBpEhlAGnKGSeLKFZSU6j0j2XtfRtktR7y0MDoKctJcES5DQFnLHdK3qzNNLpZmjbO9mzN4Gk
PCT1R1T0t6X/QA3zQ5TNhWTyFIIBS2E9ZZN100I3SKThQhldK51E00doSy+on8o46WZZdCgBx1S0
A3j9ZkZProtGeEmZwl1T8zldJDjpzBfw9gYDC18FcoOE0iWl+91kpdVS1WI3MtNdI1t4uM2z3Fhr
bE5hOvMb9c4m+OdsJFP+Hsn1Wht4BOm0QcMyEyQwuabceZ2ZuJlQ4DTJJobSkCV4AUmGqpalizn5
GNKTIcxwJsr2p4ob2rCiW92yim2m15d9Vt3f1ZQIKhMrtNfSGeuqg9lBrqEq55MH09i7ioKkJVqA
DPIi1CZ3EvajDUpxPIws+2IbJlHh9PKjocjY0cbHhD5feilHmqAyvNtRpZCdgKiz7IlMzOZsgA2U
KLLZF/AMtbNmejFEd/Sm5qxBMZQiwyl8TJaF5kopaglqJoa+sGysaDD7ahuqhE7ipj0sYloqoWVs
rUBeDCTRUb3e+rgAJ3CH8JqgVkWujTk2kbOVTmYpHroLPKFa5U2Ou/c+SN5hMm6JbCGU+Ek1IrZP
5bsJqUgOIQ0lC15Zx0ZMofjvAfzTwgfmCSmQEnXdPQcwQg2fXVtw7m3lrhyyfBkI+02S7Feeum2X
UpnNg462m5q6UnwkW6h1wqq8M0s0O3I/kOGYagBei2M6mAvPAHFUGv3Fr/9kNMCJBWSK0UAONUQE
0RfqGsgkWI5pKaRmcL2OygPfzJBLVv0YRiMVP0b/obdUICHkqOoxrPTeVen2QA2Nb0MBARij0pCW
q8szbSU9cUw6kZE8pSmyAD3eDkk7nAY+pi+7Z1PK4YKhtRkj8FJT/KgaaNHQuzqmKi3ruF3rk3VO
gYx0NTQ+m1TA6QYH7sbGKZknEuhUnuSuTg5yEr7ZAUAUZWpnRRwCfdFKGFAzBnl7UZrGJu4qAxUQ
bzHZgJ3yUoK/NNExnLO+XIqRiI5UOxZmeCOnO50qsB9by6JL7obcPJhZBZEjZktcQKipzmbUnVSp
XwsWV0p9K42EIIX+qf/f7J1Jb9xIt6b/SuOumwVGBMkgtzmnZsmSLGtDWLLEeZ756/uhqwrXzvJn
odDoRQMXhfKiXBIzyWDEOeedHIKiKvTs7de+Z0jjIXr4lOr5sjfeXeU9TKq+kzA4MJTra+DlMkG6
Ar3IX+eyxSIjgZ5QwnHDklKDbtUG+7KIo+s5ri5mXIJSezpYFi/mAFsShLCEgeIAcmXz1lvoKYcM
Sf8QuhrHMLy+Ghg6Vo/GQuMAQQAPRiiagPPVNHge1q99LXdxVbqg4xNbTZq16zlWu076781oH2M3
OUSD9s/z3Ku/kpkK2t+7B11W1xzT4IsGNi/YBz1YAzSfsHKVvZpxJNkWCR5AzbAfYzza2/KixeDA
JhqYc3Zur6PWvmj81zo1GaozKgdQbfsMR11OgHjc1l22jkK5n5PuBafOC3NybkRRM96ZdxYkABt3
Emm/zABIc36tx2sX7GZubkxicgbz3HL7laOajSjDA96EmHE4hkWjN7cgosZAhkSXNNcJUrQuhbI+
YZIelc1FPRkvVly+Z5E47ybE+sqaN5Nj0RBEu6qF1yZGhGbZsQK07ALnfrBS+dkdcIeQ+sLIEZ0k
5XXWLdsv+ZoPXW1/ceda8ra9VtrYxGb7MtfdbmiM4iWZ/OjMxj/MlTDGfNddLAd2KoUAgaHKU2jU
AyIq82aasemb5hvA9qwDvzLhrgKyGUVITxRheTJiojazC0ZfmUp9lT7sOmb7sysvZTseKjZzIRj8
tY5VIdq6CKAtdMHgHQJtbo0e8ZIZPdWG5iFhmjRU4tZI+fUTKGDbGOtRA5Uy8eXwB73aGu3OrjH0
8qDf5C7MkcbGnXxOD5N6agD+znHNPjqDfTnq+t3mhEuQo2zGSq5aRsP2NBzw6ZdFQunoXov6s5UB
DbvlAwb750GRkZCNqR0ewW6gP48gZJXn7TIMR8fxxRWw5KxiPMcGehvb4PRBuK9UdMYs/z7uoF9I
oPNsjnedxaygCxebz3zY1rGJ9at6zeqCfWw61HVz1bUCqI/Xp2iPyeSyjJW9U14Hou64a9uOLhu3
gzyFEzfGPYQ5QoMcJnFvO2CXNfmkR9VaBdCMfREomG6a8yBbO3N9MHIvvALQEQ7WCQne7qI3b4Ka
Ix87sUhs5/hb4acYWlDQBQC/Vpyx545f8TCEssQXnD6luPhXCfSw5FnFLlfJv5QBuLg33blOBaj+
rNoIPHFk7IXnBMwQvMbWefLFxux8nOUqHqOrClspACems5jU5MwSD44tvnVOcJBs8EkvLtKCqjYj
041Zsob740p8QBu1s6N8ZzO2FHCOYgMDxc7etiQdqAQ/FpIPZqt4dIp8FUdf5vJzGDeA/HWUYe4n
OKMkJlBYwk/TOiFrBK4lEXRGcTVkHWkgvdVKHplz5pKejrcg3sCRrI6xNDdTzxeFte7qp7qyPw3S
9D/bJedxiBesiZUsE1pf4rjhGNtwnnDheO0snDmynJlR8K2X1mbGJbKmkDTTZr0crqNiOsoHGedi
m/vg847D8mQSM5nzA33Rdl7G8W59i8KkviW9xtn0EW0GFETIHiDIbaUuy0Q+9tWbYQX7qbjGUyMr
cZDyc/xYG9yGrV1avrjjyETjQvdfx2I7LSPrxmZ5iT1JtSp/8+3+mGTXTRme2W0BTyENnvo83DdY
vaVTtU0gp2cTbkQ1IDhmtZ9Sj2KrDY4OejiRDt2bZbtsOG25qTDbLWzYdNCL8QMrgq0K6DWSLncW
pJ1pf/qkKkE5nN9E8QDPT7aP0VBVRxv2pCfjTc1HgBu9sLUEpBaNP0jOpBzn9TypDgPZexmx4WHF
50Os+lU3exvL6iheEwCFt7f+1oC/ToZ5b3ecbHOZY9Edtpzcackm2JY4GNM9zbp5wduLvAv1DS7N
cJtD9VIEGUy+BULnn1n6zXKn5wqiEmRiH+pa1p/Hbng5CfsQke1xm4/d2iTfzpBvGayQpjA2Yw08
gMABA3W6CVPykvMG+f58kBaohlltcXDaLvXOYqPQOPOuCyVQanwfjTwoG9xzfBnS8ZDG6jIO670u
vX2T2vgPvAVmvrWZjDn+qx8O163Cdksxe8FXOl5sMIr8HIYqvEConthLif4OZ8YMj+6JTZkyeZ2F
9qPDSdOl+lZ62UZ2Yl3I/DLO5Kpz9cEKcOPt31VEfyGn+7pxLvvAxP1osK+srNvbigZ0qG8EJlxx
hqGUq+D4hUphbG7cTk74VXRwBMxBbexaJOhQ+4WcBIgyeVg4zL7xSc3kF2obKqn9PE59dghifYCM
6x8RlrX4HhrXnu4od8yVFvFTqu9St9+koYk7lL3RBhaHcMXqryoH6dHuTY7rZJacibi+8X2T7Jh5
McNNsyA/y1OsuYP8UkEZKkLsyoVDKkdcv8+AYgbgoFTwqphCh4l55QePU95shmgbKXICmiq+DMhs
UGNGiKTV7PvQJJZYwixDaPscuuznMq8PM+VhRpccmF+TJGYbUKm5raWzkM2oeVR+L3nTM/qPqcZH
Dp4raEfUn6WShpDu5kLWvIPAG4fI7pqDZzc9HtDpp2yKQS4dgxfYpV/FkVJs5qyGsLqcG6Y3fdMJ
1J+i9Gss8PEOl3C112lQGG+GB9clEgY+U9VrRQqfkrCC6dz23qBCLIvDaVNVwXmsfCxlLQN+Qpmw
0bjVeGG41VbXkP1hSwtc2aFzqXN7No8W/NSkcS87q/6cT9MhW2ya3AIosQph1MDAlV7zFY/Ava6g
UZfTKLdDDFQIOWHAObIhzzIOVH9XKXh7Um4g9REeciABZJOTdzC5F61v9XjukdBDfWrlpnOMytuy
2XdhiVE3FqUeKompe5+j4/L8ut3slvyS2IqoXuBjTvOKemd8DD3PbwjidpsvUYWnHGNmv333IWDL
wzQMMcQUz4Ri4AmbyIo4mTt3I/2SFBlj7L7L3j1+aBqKiTpaTNZ1V2T0U6lsM+5BLjICBSLM93LL
NHEsrTCIbidoVytDmc1ZGbiBXGfUrU++L8bgENijj6FB4WBP1VZVed1nY4kR/pyKCx+OM1UHL28E
5idKYzuKSd94nktrYMWdifVi18rnWOjAOTat8sDUGgW5xS8KmiOlYrhvjkUfPM09rWfizeFTnEX8
PoybZ8ycSniQ/3vOCtNvEgMdih5rZLEy4M/s+5/e0Ffzn9jR/4OJ5nX5ln9q67e39vJr+f/BXFO4
DBz/81zzJmpfv8La/F/HJv2af2t+nG9+/9E/55uGkNYfmmmk53nMEi1Gmn8POKFVmX9o27TYpqS0
HHMR7f414TSk+gOymSM8S9iEA8lFav/XiNOQ9h+m9sQyFXUkS1f+mxHnz1Nv23MFM01bm44FT1CI
U6jO8dqq7Lt8vrLHwsBrsUNVgP9vPuLdgdd+vP7hJv01Yf1porqgF/89T12u5zqOEkp5riMYr57o
UmvYWBzFobyCU49Fdmgt1C+6h6Z3ruZBPpvLFL7w23hv+DdZ9mQElYJoKKcP0BW5YJA/fRCl4P3Y
UphCeNo9hVkKoohbhMjFVakYQMySszznNBTZuBg+f20yGJoqComuskJNmW6/B83wKdeu2lhjZ1/l
urntCuZemRrudYEYbswsccfmc2gZ8OzoHyo4EKre9u1ClAn66Dh/kQ4E6zwi3+D391Wd0HG4sQzR
Ha3RyFlaW644gTFKG79jm9bmEofRIFyDyXfTSr3aDodZs7PkWWcerPSMSLqgxXjtQHwIkEp945XH
mNAc68BA0XkrziiN6nrflF8bdztjNhhijg9z9arC56i5BFEvLmLYswQCMDEmn4+JmbWxt9SH1Ubp
dWDd0XmjO6A1gTIvv9GRJfA9QWyu4DeU+SH8LJ7TaT3pfdScienSQrpUHZk5Tdde/uiQiqOK1xxj
cufQ6aMet3a+ga/K+KVc2ylWexvP3Its35GEVO+ycNN165l5AqIue5c6TBQhHNITrgm4KO+6mxpK
sbtKb8sH/UV9oT5dSAI30PzMZh0wYoItiDgl3hT4n0AFveh3zv4FWIzBGlSQz3iqfiZyy/TWJr76
2c4nv7l5HdttD0c7vJwJPXuNGNz59BOb7Bw79ufKPNjeKsFaiXMl20PzoF2Ql/GlPlLYfCLEne7L
f2v0jl4PdV5xHrzw1OxPDd8qPkyaWIWVvidVaU+y7h5VILOuy+jzHGz8ibyMY8wReT087vxL76I7
hwmqV/Z9cd7uGHM9efgGw3pZE97SB5vgZR5W7hqS384++ndQwhaKJ+0I6dVYrY17ddMbKwgj3gaW
TXLtfUn30FS+ZC/5pYv/N7aE4zrY+Wu5H95jf+XfphfD2rvwjuHW3FDDBOvyeTq6u/ExWNdrf+1s
+Y4kaFOIr/C2pObKYL+sy/f4HdVa/J5PzD8JGFgTh7UKdsX5gMZiXs03JKUVG27ol3xvr6MjAtky
XlOcrJNvybF4muK9d+dezHvvst8Sl/3WX6VX3m0GaDmt4Sp/5bWttwGoB7PHehXdiC2OM7cWwqtu
g/9khBGzhWJoDUOU5O/vr9//HIP/pdlH/vMpuG1aYOGfwL3lB/48+6T7B7urKU3EN8rUbPd/H31S
cCZanuPx1x5b8BIA+9fJZ3t/ECcG1OZq4Up+hgPkr4PP1n/Ypgca6EpJYcTB+W8OPvEzvq5Nk1PZ
Xa4PLKRIHDzZMGcmD+BpcOXyzpSYkzRPGOZg8CNm+6KdJ+8MkUMO19rzyH5MNZvNxN6odYpuNJw1
zPwC7CDPg/jhh1v4izPy5yP5+wcDEpV8ME84HugjJ9cPDBTtE1gxpFgIVWNZ4R+2eCLKZuCDJjWk
NcNNP0C+/3knFHeDGZDGsY1YSkqUHy8Iw6EmpyOVG136tLm1W5/Vymgff/+1fnbh0qYybcmXs0ms
1FIjqz25ChqnwC1rdxOpzlwiJBeKbLXQ3g0lH3Ipg4egqxZCOfra31/6xC5pubYjNSUObau1fNOT
b+i7quoLPTKgmIk6C7IiPSPWCwZzPzoQ1lLFMd46w85zYuIbG5c5+RwSJJJZpgN5tXFowXP3Aw+N
kyP7z0/l2cpWwjWFY0lqvB/vuy6twINm4m/8URk7m0dzqEQBxyQ32CVLKnwUc8M1XsfNeTlBVg8n
ER4cpzc/JzkQFMqJWzAlP8QRVgOIfnDTlgfy3xXSXx/PUYAAvCniO87/48dzZ+3OQU2y6Bh4MNcT
D2vs2KoZK3WgFFMimJcaNIaw+TmQBax2rybWxh+d4rxsgvaDEuf0teAZ2hSPFL4MeRlDn9wtB/nE
FDaLuXCMlzhzDzJ3yjp0t7o0jafQ9qYPqH2/WjWI0NmEXO1JwjNOVo0EsYqjsAKYrbAWm8eOyU9S
1Oanup7wts7RnQb5MLxXPIIVo8f2aiptsAYpyjPDD40H0K6PfB1+Llu/PxSWsiRuiL7AVKeOrGPT
2BUiq2jrawdpX4sBc21KDPQCnxl4RFqBrjPvg1t/ukEoYSpeWub/NComG+bPC1V2peo8P4rBavwA
SkLT72c7LT6437+4irXse7Q0LoSQU3Jf7hi1FyUwg8ek4YY6LZho2qns7vfr+h93EFRaS1drpWnK
nNOOJ4/YJhjgOEhApvSykKF1zB2fIKikI8Nl7iKHtMPMufn9Vb9LAX56m7gs5x1fzaL7UdayvH/Y
1Vsr9+zKjNCkZrPhH4zQNt4tsZjDF1MV7rJBENA7qdRGTGbUU7318wLMuKYpGtb4RoMXGJyNPekE
dfspMaqQmahCceFOjEbXjS2HcFVbU3lX61wT2WLN410co1diKSkSIBkgVFA5iNduNbOpCqX3RTAr
MTJStPFYLTNkXaHrF+O+YzvAbzqWxRW30cYxug9H5DikZlaGXCRMI4m6qwAsETQ4FO0jsJ9zZRrZ
kO/6UBZIOAPCC4BrEKoxUVYVcYRJgbSm0+mnxo2Axl1Rgb7lQ1f2x1T2Tn479nlwKB3AmL0SE5yb
ZO7T59a2iePz1JQ+jp6M/LWbGGTiQULDcc83W1JclDHoF0PGiOiMjOmd0y36W+SRQ+RXj6kVE8CX
1Qz9fv9Mf7WS2I6gJvF2CDannx9p2mAP7tNjohPMmPNEKep303W2TtVlzDfT/ipMGZX//qLLpvOP
dbR0/pbid7nqZBscfD/oVFDaG3BVhw4NbVGVl2R7GUzdf3+pX3w/aoLv5Cs6dsYRP3+/pgkSSieP
S/FWnIupNnd+GCaIW0rrjHU+7Rzmlh+c1b+6qBDKYTTgwO06NdIk0633x5noZVF47WUyjdc+zI+N
Jfx6Y2rqE4dkgH9/Tx3B/i4ZTVjCUycbfWHB8gkmiy8aRdbO44HDo3cRfFeBPvz+nv7jFBPs3ooS
hCGIZVEIndzT2MoKoA570zhjtuHUqo9mHkXb2PTmS5GB///+eiciGQ4MAQ1umW9wPerq71zQH/ad
VNtV0SVYPSzzDuK2XO8dO4f0JQrn6L5LMvlkuXk37M2iFvMmq6v5zgib5LPthey/JrRevZ5Lt9g7
QwIqxktmwh0Cy96Qmjsdm9z40F/tF0vcZYP0qBQdbtWpObjfeOVgtIXe5FVOg9sBZgIb4HlRNuMH
r/CvLkVR6noCpRzn6ckS7xEGelUOHUGE5DwPrhEdY8OA383W/MGT+MXChqm4vLZaOxwAJ2X9FMoG
Vgmyjma2/YtuhsE3U7iWmJ1GDnYQaXzO/LD/4Kq/+IIeM0bP9EzLsfnj5/VWeF40hgbzkU4npAqG
4N61JLihC0a5//1S++fSpo2AxeniHikUEs+fLxWOswZg7YkEVK61iS2/JdqV+CErJshWJG36r1xI
l5WtTIpBSznC5kw9dSP1Q5Xg65A5m8Kp7F1jTO2FxzH7wQr51bdSCiMra9nisZ74+VuhuTdKz0JU
EjmTR8pM1O1VFnZXyiFnz0kq94Pr8Sv5jT/v8GwwjsMeyPOS34fJP1YKaeJ5NGMoGlqnN7Apicac
tCFh9d5OoB/NsbVVoY/5TVieNWOF5Ww3tAvhshFwZqC5IfDxYTdCcXRIah4dJ7svMNzJQUqhda6H
lNitAjPXftVXrTp4czvfU7ojWfWnMn3F/HLah5Ea3pssKq6DrsWIv9Idx3eqwqHbFVgNYb3r2uRv
6oSY+hHA6nmMTWoXA+3oTVHWjM8g26VfqngcsaE1AzwiYrPu3kJIn2AbZbAgIUoOLwAc2AN7foHH
Ugir6JxOzXy16hLVLY8+e2i6rnpIeNrvSdj4Vz5JHIRR9zPwplu38MCiysgz7LN0BtGwEZCRbHMs
XmxIrf6Zp1N7uYn+ROj9kjZqOWnq75okmgCAs7C+sowaS6LY6ID82mTGrcVoI40ZU1Jg0DYG45ts
K3izYeBkX/EmIgxl7Ep5T8fQw/ubJrKWU2g3Fx3ekGTcYDX24kPsgjpbuha2GOStW6t+yFGy9Tov
d+2saObGgtRnPLKJh14LgueSfTRqm/ppVC3JfkbNhjTWafY6T41xVyZezIyy8vkgg51wC7saMtDO
TwP+C3WhDaXED98d2Q98ryQKMCaIhuAunVIfMLwayuvaMcpH6rcWFQNCVcRt/WIg0GQVA7gqMxgI
Domh0J0Xcpn6WaLnvswNrrh9OyrcSFRu6ot0Hv3uSLpf+5CiawvXYefA9VDVlJ+1MsdiKpld785T
eeXtqxFmPUN9WG+ZsEIQSHhe3NaoYWIexbl/zhMc4fHBxinw2PoONwaGZmhZt/yPuhTRvEbE3F11
bgF/BHhZ38dmbhBkViSuezm4WXE07Dz8JguJERHKBP+IRYQzMX2s8mOk8rxa98oMbntnlvdciLCy
samLx2HM5zvWdUS2PQLIt6qovW5PCBufVmYccivb9atrBzPNdPv7zXLZDP/xknumcJnbOy4095+3
lWi0RSqEkDhMm/a+yp1iwzkssfkhf5Tagyk4xkob7ZNRVafW8fdX/2drKyC0axeYAL40/e2JEiSX
ooKfWchNSUJ5DuoxV5s6XaybJoG9AplW8JbKgCrFyLFDrj38jgt9LXngBAp3w0UpjI/UYv88qnid
HXpbShXKse9eJD9UKq2B75mRCWdTubQYliWSG1Bqcu5DL7394Psvx97J7af2Wr68JzT43Mmx6CXk
KVrQTTbMIIfjWPTTZoqL/EJbjnU+OWPzNUQJtunjnmDIOiKuzsbtanK1z+vs4//WTWxUrpXvfv/B
/rksLJuJ6NIDm5RA8qTTjlJnaESc641ZF+0FqTvgFMopDYzuSrbHJbq0j3yxjqpUrI22Hz5Ylot4
4+TG4GEDuuSye0nEFyfH3RyXZmSHOJ5kfh9clRFbP1PBEp8TWF6Oj1p4VpwyJHTpGx21+pjOXYN3
AJbYz0Y5Z0+/vx8kYZ9+IObH2mU0yXnPSPi0XRf1OBqqVwG1RI+ZQ5jO9g6w22FfVX4JQ2KEM7+v
ddddBUFMdyJLFtLKp7Y6C1jN3/qJESrOo7lGhiBMVjcuWbxes22ZUHSoNNfQgfHRo4Nm18vxaSP3
Y1Ew16KCR1QGyn5EGmweMNckTioXFcF5GamqBwIGAuJs/QJtRRcLDlRfsl2uh8l2sCUJcgroaRIN
2ddSYWPWdrhrS0mYTS9FgbmFmwBCMUVzXst8ZLtps2oYj8pJa2el7Xp4KKxKQTcyShIgS2sIjoLn
8KRKlbbQLQIMl2oiuCf+56jJXqugAE/Nps50z1Ic4TnhIsNFcEF4OLgqhM5Iy2tblc2DM8Ml2YlZ
VdD9zQrzyNbB0tGKoaNtotGp7xvNZGHbyTETh8GVBqRN27zMitrJb3p2lxb0SCtoRaGZPhLHhuf5
aLnOHl8x5l9h2TTY5xuuRXpo1FYQEqYps0G+qvZmLFr7W1y4ubHnhEyzt6yfzPae9GlTPcxeaEvc
PgqAo2CCLwlrrdTdGUd4c5zJt7oamxJSc6Vjz8Jf3YfSOaVjYR3joa1qnCjaJNppu6/FrUzcbmeE
lqo22EkQpjxGLqJCuyurEg+XJryO+sojQLWNh3szGG2XcQb4A08zAM+cOuTnfPxSEKds+qbc1TA/
XkPfH245soNXzSKCGQO1+4Xy11EY2eS4GRaWUT7ZQnNk5qHZfKG97JhlxbUfr9HEVf7RnQbcmpxm
IOrUyhIGB14LHTlKGsPaDnDY7pvGWQ6BcUr37VS4zXbIM31fVIMuNw2hlTuiVotFeKcWzL7xE/xS
oLWYuzlnmYL5JiUOZ1avr+MpwkI0sWOo+bXfAmnD7G4eqR8aE/GAF+B2B2Vy2sy8fWJXp1H2QFy3
kUHtHWwKPaMv34bJK0LkLmWHsUwu5ELkTNKUNLM6rfdVGtoX8Vx7QPpR4Eoi2pfr6Im0kHy0wm5l
Y9M5sak3zr70sT5EAIFR44ZFOJYXhHyaD6HIWYDAIsaLM8SoYOHVNXpTz5B6D4WVhE8QbAY8CT03
2Ea+N5obLVL1NOeT86Vruwnv/g4rkrVMwBY2U1NTILYj0VhL/2pU5HabkEODKR+fB4O54kaN6fgE
ZRzzigAHPeZGplXsq3pcapzAfTIKg3DNrkm8fAN7A0lkXzbmQ9e0QbNG4VydjbMVv9m6MW4D3P6Y
2acRBnFOWKOZ0an5BUGRcd+PEVoU6kvjNoPJB5+eqc0nXnUfGq/Tp18SJMZPPULve5sI1Pehd/rL
OighyBsN/Crg7GZ+kB5uR2m7yFA7s4ORHpMpPqJQCiVgu+HiLAm/uEhJaREuR0U54o9Di43hguuM
48JMnNCmDHrEF3bBnbYSEiCZXj5Oi7yWqbgmZcsn2jqqigxJWaSe+yxM9DpN8Ihx+4H86M4OYnmE
mtcvDNA8AZhyI/cVan4wbIekTcZznWoL31t6zBt/rIanMcvhrEt8cx6SLrDPmqoipV2mPTh0Fc7B
peh9KKQi0WJaV+ngppgSNNKCBZjpCs+5SdkHDpY6XA/FIPNjkI5mdCw7XRnbpM+iqyyvq2Fdt/SC
a4XJgNjWTjDDNhOOf1si3nrEcwjSV7SwubZS9s03ZRjsZ24QG9c9uyRof5V3hBBzYzviV2OkrGhF
zMehhWO3UryV9d4jxI/HLq3w0fSlQiMz1zlxKWOJdpb8tQquf7KYOLlFkmCh0+bOxvXacdrPnhe8
o0dBwzUUnfGZJ11XwAQqg9kYDhTcdpA6/TrsRQR/3SV/tqNbWJVVQCJu7MYMCdIsdsKtl3TOQ+/n
nFlBV6TfIjGbaJcNnXxuzaC6rUxwh43o8vyimiK4CaU/IxJpOmtcbKGsMNqYVmvU20HlGfxDtxhf
AmcRs8EczJ98Uc0vOMz5/SEsck7RtldJvuFhdhejVRVATtpmdNsWBrnHPrDDoGuyAt12qdNIQxRP
Wd0iNQrJXiRxUma9j69dNFjkLxs+A+EMLOHPgeH/YO//JTyKof8Mvt8UC/PsJ+LZ8gN/ge/WH5TQ
wDbsWfq7FvZv8F3wN6A4JCS4Drwv22KC/Df4bv0B14xx4fcRlaMXn6O/hbXeH0D5THVM07Rc2Pfi
X4Hvy7Drx/qb2GIJhsfpvwzd+H38/Q+1vqlnUZtBb66NuZxnYFnUKLtYBLmP75XB5p9pDjlEU453
A/EU5nqSqHEvOwmA/MNN4x5NsKF/pKSdth18FKBpU1Hu2YxHT2Gn3qqGqmGytUZ9A5M/1f62q+u7
CXbn6v/uSiezX11UcmJwYEJqz+xtTUwosoQ6vsba96OJ9ne618kNZvLrKZcpM2X8KeItizJtjFyY
63xuQev6ZliPSBY3XkRYUB5y9E5IP7EsZu8N5Ch3Hg4Rz//++/74GU6Gq7PVNbFj8hlCHUbXSlUe
9jmRcTcKWs7fX+p0Src8RMGAc+ldXPrmE1SE7Mts8EvWk4vu4kLUHmGkI8qWEZ2ohzQ4yMah+WDe
eTrQXa4JiIhGHVLjAlf8vIZttGaWHfL1Yp4ipOCKzl0aBlzGojGwbsDk3Q+j+YOB7vccxtMnu+Cj
piUdBgin8QQTZgV50kVincm++OyKrrsIwm4m/ha3aX9XkH+1xN7T4m9st0ZC6PmpeQRRdPvnaTYz
52AHlk1cjunUFVZL+UwMcxkbn5p2Nm5yxwzK67JOkoVYFRb9jUZMoT8AeX71znkgIYz5XQv+5dL0
/fD6p0le9K5L86CthLKwDsJ+76VZhGBWdcWX368N0Pp/7jaMC7hdUI7Yvk6n/BPiXYx/l2wzY56J
DafvpoPTUXRLD4JAU8E89ze9lYJmDQHqOUAT2SPstkuGYbPvQHI0yKxZl2MTEqwdoiAUhuVozr8W
rLWzc9UeelYLLU/dWuE6pq69n8JaCA7ZvsB0VI8Z1mAWnAEv6BBCxnbL7E0HVt8fcJCt3mWZY/sC
ypjf5GGW4Dcq8j4HXEQLtJmUa5QMwyBGHIweSd7Gjau+3JhdlEc3pC5aw6GsXJgzFEO4gRl5Mj/n
1Cb45OIfZV/WbkcFpdvA+FTbvfXSZXZY7nyVz0BRiY8vnaqYN2GKQhvizYb7KhCh5CurEovXiVu5
d2J0+6XRpiVoRYOejX/bbuMYYdtRVg0G0jrS055oJ70b6msfSU6N+eRCC9KXdDrFrZ1UJItib1qw
w6ezfvDaMqCIZcxwreum+sJtQurkDrL75uIYMTGFCqIaANJP/VWjA/ttsBgHwaHvmWT3adq8Otak
P0dZ5zwxVhoFSonYOSvtdn5tZIzzWyoK9WQnUJzreAjexCSH276o4XLMlZ88J8ot3E2dzzOT0GBq
cZgdMcbKitLGJ5+xNBawzoR1cg4FtZwL89NsGAy+Acr7Ty52NXez7rlRKTqaAXKl21qrRqZYA9gF
TmsyXTjVg+nOOLm4TeviF6MplgxPB7j49r1+dfLRjxGXGtE7yR2A2rFl4NrpV3iTs5gj3FeTfOiv
7QAX5yqOhnKVcdjecWYylnQkWpUOf1HPmh9HPzD7vWOMlnOGLbBlkcnYywVpyoY+3oNjxw+5X0tY
A4HVdGj5AfVWBaGdD410tCLN1LNK9LyeZaMEyZxip3ti5VaWG9btqut9e8QXMwNNC9FjNJG8oi0F
gbBgL2AxX6Pd39ZZNd4GpomXZcNJQxg9mxmxFr5iO87GIn1V+FWMW3Sci6AYuQ3Z5VjzP2NG1lW7
pTTHarzXCIvRMEMDiC1a/RVa4fZBcZLR1qgpwtWy7VGP4QaIpoVSp/lKPmUgLirLtlDMJTkz9xki
3br3pHEVZKFvH2SIWBafusAZLpO5rMGqoAEOe6vv5nHnoqZj+shEgcoXXZ6JBMjDs/3cHmw7figq
yqkVEbYdcjVnZrg94eE4YWw+DcalrLtp+jzCpuq3eVnZ1a7M23F885swHo/BEPIP7EGgk/UkacJe
JC+ZhYgtba4KK8+6x4bBYn8tW5mE12ZNbiUys644J6wubDYRsL95W1aG+mybre+uZmcq6j3KdmNt
tqxO2iMoADFbVA4gweCzbq9YAt5ns5xKMpYZHHgrnUN9WUuBdcVxHGsERoaOWcGOj5ep0qH1idae
PG45RApLktIzL3vZoGZGOAU81EZTg9KbprY7OAHKb7wWTHYQNs3CFp9tQ4U3ugyGF2F3c//kZ2UE
qJPkvl89F47zf9g7j+XKkTRLv8vskQY4hAPbqy+1CjLIDYwhCIeW7hBP3x8iu6YzorIzrFazmVWl
VVXyKgDu/p9zvkPccQvsJ6/sayVMK8BoOGDXL2M3biVR3DQwAETNEFSgSvD8N87Grhzp3Za5pal/
iOy+SAo2TilmhXOM1cPs0iQNngrtg8iOECBZBSvfazbkZMVIwSPlc8fRa7gINcQMaMBZosPtCGHp
qfUISJ1KaEucriCSD1vNH0N5kVP+Mvs2lQnOjPDNmFUHwQEAQHKsY5gB1x6N6OLUz0MPUAHoQc19
VAXMCAPzFBgka4u6kmtgMgs1CLkTSzLoXnJZdxqyaw62OUhWvJCN3qIW03zqUSwePTUZDImtoaNm
cYiVFZyc32OFVgXWklzdWM1UcjC6UxoPPvnbYQd7wzzH1qy5nVcboQxIpPXDfrQm2NbtdAM16732
YuY0bRx0+2pslh0IxmUz9EW671VkSAaMEjkIK44aVtkl6criqU+NsTe+dgD4Jv2+zUMq4Jt2s4zZ
a5JxtPPcIrQ3Wg3+qS51esC6FX3ONdzgRSb35F59cm6NT/dhFF8TDo4J2xHkNXR6jpMdXFodoO6p
XsyBB1B+Eeg42S7z8siMgoSxnHrAYPhAN4S19llU5pSAmL0h/zlHErqCZ3DU22EC2EKZfqU2qcNg
N6dYti/tomgE8JopJMTRhwdZF+UJuJE+Y58tXqNJTBzDPYPjkwfXNPnhEY4lTxXpkORtvOlrFdUv
eR4Xp65WRNpblgBBgUcexqZhsDhl19lEKDGVbn+Z941r7zInfvNGj4xtPYJ1JmEZf3Gi8Vy5WL3y
SnwNifDmW9SNN5CXkFvmlNW8z/KjLjuyX3U2AquP65d4GoOXuF+aJ5enHmbfJby35sXdl6YGsyL1
R7aG5KxI0U7VfgVq3e3gC93XlX+OkprUjMhepCPvxiibjkXJKp2v3xWjOjjGuQfuoCMjuo3trtug
yplzzLDqwMj/ok8dIowuPMcaCSiq2vYwZsRKEfL9CwpGFLkV5sSpZRCc2RuULE6e/TlO3aHbxV0y
H51KuKTNq1XznBfSvWLM1xA0/BGTt28eGbjHShi98sGH1t918RSKvUyauyKYg8PQmvjMTvbJZQx5
M6Y+K45oq1uCRBcdzShlQ1lL2Ndf1Chusii+EN3CzC9z+nM41MtFncjb1KtJJ+j+Sglo0DEg661P
rQj4UpXM2Y7t71VD2vmDnWL4RS6LtSujJd6qIJq2tuVRVbsEPZUlWsxbyBIkCKUEvFSRSpnrccAh
YsSVmk28mQsv3nudOjfpsjz6o3urM/ndpr9qMzADPv0gzdT2x1gFBzZpA7089rA1VXg0wu23iBRf
4zDrdiBJSay73q0aE0NzR2+dvYVKDk69MF8zZHMhUmtnN1Z9v5AyRo6aaB5dioPbS/IvaEUaHYqr
qd3rYKLDXtNgxASN0f+wZzcYn1N/JKtCunafVhDEPRIxSpZvSW/CR5ekTR4249ay9bFU6NJRHF7H
FIgMsnlHV+YQY/WPlsmg4szbPlGfBzd+mnUN/6TtLpvaRkRUyXuZsb4xj0BDbyFeF9Y+SJt2T1WP
umwcjkfxOiICAtgj5GzasSbf3zr2UWEP3LpxERL3qG3Op54FVkrwfzaJFx+TLIOlNIOr/1zPkjj9
PH/AVUl3inos7IcwTrovTemu1B1IuD2c/7qBx5HK+c2zld6rQNPfGg1XbjjzvJ3ra48N8bjhYU8q
aEnGTyEz4mA/zMz4qs4lBm8H48iwsaVaq5w6C5J3whxvy4g+RwRh78gkOmFqp9CzvwhNRH8zDTOP
vTbOQuyJXXoqtbXcp/TfPc7YN14Q1ES8QaRhJmvKhISUcBXhHwNZ4LsclLNsskDTduNwzbXbIkVf
Q8Iq4cKzlPLVV8XoU13UBNXZUb2AkWj5i/4ctRLcMIpdG52bRQ43mVkz7U7s1Xe53TUxPN7IPZV2
ry4EKzAnvTjAeNF1YjrbeRGBxJFoZsuiM66cvsolXgLlfkkcXBLAOIoea5rrdh98jYVkicCW0qs5
+tbNocMAMda0DuC8SFBBEm9Uh34c5FukJ7gfjG5hDdB44dz0zHr4Gi07RroviSUVSoqHcE6Lmuml
k93Yw9znu0664bszVg4LAbMowUXt9+nWcwLyRHzKLMbxLbDcuJFNB8QSxux8hb/UmF88gc5mosZ+
5uj72JTEc7cRQ5x0Y48tpTmiUhnUhaThnw1eGmfTGEt9NLEjiMn3HrT1Bp1tOCZ1i6ck0FjBHNfU
b4nrUmLlx+J5iPwBPI22+pcxkphNp7niW5ICk/xmjHK5bJswCahOcAebqSl4882o1soxydJFRsvR
5XMg5/Q5TUouVEdU8skJJ5axcMgpT1dBYordEsfdW9/0Gd/VXOLSiC3dbgkAVHfUyEXePtFYIql5
zideXA7Fm8zaMNgYdLeTI4qZ3ifhtd9jIdM3HLnmPgrs8S1ESzwXupldru2qdfeyiPyXAUUopVuj
XY5570DHz7xFAm4eGZltRBbRA5Qu2vliVBq9eHHE84g6g4znLiHjZefOXfCpbyxShh0XpsEhVIwP
nmzrb8zmcbDIpEVT0IgRV7rmULD1ls5wXNGe3+6xgngVldpO/b0LZ+/NLmP/yQ1K4K618MCIpMan
wSXHzKR3UlsjDy4EMXKAUTV+o97Q7egV79FTsUo5D14hh/sk9sv0oudFHihqM7TTjLFljp4/5CyX
Y0Afi+o1ApkbLl/i0q/vZytpcBgyg3+Oa9F+NYW93OYYRev1LgO/EeikfSozXEC8jgIu1QK4zHa+
NZKZSXS/ZGxl8Axsh2VJ3F0U+95bUMXE7fUk0q9WTziKFTcuSaEZv28YCw3pR5VO7r12G85A3iB7
iASNv3wOl7oF5RFKUBb9gHZ97EVTfEIhc0gjVmX1zdLay3gQd+2DKSbOp/ZS1bgIedIme7qS7G9t
3ECgiGcbd3gvkgBFMa3JiKPAsiNdlnGGquTP81XqGmukEmqyXgsTds7GWSzgl10BxQIdYurzw5Rb
gGjLnJD9ZhhmDlV+3Fn5Hh/Y1K3Ze/fAyZflQo1ZIreuKPwHCEBZuLHY4X8qZunxZ+HXcFIbGkWd
pu2WAzhBG/C2JZDdDYPH5DAPCSHEDBH6DKkhcQ65ygZKuUgBDMcccWy+9gsQkJsoENmzVUdAq2Xm
qXvJthVIgA9Hae8vI812bRt2ABPckvqIqFtPRlaXL9+JLWh1jOqY5ieGLtYDALWJYGcvC8L38QqD
85tu/EQMAY6HjPiYbLCr9t5Z0gQhfZzz/hQyyiiPduIWZC8m9Odl6u143+XKEPpXggmyyYch28ix
X8vLWMI5rqGHlRjJoPAH4QvOKwpEZM0KdUiKWOhD78T5+z/PvP7N4IOLGVcrp1MCwT9mwD9P2ILa
C5oYo+KuqCb7YfGb7Ezn1Qq0iupxb7mazCiUAdrshtDO6G2SPVHoyUqgQTTWk+jzloAo/MXfGFz+
bVDL+1oDfGQhMLlgkvz5faVwL/I8B5Yt3PnVpJlmf06GqNaQ5tmP2b+LXfDnfhqWkhckYMgoXODg
JN/+88vlSdsFegpgJlLvhdY5OzvD8OGEsf4j9CP3NyPh1R3z68utKaXVNC/xVv1iK/JElYjU9uky
WVTcv7d13IXPEEpq4PPKmt/kaDn5ewt/c7/4Q/CbQeffTFUZzLA7ZsqCL/ZXWnhll2TcSvSFmWc4
yEVqkeYhsI9WVY2/EU3+7WeEwQS1IMCg7ApU5F+kDBOsNI31paZuXihJgejoZtqlDSAYT21VJPt/
vp7/5qOtH0rYGMJlEKwUhb8OjKXuC9tf5/tCwkC1YzVdct/zJLagnfyHLxVy5xDRcbj6pYjsX17K
JVPTKVXwUkkYwPFhU1P5HA/cxfH/zFX9f+ny/4g17Pu/S5ePzXv6C0WY//+fyqX3B9MbJ4xWOz73
EBLWv5RLywn/QJtco78+USciiegG/2ICu0SKWZPJq8hVUPD4n/5buhTyD0RQe+UEQ+PEYRb8R9Ll
z2KCH5Cr4x6zkWA8QmRMLn++FEcG6QmhwIr6PEPoErlyXE6S9I271U0ZHJck723merPTbaTBkoMD
2yx6R9Ne3O2xqBTdJpuI1PA4Iv6xx//EiAVJYIX5+EpSJjR3cbOrWWnQ60rYiQ9/+a7/RvF0+Ow/
Paj4EEQJmJzxkBKoMAi7P3+IZrZ7hibmQ/MwM/e8KBDJPhrZtk5D1DOoLBfObAEbhr1jucvVahc+
Mpb3vseRKJLXuIq1ewy6EixmjeaWvySyXZxdLyrWnBw3M0cZtJx3HXkRM4CWLTx4qLkOtn4jAfya
wtcB9M1FdI+NFTPepcG4vrPoDnCPU8kocM8hwu+RLtfRP/1GNiYFuhxpOgHdUW6jwpL+PgtKZoAl
Z+ht6jTtnSWwb22VsHjQ223W0URnZxNp3oyTyo6NEfzTYG6rbVKmcXccQr/6cNlBkkVmX9HepE7a
voYiD5xLnBsR1NuOfR3bgAgiw1BAqcCt0qgNoZRF79NeCuwqtWULDrrqiimIJ/ZFNc4Po93AUHMx
h7xaoraT3dQbbT0uWPTyQ+abKLiYp3GkOzfP0qeURXefcDIbj4rucSxzYcf3yEarUgzspnZ649+2
MCM1kxmfVARi8z4iH47JOwaZSENlbT9kFAL714bDxXxwh57KLbNEDG9BQ7Wvg72atizTc1ZhgNF9
a5mIy0dVVZyvyXw2yynUtiENOE4j8L6UzlSFfxK+AyD0BUHHoXwtbC3MZX5L9weTdwcF2xscSHKj
GfRGV1LeJLbbug9yaQ3pvCzlUwyZaF5rjY33nI+xuB9xedawWdVw0aw75j27MTUdZixY3rYlkt3e
DMpt2CaPvTfj0olw3Lu+sTm+BEFd44wulwspWoa1pV2Enzm9iWhnDIPOnetr9aIqydC1oMTF2/vx
WPVnK+mncUMGomxfx7TMPupGFbSyVV7ifANfPd1xCodjr80Pz5eovHenDfmRCE9S9xX3Q0mlHAfW
ed/3OsMszT0FAaP2E/WJ0d74hUCkxvkn7IE7qVhWF2UeN8PWj2MtbpcOvvhFMjn8MS+te3rlu7la
R6spRn+6cfhgfLuGSfxlPbU8QFpvDJ1DRRbkropa29m1cjTWY+ENoXcOoRQ4u8EJGaXUJSecg56d
AucPbtm7Sdj5DDT/x604DJ3BbZdlhj/R+FU/vU01B5QT25EFQlat3KlOtvj9VPnNy90CXMjA+R2I
m5VzagDZ4sPZouaZE45HCGbihZdoal7DPh/EbZHj8cGdvF6uGOli/7PmlIt+ZuU8Gv686LpRldEh
ZPk2O9EvmJNUPrrcHUGRc+Dsw3eK4Jh7eymp1l1nEv8zNg+qZCsqNAWOPYmRyc/6e74T3Eapmr1X
a4jzK58D323gjKDiaNf2vkzW6JGej+tvWV7g13VFdqkSnrqmF/6Zwhlu5aoZih0WRXNKyuoDSHUH
Cl0EQGKsMr+RhYCL7OHjUnS7IunQMjLQZ7rY/rivsth+mYyDm7HIxT5bsvl1akJ5Q2Cl+hQZJj8s
B0n9NhZ2dFnMKSLVbFVqBPCqBSzCuNx1dV3gH2uic+uP9TXYYlTDErPfnTsODdpQFrqnhByx3Eyz
VJ+KyX8M1cTZrFZpyijSJr5xH4pR05fBX6CJNwGly/fTU0mnq9UYEPjkYwXgdfz7sSA+kUdJKqDR
tO2uceT8QIjdYgc+G/+OgE195YQNv4Fr6Sc9QZzuIUZezJJKohDZGC1mYPiU+F36QHtcPvEdhvMt
3RgthFY6MUMf515UDJ9yOWQ32Dw/7GzscCbUtc82NwYiBfKjss6mrOOXKc8e9dIl56HV3RWfvtiZ
UOvXCSWM4zHI8TwayZgWuj7CTAZdPzTAc1HBq4vF44ZOjRoo4ZxCrMdNROWRA0Qt22aOacf9spZB
gQ1UHwwoMVmSV6A3Il5R/VnTt0c7SjAtNiSFbseojXK8ti1knKRnJFd4iHpbxZogtllbZldL5EFS
ChkXfA1VgS6+yBSgW8Sc+r1emKsBCBFvTPBrBFJLtl/S1ArsPXTC+RFTUcBgLmnpfsPvT5foTKkH
nTGZ2NdJAOyqKPKz3ZfhkSeJvipHnJYVY6gL4YUUPVVyeVud6/j8hC4PLVN/jDp2Vn9hacxoe6bk
7YR+OpxQqukf5qTGyJbZu7jAmQpJAsOghXCh+cWYTubmm1VP3vdAmY/YXrrrpKiT3cBu6tOMQeSV
okH5ZoUTtW2oW1+GakTgwDgcbzs7DjFiS0O3LdcFL5VH8jLLqBW4tAvTPnjeHO84hE7provG5vts
D/1HmPXtHU/4FnIk994NJ8Hhq+MM8lErvEfd6EACruNFXunKW+hOLUTBFFiE942Y5XvZze19ZgXp
Aw9M6JppsrzkzuhfDiEnUrIQ8XVY5Cj89uK8aHZcB9H3wz1sk4hB2RBtKnuuSbw2iXkd4rTi+SEj
SLulUMvTUjYuOilyDtuxvmvMKSfjHr3WbCqZtoPPVLSAOxVGjxQWCpRqM1+jKQWveb5ws4sF/z+I
Xmi+Fq6TbjV0FB/hMIJPzsamfw67gLWfx0EIgxl1IGW8sMA5TZkeYu0wgA8Hj8U4G7mINlVQufIw
pgTlDqwG+UseDAY1hPD7pQdEl35RO6JtfehD6tWk8SlSaOvBvl9d4adhKP3vZZbUF4vi4b7xXXfC
as74djkqRzpqu4g5LcnPE3hBjuQ3CD8x/YSES+x3DcsXsuYxl2R++Fm0vGmEST8jCu1PVH3HmISL
ndUbtRrQuYxrj5trR7lLQ8MnRtTvmA8A0Y8MWuNdUsyRQbQSMNqjidJH/AjLlmQVbebd3PDspsmB
lIStRUkxQh/pK1wSVM7lcdfrHX0XgfUwypRJbm0wSOzhVTtM8AKyUm916jlv2pXzdKejGRPd7HnN
0U/ZCrEG2OiVmCRate+QVPVdwE4pvXLiycm5/2cxXCS+BkAleJznVxFlv5/T2WvuWZFDc+FBZCO8
wa4DAliRsnLNXdN80/PgFySjOe4f88nTuCEml+WjIP96crOxpBPTDDYiZASczCwh7Nxx9AMMMy4l
HhsvzgLnvmi9AsBzZMydP0pKMnLlNDAW8gh8r47CvWCD1+90NdqneT138DBJg0vKKn0bhveUnYDE
ZA9CT6yrXuP5H2yObgKUa2i3KCXywnH7CXkhWIjhRTSCTFySqVUerHjKLinucy8RQhvvaNN2QEde
0ufeZV1OXP8WwjeSDxRyps/sM16R7zEXeMvY3uSsof6WWcW9F6syw2tkQ09zG5tNx2TcadjFgDAp
urA8ZsphPnOzFxzd9pxn2KwzH1DvXZUMIKQXluWl7/LrztHB98SRwK4twoCxj8N+P2WBdZMXZfMW
OUnE6YjTN79GqwPGhV4zljQ4mwyO3FzpHlNEMyNKLeRxN6on8n6qsOYYvDSMdDc+A+/8UNpL2x6F
TIS70YtvXdFZEra7RfuWc8HBh/rRxtXpc2Sy3sf8X4Wfx5KW5NT3oLWNKg2fW9dWEMCJKbI7ClZK
nqF0TjTka7cMH7l9CcLwNqmzF89kbisyDxPf/+wOKL0SMfAqMOv5LrG198kd8vrVKxpzzIcoe/NS
l808kZzpmxic9j5s63zmE6vYO2srcM8oqf14tulwyLe+1vZb3KNRb8YfhwBVOJO4mvP8GdBqyPQx
WtrlYBY0tdOA0rymRz1lcVSJRxz/Tvzh+mN6aaf2dGb9D9E1QrLSfUV+BCK7BmyrXCITyPc2Jg/k
061agNu/KKdbnrUza2+PI2F5lDQE9HsVlS6dxnn6jVBTPWzaaQrvaAGhkbEiN49uysPCdzpXUIVg
gGVDH31k+00rLrf/Zo2+nJBdOBCqOsk2fPH5NUE0OhkVzvRGSnVWjfrmB0PDbDudztx0I6ztMDGb
vLOxpfuDFZxUGucHK2zUvYcy9L3zSu9DG9+CP5h2b9Gkosdkjkkos77uhLTKVQpekGftrpJ3Abfv
93icLDwGHFk+DzqhNLBWi6J5Co9se2y7Wb46Xe2aHSUg8wZfEsL16KAKBnXYzrcMpdVWqHoA4ycZ
jEcFnQAU2Vj5lp4cc4ICXl0A65+OLJZwZjlThgV6zTZ2E8x8gT3d2ew8jlnUvaTIzJ8cSwSXomNg
njJ1Oy3AINi9zbee1QpaazBvUDk+qksYUTgC2Jx0x2AW1Z2wXNR8rvY8OU7AKc9oJP1BzY75NBWO
PMqEDXxru4e69M1tPwitCIu7EQXA8ls9OdZCe+razbVES3kZVml2GszCPYLnCLtQlIrwIq0ncWb1
+Y5MnXwLSICcZuW4+5CHKvjx2gqu7IwwwA7bS0objp9FznYoBvXAU7K4Ltd8ytikEY+IhquTtT5i
PO9CVzuMFG18rtMo2eo+yWh+cNjaoiRvSw5+2zYz3R1cjmqv3NFcj0vx3Ud+OZh5sM5d4BaXXmaJ
k4mDbcqC5u1bxyq/h1nj7lM08duoWNHbflJ3/iHrSuOjOFfDjVf3/T3GpPxIwti66LD0FXvsfuws
tVQS10Ji+5sOOiqCV7Sgclj02+i4LzB3hnV2gQnL3Iu+el+SZrpgezGc8jnorgotYdtAQLgVZV88
E6ExNIySOmNtZqF/IWNIut4H0rtxBEU7XYglm6YFjKGC6/Mc06PgnqZqjL54VVo/UNI48OO7IOOh
XRXDpTMWsbUZ09aO9oPIzEdBvceNdNjV8JyMUEq7Js2PoxXMXySdEKDem0Zf+IFv7nppcRMpsfC4
t5as+2ZPCpu9nQ8Lm9nBfemGlZrcaac65lKSY88rFP2MXQd3L057a1NaHFC4jBf25J2X2Ph5Uv3o
haV1ZjNOvQ55ZvD8TYIRw3Bs2jdupbw9ERRzaGPx6pH/uawymuGIkdHf0I4ZXE3LerMnWx4FAfmt
k2WMdylAP0+cPzY5BIY9exTW1i4bIBxgqTrTBs7ZwMFqcUI1dj5Ng0yR9qwAAFcw8J6nwHFemrCK
hy1CzcQ4Ksrvkqlu39ZcZsHpvK+f5il+6kCV3RZTILvz2IHhPsjc09lTV5nS38hI49rQQTZSJGOs
+BZJm+aAzkTPlV10+A7t8TgDylkOUzJ6iLCDDXR7yooH9oPLwQFxAIvJ8bsvuU9ToM6TjolZa75O
45B3O+0u+zm1iqMpaSRh52mFmzAavYvJtM2+L411wwLYftGOld8pP2m3XWxqjmBgoa4FR//6aDEt
PI9FMZ5rDkn3pTEHIIXhspPJXHxZ0qHBttHlEcaB8hK364yDJFYnB8z7edKLOmGQYvljs663VaDD
791oz/3WlxzadoOEfr81aGJ0wdjBci8Xoz+3iIcQWbGa3c1dPh9qNbyxHJePmH+mfZiXxV05q7Pm
0x61pbnRwyCnOGAEL3+xZMNiXyQy7Mc9fTfW2wJ64nNYDjck3koKBaDvTK5MP6dJZT90XYZmteRw
xHs7fY3wW52sBMp9Jq3HOvbWTq+unE/smbGnDK7Fbptzck2xSlBeYevMzxwnqyPVZsGbRZfKjqIy
dY2yvhtqZIzdEMSkzdXiV2dmPSTyejGftfKshz5jJWLP43MruA+O1PqCoV+yRcnpDp1ledexN8xX
CHmW2otlQLEldoCDZgmdmS2AT9rX7iLnNdbs7GANdyRLcqu+jGozMZtrqjepXPZwxfwBdng8tKJI
n7FgaTZWMRpS5GcXU6S66zxZghshi08LKa0trvBvki61J7/vuYMwuVW3RTRuqKLpnwGgqBS6ezU8
955vXbRVOLyGlR1jLXfzWtxl7COmt8oP8V0bWtqL3RDrTO84DwWMu8Y0wYzSlPAnDoz6qvYuXUqG
qbJg5dkpu+2fZBmwA3RxUy+beZ0ExV5qt0flGgaXrYvTdhcNtU3rZ2HZn+bWowvaKDw5iTLepYVM
xYQ4VcHdTEvPEytuB3K3StlLYZ5L/E1dJIwHDIeRcufgA20uh6Em1gbZP5MbbDOg+/3JITfKzgQd
vgUIReu6Jzl08ZuGDJ/wz5vfJEz+bmJOPshnQwmUBRHg54l5i41yBPP9HacxachS2/6JXAHemblO
hq1X6xg4UtzNNzIn/PvPA/t/kxyISEU0Gq5AUFuGv4K4wsD0gCGX97Duq+s0cvUxmR3cbAxdd6nT
6lPtFvrBinOPWCgum99otr/U26MWhCQ1eAektVi4qE77+bMr6StrCpgkLzZRSpIjFbxoFaXp/BVT
g2+eSHGvMR874ieYLNv+kmW4ww+dZLq5HzvSKVv2/G22g+o25edYW3NxiR8kFkdfrfA0L+/b6a5e
yKzhus1c6zfd7L/QXvkI7Ds8CSY7jHz+Yw29/VVAtBSUx9mhrQ/zcx4cVaeYgyOMImEaw3RuP+SO
U7BVytF0FGERNu6Fs0o11jQ+e/1qJF46awI890O1Ie0TFL8Rq//uTRLutH12PVxjvM+f3yRGI+3L
uC02QdNl5hi7FihN7FK8LxbueyLV6fcoH9BqkF/5kn+oSFGNVWEvgOkFe7roSZBOCJj08M4+mYN/
vhBXFe8vArcfIIz6gOdDXAUw6ICO//wOGWyTlGnJBg26iMzDnzddL3rMpiDBmmCF6fj9IUiZ1+9k
DaLmnEz9Aqm5UhOUnXYeSGP1U872oWgrLpd+crlSYhgw82WJwRQc9DAOQfgbWNQPhtv/SPPrOxer
Ns5dJOBhAZX4+Z03mb8UkaL0RWAT8k5uPhfhW5G09N5bMzf2ewlSo4C9qLz8OoFGi2kWMFF2k8xB
rS596Sb+qSgaYiedUGlxQALrk93o996yIYXNQzNb1SAmAQpD/DCLZ9/HdI0FpQhWyFeWe4eWfTMZ
iJKjBnvpNjxaYU1baMct8MGJKXtAbmfWmrZoJjQFhdZ7o8ZwvB97FTxFk4vPxh2Gpv7N3fFLcfP6
5XjwmUHRYBjhn36V8xeECcLWTL/wxk7qxkpDjjaQJrDGpuyZaCwCpuRe9/BGkz399WK+XKIgyS98
Uh7zpceh7Zbpf58eIzKHDDIdTPgnHqJ5dmkHc+gdysD2LXy/nuh3LfE1dxOWCf+qmOgWYYdU2dG4
Czudhe9NUObLmalL9pkBvz0//fM1/PPDVGIhILy64k24GGweS79cwmp05tnL4wz6BsVp7KDBN6VT
cS7tsrkI0o55gE3ih7j0IPazBYTgNzfRDxfI/1yKvAO+5MDnMqQi1l8hhz9fioua/LnKSFIsKu3r
Q5A4HptIOtIQTH5IOnzN0jtHsac+p1ZN/3OhuvXJ6iTiq6/8Bvh+44MSFQxnIbMXzCoP1BDot4pa
TTbfnGvOlgGVsfejiKI7nRfYojjs0u/pLxbJ71LAsfc9BpXHf/52xa9fLwo7EUwymPg1JPw+8fOH
8/Ew2nEwfONk0l4zaaGHTuiCd8+EILrmFKljmsekexHLXL03dsU4Ucouj/ewU2N3P4KOcDa1HUS3
M5PRnZmz7FFMGGzRlBz/MaJN/hLrH88UO/YJvKDeVKAh7dG5TidqBhkJMzYPZzejybCqyJvPPJL2
ZdR0D17MYeg3WcbVdPCXZyKtGZxFbR4rEpzjD3btz5+4sGoQY4Tx8UWjq7moHpwh6n6dneFKqLYh
oycD6GuqrwuTTOnRr5m7sifnWDO0LmTVf/4JfhH31zcUgslwYF3DmRTUXPz8hkrPS9lE4HYeRpbz
c60b6zHL6PGmk9WJ293kBvMn0xoMd/5QxOl+9OcwvoJdkq5slIFg2IhQnW0oxo0+CEhmwz4jLnoj
3dx1DrrJy48u9ZEq/aYtr7Wp2uLRHsOJ89UqcPKgaV5F0/vUcjGv35CkYnr347+1MHQyrLeNJdfW
5NRQMhLmxaEnzRNvajgxG9v0HN/8vs7pBG1KNotz6fSUrSJjY+lf3DQlZgEDhl1lxbSuYFOu+JOj
N29LniLD5whybrwpfiiQovTc5FRJ3Z5WyN8hRPbnIOnHOt7XOMI5KOQgb/duVrT1rpJlBA54zlap
3RL5FWZT51MfzUyE/ZqzzybPOkmcoYyuC7sJHEoynSLauwNZJFTBAixRw7dr0diskZt+/LD/kV3o
qQbWV/7an/NTk/j/2jC+vtDXv/SS//cL/79sD3cinh//u0/o+r3r1XtR/G3Lzvqv/mkZQsf4A1Mh
8g7IrDDiCf8vyxD75T942K7lOoQMJQyp/+sYgoMAZNFDHYS/Bu9k9Rn9C3bwxw9CNIvhCm1mPfyP
HEM/e+VW3jNOpZDaAtoLQtyB6/PjL2Hn0SmLcrTT8qGb7G7rkOVa7PDRjAh6amIP8Jcv6G/MPT+f
U/58NVeysqzHBaxKv9z8QZaMU2E15YMEAXQo78WS3I4w+Wp3uIYbmW54jKWn//g1ORTBrOQrBjr/
K7O3zGKFSDnlD2aWt1Ma1adpmI4N2QEbmOMxFfnlf1F2XstxY9m2/SJEwJtXIIH0ZBpavSBEUYT3
Hl9/B3QfjpjsEKO6K6q6q1TKJMzea68155gR7cB/f+j/uKwqew3FMkJEZsw3l7XXe6srpDS9yLM2
b3oypOnzPLeCucc+IX2zpkraZ2LFUpiYrPGAW2mUoTG+3ddQVOUmIFP9Yt1rvUdrRCEgOqGBZpP9
ZTfxe6TjoMhfuuAqxfdxd2e29woJzMTp+A76HxnNtfSTgLTYX3Xhuxm8m8XjWD2H3Unst23/oSDr
iKHqrMhvT+MHtbnXw31qOpXGyNsxQqfO1mbzOpNQlgc4TmpHfuhqmuYr9RCf/zjV3qfiQe3R9Nyl
4f1svOrCei7Xpkne8UVhjiifRfViarHdUOpVMumY5bkVhXVCiI6xidYj5nKkuQK7qHIxSRJdGzs6
eTaDEOB/1tP8E/NiprXOmO6iV/U5ecORlQinWftFe/QY6dDSIrsqToifwZr9NsXXybxq5s+K5JgJ
2X9enuXqrWJnbhZlify793+0GswPi63Ja5Rt/yfKkyq3evHnM8GWTeiJ5AYt/s6R0kyYXuAR2JLy
LET7eiQkaMbEU9qWtBfLXUlE0SmPHLw2OjnMQcBox+NZCBgwJ3vVJyTotSPmSF0HAvTILb3Gfz+T
N9iN//+UWBjatUVdh7bu5pRRxbQussHSL4iMKkfXl+C9hvk4EZf0ZX28OdB+lQPxzpE9CdVD0ar9
N9/hy3vBywDkAISiRF1vWDfVJSapNqETrV5a82c7taHTDhBG9XLAdEQqx38SAv/5gWnI8U4gOF9e
QuXz4sast+2KudYvaWc9AtEMl2C/kh5VfCAgs/3m074sboBnDGiZfCLvPTkxnz/NHxBUdmC7HkZZ
gRUxViusE48ACrftkO11K3qc6jz+pl6/OfTyM/KpHB8VzPZsMEjqP38qQ6RcVBMjeagn7bU1Nozw
zUer9UU7MpPKleJmxsauj26TDBvDMHmWy/AhyvozwkGoAp2pbDMGgO5IvaOP8eXfD52xXOP/O0/w
/SxwPuSH8MQZxMJpN3c8kjWkS3JgXfPyaHRr7jaCqdbcaPLKQh4Tgd/dTMlG8vB8De5CuqCNVrrC
b87xk8U03u41W722m1hwCMQ61ntpR0brjhTmCczsKqwc64gjGYAEv5BRE/+ehPaaLAKHgkdJbWGn
eyISTruCKPcuHJpdsdEYcd01b8EV69m+/pHuMO+sfbdyoQ/kAuMqYsRX/kV7/ffV+LMQf70aBtJh
CZkwEM3PdysoRVODtWVdzcdhcpRf9MwRkRW8AjR2VMf/MPbFI+Fl8indcyHGBV65KmvvD8HKrp8q
+kKVU13L47CPf4MRXrgbSAe/eaqsLxvKn7v2f99zabX8VRbUgTgMc8+UMt6WB3XifOSE25pArGIj
kORhVx8YkJSX5G72/HP/It3nh2nXuYbt+3eJjDLVIa5hS3I2J8CLslXAk0ZeVGyszi2QbFR47DBm
rubkEKuOOT62IWBue6hQA1FdO+xgvWkvRh7b2Bh7Rggn6TxeFoqeQf+XX7jCTBqFq6pbk6qmzPfq
uIe92RA6Vpwm/6dYvLbtBbSuUtvqS3pH+e6pm3Idn8tjcS8nTnGtjxiSvX/f3z9smNv7C7RKETlh
Wkixb/b9hD4PeStYV6MncSfdS9v5Pj4g7bmzbG0jPKtPCEbOHZ5akogTO2DstmgPoEB4REITUjP8
yEY0ug7O/mbc1sOJuDsgCrnk1I3DvwfOsCNUJvJmRoUYWMuVOTgRvKR4bWqOXyJzRZzpoqxpDvFe
S1b5D/Ydw3SFcFeVvHRe+qO6Crtuaz7HP/Rn6djfIcU4sfHQ7I/PMEYZYQ8sHtcOj716tfptqDGh
ZuPcKCpZ6p4Qr4d5BUgixXbf2mCt4+/aYUuX4+tVpGoxuJbal/SrCWcfRyPZvPpHDPpP3U7Zho++
U67SQxUCVUUZAhfECxfFJHoHOzvq285L9/k+Wlcr61xsR1f2VA/BgPw8keR0LL4pKiVleQP+/o4a
1hLUbixpBgobGiaf35CSePVq9qvpTCBIlK0LiXB1sNCezvsYpGQOj/sEe2BjoTjZBsGujLbEHev9
Oc63orUDPN2Ur6r1aLa7psFnftQwdUOG9Ddx5FS/StNjGNoWu/ZjugeojuRVOYPdqzE+kqH3njDP
+Rmcyg8aq13xGEwvZn0vLXk7DD+cdEKn4pADZHauhr+coEjYmcUqkq9zgZRpNQ27Ir5TMrdOV360
hlAQBZvWyKltQoDfJO4p92mx68VHI5PQfd7NybFkjBIviyzVX8SwY87vlqT6jrQxOX/UlTuLZGHE
Vd1vvnzVrg3RjS8487q3RkJOe026fSx7RXLuBaQBb5jqbD3f5DRbQXTblaG4CbP/mnRChBp42+H7
oFkwidUdYscHfM4aqWjOgsFFNijGM3oS6IQIIOA2cJKvjUM2Xozw1HdHUly83nyKDOKRYVTGXK3h
P5YytJp1CnxedUWjZ7d4Ov5eIv1MZnY/h+IlV8FYDmO89fVJcRkjN85cGd/sHLeFE7lGMs04Gtw0
ttEp3WwcIqAkvYiS+hKY5jv0UNICSXq2xcog3amUv+m53jT7TST1HFU1XMzL8dCgJ/35h2sjUW8g
0wVXPAzgSUAvrqI8/0WXYqnzd2Gsov4ytnnfK4cA5W4ygN0gkGtjlcYOWYr/zcX+H18IuYXIQZXS
ClyWwvH676stDDFzvBC3oGT6z2i2NY/C0Q4N/RCABwV/769bhU1VyM5WItxFlXHW9AL9VyCejUlN
/+NBlgqPsgYPHlUXAyjrprJkbRqDTJTni18D6Jk7J1QBMOhgKaxZEsjIhvLBJda+2ZeXReXToqMR
P4Wvh+RB/PB4wD5fhRGchWEWnXjporJxxcXL00vwXnFyKN8cKm+rWWaJFClUKYa4HJpvIexCkKoh
MbHdpa1A7Be+245GY2tzGHKy/EHkMxlVkvrN/kmp/OUn1Hmv+C8/Jx+r3Dx4Yy2XCupG+ZIkOygM
WbwN1XcrVZykQJXsqPGms+6M4OdCCFWQusYzi4J4Z4pHzUJMWbxq1YPaXvwSCcRpHPf5eJ1KWFlv
VctTMl5DEkJbZMp7tT1QLSf5PsFbMm3y6jiBxSJtVIUpgHgDXX3ExPIlM1Zt1jvx1qg2iVyw+HHC
M/FMuNDzwPKO5dmIeOtPeXfUdGgGr2LFAq4Kd9W8UadjInzQ40ToSgwWgAxf8Ay2XvVFDy6ddTGK
p8rgJETS/D4x73G4ysqvtHiCXlSMd8sIR9+wx/XGGUyepe1rps75h4UNoG4OdKFNJvpkl6PRECMS
M1LI2vYsuJbwDExLnu/k8MIJ29BXPj8Tiv9EQML92+/WWv9TKu5y5RxVDynHW73dxdI6HEp62tuY
awUqUKxJuj9EzHHLzHRr018pGhG7XvcrLATHzH8ylLRD7UcTRmg67VJfw33H714gXpo47GygWRfa
tkREqm45P+vGQ9/hDwJbl+gYrq5wbUbzqSM6RHFlZUOPIvI5OC9rdVPS9dyjyPh3gfZl16Yso/MM
6husJsPMm10bZ9wQGJqvXsIoAEQ34dUqSxNbRqGUeBCEenFqGd+8tV+qaY1pKe8sKDusfhrVwufX
FpDw0I25qMCyekeFmdWzg+NdpJ9sFvuk+oDIKCa2OrKZBmcFNTADiHwt+Ue1emozjwWlGV8F00uN
YzYe5ewOJqedaCgzacCcJ+kHvWf03SX9BIrGejek4HTsGhdXfGpUVGvwM6JpVxVejxVpB0OQwAvl
kapuPjGj0a2z1XcuqJ9BWWkBNClP9lei4DTmbgaNUYq7XNyNze8g91DQtqlbvPsYCLh24s4698nx
biYHe7gPYzgoGq1mIoejzJa6w6yeS6OwjfqJoUrQw0O5TxWEyuB6vokBJGX1y9KxBEwvOFk8snT8
bs4sZoMcbsoV+RIpuyRaTlT9Id1qJ98FnPjRo+A40iOvX1QClToIBDY2sXhCFeWfxXmH+Mr2Mo6k
o3Esw0Oqvi3/JwC2HGVP6Pew8kHMww2AaheNEyI/4TrdQfaJjWOYH+8Lem2JI3ZYL1V1q7I3K9Pv
sW/dRHnpTC5BwV8OxbjNpNJTkEKnP6zo5xQfoQDpMI+K9RRdw8gFACW8lSepORrCSgr2QQ/P7cln
JgID2gwqW55+BupZKWnpN0d1Xgv6PeI6hTpAlDIHqwZSvPtp+ml2B6sAh2xchAgIe3foSWiBpH8R
BXp2kMPIh4ViUo24Z4DRrWqEB3jWgodGK1y/e5Ng+8WQXrT6QbSm5ZJNnAe7ZCOyDdRHmcN1zBme
4IXAqZLRBjg5PUmHTj5WyhqGjS7eqdGl/jmsAukE6a4E72AKx1RXAYnda2TlxMMq6tda/a6wtoVH
NOQbtNQOuuBDXp8a7UkKAFQFHMfL+6p1f2pEQ2vdWzFqB8a/21DhNxwh+I1vsbTK4BvB/auy0m7m
0JMKeDlYoyrPwNsROYweWdc9xSiWoxDuymmWXR0LZo+2WVAfGK/6ExkMq7Kjr9d1p0CZ0Pa/lem7
pjzISC5XmLk1mFgRNfMG6iWEHhXq1Yjjw37kZq7zH0/ym1B64bzOfE8EvHURHjvSpd5J8jY5vFSe
MrgEM+HsqcdjEq7ZD/pzS0IRR2Cv5y1fsdGk63A7xZ5vrAuA3UUG4Gw3YeR8bJM9bVUPXhq0DKKy
AckFW3F1KNP1AHDFyXnrm2MEVcjw9I21alzWh/AVSxGcmL3lFXfJT+FE8nUm2agj3G47bCCmNPcd
vVR9C9c4vIQ/AoJ9BFvcVFc8Rf0Zr16lknhd7uNnFW+7M51rdaU+59+c+f7IhD6XNtiVQQET50ni
ibIMPP4u8Apq+QyWvXyJ69h0+6gU7bHCr0H8na0rarTqJIsgOriNI7FO6F/Q4RYY2XQaO1Gl34Uq
szDBODRi8s2ecXsaXfqHJrl4mLrR5hh/hsp/9UKsqs4iwe8IrAzTzgk0uVgleR/914qSH52Bp2Qs
UiDkDjd7hNKSBmkScHGJI6qKUuuexFA84ajjkD//bMX5NGBq+vduSGj17ZpJr5Kmpb7M/IEK/In7
+utnU3QDJls8SZcMf9vsiCTxiRsaURFq7sCr8hX971FxdWmTgzUT1lhh+/kpZY2lC19uzd8QQd9Y
fvCS0rLo0r0hXYK4cIC2GFXljP1dpLFm7Kfwd6ef5uG3lL0YDd6st747VfGpiJ/y/mM2PRNyJzqs
2jFIeyJFoF0l8Qp1JzWnRBfeNiqsqasY3MHk1Dj6Rregkop3Ub0FMjYOK/QJKVZjcrsiVl7wr6sw
3Zm0lT3NUTfynobGhkLk3LgcJh36hStaV2vJg+vv9l7jBnfm2f9RfPiPyUf5Aq5lVeyZo/DrmBp5
lau7/WvynL1Jr9Ve2so/prPAX7XTgAoFTbXIGMUeihV/kBM6g4iZL72wmfKtYhzG4ZyTTLsps7c+
+TVlx1Hei70n9Ecxvm+HrdCA0mL6FZWbXrvG1UEsXogIqA684LPsRdVOSvZ4cRAdp9EmVzySpMbR
ZsNGvSr2Dn/uL+JD9ZpAX31Fi2zAiKHfCXpGZQlE928br9Hbvx8eDrpfHx6kd6j9lw7I19PIhBmR
SINuvoTSSqk2o76J44MK4Wv0fAsQlMffV/WVHMHxk22xdHiw1R8W/mTV7cuH3Hjrijt68eZ8hJVK
lxFGYR/ZZeiGiOIjuNiwK+0Ay/IlfRVe4CAVd4QcODRDWQT1a+u7BI/HmSvf+9fpBXrSIvcFjHRW
X/on6SO85E8ZT8M5OJQbvtCuOoZewm9g/UiH1VjbxcG/h/Hi8h23+VP5U3vq14WX5BB7nOTKcv+h
gUnggQNHqCNmXHWAFfmCm/AeDyMGkJ/EthobfVuSgyU96Pe6R7gMaGMiGm0U+9v2g04gG6dkN6/a
MeGrHZWj5hLV52brZK2vGi846DabiSN6tcsJRvgZ06DhhYodIi40W7z6B/9BhF7HtXsX3+Utti56
PNhfiag4FrvhTtn0G/0dxU7vFp78Jj/H+wlB7Tmn9flQYeB94Z3KSyzBK3JYhmmn0UOV3DnfoAIR
+vfSOE/9dlKuYTmvtfFg4S5uHP5ZpMKERW9oGxfxNX9OjkSZwKbjlhyzxwptMNKo0uWP2l/pwgYe
L1lpUmvDKER6WhXOwMcNG6vZ98Le7I/FAHoie2mm3UAPk/X9rd8YazMDTUXX3h3CdYSk5oztWnoc
3rXf/VFumWLYNb+TaWfMKAmckHltNjUuQuQWvVcm60Zbyy0OraMITlPFw+wUiYPjJfwNKxbZsx47
Y7wyJyxiHrBI31rVhFlKniZBmN5KqC6KXTicE1qswUbvPtSIeuqqMCLuN1G1btRjgWqpuR84msRu
2yKAW3c4hcp1UaxayPVgRXlcfCJ7VgwR8dJYjO+YRH5zivjaAiGWdZn0gNFWKXGtm/pW1eoMdGc2
X7LO6GA48Yb7aMPsBK3MiiyUXZtcpPqgy90Jpo+pZfIKW5CA7kSjxask3+zYXzpSfB22DWLRZJn5
2u0or1bqEV5uKF0kNC3W5Ioa6qWyYKwxmt/sU4z6viw1aNKoDCyLngutgZtmG35FpU+kcr4gUNxU
u+5uPAxPuNw9yx1OvBqo9Gag8+GuGx+godayK9EifpRP6sMU2+aJLnncn+LEiemYC5xHOAl7GD+b
3JGjtUk046/5cRJtR/uZEdQCVq11UigNxYpeZsOzfZINN8OK0ThD7xrZskF1sTsWq5pjGSjsU/yx
vOj302vX4758CNS7qXfhMIqn6VTu5dd6E2yzQ+vOu2CNEvGSrMlt208ndZWs6a0+8+vuWd6f8p/D
obyTvYF1SbkjoKqK7wweSTI1Yxhitl/vpmjdJse5PY3JMVP5Hiv1hB+ejq9aLcuhrzD+cgXjjBG0
lBzV4N44w0l4XNbGo3ji6wc/CsrwR/HEfE18UT7ICDqke/rERmD7r/MMaQWUss0ao5+Ui74ix9RB
9+TNB+pbD4T1Sl7J3vyx+HPghT/mbxauZeLCFDt5HHjvyPD+zYVelprNvNNfwktT2NFD8cBRSNiV
+E55Qft82TWtd+s0CIAUHWGw+fvNW8+ixSgp4YBhdx8IPI/VffRC22Rn3nU7a6Nf4t8B+/Oww9L0
oP2advIxebMUGse2caIpzF+FcRc/Kgpj5ZXacYS2W2mvKcurOuuHtD83/t5s7gZrJXhJsUtxjI2H
sT93LV6aY6B6Ue11OqnmQAm8yGTRYXlYpcLaataWsoIxDdsSDsNCsZsctXT0HzSs9YaFe0Uyuhbz
tNjJM4Goi7JAsHV3ak9ld5TlzdR58nSR1WOClVF3Gn7u/CB0x7S9BxxBFtbRip7KYAcZ3fimr/s/
3lkmFYiQFFk2dPFWZ2ziUCZBrp0vMz7ze0GJ8j289NHGZYI3rdWm/7xGIMeGeGTQ+yDp43Y4HSNV
jQfY+xefhrLTRiYrZl3tCjF5n0xB/65J/KUDQHOHmgN+uPSHzXSzSlj46voOD8YlbmAUzVP2psl5
d8L2UjtT+wtkuh9NnJLCtnAthA9GOKJWzXO2VJ3tqs1kek8No/pJWLeQSZzS6lrPCppf/y6dbm8D
V55u0NJdXyJuZPmmyVmNnRi3cRZdytkqGO10PKa63q447Dh4p7rtvz/uJmbbFJfPI4x9Ub0igzD+
nAL+qvKT0srmEqj2xYzmYZ+Cuxxj3/QS4JQrGAC/KqKCXYwNkTuZM4OW0DQ8WsN4+dW03vc1Z0Z+
HqAr4JY3OoB12nqlccDJ980eZ325MtKin0BFwa7CtdFurkyTCcQe1Mp8BV3B50kkF9jpg3CPTvjq
r80dFqwz89LwGuyK38ozSz1D0ehHuuCr6dfadeTp8UktPHCWtGtSBBDdXUbDBQp45JEoRkmi+SuZ
1o8Usf9fO/VO7TfWJYv3AdY/39GqPVVelTpwLPKJgZMHs6mfXc3Em5hu8TR1NUWEx+gTW5MAtyk7
5jLN27PgXwbK/diNyM/6U7VMe/6ngtforXCnc5Ux5LJ7lAcNLnunV2iROATtYUs02Y+eAYekaKwM
J8KnCKCaIlCDdfrNJf4jevn7oI2s0ARVy1iH/yyGoc8HbehRBu3XlKiIsj5gSgWOR66Fk4ZslKUw
yjZv7U9wrTC/E6qrTLwn3v4jJpV0y1Dk9O9H8/aN1cEsauzrJo/2knF+U9NwFA51Xtn8CkdaYoqT
3qvqgLkk+gUQiqr1ceqLDdAn65ulYvl9P18EPlddnCIMcIkfv1kpcqUknbuJ8mtvCV4rRaQ5jTE0
W91HfQ6ORjf0xv33j/r10WZ0tUieyU619D/a0r8bHNA42kZSKnyIRdy7tbGfFN3nkEc1H2eJ958/
bHmRsIShv4FBftNNIBdag3CvcV3j6iUKcwpsxfxdSN3jlEbfVaa3xRm/PU0EpA2Ug8u2ctO6UaAR
0NwOhitpl7Tc8oZaG6fgN7fsz2Zxc8+InyX3i+cEWewfedtfq1isKmMjVTrBJkeabrRe7fEhxKKv
Y8Tn9afoc0wOvdHGTE9aswpEV6PeQdCaP3bRtsj3cXgRrPty3Jew2fx1YWmOlnqp5srZqmxBuq0A
Syj1Q4n9J1hJzXqEp6NuYD+3kacRBi25BgdFax+o7qTC8thYvmtpjKhX0gfHSabWI6VS65BBED1k
D9ITsGIyAhTiUe+ovfjn6VMCYQQEfehKBDtSffZOR/AEI8P0rlBcuDljdheDXPlziJ8DxwSVgPSm
8oAiB8Y63rfZRvTXybDuj/m6++Yi3079uJWLXk5BfIwWDKXe58VBFYUM+5DYXcVkdiy9v2fGh/Ne
xo7Z1i+dVtyHtPP//ax+0SUSrIwjgFEzIBse1j/F/183NjfCIU81Xbwyk4w5Bo6I6o3QhXuDtqtv
1BWgT1pC/bghW5Cs3QJ0+L+/wtcf2+BYpSDRxsWoGn+2pb++gRjMQThoY35NBfWJiNHIqdXQB7QE
Bxi3k7yKi48OK/I3P/nXJYElGD0mIE+y8LDcfL7aTTeBY+/L+oo3v9m1OK7Q4uGhcTIpEL7pL/6P
q0xoFa4XliB0gujMPn+Y0AJYgUPMhw3mtRKlTZOnS2j7RzicCgGikiB1qYNzatymZfFNIfg/Ph3l
qWLIlB+UZsZtpHjBfh+SmlFfsdhazCzmVZ8HR6XTqpUWRcfpMFRxzBAweGIy9/Lvu/v1MsMallRF
1nQZL8wfB+lfd1dWI1BLZl5fcSPvFygN7TqL9aLT7XHJYvv3p33d0vg02mIEHC6q/ttGtjWINRI/
rbkirWg3NLKGdjsKpHl0sv6kyCEohbzE564k5jeP0xctKBJwfkpuMY1cVCmK/PkWh/w0hlAyAcuy
CZFbLT6E6KHz7tq1wp74AN5imZE0OALBttgQ4OJUpqtGWx3y2EYqU9HD/u4BZtCvDXP2f1+YG6cu
ZSjtfUIV2e0Z7OPWvdns4zIVEOMG4mWqoI0F4/QR9hV+zKIkbCdhuk8xYCBdZ5RpgY/nXM0hugqf
20hm2AVCxWshvrkZZD6nVC4yzG3ynFC8lfE3X/XLE4Nc1aI4l9isTSr1m2/a5/Ogj7leXq0S/fbc
MDGxykpyfDn5FWIT/ebGfdlAF0025mkeUAm8jXyzDlhN10h5YBRXuHYKknJ0K6nfpd+8g9qtqBP7
iYqEhr4NgwCUuDeL+6DVSkH6V3StEKtFdmbJr4o0ktszb2HGFgddRa0WEOjCQQRju44VDPpSqhzH
Tr/3xcA6Fb6VeLicfIYw2q4ny/kOr5+yTyR6Cvr8AmmD0W4d6/dWCPewmzuJtN1fJkJeIfTfrCAU
tnwNuqU0heV0vLMqjW53bqkO+ZaoDUQKlVYVdovv6WJl+SpWAO3M86yuS0Nszh3dUb+FCjsbLnhy
64KsYNLa4mRU7XTXRt+Up19PTlwyZIj4Y9ie2Jxu7kwTka8I3jm+zm0WO4HJSBjUZwFxQCow89Hy
i+LW33VdcmIxf+AVgFApWr/FVjwmsu8qo9o/AwB15po+QC1btaciDf5myZGXF/tTabR8Tb4i7xcx
9BzuP7/4lZxDnYCNQ9SLEK2VoVfuJXJw3aBvQSu2PE4QAFATlByJAGqSaWWsxZp3P+wqYVUqUrJg
1FAD+pk3J3O0na3okBl9uwU3so7SpjmoQrBvyaPY/HtR+LLz8iDiB7CWzRdrgH5TiCtdXguhNvSL
rssChFHbByZswAQRsMMaKezUBFL83z+TZXKpOgykRvLNZw6yhk7X7OuLHLe/5rT5nYXpc+on28z0
2QqZfgli+E1BLt04MZfVj6qfD1sUddayrny+R4mi1LKetuMlj1ZKftTVK/wW/DlP5PMFdWcH0ouW
HXEjtdUug6gRotCE6QR9WILyNVSVCzrEDnD1TJkj4syIzGalcF5rJtQFZCIEM4IM+c0gCi9/0wlG
KJR9TdsPB5DcA4RKaItt4tyesos83vVofMpk408nmHHG5OYknCgch56atHL68jGT3obKbRjidaTt
WZ4VfiD+TUP6g/rap6+eqY96sTGfSZIe8hdF2Q/YbSQbrVRz0ky3w+I5IPthWKq75MpZsHu68UMo
L+QFgopa5eM2MY6qTrbio08XT39WUxU+y33AF64vE52zwiMnCR6zot1N5WoituGVtZexV6RtfcMz
FrEpv5Wb5Fgs2NSRQ+L0/2Zx/roXWBxDSQUQab5Tqd2smqk4DVOny6yTioJ+YqTF6UcY7wfi4vrk
m0eTlfjLq8zH8SbAd8f/zP/8/JhEWpaJUaUOl071BvkMQ9Wf7xuATKlYOViFtZR2gfZimD+t8uhz
Ewv/GrYvYbdrlFdF/S2pv8eBRld5CsrfqXAMfbuaXTV5nrs1yjcy+3yRScyjZD5OU2er8XPQy04L
tMbydS9iWAYStSVOdERa0aMcGRYkxmUIj4W8Jne+sxBKle9yQ7oJMXw9d6jpiIshZKWtSp7nZ8Kv
CBe1NTw9g645U053nX7K2LTbPhRcZcidyRmQ0alDRwNloDVHezlpVxOZoSkTNavA1RAXdku8vC+q
qIR5dEClCspvSXuPBFBu0sl6wfqPjp52FXL+nJ5B8LJkw/d89YmuNixbGwqzPfiwP/QntDGE9Ewk
arCnJIy5+1ftBwaCgY48HI2nHskSZnDzXJeXOHlXGSEn5LCW4xa6qm0FD1ZwjurXQr+I6GbCF4iM
lr6vLM672IqQu2XxBRAhAUVbq1h35SsiKsTM4ypV0FDwxHZrgZAk1On0oytoPvb8VLDzOT6pIZZD
t4VpWvcof0jXEYQlVkwViVdykPErqATpgI1xu/IsnJkN9m/KfszIRVpF6yJ3VCgmrAitrSLmoGuD
ho1ELfR8bJXiKjHfBvlJsAC7ukyEcCz3w6pL3EBx4Bnr3dqIAbquLU7I/i5CzDj8sBoak1vZgGMF
lcwbFk8eXuZROMR//vY43bc1UnRccs34LIYTU7nXrngdmeaixQXFYzwN77MBSMftzDUWQ8a0tfxg
JTvidnJ5F7QvgblN5x9G/3PmyQTO15sUHcvEugtdgkBKnhNmo9a66FzFXJnjHlU8SyF/5P2hFq4J
+qhky8lslHdYtE3lkHVuDHkSuUjevCXLVHm0k2abS+cFmyiU77107tOrPwKCypxGc7GMmPUWVCUD
w8c8POb+nSKt5WAdZjs1WPvxIel2cbqruuWQr8xgnHb5fC/le10iudnLtMs0PGPnU/rHjijbbVfc
TyaQO6+MHuoEg+BF6k4d43//Web1mMetZrmWeUDOnhH3mW8sBqWIoXY6Y8nim3aT+rUmwBzMNrdo
4SSKvi81bNEWUTv1l5kxYITCNI1bUBbt5E2SiOUeJtdc6cO92laEwmbBIScPaOVbfrgORXopFQgt
QGSjxYuAbq5KKIKNXmkdQ89QM4BymHW7s/oHM84fWn+Z4sqFCxMDDcQiB8uRbLVZOK6rESO71pei
1zdsU6klgo0Mn61WIeYK5Cia2R73ienqFXlOqY7qcy6I1UGg9e99/+shlMoI3+FyGiRqGWvg57VV
gEMdS6GQXmVfHE7ghlcVociyCr5u7iFnSz2WFjN4G7umsUUx6L47g3+5J3yBxSW4OCCXM/hN75XM
yt6YNS29coRTD0F5oicweWWrfsDaGMkw6ojWrGkR1/D3HWKS37GOM3kqedD/fS2Wu/+pYly+iWox
KxE5piL9+XwpIBWSVBz32XVOxddAm9m7J85dcGzNtS7faRbr+r8/8U9Z9eUjdYWUFIS3HAKXg/Nf
x/A8U9JmllUaoM3QrswiH5w2MX4ppWWeMjXAPtHJW70muxGUlO/6an1fj/KDwma4q8wJXZ+ePQZy
zb9mTjUlUN47LWFKlvzbGNm08ECP31ylG2AIRRupHcCl0KFzYpXE28IaxkyUTFGVIIbj+eilPFz3
oyg7g98BWxqi1i3TfrblgEOTjmaXONDg1CK0CBg6dnlKhGlgSWsgE91a7sinqprCSToipAK/0T2N
DNy1aSxOGIi57gxHed1Ipb6ZCrRXYRj9mnKjOUwSQbGTLH7z06lfngFih2jYIoVWMXMYN6VGM5Uk
dKlzciUWCO2v2TxMYrz55q5/qWe4gn9/yM1d9wMtkeXER07TELAWzUbmRVJdoqbhTyQ3g7UIZE/X
UxqyqR65emO9VN19PqalFxti7aWcu6VBvh9NXEJDj/CL2RN5mKT6wLhH7YrWl4TgEIqPisVPMDel
GmBOKAXDs1bcXeW7Uv7rW7y01GV6WRDH0JDfvMVlZBK0Fs7CRW+RNxVGOLuV2NMiMIMBOiyHFp26
oAsO2rg0eYOgxlxLXE8eDOY3t/BPI//zS7XML3Qkk8sgg7Pq55eqtVR/4pgkXLoqXWut0q+rlqso
zKBVNLJNJbmcvBltnppojixNyr0VtRQJuCXcQKMIg0ncr2PjOznj//xixEagIOR1V0BVfP5ieTnk
8f8j70x25EbSbP0qhVo3BdJI4wDc6oXPc4THLG2IGCSORtI4k09/P8+q6qosoLuR6M0dNolUQqEM
hZNm/3DOd/K6Nh50MM3LNhoe7FnvqQ/yFWcbFuCi/d534WoM+QxVbIBiyoalN6GVIpemIXkxfgQD
/fbfPI633u5ff140yLzJfG609P/S+9UdsV5TVEWPeegXl5l+1oVYR8LncJyLcO+GQX2jDUZLWLXk
AfK7lm5TuUcprXVqHMfyZLMrdczC2EVNq6gV3F9FEE8bPRUETuGO+O0b/kNYlf+UmfLPyJR/v6t+
Fo9t/fNne36v/pXB8n8gXYWi5J8+uxvn5U8/i5aK5PKufv7lz4/vxZ8grCRFCUjlt/++//rLn3/7
or9xVcQ3XkCymJgoAk5jrv0fXBXx7WbO4mYzPbpu+7ZJ+kcSE1uqAAYUkAxSN32Oq79zVexvjG9M
7mccGre4JuePJDH91qf940GDc/Sb3oGO35G3CdK/qrXaVBLcMTgoV72JRaYLWinwaWhIOfFX5dQE
WxHb69BK+zu4Q1tLJ3snbauNKbKnPBVriOuPMsEtIsdYn+pSvtiKzZ2tpm5t+E0O6VpH5JHYlLA5
ZGASf3OcnfTMcUbQq2eEP3OBEkf0tzwBl7YYhO0vDwRG0gdq5wfFqxdB3upHn2Ktsx5719yRcMTu
m+RDIEL8Htl8r6JuX+gf4BCHBflpWI2c8En14u6PP+b/E3rQ796E7c/y9gw1/xe8BAHrJgrS/+pF
OJZN2f/uJfiPL/rriyCsbxRTNwXe30LJeK+Gn03L22J+Y5go+M9WwEIA+uc/vwjCs3GvsnW/QfVu
yu+/vwjWNzLzqNI4tdmIQSH6Iy+ChV30d2curwJIOUnJx6uAjAUF3++vgjwNUzW7GctOU9cPMq3m
gwFNe69ryCvhzH6VOWp8w+dHU0mXIEBTe7L6isr8B9jWg+jad5T/wZo4+3ldTRV9TIl8oryFGYyz
Z1/HnmFFFwR4dETzHiXwaicPfS80PXrHgNGBHu4i2L4b8HMvgwfZi4xPGkV1NSw72ZElZTBiE8up
igI0adad6MZ7ZU7Jsu/LYUEM8BlKtnis8U371mFM6wgsd/w8Ju1PkVZ6YSRDdwE3OMPt7Em77xpv
wbIVQW/CbM9l+E3kOsmi+lJgX8HC8MaA8uCQt8w2Wdt4DLu9ValoDQn6FArZLTu3euAeU1vu0VvA
7JjvqNovc6PFPjRQ2nvlicyno8dZeE4See0m57GYCUgwgUIupwCHvM6g/YAzXfc2SLG6bO6VYRsH
xx+XXT3t0t6QWwpg2n9kg37WbL3Ss5ZCN/C8I3sxsrFqGSnMdYBdr+ngGkP3DMYBT4D9GEXjBULl
MnDKBxxCa91VCGaxoM/1PhlxaVf23jejU29CYk+604CAG6TUIlRNhLETcnJaPeVZyO/U3nPQqGKZ
hPbL5GGRsQwTGqprbQNVP4sREf8UGjs6zOJMm5JjBDHWRlMnaB35ZoboM2NMGHvzloAV5g5FLFhp
VP4K+sm+iMNHVVuLQiGfdLIZV1cMGKGxiUpidpLGKYJOTy2njvAMP9sbXURzrndauuck9zdJlm4L
QoNXkZMlJMw0x0pHTDtDe2mkNpsN4qU45cs3y6Iwhd/e3uJll7XlbkTj/Ux8hHxOFa5nUK6IKm3E
o4nHeKH77B3rhLAGLVKD+CaDPVKpbOtouOLAo7amaGE3AMFONd4IOsV3hpE/giHaTj57s6krgOSr
F6PJ7pXb3RFjt8qa/ukW5Rs6+SobizUrSLqTtl3T+G6T6iZxSSt0Do7/oXO1HX24n24hjKVpFcUy
HVC3px2ics/chVb7MPZiz0b1ZONbI/WbkLIJJWXWmWiTHDvFsyRfwsK7mHOuV37nMsVnVpcN5clI
CPwl4H2XjXZFvnCxJnYvYjKFf0N2wUq1CDFTkNoU648ViMioKtfeFL4OE6vSTLQfmmldNcefjjBe
pqLQBztyGBE6n7PnvddNe4xE/MlOiATdUT4JyHefncsGBOD46FknW04nbkxyOfRORKiqpkkDRE2Q
+ll3dVFtvWy8BoZsyXwITmU+Psc6vUZarJPSftQiuoLef0hI57mlfggNNJugpieRMrUIM1Tj+bR1
TdjBTh682qWGm4VctwnfZ83jPdv6WqN2rML23FZIYFP0tmYakD9j7rjze6hSchdW5RfBffvU/xJ5
hI6lKR8HgP9NmGHcixzudwrWjV9wSGTIREhlbXf5UBdLVzmfvlf3e4BpalONL7YZHcMI6wCr36Ws
eaZEIZ74RUa76a2nplsOs/jOIxouyQe7KM9R61RrubA4cLRhHCwXfTwRyXc6tQr6cMlitnvSc/Ms
BnWHzRz/xthss5KepjVbtQotU26HAI0zI9Bnn8BTF0QjcJvXJLVXvijPPavqld+TOE/QyypwX4Li
OfaflY/jbbKZ7lvxtDIG+9onLYf/jB+GUYwaxUsG96QN0Dz70yeJk/BOo2YRgOveJE2Q7pp2ROGd
IynFHSjH5EKOYs1DX3RLG283TclZAesivUcubV5doo/mFZXfs/SKe0/yskF95i0RzG6nsHUXgj2i
7LrviScfnHxmSKl2bNnvhdO9dpL4n9CWNZETdYB7l2NNOZcYiCemxv6rwTu8hSyOCbNMr93Y/1CE
aG2Hhoizuvaf66G4BtVA3m1YSvLP1DsZLsSgqPpKmvtGEWu9EJIj15v616HjVyRtkZxdlMmuNYKP
QRb5ohvtw2AW9xwFIzbK4dXNCKLvx/ilcdj2EOweFPpzcsR9pPI3jvN9HZr7vIfplncIqS38ZHW3
Ex3IgBAym8f4hfE+P+50wlNYsQrg7oC56RaMoomWX5oTBDOdfBguMSTMyhBSeeRx5+15Ev5n3pOs
0aP/Xwe1/VK42ORjtltrAijvxsHhZsqZYUfBLwIV3c0kFPx+zQhlLJJonXpufyp19GMczDfAdWSn
qW1NysaCyw0sTuB9zmN/xDd/lyC0QMGFrbLqcTwGnAxo1IvXwko1cNrkPrGnF2UaP3srFigy272D
m62d3AT/s7cLA+86eNnZKdt7lWuS0bhUZwv7ht9fHEsC5Yee0zaMgqHLk97g7crBcm/XOVTWMYCJ
Ari6w942JJTQqS2+CLS75+N85uCqT1lWEdCFV74Pid6pqu7BG3Dm+rdFNlzRZTC57Im68ecYWfiV
cMa1Rn9sg+rC1cFOp2p9HgtzXafMhNvGXWhRbhIDqkydjouh8bG9ldm95TsHVfnXpMzkb1v1RdDf
fKAOqIFkiD6a0Yf7GRh3tpN9NiSixEEYLaZiTs9UNBmHzS0wNfBeaUjY7iBoWGjiPcuYqI2KHI+k
Um9oE8k7DPJd3wOuNYKsWs8uIRIWhKBb2dV2J5Hnz3nZ/DKIlytnUOBxYf8Cd7o2av8I237eq0rx
bg3m1nH6fmVHUKI60VnnpPp+Q7ST6LBMXPAzGVRBaV6yNtgSmMdWpGVa71kzx0OzGYgIJZvdW8ZB
u5eRTVxrNpPh4H8wCGP+HHX+opPm3eSlWwQa31El7MhmT/mjGaJWQ8pHkr03womP9kRYR8odIQCC
26KaF+iut3bF/iWdGh7nwj4ljXKWDrqZRdBBahhL1W8LfWMaKPlu2zMhBMlwzovZXPeuhLJqN1vl
u5gdenjgek6fpa/25LZ+6h7oah0kZx3dnFBqIEEFRZ9rF8PGamNnlcrsyUjMk5BhuuUg69Zh74Bk
G9EJR0SNQ6nHaFxFebqpnSBf+HnDYSudk1bkcE7sfpzUOhCQGi7jMHodRt1t5knbW1u2YqUFIDDV
mrDMZM65GA2gxeCjZeCm+Xv7S0KVLoUn3q0KuVfNXbBppvbCOXfs7f7ESU7Mk0jOHmgHL+fjSgyW
UMwFjWUyUW+1ODLNCAJZ2xoblZEynKWjXOsmv4N846xz6T+3WBvcLvk+zBOgguTUNOm717GTrj2k
CKXM+rW4gc5l2wA7CoihdzUy5znMwR8VXrq2Iu8n8VfumnMRw2c2AQiFBqQBfzj6rCt0AU0/3BnC
TpFr2td25GC2CvMyAI5oHbs9+uib1mRRPaph3E5je1QC9kDJlpxYYNxujnX0xgH5s//cOHAtDP/X
MJPN544SGXS1Ic9hE7sV40Wpyg27fF4tA7mJ4gq3/dJeEuKFkgqw8qoxSw6daWAtTUCQ45FeGwyn
CfL1gsO0XrQVAcDuFO7THHH41OcUyWnDkZm+Z2N3sqymXbAiHlazGC7wUoNlQzbB0o6beUMy+y4D
7bfMdHfl6YsXYyi+Wl0+h2GxT6cOq4+9rm4bGWean3wA1Qs4wU9FE1XrbLKPZIW8GR5uGEalKavI
6YkICJT/9pMK3Tsfg2pTdEeeYcXHOjyhGQJGZ8mPJujPLSmZywgPDejh3SSHoxPb+wjMHxky+IwM
0o2nlILKKbv7Poc9UCvS9kp9VkQsUw+AIenT4C6SaE/avD8OBaY8gbeBhzjHiTdLmCVo07Is3Ekj
uBdkjrZN9AtMCWwSUFA5t0pqWAVZUKU8aDW8MpRLt3mkfnQGGv462BtO4Z9MnyEc/MLukMUA/oM0
X/PTW3AWbaIshVkld5Rda7tiZeuNnDpm1RFdptodKnmiPQyz2+kKXDyyAgnqjOM6KJMOk05LNc6x
yi67NddtmA8HuyblU47PoXYQbzc3rXHw3ncUrg0o8fUUYAZFFlV1eBGKvMFg1hk5ZYo5LWSCkYHM
lHrZtMFhtE3ydB0zWZnD9NbklaA1lvexQ0zxhM0LcQBdaNa82q06iTJ58TVos9BnXlTa3rpys3e7
4m10So9JzxBtxjoY+KqaMhDPaG0X9SY13GplpGox6Tq/7+cE52wckl8E3fNax+kHgsz56HTyoKQd
LXvNkTjaxtYpSe4y0y5chi7tqBeZFztW93Es31sEZIvESy+t4ZCWUMOCk3pR3v6Pg7x6HuGBs39x
qGIXacsfcqOKGpqNWvkGmxz2DVGyjHrh/aYyKKiepx9uby+VSp55XT/Zm93Fya2/qJWgKq+/giqp
lsYcP7rF52Tnr65dq01tq41DbU0Hq8l4GbNh3Rq5wtwxWz9ii4W4D+lzzQAfFE5lkHKbVflJBNa7
FbMbD2FZLVTimsxd4scW4S9nNAEJc+6vXEIFVwCyaSACorpSHIWYziv3hFnpLY2vikKwzfGRESGw
wD3whCpsSRsCA6P2oDFAjRTIIZL+yy/X84TRvKcEsfdE8dxXRBkqtGxWGBFP0mcPLqP4IoXgwvwG
4GS9UlOzr6rp4JRshE30O4YvN8SaznBm3WNg4o6zRP1WREg6mBBwKHbutHYNkXCjO7By38ZBh3tR
OZuCJndW9t4tOmQBviYYWLIl0TO0IZcqZjqTO0qENQCTxq5hTdgEgsllGXhkJKg9xs5rkYUsDNrk
MpflMWnMM8kg55YSLHaLZ+KCIGbIR0whL9aAlDiO4TZaza6bnXUcT0+MEW48muaegSMD/UBQBQmw
NLn4TiofW/5mrml2u7c0vahGP9dKmqsobrKdcKevenYOmhzIjUMFFrI04QZXi6xiO2rKGBnm7Iql
rEZEgwOef7s49AEhdnOD3S7iPV7YYXJokeIZ4actXgcOxH7W16SfWN9F+dtRudD+K3Xue+tgjihq
zD68I+oHXIwfHgr+P8Q22Uvpxj8bT5+gdi5dU20NIsH5DvTJ6xS2SkDqbvI2q3fd3cvqHVLgkjDb
Ahljv2krahIzNZcdGY2LhFAwMqSauvMWEmXj2N3MLYlSK6a7j5Ptsf4YsJTiwMs2uu+p9T3zMnnO
U5n5zzZp2YSJo5aZ6traZfOtpFyTSP8lZxGx058vNTyGWXTDtqurHSq7S9UgKgkxhtfNUxKXNdyE
d5JT3z3tefts/JXm4z5lkqAK805X3XyRs7foSuPL4jt6dbDUmqb/Vui53HVt9lWG/C38fuov0ySj
heO4S+HGw8rT0l+0CfNq1vqkFQahRUSZWkVTzLQuRbEFx2w5lJ2xtZjz2UTHLcuSFwWcv/hVk9fH
j4xCxxFtuBVOmZ576RsH2XjkKCAQWI8WY4BB4NxyQmNGaiQf//jk+f/RBctNR/yf4+sf2U7PP+v8
vfj63Ybl9lV/27CY31iVABxkR0rIzG+49r8OluU3pJN4JQLmuSZkQofdy983LN43dqL27YrCSIK0
lZnz3wfL8hvLlRvaDRMqW0Fmzv/+v5jcRz/L+7+uTpp/+fWf8J/dl0nRNn/5M8uZ38+VTYvtIjIO
5BwOayBcjr+fK9tJE2krEWIhnDl+y5wA/hKJKYQ0OWlMA63NBtYOB00v2LD3MXpBazC8e8J0wn08
a3NdxQEBuRD0LkHTVo+xPf6omq7ckzpm3akRvkxm5NEpmIr+HPktY2rShMpzcdOgJbPrnHsyVKXE
FcTcGNp30Tf9YUxmf+9nUcPZXPEiCfz5WI+NbtuFbnZI67bdWE05fx89uEWczH6zL4NyAvVky6OV
jo8FJciZTCvGCl7NhLHoB/K1m6h+a0M5rm8/r42oMFHj8FoQcQmjJO+J/sO8E229aUjXOWLFFdpd
jG31FMDGjBO51YJYWe6+fLymFW21x7Ce6RYlbOtoZ2s7aXUA0D1QZcEYUcLrP4d87LhxnZ91k4i1
WSYmlwQuVZEF6cHNFe+mQddPxmd/tpqoP1i5BkJSsCXYD73wyNWMffQslk0O2Zg38ZtZTMaHMOZ2
ZVXwLnoFU0fyksMXUw69vQU6Zq4t8aEIVCNB2kYEW7o6+B5ZbXaok6nCmmBHq8npaVWbLP81RiIC
5NdvxpBauIm7aQepvdiTih16q6Kwt21tFjtfVdXzUAOg7moZnSN79o5NLJmAke/V78q4ASgpklwe
S6+0ll1Vz/s8C4yLnZhMJlzSDOFpkRJWpkYHS09BXaFFoWXPiVgvJ1xjnZS/ykjTTtWAMuawnK9z
78grozhKBCB6xJ3YCD60UW+DoGmOlGX083bmHtysx/DAUGXnDerWERbMvXNmamFjZRskxWKrC4JG
xshPV1xSEumSYT2hEszFyqEVp9lCRSLnEM2it51qrsnGBtE6qGrboLP5GAheXAgCYPjRUeZ4o/ca
CKU35FkhSfEYUpspcc1ONDjnouHyx1QcE8CdqJUXUr1mSnoopGe1j5VudxUBgAt3CLZkOpovCIz8
J8cNidXGm20sAzOM17mb++u2c/t1XEI8LPMu3tWtAcNMRqI4ErKKfc9spm6pSn9GosCQ+i3O4WdN
TEg/o57QlDCyb36dAQFUU43W3m9kq5mNJfE2yuuQf8iW8G8QjGK2MWgxwAuZuhDoZ4vMBo3b8a8T
nyXhx4izoVgOLnP/fPwh6tmkGo/Hj0LE8omE4h+ZgfCSoC37YtX9MY96xbjOsra2Ia27wCEiscmx
hhPeCGqlIlm8UPyICES3zlrjoS0KVe1cUhFR09SNHBeNjIlrraa8e9FDMGfUbaa/DmX3Zrjt/Cx6
NDBMAIZNU6qNOY4lDrfGWgmjNpeulb0Rom6uB/rKV17V7pSmfn5FUvfiMdfaddKAzCRuT+PMUPJu
dNKHPMkzBP/jze6cZfdhh8LCyVqf0nwYu4uG44OaEQMqM6FSZy/omsed7Q/dHdIR76ceY+s4+Z2D
A83FGZVSACLNCwegwKPZnpRjjsZ6iAwBra29RTVFAzTh0Q2KS5zp9BjHCmKUmdVbIgmZyHbzB/Hd
JNRX5fylcdDBe1futK0qZjKj446bhmHmwiL+7KcV5vgt+fO2RjYhtSSY5ChwgyxyC41cnj1nhiMR
Dg2k3Cyk0anh4Hcss++ScrJxgOoue9W86pfSM4kwSo1ivmJsO/sRxDLbj1hlSEHtLEaNDJXIS55Q
zymextJ1qj1yv2Ibh0R4rlIxrrlvEO0qcJleBCtowqfdSo67XPcVutte5Oy0jJe8a93jnKn0SXQu
+MDBP0UEtQIYKcWqFTy6WRmn2xGnb1iGEYA3I4j2thN3p6g3XeBGjrMVCABXQdZ/MoHjxuoY3trd
BBUTDzRJeTxBhHIRje5R0xHjw5yrTmcCLbAR9zf0tGqSTeAUn25Wf88btSfF/s3LczoxOicjAdEX
RymIz8JlKopBoVuS9FTt2qx670N6AYOUyBNaC75Z2653Jn6PdWe37G2Q4lu7auakTOfmMgWd/WaE
VgR9zVGH2C9umOuwesoSb/qRaCCh8BRHVgAYCXXXM9xw5vK7yPVb0E+XbAju/JYDqu7rLzAQ9aYV
XYdYqlpzWgwbZNnjZTYcZxnxse5z2RxbT4CxdvyrnVugUY3hoxiM8LVtYMfbGUaKqJhnru2gWDZD
kq6Ihus4zOLO2YcIMJh8+MEDQY7RXY7Eb9X12PTzHKRQ02UnAmCxOkgu4PI2UVc7JwnMx6r3snc1
l9gVCPWmok+ScN8PBSSgRI6cdl3+OoXZeKh9a9767qSXZpPQLfs3wmNVFkz5rE4swF66e9RX9kdo
VdXGIkQUI1Nre0c5NfKrjHNB/LMyr3UVeykB3rZ/50QE/6E3OghIcLQAUfhCGqtMj0mp8/sxDD+t
YcgPNT0h2QbjNfIs+9FAA7wdxrncIEiSIAYqbx9kwBv9Vsbf9ZQA1NaVbXzPjKjaFzJkLWgWEp4t
twvnMmqUVMotDybEwlKORylG9y6b8D0so9yqrhEr9vdCMESwXKhllFUzVn2CXQnXakINYXIq7pn3
dS92Zr42JW/U6LMDS/ocDMKMmyPtonxT1lW0tlRnPxPvVu4i3ct4WdxsgovMMfVK1xQRdBBGvpJ5
5b4hs+MerOwaw4IOz67Iq0tcp/1DHYHGp5vQKzxmLJIU2tBlabPbFMFofPI9gn+xzNHnXul97xLp
0DpGsW9A8sA+0jjtUkgIQaxswtMcu/Y2zg1mjIPI0S1ngSJdUIfzJujirdFUxa7s1XnwU2uReXkQ
HXoHvJrRx+BE0gkNdNY52dprYZKX/S0qDm2o86OFPUCco2/gh0sBgyJf8r4KUY87H1jSpQyreDtH
PtzR2qqf0t7vuEKsifmaxXJ+sEx932v6TdKsXbkaednlLk5dHChJHlo/EBln7SLyrWEpDOVvyySK
Nl7oI4wnI3GRlCHSiHZwq5e5TvX3Gv2UeULkhijI1oh9mAQRoBBX3rwh0RY/35x4P/AizygGx8QR
myJK4L96utjiyfafSST/VdugjFvXfhyCEEm+AmMRc+0rZrmVeg+YSJkrM0/1NpNtcKkdr6MCUf7L
7M5GisHeNA5oRbYWhgoqkrh8dJym3uK8kbS8TCNlyqOiQZTwjcPB7Np6Y07AIKm1ImhECpe+I8d2
0/KB30nDpUstps0ozZBZKX7xeRzTn77Cd3BTf+2ZpJEM7GYASzsCRfgkQNT18/xcjHO77tUP7QjU
WWFBGrLJZwMV41QEVGKKpe6YI8lS372CNBEvSU6OnB+j2m0BHRr9e9rKS5q19X2TZ8D9ewcmpt6Q
pHmp65gxaLD2p+JB4wMs8vkhGZ1Pm1AMozS93VDO4iQplkjO3Oe5dx8S4rYeJ2s/zoQ5esUtJkgb
nJyxu68jl7sHmMOagxCqlaSmH8wVZO6tmPL5A4oLrLZsmCjRAsLRN2HsNg/TqC3GJkk5VHuW+cq4
ll4rvauRJZ8eFexVGHb7dDNMd4u4xZiAbCW6GhGrBs/M6c89kkLn0VaPoWJWNwfjvOp06x+yJo/W
wzzMdwEZ2yYLpRpS05yE7tGfXcPl1osiAMLGcB3MLpo2QW4arAXr9CHq+C2sF4Pams7mUBk7th+Q
GqqZbiHOuV0V48I91HHj3ptL12fC0c4XJ++Tn6ZTR7RcZblMZF1eWHxgF/ASee+Iul4zYGLaOlqz
yWFsu9uOKmdMxm2eNx4/z9xobiZHhtJ9V8MUcMD2wT6Kd9kQFlhIU4CDJAueZML5w91r62PK5Ghp
+dF4Vq1DiELy5pIvitelGA3i93IqCOXiaukwpnUKAHc9pdZ9dVs5psJ/yAnbXhXdW6GiJZdJ96gS
NkdeNysWQWG98SFgRZH0DoVqh0Ns2+12qAFSxVpAHdb3ru7mdeNG+tU0avtBI2BYdCJtVsUk4rOr
53jtDLpYEjXF0jT1or0UBuJpMyCtnRL8zkt8cY4tRDNakSaFS1ovptTT1xTmyYFNw7DvGoVsZhqZ
tiRXT/bWyWkHrLnVnJ/DCVCNidwqXbvxBJmkTXr1MLfjF+ZbazewK1ihAgGFPtkR3iiG3MVJ8toN
zOobqIHxmDx7YuCVjaLgwZqG7BXxUkaKcdhDzhgGs3mq/SChfSDQ8PYHKO8UJQ7/yBJcViGRDcvR
hVg41cG8ii1OBGMmeD2KVQ1ov3iLIKxcLMPhaesjoz/J4uaFjCrjrS6JKVMq59MKc/PgE0wNwppp
KDySXeZXxb3ua482Mo2gkUKp5IRTD1LO7SauwYhoFwmPQq35UffWvEpbg8duMiv9VVWqfJWtzDH4
jpxDBIZD9CiTMl4S2Gi/oGyytmXqZo+9nvDAeFJipq9zZslkZySp88TDQPHTtZN5mI1G47atAMyX
o6H3bUfQJWmyJfdzyucb6wYjCAfL7e8SM8YcxzsFb/OxjipqQpE0/pviwTg2g496gQLjDNrLXNr1
ND35s6yW6MWMj3CeJpZ+TfIL6ab/5hpTus/MZnz6t1IqPbe4nrFSWlifkhKoEoqmnQwGi2QH893y
0+H4b52XzimDDkCUdtDvTM2EdYqC8VKl7iVN2BLgsI2oFpIrbWd6sUZr+qsH+w8poP9/lIaS//tf
je8eBgZ377+b3N2+4K+TO9tEy4wdIICITr9t2YzO/iYJ9b/5MIh8DAymj2QUlfPfJ3eG9Y00MccJ
0JLyFWDKEWr+bXRniG/8bhypPhM/95Zu9Idmd45303z+Qx5NqDOYY+hLGF0BfaFO5dv4ZzNQ2cfh
1AbeY5vFkqSFIEe2GIXBXiOUeRGiddZN4OaX2PXLazFP/nlgMP1hFsjG+hTAoRcDroo6u7nUbT9+
F2M4POKQEU8SNc6mG5ppf2uVXubJejKsaH62BjY9Y9xE1xBkLfEPplzHE5np2Pe4qlzNrwsudVov
x1tifc9PdhJDHOPUQoyVU4SwU6vheVds79c6bvu3zNeTQ9IOdRTxKJ78IYHpdegEZwGg1AUaKjiQ
jqmWNTbesFEHtxuYdtfabQn3qirAx8q1vXxp5kEGQGhojNUUGcnOdEwKAcJQSnaHrVNdlV24MdvL
rntpXIsrTzuTc4X27m35VpqzCh0JcjW07p1q8tBLwQSFxV/tEZ4bcoEq0cLhao7cdmm0aivrwJyz
IMU9uThubB5TB4S6WY33g/cW2N09M30uDapXMk1+afuHjLnVo2E49I3/UWdo64pmHarjXCaHoW+f
PWUuZdZhRR09bo/60YzDLyMM+oOuh7eqDLFHVsjGa8dnc5KxGbQbbyVS90NQqZ8aTO/8qO782Hkc
A12tnR588E2jMoVx9JGmEoVw5X9KkXIFSG98N1X75boNJBAVWN9HpOqJDvaDMA6qRvFCIEz+MFjk
Ykk9ll+F6bJErH85s/VMptNjKEmd6601OjNCw3wMxAb/pgWwIeK/nX7hEFCKKoHFSVr51W5SoUAp
4DwwxXuqlaVPqRjepT1NLHfCne4nfqZdtxrqbN72xPqKo92RKzyWyVOTDhMSYiFvk+nBFGuUAeav
cuDzEsYCVg86IYOqHepYbhOElJVbMvOYMXR7bbfpy4DF5zB6Ln0tgcL9G8oft/sC6s9t4NEBf9ey
hZTdQkrCxwn9uZz8Rqx1FfvAaZ06XoVxDQJYIo30GZzYbNWTcMLGHBi3AQNMsv5k6bR5N0zkcU0f
uWvf7qgrYmFR3VQWDp0W4Rba0WKVxA2S00gTRMBcV8ZgLnXUXWgz+ZUX3HspeOZhanaD07yyOViz
r32wh2lFovpjOg+MSyeH0Uh1pSkEqzWiL8aM1Bw7e7ThJiffTej3LgpobIBs/Uw3ODQ5f5+u6k4F
i8Zd1SUnu8uwCbYzqcqOf8pcQUvfD/+bvfNajhzJtuyvzAcMyuBQDryGZpAMapUvMDIzCTg04NBf
fxdY1T1M9u1K69exrodSaWQgIBzHz9l7bcRShUksmKtPOfSb4wxjZ034YLmxOf1sz8gN43XM3xym
XU5ayT0pTghnU83wuw4vCnN01jrPLox2piQtGozCJJJvpVEEmzjvJuB40R2ILJ9CEG+ikbvRDRMK
sslSTiW7LIpeOfDKDtruR6aipxxAuZG9t1Mq7jN/rrd57Rno5Rx9JurgEFf1U1Ww38pyj+XJZrqH
kq7zfMz6I+cDGYaLdpdRZ+81SzPYn1faiDF/t6YGlYrmFq2pc3BGeI6iGOhVake+MWSWuy5mG9VU
qD6nkS5IWhxCA9G7WyWHuBjfwO0TzIpDxDO9DbxBRibtne6ngB01kLIJIyzmMHRKnQOFTCffQ04d
+lKpUbW63+M+RfOUbrI4fowq/d2ZuvQtLfQhYS+EIABOf03KxjJAd8Z0zfm/Ug4SeeHeGuyqMfAx
+qcbeRh989lseBzNoDyoRSJtcQ3UMG7SPiyhyWSHogjZcMmsuubrNCi0ZnVCtYDhWyThwXC6AeAi
Gp92irZeSMxlJOTBicnggzNV0oZ7CZQ1cMVlHN63xRwdIfpgGFQ4/EdPlYhawughC7OnhDlIa8b2
xvZepM/eFvmiUxwqS9ls7FPpPMW8P69tu7IfqgGAVIhd+GMG5Tl0qvLJo0NI2lg5y37vqAiUV4Zk
eeiRyszsfFdW6xpnVZBFdM4wvaHXMLvXLG3zc0d0LdkW3jCuRst1v6PKppckQ4dQFqHAGaJOpE2S
ky22V0L1p1I1qX9JR188dKkEtu8khrGH9nzKUJad8r4gZdBrQvuaHkO7bpkdkzRLXzEypuZsaOgr
SRGipaup41dloLNTUwwgbVFzrhF7ZzyYmp6QEanV2AcohSF1HebUndCNO/KpiqKtk+cnJ2wPTRft
q/xQjgxlhJUUB2RzPYZZlkDi2Xqic4eDnXkoB8v63B4Jx4jGzOtXCBe7HbgL4+C3Q7IDDBvuEJKs
0SDN501ei2ttjOtlGywU36EfMSSMA0rNUVW3s3ZN9hyv/ZzA8uwr+WB0U7gbZa43KJTbTRnp4ZAg
yt6Gfu09RmZavhp2Nt9HPgODMaSvY2OReETtSeZGWqB+sVV0HJIyPkJ/ME4GVKIbQ/nVi5o8pMaA
FCfengTSA8ZBpOIwPLltGzZAuTKLxxb1yVssvPlOjTYJOt7Irs0JzZ2/kGXIdcs2yGvDMy2m+ft/
x9jt9GH5M7Em/fsx9nX3s2nL/3Orvv/ikaLU+0cxbHjuH5YlbPz+wNP5h/tPp6DhSRLYyb6gyLLM
JYGdn/prkC18/IUukFDJZJnYvU9WQcGM23dIFXalJLMEOfl/Msj+qHU/1cJAv3hcHA+DOX5icGNf
PKmF6qM+SzRsW7p2W3Jyho3DOkuvXjIv6Yo429SgU4+TJe982IyK1ve2spP4mGW8zFLHUwepGoja
LS3TPjH8Cy+L36ay6Y5xXCMqLMis6GhuKoNxSQSW+MhbuP0NXuFXpIDr+lT1Fi3gwKecF/ZXcs1Q
OUKFlKbbrAwbsrU6vclDde3mjOGNusf2kojf0Wx/tZYtn4k0AZgC/mKBCkFwZT9vIyLXMNpiKqJt
WJnIS4Ls3ZLFt8DMh82nm+ov9cFntcGyH/l8jb5+0PLlP8ELOppgGHnof+E++tYkUb728+D+P/8M
vo3Jpo27y1m2Zp8/o+3gccct+ngDFzuvUPTJRttUv7lMX0BUH+cMiD7ILZN715Pul6/ixZWJDD43
No2PESfKsvMyD55CBAJB1zwzun5oNKTTtBW7ZBY3uDX+3NH/ouT4fC6Xi/LlXLq4AKlsfSFpS3zR
bXhlL4IqUQz70vIiK4eFZW8xfOpbgaVg+B3r9wv2468vTHTmYkeHti2/fGHlzrbG3B1uaARO6xJP
Q5xjsNC031dhJq+w4mhyR50bt0vee6+++/vL6n5wPL98YVBObHd5xBfY8RcDpE3j0JkdWjwqIAfe
rU+AEK2t4yXvUVfNN6nn3qh0KBguIULHyPRGu/HdVtlFZbUJoxakBXRYglVpkmxlx7Nz3Tn+qcbz
h2/tApD6aU7Sd1M7JxphuCmnzF5NA5u3sqsTYsnc8JgHOr5OkXyjIRQ/+swAcWrytym0byiTbdwf
6s4V9bc09O6179yUjXvjm3yyI6OHxCbAy3OTN4ZLGsl7ozfLpw1tyH6Fw/CBKa+iQt4PZYk1bBQ3
Thcx+BKLpt588Un0hebFHwGDcO9MEPQMrkmJy2K/OXh6tABeL9RdXVSImS1odJM53zjsCDdK86ur
Pr9AZHaTaJ/+0/LNrMS5nOi0nTv1suYpNMGFMYxHU9Z021L9nKI4tsFIjfNlARhtGJERGtSCsHy8
U21DTJpd78WQunhqgyHcTC3TVVx39goVTcJeFoNpVCw27RDOUVHnb14mT2Pvn9ykLQ8pAp7LLCW7
cHL9ey/0RtIXmcr6FWQ2SUdg7dqR2hU4uDe8eU7CJd/ammifjYYcsdLYN1Wav6HTfrSQMG0CqZ9D
OHTbXHIIQkGUWq5rKIuLpJX+KoNwcdXBG84SHJpd5ZMxUObmpq8cg34hwlxHzwGlMSf54zSOqClW
iV/7m7iNpgeJjgL9DicB41WwK0QR7KfYDNa+kqcgzgJy2KZpX0+ev6pi9eYUUMjt9MOQvszhgsHa
svGYdwOqkgMqkhtoHUhlfG6FcR7d84HTEDM72TUpn5TMARrTKBxxkwPqcFO8tWHOf4YFr7i6zt79
oXq2Ynn2cexZJIs98v+zIp97WqLz69Bb715o3MPKJ3EiWfxQM1+yr+N3b4rmXRqxw4g0uxVIxv1P
BsbtlqEpfsMeiQQ1/d4v8Ygpm+NOA8U0L9TPc1KYG5ceLfSRYCREaNAbgUNhFQCd3dlJMe3R2HDX
FO3z7HIDGK56NyKn2ONBeyYANd3+SSExMjqsORezaECT6wCZchaIm0Cg5FY9R2YkNT8dFhfLQ2P2
/OKByFYCuvnfy+PexbR7ph5YVW842EMRHmxHEI7A+dJ3t+chy+b8TTXkmg3i0gqHK6ZJ93lH+E46
6pSIPW74mXV7T7sc1sjg3MxhH6xrCmrGX96pKMSwLTIlV21Br3yyb7KEB8nyojc74MRMpeAzwubZ
tUrYjtWzYXCmJqmepDY6dOlcMFQZFcaZ2LhPMDFcxjImoikN1doFJrgx5Py9t2nLj75/b85zuglz
4960uLuX/2NH5Xurs7ci4pGVjrzXsTC2y+LbtjLd1Lp5TnLrplEVD63Fw1EsNz5CgHIlENoULXV/
aw3onNBwrGyHJWOWzUiOdjseR8xQm9wzyPOIAJ8J6cQnu+3mcI1PMFkhlGCfqzlI0zCSS3PmmAZA
kqu+yt5c+ChrN4/pXqg52hk129SmL/Pv+RxT1fv4fqqFbJY0z42M33BOPzd585yVy7l3SouONzlW
seQ+8fE/rUo/fs9UPe8+nlOjkvd5Zs77LvFJsJo6nNNlUx4qv+epAIazMXpuEr837scp5eYygmOQ
4jrxyym97Z0ke+wlSJS1GSbTPgvCn+bAqbWQ5m8Nh58KTesmSzEb8soMX3XCJMJdyr4Q/ida/xHn
qywNfK+5uzQDYDharhzAgXIt5whXu2+zCCaDIIQwsO0zp4jo1zTc2iHqExocuQXaRDX+JmuM12mM
4mtmvNY6Yf0+dBYLfuqWz54qHB4buswXTqiRN0SzdSsYBS439NSc93JipbVTnBBtbAA8p83LT4rO
OOTL8ASz6bSPzImDmHpW+tzGk0D6xjyScokwJWVnrRL91NBeuEoNog3dxn0FjIAOWLC9GwIoGgA0
0LzD9D7XY13twtqsXoThj3u/CFG1ZI7vbswkftMRCSTKNF4FyhQMc8ly/RJMIFASCcu1BmFtaR45
zHhSWhDC7tdpxMOCsYUnPIoy5rOw0EIxkDBV9+bzkGRv48jreVmcqpI7mDzkd39cgvv65vnjtUjd
ejMNyAwK2jdrjEK8F9OwOc+XYiP33ZM9cx8WksegYsGwZwh4aPAb+gAtk3c9XLl9q76VBSv4xxqR
Ku9kIkeAoJ28Qe4Ij1UUCyLiLbVjiV/eKdl91qOBSzxJcDDr8Th3FsHJ6r2rrGtMVZdNKb87cfZS
yPQ8nfB1zjPvUj3G1BZFHuySHrZVo3jgLJa4XadwhJVm5uFfYRBup/l0PtZmejGNko1KCPiemXYI
eFCfWWkP2KvPdxb4+A2urPHaQpKDLkePRyIMeSum7bNfLF/TMvWy82cFTuv5W6eC+6mK31TE+QOI
/l7hBF6LenlolwLjo1woRPM8eekblPCKd5a2twRylOu/r9R+ZVUthSKCZqgYdLzYFcKA+bUAt+nF
e6gD0IX5rFVkI94PfBKLZvI+KJB4iCQUTh14/n//uR+U218KRA90kwMiw4Q8zjbwS4E4TsWCgI4M
/EM9Hhgip9v4SBv6JkxJoaoEBuCoUPBNGxTIkHy91ngUsn5OUALIFIBs7vA+nx2bki3FzdDU26Kr
d0mDamHA/BWxcSOZWZ+Frfnd9Qn0tkMDqU5351bNeS38aod+8Rgb0YPQ3Y/EoosTEQW11KF9Fr5X
TdKu41wdGUtTpqFTPbkGctx84lkuQhZuW3pnw1K7D4qHZrnn3MQ52QWrDnYT4u4yVkh0qBASK48J
iOK9SSYIVWMWLB5WFE2DP+WrvMJbZ1Qz0k3D+k2Q579sUD1IiBbcO/bYrgd5/9fLW1ayIvPDNzae
RRHSZzlFmvDOZhm90+SnMtPp+99f2A+E2pcLC8fDIxzDAh/tfAWJW51dtKgNDYb3nCkujnMWOJS2
NinYWwTHL50PZjPhrZJnDuxS/7SUk9bMgp4HC5e1ZQMgoNCtl5rJHCiBlqvcUAxMdvo2xrxKc9aQ
vvDPJtVvdCKbs9LK3uuqebYxim1w5Ny4CYgUn3U+0Gm1VmSrbpbXPsYlyCCtc4N+nkKQctOYqRxy
inBt8nQq2v8oXlkD4t5sqdrYtHzUdMhWIVpb/j3W0PvB4P2Upo1xEANXWxfuCcUgK6pXP4+J0Pdl
YNlqpQeGB0HEO3kOeY3/+WZkzxVhb2deAM9jHGMGDYEGNmINSObQS6t1Zi2ZTAQyLYWd3rBVees8
YAJLuWWr+jn1EPNQPIfHKHHnbx+X77+jZ9ZTEFvfy65om+n2Z6TK4vMkmQiMT/f5v6C5LvCr529l
10T/8kN/jp+9P1zgkngzKC18kjVs2jb/MI5Im9YGI2Yu+kdj7Z/9Ntf8gz5YwKiYnoQV/GIcCf5Y
mnRsnCEJBZagFffFKPJ3xhF76fd9akBImEgcg2tDR6W5R5DMlwbEVLlxxIALOJYG1mJ34wSplODj
oMya73XFzT1W6EHjJBc3UxCyTLCLgTmT5KhR4MWiVsu3OsQ8T51k7Umc8B8Di9JSz+1+RqO5sRd8
ThC1ryr3XiuJjrNxXmagvXFty53PtsK2vHtzAsLgxQRVYU1sV1aD5LYtLtrYDY5yim6l4f9wHBjM
2qnqs5HOP3uzWG48f8R/hT3gHC0hY13oQvUYDC/MeElfnGN1Nw5qWleofpcCWV62IiRtypsQJkVm
junC6qiwseSOlQbnXGA39iNhbuIyd65AryMfYw5xEdCDQnWjk41ui7202ZMW4bco71va4+lNHNrM
MUyOch24fb1PcK8dOwTOpHkyrsw78Y3g2BsrTsZ9D52CuLXsGLSIc3Jd4uwigS9esB2R7e+KkrA2
Ndh71QZ6XTQRby8rCFeD9uadOWPs4OIQOVr1ej2XEQlkOAb5Sv4rLXhUk5idNokXt8dxBKmkWx8j
T4O5TDbWG5q3EVxJI92DY+UNQICZvc9i3Y4G+VCYmBsKI58uaYkaENQX7TjmARhE0OiR2WF6MC4o
BAQoyqY+DeUkNq2fIHCdpmETWMVt7CCmZPvNZIzZCfIc6xL1csKBgh1qVIxHBHfLmnfto00TdxXW
EwV73WIjCeoHO5kwwEVIdczOffS68h43ItkcLrq7LO4fqwrDUIpuzh20WA8UnScrJPCyYQ6x5kxX
tFGgJkKNOKiQYDMHny3KzJ5AMfonjlXfaVGHGK/7y9bBD4o3ptyaDWwcBRsSAsLOXY4Ab8FrWIUr
IP8Xbo3sPhHk4NR1fJr7BS0XWm/mxGiYlhJnr4Le4pgvnWfP0HqMlcjjfMNKcJ61KSj6CKEt0AlU
VLhSMK9fGVHxMEMCSUtC2q0RgaN2n7LaCHctvZOliULSDuSvNdV0s25wzGxzu2vuh8o8+DYS+CZ0
fvCuyNaAS548jUo8KU3jLNYjZaT/Yarv0LlG91U8hncuDeeDihIbN3i8R9ri4Xqxjpb2D0hWEYaH
lXdW1pKXC9+ShMcSA3eQkXGHy0SfmYUIVr5qXrRESzz4vsB6KcNDAtUeu3B/NHvC6vvWPjMT3z8E
k72v3CLZ99xfT2bbvLUe7WhRlN2mXC5CFNsDXnN42qr3v6GN/O739UNvM0IavQhGWQYJnMxCj7f+
HOxFV0KGBsPAuD87VcEYr3nrz6tSy/O0E8FZD8niYoyj6qgLa94gWw1gS5TBMlTsYUepb6wJ8Rqs
GYyOEXCs8NKnxm+ynXJSVLF6uLPd5EUpvNMzfgYfSiDhQ1SXYYzupBdTdsbaaO0dXUrC/nzCoPIa
XjIdeLK6jfbkNqgNCarFesyc2If1dXBVp3Z1xbYqYtLCWUud20lq914WhQ8RdyAfd84ErGVW/40Q
03lut2c6seA3GDBLE5w/5MDoYguk88a07HOrGFhVDCXWxaszzONtHWVnoc3+2cgwTJOFS3robEqk
2+0JcfdbEw7kqrYz+lE3DH/EEZwdtO/0KAGMMRRdRzXBWlYUkivczQ9dId/6MCcOlP1mDbRnVdK3
2YVh/ZQNAYywIT4UKZVaXptvc8RVRo3NcBKi3S4kTjlrWnqsDB3PEwndfRj6gMeH4xHtGKHAlT9T
BEMrk23Oyrf7y9Eaf5RojlaJwp+EA+WMHqHcSizOq/9WLh8Q0N9ULgE1/b+fFe6ZFRb65/S5bFl+
4s+qBY2bYC4h6CIsUQ+2XERrf5Yt/JHnwfrlL0Hx4OBu/Wfd4gR/SNpc7N/wyrou7f1/qub4IwJ3
TIufClxmi+5/UrZ8ndvwAVKyK13mXCaNlWUe+Xk8xD6jxYnBRl80cXDuGWH6iOeJdODSiM87O7fh
1LgSx1zVXgam1sfGDVgMXCV3n07a/zILE182Uh9HgkqKDTLbVYtOxq9H0oZ5kfiodFfA60q16dW3
0LPVRVDP4h05MJxm34q/+ZMbXzlpjHgfcaq7b9whemm14bKZnVr3xpm1c2j7nhdRjaTt1qim+U+s
6L+dNP0vB0oeLBx8Z9n00Qb89UB7PGzhYHPK6r5LdkZi2HviZ2VInkoOGIepfPWbqOov3GN3OTc+
CkmWJ1tCk/0Iwfo0KDRwQfWh5Qyg1NcdLcWDNMv4zhAk2JkeeOAIVM7GCLtnQjjJMLaoE+12tFfa
VymoBjDn3ZCq/ZC6zeY/XxP+/3S6C0mF/+8f+9PPNv7T6K4/P/kfP/Xnoy8RCEgIqgz6eb4WL/k/
nnz7D7LUeKp5iOGY+oHLVuYvgYBr/+Euf8IPOu5f2oG/5LLsZST3HVARG42rzazzP3nyPyjz/6+L
wIB00Sj4chHfmvw680t7SPizplkMe05XtXGPfQytWdvSPSXdhH4MjTUeudTRYB4ZPe0T8A05+d8A
kdzBon9ljt02Tgbr6MO3fpmTsXiq6V8OAAUNP9vNRcz7LwLecI8npDkLKgIZiklOv1k3lsP88jUY
17tuwBOC4M76su0yHbCVtt/4Kz+Z7V1l9xTAZsT4A38PqL8sr2/L0YkPA/CxM3MGF//pqv8v65a9
fMC/HADrsee6ls2q/GU5mBwCYpqB2htzQHLRJGZ62Q7KQ91Y02YJQ7uLmQr3dFZT3zjILp02cWTc
ZR79zaKagIg0cm0H84Gj1FfwPOsrLGca/0Yd7BnJNTg7HeFsSw0FMy4q4yEwbeBZIBZeEpAnzqXT
iMRbTzL9yAUMj3+e6mXo9fdf9csS/XHLLGHYvMXoojmWswgnPi1DpMmZGBkp+zuVVrepToKTHk1X
7+YZ2tEuLufxNPhBgn2NaQ0hpNUIyyZ1gJpmfkA6Rz9kr7IJvWZljjZw1tVSwLFjcrEdb4Yk4Y77
zSGbyzH9enk80j+XWC6fxsGHTOfzMQ80PDPRMlJpgdmfhBh/MgmYGXvAFgvoL5/n5RAe22C8sxBw
HmQ+LJTM1n2b8h5CJXCRbFOykdwIkNl79ns4BlUadOfUvMMD22L/e6QBxG7LGY7AekJf9uDAFiR2
ORiOk7K7Hf1f89pnmU7CwtlzGeudkRNPVFTa3o8qrd/SsW0ugYI1T6llT++lHYC4F3l2lCoAoBlW
1qkyIKY5JYNZ2SN9FA3qVnYV8gpXmL8tu6G4w3MTAFWZH5DwEQTU1cVTGRfFoyEzb9ORDbnyMKee
q4hEvhDVwrWOCwhpikYO4dH5eMSk5p1AIevLci6Kq8aq4RiFvf1kN1aImXce10GQ3soe324Ivw5V
gCQHO20ySn/bSFLMk+EZTd+8wA81MzPrp+FSSuOCor49izQSyzHRV30WQJdyqf9JF1pm+VZVo1Rm
18N+e1yyxQrDarcO+JcbKA4DXdSi9/bj6EabfPSTy4hdysbrAUeEQcmzTdrjtLCjUuSM1RPc5WDX
e317XUudblPCleq0FrtmzH8XiPPx5v18ewneyRIFCBYHn2as92X5qaBFjqXLBk77PWw2b6TP45aa
xgUsjea9Y590mFphQM1SUOcwsV9OnnxqDRyWCCf7ZkIjbJD9I5w+2Xh2RFceUMehX55+UBcanh3g
2d88Fb8GFtCrYrmy8UoIpDqeY37tIBd+T6GKXWKdVwZizMr2oVzOCCDMKTiM3EEyVz3e+X7Bdgh7
a0YTCVqZCl/+/kB+LaX+PA56ZuTHI2VB5fVl7WT+WMbzYsfux76+DxTXF0+ZQlMziZ2Fo+HeqcTv
JGX/soyJJSt2KXvp2QlJE/3XZcwUXmQZ3WCscsxvcCQY0z072Ay/d1jV4WrTtRv2bkLEc5oSpRKa
bo6hELxS+II4xGH4GDgvdUd+ocGwclUxezn3aqTFZs5m8+/PkPdljMM5QmS4vN481zKx3yxVyecF
rBnYsisDr4cK+gLMsbzi4N/iqbKZ+lsy3AexvxFNPTELVG65hxxx3sfo0/Gb+jFDP3a6RmG9AgUo
r0HGNafUmuTWayxFelgm4DaHzVthGwdl4LvoyWReZ27xZE81WRWCoBQFuePO86z8zKtzc0/34qEx
IuK3Zj+c9hhmxYb9AT6yMA5oTURipcUA+TluZXfyTf6DgT/9NKENZx9EGU0GgKuGk2NXmXyAahTS
T9qye+J54uCaaHey+roQ3mEU0hmYESh9U4Gcjlg4/T1J5w0+nihErpE2M/mZpbszhtq7I7OQtAGa
FPsUGjjjRUijgVnwZq5j58UljJmWR8YvnxPhPY+lgTG5Xjz5zpQOF4VhOAZzeLY4g9Vcu26tb1q4
6z+ciF4Oy1l6Mit2+ZvQ6edjHnfjvEoqC7NEaYyQT2r7MnbJ1sOZsa8su3r2wrpcR2TVnFzdqWvY
rISUhUUIqTawz0bojdux7DPsHOBprTSPj9pr5mODhHmf2xjgcvqSrNlmVDFUHhiZrirplgeGjc6b
ZnezbSNvhobVRQwuE/C6u86u1J62ybBqfBtInWPowwjuGKxEqsiFL5rqVURltWnpffqAps/ySHX4
LAZv46twRBYEZchT7S4P3WfLDO1zu44fvSgxaCQHxEL26tKfqBTr3IJaNhQa2ZmL2GPWLRbtOXjL
edvsC6/GkIpVnxjIMaqwSvTYHGa39C9bv3mY8bte6rLFmtMzJOrTIruUPZ5pqAbuXkvz2tTGt1ir
8XZqZph1icbmW/W9tYnrzKNLnjTc8tY+EXPFeCp8jlK7vBkGz7/KgCesoPPOEBUn8UgZbZ2V9OzO
zSg9A7zq7wXwRbpY6XQPs8kAR1BVt6QCpudj4dPfTrwnRF8o00gRvG68arqGgauORuE7hzmnnAVA
QLZLP6yrrvXlBpd9xLF1JJnFvV9wh9GyTVQxbCI9tt+4hsMdPJlvYZUpGtWjdd33ysXcqssjrzn5
XKcufVHLK3eel4dYWjC22132czLAwuRlN8p1MNq9XCVFZh1n4gF34FrCtZeE8Ijr+GfptLDcEsS9
uzFlIlj14j4siBlQ0VxfdibV6a6xSuOm5YG5GcScvhVldMngBK4+erjv1GImoQTBcgf5ns+QOLdu
ndgljdFvuseixmRTRdCCLW3Wq8zOwfm73MizgvKwgnfdbvLOnaCIe/6pMGLnVbDoP4GjQb3P2vPg
Z3N1VWmrfKZUxVRPd/pC2xGOLZ0aAHe9ZMww6GdDgbJBge1wa5lE4GUFqSFpEIfPRuvR500S9bOR
mH82bZwXlwrxGFgCB9N7ZFl77rH6DUf+d/y3tLobC3gV2T9rUsm8vUij6VxGUXuuMjVfaatxz6U7
Eggr5yf43u8lT/wOORN4LImdgZCEtUiSaysDy5cHY7AJM4ETHG7Ya6+8Qxlk1tqkr3ygmknlowyI
O171AYkS1EdqeJRWRwTDGGAyc51M1BCY0/ZqoCP4fUqXBEIngG2nh7QERd2j7YnqHsEovoKgasND
kEwgICkFTnHMCJoTNRinoe6LuzgpDJaFSqt9Ru1AfW3SF5y7HKsQaM5etIpeyTS+TV3kn9fQQy4N
5TKj9Wlp0w8fsx8KEu1aN3P+BAYeRUTjOW8d7q27uDNY+CdnG2qDMFAoQpeJVzcHHmhxSoMq2A4y
4Mr0rjS8jcb77B3hS0FXSWVHlnHheuZKOSMQJRxLCzDec8qXqZ46wLze0BwF6xhaAscyFns3z34F
tWdlZWo8MCLKr0ANWcm2cgU2ajgy1rRVY2GND8pz2d2Z2Ns3o9uZyLhsU/wYurkUV32iwaB8fFIy
JB4ULqj+yHB4DCbfj4453mmIWB3zsBWvEQJQG+V55Q+Uj3T+OeJTX4Y2rmnHZmoTAeC/oFCfaCzX
AfP01t+Y82K2TJJe7asCudNQTNrH111C/h9ncZI+0rG5Me2zxGXx7XIvX9ShYrwuZGmxEIdN7G6r
KmqgIzejY++GXtUDZAtqlHPQsBn3a5tzds2lTaMKtR9z37/gPR488uFZfWumcZK8wVmJ7GvHq61u
7VCMpFTBRKzvFGB2pmpoLrA6YZ/70VcmU8BcA21MVHP4OFSazs5Z1bRqPyFPuq/MvDmAgRenvOM2
Fk0kTvQq4SkIXsYLqwxdZ8urKuQtcyHyApJ4uXx7klCCbe6k020TTA41N3ahhxLVD+YCGI0zyPp+
vG5dzpYB6ry/HY1cnOK5NDL858J5TepyyacYp0UNYrjgHRM2lJpU2EHtiXPkF5lF1hw0CNoL19UR
I3o7e6mQo12IPsW6L82megm6piUSo/SrW6sKMPiILCIDPugTbtgyds461fFFNFJdLHdVIlsgWNIb
+Pcqh2uclMba8rlIWcOOqAOMFm2neGgOjcZYVlInFoC7QLfw4gzK82w0GdJJ1wgeg6jk1I0peJiq
sfQPmLnB4zRPtP/M2Qf17kyj+wpTxXwSQY8ArhTjuKi6nP46oSXyPvtICJ2g9HeuBbiyBHxGSOnI
zCQ/Vk1YN+uOee11ESAlK1zJGEA6Q7lNvTbbBcqIt3jqpl1sFjcmXNPXDCPDpbsYsIxCbPWsCQcA
u3WMjHk4xR2c/Y3uZ7HORhne2xm5Jlsncb+XcYuYGg9zdLSzbDoETZZeSTvBRplZzuUcmNidsoKf
a+3mOGRCbYcgWHZqekmcpZLY+TLEGajJ/VjZhNQd4HZX56KdLExmKvuhJVVHbe3T2AySC3uCNuxW
HTEIQhbvxVSCw0A9xHgt7tJ1PC+DP69tBBrnuupeZvSFlCoVPLShFLxBwhS0ncLBRdKtjf61qRcA
g+EsrhZGs+uinLOD12ID5w1qq3Or5jUt21LAynaQb3qVaDjbGNQoJzwRHsyxYPqFHeynw7hv42SW
OGtsczwSpyFuE6fBc63Z+R+INIwunZQne5310yPN2CdqzDsZR4vGUOFFQfOkJ1PsoXfdotkhY4sU
Tpo/zVtU2iD6ZQkbhzv+qhoppCYXhIoxTFTpjAT302zcxIMZrEl9i9aYj6YtXeaOz+JF31rueBW1
fXdelkl5pfN5PNBF8L/ZcWFd5y3RNuaQ2ldJ5BdbByPxdjHVrYcJxAkwmfDkjZ2+KYgieegN+6kq
Tedga79ESdW9GvghHxu3Ut7aiKsAO65SG4bW6oC4+TEqa+8F6gN6ZJIJfjQK5+U8+5r7oMUbNHsM
mazGBzdGmMLsK4d3ZtvetHFh4n4ofVqEwpYE7loOV9/+oQr3IbAmvBlIchFGbP+vKqNySLCuoK31
T2xeom05LGE8rf9QUHaqybwyU/IpipEdmy2aN+21t37nfrdS8VT0rOlING8hp9ylRnIPJ5g4c/Vq
xebDx07sv7qd30y/mD992rL+q25H/fwetz8L3f5U/0PemS3HjWTZ9lf6B5DmGBzDK4AIzmRwEkm9
wERKwgw45uHr74Iyq0sMZYmd/XBf2tIsLatEEQGEw4dz9l77SO/D3/uzEu79gSoGAaJDXJej/xkZ
9mcPjF6Wg2GHUrRBq4taChWAfzNfDWQ+BE15WMAQ3NMQ+qsSbjl/kJCJewqL1g8f3T+yym3V9ncl
Qpxe9FaQCYFwIs5Tmu9P2LBnqOFTbPAVQg580kt3sfbWTZ1T0JqiftjHEnoj22EK5BZZVCYds5Dp
ByW4GOwHJzf7sKms4WqtO+skp+4KGvaVWenZLeOWrTJREKUtbzzCKMM8IvGjzy9H2PvgFKn42ZPn
t4VrnGEdV5SxKSb6JHVMuPE4vNBmphzvx2X9nQAG0k3rEXNEWURBqtFt1oikQZdNrrYC3eOjgrJR
F7sVRKDCulkahOvuSBUpE8lB02pSRMSEIFafQFRAQT3pqyrZe1sEbdRkzp3VDNb/okP0fxG1IhnK
/7l9FNQd2ZQYTN/RVra/81ff2CWJkg4jFTomSKrXJlWqv/rGLsMfTbEkQ8PRXYfh/C93qf4Hf4EO
Icsn4ZCu/PcrI6EuYwT1cKRSDHfwUf4DsdtmYP3pjZHoXA30d9I06UwLDK1bXe+nRoBWroMoFi/f
TzWvKGMKo8zEdH6u9QCOkXUsddgAI7xuDcPdaZqdhAWla98ss/o1bzv1QR3xuI29FfZpxNISs7YW
EBr89x9oBZRs5aNLJtXs6g9J55pnrd2BV9DVdKiQfpyMdkoil4HWh9NA9FQZjrit0nZ9+OlbPPxZ
+X1nQ9T5yt4/G8/DtMqjcR2DR37cV7OhKnZJgx2CZAaUcm5JaMo8AmFaYv2C1u7XpC1AUbXtDAHB
XnTK2nWHaG0kX2SMxOVKEMBBRsC4Fna9z3ANgSxTut6vKYKhoSpgMPTUVQC9e1c9rft9Zy/CBzx7
B7PjDecOKyg++UuLyM6rqC0TePzgofAdAzI2TUDAdZuCmWNZv3OSuro2SkdeeANiQeovxFgVFOu+
m4BUT8p8iC4KmVdXm/Y5qAdsnRNx0pOArJtqJUAJ03qDZlMEY51/5oOYp5pMlq9jv1bB3AFXVx1k
Z2TfJGAVFzMnkE9Fb3MYNsv5S65byX5OrovC7YNGmG+Olr/YGbErCVTlsXf28K8AOlTpFcTTglQn
shZA2yW3iG2Ix+MkiLRXl5etoOMt9GbZTV3bXa2NXENziub9BgJ6rMhWCcgm7c66nE1YV+jmGfnB
aJFni6ppZaBO0tk/EXlMAFo/puxRZxswfvZWNu6MlpHopZto2BB0OkZovzajTVUklm9gH2J/KgXI
snrMkVan1PoCBzwdm/KpSYtzhu6lpifwXFpPD/JpveToedpBDQH3+ElJ8Ww7fH0qhnBSJhyxNLt8
xe1ybna40gz7cw2KZ5cXuLq8rBencQ9CYVR1e5GJjkzvwa1A5RZvnhtloafLhprBdKaWeWHil/1V
ZZn9ySA5II8L7hpJ7ArZJcmjgamT0kGvhdla9OF2Okhq8zXzon036+IsYdkK016jmEZ+24PjAaXO
CY0FpaxOUVV8zUp0e2oaLaISQU/DURVBS7aBnqnTeqme8w6ip5HBccABM1G/yPrTKJf38VwPvlU0
p47GqXx13DIoJufGXFGYk07hNmeiF2KXz+qOTDFj8oUJg6xuxYEAmGWmQhVRnqG7caC2upwu6+A9
6rRmz7wGj/qqMKD6TUdWQ5QK/aa2cw6sZl/hrV4cjiZtZx+qohovqx6cMiO5naydcnJiegZDwQlF
arKSsdVNyUXNbBKmBlE6VUV+km8My5dUiPxWa2xq59sYXHNLc646tvg6pZHcji5sb1TJTT3aE0xd
7GQQ/DDYUC0lGQN/4Ew7xgWSianqVkBGXU+xctEbpBbFx7EmhZJ1cPObCeaEjPPnaq3PZFY+iFTJ
sB9jcjkiCGlLDzKQ0AaEq3IV/GiiKNtN8m7J1j6I17raG5CASl9rWuyvtfGlcEgrYcLLD61MCnKL
SkecjQKXG8WbRX4uyUL4JhJnuPXcQTxoY1xdmVFJOx3iefNVo7FI3EZO7xJtDBuUhWqVUAkyYPpe
dP4NIOMUrzJX1GdRlCbg4/v1BI8vKW3EP8Bl9LL1aSFU0p9m0T0uqQ21HP6boQPUwNbjfM97lo9Q
6FP3Uldjc5+w68RSPJb2xdQq4FGr0qdrLxtJ3EDVTQKdtWUhyWrxKwF4ihr8GJAQATrEaOnjuvac
31WMMOY0huuhnGX/KeG4R8rZmKTVnrZzBsDZQfW0ehQvHwhiBHw6625LKIfLlk99W91mjvxqyfTo
OrWsbA9kHZFE1mf2zmRsFsxPSl6pitNbWVa9/cmhdPCwmWyNJbJuKLxXB1dO6H7bOHMxO1r682Ks
u7Shchm0VTtAxNep5+BrP8uI9aITTq3f0vvxhMKAMlmxsonGqJx2NPx1CvepdWYqJz3JK7jOjPaZ
VFYvms+HCDo7Z+UBLlBUU+NoKD50PgnMcvFFO8+HWMafwSvDNm4Xd2WeqKLLBgTtI/16DCF/Vkwq
miJviyPv0xZdvb9OLoUs2RJe64j5AJXWu6xAlXPyqhKNZkyn9Ac21/oDubQzSJJCnk0Rx/FmZMIQ
ROSiRM4pLrrtdCqFV97HS1nc45c58L6Tbs/zvxqsYaFrHIn2KpZOvKO2q+9i5twAY1xxmpbUN4us
ir9IAhhP5nZkgI9reWfbWyZcY1pUwAvHvfQy80xNpticZaN6aNfGfFkM3YTbO3t6f59qDfpSfYn3
cb2RZAai7Sk94DkWvtla6spJLPtJMQ+BKRu27BAecQBDNMaw7cjuoUHVP4bNkEZ3/FeDTgNyUoqi
83KqVX6LNwdSdyUo0HnUVW8hrJFQWPQaqu2ZuvQubtR6Qz0VAPdomSc6htNiZ+dmcaeBnDBclT9i
wpbxqVxqpoFx7h/KxbmcrdHcMwgFlhx6K5wySrTFesT7Mk71GGjTMDxAts0PMQ6t22rEG+itpjgp
7WK9LHWlfepUWQSaIU40soN4gyNJOXaddkTQNi/FiieQMEnzxejrKRBD5p3WkdYwOSTVQ9cC/I0b
YV8lAN0Oi1uM14DrvL0dW8MJ07LHM+W9i7EJ7+Gab6VAx8RrZPHZ/UUfrqooow4KAe65tdEQDAl7
whrv0S5e2wjaudvfk1IOh9wexBb6Aj2ZsIXBXHZDNpCflTigqWhZUPbD5XcZTc2DqDL1Bf4T43B2
PHB0g/slXwyWOg3YzoFkXNg4kdU1+xn8+OkyJfGjrVNr50cN+9ZsG8pAa7GUT9k660lgF6U8l4mm
hVSeoRePTs3ab9OxCu1u5W1yx6QlRoaojNDszO4rgtw4RCe1a5w231taFh2oxrn7SckuoK9LFU4U
6gr7svE1IfUBlPH2Dhq0iC6npEIj1FkYlRaiok5p5gDMi4YsdONFnMI3LwKz0edwScaC+A9PvfyY
IOKU1OPM86KXtcB4XxBoeq30pjTZwQnetAiC+dmi04QJGFn1LhIzSPhspElwvk5wCK9EXRgPLcBj
aoKp8VAMnUVCL0+WHoeX4eS9j5qi/5rSbjMD256YZtx+PuCi7dLHBCRtx04kcazTUbN51yBeJ2FJ
t2UI5j6aTzqogcmW/zsffizLDcnbdCW6xvteJbF3SdGz+1p1Aqg6Gi1Lf8gzwbPdGgMjKN9Wp1vo
6GPkew1GzWBFGD3DYo6XQ7uV4hV46mfPkG4gxjg6JJTaPZ+MXgrFZq9ezHrtriJPHwmwa6z58OP/
ZKfBgKQ0z7/tiMY5b8ukXhJPEoxYDxJLmJahf6MDsDC/eeBbg2RW9ltC5/+7bWKwm4uKv2bZpUVO
KwR7kIQUjoVmqxc6ieq5m6Cv0l0AbhLCReWP7FG9LOsoDhj14VjRqcEbUbhELw6NR4s8Yx26R2M0
XbQ1gpoduHLaKAButHsX0MXBy9ruz8cfewB2LNn8eVT5/1bQ2i70hrCmTeOkxyv114W3CtG7/4Hp
J+2XW2TSuMK6oej/dfLcfvJ/+of/9e1/pNRGvvyfz9wn7bdvb99+Vmt6/Pyf522DGhV6mK0EZCDK
RM/zr+O27v2B6NZCdosAw+FH/n3etvQ/OEm7UFENznkSueZ/l6hM6w8Xoil/BKLFEBsD6l+3/dcp
8nfuMv1IZEjxzHaJ/KEIhmMNetTR+XYCWV1RFdb8iMjJ82i21xtPNMmpNns9ISXtcG0503iLQUw7
6YchPU3HWp7+9LD+5mi7XeMnqdOPz7DBWlGzo5uxtlLdz4f+2cZJVbZNTKa5pRPVKpprBzvThSJL
Ifz9pbZfdXwptNWolKg+bo6+o0uVWidH4Wl+Cxsm7I0GDnTVcIT4QF1j/fJcPaT0pudZfFkoWH6I
O38qZOR95E6u4J7qOZI7uomg9C23obNKJfp6ckoCnTmLZ7g9oOD0gWD/qp01zrC8STaaV+Mca48x
ZvYN7teqJoBZ7j3kC8ji02mspB40U09TI651AiShvnLAs50xz3dCazwb7IzJ3NvkTCNzasgdduIq
3eWkmzQE3bLHZCthO7tunnASsl3papQLTkq2Hw2mZbe6A2HLemyri7bqLTgpWplFwTCB1diBnlYW
CkKNVJR/+PV4FJE2DZWObktYx1bHmQNhxJwaB0k8v6F8igHlafkHxuoj0btj8CLyOtqc8FFQM/yP
BkHD6mzQM4/J5u30U4gp08USgdJkN+c+eqPZ7nRNUit1tTo79WJdv5mYmskxwQCV6/0QlqauB72r
SGEYGU0fjJ1Nd/XzGEU3JoS9FZswSQgETO/HaGvkfVEoPt7aGSxLnZ1zitfIsmiaVuySItMefv/U
f0iZj67IFEVAmUUhTyIFe3/FmeMLxMgFKU49po96mbtZkAgQ8DEuxrc4t0girqyxfEJRp1hc3XF4
3WTp6U7PUgkrAQHUucGGodyPOQXpoGjZswQZQd1f3Gg1EnRLOUcbbB6wG4RSzV8Oov9onfibZ2bZ
1PnBIRDiZm2pcD9PIcNaUfpeKwaOKB/hmPcnKeqqcOitK2V4X3//vI7nqx/ueIf6KTOwKR3vSODO
WYSgBFIQOXGZ0VUELItgwmK5qbTI/EBQab0viG5j9QcH7Ed3Q5gUR9/fWFJFuWYPGudERKk1YALl
pfuRN3wncx0PZYNInoM0nXUIyNKKvyEo8A5zvLgbGV7poNCLWLBRtbXMPdOTJH/svNk52JmTSLhR
jWn4oh9z2CMWpaBQeEtxXY3G/E2MoClDT+jtmYVqk5gPNm6HWqrW8lEvA38aDQML6hJ1YsGhMjYa
DH36hj1Yf++GP7RvyVmRr7N0qQpQEFLndUXEKjFMHbMVQV5EV8RpIq5p7S7JKWe6ZDr5/Vd1bEb4
8fy2hZRxYTEdyyNJZu56jbHaLd8VAWs08g1VtugKZkKvXLJ0HiuKy8/gqrSTbjGXN9Rm9smK8iHZ
NXgwbtAhZF9JgmMznQ5m+9rWXvTcgdwn+CCzD2gQOB7KbMph4o7T8nVe4znzm8bNKc//94bib9bI
Y23pjxthZjRwVoB/pCT9fiD0BZreQhYsKByiy70k5O/C1KI6jL2OVNEqIS8NDrp70sumDztLx2gq
OUO3drOdOKoMSWI82tCL3OHRtJUZkk3UZCFpxHTBf/9hj1fZbdD+/FmPZjBIK+Q0bhNslpuwUDOq
uJKMzN3vr/LL3mWbyNHd44ShtCVxwb1/JB2VojEpVBz0ZbK8Npi6QqpVy7WFYf4R13VR4WkiKmch
F7AJNFObU+hmcjj8/nMcGUX4FHwMZNrM1nwUeorvP4ZKMcWiyIwDXUUOioZqumvXNj5T8+RclrJE
pNpC8uI8YzpB5drtB9f/de5jG0jw0Na1oXdjHD1tp4mIF7PY0wA8A0PeZc2lrBuFVKTK4dFUQK9+
f8N/d0HamWBAkcUieT567jOqstEUZCYZCB5DxBY2gfZN69dzRymid8oP1qdfhxPNWFZD12TO9ehN
vn/APUMH3TaZ5RN5ZqHSUSt3tvvRsvu3V5EbRNUWoBePd8LF7KFSmbirpPWs04767Tb5OR/sdf/2
KiSN2rjLt6iDo73H5FI1XDzuxfOgO0qNXCgNAH34+2/o767ikJtAX3wzL7lHqwYg03EcATqTxq6t
odWs0U72kKH+F1dxJYuUrUtqBEdTkoxL/KQTU5KjBvRtsjeL06kf5rvfX2Z7f97vTug78q1ggrIZ
AsbR1y+MOZU2mpgAFde0r815c2MZ9glddBtNcbt88jJrCPS8Mj+4waN25Lb6ki3Bay0x02KTPCYd
8QabTRsxkS0Nv1z0a/3QN9qwB2FQ4cvx4HPm/Rqs/UDJ13rrCg/4HJGOlKk/oj1tD/PoKVD+9ojD
4AyJ4+jopZOzgX6ViNTtYasvcVNT/TItdepRWfjAFWocuSe4bSC1+DcsVBJ4DI4HqQ3bahYWtZM6
Xb1PvO1eRxDDMNKoU7gfAtLhJmefTkKcyxamg+/iMb8sTcSOnBmG5JPqJye6Kfktd7M1lLPPPlxq
+xKQIH2QdqCBs6wpFi7P7LLKt4hqbn1Nz4n1pHuIxF5v6fwGw5ZYE+B3sk860ZqnljtO8Qdr1a/P
1WITZyAH2eAqyEneTy5zq5JpiUCrk3A4EiRmYmqI++F0Ne3yg7fy13lTYrG06K3Z2DDJEnl/KU4O
xUzxPYLZqcQ3yBw95P445xjqfa+bqv9g7/PrnW1taxSvnCNYmNyjXb0ny9JcYZL5y4KYP9PUXOHD
JBhO68C+fvAYjxrl26vCTSGr2aQzrk5Z4f3NlXAASabNIr8gqtRXZDOc926nzldVgB9YSTqYCtP5
VKJHuRs6rz0T5O+FuS7zs386Xdi6vol+qCSAzNm87z8fBczRTUerYfDiEVNPBpGfJ+ncUtluEPUN
mLsjknIL8lOAP8sPtuu/PvJtXjdQSnCAFdYxGztfwP2VA4+8VznIj5VDfgfqOkg0ckZ+f5vHU/z2
Ylr4dgitRsTBP+9vcwC/Sp0PSESZDW96ZWlh5BjxPxxCiB5sCxUGxypOoqz17y+CJ5kK8DA2QUYs
1HW8ZuN+IQjgcjTxA/3+fn4c0X6e4Pi2dLpaBgOIYpRxrLTIADUaZS1UoNZyRMLkeNEJvF9KU+My
z2iOzVyaaOIXkZ5h2p/Y3JmVthBJPesypAEGmc3qiZQLZkbWEKi2ai6bHm25n0zz6Nwy78ghrGQh
BdwiLX1CX7+lIrfrVB/igSTofVGXKv3HXxT3ZXM65eWn4/fLfVmWistVU4HWlf3prGlYmUa9+OAq
xq/jAV0/53cb0525TS/vv6oloZ4zgPgIJA3OF/i72I+oQWkZRz85IWWXJZVtbxzu+66qmc9HjamA
pnv3bBZlP2EwdelfFFBRlkRmuw4bcKAmS8F2G2sNRHqS9mhcrKmUoQZ2bQrVELWofE06U77TTij/
BwQ85ge7zV+2+QwMjOsOxRomaJaXozvztmR4QIptAIvpAdV0+6Wbhk0JnZL/3FksxLM07mZVpg9R
MjaXNjGmH5AZfn24vG6b03cjgNu83O8f7lAWDmBBeFdTRPB1im+W2WONP1gf/uYqbAq3HY6FzgpD
/vurxCOhiFNd9dAkEzx3hiHPRuKcdr9/0X6ZqSmwIiAy2BuabNq8H8bmn0uTJMxVow63iC3F9NQ4
pfd9SB06oU3kPpAnlIet0dXzzku95JVQRVTqNJroQQwrHbEPPsy2E33/1m9rIWsGFDWoklvd/OfZ
GkCZB+dYEk5o3OWRD6DHH+OAPeXy0ZW2nfX7KzGNsTZJtvaUucyjBYqcqREHVEG1yqvlcLkSkoms
sZJUG7sWMmEwJSgTgpaQ5WVHbp2Na3YoHeMAAMl4+P1t//JNs8/AJ7uJuTaG5zE7X5htiXuiKyAm
RumlzdpPsHY37n9/lR9+03e3zAVYIxwg8oJF8fhkSiiOVzuYsAM3x8elXMPbU2lpv8rSAA9qJN5V
hUw9WFuimiJV21fNj7QSsksxX1BB0Pb2PNKInPX6ZBG945Ixpa0XSeVtYQ5Od0LDVN5b9kKrl7yU
D16H48WUM5Jp0bUH/w9FD4Hv+6GR1gb8dIFcTRIeRgE7oY8eEWDYoef+aHD8MgypfVJz5ZDBFgYo
ztHgmLskihbHqGA5RtUURFhMKoDdmBKwtqfD944G/Uz+2CaUTUVqXNAjwXmFlA0v2Iwo4BOyYgsW
gNKGD/YUiPx+HbnMCJLQdN5ZZoajVXgATdfHMS32lWBNujLRSmp55RWrvp+LSaY7DgKETtMIJ5SN
Of8l66s+9/Pc0V5KZO6P/VAbT1ZlZ/fEMLa72auKx2KgWxx62JWfdEHIIpePHiJpEVRntgsU7yIx
0fJQnia+xjK1B8jJWnyoO0KfEaZpds1aYGbuuZxmeQWwxPycp7r2vYTL1QSjIYdih3Qs+tRjxsCG
quCld3rvvbEJdhVrijWbu8Slq71JkGmBwnFwLD9h20MnwyuzV/bs7nlEw2PxFwNrhe9Q0PqWGs10
v2a9FdHYhOPsT42km26mc/88eROw9cpJqs+N7FAiCyR9uKbolaOqs1tn3CPlk2+N46FMW1w3HRCp
2a29r+SCFQ5TdkHaV+3OglHGong5j6JIacwiY8LmO20ltqT6ZNGUIBMOQ9d4ju04b/yRnFIawSQz
qRNjTNzsNGtwCPvzCAglKA2O/WFEKfmxqyrMlylc4LsB7dljhDsvJ7VWUD/hVMm+oI6G/Dqf0/6T
yeyvsIF2+TdFQulnN1myyzrqEqKuxeAmIQD76k0QProzStKcznBSALCj/213IbqK9sIzK4+E87rW
vjUo7mZoydX6CbIQbAyCBDXjDDoLDQ18svTF6ae76b4f61XzWeed11quM1joyLuVzjBN5ATrxkjB
dxi+9DrjB8NLtsaB2bfFl1LCHMH6tJJggEuaXLlB9NfUharnZLKzJ+yCOUSzpdVb/K304faQq+iM
I1OpE78yqRJf1DhJ8LMgDruqW6yRIeIvG7y7RxQrClXSm+C6de5urVDl7ASQ8/Z6gCW1hEVeIIjX
lghsK3LUuYH50DQ9kImOWyVYy9N3BoJHEYLAyKuw7AbnW71KbdwkbMQr1BXeJT+yB9sOIot6+k1R
TZnDAtHpCBJc0ujxlBNK7MumzftgoeAfksakc2KdFpLaDDdiwwS/tmpDo6rNa1RB7fbwqnVX9zpp
05kUK2mDeKLBglddd6HVHkHMWkmS/H7GrvSgSLyhCVNmyTP5470TTOs6fi6jonUDGyN4sh9sJ7qa
Ig4+l9GaJY+j0Sftp2EUixZIU03ZzsutoQuaMkc/aiZuNewKR2V0OSXH6CDJdYoWBFN57QVla/WY
pvSDAh1FBu/kaqjbgtQxEP9Lunyb0T1fYJ8zihOnmsaHnIg5wnEU22g+Tlm99KOeYKadne4SfQ77
P30stTM9lc5LESfD86xcc/a3zZOgOZH1vNh6L0vfWb38YRCLbcH1tnvi53u3uhwn5SUnpFTQFiCB
dkYna5HTFvSdgGdOVOX8UiMBXnxHjQteQUsoXzjtYJ0rVRji3ICR3uPGjiV91Gww9/XsmlgScIHf
obWMahKDtdkOeYM9RC2VRzC6K9yRfXKLXj5sut476bUcGU85F2pC/jwXw8ZAHTGFq6S+WoqZhsc8
Zd7CIRpjdphmkTjx9Fh3iH1Q0xK47pJ8neNmjXeVG3V7DT3WuU124SX8FY9xA8vxlXOLw1WpsB6I
zVVeSBOH/W0Ouf4tTqCqBabSNLIwEFttNuhtgs2qdq/FMkG0N48Zaq8YmyPNywq6H1jmRJ2JBBim
3+PKUKdClOlj3xtWEsqqpGPjRMSmBEzhU+6bXt8UOIpn4uCXMkVEsyQczEKrzytCCb3W3ib+xiR0
TA3d19QTMB8MYzLhTZY2UuG5Idtt15iyunPWZvlWEEde7J2+N5+tfvMqAg5g8Zi61AOpPhteicEw
B8Vdt+sYloj4CTUcnQrby5qOUJ+73FoPldsmr4ND7vul9Fj0TnsQD8gu+4mWDTIltmsZh90ozAZR
w8QY3d5PhnT9TgL3dD8bGodEAxmi5yNbJpdhWcNYc0/GbGjuV5FJEjr1KwpK0l+i8cJpO0oCpeA9
TaFPYatRzmsptZMqpvmTIX8red0RTc87hcEAwfpDlTqHua8e3JExQ8sRe/VN2qiXwsrPOPztpjz/
JtJsz0b3TI4ioExygwv4OrIFnUivCF29DLG6hy5SQ4gu3gl67vusKZ8IcQws1V0sepTd11l6PS3j
hbSLV+JTfGLEr1b9pR4e8rgk6/JNBwNc6oSR8Bu6Jd0XfbJLS3PPyursydMmMARyE0/VxmdvtrgD
e24DJntkfo4TVq5KUYBWkbgZtALAbqInw11UObBO2Yzhl670Cwqi/KzZYIiVOlDUTpTIoh1EgU1z
kjrdwwA8X8S8GENZX0XQMqWDZd5znFtrLs56IoS4w/K+b9sn9hsPnZZTJuyT6bMgReBULHj3lvWz
jXu56byr2JAXfP93plE+Sq2Gzjkuft4bd66Kb0kIOJP5oxtfmXLzUXFS80tWugtGWY9S/HvexGDy
3IcICjndxf5RV3gqEwND1DwhFSYqo5tNl2bjdI9z+WQaNd1XlnPWCvMx6rIvelsFOCtkWIzqpJqM
fUSvCBthtafr8jxrxkFPKKElNFlELe4N8L0I5apAuZIyNCB8bhOB/Wqc9ODzzISoevRuhGeg7QTd
smu0IuZjHOxSPo/69KQ1zybJ1QAZ3rIeM2s0lfDcK97y+TLO8p03JeyHypuomLFqarhMY9387KZ8
8dD3A3PLDtKTKoyj5QK8DgbXLJwMAa5TJ+y3WL+m5ueJtvskQQPFoGt5n3y0bOFqI/QfZHM3QWwc
qUvZdcy7Pu2EW3+19Px0mcdrp4rJoW0kKjrkwapvXwytq8M6zQ8Flu8aKwAQBYEjeXjlxb+pAbee
ocyvd4PDFNfU893QTo0fmf1bPuQkK6YgnAg+AWfGZtJp8XRUV1OvBP6KyNmzMLtPCUPHOhOTvDJR
ALpEspKkYJ66qr3MR3rGKHAbadUkSPQppAjt2s5A90JypCOKxz9iH3OSdPlXUpGBsZTtt8woHyZX
f3HaZA46chdHW1Mo5hXq9CmeOWzK3hIR1t46uiR/ZP5kw6r5bCD4+FoacOQDEHsLzDf2IDEM6IyG
f6HHHip2ZeB34KTMHpINlhf23dLczR7hdWddnxi4ZsVCrHHSoUAP7LbuUj/pyGQm3bVfn7O11NHZ
J0taoQdVAKRb4kmvHXcjryyo+Z4Kc1tbOlA7fDyy+L4R+WS7oZnVZKR6bS1O+ozY5mBVmh5anZ7e
RJ7EIlvyViR+goTGCQZ3kxV5zAavM+3pVyHqBsIQ2WLWzi1HQNyoW1q2myjfZ6Da5N0E4Pca6NJs
ss45O0bLTqxtr/tUbyfmSDdH+ctd619KYVW3jZHMd5Y9jRm8nIT6fV9l7YRVPo8ilB5ou8Omdd2v
yZAln3trhGI7m3Vz64y8XGFT5IgjWzefmL56TUKKxsTtjxR0zvtqbjpGzwohDdsQ28Y86UnbSEmk
x9wb5fVGtSUOyLfapimDmcXlzs3AXbAOJmS1et1uzdNJ96vc1FQ4NCC7fHfCrBLoRPMQEDLr7RsG
opkfKV37zpMoM/Fg2naP36lmslRopAtKyErHDT9RB/NLBEXf0d3DCJmMdpR+3BCWijLHc4bQnCAU
s4xM7G4nkDuEEFCtGi8aZ0XiteijeWcWCDiuGyZY4nLYozk7ukvxBWrMVA9NMQGtG7VBfs+qhq+v
bob4yRqpZpBTTDyi7mm6Qs3dt5+0Xh8v66WDVIqUCQyJhLnGba+dgFNtdNkVxgSWdjtDGw4Iz1mT
oM5wbgQTTNMmUE5TMnY81R1WepENIAx9fSwyNE4hZ/Lok9N01avUCPoiUqrSvxjgl/jPQagbi+r2
FTFgenlWIpJnW8a5XwZps/Xnkmrwsj2bzTE+r5vSgxQ9xN7ACG2QGBAlIi4xF/buKRWfvCUn1Uvv
8kkvL7SmqJ+cXI3XVAG4+UXrNxKLWeBlop2OFbyrhVug29A24dtKh0nWFVyGIY+Mz0zehgfhZ2Vl
d4eR7VuMOc6lNYd1w28iFZ9l5Zg+x3NljiG4NGckDtFGHjcb5vAqrLg+iJbQCfLnC+XbRlZ+mvKC
VKWs2Jq0yGdg3xQRbyOUicp9zjy0Nz4x7yUYh0pNZ52pF9sOSZQXKXlNuIoGC/KaRHp9q8UduYVT
tNB+Te0hu4mw5a6QohYbCPXajtdQZ4BST6TZvnLOSJGnmCsMdTXm9RWxKUmDu1FLXtFHm8/I+RHl
iMY1mrDBL0iZu6xd9hCdVvsOT7s/6FFRfVk9YEH+SCrJl9omggXdwqADsNAcoEdsvN/gbQ63qV6u
nAycUndPyo40J85L5AIF7ZCqIYwyI+GJThzF9v066FDNLVGYe62u2x4LwKh3xH+OUp7GCknigW5k
q0JnWgdCWywIDy6wqXs7nqoDv3Z8KfSao3yOwug+8djmhviNBiAfXdN/15squgOZ1b30ra1DyyDQ
Csg7RQMOQcpKbJ/CjDdeZVOfnLYtIaOAdJZY7VqsLjBropyWgeellD2WpVtUOKXWRq421j7buZ6e
PulxUjxFnrEyazigAP1F5S3tKLu8aTWy1Xj7MQv6mopVQ1CaAxZJlSsUPbMvp8u01ZJ8N8IQl8HY
c2QP4PTyvoxsA85cqI64wISqkDk1q/g6OYJUnFGK9qlWVt1TciwcgeZ6SM7XHAQMSecTknOHEJDW
j7V51sPcKLFF4pfMupL6STtmCYqrSruA0qLRf5HuFVFF6cCLqw9v6TySo1PRNod8Au7xohOaxIw0
wOwiIZnYmkCYxo+fzts7miUcAdxqitjZ5vPwiR2t1u10K2KXFa+4SLFByOSwkE36EAu7e6w7lbCA
xSUeNioWjImGwLAWXhT1jrDXFqffJ7aNA3PSZ++MMZfjainn/8fZeezGrXXd9okIMIcuQ5VKybJk
W0fuEI7MYTOTT/8P6nZcrIKI7+J0DBzYLJKbO6w155i14TZjhjMI6FGsHOFyybdKh1rIhygJro3Q
A5s8rMWJnmJrrlpPTWeJDk9H0rPbDgZnkdapBttddKm7Q70ATDMnzV74NT7WB5nQ6ChQSFt6E6VZ
YpwwbfnHzHymHoa6WQn/zfJHnYf6J9EvpJYvkyBPYjRjy9XGKPwM+shRj/ncdC8SOwnh5W3CEAsb
s879VLew3XCIXitcmpz+UfJeYTDAX5r9saX65GrIh37mTFyIvPJqXtPChZP4bdSvwfBd3x0h/TSy
R0JQ3wa22S9zYPZFTX1VMokbq8Iy/Uw5QJdvZ5auhk85WtqjACvmZ5AwPnUK1bDAlkM2N3E0kKNG
LEpuMK5Yv7AURNET3jEGgwkxKwZhlZDvlOJVVN1eWkCaxY2S/4e5zvityCwyrE+9yp4Zfht2aar4
k7oky1FfzOp7mjmFFljTUHgzGZ/ipi/m7BdFevNBm7IOdy95gLSEhtqk0NiMP+wxEw9D5FBkKmT7
va2vS8X/qJBhiUE6aqz1WJ1y/Xs86T/tCRWjQxWC7cEpWaZ3UzFODxyOdyQOVwrwDsIOBaUo16C3
c15bVgaHZnDJ6ZSjZxI0OQ8qK6p4pxWtXDY1TUTMaMBhK2Pbpqdzfh2dGb9DQ1F4JkbR33GqOHdp
VTocRYRk6H4EH1BCPTE1cLjKTP7d4GNu78kLBJ6lUf6IPSOKCHwppNp+NZUUirkVYlehwGNxBMcS
GUrMU7PCKS6FDkspI49/WUlcYEcm9a4OKltvzRPlNdl2jVlkb1qcS4TLJ9k8PWAh5FhEdVhnS5/U
zeRZYWdzDSeVLb/PajJXMzF1D3FnCT0YstF6UXoYKx5dYRMyz1yq8h0vdJ0QNWYjcv5k9qRgL6Jv
fe+of5cx5ACXxvprm4hkcPEhtX8BJ7U/Cy7S39CFmSa/JMkQwHlTmH9Q/ytk9Wn2RAg9k67zOjRd
RTOdLHp4dThbVX8q+1BQih2TNwB14o3VtnvKWA1nKEp6/hr3HYeAuUprFCZsMdVD1dJFvF80fGzU
CCDQsU+leOWHpdE5Xp7r+X9NkqFeIEjWAiO2MMXfjJxmJBTfsMu8ZBlIf6ht5zdAz+o5mhFBBESd
LW9TikzMJcahVA7yPLIBV3GUhUjrh4QDGrMXNm9KrWRy1OIVcuj4VdWrYWXuptS4xGAqwrconQ/4
Kw2m72aS1iwNqcXNj2hfedTzMgmDuVwm0tyZDYj06ePyhVgfAFAxm+J77i79m9QD+84OvLAUtL1O
FmhfiBN6LAyiJO7FX9JIWxQ3G+3oLiGeys3qhvIdUSUc8DtHECdCxEQOdMlavATK1k7Ta4u0JQlA
x7ZiMEfyPfBxb7qoVQaOJ9UIFpXwcxkeQcbhK5gnKvnqUC64JDINtyr/zNQ+KUufkB1g0Np1CV5B
NmRl5BIHeT2IR3WhaOY2SM0/qbNtfhnatJXYBECPcClDRt9wR0Hj+rib9t6UO+umoaNbhfmmquPp
sN/T0/6ZmOKuwiFX5p1XWBNnj8geefydlTUvOs2MN0zKw6fGntpnDLTTI+fQ6Ws9mdp4JH8MEICK
WAU3HEEIwOuApWDVt+v6OOS1/FfA6n4IlzAHRUhIenRo0qH4HjbDyNk+V5PZdSTDoL5qWdZXZrSB
k2cd1o9yJJdkFTcifEhipXulYhElYNbnHGYbWTMPS9botpdMs0mXcxzyN4h2U3cCT0i6U1iK4WdR
a8uvvJoSKmZ8R7Q1QA1+zSOK5CxFbBd3nuK2l2UiTmC3aaFTQK+/NTdwgCklZUb5pUuO+NOWufMz
rpVu511d9rjZemjoVWAos4Jolno+7xaKGBVGDZjUiULyQZn5gKbU7v8ahGbmp0QAWXTXA4JzWOaZ
ydKmmtgHuhJKdzXUnj0RyIXnhLG/3i9Zfog01mXt/AepkhY3FP1rjzT2+mFGfseZoNVfy4mehBrn
yl2dOtonraSfSNO5DKS8+KL2ExVj6iS3QncMf25bin46x+uP38lFf/H9t/GzMN8QJbntL05lZZcF
hRFvNhLICmUTH4wqfC7tdNrTHmy1nOtjWHuYiHmRxCAaO38MSN5StYHpy0Zy7HJSnhrrr4M50jOK
KkUNOFS+sR71q9TsDiYDCVNjFr0tii27UUtz3x2sTr5vo9W+O2Xlrd3JdD5IqDlUoMS/fvxgrs1Y
5L6xH0HUxVjdSiWAnmo5C0XlSXpc3CSpQOhigUmFqKACAYybA4tpAue6kW9NfnzAsbK/TcDAOEXk
+ISWds80KyJKXJr8YLeRSiJiocd0s8lMzCdF7Az8dd9yNkfxfPEGIFqV0TNe4Gpq/P5jR1QPIqrK
OlRJFHmRU/FmVfNX1cvJ3vtcp+zN9dDeo6hYheAaTYLz99nLEgU+BTKPaYQYt9mwB5WuiwCRUHNC
dWccRA8/ZrTU2qN8vjpwh+bIxFn8jyJ4BhYtciZmC2kHUOvNRktW5mKy6F+Rkdl3f1auLx62sTyY
1N1PxVSaO3K1K98MMnFEfhSAuXt9FRT8sxhMsLvjZqamAiuy/GTqbflfYQ7W/QgcZ2eveu1SiKyZ
N9a4Flnf6CBsKabWONKsorVV6eRcyp2XhWwO3TJxnB3NyOXGmCKXwYM0bd1k7tw8R93oJ/BdfKBJ
gynSbgrdjwsmhI8/rCu3xFwIY43Rivt0a9eS6iShIkjsvGIthq9Ok/SYEPJ+Hyq9+e3jS11+ESBa
KCuhIcE0i3/m/EWJIWwUgBSFV4/ZcBM32XKSlKI+CY0mf6bV6Y5q5dr11pkNiynW3YvrpWEV1j2F
FQ/srXEc+6h36bM1AXQK+1OyYK7bmb3XN3L+Ca75k+xKWFZQy2y1/kOnjJbSsqLm+BY4WqvhS6ra
4sFqFOuYtVBv3T7qXmZyWWhGlFm+o0+5csPIS4iaYQoAuPcuJv/nS6jDstY5E8AyhsH4qI1p5Jeq
aG4jTaZBobHR/fiFXojyydZk92Xh82MhIXpj8z2MUSXHts6kpvjS83Jj/JcfimN4s/zNb8eOhubO
872yCHA97g1/IXkC8lZpW6Xl0Ks9MbP+99Pzn+fT6egG3s3o+p9Hd+dTfz93bl7mv9fa+pNnCJOh
vF7r7vDlwIWOx+Pfl7vPO5e5/MjP7ug9GeCfV0YLq5DhnNSAtF6niuaEs6eqv/Ddvb8kpkXSgPjs
1O1muRrlqOWsUnsiaL9O98KDdn5j3OWHyUNs4UEaPKLFONEGh8H7JB2ct49HyeUMs8pFNcajKWOn
1Ta6QgoXDW7mGkkwZTp3Cgf75ADwOIDfsf/np8mlyCyEDIVvSDM3U2Yd9prUCHhCs1CjV0BoMsuf
87+q+ZmWZRY54JQmFjPM8ufzmCoKOpggEzg8JfkXARD7GewW3b4MRNjHz+5Scbt6XUib5SrqGhK3
jp9/xsdijvDLDJF4nBv62wktidcMFPsFAo2cxowcfc8LCXIQdodDWqpxD8yqNh8+/hnXXqFDlUZF
erYaHre/opaYZXmRlKOJ6qAVN570tPzmNLG8s5hffg+s5fjYcPRifGFROr9fnFFpZSac+0lvHE+o
b+EXTftC5svNr6kwJqEOYD9HDr65DDIYkisJjvGylXTltYNafV5hhqov9aL4pU1qEaj93HyruiyC
xpQV8ltSy/ZLUdTxSxzp6j0dkQXVqGG1aHnyVbph0Hnq3DocYZdVots7SV15NBQjORRgk8fmuH00
bUqDCaXOWigD/6esRkrgNWLnBaxT9vm0B4+Bh6MQb4zEYPuqexnY3kzjhUb2UNyHZml9jrWhDTiH
p18blWxkxABTuzPArt2bqVJKYrBbq23l/LXbwpKcXKMIaMS9AeXNqv3ZCoude7v2NalYGnBSMEew
kGzGcaKgJKPTl3lpqacqJ9IsnbxIFynFisJsHTbndUxWObwb7FPVggjZTvPhzqlnWMf/8zelag4O
R5UvCyju5pbhwrbkMSJ2ZusIEEilzIqIcz7aahP7H1/qytNVMeHwRpmC+W8z2sWkJk6RxFh/jakN
UA6qgQnxb+eGriw0vMLVWgFXk/vaVnJB2BSIRZGMFbNo/FYysx8z5bDGLdAtnaj2J4TG5nUwSeHk
lSJp/AF7ED6MuvLoQlp3qd1ODx3qdK9Gp5W4ShvJ95jmUV42DpTwoulu6QPUvpAq4RcD3ZiPH9SV
eY7TJYsHJUM2GVt/o4ZeFUiUknhqa1mHskG8iMjqjsbh/66BR3IOyBXxjsVRiQ/tfMRj2h0MSrlM
7NrCHn8Z0HhhWq4/EdBDmXbQo5O6xM3nrFnME4p9WpZS6Tx+fL+XVhV+BdyEFRmM9t16B53+s7zU
5oR4x6a0PHUZzKcZde6DUc06JaqwrX3Jjv82U6whcctAigHw+8wcpP+e7ClbBSzEA5nC8duqwAxc
5fqpWXCDKqhYiFEjpZgQiaqcBhxEdKlBvCXBIK9SwUKk36ZZ2UuCuzJ3vdsJMNtivoHbcf5MQ0Vw
KFVmPqRKm7/RMrFfOC9CQaZ+Eijy6HwFjRDvPMMrYwZHrIyb0F53A+bmVEP+DeplMKAeWA4kIL2S
3re9QJNnx/LO/l59n+M3s7NJPYGK57sMf1tMo4udxUUMMn0SSHVcQxmk0QWsz4MGDZ178lDRnG+x
IoJZKLLsS5ItTgA5VcCGbx20BmR0OL103/RlwoeaFDLwfmVJvywmzhP6ZjkC0X4VCAciHfP2iBFY
0T0ZaJxxGwGM+aFmlfKjNhftJ1kaCnGRBAE8DgjmJZoBhon5OKR5ieerLaB+KBUA0JhsdViQBbHg
el1ppmtpqvTUxQr4TKV38kccruZ/Uganv8pqAxE2RLPHTCxUDQebVBKU5lHn64MqxZ7VifpPD7av
cqdCrdBqzxYcwlCXasKT+tT80neG8jpEU/2fRqFVrE7Zen6WLDLoDyrzfu9bhZBuu7Gmu8lMlt4S
eADCTqd3/Ex2lKm7ePihwzUERQwuZROJqIgMxAgYvY4gp8GI0KxQhSa0fqGdK6JZPMScpAH6tEsd
+vNst3xN9gj2W4plfvV63LQp62qSRe5SgUzQKRBheTj7UQGaTknNj5iIlNBnBOQhwBAr+WRHhhG5
0B1hfDrtOD/CLc8gBEoESLp5ZhJG48As/NYQ3D779LebH2ZVwNNoWOPSwMoxirlmXvKvOuW0kNeg
Gs092itb8nOiTGK3CMuuxivWqclBygH5oZFLa4TUej1Mnj11S3cEoIBGEZ38UvkKbpnb0SkIX6hr
e/gK9R3dlkTBRPjjlNan3Ait4r4AhnwbFrSY3YyCzG/aP8viiRZE38rSiwEuJmYVYAzoH3LhzOqx
ReWFmm6S0VejbrX/xDTReLfc2r1Vy2od6DlZLn45Za2BBnIAjUhfCobmNEoVqgjQdnowy5n9myrR
lN026tyonpGj6DH6epZ8ZOmTEdjSuLzVU9STLgNUMYEsquXoEEr21yRvJqhx1QnpJ3oFm+LnaJDR
JXezxiAm4rLEvwi2yatVGqJBJcPkZUahrkDYSSm5y7g+anDZQ3eUkqgrAiVTyQRZcD2KoK9bIW4I
+SKtTKeAnHo0rMVyKMxRJ7y3BCd7s9BhoBPXKhBBBztGB89ALKjOwu29WwZJh0IvZ/N3EHrhcGuo
ddd7UmbmcKXfa/dlmNc1uRnEKUGFLXX6h03uGJ6Io2w5zsPUmPg2lap+tHvk9CS1RUZ6kxUhYF+E
zpbqZ01ilaelHlAKR3y+c5A29vgSWVVENtZAYcxNmmS8r5Dnvw4sWD9iivtNkLFIoukqHCET3DTW
SiBFZg9wuc9AbSWTGuHDSKLfSSeXX8Yq48xigXUmVgwK76o+7BksqUkHL7AHvUcP3oThT32eu2+t
lalkv46j9UewQaNzQ2bauGamxPejklTy22BTu3cVmdow5oSQ0NRIDhEHDemTgVbnq8SG/jkuRsoT
pGgYqzCV7DoibEmHI7dLuU37otGCTDaj3zP2+q9ILKpvH6+1V4olFqV2LLyoq2TYSJsNHzIpSnot
qWPDQILsM96lovbaXlEq5DJGqLs8wvhppE/+JsWaeSsNOJyPjh6JoMZqwr4/Iltz50ddbg2p3mB1
hDdHcZ0K4PmSWcV230xArpCDtPrXmcYIKhFDNu7MqhTMPYWu/xr7vNYQtADYwoKl5I6rJiM6lF7W
ih9GLM//6WaikYs6x+WPj3/f5c8zccvTsad3z6lwW7swcBETIUXtAJeEDRY8Vh8LSc5+f3yVyyUc
U976cghyZj++PfMkc4SKcOIqktW5qriPoFeJ9PDxRa40ws6vsn3UdFDHROEqhfvz2T29ecHnzzuX
2LuRzV6kqa2ehCcukbngm/0/6O+CP8hI3ZfskPjYr3a2/Nrl+zm/p3VH9s/+0YRjOi8dFwQ7FSx+
59de/qCdQNH4ml8exIPzqByl5+xmuokPAKoOzrE65IESVAcjwBnllg/zjR0gvtkZ2Nd+mK1TqVlh
inx1m62g0mkddXm2ODW+xcASA7Ow5uwZAq88bwRTOOoYog7lmc0rTVtkijF4JcoIeXMyOkM+EHNX
PLV1Vfkfv9vL2rKlKsgeOWBT26K7fP6kM6Pk5AUWB+FyhbQratB51INZ/RzDxbwthgkzD4wJ2MVS
E4FgTiNp52VfUdBYNNwdnQanjIJka5Wl1z4DbUWfr2RGWt4jZ1lJ++1qRMtxNLZ+ZtnD79AOLWDh
c9v9NqbQzgPirI3O61Jt+IEFsCEasV1WFbk6Q7Vn+4FVXFmWY65m5LPBXcP+ZgkhiaPkxNnJtENb
rCx1zCmiF3W781wvaF70VmhY2ZhN10wHmsLnD7ZclqjHdYnfNMtws2ZdpgEyboffzdyMT+yq69Ab
CtUB3q3N9S9w5XUCdrDWX6R4Mju0YhpxMaNjSydDyfrn2KT67toCWKBHiJ+lBx8PhCtFDIB3FFOp
udO8tp116P/zzVFlFD2Ya7oMa9cV1t/yYmsA2IVVZi/t0BMKQPno15ItyfeYksJhzga12JvN1g/o
/CRCS0qmoQNXm5LUljjU1/B44EIXlFJGR7qzeipeRFn1bCpzjb2Xlzn5/H3qKhLik3qZxqCgWPWj
Xcrs584DuSzmcRyCHKNzCqOxv2UmDjm0vwwtl2c0XfqAW69yVfCpd5GqT7cpEPWTYgvSBspkfurS
ePrKiMDko2TSJ6sMQ38ENBDQtJpv1ogyknJCcqi7UH/oaPDtDLd1Bt4+NlZb6k/rnEHp8fzlKRJC
uxEwGYGoGozyUupOKFkwbs5L/kVXySr9+OGsg2FzPZrltKIUFlFa55vrDT3OySKciDqlBPSI9re+
Ed083Xx8lWtjksOvbVNJJfvJ2p5LFxEVREYmOUHjOcWdcGrXvI3IkJDATtJCBCDfQ+la5LYh9JTB
JRPdm3Rv0SKbOzP/5RO2V2UQ1T3O+vyazfe8WPk00wzEvdo7/X+JUtlBm3fzN2MxtFv0nsnXnXtf
H+H5I+YETKv7XZWAnmIzM4uwqbSmpJZsESL7J28hOTBTK59FytmaorL+QJQMoYG6PvhdaqSn0LZG
X8uxmLrEvxZPi0IuH7gjSipLaO1UVtVLXQAsJQ78a/+AvuS2Z+30JSI2japc2dhteODkjS6uyyT5
b2qPSxwUjWP+MjXiKzjXds2TgTnjr5kVTeZLnKpMt7XN6BFt1dggSdTglSxoYpn4q9VmRpdE/Ijy
JvqsL7P1sxlNeSLjBrrDzupzZYih6Gbi4rVSb2GiPv9y5pRs4iimiEnAC0pX4lmk4WGuogkeOrP7
32SW2ue2H6NvDXVbtPSNpD44c1NNO7/kyvtW+SnOuoenL78tc7aq3KbTrFL7nxzjpsO4hZ+r0+9o
U+zJga4sTmQ4rwI3RAfrkque37SqJTM+FqCN7ZKaB3myu9tyMfMXw8qSFwXMDOE4iPSPLAe9m9lK
+ynXjOiuVcz6xiqb4YS6oCTUtQOdTxbFSZLS5Ubh3JXtzDOXc7C9yoShsLIoMMFt9ltdjPC0A4rp
zdoov2lT22FJlLu7KgWtZZHhiz93qE8OVJk9hvCVD54tEbsfW1PBimzXw54E62bRKmQFVjPMTOTQ
cQ4ZgqEIYWBlfYqxOaArJzMFVaUlnJ9DOoxfHXlo5WBAk23jiSvbe6m1ewJNHAt4KvGPSGrNqFG0
nfn/cj4GD8mRa42wYmO6nY8tIjqXmEnS0zKbkHQhR76pNPP/x9ugAsr0ZxjKqj86HzaO4HTeD7ib
bAIwXrLCwsFLx+33xI7lqWsFsH05bDu3ZFO5w+dRtMvpUCfVzABzAt6bxef82iayeVJWCR4KHdht
Bhygu9ZMB6/DzfUXMVIK9KIitglT8/yJWOUQVEGoia8YIcxjUrThZ5EtzV5p+NrPMkCas7+z1ur+
Vu4WqU5DF7MCm1TbGA5HeQR9oZchZYjM0dD9qelPvTHwDhUqE3FTKl/6TM6mAFiTdQpFUWPqi9o9
if2VycRQ+GzolrB+8AWdPy1pQo5F6i9AkbRfXgpqLwE1QuOU2fqeeuLKpTgLQbpcxY+O8j7X/LNv
JIZMA6gStl7lwLJoID/4apJkD9Vo7u063rmj52sixgH7vaDw3vbfzFtx2LehiPXOm+pcnz/hNiTJ
hJ5reoqVqH7EVN5DxIxr/F9S1dHbacwQH2rraK9Z2lCbqYol/iKQHytuIvfxk2ZXEap5i//p65Y0
YCJMF3FrWen8ukBMoIbCPsfA3lPI1qM9dJp56GhBfUcCp7wCa2lfc1ye3xRJ+aU6tfytUwb5O/lx
t7RB88MyiGwIFmdIYKCUiwxHUugsLF0uomOVWq18CJNO+9w6rUyIVCUjEe8EHwA2zgQHEzYmaC1S
jpLWk+qB9uUgFfHgTgQB/yGIMZSOWe5MyiGmF9e7a99VI2i5cHB9yhHJp4ZSZos35GpHqRfJ3Lck
bFSBPyqafo4mj89Nx6kjITUZlldjnqApKAVWL/56IrEYd6ZA3TRq099cZUI56oh/ZgyqZv5Fi0gj
25nG1glk835ReKpkJdCwpYW0WYxxzWPz0qmE8jzDE0Us3dcbZzzUmaHewD+JsEZO7c6sdkWS46A0
orkIAVSXQYCdfyzZOPVL27CXcmZceQay/nsDt/3TksomRdnJIq4cQyjmCmm4GWls+XR8+yNh9sSB
y85ywAygnyK8XhzmZEHCEeW6ne3nlTLfu6DegnFtESWxpVhqRlhIPTV0z8LSH1iyk/nUIdOghBn8
PYms4REhvY2NhI6Dxp70U8Um8D4fzOmoxCE2wo+3p+8wrc2rAnJLogTQNHQV21eV1aOsJvHq6TDS
SvGpoQ2lb/Pt/enHGjeUELrRBfEka88zFp8vs10lamArpUITEL/Dj0xU0Hbw+ycm/pgE7opTV6Tw
JuG8uD15CuxtB6V90JQBSktYN4TrKAaADhzUHD1pcGqj4eukKTnEyQAy9HC1zolnJw5hwcuIS3TJ
svRTM5vhr7Yre8JYHXP+pOuquC2TONY5zmnSn65Dl72zebgyjumnoXrkyAL7a9uFxZ0SAYsRracv
Uu+LSut+U4RV/KaICA+nvUYfK97TJV5MxBZFYEQn7Ot4Ixyhz4dx2CbIl4GYeE0uFafQSttbTH7s
X2prb696uYHkAvQK1wYlZ0Cm/c21NEEjhcnFs0sgVEE4SeI3rQrlSxLG6XdJ79lBGhGQeEBt4wsW
KHInqLUaD7G6KL8bVflrNr3sFrO2fDGENf+Jzbb7TEtgef14nL63ms/GKeVdNkbUNdbtPRLG81/K
tr+z2lrUniahhzouUSdGrx/n0TjoipiTByUFoebXSl2CQ2iWcISWMI00Ntm3UecD50h4HTX92e3T
pK8+FUOt7R2mLvaaFuc7DrgyUQCw0OTNjywZg7w9Dcf0rGc/yMyO/85GgdnKKdTw1TLIk/KsyZx/
RXWafhsWGVoSPnD2OCCMbLJ/FDx/Xm7lAn+TMhbRSR5qpNIj+e3iBIuSvbvzfirrkI0fuT/AJ5Fe
YwEDT5MNPhAluw5UPadlZEuIO48OcUj6zvR+WauGtIxbA0+7zZtAKnP+MnSrK60xQ2HUDqQhDalC
p0UT+sGOrYEKS2772FmGoFeghcU9nQMHDy7mPdrLO8Pi4vi6/hKkYHyba6l5K/nsWDq1vGSlifvi
zab96apGe4xV6TZKIuWoDtMBGc/JmqFgiqWgkZbvTRLvU/ZmaPIbWOpQY6Mq2L71kJmqaq31N6jt
+DhGCCqBI6vmG8lodui2UaF4CEbYOlgyLaYIvswoKySmoHN4WgUlfhuXy2ksQ+umjWL5wdHpPIbU
yu6b0egPSRkKiDzTdMwFVaE5pJpHC02GAZCRG1fpzQFxTxQUosGR33biYJfAFCq5A1le2eqd3TTd
t48f/OUkxY1S5sVTsIrO3pe5f3aLaYq9qnUMtjOtE35Z5GkIuqq3DkBfxfP/fimOtgw0VQOXtU0a
BoOTNV2CAaPXR1rMuTkd6g4TOX7E6ubjS73zss9fJeeuNbqXsiV39r5a/nNbnSXNkRApS1a5AKwV
48xODdtb0ShDgKfZ8tmyCd3VemF7GL+nYMopkozKChqTCFyVLSGnOMzN73Kd96elyrGej5V4VTU8
m4nNm7QjRX8q4kL6RKlbeYpou0HOTuobXQzRYcqKnhDUvpRPmjmLU0mwyL2Yq3pPLHJRoaVhsC5q
624JOfj2SK7McDYpDBZeZs0mqZ8kovpQm6SnLEQ8ckB/OUhHmQgSLQgx0Cw4Ogdon2Ne0/viDIG1
GJ4ggWWc9pSbqeuj2FVKw6j9adTlm1qxsYuK0YoLyCW58U3tau3Xx6/rYnnmFkjDoW65fnoc78+n
Ic1hno+XDCJQOiSPSh9On+reGk/OombIUB1KIkuyN+VcvyhYBMzCiKO2ewKyOLpEJ2QJye3YPXFw
K/02jHq/AzP9Y8mm5Yve2fWOcvly28itkvrFhpPtLWbozYkpqQAmUjYrUT9k1Q3xB8pN3bCJx1vL
rifM9Mojh5Zw90kCYDivIJxRjiFj9EqDCzWV9ir86xZ+86Uw87IeM4goum1PppoOuXLM4XAaCdcS
NPaPpFDIOx/ktfvmyzfpopk06yiKn79ici2yjO4VSvS5se/bpIi+ziq5iJin4lPntIYfZoX+WAE3
e5p1ZJmwXKZ7sxnaA7in+e3jAXdl1uN30MrDE0lfb4vb75dkHIGpFZ6S9Ckx1QXg68gMv8uRw87k
42tdVjRXJeo/F9vszWbs/AwzPtCIXNcgTsxbrDgH6qgjqJS2pDicvPGGwSvZUByK/Lhz/XVIbd4w
uy1+gEb7xCEu5fzRa3mGABUADJWa9C21Jec1NUQc6NBgEJmzwNRLOr7ONDk/TXQPnhuH0hhASe1L
OxrzztbqynBjskLgzkFlHXCbspHUDEIptbj0MgU1S2RKxo0BPHxvuF17wXhdHXaaHCRhAZzfs6Uv
sRoPDnoHTovEB9ntszqrDWBMVJDuUELDSCuGa1CR83vEQakRMmvzs6ZRbmO31bKcv6CDKMpKUm8p
yRa5CD5+MVcexfs6iOZ/bals5Qhxz7xUWryXyKBG10FCvTMzYZw+vsqVJ0EBGwQznHeVP2zmVuxA
s6UnBPPMNhimZUiImstTdN+mo+xs4q7dEDtJTjv6yuLfHkHtyqHJ6jCVkD3g3OkA7CJYM+Xy8vEd
KeuudDOg/197XDdXi9BW3m1ESV06OiigiZCQFzDChELLYWqbfopq5XaOR8ROxdTOwyGulhg39hCP
lktqoEVUVjy8aM6UlEfIW30cSH2Nvm6J7JmTYKmrumuOYQeoLa4p2n78y689IJR+yHwQH2sX5lbS
KIC/dRi3qgWNrN3qzh2Am70EritvnOonJWEMBLjEtorzKq5Um/D6ykuVqAQkJ7eBJumFQJ67KDuf
86XLejWLIGDFAornz9y2nRoDblBM8xzRzshBQQLayh6r/FQS8+rmlQJgcNEW3y4r60HViFnMqlLy
wkh3PtFNlPxeHtgYN073eUL0tXPsv/brsCEyxUMR0KiFblZbpZ6dGENbCVK0CXuXvpv8R10i8ye7
eMV+mEPZMk8p4IPHOtX0KuhIk382NZvepsWnEsKBkovWta2JXZKmMubcBvHxnuTiyriwVbaHa4oH
Zv3twaOKEmqGaCY8qhfNqVex7y7a3kJ/WRqnuUSaj82kCHeb4KrzOZFkFwd5aN94pdyA9h8m+Lr1
0vsq2YEoapPEtyCCPaZVGz9WIHdzH1J8/AZx93VRJM1HWlXvzdOXxz5sEYS0Yntl7HDkPv9N0FYb
lKw6+KXKGj/XereS7ET2FxT0ctDHub9BCxNIafGn45Ad6JNTH0eFKvPHH+aVgUJDS2d3YlHN5sds
1osJG3eLpUJAWTFlNNR5HtDRSp8aisLPZbTAAC+L+RjJBBsrIrUCs6hnTyKh7qWRBaZ0xDCBKarl
pGSa2Nk0Xu5UaTpDusG2i3pNNzajGECuY9Ql70ySULx2bWU/QGF17nJtIgQJz91RIj96p8Fz5aK8
EFpX6xOhorTZNSx1ObRGD6+pDRdWJ+BZDzB8uqOYqtkToVT6VQwsYOc9XBZe6PGpGJRXk4LKzvx8
PAyxmamQ+oQ3NUX7FjNmXiqkXf/Z9ag/woiEjgE3zvlhmjFYWsosquKVBrgsGDNh/s2Mu/hnCw3g
UcHBuyqlrPmtV0vz9ePfeeVnck7hwIWYkObe9o1UBG1LnVyjObeK7tBXenwnGvCBY9lq35Gs7yXs
XKnvkciB1xhtGMlJvI/z5yJQWIjU4IL6gKyadYQcwVzRl/+wEUUkXJtq8bPW0/lJkaLpdQaXtwKL
dILBw7ozggQXgHpTsdlJg4aV7bYJ0+wP3MgCClM6gZ/++PlcLkHr6oaEjBOpzGZgs9vPMdMhVqFY
r0jyyFY3ih+jjqJGb4Ng+t8vRUQdRV2+T5Q2myczGOzgUaUyg4AoCoAuOm5tp4M7w8LduasrnwQT
J44hep68BXOdxv8pKsQZhTxJpi9hVaBEUadX9s9FU6NbyZFnqMFQsxF7a428h3C58jjRrbF9W/dV
Jhc/vzD4rxw4ogzQQWlEELWD45d6mbmOPkQ728VL9Z8FzoILrXte0Afm+hD+uUm7TJHw6Ou1iJ+3
4e1O8Z+ywUy4Rp52nZtNGmdmCNmLc5is0BgDixlpualzE/q+JAHNdNlwkjprCkeChVvQijQLO448
CHqNeopIMwTNHfUicCJVhL4Ea/V7bYLbdge08w6JChwTdmaWK++OhjBdcnTGGIa3nqFaOMgkirD2
ssmIv5Es2d9pLAj3BvmDz8hHZL9Y0vTzx2Pzcl1nT2SgSmW7Sv9sC1azIwp5wIVAO4gqDGqKj66W
jvLeHkzjlZzvh99xC6s2DpcZ4SPnr2xS+jFrFQdzeTKreBRm87M5EV4v4UZZ3IRO7AkQp0ENWtcf
pQrTK1IaCCI12yaMIJJ9mpyl3VXyXI5awgjpeCuMKAos289FIjNj5hjZeGpss2ymnDh8UhgMB6CG
sjheGo/o+GOiXWVXjzTr0Cu9WAORRJ7DBA2tyC3b/6PuzJrbRtI1/Vc66h51sC8Tp/sCAClKshaL
pGX7BiFbEvZ9x6+fByr3KRHUkOOeq+mIqgi3S0okMpH5Le+SGN8DMY3vQq9ukZhsky+nl+j4JFdB
stGNoh2BKd2y12gmKq2qQoRYhFHDdz0JoEPkquqOOgK1dpPowcXpAT8Iw9hd3G1UvMD6GMb8RO8+
MM5cbIcEzEvTvFRWyA/pyJcDnIgQiftOJBxEcIsrE6NntbzSkqFfVzVmi92g+A8gWPVr2s5nwW3z
KXm4hSBx8X1QmdHpWC2/+lTIJCSKZSS9EKAq4EWaxs+4CKJvgVZML3lMr3dtqS0ia3EBuWTV5W27
pUSV5mvPMzFZSGiYwABF2vJRqBrlGVR2rbpmPUmiM0yAhCXaDD/PvMrj6JGuGicisTMVFhby8FX2
JSA8sRIFNO46DEm6OqGVNGrDpUxHcqUqowpdMRjWUqX3t6VlNJrbiYXyjGqyvj79LMebXVN0IB4U
nMHeUcc8fJQC1V7ia/Qqa794guUsXVut8hM+UHMmGDw+UxgITCmXKkAxIKuHAwmBEaZsLwaqes+R
pDiijUp34vR0PhplzkdUkFY0TY9I6LIXBWVDohPXAZuiy8zVkCMRfXqU45fG2cieg084H8lLTqXc
5Uhv6FLshEFeOTPScI1Ypn9Vy9rz6ZGO50NHXKdNxauZ+w+Lt1aSE8/q9JjAxll2TWGQ8n1fnxVn
+mBChCK034kQCNjN+THefdsNhl2KVHrwbPvYugmLoX/xqTy7VY0ITc/WfPSTJrLh2uJL3E4A6qW2
cxFoLR0/q+hrIoh4nfgh0vFxa5y52o8fjtxBAj9NLkEWuDT+4piWPC9JIJWq5bMXJzLKaLXyEJlx
8/302/6grziXObhpaedpfKGLD1NBsJEjJBZsLLcaPr9Jiu1IkusrQJ3Rqo8GPOkFrgwHGKnsenpQ
79q68r8Qt8q/LTWBkMLMxDKBCc8wucWaRBmlgZ52ENcdyAZVnIZLXfbjzZkpH7dhLLR4NA5Pdg8s
psWUfaEdvbjEYCyTq3hvcffboUkrBnVm8CmqGFF9QFU/brr2Wanz3kX7pvtx+iGOV5hKPrkT/4Nt
jvLd4faDngyPkTsSIoMeroORzJDCRYuMf3nurX5wjc3aPHgRE3JjJbskquDOx5mb4k9oBjmOQVqe
zGW0MGmkayxUMvR8A017TfLJCG2KVerNOBIPOJ6oAoxS8aBFDVDsaHxMtRkZzukX8dHT4UZKpIe8
HgnskuE/JT3aZ7gsArUy0Y/sEGi7kOH07ho49juU36urSOzE0PEVCDbAXfwLpLwfzMyEGzKSP+Dt
MuEqevqxjk8hSn98FLj9Emyg93W4PnhTJIHQxKlTD20Cbk1NL3UUu3/3KppRhjBdKDKSMQKlOhxF
GqJGJEPNHDpQwo8iCfNrGuYTTX1NPFNgO5oQQ9EDNUVYQoy33ARIlqpFBobIsXpMC7tI8S9I0X+7
royarwYjibseUiV/OJxQ5gnIafbovcM8KDaAl5D3rkzDPb0482s5CIEot1OIohzFFwyCdPEBh4kx
DR6iiE5iZsO+jENlryAj+8VQavESfLNu+7pYbQYU3JG8m/LfXzVKwrPnJd+wyEMcTjL0OivPdFIr
IClzIdXKLgqzxUMmx+vp9EyPciHWy5xBw3PDf/6ED4cCREbQXyNEIss56l2pnckSLlZXAaG50vy+
09+s9jJj+t/QaYgpHQ5XIzBjFd0sNWPq2WXK7bwq9d6kwznprhxH3UVctqqDm16xhs9GjmQCeJBo
/trcm+EKNe/u4fQboLR/vNo8FO0DYAJ0oZY3lNlz8ZglViaUCbC76Fu0mx0qeSLgl0zuLUeLB6wv
hlTx73gAvPdG4ORPSUWJzjZzRX0OfTCIF4Hm909To4zXdLDbixLlFNlJJV0Gp59mXHt+oY0IDdRt
PgEOsqaGCyIBRDr5UvsA6EJvYKuUorbV9aZVbYgOQMSow2IaFkhjtQs8ZJgd1e8RuPCaHsFko+rH
9IogFFhoxiHswPxG5UX0BWygmx63m1XWqHHoBnou39aC5UXojnT1dYuQFcr9WWC+pMHYbfRiSAQ8
mqIJDX9wrBCzO726pWllRohj99gyWlWrBA5AAuEpMsL+2gqA9kG6DxX2qO9j2N32hvA9R2z70Tc8
GSu/avzaGrXy7Ee58L0QQy3DNl0LcruVY8PiLmiFW/x5Bdzd1b5AeJooqfzUzRJEbtE16BEDyULZ
ORYntJVA2UTC5SQG4cWgoop0kfp6MNmlXKCyZ+YFwgJY34muUMvW9xSbBCYIMe1rgeWuaoutiAeX
MMIYu2sClYNKQm4bGGA64ObUJqOur1qtxCIriSZERxHXZJkGKn7RmgZ08a1L81RGq72e0E9romEH
UlhWXWMQq32V9WnmtlaDzwpo38qwc8DvpQtRiBaHJo0oStWWIRZ2PxbtlwlXxh0i7vSjoqJssnXC
LvGBIBZDvrKwfsyvpmJm1xVTltJ/aLncsFagmO92yMR2NrtM11w8TOnjVZWOOdeQFSj+kUHLg6vP
1DiomVPyHE31wIeNHL9s+wOGPIqUW5ntWxrmSIC32i+tlU4iEtUdkSa15xjH4aHPnyl0tsPWEtvy
S4w6GGhCAFjsEDLRTzQERMlppBoUd0gQFYDFUrp7sUG528kCo5qJ+bQfwBAGxWy4HiNYwfcU2L7X
G3vURKLcUQLLvC2mqvuk8Db5dYY/e+EpnTqtJgiVePCWkFudPJm9FdiIxozyi83VmOfaYFMY5hg+
fRQcX2FcloRLHPwzfmYZt3nTEFVRXAA29pH7F8WGa8YC6n16lGNM88zOAmPBt4NuJDnI4SEoF4YR
yvnsBdOH6NoOQbxNelnHtgBAqheoyYbCgPVZGhRkoTMNmossNAECxIV2b0hJtB/aEjMlSnLWTkks
nR521Z95yOMbEIrCLCpLEUmjwikfPqNKB3VqE3IRqYSH5ISzLLEFVvNTGYbq52nQxj2oIfRh8Iu0
U0rvl6df0vFSAL0ji4e/ATWTmszh+IC2JqAUKqrEYmHe5VkybOtatM7M8jg25D4yuWtJUPQ5rFhc
9BR65FQMotQRero8/bT2VAvbZ3Gn+drayLQvgKc+ReaEvhVmtCO2nCi/iHdV2p0p3B2F6yh14UYM
xYwmLfn84mKU5MJsehmOlqeM3g8L9ww3y6f6utQxgvrdV8vHRzHOROyKq99a9FV6tewTovDZ4qEw
Lgol8V6L2vhtjwcamHOCSQYC9xXAweECqtaoGTXNMyxGm3jdq766C8PaP1MB+eC1EQlS/qA1BcJv
2f5HrB5Di4IqVeV1MaYm1bTGB26W6zfO5LHHGxJc/ywXAToSgdmlAmSlgF4wsB53NJNQJQ6Nce0V
wI9Pr80xNooVoUcNXmUOk6gKHr62VquDOgrxq7dQWMFWKqN65UxiPJmr1iMqsiEo9ngSkUXhIRaN
/WOiRUWExZQCCtoryvayVdqkO/OhfDB70hSas6i/Utl6S/LfFTPqoExU9PARUKkyfQXl0lzFErpG
p2f/wShUHM1Zl4OAFKjO4eRjuayx7qRKbCQShnNW29+KSSKdeccf7Bk67JTgqZyRGy3hxVob610f
SbMAG3KDfVQXayrMsNMq41ySd1z8mHn3lHjpNcwAsyUgs/DynGuzJJEwOvE+wFfmSzRZ474NtWAj
Yzlw37ZS/Nn3/BBZc1l/VLtY25UdifLpV/uGmzxMaXgShUOVDq7FJlkc6EGBfLEXApTRkQsLr0Zv
Er8Gcdv8AKAYgkeDBl/bfdln5jVCX8oXqS+j4KrTwzFxUrNRtx69mb0U59gDZjH8gETO28uxMYZg
laBW+hN6NsBRmfrudWKNRb2epl58jpt+UJCx8angR0WavppeX8lu7ufUEkN10ven53m8uDItFjot
4BdnfdLFNJtIHwoJFJCDmG/kUmpUkR2M5K9QJs0zQx1fkXN9V6V7CS0FzOQCJ6BRPYbMg/TzqCih
fDWJbbsySrX27SLK1dsyxcJ6lePZ+pWqRAEMvNfKc4rzx+kb2plcGiBv5nrT8hn0qhxRY8GEaMCi
+ksWYVqCc3y9VoxS+S4H8bBWvTL+cvodH+dLnAQQNlhRitxHuD1sTGr2EtKw5lSDE/V6TXtErku7
qb1w4iaNzzGNjzXwZuIMxw4LSpfEWjZ2Y5IMMVEhTcSxVG5Tc8JMWZpS7NBK32yVy9FX/Ao/N0V4
CGQLTqAZF8nWsLIW67ImCe7D3iO9yAsByS4JlNc2xo7FVRqIBcAL0NS9pN9U/szrrHoIpj6nBagF
4TecnSzETzETua/hNuMHmdG+wjZLaIGLC1GyKvw8jj8NXqwLNraRJWyotsDypTSFVHJ1FbSMS96j
vgrGWGebCN9oFdRIjZpuWWFoGk7x+LUSKiOYoZdeuxl8bkk749w6Rws7+jSQYefDp/kIVIJcY/77
d2d4pWFeitEhHmZTXX+iYNbCTMBoWYWU4J7eIUctJOoWb6EFBB++w2WH1YdVZYph11LYNpKbWIYc
NwtwVRv8CsoNKa4PW8KQb708Rvrv9NhHlwhjzzYaHACUTfnncJpQuwQfxiTiKHRMrkAflA4/oFy+
jfJfP4f/5b/k93+dnPW//ps//8wLlJ39oFn88V93xUu2baqXl+bmqfjv+Uf/5z89/MF/3YQ/8RnN
X5vlf3XwQ/z+X+O7T83TwR/I0sNm/Ny+VOPDS90mzdsAPOn8X/7f/uU/Xt5+y24sXv75B4YTWTP/
Nj/Msz9+/dXl8z//ACz47oXPv//XX94+pfzcTZ419UtVPTVHP/TyVDf//EPQ5T+J+GjlzLABhGFn
7Gf/8u+/AroExHWuxeIRM9+9GYl4wLD6nxRhIJ7QJJ67jmypOm9//Q0pwEy/0qlPzVqzf/x79gfr
9Pe6/SNr0/s85EH5vYdHJkhI8JCc2IRx9MhnEPTh/ujo9eiDHA9uqyv1nsR++sY5edGqiZg5qdpL
V73QK5/TUs9fhgnyfChMw1WmRMJVQVoIASiWr+Mwbq/lBMXWMZSTB12ykuivffxbO+z/uG8O9tpd
91I1bfXyD7Zh/Y91mz0/NSzq/w97zSD5+K9/r+bRXrt96f/hPCUvz3kWPh1st/nn/tpuaDv/OSsi
0T5HAobqFtfwX7sNFuSfdPdYZxnkkQiK8382myCZf9IHmgH/iKQD75ybgL+2G7rmfxqUQmfXCpEU
E5L+7+y3w1OX5BLgOdAZdPuAdaPpMR9X707d3DQaX/UL7yEtfvSRq4uPQf5bNdxfQzBPnliTyBnm
+/rdEEJF8SpQB+9BCcVVVHxtrHClWk+Sv2s69czpuoho/xqM0jiIbnI7A8Ds4WBeaPWz9JDw0ON+
5oy3ONgO5YUp4WDH17PJLmTjzJCHH+yvEUGtzyLNQMqX6hJi1EjYeKrCQ/uaf8/3KlrsmLydGeQw
pvlrEGvGkBPOzHoJi6RYK6LeVDLNeygifJAJVlO/clRKfxOWXu/28K8T6f0J9MF8qGtTAucqBhG0
zL89uE8+Oab3gCwm1kb7IvmqF4UtYxmr4wB1erDD2/BtXjNMjCOXVjRn5yINN6ohnwuJ4TYwu5Ve
3SlV/lvpFGQF8NS6AoYd0ij/Wmrj9Jj9YaM1+lss7T+ZMq5oGor6/er0PA4jiuNR5pf6bo+rpWzi
5DT5W69bYbqoK4/enb7uzMo2sjMTWr6yeUJUveie8uXSpFt8TiiQt56JRe62Ljo0zeJ1qcnnItpF
DfCv+cyXGjVAqj7AVg7ng2yDkpEPBdvq2YzdcXBG3DGyy+FHfin/wHQYqngAkPWxx7o5sLEXOP06
l9v9bY7mG0KMRjhX9eHwcqFkWSPnwbZL9qNaboM+3+RS/LMvizMLt6A8/Zrpu6EWB0bdhJFBMhls
LcrWgW08iOv0rlzLn4ab9Ew16MOVezfUYuXqqqOdFTKUpHeX8JwcvzmneL/8eHlxRM7QHFAQBNyz
ZBGIOsA0K6mYjQihZdSutRBXXzOlGi5tguzcsTS/nL+z9vnlAfYkZCGIBoIJhOJwnepaU4oRWOl2
wKMgtjhcGxfpmtOb4aNB+G61uT9MvKwtEtk2mAxLhI67zYP4VZA3kxbtIcX99mcF/QKEP302coMj
WH1kZpSXYGJty0aLdqoUxE5geELwmwfe/Mao0ZEC8LaIuxZ7QBzGSilMLdiaaWiPE5ReyciHM3P5
6I3BpplDC8DG+psWzrvTqCba6zrd51Ttq1Wb3AZJeN8F0cXpdTnezhSOqGKgM0cNFZubw8VPy0mf
NK1H9YsqahdLTqUK52Sj3hy4FjvsYJDF4jeoHA2WySDuzd1O2cB5wvP1TnERLtj8eLifnNHFKsgt
rtRrpKnzrXw92p//g3kSac0+PsD3lkWMuNLzYG5CbxUf8cAmzm/9rFn9v42xOG+DOgktTyxZMdor
5jisqv638A9vnyqU+b9noRyu1oiVdhMgFLqFHlGtAg32cFWd0xH5cEtAngW2DHsHRtLhIH3d5b2Z
tuEW84xNFDpTkG3+kxf19wiLi7YZojwdxo4ROOAoejhBduZFvYWIR1vu3SSWMYnRWlEfDuG2WssX
w1q/mNzQ3uHh7oYvVLiNh3B//9O46N3b0R5/9KLtPZiOeka058M3Cb18boWgBbu02tOCvmsqqORb
0HWX/hS7vnAOqn9miLeb8d0p4YP0Ro1/DLfWnWmGF3UmrE+v1VsT5ehNQj6ZTUU4vpdkALUsjMjr
FT7eH4nbXqSbYl1f5DfxjXbr7YzVz29XG8NlHfUHqjBrWB9rUAqr0X4+/RwfTvTdYyx2ZZBGtR/G
Urg19W3WzmGs5p4eYSFp+evrejfEYlsmkoTSfmyEW2BjF97V+FLHIEfQ7ELu2nB0e3SzFdW4i6R1
48zGdyG/89fRmWP/w3kiGEzr4C1yW8xzanCoGnot3Pp6edG3ZfqEHIv3cnqq8y85WlPob9R1VSoo
S23DpmgD4ng93Ib5radETiJcj63i5IP/+zclfYm/B5ovuXfbU8oo6Od0GrYmykwK0njp2SE+3KD4
zCJ0yj9ILi0OxQEFiknhZtze/EivkrV0LT3ird5tjFXpTo7ipG7mABtctde+mzit3dqf+01wJV5v
/oM7hoAe/trc9IH7fDhZrE+ICaY02qp5fatE6e0g5WeumDfp78OVA11IQ3W2mkd4cNny1PM2nCIj
rrd+1hkv9SR0WykakKDMFaXuHU3th29dqU2voFySryO9g6c6VpJ9oXbRjT77FYQ4EF5VyghfthoF
vCfyqPN+YnpRcjpOearaadSUN60Xia+DL40/sYEX8fsokuCmFzVoreMkKZMDIg5wUACjP6VPU6s7
kCp5bAP4zT7rmSbeyDqlV1tDRNNy6hQ4N1QLRBLtUhzVwbGseqhtK5SyW68asDlrlEl9mMo0wEVX
AIoy4QakrIZGi3P0wSoD0AuCdyk2EfgFuSpy1YlttYPm2Y3qAU6BjJN/HU0RKAqNBUO0I7TQwOwM
tfl6+us5is/p/lAKQq6Jz2e2vjpc5zQDhIjWVreVNe92LB5yVXtFlRoE6i13we/eIZQqZ8wYZMz5
LjYXh9KElCI2H77IYCJgpsYWqjOHwZva68GeouXKrmVfEZlTtJyPpHcfqViosp/margzE4X1GZuk
+KabvfKcjzN4ycS84UFQKrQJNdhmEoAnzbiqoiB6TcPYv2/Rb6Ba0sRI5GXCmFT71sev3QkH1fji
NR6ZJq37HAV3Ob0XhqF4bSC9Psv11H4fU7BvtoepU2g3uIjhHdmaRbkSJ5wl7SzS4gdoXVqJa5oi
jXYtDf61r8npZzO2hj3YJtBiBgYgma0FSgZz18tkONNxkd34VYb/dJKiKg8qmTQYOE8SimcOuEUz
nUuDkweIzYyvpaZDRe/w5RlCWQdN2YU7wSzGG9EsQIFJkJ5bP8FKKESU+7tu1MKV6eWi03i+8oAN
xE+fLugqsPT84vTWfGtfH64lsbw6l85A/kq0nxePU+QWTaY83iEyWqzLVPLdAcbMRgCcvUKm2r+m
mI7NPHjUbVUUht2OSr5XxKiUwOm39aouze620rzhCqcuBCuBRm2twgeZY8YZZbjeQAEhWQv9mN8o
ntwiVVFKyDdp4xUnUo5SYjvddIlhudCtOluNGuXcGTjnJIdzNOC9ENzBZ8K+Y0n06hvRh8AviTsL
wTMOgVxtXjuz82O7yCX5OswF9VtadNOlIlX4WOVJo37u0QLoNpXYZHc+ye4uw2nzqdWn8R4doJmg
p0i7eiyUFBybpGM6kvfFfZOm3IojIYGCYl+XS7sxQhlOC2PiOCNt4xsQuhIw9NLzRKe1fPNldgn6
GlQ16DzKH+FLlwfYsOlm0IpOIJRlcod/HeZRoSgMeALVk/9CA996FOLIug/qVo9tyFlyY3epEX+V
u7D8OWJs19tSgbpoSQVz2wtRcyPHLejNTrcE10twAzhXQDyqwbKhYTmRHNIxmeXJFofCaOhh6XW9
BVHCwui80eHp36DZhU9ODRR/147xGKJDXtPznFrqc05bIulyMfUV+FZv9Novp7f2UWAk471KBYHe
u26APVkehLGKDyvQhV3dRtaGi0JzUZMz7k+PstALnL9n+PgyoQQVOv69zH5EX0L4FAzDDhyOZJd9
q3/yIgEfOl+ksygCVLBWCJHqF54cNlyYzXDXY3flhPXo4bPba/e4dJwrpX0wd3TW4VigVEfpeNnr
zBsfvxqlz3ZZb5rrqsm11TSl05mz7DiSmkUJZl9f2uAE+uIiT0/jWgp0qch3SVrV14EOr93Ebmlj
zulyMcbbJi/TT5KP+USfCKy7ECqr1EfXqFWHeDW2KMmWypQ5Q4LIbO+J6QbzJMWd0vjBrGeb6n5I
N7ruaZsW3BaynV1x3WggFsworh3QeNKKOz5EA0BJzsTVc/B1cGjMc+PGlmZ1NqoAi+3jY3pWGnWZ
7/rS991aNwSnVkVKu7F2jnI5n7HLoXh5FNPYRXQTFmdwM7FN1XLKd6beRNfAofWVUYArHCLUg7GV
MJy0S+IdhhCWU9AXvjy9hY82CzMFrkEfCAw81f9FPKzrSe6NelPsCAkFZ9AH7xY48zmPmjd05nKW
NBbmyASGOH2xw5umKEKxLqym3KHpETjIauGsGU/NtIpLSKxyilo6AAPxAUK2zg0v3VQKCNxOUoWN
nCTjVdqOqV0MsXSVNIOMVmtovIYCXq3xVCJITPyK5cfs7WeKvrweimxwT7+necUXE5DY6DO8BplW
EFSHExCENBPQPS53Fvq/jqShSkIK7ztarW2bQgtsELFnumhHHQbSaPLov4ZFfn+xNAHuAtzbU7mL
BQ3FyVDyNmYzKegAIo7iCe2scwtpDAmvc4C0jyYL6BjQEoZcFMAWq9XIVif75VTtrDiVbNNrZoHJ
aUpWapUVbiyq7RbFx3NaZB9sxRlLMzfDsTSgF3/4isUqVcVaUqpdVOcIHQ6h56hjoJ05t44/bRJZ
Ej8IYkC0QUkdjiK1vtoUbK6dP0TgsYbgR9PM91Efe7+9ZaD1sYazTSYZ2FJCq/XrrtADTdn5GZ+W
ZeHOzV2PA56Qwi0Ec+hqguKf2TQLADFXEmoThOYgHYgwSXEXG1UGfiTqfS7sohDovoqMO/KpEBm8
2tWb/qqxzGspaHcIe6+b2dVo6LQHfGYK24uDM7HX8YKS11KOBufHPkY68fBVV0qthoo+CLugoaUk
RcbrgCbumbc878XDD1Olz8eege+HEMyycZQoaCA1QeTvK2wVVjoYQDuX/dBVcjNddZHnX5w+CI5j
eGKdt2Y8eR3wxSMhsVE1BVFrjF0d6t9hyV/4XgWBVA0+D95W62O7pt6T9a0dZrFkB5q8juNzKLvj
Sc/q7HAooUFTkFkGtRSESDkBke+UDGPFTB6nq5HwhHp8Pl5EuSGeuSU+DPCQ6ZszPuAHwI4PlzLN
uL64LU0Ut1ETcYNJlr/Bylfua3lCz6SimfKgjpPVYrw0aGDu5LwPkKtP1OeGe/9cIfO4h8ci0FSh
TgrMgL2+OCu6Go/JYYisXayPzbouy3pVEm8pGE5awk1bGeodhTDhGifR6QZzrNwu6tR6PL0Vjvc3
/VLubINvDqDDkS5BmQydoRXWTkeacKY4Cc6USK+nB3kDiB5ucJrZMmAK9Kjh9ixVqFD/qJLQU9N9
6BUddYMuZXebUYM0JwoauIt2zaU4BpJ60ait2jsxCtmxnUIxopcaRtBxUri8YgFW01GDYPBdU+0R
HyxCmV4XCfSdmOTampw9/jqlBiJGWoteux1IGvZtCE+a97Oz6GMRVP1g0xupLLeXh9pFyyC+j0iN
7uQpQ6OkScaWNFwIu0vwdUGNO6wnfCGRR3QPqrX1LVQFpbexXynwVtD0InWFuBQeVAyb98jzIchX
WRmCCXXgZTyZV7S+m4mRVq9BoCujXcSWdYcwJ37pnAQClvdFjlduKT6ffuUf7HZkAvFIAckPHpvc
8XC3B0qn113ZFHtYSe26hPHhWEA5ExtZZsVRIyt1NC/JN0YUXWkdSn5+VMT70mvOtfWOdxgSV6CC
5j7lm/ja4YPkZZEaiI1He9FAlXvUfXyrVb06d6Qd5ci0Dcn/QWEC1mE9Fl+3iDiQVMVetO/xJdiU
oWhe+wbmM4YUxVQJvXiD/HS9ClsheEDPBZfiFjrI6Zd+fKTNMHvQNECT0I9Y0o9zLwGbmuvhXrQq
64Zm9rDH31O8TXM4ReMAgvW3x6NmjjKgyXVJpriIrgoEKaHTDeE+hTfgCoHfbSZIl/agicNa84Nz
3bhjgAXRABLISD/P3WAStMO1pNAgDHXIWg552mxQ0O6ctlb9FYoaulNnZUmptOfjs3Kk73T8QHLP
VFzB62RbNfPAGYww2+K/UV8Gvh+4SAIqZ/pgxwHn/ITcJuRzZI/LV5KpRtBSn4v2psQSaKi9IAPe
yQ4Bp7pp4mlAJKkt91l4tiz/wT6ny4pt3pyyg5xbbkA0ACJlMqM9hbMA1wzJW1PfPNfw/+DqBrQN
ywhtAA5SygKHS6AH4qB2pg6YwKCYpouNtKZLOq41ChYXfhsqa2xTgFfHevVphJZxBSfRcLNAVNwe
5MaZHT8v+OHBTtZlAN6g/A/mZukrW0pDWQlZFu/D1Lob4vFVN/Od7vnfcGO4rfPux+kNfxz4zpIX
aCHMrC7YhIvmvclNaYSov+37SSuudcHXHgRz+kohVTozseOUFvgjCTRaJsDXCBkOX3Pjw1RPaznb
a5P1PcaB697qjeQ26tXRqaS6X0me0l+m0DXd0Az1M1HnB/Mkb6EigdGEharzYi+ZLd4hs8/Y3pgM
8QoLuWxVYM2yMlLtHPYQtfajNUQgElIZMJK5075Ut9ILOYc+41X7gk+02IgdSuAitBNbyaM6XeEn
FRdOnin990kbFfHCEyiM4uYe5U9ZnkTttYHoCZyfEHdM8PYFSixykWtbzCL9+1HCtXClK5O8VvQ8
oVUR9tWul4V81eFHpKwENUtu9ZCVcOVKF5+krldfo4SKSScVlXql+23wNMReU2BgZJBZGynhkp0Z
bebxLRMRuH5lht+svB3bC6MH+9eTm/8w5ValGdKG6v3QjuqPzI8t7HX5QFeprsz6nInRf8Kuz+rn
QGN88AL+O7uj0PBgZZGyS0h2cIVLvHJf+yLGE3yObjDj2K7EAr9JW2NqtY3rSwdvQSsaHRWMxNii
slPeGFqrmfB669m7qMV25UYvs1SwNQohm7FgGZDymC1gAkK8S6Nt5SufeusuLwXvlTQ87ukmtCLi
gaXQfZ2gdKf2pGFi0OatOIGfM1D6DrOc/wev7bC34SnTkhbbKRAvYqnoC8fPm6B1xLEnoJmaMSDM
zXvjwhJoNrEKNCkiKR6nu8qPhW+l2YgQ51UJekEAzcWyaTSNptvnkUy/R1NKzaXfFsh2CmlNdCmE
xSsd6twjImS6vBo70lxnYN30e5hZdG2KOpJlO4Pr3NmmVcSIvyuB7rlxoCeD7WF/+8hJ3eRuKw+J
gRW5JDQrxExwKG/6crz2Mt/6EVJW/uF1aoq4CX4P/KIq11doNWalLfbphNd3Jnuh26paeBlarQDM
NFXDPXcEGmxIk6DrbhmdcmsRXGKbmeRkyGyM7Bsk7Wjd5NTMxWGoVxwB0G4rIdxNiPAhGB0Orjyp
Gpp6gYfBgdwPt3x8YnGn13Gl2MD01cwNc+wcnSmtwgeLlt5WhvWKZbOOwlIAx/wGqNP4BPlf1aFw
Dam5ibQWWngtGNhO+e0orWspS19MLfUie6DKv6ssz2IZTT/43PDhfWtjz/hWtGZ5LzRj8tK2SfKp
wiUcmLCv5teDiB6CK+i1/6Nsav+RlqWguyaCnphhyhii13W4V3s1vpCSMk/cSgHK55D9pV+MXG2v
S30MLkw8dFCMkfvApEKCm7pT1sX4JR+pKfCK4kl3qkCtUVpA5/NqtEY6SwNxzSMkv/IhR1Doe1lX
VsXdH1YPZVUZtV3VBOn25HXajdWEVeNA9w3WhaoL2Spq1FU1NjH69Gp3W0hhj39n5jfFXShNUmRr
QMsYQe/D75lg6nf+lPk/slCHdmQIupJcJXE4L7R1h2qW/tWjG14R8ggSpRBYBd/polI5mMwBXQDd
VyK3ShIdLcVCytEOEOIOoRE0Vp9L02quuwHdTrPueQ1jGThxHcOi6ULxU9yL+nNQmVkGbLRVHkVl
6u9YDnaeT+lPWw1Ch5A5nDvlS8jf1a4l5hZS2Ine7qaBMH8X95PUOzXGws+DFEt3rWklzxjo5Rgj
6kWxtfzE2OEfOP0wtEGl7ydLmtNkXYJWvuGvfFXJKBSXxfTaadiHpsJtF1mXlpiOm1j16med7omr
pjG9SNAAj74aIwjKxkZ0BJUR5UbwyWzAj3vlVRqrjUh6F1a0HU1pRHjD75TGkc1RfJW70rsnWuu3
vieMXyBcjVdWRrRuCz3MH3ugSkgxKyjHl8i0Jl5f2aoer5xTv8jlQXBQhpJZMi8JVfRUylK0iV8i
31Un9h5nXCjjXKt1ER5DcfhJ7GcDLdYuwzISFuRjJaFcdKaIdAyIIuGgSEtEDqCUBGgRq6pqHGE2
LVV7WUYuoUVf5nPfqE8pXhj45uFjjDJy5ihlFl5ESt+gE4EoRJ8ayYr7kHXQjYYOT6N8UvuO4zsZ
kw2MbssGxy7fwtDqYHmb0kXXRvKqVyfzshn84oHqhX+lUmU9E48cRwRzxQIQJvI5+LYuCTYRpyx2
vFq175CAsuMxt9B0E1oH5RTNOR1kzaHNYUz3fqijIMuScxHMoFHtxzbwV0qI6Ri68+dUAj6YkDLX
02g9QSsF2XEYYA2iGsCc07K9JxRPfWe1dz5cV0yrBO31t+cDQAUUPZ0ugLLLRkgBLLv1Q/1/M3de
u3YjW3d+Iv5gDrckV945aatviC2pVcwspiqST+9vdR/bR/vYLRiGAV+00DhBXCSLVXOOOUL3OkxL
EC+AnLFXub9LgfhfPDUqqGtBTjEF8vmp3y6wx+99JeRrvrDFTnXG2e3jh/LP9/Kf7Q3W9hTAEZD2
XzqbX5/aVE6G1Vdr/5r5Y3MWI144XRjWKRsS7vrEJmIXo9bjLLzf9ZqfwpuuoCxLj+koeCHdLQrd
Xy89LL5TibWeXysgo5KsC9s+5m4rdtVsezo1uyDE9pSkxype1pVCTWqU9InhXL3r23G8HzOzusV9
wsa6zAPGNfFS+aCCG09rMAZq32oLbyLmFkN3qBtvuo8oPoKUBzJDltFD8VqLqV0xVaKrGq2A74CB
Up0f8nDxDXbtscZxaWFCE0+ZJR5nv/Z/53L7+S37pu0jOUd0jjP1NaT314ewmkbGzFxh38JJkXSz
WyRyggbyz2/5k1s6Sj461yvZGsCMuRbTi18vs3WTN612pt66+I+0j4mKjrskSGT8M9/hovR/e7lP
a9f3ZUHOO5czEy+2E0q1pNgZO/ZyrlXuzmZc7P/5Dq8NzL/vMdcbZKwAdQPjXlb0pwkGhQDsHjyX
3nwZ3U8Olbkjy291Nf9pjN1vgN//fGe/Xsv+9WFmZVSPtmuoN9XcuN73onz553v5ixnwTzfzCYax
LQ2KuPD4LlHcx1E8pfNOpadvblLHYWwlT3ly4GhJ7X0eV6kZ/0ag8RkSoHszGTihg7s+T8ziPq0W
pCCd39rO8lr1LRZCWdWtwHwrQvNEVnhCWpWEUibbcjJ3FaGUEjLZSua4t6D/3tEzePe1OW7tb5rY
TzEi6Cv4Xezv1MKMS4ke+NTFmkORZ0bXr69ZUyzvszVh2eXRygZGvp3m3kX53TnZU9AVDrOkaDpN
nZ3Fwhj1/dpKfz9Hw3Df9+pRW2N9M63DlK5XlXPhVtXTP7/DT2vkr5+KTPY650IKCxno1zWy0V9S
1fnLa7QFZGasV6vFhdbyn6/yadXzKcNl5xCnqUfthyPrr1cZXYW1t5qD15Va+7FoDDOpJNrxCtjt
mPla/v1h/79Qu8p/UF1fr/c/RNj/f+ip2eP/7dH/h8b1Jf8o6o/2x7/LW//6v/xL3mp6/8VAAsHM
31Lq6zzib3lrFPwX+NK1bIRpBQvoaiP1Ly21bf4XtjdXgA8i5HVcw9v7l7qVvw2FI3sZbaUX/OU7
+d/ltw9/bxR/q9z/N2Lq6zL4n/sJnjsUrlR6V0EPJwCBFL8uE1POMtoWYzpWZbE+eLaabw2vCnOo
ggswHgWNIQ6TJ5w5YW9dvNh1ldccGFQSvSSmFchVD+glfrN6f4XErj+LWSGfMWc/ilvK6l9/lodd
tWrrnJ/VzFl2AULAAt2fc4NWmZ7wRk6tvDXyDJR96J3qobVN/btIp1+rRh481RUCOwwroHpQP356
NEHH16PmbjkIAr/8Aw4VYxB7fl0hapAmt/9vq+Zfr+bfVaWfZnTX63kYFDERgSLEvvAfHhlRtNpt
nwcHlMAju3rgvFc2UTJpXVjmHziN6fs6gwciW427He66IN3TvAz18Tc/5FeQ7q8fwnyOUSEhokzS
PhOiZIXNJONR70AN1M1pGSz2g2uu4gd8U+suqok5T5xSVJji4h33h2nI9rl2NmHs5sm2sOKKlMhS
v+yD4jfL4vrI/321XpkImIYyIAcauzpT/LosBACY3YWVOgAQ62zPeM53jwP54r/z/fm8/rgQoRBX
1x/0vdhtfHr3VkTysyv7GSyDC+5ET1mxn2Rof9l67f3EfYCBW0m8Ygofsskwc2yz4Tdn2q87OK/h
ysjjVEPPd42t/cwqsfuoYELWqkO3hWsYl4ZdAsouq53qfoAIYeri/wxi//uSaO5gVl17P8w3fn2+
2ssHe87N+YAxofxa6rop0iZYqi4J4WFf+KfO0zB3huU35lz/ea/sZLjEwVW+dk+fv/e1aDa5rfNw
cKbGVLEhTTacymDmmWBvhnenKLLtd55Y103k19XEywWNpvrDtwJh6K93S4rV5mrHHA59qPPjGA0W
ie2q0j/aaJA/bJ+Q7L6q1O/IctcK99Nloe1Q05PIQ3zYZwxckNVmzXRXB7G6k5MQHDv8DBpW1GEt
MXw+BLi6Rck6i7DdY3Nv+4d//r6h0/z6HTGyunIdUa/TRTLawFT51zvPdZ+x43XqsLYI1ttsereU
GM6O6szbfPJepO73wdbJ1CHv+7iUvTiHeVYWqWCIfRkGAWfcd9rULhfn0R368SQmKzr20VK/kAxr
kQtuy8Ooq+9NUNLXt05xBKXUO9vHbinLCOPyhnpinp0j86GDG+J8bbyz0eHyk8La6o/5auRtrJjD
98RaFMbHFtVbomB2w7Tqf9p9Z8fa2i7t4gSn0RLrOYjUGItKFMTFVdllDI0w7aa2ec8lBpf24vyE
NmjdBM5WxnnFFzWVZfhcmf6293svv68XbtwU+YNwvHvwcP9UhCI6F/CBOhzO+/YPq4rep6Vx01H4
9g08eOK3tN/2qT2aM5J2den6eTpG2QzaFDSGSLCmBRYLKhsFgxOVz0CAQQ8ibiqg4U6/L8CYO5Nt
NK29GQexgBMAAzzVIt+bJA6T4WjR922B8mQTC7zdoiHR7dQH+Z4s6rJak6jt2IAUvicE0E04K+3X
sJ+xk63Dqob/T0V+PapLvqwyzcqWkSpo/lJt7m4mjCJ6CI1hXcEvyxDeEb9jCr3ED/qNn+PZgwfU
1suvFX+jvDFdbVd5HE4kT97WgZExhYXV124PaA7ZABnFqIr0Sc22XEOGy9POXbFeapTlA9/l/KkD
WRaPrjfx73ZrM7aumW4To5m7XbUv/so6sedQlSUPFHXTEPt4xxbXi648755MGwep3/VEJiuFvEdv
0Kb7cxIWf61F7rJ6ygyw3XSLFvkVOjpqF2cO8EiKrcYLs4tXm2xitRjZZ0p0OFZazxG/Gk4Cv5cx
HH8OZom7ao5v9JgYrKEqzZqQnxe12uSHkT/TQzAfUUE0d1sLEpNgbsAIqPKLMkyAz4L2vFi9cr86
foNBUmY745oWqkOkDxVlvnHXoe9TORheeOd2M381oeFmh4WdOQwXwqmX8dwSRF4czWYI15t6GOXX
fq5C60RWIyHrDt+bldqUCx1jjvambc1577el0EmAgnpMLfyG15NnlfWT1SxOnUaR4QU3jeHP2V57
9WTfW6JfjGeCTOvisYCiMO3XAZ/j74Vh/bkVJS77wMnuD0sVS3S7VJ68l0AJ+Cu7ASvO37IpSkM8
juFUeqv53XAm80Y5UqR4qOU/p5FnhbJpLQSG8q70EnMeNu8Jc962OxpiDWXSVKEKYrNwsvfGvk5y
CA66DG5jK6yca2PXr9swxrL3rvsRlOnxA3RNmherG4L1WJvm8hL4eWRfCQAq2w/mlUrVAzqnCmA1
eKhqhIyeT3zh/dJd/XHryNoKeCjETKWjBx80KZuZnJGylvPeq6NhTGS4LUMX95Wvl0N5BX3SKepy
nfgeJqox5NVQHrNGuQ8O5o5yXzlzL1MMIdc/to75wRGHLEOkVaU5wqRDMATBCWBn0tXmVbKVr+zo
3mQyCyS0Ijq0TUMpM1dekMEi2RwPn+Ysw0t4dO3dEBBVesCDhkxdCzZg3G4bp1QzVrftFLRHXO+n
9qahXdhbRpg9VZFp7COva+8ty/DPaql1mUye1fxs6zFP+iiq7pGT6ZstMjHH58vNfyhM4a3XTpIo
m/LQ6JRFYajEZCZaJMU0jcfOl+I+E3XupDCLoiyZwxzuoGb+EK9Y0mNkGWQ4unWjxtAtd71vq26v
31LfLHuISuuOGGgCaXUkLnULFbhhhBZIe7gzSyc6EFyIQsk2hHGU7jJnxDplwa5xc+d1hpHKlMbe
HjlHxyNMrPLQKsLU1dpn9cmscu/UyBC/NXMrj5HfGucaX6kEjm4HG1zr01j167ciX52920bFBeKd
uO2s7YtpVX2Dxm2Yk4LkVjKbx2094K2vn1VT2TEsb6R15Hyb0yFUwAlTsek9gx8qv5HCCE7V2Fsq
mQyF6weUxnZXaV8u7FOm++c1mzs2IMJ/VI79haAfdefKrT/lHgESHsGqp6Wfw91myKpPx8GdjI/a
yNiixklfxsbq8l24RsLd18KJsjuYYOFza/TeQ3XNRLPcSu5ClbnDboKaQfqVsDhB66p+WJlakkZU
ltH70BD+eL6GnbfJuPJlJSTlljdad850u4Rj9H0lFPBPSdm1C/GvHONmCsKdNEZrn/VtdfIwYwx5
47Ln7KrXU9NZow9qrnTBLAUOd9YZ8lHPZX/kjLBuVkeeM+APds7QLO+KRYGrlnURm93GqaVK74Fn
WKai8cXuqhc7NiUcHUJYmh3mi8z7fGl+czwddXGUc/cxJYORIkSyHpx26v7U0l4Z//Y5U39ncOtd
VbQ4eteRLk94/DXPRa7rvS5kfluIfjoBAF998SsGKeaEv1fdjTdRhdfUjm0q/NOvXOc09qPFlj0i
Z2OsOt5Xw6yv2kfLSKTfX8dd3eomxZxLwGjHOIop4tso/ephsKOt2GWjm7+ZDPCOXrsMO4g54uCN
1Anuxgg/H3/oTeoUF8Hw3sRz/F6F9qPnd0XSZa0+LM3i7diA7dRssi2l2gEa88uqvStgM5wCCAup
rxvzO8XgeLNQ9KTQlfMoyWZAtWFVzr0VDuccp96zZWP6ntmkbk0hc/hQkKUStxOvO+mlqt7c1SOg
uo3y7i6wq+ped/qa2zEIhQbbG/W+XfMIoYmL1jQOqfyjPLOuYWNGvK2NYucr6Eoxqd9Po7Ezakaz
SlX30N2sLy4BWTujX17sWr7WtX6ZmLjFjbpalZdb6V05iuPdttrbGUmbc8Z+8o32/Wepot1giR+B
Foi+cvt2noPqOFzTfIpwvV1U/uGJraPvKRugB4GtieHFapN8r+H26vfzfVhmTQqpkQ9yIPCU1N/b
cfGLJB+WIwyLGqns/OLKIt8LHPqSblJpt4ZtjNpR7W091z/naoKMsZS7fpvyXWPkYwKlCKebwW5h
hAf7NfenU0SGMP9560NoHLa7YvT1vmS2l+RqK99IZ/w5zWFxYgD81fA84zy1M+P5hmIrGFiAKv+C
P91H1OPjXhCyg/MDc1w/avTb0tXf2IJv2dUfGqc30zKcq3iGYpAU0bqyBFtvvzn1n/j8fylqVe69
Vq8pp/ztRrLTrsKLP859yK6Ii+d97rn7tmJOLSZxGIZBxuxDxXErlu8ywxHdB2aIZ/a/NCIVdRde
lca8k6usbEqdcQvSKc+jg08RFOttFHcLLcqxM601DaLsuZmlT1hqdNSddacMkyQESYnqGrI5ZvO4
xmFPHGVUGBD0VsnsPIDO3Jru9l6Npgf5YgxuF3CLIyHaj8uayQubpxNntcfooVHmC3via7m6sP9L
Ee3Daq1TM1JoZ9k2l1evn7rYxzc/yQw/SyK3LpPGz4x0tRrSyabgo48GL90IGlgqacadtpd46ILv
dmU/eK3x7K2eiLsQSoateyuBefOWK9OK+SQY7cOzfQj0cnSkuTdloI9KsrUWRIEeNmOQe5xHBPNs
aZzI/ziDbPtHy5fVyWDqGI+T/zqu5lEJDn277/PjSvCMjZjAjNIrZyitMO8/bZm8C7SZxd24UtFu
JrJwo7AXGh25qrht8/XobMG9aMZntTrZnb2p7UzMgJvMFKM3pBuUu2V2MJzyvTforusP5ejhZAym
8xRwCjzh6WWcqzK39qAp1d4IF/GS92373JbbthO17bwrWQ7fC7PrgtiA6Rp7Qm1fSGgzD2MTUGG4
7bd1qQYiY3leH+T6vTWcLPeLCRHGslFkmNCkL029iNty9MPEhOK+nzuBD8eMkG2vs36K+0G8YyPe
XEEEN5EDQSG4rHSpTzJdkusc1Z+ljJ2wh3db185d21jyaZzMOvXy/uC2/ZiS2VB+CZSJCnps7CLW
BDffAQGRSm3N+6k3nDtGESKx5ykMUzM3/dOiS70mNcS2pByo+00LZfLWWI8Zagq3ZvwbheWQTmb1
c6CJ9dthp/OKEsAJgvr+avpWxgwbSEgresxHe+H4O9rzkcLfEXkyiSonTHoV7QjuU1gdvNTZhuk/
3rq66fdIFNfzhGFBMg0hfYsVDZcpF/7dgrj40hUl/gJ65DiSm8Ip1vAJAMmrTnxzi95NpznCjArs
bJkT2I7jLtuG4FRCBcuSzttW9EVr5yfTuLFBayX8a0Up4xqKl0jgIRB0uHSRe6gVPZhaluaPum+2
Mak5T7I06snMSAeDhwBua4zTmVGP1+/b3rRvzXrKzkY1aBZi4RSPytNMP323wLkqn7sXZTZle8hW
ZpJxlpN/2RB9RgsMpcU72HLxHgzpiDRw8gpmn4X7ed51+hoBE7b32bzIhwpCKeH1uRfRP7CqdzRS
7pLqzOjhVVG77Fflv+m6osYspRjP5uD37xC++g3+nej3EbWac6gBKjyM9mVA7kXT2afaGkN9IP7B
RpczSM3VwnU/eL2q4yCqgps1N8VHaKnhA1eD+Qw/Ktr1OfIHSbpgzP61XTLlhzfZaFQnyjoeQVU1
u4Iy/ee0lm6arbj7tUy0yLzp6NnW1dIpWv3NOA3FYGGlvAj0Ucgy9V4aKvzTI7TlbC9F8zUUww/Y
HOMHtxWeKKkWlYSiiRJr8I/XpcoiD0fzaOS2l7AQzfsJ24KHxpiCmwLQ/j2sy56TnaPnnuIlP9Ga
u7e68mx+qWEcMLMIHwfm+FVcLaCj8NS2cN43aw2P0Sfc2EPSYIzH3LAmJ11qopULUS572DTl183M
lh3nMu7pAg5aDOBjP5R2uN36eAdhuKzEq9U4y4CWvfbeYWlaNySvduRDyfnJWEL9o0LG8EEXeQ9x
fH7sx1YdWx/2r1I17DUiZBVL0H2puq58tmx3O2P47L1eDfhfzCVsd3qumNJPokgAW5dEUmPvRjh1
z1G3mGecEJC2tuhxS3PUNj4nOGolPehRtfPsMcvjrRu2g1R2cap6mHUqN8M0H0x/SI2NutPPyCOM
6fkRBQZbK+2UPQuzZh0FnKyNF2+D912r8IlhZQhUY9lxbWDmF23Rg6yRUW5OB/LpRnU8DX4B/qlg
0IkieIaYlrHFmf03Mj5pcnvUIxcrUvrRM/zw3LCHxFqUHwVJMoTPqzAJaVzjccDe/LD0SCX8CDrc
rl03/z7fqBKCVhGxQv6OGxdYI7z0njeRZdurJJoDYzpEzpj9CHIIDpkM3DNk6W/TgEgwtf0l3ztN
4+yi0lz3lRiLoyr9ZrlE0O72qARtHsSqdojC3uQoj9PsXQML2wPD3vqIlaAdO/kUffGsaidK/aDZ
cO+WxTmY7nyjjAD7mvqB6IBEixly+zT9sXZYNBNabl9AbnWPEaY/wtPibZWyJvVFhyLdTBcSRQgV
8TUPrWPZm9m3EbcanguKQpW7u5JxLYYJsEghl5iiPvT4SmnKEHgad4MwQx2T+hQNRwuuGv27P04T
reiYMYmqK4aaeoBBgqyVlZB2G4j5QzFScsd2N0XReRV9k6VWbU4RIgWnyg+dqS11chdKiPu8M8cK
rmgVNCQ+ybk6FU4Z/mQ6q/S5m5cs2cKrPUbW+3FUjek2DPSBbXCZcdOIdVGREe4WKZr2YxNpPNzd
8eJK51tlbfkUL0WP1Xg6O81NDma1LvZ5WYxUFsu+8II3o6xO1abfx035F3dz3aQiPOImbQsyc5ZO
wENRrk/ib3NPmuI7A486lsUa3JQYXSSOSaBMFtESh2W0C/L1z3WKbh07u7D034jtOCid3wwdtF/D
aLN9NnYYUnqoovTylPVOS0SDuc/s4dkh1TdmsvFRNSWePpb/0HS8NHdxn8ctOll52e4ceXU6b+HO
jlOGaVPme3SA6kKdjnde43/rZHgooeRCDnLLg9mXT31vvEzezI5V3eJ4dmOPkmwUP9q+9Pl6CiqR
waspztChf6w+LJwyy+ebLoywBMUb1iNgklKdzL/VnInuHTnR+qa7jGw4O3PASaKfB0GPQCFvisym
rFjfjVCEsdv7ci9C8Ll92/qjPkdSfy+sXsYleK+5K6xFciiH2U1QD/659MD/3KnALAegJzN5oJit
xEFAHS2tL2MZPQsp7IOdCftNjG4Cqd2/VVj/PM2dUV4U7h5J0bC3tJ5ffchGFnBR8xBqrFe6mDXU
cJ2MncJidbsAnpRfALe79adVmX30umZl9r1zigkjEabz+Z0e6TXiarZcdSHDeJnpnSOe+MphuO6t
oBE/SkMW2z5wu25+gPwXTB+1M5dt6rXb1WlKuqAVsRq6ZToYZILqs/Cs3Eimkq4o7hsz63YmFbc8
VWp5HUb91ObGgxXOb8D4STeU1tGtB+SnOiexiKJhpzxkjBImq8qCYG9iBf9O8RPuhanfKBGr/TiA
NKoueApIDN/1CP9va2O8yZXwHny91kg+t0mZMVYzpPs2HHOkVc3N4yAowpcFec1utrX5BQiXL86O
tJtYWe6XR9Ttw03pufWpJ958AKgR5ZMI2uv95fYfgkcp466KGIf6dTA9eWrsMnYoNzrb5mggAq/E
TPgjSY1sOFSbI3SyCcJw0R/dxv8y2au/XiDa5vY5mhr31SyyPwGd1V0WLME5kygZklqZaH8tIWaE
ETT09EkBvBBl6vfQlBDQ2AyfAmee98KZ5IlEZY93VAuSiIbybiM35Cloh/kJcxNvD4mO79wevq9N
OZ/82si/Zuz3TBWNayDUXA1TjDMM0LRZeeHBbCJxX8vp3NfDCrzbA+uX01j5CRnyzV0hCgd+W+nx
IajmOM9j9ZXR8nYIIMAgOtVtCpulS2vVfWV/XM4GPdKx4cSKyVAVJV/7JG7gfpFdpSIGDDNTsvtW
iCgZCss6R7kFpFAPJKM1ai3O6FXlXjWOd8rw1gRxEqQWN2vgv7bA32/93JZ7GWb9bsgpfC3C3I7E
4bZJDyP8MHFDjBFrxI12V6SqsPHsK6MxZIGiHnM44VLbad19HszgFjJgKGQ0NZxoYcPF26HPtmLh
SE2vpPwbL1PN16XY5ue+Xz76pZt2BkKax9mJViqgVbwsusgTlthT3S71Dc4Zy1NZN6VFSB0hfAMs
i8NIJOAPvSz12cmJAlSg77eb4r81C5BdvUTqXJtFu58LIX6O/pZfZNvJD4OzD6a2Wm6Mcf6uAEAf
s8a4rYL2YhDlWsXRVFEM4haUP7ls0nuTYUhaT4zqw4ZeqfIn04nXzg5kbFEjW+lilW8EHWwa0LR0
oK1764FcoPLOFlvwNuGUH6u+kmmwQp/fWiL9iF6cOSam4n1pwT5Wyh6gi8jaWXVFImBj7Qq0YSd3
1C/rtphH6Q/+IxYQ68GetuiHzrr+ix1J42J4bXboai/CfMV3QCQATaUMcCAxKAsvweD43wxfLI8B
NPUE1nbxymTB2+dY9kDAxnogzGsLeNT20ZnMw1N0lclzALo/B7sPd2Her0k5em7q2IY+UR6FaUOp
8uZtSt7N3tbGoST2JMdq6JArVaST9K9DBlj7sFyr2GoH9Z4rZzuoaOlSB4v/JJR5cxv0ubqpUGI+
rXX/bCucMWaUaYkXYAriO+UaGxR4f7ROU97ztvVT6PfOix7LinvDjvpVMchxE7OzjeBuCL1i1w9I
TbBih8HWKRr0ps2WmmN9o/Nw7O67X+EiAQxQo0lSXjGlflHjxz3TKKdumdNsdJBpSc1zhwXFoRq/
mwyOTEKXMv9Oyx5OcC4N+Q3VQP2ltaPijiOqBZfPm+9rb0PuZIpnP6HOcUUaNdLCXq9cUEDN+Juf
ZvTJR8Z5aCBXPe1JKMb2zVTZPVR4Y5fZ1EqeNRqnqPK7OQnCoviqbBk5F6MX6B40s5Mm1bVb7eul
9x9ltax8UEEPChnYtwX33ZwwcPEvPgHIh2rrgpYvKZwP7WqJV44pIy00YcCNw+x1xVnmjYnG+mSN
yFNMAy07kMD0Wna6Opn+bNx6jlvuS3/27Lgv5nDv2E6QLM0YcJqu31Yb18IpIEG7BfW8kRK1tKNX
5+DVhICR1rUmllx1bEN4j2nQkHMRxnSCEWyfQ5RAAI9MTFs5W88jDz2pGiO4B0t2d0Gppj2jz+Lo
EmUbuwTBpGS/GDu+4CCdh+bLEpbFd5NVjkClAyDLtXTZJYMq1d62nZqsFg92F3V7X/k7q8fciiEd
AGObOZSIYj6C1vjpQkGU0FWDiqqo2BdGTRqkVap3ObTzrV+45rnemuUAoGAkNu1TGhlVdSwierit
rejhRADApbLwESbUlriBKm6YHOS3xH4HaZ2p9cuYm91hCf3xCqGG3XugfGLsvPk7dRWJlFDN3xF8
jxbT3uk+lJt1R3vp/SzzFYlVQcRkaBXTEd4Fi9Cfw4/Z6pBprPNbqYNg14bEisaalXCoMyQa2g1f
6tAEig2br04ToPdcl+ZQrP4PBlktqk4a9yXy0XevJHLSHUELM/IX12uvY6Y+PAxhN7/Po6CfZDB8
qbETxOOTA4fpXvmSO0vERLUGNSP7p/lplSGWxDVN7Fh49WksTYoOb9HEbVlWu4f/4SRV2NkJ5c4w
n5ZtK19rYJIt7a1G0Gb6/dGasvVhnSHTxGs+4f6l3XLcuRKAemeR6NommxzqLFGExZ/mrJF/oAlu
gHEg4BS7YDJvVTFsJeVro3O0U2q7aeYNVsSiNV+alb837jyepnEk0yuaRXZfND196DCvjx7Az8mU
4/Qmq5mbtDeNRw8NWTFhnIh6pemFbaa+oMn/WZb4JB2jOfTEQYfS4pDt0JtdES03mfAFvsyOk1+m
UCw/aj1GAE995ZxC1lGX6GtEqETHxam0hD9NU6yvXe7BZZ4962zBQWfqMrnuqTB4KXFvlOb7BCku
2019LT66qgFE74R9j2rZfMydJtsNExF1iORRIU1Cbk+Rr3FjhRm2XA3Rcp/PYhwR4UV1wAY7MolH
n8HH4oxzflxYou/+kOXfK1fLHRaEVczw/yMP8u9rYIFFI6IrHwKvRIOGqQn4qpgN9sRZxEVpLGc9
hJhOdoXXH+xV2xdRVdFr65YZ5HPS5HHLkOFDPjWjvshcumfVbe4lq9ETFnkTfHOaFpAWe6zjQoge
7byap1vNDoNJZo7azO4H+4i3kX+YasGQwumJK7MRzH8J+tHEX2HRgjzxMXu2+mB6cZzKeDCrpT4M
xMlP8do2E4KdKdhOYy6mdOPZQag22tlK8isUtIylc7Q6QwGuhiQcbwH/+45N8CRqWAHAeHV0GUIr
T4ZaWyRRUGp9KcosRCC5Bs19O4oRJH7FRN2v1kEQRU2GCl92pC+WbLc0C8KUcGFQT5DLQ1iAnByw
m23sWDLVdXZbZThu3Ntj9RaU16pKXKd99DXBkVRYoFffVkfqdGNMYP3z2vzVt6mH1NxlkHe2sEpM
Bp0Hdy7vcbBad3UbqjQTIa5F2XbFuHP5jIMMFa4RttYWj30TPm6RmMUdCJhxGQNrUACunvM8a1Fg
StUMlPeFeRUKzc3LmJXApKRL5ntgyCXtRjo29hqBLyIncrTdww/gQy8mf0WxH22gFEHf77G+ImXY
WKflVRWBo2hsvHVlTNEXZwwR6vWAAq5kMt6K9jxlTBnjplntZBz/G3Nn1hy3kUTrX4QJ7MsrgF7J
JsVFEsUXhGTZ2Pcdv/5+oH1j2OgeIuj7cj32iCKbnV2FqqyszJPnJNZT11FZC0raKe2KzjPVNScO
tQJnU7tinSvU2UuKIr6cH/IMZoitEiB5/ti1cvtLyKrwIRp0Y3S5GRpzENgYmj1Cz3yfh8RDNQQI
G4GqAegloaNQXkGI2Ttj2SCLUHYFOgITgK5IplhAo+f0KKT1sIdFcKCBN/GZ/W5EhjmER39X0iN2
kLk49dtE0Xs7ypWSTuiRXZZE9OSSNmh87uhteFd3QAVgPvd2ddwwrlhMTpLRfI/7XvuRWoMe2KPR
cw2DlGFPqDLdBFbqi46aBAhdRu0QRlScsoadQNbEpz2aJt8x2kyyckLkbCJryPKJoUW+K7nRcBPl
LCHp0RnlhlJKS4aN8N6pdeVRp0/dzRjLN7qjk21MaWALbADMSS6ND6lI3+UEtWka6g2534Y2vTKv
3WKog23L6lQC8yky4eWCn5z8jQIaq5iabdlUfyDCzG2gSJ80fQy/FgS7D5FCSU6UlPZRVk1q9UGs
G0SDaSmEu8lP+vHIhZdShZC3+nBE7iVGi3zIyfDRjdvMgt96p4LBqDKCgr0FmW21SYIK6EpidqHk
hqXh9Y+9FPIdzSwN9dBmudB/HfpqjL///R2ktUl3SXUsZpCbiGX3RQVNnSf2QLhJ/rBMwA/JYsxb
06IJDFVIwhm5GA9WtaGapf8pqVAdOgEsrGCYppS0+aGYMVFSWEb5caShm/7I2AINJY54ZXhU1XJ4
ZW8r5S8hGEAGwaZX/IB9Q4CUHmHv4avAZqnvBMpDdHrUWaHdFF2Np5uUQvdu/saT0FFuqPu6JSJw
jaEEjdGJSU1lQdKirAttClo6h0XMxfER1pKSyDPzzMZR3sBI4qB32S71iwDw2gzP20BeBIosNQS4
myRrGNuDQGG5vE85k+R7TzACamm0JxY/WvpmDybNjK0DPEkkB22mA8t2kufMuJ+BNK91KOGpDd32
jaah2RfF5Dykwdr7ioAX9a2GhjbJuFP6AiquomjaTTXVpP9ALaI511biY6BzQoIQC/oDl4RMsguj
9P+QkqZ/5jZ5aqiqUAhq46jfVJUuA5NDHm6n1Jn4ApGP9Vj3TXgXRpx9HmHLcx7m8UHViHA7mofv
pHoIHSEgvDaLMPmzGOgCIYaVms7u4fZBW0gSD2FXjFvQAOrPvtXiXzmR7dc2Dbmi17IxXz1R1TGo
i03qrz6Soy9e5yX3qqH6hHxjdEPLaH+nd+lIub4Zvvt9ti08U4KOS2V72BQ/s33ZooeYx18mQafc
b0hReeC+M5G59ZviG70lL01KcjhUB0TXGzLCw6gq940n4B9HicxQVL3Qe+DtjC41n3ulU13BgOVz
7Hv9G8VuecOlEzYEzSj2IVHla0tnwybRiVyaQtJQjUiT+lZuTDBMsh4ew1DIT+nAxT3Mrcc4MERq
ByDQTEiyf5Ch/Zm0bXpTxkl8m7CzfwRp8GAS2d0CUX2pPeR/NioxnlNPckJjkAgEagAep9Pc7sKX
5wERm7PXFnwbSSS5EHOoW61L5NtITisnEK0acfhcGP7u3/1U78pznvLvUnLtfTfK/xYBPHvV7s98
Ftqrl2/1/2Fny9x3+b/F2+zqJ/2979ta5tf/oxEom/9BkAq2JxoE9Ll7BQT9320tEAr8ZyZfklU4
biH5suYf/dPXov1nVniDS5CuFgD8ykwB9n9V2xTlP4ZGpp+eFxoRQSYb/161jQ4KCttgqyUomhQo
bKwFkp2ulSyS/Wq0S61JZrBF01S7ts3U/Ogjj9Ns383MleaN816R2RyxF4KZNHUplLmWLIIF+DdQ
JOoA2pZ6+e8hoQSQAKwOBfWJdGQ1/fGxvXMA95s9UOvGLIUIIRMdb+cAbnJScUXSA0ZYQcweG0PR
n8sQUp4VKwugOLToPF4akOiq4zHr0pJtlW9JghRIDzeH++393t1ubXt7c9puXXd7cvj7yeX/Xdex
93zlnm62B/vAa04n/np0XX62d4/8bHPkS169PRzu3T0/PfHLB17qOAfebbuzeUvefn7JNuf3D8/b
+8OBd7N5O3sz/3h72DqvvISPYDvzd/iav2xs29k7e+zyWt7xy+6et79xXd7qle8cNvZmwzu+uCf7
cHi2DxuH39lsNs7GcZz5ZRt+n/eb38y55YsTI+ETPc7md3vn+G1znF+6OR7sjXPnuHzNqPe7nME7
fLrtZn/rONvDaTt/UD7bjt98dH7yrnteerx72u+f5mlioubfdk+n1J7NPjl8++NHtmgQvXhiS3G6
NAI3KkbSw2l7/3rYPjOojfPT2R+dpxVLC4KuS0uLLdbUVSI3rI2t+/Dy69637+3NjzuaeFfsvPU5
/7df4tLO3ML2jkEfgF7BrRI7PKKXw+Mjz9lhvnkk+5uTe+M4az2u8wf/yOCix9aTmjKaMHhyX59Z
LTynj58Rfm7Fwry93w9JJrtNCPpwerjZ3swLent6+x9/3r9u2Rv3rNXT62n7erovbTbO6fWVZ2nf
7lhYh8fdYbfbbXa7W/uOFXZ0bvYs5x+3t2/L8dZ27vY8b3Ye28J1Hm4cm/25OT44NzesvuN+rV9s
bTSzc3w3GlXsqIgzX+6L+8y+YcbWVvVCmeNyDcwf4Z2JCU+eaZi42b7e+xu2Jdv9ft7wTNsj/xzs
HV/Nu9q3GeHxr33h9PZf7n6//6u3H57Wlsgbo8dHa2ThgFM4T6J0XpT3h+f7rfPX/hDa2912nvTT
Fh/nPp1mN8mD4UFsbHygM//Vvd8+u8+Hx5P7kuPbdvbLza8tb8BQ7nf27vlLx/S5eJHHw451tzmy
zgt7c/czso9PPGrXlW33gQXxatlfN3d4kq1r793NA37oeJodzMdLVZvX+kfjXHQKxQRbisRKxWGf
7Bd8bmfzuX/stvbj356Z4eFEbxz3ZsuH2OB3P/4EdL2ufIT55++fvTH29DAz1S+49xOzcJr92unJ
vXedm8MBb71/ZbfgrPH4nBK7zabEvW63zDlHz34+BdwXHs721T3c3+OwWTf3j75tf2cVbXkmnBKb
I7vwBa99tN982WF3uD88/nnw7T8f5zf99Xz/isbVZP/y7QPODj90/8hf//yT1YjP3zt3T/hY/nzY
P22e9n85uPz9k/3MKTLYtm/v2Krfb+/uvt8d95uvh+P+99MDJ4XzwHHgbDZPrv3zloNo/3DjPrFF
7c3xeIvPPu6ZepdZfZtmRv4X083hikXOlv2Jc/l04+w3d2z1txd+e+Lbs1N4cm8eXl5YiM7vlSfy
8X6nWfD8gZg+uG+DI4ZT8ob/WLu7k8uRx9a3Hff49yHnrKwD6Y125n8vRXnZ/Bl3htHlmMUm03G6
Z/+z1War8+ld2uwi+9d81uMu2RcHmxfiHbaP86nMg+bB89Ujv3Cw7wgItnw1/+7hsLvjz/0Tk+Ye
nYe3wIZp3c6nJjvqjp17eAsX9scjG3Je6tt5Dd5vZ3ca2HuWENOPt966+OOb+TG6+5cTkY67v3f5
nY8fwHw6/HciILEgnjVlydDpHQfis6Rw7iDI8UFF1LYpo50wNkXnwGS4Jrh3/pT/sQJnjgEPC/wq
SzGkHIUSzwQcYnsZCBOvnWFkFFJf/WEq3TC2hE9p8cz2oPWns90UaX1WuSCcr6pEmmBiHNCDbStL
3YZmP2yDpPucnO7fVhSNxksTUgR4Pxb+TAKiHVXgH2YCahozwjI9NMUwrSzWy7nTkKbWNJB3MLPC
rHg+loq0UNAY0JQNsUoOIKBuCR9FpWnc7qmc1LZU9sHzx6vi/AryNjKu8trcQc49irbtc5t0LJcF
VXrEqspMPoo0i7hdHUcnsTX1leFdMcXNj3uOpc081sulIRepmCPQgqmkKyBHyyaytm3h1FGarHCs
XpnJNxZtmD1AonIzPB+VVkDcJWRpZXdhTQUUhN1e5/p2q+aKdd+D614JZi73FvSiXOb+sWcsfNvY
5NQIOuxV5LyLfSp5hbCJOj1csXNtCjXYgyUAHxCSW4t1SFV4GkPYGyF9pIrtRDRJjG4TttOr4nfl
irFrk4iQBCwpM6MSHJ/nk2iVlW7W0Qib3CiTWe4q+S5AKMSBA2B09cFUVxzU1cHBB61D12rSYLzY
yp2K/jJ4AJBzSQuy3IK1LGxAdfkhhYVPr3odhiQFygh5lvFaXEIkWi1iYaD0Bu934jZyot/V0QTk
nnzwygabQ7pztzvTwP7X1GKDdZNRVLXEqLQpvw8Cw9/Rm1B+g49OvYV6rvxWme3Lx6O7thrfm7yY
yFAY+lhiIgMxddTK07ZhDVjsX1iRICDRuegDplysxRoQajUJAShAaC2/xDkNwpR8lPt/YYXFzubS
VejCFzvL0zy1DCy6n/M6DW0o5vUtDbFrze3Xljq8FdAxQ1ZNd/3CSmUZYRWWEAkKlaXo8J4n8THR
U++vFHjds4W/alY217XFztThDi3eEYW3880VCUFShboCERj5MmD37Q9kIX/JJYnUz0+gIapQg7DW
AUHOH+RdHKxrIngrDZcB05EBe2Bt0sxAz+zHVqTz2+98jpDUsVSEFmGW4yBZeNxAMMM20eh0LRXg
2zVcvI42BdGmKAp/l5H0t+kC3nleHO8UqNUEKl8ZmCQ49la8yOXiRyEBqgIksiATIOg5H68VwgRB
g1kFAKhJ9IeMRrv6ECgtqLKVIc/b6HxnY0kn1pFn9Li0DD2G2jcDaQCaHYRBfBQTuduWZaE85111
8nWK1XRf55sqBvCkYN8ZxjhweAaN1FiHdhTKlVDo0tNYHK7sSJolQTcri23fj8RHQkc/UAH+GYSf
b6XQ6Da9D9kONW3YiatOf6zbJh1Wnv7lnGMZ8keVyq5yGR6NMHulrcRJMaAHAj6B/slJadeYBa+O
752VxRIbOwA/UKqgYhVInYuYH5zpqE/sUtW3R+tHDlTy0y6OcfGAmTjEvlHkOF9LptFnChEljayj
WUFQQzdSpzbZyuxdOh+s6ChEmW/ULdrinM2gFItrA07A2Lf0xxyW140S1+Ch2yT6BTXttP144V6b
R5YstJmQoosXHgHyNRL4GieSDld44XYlZXnZQ/LZNNP6JHej1bh0OUKn+/9mdzFOvfURNM3VEgmp
rLqJemBZ9DFMp6gVqhvwLWDq4khacX/XJneONuHRIoBXlxImQ2FCB11BiRuHkvbSCPTxbBBeinY9
xM9gVaDJ/v7xMC89uzUXJGixgYGSYsbCs7cKNTmt9kuAzzVtYmVZAT6MYKfJhs+HnYTSRDC6Ag2N
Dufq+fqM1WmKIc0oQBu00GzHU7sdGu3zwbQ1cxqhcAvkYy7anFvJRpoAVJluMcEo+p0Sq6kdR8aD
WMYaKF9xZXVe8SVn1ubV++686n1ZB3KOtxLDxJMcJTTALdNxMI0rK2OOT87dtwVLv4Hki0zsDrHe
uSH2Mdj9gJ4PoNr1Eex9usuzVDzm8H1sCkPvgAILAhovpJH6z28FWNqoVhFfcyFXFoM04sGc4obT
fxIa6ykpNWg1RJC5hayVh7zSJ+rXgaetjPjKyrTIu3BCyLBEQYp1PmLuJHqjSDSpaZLX2gXd+XYh
0bEcip2wcgpf8THwQL1F1zAFcTyemzKLekR1oyCgAvB8o7dle0iVRjuG6FjtG88A5JGUdbsyrVce
KSkO8g4EIqaGVMC51WqG8DQNVpVWl307CUP44cO8Pmq50t4NKlzrmQmUsAzBMny86y+W7Xzo6rAF
IwDNkfGW+X23bDWvzwpYpQsocwBryWKmbMnFdKePrVw8QayQfbDmOxnh1tK3VB5iv/3Emp3CZuZO
b6MJSHyd0HhsZCv01NdGhHch/JzlPKwlm26shmqIZgD9BVY2FHTOCNNrJ8iAV//FmCCS5ZGRGYCK
6PyhoZ1dwHfUFqzKeHThdVdvxKRND+XQ1iu+5dr0Qf+migpymiIV5XNTTe9leZ6mmCp9eCu6kb6q
afxBQ9e4EhxemzxiIbYAbMtoLS2cC6C3IKSttLArVQw3CJC0oIVpuv946q5YmY8ZjkYmT4RF/Hw8
tW8EVhmGuDBtGmxRh+29zFNz5QFds8LSZg1gA9Txwgq7SDL9BGBUH4+WQ6le+NW1VvbpOzn0BWQo
QYByxHDOLLyTIaeALf24oBcLrqEmRuY6VqBxJh2yUoe5OqB3luafv9urWQ4LzDRGhW3p3TfTyJQN
Eg3FylqbT8Wz44XhkJqcfR8+l/L+uRGpGeg8kxAlhl1KvEVNq3xKlT4/WL6mwpUMHnf38WJYkOxy
15ktQt86o9VR3llewaYyiZK+xKIK3poedzggB4Rv4MHuILQONC/YZ7RDb8ZQgz8IXYa/hFE41lpW
bAOl/xxf7T+fRtUhNpbIzQKnOB9/IFJ4M2c4XWwEr0Y7t3hBNrGS57v2JA3IUIEXc/MkD3FuRC/7
KawLDSwcEvSg8vtIb9xatOCa+Hhyrz1Nw0IKj54AfIe1OM88Nc5EZWRxZlE2OFGg6LbYC1tJo2u5
EcYVa9eGZYKSsNAe1A22+Pmw2qHWB1hQCttoNO8mhrUI9J+iuB+P6aoVkh0q8Q8x5DKpbSQ06Yw+
3jCq0+o2b4N0M2hK+PlH9LeCIN6QB7WcuRhwJLI2wRyjGsEd/RW06YXw5n16LFghT8mJxUXqrXT+
bkubUyc0wrz241BJTylds27hZeaKv73McgAxgluTmwR1FG5t85S+M5PqU66JKeJ9UeuFtwI8tlup
TI55r4EqFLs7s9ceC0H0WOvwcpHrPtKrXaycLRexFR8CYhy4ZTUyLQjFnH+IqRRbq/ETggC9Q525
gWMi+6KiqNbdam3fKw6MWQmUMh361SsL88o24CYADktW0Em8COsEegeguodoiUZEJOuhzRjdvghv
FdWHZQSo3prBK2uUgwf+EJRqQS0tT+xWRkUIsgF8WhDA4lEr1dZIoUj6ePVcxgUSj5TsGCsIcs/l
VYB8sz9UsyajHkCHkZhGfhizyTjQhbem1no5g5iCulnh3k0n//Iyha9Enx71ORpQZ9zomCelaYOA
lr5ataL9Dnpo3VZGN0c15ycRaSoZiW0VtBk7cOFNgrjUBr+ETqdA38lVrVKj57KffpWtkbg0zMi/
SIEM9EsoOV2ecr1C0nq5XEHgc3vhlkMUiVc7X64pJCF+14NXFhPoDhLd+J1UxquWkZyikW7uHl2L
KC8XzWyRCyuVtFkRd/75u11a92EUylIJfxCw+51Stu2erbJGHn9x2UC+TyV3y0aAXpiix7kVOWpA
wOXQClWRUE10eYXhSwnllepWhad+KWN0UGw4sckXGUlCX9qn16wGww7XV5XaHTe6c/PVVBhxRmkb
7LhXwlIQ07pleVLwnNeoeq8Yu+L4Zk1x1g66GrP3WwyWHkwadhpavEa9/oJfjJ8RtojdTq0SyYW3
UXuKlZRr8uD1dbOVPQ9xEaGuy69BpWb/kMaDh71OP35l5qnFgs9E1YcGluWNQU5qqDFKVBzjMmC7
0sPzq9eJ5elotegu8+JTbX6TSj/49FHGJFBCJ2sGVpOK3/mU01adaGXBStZgO8th9PHoLrU6CbrP
zz9bLl3gTxWukpK6iDbSLEPYjbYC269b7yuwb8XYjJLl3TQQbhq7zxuzSFmRfUSaAer/81E1qiwH
tI7k9kRW/YgEVXvXZwaQdj3vnz82dcX5wSGMGYqJBoU+5dyU5KnaaGSMy4Aw8nfUSONXszG6XZwl
yZ5iZvD9Y3tX/Dr5eRDHGtkAE5jAub1EFUIk7XP8ek5flIC4mwML8Sxd/fniJacG5V+ORIZGpnix
NkKdloa6iaAgpIsXKamhbekPmTLlIMkZecCPB3bFp8Isz8Dwcsh+v8mTv/Nw0ZDpCY1x0NGlUMV5
+cwyBY9eT7Bv1vJvhCg6cUdbjr5yc7pml1QjJpU3IMlirbRND9mOQoOv1Gdkbwa0C+/kkSJjlYXB
1z5X81uzC4SV4O7KYwScQAhgEHzxxWI7dAbyeo0A1R/LdHS9jF0OASYdf0atr6RxrqxQGjgBDUjk
i6EyX6zQSelh7+9hbkbzbIIMbJJ3o96Z+7byoGnKfGElyXJtaFyp59IJuWIui+crtOwN2HRN6A7z
WqWzS5hkl+7E/HEywzUC8XkFLsIAJNwV6gzwhzOXi3NYRbyt8UdvZj6BfgWWicmNaHLefrwyr1rh
3IUHn0ognOTnAxLTIkbvC29SRkm5gTDcvAkEWms+tnJ12mC5JwRF2VU25HMrNR1OlT4WWEm0wXBA
oSfjXoUkrnRHzRTLFRd5bVWQnZrvMQQV6pLgXhQnvWrRsmQBNk9dMz2kedlDUkz0YpTR52Tn55sz
qRaRUhpcTSpx22INFlkd6UrB5q5GGNSzsFK2aP4ZswxkcTP1U7syuiuPDI9MFhq1AGxqCy8ZGzJN
9DQEIHpeFNRkA1HuXD+XvLUo4spTw8ScFCM/q0Jbd/7UhkKVgiZkHw9dZ8DuB27ANeLchBc29Kqn
j5fIlWfGJFKWpMo+y9ksjHmDNGQN/Ke2bgVa5vJxyj8gEUaEzBNI4pL1V4PPe0dObDKlxCSE3Mtj
e8ppWQsGaDKjLoSOGDpnFelPsrQaSlVeNdjDAP3bx8O8NqcE1QhbQMtPnmmehncnQdBA7JMKKjFm
nRxlKombJFV8O1blteT6mqX5bHhnCZLd1gQRlNlF2yA+j6tuEkjI4q5wwrjgUX48sCtHjWXMRdE5
NuFMWQwsbSozCRAftZthanbTqAlfJt2z3FKry40wWDD309z6/V8YRRnvDX7EbWlhtIKPSwpNhV68
nkkMgYF8TUf9awDZ41aEBmTb14G6YvPK9QzHT1QNNhXIgrqY19qcaGVUKtoDsxJqlCCDe2pIvo9e
EP2RQ3nyqqVi5WqCWB3kHk3dj0d8GUvPFSFcKBE1PVfLzS+quQHNewhXiDFID62cjXTCV/5PSPrb
02QK3qb2yvokFPXKyTfvv/PjaF6u7BTiaBIKy+Moa1QrbMhPwj0MaIhyhr+JlEh++Hh4l16AWyeq
NCBeOfsIz84XbWdkbRjKAQkbrw1e/Sno4GXP6zzbqt6Qv8Jn5//82OLlhM73XFJqBqz2lGQXfgfu
ASEQIdGGFhvtHdo/M+2L1U5IoFaUVLaakmkQ9vlwNXmFB3Xa562/RfGSphpznL0Yr5CLoaQShopF
ESSozbIx4XqaiehhgkO1I8w86IKKQSziPcli6c+P7V86CYUzhB49ShKKTKb03L5ONWJWhs9seYCE
gv9+xjDY7+TANLeftkSKlMwQZZy3BPu5Je4OEGknnJKZZxmZC3llP0K3Rz0f+hUNboePzV3uUvRl
uEYQF/JMSSucm6sjIY5gAOE4kZPyNweIG6Oj4UqxRwauyfKdn47lj6I3il00Kuq3j61fbhask0oH
7IyQHgmxc+tNq8MhVGMd1FgE04MuwnWXyZ/ekrMV9OQJfDmd9UUgwA4xQWj3RIi9YB0hU77rzEE4
/IuhmPK860F6Iuh+PpQanB+MAxiBN6T4AiDdGylAi90aDuzKzjdZGaQqDZRqLspJ1E61tM9gAfRF
FQqdkjZHC/aXA1i/AcKLRvh0SArYTJyLHQZdpBdosNqXx7ycH5EgQMWVdGZyBzlyv0n9Qf3y8RRe
W4ugLlE9mhOWYNLPpxD6e5H71siZb/T1QYxK1SGZkLry2CeHoq7EY0mt/UGrouIHPXDFyla44uEI
45hSsk6A4Ze4YC1B3KgSCb69wRcgaSKj+EU1E4M85mBUz7IsaJ2twbfzrIb+WK0M/jIuIMKifZVi
DxlwpE7PB58LU0F/d0JdbcrFHzyMULczmc3ooAWc1MAckV70hUH7Fw4Hw2ALeMi4nWXuvwnDuvQ7
LgGjBOWhwCc8zF3/L5LRxiux62K7s/Ms0DySwQUAH05kdz5GD97H1FLH0BX7WcHDTOqdlEPg/vEy
Wib1/jFj4s+QbcJpL9ZRxgGFiIoSwqABtauVtC4U5MImFyPBKSHyvaOemB1jRfjiDd5MzSRZkGE3
n1zOFx9j4RHUQuwbglsYUasqhQvWqHYEhv0uN1LFja1pk+sKVCgpCT8NIOPm41lYnFhv1gH3gVaR
yKSSwTmf6woOB+RJ29A14Wo8aqU+bkQftYI87NbKDNce63tT875+H0FPijFqKVR1rWWFm0ZJTFce
6nzlsS4c39uArDkxbBLNcfFZbBChC2KoyyJoScPKQMMYBCykqWMRVwdljCzxySga75PR3GwUFD0w
SfrL5178xSwqo1pWWm6hTO8F/qlBGtLNWMErweqVoRnk8xDZgwzLMJahckujiCeQYHKhEjHTm1ZK
lHjfwDgm72nVr+n/MQo8/scLZOFw3oZG6XJGaWGby8j5U8s9w4PoCMLedBDRPMiiog0nx5hqCJog
wTEGC1IwqH93fov8ycqIL5YM9XzWPrgIgPb42sWRXM30HIIH3SACBv5ehAPa0QG9rlhZeHQV7T4A
4oRRPECFWvDCSpuENK/ksuT44eh3zqgk+X1UDtZG0Af475Dl4XJSZFDxTf6KO7/Yfpg2KT6DhYOw
DJT/+exaUS56cZQqjiQi9PVF1iDx+YZ8kCwgjOAbdbNSjbpmj33BmU8sB1R9sQeDSU1k9NxlZ4zV
zk56hHWgfEgcrZ0q9+OFc8UUuXskSWXATezDxdAKurmqGDiN43Hr2KCNM7kD5zIuraxWHuAiIpgf
4CwJC/gaWb5Ztvp8FmHCKaWhhed8rMX8JvCyYid4U+pAUek/Nh01fg/BHVSrBuW2V7R+5SFe7MvZ
PKURgjqQO6zUc/OyYFnEwIHssEjNnTCLV8CSRWJahE23VHPx4eOZvdwVqNhTg+YgpqYJTuLcXuGj
1Bd5uDU5idV9nGTdpgyDZmVSL0d1ZmUpaBojrylApefBLS8ajm/q0I7Bt0ZXjfXQdYq24meumSM7
OwOzaaJgfOeD0jJyp6GpQxJsFOJMiatWI3xAgZYoSWubmYoAy2ZsYO3cfn42AQ6RBiD0J/G9mE2o
RTPw+7LgKGau/whiyph5/Uk4EA8JphOOBjI6VIDY8eejSxD8DnRTVB2InZMflphnLlWMYiUDd7kw
aH5A9GZuyTCIxRdzGEEp4PcRimSyTNVHM8N8IwBfO3x2wmbNe1Y7JVESU8vUFIRwfVCYQuQWqkxk
RrvrNhTrtfVw6T6QGQVABRSOllBJn3/+LlogVY9mRmlGrtCNuR0EIsdbL0WIZlGs/3hAF0fcjGgi
plK4vNAotDziqnzusA3D2C1pE/tjiuHh0zR0M8pIG9zazIWjTxJ1Zb1fGx9ICCRUSc9ifzG+CpJ8
3Ydx0o3CoKRkDIwdGUXDHgSpX9nJ10yxozhfuK+QF1ksCy0JupC2Lyo4k9LcF0GeOnlnSj9UAIaf
3kxz5x4YJDLqc1pvsc7FqQzHojVjt+infGfVCWIx+hr04PJ5sR4oR4D5n4/Npb+tFQnWILpaWYDG
+LXNp8mdBDW4pee1PolBkZyySajWamOXm+vc6sJPePqY067lha4idRMKR2Gzy+tO3n+8Fi9jEYqa
ZNA4Nmk/p755vuy1YQxj5HlCVzDb8EsatxM8hUPmpGoh3yAr4KV22HvKXg0a7+fHpq8NkEOMm61M
DATI+tz0MNWFIAwD9yFdH9ANl+PbuBHXMklXrZDUprpPtpcWsnMrWtSCePK00DXkrtsqBVx9Ery0
n17y3GlwhMrMmkUtbnGpyg0xzaQmiFyxnbx2l/dFLW+nCKXOfZnKTbPiEudl/S6byzAwRzMK5Fnc
orhNng+q8zO1LCcVqdipVHeIfE8PmRYmblTNuSqr7ayVZXJlC5D1A4Iz580JjxfPaiathUwTWUAT
rWO7aSRqVoaQm3suKs0WmRnztjPqOt18vEQuPQmgLbr0Z3F3nTNz8fAaYQ6+yg41Qg4fBNWi6eCF
LSndnMv8WsP8lUkl+NcpybHxxItUmZWJo2H5ZeTWTePntJ4R+jmgD0zdCXWrDvaxmqNO+ukRklQh
jcUBB0WYuYjlVKPv6xo+PjejGIqilOo9632j7NGz6f742NSVnUDhim1Oopj+0SWCqmnRZFCDLnXB
0BtOJ3Wak0Ay/2+MkIkmz0Eb2PI6LEqFD56vSV0A0P0myETRzXprWjlBL9YF6ROOMep+5GxmoOv5
+h+4vFFcjHKXvvLyISHtDnFs1e+CUdK/fzygCwfJetfmghhRIq08S3RbVmWVnyVp6Ua5pjx7ILO8
Q4gKOhyruVchGcfJ3ZuBo/ZFGb9GfWspK0uEEurFo+P+BFSSAHlGgtDdfj5ernMxDZ9xuRk11FSR
XEBoUE6+dAnKf3ATp2oNQ6yOPnsC77hZ1VFii2Yq6rEjUbpD68EKRSmVnqZUGYOfYQwWQz30iVkI
3wIjI0Px3RvjKIv2BgSpwu8sjQTPRD8QPnZoadFxiyF57aFnVyBWzjrUD5uOcm+0a6yoUp67AekZ
5D2CoJ9fH0yl8gPx67T5S2rEov8+yZOu3FWpUaW/y1htIB1tx1DaREIOwaodwTqeHlskp48iqgAo
SUEOP74MAeraiOm2fhUZW1kNs9YZpbib5bLBH1VIoc1MCZESJOY30juyCid+V4u/rZq+J4RAxUCJ
7JyWKAl68cRKDbdLhKjN+PD54B2LKkobh8pt1j9Jo6DTKpk3kee5KUXy2InQ6qm+DqpSRfdVrgkK
YtmWR4KQseTajzIZW2VylbIfDG1flZM/KZumi8jFOIhXWyoUz0Et9DsUvSMeDnS2suHSmRKGBiIO
pZXOyoue6OaBp4yPOWzm2e+kyHQ53DWwBH4va66zHSzHeSHcgZfNvbsmtCbAzq1Uw5+sdTUfVQdZ
8iK1vkhDK+oZ2fRU6AWYVoRZzXEz1GLZOK2hJdFDPXPQpK6gCK31XUMfpX4t2ioJWockU9Y+1XlE
0tXusiipoFgXPEvaB4rcDI96ODQxtwh/atFhSyJRQEU7kat2+q4PRuJ/DTWzK4Ut7AF9lxyStmuD
ByNoi65DLpSo7aHvjTzpbVi++zFy5qosMTaE9UP+vYJ8GrLRAH2B5ts0Kr032GGHZNuDWSt+8ofK
iS0jlisgHIS4U1+he0bFX9Tap1wPRO1PGe5WPyYpXUNk6wR+hyqoA2NuJdXO2JZ51bi+lfc+5tnI
1nOEsBeYdQQyzWk3+lqW/TC1WIxiG7xEMHK2JK3Rv+IrOxnlulaNpy9lawKD3Am1NdYI1kRZpflO
7EOfi+ykOcnen3WVyRpL2dNr2hYENHnEF1Mdp5p+dXWYqs7xI6EcfxSBNUnHXi7U6auK4oz/hHRw
kz3T2TogqGh5Qu/QFjEZtik2XuZClT2KpxQ6J5r9ScZP3xIB9EiDUqWOcWQA0c0bI139htx7O21N
L8cDOcDuECVway+XfGFfjgmVVxsZv3H8kakpG3WbiiMUDbYRixMQkSyCWFu8USo5LSyko+Dj7Hdo
DmlG4oiBSRrQnuSYWsBNK9DFiSxeB//+by0QqGK5XlCDArJRLRBzuGARVjfplpOEaZQQhEMf+AcI
SyHybTrKvexWln0BlCocP8CSUVgx/finVlYDStaGL07iox4UECfQtTPCW21DgUuzpo2DRVEhjcYI
uRtB9i1EoWc8RF0fDaRr1OYuzkVkKQ5VkyATtqsG2oJrp+NSYOhuoeiedpspkZ628BaFQRYcGrx1
BEZashoI8+Gv0RxZReInRkkY7n/5MCkp7usrqqdj2z5msVLG1qbOLKOXvlZezt2H6M7UlGiuSQqz
Yuo0DDcmoKFa3hRI9UGda42ttKnrEUoglCX6qPqCgtdY7ku4POD8ltImR+nE0uTe+m2mMjWPbQPt
+F8I+fbGjSSix/pqhHKdP6cG3fig/gArATykiTT/PxydV3LkuhJEV4QIGtD9km3k3Wg00vwwJF0N
DegNAHL17/RbwJjuJoGqyqw8/3k+Z3LqaaqFzNhK61snJLXwdaNBXt+cpZ+ac9MUoXc7x2RRQVAO
nK8IGiPUzHUbrqd8b84myF0CIoCKuCkQhOI+zL3yMWHz4OSBxHlEVxvQe9oomYNXgoJbdWTcNFlC
7untysdw0IbF3cEfpXj3fGbf33ymyn8H8zIzFmAZCVDtECE5uKVatwwfArgp7NZOcztvXR4cQkOZ
nqk68cZ3f/Vi4UAVasfhTgQqaV48VTXjncsNnD+NsrLbHefd8L5Ldyvfii4Z8+9or+L2uVYijp6X
0dmTd7xAY3+ae1FFh9Id9HamVt1A9NgO0+hxFG3+0yezOz1hW63aky0qm3zxyPY8c7mL3eV5Cr2u
+y/JJaiaScBgHo79rif/p5Ka6TSh5pPHU80z4tjnwG+Rp0S3LeEvYIHjflOKWrLWL23eqDdC+xen
u5JmDmcAXcFUWPfK0ijkNtsNqNN/Ot6M86OVHDsDJsKVoIXnRUjvy5ssJFm25zsb7qAGHT03GSlI
RWHTJCmrgF2NHupVnU6lP9oLs6Abu59obR2nAaMLTIHd+8Jbks+RaOfhLapkW3Ep9TzoJRzRZA+9
TPWbT6j/6q4XrEJZxHY6x/EF6EfyeTLeQ9AzAJFAwMk0hjQI9M+L5/WjxRcKMDG01crR6EI8gbGE
LtBDXkBIsn2FrchRlYzfbIFw+pYb0f5XdEMdM61stGIaPLhvrmBilvk8i35GTPjUfs/rHr9g8OLG
TlqntM9hB/S34P3K71QJFCDj9BnfYxfhF36FVh8zpp6XZuvr/8IqWNqrobf+82BM+MzSabH8/1r4
KGJ3suw5zuFNZ8Zy/UWlEDOSBnjansedYIszYSb5cnSiXFrC1snXv9pnB1sLdt/2rXcjfqztAhWd
NpLlmY2WDsgg0g4yjHhEEQRj01ygOkF+R3cDnZKE7v2zEtzf18PijRJG2WywYC9Le5xGl/j4eHPl
STpdcab5IDFk2BQka4UvCGxG2/VOpjGNHybUi/VsuN4+fLyYTTbm3DFZoDQ/SrU1pAJpXK1Ltk0Q
O6/nSkdwG3SMd4ykuKQgPcgafag2MdubgsiLLa3rLrpS7bSQU9+a2IUSxDWUupd/CpSxR5I6EN9c
AuPqQ3HwrWddTHZF+cJx5/2Z/b6Dowxu47eso+J3UNj8X4my8+xORJ/wjQjhnMqqR0dyosnhfehr
WAlJDAoC8nkzhHdD3lr13Pd7N589OdfDte3Z0Tmt/uLZ34ot8/Egx4hsezA6Bhmo59EM56SVx3yD
hAO5qh4eL78Dk/BN9Tpb8tyDOe+RPXaQO7UIvsQLcoX/IpD0sFu9z8QE7W3h97s94Gyu+AyOXfxz
JXZ4dd5e1X97fpoqq0wjTj5b3xdOe4elKAiGDttfq7yMZqc91TAuvYwxLDV4oeKuTP3aLd4m6GL5
lSxy46URlQoWjDpO+ixxm+FRNWFcniKvJs8mmddwOfn97CDpJ7tK0n6fAQCVGmdvCrO6lLz6rRMc
97UdXkw0t8GvVhW1m5lQ1AuE32iYU1WO1t4HEdjrw1D4SZF1hYncQ8/vOTwAsPau+qJug+veb0Ci
tlZIqstohRrisxkEOh7M04VkUkmojK0Wjx7Wqv7L7RWMrpgzE1yJXYtDWYz8tfA44dDrBIDsNeTy
gIz+Duhm0oA0OMcNZ/iaNkmnftTuW/MTErry3jYD90ldVpV/6OYEkvCyFw6fxYU/R7UkSeM22D1u
cvh8b16wwZ3rcvYAstLXxcseFZ2TDjjvb63OKS61MRR5eh8S7xBC4wL+xM4zkYulrZ4uqK6/s0zK
uwoMn0wXxy8WDsOkrrIuB7QAN92VvyfP2f6KXuVJKrSs3BdvXYgrCLA4tO9qGjWzMTVDin7gtdx2
ghYtN18IQkU8ldS1r/sqiHWBT1bd9m6wJllP6vd+4ZDALSiKMvav+KkCfdrX0sw8ql3yolk3qY+5
rZY8LdCoy6vKiDE8Kaw6KtWsMUWnfMkZB+8CFiMYO+u+SyMuhii2OWsY3vt8THyNGzS3ZX7ePQ2s
zgRF0Z6h25XDH2imJh3iSFXZXKycXSgbkWpTw4pkezWx7/rE7I2Ef/Qj7V7D13HZEBP0LLxfYSX0
Gcygra86GU8DvNKKrk3xs9RXDBn4e5x6DebDDHbNQqWISrg5UfvjuXvxXzn05j+iX8pPU6jmrgvw
5p18uvSnvV7Va5eLxh4cHqj31e+c+ewov3ud4MRyZrbu7p8iC7T5EDp5Ig4BBYV/Dl3rqmsfWOEr
OntQ7Bn9Pt3bvnT+y8SO3QYBrBgOZV6H3AWCWyvDxks2Vt7IuKIY7GhQNRSXJ1R5gil2lpmSEx59
ZzqJaIrs77pLYnW9SEU5vGgnOu6wxkZeiKrzl+NAVl2VhgIWZF1cMEWY1pz2tV43Mx90O+b+maO4
v8dEkbPi6+8gu6I1CVO51+QEYKRI/jmTZ/85i0j+zTKgs9V1DnVvdYBDXRZJuM8w2DUVfUjrHfOA
9hzfyyUs0sJT+TTGsOlSlH6r0jnZ/W/EEnqgJXEVJbKYfkMV6r/abhP+jc92+tl1wrjKGGdPIzkc
TIFPbK6oIauDHO9JCQvkTcO24nXp9+Jv2A2QLnaZfybLJiA0eutzIhKjoDZPPvbJJWCrOGoRnY5V
XY8nI9u5OiaujfO0XKvt3oyNdU6NNPYrIo5Uwd/Zlu/aJyOBlJfODw+59aJz40zaYXBT7J+zI2F/
I+6AidJq9r+MkbD7km3rPwcOj/0YrXF979We889bW/OgBXPwkz/O4acuGlBlAQkZrDQ2880aFpRI
AWKKTjc8PvqqwYS7HUZTtf/s6Iivbra1x/m2bb+qfiGSZe73pnysAbojm7a6+3GbedoysyUKwKCQ
TYNzs1lvRWsHuFrdNv4rQpn/3fyheF65wp/CpoSfsQRxm2q+te9oXKZb244utX7Hb56Sv2LdDAYy
dWDTlJe1XTljW3Dk1sAhKMv1IZlow1MAggtd1VZe2gQoh0+u11pgI04VMJF3STM66XnTa1qPVRCd
US7djxBa5wXnOItHOQW87h5rlxGDKnr4g2WtfUoliFS6UpwEMWqT2JKj8S0rHMra/mZH85Un49HY
H71xQfZc5LKco5rvGjpmu4RZD3OpAHcT8ZCBQZOP+RiXbzgvmlfjrcyBaPzWOfWHZIQWQwIDNDXY
6S+qKYIf3SfNvZmrubixJbCcYxJTxJwmwO4LHOWLouLARLt2x6hZTtYmySt3+gU7GlTdbc2G93I9
9U34t9e+uLe12IOTG5fln4KCdb2Jiil5KZN8s+w+KnYMZh98EOD6cTzGro3U1ehKkHeFHOR/8ehb
TEBd3oBxnvY3adZhyaZgDjvijjZhUhhC87lFijQnrcv9PS/sZu84LYL2lHjKO7YyXoCaY5mgnB0K
mrucD8+3syXbO023/xoov/ilJhZ902oZAy8tBDXAwVOb86+p6vaWdb/LEc70KjxNuhqijC2a5Sla
LqglfkKXL2A3sJtZy3ok082HuDnsYZdqWMXjsaBsDyDzSec60IaPmbAEQQ5kayKYlXzabxS+/Lcz
yPmPxE7/F5lguy2atbbZUjbJn9jo/j8mgVDC16H9qoPdv+75mADYHZ/216ISkZaB5x8fnEnya7+b
m5h/d914okS+mCN0H+2lAJNGvlnODOYgXjC/NIR70Ox7uCI4PaPxSdOlQsTKp9q9HTYR/NXbHNxH
YT19NpWSf/wICS2dZbN8qZnUqdQ2zD+zue3DlmOvbrx0Wuf4E4WZInktk+JuD0Y7pRtf4j0gD6di
tcqud8NaUKQ47uoetjxqeta6RgB0G33Hh8Ca9RFXoeT/7Q2shGDc6M9yqHOVbnqytECsldL871U/
nsHDmnvoPkBBQqRY8GylFxXZXPbxeqRq2rpMznv9jk0/f/LW0AA1oz/as7a4VG2j1D20Q/IIUz2E
UZ8VPgv7N/G0TZ8e6N3XcE8kZ7fYu+e+W+I/sM7dDRBooV6Hpe6/FyzW98RH9NupCqsE6CIpGO+O
ZZCaetzALP9Xo/vS6I4rIC+JzeSIDaNn2LLRnxXobglhW8q3UmuuDtODsDuEE+Cwm8Wp/VvogKxI
h53frwe/c8V7BbSReDi+DRrSWBLkNFO13LV7t8zpIJtRp7zigGWFaYpjORqCj2o6YsBGSj12Pv0E
cyA05XMz5vXdtBOUcM7B217Hs4p+ilZ2N/jXqWIaTYnhLrF9ZbIcjQdsyLnJbCzi8hBDTe35X0iO
KMne/H2F2PRtmiUJT8vSe6cg1FT03VLvVQaMbf5wRpM8hZj78Np3RJKkKmibKUvIfrxFyuyDFOGt
+lW0ahmyYQHQRyCrpvaKCY3y08Uv2l9rIiKTtWbw92yRrr2TcbElXIVL9RKTwhul7bBU0cmPV/fE
bzzsVG6sOrfeLD4wF7HuztK7Nx+CBh58w3acuVKoRK+RMFN5Q2okl2NJWQ3G3LXiKikdq88OXL3o
MAUxW+pBwSEjGZbd5G6zP85LMybH3Zbqduu2KaABCzY/TcQ2P1Ym5FbrogIZs1mn7qqKEIqgCwbl
e5AP++eYWOdCppPqbrWLB5TJzDzcjcrbP4tQw1fSNrLIQiqUb0SG7b6ODGh6eubuYbGbaJ6gCxZL
8ZIMDIEPtvcXqDygWwFG+VtL2VGtcn2QuVeEh7iLx+1L7cKZ004tvAUiXvgVHEp1OsPZV/75YgBg
xbmaku8wqKbuOE7zbj5Mvrq/YoTDq007JS/Ortf3vjXJd7v2TXmK3a57Izhd/rlw26fM+KL9cCpu
XRC62/57F3VC6FII9NWdQp7SJFxNcxTzmsRHu+ZDdTUx655Tr5Puflc0CTXLTlv8K5Qz40XXeiQD
+Aywm0M1KLimRJX29hjHNWhMLEjtL2UJTiA6fe9EaqfSfiyypgz1IreLji2g6eLQ65F/2sZjBK9w
3+w9xfNIL7s125i1TPSqI9v5bctMbRjhUOswLr7BPTJS2JxxfI5rcJRHL8Zxkhkzbibbq+ACj47W
BQLsZsHoMp2bhqxH0/7nbWDVGa9tbeVdgZ4c/o75SsppHq2jnzFjpq3ZYJsz6RFhP9zM0hMNEZ2+
z3SIYD2mxBMk5qzb9+BprY26046AOm4XQytU7Nj2stJOhMiX0zKYk+dRY+CAKbABt0MLS65mue+l
nlb4tMWu+wfXr6nbtnp32tPO1FdmIRjb57bBNZCCnRuYuKk2eiCSzo/SCyn6Pxbi7ZoyDIFdGPIz
D4d2EiUDqyEpnvRGME7KoEQ5Z41r14CXJZ0zC9oknnh0PHnf5Pn8gqjS0ttvPSg5ju/ms7Jy5Zhm
v5M/XlFNpyJ39StkyeRxaO1iz9j166e5K1zvEJAR8bwkhDeS572Q+N6FxkOucsuVSsCZPVec1oSR
0VsL1w2PR11oN+shfu73SipatYBrsE3jZQ3scdgFwZ2i2U1zW02xezUNA+S5Af3/teSpWnDWNADW
FVvaBYdxxQtV4ZUB2ondi0Y0hDC7Fn68HwgmHpAy83op0pjQ8TwL19x+yq5ZnHNJl3rNTNV/7CMT
/ishG66cW8UC7JEHKAJa2ezOSe2F2g9T7ulXE4hWpK5bbTPZGLKJEGGqqM2GdsDwvZGNZWNMF/5u
GPPih1UPhvy0IEOnNSPVvonvEYmm3zkWOQfBn1EIWbZmZ+rnLggBlRl3kW35jH8ULuOSNq5swCBW
O0NJmajXHIV+OIIhTLZM0B88JbamcmK7aCpTx5nh9oZbo65z32Ovd7HIMmlAMkN3iKhcp2xF44MY
me+QPCMrgykL6kH+SoCF7qnL0uULko/LCGN0VwqhdVXpomI0qS1ahqe1ouQ9kMetrltVUmPoQujx
oE2pv0BaOw31nhnuatU27rUHhu912qX/jPcXeG+w5AkTVqebpmOL2ne/9wEDsLIIlt//FxnSRCfD
j7dO9lF0+fImQLQ3EDjH+ifwFdfpoO3+ZTYxPfpbV/6MPREeNAd+/jhsXcgRlPfem24keb2a6dNV
5PXed75y5PFRecbQRff1sNpu+ht1gsH8vmsSt1b47awkE+VCXlsdHLnn5CMK2vxCq7oPmV8E2zsm
afG3Q5ngIktKO6fN6or6nrRS9KRiGfWvYYvLDb//DvZg8KLpZ3LIbKFaD38EIY5ORjMaP3ieqZn0
Tnb+LWxLZV0uq3Pf1JeTxpZl/txxfQKiXlwN7Tdg+xYjc3Thys5ueG+DXYZIM23zbN2Nepd/snv0
LKDodNTcd3GkOaymKHRexrirx9s5jzyLwNTq4FBEDWNKIrRj72odJVFZAQkrwWFxu+0f39DlsKLU
VNnAOPXNNSXDUkU+Hlh1ydijIJokuOISdJlrtzlCuLe3/bO6JA2cks7b7jj2fEiqZBBtaRiL/l8u
WtjOcCBHWmHt9y81/GuToZdX8ymRHaEvnq3c54kSxMlCXD5PM+X/xHEQl4hPrI/Acqb3nSiyC0v6
O/xqnSrOOtaTwONu15KNwJ84qGuZtu4q24yHZHvXay1eC7eeQApv0/TZqZxprQYkp9LV6uEpJJr0
e+LmeWTS7II+rnvvacQLnzOyaxXojYtCbOvOnf7kTP6cc+1v61PruHN7m4fLvqcjr1d4YhkR/a8W
l8DjS9bwsZ1nank/rpIKN88sqgyLbfnVKWazLFFONLRARBUy0aDKJ49tWOiei56ORT4j8YPa9Pl+
N4+iYmqc8Fm5Sl3I2gW1Qo8b9MtRCNPHbuYozrba8sTGvRP9W3xne5HbqufbIQ65cjZ2btws0oH9
ZA4eyWzGhHwOib0tryuJPf5yzZGHOQyg7TOvL5jbEUPj5cCao/29ttr92GDhuqkGvnrL0nv/E0aG
wTMhz4St1kjAf9Ym0lHaOC0aflBE43U7C/7mdtIjJa2MmiAbVRz8Q/cIUDtwEVzE4padq07OtFmE
xjvfzE4Yi3ccajpTyIfe3Ta1zu9GyNE7CniFVWYqVH7myDlifFQy/z2QJde/KONvXxYn1wcfCEIL
zUbTHSO2Q8JMjnpezobs9BsGPo5Jex6hX1RLXXMo/Fw4WR/vwj8DCvU/YC5Xb7hUy78rs9kPojzd
8oxO3b6NdRX8THtf2pSix2Hmjzb3NfSjvLdJPJrpGOjE/cY4Puypl9eEAECikOraUY3504HuCm68
ssunw4IbhAeZxc5/vI92ZHo4ohNXutko8XDejMdQiXI4zlMlb2fSJpCbbCd/cr9lEuD2cX4oJxOa
U1TtuAmrNXAEHUMv5uK+COqWz4wyIDLL87qd+nX1m6zlt7vp3N5BS2Yh80cNZnkGsE1RK/I5D7KN
cbV/BDJt62xwGt+53fNmygHWjsGH8CyKUFfE3nKqaWBfIiXcIUsCIbbraiq9V+ywJAM4bkltEPVk
uPSLy3SmuNQBaZHnw2PT+UPD4W66X2JCHuOWhvaR7u4QPTtzqIuTEUv7NxqojoBDM6xOG1EE3Gde
M7wuow3+Y+eC+Uyn1j5Kp4V9HPkuSTJ07/1t8/Y7NclKpL7KmTbpIoge8eoO6hBzD++HcolHDiUR
rKzXadIhTgXwluacN2NU33ocH0yey3Fxj3Aqq1eQuBvjnsCI6tjjS5KM8zzGysMS7pm3rbiHXbWr
N/a6wjZtybMo+OPTfgg7b19Srkg0jpWb5mcmQBfebJC4N6Fpc0WGZRLehCoWloG+sb9Kvsq3Yd9Z
MrZ1UvWZUJx9mS69krjhrh+HEyOh4mkuL/kcjQndN+GU6x/2PXj9ujXHgLK10KUPpYxnmRViwIoh
89i7nmvev098AhyQMoJ+PHg+h62izOLl7LxpSN2KEQPhJpgjyU2caWKrcFzgArWuf24Wct+4DaL8
KC1NRCpJTD11ehH1XbCZPExj69gqLTTJRFnTMVC9ircw+BmCsfzTcaSUfAnRet27lESHGA+UfNlV
s95t0umrO6qz8M4MTtSdAw2POQuCFlMNlQPTGtfV7nRotScYwOwFD08ZBP2H3lY+yOhXxXNL0/XH
0hOw4iN6Ag72eMh/q7gYNrYp9wgbEFdHfUTqnW6HgTLl1DJTV1kzbNPK+qw/Pbir6b9FI4Lq1nph
cMX29fod6iY4Ol65jg+M7tG8FpYiNw6lMfyX6Lb6b0Nb/WmYvr7JIcQ6kQ8k+mS+KqjelpHS/AAW
WT4u2D1wiKHBkqOkN4vkoKXKNo8IckI3zfQJtJ5DcC2ZlnOTLNGU1aqa+SlMxKO/xEMn066c5VuC
9eizbFz75oxRvKat19nPjoBo91CXWjxTT+w4VEb+81Hc/pZynd6U7Z0k5ax2a3ag8J3gHJMTRctW
DBWRR2G307vt85JWBMAwaiA9njHXEE1x6q5WfgbuIn/7TrQ+S0GDms6xnr89p+ioR2iChkOOrHnd
8gEp6fLVv60oSUNg9nru8ayQWU3Yp08wrR4wWfDqt8OZu7D8iqQJFqKlt90n52mswoPECVMdcr5A
N8OWG/Gu5jwHWeX5FbZlMsPQzwcMW+nlTGZphR8YnDZIqbsuZtyJIqeGNwKmmv+U1VOPC39vHruG
yvO46WJA1kLebQ9JraU92RpZe7RhO2ZbpCSfLGdL9LjnXDBo47H9OyhHfdIQsMddtWJ/9dzNYWtF
jOZVFlv94m3aZWjkGlQ4ro9+yPBroEwDje8f9ZKPD630/N9TR6f/zNjJl9mI8+rvxmbdR9Fv7a85
VJTYOMBrPGFV7r+Vwdazgb9V/oNA5i6v+q4YP0vdXxyI9CAqNcS4LefV6ZRI9ZpwX4htrZGTEBNf
Q1jf/+qSmMvUjN3yo1m4+BvSghbUGz7vJyB5TFUTGldy7ENTLdk478Vvd3ExEw0oOheiRolcEfSG
77lqiZ5O19Vzn61v7HMLmGxgdCnrTxx1NCHbov+zOIth0s+Xp3ieZdVf7YPq3nsEYR7opLkAxBkM
OCnaQZmkDJ0YRe2hKu/LZeiibJLexD1s+EOnsZRrCdqjZDjeOGJrrmSbYxyaC7s8F3OOxaK+GO1T
KU254UdbxTu9efPoB4y6+eZr8ThMS/HEOg3hubnbyWvPXZgBTxeLEi9cEBAQqfo1PkQM1d4YKg4f
TmG84Bg5DXNZPVXuA57JLszYK2FwRb8WokrXbrRlnLOYNyi9uudtBQ9zEKPPD14uSMkHXgG2PAoc
e++i9Ad78MvNuTIC+Z0zvLCf8RDkrwFVDN9TKNYv199R+VmIr0DMuMFGoy5M+ebmVZDfEMlqHruR
xJgTrwIHG9Y87so+gIOMAqvHgsrdn5g3tUPIVbH1052QnC1ptBSLOiyNHPcU+Hv+yL6FftFevHxp
ucjpyiUz5LZrkOKp3PocWVIGn8zxDMdfNBVXvc+GPbPYqj87ZsTZY6UYbvmoM9aGyCvLbGPl6qfi
+eFfIL/9NDtt+G+QZRMexaS7z8vxQJeG5kGON5XEdZTbllhD9NKPMTYu+w6lX3TcUCJmPMOM4qGZ
WC7AHhPmD3vUQPPbGcThRSj3Xh+SvC8GSiJZ3exBxwR7yPGpM8DA/XEaxaYeVNJzebZjazwen8m/
UQGaE5k3Tt/QQ4XqxVls/W36Pfpb4gfHkFn6zp95H2mKgobUHWlL3DaF57BjWKxOTlkeav8PT2F9
hxX/2+ZzM2Z+N1DtRRX1ebTHHomQXeNc1d6An8nuiJwc2PVYHuuYkj3Vgk40rZHrMBslxrvGlFPG
R5Lu4DKFnfA/O8xwnFY+13DdaeeqnEdeCQb/ydPsDf7TwAS6O+TGNx+jx63JwyfNl9eBGkprVYe3
esb7lXZJX72ZDbmMmZQJ7tnBNjzhmCvL44qxbyIbapB085FCxQgn17nhh5vwaigrXlViC4xsFwNi
H0AbOutRVxy4efcxsUT6bvy5f+icyvpXdTM4p07YRZ45XEeVRUu/lBLXBCNBUEDMExp9ozr0T/ei
JOKpi9OIjVJ9ZZOgRW9oq3DmBPIY9gJJYdGBnHzkbe0r3id+hHzCx7QEIcKHju+VqaCZzT7j8XuW
ypgedFaFEVyZCX8uYwmmFdwb5XLUQ9T4JyhBjLTr1Z/e+9ozP6bjDiKRC8X5UC/b+CtKXNHcYfSt
bmtOizaLzKWrQmPmP4FdpirSiNrrnRxSccvWIjJ2tJv6U5bS/KDx8a9OalbJgblVEz9OsmUgDN1w
px8g/xbVtYuD6Q97cENwWwZ99RvTwbJQcOlhxTJTCTwjllUWlU0DDqyrgpHafMc67XyvMZqvWcy4
a7+CjjhU5SNaq/VecVjsXxReGj+8jWQ+vy2FYhXkOBHBFV0LpPxPUr7Nuy18u57R5OP+kNAV47FY
BemQ9NcMt4toFx8JkWjEdsVh8lCuKilxg5UxxXXf/5qR8TFWOZXzJbBHdIe9UkF+xBySYI2iNW0P
csYjhNJ9eQHkuhFW6HWxHrOYOyWkwo5wmqH0Ja9LP8bP++obB7Fy52OyoTyecdqa+13PO+O3nZPh
gDCyvhSYplf0IVeNzDRj9VYRj+Af1r6fSP3BBUiRqdqNWfEccORMrqLpjzGGuFjGlmXBlyJKhcQg
eGzQb4lxVMMe5Vcjs+WKkCIK3Kx3PCRDJLguPBE7NpDNRJRafGJyr7ibfA9pTmIjJzNu2mmXu0l7
iFa+KH5RPBp9LElQvSFMxmXC4nRC0BzPPL7GOqQqjHW75anaON7RERn4XJMKTjON4STC27XX7meg
PMX+cEeMJmmrWtlD62v5X7l3nIGigkSTCr9lRpvUeIDTlcP6ZWrG5jfGRH840tXbN12UbXktKLzR
NqrBf44Kj4Qt6w48kUvYLS6qoeveG4qbz7HW8S/ighPMR5CK8mOT7Kx07r63PExx5f0tey8KDnVt
nes9KPrhcUr66dlsXeDg3YhxsPeX0r7NfTVl0llxhVGRCzavu3D+05UNfW5NLCiHPCbO/MBkXD5z
HKAhsWOGJdfvGiEwv4n1iWNq15lfKzyOQ02ikRn/fw/IJdFp7/TLPUcjOjE+ovydTYzmaiNZ1R4w
PCAPYvMZPzb24+bDiOFtvIGZ4vwrbBf7Z0cw48sYE7hcJU4IPZLDRcRH1/i0nwSPL/+1hTcbCmpV
vJGxq5+3ctLcMENYfI7Ltv0rImx2JzUl6ivhkp6OIS8WSsRYxyMRNHWEL3Sj5Mx44hG7ZSl4b9hi
oPCj9VbfzOi7z36IKpO6RMO/oeIyozHzst33vUk+yX7BzYNiHIyoAHuNZdkX8X9N3e5fFb0Vn8pt
8LStbaRlVld1sFzkvEBnThU1fyuyXYH2uDvr9pJJHapnddnpmHWCWbTr9xbziePw4xfIdjez2bwl
dSLPBLwHUpS4jOpiOsZDgu2auwWcUlzIvcgQZMcHqGPOdoic0LkLig7YQOWapj9TP6o/Y8+pTBGH
9Wj1Bo5+DI/tN3bT+om91gWfYeW14ogjPH9aOJ/KjDLfpU2r+vWXh1f894B28xqE6AiS2/Gu7Rv/
pW582T2PtVmJ2kkqvV15sba/5nKeiUHdJ58YoKFZ8vPW+/XLOvgzkyezsbSyOTvTRmoXQlN373+c
nVlz3EaW77+Kw+/owb5MjPsBQC3cF1G0qBcEJdHY9x2f/v5A+95hoSoKlx09MxE9spyVicyTJ8/5
L2ZsbnglCfomVHOei0Nd6pUrN5yajd+EA/HR6qvsIlMHuYWO26umRW1VIz5oSsMfB9B5fhbhVAgO
Wms5igaRNEY/zBzgxA6JjM676XjjAOjCpf5xADf3pvI04FNLs5hL5lNr99QAONkIAgZ4QyMmP/pq
8J48Mv1fiELNZdZx6FUCATngBiqO8gIfBKRHCj3opQwHLvKqkaxdmfQxXVYYQul+AN/5yFulwNQ4
kmvg8xrkoF6aSsmpE5iIdizLSQLChCKJ63nQZMgjDeOe2jTZpgYr4CqqgN+5IfaSJs2DlusJcI3y
LI9l+GMwQfY6SWKQ5cL+q0qnFE3vPotUcEZk/iS5tF2DeJsrqf5FSGWAPC2iIfe1IDWTU5pe29vQ
30AzFYaYP8VGOH43W136otPQEjeSN4mCG1gWzQl8ofzQiauU1DQRlOxBMhvzEefG/EUUag3AUp77
skM8pHyIM1x2DSVNyOA1V8orevIAPoHjphcVxKtuI6H73jj8HvHJg/N8OU19DkaEAuqvOg79F5lq
GojackhDOrFsMVtWUmEEKdjNuEsAboADgMD/6WVjoLogkiba8IZZ7EDY8zcVsHU59x7dN5JjIPl2
q6CTtvGrxrhtIk0YCNWJpFH7i6JvVRGHT5YXW/e0Dam49J43CXOBa8htUxegtgyhSro/EtleSRp4
asigLO0mh+xgQ6zyfugBpYptbZWR6o5gISxwXs14qU56itaFON8wkVgm4UbtAsqyCYgOZSOlpnE3
vzs1gko7XdR57VeO13bU9tBvkq/rblK/+jFRzEbgMsR9iGfJ1qwK0hnEm6u/egh/12GZNrLbVSL9
8tCEVcBKsyEdrSn9xO6mUfgGAZFvPIxIopvhJD0pg4FUSwnuUqY0RoqGg04uQ7yJM+uhib1Js3ms
ByQNniRxIERZ+NqHyvTVC7tWAhA+15kRg2tf1ahWSmfqqcM4Ew4U3qwrONJwo2Z0n46FLwCf5Vlt
j4oh3UAXq25NywdwbEgpmb2vGg1GUVbRD0R62vNyPdLqnYa497YARVV/n0i19SBkASoalkXH/krp
eroZtMNr1yPs11AsuOsv5Ei1BLtu8FFuskrgLdrQdt/wWM0iaIhRnj/IowQsAMxYDYnGE+l3wZFr
N+UQjIVbiYOkOuYEBdoZxLZ97ZRe6Dd9W0nR1gqsmDMVWDqZFgDUCfic70euREkw/DX4FGY27SRI
nZPmEOBJzMYYyIVVyuEl+mNWetN3oXmvhXFSuko3JdC0cjB2d1B+aGq38BRYjFJJf0lxJtXbMZi8
wR0HSlZbPyAxdiVWsXIngji5RUSXioVNCkGiKiR7j2FpkEuUWF8IAD07kpCRs/qWZANm6iG8j8e8
GVF4KbEBuMEQofkGZlalCZnX+k2p0Xd2lGksgBabRYQWo+pJIG+JXLZAI+VW8iQgLwOVVJB4PbBs
N4E/9Cv3ivFrnkjRnQoqXZwBg9SOqcYaPETz4i/T63j8UdelVkj1kIwr0mjYNEYififj6xuHJ0pG
CtpV5p1UKKW081Rz+u4LvXgDxbQTryCTKb96TVLm4kwCPBMvIf+CwnAw0R8VszvIBYoEhl9pA9rs
GBw4gIA4UcYQiQ8Bpgexk6siH6wTRe2prSvaymWr096Nxdq6GAW/6Xc93/vLxA0+7FWqGRcR1ZOH
RumoIaFx1l4DiOCWzEGf3JIdcF0kYp139lRTxNiZYVlRwJJhE3yhJpmQguSdDF4qi80HPc0Bw3Ld
+HdlApLY7ljlP0God3fzQw8ojpjABxOEvL6HJ+n9jAsqyE6nDLww1MFMgIlgqfJiBSOH2S+C0QCf
lVCuSCOEdTeo4ak/E4ptKMPKRfAUqFnDy1e0yhd0hvSEIluW/PSlsgIF4cWUlGBzJwWY9Kx4knIQ
AARZ8BeqhuaxHdYYkruc4vG7NepTRx6vgAXpKdVqoHBIG8FJq8mjGsJlcOhC6T80szIeuINqZZt7
Pn1utm61ERu/IsWvCqVw5ug8buWI4s4mGhrK2Jo5AYwMzPRuxqCObjCUww2ZS1bre5+O9rgJVMks
kZYrhZu649bcx3muXJjURGTbRGCeJ3w+FNJdDRnwV+WJ050emklj9wAr2n0zUX+7h3vmoW0qGDlr
E6havsHFqzGup0ZPimfeBcKzYFEYpQ1UiODz9Ygst+kL6SXJJlUkB+R59NPyo06weX6BUfQkSFO7
ogQ1/qeBY6hFy8XKNIKEQmkMnK1PER4AUDh+BV3a4bdhQV3aKgVcHjtvR3xozzOuZy2Bj+IGmAcg
/Ylcg4jIGVXIBbk7kUbNKgH+0BBW5e9Cm3t2G5ftzoj74V4QEsReBc/n0zWtm8SttDs//JLwPQ+P
Tyt0fBMZW7pgh1xrOKxVA2wltaFe8RxKgDK3exGUoAK7s7ijR2HZk6b6V9WQAAs+P/jSVQxzOUaX
RZGuo6LP+imHo+MTpmu07jI79rhyN5XkcZBSLAE3Ma+KEFgTVTQfZjb985AXFRzRTZyBNiGJoeBd
6s23lV+05J4vf9FCYgXAs1dWKZ/Dz1XiMC1MN/It2SFVei5JhQk89MIr2GibpOk19L3McZdlVADk
3gcaPlJyAE9irazUUgLg/WdhYDir3krKkbJYORChW5UncZb6lFvhzvkAOxKqkXGd67l7fhWW2hDz
aLPChzGrm4KJWcikFL2aYfEOEgQ4sPlDDQ0FeBx0KdLCQRt+YPIrryiKnNqGSO5JujbvQUlbSF8A
kKzzuKYPDx1QvteBmZDmSmBxG3G4AD1n7YoM7nau6J+zf5jtDXWQxvq8AxlfWuxAM4eBCP6Fdh9C
eFCuKP+GxddU5S64oBJEa/v80h5P9HC8xf4adQFiSlFAPMzEfhZVHW9Gxr0Cj6GAFS8btzTL8tHS
En97fuTjnc3IiM9oiBob+FHNv+yD5FM9arkUquxsHJLESx9sKxdvkX9Sq+V9PTEJZNvAyKCIczgK
Q4eKVXKilV5qLrUZ+mam0iVN+f6LAd56Zd8cnwvUtwkfdI9pCPI1D4czVcuzUoGdWjXcZg2lYYeK
45+Qa6T9+eU7PhMqOhsGTuS0e9D3nZf3w/JB5aqqIeRu8Eq5vCCDgYsFfTh0AHjCSq4o565Yrp8c
UUGICQY81ISleqHEC7tMW858EQj9T2+k0GU10VxJrIL4HrVGc0Vn5NQOwTrBhAhhIv+0VBfvcYRQ
6dwSjauW94o1FXXhFkbdZf/BVsSCCE14SVX5aou1DAGTk1GwllNplGCdGwvM0VCujHJq/ZArlwBP
4YICJv7wi/UGON04YJQGhIAOtdCa9lEgV5uBGisdfGph57fIqc1oiRboAdIyotnihOl5pfmjOW8R
qbMe+gxhEGfwfUPYtAlJzUokWYoUzSfNUgyRVVRRjVjalORWm5ADwzyuJD99DWnogQ+Nga5MxbVZ
Z7MdsdB0z+eneCJ8cTEgQiYRKzF+kw/XdPLMSdEAidpoCsDolAxvV4/UW5U02paJZ1KFUNSdqgB4
XJnuia+JCCzdZjSZCC7qIlHp5DAPzJKTXnut+SJDvI64i6Vuj1lZu/XhR2/OT/XEaZgTMqxZFIkr
aRla6t5qwNgl9LKAh7oaypbbVlDWHMlPfEVDRtFNl1ApQvp5MS3kavwom8+cJ8fSAOo9rqOdUteS
uJWa+S0h1VCiAqmNrJX5nRyZiwAKG2aB6KUffkoP3P/Q4AZGs6QTv8G2iqnvxF54N+KM8YPQDta1
h8nprQTSE6eE4USSC7SugbfNv+tDIK1gvBsQTFnXuBgu60zsNgjBCg8WBZSVgHZiiqj/KfiXcFJm
p/DDocpElKdeS5ki1D9XqECWDVoF7zakf/RQgFL+FkvWmlzxiQlaszQ89kEaBRRx8UnhSyPB3HFG
Qr6dK1agkWC2eDtfhKTw6T1qAfmwMNnA9QYNzMMJRnDOKScxQQ89INdqgDH1pbYm93Z8EmbDBRGP
VQ3BN32pCCh2JiYeJTYwAvoBd3EfA+cLom4lEzsxyiyNx38InijoL6JnC10lzTSLXrQBRLSQMg2w
TqCv7PoTo2BniLQ8EoqyiPjZ4YoNYtANZO9gLMCMpHcV2jq5m1dCE6xs81MDkVAiZi9yx7ETDgei
oaT6GeVTe+oRJg1TuXLAK64IDh8HxXdHUeSycIcn+1nMRiZf6YeMGifTjS+JneG4CWvgH8UA6X8D
wboYXz675dDixasRhLo2O6sswkYIqpvyAQmzohS82AKz2BbjMLjnRzkxMcMkLKoid5vOM+9w9Xrk
W/0qLnmJWyUdwyQwrvGSqbem0QZOMfhr3jynx+MFgI8p6d1SFL+TxdYwKOuAQBBq2n+4idJc9XyI
NpEY5Q/tUCk/z0/xxAZhiriYcckg+X/08kYeH9IKCzkGWQhxN6e5kDfT5/c7kjzUxTRljrrWQn3b
qnUo7nAO7DYRvXtzgO9UR/G4Yl55nBZQidK4SQyuShjxi7Pr6QFqU7N6poKzHUBtRFkgzfRfQOxb
O6s3oeDG/kAHr27S3fllPPHlyLaQC9SwKpQopRzulC4Uw7LEr8TOddX/BgNI+wYzT623SY5qh63H
IIq254c8vlbwpWAp50YOl+fyzg56ObN6TLRtT8mmnQYo63si0JC8FmRe5/ceBF7JzsuAcu75gU9s
GRNVT5MDaHL+llKz2F6SvyI3aHdBI9xGmpradVH0n05jmZ6F7KUM3wrF78X9lRcDVH4T3JeVmNkO
WqOHxpuQGRyFJEm1lQ16autwNVMMnFcUzNzh92sVHLGAqfIsNYdwh7QX0LokFBCl94zoBjnC8Uaj
ZrdTyK2fPr+cBsuI2YjJ9tHmrfUhEzFCSte+rgH+B8t0LyH5tMmRVFx5op7aoIbMk5gUUuOlukiZ
kXwqFATnASbrsWHX4BW+KwOinsBvyz00kXp/flbH6QdxmZc0Ore8egjVh7OaUFPJYQjC7kkDDWik
6tOS1OnOAvVCKGtlS56cHS/9OQPh/5qL9z7qVEBDUWlAxcWDR4A7ME2TOreGZB+nmlg/TrB/1qph
JwadjVJ4+7Ci3OOL22GSgSoXE1ybEdc2+lTQuEaw8DnaNn6aup9eT6AJyJXyVuVqUBYBJu1jmLZI
60CLaiAYOeE0lMk3+F9GOcASH3t57WX37o1yWBOebVN4XZmsKynE4hMOqRX4Ou0J2+LspZuwa8Sb
fkBFzAqbbO+ZtI+ksKx3AehIfAAFWlS2Pxo0BVN08lb274mgYyF+QlxXdAL8MscMetCZOETl4Gsq
f4OZLjA+H7X486t8es4fhpm39YfDGOlN0okeDjjeNA26XbWzwBZ2karmpIrV3LGbhQuxp8dmJqjW
FgntaMTLTZx5InHFq+rU/uKL/22uQHhYHNkcQTnPUJmyD37cUUGsvilVGQMLE/3Lruaddn7yp5aY
AjgXCtfnbOx2OHdVn/CnQJrRNjSlRHsNFpExpv3KrE4EBtI22iEI5Ct8y3nWH1YYdLCaDC2PBWT0
yhcv8ukllrL/ivn2Wj5wckI8vGaVcvC94mIBUUgGJCCRdVQYibteBSqQZk2wknWcHAViCYGH+gdB
/HBCcJu8QsY6FatgPzS3SBWprctzCxb0+e9zauWw8OF+pfhOAWKRy1dk+CbEVgYSGnErgE53jbwz
HgpYw1/+k6EQf7bm7Bof8MM5pfVQN5bARyqGprgzvSagy2kC5QVR1Edf/4PBcLyiDEeeLS2f4kja
BChEk/V2NGG2bdtgfglK3O2aJN2eH+rUtyJP4xZEkplrfjEvcEyqXqeUbxRFSx+QszBvdbMzV2LV
/G9ZBk6Eko25RMQNsdRjzpJOH8OJfZfVYCftFrzoBcGxfw6oUm2LFsbP+Wmd2hkU/IApgliij7W4
/pQG4niq0z5DUytzogmKXBVhFEZyH6x8rOO5UTJR2RRcfJQzlnPrVclKanDVM6O62gVe+ZCb1SVw
OX0vVmG3MrETo5loL2OhgO/LDDk73Id9qwg4jtNi13pBv/RTS3jC3gn6jtRO98j0eStJ5/H+oLou
YZ5DHiHDdl2c5VDUAe0LOcR2+uwvhTSN1N3k/vH85zo5Ck6HHGPqGfQ9D2clCJ0+TCg0gWpDhVXt
/OoWGOear9KJtZtzIZotvBAoPM9//iHQUrKHIWWCrc+6sbuXJG+GTcD8vVTTXv9TLr3kr09Piy1I
pUlGsZ4uz2Jaip5UoR/wLkBljIw9lX+FmfFJn2qqCzwKVMISAZ3LY5lXygKCE9nU8cbLFZR0a/Rj
qDCrmQMcA5KayDdbOc3HX4u4rmHBycOSFHPZFCy7AhZOZ4HpS8r22pgi70Zse6X/dHSHViEauJcb
RHfZXER3MwXzAwgkRh2jyTdpnL5NM9ys0qM1K6yjCemKxDPcEHknyziYLw4Var+V0IqQEaVyDF/S
XCg2cRN8ukbPKLxPSSdmwwQmdLj9AIOC+DaQHK7iXintODORw+nHPlZuurYAuhfVFkA6uPIcftQu
y9Ve2al5zmGDZzkRhK7j4S9IeO7MpF8QTFUCXiaslOBaDbX0s/c/18nss8XFzM1MaDwcRkQivlXn
Wh7UMNO1lP4tA2i8P3+25lz74Eqh7Dlbhsz9cGv+n8NBqjCrq6bWv7fwhItceNDDfSoa21ySbVxv
SHAgfuHZsLInj0oM86gQjqjtqrNo0OIbgidEsXfQvw/tpRWY12m3kXPPSfTInaZv5ye4HIoCskgH
AqMcyq6woBfBI0RbYgIeCjNYH/xbFE88p+3T7kpAc31jph6AMm5T9/ygyx3yPih9fvqaMinGsr4X
oTyk9fkQ2Gh4xA9wBJLNZI7myijL2/nvUUxyXkWZzfUW541GtI8kMFMLoDr1AEuEuR6LkpIDt3wN
NHFisNkwBC4aXW9sMhZRv8pzrMq0GZEYeIzVF+YjFxo35tB4n9z4zOtgqMXG13TPM6aSoeAn9hAZ
Um+HwMpnU7Z5FMo/+GNQXCOSLOJi20oB6HsUGgky2q6nc0zDbTK2n90JdGhhQhCnKDlRJDk8X7AO
pkjTISh6YVHwiq0DVBaTz0Ze2j8HoyxOMQ8SdAEGHo+Igno22lkvYiy9nJ/J8QagHIE8q4m0C0Ul
Y/FVhkRoZH9CTg3jIv2XNKDpkEDSnbUljDW7pPet+zEskWAwGCUCWiY0mZYudT06CerY0cqik46S
DDmjAGHbqK8rIS1vAeDm20Zv2z0CsLIzhJF8gVJushIbj04xb2R8TyQQXObM41zMOC1RWU8D45sV
wgIokVp0Bj1ey6ZODgLKgzWlbaOLy0GQfkFK2H+JxzK1NkqpaJcZfnXW7lNfb0bFqDyE6KMwEB4o
i1jRJslgBfrQ2xjiBaCXC/Mr2inQSNUoWHnjLWb091Bkudi10sfG0vBwyyueEcYZya2tpxDAaybo
tokgfS5IvI9C/+d9MthgLtEIU54jJZUFsG0CrDgqWNHXijitde2WEL6/h6HFMBvw8VzVFuuGdk5H
E00ASt9p1T4ayvEaJbn2Vmt9bRfwYIbdNWiQMeFw9TFGKpClW/9CQ7vF4ZOuHfTFIXz/OTr9gPkI
khAf1SPNTEZGD7mIfBwSu1bj5GpA0mAbwm9bMeV+x4Z9OIPvYwGVk9k4NPDJjQ+/o6qmyD+PfMcg
qp5aCD7IZym7yYv3yBbvtbz63ob991bCQkf1vmRa+22gDT2S9ZVNfIE2/VqdYo6Vix/ERW5yoVsy
ULolYgiaBcxcE5l8Uaos5S1FAza+zGpanffoZ2bxNg6nVH5EFy78OYUoUq8glk4s/mxlKwJXAjSB
AN/hgnjVJLdIgHY28DB0fPU8d8EQF24ZRIl7/rieOEMHQ80/5cMbq5RGORjnbRc0unARsyGuSUbb
z59URrE4o6DZ5rvwcJQKaquXJZyhdvKDrWwNwraQ0Zv6D+bCs0qiD0gnQl/sIwunhQT5NfZRHkXf
YUbXt0In6I/nRzm1OYB7cCSoj9DAXUQdUBd+0aUwq+NQinbYtgYGrBDJ3/iq31yLBcoOclsUl0oX
dV8/PzR3FMgyAB/HBwV6dSb1KfRCheLczSBp/SveCMIFdG/tPkVZDvk0Xb8n9q/hA4+3CeB53ltA
lkimCQmHH1Do6e8IVYSGh6mWN1Gc5fvAqtdaLsdLa9IG5NOJpsgDb1mvD8Sy08UiHW2oeY+irr12
qvnkTfplh4oLuq3N3lCrz2FbCD5UJGUUAyizysB0F9ciHKSeZ3c2wj5FsOCbVSAOvi8kJdQdZGaL
AN3G2qcJg0xn9Hz+c8475TDMmBL3FqAG2i/gahZDg6CBUBYztKkDylYGL9rkRVBu8DuC8NBUa5WH
E8vLeCqtEHDJAFgXO3eUJk/1ZTRxEEKOnSHL9b2VtoI7FHGxh/D5hOBfsUeTeM0H8DiezX1BsErA
S9k9y4p5gOcgBGl0FhE2EpxYzAU3VmtrW6CztRLPTg7Fux0yKJqG3NqHGxU5od5IBbRysoT+vBOg
cRDfhUWHTlozC36c/4JHxwLrPUAVusqunXv2i0tbGKBQmxpEDG1AwkOokLkqYvzTzo9ytE9mwDpD
EEABK/K4PJyT5YE7m5CiQi8vNevN2AdR5iZ6oP2CImYiiVZEa3bDR8u4GHKxjEoCD9DE2MCB8Vm4
khq/RYbUuGmZdCuTO1rCdzQ+UAcSLPrX+uJqCKYxEFFGQlJ0LNsLJEtSB4pQtrItjkehtEE3nl4n
tyoS7odLiLhoFxklZGUrrrVNGXQTwk36tJL7zv+Wjwea9IWDxdFik8smgqSHo0DQkrB+AvHSep74
OFgd3kl+ezEqRmfjQzQ8dvlah+hoSFaMt8uM3p7B28tnXyIZyqDU8CnCupLcARlzzbHyRriXEFi6
s8xmlq0bm835HTl//oOJ8jYjU5vhhwwK5vJwosnQt50Y4wfVbEO7dfpNvlNuZDdYGWbZzCRmHI6z
uHZIGFu9TBincL8/Zy4WHPavy/vX85N5f5Kcm41yOJtBrwMIgIwi7wAW2Fh6bKRb1F5cbFAcbUP3
zb6q7EtU9O3xz/NjL9+fRzOcN+6H/IsXdKJWs7OWsFed3gELb/80bozLz16ty5WcD/yHcYYkQxYi
Yxz1wduVsOufwTVfeisfbHnDLEdZ3DCw8qNEmGczbbEIcdAPdDKnWDnLR0+l5SjzmfgwFyWsJDWa
v9dNufkRO09v2u71+cuagea7x++5bbEIu+CZk1EKGabcAD91kCGwn9HcvJsc4ysynhcrO2Hey+eG
W4RcC+NKwgfD9c4PtF/tn5l9+Zfz5XllmBMB4+PRXb7P0zqrDRRB51khhOVQL3KwDnJMV3dfdy+1
+xXJoLUPthIuljyoxlQKK5jH7FzedhywcPPnZP/8ehvY97X7yrPARnNz5WJZ+35LjL2CVoeczN9v
dH5MW3GHMdam3ga34YVnJ7vWXlnY+a4/8/3kRRSJVaiUsAznSQZOyn9UG+FPB422leWcj+q5gRYh
QxVwJApoXtpShsJ358GIyKv2souNtTmt7ZVF0DCNqDaz+aCZ2rfW24dIJhcynmdZjCLJWs/5vdR2
bl6L4BGZgqyhO/b3AiZ32DW4xhYrOOdr6IbuX3DvCcSi/dfaLN/Tz3MDL+JJ76dYCpQMrHyRL+vn
/La8VH5491QcUd8uXsen7DK8U+61p5Uds7a8iwDjN0Oo5/OOUdgzCDCwP7s9WZ7j2YZTbLKN75qO
6axBt4/qLYv4KS8izShncVLPB4Me5DbcS+5T6kz2m2cXLG++le3Ve/xUAKAnCJh/Js3BszmM2HVs
ppk4b1m8iDcS50NxLTIH1bGuUgcnv4f6HmHrXbVTr62LlVU+FVc/jr1YZWRlxoQeCbmK22/052Qb
bPvt6Mbb+kLer5XNTn1SWgr0LcDV0RdfPAgi9KqjsSpqu0IEXpQg4aJSpY5vbVa50fRwfmrLQEDa
T+mTeoeiAPYHt3C4qnoTyl6QqJMjKI2yRSYJcWWpCrFaG6eVmDPHlI9HhKFAeNLrh4pkGshjHQ6V
mLI+yB0GWh5k9avcyjJwwUqyEkOXqzePotLE4jUwk2aXpRUVs2psIVE9aiDn3qE9aVxWXVI74iin
d1GRpl9hNEn3n15Fijg8q0ja6YPq8/75kE3k6CVUdYFlI76TxQZ5VmKq2qQPqNYna3tx+ZJjgrzh
qN0AyNdgYS3OAaY81WQZwugYWZdZDhIY9Vc04JBSqrRciZ8SqWvQfU0N5GspbteCjURiep9Eo/es
NVmToyPQdd1FmeryA4CSEquhKixMuxCxTzq/LkfJN21X2mO6RLUJaBjtq8OFUfHSyBrDwMtS6jqs
R4TEH4mGSNcG7lBj94oatNYN0Raj0+61ovn4068t33QlGoTTNioUfY3ovswv55+ksD/ocKH4ip3R
4U8S0GoKMYsfHJwWYvSGFdnGkyJ9ofaPJkFfdOblWMhcu2E3rKS2x4dN4aOBUKMkTJFeWdxOCLoK
/QhLxKka83sJfuNrgwbRHcKba0DREyPNjBqdTjxVBeA8h5P069n5zpInVPUiHTQFnCc3HyNEQ2lV
vZ3/yMfnmiomZS/UA+BsiMuuvG+IQ5qjaOUYKOJsmmrA56n0VzooR48cPhvkSgVUJj1kroB5xh+O
mE9/QommtnM8IfDsAWNRO0p9xWZDpZdhO+UbI/GSjSxG6g0N/eRNS0dpJYIdHz1+A9CbmbUE0mxZ
bBunrvfzktNlIumsb/zcE76osQgs0GqQxLlAxRhFl0+v7hzHIPqA9pEo1h/OO9WCVMkTD759nSOE
M6rxNk0NZf/5UcA3z/0CYAcQZg9H8fuO9tQYdai9YOuJIBJiw3hqf3r9VFFhIhKFNdqV79/4wzeM
RyU2GrAhTtgX2U2i1pIbCojQ9IiIumk7eNvPzmqGbQCqpAnCzlEXe0YexTrBkhaZ+Cn0L6NcmC48
rFlWHgnHAcWUNaibTIqu2xHuEPIvXb3RrB1sYjNXFJHBSdBq34umJgDa0HoEYoe6u/CE+h9U1n/9
HP7bf8vv/74963//D//9Z47m04wcW/zXf9+EPyu+/V/N/8x/7f/9Y4d/6d933VvVtNXbbzevRf3b
ts1+vTZhni3/zsG/gpH++SXua/N68F82WRM240P7Vo2Pb3WbNO/D8Zvnf/L/9w9/e3v/tzyNxdsf
v//M26yZ/20+P+v3f/7o4tcfv88VsP/6+K//589uX1P+2va1yt9+u6iT1+xXvfxrb69188fvgv4v
IqFpzuqHdCFBEP3+W//2/ifGv4iQdJNg2FAS1eYmWZZXTfDH77r8rxltqfP/pP8MJI2vzgF7/yOJ
P4ISwLGcDwxFx9//7887+GL/+wV/y9r0Pg8xL/vj98WT5Z3LwKahHQJThMbMUnclyrNAwpMFXqIR
1g/IsEkXauU/eSZmTl03ehfI7qNo0k6QcQpB28lmFN5GkEwvQ3ooW6nqXbPQgy8+xhf7KQxuzd6g
hyQ0MSYoxkqioxymV3//2hlOhmAAoE152R/rEZLnHGWQ6T2pfqYhJ/HMyCvzqVCQzrZzZN+x+7Au
ZLnooSmobfkYdBVOKY0RSRdNGKLOwnnFuzhQzL2iJUTwICEpseZjRAMFwhgac8JbjHPPrYgW221U
GjwrCHyBLaskwIEuC8igTtqXwvRQeEOnTEFy00spzeapOKHX23nNV6qYbWTLuhDjaOmJaGhioYCA
qZd8x0U2D1fi9HuV9H/T23ll+F+yMqr59PTIeQ5DaNMjqa6lqOWVeMhryOrifaKnL4lsCfXewOfZ
iUxPlIEkSbcFAliYIxnZ8FQU2EIg6xsi+FaExgbZyUBCDLmQH8IygzokoP3vjirowQ/n5J+N+HHj
vbcxFj8Y1Aq/lZwc9MMSUwTSqDZrHQfYSvGFL7NB5YWYa/LPBqoZsjq4/V6KMr4BOCyjSW94srk3
POVJhg+PlasJOA03Fu3aiFq/dHSsmQUEPMURHX6lecaIBqUrQN49jyavDh6RwBweBvAGZD/TiDrr
iHSXA+DU0/hrQ/R9imJyPe5wYYOPnGHaWtNL2JMiyvirRRm9c1CoR4NR7DOIJmMzooA8DMXD1DfN
Bh1dRKzIihGQ7Y3gych6D49f9P07PUgfQUEUr63INDCejGR3sop2nw1+AEqGh/tLgBj0fpTM+leN
CBzGUEnAj8/TanS7SbdugJoJ971lFHd5OoLCshopXHmIvRf2l58DaOsMFiW/YIKH+0co0wrlLQFr
baXENtjwIFMYEUuiJCZ9m8Gv9HiDOF2AuraOXLbkW1ujbdXHqMeQ3RFwntRrFInVqrsPjchQN4AT
pCdodbMfn6mUdz5Afe5CgPKabfZ+dIOaMoiJcoIUsumlYrxpvXyPBFQFeawI+Uii6pESYLnu9FJ3
jfFWHDha0qr8JTyQnHIMkk0QxATnTGifwZdOzTaO0dZEejGAMJhMM5Qxjr40QBVMdH2QNVTE2QOz
7vyc/qGP4KCDvfR4bZSxLRUISGJENuboDCriRhHxpIhrOb0S/LS+Mdpc07dlJwCqiuvRzU3FuGrp
+fjIbTRJ7E7Iu18HaSIXTquHyn0o63dCbQ5u1mZtsC/jBxlbSbK1KdiKxehvs8Iz/tTHVKu3eq4F
XypzQHUfIfMrQcZy1Cl9jMxSyXymg4BRY6okj/JkmZ/LIN5DB/Ef8RBSPNCKRy9jeYp1UWqQ6EzY
XOFYidcxmehtiSfsburxLza1pP6BM724hpuZE7vlruOlTCFa4VkpHyG6/Anftx5cWi0X+UYTiuEl
mpe10uQrAHPJhdq05U7TKGSJPeqollC4ctgGN4JVYqtbsFX6WsxWGurv1dzFz9JhIMylAmZOsnh4
GADs5Yj1jRJGA6GCfJ3R7aKirgAmUqBEKnhCBU7RnTRVKgePIeTJBT/5SkLewOyvFVtXOnHXVp7i
wk9E1j00dCeIPf+6FxPIwnju/CQrQOG11tYSdmN+QC5/O78cttWMVuGdd/jbcfPFuTBAt98T1Oha
z9D22HiSPMIWjKUvSK+TkEZRZX2jT4mXWRRXd6gU/hWkkSejiB50mF3jGRahimjhEpikqXiH6GMZ
bfUBgW45rIZt0s+2B9JoTPg4+mGN+HQPW02S2g2km/oWPe/S9dSx2Gis458JftSOZPXSps8lD1O9
Qiyu8mocf8liV6GuOkz9VV0Jd5HX31FgEHoH0ZDwSW50+I1ibFV3/HPIqY8eimuCFBg3ER7yqLqn
yYUSqd4jXoDDbZqF7FxxtFWCFQVlX7rCa2ESeGBb5hWMBjVySAzCbW1G076KiVSqUo/f5MYMviTI
DH9LQwnrgVAOus6ZBDneTXUn4jOBY6cnKFVnG2NiuXi7oZD7fl90Y8Cfnb8ZpeMkB+kzhEpkXitz
srMoEUQTF9AIw92Zb/snuZXUfZJl8NkgNW3qxqgdbaoxIR5L8UoZJsqfYoCqLbYNULS7bpOKsN2j
xEAwHB3wDcZW0kYXdHV3/ncqJ3baXOHSgAa/S4kt3oa1343odIpcGV2KLHWpmFcComKKr0rbDKLo
lh2EFLieS9gY61iclOVL2cU9QuF9tJOBnbHHVMXBtijAk1KSL5q2K6/QbIW05UdbLK/Vr+U4aW49
NcbG14sR74VIwHXQ1l7iLo9um1QPdqnRpvsKMee1D3FYxiAwUkubH9uAQUmPQagfHiUhDD0zLXsm
KMXyvV+p8aXY4kIp5h6ti8qoLnK1Ca8RtgRnp7oUEzsLs21d75gB9l+4q+i/kJRbfZUvClt//zLK
cNygCoqNlFoOf1kxg/FFPZUczFSiezykuo2Ad5IjGd1FbErJHutZC6TlN13kipTUy6HtrZXn7YnV
oWMPUBtIFXFmqQUThlEzlICDnKLof2pAc/ed1UnbFOTzWjw+fOO+T5e6Ku/bdyDnEfF6qMdIwJkA
oW1/SOCcFfXdSEy7zOtQ8WzM6wqcObL6e44pyzM0Eb9yvf9D3Zctx41rW/5K/wBPcB5eOWWmRsqy
BvuFIdkyRxAgQIAgv75Xuu6tsnmcyihF9EO/lMsqFZIJAhsbe68Bjrex8jzjEsSDBglk1FuvKHXt
o3WChuvYuwoW8os5xSvp110LPcGjOJDTtTtfsfUupH372RxbSNBC5vhl6AOIeFtQmID9eqTDzHXa
M6o3P0lMv0Vu96jeAjQwBDgdaOtslhsuacpshhF9WqQ36aAXNOBsf7ia63B9kIvrZk6lFey02gpV
EjG7t1S5sLpmYELBOnyu70UbeMhZyVFXG4rI7FvJo+W+WfmlKTn9TDjUKeOeKThFA4fDX2AQFT4i
L/ByZVR0iq0emv4JnEXj2YIfOITcYUAcjY1MoSsO/zr41d5BD9+5KOtaPlbUD5+hkB5eOoYdvM6w
k4a5JiznrroRZt4gQkr/MpAeFByhW36wVjg9ww6m7zw41372J6mfmbYGuIjSB9y7lLWDVwpcyqFA
7BCzzLxa2M1fi/b/RcmCvQ33E397m1Cz+P+gUAGY7S/x+1gI+a1ScXMsLPwfnKpvL7/WKX7+X38V
KhBK/nOsKgBHiIDi4AD630IFsOn/QX0JNQwAGlFsPRJa/qdQ4Tr/QVUDOzI6sg9AuMVD/E+hwkF5
I0Dt/chHBF4T//w3hYrfM0UD5bMjBRWFrt8jHYS2GzZXuvoUBaTdjxDl3WE7mGfgyqdG32y5wC9R
MCtH4w7mOF/IJKA6DcXnX+b5DzfdU2Nvj0dLInDDPOQThHRvI8LCVABH+cHBMe2/1qOdiU0jsRUc
afv2KwM55DBUVGUfe/JNAuIocfS2xZOLObRjkNMuDZSizhUA8IT/RLu/X+i25Rd5q8vQl6o+uTBi
yuRs0Jd+MI/ePcQ+06w6MfNbRBkcm5kB9k31yVqkvoR3Qg6N8vLM3eXU4Mfs7ZcqMgw7Og3vyPJu
7f0KSa77qCcTe+7vIuIflszvR+s/c4N99uvYolTtujRNdBcoakJ7szMTz2rqJKzPiQ3+fqL+8wmb
xGGiWq8D2jZ3VcDW635mDMbxcNbRXjPdanh0ggUqXw0z6M5ki6em6/jzX6YLN38Hl2MS3rVS3sAV
DjkfLgZn1tKpwTfbFzo0wzCAXHNnVv5Xo1d9AuHNp/ffxaZC+s9UbfYvpBaYDIRUd2K0Mntsshmu
EWF5sKdHnMcUiujQI2u7225sM9REkPfue/mtLA/BlOOfNPpWQg32/Yf5KY7wp12z2e8jtQTsJ4S6
g68ouoRzvlaXBvk0t9d+1aWe86pDOF4dhfHtgwqfYaAVD9iy/ThelOYViSC98dcfIzxZ8DuwOIhr
FeTw4chgBe2U55gMG0jKP9O2CR5myEuicYG6c4z64DivS4jyHGbE0Zcc9eIZbH7SHYHGsD/IDckS
20V21uvEHKIL2H4lZ2bs+Jr+MGNbJH4fkdbg9kLuTKDxJ5ikzpi5kEw7y8cMQZQfdlDhc8nuyiq3
qEa+dEXRRIQofsvh2wFjNj1Ne/xy1+Wl7cTSPPMugxO7fCtvSGBt2UiDNXdQvkWJmAeHWZvP4Qj0
zNGUc+qRAXIKDAtj9zBGgxQ7dHfvSq99hIvVlTDHHw2LrhpGnqHyB1kn41pGzbMW1YMh0DKRqNda
+mIWdsLr5TK0DJSuUKPQtThMpfMAf43XDgb38InFtcvSX0dFshotsKiuLyU6+01Z7nnYXtTreuNP
+h55wYVpljspA1CBq6Q2zIvjjDUWKEz1ciOU3K2uddca4ivy1+sBTjyxY4/7SEGdounvGh9uBKMR
5mB5pEvfP8KKI+91l3EPN79pHnO71xdQ276AKfxO4A4Y9urGsYZPfc/ySkFPY5FlsYz+mdPzRBTc
lp3AQKlgk9GNha1wwNVa69iHefBO9ja5NsXg3targ6oGKvjvr8YTgWqrAyH0iqN/afEdOMtRQsmh
5/yxw9rcRPR2ths3IjYr3BkLAnYIMUyhvnzssTfB26WkQ+LvjAXUgVhcwwcyDJtP7499ahdsYrcy
BGlZ4I0FqDS4lSzaq+/anre3LeqO53S0Ts37MTj8cvo4g7ME8IUVxTJHd9LtL1qzK95//lNDbyJy
wAX0YsdgLFB4QFGwp58gzOum7w9+anI2QdRA2QyaDJUoFGolieHBWNYSnbnrJtP+0Lpxt7gJDScK
NvoWLyZjKVbD0GhWofHy/vP/eXJQJPh93iXulAOwVryYA5w3kQdPxRlVyQ/lFGie/j66DnUroDwq
il73X4IVIB6/evvYg28yMMitQfGrlrywIoWi37IW6PCzM2fSqVk5vu1fVmMQGj0gGgg7fQlzoghP
ngwk+NBeBUnq98FbB57kbjSNRaejb2uP4hptzDO50KkH3+zV3uZL69JmKogId6hnsVRY478TGfjf
hAHgpN8fHA5oYoSj3VTYUZkzAdTQXKK98rH3udmlpQdD1c4JEWXgO7lXYNClbcn7My80wiP+d46B
Wtfvj05Q9/TmRkxFhLJg7K00V313P3btpdWvP2ZY48JoWBXQJK3OFItOvImtVKzwUdA2u+Nkse4H
1hPMb1GL/NBcbUXUIhpU3QzSXmFzhmgPyBUa6u7+/cF/Ytb/MFdbluJkN/CcYwYr1BQMLwPxjC9r
AKO3XpVhto7azDssM7jVj/ZNGEQc3mNLSZPOsz4hZRhvBwVf4TVY5INefeemhw5BPLAugMOl5UHT
dpmv+CK/d75wY19Z/scWULgJCBPgnFob5lSwMHyrtAnGgZrOjP3nNASySr8vn1IS1OcmgpcZdMae
eBy0Kyd4NF3ooM89v5KklhnsjMSH7sX/ZbawTmDeDnC+LTR8kC1uouUJ1bIPrp5NjICQcjlwaeCo
XaDECaELlChDxOb3l89xSv60ejZBwnKMce3Rdi+8sG7SavXIpTtPJBXSOoemPbW1NqFCtp5AYbbj
BbQ0cWPQvpsF/nCuu3Nq9E2oKEeHwf0yFEUwLXZceeK7v6DW+v7sbPoCf8fQ4BigfjlZQoiPkqbh
YxFZkXswJ2pdTnPzDThCZOIjW2HVpYxDGNbd9SLsKBEt1CUhpR2deYAT326LHqBBjyjrc16sRHyi
jF/KIfrx/nc7NfTmsAeE1+WcTFNBA/cbM93vplDf3x/6J0D6D6tqi9ae4ZMuy7DhBZiN8gApLj9u
HaCa/ck46qjySqWs1W7atejT1/CmnEcA4jsEqwtjWmXiwxRiF0HmIQvmSN4HZDCuSROW+RwRitvN
YsB9uyQJI/A1oWXHd6vt99nA4GLU1x7QESVJrXUeU4OEdgbPORjXh8BHIKpXibImsp96IdJIz7DR
bvoVjr/jeBcuHjvU/dLHEHZpbowIgvyOX4qU2Gv43EUGxc2vrHNn6ex7qF/AH7CDsKc1eiyFd9OS
LaH5DSrVbWLOQZsCzQBg7tH5F9YQ5m72o+dAEQ20B1CuK0dDGAaUr7ox0LAmaPa+P/mn3utmQ4jZ
6JdF07GAd3CXLgs8J4yJnIl0Jw7mLU7Mr2FspzrFCl01JFmaCJLH5vAW+AFqDiAEASTGAGWxjqT8
ldbVmcT0RJT6eeP/ZRsqXruiMn1WIJTXB3HUsDUiMh60rc58wqlZO/78l0+wAdHo/NBkRcnLKwPY
kBiCxNaZV3I80/60HTYhvLNnWirTZQVK8TKpIz4nClh/VA6M5WAtRnfm7Zz6EptgrsEWYMCEiUKw
8RYwia/mQD+/v6pOvYFNENdNR8JlnMdiBnD5S8gd8mkwgc4WfncOTnzi6bd9z2WF9Qy8dVmBrvsV
rFK/t114Js8+8fT+JtZxttjtXCFH4n1jX06S2fEiffPaw+X4zDs+9RGbfEY6dheYy+QXdmNGV0wY
au8EnCVsCfWHKuQQofx9jUpDBgtfbKh4MMsHSG95aKNzCsanJv/481/W/xr4Y6MYxoYvA/yPW37N
xMcq+wDm/j52t8yy8tH9Kto+4VAs+uBleEvPCbrQWDy384teTQcSzS+VExXvL/dT07FZ7rDK8kcu
TL8Imgh+2WXVwVFdnDNcOjX6JkRzcGBgLRZ5xVhbZhpR7SZwXD9DrTgx+FbmAkoWCqbnxC88SOOl
vJ9u4GtGz6zy44b5QyTbiiYe3fNsKZhfjKZiN3OJRkoFIDOUQSxAAKMjgjCYjfT9l3BiS20pUeA0
cDijOR48NUadRC3AvWHIjRtf6X9nl/Z3frfVPTEgsnKkz3nFfDRw9cdHw47e3n/6U+9hs1urZl5s
xhe85NHoIC0trFx71nhmbk6Nfvz5L/s19Ke6a5XEgy8Qg7LC4R4A5I8dI1tRWIDcgPVtfA6PdBrD
EATijsx9fn9W7OMa/9MK2pxRcKcMa1he+oVur8Ah25lhl/Q6twd4nJepYNe6AaXe2mnyZjuvvfNk
uuul4x8CAcwc/jZeNGuXr+UZ5fYNzvufFbDZ6S7o0kvXkqAIISnpQ18v1H1qAbW6RPbBLK/QqHDl
bTC2h07dDAMsho7+8KO7g5leOx6bGCMALu9PzqmXuokLc9vS1fd7ClNeI6e9Bz9w3p7jNJ8YfCul
NgBRxXCVpEUZetcBHS9m2zgXiU+00SBJ+/tyrMvOnyE4TopQTgAt1a08EFa9oDjf5Gx1UAMdveWg
G/Zal+qza7FHNpjhJ72sTsI8mFKTyhcxHGxAjvDRt6LKalIHMOZbZbnVHRX4PTGFwZ5S9qURpoJf
uv0VzYZrZxzPcU1PzdAmS9Bo/ntwZRwKw6x/2HY9xlGozvmJncgBt4qEK6H+CPklUsBo9pouExAR
uNhBTpq82NX8sZ27ZUbN6CA1ap77Iqj0CzQAX/358UNLc6t7twaCOqOhSFHqKCNRW8C6+Ny8/0TX
/SEmuJsEoZnqdaxXINAkepYHoFate/BO2mvbWMFa65vqEBHBWAKBUZ5OlaFvBmfq4ZYOmLCYWZ9D
9bBJAX70X+uGqiv43Zh51aB0OOEmCCyE9dmztZ0D+/0Gl6lpTGc6+ynxcGshzcc68u5W5bfq1xKm
ewqTP1kxt+sdbhTpx2Z/E6SadR0c+GV1BXbRzg8GMH77MwH51KLfxBzQ+nBz7aeu6MLhLWLRs+Wf
Ca0nRt56OJkzeEqmpC0Anl6VucLnsBYXuw/NyBaN7QUcfJ11bgoCJeXMqkYrXeR4brMeUVZ/OqV+
8qV+OV6dwfDYamkMH+RQmE+Q1aA4djfIA1ruMN2JcfhmJn1xjkd78wbAOyDCEW72h2PbpLPWtO69
dIKsoeM/hm6de+BKVVENj+c6odY99mmy1p+7ErUB9gRgA3LkGJzl+1KNmUB1Ep8ElOmMn3pT/tfH
WtW/k+77+8zbEpZn07Bby+37Qq8msJsIraZxbjOfeuubtAfdaKt1OhjLc0XRK9c5bewPvvPjR/7y
Upqoq0D7GjoAVasraotbJj8WN//LY6Ka27oDXhVxEyWf0AAJWPcPH1upm4SnR4CBZblPCs8/lG4x
fvA8P6IUf50NSnooPvq6KxzV22kEWNmBSf7vtKP/WSKbsNCV3QD9P4nR6XhdlfIZdbmnD03IlhYz
0BEGANwlhbl2XlJB1XVn9N2/k3X7+8G30vy1R0NfK7sr1ojTFJbnN25pR+nHHn2TITAK3qE/yrZY
+urJgu9fIjSUbz42+KaCUK5z6MyrHgqYJHZ5xWMQdmj+sbE3uxIG7MC/IastrDYSmZpDZFxRae8/
NvpmY66oOlW+1ZDCHd0n0g6vA8NV//2xrZ/1nz9kB1u2QFmxrpP+0BSmbewQiK+w7T3/EbHWG8OD
2fO4IQehD8cYrdcpq6cnH7VYe7GTpVrBscQVmxh3lVozRzo7Tgi4Td8hqYERehSGQbO7sjGKP0E9
1Zd71H5jlywHx7pqKpJ2DhYpfaK4fYJvHjudGU8TiJRrgQDOBm9P5UGZ+TFUi2COmdnu8JMVy8KY
zQPOj9GpDwN8BigNoBBxjf9ody4SBAc8guU1LL+b4YNVWrHr3uKye4XDwFnD71wfAr9OEf0NvKyQ
+snY1sdjgULI3ardHT59DKZ7rxpjjS/SsE8tOXT4Pkb9Vi4M7/ebkN7Pz8GQFmrBBjiZqr3Gr0HR
NcNzeLDZCglKuOSvaRR9bHJnB7x5jI9nQiRE3eC7teWbVCzHhOA0Uya7KHvoaTdmSkDhHfh4Acum
qKzw1/x4xi2BFRMFmSZLXqJi8FRGQFqyJ9s7dHN1JXGtsUiTVbb/hGeoUF+perK3rWcu7NgfvC+N
Sy7LAYq14wCqTp2tlRWL6dr2rwI0kOqqin1UUKXok8q0Mr1C6YPL/XEKLW0muJRJM5fcT/Hk0/Sl
hRGgOS+XgynSvgZ8kKUdOxy/oy2fw84H5S2KzdVMxw8WFbbqYvWMdi+UjttCtGBEWKX3tRLnLA+P
keZPm2ET9ataKOhI4hoRTPPnYLJndKDklDkUr7KBCRiEQJV3ZuudOMp/XuF/OW9Dyn2ugAkpYHJ7
pTz64Fb+GQbKiaG3YOWxG1k3SNEVvqzdQ0jLIHZ1MH/swbc4ZSZ15FfHqy46Ns9k1tfdRM7UYDcS
cn+fLz9JZr9MyoimtefNTlMMWPu1rhMw9S+wwWrpQWI5P2Y8orubsfRUva9X68aazlzBTrz6rVRu
r6eh123ZFvCK/oGel1GUkWCfiR92PyByE92EcjmH7zr5NTcHBgcjEP6PflPAUmK8nEE+uRtE6cCw
F56BUhr6Gp43UGZtR5m4pYxW7EkrOjBHhMmAjX9ogso6c7yc+uKb4yXwnb7nPRkK2ASza/Ah+ptJ
hP1zAxYVouZSZRKGYB9cO87vaVXYGfAKXNqh8PT8MvbhM1mql/ePsmMx5A9796d45S9Lp5+clcDj
sC2sClQdEgVVHHUqStrJaQ5mx6O9EfVLCjEJ+rEr2M+29i+fGGhrKUPd9YU9QAQGABd0G2Gd9v7X
ObWHNynikdhHPDRLi26mX4aBvRDT/vqhobcYY6fmwghd2Rdjt4B3pr6i3nlmMZ146i1IeJFGN7Wu
3RZTYD6Won0aOahdH3vsTXpIW/gYmdTqCxDOnsouyvtxOpPA/cx2/rB4tkhX0Mao7CO3KXhgkwu9
mFDk84j7Ga57QVa3dlNBQCBEd5kao53183IXQNisBUaQtGktG2tHaW3HfWuQ1FhGlc2aNlkD8+8U
RQVrz0nlxrBr8/MOXyKdbQtSjrDAOyvec+JKvcXTcrEoiBFEdSH1AD50lw+IJC165UMHCYHhDvnM
AkAF/jAFDBkV+glIteDmBgmprPWKY0a1gkiEU12shd19ZuSi1Qa+UbfDz3CpnnySdQGBgNNTzd3s
mDqosEyO2VbjfCXdJylU6rjoyQt3P6nvpnxW8sy5cGpZbWKUTwKTeS2+HRLfZtlZ5zaZDT+sP4cN
cxOReEQ5NPZFW/QWq++XhskcxdP1wfXncK8aKFbBpYxnHQSmM2vuq91g2AbQ5KC57qBLDvci2ZbI
cPiQRN5UQslEm+Sxs2vUKwzhVvEgLJI2YuY3M29Q9Ka+H6ugVTuwkFfEqVndaOp1V9BWt8DN8Kb9
oGw4/DF/svKJzd3lPA0i4RWxL0zOkImIdlB5Dcwh3pBrPIQ0+mT2Zupp67aeOJJo7dRx7wGQMa1L
nwQ943FQs7WF01JA42FQLB2axrky6shBJg+rHVMS58Gd3TU/ilRmTm80Pww5ty8h9FjeFFXsrWat
uF0d2sVNF3VZtOIhAOEGK1Ja8qmEDFOGHRLEow4GFJdDO2labV6VAPHnPtNHyrsRprDeu4Nm/SsU
ShYQ/A2Y/sD8b99CWPUCOLtgTAa7vQKZqNp14/jSwDk0ZrNyr0OXvEHprHqs1/pLRFn/NBLXu3Rt
Ue5mF3bpHgwMEpO0AH4MzqxuB7OfdvOk5X7xpZ/2AKgkq9UEF64QTgpsBTLVeTUSqNo89g1nN63B
2tToy/ERd6JgQHma+S/uaLm37cTvcFyD8l27+2V0qwxjD+DVQq+mW6SFX0BXGlKXc9Iy2mV9EFS3
ZSeaowC+g0v4ZMSygTOGZiSD1KLOFhKte0UWO+Uw70s6U4h7ow2wT5n7A8Ahdxfa1XCLYYH04MaD
7AGohgM9UIKqkpgq1SyHZW1KeIS2vvHaTpGdOoNkaSWaae9Y41HB0JF5QwI7ha6I2lfdYB1aKHIN
qea0iu1pqQ4mGMI73yH6izl70AYFM/rQDtrcTVBpiPsFvtiKNlFmct8rjFAOr/VQOWA0AxCUU8na
i9IHaxf4bmRlwbJ8hsYb5EtMo0Z934Gb4xj3fghVTsRWwMfAxpVTBASSmHBrkVYgfWgYOTOkbft2
vYpwht7xya3eJr+kGRR2nVe3gkw37oUlfe2UbPPI8HgGAUBzRyGuky4RhE1oqJ0ElwznCaIkTpcI
o5xe2t4JDsMM8Qex9EvS1qbX4FKixA9YMmOFUrO7CMG3e2l4qBJ3we1Sqm5Br9jodnJc7Fz5VZs0
jtFnqOD60OJlEbjyUk/7tRfswAcqX0qPexdsDoYqpj3T2BGTezEH9KCgFxk7ElcqZ7TiyX72RieJ
7PrA+VynsMab92MTrKDKRNHd0tfDxRCtzhfYvjrX1ipDOGQvUXMhsTGRevbVYTGW6a4WLMoqnCY7
cw7FmLVTQB4tNThXnuHyHW2Ui45ZvwRxFPTOmwf9Vz9pHVPmAJiISy5RrkHhtLFu6jrqyr2yBh9S
u6buLlfHg+gEuDzWIZT2cBuOkLDI4N8B7CjUlB7nwWt3BIyah0koV4C9NcJIBuZ+GtpUBDpTdGzA
oFkpCFRrbR/Z6vBQvl8ibBw9zut34a1grIQ9W/x08rS55BSqWPB2D4kF8Gto4PixXSru4I1eSeDA
9fStNSDpg4E8+SghQFUgj5t/MG4geLTS0kCb2Y68C1fhZ8q2yZr18JhNpTvOECQaBwfqOaRN5noF
dbCU7Ga0idqtE3UyD/xz5LeBIOkKN/CLtrFX9CzwbSAt1sdcOHC5nEOwfZbauSKrmC5HYRkZoRxF
TBqaU7ZCqTP1A11l0TDLOxMFwhTKkSbULoBq69QModHBgW5PxYHK6AL61k7T+iKAjYu9ZS3hsQfB
pHFMSuo08TpcsdmGGeS8AlQ2YMFr+E0Zwb4V0k4h1TKnix/RpGy8GQrXyreH1EYv7TVUI5hMs+kV
TmX5R9mi2U3BLQCXjk127njQAwoq1WfadngmPelmhm97WW9BBMRSFfJXMdsJqyEVEDZRzVO4hkz+
jSWonXj416/TPMmnGWbEV/DRHfZjIDUEOsqwu1djVN7VU6NQNeEmJLxYH6bSjmojJiVYWbEL+eGY
tOjZMGP0gCuDY4LV+BZUUbzpFYKrKF7AwfNmCuGk1U4VuXC1Hg5OrVFBsIYgGSn2kfDgORoJx7+F
PbLQcedTpDcL+vJDaVcXNeyld52t3MyMyPBgjHzY167X3LDFIj9auKIlpta3oSiRtzTCucW3cpKa
6PmtLCEOALebKJlYpF5J64b5Cl+mJ3eCv88smfNFEqvH6pJVqp0GsQ2itnHVml+tpv1mkuC2bomb
tMJy7uARvcZwtYMYgSVnWHaV97ONA4C4vYpDMaypirw2hewew8rTMpXSe4G2qBvbBA8U2rrP+wE9
jLA21hQETnINmNx0KwgEwcSKtFIpJ8AeXZFzWYRkvWMbiI06illdexl3kNuNnWHHpAdEs55KL5Gw
JDKQtUI6AT+vnBc2tIkhCZRtApLMODLukM98MwffhM4X9fF7kXEN5jw/EKBj0555IZJWDayLnUdj
f1hq3uwIfFHjsJqqnNeWtQvhAPUFKk3DLnSn4IYbpcqjjpmfZr+3MjTuuqxzSweoXrNzds0sB3w+
77BCB5N9HljkODkVVo88SxrNPoAHbZ2OsLo4lKs5AMi58FxKf07sNvLzxQm/cCUhjmhUu2Wxy6yn
HY4x5O6ZQxoj7Z1QYvFrctFBjw+X50CXmW3rKQ86WYMhBwGUjNpelKuhelMRW5IqaHqIRvBBQQec
GJB2l2bDP/tLyBCsiJvWVlQmJvO7nYjoskMwQg3PFeYO6hR4/UduZmMZ64VjqSBM2AzWKONVdFD9
6FwBu/bJbfowhonsCDVZo4wdEJiBdBjfjpntDYi68qgWN5txHUwVpMZc3CSoXU2pqHkbG2Ynk8Zj
3s5wSvfAYIuXBBR7msCsGeoUSGsItSkUjXzjsjei53pt/cPQuMYVYfNDZSo7MYH2PajRcr7AUalK
W7f7wRcV7LuJPgbMqWIXiRxKpx3wIXz1jAfXaI0XVEDNhDNvgDiONp/I0rS5x6O0rZe89kL5ReAB
4dhkDTeN4Vn7kI7lgy9nfrXi+IRecfUQDcs9gsmcToZWD+Nq1t/CpusOi6fXgz1WYw7pWZFix9JY
B6HG5hBRs3N6Ee2GRkDoTxEDCm7asa+GWdF8HIIq044CUzjiUxI51v0KlduYReDGMhH4V5QE1SWD
ii/qj4Nz0SI3GeKJDyGUAbl+iyB3FiSzWOrjlEE0IDZcXYKsBiY5c/s5QEYT4Q4FcSJ4yXr9zShs
cQXVZ2S/laVksYY6/Ew5lzKu7Mb5VtumlfuKV5dqZbfIGe3PrVKPSsCCeQbsP13WyoRznk0+tR1F
pgG8CHRKnOiWl1y+mS70haqo+eFHDApurLEfVp/CHA7UdrqfK9va1/7KgOxvg+ueWoA0lyYq71TW
y1U54kqRwOVtPJ7ZY0ylWmLESvhLgF2VmvNowldlCIYv3TCtKoHDZZeabtMhFnbgU7dRmMtG3EAS
LrhcF9p8dX3a7kByhtQMIUdpt3rZ65D8QA0f9xsp6ssOcfdSgmGS68k307Ic3iCXBR0xzFGKCatv
FmjLIsFHxsdsxYE6tZacQ0gwGSEtCgJEx2PYWfZ7aKwhLLq1i67tLHtUv9ZvdbkuS0LDVieL0URN
1nkTwmgd2TyPuOlOSe3qZkXDe4pJzZ4huxJetYOF7BBJDKi53Tc6qjVnCx0zu6soVpS5Asml3BXM
8sFEdsEj+3KuIdTVhoRl1ZHbSwOIjhlN9+aas3/nOHzJJAq0uYYX+RRLYZDPEXMJKBAElXU893fJ
iDo0ZWXErd0GuebM30EpghzGPoiQ78ohhyIoYO7TzL6MPnW+ssYLEydYzQTHpw/34Ebvwa0TqaFm
uSOsFFdzY1X7Vq3DtdQW3fNJdYlVLtAFAiY+aX0Z3UjluA+cTuzKm7hKBKAAkFfEkoKuM2B8NcKb
OY09LgN1nVGK46aF0BKiFK1uOgnFpxAaUQm6DsHBd9jwGM7smDf45pWJR8hgUuADfo6M2F94DcOy
nt9YdTXhBove2eiKKXM1rdMBRmqAJMruvl3wBKicBwdQaCADSUMjehKTgXusVsMXIibXyUJahY/j
FEwthCwtcLw9c7rm5bzewu5tSnoWuD9W1BXW2K75oHGPLcVntZh2Epra/15BCW5P7YAnHWTegSQL
akATap03nv9M5RwmyoT+BJRNf7iOaeYQhHFyW5cuYmoUyHQEa/pzVOHUq/uKXFYudH4Walopo1F7
OffOsMfXW3PYUhybRJN/YQ4WYC1ssF+pbp/4AMoXP/rjmkZr3c4rXMhjzx2mvdeIH4AYvHidB7fw
Ze7rbFyj73NZNxmxahb3tiX3QuDEnhjDRElh3uAmvAIGD0plx0cvXzpEqFCK5VZJRLeFaZrMbbV8
wlUq+gTx9yap21pn0pghIWfiBYH14KdDP63oQq12zssADAw3pNfD8U7i2TLKuB7MgwH1xMwxGn5B
w2CNI2vx7vsQV3pEIVzyFkPBIRur7xMTtIYoaL8A8aMC7ATfuR+cEVpyuHKaicMhwCRtYiQhQHn5
ZFluro7ilHbkjI+t1sBtIJBDq7X5UVXLlKiJQUV9Dq0ULKU+h4PysGsHqXZU+RDVa8EMHmzdxpXS
7EbZvBEIydD0o2Xz3HdNdYmDMniAdnh3MDz7eF0fXYg9CWTwVVkmrsFxe1wlPdR2uNzQCKbLDvRk
d7DTXm5KjLrTplr3yA3G1AoBgyzXaUmYXGgMqtF8hx4tJp/Wxl6o/8vceSzZqmRn+InowCdMge1N
eTshyuJdAol5en0lKWRao54poien77F7Q+ZavzXX76UjM1LTodiq1l9vM4pRN6quvqoyozW9VNqm
lY375K1VvG8Zv08d6G/grSwTcxVTJjivTB2Wl5HLj0cKs6zzWLVlciFhM75TkiYK5eB/qBhPmPJJ
S72MjWHdG+YQb230TYekWyV2QEc94Wlmq2DTOChbyY3bTa+T7WKr62vAJik8iErR7wcuqEAjl+EU
QykQginE1Z1gWMeu9i69PtbnYXYmDDf+MjJkJorAViQHdWX3PBd1vTPoLyeHVmWvZsXHVJOpfgv6
YZNtML7HmY23ryWQt3VJ+6xldS+VfWMqyotpPCsj4pbza48dLxDNZN66aXfbeJXuBo4220e9Scc+
osJcQKIKLd0OHaGgjTDCVWSv3tiEBM8PkT6sP2xgr2UavxV9Wf16VZKFchRRJmY9GufRXAK3awjS
dOd3PW6cg4cNfFN0SxZaZuWFA/fcI2x0Eg0AOds+a4tNk84KU5DKzoujYUPSeJUTd+g2vOx0KaRF
AGbh8E75P7EQJlBZOW2MgT12tPrsCNB1V6DCAytZ601WCMm7OrhzUDIVEQxIlEU5ls6jNCWBbjWn
lV1P+2XuxntjpWW1zD5bnX3UQ1K5K+zllvVI7Fm8VSj+4onGsnnJ0+TGrqirt2U/sZ2588vQ6+K7
6MHAeOcoYC9gnk9mrpn3qZ3hr7TG6lnKxL6NB6kHwiLCT7WSjvZEonIvDPcIcGJcM4cFudFFjPbI
f+3H9Wql9im24fG9uGyiYjaTbdG4yylOiyyaiGl5qoAbLjqj6Xc+5uBIGsFValjI40v7S9HkT3xm
WVTa7Xc5GB1wkj9uJoIMg6UZnpfBe2AguyVLgLXZMD8yv3wcqjo/IOYVYUVZhApix2PNjblq5gkU
YrGu7CqkCyfdpeJ8iae83qzTWh5kz/sZCF3klzHT+rOGpwe8oZ5viVle3sVs/Q0Z0giHPFvCeJZR
1zjbrPfP5GHbQVFr4pireOTXOEuwjou7ZXzSN0lKLmruj+mz4aeRnnvnoTStzTC4r6TJPdm2Mz9b
PK77zGjk2a1S9xGoP9tqdTrs/lpfAlnFHl+nE8XjuGt6r/oek9HIAimmhsdQb46pW7rbqR70vU04
X8gy0FEK785JMNXITwKnQpI9tdadZmmBXnvexiLGeqcRkHLUrJ7EAfb5qKmyZAuA1UZ66tv7Srbk
ksjK2dpe3Yaiq1Iyr+0hcjVNRPVgE1TazdVLl/rucTThe8eU/Mm8zq8rVZWBEDlLg54c9baPGtmn
3KPGtK1x453HvNDuVrPLn6ycT51v2j95Zt1tRn9gCtDMG+EZbIqOw+vlVeSB1WyQTANfztCAbDd2
HzLh33BuuVHH5XnpVvtEKPJZGJlxbpMOcUWtZMAurt3E1vKhFhKRq5YhxRG6Cpu5KneaTVZ1SZOJ
+4dCofZ7EHL0w3bIifz2pBXBK9EBN8svQ3avWvonS9Szq5qR+kF3rKCkxt1cVuQmkvsMRvm8VoLY
ltYPOlOcibslsqcfz1LKPJQ8JkHfm+e+sfOgoC5yUyjjy+Jq6+Y2ZN/LGRiVxm4wvivQFIsZ1Jjj
O9vxWdrXatnrlcxeXAF+nXd1etOyUBympTFPhMo54SA8NyToFidamx7Fah7dHk7XNHa0v+/oVgyE
0RG2bnq3Xt03HC26d+z8IQk1kz2PLqMAloHKDOXpUeG645bY3EOWNjPJ0SanbcHTrDtTf4fANP8y
xiGwW/2JJ4IrkADQMHaISjdMfT8NpGSRWcOst3dVeV715KO34iPljlfKbPKg0uZTtt71qxsJfd5l
adZBT0yoPRyNGizHlVvEuPvOXCuiwv1gpSKUue8VefCDldV+pBZO+qW6V2t89Dyt2IvUb0EhRvCQ
Yt10ln8auOCGwdsuaIOTelWblWc+SCtJt5B1llptHkU1PkGe3pKtczLi+a7v+fZrO8YtUDh2SNjl
tFdquk2QQgVNTrbj4mT1bVH4zXaaV/XgJS6IeLa+JrXZbjPtQ7b5x2qB69ukHYSuAzHSFRO+0UVk
W09I99Op1mOzKLVP079435xHJWVM68jVL9vnccwfSzgvOYin0q6jjnBXsqrqN1F0P0lfoqTmsvgL
8/9zZZ4zLnpNZMZFq5N7KJZwrdY7U+oVqf6yigYTMm3tlgRJUPo8a+Nvrqy95aJ+bf2ZBUjeAxcU
u9ydvMhbayLAZ3VmpzuXk06s5mrsZ3SwYVHEaSh6v7iks65dRcpf35jWjZ3rpw4lM0dPRa9XnfoP
66Cn6Ij4zGhUAgglt2Md7DLsOmdDtNGDMy51OGYxsVF+FfkSJGlK231W0Jw6mJULBlmX1PmOw0vn
9cvGTmPSDfqUnEx9L/T1FVeVTgQ6YxIz3rifk94PVUkec7XMl7ZFvGvMn9Ie9gySWmCyyK9l/uVK
Xx3XIR3BweTem+td3WZveZed2c9PzsLdHw9p+xgb1qkT345jvjS6PFp6Esn5htEgKjLAENcvslOe
D6iCgebZayZ9WkO37rOX2q2/+onjwjeKrbSy1ykexMmePXX0BjA/M+msS2U292C5ToBk/bEAYQ/k
tB77QQ4oVLFBa8akhaaY3jKT06WzhktByH3pDLf20hz7JnkD+2xodP7w6wYArA1TZPNdII3qrHes
1DIzjEMqzYFs+ksRyyRSGeYWNZo3pobcPpGG/Dub8kM34tXw15fK16kJndrdgrClJtcqHOHSQmG3
lEXWpn1c12SbJA+EmpwMimYn9trZe+e4v8TWz9SXbYCsmmlvXIfLLOibtsv5J7H9cZfS0hEstvZb
WNqemqzugEflwMpTH1B65VAtY/k5xU2pHZWxeM4Oe0wOkL0mQkbowohwnkqnYJC3SFkdy6dW8xfu
Fc9KODLF7KNlE/K9N6fvXoOaguW07lJTPcV/r6rrlw0kgmB9I62eYUVTKHtaH4BWxdlPgYFd68br
IlnRq44JgnW/eATf/9FKrd1ruEo7NzWjsmjv9Jn113TKvxZ4l44m3dlYyn0DGncjszV++9K/p+zr
1qgJh0toyaCTx+02VtxUuy7+pJ+KjWdsIm2WPfBj8ULVqBfaZXWp/TP6cT3UCaMuet5ZjQJysrOd
ew2KS5Xtz8j8p5tknInY6JhkazRyiw7zo9tbDcm6Rmg16b3uqRz1sElYrtYpLbHoVCfFR6SWMRR6
dipG/SQmfiruXrXPS/3h7zozu/k06rK+md35HqvMJrWGnbDHF+FnIqjF4H+T9LnTXS68mEUITvwr
qQwRTdPykxfUtFcOgLRHQ4DsMawtRKFp5a0nk3u9Y+VurVpASs6n3I23ymvyzRLn+6rVYuJ86vTi
ZGa+883heeqlCBeXriEkURxD0CSWItgkZqAGnflsSsRwI3frCmsxJtIDi87fgLrAxty0IBkPom0c
u6jXyJRvVE20dLpw9lQP2lw86o7F50PauoNAIm7fB57PsO+GR6/PnU1ajytu0/W9M/zPMiveaV/4
hGNcN5pHQ4FRz3XEBeOGWt48jKt5zvVvw5YCmNTJ9zaq6vM4FWWwJgP1DrVvP80M6xurT48G6XiE
r0Nq5JrV3S+d40Tt0OyrbGB1SjMF9QwuHufQRprRld/ZLJ2wLfWXVpFsrOWADt1SVeSYI07rLC4o
Ydbt/ZiyOCVDLNglF/nCFngfkyK1K1oLiaeYC06lxd57sSapq1FtSIlIsXdH9ew0Wn/V4yzerJ6B
FNWpqXWei/mBSobiOVU5wLCd9g+eAIpL02S6wPy5G2323AcxKnHXNuNbl9oL84dnEHiQNuvt3Azx
hdXGfqi0TH/kJrDuRdIwpIn5LoYsIPFHelvTHBlR3FS86qvqdoJ+Wj5rzvJYn6z7jjr3zb+Pqn5X
JFaE02c8t1yBZyOrURP2S/NoLY29cZz8vvFGolMIpA3YSupoNUb/bnJX72R2NScJSVRBZmcfWFnr
XcWQTLPURJSBAY2FAsHcwSwsUM9Osl+76nHpyL2m7UbdldKhnGaui8AfyetLG8DvpCRvQesvitHg
5LaConR8C/tGi4uoMMYYF1I779ep2a5kNAfLX/C6S1fLKyd2Ah/bv08r2ZtBM0Cp+Fh3I8dpzI1O
FcvJKFr7oM2mucnGagkJYjiVldmHdW761zLxTZDAeMR0gnXuMTXs+mwSB08+CamUoljoyRCoAAod
wx0lKqQ0OjkXZUxmXplbNwgT5ru0I2q+UPqvNfB9FbVjPdrU5UaONkA8ynGN5kp76Wa4gWkoJdsE
JP3kxw+CmjegFQ7ONuT1oNgmG/MlAl/QnkjNAFia8TjzANEHJHqn3I/m2O0NBWYAuug6UeZ562lO
+RDV4shDEk88ychkEjOyueKjvrezx5qGkGPjUFdRTs50O4k/yMGeRNjHZc0gpWXP00gy5rr0/p05
TY+gC3ogodFtzvN43K8q86/z6iVncxiqbTyX6AmmSe5U1pFObk5mx+BGTlZrZfGFWrH84M6Z9dFl
9hqtsW+es9xEnD/YMFmt/XcpOGm6GzJWkQKObQfra/GdtZV9yuw4A4aNvaCjM+g77m2igVRlMCCi
IzFRiK96/Dl1cXFwfYeY/q5fD5M5UnXqitUhGDCvviZeqxt+cmuHaaevz64aSG+iW+myuL1+L5qh
fLcL0zrOU812msbti+1N1ickmYsGJqaTCSYvRN7FXQFiakfZuqQXkM+EopbEvNYeVRGUCVUgyC5g
aoYD9mzW87yDBUs3bSawzxV9f5BjCZy3KG8HC229yEo3bhVfysGkf/IkmW4eCyb5e7/L5XeizEXg
nM+sSK/04Y9sQ49vIHHJBqQzBlns0aqN6e0MaPZra2m1M1bgVhqomkmFKqb5Mi9jv46avCiJi+k0
kPxhjNnnOGaQV+fbfESWEBhjI46rKvLr3Ir121rrgXdEkuap2vFD6h37RVP7+2LRORmLrNklSWz/
8NSPZ5XY1Rb9one/qqEPPYsHHpapShfwaMd5S8w0vUjp1dtCraz4RkPcbgBDa2PTaoY53S0i5e8w
pW4fLX0mz5QepbdDnRhn0SdaVGWi2eT2sM31HMoOMNTbdfw70eZYAv1bN3sfo+1We6MHuM7G8S9u
oFoNDYDaNN9dukEY9+pm+YlLtKGwhZClSZ18KE1MB52mi0fRlTk9zMKeItPsZ/gaDl4IaTA+0ABX
VzwAPjBg43W/OU+ukdf9NRd8mcjibO/DgWu9gxStP8zMnX4bn5aFPI8B2EzPuR2k4KDv5uR3du3i
PhsqEYmRnmkoFRonUl69UjYwOYaVbyubMTfhuj/TAogDZ5lOpWvJQ+naSCfmwu1e1obLxy8/00Qk
dEilfbnXzG4Kp04Sz+rb8b4QFCKhct/E89KAKmn4BprJw+nupVd4seei5eb0C5unRI8fSj9vn1a5
JNg0QDWaTdVX7pedTEBLGr97Ms3lkZoeirqKQW5NozDOtTPooTlBB9Eu2Wxi0O4PXfOTaysUNFNB
axe0r7gZLZuIk06+aYPsKABgQ+FMTFfnx65Khb0NnCXPVYoSKxN3k8GMlkzJQKMbrMltgyxvO/Ym
/QF9i0Qg0xAL+PxsljWO+j/h9rafK0pvFH8dbUyaQ4tfNUrprttoZP2fTNFYp9qL04+cAoGtnpYv
SVNrQc1JoIWEgjlZ1Bl19y4St3mZ+Ew2wpm5HfAXE6yGBGhRyGqCTKuLXZf2H1MhE6hQ+Z55Yt7h
ne5vi27qQ0Zwc2+SXHktbdd6FsXQ7+1sqWDhLKCpuWXS752F/UYaW2o6ho1QJUoPp5zCam1RqyUp
fLjBMNs1y7vpLO5u0ad4C4vjsTp7YiPyxYrq3ChQ48MXr/40b32P5jtaZIZLT1cShAncUBITwWxM
1hB0EDffbYy+bio7PxwR/gRZiaeFrqZ0Z8UzQJeeFJdE/PUYDZaV7EzL5qHMaidye//ZyTzeBO7n
8i21pLyhfOjLHXR5NqeEQ6GvdW4Ws3zizFcb+ueCcXjUCYF6sJcWqEA21iEeRRnYqShOCxjZuTZh
zYdaaSFAz29VufRDxEN1nqa8Y7zNyeScpuFhQp8Jr+5Mz84c5xCcOvwGEeEYkguAGqtu+stqFktk
xCabYMyr75bE8JkkU904tnzj8ReHtV3miI2t2s9Vr78VXqyOSzpBJwu0S/2Q6E+51FByFu0941gb
LpNZ8fml2s3k9HNk0pMboVAzWPzKApoRMWwWD1lAoCV7ddLzz8+RdEp7fR+TaUUQ5Fq8FrLeiLRp
NoMn2dfa1r8i+s+3g2Ca1mC3w9gtv1Ov9XbKB7RKU73aW7pCFeGO/cnlGmpg2ibzpJopP7ezbd5n
5mIf5maOd5YWv8bxYO7mtNDOczqaH3En+WE3LOdCKOeQYtPe2XqWHgrZyF3bqOS+mMEFAjU52jXr
1ERjhqW+hipfGv5t9oM/mx15w2pFX5Nm7U7EKzS+VF+eNSIiZtu/TWhKbmGWPePsJCIPFwdGqqNR
+Ggj9mmjqh/lR9HEM1/hyB5R+v5XMRr1qext95acToT5hfZKL1l5HjpoSdM2q00XAzhpQg1HHfPe
DtRvua65NkZJVdfhsA7rq5WkIkop9wgte+kfKunLx26q5HaSln0gktOMJu6Gt2yqtyjeAiUbBXSS
hnaGykLTx3uAdGDw3rKDkVrVm3g2ig0daGYSQGjzezeNDIcq5Tg0zBsIoO8Evm5jq0xt27RDCVwd
IMKjyVvSwF77+tiuBCClk64eVbl0G00t2WO2IhoTiTl+eWBUgG6rPHZL62zEEvPDJIOBYIZoAme2
n/ml/dHhzt2T7PyVoqLk8xzUzo2z8mMlF+9psothy8EQn+Wo0lON/JPACcvfuCu2h8Uohg/ahLt3
ze49lzenj6NK6c8j/6odn659HyeNfPBdr0uDVo7ZpmtWqq/mPkpmjar4uopPhiJqzBzM5QGj5EKG
nG1FFEnVd9JokUIVLZp4s/Pym4SS0D1xaMze0hiPCBfm+9XpmiiflyFSZudfekipF1ZlNszUtqov
bU6x3MUte1CbC6Dt0RzOuaGWGzboJ2FVy44wVYf44GTszokxPbUre63ZrV2oLO9D0Tp9kuRho4IB
WIZ4LKAiUUXiNrwnQ+fdyZsvei5zoIAMfJWwBmALt51+dXOF+imqceFQrYeIXbXmwGfHIK1P/zQp
a9xVjZMf7NZvsbZBGcaBmSRWF2a9OUti4Pm/y7LR9ouTFHvPcsVVS+t3SqrRgK5k1O1dP2vOFVWA
O6SNy0G0fQ6z3Nbwr86dVbjZrRE3MFwik3dLv86PmSCkroWtw3IHY55WxbQrcu29nL08RInl7J0W
6qT4y47ckZqYnErPSSNIUSuyEg4HQkdVd0W//LRoTrOTdlseanIzQ1WvGLlX581BunLKKmW90t1a
od5R6daf42e3nD8zwvuioqrsDYIIzIANjxQtcPF9U3h73blOK4ILN2vfNbfKrp0n63tHulyUnowQ
rxhrpuEbTFcy6lG9J3AXgVtqN2vZZiD51mfLgRxyu//mnrsdnF3S3elWP1zNoemvLu7EdXSTTSxQ
J3pJ6l/0cvnsDaOOjFYB9va5x9011ty24HZlJVhx6sryvvyOJDY6UlFTpavtbhaqD7dz1pHLB06x
GRxEoL2PGg+n1avqmzJk+id0R4+FFiH6dR9cjsAbk4LG2w4FxFueNeuvuTT1o6kjxBDDaNwj7Cg4
iMYavF0TgZao/MXRaMsT6P5WxmNtiRDdo9LUzH08au1R89kAN7VjlndDOaMlArPtoP1i0X36Jv5Y
5DrtpkWERQVaXaPTzgjLbuwEeTBlUehguT6mxt4teFOhuLT2NgWaO8y+me2XJuZxTo3+TC44IyWF
BHE/VaeynOiAW0e6/FSSTA8jwrsdYi9urKmMNz6qxMdOb8qIqX7Z00ebhAZY+znN9IRmMB3ER7Hg
uPApwb+H1MYasETiFz4QrfXpDTFAmzA0YMRi1fybaWYQpw7T3/mI7b47OFbW8RWhk6mKTa+y+rlz
7Qb9oQQLCUfdzyPH7cwdLgLdO6VeAX1XsltciqWnAALDZYbaxnXuMjFwV5LxMLBN/PbA+NfRzrM8
Slzl/YraQ6I2otuJYUR3cbW6Vx0nDvNUVj9MlWmSf++DSg758umjTD02GnbCtgA+VA52nDhX+ZNC
OAUgpabTIFuEELHfuFtTErBlUA7EPwQFsLb48tKjXAWKz5EbJKW4F3qFpERTZpDPqPmYVPRda3av
gI/pDvSU35TOdbIn1DeZItWnr8/DlR08fqrAtXZ+tzbHZi1m7rOMpaTlAZWZu+zZiMzQsCp59Mc6
i0YWo+c1W6lv6NXAPWQQpkkX3dFtiv6o5IQZgLJSeFTTUTuvqJJrHdf+h6JcbiPdPt6Iapb7tGCa
aVQzU14Bw3FcJ2XusWwohleXecZnRUsXNJRzkdCMuNhe9yYde93MnIWBm2fzWVCQRjIMXum9w/hA
YQLspmVkKI1SZ/gZTG3OQrtvmlfg6uqeyjP+xEyLTx3xRxthwfWuRpJRlDtO53lETEmoKJ4Z+ulC
a1A+HFjp3gsjfUj1Lt7pdQ4fVxlvCGnGPCy4DD1LxnsUs82OdlrKkFuBgstOLJocE9d+sBKvOy8o
5nj2ZRF2vEdgO47Pqw6jlcYuSL42u8FEhPALL3l+jW3EpyzJ1fPgkzgQmJO7gN94fbrxR2u6Mbs4
eU/479T1KrbinMuzaWNiPJZsPBqVl296IoI3rZ/Q6jmx55cOqEZCMhuJVpy54PUPDtL2iPxMeMQk
6z57KjPYB/JpnyDcDg1tGU/KWHGvZ1NxqH2v32arP/8KJ+Zd8LlBd1w/bdhwlUOuTrRpaL3Ck9Ln
a7LBjsO53GclUE2yvPQe1nfw4a9VH8cNXXDFQbeSJQ3Jbdf2ttu9p2YHbYnAaINwx2TqLJMJjwj9
G+CkWDxEN39PztoGSQH9OQqVRvmUpbuON/Cq5ytuo1EfXqGMy01T4AhdWVYP+uK5x7L1cpQEcf1e
FOWbMnSAzpQzxBaYOuJmedO0ZsUaYztow3stbNHz3hc4GLDQl7zKiyOcAvUIZTVuMvI62J33H17T
f6k8bffT/FWf9//ciPa/yt8fm4r//fNP+X/Y7v6X0PpfxUz/pzMtXH++0gzX7E8NLrb81cH//YL/
rEvz/kH3umn7qLOw8LCx/Xdd2j902tNsH/GcoBvNxQn3n3VpjvEP3XEcTwiq3R2bt+2/6tJs7x+O
g89NUCjguCgkrH+lLs0kyvl/+fAEfyOXckbKEy3+HIfflv/+P0y1S0LupOv6dZjJxntoKCGjhsRn
prKe8lrrD93io2UH7+HkJGgdmdBHV1gk1gK9y1pnTOus4oAEmnRG7xNhLY3gnFZzFYLx9WfVNqD7
g31ZG6e+OrZ/oqCt5qSZctIRxFVQDRo4fXNY+/lvD+Kd6OdTKXsqnglsX33MknkZ+M1FJg1cb07X
dnPBBvruVvpXM8V7e5C/veZfRG8htxD3sGBbLBdp+Zz6P818Uv7zsOp7Jz4m07HOKeL0norOuvY5
HbAd/KxeL0GMwrytIRmcL7/95G/HrX7R3aIOYmPdVISBDLDGKJg2+MSDrKNGmvmomDfeuLXi5NQ7
PecQrqf1YS0vjAmsxvGELOsL1R3aYoBQf72CSAQzC7DmP05VGmAKucnlG/j4H+sRtAtS9UpBoh2T
GTzUDqWb7YT7aacMWM9J1e74LCfQboRDs8U4dwRBDQfwNPCxHy3RHoeOWIhFiyND6x9l8uE5CPj+
rtKH+E/OZTIBdfN2McyoduNbbDq0J5qRJ/VLard7tArQXL7tXJgBd1ybX7mcd5XCD6ZmJ1rmCWH9
dJMuMkCNhlkz+yzkdi4+mrawggI8kgj+oNYykLtdlrR3S23Q7qMhkbixhxwKdqoGNk09v0v4Y9PE
osroiIpJms85Z+PooBacbsvhmFNwVCu1XUagxTL100M6NmdVGGZYYAZ1YnmflBk1TLdxDYclsE2Q
Ks7AQjl2QYkQuWK9BfbZ5vyI0PO3uUmaQLjLXdLQQ6n0MhAZ84S3blHD+eEModhO+n3/F963FsWr
xSoVmk4T2qvxa+g/tsFqarLKLvkzht4d9p6wR9kq1QsVz3/XZBHm8LV6XhAauphPfYye1ucerMyQ
KqdgWQ8+iSzOUIOjdzS+9w3emovlIkwQ87X3S1QeDgK/ZhePWeAUb1WLfnGcIkRPp2yEqK5PC+Xf
3RR15hBhZFmghXE87JmWgnKsIkdXZHS0LWapcz+MwL+c8T3inPQ7NdatbZQvrGoPVLYfTNwkavUi
zZLXIa822CTuegHdxx6D4G4/WdMFqe6XXzpv6WLwHNAZtO/hKWLkr34lD3bzPDTypAC0m/qYNLzN
FAAqE1Hq/Kfo1O3bxVV7r4jvYlX9pmizAzARhpfJMHi+x2g1nesITv0hTPlFutGRwka+DfLBUp0Q
HIS9s2ZXARrHo7fkb6kWv/ger4fmWL+9r/+gtlEBkJiPsYoDIs42eDBOJu5BHLBRnlS3NKhv9Nm7
m0eNZDzu23At9L9ysflB5Mmbj4wpSrpC3GiI52EvvEOKoYiYnWWJFk9LtnNa3szCbyJDyaeFF0nO
nAp6udenP1vvGw6BzHFeC+LmpmzfxXRsdNZDNnwhH1+DoVojmgEC4MZPw+uuqVgYfhSR2SPJO0Up
mjDT6ObQYxtF9ujM9xyigPJiORt/oJNMwRIomGVYBzstRfeAdPac2bp94Ey3d93yNNZFuNqmusVK
8BobFVKixn4oADcIbss2Ns5BDIASMC/uHxCQgtIu5h3U400+u8nBK6dx6ybtuo8lTvPG0Nwt67p1
FOOUb6Yiey/M/tSg/Ryb+MZTDSXZxdlr7OXRqfQXWS63RZ6fqJO9GlimY2RoGhlFrcp+hlS7X6cY
otd3f9C85uFc5GjZljzd+4vJ6lvSHSbtasYEON+qkaIPa/BVyReOYG9xTAKIFrYfJfNu63aopRAS
BcglEQ2sEtwMKWalAN3xj5yZ47p9PCyTxylaD9ehs7NLViGN+VNNepkFKGNp6mAiDwXMs55Em1SH
PNbdgzf47oOG4TESck45sfUL2t74lfDDfgthkT1LTOFbZ0nbOx4MhlGKgc+iymYU7b6D5B/HiFv2
TVh7LW0JCdavipM1oiaAhW7OGZKN9SKkv0VtzJeGKRuiaJdYWsh59uXgwoDEkEtABFHxkHgxFemj
9Bj424Y2XHIpzea7HRKcq9reYuDGMn7fZ411ju0hiWhhGTeSo+oWfIPXRflufQWLQ1KfDuoz1XzS
+Ut7MQ4LtcfMiT6icsesr8hi12iCi77prZVGdveRPqn2MOeCg3EZJXTaLzHg/0bdmStHrmzr+V3k
4waGTAyGnAJqZrE4k00HwW6SSMxAYsbT6ytJodA1ZFxT3jmxz+ndLBYSK//hW0gE9ietQhMhHzDb
5FDyavp5T++QD5mpUrQxOUGGYDwX6n6k9SK15H9wk8ydyugiG4F6L/CRF9O5S2ZwV3R/n1Om44vw
svxfb6JsNMZEtTlfAdXjxgGHmhvW07GSTxDt4ZPhcj1Ru9nxuTMIuDbFQSRqkVh8Yd222Bl19yCF
MW5lRSqdxZ5kHbn57Mr29qc5g0mBU5fXqrK/HKuY97JBb6SscSjZMTw59lWa3PGcWrZ3g8lo4L3Z
XhCQe1+cUGfzil6w/LWzZuB0mFOaFPgxZucvh9xdxYEeVxsa7WWZ9ybtgHT9TfrUigIDE6hw9fta
Vd+jmzzmsjW3yi85AuziYi1EQNPu2CXLRZXW42p4O4dSRC+Hl1uEzeJ63Mbrv9nLP2vgUanRYN37
UZoWe+n4e5fSXUrIXtzNs4uXd5uS5CntJGU5HaoUyLc1RXVJI4o0xlqiaNV62Bc3A3dpLzAQTsFc
IicOYTFd204eqsq4r5tmHzuEHsY83ZDNuFXNsG94NITV3PPZMzo8GyILTk1ReX/YcT6e13FNUFMU
339ljta1MAwiJuWUIbV6ZhcCyGMB+GoKtl6aFj5HYs87qn8z1Wjkgk0/iSrd9jTVKAdPQbFF10Vp
crpRHhKPSJaR1mkWkkAOTm3jeGfmY/dvbjAyKvLp51G7+S0hS0e9WdWja3m8EpVdFzv4UkYEn9zc
uywV3dmlIMA99mSYOptWPRi5sEIlOI8Yc0+WCrL9QH3sMChsNaTr7BP1uH2q666m/LQyHnXpGj8T
PadTZrnkfn0zc0RYtfN4lbaXHwFKmESM4IRpMVNOnRyX5DviNcneqjo0ZrO8sL3VuuhADqdO9PKX
xkodko/oHwOT/t9U8TIt2qy/9/tbkB+LDLwODtl9Vqp8N/hV+mIOwNgcfnTKH6b3SNjMi7IxkcfC
8hqCiy2xewPmyBrbPSefciJ3miUL6qfyBBSDt4bXOsuO88MhFNk4h5kttaeR/ZB2181iZ/WmfLcK
mwTjaKmo84AEBtAZQfxQnMUyVmC0s8aneTgOwVEYFfGbZKhpXsfMJ0s1hVbZGeeKhSIsIg+cdycr
44/S6YqT40xTFZblyozYLN7XOjIKG62Fhyi8bthPRFMvc2VkHzoo/ONsSbLc9lTCAqhYSv6NzCkO
82iI0FD9p8QB40B0jMgzBnGx8b7TQO6RX/tNQnZRu/4OQyYaTOPUJjRvZDqXez5J0peJcQGrde/r
+U3kJNyX6d6ea8FXaZxnKFErZQoE3TBbEAmGPP7EjtsVlkutNq/uUtO6Yw/cQ774xREy7Is/la/0
YXZZz41fzBxP9Qvv1ZPT+VuzYh3UrOdiK5Psj8E6oo1rgFBPvWaLTLhup6x7YG0H6T5UaU+S6Ao4
L2/O9aWw60tjqWPQffEdrMMin5otSLC3mmxRU8bXrjVsJj8WQAHFUafMz4MN7WxMRIJ0t6jEO211
ezuMNh/+rc5l+3+D2R15D6iKylmanrJFNC+23bLwaV7FC4vhBkAhdOpclNBQZJQ56szSBBf061qs
wROdxn5TJStlkMI9lV5A8tVL2Ghb1NdWDzAOcr74fpJTn/HiZjs3xim51VwaylXWZ53KkFVHoWT3
Z2xW5M5nNDQyU0qEk6D5k/R3tseHRAd2EyChDAbtoiUPfUv+VgsGSjDuesM/5RnFAp1dWuu9sdr2
O7DGb7zdDHpEX4GtNTXVEL76ljSNiacs1fzEfABcBiC9mLRYo5mWXsQq41s9nKy0bIzyXPXJybfs
+4RdqSf6iw+NIqKdetLHSsPMTUkGNoaOWAYF5j1z6dDFVTdvi7EsubFor9rxtkBsHWXONp8kpbPm
wHsnfnDsFFT0jZV37k6UyP3E/lxsfpaXKYfOiWWx/rSME/8Mh4CHAlO13NkYfrvaLFB7pKNORlpU
r7NhBFvhW+oB1zcLe+V47w7br/auqfW+jxtsgnmdA9LEyfrgju74mrlL8ezJwcZmGHuwgvinoV8E
EpxhX1zU2GaXojKC56owFN53IexN57Mlzcym9kgBoHxnlYl+SYqq/CLx2v8dmTdO/ToYJ9NFJd8N
rdW/BqM3XIe8yk6G8otP0AhzEbJoZ9yLSlOWlUEZ3AO66T96acfPuc6SJ4tktL8ZCT5RR4zT8mVw
FucT4Uvlke96VoX42sY0A4ibUaEAhGRX3ovUrb3zq3y+z2VjnuHNcBfz+KK6Xmk9xzaxnDrVxqVi
veex1F57H+d4WSEqK0c/yBLgUP3aune8BFb6b/SC+ebo6p2NbjFfGmqxo6mxZAOpPgiEax05aune
B9hD9k6ss/2GhDAfdZKJrV/mqJ94WWtvpEd2CpFtDnptP80U1eneM+RGdrXkfDQjL2qf+Lbtp+qt
yIS4KYXJQ2CP6ncQY4ArlAj6+nG9Dny1PBXvsfjG0I5ta7cOHldEz2iWc06/ErB77p+6eWQXcV1t
q7ajdDNVd4pvbRrMR2vOQqdbYQEga+czsoTo3ZfS0A+8d8m9jUwLsYw32SCezVJxj8njqIi50Viz
UYaMnOTrCMR/o2Szv1rHEQJQGo5zVv4sQ4rgXmSUcssRkkegtoO0cO0Nfwu16ANmTLG3PbUjC7PN
HM5wtho/ZrILNsqfGMPyP1WNSW0s9ocuy/tGthXPupm8+EJT/JR4oiM5PeYIewobugznYuJ6qX5X
1BJBA3MczPdBxcdgKLaTsGjddQAsaGiefDOOo75wTnPFAoR0gpNTFhOo5WI33vplAbcwp6EqsKDo
+OOj71EQDhDtDy6WRrSMj+76SoN6sxTIDihKvshvDfAXE8T7hsJaHTGxHk2vPkitobZMVsKtz2ou
doNSf13JEU1w92B6ldyyGy+0cpcG3GzWoTEhaXhANlw/CoJzSiXfbgueIbKYnZn8ZFa1Y43DTwPh
7rUqjUs3T+j7BELDoIwFkfKOqdvmfpVnzZWb1ZGP8ttwaLqxq8zYJl2/A1/05bKnhkOOM79fofo0
37hOW7P5QPZeQhfdJIvJH1Q1N4O+vV3SACtwIORyT3+Lv741cFwaxlufdNuubLmYBs150OtwNnPX
2rVkBbvYpfjqJ3PEwqYRXxO9UMY39mqyE/6dU+ySLKOMbV2TvPlHAHWKUrYVbRID56YwYj8qSXDs
eQv5G10Aw9J1OezAa+QMEo0DAKZsDy2PUEiFoHtMVtKfbedztJBYtLqXvJ6BXvlMmXn9phMWVDf+
lxDBGPZVle4tM7/g7AeD9wwWitUN+XqhG4jpSy85C6BBm044lH1+aDPSBRTC5bZzGnSXYPkbF+bd
EMQuYVh32iZVd6YViAmp62BbBZQGEX2xI9SdeeO9uInIvnB2+BJSnyQbNv9aUy93FFhtPg5i/4lv
3+cAi4IkiBA1voo0Ne/gkN5Rdgcjx0aF61C5wWUmd3fNO+3t6RxEtlrOOCLbIR1s3kry13SxMWm8
X1y+B5TNngmu1G/glr2tKJByJ6Of+BiKiTJ4pjemanz2hc/yzkB6enYcPpukBXvSYwrrfN27afJY
Voz4zmi/Ldy9b3Xqe+BffF5VuZpIMzBtOlHtSrrxVZ28glkv9kFFo9u14Wj2lTp27DVl64jeajU/
kB2jjIvOmPqOsUvKlZ10LBKE2td6O7teMorJRJGY6/1HQ+X/6LE92Ks48Td54514MUh3lp7/FRRE
HZPF5ijMeDfGSXqUqQhpcafhDDduy1qghzYO0BllQNcnT/d2XNBWqWieYrCdIW/QhpspMdKiZNZn
IweS0N2QYzMG1GFJqyz6YUyt5spocLF6Ij+354IWmhOxg+GRPXneqYuTH2tU+XZ0b405iomuldDA
LFYe+7ymW6g5JPU87BLig49ujieuChCHm9oafRCqNNIa2ci7pQiSa83awAN7odMdZBa0maWqQ9Ie
tNish8KNmzBt3DeiPnsygj25p6Z54MWzr1ozOFirL6+9TBXNZwRQmV0tt3z2JTHf0fkeG2JAvJX4
jcQL7eLAZh0Now1JtfZVEo0/JIITdel3JgZRmdEKHdo3x/1MBVo0e0udqwK1ENeRZz+OChCX+UUZ
03z2a3m78PjtydKr3nATE8+LveR7H8LFC8tl6w2IjuFKlh/2RZ0fNSCZi1TDsk0z/w8ZZgbFVL+1
6GII7Ry8Q1WR7AbwtykC9oq1i+InnRv6BbCdg5h/OFCAPauGDoF5HW05nzKjpu+Tc+nyxq09Giim
LUlyUvG54oHIXIfyrLEUDCqoswPrbIL4aLLYfiJgNuJZNP4c2ukrQ7AdjpqSnaZbLGW/zVYuyOiv
71T3u4ui27ARpSepSQw0NCnAa87cPCNCHmPahja3f6eEFIFIQlMg6T7yFj4dGRx5JnsxRCTMxKES
gUJBYOyq+6678LoEM0N7b4u6/auMNiIi0m5T31RYJWu2c+3hthVIGfJk5ngTMW3NXdeX/2w4IXlb
3SHZOcd8yD+Ih5rnkXjzKc+nY1kmzSGDjLQZCIrltOmLCNdi3UxDZ/34/xPLZw93xe1jN0qeEqdr
T5AW+621LICWQBKO+m9gxUQ1jHimniKnu8nnS57GHjnsTO9K9iRGjgb9VFrdv6Hwupcsdn8UyUQy
x6cBKXlSlbEb4R9v8oQe5pANvCSp5VpEl8rub+vLr7wh90j703lp/Am0R/UwlG5KND35ufmkd03Q
n5zJledZGmdyH+AFE6RgcrfptnIa4GNghcyCFX0WrWMFmeGY0LIJ7ZULZV3S+spmluRaVzdJ3o1h
QYIQ5V6uSbZvM/tE6qva6JZZoCjVHSv0TqIEccSOLEAQjLYblM9hM2cORxX04zI75d2ti5Nd1EDo
8+Dl5PUvfaOvXFsj3/Z28eK5vPtB83ltz7lYYgsbEBl1bUclt2E0xJ3f6Isw1XUU1uNgoG8qnW97
TenWlMHV8ag4rYQ7dkHxY/gbWfLFr82awPRMr7BOu4Nj9g9znz3Lnp0IcpiuFHJPeqqXUNjL/S0Q
2LTmd+ymnPRpKvfUOZIw439w9YhBbnK3pwcoAWMWzhIV3qepzV9G7YPHhku8omFnLP4zIfc7rlXX
Ph6+KwGq0u+gEac1qBY7kdOV1MJZL9zoyKS/w0syWfRR8+K+B930GCRkJjCysdSpVC8H+tFZtAbd
3p2JyQVdEPHxp6E14ae30L9889rwzpvM19bjwaxUmJXTvsw7P5JFsi1198yvFRw1jhIbRJpNFwcP
y810BFwVjdTQklLnV1Gv5wGio8dvM0kQyMhe0R+L1betkgvA12BjmzaCcFEfExm8e7w2Nz0upKfN
yE8e3JtIbxnvg0zdrblkV9Ica+Q7PPykltYrxC9vMzl1HOWDJ49oLB9BWz/WIz/LPAdH6PVqIN+3
GqzBng1qBMEfhz9y4Ds9OdQh+uF7hH7ltWak5a5w74OghIlAEMyzL23chm6rdgW3xoZ6dGH9gVpC
s8H9O6n4M+Hd5jbTFhiCbVsvi74QALuIeThhDcNnMQ7E4q9pGp/r2G95FWcZI2AaAgy0thrt7dmt
4XGKGmajasFad+7KV8BcnwM83pe2m+Vz4y2gyYDYvThEWxUmImmJDQJWfeayfBKVn3NVi+FBDdzv
FiEneLPWY8b9A8UaJKHdUnS1VuOY1EZyaC3/h+wE1ybs201lr0VU1IT/snGZqAZo4qqlRVttAaFA
xKy6XYKaoSqOLUzfYByuBNWZqEwQCLqA6xzXxmM+6JNRJI86U+jr4krDLj9p2hVGbtLBDvozsX51
CgQ4odlP3vNGXRedH61E07IoZm+LnOdtEoQlkHHFyOczn0s0xdesbn9NE4l18bh3Ziv/AqLbz4Tb
ZjoZPaJXVQgKUKI5G3Z/yEQR1eP6dAs8+dxUHqmKZJD4FE5aYPAzNektYRcYd43qdmXeX9dbhpek
i5Gu+37518ft1ZRPVR0fhnIMZVlwj9N4wkW9szt7L5bq6ZZQtnsgj/l316sdY/2h93NOFo6uY0pF
5AZzMem6pshvN44XXYtdkDlMGXrDumAgDbdUJ6Syc181AL5e3Ly7OhzniWrvU9uIZpiDnjPBjFgN
8Sdwqm47dLkIIcbZb0bvJqHjUpTdTFNMv24d+OlMelip+6ISGlr6TUCriWV+rwTVWH3MxqiY76Sn
9iL5F3ANHxYZtkwDxo2fpO2NLH5tqjKjnvmpgi0Blw+3n3dO/0+JHU21jyLTX6x0fACbRczAiRKq
qqtCEcpvVfC7Igekln5BTggbrpsZxzAU6szttj39xxJRpnD/AM3iuBjTiIE+ZAY8eZLfvmcWUSvT
+KVp6wEfHyUvB8caukNhHlefq/YmblzzKSu85FknXftQlQiEDdy/Y6eNYE+qww5tR6d/Tcg1exJl
BdYN51AIP8Ta4tWDJ2uRFvAhU0J2JNLFLU3Aj7qohUb20J1ip5r2/SibbV1W4q1KbS5vMzxwCFbo
iyBn8u2smqsAp/VHejzBsll6hNwi+e2EBzE254jOhFm/D1Y/LsyrQIl05jdPcxG7t4b3tUhY8Jun
WcmzJvzlNHsZbSObMgTjwAuYEDtM6Lw5VoexJz9ASB68sn4mbf/q9TGDdlD8YcfGtqlNXLCCQ7S2
h8fOFD4vqzec83pfL2Sl4wkYTsk1oUqN0PXdG2Kjjk82i8yiPC7+2Zn7gHn3Zo/iSNPod5I5V4xG
bXpdIBNykx/cp54GRRCj8zazvFKRTPAmnauZ8rR0QZDA/OFZij845Sme1wMasUPrDmVIYgt68TRv
WpOnZVKHBldD2PW0MZz+cZkInfl1+aAncLGBc58U4tpK79Ow5ZMzGafM6e/WQu8zOWk0gokFIsNq
gFWBRF27HnNh8jyb2al0+g/B25VlhStvcKHkgc4f2V132gRCPbez81BS9PcNVGqYUiGFnDtvwLah
CxLHALFSb/grYf0RVQ1NhvuQWypZEiRfyqCUIAfvt1foWfHEqy1xAEYT2PcD/sMyM5wWI1U5Q90L
B9AqjLFNvNIzmPNPgKy0ihNq0bH6C/qE8dpNT3qG8sSGr0OcyJ7m1nyoDGvviHbnrckpADnHIAmy
qU7OWRy8MRjeO5aRMSGkD7MZMG8u98L0N0ssqRmX5V3m8DqtHdBbPe0a17udyRC13VhF8UQHvepQ
SOqWH5S1Sh/N6u19NZ4sMd8MxnjTgKgwwUXvG8mVJe4/l6a8ZnHHu99Xz6ZyYX60Pj5l/DQ4a2gW
9mcllqPoh2tfZbsErSJWza8tYN0ldvCSgsicuhax19tq06bkMbR7v/KdA4jBZUcO3tmuGcvqlQCe
NBWC3hxp1NJ5GMvu6GalpiqbfFmq9Dema3xaA/jPsbN+M3i/VE39Ey54smn94UEB9I6D+d42k6sx
xZRuyOAZ3bUa9c7wlicv+BtAeC7Me+xDqDB9vpUuLRLKFbf+JjwaY3trmBdZ+iOxR61601o8k+aY
hDZrTQ3rUmBY0xEI/dI+wq4PZ6t4WgYKx6A07INflY9z+UwzI4KRc8sDyATbTOqQSyrXNpqVSTCf
24VOmZpsWApK4sNU6dlbu2LbWvGVSDU3IQvVal1rbCVutijKDLdmzy6PpvX2mRfosM25uQfkZ+lq
kMsp3W9jLe+IgTxL2gnGSo4ZrKGzMVHr+g68uZGBn5zRzUfeaaGV9B9whU+FJ74T3Z/cwHrCaou8
zL+gcZy4ri4bZ8Hn5H5J/lrXN6akt3faJfLAN9DE2A9B5+MNaSvK+sHeg35DYDdGWi0ejiRjWLGB
RXs3+Oa3yKAWC+e1bcq/sVeel2D8GYr22zCIsA6s6iFRqkJ70P96P3s0pECLGvSTD7VAje4xbQDr
2cldkHXYUkU4DxkO369p9ONWeD9d7r/qOYertdwUr9K+10V71/f9VU2rGZZ6JNEQlCHpVSahtT7X
CgmyBn5Dvqj4YMg9mq3+Kgb1MbFUZM/N8TxP1hvx+d8KY3djI+AhfxsvJo+2hQC1X5efVXbsyKs5
JRMbNKDvfiEft8SSxLBNVfvAu/gEZu3BJ5POgLG/pTS8wtph8k+RIMDMjwgow+c3Khdq+VV5RbLz
QpXD2AymhrXvRJhoJdEpspbfdMDH0kyq/eQPUWHi1MLUhjqV3OmugWmEYrbpYJRjbaRkagcUvHox
jv4NR+fegD+tBQY9KetwpJC7J6Bi7cjUXy0ZAJ3PgWfwGZWvnVuEtW38XfueZJR6GQxvb6Ujf+LI
wicn99U5VTR36gaXLLGdmu+jda4wHkLdJjCdNBHmmGeV14NB1tvk7u2OIozt9FdmwfMi6MwWmY1u
V+6DZPzs3SHyxV3VYMEsmg9aZWnkjfqz0vOd4J6gdo1YYng9RDRc+RawWxPTVKJydOMW8jCUo0p9
GTp7pQtEt4fYf5TbhfzrGOYvXDjOVOtrombOxbr5Y6fQ8pe5wI1Ibq7U376z/9TEICVOanZjIPAs
kCpqOeE+1oDYxFQwRIFNu4tnMKJZehS+/cCv60xDE56JJx8y9k8BL9s0Np5EQQaiiBua9NehuwTq
fu7fUnBSUe+6x8xuTsmqD207PvlF0RxNEHmhtOIX2buEJQZCMYtFrDGYTq4zf8isJa4/216Eo/tM
A4+tjeXZmsf7PvVeWpuP0LF3noI5hCK2AS9m7HuDKSdx/sT1owZ2hWG37oDgmjiT+FmleqKiuUOS
o0cYPMK/PvbJ/J64xWe7KrZtTdlzZ+T/RpKHsfdD43TTYfpOkmU7zPt2T0Fy39xYtA3pBVzYvLjc
Hous3hXgsZPslSL9Lhjo2IHnhmIcLZp7rYnJ0VCzRBFxYBPPC5pRX6b2qZKDefKn/E55RMN8c/uq
gtC6ypvjXlZIzo+tctVL2qr4SZv8oIRSzZO99OmPl1froRwc4yf3KBQWaqyeV3KQv47yecPYrBnL
eRMBDVf3aSknKnPSElivS/+ek9S6J1Bb7ivfXEgYDNl5MXqfHQEt8DtVdXcw79RdKXP1N67AkSuD
e6sTa5er02zuytjUB4N9pRv2a8Ufk5t8xQHZFpl9sZ1ZbG9dHbyWHqPHALNMLrC5G9WqLwW7He89
pzSPVje+dRUfoxmjgm5h8oEVziVmuT04J6vwEwzN/FsnOuTMvVFgYDSIaGY5g6qsa92p98UfCbO5
b11KxhTSRHu7RD14lW1HRsX55mC2v7SZazyyE+mf63zVDBYhHfpNPpiXrMlZaSMh58UHAwHigI5k
7HGYaRKK1TmkY/8AKfmJIFv6RBsM8CcaeEcZ/6TJTEdzQY3aK4b72rU+0rQ/1/a/DJJLOnIDwZmh
EzH1+POsRCEEv5nxqGITkKF5mWDNjBPbrJOdh+eSuA+1Nx4wyTctg51n/RgT3iKgyWwwosVpP53s
78pitCx947kN0YMDwkPrp5GOy24wUPuSjk6V3RGp8Zf1y/Hic2+SPZXurTeH4c606J1yQKEoJfdJ
1hyljYm7JAQH7fRdBzG4n8xpOVWSaM06eK2MTRnEeBZb1T43Bg4+O42EfazL8qH1xLjz02HrFGb8
wZKmckehlrcsoUdAlSz+Y+lLtR+b9Fyny2N2E5PmrIpZceJ3R2AQ3HBnE8V5fC4GMDqjD3unhy6w
+ul8tNcsYSeG/qNL76uPkYBtnf+NTcN/QxtUsFYDJv8GdEzAZq/xBkDvSbLlTX4j9jpeFHj+1spv
UwttmZDOIdnh2fWo4U2hluqSQG0dZ+t97fW564npgh1Jl4TAchZ8BzaHJAKL8cezZitclEwumdsi
zhvr2ainPS3NfW6ACQf9C8smm0cmLXvagOuLN14QfysbD7An8moE46UdFMWwH7ZkE9URDEkClD+g
puKLly4PD+SRpZ4/qrXe1sCoQp+XOmZ5TgMFXBPMqKgorX9e9k83lMgQ+y6Txw1g4L9IwqOgIoZH
Frb09AEB94EloKNFNG6bOo26J1sHtoE3Y+lRRYuHmoZW8rL0Sb31fcf7gRMI8BnFLUqs5kQA4KJT
8w2Pm4K5KCbC17JctnnB0gN6dO3/Wsz0XypaXJuf6rnXPz/95av5/6BKcasy/L+rFNRGdPKfqxS3
/8P/qlII9z88OxC2hz7vClf4/6dKIcz/MC3TCXzfFZ5wzYB/8r+rFML5DwqWzCAOaXrh+7cNqh15
KPXf/5u4tSwCaZsedpFDz8L7r1Qp+Kv85yYFfzy+Aa0Nk6Qzvur/3Hj0fzUpyjYLvNEZNHChvs33
BaWJcTd5eDkpMZHbTr2YLBwhJBgErtDzqz0W/hd/4/nIOqzMJpHtKgWQYRDQ29zVRusDyVmcu9wJ
PiSx8GID5CUgBMPyYLmvWMyIFbOO45U3fAf2MrHpMJRJ538SykHLJia9YD8Gbcx+u6DrQa6xnBzi
fc1UWOZec0vtTzOzrsXNDaYcA65njfl1GkFVpaMZ3PUsN7lP7Lb+EgwTvzWcoigzlPm1rgumsU79
/E8dVAX9zKVA4PUKZd6naT7/6dvRew0qXp97FSu8BQbAgIAqwDnutBNZL25rJZsV5qTsvrDMrG9V
lRaMopWYCexXrnMmB+wE5WglVDNbI/kPX3XExaxe5x9cf9dzlebMRSw4bPepVVxtofFn2DSiT7YS
Zb4n62wwz0sC20GdZd8K+iZ0WyGWk3YbiGHm2Hsut6mFBZx8qpYVSrunSyW0MY6RdIIuxUzDbCN7
7NvUUQrHibeAKptq5+JKXGqK2aimxkBMtoOJznWn0I/AVBODlKFZf2Q9unRk5rgK8Od6/6pzh1tw
kfgMPG3ZUXKeCQIByTCEfieDCohrHpk3KdYk5gYt14KPYlk6TLjEokYDTTiNSvvuITYXNhg4DXm2
0LKrfiA4SKFrQ4SOxA8RR7mpiLU1Bz9jxwgyaF5BTpsq+zDOAIQj1ySGzQbv1acwOTH3G3HmETEQ
OQeo31sL6GsPtWfPDko6vEIA+jnRAgZuXEjuhqhfdVuGTR2gr8K0a+wDGHSmCBHUoNtMx4dEQSuU
tjfNWdKDmbaf/an3nqq5V8eKf/HTHM+K14BdOSQSHL5jxPYW2jRdN77OuQag7wHb4Hce4BadkAYz
pFxE8K+CgjvsQs/1ztzeY02EGQGISE3M5lfpShLtsmxwSdVq+BdvrQmJwlYCIGI3MWpMXBguupnX
reshaxeEMJFqyQZcX6ODLpXD9gKq4TDFF2HNn1U/B38aMKFtKHoiEiwYEZ1LlXXBc0NDWHZc0oO/
mgI7cgLoG9RfvB/QmxaUIAs0Vc8aWWAwWc1j67gweWkeEqTcBsa8/Oazlf7xhrUl2TP2/S36p+Vy
VG5AVC4AuI/DyhvvF9+5cMKsBuAaWTK3wBzClkUGdQwK14So5DviHglPhxEk2/SBaG/VJKGZFdPi
txgn4xM8fEuTSDfxT980LrHNspvuJVDuLCoaVxKI6Gq0eoJZLfisQNOHjFNLvZMsJIYzOa1rhR4B
b4QWwJJDCBuQMSwosiKJulVkMiwsn7vzYlX1umFfimfgKmadd6oEORMCSEooNuKNXKQaMfGcysBY
H/wZqy9sJdmMyPT7EtSV2wwsU/ONChtYdZ55dDtceQBVmk0PLL8R3q5ea3va4VBxNAGuc53DAqsS
EXPpOQ6dhCDRFtO6EmEqmpISCDVgvaMs4o27uIWYtTPHXHzUZMlwVnwS/0zbwXcdm8MHjT8Ba8JM
8YABzSbEIIe+fwnmBSxgVoy5exhY+lNtETs6axezUwzM72IlDSeP6WT/+OvMrA+lyD/DlO3E5xyI
YaJPVQxPyssTtS0bVhEcdD2szj4hUNA/Ca34hhgGgN8HGi8i3sp+TRlbTUvkrGbuGEc9AoPfBjp4
CM8h2GWwW6KmSR5xA4Aee2z1hpNSe0jCY94cyJQw6VApD/Wa8nt1YPx7s6Sok0ii0q4s9ynJ17u1
ri7ZZItNW8ZHye/eT6uzXy8E05xtkHCxTOFdWuVwnwOpc3mOy2a8itb81zXpoykZIMHanHJi5mzb
S29QJbBfZX8Yc7wjv6LpTbA1A/frBOuVjDdzVtKcOy0/qLX8D/bOrDduJM/2X6XQ7zQYjOAG3LkP
uSlTu2RbkvVCWIu5r8ElyE9/f3T1Ynu6q9ADDHAHmIduoKvaTimTGcv5n/M7bzMcRZMzf52awwjU
WsS3Yw+sOp+LTTofgQqedJ+dmjjk4l7yfahQoojopPO+bJMn6n0Rzty2Pfrd9GmoIkDRhKqP0sMR
UlX3eMFZ21pwElFwVSXS2RagWe2VFQAnpEyrLYHu3RTyaoUdnzFDZcAQIVfL7NGdJTz1gshRlhU7
Bw6ZtSBM5lJheyp2Ws7n6dLk50pL6xyH/6c4J7zkMiRr6olKkfzoAG8eARae8pjLTFIFRyoGD0Uw
3msKZkcvPA9Fw+KDYUWZl2UEHlZN/nziz9P2Fz/qDLNeBB4GVP/56CcXQS4v83FmQhMsdD7bM/wB
3LKY58pDE6u7pDCvrgXju2QKSUDbFaOPc0M/VCA0GSntdNfvLeUckpGhvVkussY+LypxMaFUcnmm
QspVN0OCstmx5Nh5tWomXkOBWPvUQfIrs/y9xvzVkogaMjylc/BAG4yhWZyKmhnw9gOe/63tNTfa
AeiMAxaXSHnFYgSo0tCanZiMi+kyYbmuxAPwNwa0Yj3JFP1rWjv3XQttfuDbuB0WG4d3cWjr9tPo
ZE+spxiUCQYCM74bJ2wCfc9NwEpxTisQ6JIikPljyySsbeE2FMmjifrgtauF+GSq5DAwgNt41C7h
JcSvZQXmSk+MP7K1J8+tDe4X/s6GLxDV4u3ELdxy1EWJxBgo1HOum+JqEkgtvXmC/kF7Yea983I7
3NfXCVYif8fUJyTcFHFGK8VVJtRe0kCKY8ZfyanW22K5u2od8VJFcO40XfORgQ9nE2fB6GCdW/mt
yhAaK3mfUY8KZxUtgAA9bQr2qL7AeVgulzzeQbzCsdciJlYgEXGol1iiBWgn4o18hlmlbsuK5EhH
eGOMT3ANr6sl3xKROWG3Qzev0pclTa4W7tsLl0Vp4mvLc0/97N1SHQKGiV3WMFyEAfLRcat5m0zT
zoEgkigfair4HcYSFhgcxL2N3fYADrF9EoAtjz3BG8fKr2aKevLcu3VEeb82TWsEbJclNbbDW4eN
xg3paxNCb4cIqx7FfXbYnsUzkaOcQvvnJHcOVqc/c8p4SqG+hMlr1QSXqrhL52uLuB8MqI/DLIHx
8/G741dOgdY2pctRFulRxst0O8QPxffEaAc1B+dz+GbV/eXs0S3QR3jsO/fC7rMDRVTlNkAuHJz3
SchtUZF+aROEWZ3Qk8Qm05zpxaEvbu1oxxRJNagNaJiX0mn1DNfiVjUxhU6RZNwuKQyJc4/aqylH
kmKTpk2r0BErs7O8fu9TQLBZdsJRtKt1nEbspX+rdHKop2bcMWjnjFypY+iV1zCw0CbBfeYFy4lO
nwiZdTt+NWjm02r4d9uvnK3HY1h/NY7V4C5gkg4ZBpbSs9/zAZ1i9OE3WfQ3YopwHiw02ATEWmw8
hEYHJCNrxu3zsfPK/DmkjDDYZh4pvQNuR7NnvM3UC4zQNG1xiVjMuIkXbXQzpNdqnIBNkwcGutR6
pXpFxiq/ClXO+LRCHG17z4+8jnFrWRq8xrg8iLOC4SfgWoij6422t2XCxpbY+46PVhvpiyYoGaBY
RstzbjDDO+9tToKP0E2689JowqwKVuOOoGf5rXBFiGxsd819Z3ULR88AR+HGmLh6sAug3ZeW4Xx1
A9Gpv/WB1iV7zADqIykwRqd1EzLdT0yJ2z2bTfPGV4scl+mKDqFu9CGxD9Uw58Cf+cUYLPdRwSBh
iu6mibzMVvT9TOapGXvaZ8j1MGWn6u7I1mMHpKZjRiATgSnCUBUnJELqHrYD0nTryTIsHO+8zlPr
cVpq65qTydxeAGjOSQTM/pvoPbYZJsk9xT5Wtrx8v13/WwrCVcqqp+tv/a/qwU+shv9pOoPj/CGz
4VOXVunb17ffvlZvv32qX77G9Y/8hu9/+nfVwfLsDzAaVBgI2w+FLVzvbwQHyxMfQgm9wadfTGKb
XRWJv+oOQnyQikKt0BMehytHoBb8VXcQqBXKpS5M8P0XMKPUv6M78BI/1K+jbDg+htT1L4Ivgc6x
/vsfVAfb92PTxgBYWJWHs3HE/I+drN/9IMPc/t7I/Vs1lLd1WvX6P/4SrLXM/yjqdj1bSuEHnu0w
x7Bpc3J+fpluomyPABjc4SiLPqWc7gi7kM/rNsHUJV/yRFnWZk4tgrpYqQzuiDHlCit6eiBnt0rn
w8LazCipAbYGNq329AG+C64jSdHHVie2Yy4bqYabcmznAg0lMC+qjPrzyZJWfgZQon+g6TrBPlxJ
G99h60DA04XQXxa36WDaqRgOg7cQyos4rd0RYXLazVAMaHsBfTxsw8Jidcden7mnCHTpcOLsPN5m
pNKg0YMLvh6DNgQz22L6PTPejGepBV9zWSK1tOyk1WroXaKEmAA8unxrkxH7hpyIb9zJ4vomt5L0
gVyYyraO9oaH1gHmu+0IN1K+ZlV0fxR+JtFvOwwSWb6cc92BKuSVzgjfhoAHB86WSwXHbjtwt3We
jAbGK+YLFtcBgQgG8qdyCRZSLa7yrhO8/kTOJze5a3BAwVlbiugAZB61NTKKyjFFgcsCrwJnPv1N
uXNNrNN5yWPQsDjNTPD2x4/JLw/jSjJxGYLAbAqJ37uS7+CPD2Nemt7x5w7iw6LDIyARrrgyGf6k
NV6sTJKfHsb1ZaCikEAjhCWcX5rpZ4rB+hDL/JYLw3TKGTForgu7GorxRSAbDRcyAqiX1cOWr212
CbUy/ZOfgS/9f/oRZIjcJwJJyZ1AVvzxN2UCEJmQqxsW7ERfFZQaHBmcOnRNQj8fUs/5ky/g+s79
+iuzyPCL81VkUfnl9XqFAwRwBkCfEqelWtx+V/SY8qvKF2d//CE6/+RThAPD6ziknl3vu9D5w5LS
NkmU6oD79dyv2k/rpPrJmkeIojMNgD087opDi1UDvODqqG/r2LbfJzB0+UFC3r40S54EtNjV4007
8nOfRRw1GLhIuj6Jubr9NpJxi/GXr08A+T4L9obd76KBDHeXVKHPvKDurv/btrrxnbla9/4birr+
7TBUb197XBO/bo//H3KK1u/bvxbXWevir93P6vr6J37f55zgA5+44mGWwmbxWHX36V33//EXx/kg
QZ6BMHIUHWo8E3/f5ZT64AjPoe5Qfd8Z1033H+q6sxKK2DIDdHmfDfD//h+OFPF7ffv7g61/+d8/
7T/OzxuQ76DQs8MSrpVQlBADftmA1MSRb1jDSlMcY9WVuQPEHXjaFrCtfea31I/hGYx84kSMCN5z
GvcihI6hFLvU1tkj2QVK8MYG72Kn0khvcRIwn0uXEq5H5oA2FcpKJSHzGsWX6Rcg+oB/TMuAcR2M
CcAow1NDXf09kh6OnzCNKYSKgoYYUJKIAHe362OHpVeM1ber0UgrB41yK8NYvAETjr+SADAPFLlG
l3208LJjzI666Rqsiicsi1z+8ugdpDMonDxu8DLnHNO7qXokVXqwfffGkeUNHLgnEu0MCoMri+gR
pvc1lb0jx3eIoIu4rYVn2+yJjXI5M0dwvPjdBPEFg6Muk+OeJJB9WkOhW8t3Je5ypicvrvPQwQ9A
TUicqwzSJFkZ0lAgIvG4a7v52vb+dWRNuyrILpo2/Gzn5g4iGUd0SmEWwZ8cKLDkgrTHOcvbENAB
zb1Z1y3tqPSCgihhkp8E9oRINK9t3ssOuO+26cINCO6n2Of+XpWnHkqSOFh44/pgOZoUb63lzbBI
hfU+LzMcRVM+pDEE37y7S736JW5tn3PFBF6oqE4N+j+My1PD5STIP1FACodc0Z1XJnd6sdFwCozS
453K6fVYRSPvIeNcUltf2BQPma7P7YXmEzkRmfOuLNp6LBSNJayRAOQUPwVt1B1cjUgRxBSJ+PfY
WT6PqKIOALcYnjxFAeD86yTbBcNwaGhMggIzcLdinL2AunWbczsaOXFAxCYIdSpndauikO7Wehuo
FLkBHgPj0Dr17j27oLlEbLMUuRZbFO8cGYYS41hbA4Lwp0upz7Ur9k3GnAc0UUHtozfSj+jzWzuf
h1Vc6zEPhYW8761nygCZV+TJWd6+dsF0w1a+Eqo3iHD71Ne3Ou6AEbr3mamIocIPMPpBkdNSeDh2
wTyuEsweD8RNBZJWQ4jNQDQbmo9VGfp7YvinwuAzLvC7BPdEgzbW4DIXuI/o9qFlL76c/OI2HO38
MwonbAOgeUVUHL18PFIOJTa+Td7AtrjHp+2Xrr0a7FlutIkAgeE9tvi/ORbW5znimAjQylCn5gfq
UwFsF8EYNG46nsEhXO/pu66a7eOo7GZkKKLVvpy4kQuv2umiPEBUvHBb7F5Dq/dRlxBDqKudV/gn
IvFHDEtXDl2EIjBcydPgesL1MMYptULiaDcFebiesvgegaQh+9sTC6WRa+NFeNJX+7qN5B5O+XU0
JydySkfjud/gGu6Ccjqsgp1jlSd7qqhg7a4db2o5OPbhreTeSnjocizPjQBP4uDCGEE+gRjBwR40
iB3TBSe+qdhkk320SJzhcn/3uhZCAXlo/Mw9UH24AQj6Vv5lJri86YgWZGqGQ+phZ9BDvh3m6JhI
3tGig/eEz69L6R9tGCdi0YE3VYTqZuoc8uTOziFwZQog+2lJx6X2LJRlymeF97Hsef4i57ObV/gj
Oqgi/OpBfO6L8ki8Fycf6rHUIr2QXXVrIGbOZrmSNVHJweyNFe6qlrZ7LzwlgmO8UkeH3GiSeyWR
i/GqjFkYyF7xxf1myDNZ2LS8oD8Kiu3zZeD2feeuUf6uJcSr6uSJ4eOFiuYbh2wTpi1AAtCahH0R
zDFnZaoKVHbCpMTHg2TfabxD25lBWdDPVLra+1yOA3INtcMk3V6WLsA5GPArhba38bwORK7Dc46x
HA+nLdpz2WEI9PP3LvcafG6dx8odHxADdqEGzGNnz8qGbJQmp9LFEK+Wj3bcA1lbDbXSbLrYbOV0
Po81j1PFQGkgH6K8Lb3rd3Yhvy1BfXBnuMHsauY4e/JGa8BagCQC1zzCsz+EZU0PcQKRbfBORITI
Xy16W9NfwCfAfSoMziKCi70/3NWqvVyXI4OD181b52TUuxVRj+QSfJD+m9HtzoaC6qe3rm1wcyw0
wDMt7DAsNLh/rcX6ZqIrNI1ztfjHIcjwCDOQG+vuNOA5tqWhDCw5jE6Z35hofnboEiFRV260Tm8n
I7dU/077erlPm6eybcyrj0tZ1R9RU8iFpxdRbl+RJCl3Oiq5z4Rwf6Dsw1dnQTQ10Id0aln2/H4a
QxiXUf3WG9gBjEGbR6dbvddTFzF/ArMf3nECJRSAe4qthXN099aFsnswS1g82k1PZVc0uu6tGWlV
JsMd+M91UurHbi7dl7nipckLdevYM9PV5drJhaUo7/k2lnbr3kRRRr6hIQX9KkuaKlEFnfAzYNcR
wbz0QRdERaJfdLwMwTaZY4JrWdQ5aNwtbeNEgOBAk+4Mp0uA4hkdpMbO31F96SxwGtNd6klhtCv0
wK8+2jNrStHwvb4ExFC++8KZXoE228k1H3HdvTCk5buTTLo6a21gO/scJgDdY4FiBOtTY0HIq42x
fMEc6NWO/0TdhdGzfOo9Qu/ruYgLSxu5JC8MN49NCvDQ7PxpLOvLgqb79AQvzQMr0vt5QKKqdJni
Lbm441JNhQ0oBTyVjmfBFU18jTV/7vMZSJUVUxiyZEHqnU1oYRqGRUcjVdIzx7xeKBv1dmVnW2pv
4iyJdqR6I3KumBur1ZVF3+IgRsHEwiO8vTEe+hxGVeIP2zIJJT15ZoqT61hwoNjxVrXYvrXGfSlb
nIZQiuwvo4KVsW+Z6WTn/gyXh8FoOrZHcLmrg9/TDMecBunOqj167nI3oBKi1Jh4ELXtptnjklXh
qfS76KbtE5J1GM/UfCxm4Ps7jnlgbkPV2fIYLCnlZsS8TXthMFm8CkxRIz9Wg00B3ylDJtNXmu9n
QU8tgqqtMGxOhe9cWoNnLccGhLTYknPOUH0ZlD6FFG0sx2ScJfSaiWH2gQnGKE6OXS2o6VFCgNEK
K5fWtsC1ynMiZ5LcnU1k9rKMyVPtI3rQz+IBM9stFjt5PdezZhaLyQlbWJvG8Mom2vtwVPjCOnSU
lcGxFFHjEASVEeEBv9ZiU4HPoyTWM0l2GMBqN5f8YMk7sAzSXVaOCeDG9+rSu/RHRyQINk12sgHn
2FuB1dvd+XETMPKAD+IeXFy1apN1AJJPk3Grr4yUx8uonQjTO2ExkM3EsMJqKwl28gdHcZhHzVRl
Mf140TTUhm4jzu8sKXafGlzCgL1OK/i7oI9q8cFWeoapWm/l6rmrMhXvs3gk/8NUrMMBVplyJ7PR
uxhMg8dusnLih7Q2UWYRJZQEcrNQ2EfFkOe7ZTRAomKno3hcQg4EUpOS6dqGHH75J6UkWdUafw0x
BZPjb5HhwSzjd4RYqEOpn2eAvswommiaOGdk1LJwl85Xi/U6A4oUbYOb0UuTcGdkAn7e4z0mlUUy
vsO5ttRvpW7Hl0Eal1n4MBBalDpyL9NwaN51G5OMZFgYztu0Wit3FcQDLZyPbchfLqjQxWqSkdjO
MbbNm6QA9z4AeJG7TnJaWqizeVSqjAOCZrjkhYabrBn5vrikf9a6jSmduJgLRox5rC+KkZPf3oN2
XZwBYkjTM1iy1t3slEt6GGNaGV3/IcbkSi2DGt6gYM/FdTAq8zkfOyl3cGs4WxEVCl8Vwr3iCIxW
PmOVhb4wTHA/WaLBV2Y+e7RVDDEBIwlgzG+UfJV1D7bfmdx+IAM+Na/EPnS3j8jXUhpAWwsmP8JD
HEpEYJ+S1uhlW6ITPs22BW2D45JHlq4X3mvdBPKbG03yjUiVT7ccKZ5nZ5Jutu+VjyG+BlapNgpr
DasgAh5+PS8Q3+KpwcQnm9GZD6Hr0nMHUZzELklln6MCsBKm0Hnt39daGQE8JNevFLEM9M1OxEq3
fevBE89qmw8JgxobE1z2fi8xeiegjMgX+UVxLwklgxItCkaFdRvW7TbxF9hemqQGrIsZiOnWKSdg
8royLRszNt7zsZEzeWFgDKtDM8cA0fhBuiVXY4GyknV7h4pjAcFCY33mOxu+LXqh69RdPGpF3Tno
pm0WJ+NqRZnG7NA4ibmn47i661MpvoIJBDYbLriC9svSceximBHN+4Wd87yGtjpuGKOuxU5lYwxZ
zQxci1+OyKwa2IzaL3bdqk3IsOwlwCT20vPf/TamCoCKpbJLkw1yNiiH/zaV53+YcdJFBP3X2g5v
c93V+scZxvoH/mqcVB9c6UtGAatiuUqmf5N2cEc6DtMJ5gek9LAair9LOxjKPkiP6QX/OmRaIcN/
aDuWcD4oh6Bp+DvSWsK7/kXM+SNxR63i5T/EzUBIT3qu7QpfMXhBO/6FQd212rHx8UnSbQNHadty
52OPgegeUKp9L8mbHxB/uOYq0Y6vdsWpIMobglKVXuENHfVEVMJ/KdZ1nhNEF/NwqSHZjXYFWi/B
Vplt1kPNbaQ7nHKwnPyrShDW2y4BadSNq+PhE4Xb0UMhcPvDiuiL56arysu6wpjDyg34dCg7cLG+
MtCnVbjsUICbK2AE9PImvvo4FDmGxVjXu7RMPrcUizxafA2JbhUN7Ft627wzO8pMzCEdNlIwRY+p
W1evJuwwA/7w2f9VPftRLXN+FsjXN9SVjqQLhUXKJsLxi0COz1LMRTmzlrmF+LTUpKgxxwIJo5E5
uOM4IN76HLg88EpuDVM/sWu3kW7vOQDnj3MeTt+WtliOC+2OYlNGJZuQWtKPncNgc1dXajzPEipr
jzmX6j/54X9W1r//7Ard0AOXKAR2Xx67H5X1AsxiAUHQhTllmv0UutFZ5cxm71lpsCc/Y/+Jsi7W
N+Pnp8/96QXXH+gHuZtoS4LjG3NmyQCe1tGbsow2ggyzHNTdjOOq8zlsKROc24M80D1zWSzFdVE4
5100PzrRuNcBIJB8Ov7xp/izDP/7G4GnLCDZFvphIOXPP5fTwXzigScbY1ixqT6s8YRwEfsvvAoj
FJKKvAuu/8uj0li61b5Px05quf0lHKuOCvFh/JMPVf6TN3kdUzKf9JgtuPKXr7iU+ZIyA2djzAIq
OWmxtzDNCtDpTjFFD8mQCHgjTjs/2l5nP3SuBxBp8OzsKxZHPA6+OtHAyphexnVImWm/JDvyZjkY
aI64PJwRI8fBeMnecGfkaqKChi5QAKENwRAnHG6ENGWGfTduPo6Frp4Yc3jn3LE7DU+82MepU9MP
jQLCvdDR4IwrUZyMPaJmkdhZTrKSXrL5/ub/7/z9L+vX9l9vV5sas+nX78P343u3vMfkUKufGhTW
P//77iXCD56gbzHwhe+5LG08Wr8PJoRLICBgU/NlQB4AC//fdy/lfuCRxtsvHYXV2pZsbH8bTDgf
eNYdtsEwoNVMMOj4N/Yu+X3w8I/lg+yAL92Av5Ct0FWO566b2w/LB0VJjYtJM6O9oIOylzJ3tUgw
FlyYbcDLm7BqNDTkIc43C11tMIDAp3nbsgXyj3uMwBxtmiFiuNLD9DXuJ/FZJ6Qld+BJaAaoy67L
9maZyB7hKBMxD3iPxdN1ijY4NR4I750zGtoJDK0nuFY8NrlrhBwcs6Ge7W+2KFjp+9GLDAjQghi+
l1vFg+Vq0vxM/xgDYM3lChWpEPK3A/p1n3ImeCB1mj6yl+aXXThAJCRR5n6c6Abl13Nz8sj1YkoG
6Q3iDqyiNRMbO2IVT51s11YhubwZc8BVH5bBckaxb3cRjBPH9TEovH3sDx0o/CL8aJehuErnqNhx
HOGvxXc9XnMjy67TWRa4+bMRmZL7FVVO4KXbsz7HLM9Pnz9FcdzRGVzjPWi9mXFomk+kxGy4vtii
CCo2iPZZiylo6r9p4gXRRaF43yEYcnlkAUnDdAeECtx2O3J5Oy6kA6PLvMtXYK9rR3uBuRHRiSZZ
xjFNmD5PyvZHtF8feE+Su1Ay+8nF6z0W8ZWVae/Z6soAeJVfja91bvuvlmpg7Y1V3l70bmhgM3Wp
Ty9NhvdQBmWCslxEyWffkpgpJr8yPueWPL8ug7K/1o62CYME+IW3QCB5ypCeGaBkQjiXXt5Ez043
RIR2AUs8kDWzT/AAWczZ/rtj6flEx3nzhx7y/XorEaVKP4NrLNoN34vmc+aX8UuVeFxsh6gG/N3C
5X0sg04geMVNae39WX1/aZsEZpHDbNkI23ZvcXcwWKsbn0F3hWxuDtisnQh22sB6SfK88/dB5ImL
bJ65lzcdZCLS0llCxttL+o90G/KjtT6mBjmH2ano5hpj79wOL9ASp2ufUckL/qn+2niAbFbSO4rS
VEBfGVwv+tiHkKhBB2mEihEb4gRzVYAmdywulXuP1Ap6TpuVV31l2Z81tzVqijB+P2syx1AzjO4g
0lXlLDgC6uSjhcEZck86B69pNlqPYPeZPMghM3dOHYnbgYaIHg4uYtwuJPk3kf2gNK/Cwk3Zop+N
YifhBMo9Rzy5nJvYEw9u63u0d426/xRAahwxgsyoR93MyH5LgjvB4z37NT1ddtUQ7mituL4NMe9I
fPOherOLjAlLuBrjGSJVj6kpnFdwPN17hQNf7LOm5I2b8ztMENNT6YrpqaCh5F5OicQLrO3KbDVs
kemsHvMA6UhEAU3pAkpa5Au9htOI3qACzR7xwyLowm1W2ZRUFCKq7mhpUgyd8AwCOvA2nRyaR0v3
yysufBBsg51S/zQLu/Hxz1VUA7vjSNAHlu6mt5U6B/xRUC0CHuVtanL1hQaoJtk7c4Tb1gkm390q
RHQyoOAsUev7+XMHkSHZ458Fns+FYVaHYCZlQ629qF5Q3sRLnEtceInNrrw3aqBTjGROoGGGTFVw
4YIBfOiGdiFKqL01ZOSHyUNJ0oLZQZTH7o6zG3JVPZC4mZwWUH+25NMr+4RV7dy6beatazvwfsKF
cztfAlp2HS8rkr0VCPOoawc4F5dWunD6eSDY0EyG5sGsThCFQ4Ngs7VMxv02W+y+vC7jrnoNwiDD
N4E3686ELcp8vmjv3oEJ9a6xuttYOQBa7rxAshtQsLlalsJloT9ch11+7vNumK1PfxzB9rROGNHY
CyclxDYAYGETuqzpsWcdsV1zoU9dni66AWPnQYRh4Z8lvuNBoqO16yPkJCatpdcU7oGgtH3Ng1WG
W68DTXrXppGX7cjc0BUMiVt8mysOPoTVSjcjN74UxXk3L5b12Qst/u8JG1a49RHHxB7DZh9cxKAq
mt3UiNDaD2zaz+HkS4RfDE44k32/9w/WYDnXdOosK0/dWvH4yeBvsbeZF2CAxaM3qHo41nXkX0SU
lYCXTvXw2ifpdDOCJmov3MqPEb/Cm8QeqnEPcpE6kFTncb6LhiR5/uFE8k8uUT9fStd9nYQhVyhp
h64vf4/7/bCvw3h3WcnTehv2mb4lOpCc2Lf9neUjozoZ6LtiDOlkyXDV/++psP/eiyXWeql/fSy8
/NqPP/tTvv+BvxtUHJxPHnehMOAa8YNBxf4Q+gKLL0c9opyB4ib1tyat4IMdCM6PDolMVM5V+vjr
OdB1P3AVIUbqIOXjIrP/LYMKu/xP10gcMBxAgWTw6iF6iBScOH88B+YGHo0fZP6Oc2r1rcTx9KVi
u112dUzpAjOR9xzMBZea2ARfoqXIKSaZB3PFsLiFuB8W6sHrlpwTi7A6PIyZF2f7WTbLWbY0DMq7
AO0BLTr3bQibjtCbWqF47CKgdF8i4bkDa6freZQ6DGww3UAT7L5krWbNcSPcKAOD4YNw/ci5kH0O
+TCfkvwT79oazysW82pUTX6/dBUer6UJmDjGtbAhJE7TXEBkMQzhEjdts31NDuiA55MhApXQawqv
LLIn9hAwg8obQ+rBMU82e0n1ABf50ZKgbg1wioradda5mtnJ0Zly6zwSEh64npbbEejnN70k1jml
9uUO8J+5Z6LW3XHY9BG1uZSZQymd4iuY7WB4nGETkw4Y7PCqd8r52nVmNoeJYTcIW+NyERwaoPlE
wcoD4UPxBU2BSgSvUSNVLFW0PHGmayhi5YD+1eQa4anPLSZ9rMpgV9mBCkokRqsTdH71/ls3WWSw
FpJrK2stda+YvOIoYDij4l1KHuAbSff0IVa8zL6QAWnDSq9qZ8a0ak0UTdYVDRP+Amy/iz/PzZqC
CXElPMLiJKpeDQkEJkDGFKikseDMhsEvfujtVTPqyppERAc6seUG7WGkIbZHDDTVkgZS7IDK3ldF
kpekMNiTt9FS+adpJhEKeCcTbwMdnecSsn2wmUQX5ySd8uFaF03i4O/j1+HjlW69UROV0YdmGYfz
uXSGZttF8HUYbqeTImFa0ufea9+NQa8CwjzS6ymewj5ow43xOzKyljPuhppjzV40A/m9WbU1PCgH
WwM4oRy/VV3xM4zMJacjq+kMZcWtnlSX1TwzQY3nt7HhpQjV02c5KEWIrB8UUNJ+iHiUGM0ulHqz
X1wyQGSgnaS6vVOWnz9mYs2D1YWbv01RZcG+SX3vMxhPNIE8WCM0bRvTLTtivNhM3A6feipOcvTC
wuOw768f/Qr1acimDYBlTT1Yj2qGlHQcGUx8sxHZOfFNpFDR13XKrBtMK5Gc0KlA7ZpmPktaaiq2
APtheXlOlzxQ/h6S0FMMgc/irqHKJuvl8sBUfW2Rm52WEQFiXLO1ug4KQ1KuqHRmWIy1SiVkD4hy
6i91VpB2yOOpswBLh/2zGVr5GAUdKHYpcJxum6aL9JUMcgowhcz98ixf8qw8r0u/Uqc4RgA8wQYv
s4MGNh9A0jZuf1ZkfZrdzJM12MfJFwuFKHrhMxcWJAwC0BHQ3q4IF3c70+0w7bpWBd6ZFRSgAZsw
NNW2dfRicKsk0Sd/rvkm20s9Jbu0ScGpd0EtzlOL2POR5gs1fSRElIvntJKq3GMkqg0GHmGYpnWL
fup4EBgj19NIr1PHZW/rzBnWFhTOGVpk42U5w5AG8w6k5jxxo7uY6Vu6SSKaOndO3zFUH2ZGFxTW
VSq5JjOffgOilYy4SkJAD5VB+sE/lUt9BsbZfpCABIJ9mDfZa64Z6B0m5FRworKW8QvyFJPEeonf
xqGXbyAnGSgn1aCmy3QYqYwbPRvSQ+8obkGsI/vOE5Z7huKQP4oaT/vGTcYMkiWzLwK52FIuB/oT
/D1qQf/IRRSnDg4rzG39CFdwb3TNZdV1Of5uVe2AFpMRRsI7Zy73qA8NKT7dLi/hKGByd5NccD95
0zDsmoDqd+7Mqfy0eGBMtoMtmEhDfeZ8W2djl585QEbO+1pUEnsC5QWtKvSLnPI+grWO+ke+vYYM
FQlVU/fTU3W0oQ8roOnYRAMHvMSr0wMBvIT26UJkJ8u2/G+NZo6+TbNIkjHjUjGfItqo5d6dBOtV
GhE+5XHKoUcFquUyCPaXRaZpyomCQ0Mwifg+qD5iucETfIRJwNp0xEtnr55D0TAo33U0/+rzBBGa
eXjK6fU0go161d1KZTbUBX2yEPE/aT8I9LEMgi+WXwN6KlW2nBVJTFg86qYXdwB9N3hc8DaZxkGK
cjJuB8wlnzoV9FdYB8pvQztjmLGTirkDrTKsn7zEK6a65puxjK25Etk+m8lUwFKEecRONnFPhUVY
xOaZ5dtH2OQRfXJ7JaZPViaC+3W08Bi0CMmY981w6xN7BGi0RNMjcZ+agbYabBbiDpSDX/K5bJIU
dvUyRy3GdjuZa0bzHpiUys8M+et8xg+GPxYpXlBOT6rZ/Qhh3MRUzVMIu0/cAuNXW1m4nBzbDr+g
miQA4cMo+ZrrYa3WajKKD5c8rDWk9kCQKmiMVKvJhxhDwbNyQW8DtVecaUFqRZWdgRWv8NnsAmha
NwkmjhiEpzDtNo7hy29sSpwS+AGRvda1VzlJPuv/sXcmy3UjWbb9lWc5hww9HIOa3IvbsydFUprA
KIlEDzgAR/v1tSBFVJKUSsoYPrOyzAyzSIlED/g5Z++14zhBkxJO7o8W8v/1Sv9l/L5ZenwqkaJP
z+Xr6d73n/mxMNa8D74pHJM2KCvP72O8vzukmv+BqR8zPBubgrVEzWJD+mtp7BkfuFv4QUq1dy1S
T/8gqLtotRrin432vGVI8e/uKMsONOW8og3DcxZEy/dV86sqKrEjXhSaNgeFO5fuuq2m6MDrwt62
rpftYz4lYhX1SbWUc013gZOpS4jl0QMyR6M0ypE5JgnYstDyUHXVDsyRWA0EwWt2jHDA8/zkoXe4
52Fle8Pn3OCrv41VONIJTXWIKaOh4zZMzQgrquUwjadwB5ltSuvK1RMSGk414Dg4jJhFJZCQrvUS
EnsMt0YzKMunlKLcI6Mx7W6VQ/S8h8cY3kGrfxxsJyp2eD+L06Dp85IMo03bdq6p4TWSr4iuaECU
Dq6TfjWH+cDiHJdkao7RUSIxYc0B3ODeRYSDzg9i3K5NhnFLT9vId2Ns33rCQwxGADVmcrdoYEiT
+gxVBgslmqhix1LZeDIbwyduvMMoOzFGfRplqj7TQMVJjmh1BTS8+DGW+r/n8F8mJdv/XpyunvMo
6YrXD+HyAz+eQfeDDcwEt58pkIQuz/Nf3okP1ITLDJ0HDeugsczF/i5NjQ+M1SlNHWZ7i0Pi36Wp
7WM55FFmZm+aP3hG/2BE8b4w1YmLX0bSDs+6SyNjmTO+egR1Ox3zunAdLMKTvgHiGxRV99Dl9olM
RLUFQ7x7dV5+0TlZTsOrh97j48IW8SiZNoU6Xsd3W0xABg8pQqFVV5sfbSN7QiO/SrX0rg27W2Zx
10J2rDcG68HvnK+61dykifwyFYu2RbO2Tec8x45zlqly7dbtIwvLfNMSoLixW/HDFvTGaPJ6VM7l
ebezxsKUYsZKhczrCqfL29PTTVHokhRkIsodZmId8nHVuvVi4vfp0HJN4fzYcbpXQpksGbL5mqph
18TNQGE+f5yq0l3lEZxItHPE2zIEWlmjz0rdNNuL3Io/OQkru9QKySOwauuz6PzrhnARCxMk5Wts
HmeBcF2oDbFKW1SUiLaVZ236Luo/EpJhoTcspqAK4euhHlpCUKYvo0lnnMb3SiuoQVEl8/YxSg1g
W4oGQRtvzEba666x6h0gfrK7eeucDZLuhE5sxLrxqs/4CLugn3ODwis2iB+GrBLETmpc16rXrgHZ
wRY3y2RLfWztWT9Q66K0W+edDrFGXfDZEdsQ7kaPWHaynsNMQ8uKUm/bkRsTKBM5u9NpG11AzBFe
csuUPN/GRfkQK7SVvN0eZ1veOi2ipwhtZzuCds/shGgY1kU4eub5TGc1ckiZD7OmxJnClGtVj5wg
3Y+agM4OYKImkVukRu0m6rWj39cfo6nQb+YesEIxE3ZkaL12jtbB/IIkJN2Fk7Xj+vn7uqq6y0iv
cSD0pUNYrH0o4vTbkGjFVU6a8JlD7JuBC8aKd0kCvgr0ZbZLZbIDZ29lgaphiELHJ1VTgw6O0Dz3
Vkk+oy81S3NDLibzjRh9WaoRgotsc6169FqTbn9MMhIIEVkc/Nl8Kv0l6hMEE8Qhf1zPwGI3Rm5d
OXNCAazmMihb8q+SuKkuHA1TEIs90h0lmNQ+wwUY5x0ylAmjaCnCF4rd6Fs0Ok8oXYlc6/MiXS8D
l710i+oaDUEaFBEpA1BKtVWKAi1AdYhAG8tqALUu2jrC+1oSHvxkCu1+iHPrcil1z+bYaHdAK6xT
bERPsJTyx9ptURlODSN23QNzHDkhsBNwO+dNBwjZ9FDDrZw0Jl7KkyVaCXmB/Fd+rsfQ26cGNo5S
RGi+aVEdtIQ+vzYZ2cZuEhyz0r2MU8O6g1KacnKcguy2kqKzrtKLEE3KNkPS+MVLKJy0muY7ngIQ
pmN8VTnEmnhAKlZp4ft73n3Rx1ofbyp9TnlAo3zbKGS8QPiTmGwP6TaUtYZqGcpJNABRvG+aAjVs
PYQ3hN9lF04Hqtgs7epC0/35E1ri4VM3h/Z1PqGUwPpcwI/tiWczE4aUns8wpu1OjYsOrnCm4dz2
8ZmtwlgEuemFO9Xp1CGWxpgL/DnjTujgebPRyUFdheZ0ngzeR3tCpmi19pkP/2XX0utiza3P7cpM
lbrui9BaW5rcWo2wd7o70NEZPHiz9D7J6EpsTF5oor+BEPHXUWO7n4ilvocFnOwnUB9BhPx81RIV
4eKXCqt7u+yeZrOQF0YmbMA57kNqmSkCJre9JuozvEALHJ3zCkqASbfGBu9wuWmxtV+WyodrWU3m
lZhH8Zl803SXcK9ey1rKM5mU+RUm5yWNgBln6DrTxkwyCp6kJAUilE/pULS7Kq3UC5pm5oKTF106
tH/AcHndeoCAumg0Pk+ISlngqBs1wdWIWwcMi0PPnZS4SxVRbJn2A4a2eyejM7MeQhmdZ3kd7zMG
ki6+7N64aS19PDrEaxwcgQ0n5wX5bIyldwJeHIINDZkfetKg61rKwmfEkEYG4m/AKk3PctRTcThB
FW3yveVJnmsG7Tba/9ra61Y5ES6DYI6oXpIFgU7V8lLWDr4Ba6xlwFSp++SpxkD9H3Y2GOU4xoQD
GF2/qwBXcmab8sWmWbafFZAl3Qi99MyLjJ3yoN2FSf7NVIScJLWoTrYEJYSSmjaf74XeF9QA1dbS
kjDokWbjUMmNZFMoqzlGTkPaVe4i0q8i51xYDG3CJic0Jc+nfTTaZHaEGP2Rh5pfiQqvx40DQ41a
ujPWSRczz6wmOVzAx4qPam7L6yilFcBtfTCET6Y1+m/o4IybthrxpQE4AJNoEzTQm8JB/F34s7ZR
seNfVbSRljOWH+llwbshfrqIHVC4fiW2fWym55n0w5e6svurJnQHfwu7ZjXz1Gz1TpsxS6XDsDLt
ifBZ+CQxCRlz7p/BwH8ZtNa/r5rW34D1tJktQPsx6dDQ6QPIe4K/m8kL2blytxTrgVcB/w5IbSgu
ZRraX4io0FchqWn70e5vTVrCx3jyulPkWPZGJvgppN89x0jTL9qxqDauNxj0z4Zj47UZYYaZumpN
29+2TvHQNERBLE4FzIp+Fe+npNTXEYRmGoOCTE0dlwEjNZfXxAQl0cl9/ZoYMLXJ6C/QXxV0nC1Z
L9dQGz85DFHh64E5BU7mFwSDtnNykQ2o5/ssPBN8gc5ZGdAOGwkMWjGHOqRdmmZB3uTDLdAiudVU
AglX9HN7EfrZjSqYHfBAhGc4zawHi3UHQRdleemI2t5PnbOnidAQxKMGZrBK02PqB0+c1bllHDLb
CF86jyRDwRfjpLVxs8cE2OwrM33BKW4dEji5Jyyu/n3ScpPyytZG+oBtxxTgqKeyH28SAvCcNZ5J
dRSWLfbTIonBCE6wR1629naesSgxGx3P7WUya7ovZt7YBh3B2d/mxXg1IVhBg2C0kJX06LzBNwZ2
z/SD1u37rVakE/rtjq+adGw+Sa5zMTTEouWdJh/nZAz3SLerfUuH+xSPYXMWEWD5EJHOsm0Xz2jG
5+/U9CPDkNrvxq2om/RYjpr8Yuek7AyZ2z5rCPHwpxXgX82iGsgVm9yd5cTNje0O12pAclqW0e3Q
GuWhZ8i9nm2yKkhZ6ddVWEQrZ3D0AOey2jNPLjddpGqQ+VV6qgzNuhSDcMHXWvYZFXV7LOFME/rp
XSUhXpgcRxCd2+zZIW996xB/s/dwKmbCojXX4Y6LFDqVEhnFBu1nFXTWMK0H5k37Pk2MC2PMH7Le
Sc5iO7wh6cy7GwqnXfN6KY92b34rgZQdgZTi5y+se9n36jrq530es9lKx0QVqaCawTLjwAYzoTOm
gul57dEl3SSy76470SHDs8B2AM3N0/u+4+PZItbj7VijfPGwIepDdFYunKzQaiWJlo15nySR/yAg
MLFSII4Be4IYCRku3SsgwMPVwLwfa2Y0xsHsMs0HddT1zIVTeXKg+eORTR/x6LB4NAekgQJ4Ir33
5sKYQDNFWp7y7kb1axR3dqvhsTJKXHR16kCng0WuTcltJt3zOof96ZjNRtGVPrOs6TEl73GlCEg4
EObYb6vGZQwMzdWR3i1vOmKWvIQwG48vWR+nL7Lp5oAq71vWuU8wS+6mSl5D/vPQB4uvEm42VoT4
rsKUuDIi8zwTxZ1kkX3EIPiY26Ny1+xZkPhGFugkrwH8z1lNFtx8tCejbVb3wyFNQijzhpTrPHe6
PZYpZ1tgEQtAxy553qO8nIv5tqlKsY1iRaJUS4NWj3DyJPYVVxLbKDFSMtfljTTNGEAbX1C7k2hb
q/CbtigmJMgOOpLAqATpndkUtxsHXAoaJy59qrCRRhbqNvDm8s7FLXGWuaG2c9xsG+EkdqK6P+j0
U89zBwd2JEGYzx0jT4sgNhajwryiI4MPyCb7Z1B9TnKb2kcGyMRUDmKboza4GeAvWXRrV+GkWsom
b80EDLOB4ysMYdaxz5V+wSgYkUcxWxvsHJ89RKyMGJLx0i6Ish5ytY1SARtW2h3OT62JyV2EtTYw
erTaxllnuRZEk4ePreIdWbl24NmafSYbq7iKE7jnxuL4A/SnjgwGOsFIJq8eVKvp6zKZz7IRcIqv
SPjMyy86epPAqilw8FLSER5MvUeosqx9PSu/NdUSi54LkHXe6DR7lD5wZ1CP2OuqNLtgygn1IWYG
Wm/pRN2+q32ySrX9VEr8Fx5CB7JvU3iIjqTEpBX+EmUI9Bh48zomG4WEdoU6GZfxFDSt/qluCZQY
x0NPPxy2ZjJ+GnBNXo74FL/ilJoD1VTkYLNCwpuRA+gxonE7ZrSTEse+aQuXaaK0rpvM/1I2+m2u
4uiIv9ZdJTNlpJq82yRO1R5MkPE4lm6yI4r1Yizcj8qHUDo4yecC9faFvrzpPB+Xe5yG4873IcUV
hS2KNc3IgnAdI6vOUKkfxCRzemJeiayq+kaburjNIjNbtaWjkymVXeY8fAFflhmjspMdhqKDmJCw
Z3XnH9mnT+50n0/RtC2NCj97CTTQG3eDm5fwtsbpxgGCuWUs336qzIwqWUTuDspcvNPVhL84XUrN
kbxw5aN5a2bqJfav3+rDcpoEDyyztTQwEwU5NOcANkQ9H2WRFVtuoA3OgmznjyyB9fFsMAnpbqnD
ySm68acsOycwiU/WAs5EnvCx8vK9HWFmmkJ3PktmKtdZ9/ER8V6ce82+xR6t3bPmxgOO/ulQMCb6
6o3U667AI7dQj0BMYlbNyCPMSNSSKI/Wnl9ZAfRQEWjOII+pm5K3ZVsS2VvSyx0Rttr5TH/joHry
ubGFwr+kln2erUl+na0GvlsKouF7C+gfNQnvqoL/vsemvKGK/WfsMajgF0/Fc/v+Vy17g3VrahLe
ZxhO/tq74Ek9vfmXDZRWNV13z81089x2ufq7mbb8zf/0D//f8/ffcjfJ5//619eqK9Xy2yLm1a87
gjSTXvXKlt//188tB/Bf/zo9l9PTT3//RwsRHDmtQ4/7n4eHHDKfRtSPJqJl8Sd8Pny0SIa5yFj+
3UT8QL0IxXxRnbxr4mv2h4Xis/z/uuHaHm3+fyJ0Nt528j3cAdDFHOLlTR9tqFh273UbEVRHMgEF
/eKgLDbMxxFRvMs7L1ZqeETWKp0bQhAG7aD1XfrsT5NFNeWzgDpjuBgODDvBVvk73XPouK0BKajp
06tT+Yu2I03W113H7zsoXM6F6+FngkjzdgdNACIyzLpvY+waSxxGaBdrh2S4HmJIJ70/NDnfuzMQ
o/PMWphslvEKDdy3W+vnsWkITUlhZ8Bgtts5v5djJq9/f0y/2gpyEx3ojulbiHPebiWOib1kJURT
bwIylhVpe8hLr/9TE/TNmWM6w7FYAH5M06NxK5ZO9OtLK3QsFZ5ZU08YSARonekX/hh3YIMduJ2x
5m+IkH6222j6w+G9vWR/bRg9FK1zRpL6ws97veG69nss71WKQDLKdyTXDIem1bKtMTH5//2ZfG8r
+n6MtoNRwLHpTrwfRM0INJx6pj3qEMuxprGmVvFcPw3a/KJbhDT9fms/HRjTU94F/jL88hfzwtsD
Q1jOoFwnj4Tgkgdl1/pG2O3z5NLm+/2Glhvg3/M1zqAwBJuw4St5BjCzZUdeNff5fGWNXeOxDQ1D
w0OfFJvSHuwNgboDatahPPm4lC5/v9Gf7krUMai8HbLGsV1wY77dKFpmUjvILl8RQABlfR5k92Lg
M83+cBZ/uR0sUA70Kf6nvzMN9QtW0U3ZDhqXigQEEmBpX6Vffn80xk+3BodjMO1c/oNa8Dtu7tU5
dNJ0MhUxoqwGIOjHEgV76vf2LomyO9nYhLahp0jtXduEZNc1e26Xfeb2Byyu5xNU+hV58Be0869+
v1+/OnpD2KZjYmMR2JDfnuU+wdwbI5JFpeyUB4MCCTF5+Kcb6Bd3KtIHB7QlRw5g6921pC9a4Nfm
HBcDtIGVblT01522ldWawOCs+8Ml/dW5xnXD+8ZbPifvTW2oETINO/wSKEce0WCLz0YvTq1waFlV
0R/e0b/eGENvJmkM5t5D81j6IfKt2dhgF+WeIHt1beA8A9aC1gRAVl3/6Vb6+XE0eQq/W4IWMuCS
NvL6cQydEWo4M+hV7w/1RRqLx9YQR78CmkvoA/KonaYeEya2Y2sGcyhn2gEs4fq6Ru2nkQ0YLfHs
ZXofa7jR/un9ZGIKBZwIl9GzKZHe7huBnUgFyNVDgYrtgl3S1/DEpsPvt/Lz/cRWsFUthmMHv9+7
+8kIk3gZdoJNaXV3Oo2Io8agT/Nw2EVhgiLq95v7Lqt9+wJkexiDuLy8DfBivT0qa0B7QuVE7ao3
bXHse3fRAsxx9mI3FVUiioHoMXWilKjjpo0w+lhCe9BjmilBEw7VP7RTMvS00CktCy7dsrCxvt0d
Er8jUTQcfpEhJdgPPabE/UhUivmHA//57fB2Q+9WBlWKXHQgPWJV1mm+r1gmkPOIqeUPp/ftdHT5
vrAZYnUYpjHXthZp9esbOh8HiOsppzeCMHKjkhwkNfOu+KWBwjqiHLPc+2FMu2SvzGRYcjzTJeq3
y2DM/35XfnVjLXRC9A+krhjvL3RlwMdLUGfhJkBOMvFq3BLkrAJfQtj6/aYYs3NYb+6q5YPA5QN5
yDb5l7eHrbekqRGEmq7KaGjrPUNSKCF240M2KoYy0oMuEf6daVP5wj5ovX5tjqQ+8KFCpv7NCA3x
MSlQoQJYGsoeekIsq5lg4ErrRfWFpX5dfkV+3HkXPhlT4aKGi+FCsfSK5DpLgfJ8UnLqDHLnyxSx
G/Yubd0O5phda4ORA6Ru8km/iceEb1A51Pja6QDOYbmDgY1NEV4Y6urAmJx5GQHo8wUowIiJcMo+
rWmrM/j3za5Wm350VR8MzQhSQ/jagt1Kk2/kQvqKyaMWuSer8ucoEEahYnZBZdmu9SXaVFWUZLOa
1mT1RDRXYUNfFtrPrvEFCfU88s5n1kZWgZ0ub8wdbrQExlbNfIBOrdUPucvAwosJCWWmFQOQj/Hg
DuH5kkcZ5dex1sNuOekVzrL0UypLeD+o7uIMLWeP88Onb+0bo4ZstmlwGpI4FjXdAQmgerJrsIay
yJNrT0gALPSkKnjqDcqFdU0KyARF3ZhvMz+rox39ad1b4zTKPvfIZb41xGQC2ssyYnlhcKeQzcmb
I0zZCz8lBQyXXdtViKI7HrzkaMbSFQcDC2G2ETSh3CAB60LS2wBmHJCdlXzqYUw3J8ycwqDrpiar
WfcsCZtHHYkOPa4o1z61iOdnj4Z9moNA630HdAdS8/oYDlHJBNkLNfsKhlTpHeuCbuyKoIYuDToJ
fY/MgTAnU3RRkaelmlC5Glb0BPR3STSz0eYzOdFg9PhRnshT3Mvp3nYK0RF/YhcItsfQ3gNkRU8V
WVVhYXiuhtoIGvLakUpZ0lh06W5VrdK4G2/iplySgoxJXKYov69B/6EZnxlRZgirsVe2QTOYMse0
PdCAOk+Jm8IhOc9ag2819UXUsuGczKhd4Q3NQ9QZwNRKpeQ1ETY94kfLBYXV2ngzWRoZ3l1pzaN+
MxQp2oqC0YW/k7bBFAi4S9SX9+PYooMlk5Z5tKBdshHmkoFMUep6dK/sSsMdxvCl1ZJDylcrOVDc
lO6+IPQzh9/T5cVuTIV+5Wl6+mUwUhWfV2Piw8DscyRk2GXFBQPwnCkh9UKELQJNJt1ko87XsL4W
4e400Bcltyh+dqacIUEWt6O/yQleEWDonVYPUjM1yCUCWeqjGUcsQpiH5hLn1Etsvr6p9G4bo7CA
B12Wi2UtEsuvNGxYkMwIOHVdbaiQBw7xGIieYsz2IPEQIJutmM9SSPnIP4GqwL1ADNQEEuXHJWVd
5W8kaoqI0KCGkM8avVkORynKz9yiBCSqysiWQShzmQGYsYaROjMxJmKYy8lc454T2qpI1PwEY995
YO5tAy7D73pISD8EUVhKJk8GyJ1PIMgH/1M213P7YIcY51CBhNnXOhdkG/Vz45o7F3+Ef4Jl4lhH
0XgSo4DnFc22cVtq6SYvrM99qMi5reXMV8fyx1oLEOikX2Ph5/2umGKcIxQgJcxLWnEcToa0ibM0
Mtamk1VvWRB47jqmx4IolweaOYjs4NUx+i0shORJTdRvZT8SqJG+VMoFkz3QeMQpUdeetSKxt3jM
fH1eJj3mwgWz4GnvcLK08aYbeiT2WRiO2VpTVaF2FSbgmwW75a5BWGXO2iUPA4DUkFbWup+wfpzK
XNXTrXKNzDTWuHpre0f/vaSTr6m4YaaYNTpaD3y5dFCxFF5qs2dEDO9pNmf3g+tHItuz/mc9u6mT
rpFcxcazCCJ69tLQaT4VsXQUll5yMxFaOdhL2m3Hsh7+Vx+ZB62dq89DlJKvAUqzxOfn1Fl2jGGI
l7xx8nHalEmlJ7g9cF9p45o+OKrFgJpkiOydb056Vv9YJv6jBuF/1v37/y15AFHtq9XGTy3A8yck
SSrp2jdtwOVn/lISElhIJwRWj9DRtGKk/LsN6LhLlOFSDDL/wBjnsmj5S0uokSlAKiJqV7xx/BMt
8P/43DRT/wCUHX2wcCmjdQSH/6gPuLTRXi2N4AWB6lkgQrbJhlBIvF0azSmv7izz0BtlnnHUam/8
6NZpw+izGwumEUO3hY7LR6kmrBAQ45w+AZvzXuo6/lOtsVRT73YF/d1yVGAhbCrlt7vChLTVGLwA
B66idk/lMweelnR7T+ak2BV2rK4zEYVf6xHhxauLdvVjI691g+9KS5aFVLB0ypYLgdLNflfmkGeq
Da01V4uL9V4oA/JjOT6no9g2Edlqv9/Yu7X+sjGCKrlwtOhsZNzvNkYH3GXiK8AKa/YUTHH3hJUr
+0Ox/OuNAIFyOSwaDu82QvpxE+UozAKTt/8Bg0IfzJ5l3f7+UJa74/UlszEcLz0NutFoI2gjv71k
su1VxcpF8dmrrh2iHldjVN/hinuOjJlPhzyIHgFe429+v913mA6kqKBCFhQSvTLa4bQ6326YnKpG
i5aw8NypUEbJ3NbOnL72ikAMSfQxFBkRnSGiRfKHK/3JCuf5fNQq/46JeWat6p4JftARXRZgz5zH
AIadz9ek8MeHxOpR49kmqgn0mIbG4Kk2ezvwgd2tRTuiY2upFrBPJCvm1zOqqczNwkNdTjNYXMcz
DyYeIHNlmq0Jt6LRTG+F/FOgEGwbFgQWnWaWCEWi3VOV3DecsmhvNZ2bManE7Lnh28CyhOSD0l9N
rgPS6g9n76erRlODyYOPzcUkA/Nda70CDgh8OeqComyzcyrBbtMk/l++5/9Vi/vTM0X17jtLwcnz
7NNUf3uJADu2haEMWJk6wghfNeiAdBA+aOWJKUYZuf79Ub1r1nBLWIv8emmr88L9CX3kagVkrrhR
geHR/NM6/FGDW9tBhE8G6mvlUD/BCP79Rn9xkJCWSH4xHco8c6G0vS6o0Wl5tufCO/Wy7qrlW75X
ccu62fKvyinJ/3CIPz3Uy2fE0Wn3UFzw6Xhfx8ppRoyN0Ddkl9bhAk6IbFbrvz+mxUX99qlenCVc
O97BhOBSOr89KGVIin9eXAF6zemeEEay3UohM39VV4m4w45whlPI81eJD6QhqDSdqYwJOeDOnXrn
EherED+O/P8WGP8yuYi/sSlUefLORL/8wI/FheZ4H2xWAjzIjHswJVj/s7pA8fuBfgc9QFwCts1T
wUX+e3nBHzFkAAHoL2p+gxfoq+WF+QGIBS8H+oo0Z5af+3u++td39HcsQB72twsMl4+D4bDGsZdB
pwcFbrmnX7XjxdA3oDlxufcdb7oNs3Ios2gEcLSfl0uLAMlnNulHLycaiLiCis8+uX729MWZlP0l
imTofeY1Qgh6S0NDrS3XnZDD4I60ujVPROawLNHKG3IF42SrS4mscKVSCBarcR5HVEbzVBqXlC0K
SdIoh5nYRMupz3S9AitGQeDFw11pSOd8SAckVvgooGVu0GPPo80SqEaOrvp6yu7zqq6zAyboptja
jTe8DIVUn9OoMb2tUOQkoHp1N+WQgXvyk4sRlvZd0xUw1fFPbpCdX2qd3W6yAoVqMiX3btdVX7XB
dIK2byoYu9MX+PTWaSYwMNIjkuU8HJcE7qarGeIQAhCYypJU5d2caifdEJIcPoRfXgRD3HBleJh6
/+SAwr3EnR25QexZa2bB1+00IyRuZB0gWIw2qG76izmjNaDjAQ4qL74OqRGoqRok0mN8UPHU3Ha9
dDeij8RBN12MkpOjtpajnol1HgOj9i4j12kONcInKaoXQ5uuLSeb1zT+wRCPyce867vd0Efz1pvS
6tpYRPtpSqw8cITADmX9URao4jOzKDdMvr5okfhcjuhkuC8r8lnnryDatEsdVg1a47SmY8eXOqOp
sjKrpKff0z1OPAQ3JKW6ARmBxBiXUfgxM6fsc8IdsE+kKzcaKkQQw+j3jAg1y0p4QzfeJQaBt9+G
uc7uzV5PqDwHCAC3NdlWB9dHlX1skc1Z38h2EB43JFAqDB+FM5gXxDegE4UZoNQupRl0Js3Zxnqc
R3V8jDvh3WpAohfkyaRRBQaGveSsBlZvQIg4F8qOSRqYFoXNRqAtdMSL1CM1TWdAtFrfvIIrrxGL
shqUDrgXhRNqelDtfb2rkfPFG6Da3U2ky2oizFXHKxJBNbgdpGMi5ffoB6p5JMEzrq+ZR/nXpPk1
+8R0PAbn7jyteoV7wU2U+8hta61nrcNLypJ1WCmdbNc4a+rzJkzlixXRFiwjMqHXQD7dI53S6QLw
mde2OBbIW27v2ySchrWXkiSW9SV54zDSUSdaV0zvraB2rWKthNaTElu4MczyMOUuFkMn+1PB+0Ic
TSOHdLtra22c97TnCEOKRu1EU1TfC5+Vjx2SX2yTnrtBEi0x1YZ1e9bKOmr2LVIefYHoEs9CS2zy
v/hxHe5zp5cIzuMQ7gUhYuG+C5c4y7r9iOnC+awNFc0DQlQrgD8aoF24Eld25U47T9MMvDCGv61E
qW/tuuFDDudojbuWzmhhI3+qksdZOiDTVFkfjMHRApoUZCIv7kWf9PJrhMYz0stC2HgobCsVl+RI
JSf8EoSZAA04ZQ4ddaE3w1bQCn2sikk7VQpf0FApcS7mIX0iMrskwpXbPoLScxqsyF/ZzvJXyMum
p2DnO+gFYgcuC45Z1njJSQCT2OlVI/Csa6gKTBevYefM5FhK/yybfXEB5xNlkU9ytY4t5zTEg3bC
SIWBxSGcto1iQi9bwpWnOT0Qj1nf6jwnq++bzNRU34I/Z6AItpq98u+jhjcWGFafFimXg+0mqnn8
fgWrVur7apytQJjLb9Dc4bkZm5JQELzLlZacIGFqx6aKh0MUl+OdwHZCh2UIL5WyCGD0EHDGjUwO
9NrVtrVdjq8Gvz2gbNg5XTYj7/eRKTcJTZ1xMi9rrx82IufuSSQMNzm6n6Abp0/ft1/5bvwweG6+
y1r+hg67/+L7OWQpNd7pEKYPorHj8Zx6KX7QefS+Ra1DpDA9om9jqvTrlpy3p9aDzgJnDIRlZzWP
JciRLyPqc3hhywAOFTevvrF1P2V4+g8q0vw7rx3722YutXuQ4wtwzSfBmBENPvNSnA0GTJECXfFL
Mmi4HFrhnXwDFgE2El+KB4QWvuYdgEVBpljOsUt7LtIw6/RHa3RlGkOC0fEMUKsYJtN60H3qSLmE
BUt6iOu0ssru2oTW3OhN404N7iWzg1tVZzeTW+5H+rBBJQas5gNQgfZQet3W7KZ9Z1lfpBDVWk8j
O6C/Wx51r+bml+ISVBk3ujCuyBuCdIJlxMowBEjko1uyl9rdrCmS5XvmSnxzJlAtqln5UZttqXnk
JqwEOLQR97oAv7KJEl9fFSK2T61VtYtjv1u7PbFNLlA1yPFORHwpt3g7uMTKTq168moDBH8Hrzoc
pntMlwnnv7rLzPBz14RfHXjbAc65W6NhYMu3hKhhuCl7A9jJJu0gJyLzQ700x/6mn0W+90HnfBwr
ZwxMEjdg/yq58XpPOzVJr+HWIVq0bIxx5xJWbfj1xIvbFi8wBLbz5O11o18VUz7wyUrmm5Yg1RNd
8V0bWkGPujWQCCMvzUzzzqWD6FkMKlpjSBanKcdQkGUkjBZAzaWMP4Yl3U8No/2K8c8RiP9Dread
dE3yl3OcBkpAtKuN7CuWoGnlucgS88psXhQyHNzTdKT9FhpCkxgeqvppP3davekw+mx00B4BQqG1
ZqPKjezqYE+9GUypm59FCL2IMy1GKMBwjGHO8Bp0PO3Y6/j9dAYwPK/pjkR7d9MZ8qD85V1NVo+K
JszUE/D+1lLW9WC7xJ0PfQh8tfavCvqXN0YLlMjycqKGRS5uYQiaS6ISlOEihI6mgRAKoqJNgpah
wBzkno26nQrvOoysA6tBkSKhHsxDRuoiAasyTgibKPJLPzeKLe9qAnKMSdOvGxE2D81kY/Fu+qQ7
iMTzAxakAplVxWfERQ5y9PzwW9KL6SI0jeFcL7HTVRghggVhcZ3oNexoeDL/Td2ZM0nKdFf4ryjk
o2BfDBmqotbu6n13iJnpHiDZMoEkgV+vpz7JkSJkyJCh1514Z7qrWG6ee85zTg4v6R1MPhphmZDZ
tfnaO/TUZYC9mIq7zG7VvrdF/9IAwQM7Z3V480O1fuGNsw6RRqefAxC0K9b30zQ1IGkpKtgDS7Ju
Shq0T0E7ODdeKKKj4Xn1PetOckkK6x41f+IyzatbJ+lXLN+tQ4u4j9Adzmj4EttWk660DWyLMPGW
9BojomGnjGgvFiwXSYJZZiZoUSR4USEsIcZrZsVOXjraRVJRVfWedJcFOcXunwHBw/vzmBhDOnWo
WouWr8llSyVqFy5S3kf5E6cDg7hMmSUVHcUPgnWwMy2pS7Q/tn2woLgoyM2xOoRRaTOpp9lqlgdp
3OSRzt/rCD3vB/ikd9hvsz/8xRVExBF8qeL5P9nj+jrNyyHMrkmF0hKn1SRnkg5+GlbL8pO7TfjN
ws8+WGG0VRIwHLgX/wilZNgElNEfcC0SvzGsIqkypt9HlryT8KP8hSVc7gBZYlosq4+xMsPF6cuO
mjAqsk3bvbEeq3YS9uC57aviBVG8StFKylPYBXS8jQygQAHDnVj4i+KITFcDA8SloyjjVUa1RXw3
Jfops/0Cj7hYuImMq4/EDcdTlhTNo7/EJcGlmaeamqP3OhlfBKM9vpjhm+qvPzbrhe0aWF7aVmR7
azoa2PnSdkVLEfFj6nfE79CIJNW5+AU4i7ff2nQbR6t7yAGKjJHvb5YA1k8nQQYxagzbHF8eOFi7
BnBgr7tpjC5N27q3nEWaQzuvdCzbdfEG+8zBYJHUcP4QDredzEdGZXeLv7PbaKA9+7nlOdpztsMo
0Mp9abu/YlHz+wm7JZnFFcEQf15kgdBSdMkx80v5SATPbLVTqxuytS1fk5ulAIems7bJIZQUuC9t
HB59pexNSbJ9g1sQfmrt37VB+Cuuh1fazd29HVXrbhmRyJwqtPaDymjgszE576NVPlkRM2Wcx9cv
9ccrY1K6KtQPRNTn3VipHzPA6HIUC/SeFfBm8Kb22S3oTZqsduw2Ll2e59Vy5TZQseBi09nboCQ6
KQNWuDfXOOUiV3Wqyp5dSVSAAq+TP9f8y7YKdbv1fb6ngejVaeJVd4QE91J13smzYpa7PkVeo1eG
91OlLhZLzQNQw/yMeSenQw41L/YL9lo5veHSopQL+8V6MHyMG17bHkHMTtPrHRD6ZJ4U6Viu9lNW
eLRJj5hGp4yKPvKdzirr19ZQQjv68mkAifuS+657mECQfXKuGvZzbH8rOwEe5xmehZG6t2frHoPb
HQSpg4FWf9/mlgQ0JdpTFeIaAnJEK05S/K7m8tbmc32/Mug2jOt8jw7F4HWZnHHJEenPqNsZA+rc
A4I2O7iS1SEYEas2SS39W+OP7RNGsHGvLKG2AELZnroVil9COqSq12znt3lyM2U545n1FbWFvtDh
PadeY00/cHT7N6+EoUHbT7KnBjc48vzCLAsd9w1kX3tXl7Y5rGGQXYxDwCfPYjs1c0xgqGTmyfgw
Q6JJDwAr23RdBvQolnpyy8KbJtl2NBcIefhssKRccEdTXEIa9Q7bXLUtLEwbK+ACSu8WnA9ypmTN
4RRPAG39bv9RE8Cq9HFeagqFr+dQhhXq6fwx4OAN7JYkzMz45i5p7QAw5tRTtNvZGn8XMFF4F5Lv
WHCzHsIy0LcdNzZNbc5nsBqszbEArxXADrQjMLZIHx+LqfOtEjMsEJ7Z760V9QejsuilHiKbQNfo
34pEIi7MxmIwT8j65Et+U7bV46RWCwdJ6O0prXyPyyI8xr4MUjnF9HWMBHvMFA+buFB0VeXsUPfh
MmcPYqbEXA3dnb82ZMJInQXPq/A/+5CNyxxWBdhB6SNttu16pUoPvzv64betQHBlQstIydhMIloT
7ctMqDcrRuBjQADxpg0FAVjNGYppI3n0vXoCIQDHhbYY4abEY5anAnLAjrNwdezaoGD+E/qWI+q4
68gFnSZ29qnuTUXyqumeiOryGvB5zl6UR7lBU4895hYKQXUWT9/LjBPPQ7k/RlWdPzeBZ2/qlbDz
3PnWx+iF87FLtAdouJX3jVWpT1v58lxqi0xqTrvm3iEFRJQnKN4GsnEFzhyfw39e2F91IIfXGDlr
W7lRvSfGOxzaJAPOMAevpaqDHWyO5kPB9L6l+RPXkGPKdyWj+lZDBDs5zvqrdycJvj5bDroP1ls/
aH9scGA3Oc1vt5nBJeD4eM28aob2vOqIAjtuuUSwGfPxzuwCy6fcLMv/dLNH56HIfk9qgEzZN5ee
49ewDt090Zn2MQqX8G9G5GSDdU7f0pkWPFp9Vh7w77CvsadcfrVtUN/y0dEaB/TxQMcWlD+7GB4j
hvEHzWHrSP+qfSMRHbZkKWpnEygdpjR5Nur6GYHuSdgu8gNBKuSGQBW2C3bOa6EWEvVCiSeDheLI
oj86GNS8bRI05pC0EbVuvbI+6Ffyt3ZADUCnsuYZNvS8zQGx8cEU6iwZh8h1ojGC/jEj557A5SIE
0Uu1q5qKXbO406HzBCv9MVN3lSDpPifVsGWgbQjttv5Xh70ImS0nZzjaKjy6UjVPK2P17lp88xqS
u9oVPVXrmoIxwICoBDaUob0leNsulX1KlD0e+bkAh82ISWgN9cWf6v6Q+2P5t17L+hdoBGcPia0+
Rh1p+Ek1y+cgefjYORVZGx58/p/QVSyaujX+FQcdwWPZ6uMajPExHFoqU5Ft4D7rZSeALRW0j47O
d6Lt9m2MoeVR3aiTJ0fG9r1ahf2nTaC+BROFFeMY+T8aOSnNMamTIoxx+Syi3ScahcbNuCiTYpZv
SFAZgF7R3WXwB/DpRN1tLkcQYKY1f2ileof5UN2ZvFRHPcL93EA5774WOB1P7mybjT+L+TMuJdVf
kx//nsq1uJGWPR2ho1fNdjZL+DQElniehoyHMIn5rWmuB+12sc7d7KzpgMGdWBovoa7g1LzJm5bo
ut858aWq4vJG4j/87QH5oHyoLnPA4KAOH8YeQ1U9EX3fhEMJdJJdGjZtq1puzJqU8lCEEIrLJiQ+
ToWnLyMSrHh3eekIZ7rRVqJOdKg7nNVyldy3s4ieUNuqiyOr/FftKlluagv+Q29WHF1FPL03DtbA
bOH936O5vfh5mN0kobbSerHcvZvk5tyV+Cy012KQtSzrR8uu2dB+80Cz1/TgNtF8ZtGIflZ15SGD
Pp+iXlwSJ8kPE3rjrYiq7NHia2MoXZIHdwbDXpEQ2C66lheZQfrj2drcFZUDfypQ8z23x7iJlnz8
xovHdZT/xtH/2wrsZx9x9dZq2/fRyZ5LPFaI1vaU2sFMCSCXSVy4301DHa3rJV+hFjsaqvhtvSa/
QVysX0ZcN0xBbmpX0WuI12tLZTusrCXfO87IMg3cTupwN+w8CAYBg+zGwg68La4Y93wW+1bkyyFQ
E494aRgwF3mGHz4+9xYEfZ9NI0QSl8ddve4nQZ6hYMV1Vh6M0Xpc3vJWf1CXRVsW6NuhJabLaZSq
QXu6OA4KIlntIzc4lQyOlV3kOOK4RuS+iew2OgL8gtfhUt62JRKY5qzlYEWM4hSG4Xhc5mE5LHSZ
pXZSnUEYjBeOSYL+2Nn/PUVCAOzizU/F7qPXKXNUibX3r4BDt/Tyg+xX/ye0Zf8cVoO1WyuouMbj
IIVFT2y93gmPpqBZ1hoBKYRF4O44WyVI9/qaGEzQXpsRr5kKWk6RQnyAw4FeAG33QYjRupTKckhT
r9rf8UpJ7sMIiTcpp5dr6CR1hijbWItpNvgvnK0KvHqvwqx4nEbUA4wYVkpB12XNmeiBaY5Hrfuc
PXOIjxQtiYCg4RxF9+DQd3z2bBdxBTnW2fvHb8bl8DK3y1PSMiqXUwWxs8+Y+pTqKaVtKfMrph30
C9rXgvmcaXdOh6iVd7ihTm4n3uWQXyZpfctJWKlVutPOXqLyzs6HR3vBMjxF47LNbQgxaxKEqY0H
bkeo53ccgt2APPKBxENhgk1XlCGxccJYDRv0WnE9NC79iei/q252lu96j5P0uABMgyTN7nPgOAFM
DRZRDRFoUyVehzPPxPcFN/fWd2W5m0TVnOImuh3HYc8m/sMsdrCB68MxGBRqRR3GIMqObA0Z1JD1
0J5i12EfVKFiu3Fl1pX9xRfdC3lS3m89miydMUTeK0rWejYGbVEY/OfRvFubmWrQWO5DKDMwQSRZ
9mzGAdBX3ktkDZ86QaZzsaBs82v/9OjbNxn4C5p+Y0OVdTzc+LF5HRZKupEE7H0j7Q8RezmPFlqS
Q528dCEjlxq9+eICya0gC/WgCKR3Zun9FIWS7chcT3c1yriHCmDJXYLpkapGqu7c6WsqkmcKYrnQ
OnHgSa/pD3WpimY6Oem5sl8YH+G9JH9WIoPody0CtJ28MEe+5ySxOWgQ1iHQ+lzq9nthn3NXOZG9
13bUXnzL+YZfgtAkU7ukuBWY8CFRK0WuuDvPXkximPmcZxqXROSU5rBcjwFJ3dKSK79x6Z6Kzn3N
VAZ9tYL2lPndWeSNuL3We+UJQH03aX+FMfDXnlwLL8GJ1VbmD6fKCxgvMl4fmEJbSkrFmVNSfjaR
LQ+u5fypHfmSV+WvqSydcy4toj4Gg32T1GySGFhvcurIDh6j2i0se+pKqPI6Dhg6d0u4JveL5357
zVQ/01EynzroRNugkPIRNsG0iakjS3O6jrYc3vvHfHUBCrf6s5x5jdwaELtl8cIj3ZzqBoqJV+vl
4DYsdqawy7/kLB3gyi2XOIX2W+auE+UxZOcyS6RDMB082tNrs3422rml0Wy/ejTzqVmfYY3fd5oL
sAwywnW1+Fw6/5HP+zSDOgkIlntcdxtvIaeG6noYqvJ5HrJ0Fqz+lG6zh7K4As50c9OrYUmtQT6x
aXvyoC5ptzjJIE4bl9Q275qd00DwXZUc6WPGQq6LB8pj3qycW52y7IqgAn+qv6t6BttvOb+Hxj4F
3A0Tl8bBaHGRdnyy3PgZmwEIK5827CE/B161iyikWJPKfZhF52ClZ30HByBOIfGe627ADlyr8A17
8kcgSPfFrfxUs/Vwbaf0neGZmBwIttU5GTaRBadFKokX+UEC6q7IZpw7Y8orikYK+WoXuuTgkuzb
0LvzHDnsnGVxTzrJlrs8647dWFIvHZfAL65lYeXCrsu1ypTo/e8Vh8TZwg5+niyjGbOyj+A6WQQW
E1RY6zTUndlIDaGiXma8mzZ22jW7uBxbgsm2d73KeDZwH9XJtYG5S+5zFggASaJzHhfJjaJVmxOe
10bvCGIgh3Jg0gCFzH0c2dAsmeNCjpo7svzlHqlBfvj9Mj7MkS/OFmm6C8UPZNk1aK28CftN7YUH
dJbyVAxWuB/dmiJTFovyzVfC/PYVAztNZJRPdklb/yrDgNM6c7UP1wdz+ALhDRvLbmaUs2T1HYaT
v21IbLOQsXU6kx2YmL/Y6Tb2wD4P6amY/Gjn8c2A9BA7CGu8vRlN/MyhgaLfBRolmX6ctJyi5zK2
q+MUzRPsP/3HryqUB5ZUaBYbrcsT3+CWabBDVNdtqgy9HcBsgrNrmienIaNntda+0Pjds/aMVRj8
p20/0CJU7VxcgtsmU291oR/M5L6yCq02oWT/b4Xg0JST96d27ZdUBfEfXH0OB3NbHyYRdi+6m6Jz
7IuncQ1PcZZ4e628bOvNzrKB8vToylWC/5y6cz+t9MovcHdb53MaY+r2lBTbAHF+8O3qMeAbjfAw
Y7GGijTl0WFhMUrBxwJPFHh4U2dVOsfZXdXkT1GLaEHahA1/MW54+xynAohDlmf7TgdfQ+x86WtV
EEBf1DxZ4hMW4xv47z8JFeGK0u9lDoPd5Ocl17H3QAWr3Hf1wCqotv+EoPKPVhjToRixn4uqImJ0
cHdTvKpU1/VNT1Ik1yY8dZH4tDqWERUdL9E43lGw5B18MF77dVBPceZw5A6exjDq7/M5ovQmm8Nb
8lgYkUbkbaqc6A0PKzzgYN1wGXcpO2hIU1MJCchR3TGhxwgtrkFMzziEXpuGt30evzlgX+5aWQWX
YixvrrC1XdTmRyeb74XPZWhfXzQZB4we1HvTDTs2l6TxKq9HAWKDW7ni3tgR2PbBdjciWtqtKctq
r1nY0/3MoFDFFFCzKi9PNT1V/JQunR/XSF9GZXFQ+3QXTeFuDsyj8nCM2JH9NgwYxug/ITiZd8Wp
nNxf3oyM0dE/lMPzW9y2vtg57XVUNddbx+egEi0ep5vGiqiQzTnYUTtpBLqn9zZ5Egz9Q5dLx/tZ
XZmpNKNPklPMWnfTyet0VN3M8xouG6mG2ruwk3WobQkgOJ2GmGLPWyX7AqJ33Ss2UX1uWWIfDIkh
oaP8/peQRY1OPw7rO5Q9Mz8OSElyUyJGwrSUdOBeICwl3a6Ow6V44P2e9fc9WPC/azXH0LlByKDX
N8Twj00T9NW+zFqM5puZVUm3bXLVEXcIesu5xf3BQBguUfGppMm9uzHwI/nkshRjmua6r8rbOSg7
/TT1WcLgmhNDTzUepfbc5kWiwV8t5CLZbNKZJj012Qcqu3t2zdVKqOUmR3td7syc8ctR6ImkBVyB
um0R0zXlbpJpckqA6SNYzY9WmdU+J4uzeow1s++MO+aeML4vMU9wHZvGoiLLipeUDEhJCQGBqAfc
FPEd8evfswoe4j6gCHOarl7/tqSIbDBPsefjBRGSdvGMfnguJ51/XZEtD1ZlTVRrtLT6bF2bd+nW
bp34hNEDPmUUvDR59ZH30Z5WeARwJ9u6DbAhSo4eYtN8e5Q7Wzhwmiu2x39kcd6dcyuW8ZanoV7f
/BJE+9+p793rv0+3ddIOr0bCEjKKEgFsz4WvoeHTApSI/iAnZuC+vl2C0kkz4YxgZTr8qCFtS9la
ojpG7p7lRX0aJv6wFeN6cho6h3uVYPuh7/pNrcFR9nN3k40uhzfG3hvTLO0GD6wLk68o0uj6IbVB
6yF99wdYrt2JGMxyMJ78TfDsDgoNXP9SnY1kxuN0NPOAW6GpVy6FHWTOvH3o0oVlF9whZoyc12wg
4mjNbnipfRtLrYS3F1ciAzPR++8LDDF2oOu7HKvvjqEjHef+IIY1O0ZSiW0+Ju22XAPxDnju211i
cdKdvusiqPjdZF7Iz803MNK6R6XieheYqN/TMPrVjm2xLYuBt4xnoUf3q8z3ggMaBSiT6H5FMQda
appgTrInn4vhlI3FjOXRAFOtFYsItZxZ2nnHiI7yNFlcuQMMvxxqyiaYEqIPXQhOyu0wP+ZOFm7C
oMm3oZsI5OMsL3E0JJc46p98XJQvUeJVG6HX8BFPX3I0KicoRofbn8xcK7DLJN8lKpjZzQzOcZjw
ePX9wFlCsKktekhGVJbTf5BQvad71Z6429Fd4/imxEzzrVgcIO6vO48asfU+Ju2BtR9MXxZY7sZk
1SdmZTidRII2AN+eKwFrtInneMca9nmdm+aSVLh0h0QxDUZ6TNKgEfNb53sNwwweqTMLb01fueSz
p72rW4JNFCfrL+xh7u86wZD9CEpSvJM3oPi9pRMCtwB9cMN+tAv7HIhG/l4JVOM3mfhFb/26wUNt
1T4gfYCHbOfkK8624AbTo94S7abJbe3P6/WRtRmHrLr4sWxZh9Hcil1wq2w0F5nIITXX4cYZrBW+
7SzeREXcB5uXObtDNp95gDFYk62rtr3kOti19AkU2147TF2Urkn77LggRjfeqCFCceijNXTSQUIQ
MKOgJKnSzlfmPOed/2RB/z7HunHTubDChwQ20Z6dhLgbwXI+FbL94/agwbiJW/JXtfXYVc2jS3zx
1PeggViLHJCOf4JeAPrpxW04AUjqVt9/lBpGWVo6mZWuYS4y3DbFOt5QPPHl1d0rm0eIQ+W608q2
TiLjiOyW5dMMOm7rL2hTvIePsfKsn1bhMegSehuW7iDcttvOwK1OPCH2QYCPKOYm2TWWoEtooO04
dYLM4c0cVpc8sp+nhN2eXTsHNl8AqXxzI/0RZ7sHeC2zExfwp9mvMagpNp9D+UCj0sQ437KPHIuI
mvMmT2EclK+uHKO7PGwi6sP6YdxSLU4HXeyOJ6eoFmDFbv+6iuqNQhNe3lp9cwAan7Dg4XLozHPB
Y3fFdzXPP9B2XhCIIOSxb2FT/5Q3drHNepzrUpsXRlCxaWyeE0pToF5p+b4mTYI8C+QxG2y+Gmdk
J27C9nq6ML2B0gIrnkKw2zwIrpW5Jnr1qhBEhAlqQo1JeZgTdyfwAS1Js+6uUj7/NvpWLKA5UsEI
ng9/7XgbFar1965j/dZ2HO7QieKTS5r3LtaLz13HFZY5+FQMuLAtfi57M4ggPBK2FWYTjsu4ddbK
uVu78asKlLnoyqkodBmWHV01/g3LyOHOm5W/oQP7u+V6TKUuqxvVY1vdNG3+ExYlTiG1M+O8R9G/
XVzutEQ9m6nDzsbS4tio6Zb+otQhyHpsPAwd3rg6DOMtKFiP0id2nAPzT4I1I+z2ikXDgPOH1fs5
0c5Rs5JzoRCnzaC3tFzE/AbOc5JDjm7kLU03IcpYN+1lA3cbp2YAvtIHE5avibwVoicHOogCXItL
70ir2KbmxknDIiPlWMbZceh9edQIb/y+GL+AKryRHoBaEVH+IviUqqGki1CIZqNn8WQN1ps1VnDC
3ETS4jcTfDTLyqs+eOiAX97UbcBOi415mTXDjVWZdo8Z9Miqbk4Lh5G86xAqvcqeMD/En3VBDaA/
W388Z6EhT7vbEfl9V/XTrTHC2ltTAN97WTkeAqX5uYrPJ7NGP6RLKeBxwgn2J6PCxjjremr5sC5Z
q1tOIP8wf/9f2OCnn37U/Q9dE3L4pz2qzK8RutX/A+iWaxP8+p8d8c+/9Hf5T//W//r9X7vl/vG/
/YcvPqALjv94kZI+IdjmEEv6T/aWD4o/QJkKEjATdDHwJ//pivfcf2H1igTHXe/S+JZgZGffPhb/
+s9O+C84ya5Ge7aE9hWQ87+wxAO8+S/xioiQHeENwEV4K4iiuP+dbAWqMK8HhxL6WkFWPdB62/yU
foL0AckzOM+BQ1K6X6nqdEkDsgj0kMdX9tI4goSFvGmHTf23Bwz6TG9L4+1dMA1HDZTwcDWxVRuS
S6gYkSHVzjShjtIH+jhgUkGDJGX7HbS5OsWD9dqi9iF82O2NA1La3nocDd5xWkep25bWdxb79hO0
b3ZawUwjsut8AugQ27WBR5nE2OmOPPe84SR7ViizW4efS446iiupfoodwCf4ZKvqVOX+wnIvIaFc
J2zFsSUDrZdu8Dcf24QytX4yKcKU/xBkYQMOe/BRgT3zCPrk6nLUOa13XtZNhwFnocfYUPgH3IAj
8xuEVwC1I6S/k1TNSgvCMEfeGbcTZV5x0YtnxAuWgx5GUYkgkVXjpcDkwLZwcC8CjYONQhsFH/YY
lfOrG+i+Pa2knW+ichh+sgLfqM+pvE2LuMD5w6Kofp3xAQ8pta6F99wI4lvm2LYQo/9Uqqs4z/MA
IoX+1g4UEU1pZrImVIc4Xv3sBdfhQndpIKUiws/hQ6vpL/sD22UL4NqxHPoczpnOHOvHSTpLP7gq
CHAJ8oXlbkK0N9NEylJ6pGNpX+YmiJFq8lWU+V1p6RpvHpe31eEWzt1QV5V/5aQmzkXEMVt5quD6
MrW1n+VbFyT+tzHWwg/MFXSpBfR+5DSdhNspEF18G68DMmAEkTfbWbjH37Mgzq3NECJ/pmqd84GX
f5z80jiNkfCCCvGjnyiel/XoY/LE9NuDJSjGBv8Hwz0bNkUXmdb0/l1Gv/anpxBkAZcWva7+J2PJ
sgvA2jOaYvFM3qn7I25EduvuancFIU0UgoU21osnR1htcIIP3g9vxopDytkS8V3Y1JHdq26SX/NS
caZbCUDjeCuvToo5Scx27hoOftf+MRgR6LRpqJqqeB1MVC2HScdjs6W12fwJeYPhOrHB5KVdHcV/
2FrmjCTSHYubzKXBe+tINvdYYeBWn2tTrbgKguCisCmwUXMNhUpWUtF2HM04wHd9C8U6tSCQ3Me8
gNiFS/DSK70ayd6Llp4TuHZfgwCLXpqVavls9cS/PbUxM+5Q6Wo/UUcHO5546tnBbrxp4bTrbRZM
3ouicJthFTLWKysyV+xUtxQnaO4Gbww1A/gycwMVfM05NP+y6fE2u95bsZwW7BLlGe6l4n0PwJao
RO3xLmzzUd7H1yqodF5Bjb60ODDhDC1ci7zllOPfNx3b6Y29eLQpztfEvFWTkE9d08sXXYt8PMm4
DFcm7KZY0kJF0MwaPET70kFdpVQ9SZodANMC/dQJi1+yavxj55jiPoqcyd83rVV9ZtoTOGnaxGfw
NI7Ll5I5ZrhBnuH2F1Hp/6yh9B6kO7vnJGC2QkFV4m8UzxAYTN3VKzBQd9HbaC1sjFX4TrszDUEy
XXIbGOk8RM2xsdncQqHJ27fYWtyPldGbtPMadxxj3OBzJuOKwakPyxx78WIQculHYJRD85iwHZZk
/vi/mRhwZnsFXFn80IvyNcA9TJbpmufqftVh8m7xYJXECriHKDbyG8Q3mZTIwcAgthQy4rNuTJJc
NQiFQLQBZt42e9WMGI1cIPwtlior9/ajP3WpyDrV4WD06FxUQfju1MhWycEbOvwyLl7ogdM2rezY
+5HgKUqc2ozL6eBpk2WgTawmyPbj1Bfr1soam0VaaTB04u6Iw5UCYsu2p/BWdiHaAo8TH2rMpsoH
80XdfbIrcTLgaNKuzbg7pQgQUuAYVPmCC+shMq5XcSYgs6KmgIOt4jPG3E/+yg/vMt8GeYLFuIVw
86J6d4B2YvlWwS6PDzvelbR1k+ZF5iYM0BIKYffhBaqvTiKwmPFdXpPObUsrtmvvSu3w9+6KfAL0
ul/8ocUKTBg0dYOGXRXO+7yZD7FfX+c3XM1ZhPKZ57PWO01Eylzljqv+XTL9z9WD5a9ZTMG5D6x9
JwbH+hMUXqNxBuSzuvUhCW3ZsztfgemW6nmJrHZIAyb9JM3jvn0uVRJ1bIK1TX6E2giwzVkz9o8i
pjv2NvPgMBxFkKzLkbzA8LfGE/xicQxhYY9FDA0SlQhQfVHne0x4HJmAo7B46rzZ/ZJ1UVCUZwyh
MvAanCvyVi50AA1+FmE19yDCYAakzJvUQIbBUxawdmOGYAICpuZ4t42twR0PauCHFxvuyYEAB3SJ
4GNqAgmQiXj6Ot6PK07OjW5yOuYkHe6wZgEVYc0nIbdSNCB4PHtuMYYnb6Vx/JYS5/y0lDxYboH6
XpnG1NwH68FuYUTfiVBB1V3tFmTHXPdFtVfghsNHMeeOB453cr/ygTYGrOurTFiqQ/e4A5XBUdYA
phn5jYicxLoj3cRbI7jDuzD559pmED9VPcocBQ2cxNr7sUKYIWJkB/cYAyq1XfWIOi2uAdg/A2pM
B7NDm8+afvZ+2+g5vwsma3kOZJbt2crzGO2XssDW67uiAfXkuNr9Yr+HLYyHkN99dZEuP2pnxCaN
wzSmbkyg3p6olFblYyKL9tlZbDd4swSxC3uLaFhfS4G6xN+x0DI4z3Ms3n/9jl/qrYubNtl1oqGJ
fohHhZOKq3/Ibnr88DbyrcEtEQ8VG98xGww9miV3BLb7WkFFOuc+KBVJPkDuYoJ2HJS5FpeHqZmL
/AsqZv0lwpkA1SpCflDRgN3aaI5GEktd4JUs3KcheAFJFCBMNkEwkmtEcwBSPQPNlyMy5i1rsnB9
cmI8Bi8lvBaxW4HQoLkniXK/WrfQw0OzBO3DKOfoSyDs0bY6VK530BhYqTh30AAR43wwTMZrxoqP
bTU4jT2nKacvLeAKXkMPFJkvcaKnY9FbNbAVwGC4qu18ibEIevUH7CUGnqZoeha2SbaSUmStEmzi
EGA4nBbQTkQfoHNxrFOWBmBO5/q08/IAcGdpUUDPHFZcnNm47209i3uO681L3MULS90MOyi2dOOx
UwwnpvIRaOmj3TEfD8Vi8/fHU09lUu17lChWSf8O6hnki19oWjsXQ2ZiV69Ia/dVgHp576CmuBuN
3fy4lkje5yXBLEJRKzv5GX/XVZCIf7H3IjltYUX+UnmmsQJw0YTP9GQ2oOOziAzZUi16z3hb/w1H
mR8zDfYA9dAf/nY4e16lnpzDlNlRcaypfXmC/2iWvbcMXKLlNUcV8iuccnfCqZuVNq0hq0b8dzCh
08QOMNwuOeteZ0kwYhb+CKwWPiINPZ6U8pmCqz7+d/LOa7l1ZMu2X4QOePMKgkakvJdeENLWFrz3
+Po7oGojgrpkq147qiPOrq5zajETaVYuM6anixwRWWBRumx1orzUhXT0YBqMk6iUKVrqbqTwVaQu
ulX8D2DahbbS4ojyTFmlmgcEd1JZZ0Wr6M+AB9BHqFtKtTxXnEr5xsxsF10k9m9aWRAsoVqZ7EyN
/0j1TwU+Cz/bLY1ziFX+hQCLDQkDovgSqjeIuC5S8ifXeO3WW4KQ9Crsa5ZEjXZXZQ9yw35RwPfQ
8UM/z70/UnO1QfN5uNbbhoNn8NRwA2MC6Gfiu7q1RNqlf4/E0MrOEiJygJUEQSlWVkbwxha1rsm2
CF1IybLLDdJPiB9xtnx7zf5nC/V3FMk+UsOgnhUvEdIgIo8iyBhzDmcoufWLlLLeHgUtwh6j5t2F
qZs6cezTg5Xo4KWouUmulaDONiMXe3fiF+xTBr5+AdAZYp2apOq6fAAJjLxijAIOyjwR3ctKSNSV
Ww3V5/FxflEm/ocd8s9AJ2IDgAEVYUl9Btcc4+lx0gmUPvcjwVujqGCyN3pgnct9lwm2JWSoQ7hj
zyzgW7GtJRpK6X8xdPWetmU//xVdYfpBJH54kNMxDzQFhPF+pzrSXhnNCBRqj4OChLvOozp1B+/m
+LgPZxdQhSbSlgWeFsXOmZVI8kk2+/j0mikSKoLRiKPhprvjVuYxBkzABJUkghk0KhnibHI1ZGq0
KjRTYgW8pjlGZdnkLVEMD+GAgPSvYDPTzBlUa5Drk4ic0IY4s6aYvNtrpAhxiyw2zaCp/RJxMLoF
jo8KLsE3MMVkxxRhUhi6qUkQew4o3bnYcOlMJe9kKMMVIDq8RncoG1tU0FSOFAo5zo6b3IcSfZkE
P66I0FL0L4bk/qKwSN1wwSX0nOhp9QkQULkmNdbuqCnR70Uq9/9w6PcLUWCdnliP+0ATTE9nLTWQ
ChxXgorKNBvfyAmRKvXAFcaEUjXaFCeV0vqTRDUTTLiA06tGuJGCvLIe2xPf82D1MMnUa5OXhd3A
Y2tmmZRsbukDwHUvijtO6p5qF1uuEspogLTJr8enWJqW/N5JQCMRhHe+56STSavI/kAp1gMEIKEm
EbQK105t9VwMYTwMD1pL7ckC+8aNq/nao1mYQDG10nAvgzwKno//kIPlxe/g2J3AySC3UJHc/x0I
SIXkNzRUXWuy5HaXjjwhpBJfiq7hiCJFDW35U2v6h6+sc84rsjQdheTp9o0GrpKMFJ1xDNaa9pgA
OfbQ7AJfkTg0ibbeGl7cSOQ8Ki0vOUGKP/jOkDlEk2z7tJ/YuLOJl8JyehP7CaKJhrubyu8zHoVm
9en5Kk+YX82uArQM3pCoQx7SMWfNFtVQ6dRDqDAzY96nu6ZpiY4Xpv5CvQpqhSaRwhMGZyftZJDL
i6OWADAjnBvMLciPcpOR3kCvaNOEGoXGp8/z2aIhjCwbBnt0Cg+DSzk4ac0g9nOwYYs6SvJlaYUS
bZoV9ccZfYEbXexPXZyzBfOPwckci9Wgo2+2YPTEa7PWpTy79BT5NebB+tRz+BFB0WgWJC5EUT0b
9fjHm60UjNIwy4tDUqEC6db8RKg0o+zCIfcIznYfLiGZhZU1H2AG+hMf7QdDGplhol6qxp2izpak
PwTQh8rQWwxsC+qYvAGBJFS8UEUafm9K1yXi8woGJ4LZ/s7rRAqCyZkLdu/mAFumQcW4p441/en4
9M2QSuxubiuIfXCpiL5Op/q+rdglN1xRZEnRCyOS6LszCYCimnQRFtoYbl1adik+r9xLuug5A6mK
o1fc7JPRpa8v1uOLHNGvbnn8Zx1ONognXYUOJAIg1Cds4fcbJq2pLgirgJDxyLPOFcuIbnw6A6zp
T783NUGAeCLjJBxMNtqefp/61BFKRftgNN1DmzQPIn/+vZmJmygbQLvRUpiNKAxCVL59Qui1FGo8
PeN4qYZ0yFs1ZIvfmzJJC0EGZ6WyiPYnL2hEw2wBEi66CiipH4zupYnjswimPx03dbjlVQBjE7DJ
pIuK1bRvigBLHJUyEFG8rHBD9Jn9PVUNnSUUwG3Id3gXmpC2f45bnb1EWLO4/1wOukmiisHMDpo2
jQQ3VCpvwQkH6EHkrXnZaU1zZUE6uBypfn9C1bahsI70Tm0WyQlP+YfVabA+TZ4GCrI382/JY7kz
C4EieK9vc/naEGP5NQNhXi8SPeEHHR/toTWGKmq6JAKrw+7s8k8S8BlU6Ap2UQ4PQgI3tdbrh//F
WXBoiNSfgWelkkkEszX7mLSsm17rDwQ6x/5rJ5BI+1c7QQe+pX+54yaAptlOqHPK/3UNUcZCH6kn
4Rs9UjzeksbiT7+dOh2/XGX2GM6hC9PVtelRVs3UVeF22tuJGGz/zd5mIaj4xRKvUgSVZhMXaxoe
MOSAqYs62xFv/UgUNd2Ffv1xfDwHjoNu4G/jBrLmcI/M2dRpaCNRaEu4I1SlcENjOF1UJ0+qH4wY
EDN1uqpUGqnmRmp0yQK69FwKttP0jjbH6pMdpa5+PRS0azjaLVBvPDtnezjpsoLMENUREXLJN9wv
6a6om1Nv2sMlbUzzReMY/iR/nP75t5cK/m0QgGd14XKhOuCok+baulERNXBowsSDPz6oH82pk9sK
toSk/cycO1SpawyESuWsGx7irh/PioFQRazTi/N7U7Dy8CR5TGsHm1UpxkEiNSDQeEJVnBNbQbYT
YaOfZVStnCJmHiwJwg+oN6m89WD5kfHcn0b0oCyUJScpb7gSK/gBvKJ9Ft/xIR1YwWtUKY7gnc56
0NTZkhBGilpUzCBCznKriLjCqTF/PXFYYdKI/k3XMXfW/liaPISTX0Yw6Hm0dxvKomDliEpC0yW3
aXEi3HHghGONog4OIRx+XMfZju0bpaJADjSREUTBo6Jk1DKISnE7SC3591D3fqULwgWMPUs2qS/h
psCvm9kTQ1D5pNipIptCyoJOD2NvmeHm118KOwrDkfm1Bz6Ty9MmC4vMtf1YcIedmPQ8B023L4ZT
ahyHa8LkpJNN/DPiRpo4uQLfNvBQj2WuBh07KqF4juSaDCsjNBPrlGrNl8TZt7c+M2fCm5QQnEO7
hmt9ti4qr+tSwWfvxtPZ3VpRfxEgZ/ieUJ1wnlcKgjldl2dX4EkoRFPhBDiSN4TUe8DdMW2UYEI4
hRW+6tQHCARxSOgnEKj/t6WaJiDJGJrLpm61Vy3TFWER+XF1CSN/fPStgdgBgc/hQVfrLN8VbkMi
yihCXp6doQY3pLiJONIQxuPfpx7aO4sqMg0b8pdPhdsp4TZxNe+l0ureX8nTK+uh70r3kpg6HUEk
b7J2oVEF/NCNueldVnXi0lHZiMp14ckmjc8UOJxbvYTmrok0ULhU4e4RV0Ys7u/Y9ihFcJZ3QL5K
6ASjN2TmZR1U0mtooEK9MI2GoM9vVxiaMBZPcmJ3U8Bpto6r2KxQe4Hk2nj4sFUkpCSeTq7jw91J
WzV3KdlFAr0gvvdXl8t00HfB9aCaGeEkJe7dy9SiRX/sBBd133w8EbSbL2eEFXloUWQFCJi3wDxy
lpX0jhsUPFNGElWfvZWoa4QDve3vJg8rHKTEV4mQES2fB7BDEGY07mMFtRVc8QA3a9SE5O64lfll
hxWLmjNijxwEhORmx7UbB3JT+aJL7r7JdmGVe3TSID6PxJd+8qHxw8TxQmOD4vrjCM/dBbp0miDL
GirLO1RKMurClx6JS/trSL+qYvy/KCdKUPXbtz/QEnj8m/4dm7/x23ctga//zX/hfq3/4DGErJ05
fZspjvBfdY2CofwHrjHxEt4uKPlxBf53YaNENSRBVZRD+bKEsqcL/z8LG0UYwahB0WYwyf+R6pGN
35Q2fjle/3O4k7bSSJ/Q1zB5Fnjp2myji2ncJFTpu87jFdR0++M1sK8D+8qzL3378vrv+mH7+fyx
PbFBvg6pY1an1/O3y4uaDldLEPVxXgv78Saz78nT2s/8zfvfcxjA09//XS9fnt4ud4+X528Pn3cP
u4+bzj71OzBz7GfMNqrIexXfisFn2aMkvpf+iefwV7zymIHZJS33FOBr0zgz+/nxJrEz+/Xx+XH3
/pf2N/uZ/3tN7NG+f7+6Pbt6vT/z7LNb+/rs9vbs/PL29nxxuTxf356tb2+305+W2+1y93p3eb7Y
3m0XL3eXi7u73dXNYvu5u7vc3ji73eeJ3//1sD3y++dOE15UZghUHjkXrxfPN9vNxevV6+75eb2+
3108e/by/PZ8ud6eL29vr26vVlfTT9ze3N3s7paX2xOelTXN1bHfIu2vGZBSEc7G11y+T8uGuXx/
v/977dn3sGSZxtu/9wFzGdgBf6SK3L5d/73/y/Te99NqfuK/+ZTb1y++/fn2cvn58fJ249vbtxtW
18v1J6vr5u7z8fOD3lv+erz5fCzYEM835+cvbx+7zzvfvvk4Mb/KfpToYPdNgiLf94FKRz/hHMbk
rC6czYUz/efKtpdnq9V6YS/s5YK/sTfOxvl2Sl3/M2vfM9bKNFnHJnPm0+VwVOPApSmBEbIMbz4+
d+9XpNTtdySX7dtL5iq1z1+2j2/Xb5cnvuS0q47Znm60b5u/RqEqMpFrgkW0KfQnur28aOpvt+u8
sTPx8fhQp/rwA3M6UXeqY1SJAu7ZHGuR2MTQoajoy4uLoDvH8dsk4E1a9RPxiWWnRK9j/xYIUIXa
W7V9UqE0Uagk0B4VPXT9vdfce0pwIjz447lLThQnjmIFVM9mqxmqWioaEI85Ge7fKUuwbwP7/f36
7fz67eX68uNOtB8/Tm3nWdbun+X23ehsKka/JHvTYrQSBbvWngwDRVNp1w93poX2eu3C/dxJ9Qmx
2n13CKv6VKIPQAoyPVfaXHEE8E7jCU0BuZYOFQeaxFhCc+48ZwBL+Of4157bmuD5E0Nf4Y4kSCPN
1hZV6VSn1p7p+KPRXlTdoLzxckaSHl3e639hiljQlGqeIr2zsz0LlAD8F81gMdjXO+Q/6nAxCHUM
/HVMHo7bmn729y0zDUsjIkhPA/owOAv7W8ZADb1RS8NweAVpBHM12EC6FZ9YlD9ZoQdDQzpz6sGY
K4e2JXnTKazsWBAA1i6VsuvUGC3n+FgOVuE0GCRoeIbruK2E4vcHk2vUbMIro2Oh6vWVryrKUzfG
nrJINcPdBkkJNBw0KACAyNQcmVjPnzAFT/WPS/v/FTv5cbTotk8pbAou5pIZRuMXapQNhhMKI2wS
q6XXskIv5vhoD6zA5+ExiHvHc4PY18zTqTS/NFIqop2mKoM1tYeT8Gvur39rhXocohukrDRFoVdl
f0q9Lmw7n1Ca0xeiCK0/lW3ft7wTX+5gcwEoJWJI3IY+HMTQZ+6SXum0wLV676SdZG1hDYBqrhXy
7R6988cH9KUGtLfiZ7Zmu8uyYousGrYGFMMVP7pNwCAW1URLcs9CA3SHkDxlJgyG1qCXIt+wzpZC
oa+kvtlIercx4n5JmdIbMTvHEOmsVqCiKIr00Ie/PAiI09KaxBGgTm9lisv3J9+XrK7x6rpxKPSr
QM9nWX8TqoOSbcTMrdrl8Zn58SPwNEfsZcr0zE9TUSLr2clMjAIRbgUM71kxKcEOwjI98bkPly6f
m+gccSzEZXir7I8rqs0kVihhJs+a6BeRpornAmmSExtkP9Kg8fwgYUQsgQgWYqTEsvatZC6dkrRJ
9uQ7WmOJ2Hi3irtWvtSHkTJ909fOjs/fwcoyp73OoBSCj4Qc5iJHKNhSiSNBFZHOy2vtqnlML8pn
60O97KlhfCp34eNwjVrr2/gZXFtbd1k63QkHSJ57X/OfMBtz1xexEHf8hOxRuaNf60q9zD71tbcF
yx3a3bXZ2MKDeI3eeHFWbZQr5V49cdTPZ33+C2ZncOsrlMHCRnJovLDRQdmUHs2wGnS8wlgdn/D5
MmJ7EBifIspTaBk9vf0PLIRaLtZVTctXmwg2mfLyrvRS8fmElR/MUDjCkQAn3OBemc2plyuulBvj
4Kg+DLEi75yhlZ7NXqZhhjJmkPALAcnF/AGy57qvVbuxHgw4f35O1a9A/t4wd7TfPoNtbrQADOEu
LrtNolZU+F6QJFlIIlX5RPqV8M1C5HGo3uvuRZJeei2BhnMGn2g9ih8yH1AUngyIDZFeL41JzDP4
yOr8lft6BarjdzLUUwJ0ivsQ/MG7Mok1zQ7lLFQt0FwMN8lG672nce81S04lzn+Y3CldOMV/p5ij
NjMSSnoDL3joHHWY+sLK9saIs/5XwbmvkWAE74CUoT7FNvYXSq8PZQUWv3O0Oh1s+shSO67N8MT5
+dNQmC/qiyxWC3/Yt6JbneYactghQFwp5yQ2hqkJ3zxxyswfdnwVwrQ6J8ykpnYQzlQ6DPsFPZJ9
FDX0OcfWHXnp+oJ+/madeTRlREMvn0hxTF/h+535ZdSQVOaPeeRw2x+a60ELISfeOW1lZlujLN+K
FJDgYowFgfb1wkKtjmg8JVWNdOK+/nFWqRGRqAbEA/86dL+96TRI0GkSpcwqnDCnLgWXCntd3pzY
5D8McEqyoX+F28azaX+AijkEIlCJ1gHFZKxCLW62Enf8iczUV3B7Po/kiKZ89ZRsQ65z74EqAPkp
syrpnJByTzsFv7soBtm7brvB3EYu3Q20oyarSk9l/iuKtKQxp3pB7Xijtt3EdOgMoPzJfd6hIKVK
58cnYVaY9M8+IT3Ma4D3ALUl09n+ba49Gfof6uetI1HpIS/cukzfNbrjrsDlT2dR5N7qeptuRl7D
POMl0I4VTadAXfQYJrowyukvX10sPMovyeXh1lv8qtkRX6qhnpsSXRVG16ibhPZCG0fBX8VNd2r7
Tv+q/W/DyUB1LQB2gqDkkvcHr5GlySVaip02MCVbprDGroMBQpk+1RjnaXA+KuLG7+XbXBR/V+nG
zFPfTz0YJQD8x7TQ943XpQsMQgyRRkS32VsYasy9UEJildcdwBzpxFE1v6QxR5JiSiTyUMLo7EoT
JQQHEJmn7TEsrmKhfs5pibbJo7/GFUD+48vq4PAgjU1intaPqaee+qj9sQlCkvalaYAEDA0wpehg
XaTN2JzpddXeooBCt2DWxWs39MwTDsLBWfllefJImF7OzZnlWCCfXVawWqBUwS0RkCpsKFscc/+1
tPJNmqWnqhEOTiss4kJT+07ZEItoNrGBUvXE1XUOqgKyST54MY2jkJaOz+js89EowA7lUmZTKPz1
5QV+26eJRjtebYy5k1HYppwnlJ1Wt3qi9zTUeXj2KFf3UX7iDpiW4Lf9gVGkJlkxk02TDPFsK9In
5qVmXYKrzfPqT0Ad5jrhzkEkgobIt+MDnE3jZGsqRyAcwV1D78LMVsuzwFUiKCN1HUg36I+598FI
R8jvrUhTooSCKFUlALK/MN1xqLW86hJHKZVoPUp++FYqiv/beWM9WEhoov2pkSOcn/nIvXh6NjJv
Wo5w9ypRqvRJFoc8BkxXVCe87/kDgKAHmVWLi4xVBp/loGx9lJu4aMPECSgmMM+MXCUSknoKMFkI
Z7F6Iw4BwDWb7o9Rv8q7Mn0hPy1MrbkQwpexlGY1GC/D8F+TMi7R4YvS8K+ZCuVFFvspfbVpUHc0
RAawyZweMbQKypZcmY4XRtbNLz8QbvfUSYLXTYxKEmd+m1A1TVn6iLiLte+vzJEQhyuBeDhuZXZK
UPOLFQJHFOCxGpS5C0oHTIFssGIuWtpZb2WzCV4LephfpECl89OzwKCRLdPvj1s9WOJTcdTU7kRn
h85dOzvxi84KYHXyoZQxtBZoEwFbCzP3hF9zcFIoHLu8sGWcNg6lA590sIp2EMrYmfozAVGqNfpP
dI4K5qIWC+FVIrCg/c7bZglSHcUNCv+MGT0YWc3cwS5NQQRpJhAi6phsLehPlWhKyvw8wowuMTQq
J4klfEXnvx2CtPY2bksbhFNMEmKQEbxLUEzRQoRTvJU6M78rYuh8nh94q6rp/SWAzt6WpKJf017m
QaEepKffftPJM+eJQSUA1828jC8xawRhQj9xIArHaKVo3SoUSuW3x9Y0cHxUiVcTd7c8Tcy3gff9
AJm2wEpYasGd6fv+NVSi4sStfbg++XSqMoVOKDnCJdq3IkCbTJUSrmUeyOMOKYxmLQdS+i/WCt6O
LEt4nTTZTL/i21giP9OEmPIefHp6uEzacR26Z4d/MxZGQlgLQ3Se7FsZhXYo8Fljzisp/gRw1S0r
r6AJ/vjnPzhI+DBU106NEUSbeMzum8EnqIR6MhNXmXAjgJxDcQq+qgTRdU3MMTqjIu3Uy+XgWp6M
0g9GgNGUGNpsBseg9kBvSLFjmlAlpagXN2qEPukYlsn98fEdLgkOEPxjfDlGySrfHx9CGxVVfmjX
ESnmGSYBlTsPxzjKneN2DofEWqAPVMKVp4JvHg3uqkEVIRJ7TupF+nPe8eSAU4x0pr60tFpW/h43
d/jZZFITwKEUQp8UY8+GFUulTjEWSgHpRP4tOSVoPu8GC3Xd1FXX0dBFG5FPu/6t2WkfUylLnodA
vjgd3d+WfggRSREQD1roCMl1S12qhGKtFUJ2VTflgJgJZ9aEcU7KE1Hl2UOH83laMqxGxaIIGJ98
33BfSm3di77ASdm5O8SIk7MIeZ312NP87qVDsRZiZNoKSQkdMUm7E+M+vJKIJ011TJRKEZWZZxSo
WCn7mBrGhSEGkFhla/STVZJIYWsPkH96JwcWIZ1YUtM33HNeGTOBdKrbqIYxKUHdH7PZwoVUddeF
kGMKS6FBeRa+en/CyuHCxQrzK0sUaMksqX0r9JiFFXFBd9GDhu7OUQkgGlj7lME4UcjCOnERHJjD
o5TpoiM/M51rxuxY85pe1RpzFBYq8Nt1k4SP0HrUjVzUv+v4oh+TdcIt8PU0ZdXMLZGRtJSykRFK
cHvovXoM8a+VopuuLL3V8W0xey1Opmj65H6j7kwy5PkLSg/4f41qZix82SgfDUvu2xu9iUEvIUCm
iN4FL1pDXddh7SWWrbRj2v/WYefRMcVnCPXybzLmjZBxpZbkqmJtoXRcR0KugOW3UEN+zApT/e1D
Z7JF0TopHv6i83V/xQxCA4fDTLSFHzb5tomE7EJWg1PvxYOFghXWvEq1LZcth/e+lXAAGyQQ2Vsk
mRgVSGigH7n0iLOKC1DoxqmQ3aG5aRdQ9EVHMklKcRZJ6VVQWB43CKLDersLIyhfbtpLV0aiJsvj
q+VHU1Owhuw/AbV5BTFA5dSP0UdbJEIhAshCM+1lKCCYrIpGFk440weHCEBK3lb/bWz6599ObIku
Y9QpBxV5pLZb5XKKSnZaJCfOx5+GRCicO53EPNtu+uffrHBQDfIgQ9pvoHDHtB+Xxq3nG+Y5IByt
/hfzZ3BoTURDXvbztlh0qshON8yfr7jaSq1jcSkGqnAuo3hxYlwH5z59vlP2hIYnbJGX2x/XSKdG
iAyPupBQNr/xR8V0QMaK2yaIBzTV0+TENv7haxGtgKlgTZAA7Yu8+G0eG6stlSCDHpgFtXHfJqK3
sYwkO3Hk/2iFrkkOLGJ3ByHTSrLyrAsB69H0AmsZxdSzpAnDXz+EmTvi76TiiVLzvN+fu96vZSg7
McvcyCBqV6m/lrpxOLEYfvhC9N0T5eHwVaZK8H0r/KvHSkV+C9F4z/jgC+bLRodzBw6ODKacVqe6
T35Y6lNLNrkSwrxEw2cGUawraa4DKZ5CKgJPMVYGeAoikH8JdJOqPH5WTHf8ng8wIUyIiqjMJGfF
PMYftLGhFR7WtB4paMjsgCvTtrMuvI6W31K3rloIQycCMjx9p1Hs2TU1g8c3dwq0Two2Zr5H3Yaj
PEZyS/6+qO9zyS26TQ2w5ZxyHqVy5FyDxZnKlfCipBliAnrSEXsf8gnIPIbGKrJAgcI/roNbL1QG
wDs0A1FsFqpwh0sN+blG8ZI7NDELxYbOBni91ku0oXDj6nzRFqp/By8p02ytrumVy4V4ElzyYGLm
9HwSwAPC/iAXWvUCy3OEUO7lebto6kxeecboUklTq+oflf/xRZSDcnQixQgzO6be3ndUL4/ISDZG
3a4A+A73CVz+s9KfKiwyNBO2Yigafy3Bks4Afrn1Oirc8FwLgIOu+XsLzbBKC68oZYFi5hVgREuh
izz4S6L+nqkEs1ADIVQM7TvKzqu8LCal40IwVgMi0oUdhqH3Urhi3iBDVjEmwA3KbtDFId52bmMS
CWvpbF7kQ5g9RT5So8yR29zzIIxemrZ2YexxPUaI20rSbQO2bnCigeveJiIVPGuyWY02EcRsWElj
X314kpCFttZV0b1lxspwlqa1+VQKI+qKowWkKQkE9b5VsuCpr2KELJpcB58QtkZb2gXS5pvYGyPL
lqU8GdHiq3taofICLZtqDJ+hgSFbUfuZ2SwLvaKh2Ai1viaNDPcNHRuhuxgrPSnWRu25yEbECoDl
rkfVyFbHvNsgZlv2oE5VpVt6cKBfBlAAL4pQIH9QViBEzoTIZB831D/8raj9OscXZtIGJMEuRDTl
EH4VR+9c8Lo6WSqhYb6FohrLkP48I6GRmpT8Iq4CcA0gO+t3I+8Q50yCSH1qy6F869BYvYjdWn8t
yGwbO+CbEB3BOxTXkdx0MoICeivR5VJXt54roJsgIzYDwa8acoiUuuFKdpYjZ+gYQ5uYy7bKlTMN
WUHBqfGgyaWLSqmBIsEYavOmclY1efIeyX2MmnSbfTR+bD35cRP2i5EAL8y7MnmVcrV6IpMmIMgp
qX+8lAI0YEKZGS50gn7F0jBa8cwPVBwxPWjVAamkFPi7qDRKv0j9VryqrbHTFxXd8/dmPbRI8yC3
eF21QY7ICYtEX8HvBTWYw4jdKSygT18IKQ3tPYFuJL1zgdMgiuLBUleU+3awhmfBBJNnW1UDdB25
oA7gHVK5SOEZhbyUh1CDvyZJHmgbsqMIsLb++BwTau5WwyhUa0sehKnWNDJSPNUmrxedqo6PSdwW
O4/XZLAUlFxFn6vNwoUh9Ua00a22WJZKr6FwhO+mEtx0BySFvNK6FWADNluRcNIT0aRRW6WtIlwU
Way/CikkrTNqF9Kd6AZ54Ay6Ut8EphnTMujWdEaNBbp5pALNGqKfCJ5UoLoHXVkZj2I1VmN8gbKN
9jfWzf5WhxlI11bYlrINbrhBtxUgoujI8hjfC4XpPwqtql7J3YSb9Yak9SgjSdC+qOPAfB2lvrhM
QvYj6m0J4Elylpm2Skop2baIYhmLvBIGeJRIBZioHfdGaNe6W8JzzNo0dCSCCRQ74ocwd1qrvbeo
s0MpDsf+kUtIN9ZNNbSN3UtCiuyrIKNIJMtJn656tCmu5cGfFIYbTbtvpLYanVwZ0C7o67K5rMYk
6fkgVQrVTjY8FZ1iAQKzyqZH0zEfyZl2SSGJjlkgT2uIvvcR1BqaPEbs1y9NVVXXo5LTmZumwqvM
Q/xz1ENIlEUfN0TgpCR2WDhRtBTjqkR0AVLU3yAoVMUuM5AKV4VINSz5pmG4CwGgyZQ9h94f5BeT
z5ylNTiAhVWE5VElaO3e1y3GXbePct1USJELcmyHdIDdq0Wlv+HAA9dXmqS7JPsvfbp9kl4JkGj6
pTkM2Rtk4NaAaVcp7wjw5v2m4dWZ21EXxa9+XICaTQTLWHs9z24nUIos2dZB0PxRXDWM7HwUelRX
4l5EkrQaLgAMoxCDIBirVqeaeoWSsCQu3b7k3yl5goLAmmB1EZJpQXvjh65wQ1ZWeBuALl1OyYHX
LnNb7ohEkR7TFqgjiVSAtAtZH31lhRQI8VFf68mCqGNBrjGOfHWLqFrzB2eqvu96lA2Q1krbOxFq
xB8fxGdk910H5s+KpeLN09uBozF0uUk0KZG5mtM44FiuEHVuxUaTINvKLjoqIrIHuzENuIfXNRiY
G0Ws3WSZDRUS1Kj/IBAVhVZ0XapV/dEqqXvW93X1x6c9NkZGgA/Hept0LvJSru+52PR3yNIawNFK
6h89NE9f8ljPy5XCTZQuEE1MPoW+1F+tOIoniZm8bG2lUfOATLnQvkoR8p+TvBVaqK06UoFeZvF5
ZIRoz/lGhx7MkHUls2N0lcmbI4oeotHkvLFqIYDZTbEtmNSCk28hozqDpFaPsju6jGFig2eOfOh+
PbLUKGN6iL/4Q6HZIgya0RlwZmWEMNBNsk1jnCQhIgmr6FnK/krV86RbcL5rj645asNGF5rmThYo
5lt66MiLC5cKu5FSfhC+CEi7SBkqRdW+IrfHKErQtdkaZQmjWqhtb2Ucuqr5VFWuyTJAXqh0mrRl
ACo1sgjpBW1SL1T8EZHUl9U89NFofFTkhUtH8CYh2ClR3C8sgAx/4i6Vn4qiN3ZqO4SvRKbKKwGZ
sz+g6PI/go962IIkB1pqVLwj3sG9H14UqeA2izzMI3oAB9+HahvgAslyEwwrN2oRMEdvPhRpFsgj
ZOLBdjltKeQankAXhbS3ZghG1LH8ntdS1jhVVKJOLBa9yaGDHopIVTEKNPWkEq1Hbcc6rDyXksY4
QtaMOi3JNZ0Ah2+SDezaOvgjW5Fq2FZfRMIqarMse7F4fwWOwP2SOegManeBpniWDVXQ53/kS1q0
UALmfl3TIPm3M8WS6tbRFMaV0CTJM24nHU08EOJxXdUIuVP0Q2rr3HCzwN307aiz7YrpPEQNBnp3
r6i5wGo2yz8hAMVmRY4xhi6s5M0ELwwHWmkCKJfblgis6kD4sAS8M45Rg8AEDNBJg6WaZHdCMdw1
lRegyJvCHvKbBXjz3Lo180wSlqBzUuO5LxLv3oh6UMWET8sI3eO81L0zchzCCMm5LPSrmpzbeJan
0JS3CK5RBxoFDd7FIrBMOd4JsZ4Jy6ZBtWTdt+IQ3fiK3269UBgQEKTDWNy2+NryVku0qP5QfZxM
tKRKIUJujhRmvGyyBDmctKlDlJEaULsyToRlQUwXA9Fz/DZvgy1Sd+bwAqE1d/sNiZYiz21VcQdr
S/lNUp2X0oDjx3GiNncx/k2z62GEqDdKzT0p2gHFNuWSf7cSrmAhdtYDRFCKzTqtNZEQ4ohQbyFw
qO6iI0cX3mW5VyYPZgc0KeTxLUbek9FAxLaB3JtIi6b9pHGmpk0ccHlqPBn4b2rmWaUWbWGniY8Y
gORRMWRHeVLD1uUelVA0ikoUVNskEXkgNq22Cgyuy3WZcE7fSwUf7rwZE1/fws4v23WY1a7oDEVg
tA+SFI3jteoTAczPvLjPKcjrqMkPDAjGht/+NWH6NXYY5Ch1IF+TiBSG177waMhVEF8VFBcnS6P0
IM07OvBtcctjWLFWLcqLwWuNAi2MPqXj2SItDBVZh4U2ePB1OzUZll5D8cE9kBKh4eToWtUpYlft
74LWytXC7r1W4DTwsuy5ahAMwkvwpWiluGOJpwe5iQdZVXOkKXnvYZjPh9pK3gi4U5bhFkCC8S6q
y1xMWw5XGjziYtUiQzLuapcYwqclWkO8VPpQkd/0NC3Ni0xP6vY2N2NNWddlEE9eY1W0j/RSGNP1
3yXx8DRIdQu02zAaFNuSMSVkbxdCiCoi0sglTz5oFPWHGJkRrlpNqp+IhOZfZiGVe4BRlfgsa4N2
PJNDQUNcp5UAFQFAL9J4Ffg00p9bFVqyNLaERnstiX1W4jepzYvR0spwpSAFbNpKWaISQCOHli5N
rW2fehh5o2ManVo4qlkm4AHj0bolSSSlKEMHevb/qDuPJLmRbF1v5W0AbdBi8gYBICIjFZMiWWRN
YKwiCS3coTG/K3sbex+S16wZyLgJ65rdSZVZs4seANyPH/ELP5kBBIcCj7Tq1KOHr8cHs3OoKND8
kupxmeTkdLi4Tm4SZjISDSmdWAbnZ4T6HcbtrUJ6N8yL8RxN2Az5FVn9fOw7REk/lJhqI32oL5Ny
BzoAioVaGkjPeoqZTcASs0H/1PERMYgikcQbLcoq9S/NK0z7xsGoweigJmF6flrEVBfvZ0wWJYKV
cPUfctRY0ocFX8Wci0zPh7DDjKz5SC9/El97xbDyO2tosu55NOsKGYI8oX47FImQ2skDo5+e4x7j
B2TER0M5dqNsfkZIfH/RnAXzmEiRvXO2ZwtleTXWrexmiMf4g+clLZ6BJsM7X6jGWNzFCo4Hfrqa
3h96et63jGSNzvewk2OnOWy7p7ZicIM09UTNisj+RMipRhTde5vsiP+FRzwXXc1pLWac3A+4XaMu
wEghS6VfT/Pw12qP4D1hK95Gf6WLViW3GZWle9cOs4ugXE5T4y7N1Lm6TzDKsB4HfvjyqJj6OD5g
xGhRfXqF7KuQnNYs0EEGtXnTqBP7vx0b035KSsvJ5AG3eANPvHKJy88osivNn0smph/pNFpWhb4q
63xw4m6OUIVOEdYttVK9dVy5ELjIgdz5uU8w5f6JWL+Rxzdp57Xak63irqENbJdw6tXoCc0vanWs
iaMQ4RF4G7yw7GfMkfJCDI9d45hUU4NLY9L1acCju3cFahLdnSdVyvcC5v1tNGWZh/i81d/blrQ4
Ci2WwqGwEC07ANXQf3ajBqyLBgM3Q5s34m9rwMPax8FzesowQMadDGvQ8VDbeWTRscN26cjfB8pO
V2LrCyVuvZyWfiqeNZTTl7CcXSQ2seFqUUawOvN+zuLaCOuh1lucTmg9HihAiv7UKhweQCOOnoQS
Xeyfi8xOw6zXzam3m+G+7jUXlXaESv/kbi7Hw6KNURvOdFIQt8uz/A6TJ2w/+tTLR2T7GxFqYlD/
Mtq00m/qbD3nUhW4H7uZgxkBE8o5SKFsfWJOQReBtCH60CGkUWHOPurSz8Q8/G2Pmv19cuKqQON8
Wj40XTnTY1M18eBIw2HDLrr1Ryez3qJcBvwncLfHLwMzjG944tbtUaTD5J6oKbEUl4raoH2fqpMa
482Zzt8dpwXvSnYS2Zmv2Fb+zVpK61730JPwvan31NBSs+EjHRKhofKmyY+Faywm3sULAumj1vSf
F8UoAN1i59UHIwC6rxJhEmTURlPq/pzmrcBdp1F/okY/m+GkMbPw5xEf3ptM0Wi7Ys3W/ODDFc5h
nhXkPaCaxX+6VqHQGDAl/oCQ7rMvWlrqje/oHZdnjKnhn3Wr5caxGZQZSRV7UL6iJZqhEZnXuabd
dFavayFm52QhGUVi7+O0pWmHYRo0XvHUmnSwscH7yzGyusRWOcIRvp/KH62ettSwdf8Fl4weV3bq
dX6woZCYJ5QMz/D4VnGRlmZo0OKakJAL2uknNZXoqqCpjZy5Pg8/k4oGjz/jfYNRdxab36URY5FY
sHfeGfhnQzskM6Z76WLfg7l61d/NpqV9V6ysnzCvcPpP2giwbMoxMPM1QbvvpujV1a6zLxvtVi/G
pAo8jGC/V12OdLasZfql6ughUe+Q9AdKpi4Vd7E549MqveFr5OaayKkUyDdMzEFyd4BVUejO3WJI
o0GjcfVFRmaM3hmBpaMARgPuKx6lssZrWGkYnuDyQn1mdANFaYk6RiBHhWCrTWS1B86xqxNnR9yt
aSWNEsm6MrXxk5yj71MviOdDhOMDUR1XICzFXGRbBkE2WyC5s6C3p7Y/RDqxslmXMWK1Lvc2oDh0
WcEsajE+R8hZuwe7TDM7lE2U/lSwdLF8Cy3mL1PuYRkUlT0iRWaOvAbe3xoNYiGw33jEYCfNw4iQ
Nj6kboFdZle6xejnstHJu/KmuSdXFJgtl5i8+JnaLn+YhmASi3NMP6AXKzgkedeLPsCB0kAyf56c
H3Ef4XDIoL3UbzyLWeqdKSXUNsS922/z0k70GodGSzE76xKyis5ou0POcA1zGxVZLT+h00JHxjKL
j41azOWjoiQuZsuJl/7JZixm3+XKffFxi05G0mT9eRB2p4Qujf6KwEEOAT5Vi/FjrbGGO41e3Sxh
FLkR7pKtiUo7Q8XKCuJuatpDZogK1Xdac4SiyqNl0U/4w5DB1tqjJ0tdxV2kk+YBqjsG7j2jtCpU
FJl2geN1tnGoczORN0pUmR7WoIr1o087hco9oVEVeG4cfxg7ffroleUtbSgMRvnrwTSKNGqhiXqy
0A5mjwVPoA5aKcNG94Y5QENWRoEuzCEK3Hyx1XCw5vRnOQg3RaV9MZJzAcEutgOqlWH6KKN89cgD
CkfbCFeLx8ilgvGBBao/3DLCkKYhXbxDXX1qT8bSYbfgUH1pQWfow4eud4xnjofsfMmU+D6XtWYd
SqXoH6G10sdQynxgwKWoYW1lDX40Y8rxoev1nOm1rrMXXPVrBF8pDT38SSBvGsCS/NbLiuKUahP/
9ZRVDjORJaMTruEEgaVukqpK4BaoLB/oligfZYbyMpd7rf6tRantHhQ6M8l5wb9iOqVMP9yDPlTN
u6miC/DA0FftqRj6GbkDffDusgWO9l05kpD7FL9qddN0qynqXOF1gUNy6z67qOZy/ZFPpcECYq+L
PzDYSMonSbXxmDpk/4FjKnSKorn+u1EcM/bLThQ/PSGWTxZTKoxBq9bQ6K2lxX2aDxq4q8lcqfZW
8oWOHsTmHDuvGwc3l5QLjZdMT2lu3019jzEFMZ8ESZ2S/E52hfDC0rVJe63JuSVyLl+EBZftsMQN
VGlyvHE40VJVbrrJ6JNDPXmSxpUyyuQXPu4/Usd51/yoPnbyx48O+76tZx+k5L/rZpYYl3X/993/
Wp8/kIaaSyFMpwWAAlLnK/v0f/b9+3//VXyrvv+fc7v+q/1dIufqX/RLMkfX/qUhybzyHRDwQ+2a
JX45AWrevwwGrEyKwW2uU3BGeP/tBGir/wL7taKDbZrt5GLgVf5bMMdCgQeWDOh0GMDA1az/zArw
YkoIiAcjQHNd32EECz9jMyU0ZS60dEiXQGc3Hboenby2s29FRjsvMu1pB2ZzOev9tRwzcd40AhYa
4HR+zm/T8c4W3P8eBtGZh/VcU3MdDl1BPaSWUcigfk/O8BJ09ms9AJggzlzeFuTYy/XoE0OBtAo1
cBT+MdJ3fLDmon9Si2kO5rYtoBfVc3f2VqcjT8eM9Lf98fRr3Pq7LsnlnP7X+ig38rj8AgLSBiuV
I1ePjzCNBKwi7LMA++xX0Lx2MA6XA+2XVQD+roaOWNzasFI3Tynjhntc4yPSuQgyjKww47QbHw3U
vWH9lReKKYfLlrHYMXzDy6Vkg6OD0eByStuzu+nocYWlJbwD7srFjZYmmg9GGxubUVkCIxr3XB42
4ie/HhWc26okuuJqrc2jot62VMIal0AslOs+BaP2weYnGcyCOWx020t5EhIsBE3MJnsozWSJ1m/c
01NSRPJxskejZ0Ri5s/LWCc4eg8DnmwlXPenRTfn75gbOn+ruAHs7UXt2mcCgqJT4/L2UE6/fHcZ
kMO+lCqbv6TdYOMi5Iu+w2obGbenclIxK1QVTFsjLUgS6lZ7yKwzm7u6AdhbvOPcpDfwBIpAiSLl
/PZGvcS//XqvwOZhBqzkLMtY//y3gzml3DPYT9H41mikjsJpTnGP79cQkdm1tKvpoEWBFPoeSfZK
RECDEcle0L1Qqo3NCa3NFIMTh3ZO1Dj90elmhFThJQbVMH1Xh/bj24/56hOsQD8kM0ETw7cDYXj5
mJGJOpYsJrq+aqRj3Cu9pxK/z0NDM3QHJvnq6K9LId3CJrVRJNsKAOLB3gqtpRa02swICiWLbxpP
jZ/ffqB1z/wb5cF3YxU4zBb/hoDDLXb5QDTgTRuuCg/UIW5Itw63OFN+9yyZ+g5pkb8sOCC/vear
T7auCSYImYMVR6ht9rGi9S2zicwKhjoan8aqEA+DGa06uzIO3EprP7293tam59dDgoKDIAmaheBz
+ZBlDuSU4sIK0hK77gLLM1+WcRpAqk2Dbs6/tkM83fW26D6u3lw3JSlZqFhVvhPNr/8Qdg9cyVUB
zzAuf4hlj+U8uQrfdFkd3rNWPMSFY4RjEaGFqDXlrdIr3TFuEQ5drEmcJabPYT9wq779Sl5/dkBF
4Lc1F8QoWO7NG7GbpkkwDbWCRpRM+FM1OtVmF2IvSDs4VSk+Oz0+vb3mCwD+cq+xqAMWkUwJpOAW
NWpXhphzmg2BrjDjzF0Ax0U90/bTZ98uMownR7M6xbjjHahzQrRiicqWibdosuBeRhf0BtiDGiSO
8WgIIe88OzaomqxuZ8NceTscBWiKNrA12PebDdoLs7LRbVWDvi+gDhfL+9iIyg9FY38FziRTPNTc
ZGfNVxcjDHzUUpAv4OUgdbjZGia2nBFAWDWocyHuhlWQCqX3NKgJq5/UZPq7RkAx9FwRHWOK951g
c+3b0Lkm1LAnYGVsVTNtvU7mqqXaS9TW4TW74tkqG/PAIJw2TGH0x7RQtDB1cy+IdDo6XWbWJ2al
7cEGZ4iyTKsfwbTYNCy4yfO66UPb0zuaITAV395IV1+Vs3I67FVLa8uuZo7fpMWwqEGGVC9Wo4pc
Xed19DSGJsjr9Cxi1y/b4ge5Yr7DhX91z62fCawLySfFL7fw5Ql2Ui/FupXP1HVt/5hHkpbTNMtb
4BuUjXRQjjE34afJaoydp17/5s3puVh5jaq/3bBtM/d6J2w25Sjz0DXIzxgVZ6FSzd/efr/Xtj+3
nA0PmLwTPc7LlQSkeQ2KrMolV3ehkA35xOQw39a05AQpKr2N9MXc2YHXPupvi24TM2+0PcahLJq6
RnnSzMahs179vajmk92Ar3TzGRvfeKCZljQ7dK7XFxL3Ob5c1Fd8UnhJlw/c906bgZHm7DWGEQhC
yz34z+qcV+ZwrNTU2tlE1z4l/GAwxfA6YB1tzvrcjnYh4D4GZlkxncuj/BTl9l8I9nk74NErNw6P
tpaHUMnB62+N2hV8YGvJ9R9UZdkxaI+HoKoG/B9bszx5M31bYdfOCTvqKpgUi2GW1zthpSb6zjt+
UZrb7l8L4sMqFUD7a0t8RC2prKtEVwPptpJpLCISA2xfv6ryIqSz5r5T+qHxu7I3Q7QAo4M3i8pP
5zZ5Z+S1ejT1brqtKZXPb+/2F+bO9oe9kDYQyFtTu83XSObexKuKHswAEhOZMP0s3ea9PkPblRF+
pOlcjudET63AsaDizFLI0JOEwEoDrvj2j7l29Gy4XGtysFIfNkevWzJVmHLUAr3ItNUX1wwau0lv
sllx3nNTqY+jByLk7UWvbf/fFt0ePaOQsrQZwGCPXER+72TpMVpi6gdrYMSJz/jz2+tdO+rEfnR7
AVGDql+Px2+RzAYSSHtU07BbtilhzMG9scv5Qem8+gAaIQ0ra8TjVfYKMx74+m+vvlEzWVNeaBdU
gCZiIZSi28d104UaCCn+IK4r+4xCfnOvqQoDtxFMmxIVSWgVA/jJtSiMnVHeYsU5PfJ/W/wClADY
uaY5DqCZzsA/Gr+iTPwHH8R1oCySDlD8b+kNcOTttoA1xA7LrR+DV6h+4eCALYYaFKV07Z1d9/pS
Q1UD2xgo6/CeOZ6XH2SkLJhz29GCKUkiv+jUxldlNZ0jWdYHXWgPnl0Bn9Xiz29/ijWuXp481l3T
AwuJFBBSm2rKjHSbgSLlKu1qUOKeWuP/brg7H/z1dmMVWINQlZC3wFbp8ul0AVrJjCwt6An+Ty64
Zt8zcAhICrM7R/lsH0SdMPi1ou/u5Lo7sf714VpXJ+EnuzPo4G3vFkAdYw20P8BfzSN1tfQgwXHp
mYGhsYqNKTsR/9q3NFAjhBlDhg8/4fJpi06RZl62euB1sPSFSDzwblVDql0CIzUxXEL/3z6oSDvu
7NprX5Mm5FpW0NextzKWRqRLWOSsrFbm+BCTvzFiLvqdVdbgsN0zK18YHuZKHN4KmvZAv9y26nk+
ioVQs5ifz2Luz1mBO8Hb2/P6UnDqVkLfyla+fJXICgKEEjwQQyHU8cpmOE2L2jH1+s/7mlzRNGzh
Gq1qMzA+L5dq46EHgsDQZlCX5TgW+V8r5D9I7Y5e2Dzs6b1cfTL0+JGfQx7lVba/2NHSDRZqTSJr
M78VFKM6Q1QQVPzj7Zd4JQPRV0VYm0KKrhVqOpePhnyN4Mqq9aAdVVSK3Mb1Y27Po9IxAxf55IXM
QhEdBfH4hzJivdOUqC5oErz8P/kl68ZB/RgQ0jbc6IvImRwOejBVYL3Btg9h4iqkuZqLfN1YTjC7
POcpZ2wdxF48HOxm1mE1KGBz3v4pr695GuaQlaj0CAy0ri7fSa3YxkAvQgvG0h1u6srzO7XDIlx9
wAA8vymhIuyE+GuHk+kBbEOyeiQ5N2FoEZ7DqItQ20rZ3TjGoPoMD/Pjf/5cq/AV8q50zVV73Xe/
3ezunE8aViiE2jlNz4Y6RSHP0uNRX723cLinothVRr0W8EiiocqtjHRe6uWaqa3lFQ2s9RKZ41Cp
leZW15PhVBumfM94YjgwKlBPtnDdna94LbSjF7LeLMhRQU6/XFkk4JWtJkPzrNHRQoH+HpajVgV9
UifhEO+qNF07tcgd0wSAUoef3eYiG7spYzrP2zWiNguNsge8aFXJkdGyvhP6XlocmzBLxUA2AL92
7Uhs9osRqfpoVSmntlWmh6YT505VUqB0qReg4iEPitYci7k6gzP3HuZG9e6l7j6r0LSOraVCc2hH
970dj7jHcP0dEs1G3AGCq7FM2c1IonlSEQsLBiN9VgFJ36jgFZ91ZUnuUsznj1YX64dKdcdTVGcx
WFqPaUFLt0iZ5/GcZolzBiMj76zRXfzZ6dwVV9HvbOeXN/rqLcCSWicvUKq3pUGelioQNp3SoDWU
+9Kbex/+1UIf0RZnYGEy8Ja2OzaGgr94ZID4a+PimGV5caa3B8tLGP2p6BrpIxGJbdmc9CF4aHvn
d17ZGLhp/Ptnbj7WMFR6vkwcgWQsUQ1r9PY97RhQKSJeduLIlT3PUjYjRd4J3Zf1z3874REYXpAc
FEvArLVbt1g+yVzmnzvGZwTTZdmj8F9dz0VzCNkYbmBvEykdJ1bycU3e0ESL3pfq2N20kWcdZV8a
R1OM+c7zXX2V6DlTlZPEMNW8fD4FsTBQGMoaJ7X4IZuLxlfoKodDO+/JLrjr37XdXat4x9oTpR7a
pjKgPUcFkAGcEwlNf0miAmnWxVA+TFhkxH6dJ+lTPjnOk9epH8Z8GgIrz9MbI1K8x7QQzZdGmw6J
0H9kfas9yMlrIQUCuoMW3RSr432XtMZt00yer0R1Qmus6UIvV+EOTB74mBEsQH9Yyok5TYRiKjAX
Oxrg3ygVwCYhGuez2k06t3QSWbeRArXA15QSOpu+tOMTtBR56xVVuTBpMvqPwqFdAuuxcB7jVfzo
WK3snqLQC/VQxLr9zSqADwNUNbQhGK26ECfNqSrrmDgI4h8Y7vTuAcQzFBbLybuvHnSXnxpIMYYT
fdychJl6f5g6/bXAqez5CzDaYTgQveSxsfpa912l0/8oKXSKI6KmsidONq0B5j7r/hwzIT6qs6Ud
R6Hzn7VaYT42ldN89bDrBbFCZncYF9AWzHjUsIIzAKERwtjkl3ECf9ICmnWgTx+pPrJOBIKWeuPU
xEiP7lwrV5IDin+Cr0d1zO2y2YILGYPTi5YWI5OYm7yyv4iiT0OjF8BE7Lw6DIyld9a8tu1JCzhl
mOqRrm2uFiurAPSbrKmicXg2pOccjBYuRMeYYOdqubqUQYfDJvNkurWJIJYQkasPHc02sE+3VaO2
pwRbqC/Lwsd5Ox25Gr9JCRyNZhviLVumtp7wOH0zqAFqik5geJ2FA12i3zSxd9/WTv+uK6HvNqor
jt4ca5AMgX+aNPxuZ3SkfNgDsCJAih2UjOA+YpV1ivTeO739M699cAyjURHGRJ3EcBO+F6R7UNaD
WLMK1gZzLguf1reN53cn8VHMx/sh21MZf7m6NsFnBY0gV/hiobCdZI69qU/O0GpBZeQMuydItUeZ
29N4KIsMmmID4uoZeSFwQmY5xc8YO0yf57mMPo6isOgLtXPx2WbCupdVbfTI1/6Mrmurxpy1CtxR
NVyG4FLvOgEtSA3yJcX7tR0mvLOLGbRmYFf59EdO8Y6kgG4AhlCmIntMDEMUB1p74DOTRv607Kq8
j1O7QQavNdVHwPr5QQeL+zXBs/t9A1KrOUTkJn8JpXWepyY1v/fGLO2dguPK3bV6VqFZaq0+uS+N
qN/uSssl/FTlRJ9LcZyjk85/tk1v+kA50yOWFfp/vo0QlYMLaTLjpOOwiRt8fC3CcZwv2qpmWDiT
gGanghSOEvspz51VC4Ej/fbevXKadTJRyiniFV4Zm8AhF3cQldNpDBIRrDP1uvUXHBrPXW+KnaWu
NGopl+hqAIEi634lnec4oh4WgP4BOJgiiOe4CSOX2wKYnXYwFD0CoNlGoTcuVHKlezeNanVE0z37
02nrPenbK12ll9qN8m0VcNnKMmTt6AEMLci5Kk8QXxQoN2Wy3DYpWt2ZOmIM6WbCt5MxDRor2+vZ
vgaDcEqQhEC0lQEYff3Nix8h2OtdQhPVkLbzvdT69ONiLtZdG8E39UrLeI9fAe3svJTPrpv3H5ul
YUzVNbyqxIZg0aEPZKU2hUurzjuB99rOR43jBWMDhmG7FZfJK6KsptWlQBw+NWr2YMrppCtuclvE
qPi/vQe1NQncxDI+APJ1jDlQANmC0LxS0uKY6Z5MbdQEzMgg/jeLOKVq2foSKkugI5LmZ2b3WSrR
SW/NYWe6sYboV79gna8A1Fgle9dj8ttR1y2AwSYTgyBeD3c6QhRKx2FPNO/KnkMbRucyW6U5iJKX
q9hOAf+pWMUGC1t7X8/6HDTxSsNHGe2IWFsV5Oogz5WZxuceTYqdm/va8quwKUpaWKu8UuVkMJQU
A4TgYBlovUXLtMCqrGndRGV+NIfCCmgyOH5WiE9N4ihPO1/5SqgxeHjqMINhHXnK5dMnRY70Wk87
Lo1g4heisO96dfCC2dXKYze4883alKfnOLmhi5Llkb4S3OSIQjIb7SSsmyIPjNSCfjnuaf9ducIp
GHQmMPSxQdJsvn/qDYh/xYYeoNiMP/mia0+SrORstEyRcgO65bwgkP32G7m2KEOM1SnRA7e3lVyC
/A30yU7YdHOI4mz+aPTVAp/RSGEyLM7d3O3s8mtJwypa6hhrNbZiXi8/AdYKyTA1rOhhHAxSr8qO
Opw72lhS3CdOYqzTxP6gG0l5WlDMPgyZN33KPfmtgKJ8QOBK7uzJK5HGwI2VLIFMAQ/TTe5UlJXd
16KBWjSl8qPi2P1JGZpnBFdsWPeQEN5+5df2IOOjF2lu3sB2PpfHtLeMojKCVLPKMGssKqKeFNL2
evcffF1UUqlfwEiRK+uX7xpMuVV0QhgQjE3kYWdIcbKX9SGvlXe5WjSAUJC7efvxrkZSMME0fjyW
JZe4XBSJZaeIvcIImFB3d6nVMJFBcMgfJy3DPyRZMGtqLT+TCm3wcunOCIdUO5fHtW1N7oefAR91
PeqXvyGrBGzOnt+AMow4osm7BFOZOwcVYe02UfRjuXhf337uq0sChlqhL8gFbj1DMi2tp8mcCKxL
0j1WpJpkTRLwSuzWAbiZGebR6LU7e/faHU7C/wJGRbzq1SC0ljBvci1i8+ZGdBZIkob51Nu4Os/L
CUaAdoAA74YYQBTJAQMw97iA1TvEXSXRhq+8UM1MG8M+R/iKwwd6+6VcO1okF3wBEg0S2M1h74qF
irBMDDxOtDxEmunv1K3jwLNS5Q6iqrcXXNa9tb1DgcWtruQrpNzcxHcU+FvglfrLR3DPWk7jwc7g
MEcuJMHIaH6kdj7d5nEZv2vyuj1HJTGoGdzqoZqs8eAhkUQuOp7ffgvXTjzH70Uan0tnm+Bazdhj
CZuawQIscol0AGotym+dgy7G2ytd24Qvw4AViYk2zvrnv+UQsdemaQoaMBBK7NzjpZDTRF6cU2dC
/BGdpd5hu7iHKrq2KFghRBxX9NcrTf4MFHQam50ZKCYq6fMUn5ZO5kcEsnWAGvUnQFCf3n7May8U
ZB1G3bQQ0V3afOZJG4qskhnAhhidwBFWvN+3IoZsmi470foKqg1sMG7dFjYsFEXGpnuYGklsaXI0
aJypxp92PKQ3lurd9Vnc+17TE9dKLw0TatuThJ/qY4I93VfVrB5dq+/Y5RCdwNw354Y0OqwW9Iqr
geb3DKHr7bdyLbcifWX47oFPYBZ4+fGzuI1zCPpGALnHYeYef6t6Td4mUgo/GvL8FtEANBvqRAuB
3+k7q1+ZoTDFYDjtEPxNpPQuV69qZBTiOjZJX+fhCOsa+EWrDh+mvm1OtC/VB7XMPiGDNP+D0+UB
s2QLQqR55YWVjLTVrKhg4cSi/aK68Z0zKWNAmdL9k6VcCiXQe8A+tvKe+NTHSSTY6W1USd9VhxLa
uz6Hrij3hm0v1+Q2lNGvZOfRU2Oya1y+z8QtIFRMNC5rI2sfYfH24N/bJfQU7a/ErcTDBJv9Vkzw
r1EZJ2myZqhs3nRapd/Ltg/VWlFPXtvmvl4ZVC4REvCFRJGL5gEIpGK8i7ktTrGNjEWdRKOvKMIM
396S10IDKupUtxAOqLk3h2eWSrHEGUITzPOnYyJLALqVKW6FI6SPZMVAViD3RFivZSDAYDGJIpcD
NbE180Fbus+rduTViT69y4lchxKZPH9y6jSQHWqpRmF+7ks7PtV1V9yhEKPtnIYrEYrgtAIBQQEz
p13P6m+BOGGcFuUOO6VRxhYIUtm8a1znazqV6Z510XqwNhvl96W2g2DLBNutRrxjuBr5GYSN4SNL
4x4Ga4RI1XrLk40s+v2iWR2QsHy8qUovuoXWaOwkXdffO5yS1SaLCm9bXdHN9qYM7SLMKwdwxh0w
hMaafmJh5R7tvO5OTj/1vlrOdBxshNonz9N3Tui1Bg8NSbYbY2rgSNvhEhKyiZLmmhkkWIL6RufA
HdFq5TDqnRVUpAAH1DuWI3ppZjjS2D0XhiH9Bi8Af4YesvNxrm0DgCbr3AkiALfV5TaAJ63KATB6
UDBzOLi6kp+zxOPKwnZl5+1fSX1eaHrraA2X3i2iuRqLmQkNOw5BseSAorUa6u34Dzrvv69ibg50
GztzhfSBGUg1ImzAJr9zEAM5TELZ/ZRrhNtu7LUXs1ID2U9brIXjRk7rjqRNczV332xaQAiQqfmh
BQB/boeciKVp1VmNjerkGqj5eQr95bQHW4lYVHJye8Sl3o5n15Aoa+sEkhujbXclPl6e60m2Ylov
G5sZEdAocHuJ0dAx0KU46nYp/06jGeXzpVoekMyqzwjUJKds7PSdyLqmOK9ejg0Rhckh3aItRivO
pKdJoZpI99ttINOxC3IvNhEk9KonRNz25tjX12NBOgWMNbcYNGsGmAMFm3OVNShrlCJ7MPrG9hOu
dq6PfM9K5epBhuQCQfNXF3Cz0xrDiiz8TYig6pNpFOPBqqY/Y2W0Trj1uAw2SmRBhZW70Pgz8QAB
2TumU5t/TuSY7LhtX314eD/gftZ5x/arNyjIFguCygGj1tT3IhSi20KIQLROfbQSB7Gbt/fZtbhB
KxCZkpW1Rdp5uc2Ueaibth6MQDXi+LYsMAGEQyp9BxXPnaVeEtjtTkKlk3BJUCBKbdZyTGQgFU2C
JKT3G6rwi5j9tlOYFJY8DBX24kiDoaCRd15Qz+SNRV+ivZBHyhG1EhHQxo5DPdecWwS0GkRhRXnv
mnAdEcmcjznqcIjFWMVhMPXqZkys+aCjP+Qjy4KKnVUmfjUZ7jFBm+1dAWvymKDGAijF2euvXUlQ
TYYaEK3XuSjVx+U7XUy3ynpzMfBcK9MA5SQv0JPEPgl6S0FTdDSX82Q+y37pdqqya9uHnBjWqcvo
AfTU5coQlDxXmokJetRpT31Tt0+xraA+rGcRVYKq7mzXa0+KeaCjGswDsSzYrGc06mIlAIsh/qBT
0qEGHkoluQcF0yFtNuaPvTSg7muz3JF8vvqg/174JUH4LevJB9vBHEsQJFpnxktrsg96jcyeBWrs
gJWCffP2MVkfZLt1gd0DDER+nBHt5npNrIzhmArSAhBw/tO1Kvc2m8ks3WUenxnQ5g8lu8lPhRMf
cWPaGzNeqw35mpS8uBgCfN7GBUUi4p2TwQdL1nsHFTHArxHp8G1deNM5qdCn7lq9uyknMzqOZqff
CHgT3yLTwtSl9OKjaqG3mo6t49eeioaUrcc3MTfZzZDm1c67uoJZRw1eQwQcRBa/devymGkZ238W
Ol0IPbtBDPa7MQlqF8dqT2JFoTeOOx6iOSvBoU360UWRkSq1UO9b3ZaHcXayh1E0xqMa2y3aH472
8e2vefVyJVXmTRL3+aFrVPxt+6w2MJrDqkEllLQ6TEthhnWpf08XYz4iI7YEAD7cPwq8cY6I/YwH
27GLd2qUyJ3L9Vr4ZTYCFdgh8wDHc/lDysSSc+yBXJsQIXqOqNyhk9DXO5DjPb/90Ne28O9LrWnd
b8+MmKLWTVj7BKZG0d6BRMTQITfP7hLFt3Zv26d+ML8unaoe05ke5l70v1KhrRU7Oc3qAUf8v1w/
HTLVs5IaMFaOOs2oz2XYjyo0a9Oqzz2UlQ/oBbX3erNUpDtoO8ZqlZwbd8n9qYqsD6T130s9+8j+
NW/BZ6JhU0/mnTkm8p4Z0PwNZUnQ8Zkd+aVptAd9zLv7pF+0r/1s4oOgDp2f1Q7Xu5XXp8kbAOno
cXUfMRk9oo7gHgXi6XgKoziIXpQ4IobUh7pmj/7bH+IaZoDP59LA5cQi1LDZfbwGs9J6oJFcWf37
JIHcC1HPAXMcRz5yBMb90PTOrV7O4iEbluboJs14hwsV4kmGubyrnWwImS/ViLUildI3/fJZjLb+
Lu6b6mTYWaXhKD//WHJbD63B2ZusXNu08D0QBiVTce0tiJXO0KjppYt+TsRPn8tEnkBV5wiLOXLn
grm2aWC32JCwVx+jbR/EMtPB7QfGaDOiuUcNtAvolr58bBrE8R1wIMEMP3fH1eLq8xEcNPpxuIQY
+uVORZughHvAmMZyiv5oDFb5eRydbxrosH9QtQG5WL8p7m+vfJo0RFgjVWElKcfurNqo4uEV8pQ7
xl5mcO2Z1hk3o1CGNK67eSbIFwJeLjEZPaHmrJdVHS6DFoW6M/5/5s5rN25s3fOvsjH37GEOwJlz
QRYrSqVgSZZ9Q8ihSS6mxRyu5jXm9eZJ5ke7Tx+r7G3NBmaAgwYabatVZK34hX9Q3ljfv3yUjdUO
uBiqI5c106WmeAZujjkzK9B2dp1vnZZAKE3c+o0y/C+WB7ErTVY4DxaBz0X8UcwWNceInkTTxt2h
i414Z2nIdQJ+hWud0VHF/eetXtcvvp8Fl5aiC5t/RTO8Xh6e2aJCKD19YyOmG8p4VWNUkXQyc++t
Qus3dtlF3EGOyZnJMlxx1BdfsEVVBPl42hqD15S72QZDmYIbCdVEta+V1GjCCf73Nl+QCst7RQ9E
go9b4q4CBS5m4bBSWqzGKuqyXgyEEYGQDbe2tV2w37wCJejeNaCagUMb1Vepd/FpyaNyRycn3qWt
/Pj7k+9XkQGAGJplNEFpGlyipTSpp9+hFrCMqn0KqcGXqD5f4YIaH4dIEij3ovQd1Ii3dTajwjyp
2ZWZFxXu0DCE1FF0m6YYjet2KG1f8ezq6fev+IvJBVJIcXm1bUO25+JCdpGzHtWKxdtXiXJMklwE
JnT/fZYob/EqflFHefWoiwuRWpq2EnlBrc8gn01nao4iUaM3jphfXPv0gGk7r/IV67J9vVrzsUit
jjIWwAcL0reTDbu27iUgIAcFf1uP7ghtxb1XGvIABrd4Y4f+ajypx9KupGLPnXcxnmo/05+eUT6Y
mlUQs0rFcTG7z8h4tbt/febwr0WwwaAFRir7+otqnQGSZIXxJFVcvasMZ9w1fUIt2zDG77HM/zvF
sPWT/pYMa//9m6BY/LXavHQvr/4QIsHYzXf912a+xwok7/793/jNv/7P/9sf/uPrt095mOXX//Hf
Pld92a2fFqdV+aNoFyOj0U7gsPrnkl8PffnpV4Jf//m731W+LOsPAPxAuWAZ2GBb1kz+u8oXPwEO
zKlvrsIhRNcs6r9UvnT7Dy4fCki8xSqkYvJLf6l8rT9CNYpmB/hOLnlgtv8xELffT0PG8PvA/PXn
H2Wo+JwfczX0YVZmDZk3jQAwCZe5IaHJQgmDfoajItzRmyj8VMmzMLJPRU+o4lXatM3rN7bZZXv8
21NZdcS3hoe53mUNkb9I7Vkk1kaTXeWz4yx0AHOyxBTTDDM9z9DI/NI2dqLIb2NKOUFbFPQMmuRR
lB6i7qq1BGopzO23GfyX1up1+rmp2urP7vfKdr/TwPsvuKKpkBFlUBn45wv6+iV/mV/+cepRBv3f
//N/tdn6p10zv3x5+cd//8f+5VNVvKS/WvF/f/b3BY/6wR8r+hgwFyRnyh1so79k7UzrD5esBpDn
utpZBn8veNP4A2QIN/caI6yLmhPprwXPjxCeWtsHLoEL2BHzX1nwF0c8HDbY0NSbWH4rM+MS3Yld
SZPrpdo82tHqbqqeVj8Q2dqbCg4jv7zNCok2/PxGbA6N5vVO+/Zg6ltrcZguDIiy10cuLn563XVG
9yiB6jYOuBPTfETzOFTyFkky1KXpSdWgyYbrOobbhnxu7lctXjCFYQWmZ+3GMtu0ZntcHdT1pPgo
MFwD8Lwv9eFeNGqYC/RVVXmgHHA7Vp+0wtrNK4Iptu6KPHtAsjdx261NIZBYM2wL+wEjRhjgtfA9
awGgUh3s0t50y7QzhP3B6YrEpwPwoHbQvIwamdpoFJ8SU+7UNj+jWebPZvpiQKA4DI37EBd5GDfy
AzfcI63og1F3mzxNvyRlhGxtfGc30/1g9xkeZ9IDaOSex9x5SDmf149su+aABpDwW2U8ZI17M3pD
hAtZhDOHbiNstgpZMVhZu+1tazP1ylHQ0+qAm+DQkl2hK/F5litGckS5WxFfkqQX2ywbzZ0zymcv
ikJpLB+nubN8sEbJVp2Urb4MIWf3o2pWt5NJMOgYjYLerH3ukRrD2iHbaFG2gcpBkljbGydvj5K+
QmkWVxq+rTZyPSZKejlGEz9svV+cy98wOD8Es+tyWXFa0ChcKgGAzF8vl7qtix7PnwbiXbtRJ+uU
WO0WM4uwTq27ebUQMezxBsn0h8GOT3SvQrMpgwyKDvZimy6R72TnbOt5ivwlbZ8xNXjKaUN1IG4S
xdrj80XZPAoTGDtWau6dQr9bOrlLI+8w10bhF1V+Lu36toqmpwIN8CRh2oV9ZVjNsxbBwBkjv0db
qy7LQMEBA8uhLFxYxVWFdx3KBsGk9ffIIDBnrkE3wE3pyg9Bnlu7LLE3ZpJ/dNwEQV/rCljYEAxK
8REjeBilFqrITr/pZ/mBYvdxGbIzncU9Rhd3nl3cFrpzJfLpJjamGwn3x4ujDf69pzozH5O02nPl
PA6ID2sdGU1U3Dpskykxzxl0Isecrof4M0CJjV0Ut/Hqs4dhTo6ofk2CBzZha+TFwS37Iwv0CoXA
N0I8+n4/nwPQDUHaktWtNJmLiR0yNDnK0W4fG9V7kLb3ILDpcHN3O/fNc6NC6B+16SadrFB24rob
JU421X0E7dUscQuebqil7ppaXKUkVGoVb9fsXpf6taSaP5by1o6UB2hMGxBHV2ClD71hb9R8ySB2
Tqemrg/WZO1MZ7jGROowW0PQOdiPy+49qp5AKOgzQH/CaHojnPmEcG0g7QqDomYVoQeTLj5FSX41
Drbpq/hBg8t6alyxkb3BG01hlRah3fabrOtg3lQ7I+awQsp5VvXtgBh03RVwO9ahl7fQG/ez1V9L
D9VfabOHs9DhFKo6GFqyvY6N4aYwenoZg18400lvllBJ2q3QkPn39F0pEyTbtSKoG91nS2yqyjsn
9ZNpDzfRKPdV9gX3Q/TWSl+ZgBm6nxudr6ArRybhCAJm31rVrUjIrLrKPiD/scPJ6fb3O/lbCn+5
kykmoMuKuCB1kjXq/6GWKBy7sK1Uto+M9TU+EfThrV08W/DMyn1dzzdQ2vZuFN/lTnQrSTQUIXed
ggz5xDCyOPAP+GCKIvRM2C1JXu3lYm8RHt82prmPIAW2NA9Wi6mp6t+3bnnQDeMREfvP6y7R2bfo
Kmwbe8DD0TvYlXtuvLfUiC5aDN9OK4NAFVSFqaOsdpGembleO3a2dI+JALKI1vZu1PvN3KD3PkVv
wRcvw8fvTwPVZrCJAMxfFoIHpTEUOXKVmlWH9U21xY1yY+AT48SnrrYeI2c8YYl31aC+PpWxr/YF
CKsBlXknKsPfT++3JPfH6QU2v37htcYHUd24rDrguxE7Bv67jyPcKuwjDoqn+/l6qdalfTW4NhLT
RBm5CRDNBMgu92NnBZKyQsF+UrOeRp59Fp1xpjvuc14fEc+/qpL6eSrLW1HGp5oTFTnrQ+X11/pQ
3eLpeZtazXtahKehtgLI3I+FMtzbHV+znPv3GL6e0d5/anLjCpehbSziLwUejUNsbdy5v1YB9BtZ
+rXl1tbt6aYVPIQQqHDLd6hgDuiYYy42O3UbuNH8RDd08utIfogL487kf/CVnHNeVx5a1b6ajOQE
KXV84wJcV8zrYf2Gl4AUoWJhSofk9a6BJmZiA8Ow2oqxb7jFjTz6PnX/H6L9f5oT/BeM9DlmfljB
axb9V857finIeW9fypfi5VWyu/7C99AdttofdPepUxOcI0hA5/k/Yncu6T/IR+m8EKbT1EPk8+/g
3fuDsiJ6Aquz8apounb8/gre+TwSX+JtNomHFum/Frx/48H856qgfElCvEZboMc8zhmLN//xLC1J
iVvTAyRU47G3XXOJd7ozj/tlseuNjtX9WSmG7jAss27g8a1795607Wu0p8SVoagZJTMMmEWnDiFs
TWvXdXHd+sXUKdDQU7QkEj4nRgcncBxuxx8G+hcx3Td8+8Xbu6ssC3xcw1rf//Xba7lCMzryjBCH
Dve2SKL05Hm0aSAiz8iVltaHSrQqZh4CQQYH8YvjDIwXYyfNwt/TTK2dcJNyiyrxdhEMwmQSTXOh
Zse2BP4x2v3HNqnuLfquzwB0MdRKS+9jlKOIpQlEbzb6JLygnuZpV+MjRtQI6A7BmG5TeK0ddmVS
nUFPpvuqUrhlHWXYZr2rbzEjEqcGM8n97wfkorW4TidYMOoO/BcMQ0perwekhGIeu32r0dziX4vw
vEfA6fOmwjVoK2W0zZ0m3zh9gTHkMDwpE3DZWZOff/8ar2sg61ushQ/Y0VCkoT9dTouFxHjVo8oV
Yhg1PeQybeHO93V8irwVEZwa2XOtLvqEcNnw6fePfl2TXx+93pkObAgQQ4SFF8FglaCIgc1MF46D
oWHogvmxOuZ/Ko77ZFKaQX0cTdLfP3INN14vQnhFK60IqWk6RZfdefxvo76rHSRhR9UOdNt9Lurm
nrDhrQf9PKyrjgQwWXIYAt7Li7GUCKVYi93hfpPPOVHYQhhZWd22rEncJgfqLheQfhSIWb8hzXWB
efw2rtAuoLpwO6/EvYtWQMSiIsDsO0j/XbUrZC1DF4rxxgUqF+Zq8yDLKPKnvN202vJURuItqNCv
vjw6VrRv4VJRYlsn/oegD81QfJaGpsMGI3oGgvAy1TZlNQQT6hFj3E7blqX98PuZfX1lfvvSSP9z
ZlPpAUpwuZtSZYQW26ddKGHyHNI0Rlo3c+Xj75/y8/oh1OEw11bQGbSa9ec/fDMEl/EDcrwmdLI0
2cyeWXJgda1fZmYa/P5Rv5hGnrWylujmeSuK/PWzHHscs7q1mlW74dTXzmOtWV+VpBRBqiJljCtZ
WGN5uF/h+3rXvn/j8T/vTneleVtch9SegPC/fjykFXoBJLxhZ+hfGty+1an5SKH0oxH3ey0qtjgZ
Rj54mg2qNe9UxUOMwlvx3rrkb61dDVoh6N0sDTLnw+/f7Rez8OrVLhZ4B30HGTFeDUjJUccszTO7
T0zN/veP+cUJzRBAF1uVgqgTr2W5H2fbRhQET72lQTt8eud07c6tjKcc3z3f7fuwVcQ2UZNrdwS5
pGfx7I/o7L1xYP28rHkF7gZIXCubxSEk+fEVUtF1AugLi8Ctq9AxaXyN0qjf+KavM5h186xPIawg
3ARRrF7czWoliGHh2IaZcB7j2XnAfOKp5LZtpjb8/aD+almxgcCpcjz+nL4Iep8qNfcmNBbZ7JfY
eU5x4/V1hOJ2g0V9KnX1t5jUv/p6SI5wOCCoRYX1Yh69RtPsSbRNaMr+IfY8zIWT5lNnOschMb78
/vv9atvCoEdW0qGTBrzpYtvi7b7o0dw0YT6LHI2EegKpQaksniHrI7k37mSXDv7Yuc/YhQYqLM83
ZvOX65ZklG9rrlIYl7jrfowAQXZgjhvbvPaILk5pPYhth4/BNPdfZ6blStMEfntptSNuvU+H5i3B
xl++BBkh5z8kCy6hi9sd5G9V60nZoKFdPcNduZ81/Rol/gepySdCu1vursWvrT9NhEiMqSJs/7t8
/4t48wII931N0wfnkCK4oZ10MQ9DIQrYHHETDhgnhmJQrtAIqnZZhCJ7Z5VbisnhkKUZNWEPLz6v
ixT6MFayUXQlpFZtkk1qAaa92C7XSrYH04jIb1Wqm9+/6M+LExj5ChEgoAcFeokhUV08VhdazFxc
lMR7A7yg5+4cdwbSPChvQYp+Pjq5SuhA0JGDrAYM5vV50o66jR1uroWe1Q5f0F16ZxmV8eegvBXe
fivpvw612OQ8DCkHKKCkya+fJESkZVNmqjBN9IOSy+cFT2hcptrbKSakxcQw9+NmxlK2KI8T0kob
8A3jXuKr3qsZHTDHqHyRTO4Gd9WPnY2iYDeasS9LLNMgEau+liR3zcD80PZHYklHt0x2M9prqJE4
6vQZQukbBczLuQLWDtKH78LWZlVdnsZwJhPkV+ol7EmgQssq3LuJTrLvLma0ScfyrXP58vT//jzg
X2SeJJLq+vMfwo2k6MSgYlcRNiQGp0qo1h020/YbK/DySF6fAoMCCT4aoWvM+vopuYm7J5oSS6hH
Sw49Ofm0TBj3mvKqLdSVM/OW0v36gT8uDR4IiglhN4Ia9NgvyaeTHBM0Q7M51GMnxn0z08Okr1/0
Rvus5Rk9nyFNfUHJ940veoEqAYuzbjRqdGuQSB9qbSz/OJ4WxqKicynU5nXZ+JJbSK+Mh6hzsFIc
ERXTBxkKSzy6y5+J7b5DI/0GG/qriAhoqYpnoPHCH7ykeuOSv9yUvBaJAmcUKCiULC/dg6jS4WjK
Xgi9unU3uDyaB0z6PLics3wjDf8GnrwY+xW+vSZAgCvhab8eggyYU5cr6cQZGOdBsyDnGBtyA3Jq
8WOyhBAvU3yZFu3FGiPQjnMbkHQqgVmhvLbk2BeO6affn4C/WA40TOnnc10QZ10KTvY1FrVjlE2h
aO1u2xKLBEbdSgRUlxfdmJ9FH6dBnObJ9vfP/emqXhkzdFv5hyN4TRpejwU1G87zSUAQbrM/cxpp
yLU5RYYf4VSmoe6K5WpEw+uE/S6FB5E1jl8Xdffl969hr7v49ZQQKAB7AeGJWvRPU9LntTHEvTKE
Zj4aXwCmf8Cg/mZU9X4XOd3XbOztB7wlAeW0mhffN0LO+zxfcFP1kjvFbQ40voBoYQ29nxqMqE0n
xuGxVKrmVJtTszWVpbpzlCa5kYti4YW5aAevXMawUvPyg1XU1r4yFvVjJxd9F5mVtwMN05Pwl/W2
dtCaabEnL2ZZbPJ2KM4V3tF1XRqBPtdFYI+lfphM8amkvnYESW28tJ023XdFxUuCrfDwPsRSSAd4
akz3c76Uvjtmw163W+uMKYOg2ZtXN0XbLbvEKxzkHeH8E4zivB2P43SdZ7V57lxBOcJWm1X/SMse
sS4V1k46nfEmu3qd9dfTsUr7YJuwVgro1F8cEgq6y8LqvTGMS+PBis1HBvVT5ciPfYvlaoqEobW0
+xrbknhW3qjG/HzBrBRycDI8lxb9JUxxqYVrZnkzhCOdwC9uXkePOta3+2JRn6zGm94Ixi9Qg+uB
yPPcFfCDKKTO4f96BxTpUrqJnQ+hdOLoqQd25+PwZW1WuOnndNBxasnh0QV6rkz39hiN73PFEA9J
3jin2KnsPwdgxwjeY/ndFa2k1ZSn+Ig1dQXrPVpPswwJuHt19vTAK2vsTB0+SLVadScNnEPNtk93
v99OP58mK/8B7CqwNEjnlwpwOXq5XjOO7KYmLlezp/S28VL3xpUTa8dOooM7THHY6avt+e8fTSCw
pp4Xi4eiB7cXb7CClC4GNNGiLo4iyhBRIsp0m4ky80H1Fge9crvEp38uP1S4G2NpG0/OoZEpDV+7
UIqbyCrKL5Obpu/j0u7IJZEaLltrul0iqOT+Aj7pJGQ1P7t2Yhx0OfyZ0yM/C2ANJ6hO+XnFWs+0
KkrL9IfE9fZdX0zDVkln+vu19QEf47Pq5Npe1yvzJN2qWYVVHxeveDHKMmbfdRXKPq3+vnEK5+Nc
efAvqipHh8KYDnnUOIjJ6/UtbAgnIGLx7ofZlOfR1Fs3iOq+KEIJnp4WUN7sE1foDyjkVtVmUIxw
4b7dl1YvPySdqtFoXJX3px5kRSlXuAfXzHNSVOMjdRsvxIVOb0K8RdNA1iIWgVdRXwDCoDIQRdFU
V2mb4xWKh3OOid1QnSIxoiPgtMPyomS98kKcrT20o2G9WFPdoyPiZdzaWqujbtNp8sOEcM9mqcfp
LkOTZesa0XJQOyW9ySN3vqNbhkCMVCJfaXWUKjqBkW6C1N5Lovcagj/GoHqx71qQ02TZVcamrcv6
3MRUk1d2WRQks5iuLalUGytR43orZJKnQaQour2bo46xsMf2oUAJUfgjsJUPy5DLLbCHKvU1AyFU
LdXkddsDYMiatPzoGnVyspKk2+ZV7Gy82NZ9F2diH3pTJ8KmyuCVSirKH4hlLIxlYV/6iYOTfb4k
GJ8geIirdVUfZ1QR93paZ1/UeOhv55kW3ZzhrYwxeXLO6codZ1NPd7hljPQQFhG4qjCCVi1YalhK
h4nUrhOg6L2voOS66QaQtb7RuspRyxPr69TNuAXHtorB9ULGG4duR5kLX9rZNQMbSuquG6LaOOD3
gFp6ZQ/0KhBOyYjdDUTUQCS79V71JuzhQdIGMPXTXWZHxsEt6nSHs1l/Vmc7PSYidvd50y73qqLj
kJwO3oALNZTj4+LM8Z1jE7SgzOxdZQbqeYtI3wGi1a5qC+ZDJxv1qfGM8oScohVW4xxt22aFIakp
6AeEFSFSlrb3lAlv2E6N63xMe7veL0gG1AFyLkmAwXbxHl/7heu1nK8jjNYDXVdQbFbpzh9HK6ox
sHZCbXb7zTLZCptMS++FPsmjWTne0zwMXgijZLpHkcDAzbZy6+tmzqNtNeSBHGaHEem0c1fGdbBQ
D7uObLAcwEWOWJU756pqXAycIVdgMZTu2rToMQyVlWv7QJaVYzeP9dmyBfJRc/Shd2BT2q7EJZGc
Ytc1unPwusw7qm6q7FEAxenXUkAkZZ0TTnHkPSONNN1Pib58ljmTOcQw5iWH5n1Gffm6V2W3KfPM
Pc9Fbl87TjRcQ1N0PuncAp+9Eip9HBXiWVqZvvs2p2Ob2WEOeekcpVNFHtfN1UmTXjLtHbzMNy1y
wflmTofuOjJHulUwWLQHjQ7B/Vxiqgm4zAvSVK1PLupwNwoEKM9op9u+0Kf7ajLSExCNajtQ2N/q
TjSHig5IKR89O5jgjJxqsuFjVoiX0Z683u8ioQSq0hn73Lbu7KLlMpKNF+qpLW5TUtTbMs6iFlJc
og4oAyvLTVctxvXYOQh3l1pFsCgyC28X+FFp4Vu9cW2n1oBxWD4+4qkJPmpZ3qWj0M6OYP3yiIa6
KcR0WyDbApGjMYzg2y3YdSXtLgAiEQlJqldjGHHXfsgdfhf3MlBlfSNOLQKHX0b64kFXj9XJcGS6
K9wRc+Sy0FIfzSVUMUcG4rlSTd4RP/bybFX9vumi4VjnLapWbnwzQPzcltKqjwCB5DnNQPYrouw3
NM/r+951l49L06bv7dmc70oveVeOlfLVXhyTsycFjCd77WzMahHkYigDgdnSrRO1iXZQYq2fr2WZ
Cr/HEFXDxllI50YK0Wj7ZSjde4op8rgUmb61Z6yZyNJN53FwhikNJ9VDARC9lmHal2UT36W5OXlb
pwPxygiPFimiVmobqrRi2mBbg35CPdvDrrdjZ5tkU0w3kPbuFKCNvxzkgpB7JMvyTmb2UAcuCm5B
I5rHfFLHAC6IfVNhlfBVaMr0Pk88hUe3w7gdtCl6j+55AjdCqZLt2A7Vs1gFbgJ7UGzExydr3rZe
kyU+DtreqXPUL0uPXUc/dNsusxbfGOo6C7LIum7FJN7DQsPcO3Jwsc+h2wTcMuMtxfHho5Mp2Uum
FinoxCneFiVwisCbkIUANKS3Kae4snxQzKGsNyaylzLg44u9FS+cN2p+GD0jv6M/Wv25oHYbACSA
zsV4ARuYjPlWKgNVkXjE8wfiXOHrQhpHLRH1Foeg/jTY9GQQW1kKEFAT6cnLiLHdebCM6TGKPLls
QeAl56gyja+qmn6SiCDexJ3VfFFkTpzY54P1OI2cKXRn5+lWahNRTYakyOOy6DQuK0td2VfZwRP4
moA9nB7Igxy/lVl+4krNP/SL6gXD0AAHLduCw6wImip+p2YDKqNaGxiTogVeG5/yRtzZ1lD63lB7
V8rEZh1i1ThQdQReB+aL7prWKbS5cfpFj28q72c113eqhgZBQgfy4ySWIn1y2uXDnJqJCoMvAhvT
N2twgcYjFJaK3Zkk3nGe9GNM2A9FFkssdnM77JrFus1HBSynY6Gj4Cd6zS1ntAZHsGk0XO1OSR+B
MXGn23GMEgnjhCjI6+NkNyTSOlRDmy3+lBb1XpvSo8s7XhOutLccpLnvdM5TYa1xTJN7J+j3ua+K
4W7U4nTL1S1OU7ecAPLEG6yi3QdBNG0VKEwjqJ0GCvKZ2yHJ9/3YFRygsLhJ81q/1533ZVSEY0Jv
qkdJjQtZ/zNiTe0tq8TqXi2s0JVOWCi9vZVJkfpuVLq+V43PtuiVfd5OvPIoeaCVJU+MEMD4Oin9
rFSdbeY68bn2aqJr1ztk1jCFbqG3N53p2od+LRo1dTK9t+0iPbZ5zAnUAKdRVQT4KoetUhUVBqGA
ujRoNJu+nUo/nip84yY3O6iGsat7MQRGO1ahhAEkcaY2Y9SahjoPsng5Z7J0A0+VWdjOxm1njyo7
XzPv3EiDRm9h8neY5rTfdmlS3mSjnG/1RbbFtmlkckZ2uTpZNAzvGhBwuwVC93mZxQ13G/R0RoYI
dibeKBrC0dH22jAFyRZ4HHR31tTTS80L60q0aX0/Gqhuo9X5ORrK+ZTnFLA2dm+7YIP4gdp0eM/A
RsxRuUKKO1FMrCPS1g3bKWv25EC97wz1dExGQI96HPePfM5pYHcdB7pta9Ve617i4mV2Umurdtm4
qVi1xz6biciMKEFAPjeJkyNxpfeWzYklmcM4qsM0Ks6TVWpnBaKfL4gxFLQ191EboXvUeqUfwW7i
18fPSN+U4WQl8zmJ8By2CAYP6pgZj8i31Fd5Gc/3Q6phfdJl6m3cAx4fdJUkp+ozxd5o6oiUGw3T
ieNTm6+cRS92dWPOj/YoO194lbg3hQ2soy7MNnAGvQLzXZXWtRGXGebUBapwPu4xZDkkbj5ydfWJ
HknaYJY3G47fpCabp180MQcaOMktep1JGBuIiwUjllEboRjLV1vYctwUtpfxOXEEhFmpO/t2jhKD
peM21UeBCuS7QcnkoRPTVG3jaHRR/jON4a6V5LmBUJfxXHfReB4qfdrWuPxkfjxHHFNVsxQPfS6U
qxyJA677xSYAqDT8MT1qmOBrNig5IMCN7fGVWpjTfSuF9TINxZ+KqC1zSyXLYNKxKdBTFd91qiCy
BZUyy3w3IppwRSlKOcaLIbZYv4j7FFy1r9Wa9yEp7PJ9MSidT0843VXrna8lJeFLnjKoSzNz8HZO
5W4GnUjQ5BY8KK2Mb1S77AixlxSnbL2kkmvJcMqV+jwVXlAOlufPnTr5FGLcnVDcNBjoBc0dkGEI
xXKrIV4TBW2XReGYGtinJnEX2nhHfJ5ZXhs1dixUDBVnaxE10tvvZtGTf87KrVXE7Y4cQV59A9N0
ZqOF2VLMABGjSn2pJixS7MbVjpEAuBjPiRtI6tzgrDt32+Lr5YsUpFKdr1Rni6DOmJKNKqLxRc3i
ZpvrTE412sfam8+09rSnRSpfnFLET8NopJ+Q4Ve3Sx8Xn3ulAN6hZlUWmF15P+Z9fAT2mlyh4srZ
jv4ILlizAdJ/1GMAxJ72zjPjdArkYvmzsr5Sa1PoGfIrt2s0lJoMgOY96PygUYYahKO+Gw1iuq6T
yr6WWR2WutMfVarXu8lC1EpbjBzz305utBLx99iVbNaGjhOM8vEEt3vyJ9mQvyitd02BHqW0ZGnA
iVB03VudNwHPVVKHfkgVddyvddw9YOJoJ75daePoZ0VSh9mY7xpKIteeSoW2MawjZPRuB0yW8DYG
REwqXJmHceobDGWwhkP4Ynhv6tl4kFKp9SBqc9Zv2SC20rjlSSk87rsG367kYbHM5KioWqX6AMnl
Ocpd2jeS+9Qf3IboDtnYMhcPMbZih0hT401JSYIKxPwublP7iM1Xg/upF89rDbk/RPhkbEujSBEV
KMFYqRxJXl4Vra+qC4JohNQ7KgNV4BG7h0KMGapOrhPJmYI9d5RoNeeqybpzP5Eucu0Eg2cMn2M6
9QER9AdPb6fznNsUowDs3cZmVAIq102/snMb4/boynMAnNldO26XSHihoVSHZWm4sk3leWrEobWT
r6VWIIllrknciA1RJxY7nBa79YkWvF3TyYPZ90kwRvXyMJT8spEI4NgTPp6I6YZCpXlFrhKgCTVs
qjGuKYPM0LaoO4SrivS2Upct9f2YnuN6I4gUkYEJTwRXUGDUzcoKIhfwcB7ND3ODKKfqZFmIn6Nz
rRmZFYCpvjLKLA2zlKWAyRCqGbNK6ySdrkvRxZyA+X2UuR1i6IXHEuuId5GTsdVHJuGli8UTA/U0
W9l+NJvdPNmnsS/q65ob2QxhEMgaQWq3jUDMGR4hyjJ7lt8jtRW4pjLdGrloj5pOELQswnc4KUe/
Ni3F9VMjn2/dpZnuzLSeAPAPpXJvWlkNsFboZ5eM/mvq2VagauX7hR5l5ZtZOwbwsgHNY8sUzmYX
B1Ea9TsxeeZn9pPni/XYn1ksJ0gF+C9LikVBTG5Zll4Hbs++jYAd+402GO8HzXhwF91EBrOQZwtQ
nw/K631a6OkG+YcMvJe2nMqmBl3ObO7TSteC1EOHzfaGlkjIGINci8nnU8P7qLfLY97GpJJk7dyi
uErIWXyhOJEFtZc+6pPSA8aE3YGX5Zc+EltOO5acSXJNeVO/tfRBD7FiVa8Tx3TvDLd3z2miVfD/
erEHG1ecY0U7ZGTJ57Xqnfjl2OfcD3n6FOEKzfWdWecu6fTrXMb5Wa3hx3b1/6HuPJYkN7I1/Spj
swcNWixmFgBCR6SI1LWBZVUloeFwh8bTzxdsTt9L9m229WLM7phxxaqsVID7Ob8kqmWy3n3KmSOL
pNhNgvj+4s6q5uWa3L3rFPa7Z8zz3hi6aIQovxsZDRAW9vP3YNLaqyhmWANqcsk8N9YjMDP8gWuB
ljmz127dQXZ7OhnqO00WyaXPquC7J5RBkU5ONAyuJg00jZboQUUpiUrcFFjN85cekMcFxpkT84ez
elxQleG26W1Btu5G3WYgTtOUCK0h+yRt1jhJ3olHj9/BKZ1kc2p0a/Fjf/W6L/zAGZ8uK6Allr7f
N8WS3nteO9053Mk/56LQnlpi635N2no5z1XafnS1VV77Xh+N0NNBtDwJYb9MjrHrE2+A8Cchgpio
cUNsJg+PQBRuKenzKprqPTW75dlockXoRzm+dISfP/Lb7fWoH/JsnyQMPmmhF2dPpdUGqr49NaJI
qg37DkmWxuKeEi9P2c97OxqceVK4AcQam3zqC8UEtwJaRaejnCtwxwLpVmdjfVFugSxw7O+C0qWb
dVyyhyHR6qdajWqvSKueYr9MoUtlYRKnGrIfzdfcaOZkKwMDoL00lPOZrjlABYrKYDPSzsEywshQ
nEycdqHpe9X3QHFPrfjBqEXBvPgs3cyJcDu10Uqt0muzWOmbxmjjkQ218UspzBBwTot9KUWLNp9r
ol41sokJCX7NOxLuem9OnzjjryB6kW6zEkP5M5o8laCPDGrOVrpyN2ObQXDsH1JySULfV6FHc11k
GDwmQ1B962vAB5osPEgI7VerRFWmZyRPtLUVriu1ycDae9IrwXHypok1PwX09XnnZNm/5r488OoO
P9QAWEOCaBeLzCXRESlwKySIYKIBDGR035R866G3OFgjDE3sMi8g2WKu8OmNZU8TMmSFwyX7pSdc
0b1Tm1t7dZyvZTbIhB9mKx4Y9NwxYzDBnnfK6VM83wSgB/B6KltS04nVOooutMcaH1HQVFHGxx0t
icSCHx1IHxBs9zTorh4CX42XNuWgMPXEeC6HAT8TZqUN1o0mY8pNWYw6v0qYznQtRLRKp7A1+4+E
GjIq3hbuJWumlzRrjLNl0X9td0Uf6kT47v2ioulnnPxT3rlHghmxVljmdvF7MCuJtn1H1O7wZNhG
vRttknEBqystRABd7KyxCvb2NMwb0+rbj0IJ77Mp8vJdGX33Cq7mluGUL2kRF2YmTvU4dz8TWIJT
A6l2mDVg4oWJ5yxXt30I0rLYNUv6sJBzFlvNkr3+NeHyW5DoH+mWm4SMbwEfP9z+n0VGE2RUmemm
3Bh2YUdaJ7nvjOClKcGkq/a+SYz2yeGreoFz+eJ6Ymgxa91DqmdVzqd7G6en1Hd3nmTVr/TqxZgK
cezESnBz3mTga07wL77m/4KBdzjnEZJYlMlC/P5JGGWDMCWTVaLeFIX9suT0mGX4SFgC2jKqbIRa
3e3EMQfxM7N4kTpIg1NBA9ql9ZsuXE1EnwxH6l8oA/6RN3M8lNgGJh7WQQxbf6QCLb2hVs9L5cYE
8u5QmsBHPSYsmGEjyYmzkzIJZadV/0Lm+ptr4U+/QgQueCRuLCT1WX+iWz1n5Ynuc7lZhVEdA5Fg
A3bnsYiTzHtuC+sTZfzLgp448lUx3orMuUsgDMJe+s1DtbYVqkXnE+iBaDWutDviOcXBk+S6rBps
W72aAvmsfiOplAGZMBtzDNnxq0J8G4Joe0xqLceAnpo/EiXvkmbAg9kamyabgl29IttzoOfPwdrU
P7QF14BXlebRDeqSe2EVrN2u+wwckx30cR0/VGmssUpqKhsKWkXQE1VMM/UHMdMzWe6F4f5YeXdC
Xj1xwsa0fP31S/EPyju6rm+yfvITcBb8o3IX4yGK0Qm5aKs5SzypZUe7R3AHEl/uKKcEDZKulz0P
vpZz3JQ/c8PVI6tw8Kv99VfyD8IGhBWmGeB5JjUSFfGffrUjf9Lmgy42/WK5j26S+nAV1vTw22f5
f+Bk2n2Jmw+o+8twg2dR89+f/8p/R6/TTdj/d0nkP3id9kOTfqrlD2an20f8zexkmr9QpkV4AbUE
aH9pavy/XifD/QX/Pv8f+QGHEyfr361Otv8LjxY5xmT5Uk1CLt7frU628wux1ga/bAKu0fXinfpT
EMdfBXOgc/+jCgOw9BZ5hiKZyAM+EzLOPx5HGKm7oQkCNihf+5bMO0NWTxl2HaCMytlbZtVES1+T
aN/NsW4m4NaZjpF7JfyTwpatJwwnovLYj4uyfknMxd1602pvBq+ow5tXIGTctbbAwtNmIJ/60rJV
wG+7n5afFw9UN7dHd20TvLHkVlNM9MEQ+XP0dvWQfKrOrOjd8YdTKpL1AVeNPMLGQmSqJjuZuaZt
8NHAyaT+HBxRC6doHjlGrN4xd2uRHPp2RjJuOA8OsvliaW7CgPWcT/MZmzJeZbPXdpmrUQQ2GNp2
1DTrAoNosf9JBTHRrCJmO/S2VZXUu0zvyuvspvoMMFEQRZAJudH7rtzIWvdf59FP9hbbAAnXXQ4q
ptyc1CKXF/O5ZYSHChPac+tbOQi8kk1EF+X4VnasblWe9FOYU1O89wdFFy2Qb0Wu8qBDsHiBBh4G
xsiPs+2hEJzMQhfZO9RMzmvShLU9Jadcyyg2cxODmUbvMXalbhovSz7Vcdo59hxiaBDv4Hm7xhPa
JhNL+22FzNlqxpJ2hNPZGoza6JVPdjraEPJiHbrNANJ8XPQiDTYa32gRrkmunVmlujAZq3qJvDXP
N7hf/NCmXkMPGdgTSpOMtcrDFrA2WgbPfBuXmWk8W+qDLOWyn9vqByDdl6jWS5+z8FfMWb9WFYsv
yw57kShuqb7rCm35aKT7wgBvn0uniISsxigreyDVgRaG0MuG5X0xsu40k0P/qQ36yUDnsbZzj5Ct
s3artMPaX+ynBS6G4GjnB7nNO03TPmZvPTBmfYdfvC/VumtmfV8b9ZXuSr6BipwB/Knuw0BS5FeX
cYMpsaqjYssn64J7er4hej4FbqwK7caV48ks/Go3GEA6dt0zzaeM/2qzJPsg94Zz2lr1zjc0GTeO
+o50GJLb0j/nQOOeQHOVriGWZMq/Rr052BwAd+7azHNYDebyupg4xUJLL7VtYDbVuWL/3OilfOwk
DbMAnP7zIrv6kSXRvQGOfmiMk7bv7XK8C1CZhMSZga7ZHom7bracSqS+IWUdgacQlU0i3RSApWR7
VPOLkjB8BUT1eWgrb6OknhxciIWDCSL1PmoCbna8pQIXAwVCet+SlqM+wA560I/OZSsr2CwGBBPU
ezGwsz1QnQZDPdUMi4pCt6Cw/Li2PZApR7yMK7OA3qR0jpmgnWWFXFL0pgpny8nPnhx/LAhw+nBR
fF1JsWTRsOgcFZ0+EgVtMzcZvNd9ruwwqPQsyoWhxyb37yXJu/RaO9p0djpNp9TKac5lFrgfJPI9
aehMok4UT9AWRw3JCyj92BwnTrXrzNYbe0bbHCbLvxdNsCN6jBSJfgmT0mQxu5Cjz2o7e+7JHyZJ
yEHK6/skVA2SZru0xtEmQ/T+r85amCGYDdVqIPlbCjHFfSL186BP7g618HywVs+75pZhhLcT+thy
7PP42enGKWvvIntKeXNAnDLV0HSXm4lk+2L0964wL+ykO2azXZXDOmruSKKEdUl6XrVu+nGTTUXY
jrbLVMgQif6aRGsyxqjgz077CD8yhAFWjXUgPCPNa49iydIle5NFfTG+pD9pId/OcVwUfEwzpWCU
VfuiUEmEeude67bOH1E3OtvKKKtjm/gQma4lfjpz6oVVW06g03mx1+mNf3Z0tcmbOc5LN4cUtiJt
qF8XG3JMASCUjnNsRrb7xvhYDJ1TwvdOiGftSBdwE6bdBYcZpXhoOW7+nNUz21rT6P1BOvVx9hvi
wQt/Y07UPOhlk/SR59sLZnbvBRKffx7lxYbNht9BWcyRGLqMn39zISIfz1RZJXsbB2FkLT87A9eI
PrT1jvdt3ufW+jaOA5ESmpPG0yKHNyeo0b2L0QkBeSae32B8KFT9yeCabhfRI2se+3zTr06kxgm2
KbnlvVR1uARtTTS8ebcsxr63Uu3BQPP7kMi8jFqjua9X/4mMwFNpCL4wVBlelz9o2OEnmskI6SDO
xzVl/u6klKvYec03ycETeaAKplen+Hp4eKyuH+9dretDSLXYXsWm5Id9R0iRtVsma70EhTG/jqns
b7rWgz8V5c7JsCXWA7lEmdkORyvDSIDmvxzOiw/dQZ1WATjvtwbQEJkDmewod+X2TQsBWIAEqqjb
97FbzBDs/QnthX9sFm+lsZ0rM1VzcphU3u3EUCcc32qKqe95bDpYEkopjrf8/lp01X5sOx0pzWo/
I8UZTWzEwzq6Mdnr/SazCx0NrW+fu+Jj9QkVX/TE82CF+qvVkzOTLDxbqtfesg6pFA+hsffYvx/g
7nJOBkBkrgd7T6nkEgkcEFsCUPIMzZNwd7j/AFU0BabraKzbrjWGTGV1vJIZghqruR+U92IVOTGu
/UbaFNbWdHqQe38fpPVP9D1EwVdcGVnyo+JnEQ5+/wFCxt8tZmxH3DFbmKHkXWrjRKAud15S6E7k
UoWxW1HlnHsd8g5kVX7LhCKOqF5VsvGYwYC3OW7i1c/RpVLtkU34rwPB0zSnw5YT/W2S/XbpjR1k
9Glti/Ncvqc1d2XxHvTVnetU93LpNvaM+6goeNky6+oChXTW2yyWp6ZwHtPye1DboRVUWwxb32ql
xUZ5CRIQXOtQiuHdHLhXxy4ee3FvD9Ze1mPclqRFZ5KiRJ2ANQoK++uUzPoRKVecGjOmE08d3CJ9
s3VtjHPILkkN3J41T4S+sh6Qq3FLiY02WvqmH0dY33ZnTQEcWnW08/dFOttBD9RuqpvPcibnGTQR
LcSTFkzvrZ4dHXu463r7Xgn50PPArBP7e68CEXfW2m06L0fWOAnAMd05aEysUWPARSRjQiC5YaR3
VZbu19YkdBHnj+6PbUQV4DcfQSSksf+N0nhz03U8Ln7PzTAK/IYotNs5LHUPalsCpgNxJpuEYCpw
RtfcTyUhnY3+scq2iQLHWKNkTh4kuOzedtHTDFqCC2u2nwaIogi17rChaVFeW8W/5co2/ZFr6hth
FMXGNCsua1U6J3rJm10wIHbzmoUyWJVsc5Vd6kX7ygLvom7WASjl2JLq55IFl8WUYQCFF/TZtiQD
h5Ale2PlConH7cvypHpnVuPf0KPfiAefYUmbs+W9MhDNlsVYv/Og0WyktW/UxdwNvvujGfSnmg3m
TtOrLwaz9igcx3yH8nqs9Z6vCnnvlEGTaU92bTz6Y8ejZI7JvdFNV5kZ14H4Utb0XSdQzXq1tQWx
JTmVT7TX9VR8QlyRIV2l8yEvvgZhRyQZb8Ghm8taMfAo2CQiA5dvQNr1xR9LM1RtG9yTNlbyrtTy
yjv14NfVz8koNsI2NCjuWj+MCxgpzRUwwMCrtJbg1zpbSTeFg207WHrTk6AhaQ0r23vq6ZbVQ4eA
0xc/b73vbNR+RI1MeU5kkcVpygUvFw9Do6Q/PhsbDnMahsA3ZkhNjxA1RilkM2WeR8J17+lbXDZJ
mTJdpNkBkvvG0JbmHUvSsOlF+TEkyRWQhtB4lZ09bvq+BVDOWgZwN6vkqTbgELiRVWSXfI2GsLJI
TIP9aQl8jPXkaqGXmNpB+BpHLypcjsN05H8WkzylrAyaaXPvE1NXn8ygAkYVZbExPAySpnKGIw05
6mnO1u4edasbog+rnzWK+mLXo9AqTFHj4QxLgwO3pTzpisT6nAjJ0FgQCCMgzYdNUAbf/Jba5j41
RdRxpu/WyUbQWxddxDk5ohJFllwGYji2FcIMaZufRjsFP6G4jDEs0+LaVFLfFLIoKGiC2p707CPz
S2urualxQA3WHElNWA1SUgd1UCo1XmbDXVEANIKHNFA/zGSU27JbTk2bqgp/OKikGriHx0Bz0YP0
3tECBYqFX8PcUQ4QevW4RANf1SsgvCOiSTre/ZxxJJmT4e1Lr7P3A00Y4Ug8jLbHSZNgpV/eJgDq
OPVaJBSuUQ33BaziPi3nj2ylpCOWgQ8u3MhFXihMSe5VidtKVd6yWzgpN9DW66UcuiA21lbulm61
vgUwntvB7acjgouOs8bmJK6kqUeBSonVLkVkji5tZiv87dB08tgFgXYMRhbiG1vmGaX+No2Qak43
TK/rDaef6aGPphX+mdO93hl+U++9tBkikeXVVZ+dcQ2XlERChOQdVHkzbxRim0u1EEE3D4VxLwNz
uT1H6tfR6ieot9K8KKvfQYRc5+CtauCjwr5+Bc8Tn0ZWJwSfSwQVVmLuTa1CYNtIhKmdvZsI0keo
sSTURaekNeEVtM7F4iSR2xn2Q547H1hCnRcxGiqa16YKe96zt8Vs2WloYT9TaD/vEHlBpruacykz
+VwoZwwVOo4DZVQ1TytK7JrnK1EzSVBwpW5FI4vZoVlalO6fzNsbOZcojI22fBwsfd7qsqRv3M4f
rLT7tZl7Rjurbs7CQyrGYj4/yNEINv3QvI9Ol4Dcp9m5hbqIG3NaOY7S6eSR3H0upoTU97p0kIeL
tXjRxbLeYUbWuWeZ9TvSo3bcIGsWzJE/mvbdZKjk3advdo8B293kIzH3geDK0SfP29+6LQmEyQwi
VoLQdfz+qBl8L8no9scRqfGBIj/3EbHTgilmrHdiYdqlL2F13k0EGo/CKEzKiQ3nu+Wr/m7Wh3xg
CLSme8mZzkmU2T81uutcqx4PeNHkRiZJ/Vi7PzK5T/P2QfbGj3QK4loeTHnNRB/57t7qm+8Ld/qx
XuHhA9HW+8Dr5BbtENJ8c0KoE0hHe6xM/JmwZuOrZXPVajJtfvBEzmAIStvX/pietSGPba1Yr0Vt
pe/84NHbWR58QWLP0UIuyc4vg+oZZwkHK24mOJT12exxQGkVAYFZbQTvzdSzt0ym/JjHnGS5xCq+
KXvwGaUSlIz2qGZFmymmqGUgzl9g0xoHWf0UQcGD0JMvhGp+MqgwUMMy6CS9CY/ISd9as4+aQMrQ
dtP+1GdWam5cHznGrlcdBbr2bGuotI3bXgdr/27bKbx07VTDRzrjrA0zioyvjduIh5LvEfyXsRE8
eynPi2VP3sZppHHfMvodcquWVbhQHEipBIqCizm31pubF6jIKnNmejBsLQirykZu3+AFehrmZlpj
i09JDbV07/TcqF61loLo2tDWa911bKaGR4y8snwRxHMmk+dswgyOdld4Dwjpna9kyOa4YiTmEvMF
3ZXoxJGPOIV38mwHuZNJFmIkZebHt9Cm707lmaE+U/WDFobtWZo4BaVmxYuxeiwL8IRWEVAO4pGP
preDl4eAGbI8ueUktIjtPfie0kBXJ9J8ESW7RU0178lUCWgNqxUhczLwYuK2U6qkfBfxilyyPDaq
tduZif9JNcVhHAIR6QOamEpriMEEAyC5TEevWIn2QrLifHCG8TgXLEyFdmoy61kpI7IlDp0OP0jP
OoI7PXkcEq/d28xekWxEFw2dYnNf0QQFSsWLv+4UtE+tl1GOK9JMzEe+i4Pp9O+264X5Ym+Kwc9i
vAkHH2FSga7eHd8liZKFZ+zqYKIo3I383Kfo9y5ldL0u9P3EjqOFTrEGYY7iuORaF9KiyQzJNSJS
uo5iPWvqjRqLSJ9fy8p9bBdY7Hqi78N/tvV6k0v4mGneT9VX2XGhjTbNJxDBOOPEM5vhuNNn/1cd
fj+0dZbb0Xd6OxysHFRklOuJqCn3GAwlPRVFsfX19MeUZl+WsSxnOy/3zuJMES5eES0morHcrog1
7EpUH3yeIrGpfvKXnQMfvCMzF8mAz66YOSffcn6gWWGmG4lnaYjCZYLXo+q2etrcCY9ltloRWpKv
xWT4pnuxvnIDb7x2mSOjAAP0Jv/W5w3eYQJWZra5ZYi6r28HnlMVJeH4xRL7jWGHrnuj4h3/02rx
KhTmFmBvUweImSkiCWeFgkOYMprbJB6wsy+pc3WaMS6AUOopgxHqfpqzd7/6xiVgjR9aaMsEv41W
2BkeT+FueUA/KVO2wtvzKAwDhZSz3Alq0amFx+apLzwVtzgYi8TwR81ctvaE0KJMdabem8nZEhuA
9yfU3xs/K7h9nNMcpCSP7mU+RKscw8oLnld8TsPonwxCTQOU2mXNJOu1p9WHhHMyn7IZ5yo1Iw0J
Zmfk0O4t09oNYv7Us/JC6xsolzmzCrgbaOlvLmYI5obtXFEhlNV3RXJWWTaHXZ4cp0pdmVTvSkRZ
oajcYtMk/gehrlO8LrczPb2OzUBNF5R+2CbmAfkLrVD+zVzv9Mii1riS2q4prA5flBGEAStMKJS0
D9z6r0XSRkRfooOcu3Oht9d5jdPKPBjs/eyIsdCJmGLBw0cCuRE68wq6bVs8jTUSP3pUJt0ObeVx
/CjxILSm3PdpD9MnuM/0xGFaEhEtP5zXY7T4Yj95zdnV6z0CZEBHxv5p3rYUetrJRJrh1ODC5UcD
BtYfq5L91u1QCnaeG1VTM+/VgqyiRTA3zp4Tgfs9TH617cqed40G9h5HExnI5JqSqzimRB9o03W1
yGmTGjFtn9Pks+iphMs8+OmJitzisg+r8qtVCVi9vfYXvTH1R9UtY+yRPMJIOVKRU/jpK8FrVHFh
9Nq3ydDwLNttyB70WRFc2VALhrhQu+BY2SFsKXCajbFKkQkBsQ3NMaNmjuijD6VeDT9FfhfcE44X
yRy7hqS0aRzKLUECyiC9zX5K8jP2y1iMhHkhqIvd9hhMdPvIt9b48nPjk+EcktsgrkTr/IeyoTM8
deYTvUq88HJYTzNFol6iP9Q9LTcOaCuH/PdGn+/ZQA71NL11szrryxuCtmsjA+7KFVETYqd631nl
W5EXu4w1BXUwPEvWRVgZj/lAalM6ay+aeclvTcjeHCl9OKGJD/16pT2rQpnRx059XsrmoOX+vlFE
Tir+3jQcLAOfCXdIuuDW2mnqbINTMQTZRz9oyIt9AXcIy+RFoiR2OVG89ckwB0D+fpsHuxFcFBUN
I6jLzgg+rXtRUvsX2JQwG06FfOMoCpk5QjCIkC4p+ItrzkQ621O8uNSYrdaD67xgxIoM88NZvpfd
C0wLyx7rIPcB4hxGPwJv+6hBytX574hIor41IgO8Q78NC31z12tgboTooTYmCU8Wb7PWGZEvqtOq
Y81s82B+7mx4dEqUyw1ZLiLCwfI8ZoG9bWbzanvYfWSn2ENMDJNr/2XP3rEuxcY2h/uKFW8b5Ko8
4hg6p8wvsZb5xqlNqmd7NO5koR2UzG9PNQUdhMDULI19F6H0Wc92ouLVogyiGLx9prOGmsh79MV/
LFa64V1tQcvj9ux3CwHQpjF8axwL5ZWmBu9i1f2zTlTI3u+d5QycZWOTqfovriDQD6INIzsbzsTz
6Ti4bid5v/j3KJHn3dTheV0Rj5BKuoXMeE/SFNFUvXaPk/7iac1daZQkIFi8y5nl3udrQHLuooBw
hye7BB12WWsksiNvXqlgS9L3vreXszc5W2ZrqLrxvUXIGtDmue0E0gHzYVXctOaOJJpl301YnogC
mzbG7D1nhAHS5XvSC/2+bV8nskn1rn4uNTw0I8W5PVrfRjfgBuztVEOuNesNNO1rmR4b2x73TuUn
W6DwYt+sKTZNtMx3tj67h7JvL7nuAOa2MRFW1xYgF5glHcOgCR5psSzYZZyZj2UU00Dcdavde0kN
phQgTxWsSKjQoDg6nFBgyEV1SZNTYTrDvhoX+lf1RGJ+EerRCLz3Ik/zQ9fJIjZUHtw3XpIcc69E
HcVm4XitdwlkfahzcU+sJYI0iFLD/y74MEJdKn2nr5WMHXO6NsprqA3UquucZDjIvexk++XGynyE
1U5HrzzKcUxftyxk+zDa1WGUAxrPLIlau3sFy37uEamHYsrWV80jdgpKgazuYETr7zMvTf1GZ9bw
h/4uZY5+XtyG1qyyYDT16iv5kZ81YayGOZ7xPeW71W7elkrDAi1eSpS0mHr2Rus/rkVK2Dh+HVxA
I4C/c1wzhJ9MekMHc1sNeB56K9/Usn+pZf0g0OdF1trb4MF5H9WlnC5GRz8rsnQy2sf514ypmsQ3
n8QsUX7PloSh0eEKI8AIB5yefxb+p7fKRw8pPijE9NzqyyUnu8BnedRA5He5xSCV2raxZb0/yEo6
h3rGUVnw44lUK5+SScNv7flrdUTyX1PTnf2ofIi9DPiAJk0z1Z9WPzs0dGZEomY4RofkA3aT5zDz
wCcCBU151jxr4dSZoBXQd2dHdyyIVUkoGxTjshsl6TVB1VVRals7DJJR5ir+ziIi1x2mQy4IG1ir
VX9JqQ3DfOQiGdUZeFxS829Ly5hR29g1MzgnzGuUI3BelHzk8sUu15o0oQ6S/sxm+kIszsTpFhQC
lZaxXTusXkhzJKkNjrorK+ueAh/SUhMeY9Xj0O9VWx9TaXEEtYRPJ4MaQixe3t41+m9JRrsaGAa1
WIrKJA0jEea0J97HB5WD3gBtZQxcprGRaw/TuwKOJXo5v+MGRZE/LRPLm5KnqdKLn65CoeTLjHh3
kTLrjwQWwXxTMWrkWuxQ37jJaXXdKjebDnJ2ugORqfQUNCiORKluEx/uSpPyxEhbgz6mObqLGoH2
AfsyIFLeyI1K9Z/lnL9pNWOeKoqdMaJAMK2pilylISD22/cUFukBcWqLvtQIrj4tABuQpCIyZUVD
qj9oF2u1oTDEqP8W8hB2QfGE4Pd58bCnDrqG1nkNzkyLCOB7iPBcrQOOvYZ9hdopwU6c+0qdtFRT
B+IUixexjv65G1qHUlMgbkpjAJ0X/YFoneAOLde9cM1mlwe9+Nl79rCfTaWfTeyS35ep095E2czv
ud6sO1sMC1AotXJeLb8ZWuOy/ax3rZvdIxq+aqN5w2n5AnyxiqdZWtT5eZAYBcL8ZpYqDozgZ9la
cRaM1FxiTI9AppmH8jJAsMAUUTOeryEavepgVz4aAnNyr2lODVPttS9uwIhTmD5aAzsZMfb46z5t
guW5n1W+98u6ezG17lIbev4NXkXt55TIIUPNl9rlZyisYkfKUXvw8sSJClVchgZdC/Lhkcjbegsu
tYGaszZ139SHrKefXFlTfhBZsRUJnYsAYRdBMP39NA2fidNVG4QQnGjdanbRlDFJ4MHt4qBVx0A/
L6n+2QMoZJqx1Tps+1Zzg6t4ezJ7ndEKI84OYWWfOr0bdqIiZ91sc+tvyaT/llLr/v+z7piAJkrU
0H+ltIqJ0he0xDx/lkgu8j8GTP/943/vh7GMX3xyr9A7Is0jn4SAkN/7YW5/4qKg0FFXkRhro6b7
vRDJ8n4xiWoisAkGg2SYW7ZyJ4Y++1//8/ZHpA2iJ8U761j8g/+W7uoWT/IfYsyb/tOhjwm3GWkw
iFP/3E1Ej+MqNKcSj2n9K+JU3GqhKruYRptorpoNzkN2OqLmKx4lQgGaRP0LyeBv6te/+gr+FHiZ
JX1pBYqvQCK+qkBCSMYCJS/i6bIcHDpJfPmYD99qt49oJqVf/W9pTP/WM/pPE8//c1nX//6vhYJ/
+Cv/9B/6bygnNG8P3D+XE740ef/183889Z/9V/efRYW/fdzvCequ+wuJScTi8iQRkouk9+9Pt2f+
4nCG6wysDhlnNy3o70+3Z/xCKBsw8i2g0yQb7fdH2/B/CSwTuTaBe0gNPdP7dx5t6yar/o8H6/YZ
ebWI3LZMVIX/WEFUGYVqjAnA0SejB7W92dotama9HfP11SGapvy0wXo7rBiQHrdyHRRtc6SJRP/O
0W3jt8QTWnrHILsBwWWgEfc3BXUFSeHUrbaEopyd9jv1ucUsYs2lDNCKUs+zjS8PWnu4VtnsVZ+E
B7XJD6u2AExTN6e9GOI+vwmr7dZR9X2GTg5dTkr7S/l/KDuv3bqVbdt+EQGyisXwOpNysGTp2Hoh
LMuLORVZTF9/W1k+uMtaFzbuxsYSLMuaDBVGjdFH67TWz6rGbidE5BEfqaF765WoZVP84wAm+KsY
+3cSoA//1cqGFbzhwDKOP/IGQziAJguy6AdF6qboz8ea3uJzNOkD8B8iqBEozIZYOv+ncpNcJKd/
jaj795fxbz827/flh88HTAmnlQVO8qa4GN7hv3iHWyHRdtBE9FZ4JR4N+7GVCrgu9HB6kE56mVON
q2M2pmQA6dbbuuZ+9uU6iL3nb8EsL8cga8gTtuQztXcL3Ljn7/58kQzhf4+jkNZzmGAMIWqUxAjh
h2tcstzyZqTzFjh6csXBiubD/lRFvi3JN3oMgpdSucl48efP/fBu7Of6WM0KQc/A/4MS15m1RSEp
o7cU4goKGMCQ1fAl8xMByGAucpPT7pCNI1t61iL4/cvCzI734bZpWsA8jJZwhWA4tI/lX68mVVPu
uAu4XCeswl7uFZwV9Y2J5IwX7ZaH1W3ueK13I1FSmsdyoJmT4yHFPR7Knx/Ef68EM7TAp9IEcdVa
CP5+JRkSlKqg1/HND2am3Gml8uqVJ6VnM/jHPMLJ50UbHgGO5rAng5fWXSfILlPeut38l7fyO7rR
D12ImX6koGSrgFfzkd46BrlbkCBKvie0Byh91vZdbdkzST3ElFgjvTBE/nz/H7ZI+5kA7JklTFSa
NSDV/f4AKF4UKu5G5zXLdVg758uY2QlRL202tHtDOmDz93mN9qmjjiAkD0LlbmYe6y6g8Nc4nm4e
4zqryVv0qtXiAeBmM7z++TKtuP9f622IiNz1fRzTLQiZ2cLu8u8BY+Yk0m6/La+LHjWDwDWly/tx
F6hc8Ha1nGjeE2VvJ804t/ZL3qXmL+/nPw+LnpLQB4KPktwnuvl4GVEvKEINAQnDSjms4QWrF2nf
aUUjoq5kolj3h9To8ltdqIYVlVOg9vAkcgqHjG6fsdralX/N+FdNviFZ8JeyQ6/w58f1s7/m9+fF
QwqBokYgx2nc+NAssUjsq9AtytchEZDH4ZTBJDD3HCdzJDIzBXwujgrixN+1kBdbkkPltjqPM14R
F+RhKkAT9ba56xUt4c2IFpFoEdWhUS4Zk6CO040SkowXlkThFKvXXLpbXPFbS2C8ff+XafqhDYWV
KvBsE0EAa03RCIJV528DgJFJUyN2dy+hgvKI649Lb0G/SxITx3pPsc5haU/W99UTUiR/Rxccywn6
hoi/WuZRBpirozT86xzyP67iSAsJRoioPUGLw3+GBWTioU6ytnvpNLOoP8qhjPwb4cGKuJKDWXkc
MVLy7bnOlnUNd/iBzn22Z8G3h8B+Q4Gha7/YnrVjyKpFeWADhIXWvyo+Kw2+TBh5DDJmCK1TqCb0
VEW5PW8V9TvKRlVlN62cp88LaqEs8U25kkl4jupl4d0h2F/5MmxuOkaHTg0S88LQ2HeHOh6A1gGW
Bh8fRym5UA65C43yiP88lyvPncbGBmOn6vLbMgQNMId40t706Mt2G7GGKgncq6rWAj8yOF3Leeqz
uX5tIqzPnid38hhkYZQSZ0zUJQlR/jzYP66aPP3QOrty3gjp1/7obyQRRqYeXeUvm4cyE0E6aFyA
OnNbtNUFHcgzC8WfP/HjaiRC1iIgqzYqZe/++ImDpj1rruX8VW7GDkYkS3b5E0OISuQEVEYFL0mB
JKffzYLaQHoTsrAwTv98GTac/W1V5KwWCHxnhcJVgIPeh0mxSar+mFHXz7Xf1KNErWWU86Pts57V
KCuHxoMJR13yfhqilBWnyxQq+DQa8b6CghDOFT2+Iu2vABUGjwvsoYiK8uwF08OILIDWLrUt9GUu
C0XAwvUTADt+Qucdkz1zGYct6ftIXiTUiuzMn3wl7+gPogK6oydRLtPZn+/447rGWTZybX8RrbCE
+JwJfl8GYPdlzdwPcL5M4xLEKq0FQey02XHrE2T55xlyNYYtchjJl3T8GdnSu2eHtDQF1YXHZKEi
RUmmz7daQwOiMZklst8G1zvRfNENZGPVWjLrkrm2MTXcvZrZGXrgXP4yeoU9g/5rqY6IgCK2TVY1
3iDk1A9LdS8bugKLRjyB9JTMrbFL7QWMjjR26v6cx7DeV64tyRY7xVkr7ZJCnpWNhpYYwnhvUfZb
bV9iRksLPP5o+QyEBk7COmOKlvQLP5Vn0t7imtbBcCLzr+Wpi/REkpLyYsft/vltcab6eGuxB3rW
Y6qAoibe+/1tjQtowcq06xMtxXalGrFQmx7IyObt99GNSoHhCQrD7TkUjd0fa6f1eCFLUFfUpbea
XGl6iqVj5ieiVMhz6DAKyeiT08Zq0uROzBDz56qzq5th2TzPRTezrI1EJHxgPiYuf+KM5fEo6tTn
UYxjmDnjHlEL7Vq7LBYFf3p/PnYpLP9iHfBhjkaEC0RXIX1uHDsRQn+Yo95MiWmlyPp5qsOW1eE9
vBUgDSifcrLM4Mr+5bF/2I7sR6KUcrGhxvItIGr6/bGDiyFq7aj5DMZjhIzQDhhQ7P08H58UfQvf
gfz8YumCcuWBV1PSELKw6PGUZk0b+30YDBBDTgkALhYDJuT0QB6Fn1pqh4k/Lg0b1a/XlvYzAGg8
gKKGucIssq8D0aB9EU6Re3yJV9iXDy6YLq5E4RSwPZfB+PcGYPo7Po45mreVZJGgh4S+448nKsJB
HIPcZf2cZWtAD8VoSmkL+W5S0COw+YDRyZUHFmtFtynCbk3dsL90qaMsCk1I1jtXOq0dCJl1Rj4Z
OuKSfge55Z7PicHXswybtnrDiWnTD3Ub1PrbjGnOfEcZ0kUiEGGrrZAYET8O5jTPKppuYZclFBmC
Gqn9tXTRGhygEsbevlhGo5Ndu0Q94JOsmTQisXQpJyYDLUMzZk+LQ7ddQUeUZ/zHoBpXP0VH45nZ
nHXxjFaL+C1Jx4sxC4nM6FWr6CnjWMtQpCOgxN+WRuuuCE4T9VxJCdpZts8YLIr82fgVhq/SH4UH
lt2PkS6jC0O9GediLvepqtJzMnvjoW/decPDq3HdM2/2MuQpVNdpoujKtqbrXE1p6TzB1V2Wz8u4
yPEGjQygFnaM0LwpHQT6aQspqNFV0bZ0sn2KF2TPZ6CNi+W0tX5E11RctlJk+1BvQx+9enURNW90
a7TTcmCorP0PJOK0WqIwmmlhOR9pOlER9TSXfsqzpHbK4Db2Qqcsz6agE0OV/choFRp5yguNqSif
NlpaGNKbp4cu+yQDdwzoLmz8rgsvDM0AeLE2akEHRntLOs6U5VSS5mA2/Ho26gEPPNkj+PezNDox
VgKJomACOqj31RDlc7xLHT/AqTlL9FasF3M6OBlEgLxmt9mXMXU97CRoYVZfWhh51GEYHDOkE4SZ
A/kF0xF1xbtxldES3IFFDvlCb6f9ppPn8It2EAp9Pm5rB79/xVctFtNlEeguFefe4oBM3wMbL014
BivTqxEZ+XCCZoQ+UCKn61QqNpVvC0IBEGSFylAK3VH6nrvwHrPWYq5OYSkd0V2UZo2j6S4oaE6L
EQzFNicR6lFl5TNobwiJV75fDTwp+OYs2Tes2j2KKUfCda6uvbxHu3cPbalAVDLTITKkuNnSt291
mcJe0jo5lSuOgH3XnEJTVxYaa47RdVTzRaSi4fPqosLEzqRR3+81R2+erIgM3tEThZ7M/hKun5Bl
1/exjen9bODu913mNTI4FdlsnxiV+pIv7ZCNzmNTh3bJ96eR3tN9PI8tA2CDJh+cjbGu+bnu/Vaz
ETQmv7ggVY10Jh4SPq3KPA6ZYHft6/EodAr1P1612Ofc+HFBLskxjuZVoPSJMv9H33Og6U86z4m0
9nPkrfi55hEUD4qSYJN68zxCSs0bnpeTwZzMzOZ7y01UhPaSc950tz1SGZ75BCpnXv+aOIsdYJTc
7JtXq8P3qri2j2aawCHkbLFRP3MNUzPwsftf96OBw/avJNwyvqeWrg0eS+Vjn7j355gE0I7it8ez
+DV6km2I+ZVoDe3NJTQs8aU3jBq9/xXjghZT9k9yUOWNdHPtPP561M77j//vQ37/OTIForwJRVdz
AV7jZNMrqKkONk7eUDVfbnqxLXxIKmSau48cwNOWJpb3F0WVD0DRkZM3hM2LxovXRMGGyaY1uItr
0/KUJlFX/IjoyLHpPWmOZIrpYllt0JvWSvDNKkzd/jV+f4JtxwxiXXu/p0zknNHAk8PR9pDURvZ0
7r6/2vfhESToFt0jtAP+BVYSlb35BaAQ4zT1aGslkPCzgG+ube+G2dPm5L4ZL7lTaR/v+0DaEONy
ldyk/S0eHSv8O0ljBaNrGDN76e8P1NnmjT+0aO788Oi4qimLiw0Z14IDsU0iuTD0TMucjm0/xGMH
ka1/zadQ9K9eAAou3kHhq+3N02vFcB3IZdtfiNKeL/6URnypGtdOB1gy9vob0LfZ/IR4lL6HU5NG
/N6sl3Szn5fDGnrjFb1LdqzkxRCP4dmvRx4Xk+Zy0LqW/BJ2gJYPL6h7ss9PHuAWF96VLiL6qXpn
bPK9i+cMH64gZXJkGquO3GZFwoCUDa8pM2jvUjudDfsr3ytp9i0i+KClWNZLGQ/V0tLy27pQcaoY
r55pl8DTGi+82EP4jhSiH/hC0Kiq27o3/HetZ/J2yp09UkU97nTVLUL3hKTArAs+3cvSdnoOmgS0
C5x4FAnjYabiRpJ4kb1ghYl0VpnoWGFkwI8soFvjwUrz9bZ8dYOlYL1JK1pfyvNf6eQCA2JdnExW
cd79vvqDL+V5V2Q8jjP5c870LQ09vPYEIt32jOiknccn6soZtC2MO+2to64ceESyWzaazuMyxYvw
GGyuxyo3UvTn77yls6OGfJUd4u/502goZ/61Z4S93zHPBV/Qgff8fJ+TfXR2ebWRV45B9jUxOv58
Deob0L+anwhoj2FQT8oMjKv3JMvmqYqmLNMAXRUX0BqBe++299RbwrGcrCFMypIUJS5NHH3rmrMT
YGnwpZxD6zKw82n055wkfApFjqVSBriaebeQ+mMeM2c9+/BMLm2qQODzRy6+sKRQdQXEnLv8OhOe
Jc7lnAzoRm9jiSgGLadhu7sJy4SuxU8+aaw1OWKS7azZKZgxcR8OpC6wwoMRxQH3xU+lx5GczTDm
5W+OTw/iKWhqu23UKrHPXAtNafTw/iSLsSUTLXM3l9PlvKk6CT+Vm5mdR00wTVaBJpc4eGG9ZXw5
c7fxBArftfeAbshh8ed4abNUVU68SmQdw5nrXoKYZhnv1V+qgPZFuuLgxfuiHUbnnzmHk54c2dEg
Cu2Givy3s6f/PtTkZvy5RIqW4mEA0E6tMlse5pDYpn8DVj/14usAYk+7Z7o0E0hOR2xD+bz5Bv7f
zrA7WPij57XElLjXxMYzjPLa0n8nvumEoFJnKlPL4dedvL/LHjYjjwcH8dXe1s/lpqomu/7Fa2pX
E6J/O3nzgYa9+tj8zN4nhbDfUx5OC6yJMAb4kkiyE/WRk7utbeRV0jGVU6LF5HZDkkBXMRPVzsqY
HsT2/NeQJaZkJcKh1P7VewreLqdOutcLLMNw5yHqiO5NFtKIRW9VQ8LeX7ckFhcA4OwsT53NpgMH
6kR88QnLaKreXMY3nZu8YPKW9srLnErjy68Pwh6FLa1nqDiP7yc2QORbCDOg6Yz/qXxfsMr3RCNq
L5uMdlAT22vUKHL8Q53WfYsCsw+M82jgrnHP40wVb7rMRWrDuAw7HecxnBD6kKz8OeGsCwLjOlHG
TvJO2DLjoZkBQQpEqxt9PtAZh6auj2jzmI2n9wdCHtguemUU2BDLHzxQbZmQGPn8JfH14UBPLof1
gREsWNwC7z9p5WykhkC+WjxmLdIamr7pGWQ2zC3LbO/4dgbBP7Oza8ppqW7+klCwB9d/pUrsxyMe
xgMwxgeXz/9wsNVmaZ0ZxfPjr6URlLqdV5wDmEl/PkR/qAsxm1yMtPgsUlb896M36wyyjk51r/nf
MYL6qm33yAh8/84ihbnTOMjsSzU5eOvH1tc+r+zX4vjna/k9haBcDDv5v7L0HCkZ5+L383wySUH6
tkgfseFjGcuVZ+PxYUAaAueK0Plvz/m/HyhieFV4jMe4+Kj4Q86CfnrXq2o3eeiXho0iLdnxL8K1
ZJn7NbP/fIMfvbO4Q3K3LhpD8EEe5agPH7hUNDI0Y0XLx/uKgaTSJu3XQK5KnRbbZ4nrCbzDT2aW
a3GoTWPXc6lZGpxh89mP/nJFv490nrk1dIvZvEKsz62E5fdnvsauM4er7B+q90k1E9cxx6F1J6zr
eTTlvILMh9IhDlCo7I7YO5m9EMD46Mz3iEWZn6qWrWIrZ2mhibjven6c+ZF4t/kqOU/u5/d6Fmh7
u8z++SY+vkZenO9CPqJigiUT3ti/3wP7bj8CFJ1uIQbYlWn7GQh1g4JUvjqR8a///z9P0UTr2v9h
Q/7hmYUL0Qi+g+b217a3pFlv2dysrO0OF4j0/yu1plxS/h4+g0wMyVT9z3Ig54RM9JQXt+/bEkGy
fRshBmbySCOp3TD+fIO/rz/kZ7G0ZaBaUQqVYv78+wOdV6wMofdj39k4dK4DpqhD+RJg3/DXKfjf
j+LVRZS9Ip+TPpqs3z+qTkS9GvBG5++hyKTIjjCORF/z5c939UuK8X8XVkWukI+KEci4kiUk+lgu
dF3qMmGeDXgTCDcbjkItVo1gXLT37T8wtKmh79shJbca7+pk47S4w/Jv9OordmskOCi5yo7Mz7Xw
yT3QXZGoNKU9kdhAtbfJkpfesu4TQcnp69Dje5cedSF8pKV1ZTYxAkFxgwHuu1ak2q7lQi94cB+/
1/NK7DodeZfgTNIvN2WaTdh4EOQEOU07boFU45yDRphjKecUHa/iV4ASOvwzpOjvYQUResRmEfxc
xt6PGuXssnTPWS2YexwNbRgwT8IhoEVFzTmhEYYfIMQKTHgrh8oGc857bNNRHGW2uwCgtnxXDmPt
bbtm0HEDDroLK+jl/5vyABzPZfwKZH5GUFTWZp7v1kd2Ewf/Q2aJs0UZiCNWWnxkXXKqmC5dqhU0
IlQL3Y/5Gfl84EVPkrA3BniyjrHfXRQBlkUkA4YJkNh+fT+HxfM6yP6QlQaEzwMZGHrnavxPx6hN
wNJgFezWux4smxL3cR93mHakPdLF/rNa42lrP1NvsBUtYkBXBLcteOs2+Ez3W+Cn6Pd85ASnDECE
V+xrj6Dzn5Wj5xBdqgDDkRdPLesY3ZI2SzpMX+KCJvGigU7ESZiFA2yVHjNq6cemXXm3h3kRYOd3
rkNmYtoTmnmKxmaflurrMh7GAaZHVcw5p2ncZqiL5hluFT7eD/Mr/VLlmtFfScANJCxsav2lIfOC
o1T0XnL7tRb11MPT4DrCkI4DR5NVgTBE0T/jLBLfNk5cm9FuOu9Do/oZDTbAGTmyafpqTUcflxvU
HitZ2oZchqD5fTeXzhR/ZhFvo8euiZ3qVOcqVQga0/lRrbkqMNGYk7Pcn+R57kp6jPQynZPJaB9C
HQj6BRRg4XysXHLGk/6cMKjP/VSBfmX2Za+F7qovqZu3hyX2cCiLKtrUOeySUhINTYqd+4KDUwDm
uQuuQZB2h9DPMt6u6+hTES40dba5uaMFaXSPROXjEbQ3KIdyCOrvWWcehed3V9p3Uvirw3hUAylo
tC/p+dSaGEHzHH0Ksamlrt/lb/nQJ4cqozEQsFFzUEkMrA6HhtOaWPkmTkCQA8oIsLdfNOFp5lde
AG/IXvXSmjN0D8kbvfaV5WZW9OjHhTplhds+dghcgVSQoqFFRLbp07xs0TfaYRVHeVN/niORH10x
updY9WW0okOxu/ZJ0500bqc/hiJMPpE8zNErjTJ+8yj1cJ7xOu8BzE6Wn7q1cY7eUI8Pw+STcGAp
OAwA26AJaXqFVT0D9AzjJIu+YFQYrxcoEMz3AbyEhy9FN3LMyets3U1SRT+iUdGV7yQO/eIxcoSD
743Fp2XCNkdRq79Sw+j1ENez9ptbDN31Evru1QCThhGaKFtDTacZXzCz3ABih2hVt85lXspMHCJW
vzdvpicI1X/k0QyJrvDr3PXzj95xLETc277BbAGnHCcd8sFtGxi5QKuqHYopbQ7dNpfLZWBSWGqu
1+W4k4QsxByp9hOcWnmJ+rfqLvXS6xMsJHGl8GmDRK6e1bx+d0F23EIXMbtpMCPa9N4FPLjUU3hQ
yMyPfkirV5f5+uvaYQdYYCs6QtYzJRoIQE15qiDfG+l/ozINCA2w4llLomAn3Hr8tHhN+WnI1pE2
4XFMn/ps7b/opaNFtF/Msk88DU664PqouEbk3Jh40DtoS4/m+1gMWbVvtqn4BoBo21HkqZ+bNu93
XTd5n0AMRBedwELHaDeBr9P434YoAGBAvn+i7OAbPjQZYeo5PSdSk17T+Y5BHmCv+Jt2CGoQA2MQ
SCvz0N8Hc1CeWOiDYB9jvHY+em12j04Hbcec6SfRNt3ZZBbMB7sp+KZl8jQTwD1tPW1BZ33nr7ui
r9MfKw/kLBtDY46Egesj9B6V7LTfU7EtU4BI2TRd4DECrp841BJAhvgpbsb4VdIuDwciaV+nbdp+
GAb4YYJrfuMjLDhz2SkO/dKPj8SXdF/PzXTt6KF82XBCOZOVl6DMIp18m62uz162sCK5RR6RD1Jl
cB5SmNl3Q1OclcroJ7RdkuufxKXnNvJUBHL4Sl6uv4+bDB+jtYof61pvV+lQ9MclZMnlGFznt43v
jpeaBqH7Zkj0Zx1F/ndZTiwOol+nW3+tmTzktO48OZorjE9pyQEl05K3AeiWBLV/4HiMwpK0R3yx
OTq5pn9Gf9pElD1FpE6+9ls0fmbDT8+ZbOHN5jkjGqYgP1VxokBcVp7cj3VcQXhfG8l4181pSx3w
BKTg73EA6vo9yhD3pGl7/dqNhr7XRG3btY59c4VQCUMWp24/pxLjStbsejnCaojOPQtvmrrNvwPp
IMnMa+fNSQQatOtV+Vse71dLRY8OoSGlHV2XSk4h7V6YGlV0zcZdcj07XXpPlqWCuL82z9Wov/Fv
UhK9ufc81EQwdCMWt0tcIL9UnZdDK+7ECwQlg2FANrs3SH3MUy6mqT/LgCX5+zjzwis/aTWEebdu
4ssaZNmBOq6/7Sbq3fT3bTWInG2k17eWSXPbOtT7r1YHIpF/CNx51Nd9PFHogXWBK0/j9/WdBPrw
KWzivNsDXMwwJaPN46FI84lWwqpds6s6L2lDdnSjECEmieechdMwbHT/N9pkZzb0cA9xv7QVzihT
h0FFeVlyJtfV3sPxd8BeyiTTDdkSmDkSQOrnOdxaKGVuFVwj10to4PUIEWl4VMH4rHJOf9ZBg25W
hR+FmzbIis6nMQgvlVjcpvi8yTURk8XIu7G5FCx27kXkUxE466u1wYp0GpR5jB2Q4Shw0oq+Qu0k
aVXuHT9eHnOJamYnMlo52xW4xNnMQRM8QdgL93qOC5o6aeFxwxtoExsWSWu/HVoyW5eFGPN94IXl
5eisy1DcVatD747k8dNCXGNeJOrSqrQ6oeq7cfQLQEorXkLgo7CEa5kPEeXNvfFW7A58QAAZsEaq
s7u6Ic1L1+vSNztZrxR+QlOU501u++1TCoU3ZU6a9FAs+XIuU9+Dfhy5Gc2bmDLi95BqzIU6o6CR
i5nqN+2s462Di1K4r2EcDLvQLyWpOHJ2z5jB6LcpJjSRulvFWdsmnrWlyYTBCixY8KrbU5tHijZD
LQgeVgePSQIzE6052EoKG/xA6+L7nX9nEeqjAKZThZ1N2nsLhqt16IXZsRMLDK0bz5kC80Qxt07O
ix5juHSaXrYtS6HNdy+wc/Bs5phQP85oO46AaPWZy+bhskgEmvJXuF1Vq6hutcR+a8o0lgF9hzVS
iEyTZtpa1Y+6qYKD1sG6M1Hus75OY/0d59ztRCM7lat0SW6oMEbYBCzD3B82Nhv/npZE+RgiIILJ
AdWWwA/jPtRjaT6/eS0cna7HLvE4hGF6PbRN+2j6YUyPZkknWKFNDQDSqZf4om6L/iCavgIhkqjH
pnQ9zJHA2WPa59yIcvGvREfRsk0Hitcxx6KDAOj0rTGhOaNdSmDPFrIJH1z86IZjB6jiFv0g3YSd
thCFYYbF28OR2kOtoH849uoEDSmCSIO5DDd3XElyP26Jzt8S6t79WUF97aCZlPNuW0t9yy7P5g+6
tgItQXzBJcDlAuN1MiGGlqbpsmf6Y70XMm/LCdEOKFA3rk9hFxb3TuFqaFdB9sVt6qeqQAmWcnA7
hSIpvrazGNsdjgTtV+x09aURklZ1MEVFBE3C+JdJB+gJhgQZ7nwBuu4LeVdwLLmcZi//XmYyfCmT
1PtSenK+nqjcHlTXYxxMyviZ5LugQyfegAfLwu1vgiSRxK0sjnYQ+t/90h6G16a2u/Yihtd2shTy
KsgphJJMboOLRjU52C6dLyO1pq0lWRhioglZhXUEmlteKHxQBvGa4RZV7gTud82uqEI8pEp+LyDZ
gDGRrbQY1oEBgzhmCDk1sVaZXtZdO/5Px6kt25edlO4LG++MzZgTzdO5M5bBYewK5zzvlXiyuoGT
t00lTYxYQd0ptRSvgDI6tgdOnqfWJKih2kTJa0p3+gpGilftcM4R+nqhxfG1FOOS7wfSjCBMpmr5
TvMxc4VJyTnNdGQx3yaqVjRdF9N0bIpJXpKkBlI758tGMI9s9IePhDQ51WE2Xvkr5zc6ilWCZUXS
O+ro9DWaX3eb1DM81upr2OGGVA5yOFSQot1bM4feI9W1KEYVRAxHp/uc4TZGUAX0xm2ANvcZYJB+
iQk9UXE47a3MZs+BGmOVeGvt4himcfABK4ChGJY6sO6yAnzvKZ0CSik0pBYlQRo8YY6x0z7BNE8Q
U0tQJl8aCN7lncCmajhwqkhKljTcgrdurz2TVuuZ44qi8e8CIwFW0Jqby28VslGn2U9OtBQ44eqm
XFwAW20AtIPT9gKnwmxZPZh9yIYL3j6jfgX9xaDmBq7aTCvNkVdrlAjp7gfDAay7ryZrxbBbkHnH
5qRNB680TUu/hbDFVKGMQjeOpDtzWvo2GE8psVpzYTLj1P8M/bBMeI+if6obOEPU2h4TV1B7OesQ
So3NQa++4xb3helK3oPvIJcyGKAaagATMndu/0ftxKHLcxyKZqUjEwvRL4oqU/b4nqx1OltwGKvY
pkbBui3dVYy1OXUB9AK2DsI83MK31E/o3T9DV70x33pviPOvBqYF3IcmItGFIWqJD3bAFsFyPD6b
jIRCdA2i1V1u3SJ2Vwi+6WD68gyrGMHbYssr2gIsl2mmGqbpaNbmShpub9vlLSqLYY/oRdbJI829
XQ53AaFqLi9dY/q1RYeUj8Q4nB3S/tR1dCgLZHqQ9VAh3QjEXITuXcyKucY5QVTkn+VjWK9rRxYW
9CHWlUiqTDX7x7Sh8R03phnFTUzuAG779UboFx0TpwoSqmAQMjvs8Pw+9o/hukn/jLpf/QyDvXrC
/RO+j8CUCNy3Ye4cUZvUb25TEmWhfs90eWyDIc4Ok0ansuw20VN83AKz/lTZX8Z5Ot0r1LHn5IHz
69YF5V6KwNwUAIlwNZc1Yq0pphDcOdVjES9zeNETwv20L199fG4tZVOPLirGJbIWpEioy7ducxPQ
0NqvcXFhHzW03W7rw5A780KA4FRHIlBOiEnRKXWmAx+cOBiQ5dXZkgU2jIcfkvcQQYZQB6hMzXeN
573eDQWYX1qgnYnTiC687Eg4oYdzk6lyekudxWZciKhFA8oig4/I1gUtqzZehDhH9HGzT1y/hdKx
usO5N7Th12qqfChlkBtTXHI3kStOqPARbusogMArXGXGL0gfLA1cd6js9mg66CtvjCfQFZHcuk05
ecPzhkC63CwU3BYsVsrwGJZBdemkwHkHhNc0V6Ctw6yp34sVzl/UqJiSlDNmZ/Qt8GLCJXV2Em3d
ed9VfbE3JMxeNwQLjI0k/mQct+U+acUPvG65X3nZBz9OwDwVaCt+OIiXLMeig+nGMjy8cLics08g
/7WNuqTIz4lggkvtw0l4ZYmU65mc/OKhnWVyg0wyfUu1x5OP5m1BrpZAfSq3LccRNHfnp2hR5n7W
VcYt0MZGdRieG6tpCDANGEH84JE+xJy9aOcLj6RFfsAbNP+fWfr0EaoSfmPjQ5TsZ60e+yRtT6No
3C+BHmhjhRdyyHS1odAfwAnQcrTeejSD5QdhgH1wQmkQyMfW5fwiDTTqtKHZkINiYQnufY6x+Jk1
p+F914SABKgQUWd1JY2Fh3SSMGGJfBKyMGMXIi+EMNgTFDTrcCONpbMIb4oOrkq78IQQovs8g71E
dTw23CVqgPDF13hH0xKf+Xe9YyPeAZOIZkdMDco4KJMYOUrZA91iQy9QXpEuud8wQsevJui64FhO
COwO0q3z49bjy7pLFXI6ZCN1B7i6+2cesuYI4wW6zqjWryGrxYTrLc56EJ+m6GFQml5+oMoKKDKa
nktZi/ZGVom4irKqhIzqJGu9014SXzkw1F/XKi8vF6cb7tHqFXs0YOIbXTGmoc6ACdw+V0Oh9+Hs
5+vBzGsx7CodjcnRwNmtWH+1rK4KT6zqhLWsenYSoBC3ZK7wK0XIUa+gxGvvax6jeNjVCDFuWxQm
7jGcFTZ/WyzoaugTV9XH2iuyz6Va9Lxn3ySqIz4/ZBLTMfvcgrtZgv0j79Imt5jKyi89KgsLB6y+
yqFuv2gMKHYZZlMPIYpKhFLW6gn3n6+pM7vAvoYF7ykijxvc1+s9GIL5pUkNaJ2CSX3QeRnejWZs
L0fV0+uhw/KavEB47iRu9EzGOA8ZBmnw2oEUOi5QCB8mvYqLcgB1b4HuGGWsjVsjnWlI8YTDEMFU
yuApb7FD4FTDCDprlJiqB7plcwywtuGgGeo+zmLKHAlfvKsGiBfawNn7kiXr8iVORm/XDQZmC4WZ
Y43J1T/Iit0DvenjU0S4f+b5iffaokD/4vJP/g9z37YcN45s+0WcAMArXqtKUrEkuWXZ8u2FYbdt
kuAdAEGQX39WuefMUaGt1hnslx0x8+KITqFAZCaQuXKtGFzA2DhA/j9h5ia7t2jy34xGw+uy+SsA
yvphnMla7DI9EAo/2KA8FUDrStKou0E+AAPunEGKJ0sBTsF/fbdMTH4UKHYcMouHyjTUoHwHiyK4
V7M2eieqMAKpH6r6kMfsKVphQFo2YfjnOqP6L6+aEfUg+Q0JCipeYCXEPEv6CS/aoRsfZaSGKP5D
i2pClFfQWQE2SU6YfwZIwK6im9BrQMMRrNUroDTrzcIwq8EO4UCshoLQXHViywHkXvVTUdsl/jPu
o6E5CvDUQVWuiCTR0GQzoIaRCF4N0CzoaQEfIUC7n5ADgHd0w7UxI2sNvpNEEpvPq0UVc5cwG19H
Ub9kX5K+1wgqE6S4LQjGUlBRxwfc84BTOASgVCoBaImAsQIcGdd4oKpWzELDaQBjh0LcCknr4QeZ
ghVcgmhoAqh3pcZlbUC3vNVlA7TQWIL2ku1xBie0QUpRbmR6a8JM4wlThzaR8gN0bAswzKERm+Hd
h5Gh2oo3QgxqBl02+HUSekXGcFbTt7nZDAXHiijHet0vQ4Qr2W4bQdRojgXGJAXfo2J9/iVgmSK8
valKa9Lp4xyUG4t30LEEWfcOWPg0sbcQDMGD+RbMtlCM3EN2PkvN9SvtucsBETT/MEDNMSuLJidg
egA+XLYCoQFQFcKO/E8iMEXy7643SyAoAFxX2JVAey6ZAXEk6SIJSfRUthhEAt0BQRYGN4dNn8Sv
Rtc/r+uyu4xlpejTY1wVgi1oHqJXdLmsOl4xmlTW6fdmGM+zTd1fwI8OTGM4iFDQANncP//Fy578
+S9ijBu7cZ4dRsv3TDFwMQSa9ZkmmJf40f31F81fqJow7sFeiod6FUE9UhtiA4x81ALNyr8+xX9F
5/A/IWq4oHN4ST/qfyObQ4wz+TKbw4f6h+6/dhc8Duf/4t8kJYT/C1NyNI4AZeWUnM/vv0lKCPsX
JrLQVzxzBVDAZv5D48DCf4Xnbjv+xzD0i8vJf5gcsn9F+DdQnqAvzjFVRNh/w+Rw2WfHAyjCQC8a
+rD//CxhaGcdtnawpwLpZwX7/xoen+3Bw1/d8+f8Ay9ZPrvzs9l2WydUoh2znCoNLfSm+RMswV/8
TDsACxDBQkI96O1JC5AJ1bjPN6A5fgU18sK62RkR9WzdAARxBD2xnBC/oa4wdH+0AFa+EsxeMu4E
C44qSbawajnFUAniFIXYDS/UV+LDS8bPcePZyjMI96DzhZVnQ1Jchw3k5wfOXwNFvWTdCb/2jFbE
3Lc5ATmJ4noGIkWC0Oe59nOUfbb2sq4Eus6dOU3lZK4SsG3e8mZdDl4Hhp1/0zPra7HWSYGn6anJ
xhMADajtp6980fOX+3/Qkf84EDvPYT0zvYArzhbNak7gxCbngYNaqZuNiWb6qs22oYeMEr3YBYUJ
bqM+QrXe6ydR5+8CCSeZlqg5WRQ9dnj5g3d2fm1y8YVv/YtS5NmPwrwYBUd8BJZW0Gk9dF033cs4
+ou4CsG9/AEi1/assvX/ERh+jbg/Mz42cxbXrAdFdMrvC0mGU9OU9hXc4ksrd0JDFrdkTiCYdjrX
pB9FW83vg6DzC2nMCZZgI0NL5Nwt7+vlRxUDdz6o716f89d07LNNYawbW9WF88nSkRdvYxDk5zXb
yuUPL/u/9FOf2c9mI0XHKzzxJqJvwASH98AMvUwv678UZZ9Z5ziIqdBg/e51cK9oAuY2897L9K9J
6GemKfDZPfoo82lKUzC7dkb2oDjXxnNfnICsAsDr5mmaQRw+ikcCwpkjgAKx375QJyKXbaQrEkAS
Y5okZlF60LW2xfbWb2ecgAxxwzLZSixd8pCDPLig4zcM6b82uHs285vARp2IXKULT0Yw7oCjEiCT
XdAuxWkOu+5xAk5cHQDgIK/Qirzgs2c9zech1JItTBXAIqdEVOIWKhbkGrMI/51u6n8CtDtXDjLL
LSmXEENIY1Fj/BfSAH/YOt088yJxvvGCsvgCYh7YV5JdAaCAwuo0/+n1jc/UX8+3BqonaTMDM3Ia
AcX8HAR0/TRulL2Su17aeOcToz0uaogAw3o1z/uFo5oClsuHf176+ff/5vy409esndZxAZDjBBWP
5ecEzCBkW7b0AaOSDHC5uViba96DW/6f/9zvfwsIlS53ilRMAqqn5QlMEChhoXY9y/bJz7aTa6Oy
LKstXeWpFaC1KCA+MtmDn2knpWiBCm8TQHFj69VHgLDP0psnP9POBXwYgUAIa6waI3X3nW5vhIy8
EiE4Xy43O65GDFTHVJ/CkX1fmvUOqodeqw6Js9cLGmCogiKVEFPmla1+WkhV+4VjvJguvEli4AQw
C1xr2my5BVvk+4iN73w2OyTOZi/zAoDiCBkXbiqw5Jt87cobP9POZqMW0sN2icsr2nxQ7ws+xxKT
kj7GgX2+3JIq5YMZCaKjnkkDYFFjb9DMHj/6WXey6wygpoVCqDpB3g3T+WgnNXs/y07UjZmwDdFM
nqDsgHrtcijq1NMlnZjbU0yeVAC2n/o2/WO29dMAFmu/VTsB16I4AGQ2pGUDQEd2HUneVxYdHy/j
mfMpt1Q3AbSD5QnN230NIlHAc/225G81Lk6KjSa9PJXp8JVT/TgBF+y5bOdLjnK1wVCCUddWGPIF
+dx0gy5xc+W3Kc7HHDHUDkUubEqIHkdEu8MsmF8QzJyPaTBBK7u+kacY7aFDkgbfebr99Fu2k83i
JG019N/xLcPwS7UOb8UgvZI+ZLQvPX5YiiFpslKesDe7ovyBLrrnl2SXlkcMzSmwlstThVb3EP6J
YoHnV3Sia6agagaVTXlK+/J7hZ7sLlxeo9Y7b+nf7ymYy7lc9bpYKeZwkCe0DM48//OPAqq8Xp8x
dVwyi8q0xqyCOqF9eKNTetW0r1FBvbDs1AmtED0BJ1fUytOwkAfMnn8qQDP6yrLPzvGbLUldl8wg
mD5i1P1kZ4x77SCp1ZR73nbTj64DoO8AOJ/0eq//or19fsEFpTfQn2UMPu201M2BgOviGnV+m7zy
U17aJsf/1z7qLOYoJKSN7X2s2JeUxY9+H9fxf142wH4rfFw1AnLHxwGqG0FE/ZwpdSIAmvtEW02R
KnifJ5n6YzXKq3wK7uvLE79sPBK8Q4Lb1gzCSh3Qv6qbR88dd6LAIOzWYUR9Oq10vSor9MWL1i8M
pE4YwJABLbcaaWhMMUNjeQQA2sA++H1OJw7gIgSg54y4mGUZWr7vcMk6eFlOnCig+BY0EHmUJzmC
R2mMd0N672fZCQIlOUO6aIG9ThI08pP0/dBu5Ssn8HyOfxMFEicKEBOSEnNM6lRQiE3uUsxz8keI
3sXDhwIA2yevnxC5h3EAuNNqyF2CpwMzdTXie2KiV37CC96fON7P5aRTSBPLk7DlEexJewwze35U
x/tZ1eKGn2LsR5jpYGx/NLiEem2JO/MImABqdCwDGZf6rkAWL4TfEU+cvSZbosgAXo9TpLq7KWpA
+TfWnlvtuD3gSibG8CS2ugcaezEF5vCF5/0zcRy/j5YFCEDcEVMgXo7Q5lWHdRDM71buzuvOvOZo
eGO/sz7dn3Vkmq3x+5RnyYPn6Q0TiXapBuy4zUCDAomxGhrpXqckdnwfm6sB64Tv6z6+0W14R/HO
8jPteD7ArslixwQbYoG0V+84STz3w3FIupRzWmHa86QWdhiz7LoXgV/eiV2HTKFsRWrsB8YG9oPF
RGz62n0o+n0kjM///qwGDWRmjOgXT6e5hW4uQyyE7q7fVjsuOUV92+gVByREbphZewcYiOcBcTwS
QjxTjxmm6RRsgj1G4bwCJiGYl/Vfjenne1KAjCDRIGI6AWZxpQLzAP3fa589oW6aB55vinSENA9k
abCrMOAKMFbslTJp6qT5LTWQ/x7QBiStuMs2CXV44bclbp6vBODjkMqD22QCULZB3YIv3a9BCpqa
yzNYJmD9GscVZ1DP4pC208MG3gOvU4iB4EvjkmxxuxKBAmcansDX8shI8NXrY7opOFzn4Dw2jpwT
DRao1Jru1ZK+ph/we8+kieP0Lbi9TVPVOONhdC0b/QR8v9fFhLpZWIUL0BJJMJ4gwfjOgBsRM/xe
eZi6eViCGrjHS1aeCsy39hS4U/MaQ81LG+I4vchoOm1RM53aDg8eIA3pdY9JTa8kD+qZy3PCA1Bt
knYZMeAS3KD+9kMH6Ue/c+L4pZVdglkexBMBIKMCQVog7JWXaTcJt3pCN1WXuCXrdNhDawIDpnry
OyZuGqag9bCa4XwbAnBpN99FZeT1TqOx65UryYo1GKYTDztMOHSPZiu8Mjx1aeTZJCaGCyvuJWnV
fgurLr5iA7C9fhvueCUt1ALq1B5JLdso5mymN6vUsV92cJMxUCjAxAMBeSrZW86qm0i1npadXJxG
M6fCIH4307gcR6UhvzzErylNvOCZseOZvKSYQRtxUHgy3/QGCqx0uvHbb8ctC/AGCpnioECV8hoc
6W95wz/5mXbccuuhjDpipScA8H9a21z3vHz0Mh3xy2DSDXGGcWEE2FSMoPve1HbTyM4c/ay7+TIG
ZS7mtidM+Md3mPQ8jW353s+045c1BwtiCO6WU5ywHbgwb1YQSvuZTi73pCBGpKWC50jIBbe8uYJ7
+uX4yHFK5OCegcUefpMkR9BL3RbELwS6eFSUBMt+DPAh11p/7jAcdmhrsDP77YjjlKCmGvTYw903
aIsPYXsXkddeUOfv9fcCB40cj7SQZkebR6IOBvrC6EuHxyVIxZiS1xg0ircjzxR5AHEA5oX/+bec
z95v/qCLFVMLCIQwmNqcBvyIal/XZXlnS8lvt4VNUHc07fCIMmsB1c1kaP2CsQtaAlMSo2stcY8Z
tPgUJWAI2G3NJDxPrBt7QEeZFRB7hkZz9DCV7H6gg9/KXZGDikPsD+y84wmTa90ej5gvbTyqwz9/
ixfCcehEnyJqNdtogeiTFFdtD37LdPWqadOzsODzpxHS31wMED0+KSUPRKVQPQmhoeu3bif4pLqe
IWKG/dZz/bM34ZPGgNArts+h4Dfn06WfKyuw3CxVNJxGUoEWN5GPJhTJR7A++yWq0IlBqGd3DKP4
I67roKmI9PBVGPFa//MFdw7PX/rZK50lSb1CtmoCrhAjxBt4mH+M9XlgrywyXYFxdQoeimHwjHqh
E5jqQkoB9d3xFAr1ETwG9+msvUBpENe7/CWYpxpLPsfjaeMgEQk6UO/2tfHrLNDQ8dihlnWhcCpP
PegeflaEzKdWLrNfIZCGzo2BhhIMJwJt0TWe1ydSWPE5lF3l57YuOjtsp0SmtMfWgLs/Z2D43A2Y
gnrwci7meC4m22y7GYLMblR/kwS82xumXpM3eyHk/JIJeXZAtwbNKB3h9VQZi7ZO/BCExi/kMOfe
wFHMWBKKClWxUIEJwmgycge+4VcyvKO0839BdL8EJZ/7Vh+HpehrPpyWWUOsPama9Y0GXX99AC2t
UbssnYf3KAFPjxKcbk+90DbA1ahLv2cRRscrHaZgG2s0B8NWGTxB32ayuxj3hre1bobPTdZKuZtq
Yr9jGjEYr5HoVXEHXjVza4IJtsxoiveKL9avNYBJiksf6zF6H4Gqrj9t4XQrp/FeDNyvxORieTFf
ZqDFYniOe+EPsMjshyH40++AOs7V8gF6GQ1MR+w+gXrx5pdqXZQtUOva1BJ2S9vuswonqK1fufS8
cOqp41OmwASdwoMwJwJ67eds9Q7Pq+6L14a4CNsegtXgs4N1OYmDXcsDyNn8LDsuRTFx15pyxFaD
I9AWt1nnh3ihLrIWdAIjT4qB570CqT20SmY/BAZ1Ud6sSgioJWE5DserVWV3i548T4iT7sDEFk/z
ANOUi2uMUx/abPRLd+60QTVCI2COcfj6GASaZcnqXQaO1iu/7+iku3gF4SrDgD64gTZ6IKZ/MH0W
eh5uxx9FMW99ksJ4FMhdGl8nvH/lLvaC27ig6LJqQ2XROsrTMxlMhrl48d5rQ1xAdLxJFre0x5ds
BCgH0h1fPvtZdu6mQlgMYCrQzaRR3ILE6Twi3oOtwc+645CRBm1F2ok0j0BBfMjm81xsZVu/4j1x
rqb1bIoSJO1JLuK4vk3juAKH+1S/kkBf+prnf3+W+m2cBkmbjknOddjcs6Et3k+T9TziLmaWTwGL
lE3iPFu6nYkh3iaYn/e4kFkhWzBQGhPnlJgDG76A99fv4egiZmueZRAw0kmuwXE2gA8T9LF+B8Vx
yqiYwdGAOeRcaz4ewBH2KOiYXfsYJy5gFkD/tpFFFOdiMX8Um71Xi3rnZ9rJlGu4iYmCwiEnU1Vi
iKDoIN4IOXY/645zln0CDrVtAYFTHL5btXiQyg8JBUDy5emm2ZbFpIFp3E1yEC2AC8TrXgu++0vL
ixHgNhn6GMF7rUGrMs/Hoq1eG6j+vVcSd2YAQ+KC9jOPc8SV6joNCMixhq7ymnMDkfrl2qHCFCrT
wXUMFzvMFJ1i3XhuC7s0vSzLimnvOc7HhR+KgO/ryCtQYRr50nIZTQI8zmucrzTrrjIxkyuIf2rP
M+h45pgGvGhmWM8WcGC1Qx3uCW5ZftZdAHSA4qliC46hreK7YRYfhy3yyg7EBUDrCHIUqoPXqzkT
X/G8Spf9okTw78n6/3ImEjx3l9u+ViPoPuxmc4jHHStwPOi287q4gTfg0jREdZtIFtbmyYTxgWXl
7xPrNxBJXCRhv0malXS2uY1HMB02oKzSEFr1qhax8yj986RJMf+bogKI1nEo4EEyPT8AX9mV3xeL
WOycxNSqaitnDFZBdwRCBhEYAO9XiMiAlNim/LvZ1tWCxyLqlNfhxOD+5Y+RWwG6P1DpnTTebUuk
vhVU+8UxKOBe2m6KCfJz6yJPDRT3rjZQN+02cFj5fYbISRzTTINEZuixg0/z1GVT3kq/Rzj7JSj9
7Fq0CvBchBFMD7N9S3r2jtfJK2IMv4/tIE+43JNO1hDCAv3dSW/TKWn7HaQRva4AzO0b1DIC4z1H
j51uAmy00Pg6pF0YH3zyNIucUy/RwC/CbkQNaivSvU1jMMILv1ki5pbUo3mz6PjiFA5nlnqO445g
0PkdcbekjnmCBgrEQOnxdtZg9SdS0hsOQTDr+Qeccz53K4jIO2BFgY7eg9gQdNaviWi/cFxC55AH
BeR0NoGTmEKOFkORD3oyXrmDuVX1Yh5FCYZ3tFDb6VZYecDM8ZXXWXHr6YowvgiNkwhRgQNPyuuy
7976mXbShg2oZCXp5GmJVbsvwWsL0dKW9X/6mXcuRwJ8D3HRonoOJQL6iIRtjwq3yB9+1tml82es
gO6xmABvEOyHkNWnIMv8bhnMLZ+vm4ZkAkVDslHF1ySQb0BN6WvbyUqQXg2GJcYpbCX/QRtoMbLZ
r3HE3Mo5MXMyRAk+6BCQgl1xy8f1YEfo8vqdGLd4Puls6RlH4GpqznbUdDdGCb/j4pbO6yBsVwqC
4VOiFsjqFKgBJF7XdMyDXZ6VIZzasqJAB0UB+yjj7DSb19C/59z+934a+1VNf5beqrBJgmJEg1m2
q4rfQjX9l8hfgPMC4kgwTU7VFn8QRoPxOYtHDR74UCnj+cMcDwahQdhmLRr+9TL9hFrztg/TyQ+O
yNxWdiAg9GrUef5Sc1COjjSvtsgT7u22rDOw4IHrD6XLblo/9GH2AdezT16Rwa3Ni5BBxGHEdAof
NvLT1Et62OQAbmM/844Dm02toZoA8sFU014T3B47DR50L+Nukb5Q0CJoemzLqqoHU4yfKxJ65m63
Sk/AlFL1Iw4LVJGOc9E/bZp5tUOYW6JPwBwE5R8gcWzYX9mqvNWZevTbEcd3dbDVY7MBLjOHUDAv
StOC49FzDMMt00NRqw0Deb49giJ7xCUG/S7PL+m4JlifW9GkaNfVJP7ETHoNTQA/r3d5gfjct1tA
gexbyuho4qXbr33l935nbqW+xTAdeF7QOh5Y+SC74h4E7V4lDajWX4bhNlJqMDU8Z+tMAXWSKdnV
lHzzOyeOW+IeE/UgTIbX8+FLy6du3gMBBekFL/NurT4CkSM0QzHVoG3xti6SHbqwfpdHt1hfT4xK
er6XRlBk20kFxSIwA/odQ5e6JKJFAjkmZGyAnYsdxB9/dMnmOTThUpdMQalnkGZPJ5Y2j0Vo7/vR
r/wFouTLszJvmvZlCtNW1qexwGVd+YESmcta0mbSgFUasCCuiw/MikdmQr9g5VbpA9TsQBIPp89m
cVfM6gMIxj0rAG6Z3qq2MeEMr4+N/I4YcDd1vd9d2q3TK8h7QVsZPq9tDUgE5LGy0e8hTRy3HGpI
d1oNxE6yAenYduDWH975uCR1y/R2U1oI2mDMQ+jvAKS8KTcwafvZdp6hGpTVNd+w7IibE2R23oC4
ztO0+wzVusJUFDwSgo5nubFHzoOj36qdXJmNENrcQgRYcNE/VRG52xI/f6RulX7gBoJupgOWbiJP
Ewk0pDEgw+K3bidXassW0ZwTGmo816uEcb2gQ+xn3HmGxvEAtYdG4s0yZMHVvFH+KUgX5XXZpJxd
xilaxGDdBIH4KY6KG7vwPyoMXfst3EmXXQjlbVNOI9i4y88mI+/6oPVrx7vkPgaalyHfkHJYrGoo
XAV2VxpIiXst3C3SR6NNNBR2cD8JeAvNlZmDtjrxO+NumR73BxpCymSE7lv/LtP8va7sZ791O55Z
ITRVNcC7p8Ukag8dH+gZycLvGGaOb6YzE1m54BiOm6l3EW/mXdJpryIRdXlK0qBFB+1cvw1sdaUa
dugy6vkxHd8UoEpdobeGA64WqA4JA+50AqIVvy13nHMp9KKbeAWorWkVlG34wzQpv1ILzRzfhIxK
rIoS4XCeQ5BbQiCrrokf7wfkeS8dP6kZZCpmfE+r7HUZiSdZ+jWJqUtXYpqmN7zGLSKJqnHHIAJO
S/PFa8NdupKSAkMbz3jxiAXSA+3SbVeQtpv8DrnLWFK3ATSDBjWeavjNQqo/44V65k2XsWQhhWi3
CtQzyHC03o2Q6OgOkL4aXyvlnE/030s51NWQ5pZFECuIxlNRTDfpat4LKrw6FWgEXx6Wpat00p2r
2sEEvVJdzeUBYhCeCCW3/Ve1cboVSBenaorvYhLmEAzz80+3+wdyhTBoAQM72SGE3tFYfYdWXuUV
tUjmxNtGL2eRIIpm7jhWNxDFaY5S0yefg07ceLtVWVKTKojzGlxWouj1PuoTv7s4ceNt1hpsDIPx
oZyiHUUK2i+RSby8iGROyOVTMgiKIJ8vpQB7SzQVAQ5NDRp/zz/gRF10iFK0iGSUdxtURDa5RynZ
68AQN+a2A80mMrQkV0Wxp7TIw4V53YeIG3FXvAYXFINIXhu0hqzYV4x7nkTnlTKCE6/tVUnyKZje
jax9P3WBl+sTN+B20F9uxspsOevYB7B+gHKuWfy+oxtuk9CMOt2yNQdLt4GCBP+4pNar1A+aicuQ
1XTSbFNXbXmBJg4D+rs271XT+XELEDfYQsDeshCazXkyJ/eQGLxSnHhd48iZT/85pgA9Cg52MgH5
DpJC36y96qvC6zJEXNqChC9UATUDOdERiHiMHTY7yJh5PSWIS1swJJgVIzVfcjQpQQEQ30NHxW/d
Lm1BwUZdQaVuzjHRckhVlTdpdOMVZ13SgnlsZ1WbyuS1gvxSxHZB/OBn2TmBA7jmbEqLGbrv9goK
Vdem+OFn2bmLi2gdq2GOZpyQZXlM4jQ+ZmPoV3IjfyMsGMLOhhWZc0On9FABQQAlZb/uPkToLw83
uu5Q4xJmztslPnQxvS8965DEpSyAbKOtM4gH5RCPeXMWkwENhV8QTByXNOFURvEEWZypg1QKlCLy
oM1++n1M5yIOtSAI4YIQPq/iNF9kcChl4hcDXdagjEO0sqhxAm0EFELbr/11BRUhr7ovcTkLoIpJ
tSR0ButEaK4CzuNdyTU9eG2LS1rQTQLMwMTOed0Hj5tYrusm+eZn2nHMFEgEGxMx5zRocmh5vs22
9oOfaccz1wi1yDrWcw6GqYeC8Q+s93sjE5c8CAyeBjJ48BxoN920y3pMPYFIxOUrUKJa7RJg1S2D
tFifstuyTf/02xHnrkZbUaA6O845Sz6VZLmife136XHZCnrdaihXc1hGm3rr5pspfg16d/5cf39K
ERfWx/r2rBK5zHk6jCu/SqEjWF+ZQrLPJSZCE+ihRcIPZE5cmJ/VCyEDnxHMw/qWgS1Tj4Hf/coF
9Ik54hWQCDqHbP0eGnvXRDJP09llHC+2EHLUQ6TzVSzFkyJjfVd0kNj0OjQuni9JphRJCOJmYVeR
HSiD09vQDqtfynchfWllxCziGhG3P4Ma+KEpa7+I60L6oISVQdcP27Lo5Cbk6g6Ejdd+e+JkzgFD
iiBhD1S+KQ7hsOI4Nqnfo8clONwaTMCFS6Xz5EtmrsLB0yy7PCMQXRN8bGudUxPs41Tkdi78Xscu
ApGnAtEP2OZ8DlIgqMQRuLvXRszPG/ob53cBiCFU5kjVYjfqVBe3C7zoGCRC+WVNF4HY2QSCeW2q
INQYP4Vr1u16rmY/v3HH+qFlNRHQZOkcMrDtaZb101hJ7fd+dfGHGDIOOeCwKs8gOC7S9Chs7IUI
IC7+sKpSUZsSartQ0n4nmIQmsfUsFrgAxMCGUHiAdFPeGfaTCvplmKkf2IC48/yJzmQmWq1yNvyI
bXNoeO13/XFH9+N2nhj0MlVeDNses8zXwBv55U13dH9ZVzbK84EuO7Uck7mRV3Gm1SvB9XyJ+o33
uNhDHvR0ToGUQOoU0DUHXdHXaeziEoQe9RRd6UCVdBdOYD32O/MuzGtRdhEjyGvzLgjkQQ6SHJLW
j9WbuEwBZIXSgFGjyquSbDuoTk97CE95oY4AhL2Mj52eoiAzrcr7AMrGYyLGQ9p3vd+bxcU6NoG2
XQLh2hwiSuSupSmuANKTMJi4aMcKHeAKNDQy5xSqfFXXfYp164cZJi7eMe4ZSNrZJPOBp2968bYu
k3deSdSFO5Z20hGY/mQO0frdwsPvkJj3K3+40/q6qq3sBUzLAeSHiMS7ZJn9mgfEhRsuLSSmtzGS
OaUAp7XkTqvBLyG5cMMwC7PFzIPMsxVS0Gmx6zu/vjhxNbcWToBjjDqZ10NxvY0/GCn8YpiLMyQQ
AC4lwaAHZeEB3fx9pj3fWS7MMNlqqNkDH5nLBvLBHCrbY+93IXJhhms3NOAm3Ka8G8ryU7bY+mEj
JfvmdbZd8Vk+VFkBPawpLwGQitti11nPK5GLM8z0WvVzA9NLVulDs85in46j9TuBLiXAMA8BeGBh
faLiphnmIziUvLrtxIUaAldflrxsO+Q6pg8QSeqP1Qy+Hb8ddy6445lsMtz6MqegAsBV7m02ek7z
uVjDeuniuiBWYE6dGror+nb50Kmt86MiJtTpGCCcFIWqYN/ohR6mrfkyB61nBfFvYMMqC0GBH8RH
o/hJr9APB5rfa8tdsGFVd5s0UZ0eh2A+QEIbqgYtAId+xp3C0AqA0ByMUXKMVLjbQDuQUD/fdJGG
RNfRNNW1OU61ia6zqtxu9JoZv8uiCzYEM4pMy7g0xyZI7oKquuJm9Ctiu2DDIVM01ihiH6H0uOyI
5PesqD0bhS7csF0WxcDrYo61XN9LqJDsxoB73vtdvCEPOlQl1HlT5hLKcWmWg9Tbd+VO0TaE2lW0
WD4feYlpqYwtyR7r9ysiuJjDrqhM0NoUxoviHXBlH4vF506YcBdyKLuxV2sfmmPQjnsqqkNqUh/H
hGmnIESraQ2qhc14FVYHwzKQA3z18EpYdrxylrQzUbKaI4nF5zborpdGeu6HU65FklxlNSzmGE/2
djT1Nd+8oPlYdXx5uR/RxmNVBaF6I7rimpcB3ZloYD4PZlh3ikGQFaECLQ5zlDY9TEQ8Fdv05Lfd
4eXCTdegrjLN5qg1vWdlick6Rr3a61i3kzFxPTZtPxscwHh6g089oNosfUIVbDs+mfakHqaqMcdF
bXv8oZswNZ7nxMmWSpImrht8zK0jwS5lw1UQb16l1IS7cMPAiGKcSGuOg0KbY2225ApT3t+9vqYL
N4S6g4lnkBEfBzvdbF2ywyb5ZB2s2/FLkukBdXKYTuNm36p6P5ZeyiUw7fhlIek6pQ1MW7tdc3Nm
2Od+n9KFvsh5Ipj6hedAyFXvhl48ZUQKnwsE1u245QROxFja3hx7QfZxOF/1idedCqYdtxQxKQ3F
/498KX6iebWvpuSH3xlxnLKOuNh6DccJt+h6IIPZZai2e26J45V9tyopRGWO3SDesebbEKQ+IGDs
iOOUUz9wpgZsdkgsckJ8U07a52KfcBf0QjCrNYgFm10roNHa6gakfj6PHZh28uQQAaFL0UqGDHu/
S6CokYBc3+s7upAXSeEpTSfMsay3Q5Pmehz8kruLdmmZGZgJgvloKyiKz9UOQsU+bQ3sh5MnySTX
ifSIfuVZsbbOgI/c/KRLYNzxR16KpKEl1s25/NZu8TvTrsJztx2HTFsSgCQLtqvwbqbZnmybp2XH
H1tabQnBQ+E4j+tuLX6M2Ue/A+L4oi6rJNYWBwR4mgNonHZLO/klAxf8Q8akkqrP5uNk4wRKAADk
6UYFftZd/E+VNUk5n6/bitL5AHDKx8i01m+7XQTQ+YGdLhJLV+F6M9r1Zhm84OEJd0VLIEnDbArd
syM6vNNuOOtG8NLTKV3ZElWnBYob4XyUUcP3c7dNby1f1Cu3qV/Vl78V8rF2xzG53vBcGog6EhRN
yZGslQzeVCOfi31MTVu8a4EvztCFlEt1A8J2CTKaeDHyRnI7iJuWdHW0Iyu3zZtqs9NSQxCzjbxK
iwl3hSfiFvnKLK06jrQADpzSn5Aj++blJq7yhGmCuOggPnjcxu5zFJcClWIvdSms29lVM4RRlbJG
HTNVH+s2q3d08oKFwbYT7batm5oMJFBHa0a2myaz7jBpkvm5SezEu4GUtd1ofd7xptmlaXhmx928
qP+xdifmzWYalJ6w5zN8cVfSYtjrLP7p90GduDeLwmB6FEsv4uoT0UseyuDGz7RzCTGs3ioTFVg3
Kw+RDY889aJ7TLiL3tCd7pZE4agwOkR7EO7Q/QaRQ691uzi8wsQJLiBWHWkb3sbCHiAL5XdZcHF4
mSGZFFzBNF/YbomDvAFPu2cmcM5J3ZWxqYNFHRsyX1mBP4ApSi+NKYQ855wkZThXXSHVsez77hCb
tbtauAz97qsuGq8oUtIBM3d+RKb/h7NvW5IUx5b9lW39zmwEAoTZnnngEhEZea/MuvWLLOsmgYTE
TSD4+uPZM+fYTOzqrmNp1mZdWVkBhJCWlnz5ch9w9OjoKiAoPfO3nWwu+Xht20lFQoOnx5u9atpB
3uTzmr7xbHNJyHP5KuC1i0U0LO9hgnSrXPs2MONSGyxce500mCInPtvP1osHvINfhPLXsPqTTeyS
SLSsaSQY00ClcmquYS1izi6PtxCislP2lpYkrNOLwyqBCmY4hwlCuslYsZrpK1/6N0HSuPjFfhE3
8HvVfYT5nrTHaPrsDXvbSrq0RMHuHkA9FlcO802UbRyWIWRH3rZZXDKKxNyT3uy4uMyGWz5olF6G
t1TNMSIXESD1ytoEksmnlPZB1aXqPhD8jcDDJa+oS2k0hms8nfQrhwCiz793jXpjFntJLJrjdR+b
nk6nrW1u6diV46zftoQuWUV8gLFEFhPMQdE0AEolL+Hj9CZhwDS/pBXJMba7JRgV1s8nI+MKZ/q3
FOhw6QsQKbVB2wUgFZ3yRh95akrWpW/hK+HSF+sytL5JN3g2QbUrQB/FUsjmTbUFXPpiVSZ+YhrK
/JgmnhRgbLD05U3b8iWhKErHQY0BLrxAluk2EHlTTG36Jm8TPPZFCtfmjoVx5KZTxrtVVHM/GFH0
sofo5tse/2JtRrD2YzAle32bfdkn7n0cv0nAF89+sTfnST9szYCERfsuqiLpT6vL5dvC1SXNZxiz
HtbLSFk6TY/rnBcyD982wS9JPgHRaHHSuHSsszMglEr2b9KPTPNLhg+Hs8C+xAsmeJDLW8U7jLlG
afRN7/KS4fNK24a3X2hONBbkLAMnDx2b2dsW5yXFZ+9oPpJhwNUb2YSF1ZPtSt+J4U3i9BicyyUa
bKZNdG9O3HS6GHCe6Dfxth3/kurTzdE4cDVMJzfuBbhb16qR79826hdLVLZTPg2kG05QpnSHVSZ7
GYTo5n/b1S/W5wZ8cB517k9NDgA8sQ9pO79tW76kEe1xkIyq3/1p8UFTwZZmrL0N35j2XzKJwPWd
ZDpu/mQ1+yAA+xYm8W/bOy+5RFxBbIBEw3aCyt4EB5glOk65elMHcgovuP8sp40RHVFx5f7UZdvc
FeB0xF2ZD9v6/U2v9JJTJI2FJ5vHKw3wyG5t63T4FUfkdQ/+SfJ8SSiyirjGL3ilKLwuP3K8XloL
s45f7UA1bHUgX9l+CPasm+q3fZeLNbv7sN+yPPSndH4XTAFcXt76Fi6hEdMJCiqnPyXQrZidLubk
TZoBeMEXKzbYKKyJGUZJrtN9m5EjeZtoDS59sVyzbQ+6uSH+hCMG3M7srotmfCMocskwEpTD+nka
/YnTRr0HdhS4Yhuj+FcIA/mn9PjPJtAFONJ2A1S9Vd6fDPp86TN0g+V5SZcguZEzRLnfwdeI9M+T
UA2EcrddTfbFp2u8wXeQ93rpigZVLzMUQBLtfoaUDPw0/C7k+ES6NBmuyahdcx6XYZvvpk00ea1C
tPtezfDxGSujo8RdbXO6slsKCTFSGx5Dc2FJBCTeC57k4hMNkoiVekcIqDQf7FhNSQrtyzgP9Hqa
G4BRDzRyQXJQc0jFMfXgTT2sPaPlnmze16hUnpcuoh+QRLkvNLTzbfKhfzS1fAe4SU6CHSawnb86
3G0rEyh5pCdIr8HaJGYh+xGgHgk/DEpTgf7+JhOHeLPUPpE2Wn7sHl5K8FnshhiaJdB2uLI+Trpv
xOyoeiWB7uxJtlm7f2h7qf1hZmmwHTK0nY5XaGHS7DqY8mW4TbrExL/DE3lzpxg6CE3J0rl9P4kt
ESVPQEksHbG9vurEKsa7DvZ623MKOdCmUhYNfqUSuUlL2JIn/DCTnU/nV6lwWYVGbfQeFeZmLXIe
BfmXDYM+XiXR5KBXqfO4/di0nodXwZqwrPKpnLsDS7tIlHmM+kCdZj64X5Nd0hpSBBsrKXU8vd+a
xrxbo7a1tZDO0EcLdQU8zWzMqxeRZWE5iEmzws+tUYcQdhfxvZLRqMsBptKoT+0L7Ayl6dB+k6kV
hP+VOhGUucnsXO0eLPQyXGcCm+WBp9kVJdTaI8tBsCsGmu8f1gl0raKNWR+Ua6gELfbNZeoAt9kw
r7vJibZkfnQfndYEBngyXN0xTtIg+77DviY+xbwn4hgT6JIXro8hxhPAu8WVfAjWcxbyDM69oMyI
ch/66AW3mSDqnOnljIN+nxYwSuunT65lkyoA62b5qUmmcIELSQQk3VOsomI2ceoeXE43LospEste
tJ2NtyrxPDAHp9jWlJOAFBiUafadl9ZY9E2vccameuwj0GapDnlTRkwqcdB8or4iINO/rK3wSxGE
1kI0w7SOVyxU+fI8OJp9BHDAZdWvST4WHV/5epzw1/rkWDzvRaMHyu5ROkinAp6oqz3yjuHPg4RO
uCyCdNAQlVdw9/DV6JzcPpEtl+Dxwfi6td+zJh/zKmw6F99oeMZ9j/bGh8eABf7rCH2T3zehomfC
jEqBWTTB+I4LtYdwl0jX/TqRKwxKy5aOPalnHqX0Ye22JDw40WlztTke2aNcMzUUU+KW+2Fx2hyw
tmJX2mTsv60NBfLH4Z/rThD3CdpjsC3iY56ihbt3IR3g9TZ22fs1scFZLfibooGlQ/Zx7lmn+xqm
ctqqep0Wqh+blGvzA9U8ktbwlIiYA5eYx+nZzzEsVQuziESaUqEs1MdFGsbNVuLLbuNdn4Z0OQ4B
jdhNv/avcyDIBMKS6AVeF86F/AltbA15Ui5oDBRFJ06Goh8EULS07fr3hoRh840NcSe+TbCgH6pw
5Eixm0an3XUD715/ZVKy63vI8KcftFdBXKpwWZPDaKWb7hBNA1/Sxtn0gMppFhXwXlPde7SPxPl7
YQk/sx51fbRE80mc+9SnP7SLOrB3aWbWW2MM0oWoW6aPaZI7SKJJ1/6Y9TI/WOl5VnQ9VlRQTnuk
uqfW7QGvyI4co4A90xpXDfKl4Rj2mBNhkEp253MuwqMK3CDqFqlaUA4sE3GdoctMVBNrAlvIbEqC
ug2C9SU1zAxXVu1VvCN2FCvqna/D+y7KF+w1DAmk5LSQfIMP53i/i6num+lRBWO+1wgJGZ5QwLYA
/VmM0/Awax6Sq4CyzJIqRofLh2FLgJeRdMpfRhJn1yy26206Bq0951nTxccEBvfRgWIRzLfYAM/d
1pcDfOCcb27zNW3QVdLS/ZalZrgBrIXdPQZvJCq3zPD2YFW2ymKjQIwLLND8d9j1bXe5pDor4YH6
OWqH/FuSD+JL1Ie9eeyzZsdMaIgkZRo2rPIDUdgQ4ZQH36WNw7AsgkSV0s0XurDDQpU7GxMONQB0
WUHHxtR25sfG+xMNW1slEqWjKYuPY0zCIifbPe/8WMR874oczlCFhL8L5mX7iDTCFRqduKXzwVrs
0CRQebZXPEtdwW1mb9oouvVEVUk2fuJrsByisG0qB7WiChLiN3s2boDyFAuqGZJrFe+WvJQ2WPKC
wETr6AXMbxCddXabM/3sttEhnvsvGefzAWbFtEoXtT5ni7DV0MLbFsoC41DmEOZzmLZMIPwk3p9h
ZxUVUEh6VhQniAARHlubeb+xAPFQDHlB8XJLcChIQcl2SzZ+JK2/zZcxrOF57SFu2slyzlRTblN4
p1P3GcOY1gNs204Asr5Iyvc6jtcKtFZedVv7I1/Dpg4cKsoMKmRIALw+SC+PW8eHUuThXIa9w7bi
yEPYsXu3Zee4B1ewSUDxSTJmiky4Y0eH/Kan+lZIv1Zpuj1qM/bq0PjgM/XYEJRQ1/Oy3xLBbcHJ
9N6uip2nlI21WNMfqlnuuEK5uDQYw0TbGSvB+nII2Q2OnPvrDgD/Yr9YhCATzNCniviIbCtO4ukg
41QVzMuljLQMStoP70TGs1M0c5gH2/CRookE1iq6jGXUF8qNRduH+Exm0IWwJDGpdULVFcCKVBRk
RY+JAuhcjEYnDxCTz7DTiApfiJtqh+CmLPpsnx4iTtIfaypmUeVLEz03NnZbNSwaRUcStaq9IQlJ
gB0sjmx3e5Jn1RoaLo+caalKfD8SlUnQCXKARwvx59DG5DYNA2kLytGLWvjRsq92S0zVt3HArpgW
6ce+6xJfxNvsP0HEMQ0P+TiIj6vW64ScD32h5xz2Jh4zc1zGgvfN/h6wfbLXDK6AZbeZ6ONkGjsW
Y9uMH7N+4D9GjsrPddc5jI5TWFNYTkMGNeim3bGBACi7SwOvt3ejybk5Zxy6RIcx4iEY110w07on
Y0crpg0H28ms4m5KxOSOOqbq926f1StjXVIDIrLEtIr6aVtRX9pyV/FZ41kp2mX0Y5w35OuUQfnt
vbShdkXUA2wFRroOn0LdDQ5JFWv0qRG9+WDnjfaf7ZytP2ao8jfFmMZg8o/IiFG7Wg2hFdxzI/aw
yM7aOnIaJlXKbFqdsm6wTyGhQtW9lZiQg2No5+TNDH1T6bLxfl5XviM1GWdVaOudeeiHnrdl50xM
EFjacC6AsCbTIZ/MTopR8W0o0fRM7gd4YqunAXIT0/04heFw6EM3yUNLBHJDAMwptKx8hG5gfAsz
H5Y+bitqw/CEpDnKtwpHwRt4PE3gPxNyhqzHlF3DyjhCPpbs+1hrxJmPYRTv/luyCdA97TIE83Hs
YWBboS+45Y8K0qHx1RAzKjAUbRoXy0KkLKHl0yGupNwXK96nPiUwpIVRqVdovkt42/aPgfGmvSck
NU2VIOUlxWyhgPSAcwskvOm0U1Yjt36A0VqDrqaQYSvdl23bK5fJFN4cNJFnRvgMfk2aOQka4MRE
sbT78OQdG1/oAEesowaPPijTFprmJVVy/WEDJqNCojf4vdkCePCZIdX8BLNrZCWpRxNFtczI3YvA
svF6bm1QK2zkL9TFyfM0BOqcZjkOFK3xZ4RCIu+SeKZLodTi6TmXvKU4AizwzqX7/kMtyfQBpzqW
FbofRVyOUXiKBJd1oNZurpaADfQY08D70i6U+MeZtPNWxlYvFWId+7Q7JWCpC8lg2OL0vfkUhBnz
daeRC9wMiLz7vUK6WjgoIh5Eamz4JZyneC9x2GnNcQ42Zes9J/wdZTRv6j0IFnLOPKX5Ne/d9gxZ
SPkDPI+Fl9NgTXMckG61qCetA6l2qm/mpVuje61eEyMDp4L1BKM0+y2PWpo+ZJzudb+ZKStR/Tt5
+Pn5YoIgpi1EQG+Tcc9xQsxa4I8gbW4TgDYa08qllIelbJRCPpbFyePQ9ME7NS4SO9Gsske2ZtLd
78nUjw8r2bovZjU+Ql+xlUGxyQjb0zTFI+w2+z26S4xcHppJ9RBnX5tPst388EmQ1C5lLNBmFucs
CCosACgFcD29RvhtGHNEezaPpd/XsTmuao/OC5ubFkJtO/XlZHEWDqHdpD8hqdNpYWjUQukcD/K0
53n7PZFyfQRcHr9vsmS1tdxneTVBnRZJ0pxuGgsyDcJzA+ZP1Xqy1CKb5UmiUldIv0ftITTOi2u1
TJ7fNWPI3w9Lcg8ha1rYCM27kZxlnUEgPi7XBhS+Oo19o66nPl4hEqbjGZJyfEOXC+9zWc+e8vbO
tfEeHMNFhTcRG9ePYo2DWxNkdK7iFAYTRYeWpOy0jzhX1GSI4/FWTJH84lsjVREik13rMSGOXaek
y05brjTYVNEygHNBUtnXfTIEHzZFaAEQISsNS/TRxd3wSrP52i/hHXU9DO8Dlu7IKXQWVCYjMT9y
MUxtsfA9f8xXvb/YxPIzWflypyROgkXuO9LeMuzh2xdIw25LvW/YA4+zWfqTJ7v4vTdus/WwZga7
jfT9cjCChP09MDkcypcI6SGkQfk3nKH1k5pmMG2bPT0NbFmeRgTLq2iLRXod+rlRD4Dxu++cdTl8
W+Q2V9Hgu3OcCOQ3ahzv5pzD1C3JAoSxPqfxpwG8LVpEEAjc68Hv9m7u25nXIlmzewLJ0/kk+Ixj
abeFyVes7FewJsy24N04eO1woM37G6N9f0oiRz9N4GN2yK/yZa07YkfMKmyKbaGmJr9K4aFIi63N
bFD6fFiia64SnldDZl63BN08kcbeqYXGlVL7ud23oYCObviOtsN+04d+cbdRzPzzjr1iqDVf0WI+
QgihHojN0qveeR+dDXfZs5y2wGLQZafKPKXkd4wajc9NrMwegto/RGZC1Jk2X4l1WB5SmiGONiSY
HqVkAnLAssuvrV6/g/SZ7i8T+tu/m2iBlSeloSqU3LbSB3CBPK5828JiC9F9aLL5Otx9nVBNmrrr
pL8VUXvyonvYuomuACei7AqbPyhnEMMLTVIG6If6tnFGTsu2T08NiZwq0XE06oJoMg1XFGZnbcUm
ur8LduNI4TSNXsCdV5+XyMX0FHbYk8olTvxwaDc0QikNc3S+Revt5JYR6ZeywdElwDvKdVx3eQ5h
LOuutwlF2ZKOUdTfBCpkGPxVhs9KhMt0B+pZnh1gIMeGJ9Ck7VR269a557mxzQ8UGWZbYQteAMNY
0eMqO7p3oHbokvYm8Bj/KPbpQ2I7qw922CHGS924JacEDNKo4Dksi4u1IfS+ZZFNygWB/Ta0fH2R
je6yY6Z6ENAQhVpY7EKbkFStaGx/gG7R9JlKjypvaBWizQydDVVaSrDzjQB8CWriMkpPfWYWdQUH
LT1coRelf8pUTpLrfmw0JjW1TbUYatqiw4YmC6TyfX7eYhfZAnUemB2psHPyI3uViq2wZ/SiSGCe
ZQ9UdXSqxrHL9SGLzdTcWWE5Tj3Rkva1m+XyZYYcV1iSJUKdcZHMsZIMDXuCGFrLyyFIk+YmjIFo
POMQkG9XsYs38hwJiAp/yyRY+ncrU7ODLdoqouOwCD0+sK7r4++7MEoeIfDHfywz9GWvCU7rO1au
GpN70gAgqOTYNMGDiHZIhBREohCBlT6xEZsoQXtv5bYOx2kv4a3+YW+jDEowc5TcxUA3o64IEHXo
Q5SY8ByaNluqNRu6uHAhBuO6RXNMfGyjfFAH2mEEP6ydmqLaC7/Raslag/1tnTvzyc0bohtKXIO/
J8ADX1AJGbaCMxWKEs7JM68geLo8dXGTRJXlJgVjZ8VxusAmIj+mrp3Gg+MBkAM3ux7JbjqR/k6Z
XEQVX7OsefImDPpy3li4lv24+/khc+1Qd8bh2IgjSKcOnDUk/wEUKVlrk+lkQNUKiXYxAY/q34Hd
uvRQjMQHrjQL00gVwjq5HHgGHPPTQISkpAB8geYOLLI4uB9sgEDbTZJBQycwebPBAqOblhuFJEv6
Il2iiL+IOM9lkYdUjcXM8/5FKvwZGVKbrEXX7fge8NQeXwB6p9CRRy10LkU74gV1JtvH04ob6Mr6
EE17LXLp9CW0y2ROuk+m5F2+diuvU4E5XkRbZh9CHc7qKxsDiD71uhVt1W6hzMAoiNDyMVUwHPH0
9ynZg/xrvNgewMMyuLYG8zfA8alTMy0zO4V54ZGKb29jwV32Bs+xVG3DbX+aUtudTD6ye2Bl9I3V
mMv+4JH0xMISrj+xOfSVNsoWu5HJP/kN//0fJqjTP/4HP3+FwtfYCDlf/PiPZ9vhv/95/cz/+zf/
+Yl/HL/bu5fu+3T5j/7jM7juv+5bvcwv//FDbeZm3h7d93F7931yev7j+uK7ff2X/7+//K/vf1zl
eeu///23r9aZ+fVqiIjmt3/96urb3397bXH573+//L9+9/r8f//t8KKVfjHf/utqev3fdPnJ7y/T
/PffgiT7W0ayOGQhpRTUjte2xPX7H79Kyd9imsGLGhJYsLqIXqusxo6zfP0Y+VsIPWAk4tg2oBv6
yu2YLOLh6++iv+UkJ7AmxiUZIk302/99yod/lpj++V4wKP/6+b+M6x5sY+bp77/9UbL8X5WoJL7s
xhwbpzk6G/VJ+eTeyx1Y6QwUp0ma+ODnMf49nFTwPou1/9RgeymhtrEeup6k5cb9VgZ6y4/h3kME
LuTkAxL2X/VN/FFl/tmTXVQmZdBiR2VUnXQsu+sI0p43ygO8alnObiOjOOyH8wQQUxbCsG7TT3O8
v18CSYChiUGjPyRZsMNqUYWhjg48aoYqthM5ZhbnJZ1Ev/KG+UMa4GdPelHoxJEA5ZtcKXhvod0l
HgHz6KDvCpsp+TXUVF6n1Nt62aXSRYKqYjUPk/0FufVP735RC43ZxPNFjuoUDlFySLN+rYJGJDUb
kqgcUVc6TShhlXJd+6on63KdDqhs/Nuk/8n0ea3V/+ybX3CPrImbneaRAoQgWhhtpUvzKJD2XAUI
vGUCnZN3DcD7HDWM7FcUs9ea98/ueVE7XeCyHAWAudBg4dDy3Lm0sMzoW8vDb3/9rf6gIPzkFpeN
p4ymQRfuqzot2NGu936QtVfGPndps55alPjqlqqlROEyhNxHZ07dvswHJvY7HDerPAl8BVYt8FE1
fQGcgN7BJoJrVUB+xWj+gzzysye8IE8EgbZmStf2FEFvuURGhcMgs9NBszhHt2JoYP2p1VnkeVdm
PJXPKdxXa0GGvLYOCcXGAf1uo86OsfJIbVcS3fW789fx0EN1egJkrYYMDngeFeS/HtU/eW+XXbGQ
1GoAuSXmtHPflW2eDJVHy9XR9NnTX9/hD1Lnz0blgtjoUKzTtF3tSS+hPsssHlDpZMEJdCd/vXSA
5qOxsUcUf22FeuV4BZuHDlVqnBRD78gjG5utlqNM7q1CfSOQi/o4G3ixiR5lr6zd5tdjpSn5LgbU
NHVQe2+XYyKJLOFvT4AMbeVAI8AxnEeHZd7NNV2gmON731Z9gq88TsRfU1i1FwAG+soJbBNpDPEI
4dgBReZfcer/bLQvGCPtluxtSlN7MhxFQNs3GTxP9rF4JZIc/nq4/yzy/K+m3jFLgRt6DHfWTgfU
N8NqQawuZ+PuetF9XPn4mc5ojERhdShYF2+/eNF/8Dx+9qIvIm4f4LBKR2pPCjRwZJEJoCcI9RP6
IRRy+d4tyFELCNBlacWyTdHS9SQ/TvksgEuk0Lg9wYYMkNQvBuI11P7scS5CcO8ZSA4AMEDn6OKb
FbKRusinpjttMJdDKzU9GyZ0PSRxjLzYrnWATiF0hg8ghdHul7yS16j7s8e4iMaLSbDcQ2JPUPZp
TiaCrYBatrEcBZCk+LV0CA/zeoPQcSHXgdX7mLMjY790jXtdZj+7/0VkTsKQomc/0CfoZmWvJn2s
Eha+ySZkGgh8Kuq/Hu8/mduXTcgc+jDzvjANBQnfHactTbHZ5wAOyfD813f4KcErQdkf3/DfzF/B
BMx3gGjqhDNlW/GIJFWrghxv8FXVOW5J3UYb+fjXN4v/bDpf9iej+QXwPkpaJ5aG27csoWAfD1m2
nQG8B/lhSjxgFzWlGrL3o9bXWoSsrWaHWg2qdrl+VflCHV6lkC+8Al/iFsxojA46aNJSL0zdej3i
2E9wzPmaoDj1gtI02kVD1BM+q21yMCNdRAUvE3tIXBqOJWKgkuhiQzAt1jkDeAUjylwdU95kDyFz
Y1vaHIX1krFsAYrjo1fQZLuL4Sjg6l27/AquuQz5B7ChvdYdRwMISDG9R0EywHHcRDupmjh2D0HU
D2MBEC+7FwnrNjRDyva6yZ0mpU87kxRmioKPGx3VD6C2na9nqGN0N2iKFp8T5BXXjWs9u1tyQ+ok
9TQu26R7haLiMcrha4QyRJmj2yKtZW9AI/JWzMdI2vQ5dq1t8M3s/iPgbfB1bUGUinjAkhNkGOPH
ge3iFe4L6A2oAPnzNuUJqQnlTY+bbihkileGEwo1bvyU5KjfFjkUakA5GXLUS4CsjsnNtosyDgDN
TpGVJxfrsw73QBfGN3DQgYFetpRAr9qXNoz9c9x0Cvj90l8NRs/HRICLUsxjgjev4fbIikUDnizA
31ib07RNDeDUKB9XDPSSHHdlyKc0XJa4WHvFVLmCcneftlkenOWcTN9tmugfUIXMr8ch612x95Op
kSTYGq4ky1QGDZx7Sxyv+QL+kwMKSEbPnju24y0Ttep3kGE0XZH0EbNF2nTpJ9i4WpglTBTmF0MM
PeUiW0j3ae0aw0EnaCipaa9eOUeRCLpT7mX8qd1SlOuYGt+3pm1fiErTrx0N2qlwwm7mPdpq0695
suzBIaOpn6t2ibx4TJvYDCXpAyvBDWFIOGFab9/RrutAfbUGlCEdqfCkIFLXlzGZwwPXytCrAW7H
VypAv/uhWccdEOOUokLvbXMzAaGKizhYAD00fbPwKmUrRsZD5/+RArb1hXHwJylZM0VPDj7Tompm
IHwFAaWrWns0dXe5JEU65vl1MlpXAXHnNRxSVpTqxo5UrMXpCQa37f4535JhKCUMCE0ZcT8/DX0C
tYOEbgHQf9fP5Yo+1SMq19DTpDKfHwXBvC4dZ5jsehY/wIvp54Imq09KQdqkHq1Cv3oG56dTkJPu
4Kehb+/B4EqfAE67TyMwn7kOUot5iKkjwIGKsVuDVNM+ThLAYTF1af7FYq0NRabH7Amm9+ZHEE/p
VwZljbmS25J8H7Y4bYDJuTEqAYYs76GFE7UF6CD5l3mZZlkmU2y+21fDrMZOUKwSIaDBSlPvYaQT
040UA3HmZQiFu4PVW/Rx884dIhD9ntOx6acCll7x1cws72ueBJyUXEZ3bGK18GiiL3rnmh9eJOAS
dSwpmIRVnNCbf55JJ8bCg1T5kmE6oZjSheNwimzXHtQKgLzSlsWfl8nBQ80Ie167UF4NqNGTcm7J
AEgE3KQC1agWhFKwSKKSO7J/gXQqunqA9257HYk2uOHTvk5gi4juHTq3PKLm3H8OSbZ157Dn4W3j
4v1qcHLOirjP7Ac6tXjxLt/YDYGQ3FzDrPBAWYA+Xid4cweEMwAeDJAtgdlBWoA71bgS6GQLEBs0
ka1rNAIFgEGg3BQc6dHn+ffk/zB3XsuRG9u2/ZXzARc7gEy4fEVZuibZhm1eEG1hE95//RlFKe7t
hlis2Hq6O3ZIIUrsQgGJzGXmHKs0k5B+32h+11FeVwEJpZNdFWrqv9WErMXer9g8kQpYkd64tpHf
zapEgJa7jTsGGY0KBAYeaoAq8pH/wXX7bKpOfx3ykd02bwUTMZWmARe4GdDBbTsMYcgezp65SWrV
xIEZx86tYnbCJZvJmRN9bamvR9k7fdUQQHVzu0eUGV3loTsH5SL/lYHNkWtf79TrVtc05I9uNjdY
WWZ5jNJ5Pr5+hj+7J16Ifdbe3mQRpVo8URwnivew/DPzYKvKDnoHdaudle273MnH/SLsMiAvtjfT
Se/WN8QuqkzifWY5aAkdGhWpXTq0dcZ4b9PqfqoGlNOG6PR2AiWEN8FLAx4hpywNymskhe0bMD2X
mMHPIueXvscqlMU4PCBHWPJjimT+FgE3yqgU30Iq7GGfLLO1ayMkHEjL2quaOOmAOHi6tarhEseQ
stdLQeTaauzFToPeqU6Ozpya9ykW8rtprNJPRm0swUyld5tEMjoafREf0iWaLyQz4kzItzYhz96c
D3FvJ0fUCPWPlHG/zh5WI/0Ab6xu6Wi6TuBEfVgHQ63HD51jt1874mkKZv08mAcX5QNdWNV6QOiX
SYOqGpFRIVdM+EE41E+kpk0VWC726R1Df6P36JSRLoJUL9XOjQf3M2Ti4SYfPURRtS1DNhC7uDQz
8cx9XZugCxvBIJsr/eZ+YgTrHJ8qGVXe7fppbJ1gqkPEPa6oEPQWZlj8iNu0jLavvx1nXu+1Q3pp
yqJz5RIdUUvrzy69jx2jJ6dtWqXVBZfNmdxjDeJppsRrar9NidzEZkoNfdCFRSBrJD8mOXsXMr0z
X2TN5Im8JTFQ22fHZJD2LcK3Ydtowm/M5Jes9ufewDWapygW18jllB8l6u89DBF7kyeSwuxcWt7W
4/gBJ5LODwUtAtZeqWDPLukBXO4lXMazQ+OFTWA9HNCrjE4NlFB4y7ryqqJTexCqiB+srEse66jr
gp6KI1LaAomMI527tNbO41JnNfI/9tSKZvnh9aVz5rVcz/wqmihhYTJA0CBsRvpkZhtt0hUqc7rh
Fuisnafm4UIL5tzjXSXQlGs8NMdReVJsjxvXjfxNKRH8SBTCb1//Puc+YpUjdzMt96mRpypYKvZ1
lBUEO9mwRYpvXlikpwL5C09vzQRiLssyZFRhKXtNIpBJW27brLMu+BPPvGhrKJAfjkxO8dziWNdO
s/GUel/S171pGbwTjHM0Xqgsn9mu1oCgYhhRKVsWVOKpWnZgBMY3KJvvompebrXhUO2Zeb3d3iHE
GcJLxMFnd/VL9+70rX9L/ItJT1bcFuVRh2b9lPkJX8g1UjITg8k3nxLpmnFgmWlE0jtGyRA0ecgE
KZB8DFvEwZDddnnDvLQwTLJfhV+WT6VNIowCaoCskpYDAvviOaE2ZvbiBQnIcCOZoHWYKz0+VHoa
PnlYabJgbArzSgiK6ciF7ThEX0y4eTCzltzMM2pFBuHPzSNz0umza5s+/mbq2uGRsVbZUzFr2iJ2
UTMk4fWFe67atwYL9UXBg6/ZxClGSGiMbvaYZ55BeZzaaIbaeyt8GSMEr371vd1sGXJSXKj3PRt3
X3gsa/AQpRB/nuvOOCRJXFy3Fcozs/SXz7PnyLuKZbJzZKVwhBI9ENeKaKIYNOgikMJ10L/RNwo6
ykPRVqKcelPMYSi3jYPtJ3FGvTcouBylTqxqMxG1fUPWoT/hv60OqjfjbmMITUOpJhlstok9I9mU
eIZQXLqq+3f7nHPaL35bePBI6GblWXoM4XwEeXaae9B2y63MfSZWJ1n6qY7z6MI7fKZts+YhuSjI
qtKvkmMmlp9Sdo/LgqalitM3OWLAQ+uP+Rc78i4hqc4daWtCkummc4p6MjsWfXyLcL1/NEtt8oF+
CDM0qfboVNU+V9nXcPGMT8rJzKAnGHp4feme2XOdVUybWWGO/zbN0AKzRtKo9HYJ/cS90HlyoQt3
7iNWJ0dDy8WfhiI+0opjGGMizE2nk/Imd/VyIYg6cxI6q5NjwdmjK9xjx04iLznJr3ZswdltRWv/
asKwQ35tG9//1S1bI5YKMMYURvzoSGrebvzRdK8UIg0ExOYlLvKZg2QNt4m9AusVGeZRU897sBaG
e/mFRJzUZcsh7IZLq+/5D3xh81ijblSHxcFo2LgsMBo3aTXLDRILTDWlbe8LAz1kj5nsujX7e4t9
9cFjovPOw/f31BfC+lqO2OTN2PqJKJ9svLTKAAnF+2hMi+MQQKOojjla4yCOso9Lkrj7pcujUw2i
2IyGMQVzHzGkpukOcakp+FXa2Q0+A0yh/Wb3s+V8T9ncKCAkHcmdoY5DGcnARFcX9CXxJVIg/Vjw
eHFKNUQ76ZjdZH3bIHcV7nZxwy9el9R7jxT/wkI797quuT1dXpUoGQRJll9RTUkLzG5z17gbBKPu
ts7pGsQn3XJjjMzurHPjcwQXeSN1fokNcWatr+E+5eBqtUgrOrbai74IbyneLaLON6I3rQ1efaoe
TWkPP19f7M8TcV5aIadI6rfN16sHA1V/Fh1BUph3ntuWOxkWy7E6zXFBsBcfOrdFJC5bsbW9k/12
ouSqxWCj3XfDDd39D4ymVZtWZ82mdxpzDwTd3rXaXr6gm/ZPLcIUuVsutlQ58LXOOANev/hzt0r+
ee1qUK3hJX109Kap3UlRmAEbEbYP7XxE2Jo8Ljn1o9c/6+zKWO2kMx5DPHR1dBSaUoct5/Zg5t38
zRvm4SYZkgEXc9beYAaI342ZLjfLSYuInejStz0T264xRClzpBLD7Pi2neFu56QxNjqJzH8Z46xB
RHXbqEFEBAORFVEdF1ZyLBGD75jF3G7UNHk3lTEJzHtLetU4tRdYtuleyGDPHCFrUpFpMQJ7qIgS
USEiaeinYmuiCNuOhWgufL8zW+4aV0RND1sdNPqjx6irTzIU053Zht9bHwfIhtLUpXLeM2PhhRdq
DS/y5wI5kevFx8xD/FGraX6E8aRvsMggrcaqe0Ambu7HPMJSkE7JY4GVfJe4DIII3AoDrEvrJGgn
Y94NkSevZ0cU29Zzw395r1dhvowiiQyS4zpnMtFjKKi2W4vI6Ug51tPr78q5x3n6+W97SjL7ZV8N
fXLs4kwdOqNH6Mu8+Xu7t/8W3f2huftdvHUmjFszkdoxNydPJnxEm7bX3mihw0FDvheOVge7SgSC
e6vf0ZKrLqSW577UarMxtKyXCkvEkcfXbdxJZNcsWYTMbqUvRFLnxDfrKWxy6iJ0j4oCoGfE76lw
68OgGvGQN021mSMDyBaU6Hd8bn1Fkz0+igkNuhP5y75BmbqdbNydDoaWzaKmfGsXbr+hRtOhP54u
ZafnXqRVuNeruhvpvSVkpw7F8hHOO/r8eV+6NNGwm9YXsoJzn7OK+UKQJcKL2L+hKTg00/V8s5TK
2sdUKzexnvMLR/6Z57pmMSldoBGrnYTieL9c5cOUBkaojF0z5vrC3nNm514zmbAo4uZeECcMA2rc
pVP2XVcX8+5fvW3PVd3f3jbLHaaCVV8cG5chLLbvOzuwC6g/Zrr2/+4jVntGVped7HP0S2kR0bIT
vvemrZZ7Bu2OF47Xc0/h9PPfvkSkZnxqc86XiJV/X2W4lVTZLA/DoC89hTMLag1oMuIEp5Kt9BG6
Q/cUhiYGnimzrlyzxYGZMxH39Zt1JipZzx7k0pupz2TKxCrxzm3Rb6ct7IbSyLdDFQama1+i7567
aauQZHE5WMaZNMLGVh+IIoH14OEetMz40myOc/qMNcKpixhW7VdDekxTdHw4GMNrc0qMDUYjcWBW
T7epTx0xQfVml2QwNRrLFteN9r1d7vkX4/JzD2+1G/ixQ1mgII2Oy7rCSan8DrOmY1lfALRUFeL2
tLkaRNjjEW/6r7otrS9O31blZuht+b3D3nitMrzpdkbOgTQuJ40AN0N96vWn/hxIvHDur4lRpZE4
pPdodmVfB1m6mO9mu0cakU570TBOs5uoZiM9RNTrlpjo5aw2tOl7xsD0Y2DnjrNFujW/SXIeI1Ds
gma6V3/sI8s/dA7W1UGH0w7t5bIFsAHuIEpLjMPxTTO2t/Wg26BsF1qu2E8ZVbDcDjO+ZRgJwwEH
RwbsornhCdaHATf91k4i8WYy263VXNojzpzIa6ZVXtWpqCwWCvIKcZVaE3mKYnplZTYki4v4BRON
3L2B5PH6HT/3gaslkYap2/amqw6pb7aBhY3Zhv19r+AXAK0JbWo5XMOQ9erC8XzmdVu7FBrDm4r4
9IHCMarHDFnRL7Z1l1kQyffXv9K5QuPaqTCaJ8u246iDNxAEFlKa2xKC795NrPYb3l7K2d2QbysN
azNBvLDtcEp/u/DhZ44p87Sh/bYHm2hOQNUgah+s8X3kWCbejxjtZobpUuDxAmDgwC2IIkAA0siv
YFiYN2M9+rvKzoqtbHMDbMrw9fXLOfN419PRMIVWuoLVezDHMgwA2bj7ZinwmSVxeUAGkW9CM+n3
UWFd4mye2WPWE9PoRWKaFxm6QCPNngSy2C0Dx6PrJHXFFeXf6V+uo9P9/+0+W+VoSiFG7+B0Nkyo
XOR3AJWGbSWS7PH1m2c/z2J7aTtaPUxUzHGGmTE9jgsTNzHTlf5NUmuzDPC/TMt2Mvvo4PgQOjZV
aOg7fJQD82MMWgs76STJltIKajgftUqzSYhCrcCbKqLNEcdZ0GCnuKbvD/3BMfZDE0VUagv2nY0R
5eMXnc/SC4bSCA9d5jMJOSFnDjTtnx/xEDYjnvOmecA9O9xTTJfvcmlND33tOj/iusC715pMwN10
beLeAZiukkB1uLBg+4jwXivDKTGLq/EtYBt32EaVW/Z7I/qOQKMogS2E4k0BrQLZmc5of4pFX3tS
VOlWLV2NL09SIvdmphAcEpQL085Ksgioin/CFS0TggTDM5Z8q2Yr83ZhK00Z+IavfwJHh4niOYa3
TSbZfm4GM/nqdz4iYwMHNa1Q0zFnLm0Jv/JApydMR287Nx6vnRlpR2up+yoCD+Evs4gCu8E2uBlm
F9zT1HriFn6CaQa5GeOgD1WLFIjvl/w4saRuwzQKnY0r+7Dfos9r9m5dxl+F14AsgSGAjNVJdB7v
ZGFbDN2txXUew27HmNrCy9En2qUlPImrdhwbawNxqD5Kg6+TjH3pbXzCuvhBc1JaG8ywKd58WUw/
S7Pqhreoiuu3EMUGVDpgEMKTvk59r8M2l7AvVH6MTFuWW95DLJo0qTSUL1BGI8ZhI/9RVI3zKZ+p
0MBAyLxw4y12+uSniQl+R8TZxzGJHW8zjf4Ubvtl9D90JeNINsMSVd/SfmYLX7J8KVHyzsOVNaWy
D0yEPBvkULXYow7sWdKLcFFIIADKAxbk+Gm2rJIX1xr8DxWzCX8ZqC6TQ9FqnW1BE4bHqYMEummb
AkWQPaMAC+xRpiitfCfMA/givX3Is3l8TzZeIJ/skzrdk607C+p5bU+HbAR/IeUgxa5KI9veOLjo
7gD4LBZVjNF8HKN48Tal2/lBIlT8IZIW/4FvFViHzGoy5dWwLKYF9SrKoexohXC0bo3iG0QMt95M
fae+jJ7ClkjLbVNNxfzgq3nGSJwr7zAwllpuogSHMMcgkK/EytvbMa/mbE/Ft/48D0n0tTWXZG8M
eXqq8MbpBl+kqa4HOvnlCZTEpY/setf4agV0AKqAj70XVf6R1IemOy5BL9/1TcUDJbKxv6k07j8Y
YaungLfCu06FBash48BtA+mZ6b1bOv2nsK+HG9QODbu23zjphka2ehclLQZC/PBELU6qmvQtXZjy
UKSG831w5wp6b2booA/1Qh08q5MPfRF6P8reyQhoUz1xS5gfEO2SrsC630JYqPedqpaIiCas7iIG
52Z7jqX2McKPOgNim/DhLBnwlKDxoYoFAEZoF5bxAnLM7MfsvVFP6FCpbOoP2AUMO5iy2P/mWyVV
mMyFfICN5yQNbB3buV/8k8GlzAY336ZYUg/odBvYFSp0ln1Nof1NrqdsCCZ2ENg7aoEA51SDgfMq
b1Gy9vls7GZpVEAF8ZSXOxAf3d42w+o9djKsEIPp3WYSRM8+Vrr7AT3EUaeBo8t+TpRJh9kC/WTZ
dpsHiy3g3ImU1aC6gR6S7Ma7wYZ3FfDn+RsxhdGxCdtUXPc9I6J3fHUUy1Xc5D8URntYSKPV71sK
8p8ZGwhwaMy6mTtUD4N/JW2kmYFuHb4By3e4mZYs8jEEL869CegxClTDvAwtpzQJfJU4j7z1+HVl
rGpwLazkeTtH/rgpcZ83h4gO1zfHGe58XT9Fpps0W8v31c0Esuyn5vdZCegImataJPe29uT3MI6w
EQ1pVQENcoVzFWE98fYyZp/aqQUaHDodx3uspjZLGE526ghMuWcDzyPYDOKqB+ARNx09tRYa4RZA
BTHLrC1waFQuzU/hPIr82Onwvk6kd6/lYEESQuiwgMYCTSMql6WY5lDBTAqjIbLPwr7NafSz0Ksx
fJhM4EWBDdH+s1eqvtw5LSpHZJz1fRuK7m5K5g9opU+KLZUW741sMVIk3XH7I5/ccoYuMssSP0Sm
v+Qq5+LKJJutTRrazTXVd71sIAn127liCnIwJb5pbEWX9W8Rw45v41RNX6LSbueD30lD7NzMabpN
XifjTF6WQ1HiSDfpjJeReSy4BcGg8uLblDTD+6Us9JtK5p2NSjVaqqAoxhpuqxEaw8Zl4TCWqIXp
U2blCA7Rm2KIDUmfyAN8S/97zLv7mcAA+7Cmy12h8G1DxM5DBPWYLnFWbEwVqg6tlxde2X1BIRwx
SX+LpMaBAtbKA50lI0Are5sMTQWHDDDk2/+jBhYGUYN/GIpUf0QqyKXFRlF9fD0gOhe7r6p3Sx4y
k6jy/MOyzFRflHufTzMK4nC5JF469wmrZLxNtSUNmkcH1zc+dKmUD2luMc3Nmc0LhYVz8emq8lbr
IqdnZtMASGqxG/1W35RTae1xhZYHMCXThVT2TAHDXCVWYSPttoon4xBl8SeS2CuwK0i5dfyjTsr5
CsrLxWl9L3+UWM+edZucyQpxGh/DHsdmXebRg6ea4Z5OkxssXesepdsj/m3T4g4PmtyUTWTtmKE6
bSUvyJPK1S8NomJbJl12O4ST9ZTqUeLxOfHWiP4AcCEOsUtj3kZ9p3dIzt2dyBP3QXZTtU88eq0u
dWkEgYV3NRppAyTA1jvIQvG+toCsWErk97DckoMECH8Xei491H4ebwejmnYx81uudM6srTFP2DkK
EEDFmOpdhhNg6/UoUYi2O+Sa7XyhmnimEyXWU3XrKE9RKObGoXaL9sriLN2VUw59cwHoYIcAiwog
n9sOStF1m3Tm29iyOHR80G3/6mVaM6D7zDLUFLIQHfwImzKPFUH13O2JeS91/LFyv6jkWk+X7/G6
xjJesmMjpYJvkM/7KqLWDMwr+h42KIHLdBmxmdbLrizC6HPvom1OJzMNhFjm61wQx4V+Ex2WscOU
2KrwLoz6ZE9ugj0xUg+lneePWVd+bxyV7F+/M+e6P+ux9XEZRkUPgBiN29LtRgSCGw2GcP+XI3np
vIdGut8nGJy3+Ww7zESgSyHgVZHT++pBWmp6gxiXVRja6p0dO04gWmVdoJqf2UGeRY+/ZZ5+NC32
oripoV95j8rt0R1QNtwItWD1ajz7QjX35df6L7PXb58DEEZnkSu8Q6zmB6a1lIdMgYP0XCcMeIiH
BcbNhbV47iutNkXtA/prShEezGYabmcUaCf41rgXvokFD1vJhVv38ug7R6wnTmcAV0QT6vAwjK2S
W/+ESaUzLmH6YdA6eJZbi63f5cpCwNy2XwcxaIRgbn/wy2ogMwAUtR1Tx3mjUnoyF77+yzUboU63
5bc7LeOo7WxjjI9NXluHIqEwhTxc/FVi+6/QFnfJ96Zsy1/dGlzxB+vifvjZdH3z83/uvlbt/+z7
4sdXAD/F+nf+P4RdKEKC87CLQ/MTkQuYi98pF6df+ZtyYVn/sS1IFMo3mTtoPi/5vykXnvgP+AvT
8l0LIi6iO57R35QLX/7H8ciMPMc3HdelYf5/IReO+o/HiAECYfoBtkRu/V8gLv5UkjoEx67Cgcqf
Y5uWsNYGEJLQWcHrH+/qqa97sSVWAMdgd33ikXi1EZzLWxw3jOHFAzP64dWopVs/hf6gqwsW+NX7
c7oWz3Y8hidYpuX6ct2GASTFOAvbs+5qwRaR7nKJzPC66ZKRsEl7lXsnsYxENP+71OvzAyNgB4jh
OV68ggSnI+PRWXll+MqYDzBApf9I1pwsF4Ksf9wyX9pYCYWybV86znpG9oDYK5wcmd8ZwkTTZKne
mO4mVcjxYwmUfd5qK4nSw9gIDFgDODgo8W3jlxfi1ZcuA3wKT46Enhu2qhVK+r3z5Of5HdzhpPjW
yGGI97iUsHphyyi9fc/pxiC9pohwNoINybvrqJvKS2MvVxVpR9imcJUvHAj0tsO1nMq0v200Ydph
g/FHdY1DJYyta5diaUd62Gtl3lRJtAhIXxn50QlgLsgq4qy6SgUKoSkkHb9QOn3pcnzWEcGXK6iC
r2fGT8qJwpEGyXWlhVc89pHEGloOOp7joKRQUACAxCUUTYEyPABwW2ewjXbAyIll85Gh6vKS/enP
OrUjHBdajXQR+jKHyORF+/MG5XJORoxN3lXvtnk5b+F4EnwgqceRGwC582hbmTnWYLFRSLfTX07X
YL28cA6sdFxchmf6FAZ81/ekJdX69SIfXNCnWctVCEG9QCHXyDZpbh24FjDV4tBIqIEIs7az5A0I
rKUkU0b3G0PZg5/SQeHtxzr9ZdqQAjbFXKbpfNLylSXeRyOKo3knkKbMN1HnGe7XeJpO2Hgf5u4c
DJ1XZ191KofTd1RGSf492PwVJlfUXRpRt14C0pOSbEcqCgCOKbz1NzXIRHWTIMMLFeRcDJw6R1t2
JZ024yp1axVGvoFWMZz+XT7kQEN76jS5t7eTRhXGRjRIcsILD2C1DIB8+zwCgcnOY4vjTPhzGVQO
zJeewdh73aUd4kfR1dW1AbMx33Rx5L6Z4pPH0I5iwz/Ufl9El96MP/NPDPu2AphkOkJYAon3eoSf
A3vfg+nf7BF0WlQifIzBoBhn54ctmOpwh/G97R6aBEEe2v2pe0K8WZlBW+Spc9Vpqx8x9+gEuT0b
35xuEdosn5c2ny6p6f+M2NhIOAnBUnBoSklhed1O83zGO7UhaUNUGa6/t9qMJqeo47a9K3SXvyu8
apguBKT/WDS+y8PxLc4dj5XD7IU/H0+Hu8gAod7v+xLZ8puBAqn7IQRwgDopbsdlzw0oo3cD9c76
6DVFmN/VDX63oBM6tC95LVaAp9M9YDtlXiHmedfx7LV1KxRIWkfqg3uGe6t7ZFODtQPUl+qrBTcG
hx+A7Ue3WprmqGNYha5K+0edNq27iX1v+QxRL3R/KiN170RrAmWxXVCO1HkzCcZ+rOS0GSzPKUC/
Jp3x351Np4u3BNRpAdrRhNd/iv5/OxKsubZHVYLey8LeHx6zcUqp73f0Rg4OhD3xBAxvme6HCpv8
L4ZAl5i3M9/5+Vsc9vBXK+t3BdhKmfB8D3n7WfHochG3PKdiv12G3dmmgTejBnwukuspk9ZjP0om
uKTRUEcIVqPRAzZuWk51myddGt04dhM1W1LYaTow4ia0f+WEvmP5V9R8Vpv2nKP+v97b85U5qIWJ
+kzHZrta7QWxsnvwh261j4Uz9NdVO47eBlVX2m+ZelPpreHgxT3kNaTFTRbGfb3tHCdh6kaKFfu9
bZfhBAAxmqt3eZlnQMpQ0WX3rGzdXrBDPF/L6lrZsGCtEW56sGtW1wprkyZN5/dYLzz9oaNyEe/I
pmhXxVZbZdcUTwGHE61aiEPD0dlId0akLKq+tj56swTgrEOmWLWxHsc9c2LiPaq8ftpFoaWZ4FJD
3MM6a7RXHUaHr9nsJtP1RIf37eiZoJkgXvYgFZ3BvWbOS4dVeKgmI71TiMBacqwpqt95cuwTRJI2
n+DRBVA7C+BAd6Hh/GfS+vzUfMfx+B9/4aVcRToR8UtDG6jdQ9qdk0eTqm8a5F1TOw+Sh1dfJQtE
Ts809IfXV/KLH+w7ZAjSBQlzyi5+f59wqEZ6GGS/x1ubnVha9O4c5Ubxng5e3V/biUlNI2+trrtg
+ltFmac32fcIHEyP4eO2457OlN9eIa8AjCIWdkVNc2R6p3Faf1RTo38uuujUZ2/2AGlSLyOD1RzF
CwytJs8uvC4vfH3CFYsvLz1OA38VQJUyj2zDHxnekFB039f9ZPUbOIEpU/poRYyPlXL9bSbx912o
pL30yQ552+kkMrn3qyAb7Gg1+n5FAUtavbuvB9L8Xy3v9CZpmTVQBp1voYuvfHVpwumqhve82Ejw
JDedE9Dkw/+882WW9TQEVbv3QI6Y28htp1P+Y6nrpur1QZnMQd0uQohyH1lemB/agV4mxK0sbG8A
2HNz/utFqDyHxSds2yWkXT2FFDGkLphaxj4Ae/k281X1M/e1uq2FYVQ/0ba51wvCgv7C01/HTWgF
TVOZRC3K9D22oD9vBOIuk04xJyEk5NHfzlPhv2ccUft+rGqjBhRbA/JrQJ0sQdRjS9y9/rXXaSmv
gDItRlIQTNqCeHL11tO2TRqxVO2eKUS5opGN72Q3ZB7wMDtdgMGYjKfIAzROTIypfce4L+k+3ZRj
t4zXkn3ofugqNQaMgGxQI80tepXXL/Gfq/R0e2z+7/s+f1tdYd/4PfCvmCtMEiDUWeb686dlsowr
BY+o/WSMmUy2vj9cmq/40r0hVbdMtkRFXLnmA9g69iB5LM2+kmP9vo+6eN6mvEzhxmXmWr4FjDx9
zFQn28BLc/emV25x61qReDS1u/RRgPPXiW+dMkOzQG/u0rzQF6I6ZiiimXERTyKBWbvcqphWuj2G
NISTJfsOiC1twC8X2bibhTZdkJ4i/Zzw4N+CTk6v8shH9C8tmtwXVvE/N1J1ykUo9lEBYgtfnaL0
6IaqqnSzj5QbG6xl7ScQMUthXBVw+pPtPDrmRJ8gbUcQLuIZp2hGF3Gcp6Piz9OciNK2TnnoabWs
txVVAcGrlVHve+A3eltnKAJ3tAbDFOkkiLith5X2W1mP+jRnZQg/Fxlx0H7O8+Iumzw89az54sOo
La8/vr6MX4jXFOQiU5InceqQKf35pmMFY7yds9R7ohFX7mJoZrfGacBVbZrRDaGF/tAzwe0DQyeQ
BThGR68xSp3igHBK/2wSRv5e2PNWent2YRImhjQiWrIpPZnrzWcyIR1PtOr3Pg1KiFxt2XxAgmPn
W8eCkx8sk28f+txNvmEPne5oGuqctqZJ+k6DM/UJ4Tpu38DmXG/K6USmhhU+77qspJS/aG3u+16o
8NJ1n4rbfzxmDkrXe37SrkMFcXVwCfjvKedBjuXKPY008TTsqQ+91et4y146e2+7Cf7iD0aLFdnX
Zkz9+KGQ1dR8RlUBCk9oaTAV5sID/udVEYe7pBXmqb4n16UzuyoqQ7o62bfMivOMAOBHT55tiNpP
7mnL+MBf+paxxxvmZNbLEzMsveHtMjLkz9l5ulzSbs9MjqJ89/qFPQ+E/eN2UVDlpDXZ3+EHq3WJ
pnDjZfBQXOwcg8FCoK/I6Kh8yogOTRZM3uDYx1LM8TIGgwfr+mthipHqwRxpt933lcOPUrOiopFm
ZvaG35ucY2V1TndbJeNoX9PRsdFthsYETgmcdmr+cF2/5qNqxKiGvnBo/eNEOKnvLJsDkwk2Lm/T
n2/SvKiE4i2jB7Fo+ROk1d4sb4yuCJtd5jPHg6lPIVNmN71H1/9CH0StTwWbe+id6gs0D1l6nN5/
fnoomkmymaTY92uYOPdT1i7cLDUaE39LybFOQxvQ6Q3Tl0QOtHSvMo6DugSNlhb3bj263efxuWaU
ypaaE8K3kXVi9fGpSNYnSFv9jWFOkZkeUaJFU4+yyuyNCvIre/fTVExl+ouurJG/j8xycT6nNedx
GFAldd+1duSmPhdgnkZIWoyUEOE7YLWMB0N/FRXLk5z5hHLLWA+bR9MuKcKFnU7LhtmXLhIzykeZ
3aRMRGRkxcx/MurSrKs9U5Iwgh7MPs349XluMopb7Jenj0YMlPBPABzC1t9qT50Wk0Ve1atdohgD
+DWNdUF9CgP4qSbGgBOwb1vw/m2bHCBtVSwWKviFO73Vg+eO07ZCDTl/geE0dx9Rtc1WcW0zqpNf
9gZmKQDUMcEay0M4GAZA3MhXQrsBOzmitDEWNV9D1wWq9G0XGxmDR5ws5M5tabGe/h1Dzlv3TeMk
8elnpHeWc2R8gGqXq8zuFqaPetzsKb83tOuO8tFQMhLmIa27mWpbxfCaMK0Dw3Yq5/R80LG4N6Mh
eMMeTGsgen7z99UmNQvJ2i/L5FGDS6feQYflkncLY7P0COeewplSC2rEJbYMJ0gLp+XtDJsSyME1
yygfSyaWtNQYHUZVMwo4RDrCwLOoZ85Tf22VvWThxVRFufWQ3kzuucksBm5sLKb/pe68lutWkjX9
KvMC6ABQsLfA8vQSjaQbBCkDUzAFoGCf/nwg2XN675iOEx1zM3OztSlxGQBVmVmZv1kHTvyd5orH
TBfrMy2Dnh2OcCSGbGlR8JzU595vpoyHLkELckuSut028OdPzbKCywKBsVRcvWe3YfNsp3bpfgl6
Ua7PIyQFfRt6SfrHYzTQP5XBOqnXfKzN+VpZc8XIlaPkkJi71sKdZcBDJ8T4djdIY/vQOQtJU7GX
1NgstSBkH6wl3zqYc7tsT6sbJJHcKsE/PXk2jdeDypdx2iEJtQzPnl0WfOXy45tj/rU0rz5+CQuy
Z4Wk5HhQ9gRNDk6eafVJhMMiSvc7a/YDdoVuzC1OOzqlcRSB82q9W8RA81Cc7WnZOqZySoUdXkyn
DnV5A3g2EbCA3U31o6rKsrlaNEZDOdY2/tTfj7jRePU+z00dmFEajiCooRtrlA/o/K14lLToRY/H
tHMFUSGzaPa6YFHJLI9Yh3TNs9VZ4xzluiECRUAZJChS314b8WPFu4qvXLCXKHrnxlsl8gbgxavh
wmFpowL6oFXYWoBT3fGLWaqUGF+7rVyfofHhZxdPa8k6sE1cXhcMplg8dGoct7HUfWDlK0uwtNla
6mBBl1ACjib4cOO2hG+ef1lVsqWQvPaYmhcJgNFw77sSOeqjm4zbH5hgISYZ9UYoiz8fu0xoIE8C
6G+5tajtNSzG/OsqJvAUEc1GTFaHqsj4nm6WL+wVQsz20HMn6baw1nSs1aIrRPHNMhJ0/sLVccYf
I6FPdLtsasrwVDhIqHzB1ayiZSjJeFNUqiCwf+OFU+BvPafpti9mVxE7UwYJuK3lUmNGEatq3LLd
lIJ2joeCHuIDgL4OHTa45/JotTSNA2Q+6TAuEZDfpfhKBBzDL9YiVv7FlxiUFWC7G7u5TgDPYB/z
+ZxWVzGOAQozmoR2uEIk/I8LzjN8bHEryq0pvBkW3TL/Kx01/PT1nA4vnUxz39q5iI54N3251LMZ
BTB+1npvTWpQeydlDf1qOqs1bqyuq2V9YGwYdA+6D8vi5ClQdyZIMgQFgO2sxpXUQzpm+OYVojqN
KWOz2462K7OsJJG62HclTqEG0M08SZ+dtLP5wklR0aj93BIicXlQnzMN7t8GZ7NqdFee8tVvAA6u
WYcy5c5eum0fTXpYl6s2bDU/JE26zXwG1LS408EYWMuV9vNOvoqQYmnZzfXQgneUaHNiLQIwP/yi
gRPwUkYvM8+ULv0218ArT3JDK1c3LkyImpYx8M1u1WgweH7bXIthzPNrFiyGp93cWYBoN2FF+nNT
EwQXZFEDNrSD7itZOvPyLcapXtukOUEuwiKsDoGa0kX9SGwUF+48HjMl+rSnTdlZ2X3Zzsn0tgJt
4h591kqOlWzh+jOXy7IAaxnVxrTtIxyQBO/P3t8mRJ/pt8gwxOGbfKQ0O3FTtmZnOVu59FF4udrb
8tVYi5aX+drbgng1YCQBm261tlxctPmWVOup3/IncKCcx1VqlG25VY6/bf3PrNcIG5WgmPkuSiX/
nNV5RrbFTWwCuxBLtXqyfdTroDjOkfsxJCrr6f2dtb3tqLBBLHDrVi7b4KkOAoN7WZQmRYyuYCxg
lIpiBn/Xeei8/XG9DNPvL4uZrCW6rwZiSYg4mbJpD5nVyE2U0ukndmUb4OIrzmC4trqU+fjMBXfp
FNbLDq6TDMSlSPi5udK67QgQs+E0vMBnZEAOMbXL0Cs28d5lKVkfqU/61bZuqGu2rZfXCPzP+9GW
76O8j0/wpVk7LpwImg7mHuXNLYG6aSVRcgzFrFJOhh5mc5pCwvVa/STtzlDlc9cNW7AKE3QJih8Z
QHt+ajFuJVzGmJriLcw5fF2gHNwOmAp2xMZRb8tcNNaWlvt6pq9zaERd8SvLCLCs2mMqvV0FFXXJ
jVQsaeekzFGs1j06GFVXvK51KzrrLq1dya1okP81cUcdJ4N3r4ENmtR+OYj48f1O1Zm/fX5WJoxD
c8Pr2/L5syyA+ZHrN9UvwfC0GEKwGbGTRrB4Bl4HhhyB8i0M55kP8HEncIllPYkNIQEDPHMEM9S8
yEj7OCJrbrJePMnj+Kw9cruD9BkjTbNdZJWFVMRfp671xi9dgKumuIywj5OItbK9YYIPHZfjDgPu
VAloAriWnNcBvdseE3UCBqIt6B+LcFsVOENuw8u8FdtX+3wLv6LYbc5otzZ8NVf0mt9csr5iixgt
5rk2PNTc8YMdju9tN940H+sZCvT26NLQ3HbRJyAEPzOPr4XiDnWAyMf3jwMNwVtKWh+MS9Duqos/
XZ91QJ+o8FMID6yQ7TKLstP9Ct5pkPZVWaaQ1RHgz3HJ2qM646e31P04Qvk4Z9ffcIoM2t9+yOfF
g1Wbjj6Gfo+/o6Ogwyx0S2SQFhGuUp0aTzALS664Kt0eZKhD5bkrGPXIlyIzW2hKM1Z3YFyyljZn
E+U9VKh7LJ/X5aWtG1HVO2D7azdGsElxU90haUnNdZNpDNpQGg8RopXR2izGJjuTT0FWPs3pYvMH
OmdVi/kL2JkBBpFMZvQu22FElxtBbrga0QJgZGl3WCEEwz3v69K6yHDQrH/lGH1hr9hm9oqMJvdG
+hZukkFTqC8BoByzPGBsPrr6zgnlHAxHNTbIAEPCSt0Hy6JhpU9g6LbPxwgqmIt9azTbT/jGKeeU
yEVWxr6y7aG6U/2Ym8FpbnXQrxew9XjCM49fMzx3176TOa5izuq01oHZYLKQI+uiwXOub0y+Gwws
kAlQrubVYvpTiaw2upsO6iOBb2J5bxGvaEjgyDpvVfNnyEZzAYurHbUNxjj72kMOgFU6eqE17XWA
CtZr3ysknLGH71tAvJrjEB7f+F8jK4cDdYryq9u74UsBBY8nOw1YGECbgEhRLTfaKicvgnqFJ21s
GQqPvzjw80kHLwFmjHQi86RDp8ZJrdy9sd1hK1erBgtp8tlHkitm8gw6Oijfcgni41dqM3UCgPvV
amgkrZlBEEc5gPSEjI+zqYv/Lu/l9Caoh6522b34nYp1vk+S2ekPLNqQlM5CoZhc348nRVi854WS
11wNCgFLPm+hLSKij5OujQ0ud84jrA05RDMb5bMDjd+kyG8/wwUgjJqMAGFmi/oUfkln4YvKFDPr
rvuqt3X+hXNiMiK/LZ2i7mJp5dt5pfPHLbQv0G34owiqLQH7QcpOJV75RPZscu1E/0gwDyj1zmvk
e02aVNtt+cRLmF7DMUukwRbwgmnwyRkQVLjCEHIF99Su1QYWKSpD1eNBDui7ypPnobIdHENQZfPm
tVK3D0ILsOo6H7htRA1WjWsm0iavWgrz73+m8dorZmLk4nrv9+XjGGNA97HayPO8vt51fTBmMRMi
LJpuzTVklaGwE668SjSAuE72R1iGrCk5IH0UzjoNadl0htgAOXVobvGs+gh5OitD6pnP5JooA3On
CLNxo8yjOq3oqERNEqysYfVR+eAosMU8sZhbqWAH6RZU9Ue5nibVdhxsmNZsB4oF0wTm9WJrNVgY
vZDpgiEfSBBBb22FltnaCMPuy9wIs6tJLVgv/kCtYZ7Wo8sNxs6bFRKEX02n1SjR1n5opr8HoJ7J
13BcWrRO8szALBnHiRHl3ZD1U0FHyVpniVNaFFZ3okUng9+0CczHtkGn+AeQ+A0HlaU8xqNTjbk6
22OaLM8qkdUUY1kp1mOqcJJ6pLRaW+PYN6E755eFRjMMkU42q3ye28Iwv9tJhe4gZo42Kt6txHiw
j1ILZS4VtZMcmi85dFmviPJS5MGJvreBk2y4wl7b62Z2XlGlm+2zUeu2eCu0jVmjszb+sRZ4fNYX
Xa6jd171aGyWf9aQ3I1pvu3LHqclbvrcUuD9SdaxSMOd1yMOt3OArHicWUqp3NPSELH0rq+UWYsd
aRImzs12NAMkbEH8q+mRcecoHgEk9wdcRE2rvHYRMlvfPk9cn1U2ZcBW9Xw0CT7OK4ZItoTrDBmn
yjRUFPC+4PBe7/xmAEAX47Tgsyj7j4N6yvU2u4/1D/Nnezf7Y1fNy0q7caJ7xPLIAV/K148jt0zW
rdT8rHM/t4TvjltZ3Zr4kI9HQ+jW/E7bQL2145LjL7U423M/rCJQkIBcf6iUHdlggUaCNmKZybLL
NITc93JkK61zdGv5Zr1cu+Ja0yIr7hoM35HLqQwUCi/+iEAdMlPpvIUMerrbOcjggMDHh46a2fyy
qZLtMJOYHCVVK62WEnSwQhhXeABtxRvIhYQ9IzGxTf8Ql0pC16oWK9zLds7nPOZUNpWPbCkv8yKg
jrBBYNuBFDknzlJNtzxANd2m+Aiv+MKaSA3SPvFaDFlBX879b3T5hv43tcRQvGVB2xbPeRGaLMO+
W3TxpguoKyUOXGB7JPnC65whHlYEPzi5L9OGe1pr3JB+qAnn1YbTV6O83wUQkrw4wnMc+T1nMbcg
aKbzFr+BcpsWq/y9eeQzy0cQvK9BOEKtNdR2O1DKNAmkHRUDtVGbu/yAmVvn3WqRbJlgtuyaR/UZ
w9hxAe2JrB9h55q51Vpyt2wetwjhux0y2fcto0gemPeRhwZTVHyd8qOc70zIzPSoFoR3OJaASV+f
XQOaZ7BTbAln3f0zSW9NJ247tC5ejeI6bRBvsgevOy6uCXSRpmmg7OvaRU2Dm9PCAuOgPlBRQ+PE
3oBF2nqqR1A3YbKHSvfsixGDGM+dExbm/AkepAlchvQ8Knjdu2a1cJOB5oY1Rogz/HsPAHFAOiaW
FXKI3giYy1WCb3yAUYmlF30ONOrLL7jq0XEHaKm8Wz9XNrctKKmxHlPHGsbHz5xq1uq9eToB9Fz2
iZ+o5Q1aSgulQgDm2m5auuCHcZiYi3DZlNzbbcJ80yAyG3i3u9i34sStYlLgljU7y140WVM4NIOR
mrWxUeWpdFaPD6jEvbjez6FIjJ4XDPU6XX22ARjGbpUGDQhJcOg+e3n0YakctPa3bf95WEzHpOdI
gXUbQmpw8eE9u7u8RXbojQ26eMvRb8UYUCYvePxy+uvdaesOpT0dsVNuq4nnYmnhuTqiNRqkNkZH
xfYHkrt8J5p5LSY6rKGs4tF1ADi4hNTwtgIfYxKee96I7Qcjq12OALmfjxXOJ8tHRy2Xoy8Qtfca
dVtq+n2/1xzPHWova15vncyexiLGQxxpwJf38cx/RDL4v/DP/AsN4d+SFf4fJB5sItX/nniwb4dX
3XT5a/m/jkNe/wbM9OHduRl0bi/9ICC88w+YYIY+QAagv5t4xQf/wP0HKA7OY6HNMDgEk8q47pN+
IKAY8Nv8k28zQPdN/umfHpvwGcAm8jKa8tAZLOAG/wEBQWwIov8evfF9BNPADauNKjaf+XcJfjEn
vTHVSzzWCfMqo0tacQzEqjzUQvMamZy66HaKvXWjFuypI45ENeC82tLdDa1bf9pVwIYgQ7nTisqj
D9t+nyC4+K3u/T6Hp23OJWcFY/iZU4W9uq1rllcOYRX5AEEsA0PjGsO+M5zg0UQDmXBjTo4+FJxL
7xJHhnbk2gEUJdi3w97gUJUdEnyjz45CV/KaAli0kTOAbTv/y9P8P8AXtxndX26M470PnkHUezAO
3meW/wK9Sp2VVqxL8xQPpYuZN8M3i/HteS7X7LokfR05TDAnSeDyfuy3fwtP3IbDf//kcIM7MToE
K/53Fl9mIffAdTHdTCmdPKVvl9n6nzwJgr8/eMvcFh08t3CD3TKf++uUcDNy7gZP0ntlSBOjaDRN
ESAN94GWzSLFGTZIPV75msb8gzGa40OBLEWOubsxDHIPIhcNjN08oAhWYdqopibq17S7BsyPtwRa
TugeGWUKpHoobZjwFWYxSFPW/rDhX3tHx47b+k9WODZbfxT4d7Qa2PLE4NsR0hn0hNeFTnHrQcfT
+SpV4/xaVNk2OIS5oZi+yNUvvwyTNX9H1yi7lVlm/+nQi8hJsOayXrAANV8RQ2gkZuYLB2bbWpJd
iy1nHXHQVG8h2OnfHJLUGgNCEO2lEpCfd8YCupFm82oWN7MnwnXnNNXUxH03QnJvHbP9LovJaTmx
B93vwBsxYJzlGth7uSZ5C/ux90vSArplcbMMnnlyWib+Dwmr/T5My2yJS7sZCxyobOub3TP3jHHI
tjLwsGPzuxrsdT6NUzt/XWttOsdKhXYbY6aZGTu3sPJwl2Lsg95uAlBzG5Xga+4HnQW33GnINiv8
8jlx2zeM6XF+ROGi7/+H8fY7HfG/VyhoROhUjJchChLXTNP7G1LEWGnFlP2vJsiai9t2xsM4axda
eGDNu6nEcaRVKAVzwd+nTM4RBqC3cKTN3dRixVVaWfoBXfmPMtS/zSx/yT936nf9VcMZ0/Dg/j8g
v0E0+5ewtTlJ/8Xq+axfy+VfE8/7739mnuAfoIYBU5jELw5MHpinj8zjkXlQOgXtA7DP9UGE/O/M
4/j/AG9p84QZ6oG42xLZZ+YR7j9gXIVmCJgr/PCL/g8Sz18hEmS0DeMP5ANYGJQI39mwKv8SXhuX
g6jmWBZluZ6uCt98pXNpxaW2xWm1iz7OXCv7H5RVLWChf42t4PSADkNucG1QaSDB/obMsB3EkB3U
3RBioA36BLy0qM8VmtL+LkyKcNiNY194102yKHVbFEHj361TYrmRBPfSXhW14XYXRGrL7iDGLhDI
EPm0fza6wsp4AFlexb39BcSOTnEh066EGZ+FzQHfz8X8HpSNKU4q7OCemJhx0qoVhar3qD1vwEGZ
iCslqz6PCmWrlzQdll+4VwrGdb2Z71KQjm2U+P34bZQFFvdI3az2tsWn7h4fRfXVw2os2Y2TWr2L
FXrYc7l9mYhzuYbON/IsoixG4G0oQTlPA0f/AHj8Htos11AXqM1ErfS2OtK1DJFF4SIn5DHkQv/Q
Wrvcv8rGEW2AncaUTWJc2zkTsHHmGF/6ME9suFVjeISpMTwUmWXd2WkaZDHYQPM7UKs7ThVZvzPW
dLpReV8fMlSivMgTk/8NJaTeidymd5r7jSdTHZhaz8bXnt6/QCUFlUuMnxLTjgI6UsXRyiz5fbJq
72U2jWRf252H0g/CZN8DFXR3Zh1Mb0Pv5DhFufDidgkjQLFvMFpQMeZodvVG7VFNe0b5XDRu3lmB
lpSNVbY2Kts6mRI7Z45eWbgbjArVFQ5e0o9WzETSOLHF1zGRvnsQdSlUnCBLtE+Vo/frMJXUI0y5
2+E+X5Zx/NpDH99+pWq/my7mZNDwFmgfvXDo64PouxSM0W8lUwXnEjRV/ug79GUORdpPNc3CpPhp
cgoIEBtBC3UvjdL2jrPQip412EpTIZ9Sy+64jjaVSbwGuJPdgY0Zp19YPc6WuITMiuuVBuxqqsti
DlVz0E4/VPHQ5kV/j/IYhnEjdiL30nB49qPDXBPAZmnnKXArZvV3fPSCzFKXJLXcG1RE3b3sLSHv
WzFoeUyWalZYf9CKLo5aw/jbWW5l9g8zuSFVUUPjZ5h2k22L6d5sh7p4oguS0dph2bMKkUnhtyPm
YOQMhGDe/5LucT6e5tAu5C4zQ945AaDiSw5xgdeLmOIzWNfImhI8GVFzqdPhzCjR9344qZFuQjcb
Nkz5wD1fOtr73nHNRlYzJ031HVVwEI4GMMsOz5SBq66ZHhVxqlTwUKsajbJh7Nv+++LOnNlItQ0i
66Jxd1PA/Hs/LCleJ/Xo8Hpj6LR5RELNkk9j2bFVTDUvxabsVhbPvsYG/X7yHFXBw2wqSHlVTtzQ
PYeFfRGiHb4rvKJ/zJ3WyM/tAq8PJTER+D85OxQ+TPWhN4+0rurfujdyGDEWo2e7Ue53fKQRFh0a
Sx8Q3LxIaXXIra3Bs8AKPDxMbu88pm3u3zaDZd60S3nKoN20CHzNBMo4a7sC6cDFiQrLP+a9f0aV
GaetNCk2S7DhsKbuE+JT44lK4trV2H6JtkxjPQ4+lUxT3lPMG/EAlNaMvDXHqBtbi+dxxYt1L20j
9x88u36sRfWHTuek0dKZ3U2b3ToP61iHUZ3jSr/k4jYjGtMAC53pa20RCUv0337B60KECwzVQ9lU
J4lIzsFP3ZexCGkE15mDKJkFYoSSiQd948Mg3GWOdTLmqT9S3yVnhJffal3dcSYL9raesp2ZGF8N
6naApD7qQ9uTCRdcWIygvXRLuGuN+QlH8KPSZnboszzDYXPyb8Y+2dylxuOAdJax5NY+7C34LkNz
6+N45XwLAhrrgAdyJASyZ0yl97mzrnGZ2nrvN8Bq0ExX36zUErHEB8dZrgLgt7FppZdhRZjGzNqL
3sjCTAzOS9geyi65BrkRRKhKoWY2rFcp/pUH0LkFbT1UMcx2ZqIr9JXQJVFsKL6QwqZd17BnU6e6
2Io4WqzBgVjlvqz+8ihKL4h0VZunDF2tCFpJd3YQO0t12Ud5s14nyfhDreiGMEvB6rd1dGR7DOqw
WA2YUnUd+H5EgpAyXsOAQfGwS23xyw5CZGjKU53bG06hWr5jCYHzZoLWFnQF04xGsz4oy7jG+vlR
hMWB1L+iQAr0aQX2hS0R8lMOsvlFhjfsxnVhpBw8tCZyghHt1BvgghcsqcLbIeFwApIohslEjyUc
XsbRfzApjKOhB1IRuqcxwJQ4lOktWAIi94zTPDU93fOl2AtpL+dlKe9dI6t2Vo88k+eI9BIaEviN
25OpDFnnZ0OFb8XYz2i/6ryoY2f0cPkyCZARm2t6CIMZzAbBZ+9O5YPVoSC1S7X5PjzUYzwjNP8K
+YDYZCi/Mjg8j+UeahIUoQLO61555XQcrdo9TUxXngAfTBVfNQ241R32fJHjpd9A9dM7zlfEOQxr
yNUuQ5Pq0iWzesSqyXoN2yr9EQJKxADD70K5txZ1TehY7jrms7umdINvPoitiwNc/DVLGJsx6F7W
HTgmTD8XjE2GuUt3KdCoU+rJhIltIVSxH1o7eOzVYIAXKqYMJ8/VMTjuYceLflx+Aym1JDima7oD
uNR/nzNtnToz838oQHf7pinzB2aRgjwhx/HgzYt3R+v51XTbEs0fwwFym8OZOzI7bbw3F3aCdR1q
XoaUHRCoqKJaMJmLjeqoPAxkgOl4cboa2V1rpfOfsM3tXdg02LoxCs5f3IDzG/NivO7azXZ2B0yy
R9snae187+BnOe56L0FhZyPNTjGPMXgxi1LfYtEwDXFtZ2ZwqOGQPKSVZr5jmDUXTYPe2CEPbdxW
a+ZRc6nOPw4AXaJ+7LK7yrD6Y2JP/hsSngx9zMm8BFL6ceinYt/1CLuXaVaAVp0rjmCAjjn25CU+
78DWKDFC98FXbs9BdFgFkxLMQ24sprRxmY0+R0jZq4PbyfZr2y7ryeZv5zhIGutsQqXcKUhGpP00
HX/ikLwcRV9Y35gtYSo7rGW5xrWD+nxUl0N2SpvC+dYz5NvLatD2IUWfs48wXTCf/Sk8gvNjGFS1
+oTAWXU2KxOV9Y4jfAQD2EXAfnJurKL1YURUzddg9tF76EwgEKOF/8zYnyS+vLe5E2AtVHvHnri4
+UNLe9cJw3rs0FwDnNvVSL/UKl7beTrS1xIPeYmppUMAPSGJWZxz0ZSHhMqdcJi7kSIfXvmt0R3r
QTBWEuV41t2Ac1YuvQfa0OvD0KHNXAOEvIKY+WemyXRW5RaE22BMhqgcmOIVFRJwQIJS66aQg3nx
gJndMhkr4XeG6FzCgKyqnxg09tW+6Mf6HIRjfbvOIRzkLjn6EtBanK1Dz9YWWoLZx7GHUadXJEcc
xPUOkIDxtpR99s3skLqjL6FKID8iTE7+aIU78BDA8oyKgWjnNVfwN80YRlv2m5zaWzj26OnoT3N3
WQAkXGgHhbEArQ4p3J0eCD1wKklC7jEz1ULhm3XDidF/eUTIdAhi1SPYpwWCSwyq5guu0sahsFf9
pAXW0ZhRG8up6M3iSqfg9it7Et9DTjrNb9irnhnb2guHq9FbNd7e4fSsTCQMDwosMbwYx1BjtPiJ
/hqMbXAjOt+ininBBrI5Mzo1/nQ0E3wFsoDhfQSPgGC9MCus0Unt58cJhPHIhg6yP15lsqSBE9g/
Ut/apD29VMaIvArADvSNDgNNvTweJzM84oVOq8+bg2BDf8iYhvvypiZbFYdQZoyZO4Tw7rzJYPKO
8mHenTyNgy2ooLTxr/rVfSj1mmEcKtGoP8KR9S+gjqtH+q9OnJWQc9F/ny+orhYgXQM0Tvzip2q1
1e5WbY0QoULDwOw4ax+MeZkuQPoSNBVFiRIUACa4BakRlekEWNrpExmLkaDeQOdHMjBfEGQYkjF1
9iPlTnqX8fjTaFJesPkwhJxuUNKMhNNW+dEefHsH5tA60Tt97cdm+QKItZSHaSp6xg69T39Mq/Jm
SmrjjFVcej1kCO2CHXxOvCy/2lzVr4JqdW9HhiBMEzznGAboro6Dm9w4RPE7d6r9vR3kBjVAmj+5
U1vHfrtm+wbQzM3IGXuH2obzM0CI8sX1zP567srxwUiAlNZN8IRDeHvGL1teu25VP3Uz3M9Vzfle
m2l/xJ6uOSW23aUHYpDaSfCRZQSnS0UqsKcbqW0SNeo26GmCd3TbldU8+BPBqZ2/rOPsHVEDpdDI
mxaJFkBg/XDlcqLcZ+jK7ATtJxXlpPzjbLfj2axHoa9NZDIOW7vjEtRgfmO2jHHC+bY5IAY7R4Hg
4/nQnApRharJYzE07jNDNwTeaw7eRcquHVxtk8TXfjtWWjJK8O884kWZ3iez5x0qesE3ZVv7z8zg
1z8FMiVdpE1zvcPB+44TZB/GLd92H5ajE6PrYo0RHC2J0aExhFdJQa1oeEC2r4KgLkg4gcPTUnnc
5d36RXeFuwOZilh5CeD7HuXwMQSkj4dRjJUiASx1Q7y26AtnlwFg/Rx3/ozXd1uAi07K/BfuiYho
DA6gjCx3OkZoRqYPdeuJMW7Aj7AgOWdeTf5ECxkDr+Ya4ol/XvoqiVqvHGPVsOUd0NVv3jK4X5eJ
ZmnZ955EexXo+ZgPzrI3l8KG3cUJI4+yLhiRtW9MuZttkb6IVLYYv6capJYjvlhiaPfukiZn7Cfy
S62YWkRdX1aPw9RbYQxGFPTDKpvwj0soejRN/3eVzmTdMaUIzmwmrDFPPtyQ5In9gkIpKCe7UOJn
Z2p/B1IFbsSkSw6gc7YpEGuprrLVlue+y0dszLK2Qnw3oDuLkXsMpIGpKZiM5sAnZ7HMEfyDR70p
Ow8Cav/Qv5DcqnM/deJ2QBAB0zBG3JHJmsGnd6rLr+iSypsSAMJjhTzYLfaKzIqVXrn7wZXPY7kk
4GoOraAzv08wKEFehxhPosAe6Rd6pP1hRGxO/FwGIV/LykCZN138t1wv8wWMlDoWdd2czQ6R1j3C
ioXFFFPmC7kYPrXuEr+KygyA6HkYLffr6k/2eFK2rl/0yEOPG+LY9SRNI484Tm/2EhRTV3LZ4Gpr
qUMT2kIuj4h2tHm8gMx5KGzORNi12d6P0kpL7GfmCjLaxqwFwbcUujz5tlytQ6l7/21SwdReS2Y6
sD6WdRbnrM/q17Je2lfTqNYnVMqRVZ0bI+zYRtSl3L0MONoEtSGNRykr50oi03yooLa9ZB6de4p5
aa6njorzD8UZarmNn9lNZABC2UQyUlTdXbbYLCrrO+0p+tjandIrPxfJS1v5j+RvnHZNSIC/AD6Z
WazqsN2UhJf+VdLuv0wZcFXOE1uDyy1H/r8yVf2TvDBmZ7Ry/IdAWKPaES27p1xCE4psVFeyuKXn
clqzFr9UnavxYgQrGt2WOT0izoExY+UyPoB2lb0MKigv6IdWVtyBiH7VqqGz4BoJ9IoIog/NBpzB
RXkeRFC/jJ5duYdstWivGcDJl51csjndW37P3BpeLuKQiMjy35agTp8ic2hjofWS/5idkgTTDfiw
R1lY04wKKsgyaOMA0LokfYjSNnSY7ievpuhnZhJwUivVd7hEyVXdg+/g6FBIJfec3XgT5ZKidjhF
m+OhVL5DZb/05d4BjPAEi36NyUz8GntSsHjhhLCHkLNChvn97wFsbxe6NU/svBJnIDGXFFeyJQpR
Ai7POCKbiJnLqSNbA9mvBlOB80Ob+FT29izzmN6gau6qFAeK2LaKFeXkDHBTdYWa7+TbkVom+k4C
1th6gGwoDfSiqrS/99aQ/swSzuo7YOhNTlOEvAVYX/6LALVdXdG0Npsn5oG9HXD8FeUT8xAef6dh
lGB2Bf1ubxTlwhcE1yzkTc9UrH2rauZv+wqBXfo/770cGljcJFsX9IKAheXldYbRvLurWz9p9mEF
YvFkTlDfYs8divlhTlr13XAFb2C7jCxJxFtzRyjq5SsD59f+MPUmz8DDw7w/eAINaipS5iD73k0t
D4zH2tLzmjogIqdBblBC3QveHxwRbzorVTd3BvQsO6LTZlVXbddW/ffSZzCMpnuyNk+mPZTzA+ES
1bPeDB15YzgdzyrjuC5vqmV2EFQHRjTIW4vQU12PgxxeKPx7/QybLemeLOTIwWI0frMltDTRx8F0
/DbuAsW7VT04zmM3wWe4Dd8vFW28wTvTB4RUiyIQcOx27uvbouuJKCPfYb5CiKAJaWzB+D4yX01g
vAFIHKDqNFziXKLPhBzoMOEYo1DjAsnXkDOc/+LuTJbjxrJs+yv1AQUZcNFP4Q7vSTo7sZnAKJFE
3/f4+logIzNJV6RYem9SVZOwsFDI4Q5c3OacvddOD5IxElVTDdr3cLAwcLRWtEl1ZRVn5pTeaF6H
2vQ/ZRFk1NsILcsbTye2Uh69icUuqosLrc+UfGvltf7wobPyNw3huan1r6aXCVAHCoalWbzouCvx
V37uWES9L2w5VBm1Qi0vUJrSDG3SzhgcW0ZZv0IQlzZfGInFLxfl79pCGLrCRhBT00m/gs103tKC
nRzDlIoHynedTLyGIl4qjndL0U76jiznWYXTSRkZvW0mSauRUovT9HF5mfRpVCxgOOtuJAhGx6WT
rka11B/L3mr6pR70HI3JT2OxHxs1yzi4NNYtVoTu2iyVYGWje9o1uaSA5TGiKv3Ckjx//U/3lDcT
E/xshZeFSjPo8z2dJIFLt69GhzNwyNjOq60fxOWyVvXhWPVaf6aafbaIYLbd/OHTxFaO+AG8BEWu
X3lTJa9aF2bj5HSRYGMZJ8aWsnHwEugFBwibFlT0xbM86ZoygGw2rRYQj7kjR/t97sh/aHlVWVij
SaeMVKWJdz5pXUbZSbJ3QzTRPC092zqkcWle4JYodplV2Q4F/BrWN1Gw0kpq8p7ue6CS9vT7W3Gi
BOB7WQA2+H50BOm4nZrss7ISqP5kTs2ELx6xmA7HKKjYLlYEHHyFgz0RN7xdTJNN6pvwqXibTp64
jcIjz2tYRe8WiyAp1JYUS1/7Qr5x+qMUAS5AQE6aRxYaGvqYH2/22OF4453KeTlrZmSZWlHiVnlA
lgqlDNaG39/D04HM5ZDxIKOhRUoj4BS5lY1KiFiOSQzdKR+OhJLmA9Gk8/TnxUz6SADmIhQLA5Xl
iT3W8vdfAOXdybtEsxO7N7g9nZ6q8f7nH4ZX2IsQxlZDu2VqyvYuqJNJciNNawxakJJ/wZ5D61yp
Rti40pFdPmB6wt+l+2VLQc+sZIqDsk/FpKGreF77IJMd3K5W4TYiNogOIRskWniNquWINLyOIlvD
/LEo/T7kjDGJaYO/pjc5EAdjTgE4QwcxyjmhvIVfSIAP2oa5/y/rWNew0NJImPegWBbzC0FtmvgA
drdEFUhD/Wj5oxbuMzay4pxOhFEspcQYR4C6jdwckx7zFB6cQclvOVuwoNK6oT1YRgOLbtPJfLCV
ydz5uvWydDXIxLTjgff4Z060bozk0tP3JRTYS0Lu+K+lDgLVqXrVbB245Iqy7lHNsBJj/GR571K+
PNa2cN2oDY+Sec1/8ouh8FZhpFi7tKopBCNyaQ+RFduvshqwgHOPQ/YAHm2GXdvgZLzLbC9hZxIE
wfepaqZLUxobFlNBtLujJx5tKUH9PTmEVcGCnpgdm5DGkoZpE5BW077oicYuOreDVromdIV0vDHv
WO7rVscix+sEl4gEizDFvWXxOWRxRkjCJ3INHQ1/XLoYK7Jw4TVZ3CjqNOEaKgL30qObM22wqEkN
uEHEsNShKuS27/sRZEB2uBtyTRpWodpQSsUjNsibRunldD+YPdZ2Mp8pX0OkKUoX8828Zwk1LtLS
oImWGMpL9GN+GNobmntvN8HkRyMT4+q5lPNlJ/b40aJPu6A+NoNdPGD+b2jeFINHpbm3VyGClDuh
VoyaSKbPQXxcee41gLlcggS8OV/BevLi4QwwPb0FA9jHuWJoHCCTOhql3fsubeijLufBkpUskdC2
1KhsvmL4E5eECSsEMMyI06WXZlOy49iUfbXsnYgfsH8wVbCFspl2wQsrKDM+Tk42TohCxZqKCSpk
T+/TVLzkNzJPWRoBEQulDM4jq+UG/n6SOJ18yXaA/iPPFBykO+J0NwEzQ04IqqDhndjM775EaXmZ
c7o9/v468+T6cVlHWkBBC6mwbgFCQXLx+fdRV9W6Bl6Do2Ep+x7YSvoSySq+aBIy9JRARJODKwor
2dp7xG/eN7wUr7//Cr/cYjAiBgIlWjgIG8UpUX3CuyNlUC0cGSHvEUs0Vwxz8xIdJqoIVR+fwfdx
D35/1dPtGr8YeYzFP1XuNei2zz+cHlyAppMKUKZZ0V4lhG5i1pr73UlWPeCW6JQv5v1f1rkZl2KA
GtFmApRinehoYHpEAFHoA09BCOpj9Ppi6Q/qiz1WTCW//3WnwwdaImsMYkHkOoaChOjzr8tQrdhE
QJX4ETmKOJzqY+kyb/B8//j9hf7u4RGmZwCNRICimOrnCwWtn2mVZk7OMOUxETWzrk4LcEk7yAUL
HPnW8Pyu6Pj9dXnz+eSPI1fIAt0n2G9N5cwI3vvzlVn0MqP2FFT3cpNcyHJdw46RK9ToZKAWLvEn
xnMInfVVD3PlGQZSNxvXrPqpDtSwcSVrLJ9FHlXCRayi42kPaecXnp1cmmmn3mJBSQ/2QHXTCdFa
fLdpRj+loZCbJaYmK3AiqnsstejNC9JdCvxGftc9JaE1a3ZCe9jpDD5cTr09PoFPwMgvRVIZHZid
aTGVRv4D2IlUridFDFvEGZl1HEBakqIWVn54n9tW2jSAhUvLVh1DMlN1bb6dr1s2Bnh7aaSlNHZS
MmIaamLtiy0apqEax1Wx6/NJM2mnZZ20QXHDrB1oUdM6VSuBtNHe6gR2VfDfs7fikqRyrjhLOetb
R60b+QQ/KcLsXG5y7yo2fYU2LiEQcrprDS+y3NqC1LZO2zTlzCvqlM/MgpyopMaejn6tTuhKLA21
Ci4EdlT0F8/KrkqtVThpTGTEe0gXNfqA6+GtEBT4RN8k9GyfI0LFqLCR1nRR62nDD0GnQ815ZJNg
R9awxuaolQs1Q9ijZN1rkqgkkhpx57Pwj5ZcL2qT9/5Q6xEVax38yrLAZwCUqMhICzUk3bsLgywz
V2Pa2pth8tX7Gp/0d91iZ7G0JEOHNZyr+p7ILc3H+RtZoZvZVr2uonlmwmqlbWhX47Yg7oglcIy0
RltYQ99Ve6xAqNOKXt+/rwk61UE8u7Qo48N7USjSwqx+KIJ+flQ2nuVt4Yfsx97/fzpBlr+XQ7Bf
h7CpLO1gUrK8H/RcRTlqDAX26Mk2cMfW0oNEf+ZGQ2dD9Qgi0/SILibeZwqmViqgUknVnG3uWh9t
fQV7ZKZCwmtNF/LUtt5ZlFGAXlVpU5cuKpA0PQv7euwWhCtpwCJQ+GDYVHUG87v+ZapGvnKWNX6x
NoimZQMzsnRS/i6AQ1S8IykduPnhRlWoTovCqHJ7D3l9WL+9+X+kIP1veBz+rcj0f6B9Acr0h9nv
F+no7qWqX8ZP2tH5L7xrRyXxTQbaB9l+3qnYCjrNf4hH+SNU4xYwa0sVQEFVNi9/2RY0+5tgXbBt
GHeKiW+Bxeov8Sh/xKZDY3dmmvw9WgB/4loQn2WcsIY0zqwKewy+gmxx8Po8TUcep4Kx0jqmab4g
/UhMUbzqeeGOWi93gP2y+CGf8ha7JcEq1DYUq3FKhbqI3PfDcw228mGoOOaiZ49vqJXyRpVsxO+9
3vK/e0NV1SSopdVDX0pPWmB6P/98vP3bwfS/WrGsMR7+vWvmugr/4wC86enjwJv/yvu4s5RvbJrw
PJhwq8l4mOXH75pl0/6GZpdqzYwoJEuIofXXqLO/kQNhUbDFXiMbMoPjn6NO/4bIHw2zOe/JmLR0
7U9G3clWC348/UNdp6lIloDBOfvzoCsyzxBeBzlZqTqdkJ6h3DeGAiCpjtJ+9eGuHN93HP+Rtekx
h5lcYxj6vA95vxZMdOhtVBzZCn2+VjgkSJHMbHBN5DbLkEjQM8yn6cbrCv8YR0JZ/P56f/fb0Ihb
igldVmMz+fl65mDYVFhxhwOA8hEQa6lDJCcno5KW7e8vdVKnePtpJqJzZpH5lPBW8vxQp9BCUwKc
IVCtgXU7Kiw4P1pvbG/ocSmKQ2vVO6sQXo90L6radP/84jOKnN25jQRcP3mGgxTaNbyuwSVyPKP5
XrNzziY5u4hEmJ/JulIfZfZz2wgi5/sr/9+19bz9bg5FqN2pzVMLZNB/PPQJ1H+SborB9aQoPRNG
SiJ5AWXg9z9Q+Tw1mvNl5toXwn6DsQMy9/NlzGRM9JGkVjdRhniXd017sPo8WhdpKa6reUj5YVbk
jpGMtJ/rlmmREv5xirq2c37/XU420+9fxWI8zRx9QnNOLEZeozUcTmQoHFIZL6XckODe5flXqv75
Yz7s2d8ug0sLTwG/HEfOyWVADw9hRIXEFVY/zUEBsXKYygQlZKRJ46NmG/jWpr7OglWDa2lWnFv+
jWIhRP3i5p+cW96+icb3YNaxmI5OA+CAUpF70/BNMD8bG6tL/e9a02t7CXnfz7CHbpVhrbn687tM
yZFJaS7/cWj6/MAtq6S1MoH2kL2Ih2v7L8po++/7oz8ZvJwtMQsilRG/XoRuoxlbid65PfgtB3xZ
vGA++n8YMIIdJ7M/nkQmopMnWaFqgFs0DxgV/kJLr5C4NSP5Aqn/N8NSsIKoOhubuT48P8UPE5Aw
es/olHJwBwwXS3SfuIxFan8xg//NWMBiMm+V5nIwhYHPV6lINsGI4sFYmevPqB0x/KPoym9Hg/B4
HbXImmpN88UInD/15F2gtDOTZ9kZMdec/DY19hAIVDV3EFDfSkvI3fY75hxy39Qv5vHTfsY82hkJ
2mxiVXlWxknpISkLDdfG1LltKGmmY2ehCikhx0NnTezLHAWUTbYelC6mxJgQAb3IzTF6UeqivgiU
yCuXwI39gV6dEgdfjNe/uQ+2big2bRZ8lECyP9/9KRrVEHly41Z6o+xSQF0rMJT2rteov//+/TuB
XM8z7uwoYkWjEkPBa3b4fhxP1Jq7GlzC6FrI6jjzrllfbkKp2ymyf9B7qut6ZLppEexjCGN/OsdS
6ce6y16JwDL5F6Zv13rKqFhS7fam7i8mACBubmn+F8Pql+0IhjH8WownlU28dQro7Qa7gnhUYHCR
1GiRF4QKQzkjFB0vz1q1JPf3t5S61ek4Nli95vIhEnN8aOJkP0L4+TTBLstdMZoqEbo4/Ev08kLv
kEQ2norwMBDPpFxW5CPh/w+XQPTCcCMXZoX8oJcDvPU1o3HFMWf0d0ImfA9Wp9EeklQRxYZ45vyn
5wepQujaOIb4jbLIctK4joEBBY1GNrPutePCgz+dOGE4y2RAdmLN8QCXlWst0hDcY3ssB0JcUvUy
UKspWphWirQ2smgFAQ8L7tM2UbBohSzGaK+twF81CeXKBfaZVnEj3arFbVVJg+0ogW5Bis7yEEkw
8jyI0Lhex/2U5YZ1LAfDU93RHrkDvRYFP0XFBOqaSLd/FLCmv9cUAHdgSKL7bLDbaxoj0TXOJ3JK
BGyVxunp16fXWReF9QJpqVAfayTJmlOQJQ7w0wJZuyggOPoLUE0NbI7a8LNFi8b9Aj1WTKUGIN4R
FZ0ULqzWKJ8SL5lpfGxw5UVhcrU8KD2E/7oZPWGuwwZaeeH4UvsQ7haRnNQvHrXiyUWMrMgbydeC
YOsh5z5EoKQgJvLMdRhkYloiAEQXDvQnptUUt1OpndPp9vN9qat1ftBNAlWp7VujHfKUSyhC57lf
aYieOr1SncbuSE2frKhIFzPg2liaOupop2cGiLcdOenyVnhS9miozZQ5fhgjSAUPa//AZKEEW6UQ
sUkKOKDsSvXkZqdZijgXKurnpim60Kl004vA4TFgrmD1dtHOhM94aUmxQe/Fo2PvqMQkdEtwWQgM
44q9B2iPRkYxZdEDXsH8CFsHRoT9VKDCTdbV0CCclBKrgnBtNKG06+IS4m7Sji2Ym0ZB05l1o7cf
O7Z+OL8SaVdyk2cNUKShjtUaL9+rHeHSS8H00y6pBGtHEjnUagffm/6yyt28GZNpyBFPtrA01Cmu
mn1uau1Fqun4afw5OW85IDS4i6NhFAsLEbvsZv4gLsLOCw9DUtb494I2e2UvMN4x6QXZOqSZ+OCP
mZY4uG7Q+jaiVY1VgATfX1OdmyVEQR7+bCwzguSUjc2TlhS6spjmTTb+grR6xa5g2ss6KZLr0Bj4
jKEoI+ESQDxFGzNoyhWi/tK4HlRJQjdsgS1bCrQfhlvRcRuO0zBNM2hJ5EqAJrrVVrZeFNQzUdk3
jAjquO1Cpo2uL2WEPulClLnAd67JibXNLYP4H5nJoV8MIiml82ZMZtCpXwbpbT2QmObYRlvcwt4w
hvvAz3C2dRYuhYbZkDmD0i/jFzGOtyL8DEh1NgSBvfDA5zB+AcRTiW3hT6M285qDZjfeHf4/A+Ia
2CRr1dq+eM+N+aNy1v/N8gL7Y5t17sN68ktl6wbfbCUdXurm5WOV4Z9/8y97tDC/zSpixbQIkeSo
zXnsvdRA2tI3WaO9wblFobkyH6H+qjVI1jf2Vcgk6LWw0KNjYNPzV4lLsiFzsN/jGGJQlAK18kfV
BtP4vIMkaYhOPtt6zouqypc83V9pAqxFpxbFvh268c7KQFs5IWpaytOtkSC+hZ7BERB4hy9GezX6
ODMGLEGrqGjtRVgYtVPQioa/o1XbCRvyHfVclaNQW9srFN7y/dB7wTO0jfrGxkLz2kljrDk4JiNX
KbIkc4og6Sb0iEFwbKLK24XGzCGWK1FtczubzrI25zuBJA+OuWlOGy0zjZ/YI9LzVmqhFGla7GrC
TFairRY9OjycBVp1CYxx4H0j17ZvW4hzbSDdZLaaP+k938LLA8ytfUFOIQaAPKVLavj8lxFSQuWm
ozpdIFmmDaML6+Xtu9QezEc8GnpguXKfFNho5Oly1Pm3YejCy9wspZuyHuRtZycxn2q1quYSOo0P
rkp9TNhxOJ2ZjZkfJtMcOn5hFzxDzOLH5R0Bi2mu+/dqYcRL+HvgzmJIXHSOa3RZ2VSeRR1OoYUW
xeMKWt5CmkzhY78JxRVTrHFAioz3MxUFSSe596AMypCzhAKamOFumX4UXjGdWeSk7OATisWk4VmD
IIxczscRBc+Ch0gjwYZLmA/4hediZZdl5Z0iSImkmuLdNINJ0Fcvh/JmrHwmUAUG1MqTy/hK78if
IVGi0757XRoc+1gksJArtaWTpg31XZFa+mOEb31DunxwDLB13SiKJ93hcSbTfqrtLZ2QzEWgpG5l
Gsc7sx7Y07TGTdEY06Nu9Noz9geC4jFz1heDoa9os9kP1JeHc9aIaTW2Wn9hwuPlYU/0O0orPWpy
Hjxb8ahvFbkXDwTkxsdhaL2HHnEzLpCxEQvfTEhOV6A1+l67purcrfB3BOfzgf9syrr8fvAb+b4M
gvE2xPB7lDt6XdDXg3Mt1mK8qIhR4aBJrmX23aKVqwYTuCK5WAAhI0uWtdaSsdqW0dQtRslALDtU
3e2QZRdhVNTLsevgpOeD+hRgLUSS7cGg7ehEbeqa9yEjTIbMmFgGJ+ilxYOBktsh7W88Y8PhH9O4
9R8nS+rXSNw6HDe8m4Jl122mKj5r0dGD1K7Cy0SZvN0I/YkjE/oSLbB9NpZqjCq41fcEBGZrwJLW
WWJjdZSjDJBGwuehms2uDS/HCSBa+Rig4TkG0HRmULBM9k+FixBPWUgv/EwVY/qa2NlwbjRjcObJ
pvmMq3lcG6C/F3UUyRuQu2jexxgZ4ahq3xPwdSGVdUJM+gTdPvl4VQfjw68ILMAKkWMmrgeomLym
itcNCO37VnOEibR/RsKbR5/cwWIZ8iCe7VIwhEXB0IFRsswGhSOwkbeLMh3PsCDJrtf3PsLsBGjb
tvOvQj/Ak5WtaERu5JQdKycOn6U9IXprIC80SZZdwcc6Zra3jGdTuYj9tR6QCNG1m9AwnDjcR9MT
rqRScVQD5110FanrPL2hWAtA8lYPF4gkSIU6lPUmG0wnmsIFaLFOOmbVUzbclipIsXQr8otowOQV
bKLejcI9uBgULgol0stO7O3wHEz7wLRE97U4gFBwKUQ9Dcaq8mGx2xXbIH/ThBdtgYBv5Y9duCja
7jwv8mUQuwBfIz0kfWMVENYk9qZZX/k/CnOjtJsmv1L7ZZb3i9jejkiS5GOc4Y0zl0h7PPunJTYR
k3OL7psoGw2/c8gv89lWKk9eydbVHBeBba4qsUeB71U/1ORRUYe1B3Ws6La+4hEXiEEJQe7Si9t1
q7XPEDFvOFw5LH+rFMB/1Ou7rlT3qCOfjExxRHwV4rYjJymUUJ8qHCXKKyveaUHePlYUe7cGHFBg
r7i/l03fo/yyguZONbzCrcZyQQFpWdjqTrWUg9Sl5NvnFYagQl2osXQTyN0sP9cc0geXpZ05Wawt
bQ6XWZ+hRKtuVMwSdWlc6mxxQa3VPwUNw3HSzqdwvOub5iypjO/grGX+7+He1rtDm0xoSU3cJH25
tELtzEyw2BjqiERPqK9T39/LmfipBs0y1q8yw3qIdTvnEH9TqHClQ+t7GT4RgeTU5RkzyKIzNKoW
bXsxejg+srP5Lpp0sQHzLsp+2KCw2WOxEpyeMkdKG/bCIAqybhcnF52EsA0HmOWlGyTVizKLlrrE
HMyqFSCbs6WtQh162CTlS1FJ6y774ZE5OATqwZf0XdEDfLVpaM+OE3OnK1sGydSSZpCeh8qPAo4A
XPWfc1OYswwt5fwZwRhRkYY79T9CsKlDeGaKbDOk15O/mrK9pv2YOIMa+tUYrvPR4/gH7yBcKz3J
NArDIJhsZGFDNR70qc92fSj4ZSb4fJezEdprD3MQ+J8NZ14IAF6kuuRDluelnV5WnIE8azxvcnUV
iugsmuwfgny8sn1I5bBctKO06RVsKJFpCtfPzOuknfC4/ogQA2THOMcDl6Fa/6GaN3K1FGkBleyQ
96su+llVxSFMLzr1JovOrMBNs/u0PpM93x3pztepf0Emo+UdGIUb29ymP6KwQsu+top1k70GpoLY
DBNIvzOqqzaJF629StRoS/xghPLrWQc8herQMf2tEn1P9Xsffb6+heLHTifdm951qB4auOaFulKQ
Q/huLlA61QtJz+VHO5LHB9DDF62aO3p2gGwA797VpzvyxgTEUYWw5/FY2evJ4vRugwX016avu9pw
QZ6O046x03B8i7HPK/egTYYXyXtt8+3kvZbNnVFshfyjbPdtCTHie18vO4SBHebTAERVgBV0mTc3
mXyv3o7KETq309Zb8MLMmDdWsRxSsDMbcDZRsU/lqzG5aeT+McakzmPTthqLm9Gs++nFjveStoRP
M9Vuor940W7237J12YjoauBfWZ8wrO2FVB7g0xAuzjYteBCx7vieBErahYTd6UtWN02MDulAWFvd
GnexsB/UfmOacBTjrVGfN8OuY6qasC5OOwM+TB/sc91DdEruCwf7lMYXvADrILevffu94w2S6nWa
76ruIS03oAd6ws0nvOx5j92y6heECS6kZGMN6TKrkk1qmmtJOo/RU4dR64B6kI2XYMiWcmkizsVm
MtYsazc6UBPfWlglRjv21KABnDTKzkkPcsGjkiG+BHwBERLnc9G7Znczu13lwlWS4HKyXjuMuCYG
h3aTAr/y+REd2+9tq0Qr2AUBiW9sun3kqPFFwn6sn4TT99mdXF7bc0JESPwN28LAx8QHeRqhLtGz
BTdmZITGE6S1iyTFrChdGvFjNl3Ss3frkFgUxdH616S4LSEtw2JN/I1M5nDwVEaPUxxSbfmiNqeo
n+vnb+cSzmCUVokypw8/H48+1jvhMhW+quTJfsg9RmxUoaVB4S8SKCwlYyvMs7FwMtxqFxWwWFhL
ptw9lmR7A8cfjIMBzHXVUfbb5NA+7gs6KWtY6O09Dpp+HaKpYpFKxF3MXFL02IgqyRDXfDLZAeMk
WRdGouQXTYv9t8lqbQdlol9CzMPTW0Ujtt+IZ4o7E5RSBYzFVh+t5rpCR1SkvIPTvFkLsGMiXWls
45wQpeewHq6t0GMuZsoeM0AiKG8Ht1LrWwD1y9zMzGVrFuiXlOGQBbFMUd3beGxMnKHuNmo6AonH
eViW60S8mui71xBG/Q7C6tRDN5HylTxtyaqC+MNbfial7ZmRu8b4OMq3ongWuJIdxTpr0itEiXuU
DTURNzzJOGISKVq0yksdbIkIbhKPvX9xMecB4r11VaAsdboGFrRoG2Aq4Bq3NmuIYXvBqstuG56E
2fiT24xMiZcIz5+n8FzVpOOoPaVBs+VVu4S9gJW/zbYIt+8UMnzrFO8gg6ntjHUXZ6Q8MJDKZj9Z
5rVSq5R9VQeJrmNENyivnW7yHoO82KvDlVK+GtN3JSADK7/1rJVssgElUvaLqvebQvZffQ5AlXSq
OX6raEA4okPC/DwGJ1mvkkovO8hh/R1mNRn4U3KoqvaR/eZ0FisxGrgMs3KP3p29k6lRL6pkIs21
v+Jx/6jW8v8jHfqk9li/5OdP6Uv9vwBNh5D4t1WYPH5JntqPFZi3v/GXwIgW/Dc6ipZKl9QWc3f4
H+UXSTEFWg+amaSpokk4qb/oJBcaNmxO410K8rH+gg6EJRNxqkX/2xJ/IvagWPOxk6az7UAHIdOt
RwiqU4iZ//xjl5ByElWGQr4WyuXs9/KX3irKLkexz8W+97eqfFX4hxEkCEF+qXFekFQXrWbupFPd
2bRHwYTa7GXWOdOGUbtYZP3XfMlZRr/BtZ0vSY3voqM5nPs1u/ilr12kwWJQ0JQcu/bM7tdgjwf1
ABXJEWysJ4AR0YJDhdQ6kXcbVA9yuEiLRbnGI05gxY2EQ6LB7qtEOz07huGjpDwYGdHkZzbH1fIi
ERcZ76wMO8QyzpT4u0/FNmdHOWqb0T8k/jU7fsymTnlRl+wv9T97Z/+6o3QleeSYfyDYfr6jvSwa
iJGpfF2H+r2OGHqJ7cfcq5P5aA4tbhJ7mZfSqr+ToEmemerYLaOeIsWHUfg3yprTeEQeLBqXt96g
ZlHcm5VEHx9sltVWodbadB0H4rvSKtaV7svhPlf3ehjd91b+ZBTaLbIFaUEyzlrImMLn+JBraB/L
qVNuf/99Pne6uCsqmFmNG0K9kO+jnSh98twS/qha/TVVNdJIi9DGH6TdN+q4TiNjJ1RF2nJeUty3
y/7RrPV/s0IsVG7xv1eg3bRVnL7gtWuess+TE3/tfXIyAGRaNoIKg5UFx4TyTxWaLr7BrESRjgVU
ptZrM2v9Q/wovtGHBdnLJDTXfudv8VdlGHIm9B4kaG9EzVkW+QfgzJNWLAoMBJQa/gKNOQkT4zye
PsxLnecDHaQ9himmwlmkAc4P6IMvxr7X130ZtIcPd+dv3pfP8yC/hutZOtRPfCqY20476cKo7cxO
IajhTeSAJDXehKDZ977yppy20d8vxIoA+hhjzC9tdBGVFqRzYbmJPIzpJirbOlmXyMXOmzlq7iwC
NkDRxvTtmUlmeMouATQFVSj0tPyLSWKeA/61veBHz2sIz53N76ynOpXDaVo4V+cNz6WQHG8syFM3
ZJZm+3Sc2IT//gbPD+zkWqhpGVLQnmXEGycPdKjMtmxHi0iZYZCo65bysdFDPFg4JO+Upgr2JPyE
R0l09ReKtFMFx/wzUTNyVeQiLLenisZIDmJdMTrbpX/bHxLSGC4bxajOjJ7kFkrI8gxVUQxOaLB+
LgLu85qmdnRTD3qUgjk0vH1U5OkXM+LJ5u7t7lss4chYVPwmSN8/D3F6DzS00RK7ek5GgBUH5iZT
yYq14HZSoxugKKlQmlQcDUupaId1M0nZXi1KYjE0jz7/7x/QL28cd8lCSsd9stht2jSfPr5xWQoG
S294QHgzMKdH8dwoDKNqsnGqwR3PfX9KvrjmL2/dfE1eCTYzvIDyG737w1veEFtjiEnimkPZHMjp
QhOQJV/JOn4ZeuRA08Niqpu9sozBz78stfPakoAyuiYtF1goStcEl4Ucc76vAin9OUgpxccOv1ax
yeHSll9kFaPrOhn8TCrIxVWGH1pulsL5RfzwOyN4FKLyFECdA1J0Aipi5EaOauLTWVRx3T51lPMe
ByDxjyVWxVstlpXqQF2bPpRXF/lTNqrJS+J7SUJ1np6Jy1mlnVaBpQHg8vDXJQ6eSmo+aSgF7ICE
kVz0UdkHrh9r403ip3J5O1qNcSn6ERVTqvniVcvsobmQaiAWpBxVmn8bVeR1R84wlDLOhqwd9Vu5
IxU35HSVVNNGCuK62naVsOKlWaIHAjaDzGSRQwM7hHAA8QaBXZAcQ8cR6gDfao5RHIbc4hFiVIka
OgBGJ6v9Ohd1AMJMykuTQmGJf/CipGH+Xc3N8GCOA8+HU2da2j/S3ICo48h5prLhrFByZMcmyOxq
CasHs3hdozkAFye6LnIK/MmvsJ208bpDv9xArQNTcwxIu30l64vSlKSnwc+SPBVppQa6JuPHSSx2
nT0eDqdT00bBEsKUsuhpzTz2mkndJPOC6TEUkEnJE2zxhjKReNOq6ovmASaL3TBrpPT9sIpGDz2E
dw2/4ezKLYWp+stR6QD8C0tI1t4Iazlz+qL0m0VZMhmCqVNDG+OKik5B+HBGkPjja1tFkzBJb5fk
WlviuyrTNXFbmrQpdCGt0lS041ljQq4TpHFRrAkKUDKtZ+otzJYi2SSIKU10BzpttILopsBR1ZL8
M4/ekYebtqb+6eVG94rXJJCvaqZFY0e+Tz6Y66pMgu8VaDj1QZDgjYF/Mnp6Zrqcyy7NnFS/qhUv
olMBrkz+QQHVJt+kr/LsekQ5qex1EybSWc7pIjTXPB54RhEjo79ruXvD2tebpFvLco8s0QG5oVLh
zkOK4fup99VacSaTSah26dDohZvUTacxS6YNNmySHHIUDU2XcVAwmxrQZg91p4017ydxfmFMEXoo
fbawcEloZHKuRsBAiMGSGoYFsp7+DD98Gm3q0jb8AzeviyZYT3pC3BtAJ8Xb18B57EWk6BxjKi0K
bxSz1WCMjDlJx7am07LSVd9c5KFtrJIUVvOaiCtLWVokmsWunBtyRT2AoL4lGqPyPOcYkJF9GbRb
plKJ36IRNIUAKEEZqVpT8kRDkegVG14Dh6shSeQLAk5zmeZDJPa1MVFaMORmxF/ajE/wsxXS23CW
iXuGq9EcRlxZHKkykPXLmOw5HyGwOSVrJoy6I/08Ewzwzuz9/2LvTJbjRrZs+y81Rxn6ZviiDzLY
kyKpCUzs0DgaB+Do/OtrQfnslsRSUXbnNUlLS8kyAgHA/fg5e6/9MlXJyNksh50PZa/2q/0QjuIZ
aacA/+Z3k8HkSTMad0vpmxyaZAchJ6knc0tQsDnta+KZp2UdGyEz5UO8R3zj6I1ZjnO8mhiL2YeW
QcrO84qcULigSp1N3iuSNhjwNXB3myVvt0vzQa5V7xnWtiD6bSbkStj7oCxq0qeHMAuQyI9A9YF8
Qd4jIit80niqL2H3Ev4jZUZSU5GGHJ4yX8ccM+fGeiti1z6OGYgjti/XOtVE4X5PyVNy9oUOG9LN
HGV8GPUAH9hv53m8bJI8IlrHIIftMkmsGbdX7gynQlAfPHlMmM2DbuIYb0KJNz9fa5UA2sZmiOBn
zU0bipWNZ/yu8hPjBxlg4VVWZWAsDQiGAQlVyG/W0LhzBbPWzb6FlvY4I0OTZSGL0b3dFfgjmbuk
BFadzzpk7qosK59PQV6oktTxsb7Xhdd6J1s7Esu2MoYYC6BVMGHLZIHgKZay2HWT5t6E1RD1pwFp
47Q3/ADxVSQc6p6uKorHaihskrHmdrifCaMO9njQjHeWZXQ/QZwYcidTSLeRoDxeUypDdrAyZelV
YjrDE8V3066DymVeyDJsqfOscqr40E66NQ7arTrnqMEc1GeSvFNvZUDBpmEekDEu9iSjtgFGz6qV
zNNtg8wgQh/1OnJrJz050lDviWlV8lY7Co2SkYjgpvUjGuKVcrL+5DMOu4DVFbooK+I0QXKXJneh
LHp7X3qNCWTKJl/QoDlGjmmXNFcR4NHwHDpuG16YGR5bA4Vk0wLb64dCyfOp1QALvGwazonhorlX
KjRUYE9n57U0NQPVvkAwuQLKNSmoazH8mxzf8wHofOaAaeps6PU+kcAwWPPoiLmC6YOqavtUU29E
bF11Zm7yOu3mq4Ceqnk+Qx7IHskObutT45IHdUmgXSr2SREZ7Wakk6vRDdRJV9lXBXhnEjkk66S5
MyC7iYOrnDGKNmmLnx/mrpPa9kaVbht0aDdHu+HXTHKSVb1G9dYTO4UaNpjGA/+8ZpKkAa2BpJ7O
QO+m/ROicU+sXTE4ap/JyQ73ULXLI3jFNt+WY6Pm1znogurK8pNiXilp9FiTiUwd4ab2FVbWySKX
8EoSOhwDC1fpYyvZ95gOkqV7ZKRekNZGSPFd2+pkflCpV00XiP1i5s5A0a6Dgfi01dhYTnZWl4Z3
QSQPqaqUCoWxQo+WJXcwKpOPstdlc2prP1Ibe2oVE71BFvkZoNOke4VN28TboIC3/9RKSA3rKXKr
8dpv3O46Dooyfe6tDNOqa5DFTVw0uj4Ukb0HFNxHeEDmloW+LxGe910KM8l2EBs0pWHm3ypr4nee
YGEHO1NYScW7VIVXc8uoYN1pWB9rbLxJsJobZedXVjsXTwC+g2SNu4Y1JY7jTK69JhGwGqmJ7BWD
BsYwEMEY+YBDbPr1HMjo1c1ypBhiqPxtZ0ThNW++/RLAe2bEanTpYiqd32w5MAyRufBXRuy0d3lD
3CdnQt1c5jHZZ+cJBvni3R3q5JZ2P1Rl1ReJPI2ArDOczmxIK1uncFztlJqvF0FBFcKVW89jpRCE
+Fmp2rvOS82LnHzXmYAAt6vPLdo1apW1CsJzahcM8grE9xQUZlreZCjCy1VO2h9zuSR4NE1jMrYI
f0PGio7wwJTgmGlQCJttc/Rm9vbtMAdohvMyMieMr6wFjBPaFAYvnXzyZhNTkk0TCAM0KkvduKFi
cSrkFgM+4SqMs+IgctesgHJHzNFNwHMRa72TfsNJxt0tpmy8N3qnxb4GafvDChMLJdRcAtMbQv2U
937UrD22vBowbWr5vC8JX4iZpPngZ0H7g3hoBBNS2daTrvMUmGiq0xeOalJdJJrqjHlXOQbtDQZ1
JRlfx4IUOnTL6pHnoQvfhNt6mLfNxu6P1I6RRawbvFQKVRJg7ZzWKKSyI0SyaBzYxCNvPmSFl9Y/
KI3qyyqPHP7OQIAcRXrhRHeMAv30nIzH0FJrD9SovbGIbY6ZrA4xfDuCh7zWIJFPZBF7ZJWY754N
v2+XoCrhp1YFvBgv0OKU9sP43WBc1u8yJGkPRkYywGVEufpiEBbd75rSEWKXzlNpbloGlw8BGbPO
JuqcKVw7s0scu0f9ykiHFka6DawCyUnJTOsqN4nR+cnDY1X1Rx+X+VzKYCUNdxIrjl3xu+nlSbER
UxediFYkrdj8SWNCZYyY2ayQC8yeyMU+I7yE5bcsnaehwM290a3rfE/gzjyz2ZA+UU1xMa5txsEk
Qcts+B64+QA/yotIlQu7LJrX1tx5YFqTid3EwV2fI6kJWrUL/LnDnVTnwG+a0JnekFVDKwYfnXs7
NBj2DaP9It/PRU5OR01vtl1DNGdXFmZHc3K2I5VsJCPVV5PnhGG45C3fZw30GEa+xcQGlejAX9ns
Zm/AE6KTGxMksa5azxlXTq2RLOZEFcsN9pDghthEIQ9zpJAYjIGFhmROgmBXj3PNRIy4XJ/8a54m
eKyD3iZkILyruiJSo67Mvl4TAx/lB1u1mtmzr7R5pgzDfabb55DJzHt8mao0+PDsnCuwGjln6zyP
rOvek6a9DUlirlfalf6pD6WY0JwleXqcUWB/wMpjqemcDChrkjRRtnfcyX5UUQA8PAQBi0qIuJRo
jUQiOOnaCsUuD0RpncEMAT/qj9boX5A6XaBMUORFb5RwASRu8cZDQ8VMJIbt4DaSM5MiJWHtjunM
gmc2akUYBvQUnZEntxq8wGBcwIfvGbUY2c4mwMvYMoFtTCJfRfpIKwRliTF5HGKLOjG5seBSXbDD
XfIDShBnzB6IaoAooh+eh1yYzroaB/1STfkQbXhU0eDPcz4h1+tsTYSoJql6PytUpBt4u313sCu7
Kd5KD6fAK0rqqTj6Xmt6B/JuUwPYC37ZbUFGXLKrPCd1r1if/GHt8R/8jVICBs/PTs3/NbX/gw70
/97S/n8VYRs/fm1m89f/aWUvUmZmYviCODnRxPpvQzXBhGieGZd5Lgr0kC7Qv1rZhosy2qObDXmQ
toxlefa/etmGFf4nfTAmY8v8f/kj59/qZv/eaQ0XnXTEyuzwHZGDIq3+vQFUp6ZyaL3tAjB85r4l
qAgNYIkvFldE6BTmNVG23t1M/hlp8pNWx8mIPCYzTTS/EZ7JDlulYfmDxBRkXj1RoE8w2ser2RuM
7yrDEAArJR0f2zxo3HUH2PMSIFoanmMMacu1G6HoWllla7zSQIAGEBEPQpJHWYFubgziz4hFwAyw
Ljg83uUeVQ8CqBAqWOjWMy8qNBZnvzADokczMyrE1Vbv3teeMNudK9L4I6F6KjciKacZpUg/Rmva
Ltk33qum3kK+5ROCTOb3gVexJJN5Ad2lLjjnEuLWE+M6tLQINhNnK/KNHJsjXihBg3JmttQ3dyRs
F2WYAH/VdUFGJEhSe9RYLEZjcmGIttgHoLNrYtlmghIIbzdsNIqEp+bVxy+P3F/nBNxIKuPFg4rX
119SBT81bUcptT37/jEjRvZKmIzl2SJJPvr6Uz4/LgyL6UMsbVgHJKb5eYYYFZXqB9u6GgfOrliK
oakf2rrv0sOQ6Cy7/vrTmPj+1p/E8erxbC6Cf+B90UJ1+v3xrEotKFf7F9j8xF6Bji2eqigof2RR
1IEMzow6PYtqlsFt0BF2s7b9FFEqEdLtuE2nTJ7XwJiqlVbp+JyDXknJqBmzpnsvVB9CvkoSJBt7
CZL5eiKfGyEQedrmPlRkzJ47s6VoZ3TdPK1sP+bZSzDiOSunYRxJ7TlNZ9Rz6DLjsiC/qioTeQGk
2FDXjrLqx9BFjk13g/PRRrtBuNU6oXtXGM1ENooe2UtA91kh+AuHiqSgmii39JecdmeGst24fdZR
6EvVykPROuN8FmT+AIZPEv698/K6f4OyFzxBEA/F2mvDnGPp7A7poctM/9ADd5EHcpaNcE/Pw3tX
YeqdjR4BCBuyyAXQamFkQ6S2SPP1hKGngaYHn7G2Z2JXCBDzrhCxohZvtc2ZSApdvogl9ArPl8rK
VTeBKeUoJ+nLRfTnrpFtdxEmhWypKDQ/AUY+IV5UQpNp5w9+FiIzC4SJH8yKKXbduqSLzEzmB5GE
EO16Uc4WNB+4MzQejJgQMuTQqPg1UwHcUGlA1ICs+8vOKTvv5KuSBARzQLffeXESrdKiF9F5a2Pw
WxO4BoPRIeaedMyAdKw65HueoXXFJOjx9p/0SCLBMW+N/r4tPNzqRoLNE3y3cB5J8+pCYoQxCSx4
KV9t07ILMBO5NBK4qlC0HKSbUVHXgPqjqxxNd5KhXIaCTDocbHpl4ox0KhoegHJRaxIPHCPXxS1e
8uhQTZ05lQhONZLqapM6zmQcU0Wq3CaBrgSfHCK1pK2RojJAPGtWW5RsqL2aOrO+iWRo3sdkFu+p
S3zAajB6lfI2ar85kwlBIq1tcJYUYSd9bGWwCxXW0lMYZZig8QYXnBO9SxskbXUmM+jnu9DJxRn5
IK657shff6T3RxQTuXxnpYkAj1jz8X0K7P6RQznRCQHHcc6QvksuVzKS7IMkCW7UWsLGRLBoD+21
j7UgXI+Frqoter7cXll9iANf2V54RffGffX5jR8LDtPeeSgJ4oKtbQnCGohtM/Zkmab0tBvou+s4
w0qKICsLgw1JsK1ctXY13s0mA4KddGAwoXies36dJRVhYWY/tusCw4bY0bQJj3gkmo+CBaYC70WH
atMor33AF4CSt3Ls9t4iJPPd60eOV6Pjd0dvsoxkj+G3BdzMfvjOXRQBYeJ0KDlsG6nEDjLULr09
P76pCxjmh1zLAShlycmYYJxiojvlZ6rdDHYdvoR2X1yQW426hLCH8GNyPP8KwLp8T3UtW4LQ4F1t
zLagx5BQJQLXGgvaUD45Pg8koLQXWC6njx6nT71iKBQ/yXJo0DuSCBtuEkuyTGlrtO8it5O3s5z5
a7xEKCjtPoLzOTMBQfcm7IRcnLENgMwHRrULabe9VokrH50UMDpx8JpQhxYqYbTRIR2vtTfEPH8a
ffEB08Vg7Wqzjm5jwJ7lqgoyzm8jYXF83dk1EWbjd3mI2R6RiNL1fvc1nckV0FbbXwSBJqLOYghP
REzWYf9aTZUgbLxpctKweFz5OyNhfaeU7Pgbs5skyQcNCXaHqCjNHqNpopl/OpCFbH1OfJYKaV8o
jiOI0TB7NwQP0Y/FbElOK25tNODlEAQrt4wCBPQIFzlRtPLGniVEYzrDOf5QWj5XOvBGuebgmFxM
eZYEW4mz/btIzDI8GFDn3rE/Od7OT/C4tI0R+ygFjYr4Nmy5iwASpbnji5zQpyRfBCs0HOVlNA89
2XFdlZnFioautS9Egh92bGpfnqUOtcAmTkWdbCCi0hTp09BETaysdxKg0UCXmLJWCn7tFR0x42mC
ksxDHpM/l6NW0czUCkTWoygjbx10jTtzauwWQX/YM2Yp67T/qMAVYio1sr7ehaVLnwXQ5MS9gjLc
bOGtdYhxs6ypFv2gpuc1NciDOTm79mqI/XgGERyx+mezru6RnBqvbR65z5FW6kr7afBI+8585byP
p56QW0nV42g6k4UdVmjhO2tE6NmaiJAJBMY+EvK7d+ugjfPHPOA0uPajBKmtOwyk+zpmHpvos2ma
kt3mOi+pX8LE9ux5pISbbQwkhqmumGXVFU4YRY3lpvRbzj28Yd8SU2V3iue9xfTpiZtW2Kz7khbg
1aSiYtxEqtcpSQeTYeH7KMZnmQxese4NndabmYlZumGsUJ55SABKwFMpDn42QXFNHEzPpjNHtbfO
RKquLU0tuUEfV7yWTiXblUWZ9NEMffWESSvGUIXTGmFmEj6FQ8/NtyrD9DdM4RLy3ALwhUXqgQ0M
Jzm7KydSlb0txOTf6xaTh0r65Jl4eiICq04JZouia8AF0wQCXpzodFpnhgHbIYO3BOt9qAaiO2P/
SbWs2rsoFVFg4FEQzVSci3FcYqGzLKkpDwaz/iitmSCh5bx7OfGWfa9l4LxyHFQasLURD3gPOWpv
8tKBF1MWIhhOMiRqdDEepu11F0b508AhAGdiJuDCW3pGejw2fXMMhpS0pqkZiN4IwIMV20iE+GOI
6QmqbRqHdBtJRS56GMyZtk6eM+lgz/DWUOckQUtJ7siCqZ+IoxhuAQhGA1zWsbrzDOJeL0ejmxpy
QrTiiaxcOq6cNmodu2S/ei7ZQWvQdJ71UmF6ZthqounyqjWQHpPCzG/mysOpgaWZtMGeSTzdKZup
pH4UGSXlGf7schkSdWEiUmKtRo9YJMYS3HryanX2gsc6XVR6hQODuI5j71RI+koQRUo7AGpGiROX
17DzRzmvDcoIe+0UnsdQsygEcdXrkqoV57SPKRHprya84xSSyh4n68mEHPBGrETB7LRy8+Ba0Hb0
3yq1XE8YV1nmbgviY8KjGQ4mthwrnQR6fiwh0RI+G9bZTsZ2K1Hv4TpfeVk4c5QRGR3NfYe4JXvo
Ilx7xQaFT95/03NDakHW48DbFZ0w4/s+LxHhrISjM3zjDlviIYm6vOlXjGhD+yZLHXR8KxTBrX+b
aQ4fyTpLJ2rv1ZgH7KIGBMEWzwRjA1z0EMa7h7lVPQ3NLvVp5zoJnswtOA63uzDSOq1OQM+H8aIL
mkDB7DZCgXo8nTj4HglCa8yrvmGYuS4RZ4w3Ug6xfWd3Etlk2SY08Gf6X98iQ7OmWSJ2cZvNJeUN
+KESL1zuOo9jOs0fndV2kBFFOxAjnzU2KYmJMz51luzjrTdFw3njzxluORHD5LXQs7xWFSb1e4Pa
elpVual9PGJlblHgKTs55X5Att3I8cJc15EY96AsHAffzmg/EYgjm03b9WRgNqlb6G1Yw5U/Rh5I
2jMLZZi5btKMXLSAyVHK8wUEknYu0ww2phl3ui6nur9qFGm4WxXng9jOLSU5Ez7DlWe5UybZNo8k
KlaLEz1p3xWS9Lrq2lvTKzN9oLVY2mTumZT2s1Woa4DGfLP6PAeE5LJ1BwR6UrITV1ONLmUwuIjS
2YAbKW5Hy+tfbVq8b5pzb/JkmE32VBANcZPUNJJXST0IhXGrazHNDtP4ZpsgMq7j2mXBJlgLxyuP
eD9z6XW/LX2GMCvCDrr3lkeCFp8xZYew1ZqsJtyhHCbMueDkHXrtdBzSoH+YXEd9w0BMiTvDygZP
PGSoBOqsG29CiPX5yp2QBO7TzqHZi8uaH2w0K+/KortHbyxKknuz9ctnTbnkk+0SKWOD/9Epdk1q
pLxCaaJfNGSQZCWnlME8CXv0EQZ80O4RLHX42jAjuVlS3UmOlqTaMIkVkKsK/PBsSqTZAV4iqFnt
fh5y/69p9h9fAzBXP6qk+PH23qW/ds7+m4EZ2TTIHDg0SPJ+Eitpgv0DCAhpgcGNcv0A44BtI1H/
V+vMRjpqg/+CgIkEFBom/az/rwK1zf/08MtEtOJgG/+b8vRPmjT6eKim+GQXkh1f5KeE7hfdVInj
n2DjKDvovHYZcs+EnKZOsMZPjrjBEe4/D8n/yv/6nUUQoH2jO+fRFKRRuAi4+S1+1WlVBKWRkFgl
B/oS09q1uvieg355nPWQX8xhap7sovgbTfv3Zs8/H0qX0bJYJ6gnfsoXf7lIjmdEM9cuBtrGM05d
IdINid8O/i+S8r7u9NDs/FWEuVyfS6eHbiZxINz0TyLMaqB+kb6dHWYCUk+Rdpnq0eqiO8Dcp7U8
F5FGAK13+TcWifHh3/p4dN8W4QQeTVVaqiDcPjXPIArrEQZKexCqJ/K0KJ2dqrVxbaedQWldAzJm
KOde5lnYvFQO3OCvP/+nzu4XESpfgDaXZ2GpAM3IP5c+2C8/tRgHYEfALA9xv9xkMdkPPZEs38WQ
lZuUINqRbkTqnku72SSU/vumrDy1RtTik92oOusu8BFihlY/Po1I8v6mVPz0vP/8frZNfxigIQSO
z36frPZUxryuOTThQpEoK2JdvQnGXjFMW5VUxl86f58xissHIuUILdrgIX3zpQP+6w9itCpUsBO7
g6H52JVr9SiFuDIfxAS7zm1aL47yVmwEoYTbMiRgbiX6YD5NtSBg9+vbY396/Wje0x3/ueBYtONB
8P3+bco+gHjSx+JAX8gl6ahdRNBDYHdnjW0FE0ExaX4aZFQ/Zb1882GO7rvR19uOg/ECQAjTWwcg
+XcXqyp50uRJ4rt2MJAmqpfHdk4JqE0QARNfrCyMrmPIC7forU9l1RjHMg1xH9uUPrt4qOMLPHPm
968vcTEP/foG/rxEApYs7vLyHn5+A6WiX4dEqDzQIER1qKumcxgSyekBV7cAHSenbzVR9kivyBO+
NAtJ/l5RJqe2d7u9iD28bGXcvZCXZ1xrNRV3BZOv71M0+4d5yIu7XFjyOcTvdgwImXhzqFDWRKXY
PyBSRMlqqtRIhWQPzje366jsukp3F0RRDNsmiYq7ry/3k773n6v9mf3gI3FGYf/7DWWAH4vQSAsc
3PQz/d4V9L2Ya3z9KZ/fGh4beP2mCUEGW9TP4c+vD3HoiaCnYUm0n2ipqVKeHKBRyFS1985BcVp9
/XGf1uvlomiYA8NiISP/wP7ULA/oSKa65eOcsk4uRJ2d8cWmdeRMw+brT/rD+8DGsOywPDKMsZZv
8styVU42lXTX4f0dkgQuBryG3DeLOw2U5ax3suKuxON5+/WHftojfl4eiQEMCQB8oktf/vyXD8X0
EaEUqsoDIsvkhVFSiINbNLyJuYfOFyO/73z7mVMnkHrQAfMIk/36K/zpF4ZysphMGLOwU/z+FYzR
D/IBBxczj8DYZKhOeW4IgKRL7JXxX8Cqf3h6uJPLDASBOKzMTx82kIzIkDZpDwsi7s7FAb1VGfK4
mmqDXrdSr19f3Gfo3/IDI/i3ObOEi6fT/vRS1LQZkLqW9cFsaPMTvB54NL6DWnUrV9Wg4LUh9LUV
JDSsjTzGkVeH2Wm224oeEp3IHDerHV1UyL5fer/tX2DuEPGSjrGzGzPfOMWuks9ff+k/3hG8MYsV
hzft885tl77w7TREq5Al3koYVCboq6rzKHH/Fln2p4fex/pK6cjYFfLm7zefKNama7gkyqE2Ji+8
sy56YuoXvlt45jqiOk+dwT/829dHSBqQJvjaph94y5f65aHXo9sIuzLARjiVuwtQNl7MI3DbyouN
vziN/vB+MeqlucmHOZTKn28/wb+FniWxwgqu3K708/xU0tJb5BDdTa+s+QjRU6EjgxR4GsMy+csD
/4d7SeObkfeCGMOI5Px+rb2pAyiJqjpgAugRPnKF1iyjqx65yuXXP+tyLb/WW8ujjsLaXebDQfA/
SlsKdKSbqS4PLnvW2VQ53RliZvbm0NTOt8TuAiiqte7OyCf62y39w++MxRZUMhIqSl3303PUhKLQ
3ujLQ8YgGflKnN2mzM+b9RQURDjombWLNLGJ9K425d0rEqqtry//T4/y4vYgaIVZ2/+41boL42EI
PXlwUyaFCRDQI7klJlHR3U2ZGHhPC7v4W033h9vLigm5jeOZj7voUxEV4j8xm47FM8nd6JLUTyq6
wG7IAMmIH9l9fYXLj/jpBuNssQPC9WDLcUr7/VmSnJBCgZn00FCrXZJw9TB0f61S//Ah9nIwg2HH
ohDan6r2MnJaT5cpK0IygVK0JHJ+xojd3yxqf/jlbJN9h4Y9tpno8y9XdHgGpDHKw4SA9JvIuo4O
ily6F4Ie9F+ejT+8GjZ7KScpFCgcST5dVFuPYpgmRbY7V7wv0yizN5FJRav9sDxPjca4jvsakNJo
+Ihi/iWbuf7n9vxK3f/T77lYkbzlYgNWgN9vmpHz2qqpag+F8I1NO7gvRs6u9/WH/OHZd5jH8vCj
K/ife3hEayuYTLw9jeHxGGqKBo3m9yxRY7brRDMy8oiSvxUvf9jMedcjtD4cMBkJfPpVtZtO6Yyh
4EAauPutErNxzYi1uQ+dmuGhX/7tDV/6Jp9fAIeTLA42do8lDuv33xJTgFUW2q8PueOU/mEC34f5
ABPWBy9D8LAAP0l3jaLxgYlkfB1VYwSGJauHgQj0vPmQrlXcjbnNKaCt6CQbUjkhs5L0xXMzan/h
qdFZUxYwpwqbiNDdtBkOdWN39xQu8vHrm/aHNwC4MyKXZe81McL+fjWOb3bKrcz6YEvDQOha+GTn
INp+VLk1/APv/F97LX/4rGVhZGPALE8I1fLnv2y56IskTkdBcesbgOCsUe+wEnRoHOhF/NuXhaiF
HcgidoPK/dOON6MqrGZ7Lg4/Ox6dGcBljENjg3QwP3z9UT/NhL+viITKY26gTU8UDFXM75eFct0Y
TeKGD8XEPG6lfLxumEvl3moL83sFKcvboBCu9ZUqZjYfPLH+Gw7V4q4zRmY7Bc/Z9cxM56QCWT64
erKGLbcEyQPhgS9ff1t72Qw+fdslYgZzLAkiuIE/3QQmmp03pzREyrFKziUKmR9FUBgn2aGpX40M
tV56M23vFTJpqLbgEgmHtPVNEqTNVQ7CEVe2qW7amol2GXAWqYt+2KS+6s78bAhvxrCa9iZq400b
++X56ONJ+foSPhuqKac5YLLDLxo+tqHP5YwlcciZYVgd4KUJooFr1Fi52zGhKUwO9iw/lwYwm41A
nLQ2EwvKXa6Pf/kS/Gi//ZI0LajncMt7eMjJ27AWBeKvj3NY1TjfEJsfAtWGxTpvG6bKI3hCItRz
SWPb6K8CVidEUiPkbBF4K6/FIuJNafZhi/rb1NY50CwzUnc94zleBlxDiainQzgTFsqIzT93SWsb
qnZj6EyuusTbG6P3MqbZKk6Hc5o3DEaG2yZN8IumD36wPF7OdEzKaI8HqWK4KwJE2hWDeXFuQqrX
AiJwBO4pkoehSbduWl1JnKcJjrZOzg8mOZpD9N2eTPL9AAiK/GYescwEkT7WutigQXxumccMkb6a
aWKghK/8I748vE/MzhgPHnXbfAvhv8nRR7cSnjDOrJOoParMXDvAjxXUY4ThR6wE731sbM2y3RNk
eay8dOsFw7OjunWYUQ3TvEgLlPpSEGkJ2jJkelsIvEfA6CavPJgwcLZuGxMNNqDyyJWz7lzve2/V
9AN0dE/M10ZU1wzJVoLjki4QpmPPucTjlBwqbZxmL71124iJSlE9Vzkh6rBFhRe/OEFzM88IE73o
afEkSNvcBd5JqPiNoRE/YnLfzMMxde1LGeid1VwliX0+hO3zNNNg8VEgo1hftaPYo7vczggILCOE
zBpvez2fg0UX2BWb1ajg31WLnPx2lOed6T0N/ptLgjITbe+Kcf+und/IbCWzidb02pf2GeSW97D/
0LZz1ncM/2dMQWmyBxq00qF3DHJv61fdOV7EBXcZfpMWiYYRLV49thd2USO3qcWZ1Vi3KEUPQZER
aVon93YD2hGzJBOdlWNWKVr9GAoY0WQJniF6OMMVcN6HZNE5BPlD33bgc+XGj8WxJJuk861XlRQ7
BCPhxpriy6BFHNj5D1J0b3ba4qUid53MOncfePhS/Xw7EfduMG6LsNCi5DC/ozi4ZP7I6Tc29q68
7FpwNDRpjWgdSaiDuXGk7bNOHe+kOwcKEtts5Z8nyr/ANb+CKEl6PZCYpi1wWlP4DtFDoIgVz927
cMLgRWDlBc5wDJNiUuvSQeeTZVvHaZ9dUb8yi7gYyDKowKMqiKToa8pzfE0XXu2266Qct5NVZiuW
yYdcN3fmWN5YUfeqrSWUkOm/ipnJBWvZWlsUrFP7mlnifHGOSvIQcxN5JbwzXpMsn/Zzxpi1qw5G
1IGv5E5lpPSVTfrRhd0xrq2VY0A5HPyTHbebsuVHmDIA3wiahsGFAhyew09f3B2HxI+PtWhbaLlF
ez7kKcg/dQHP+SGC7TXV3j1sSqBWEDaR4/KmNPw/7H2OrdxBD1CxK67KnkG7xO9vhoiKESC5jMTp
yZp9eqv5AXHLnaNZWPVhFmHBbUb0EYN8duZUlfuiTp1yjX/WAvQmZN/s8CJfoMV4tit/BYJ/W7kT
7DF5C8AKtQq4CeRdi1XD2Xb+IrDqaqzsIbUHc4pVFMGVV75/R+pBiY2nvixb+TJAP/4Wkr3HiX7X
mNGPoBpObtvfNl19QzfTD5SxLgd3POQk7vH1gn0FeUxU6kQUerlOFEuQ0SdXleDcvwLcWhrWfaT7
Sw+AHYHEB+0d+qYZeKJAkumOqEo1rTKZ3pjizapzxMnDUxcZh66fbmaldrIMnnKW1TjyVvFcvyKZ
aA91ouONFeh2bWM0f/R0YB1n241hPNbnsm2Lq2Lyql3UKGQEUAe6FV6PeIuwpbtPhrZJWXBApucJ
B+j1zBBfr1tN+3aPILJ+8dICUE/NIHWjgmjk1XfRN+k8OIsjETxYOKQB9XF5yLkipG/TIbatbjs1
VoxH0qhB0BeJ8RbKGA+jyovhHaAbJOfqw7Rqe9PNgUbaS4DnLCIQfX6CKSru9Q9zao0j+Hd3pUQd
4Mc19BaNuLz3dPsWxbwhjoxMwMHIBlfE9LoPvKKFv3KK1D/aUUeYZWgA9IQGjAqBZfYqSZviYBuz
LFZjFYOwrufsCS2SDXsTJ94h9SYDD0uHHDBSLIY4LWd18rIius8aJ76qiq6gdHErYjTCNpRriZdz
p2Tn6a2hcxf7sUQ8GuMhu0BFyALv9/HwI0LmbO6GwcNfIsfvXT15L8zESeRSXjnjNXKzI+oMA9gh
x+l9HztpsQpb3wPU2uW3NFAKRX9+eKaMLl8ZWE9Hxi0OwRtQDKJk6Fez16sLn9DfZCVsIblHY/qj
/C/qzqS5cSTL1n+lrPbIh3lY9FsQ4ChSQ2gIpTawUCjkmOGAA47h1/fH7KzqiuwaXi168czKwiwz
K0QRdLpfv/ec77jpowr4wtdVjbCF2D53Z7th628Kw5rv1MQsHCtfBMIPAYveuJGKnIQMi3aXmUR0
zgguE3u1ic1EJXhvdI0651zmvuZ+CQaQMIpTSErC0XAac9fUbnhBW9ngu26H8Fe4tTDS1XXvMcg6
zyb9GsD73vi1kSF98D4KmAm7dJidQ+3jQ+Oi8OjO7bdgGGqyUKXxOOiyfyLoxQHuSj9yJJXK2bR9
rW+hSGBMEiayCgVtpdv0nf1O90oRGVJ2m0W75Ympjn0UnV88WwZ46pWm5tlMs61fF09rqotkzBH7
MrrrGwTKABebArKsb63TlkxXVCIKDVnclnPHQ/KjPNv1Y7HsUqtDnBJeRQciY7KJTVqP4xbsgEQ0
F8B1BqpiDmkcRqpCj2HsLQTF73OXl3S93HDnw56JSzzxBGRgQ5RIMZNyrcR5XDt01EGmLxmKHdJB
8konwo+sI2rp5Wr+JNzZcbExEuk+wpLxwjc9FdTtTTgmjRxHFbPGrWNNEYjQVjvGSwiZekAL+LWf
F7mf59z6kWNz/EyFJ55RsbXva/eQGgFSxIEiem9Fo9il0i3u5jWV56DJ0biU9ZAHMc2vFn1wxz8H
U5540xUgm0/yFqW/+S77fD40Gd4JrLnmF+VWgnLIsLe6mprjImcwbhr1R4QHbwZFb1E7Dtr+4Y94
4qhXSY0y0WF4jf1VmQ4DU6PBNrvpcWxFdKLBlZeBOxG6i+QywesuR2qSLnhOJ2P86pZ0/ETjE6bl
IRKrd3RS9GEe7OV7GMxIFNeZi205mV21DaSG9F8XnDydWBxsLSHJfF7tzg9NGq1fx9y2DjiIbWI7
Ri3vARoQVjN2s/GOVz7f43CEo53r+gWye3gzk1kSdz1rLXH1OieNk/ZlbE4Thj2NGnafNXkBqc7I
Dy73WixrqXoyvMwjHNPD9MEituW91ziZQYattoC21am7Q/5YcpqrNWg23tTpfMfVODrP4HJ35rhS
RaNJf/JkRKnE51we+fDsbteOUu9FWdcfPn2rR03L9F01n/NUMm0m9PUHYypnG+TIZ6fzwAZJVq/r
PeC5tOAppAHJsLDHscoEwEHr6GbAUgG1129KfgvNZp45XfrN1yq6G2QBv7jV3WmQrgGz2TPHV3+q
54tVDz7ixOzGQ9l1qOfCjBvLKYELcVAvEcxnq+u7PV/bcRcY9oiJwuW9ejaM3kobOwtr+JHk0OsJ
wnXybUJQUmIdmvzHXI1R+VoZBcVyYA8Hy53qLQtf1ht85D9gP48XY67c41It8ley3ZifZ2PxYEuv
36swkI8YWKdtjdHvY3Gb9UVORbXtyNQabLt6GAP3RfVI/ExjwuAxXevDzJ4Xdi9iimAKkvubUjGk
+le3ct3LGHriVDujH6+inORmtpfs6C2OCWeXcV4BmsEZbqTb509N3ZBbg7G0PF+rhTt05n17Qgrv
2ZBHTI9U6lnzIWSVeFjBgMROD2e2JoWVxQk6hF/Jy5/sKTB34Mrmpx5X7B43ot6GHnqCwJa3hqst
BFgY+a87xBA+rkHrLwnzLazglS/DpyyYa9LF0XPH0jayfD8NwH4jFTg/MrMXOzzACsz90uUPvuVl
Cab2Dihz1goqjUgePY8ShadfnV3TOCxMnt8BqkXHuSauAVyCp8HGTMBy8MtWZ+Kp1UeWkiQQr9IT
a4JAWTIOn+jUJSLI7e1MHRTXomo+K2O0bqWfec86aq5Cb0uLM5Zch5woaV8x3S2kYDX60t+SJz4+
aCHtw4qM7GjXAktNm9s3C3GmG4GK51YuznVpj+tNX/M2DdXSKZulD8DHtwBwu843RUsoDinMCSlQ
KaetY5Y4NMG3L51Xf8H3h/DOy+C3uLJbb9iwfuA9abYr1cqNakR3aAvdfNOzYMEHGHVbQx+HIYo2
btjps6Dm5M7pVKj/ArFlJLggEG6LRKKELvTUfzV7j7vJCkAhBxl1GNLgxZIWxO4S8DMDBUgTGeba
Yz5jn1vauowb1IEHf20BLelpSNLGMw45idGJZTXOGevwrQ3Dg1BpuogUnkCitce5T850SoxElz2i
qKj3BTaMyzoUSJG1p5tdF2jnriwz54tTTuutIbHtmFOE/3sMoi+9TNVjjzRjiEt71psW4T4qvSU8
svZb7Dj9FUvfpy9z0akHg1hMaDRt0CJ85RGpoFzolRRjEuQ+VPMeV75TvnL6sYs35Hc+uVa50gFa
uLgyC6SJAP0gvwjlHy0eMmjt9RuxZP3GUUO4s9G2Hqym1XE6QQ3aGL3ZAxPSn75Rt296bbiHZP3X
EcD6rwHhU7QVyKAI2AOx8x6mEm163VtvxMi39w77AkFM9folKIcXY0phkdpG/pCNV5qURJO/F10N
McnGtWGNPjSeHkHKaNNj7aOhvgAtibauP3TbtKv7mxDp+y5rq2gnUsTBquiPLpc80rrH/cIBC2ga
89mu7lbxtYf2d1xqWgBO/VQtGfcGNcgT98olnsGtnSPnCrCGHZZ0qfs+khVGbTf728jmD4rNbVPL
/Ne88f0TN1w3sXo/JZocIg+ofBzKhKfsZiDSm9kHLtTks9radXMtNPvLUoykyffDC1ADLiqON55A
v8plY1ppGFtWXpQbyyfYHdF3StaE4T8XS02qlzS6ItsEliROAL1qrEoRbZvR8C/wY7LYWlu917WB
0SeHIejpOrgQBF/fzYUnv8um8fdEpT6ObertyK83d9mY11/HSej9NLtEjbbTUxfNNvN+6b1UOdEZ
vRAQzsupvAgDHomZH3KyeU6VKc2jXU3mLUx8vSf/dDxYnQixh4R50hlSnVYued+n3DF3g1+oWHSo
WaMxnJ9dFyM5zx8jlnSzE3qfcQs26A0sgk5mB41vNUyscCvt6Q63h76GfUGiBKeiBfsDvFPe3EbT
ILdl741boCDuXdg6wdHKqu+WyoeXIYUbzo6uTyn8lI1VWCT2jJ54nxbvKlxvMiQxTvlCr2b8Boe7
fYjw173a2ty4ndfsxzp0boYpVQmiwX5je5E+GdpqokPe0FZu3ZlIbnCrfHbVCkwm082nGwV54ixS
saHss5GJY24eTLvPbolT6Yif49A1DTpeJI11p36hms4AEIIWg/vER1bFELV7SnCAZNEU7kkXQ7GE
bgm1nqZQUrh68tLbevCDihKcnKVxF2Kl6Xc1ZKbYUZH8MpeQ0mXOXjghsd9KhFIxxs409rnDJEVV
txeiUcgJNjH1x1FeEiA5dN3OQGu2g4rkpDh7RjptU1Hqy1J1+X3ga/+Gdn2/W3xnZZ36J/yLYZNE
ztTeWbln3TVUgAeDqu4YliOYk8FJd6oT4kvFnWnDC5AoGIb9BgVXn23COTxUBmaN2ZT0OhTO/jBd
z1Wbv5uL6d9Wnasf6rW41Q0FvjbWD7cbiCCsy0uYN9HGnmz7swVEFo9dszxgNCKJiW7pq5Mvxk3V
tjDol3kEYmf643MK5+/ctdmSwKS5HbR+YzwMO1uZX0FQ6TtjbKtkzGxjY0t/iJUppkNlqYq77FA+
SN1ybjMP3ZiDdQ14w4PZp+54srSdczHv0r1p5xnf9rncZm4avUyWXWyrIv9eetNKCgujq7gt1iAO
cubgrh6Wvbdm9YemttqBwSyOli0LHDEtnm6bPTcwKVY2tAsGgHF15765ukQdX1fGNrXs+tlQKr0J
lR/uytQnJGuxfHQkYA/sWSx3qAffQyEXnLC5RWZQFmAulW3Mvck6YMBxn0aPK29Tg1W26J3TbqkL
jC9+FXB8FOsbzoYpwfqG087NxXMbRWerHGlKB1O7n9Q83Fbh2jzXzdBwoLRpoqVTYplqcxo6Cx61
yvaffDhhwNPUETuNv28j3X8bRjFszX6+beHyxEZzBV6MkXzwRe1BWehebHdqzhomY5wvMxy8cM5P
pDL5cCZUkJR+bk+72VfjuQf18LiU+OjGmvsjZsiZ1qWc8/LGSZcyFiL7XE2G7WNtCNzpxJeuiyYi
ImXERi9MzrsBnNLOxMGJKac4tESZbGXISMM2gDWKUdFlK8byYHvu+jlTkZ6NNLC205pejNwZHjGm
0Wlbad7UMAUSZQXth5MK/FadoagO+OZFWYgROWBWfo/8Hw50xe74Ncjnae9hOxjLrAMAO9E2rua3
qOx/ZHkBLqBnoDB5/QJYPzL34MAgL+kWM38lff2DwYfVgMtq9XMRLdnXKiz6D6/7LPqAu6bXmgeb
QJmE1lsdB/Za/yraLk9sxx9P+ELcE/4lfb/iQ8Zh4jfD1k4jBTfECml3DsLfm7WFVeh6l5eZaGnl
+ekXMbF5paBAD/DcikdO1zm2CY1PClGKOIUj0m6cwG13VTvwTSqNlagPBAkUjCRrvqU1+TFjN5Cc
0ZUYMMY847Fay8kJovfetS0IVVG6L6uOsQGiz7uFnM96kxUmXqZInKe2KmK0a22063Miqbih99m0
y7hhWBvKaINz1JPtjAuvBzHid4Q3bD0Xdk1siZ7cyNLo5JQoLEpUx6gxSBKZCN7gCvJEy7gBJxjQ
Ny9LYIeBsyVwU+yylYGOu5RMdcq125lwu47IR0HydaF8WesW4zrFLBmkXPAIILYrsez8oQdf51mj
dY14zyzig/Mv9KwYDuN5GORCORgE2LXCaPYTB/B5LBjJ7HiZ6TYNVbq3iEC7hXVjwrpZcVbUQWwh
yo0hllyCMf+mm5W8JDcfDsye8p0VGdsOa/LGSk3aE1003kxOlB6qyb3vp7anS9NTfma2fDY1iaOd
OdtkI5FqTFZYOn9lTg5pHZMJjBa/+yRNrfnWcjw+FIZe6LkXZHbQAt2DBHMuI4PM18YP8MCAGRLO
Bh5l8UOC0NsHqfsWSTjxpBHbmxEPwdEyy+oYGNYN2IavgMmbY1ArMrO68bm16ItXrqMPUQ2/yevc
dVtH4fCr9kc/3C/p1RaN2/mamOV6+ylIvUfapmVSOWO3d0DAYSftyxMcnmWX2W72Rq9flJupJ5yh
U1oy5UjVNogUUzZ8mLeG7sI9Ny2d+FR8p5FVekNl0B5w6UUH5Qoj7gffPdX1alLDDs4zLQVazCE8
/D7z1cXTc3AfRYLZ/RSxCttrlMpIS3vnK76yXKfsnajm4WFNc/9+Xpxys2Z0dDzRj9dazLtRsyaC
Jiid8RvYrx6cZTS7IXlQtf1oArwj/WwRJP8h8Mk31C89zLSZA4N0teNA3XDCOqQuHNYM78I0uOkG
/+oDsozgMNplfWwMiCeboKO/03kqfV2DrD0WgTaPYSusF4se0w4TmY6oJDIiC1e9ckVG9PjWp4jN
i1wOO8uM5m0eDDUJgGqChdQExVcwJ/2j1RNYIkaIn5uqmFasdexk7QaM1NUQJEpmJaJo8m+iXfjZ
vY8rKllCMV98BBGJw9zt+5CRXeJ3WbUvl+tAKm3X6W41jP6hTUv7pkob+VRYoqSaIKJmMZgkbLvM
1zelP5lEtBXDCH92jZifrKVlfUw50TWFmOp3s/bbKM78ubjXVyhmbGLz98/10FAEEPtbnFU4IPwq
uzHMkmDO7a9urrtPNZISG8NpbW4AEXAwz7D0jA0G5PS+mXLSaXFcibMJMqW79EFj2LE1ef6h68zg
AxpkceUcdJ9iaUV4Qx3mH2Buc67ihM3SmCQ1TXRH2Tc30scjSeqT0T0ZInNfcF0P381GSrqFqSBm
tR2Qy0xsVW+jMnWy1ppfdyyM/CzwuT6WbuC8VFHZfbqua77xIQcbRqpRv51sw8XgXEiZIFYh4ify
B3ygiizZc4rOPNwprnT078mLSjPHfpRVr26XzHRqTsZ8ISLYbt1LpmpkC5M5KOolMKVOkoE83aSR
mJ+bNUQ73wHsu7fd334vB2xNrCTIhB0FZvcrDA9QL3mp+VMO7HgT9jSajkF0B1k3veC37mmPRFl6
WOZgfm5TuzL3U71EJ0jTa7ex/bHsLiRl4b5F9pmrx4LJ8UGkpiBAqkYxk2syWR51IUtr59aFu6sL
5vuJbp3qkVmlKI/XROo8JiyidxJsiT3W+poAiyWNXDobNt/6dCycPlGKaSsHQoZ+HiQGgXCElt0E
k6oesXAOeznWQKOHYOSBqEXxSC2Up7j9PWm5O1YpRAe0E1QWtULFUzK6GjdS0N2IU+irj7Q0xCtt
eG7QkSHd3WhN5lurAnWif06acV1UL2BvdEkSHQ7bymiHfUpw8Hc1jcOttczLyfeKMb+JUP7c0pDl
x5cKzeZ6Fa+EQ8Q65UafXuaWhRlj1ZK/MqyR5GFQmURFIS4BNo1dSnbzIUzxJEITWMQ72IXiDJxD
wTvGHqK3vU/jCRQJF6QthlZipSUyhJYZ49I+BjVz/ThXmD+TIR9ZjSLFOGsqYsc3JEfn55HW+Asd
gZy4oVz2bBaVmr+1oP+eCuiC36HE4mtNQ8f4ZpDm8+q1TvdEVxPnoLO0fpKHJVQjzC7Tc286/dcu
omFRWk34wp2B6CJHwHmAgn9pe5/6oKuUzyHfGAwUFfsVChrqcaAgCOgqKcZdkRUIh5VnxybuWbZX
NlJgJsZQxzPN2TIuxgo5u2MtQiW2TBkejKRpif0YTOarrEoIKqAbqkc6WKwskpbcl5AOPezkzuGD
6AqPoQR8Dz7MkogxnePUIGxPpV8Q23Hu0gyu73KMDkmnw+wSVVF1jwU9rXZWSl91Y8x86Qm3bmmA
1su8Rcy2ZCe0wt6L09UsAkahv1b24H/4TlacoQLYtCGXie3BHBDAw2YMAHpyM2esvuQF9FxMtIAW
26tkEVelOyagaKIn7OYs+SBiBRoSFvWmgYWGkc4lRirRhQfioLFDlLg6suoDParpGdBKcTDRut05
DAweRY6Oo5pYuBwL6SUL/Opx8YLuqYzCTJ1yTwUfXHamOmn1wHcjH3CjUBCsBn4FgyS7bEBZvaeO
FsWudVO7jVf6iK+QImzqrFba6ggjO/vCUQTYPuzBqR79ZSwOfRgIlCh8P+A5MOJ4gzvD+mZ6dYsO
ZdgvXlvuWlmx65aLeGU6xeMMLHtp7iYVLhQdWFG3JhOjYvebhmlEi/yJHb21t22q2e59oCbkmhbX
7/cguejchlfHT7OocnfVNZKqqRrAAVYJTyrmRfih0TJ9hcpIW3iK7P5xcDCBE1RTDLviujM3HAC7
aJ3nswkrJ47IAPvS5A0M2dUa5i1FPSdQ6fOf6Tibe7toCAY1w55ngAXkXkFs9N7Kqq9yrpCZTxOV
vvq1Q8WHNNfVsG+bjMtQX4Majhe7APOeDbPed0PXHk1DtseoNcAArhmfBYec9GM+YJrcQa+cnTfz
Z5KtJXv7ZObpXeX57JF4zdnnvLRlEzHJmX/hSmnuqwJhjyeM7EvP+r7r5jK9TDgVt8Bc9cEQFsOy
mZoaDMbKQ1psCKI3gW7VkgQNjMJr7mxqnEhGg+LUtiw4W3uOG+ul0HvbZuaaNGVHsW3SJd1njGtQ
4IwwcAuC/PK4CcAgMDGtcLoMY/c0S4vvYgMW+E5LrROeg39Iu8iIS6fuuwT4eM9ERHmnlnkCE3uA
7hvbkt6Ty+rel8qoBXVZ632rOFCokq21O8BBvhQ1oqkzo1COrMHHb9KQQZ9QPBSHaC6cw1jMHgol
j6WimdBiQ2fygbCL88LMlunZNQefurHnkCIyBam7s1SPFFoGFutQsHgHII3UpjK0s3gKKg5MqkP7
hmv8eLd0ethMMkMUkSmFo6uYrXt6VHejBR8EAAxWchQTsWHMuGHkbJzGcVInWhO8Gy9zYB3RGjcO
c9VRAtYA0AkXZft/GLkcaVrUszJvYL2V6e2aWhhojIke23aerdy4oDxoK+4skkl70YEq+k0U97/g
uP5HcWA/ZYY9tTX/+/8gMYypmIka+q+K7P+R3H6nhr7VfzoOYz/KP/2fP22HFoHk+Kejqr41H39r
0/79R/0e5e6Gv2BJZt+5xg/QsEBrPBH//h9/tlz/lxAWne8zmgqImUB0+pe8Hu8XfNgBFn/TcSmz
rrpE1cKp+o8/u+4vro0LFmUszDe8AtG/hTj8gwLyamZxAn4BPMbILV2sVD8rIOVSc5cxKv8ZosYH
WA9KfBNhWA+d7NKukb21/eIz65r0WIbB7WrV6w4ywnkwW/pNlr6M2eJ+IMgBtUyYc4VH036YUrt7
wAHX3dZLOB8DENBfUoBaexfwx51Z1N5dpWGSuWt9VhqqCDBolazjIrYiihZO4vR7ZToPgQT5Re3+
WmdWubODwU0CU3wsFsrC2UD1FIXysV4Eio/wV0s70DDc/GD7iE6mhu9wHVzh3LXzIKrinQ4hfQyS
zhbOSuYyIZO/QLGjGAyGqwHYWrWaaFdW6r6loJuzvtideLaz+q0VDI4CGTIhM75lVnB0x+pzTFs0
46Z7C6JoR8upPzotKYeOrb4uPVgHu5fWa92V7zkUO0WOGQYI7og2Lz4r/zZ1jZM5BgYpidLZFE12
k43I2gzXDpO0683EKkKwOtba7M1By92Y8dsVVz8ts9SXaysHpzF4Eh+VDjMZaiuU5UnXVJ+pLc1k
iMwXRJnLftFKxRawvm0g+GNyi4/AUFQdJu8bkIW8S23hU/pOYdKTzaZWRrVwVKuNCSnpQ6DWJ5y3
GQ+uVunbJL30FWI5iA5Tj/eVrrJ7XUlQSi05rRbT43a+IoVGqWLVC/cUDWt/jEhKilXHfRAFrhcX
Oa8frKZ89/Emvo6SFUCzG1PdWsldt/Yq8c38w6jcB8Aw4EF406iU6xioymdzFek74jOXkx1rpznT
xwmTUvKIROAq8HFjejRnInxzbcxblgmXikiYBzFJBlSUg0pa3gEIIlcVoE2sWrc7LTNvn+8CyGCt
L0OV03LhOExamzYaPIMXKkJ3Txs53GhL98diWMoTG325a1TufK0WWyFiYYGJFJWmOb2kRrUAn4Lp
hsXoQbnpNXsWHKegNW4o7d3m0u2+412jSxcSzC6ky8CskVszsB7KtviYivml6Pi9yRtYL3Iy5ud6
BGvGYBQO2rj0sQN6yve1vR0rZnKBz0+ReUtCuPNQ5lDTN8yHaYAjxeVqSeRBI9KntCvejVU+MmwC
JF7wDEqpovi3Z45oEpmW5T0YdFI3XcjIBWD5lbR/b076gtjjbOUWyrq1AVdU8E0K2gCQXsNiV2CM
N97s7YGaZpDkWLoeKO/EMCZxjurwGCGGB8LX3HdOkD+shX9r82miGZWvxkwQiqFh9TstsatD+2g2
fHzz2r51an0RAUrDxbRf0oF1skwN8TN1OCQ0Ms9Vj+8vF2O+l3nDsnOJYZFUahuLTOknaMjBlltG
+iQH9pcCUDYjZW9bGT0cLd57b44XEVZnTB6QwpboSaEgaTXryYyCW2yeDAwmXj3LyDJUk7keLIww
SAQGHbce0QVyvHSU74ljC4SOM1ewwkQiMPQGTTm/S99+2/9QHtDcb6pgu4jcj3uTVVSl6wtIJC47
yL623lUvTWtFMjXkM+6qOYpdenBXJtK7st0HNAtgNkO/vUP+gIhsDWaGeED7cu5nW5O0mY3TgYKt
wcKi9beAlQld2qQpApTetBb/XUBTPAKGazZ1xOYRdP1rY/WvRg21J7hqgcktCpN5aR4DxOH48F31
pbx+kCCUgWzN9tYgPyNhT33BgEQAugLOyf19gzORpdD0r7QxPoHpf3P97LP2pv7IjRJ9rtTD9ref
DU+wBNTsHcG/PaXlKrb9iFSAptb7ois68G2tiKwmm5hsGLnLJiTM+Gj2Tba8pHnxaSvEU5ACrFME
H6mzENggLkbM3Hh53GbVuVvKc1fz9zn2biM1XRwwr9u151giP/sNWf9rP9b2CdinhQwE0YqCEMF0
iN3aCxdSoEf0m8yCo37XQNtF4w4KcIlVsfaXiLCaXc5sC6wfavhZh7eOdB4QICApEZKk5OatM4rn
omOKIzLWQtlFIglGPlqXK+iG8KE89lZy40laubUEkh4AkMwhShls7QFmpG3wWdocB/OoXqtuYiJj
FR/SqpwNrEc7nq7IzQlaxokZa441kWEvFj/rCUulF+vJ8eJhdR8mp4z2HnFER6pxFA7ItiYl+WxT
/6mtoBPOleQZG6wXNTBl0c0jctN7+rNvXA1EjDIsTJjUvouFvyqYvBXd8mIM/q1uSREubB0ccuAW
GyR0ZTKI/rVeq+iaOsb2FBo/IsG/Bq19bKLqjXXw2sxXHqMbPEV1RAh89gHymTG1vbJ755O5cZY1
/ZLOzX1VLi+ikq8pWnXuKUV/cRoEvR5co03kGz84aRT5LPmnYRoD4Hv6Q1Vdv1lGelqkT5ZRJj4M
cX30pE/FHnqbTd4wFJxm9TpPZGTlgt/R4jFr+kpHI1heZtroJ2hs7bad6+LBKAVHqSVufDMznqZl
Kbe92/MreOUHIu/PZRY7bL4fMGLZakAJHgxZtYdFokKEIo7If+KsI64DMbsL39Q1V3vbeUx2nI4P
lgMLWb6YrvHlEw/JKD6jnG9bb/DZWRNnYE4/emON+TtitFPNWCOOaoNxH1v5OEbhZvWuD8Rnc4ZM
BjwK2NxV2A4tl92gWUKaDX5PK5C2cywz3SaamRDr22zbPna9dLn02nJJQeZpILtn2MFFZklc5rae
w8k7GNW9bBw3YUoV9w5vPSrgqjnGjLdyJFOq5PUlre2NXaZPmWs+DLQTaCT3KH09vhhrFzhXVra8
FQxHN32VZXdXCMLpulPGdAdfciIhvvXa581UCkRf96pyMpvycmr2xcqQ36S2inFO8IRtthwb4/2O
KaWZQIev49REqmdQCG7B+pxVbTHwKAFw6/atbklJoG7eD9OAYLIRH3mpWH5sV2XJ7m8aKIg6QeXo
pE178JCOXcw2cHZL19tMfiNFz4MdstD8YUuWZuDShSlc9m5D9/p26kA5as98MBkaODR4znnAtwYJ
Hze+dInHSd6Dz2g4sFDVZH7LGCHHDgogFyk6HW7sGPl7X7PtVDUHL2Gy14x3/iaT/DYWls98K8ge
NWq+3dKzUEt31rF9PV98R3y0snwTE1kJNOe6h6yq/QujBwidflQmWQMnNp3rCaJi+BRmDuU0eeab
ebWOopeEIuj9+p72tua2vhjvwuQwcyWcYWXwRSeHaT7+thnmLtIXgL2nOvM+Bzp8W0BOS0zR86KB
dBym2cbxlzrlNtclx66HVkcPrGDbtZYbRAhg49hYxMTnz4BtoaAOnlZFvUxIFbTK3HeT3J7R2PSc
RAW353Ne+s7JzLJh/791nf2HgbPXq/P3Vi59LrJB/d/f7rLiR3u9IP70D9sGzM/yMP7oly8/1FgN
fwlSvf4//1//459+/PZTCHP68R9//t4ykbv+NEEs/d/eMO0rvuQfX1Ufpx8fP/7nX/grdd/yQTpF
FkGmtueF/30hNX8hBsfi+xEGV+DU1Xz/+4XUj36BtEEKqPlfd9gr1OT3C6nn/QKEgUy48K/Zsn95
47+7mnlm/9BfejVa/re1EXLYdTzsW4gisbyzxfzBiDnC92uiiZa/IYHSD3IMHrCtKHgDqrlB/l58
FN2Q7ZTpFf8e0eu/XpqbOhmOGLFQq/+BEIP6sYtw4FMJ9iGRjLYrL7lWeRLSwzr9zcfx+7v+Wy/3
zy7av7wULmMOZ8+npv750m0y8bQ4/byY06JL6nJm3+9o3BnamP6F0/Jn2/h/vVRkRlcIJR55zOs/
v5QlqrJ3FO/KyjP3NI0eez0G0n8LGfH7qzj0KlwPzH4QXX3lf2MLHmshilS2NBdXPzrQX013ejFR
SIxNd0xtjlcAor2DyI0v+794h9ef/cclEwWuj44UBADL9g+v3RGbWRSdh7B5gDc8YkM40r5sd7p2
ML5OFI2EIIzxv/8RXkEAQNF4XVgAP78q4Fw59T6vCvoL/Y65zHE35s1Bkgx6/Ocvdf2I/vAGIRyQ
++jgX7Mc5w/2+HCgBXiVcqN2WzJ46rWfcU6W3QMMxjlx7RzvblillIL9fEmlcrb//PX/zhJi4Vz3
A5u3S6/q57eKcwFxCT3YWM99cWO3Eap0PszB+xevc3Xd//F9gteCFwG30IHn9/PraHOcmTcUFFJr
tR7l4JgbI/TVGXdHn/RtFh7++fv6O99C23Zp1Ie04ti+/vhccXAyUgzcmNxW5+ALkp2WxV+evWEt
/sUa/bsvBaqNJANCjRlL/fzWKtznjgxrD812973qZbDn3jk8ZF75rwKB/95icXghSBhA+/jAfn4l
7DiRIvqVh0ioBjjVwiKXuhbWBUCUeqpnk1Aocg6yF7NMrXOnzTr550/173wd8dFbxNb6xA3iZfn5
F+DCZBWGnZHWhl7jKUKqEmPFWY792oEn/k/OzmtHciNZw09EgN7cFsmqttNjNTO6IaSRRO89n/58
2bvY02QRRbQASRhAkKKS6SIjfjM7WuapViEfbMede4MlCiXeocVjI+ywjorsU4VPFx8YCwATPkoZ
uaA/jTNmUtJDihPeBeyDcca7pfnn9nj3phZ1FmHIzXNK2RZQ0bCre7XDAYUe+PdM6Y0LLgnoeqe2
+W/GiAM5njToVujb9apAdmsbBR3oznRKD8DncA8Qcf6Hug3iv/0cU4qT4F5SWtKPrpGdUXL6aFDl
qVSDGNksK3SWE1zeDOzcoiS7A7uQAJhzSACVMjrYlht5w9fLRMP22ORxg6qFuT3vWvwPU0UmVtgA
93CELrYEaoruHq01tHGfsiBWQTHW5hfE3GQ84+hmyqBlbk+sIvb/5jzSTL6zEF1C8UIX59WbS022
nQGMDb8jotPmRkH0bbAKx4+jMDwtKPl7SWQIm57k92TMQd/28t+3f8HOgUiKxgdRqVJx9otJefMD
ur5YQhm0p9sWXe1NkgE2MkUe2dSBvKXoKh4ssL1JtgyEn2SRIMJtWMfD3NPBhnRkgeHsfZbjCiSG
gbBySMXq4JTYOaYQrmC7WsZrwrcZGpo9Db3WHIhmkAFRswag0Dwexi/m2Df3ATWnO+gU1d9WNWYv
zZAb7z+QdXRF6PcxxQ5F1fVQMeeAMphl7NqwAv1KnizckhtYZdjO3Z7FnaHatFbAmJtQlUij16Gq
CtdjGU6+K9o9L7OuxZ4VAF5Oxqg9Z6GOTrnBYzbVOxsfmaj2b4cXJ99mFb8Nb25uuapZgJrO6Ku3
jViyOF2c63YuDwa5XqqvmbrJTJILIdgiy6LL9XapykLdPZq1yi8yBRFPpOe+WwAKvNKRAz9IzfTA
nX29VP8bD0oUN4zFdSNv4mmSovC85IazwYBdoDCEd6loESBscHS1rOfvNRSUJcs2kaFB49XeXGjI
5Qe89ntwzxWl0kRNsTNd1D/SSgcfP8jKo+5UpQcHIfQicuyD03B9nf43OheborJbUJTcLFTYXDI+
8RgoBoYiWIMzJXs6XA+9bFDFzkbFbyiPfby9ZvaCigciq1ZFXu9VLufNwaP0oTRjYg08TUny+6wY
MyAZeuI78pL+Y9lJ+sla+vFgStdX+OtIhecA95uiyqhBbXKkIMkSO01fHV9A6qTI6t7FAnAr14sV
479STgAVKYvgAaQdfOSd1euwM9FOEpI6PADXq7cPeNjnE9oMeRdGmKhK4VOH644rDwDGcemV729/
372hKgqvP3q/9F23aolW1CWJqo4Nsv995U4YqzxYkFMpeZomFIqsTtxOk5rPVUrV93bo3aFaJCy8
cUl8xev/7UbNIgmt9oipna0xebSK2jihpDn91gt3l2SGQ347nqKuzp//TKsCqJNWN/KJyKatA8qD
aqLNrUNjqTQHbjtUfOiJi4KS1lJ9Ky3g2HAoLdgqi+5Ef0eF7XxMAm5zDZqXrwyAL45+ktgz/38k
/ucnUUKhwiD0YKl3rH9SCuw8Xpa28a18/Mb+ss9OSI0hTFCN7hwIZlOjmkBTNc3HBBdu4ThqZ/zR
+oNDc+cQc6iRQ7bhbhCJ6/p3qJqEzkSOt3hhWPNHOlgabYXkjyBprQPZrvUl8J8RGzKLm9tOJp/Y
zLpE+w2sTNL5eWg5zzrGB5chqLoft+d6b23RzkQn1TBV8QJZj0fhkotms+x8p1FyyrZOdsbYSPkm
9yaMZLlI3peV/ndYhm2YHFNISpli7b05p7ogqjFaqjt/arLi3C/y9ODY2ng/0gu/vH9sJnmRadq2
ClVss4xrLcSnCzVnP4Pk4FeyVdzRvJlPqHE6Xjijh3Q73t7aMIVAMlhOQB5bEea2wW63xHDLF2Yg
594yursKc3U3UIP04EjYO41I+PAu0k3Wx6ta3puvqE80U1pKryBeTDREDPrKZWunL5ke4vlOqu4m
ShbSi5swu7g9yq2srqjwsfRNZKCF/potb7YinVfcfc249W2wcfd4sQBzilVhsj10Z/ph/dd4boNf
cxy1dxEGnDJykniXSV1pUV8PsuCli9DXyKfQsh/NTAX5jldmcK8rXUP3FIrbwS21kw3w/kI0Cq48
Qp2y2GlvPlagtkGtOn0LwiRVnh17eprQwPzoFEX0MoVT/4LVpvZH3M7FWYMEc3R0XZ+mDm4A4H9w
dyF13S6LzEhmapgBR1eUAuWP+sD0cTszQg+7R1NBdqBVcesLWuePCkqk1/b0H1GeSuwL/pTNN0Cw
2m8Hc7h+J4ldyOXJk1tk86QLr++5N59EryrwcJBifPj8uDVHvQ3zx+qgagVY/8YN/bd4zENoz5n9
Cdze/AnRNfPn7V9xvYjFDY5irEX1lhRik+YOOqQ+hKEoeYBzxcE9xRTRUbWL2vbSQ12W9h3NpvCk
zE1xsFM378T/jJ/Hki005CixmuJYfDP+hUqKpfcSodHUvKuMdrlwbcnapcZv/h88p8z71hzDR2DM
VeQDRlehSMhHNg3XB4ajsCSxiADOBWFtc/hGGNgsJUhWX5Mqy9MzVWHDKsmLNZfz/e1vvR+KkxTt
bb7hdhGymUtIW4RKcfb+s5Eaww/apo1ObErzYL/tzatJLclmxduKZW3225imBuT/ofIxQ8Xxc5Zy
CQywpI5UBB3tlx03xe8BQJvcVWsHLOntke7OLdcmJzHsG4vUcD23U5K3SClhaohXj/oY4M7rxnKI
EWTUAVOm7//oNBXklrkt3GJpjAe9UA6kp8XyWWcrDkVm8mHh/sHNuskSEpzBrE7NKj/p7eJDWA1A
ZEEKq48LEut3Spa+P0XEJMakqcP3Jtz2wTrM9PJsXcr9xGxChJilwYUaYCCPZk3LI3KJU3nwma/f
G0REdRPPYpOSob2Z5ACL1zEOnNwfKDJ5Pbc35PrcolwHSzapKAQPzqG+6N7cqiwoSs3E5X23uXuG
skpsdUgxneq64AI0MX2etDY8Q4ZpPkmINjzUzpApHsR60EOIZX4wUaP86/YK29lLXHsQDCjZ0k7Y
1nhaWy2cNuxKYAYDKpfKkF80xEXOqtE0326H2llIXNZ0guixUUJUNl8ZNi1FF6lBLDDtw79b1Ske
CvwOkUmTG88A5FIfTOveFxYJJ28cUevB52G9e9pMLUNI5rVPLRivQwkGae7ZQfo1MKQAnYRMh8jN
iYrSJrWgS2uYQedpISL1/u2h73xlFIaxSxH1YUSUN3uIfzNI+NjWPie4A2nHaeiFTbriaThKRt7t
YLvfGfIPNw2lNC6k9ahxBx3qsh9qP50747nPc+3jYo7GHb/hT6Q/nIObT0zb5nyAmkvfxNHYsOh5
r8NNFpTFoWRsZaHMdyDiAw85WuvT7UHtnMNUdoghXudUuTeDSsoBP/DZqPwel2chDpA+BIhtu9AU
swXkFP8OBbQ+qy6LHSX/YuWSBnM40IDS7KsOlGY26MlZ5N1g559Q7BjcAdmFyQVlr1zMCHPfg6W7
M4ekEaKZSbmdxbsdbjfgaqMF1JcsBESiOckapGSW5jRkpvVpKIfi4H2xs0LZkQ6tX8rNBlSd9Sxm
g7zI+Uz1r4Jefp9D1PnQjUvxudIN+8ftqdwbm3j5cqOwPPmu61BahckfmrLkkLgsC2VI5VQEufQI
aBLXbbMsDtIFscs3CxS8uoK+rk6qaG9bUsyTldh2hnIK2teo/LIfeJDOlhtrkel1Zjk+NUpTcr90
Aq43z9ZBOWv/B4Bup0Mt1tBmwMZgRdxf/ACA5QV02ax/UmveMnbR50+Vg56AMSFS0RdW+SNp1O/v
/9w27xzErOlukkusPze0tUQe+7b1yS6WUxdASgODTFd6GNTpgXM+P1hK1yUX0dbEfkbgGPjDVire
yimy4WrueDZSwXdxKhIUyCOeLE1fi6TQcBXsJxfXXwmmUp78NvfgVZPJqZB8sY8Uw6+OJ34MLV0c
FSCegjbZJOZyigWqo3cOxPGxe27QsIFYjDDb7Y+8F4WnIkcgGt68mjcHPOqZxZyOpu1pVrackw67
93pojlpTYqpWKxl+BNcnrVL6BuhWb6KUjFFdQlX1ym6cTrY8/WrywLoojTGiSqyFd7cHdXUmqBrF
QVXnDgF2g/TMeuVUocXRhgeg1zhh8RPZg+mbjaSoO4KgOqgB7IQi0YNZIlJtGaTIOpQDt5HKG0LE
NdSCGYUi2NMnLQmLzp3AfiX+7ZFdf0imCUM7EhFTJ/naLAqjsSF6jTry+bP5J57dyA2Oc3VuBose
SI4Oze1wVwcAkWigiVc7pRROofXoFFiAGihlvNmDCEeNwqw/JEnRvcijMQAAbNE8xNsn8oI2Wu6G
ppH0oy0pIqxXDmNlGg1MVQwSXLF+37wRraqsDLQmVW/gkAVUqwjVFyuY9O/RYPeJm4NH/66/arOX
eT2k4IHQivKHSQHkqaXN1BxccOICu/pBvKkw+AIFRhVy/YNGpNhSJcPiFE9X/Xe7UpNT04X1R4zU
PqPjtnwBSNL9HU0QBm/Pxc7Uk4VCanLQf6dYKObqzZfIW7OV6F3LHlJB88OYaaZXy2H3mJiadE7Q
mz4ofe7MPbUJChR0Txw6m5t4Tr9o/dSbi0c1jbpJrXVkKmPrZLqnI6WFmjTCzU9WCMz64sQB/ZVB
Vins3R71zv7iV4D/0OhXwQTbbOVZ6ZEN42D21HnGCqpGIAebV8dnY3cHoa6zbgGi4XZnZim8c+2t
v7CqgusPZXv2NHpyfmJHgz+W6fCImCvORQ6VPAiH6O8t4+zFA6JMwQxH6PZ4d2aZhBRhf0dgsq6+
+iDJhTUUGgpGllLfo/kI6iPQY7+C5OCPfRYeHCg7s0wRkUY95mMkt1vsUFVZXbuUBhpcPDhO6JPX
zwpuLA+tXUh/T2mB9Dd+8MUX0CHT6AZBaFsHn31nxEAVRJZDMZrKnLb+6kkQU0gVwrNUw9IHVe7U
0xS0yzcEUJe/x5JldvCJ94bMA4OyBDUYxdxuJDhtUFQ59ejR53byOQ216EHLpdRwJdOoG5cWkF2j
IJynKJ4vivIxprB64Iy48xt4cXBx4D4C1VlQGN9u5ihB7DrGYdWTbAjbcragODVj1n6pzL5CVduw
mi9ZpQaXWsXvHIG+f3FFklvofHQbcPHVR9CzpAGT2CweJGf1lPRIg5ZKOPm2Fo3e7SW9k1bpMhVf
gRYjk9S2aeQUDsgZVLbuTX3RoElULRpyOYr+ZEcYGIS4Q/xsCxQq7Eiy71LkA5D3wy7qwwyP2xuN
LjqwBLs+wrnJNOqNwnKNP24u0ZnyHtInteEZelg9Qy2a7khmm1M/LNlDUbSVK3Q7LpSmjz7FdbZF
LYpiL3caPTSMhtfTnqKZZ0zOZHhTC+HSgo3yILEtD1Cy1zuKzEcAjsXqMuStzSlSDK1WxbrhsbXU
L3ZYo3mPe7iXaDUcmpRD5GALXx/ShCNbFeZY4By3bVkpQthW1ULTG5YUVc1gWnxNg3XPTFfn24tp
NxTVPEp7lqmS4K2/4Jj1tmRnhelxByuu3dvsmzayUDaFoXA71O5nJOngUHI08BKb1GMJm1jo2Rhe
mWpPU5+EZ8RgNX9AfNet4iQ+CLe3KknpAAHTKxPFgvXIZFUaF1PhYYdYV/UVKHB2ZutWbqeiv14t
UnTKFS24lGaRHByIuwPFgYjrj7o0WMB1ZCw3skIbRr5prDTugKIdcMtIfi46zDhplxw1Y3bj0Y6B
o61Rod220hETC+aQypfn0NmEgDnmX5Eu5UmHyAwy0lXz1+2JvD5sKaWJzQ6eR6ULtDlsEzzuMyUl
3mjyAdVQiylMGM3TuOToXDsQkqQe6Qi7cdL7Dj76wZLdGy59TwpbnPeURjZpRTdVuYbMGRNbzc5d
INisgJlCV+sc/WGZwqPuuJiudYaq02EzbeEkLiygNusW9dwUEYjG9BAXaYSPqvxFamGJjFkXeFrb
WefQDI/S4t2gvOJMCoE05LdlLm0Bn4pohOmBtYS9HGqlGyUkUJU9I36EDNllrDr14MvuTazFi5Ln
Og8+9ZWj/yYlhq2pOfVYGB7Wg7C0eiVuzi2IFP2kYCDyTyqH+eDKSpziCBEXqJs2VvT19tram1yg
fxRHuUW5y8VPfPMTOjQxli5SDU8O8LPBHmDwF2h1XiUtndf33dGDaC8eJSgeY1wjlL83p4SD2GOW
U1H0JFWbf8k5cingPMufCph67dSmZfrn7QHuHLhUvIAJiPIAPqXiB70ZICrQVZn3muaNraJxMaK9
Z5D2+qHV/7odaWdoVAkwEWOfaFwkm3WbdGmeYV9keRUA66RFj28xYj+Ok9xNatyi3x0NtDVYa7IS
IFtbl7QyzaQJjVrLk3uNEpZGJcLqNcWr0wmtrA4PhPfG4wSCHANCX5QLtsZdTY36gynFoT/NSna2
uKDdMcFLOE+S0Z1wzjxIAl65MOtjAINf2l7026keWrK2nrgqG+xFk3kw4LSn/sLfw/5lL23+KR8H
+QOGpPrvWHcMH6MoCe/jqq/TS2A50VnO4/GJt4BMa0GQ2+zA/k4CyzP39vcQs7n9ebxwkG1TScaZ
ifXPczQUG9C4CTxTzcw7diY03jkb729HuV5TAlBDFUiAXUTOv47SQkqHhTGjIp0g4Fq1ZYwYo/UV
kaj2vpOOzI6vD0GacFwweE0ivUTjZB1No9tH5tjivDW1kA8BlbtOIJjeYTGdUdjM8TMsjhCk1xuU
ShB5A7PMBcfuWQfVtaQV2km4gcmIZypLHiHcGepn0oyjBs3O+FBdQe8FBhztsK2LZ4nxGdDRlrdx
Fk0PXWhZJx3NUR/5CZyLRrl+XEoEo29P4c74DN6HHD/QIgQUeD2+ZIom+mxmDMjOANoi570bjlb/
Je+67qBjfH2fAAGgFcQrlIIr0PV1KMceQqMP0QQdTEyTsqE3zpg+5D+VHEFAONAKhNcxQG/dWrr2
uTHk6mCse5vW4NYGn8LrkD9sdgWvQXMcxyL2rWIq/67MoXkZx6XHXsowpAs/xjjLvQ4IcLLV5pfc
4wKESH1ZeGM5g1vouH6cUe+/zQjXPtdAbg6S1NcsdLNtEb2hry92Lt7Rmx9YZhlSv5MU+dMw40/X
KFr8EKuV9JLEOH0j9pBVp3jK1Y/LiCEEvIv5GeXACI0Qufpea+X8Ai0aCX4JlOqEfw8CbkXTv+AF
UfxUDUlDpBXo36WtpSMj+9cTffPTRR8MagSVdXphm92JR0hp5kEX+b1cfCkrObtXEOUVpCm0CyxQ
QVHedpe0r9TTiCL/ReKiharQ2x8yjAJ88CPVwde8Op04/2AW0hakn84/N4mpgI0VI2q3bjJa0X1Y
pC3yAjrFxNRptc+GHOTn23tpLyBbiEuBPpYo+KwXeNAVpdRPqORRkdfv1KjVHqpenTzMzUsozFF6
uR3vau/CfCMMiF2KaiZn8DoeJl491HlIVRjNj+ca8gogBVAJy2hP3u1QO0MjuyYK5AQNUNzmW5II
S8lgoPExjLWBDyHVo3+cBeMvZADQXiud9iDgztgcnRyM8x4wD5nRemwSz7I2r2oko6Xe9qFqZZ5G
z9rV9b7/fHtsV+cSEdh1FAUxdLUAlq9DaV3SUJiCdIEyEbCKhVe1MheZjxHbchrtscUnZS4/I+M+
eDaiBgdQog2xCKAW8S2BMyG9t2gWbZZNJCHDgYsBpA9oPZ6h9uGjs3TNWTO69jPeuRpaf3kbtOdY
GZWvCIjMz6lV1XdhihHF7U8hQq02sfgpwHkgVVLgoKu9/hQV+AfFCuG/hKqDdEylWF7RFu37N6Zg
xtqWjY8u3cfNKSfX0aAGVqljuxEO594pqpMEdvGEE56D95N29ETcHRVvNmzMabjwLl6PaoYiYk1T
r7saDYV7zGmLp74esoNvd3V9i2/H40GA3DgFtymoMtJzy0bk3Tlng7/sHAAUgqUFdRqaJigLdqr+
cQZsdMBx3tuZgseDmIoNTV3fPJESskBFny0NUa7O/NGqBZ4mhlnJZwSklMTvtOaoSLQfkb1CkY/K
9hZn16j1YCoW1J16WGgwppAh5miE2agtANWToDv4sNfTh5oXpRNQMtRPKN2vpy9XUQZXC+KpvSpd
jMTu7mk3GufbS/96+ohCjxGkikMCtuXT6DjrRdSq4UPh9fSiNnbia40zfxirPgO5OQuf+FJujYPd
f/0xyb40nklsBc6fLYyO5xCbumcvII+c3fVBk9zp8mj7sR3Ij4adTQfDFDt4vcOJp1OqsVRMpZHz
W39MOu+5g7YW4GnMuX0d97T7Hp1A31Em0qKA4mlp2C02QPoRt23nnCM03BJbTCVQvc3hMoe6NIKn
1lwDjRYPySpLCI2oftPiFzWDTT6FyoDhSD+NnpGr01kyJe2zbADhvT3V13eLJrMpyHnhf5Bub86D
bgDxaiaccpIypLj7oK4kK52FQPJ8lF7vTS/rivo8KR0aDptQbRwi9yq0okOswDyr0ia3UZARUw1r
OCktBpy3h7Ybz+DbCs6xeKGup7fNNHShaYm4OgvLD6WcD4gY31PPrEKSbeeDd/DepwQ8ws40wCSR
96zjYZtk8m5AxyG18Y1S5CRD7RTTsl44ldwe2t4xIKjb1MAhg4J3WIdC5hwxloJQjRX2vkM252mF
/W6EFVkO2AUqieSxlInFgN8UZMJxDrE0aww0vBrccSJ0DCN9DtwmSP60Bsx4bw9q79QBhATGik4R
H1HM55twS5cjXz8yX+2UKJcsLSRXQujyobSK0B8UDJjwojiiDu4F5aKS2QVQRmhPrYMq1Uwn2Op0
N9ZndKxrVe+fVXhuf3JoGM9o3hXGaUrl6cftsYoJ2h49MIbJLLgmoW2Ln/VmrFW0GO3UwRtu4jLz
kQ2MLwq2T1956VY8WQrHk8xq/FShBnDw8NvbFZRqyWu4JC0GvY6sTW1RmiP+I3ZW1ShWI6sZx2V8
ccKuQxleG7zbI31l12+HStcX/QbF5u6yN9lrkRlyasoh27B1RmSu8K6EKhn29l8OF4lxAm5RI4sp
4WPvIaBkoG2Z4zsl48fyQ+FFh+VIjmoocneIfiEBVqHUFcVdO6LBVg6IX0XIaLs2mLzvbWwq/2TU
nDu3qNW8vQPon7bQEwu8+GalXrqTJZnpZztWMPWlBwByw8CWDr+vZajei2ogD4EaBJyN44B0a7Oc
uzLCJGxhijGDQa47NfHqdbLOFxpGblT3mPE5Zu2qVOtOWVccwYVej7fNdwfNR8UGlR721Hb3Oho+
VQbi8Ai+yPHPWdM7+jqoq/8asV0K3T5p+i+dAhb1hH120ZzyWFO/1sqMvtXSxfqP0tZDWuVRUxuX
tOuDjwbiYsFJpbwNILnJsE1GFq+6x1cIvbGQ/gv8oyinbnB7Ae0cq/SHwTu9ahvwKlgv2ARnaSNq
SOosSZ88hMKzL+MkhSde4PPBsboXCtIOdwb7A6D35jDQEEKvlFTXWD3ALpk/+jVKu3BjZN1BkXbn
3BH8oP+F2lyGhV5Zih4zKsPolcdBrbIfi3gVnXgARtmpKzCWnoxyOfiYu2ENUXfisayS260/pq6j
DKvHjDCjC5edmspoZsiTfYkpRdVXPxwH25pAb+yDuDtflhaqqqDkAiWLZGMdN7LbYor4Pa7cIOWN
PiCiqp1dPwWq/Ov2chHbarPsuakoAJDTCVTj5rip6rKYrCJFIWEcM+QIJ+vs6HWjnoo4qx8x9JAO
DtSdu3gVcJNmTFg0FmFPshy1mYwsnG3+XokO9e1h7X5ANKKopJA1GlvqNcZMSLarFeoeSoio8VQ7
n/tSLR5wBjtiS+2FUpgpDAqAgYGIW89VgnMyW5r6Ro+W6kuYN6Ovxy20qUyIbP9P8+zjf2blrcjW
zmokr6AjQi+Pd+IWeIpr4jSqUcBrZsa9BOX86izZIwXeaggvaVIrn+cpN37eDro3X2DbxOKgu8Uj
eD282O4dqxyYr2zOWY/xYHtQkP9FXk1piCeU4HoxZ5ujhJppb841Q2ubRv0ZNsXfKDJan/GYOljv
e7PFUEhS0J+irLWZLQ37IdscJg151SF+Lo2a60QNwwoR4EC6v/3pdmNBdBKPNAC826JeJUQjMgcO
tNM7eBjY1nyisJHdT1mgebdD7c0SyTTKLsif8+jaDCuasQGqR85HpU2m81KG0cXqgncjHSngCe4u
jGu+Emt+vRY0dSztJJkZUNL9wMuw9ilVLGcdIyK8IOzG/xeDEgVR8nbx7NwMCp/qWa/snvoE9dGn
om95bQWZFcgHH29vX0Hk/18cMY9vsktx68BcJ46G6/1ZUYzqpOp1DwzIWc5pNdsPbZP3v90e3N7B
C/8PGAuwYYQaNkFhtYRmViwEbeGbnoKgjb8P8YwIbGRZzxnuUEc9jL01wvtESOc6Bim8+EVvhonZ
aJv0Mks/Qq/ey4yicYtQVg+edftRWCWC3gITenN1zfaQj6rZUuLJh+7BqRPw+mo6ube/3t6UCXKZ
TOGMwtVVw0tJijzuVA110CV+Qn0mc9E4bzCojmLIwvYj7n3/3A55PTBKLSrVHdCQiChtOQiJ0qmV
MrL4M54KSIRW5mdl0Oyvt6Ncv3REQUcBii96xPBe15PU5oMaRVBtoZJY2SWqTP1uiNvmU1EHlRsC
ej3Rx0TQt0z6g912/UmJzCFEQZnTCtbYOrLeN/TWG8ZX4N/xrEla/B1Uc/9YdjX6RWHWnqXFsA8a
e2KVr9MPKkmi9CgQtTCxxEd/syYpb7ZZxO6DfzUW6B0aNnq8qnKXZ3F/d/vL7ocC1AlF6LVotg5l
zKVCmwuoRBT2o5dZde0mDmLzC/qyBznO9d42YC7TFHA4JQEYbXZaZyT0RRf2djr0tSuAeZ4ZofWu
wPT/luL/eVDI3Vua4hgRXEgSkC0+OlbQCBpD3i68rkKX/uV4J0e2fjBXewsERAYVqdeKzbb2lTQI
4UE7BGuCi+EH3r7jRRoTnCeWsXPjGK11OHOFd3vWdoYmEgOEWiE5gpXYrkqq5ZhjCoKeFI6PmZpF
vjNwutyOsrM2eHLatOvpQtL32yQ5em2ZeZcRpRc+WLaFpnWsm+0LYl/pu18yJDiidsJ/Sxl123kb
qUANZs4GV1HW9+jQ4C4U2YvnLNjhKnrRuxPu6QcLcmd8Jo160aViiVy1+1StBg4FCdpd1Gz4jUZW
8R0MRO7FWZsdTJiYkPWOFvxYcBb0pehmbjG8lpHTnl3wAVDtefyoJ+PkQzK23EznFY0K/uhCeMc+
Nozyz3akHok1Xo8USgQJg0xnBgUaY5OiZBG6+4gzA87Pw/F32wzk2itgxflLOYf9uz8rwUTJgsk0
oVtv3jL5iLVIvxQwgGs0u+p41p+aZTYvPE+Vy+0Ves2BQH5Gt18p89RMEWdYH18FPvFZ2WN+F43Z
AONnmHyZ7eA7SY9CdTelT8aE/tEUGRCBpelJx3fw4+3fcL0XiUuPStxMCMdsIQZgaCSsthHCQYN3
updjpfLDeInO/yKKuF/JMsn5dDHDb64EnuEpUqJ27o1q393FpLZgKDDsuh3l+ogWyQkEGlHbY1Tq
OorWNZOUYkgM7pIatxYvw73aDeFDbI5zflLKrj2YwL2Px/mFhyssoWvsd6i3CCQDHPCWWms+d0pq
Pg+V3R5ccnvDskB/gFRRha7l5uPl2IVm5RIVoOVS/S7CJPohW0pMFeQpP3VKeBTv+k7gC76Jt7np
sJlDKsQgnjXjtAca6jsl2PkuNsoErqb9e+fgG/DOmYNLTMNLwOco1gHaW88cWvl9lYeovE5qo5+G
pHfcUbeaO13gzpW4PALtX50oxIMQQPnJRi2UZ/46nhUVS9vh/udpuFOeo6ai26MBZOBXdgdn52tP
Z3V4ilia6B2wSCBNb7K/ieOxRMA399pmmHFMGafwB2tperGWfkC2Ls4LOm1z5s557/h15Wh/yHGi
5qcmlZMn7PbUb4uqoSc6J0jhphlGes00AC7Wi/wPpD74/Xlefucl394pZjN/ooA9INem1dMJG8iD
BuXul+PMouvC7UqLdP3ligp554nt5MX5ZD6NstX7xsALx8Zi7mBRXK1D8eEIAwhDqItu0Qf9ZGnT
yHvby8wZhw67+GMM8vlSJF0EZr5uk8HVs/hI9W4vqsCCwX/k7yvmX+FE+IZqE6aTkjL7+C1iXp/h
fxCgk3POO0kGpK8q/u31v/dVqZDAPEa5Eajf5uRa0qTHKlTKeMEhQtYk6uy1CG9SICyOYNy7oejy
gCpDR5A33XoCx6WdLdxSMFwF+3UyIqN203gMvIi693vPYyYQNT2E3QEGiGrTOlRkh6M+2nrmdWNu
X7CHxUrX6AZfSqPorDl58Nvtr3h9n4qAgBZ1CAjoQGwxF9IkenkAVjxlCpPmpOhYuQNzzh76Riqf
MC5pH6UpadHiTcu/qIOqviUn5cGNurOAiALgA+YabYetYIuTgxMsCzv12iG2vCbWMKOa9OpkjPH8
wQmcGm10vTgIujOrHJ3kg9TTufi2mJY276Ar2nrqoV8Y+/hejV8XxWppvACPuP2Vd0NRlAKxCbuD
vGw9q3UBUXkeCRXieX/BQC88D7baf2iNJnv/YQNORyiKCrLTVWc+zrVB1wqJUEPtnMpgsc9SXU9u
WTRHJY6rFJfsRwjZAepF1Jnn23pUYZ4IcFKQIvySO54cpsalQqMcNxLH+WUa9UT7FdnURsAUkJI6
ehLtfVRg2UKgi2cExYh1eFJ5Hp88yL0Gwd/T0EuotlYyTuBV0B8Uc67SCTFSKkZC84U/bXEXi5VE
dW70mbdogwx/rKm+4PNl8Xmb4k7Jtexye73s7QeqpWR/JngWyi3roWk9hREznTIvDdXqIbcMNGAq
tTij80P7TMnzE6bK9cHRI66hzaWLEPj/B91cuvGcL0ODgiZ2UhqqW32ezV9gcpuY3KbWfapp0dlJ
LQXDB9yhft4e8G5sSlgALkBRA5BcD9hWprkb1IXnytRpj0shdycyQ8OVWy1ym6L/I3UK5aGfzCO4
3t4iolwspHBRawVksg7szEVhS3GceXK3hHcz795vUG9Dl+PqCAC6G4ps7fWaFDJN61BUs7KikosM
QoHyacll60s5WKO79HJwUKHYi6Q5IGR5mwi5/s2g+GiTDlcv9UDU4dvULpI/TsAxk8lqzu+fOCij
EN9J9sAhbnMbaoGJKXPcoA9a3M95gkWVk+Wf67qRLloFZ5lLUnIjtZm+3Y68d3NRf6TJQngL3twm
ATZjXvLWaHDSLZLiqU6inbHXbO/t2Yzcvpnm6GTF9vehjsoGTysa6QN1tYNUdW+n0iqHX8WxwK29
Gf8cxKmomeCWpifOfa9GKPTpReTWWfGHYqOTTf/mSMbt6gnFaSTgJbSIyPsZ+XohVbGaD2E1EzOG
/ImdX/8JwR/7oJi2tyWhpKBZJOoYMD7XUTr49lPU4j7VoCnzgsWedLHnKThzW/5uBUa1uHVnVR9m
Ew2Lg4+6d7HA0YPRRReHO2wzQCxe0S9q8szTB7WpXL2LR39q0/AOs7bme9JV9h+2E064TNo5Jn6L
LUsHv2DvwOf1iISp0PQgK9kMvk/rCOXR1DO55Fyez0BDoj7xRpnqTVLgBHd7Me/tWHGDkr0Doqaa
v44XZyZNU4l4RmLgaTg7i6fUZnKOnCY72LF7Q4P8w6Of6hDbdhMqaSarjUuNtMeJ1ZNT2iZE/qC9
y8xi9sd20Q/W0fXQOF+FdCetMiqL2x6+qTfKEoRh6g3T+Dls2v6hk0k0s8CsP773I4K9oCQjziL6
Idt8JBPKXo7epl6eVP1llNnswOOHc94M+sH6uJYMEDgP/qIFLW7M7bnntIVOITgnY5Xi6afapkN9
0vsYxammHZcvM528v8Ypm9zW6eNzbBo92mKFeVJpXZzzcSwPTsPrc4gfI9RRORLhXm5RhJj+Wnq3
pJzDUpx9LQtjTN3MaPU7c6RcdQryqv0W9lURHizc3bhUWJAZtsEXbHu7Pf51TTckqYf66a9JkmIf
uIH11BuUwXltz17eG9qX988zvA3MCITo3xXE3qHfped1mXr6qGQwBcf0bCWj/Dxr+Gj8i1Dcagjk
cQrwTlrvy2XsQ/6nTHMDpPFs2PHCjqlNDEyaI9+p632pgs9gAXNjC0j/5shpER41ep1QI1a7pyGF
6d6R43p1iFcwaDP1/v1DE7cW0BqwoOA110NrYrNXi6xmtxTGS2Q3pctdXpztLloOIu2NjIcCq0Mg
NK/uq7mINRuWGq6YZiwEiSArLHUe4j4dt1+6bCwOIHTil68TWYELIWuGhsGrcjtpujqHEg7GiWcq
dX0ecMV+qe1G/fT+7wfURUj9Cyb7tiuvqHgk53mVeEiZDicqH6ZvpLS5es4c/3aovQG9DSWO2Del
4CLWuyLCihKzvFR5SbsguaDePfyLrcw7iuYjIH746to6ysRVqISY3qAUlk6PTtHZz0GDlKgxTMGf
VvF/nJ3XjtxGt4WfiABzuGWzuydIY4WRJfmGcGTOLKanP1/p4j8im2hiBNiGAcOqLtauXTusvRYD
znV/2IzfsQ0pLyK5V/BbXOf1olFXFirPfRLQQfsnDCndFIvhoH/BpNkcqkfN3Z0v+YNgG0QpST/k
MuvlQqioEBw0E1gAmu7Sodv5gbmot+mdMY4EiuxHIYxon2bF1gBbTy/MGGn0QBT10PpKiuppA5vw
H1OsTC+gS486EjtvLMMI1BWIRLlp21oY1HsuKxrSFqf2xNgXAtNx7Phzekg6srcUDx6FBeqZvH4b
N1VPbRZlSJMGeVi0AYIP3WUueWzAjBz1sPYeWVnHZI6KWIVod5MxGXHGrDdON8jHUPWRLdH+1kLF
LP0wkdwquVSJQZkgiCdPvUZjoZ/gP8mvpSjL01jY4s/713Bv6xKKgD43P4uKx9p4TCbNR0tpExjZ
leQ3bcnD9zg9GIrU6Aj4uPOsOrRH6VTSpmQYdHMtOkSv7GKpE8ZSwVsaaHoDwBFAreOkHSAo0sJz
lXnLw1s3yOsDKACMEbwDcJqtNxjrtPFcNWPSqk28sz6J1s8mHIKVJulBinp77w2GiMGEMflOF3gr
8ACO36nVLEmCYhpzP+ma4QxKDZ2Wipl+T6uPuHJuLz6QPVlZpdjHJrd5GjPBQMN62PSXpY2/Uust
zswKKtc3f0ApeiU1brBXfNr6A4pssnOm2uNg6kcjKJq0gSmrQ14H4Rf//lJ7G2JqlcQMxqpbqvax
hG6u1JQoIGJXQLoxkzxS5g/uryJNev2UsgJVYYbOsUKseb0hyEZpCw7xFJQQUn1UWy+92BasUy25
4TXjf/OdSCk/ds18hIjZMRAecaqLREOy5bRJU5gxdyYPxdiAFxgZl94Tl87o5n/LJUUqoszmA9vf
XY+y6Y/xCq7AJtJDcCnsrJ71wraYgU1V+alQRfTo6c18tXOmdw8O8PaKkzwQ6dF/1SRHzKbGl9c9
7EIFEXKHsPy1ZlAXdtNFP4UJZPM0q8wnIxHpQdCytyiTqfgwMnsoxjaRxJAZRObTNAXMyJdnPRPO
2enQt9Jsobyz9aj6mKBpdhBY3PpNCQj+/0Xlp/8pfFH1FowEAAg6oXZ4qprFfaYJNZ7aPo8+3bfX
3f0RpsPsz824GUTus7wdhxp7RRR3/kvTRjQz3EQpL4k+K0FXYEpl5bx5ZIw8kOlDrjy1aHhdN0dp
QilUTXE+BZnFkApdtzmY4CBnBCn1qO9Z7tvdDOsRoiEeIBP5zSnWYvEQzCqnIHXm5kSo059NOChP
o4N4+f0PuuMASO1+0ADS9+ItWp9dGCrdUIl6Cjp6N88LzArnNjQYNErTVNMeYMJRrqGmlu8rYwwP
1t5xcbT3ZDeMMgxFkY3dwKieisZbRt678XPXe/NvU2Omr/c3uGOc6Cczbww7E7HGthxC1KSVaLeO
gYjROVdskVx53usgS+bmIC/ZMU4m/OhZSscG4cAmnPGSLJsrD+/plnTn22xYqEiq5VNh0e/L67T7
XSmG/GDRnf1Bb0AJT/pRjQd3fYCzqiyUZpIxsL3J8+MyVwMI1ruH1Bk7//6nlOexfiyY32Y4nLF0
yi9wKqyXsq0u1LyREX8sMvlDAQR3MhmQ+kQVrwhSCv8HlaXd9UBqgsQBfET1Y73eDOKiHlviIXO2
3Kcin5L3cR7VDBlPUfFX44niYMFbg2SD9GYlSxtJ87bj1LlxM07aMgRaizJK1Az9c8I83sFLtLMK
vHMSYCQJgSDDWG8rjpfM0BtFBBgs88zAIJ4QJyoPnPLOx6Now/wiUBysclswWgajExqvajDExmgQ
UY/DNRyj7KvSiuR50drwoAqwsy05HyXZIahP8c6ut1VZY5XQ1BWBV5nqtXYG5RwfT9bf3jHCVhoR
0OPIdbbo5MXVs8azFxH0Vpd8iNo+fFLaOcEzjxrlZOF8gMSkPTixvW8J6wRhClROMrVcby1JFEG8
YgkwTYX7F8y/+SliHuYhnuHaTofpiOTm9k6TgVF3lBSdzARsYZqd1zDsVRcDIlDFdNbjpHlqTQyG
6u0R6ePOqdFfAdlEvY1JzC3qZxapt3R9icmXQ/PUpIZ2zWJSkvueY2dD3GLgYFxiaojbB22xUqV1
NTY0hXn+QU/b/pyaFcqC8RG16u1K4EXAWDNFD0zG3PoMmlWx06cVsYirtr+ZnWq9ekWx6H4yNl58
sK3bYUo5xPPjlKBKxgVvXk/ItoYExbwpEElcDaeqKCUsf0lcx4fMgvRqocvyIKJiHq4WMQ08P3Ni
wR9VpiopbK1auR+iSPx3vyhWd8q8vvoyjvP8t+J2yescm8PfxK0eQL0GHrSHmRKz4eejbizB/QO6
vVYM/1FggB9DEmVsUSIDwwyZESV9kETUa/x4KqovGW2jyC+gKPFhVmfyyhsP7tUt3wEFSqpDDBJA
z4rJbx4vD4/bFXHdBwNTXV+ncFHgPR6sRTvXQsz9NRGjfTGltu6lHZk4t+fQ+E9x2tr2lyw2vQMX
dnvPId4md5QQDojVtzrdUwz6f6TDAON4lzx3ZMrnOcrzkzFk/XOWONHBe7O3Hj1pUCO0xrFZeTl/
CpxNJN4zLe0JvgpLPxUw4569hsnbGOykL1DNOngTbi87ZW50yMlKcDA3D2o30FbJGYQMEidpwDq0
3MAyO4qW91aRrpKOLT13XPV6V4h/AtEGjBkMZepdK+RvL7Sk2gOLvb3okopIUhryYBOPbIKDYWm1
KkJaNoh0NzlTd2s/mmGT+Sp38M3oELkUMSqMzTSCtxiCdAbInnsN4T+aYqhNF+MfhYMQKyH59GCH
VfT7/cu4tzW4KaBcgu1ScqOvP2CtFgbjS8TFtTm5pxZa8tTXywqmMsPO/377WjIQwfwo3lOyWa/V
KbXAYCComjszfub1C88Un7L3gzKXR6pSO04GgyBWlVpNBAqbfbXTVOIJIpI3VagPyuQ5fqjHlV8D
QnpsZms66aTp5/sb3IERQGFCcAwbNQ8DyPL1DkOtmbxelT56agRoxST+XGSjOMUl98udLfEwwxD2
qKMOd+oadbl086B9u/8j5BrryFki76jfgtmConULZZi8yFuWnBMVjYCzb5TUIzwFo/vX/XX2LIdA
GaouOZEGQ956r27uOCIZWQfmzTQoaCn6ee3W6MbW08F33fNdEA2xDs8saepmKXoJ86jMIcxm3EM/
hUruUqfwGKRu+2xn4/D9/s6kHW6+IFElPDEy8DOAEq53tkxZgmaszFNLS0MvFLCmSLy68Ydl0R7m
HkbCOBaePxjLEc/ajtnKGIwMBA/AjjfRH0ANTS/ajJAiWjIUxI0cvogE2ICh98o3uoWlPzn1dL2/
4Z2jXK26+b5GHs3LMlJzMCD/ecjcfH7Womg61Z44InTZ36CsREvuUMxm/W3ZtNKoM/5tUqPkMpn2
DKqlorwheI6RTh+f3Uw7EruQf+j2QCUkFVgx3XVrC5l0wmqCkkOD+i9TYYqO2uglHJe3Q7N5XWlK
yuCKZGHLTZpPowqTbMKL50Xf+jx1PuWLE15aQ+hHY6c/0t/tjij1UfcmlkILUX7mn15zyAvCpa8A
y9idW/xmxbl4HKLQBEWcVC/aNCn/9HPbB3rndE8QQ1efjDHrlxPOIfuUDEv8UQ/tf6LYDE+EG91/
NFwpwebWHHhuJI5ajntnzigdeRrdbyS+NuXQMBqhJqx5PvV4kdRSsIPnLQjLVE/CB1GY3pmWk/F6
36ZvF6XEjB9U8cZ0PraGNtq91WeOA3eVWiez37hZ/VEt1Wb0KdgnH7RldrVHwbhPdPCC314myjFy
gomSKDoQWxTDMBhARmaKv/1s25elb7xnsvvcX4YwfLNfZCk5wwelM12kLV213auhPU04qnRWSuZ2
naEOlHa0f7OUqun8rDPs6/2vurs5mScCDgEcsyUhV5WmhbBF8Kz21hgkiWdfCkQ0/ERvtYOA/dYL
szn6qhD3ACnHbjYmHgo9NUuspugd89LrS/ZvppTub8j0dud6YNDP6hkCVdXsCKJ/+9ywMu6J5hzF
E2on65WNyGga2+Miz/UynbxsCt9VBc9bHI4wG5RZ3X6+/1V3F0RhidY1FS8gq+sFCV2b2UtkrOw6
zbPDCJ+fV2l1KtpJv8QJ4OD768kHbO09XFhD6WAhyyIz2M2njUxNmGGNEy7QQH9KWmN88jT4d2bk
ngLomfLPFWCOazXUi28u7Z9vXt10ZD3d4AcAg94kspGeN4KeIPmfbdJXjhKKtr5RuDgur+1PGfMd
F0bMyvdpIvqzpjdHqLUdI179gO0jOzaKVoxOH/QNTTzaI2BI+mJ411nT0aDT7ctDJEHrit8LoJXu
8/pkJy1zPBSFRIDWdRfAAQmtqdsfIRH2NoS340JSSYQVdmuw42jZ9dCIoLFp2YczjmYOBTLwaP+c
7h/ejqnKzietCWIUSbW+3lDCf6w1U4hAzZBIDTUz88sRcsJ6LtRTrBxySO1tjVFCogV2RqC3icWG
sp1qq1ZFYGVR+eAqONK4r5b3NUjNg63d8lFTYCHrgJCDPiCyVFu7MGQXtNUFmD/GlU/xZFfZKTSb
pfTpaXmLj/ivdUFmeS6vs64iIx5DuPObK2KroNUm4BYCLqGJMyXm6nM2h/Y73cya7MAx7n4SqdoI
6Z5BeVz+95/eflpuFILyXgR60rcPYoCSamrj1yTKvc/3D3unZkJciE4YfALAAalSr5eaBjfyGo0v
olZ1d2m7ClE6hWpu3ab1uWnjzymjUlf0ciaureqeXJhyn5jWag+OZsfq+B2EDpTaSAC2z04zM4Er
cqygErkX4TIWy891jI2s1mBUMXLenNzwxNl8YKJ/QtVtQzXWk6Eu0mgMpjgRj447UKocBuptVqgc
7G3HGTMzAPQcT0HGuO10qEUFHm8eh6C0DSQIGA97XNIiDdAY6QOmChPGCdThoVniJTCK5Ah0uWNN
lLgpxLG2zOI2Ri9spmiTyqXRkkTqk5sbfxWo7vw+tIf3a8cXkr6Bf+SCUQTeIrEbKFlKNQlhbS5r
4yz6rH5dwiY54ALY3Q8Yc+rLCCfRDF6brNXkZkwuOgTtVCxP6TKO5zhPNOqlSn1wcjsRCmUa2C8Y
dQHfvQ2/GscrC5ovQ2DZcfFFLF35lIee8UnTM90fajSpykSb/KI3316QAt9NFYWSlAbKztu4AEfB
ogCbD0GRN1rAtA1hblOl5znujYNYYdcHMP4hWWFA8uD01x8UMmPR9RZNv7b3mouqFdG1KNPqPGXx
576ysg+Dpffv8EVFMNhL5gvPra6CXOjga+/5ACJqZssZUwYmufFFmnDdxq3yMahmGPH8fOloNala
Pn2NSxOsdDzDF3bf/+3kEAChGR1mgJK2rrG5G+as2/mS0s/1mj6h2T8YKFLZzrM7o68zIT12UkL4
oe4vundN5MHSA4delUR5/b1npgiFbkGn0pI1+bk9KZ+MuUo/3F9l75oQVEsDIgpjiHy9ipMaiWW2
yN8ZfWSdw3Co/GXOmpdJr46Gy3e/InbDM0KhCEzDeikvmlOBpNcQoGoMaaIWMl2biKE6QwL5bz8V
w5dcNY9S/r398V4BosBiXN6u9aJmoVnCrqoxUJRxwihFVwWqsPUXkVtHYgt7G6TGrWKdssGwbdnl
7RLqYzzjcrQhdh9tq0+STw2M0dYXY5KvVFTBjmvpY37UFNq7EwBPKQPg0ng9NuHluMym2cOxENQq
hPQR8XtQD524iEQbz8AJj8g5jtbbhO6hFk5GnbJeUvdpoDZDfM6btrqos+deosE4YhHbO0UGWQAR
8g95nOtTnBVE68VcDYECfO0rWnuoYovQFGeUwJODBsnRWhszNSYm/zMdBADoE/08zpb3VM7Uv6o5
PoLn7y5FmZiuMpxUdA/X24p6o4EVkt6/URfWl16gvxIPhXqeFPvt43s0dwFr0HGT6fS2GpENnjJW
OrZZKa13hc3OveotAACP63G571L2HBc0OCgjEkOT9WyMgwfILS19GAJmqEztXPI9BzmAcOSV94yQ
RABrh5UJ3PXGdcVZQpHddAlKTTv5aCq5TUPBSp9qx4w6+IOXo/u9d1xStZUxSNJWZp3Wx+UiDA9X
TQRWlgjtotrCvDQlQmzhJPS3x/bkcJI+BSzF7YwITd2o1JeQQFedy3OGWugrhiEoB1jpwVJ7xwUw
l+4IRVGSxs1nbENXRwA4GQIvHLrHkrTus6IcqhPsfjtg5DbPKA3fLU5JUroTWMZ4qGicH1K7QPnK
HgSvzaQf9eP3/DAAs/+ttTmn3qgMN3XALkA0kF+ZYnKfHWVy/+xzZjoVNXaClKmyX7B6WnUQLIAs
p8opg8SfsrE8rftGpLgoqhrVv4XWMrwV9W54EBXsGv2PCVw50wzSZr3MYEbc7hjDQCQc4KGWR+aT
G5lc4g4F+IBX6YgdaffkmMOSWA2JQd68LS0QryqaaxKDoTND36it+GnuW4V8T8PV+/edx+5qAAIg
pYSjCCHu9f7MIRIWYp+gNqrBfm970aNoJinYI/55+0J8P11mkfC6bc0+1FJHUxixC+xIpQLkzs4D
MiBf4qFSDmDpe+kB+QdpJJk6PPabEMRemtYuEz5gjabVV2WCWMCp9EzSXifnoe9Vv5yU/LRM+df7
W9T2jEWGyUg1QnnDzVt/zMj2lKwYybQg0V6e7RGV78qaq2sqBkjehWJd88KcPjT1kHyDPil8bvU0
WU5QdWfnKq66q51Gxh9qKAr7XW7H5b/CGOb/7v/IvQOXqtAyaqFfuTVoyMfrVPN4Az11tD6n8Qi4
Nleif7whPVIs2fsc9GUAWYCXlF2I9eewSuZSG4eHqQw9SGnxERe7m6H214E+IN91NFO9tzWJbCHa
BZgA4nS9Xl9qCc/JxPOezZCJlXb61ZQE6FXv/koiyEAhbTOZf8JyuV6KmxvTnmRrdpMiw4DyU/sV
Ku3BPiU1EiKnt5+ZfC5c2ICY7tqmYFHFpEc7a0PQ1Kb+BAdB/9BZ1ncZyxystHdkYOBk6gVmBbTp
el+2oip2noU9MLSoA3aBfjW4wxpEhAcPXRtF2ptlnQldKGxSOQCtRdKwcXeD2fSukaQC8jJTeYxy
HRLocogXLmkfHiRfe08vzHOQHFA8kOnJenck9E41m6xVDebwKcvsXglICQfn4CvurCO7rEyOMcFI
S2rzNjl6N5cFBLWBNRrxo1XMzTkPm+L7favYXQUcACgccq2b7ioDPcWA6rAIFBGFy7mI3PDVBmpd
vz1goRH0/+tsbJ0qDsDEnN2AzJr82Z1qkFtxctC+uxWLoOsPC9oPG6eJu805LNNLBg0V2KDWjXh+
svNq0vyqznFLQ5Nn39Q+qf4c56oVD0aVayQkImbY3gRU8idiVrpxVmere9TUSInh6HH0zG91d+h9
RrT6P9zCiz5EkWhe+qTM9UCUkGzhk/IyehnarJRecDYGfwhLYzkJpmgzKg2p+eh2ZBPntsqW13bO
2/Dg4+5cODnsB0cMOQmFs02VZ7RHgGMmMr6R60IaUCTzZ8OuhgezSkvY+eej6aY9oyEi5Dh/gMm3
fYQsLE2vhg0i6KzQ+zgbrfkI7sI4Ct13t8UwBTMjxO2c7PqmMX+cjHHOQx/WpnvBo6WvxGtqoLju
8BwlSRzcvws7rl9OU9B4pvpIcrdx/QsdxcXo+YyFAmdZm5bNg9EMKJWWk3lwYntfUPJX0vCBCYEQ
dL01kVNSQfu6x04zi+pXkX016AcfBDF7q8j6v+TjlFN8mw9YK/qgK1FJs65RlW8gSsfUHymNH3y3
HeQUh2TR4sEHE0RvHzLL6zOz090etulEqIHtTtEHdKkMSGMFSjUvTdtF4/uxLfvPqLXPf6W2rWhn
U8sQNrl/hHs7JmSjnIOqEaMHm5ugTW21hDEtu9BMZ3+JNP2hE7p6UG3YM0zo3wBoyVEKRuLWp9eM
6qSGC3LoLlWw75FVVA/T1JT4tT6ffDcTB05auvpNyxcCH+41Ean8l805ZlOU5Z2hdAFQdqpizWDM
8bUnEQWAmxjldKLNlWSfvFRxcx/Wv+mv+19172JQQMXB0E/hmdiEpHOXt52GuG3gJKOSoaejOE+G
k1kvTKPPBye4uxZvngN6n2R6y2kTW4prKsoA0jfH+SqO4kClDIV/bev1gd3uHiNRpRzapwy3JVrI
Ubk2s9Hqg6o3+8fMzFoG7+wFTd1aPFqS8/gXPiPgXdjfQAvQ41ibTUs5mHAW/2J2Q/gcV4qBaI6n
PRmxdtTd2NsaTWUph071CAjNeqkBfqJ+gC2AseHOuophTk9x7SQXpwv73xXWPwhW9hoNTPFSJJC1
AmZ5NyY6DM4IsymTDwXdnVMxCNfz+2l6rqdyifyx6KYv5WLOf9eFKWoo2yP7Csoh+mgbWVn+wnf+
+bdsricRbWdGVOGDgW8DDT4TmxAFW9CgxNH17UeKvwPi8oMvYQv+iGNjaOyB4RmY2gQaYKUGZjPt
Lk07mef7S+25NjiA5f2Tgl/bR15TxxRyNHLfeFayU6br4zsKr+q3+6vs9dHBSUsSBsopEgq1sRzX
bLtJmfCgbeXYSKbl8WXK1SoA7s+Mse2O7ywjrd7FJWi8rrFm3Gwopv7SZsJhhIFCyxWod/Vahpb1
2JMvH8Tft+rIRAKAYwEIQ/aJjW+eaR3SxBJ2McEkWdv/Wy2p895U53m6ltzja113iCEXmdMNV13P
2lfg+N632DSyC6K76Z9JbWgFtLiTaxwc0J7nomdJ5qhxPuSP6y9X1jAEaZS8QZ62TnJqxtB9AJJp
/dExWPsLJi4pAcgNeOmARa7XalMB08M0kxxEqfgcOfO/SFp5j02SmB/vG8TOrphkAiYM9wAzb9uL
XcVK3NE8gVgVj2YS7I5Gh+gZIRvDAfDfH2xs56mDFJpJbhwJbdntmKkJles4uIwZpaFr+raAN700
R8cfm7p8D4xXvySZ+l2fxu4gddjdp2Rvo87Oy76F4ThdxWhozuQRZcgREIlVnBtYK6/q4B6xK+zF
S1TZJSaahAju8s3plQwlzYbWcJVLI3loZoG6lFML30tRLlZ61zlpYTd+jBSciDImKAoY85tVmliZ
FiUDvfC6kR1sHXYIuCnuaW0J4WnQi9l/0mYrzx3kFr9ypCRj4DGkzsRWVbcKBbX2iVJaiQ7f4DPY
5T55IzIoatxmPgyz+qOHPPSlr9Ti4FmSV24TOBEy/W/pLXjVZSCD9j/08LXetd8mlU6zjW7IZ/gL
yqdxSryPXVocQXx2HDWBJx1nLgupy/ZudqEXK0UBJmTohtGHQUN/DpleOsggdl54OalAH4rqgNRh
WXsAoxJV00jkiRhT5WsUp1V6aszeeVnGmWaUYFL04Bx398X5SRVGdrYNX1Q16UTYqXxMM54Xv/Ba
tfL12DP/fbvHYVD5f+tsYhdGAGNUkSku0taoL+NUhOep0t2TUbvJAavX7pZ0oDsIk5D0bYPNXIuW
SLUEXS9YDoMUSYQTM9RHJcU9K4RPFbYYTBHBkE3FyDZgo6xTeVQmMXykhzKuNaezmNsmiMlYHorZ
Phqu2vNnhLSU4ZiLhuZhs6hrV7Bvih8l2qp8UmcIqnsLPTFEEeKDW7ZrirIUAI4ZMspt3qwtYCH6
nmaUXcFtXiKJrPmLi1NjgC4PorLrPv+ChUjKIYNAANS+vrb90YUXOpoIhYzGKGCKHcxTWkz9JwMx
zMdfWYqwi2QESPF2xEqbF1eZZaNN67KMOd65Cho3dc9OZRwNYu+dGCpUMKfzN7Vn+TT+1IwyW5jh
NUU6q6ZqfhfNEv2BRIf1biy18PX+rvbsXkbpcuYbwpHtK0t+3jtilO0hNXVfGYnOf1fgIjiwi90N
UdgiZYXsjaR8vaFeVZgX6XnmKMspF9Q6Gn/M2vphLNWjN2bPBBkRAZUMdwN8jBuLiFAdmTSX17vO
RXSBO115yNs0e10M0V6g3QoPHMfelab3z6YkJw2fcb21ltHyCPUBYtB0rs+ekyUvcTRNvqBn5SMu
K3zFXsK/7p/a3vfkvChvAi0iTNkEvnaq1PWE5kkQFZn7ytj+iMq3qJ/DEYb0+0vthWE/LbVNNsiL
gb7W1FFVNy6mSxInykteOUrt22PsnZzeKt4jkwnmEXfnBfcX3ztM3k2oSQkZqIFv7Gap08SsFYo4
UgfoPZnkb7nVqoGqz8v7RI+PxNT3LgNILaYGZCkHvPr6LHUkD2F5HYF5myoTP6aFWnqnHtE07R4e
WZscEMNTbmO+BrmmpsioGVnJEp2RNSvPY1w3lJ7D7uDe7RknRin55qgzABJbbygOIWZCBpOkdBEz
6Jt5PqNIXfp9a+kXIzOQ6ojhm75/aLtfEUga/Q8ATcBh14tmeqGnUUcNEFBedq17tCWY8zhqme2t
gh/G9qk3gufYmEYIq4dhJznw6amoAQggGjP3YXG+v5e9syJUhYgESDlpsDTQnzzxtDBYaw1Yfwrx
5tckpbLHpM4c+U5mH6GydnckRcRku4ze+cb6KEY7ubApVji1a11SqyoYl3GPprj2rhQBKe7RYDaZ
KGS9I6nPnsZCZepH6Xvo000ZDVjFtS6y4tFxqii4/wX36kGEApQgJQKBNTePGU06FUgFs5CIIIO+
TBbvmiuJ/c5Ulvg8hsiSG0ttXZolVfw+s8sT6V54XfT5zarwkheGaUyqfPC+0Rha73xWvch2ipk2
DXpm7wwzT08FIBbkzNCWiJJS+ZZnkXUQnO8ZEExlUiME0WLg/utF1bkOw8IexsDMK+X9oApGERo3
+eSmIP/vf+k9+6HpKVERcCPcyqMn4ex6IxNr8dR6l8jrsi8jmqjX+6vsbQh6KeItKAEJKTcb0qgC
GdrEkFMd6opfamkUzIpLHKt4vzClxtANU2qYj6Q12TiSqsUtotjNXJzdh35qhZXfaOHwms/jfNAf
2XGUdApoiYPKgaBzW1fvso76lydJwmLLvhhpV/pzXo8X+M9aphUc90TH9YiAcOdplUKdJDjw8UvB
gbVtDKFIclfrMUhDSf/QU9d4qNpBnIyuzf6jl7Yw+Jl89EJhvB1cT8sOICGNazL/bZO8BtkwwoU9
BoOSMKQFhdapSuv6RFL3531rubFJikVyrlEO4sCWvI2O7AEhdNpzNWTJeXeaO4b4Kxqqn+6vcuPT
5Cq8cZwcqCOaPusPGWdNSZE+Z5VBjE82qJmXEhWQC3Hip3hQ3kxfLpeDa4GZcgyGTG69XJQbYzvU
SR1UseteFVW0gTKYKVqrmvHW28acDFEC/FJ4EF6GzZugzzQpw6qvg8abxJPpFUvQzWnxDJHWUYwu
/6hVhUTS//FFmJgiPYVndL0rtY8Kp4iIQwx7lDIRteU7rZ1B5ap4DyEIXh9iluaxprztj970Zpo+
uTzpIfymzIlRYFwvX8DcVSUdwJ4CLqMzlbLmU13IsVGisqAtm+pktvNRqHLjzOSi9EMlPp8HYbvn
Wm1RDCuiJpBSRqeOCfNLpSDZaSRhdLlvo7tLkX4DVqPojfms92cvPLydZdSBszjLtUt1nItN3F63
znzwENw4M3ZFCAGNJGVxqbezXkpKU9mJPtYBL57a+ujxdN91WqGTH9Wm8rEyeusjYxfxl/s73Lnr
AIokGEAmlCBf18s2/JR2jLQ6mLQK+oGZRy+Jqv4XvqPcFnkPjzhw6PUqozVFZMHYSTn05dWwFD1w
E1fz+zHyzr+wIQkDwIVRIt1q1Uazo3hmyIZ01ak/GQWXlMKaDZPQ/XX2TIPSE/BMXjso0bdb6il1
x7lZw92VFGe3Sf+bhBcHxeAddY72VpLDd/DxsSFq+euPB4Wwp1AxqQJbW9wHF0SK36Se+m5Irfqt
bwxGSIeKMwLaIPGg66UijEQZHYokVp2MfjWM6tVdJh7Tzswf73+/HfdPB4RZdoyCGZjtJCUmkAzw
k5dBVNmi8bs5V9P3ujOOj4AN3EHyUWTFwZntrUl3ADgX1cLbRjzib0bCDtE37cbknKCh5KfdtPga
WtjX0nWPmuF7d/rn9TaxwpSHnOaA9KclNF7ruldO6aTPj64IDWgY4vhaN9kRi5E0h+2TQFkD69d4
8m4kSErea6tTmzLQlbI8Ux9XTznVledpcm3JsF34Y646hJpudDImWz+4f7d7ZlpU6oOQSjLm7mz2
7CRWa9ctfqyES+wxjxYjGHsmO4Yo7z+r2dg8OjoX5r4x3V4ROaJKzYF0mWm5Lbudp48m/RgYGPin
4S9LqTxN5BS+DgXEm10ZNstf1DdgUWK59RURFQEaFt0w/jdZv3fDNPuTFRafi9apD67IbauUCQuN
CRK6dyAqGDher5Vadq4s7CyAIrxP0JLo3NQvlSr7nk9lxdwfSsCnpiui/iQmrXsPnpwnN2PATOfF
ipLvdpjBmuCagF8PrtLtu0GCLaU0fgy4uNvr2wwV5RDT5jMoRvo5pVp3UtFS+XL/XG8vLB0ngBCw
KlEugDRq/QEQhOzz2CW8SVVd9bNEsfzIGbxXkdXf9LF3D5qIe5tiQXJ2qgYAo6WZ/VQ4WGa7NRtK
noFr9+alZdC7+Q3hcftoWGJvW3JMlolOWEpuyp0UvMsFw2kYMW5gFuvjHFSObUd+6XXRSyeUoxL/
j5Bz7RSojZEkyTFAgB5b9DBkTSo1OKzWTePocYqm6sUjKXztFcZrEGWszVdnDpkQDAenex8KT3zP
bK8Lwsyrvqalaz93feQ+q0NJPmd4zfhYN7GJSm4afcprLQm0ojkE3EjzvvnRCOPKIi30DdvxDick
YTbMpGXIti8dX/Ey9WOD4veTgajmi+f06rvSmo1vs6Z4B6nl3gmBUJAQNCI/6FvXljBDpjW5g0Fc
3Zv/iSnyXrylKc+Ja/7eAuw9qi7uLQesiNlaOo8SmbxezigTL1TbpAtmFIj+KRVrehCoW8DxYLg+
LD1H9Z0df/mDoczBWRLBbEv7SWmbZT8oLQQc+vAS963mU0U1H2t3PGo77rwHLCVTPMJ/CfNeb001
417NEMEBbNoOy8VtRH0uVRKEp6jhAudG5wYdaNCDCv9tBQsSLwQ0eImgLqN2tPGdbYWkbJsB+l9Q
TIXoKu2QWNPCsfXTPAq/xEo9f6pUUQXpGIYNupZeNz1bxuzWfmtG+RF3+u2rzM+BLlr2euUDsal8
ll2Yu12lt4E6CvEtFSa06W4xvWu1Mb6kNN2+x85U5ZdKH5NPc5mJy31PunOXeKvwoCq1V7pu0gJ/
cm1et4TMWXcd+P05+1ajrOE7cRI/No4SndwkXV7nWowPdeUc9SJ2bE3qq5OdchY80ZsMg3lBS+sn
0QW1qzhBY4/RB12N4mcQDPnH+5vcXYrqDO1tWbbcQnh6BqHpqFSQvZRoFRdLZPoC0N6pSMBz319q
58ZS+5HMMq6sk26bppXQGMmHbCMQKsIz10Vpx56n2XIyX+vn4tzp8VHee39JsFPrI3RTA90lyDzR
SHbom9pumJAcWrZyShZlfjd01nQAlN37nv+/SXAK6xUbx55TRQlbgOnLEkR2S7+on5d3VgaI6Be+
p7ys9IN/cFytlxqVTktCM+sCj5TwfVnpycsy1Aoi1HPCtFDu2R/uL7h3IZAQocJNTopv2uytju1a
XRLoSmNdJH5YldWjNyT/JnrSfmDieX5yOst7gfTgaJBnJ8igcgHaCsYPxo+NTYAMpUHXGUnbBqHI
7CtJTnuCRuvtSSMDaBRkJDhINtk3bnduCmHYZN1BpNZ/VmW+vDc0LWQ6c+7P9z/kjpGg00cTlYIX
bBzbgmjX1dUSDSRVdoiWJNR7TTCOqEJAcHuEDN1xooRBbIsuHxPI226+OWt6B4yyCFrDEN1p0tLm
uRVM+sEApHRPLpxZv8fDWD6VZpm9SwUAu/t7vYV+yb4V61PvIkHm8q/NdHGdwSklaoE/fEK8d/xn
GCjqNf9H2XUsx61r2y9iFRMYpmAntXKWPUHZlg0QBEkAJEgQX/9W39Gzz6nrujNXSVYHIuy99grR
mB9tBtwmEUW156iI6DAX9RFle/6X9/AvxwCm0GhgUZbgPfzDQEzGm59bhLTn/aoOhczX+9XUICX7
fdvX6vTfP/G/rNb/gJjQlmOrgBv5+weG8fnkWYcPDK8Kca3GQrwubmr/8ir/shnxKv/BoGKCtvuP
O0K5RJQoQvCZEBb8ZYm7gtZZb27rUuvrDhEHT6hiNOrA8Ldz59+WFIo8yMtxGMDk6s9Cz1ebWG0M
SIAn5CSsrnaDxHyJt3I9Te0UYdCWpDsfsvFQVl69/fev998eJpTFmHBdhmzAM3//elPZqYs6Busp
yQKOnPLDoEQ+KFf9iiOR/uWQ/betivEPzjtwF1HY/vEwwfHJxdDiUAhYNp6O0zCd0wHkh4AhwF+W
6T8fKebxeBVMYFIUYn/qYMeqtnIxMF6rV7Y9ioKwpkdoBgWfjxxh0q4xvWNQOzG8kf/+nf6TA40y
GjQmwB/wBgIN9Y9nahifnOB62pWEI9KvE6Tdpy6yOGiR+K1ovKX5qQwr2avKVtV+Kyd1mNDadIdu
FDmNZ2Mlla4rU+ozMe2WfJ2//eVNXr7r35sb8H6BVCDyHAAiyqPfn3xVcDm2K3xCrefbdRouN5Hr
RupmP8DvqppvQvGEOf+u5vkqaOwLcmoz+z+T2/BdgeEDR6OL2hyTkd/fBpwkCg1JHNyuxqy4mqPl
C4eofb8tuTokcDndSxb+Bp3+c9FDlX3RiFzsqKDBufz8/9WiPKRjy9kEXROyZ+Q+Cn5JqIJjZnxc
kw3ej/VsN3n871/4P9c+at8cYzsQfjBF+7OjA92szJRDz+2QNdJgGMkbvxTsfpKK/AVG+A+N4fdn
W6JdRV9x8fbGYOSPZ+s2bIm6h/MUi+Z8OLAsW2raYdaF5a/Fep5b+I8fkQRp0EyvYMk0y1D478FG
S7avMwkvlziQ6rZy1vZNVLrly5paZFBE1Va9wexWbwfEDPOZTkM83Y+Lqv7WIf7zGeHZEHxh8I24
TDr/qFJCEo1MSSxKJ9EL5WtRNuBLRb/4KBSkkUv/8j8/HnQnKCGAdgGA+bNdQ0Yy/nzZ2V0pc17A
+VLXjwHmhi+WrPVfz8F/Hk6gs6E5xEgHBy/+8fsK1J2UZLMl8swhjTC3XZox8mXtViTVV0L11R2o
MGSlEZJ3512kImRMkt5JdigxR5cHtV58qDer9HuKceJEx7FIBa3iUdzyvgVg7hbBgKBE4S5z4ApR
Uev61ei0zSgANcQtsLUqH2QYxEtwQac0LmE1f2CSiPuSVe5mraKY78YR9RA1SmCs3KkMxojgFk7j
Pqk0QU4xA+uvWSNHCHLKEfB3WiD12hqv1609BDFITTm0svzcd8pltBvhTd7UyseKbrB/q6+R5MIl
YrFbuRzmyFTuekGFJz4smKDIKEhnnsJqsIbLbcZj9pD5LtEnmJIh/WJIlC2BjhXV16DhefQ/91cg
RQB8AQ8bsBXGEb8/IVBPU5EWQLF52daUI4G9IQvv4ZFc13u1iXL/v64/SI7gGfwfgsRFwfD76yEa
pUgmEL8vPBPxMeVG72f4LD0MKyzk//tL/XNroTdFjwrbJDQA6Ih/fyk4/nMDWafZpavpj6xKxHW5
JWBeld12DdnJ3xrw/4y8fj+OMNfDqsLBd7lp/kR7snnLQIgCt3djBLmlW2rDeypd644d/sPNkGXs
+wTPXb5DBcv4g9rGvG9GQDWhKQtWs9ex8usrrup2pB2Gwew6tzb5HLWxhuJyMe9uzuVD60egJ6Ll
obqDuTMafbPw9aqPJNzi0G2lvrFdYWI6p20tYGJXk7dyyvgHQaL2i0nswCgpeqKhY1ee0wCVzJsV
vRsbkGT0jwHZpM+xHKIv8wLaHOwj1upNTDC2obbl0xUGuSrs2sHZRy6j+CdY6HDp1jWTgZbbgIL9
8jTeU5e7N/i8FWc1denPbUE4ya7IQ/sd9Z3V+8QjzYVqhZDe+yCqHmMSacpHsajpDQrOAEA9YlPf
6Aky8uu+S6rXAFkdvxsmERPaY53q5+DEKh5KluUzvAwmGdQu5fFAHlgPm/CmRtmFjQdrgLOqav+W
zYLMTQS98kdk+3aCKMu2G9CgwsByE25BAK8QStntHBhmPVAN1j2q7hIwnSfM3a2wZYop9OzbSJMF
qOlhBDbx4iKJ9nVAQsjcFCzfJHWL5dfB1eP64HyI9pxjJvaX9f3nTXvxRUcli6E59i7kG3+s7xXb
DDxhMMF8YfU5mWt1A7mILBu74Qd/ebE/+5PLi5W4alG8QAkDvuTvm2meOUJ3HEkQdRqrxitXHirm
/kb6+QeaeBn1XBL6cDNdADyS/f4ymMbnBvI9iMnlIKL9UHF/DaSJ7QnHuUttWvtnxom7LhYzwSZX
VflKVRVHEvLzxPyN8wpvj8sH+/+bGu/o8j1fmNkXN/A/CZswDExbv5WIlxhQ1r2UTkULhnqktnAk
L1ryvnKk2eZTXmFGkxg4JvCVDOEE0xQJR9PB+BnMgjRCsruerX7zCHnPwJ9aBTgVfFjFLq1tV9JJ
OytPDKkMQLb0HKcN+CUze9REdtl+nNJeUOZbluy7vigP0wQpxj6BW9KDXSaO31bicuTUaqLVWo38
APZiWBoER24DdWQpf61xa4ZjnS2t2suoTh5xUpTDXs2+vuczW79aneSBmpaR9mhGPn+oGFrUZskj
bG/BJnzhKy8m34hizL8ZvYDl2ZrJ3TEF/TzlbliLKznIlu1ZqqMv3ciLuxIGYsgihu613oEig20m
UYZiD3IA4fvcpOO1FMIvN3nsqo/RmnxD5oztryYRJt50QZj4ENvKf8Hkb77arJfghXQseXF5NRMa
QeBz5zs+3mOKNMqd5wEBcKaqOkadq8as4Wkpb6H5xqrCNG176bQsz8gFQFkHB2lMU3poryqKWCTg
1zMkLu6IlgpGm53awjVX/QASORJPmhK2Ol+xD/AOU3ACzi52hEM42yP4RKtoXA+G5xv0aZWXz7Be
Islu6YhBMSoQzEhtaTu9Y0svHviAauXJVcZ+FTKG3zNH5uArRnxDRT1L1y8DHCWj3ZD64TOOp1Cc
RjgUh6aL+urDt9xGqHQm3jVgQZAPgLTb86Lm6k5USHpttmiufwS8+WdvNXIZ4LNRfJnHRPZNHOX1
a+wh/t9PhWB6tw0hKcEeYinceNtMDzvQVNjcbCXj9y4ZRNr42aCZQzYxl6DmZL6lfbHV09vYV9Pn
Eql424Mjr+9AM8P4IWsTctMHk3a72pk+o9ZA5QuCIuxudvU0yoPtI1hCWbg+ZAcMF8vPYVbbTzTv
Jf60SV02X6mKQIodVOJ+oZkY7F5UPrwS6Fi21zLjCClF3Ho0Ne1g1+hm3SwxTSkqKXdLWxaP0zS2
zw6iSHJNOnx7FH0zNHTBTi3cRoei7Y/YP/zJZkuFxLDBhlniLpyXG1gw9/WZ8Hxcm6X1hd+HsJWC
rrNUw34wGHYg6GZbsqth8sMHAm8nT01ZRkchZ2QEwIpGfG/9wO7GtTIK4UY6/iBDOpe0zzL+6NYQ
LKwP0hyS1AjtYLSS6SGPiEqbQmzZz8Wqcqa5g3aHehiy3KWislii3aKeOTTH6RFeUuq6W1hFbsqE
gSDJt1zHVwjAyEkjZdcSSflQDmlDECJ7cxkifu0jn2Kv+k4+DewCq/ku+BeGjDQGhi8vNO1Zty5N
7UG/8lmqDeqPJEfuzQiV2V2BRoif2NLqe2jwi296WEtL54CUluaSR2UPsKtxC80sFtU5l1n3wKOc
oxzPnC7f605WhyW+xMh301Y0Oevi5R7SO9U+pojwNc0k7ajgQIsZLkVLlFS7aF78U5mlttrBZKaa
4dyq/XOJgcPQzJlg4ObwSo0YqRZ44cTLVh0iOwhInComwvWUr1ad+5DLHxFDu3qlJB+3PXJ8RHww
FWxKm4TLst4xfGWBVt5z5EFt0fqEhFM+7ue87e5gQQ4+SSqQl3aG8rTQ7VEyPQo68lD3twsv+C9M
KMpyD1b/lh2i3MFGoFRb/M2vGPBSeJesZGeTLvtEp40aaNxkdgwOcGNz8St8gPdIzxqj2QxqTrmW
4HunUgFhzMkcn6NorDm2YsjWRgYId25TLDuNn1b1kxZpeb+USf6Vt/XanoLWa/EAVbBTBzPWoj8M
ysSPW0fCdrGoHO7LVeCZIPRHIAOlVQHLOlX6Sqak/xb3ctENMkjdY770lTgir3bw523xA0Q6Y5+8
hd7OOJpTL84LnDwJ5hTp+AGsLl/gHzWsb90GD3O6hnKeEfOGKOjVZtguI1Qp5tDnXfW42ATRWz6Z
S7IDoThU+2hiwtJsWFuMBqeh+mW9IxbkAzO8YVvGC0WcS6Su1pTFP2QejD4H1yePyM3I3F5OY3Hu
4KGnj1qpqcKXNNonVhSoGmObFuFxtZJfRyhNUVEwPBY+wTL7quRavURtFE+4CKf+W+uXMaXa6Pg7
xLZtShnb5lvLsMx3q4eH1xm+VdMIGUBO2gMRdX0q/BLWfYs8Wksn8HzYQazzUjfaojR2A8QkO9Dj
bH5dCzvDOV5qb0D0Mt0FFqu3r2a58MLrZJ7f83Gb75VItpgW1sLGsXMs1ucx0XDzRpZY+wXVZY5o
+aQex6ZcQFo+r+0i2iZH4rdGVZBEZ5SnBMIqrPqgjgjZGztIeFuXIz10G2EkT6TOEfI8Z2/WGpyF
bXDtJ+i7PKWRyRW/Mq7dUjpmixoemMFjuRrDkppbWcGt5TWg5G5vRkxSBMVUJdSIthzkhf0ikvsu
JH1Ni6xnbr9hWy8NXxKVoSOYKyh7VdgsLZYNQx+3puMejLQwAeWYpu108Z8RO1WO/VuspGS0M6O+
n6Ku/ObyHr8mC07g/OPtdq8lpBIN5zipDrqtZU3BKJDvbST1o8YMct4vXVL6A2xT1xShNN0sG1xO
DN72pYZyZCzWVDZowe1Bab4BfOCpiOlSeawOO5H1VicmLKDx+GS9SRKPDvGiRckbog17Qiw34PKE
a/YURYkbGg5KzTfPZZ3tFhMz2L3rGI9pi629S8wYl8e1ta09awIlxXvbtqjgSunI+yTjaG6QXll+
VAGoxy4lSva0TB2DFVur+C0s3VlFAR679ZaI3JU04K+CKTgCt6jnNFIUWt8MgAdvo3zbubHCwL3S
sUTTjnxO3KMWn7zhfervS7dJpHmxuHhAQ1VdTalbo2bAq30in5TD3ZjDimPKVKYOuUy9BtWJzdtR
h7pE4rIk5FsM2LymTFv2A4wCaIB73cXiuez0lO11kel3mZSqpzJfkpu6WAKeTZ9kbwLoAux+oi46
wYYoqnYuXfLsiAPd3JQh5DU1WxL/BFpAEEPpHeqBtWI74xVqpzhjgp18tbZxIw0RttFkJXIHz4rk
E3KF6PJIeIL1m2TdDj5KlTvAxmV4ykbCERW6pZsGh6Y1gaYQsn+FUBaXRzflYEonCkkHuCqGUTQj
l9V6neGUktfVIv2IDT2BegKrvPIcerCy6bYayw7Yl9Y0fTGH23yYUrarHFcbbUGVw+Va5haoBmhm
a6MWp8XRQb3sIMowGJSDFYG4YO6q5dSmUVIeknFI38kADPgIjx/sBOPj+BG9Udvty2So6hvRIXqR
xkyttyojXXelEtxYVGctnGYZRibP8WSTeS9ciL8hT83GB8ZTa49Srea9jD3mSGgg+ANZ0UU1RsDw
jZIalnUoWjbMC+YYeUq8GKozyusMGnXgpP0RqFVU7AzGpTGM2TNs4AHJfv6AYU0kaHFxZUOOD6Kx
0cmNBSIUDRT0ORoOQFXIPgDtg0CR0iBGY3phNcH3M8FV6GPiMPXBChVb1cROVKgqB/K1m9LZNAph
QDiRsLZxnwM7ubHeaJwz8QSqVopJVQSIojQb7dJ5uh286hZqYIUApl4xKd1UFou3KYIi2SHngA8o
IzXY43j2kHLhlTlorqt23yfZFgPOn75+k4Wr4K9Y25y1FPE4hTyyYgXtD2MdXaEWQ+wm7UBxfkX1
nKNay4ulombl2Q89wC6MpoiJmg5VZLR8qQZfY5wBA7SSErL4BZo+DVy/h5Hj3pVZN+1HMAwJBSkd
SpIemh6caXWNqBEbon46KhiSnEPmJT4GXF2SY0+6Pm8yCE8CDdnQhQZaRZ802eCWBxLECnYpyBY/
DeeFQlvQljd2NEhJSYdqKHEPxkI9MJzlXxyZcY1IrMtAu1CEGxwPqK2z0aI+QZBv+nPoBHu0/WA+
ptBH/U3WLVu0h9Och/Qyg2XNRb3CGgn57mu8bJtpFramBUZKVX0t+UYe8USSrLHoBQ7QX6Tlvh0W
/8blBpJLBwJb0uQLy2TjCS+vU9+CJA79jb4l64Yb3rbV0ELdhrHojq1FrlBx6WgnbeS2pp5s8asg
gdTXRM/iTSBkBE/fLf7DwZEDSXdzZD/HvAamlSx5eZWM+ZI21ZRlDz5LtgFwn1E3vosnUDo7oV/y
kaPWXLjEY15nZCQ1hUHUPLVZ2s/N4DW7Tg1855q1k3O2a73oVbNwI54X2AUbsF4t+C5tDc+2ay3c
ypBRU6wjBag5P9vREzhjTSIfz/CRJz9F2ebdrp01evEiWTmceKEKG3dTW8wrtV0dvYYhtWNDgBaO
x7TXDroq11eUDAXUtfgNQGJ9jHZgWvrR0VAuHkOzrNbtDssz/477j30TkSw5tV47pITjUO+R6c7m
T2Jml96WfVDTPqvn4qc3rEdAaNAK7TSqUzp1spW7tZaA2zrk/2jc3T1+JWRIH/tMopD+cIZjGcdS
XvwKoAeYMB5pt58ba8WZwwlM35MBljDNAkDs3UY5SJYIfe+x0eIhwsE4ufw1zkT1q0w2ggyLZK7E
Ti5+Km/WPp8fB1eIL7BmK9SuRZfQUaC2UzgHpOn9hO//fFWh7KobpWL1I4m7eMUl3AJTcLZyz6le
W36aY5AsTxXLVmzA2A+/+jVd5b5DddYBBR2yDz+o5Zsr5Rg1iDOJNRCYvgYCo1brTxfhm6ZEh9xQ
suSLaVzlysfIEoxIYAydgw7LYGIH1uZUOpx8VXILMQsYnYPhWUnhPdT+UkgOEJfrEvbbAzjonzPy
i747OYkObRSmUjuQpVy325IMskBMfcbvM0Ns344lSh6FF4vZoTJTEpgirDPXkuV4GIi7Ax5ULilG
CfjG10NsFvIR6wUDgqKWsNzM2rEcMUUts2FvfUx+maJAT7G0l3EnnBjQe8sW3GYsr26l/TCtb9Cg
8LbhKKKeI6+jGcWBj04Gw5mKQv9mcTcvTtKog5UFzdiK5NoJZf6b6U2GgHa/uM9o4OZOmZb/6LuR
vfutbb86VMzAqWH2/GoSuDI3bODhdUNSeUpFHkHaqvJqoxncRHiTKmR4l+jPWpq0PL21G/qcHeQS
ZbzffMKPC5KVn+w2zk9b1QJymfQkOzTUBreiBfgML1aBC6KBf7d+qcptjWjOR/+I4xo4gvTR+k1H
+fjL6HXUUC61pW2WkHcDDfDpe4R7V/YMz53uCh2B+0XCnD0JbKCfXo8g7SnAJyPa/hiwbS2yAkoh
ExcrZbDKrWiMPhTp9flWvRp0hwsVgBy+Jck0ih0YLaXcG41gLQpb4wlTFRLsA7CcTaG+nuXSYCAz
2EeCNrQ9Z3WAQECmffbFimJ4cGm6fKs73S03ZlPVirHkWhIam4Lrm9aKatijBYftta/XcddOph6v
OowNPlvA/Nc1Eh+HM3wky0cYk10s5TBy1E2+hSTeQwiob6o5ml+6NQo/4Cs5vECBW3aHYRiAGDvM
bm/LKYwc6UwFbIHB2OomOrmBvPc9vHJ2wVRaX/Ct6QlJYCylSR4N9oTjVx/mvBcRLVKGA9zjDsNM
LB6juOlxTj+GBFc19M0zwEjw/Qg8neJkBDIq+fCUFNZtZ8Aa+XNAmYwx34KOeQ8WqWkpB+YeADMq
f7X0AEkb1cYT1oyNgNv3PdLtqLTbkDSiimq13+bM9411Ch5nKVh198pmZjvxuu6quxwzw18KCbev
IxzZXLNulxJabF11xVm/SpRpsVkfsQWACiEOx91NXA4WPtPF2jeqhgdu03U2eyX5iHHFjCyIy8Al
GpIbI7L5LIBgMLpa6HWPm+XB7Fk7lAq9dOIx5VyD/rFuvn0FL3c0OzjucbljgiApYLIuRzGAwfkv
tq7+ZjNL+FQdztHbeExWbEsowOcjyt/lTMKYTqfNqOhUbDF3mAQVjh16IKzDcULN8q32Hk1spkN6
0Cwz/a7PjXxELmx0n5c6f54wPG2pM0X5CMly/8XAr7LdD11JNJ2iFH/Sb4gcbwqyDOgJ15wBA/Ab
rguLhpE0GQ7vbidmdqEbT/MlMHLY5q8oZOW7cBUuw5JFmmPTVxhctVa6E0CR4KBxzbAruk6izSq3
WMNtMR7gldEZFAc1aX+wbCETnRcwsuAr5rnCCCadegrl+ugpNBrpK0qS4ilXvpwapyp/5qNOaqpL
El2pZZvz67UAbX5xvWtPakvFax+AIN0I2DmaAy9n3aK+X9CW5JkmXwKaFbFH6sCEK0FOHe6SsmJ1
s2HW/wpnICIPUJ+NZOfUZsQBU1v+CIqUQm5KAlRKj0l9BH3efSHGl7fWRx2mal0aX4HgL0eMlCw2
QtfX3U2CAdZM06VrH6I0wX1u3TLJ/TAP7BsH4U9Ts1ichkhmhiasUiHvaYwS6pkhPxuloxq6eV8s
bHoPagDp1WocFRSmivYVwsXoh8QC+DGDyiAaDCnYR96l8n6aUTU0YTUZBuLwdzm6YAHuiVYPbr8U
fEKg4dKrsxpcxA9JPEXnCqddsYdZSj7spqVkw6mbVOibArkIPdVtgdtmmkhyk+ezK/fwKEC9hfYX
Eua0bMWhtikfG2FNchWA0GOgMBp3lBiFEeqQN4gSt1/WCui6mQcAZ0WOyxlHLCoMDjpfjeNnw3S4
lrelHWuURCSknz1IGN/HHAavTZeoBHXADF+LGsYEVDm4wjeYt00lrUdm79c+tMkOO6Mv4eWxIcov
r92WH4tExRyNgwjvc0bWuOm2Ysx2cwSwBxVE4mRTjj5/HxVI3NcC8UoptWCW3G7RVieNqfvkfgmX
1hKHDxHXIJeOLyxU4sIiSZMnguIZnn85wRy3V90ZU45KNL2co+fSwE4EnlkyvVfocIZHlvbhswfL
oboa88G9Vm3LHwpTHVqu4+nkowSwWF/YFIBAvnU5+AV1fTvX2/qBWUWlT1BH9ddogsxnpDhOBqSo
4n90fZQ+hDVMNerJZQY5FC3Avcb9gySqKgC0ZagcgOaUuUKb2WVif2mylx3XXbXDwcproDarM6cR
7C7ARlphALQh7V3dWJUJHJb5Ku+2nPkvBnf1U4aH01IVzemvsRKodC9ueTdzVo/+iM843udSapSu
0jNA5Bl+FrcIx7pYDsPVOahaoQUtscwpYixy6GL7BSRAPNjHbGUA9YHpk6+FL1E2pJa1P0CGgPPT
DG9PSUsYddS3mOgC7auGHMgU8mtIvNuwQgmObxVBygRiib0XA+9jOhawD0OSezHz/TiY+SWvkQl2
7TDRmPabgnAOLXABda4ugkYYCJKuv4E+0unDFqGv3sNZFJdNagUPxxpo+yvk0dkFLyboVrYFs6bT
BrjK0XnqoCITNuEgFfGyzykA8ArgT4S7A9dDwYd9HgaYCqLSS9ShDR24j/u4cnVsaGbWjRyWbO6j
ux6gMzJrdadm/VMLa8Wd59XKTuvUdqhykFOZbThF27RL90r5CIyThYPDae9ci3n01hRTZtyrccaE
I6oWzSMqWQYyU+3B1oRHXSqi53T2eQWn+bQDJ4ryvsA5uC9NMsinjBdmYTSGlaiCXehmspccubrD
nRkiHwN8waWTn6a4gKAKsZkpKushjqL3WPRrfyX9apBlAPeUdrwWMKxwz0WyBNRXURWq8Wc5tinq
Gcz78BqzriFdoG6MyIrWPqxxciK+S9dbkwM9x6hAL8OvLFqWMDaYH6P5OlhdcPaL1aFENDQcZdX1
NCD59r3jis+fVYK78y6uRlY0Hq7y/g1zFhu/9EvRLbJhddEnX8ZIk7g4KIXh4Ikly4Ip8pSFKnxG
frwweFDDiW8DuLLdES9jMUbkl6TtDVciggc+sjyKsbmTErb4YJ8BOksiWtl8guvTCEYCUBeMUuDy
0OHbgVpiciU5LSS46Lkn6YhKw62alO8TW+wGTvMcG2wpAqJF9b0wWVF+d0XVlfOxxYCUC5r7QuoJ
qFOb9x+6wi3zWaNdhftf5bP22retmu/JZpILp1YoWHtD8cLKa2+h0Ti22bL0NzG68vxYIT1j3Stg
5uGx0Hj/I40rzAjgz4+Evk/ecq9eChFH/ivbPK4NDEm2+mSxvvHRiqSrj8DD3XKVzAuuTBGnmKEA
UlvteYscvJuLqeyW09SvyAmZB9WuuCrdJO/AgBLmMK6lG882xEHuF9Jn3VdYezCD3naq7B5wZx6f
LLglgcoB9esui7a+xBADAEuzkXyoPjrsmCfYA0p/M20ELUyIcb/uZz/DFgG2ztsXx734aX1I7FWB
Q6Db+bxjXyJux5jyaFlfyQAU+ODjGpnxY585CvW8QogSrr98D0OzbvzKp46VaLCy2p+4xi81uDc2
dsWxXT4dMRK5HSA3b0cwMZNXKI6AKxGA9TV1NbA3ChVN9IARKle7rpLh62bK8Qly6ORlq3hcokua
2v1kRDtgeoAakQoDoS3F7ETcDui3HyowGsFczqeeUFYw8XVGYEjSLMTOC4VZ6PbRp2FbUcgucbxL
XGp+bIrEH6vr/DmCn7UCD2YsrtwET3t0ZsU+yrAvEGLZXWVSGpAE5nCD+c+i9iNf8usRu2elIXWY
2+iNIYA3b9fuRpUIwVzzGZMHnmnd00WkesZ8rgcJQwP4+d6HxL/oUZeATEu1DDujwGffBYGR75PE
ifgSR3YCGN1rMOQcKcWGgUYG1oFKCrA8BL7dl9ZATrLrxsV+gGhUPbGuT7oDH1hZPo0I9X43CKwE
Qyf35LMel24DAEMm9NEb6YeGrL7bW177i7dDV8KLmXeA1VaPlNubaU5W2HUo018t8SpOK9jL4y2B
dqlFH01wfdd2AH4BZzkMauA7CbxnTWNxA806UY12THLgzRPyeXHxD5h4Glbm1JDSfjUcd9Pebz0I
HBL9Om7jrkayrQtsOwHK4vluqqZeXIM+FfVILmx7tW9ZcK8B/IBpj95x+94XifghI8RfURSY0znj
Ok8OmzHtVzuv4CdXQsiHWectZpZpNYKouIUZ45U5tdfol9CzwnK/vr3oGXiT9IWYm//j7LyWI0ey
bPsrY/WOudBibLofgEAIBrXM4gssBRNau0N9/V3I6ZlbjKQxbs1Dm3UZMxME4HBxzt5rI+2hAUNX
lTavGCrCDZqSXFWfQNGexWooTMVvo0U8JAnHYV/Na/D4DjudbmNO83QrMmNoeCSTpfoJM9Dix51T
MONpHgqreOiZzj0PgvpOo4z5QkcfycOQA6AOGJYUq7MlbY7xxBYrHPDqDExua+igtaTtn3lrmI+q
N0WFz7TPuNH7WeiXStN1qa/SAvoSx71dcMbr0XDXfUcrmcnITbaEpSZbqTaKDBy6Vtq20Lz+zurj
ZRX7WfpVHXf2LWgdiK9lzSTuK0vuzmGSzvNtihb3wUjbtjx2nl0nYWQOWRy0qA1EGFlR7NLkYZOx
dTva4WvdgFL+YMm4oX6pWe1W08us3MrG9Cj8cACk8CqmIZCzJl8r1l4zKDQ4OC94Kqpl06qI3ai1
JU4cqomXwkF3jP5I92Suv2jZ4qbhYiruV6fuXSNoyUgYQj5u4AlZCQ6YILneMw+tWourYSLBKgCF
RGXdLcvqQq8VytaJxkluywZBf26toXtjDqWrlafqWiGimq1y/Jw0N+gywp6fsqxb9hkaioK6q0JP
Fj1Q/tQlnfWoTaCJjxrr3d1Sajb7gc9Vmb8JyZCHw1VyoR6p7OlOoUdVIWbJporaa5N123JKrMOQ
nb3KqRsW3i+4I5Df8Ok8mEcn0ncOKa1dLpUbNA11Z6fg7Vu1htgpR8wxzUYcpODHz9zab4K89aK/
9J9YMKkirj//i95exhorUQSW2iRF+AgyuX6oSRLYlfTu//6lSEVGnQs9ilXl1KEFgUcr5rxxgkZD
UGC4qdjFdi53idZWZ1glpzLaFZ28prD/yn6AR3ciyUvGpuKzG9wgytDV5xGhCLlTpju+hRzFZvXt
b4+PVSBM5DR4M5SAJ28un5slQjrioRuY9UOxDNPBZR498/w+uikUzHhYdUCov40P7Oylk0+ZFyDZ
I092RPFtRFq+KQaLdm/WWWfkkx8MDY2Ydp19PO4IOvTvh4aOIrzvMfkHnt1+S00138QjmvJU1ue4
IB98X+SWqcCqmNcZjCeqUCxxbdMqqRdQAOkeEAI4VwW73jPP7xd+450sklHh4ctjQNiAFU59uY3V
WRwOeU2KoG4fVdK60seICrRO8hyhAsyZrTsEWmc5QRupnORaNC9lnhg79DTm2mCUoY5e5uHvDx/P
QvdtsoziqjnRs3Pac7Bq8KD7Dvl8kHrIVlBsGYTsfH6h36WqOLzWcQo30STx2Ti5kp4l2LkJOQ1Q
5KgboaVUCJUEYwNLzhZ0r87b1a3ENxASB5ZSa5sO9ZO/jM052ufvg8uAHUnjC3EuE6t38oUqidbT
X+HMryT59I0mCx3QGY7CF6x46bnQ6d9nVi62WhSNlVTP7b8fyVnWaxG9ECpkjuZeNU71tWlshcYV
cyruC3OTx8N4xujz4TVXkAdf6yp4PrmmPbmdwu6fr8carG1DcFfQStPZll7TbJTYngNVK7Xt5y94
/Uffj3BulPhiRhNSZOw5728UyclktjmNJ0HlA6c7QniUgPN2De/0hZm3oa616E0reS7898P3ueaK
rO5bB3/Q+ytXZguMs5w8Rm8vn6Z+mp5no6DuOk5jefP5Xf4+XWDwXZNCWCxZvE75MqnRZ83Qet7a
q3F36ji3O22h0/D5VT66I4vjL8YjZgvtlE3AGT6i5uow3U5Wh5+4prMlq/I4o54/s1x9NFYsHV8Y
VlNn7Ra9f3hL7vWtA60p8NB0XU9ijq5NFEJ/atAa1HCpzGj02TFkVvj5LX70IIHlAaIlWhGT7foI
/rL4K5lKsVRyDF5GvXwtdOKuNoUnjHHz+XVOjbQa0w62Swe7p0Wj0ThZSXpFIzNhtj2MBhgJocby
xWVC29C+yFG1ZmwZR2n96JBKXo+Gm5y5zd8XTpQ1OAFAxZhQVE9z4OWg07+l+xxEwLUDE8i7n5H5
txFjBghRFedwfR+NHACPK7nVoMh/SuNMQHRkMybXwJXqsCUh5i4iQ2hTpbZ7ZkI/d6WTBwtvdEnn
lgcb2zWO1VIjKCLLo01JEOjh83f44aXWsFYdqAVospMPnNpXFHeR6QWmkprfwFiQRGGkzXOTJucC
yz96X9gp/udSJ6sU2xFb0pXygiHx4FvreUxeI8UiAr8tZJuETH5+a6ezpo5mcLV44/FeodDWyfU4
CQF+k7kMR2XUdniTJrRbs7fN18wBw5iGrRNT7zHmoj8zk50+1F9XBiSE43Bdjk+djZkucTzqugzd
Pnd/lnXtHXL6wwD1tfrMN/jRpcArqszNoAkt82SOsQH2F7NQJZbawf2J8N4MME08iqFTzp0pTt/f
eleYyVaaMFRhVt3300pRyE5PY7SuijFd0Z7Rnrty7Hw6GfZ94RbnPHOnsyeXW627cGRQNkLHPLkz
Tci4zFxvCCclRUlpuzvrl7UCpwUd1rrm96DVd+bNnU5p60WZTtixmeup0DvZsqbW0AqnRr/p0hG9
1BUr3w+ASp46nMRbdhtWSEWovkhk635N5ml8+NtDlu0Mb5GzlME9n3z4Q0zHrZtLEZZzJ3Yi39b1
vVHG8rZMXCukL1ujKanP3fQHYwjfPp/IGsLq4Kl6/2IHydafi4gw7zKaOrauLAF7V/tn3KWoDT6/
xY9e6+rVN92Vlstgen+xViIdYW8mQgsyY+CV9nhdd0l/G2lzshUtajSlqdUzr1X7YOxqPFeHAaUS
CnIKNy9SJ1bjvBHo1Tv9WqfGS4vGtcW3QtTevh3G8dFJlvwiE71+x3mweKGCbIQtft6W3Bz6apFX
ppSxMHWEUR0ZvkbK+Lnd84e/JRK2lTOICPV0yE+c6ImXzpAuq9j3WuEuPqPE2neF0u872yq+f/4u
fm12/rqxXIe7gyMGvzpKB/W37V2PpLGbJxkmmMiwLk7Ok/Dk8DDW0rhOdcrEehylj15P/bdop+pI
3Gq6wfYUHfO06PeDU4/e9swvtQ7y334pDqYmTEn4Mqd0mY4iqZ5AYA/zxi6PlO3KrUM2+t6J03zT
9PMS1L2wrnp1aUKrqNF/89LDVoJsJ5G1PrNf/Gi8klrjsvWGLmGesntQ/sdRrdOiXsakPCI4F9tG
uMMN56tveRM79Kim9sxw/eiaMCLYDgOZZQE7WbmAdaqLMsYixFKUoZjRh7WVJZy7bHaH3Kf5Rzmi
jEznzGLy4XWJHFgZl8gaThPVNLroS0KZjmBzw6b/IKoVPCtJKqUbk+CzVVTIZXlrnnnlH14XLOI6
8eH8Pn3jtUimVFqVCFW9MPZOlts2UmSRHSNs4puhnjWaKrjQzkxF62M8HWh8baxqALVBP54wG0Yk
wVI3sIiA2hye0nTqN7q0rafPx/MHSwoZQfjM+aYhTZ6CB9CfFpbwlj60uzoLPTBFB/wEiDD6+Cc+
5yHo9UkP2C0YoFqlcWZ/98Gj1XmR5HyaGnK/060IW4e5y7WEoVRk9jGzkdu7xDvt2LT2oah05H9t
f46w88E8xkUpx7BRWG3vJ+OXxQ1QrccyJiU9aGfOWbBnivK5E6WBY43D3/9GYSPp67pNMLN6umy6
/Qpstl0RmsWsHHu77+4S1MD1VsVUmQZqIeLt7Dnz7edv9qNnS3mHXR4PViet+f1SJrBaWCjwRajI
RezmWiv3wmrUEFuue6ujccdZ2M13/4uLmlQ71iSjdTv9/qJN2adqYbFY23lSHyeTunnnWsr3uGmm
nVrp1+TvzvmZL+WDHQI7A4awznPUIfi/v+gcZY5dmJEI66jsKZIb8kHMLiZcw+vwrn5+hx/s20nG
wOzMqF3zhE63I0LXBzmM7MFmzMgGvrMLa1yMB4U+qC+wewcGjO+tyJfuy+dX/q2UyHpII5WM2ZW0
tSbjvr9PtVpY9WcPPRLFA/obc3vd0sT8iWlj3iaNQYCq0XTWd7eJGszu6JoRgyi6elGQDf5EN2c8
NvpYJRtUUXgMPv/tPvqqWKn5sKhycq44eQnWMKoKMzfroovYzRU1yn80EVd01lU/ioe/iwL89TAo
flPCZZtG2Mb7hzEnrua0LaeYBIGlbwlwBzqVzF2qC/3vLwArWRixKaFtKgE07y9Fr8noE4xkYYQu
fccu+LniK98xwXCc8TrrxtPLPPz7j5PIXEB5IPhJ8Tn5kPDC1TbCbxkSBk75QKvkzZhWc+hFCFNM
YuPuP7/eR7MFUD7XM9jfuQRKvb9Ht1KXepirIRzMSN1PidQw3ffiCdukhi1fi3iH2nhmh/fRmIGE
Sg4MiMyVsvj+okOaAFfEhhBSFTcC22sRphWpskFXqKwIA+PMi/xgojBQFZsGr5MskdPrNS4TMF3r
MbTmOL9qrLR76XRz3lFhy//8/Hl+cGtU1UHHcX8UgO3153+pclkL1c9lyUa6mKg3Hbd1sB/bGBcV
iWAc0vxyZlf2wQVN3Nms4bQKVxbg+wtWtYlpBX9FmLdxtK3s8a00U31P6BqqZoTdZ8bnB48S/CZk
YBrEMChOD0r04SVtY3UMe+asEGFgvkMWYaJIt89Rx39R4E52Qus2iCw1sGDUl0/mPTtBeWan0xSK
LJn3lgHtoE0VeUdosbaxR9FzIFWr21T26kXfYMmxem+5UUcZv6YgtL/hBjchIxjdfljzXBzDih7i
qJPXLsfAC8ZDtq/wvezjOBfncGa/sHK//fLrsZUypPV7UtaiGYRxIp8Lra6vURhFeLcsfbKOhN1V
LzVCEDax8xR/8ViOD3WbwilBaaS8CaNO8ZEAEug3n4/ND5Yw+gO02TS2Og4NsPdDRVVqQKodQ0Wz
hYJWqXRXWtMAxQVBGGiLfL8oXo8pszbOfPAfXZlqPaVtuhOQjU5nGUuSGp/EU5ipzg/yKkz264u4
xoluhZrQixe7H1J/7D15ZqP5wXClKUILihMbw1XX399yjGGsEo02hdDUE9Rpdu6TNmiEVktu3udP
94OZFE73eh2q4/BQTu7REEVssBpOsB6iVdtvjuUOoc/kN3JCGzkv3d5p9eHMDX7w+a8zDQkW7AtU
/bSqPmuW7PIaQ3wzQ0RREdQi9QbzsV/GqWIGAAnSBJ/f6G/PlNHM/tJauxUU+E4PKCgHam1y5czX
l/bXvZZUO702xx1KzHM9xI8uxYCFbMEmxv0t1K7JisHOHPgZq2bzArte6ueDi0yJGveZfcxHl4JM
ZfAGXdtiY/F+pFRaM2eurcwhFmJq9mVnysBC85KgchqLM2NlXcXfTQ5ABylVwlmn5Ipu9+RLdLHW
IKQFt5Citr5GwJ3Z2OZqwC2fv6rfvjuuwzFrzRlRYbqfRlJiaBgxvehgHWYSfAE1xxep1RCGhGEM
9wzZwYmU9oU3oXP+/Mq/fQ0rVtFmo8wEzkHkFxrzL+ugnXuQDNaKOsbXdi9k34Q9/syNkMq8pTY+
v6haMW4/v+gH79CifmesNFrOBafRWgmIPeyuGhImxHDgN/T0vpop6jkCqe3/5lIGUQbrzbFzej9c
bJxzGhrIVS0liL+1evr54OsQ2HvOfzXs/s/36T/it/r2v8ZF/8//5L+/180MISwRJ//5z5vmrXoQ
3dubuPra/Of6V//nj77/i/+8Sr93dV//FKd/6t1f4t//1/U3X8XXd/+BoQKX0Z186+b7tx4f0K8L
8Juuf/L/94f/9vbrX4HV/vaPP77XshLrvxandfXHv350+PGPP2D2/OWpr//+v354/bXk7x1nGPBL
L77+/pfevvbiH3+46r8z3TLONA4DrCsrnG98W39ie/+OLwK2D3ncLoNhzaGo6k4k//jDNPgRReX1
APHfP+pruf7I8P4dMQ+wMEqd4L9VQ/vjv2/+3Wv6f6/t3+AQ3dZpJXr+Nv/gu+8cJhbTMn05/CCs
eToZOO9HCbvOnOa/mez7riP800mXBUVjoewirCl7o8GMj2PcVGjDLnKPBWI8OATXhFndKvtxrprj
iI7tRwEe66aI+/RWi/IHO9EWrP6m0rIxwkQiINwZPqwpcQWqpfvZopwtyIuHsm1Vhfk2YPjG2D6U
ylYS4fCYV9iOg6lPhph2c9vtysl4bt25wQHQROmtM1VV4fdWmgnfwyz4JcYH8F1rPeUiG9yuwbBK
c59/UIluqpKuf29juPYHrO1lHe9VrXe3siiuHfSaEBmEpb80aWa+IX6MdwSHVVusGfVBn7zpgCeo
w++SqFmI58K+KxPH8L1UX8KudPqXJB36g5Wq7hfXHn8OXtNhlx2KZk9LyBSbHBhktZFSTR7XBL8L
tTaIkhdj+70vS3uDCBOXwpTczMniBB4VyxTueLU3hfiWosPx46JZNgzAZNMZWboli9s3ezvbYoO9
VI0Z/WAx8IGXg5/F9otQvvdteeMyeyNoLeQrMHhc2BILrNvgjJZj/AqYw7pOlyvN3COufBuFUGmS
avdz1Lw2TvalEZET4K+nzo+W1k6wr8QwK329cjB4uTb9dwBg1UoqwYzybfTwLqAEbT2nRUBcF3/i
/oN10bnKzk3SK6sxuhC7W5CjFejsWkCcaOdnKqYH5v2w0meOb8veLg2e4hia6rwvbOpeqpteJHZs
XlRV/GMcxWbIvDQA30BEQfuqZVmI52/XF65y2WYiDpR5RHVdL1VQuG8gOX0AwHdSZ2MrXOurbLxA
a03Xt3sPI2a5GvONCHV3Oe/zMfniOeozwZigpVqFYYi42aUTboSoLjWATOV4MDFUYFnUdLlXk14J
R3t2/IkW/QzfLNO/NxS7El+JvBnPj8oQuENVpQT5aOwyvZcHD8Woaq6cBSnSTV10clPOGsxgHayq
b5Zzsous0n3s1QIh6aCTNGPm94tOEV/rBx5YO2bfi0RFczs2kEfaTDli05JbxYqwjYNANI6jJe9T
24h9dTbc0KAHuMVxCDE1LxNOsoZ1NXbmAwiVGVmRNe2mcTqkcKatue63kWW3BytKxbWr84ktfRk9
y9goX4R1byVztHM6ke3iwvbglC2rg9oi2K90yQBo+EnYrHlVhpkbpg/hLOeNDB2wR6zL+Pg2plpV
aJlxymA2lxddpmk/nWiID5kaBeRCyH3t9jGMVHXaUNZuAk0Al0HZmt01KsQg3ayXwB0946viZNVG
aabjpGuXNIxXb1t5Ty5fEbSONx+ivrWvPJV8Qytq9kXFFOJM3ZVVFyi+M6E+VZ3EQFO2/VcLFgdI
46DIQTdpnrPRDRlAfLzuVOxk8Pb2SgTJxIuvczKt+UqqOsQ14vlTcUO/6WevcGIyYuAkLaPKAkSN
X3Z8yuZJDQhiYsqZD/ym09VIMlAqis2UutlNkbV/xga3g2PmgnC1B03yIGNMU8h4ggJiE4CNQyVR
uhaXixPdTdi1inm6wHUSGnHyPBerN6oco+tZm4DhJK/wSL0AOHLtl0XzDB6HjMviQtjVG+gvWGK4
S/Mrb1oW3JTtDmxUh7QGk76n/mlDzTwCOM3u6Sqaw6jxuTuEr6GD3QhVuYrKTLscvEo/KizqG2G6
CHDrHZp3Y1Oq0H34WhnxJQCOuLwStJawaW9mHWCFYyflTjG1DVphB39dMfq6W+3LwoL/hclIXaZk
r6qPigCSr0l1YTbATN0tX/DjtptKIIZty67yMYZ8UVP5Ylf5Dk9CA4HULXlhEO0KNdkQ4Z4elcpe
/FL2qNH7P6HnASRjbtkUVswZbrVigMEKjNTs9+MY0xueZxwRXXuzOPGxzvMwSTpwQBwMH5u0fymz
vLl0rO5uUr9Ad2ZCjOSux7xEP2e+mOACRfUQcoa9UiDyGZ3CMuPZN9nQWLiL9co3LWKDuci2sWV2
bQ5SXJQtn5CXv+oF5TLfasOuGWaYN414nfWyAMCiQcqbjVecg+Duautgt1YeoEn64mlRFWS59eqW
SQgACCysrNQvjX3Eo6TcTHY5M4CT5t7SdqNXXdjiZ+9N/TNfBxNhas/Xk6PXhKGM8NKz/kBeB8ya
ftzFqhextrXXFBlvlznboFTH+ugZTw7Et0PfWOBI4O/BejCcl0gdj0ufz6vb/yUZlaM9VajujdEf
MDtvolYOF7kkVbhvWh18TGo9lSjwbg185bdLp+1cM8P+AhE2xNizHWc9h3IrvkBeynWfNc/cJZFz
GPCuJvhZ1pd3FeNtD2pvnAOQU6MZxAumgjrv92nraPs0T8RupYblaeVtkhTvg6VmEi5cmft97ezw
ur8UWHEuq6y4N0bact1sHPEji10/1zQi21dJonQ7EHk+JHAapiRftkncXWP6BuRm3MyEtm0wrc5b
EYFUc3rSCS3tp8BwbtTA0pJmTkLHHvBiEYiQ2RI9flRqxIFpd21LL6PSFGgnWfuEznuPZVL6FfK2
Kw7e+oPd6fq2niA5JBjHN1gC1EuN2TawMy1Qpkq/j4knvIxGjIKxENmmj+xqv0xq89wa2AGxe4Q2
NjYRj8KPEmevl51fky0eNoOEZNZnW2M0w7jGnWBLdGb4Ir2b3KZ7VY7bqvGGC9ssQ09FIOEp+QKj
stzpimKHxWiBxbaxJ2Jth3TKdqDVIIENFCX7ONpNXbVFVjLidV76jSnUF/hc2UbTW47arp/Phrad
bFYm3W2usak8RnIxMaU1V4o38Ahj2QYGqsZAHZR4gyuiwcvsMYVPXYB3V+yrBe+ba8PxUcVdignO
F6jYWcULki86F5NasU3MCLuTdhO5cR7KjP0DwOVDkadRgHlC+EXrwQdd8sDs1YdOmS5ti86IomnX
+JtjX6ta77KJARHGufpCyQCO5EQ5pNPUYj8acxXG7EeuQAS+Mvdek/Psu6kHo2SKD87IZmGUM7Z+
Z3iMKpYs3JKvA7v9Q68MsI2H5L5I9NBZpHmMrTRpfcUR2OCTWD00SdQFnBG9TVX02ksct0gq6+6Z
b2aP9HKDn1vfaN2YvWWqJbZpkjp7y8yijT1Lhlyqf5MOEhfAqnc9HcPAzEcn7Nlh4TcA+kFhlboI
7OUHNqTYzCMJJdlIfZMUnSpOftaK1O6UUmclG6orUbSH1c8JI4B0Hwwt67anoFLDOVgti25LLWXY
jtV0UJLyzV7oocnE2+uLfC2F7h7x2nThxHlhi70u+TpS595K4OjAC+su8nVQF3s4gxi3AVu/9npq
+oSeRzs0UeKYCnW+VBY2bATcRjscWdqT19rfIVP0u9YSKjBJpCPWQj8y61QUtaBlxAPwbeTghoeQ
qR06nPvlNG7w2GqvplUDkMFdAQQub25TzZ32mY3d10sPQmsfHGe+TFNKsVRO2ocypcaPCtr6ITNo
vl1tVZcKEZLQgjQwZRMYSfheLVz5ftlbs7ZUvmj1N5GVkOVmr+svLLsGsaj9xPXzXVtquWmb+NgX
+YaotFcrraPbuikQXNS9sys9o94X1k9jZNVITOMWT9qLiFU3AIli7q26fi7Xs4ld4YTO+wpkphTD
tjD1bzik9148LVdsEndYWEO6/RJwSorcILePcGm0sLe8MmyLNvPpqg/gY6B+gn6sSuMtwbFMzA62
dEICD6qrmLew8IEv3w6ekVwp1OJD4RTZXZaLFZfJ+Lfmewimj0AFxBUKN/7XvLrqVw85uunIHxqd
vNsCxrbf5vPzkvXfOje772MDcB6ISsXRpttotZGROMfi1XTpxnYqNh3mSAbRHFeATXJ9OlIfHC8M
djG3iyuXm7gaFgqugM+s2DP2mcPevnFAbRABp17LUdu2Y4tbOMacVV2BCcDWljRhnHfs1FjPY7mM
G7NL5HoNI4yLpL4aZTR+MSJXCYpEGR45N0L6qvFXcJCVP1Mkv49RHeP+x1n3AxEnXkvPHa/1RoW4
2ml28Q2pp34JT2wN5APUEc5wGVcMYfMlmWULUVQ3vqOB646FAT8sydi+DI1y1xRCP6AC2dZd4W1j
2ivSaH7ajeL3pgla1OIV5HrxjD83JciE4kw5NH+aGr5KJVo2VgRMoe6myi+zJtrAiQCjVmTLwUDn
PScGabwcTQD5zZDLm2wr5rzYu1IfLmFVHiSerICvTl4PatxszdEmR6adoKUye1aR1PZO2n8X5gJU
S5MbitOLL1GvKG32BH1hhNFqYBiW/aheLYN2XdTpYc7HftcopX1hxXHj6xEQIA/CY47cEOAnYH4k
aVeNJ6/0ggDDUQ88Y5zDNl7+rBaUzb6l2O2Nh4vmwqTK34yG+eKO2QNC1PJgytzg3Ddqh7HERpnw
HfpxX/3Io+7Baqet0xos1hnKIf6qF+OwVpTcvE6zOw4GBwAlij4HdX4A8HuVVs1hpgP2lUQMCzaI
9pJ07t5IhmuOqAtY4u6tK73t1DNTgtjnYEkhAI4yPQfaYR4FuhE3+CXCC/tY17G+4QhKHkrVGUEF
Ci6pMaYk7WIdIeZMQa9WU+8jAd1aEgvJ3NzUoiKZyJYPjU0BBULGXrpmFdRLeagQZ6kWu5hxsaaL
KFGsoFPU6AUJqeJTnYco57SlFtYQA/1BCCBoM45CbYhd0jzRAbFx9q4yyUkzr412J8gMgs83/gB4
CPWPmPnN1Hjag1fZbAzG9YwA0YCUi1Eno4aG6eRrYxk94Pes1CAqAINRvRoup1ZvHksh4TvM2AgD
A2zPNgdwca9HrR1C8R63nCbr3ejl1cEtzHFPSka0kYMGMcdFsv4d3nfYdCYN6Cb/ShSIFWHdNfl2
NWcckEUND023uMdYs7uDpQo2KahD9SSpw1haxXGe8xcaFHhj2zmAo6NdldrQPbROczkYYD4F37Dv
geL1y0nNIc86I0i5ob0YZDwGjWoth3yqm50yow6inpZt1cltwQ9p6XM0c+LW61rZSVsdfpgQFpOQ
4ALfmYxXxLkJUzzPm00AJ1ct0V/somC72drwvpuCxIAprV6nKN55kelXRJ6yCZUXNKswio+pxpFd
qpAalHorNQkO2FSIEpkmbxObhb5TltJ9hq37kkxs1IrCrvcjO7GNZfBxe1J5nRpWmrLRHwHJHoWe
VzvZUZiZO3PFKdZX+sKXiVLqAik6UPEpyzjyA9DgkKps58ZOn3omNVA9OstqVVzJ+MdgGyxGMV2k
WrrVQc3aeNM4VEm0XH9SJTYfxjXYcteafEqY80HVvKuxZyEAz6MHSgNY2EfygXYk83ZaBNXNnc3q
stbqL30SD9sZ7jmnDqn6jtaCRJ6bS/R+cNU9aMJmqTObeNe1DXW9T8tvU6GCM6aYG6oxG6nMyS8I
1DX8VEpwXlZ61YyIcVauitK/ySLfqnn86DRZ8tx5Vr7RQEIEJF6A71pS/Q405m2BPu3ZHWB7WmMx
rlWwEk6pbm3qKVF+1JqS7VAJPjnOpPl16UDgX7O8M/dolPZ2mTVvw45+3sxmfiwhrgZEu7DXieMH
YiFuynq6SoskCWWv3bNPTfxGs9RjY7vPpEgr2ynlWGzEl1GWbsoYLHbauLfU4r+0/XSfTfOBlf+a
RLhw6u2t1dabRoexYfMh6wRPOK4emEu+d+zxMSIQGrCIPa2OZPXeaSGUWCMVMLvKen9goeATTzjP
GmzRAGFeem2cfCULjNKhaKZsmxZp/GecSBDRfTL7lFZiULA9ezJB/3SxMcYXyz2yOeUrOUXJ1QJR
MeH/XLSj6hAKoDxr1Eff4CAtgZDlhSX4G12TYEzHc7eN8h/lVB04BmobqKOcwIatnZEIBqHrWRKQ
QEGmeiO7ll8vitughmazLSoIekKpHtMuHoIpc51180mQvCdZRRAPXk/WhK0wNQBlOgAHSmqUFR5V
shim+lAbK1Go4rerYuoMyHsDZayrXYQ5aat3bvJWzeN9RREiyCcWMGdQtusT2eAGB+asU1AQy/A4
NhSqCAuOmN8dUC0ShFcKvB8EEs8IY8qNwfumQjXf63iBfSp7ww4/4C6vuh9UYpIQi66zMSwxhEgh
28CqCOFaxnx4bZkOfWabR6szD3Zf3WdOcwe8qtkvs9Pe6Tlv2ZvNlxL3vRJRqxmIhNokoxHB+QFp
KkezvJdlqt+n4HI5zaQ7c4z+rJv4SjJ+/cJQ7mWU6Edgbsmds4gLiNuer2TzYVwqyJaREnhz3QVZ
DJ23TxVqXvAaE2246BCiWnzWT+QzON8a6PQUqQrqfAbFVlN6l7Y6gliq2LUvkN8apfkG4CCoarnT
akJBloj1U/cuxgJuB069V+rHT5Ux/WSKpzntRe11XQ0bl/zWsTG7S7ofzsbSmumu0gvPJ68Mq+gI
L8lnD9QGKXWUsMsgb1i5FHuFWjDSJMEJcx5v27I+gtASZD6MJSeJURy8sqkP40gQU3phJZBCzVqZ
4XDAcQFoxq6IyR6WI8WmPLpMXLjBjpXhzuyXzaC1rwp5HWFpTQe2tIAi6Q5ccIfDdcTpGfVFE3R6
tB6FoHpwg2RsDPU97AzhT2OlsENvxyclauTRq5eLeIjyY02szTUbxZ7ycv6UjJQRE0sfNh6k/UfQ
pgjvc+Uyz0W37Rd3nw7e6zIW8a1uWLuota5bzxwCpV2OxJB8TRxxq8/zT49d7gSDO6zK6KKlQ+ND
6OWsS/n5ZxVpd32nHQUlTU9tksAS0bYtY8M3+p+mXIH3Cs+V83q/MXr1Xpj6Tb2MKlJNkW7RfpEN
krMXG3Thq31HApHaFjfA1YpN3xrVj9Kli6HP9+TBBLY9QjnPNHbsswBJ01igLlPVvLLHSAVCrrch
wQoQa/LKDeu2u+ycxsRQIpjgRlDMbV8TqBXpKFTUwInq5SaveOwsqilwGDUQzp/4QprLirCmICOR
IZqmbeFQO7fZh/5f9s5jSW5k27L/0uOLMmgxDS0zMlIxyQmMzExCOqQDcMfX9wLvtXdFWz+zN+tB
T2pQgkVGIhx+9tl77Wc/NJrHJDVIDMQMMEKkA7S/7Gy6zSJ0McnkIIZDYcfYxYfn0g4e4iXZQtUs
F3Hix50oD1QBwnWPe/j+CgS3QrkrOJnM4R74lB34dKz0ZrKrMOWx/MyhxiXOI+hfcY6gpe6I3zE1
VRBvuRfbBt2g9mTP0Ni5iLHV8HcGv/5GQgp2neHaR8aRGRWVxdNflZN/OR0xttIu7rwvy6MABt3U
1LCXQXsIR7menDfQyOZvdLWCsSEstgx/2Vc4GN9jrkErGGvuEWqkue5ja1j3IzeGIttPpXE3vKTZ
06d0hKuroQeOJUam4KjyWx4EB2eoL6Hf+xvQJysJmGMFp4oBwsqqfYOLd4kzXyHJVzdOcbhYwL4P
tjfGFw/x72BVSWbuI931iE7vYOCT04CIw2OonNeGCZ7eh/zs1z41te28y8OWPYSU7YXx4sMvneck
Y6HGx/o8+uGGSxo1I8SGlxa1VMonAobjmmVatu00fSkhfZJpSnXUxMUmrSeuVDTE/RRS+1vdjHhf
Ih4027LlASAJp9ykurdBlTQypZPbPpt6GF5YoV6afLjZMgu+GC+fWhxK10FOmXgAkttzlfPS/Gdm
e8eaq5Natpm6Ti5V4sdPuqn9LTdNUtWxB9qcfg9nRViw28fLqqAVpfEEIPgx6M0PzNBAYHIhEPvH
A5uCejW27nMTd2fkyZnjc9h7keRArQPvp+GaDwFJcdO6YFXcuCI0jqotmU66igXQWJiA1GP1C2z2
DGlvfrfnSu9lJ54QZzkLBjTcbEQLS9snDFE92WjxGJX1wSnQSicnoEc6NMl0OAf4HlnebFDGnjgT
jXXfalzwSfJS2Xx3VK4Wst44bu1QfmZhLJn1nOLN810G1jHfjZBrTUnxSm+LO2PfOu4sxYoXSFxr
5I9FDmC/McZnLLkgzCiGamKxo1bhYDRE5M1ovGlmIEZfG7BDMa3nPGbrkcwfIde2UwLZV3bJjnPQ
a9YUL7I8MZsHDc1ybxiA0LQEiTZnV8go0QHfH6qhAcd5hVg2gGYaw2NBRJxq5PkB5Em3h+PH34dQ
ucpiQEwll6iV4JQTXvsQh/0300S4Iynv0ToRvgw1+0ftgpkJ8kzfsx7UVyYICvfYYE/pTJ8aLclv
ptMmOEoSf104464OHqlsOpEyvks2vlS0ZPa2R94jpQQtQw+BxfwvrkUcPTShfSsGdO10zIGo+gwv
ycbtIapOTlSsUnM+WJMjN2Fjgc7p4n4920hUczqjJBB9J28eQqulF3qjZHRKE82XPRBrJEY6VVzr
ynQPq7D2Dz4zDOfNMKzChASHUzm/RW8jWShuKGXFTsSPdjGNWjRDhDORzKV7YBUMNC+O05Duay6J
0K0DGhS6sHAPUaesYxVz0WH9FOuV5lKfbCz4hnCB4N6FbW6/soA9J4W98yGU90H+yCvz0MNN4CER
itaIRBfIJUFdgs3u+fprw9wzi/DHdSFAVmbz3fYG+9lLxDvV0tMjCOesAVpKWqKoafBYy8SizDYa
JxiZTZjj98G5mxN3uxt5dkttCmQr15abXLn2Yzw1+keHeedn38TmOTTEG4pts+GKShGlEWSQG9OU
3RPdW8A/nwpXEeP345+24T5YXE6m6p2f7DoCN4yhPCVQDUMTVWllLOgcXm30SGzNYKl5E96Bm+Zl
bpeVwHAyKLZMYAOu4r5CH53UrYnLJw0h4qkdMLBFgnFJqj0k5m1EH2o+zqvczL/7vJfMcnwsZ3WL
dFHA4pWqpT01+RicnwMIPlYxxZisnIiiM/nhuQ+K69ToBTv4T/ewQR0AonMSXTQfIgs+btqO19DP
uKyesiLYpU5/pQLkrAaBr428dobCBfHMhpHXTldDAdT681suNDQ58Ohuvyk75lPgcJxIw/QINYsY
EkgP4OErqgA+wCp/S/wDZUh7i5ZZfIA0D1v29zhq0w0QyeOsa2CvgUVYreRjYP1QMedZKIDRyILC
pAOjcI1jVNTtvnI4xhKnYDtbRt8FNTwdzZA0kzyUSv0QrouOjZOma4pTBjV0musn8nDhCTJtRImp
c/IaPo9Jx865c1hy1O2tmVk1/pFaRRMuuH3v0W091k1DLraV6RmbwPbNTWS2HK1R5qxEFg5vupro
KZsg3lOJVL3RmSbXtDmma6Ia58yTVzVUh9AvPybPuRuaIi7JG+pKHvoITw6ngvIxupbNznfIMFLA
u+oC0WxCI3uTgcXwBqDu2vbOKWg7hg3faH57VcD2cozgcEdBahG+MN6lDWsnKGKBiZZhoHbKZBNU
GRKeUc6fcOwB73ZJt4OKMb0sITmMNtBSj31bO/kqUlN4zLrW+ebaCn+F9kcM/pZtXMc/OwqAMH5O
2lTzoxzCXHynHsD+pgZ40Ula+w+di/Vjn1ktj5cw3uiQC+46Dqpr3iM0UgXBwK0Ic6/s2pb0fsn0
kgxA7qLR7r/TTO/d4OBHn/EIY381K9BxSBDUU8xg/1a6HWBwNwXlEbpNxZGVJPV+oFDPfRaHzhJK
d1/60av31qgCNsIBjRi6wczjlTOrE+3vtekVn64/T0B7ArQdKiiqfZ2DQVoBaZ72QzaCt3NKsjk8
jDvLyfwbpcDOe2Iv21xzah4C+GsrERArUSq70BQwfiDl0p0Wp7uSpZEwm0OrrAevbvMLn1ZzkeTz
fpi09DzOoxx20nLqbU3TNzo4/O7EEOt4tOFKFcW811rKlddq74lSEutT0Cy4taoa8pqONVfAfh/6
YL00I+8lLv1vkSff8BHYLFfjHay9dte6o/urcetjYF7Bo11BrrLlCKz8R+7hOiyCR0+JZxic30YB
Blh5abBXDaNA5NIiCzriKS4RImlx4hSD8Wb+rpIpuVV5yx8Shtgl6sbiQZvhNihJgq9ZjgTtLi4H
rtvma9+ECc0ZhMBpksloi2j6ngLcsV/rvB3ZnaTsIlos3q7wmU9Koc65pc94T5M1+6LosU76jVfz
QnOMdJvV0/Jl69kE4+j6dO0WMpxX4JqxsR/wetiABix/ZDZD7qhGkJRTL7d2kTv3UKNCZB344Uzm
hyFLRjQ7A6Ly6PoUojBXYICwGAgwhL+kdTliZ234TXNKsyOwsz5nRxdmX2nby5vuLUsepqZG+666
HDnn75dtb9OXqft99NSIV6Rho+C5H6MI1oHwBOUACDDpPCYnPzCqDSs3pmQzLE+TZD0WdCi9guq3
E4Y14wiNMPzWduOwrbyW5XWgjVMBLutuOuEsMaYa+qFTEenHkE0GSjJAoJ57dDIDsck0k89qkF2l
V/5gVx+Ep8V2MNrxHEz9vGvsrNyXleOerWbM4Bxo89s8e5+8rH4ETnQE4+1d0CR4+beO4f/UWRKe
u7KqeM3p6ork57P1LLOLoRLvOoyteq4RqfnxRgb6g2u9GpPd0mcRt+NlHJr6MydAeIC4QI2flD4J
+ao7JxRwVavKyOtr4wRAION4+KT8rnj2/GF4V3brpRu3GYgMI3mi4tvT/IcwHAcvyvanQzZ02QER
K98EiXyqaGC4k2a0zi1f/KOydH2UHNbnKpi6S5S5WJA8j8p4pxfqWlAp8UkVbb7tiiH5ZWahecjo
gGDTZyoQ0oEkNqunWD3RXNhuJmotxm3Zq/iWupW9E0axtIDANzRlz8sNEwnjV3mzMn7ysrnaXKlJ
i47B22gly90wyI5TgWwj/Li5dw28H+njgnGB4z5rS6RHTwrJ4oqpZ6XABt8q5JQDrPAZt9g4OUtY
7CeeXZQMq8JDV0zN0cvd8huuPLibsov4PXufvZF1a1qmmivhBkCOhpO+uuVA/ViYGBnXs/SGXctc
boR0Bq+8IBmPVSKnX8FQNS8U+qordutpndRXrGz8vC3TWMezUz7OUTZ+p7it/JJYd+NVFy5IKAc7
D9KDmY7vWR9WkN7h/wF0TBGZq+F3ChyfUs/Z3CLrkmrosNB5ws+fCCDBvCwFthE15ndCtgyXshD5
IR8sFIBkKuK7PXEM9VQjbugQJkRcMrvNoRlQP4MKpiPfPTqDdJp1lpT8tHq4tVfyht8NGehrFQUY
xVBNVp3fZUfq2OZdJuHrzoCWdrbnDudw6gyuiGm6SSmiWSdlD9XUCNS9yeLxzWgzcedXKs7Mev4v
z586k81R5uarshPWK76BHB0Sh/gtDf3HNOi/ubmk1RH/7ab004wrTxgdSIqFTyb6Wbc3TLu4pXM0
XkWu5x9SDCyBi1l8j8a8YHnoRA9+gbMisGYJDh/jT+fn5s4pOvHQ0FiOONYla2rbUAQDWV8EkwZv
dOpbs7yO8c4V6aMTlh6mpCY9zLEdICsM4h7HhtpP8Dh2uUVZlD/XwYNV9tl5iTZvp5ZkaN47a7j8
uOAGnV56K+SZUqO39lmlcXAVrPZ6136PaHq5tVkz/Ug8hVYIT5TanV5Gv8ZYxc8isbvXieIkYslt
9JFknve7gId8V46Ob72n2mnLPqw8sGeIaAhImujARmC5IoVheae3PM02YdWUn2IeszeDtd2WQho8
hjTbPtDS8ZZHJnSyogx+5oOq18uYs427NkwoP6nVxbGWjgLcOZ/cTJqbpiRg3QvqtHgL+7vJ4KyP
LMN+mb0xM0GBZtSsDVy0bC5Q+K+YdJvwms21e6AUjUJMZ5S/K0ofd9qsOU1qlDuOQH4LhHSag6iy
7EaBkA9FSPQbaiiRTZdqrRIr7o2RNs0OMF5rmKn2EDwlFqdXL2y5yyXMwm1F2yhlVeiMY1pXzWn0
Jee12zsWokBN7Us4tg49GJxosFupEUUbP86GP2yiBNPeHBWLgY52bmcYglMTeM1Oqi45QmwbLvQk
kZVoB29khSfdrTE15nvcEDRgl8ZCrr87XYK8z2Br8ARtkkzd2/DZgmh586hVeNG+11+IddJvKT13
cedV4q5LFzfnWFnnnP3DUriOuGmg2GdWaezqZOrP1kiNdpUB3o1iLnYjwABUtqo9FFR1Swo2veQs
aJ84sGQ2aOdkH1QN9fQts5W/aqbIXFZ++KAys/p0cj+8U+ciPlSDPxz85nLUusgrvTA/c2+ykfFE
qPdhV3c7gDK/9TQsHTN5JalSKaP6wx59Y2lucjau7+Bc8cbyvae++FHTjfMLSQD/DCZDipWPZvZR
T/66Bgy+0jSc/rZkLTa1MeorOKeWNhESmPcAw+DyTE206ZC6ecjjxz5LJlRap3mOkhgjIjtj8zVn
1QwARBrRC7s+HLeNKbZ6wlrj+7EHUJ40/ZcgiAGDx/Lm5wwf5xpsvfpsHKwKVpCb4E2YKlkIIRfP
NRV9hIa/ZQMHbhnrFMtJOeI/7blrgsB4KETCksDW3Zc52fZrIqZhl7RleNFi4FLh1/PZw3NwMHsy
GEbd4e8xWfWsJqIfPsvxDJklr4u7wZ/w5M9a/rLgSz0lRujvCBiai/eL8FnUMYXQ0kxtZwhNqNQT
lyARU/GFhY1aw1TyzI7K5Y1idAxF+V0pZ2M4ZvukM+6/+IZy/rR47TZgex2ukI6vzxPFxrgypplG
q6SmasjlmUhXSILDsw0MmBqqqffuocECre/08GpA2H91syVWOTfsab2UMDds8XJe6UrREoIS6zZd
9TG4XDZ9LQWzYz/sK3sueBm00WsnBv/TiLn3xq3eG3VqbUt+wU0yqP7MjQ6bv9FD4PYN5CHmgvTJ
LDwK2AXCDGVc1KJEmmdXhB7U7Ci5MH7UTxYFF0ig+XLFVGKGTq+iexIWxr3usmw7Bdj0QGmWT6Zs
f4Q9lls9c5ELqCbd8nUHVhrXipWKzC6wXoNnmipYcXbmstDvGx+7Fl54pqfc2znllL+DND5ZU83c
mPn5xWsM//vYNLQXUxzwhdFLuTjDEnnUKtDPeWcZOIqlZbOBRwl9zCu8TxgGjEtZxiWCORC/Q5bJ
+gENf/7ZijR79YgF3jgjq5nn37d+AfOMPrwy7H9hptHHeQz8/cBG6cPrje69kAxQxVDFz6AV5vQc
d+n3nuLWHSsE+xqMvuYSIuXwCCfH+iYKTz6pqi9whhocZkXl3XD9UILdpNYR2p7JIWj9Us4gXnp7
GqZNIKFGrRSf3LqB3eXhvU29WxQN43kKIKrYGX8v6kL/ZXY7/4kyYvDdTlDVams1qE5GRilV5/GI
rOYoKm95XPZs0jt2KiE69otfcLBtBiTNpUF6MYQp1dHcURVdb+6KWCZni47RNQ5GI77aAsDLxICQ
HnSneuOhSjnORu2auzqHl2qmxTDsXJg47wZdxZcYR/FdtEPwqLISe1xkMFb+KcV98WGMTCsShTiS
G9o7TcbpLXDn5BkKRriVdueextHvX2MMOmfyMcPKbUv5jrZcYPYa8B07WDY31MSjxhJfAUpdWKsw
xLOrhk7h5ggoY5/Ec2jLm+0Z8Xmg+G+rwng+kxET35rZi9eprPlLgG7YQ+PbTMmCOhwl5B42Kj+H
fClOhR2xrPTt/NCR59rC/qdprMKsVSADvZSemwJk9+ZN7NNVoIzYu1nSyI7QVMezzvildart3TBj
zk77IF7PAaVX/LXnW95khnpJuEGfG8swVqJ37Fc6oYBgo749JmEbX4Ymqp9164nPeiSctBLmmF1d
z2Lz22Mo2rph5S8bKRcL1JyYPxwcSzfRxRrHB6+KJXF4zy1Siwj75o+8h2fiuoK3nx7MW5hQxN53
hrjRclc9tpTEf6NlTe56vDaXqBLZbeJScWKbjwhtg3ZaOYxqvDRYsiehmW1RBkIakLzgFk2B2uTa
Tl6gG+lvTYOgrR0/voxJo3d564efJR3b310syF9TBc48wZBD/aRTMTm5YheVRJBWJTUaD47ugx9+
B6qb3oGCrIymtxa7S83tLA/S1ywRM0iAGJnYmDDsaq8HCgxYgALJJP5uRnl5T5xQ7Ruagd5nvxCb
qg7mX0nrwFkpXHnOjSk49FTo8WDNiUZpHmnGM9AVzYzfuOEZ+YfAvfriAYu7jI1FN0PtNKesmnn9
O7wGDWUQuQksOi7J5eCcJ1fL3Ce/plTl58kd8o9pLJOtKjo8Qa4HEZWbSsbR3kdpsZ1BQCergVPl
l+gcj38DLCpaLQJiw8vsp1VG2WeXFU/c/NShnzwJ2qusP/Co9+diyItjnAU+4H2f7x+v15AKFBmN
6c+wrcd9GtHyGfVhvUOxk6cQHWnNqcrCmi/ltScFs64kLsfCV85xIrTyg3t8+kWeuHtdOKTp3hCR
dzLDJNCrqGXxsESUoFdqkbwk+cQ6n7qO6OAEyt3ogP8jUNGQPeGk9kzn9VWRetyobqYcLKCnkJLQ
oGYW8o6Gps+DlxYkGqaQ4BkWLCs9kmeJM1k/exgyb43ly4MarKVlNUtfrKxm7le9h2pZoMq0dYoB
rUlGPlDKDB6DOvA/Yc7qblPxyO4npcmyB/GJQ552avaYtwwD5G/Kc9FEpJXSV2NMhI1oB+CBhjAv
9VqEY/qZeXSyOPUY7mzs0OxkoupA62QD2bqn562PfHWiPp0lezoICvCWqQoZRZ+8rh0/4siOX5PU
qzyUWrZ2Kgjbz86dA5qvcanZquMTMLX1NJcKZcReNOFOdbe/OSK1qDmwo72bJOyRPV9fahfzI2ss
+5fpt+Z3esP1YazVdJup8P7WJJN6r2VBnqQzcXFclD00x0nrfDvJTG3hGTkkCtxoE7SYlMnaaCoX
p5oGSFnDEMGQuu6qxvnlcKu6VMQhjjlqU7L6G0vsqKvNNDnAZO0OonHk73zGjoPRmaOS+h6cdY2B
98SaAFGbtCUY1C9vB4Br9Dx0xr5Kk/7Y49veNL1dI2vNXzR21Q9+VOHfnMTEfmeofC6CoeWwZ3VF
+TKwGC1BxeglNlixMhbSbdgEsweiVJxr0cX0hvKgC8O9dNMyRhfFdCoTXR1y6YBu7RK2MWGgsm9z
QD3jiueQFRb3oztXimtIJd0vS0/2kyeL4i2TGJS3kAeoNXGwNtLFO1xEi/E+xFC2GWmQWPcyyZ6F
Mt79kvsjKGP7RMQ4PdVZ17+qOVWkN4R7T4gNnarOrTeBKSn7pZX7/jdHjkzjbpAd+tmC89Ya0a6B
zLQDQJWtsga/b2698nJiMy+XyIOMMwxdnTczYxit/KCrO9uUVkFywmnErFdJxZMWBHb3g6Oh2jKw
zDsyw85m0MJuVn/LsNao2pz8PXiIfJ+nMLQApzvrv8k+9cPUoeVTYbh7zGPcxYavi63l5tM+YyDZ
D+SG/h4w/0c2+N9Cr/8VOP7PbPL/NXH8bynl/zbB/P9gNhkT93+XTb7WlfyqvujB+ddA85//6O/Z
ZNv8y/EW5gTggsgHHE1C/O/ZZCv8y3WoJYpg/JALdgP+yT+zycAqHFqOCa87xJcBA/AG/hNbtv6i
ZRUwIpAymG0LC+F/kE3m3/+3aDJwesjIBKMD+DuwRf3/hGfx3mOl6JTFuqTIlsa/ujOR30aJczpN
laLLCPvbD1dm0t4Oo17SsvlYIuJRUJEcaE3KWdJq1W9HjJXmFji2f+l72c9bNsSEMOdSmy8uU4lF
gK0LPgsnnEDBC95tF8+W02YqPSE2rV0uMp/bfQWustXeNSKw5WyzcUAhgKxxaTH6tMk03tzKzRu6
KWLUVdfK9Wu5FK7E1JfHVDViGduHgxvu4O/0M+ibxnkVwhhbCuMH5a1NqDw5k1T3A0+8f3Vxeae8
oYMewYt6Y0IsdcekELuxxUxbcwEuaQVegacRuLYtr2lWdIOZh9wxnDsOOvfLb0vKci23q08uhQL5
msBiRsN5mIXfpZIMtpEjqfAEUxbgK0CloZPa85pLFJnFKTSbZiB5SMZjD1EjPTgdWwLa/TzbPBBV
Tl7K2QHXYA6zoo+xJKgVFI54KPyZcSnl4/5ulNL7xpcfJ5IedH0OZjViZRlqRi3qAZt2y5Vya002
g2Sba4KtzOo+9IfJHh/NsGm9Ve2242tr+Lw/2ZkjTyQeuE1i3z09PkNAf86qoV7vdzF47lV5qrgl
o+v88qrBGfaCGVGuwnqIfNx/IuquOhHWyc5GpOupHKwDjYDlJggjxek8hmj+sxJHu7A64uJT6hur
zOj6R6aYXYtbyOLnnBYMnG72rbWa6M23pQlgNjbZBsKpcFdlFhn8WUrCMyvhRU9BYZRvPOBluiIT
w7AeGgUdTUZc4SPrY6/BhUrxe/dQqKp7pAdoPtvNHKoNxTzjsHF5+MKjETTWm4CCzOPvWQnLlQlX
U+K1bb5lb8utIDGSn6Yfk8Ay+sl6dX1j/JnB7prZAMH13pUth/KycpH+WlPh7bHGivAPp03QfYea
WbqrWQ7qmhRGn66TihQm7vJCPhWJjK9TrkFFJZFLv1UVUgu3ZiuK2any6RDKgtyPuIXMy/wdDsVj
H1XcoXgDVlSJmU3trnEpBPlqmaTUGqwWhOXU6Pk/eAZHyeKO9x/CimDvloy2pG9wrI1to6ax27So
H1+pPaf1caYx+RoZPVQ7TqBDYBt5uSJQXqEUFboTp9p1miOhP9HuPNDf1TrCPIqeY46kDrGKXnU8
mZj7W3UPprBnWp1aFrYajYNQedqbd5GZZnVsHJJiwsmnpXXC9LK13UJcfpEioKWJU5TugD/n8v9/
Rf0vJq7/7hX18jPPimXp/2/4jD//0d9fUYH3F0d/RP6AB2HpXIGn8g98RvCX40AHhbdqOWYIpOaf
ryjrL9MF6cIbDch+xAvsv15Rjv8XNjFadxa6Buqx6f+PXlH/BzwDXtuCUnNRMJ2QOMm/wzP+eVmu
qE9LWPZreeS4Ki/tcqGVbc3DYy7X3By3A11iXH3D5RKM0xeHQurbrzVmX5IzlMhGSvD0/rlBN39u
02WTqXe9XLH5d6ZbYIBJmJcLeL5cxZMJkdlytNhE+DGIq00d4XCu7P/y8/jH5elfCSG8dJc/xD9J
QAshZOmwcH0btiTv/P8kY8V2awZzrhYSfFAcrKxvXvlwg+Gsgji2djGVlNRtBZ7GuuUvabUmPmu/
qrZq1uVH34UVR6/p3IdwnvaIcsFbhDrwbEYh1WWimhxOAy8Ndy6Q9HtaR/Zhsp3xTmMQb1HkjM7a
pNJN8ZPz8ngkzuf/iuOl6LnMyMsn7MGbkKNniCs+EAALsUi7X76rmNvwzO64XYQ/VWmT0jfkZFm7
saUDF9uuJzeDonLhFOEjmz0DOrpviepLuWH2m4VDKY+Sl0W3x8LDuNTb7HNcyUqhC7ggNHjdrxaZ
eFJ1o88gUtjNzcmVT7xjaNqPiBbAZwwSjrsZrDb9oD0+em+pymZZr1mq9xYRNlcmHo5JZjdm87gY
rU3jesGrMY39u1tiUdoV5czwgR4HHyXBPMYOjeDfmvygeIPT0607bUcKF8S0OCxEeA1rvPpYEOhj
pCzkkAxWunFCqNhNpw0CO0X+qMMlwM+csxOmmf8OCV6AOUzjhxBLLnyRxB4u3hDYV1s6LP1NS12t
KG5eyiAzdtNsdociLorHCRPupujHaseUj2NlmtR3kgMwNTXEtk9VqPKdkgTrrM3BvY7jIqcy3ry5
Az0vxHySVxnnxqbJ5oQhHJTmSlns3DLCFvRLs6j9jPzJu8UupXE8MEyoBnX3rE/rZFMag1tju+pO
BjD4h2bo670uY7XBnorNiAj/T0m4liHwITI7Bgya7Csx1Qds7P0Rgmp7h4vh3CqLQJzAB83OKvnk
JDJOZcDmqp2XfADoaIKVwl0IpsYxr0rrDV7PUkPmyD0IvHGdE2r5gYYTkMDC1S0yh6JGt9DZczOn
7GR7WvLIpgOCgfk0XubQC4dTVZv6e1BQq2zOiBqrTEZcQQkZzFugJGInqoSTYEbhde0P6WDZ7eis
RNrpfrV8ceGyaPb9Ds1h7tKBbRn60fON8MsJ5TXNu7W0uFN5IzcWL16IgwmpSCo1m5mPjIx+/jiF
1GSR3ffY11tbK/E7guTxCYfeU9O7LHUpNvZr9zioeNvUzXDJo57sDs2MM4jPqOA2Z+mWqIZtnVAa
PkAk2xvHTL4M67ltjIc5CLcCs85Kj+ldldlbLfULu+DTn4kvSZ+LTDzZacvGmZewIzaEx/bE068O
K5w4JkqHfzll8ObLVGDMdpLupaq6n0Y+vXUBF39sPhU1moQnE2tfxq868jZeMf5KHfclLewfyJzy
6ht+fTM6AAd4vpzH3s4/dUoh6koq9cD67FJo/7QYUazewo/KYr5jK7TsmF3j1AC7xXOTbFq8HWsG
bwoOqy0nEnaliodwaPHEN+FFZqRwjLx7cXV5QeXAmQSxbGKNPnsHs51WHegcPlT6Njv2M1sW+h+l
j3PLaHx5HZw0PZa1KA5VWL1Qa+qdOuU1B5nm7YeTYlXJRVLslOVtikIj5tbvBp1VX6xnKY7H15rD
359YLW1R1upni5WjXZXJN1vhnMdKvgaIS64tPY0sRCh2n2op9z4k3NoPZ4g8/qpE0ZybHyRfHRTS
ZA1D/quy26dcsNyXEce79B/0VBIVQehceeI18MKXNHxIUcNyZzFgFdUn9Z7zivwgBCA7vsoAIRNJ
bp0P0xP+mxVO/T1TwprbXbgOvQzqr70ZUvPHXJu4EMxr0HQrCO2XSZb42/xp3GqkCX64yHbhIWW/
R5IvIK+X9k9yRto12aT2db+1WcjX8ENIHs1HLuXXtiPtWZMUy9ijB8TRmbvmB5uTasrru03EGNE/
wFYUc7L52XuS+e9201xdch+rrHO+5TIkpFTdh1TcAFTdLRKnGzPMT50PMdo0oku+3JBFPBJ8hrxQ
JKAZTBysTF03vtTPBi30GVIXKVW/J+lytArAJzXpg1WILtXPNsrK6N3GBQOdNc1tGsdLYwzfm6nC
1+ytZZz8REhaT1qpdZxGAV657DyHPUwn2Je26V0t7J88rv4TPqFzGTcP1Ryuh9x485zqYk3gbVL6
WFMx3hEpeavV5Qav67ZPidMnNSorwyrwuYiFB5gBVJ8SI0KFtiu9V5vUFi1oARd7NURb5EQQPkkU
HyT7GyW8q2r8fO82X3y/UmI7mbOeCT2fY5Aka4g6oFQ44PEwMTUzNiytmuolbSY6jkx6QVe1bVbM
U1K9zMAMT5XvPpUersVIoB1LliirOXfIpAjskihrPD3IvzzfJq/BgIc1keEhn82Rn78fs2Bh8mJh
rfejwnfZw3yUzs9m8nNyfRRSe5Hhk+bWS9SMLE8WGtcA7zIPDlnPPsur3QiV9tnIOGP6daPmnzRA
PcW1eLOkf5sd4bypoFSscuPw9X+zd147diNdln6VfgH+zWDQXs7xJr1X3hCSUqI3QU8+fX+R6pqS
sqtVqAEamAHmogqFEnR4TDAYe++1vuXjCEF4hMoay6HrnbSjN8+dbRuku4JgCmza06UvLzr15NfQ
ogabnwld0I1WInYxhshqvrIJhxhL8QRu/BEVx3oZCGEK7PQTyC3MjWGcUb3U6Lmnsrju8ipejbJ9
9VyKwylkLjvXuELdU7TwRFoog0T3xGyG1Ooo/dw3C7uW5e+6tn5TYC9XnpcNq2RkMt9glF1h3nkb
Su+xQk6A16dGFVHnX7wCo1FnoCguSBJuuwmtA3IXZk6cr6L8vo+sI/PNQ6mSmzar7+M0ftQiltCw
iZCLqSLLmwmP3lXZ3Pdme8i1GLvAvE00UR6XD8hFwdNUQcVKCfbxGJ8yBxWpW6hTSg9oVYXOI+/4
E95ApGhw1xoGfmMX892YL1M8bRhvneaM7m9YX9LOPjV2sQdK+2lKk7uaYZVXIyJMHfxWUXcnq5zx
1qjsdVwnr7FPkh6lPT5awzsxQjiLHv1LMbJXATzAMFqE+4pQbxWTMN4sgg5EvFmYokRFsgkqSsPJ
Ky+QnzUbD1P+umah4h47JlOstmBdLlK/R5HMDuYqiEQ4I2kGGc2NZZdfaFjxa9l4+6Ia+7HB5Im6
G5FbN91HTal1dWHNBd2d39dngI3kDbrWU+QghofJdJcOkBsTf4QmF0a86wqEY4txzRqHw2DS8DKZ
Juzsgh5Iv9AcG2w32lcifZwcVW4oznd9L7ZgwbQDKt8Tol6sU0sQo+vjJjNbYR2SQtRri8M2mvL4
pRP1Ps7zk5GXt3bMkQyJNK/dea+ID2DnTDEEEolpuKYfBXkMsaebUG4jplhVSfQFmpEDLpCdUghr
GyiFKcw3n2A43oaLZs454wajBtOSEKfGrMJvU+1sjGK+rRIikerGM/Y5kb3lbPEFT+yJmPbYm7Bq
vgDwT06MAJsVa+ssnLl9Kji64TzzmT8l5npomp1Z+6h5q2pNIMd3EaS6l9E8ZUZ/A27nybb9A16V
NdFd7BzQhxDUVWtGcmcVjwVuBO96yv11VcXZUTOkVpZjXhpkuO1kUb9aWJhXpoUGyWxICqhyhmZp
DvqqKphpwtiJWMnN7dIlT2gpIVs5l+AmMS2jHOwKNl3vWcdosrUNch9bE1GllXlop+zRW8wEge60
zQoWqpi7JzefL22EzsqF2eUNz24EL6xwbqw+gHw0PY6TzwPd2Fed8za7ZwKW8fe0s03Tajkvw3RO
pPlNtf6wQQqlz2ZnK+w+SdiG9O8Ih5HeuG6dgAG2Gg6yddrPaP+3XsN7GJTlrvtmfi1VPa6QX37m
vX72x+gFis6VShBri4pGoSWNcAVf7Ytf5LcS7VqDzAy5SSGhIDkapeREJFc3MNUiD7CXQf576EdM
WcQFfRYUJmqPHvSihJ6wthUuJhcIHujzaZUh8YmbhuBue75Mo4HGZiC2QNMEh+l+7eLTgV68aeWd
HzWnxnM3wk2WXZ/2sU2+A9uO2bhs9OmDzLoePAWOHUd+p2O9EsVwkWLsda35wTBd2BRet4dn/dTI
5i7PFOd6ttyeuXvforCzjW43ZtOw7xn4PuTvNMc2d/D5uG6Aif+d95jFPQVj4b8EHikPOOKzfe53
I31eKziWzuDeKo7d2+adJBmCGDiac4gjP/aKHRKbaE9PWn6rNYbSfydSitFbDiWkSi9uVuwhWO3S
CRe7mMzwOn1nW0LKbmg1t6ZxijX8EjuAfDER19HufKdj1hqUSUXFVKzUCM35naaZv5M16YrKB1fj
NhkLU1kGk5DfMESh0srRk604NTTfR43rZKtHAUt9Lo6VxnmOdS2mnaMgnk2a+1mNIQbeKjEOhvDt
bTak43HUpFC1dMYV41ZmdBPEjBUxdfkdXRS5C5nTgjVRpfuS6MGjk6Hzwbc4VrREGE6WQevtZj2w
xGSnLioUqOhc9UDT1aNNiyz2k99l9YtL35AmLmo8bFHw8ZBUDRkSCq9ae6MoD1aCGCbtKn9HT1Ye
ejOK36z3CWviNRnygffJa2IWkJzoCoIax/QP2Cs2rgs9rrWY2056gFvpUe78PtUdoJO/hXrUy3EC
wlajB8CRAeNlRd3inMghY7fSo+Iuc4kB1+PjTg+SaTWKz5UeLk9J8W1BI3u/6MEzIrKmW6kpuuqk
POZx9uQnsPFUhz1zalu8tMonYFhWcGwMPdJuVO9TYTHmTttWNxcYfY94e1m0lWvcd1GqZ+N6TC7e
J+bkMDsnDM0Wg289Uk/0cH1chuE11QP3ximGXaOH8A4jgkuE4cYluhceheHYneJAVLvofYCvR/nT
EMef8/f5fvg+68eT6h0GnOA3Gaaxo9CCgKCPpt08xs6x0UqBQdTTAYt7yIjAqZ4VU8PPbts9txPr
vhq1Fh3v0LvsAFte8sV8FyPU78KE8F2kYJtEcjKqR7owvasYtJ7Bjqv0bAP1Hle15NBoavUDwhk9
QkUR4TKUWNN4QNvZDupS2W628Sn4edvTQwpfad+ITu28yAc35jpXSlLLVS2avMKarrp3MUb2rsuI
hu5cuWO1W9p2+WLYuKgJnohfqkFMe54w+a3SOo9UKz7ciBM+/1h3mHmLS3h4ZC9BrIkfA60Xad6l
I52rUsgeLqgGW2tLQHg4V1MG82YltfbEBZK4ibUepbLQQ1YI3r4VWq1CCeG/9VrBQiM7vKi0qoVx
xPyc6VkMAgbQmVr9Ynejv421IoaJebu1tUpmeRfMgLdWnGui7BRqPY3pZezak9PuGq22QSlQ3mSW
WVx7WouD3Nq8titvvM20UifGe/+aafWOG/fObawVPcxJ5rOtVT5Bhaya5wPSH0ergLLKJj8yzpAG
4U5MLut3wRD65/IN0DZHSK0nqgPUoGClbCTOqI2U1h3FWoEk5mZ+QLnNU4ZKD4kSnXystAu6JcLq
rN2itUyVVjVRrSTHwKvd60BrnqzcWDaF1kH5i2k91FobFYdVulNaL+VOAepAraEC/aXlVKaoPyMy
zTY8Ss1tKzzYP1qBxUwsXOe4IphioM+atVKrEJXcCq3e8pBx1ci5XK3rCkK4kp7Wella9dVo/ReC
qmFNbjQd0QA51mrSSjE7WrqXWKvHAq0ja5jePtaTaZ+EVpmh7I3vF608ay0EZRAB6pX3Lkxj2YuH
8F2uBrkb6Zo1O94N1jt125RVfoGYOEP8Vw/9rtTKt/5dA6fVcEnR9cZVlcwxzm9yUEHqdDF3t1bR
oQ1GDPwurcNrjcxuBouEO+ldfocKGSme2ZTdQ6H1efCgkerNWrWn3gV8odbyafUoe6QW+PVUgFTw
NhWprxWABYq21aBVgXFq43zRSsGc0wn6eN7iupECtiv8hARijUZ7tRnnH5fUoC0IgfxUW6qGpVaL
o9SSRFqc1bUbWDwUkCoCZ8muUHl1d5ggxbOvJY1oBNEYYTe2Lhsteezd9BMyPxGfMxvxTDYs5Z4x
cfuCbFB+NRLT3SMKnY8ChcOXKSvCr0wgYeolpnVf+4lxIq4ECzkbHwId3whKDvf0Z+udypPpySPR
ENolNrtLeh7wSa2RGO3e7qkpE6UZk7MbGK9+HlWf2zTOv5BK39RbBI/NYQjQ2DJy6nAmh2OQHOIs
Dx5wYywoyD3w2SUuLlpLXuRam8ZTiLaGGZsPCMYyPELJYosyI1D1dH2ifksNLJEVTuN+NGbnJk4t
/4EpBIcAhTT9ouwTazd6HBxXcRbkaFnAuh6aIWJwqTJv2+VQGhca5C4QIjWxYdQ18naM6RxqMaSj
58ZmbG2RO1vncfEbpFD5BOCqHPdWK+3XsMusT7Yx9Hu+7fKEqdyx1jUCeDqN7ly8RaJvj1Mpwuux
Tu0ngwPKtYO0V6C+5yYtqsRnYpeiRBN1LR9bRf94F6gleahz4e7HOFHVuiB7YJ2nBuLrVKyVGxl7
UUJNKBXChdVcO829wuqwZYRkYg0iMe26WWoDBpg7fY1kjLEbAPU9EpzK3+RTZF31dTneROhVmHl7
qLihhVbrOs8baz0FBrZfaWXxA1oZ42iaef9ozZ2BkJcdaQWlWL34af8WDXNQ8cwN6B6jdarHjXth
GNZaQN/1h/IGv3V9MCKotpBEKCfw1uxVf4gme0K/XhkZLfjQZFhee2d7wtdNlyVpLtAZWeeQvBh+
UdTCK9ZEtTYV0jYzpQPEDvYWwW7axZWQl9KZmgdgq/VjFZm0jmJjXE5LRztu7RmJsRUZ3Sy/L5A5
db29XI9e6NFkiwdrV47Vsm+sEWmezfmqbJxy0y4Zdmqaw48UdeF5cIfqTIHZ7CwSSu7HwBCnKVeW
oLEhnVvaZ9VJ1nJeD9ivz03QUtCglaKei8t5LdqCVQFxdxvXyruPqjDizI/9+qEmJPG5qQzUy3ym
JweD9qEbp3WRz0CF0XxCN1piw7isRscrLp248Jb1WKYvWO0g3ASqAV/ECGoFVjTQBwxfYbhvM4hE
SW/tJR3v6anvlautkkACZ4tc8024zAtSxzqcdqTvYi4GhFhdM5/uyUrLymziRq8aJNNO+lUpP6eU
L+P4nNRt92Slhn/b59pf0tbl1yWty++F1dY7EAX941jU3BN5gP2wxbbKGLDK79E6VYdJFt5RRYJO
rEgz45LYwPy6zXucWQAcjq0DqjZP7Pi6cpS8UH0brxpzgNedm/U1XSZWVhdYn7HtW+U+xwEWryzb
IW82GoZH2mIgubokQv5aQs7zsZVtqQ+LXWT08TFhVzpnnHkeWR+w4VwOBnSX9mEadHdGF3QPSzvQ
fJlsjIMFW028EehfucmKuLxFhhlemHQuN3je+IUh024ZApRvTBHUHuNCMTEzwZ1q9OBR1q2Cz7Oy
0cNd5CVd+9Drb5ue7pcAzfXQxYT72WVgnRgLtrjNfJlvvbasHlFpezs2u2ZvB77aJAg5MJ0Cpvni
jL6Vb62Ex4MY1LbH6X+qVNd85XeVlGR1980brXzTdYZ548K2vupMz9pBbrM23uz2l+WI8YyNtO1o
k+TQzgX8CE4zDTb4zLhJzeUB1MhDk2I0LDxMmqAJuwlBhAl/Cy6g2kWVszzmQNdciopxhOvvYM5f
h6PtNytrgPOxLExEsSqEG1H59V3Dw29dNV6zyf2ofMWM3r6yyYwXtjsvl2aKsz2mrrlISnt5jCxZ
rzrPrV9xglsvaGpcoE4MMfK0Eg9l2L4VQUSXtopDINJ5d2HZzNBWppI5MvOC4VI/FMNZYCq+HtJJ
fp776LAgND5ZDe8VSHffrKKhVUc60tONW/p2h5OBDuCaPl6WU2CnxUVIhQWkPb9JHZMdyC7qc2F6
mGKzklhRHmP1V6N0B+hy8HJTStQ9pRWnKwuckfCrjSkhB8WlfAOQDEwPI7N23xETQYbjNCcHybNo
5y4JWlkOK9WT0djim+vRSNS+890UwlWmvB0h1SzDNp3DZtUVbXmaGuuceymY09Z9lnbjHQw5yN2c
ifAGbzVcSpXY4R6PLAgCzzGLq75l/GBVxlWegI+NXPNz5sfxU1DR92o0qKQwu71T0Maj5HIv6owU
FG64ZzB+balJG0CJjYnZk8uPTe8bA0K6BDTta2luEuU/RQFtzSgjp2Hq0rU39EeiHJp1NpaXYy42
9P9ByLSNPA8Z/TjK33EVh7p+78V1TfjXc5kyT5k4eIF/42N7DE03mSr5qvsGNPjo3k9WhPoE4h4T
+YVKlMTeON1YXvFIKNijyhf/mNqzeeSQcZrl9GoMmD4wYnTGLVw7yPL11ZhCLY44Flbma1iWZx+X
2mTlmHIDsHTlLaqWywVLLV+FBBYahLdR33hPQi74J8shXEe+MUF9do8pJ0845ONkPnPsxK1noG4q
u7vRVdAjHMPcaU06xQZlfV7t3ZETde65xdeFdvNpSWeZrSy3AfiRchT8kgA0GBkuB8DUp6Tat7aD
A6zi4FujR86gqhsSbtLY1s8jW99+icHILIkvn4Mk69ZRDKKMGZxuNdXjXcctXUB1c5iCkgdOM7sl
amPVzulDO/vBSCs+TC8m+Lc0N4jW6SogZPDai1eG3NTUedvslNQAid5lAj/ZVya15b6D3XkIqNug
5krrewoigeYCAHig2ka/H6XBLtnG+S1yZ/uKkpRmLxGX5V5obM3AXrifvOLEA2t4TntM6qj3ws2S
dbTyqcyP1hSHT6aCjQyfQvP7bJuiITNpu6wsYutWAOjHnWhLHlJY9evbqBqq8WBajKwa1WR8SRXD
tbEQ+9RPQYgh1Ow3rp7PrkU0drSXza7BUCNB+Q1Ldp5lO4MPD22UkHRFS0rlfGXEY/8SMD98y6qY
/tisou7VnB1AaBgHmRkBopJLMZ9pBYM0chxY9CgNE4fbIi4vTcPADN1hUuRRPT6Ssd2gq6z6zyQI
tvT4OGUEa0d07Zuqu+k0pW78TOxOe55Q5zPwnRPnGDBs3pemPchVixYDb21SS45gsCHZKHoqlGH0
ed4uSZ73BNEqiwbLPIp7em/DY18O6UJhXbh40uygvJgnYQAR7SYLmlokoaMZuJCKHXP8EoYYw9j7
3B/Sk7949qXnjxlD/8zQBoCeqdIk7pgdKtoJ5bLnTBqekeYYLt3HqDiFpgYCgzPvrsPMSamqCGnZ
ZpntPwFsmFEfxm3FHVPG1VOOvWM3QEM4DEqVt2ISwlmNHXkA1hKISw6M9pHGtQF9IaosvorK5IAW
w1sNdkU+ulu6txXqIBsRAdT6ZuN2xACatfeQ59ox4MRRetVQl4IxUckuNARzKKpb5Kw2D1jT3Lth
5n23mowAj5zw1zWFh7yWPTfgepBGz3p087NXwhVG2Keu05odkKHbsEuM3Ni48I/WPLH5fAwWGf/z
8ZLRHm6HsGSSHEfK2PreOD+UTl89kh0YHWZUFSsiYbvd4jrhlQkW+hDGt7FVvcoyeXaUS1fCj+G2
OuZwX0DIJj+lEi/2Ulk3YNOIyCnBKbaxYe1J+zAu6rId4FiZmK7rOsD93sXJ/dz29e3gL19wmRkk
V3KbggvIHBMqkphzibssZdpluCVGQI6ad2WZuTfKJnfCSwrl4ejwgq9j4uTHFDgs828bPDkMo52h
TOO74Ddcmw6s0YIqdMd2II9RY5vrLCpgOOVyiRmPCvcyaCt4pB7Y/LovKF3qRnypjdDbMNF14OYa
3akahvJqLlBtMiqMdpFXfonD+j4PzQqTFfUi3VWuofRa6gV8jazHOFe3fry2YVxvGxF8b7NleSDM
3Vr3gC9krdqz4eX5lgp8vvSLJL2ma+w/MDo372K/729npjrgSoEOxSGMiqlnMgaSKgvupeEpG51s
GnymwKd8UlS/q6Ar3NvJKuk5LQtwNstKKSw9HxNDPELWdWbf+cbyR/FRd/ZTC637QJEf02rCQEA9
egjSZDn06CyhzlautxuMJd7JoGS4BishXKmYcZDTNTFsy5kEuTLowg2NcvfWxNSAxkRRf3hF4kFb
QWq5yhVcxzWZwQxVcsANR5pY4qYo/eoGMnt/Nc55dZmOscSNDdEL5IIvjtT4TBhGwmaSXLXfCzOJ
n3vDwenINwi1MBgNqIV58YigVjzTjaN1pir7AssWheKC/BhGYbPF54VfSg3eRSLz7jodjWFXNxka
1s7pv4bKrjdNgklsgct7MSwVEQPYn06z1bDLBl5314OnxygGClZ1HZK/ohQD/HYenxJBn72xOMiN
i8IUqIJbGdvzJglyeVfV2Qx6vfTWmN/VkzduFdqENRaYGzccJ7g+0EvrmjAZtE1b0Jy2BfJqgCfn
BHxlHE/Cc7nQZelnc+rBI8PFwiaen92hmzc9UHWkDLpkjoCoh9KeTo1qy2d6i0hkopRJXJWdyyBu
rgVOlT2Vbfa4LBLKijOS9TSbxSdBlbePqkW9hG3sP7uJ4b7ZRaPPE0AsUKhNa39yBLnNIn9s6upx
bIvNRB1x7c+tOpnF4F2R7GLwHSv70rIxpvRJr85zC4mZkTwmwnyobuj581mFnACR0zYyj/SVwyeM
2NMez10dgxmTBk9nVV8TI5GvG5SPBpRcsofJ0gg+x5BOD0KqDrwWfHZJDZbey4bfi9wDz71knjEe
gk4glPf8ZrywIgvOc8XW0cAzS+SbiQZvQ7P/MhgKm86LHXmIIeja1JaeoBvZ7Jz6gWNm147MXUZY
VSuXgdeDEMgGbKPcDkYTfsmKSW+tZjK9Vch3bnoKeX8jchNLkFOnCvIA5hq//NYVnELiZX4YzBmR
CzwariPPGZ22bRh3gFozt1KvLTKWfYjykxaobcE5a7t1QPmMZJ5R+AQwzd80ReW8kS/BRJ+UxuWK
7lp6NaD/2kIbVlupmqPKPYwCEccfZuW2DXM6i2zm9sivR1DzsFN/KJp/yQP8WTb6wbuhRaP0203p
AtkyiSK3PoQMdwX4NzYmOCphHK1HoymrY5JabDUdQ7EdGpVma6M00Exm68L3+xgxf4Mw7/x7/eqv
MZa8D9+xpTCliUzRJMXrQ/b3n2YkEidgBWszUqJtSf9fwA3BlfxDFyUv3KGfvvT/koF43XZNNfzb
fZxkFUruf/v3P//z2Oafy7ef7Uf/+/V+6LuRFf8LJxHqbpTcP/TYf1iQ+BMSnB3b1CvJtyXa6z8t
SERk26YvOD55rC0W1x8WJPkvT0/g8Sy59KAc2/tn+u5ftc9eACXKtnk9uiqSmFL5MUPTCvMqKpPl
0VDiGcvLqaE3kjbia17kxSZ15Jkh247XOVtZSAJLXn0jAf0+9KsnnuqXojBILWmti4FuJECJEHR2
hCRkpH/KVOQJfr67VprhDQ334FDGbzk94kGqomMfzPdzk90GY0n0oXv01PzqVzCV/PBhRriEZwmL
SbCA1wgcuulV9W3IKMbTtM5XThc8yFTcF4xsE9c4kB2AQIPeIv0E97sY/eu+kzg1vaMvvIfKMx6Q
01+HbI+lnxwU/sbeNw7NVHwqivRLyQB0PckqZDoTJmuapd8ay6jw8WBZ7rAXr2xYXISuoHEzQ+vE
UBktSjW/VmXC35myT4akn0a/gQSKOfkSieme1i2aJOEw/23lBg0c7i1ZPfl0bXhd/9rm/7aOIAbF
ol3VGodUtLux8J5awc5NExCwSmztbDs8BDUv1Tat5MA+3kPPRem9WKdgDr9bIzWNhhsbA9UWtVKw
xoAEP9EifsivzJ0fOLxn8utQ57dqrTpj2A9pcWt5HVRUVfAUVE/8XRrUvneYEX0B3ZY7IAx8XnKe
CJnxruJqKLZhQjaNnyqFf1d9S3PeemBASRtiylzPRpxG55mzZMMvsbTqiaLkGRr4djaNazc3z3ka
oiVf1J0xml+dCgWYj5EYRTslRNk2d6J30aD2V4bzgG39G3i3G/i6n0pBWGLb4gNUKqd83KWg/Feh
z4y5aMA3+Yh+XY+BQJ6nDKVyahlSoYLDlM7PQSov5nR65eRFgqh3lXtGsHKk8b2P231eLfcRYTrU
1G0NMs1IOBUCbjXIra2Bm6DLQVycqjvGdgcxmM9Drp4y4Rwdj0II/B7DW1qv5R2tMcSMKOrowN5b
AbI+wwBDQgaC1iKCIoHclM9pyJOa7pobD8NmsJyXwW8wR4fhwcy4TmxfBFa8aChnvVFp8y0T/MI0
iYw4ux2CEJyovfZkfAj55XvVfBv87JD5Ygsa8VIk+icI/dvJHmiXDLqrFG4Nf3AAEXX7wVN7wq0u
4m4c1n0fIuMn04R77JORdnveHkqW+Tuyqf1gGVCT8gODpjVcuk9hbb6OZML4o3XRj/mtmEHwjqOu
R/rgQY3216AWX7vAOdZd8f7WRtSzJRVHFtsnL/eQ1fHl2KO4sIP4C0zEByERzA9ggZbRPuVmdghk
fddm072pjIOTFofZZ1UYdvwlNuo705peq9H/PpTG9ajkiezvswZcpZV7zJz5dSwLFFbMbhwEwT9t
8n/hDBF/uTc6juXb5NEGEPo+mF/g1jp4v5fH0s9Mwt/ql1SgvPPLdAMF++s4lRcp9OwlLC8iRm9p
AYB/dP8mT1noHOo/3Sk/dmgnCJzAEZ4jyMb99V1oXrsCw0mso09yhYxCAy6lc1ADvBgrv+Ccfp/W
xWshojPgxhPwnVsrwt9RFj+cMv8DJq7/1o38f6HHWJh4r7yAb/Xf//Dy/pcDwP/60v8brdLPPz/n
//x7Px70jvMv00ES5fm2g4EDENsfRi79J5iGXXxZHm5kK/jTa2w5/8LExSFSsou6zrv76z8f9PqP
eBnbxL6jf3bSk/94f/+5dn94wP86B/l9rf60iqTneKZ0AkoLbFxcTB8jf8oCN/oFvmUVS+q36CSJ
BtmyIRGNIRdyK4FrAxbPGLnG9wHqKGOBgEimUkcwRLazIebvnEXMuNrdY6llmK3jVz8S7f8HVtf/
ay52oQ9V//3iOn9ePmfxR4vg+1/6sbJ8jIDYoYmu1jsAVT9r9YdFkBOkHUigvrbrW+77GvnjCMmi
0+c6/pLtaMWIXnR/HCHNfzmuD2yUIyccQ9+2/8nK0pvgTwtLkO5tOVRCPhZiQt+1xf7nhVXGdtED
NwGREAH555EeZt9ErUW1FI3WuQNDcgUsFtzpT1/SX+zOH3Lmf1xXv3nPlchW8Dn+ct0E/TNdX3PZ
tW5IaGlthzvwH/XBGnP39PtL6Zf6+BFh/1nIBHzbB27566WKJU6XvjPn3VCP3imX/VNAnMbOYqCz
Ki3j5vdX+9Vy6b1/MHYLEwentCSX/fVqo8KannY00AwPNkrmCahPZk7uFdysXT2OwCQTJdaYyO9/
f+G/+Jiu6+CANCWblHD0N/7TFpGMwILTCp1G5XvVKm5d83uPEwsA5ELyXk7Q9D+/XuCalvRNSQHN
BvfL9QAOkcKY9cuuiLXrPkqNFHVSswy3buNDcIZV0hV/s2p+rZb1l0uwHRuqxYLlxrE+XLN1Ozf1
R6fBFEHWMzI5BDqV8Pe//2Qfr+KauDVsz4IfIbg37A8LhhHg5DLRG3fwjNytX6OVVikSj99f5eMd
wFU8+mAcTGwXeNf7weGn3yu2W6iE7jjtBmgMy1rmAFnSuiYiY7QX8/jPL8YZyBZciEb2x1XZxaKW
Ieq/nRnSSHPjifEusB2ZWJ9+f6G/+O4826StQx4RsZTiwyqsEUeWiVdMOyAU11ntNHsVk6zzf3AR
29H7Fsp9tq1flx4r2sPmSKuOnuFXIr0nRJqA2n9/kb/6fdDb822xK5qu/HARScSoCyR22gnfHfb1
stwlVlBd5Diy/uaMqFftTxuUpW9YdgxM2q7Hv+kJ/HInofQefcPJ8zMMkJX5N7fMhxeXDgckT5iO
L2yePYHz4cXHeICHXxTZDn0kIrklMcPmThLf291WBSaZwwQH3luXS5giiauroX6qctiHd7//NvVl
fvqM+m1YKExtl3+4o8yP95TRSn+ZRLbrzDFbXnB6KF/nxLaELU2ZXx+8Mpav01DH7j9b+u9XZtu3
tEufXBj5YUN2FvwgzdLnuzDx8/2clA42X39eMz5xHv75h2Tb4Cnv+fBlbP1b/HRL2zEuxRIyyU7F
mKeMqG2+sqf1xyG0lz2+uv4uU35/9c8vqm9peo9SUuzoB9JPFw1Ty0y8ocl3GH4xtfcwFJ+HIKvJ
ceymBgMcuKuVGir57R9el/3XDehbcmQWJoeID9e1zKqk9Y2aJ4hwFbqeOvZxWX5q8xEBDrq8G9K2
7OffX/TD9gIOCJgCDkJXSLqmnFh+vSjYFdsrA8HgFHXH7dj5Y74hNVsOf3PXfLj5f1yHU5ZrB9z5
HLV+vQ5B3cHYtkaxAzEdXmLdtW9otKMqjubqb+7+j3cGeAYX8QzuA90D9nSz8Offz45zd8qwwR/j
bt29Jte//8IsaemN6udbL+D8qKsXm9/Lplb6sCXL3haJKy17P3Sx423NeSlPQ8wMAG8CWP1Vmg3Q
d/FPBWrjVamFSq70UeiwwZIUM2K/pivUGhwJ4Vobjx5pruSOYLl8sTvHRvYct4hbG68ljnHwyV1F
4NxEbDWV8j5VIMZPaH3maI30Z/qGhIsRfC+H5ImwhA5Wp1EWh3QsmSvhNJCnfmFqcZlbC4q2yCoU
w4tE+vvCcMdnL/JI/ktqBg1lFrgvWeuQUgWc+kqknfPVmx3vzRzM8haLFko9r+28T0mGy2eVmxJT
V8acHTzCUgcTfMlosde14p1s3K6a8T9WrYNq1oauhiDRvecmJiERDExLo88HHJGUWQl3G9PleigH
mzaoHKKj07WOs2X8nrQbW0AVPbhJnZJ2hYDnIUdxZ0HSVJOL4iDi66dGmOxDyQ1q4f815i8S5OVL
nMs8WM0loTcYTbNkXkM5wH3I1j5vQ9E53drt+6qGZBx1cFLHqMQaHAJaRnmNwh+ZVsfIUkiSvBWk
jzx1lvCANxobnfJHRq5M1uj4RfQZ+0OG+y5CQ2NXzQYpS/sQZjm3a+KT7B3M8bTQBTRR7OF8SacD
fnIf2DqBUsglyYHmfFLkR7i0sbVRbmdkuzH367ewcJZrJ1lMYrbnRnZHI6vzS6idobzJmmi8mfOS
/tUY0aW/6JOlnNj5xx79wdyU5cH2CbFYEhfTtCzL/NNECOOrJZIRv1Dsj+QQsQb1HLtkFB51RkOb
DXgDiRhTnpOA5BTaOe8N+CahDw/VzsXOfjdkWZPsbMDuJNqlJIXkoV+W65jz46fQA0p69KqoTm8a
Jnln9R5JAlGFs57l0Fvm0CckfsUkbXcFgVY4RyNbjWTm6DAU2215h5MEbDKTzwpOyVhCMrRl5y/H
qFcYeIA0O9sqc3M05JVCwm8kjjWtU0CvX3GnCXM9ImjXvWv0y7Vrxd6uFj0N07LvzVveDgyVxkRb
sCYAQRrrsVWCyAiSWZnSqZrAkgjDU7WaPBfaIa1WVP6unF8JH67tlRV5wMVIGOz+g73zWJIcR7vs
E+E3UIBi69pDywyxoWVGRlCCJAjqp5/j1WNj/ffY2Njsp3vRXVVZmeGCwCfuPdfelAnxeUeRm0Lt
oXGSjeQuod1pR1l0KUygNNRgUErnMKvIFXGd1aaP4p8Mp4XN3hXvBCLikir1Opk7TIlJMyCyiTJV
vTpJrLKtuPjkrhLojDDKUVuq7doUvdgzm0POUnloUYgbzBHxZ9NKiAYTSMb9WW8NoKmpvnhxU1Ym
mrUb0QO4UluwUUwr0j8dGi210+Tf+odcza6LPMqbsqMGZlK/xH4zkPDWXqTE/jomkgwx1oa7rOs0
cXFVOL0jB0Whq7xseHPM2qlX1qPhLyQKpO6VHnFEIsbbtll92fsXsMVK0lA0N8zBvdxezSYkw6tA
yv6R6Dnpz6mscB9D0uzeKs63cjfCtPqbJ6r2dgs+N7Ep8zIYOLkWAQ/NoGyGCNEm0yEisfLNp/In
bxCP5l7VbgZdEfdIA1pVpv5hkrrptzVgtGO3IMSBk9EsaF4D4acHIPjDzzTOJM06eV7eJS5O7IOy
1frdmppf5ruD+tU6Gn0U3DG+Aq31sE2HYZ/9HuOseRrDHLS7U8Gr3FQNapprUgVQAxI/m4O99INu
2hChPEODZdCtzmkSC+IM4WHQK68rZ1TgJN2wWVsUqVe2WsxJI11gWE03XW2AbUi0MW5QI4/456tm
gV01/to357QcoCq4RYJIwJmbethVmUa772Y+dijfVl9jOWe3/RLyy4wsRlRwa1mBKBA+4HBy39X3
IAMR3qRK8c3P0yyO92Q4A/eqGB0gmvErdrn5UucIQLvRQ5Q/DWS6pvk44+zgHghOjolLdVyof+VG
o99mpcERLzaElyDwvoTPTVYsO+ImErwjs0o2NeEm722HPK8qNN9zNfRil6u4vkXdCJDW9/7SK0zb
PEzkvZ5AgNf5RC7iWpXQ8agw9kFqMH1z/OyaSmbDjtKl/fhnyLKtqwSTakhTyztb2vjWUirwMy2z
ua6WfGyPOCoGHDp6vEpYmN0MlGMcDM1+UPHvWrj3VkEfwA/xtxb1SDeMRo+P/C9xoOvz5JY/bkQy
l3RPXh49V5iKDuUi3xc2L6hv3tnyn/wW1GeK9k4aTC9LVBS3XrgaCMnq1Y+qElUJ0HUWdTcm6xZC
QkF7AOmDosMth7RV1BuyO64IZ8x4CeExDiCZVqMGpj2G3S+v74lqKfWDCueUbQcLt9J2uBnIm4X0
hmO8C3Fui7S2V8XC5zTU6UG00GWcTmf3aOvBbiztavc24+ADPt3V3U4qnnm0N+bbM077N0DLT4YI
Zp0X9OkGfeMS4aGnu9teSqWjDRyxm5jRf1lkXSuvne8a3jTjPmPV6p987VHH5vHygnEoQSD8T74P
L+Q4jJPERVcX9ziA11++dT5jNqnIV5PxfuYJIpdpdeB0gJkNifyJsCBFyYVCg9actVLf+39NoBmQ
oO1I5AsuhMwveEOC+HUal98JrryEDKdgALdTjv3rKliWZpn73EeSqC87u081C4OZkMHFnIPRC5/C
fPJ+hpFozdRLl720GeVHLoECcCvVsAhQRzoOmd+sHTpYVDFiGevaZNlG5cz4dx07uVelV5Opy/+I
nZdM7qdnPXmDo6+4qHtdfTKh5WmArf8QkYKBZr03d4Li50+RiHX61etl8vYkGHbpnqy/qgATYJbv
1bXz1TKv340KwbhMOLcSJgC7EVDB25jKHLD1or7tGPU705QUFgO6RKRr/uOMLw/3fSX5uhUymK7G
FB/MxnSe+9FK5Mzx5MufKM0/57hmS4KI53nplxPlUbV3hCN+RKkHIDfE+6LDfs8i073BYfsnav3K
MZJY3nJKB44pYkDuiPo8FyaOtiFCoEdDTOe6gX5ZU6HEJDJ5LK3mhtwvYJlYZwt3X/ZkqOEiBTo9
iJVUswmLdhkjviprL917vgck1iC9lmTcfBdsGR6iFvS2Iw2OCQy/T0GOyEeu95FY0duw/QuvjGq6
aEc2RPBtgQhwjTYCN1crquH3lOAa2npdM+2pSiV6Ht0fFvRV+2mS1S538RkANuPUJxUSznS1R56u
iEkJL0EGFHPZFt5ke5WsmkcWm+vBDAQrjkMQI+pLVMemVbp/WFGDIMnmX7hqy+e2wY964ScsV0ZO
PhxLCftrSuoPrxyclz6OyBEtFopVYugeiqH2XmryKp5k4Y6WmyKCAQI4GqMz1e19vlqEsE3Pl0qj
ar1BfIDCp2uHq9Zi+O08H1vSSpjUvHgcKarnkVtIijsJfIxQEYg4Hcdly2vODvMFApmD6qVe6ctt
bAmnJJYIMd2gh/oK15m9pwgk5Ehri0hNQT5IECGgEvYE+9KhUg8YCMZf4JJnsorLnF14ElRYTloz
f5DtEiEFJCEbNhQX+mFd3ZT8ALnGSFMXDdKzGIllcZuFU4Ma72riUzrgQM7EliKQyBJvCQ8X+RA2
y7ryKJRXIgu2sK+APod6yuhDptR9JJ1k7U9FPqgvTJtjfq01oXRnD6aCuU1gd6ESG8043XgkIa8E
TqJlnZRTe3vGv8buoZZTf0QlV17eCOfFR8l1JCan5mEhfSbdln5Obl3kyFVjRTVQ3EB9ussFTgYm
ldcwFEHR3w+c+tSuOqjleUJUfjYBzoNtHHXZSwAccHg00m/vAft8I/JTu2Uxzt6z5LDYQYmD5zWa
HyPtX2NqnG/TxIM+EixLnA1VHbl1Vt5PfvExAO/bdXBPc4GoAes5jn/ih8k1S6MOaWGOMh/NWTsf
OYeKYVcUWQqbZaDg2iyYGj7WcgBQJsmXP87TAm6KSxbFc4ezcYzQ2Wpk3Fy6AthHfTloAwYeWeqE
Z0R/t/VavAEf9Qk0TbaGQOR9QPFzVQEWvQ2lSZG+1MNzILKoPvq4X3F56QwIByCAsezg0uRBm2/7
Ks/tQ4us9yYf/BKeYOc+dBov6T5oAxgnHeZ9yp+Af+7b4E7NTrsTCj/lJSJkLbDZbUmWSx/oqJDz
N50FOtWbk5j5WPAwVGQma/HWtXDivHBxvoyjl1/KKzO6EpfuSAkkElq3y7XH+URmlx+1uKJrSB4z
yA6PAINwU7PhwAcelxBgJiIwvE1a+eT68CzUZ0rD8Oh1BoBYo5r0GBR4q4sIXkEan0EA3PqYprBb
VWN68cLk4wmc3htS2P41d8QIfC+SDxneF0ydpbchRvRPMBt93zpK33emmf/yzfrFpK3jzHQyYiih
ht+MUxxcaeMdI4LAntiOnMMpR3REOAXvLUnp8kzUM7l0dfORpZCh4g5NpVNFHjsMx1kfIenTv7ve
Kq+LlNAsL8X773Mobutau28UD/lLXw01EQcB0/RNJvoUL2uXVNMxxsP/EpFGS1LtMqZ3VZogxb1U
9p/cjBl/aE9sJmcplZSmwAgBeaDGuZ8lXtaoC8z71BqZbYu5r18FMJSLorRH9Fz3yXOa+OONjWA8
oevTIShnJ59vMg+YTTCW4tVBSgkpRCYIKEatu900yHefv36umoDUjakafy/WeWXC5B/SkmCPBSM4
8hYFUqfuHKJGqSMPUVjd5OTQUKKPCbVlc+HLSRruDdsd+QIEZvrOxzw/oRF+s2qYxJa4Gci5sh25
SMsQ10lNzfHdksZoNl5WLvaWyNx2fpVdV/3FxZIcmAPXH2nY+W99GnvwWC6geNNl0Z8QWPS+7oKO
32bFj97DwFEo0EeJWy2stbwnrL6yuyhvvgMMopvWScVtEIpIXwVjKh5xJNM7jO6wfETK1VTjFBF3
icaXTkw7D+xeT4t6zQHu0lZQ3X0SpAApQRMn51pT3pokWn5NapTPntOGm4GBEcQLBGQXuG6OWidy
IT9I4UDWXos6uu+Wokaj1XvXSeYNySHL1i7mZ3VDSEEIOTdtsYJ1rGHxkzJxAf8K3g7Y+bZfuo2Y
yVXYg+iEigNuN7ouvJ4sKV+tnrsr0c4rSNFB/2uIUkp9kpCDK4tp4c3PypA08MEEIyd2NHR7O6DY
3yhwC5dwxNDchnPXpwe+ILgW40rrWzcoJXIQt6/LbdcM+e+BAJF8m7dd85AsUTCzFXIdKPuN4yBa
WZeF4GBnlV+55VDfxXNL+q4zMUYB60wQDhFoFUVoK120wrWc1l0wLSLdc3qkzh46g32a5gIksmt7
SIFhO7p6G0WhQ96D1BDbbE+qkbIhGCiSEpG8Rjg9UaITxIeKmHJAwuPxgXPW8E24CopA7qswbH8S
9sTTLhmhKmLQmtbbhmXsDREftMFFEXKqR+MyPuAaKzHg8LV/EGNM0r2KhwzpueloJajl5v4mntO5
O9VsoCGQhzVdoVvQnGTJ6L+MVUmLMidm9bbdWHDuLf5AYHkIh2pnJ9vfVHzi4FwTYjYPwCMU7+uo
yKXjAl+PzYyRhU5mzqjcuxgSByysjNXHUDuMl0I8TpG/JDhuyFkmibnHvbfp/CWtz5MeHLsnUDwZ
qB4dddNMF6tl2uMjTbmqBIOYmQbP56idN3UYQoVfyKIT16Za4EaHXQ/9vMuaDqeMDeZNMAsmVeFc
kY/nMLrdDH5O48Hoj4g8z8PLBNsraO9lIbk0UdtxIgUeuC98hUwrdiUqkYwSa9SfuTcYDlCYpiPi
wUH9XBLT300MyG1j27jAZl3B8IAv1gwKM5qE3BR3LYx265n7cA1JPi0dki75HYOfJgOsv0lGm34o
t49+LDmOuOw0ji9PaKBlwLT95bjEJX6WbrEgxWu2jhBSc6gIGFcmZrapZPi2tUkZ54d4CL33JS9T
7FOBkOoUmBp4eb4IGHix9Jk7lJK4Q9Ubp78MwZhuJC081T2TrfEepPocbQUAdI0pQYhoZ7rGMq8m
mQNtOVURj30tDK0ayFpzrgeTKiZ+lf+YlUEO88QJwN+nY1YfVUIQNoRagzj+4nAPH0JVkPsoGG6R
JdI37KRish37DaO4QOKrCZbPMMzVK685fs6jBb2+IW4zAJITd91VPYy8LLyZCxdn2Jb+NUkV5Xwm
RMR/lzC74g1UQhLHe6qM/ZpABNpd0pKfMUxjXTIp0goifZ1+uU/rYjRbTFXDr1x2Qu8CaCf+nyVC
QHEH4mECNNWXntkUOm+/8SE4+bZdR8fdTMiN/Zu+ZUQOCVw10bzB3ir9nbGZtMekMS5e2NHjj2gc
96yLFfvQD1UqsfRbmRcK1j/g99AxD2kZkJd5HVuHBEoyQsJ4avZytAkEolGxRuxPecnbGmxXVJQi
PTWNujjwxrZqlu2EW695IAOonjYuY3e66RbW/hagoql2FUudYE8CYSnP0RCh+qg9avtdLb123bWd
JO/eb6zWb9KrOziMDv35MS3NGG6HeK4SJHxQibcBcz0MDpWEHVaWhpTkkcOaV947MkLDS5D0lR1p
f7H91+llFL6GRQJLhPJ1nwCsmN/H1jjr2e3LCCpwTau5y+aQCTVRN0W2Z4w7DhCYk7aLd74/BkdM
PV7z1pMCQv2R01rz9S9q95xhsM0+OjVl67X0naHam9Zpm9/cI8NFcd00f0cnRdm4RDl92jIJli6M
hBEweDalvZ9bqtpjGZCPus87DKJvzA665K4cIk2x2ywko9Yeysqdou+BrlCyx2dMMKbmu/RtK7Dl
RrWCRa+9+KOoLIvU0pDNzmTFr7NdySvKMLUXwxshzaCEBNKylvJpIDRFoB7V12JZiDYfdeLHFu8J
n8j9mmExwXGcRDisgT+/eKqtLm92NX/jI5NPLSCVZjPCDhZES5OTR7Rg719PJMLkx8SZ6/jGLxjc
cKhl4ZVQHhnb+TiG+MLHOAgehrJJn5j75hzH2WyFAIuXuA13ZZTGfKcGclugl8Qu7AQkM+9JLWR6
46vRHx58ZgrlMQgTUgw84aty08Jl+w1UIYJz6sEqZGSGQmDvA5r6KabBYeLMbCMmGxwNLp3mMAY+
gB0ivq6GLjHhownC0nD9l5TYkxOwDZd9ARio8epI7JlnkypQJemsTy2PZH9IZt3Wpyk08w9ld+5z
xyRD/JhPM5bnHDhysk9bRwJurte62Zdi7jHpGbwzFdar0Kv+umlSLRQ6iwfAlEwMywGbETwhwJPB
mgPf9BytlE+7yCEEkEZiwpiSeabNvtEXEYwjGs8+x0kGUM9fQud59csm3IRNI55J6HKaY4MpnggL
khQgsq4kA2xNiC0cDoC8uFaR2+bnYIIih3EyNtfWITxzY+XqPWi/9Z+rwCctw5F6+BuniJiuVzZn
+YZkbvHQeoQObzutg2efZvi3ckFd3S4gsH88WY/Ynsq0FU9JFAVPoi7xGy29jeOPBXj0/MA4dXpe
YtcEV20UmPU69sM2PY0LPeTNIDK/PFS9bOIjrumh4VqpyMXad1URqXtT5tXznIajc7DeIkFruB0O
+stIiGYaQXxckBPNjIwOfO2yNTrOOOvDQ8JpCbs2G1Jaeb5paPqrFZIVBGzlo4Zsq/vVJh1YLZIy
SZaLuvpoWmTDUIGXYCJXDrTJFq2Q+si9HMgTy6/B7B00xRJ3ezjxTJoi+aJ0Ga51w+W6WfFWgoHr
umw8zHiZnlMTczPH5DWA9OwBmpZGEIVkV6rTfW3S8tXYIs+Os4vfcaMHKZj6godimuNowIto2/62
6WzJFc4kJgeFBCxvdn6QiPqaM7V07+iK2YpIRrU9D7rjHVQ/6x+ZksW0ixB5V3wt19o7dK4c9c6y
+3XO5VJU1UENLQ7DwClZKW345Xo8tWvFjxq0abiqG68uKPqLfgzneyigI4MlMuuzQ5hjk3yuB6ea
9h3GTvYfSwJPsYknrIcGr+Q7Dsm6ZKfJkhpndeiM102tabNDJhA+5glVVrTlg60QrKviE1BG6+w6
U8efWkMM3suyr7J937EvoTzLPF3x0CX5dJc6RHfueBoyed2XPTM25a/Bt1olvvyGvy52ieyG/rYk
NwSEyuoZsqZBGl71+GopsqQ3//ExWl6zyCvZoQF5utaF3/LIT7P5kEET0kCPzK0pC6fs1ZE8nHdx
xt6a/UBJtCwFU8TwU2T43ZgchjvSP9YTgvyAVX7SqGWbmTUW+0FrEtw7XgjVtedjzaAYhh7JOqHN
rsysPH3EtXlxgi8A+cDYpcB4mSsz9Z9kSwdtuRMnCAdN+ulOmg0wuw/G7Ex7mKOw4hRyMw7V+tpk
lZFXceFH5LomNKDnNcKYA/yzb0n2VAKUF07etri67L8RfRaMR/2gYdoHPWhcT9Lqat1nPZ7GvfIn
C0unzuVpAu/0La2LmjFDzom33WTFuInbdk64egtIkyqlQu6gx94k9M+k9C4Dn9gYgX05wcz0GaUq
iuxDw+4WOxCj15C4MoAqe9A0sYDWOhFDbBKgBKqs1/QKzHz/Z4nTuQRwqBoGWra/1F9MYfQ+b8l4
gqDkyfaAgnWlFuXufXIBKkQbjcMh2IkFhOMxwnQR46HkMOf2b73poRpbvpGErhjnw1K5vXSADZ48
mQAqDFbg/lubZpXgxlpVs+uLUvdPHRUOe7NEi++V7AifoAJME1VtXLxPkH12Fdc6xtJCJa9+40Js
472+NKRryeGwODlYuh563rKPSndJTsM8YrIF1uXoM1N6krpJeMszeyr5vr2FbN+XTWEZIu0RdYzz
ppcV7ASNaad8zsPQZcUf1MCRdnmg1u6wToGqfoNXSPpHZWR+kwAfaW8GL2LWtnroaUD+uvl8zQBJ
fcIScvrdpZhMzqb1WSEYasjx4PqNCp5V0cX3g6vGaV+5vn2KymLBldpWLehvrNPwCMl88NhcB9NL
6chlOmayV5DhhR8lJ4E6MD4NZuJHpLxZsg3VE7YyLMjecia/fGrvS5MX/NApnfzdWOmFMKFyEpR5
xBQV2zwZcEoMYnYYuS4Xqfqa1uFNUSVdeISsb81na0oJBFbXTCT2hc9A5x1JgP2cM+jYW95HFvZF
2ARmvw4mvC2Twv9KDbjVlU8PwARAQtLxFPBPBBk2DO+WKiUAJQ6gzB2yaCgQyyjcZsccdKJ3boBH
kq09KCZAe2+ZpobrT4Z/TOSXxAa1VUo2xKzdmjKtaH6ngiSsU43iByxk1Q7FceQmNVfA/xiLrwZZ
5NWaZj4AFCezzo3I1IAnCgalR2RCuxj7K1xdhsQ3CIwBPfttotNfYUZaCDSsKZ1x/BTRaP3tFGr6
L8fN9XSNWRek9ThXejgMYWDsuZ0bd4T4SZu3D+ENTycgO+WoEdr47jdJ06rdTZlXthuir53iTI7f
JLduFBVfJAizIG27lNAR1uxdcD1RrP0tYS/AQDFQdTHEdyp8HNYcdkVoMRVBlety/HBzUH6PSCQ8
1hH0YVegKNzvvhMweGzMDKabzGROqFSG9sgwqwPYSIkekIKgpqsOsM7wRLrW/MHqLyP62Pfwndlx
NIzwZebDHiiFuOORql7tPMrXTAXTZ9jn6qGn96KsHYf2D2ImwpcmL+ym7aSUfhw96oFd4JuJ/UC4
4tgOW8YT8MxZnW1y15l/AlBL6ZHPOLTnIlXuBFKBvTiRyjAXNnD/Eu6o3vE/KcOYNzQXCt0No04K
J+Q2JiceROt3dxH8X0HXh/S6izx2UTlUElYRnRkANlRukYNpJAfuBlxgQdgaqrDuFnkkKB60Yp27
cXiXmNTNhIAdEETbdGv0YDn/TLlCfXLBCBNKrfxq3zL1fzez5yJRcuAHbaPJS4ttIFyvpqYOOYaB
K2IVl2la0s+qgIsuz8wc36DaDhxwQYSGnCiak3cGDVjjbUlm+z5AUPg3UFqwL50C4oH6LpF7rwRx
fcD2Hf622jHLAyQ7CmchagmYLsHDtZyqeAC9ZDOiufZh1FNOiKBrWJJePGM3iwtEnm19OLnXa5X4
TOyntrlOGbHrHbAV/ykWGD23GmbKNZ9+EZMIl3Jvl8Be/+alrTtM8dS0hDmAR4BNFrca6Sh8322d
Mx7c5iNV+HatQOXuObnp/6KVz+m68B3q3trNE6T4A//2OVuJ3TqKmmXmtnKH9h6iIm7X8OIX57cv
QSY5xYTt059KAB2ii9jnxxI81pRhnNxJ8qW/otDOmnJ6KN9Cu1Dld5VNMNgAem62RVe4t2lmBLSn
xryijYC1mfhl9ePgUrSH3kQM6iYw1Oxn1bLcZRkMsnskuMyh+bFyvH1lCKRIkgQAU0EED/NIBbir
62b6HBhHuNuIyumpb0kChB0WGYBsjecSwsq6tdp4NDwPY1oHdz27y198jdHFTMUEFUqks0kxkGY0
WYyyvBff7xqMmux/I472fqLFDpr6gazjmcFVFV1KGsI4yL4O5Pie0P03QI/b1F72pfY+G4d+Rh9W
8gVz4SAc8sBfvqRy1WPold6HURXrmkKQioftdLb35Tq3PiSo+jcTzfBcTsO8vI1ZpH5PgZ9+h8xA
a4Jsev8mGSRJo9AP3SdCNqrsvm6NYHQ48HDtIO6rL+Hr0tt10Qrcbkh18KX00oiHLvZ64EUEGbkn
v0iCn0gXgd4KT9tDhUIKEdQ6NpRhi5vfBvAA8q3laIhpIIWTXMGBKM1nYD2swzIpagKO4GGAtWgI
k8ZknJDK7Zh+YXm8CgmZvUy4xlPLz7hJVBJrBCZFADwgYSG7c0orxktWdsez6o8GqGPWqtuoVL5E
oRJS3qEqpsjo4LP/uDzCIwEZoWd3qGR6EFSBB9Cta9yAz9jmjGcAd4zRzick8oRL1Cd/SDPZulUz
OyB4OHm8dYvQvcmKIp4OS5y5D4125E8MdDHmQF1gYLqpbW6xmEM+T9d5/VG6LF8FIuZxUzDV/8t1
NqCmEFgYNj0o43Xf4ySrkRv0RMoMGA5gkVuVen87vyJqYL1MoH/yvJD5l4mguO21zkqYCn4zg3fV
cf6H9SjwzgEY13xuUirgTViNiK+yGLjFZUbT7/QwFbcG8VOBzFQ2+atLKjLVgc0USJY2S90v1AXj
ACkBbt0bv+MSkN080+Yk8EnYC2gJomeFSDrByo80epWhJyAoJ99oJypAhXoLxW3xT7wOZoGjaqPm
rONwZvJvE0b6WqW0Ghs374znwlnlvxvrJ0W6F13GA8F8j/0bW5ts2CrJ7B6ZQhK8tUGi1QfmEhPd
CIJuUkQ1uIPzGRHGxnU7BSTfWYhDdlNkjC8Ra8TbOetJ75ptU2Xg7zgITxb3MhXU2LkHSINxs4u8
EElCyaSnufMJS+l3icqJzPIDkjKh3iWZ2ERujSLLHZfcvMHrS9BATQvj6ZaJL5M0SPgp9d7nhbSx
Xiivsvs1yrZx7ylwsGEVXGT6q1gxVF9pbO/drahm8Ka3S5U3LECdspnbhMasidadSskp34myal3i
IjM/IhG4KdITOr2mvhEpGcI9a4SlSXZjIvrm1hl6VINUShFemjaQQu6mOJJptPGo+waUsFmdckeW
auTYO7CmK+BB9RMkLooIUTdoLAI+sa/MN0V/1Xor5PGNnaeSGJturr8oRcbu0M1QqM1cYDMY2pU1
wsz340WPKEV2PRsoBvZi7n4TCJdWDw6fSbgnJU3o61hkIF6rBogib6o/p49LM3XTO3gOiUm8dpvh
hNwP7lQ9rQlCUwBx0j0upVTvRZp6P5Yvsd4aj+jPHeSs6rKTHHsi9SJUkWIjuQ47zir89k8tT2Kx
dRHVThcQzQXLxJ39xrd37o4JO5ZvIhtAfDm2H5FmLrZm8lvR752TIuiQQagiiHiiUNRsiwk+G1xj
mszfek4jf7d6eGPgrHIBSe4Qyc5f6JbrIx+J1SSIOSRMLh2T/g0dG7o3ryjZhpOnnqenxCXZGwQq
ny5XR6GHP2rQUIocvbbBJbaOGDnmHPVIKE4bRDDRWDfZ0+q2inj3eczr8BFRimYqsfreV8LYt9jL
wvcl452aN5hJRpqDj6ktIlgJIxkFKUS+tSUwCYnXwQ/H8D3LPRQKhUYLAISqm+E3hQHUX1XF9XII
UqBAh55Jib5KHdYip8Tn5exaXVbc9aIsIILOi4U5Hw6EO4LOW2K7hzkAHi/s8QtcoyoEWZStvQLd
Gyw1+iCXsLlNn3ZTfExi1FUfwpkpYGh/lu7kLlpm12iza3eXLQbwtW/JhNuzXorWPWJHTWm0MPDc
XDI6vftB9pD1QQFJic6r7yxBGQpZJB+1LK5nd+p9lI3DZS+OzXN65mkonRec8pf9ZCU6Sa2xisfE
bdvgxhGJ9O/HbjXYUCPusrMR3eBsAi50MG3rJe9NXSPZGHluslp79XsSdKm5Jv3DML8xWpSPhF4t
OY2cxwiocVuh36xdGdMjf0/tJbVsEQ9lmzT2V0dIigPJoFjwLsYtoeBbOEp59DfvVlZEl9ymMXAo
xzRTanfyZ9Z9U13Xj3ZqnOFtSEm7q3F/+AJZDmpoIuMcH3LFR8BUkRqPnX3kbTHFVgBCVmocvv0T
9un3CdFJQA3YNonduS55AC98/+WYbxNZxT20qnh29Z2PeaE6jkuFHkhkwwKyVzF9HEmjFV13LspW
p1cLCQD1cWnbjhEFa/zoLxjnJn8L4RyJ8xDQhj2ufbegXjFJmTn36+QMEwIRuw4fJMU77m0r8ygC
yZuHZr2oxRHJU8KmrIArAsX75bpJg7QsIfKltnbvx7ga1whhvADfWUMpLo+tr0V1x5Cta27YWKr8
LQhR0VyT3mGX+8k2CPZqDTH9cvO5N3qVZIZYa+NzHkBB3ATMSDnb46LwtnnUhif6X/aGOUUcQpAO
rSKmBsSCG0lT9FX1LbLBsaQx3sSMfgk58OmBe0An7fUg6a9EeKIyTAnWdYlVWpJjP2epPx+TiWK1
fQaXxuTpXAyEWdQn9iCu7n6D6G94IiGAo027jloHZ8Cqxm54HKUcXEZJIDLD/tfIqIXQnVGXRbt8
advQ/B042gLZX/lkMpjoMM09U7JZoOFOd56z5j4xVZULdWRJ8sVW+1EvATpQUkFiqtjMKOQA1kap
4fQkcJhsNzftAjhdRaYXu2vIlWcNmRGBF+f7SXo2eErABxfdhg1n5Nkz+jA1P1SeK7kqRn42WHNB
nkxQY8gCgKNPNMEuqmrdkQxpI7IevOKXKQe2wLlM5eMEYfInxxQzbFQxqW+uNbJvFDvCt3Ctk88Y
je6waVEVvxRDFB9n6azdSbui/HQ6o95qoeL3zNbZiB9G26I5dFnMdT32aq72GIkcTCzgg7drzXL7
/9vx838Bny4+s/+zG38Lo1f/yX//O+rh8m/8y4ovggAqAzwGhUcPf/Y/obz/8uJDEvuvENcqPDBc
uYCdYqxl/5Pn5MBy4G9czJMXGzkylf9lxhf+f7kk1Me477Cj4U2L/p8Ce/+77UzxHwAUdJjhJReY
9Ov/8Jw6HqGZRKDrQ17Fx4VJPXLNXg7/F3Pbf3eK//OnXBASHp4wKVUs/8Pclkczhh2a/YNkKcZE
6Gaaw6OTzXfV6Dz927v/8C+X2b9z1v63PyqQToCChGkcNaob/If3LLGeN8hS5YeQzNSWMjVmCSGL
E6LX/f+g7Ux2I0e2LfsrFzXnBVszEqhXAye9VefqIiRNCLXs+55fX4vK+6pCHolQ5aCARAIRITmd
pNFods7ea//5SF+dgZzUyZFObHRiUCMTa0e06Y2bgQbWeP/nzz9BcCwHoNTKHSCXGfACd+irT4+i
ICFZdQ1Qo4jD6ufU9IL1OTvx4qedoIy4RBlbWBsLE1D1keEfEbeiITxkn2C+H3+U2CIFLbq5mJoz
evVtvyvGTlLwg43a/8ic3DCIQqn97vjnL/7bmBLQJ2wLgzGFV1XIE3+oOhZKaU0ZENb+fsqOGOhX
eXn+52P8fvEZsIaGxVbFbWiIE+NrOhqIvBqO0fUdmuODhXfmz0c4AfZ9Xn6eWFy1Gh5X2Bgnh8DW
GpON5AOVtdq38nMPioS69Q+D398jI6Gmq60q0/eU/JsxvHzyXyN7Acz995Gl83lkUAcnnlO1FviR
aLltxEVwM134x/YQHcft8I219XMA/X4ch86qbmGfP30sLSBZcaGjmDFWT4T/nROA5wIT9QrXWc/b
4M7Z1m7+DYTgBJL0n5OTqsVUoOuSofJ1VBPz5De5k8Ybc5vui0tr1+78zXyIL8VO2Wv7P99EffEE
n54iNUwVLbwD/MM6mXkUJcEjJY1oM7hiax6Uq+Ky3pvuuHpv18OmX/fr2R3X/or28ipcp9+crLF8
/O+HR7ItDJbcPMpfT1bCHvbRyrNQ3otDxcliZtuLve21u36nrJMLeWPhhSE0wwWmiujIjd/jd+XN
ONqX4lLunX3gOZ56JvfWN1fm8zr/4audzvxDGSDXa7gymGTCkMAE1HUkmm5tcGisrOgIk1gCHaBc
ZbcoFpv4u2vz1SX810CAP4lrHZewanwOlF9s5EtMToz+OtpQwtoZG8dTNvZBd4edvU4ulQflIToD
MF2u+M88+lfmRj8jfMQbzou74sgOcjetvntP/T6rSJtpHQSODobBPr1dHdHO0mEju2mbIg8vYBzU
Nzhi4/EfMTiXU+cdSLQj+wymFqqwX4dFoaR+iBSTGbLoxtSbqAYnMOmMaFz/efz/PhUzEVmWYfPm
1TXbORl/Q6NX2YAvbhMF5qvIOhtjgWoQBQmz/89H+u29Cy4KiDq4MYgLUCIX0/kvdxPqj5LbJTmy
rJ8pZ4q17hzyKHGN/Ls3/Im9nKu3HAonPvgBli7O50P3y6FCjYpZ23Qw8FbJzXTZXikv7a11Vl8l
B2dtXyXHfF1dzfcjssgn9cX+5kS13wYJyAzdMD6d7XKBjnw905JllAI0SFm3m3Jf7/1D6IYeHYS9
vikvM6903/58ZU+PJ3QmShUGDSQhYKHq6RKNHMeZeLOIamJNngtCOMX78xFO7x1HMNDmW6w1yX3R
ltXmr/cu7EKdtPsp2kxu4drHdPcduee3UzD5UFYjGgtM0KWnlywAl1fJSUnWwYhcmKIqSTUU/L8Z
7KdHkeCuWCnpjHXBlGIvk/Ev40JJqJd1U6Z5kzKjeqbVQNpL1P4jFAyDj4U6ggNDZXFgsgJf3ji/
HCVWjIHBmZDEUinlRSw1/ybISHv48y357VwEK2XeWlBEIHaB2fh6FCcdGojVRbbOYxQRQ0lXsSK0
45sb/3dHobtq2WBzUD2dDq2ymnsU4ijiR18qBaljPN+u3qrqd7PD6TzEe161WfqbsL9YUZ3S5NrB
cQJfrzmdHtWYppPxgRwKCyuq0W+ez787J4eRgOEQqJLD9ujL/ekpthe1wpULdau6Vzq1vCSWdv7m
KNpfuJFfX6ACwg2PI8tPYjSZEk6WuUCwoyZ1IgRtfpBekvoi9fBKNIQD2VDPyQdBBSgtLGNNaTLq
0ajBdRgtJVMQesfDXToTneKlWa2S7Wyps6RgHhKTRxMJe0opB/HRTmQVsBDW9laORm1LeI0GvqEg
+F2lEnWMhVEWXiiDzPYmRDYbW5VzS2iNRUHVhKxPyaagYuS21E5QQKNVb1fh1Ft31HW1DtanrWHj
mD9rlIvI22k7C0p2N1FbRMXU+KQ3R+p8JjOalCDNQbR6eqpW44+4Au9ET8pwRqocwaxRViLntXVj
IzQgtaYtDRQLGyoo3Crpr4kzwNM5x1V8TLGq47iZTedq7qLhzk4IN8T/7qg49cmPaqns1ulz1QU1
FAg7Zewnvt/gWA0szBkqVq9UZqZEWYe6yxNd2mhbLibl/Eik/lXXLfml3D3AqKmBoNODYYuixFLL
/s0ISgOVhzrIS1F2PZRyHGNki+eRuO7xaZguxHA125Dvir2clm1xmfOlStdht/nTr4yaSLswMEh0
KlT67lFNL3QTjXWGiXaGiuLCzoiYpfHM4sKIsSAWSBkxZtoILcOpxeg888SjsDF1JV2ZWZWXFBBL
jjbMAc4jlHiIXah35xRdnaF8qvACRvpOm6RKfhEV8A+SFBs0gTO9qlUnO4L5sEsULZmtMb3ljGbv
5CZxrQS8MxT/mBCARgarxGgc7VNJLybe1hiNntGE0xqDAdJGa0i3ZK/DwCiJBJ6ncUl2sBtvACPX
4GLp48DrYquQxIvEjuLh7UEwkSCEX8VktdFrcAwWinZcUAE36LURcpYgDNdVxUzxvgxkZsVRPmFy
x5p0H+DGLonu6oz5vKeU3ayGDlAYPY/RJ2xhQFWyDnNGIB1jUgYtraD5keUkfaPIRoGSmuQquAMc
A+QA7WxQas3zHxqckDfdzqxniagC93vbZQaaVALA6XUqaMYQU9/yTM/Wrha429cxP/2cUQekQU03
9LWLHFh2AcasD8bWXHkU3vBKzOjVFq9EO/SrRm9U5GSjFco96lw73QSGoVh4cFI6sB3DafIgXSBc
6wa1ekRINjK8ndJRMje0G/u+0qHWripIh5SDy0Qll7cqo9bFrmWTZYgpy/ZCvXfOytSfMGaKXsW4
npf1fGGQDXQVW3xTLHxtOm6X9lK4HwM25CssLOprg1o/WKtVqtyqRkuzswkjVfH0gtrkSuAnAfcy
h5TEK4gPvduiWkm3EU0ZiB/FlOgrZULKvka7rT4megH6QpGjvEf51T+WVlwGHmIjsCJKlvQu+qB0
m+McvrTlhHiz4dKfY8whxA2/VHvfGXp/Y7d5r3EdF1NcBQWf0D8zbs8apcQlIXkrvesj6i2kRY28
jEtKCp6hOA0Z2Uo1jrfh2CkBcdZ+YIX7KtTpmceQiD8SFtfqWk/MwfcYb7wbK91B3a/1WlavF32T
Ts02yLDGgq0pV1NdYIN3MLeUnp9lByhk462Va8q13vRD5vVRq5DrWCjWOzIx09ljrgjrne3QW1mR
Jh61Xs/iJl+nrZ6Onsgj4GZ+nemolgjVudSbqAyJZXVoZY/5EiuO3A1bWIicoVlpqswtr0trRrri
235NllpdzWu7oH+wnQIt0BH+oR12adovPpcQlefaRDfZAUjxfaIoSoxMrR6lqNBDJ3oi39NJ1o6p
zNllIJPsNuWJIiQcvsuMKqfuBhd/R8tkWmRR7do9bkF3njEounFQNM9B15nWeszM1DjrprBAsVBp
I2vZMrTfB1CFPGpxUy/u2ErEro3DABWzUdXBpo/E/NPB6aO5yoQu05XIeM/TutQ1t8vslCOTFoiz
Tev94WLofdryFdLC8LILbA35Z9b1ioeaovQxdTtgjCi1mA9BjggQY3MXfVTxInHlSfftVYdFLNmb
eW8HHo4CpvZh7hTsuBDcUTr2avOOgo1GQaXMBVrwaTSOaRgr6EmwGCyYcjUSaFsn/w2TQyRcdkw9
4nZzsGzytQNbX+mjzdSaR0g5VomZW4sFmkb2SgdFDlIDzpSJNN0hebOhgfIoZAwfJDS0saeZEBAs
o3SWTs0fK/IZE0rPwCizlkxvhQZalSBNrZ3+MeiMEY1QRqaMG1px23mlXwnEnySvPtAFYuLxh6Ag
TBv5Ia+1rNQO4Shs/CzkI8sdKK+ljztgNCooe93NTk88Hw107S0mZoaeXJskKyVmRK2ojpK8mWnZ
cIVjOQvdUh+Mt7lM5nI7sAWu3NifnN7Tohr7/Jh10V3VqxhHlNowTPr/DYHzGH/N58zK5fskHX/k
0GEnWc4EmNmdvmYBIcNx2hbV8tcDYsUXR872kri1LEsabVI1iETDxOwlyomhlTWatoYCo2m7EZu0
ErqG6JXHFpEmCPVGSwzc7WX+pBSyI7ouyhAWMeLih5YgRaCtomLNYY51/AQpgfmnqmZWVpxJ+d4L
lMGreVDbedemqD/cqq9mc43mUP0QPcZOGFYmqrGGUmvgmurcPtZAODpcKU1mrNimdz+AgEVAWcgK
Mz0r1urbmBettiZEtb/1RxBDa5+sEMxLM/OcpBL0jIdueTjIJDV5GCBNvMXIQpBuKGopULbT7ikv
a3Aw9pa3b9FsyJ+NnuuR2CcXaFW37+oYjxwTq/UzxUVP+iX4kosK2IXjytqZbyYZ5KlLxqB4y9tw
eI2sQUdRSJs3d1vUvzdFOvqMb3+Qd2hzJ08NDDvaRFpitRv6xrm+m30Cbmfgh1SUzysn7J76igty
nXeq/JipO4TrxhAZrcahRYKK9FHTVoU/GM0WIzkhz8VgQJuvKtaDeq0SM1eGcLfWKsWLe6eFObE1
lMB6SFBkkTteNGG4KWrhY/uHMDAQ7TXbRHs3ku5Yb9rk+2Vm9YrQYG69UqHl61koCj+qcMLSPtZk
K6wFnAmCAuO4P+80K3ZW5ZRR5UV1xhRXoRE7o0drnzHYoalpIq7qVY+QCj5FgNhobaVG/OHbZS02
YZeTFBS1hISndEuPao9kZz0hivmBwKnTjtEUKwlahGmoq48Ws+N0T62c7CKXhZF6yNVYeZ0zrS0s
6ExtP3gzy/5hq5BK3e1woTfikX1UKS5D1N7DRZ+rdnlpZEhKrvsW4+6uCVt9wHM19ES7ASFGcEDJ
H1W8QnuCzUo+bSt0m60XJzx7boygnpXCECNgAusko2ub9nyFL4U4M9oZGigMxApJ5uELDF8pFdvv
I6gKdCBjEWpbpcoS80crc790M2mqj1C9hmCPmmBWL4yqmbUD7QGgAS5S91QBntTo3HsEM9V4HoGT
cywChnNxPlO4YkkOhAgAiOyhIgkPUkai1cypvu2scTtOyKtGx1jPbTc/tUD4fhiU68ttwhanX2kR
npMLTK+WTdbQ4NcuUzdUOqx2vOdHD72mThEHTEO0JUVAa3+2Vh9OBIebPgoSGdbaQ4J1L17hqEyD
LW3ZLLjq+94YkH0vLVrW+JKEsM4S88ZCvzocBBFyfEHMzBgSmgpjjSxJpma+952UWdV37lobEfFD
HuTTg2JQuKAlncv5MGL6enXIrEKgF6sD4mUswEACU6vuG7r+4WBt4xmiDNgKiCubLpu1Yg20cNKu
qaqR66TnSeWse11hFiF10IQ8YvdB6uEq1sybOFMhp+FtzGSGP8Vs3nXUsOO2rlnnHHKfaBX4e7B9
EC3wcr4CM5vpW6BWOnpnMcXqzx5Uoek5jWIhQyqTJLH2NotD8Rip3BYCEgyBbIZ1aHvRIGFcMo6N
pn4mEaDV1xQbnIQQpbwSm1TPzeAIUTlcGvxzh/I+VhO8qIRZJ2sVHRtCx1nHya1mCYr+XBENj46B
ZszFBoGikC1cQpBZWqJMrNE190h4mXceSYtIMzeHb9jdVKjt0vM2MgqbpkmF41pkSmF6wsjlLRLe
+aZ3Ovs4do1RbDOh1sgo5dwdrJ76ynURG8PPKugcZctsQIBl6xBlvpqarNUuOrXo1TUOs5k3HvG4
w6M+TGaAm0EHXpNneHKBu/madtMmEcGzhR5pW932nQ8tmsuUXG72R5fAaJTIk9xO9SATPRMbbG+B
dgVGKpn3EKUAtPA4N4lc4QROtdQbkeOySlRw07MdAJLl2ZijAOzJxHwzjESpDhXqOJOSPr6D4ayY
SZ322sgsWQmCFIrugomSy6UwMOfAzWoYbATaBgH5VaDtroo0IpeBjPR5xGFPSdc1OzRhNqV4BAir
SvWx6Kxg2nX+AU2Lbf4oTJVXY1r6/QtYHRYhwCt/4FWMDGTzor83LGTgt1ZZEoGd9kb4XvrsmGF2
VM2rrtgKe+58mg8pIe/JFtbFfFugBq5cEyjKe6uaQ+2ZSpYab6gsev9HPcTZw1SFIb7SOSovnAho
DerfhB4BkWLsVEzKB2/21I7xPlNzlKXNXCGWRntaPOiFanSeZZMBeFZktfKosJZy9mMFO46srjLr
2YtEnTjLuxG3kAWa8N7MQQC5yaAP9ZH6UnifWuTIH7QEy/s+z9pYWaG+tH+iz65+YraDm8kWtSJK
1FIr38MzhSirtxRdYfNsQi4QSMApbAi0SLtlhiKJtBe8Y/W6HDAf1ItHeBr18TzNmD5WYUzCposD
xVl8+gnmYAdb832IkhR4Eh9+m6hoc8iTt5r2wtRGkd+OTZtHR9Wpc0CG8wwOsVfYjCAVEcAHz0uM
eC8W4UpUU9qyF2vM7nnjAdTAE9LqqD02yG7D64z9AqAZWdCZh7ATWy4l9ix2e6tWlHVVDXZFyaef
eK8UUFsuEqLetbMoYLP6yvoscXZTZSObw0zUt+eTZpG/loY2wt0A3zUKXAFaZtWBw3xt6kAchdAz
fwvgxa5YfOjaB3WXiWBhfFDkUdtxGK5igMeAvzrHYkbhNdsyExh5utAvYB/AXYGoV1RdX65Dwyeg
pWXJiQBfsF5ZBRPqduyFBIgiJ3Pi46QX9XyeohxEgNcrmQgfMZiVd1NoKDERTQqbK7SGCQ7GyVKb
g4QXOawmBfTZKtUnFOKs1nskV2WQji5RpyVA2TgYCPihEf7UtHafrGqFdQVG5s74MQDmfxSprj8Q
yFQFe1vGGgobFT7eSoEnP+zIbw2wuRM0nB4n0uR4Aoym83prJjUoBVcwr3DgLK7OyZhSz1eEDruU
eoW6D9hFGasRjf1rAXYCuGSVBRd61BGY2/g5WNWu0tt4N/WJdfRrRT6R6e7fCBAP/hlEpWQkKLaK
iflV0MKbXcKTByvSthGxl02+xSySHiBjju2hSdrwGPVVmGCkyWeEZA4wKNSS3CA2GWyXS641BKy0
oZw3Qri9i8hgZg1W5UDzVNE0T+DvrFuzl/OtnyUzX1wb7cbVceLjPsSG8Fya5fiCA8MiXJ4aJUiV
LGr2WpWSNjhrPETYUTEZoB9RHw2wVywidYv89bIfK35YomjEkte3AlEJF+ic9CL062NJVtFKtyft
aGA6sT0lrngrNlNV3g5ofa9rZLlXY06nYFW3EAOdCUsS43vMQZo2ITgONfQlnuA4H1ejIYObupKS
6MZQmd7yVDTpKh8CcZF0i0dEWtiMXZkLcRmlPmHdvchCZYMCDQt0k6HfcB1R10dwL7zLRyiQq2Ye
lY8oQJi+uD8DZV1ge9A9IYE9rrREtSmw2vRL9n6t2hZBKG3O/j6kQMCCJaAy05RaObrso5zhwOMz
T9wkjZmlyU2ALRSbMIJ1jQy8RE3LbAWWs6xXtoikDsXLCdlHYByzt9BjYLaRIBMi9wiHJy0zyBmv
8iLYERUrQrepdfO28IV8wmAuUXTHJjeXdU/1gV2YSS/GDY64XfcpOugwvt7j3mxenboixTHrwuhD
GMVElVobsvsWRPFjFarZlVOlI9jfwWqvyEPtw+X91LzntaE89t1QJV5SxFNKsVpY1wWdhXsLkzob
Ry2TULX0bibE3VGAEBtisNSViUV4OhP+VDy0VFxJDkcUeYgSyKwuMWKs1Yi0sl+JhuqppkbRfCaq
Cu2OE5UO2RkAl7FxLiumNp8nc80Lm9XHbHTOA5U6Kre206R4Jsxo2bvm2sj6pMbQYyYL1TYN6uK1
AaIxuay9iCAlbqSaiK2n1LWSgowr7uWE+UWOff6SDoWzd0yzx9BkM10vEQnEjELqzK+nSEW3N7YF
S+WanXbk9cHAGlrtIPG6yDnT8OAUfXarS+oX4M544UNykndxYA53XacTLFsHsHAROKvaosNml2i0
maMsRq/+LQxtlCSVHBavTfAMqJ5aICu9+FZbmKWpUZkHZLbBpjLysENcTR8KrJfjA8byxfBTsqSD
6znE8RUWLeexpQLxAQG22em6YnT4Xtq2BYwhFYwIkwMEdRMIAdnKcMrhqmBHdjeHfXpFnc0/b60J
6lAVpv2TDqKsgWxTZTgIR/lmqZDU1kifjOLMjEsmGaC7811tt+pZkNvaBWFtkKEVJZ3fQJzxEFGi
xSw5jyhduwG596jE07OTjBg1dWBayioyrfic7XyKaIsK8+JYTgeUEM7cPGNpNHlopTF+OJQt+LS4
G+/HPjHQ39BAIwl7Vp0Xs+158Hju6tIdmSJnbwZs9mQqUTq7JIMaPVl/IdpPsxrkrdGxieWtVnYX
mRLi5DVTFhMrtScKmgW1bRLtDppln45Nznq6r7M3W63kD5UOO6ID4vLuIrXJ7/WWeoanmWPWQKsc
5cTiK8brP/pNFnqAG/DHxUnkX4LnaGDllqyE4QPjNHcwXkmqQz71DGPWoLXKsHwJWD9Bzq/jpUyh
xPk7+W/jvZyc+sEiPIwn0wzfqVMyxfm0vgqvd8z6PMZd8JrRJV7cSxlQYzPXjH2s9YSrOlUe3cch
YChXLeDkgahgHxzNPk4BkFs8jQGuMm1jSaUvVoS3S5hu9mCQ8lppFovfiDWC25Wm+TYFejtDcHKy
t5lyB8/qgGfUTcqFwSXsMI9d2AMGj5KfNK8kEI06368vLmQKRHClU8ZXyH2fA6BbiP+LTQXjJd4o
CRdnHWO/Y4UDZwT3XqzzzAm9Pw6VxqooaTWNpx+D5bUsHJKL1bIy4XVq/svY0b1cEdySdrS1JDwR
SzfVq8nIrUdTXxZlvM46gXhFG8B+081t9HE1hKjjilGxcS+ySauWHhk++apbnlnDpJa31rQOguKg
FzEW626I1FVBHYFz9iNM1ykXsV1FeRdPrpM0OmjHzO+Fh/mjwbfZl2EEp1T1u107+3rj2ibbkQtm
f6F/I1LTf2usoj+QdNYRVJE2YZ+mKQV0t6DkVBgzpb0ek20cW/u5ujK1+NCY90KLt/oEP2SIYBVD
/XSwN1rNutPOKMhdaviHK/PSoOxHtxuTTbex+n1PbZNAmn1mX8xK8k3f9PfurKHS2YYFQcIUgqwT
QUoF1V5zOvCpsPr9B1Qj8tKU4Fj+3D0/FTRI9pqEWHFZhKVT4liu2q89+kaa8MSteG216XynDnV/
QZmAaE+WfvjhreEf6nk+jwdMiHgszs2wTlvBLQUUVkDxujRqdu9TzKIS5ds3N/tvzwphJb+J9gUF
8Nez6mi5IvUx4zUmdLRjulLuTIsFpUnUya5E+PqNOmARsvza4KZhT54smRRLiouGC+nr8fDHpBYR
zLaXLTPOaJqXKg5NVu60GXShXMEKCb45xdPhzCHJJ+LsCBsT2HROTjGO9DQEvWR5RRH5u0LBdChb
QhLAvOTfnN3vh2IcIrBVeYHYwhQnshq4GZMQY4c9TyfL1axKOu8Bzcuxx9n65+F4OujJgnHI29GF
TlgG+R4nh2JaARzC6XoKdgFMlrUtvLrC/fAPH67lOCaCcIYjD4DU9a83LJ2MInAAMXggIIydJXnh
F6PUvxHA/D4sDCKdTBKFDXRJiKy/HqUk/BR+K6ON2r9xw4QrWVYperYhSzp56ojyoLTdjd/FCv1+
Eck8pMmCZB47uv0py/r1mU5tzR8mqke5IJWC6om2r6wy3PzTW4VWDtm4RCmBZFScXMIo5iUAzNj0
QgxOBysyUUAO9T+dLz6Va8sUCBeIDqdxoiGyxiTUiVoACoU4h502SJQ0rsdvNESn8wVHQWYodIkB
AbOAbny9UVHLpqZrS8MT9TzSs/C1DSaeHLRpQLiBGlXHf3ztSOcx8RKYQuryVNlrDRVAFfDepLtr
3aZWnP5GAvZ///NRfh9+kKcX2Z+DjJJ338msNBeovqk9EraSC/0Kypmx7ayKRJFcKkeMdgBZAROL
bx7h32eLRaLKVAHqBKWcfXItnW52gh7WI3OhBosmoG7qm1BxAOBOfx3q/0ewZf9et139/q+L57L5
16bL357bqMj/53Ko16KcahIJ2v/19Y+EgP7nm3jP7fOXP/DewPJy3b3X081706X86l/x9stP/r/+
47/ePz/ljpbbf/2P16LLsbXdvAd8rV8dMkQ0/3LXl8//z+9dPmf83i3MsueyqBkaf33coov//J2/
bDWaav6bmYDMNcEjijCIof+Xq0ZTjX8vICpVoN9lnNg8Wv9tqvm3KW1+eFknIUIk6PL/mGq0f2tC
GKi5lv8vs7T2TxIuUZrxZP3fNydfi/G5HJzlCwmJ6MO+PnlAQaBz1DCyO8d4LZojPAd7hY91pjhC
PUFCoKLApRBKE6drc3KILm+Ce522jz9X4Ru2s50o0o9cYRYdK8tVw0Gn7ylAzMSl24v0vJDmbtZY
9kWDyjYwd3ObbbFDBorRoTizqBQGKlxSSZ16gHbAfmw9WDQPwEgCjVWsHYEyR0LFLqclb9mwgzN4
Hb2b0NwzFrmcrCWfYZjXMQQl9rTeclQRZ0fyI9az1V70gOsbZi8252sHbqGiiWNtNOVGEDCcO/MC
ve+woxorvyuP4A43LKxdMpuehA3NiNWYKjnxwO8vxPTSVtnaiIujYpvbwLhpyRCJ4vI46vwYBIUi
RDpv3uB97Fd66N+RFQQwrV6iZ3sz3dej2JPjSISokpMq1MUAmQJna6mFuYnB+m2b7qVQX8CjbqD2
nqtJ74XGjepkNCSEy/HUhExsqbCUMncWXyNI1UtyW7aYSFfLT7dtSvw38olgy/R30LTpdk4LfMJO
6jp+8zAUiPjDaL7Fl+NaVXsR5sAqqGy5OPHcWSWNO9ZXrULSuan8VLkZfCNr0H5YGhga9SbtbvLi
RuWGhvbwo9KuYeAflgM7kbUVtXWGhfIGYaMn57cq7J8IMmHT4etwNy1s+hxTFZvWaR7qPMOFX98q
eu4iYFuDhlgvo6LVuNMwnVi9KeuMOOgsDAWb6f6i6vInzO/pqtCzA3aQfcFYW6AIDpGa1iTAxgWb
gjgkONCgp5J118Qv7Envwlb98TluUpNP42ckaIapUA5VZF3nlth0Wqky3oh/aklAsWq+JWcb5+qP
tnbu0mLcJn6xhm66TSOxrRowaHp/kcvhzC5+6hFJJH596Md1zxPQ23KfAatTKv+sqWbCiPJqG0/W
NqEjZdfs1RzUE3Z+i05thbBqDR7/IhTQfLrozczBuxemsh60+K3UxSbpboyp8+YiPENfSyBIbe9j
s9pgWjbPoqWWVkDhI3XJmT2QHAynWD5l2D9vTIumg3CyczpM8nbOK3me828O1XP8QIU8ow6aezNB
4F5aYCRoSI/Chil115kK9IC6aXhNV/mbilp3GfBj5YKR/vzH2gTrReTXESQhVD0H630lywZKsjqG
3ApkI1nZPQSj8972RkWJ1TzmPDgrSrbNOh6D6QYJUYNkWD5NAHb2hVhGAbR9d+jzD5ET1pGxYDhT
HJ5dA+CnJzVEibFlIUgxRXpmty1M+syJ9tCaC/qfRbgJDV3ZRrmyo7tPFU4Zaamg4t0ZcWQdA6TS
UGrzil6A8OzR2bA39xJ73qolsBySsNSkeBJOc5YZgKhy/wF01VoWpOJCvpBACYO6P1Ooof/yujj+
NdX+6gL8+xkY4yRLERS6TOlfZ2BSr6ARmwPgaIVn3qbRCPBDvEgQBrZDuIya3KQshWAe/lBgN353
9K+L1b9eADS6sZWTxo1N5GSBZ2SilynQUYJczG3mlAcqcT11FBs2OOO0QIUXbqPGWC+z69gQmEPb
dweIpXGVskDVNFYHWsrSHVHuAjdOPpKkiz0snHdQSCylupMi6VfZLC9JB9gunxKjDVKzO4UmASH0
19BlHsBy03khLqf32XADHO7rYqUSkrhSy/xWqsUGEP5hmZbb1N63sGxSmtWmKfYW7yWlF880EM5J
R1qZPLzLgzO3ZBwswfF9cOb3JME4oRdFAoBIDxgofB3kPd2lAI2WnRb7JCDFarxhjCFiRApXdy+B
YaL8hXTaLcZA8pKgnM1WvpIEAUSoTjCXgFXGvDgUt46dfFixeakb1mUwCiTW8hyI+8FB+oaIsQcN
jpoLPTU+eHWNqHbXsiLDtHfPtLXvK5t299yG/gfoiP3IdK1EGURC5mIEdkP6MmXl7XJCFi9WaR7q
EbkqNODztskfZZHvLGddzBbCvvpQGtd/HiJf1+Z/DRAKBqrA4LnkbZ9sopo0A0RuTcU27uoR4mFG
Hgq03EI4G7XQXv58sM/1xul6BKiX81kTwcFwsgFVm6jv0OAUW1HIyy5qmPUojodDeN2oBFsEZbet
UAUsws6csjfpEqP/3Rl/ntLvX4JdI8UXR8cF8vWRhCpm5jZxe9sB1jF1yR36pxUdWlYVW/6Baaj4
vKHL6wyBOUJ+V8bGOlVo+rdieCkHsSktXhaK7vly4EUaryJJuiJ/hxZ9O5TNWpg+0g/mK6HsQ0W9
9O35GDaLA1/sEdyiAh6KZ9146IFI4rqFW2Z7eg8JKTLufP2g0A7SxguzLXZx+GaaL06kHlVr2FJd
92IluPjzfflM9D29JDRKcXpih1yGwtdLkmu6HvZqAUlc0dDEqHsjUN1RdLzZZpoj9Xo2gk2QQjf7
2Wj1hkKzq89HaUwwvHhbRmejoFTK40PrZyer7JzERZWhnW8BHSECfWuV4cY4zlp4Zo7qZTn3N1Pb
e38+C/3vxrJD+VEYloZy/TQPdgDtk5gdc203AtyqoE9M5lY3s8dPDWfa78BuvyBvOEutu8GaLlWh
7NSaNWyrP+cTHWUmiXQLBp4ilrzVUUeMPWtOrd/roBSXtWc+dF4TBt9U7bSlLPfb5RdEplPNwNmi
LVvNX0oKRqlE+WCNsIs74wX60xlUGaSr80rXYEkW/UIYZOZswTaFqJK1ob2qIM4TszFD8V4I/vPn
5FZCjrBZZHzzGjH+/vsJ9ptsqFWaiSffL60MWj4EtAD/YfHY0mpgMnfi8ikcQanI5NzAlkwYyGVu
mvtY0bYBLxCNpTeotj2q+EtnMO5Fo27KjiCifKU1N11C3qFORkJeXWMcR8Ec/tAyc0svcs3LbC8C
NK2i3oay93K0GsX/pu48luvWsmz7RciA2XBdAAfH0VtRHQRFivDe4+vfgG6+V+IRk3yqVlVEtlJX
wgGwsc1ac45ZatdCocGZBN7Ypi8oSHZ69Pr5EPpwgrJNFEimYMWmwvP+TjOKEymg3XILHf963Y2p
8rBTg7Mhk/0cdO6cGLshHs/XFQWA6m4Jm9svfsKHo9jk7KHhY9QV66SGq1cVJ1mFn1CRnFrJ1p7Z
1G3ogLPLBpR6VECGcBR5RXyF3hyF7VR+0xPd70X+tu6y4dhvvvhJfx4jKXXIJsU8Bem+Lp88lUUd
iyFYGJ+6fEacxw1Q0SsTSaOoyiuzjF/rnleddhcmHblUfJHj+8E74eq8DWpU/AhVnGyhxlpFRdTo
jD42nqb0VLb3OoFPuQkiORHXnFMttdkt/BajDo/SaHwRM/3L4/b+83z/A05mx1oFgE6VtNymS+Mu
JGwJS9+STMds/gPvzK/dDDUgIgjZ0SftPiUOrFGfcoPj1zLvcDJRK7xc+J75ZFDZvayzfghkbR3X
1i+wL16ELoJuZ16g5N9A2EL6wFF3RAFpg7P79T7/qrBzV+b8731J5leZ5b/qNefxC3kS5Vt3+l+9
K+v8z6jj0B74bUz/UcfZN8/vyj6//vN/SjiG9i9cjWAAWP+oxVg6O6B/SjiC2o5mMt8x8ckYB00G
3r9LOJr9L0o4QsenSmWTv86QaMu+i6gO6f9aW2AUwCnU/fprf1PCeV9kNLEv00xWLdZfg20TdeD3
8xHadBPyPM2iPCVG9TC0anyMcGIGu8kC9v5dL3GK76CN04n5YtZfJ/XfRv2vS4vVVAi0j+L6LyzF
b4tSUS8ErQrgpwj/EtgSyXw3iqF1+0Fm2/rb2/jgmHR6m1TPKKljyMSQvrJSTj7xAT2+ntKc8KIx
H/221V7jsZl8pLbGo1J31UUUJuMX5I4Pr6lwLSrTMCfEyaPV0TmtkNuZQDF0azT2659SF4WPUpVK
F2ld3SDfEF9c82RuBw9iCArSkAaEYH+inOy2Ac+ZcksumSeqEM1U0CXaZTrT3nCkYspucxo/f7e/
/3VFtrl0KlSOwBhE3w+gEW17k0Xl7FEVT48azoqjQbvcl2ttfJBJntp+/iY/uMOVEmNhl2K4gr95
f702S1oLHcHsAfA5gg/D7xNFF40RxntNVsd/ZrJ/qr3/f+OGjiDLggqqE4jcyVrZtDYCgEnFa0Bx
iB7TfKlI2TmIUAlIuL6DLHz7+e2dnKfXx8kpHuM1GmWyZcyTlZBEntDK5nQmgtK4b4fEPujAp794
hh9dxGClwzSMUx1r7/tnqEqTDZi/mT06JUVIvBMaZtQtlrX//Gb+/ALY5TDB8eAUsTri318HIUQN
L0SZvZDMgo7yXj7El5pRqqHfS7Zpb6oEqv5xSdqcTujfXZtpdfXfY4/W6GOw43p/bTVP8oJU3cVD
5Cq5QDW7e4UjiB+0ChmcMVpCcHdooz6/6umTXa/KCYG5mdo7r+9kvKD6CJDGgcOOpyLIPSIkDAxY
oOIX/y8vxEzG3G2qhsJYISb2/e11EujnCM2f1yEDRegRFddqLtdfbI3+uJ11vtQ1AADYqBj9J1OY
aUngH/RI9nJLmSme2u0qnogobn5+N6cDhW0f3SbuBXYCa9LpZzbUhGEkZQD+lJzUV0oj6kZG7XHJ
NrQ/FqwkHFZCojY/v+oJ+IjGMVwlHSUY66hF3fgUoWWh4A/bhOKzoW4rAxVkujHbaWuo2o7N725M
bPId+62MrvXzK/9xv2z9eX9rO95GTnl6HhP9TDJPCm66JkPwbCSdyOssVKsVBUfIzYKISK+ble7q
88uerrimoDsPSk2wq7AMTVt/1m8rrlnYwwgFSvYCq5mNjWi0hdA1XGX15GZFKcVfHPv/GD5cj5Ys
jXHgLEgsTlajvETmVQcQaUNEAF5mlOUusIHBfH5XpysCXV/wcqZisRtSuNDpXQ0K37SVWV5F/PFx
is35qpmLZSvJEt7sKV6+WPH+eIpcD4qIyuwis2k6PT9JDTlJIBItD3cqwXUNsXroYce4IZyX5eKL
ofLHM+RqbA2pVq8bNQpp799ZTykEXwmxpK0pp/umswJnAWf7RYXgo3sCjrLysVDr2gbbzd9HRhUn
EXQ1y/TMoDJfCio1L1jVkftmKtmvn7+vj69F35BvDrzIqZKrm8yp0jPDxGVMzaEe2/icunZ8ANEx
fzHgP3x4MFegmq3gj1NhAG7hJTEWHp6KHPBokesFriBv/3aWXF8RHxV2/F+yFPX9w1NR4I99kiIf
MofyDuN6csjDpPjiFX00zH+/yskrMnIcbZrOsMsNVTqGCQ9rRpFL6FlIaI4UZfefv6ZfNbnf9+fr
d2Voq7BsPWjo1sl3ReYIUj/Bw2uMbryvqiS+xbSrHdOYoGAFe4TDn6q+lbbyAc10T4Rnr3mL2o/4
+3RfDof08PlP+mPaXH8R+zB6R+vQOSXSRGllmnPOyDHbIafBqTRneamYfjuS7t3I/SsKFvXh82ue
lKYAl3BNfeXvsTZBqVlH829zZk/QWImJ1fQmDfmjPMJJtzMp32ZmLz2EWnkTBv14DqHA3H1+4Q8/
E/RvbM4ROLFgvL9w1ASEWOS66Wn1oO0UGAKbuB8Wghlk84tTwzoP//Gmf7vUyTxtFUsWjwv32Ecj
ObuRcqP2qOqjQq8cRSOxnfSyW/yiql9qZfnFS/3wG4XKRzGMFhaN5Pf3WdrEYI64o7wmGeMtjUht
C2P670RwLPW/XuP/u4p1Mo3W4WxE42CaCOqH6Sh6APiFbZHmUInmi83Mhze0TtnMCDaEpJMbIlQN
dbsl8eLANGwJLC2/m3RIbz8fHh+OSwYm66rNRub0oICRNCTcgsc26UZxwIZjHmAQhI8TqsPnEgPU
gfO8vrVwS30xf398ZUtnWTJ4rKcKIdK85TFHWIaJOlVmTMqlsjPkWPL1vowOUy0az0CkjcNwSF8+
v+mPHi1bXjaJfBKr7uX9WFliuZJGaeDSWrw2pUV5iNUp/GLm++jL+/0qJ3trkCYjXqjF9KRKSfwA
I6dbK20D+8buvyj9fXVDJ0sHrojctCK+vMIciMYh6c5vu158sYf4aOmA4wXMjeMlMtf1z3+bw8xC
bstK5YaI7bI9GrmkRdrsyBS8ziQWWmX7xRD58An+dsGTpUPWsB10sWp6tZFlL4WuZh4RjfFDO/ba
f+Nro3y1gnANzg6nBfWaROt+oqXoDU2jvZjNMO8biNhfLPEf3RDVFJBooOmEMNc//+0J1q2IyL7l
m05xc6NBUYKjikEAKYgVbT4f4x9eCmEWrRqbDd8pEK2JiLuvyoQwXjCDToyP+NXs9XzXB1H3xU72
o9FnUbpB7sde9o9xkYlkaTgUmF6HEBbfEC2fHMf1F4Ph46vQ20GArGhsYt8/O5rThqY2IQgSAmV8
RbOqMyIg+v3nj+2rq2jvrzKnLecYiTc0NwmzfIj8DBNK/t+6ioVcbG3foEJ/fxUC02XSoJn7yhqM
WYt5FqMcqVN/fy9oleCuUTqEF3qygqT0QsSScy+clIVjq2HO3K59VZ35YKBRdGXVtalOG9jr3t8L
Hsa+T0YiIQHh2wQREXwMIHYmQVcH9PbvnsB/rKT9ebW1CLS2vZABcMY4mRJIA8WnFuiKV1d6obpI
wyGnEHSqoVIr9bb4Ykvz53BAakAVHs62otNVPBkO5LZZM/h+1ZOaXEHuRPscJI/2xcT6wU2h5Fq3
oyD41gL6ySO0epTPlB3hb9XZ7CBi0hpHb0KirRCQpelfjwtE/JANuDUAv6gc3l9uwHSs2qmqeCQc
6K8UuGYBLmsavyrH/Prd7zeENMPWmjxIdgSkp43uCsTqXEFy95ZhTscfASSFmjg/DLDzPrVngpmg
kwktfSQhV5hbedDIfhtyuIeoUgLOEpwF+JMbit4ggUsO57VPOJKMOA2cRuLyZ0qR+4FsRuomaIcl
c0GxNNr28+/oz9ezohgA0luoZFcRyvvnFTZJWnaNxnmh55v1TRNaoNtrooYFnCJD/Pxqp6ssWlsa
mJSTmE5hd52CYXljC+cePfAKndqVMxIP8tTXUZkRiGCYtkd6ePAVW/j0DrkmPgHa5nT1uehpBatv
0SNnMLxAZSy2daywQ8DOstDcemm/yuA+v8XTrwqfkSYMW0NKoHCetk6mct2Op5o8yYCCTmRSiJAN
8dTAHPpilv3zSUKAZbvC4EPxTFXw/XuTrKJJSvRMBEqZdeIZWQWYKUdXiqap+q6nPVlrf3tjSJjX
/7HGU5M4xQdTCR6pFasBH/LYoM4okn1FcsUXj2/9fPjpv39ZHOf454WCgZJ6p6adfMJtM7YFXaBy
M6pZkT5nSETqHeyUprmJ1aUdfSL5JlIZ56D/Bo+B+PReTS+zJrcuw0GDMYmNUwMYg5RaIg4p6m7r
JA2elzyXYrch/dhhNiy/LWl4tEPlrghLkrhUE7oYMW2axqi0gwvIGumLYeTjFRtduFIdlZeHaKk7
VNZLcosht73BLFSTI6NETXjEeFlVx1FPG29a00Z2cz/RqINuNV8UZqNjWjTi/E7v+hGBUiz2crbq
Z2NMro+EiDTbDC/yhaTWPytczZUDlQZdaxApr3mCSXlU2uQ7sB/g/YQ9XY346elXlU10p/Vx7pta
0ZMXoyCrs4LKE/r8I8U2HxOBPne3k52hxoWHR4TQlBRK4Aw1ID+nBE8Ye6DTwoqk+9EA8LLkqJKR
BumSk1kVUqhOLDtjzK1j3UngITPNzFCMk6Zc691yAQYk2Zh6DzBxaCvispta1hxOP/O5NvSlPxMQ
BXiGwJ4FM2UuJxvRZpYDh7I9n8OcuFU7LeQnMxiAiKJ49VMV6hvsDIRLVWL3pOxE2k+hDquRVpKA
ekZAQp2mZGEcQrVDmcV+96GDOxC6kqKvT6oIQ/MiSsYxcvURIB5gQiqRfgDXEYN4HOnmo4anmMRC
u5YfxlIQ/wPNBxmipNggm8lReCYfiMBPAh/Dt6xTCjRXTdjfIRcvCa9rQOiCUS1LWowE4VqtQUxx
1FfjTySYkXLVhvxFT2tU49KcFTs48M+2FCdxElEwmAwVNGtGeL2TQG1UzmutV4fNDDFvBztWNJua
1By8p2U4g8cMFOMYynkyHJQyGqrLmklH35q5HsuvA2zTyi/s2nxMtUg6NJhy401vhfmjOiU3SjSX
3lz27Td1Vk2UwRKhVGsqYKVtwm6B3DANpf2yKF16NVf94g/41hWXlOX0fJRUzMNm0gjoaCTWXTet
TH4Edltj9Ch6rumN+IHDyS3GHL5aF89zuFMTXP4tOU1GrZeDH5sKAtc6FXO1F9USrRl4dnYRlgSG
OyS6ESo61m110bVczMVOGGPELq048wgu7FIXl6pF+lgVIwe6IfkmpNYygdKa7rGUKXxHpHcSjJTh
DHHzvJ6jGxbIPvFVdVz0DfD2KrkhoDjnyx7hHoexF4psKLFOJxKcxK6VQKzxONSO1IgQsscCvowY
d1IvhdMTlfiwQlUsfAq2FH4v5LTQdgDYUtM3klCSDqXVtZcSUUmSpzAvtYCsQ0JiaXlWeYCSP6Zn
MpjtgnIfPTxUEbODBtgThxX4ptUm5oYYs1ny8LpBNAI+Y0PzwdfnC75VojllEhn8YraqKwssqvCj
KVuuQnuxCi8whoI+E+liE1C80HjNA4DN4DkhRHgF05ji58Amaf3WJFQ4EEBimP5yP1aeJUtkJ0Vt
ito5lHSUsBpYjY0ZJyFw6WyKLmOCzRaiq4rqWZB0fKlPeIa9Xq6l2SuVVhhOA8r+LCJHSfOscUz3
JtFO0sECV4RfhdUPOIe6WN4yJ1PMfibMoJQVyWh7YGeXH2OSwp0n4X54GhY1NbciUWiySGUbPhtt
NAovL0NyZ5YInQNWmTjh9ypp9Gg0Ui07Wj2O0oYWvwSkXCNEasSxHrlyDELb6abSyJ1mkWsIuFo9
H4HsDgVuTrpUDqqzdNhUMoA7qDdark44nawpIcd6Ssw9XL3ROGdtp0bLGMiVA/JbK/XlPDbP0jmG
wmd3EnwsoienEW30pD6SD2vH2w5a/7JBgJkQul0M85uMWCLaQ1tMJ3+IQuPMxvoP70tHhr3RrEm5
UutqJtiwWVpYzPCR33oQPRdsnTQEhnGvPxlGt8gHrWtghlQTUVw7UbVD6fZlwTxSEin7sxpJCd+I
XK+eshysiVthiiwdMYcmSnJT6R4XwHgE18d44aDvtOZ1WsUqC0S59DZZnxncCD2A5+h2nNvOAvo2
r1JamoR9KyM4h6TuwGqGuPOrrQJ4qHWz3jReGGRd6JGORf41jDLuoNJmMJoLygPhkJqaJdtoaLRr
wtFQxZFBm8tuPZbTa1kmzEEW3vgIAKrZQCUUkKS9IpxGkwhRuCrY9HEmurK6UictkbAfbRkN3zX+
RRV9QQBSVDMnDYhx00pPciO072OG988b8lz7lpDGqvNECWreKjSYd61uNpqj1NM6ovLRtBG8q/YZ
IEH07XHVBD9rSUwQQPQRHLndCL12MWR0rZ9S6FAdaAr9pYUxA2hkKVHLoHLXlhsxi8xyiRiaLHhW
UDC9VprT+y5eMtkDJpmmrMpjjYtejNOPJWCyvjDUqL8PljTufXuluAjcpWdplyE1EzEJeGBNwvyn
hFdgAjvURfZ1aYwLSMlYQlCqQDtDzZl3BIBr7RRZTilHrG+DVPMC7Rx9pwdPyJS25Rzkw0Yrkpog
unKBr9DzsHWXAFlucVTCSgbUTICb09DdftGtSdOONU4MEtCKohKI4qzFPkTkpwtgWxkh6HxigKyz
SeotZ0mZZ3/xw1pmglBLPDVVyotoCEAGp1QYIDQugKc4Tdj6vGvmUvbLhvhX17Rh0X5TA2b6/QDD
NvHmdtTV5wDIuLJZhNqmF2Wx0LCHsRBVZFgXA+TsKAR5cr3U+pL2JJOUEaYjNY7L126SjIDyoxn3
2VaMxrC09xOHnHb5zpFJpa2KJkUka0DgMqqBP+hESSsb0kDHiuM8OdmUXFIVqB8kJ5jQ/UaultqQ
0d4Ducu8biFX8jXOIjX9BlQa2rkz9TnzJLL2wXQAbIykxJqEBftVbsxQJcllCDy9S1EBgw3qqsuA
sMGDxs8w1hk+IYK5FdlPpusO7wvwnR5+ZrToYFepQjkDXFnIP/EY/WyTEGdIqU71rZwjZfKFvuiI
41uZkHj6m0RGkmqve3y/6nlOV4c1deB9OhrzHpS+in3QeSPUxPbJGmyeBP+2hN2hkrZaDbpyK+Ud
JjKrYU8KZ1xPrU2QT+N1lnTCOBJuKn0bFBZJX4SmUnrZUizjZszTRrF9OIRTQzsp7G5LDQvuBs0Y
/AvcF/3gZ3BCD3IIr2Pfl9W03DfNEAFFsURlPWal1AAIK834Gb+zDJAl7Vj8wNcuNlYssqCBx1Ic
BQ45W7dT1hW1yxPUKzfC6Bv44URChaupgdU7WlwoycZSB/smrOf6Qq2MRD/C2BuOiGaIK6TlGD3N
qaY9JUlRRndJBZNxK6IluYymlgmrqePu0MzjCFrAxuC4geWXsGOk1/VkZkQ+uirlitBvFKVMeN4I
u31ZNNZVQWjgm5Lms+nmbdvL+K8WIhArTR1VTyTmdJOZVfGDCVG9y8F9da6uBk24XbQkIYYL4yn9
1gVbWQHH9W0VWWANStX+dZbakujUyKK6GVRztZuTrgo2yOCyNxu+E4JsswFM1aTdcDWJ1AJuXyrB
z0Q1QHWMlcHOHehz+nOyWM02ZVQ3Z/IAtcjtJZWFueyICPfKQGkORRGxKxxazaz8jAUB/ArlIuIR
E5j9qa0RkJ1y4hmdFhbLN9wvj8EyV66chc/6qDWbNl9vXBhda3ti7sGlwoIYg5F/OciGS8Wc4svG
6l+rzo49ak3J+RQSDunEbWOFwMpI/LyK+NTvqnGK34CpqP0+MvoCKFxf+6C5mobpCHK/y0rYbmfK
/z49FclP0lBlg1wv+Y8+G+rHRBK3E+egyBk7NkeOjuLddIBMa9thqAviXdvFk5sY321kqBhN+tAA
W5eyA47AV3tKlAQ3+WjJM8tqrRCZLe2XxIq8cZ6UOyGH09mSAhNqSHM4tyKz9tXZth9s+o9Hmy0C
ud3FBAtIHqW7CnfcUy7S4nasesmP1UbcNeo4XA9WriYO+a7fiyinCKQv0ljj1eDwur62xqsQJx8i
tvfbmLBbgJWJ+QjVerzNbYKbA3UZLgSBl25RN+yppBWbp+d3y1TslL7K0at0y5kKH94dG75s8gdW
24hc9i47nx7PZCIe4zqLd0qZJ98WFpCN1KWwsUbyNwgOts4NiUoJY1OF1SsF3FaZzretyXIY1b04
EIfc7SMK2ICv5LNuyY5mIbadOc8OElXIhIEoWQmp9NkGCJ50xJCLcEF9lDlh7zD/p9uynNSnRcAl
1ZsseSiKFGi2EZJevhCu4GO6Ok5zUNzPEjbFgUhSL8V+cITcfZBoxrzNQ1vvxyH+BjA1utBk/LWV
kFu3ijNgcpkuPUayVp8hVC/uSGLsbmapI5x7EEHGgXVU5R155d1GZihqy6D5Wmo+AeBrnWWW93SZ
ysemp6q7ZEWyUTHoAhSv2yNn0Him6yrbT3GdmBHWmwDbdGsbjsgbC/8BcQjzWMZ79HrGMYMk92ZZ
krZL64wddarGns0pGhz1d6MypJvMToOdGnbSkRzheBdXVCOcSIoT7EbhVdnp7ZXIlPgOL11bu0Of
nkfTJO0pS0y72ayYy4b5Z49Qw2f9UYgHNfpvlKPyTdWnJFFAKH0JyBc5lHQdzzK9fC7YenGwIOoC
or7wWlK6j2NexM9SmJd3qH7VQyHhFa2Dlf89GwbP2MJoIap68BN2lJkbCCnTHJ2ik0+iMgxDPpk9
SqzrBbv3UQyoXmF9Fo2zLAUDuEhHdRMZYJAq+rIHgC3SoTKUw5CNwV4YZXrsU/1BBBqUBgs0YNGK
6qjLkcx4xOPwaESVeQEh6YYJw/yZQ4TyYVRqV2YavHWifey5h2dOH2WDpzorv0O5jYjPsBJjo6P+
v1WXvDtkS9zsNHm8yope47thUnXmOgA6SS38CjUGuy7RjU/xAMBqWjgATz1psK6mcRBhXVoJe4RX
swHmnF8GjPI8+KZoc0pwq0yZzJ37FlCMqnaG7RRCWXZZVbNkx4Q3s0GPGxK1G7kdJpftW3+DC9zw
OIsqN0NYytOGn6834EMpKnh90KcrkDGTJGem9HAzjTqbViiJ6tEoqds61Si0b5WelwtwSkP9gSA7
9yNht4GfihKQ29IbycUUwn53qA5l4HjrcAxBOoGodCumCFy+GShxPvjKelGYYkkZC3FYznavYmjH
D4FGK03ZbgVtKjOB9IWhwWMrqMiOEcWeiNAK24kZQ7WTQnYTvsgj6sR6Q+Q5eMkGHEFcab2yT8GG
9WRT8fCIkJgkVuIIYj+QtmgoPaPKzCspiMkRrxeJSODU0uYnKVGhwieJgcUmk0LtsZRCBQxZrhgx
Z0CQhY4l6+N5KWqT9BAlt1+bUmp/GF3XQRLPx9YJJBGGGDbm6aWQYiv1WNtyzcdgDhF8QWoXulZi
qu0G46G4LyqJqQ1JJak9owThBd8fPeDznioKiSndSNTIwInI9to5I0o8aY32FrMz+QE2cgwix4nX
ZijQtnuGPwrmKc4bU3O6sZsC5LOdTj1sLFLKUEpo6dc4x4JzIHFEmhf0nAJS3JPxwtYrBSAuaGPq
TUZd3ZvdTNm4WNrgUegpCdcgIePQE2zF3vom1RO3zIfqGURene8nVUY63IyBap5L+AV7dgcdyJ2i
DErExCJloVGLmS1lz86/9+agrp+qAeelk88UTW3YeZHDTMvTU8NKQIzE+Q9ze6qgp9ZKaoEwz6yb
pR7sxs+TIAUubzQztO6Jo7hniliS9/WwEAWUac3owymnUTE3XZL4Sj8wRcYFqn4PrQcpr3ZhGc1B
zRo535ZyK+3mQH/S9FyNgLSHSboZqcISrTFka/rM3AzLjt12123AjM4PBilDP8OElYcIgbq4seK4
jc5UNnUJHlAaNZR8Muu1ojM5bEKzkxmCIVDVMgAY4EqquizU/BDrbKRYCxZXcNq6z4aAQjYDMOHU
Z4WASxF6lZUjUSeuHQDyAwy9ThDaItRZS32o0cP5AqcdnNzQUj+qrNysyWyGz8GaQbIPmQhQon2g
Fr16V1pSH74lSUqee5/lKsxUam7nxYzN9lZeSlFtpZJPisNIjRh2Uwgehm/F8lhRIAEh6dm6zAIC
UVyHB7BURulOhR1bLmmJ0tHkzPKa0L8ZCQCaVUx9DUgFb0YdclGnRfKsTHZSuHUczZcqkEUCNAy5
j5xgKbDpB0LvLvqIuCMIGJnEiIxyBU+5GZrbrp8H4aHoEwk8aQS6rgiDCKhhw4nsUBcKL96ro7Hq
DEcJRM/q01WTuO9oAKXXTd0WNXloZmkIF7xRtrB9y2gCW9oYvNVzxuFnsfMydoK8kg0nhGUAvqNs
+vne6jKQGAVzHeVawySXnNNUclX2GcR7CR6p5tS2OtZeF/Zi3NjGmAXn9aybikNVVEdtE8AY2BZV
CuvTQUmvIsyq2rGHXTwumMLnpLfxzHXMo44A5mu5+ZKn1dUMzF45l+ciB7Y5dCWnkrzpCdoCvNvj
luah4Y2peU6BFoIsmQabUCmKEp30OFMdHDyQlpHp6yUitMIJ8AzJDxPBFrruTxP9gKM9Ex95oI45
dFdtixZ3w5SvDrc6WTlps+lVDZAnpcw4MbYwz5r6Dty0yBk50jheBzOY0LemlHPpAMekrQ7WRPaZ
z8RSN7ejDXz/jIyYyP5Rgl6ECVtgbQEAo8RCArlBY6jYt+xybaC4ilEVDl9eXIPCnch8duwqgnoL
NYAmkuJMFR5e2e2WsprBYNOvfutaMf1IdU5quLOriSqdPLdGJg5DBRl1T3Wms+8zovJQkKa5tEiV
W9iBAf6Xs6BEpZxkrta4t8E1TZdLK5n2TUwEe0LsCDziYNcL0My0hoXGOWC29ZRAGg7S+TfK59m4
kSLRwievlcRir51Ii55eAGyRqUzRrdSWraIrTborVYpFa1qQxBES0rAdc7acJ4N9XkGzyaF23U6t
QwBPUm8r0tPgFpjwl2HSBxIxMdpMEI3tsQUM84e8nsZ+a9bTwG5bYimXbkY1hs7sYOeRQI8CHI9q
T07yLpfcZrbLcdsGemlf5Uk3z8egtOPwaHDIj52wH0TqaTQKCISrhiYBaUzJJt1JWdNVNzSnAtXX
i1QfLjJDLenD26QTWYc0wDWyOH1bWMVl1ZVm/Vwo9LpuZ6LXcp3lbpKq6p+u8F+5E/+j9RA9w38Z
FC+rn8Vt1/z82cGd+l9gUlyNPP85wH0b/2ies+65+Z01tf6Vfye46/gUaZWjD6RjTj95dWn/Y1SU
+KMVGEV/GUEwZdrVjvh/nYrGv2jKoL3XLJQO8i8O1b+dihp/xF4RUiQEVQOV0V/BphT+1rvmqU4z
nz63vP5CJBAYFk/6wgErHl9n+aYoTrRf9tVdfqN8A/BqwzednMozNq/pISemdDlTdkyJEBi26c48
2sf5p342vHb76qq9KO6yvXSZvSaviqfvMmjAG/NlfOgCp35uN7Jb7GcXoOxOdas9BOqNfSQh4TUa
HZNzlhseMq++rg/Gc3Ql3uJdea6fqc80JvpsB3ZZfWjuurP2AHl7Y192XuYzr7rZPn1Qr6uzcRNc
J3vNL29UF9Tx1byprxtyl3Dp3uWbeEcIh+0Xl+X1eD8C1ibT7Ho5s7bTWf/Q7esb6VJ7UQ8sOv64
7c6MbXqh+/U2IGOZKIsDbBXXeGMxOfArL7SjuQse8hvqlfaL9SaR9UbYGsiSHZhYCtG1wZzlWYf6
EHDRzmkugSDt5PtwuqwPlX31oz+PDzn/bHgRXc0H+3J+4BGecQ9v6qbwg/3ixAcipjb6sbik6uNQ
Z7kN7qAqbfmBbuve5a65YeU8o85/FnmDK/vRhXUXHAo/3ZSu8AgA3I4/i8BvKLF903ckHfi2T9rs
rj8PrlEAONIx+G7u0q2AQeVN15yCOt0JfKYrjsWdS3UjhePBf0+OUOaEPzLlqIEAOur73jXcwp+O
HAur6Wxm3XGtp+52pnUpaMY5+rflLN/F19Wx3qaIVvb1TvfAM3BfnZPxWJJ9tDf9fFduwyMnyLv2
u3SRn1tXXOHR9ukyy5toT03F4rGn23hreOaNtqtbJ3nlkC09psfhctxab/N50znDI0U8Z3rUjt1t
c2mxqYi2y+AIeUfSgkFBYidfxL6ykb1q27uK3z9bh/nQFS7Vhk1+VC6lW8bn4MZRcRnnO9NXnPKc
v+/FLpoIn2M5cHXf5I1sSSB8gmHg1NfDFYkbUedoFzy0nDqTN+3gaTfgHe6mwI8KX8p9mQiAs4HM
cEgl+Q/dm7x6GxFS5obnV7nrCLe8SXy4/765y1797i6kJ/wATDdMzkeLx/S9BAvvUFx1e7fdqBuc
diSIbOvv+flyLPzuEsh1SNQY/8QrKQgHoB/7yXSEcomV3kmLs9TFPdP0vmJ8682GL/lNUk1ntt+y
4IiuADLBpO0m7bxzrl6gc7vTtMmOwjFdSs0ecZDa/XA93+r3634KKlp+5P8jOYnsOA727UvvkbN0
DxxLcXdNuYEOOasuZSQ5O8trrxh66j3ECTrQ1kYg7LLTzTv5ZWKVjxm7pGBtRePMz/VheSxoK9iH
cFN7Cie5Q/BS3vVXtFYiMpywoU6Hel9sUvM5O8SX+l39hoGTisZtcGEyL3X+fCjOqCj5mvxTv683
auu1l/1thfDXVTS/vRzO2X+C8TmndOArLu0IjyJvynTkl4pfmLD4G3IZUIRCV6VIQaVVi/YwbUbK
r+m5sdyJii7RVrtrDnzCjnEvqy7BZUN5PQwezVkng1VEleS8vPo/1J3JduTIll2/CLUMPTAFHPCe
dGfPmGCRwQj0fWfA12t7VknrRWQpQ08aaZKDzCSdDhgM1+49Zx8DoIFnBRIjtK9BMWP4ureLc/GR
Pip7a4upo6IY3cqfyoZZVRu81rXvUvN5+VUJeKj3pC8AVx70D66veOu7jWa8WhsGNeWPpnsF2Qsa
a9tQoTJBWHcGGdnOWafu/ZyBoFs728XFEHndUTK4fyfPwiuD+aH14TarBNUddXXnErqFzKXzBi7f
5OXqK7FYPogtXM00TWn2FtF3uNohja7HcYXLdqFdNEwHLchfsPKp78aR0UH1zEGyfB1fU6YQTew5
u2bm0OnNW3HumKx/s62tnXr9S56ElvUy5KErXhnyE6BJesTA3DVgUgJfcH0b3Q3ejxpMHAXcB9d6
ecQX6Ozmx/nRfmFN+RWr+254AC7Yc8ZikHwYrvnm0d6rps94rvJrJ1zmr8Q5xe41Vjbza/8qrgDa
p5DBKQ1VuvAAcvwd1IbqWbk4D/3uy0UHDMVrU3h9c1aMD/sslNEf39p7Jmlej1ZzPqvxQxXq92PM
qJ8ocHt8Hktm7q291chsqyfFl98R3W1B9ZWevU83hQ918GEOloC4At8+ZxsaJskTv+eNtvEVYyn6
mZCHQ90oyYHivTlr7tn6RNXmpZssmCizmQCHgPkHv7JedZpM+rblaKq2AT7GgrHseS5JcBpJSvEg
rCgvwN/KdxfT0IDy45y+iepNve+Gb2q8twd/jE/9T52Uv7b5bnbP7r1JG+1QuidDbDdtwMDp3oRX
If3nKQjm7yUEpEx4PIlgIz3jNV6/prNaDF7TaJuYjTJozhMtmG3us+ylzcaa8x+uY0gAI51Pjvpp
Ki68sSrP+o7Qi9b6i5EaoZWXrwSMzGc0R/kj3SHKZncKqq0ye9lh3M/EnrefzoNzxxgv3QznllhD
SLOf/GM4F4flFN3D1Ni0nwyf93wUN7XxraA4OTQWSYrcNXuLt4vxLdmPnw2n8OP4qV/mnXE0DW8m
NAC83qU+OXQo3mbzgrViM26w03sqk2E1tMkTnmHYeWJHPm+UsNCQUSQ71mqT+imjnnlnOoGdb9tm
n6UHPLVjvRvMV1iH8ddIlAeJDEBOSI46RNqGCX5tbw8Jh16P1TydDZr3mTfu0s2Hs4P9qtah5YSz
dYiGi6gPjKflsPkSnS+M/4uy/P8AGrL9Ud/Qqf3/D+U48sl/KMd/dCXUp1+KcX7gv7iv5g0NckMA
EPNu4r9GJ/iftbj5Hw5VuIZtmGr7L3bG/yrFTX4ItBZSfqLUkegK5Mj/VYob9n9ouMVv5mq0yvy8
+f8ADUGbqYFKR296MwA5kNh/1WeuNo0NHTmWj9gntsmAtAii8QZYHqhNDGl26ExM+V0l6ukPytDf
5JO3T+aqIEA0YSLf3JC/frINmAk6WZL6fV+WpIAkQny21hDZQaw3yIrc2XKH/Ug+6I++HMv6TwLO
m2L4X+SbfD5OeJS8uquhNqJb9uvn055vgIJnvA5p/whvzQrYao4FuarupfuMZ7tA0XfTIir5ylt8
aNR6O/T/82H536rpf1PI3v4Oy0AhC6eBnsHfqI/N3MzrpPQZzYjImJ6caEEwlUeZch50jesw1aa8
/Mvq/G9QGL8evoDqsSCJYbu5hP8iAtxuzb9YYJi2FW27KBnFz2oe8cQnb4Y+zocxkcqfTM83M8Bv
lxmDFzJ3rKf4BezfFlh/U5mOIsvp0RRzSmCqNPN9MUyE3A6pQpCgxAl2Z6+9+Pz3vyQjOr6sCSgG
l/evX5IUFHvRGjX3lSrqrDtLZhECB0kbg8lE/29iAG6XlOeY5wfxNh/3e5pCMw66wwS/9HNpmceJ
/nIQT9jzaRd/lUgR9vntUv/zN7xdut8uLZM6DRcTDj6cTL+tYLkKokr1luGiMMUncePcPBSJf/qY
vz+oIK1M7Ag3cjWmhd9XywIjReZd4edFYR6Zpn9lxjiMISNdj6T6PFSWtfMQOFfVH7aIv69T+hfs
nfgT+bMhgPx6Cyu9B6zfSApjk+3BU/KE4Uk1rl/rbTb9pw3htuH8ejlvQCGsOqbB3ksb5NdPI/sr
r8An1f6UGdmLPZVWjMJCjFtVTcc+kA1zis1QEBjgZaOuIOFlpONggABrSBYgsVFlUjEr/+eb/Pdr
YAu059jHWGJA5n57fnJHxPVAEJU/EiG7HEXE2INwwXw+p2ni/nsuC1YxLxxEI2wMuMHxRf16CRgv
G4mMgUaTr2Qeh1ak9GN1jgg907j3f/5if1+9t5cbPiJsS6yqG0vrXzchi90uYyHV/pyO7lbPZlZv
2TRx8wdX4d+X741Eh10SCxGx2eZv32mIVFmDbq/9DjLdOVuUYrvOM6jjtR0JBjHd+Dt0ifKpjBQy
tP75O/59b4daw0diR2CjhTr063ckZC0eaFHXPjBl3m5jikZSW6009knF1vLz2Gi8ev75M/+b6wq/
CXQU+xFkkt8fmlZlOlShImeescqLshbFCzuvs/nnT/nbto59CYP3DZIgMPH/ThQY7WzNVr6xV3Uq
xxscCeeodYwDmsGINCuneVR5eP9g3fydYyBUNiCbuRiuDhgzf8Ox1p1ChNgkR99hkO4emW84u6KU
jZf3yerQol6XeDshNiJOtR5ZUEthxV8p7pldj7rI3WfCzhE8jETW/uFW//Vs/LJ9cKMtF8wCvhAG
87/XM3qdu8MyKcttnlxvHU1k0zazQOx4qjY5dPLt7DjIKrlEJW2lJVuZciAa5TFGBZXaLjRiU5pt
zeyJZOF/vlt/vX5+++NQqVHx4LgGmmb85lWZQKc4mV6u/sBc4rUbpvIbJiPVCqylSK9rRorwOS0U
FiZ1ImWgunZSC5aVBk5Fgfhq2nO100YbvzaZEtrBtqN5DoyOGdymLzq5IAtq2JJznDIyIB58ar3R
xbfhcRstuVlQtH3VHYvJn7R8WsNFOsMcztUtLZ1kUQpAg5AWchJjKc6zJZ0fU6lWctcTVZ6Fsm6L
OWyIqSfMeyGlKdBEXhxiNAFpGN+eLbRmMcezRPJHkNX0IDuVLFM9qkKtTHMaALMsvtsqzSRCklEn
ORL8O3mxhGBh85jkpc5XhUAuqTtHLTY4QxE/SvU14DTJ3zMrk3fotuUQ/PON+X1zYlenjicaBpeU
C3/mt3eOLHJmmRNRCMpdMYW09mitGJvaGv+wKdzeFuw1/7IEUF7y+zXM8HAMaOIbv+2D2S13DDy7
42lGaiUfRMu6RE7LBWuCJlKS1FaSKqE6q2mwiqwh2XvQL1HaxV4kIrKke8a3J0vG5p1VxQ19Q9TV
l7VfwyJPTpgDFSbPFu2aec4IrxRa9LDm5doSgzTRlk/KdYClXhZbDeIAeWvR2oXzkH5btQkxSbkS
/N3PqRXUzVwEqWzEx9wvu1q22ZvocgZuTpTPj6kxMdGm1HI8h6vZ+0mjTV6/qCvesra93rbENGzr
yNhFkd1c2lVzphNwQrQlIDc7cmJJPvYGJ2Hvj8dIJ0IZU2FSGRCtI9uublCOHDJ3NDv2dW4685wX
ia/lClkFI3TmbhO5Sss0PG+sbZIsMsRhDqFcHdX1VYdcRwKpvn5w01Xf6AGyMHyWRb9VYBAbxHTO
cxcqRTk9CRWFd7Qip+gboprHYcmu6tQgcxj4Kxa6L0h76Z05ykGUa73JzKInYWFpHlrDzh+BMJc/
jH7smYgmbW97amH20H2bTG6jMb4f3abVt13hdIRB9L37s2vUruZRU8y3aEIG6NfqitQl1aXtD3qv
00625XgRadReVXMq9nhl01PVRuZBGfTQIj8y7HSpH7n44g67aoemTcm2qTPeDB2qOXRBXLXGsGMY
9COJlm9KdsuwxUjmvnWsqAcCPBrmIzdBT52i9CpmVX8fRKvuZhfeaVVEL2Y1a5dOqL2H4eJLzeIq
yFLHmT1nVeiV1Mu0hG5XuMSHwD86A5DJjmVpmg+Nq85oZxBM0qLPaH/wYd1PuWBn8WuFong7ORgX
7oqo+W4n1mOa0SgaETwu20mWK9KplbB2UvnUl2bOq3gbxZoWNlkjrlpGMHYmTLlR4gaTQbp+7+ab
vwFhvt9PKfkouT4+2EWD/iN3GeK45ZrDX4GBa2D+9y0W4rBh1+rpeo5cwUxRrABq2IDjyhnKoIqI
LPbTtLNp22VPiRYNMdrUjlFTJ/RkgwSu32puQzbcOizFay+HlSuZmwU7RhzzGlFuJimyGy7lqoht
IWexGVVjPcejJQ8cs3F7dOk7GGTcY1n3GOm01wa0iO2oh4lYX7rMfIEChErW1kz05szNZCSDmfc4
MnyyBjQUFBtLKfOwaEfVDNbJNb+QbK+tX9YDGeO9Xsl7bE7TjWmFI4zpeerH5gzppqCtt+ayCybS
Da6TVJV7rUsuNfYx5KKx7k9m8nwz2u5tN35s2qG9jkubfiWTVe6rujhlQ/9Epki8sUqNZWp+INb+
yG2kmYzJ8+kb1c6Xa/Byk8r02UEteQNFbrOeAUxLjDsYkssH6cb3CnEWR9EaymsWrfemtGc/j9N3
df3qiJx0YpfRIGGsq7McFhGf2aSQmo1TYA8wdyFVMsNpq0D2xnscIy8oTA2GZJ/6g9mEWJGedXuQ
finkMbbkuUIWz9u0fo4VBL7mkv8cF5IzHO0dLdWnSNJn18TdZ1n0oQnmQI8Tyw+42ATB5M3ynfru
QerrkyNyESo9/Q9NZaBvNgjk6opObNbHp4Y1ViT4JDv1oY1iB/H51J5qclY6taE5O4GF7mpkn4ml
3hfGwh1aabwmWXyi/CTtpqhp8zSWtpnrhanYYMwe/ebCg1Oo8wnCPEgLZqBGvKZXlrXBiETxW1hJ
d5XqQqZvibYe9AazxqDvlCpXsGRkT/FsbSl1sPx0ZhtInpMxZSBTNPGjpvMMOVUNylQwqySiBV7Y
DydJjD3VG27zrtUMRm+q+ZVTeDReViryayjM4c3E4XiIeM5O2IIa36hAV+ES2iAscHdKM93nPRK1
SdHko6F0AyEi1bNYpuNqd13QubdDRowQSjORMzeMnBlkrD1zGrelXbeqDRAc1wgKrTxOav9W5dGh
74poC/6REYoxBoNBs4jOiuubJjaauLu1pienvyvs4tlGk4xmURXcmNJ+atdV2VT9+JwNaqiY8bWg
/kKPp8tb8PY1z5zvsbUgyjTS+KTgUQ0aJfnea3j/Jo0dsaoIZrU7gPiVQpSgq+UxBsPmu5Z0BxK0
nYM7EMsqi+onwi2MWXWZ/uR4mPgG6cSBs9TJ14AO6NgVZhli2yse0VAVz2vUclO0BANHozCWaUiw
H0Y12eRxHuJ2ZKwwbptZw8llaT+00r1h5Tn5j/2SgkqtnH3XLA+JihF5nh7LqjkNY/NQ9TJ7k7K9
pmTD+EqC7lG7aTcXYlOAgur7FfERzaUlC6w0YqDTdkFUyI6RZnq3sjs/dO30IMyb+XeG2WgtvlHL
s962zKYa47nOOVw4LiOfNr5kOR1uxTzheLlqCdq+cZzuNCO/y+3mKVrBNZj0S3b5PP2sVwQFCINO
Scz0rKuq06SNRKrGuD0NRfy0epcgNPJQ9GOqM1AxtfmY173lkZfMUL+YT04fb9uyZhqJjWYf9fKq
I4HUQ5ULSQIrN7wc3u14wjUija3ChtNC503yOxHPZFSjGCOnsXp2hxIvGjnXRtczNss1VAIdXTjW
4mqMXmwvd23PlLhjVKaP7jsbOCaoFHMQkl9GwDEvcd2ChZIo8UlNNXE2ZNF4+IGYQ63jdS5ZlLQu
Sm/JYVckNwsfFPYJf+HABASblY86NkRkFLQi3yYOzhRj4f8Z0odcc3mTm7Pwu6b8mGG5+vlafQGB
Gjy6AW7ojChaMb95aNk7pqv6fUUd7c9z9GRV7cnCS+dFGhmbRMZ8xLN6xCYu7/MoH3dmbKibTO/b
jbIor1NjpefiZkUBZ3VXE/sbqDQYijLHZP4U2fEumhecYQ1qM/WYiuRsJ1kgEK5uo6oa/Rn8JC7d
tt4MkR5MRfuVTsl3y0738e3aEnP/ZIqu8pbVsPfokpnmlB0/UdKr6rRC3eRJQ6LZaqGnShkCEeRr
dtrFwY1uisfWNKJQtv3W0pWXiFPbnDG/1wziguxQkNyC86pB32h8acV06NP6uAoF3TQOD4xwrkfm
dxjnSzjZDiEx9bMoo6+sMkJzMAM6RwFk7KCu7cfZLFGVmQWivfzdBmoLXPkZMzFbN2/YvlYDY8JD
O2hdHupOcaF/WiD4nupAKxHdtTrDt6hi5KqO3A6Ix5uaOKi7LAPVN1i9VyXs74gud+6NPYCqdZuY
0+LFc/fYtrDmEY+FDv00zwTVQQZm/SIGZAy2FKdCEQ8YZO+MknaTJZWjWg9ZUIh8OFiLjhpvQnhb
F3DzjZS0DnPlAg1KRb6S5X5L6fYEUY5rhVcB6gMXpuGSHRnGnXJLTndTVX+3F1Pxb3Hfp9qhIqea
fnXK9mI7c3U/rhYhDRrDR+Hw6saI3wEY2OlLpDynnEqeYsf9tMaGdpG9n0T74FjKkxmRDN7TIJQW
Ah7YCxxDdY5utv1NuAzZU4us+tluVW/U13PqEC1FkCRKTXt6p9f9MQ6M0aPObgKrcp6sWSVwSQWN
VyEElavMDk6pP+Wx85gkpGxIo70ipbrasazvhIYqfq3Xb8aMo31o4OBYIBwBDzzIYqJu6KMoKOPm
ouQp8oVIFvRm7T1F2nbJzD50ZWcy9DCLDU3z+zSabL+vLfxELgn1bfaZd4h7yPe4r5uCemuQhQTU
0v401OIKAp3Nnz4SEcjNSy/wf7VL81Xr81VtXGPfOIv+rKgQJLR5MP0iihd/VHt5mOb1frDNYYPO
cQqBzpU5LqzS9pyk/cjK8aQVzTnlBXZA8R5tdE49G95XREnTC8zPrLsVKuv0PlQFopxyYZ+jHCHF
SDvZblpHG1Tw1S5K6u94duRhGJBz2Ul63w7RfdWnh3kaR5QdmbttgILgmmF6qRhzjr8YiIPqJBhn
cVt6QlvJ19ataJN1gBncrHxp1x64hmQ7Y2fxBAybpVQqfCNYFel7bNaxeq5L5cdqts5FxH1yFk67
HNAhamF581nJWlWCwprjsz61RHxFewIKtwyGlPep4oOtQtm6pc0T5MzRtiqUS+ZUodMvL/E0vKCQ
7P15YcBtd1t2s43ALeb1UicRpr/WWBM8rWlPUHgD18RGl9/C6M2GIicvkweM2E91Jg3fXLtLK8y3
pXLv3VFHNi7UfedwmRTHkZsC03YW98/GqjyraSuOrYOAzIkfWrV+KMclRX6Tvoup3eoVzx0kJtJG
MOHWvXboTPewrjJw2uYsRcexhBMMr+oQfz17VG2HxthtZ1Q39DH2xTqovFj66s4xa031LadaTlpn
TgES+n1aRlfVqGIkQHjzBWYYFxuHXs4vZVEi7SjUQKocauXNjDmrP5FU357dBjEfMQcB2R6N6xXw
xDFGRJrgzFpPusMZVcvJS8pmUpGUuetGEBqz+8yBcXh0RZQUfiuUvNwosgGhoWRZ1BQeMsL1ziwo
oB+stOM1vQxu0e/MfEIq1iv5VcZ1+7OvJzY/BbgAYfR6qt+h3gd+oQIGUQ7YXyk049rUvujkmC/K
VMqdQkDl3aBb8bBV4di+NFHW3DdwDSJfoBovwtQctUvUKBEva3WKrH2tFwTrmBp4WB4pxvoCtTZu
JvWpRi6rnkZzsJ+sZkguGl3lzRgv93BonlxnuUK9E59SSmPTOh/sd42fLZ96t97PN9N32mrZwYqX
gnd9kmVFSMLK8C65QKywHoVtVKM9N5LpamrlGNr0s5Sew0KWnCMlfpKGiiSFv1vK4iHi8Fys40W7
CVOsqsLkgMcFb969TApaH0udnTWp5KSKRH30aSZZfp9kTYDhPcdlIkjzxNK5tMZn2zkIhLRo3hcM
idnb4bDwQyvRngpr1zc73jLdHB8wi8ZBZcn6vq664zROrznOc69vxfjU2do78LsX28b2KCBT07FJ
7M9MmohmsHeS3patx9QdqPTt5DXJTcRkaiemXclegq7RfCkWp3gsm/hNK3lgWRs1Vhy+k6HUBOoW
2Emp+loMyzWQBBoHKgfPuCX2Fqn3vCnjagdjdq/o7UM66vdIxbERSA1Nmm5+1nmGLDBd5CN+43I6
jXKsPjiXxZ9t1TmXosnbUKZO8RA3Gp3dFI/UMihk7MzzAw3KG5TmkMzWegGiU/tKFy/kMlnsZ5nK
SSpLshOuQvORB/yj7+QF02V/X7k3QaTj1nmQVVJ55iBMxzVisPO4QFHY81okIIwX61NDwuqpWNfs
YtvjcrBX93XFwHFwVPuCnf3V4D4ca6Oqg8R2wWRYJQuBoq0P+t4Rz0XNiX5M8iTAF1U+u7dweeA+
5qMax3wFS01Wj3HfXg6te2OPzpdmdZPv8Bnx2k/m9DIWpu4Vg/HSIuU9JmlZ3AMUoQ43ZXYunGii
lGCKjtcKQV0rJZGQ2hGH0ujLxjQ9Z0aDm6gM8XtES3Z/5rYwQZu7D8bMxaYzm+vc1vNHk9B94okJ
S+nios6N5Mh4pAq6tin3UzWMe6cukHhOUbOrG3N61nFfZn7nWm+aOmhBSxHtU0qpAElK9Jy2Nga5
W0KAd90gpTWEY438Jb3CyQUeCX3XyIxdLOujNaWJX2t6flhFP4U8gLlHCuPk2SaFTOcQkrrMPzO9
ChdHjwLivBEAj0SspAlZ4kW99NkW76VVP8Z4hZQNLNXuPOCQnT1dn8SzYeKz07QGUFLsZu80SRYa
KpaQPmIA9ailUmxBc9E/U5bRT4bxspCpwBHRKvZ4DarNYN5sEG0np3ASTb9bGvgRspxVLMdaoeyJ
/MzuutJqDmlsoGuqYemEtaXH/uLE8SOccfNcZeNJKbVyAwSxeC+GNHmveozxJGvNCyM3W3xoSd6F
NwDuDwcIH0MCHcPrGKfdh+tmiXHK+gjPOXbpBOlir35vbp1mzksQvepopFDh2YkNX2KTYEEu4Mag
XuUL5aJcGksPm3WcbkgXeyAXr5eGYl9rkVaV640GC3K3dB2dCoWuNc/3bI5+PGTuxyombLU+RB6X
ihv6E4iiJO3q/RQNSDVXQW/3oA74Rn4Mwzzx9A5jF3lWuVbdt4zfOb/pbse7AO++Hn+6WpXKk1gB
XGFSHXswUowVXvpy+GsqAZI0GHseL7h3TiMgRVG9+QtV/0CtLdRt20a6ueddYdUcgUgpufEOrM+4
jK1Ly4E/3hH9xziha/EB7SlPSZRzy6rfjZg/nGsxUeQdQObYehiB/Zh39VAOr7VVsKiq3OJfyEnq
2UCQJvoCGiG2kh0STS7ETiyjrqPE1qQhD3O3FOWd3hryAp4p60J9FPoumSYLVIqZRJyv6DvSz+7K
RXyWLUyTshRO/WPQlN64XyYLq05mlobJqMwUeC/jWZG4muux3dGWL2FYJZZQAoaXGCl5cxFaaE+N
mx/0NBqcIKOruuluiYbrRDCmcl0I6kOT3n6Wtr0FLbB15wZraD6/QS3yhKt+V+aMRmF/393Mil1v
0Rdu2G5ctd1NtJivK+3WjdMn6pG7/Z5Q1SbT+MMZxIoOd17f+yLdQFlqvKV3aoogenecuOg3BMvM
yWeQs0XeGg2X2yEe5zNJRxw1v3XJjJlSWApjo7hXQ07xESgBfc3JcP1KXWc3KTOyxcG6q60JMIUr
w3iKW9Iq8OrTMs+fdCIvX4TaZDuyuT6dweDVnaz2rqXaDjhCocMuWs0+1PytXpbbDreYNmXQd3pF
vy6fXBfkhxhq6zoXBVj+zJ3YDWRnLdvemBxcls0ieUSsttRPoy2qz9iY49aHRToZh7afS51ew23c
Gqqzls27rE850GO6BApSJeDKvdrWOZ5wbhxHujuFi4HdWYwTLvCFrOLGMV0gnTj+A0Avln2sUqWH
2FFpcBtZMJgA9WmS4ghOXzHvo3GyrZ1Wp4odGAoSg6jCw3RWp1hYx7kRer3n9qYrFgksa5tIDvzd
tt0iG0OtwhQWNUc8h3U7aPmVilnGT0OxFPoplyTIhNak8M+FXcjxhKjdYaM3BHpSwESnznCjIcQ3
2BPhaxokMcOYjB2v7vJaP5XquuiPOXxK9ejiPi92IoXQvXNKM0d9+Z/bBPyAsfw2WVabXoxez8pz
3jLW2YgZE3Tm6U3cE61mlUI5u1ajpTt+c0QDoyO8Rh0ck25m197HRscJS7Pz5WDWJa9EI+/vWcPr
EHaTThq1jlBhfhndyg30TjZEuypJvysVjoFFQXvjkoum26Ejg0qxzi/giVTHixoIFN3M9DKm7rxb
4yrdM4v76drrK69UDlkU4Me205d7Nu/hmMI3qSanQBHtWlvkCjflx0wvRzeHbanVawBfpfZ7Yix8
Fa/hVqmMeZ/0Cni92/B9kcy1fNMa9a/RyZSQmXn0FlVajxm/MZK3sk8TErRmlDuc8rsu29GCprbE
Ibecqq5JKOpS1oLZ6+2xsHUaQUlhuXelXOQOKmvPocvNTI4hVRREUBjgIzULlXuJe+3pNlYJRwIq
3mSXuyxz3am+t0q+BGNnnsCj5Z8yVpcrNDvtikX1Rox38g5B6xrvVyEeRw2dvmKKNESeYdHIKZB3
a2BBSPp2+1CJR+2QskW0B8mBbKuNxY8ivtEy3ah91DqNUw0NOYNvsqxgF+rum8tNe0wYn3zLCdHc
iMLFeFCRKw10CASCqBWu6ZI2VLML7a21EwTW93p6gEUoLzYn1YvNuvNJp3g1qlVL4e+M2mdBF4HB
mT2AVImN5Tln0PqS5Hp9zVX7TZ9p7Mxq6QSlnKJrRLK8DHJnuZRdJNgZMDfYWtWcna6zadYPzn3u
jnNEK4/7JJYiZzrZ59O+c4di61i5+zmPxbBtprk+kVLc3+kRfmqbDiWnbxMzQHLb7VoSMkWEc6gZ
PzvIQdCAnb2dRjhoZIsOWejDnTvYOgCcumHC1DUfdgr7a6O22hLkXXXrkWb6VIdMEwm0NWFrbUxc
XZ+jksSjr7hVqwZ9XrLCQDLiq7DzDF11pGgc+7P04jK4e0vAOr7BZeI1oYsrFmP9rKurdT/qTIYo
MIhuEkyO3c3CyOxuphQJe6WavmBb9ddqTfqL0o2HTLXpG6nWbO9oKNC1gjlAo0jNTCPBR7Dq70m7
Ovg9HCK966W6640YTbWNDoBIZ17NmCeyfFtmxIVaCHViNp41+Yb/1gHcWIsI5iXWlXFoGvZVB1hM
2aC+nxNtQHOmHYF+WFscdQQtJiW5ZHNjCrr7cwxPsXMI49Ud+1EXFccB1JtbBpIuQ70k0rYJhnus
D0qB1XOu1nA1RHuOlan7JKpPvyOv6McoACNyVlr3nGli366jId3oJXb1CmDhvrUoRM3cNY9qSi8r
WoW5Ndo5VbxhjYyr1Oz5vQFp6W6iqV2Q9gvzoYpnKo+uIT97rZw7GjgOGMNoh4d4x/ktDXsx5l4j
5AOaEOVpsarh2jEVo3wFwcX6Rx7hiiyEwqK/krZ3O7lFpr6PTVaiJ2VtPwBag39TZ8Xe7SZ312Qj
xtjMpkOXupvMQV7OIwtfIVnfUdPR1Y7pPQos+VeiSPoNQQM4t26BTY+jPquo47X4zszTiXezltDH
sTR84O5LjnEQ/Qxe3+1oqtjLwcn5yPESeJwwMMu413Z5uurbKMnHy4o5mzKjiFj/ifsDC3f/VebV
DyiZMwilcfyYMs2+a0EzgEAaUaDa/cjnMNNj2C19EDkrAcRaQmGTFQfCA0KnwAjIcDs0WmUno2ra
m1a80i01Dxrebl+308Z36+W917IsQEjyXJb5d3NAZlLjAga9bEAjEafadFuDcgG9YKThQxCtlWcI
g8oB69atvlGUYlMtVePTV5GnnNM4tBeZPNAKr45SFA8TlTNsHoxydc9xQhkZRwITdg+1FCxWc+HI
HJfKkhx7aFGhO5F2js5j4EawJ7qzywu4pIdVTOvjKuYa4hiRRxOL2C/mHimVcAOM6k+2yD7xMTsh
AfHxhoEgrplUfR7UfEernTgcd/nW4JAOHK7ND6XmfZTqc2r4lr48r04zwwABC8a4oCftDsiIkxyg
m7qvURmVNCztJeUn1Iy9kihHICcRB4Nx5k3mtWalHAlkoaU9gSiSfTMctHFejjGvZ69L/gd1Z9Yc
t5Ft67/Scd7hQAKJKeKc+1Ao1EyySIkSpRcERVGYZyAx/Pr7wT1cifaR2g/3od1hRzskEypUIpF7
77W+NWQHj24aTfipu+sal4aSkwOrBsF0djOn9GOEmrduXtNDp+08S1ff01OkCKHs8kvXRPnnKd1P
m6J+n+gaciU21aAk13xX8RbcycVIg1kr8JjQe7mJhE0vWC9oCSaCjOLO8c59iQkwxqT+oIfOfFnm
oXmEEDU+F3QqnzQivOcZ4uY8wBdSaVVd6GL7et9+BpVYXIfB8s52WiQn4i3FoWm17jF0pTi3je5e
qqhpvtI81s+JRjqtEKXCwo8RRItS/Q7qvxYG7GdMHRiTMfSJACL1aXGoAddtPDCH62YIImYyMzit
pbczDM3qmVtY/XWwS+0WEkV1jij839da7V5DFKdBLuiFwfjCSqLmvHrQjfrZNYG4dyDQql03K6BI
dWUHiZxTv5/m/ovXM+XPEVVvKO7YngvgLxOl181Mm/shGmMmw0sBWM1XtHpPmqLVuB4ZmQBVKgjB
dWzBhU97eibi5BBLBwqBT1C2CLDSkc7mLsu77mRPkwdvYp7dU5XBQ2DIXX0GihBOB55q711bZXnk
p3UxbWOn62YmmVp1AIXFHpDkfTAjVzsUDiAltAk8bYnVth/DliMmvQ/Xa7dKV1m3oXOnn6dWk6eI
norhm0PjPMrI0L/F7uwd+pYzmQIwqD/Wlt3dj1Jqj2UyGDctvOTT0i8f08YtbiZKrHsztdpTEdrV
g1bMwLFq2MFH22mGlja6AQNxZDi2NUtFZa9P8w2t/TywKAwBs9HGr465XbLL2yoS9K+jFrSF1ket
b9srJaSy6vJlNst4CDxjCR/jps++mRjvmalovAtckLR+3+ssm85TUG7KpILTXgPueG/UM6YkVHGG
u02qBnqsLbpz33XZng2NM1tuLWjAqBtHJL+O2HX9Ql49g/Z3aBgm+tlDdQUREeNuHtn9bHilhR9q
pnvX0NBLEdBApfgg0VRweErt6OSWJVbSfrBNMmdpNOh1kfSgOypGHnJSAF1jVYvZF3KIXvU+xRlo
OMi06jg7GWYpvpjd2Jx6b2F/sExS7UJzudQeM8AoV+VNNWrhR1ApX+KpdJnIM/vOLPaxMUkuWeZM
t+akg7YkZKZmNLhWyTBDpTsee73GHu5hnnSGTwmLnG7ilBh+ArcYYRKOqwZiDoVNXReFj+qqvLNQ
TEUBIjR2PU7bBxFqoFSMhM7SYKZYtCFF7kVUNLDO5qLiM9magwSJxAdlOy+08ZJdC+Oys6wxgFfU
3eTpSvXL8YRSGdAuxFyw0QXqlrS1vF08t8XRoGjwoXa+eE6EyAEx5Z5k6R6KHDY7EHtRt837pj3Q
jsIcHCKEoNgFy9QA5+J+oyNCj3fOphQ+cjmCOV4w4uyyeKZ5DCERzFRfQxL2Eg043FK8VxW159Yu
Rlfwi+XNAinq6no1SKpmjrTlxL7KjNZheswJiqYX81HJMGhTsPjcYEr69NhFJWd0fk0POjZpBshF
o9MxQ6JCQRIdlG2aLVEYI+AbhCU72n84IMtRPoyMGXf4DJgPORIR1mR9VqYFJFCs2ObMsJwDFVb/
tJTJeBBmnXNwcMsRIpdWP5mDxUC1XhHZraWhFXTaubjpQys9j/rEn4NDHwR6ln4ZDToORqVfudts
znDB+Q7LajkmNGB/Kbr8g+QSlY6tk4RlQjpAA86vf+ezqaqhl6pdHbernH5xARL5Y2HbKYmzeLY7
yRGBPWutOnsnPM6j2z8zrHcYBPcdSKTeowo+QPwAk9XASQenOM/T1WMiyWksnUpMxr05GNs672Pt
tehnhjPZUBXj3/XDf4mz8W8Y+v49FMd/kO1PeHxl/7vv7/qcPw/fu/5+//3/sP2Z8jeExy7eBnKx
GWH9y/YnTPGbMPDdYSyzyE60jX/Z/tzfdAT1qP4wDJjCkrA5/uH6M34j3Je3Eq19aQABd72/4vp7
IzvGM0QcMbY3C/0+a1+8tfQYTVggRpgvXlL0W7EeNmPpotoTkBVVPWO+NYH+JDCovrs/SPbmqCr/
Vg7FFUtF3/3Pf60r/jsRMhcm5owHmA6wxcd8e2EdwLeXIdW8uPGCR9VObd/UDNCQE2D8n1/qjQ/i
75fyJPeYDGYapm/8JehD6JqOZXupQg/vUq/sHTOOX+b7vJFVr5cxTJT/2IZW14z+RladRB1bCqLI
Cw1fNrzWjSmvLARhzBlOPYCsnZXlML/6dnKD3khRv5YaRj9KABecL+epcsPgtFzjFhtGy0wMe98W
JAfgFHGMu4buLmA7CsdPVZIx1KbJh3Bnnh+FmruP4NXGr0wxtE+OhkTDWhoPqvSUIrhoNYgN3hTP
D5zQjEc5jM2nPhLOOYqnL1aX6vdIosYtIsEhol2vo3kPzWL67C0CxMhf/jKw4LANCokPhsHvjzuh
IbrCEKPeXzLY/jtvrACBDlPxi6/8jd1m/S5MHh/WF39L3XjzXWAjl1E3ut3FWuIPivpouI2bEfCS
Tc358w/0u2/xzUoGYYOiXXps7jySP36iboimxKrD7hLOCM6Z8xsRVvHQBETJC+8lSnc1UlovA2+S
Jf5MFNOg+n036xu3hxHTXo3hOdPTY9JUr5EmIRO7+8K7MzsghMat1XnY7WY/hpVtFR9cq9gODVKW
BWyqeRHtVSWn1SfePWDUZej+WSYfyV5gBpnjJVgiDEd6EGUGIooWmCDMXIRxKfCpmGgC+2MX3qXV
fA/tzffCSwpwbkrvZ/s17D/MCy/N5IFX1y4Xp1DhLhS3nKJBraBHigJD0QCxEbjnd25tHABGtmn7
i5sr/+ShMrGmMloAQkRA0hvj38BoSFUUmZcqTsSef8W5XuoAdcvXJON8BQItuXBufS44QOyZi7bb
uFdQD7LsNilrHZRCTDuDDs+5auEnFBywRT88CSQRSr4qsXLB6UtsC1W29+hck2uWVJnv0fXvHUEU
d2yaFHxTQj9AfM1rqz9mjqXOXqWcG8hhDQ8xqXttk5egI+z6yBFy5Jsq5z29vPgXPkiDN8LbbRMf
uMNmjbGLe8J74fuDRJaioUgHu79YncvMO0wSEBfWfFpqpvGyNNU3KkL2cCdXm1QV5hPCDuMI0ZDD
8ujZPuoFDqwMpbdWiz+LgymkeV15PngxwLtsNjQ3On7ykBUBJM5ffaFvzSe/P5mWYaBbMCyX19gb
/xEaVQuEsugvxYyIIO2pVbuIpnZfzzLo0H/tc+yz59FliFyL4aOTGvOvPFB/cg9ZUqbOW0cX7ltf
3FhK+JFGxizUxbiKiyM9Y+wmVtMKfxW69SdvOc6mxmp5Nkw+9Jt9qCRhsOmWYbgA9DQ2k5wFOopM
/4Q6O/7Fo/IGpLXafy0Tv59DtKywdOetv1pnaNFZQ91d8lrvbwuXEyBTD/N+VP145maYG+DYZIOM
bUYShl4HjdGCGtGqmaN8Y91R19k7o0dC2MJ9/EV0m/jjjozTh1cjNDH+ieH8x4UbOdVC9pJoLhE6
oKCLbVAatg79Ke0gUGojeBQncl2U4OZT2BDTYY5peMAGMu5KGsV7Ox+XA72xEU2L0m8jC+bPzzfy
Px6FECby5sa4J21Xf5uPJpF6wto260s19WisStBCcTblJ3tpy70zx9kx7Rb7IkwYTj+/8roKfniD
SE5BrMb10IBD1Fof+u+qgybSxeDEZXmm0w/mY0ZeGg3wVv/qVTjlcarkf8LmoPLmGFQrr1bNlMpz
obfTjogQ7r1TarufX+UP37N0TI+9Wtc53rFlv9mwYWPbSz6r5VzMYm/SPTuQCyU2nGbR/o7W36/2
l8qRf6/W+E/D/q0H4v+93tg8t1+ev1bdDyUH/8U/qX/eb7wd1tICBzeEEMGK+jtpRLO832wSJo3V
+idcHO4cwP5B/RMmsECiD3m9GAxS+C3/Kjr4JX09pnt0BkxqDly+/+e/fwBbdG/+/fuz/5u3mEVo
++/Hfs7LlkO03h+S2VKPtxKmMT+1xEX3rAiPoWSEv2RWOAQ2sPQ2gC6pMaCdE5AkXYdJEUCORcuV
iUB7ivu5+0afakCdn+Xjq9I4Dy1tJaMgtlaVb2+K8asIKahb2B6PlVWmN62dMyD4/bb//1iA6rWl
9fn6N7CT3d92Q/n1uU+q8j8AecNZ6Gdr8fRcP5c/LMT19/8TeWP+RsI6CMp/LkB+2G8enmgwN2sp
vEav/2P5Seu3tYASWGDfQicNnfVssLEg5PEwS9jyryw/zuY/brj8fHjC3voM6Gy8xHr/uOGShaGg
BWflFY0TOjUNVjqBe2CsEh120sTwx5moxoZ+fHS98TaF+jvvCSRJSBWx7COexcugP9t5wxRjeK2n
YcR7iZ7JPjFZ2e1wEN5OZvm5o1cdJveeER7G2aHAwqrsL5NGZltHrzrSrRCTqQPduBhLlGbps0xt
beMsWhKMEW0fXhgMURgj+h1p7sziYtMHbR8l+dMyxwu5WcbXaJ5pv7r04N3oDqHOOUmrl56J9a6A
cLBZTCcKovqdoTcd5AipfMwlJmMg46NbzS/SKCSzFCe+1fI4DxDP4ipMy+LG7MRwSNt+n13TK+c4
Bq7RZSkuCCK2bqYfveWssugBq5a7d8amXu3/QNUyEBhLFD01ulhQ9kzupnjxsPM444mhi2McZ0km
FbVR3KAW3yBOeRmyst4V9Lewp45TMJlEf1g4rVDNY2kcS03baoQObkY6Equ6p2o0rGIvqeenivpY
R+a/oJai1oWd1uCbOECoR0fo9Oa3Wmvbu2gZiCbRTPmktdpzYUqQdgSmBbJD4UbWXrr3zOJr2nX0
JiMOJ9ib0RbLJdob+oR5N6RDW2KT2oVL9aKGiZiwqPKCBuvoqZsbKJYYjjfEMMERc21GpKWe3IB3
J3wGSebWE6RA4ZtuUL+06d3gds5+Qb61zTQVXxIGx1sC7Z6iZsQ8pOVfVK4DV0zzasd0Bcexomgj
jSl/ogClIduL4paKyDgPdfM5VzPo9RmeuGiQapjjhFA3rL4ICmO0jc6nMo86buOah4QuhCKwnHyn
H+IdlqF3fHmJD5kiOtGdTH2nsScwfs79bHUoIeo8DBqJDlhZc/UuzJxoP2Xeo2XSn8XtVPlhagis
06VcI9W60zIm4VXvQ3fXxbM8o0CJPpn4S4K+XEBQlkIwbrE8gk2KIXke7AjhvloXOckQZ6cp6Xsj
i9qYJaGLKKarU9qVzrErME8aqkMU2HCE7ZoCD+GIpilMC4Q0E+q2mJqIzsnA1wcCf0MjOWJQ5qgg
SRu09y2esm/EmKibwmY+ybjcgSc4hlUgOh1DsbNLxG6nRjhtIlvCrWGQKKfxRQZJ1oLL19C5ZglO
qWzBI2l4moM0weF5FdgTc4fgj474E5RmyjzkISfsXgJJFG3WPJFO2Gw8sXj+oOMcNRhSnqklWzh3
Ln3qZKZj2/YxfmaETTvuA7Mvjk+Biqeed2PO1ZOcjBnD6JBaJxNZTmEU9FFlHievpb5XNaEOSA39
OSJKLlMYPDGhPZbQ8P1EmR+c3Hqdy9zcF7r5LF02MuSVH7PeEHtcEI6fOMk3h1bJtlfoqEeLT6QN
8x0iEA1VNW9kry3kbUwhvMEEMG6jaGQIsHhpIFYzMIEfLnld2hrUXjU3eYXFr/XSeWsNEw+kmAq6
BMRX0TaBqEBY/KmsSh4VB09cG0VIbAoi04aGR5icI5KCInzidpHgPrO8DcOb6oQ1n9uvtfPOxdJ1
MAjqORbD8sllsOunEnX9ShXAKNBmfKktIW+mVQUtyXEHZeT2jiCG+BcH6TeFwu9vD47QtmHzAuMM
9eYgrZVowUezLa+OZ54Lb9haPAx67W6Jm3gMsRHgqA9/Ufi/KST5Q8MEcyzJYQ5+Pke0H99YgyER
hNvdcFUzF9O6yL1FrkKsGtiZ2+/e3n/SmV1/1HfVCFg6spzRuIJi4y3N//vxUjOcc75/x7y2Wfq5
KecdeYSnCEFQohCH97/Kc/7Du/jN5d7cTbEMAKAn17ySJ/Mk0/lJIyOYHIlTzaV//sn+5FI0HAQp
p47Dp7TXX/+uzjKrPsvwoHvcxNvOvKHSTeV9pf0CxvWHr8qGZv3dVd58VSEZflXjcJV0+DjhUy7v
9fgX+Js/+YogM7EEKecM4f5+vvnug1SVZJBGn/46tWCn5ElifZrkvS6/Tf2nn9+zP/k0NJtsV9qO
gyrzLVrMtjUY/onwrkO5h4iViG28nH5+iTflLwtOUHWvx8S1PIVL8uPXYoRNi/6j0a6aIEZky0Hg
L/98zyL5nBqTYQMPz48/P2Wls8hUet8m6T3Hi4+l0z38/BJ/vEsMfP7fJd7eJWsacMnaA+COVHwc
Uu/oJfMnjGi/+CRvv3d2AMOCXsVNAtzirIfn7xdwRAhItYq+r3F9k+d3CgcQPp4Q4efNX/s8XIi9
xvt9NOSABzR+vBDuzE7gG0iuTk6iXP6sJe8y+Yst7W0r0OUiSOX0dWG5LOPfG1rfrWIlyThlVTCk
ZuSvM8yY9Wvq3Sf5pdTViTQS3yU8Jg0//PyzvV1ua4MHzCbbDutZGvLNTYTMVk+ZLdNr4w/hK9Pv
X3xJa3H9wwbKBSQXoBECO42ZwJtWF1rJJBZmm1/LyttN2HHiKNp54j710u3gEohpHEdOz941bk3k
yN3u55/PpEz/w/Upaxg4M1m0jd//fN/d18RN53nBPXadohnCjVLVTWtinmwnp/YNnQq7mEsQNKrS
g7HGcahs3fxsDBjQe616MnQQDxWyDB9Xh3VflIU6zrr9CvAnuSaVBwIevei+NHUnEOTD+q7GGx/s
lqCIWsXfbsKRdrFB2dYEJQWdZ4V3rhLwWCSQIHBvYOENa/zFa+vtI7jedVYLbVZDMjJw1rvy3afO
wllz68ZJrhUE9ubkVZg9rj+/s3+ycrgE2wX0PcfAUf3jJfLKa83RjqiH7r2aI8f2r/54XtaMiWG2
0bPX9TcLsyvSKfbGZriOZGa5751K+8XK/OOf/8cLvNlopWtouVgvwDSAfCBYND//AOx5f1z77N9w
4PhLmPzA9Y/w3beQ2maqk2Xi3DmZMTCCKonnJhHnwLxzguFUI1XhdPxkpF3s97wN9mOXCn1VaYYs
qxHI2BrmTYEaqUYFTC+hyEAr2NVJ/IL63L56oTec4jwNw509Gp90PU38YRIMQ5qEkPq2UuHFoeqj
SGd6pifp5HcDpMTWJYAn6iz3HBGJ12+GoauMo6WvgDhuyq3Cg/M+9ghnmccJNRnSlm9TMxX7pazT
8eSYiOAxxVIspy4WmXGACz6a2TbS2sdlIi90Aw8zwnHOkdhGCLqMp4zE8p3Z4Zg0VNxvbbf+VGPo
2asam3ate/wEpK3QxOIC7EaLhhwlDPIoNl9sjX340YyJz029GZOvI+ObLm9oUaDEvsP93Dw4mV4F
Zdm5n+1s6CB+12F8sd2leZTN1NzEsrBPGDAAfXelt83KESOrEcsvCXvGybVgYdujyvYWVpSvXdgD
ge4cfRvVMK8mmg/4xkQUmHTKjwg8zSMJZ+OudecXKGorbkd9cuJKbmU29IGXG7afz3GzbxPido0o
fkA9+BTF6FKYY9q7NfLKH90UIE4HJL1v8BuhlsbMtvLciIyR9Y2O4DvobdX4k6s6nyrH3vQYHm6q
XC63Ddb/XW81cKxhOcBcmZtDE5EjMyC3p9KT2OmidjhUCpejqAEkxCV5S5sGYerG63XnppFZfiS9
iIrczd17cI1cIJ2M9LCU/QfRw79utDTbIfNvNiTxNsRIu/1RoFw8i3yQDFtH/dLaIzIxNHKnhFb+
nvEiEziV1/R1dJcql2kSep7ala/pYN1QpM0oIJnMomqqHgArQQ5FXPvqUPox6nXbAabx8lS6eXic
3HY8zQy2L0sISyhX3vJQmV5zHopy/MZE4AtGUyDdWWvvOo992IxrGvlGrd31/bzcZ6NFfDqJYAdR
elngVpNJLgW494jT/B2NCvuIvgPOU2XD1XGw19pRY24BLjHvLKIP3gQKgIQk5VcYxXekyRTfUKcY
m9paTVsDgr44nEja5XE7IvLLT8TjYQQu5ho6U8wXnC64Dnpp7bpUqiNo1vxhYrgP0kJ25n2rlO3r
A2lvQrPA/YQq9Cnn6wDcT79jqKBt8gyAWTfj+xOR8dxKUQal2cNVklgeBx0DnIiwm3GTiz09s+jV
UVB8zQpYmuUW65YWgXvyKu8IhfW+sgnAsqqIFNBoqG61STVHPKUqIMTeOmS0u48UcvMFwyiFYi3M
I9CCiN9M2CrEi2W7tJAVbMQjq6pxRpdtOoXPS2g8e41DhgRugh1MFh1fEtGhVU0XoIYFk2K/pcsy
J6emk1gswvkUYhNInwv7kb7DrdaDVwzDpLrYHLIumYnSM8O8u4v49jZu2vkpcaCQSb3CRh6XriXy
mATKzL5yZHqHZaiHnuFV8rOBfWyLqfkR4wUUlzIURxlXxC13bnq3JHF4IOJvwN85dyeLvOjAHkl5
x5c7H4oqrPfE1vU3w1wDuxvNaotBw8Vpg0Nuo/W5um/r4WUukNuPuP2u9FFo9chWbmuTBIeks82b
WZvIvukR7UpzwBmXa14w5lGFT8CJfbds1TaHrIryGpJf4I5OFPltz8YFL0R/1myEmos7dUHNrrpv
4x4JpYlvEWAcj6Xy4iMkjCLI86IG3xhVO53W1IaQ+uoqRvpZRWLmh9Iu7RuFp4Hc9ubrktbexYOs
hkcRsI6eeFDmROWdhip8Gizv85zrn7BgADbBjAmJgBG6pUS0KafyxVBrBp8hF3/sXfbGLMebNBfd
YcKDcS+aUb0uOj5qtMHS8HV7UO9V3aRndsHmaBJPd2al2edh7vB5VFQyI+a9/ewlD0z46qBe8gm+
uvbOGoU6QGxzdtVg4f3SiADr1sbnEIPEiJeBrNuySnaDOae3ENu0zahxP4dGI9J1LltM+lFBZAVx
yxLHyicx9U5ASukIgGdIr6OtufidQ2wJqKCxZUXD7Tyi4Jhqmcybxoi1FRC4ahdq5/1YwzfOq7A7
dMb66kPPPfoW7AsfCX7/JObMMkhj1Ua2eN4JYBemF9PmtmEVsw/6YGbvPPB2aI7yOaGZFuqnhfD6
2z6/VnRxUnqhzvjSFY7+Pltol7RpI/e0TB8avVp2oM3VTsRygXhAchBmyg38aO/UpgXJgZSON3JQ
A3tY4wFld+hfp/Fr7TEcTmy8PmTE6QhCgbMXWI99Xp7JdXLML1XSRV+RqGhbswu7O9dJqy/Mb8lB
iG0tQQI6wRpPwYXQIsz3ham64xwbAn7hmJ4nV+fWDZwdhip9GSZZmAFuZ2g2hd1l97Frz9y7MY32
mZoTIuSjFgZED62VyOToOnsKWVfZ6cuu4lxxW3E8CJwS/WzXu4T6ea2zzxGcMoSNX2iDEdU4NcYJ
eN/Hsa3ETVVFX3Q+xBZvMr3gmV5wiaGqLYaNV0KlgnpUvZOS5nBDjjDxinXVkIhs9/elAwOsxSt+
C+8iP4OMJh7StYBkdjgvNrocarFxoLudgHMBbJ0c7UpGN3gYpXf3Uz60myhs6tuu5F3uuhkGHdKk
d90AYNM0wyJwKpU8jZz4j8XaCK1azJudZXzW5z466zaQxYaGfQB3SuwEdchGqXjcNmoA+tel31IZ
ts+xJV7H9W/QTFsWTn9Cz0uoSKu53o0Vjc/kA8OAiR0Mta6RHybENa+MhgRnidXqYeovMo2fq9HU
nhUV827AqhVomW7gYApdf7DKmf80nfvbOtOYkoSKZBnPRHUsiRRyenf0Ey/W/TGpyQRyZ83vGqMK
Ol2REtWWHDFI670Ouf4cVRVetjhqvwhzeZVWqR2hfDCFlBrgTD1ykjPotSSwC2YEo62+mLnDZ9ZH
dhCEuNTO/cBrUlPjrZ1H1sZoyw5NdYpBUqsrd+8p+26M5luTKUyvy6CVH9roCf5gkAgXvxH75WZU
crqTc2wjlKu/acXyCrqppzHaYV8jOcI3GCadldLKXYFwlEoaf9pcjcOWVFzl1zaaTtdulS+9vsHD
gwzOrVfzM/3m7Qhg6VABT7yp2H5umUiVqxKRKC8r13dwF0jIbvki6MrrHKks0e6HNhr3ysMFSCEQ
bclYnXF3GtFxHS4TW6R/LkWWH/BnZND+7OZkQsXca3XhnZoe9+YsgBAx6DM2ZjK7u3wigUcu0OCm
PFa7JLdfzLQffGx0BM6gdTpX4WjthdXEj3gNFYJUDu4EFg9AMbExwT4hGGnxvAtkptvWyxeoiIv2
IcoRFMG+FB8SkTOpK5kIEgMsaT2nZRqfBuDSNPxnmz/aNJ2iQpCn2kj3YXbpghumNtFimSK/kv1L
qbrwMg6LBI0sn23BsSspSIF2ixW9BBm3OiQuEeIckartUst62w9OFkzlYGHFsvsv81SGt5PhNpd4
JqzIKGrx0EoOs4L9nxdufEyn6p5VR0Zl57l3qauya46gdANM5XGKW4u1j4JoTLX2WLbmxxr/eRDG
BYjlsPw6c0hibJ6wVOEgg5xm5sTgOx62VQHrMUei7zsSq7deJyqgrw9boGj6cfbDqWx2TqP3EPcY
RdFJqsJzbGTxxHM2EAprqnY7qja82rkab1RkRTdsdDNm/Vw7oKtvMcQpMJEt8yogjAPrN8eolKVh
f9ONJLjVacWpa24Mtp+2yHFDWFH3QEi19VKUWRoUGJC3c+ao9zKtzTsQPmov6yh/zGonCVDCynUx
1gBwWr4miiHla5RJ+EEwQHYdj2EjJABV3f1aGpEdNCXj0ioy4n3XxFjE0inaTcZIUi2kmU0oXdOX
Em8iSOuVcZCDW61kQAu/vuE5z7cF1QHDMpxzUzN/yeikbNK0ng9RFb0y2xhvujQc3xeLxKyUWPHt
TIzFhuIED2HLudGUStvFRUlDNjMi36i7lY7gxnBdUnJdpyRp7sJQMRcqYBjtE4i8B2a5FY+Y2dfA
RWOmnxCIDvks1JekhFZm6xVqy0wfDogM56trxvOHtEwM0Fxq3kptgScZzc2NFmrWsZ1lc65n5T3l
dpM+appQ+E7BIoAM1LI90d+KcLzECRLPfLCAhESMLyeSY0MrezBFfWg5htd0iyzq/A2lVrXnvBaf
SIssPqR6w1GuK8MnxdRox35Z7i3cOQAuQ9M3SyyQxkgegrcMzaaP53BX68s7Si6b8fCMuQEqCQEz
nOsIUmautyRifC670g4GM+rulrIi2k7MaGEFNbEuopeo8d4xC9U2k4v7Lhwz+5CbqXWjnCZ9sFk7
Rztsor3seF9xIE1v0eBPtw08rJ0wp0+FwXS99hIoAgM6Qs9ua6yw1PxKxGSlj8xFKZ7xV1i5fSJ+
oNsmNqdRfXZMMv7ENxtT2XHkkd3b2uJux0QASmB73FKQ3yciGo+YYBJS2Mb2DMwl2ymAbFv2MTBo
DM99qt34tipxu5ZGbp5EWVrBbA/A5ypbbPMuLw9tzffXpFMPUjVR0I/tYdksNLKwdFTeJwiFeCv1
DnylZcEVQBaWad5nsp7BzgoS2hjyH5q5FBs987qzYSYxBab3gZKKabji5KT62AuMTkm+FpSqOJgq
fwlNGYBWU1tbKuuY4kT1pQGCOncBk4qE+1JKev0VHgR0BcSXxLHNIH95ryUG5zCLV0LULuPNyrDw
0R16J1VY9qNMRoVrzLT2ibcYvsTdewgHG1JG1nn7yTNSjMsahcCgWY/wIowtILkIhKT4yoA+82vP
k5cizb+Qs90CvgGMCkhtuuubaNoT+v06OIN3O9daAwbbW/dDnNFRUZqbuGVjj7W0PFem4x0Kox2D
aOaI1M0OL7wwpW5iYnJSgyNh+YD6xuplfTK8wT3OWVg8cOMibvmUvTSTti6L4rNU5sT+ZN7ynNiX
CmbZTtf0ntRsy9rkJoAxJJPmtq2oQWNMR/5QAtcZqq7fDS4FmwT8guVwgHeeJ60fOV2zUf0K3FJr
ePRAcqcxUjJPvca4leQbf4K5gemvfw1RK2+zerC3nc7KIP0aV1dGaR/iDT94ouyhitnpqYpGIr6T
dCsR7WuV6I6o9yEcpZafjPLIbN26M7OseK+5i+3Xff0h89owkCW5eXW4kAwfJ/i7kSpvBoFmGPbq
GDgYko51Kp5kHJnbsQjHoHE6kpHqjAZBGQJu8PThKWtbDSt3gTlaN8c9LX5jR/OYhrpTGdOenpe3
kRUQ1M1CWXwcwUf6QBzLvSkyoEI9UgtlsN2JfD2axmv+YT4WiJoXluCoW7dJ17NjVwZXViVHfSPS
jk41fDM7q9vM7ZBt29wBcSUWgC1uQXIoicUPOKaBLjZduY/HuTlq49ztu4rUgmKoooPdKBflt9cG
BZHZN3yEMsDml99IiM8XWNf9c5qKTwzW1/xZqJeWLOctEFdE53LgiBA7cp82OTU6MMUDrSrK9CRm
2r1ExQVeSf2+itLqThfiWyWolkSTkQeqkAfBu0rvPJmWB/6cnl9kBqcS+qR4r6v21qgZF1mO112T
tkMALYcvDn+xv9EmyY0EOBsgIYQobnSbzEvG6YfldWyyjKw4bfQOWd3h6e1puxNHkzBu53bnXZOe
HKNwnrxIN577BTMPr1GCC+H4IqYwHRz7PJlpXDvs2E6jXcKI7Fhcd7TO2Jk3slaPLiZtv2xSte3a
3jhE3VwcHe7SHZMCHgQ3bfd62oj7Gpr+ziDAicNkCMQD+mmgCXj5UTh4O4U+ecPQhE/TyHqfIos+
2Dg4d03i/l/Szmy3cSXLol9EgBGcXyVKsiRPsp3O4YVI25lkcJ6nr+/FWwVUWk5YuGgUcFHVVW1K
FBlx4py91/5embLd5TS/7qtJjRtPVQa7No/siFjlLrZUvyuCUexCsexVHOa2jqrFBumBx/HWNkHv
2N/6ui6uJHKVVcZhZY0GPzqFpij2BnKOGwQpjR8YQ7WfR2mjrOjTrduOqHwiJAJBqZJ9kCb0HmI3
8Rs8dYgI+5cxSgAGhgRcAvQAsJN15YaHk/WxzcQWL+28hWpXvw1BFT1qTo1xkid2xRCYLVUtLWMO
igNAOGM7R3Q4hl2kIe+tvEXVyEbSgegems68gikorxPMSmuouhz/S7zuiCRQBWeWLrdhJ74lER7K
MA5galUt6YnDjE83AfIRRQAjIgjDKxuRxDW60PHgREa2CzTwmaVTlNfSbZuVl5rgWhucR5ZpFzdz
qkNMcqDUASEQ9xEyoashZIeftfzXHCbZniW3A4JKe24GOnmIzYQObhtQUYQwSPhFYUmEyykRmwrE
VUv7ZqS962cOBLLIADmPMKg4KOSbT1XEKj1r4KVNN9K3Q9a80CrHjZHOGuDjgYNBVs7gf2RsAapm
k+q0BMuHCR+2HTCTQu4taQPXz8ADY3+aKmMzEeVFzDmU39DwxMMAIaMRkMsnrRxWCbUU+PJyWmeu
N605QGJwKzi4Q5B0v2azHK9LoBe2Q0OwcQJ9DRNGZ6dAkxPqTkbF0dCXmqtXE7ToqtcaZzOQUbDK
Y9CdS0d/7TUuG7Z0pl9D0zNB62X3OHr4z1WXhFdJ1pEqDS4C4AG6cVnTjFRJSu3AqX6FI8Pc1jTn
HuLkXs+PSWxqL242JhDGG29TKwLme1Hat3QuYe0KfluTqKmbCGcLHh433jVe5+zHzOmeQH2h6FN6
B5JVN3eNEbZbCvt+ndRVzRcHOjLKdiItQ5W+Z8hq3TcOD4fdqeNQOJqPUYRkA9OuvylYbbDCRf3Y
VbmLKbVxx3WZJt0NzEzNl0myIOoK+czMpV8ph4pwlRcVRP4ht+iPZmqDofAQerC52hRosdZ8rful
5T+QEJBERc8PjOvP8eiYwFet35LS6+8CEVd3sogG0FNQw9xZPcdz0B4RwNWAhnMb63ZA9guhC8Cv
QUwZG6BV4Py6sPhimrn8TU6h2/KgAAcfA6zEpHaUIDoLEipG7yexIPYO3KigI5VSH+p141vj5B7F
MM++ZOHbxTIm+5QT/Zo+q75qtCnZcrIzD5nLeW4sPEjQjWVMBI0S1LJRcxqOK9sLy7u6y8PvBLdq
t51FvdWOs7HWA7irvDjBvcFBcZuGmXy0AtF5iJ/olNE+CP0wIjzCNUfytZQ93KI1arZ10cxfGx7d
uxabPAZt6brI+sqvFcZz3xV1+WQyujNF9xqUwmY6wa5jWCr96ca63IsgGu5sSq+VESQ9/F3g81aj
xA/Xy8AYeN13AgWHW6Zt+g9vnOPn2CYdiTxh1XztUzfcVzTgIGLrT6ZQ4cJPdVg+3K3wGuOWh+7Z
aAp38MXQZU96V5YrMyrTXdPNc0aBOme7tML+4RdTWrqbuQSqDp4EY3hc0MOuHeuOo+Uba2F3FxhK
rPOxfWBYGF1BNeto61I69JLRdF/QE7ON1lhNVmz7XoudnRN/zVJrxqdOWS/6oNKjnnOwiKugv6sB
gLHTwvWKGtqGaGOCVVkNL2iqbBThWbTrDDJVVmUqtOuJAYPvIk71Gx6Q+3igZdA3Vs+5mfO+AGkN
cbY2rjMyA36iT8rpGoTWi2MTukLzrB/vVG1rm9KI5EEYGOL0VENIqtGobmiE1uuMwf5WTJ7+ewbQ
uI48mT4gU48fVRVVX8jKam8MEnF2FBW9Lxqv/d4yJ5ccd9MfmhjxucRtv4/0ysDot7jWVRxEbE6q
e2lFapIgqIb7FEfPBFnT8A6sQ/hanTr66qmkPBhz1+Lcq8W6ipe8mMjVbuCQ3I+NaK+kPSvfZaa1
4TCG/mACrruyipwYmBL8fdmXza50YxyFhp5S/yfODitMTJavnEbfS4fpSyfcmIjyioZs7UTlHqE1
Wl+3FTu8wDDaOqP156J2f2lT325tXLds0Zy55PIPSBTQlVXB94WByUmz/BEYrbgSMn7T8PidHFDT
SDwjwq+YAWo6qsxI1k9u5z0WEG7aHU9mutM0tLsESjbAekjifK40Yb7FEKuI7w2lex0kkUHFQH+q
UDbBB21CFnFaGKcpnTPmVpVzcKGWDN3CAi93ejlrN3yOGXd9jFBZZkQAa44b7YwEQXEzBwPnIJ4R
NA5xaLRLjMm0a/lZdnYQghCPjfh6qsrqNmkYv+QClaPKbJDezP5uCxHO5SYB5pGT6aUqwGRFxizO
04A+wuujqQydjSYV1tGi3ipGw9te5MwHiWTxTRiXG1eLomOAMu+goya5igK6JF0HeXhU0HqLQZCc
lCc8hQw+TuYc9VdlNXF4MbME5PKALLQye8Qo9nBlCQpnM5DeJjYh2mdtEG6LrJ8ZufPKd+lc+kT1
MXObCiK4e3gJ7iAp9EOiZfrQTdYEJRmrLglsvx+MeTsabrN23oLsFAPQrsqJPTuit2ZUMUdsr/6t
NG8G6huaki621JnFLyWakYfpil/jp1nV+huNbL3l7031Y1/n7qbDVQvEJm23UdIC0G0zfTXqEUxV
kkqAoQ2EsWIW3DqNYx0dqM1r024lJR+d8LFRb5yvQWXMMaLQpRxrvKz2VUi7wmAOs9ZLxkt6O/0E
48rROptH6gvWcgUeC2HnmgbXyyBkg3aY5AbVh49sceZzsEjt6bEmX7nr4tUjUIAOSYUSgYwbgCNL
tqlJk4lF/DW1neTeYJwE7A1EeuKJ9GHqPOtb0mbjM1EebeX3IznWXphKv+mbEtZY36yqljaxk9jf
rKYw4HVwYvbsMPIrqovjvIAkU0VeK+owBo2cgSDUwrCnXi2VvtYZ2vwk26aKtnGhORK2TJL7YzL+
GAJeaqJti3bvNXafUZQmxmqk3rjtDCD1CTVCKQUdQmHXW+kO7ZUWzC0foAOdE8J2RnwO2il35Lcp
xX+4ggZLXeI5w11XlZZv2ACn7NDQf2ipSW1kNUGxtfJRrnnmDH80ZLd3OLI8wea31lGYuceps1AS
uKL46tU8ybE1Efpgm6jEyRnzOTc0MIsHQFN6KRkqIk4HsjSsW81wtq1piI02FO2OTzPuJq1zt7Ye
6F/rvFpwkoF5iCezfATUaz6FGeinIAYCZ4fMH9XQvgQjhNDGzolpLXWwd17XH6OyybcxsHz052ph
VZn8HnDCNJ+4AlLCVFcDzHfKKX3SpjR+YwTovkSEV7Lbj/3vsoSZxpF92GWjSB7jKfCuSIFRL2OS
0KmvOcLQZBs4N2bthpSz5MnJpu6BaSLj0l5Dar/yCiEXUqh+10k69IPeo1c3ZoVBu8XoTG+4k6sO
0y9n94EDQF9jD+mcjIJwcneWVVZbeNzEvtDv6DZCIyaUduDs95HDYK4zp61lpLdGnPd3o1ZaWEGM
t8zJdYpC+tODkbdHY87i/Uz3llETVO1Kadar3hHCMMLkoxVovUyJpm+caCDqtcz0XxEV/mqYoDYY
ErS8Qz4RaGqQPsO6V5a96jMZcUAdacS1wIf9Igzix4gH5wHjVvxGN67rtlY5q3sGhwjZeV12SB/n
FUe70E95xGG8CTmtCqOOblMGd7TZZ32fprTBRZF6V9xtGIFVT+qJC6iddD6GkKV911PgnCDvWxXK
mrQnDY1XdZYIQKh39Y3UjWoPOareiPoKPtYxVLhwkmHiRYmycoKSrDebOW0zGqKOIIJGZyZxrXLJ
il1F2cHoAkBCDq3ycdKMo11I+3vUjzFifPjtZbrUaRQmWxr9DOWcUN8wBPYOrWhNv5vcn6ZhjVRQ
RFyty5rlpARyVcUhDGB0iSrkVTcLQ94xe5DfMw5Yll/P1OkNMM81cwxkAamlSF+z3WF6Lsu2uYL2
QZ/BJrptl0UGbXkiOW8J4kRg5URY6lqCxwYbJ0pRgHHcBsbU7vDUpb97YQIEbeR8imNlP3sJtGoN
wje9RsLM7NR5GIzYbNYUmc0FUdpfZKDo5Mlm5o01GUycC/cqUA16a4XVvXLkjcPktxvVxuqyo1VN
d6aRf2nD4IeOwqAo+83ngrWPgrhFdCywH4BU8RDdvVer9V6lz4rF7T7CPAir+Orf/nkPFwR2NrSt
TOLMM70g1QzzeqsP7giWQXU52f9SOI1oGpmdjh3Tk2g9z6Om0zHXIYDK4E4f05vE6/1W6y+IST/c
IVfg0wNF4yHS9bjU+ztUL8GNXTHM97SzWhhpgJY+v0dyuQl/2g0WFS5uA4E6m3/wALy/QtJNkxXa
dXUrRQgETmogoUvkaMe0hvce2VmD8QZwZNjQEe9yrb8JdD3xy5yjtxY36a+ud2eOv32kH/qwszZ0
mXNyxSe5knrY3RfoXH5QcTBacApKpAuffxGPf/j4JCQj+Se0yzjnmaRSr8vRyapb5pBkZt41w04R
dtG6zzorQSF5X6NLyJHzH2W5Za6JWdK2bJfH6uyWBamOXmCqqtuAZt9YPpr5Bfn3f+76+6+1iLNp
mtiAQsmoPNNx6hrBAHSl29vQbmo8TA5d3kRQESIEmYcXHplolZogsPMYxYgEhM1PgCxuRdlEr3Dm
3DGX3vhEl8y6UgwUlgpgeA7wqxD6hJ2pk0vPO83YC2j2bKsgIZ3BoGe1Mt202CN/sLYEXM3XGIDJ
w4VYvmGC2/lzJpiKec0+5Ujv5yBj18zHn2m9gHa2yW7juxIFFNfOVaFNtFpBpeEGY0CR1/mXgD9L
lamLVRFG0iSmDXUUpSxLOP6/nd257caFDXoFqaw9OqottsrJEtJBhHicuq6+dQbeM6eangoUlbdK
6M0xN5CCuXtRBum2xdaGKVFWu7IkomYcylfqIej2smqegfOhigvH1q8RmPixnrh76eJmjnROHpEq
hgP5jb94GdxT1LuoDOx+vnFIRto7whu+KaYoNM4hyW2nSZQ87pxhJ5MTB1GXGMjwDv2eAAlCCQRL
O0gj3eKzbv3KaprHQuFtHds+vk3Ro5zAVifWdsySeT/VnIyJVzQ2xmhnB8+bQlLGiM19wgRpbcxO
G8mUtF+lXdn7edFjTbh1oRsKG4xf7uDkDEboEvxvbqJ0YofgHEYZo0aLe5umezIN4oemKDt/cEQP
mRcIGlTQ4Jdrp0RS1HcCJKqryEkLo+OkCAKOSZjwR+Ck9xPd0F/SzmmijwwECXi26VwHM1LYpiFG
CUHRdA0zvtqmeUo8G1m2wFs8k7i8pV/kcsw4enb3pmgJn7zYKfeNM3M4EVp8K+Yi3c+GdPys9bId
bQbqKRgM2AwDXVsPsklBwhTTRm8qhvZuNaHg6a3A3IL3BfUtrKw7tvRYfdEGePcqe7SR97sTww97
fu01/m8ENApCSIeEKY6D533bzQU1fbQkQVgy6r6hKGf/d+Zk1yZTcbTy9kfTeepLWBDuEydIsXCD
hLdVq49+HNfqpnIsRhaQ6/x5aI3DEC2EKCs24AmlenEqte/QoNq1gsm+Q+iK06+Ooi+uUd5rdXGt
OMD1AFhv1NwhXIxSH51h8ZxHjfGjjsPkMayaCjpqGO1LkQ2HjnSxW5id7jXVD51IV6D4j61okZAX
jn0kBYWYNqb2XwsUk19ygwqOgKYatBczyzgXG4ULgcGWM550hyFkmAffwd+9QpkpX7TaDdaxWEag
tFXdWw3pCwJXi6SbORQ+xOYeyLlOBq2ONlZ3oolxW0ezosm7eYeE3t3VVUd4jGz8WG7S2rfjXn51
yRZFj+Uinx5JgSlJCFFM5D3NYrTqgWZiFiVvon4KD6GtvZXwW3a4TX+FyKBIsUZ+w0cIfiP3Kbfw
yHrUd0QUSRKy15NT/Z56Ds82YCUGA4taNtWdq7QsPb8ncwAcMCmrjiTBWMuFfHIlrYTBHn/a1J9v
og7lIUwchS04N2+0yKuPmj2RYWGY1TX42H5TNoN3XTSku00eeOLBwiI5SS1hYoFjMzNLetvtTHDn
5xvxmasRKb8kDhEsjyctA5PUmTlgroegDu1W3MsocsYNCrD5Tifn6zE0S+eFZLjmC/FUMMtQ0qsL
m+h77wY7P/s+cBJQXVSo3odNVNeCxJ1HtPCgMdWw0VlHkwul3vLx/7ehLZcAcSOxV+BPwNb0j2nm
D2MCpLpATG3v3eI6H99I2wuaTXepWrp0kbNdc84I2gkMLmKC/qp8Buhk31qx//kvdekqZ1Ur3Zw0
TrLBu+UgMg+3AQwMJIjdBRvj+yKDGwZ7UHK7qJC5XVI/KzJiA8Wz2UeKjUN123Acqtt46sPdv/su
kP+IfccphWmSUuO8fGoS0ZS6Xs33THkJypqnZJegi9lCrEejKNPkwpP2/t452P/w6dksUss/LfyM
Z9VmO0dimnKYvXW0QX/V6r6uiGTW1p9/r/d37+N1zurmAUslB/NC3phz794pgoQ3GumlPz6/yqVv
c+ZsxExWoBzm25TwEiLaXK9AcbVu+nc3jdORYwjMzvxreRDO+USYQwIj0tPgkaEwPU3aepND8/PC
G3pmbuQMaAjefde2UXByf84ea1nh62LIUz0EbJXKKP0gOtTjVcy/G0ip/PzOnf0+y8VMKCDYdLGM
mXyt98+BUXUpkdZd8SB/MJ2tv/zrv87TjK+Rskx3zHOjGDQraMWBnj1k+p66Vf9350o+PLZJHaoK
FgwsjO7y5f5YyyxrNIEBWNpDP3grdUL2f+HuLLf6f4vlchx3JO+IDQfLJo7WOntLKjWkvRkI62E7
Jc96ZKDdyC9YmD9cgu1mWZI9XkW2Hu/MJBnRljeArNQnp5+QR2x67FDUhp//DmfvB6NM3ID4ZZez
scHrfvYWjlUWKF0O5UkHt9ySedvrSL2fMwTPn19ILM/LuzsmF3mLxzwJvhmGhrOfJC8JU0nmxDjZ
aWNQe4lDbeEys1rEgUWX3S2aL/q7x6bBbDWP7ELDM1aUf9cQ4PuCCLCJSaEf4IBpOluzk9K0sqYa
+wcSdLVdrv3b5275867EGUxTAJ7qmcVSaFWEhsXqH6Q+/7RK6xsQl8/v44fXEtCjbbE/C9oN3Mqz
pyLu4PX1iOEepsz3qDDD7f/v75/doL6L3coAN/BAysbEHAj17ucXWJ6od8/BP68k2wx9E+im7vKc
/PFqktGLOJWV5TEt4Z21yZGxiY9jZA2UZN8kxSbUGLJ8fs3zm2bSKGS5dOH3Lg2h84VTNIXV5XFC
6Y/iz9lQUf///v7ylv3xnUxZFg2DxeKUpieP4Wp5oQY4v2dL5UnzB94ESwHVxtmPojziJ2OaaPfW
HBzbKNxZZndIlxjcBggTyeso+McL9+x928YFZcZOg4fX+Oeq9G7efycxhJaL3iA7FdFXfF/z8M1r
mAjey+ZboHKMFxdd4cuj+78n48MVzx9tRLxxNBC0BQ6qxrFvxtc1qPdqit6SoUEDWDJMQkJ20Irm
mJXd6fPf8J+b+PHyC2aQpVA65+biyVAtmsSQIV1VE4NafesIbTYQvBAsTtQ8XFAaC3jICHI4ADJ4
0pj7XPgIf7vnbIeU+uxcHm7t9/dcJbUhWmZMJ6kZt6PW3vRpjFpDzr/dYv5GvbS2vejnONY3xWj5
FrSG1ULPj834Z6zZVzXZpG4n1mPmroWsj2h0L2wXf/2AgnaXNKh79XMsWNeH2DUR8p9SsJn2TBJQ
5Xmr1kTalOMjsovJr+2WAMvkQq191gP/z8PB/EywJUrgjB8YwiXsfzNOs1OCg6qZaNyTiDjSB8+s
L6yzRv8DlrE2Xtguznatj5c9e7MnRi/EwfFQBITesF1U6N2GH1N4siLPV+O3IMC42tyhmcH+GV1Y
Vrz37/3Hq59VGXqhClxmWXbSiF5b4UolWow8iijDzGRnL72NV7YNCRoaIqwLyAVemb3+Snv70Uqd
NcXFtpqd6xIfFXvR3tSZ4Y6ixLJQvQ5RraEh0O8tWk9b0eWbcuAa9ZzdswFkNJgZMnnRmqXJ3U59
97vI8CpZ5Bwv4m7I1L7IcedoNsGsGL9R0d1GI8Swef6G54SMGbQ/7kBYOJLCrIi2sLt9w+CBCVnq
BzledQEBcDi+vpAP/GTn+n2QlGsM4uOqR1jYWJMvyvzgkpxlTtXjYHtbr0DoQYLFvBoyO9mUfQTC
idGZiXt3HVgEuk4i9qtC7mpb/uor8yd2K1ynQ7upM2Nd0zsiF3XRoqCDDsOnSjXdOm7kV9GER8f9
lTCDpxP5bJv0EEXX78qZ131ACkkilUD51F9Phfk0asN1HlebYqI92mOtLpvw4cJC8L4s++8Pz7iF
OpaCn73+/ULAOkDjjVbZSbfdeya8MLm8sURVpB3GkKysqdpYGfYie94ZZAKLkYQTNawFqgFmYT/z
TjthMrm0Qi5b8/sVEvEpw6B/ql7gGWfLk1EwL1bkRZ6S6s1iJ+B3MpGXaOJLFW891A7a9LPtnwwS
s6b6whb4D+7+/OJsgmzkpmE7/Lv3twTETtzbgF9POj6u44wqawsOv96QWj2jGB313zXqpJfZa/Fj
OHV516bzC9qH6DCDYt1oqWEfusFr7+pqwjemwvZg0ljf6kPSvX3+8xkfd7KFtcGxAy4Mhxv7bL92
sUgglbSKU00+eP+miq/uDLOBrJ/CuzcRksQkJuk/EJGuiurWcPSXGnyfNefX9XgXAAjB/+Ib7s8c
HHqf/x4ZgqZEMI0ELeYpoz+IDqFxPeqKjm9CfNy/AoUsTx9zM9JtrOW3phu0nEz+KGdUHJYMpKby
NJvtMZgSgN/EtQzMWy8scH9Z1amWIdBzTeabnKjeXwlgoagl4r1TniKbZhIRvSGsSa9azXkb8zG7
U5453sDMmI6IxNH7q9G8UPB+XGP5CEAzlwLLW+rq9x/BdlQ2BF1TnlT1PA0kwmUzIplqhfDbS19N
Pb2wyX/cQrke++c/iRYcFs5eIo0QQd1KuLlh7tmv5jCTQ2RCtAudNrqyilF+yYgURP0qsB60KA8+
fzb/+nVh3gJI0xk0nQOSNL1DyFfl5QnlDWZqJoMrcioeVJvhd5z0vRnmfgdt/POrvi/A/3miXEmy
BDUsb4Qhz750o0cBQ4DlJhNcHzQpvMrx31cI3Nj/XeOfl/LPp9YJShi3bXky5c5D6dBO5rq0nhEU
42kb/d7b5ELtpy6/8AC9P6f/97tBSyMfxKB1dl43lobA+By43FHhPfWuQAzWf5mRyH1+C8XH63Bm
gpvEGUbQgD5vBFYKnbMkR+vUCOuuCfIvWkH6MO7fMGJ2hUQK3tETmIt9a9ZktM1U0DWsUEyyXlY+
DIm48CQtC+77Bfn951metD/uNy7ZbJpdt6Yiu7MaVieeHITPK62pt0Py9Pm3/7ghLhdzmM/RcME6
drYkjcCAZtVYuMSU2usFQvOu3c9udoXw/cLB5y+XEnB1aH0ujVD9vA+uJta/CaEZKtr40bYKj2jS
0tuGsfwdBpNz4S7+5VflaqSrw8EyFlrt+7sI9LYTcd8uV6PYKput7uQQ8C8sOh/fehoSNCdpWcOY
p533/ipAk1TXRmNzKq1602TdTwcPv2W4rALJJm6ba0wjF16Lj6/8ckmXpigvPc3rs1dem2onHQWX
TOZB7rEKake90oavnz8Xf70KiD8OTfrSDzl7LgwPVjCO3eZklPkp781Hw4gu3Lu/HAwtWvDSQEcC
Ngvn3vubh8TbxJg1Nyc3+11D+KuGCW3v2+hyBCQWjAmzmZ9mTFyxF114Ov729f689Nk7RixnFbru
8rs15VUlWsSAPX6ez+/hXx7BpR/G7gc5hxims4cjL3E2ITi37p2+r+AeGfYNZvHsOBMZfaGy+Phu
UbmBlQOeTmP2w8+lxT3mDztWp85yZh48lNaRAaxoYkbrl1UyX1g0z9YoBGomkhwD7ZIu5cdlIyGW
UnRFP516AQxVy7NyN3c6cNt0Kjce4hcOFY1xYU744aKIf5mjeRahLHJhrr1/XoJUppiPOufkBk23
DYTHgScisaO3Bmc7cn8PyaAll57S5a/+sRwDItXp1Sw9aag8TJrP34SK1kk66tqJuMNhr9ci2bYt
NIauELjLm1DcaY4avnKgBFdEqXxwQyKJ13WfJN9mAol9U0ZzvPa6IT0pKEHHLG3k/RwqKpWxiA4F
c/LPn7uzh1siaKMNSJlMLAdcp3PG/Rgrrw6tjL8P3ceOdr18/PwCZ0/b2QWo8t//ECZ+YLcnJfIU
2uVKZqgFFc05swaQdYmgefYO/edSiLNo/dLf5Dd4fym2WuQolShOxYyn4DVOV9l4qXP616/zv2uc
p7L0DbmtpEYVJ9wzpvkVEgKikMAwLiwHkEsvfJvzGtXRR3sKMkK5dSIFkUN77m0aZ50/VoxTGtw9
+4HH7ZaARHWMezSh4KXwaTjIWayqjv0S1hVdKf4/wNa5+7oSSICzZlHsplqqrkyjDfFNAgjAQGrC
ywlz97cSuX1VDM73iFXPV+X8K9E05xSjffNjtFyW30UOswFlWC3ID+ld5VkKCrAOE3rGWbAtSORa
sYYsovlIrMQonFVoDe2qxqmF+e9LikRhAqfnY4ItdwiJX922jrByimIdVuoHspO3Ae3/Jh6rFnJS
A36qMTFxzYP9C4EX31Mm0ACYceyyBKCcxZkGek4cneZxOuRzdjU0rb52gQZoWATw89uNdNfFki1f
DtJ9HBDadVj05uuwcqDGbSdZU6SSR3YDN0ABlapRxOAjgZWgzJbgTPzRMrG9lSeq3Hcs0Ams4h6c
FvAxiRyDK9uKy3tZpK9GFpobdPvOdwfj6M4AAbXLq6i7wyKCfFeiQmJihZVNbwe/cTMyZhRrkZ4k
YEuUHW80u7UeGqNvjnqJvxJXdnMNwobAJtjuK6kq80qIoPjutGGzs4au2jgSU6NXoHUn6NIh+r3z
/DlNtU2NYdR3EAP6Qd3/IGPcJj6pE78BdhPU1bHOT/pgQlyzJa7laexgXAF4msyaDXVe1OB1GWB5
cYnnVX2n/LkiQZx0oKFaIbaydmEFdsjz8vZL0dqmT7Z6AN4OhNZ1Shb5NQFjvyuhh0jDC3ffd8S1
opO2t/UM16PLcZ7jOpEgHlkYBuWOPyA3A/bBtbzR3cDeTLkyrkoTwx6S8fpGJa57yIa6vbK8iTky
o15+ZFvAsqpeeGKcLeHlxvdwtjGxSPhDfRc6+wqx6Cpsp3QT19ObHI4DoO4+n54qJ4DxFNFPK6Oo
vw2CMthZcRATXzBbV2M3vSH+1nC5uvwobl75NlSF1I9S2GclMr6dI0S8cZu83Tc24qKhRECrrvvk
oKoVxHPsH13mrHCsyh0C6PAqbwbzKig6aFsgKNDGpwZuqcFM1kbS/a4H7Uc1WZwGayfYBU4tSYXP
aAg2ZcSSOTnfoLxM9qpJM7y75I0hZKvnXZPWDoLvBt4x9Cy/J1iPMNXCPTINabetFY+rXOI86Do1
HgfQM1u7BFvXRlV40zjmL83TEaq7rbUWFW6qPsUpbSbOD0KJaV9TBq9zdNvbVCOQLGjFuBcqIxM0
MtRNnUT9vglE8BCEs9o3ZQHUfqyKO2/C7urN8CqxFoJIzCGlaxIvvGnCR0nwFG4yIrrxwBrurWpJ
eFP4YXZuZL3asCwx0yH+Sir3BZohwDvsP2s3kbhPsoCjR1HWR7zh7Id6eDMApNjngUsrFrsm3ZHo
3tV78pULN38OM9tZGfzHrWF2lj+Cktv28exg8ypmOpeQUYGk4IDSBrktC9KiySsu/Yp4xJXysE2T
mIuvcMTYk6ULXS6jZ4W6NLy2+Y9r1UAsirpCAUKry9dQwy4Llgvgoelo9C26alq3lvMrsu2c6PgF
rO+6EckIYbo2WhffdpyMCPeJmELjQhZAHxakwuk2rpm2OdqBMldo3wjQC6vuMaR3tm0Xe2xXzsUh
clGC9zloBruYKyzyM03/pCJIvp2CezHD2NGj8nvcKYMoZJL+ukaZfOSao6EB6gqyRAviDcV3FAF9
iT1iLGDje5tCoV2b4X9tMy2p6MDm5ksWjPq6wvm0VpXzo8aouTZV8jbkzS/CrBeRc/zWW9pXo+wg
Io7Ga052OlA4vmjPfHnF7/NqWbRzHBmUa9GR6OYYcezPHTOdrC2jRw6cySpwYMDkrfZUJyMfs7JT
NHcR8rpMn5FpAtYKWxLZy6zGcOnmxs6G9LAaKmqKKIwCAEzReJP3E+ovmAPNF/6HvImpGjHgqpoj
AyvGF+U0uH6sKn12suyLjUrxa9dp2XHAbHeY5iI8hqgBKqyrQJ+6Rd/pLFAEDGXaqxm6np/lGA4x
BiJ49EJ0jZ6GEYlOgC8izz7kofPLdNFtzThtrxvHgws2NNqK+linPU5YoqZz+gvrnvG7XcY7OZjm
po8zmBa8J1uwBvZD3IlhhxipuQFNBh2sNONDnbH2LrXuNUV04idjNOA/tX6zCJV+j5yX5Y7Elt5u
qxUyNdIce2/aAWIZtxEzJB7toaOvhMcLyxfmS9MgIbGJ54Psu8Gfm0Y+lnFk90h0uw7GNTDJnUKQ
vBp0L342g4b9XpJP9FrEY7+wDYgoX+lDeIrHhZEre2x2HqMvr3B/enHergBVgujwZvMWK1wCe4gM
ipXEAAmn00yugd9/cxrru9V1z5MFvqU2UvUAbJIoeJvK0OrBDNr25K2A4dTHtNPCe0uBBPAw4a7b
xuCgPiYYVoZgTFc5JFj8Q0qYxlWQxtz/KbTqQ16aTGSIl8K1FYZ3kh+MCYQXbZ0kJ8KFwnfbpviF
8gWzk6e895y+iIpn1rR2nA5ASZSnq5RkkMPomONW1gaZ0RjqbvvEZAAZmuBhA/NXVjEDa3ASknHZ
tptBpO63QPRkUKisuEotZiRo742tCxDBZ8IsvzVQzjBqIznDKDNbT/Pk4k3uzBjTSyj6hwyQEI+7
nt8IEzPAoKW/y5m1MYpRNTa6XQM/1dTdXKAyzqw+uWJeMt+VaDj4r/+Po7NYjh3ZougXKUKQKZiK
il1mmih8DWJmfX2v6umLd912lZR5YO+1jT4+C3NGAItv87TehqkI8WOfyy566odC7GLZi92gwuUq
MJBjIRqb16pljDWWrY1tyNBCBT3cbqiwPXq1MnSQkifnilWcR3htnW+7wz5gd4rmA09z7oHa2oFQ
ZzTCy8CLWlA8QVBOcKc2r3qlDF8mlkEMVflaAkPcSolPcuOcJ+AQwoCY1QetbaPnaIxhgoztsssr
LfJjp1oDM2bV5lQbB3Jkk1EilXLcbcMaP6vwRh5Fwu2HvBeOgL1MfhNPUUB/2TyLm6UStDcxtgrn
DvAk1oSLkYWIb+1daquZn7UT/lyHgXc22k9m1UOGiqgpCTedaxKO2l8D1w9kzGJGU4AjvtDMX1Ww
E2srStweTh7nLM+WW0x5/Q9iqgxZbakuWlERptlGhtK6dVd1mFDbZg5/K1rmujxlqTY8t876ZfZq
T+Ez/qwLzLJ1MbrL1Omqn6vazyJvX9rCwM1sdOxuM8GDA/AJUBtrsl8WVj9sqPAN2JzoTZtodwkb
GlepOEftId3CppOsDPC1hkQ6Lk/RsjaekvAyJkXxMqP49hlz/9l6ZuFxX9IjyNjrWGq+jr61DL8b
NXlWEdeCH6Zxx4mx7uaWiJsZXISrLvO4Q4Oc7pdszdnvmFrYdvESCGMrkMdHRWAJnlOzjwHI2NTA
p1Vq9BRZMRzTtGgfZVtm+3YxDQ9w1HyBJz188cGvO33KsaLN4OGDzPq/hW57PoKlOBEOlOFQzqNn
rOA407EX7ir6WxiHNsBYqg8y/IykO+mZNr4NtQ17FU2I7zSVfUHFHYdyo2oyGnO4h2hFg6CCgv/s
M5qRMO/W+aGBMdFRp07tBzE454Vcd7RZDR5TO6mwRsl2SA0/alj/3Eo4QMe4Y2/PYz4BEOgNMmwq
OQWtOUyuVCendNMh0rRA5y1deeMhF13MmVt5MoXllvjwD3LA7anDHAEwxQY53Uw8xZUwA8cm5zTf
UtOVmvJR9ANWuq6tD3Zjtm95q9Ha2GUCtrgTG8sKJKolbQ7FdVQAt/eKwcgPTBHWYCqz5F5ryN2B
bNRZT0nqQNvtxNNEgjvLYHZiHPX2vZniO4ksAJ5t1+JoAuVtDR8oLdFqsgWxjw2F38GYFBKEgT8c
soKFvEJF7Rf810lemX8AhkhvTXpk7H0OfUtABmXcBZympORRzdzBmtoYh6yx3hzUYaFqdzGIsw5j
LCeaWyXRRxGRXSlyoUNy1TM/n29nIUZQtzGzhK7Jli6tXnJp+5UfDD2rei7BSGW+Ax2Oot5W+E21
ghIGqAhHpszWC5QWooy0TG4XW2vu87b4GGH47mcTE6U7GtgjlcLpgB0AyLEWlYBeoAEB+swyJMKG
6wEMLk5GHk38r8krVQAjJaihP2YSL9+WGk33K1v8PT9gAWgzJHdAExENxpvUoDFbU8TJoNXvQ4nF
VK9s42Bli7XXt8RwlQg0FxXHdNDT0brmUcfbXt1IiBP5BNC32tLv+hVGjh05VyZagM5k/xFb1q9S
MIrUaUCOCxlkb45uK7tuVeovZ40gMrDf8hFmNV4ygKlQymTAuxgpLEQNHJ+cDJ5UWmWP8YypGGtA
V4UOTyx03J3NGUeAatgG8WdcU2JVqA5mQ9JJNauyE/NM4pQJf+1e7RfbBaujB1oE+kfG5LyUOWhC
MsQYgBnW5jHs0XESGb9ODOujqWF5a1Us3EqI2E+FhFGSRBrFFdFIvYNLS10FDEHVWMKSvqLpSIRu
25OylcvToDPiaNNh2neS7YqQTXzueolpvpQ2sL50vOalHIlL08dPAOb2yVwy5Q5XEizVWfZhCX7/
PeGoOYEXyP1syQG58lTp95S2EDPqBFadU49P0Nl+pxlKfzJMjsvKbDvrydNYhATZZR4NEN+Inmsf
lLATZwzlT6PIwZvHniXy0FhBgjLd12Ndkubc0PhhdM39NEly/j7beRe1ibVcwkb4t0XWF56i+SXW
q/owSAVIv1qudXpg5wFRSLYaFHk7Gcy/JJfLIe8WjqElK4JCZQXdNBGCCg2HKqkZfX3XD/qPaRjK
ETTecsui1ZGp4Wfj9UphDUy8/hvBCvAhzM/KtIa9UdQMUCyhUQB2GMRrgxVklTEywVn86qjrm4UV
hxJrBdDXNxR6SkGS9UhKXV4uIO4qalaEWsCL8rr2OhIEQhN/t2t1Qw/iYHtgijGhM0RLwi7avBoT
frPUYhOYtbD801JN9inptnu7rbrHRLetJ/4owzUtns7URlbUz59QxHCrCWzWKrWUy5AXuMcwjcGc
l+JtTJs0WIfC+BwSXb9zslxP3ZYQqr9tKAgP4yg9TQJRTjH0UH7U6A3rFPKJRCFHTgcYMwgwaVXR
6fvemWIfu+y/rcunAEgNbmzb4PhEERtmjhXhB2v+LaC8Xhg9QZ4hEgxAaQdgTfAVr+sqHisredmy
mQRFRQWnZNg1rnIUowwleZ3M8Xcmac1rtLzZJ2MnOH/49tSE3JV6lf2jnCrl1MnaOsE6Tu4sUWxh
mdt5sEEoZqDb8Gdot75f+XBqo77m1kLBOlQdQz/B8CKOeDvlN5fLL9EmcKpQSXhixfQ+KAt2q1k6
vnnTEsVpanGB3ojvpj1eUxyIZ6vixqvgf/D7mQm5FnobxKrzxWa5DZWx4rVUZP+1TYwnERVTZvVz
qIu6vKM4nAiUgnFldFHi0jbW8Adlt4vKMb/hRegNtsbMPzZM5CG56ZQbqywDGhrCBNQVS3ozFNl+
qIGhx5b+B6oD+V2zbV7TSthzwv5rGrWFjVzkR45ceUFcVPlimFFMxbHRPbbluNDBFwP+NfIOXQMr
SmjjuiWRLOrDBk+fS+b0P5S9Ca9t95MsEGJAFGjG0SRQGfOb9n2z5RNU3zCmA/ZMVU0uw28ekTdT
91K7klTXBmCumcmJyfDH4QYAzeyztQHtNZDSHh2bQ4G51kg6UU5itAmYgvX45BpKorwWsNcfJkNL
HrreqC5OblvvmASZT9GXuny4DYGQgApAvsi9sPrVxzFqBAMhfoEwYTCqejb4SjzqIKzqvvwYBjM6
ARDs9glxfvtI65N7sIq9Ty41TEu+Fm/MZv1kTHw1sRnrLlAsGdQzDKwyyrZdnTn6SQdfEHSLhrPS
ANPuOFq9+z/jo4v7cKu2LyUZLQayzWIehlkkIeJUOFFUbaHWQ1joG2Xes6YDgWUnfB3FTKJIKszD
vIi93aTPLWZhRHT9GBRioC9Tk+zA3ry9c0CWH3VGt6cNWCk3S6eJv6mwmg/THt6jpkhOGuCuXd5D
MVrS7Cful5lfn4Gw2G7RfNEw4hRN+wgGjLn4bEUZVLW0BcLK1StweN5vCa1gjR01KGtj2PNyGiEh
JAILnN4clW6pnvQos96Xzf5Hg8vzonLe4KEcwtoC3bQolX0Qsq05S9rquVfs3ie5CRxJRT6Rlivp
x6Rbw5nITeC8qTIFybi0nrKRLJk1BW68UmletnQgDoG5BIB3c4iiJ74MjeavaMi376ErWFoDMNlE
G6j1pvxYNzkdJQcGmMFFh9fcqfMLV524DXf1A2oM9Zo0jCZ0K5r262TdyIs5QJgSS2cmILiUDX2A
ZBb/g1UpccCTteV3EkNPqcai/GPuimDM7jiQ13ExLzbhR48J+TMPaikAHAq09BkUEl9WfUkNgn0f
KxzcBsGDfe0WpfBja6kZXgydZ0frQkk6TPIymoziNh32IEmg75hCUQ0s7S9Ow3lP/A6QlGUekE+o
KK5D9hbQe+amCg3NSC56V8/wNa0NxRY09A7bzZu5ineWayrlWvMp86SHKNDS/YOgGQ6iRQiqkMyq
R9H4Y5SOFjPKXWlDsqEZjrYDS6rCS4KXauje9VIHbNOVvT9hRNar9xt7b+6f9FpwMwyV/LM5889W
OX+g6GyOROy4VZ+7DACVj7RElLzEpO4wPBi8pZtoLElwCcAYc/xS/X5kFnArvcTaOw5W9jRpdceS
AM406EUrjLIq2c+NplOuoxUhN6U89iYLWN44mSCOHM3a1fXROTWO1nzIreki4Oi9Hq4ifRmdhA7F
mD+S5gbpFnx+HheAeLKZF4A9HovUx7SxTbuyLMUQGqURuWoWPTbJPF8SwjmzgGF027+kKK3HMBu6
4cXQxeipfeoAROoJKGgTQz1CHbUPC8zWt6hTe5+3lg2l2UeHeGVirDvJa8Qu26vsmJwSouB2EXb5
Pe1NdMBJovkyi4kmrgnt2UbyJpW4L3bZODO+c6b6RqqVfms3/0q1+pfXpeYBDcWNLi3Ga6eJXrIL
imi8L2ywkaMNppp4lYyeKdGDFmoTs93836hxKk5NWdxiiFmnqKMVvbXqWlNKL067J4EicLJPhmd1
dK6q0TIuYKdvIarTkKa7jhXx3Ya1FUGUSHdI7sgvhppD0GcHSaXUIPSbivmz5XB7KwxTWN/r76iI
byPJ1+6tzE5mG2pPtz8ARbRf16FpngTEM/D8QLLEUh42LhE32+RT2wKIqCMSWjSj1XamBsR2YJ0E
QcqZqX2biEORU2JtxuFoIXXf4klx1yx/wcXBrg7fd5gVtnwkTerfqmunNc+fN973nYrYkTQSBvIF
9HfCzy5iXjUSgyh5ezX9ha2Mscc6WdN9iVlRQqJk0qmXJoV7WUTvG8XYRS9Z8njWqiR/jZjH58y0
+08NhpzvrJAFsD5rG9e7nYkgK4fpwVKN7Wjr6adt9K9xo4JxL+AtDNrEHMxSALQvdccXXKWeIxpO
mBr0gitAzF3HRp1Poga0xlx4dutUIUxTYRpdpUwnxqqOGf0OHfnLtKaQlNiRGEA3jQlcPUSE2S0q
Yn4KjbE+E6OC9QaH8Mqn5YkZRNTU6BPJBWMawtdCw9yX5KasVQJwlYEN4SBcasIan/uFZUqbJtaJ
GIYPjnN9Z7Hv8AziAa6ytDM/QjzjVWiUTV58nNGuijwDXSAzIFcYvM8KvE/mQNw9blFO/W9p0SsZ
uV0HdU+tBnyAjKg5/l2sJQlIytqqgCXHe8sB5LFegUgVLV+4iTLXYFLEKkalJAHmHOqKoDNMm0X9
0ZS+PzUDOIiMdBw3ZpbjdhPBtgyiZurSpn4w1np4zNIEOfgE4+XR0suK0nhrWm+t5k+Dc8ovoIR7
sI2+SBJnH6ub7cq4dhTAsjPxpce2dmFrU18kZwm/iPxX0xGfsthcYcJK6M6SaQbDtgSji8bGtoxy
GvTiQ43jdo8dyjkyeP43JOPMj82YDmZVe7PN99HqF8M0PLWOysQ2yjs4ZXAn04KQZGnFCeE08Xit
yu6rtDc9EK2DNjHjqqaOK9wc/uwEatfqVlYw45sosUPBzSwvytiVzanU8/KiskeykJ4PC2TeKQvz
iS9IwasfVLFa3hlLoV8bJvnA+CpqRXUcXmYcSb6RKQuM+eaW8qC/1kA9MLHjbh+lzI6b5eRHU72V
2x3fBTtVWmg9bsM2zhO/c4Yh7Car27OuIeWqrZKQmgOORO3oHH2V6joM1/0ok+9aVbyi/7J5q/sk
2NJI35O+JffOolO/RcNihywq18fJQAI2WLNxAB+xBHPfl+d66QB19vaG1Qx/LoR2PhMjdggxM3kU
hblclM2xT1bMvyAG+LPuYSUuucY2QNVJVe87IlzIJvfoezk0GTI9JFqXdL4amR2kTzWPLx1YdDYz
lu6yZp/Coo/uOU0E6VWRdjS1It9Pg0j3N1ovzQ0Zilrm0CCQFhLkC9BpxPKNN68MsoBBofOUCBCQ
8ndsH0nuAKSnsO5AyL8wzA2HmNG4ilnsU6cUYqsR596itf1pwfRyUmWqf+VkU7mA1RnIdHDIoKbW
e1tMxYNGRbaLs/EhJyp1l5kteRSi0C5DdtNxC2PyE7PYTiiqxdE0ZXMQCuaH2o6IFuvS7jNJ0yaI
CdPxBLUn4e6lzo3C0U84RU5kjTo9GROLGAAq/Yksgg7U7tAHsto4PhINpbcmCWRjINi5zkqsk5Nv
295xYjOYJpHs5mJmtby9be3U7UkOqQNrEuMj5/PKmgjraIand29oUXpu9K45AUiBAGlM7QMjRZtt
1jpS1m1sYds4u/bd/CQoNffKYjANGxRB0N9tKy3UL+l0/WUVuC0qazAP/aqvT800MmaipvAs6pgK
jhk2wvLaJaYdKM78kwLqeI/nivj39YZzMHNOgmaOf8ppNcPcTiP65Tlnma3yD6YbvrCaxQMtRPw1
SKPaETVHFtINsSTiNvPyzJrukBOD4FdblSssapF1xc6RtCnnyC2sH+I8a1BXlHBpmpzIAm7irc/X
HUPVzqeqbwlwbuZLpZX53rLt8VYZKh75PRTHo7LuNaWp0DOYVMRrDfZ6ZopqZvKlaEZnx36nOzZm
f8t4a1X63QlfhjlA94wcCCp15CnpvNw1S1xD577hwQ2nJkDI+SNi8rujC2Ev/S2RWxxMWyneZkPk
D9O6zp7axWOACVBciX0VQT6x0tVlXB0zJ5dHEHHpLivzl0xYBa2npp56qS98AAPslSoHosK6hl0T
MjdzRmXH6mo96DKK3/J4/amG9gOXTeJpXPpeWfdpyOpUDS2V8kkoxKjcggXQuFjqNY5QMTtW3oe1
3HSXgBrdTzl7LlXRJ26+rizGzeVlqot+pzhJAYSZRcBsRiWkbE15hZl7QJx5t9ZaGrILuCPn0g63
SX5O+pD4cuVytTUecSB1ydnhW93RmWl3DuzBB+SsuScW5nGWAxs9Ggv7hxpNg0Rq1SyLcpBBit0d
1h66jLHKz456bo/kFBmJE0GAHhfDreiGw4ScUl4F49PO2O6hgG0Bzt66sVZ938Scnp0qGo+0MZgc
WIKnXLTKjCiNeUCKDN/TRMXj0mTGA+Ft+UVrQH9uCZ6hLUnaAHgK6Y11p13128LAqegHBYI5V5pk
HuISLx/M2LThNcxvMzPSkIcs8Zl0AS/SernfIoe1u6mIvwjj9O1F4N/TZXiRk4EDt5QfaaoWJMzm
w1lAuiTzOF5yDut9pvDnxAYzn6YXrwgIkptPadtv5Nl65lY+2PM2vJn8aj7zKL5xVY9OCnmMfj4k
H+h3IDUL+axPqeVrcTI/27Vl8VfAGJY54yToS8OhGawt7GH12MP0WkdsErOZ1CatG1N3Qnjps+2I
PLubysBJtOGgj8VwP6rRsOvztHoGOmb4hN7onhZLAhAh/VVe1M7mp9TVfj/Zq/Eegx15URo7hs5Z
k27IssTGIlYwxUMe5PW0U4GdMB5cW6ogyMKA4xtzfOiManucpgnPEeMn4hFGN0H2eDHMtv8itKw6
M4kS7Pat6BlIEu9uO0O6jCtGsSlEHLJKBhrOTv3Oe5suBzfVv22I2vdCs7f9kmRWaCQGA0X2jrUi
vBq/tQ5/hRr9d6jnt0SJn0kGI0rjJsxZCiaAwHpsZGnm/GrH/BdgKtZB27M+pCUa/Ruw7Cqzufun
Du30Chlr8jI6XMjd6xjQnOTMarlYe1tR72gQY2D+o+WN+QzPFp6J71ijFsQOqoMlqmIIXab+rI3G
ryqdDMk/mcOLbmSeprXRg4MTyu1lrT1k1GPuYLK6IO2BrB2dQgc9KhRmFhV7zWjY4itTdjWiefII
B4SSUXbZ6E7w2N/RP+lhOlkvdm/qj4Zo9D3dFrIcM2854RuuFltG5yhrt3Cdy4xol+gpBTR6YltY
vgwSPUW12sVZM4/IoTpAqkr2RniH5TW1RdJoTccjbKRkrCbURyP/RD3LBOchGq5UAF7H26oyb07B
EeWs/OfXrAw1dESsEC9t9T1p2V20rfCL74nFhpag6icmM8QzU6rEP6DiuSuZ9haw524bffsyri+I
G0NpdnthPpO8q6TPWcduTz412klKBpDXODnay5VUO96va5tG2Gp/W4E0oKW8OxN3EZE74pQVjY8g
puhdkNJkKHzI+63Ym+WPYz3QcLmpSs/Qn5lAahtNkHoamHlWY5B23C2gjfjOvirroVZfDLqp6pqk
u95irCcPa02WT/FbzvuC6VOveHrPgqo+r4yT0oO23N+WziPrxWIavAzFV84N1w1/sLMoFX57xYft
3Y3npfwZcUfq0d0Wf2tlR2YV6TdOfl8lXRjXz7F4V9qz1mQHycbaFA9W64Rcfuc6uolr6qDh8wft
7JMUelLHcOl/ViYXMkffSEelzq8rI6k+DuYJiQEtkUHdxUi7mPdadhTryU5YtIqCzPq9WjxUzXPF
C9TRYl/sgQk/ZM9pKPzGINHc9uzB9uvp5/bdmckf7SWRoHieN9IyAmlf6+5N5diMm/yY67tZOxHh
cygLGKe0z5wPo/qdJQRBIk/VAC6vgO/mpyjG1DRC9l1+OIfcEoLiyBBONMdu5voBkZ/DG1Cr19o8
mMwgyLZ002h2W+OYIDTiueE68fmt8yRstXuFgFvxEdf3hXYYkp8bAx7bkTdLPsCLopMCdXHK2/br
g+nKbD04IHR6SVb7t9Ce1+UVc5TLfqMXl8jeNayxEL4raHGGXYZ8ppTBoP0U7FFLLleo5OmmEDt2
qaO7VBB4hVQrv9hc5yaBU6JX27Cm0QWRj/SrrJWOve0kXpJJVgfGul96rud3wDEDa6Otyi8zAc42
yXnUYEO3oIQS97ZUvNIgTrkgU5ejB/S5eY709pRAj9SKfWFV7kxiGjg20haI3oE7hGqXrVKZ+9Zy
MciGEhx8zsvUcv467NUKJqiRK6YXEOM+m2GvpSjM8l3KNnnGb4aSdb/GKQbHp4VFW3kxicFZaO1l
/54B/AZqw37XNi45MCUnB2U2XOXyojqPbbTL0F9uzR+DyZ3Svarbo+68xN1uK/5mUiLYXNWtdjOk
79UpQ4y2u8WP6BLE/PqRti8pEYyTuo/i5WDOqpfDh2prvLQOMH2m9dQMrA4OK8obgfrNIV6gq556
7bU3qDKVPSXuodZvmRfke6S/grCCgq1Kze/EhMFtpsotzX+LydeXnTe+rTE9NDHDnDXyZFUwSVLu
ERb5cB4XCb/D+SFFj0v43jJ/0P55MerYm0lbY9K+6bsRSFbGobuyiT/cRJCCtLrk4qwahQnHIs8A
3ZKvFFWQ9srrhPoM/q5rRw+5vCeWZZ8bnzpy97WCH4ysIW4+6ylGnvUMUfB2IS633l8YfqGgBGhc
h9CYrKAwLTU0Ks+kx6q0iCRNVOtFEPpoYJpYojfpIMtIomMEFdmK3CH9sRQyT4xAyU4tWV+2xHw3
3WuA+aaOTTibIipXTv/WJ7f91BF7tZJZmEg/Nl6rmoRyPpGFvgdBQG2CTQrZdvKFPZtxz7zjDrqw
wNQb25+DflOhLnf5OvilEv3rp8ZnqEyq1MVcD0r5Ns7fUt2v5U6jdsohWjpftbzHIuylwIBzA+yo
eexoECu5qwhzmonWyjV8wQ/crimAQekVs+It1vfGmTu3313+bMkzXYYrm494/EBOFkhUAygYUFze
bRni9v2sXOxlj+d8sHkf7keCtMp3pf5gXuU3gubW+lL6p/iWopaGZbnTs9d++raqZreisEVsgLwN
RCkNEPLCShmPUL85siF7lF8ivrd6IKL1gcUMPv+nvnlb7VNJDsP/PmaSeOgC+cGIGKd/jby/xRs6
yl6aj8Xyx9aj7n+Q1+6BjdM4l66q/5QrWY7Obm3PWcsVyik+wLK2UCka2W4rn0cbWex2NeU9t1tI
We1BPYj+WmYlf5CISQX+HWDnxK/Z9KCu7yXaEG04KZRaseUM5G+JHHlGyolkglDOUDAFpFMNx4KU
pR3f/gBUtCaY3TCTU2sU9zO+Kb74JKSK8cz5YZoRDo5MB8s7zWH2mOFSe01n0jrlt7X89shOMoDg
coHhvBHIwVfCw+Ct2a/CwsEmhGlAWj0nwkdAukplx1iRKJE3ZGWBGW13xAPttsW8RsRms9AOtBz3
OnKnwhw/Vs0I+/hQ2u9sCuioi7CUb0n0a94NgF3Uct9/2Yd2uJoN/8OJltmdyt3AKm6b4sOcHEzy
DxpIzMl2vol5pvXF4FTNS86M2wEhfkruKSLCQXfdWyWuMbLh6kebjI0m50v+4BBziAeEi1flhW8S
sMzZYmv4craPWD714zlzfslHKKZjvJzJGXTN4XJ701hF8xIdHOpu/S5tHiOdTby0AlLS+Gm/dRGs
1HoMSeb+n8MojPUJV0/ndTeEdfqV5ZcG0QFAhM0MRvtNkXe6fl21Q9fT0ap7sVjhxLVh2EdNYRPR
hyK7M9mOzNsD2lRk6Xdr97jOX5bGE/NRpJ9KQgq8jZ6eUJ9GuYytz9o/AKDpqdPHbJ22+h6wZM1G
sEnOc0oq5hdDH6Va9iBHy/ZZNVBefqnWyRSP0fxCylAdHzYZdsmpBBu27XCxe6K8cxjJ1vO1yO4F
Qtt0+CzSgYfgJO2XSe4WbrE0xsLyIvXnOLsfp7MaEyGPTGp4z8wjsIhxs6lXghTrKk8o9NRHRyeJ
FFZQaE6S9/F9067OGNDP+XL45j5iyQ220OSW+13MPDSqs018sSxISFCLoIOTSrsvhockh+2pg/3N
hKupodlinkEXFXE5q7fwsEtJXlZcH0brMVPn86R/xmO0K3SHITUJY90dfY1nWh3dT+VO7C4WdYfd
kFjFJqBYp2xmak0foJgqQck0J8kdQSSuxQVsV494oRGgvpCPzWmXHRco90X/nSKaLisI7NWh1H6T
yXJb/S3jANDVDGdo5jGNLinjF9aI8fw7romvpCvm3vWa9SV8EMa3Gtccf77Wv4K465v5MDr3+Cko
CeJwI1NtpeJYrMACANuYT7pZhOncP44xtP9NcMrEfhd9LBLN/vwSNZcikp7SEtTFxGqTf1Nf+luC
VeYrSmCXIOvMOA9qZped4qfqtXfk/ebk56GJw1lwY8WlGynopPnQZ1KCHR2BosmJN+ovbcHTXBeA
6ONvYbCryn7bqWILgWIfHQ03IuHw43HC7sZOmzMXRj+T5oofWSFqiQjotZghZd3TNL0TyWYOV4j2
qC44saOwq34MNuugU9l1/tV2YI5ip0UREOWMfrw9ENAcTtpP23Zu5BAgeCP4jGV3aJh9qnhzXKSV
vaO8K9lyqKvxgMbkNuGP/7qIbOm9hrpNsVN3XbjIkudVB6NbdwHzv/OAMXlnbRI1/V9jk7vZvQ6m
8arn7demmm5BGrUwftryL5HWSRJxEQPlKIv3uUvp09G7sf9jybxNxP3dNwoXb/KaOi+JrgVjh653
+7cgCImeq/XPaUkKw2yjfYwQYkd+42QvtsMtZnulVyzMz5gE1s7PNnU/WdN5NJ/nNjRTahXANJni
auyC6XjU7ofsybH9ksZDW988Y2xpTm0dFtp1tOABH6SlkUnhY8IIkE14AzWiWaW7kQDNGVWfrj4M
3WkUp459uJn8lIb0FmbHg3LQ2ZE2zHMz7cWyLpOi7VB9uiq9FOwJWMl885hVkAR46a0jY34zvi4G
aRcjcarFw2L/EAv2byMYQ5QCguxdbTyjWHXTemH888sZL6K7Tjlp1qHMdmNOwCe/G/tyuT068m8k
jZnxf9GFZfI2WxHQUU4jXEhHhaeIVQF5JWc2z4b8reIGmegze5IUnRv6MhAuWfGnLhe1fZYIVauz
lvFw4iCM1TuzQe+1726pJ/ap6el95Hkq/wzT9GPSSTrGVumzObJnIhiiae8j8yWfpTetd0Mbseen
LHvTkHytEEMsJuw0fTwAfXSxgCvX1VM5vSrtk909zutu6h7IkPQYAjM8P8qC/0Nz3/UfOh2McE59
qh5qZhr5SgWEA7EsXknTvS7pXaOc8AqSn/5YWKfSfM/Aum/r4FkmWa2kbSVwiYm82zQ28vjyDGas
JeLJhLpOzf4mxKfNuI+bS0bIZVrT5nJ7V9WPQz4G6ea7VNsRgWjoZLkDpI5Xv80IYoyb/Zi+TjX5
WWrH2vo7nb+cgb8QuYFivFf6v7abdomx+oZ6IOoBMRfP8WaPD6NCTDDAVrNGqQFde+iqIEFXsJEB
ZLbYLwTpVvn8T6DoW9Uc9tJ4xtR1ZOgQuXj8XskK8TZOakTV+TFyGPEr9h1OQm/Lq3NRr2zKsT8y
9SHFJV0DfeqPPVAvPg+ro+nJb2lZ3b0BBmbUlL9ItEEZ4flvhZfH6p/doUXSlwA09ocT4x1iJFuR
/T6V1Q5FxdEa1v1AsIx6EzQRBIY+fgDMnusqCuntW4v0awflCBw4LZizM/qBpPRbBMjkt5XYtysv
u7X+R9KZLElqbEH0izADAgLYJpnkVPPcvcF6qGYeA4iAr38n9XYymUwqdUFww6/7cX0Ou+xrNt2X
51mnaFsOobTvuo6q1H6LEcV2cq2fkDUPYjEXpP4fPgOijJaLFuUzJYd7rdek6GkWd4MO5JOEqmef
p9C6a6rsmgsradn771hqfI+WTObGvGSrzQqfTZV2481XZ8VbU0QhH3HxA8sLswQVNXyNx11RWTEc
n9dciL0z2vetGH6aKpQHt4MlENXRxeGDi9k7tmexGyxx2CCax3CgSff9W5vnSb1Kb2FExpzsRrfb
XP3FXuhJF1XiGOICwXrZtuyEDe6pjlgQiejYjg4rSjpvHHXfNuz1Wtbz83gyafrkFgs0Flhs86Ye
5q250rKwr1jnpTYlSmjMdBxfQw7oXbalT1gJ7w2InzbzP91+2i18NKfKJeiHIcfNrqSTqDcp3x2A
Wcbd3tWmDhH/jI0tcl6zODIlzbjNbqBycVs3nDkU7GQRzortaPnOneqak1C8p3gpdS7jMQwO7Cx/
DFZ4qjp9Pzom7nz9rqiwY51J3/J6g2nazkmO5gVR8lMv88Wr0j1FaDRA0uoLOYVrz+1eqztmO4U6
T59PuHZYeL1He/47pz5UFetU8D3Jbf/gs2umtA6tyE6wsz9bPp9gyds7rds1r5neKyJwk3SehL0c
5H8FTMD8PLXHVhbn+Xga1ETh1HScbUPhEEZbVnv00Z4Dt9tL0n+iur0//Ox8mPEzf0c01mknuChn
28NwepAdE9vi6tcFEWkK+iSz0ORslB/jm32NFo809W2v0UsByyj2F7rOmeG+x47fd4iZyOcThbd2
cHGbCUZIapcp4PYo7wUfi60G14eeynOl63001mfbbgl3lsfBtD9YJ9eUlucZ/zdWMo5sZG5mQ7eF
tE/Zzj7QBkZgmrAv9g4zefy8zCDdd9SdpXwNJPdSVxbXKtQ0CWXHdDHUlEcWdqLhUJv+2mWc5eH2
7mF5XSYG4gFqP6V0bMGWWyVxhBpo2+MVZ9G5WgHokuRLo5wLCV303XbGMzRzraMzV4pXau+wT5lH
Op7qXUkGoRmzz4GHl4oEmDjzcysCAH5e0yeWU76K6aNauOUpwvKOJBjIHydHxtC/+lP1o1wlJkAq
5f32ZJqMqggmq7lnrCMPivOxxW3W7A27pdSp70aWYv3Ekcz0w+NR8v0Y5v5xxS6pcl4Kp41D/A84
V0lzYwHfOOXTgpYy3oR+YMDgguOP+aVNp12Z9vu2Y6lNvIFKObyQUOs7PkRAz/BbI9H3h3wMTy4C
KyDHQ7mYQzUFO7cSRxoi9q7fPjBmXgj5ctNiKJ6sOIOoFbqE2kdJXoigZUAGsmjRwzyKQFkT4DIo
u9ivCWVNwyUql113u7Pl1BY3jjp5TL3j3PyjPoJ6ObF9OZqt27LeL9wMN2TZPsDuHMLvxWIcTvC7
W05MSX6onSuUPZeQHzT5ezcKMdgOqCvdVXEhVF0dO5ZOOBnOAj/dqsa9iykv0vVHP5eX2ZR2jFH2
cctTyti85qXz8Sdin+BmSHqt9NovRSKN+xrrFoEZtnTs+2FBMg/5Qelk4R+Z2NIykt16sPMj0ayD
LlkAb/wWEUbJKO3T1MRAyRKRBrtZhtgIKFGsJTEy+nk1nvAAYb7qBZoJcVR+nyvmpkKXeofFi1/O
rXd9Sw894K56000sLR9do2z21H8c+9Hms0t6KA/3eLXizNzu60Ms2vbODgkZO5wsnWqxKbl0cMu/
gmhJvFZenHts/u0QyzSfUptKv1qS4lfqu2MQ7/l5rU3zC+2vRo6HdLMPAnmvd8S9wwJgILOxyxZ4
otnoXltvexOlOGHrPtK58grp85nl8H3PH85i5HG2Dibq0ERLfcrpks4meSQxtSdLdmA/92xPjKqs
I0PSgeA5noPG+tFrzKEhC0DH3rhwEMOQOQvkaE9bbuwxw+Wz9RIJrm+6PU9M7JRXUhzpG5Cu1M2r
kaSzGxwj8/sWrVl6/tdIPyjMuTR9L81+koQd+LsO3IViYhT2sg3Tu/dnBd+F0/4Xzx4HLNFhD9vx
FExfNR5HUZePGoFuMjm74ZaQV3YtxuFIlp9FzxRLUz16Xnd2ZiJx3XJ0ZflC9Bs9lCUt+/uzLd2z
40X/BlnQzVsRvsnb1w7q6G3TLuwITYaXwkTTeWZr3qTeU+dMe9Lz/JSqoV0Un6HgQPKDr9VCiJ9U
8MDs8UNjIoxTa3iuZ2NYDvEvbF3WS9Fn1ad320xETU/4KfPsLWrN/VTPpAdx/fs96Nt5vaWPlu6I
xMxaoyAqSMdsUbJi4OPgEU7EcX1bqFhgBEg5Gt1R+br+cEtqrMMFNw/sBaZtm5BCUc+M0JN9oemD
VUDaQ2PwMXKP7FkP+WQoA8OylnJJdaPtdDNtroG6p1P6CNboGszrfGLR9jc0IvGL8s6gMpI8OfSZ
/LSzJZnT0XvQukM+DKFbdBF3mnAfsFpOJZU/C6zMYAj32e3q2Kzc5cml2lwn5KgehjrlBu7cib74
14nwOwq3+xH2Z0+dnecp5sL2osfqQCUoRLD84mf16WaDYebdryFWtJsIhKYkEWIcd0QzMdtO+BkN
owjwncUXO0TIRaDMbh9Dy3XJxeMyG1dcR7RiD1XOKEefXilBaDRDdsDbkBiXiu6exki298lSs35V
ZMlbM3ZnL/diF5jCYHyGbg95BVrCJtDEp+UY1C3uyhmvedl6zWGGDfNirUTzS6J0D10v4YwCa+aa
ZD9HvKB93YwU1oa3NdHiPjth14cJJaXTsSlyIp3U8v4pVfjbHu3owfYHdhAOcLKPTbDGcv07pcpg
fO+wf3xC0amPmujWXvsznmiJTUjAOz2lATU0u6Gr6LYX9WMn8X9hIIJDe0zzrL3zZiCBRBgsbjv+
17x4w5XSmD9bpeYj+cKCvHgr6UgaK0oJ8/QR+DUZz2zLeaZF7uLEQ8hzAVXY4Uffj+6Xs2bhk+ut
TRXPZnSPHpp2bIXUpTotikO1pOVlcf1LHwHD8Eay1Jurnf+qLU8EXJr7ARbIUW2sKF3ylyf2sdNh
qAKsSwq3npHEiifykHiIWmLwfqXuG/cbGj/+2pJ6GBEG7i/6QrFrLZjhs35i11dm6UUVXOqbajbk
USOX1RNB6hcsafmZxl9sS25aDKixQ/nWNch0kkx4vi8ipGO6C8C6uER0nksAHCH0kkw/6b4I/sjG
B1KyziieIRWz1ULRseN7KSVEysKArddXdv9JltGTGawBcAdFS9FESQmC1KKbP6GzbQls8mZv14A7
SCT9mo2lM9xRCl1nATNAfHJf1j6md6Ypxcm55s/BNnX/qm3ielt0LRdQz5UR7usAxAhxYXd9q3BL
HPRsvzZG/+3tsby0vnPf+HV69MKFHTnMkU8QN3xqp5CMsQ9b5Skq+uDoO1OUbKN2vtg/R2/Yks0H
5BeQ9tRY8D6sy3VU45JkdBpd7UjO75Ny2QJHzXbmCkmWB2PWM4+J99TCHzh0tjv8tTFJHofNLKeW
rSmsRFnwmpQpm50xE0znWlh/A9nWZ6ciiDsXXCmIEvz3xLeQKDjRqnIgszzY/Pd6/aeyoaBEBnSx
WMVrEQ7u0ddYSBhb+sq6YFex0aUVWrWfNZxPDnowUmD9QXb2ZvjcWj+Jiqa4wxjj7mnumS89YVRG
sXYy58Vt8H3IeX5fzEIaIwqR/+yoe6eNkMl0sTieK+Is9q4uvfHolWTecS8qD0+IPx2724an11Hw
OyrG+nALfUEBWAbCiBVAVKmYyOreN2gYGcN0kYexQ1kqWi0nTwvK6pX/BCeTy/K7s5v5wZ3tjLPT
3NbQMiNZh6ZwVEvxDZG6wNOsUYTaKiKgMLD6yoeGv9p6CiDrjp/GESoECkvbad2sfG0VjIc1x2kb
ooSW5bw+WtSbFWjnl7nQj4VDuZxXAOEuA4aKIOpPfVf9Een21lSG7Mr9UsinMIcMRxoTEEdkVrx+
eGtO2dhxirv9a8kIRVlRzilKi7p+9FO/fa6MCPkWUZnAZdRLz1Sd3mgSjv9umRlBkwLSxE/5k67S
iDyIkuvTFDT0dnVLiFEXdWFvXJqGI26vM6PvV7U6HRlLdznrd+AB+ZLwo4/nQm0Dbz7SK8Pg3O0b
yr+ola2zvyLKfjKabPeOabuvGk3IW9+zukfrTnc5OI0UnAHp8iwmbcrZ1qTpv9Ee6hd7DtPvaZVO
xj48Lc5BGj6mfP5etfbGq2dhLGwsOsSgvkUcJbfzot6cg/GLWKXHVTDNeiHh03pUy9n3HJb6GdXi
ewae0o/tXEcOEOZZzgc11mAMyLn2J0GIKAaQi7q6ZivLkXKwR8K3qKylcXE7olnRuJflCb/W7GxR
Mk5VFN9kUTo8gJvl+FcNzQHfE5eEu3r8asavhNDIXqctWV8P/7DLaLaFKbvZBRqzJWn3qiaLeVkO
25e1sen2tCV4Jvyfq+FpmdzisEBQwg3LfQWCMx6S3MLJPqJu9UL91DcgSSM7FQ+jlx6VNXroPuWQ
zKsCGzKEKdOGdhqmboxXU+EQWWlqpjqCE8znZPpAjttwrPJUEsPF8sObb1cJvljeobkhQcSaeze6
Bd8hGnFxQ1P4DHkeg+aNtZRZwa+NuMO+tmc6wCtqOBjgIgSqlBzIPNVt3BcrdKKbMTCNwKvgthti
lY8ZvgX5nBEXyeK8xy4xj1O6Q9cqO4qp0nTcL1t/3+vp24bXu7xIBjIcCGn5NGpRn9XosSMioeQh
otOcVigDRt6K0vfMcvW/hk85GDDh/qbN8C8yVnTodcP1imm/iqOUzV+ULZcl+I2LF39BM7g9zAPX
wmQLoJgvevPZDr77TLph/gICRPL2ZpnXoftzmrpSHIpaOwx+EzSyDNLZmaXBdA43HDce6Nan4eZ/
LF1EqoC7zSGYqiapM77CpLIIKXsqehpqFy+jcq51ZdQjGYEel2UxINpIi4RNX3+FW/0ns8L+FzfX
GXdSVvW8/0wmy0iJbMxygAx/WObVPaCCka1sH5KlV9Vjv8l/6VzcZlvf/MHm+7dfsUGZIXiMpGXu
0zwlzUsf6RAH9rBMByh3XgabQSoeEDJWyFQI+8bI28Y8suyT6ErnV2pS2hBlBlZ6jZonApT+XTMD
b9jpSOfsQAk2fzTYYQ/k/dEOaDC27t0cC2Soqc2e/IAVMVmJuLThFdx1UpbRc5FF7Ks9yg/XTCLy
W+xJJFyWzEQ/hgnnJqAKmfh+8ZihbA+zE2fuVzpxlUBoSbuc9QBVpN+UYr6Mvn4ZvBmBsF+ehLbu
2rEaPtLUL7E9DIgC8yLeBOZrtiBq+du4ymZv7L3rieLqNmg+6B7I7708m9997iDc4w1irSCgTsn0
89p3LwSr3uqQ9JRHYJLvOMfpbhuGz6k08qEpmf48aUEyKoDqVF6nfwwCg+ofwjhvG/nA5tHu648h
u4XE1oCVVqsthyoRBqMbJamJh3ljORDyyQhRJ3bNMv2r2+bb9soWQQqLkPRZQw8wqHhhymxe4l5Y
cBhsHtP06BTU31IC6+Hmp+Nppyey0wszaTwMVnuUxfzTXRrI5qoK79cpuxUtRBgYvBJw25gjHq7c
kGJAXVDTlHBPs+jw7hdL1Dl7UzbCYc/qOQD1S/WPevDmUFdMN/WG97regj8FalzSdsWPvm+Jk6xc
fvra2nYljJZ4XoMBAWFj3xGCvDi0a9786Ru7+QUi7ebnrlAmD97I1izIAjz40us5uN2VDaSYg/7F
cUuHm72dDxt8tfINSYNbJ58xLAmKNtuiy5fhZOnIX5N5rDyaP0PjnClH1Lz9qYPfcFxTgDoZXvEP
7h/yPPY9cInJwT0odRUmPoRxxAnbhvBIGe6Tk+n5T82rXR2s0PrUq/zdVGx74ca1CaxtaFHB4n8v
op67uHX1o17U8sG/BQO0VHikivxGEoC/yhVRvbHCfbMJSO7r1AqII7lTMtSs8hm7cxIO9ofIKSo5
YR7x6P4Mv5eQrwSXneCwNNyekwEe01n4G/HfOlybR7Wivw1BpPiHfG5Pgt045S7lfV6p520k3Mcw
5zKZVYP33MAPZOW62uxKGZ52VTuT/ieNwQqK3wktjc2+UFOAhjK8r1KHzxblJMmSL801lbN7YLIZ
0DoBy4c+CP1d4OURhbLR+F3duGxYT5gYl8B6mkFK/YWNZe4mz1uuwlXjOTNhukf6QaaMpuAkvc3b
W409cRex5ztesS6uPZ41sFj6JDEm3S+RHM5FWITneqR0NfRKoqt66pDNHI9Fh2kfR83R0iwIbEiV
4iYaEzgaQZIg51nYPG8HR7pkyxdEGxlXwew/dK07/KhspS7DGFXPypTpvSuW8tMO6K51tTXHuirW
ZFkr9k4grS4B+wymw9nLyZ+M68Xz7T+UNWPcEeHO7mCrN2VknRfC5icvc+eDjzoWl4HoT0gkGBZc
m+M85EdLc+FedFvIX7M9OPHqF3rvAjrY21b5Xv3f2oVFkBAD0T36MOaDKSw0tshJE2dxvrd5+pIr
kXu7tNefIdLNVRiy22ziuwv8++p1s/HU2bUxdxi65RSTTGHvrJq3zS8AwEg0Ss/CRmbJ8nfvjYxJ
TF47FU3ev2DyeSeZpWMazdcXIlxubFhU7ciZOTuW+WiszaWI1htDyOpjUxU3x/pSc/hvOj8o/P+w
fpjPppTkkMp6JwlNRD+ozWp1VmsPHQENy8fX0vjTgbcf2kfaB9cxcNx/2iXerMzM5WgqrC0pGML/
VgCZntbIxrGWD9wBYPfczcZ5opj5G1iZ2o35xIaKQTdicqgkqLWlTRMTZB5riMF67YPK31fSkJZJ
RUsdGXaGtyoa0y859/kHE0f0pTpvQ7ZdNt45Ms2JvzpBzh/MEnyMjVceOwI2BP9IFiMMDd1nPkyK
zV1VxQp0aTIvjvwn7Scfm+NGtvRlqAFIJk3GtrCPMpib0KguXY+UawWjJoPJBA5hrf7y9AA2oiNL
gd64Fp8U+qxcSshG0vY801G/Iev4oFyv0moRV3LsTszg3L0RUC6t1f4AuFftqc99q5X16UTUr+Cx
Xu6AV43vWKLVA5tpQRoxQ8pyqvQaEe4jQzhkf9ByqKi3iayEfTrS49Jn901jh29DrbC51RqtZRv9
O560Hr6F+K6H0SdMMDenvPE29+q7WTf9NYEli0NXhupuDjIHxd0triMmrgtIEH1sFqnxNZXgbSYi
pUFNQ+1YrmhO9uouDL8kmtI44s4tTi2UXdLeTYWjA6VlqZOx4bw9+J4JHzJVasRpR1wHjwDk2qTr
acMb/+qxNcWCr+qEmZRKFwIId061sdgsZbd3I8uhDSGCfloX+aHeemu/BYEO0Jhs7O/j2otdEEow
TZXtY7ldw8+pQI2vXJFV+1ZsH2ITLJGASAkk0zTD+7liSerTvjpNjvOryvlQrf3K9kEN68bys+zH
r60qZoz1bod9oDE5xaH9DMMpcMRT6IwLwrvrPeRUCT+nNjAms2CTMTP7OOhe26HJ1XgsdXb7L0Tv
wVRPv10HzU0pAgIuvrM9S4MmnmYvOjRbVf+lane8q/oyhSOX1lrGSrALHAPpPG5eHxLtHv2kn8rw
UHOPuzR9PrH9YymlZMukkDv+A3060fNg+zOz/QQT30Kz0xj21gIOqtnq7R0kb3faOu08OcKScRSW
0xNJ7Tbp3Q2GkXKokORWGvfSS3/XC9MHWiWzwybsI0lYDByK074oC/BbLZ65FJjhsQ47BxI66joJ
cjxbVO1R6eMzwCn9S5eqfyzbxv8DRQCIm4+c38B53PiR2fZtZrCOueJdlYwPe1L8y14ap7nf+hXz
gqh4nEAa0mS9wJepgNon7eoURNmzdD8FMnsXJRs5vh+W+LBHqyHGPll3tLUy5vOVOCLbdUej7CYp
TOs88RbcNlAom02OKgoFjbaCpYmgB80/5yENdxYhtCOSbn1w7CL/NMFqXxp7Ht+amScE10WDxVLS
sG1Z7Elrz7ZwcOY9DFRYyCGME0CzLMWqdvzp5MXwV6/AgtDjZ5rdqbgbsqZ/aBfzx5Yye2CqaHiu
cDVHIxX1Wm7tKZK9ftr6Vl7JBQPOYw25l5MPZ0ZkLUFCsnJLyAnfj+w8umWg/jljPxcViF/FRBF0
3SlyOgMgYGx9m8aTDEgZSDFFyC05H7gOSaZ42Rxk+9tOnRGzym4PMGfYuiJqTMRttq8qm713lTO4
6ZyIRrtMEuBjGCW17zUnGwVrVxbrJ0w3NHFuyIA5pI2AQYPKPvDc/t2Yio8UYwsLITAwxOnN0QOe
+C/HSrarO52e7IYYqd/gw1uAfLAI4H7jFED1PVlpBPCoSNiOiePM2XZjI3WPt3NrFxC/3LV8eQ8t
ZQqkkDtwVfP4c7Vx5xZ++pBKQu3p2pb7EdgU7pX8X8HoupOO+VoXDMbjmIpTrut3pqYpDm3rtRYM
cLtGe8PnLGtsP4527uZq/Pbo4YCYQNj+PnBJy4ar1Ty4gjzoRK/oYwDH/mvoa5RqT2CU6x3WXXnx
3WwhS2KK5D56MpF7l5KMMzgp65ylniK2nLMJsj0oekHQXID3YSTJt8y9feL4VvkmtH9zlUVWEhZu
FTMJ92DxfMS5ZIAbPEcew44LsRbO8pGVbfoQqnm864p2OXBBwtmnm+KV5QY58hGHcAG3ON9t5KN2
21j8jpqiuy7dWF+xZvCjw1HSYGuwSnfz5NzVVY/eEk5gpEQGy5DpwKtfoZCJ07y1zjPbIDzeqsWR
thBWwLVz+z1kTskgsk2+QncdxE9f2+0DzxzghTz/hqSBea0Q3WOQCuwRRUeZXVFMYq8EGirKB7S9
qeFr2VvuLvRaJnWY0mnYiIMhjX1cBhqmsmFk1xp0COxuO8T8dikTm5WAz+i6183GZSNy/Md4OLGD
TR2xCyxKOwNJ6+hu00uNpoJE0rya2Xuq56w/2F2mj8A+7V/BzVTe3SKGvD2MkJ4/YtL17Xu5WL+d
Wo9JoTwz7BavHw9l6SyXqAo0nPzyF2nrNObbi5vXDQn0ZoOdRNGwXvPNQ2ZYABfBm1uSYXZtbl/Q
cYM5/wXipkkyLBYAzypz17UdF40pwtRkcRXY517PXG/jpoik2xyLTQWHbK3HKcGaxoJ6i0wspMUl
0sXDFY6GdaaZrhFh2fUuXFuoXqkX5bejv3rK0f1/Z/72jnJFEExpV177rnOp0asnGOesUDH4s3lT
J3eaxm9HTflzIcPwKc1xE4/ULT3SmXbjU6Uj52Rdlcjl5dp1WNfx7ZJAIlmT38zlE36Pv2yO/Ye0
NfmjE5INbBGWQZrA43L7+tvO2bKiYhPuY7fNmjwjb9ls3sdA9dsph19yJCNLxF9mNvQR6m51DxJV
Zrf5jiH9aLkkgpSDhot/Vu49kf3S3NlP3tLr5xxW0r4cyUZY81DEmlM5rkwkr0tLZ1Rg2s+M4tkk
i0j8VmunSQvl4WFyVvE2dlSeT5q5yrGmOnFXfbNj8mttvO5HmYUYg0OL53nhlRKO+svtlsXq5pKr
KTeSpvBKXt1lini37VswAS8+7wfQIq0WchyMPb6HilynQE+bSUyAPXwVnX3EdZyjTQDYKWNB8iYI
yC8HtRXrF9kOFUeKxHPRRssulTdwubNynRlDfBWiZ8jRdcXYOOnyEgmzxl47v7YDAtRc29Yu0Bbb
YKBRJzdYwjvtkQvYed3APm7oFA9NmbmGJfdoy/XaFC7o2MWUb2nf/OUABmjeyttqqCtf5jU1r34z
d5xKJUHOMMAlLnP3a4W+dueZtWLGx+8TMbgv6OXFezuUwPo3/BxpYPIkt1H1PZna+Dw20R3xIzDk
h9F3FjS/Jm6b/KE4xXGjPuHam4FKQx0w5/XjyvMBAo9PX4FBAOHRfs+gUmBfw+Zrw84mbbNle2FY
Qu1Klg37bNgKxGVLTKiqQ+PEtuCPbNoC95WIp/MimhLzh+DfUxY/0Q4ibtXNsq91ykRgSAChFKWn
jVgBvl9cdKZHwbNSFh/lwlrXTjmw68I6NfOY/6wtyfoAtezkWma8RHXQ7fFc4KVuATte6saZ+Kxa
k+FXw0hLZUF1R6knLpVF+Ql/SHmy+tE3dbiYwYcsutZi5M7NOwNEvN+4ghcWSm5UUxEwpuDBs5TI
KpL2sl7rZQCpX3TZ0eEOlqzrgnxpshsQBN4EK+VyAM+dqYMnVHcsw9J/1ULWr2uRQVYI+vIGrBA7
XxG5zDQrn5kJJXADleSj+2OhN+9xhS0LSdshe5x6fLeEl2jvnLrfkEKXvb3MEvSezJzXzOTqwwkr
XJmEehDR1YSEpPi/UhY2CHuax8voWeWbFzIju5OQKCbzfBhbLGZdUU8/DFjJl27KwHfy/f4VFkRX
q4VbIsBwgKQah0DlKRe27greOsTq1y5SHFkKMBiPkCRB/BiWgKV5hh7tXCzpT7/SwfdvfDEzPi0O
YBArrFTs1P1fVAbxvcwOxzlruIN0S67PIQyHzaqwcJAfIA3jyV06cE925rz5JetKHGZtpq925lIB
jYQZW4d/HMEXY85TkTBC4HIJ/RGtXpn5OR+C4trNqKYOdjUjllusReicU8epfoQs9bm741eY1sF6
GvKweaxDOTy7CFooqijCwvFI+cgNJ6ZZJQb5qqCEAXg+URAdtEkoigWE3TTTaqGDfW6720PkM0qQ
GETvYa+CrelggM4chrIv9jNFE3VpvnGYt6fQmoKEWPF6hEI4npaBOgEbh9av2tV6w3ztqVPHibH3
NsV56pnqbiWdjB3WoZi3BE2fDnRw1TVapsDhce+ujOOFJoUDn4rTr3O+GX0Y0vz69hkex4uyGCg2
quYOMCNp01SUNb6kIf5bOGv5k0PgHCw/zLbzLMrwOAe6Icguh2M6bBMkjmD9NVIMkRCX57wACsjx
T5yVbcH0QakEIC2vkWwDbvkSxoOTw77pzUzYx21tb/dmmCgLpR31CPgVJrDN51c7rvXght6ScPVy
T3qc8t9t71hnkZZVvHXm9+JTwjd1TfGvBbqH59GoxCl1n2jKaBMfsQuaVSYSZ8Owy6aYOyNdAIlH
JwfOVHxpeeco71ivyI1l4R4NZO7dKshpL5nP9qdMp8MmVIDHlNKMblrk19hrpLrbYbuS6zsvwkqJ
IqOB7woz/qwsL/zprSMrxU723RkA8LiXrs/vA4hAlv1oZtyHOOfaA2uI9BSU5G5SulMOLe3KgCIC
61TlWXkostnicM3ag1ixJg9u+G9COImrGwgMoQd2T14BNHGA6UzbgGYIeIO/RFpg5amsl8zuvOut
C/jFQK8CuQCUhPAJXoXZd85pxSJPSzd8FtNC304ofzBZuHdUAVhXCVeQIQXCVCwgK+8JC3+zprtZ
qGQQxIUdQF5SHcUdVTUDgKyi8lz7OLhrCGoygsSMAgBqvf4KWgsOY5f2VH+RvsmjzblaVd9/+jPM
GUno7DDzOD0KRqBLCQ0gHiWulLoss/uAtdSd5tHnIzVpvA8kAtpq2zdLBzcw93+zHxJPxM//YPhD
mqPs+LhoOe2HTMhjxPXvQgGFcw3dVSV8f/tjvXH4lWMbkflsNLAor0iKSkU/WMmZHfdIezc0WH8j
SWdFu5YqLkYkEx7AGHYZekmDn7IHHbJjBVP+RnwFiEQQ4J4RkedR2CTP6L6OTdfhu7QWhP2w9W6T
XPAGIoB0BNAgwHPgDwm25Ldg+pofc6lpdizbLi6l9YePfOEBF+Ng0uXmJWUaZHc4XfECbsikFm2y
+9HpvMS1m0+0ruwwoCnG6+JaDJxWcUXEyw+rFTAwNb39b8uj95HYy7usLV6ptPWj52A29j354jGJ
6oKZirgbgXpBRy/gYogWePqoIgv344axJm+Mf8pc7CUZSIURyEfAIvaBLWT46WSwo7mVLFfX5unY
uq3f5+UG0ysnMdja2QtIktNGhx6prYF9HY2hzGBrjfhFhtG12vpYNaSrGQ3Q8JRlH1QNETgPbB13
dmuf0XrBU9RFf7UDzqE4uvXtCL0Gj5aNK2hCEQIDRoin6oJj0/fbo9pk+uLUyr6Dvb3FhYM8EMmi
O0VsMk5YbSEcOIwzSeMCCzBF+6Fa9uUcuPlZwFAMMPmvDM09VMudCadgr2mnOYh2KD69dqUDBJ0Q
zyZS/iW0fPGJxclP1G2qWJalP04u+jNKmHfdiJKfSmBcSWPw0RbFAnhDYx4GW9B9VEXQvlg+mVuu
zCueLfTvqu7fotW4CacEIDgWMKepsoPnOre6BDtH8IGpE6JHHbKQwqHAxrNziK6ypzH1DFm+m+fE
rkB67Azr0n14Ww7JLRIbINcK+3LrDFg9VITsHE58GzCT3koNbevdqxqoFXU+vlv/I+08liNXsjP8
KopZCxEwmUBioU1ZslhkNdndbLNBtIX3Hk+vDz0KDQlWVMW9V4vRaO6oDjOR5uQ5v0kH5LFoFT6g
Fc0UN0X6iIw76hwCCcl6KuqNJ/sCLXCdCnxcJUcvKaYPOQnYEVPqdz2qFZsoa39xqPBEdv2WfBB5
eA9PE5RFyHIlcJ+VTaKIVwaFZgTYqEngmdEk3W2BTODRS6naVCU1SSYT0PFgGSCJG32PuvbnQHEt
rLI2QOwYDJiXdIW+cWT8G9HPnOWKRAFE0RKEEgBe9DmMx8Hvv0Es+Vqjc3HbT8H43FAu39CW7Xaj
j3pdmDUuGUFg39NYy/e11/E0gSmNqAJOOT7+R39AWTCkEWVzqVmsUZdxV3FMbzEt7Hxt1XaJzjBX
UIW3+w+8tdNjqUJaiB35rK5PwT1vupLXCbi3p0LF6V51rth4I+WhGZMD2bfDZitJkxNwv37dc7aR
MQP96XI1oM9JLbPOQiDhueccB7OAMBsfp/Kx1hE/Qcpf/yKLVn4PzVlIy4EbZKO+so7QPL03vN5Z
22087rLJs3dKd6tPUV9TT3B4HmPZrFOdCYYjiHPjBycApNMocbCfibHh4G1wj4Qjl6np11B1aEUn
mZsewY+mZFY52UdZaD+qGTmcl8joZID89rh3O3c0++KtOVj1Dy9og59ajhZlFHvhzijDDoPGWfIy
7kBEA35D1tqinNUV7XMIxuuTTtIGDheyqdNRsVq5Hl5EUdEGH+kLe6TlSfzU4yzy6CJJD9J+bJCu
6rEYkyUtAwH0hn+JnnvHEjcShMRt2VKvXMcUa0DCJwlw2BC9/GMZZyUlkzK95bSaPppWoR1MWvj7
pGw5YkhWjJbMCXAMr8PIgXfn6d8QrPlU6/5ji5Q7kv7UlxL3Y9F/zB3qegZFnFM5OOrOB28OTgNA
HQ3YgOWS5z8iY0i2sR/neCY7M4EcB8And8r1WzNt8VGgVru3zDj8YM6MMN0xgiP1svhXatGP1gGS
Peg5WNPKaIet2wzJHW+N/N00pGKn4YK2Q6UFbwI7fg41q8zX9U2UY+uCXpxLmVZRXccYZSN9FJRv
UrW1wDuK2yC9h76KLknr0RApGhOKR0QdQiH7MyukNM9hN6tsKDROqz4FXQLUky4AcL7BCqe16VT5
ltMk3DY4RRACo4ued+tmxH6T9WBVQO1zb/rh5YlgBczYjiwsD37tRyBdNRTadf4zFJLFo5wmi/7s
kG9c0bh7ZfG57ApBAt1D4Auxn2fKy/o3PI3kjR3lT3pZlzvKvf/G0MHVxnd8ZQwuFkfx8EX1qriH
5hT84HYb7kGFANxBFRTyqIRR1WIUgNBTm76jJjx+6nLOAxqx+U2fOB/LcqhWlcOPdIb3w5oMs8Tv
hucdutPgCMT4aeQZvrLSKdyj2adm8TY4dJY593galgyb7S5qmQu04XFegYzS8igRKBrOViuUooo7
H0z9KrTJs9wm2LbIE2fwZ3tzdodpUPx13aBfN867Lg7Kj7lAmGd2M/Lv3CEWB1B9xcYeRzqgujXe
l1GquMAb9WBk1Mow90v2fuuyajrHBRpEH562IMYbo1sdSyrP72hqhIjDZt/B9vhbhKP9d3ZQGjdD
h5RcRCMRfJGZHpTvw8FNzXzfWQjNeW3ln4bS/oE8fXYw8g6Cr9UrVPa9aTXydHvAYYrzGUw5ZwYv
dmPIvSfbBivpOwWVlQxlx5iOJrWQiu4R7553gwPHIDSoP1g9ckRNVKiHqqu5R10x52lwP6JBj6kc
8ulGHRJTHGOnwIrXtvhHhjehAmLF882c9Z6zm5Y9idgtB1bfuDiYhrBR0M+on+SoMJ/i1rzXfOyX
ADVq0HGQzOThGnKlquK7P2fQWVl2v5TZtT9Su/V3CY5f6MyhyBJoXrengJm917vRxxpGNDS4UJ6N
IqA6jqWPlKxRIfQAm9w1Drxr7EXxljARGBAjgzSr5q524AtIV4zPtVOaFBg9cQCWAz/cNr4oNCWi
iJIT2oeNRMkN13EkNd29BDrxgJhXCDELTAf2dv0GH68WFEZBOS0BT6zBqDY8SGYqKTBXyLwBBSiU
fBo30fFMNMShAJW/s63OvS3TqdhrBmCadtKqG3YfWXVNsb2JnHDjm6m6S0DGbkjvOJKa9nMBvPCm
BkDzVKqpZm1hpIiSQrSjHt3fIvjJnnVq8vZRVx89Q39yEtlvonwUx8mRn81OIiefcL02GU0KkJfq
qYVUd4wbLr28YX2UEoR2orXBDd2VCOEG3DJGF7PsqgSORXOVTULVlORLsxCwpe90/wfc3McWDBwE
t3nbwMqux3rk0K/zO8OFLWC1cEbZoS0d6iy7QV1LB/3dRrRFZfmNxJV0B1QqmjBx0nIOCr25RW2L
hYtGkAZ0iTds+l2ISkc5MChvZKSF96wr6xaPtgkxqcmBTBjU2PPl2U9yIViyTlN8wRQJ9nCntc7K
4IUKdNGEblIBBaGuxyvdsQwOTCBHQ1zBSYohz2hg0J8sNhfnoCE29gRzpRMVVKvQqz9VVVU/6jXe
jn6p4r0/DliZB0JuQOp+AwRAWxDRzWPO5bO1Gx/V9YKGs4ClvQbf49wkEWICVuty4o/m13ZwymNN
Fx+iES2g2gDCnADtXnU4F216o/82dLG+h3GvdioV7S9ci+yD4UZ0j1z9B3J96a5Cd/XJ7d1vgaMA
t1VUEGig/QToa2zp3vBQDRMMszXU3lTRAwsRLVZanU3tT8/3UpCqGXDBEauR3s4ZYQUKHLw2wtfg
zru4cuWDmbPjCyu9aTXLf2fKJn0SvBtBjzcDhXtK1AcW1Y+yoU9RpDkPCBVwG3mdvu1NHWhpbegr
x9GyzQCRF6eSDKlC8rj1MEHMBBmYb1uf66/x6Dhh0BdAkQuH/aAFJkQgCjJUc8YGyyz0EF3pNIcI
z4sNn4KneKCPW5Vkv00cFDfoPCXfm5FCt3Ra7VuJ0RfFBquBhSieSjLMBxps6FDp3vCVtO8LaDOb
oiu0GGxQh03VUjjqO2AKUZT/ZHBs6XyA6jEbjuQR3ShVBPVhSIRY1VVZPQYcOzdBgV4muD86FPRV
zQwaO2gcnFVoZJhQ4mIZPUhsojdGColWhLygnMFtoep7o3dr4m5CkuWMwIu52PQJ+ZkW2w9AUyCb
aqeaDq7boXYcqPhT41G5ViZNhzrmapB6zxxSCVs3uaZRe6sqlPKrGohO/wW7SUrLceIgMKKj4w+T
ZBjyG9o02jqOoUB2hjVuwVRza+qQKfQez6Epgz3pYvm0abrG2ptxDUO9GnFHoNd4B//kFMWx+ggi
KFqXWensgbkg74Syx5pyfwB/oOX+B3APaUYHeOxo9VE2dknTAawNbQLBQ6MdC3+rOue377adT4d0
GObnvoaUFYwpWDRyk/ejoPjrAVlGE7ejn2qP7cEGsO6TBUZ+DIS/jCt8ZnHEIK1rauMTyKNP5RHn
yJamP0Y+NeLgwBZc2dFqlagxanPFL3Tr+EvfgtEybQ21c6QMwa758lAXPhUVABs/7X5of/s2+oUC
oV8tKX4pCrN7YDgYY49qnP+69HdtpGLTWTTzA5PdjVAEmoKzhKnOAbwOFRLeaYDuj/6hRENzlVd0
KFUi+k1p6/G+ApZ7K8isMEgkdVvVXLfw3pz4psLuCXVTRM5CBW+ldU3UgWO7OtLEmp5tjBHe89/F
uaAJtG3ahtpWtMEIlQ8sEohE/afWgsSkIFf+jG0r5KUQm7xRS6bGmvUPRAeT37YU93xmyTvHBsJX
w2G55VXawTOI6lswHOhYQVw5mLTs0AyxHARCInkwjTjEEXTYWSVU5ILuKIL1XaeZz7SwoUYKk6Kk
7dgH4ZFRckPAazIsf1ukY3WPfLjcVlNaIhCBP4BThdDaOObSwUIZSPIjXkUiWeSz/gcFahBoYbgW
VYt0jS2BcvpS2yujC/egZ2giQHWn2WN1X2oh2g8mMl1oq1JZeiwt8GX4HMv1VHhILlssvypEywWX
yWdFI3zneCcXQgNp3WxJok+gXEsNBI3k/XmkOIgCMewwgJ9zpzRrxVef9OBzmdEQm7pEP/ZBJt8F
KcVYDdz9k14UkNQG14VhD6oVPGRFPV7S06XvDfUK4LcjDePO7mFMolL+ZWpnxKSJKq0ewibn/dhu
myb8IrgJV0lHoYKyutiz3inGiV4gRANcLUQHfI+eHQAJHUm2WZ1V00g7It2l1WpAOyJ9c+8lFiTA
YYbqmRewse+ghkOGVp53KA2DrRJ1JMJGNNyY3FmAYbXhwaGyrd8MJTBknMZip3jMB1i8HggqjiDq
Y6ZZqZVKEvZbofhsKcY9oStRwJdZ+glI+bPT2JwyXYqjcYiRsO2CD0CyF7ATj94aLVk73kzpiKIY
NsQrt4QYOwYc4NqATFnDH7qOSk0+TWCigOSF1SesYcy9KpL+fRxIm4uEZVeb9FBpnk20kVGSUaEp
7kwTQDvXtQFQxWrpplLFEsIpUXvL8v3UWApLzAaDTUVrwPcAS132Tz9r0G4pJeCbCof/+dd/FT++
PYVktv/zL+O/QbphmhyiWow4GjKF9qe/+vPSMi3XlBaNH2nqxuufb4UveGiP+SMs6A/+VKxzY/x6
OcQby3T+dF25QiiT0jGwqdchCj0xaQ3lGkJb3+Jxg7U33aB4vPtnUczXUUQpp3imWD32rnrPjsnf
2wH1ViBt2pGs2tpdDnfus/BBkBM2lWsJYb0OF+u8va3QKR+5A7hNR++KAfy135//+YvPDpE/NUrd
LR/LrzRNMNr5Z3/+bD7/4ucLSofQpPnzxbh1kn3ubS7/vjGPP0f7Ms9uf/7Pv5SpSz73i/mZF8WL
AJB9HVhgXokE7jv17BqPfofAGHA+GKVrNMZQrahB036atKfLka9N3GK/NAAeOeFF+ahJJFo3RXtl
ZNd+X70eWFGkfWDrkg8D7BHed/APP7z7+vdHtEY0feLLZBPU7CeKHv9ofqT++vcdl9wkb/h9n8av
IaDS7i8HmJfO2y/vYJ6FroVBpfF1gJoucNHacMmVel+CAESNq/5xOcT8DS+EMBZjoPqNMVTuo5Uk
hi1wiFXbkt2oTxrYw4zHxOVoVwZkLM4vBUoIaDxbEd4KIPW+vq3ElUV1LYT5es5yK3Gtcd7tYBsy
WNvg36YrIc6v2///LH827IsNiZ6Vb4DZKx8BMObdikbB5Vm69vvzP3/x+x7S4hkoo/KxJ8eEUP7+
8s9fm6H5n7/4eUPj9RJPfHL0hsKWBiGItX84gsWRhYVgYoeJKh8rsj1OpysfYP5/f7NolZCOS+Kl
pFj8fMElTOexrh6HFKV+kuQoWnc8I7zx8fJUnf0SLwItTkBVaylwuqp6dOmg4T2PxNLlAGe/hcI1
HPS8IO9f3H2pQ9/UqCNkvmf5YXJ5uzylzv0/C7JYT1hHDraNr/ejHaKWO0lYxg59uexwOczZo8QV
SoEeNy1bLjZ3m04dnogWp9Ue9CDg73fWiMLlu8tRzn57VxHBQKJDNxafRHa1pjAW4rpFXM+7szCk
3NifL8c499kt07Qc4fL4le4iBoZmTeNZXfWoIb6ndgUsxH8WYHHz2bQ/q8kmgFuv2/JrWFZXApyb
JaEbQjct02AIyxGg6csMTsVj+q3G2m/YU7Qt8uPlUZxbvMJQUpkGzBe1nCYvaTxkYpvi0W6PWvJ5
qB4a40oqOk/EcqcLUwqo0ZYybGtxVik3UX6XxgAiBpwd3PKo6epBojUd+/4BJsWECdaQXZm8c5//
ZdDF8UKRuCupqRWUpn6sTPf75Vk7+2leDGnxaUb6XH3aJcUj9W3bv/VCCmWbpj39jSiCtIFmDl07
Z3GwZL6KyEz98pHCUXhSwQ8Rf57MKzfJ2Ymy6dG4GINbtlrseFOn0F2AFX+04wNcevvKxz+7vl78
vPn6oppU3Y1wEfn4NMUj85HLCg2ly/N0doHZtj2vYt7sYpFiTWmRR6YYikefdt8w4VFkIIQ495Bj
amo30vpbU/b/8ZY5IyhQOxlj4iWkJen0fgT+cHlEf1K2N3vG5as7tpjPyMWecZoUTerWyx8rB8TH
PgCZq3YIrNFFhmeZfkfG6HLEs9/pRcDFfgmDPLXTioDoVeK7EejrNL+5HOLspnHpVbqS+8VaPnyl
rDDOzgiBZaUxoNJa/iyls3JuL4c5uxpehFmsOLa9nJyUMOgk4M+2R4kfgZHRijYdTSufwJfjzXt9
+amkbuhCSr6TYy5WX4leAmTLoHiss3ex9zP1trFzLBGw767M37md+iKQtUjz6aBBj1EEUr/D/GiJ
h8vjOLcCpE5ZwpAUQnV3ntcXKaUO1MvACpCftzBuA06Mz8iVESxWAMeYsucAAhIGNZzlvY+6KWW0
xOruUeiuQig6zl0mPhnaz8sjWayAP2EkESyAkqajL59cY4QL/ID5671NA92jCD4jqj87Q/xDjwUg
MxcdJpy6r6yDc4NTgpg2J6lhWIs7IUh6y9WibrpvAo86y2mS2GyCkQNjdHl4bwIZgDVNSi02K47s
ZrHgECGFy4zY0Um4R5F99EAAx7vU+fLXo3Bu29SoDJdZXJxAhjemTmyjk9B1nwdoajoKKZ6apbnD
K4fdufHYwgRfx7Jz3ryQo7gQIAO9EEsy64D67V5Q0WyT/JDY6soCXGyhOZvilmCX6vNC53+/XuNt
J/HzK+3oNKZ3Dmn0X0vS//y8q2x0RnVTCA661z8/moXpQa0PTjjF7kon/jBiwWrX05W8YFlN+nec
ucwmXIfUUCy+zeDqtDmHKjy5+A9aBWT53z5CSvG9N1vr0WV5X2TDCqghwPyn3ByuLMDFifd/4WHc
6K4gsV4+eFSTxzRaGjA/PV0lq3xfDNrXFkdc5DAPUxR9u7wSFwfTm3DzR31xME0D4iWBrMNTbGKF
geCKIT8H0/5ykHMrw3X/M6bFlOpigGszduEp62tADQe3vrKfzoyCVWc5ci6Qcgou1oYf5KMhekZB
qwEXF9jN4jnNb//yKAjiGPjn2A4H7WJ900sAcYM8+8lIvnj287Wk+syHd1jZZIlc3zbr/PWXYN3p
JdCF6FTopbPVbNO6y3zRfXMLxL8B0EVPruqv1U7PTpzJuSAcQ5f6MhXqU+VPPQaRJ6j7a1OBAndv
UY3964cQBr2CbpktmbdlcmLLUsMWceL7WxAi8HgcnqOapp1x5Qu9uZu4/IhCJPatzavu9RSKNIA8
Lp341MRGtBvVoO+awnM3ei8+Ks71VY+ODmachbyywP/U5V7kKfM2cgVlSF56OnWK5WtCA99jp3Tt
TlYZbCkg7SkD7LRcfR3M+hbcxq9KyvvYBotQZkez/X15Zb79ilJnRbq2YAtw0i+Wv443qGr1MD/p
j5AnkbD0o93lCG938KsIziI9ykCHiwLU86noXPnUlGX2bYhnXNnlMGcHYtuGEBzxLnnS6w8IncCD
446B5jDssp9DS9vtrxWs+FCSg5XbibKYMt/Uk2Z2VTlVWXESEaWFiK7tBsvsYnt5HGfWA2Egiyib
Qgxtm8XDzxrg5FZGVZz0JEFRy0SfLdjm7rMVfUTz7qgmA6oFLuyZC6Qs3VyO/uZjmYYwSQEVhyH/
drkYx95WU4l8z6muAWbVkVbjUmnXV6pZ87d4teQXUea/4sXNoUW5b+ChPJ0ybx+O/aaf0D8d1Rbs
a57sxYQUUHFlFb5JZggJGtt2bV4D6k1yVk5+LVMz06FjDzisYwd5SgcvmmnX9ca1qujKYjkbjwLX
nM8IoVvW6yG6blZPUeVNp6FKwc8Ucotq6NEtoh9tKq98tDdLfx7bi1iL6XTzzLJQ9NZPGqQDZdX7
rhqebKTyLq+N82G4InlS8aBf9mC1wq8snHmnU1KOIOERAk4glWBE1V9JLM7MndLnRxuqbLR7zcUO
gEFtTJD7tJNlHqfiU1w9WKDKouDKtBnm22WoAIFJ20L9w6Kg8/obWWUTl23faCc9N5/QolpN8YS4
/l0G4lGgIxsBQQBfNWDqpXkYkJb4nakODeDL8/rm6jFpP3HzWOSnzOryiqP1n4skTbXTBBdCxwk7
33Y4HGve+ywGilLuLoc78xkJR6pgzJeOXD5TYmlrumEy6jA5RAqI+cf2WoviSojli9gtQw3B1lYj
H3nQ4s+mva/Flft6XtOLI+TlKKzFGkESuJWi6rUTtlt9tkOn5x/NkjWvnRdHlApz9mzFLEHnwbyj
XbkAqc3++XKUc5+epEbOKYAL/GAxCqHnqZai5HtqrB8g2VEsfQer0dDu3HFCSVReWWnnJs1QyD3a
XPiOu3wKZ1Fg4shueqd++hK6CEeCPLk8IOPc3n0ZYh7xi3kbNXgTZkSIgq7M0U6t57hHcDqSwQkI
GZ5o4wD9oMmhrUpreme6GEoM7fjNGuRGw33U86ynPITOC0umuLLhzy1Lg7ED10Kb39IX+72yokL4
nuedcF7PnSNUBYRYrzXGz00A5/18x9DlILN6PQGQkASgX12dRkoNtx/oolRXCkKkNGcW/4sY7iKl
6oI8FDUcv5M5KOM0UvSE5KyP66LHAw+2LHDPofhRRI6765TVf87xn9/Wg+XcdjZyvLy2vhgRKp1h
5P+Evo2lM9DUte6D85KlS0Euld0hJ8QBBf7iptTN9tbPULPpEALEDxSZgL2mQxY34PU9+IBzW2iy
LZClxA9uZci9CvoMUbsUQieCXcZNkxTl2hTIwXsy/Op0NjqubYcyhyFh4pZo/toWymCYXm4EpEPs
NCBb5p7+1MObVzDW1/6sXlFMLkKmSfUQR2gPA/PANqTK2KBdbz5YKI+h6WQgR2hYxQpV7urYR0Z6
NHunv9GHUN9Hrp0fwwYHVKRRcNXNQuBsTu2sYDaln+tuaPTVgMDvJpmNplc1MqEoLBfNtrMgfjdx
ULxDut66sXgqfJrFv/auxLQN0bDm0FdeeEBaLbk3Wq05oCQYrXRolWDs9foUBAi3Gx1ebWMro32o
Oc9BmFgHCFHedjSd7CCmOrqJXQyA2xTDHjco64eA6s6mtuCWY5CVnMYQllTooXNGFs18plBMM42L
2IO8tK1sK9v1MuPl4mj4J6kUNjmEs2PeBEh1WXax9kH13QyoyW6HuDVvwR3rSLnnLs64g4nzC7TO
sQCHOlStXAVIGx2LscJMkWvy6EEVWw2it/f6pLcfFKA7XDrAEFZO5O166lKn2kEcCNUdZI+LAoRz
KIwN+kdqJ5DcsbwmwU4qhsqSKYoFga5/vHz4vHkGz70yZAGlLV0KSssXKT4AZR2qysZoCjsYFLRi
b9xrjnfsPHitSWxcu7nPHCgEZI+bhDSpbL7e64bRIKcyNfYpCtE70aYPQtPvUVz/fXlcZ8NQvaQJ
JOhuLF8EOnRg3iWefTJFqYEHNT+3poUGtSmLm8uRzh5e5AWWZXAtuctUJBEBzFDPVifLsNdOgPB5
b6QA43l0t+any7HO3X2CJgqGw1TK5PIyCpUsyPR8MKhDhkeeJe5EEmOLjHBKpvI9OswbI3GvtFXP
npyKh64JqYWi8OLChb7bxh291ZP5FdZvtr08pGu/vkgaKgv6HPJb3snGk8WMIoyRrlQyzyxx5ssG
2ioNRrBc4o5pJu6Em+nJSJODbwWQA3GncSUaPCStWmhfWRDnRsRblPKLJckZls8Y5cD87rKWjzSl
vxBT3FZR+DeGNCM6DXNuDOjLHGikXNV2Vu+dMlQCG6EfHQQNHJwQkY8MNPfK5XlmLwFqQf1KkHNR
KZsn+EV+MniZF6W54Z4MHBK1qXmAl4Cq7XhlJVwLs0iDoqifRf0n9zQ5pxC6noaJmmVdSefOLYaX
Y1mkGg3NbgWRg7GkpxzeU7GyhmMxq41eaRaf26ovAqlFvoGLEC4DikBWu++dxz5/siEw5HC7sdeu
5ZUy+pW5Wx53k91oVViPROvcjxaUgwbZIY/L7PJmPRtGGvTWdRfq/rJaXvsJeUwyuCeoMHn0Dgqp
pl15pJw7TiUT55jUfqnoLE6boG8LoSY8Wi3fW3fo6BX5QeX4GhlPl8cyf+nla4gujePQwAO9rOax
vljVnkQRtcD27aSZx6ZHNA3bnfBQeVsXz59U3+KOfmXtXYs4D/1FRFwGoha3E/fk/pussAYtP8iv
LWo8+OYEsPV6YDGXR3l2Gb4Y5WLvIlZs9dVIzBLCd5xBtk6fQdiv2iLd1Um57gdx5Tlz9gNSDPsD
EKX9urjgRzsSuh/g0UIGNqGW4qPa0XtfovDH5ZGdjQNna+5DsFiWPd4RU1nEJ1z3ZNb2ZpjgYRRf
fbfeec2VnXzuPJ9vD1ajg2uLbr7+bPgxxxr8F/dUwCGEKRy25ZUpe1u/pJyBOr3p2NxG9AcWa9GR
YtamQsejEtYJZ5J9quwPZT/wmeRTHY1bF+TRKqsDPHTCYO9G1s/Lk3lmY9PwIA9UNprWcnnH48fp
I1KQ2icD0yWEP/0c+4mo36hSm7aXQ505gQmldFO3yZfe9C3juNbbnJrYydY+TcONj+ZsHts3ofm9
hWF5OdbZYXFQ6TNPgfxl8el6ZE3qfDTtUx1hsYeOlDs6u/4quu1cGFBHANvoR/A0Wyx54G51kcPo
xca6PtW62a0syxe7Dr38/eUBGdaZQ4SFYjnUvagGvFkqFnQ6PZS9PFUKXAhKMe0aPxZEMHzMxsGi
dahWDE8avYKgrLa4idHbQvF4hX3Hr1Tv8k9hHA+4ijaVcZO5NfaeMq3gyhnisYz9/o6kctjh44f/
bpRiG4fO1AQHyYQzKHK54a/6NcZGf19D9Xrvd5i8YpST3fZlW9yGQWLDCKtQgRK+ewxKODcChOQa
TCMEz1DLygdfc613aDRAJfVTjPuQQ6ZsN+EDZTYB7s9NvB0xJNuikYFqZZt3Wx8g59rXpXwC1GPf
llllY90luk2RB/4Ko2YUw0Q73ftR/z0D6LtSoeMfegu9ipor8Ql1SO+mR2TrYFEeg20YznLIlbsv
St26b7paHbGr+eD3OsTRnDvNl5G6U1mFuI/v5Wi7TMOdn8QNya/f4+btI2e9w4VPz43yTlKdCTkW
ZolpS+t4nCrnUNAQuwGx0e0jPRvvjALS8uiI8TGtevcDHRfzrvalvtU0PQNJhoSHGCwkce3B+QWq
KFvHlTUdMIKJ8eepk0PZM1VO7Lof4qqh+DMm9T7JvGKnyhTZia4wbvl3eI7Frb9uC4BpiYXFRVxb
uJc7EMssVZeYB0C0RjlxhKWBtjp0YTC+HtB3Nk+GB2jU4CFfdr/hFmv7zEOPWLdCdUjRZ7rvSilg
ACf9A052AYqhFsCgqkI9XERoXnW98QyhFhktExUeoF3K+JgllXflKD5zm9FxhCqPoDVg62XHsZeq
EGlty5MXTNss+ai1v7oBLZs4hn74vcCV6sp2m7O0RZLwKuDiyrYCKTRNSXnqqlOVfhms74jChgE4
vEfKndDvpnU3Xun0nDtNXg5ycWWTtfmq1YiZTjcYiuBPLO3d5XGdudJcKdh1c2fHAq7y+koLoxas
nvQAkZvNpuOB7BVXDqpzg5A8Ffgd6lFvEESxD9p3YDmfOuun4WHzgl7+aLfXvs/ZgWBnadBbkTBm
5z/jRUo1mC2XqhQoFWcSJY2uyG+qArEjrc2/Dy1e5q5nWZ8SYUfr0XYxhun1apNUeFSgP1BsGEH9
GKE59NfTcSiMYu7EOC6n9OJCwCjZTPA1dk5SrXK9W5ec0pgsXv6I56ZY0P1QzC716WVFU2sTLfLr
Tp788nfnb/xm45a/Loc4N70vQyyS8aJIGmtwCYHLH6IxIYTzywHmhfZmfwFS4C3hgsawF9+vj7w2
Ce1E0rjNv9g9CuZePowrL9SfZVWTkUf+5nLEc7MmHYPXM4Aw9QbXVMQyydBfYcWUzm8wcP4R7kC0
RUngGhZMnDutZngoiRXlh7cwGWrJcTBN6gT4udwEmEHsQHIjjpRA9Q6dn/WYp0gbp9jclD0GH2UU
o64RtahrmMgGu8LHpkCmK7ocOL5j3b6rjEk7hiSK9LyQRMSKA3WyNNZvNYXKtFNWFOlnef9hQMU4
D1M8XgqslqlW2ne+XaOrF+IDiblt9hwiu7e1MTLZCR/J8EbirU2VFwfdnP+bFxdl0Xh4xL4nvaWY
iraDjp02t4q+63QHZEWAl4cPDmNV1UjtKPSqrqyNK9O3hCbbg2mNCeY0J6eXm6j3PqEmuAltE5cV
G2nrsVsbWVj8jU0lofEA6aV6+AZ1lFu53aDPSdBuPKIm9gzE7oMfuc6VOOd21ss48+BfHFyuj3BJ
Nkl1QpFpNWJWJSb3yvydeSC5L0PMmeSLEPiyqzCjCHqqi2czQZySVS7eI457ZShnd9R/psxcVDqc
ZvQRkmAofvnc2nhjjh/z7t3lXfsnhV4eFC8Gs3ygoM0+JuSe6gQ+fiPD7ENio6or6gckL3/Gmf2e
0WKiVIqb2Arvo0hHZbPZjLK4koGcHyz3AvgBC3Da4sBCnh2DLLtWp05LEIcA+hbVG5xItlfGey7x
APfLQ4mqsqTU+/rjySHI4kTr1UnHRt7LykOSy1VniBuB+Eglxc8mGm8wIrh1ELu8HPvcEMkKyA5m
WKaxbHY3emZ1RZLM33ONyY5gbT79nQjgfaWrg4pYph8mguBp7hbqZGcPOsbVafSU1Veo6ec2GLkH
crMkIcJalsp1r0E5y6OUWKFE1+0a/8osGWen6UWAxQ6WmltUqkHKMiwfIu1LqtBjHm6kc9TjB+Vt
Wyp9vXuD+uSqlfdtcT/Ezartf16eySW5AkIVd8uLv2KxyctU08JhYph6+qAPCFnh4YlHVpx/syHO
ZsEvw9t3we/LUa/MrVjs+HgwAVtxC5ycND/1if1co350OcT5gQHYJn3jvfsGOVamgejMIHJOqNyc
SkT/sX6L1yIvThKTIpSJvvHsft9U3o/IVFdm9c8SX542c+fImRtVKJosdjkCpl4tjZz8uLVK7Pmc
JF7jsFjfqla0N3aJdIat/OxjEo7eCQ5xjGlok21tvaFQ6fnZSkNUse58vkDcdZvQ94IbozOdnZqG
fpOM+MMVrvltHCubPjLqH61rz36puv7c2fhG+8D+dzGIShRfLcylexPw9eUJ/kNVeztGAU8G7KZw
lidMpmowS4HjnMyYg7L9bddadkSB17xxTByqcgyHkMRCu62cZhGnpoJ4iIwcb+3RZT1r6aNDYWyf
Bm332JcY6a4wutO+4Ekpt1HdajVi4yj80KjwbnzSIw4SWz8Mg1eh1GaINcBKbQ2eoTzwSBdHdBd5
nCqJ5JrX4pWsldaxlDRSE3ssn93qyvHw58JYDt/h9gMvZVKFWp5yftPIuE1qirEZ9YjS/Y61wedJ
AmRu8idMKelPeo+6ak6UPh7RWQOUZj24xvTHUZUyiPUZd1BkL6NuVYryGKjfQRcCVMd+4fKHOrvZ
KKeSh5Pn0/F5fRMMUVNPFQnIKZzQsZXYGF6jspw9yV5EmP+CF4lC2CCMKw1eKzpCWHjabDSshp3s
r7cRXRjF1NuFMRcaFyeVDLBnxULIOami/GCm+QHXgCshzh8a/4mxfBIVSI6jei+dU95qh6S1qZna
0y9V/PGJ7U4CHfZh0A4ZQkZTEH65/KHO5VsvBuguHkuiEW4asclPg/DhG3127MecylrmX6kPXItj
vv5cUwnOz0gYZKnWHb7IzUNebky1uzyacy+zuX/O2503jPmma1oHWqKVmTq1z7MutE1vu8TTPttE
V5KB/yXtzHbjRpK2fUUEuC+nrE2SZVkyLS99Qoy73dz3nVf/PfT/z7gqiyhC9qAPpiE0oyIzMjIy
lvddte8zQYu6Z9ZHd7jZd3TGw8gFEC+YzRuObuv7Qq4jrE0Iqlu+/7UDXJf+l40we+37TBLIvPJ5
UUJNcPn74S9kuikp7A9K7XfQdLRPrZT8RtTJ2BJ9MXRgUYMVTEvRxxDaNU5o3uzl7GPwtc1/Yxd4
FVO1odNLlsWHuFSCTGr2mkWmXHXNos9cqQep6bZNrS4V9Q0ZVgvDBGXgcqloiWm47BWE9PndrLVQ
0+1/Q4LGw42UP7UMXZCgJiGYp4nDMyEojlrzH+APN3RYOxdLPLm0zSxPe8GNyZUc5VUROh8C+c5R
vxNHgyD6oNfzXRJsuLM1v3wm6qe3OzsZ4QRVJVUuqq3Be8WCrLxz2zfO//6MH7n7uQPp/1evSheV
Ixc28PfOB0uenim5Pk+t9fIbewJeEJm4BSZBfLo58KcHitHbDOKSmKvdOdoqrK7a1ZkE9dKukni2
0jrgsVRmOwaLf6P711kymVT/KDfSB3r5+XDuABDxyeOQaBn7H3V0Bwfe7TVatSqAPRj7YDboqkfF
LyFGMzPI3JNKjuHZBSQxH1IZ4MdC3tV1p54sNVHubgtdtS8bej96VejvET1Xb7QBSLu8qZMJSnPj
XdG/G+1/b8sQLitS9ICQGYhgNsIk5SysHSj8VhdXffGizI+T/TlpgUrtASwPNry8sIA/5eA5HKpw
HLmr514U1rMxZU7+UjLRJf2tlwHJXSDOo29VudXCtvzms9DxSpbw8qtHX4vgvcxfpvFbHvzraGB4
QomlwMmRZpBRvoM28u2rSCqZfh+HLjNKcJcWqNOAlVRwLb7A79sC1F08UcmBge22lOV3C3oxtErb
Elh/hGqiPXQKlFAGRboXXXsg7ThGh+br5Nyl6l21+W5dbsVbsgSNgtZIac1AVjFUhxR28G5+0fUG
gtMfUAjvOgkqCghQhn8cxxsZCR6bDWUFn7FsIqlzjJ68M/UDsbGZwl7mQCwK+N6DBdhsvnG2Vuz+
4vOLvZ75bkcrm1qbkuJFLqkuArd+koKH0txIiwkn+EoJwRJtxyakHpBSZQ9BuJ/1+07/z22jWFGE
dgCMj1SQRlubcIDTEeh9WM3yl+9p8VcfAK7tAKW6vy1EHCtZFFnK8xS1F+Qh2vUulyuGpIHWaY5U
8h/L/QHQcWQ92+kDIAcE8nr3BP9a6Hy+LXTFZZzLFPPLcL5pWZ/b+YsVdAf4bZPSOQTgv6eF5ztv
C+BE/UQsoth31FkLcU82rAlDYrn6VO2U6etvaEQYumAS8LA3BHPIZwvqBINDpTqfm2wPnYHUO7vO
gFRu/n5b1M/4XzjAPJo1KohLjQvffrljUBdbg9yiEXi41rv0JTlqR/Nfo92nu0+V/snQ/EPfvYbG
/Qg/KlUH2qAPUfrBKd4DBRr5oJN/SCeSO/dVdLz9065O9tI6RoWY8S7gH/jn8peNadVKUuioH42+
+Vqrr9Bb//tnEgTn1f5Pgla85M7zH35dWFmoFxw5jPn9tQJrYLKnx2njsjRZgYu9E1Zo+fuZc6KL
AgIKGQkWLCIFdR83Nd4lW2d6VQp9TaRXcK9k0S6l9EoFEnKTah/BS4e/0MjvVL8/8Mi4y7vhb0mF
ETRoXtQx/YvBiuNoVB58Cc9BnJ5MG7juPiNcBMb59Na9o7KDgRg2Fx0zjYJjTgp/VGS5DL3O+WKa
r/HG4/za+C4/Lyitz0mbDPSueLV5MLPjVsF75fME6awnrUaEVWIsXSVRCWWfASPDfNeNp3jcsIz1
7wOdRVJe5lALqxPlgMD7kuJ/hBsjd82tx9Pa5xcYDi4UHfYIWwjUIZdVSiY7rI91875+V4QbXnbt
8/Qog4uxtOldDaQnOuViZRr9j13wMB3r8e17S7saPg+EPx3PJ1xSSlkYJYnZwDO1wlU5OG8++CQi
bZU3uK7hvH62fp0dSy3UIZeULOljJMG1UHyqpI228bX1ORMg5u1HqnNTXtuwy4EZH5zyYiNMXTzT
pV/hHamAsbJMQtAwKVgP/JgAbLRF4DkdIEWMMrmT8RsGSk3HlIkV8PD2ouLZGpVyGc9xCUFeE/zj
vFfbrafktdMCuIXn8NK5QduTmKIwpLaVJjhwPDzQFBwTcl4z7/y3G+qFFOEcKNJUt7WmRV6UH9oJ
PPy3Bre03ZxrIVyBgPnCV97z/ba+b6N7qBze7EQvvi/sAr+c0DbSI2/6bIU0oW346JVN4Lqgp3Vp
miCMFpxoZNh+O49a6hX5XjXd9B0vLGmrPWMxRsFYuQCWnB3tlAv+waUlNTSzQd+FEJlZXh/Ok/wR
8sQaRMp4Y7VWjgUnApQMIFoVarrL389sNou60oIpsvEy+4l3IrxmurPRcLT8WEGZCxHLip6JICEV
cxNXjZfASnscc9h77GCq3gMSLz87Sec1jRF9MvU+gTsig4Titj2sied9IAMzzpQISeNL8ZA6hXWS
qzXsOXCu13Nd7EwpMJ5K1Wo/kOHtmH+LYjj8ZOO+IereSJSt+DUmk36JF7TPQ6brdEmpvWM1fk2k
r7eVW6xNXFvgiSgGkvMjgSUcJqMajQlW3doblc/17FXtblKo9fb3jt0dpK268pqx6NaSwHQW+C2x
l9iG4BBiNLv2upRSE8RKlfFDK7eAj1eMf6l9cccvYRAp5csNS9u8sO3CqD2/fvT7aD9mP4ahcp3u
AI/E7eVb2xz6JSi0cdSYnxYuBajCqsoextobwvJjbdKZa2gb99rami2jHARFFDOvkph1Tgncjuva
g4K0/wisg/qcKK0ENYYkb1xxa8ZAjz7qLOMp9JVfLlwA34kca0XrwRxbAK70Ffbqu8Gk87SFXTS1
lA+MSx1ur6CytoRAbqvEfT8dorBbWpB3sMciNIMcjE5X8xjC5ZP+O6vhMUB+3/Vfhrh7HqAz752D
UkZ3maMfq9b6ePuXrC302Q8RM9JtNdQh1Bat10ada/YvE3DTRfXltpA1Z3IuRFhiGsmbpIzr1uva
/SyRnHwwLKiuNNeXvTiE6XjjfK+uLoUVHgO8VRiFvdxS+uGNpJxQSoYmr25fYt/f3dZoS4Lgn6zc
p3Mny1uvruCRmQ2DFm5/45j9XHvRTWH9NohWpLW4bC7VcCwH3CVjarxGeoa7roB1L1KeneqbouV3
un/XRKWrwDF8W7XVzTqTupyXs4vHt5osz6e58dIRRuL+Ptc/+8ODPN8n9PVoXepW0LjdFilOy/B4
MwHY0ywCAw0gEvGB78NN7DRR2Hp5SjlMuc+Gb6H/XPqnKjhk4f1Sho+lHzAcb+i6uo1ncpe/n+ka
RNOklDRJenmo0zXRfPHzrdTy6gFjUJVBBGYboda4FBEWbTNIpd94Gu8X830Wnlr1uLF8y311ZSjL
4lG+At9HTPP6NqzOER7Fa7Me8iFnFzsvZvOsdo8KbY5K829hfVeCD1L/GpZP2ZvpKdg8Kn/gCoEv
ft2xHTCyNVcaZ2Ea9zJd0dVvbNL594WzZsfTEAU634eaFa45vdt4BK5dAOffF45Z0hcJU/Ex3mki
cw2TebGv9IC5LEtpd9lCdhqmU+hJM3w8tzduzfzOJQtHTQ/ByUxtNCvmGSfSu5uQe8vaiJbBxvDu
ISt+3RutTDbHOSuxDPPOMT/bDSHOS6T881Y9KJvygrN0g+jbEvNCMRzj2hTrjaccJa3fp+qwvy3g
+hAtAsADA2JvuaQFhz5bgQ69c4+AEd6zkyrXLnHvb8hYklpwYBKu/YQbOfMF+pACyBYGjTfkpyo5
pOpp2AJOvt4N1OAdTdDJnBzwlJe+wAlGv9clRBQAc7d7OeA2PCTJRux0bVWXUoTzksHwW3e6VHuZ
/jXWPjjZ4fZCXV8QfB+E3AVscVkpQYtuBKWGBzUXRPWVKh3RywlWQAivH7PmbqqebGUrXFq+eGnF
PLOIzCwA2pcebsGHUg4BcFq1G2+C5lrSjhZAFs0WaM+GELHTSOm1sZlSq/HCEnTck9Pvm60B5WtP
s+gBfCMpLdpkxVycH8cVzGSc94g8fnsw6h3N9nq8H8J9VG54tXV1fskSfIs82mFa1xkRSkulmULS
MbY3TuXiGK+35ZcIYVtoyR5ns0q5Pad2FzNM11kUkgyVUUTHreutJ+lKlHCxfKbQpDpGvRrMKssX
Bh99vGUkPcglUD/KvrXvLCxRSt9V48OobByotWN7tm1ir07sVyP/I5zUlMc++aAGe905tVtcRVtS
1Evn0BtdDS0rUoj2xvhbED+G9UfuotuHd8MsxFnuslWjzgmQEkpwSe7pbbS3cM/W/M/5ci1/P3Ok
o1kZdjVhFrZ+VAe3UTdU2Pr+ouLZ9+sOtBm/qVBh/DL6kLlvlGBXv780HjDPTG5A3O6i0As5HTg5
QzXvwuJpbv65vQerAlSdtkm8Aa5UCDikONTkodLIHsVfwmNcfv6NzwNNQ+eaAcKdmN2oRznumN5s
PH10NfCRPv7Z5xftzpZfp+xJzzOfl1XpQCayy463BaweBCDEqXRzW149yGEG1iYovmvPiouHfP5c
k3si23DoQEu7LWnVgS0ZeoCqeYqL93Fny5VUg4npKQOkh2ZwVICscWsVSLS2g1E6ne9uC1x50i0J
Q9SC41ElIhNcZtLGpLtNvfb61Lif9GEXT/0+cE6a9ZBY74eMFe0l15I25K4uKeUNcq/LU+Sq9RMS
1qDzyeYNAE9RZ3X1/inPvtnG/W391rzLUhokCWtQyxItOxjiaDLzjKQlHeiz7h+iRL1PxjfCHvJc
JPaw1KXdg8aCq5oZ47sdPNBa65kWUGjGPJzSaHPYas04zoUI/rjUpb6VUr31KpKCnXqcoOJuqm9F
fyzrjWyCOAt1pZCQkKytChb32EJW/hz6n4YGptDoODFKLsmebD2S/mn591R2+9nfR9nGBbfmkNSl
i5tKFcU8MS5Re2qrPbVpz4A3dG6697rff7ttGWsi6BGlqRYkGEJHwWlrTaEkWpN1Hmk999kHQeT2
99cs/Pz7y9/PvFI4RL7e6Hzf0sJdas6uVD1Z3SHXTrflrFk4vWg8EgiA7atkblpZNkTORecBpHo3
x8Eum3mVdsPxtphVdYwFM5eiJ5iYQsZMnhobWvMcdUzVDUxQLnaq6jbk6G7LWYlI8UPUZeiCZO5I
TLz0w6gFQSiPXqGXO+YkD7MC8MO9FT2p9b7aiklXjADiLt6HJKpVwnjB+0nxOMRl1k6eGfzT7ur8
rY1NkEHQKgMMHRcHaSTxFMEL3TP/MuK49/1wnLP7dj7hTm8v2c+0mxD2Ioakh8oYGnQegmPI5M5K
pX5mzWh91YLXuBz3ufFRSl5060kNjkYBfqARuSBP7oqp2Oc1I3eQ5TZPpr7X4M69/XtWTEVhqm/J
lhOxWGIJuAA+1azaaPK67AThNWQYsPvGf90WsrpzZ0JEe0z0XhnkeMJBZe5rMf/G4/tCCWFNo560
ixHkkwfj9BDsqI5o6cbJ3VonwTrgGW+NXstQIf6bZlz7UTJ20SYi1NZCLX8/80PxKE0zEC2TFzZA
TO6i5uX2RmxpIfhRvR2VoIXgyYu7BxiG/f797Dw61uHPpCy/4kwLc0o0K46SyYuMd2bIUBfTA5nz
oG/VXtZXi9NKyABapXgrFGrvT3JYTF5j7xVrp769cQyPoP/6vqAHPQ1KZA+YlTIfR+0uTjeeCiu3
wcX3lxjibJ381M5oOqgnL5gPvnKsAKregmxfFQE08kJpQROPJWy4ZgdZGnb+6JnwPZQHUEVBjb29
26u7cCZCWKVKq8esyYLJy+onc9jN1cc/+76wSmGtJUY4oILTgWyz59zd/v7aEtHHCjAZDa1cycL3
5ZFaYd+qs2eYH2P576ns3Tje6O9YviE6fUAmFlQObkkaqS53epqMMR+jUvZoanUl1Qug74rjO8t6
ALzheFuftf0wFv5w5oJQR0znK00ZZsXQyjxL3jWytGv6aePOWHuHLHiWtD1RhLTAi7lUp5bnsQh4
o3iBXpwmTnmeKAzYt9outqIPVjyfJLX53kXGwpizkZlaiznQixEC2VrmxQWLbg2mFCq6GzynWbq0
7fhBhWlRPzr+Qd2ivVpbSjjdlukkAoKrntYsGqaZjKvqdbq87+hVrOP97c1aNl40jHMJgmE0c9v7
gA6q3jDsg6f4OP4bZL9h39T0KZBhedi5cHMNU57NZqErnpyB7sQA8h2AVbe1WFsn2DzISzNpQSgo
7Inl+zqAe+HsFarkZgm17zfCYyxPHHrOF/wBmu0AWxAsTooZSAMjYPZaO3LDNnb/ua3BmhOg+mSQ
OCAMQotLi2Z+UgM2ldjSaOODkr33Y+kgvZnkbqEbOxOyLOOZv4/8JUvdlpM3+66vuerWCPfaNpx/
X9iGNgWir3JQQgtOrbwDDf72Iq0Z6/n3BWNNJ9U34pz7yuF5pJRwUKovrcHourbhLtcVoeGLaiTP
GLHpTlN9vxqSfvKY5DrEasPJfrsqJOfoGwTEkfZpMZNCjDVagzYMpKGSo1LI77V2cNPRONCasvE8
XnueM6EDUjJzNAvrjbAtWRYyVKVVgzf6Tb6XnVFxi2LQXT235UOuQm2i9WqzswAhP1Z66bx0zchE
tJlLdyP58N3Uy2O/4cJXtvLiNwlbORkyvTAtv6nKo12b/dNLHyv1yZY33lRrN8WFHOFyjUYpq2Sl
Hjwty90xeZHj1wBwm7F8ruyXXjoM7atubjUzXU+PWBaIiHQ90A9KaCjeEYZC7rVOgt5LNB16AkqK
TBm2e6s6lOPJClJ3jp2dnH/S5+daKzeWduWuh/0HN8KUNFV7EetLctLBkWyr8xTnP7GSuHTd5fYh
L975xsZVuLqJTHZQmiWuILy49CfNmPhMO+S9N6v/pnYDqrnmlpPlxuWb++ksGiKZNF4qjxCbCN43
Tpu5M5Su94b6KIE/tQUBuuJ9abDlerLpGLxOi1haJdnFOA5eVwM+qOmnWQG8UttikFsTw0QlTwWD
9MtV6CBrU1aAzTB6UbbPortG/6hsjc9uiRDOVV1HCdNDiIChI5J3kvJgbWUQtkQIR0qL1akZZ0Ro
0nGK3jEIp2yZ8Ir/JQ2CV1wSvvAvCfsdZnMxOUjxdPAq9+B63b5HNj7/02mc3YMhTA2lrPH54bOt
P7XJ259V57/+ZyHw7PO62cJKhQ/lLj/E0rvcYnR2I+BZO3lnC/TTAZ2JkIugZ+CTPQg+1607Q+nZ
ufnWwMzWMgnHewZBxmnCevQ6az/EMU7rx5/tw/IDzrSIlLDpreU86ONf0vc0//c3Pr80zZOyo79H
dE9hC3B3U3CqpdxNO0Y5wR39MwmCAqpeBXKTIwHYN/VeSw6/8/nlncETZ0k6Xq5PNql6PofN4JVz
BUAfuFTH2wLWrgo6Yf8rwBLOWWWnva373I629ZSmu5Hul2DO9tIIl8pGQ/hqFAJ8Elk+unzB5xVy
cMUYz87cTp2X1p5iHIL+HjI8pzz1oJ1b2qFVT0FUMSN9GBi+ja3PtzVdebUtARDOF5YCmvQETctA
y4tajSpPTSfX6aGCTLvd4iZDCGkCsgZbe7eytGQ08WA2fT9gDAhe0pzilj84pcfEvNv4d3r4XqpH
t65CyHS2BqWXXy+84i6ELdqfHaTK1vwg0+zS03nXF/lD3x2l5iVI/0nCVyvRXHPUNlzo2nqeqyes
Z0qI04WRX3p+nn5tWhxQqB7bZnqAmNOtpMlV58G7vYUr7oj80dLNDx7BNcVa1DiVM8pK6eWqO/1T
bHx9xaNefF04a1ovqXln8fX+Qzp+nqx7JTk5+ettFdZ6QC6kCC61GRyQCTWkTNPdkMSw63xpgmjf
Of/W9FA7jiuNJ795aPT07Z7qQrDgqYx6tAFzRnDJLDupvt+4Ui++vwQNZxYoNQ1wzwzTeTQdtJkb
bFV6lv9etHAIx2E9+zkjLw50+GHWt1TVC8+wv0XVo2o/1Mn325uzZl9MARI5L0Dw9O5fqpC2vRVp
YVp66aM0741x48RsfV7wf7IVM6Q0ZaUnT27ff+27rSLEqgDjJ24KFKeQDF3+/m6A5UiStMKb9Cen
efZrc8OG1lwalKILURJJEN7GlwLyqdF6g6eMFxXFuzGKj23cuIlRukFjA48+bDzC107k0mvg/IRs
vuofJzedt23InEZvf5QKf5cV6b6TPWvjbbFiWRAfk9cBBogKsmhZaQQnJkDdlRf9C5hA8zejXbft
asVVMvXNRQCCtaJyGVwuGxm2WWrntPLSGFjwWtIfiiE5QN12HBxlX5ctA1hvBpOgQ+NcpnDcE2Dr
HN/OKq/KfviStAc3fkOrFWu7kCAc+Eyx/Fwd0KqcfNfOjgksorfXbcXcLiQI9pwNdgFSCzokdeOG
0RHgSrk+MTBgmV9uS1ozAbKry0QQ1zX4n5c71NiSNQ5+UHnG6Nnt+8p3u02G6MV7CA4M4Jn/yRDB
HUapr4ZY58Ksm/u2CXeG9JoujJTms+5/yPrnuHo21K1benWTeDiTDgA98irLJBe9mYBqR1xg7337
pLX72wu38X2x6TRqVRxazfdT+72u7Zvxx+3vr7gAg8zVf3+/iGAHgGGtmIFeemG7FKhU2OCSRxbr
z6Sol9sfhH0xBJGGFNCawntd3fuw8ZkbyZKttRLcQKJKUM/a6NL37ddKKx79Mr67rciWiOXvZ5cw
1dvq/y0XHF8N5eF24wrb2g7hzEeS2eiFxkLNDXWjg1Q9QOA4b53GLS2Ecw+3ZytXMlKs4JRBwbbF
ILr1fSEy7wr4N/JgCYV4ejJhGHSPIzfZ59t7seq9zkxXCMnrppzNPkOLpII16lFliF4+xvFzvNXS
I+L+LqWJi0MieK+CfhJNyziEDtWhKIhPw5ymrq20exU2zUNiwxQ5J+rJBx7UljpXdZovaSTfVVLx
OPSBCmaj9e228rcNhS5RwRALBZyMnCUuskOY79rmMfnG+ONtIWtZ1jPFFTFLP1dZJKcJJ8rvFGVP
8JNCGxF0+6SJBjcsU9h3deNjwmYfonAGEj4Cv7ZzjMoNmEU+3f4161ZF2RNcOYXZCMGqlBDiyqHi
vefXx6Q4Slv91WvvZ7T9JUAwKKcsFdhAzdKLtfqjBW5ZpEsnmGXcqlEOuhrfSTpMsaPxMKClGjpw
XdWnupJfbuu5vrW/foZgbbOczFSTuceK7tEC7TMrNZeOZh7Q1sb+rp+g/0kS++XzUBtMoJXxNvrn
OXxXyM95eFcE7zYntFav/18rK3ZMO5Zfd13PyvbqHnwFAPs4FLdXba0Ocb57pnDHJD4Myn7OC70q
JlogXs3iqcqeIvm9Xj7W8mkIvk/hG/kL/79j+LWAwnUQqHZbkuDh9nceteYps3mc/9bV+UuEcCNY
bWWq9SJC0pSDUncvhhncT0VzrAfruLGEyxJdRVBn27RY5tntNgcTrRKVwTUdPrXqP5n+almfB792
ZRiInPLvXn11pr9S4wSUzIYpbhi9KRxuqwn6tId712uUU9MeZec19w9Jt6Hhqh0a9EsCAEdWTmzS
kFKtnPN2Zr+sZhe98ELY7W+v4XI4r5bwTIKgh+0bcEEHXBVGfe90d3qxM8pPiXSswkOgvJuajcrj
qk88Eye4LK2vnc60Bu5A051Kl6zbbXW2vi/4ojJNgjIyWbAqOX1ptzz6xmKJ+QCaLxJ5UlisEAJk
WEWeo+CHH7lW8RiAqf5nqmjC2zq1oh4KEFQx1JBZtMANN/z2hnFpy+k6Oz1VquiN2U2c1PTYBbRK
fxj7+z/aDrGHIUn7MYRimKuhntyPfTxurNG6CjoZRKBDzKs54VLN4hFk9tLT6ju/h8bAPgXzVm/R
uk39ErL8/WydjLFwNEiGuHXquyl+HozfidGNX98XPGavZA2MNnx/Mo5GdJ/9xpAmjTa/vi94yYZp
Q+5oFklpXhLpwQq/qcHJgort9l5v7YXgSSyHWoGdLMsUHGLjlJvEVBsiVu9/yDJsIFxgUhGvTJ86
GhAgpOzt8SAN/yb5yYiZB7L+Kgjbb2uz6t/PRAlvs57KbDQYJACC+G7Sv7T9145h/cbaeAKuL9ov
jQTbyi0lHKyMiKYJvprFTjLfJcnGHbK1aIJ5qV0eQz5DGDq0j5V9oLXf1cMHv7F3pvNbHuWXNoKl
TVUO5NbPrInjphVlm90mrNPqvkBbZiwI/ZT9BSvLhlIaed7g4CEeDLRHO39fVO/NbgNDZe3MM/Bg
UFSg1+dqIGeENQR65BHnGx4AsZO39n01+jsXoF46FcuZnTT2uQi7+jHJvnfFKbU6SAk/gm1tNH9b
fbov+g2l1tbuXKZg0xXE6WNk96VnGsc8d/3kqFqHrP5y++Ss2du5FMGkqfKEidKhmSp9qaZTDH9Y
f4yU/byFErGljmDYWWvGdZM2vNod38va4aGq6mOqhLqb5NNGVLvEJWKYdK6UYNmWBclZ0aIUdOxh
svOTh3k8qON+kJ9t9fX2Am7pJZi4MgY0U/Topaj7KaKB+W4e3yfjbyS5zzUSIrG8kxu4y7BwRrOg
GdQmkqgbT5x1RQBpXiaqgXESgjGlkkcnsbkROtN8NMryo2IPp4jIEmyp3+geM+Dg+a8sMe9YdH4w
Kku0VN/DDUdHc+xOG9WHdZ/wS4QQkElgyKhZRwrDzk5K+2TrvxEHnKsguIQuiCCsj5cUCSA/cvWf
pt6iY9zSQHAA89iOXRwiwfK02VW+3bbbra8LB7+jS4rOB+LJrDiZzSH/nSv5fH2E895lQRKYwWJO
8p3UfTaT57r8HoUbXQnLV65P+q9dFk66EZpdrJpy6QXFc5Z8liOIig9/tlDCAY8my6JllaM3TsdA
221VxVfTf+cLJRxtQ/aT3vHZ5i5J9lUc7YPkc0iLY16+k7JnfcyOdAS7tvVdHx969X3o/NC0Y2Zs
PZG37EE4/kUD/IUVcCQ7Oira4CjX3u11vO1faAq7vEODsuy0YHnAqMrLqN9F2XEMPyjx59tSbqtB
v/qlFJ/wDHYppGi89LQ7bYtLd+v7wrFXzGhI65I3kloxGHGfbnVKrhq0RmcxfYwWPArC72dSybTT
suaZl/U0u2quPdbf/VLdCJhX1TgTI6hRRIo6mRq3VlM/19EXH3T+39iHMwGC84omNa5AACGOLbmr
2h9m8fXPBCwanr3zZrsd2n5Eg2yEZBpU99+5DoE+k+HdVZj3FvxXr8Q0QwH4Qv/PLq7d1Dwp0iEd
NmLw1UNxJkXwX6pkk+tulouQsYRROQzGt4KQP7W2KolbggQv5vR51Ic+yxUEo9sEn/T8Uw9q5zT8
zvkjfIB5BLekiTO2MK0n1hzj9meJPmId+6V96vbOrx6R/4lgAvZy54tETiN/xufLDqkdd/a/QOp2
W8Tq8TgTIZzCzOp9kBc55cbf0Ey3P/7s68Lh8y3JHseJJ34bfKRVLtlwtFs/Xjh6tVTrlZqzBZJ1
yjUw0jfWf9WUzhZHOHl+q6l1ZGGzuXmyj8W3F22rMrS1w8LZC8o+q8ylLG2kuyl+oppbbN1G64sE
mJcFMDPsvIIRyVNLC5GBElSmk2GXbBYMVnXgANiOTls6vvzSSisC0CxNKvJEWexCteKaw7vIfBpC
5ahEjqtF/V5ZeAG/z8ZD4j+WzPXFziO9jxu7tfU7hHtdG9oqbfqS37FQMR1NGFi2DGJtLW2ARBcE
fBXedOG05LHf5kY/ZDT6KHdOmu/15sftE7OmxLkE4cQU/pyNTtdn3qz9GxRPenWvAU7xRhlwc9OE
CWeIsWB9iWOPRuqrQz81xWtSStFdWATmO7I91n05mc7G3aIsm38Rtv6UZcAECoDZdSvkmABxlhZz
8Zo16i6OGeoZd+CW7Lvsrmseu1RzCynZNVO5K9rkI7QWUVreKVH+qCel61sqpFQJ3enyxhJcJQP4
WTA30eTCoBwTDqLnSLt5ksq+eg0ay9XM9iDFnwoae5X4R2tvvGivvIggS/AiaV/blZWN1attfwmd
xE21YhdCFRfNWyRxV8YjSFr+fhYpTLKZVBW13Vcz8A9TGLuY6mHYHBpaXTybCUDew3QgijMPuPTM
6Iqqeo31f6Sy2mXKhyiAinuW9jCg728b69WRQyfGsTFTk/931YxdWX4cgVNUvgLP/dloo3d9Em4Y
6ZYI4cwBWWzqEsWfV78tvieSfdf5/kaeZkUEoC8LWZyhMSP782l0tjP61FeGlOXla5vIu/KLnW8x
ia8Y2YWA5e9nAig4qIoUF+WrGvtuMjzgNY7j4ByMrTv3upcBsJRzVYT4KqDowOROwobMHwwlBPm0
dcEbcdO62c/FPTQSx7ht91oanjondpP6raU6QE1sOGqg1lwQCsUJq8oorL4Ih+JVm/P7EGU7eSP5
vWLfS8O7DXgg/aNgY1+upZWVijHVYfkK4+6pj1WohIfZ7WHGcbPG8N2iSTYkrpjHMuyu6OSJ6PQQ
gb5tyQ7C2EdiLqnc0N/Hreh7TQDED1A7/hw+Fsf8rJ5CTGwYxWvX/jWF1aF3thCpVgzQAfIKWBSb
lJopLloL3WLBcHPxavDclV/cvRJ9vu0JlvtbuEqQAEUtzxHzGq4sNYDgHwu5eI1gp9OrwTWjv3Oj
edem404ZzJ1iH8YtWqh1rX7JFFxDMrZayuAXV+XI8Kf+sZU/RUq+M8bTbd1W5SzIE1icRSi1/P3s
+GZ92YGs0GHUtD4N41zDY01r3FBaPRTvm1WklYvCYboWKhb6iPUrhtqw6dIU5MDkdR4qyi3pYaAj
qZLfDFAIaBgxJ2cVLE75intV6pJccnwnXrispn2xNaS4ZtTnnxc2Rw2glwSkP34t0zr/UBt6+WCZ
m+m967X62XQNtYyjQekrTgPVU6ZKdPuHr+0QHqUQqnJVP9TKFirqdaDEuKjJHC5U1cy+iye01sYC
8p+xfWX+ax9rd1PylxU+GMY72Tnm6ffb5na9cjgDg2bVBfoCWArBhzdm1s1mQAQ4TcGuo+f6zQwh
NlxO4AeTF7HpJhdb1Xur6Lphlkr6XPSjMXwu0sdYB2to/ssa3preFUQJR2ccorKtS6t8zUzXydxq
a55jZa0U+hKh1qPnGugu4TYItBQ8NbphX+PMH1xbghm7qfONEOT6/GM1QKowQmoTIIjwYJhVPLVy
273CnSOXR7Nmnn1nb8HfrajCmMIS9TLZS1QjvJAaWguVaJjDV98f1Kd6zLODYUflRqb6WopFKolm
aIIdAAPEbjiDR9hc+5X/KahbYw+nQt3o+7fa76UI4R1my6E0KID1fDLCj9noNXd/9nnBsfhSMlUt
OI6fyp9WmyZvnnHi/ci4iLNUcJeKsRCo67mR9WNb2Z/8vjpMT0GjH96swYUA4VCYGsikdVDbn2Yb
c7WhEHxrzVbQQPAgNXyXOq8N+9NYNHu6ddy/nYw4aX4zjC6xnrq8NWCQUUxG0i8vxigZ5Ckv7ew1
n95NeZi42kS+W327zV6KEQxqGodiAu8oe1VPVTjudXkLEOT6UNAlx9gOCVYenGRKLvXQJlWe68FJ
Xhn+de27Xh7c2zt+fU0tApZMJCecQE/cccP3E62Tklcj/cDQVqz8FXXebRHXTor7AkhtkCuXIQ0x
Y583SpEldp+wFy3jr7tC37XhoXSSDWe4slYXcoTjFyt+OsFGk7z6huOW/4liZ2OttgQIm2EnVlM2
EwLKkXfyqO+U6K01WaAkdXIeC3OVRjgs7EYSVNqk9ObwCSQxnsp7e97CErvabyQY8jIrvlwYVzRE
me0Uo50O4ye927fBPrAOQ70RlF4t06UI8ezx0opzM0aEQmHug7MFPnBlTsLnhTMXt74V2AOf95WH
7l8/ZhKgfCjePEOxSMHDEomCcXxFrJcaSWZCbDF+ih4kGQJZpuvfeCoQsDxDqWziqa6m8kZ5bppI
m/tP00tv3vf+qz996bboGa/HcbkpcFHMlS4jn1fzUTnifdMeVAAIuDEG413WVzsoa/+PtOtYkltX
sl/ECHqzJVmurZpVui1pw5DUEh1oQNB//Rz0xMwrgoxi1H2b3lQ0knCJNCdPfpla9AUHv7EkhXt9
1P+WKNWSpa0Hd5m7/ZRvIF4G3hHOKzXXXwWdotSmuQq2DuJWhuJr2pGMo4cUntfrD1X83I1PSROh
M+8hBCfnkBzNJmi39PTyzPBlwGobn50RxFwVoTEcwLRTz1YZeQ0onVlMfAv1dsVwrw3AJ6zA4USn
Xiy3CBGlqEmQYzqqZ+Nd7o6ycW8UQxie370rh2/qFfTBqDC81g87wOrjZqsT4PqRwXkBk56McK8I
STOoxGybGphBDwevL90SZdxhstMd1CbsABWuzH3RW261WQ+x1E1YuyvJ3Ne5mlw49ZlGJl09M/mh
np776NFO3m7fuqVuggj4yZieyqn7hPOIYkvalrGqnhPmdpaXTf7t8VcOmirjSuO1Awkh/Nj5FEBa
EkYVTHYkNXYNPZJHRtH5YOOhW1kn8DQjtokpcNI8YRJ6KGlxohX6War7UyJ1T4k2PFM67W/PZRE4
4Qz7qLO24VugN5Jo9md1LDeKXOsAiX1v9ZOh/W1QDhM6r0zdEwpAkrxVSLyyO8A8KahTxjVFlZEw
MdpMReEUmnEuk9ir1beBbsRTV7YHsSwVqgB+JjIYwgmbaqseaBibZxa/9d3klj9qQDor43J75Vbm
AX3LmY51sCgqujAPQ5ssqySSce6cvSp52sYstoYXZpGpDkXQFsMz+c1A9CWbNlIPawLQYhwJarCJ
gJ1VeGJr6iS1HIbG2axL98PKtrAPKweYR/xkdEznyRRxnzMn7OqiJeY5G77WSQi+BsV3rLttKTQO
UHCE0fcYFf1i8wAnn5CnKgfzLANJ75QeiT7u3mUL1gEOlIzex+DqnN/1US0SZeipddaVfRv7+hYh
8souIAaC1Zcd3hpAzJcUqtxrMUJ55xy1OEgr7tLdvRMA0zdqhaBEIAS7MZ+A2TqUDGAAPWuhzwqP
krsfq9n4C0MwxENFEE44y8pj84eUG/ppeZnRMwvgE36P0U9WE9a/cHpmNaYSnvs8cakzvTgDe7G6
H9ZWY5vlcZ0L4r9fvUt6bccd2NnDcxrtygdp2G21q12bCSd3V0H2qi0ZVwfViruIEoBOnMJT0u+m
/jXqXIXJGw/H8kQhFAUZcDFAbrGg7GlQPK2kehVdJt0rwsdYP999oDA+Mm4qurKAV1JYKFINKmVt
E10QGMy6Y7pFCrb2/bCqEMRBHAQXWziwdo9FKrUkukh9ERjN8JCBWHLDLt+QIR7aAhw5EUNDu8uI
etpe3jvW1rldSgAyHf68bRm41TCL58fJyVNHKhzFPjc+sNfN1mnl2n+W70CU4Hp4ftiuTqumJkWM
oIh9HrNdrw6elsue1r40muWFmuJF97t7kAdrBD3UYe8uyDebKKlopyYOKJftvdk4+w09vrx98/GF
+ZjORFhRhZjPhHY5ftg+y/e/d3MR4ns9klxTMohQzb3UuJV6un0v+P+LW8JpqTkRmWYu3tNwGlg0
WZl0VqcBLQdgd5ZHOzr24YsTRndbuIgTXckSoiBDkpF6GCHLZgGiwk6xhRZYOb5AsKhI48N5RNpR
MA5Cq7OcSjLCs/1PCnp+Ob6bG5F3lubeGqCcK/SecqSj34nVhGf2UOrObtL63e3tWLkhMwF8hlc3
pAaogtUhC89Kmh2i1npAzxgj92vVN9XmGGr2/ra8lRM8kydceFMaCDEzTIgY8kectcckzo8jIX9u
i1nbGB2YA4U35gb/nHBR2oEWdZJjWil5A/uGuRG6XR0efUjg1+AkLwii01xPgBWoQnRO+F6g+L64
O+2HfQe4CMxLaFYKq0o4WH2iMGraRXiuOwCl9lS926pFR3E02kQeA7Q7i9BXordjazLHOGu13yke
If7t9V/bZnhKPOAMrvtFnLMrgTuIKlM/k6h4yXTypGrtIaLOvUl/7pJdiREveFyXfQv3EDw7vvxb
3ipK5KdE0FWz4YUgpwGScTAcOvq5ACUjTTJvslIvMvBQbREIrq4Xyt2hrWwkSMVkXwO2qLRMUwM1
idMvOXOeGQqDmjQ93N6WtXOLXB+cbniyQGUIyr2rmtYC17V5VrrGY+W+J9a/2XgHES6emOHwsLk+
AW9FUoFeCQdrmtCUh4JLdDduKZHVaVwJEaahyznR+w5CwMeM1Mxbntybf+Pn6kqA4FVWaWFnUQQB
7ZijmiJ1/4WhMBMgWG8yK1G8wZcJTGK+82w59/sznH8MvNQ8O42oraBn5ZKkehxa2lkrp1OfSLup
2vC8V47sTIKw06retSFvoHQOpfeR7WpyvP8oQblq0FKg6VMAIxKOUkkqVW4S8xyFw0lCM4FyoK7a
7e++Eui2oKOIAjhGcOsIZ0llCef0Ds1zFT/pr+g1d//wiICipQMYuZBtEJJvucnCoVML89yn/9iv
kvb+L4YHhBBxHA4eFt+JuFTKom9xjhAu1n4k46/bw68oQHRCAJqGw4WcBcYz0pycTJUknc0fptF5
CjG9yhi90tlKqy+LZgESUxU815yCH/gtYZ1KxSLTZLTSWU6mndzviuJRpi/JcEiUzLM0X0ZA3C43
no+VI/zJmo4gNVq6IycwP2GTWssSzSbn3Efv1DR2elUdSXS3IwjAGGy3/xMiPOWRJqP1GhdSGK/l
ntwNjQVXMBYOiEjOyb44v6MmS/EEtt2zlaEXXls/Z7G8Y13+DELXDZeZXwXhOQT2AVAeQGwslGkL
VyXr62xK2tA5T6iXt5xfphmE5KT9kypbgPiVjeHHGcxKioHsnJgqkc2kqfG4wHDvxkMNP0qpUcbG
1MPt4718R8BObHISUDBcomJNUJIgBY9rPRybS2wyN+jlrZ6da+PrCrpnA/kCZKIYtRokw5jKLm8u
hfaRH4zq9/2fz3uPQr2jTTdYr+fHt0VXnGEobHZxhi927Cnlfzm+oIDDaiq1mmH8yPasr3e3fnVM
NIrh647vh+8kvB+9Mw3TEDrR11E+1cae3f2Eg3MfSw/3nwNRxbV38hCIJiupL93RMvOdU28RLi03
99M8h5WuK4iqiql8SR1DhLtzegHC3ol3cnh3xHA+vmDbNnJkhrpBKCh7sufcTQq6IWB5ybDyIFRA
uA7RbVVMz9mZEk120VSX0ql+Nu3oOR2vFdB/3D6lyzcECp0rKOR4kUIRUa0xqgjkoiPswvrvma55
IzDAIQADOd1KOC135PPpMC2wwzlAgPHfr3xZp67j3qgaXOfuQB2XbjEibo0vqIuEdVKiNRhfi/zB
cpOP2wu1NbxwIQbDRrPGnjUXCTlg4we6eLl3CwBgUYe3ZyBUv+jVZfasoqEtN5ccxOH1SUFn+vsF
4PFGYc/njRBzJWXR6ck0MnJJ82/Nrri7LyssENw2pGJRw8Db9s73dzLt0cyrKr20ts/QbWHjNVi5
D7PhhfVPIgnySwzvE+MHPRXt97tXZza+8HySnGmh1GN8FUQwPys73t8ef+37DQeGhsmbYiH4PF+e
cVTUaZKy9ELinT4elHA3qBvxx2W0CJg1BdhHjq6FHym8CK2T29Ekpykgaxc7Kb2mjr0mBc+xbQEE
VLj9VmHtyp0AbhQwa2gpdIQR/WK9K0k92XF6kXvZLeJT3V1uL9pSgAOyGWSO4aogOSmiRnsWojpV
MlDgmr2Frt7c7STNh+fir1TSmGQpAj0YfkqHvTGMbqk0aNVibmz91iyEm4Ebz0oEFooLdcvUR/Oh
24vET/7c8JvPQrgZE/gM4chgeKKPrqH/I+3G9huwvnerD0RRkWGHrwRrHLnQ+WIB+wcKi4QMl7qs
XIskbr3xFK0sE8/xoYQTEcElzqgk6DLYqkN7MT29fSPq3ZY+72CDFCg628KjEH1uJqHbfJfL/UVJ
nsrc8eKouH+fuTMBxIbMGyKKdjGyGfU4Mme8JMlDdIidu6OC3Jn4z/CCQRmnQxRHHYZXzfc2v5i7
28doqaBgh4FgAzUaaKoHi3i+v3U1UskwS/kC8nrpoZSV3EWoywYKqak3eT7FvUYSFz2P4VGaBpTh
oquQTuB35VSbLlQ5fSHK8fZUxBvxOTrMOzQIR9QO1s18KqYy9lNa0eli56P9CuL6KlAkwg4mldHE
mWQh9W4LXE4HU7HBs8Lz64DtCGvX2taEOo2kD+Jvpb2L6IYnvJzPfHjh7YiBnE/TGsNrI1pJNd9U
HQXH+3gr+bM1C2HZMjmulciAmE73KtudnI0TtjU+//1K3cLhiByWYPzCQRp8fGRkw6sQjzAsS0B3
cfeAQkb1nJh1VUJ4193Qd4FCL4rj2zIu+dvdO30tQoyERFosZTXCm4GiujX14g0rZ2WJeNcIlNs4
/BqKtRipo7U00/IuaOWDXTw5WynXtfGBY0DSggMFgOqcb0Er1UrZJHEXIMIJprjUvX95gND4rPHT
cBsUwQRRQaVka2gSEPCiwgS1wPnv2+vPzbDrxw5bjLQOnHU8/DoAWMIZbZKOJQbgE4FRnaQQVaBu
aJ/w1mXS5baglZXSZMDxESAAhzQikPOVAjCY4EaHTZCYbhj5yobpsTU8//3qLmSWja5qFYbvybvU
/9DvJUX4XKerz+dX5Xr8MemKvsf4svxdqYM0uL06KxoJ8AbEZBEB59XLgrUsmQazx6xoAxC3/KAV
21u95EqttUcPgg27Y+VSz0QJz16u5RqSCXkbJHSvdB+E7Mo22pCxNR3h2JZGV5rmgOkosR+mvkR2
DnWlZONyi/b55578Z9FE3YEuHUmNQvk2GOreTUrJBWuPOxnMS5O/Cj01yda01i4LDD2+UahqWFT2
jWaFZo1RnQZVZIU/FHtAQ8i4yvRTTMLxcUjp+ECUnmzRLyyw1Jgop8sAKO9/GeiE5ZSqFPiLykqD
us70V3Q1N0O8JoUF4owefV0s52/fxO0+JCZ9qrD0sVtIzcjcwTb7vVS36KMXplOBRiYs39eGFW28
E8vtxpkF+NniJY8oWeG/X1+OTkuShmJdHHpkw67pnk0j9etyq0vPcsMhB1FflKxwLSK6L3Uz2UbG
0jQwm6d0iE+FVPk9qDMT8DDkAbC/G8f4E44oaEfY4TKC9DB1gdUX7BCH0JykcZ4FtKnowUINLJq8
N4r5UBW9thtVcM82tg6yRjq0R2qjzJgoSrRHA5nvwIjKfzoyodWWVEnPBUIRbkqcDOjTnP65rT1W
rvTsM9X5+isodwopSm0CNsYvrV78kdDoQ+2s020xKzoWvaPwGoF7C33fbEFMmjaDM6rQfuqbpezu
7rOFU26hTw0v/QUoxxEN5ilpDHOo1Tpo9lJ4carg/q9HNhgYKdRDLJPOsarkVGe0DkjnGcQ3eu/+
8ZEJhqUEYwD+nKDC876zZNplLNCTx/TY5v9i8a+HF9R2mDKj1BiGH42Lkb/TjVjHyt5yFhme7wAA
Y1HpOeaJ1CSSzIJa8+10F1kb4deN8cXkE2VSkcQhxu8zXw/dfsNOWrkB159vCRe1aJKq7EFRE+iM
nUiLHoxO442Tdby9x0tFp8AKli3404i1m595vStFl9J6bErZqIPCOE6J4U51kBi156S/bsv5jF4J
igdFGKYOEhMTlZFinrbQQpNGSlME+BrNsxtb85TCzDynJOo+lhLHq0AztSPQXI+xU9S+SYYOuglc
vB9A79dnKx6+a+GY/53GJH1FD43+UtI4OShdZL/S1Br2LMVLKUdDrrpDrVlbj9bKjiBLwyv5uf+O
zPhcJ/VSrsuRXZCga/uTjv7mR0qSya9D7dvttVoThFpPZJwBHNIWj4Kel7nlJIwErCq6L6gjkB8t
sNu/TUq1VRexsv3YdeA3dSBdl4QSmj2QJK+kIsiGY5udouqpS97GasM7XbkqHEyCMCAv8kBb0fnK
IUuBrp25VQRV8qTY+2yrWHltwa7HFzQJRTtI0y4xfkrfVOeZpi92tnEdt6YgGCwabQdU3UKErBzG
V7P2b2/50g5DFQzcIVBEwBQzRNiNk7dq3JjaECS6q+rfkTGV1V0U/5o+bstZToNX28i8Ra2m8ajp
fCeaKcktA1Q1QZkek11Wb2iTleGBFeM9swEORXJK2Aim0sRmOpuCof0bH+t7qxTQa4ObLHhIgf3G
WRLO0dAZXSZHThcw9FzQ3ou78aD/KwD8RIC2Iu60sAc60CSaBumDnn2o1ge5+0EFsh/RRTi+sJUQ
qpuvfj1OyDdKI4JAUehlB/DobwhYXgQI4KY8gGjIVWjCKe2tLAKklQ6BkRluVAe2fA7ze0uHsUg6
6PKATgJ0He+qgLogqAtLLZoYQYO+ntB/zUaUd6mT0NQPJDcI+4GeBYmu+SpNLYlRb5SbgfHE5H/s
iuwyp9wZyvvtq7CArPB5wDHFbcCScQtHkBPqYRPTxArqOFB+gzla0vf13278APvQMSo3PIqVqwFp
nNoIkYIllqAvYgRnR0hrY3CkBmXxL7YFk0E+HglCPLJiYGWKHLuUh6IJiGK6zw69lzMYy4Xxkc3h
ngoHE82Xq0OvkzqOmyYAltpTd2jEtHF4uXKYWwg8OYhDZauorAcqdy4AvEZWgnLoJjDjHmjN1yZ5
ZeWj/VX6p8qm3e3NX9mNmSzhjBW5FDttCFlSiSBd4kn0XuwpXy7wWgDW4XBXV+TM0QdJN0c2NYEh
v7RMO9pZ5w6WAuKUrU5Ea3NBUB7MPEBm8zJKYd1qksOFqRGx+9mYh8g63L9UcI+guBzUbiEBMB8+
giMuRWnGIx9ua+1MdredDjDS1fjCVpRKDNxYmLZBMT1KqUesDQTf2rGCeYtKIXgCy4BpVWlod9Vl
XZDqf8rxO4s/qvoXkX/kw19D2WpytCB75NsORD/wSDBIwP7DNfSVPW10Uj+Bb7ENnMFxC30np0f2
NoK/spHfTeI55FSQh+oXpV41en3op/kZ5cHw31AlenvfFsXP4qcI56IsHadVJa0NRqtCl++XTvox
Jj9S6SUjvMeE0QRT/Koml9tiV54gXGCwYwC5CrNSpEIFCbxW51kMNfSN/QDKAliI2wLW9hM0iMjb
4NDwRNp8hYdK1iQd9HqBZTU7mhxrpz51U+2p+jF3kn1pf78tb3VCBofCg2uCl73M5ck2TQhTHBaE
hvFaS6E/VOPX7m7GD75bcC8QjQBTA9eCczH9kBZUreB+gbxAqg7SFqCY/7+oXVE6CssMFiaCHYJp
oE9gRJCisA7k+onFpt+PX1r7yaxeG9rs718xgP8ck+cIOapxPpWi0sM2UlU49jHVdpNeqm489hR9
La0tclW+2cKsQITI66ARaoHBKYgyQqM0k6Fvgx4cVd+KbGA7JX4vw17zVRpt0ZCvrCEHu6lI4AHP
AKNhPjET4A8rB3FYIFHANBPwkD/Y6jGeQFJ3t8eEtcNx+CxOwXMoGNJxasV6N/FAcLQjTeN1tuHe
3qSVV8P+TKMjvQrPQ6SRYEqY5PFoNUFYhniY/LjeKq7iJ0rcG+DqcA5woJcdyJ2UpEMpFX3QRPke
THuulQ4vcpceu9F5zazy2dQodeVI3jh+azMDLhFB1U+ORHFmBKU3UafabZBZw/G7ZG7RYqwoBLjK
aEIOJwcIfVm4qaocjWjXMXXBEGqu1X5DO2IvGpX794f7OAhNAnvO65TmZ60emrDTKsQOk3+UX9PP
ezcfEWeU50JNo/ZtATvn1Zx2hRxr0HXZI4yuRwTKNp7d5SrNRQhmQ1syO2RQyOCL7L2ptI/o2/2M
1kobkAeVq9/5KYMceCO4lfBnFzDOlg76qBGWBCRkJfqBDR1I4kPds6b2xXLKk658iyjzmRrt7NqM
nmiYjT+jJC1+2ei8sHcys3cHUJEcalOPOK1L55ZlofttYUd7h+hbKK/l8wWeUWwnR2IjNyYaCJFK
en2coiRI0vwQ6bVnK4diGk+dPZxMmNVAV97e65VcCyRCC3NGOh7oE05S21HigMQzDTIiK56uZG6p
Prl+Uzl+Klf9ziJR76qSo/mpbQLhFGm/a6oPsBGybtc3SbvxgK8YJvggTp5lAQiI8mrhKZoYRU4V
pVhBmn4dCRJO8o5mj2X4YPfPcaO5RJF3Tf3LMbcShUv9jQplKKNPdklzUXMdT2o/USvLAgMUtlM1
vIOcs3Hj3q7drNHeCo35G2u/stsIrSG4hn5lK+agqlZVjt7KaYD2e+7IHqcq82Ln2MWGrw/vrb3X
pWf0lPI19YGApLpQvjkO6EgNHym4ZPTU/NvtD1rqRo7GR9tj+G+o8BKjsFkOKosp7DL0JN6z6Bht
OaErt342vvBuUXA4OnLWZkFD3zJWuKylbrbJ3bo1C+EAVZnhZChsz4IoMXYV/alskqNvzEMXjL4h
H83IGFkWjLZXl6dBPVhboLzVSYBNjpuUMCrE0p9IgzeY12MWdB+pvXeUDbdqdQZXwwv6l8GYdQhY
iAL4nB2QnaCR26K4WfBgg6uTJ46RJcWRglYT9qE3TBKZkp4FyfjQO5XbGPu8e8JfSz8WeeZnhWe1
b/r0bQi3CPJWrjIIRXi1JZQ+/EdBqRWGOhi1XWWB6jwZ2T6Zcs+CKSa/oiJhw55YFcWfYO5uIFYu
iNLVDskGnWKjKj8K/TZzw/CYhW7V3Z1R0sCd9h9B3Ni98h1b1aCFXkGQrrzZ1TM73X/3TTzsCP4i
eGeJCauhrzuqNuTz7rfZvt84cKvLZGrYDpTjwMHgv199fd03qCk16iyQNA99naUX7Sc6vRVbnevW
zjV8SwRRFYRQES+fizETnVZEx+MxDr7lICfsouL99kKtzuQ/IhY5sVLJ1c400yAqdtjtUn2zE68L
d2TTROY7Khgv4An//8l8vpRXa5aGY9ijFz1gBorbpHvS7Uc0tby3Yya/ptdSBFVQV4zaRWenQZO4
fe+WW4mx1VnADYPDAmCaYwlbksl2L8lmnAXh5GmIcA1ukZ+MMri9K6sbDygRwjiAFqMMYr7x4CYu
kb80sCvoVWxG/1jDCZRht2Ws6WTwnXFScEAkIGouA7ZRq41GVQRoyaQk+24L37i2UtfjC3MoahSy
TQorgsn5aoBBNEFQMAKqPHO2uup8OtnC0QIZIwJRiHsByCIuV5XnYWLZURmkJGau1evfSWyj/4bq
yRVw5m15NIEvyrT4UFSN21DdZVq6Y9a9ZVA4fCifQ1dgqBzEbMRwTUL0zDZTJM7UcFdbezvdsCZX
joUDiwYGDSxbuGXCkmbZ0FJq5HmgkuqlCsPfmdOc8iHZcGdWTgavurHgKfOMrOj6qzkD9jVlEBP/
/mlsZce3Rue/X+mBZKpr1NLVeRCrXzIr2AJubw0vHGttABSiRlgucKZ3Z2eSr7dvzdoWXIOlhK/v
0R8qGhuWBkYLU+MiGZd7aw35IbqWIExgQrGNyiiXoO9yfde/357AipWORJABihZA0lBvKDxdrANv
/qAlaUDz2AWD6IOVvavDF8nchdVJ7bc8srXtwI1A9yF0ikC0TwgjpWOWG8MUA/yW7kMXid7bs1nb
DmT/eKcYJNwXijJS5C4fOoIXMq/8wn5kxduknm/LWFFkyDAiawYSEjzCIoyMsUqvY3AUBJXVeBW6
oYbdBZBPL8sk/7ak5Ww4uR4ydLzKlCOp5lej02sH5j7UvprVB7X42qoKyPr/3hay3JG5EOEAjGbd
oD0qXnxgPD2iXfRyK5yzNQ3BMQqHUGL6AAmk69GI79VxPLOs7taF82kID7HJWGEWEWwjrT7G1Wkq
H+UtLuHVeSA1jrLrT0JFIWmqjNEE7gtshyXtp0lxe9T1O+rdXirmcSVEMFiGyKkQ7YWQPn1P4o86
3AgarU8C/gO/gtqCPWdKdYPKA9ZJUjOvzimYCZAGbLbsopVAB5/H/8sR4byw51twnsO8a76lratn
fkEPQ7O3973lsXe0fVW38LwrSe25SGF/DLWbElRVp0FSMDcdY0D4T13+JKWOh8xgqewJWHCz5m51
MJcqbJg29FPTD5DacVIzvxqPFnH1+xOdAMigbBFMc+jatmgRNNaNFTWlhOXsweYfvijx7/vVAFoE
OnDCOHBQTFxIel22cSIRuDCxq4RfwnhDma3pGYRz8cggTws8lLA7U9ij5VJK80CqHkJH8u2iPdye
AtdUc7NPh46EqaKA9wPaWZAwWKM6oVEyCdrGJzrx7PSpah6mNPGc5P7J8NixzUOLMDRFHEieAxdu
Vn0UREq50+JHazI3JrOyXDMJwmScaBpJI0FC+VJru8ra316rleGRxeGNTXS8MIsUiJTSdKw6OQ4K
diq9KrvbmUASAiSYKKbBmQIuZ/5yFfqUKHJMqoD2Pwm4+H7d/voVJTYbXngY0ZmzilmF4bPEC3G9
U7P3zXt7qgG/ABJPUCnB6eIEecLDiAB2F9qsK8+y7pdF5aP/hG+kx0a927yeyxGeR33IqlxqIceq
z32FB/Lj9mIttxqBIqQHHSQLgCkSs6uOmRNA7LLk3Pw2zUegMm4Pz9d6fusQ9eS4G1wGzoUhHNQ2
tXq5Q9URYHX2d1Me9+kXKa4PSHB9vy1ouekQBL8UrKQ4sWiFPj9TEc3sMcnbMGDSl6LdR9Pe3HKo
VpYKPZ7gUwH+Bn0rzkUtNWeoAPk4R8Ou+lVuVSpuDS88FXqh01J1MLxE3+1fVbMBs1rqPySvALBC
jps3+BEh90XNCrVWGTmj5ZamneP8m0POZuKH9ysPcMLA4+RwR9wNXZiHAfS61RtNfq6k3DVMybWs
3e29XlkpME6hBgUPBvIlhnDBO11LzFa3i/Mr+LfdAW2q/rvxhbtdOZ0ukSoszvq00/tj0W9sxdb3
C3ca6P4eqRF8vzocs2FvbyzPylUAkgHPjoZibXRXFYxdqlAZL2lJzqn9k0q1a6QAkydbXR9WJnEt
RQyasmIo6lypyFly3PK3+X73FsxGF/RGpjO7zM2CnMGIMQ07pt/9BIFWDFRPnMsPwTEReN3RHvvr
JOSMPqs09cctxpbVPbgaX9hiTQmbjBgxOVvoB9fBIfDyrUD/lghhm4dJQgoSWIKzqu+d2E/sg7LV
qW1Fe1+vkojwSTsylBZAp+fMtrqPEY3MA52isYfBqnAHE2s63t51virCawH6TBC4oN4OvTVEM3MA
YYU0oXDqbAwDekOnfjQcSuMPMzK30L7V070ktID8oAkB8IEQBrNZfDQyNcxTdIMn51r6mbB+myVj
eUnmAvjvV+Grto2JplYUx6x+M+mJ9vvbC7Y1Pj8jV+MbxhCV44CrHk5HdDzdhDguz9j8+wVNW0Yp
nVoHCxTlfqX5nfNC7m0yjz2ADuc2gqHBNlcFZVuERq+NqC4JECAH+K7M71bmGB/xd6AKUDoCe3O+
RFYclXmUR2ag1i/V0dyqm18+q7PhRVt/qqpaLzLJCMq6erF16Y9jpQ+gpPIR0jjYXerf3vDljYQP
Bp4PsMjDz4d+n8+GUNIOShuOAfHjX1W87wpvdDZkrBwqVCLxeh7kYOHuCQ94DnJphxmdHGTVl2HY
aVvQtK3xBVON1omlEgnjx1pQNV9UbWPH+RrMtYgDR5jTV6D2D3Yal399KVLukhGzC4ryTZOj+jQk
9Qsogf+gWvAvHeqHVm/iByc+37k1qEoClyQwcDhqYHkRtiZWOmmcYrUN5CZ1S9016tiVrX+i7uNf
yAEOEtEZ3q9RnF6ttYNkyyi4TlBozTo/p36lV+7bbSmLm49ZgAZa5cYuyFZFHy0cWovmaQmsWHFA
eje2fK26V3lBBK9/5+xEHPYivJGo0mxjBSzdAdpqT17S+mPsjBtnYXHWuAykWcBfg4YIiGPPz0La
2QSdsXSAbsND3hz/ub1IK6OjuhR9TDlYbMmWbTNwdkljPgYoBu/2Ed39V8NrwsdLXdcxMmH43n5S
Dm16rxmKKtyrrxfLPNIi1My6w/CNtI92hn7/9mJ4pFfBJM5rn4SvJ6RCHYGpjkH3pJTHLjrdXpyV
AzobXrAQiWqGXWhheHRAsO1nPX1O7uXoAkodrj1ogwDVRE2Y2OnClBIUVJZUDhIWuvnD6Gwh0Vfm
AAHAoOE24yKI+Y6mHNSqH2MZNaahG0maO+TU6/qtWMXKMUWbTDwWgGbqnFJ1fgkMBwEE3Gc5yE2/
Gnx7qwBmbRrX43P5Vwp36GSnigeMz+TXPPlSlPsp2bAMP9lVZkode4FcPd8HpBkXdYCgELdRVKxN
QRa100mSq2qvMpX4IeuiGLqWvcXMPuh2+w1vS/9B1SmFMdHLNHOzTFWCREoKT9czRd+BXTRGlb+d
uQ5j6SmNI+IBT1q8xCxOPuC1OoOb6XIv7VVwefqt1ZsP9mR1+y5WiwNie2i3MZbkBwrYyWtS9NUA
FPfUvFiDw1xFsiIvs3sjyDSVNQ+5UfmORf1GG6nhmXJv575VjGwfMnncpWMkvcFX1vYtUeIDmrAT
v5L7OHY1wIT26L0c/VKHuH8LB+OHxLrBNQBKdFO5a6ddxSwArNXIk5WBHCennlJXU1PlCTWlktvU
U1N5taRb73EZk50eJ/FjnaWNV8eEvVXlOH1EutY9ljHqtLN8aj07UWLPlpi8r8Ex6gGfSs+5nUZe
TUrm2rnS7dEggLkNymp+y70FypLS1INBq6beBf1R6I1jab6imYfyO7PtIfUqMtI36H45AiTF6AxX
CkPnS58O6Z5a0a9GD+0tcPXyMOLRx81FVA4HHs7E/DDWE9Gbqkv0QNPBjYG+h8kuNH/f1j3LCzWX
IR74vqV1DcBNoCS+8xLTuzUnhudBJgQ5QB8r1lPbWqWV5WBpgTlID8wrgQH9F98PfBovOEcvNlGx
SXpZF02ErYtgONhq0KYbMzCxyPPbihlcCeC/X2mEDkVekTIYejAZf8Bq5NZp5NIMtT5boaBVQYhd
olQb7uIC7dbpwLSTkOpBZp/74aCF6Fr+zVa3ejetHSp0GAa8hqvRBcjB7Ija9/B/UZ3I3Lh+SAHG
Teuvt3dl4UpwmhnebwWFkDC7ROQezdA1pK4HLZgGzZ+s3C2HF6qflPZrmv25LWrtAANeCeAtsK7I
uAtvMyvlvpHbXgk0ehmkL93h9vCfyRRx/9ElCJYd4vtwWASnjqhDoihhpwQtGVxn/JvR/oAckhdn
D479obKHlD71cuRJzNpV1ePQfEWZikvNejcVgVK89M1LQX9rExoubxg9azv5ny8Df/38ZE6stbXI
wcyT9Aud3BHoyG7DdF5bXF7MigJdPLdgwpqLIOaQ5mlfq6iIP8rj4/Tl9uJ++nji4sJcwAUzTdSE
iqAMWW5lFU8azrwme1Zpu4VKvAG0bemREOapI/Gp9GzZYLmL/K7fk8reK8mfEEwSUfmjLI5qfZS2
zLHlpFH7DLZucLTy3u5iKMUyJ9tkcMbe5LT23GyzPf3yos/H/x/SvqxJUlxp9hdhhth5Zcmltix6
qe6uF6ymF0BiE2L/9depOd9MphJLrOaeY9Pz0DZESgpJoQgPd+nIrUmfUUHx/Yn/GXQ7NLQ2nPKj
0/YffjFcGpJXj8e6UQ8wpONqAm80y2bv9gKuDgXzBKge4BtXoJp0qe8n6JWMDKN6BpHU57aujwNv
X5txC/ewZmppNcTpCDKlK+LRDo+vOOsqC0xEw5PVJnvRoIAr3NzXtOTr7WFd7yxtoUj+x5aUNqhi
Zto0h620/a5jN0PZtd56Y695GTK2gDRCG2dhqbzcWswdBiPOYjPiNuQe29bbEoZbGwSovFFFxwZC
5U2KHsqUQhcC902UGqOn4pSv4yHE5rk9VavDACp00UBCUCtD8xRlnGYG9tzIBc2w6ikQe7ltYHUY
yzUChSJoc8hZKYsaIjbbGcPocmgmqAGj4kunjBt75RrHAcUd5L/+sSM9wmytdwDdVM0oc2K/WKDm
BQl1/rlD92ke9n3nT2rlieK77rzcHuHKFC69y3A35A7QCSYtlEtoio4kS414gpeT55Ld7e+vzODF
96XzJk3a0eIjvq90vu4GBvOzb7ctrOzNCwvLLziLkeyMuVnSwsLQ7IjzIwPg9SfdanZYmyYdjJi4
LaDyiiTLpZE+Biut0w1qZNunPD1tdRSuzZIOagIUXNHXjGj18vNKYvG003s1cnXoSPUhjR2PbtWz
rqoCSAqfG5ESa/FQK60aYwzZXOIB8Vc+Vb5tPRO+o9lB8I1luR7SO/vb0s8Po1enMxqTEq6yeAYm
PMyGY6J7vNhoZ1g1gUIHrgBwKjtyzT01y9QgfJ4BRdrj+dazQ9ZtHADXzoWSBjr/FoUe5CTlWDIB
KUKtM3MGLtTySbNjypOpReX4UTm3JUVybmf5HWdO3MC/Zsas+RMBL9WvWWwM49p9FzEvHYx3IKED
Plxy36yioBtUGrCCcH/OAzSC3d6DW9/XLn8+H50WqQthf2JFaJpgx8qNrSNyZSUQp6FevfChLtDA
SxNjm2ops2j8aSRz8iZYHEeFY7/lICD4VvTQBmV6pYH4BChOr+iUebe0N3su1e7jtDz2mur3XPnd
mNCVnJwvt4d/7YgXO0u+JprG7olajTiCMn6yS+vNGfid06ThbTNLTH0ZsF6akVZxaoCTHSZs4Lm/
1+N9Jj6p2aPmpkAXbqW6Vk0BCYdGdCCwwId+OduzppBEb5kaWezPVHybtSIYxn6fJZ/KOt/ISV2v
LIZlASsJvC/6uOVbHK2KAiSMpRqBkyEo1bd4CcERXZG329O3bgeRNTAV6NB0pUPWLsASplqtGuXJ
ntiZX9EwNT7r9NdtM6vOsATw/zMjHbOTMWmd1go16pLUL5RMeKWpeANJNoazZmeB4lkL7TcQYMue
PDsycEtRK+EZiWznkGhBPXvuf3DrcwvLLzi3gC5nglweiVobGNzyIGIALzdGsfxK2afPbUgHHyTs
57KYYYMZnj0FxRb5y+os4XRd4PeLSpz0Qk8mZFRJnJNoNt6gMomI3e03/Hd1CCCxXI5W5Jnk+kuR
DJXbpyWJ6rz3+oODzN5tj9oyIHmUVqrMLFpBosH81u1asUGHdd3hvnTO/DuA978/W2cjtxqudRzr
LMp7jvpx2+E61e3hu837g+WgX3gu9/HYfis6O6AKhHINO1RBKFNbLGQGur5YCTUDOgYpRIdbkQU5
qzcg1auTgHTAQpSCOZbrz6DTzxqzdknUp6GTBOij+A+T/O/35TM8gYLnFDOLRBnZ0+zIt07U1d8P
jAzaP5B6v1KERVUiT/pYw++3vjrtl6+3f/3a2WY4uB/xPwRc8u1ozW4+NWWiLQHkcR5df7L23ZCG
w9AHty2tRZFoN39nakJ/vbyhtE6YeiJUnNYTPdpuEZLSPE6G4w9E6bxpRLO0s0UZvzq6M5vSbWQW
jsgmBpsokHmKe5zLe03nnt38vj221cPizI4UxtDYKqacz2o0lS/gqzDN1yT5D1kLEIP9O3/Sg6sn
ooWjwQayT4/dMD12BEWxGjWXeAs//V6Qujpcz2wtPnm2sQvW2fHUT2qkjlmwqAuyB5uHmQVdgqkO
Z4ioJCCaLJvv1fhSq3gDfL49n2vrBkVLxA9IwyB7Kd24rVrOOhh6MJ8mYrITuPihwNtvyTKteSQE
YRCsoIiPf0lWjEqYqEphlEP6yOipaR+V/otIv4AcJlTFxrPmmt8ah+W5NekwplyPx3GANXR43pkQ
qMhANjMa3EcMExK1PnKzP1RZHThN46vO/DqOedDy5KDqJOiK+UfSOH7L+cbxeN2Xcfm75EN8qpM2
1Ze1tlnlue5vPT4yG1m+zlPzQ8pcTyU0jLd6sldX+N+5l+PE1NGyLObYmZoxBXVqvFiDEtSZCBO6
JS65ZUranC0AsVbOsHHaaVcOz/UQVPygb7W1rl6GZ+srE5gO5TRzqPSoUQxVPUrGXWzlXl1UD6SJ
vSlB93GCLrRs+mSW+a7Ny2cxWncTB9sFLXY0aQ4NWiFoygI9yT1Kx8bnRXK4va/W8kXQLMerF+zc
IEiQ2VyHrHYFdReXz++qCvqFyo4Yx655mBp0xBfxQ8oRe5bcG1ECvW177R47N728HM7OFId1mQX3
V6NGhOyOKuHtz69uZhCVvWflgZqRjnoL9VoFzwEcWfkfF0F6UXReRlHRb1/18S1Nt7AhK/YWOSlQ
1uJRAGzC4nVnw2Gsd4XiUiRF4pBVO/VPPe4nfWeSL8kWyHA5GaTTGI+pha9RB6kcuMsuTaU5U10r
LTBz1vSncWaPgn+mdLJPTqyiU6svAkA1d6My7W5P6cqtBrsYHk4I1HFlHUp00KRNXKRq1Cd7iwZm
6utb6uQrTnFhQtqbSJz2ZmdgaMpQ+oR/A7Lu4253YUG6NjO1b2xWYJ1sMAiBAQYcSv3/pwnptsxL
ZRi0CSZi9lmIu+zDKFnoWy66QPBqbCBbxglpSZLkBc3xpqZa0M8hMDHBx1carG4AgC6N5Ff16LY3
0465+hyV3HhlQx4AHfi73ETorTmUQ/BcR5UC8jdyzpg2KW0LZs+R4t651p4rmTej6e/2WFaOezAx
/2tEWg2lxCmMougcOXbtKRXkOKBgTR5YtnHgbA1m+fuzAyAvh5K6zMBgjDAVvlugh3HDxEoyZZFA
Qc0bCOml7n1pYkQBpmoNd44ScpzGO4Rc/ctgfjgZCuZqwDVRp1gAG1fJ0Ka1UrtX52gi+6bZN+Ue
0J7bS7IWT4IaGz3fNqCMYISV5oqqusB1NE0R1bRDrCZexrpTB7ROT+2wr4A3J9q+EN2fVhf3NjX8
vin8Vt9aspXTBj8DOAXkpcBELUNTVLdXHIPrU2T5NGe+MVf+7YGu+N6FAcn3UmL0gBzbU2QAg5yH
tfGXyFWvaD7KwQj3BnYQrSVo2AT0QprOWCR1j0ocePfBv+i5bOM0WIsSwNSNNycoOsCuK3cHo5Dc
ggBQmRDK9KC9pQeuF35l3zNd2aHV1ZvIkxXnXmM+q/bPj88gelyBigEAA/eq5PJdrDEkLVQ9Etau
dX7adYr0/07fKOGvbCxUzVBfBEkASqYyI1AP5OLMGdEjmj8UbRM0UwZymD9l5fqomv6HES2UZtBG
s5DlkeJ+DRzI+tTpRuQMpzl+s7pTToAOo1sQmTXfA8oTuB+gSlbyBI1mpHk+wg4VoWHeicrTOw/N
HBs+vraJzuzIoFgxabndo4EqGpwnO+Ne92FBA3j3uQEpkkOxCfgoHQZUdocO23wLwn9NDrYYAEHE
gho2gCWSItFsSEG2V6lGVGm5uhdm13g16TIPFe/iQU+QJ4pnwffcqt40MRAPT8faF8ASeG7abxWK
lr0qBXfYxgTbeNEiQ0r28owvzFivUmUwo6p94BDuKB9Iu/HEWzeBO3cp2qO1WzqVurZNgDqozcgS
9VtuJA+OW4Gc2AxvO/qqYwBL+39mpFNpYEk6tyrMZAa4bp0hGP9DPhNz9a+FZQucXblF5rSZZVVm
lEMnOBy1z7cHsBLSgw5x4W1DYfv6cZSROc3KmhiR1QZmfG9kCFJ2lN1Di3ETTrO6Jme2JB+cxIir
ApdUVHaal2u+UwPnupUyWl2RMyOSb3VdM1HxbqT1f6sfR2djG6HTwwTzHIJTOXCwKIrbfZbiwMFa
65XyoNnT8faKrJ5pZyakAdiDppYKz7BT08q5R2+t8C0FNNQCamRebZTj7uP2bKT8LUCccfup0u0D
vJawOrWEvdYIIODm6UbnQyowEB/H/mPCCDTclsI9RCukQ86e6lFx69qIFH6o6eFwexxrC4+rDTcB
3j5gB5e2ItOtvChIgiM095S3Yos+ZM15zz8v7cOy6qwpW5alN0KTQav7wTE2YIIrb14Ei/+OQNof
TlLEEG/DCJJyD7x8VaJCcCiVEI3ZlTduid1tDUjyM2h6FAm4goA5qx1kwJ8GQgDs299elOUj8kkP
7RndXsqVC6PT5ekFijCjLXVqRBn73CuQF0VrcGL+pekvtfPMcAzcNre2d1C6B2IWL/hF4OPSHPr9
GxeEagaQJxog+C9WrwTZQCFUGN42tHzoelz/GpImLwa3e841GJrQi3cn6HjqUrDGsTR/KZDNCByu
b8U6q/4NCgCwiJLl/9I+rVwx1GxkRjSOz04aZt1GzLb+fQNvVCQ/0OQl7c6KjQuJ1WxEZrqvc88d
NqZszd9AS4gTQFt8XN6fKJ5zJ69rLdKHXVfuUJJg+cazbm35z01IezRPhyFHC5AWpZBwmINRu6tS
9EVsONnaRIHxgYDTAIK8KLJdOlk3J6Cu1jQtYi1vvIzos++2fAsUKFlBByTI+gGTfhdBv8brWFbb
UbTauiekuFTjeXKi2x78HgGdufC7AUwW8PiILnD6S/6k1qRutVS4p7LwG+IPoAgyjnzymfHZ0AP+
Q612te61mQ9KtHmLGGJtdOfGl78/i2qcdpqaWm/dE61m/pfL23zHqbMlkC2dPldDlFaqMJxKhwqd
ezJTw+tm2yPdszsfyvyJUAuB7UYsJZcV/raHUArIIaQpgJK+HNUAYBfnzeCcrFgDdsgA2gSQLzCk
meArblhDPCcX4h5lfLEnGneOhcqaL7fXVTqZrn6DvAcySzhZ3zknEyhljc54Sxqujy4i9EJoUW7y
4LY9aVv/zx7AUmD7RM+dnN/qoRMEAdLcORlchCXlXhbHQZNspTTX5xa9wdgWoAW8Ssy2SA1ofQw7
Y1I+gQ0aVH1Ndd+6AP32evrcVfYb+lde29j0DVFsTOrijld75cy4drmwaosycuVmzkmfnUfa0KNL
i438hvxCe59IQHrgNah6Xye+GDeUkjW2dTLVZ7esgjm+G8ZIm0+smr2hCLVuCGPN9YmV7FuyRT8i
HZ1/W7fwClgA4qBhkk5/1wEIh4+wXvTNTp+LP7bb7GYzDoqcbyQiVpcSj9F/bEmzySywkle9a50a
PDk9pAH3bWJ80cr5S9sCy5SM1bGuu509qvsZybGPHd9/jxRinsgaLGOVOWnSNI5bjSrWKR3vxVd9
6+G55iru2eelwalxjpa4FJ8HR7W3M/HHR/cbbk8cL3iGYJnAOnTpihxfH+JxsE9V/atsB38sDqby
+7aN6zEsNzRALoBxox9bThY0k9lOtt1bJ+ZR8wgpn9ufv/a1y89LwZM1aVXCXHxeT5UfpdY+Jbx6
UDRxz6164zG1OhIIqmBBlm5UmT6J6rMG5ZnJOs1uC3nk1GO/bo/l+rjFWMB6g1SGbaFQIUWcCnjv
zdLo0IAI/QjUDzlq2Lg2+/ped7aO2tXBnNmS5o1Xc0Z7oLdPWpnsqkIE5hYj8vWFeTkayblS0bRj
amE0FK2tdlBC60a4jx2IC63ut7NFjbo2HtDVIxGPIGShX7l05Tm329QeqXXq0T/KY3c/D19ur87f
Dd+XJzcoUUEVjOvhb+2WSxuJMjlja0zJMzDp3IZCuV4eCq3ugha3tfBHszMBt3bmsNCG5stg92lA
R54ca6GPXg/Ou+dR4eZR5XnxXJYgv0gcZnyjGR0/V2U77XGCDd86B1wcJTSPDj3gc4datyB7Mrux
z1UBnfKMpbUXoxYRMpXwkNnt9FmUAmsYpwagYmn8wFve70F70x9yNFYFjgW5PV2kTlgKm+70ng3e
rLL0juUM3Rv22KGabPc/0BD6x4b1e0Fy9bm1GrYrNOaGJHd/zFxt901Oe4gJAWCmdMa8A/O/cd+B
MbT3Yt4juuur6ZSPVnIyC8H8GeREPofC9c5M6V8jFBc8u0qJn9R6Fxg8Vp7cqRwe0EPAwgZdUPek
ZhBtGUBHN2dDFVioLgAjaqCrLlcrvxq72NOyNA3dmOq7ydbqT3GXFn7aM/slVqxqF6M4dkg6IAI4
F8N9zSnKFPOoHbltfK/NMfXRyGt4UzUnka3Gva8kWusTkeWe05DiXuHqX8lA0qAUymckKuff7lYl
cm2HL60GKKCgvRfH7qUH2S16bg0gUp/j3oQEDbs3Ld1jmvHVmcS+JP3HEpe4nhb6EEBigT4HvYNc
/2ptQcyBmMmznaa7QinRs53c5/b4H66R9wKbBYUzNOxIey9pQRGvzlbybIDaBamG9AGLfxo6a3d7
B67tcbQ2LfHwouspD4fGNBGTif0HYZkxRlp5q+to7TIBHdvC6Yj+RLz5L5cHLIUxuMBF8kzj1qvU
2QPNul/boFU197eHIpeI3pcGnUfIZaB6iCYHac7cKh6nUW+TZ/S7H1w67rFz72tkMfGG8xSqBqIY
gFcw3lhbPMa5upEeuo60cZSdmZciiy7pumzMRhxlk/NjNrUXM233Q7+VQ1lbMWiDgyLzXTBOPpV7
mha6XcXxqXKqnwZ4AryWxBvB7poNJFFhBZgcnM7SnmparVBRClVO2qR4GlIlTb6RzVgJMrV3Kdn/
mXj/+7MXJukKA3FMp5x6q7a8BPx6oHlih6R1v2q8i6zGDjoxHa0Rx5tiblhfc0rku5Z4ALVsFF8v
nZLR2TEzu45Po53vaP5WtyzMpzc6b8zjqh0kvJC9hXbTVUNa1o56pxZzfOIlZAvEV1AQeZ39ySi/
33b91fWywc2qL8R1SOBcjqee8lpYaCM5xXmos0e2xWO98n1c3UvrBOQeFiLHy+9jX2foqnfjU1d8
Qmtx8en2z1/bufg+cJUAeuB0lXMdmTK7ThlnygmHuQaP6HW/VPTkbgYM+LHTWR+oonA8COqKAxAI
JCiH0Tmgpr6FMl0dKAgi8I7FXF7ReQ4zesFLjcErRWA/mlu9ke+wKCncAdANlX5k2VCVlx2vMppB
H3U9Pk1tWodaZs1+ZbrIhpXg6aA5yb9PQ1kGWsmdPRodwdXRx3RfZ6qJOzZOf7UIMnYjS2rfFhxU
GqTL92Da+OE0iRMwEiMyYGzyikqBEmLd/clc8z7rzd8d64zHWWhd0NMMHZnmNHz8wsLIzCXHgF65
K7Vug5Myo6oTnxSQWceZHia5HalldbjtKqsLhMsEJyC6RaAWdumJiFK12W7hKboTe6DU9/mGARkz
udwiCxbx/yzIQIMhqfMhV1LlFMdDUDLADg0NsZJuPxez6Ttted8JxWu0MmAz2Rt299ybzv00uIfE
Ko+W2fkLma0zDo8oDYWsyA6k2OJgXLlqQGaCsGBRXXHw5+UsEJNzmhAHblo/Wk5QETBpTBuBzkpc
tXSaqC44U/Aalxnf8sYcplolymnqPsXq1zLPA03l3uxCtmraOABW3jVoa9FBXwb0CF62UpBgMWMw
yyxPnrMaq8p/Ko4VpGzfZftJ0XyrPX7ciWDPwQ5Hyg9Yi8vpo13JBbhSldM4PVEgSX7d/vyqC+Fx
viAr8LQF/uHy+0jwVaLXBuU0jCa5V2JL9VNTFz6twT9EZ7TyFa2rRXPV0IfYdtq9Mdt5kLTxd7xi
k2Du9Dgs0C7/GYiW+OeY28SvC6P3BltpkZjv7Xuj4clGdnTNp8jCvu9AJnjBRV3+aI7YUhtyTErr
fE0stMxoQNPEW5DYlRsRXOv/WJEZYs1JYazOTOWkEjiWT1+74Z7SjQzWqhGwZ4GMe8mfy+vbOia3
xrLEISFMN8ATswjaDPLR0IwhocObLTjN2lbBwxyHOnI+CyrucupmSELiFVQpJ8WiXo2U7uD+ydlT
y6EBrm5slXVbyEDqi/oxXiCXtnQ9LVxRYWzK8lDrEo8UXVDNFu4CsCr3W2WOtZ0J9M4/5pa/PwvT
csgR12aOoc3U9BKyd6fWs92XVouyRvOa0r+9dVbNAU4K0PqCTJKLXPpAXCrqJfAsQfOCExRiT97e
MMGauIUvXZlInPTQpF2ydUu67nJkZtenDSeIzbp0APVJ9trH+n5QsrARGQps88ZxunJxnZuTHb8Z
sqJKnRE3/+yBF6z7oFblcm1dfF/ywdwWhT1Z+P5cIU7yiq3ypsww87cBcJy70OJxoJYgx4DtApgs
OwxAGL80O0gqb96bPYKTEMd0yrxswNU3WKFauJ81yl/VovdMkiPYsF/GYXjgdQ2cZbax11c8BgNH
AwHOWRR27GXezxzUmkZNzSpEVHO866FPmvM7BYAolqaHMSkAktmqy6/6zZlBaR7IRHumO2p8cpT+
0WTuXVli3C4iq2kKZoVs7Ij3kFAKGUG2iUQ4yBogTSe/xYA2iUs2D5j33kRLeNk96nO5U8WrlX+u
PA7auQEUV/2hno0907DuSb2liLU6x6CGgp4j+MeukqiT0qZgsV2eMVnsGcpTN4L+c2e10OX5lpcb
99Cy767Gu2if4R0Pjk45RG5qgGTZ8jYD6CUwcjN0yEMy/qqMzItxDhSOH1sbz7R3YYYrm0szPmTs
AC5975M6cyLSO+rUVU18Sq1P1ci82iJBBqKX2QDSro3s8bsz7RVwx+G/DfvO9XqotdZT5gtS+Uop
fFYkXpXijTc/MlsNXGgEN8R4gkTwvhoPLbqniln3xcImEB+UQfOpcW/z+0ydcFekntKCtb7w1Hjv
mE8Ub+5keMqyNzM+mAw6x2+K+20yjzM/puMQ3D5x3zvK5LHDvXDkot6CCZD8WaQDHht9Fp+S8VX0
YTGd0KLr2enskfmnNZVeRw6a1T8r5lMJqEbFUuRRplADIWI9qJ6lUjC4OYfbv+qd4fnqV+EnoY4P
IgA8PC+3dWzkk0UK4p6s5HHU2mDsvrmI+BlBCxLXw2lWgPjd1fN9Vb/qGu6kCZJB/Ieizr5pgqGf
/pUI7htZ7c9j1LdOYEBbU0y7qf0T0we3MoKYb2Vm3rVNr380Ylh4LYhl5bC8jbndUWpCrx2/pqQ1
WvJRcUj+lMMcaOROGV5Ko8WD71tbP1aFHTI97JG/0dK9ru4KgyJ9qYMY59W0Sqim3hMl3+fN02x/
qft9b5xEFQn3ZTAO8/jat/nRKn8VfERq1znU6UaIvFLu1PDWRy/+gtsFU4V0PTrOXLapiA3UqSGJ
mz4p4q5g91MTmXB5Wr+0/LeRHVHo+LBg8XLTGDjSgUFDiwmk2STTopmGpk8A37Li565+rKPbvrUS
6IKBDaE5CDiQmpEd3hCsT7uamycwhz26Ixg2LeTp5g+yoPw9Cn0ZwJKQvGossQWShTVvzBOYB4M2
fmgJ33hyr4QUGMi/FqSrbwTpaS9EZ54AG05MCFjp327P1JoBUDCjwwdWAEORjwbDKsexNc0T+rk8
zxb5fxiAg84XLATeBFfpMb0Ej4xAdvpUgD/0UPz8D7/+7OvS9DSNcPWuxddr/qXUnhyxVZNfuRaR
2UbCbencgNNK0+N2k94nJbdOdW88GmN3oqPzlY71F6rFwWQnh9EUW8z1a86L1IcJnQp0C1wlkIA+
HUhP4bw9FbgUBRSAqn5MwhICKBurc2UKG39RD8ONj5sf9Y7LI5haSIJkvMsjVb9rSmD1dnO3AQjb
MqFdmtAgqtr3kEKI0nLqj52GXr4G8ginSnO2YAVXYRtGg/Tlkl8AKxVqwpem5qQqaZLClDokAR/a
vUqp7blWlaLvQf/VAdN52/2uHqGLQdAgQbUFfXLQvbk0SAZu6rFbs4hl31LrjqRvDTZQtpWvWhsX
AJwgo8aVcy3zBhUDreg6l0VAbTS7Ni12tSPunXr4iWfbwWztP7eHtbZkOmjTkTVH8ukKQ8VnfUhi
12KRmCxQ7aXsi0iMU61tgW1X7UBrDG8zdAigx/By+nKtwGt7nlmEbhGvEQg4f/J243y72sBYIv3M
huR+NAFSnMYqi/BC/GUYybdZt+6AfEBtvf2pJdUTqHLNjV21btOAoB18AhQrsh+i7jFVo8Fwj6K/
J/1sDTV4oF9RCDH6e5DHb5hbn8Z/zMlMIEo+9eiy0BnIHsEzgreh2nNoG/4HpwDjGwJ2nE1YssVJ
z+JnIIcT1uVNHuWQiCxHOzInN5qHrbTn2pYCpAa9h7iO9Ks9PDhTTHRa1xETYOs2ktn8Rnm677sv
WYwj97ajrxqzoW4NCClaCmTg3GSWSY70QBVNTRNUBkpTVXZ0h8KblC3s+pqppRsLOAvotKOKczl9
uVHrWVeIOuoETqPhZYLApph/4qlwe0hrvrd0bC/Uf0Cvyrmjwqw6putKFfE8ITuFLWS7swmVafLL
0uhnRK0Pamu0GxN5FUVgl0FuGvckkMtoK5IOwlShQrUprLbaA1Ee3I0EwNbnl8k9872aZV2Z8aSO
uDfQAEDO23O2toHOf73k2hathKJV+PXOa8XxbutH39ooHG+NYFm2sxFQs8k7axnBnIWK2Gws3Pq8
dOIM1GiKBr0EIGk5KE9oar09Qct/fvHowfKiSwyIdCgJAKYsTZAKdEdvW0Ydtcq8r4q7cdjVxXda
fSrHg6nt+bRlcGW34MLD6wT4a0Tv7jLes+nqwIZddrQpo1LlAOu2ifJgswaN9JWmBMmEfvTbA1y1
tzTm4TJCSVyOHMZmrmLejbDn7uhnlD9/l1vtCu9vDmkScQ8hNoEENVpv5Ek0J5JZCni3osJCV70H
mnzFH7CnfICU0DP+3KRKSKvBV3L3a1soYWNmp5xNoD8ACGjgz5qJqmGdEerhmO6+VPM83ndOyhJQ
MST1ZywhAa+1k+tH2Bk9q0bDUt0X6kOtm1lQc0sN6zJrPAv/yTEujcGzRJfdJymN/bEZ2LPgVuK1
iR7bxy7u6beySbHMlW8lRpAjYWrNc1giddJ76PeEsABN3EOqqvMDXnLKEZC7OMD60BNYA0qy0wcd
iWtgTzzUIWLqabx4HZyOnFROXp0q/lFnCuQQaNECfJgxNRwUG+q/NsQ1QYhoG6WnU+cP0fv4RVdU
zXPHxCIhXvxfrFqwT3lt0EglqZsH1IJwcDynzZESffJSkpA7NHrGby7TtN7rEmiBKizT/Nwozbsi
txdZUNJ4BJIPT8U46cFQseGpKQob8zI0G761sjeBS0TNZclhotomb327H3MdDytcmN3D70KQjazz
iu+imxRAIhTuwdPhSlGU2TqQjDCNIkqMysvmV8Ies+GuxwTe3iMrpyQylNj8qJojApCfQnSYuyZu
szLKJ3C7s4e6cQDf2EBtrEwWLn88RXBH4rWlS+FaSnQQvtZNERXpMf5sT1tZwOuDDD3eAMovtHd4
jkq3cDWZsyBcySM7+Tqw2IPiQnh7ltYGAH4WtEMjH3Cd2EBvnZopaVlGGffN7sXaKqNufF8uXddF
NhVxj+8bbuiGyD3+f/18U3KmxGWxqU74vH0P1He71QO9XBTSGQgKILSiQVQHmR/5DBRTnjQpq/No
tjpf1N1R10+IzXHUHdVNluq1qTo3Jm08Z8jNgrlVDoaJewfHibaRxV7beAucDvkB8P8gyXF5SRms
GC0HUIKoTcKKCa+jlVeQoNrdXpKVfQdieHQJIfhWQZQiLUmftjrKPgW2xJwEOilPRmMe4lF7/S9m
AM5B9xkYhuSlQYDIFdPIiijVuwhFBm8YtENtbpH7rIQSC3MEXuhwgmtsZYK+m2IRZ4smZfA0twut
gYYGeUznk0VBmtIPXrzVk7biCMsSIcZHvhasa1J0RI0SPkeqJkqflaIMm6r6+KZfBNIXzhQQQUG9
5dITCps2jl1VPNJrJOo8c6tesrJtTB1p+4WNCZtGZuLJKldnrNXqyNSC4tOn8aUZgy2V4xVvNgEt
AzU12oiA25PGwI2O5DSP6wjMjJ/7OoQEFrCoiuPNHyRfwh2CNODC/Aivxp/yU8guicEpFLCisaj9
Dv9Etz15bbkXKuClZx8KdnKpfhJYohJyFNGU5v4UjNPWVK0agOAfFMIQESNRd7ncqoITHrjoJkIh
iAc5/vn4AHCf46GI4wv3urTjc1K59lA0mCBbO3RtutPJ8baFtcU+tyBds63NSeMkPZ4jIH1LbC1A
0BQq/V8QFbltaG2q0NPuunjNI8sjY4/TbJ6aCWyDUfLG04O7xfCz+nnE7ajFAJKBsORyJWylT9TJ
sngkqpeJ+5q91eqzZUBaajqwukt1GDCKPVH38cdU3petgHor8kRo8YEsj5yAMDpeGBZX6khkzR9d
IKrXyo+HPIj8oRmzlEFwfkjOhH7fGTCloY70DphsIN02VnjFlS6+L7mSIGqXtjm+P6TiyJThK5I3
OyvODkjvbdyEK4txYUqK3vRRIDmUwtTUeCqUx77e9tWVi/bi84v5s0dn1c1a1SjYFDZ0chwvRllq
qwF7dQTo4VbBVoIMv7zeStYUaZu4VWRYFcrsgPQo7vRB8ZfFqZDzBP4UrcsO3h3SdVfYnVJZcYUV
MXg4C/EqDGPXtUUY11uKBqvjWfDj8CyUEeVsExntFGhep44oe5gPHdt42qyuyNnnpd1nqTzVOsvC
5wU72mooSDg0bOMs3BqDNF3EKvoRSfA6Koudk++Gw22v2vi8rKWN18DAc2rXkVX6YDpVtoAba/sP
uRId7W82MhdyXlaL25qlFVyKl332NArtt5LF2XPLEvVo6MO8cbkuUy5F8Ig/VODFFraaqxOrElM/
6nhpgsmzJI9za6e+xnrXK6bO9gkuqyBmmfOa65m2hVOToiBU4MBXvsSOCyP1NaJfzWodR0CmRahn
h9lsHd3cDfRJAWVbioZZm/sfWrm/7aHkgoQQARJZrlEPcYL2KAKOahMovG/9Ft2ZtHD/+/wC7wUZ
PjpZpLtLaxp3nggawu0piV/sYtQRmTZF5pmTofiuOZgf88T/x9mVLTmqK9svIkLM8ArYrrG7sGt+
IXoqEIMQYhJ8/V30ueccG3PN9Y7YvV8qgrSmVCpz5Vr/Mji94MG46ABbOJ22I//Wj0qpGnoNUKrx
YPNv5hp8bHZa//f7uNGQ4JrgWtNJOPq+gBooawqCDne1CKrkKUr+TD3+lxdlcdZQmQJyEAmPM70x
YbeawnoLs8ZND91TgR6RrZEBBrrie5YM4bGA5ypcG2Kw2WjqznIHh2L12w4At8zMXrReqz1NhdSN
nqnNymZb2tzH5maLgwq8lRbtZM78SJyXvNhG+ZZ1L7r7fnkCl1YJdQg8JyAMBpKmWTyggpMr010F
vO7tu91/RuNW0JWoZnnq/mtiFhJUGuRUxg4mbHFL3Q0fb436VqW7ywOZ/PKRJ/q73Y4HMosGVFY7
aVFixqBvN8ptfI8Oz97eAb6mf4H/4B8Yw6ZG4yXI6hGxne5tzhWt0RUc1qJqhlti5eYhJbUNvq5C
vQVFCKiLq6q3AtCMpgTAHmmv/IDFOUU2GK4eQN0zCFflOFmUOIUWqnH7WInsp6wj9C2ARNProrXN
uLhHjoxNP+boJMcVinODksPziY34zdKbci2ZOJ2es8XDCw1EPOBkhbDvqYXCzMfSnXxrZ+4p/WaV
K5f68gj++/3ZCHIkMMqCpFoIwKVXa78Fuxn+gdwIelL/a2O2J4ohHWu3g406GiXamMc37HzNo2X3
dnnzrQ1mupOPlqND22GqWjhPAIvvwJoKfGYXUGVlh60tySwOqhIJXIsBK/DvFOV4+yZizj9xqgAy
gB0M/0NjxulIim7QeQd5UmysIH5UiC8eZbsyjsXZOrIxmy0bEsaKgqYBCFd8JnLbqDdt9/UPFsSc
pHqBC9LOOndzl8WZWmKqtPyORR8TbpX00cpNtziOIyMzLwpmoFxt9AjjAPpLuF4qNwa1Vq6dxUU/
MjJzomlb0UI3YURTnmyQx15P1ocaPt47SI+htHaWVYLYdZfK3tTxQEeryY8eSNLLS3E+AB3BKHRQ
kNAHneW8UjgSDSz7iqqH8n5Ekylrrkz24JqBy4VSCWg4EKc57uxYROoghYL6SmimZOPIzEem8vIQ
zl07yjZ4/ZMpwQd+fHJ6KCopR3A+AOCn8yF+QCv9CzJnkELJy70r6EoQOJ2wU8eLxyeSlGhiRjyN
FshTY3HUZ1YGgEpYNcGYfYgRjsQn8aeurxzDpYXBSYYNYGDOQURAeCYuFY0RRo8QHIjYioNf/jya
EZETB75n/pKWjVZ3ZgqqNJLdA7lI68PlRVn8PpKTgCdCaxLEEKfzJFgXmQqFHGw9+Hm3QzPM5e+f
n27MC1AuExQdmuXzJGVi59JJ3cQMKxuk0DfUgiTR9UcDDXfQ5UXiBxXn+fvFLKFxV4HcLFQLqT5z
6vafikzWmGTmzQvTAUF0DCKcSTwVgcnsgLgMlbamGdRQkS6UmJCaIfoPKW3EJa+VaaDQXewEvasl
2mJAvM5/5+3KAVpYK6BqoBWJJ7AJYuXZL1A7hcemoZBwGxlkV9Ir0Qh/R3j0/XnNbQTzRUs0aH4N
6rCN63ojWeJpQtkAwH15VyyNBNSZBvStQD+BRNHprjP5KJSS4e4y6mHzra3k5urvawDa4fpFXhmN
kbM7RTVYWtI+00PF+ejCdk0/Z+HnA0iKXlI0XkLeUpstRGuTQjWAYgwdSG31r8b1ERe6BP77/TMO
6DhntiUcHbnGr6F8gGAOYAG766cIFwpaJPFKBmPNbAkEmlQTU+11YDotjyJ3tvaCPT/5AH+ADR7J
DPgVHP/TNSYgDGgannahkm8L6EJQj8bBtWOACdDjTok5DV1TszArTqK840bSg7D4JUpSv25WAqDz
KwsGMEPgYwNqDhWv0zHYLdj8JLLvoZ6XW1xSflUGtbLNnZXzsGZn+vtR5MshI6dmEnZihPFCCXSd
byPzplitFS8uCjQJwScABMVZnaJRtSKXpdZB05EFoiG/utb2dCv5dXlh1sxMB+hoPBrIQwczVbuQ
NcZWRyoz5+VPR89/XDazNG3QsEVRGhqC5KxkrDK8/UfetmGahrZOoT1SgEVsCGpxvbrahNMEbgow
LeRK5tQv0JpurMbWm9C0dsx86twbK248J3vu4x9DenXqYjIGnCZ6fsFdN6eoqM0mQ3JQacJqvEns
EFxPer1ylSwtEM48quAuirlnjJzIeGo5qJDaMEkNj5P9xJnv8M3l5Vk2go4IJGynnr+ZFwbqqsyI
YTQhEkuGDNCAZjorHmDJxMQVgtAbT1RksE43GkmANFMM7OecPzcAgjHy3Vjjkl7aZQ4qDXgAmVNf
/8xGKlAxRimihzfO7mxufHNLc8s7EXDTub08Y+dRKyJIdMGAQAz5grNcKUWzIFIzuQydsfXs4ran
G9PVAr1/RuV9JWxamrpjW7P3YyTcpofskQyN/sVxXkUJ4gX6fHk8y1M3bTIkfqHiNP2GIz8ADIwm
0UnWh2jIU+lWpnd89J21hPmalenvR1ZMNWZq2sCKocidGoOFDGqXtvaN1NfhcxEgYXmwz1BtR5M1
njGnhvq4dROh1zIECa83Ii+VDyu38uKiHFmYLYopuZulrpCh0H/J8i5KIVu31j6yEMkagGgD749z
g2NpzeaLRY1w8oHBiHxLhtdCuxsza2O4OXTUUg/t3E3xjh4TX9HuhPYg2mplkHOOnL/zCJgKOi7Q
wAKCkllo4MROkna21oe1xd87W79LmXrIePV9dPSNjmrhUOn35pRhtCD0Nlri4/K2/D9+AJB3BATx
zllymJvQquk17BhH7Jn2pXZdIIptpdyS9s1JNy2/adQHQ786K4R5h9jtv63O/CEbmqEuLFgdTO5V
CIyqYKA/Y3PFiSwdh2Mzs8iuSvPWTAerDyvn3WIfHOTKUPqwt5fncLrCTx/Yp4OZX/FDaSbAJPSh
a6dewqmXrAC1lnwhhEos3ITAAp2logU6POJ06LFJRMp9IusgHvOd4jobSuIPxY7fLg9oOlpnA8Lj
brpHULKe+yodfmpIorEPIxCpatWtWpReK2/VXgvAc+jlV4Kp/nUIJmo3CwRKKL3MdoNbAPerx7EM
+XsavRjWSgg23Upnwzn6/GwX5GgjcboSnyf8ibVJADKWBEz1KCl5DYDHLniolJUWuPONN4mJ4sE1
ucnzV5cuEor0bYyqf/ni9ppnpBsa6z6nr5dX6nzrTekQcJ4hTzVBdWdbT2k71oLDi4WlZw2x7+Lf
ZQPnWw8fRy0M0CdEFgDpnvr5MdGYTMeBhcnWVTfWlzugHrbJV9zgua+frCC1gzQX/pvHFRAeTkba
wQp4Nj1PB8PKlYBAbLETC/MHfZl1uelMFlRnm8cIjVfmaWEh8LIDQmwibkJ+arYQSa3XLYdQOKLI
feHrcfgPlgH3rDE1mIG4ab4MhTn2id7j8zZ4wKjqZd2HogSqGwC/Ely2tbQYOprzJ7E2qB7MT7/s
czC5JBmDUuLBxmuCbSCLcdnEuYMBiTLKKBAWQ1kaouSnu0p0pp0lXV+GhGaB2t7V47tpczwi2g1l
WwUk+JftLe3iI3vzLEJqtZLLHJ32FboDQNPqlSY9GIWreoSDCZWhU/mywaU5hLw9knGTF9DmKYXG
Sl0QFBMWpoS+aTJFmJT6Q+6ujGtp100ZsEnQCeB2Y+Y4jZQ5RUttHP+RebdDspZPXBwG3hNTNzow
9PM3hdINhVP0CgsBO4I2hf1HZeC6klG/SjQ/+eBTH41sIgC1oEUFiBOzdrojdKnBBSQpuBBE7jX8
Vqlu2Th4xJIbXbmxrFuwy4+tih9Repr8nrPN5QVb2iHH9ufRpkHbFmx9ZWhl/Icw1IcCJLkewKbb
WLAng7krGL2lmUVlGeJzqMqrQH2ejlcDRatTDzEIn3OfAX3WqMNNlf6D7XFsZDapI/gBa1CX1uip
CpTKi/aX52xh92FPAMiIHAo83tzn1YPeohBdiND0KCpVa35o8fP4uDYltQCfm6bw6C2DPh8xRmzg
kBaKvbp7K1dC38XvT7x0KCUAYuTODo9QolSmAt+P+GuBxvGXy7OzsMITxR74dcASgR662c+PItWO
2yIFurpNthYRmwyU22uObWkME5UwHjDTJT2XkQIIs66QLANcLv7RdNRr5Eogs2Zg+vvRIpCuNjtE
TzzUrLfK+HLVw+VZmvb57NxPN9p/BjCbpbTukt5sJoBnEXmduZPoKDPvCX+/bGbheANxC5QSQJjI
v85ByWVfdGUzmmVYEAGRVmFUnsYSdGvrb1HnvCtxs3I2FlcfDSKAkYGsDoH06byhG6nMG0ctQxNk
30hZo9RTxfa94oor8cpTZAOtJ+DjULIEFcJc1m8oQd/NpFaFtA2GZ7bGALq0AQwdW4ugeQodxrMF
cqMsLxwLpySGdM2dHAq5L9vkygaBv4M4tjJzhywZuggCKjwsiXKX9cYjb9fwIQsDAesASiGIYiG8
MweOGxaAxF2sNSH5lPWdZFcnRFA7OPr87AIZKziYhOLzLUgun0ayu7yBF3/9RNkByPuUrZ6dQ7Dr
Iq1T4fPxp9F+6EriXf7+wn7FHY5QDKQwQNrNnWHKHaVKhrwNCbTCCGr2eRnYa/itpUFAbBXtE3CJ
qIDPyt42JUpX9UUbFib3s01E65UofMGboH47NWjhvTKxvZ6eurKkRdKaURMO1r3kd1TeDxCNM4Lr
5wq4m4nfBjoKqB6cWnGbuopTBXM1gPMzZn8AwNWgsnbZyNJcHRlxpoDpyPF2ALSUVoe5qs33ym/Z
yuW3sN6QA8STGyJX07me7ScJKVDRErUOlWiXar5YAw2vfX/mNlROnKI08X3e3Cnuc6/7I19xsQs+
HY96C2SPk1b92TJooMxUpZM1YY0VFuoQGNp7zfaS7eP27erFcMGM4gB9Cu3qs2wnqYWKVnEuwnfV
RTPsyuPufKkBNkCvDLAywAWcpeDa2jUbjRIjBKS5vomalVBz4fMIz3AFAcGNBlVj5lvVUTN5wqQO
Dx57QqTeGh590QCuBgt86Hhlzbu7WqJAT8QcADCJ/9x1ye9r5/5fGpmAsKDKfEatkndVo6ppZ4bD
Y15/i/hKALLw4yecEhqW8NTFG2q2UQ0dzeEgeNPQBKdtdTa+qvYa6c25VwLlOF67fxH757DvlJk1
NZgK1KDwEtMXLihrb8wrWZfgi/D+m1hagE8EzGTezTnQpCFF26uhg+bU3NqkNtkyy7naw8IKLlBM
FYF7mpOHVUYlnUipNIBYeq+0b5Vhw4eQGCsZz6UpA1ccnDj4TBDZzrxfGVv2ABkYLSxVdkNMvATR
tvYNOVZonDvXi7Ujs4pOUUDh4dDRgnfqah0nTnIlqpXQ9ph4S6LXyxv43BWCOhCkFlMuAET4fzPw
R54cItBOpVbcCWnXvLRoQWdC91xVeblsZmEjn5jRTkdBc9MYCrtywkIrQfLodXJlTRYMWKiSIAc4
cW2dFf9aq4FQjYqDaIhf2rOWrfz+aZZPXwI4IQD1/c2i4S0zO4iRnmoWKzUzLPJfcbPl76R8kNqW
jFsqv66eKqw3UMgaQfX4rKoMBveaZpUOJNaGxHfplf0/00mEI0QtdlIsRsZ+FuaMpp6MHVGskGle
ivrJWrZ0aSGOvz9LBjqUpANRqR2qBxFlnhOvKYUvnD6ENUheAUM2EYfPlqJza5fZZayGDO1LfdmA
dzf1Kl6AqOTm6pUAeAsxLfQhkCf/y7l+dDbSTCnqgVckrO/S7ilaY7tfmKmTz89mqtOqlCpZTUJQ
n0ZeKlac4drnZ0cO/E6CFBKfp2aQJj5do8aY5nl2JMBcC9AAWCUAvpkXWau0Ncc0TsewaPet9WRk
nzK93jmhHQlZZUT+U5J/ttSDwrtKKQUgx6nj1WioAgGHIVeqfYvjwJsC0SY4ufEcPnVNiUGy0cpT
FVxRsZfJUNY6SM2fL2+lRSPorcX9B7AIiiKnRrjutEoqIhLy4vto/gFjBtg4rsaKoHkLhUsEzSgY
A1R3aqNNa6QITcACLe0uzhrPHL/32hrF6MLpm/IU4PNCKQQHYzYQWVRRGmUpgc7GV6k9RKBFUYC4
erk8XQt798TK9CuOTh4ZbEOUVUJC3fxTkqcs2l7+/oI7B1PGRDM6UX8gyX/6/SRPAQ7PGQGIem+k
r0p96xa3OmjSG7Py2Fr/0dJoDAQ+gDriWXlWRu+hbGiDq46EkAvb2D2Ildu1TbxQKYe69dQLBG0J
VMrnRaqoQ3m3KgQJNTL8FL22aQswV48Rv8lRxE7M6saRxsYqrY2G7jSB22zlSbiww9HEAHwfYOOI
J+e1uKofUqIY7hgK5cUcHvXkNu9uL6/a0jyimoB0PxrFprU7XbWGRlxhsTaGVmo/6F3zLXK7lbfU
0vYGCHrKJyGSPINZqxGkVEU+mah+aoXucZd5/WCiRLpyWBcNIX8MnNIUec+9ToNVMHnVw/kTaLly
ZhseGWRgUZ36nMvXyzO3tDgozeMtPfWI2HNpN4eC48IB4xbaHqhvdkig0ENEk+CylfM3LwKKIyuz
G8cpqWIK6IeGhWI+FmXrNaCpN7sfCm12FllxEedD+ht6A/UJNgc0D0yb5chFgN88FlQmY5i2HJVy
1VcNCOIq75eHtGhlolCZgn2Qzc0uhyixUMTK7SFUIyWGPPT4NPYMym5lvHILzcXJpmwN5Gf/Y+ms
BkzowNGtB0uq5hXFIbLf3OLLpM91DZb2Fv18yf8jTXG+DdHmARo4uAz8/2y/t5lCjLzXBrRPe222
qVowaXnQHLp+FqfehcnV4o0xf+RHmiXR+yZxqsD3lg8DHvpPbvrrspFz74ChHBmZeQezrWoQdQ1j
qLQEKl79g6nXKxt8aTf8vVyR0AFYfb4baJ+2o1WbQ2i7u2KEDPv3tttdPYqJfWMSuwBgGvX60209
ZuiyqtO63H93hOHhIbLiphdmycbDAlkp4L3hSGezBIE94I3dpNybEfMcFWq+K2u9ZGCSUkGiE/lH
e95+oQkzLfAKZvs2Dwa2TVaO/crn51naLKrgTW18PtFe4nFrJc/Xzz8UxYDqndhez6DKVAowGjpq
sR8b8EGhpluuQMiXBoAX2N/+LaTT7JlH0eIiF0NcFPvMq6P3srz6HQyAB8hnoGmHzi2k42f7hzBu
O5JUe40ZPvrDCVvrZzyPnWDBRj4eKSO8tee3MDOk2qilWu0hO5YQr3TvU9UjxQNLAYNduSXPJwu2
gPubSjtg85jfW3pHe16SRgD3/MCH+2oUVx8HdA2AGg+1MAPwrnkgqCWA+iWjWe2TIQtAhOklawju
80txsgC8lQHvPiW/ThekbRQ2Qo+x2ge1+811g7b1LU9d025dmigkUREUAfR6TnxSEJvWce/yvVGQ
IBpdH5fGtQcD4ziyMG2Lo/tWOjmqPBIW8pb5PSVBvwY3Pb+LYAHlwr/qD9DhmMZ4ZMEtbDMrXcL3
VXZXlICk3dTtXXMl5Q3uWaSIphQh8s1IqZGZg40HYFlHHPN93fAtxJ6Yufa4WFgLGIE8EIAvE9Bu
5mLtJE2kGzvVXqcvrHyqr46CoSEBuQ8XJEpInM89uBKVo5pTWuyH6EmmPrveQeH7qEFOMnxIOZ4/
VZvGdvMo3zdJFUQmFKGVm8tbaWGhoVmGvAogddNKzF5fqgmylKGx8n1rbLnyaIk7NwvyNbqUBSsT
dsXEuZtwYu50mR9tp8hS89zpO7ZXvEz8+ZO5v9acx6IFUHUjPQHKAHjDUwtWy8uKcImV0O+48yOh
z+jxR8vhynQtONwp/zFhEB3gj+ZIlgxZaGmC6HSvmNlD2puB0htB1bhbSdCE7VX1++XlWdi/J/Zm
E5cnVdSJFPa6ZNhYRrMha40A53EUEHw46MisTUoFc2aWjqSjzKTN9lG1dSJIHDleZVwdSKFgDPTM
RKcOANpfsZmj5Y9LFaynkVru2+FT0/5A6/TyLC2NAcgcF+4KmnHIuZwuvprbdps7GtvbB73xXHFP
85XK26IF8Jgj04mQBkxDpxZyMNzK2qgQ6qD3x6HUd03on6VrtdylXQzc9r/NzCluqwzdVMKEmbLY
GOxJSQ9oAFqTFFvaU6jdo7qOOj4Sz9rpWMADx52iydi+cv8Uh3atE2vx8yiP4Y2GM49b6vTzIu9s
YBwINpSLiKTPN6COXFnvhQcaNhT67bF1p2f7PPNFtEpx6lRle4contremE4UxPxPmqabQgHNM6o/
PScel2v8aUv7YOqRhQ9Y4kly8oSJejSLPR//6O6LWr1qw9flzbwQpMDfI5gDbAAox3n3upHQNi56
RL1W4fpqqX/acbYbTfbbqcB0HV/P5wK5Y5xL6C9D7QWB9ulyGQ0eOHUdFfsO3aw6BwtZpW50d+Ul
sjRvUzvYlC5CCnkePJZp0uVDBStV9+DYu04G2lp/9NLZAQkqGr2B0sO+mAV3Ms6V1K5wx7TFPZAd
G1oVXt1/q/s1cMrCAiFPhDc61LFw6RuzGes1gwHtOCT7ppDvHVMDhIIeiRXParqN7O23q/cD0ogA
fiLEwKt9rpTuVo0OkneW790iJNhv6QvXdG/APxI9Xza1cHSBQYYQHnzDJEQx/f3IT2eyQIDcmQgG
7DfL67TrLzO0ioADDN08iALmmyAaxkg0WJZ9/kxbH9qll3/9Qt4VmUJsLuD2QPNmzqOluByxMgJh
cWr9jG2/kOnOaQo/67YN2cXuNqrTTcm+RdpaxL+w9U4MT38/mjdh2fVo6xHfS6V/bKw+sKX+UBbR
LShaVg7SXJhtiplhC/KIUwM3QttZwEbKJAcFEyJzHTxjcfrN0R6N7jHlH0Xrbiznh+U+65QHkdX4
7doRW4h+kIol2Bvw65A2mh0xdHTGqrAcvufG70bcu/oD2jA29rCLqpu4H9eGurAdES9MHgNPc/NM
olVUruSx7Pk+Lp8GWfvckUjMcj/OCj83/1jxDUgsa/Q5aKD34tWTq29K92NlUy2cduRR4fCnZDpk
J2axBeWVnRlaL/YmaW5F1dYeKlRBlNCtFuvPeqFt21p/R2kM/acQdtbJpoOIR4wHQTFA3K+BMINK
wdwn9PLH5Z929svwRJ46nqfVQFfyXCIpLpwuGSNSHXr5HcgYD4KIQmyMZEfiqzNVMIA7yZ1oeiYU
1cwx6JL3rRAtP+hF4e94nK0s9dJQ8MaZyljI68IFnR4ga1AGLXEafF/1Sg28zEwE9a+6+pGUPy9P
2tmemqaK4L1mTdc4BnVqKc/SRpfMEAfLH+WmSLaXP392QvBcM5CvmkBgqADOcxgm0wZ1FFZ3MPWv
jB2o3BEBVeF9ZIJ/yFi5GRbGAoJIE+2YoIs4l03XWqUXulWKAwMpLblTny6PZenzeDiDix/ZHoAY
Z6e9LrKoM/JEHIT+FW909nX951E6AqYKdSrIrs6c5pS7dzJLEwc0a/9q1gKOpR9//PVpxx25ZN4W
VmtTXRyq4odv6SuZvbNwBvmE46/PYlwjbeLOcPDbP9Nhr3z27ev1c4P8ERyOAcaXs8quUvd5h0JV
dcjZRwN92VY1rt6oUxszXgFIrKLzaF7zKkEno6gUi5u4j1IibLYeeuO3bt8P441SX/2uQZSESxl4
MLwykSaZXVqKgYvRKVNx6BMk3IrGL9jWtF+itW7K81WHHWgIAAhhIG0yj52BdXHLLm7FQaWbkm76
a/PF0zCOPj+ZP9pUkpC8Zjk+39YPlL/kVxNwTd+30CsP2gwX52K+aQ03TeII3ydQrJVl/L2qCl9V
C584IAjWnefLu+x8FwO0gwgC6WkYPZM4y926seNR9gfgGj21/xPbr1a/wve5sCITKSZCf0jDgQ1v
NqR+jDOElak89JDWMUsRaFc7QZSIEYxjyvD9s/6JOKpz8Ey3PTYy9PQeE+X676MsDDLK6dkCsozZ
ADB11eCQzDw029rlwMtdjaGCmiLu8Om0Q+r4rONkLLJ80OzEPLjZp5keaLGFGvBaT8PCUuPs4aDj
TY4OqXnkBqj7gPiGGod6D6LkoKmLTXI1XyAGcmxjllfoGrvBboMNSrWA9q+Vvpb3Pr9dYQGAQlTl
ppzu/IlnlG2LllZY4ElQ6N9wsWxz9ocMt4qxycgaxGFhzvDaQsPRJIE6JcdOTztpuxKwFF07OCO5
yQiEliHUHe8un8HpljtBbuG1CuKSiU5mgpbOPWOc8IJpmUMOqvpHQj2xl1Dc6ijSGO1KjLVgCVfK
9HaY3kZnPCk9BegEuZTh0Ayaq3hVL7p7LbK1z6ynboDwK7o6fkCvHLAhiN3x4kPP+en8OWM04IJr
jENSb6As3qy1zv7Nhs3mDrGihtgW5cHp7JwaELodybJk+kF1G3MTK2buFzR38CoQ9eMISRyJ4j0H
4bST8DhQpNrfGr1he82oVvej6mS3nBV0r4qqgeK6oDu8T+1vESgnHvRiIMpusKz2u0qa7JsuP0Eq
BlyudZOpZrPNSdxvmEAikBJuQ67bTOvvZLTjjTSJ8rPOM3WfptYaAdnCGqKmhNwaSMHxJpp3Orpg
WyDWKPSDA74FN38eNCjKj7uhWfHa56/MqXgFU4BZIJ7FvjmdWpkh3dpSQz90JvX0/qkF4sJwfg61
A36H2IvlQ9vutOLWqoICEJbLZwIPmIVrY8JjTi1GIHE8Y1GtRDtGfWTpB6BBXjXu8kcWk/xGUijL
AaGp7aOyqb63llb42MP6TmgDeIJ7NDh67ljIwnclGSDX6FrVTppF/lA1zc/asX+SDPhObuZus1GL
2P4xqgl9GSFELKB5j3Kwb+hRhG2i/7IMtH4BY6ffVhmzqee6Mg1SofBN3zJl5wpL7hPZyr0yuNYP
A0mVymtzW9k2KlfRGRV/8SrZtnYKEjeKOaoqJcPXoWDfxTaSx65Ub2mU/kyVDFp6jSU818hy6Lkk
1Z9Mqu2DBE3mPXMaJOSFRj8ThkYcLxkGDb67QYyQx8Z2FGj496vE/BRFY6JkatN3bGcr88ApcVCd
/jXv6zIY7TF7K1y7DFqqdlsMX4d8H5N+p0bjDc0z4kF+L9vwSEH412QvINSJH+pBIRu9VX6Og+EI
r2tGLfHs2Cm+lEEmXmvBTxkZt77xQX2BNlv2IkCGfaNyofmO2dq5H+ejpQYJGt30TeulavXWZo37
3qO6W2+cIiU7lbc/sqp7U10mPbUctHvHxaR7zIU6qWi4/Eh5aWNxSnNEY3JRvAy8RB5AU9zodtD1
2i+01HiyaQ+FO0ewIg8Y053QaLUe1bKk8KOqAGInU0X8ZOvl8IuS7g8Xcb2teP3JRuSIvURXYtUz
SIIKW945rz3PX2XtvGnjOCQeWhlJ2NgZ94BMBd27MsQBGZnDvaKLwWtpubIUfqso7LflAJ+Wx1Hs
d3XE9hT5yhvDFc/oufg0VRnGLE20oK/lhtbkT6P2wotKS35367FvgtppzfKxVsp21wv2lcNXRVs0
tYDqou7MZ4t2VetHHIwIgdroIBWOO6d2fEcO9ADc0DuzGoYYS7Ek0oP9PhP0U63scEgbXntKyt57
lf+SSQXnnyWGzzIw0PRm3PuRQW2P8sTZ1twSt67SWlBRoJxtcp4mRUDQc3nfjAmtPK5X4F2Jde4R
GnUby0rprkzH2OvMhgcqmuK/eCb5bZYVLxADjD1SZgakIeO3tlb0V4tp5e0w1L8rq6k7z+Ixu+P5
oPhtY362sT7agWLrtXNT0FH9DecTeaUQ0FylbbPRwG8tQrhjcApWIC4r+rYHaWhWItanNMhjJGZQ
y3wtVDSE3IAXOE5AdZC1xveIAF0z1mL0KrMpAxnpGW5Z1wrsnH5ZacUCu05hoXTMHIxeFcu3QNWM
2Eqm5mk9eUgHnTDPGIyquq2HwvBAc6j6VtpXPosrsOflJYQTVNDOETRP+UivNgEZslBL4KgbQ/4E
lXK1s/Ii9vvIMH1Xq3Rt2yeo+fr14PzWR6UuHvpMPGbQeXhkPUs1bA3xohXFw5AqYW6XXNmNHW4s
vzZIBwZV+hzJ/EN1UjienprGGJi0f+dgKOvvhEPTB7MTcGstyzrVU1TwtBdpmkReZsfVI9cJWu0y
N+tfGCni/rYxlfimN3l8GEAdoqBPruV4g5jMy5RY3+E2j2+rpmB0kyp2G+2wVb9nguyaCAqbrZa9
2wRkD4gPRWDhF/i1zUs/yZS29eJYo4+aI5MnIaMs6LuuqzaD2d/3pMLpY5QTHjApnV8aIsitTCLy
KxLbNt92aFvYkKjHAQA9wXeZGloEwBq0SFlDnG+CagUNstIUb47Qh2dUyX+CDp3cF033xHKshqIa
5B2IPQeSQLROfBeqXLHHDTTBJ0nNvLHPpZ8DFPcQmxB4yU0if7SNiHZ65xQv0B18GVn6ga4yfuto
lfmg5Zb+4FRlvsVxVvzO7CIPd2jjpQqhAcoGERgO2LAdgR58ULJIYfe61XXSy4vxJyi0UmWno7qj
/a5q2wGjZGNoQdbLPmjh7b08MawAFXQjaK2qAjavMUfi51bpen1vuJ7u5L+6Su/9XOngXBlan6Ct
mqjFYzaRzTy0BXBqA8AbdSByxSjBzW8m7qYswPfRaAQXkWb1CGIlWBIphxRBfaO3w0c55E4AqRvq
cW0s7uNRPNR90nhNlwOdquY/XQRQ4KtKvjf2qAUQYdU3pgklCtLDs5p9Z3i1wZUPXBxfg0Ep8Zuy
bANHGwRmuMPrx2Mt4RxDj6i6s3H/ZcEIodhsNwyswD5N4hKKR42e+E1Lcy9hLhpzzfKFDBXn0H1F
lllvIhkATHWT2oo/5mj+VhkDPSp+ItEL7Kq813elomsbmmiOT1snfdRlVnh5m++4GXmRinVpOvww
XNXtAQh98qSJmPnoWschNboKxDIpCMu9Km/YK5h28y0fiLYxaRZh00b1wZISDKARr8IemJAbHbT4
DwAPx7tcjonnNP3XgKn0ceNy30F1+MkC88VuSqkHhav3G93ouxaLEPUfVQ5uP6KmT0BvRRumpM0H
/GD/AVXfIYCLLu9KJ6n3DkR24Rxso/Iju8++afkwvtMkL/VHpVX7T7B1a94ohO4DVozz1qjRhxDF
L7W2zK0Fp+CRSd22k1rkc6XNbqHrm+9cu/1t6M2e9CqCK6MCHEpxDg5P9a3TJpbwqQQEREe97n9I
u7IdR5Vl+0VIkMyvgIdyTXbZNXS/oO7qaoYEMpkSyK+/i7pX55QpZOS+R/tIWyptwjlFRkastQJJ
SyvcanpVByGPmQ+t1cQ3QpfcDbGVepFV1Ddww4VXpA5b0aSyT7jLyodOp+3OpBCboQSnoyXMTv0c
qYhNR412ExLa3bpuGHlO3DsEj7dGeoVTlPcg3xs/dHQYbogTv3QN+maavVPeZvAhHklTUBVrBE7c
LnFyekRze0eWLkeDul73olQv/tSNagf4rbjQ6zpDv/ZQ/RNlqHcHgqsno+nrfqtYgjaPwtDi95og
lBF6tatccmiMPLmDPKqLAn/pSrrR0Kyk8iWr7tTEfqJWR7GVtcyzzOpH5DR7npZsq7h5gk5H8Qbx
mmP20Ijt13C0m6puxQ21FCPQlN66gXxg4wOYX3qVKohYJwzKfZUmR6wermx9yGufFNBOaM38IZJ6
tAqNuFr1iibwX9SBG/2qajv321KpVtgikECy9CDhPPV615EbXLd/9UH73fFuDUmRAjwKFMGouzFS
JyhD80+kFypaNoago4DM6tlVArZTmiNXncSem3YYhMUbH/kOec9FcuRd/AEacLbuOVqYClK/6rRM
/IxYP+RgJjvamI+dTqCT5vC/OSuchzRS2z/gaal3iRO2J+mE4UbLCohbKF36XEQNW+WhOmwjbnXu
ajAyNb1HA4vSU3I3ulUx5dAJBiXfsTuGN2nVmo2nMwWhFwUNZuV2A/DXDq4zs2gZgjcFjX5q3JVv
fMBd56mlHh8NqCgPvpKU+q+2s6sfhNY/IUf8q4us0M9lXCNsS9FHpzuFA+ufyqpB1BfDvdypdSN4
kFErU/007frKd3Ah/ekd6WygyC5+IWSoAqQyTS83ElQR06YqV3GklCszzIYVekqntxB3qB5J3qn7
urGSdWlxE4tgUeqnUZ27Hk+G8Jk2HHDWkNSZfde0NiNeZAgpg8hWyFoh6t8wbsRjRornyrLyFdwu
HgxqUm61wgqhA8QAlhNKHv1K6qJBhFpZFWanduMNgzvyOyBifhpKxW7xaICAnVTivrsrjLwkp4xb
RbGFlG2CVnyIbKFgH6ZrmpU0oEl8QrX5D6OI8ZiZ+rrZDvB3LV4TrvzruqKBCzfha2z8enQdNVc5
degr0IjOneQkXfUpSAADTvOxsSTid1Y2PxNiNvhss8+00kVcbzd4AA2tX9RocLhiWQ6txSLWTgBs
OM1GG9IkRdBXoG/4LXUhJp3h5lZIi9AUpbSmLUsEjLJYR50KblirWD8EFuhHmLlmdG82qLPYQF9u
1aRnxg0X2gPK+AKinEJnfm606jZLTb1dxU6FpGc0oHoI9oLxUFqJA2pe9k5SE8EsdCcfNDfpEAx2
8Q491FnpacjOvigti24SPYy6gBMItiiFBZEwMGHYzi1zuBue0fi1tyLHU+wM8wBUGnTkOAMFR9PZ
yiXqL8uUVAUZAwGw0Tt73tTcq6sYPSprmfg0Sk+qNiQ+etwfc7V5Zihp7QyXI76LZIP73an9MM7z
R6bmhd8jafFaWMVe8hiBmIpWa1ar4jzHLL7RcF9sEo07G+iZEBxm3QmAzC920PJUqycQu4jnGGFZ
3EddXOYPEGx5aiz1J5pn1e1dGDWGcwhVFUpbUm0zLyyz99xsT6qePZOyMrFfDfEaqyZ/drJa455C
BvnKjbZ/EGV15+SRFeCipNj1rvNTJPIVOYQiLnAHckXdRpap/EyLVPWQSALXIbFLEq8T9Dd9CiGJ
9GpF+PUGY/ZvIVskHgz9AMVyczUM/IWlbeIXKc5F7tQftXAinDL2anR94WsSb8G4L5lno2/xprSy
wq918L3a3lVPiHufY8dIXiHbb/+CgF28k6ZW4gKt7czL+pA9hIz0rc8yvGAzsJBWGcArdy2Ex9S1
JqPwiTmFWwTozFHwrTTap7qwaHeX0FGSNbPwqItd8BfbLvzQxPBBm/ZWlClU0K3812DLI0PaguLB
xEV+38bOux4WhpeXwBKvyrjFddSpWgudRgf4MscuIHLoQPYM2IWGYcHRcoDcuA2zwRwzyhuTqb/V
3vxtuG3qswIO0szV36QGIZfAFXkywWSg9JoDBNHHmLMybF4k8Fn+4GghTlAm/paGVLzMtCN/qGyJ
F1AVR3dNIdod15VW92jH70IZKSCumoBYpUSYWkAj67Xn4JBoybDvM8sO8LTHU69LUjgW91Sp4avC
E8WzzczYyCTj/iD1bCs7J16zNGzx05LyYHWFwBuej0ybMK1+QoGhCRKJCBvvUzjseGAPvaNjDB2I
p1Rm4qR0MvtF0VHuDcTXQmwhwFY9poDaewRXj/A72zhKyKY9l5Dp2NrI7KU+iVV6B10985nTKMEJ
t6oGcE106/IQL+o/OLCeN5L0XRuETLHLdcFyayPacm3yQn3Fg7gLcgAAHwSkYld1zmrQTnTtV8aa
dtiKCGx9vJ0Ab43gKXALup7bqKVfO67c8N55w9SHHuIRcIccBKqDVE8sM7otTfD6t8UWL8G1mzTu
Tq3sDl0/wqR9aBpaGXcumo+uWjMhu6R2Kh84iyowuuYFJQN9aynkhxuXvdcz9zkWGJhOTc+Kzbsw
VY9d2CAAp9G7XfMfCMnslYx196arjEfuAqbS27Q78ihumlVVqZlfqV2V+YqqFkGph0lQOXjPNEP4
24Z+m28qGQQrjWybZ2RLSmvLlCGvfITIpWdbclUisHKtbKtXb46+baza0wbzg/RRta5Lrt3qcQxI
LkoRHyYyH79iu8H7u1CjNrCyUUc5Kx7x1HwhdURXVIgcEWedrjvXrj3a1tkdcrfHZCjVH4OS8Ns8
t+086EL+S1Nkt4FfTbZVLK2H0DC6Q1dFIZ6UkFhS7fSUN/I9jZi5EdBsH7xaj9O7FGqGz6ls2a+s
NvuTk7nPhaJmMeCEFjJuWSICimPh00Zzb8pMyYMUCl3MQ8rZeA9xiTwDhiS0rUzTd44I4TbqdfU+
iZAR7bteeCp8zK10OHlstNxAriZXVE8YIfSZHeXNJd3ekFLbVIXRrVjaJHcdgZB0CAqil7TFXydW
PiqTGZ7rpEebQtiOI1IOQOn/HYYFpHVDYOhCmdg3kZlb1q6HcN2LIZHvqpHMuWnx6vIiZjz3bWXR
QESV4/hmpDXoEJ9KaGSYHPGAq6BDZ5jbXqsJDsH8lD8nRQSbsf0qXCICkTnaU9fp/CNpS7TSCeFB
IRgh5RvHtbBpdDxt1z2egofKIng/Whbn77VOoZlbl0+V1hAoUUO12m/SuGt8jRSnglr9DrctqtpW
CRFfZDDXKv6PdFOJnAz/3UcUzskSXXtoa1K+QUJJQvCzyldRpbgPaGEbrVNZfNAKz8UUTFvbq8K8
R97Q/YmkQOpHTV6/SkAdH62eRJHvOKHEEBG+7CxSJiq66YT2uguHzlfbFL0WiPMy1FXy4SIFuoe+
2CuS79ZWkkH3kRKWcCjxYKxkaL1qyOFlEo7WQmsDaEzG9L2tSOMPblpnSCuINAk6rgxPVK/phz0C
cZKwg1N0I/1ng8fnrSKd8k/YjttANfb43XXQVyg5+CUyZgGa3osVcHLlKXTxsNWE+0REHPrCYLZH
dIbDWeSdlxmJ4fdwQuvGYNGvFCCgJyh6NE9aXcs1kc29sDp9D2hn2nodScbHhkINbC+97+F28Sou
RaVtikQiBwIYO2A3HBmqndRRsjDUfNiDP+rcGx06yQ25WWxG5/HUVJ0rg1QtHC9zFeEh9YzTFOnQ
ydYAkrL8UtPpAk5hrggHyR1tLPeB4jRFP3JuaIi1Bv1oi1dpr4S+Zd31FV7I+QCrA2EXMKmMSd2S
2g6ijZzqKFEHWrqNlmj6c7UMIKfG6rGG/01hiSZyWDpyTfoxV1a16WtLyssz3x8xFUA1geCC9qoT
hFpO1dCltescG/M33Co24uVyzMwSfP3+FCFs1XaHxBu+n3GBnNHWKG4iZOAuG1kYhD6p5SE7PzhI
+zhAbtzhalEWyqxznwfECD0VgD8FI3L8+xfkBkG2B711LBt4+t1HtNSC4vvXof8IegOQX2jXC7G0
8687g6sretLqR4AilRsn316em5mq39nnJ3ODJ51B6hifV/mda98IedMNG5sugXSWRjE5B8hQou6h
NPqxkO+yPyW/L49i6fOTcjDhNY+AntCPvNkiw60vrPDsJKFeD7kNYAMsc7IGUMArrISb+PXq2qHe
wD3jgy2J8c6NAYyJUcAbz8ZvolYh12LKU4BB8h635MA89Ha9fpZGCZdRDxbg/ynnOElrlKShCX00
kJNMjFXOrqVxgr351YB9vletlMmUQ0ju2OrC65wgVJcYBXOTBGoJerHoILHD1rkFpRQ6Mk/EOL4g
j+ZZ4VJ5eO77ELoZe7qN5I8pCqRzHZrovLWOHe5DRPF2pywswjgHE2DBCFjCzwf4+HtH35YaqKMa
jX0U3YOMAuiRdJvqyS2uPxFnZiYoQiVPaeQ6MMNROgii7HrABwFg1wSrCyySb31+SoYUSBwzG0Gz
eU/7wMw3BkrGFRIzl/fs9wsCGBZgR0AYAI0dzJzzBW8sTRc5d/HeMGRyN5jFETUK85G3wliw9J34
A8Aa4CsWDiHYF9jI56b08eFdOGp41B5r24Q0bwToxTs3nt2E+Qr3tRaphgU5iO/7DSAWwBDAXoFh
MmWXha3FHLvn4TGOok2oKOvD5emb+T441SAujP24oC03wVrYg9plVsiTU8m6h0LLd7p2rTYzfvRX
C6Pv/HL7sbxxa2g7JqcWJaVmpVhX4yLxfQDLRoAZdCmdyapQEz2RWp0mpzSFR/QX+X2zMwSxdws3
LMByU8aa2/JWzSCId9QIkAD5Buq2/7AEXwxMdnAd9gYfShjg6ro+qWRh237//QjO0JAFYFvwz7+J
FKqiCXWG7MARtD7KoSp8tU/H97EC0Msdw+QpE4BqkdKwLlSOuX1baJvOWfCH3w840Kifx24UgoVo
zfn+IUqDBhCaSU+OvCncU2qti2F37Qqcm5j4wqIvTRUYAHoylQDUpnxJ02VmCT75p+C44f7+dsgi
qBZTs0DzOUO9yXcsuvoEuNDyGxVVxi4O36BooouzLpdKeireY6CbxfUbCBxzoB7hIOD77Mns0DIn
eTm49KQjOUg89nr95H/9/OQFQURlNbbA5/Pi1mnvK3vh54/74/w+HSny//n50y7GBqooVBj4vtb6
3EZJlnhIT6Ja6CfOklDgzF7FKxHgb4DHRg2syVHuU8uKMzcvTrb1zFrh9WhvtsRM+h5rjhKz/7Ux
brYv/rTMa4iqAD91Ula8Szyx0sbUzerqRTkzMrkWHKsA8T+EEaajcVp6K4ur7zWMAhpUIOqCLwcQ
6mQUpRn2dVoUJzj0lTSGXZi1m38YwxcTk8Xo6tAqwjArTi/1cN+nV19r6DoF+R+o25i4fKZuiWai
6iMUuI45/d0wXycLKMgZnwH6GbDZLiYK/PXJMmcM+IeehdaxV4PkBkiAqyfn7POTBaYKmKyA+1tH
kfRriIAxOiycu9kBQCoVMiSIW4D8PV/hjCSWFLLDBFXAd9loZtMtWBh/4+RkAy2Bew1dpZA6mcbi
aVhrSD459rGr1gD1WHQdivXlaZo5bGjqgfcEUhyfp/p8EAwgBsJQ4DlC1NY30gem3PKo8rOr+xdA
DhLZGXTxhGrjyKw8t8MBHU4gDekco5Tfhrt8MUqa8YJnBiZOPCZxXA0oVh7pX6CommRtJr6dgSu6
cOimQTL4FiiGQ7cKb+ERFj1lxwvNCGve28qpsRGPEdRYyU5pX2xQF9r2RrpDAGwLkrHx9vJKfbII
vuyGkUgCdDlgw9DCAp59mukqmkTXorDXT0OP0jpomdTwItR/n1056JsEDaaRqmUvSWN2H2FO2o+O
We5twbvwb+5a+a4I1ReOhhjrnISup+iSoJolgL7RFSAJm7KGPsWQxc5T3JToYdaS+BEKvR1avENq
3893QvfBMunKCGXY/llxCpRneb1Cr3l3gyIw32itDkAcQFc3NWr1aO1Be8Bzc5dmd4DXxU+da55A
61SDyxMzruzXeRl7IQNuCLw2OpSOyOrzrZXFLUPLkTQ+uNZv19ymySlPdkbleqVbe5291CNjcigh
dQNzIEqMaVOIo03Xv2YAUEZdGaP56o1WoQ3qS69fF+/8r4nx6sCaO2AOTQ4L1boSIZsTHYDTc7Rj
kV7HHRi/b8NtYbrQ0Xc8leczVmixHFyUWvcl8N6acSLtdb790wDi8bGVJtKmyAqeG8iKolVIbbj7
vFupa1tc59s/P4+A1kE+VoPvNSdnXXO4PWiR6e4z8XAnzH/48SCYIuUIrX7yTSmwV/VCU5nt7tHd
g5mvXb7wHJq43PHXQ8oRKWu4dShlTR/0qaWk+hB30aE2vTB91y2fuF4VXRfyf7MyuV4jt0+KLhLR
IcuKDVA+v+yKXhch/J8J8A4RNCNZNO0XKdRQ5FC7jw7WMGxQzLytgNW9fLbn5+q/JiZnO4+gXSV7
mIjITlcCx/TjYtMs5SBmjjTuJOS8cA1i17qTFLCrC14KMIH3WWV6gw6xnpvyeHkgk2BhnCu8USHB
C7I7TsS0w63mhI2swDbeN41vVFuUyC5/f2ai0LYC6XEEPXjFTJPkuZo4dGhUnDj2oSodMAk7Lojf
XSlohHFg70IWRgNrGRPlTI5enzlmBFynu5fvDX3MXlpx9emDATSg1EDOxZpMRc8BFC4qM3KcfRHd
JTeldfWeHS/uMQOMiiWu0cmG0pQamZqMOHtQSYZ7M725vAzfdhIouEhCfHKIkImYVot6U3HCLCnJ
vmW3xgfpbjXnWt8HC2BigjAOpa+RwXPuWiulDytlqI09r+LAqAEckNflO3TsIywxOJOQL0VNZ9r0
AehNJ65SzdjnmSfym9xZ2KqfHzi7sLHCOGY6yjrIykH74HwIpohEXYRc7uOsDYCa99J40/SAwSW7
ohwARnxIhmOn/ojMVRVuw3JhC0yVTMYBwq2P8jIahIDIlNkmwHWpAEWVe818MioSxKEJuYJbCSgQ
IpnHqgrcvzJa2BnfHAD2HR61eDQjBNaR5jkfdKcpiI0hjrK3CgCSb2mz4GCmDuAzOtRRIoPSAyTt
pqsWERfO2Bb6KTFv3zasuKNvl7f2dACfBgzIrWMYM0mYrK4bV1Vb/aSKKADFqhIk+P9ZmDyZ67zR
iBFjCGitpWzCfxgAgYo/CjS4dMdOM+crEBconLBaw+cNZZOk8XYhatNnlgDKBZCnMCAXoX5Tv9C7
BJUTp9RP6GQK+fOQ0ofI1viz1rBor5oQe1RMieZ9LEyDEOKJvkm5eQ9YEoAMorPrta235o4Taj3l
NWs2oFSSv1bX3YdDlm9V0jmAcChpUKYKv3FlrW1SUwEjzG6RFNNqIKmdmq9FA2itAOEM8Oq494cE
4gA+IF+1x2mr/inRi8FrQ7g/OSBwBT51SaF9xgdif6M0Avc6U/Fvs1Qx8pYPexVKLu29Ue+U+NoA
FocJ4RmyRBB0RoJl4kHConP10FD7fUb+aHoCBPjH5a04pWiOPgIWTLzuxzsImd/zzUIiAGmisuvh
ZisvaTpwX33ZeF3zqMg96Is/zNRamT0A8HW0vWx7dv5GASK0BLPAQ51cUUjRM5UlvN/rrfuCXslv
dLCOerX0bJqe53GEBOE/1G3R9ANByfkI8wHVVkjRDvu6VAUWKqluMpotIUzGr0x8vQ4ni8rCp4zu
9LWUuLlSi1QZ9p8gwwa3ovqBvim+qeaAwj9dnrnZIX0xNh7QL5lDKwLor+ARLpYagKs8AHhj6e4a
C93fxoNKwBgEIe8zHY9Wofujq5jY3O7RyQD4tLJNW/7gWudVJPbzIfLyeq0utSCZnUaEwZB3xKb8
xs0XYB1QyPsM+7it0TlMWKce5SxqMT80202dqQt35GQPGvBeOkrweOiCDY14bOIr65wWad6XxWEw
oAbVbKtsGwH9dnm55ozg7KJdxJhQwZv6fLmyHK1l24SN7cY/cv4z7NBW7PWyifETX5brcxxfTUzG
4VBg9V0LJnjyy9KTm8zdOKHr9+4qJ9G6jZeKtbP2xrcdyGjI/E6fRHEunYIoSXEQCvonS8M3IE+s
5CKoxCOP35WleHOy4z/Hh9ypjmc2AcJqKoI9GIOiWyJG31YwY3kd2ANbXZ7BWQufXdMQNEFDYxK3
KKHTWXpcgmQSriPlo7Ove6f+7wi+fH9y6afcoE0BoYGDQXWP9B9UBtcPwEA9W0Ooh/LUVB23bVLC
WlVJD7bu43mXLQF75nYxYNOIyHFadGjHne/ihKqaUqAhzYG6fihuFGVV6tfdCJ9z9NXEZA2Ati1U
N0L78q4rV07bHbS2fExKe3N5puZGgnwzpDe1UVxrKueccCtRbdbSAzrXudm6azb5EsRgycTkyMet
S3o37ughE5JvHGhjbpAqDFe0XkwLLpmaHP1yRBH3JVjCWLe93cUPVn8jxcKNMwn5PldmrI7AI49r
P5XZKgUQ6JVQ6aEuVqm+lZanVn74+/K6zB3Br0bGy+HLtcahLOJELqFgbbp/QGUewLbsFtZ+zgYy
drjR8DohwJSc20DLCg2czDQ7oA/DyPZY6vYwsxqj3jmKuLim8K6fbmFFlWAkJvyg1G9K3+AB8dSA
oHj1RJ0ZmfiSvoqdNNJSfoD+BPgpRFm4sGYm6ez7k0mKFVl1jolBWHoamOKJVtbCCGanadSAxCtl
fOFPljrJc5HnkYMG2dIbfkBYgC7spXkDY6YLgNYxg3C+zrYOHmwuJDsAw35nDnznNOyuDIvj5ZWY
uQdtIHr+Y2acyS9blgrEnpCmYgc8ij0hNtIift+33hA9GNqPJP5x2dzswkCoamxBi/fXtNha4Gpk
qoZRdUnjI/3qkfpfBvTFwmTeQmaqZV2r7KAVztZF2wHNeqwj7vf23nBSL8nfLo9odp3w2EYHNQNK
a1NYcB2ZYHtanB0kScEnlH+HrgT2J1RuLtsZN9QkQLIRqvzHzuRcJuBxcbNs2cEe+XYZEdZKqwfo
LvRgJgm7UZ4AXM0XXsrzg0NdwERZeQQNn+8OFJ1KEVnYHR2qS+WmDXdRuxBWLJmYXDRJyTQOKj47
uOBIWbvolPJ/Oqsjdls1kXX59kQ0e0voTQVp0tR8KsSHWz4kfPUPq/PFxORBw3MJpSqO8I4x6VPz
kDRgNlh/YvpHS4PrTQEVO/aDgf4R/uV8TQp0ETCyKiwObez6hGX3Yc5AL9RqL5PGq5aD7H7Z4NwK
IagxxmADT+zpjaCPfCBjsIsDYRpUBaB8wSBEQZc65S6Zmd4JcNlabGNcCvmTss7Ty3eT/Lw8lLlD
9HUoE+eQSzYgo+jABtqd1IQHZoYus6WH2sjKkk+Xjc2EHPZXYxPXqkQyZ1GGAblYG6N6MQcwiQhb
hXzhCM05VQM9aeAvgen61vFZJbkJRHjEDqQwbxU9ugPFbMHE3OKYiJzwsDCh+DnNxtuRNaRRgj1A
XQaK/qNUXlp34ck+N4yvNibzVWmdEoKeWhzyPuCVBymiy+uxNIbx71+uOnOwDBCs8X08+7xaQklA
CCh2LPjpuVVHkW3MHeOph8z5uRWBNFVpWX1+0HqyUYxHiDcFev7OroTNjAGtjawXNMHgl9GRaDKa
GnozKJTR/BAqT4l5E8qF2ZodhwUPAy3JT795Pg4972o3AVX3oMpNk3GvjZFJzjZ/Lq/JXPiBPAxo
TUifIUM4uWCQ94x6KOSwgyILP+bbVv7US/REF4GtR6iaLAWenwnH6TWKbQzqAjI0owbg+bCYbmdV
ZWXsgA7s8tZGntdPlUoP1F5TNqlTGlvo1DwDzMNWnJjDKtKtdAUSnupVEHPxtNIa/EEHfIIkCvMT
4rJdiAp1cHla5rYqMopQCxzfeN80rW3w1rqhceFyixdKOLS230j7D3f7VxsTf4tWMaqiqUpxUMlB
KR/BsvQUvnCkZ5f3yzgmsw2MTRFB0oIdoBm6s0n3ZOtyJPLvypQHaEVWooslXcDzLc3dxI3kGhFZ
52DuqrfcfqjyQJT/YgEAfLyRRqT/1BmisYu0IeKAkI8hNypuYvG7GMTC+Zsdxhcjk2H0uSPtYQjZ
QRTcN5TEK83Kq9PTP2w0RHfgeKAYhYj8/DjYEFWB4pGFBYJIRic3kti+hifNZStz1y6CL90wxhQf
sMHnVlJe6m032IjxBET4INjFNrlbeUN5irM/l02N0zI9319NjW7ti5NPx14iVotYr+9fOvGgL3x+
blXg2ke9aOTwAOk8/7xdmJlNgWJH5iW7ixyy1rroRomd68omn84d2q6QCRslH771ZrbDEjkeIXE2
DcjaMFXZK47z+/JMzS0KmgmisIAg5XsSiWuQY1UkZQd4r7xZu/FajTc6h2rK6rKhmTlDzg3rjjY4
yLx8Vnm/LEnFoiJUdJseaPOepatSW1N7YVnGbTpZdahzIgAacUz4Z3KNuCxVTNtU6MHif7sQpHvX
dxUIwBQ3kPMLNPexXOqUPnM9nlmcPFsoxWOQYhNgn/Ue1e/LKPZyafmWOiwcnrnpc0auj42K5Xdv
EycCmBEo1B0aJff6dF1BfjB3FuK72eEYnw2oIRGAA3S+r9HPIJZ2FSOrFL2ZOd9Qa5vWTaCxpV53
s6MBdcVC5xgwB43x/H7ZDG1VFtAew2YwlFeoJXia89aUC1H+rA30ngEPB+hLyKee24gg3xTJGGtT
jJo/gR4/qt3H5T09N1/jgx91nhHTOM3OWKxMHHRDzZA2MX2HNp6q9YFKESYNC8fUmvFo7gifQzXJ
QlFJn7hoSKIJWbVVdnCNpN6XVvuzzMOC+aae5oDb58o+LMJHoHbXyiEFsU3JzDVDAARxHKiQQuQ3
f7M1la7cRtZeyVML71NZvOXhkGw7SejfDFWDtSuJe0+tSt8JyBJB5xDiWiY3UahQSLNFCbk/AE1b
eFXX9RuqGGmAx6I4VGgJdi86BSIZKuT8WNYotxbXFOg01br7rvLW6KHm5bSB3rYkkLLs/jZGWvk6
H7qPCmJOz1Fupu8RY+6WQRZvZ7Ic8DHIsWwAtX5ORSE8FslomyiW3KDti7GGMg+0k5RY4vUrmKeF
Bt1mNCk+Wh2AYgU6lhBkAwQbOt1L/OnZZcc5RJNA4KuAuTnfWXUKadokbnAWyw1abj30isfTzeWt
Nbve0ClEDgtoPYNMfBmTma1Deo8ecmB2H9SiWl3+/vcxjLAhpI8h6Q106ZSXalmlUhg1TiB0vz4g
+bNqquy1i7W7nNgLruv7UMbiPLrFgPWvAsoxcZImg4S34BSmNmGLgsvCU2ta+8c1ie8DIwY6ItKT
304hY5qEgCDqIDmqk5C9rxEllRLVIybWUJLdRay/7Sv15xA6dxmVG0hHvKkpXfgZcxOK+xPi22CP
AAowycyptKhUEH3h0lT30CfpVhV48Jus3kL917+8eN8D6nHE/7VFzjegCR6GbiY6PbSyWjOoq1ry
hspmzasnp3Lu0yV3PbuCyPwAukHAGJterF1b2QYeCphhEa5BXL8TxLp6v2NIyC5hV0LO+1t7Y41W
buMg04i283AV0UedL3Wrmx0E4M1474EUCLjc+aSJWCkADNHTg1y71q5a4uzNrT/AVhrcAgFGbYo0
iJSKMFOg6JfH7WOWuSsthQxSAsGdyrEXAsNZWyOnYLw6R7zG+VA6YGKpW4bpIZVpdwOd035d2XUf
CBuSnLFb8sPl/fb9KgUAEwkGvHRAjoI6/7k9KobQdbsUe5tsqAN5SaTJ1pdNzK0O5NXHVAkeIKCH
npuw2hJkfJvBRB/Z68gmfNVCGnThtTt+ZRohotwAcK8KfAtE1c+tZCQvaggTojQ3nFLhN5DOpUuM
/O82MFmIM00kgtGfbNpdgmWaQSFahJop2CZq/mKWvx251lB7iqwlNZVZW9BGAPRWhfczJ3u6bsBV
NJuYIqedi5OFvKZv4rWNWhqE2zcQCLV/yzA2F1zd7Hb4YnXiflwEHloIvv6hifvtGEGgp1Cr+WhM
whaujllLDsDqiEVBQpqmtyB5R2mdRvRgsh9FX0Od54ksQYxnbGBLA1xsYL2wzSebu4Oe2lDFbnJI
8I6TInALEhhLlYGZ7X1mZPz7l4A3GlEZaQoj+S/DKYMUiY/L52d2FCgFY1lMjGYauqsDUzPelumB
d2XQNOorH7J7ErULSY+5cYDcDEqThVrAN1Am2CltDTw2xgFpsmclOV4exeznCXwomIxIkU4hRg4R
DYJqfD5EewBrSyCWeNnAXLCA1+dYMQdbctT+OF8IyNfXkqh9ctAhT3+XEeUIPmW+rhB/Qkcd4bvd
s9+VYpr3EN0S0Gpvip3DMuuOixSy6Zd/zexwwdQDesPA43v6RCmUAfp3vZEceqIEohf3cRc+XzYx
EyoA+4+S5JhG/F4nGrpKKwcFGy/TX0AGDjLV2MT1XZm6gQb1fa4vrODcPsQDHFg04NFRF5/Mb8yt
TBR2jqsprJ5ys3pwy2TbdNHb5WHN3IAjgxqxFCodM9WosB/ahuvJoQqrbSTUnzELgbHtD0lr/Lhs
anZE7vjmggNDuW0yIqdOCpMlTnKwy8BWgYR46Gr/sonZffDFxPj3L96hHGN9FfowB9FpLBgxYlDT
z5b2/pKVcaBfrFR9FalRacPR0S3RH8xu+/8bxbhmX76fN6JitYPvS2gR6kD7msBRX28Cqw58GFAp
BDIP5yZqUxfoYBHC/RSrvArShThn5jpFv3QkWYA3B4xyKm4S6TX8q+Egz9ZsiXVLnKMLZdT+1tav
j3bg5JCb0BElfE+4IkmaNn1D44OQylq47krXs+toIeOrCCaQccPrETmQ6YUA+HoDJmcSH+ITFPOv
1K/69vXJWv8PaV+2IynOdftESBgw4FsghoycIioza7pBNRqDmW0wPP2/qJa+k0GGMlR1WuqSWqVm
h8HD9t5rkGwSPhd4OlPQWb3rr1UL16SPNwGWT/VqMnVNP0naLz+ftEkN8+eiJ7GVT+DvwuAzg9Re
qc2vaVD33DMvTXOtLnrpoAD0KQCxELMNAOLVVMOeL9WkW1DZCueRDhAm/l6BN+xIqJ4rIePcpbtK
wR2aQOGVk6eC/MN6ff0L1mp/8E5KW6/CL+h972jX6csg2N9ncoDCob+EOQJy/xoPx32vHcfO4Seb
3RnrvuxOE7uypi5snwgBrRqCWh+269XeloV+G0jX5ydBt30JUcWDdU0c4vK3cnBDQRlgIe2sMJ2Q
9i80NJ/4Ccrp1RcnGCA7OpFhb4XKugMFj+88yJVGdZBa8chQlspaGEgEE7duChc2se9vUhdHvHhT
B6CjLtXu86k7NrXTQYQ4OylylOVn2v7i9ZVC7ZrVviwPsPpQ4l5YzciLV8ujLu0BmXElTthvf6Jp
+SPjHtRZf6lWb4lf3uqqe4HyKCySFGji74/vwjmC4jBylhCELByLq9gqzPLCLcLsFA4iNp9mkV05
Di++wFcBlpzm1dq3ugkCHGDcnJr5jhQwl0Rb8u9oi/+9P7ixAZoBVN2bdFnbY0rsvkGiObebEeql
Zfv8D28J7AIC/QT0CNaJZljoSvXWIE48H1P4VRo7grz7NVTOxW/xKspqdancc6EYgCj54EQeMCy6
da587gsZJDR8GPz4APgAYXU1nVkT1izoSoEiN0SNIwHB4accRhC385wV+6kh0yPsqZzEDcy1yuGF
LA+HPEh4uPqhLrDGBUCJO2ejh2TdavXBN+ogw/nZGYcXPnlXJsTFOfcq1GrOpQZ4V5hpIAULVBoN
OmsenHoe49DOr03vi98M/TyoAaLt9gaEPNPahf8Usv5A76qnQl1Jwy69NGgELOwTpDCApZ6vnlQU
vGF6FieoTMjaPITuHZE6bnv/ShJzLZBzHsi1Z0jmhwjUyZdUe7dW/wHUAHA2rsE1Lr0wyB6ABArn
Zdw7V9t7anKVV7WVnVIJb7v9dKUodPHxKJ4gR4KKHgoB5+OYuCzKGYIXgCc8jC9p+w8HIJqrf3RI
AM9iq5mFtlFD8qnJTpoSMDFn3rwYTsc7vwPf5P095+JBSMDeAp1xAWmtaxnNBJHwxjjZaeotFacV
sIGmKLqHIFWmidycRJnIdsaHT5TQQ0Jz2HM1he3/ckd9jaW/JEjntTaw1ABJWpqWKFC5q3GbzG9G
DY+sk4arRYI2h4ozd262JKzCJAiGcjELk3DkYi+wODVXdq1L6xlRkdIAa7DAZ84/KvhQkOVPocnh
m/CWSAEruzTJ5O79F35xCUCWA/z3pX60ThKzEmYd81BlJ7tWP8K8hpQ9+1W0aLip/krl5eKAQsBW
PWJfMGCtcSLTMYRsCinYsBnbqXnUtK0OYzteM+Fdvsz6yy11bGQX2Pbx8c7f3WTpoZ0EZlHma/PY
S4B0aHukvT8l3BDnvuOtl7hQj7hyZbk4fUHUg5gA2sJLb+o8MLOE39q5yQDLqo5NxpJF4EHJCQK2
TaLQhpQBrL6CnoG646gE4v/bdHL/HigcOgCGBQtHBMiINRomz+qwmRtZ4sIPqx2IzPEv7bUb/6WJ
8yrGmoXUwFs1dULEMHpXj0NE/Sbypxt3zK9sCZc2NwBUwAZHQYtCufP8lTqgH5GictCiLvaBFwfl
09+vgEUSDHAnnM/QUjh/PkrMUzf5eXmS2bDr289oi0ZEfXTUP5zPkDz3oXULAVdvrSHDHThNDulU
ntxsjhaZXoC3LaCH/n40uKRgByW4mL+xn6YurzgrhvLUwbXOgSDfDYx6vWvOzZc+/usoyzd7ld9C
Rq2rXBdCNSNs7jraJdJ8y7Msqqyf/zAc1EoACoZlN8jX54EG26uqElaxp9xNgi5WDC6K3yb1L3st
KibLPRIVsjdlkxQIiM5ve3nSROuIdbDOcdVXTYsrt55LWyBi/BGeXZRTVvtSLozLDDxaTtXc4zbn
8jZyWb2by/7l/fd2cSN6HWl1dgEuMXSMGHkiLsxPoHWR2+HdaLGokPRGCD/xub2d5/BphrNEIwUc
osiVhXVp4S7lTSytRVBu3ePjfd4TS87yFITqKywYjnV2DWr9p7683ujR8HD+IPKAy1sdkqShsGcU
VXliLX322jkpZlg2tBheUcc4bACM93pISps7FzCgwrBDWec3pr+mJHHxw+JugbYvKApvay05tM2g
S1aeaqeF86vVJrA4ypIeYOP3P+zFQEhF/gD3kCGtdquiLITQGrvVaArIk1LBt6CDQiEt1WF6JdbF
DwjUK1CCS2qwPkWLueMKHrSAgPc79qDkP2StaDP+7/GrKVqmAajkBifIQPxohMOW/vT+u1pW05vJ
4UMaA0Uo9ObXvbcu1/5QObw88Wb+GTQH5sdWWR3cmW7GXm3eD3bxw0A3F1p9wIm8QU8QxpUhDFDH
IHwEsSWy+0cJSev3g5DLUZCsIbMJMbDVYahYHWA37KtT70FMj9XzI03DHdxhtx4ftp6A53M0RbB6
hZ2iM1v3dUYe0zrbQ63umojtpbeLNhr8S1FdBGts+amvzoAyTUdeETD2Q9D12US+tDUsJCdcFjam
DX7rTFr/8IoXOZs/aFIAitzziLk9QjwQzYzTZN0toCImPnvOt/ff8KWTjWINA/boA5ew3lAa+Nyp
wSDnd8OdU2xItnUY3GP/oWq5VGQZ8mBoxq/FuQIOqx7ZeuUJDcQdbHh3sAh7mKVI3h/MpTSYosSF
8tCSkAbO+QsTKUGqzVh5KskX5mdxyn/ZcKnLgs/aLyNNpivT89KG8Tre6gN5MPqEWWuIDQNOa/S3
A0/F9wd0KcDSELBxRqO5up4B9YD119JiOadvBL+lx394/CK8jfQZEujry1BZhgOuE2GBvHmMfJgt
N+01reGLI/h/IdYlcdTaYeAVAuFbZaq8mUwrH5wMnt3vD+RidXWRqlmUgQg2o1WioUc1dXYHmAgV
ZfBlSo3YW8IqY+oN494UabGDeBOBA7RMAfMR3rbSExzd3v8VlzYrlM3Rul2MPMCOOZ9+fGi1VP6A
bMeaYwB7Phez2VdwaH4/zKVXugjVQ1EGawp1g/MwAYzMyVwuDLg0jSfUA8ZrVYlrEZa/f7XVTbyv
MpD75Qn5ZwiZDbr9lxFAkwKlcOBt7NXzadqHWVBb8jSH9xLe0VduHpfqGGhoLzxl9Ojf6LhKtx7y
vkF2O3h3Ya4iP6Ax/DMjnA2ZdcdyJ6bkyogubaOvQy5//+qNcaTaomYA+yqkJmFt4rK7cdDFc4f9
+6/uYgb4OtJqks2eApyvVLgeimBfdcUeFscbXeZbLehhhBJLJAN+CKFhwCz1qar8pAqtZ53mV67+
F+cIMNRIZHEk4mw+H3HA4YNdj0jtPdO/MDkegES/MtZLIUClQHsIiR/+WYWgreXXTQmYKKhf2XOY
limcdQfz8f03eunQgBLAkjaBsw9m1flAhhqYGVgGFyfjmyTjL16O6ut9Te8UHaLA+vB+tOVp6xxt
seMAEgd4FuhVnkfj9sx7UwI15/oVZH4HBjtCdpMV8p4X7i2DJviVI+RSX3aRMP9fxNViY1aP/nkO
dNuU9/dDU2ZxZXeHaZjBSij1rWn51hr8aOoG2FkHHswQ1Zi8P+iLH/LVT1ilTk45zbOYS4h4dJFx
k6y8cs28/HxkolB7RWdtjeSlgwvNIdLiHOMfHPkDvspXXuKlnR08lf8FcM6/GlWFsvIOX02UE5wy
6+oGjh4/XO+aqsNqIIsC9YKHhhD5QoaBLNR5nCJHdp/5xnt2nd/sG3evTPXVMJbH416D9vHSeH0r
ctWoNGRlmLrP8AeKPNiKGnOAfsv7H5usFtR/UTCABVULhtqbRHkOoDXJuPccTEFSy13af2a7IYiU
9xVm28gy3DopfjG4Z/pJOf30yckPvg4wvbKGKxXY9dz/76eAm4ziJLgSKESdv0+H9amcpnoRYK7v
u1ZuRi87kmaGhTO9tbP5wU3hZCx07IIi79T1lXm/OhXehF9NG0B+cXUVCD/0MEkvIlMdreaWe9d4
em/GiRsrPigS6wWIC37j6po095rRFGfQgwjNo+X5kd9ArHxsiq0r23wDIPBjG4rPxtqQvjja3rXE
21mu4a+2NQBiwBVYCh8M9iSoLK5+QDG68KCRNn90NOwba81I7ECRJuF181y2trzHDb++QRvaSywU
pG8wdxSc2KGtWMCditp7HUoe8wG6oCqnSV7yBobgUBHzOyRwjgR798osXTba9S9GK9lfJocbvgGR
2t1QoKsCjlGvLLoRhrQfRGemZMgZvAB8Xz+gUVolfVcFkE/14TTmjtsGhvZ2M/wUlS7+cq6AQ42l
srw7oArJm+ulm9uyk6UUp5E71Q3U6NR9QASNpYaKzyz8a15w67n5Jx6QWYgIBsSbpiOze112vM5P
WZY0JOr8k1sko3vl4rfe0NZRVisgd5pprjWiEPKTQd4RJYn3v+N6S1sHWJ2n3SANQBUI0KULdv+F
DB+6a2rob5cXvs2CbgUGHWUhID/PtxFommYdqwwQMeN0W4j6wbPcXWB1YBFp/WhcwJBpmqQiPeKO
EvVV+PL3gwTgNAA4BVS/N+R3pUIBH2GgZSDFn3Dh7vrgsZk+vx/k0oR4HWT5lK9S2CC3CpeUhJ+c
CTILIo+yCRZ+1skant8PdOmTQVd50erGTelNUVjTkcm5Ytmpa4Pvmah/gvQFwcDhyjm0PoaWmYFd
BVyLhS37hu1NKjPWonKzUy4ELv/ZsO81PLIFeWrkCEM593dLru2DKCastxWokAPdA7IymlFwFFnN
x6GB7S4t5vlozbDI6NNi+g2Fx4DDcpZ0UJsqoF4WQjhTGPkwF1WbWLmUSU2Byivg7wrFAD3EpgFs
Q/npvEGCOEEuDEbKc6UrlDBwjV10CNv9AHJVJN1KP3HtwtZXy24vSifc8LH3HrxpJCcXEkOJkkN4
X5tw2EvCP7pNP34qPdf87MscJhRWMMoNDJTyD35WlJveoE8YQDw6JnSE0GZYfW80gWUvoANNmeha
VyIqTJnuZ9aUW4ur+qYVxt9zrxsipf05UT7UjJiYpk1r0/ol6AsRe23ubXTWWY/Z1IsYBuYkgaMY
LLizprnXc81AYPfZtpc6OKQDjLhJXTUJbB6h78hyOyKlPW6CNoSp5KAsZ+ukFomzwg/Bnir1abQ7
8cg8mMd7Hv9dhzaSWNrJR2kowI7YvePUBhOfF1DzqAGBuC/dwts0ZcES49IxaeHXvdGd+gaIYB57
tCRJF04kgaYOuhZZmd5BSMV+KJ3K/tCX3h3HPtnA1XyqzMFjabkRrPCjrOr4jc/VtHfhBIDjmmy5
HyxMw/AnpeWciLwTEejjPJG5sDe5TfFKx9zaMN0XnytwJxKuCxkbWtlY5nB0iTzfBOROCfEBYGc3
lr5JT2AlfHfrYtxPxdAMeP89g183VtTe8nSG23r2hU0dhHPN2HwmswjHWNUe13HXzV+mLqd9XJGw
fLRCa0wAGXO+Q5yu95IxdNhXEXL7i4Nm+MYaOyuPrSkIXpzJqb6nQUmeWdjXd3aJqdg67FdnV+rT
7M5ZhPfzhNkxbdJS/SotYz3NNaS4MUnES1jWHtpyHniklM+dn3hUhBEmolPvsXP/zobZ/zD2MNgW
nMGmPpz4HvfWIR7gIr3PlSSnys7DJmJtrj/iPtN/F40YYtvKsFN1zvgt7VHzg8CzlaTwDeGw1c6s
eDAyuHfb8UlIGL7XtUVgG+9pvhONBe03A9Ih5Lz5jSnLDsJSytsQBd3cbJkpEw1q+KBPx8arB7xn
8aNwp/xrxUP9uEAiIgDmyUuOZMy/SQES245u4z9NKd595KO+haK4zh4sUvFn2TZfnaApP/WN86VI
0X2axqmBJfYMj+7R6rcFvtJsGbrFRzKPeLfskzspJ4bbG0mEVyvI0Ez1FiZqYVIX9he4VlOaTKqH
kZrQTdzTBn90EPriUrGPkCUREdFlldhAR28CY/dfOZZnE7Og5PdeqzQGulR1whGYy+9B/n2Ari4U
MKPB/cUlnSMK6mdCxlLjIzdL+UfLyO+DfEfKvI/DkQ3J7Kd1QhXLt2ryZFyBUxyD7k627tC1N27N
vKTgWfDSe7l9GETKY8knHle960GGJWTROKdwHOfGjue2BzFeBN2h06MV59LPC2yDPcxRxSh2UC1t
P/WDZ333UVuLZg8e5WXQDLEjJDjLmRh3swxLFFwqL8JCtmNB8zJ2eg0rx1Z4/RPArD184kW4K2VX
x50OzO8Bcs+3HeBe33Ut5I3rZDRiqi44PHVKGKLDz3mP3ceOa5qNoGAM5GPuVn0dTzVwIk1hiu/U
QsE2ErBqiN28m3es84eDm7d014xWsBklGT45utAqNmFDEmsY1I5PY7h3KuXF0mTOJ9w8wigvuuLZ
KZXYdQKXowFqs7cDuosnk+oGe7hl9ih7hnFOtP2gi5xupQXgVun70ymXvU60ClXEq9lPdFjUx8FS
/sGCJtheaWve8MYvPvd8LPf5NBHYrtMKAA07uJ1EXR/8HlbuKW63E6pjobxVpefd1ZPME8tWJ0pM
FecpO3GLpAlcqH/C0U1EYqzQY5fyE7KiEixvy0Rl6qtkKD2xta0Auwar5odiVCKywppERdvidOhn
cd+3YR/Dc2GIHAnwYa0KCPR4abXpZd2gQtfT/NC1Dn4TftTdkCu9FarQ97PTM7DIw27jwoFvA571
FEOat04yOnl7zm2yTQEE2KDfDGkXTvRXHL1yM2W52MwGPguB1cBzXlj5pikwp4fa8286gBZi43vw
XLKgWpuhn3XfDlrGflex2If8ReSqrDt2Ie8+NHlT7noXcQPd0W2Y2lXEeGE+VkoGSTuqOQJ/0X5I
MxRNXZ3bNwVL1a6x+maTBdocmBLjRpaDv+0A+dr22P5vuoU7a3WFf+PByulJl3qMrR7tQSR74K40
mDx9ETibIBv8ZC4hOW9NgF/GYwOVeuP2PEEXDj3uVHl3cgot8K/wB02DKp4yNMlYDXXkcsSuMVlF
d/CZIZu8rYoPfQ6Itdu3zYeulg0IqbN+aTvUZsgUeqeuJ/jRVSc3gzWob4WessiEUxsxMsBMgqpx
V2mHg86BtxU5jFcbiiZdVDSsupFOCuyCW7e3TQXDB3diYt9hFmNNC/XkgTz1I/d1ngxdMOwdwcYo
daCQkc/6Z03dPoLrVx45BPPMFDW5xZpNY7gROdsmKLIdxC6weatw3gMehlUGwFiSV8qNTdnOkTtL
70ZV1vAAHKfvHXBtmsYoy9N86/b+U5Hz5mAG3W5qZWPS+jPoVWkNySht+4eGu8O2LWkQhYNT3s+A
wMd+3wSJVdMSNl/IraBzZ8euaaAKzqsvRWUD2eLN3g0UvdJti2bNdgw9Hdm2DKOp8nt0hTQalA1l
m8b4DO6y/o9wHn50QN5+GYaUQF1cYM/Tjr3rhjrHNQxWd5NooIXSNd5tPmX8vrcysXMLXX8sZiuN
HarVrpCVG5c965KWizyx4UyxpXbd7SpYGdwhLcAcnACgNzqzt6DVsw1qISfNM0YjkMZFLNuO7kRa
w52sBqcgmZbTBpIV+KaTQRJhCu+D8VBN9goLirvo9FqxN4BF0TrDmKR+YTZp34t9BWf345zLdF/3
un8oZxR3rE75D1hI08bknD/WfWE/dFWdQbjNsbY5sUYgqHDVnuCzEESltPME5O9mmxcqVYnWgX6a
QCiXtI6lSx9bZJkborPxkx+KYYpraFx8dYOpP5JWFz+9RhWf2ezzDc3ZnIx29qMgBYlSa5RxkUJW
oGqZG/cDElp0d5EK0IFtVZfaGxSEs6gd+iChc2g2SgsTpyXoBUPj8W1ugf0L4Qtvz4hWG2kRTDqo
8EdkqL9MNQM007DyMQTmOXGrDNVcb55AGW7CyMCcZcO92tpkZBIbn/LMhkBP49CdV03zsIXMbQNN
S5NGXsY/8dkDZk2p7gvyiIxuPNzMj5mXD3cUbhLykLO8aZDSwlYDdQGd5B70PmjH+gfGg59jV4xR
U2PSe2mTbY02SE2BL9inbMS5U+IcFLL2N1M+qBsUHTWcx9HnDXhdfXEdGdwB9qaeA2XJQ9/X89G3
uPCjAkp79W3HZ2rjRpu2cd73M5Ju1JMee4MNIXNmE2so3+BMQY0JxF8Fqg8tjj34/B+QmkFLJG3k
NkPB9q4yQ/iiiUybOB8bfTCGg8atUntsI1CTxS9wEPXRs4B2kzwobktvnhOvdgmJFGCpcYvsbpfW
ytqybsLOQIUfQzEiTGaHjHtZt9m+ZmOfeEXwVWEa3KdNoyCrkJYfDXjqd0NWw7G1XHxopkG8ZLme
tsb160TPoQvJytZ+Dp1GHB1uCeisiAz3oVbvymHCJyxBNRhkC0+Fuaxi1iBFr5gOUK6i7JCpudrU
vPlk9V2/qXK/vKty3dzCvFLdZ+7A9w1120cqO/MU+C2/sbscs6R3i5uW5r/xf+VJNroaTodYljSb
hh2DS/gN7lvtsW1aZPUdCVHM88Z0kxV8OMqptiJrDPKN6ygZlR7uGCV6qi9uSp2t31H7kWFNPyvb
rzdZlpZJlY9ZIuwSkiymHW7tYq62kz9MH4RXqg8eMETYOT0SVaPut12RxmEe3gBb/7FIPSvROap5
3BmLOC+r4cExuCz12AljgNX6reNIb0uYorHb2+MuowNJUlX9SotOY58Y2kPdCfJQO2EeS7tPzKK0
1M3jgLprqO5ckqlvsuoBIBGtew+NuRANrIokBVBNOKZNccjsuoi5yhqAnexdRqwIKnFNZM3OfBjB
gdioNG8PFtN869IUApSANHyA5RjafIBRJUZ15e3SINjKJudxOI/hHWnyImlyxlDpEzjRQYN89kj1
MxcqfLRd7HA+a5CyjK2FEogrbyYuwm9OR0qUf1KdOKpTj35ZebekYuoQaPuXH9TYm3VHDrlxIVJq
ci9CSVpuZwpP0QwObjFD4hfRrp42vtYCOj+hv7GMITtObR0JGea/PUfDU8zl1mPrF/lB1LrcFny0
Y5Ags00/5nOE3dva9B3OBEH7CkgKhQSUwSMToOfuWBM6763JC6OsaMIEClRWXLBM3gwUvkUmzJoo
HZssApCq+aJa0PNArElvZgfo7tmW84E5U/ENpXF/G3bE3EHd9feUF/LFcy28S1p8HFlvbWud/tB9
Xz51bt4c0VWHXaZxnGPtBEOEVJRvBsevdkjCebzoiyUojIwJgLpuRPB9brSwYF8JSZuD5pCaiVAy
sR9seM7EWo0qkaR6yMhIblKbeRvOJuvRU6hK+LlX38LZqr4fvHw8lcIyL1SRp1mV8Apt7JI9pcx7
dAfbegGFmsCRR9YQl8lZdvScFsk/0ES3NTCIce6lv1lV6FtA0s3BGdrqxsNxFYvMIGOwilnHtjNX
H1MuPzTZFByKPIeWcpU3cSXsMBr7jsepoM2t2xJ7N1R2GLdNOGzLLC3i1qUfUS8P97OQ1W/IcdBo
ntRyxcrkpqB8wNWrax99BYa6cthMo7oh8wcfVfwbX5M8RoZr74Kg/N3Jgu0Hpy0Sw32kYaJ3b1sI
GW5Li9xlzVjGIW/sY+sOy2sLphvFLJZAauZbCezcTuKytc07qVFEcItYElSbqspCho0bFz2g6mde
anQ+t+ls4wZp8vJzYVndJyAo/IOP9bATLughtJHg2CJ9ikSR8iRsW9SyhpLs4ds+PwwW2ABZTesP
rUCFHzfV9LYIQ2dTNsbaeyqQbTQ6fYZkIoBcHe9qnPpSRaIp2aaCfU3EdfsrFLqNJJb13kLdYAPl
ZzD+TGdt5qZpTsiP58hCzT5qbcwizugYOZ0h9yEwdXdZ2YkrzbK3pWtU8tgfshkhC/jsvB7amdGn
MwvnI7A3vnM319v3y6CXnr9I/+LJYMpAQ+X8+VXPex9F5fmo9IPJbzLn6f/r+d4KOTnCgSokAs9n
jzKNzTXIzdsq7kJlXGD3C9b1DVjSBCHONZPOx7GWKA8eXHs75df6rpfe0esgS433VU26pyUd/QFB
iiwurOia8Mu1x68+AUNbpTcKjw9QZ6xPLf/y95+ALRZdQFdBlnHdzp2CdvILVJuOZf/12LtXoHsX
fj0gdQAcQ70qXCD25y8n7UZldYNvHyFk9NVBOQgVr78DeaDXACgdeh6wyYJuGqKch4Bv9Vg0fUOP
qV0+Ugodfn9yf7//ki5MJMSgFP+CNQSUwHkM0PeZi34aPULukfTHrkJl4vn9EG9bGxiGC7oD9C3Q
dwiXv381jbRXe+is1/SocS5CMeCJygEFefk1AM/iClTgbdthIacuEEQA61FsW20bEwqL7dxUFIei
2RflcJhTfQJ74dnp+Q970ig/XvODuzARENKHRgo4ZA5wnOfDsxvLhLnX0mPN80geMv7z/de3fIGz
VilmAdTgsMah0wnr09UskE6BHKZKg6NT/ZzhWSOmCLXTyGDh2wRVn2t05TWa78+0gxgJmpIIuxDR
zwdEG8Zkldn+sRoCsmmdFJwivzvQ1N+NdbYpxIASbfVsXGszVk0avz/cS69z2ddCvNTFt2H5+1ez
BVVcZflYz8dJ2fE0HnL/LzXA/xvfqwjLkngVYcCZno254x85HJBLTMng+f0hXJrw0MRYWlHw/gI8
+zxAjQQ5RPEIMwI+iWisjB7aNlCk5fovHVsWGz9AEPG6/qiNg8p/HmkiyPXHQLvHHiWzbIos1G3f
H8sa8fZfCOg1Aym4mIKvpx+oBp2t2s45zuiPcVzKqmPVjREA7nPTbmnZf7JU+dlOvV3Pql2G+p1n
fr3/G95MCcDpsY2D0oomsEvXuUBhtxS3VjYdgeqMi6y8m93+iiHcxRDQbAfzC6wsQEfOX2SD+xdK
B+50HPvmt92lh6AMd++P4s2sWEbxKsQK6QbX4pzLzpmOhfpGKjDoq0dTySj7S3jn8sHO4qxObdw5
wrBOEQdUJlyXBXLtK5vspZeF9HmxUiLoSq1p5hn6vSAdCkRYKn8cfC+wjK4i596AWgCPAMcG2lwA
FeOcXe+rU+u1bemMx64PeAXfagCIWtOFuOWzvo+qLGv3Mq/l7WQc8VL7Ity6Y/X9/Y+2AgwuLxNo
rYXUCFiYA1bu+bwoLV7lYFDBrBJ1jwCMg9BB4uvlkUv6eCiuQYkuhkOUBT//B2N8Hg4UJifQvjse
KbTwILtpNPxJULPv9SfvmibGm3NlGRq4HYDshZgw64UddJDpJbUZj8bYHx3Kt53vdxFFYwppxpRH
dKwS4csfZL7mWXIxMuBK8HdG9grQ5/koR89tOpAFxqMGKmvUAZysSOxXNymY98OpH6s4tdrN+x/y
TWKA0QJmBMFETChsZatDLRvg/TeQcMRFtJ6TaioffChmZjXEckIF/CU2M3gmOn+pPPpn/lBIFmCX
hhIkptH5UL2+12BdMmg74Qwo/V3m8Ci3nFjj6MZ/1n9pavInHqYrPihQRbg3rfYxyUyNGraL+Qok
dIki4DV/7uXbnGUjeI/AwaC5tlilo41+PiBX1rTSQ421j0t1yEDCVKgTq7/OApYw6KstaEzQ7dZp
KZYAsBVOb46zFyRmpo8QPL15f0Zc2MUQAvsXdYOF4LHaj7PJQkujG8yxaGp9mkIUjnEf4U/vR7k0
7yAAiF4mlGBhN7qKUrK0o9SqzRFTEi3PPe2W/tmh0TrWdG+GL++Hu3DIeK/DrTZ/padhEmlrjiQD
bsP8Cp3nifnbOf/xfpxLSxhyPUBFIccmb4DU2m5YxmlljihnfaBpg014+pI33segJzD5EDEbgoeS
D9cMSN8mp5gYWE/woYYR/UIyOJ9/tRykhA3edBSwUyKphUpQu6G0R3XuZ8teauSm3P3uXUPSXZr2
ASBNaFHgGoPZch7WshhVvSDm6M8vBLcW2v1urrGPL6VaiwXOIoaLOY9U4TyIbwu0K8fZHLn9SLED
O0DrWPJRp34sgj4i88mv9q59nzm/rfHm79GC2IqxK+NPD5dlSKGch/fGupOusJ1jW0EtDIVeLrL9
+9Pmwpo7C7Ha+UPVLrXq2TmGZQ/8+85yTu8HuHCAngVY7X+d50pNM4yB5OgUudtM34zg6OT5F+1c
SQ0ujgVwX5yeaNvYZPW1oObiuDkagcfA/+Gn3645S195/B/M76tbCjDcczhVEo+PGiePZnmt/HJh
SoNwgbvDsv/hGrGa0mLw0LUCl+nIui7dt5MmLy1QQYdiJP9H2pn1to0tW/gXEeA8vEqy5Nl04sRJ
XoiMnOeZv/5+zME9kbYIEfZBozsPQbO0p9q1q1atZax0CCjzt4Rbw0K+kBieXlL4KgRbY15nk5LL
k9tQnlfCr7p2P0nhPsg/68Eve5pLZOW1DZpNX0mhLLjfE8Pq6Z6OjFjzB6Od3CryP0qmdRVor17v
NmqNosp1m6w8I5bcE/Zg82RjmFxgwgYvJIgKyqSe3EL1f5ix/KOAmJnqFeWGwN+EUXagcejn5JX3
Wge+5fLmX9gyM1s3GSNou+GNF3Zk6xSGnbaoaKvGxoOK4+v/9HmRuqLL4nAMVD5P1mCTl1eN/ecd
Bgj56Z8GN8pj83Sx/DqsI7tvRzf1EUobZCJu315rap4/Im5FQMT/b0QTErNNJ0ey05dIjXsYQIr+
QxYbn8ja/xoCShyy/FVypmiT2cPh8uiWzhvNy+TxTNborJu0qigeKF40uUr9xSTGbg4UUC+bWLj9
5/7o/5qYN8iRz9Br0xy6Op3c0Nrp3ysFzs/r2ljZ44u7jKYwHAfkA0SZp0ZqJVW1esKINu2MESXN
lXlaHsS/7wtH1hsluTDooXf7Yt85B1/Z97CLrmXtllfjnxUhjq0be2yzDitaeSVrm/CLtjaORQt/
A9iZBv4ss5qbI31Lwd/3vtztEjv4lqj1o1IZV5cXfcWOyNFgB0GtT+U4ugbvuAEiGZ/a9cYIavc9
dnizgatGVF6Ml72sBs/XWtjJHzJQ0rULHuWyicWthTb3/5sQolfHryworjDhA2yq43xjrMmELG4u
wkZaTlBLP2tJksA55HVkkoQhfMx6FYiOuUNaslerd4wFRwzVj4qaDg7t9JjEdA2Mo6RTPCF9CtRu
5fNLq378eeFdkfBodVJgrG7QWjv1dwcAV3+HN5kJF5glwhuKEKcjgBJNC8col92g3IXF1r8BcWKu
vcuXlnwuDZDIRJWR1tpTI1YnTVFeUyezJyBJclNsItv4dHlbLS06mTd0YUjHnveY2onngXn3Zde2
+isnqq4jL9+EjnJlR/vLlpZGw80/C03wQuF5dDoa0LIkIKSRklZldwcF/YSdT75xpbFuyQqdvzak
FGiqnWl/yOgvmlJINNXXe+kKvNHlQSxN16yQaUCKSO1V7CA0UwAR3mRM7qgBFPXLbWJZV21+bTYr
YeHSHv7bDAmRCZeW+MhX68zQYXAfXEr6my7+noHqydKVJ8eKEdE9gjeutbaYjeRw95WvnU5SZC1d
sWiEZ5Oha9AgQLl0uu7E6llHqDKwItU2lf5ga1M2Hy+vy+KyE+DNvI5U68Talkq+LnJscjs2oODb
eirUg+e3fy4bmX+pGB6xGv81Iuxgr7S8tjJ56KYxqcfyawbooNC+sjJO/h5T1E+RN6R+dvYA6fUu
dSYLmH80jChwyNWdIynPXT49ILf1qQLzfHloi/PnwCBKtzmcGKKrKZJKr+JSH13ZKDa2wsNQW3HK
iyfnnwWRpS4mC1hD9jK6jnWIpN1EWzk4wLUATFncbeT2ZgIxYm2RKdJD27JodCYuo6GHyOKhN9E2
T+pXv0qaO68tte1EwYTMcWp/kVq6N1MgEJt0GOxD67T01HS7yErblcBt6a0F3cOMRyA3Q3v96SHo
UHKJpZayQJFWP1IlfDCKNqDHqQm3DeWwjQMJ86HM0re/w61js8KOHf2iB2UTjG5l9FugiFfl+OHy
xvnL+yYeCoPWUA4do2O7no7McsLWCeirYWReT8YTcFo22umeYNu8k0elvoO42HkE6U5rRQg+Zsik
9CpK4/KmRF3o4Kt5uZVaPVp5kS1thJmiiKr6/I4XCzHGBNkSxLicoP4u+NKWOzm4ujz0RQvQctPG
B78jmb7TkYcB/WshfZeuAuY0titwvZ/yeg3NsnRuELFCJVulc+9M/bm0AY53Dj46GZRdNjW3JHvr
hv6KNxIkz+lxch3/DAl7xbezrOkiDHkjwA0534GNehrSgZZLR3+9PHVLx2Em3SNHSXoIitnTqetD
f8JfU1LMJOlB7WHid6QDPCXPpULdKOmjV1kOv122uTSR8zrNVG0zFakQTfllF3h2Rf9j4j3lOlxZ
8gaGTDQ9L5sR+f7+zuORHfFSlZ0xUquRqC1GQCun8agGkeag6yfHn63kTsvJsHDgo9sukW+KZo3/
bmlqj80LT9B0LD0PEN3kglStx201veb1rWLsUnUjWyvxw9KtwX3IZHK3Qz0mnoB4KEOzVXkoVqoD
yLzZ8HIMVyZ0cUBU4mBQBegDXul0r9hRaOWOz7rx9uoOmiRN91rpe1tPa0gfxYl1Fel9/LFOg3F3
eSkXLRO4EOpBHmCLQb6W0FWnG0xlVV9XsAJU1A0m9SVUdFTfXMVaCV0XwgsifYv6JuWw+VlxOtBq
bqVuPTBfhvTM4z4d90V1x7ya8ubyuBYcF4ExkRhCNDrpMOH06Y050GMbyS5NDtup+kXXQxN8vmxj
YWvYVKeo7Mkz04aoBlHLyhiPoI/dfHrxpr3R37zj+8b8dViaHEdkFCxyP1W6oVTcGlrqcVPaK3O0
+PuPvj97k6N0kVxNftZqieKqTrSNlWEDf+87RgB7EG4QzhNuKMEC+Y80GTXZlYN4g5DpW6nOZ0dk
w6AAiQSyMHPR5NRAYdd9mmqW4toPY6RtJBqdLo9g/oBw9bNV509z98+yaqcGGrlLak/vVFdPYmvX
OumNFxl057Z32mBcV3DTbKvemeh9jL9ctrzgyxEAAVU2V9goWQtDQxFPzqQZHjnRftBvzc+Sc9Vl
H95jBFwZCn9UnMSkjhZ7SmQNgewmcgvn9zjetJ7sbQNn+mRq6UqAuDgiCAjhiuZYnr2S9N6BlQRk
mdvW5ge4WT7OnYMbKY2eRnstZlvwaxTB/9ma//5ob0s1nazqEPPm774lyTeleobEHZxI63xOnXpl
kyw5G0qhwA5hpkQRXrgjNCuzrcoCadrR1E+oBtkOD9rgjUIIfzc7pTnQrFAqzHKmp2NS6QexvIni
QqY1W8ehkfztqV2SCojJAQeZ/Zmw2Stfp/cdUkp37g8w7qJhjSl9yeMcGxA8jmZOwAoabXL1cm/2
t83vy7t5aR142OFpmCILddvTCRqq3mpGj5JW9HWUb23N9dZ4yBcHAG+Gwh6mBC0mvx2rD9DYoJ5k
p7/QdTaSNe2G8wtSI8ZgH5Fh50/R5yuql0RBFVlPRkirgH/rO19CWre1YNgNkXt5us4Hgy0D1hGA
QGSsRO+cZ7RGKuFoPuXKbXgXem/eTaefF45g2EOpMWV8Pru3862zFjMtlMtn1lSybCDQKLaJP98p
RpMu78Z4oqUnqCCNmJ5a39+05Y1i3BSqvDObX8rcKy3dKfSRKsPL5ek7322n9oXxOVBb0S3XG0+S
86mkl7kKb9tUebNrwQiIm7muB35JTPp0Tp+VU8wglfBD2dKNmW5i6/nyQP5CvU4vuRlVST8WeCwi
DREKlk+ALSJC4Cdy8+W+6lKzB9enGR+DNoxemWW6XfP0gzPWzee2UDUC0SIMNlKieNspKWi8b5z6
blCt6hFgLdXHyYvC11Zq7UOjD+2dHga+22RtejNFfnow/Co+FNos9zqCOKAxHLF0QpF63BnZONwO
xI7XPomGTQ0e4gbRsuR7V4b+M5WngVq+rbzC7Sm9+qMh760xKNwugFSmraZk45kJzQr+FG8y9Cfh
74cFrY9bJTtw8XS0tE3FY5RHHVBmXfs0RM7HJm/+hL2kbqRATuiSm8Jm2pMHC26qcfS/5rAT3lWj
3d6gzBWCdepK888Alux3oo7S7vJKLG2p+SbmxU0u8ezOtzI6rOTUYLXLp4QmUXq31+iUlg79kQnx
6abVXpUFBSacfRvTLrW/PIIl/0U+YhbeQPrxLKDIc2ZyaH3zSZb7fShdT+XvIm02unfr03l42dby
UP7ZEg7gUDZ64lfYGjv74Mu/QTusvMsWLICQgMWUPBtBoMhgp+R+ppXc/E9Kty+uDP/68gDOA6KZ
CXBO3vylfpLV0/vK8gvShb4ChffwseUJVBozyudaX8viLA0DLXkiWLgoZ+anUzt1FPqlpHT2Uyh/
6+4y+8vbh8E4aDYmUj6XnYJlSioC3zGfFK22nwd7gq4D+tCXKdH6R6Oj5++yPXWel1N/Bfc+lyNQ
TtD14C1Ox+O1rd9NSZWBkirL574YbxSbhuirKownKItsGaqm7KstF/FVP8X1o9VAnBRlWbDxmkqm
LZN0QW3XzsccF2Vf2WZS7sdKz5h829pqhRp/h/1XfZ6ZDra5lLcvlwdwfsxnj26A8kKWkyqL8Pv9
RGk6KZ3SJzgC5JnntNY21ZuLKwjC4NTJJxAtnpVrA2JtnSbO6MmSy+0EUK42B8gjdpdHcr6zZivk
YoiHFsKVrApyNWqt6Enq7hQn2PbT210iFmZ9Y+gzkSUSL8DA98dBl7P4SUvljWHR5y+3m3748/Zx
wMnJQwghH96UYuSYjwbFuzx5Qpw7fx5XmcnONywH5N/n52k8eo1EStMHvcHnPePrFF5JzT3cGc9l
c4iag1K+2S3qSJkR0eG1SFyJbzqqKdYoD+wuNUseLBq6836F4vl81WeJcfLNlG0hnxTRkNDLWZHd
5PVToaI+ccjzFb84+6PT8833eYI4QBGB6IrnI9TlIHS0qH5S1Dp66GQ7eJGlLriNDbO6172uv9Ek
2doMQb/WP7Y4MnYAGW/IbKmynS5UoBdqnTRl/dT86pJN9Omtu2we17+vC35YHmPIOKKqfiojNOCb
m+4d+RBKIfR/ED4gCMV/T38/CrZQVuDyngY4CsZNpK3Fo0sThMtiVcgWMhbhoGi+omeKztKP1aPk
3cva6grMr1hh8dEhMMgPoC7HNhaGoLQqPAu2rz412Lrys97YehXsS1s5SS3n2p/a8IV3Xr6lf1ff
FhKvjK3TdCWvbg8VLnyDIX3PPQf9HtmrtpzsT+wYBUEzv5NpGzHbvUQd9TnuVHsX5IG9L51EggBi
THZUHKDl1dSPft8Yj7ZnSNdRkIHcg81w+jQ45mhulFz1r2v6Qgro46x6L+fRdNerZf8pbbjDezPs
gZbUkiVt60oed1lVWG9+Wc1OF8E6OvQgpBTDEpWzAH91oD6hSF5qsCu+2YOcfl+IS8Kq6OvanJdg
/Jjqr7rx/fI5OA8ST78vbKKmU6Is1SXlqU9C2e2rpn5QQEzAsCh3Gs3qgRo+ZopcvtltsaEQD+EW
gY33rJ9WLgO1HZuxdNvpxope7HLlyj0/G6ffF6attKvWK1q+39Guq+A+hhW/uAAvxQLHmhhmzjaJ
2YE68Id+6IoSePOHBHSGMUCUB3UD7L2J9FAGCWpEX8cs3V1eL5FgmAQBEjAYRp3QsR1czKlbKWI/
9RWIQZ49JYB/IEUUsRghAcxDc5Q2gzf2j0qc21dlK3+Nujjd6p75LAcRv0frAGLDeXBTwuO6SzP7
I2/QeKe1Pixn6dTcdX77yUrgKbv8m8Ua1dlvFnJNiprWhpIa2XOhFxBmSa9OE9x5pfKKbN6+0rpt
hpqYow/XdmrcgwjatpN6c/k3CBvi7CcIt8noeDFUrkybPH2VpFsNIr7/zYBwoRhdMMjBPMb2M8RZ
Zbzy+XlZj1zxf34/QSQP0nkDiNVfLoG0KWBmec7LDJKmhyL90GLnHWM4MjJP4lFsVEUo+oQyRuAN
HE26WFc279oghL0bwmxXJ/MgZha/aTfCTrgmGij4s7N5ErYazJu2HfVy9pz236L2RlfKq7a814N8
r0pruEIx7XVmTNhUcMjLqlNpjGf8Vkt3nlFAzvA5I1ebNp9y5wne132t/+lkax/mXyJ/f3m55rFc
2hPClhvUHKZxD/O9sbE0OjBvk3g39SuudNHKnJSkWQAGYTHC7JPcK5Pezp4nlOPVrVIc4pbo/+ry
WBa3BmhTblByxmctYKYn+SQrOD51eqUqe6fc5/XKW3XRBRyZEKZrmnIo6Wwze4aOM+6+OtbK95cm
yp5B39xoc7QvPCWhGarLQKlzpHee9OEA8mc4VNHKxbm0v6Fi0ahu8JiHs/z0iEJg5FNBYhCF/dRN
d55KR03+OfFfBniLLi/JPB/i9qKGQnnInpMu4uMFmlot02Mnf7ZgVvRzn+vtxe9v6/Fn3lynxgpe
4u8vPzNn0i9BtQO+OVGbvZzIGPhogj8nXtNtzL6ASTXKjOqa31ZskgGKwcBo4+1E8gDKMrveAWTs
D2kPE44nScm1A80LFIdcKXafBrem1ib72LCTLXi3ZCsFBdxyrVwWL3Vh9B8VBL+uYBC2Hmu0aD/I
dfliRGV8pdfND2NM2hco6K2XzDSjXabaw82ghBaMqnVWbsrchi8Nit6fVRg1qIiU3mE0PdqoGrII
VTFlLzRL12v1iPP9a8/IB7YYdJwUoYVQTYPq0x8ratzZ8NlLv4INXXH/52fw1IDg/gGPoB4bYsAe
D7DN7CBklJs1ev9lI1xk4HJJIZhCZAb7WTqZjSO7o57tyqnZTtIHvV65aM6PIngGcFiziAD9t2IV
EBJ0s1GltnxmVbaa+TBmn2rnk6fnK0fkfElUhYwknGPAAgABzoM9ujBltQk6iU3wnNvb1NyOa1J7
55N1+v15nEffnwqrCYaM78+JfHvvDFdOtgIDWRwCDxgcFwqoVB5OTQwGijiS44XPQWPtanrCgnzF
Ly4NAj2OuWzC2T6DxqVmIQd6mYXPpX0XRocs28XpyitszYTg2jtfiqGWSsPnrt2qObyFPFZXDsfS
PB2PQvDuo5XJjRYwCrPeNymEXrvL3nbl+7ZQUc5R4NByE9kLPfnjp0g8+isR8Mociff4YI1mBUFt
SErt1Sz+dFUFr9vKeVizIRxuuywM1Uqw0ZZbeYRz7VZfiyGVhbPN3cqR+w/ZinjmRqhgC6lE897K
YXtXCmTir0vzIUKKyPuUauq20W7gb2+D3635S3J+Z+F10O7jqt5fXrDlsf77HcLZdLSu9mDsDJ4n
ddeqe0Rfze4dJmho5Z0Hf8A55FMiWTIWTRQ+w1CumYfO+1itdeEsjeLYhHD8rarrrDgOQt4VWxk6
wuZ6VTNqacGOTcw/4ciJeYFeVxI0jc+h9UVJr6Ts2iq3pnG4vBxL5+fYirAc3AaKL6U+c+XRgH5d
yu9ZC5AeVDk0sKTi7Rsa0xihTBY85/INLK8FnI7K1TuGcGRCWAuNRG5XJ4jXWw38ils7u37H9y2i
U+JGMMS6EEDUkhKXTWgGz765kWQItVdO/+JCH31f+P2OVrQ56bDguXUeKY5H2aMNPVX4noU4siJs
J9Q/jLDyjODZSPZqdBfj8e21Kjw78jQUJdo9MiHspX6EZKtKLRbii21sbXsLfDbrV4zMF8YlI8Lj
sbcT4NUZs9UH2b5sZHipIHQ1vrcohFjPsNkl+Yf/bf2FW9IYAiUA7xI8D+MeyvBozTUvHsGjaROu
yE6jMdEc5u9rWxA/Zrxyy698X6yXS2Hm2KHF96HNrH8na4w/a58XnlZaE1lVFbEgk7opv5g//qfJ
N4SrUY0bzcbXBs9Nc2uU+1U6jsXDB2cWLW+Ua4D1nXrZpq9ta9TG4Jm6q1HCTfcYQqWsvb5jFEdW
hC009IHVqxVeMLa3Rgqx9u7y9xevo6PvC1uohsst9y05eK6nm86N0puhX3GyK/Mkxlltrnp63TOC
HlgaJWWEdPrfhfflzeOgLEA/CKlaZc45nK5G2cRAywfff27yTTlsi+IwNCt8CgvbFSFG9Nlp/p7p
o4SlAIoT6kXQSnTPexvH+lXKw4qnXZgqhAvJcvF5EMPilSfrnhzzPvHcodd2Y3znRB+t/jqFnPby
ZM2/VPCEJ3bmkR4FCIom2R1FCM9NpG+UORHNeFadfGei3zKU39R8ZeLmk3DJnHCBqLY/oNSAOVn7
kkauFxzG9Gus30famrbe+W6eMZyU0OjDguNYhNh7kKZNY+zJrmFeo6FgZY9w1l+eu/NdMJsgbUZO
YCHpZPq8GiBoUtxM3Vq+ftUEaxHiigURvj/ZSVSnfy2EX2fFjbW03NIkgVQBtIKyFRlGYTmUBrWX
LBsUd/RNcFDGhyIdr6W8O1yeqPNVp9FcnzG7ZBjBIwsnsojorAC9p7g5zD2IMx2kqvileOVVDyyy
rNuVs7M4KtgfHLq1IG8TyzRTMYzpWDOqVOpujdDb2JmMHMbPy4M6PzlkbGTgRDRXGAiXC3MHnz4A
4oBYoQqGu6jsP9RWlZAhm372nnGXTdNH9KVXnvPnXgGbFOXnteJhInbhBEHnVFGf0EiQQp8+xen3
Ee+DvtR1pcXhimtY2nxgIf+bLRJC1ljTKiPKA8V16ptmeiJCujyBK9+3hF0RZabUTh4ntDZpJERo
5o3AOFwnswWkH/w7/K1nzS+G2YHrJbPmxvrHMPyZUPm4PIKljQZFK2KZyL1jSZghuFtKoF4G1AAh
YhW2F5gH1bDh0us0c2VPL07WnHyGbGRW95uP2JGfLvu+UDqJxdDNekeFf2to71mOIwvCnYZ6s+pP
pc1+louPQZR/pHa7lkYVW0j/syRoVsGYQt3+rMVRk/s+lhqLGTMjf6NHXDGBfA+R+ycp0DaWMulb
v6p/5xM9OEEQIjCYX3sog9aRtDHL4ury+i0dJ8iY55w3IBfINU8nVQ3bTm4HuloMbVt+lugwUtxy
esfKGTM9qAxnG/xYwiaRx9HqWnRx3UgL0mt7QG+vLKy13oul/WGA+Z/JEEjRiE0RsdMD66AVyw0R
LvNfuNPfsT2ODQhzZRde1+EPFdeK7sPh7j1n9fjz6ulSVLrhx9U4Ke7kAXzY5a+XV3pteoRFKKfO
6CDeUlzJuu6Km1xe+f7iTgLGiHAiLOKaGG20xZDFaasraPVtm/JQO0+Oco/QzjtGcWRFmCSvTOmx
zTQ8chntlDbc/bn8/QWwABwUdEESWUKxel5Gk4yIoAYwSpi+GsrHzIzRUnED9VEN8/sK6Vyj8Xao
3SJ/9NT1b35iYpxWJfDSJng68drOm6moApqgXduGctXPdteXRze7yNPYk+/jdOjjtOgiEJOwCG/m
RaLQXRoPuRduDNmutoYUt58HIqB9p8rZjYFe1UrEu7QzcNc0dDsqbWwiiC+LlLZuwW25fQbMrc2T
6cGoKa/ljdHeUk1sV4qUS/aoFNMpBzCNJlPhnIZjHGiVX3OrKuYhbezrGjU0cx95K7O5dKKO7Qh7
cRwB6OdjOY/L+zLF1TWSMp/fvmAQAHONsm76WYRVIlQ5OQo0Mt6YH4wgeoCQBXXVbnhIVJTT5eTt
STSm7MjgPLdHl2wSKFFgyxjM6i9Gd5ub5a4YXzq9f4cvpR8e8DRkPPRtit5Ilbyyt2QZhrpi2zpb
eVoTfV9aHdDChG9AB0Cnzn9/NBJtGgsqiiOJrBBdmwLBoreXxwhsDOp7XJ0g3kWWOsRPQ9+Y5n3d
FzRou4WpoCL54/IOWAiwjo2It9qYNJUVBRjJe/pyCcLRy7VAQKjq/j2G5pbCGc171v8dIWkbp3N9
12mua+mX19xV/ctlEwtLws1MMQHAGnxYshBfxXEahhby1m6qf/Gd32DVLn9/4eDzioOFk9ccPUzi
wc+VZqokiQ79KH+o6i9deYgDY5uudZQuLAnhEtyVM50z152wd7uyVPKRznw3RHwH/akvCHNcHsii
BVqNVRoM1TlwOt27SBoZI8koqAaG4ipM+4dm8K7Kaq2xeMnMjKaHKBUQKZfCqZlCqXR7tLnrJulB
nhAEnaJtVaw82BYWnc5lkGPUQIChiw/sfMgmrZm407z8UR4fk99vnyoNji2KIghrnamYm5KDwK1N
e3+C5h46LG5aOJ8mT17x9YtTxfUFMQLsLxg7naoRUWN7aHu2VqceRqnbx0XzJQzilXL4UvgBs4Nh
Kyrt+EjuCHcX2Ne4MjMf/+s43qzIOW61JLwBFrKPUT3dNFFwnfkoIRXTfVblP6GiqDctlKaXZ3Uh
UOBnsAOZUV6O4pU9mAHy6U4EfUg37PsEDWUj/dxG5qvmBdQH1jTvRVrY+VEEmIizy2sVhhkRbd/R
2OElXQMbBG2D+6lQol9t5XQoqTvyLiiH7mp0AIANppR8qVrL3OWe3lebHCnld/gQ0jQzZxv9Mmcd
kH5lV3QY8Ev8YNjQ97cZPWfrpzQQrjXdihje/wxa0zTIoDB0xn4/GmlQ1gg9u6qZtw+BH7/G0uAj
1xi3wSEx8/wxkTTzVq70ett4pr1rJesdT14OPk9qcGP0Coi+zPQSdHxbGqWHOrjS7OK50aw3I/hY
2yMTwkWc9fRb1Rqt3qQENubwoDvSrvJRMfTXEJFLrmZ+fkAiRhsSOOXTQxpMDlrNSjK56Iz6wyZ5
I63u3wUjOGK1OBjQQAmHM+4nMmETBJv9tvMfLXklTp6vPyE6nzspoPICwUfXpHCvOBFv5E6FxElJ
CmBn38JEviqVj6nv04P7AUGEy2d86bbEm83zROMhsL3T2UK7LnAyrxrdO9V63cMN9Pr279MubOBA
KPrS5Xb6/bbUKTDGzejS0tvszOBxUh/DtS7ThSVnd6ncMHiQOSt4aoRH3GCVyPq5MPJ4L1H16fIY
lj8/s2Jw1ROHiXOk+60p0XSNhMq3zLgJqQlcNrCw5vz+fwaEkCjTaqlKMgzgCg6VWjGKbufYL6rR
XQ0wLnaqv7tscXFItMvTpWfP9Trh1RLEdj/KYWKQtL0K/UO6ct0vXJRk0AzUqeZTzzvzdEGavquy
umosRLAQKN92z1n0jgEcWxCmLO6KzqyN2nKz6VdMNSjUrJVFWRuDcNm3oQ8jZV1ZbutdKcqVXO3q
lbOxbAF4K5zx/GPNi3T8OPE0Iydtb7lBfUtqNo/v1TUmyoXjzUL8MzH/hCMTUlbKY03mDbyms0ml
2Rvq8bfs09t307GV+VccWTESW52qiYGE8rWVHNQ1uMW8XQSfiDIjEgQKTOrAX4TvO2aeAWtNLNcI
vpv5LVzcRfhd/1pNbwfAUS6hXEGiYq5niB0OSgajj53lljslX2vpt1O8PSlx8n1hxYuyVUz8reV6
drft5asatKan/yrGldt2ecL+jUNY9qZGA6nrGEevHDr92gvQYt57P5z26vLCL24v7g5Fo+tTP8Pl
I6YijSR8TFcyfiQ0uNlPsb59Y5vkfOEyaf+MCL6q9Fo1023PdOXGfg1S9RpO0u+XxzHPx/kG+2dC
uHSjUZVDrZdMqK+sr2UX7/2sG2lkWuvYWnK73IaQTc+SHqiXnR6UIfeRb4KewJXyzVju/DVO04Vx
QChKzgvmZCJK8YFSTsjsDmMHU5tzMNKb9pe1xlGwMALqbTPXO5U3epiFq1bV667p4Rt0WwTKf4bh
yoZaGgCkzIrNvyqQBeHiMEvZQYLW4CYsQN5H5TaokEZ4ubza52NwsMDNhy+ZuTKFMZgQT8nIC6tu
PWxHbeN0N5e/fz6ImeJx1n6cySXPgBcTCvPoj5GermkfBbtwlavxwQ/MNx9yzKA3MvPzEumKRVCb
RoC8UiTVHQcAHtLetJ5T5b6JD6r86fKAzo/5qaV5Qo/8e9CYcpxXWJKGj055m4IEV0BrIiR82c55
HHRqZ57YIzuFGUlpnjjItcA4o2tPbZlsisYdtGxXVffN22E4NLBQkCfM1tjN4mmxnUr3oXFTXcvy
2QXocPsPaFxu1OnD5XEtbbgjQ2KKJR+LxJZnQx4yzEP7rQJpd9nCucMHfwNtE01LM+RH3NI9DcCw
8JYGlLTlbtJj1IKi/kfRxPuwi3+oU//lsr2FEQEsInU7v1LO1eIk2Ci7VhkG1+qtX4mJq7GiN5dB
Zh+DNAYlUhL4IvuYouU6rG364EbGh2CvBytrsnBIFQIjc374EKRqwl5rUNJVA5/PW69xe18FD0m8
siaLc3RkQYhaDKtNh9SDoNuL403bfBzXgrslA4g9z36eP/Bnp8dFDmwr1NQMvt9w3BaNuen8Nwpd
cfeSFDgyIQTBqW+bA92eiLwQOTbTric/mPQr2ZaFxA9WUN42yQ9C1CYutZ+Pmtq17KauvkF1PtM2
WXkw/YMvbTmOxniFKoO5VuRYmD3qazKZWwJKmqiFq8bvqjSumoZUt9pv7bqlN/nt9wAWSKRT9ga9
JgLwPH2slVZDMSHzf9hBBpBs18WHywdxIX+EMhjJW5Tr5vynrZ5ugiTRvKTtqNUUxcNojPuYHjA5
MzdycuO3D35+m3TpTZG/OZDFKvUO0vczdY2YzyXRaweDSpK9jlGanbqffalfyZn+DaabN6fBMUXT
GRE5FSKy4acDVEMjVeQ2J+nqXGfd7155lN7I3Drv8hMTwkmN4oLmnbYk39pIu7gfH+o6XtkLS7sN
mgF+Pzc2D24h5iilVCljKSS3GXU+vGPNoyqvEcQuXJ8EllDvULchvhFLUUHWa9MseO1KvbNPneQp
Le2tmcJ4WXo7T0FmO6zLFTe6OC6KB6RF6Ic5O7qxFPHMz1gdrfE3BhnKX5f394KbZjOROJqZLXhK
CD4uN+0uNAtvdPPwQS5jdK6jTRe+/aqBWISPE9aCkRQdKZoTdlz7pPQS+Iqiatqmaw+lhWk6sSD4
0bGepKhTsMCK2F/btTbZ+X8/fb/M5GoOjSGkdNBVEzZwQf+OWhlS4wZGeZunob6JlBxm+vGxjNRH
2y/NTazoiJysJXqWxkV7I7lQWqFgOhWcaDkEVR60WUsI1W/rwNv2b8cmMTQeFKBziQNwAqfHX/PM
UW/HoHWlpt8Y9f0oHYZ+ozlXl/fZ0h2EHbSAUDonFS/mwHNZAhQhYUeDY7DN93JtPsjSddXcmvZ0
rTTBLs6yg29PdECutB0vhNfanHLgomUezzLK1KsmydfiFuGTT9IUb5P2dmxBtiVvB0cxl0eGhLti
1Jo5YZ607mRqUDznmyiBofbyRC7tCA0yMzpSZV4mYgc65aHQioqkd9PkVYqBsq2c1aXJIuSEVIqQ
BxSt4EgTtR38IqbEV6b2vsGXKq15o/k28horrm3eWeKhmq9uRB4oxZ3RTsFGbMAmnXVuX3+Y/P4q
Lr77EsULz9+HxdfLs7bk5niEAKDl9TvjCE53ua6npp417D41sK7NATqjNMp/SbK8Ei4sXBGULv7Z
EXbAVHdKj/BE64Z/TL9+qH5q35o+fyh/vmMXkKizuLYVcBem4LabPEoTrRgaN+520D2uyUQtTddM
eESlBBVWTWyg6OMw7bK6bt12TNyBhjuvrD5Y9hp2fmkvg+pgm8n4HvI2p6tiAlRQ+9TkvMTB7rev
rPWhL7ltkpqQc7GZKbCKq56HidKHXuvKmZtHf/TulQBeae8LGr6ib1a2v7zJlo4OW5k6OenNWaf3
dDi2pFVZkuBnvBpFw+BrVfxMJwrHa+mCBU6Sv5Sf/zU0z+vRO97pqW2r9WwofdTqaKdnw/00edea
WXwqtXYj+82THuf7FDKcrZ78inxzxyKv7MGFMjo/wySvzkN17sMXro5aLuypkbmcMrV8MJrmoQ8z
qrjytjJMWAWaXZOmqG7E93WXORtgo9ehrb28Y87xVRRDCGHOHuZFrzhV3nLg1FbfpMm13T1b1pfc
W9N6/OshRG9lOzMuAegW+VhhL3VmYgyShwcxeiSy/ewuH4eXou9osaz6jTyauzTSd2H2ajf+j6FF
g85IkVqfsm0l2z9VGdm4fHhsbUqaykzHmzxZqXJVy2t0BUtHF9wP/Qg6+ue8IE73Rpv5lNxDJiQx
r/PyPqbN3I7fDiybuU3nxAGsmqTghJUni+sYgDZHV5cfMuWgfL+8qAt+gbQRZRtAZXBzi/Fijmx7
CzXggOp0vSlejfHtIGMejLg3LlEgmqY1T+LRAZqgPPOMjN+fx+G2JB+2ygy44Hp0hIoJeP6mWMSu
jVSO/UIu+8GVEm1r2Snp6Odm/KkZL4H8f6R9SZPbuNLtL2IEwZlbUlNVqUqssstDbxi2280RnAeA
v/4d1L3vtgQxhJC/hb1odzCVQCKRyOGcnzF/8tpPf7BmZwKFczpTKWlqv/BivPFb7aj1RuDRb38i
AEldeDjsu+zdUOMEfmOis8i2tp2/YX9guHiFoqsZkS46mFxJgdbqbA7IvylKXD948Yz3lCiqpisB
ByTAcl0DTfJ47EhLZAxe7bb6BG6Z/Ju2+LthGbLAR2NkUfdpMNkq/u2VC+Fc4Edu4WxPLCsrhqwj
U+SCGahkO6Bqh032SR/uf8JfyJF8E6sLt+8Azh4Vnv+sc++xS8fPqd/tbluASh0puOnIbFTVvGCH
ZiTcjBen+1xN35kKJmrt9Ntgq8G9Ivg85cyh4QBhaewRgYJcfrGPca+4MlY8JGZoADiKOgtqOb7k
vOplzps2HVlk8SnoDbSwoPWj/357rdaUEPw+wFZCHKXLWNOOxf97HKslA7fqW10rqhNrApDSQz4a
8Q2GgyQt/LTp9HLu5mhMEV726f7+33/+eSnA7DxzzOuln6OWbRY3LFQR5tpZPP++dBb1DH12y4zv
exYIh4O42hPy2DTbWVVyVgjypXaluasdkmMaODL7TVeCpO/V52FpIwOqeGWuC8LsjY/H7XWJoPIG
W/PSeo4cQEz7VhYmoAks3DcdMPlsVJjXmg2D1AUvJyBpXUP2zrWG/54x7P7yvSk+efqxsRROReyA
FPDgffE/EfLCYWqhZ743zdHSZ3tgqbEBk4dhVz+VzdFxsmBWmcSaezkXKHmxrrJIXywQ6Ew/aPk0
Z8e6/V6qLoH1lRPkO6ghXkMOa9y10Curz5Hm41LG+JKVAqwbIyd/cH5w2fx/MdL5QY07LtELDLOr
N0tv7X1NlY1c3R/MeSAfheFzTIlf3maghCCsS+AA2k6fn4ppap/9YS7D2OiqJ5e5BFk2fTq4PfcP
acHtw20F19YRwT9Sk+jOvsYotXmB/D7DVGUdfyL6o8k2k2pwUyVCGMzZ9dnXGPFFg64ekfo7L5IN
8T/5GJW4rceaH/3oZkRDo3HdZ+6wtnJob6CI4H7vN6OuCGXX6gfo7MUsrVila2hFL5553CwjhrfR
oWe3ATg9qvHIy1/czoPa+WEBh9fNVM1Vwrzkw4tar+8iswJvJNcPWgs8IJ7JSDSS75PXbRsy7xrj
ya82AHcOBYTd7VVc2yqk3wXnAf6+ylPWZgp2GGPRowGQeSFuv/KFOdZ0WhpNhVAv0xGIagKmbCHH
Bi4CMG7Ebzk3Cw0tzjpD2ceb+K7vwbLwivLCDqns0O42A1nCEo7enPugQzJbA2eJ/uiAGmPeVjQO
LPKzmY9D9UsfMa1UPLStivKDrJ1MDN2IcgSi/6tUp9f4vOpMjEYt1j4e3LCOyckcnRDPdKDgHq1s
j9laRMKANPxhWw9F+wpnEVoMYYj5Ok0PCIA2TalKkRvCIVzZhAOXhyQlcD7lR1vvVnEBikpdZA0s
evQzLxj0g67Nr7T+qVX5qzNuW7sOqHtk7XNW/1xSilbiKWiWbh+b/uM4NoHWJeDxPs1j/ur1JEz6
WRGkr28vlk+0XWBUVk7V9UUFxl2C7W3zL76XBnx50Ye3pW13oDcKG3Ab0Xjrs3+ovbOqIzUfmypK
WYrHf7UxSLftSie0XRDX1HGAqsCrk7/ebetixELUAQQb7Mfs8Zn9xZ03s5hi1mLqe/7GgU9+FLwl
W6fiqg6KlWOM/ArGjEQojN59EXOcicqTSbO7HlvWaH1zLHoQOLJ84o82n/rQW5r+s1eMzVun+drD
bSVXJX9ggiJZimhG2PiZZNsobJKjphPNHqDPHH1D+EvPX6ou2c1A71i6e90w8vLINqK5CnMB8FrS
oa5IkVtNToco854M/vTPbW2uQgt8HawZwu5RgcLRutSGL5o16wVB/aa2/bAaizRAP/AYgtI3OwAA
NVFMmFy5Q0mefHPNrdbP/jxEM/A1WZkaQaWjAwLZQMWyXQWdQpCoTCH7JSgcpCBANIYWw8zGiLST
EwJE3nvCtIUZeFr2bkwp32O9VX1Rq4spgPkwQoOKkVyTqv1ypKZjDRFhx94Co2D+tNTv/d0PHKHa
mRhhoWcWiAhmmAwGMWZlb3SrCFL2/bZVrOwSioY4XSINBOOQbLx3zLIhZOkid0m/jEtbvlXNQkLT
j8m325JWlgwjYKAlxiSm6LWRzrFHHfRWZhUkxc4PAGidNOo/xHO5ncpRBWK5opWFQQN09yE8QtO7
pFWVLcRNWrvF/N9rPb6W5YPufr6tjkKEnNfA/Kqb0xoiiPbYgwOuJS+zar54VYYBSCIHB1fkmy63
n6KemmZt3ER95s7IzdAJQUxZvtB4cRWHaGV34BJcT7AOY5BZtgMjabk/1E2H4vF28R7s5dBPB1b+
vL1oK0cVzQmYlhat6AicJRugcYOEoJN3kT9Rmwb1QNhh1MCjQZC6eaqHtDw445IpGkmuk/Qfd5TA
yEXlGnlZyUPEnI6ZmUC5cnrEmEgTPzXuySU4rycL9Z3hW5Gd4vaBeorDZWF/LqINIRdo4ii/oLvk
KsuyjOXMNaPuImcoigfQAi+h53qqJ8J1eA1cDRxh1K/F5OMVgHXrUsZmZ6mjZBw+l8T4OhkknMxk
EwMnHe01xSYdmw1pbR76oEK9vaXXNmqgOQwgx0hS2XhOSkeNxMDVZPpMoySfNoWeAFNED+6Hf8L0
85kU+bRZJq3bRF9o5Ff6+4y8W7x429uKiB96uVmXIqTDltoOwAlnQiOH/sPrtxGVceDL7K3xeUz+
atLIvbsjSNJJSiWmjWloeDDQKDVDn7iBdi8tE+4mqITjBrPAiC9Y7i/9x+I3be8NkFD/0z2VilN1
bdyXH5d+fj54lVdwfLwwnjjZTPHb7f249kiX35cOLRD/GagssB+a99h+5s6B5gerOdwWsmq9DhJW
4CLH30S6YBPH1xK7N2mUu49Jd+Tpk2MrmglW1knkcTHrISjLbE/oeXaH95VfFU6e0kgHFGUw5Qqz
Xf886sdoLUJvkdyh3eW15ZhaQSMGOlLDDZZUlca5dtrwKwIm9L8SxC84U4Aa04QOQ0qj0nB2rIRr
oemhyd09ceIj51Sx72sKockYxS+0myMglu6INBuduke5KxpqL5jNAjTh4e1Nv64dw0kibSzepcBi
u4oY9bj25pwxaFTET8zPviULPcb2CMBu/UkbtHBwyr1FxseUaFuysJC19XPmDIpHlDAuyeNc/Axp
YcHh3Pt1odNosacizDJ2Qpfqtq+HvQtoQLT4/866RXElXcNKf+iO0VLEFIAuuYIuAEqxp/UTjezJ
jZhfHtI+O4L5YNcBZJYvdAuGl2eW8oD4zcbsl7BgOWrW+SkFlK7eFdsW89HB7Q1ZOYUEjJcgpbTR
KH91h4yj3zuLoZcR4R0aOSIwC2zKRlXwXHHwkOKjdmcTAQQvGdbg1uAnc90SLVBH7oFS4pTmb2nl
hE1XBMP81hVfbqu1KhAvEiBFiblnufUC4z7aQqecRqCNdKc+SPmuRV0vS587yw36RkcmobjfoQGp
H+ztoM9Zmc7RtHqZ8gHuwGwPY7nlJMFcuSI9sbpd/8qQRw2SGo+fwYFeKdJ3XgoJ2V/ZomIEW5Ei
MCXRaYqZA5GwuXQ73oKsr0PdKkqqr6z9WtD3wni/vUErruZChHQAs8VyCzLbVTTqh9+Gv7/9dZUC
4t/P/OaAwxTrHRRIjaODxmJwmmn5qPBlK7fkhQrS7VJPRk7MFkIG8nXQ6d6kBTC9eJioQIlVgqTT
03Zdx3DHVZE9Bqm5SdC2WDxQU2W+Ylcln3ihj3QhW5ljLkUFMc4yhkXxt1uCftMGi2q6Q7p965Y/
3Ra5Q9DweXO7r5wycOi+mkEKXZ/8UQtLRL/6UadL4GjHdgG/Xv0dj5twntzA94sDL+atZ7QBA7By
9WDQnZENnxfCd4u/BT9K4Bu/AVQSVMXXEtzQlVEhpbVpXbJJuL7JQULm2X/r05eiSoIif+P6T4bE
xlAb6KB499Nnnahu3xUbxVFDZkOU7K/517KJgZ+dVo3oaXCMetvbuWLN1yUIuFBDDOfLycba5lXj
2EUTGYSFs4eZRFXj68pJgA7/SpBCxQTz5bx2syaqyecp3mfsq61tbx82lRKStxiHyfW9rmwi4v00
jGNXbW5/f8X8L1QQ8s8O8zR0eqMX+P6sP5czenQf+LJLBsVpFtYtWf+FFMll6I49MsvAVrim84TE
VpDEe8RCgdPsNG3e+uPP21qtygMaI4gJkSkBZ8mlVqTQS003jBoTAzRskjJw60h3ds0cbwztKbkb
EcBGCzduJ4wSAUIH3WqX4mxkTKxhjuuILeaT1X8v6d0leyEBvQYACQV9NloQLyVww8QzNGkaPOqP
uRsMqha4VTM7+76kwcD1AVO3NU6j/c0qf9aFIvhdNTMBkSkwYfCelty5WY4LazsDBgDGoHp8y4wv
ZYtig6qZXyVH2nh/svKsiEkTxWCqyNxx345PsQeKKMXjZ9XAHIBmYLsR2skd71reFwDccZqocAJU
f/rlUJGgyb9qdbioxoZXvcyZLOmIEpqZflJj7WLu7Rq6bMapeJh67/5gVYBn/k8l6YxWS0O9zIBK
Wrz3Gjtg1WbIVRj90v6gZmajtRn9heiewQSx3GhW5bxNpsG3TrY58c1gtuaLYWV8D17i6piysb0T
nuc/AgFmA8VwzVyhHWOoW1taFKRORrlxdAOz/Hd66A8JgoNcQB3hoS3XHwrikQSgt9apSc1XwlHO
0iqF+5QHLP4jA+E9JCAERufk5fGfwLgVt4NtntLGXgBEYbFfNa3sPZCBxpBMg/1kFzN4ctLWABI6
Gq7tGK4u8exW8UvkQiN+iQdqPKCVozaGco6Ma4UqIzdLv+ujDC0BtVGhiFgFbZxvU/a1i5+WZE/i
b5PzV9zkaFU+zB6muPNP3vS+DGlAXBqWaDSZrX9YyR4oAKia9tmaFKk7ccjPbhuxWobonPJBowDS
Knk2OS0st2wSm5x4DebiNOj8cVMn297fWPp91/N/RYk+MBeeGYIvN6bvLDwlTQs1YAcIma9E1Yz7
kaiRdEEDNoascTR9tIJJAlA1q9Om6sip0wv6qOdWu7PHaXqNnYFs0bhs8mDsadYF4K/Vkduencec
e2TX14kRWBq3j/biD7sO0fQLo7zb1naafE4cN9s1LUL5+5yIbB5yY1Hv1dPgjEMfNf220Ta1exgK
xZILjS9X5MICZcCitDRpg8p1DxSFr3WG92Ae9KoufJUM6by5vLPSzoQaILQ06r+oOQSTaqJAukL+
u1RAfUcUjOKBLf79LPLSOM+nsc174LCn8wununbKkc4PRh+NPvlSmxs2ae+clt3hdnB0rRxyBGIo
HIOOHwPQl4LjnvdmF5vmybJ3S/OIeE/J8SOFE+IgiPctSvwoEgjomUsRS4ZCbYka3Cmf9nW64ao3
tFz5EAIwmyCafUUdG1HXpQAQmvKuIe50AnlGDwriuH0Hv2JaBn7dFG9mkRqfl8b5xXlc7ybKyB6Y
GMNL7lDg+NR+rEKtWHPQGNnCKCeQb6C03LeiD6429602n3KrGDfNqJfbykNzDtpUmPfQcZCXg2k2
3XipP37CEJMWzENvIwx2hztrhGJpLn6KFGrZIJg2Wr1gp6V70PxdYh5NVUlhZXvhWxHLAWkE3bzy
nFrO+5TPHUTw6sXkWaBNP2+b6EqYcC5ADneLJU+IXkGA/QkgjoN1QIXJnxXnQKGFzB1g2KM2swJC
ND/IOwDP3u0LxQ30v1VyJSficGyxUVTs5Ol/0Sxy0n2lYoSSMnEfey0kAINOnAQ5l5TGA8CNZ304
dSWfLTBQUToHaA2s/m4dP/nl9FkCPlN/CZlbG0uASEvFDX7tTPAoEc3QoPRDEUAuk5kYt0izwRxP
bDbG0E+SE+lcVLHiO7vQoOqFILlSxpdlsYvYGE8a2ZBmw8sdcxTBzXXcgAgQ9QCkCqDQVb3Rtiiz
Zg+AtDMPkLiuKCZyd4P1OqpyHyvu4lKS5PubeRnqxcyGk298IcvWTp969m5UOxt5mKLftM4+Gx5L
jPfcPlbXFn8pVvKawJsaweQOsblpLw80dexHlJDHh7ulgHIYiHzowhelLmEyZxebTtLMmkg7nsDX
Giz5V6p6bl97B+CanAmQPBxNOrZ0ZT+eeKG1YdFoU5iBrOBdo8UMDAdTReN4fcoQ3hO8vXHQgOss
czZ7Hoj3imKAQu/xO6Eh6HULNPyFZrXv7gSwF2aO7g4fvb+YZwa6irR4GQObzuIWxqnGQ7/dpyqC
rpW1Q80L9Sc8JnCFymW1Zi5o7VqNcZr7Y57vfDck/Y4r3PeKU8AUOAqzQB/DtJp8P2g1SZYK9+SJ
64c2f6LGRon9qhAh3xB9oqOY5qD5sijxzggztFpYitOiEiHlRHhPh8qnor+TPRV/TflDp5phXZGA
STgDffgW/rrCjgWDoFabbbWcCr23NlVZPFQG2lsdW4XCuSoI7CuA1RLIaXKJqDBKzc8Lvpy8rnlY
DONpSmgW5NxRBR8rLlTASCNHhf4LnBrz8uyPdp8AEbWHRhnbest7r8ehkVXPVtqo06/CS16+BPDo
EvxmoJtAQHv1zovTfq5Nv46cPA8S8x87fmXDN2d8yOo4dNs7EyQ4mhfi5PLQNGZLTVuIG5e/nPKh
Bn0tAOVv+87rjbqUIdncwitW2oZWR5X2XFYHa/6U3kkBeKWGcblFDASPVZoiWanZDyIr3jPF6b++
ZS51kGwgd0g7GCRtIj7le8BuxyDFuL1K104MHkwkH0TzB3qf5OeFMTm5RfH4c9msBxyzfUlizkHS
uLvYQmHltrQVfS6kSZe1NcSsn7o2izJn3rpe/pLaypHSFVPGXBGSVOJFhl5Z6WaexglUCJmbRpxu
ag/dx692Ho560PavPHm/rc+KjQHwBLkkAE9iNlnu8RzF8H+buhkaN/TAdR67JglclWtbWzThAgBK
BUgQRAKXVmZN6dhb3ZRFYHP+ZKuIQ1ZVOPu6ZMM6hon6nODrgAt65R5/IbX2EuvxnaB64qygdRQ9
LphEsNDzJqXdq4z3NZtJFpF0z/KnpHzIqzwotKeObzpX0Vi8ZgPnwqQlS9vJHN1ex0vB+j7bJ33R
AqPMwiIB7qz9O+5TRbi7voj/KictIoaKMWrmQLlicjZxnAQ50nOZql163RAQVaPYjUZ32doocBwT
hDwZZta74r3J2+7R1UaisOk1KWgLwPAIOj/wLBW6nsWcWTMaqWXHWWSzTyMLfffb7TOj+r4Uci5m
PNAqy/KIGvqrQb8PpfHltoS13TjXQPJpem0y0yXQIKEPen5o9H1WK4oW15cz8D4E1SiCDvgauWjh
TlnL6IQN74bPQ/UkoPWoZQQO6F2s/k68nI+jcy5MrOjZjni2hhd8BmvWnXnDay/kv24v2NpxORcg
bTkg/dw5yYwsirVPzN4kOUMhvApoA1qrNAsyTdEdsmYCgERAzzICKYBFSfKMmJMK7880ih/5dyV8
p+rrkoEZ+lBnRTmlkalZwUvTqoLZtb0///WSeQ0L5TPx8euzEbHSuEVWs9B/TMnp/qwHCjxnyyS2
7WzfF6uiGJKCoNOs/fJ2Wvnj9rarFkq6KXOtcrPcwveBdNhOobO9/fm1Y4gUHpgcwEl0HcC6dWVz
0ytTTMa6G0y+baoevYemipR1bTvwiEWeAVMWCGUkY5p5knjJlKZR7u19/5HobyaZ95phhiz/+7ZG
K+cEdQOMNMFyARMphxZ1DtLn2ORJVKGol8bzjg/Go876d9JUB8AGPgDKMVeETCurCAo2QA4iISoq
VpJ6JK70tvX9JNKSjfbT6/e2qii6YgaC5QQVRBQtEWRIl2VBvQGIgB1a6+zknQL5R18UVaQVCeio
F4N+6HBDk6h0Ik1Tm7XMqpMozh6TR58pnPH1EiEu+gAUgq0BrFk6kAbLPM2xtDFqiBNoCWtDz5s+
J4YKZU78zMtHEuQ4otVGjCv78ovMotSZDReIC3XhmS+UVdMGeew2iFnt7jtjUs34fSTirgUK5CAi
8JlkUE170Se9Y8kUZa4XxGYdpGTrDb8y9zg0py5hW21YwoHsblv59W7hAajD1FAtQ8VPbsEoR1yg
lj1PGPVdQCNXndKUbm+LWMnaCRkgxsLLA8218iyJZ3A34xmborKagkQDImQdkuZQ17WYOAvHqg6y
xAsYJn4tqimitY+aibyueOwK/DEXFPFy1yWom4YWYzND5A3OM8uAqdd5G+JUQCnOH510rAOgJQWt
aW55pbMg6ZC2dKi2tUDq6zbN7yaz8L/rGwzFKjzMmiljWgyDVqJUibf4pcvXek7rxW6HKNFNLaR2
bj+lqecFfdz5ilVYs2ZRekaGDO9+hJOXonLPLHvA/vQgQt3UKZBKll2JHn0VndKaNcFzAXpKVNyv
AKFSbywzLTf6iDrsoS7JG9FKRbS/tmiO8VFOx0AsepUuNUndqdOdFEORmr3FyFUw9UVQ1gqTXdPj
XIjkJUEe3SGHVQ6RXx4n41nVpHmdGBVlROyDi0wloHrljdcHguK0Aawy2wvG9DemIYMl+1Fb7r7V
X0kZdV6iuFlWNToTKYUXdHF93uhEQE0S4I+Rz9RUUX+rREgRBpqMY4DLQSt9eSb2Y3UnyRIi44tV
c6Sdb+LRip0c30+q39T81ah4CFd/P7KuOI2Y2cdc2KVlDTikvaUXwNjx5jDHqFSlmoJflYD9RnoX
8TAgAS4llKVutw53xyjvXv0wru+jcfpYILALYMRR9LSjR/ry86TvXCttzRF5vexALYxddRiCTacj
LeP31Mx/FMTcKHy7WHTZu4phLwG2gXk62bFkieWkPfUhs9j77BsI2zDCERSJFcxZss2G70XbHaxu
f1vs2kIKTFHAPGJmA7mYS01nx02JnusAnitP6Q/GX/9vnxfiz2LxlGPOe/QXnE/0Cw8/il4xKrXm
wxAbWUAURb73apx/EPCf5oLDaHRfMgy7jjYLlHwsqwHFuRQpT4GewpFwgkWKPV7+KDXLeqBxYn9u
2057qRdShQ6oNwN06n/P/D49GSan9wEyfVikgDHFFYco+orNz6rAFjgsALMsrCkod7am6vNZX8n/
CZD7ZrzJrd2kxNBm7WxyY2N4+z+ytTMd5L4ZzU0ynTGcKmvItkavbZrf91vbuQBpn5DsA51jCx0G
96f9Mzb/5PMY+MNtifzOFU5zl2eDttgYh08OxMDN76nyvGuxhYheTOICNRtIBZenxbWLjGg+x2FM
vyc82VKv2DvGg9kpwKTWDr0HehO0C3/gdUj3izODSbAd4T31+CV71Js/8J5nn5f5bk3Q0v3He+oe
fRznct8b/skpjK3e8JfExnQQQPH+YOdNtKdh2F7go0o3ml9W6FCr4Dz9Q9ZTBGWqW18sveSdgTwD
Pk/gPGDsT35Pgts4BvSHj3ZbV8fIw2vePYxt+6CPgAGp/qSHTf8oleG9BHUkO+ibZdamuG8jv7aA
WTbtdYMdq0aVkVnza8jC/9sAJtmB0fia7QxZH7k0D1vrYDUvfjVs09IIcitywVfaREv67e6twoAg
gjYgFn2gnFwaeVq2XUVsCLUqNEY+kebv299fOURAW3AFJ5uHF4EtXTnzhCvHGNGsnJd9mLV/9aYT
MG03Zf9HOcKhnl1tQ0K8OSFmE1nWTncC6hwzf08yRc5vxS1jtA7MMKLfDNGBFD83ph3Ttp2bqBvD
oXkol22sQka7Ts94yDCg6QRgqBjYlVt7NcMyuz6GaZeAlLPJm1efgPvMui9p/ZCpeg5XXM+FMCne
iHO91BcPwiweNCQsDIUjWDun58pIu2/xrEiyEd8nzatPv/P2kPR/90aKAobi+bRmZ+heADQmHoIi
TLzcf9APNUbs631kpj/crA8r1Mtye2N2v27b89qK4c4XITu6u6/s2WgYAyRQ30fxoAXBWNwJ+S4i
CxRGYGAAlUbxTwYcwmCutdR+zqPpm0Gesvrh7p+PLBwatsVb4JrhpIDhzZVTg53hmDp/udbXP/j8
R0ocbdbX7J7ZgLi2yX0WJdnXNsuB5/QnAnBNYmIEfRJXCBcMmRiPLEALnqwy1LQt65VuWLhZ6W4B
BwMAygF9i9EaU3LDHikdRntg09ajT3aZ1X1q4/6rmbYvbHJDNwOO6NgdY64FKDg+6ZX3N0diy2N4
GdTLIQeHi1E6jxnt/m4sB1DkKpbZFQs8/32WdLmmiU60KTWnyEIuTW+aQNUStCYAVWdxscLHIWd3
eZSswXUYa/gUuZobFOhZHQrFLq64BVS3P+JntDVdpVPytqbz2GkThh+BwcPt9pM30kPbDoGbFujl
69nmtl2ueAcIBNgw8cVAtBwD9YZRlf6UzVHcgf6oH5efs9e6YYbRTtbP/9wWtrZ+H7lVAACBtOED
Mu7sKkqMJi1AcgseD9BdH/1a4elW7iDoIdgggI0HhGYh/uzzZmw3wDj1AKTfbKt8N2sbS5XxWFsu
MSOJ5KIAr5GvOdNsBo+C4ybinJzclL6O+RwykEKwWpVEXRUF3DO0huvG9eBU3mseZuLpFOVW/q1d
MswYlZ895h2GUTVzu7ovuLfRgwZatysstwRpyZjrgDTumzLYNvjr9r6vBXACeQfpYNH0jazB5c74
FhxAPM5zVNSAytLH+Znp7TMxk0ObGssDJjJ2Eyle7Nzc85Le/7YH+RZsG7Gcjmy0lAgr6nJGtVcg
HRuvjv2WK27yNatDHQCVPETAJsDmL3Ur3Vzv6MznCPTKQZ3+0K1TfCdL3cfdJzid4HdwDaJV41LG
1PUVxxsemNODs/mpIZ19e4PWbO38+9KDtFmQu/LBRY/0RP6wDBQwncWPuZg++6gV3xa1ZmsY5ycf
kPBi6OhSlboZy2RZ8jmytR9TcTBU85+r24FEtKgYYXBDvqSymDDd632c0PFodE9mdhr7PzAokev+
rwj5ntHSrvN5ARGVnwM4F9QCCpNa2w5BBwLcb7xAYFPSGnGNaGxweGTHO4++cAPAYgf9cHsj1hYK
E5mokaAbxETf1qWQpHDAhTeMPBqNV6N9Bbxxp2o+WttreHkiABxw+j/cwplDJh1va/CH8gg4fFo4
sk+3NVgrM+H5BH/8n1E7Of3JgC46LWULiFG3pd9mtKBuSssFo1/WmoE+LNUWeW/+OCyFs5mnqtnQ
qmtfO+YTxflZURQorGjg8gVFHlhWLteyakyOoWRjAXwJcmz+ENBue1vXldjrQoLkxNjYzyBJhIS2
2/VdmGifYnIsEOKMAS2Os65QaGWaDp22ZxpJJphq6IeLcxvwnkkfDvyrTs2da794RRzY6S5O07Dm
b8nAd6DaCFtzm6U9oL7jQLf3ycT2VRnVuqrjYOVY4BWD+NlDsRQjU9Iqu+DMtjK9wY1o1Efq1ofB
+dbGFfoyyy+3V3ttPxGlCyhODL8DJ/9yP2FXuk0tUOYM3RTadGtlo8INrpy+D9YiYPuD/emqwyj1
gbqYuIhVEs0DcsRzqb3oXa3YxRU1gD8nUB3wogEwlKTGbPYIlnrUN1j+owzq6dvdq3Txeckmc1a5
uVtmE/qKkrDf16Xqal37/Qi2bBQ4EHJf9X50bGJ2VvtD1PMw35E7iZfErQp4tH8/L+ztzD25OTez
tsHnE4Ad6ScQQis2WfX7pfUvG7CUNWUMONfFC/j3JVcVyFasCIVugWTsoWeQyBusW0hRzSwFWHwa
Mi/Iq6eBKRL6qyKA/oVsPiCT8HK9XCTOzHrmBR59XZPtK/hVIEjXf5CxRrUe8SHYhR303UsvNw4K
rMzOEtC22GEaVKqp8LV9OP+8FD4lg1XyBdjzEUk2dRX+yTFD7dgAYQuK+hhIuVyicnJHfTYKBJgD
QBbxRxFvrG0BEu0euIyEq5AzOG5aL2gUs1lUTSH4L3saLvcP/6Nig6yaa2AgQRRdL1WYUhYX7rwg
PWGTYOsjSL/bVTh4OIOpTbgi9NlI3/cSa5ycgUUGC0ctyFOFlQpXI6UmMPSGehOA3oEs4AoLODvK
eBI6OSuxw3HyvJhD0JhdaGbPXv2UY6iqYIpy3spNdCFOWi7ki0GBGsczDnb4U//RAx3c+ZMVAxAa
LmFk2K9Gqcqpm3QAM8/RUO4Wuk/fb2/ISjyBCTecNgGUgneRZLPDVGHwtWqx4YxoT0gcuoci9frf
xtJYIcAbtDTQOE2ekqV2tkvRpoqmrusjiTQb3jMCpkWAxEsbVviaGTORq5mz3zoJGDgBbiuoEiBt
ER2HwY41A8mgV248pezhDz4PCjSRvcflJNcIK0IQfRZ4xrgzKivWV8NWWLT4fZcWjQU6E2BcWvQI
eNw59pCYsbodm7ZdfmLG/k90cBChi/5AXW5KmbO09YbOA2FS+5JoJ3tz+/NrGiBNj3cSsNvRVyc5
dc2yh5lO9QQI5uzIJoy2I1zPkDdjd+d9kFMQpgyuMdCbyq/jrkODKgDix4jq9dal2V7HH8ZVCZkV
iwI6oY0dB4iJoPu73BGf91llpYBPH04OALIMXZVcUgmQwoUhN8BtXZoQAHK92YuBsqYwqo9HnWRV
iBOQ4EbgAxpiOWCYkiHtRh8i8jrdcvu1sT+X/T/2/I3yg26NQTK0AR+KsOnLYOTdhsfdtry/7QYR
C7pVCLK1ohtCugyQgKo07jXeSWvnwPPa0LEVld0V08OL1hbIi8K/yUGL4Y49G8fBPRmNGZhjt61q
480GNcJtC1/ZMKS10PuMuAVzibIi+jz6VlO27onadkhoG5ZsuN+N4elsggEdQ09IM0mhixV74Dv2
c+9EnSaoqRmWuqJyt6YEEnNwYxhwAuSUJMHM/FnXSOaLWW4xFjLd7+kRuv/7fcmRuVod2/6U+yeL
h0O56b/evwfnn5eMKdPdaeYDPj83IaNVmHmqKvfqArnAthbs4AIk7fLct8kwNyWwYU4dpSGl6N9T
zYKqJEh3Vdfxem4NSEir1+ULntm3l+g6OMIdC/5I4CGhfIZngqSA0fSVF6f4fJc/cwt8yW3mT4BH
dH5l3njoQJtBrD/R6VyotGroMcbccVf4J9bmITDmwko1GbB2yM8lSKs2FEbHfRsSlnKX5GHWP2T3
h62owYgxQ4Bno49WPhsszYu+Rwn/xE09sHU0Dt+daMC+wBkDMo7YuO/lO8WsER2NsXuaw5p9HpJP
t3f+Ok69/Lx0ozT2vNjGhM9XwB7J2SG1gWX0UKjmfVfsF8NxGPkX6BqA9pOOeJaYZjlbND6Bx9XI
Xuzqx201VN+XDLheKvSxIrt3WoCT3u7M+9+HeNGgwxipHiR2rrrzQIWGm2jp4pPL3vKA5ne/3y4/
Ly1PniCLUU34PBBaxjHwlo15fzR6oYC0QOVkl9YyQgJmI8Zt+f9I+7LeNnal219EoOfhtbs12LIt
2YmTOC9EJrPJnufh19/VAb59JKohwrnYwNkH8EaXSBbJYtWqtT7eMoABIGxArgHOin6xywOkR6ZM
5G5Lcc9pwZ2VaIpLbsVNF2pAxCT4F6iKpCvI40Sj+VgTnH95HeTMjrIiPzWtGaA6pAgWV20BQ7Dc
pqhFyo913eEpmMgGhLv+z6Z7s81PvfFGVHCYNY/Fpf1/VuSEhgGlh6HJYGX2ssjpfZSj/2HJcR9h
0+Fsx0NBOl9H9E1wsxvoMXKyLvRaFRHp+gj+933pdJ3K2NZir6dgQIkDdjDnf7ggrIXqFI1JAMQB
sXDpVGgnIkmPLoljTn548Q8e3T4zVm6H88/L4u1WYzV0SHB06+MhtX8y+6dBFNH02hQtUo1AQoKr
HtiLyxE0aVs2Zl/SYxoXkOXSHhnYbW+PYjmgpXgdlUtwNgBBjqlylp9wltcwUrcy8tj3j1WCrqDZ
ZWHm6Bu78HeuwbZgF/wgLShyogt3HkpPuJ9RNZXzAqPd2azXMSadWGEDhVsP/PtmfqpiRdi5OrL/
GZJrQ3M2pl0/whDhL8bwHBdNZLZQVhv8I6GqA35t0y/Kg38ZPdBBJvma4ZBisnQ4s9lunE2/T+fD
5P6+vVRr3rBoUAIFtxwr8nO3oqwDYRyCuDkVyNhAL47tbltYmTI01iMcWdKk1+0KHTWFRtLCOZre
q6j2FRja4vibIDywC4WplcHAFMS0Fko6F/z1l35XdInH6rx3jt2jZ3yyVcKtK+uB6immCrA051rn
rKk8wkQtXJCb6hHPfmV5ce8N0AQqFTfLXzeSNpCzHC8Lo+nfXrTLgRhua6ZeOTjHsS+mIJ/FIYnz
+85xojgZf47DoN1hXl8Ne4gGJ9/cXrC1YaKpEzk8EKJc0/+zPJ1ALh67x37M72NrHz/5xZZl/sfP
IWg2If28hF/X+WFgpK26K2Cm03ds03UKX1idw/PvS85gDyMyLBSrVYMMPRl3dnM3aCdtui+qMmBZ
GfTdnqqYS1bO74tBLZvh7OSbG6cQtMagyNHxvwBGNny5vTgru+nCgBTUIB82kt6EgbGbQi0BbBXJ
qbjkAeCN+P+fb1tb2VCQ4QFsbtEiQyOuFOIIp6ax7mBDEX50yPeKq/Kda8MBd4SFQoEJ9gg55ZHn
o1egn5KAKM0JSvpqsyGw7XGrp/k2Sart7eGsrc65NcklEkG9Fo9KcmSG3kE6HO3lLDmAPlYxbWt2
EBECUgq2r0WW7NILsjymWkptcizr+a4rmweORvMkVVXX1yYP6FK05+GORY+OlKqsfHOYWY3hGDwN
KPpGj0iDDG2ABhDFgbTiB0B7I8WFgAHvcRkJRZwhSRuLgL7GqpBtCxP/7cMrA0Y0UNagIRtYaWuZ
0bN90/mpywsr848sjWw/yKeNPu1um1gbw7kJafHdvDJsXubI6DzHDpiVFb618nkQ1iwd+KgTXfOg
aHNFrK7wvCOY/+7qotxkWazIDy73vXQroFyHQhdCq0W3THovzQg9xz7Gg8a3SOhbr6XzXDhb00f7
13faPDXKtoy1MZ0bXP5+tiq8mEffMmGw/dawNMQdoPCrlY0CYWUcTahpg2Bf3v4MD/1Sa3PQJICi
hOz9JCCmIpmwNgYUCSHjjDobcG5SENUPYsgH00Sb//3sAvexv+1VK3sQDHiIcxFxoDtd7vDDqy+b
Wauz01jnZti1XlDF477sfxOzXBrm5s+37a0NZ8niL81FIC6Qj5ZKH5sRkKEY2q4H6OQad//weZAh
LJ0+OCllzlQUhflodTVU49w/YysCX/Hz1xYc3/3v+8alR000y1hPoUqXlP0UOlMZcdpvtNZqwtsD
URmS9kqRgz+iyjAQFAbbNMzSsOkVJlZIitE+tIgyA1a7qFJJrmXMjsfdBiQfxci2jVs+ZAnEi0Yz
yjzjIc3dNEA5LEIrUhXkKF7Euo9M7IQm/ttD/ZsJlc+Fs98hP0oEY50595SdLJc0x8ZM7GIDkb5n
6K+Dqzi1kw2KDuXBGhGEe639LWVOe5jBXhuU9WT81iCdefsXrR1U5z9Iuv+qhM2JW2BicHlttSoO
2vQzuJMZOxkL2RWg/sOseJjJwt3LExBIVpTM9UXb9oozrkA0mbsONoaPlQf7xXfAiwJXrz6NaPYP
rLJvdu5QlKHuVWzbJX4ZGAV3w7nr+qCqszHSmrKKOOt4hAetFQnB0wMKS/XWt1RNWtcrBgZnkOiB
Q2VBp6AL7XIb1NRnJqkneqRtWQMXoevPNHb/WAXJd81U+1tep3VAdVZEmlu/9yR/Q8Ma28/uZB8h
2D6+3l6w5e678iA81xecMeRu5Fx7KwS67sH0e4LA3LOdDi/pzI/MTiLfLxWZrNWNeWZqOeDO7hS9
Z05CWhGfKtdE+PUjBkKPJoqtuXZKLkUDYAQAzwGI8dKIO80aG5qZHpvcCO10X+Sqm0tlQYomCB1t
Cq0Geuy7Uz9thPfl9oqovr/cO2fT1NaJiFMH39f+ZCKye8W1pfq89IyYNAfkpzU+n1Pk70OrVDzu
1hzqfAEkB3caoWmZp9Pj4ByadNq1Fg0T8ZxaKpqNtfsXLf3I7gLEiqLHMtCzecqpKDPDo/Ro00fi
3w26iLxOD6oE7MQqOoxVW/AoNLog7wuk6aUtbo4aEuIWwaDiRz9G41D5XLYTOOn1jeEqCpCrM7iQ
Ei64UVAtSzNYVqnm4+wmRxA8baCuvikt+jUuyO+BVbvbvrZqCs87UB+DnvgqI8j7qsu5pSFR3vDQ
ZA9GM20M9pByFV5LZWj5+9liDTZIMM0Zhoz0nkNbJG3vCrsFebniMlg7Y3xAYAGmBwLz6tlaQqzJ
8ntkmWcS35WZeGSTvW8mpliiFSQ3gLBndiSHGDq8majfLRUY/3Oc8B8DR3tVZ/gbM5sfCTfCwm22
RWNuW03btWb27fbCrTkk1g0KYbjxUKuW7llmkzRH6QMPgqQP8nIISAkVPfKaIleYf7pt62/qWb4j
zo1Jgy2cEXJxk0OPLHe6bWpZDLGF+7sUXndv0p7vqrJ1QrPiWkhMHX1sOcig9n69HF/wqMDo2yIY
gLnZuJNR/Oax+5Xo2cGjDkKEuXmgjpEF/pQaD7aOijsULMS2TYkd9Bp4Kwt0HIUEgUtgz60fZQho
QIefsxcnSehd2dT+IZugieln4G6CJIcf5klD97VGO0RhFn2KcwEqk0n3Dz7LfpTJWB9moK0i8D6I
3TBaHgRDk+Guyq3iaXL6ZkPz1gih/k4f6yR9Hzu+7XjXZYE9ZHWoCad/Im1ThnUyQRPTQJFsypv2
zuhQNQHW3JrGIEsPYvb7MPYnMywoypjMEWxTWCzbJz3/NpE2jqCgjh/szD8Ru9VBxidypOBV3M6z
5Qd9M8Q7a87Qy2uOw7vNvSG6vaxXFwEwGhoOUFSVEO5fMaCWRmwzP8sSSIwHpv2cW6ePfx99Z1AO
wKse17F0E4M4Ks7nxE9OFqS6jnOiAAlcnSj4+Uvu2nHRCIiwTD4lm7jyR2aAicj+YRXhsPWNrUM/
3x7D9T5frCzNIGg2Q6uZTKqeJgM1qglWlvRH/WkUkSMOKUPIGBGiB0M7BxPEd0FRfNvw2uKACAzP
MLxgF9Dj5XkJ4KsO3acZdrE9Pg/13cc/D+QZgHTLO+YKPkvTHOJO9ZCeBJ6vYsv5zw9/H6cjOkuw
8Pitcn5qYnY7eyYHg2f3Yr1VlSIdsjI7F5+XZidJpnwQPj4P7nFh8QjyYtHtAVzdI6iFng1APl8h
wdXqQ4q0l0Ot+6bWPo0DmMjtulCEq6t2oAUAIDZSeZ6M0TPQVdHkFjREtKaOGu9P2z9wVeVVZWO5
S87u3kz0bj6nBQibR2gV9xD24mWY9Iqbd3VNANHDQMB4r8nkgGXt8EHXBT9V1Yyb6LNWKALXqw0P
X/VxjoD2Clm2K/KrCtonQhAPcXcfWPPzNuyN7x9e9AX+Cc5GvByucUcmxTXStTiGPXIa+u9g1ss6
xV26MksXJpa/n60F8QACavSZHNM0LOagVIkpq74vHbrWhOI6t/F9MOceio+f6Aizl/o3oHfXR24r
oDpm+pQcNR53wZy6j8SrFRMkq31jaVExRCekg4ou8nZya9pMGwN1apxL1gjFm8qN8y2qsvTe6yyU
KdmAyrs3pAEABGVYZGLa5ppR7xJNiNDWS/5LK1s9MnkGcdwZB0VAKl/VbHYVfEk/UXpCmT1Edusm
Zafer35B56vdVN307BL9ca7qkOed4uG8uqhnUyJddY420llPODu5PN5YXhzy4ddtz18d0cK5gboj
WqTka84oBXHKmKB05XydfC1ss4ON3pO5fAFj2m1Tq4NxEREgtbHIyEiDYYPFsxkMLycqptc0sz5B
W2t728TKgacBrP9/JuTKtgBYwO4cZGbt+MHPvxAnTPm/TNiZCekG4rSqxVBocAEPVNvN7y7uIhf0
ofwbh1D6PwwH1wPK9HjuXiX/XcjuUa1tGLSIIbmY3xvTe0vfb9tYdYAzG9K5VKIt0TaLjuGOIFE2
Qf9i+FnUZdD0h9FUtZmtrs/SVo/MKQ4SObgx0IOHmAFbHCKGETO+D5mxrTT6D9MGMRxw7yz8lQhG
Lo9aqJd54PnCm93TyY6NdzY4v0x3d3ve1oZybsS8NDIzHlvLuQisLQvBMfuz4eMPbYwV8ZrKjLQ8
hPdzqVVLWdF7nZJTMT9l/xAlLLsRig6LxscVmXSP7JxRjqjH9mUvwol0e33sBZTMVau/dgBArVVD
WXHpnZNRSJYJeKFrATzn7Eb7S64rLvGrMGHRCXCQm0cPtw6izMXTz27YciBg3upwlPWT/2T6+p5x
855PcaQNVvgPiw8QOm501wfERVp8HKZQq6QO7kP9zYl/U3cff5hLehkNeofxUEOV4aojNgYOqI2N
GrdhsqM8sowNKzf/MAoU83S03aJ1WCaJqSrdGiGJSY5NKeK7CRJcO6cf6S5vKlVydrkYLxIJiKnB
Xor7GkEWsvDShKUepOTaAkwkejd9SvzMDrqCfZtz/gkn9p96RmJt9HQV+9+qVVTO0MOxNCbI+bQc
/fgQmGv1Y9nFG6btRD4GdvVF0E01H2ZQDd+ez5WjFDpcizw5SGPgHZID2h5lpC987UiLd5aDOYbT
YEDbu+keKpBZ3ja23JZXMwrmnaWjY9lS0m1KtQnKbyKHWFY+0INrIo038T7d1jrEUy0iwBjt2hsr
c3hgCVcl17ZyLAHCsyREMa/XsCiQAtdDwoR+7PU21Ixvdf1CY6IY4jWcZ3mJga/5b43imqqNiTL2
eaPrR894jmcj6IZ7o9AC1m+FGzG6QRDtJz9vz+tfr5cmFlhPpC6W2jEyAMvQz46RliKplqaVfbSK
pNpAZBFU7iaJN7xqtX2mNWbUZfprMmd1H7j13Oz6ts3DeW6bP17tjZHDC/3JL+M68Eu3CxLNaXdG
Hddvvdm0n/K6ngOzmpLHoUKHLG4p48Wo5nyrM0TW2pTBUauRP9eT8zZOVbYf3dEINa3rt0iHZaEL
Uqc0KlJebJxai7dkTsZNU6E/PAA7EgtHHCVHOhPnU1e7oCDUSxXQc+WYvZif5e9n88NaU4sbq7WP
kB+OGn0bF6EDskNk324vxIqL4TG5kA4il4SXpbSb0s7yi7HWvaPt7Qv9UOA1EG9vm1gZyoUJKZwv
ERJnaQETSOiYAAaN9/F0R37/gxFsEoDSgXfA9F/Ol5jLBDrevXf0kk+WvhdVWCRwjVixWVbOA2Bg
/2dGChTaKp47LYWZ1M4iZEt18088RGN1LMspyKo3cBDeHtd1KRwFzXOL0kZJDUKKpmi9I039cG69
0BUA/FK+af0ioNnBmLYmctSG/nPMNp3z8cAIlBf4x8NjESAyyT3GymWlQVLvWHH7MFbOgfLm8+Cp
wNlrZ5AFpUiwSAN+cd3WFteTlbgELYBJVYT+CLLIJiAx7hFSBE78w0juc8sOlHqYa95/bta49JoM
crl1MtTe0S0+9/VOxKGvamxWmZAck8+c8G6u0LDHil/mlPzsR74ZM9UjZm2TnY9EckyokxauzjCB
5vi1SPfVkizXdoO5ue2Oa6NBcxIelkBJgXlFug9djt6xcjLcI1h4gtJ46fnn1FMRC66NxQTuRwMH
AWSw5b2s4Rh34xFITKs3N/nkh+ZshGX2o+GK0VirlsB4BDJZBJMgvLtcf7swu1xoDO1WkKzcjsJz
w3Ke+1cz89EO6/D6m2txsqW6NgXtyIetDbWvvcgrfweRy5gFGADYbwgx7weeV3c5K8uwM12xKe04
uRd1mt87HDCNgVhGOINf+812ijF0qlILgAQeom5snK2oPBs6BtqQs6CwRf3S9rPzR6RFdRjt1Nvi
iZhsm9JChsIFVWfTUe8h5mSKbI/XW1G445M+C343+QJ3U9Pxp3ZCOwC6pIqgbBzyKOruwxRhSwYX
aKllkdA6LPfoMDe2WEpNNIjaM6KE96Stthbk3VC4ue1yK2sELwAQbIltUZGQ1kjYbVV0IN49ZewY
m++ke29HN7SmSXG0q+xI15RRu3AGSAufTP1nnt4X/FfdR26rgk+tPM/+RpP68hqA1qt0HmhdzTJr
hpTYYEwR9WM08apgS6sjgar10t0JkhC5mj7raa05yQTFKpTxAkcr957IX02X7EmpaoZdCf7/cob9
3w6SZs2aazITgr1aDa8gXreah9oxg665L+fnIdt+2BUWMPOiMwDqVNRfL7drkYyDg/DOOfYCgjHZ
Pit+wM+DQX+5bWdljdB4BmgAFghFbjmBAvxeLURjOcfZLsJY/44ynsLZ1iwsDTULuBEkAvISZXYn
xNQx7xiHdRcHvvKVtHZQW2AshhQyVBhBU3A5VRntAAwpYlzcgGglkUj2mvcPq3FuYnHDsxDV9KEf
bS0mGv05gRCmFlLxwL59fCmgGYcuTBC7XWcz7FRM1iw09BrYL4SehOoGwG+UniHo4kXCfQHJLmSh
l2MYDI6brm/gvqCIdRLQXqiOleULsoVzQJpkoa9bVwBeQ48QqQrLvv+N0/SuaLzAjPGaqMtWsSoq
e9KGbPtMg34oEBok7Z7M2trlrNszA5V46t8XbasoS635mYuoDXcnQgJ49OUECk00NmgDgRJCxz35
03dg9lCAQVQmpNAmJk3vZtqClfYfTf0lbV8KTwGqWtuOC9JjSZrjwJSTWpbgADhXnB75WH0XBKVI
z+X72568VnmxIMoCsligKUGrJOW0wajVzLnjo8DmzTp0riDvtUed0InB0yX2pC7umxSuwcWO6mDc
mPw7h7SbzqVf09Ta3f4xqwNGQeJv8vZa2m7ITa03ixSIiFgHwZZIvzaNqslubd0WTlwIf+EEwn13
6RqkrStm5QY80V6YUMtqW3XWGMxEV0QIq4bQeIlEMZA6eMheGorbsfQ4GKuOrZs9drq51ZP0yZlV
71jDWE40eS9Drek/Q/IKWprO/oIf/d7kh6oUztbweLpLB/oVyd15qwFOIkhtPo4mqbbzZNK7tuvL
zUxtZ5vHTb3x7KqJZr2vgq5M8B627F8mEDO7dKrYfT67XdRSoHWIQbMNWuasTcwzHbQrfo9kXk1g
q3T8N3soXGip+VkUNwXgNoimd6mr8U05dXVQt2kdVQa43dNKh65nCghP7vf9IeUjv/NbfyyC2gPg
wqUQTQGksw57PtnbvCzy+5aZ/tbi87QdqzEFWYqdB2REC3kDcpVdUuCAZKIZ9los3ADl5PnVm1yE
rf2Q7Maa23uh6zR0NGB3hqbVXiwX6e4ZdUQQDwZuqU1PGmXQBrHn1wz/1VPT+/lmdud512TWm+uk
P+fEcrfGSByoBosHS8t2KV64G2EXDJ0YVXk/DGMamtWQB2NpQuNoZqjqT4KAnCqdwhTcYoHXsekF
SopxUKasDutS0MhxZ/wBOe0NVLy7CLq3xaudx3XU6YUWdU6R7tA2Z4VQlh9DtFW1T+iodnZQGnQ2
naexPWiJx4jX6KJx+vKzn3iDHsxw/A0yKJkRDm3nhKhcAT7VlEjvM84e3aTkUcXHORjRqhWk5vyn
mtwZl76ubYbCqNCeVbdBnuDxACBm99TnhbaxximNJjNON0Zm9Ydm4Dr6fLseP5J+72rHeKWi1+/9
2h38cEpI/6PNmW5HOTHR5AOpJ79N8kBH5L6FMNN71vdjAB7m7J115Icx1PnjnOLx0vo5f+kmIsDT
PgwhsJ4u3r+lC1B76b94/jbW7wf6acw9/xSTzNnNdkvxWyf3UOZ2FzFWoXUFKkltVHSz/ZDkPHvM
Ym0O+670g6kp28jIs/I1NtzqNHspnBGulN+BnJ4H2jBqSGBwPFF0NKm4pDaA1updfatxDeD+Onmz
0vbdrevsyes6M0RFwni3KuZtrYyxHSg0hgdfmF7UQdJgO1pFGaVtPgWgfG2OaYUeC2KwcptXTX/P
8zSBxN/c5Bun6Ujk4iY+NPbg3KNahoGOGY9SLf0z1LTb9UPMn4ngPITgN3s1nEFvA1/0KNwy1mt3
bpFMu6ysq8BkenyvC+LvDa21Q3eOYygs6d6uaPQxKvSh31RlbQGg29Bwzof4jptNuevn974zwhh+
26C+FplgDfp4gAnaPrR9octoyctLZ6I7u7Q25kacamsDvIi1uX1/rBy5F5+XTkKtA7G+RmuBVwwF
jF88CU+7M0xNcS+vHLgXZqQrhMZ90w6sFadmDjz6veTbuNxSqogxVVakGIZPWC2fVuI0k3u7vCPW
56LZONrHb6mLsUhhjG7Fbtn6WBEOztyyAsrAemh8RfS3li6ElQUVBtVapO6kdS8agEk1SxenqdRT
7ACILhgc6TMQFk2PXYH8KzZMAqqAzMpC0WVaZI2+iDKWqKBXKyHGxS+RXASSmoQVMX6JSyNz2hBN
MVTV9yXfaOMYaCVXEydj2jgRuMlue/hKHI12QKBwNDwDkSGXlmsYEmKIAcs1Ns9Z8mh0LzQ5mfwO
+jkKx1gdyJmlZa+dvaPANqPjWuvFySJ/gAyYP8yWswBRz76/uP/Z9+uMOGhmxSbya7CpUMtKwgQH
5u3pWkmMwwhqVYsgLx6d0mpPPQHbQY/VzlJcX2MYk59zRzdLx0DD+qDLfjeqvtCVFVrgj/ai6apd
06xqQ+8OTlHQY+EUi3p5VwVNHm/xH78XtH1wapVa6zJRcvi3dEIsHJXYWnK2cGSdWTNIDh2r0d+b
FbrQirHZFzVF4GOokjgrXrHQ1S0NEYhJrvRbisn0CnAr0WPMIlw8papbaPX7KJ8CQGwslNNSJrer
hZELjj6SzIKmea0/N1OuynKs3BILSxqehagsocIuebabQxPFb7hzTNKdBrZgsSHDxwsUFyYk50aD
RULsCSa6YuvlRmBAXTj/cE8PMp0uXm54EYA0BC+Ayx2UIk7WzZhjB4HX9b4Wijf0ylJggZdmlKX1
GK58+fnewFtvSmzsHS90IufDDVX49YDGoFMXjfOAI0sHJdH0ucy8GRdP1gSDi4rp9Pn25l8bAB5e
aAgDMgRjkOYn00nsxBNymg0L6xiUU4rDRfV9yY9GvWwbHDz85H4V1nYkCh9aOUgADkYOG44KRms5
JVuyGnwdHADe0vbvuf8FRCBiHsPWRem5/fUPU3VmS5oqxPN27s8NP43byfqkaS+3P786FFROcPkj
9XcF/hk94nnOVIhTn7rP6P/A/1q82CK7FeWqI19lS3JbnptOOeCJdjLRkB+OTHybew1ovdZJQyPJ
7QDqO19vD2/lQHFRD0Vgs+QTrhBBRJuY2U5CnOIcrK70YeLFPadvt42sedvSQAqhHRxbcIrL7Uhd
c9J6BEUny3+ysyBV9VAt8yJdI2BnR2cIri7AoeU8kOFzUyAPJSCx5AYj3pCt9kunw4b6H4dqXRiS
Nr7Xc89LS2x8U//ted9yYgW0/myrZJZW/ODCjBQ+Q0NDz3mOQIzP3wt08JSNG2Rg97XZc2P8uL02
Kw5wYUvaPsSDYlSiG+LUlSeT7vryxIfdP5gADPRvK+LS6Xa5/FYct5ZRYvkT/q21NgLRpaZw41UP
AETLX8pnQGhKwZI9ZU6O1wB2aZJOILXLRPwZ6szxS9VwyMybpfbxFCqKTv+rCElLZEwVT2qsCXqR
DD/wK0aRXyQ0Mmw6b25P39oLBBS+Cz0t4iTnqvJAUsFaO+7BaIKXho+ADGQXf7yG3Bt5Edlx/G40
2mZE1SWgrr/pqfYnsei/jPfsN0hHUw69WzAKY7y93jthnXsbcDU/I1nwD8/si8Eue+Mstp6bWXi0
0OJTzkm5aeYfZuMRxYyunEdovUejEko5yNjKLeR5k2bt3FrxCVKa0F5RiQupPi9tKdeZRsaog2qh
F+m4vH/e9ofVzyNmQg0EHg/hycsZAkKY04aBLqIn/oAGPv6gj4C+3zaysqEWPq//jEhj6CDjow9D
F5+06mSaP2LH3BlGFurGp9t2Vo4fXAoQZ11oCpE+k+wU8ZTZzWLHd++mdockDvJCKijH2owBvImV
BuwPyWbJiMs9iNlWCfqJzHcgBJim6OxbGwRSMQttC2JzSwZuD1AZbVLhYcHzTZFGfrGBOuvteVod
wpkJadHjPJvTNoUJv9owFrnR7c+vjwAx89K6B+iBtOuQ8zNKNiEeLx3Qs0KhYmo3WaHICi0PIOma
9oFx+c+IdA8UWgotPwexBhIAdnPS+D0hD6TcJ+mPrvrZ9gqgl2pMy885O0napGqYYDBXaJ9pzEGw
sbNVdO/ry/LfkOTIJi/GLNFQ2oZi7l3i7ohiWRQzJkNCMjLnXtFjWUYbJQsy7ic+7iut23hp99hY
2Us9WFsk5sPb3rAsxI2FkutMZQVIdTMmMEu+M7MLBD35xknkw25sqgBA4dvmFAtlSL7tD1PnaBkm
kU1kV5A5BgWKQdEn2SmehSpDy2qeecTQ0RHXJww5xW8aPzsQAMjH/e3BrB2cZ04uNwu4zNDrWo+R
JmYbzvdV+ehXQaVCCqz6HeD6S5UdUueyYI1gnDvuiFcJgRADTUTU/kPr3KKM8p8F6cLXiYk6A7Bc
J7cog+EN3SLB7YlSDUE6cpypTjyPwMna5JjvexUx9+paL9yX0EDAvSLLn9Rujiy3Q4AKsqyAj8/V
9DWnija35Sde7ZMzG8tvOPMnlmZZO3qg9Nf9Isz7P7P9uem22ox+6/fbk6WyJK2G6TZsQLUOL4Jh
0851UIJrwND7UKAg1MTz9ra19aX539xJS+OL1jFZg7kj7t6BdAxXnC/Lr701b9JFABCxnerEw5Nd
fxD0pye+FGBM75Nft4exagYSFcieLoyxjnSuVF0Hod15RD47809DXBwKbgQVmUORWIpX1KopsMwv
Xe6gBpQzQqxile32Pj/NmQNQymS0D9yZu53V5cPJA021YgZXV+ivmBRK9Ne5xqRoLaGhRn/y4hla
iBMZAitXPatXjeDBDjgi2pehXHvp3mOKjntk0fjJqn4KqADmvSKSXd2jZwYkP0Bjc+GI2uAnztz9
wkeY+M4nO2ab236wPg40ioEOcnkhSn7A07QGoQpOGjFsNVRRVUSqqu8vfz87Bmo+W8VEca0kX6Cu
5qqYaFY/D30E0LYtKnRyIaCJ3ZaDhhoFqOSr1e4Qmf3D9Jx9X0pqjKhsJi3B2zmZQ9Y/Yxz/f9+X
pt8Ym9Lx4kqcvCHys43qtbW69cAGvbAqAVMvo1lnu3cLcAIhlTz/NuwpHHOAwJyv+awp5mnVWxHj
4x1hQYhOW37I2TL7jclKxM64EXUnyID4ANwktIchuj1da+MBDAXdZqBdQ5pfClvLbhxokg1I/ULa
HYmsDCw0sx11jaG4gPW1AZlgiNKQX0aThyyCa4qyNNiIQ6uO+11M88+kQTdWT0QGOjcALAroiiRx
H+XxbkjnqPOnoMrcx4SOO1DY7VwV1dyao1uQLQb4GYlvnAuXE8wYkp+5h7LdNOzf2kERmKm+Lrm5
mVd131PcBu03c4pMVdPX2mSe/3jJy62JlDVLJqQG423eRFMOJvS3j3vGQhiIyg/yqCCUuJyf2Zuy
YagQbviJFZSf3UOXhWOtglcuh658OS/s59CqB0r8irUiKbSxbV3sJ8qSoLOfWjSJJvuheCl9HxQK
qorW6rKcmZPugNqpxwn8ceKk81e8PfX25fakrT2hkN4GYAP6plCAWdbtfNfGjpNw6rHTrJlHsxum
KKZAujfmcF+2VuQj7clo99b1Kn9bC9nAUYaDCZsY6Q3J8EA0Inwd5IG4XbfZMEZmYWxHw90bRvup
HvzN7XGqzEmn02xko1fmMBcDv10O4zZxSITSEsR1pyPAfP9wSoHZBHBo0CyjxrMs69m0Jn0JMtSZ
g9vVEG+VmQCkmqAoQgK7U2mAre0s1MIgmuADTnolmMBJPdht34CH1Yn6agcKLMCNbk+ewoTMSqqV
vuW07sLAmr/pxZeG/Rr937dNLBMib6uFkWnh+wdeVT5s28TObJ+hJDZVh6T5Fqt0jtaGgKozsjcL
Dww6Oy4XZORxxjybJ6e8wtPAGg+W/lJ6KgTq2ihQyQEPLGyBNEc6ROFlSBB5SQLd9J85+zZ+mPh6
CTXPvi+donlJBPwVFF/QZARCKakVaey1y/X8+8v4ztw2BR82NW18v/E/AcCoxe+a9stJFO9C1Swt
a3VmBf2fHmQA8+Q0NMfpwW4Vg1g7oc8HIW111iUiQ4UQg2gfBmhTVOJPCukF1h3QlFIS1UNdNWeS
Z5Gp7F2jhbmxCyFXUtAXe9opMxoqK9I9AGG1Saft4llWE4jmLba8YC52bvLl4/vwfPKkS9Rxu7jm
DUbjle81JHcGFT38tQLkpQ/Lh0muLQDFIk1Oievv2/6Q+AdC7wh9LfhvoY1hn7+09S/Tv+v0ramT
+161iRRT+Zci7sz9dJfPbSrwA2gZTmPE4j2b0ad99w8T6S0C7qi6AlUtFXXj1DXIYBSAcNk7C5gX
xefX7jMwfP73eSkYzBq/rgzgQk9oSRL2NvlTJxuq73j89tFhANIH5l2AnhaeK7n/Mp78NOtn1I7x
pg4sJDd7RZh9vRpo9kX1GRJ04PjEK/TyMMB5M7r/j7TvWpJbV5b9IkbQm1eS7capx8iMXhiy9ARI
gvbrT0Jxz1I3BpeI0dkrtl4mgtVwhUJVVmbms+qMTs9wyr+AfKnTb+ZKpWP59gIwdLAzOzAEaNqb
6JAsBSp0Hgj4KH0dl6fOujEdheORmbBtNKdwAkakHQXvaQNuOendmJ8bjaH9AHKZikzwW8eJJ/qF
AcFxTvbSWKSBAVKzEKAHpuyuk1hAwgT8CADWOCASFFajMPyRrVldn28X+rGbXrY3k2SCgBNBsQS4
F7wSRWYSpGWnoNU0rHXVh0xrQIpZhUGjqpG+vQCwocB74yItA5IQsVrjpq27lk5Wodr9WCc7IL4f
q/xxRqBe9zc2e/f7/dqa4Jm1xu2czoe18ug85Kr+f8mCWJCi4AAUoM3Rvnl9PGYzqOc2zelZK/xw
fvLZpDh/KgPCz0cbBUCNDAb8IgZl4Tzsttdccr6vBiBcKI02e/pK8f2Gfpmdm6mO2HxTOM/vtwKF
IzRrAqKI/lDhZOTFzNqAFO0ZcQs9jtapS48lPW4bkU0Vnt1whvgHAZ6wFrQzEiPIPXp2frTBJ9v8
uP15yenAz//7eWElhinXyWy49EyrMSJ9VA+xn6zRPxhxEWVDpgPYOfH29Txtzald0LM33HRZEA5o
Bs0XRYAnHQl4gUwAdPHA+9MFf3HDEi/PtYyY5Ox1y3ws82p8tfNi+GhPbRBvj0e2JqCGMqG9DZXU
Nx26NW0dp8hLeibl7dnU3l0RA7Dk4ut8c18MpHbXynVKfJ05N11OQ0unYTe9u+cARkAZCmVfgLTA
fX5tpDSg3ldTLAlJZ8A9T8tyJmiTUelOSmYKtX3MEbwvMAWiHqGjLYnngbXhbOuPtDmX71+Iq88L
AYmGi1frK3w+wfmgZ5WbkmwpgAeQW0TXpMn14q8nCaQ4ntfOFgGqAy0/LTDxDgqJcbAaTBFZSS05
oOpFxpSbEq5ARy9qxypWcsaeC0sQpxtjHk2gBdneuHxVrx+8HGLz1wxfroutlSAKHRMLZkr6qe1m
wBmD0HQ+JPqtpp0tjUXT8mPbonRgAa9W4IFto7f52mLbNw1LVxtLP9chpE0W8kGrFX5YuskubAiT
BwUzndTcRt79BD98zPxf24OQXCc8GwZsDyQOAY0W9oGvuU1ZQSvrbNK7dX3SmuGQD+SoT71ifWQj
uTQkHH2vLnwNgFAQtUV5iYa5WRX4SpYD6jmcbMtFuzliiOvlGL2KopWVk9Oar7q3Z9bJVkGhJJPl
4MgjdEeF9y19AbjPZzxNR6iKBc92Ad529zvz2nCddtuLIpmrKzvCXKHpM6iHHnZsdwpJ9dqqKO3e
vnYQUXN5NLRKc9JM4Wps0nwBCgqiM4HZ4qT4EU3NsO+NCBC/0OrezwBybU7wyKgeJmVDwYtblp87
5z5Idn12aOx4e9YkHET8nYCaFQcSgJNB2AGM9Lbemhk4Og1w/XfoYa33BqQuGP04e188sJKXzUtC
5/fvbJhFMMk5uIBZFM5oCdAP0rs0PaN7tH6di//j5/lmuXBsqznUQRuUYFIt+yg3eUOswkPz1RZc
59UABB/QO3oZBB04FNE0V8UuOWj5Zz1Df/MuibaXSHpGHbRKoKkRNQUROY0opiyqHGygVa0/GVqQ
ncB42J+M5h+KpNgLF5YE52x5BI2qXJDE70CvFVVUEclIjygcjQNKC/BziG8iCzSMgzOBorX7oc+H
nCr2smyi8GREAhr6hW9pLZepI5ldgix8TsdXxsiutIJb7HxFYCkbxaUZwQ+werLZOnJOcs18HXP7
eRn+5XQAoKTjlkTwCrLA6+2beE7fDQ3Lzym5XbrjfNjeUTJPBqF3H9R3oDPCXF1/vh+sghDLAX7X
43yOZtwVQVyQG5LlJ8NS3MbSVflrTGTtt3VCg4Z4QKmu5S5Lnc+Q+gjHyf61PSbZqiClDm1jA8Gy
J3pnMBQYpPJgZmQ3vwpdcdrlX8d8AXALuJJYofJTaqG3GWjkxY378V57vzIAJ6/9+33h8jJn1uDd
BUS1zZ4CrzuAmSMCbYHCK8qW4tKK8HaEuKDf2jpG4ZCXvZZ9dj2FAdnGAvstBF5RdwLMX9hYuZ6P
Y09wNDwT/d4d+L6T+onp86kItF2mFaoki2xZQGDjIJODtBoipeuNPDUBtbwE5wThWvgw4Cm5valk
44HaF74M2iIoQAvj0Wu9snO0J5xnduOO9z444NFNEsT5z207soWBU+SBOL9URBSPM6yVPZgt7Ph1
EbpDdjQ1eu87Kqpc6XxBTRpizDxHIapbaWDf6eYW80XvytEP88FVTJjcADTowEMA1yXS1JJgrNGC
PYMfrct2PkTGCxU9siycRIKCs3zxR4QIFFpzv/AWf4bv6rS4mJJwsB+HKYtBQqAYi9wSYj1owSA4
FjE9aW/4vc8WxHtQy/HqcAxLMDbMruJ6V5kxr/fwaldl6nswk06oOwD71ALaTfr+4M+ftncZ361i
yAJRUdRoORfbGxQOhYCgOa+MB7Ahs47OtLeNO3SyuQNe/FHSKW57icwNgokLe8ItRhLQTIORIj0v
CJQbAFWsbo+u2CbM9xXI0uIcMD/yDxmGK6PikXXbrMgAxTxbVUSrWFNpqcuOqgfCfM664yLDK7gc
A+xflkGgNBAE9/m4xE17m/kqGWuVEb5nLsLXUV/cogIHxHltX0avg9jTyVtUj3/ZWUUaEehk9LD7
iASujViBOU+lh8clcV/Z+LTYx+3tJh1E4KGzFDkGaHsIG3sILJMEkKQ6D1b+YZiXE8dZjtA/2TYj
ab1CCgMayZz5Hc8zV5gsbTFbH7KXsEO1HmrSyU3aJntLK8+rM0fLwqt5dkTGIYSURzQkU+xW72dU
u/4Nws3qmrlTEKfNzlqw9/XbZVQVeGU30eUghbOU2U4edBZvKJpuC/Kq2c3eW90YCiWhrSscn2xj
+IaOxwb2N0JE4Uk4zNSjU+IhTGfHtTx5p+0Fk+0LEDRCRhPcNW8hbfy29ZHbSs+NUT9Os3uvmdNj
j2aJbTPSUeAlABIuHVkukQuwXRGWGwAdQnxi6fdloXm/zc7JVS9NmVMFTRqXtXY54EJYeQiazCBP
QCzd2QjZiHFo6CmosjAFw1nmTLFDngdHFWfJ7oxLo8Ju0JhZM5MZ2dnn1FlNBvjfa5slUaar9oJs
sZDp4gOEmwDA+NpJ9HXSgM8EwJ7JJ/eZhpJZQPIoD4Yf71+tCzuBUKlGM/86WCN6zCDlEqezEWcq
6gfpdcTV4JFKN8CX9naltDkx+zU7z7p7S1f6nNT+h2bQQn1Mz2AIeIEkLrCi7rksh1gr2t32CKUz
icw3ghccKoD2rmdS98cl0cuEr1n2gNrjGQrLh8S3/uWCAlenx1GIKLCI7hDdzzMwsBPEkumCMtfv
mf3yqCoxKRkMdjVID4D5QslcvDtIkY622VXoqjAhX+pop7WfDpCTV7gKyT6HGRdq2Aj3QBoqHK4U
DFi1ZWLO8tlDMXsGe5AbpdpjOvx89+KATQUUQdDGgxq6iDAYaTblhEExzeyKUzpaB2Y4kdm7iiqL
xCch6AYGAAQkUHNwhD1QGzY4HcCpcdb8Y5odVKV56ar8/bxICWhmc8HMBc8vqoF1bmHgc/wxmobi
elBZEa6HBvjWNC+hk9c7PSKTINSQAFsaVQwky0yCnR80pVC8AFRC7BfXOvCpzci6novhc6BV+3ZM
osqmceGs4QhuRaN8Nsw2tPPH7b0guWqv7ApxS0qCyXEYFslBI11GMvDPfUzIqVlBZ5eprg/ZjrAw
ODAvYKe/eWEu47xq7ThpH1Du+VrVTdTn08f3jwcAV3RY4V80UguHaGDuZLo21NsM9qUbup0OwFvw
HbjyWKsUTbaS8+qhHY2/mJGH88Tz2nodATa8TaEAiSjfh9xXslsHdNit/1BC5k7UBegTTALor7v2
pnZqIxdPkMqol35XrsZxAJgmaJ3d9tz9yUMLb6YrO8JN27hsoCS1gDpdtPtEcyJou+9nvT/k7RMI
Zg6WUUV2MkQjGrxQdjr2Po1momoD4H5h61cIfoMVUNICGSBuR2aFNiNRXaJiPt+W6+cgmcJSB9/U
+rQ9dD6yDZsidqzojRqQKwQ2ntsjU/CQ+kU0D+x+6MyDQ6azyxSJQslR8BBlgHAIzvGtEODUFC1r
KNqnscPikvZxr3oAKyyIQxrawhotFiCYye8BYg5d9usf5gywBsDUwAGLl8/1rlxKi07I8qRnowEX
Y7xAcMWIg/KlnQ7TPwC9UAz4a4sP9uKNSKcA6oQWxOKSZZdat171bM+KTLfEE8IE0qmQVkIwIdaG
ZhOlhyxw8Aydbo1iX5X3YFW3P3iqIpR0XS7sCNOmDUZqJ7zMaQWPK4XowfftZVGNQ5gqCI8TcKrh
+12+88xj50ag/R1/Be+nVOI9H/g/h5ahqCXcjK3WaZCeqvGycb306C/JJzrbH/PRZuG0MPtUgBtQ
cRnLhoYnDnQccUVisQSTk9741JsRwAZOkz74S5DGGXwWJ71to2Jcg30wleT39nxKIgAP90kAqV9w
R72JlrreNntowsAoJOpo9x2lxe9JqrhLpEaQQEIqHzE7/rne370B/RdQwqZnvf/OAi0s5o9gW1JM
n2zngZKI96Uh+YVr69qI08zM7Rc8b5KiD2eHhqr3k3R98KDl1FQIk8UgpvG9XgPAMDuT0Jtv8+DW
blFp+fz+uBJZFoANQWoNsIj4tvAI2jJI0eBtob8W3U3Wvr/hCMmAvwZEYlU4G3ta9RrpB/dn7u3S
OrJK0NyEZhXNTry9u6RrAueJQjtGBL6O6zUZyqoPBpbiRa3daDvfV7wpZPsK/eDw76h/vS1+MShP
DE3rax9aF8Q4C0U/DFiJ7oYpUbVNyaKhC0ti5QtS5RZLCSr4vGVv7R/HmkUQuw0r5/3oTw+NzSC7
Q+ULmm1ieLDoiTsuuAr8FPpPYPP3b7PVaBRxsSwguLAi3p61UwVDzfM2nl+9mtb4QAbnaNrOc1r6
R8SeUVD+3N4JsqVyUUziSSgfTybhdLYma7vF5QIw7FBnLEzNyLIVcydbJHTRIXNooSryRrTcXUkJ
oBfwD+awhob+UBuIp7w+9I3d9mBkhlBFQF3kjyaiGBuMWjUVM4GhxKE3CUmTMLO1A3hr45Ss/1AY
w7XNUx3YFBAPEZxnGrgjmA/QNkoMM4IUnPd++lZeZv1rgI/2IvoI0L7gjDqa2ycH/NBgfR7/wQ3A
Ahi1bKDNoVIgZIRWmiYaSW10vhYg0NabULG5JOsBmADQfFwJCa28wghSZ2XMHzmOPVuqkOGIEtOL
vHT81fXftpde9pQFqJK/jLCdUUEWDmi9FuWQuKgjJmNy53fkl9MOUQaeezQ7HtN0PY9dcRNQe8fI
qHqu828LcfylbdELudWc2ymB7RXlFmu+q4Hzm/Rbpk27xnltuzyyJoWnkHhwmEQKmbe68Qzs9eao
kAMJ0gqp1zYHR/5ymPUi2p5RiWcA3yP2BtLumFPxMPXNFMxB0qFTz3MiBD2hPTlxFajqpVIzaNbg
opuIdsQcMmqCc66XK9JclntjDEbk+8kxswNFnC2bL1QvkHHnmpsQyr2eLwA0XKJxpk/LO/YpaOUV
UY7Ec+OuAwb6T+LpzbOkbkfaY1eiIFLWkdMekvEInrDR9UMC4pja8RSrIwl6fCQF8T7Hew6N0MLR
teq21/vGKvFcJdFSlKhog3vFPHpZeuy83fZWkB4u9IrwjnSU5d7QYxKWdG0RtOVZJ2moQYosq4Iw
Gw24pSk0wbQfDBBR+VU7qufRn2Z38WihNMyTHQFqquKxRlLSy3oTPYTAmnm3AD1VYdZ19i2r5jlE
uqeOXYv6KEcREiXIL0LGYijD0ZmWG9+tQTznNndJ3hVdyDKveAIlSY9mZzfYtcT/lXkLvRkme95R
xK+KgFG2sTnUm7OtwcuKEUNj+oPj97TErVe+EHsBlsnGNUFUQCZZ/gQNYv8ZEoMGtyR0ActXeW7d
YA6Jnp/6Nr/z8JIkkAYej8iI3nVTE8/Q5DBSstec6tRDxW17j8gOGFBUSIpzajn0q10fMLdp0xF0
PDVYC9hhyrRj9g8FQDAB/7VgXlvwZjqsgwcLFQl7/XZQSdfIFgwREMJJH//Dq+j6+1bXWhWOW30e
6vWmq1580EGk5o9/mCY8H2ygysGdIfJiUcMsa8tP6rMzchKeuFLhXGSOCKTe/xkQ7ty8ta2MljAA
FMp+qIbdtECCA6flN+o2N1On1+FSa1m8PSxZhRjZBTRBcsUmFOkEfzQDg9z6RVCBe5ZEVhFEqQu+
qfKXkzch826g2RyMH1y32nvtzxxQn23zsqW7tC5svqEaG8dJPDSc0bukC3a1le79XgW24LGw6ItA
dY0qBpK8UHDjv+IiIAPu0Yf0QVojh9KHoDQ6QsP0lGQteEIq8zQhL1Dyyrft36zm+LlZzFt/Lu7J
kP7aHq0srPJ9jpHmjaFwjde/g0HOeKjLBhu1RZOwHXR0p6WM7sCFNoRZahHF0ZbMLpj+OZ8soFO4
3/i8XIxba2qL9QFpUOZtImD3otx7MsaXdw8K7h0ZDy7eDMctnO5Ab+p5mXGB9gUAR8DphcyFHi00
skPoTG7bkviqK1vCgKC57NRJ4pdno97bQVia0fb3JWcQwwDLBs+xQu1PiEWtAY12zoxWwcJ6yg1n
l9A7Vv1uq/uh/gqhTYU1QxJ+XpoTY4Fk6ACSTmDONx8NKGW2JwNkrll17+gQsJ7v8wVKKt+oP4TL
8szSp2We4wayvtO3MfnduHst+L09fun8/h2/mKSzBmsd0epbnedxvz4a42n784rp/eOLLvajbUHx
p9PKCpQiWhSsj8yHItPjSJ7S5FOlf902JqEHQsR4MRhhs3iN0Y9ukMNajj7y9UuX3tLlq679ov5t
n7BQS24r0ocJMyNSfKjYCeWZsLEV8b7sDF7+Cj7lF2NuDYQvuNqrs9Y/DzSs0nBVUWdI3AoGylNC
Li85e3zaL0wsnguJ2h6rVjrDzlm1vaNXxzIwPwC9d9yeVPlo/poSDsgAiStHr2FKr27roo8WyJ+o
aIIkETKSDYBJon6FgrOY3ASEjOaNA29NfaiZuV+DyY+Xuyrq09ftwch2O+JwfNBGwx1aya7nrZw9
XGg+rr6q2FOIY+22Py9blsvPC44xsxnrTAvjaItjXsW6D8ZTgA4O21ZkKwK4EK5vnXddiRVMbIqA
WcwszzSL9eo0dVB6VtyfKhPC/qqCfqWEwATJ7bhK7wmP5f9BABU5JjQoAEGOjihd7H7TW3exJ8PD
gyHMvbu0+oerg2OqcPPiMYTUz/Via34xoA11QbBNh3B+AJ2N4iEpnSW8GYB9xCvyTQOkPfSF0+oT
ng1pDT0lParGO9tVeBNZuIYYEW2JeHajEigK3uqGOS5Nilmi1L8bjPxEdGCvnTWikA5AHi0yWw2a
u6kRFm3z3LlNZEJfcnvLyTY26AEgpQSGQxfn53oqW3sidJrqCpoLg76HQJqzg4JBfSxrqKAxd2ye
/8Eeom4AMfE8AVXHtb3RDhq7o1V9zjGjCzIzhzH7gkLVthVDdjsBaPCfGT7sCzfK2zSsYAa1QjF5
d1Pthn5aP1Rltmts7zYDnYuelXGD9FDmrTcWNU9jA7Z6e/zmsOKVmdXDkNMdtdx7t/VfFL+NuyIh
gkXnDrq10YgGik4x28tTZKa+JNUZWd8fbssYIld0vg7QKLlJS3B+jKVdhq2+QFPHKO7cvj2AD3tU
7D7pwl/8CuEuM/RkNaGbCIe5QN3306oTaHf2YW9//KfhYnvzRlisunBYM1zP1Gqd6mwtxb2mNQe9
Mg5Whku7aCjENbMHd7afOm/5UNbNR3dRBSrygf5nX0TcVdkC7pYU9oP52ZqfUivUOyiYKHaczGOg
sIZbzuNnSXTdOanbltllg1G2kcUeGvQz6/l+ey5VRgTn3duQZNSrvDmPzveGHbXxx2oqXKvswuYc
rqgTA9byps7a9kvgpalbn02U2/X2btGCSHfno1bdtJ2rGI8Mqggo6V9rwrUKJrXZbhuvPnvZV5R2
0C6VRUiSh6OFbvMii9IO9ML1jW3fo7lWsWIyF3Fp27p2EbS1qV6bsF0MTljbz2OQRSCYDV0cvr74
iNqc4lKRJfCuRiscOQ85AD3r/PoMBeD93IO0U3825mY3DI8+bxFvd4YNNcdBJW0r2zaOawacWkhH
e7KQUxk7knrVypCzQVOHb90s1TdjUEF1ZRsHCX/sGWRuOGPH9XRO1OvpksLjtmv3vDrBbd0YN0x3
Uc2avVOeqLAU0r1zaZCP+sLF92BtJhOIwc9Dt8/bEISxqxX3/iEvQYYajuZj5R6ZCg/KRyH6bn5V
83In+uHFArTlrsMEHgGArbWoPBBzt33ApZ8H1oBfT4b5phUnqOy0N120FRGwgdX0vu2P2wZkW4Ej
M/+kppDsF1apclnA1hyYxtF5GslJ65+SQhFRyMbwxwuC0NFAgoT744t1YYTNhW9B4MJsbuvxs5cr
IljZuUWgwu+SP0qYQqSfzLlJshFDaEAmRnwnpoP2iAQNuh3Ws9WNu3qtn7Zn7U8Lh7jslzYFP1VU
YJ1rc8BmQeS+r5oyAgvPIeW6wn25K0HBmyLLPdRVjA6nPWmzfeLmMVLCSATjreM357Zaoxx/8xm5
q1l2BwqSU+PQGKOJMpb9LOxyl5vDLQNNmla3sT8wyMgHt1binVrb3en1Gm+PSboTLHgDFy9r9MUI
ywSU9gq+Xd5SOJ4GsvPIoX4/FzWYI5BdxbMFHgGIoeudgAi2cPycort3iJHh0VzFaZG6gAsDYunU
ROdVOgKie3YdP3Ss0wICWodVe1d7rLxd3z8y7UcHcjPdV82edBP+HZqY/bOguYQmAiCQBw0c+G3Y
eS/pfKb9OSEsqlSso9IjdWFN2H51MrlmagKFXrPxmWVLPJal6skjTbFcTqZwH7ozgIlBjWJm4pbH
pnfDsXPC0u3CPLdPLjj12mb9AvjDR9ts90XtP1YOOo0cK8pmcAdO7qft/akaM//7hRsZS9SLfF5b
9XKwVjLUlVbFfSw9ARezyv9+YYHMyYhuDBxqo5/CJTmu7MlSgbtV+0Q4ZS7TctMbsHIFGaPEfllA
VJdWp6Uc9yX5YQSKmEY1acJN35fMoV6CA6ENtxZUMopWkYiTlQJxpvHqBh/Mn6r39aSlBWh9VyiL
n1Po2I/dl6R4QTJBTx5m47EZH3znSVv7sC0/jvRzXbVhRXY21LFti4XVeCDVF4N8ZzNkuxWlZYPP
5BsXffHDBGeTL16dtgt+WOk+jKSIfUDm0+6sLyezX2JqAdROzoP5faU/9ebb2O6z5HfRn5rxdXvf
/n/O0f/OEAgdr2cInf+NkVfwetVqRK3mPsyA94W50ewdxCUr08MeXD2p3cXazA4r6yMbPxe800cj
0W/A6/Rz+wdJJwaCVg7Aeajuiy+TcYGKGV3QSNwvQ2ixE1oNjhPU4XpHcfFLz9OFIX4WLs7TOg32
asxoyLHN5aZBXbpvuttBKREgO1LASqKDHCRkAOcIx3YutCTLKtz/i+NE6Kzr3SmiThpCzAmUlumh
SlQN0tK9dWlSOMXrkqXd2sHbV/0Y5cM+8L/OyEOz4LHM9WjW0adRZvHcf5nzPbqFIlObd+700BOE
24FKgkH6jIC4lwNqZeCs3qAojECzKsp7kpr180IP0LIM6+k40A/OmIcj/WazL3N53t5EMsdyaVOY
AdfMKmPkjsUJ8iMNszU7bhuQrurFoATP1ZA+MdYSg3ImukO7V9TQ18DVwrVnsWE/D+lh257suYIQ
EuTyFoqJbxhKWT8Us7dgF3U0P4ztHE+JgwLNdO/ytpHSVAxPPn//mRMjFcsci8E2sYPANUaBLR8V
w5GdPQ/E7jjfQAuBH+T67DUlGP89HU7HBL7XGQ8OuoDzZr89Z/JzcGFFCBGwl+1hAK7hTEdUP5Yn
271t6vIABpq5e27GJ7v4kJh3kD8NPfpCwWGb9E8z29f1afuHSDfLxe/gs33hacCFYWoJw+8Y17v6
U1BEYx/q1q7z71xPNWbVzAruph90cyoK2Mqyb1r1ODo/4T/z/Eu5UKgDfmqdM1sObvHVbw+jR0Pe
eGurmBGlgS6UtbDCSHYDdC9M/MqaVSMgRzpbzaPOPupLHxXsWBROCCrhKEggKOfZoes+FqpzKQO2
4FHPG50AKLFQf76ea3+law4iOzQgVVO7Y7bhP7Fx+Vo4tA7RWv/Lddtqp2dGsndcVgAoXfzOF7N7
HvLm+1T0qiSKdOmxy1FV4ArIIsLFm2bQKvKmtc7udm2qnzMIW2p4heVdua+6Mh5G1etPQqJtYAr+
2hQOF7xwF1APDXqAbz4A6LQbS3NXNd3O15e9xsbYrosPfd1/m4vkqJM8hquMKcvvRsuM/2HnX/wU
YTVcfzSbib8E7MULQa4d5VzrrwvdvNpN/lGnn7ftSXf/hT3hpBna2GijCTep9/D76C+Hes7vxau+
bZtRrapwyPwxm/Ri4HFrd2ysIK6GT5TBgyVtlOootGGvbRvk0aAYLV4uqXCfOU3LwOwPf5ynzXPS
Nj/reT5lCQmbBaS/NrWjoRl3KJwo7gGpXSTBdQvdvghfhOSFr1lTBUET5I+y4d6o+rtGp68QONjV
VXmra80pL9fYG/+hXzHAE9+0kFuCDIiIqiIecJdGg/5iMyiP+UpOLTB7DFgZ6jiKmZXumAtTfKkv
fDPJDJLYGQ6LVS270dCejHWIx6JWgI34Ar1ZQHSzeI6OTs83daR6Zrnd6jBTNizs81sTUIp616lQ
PtJ7+8KMsE+aZTCpFsCMmbBvpWb/LoinGIl8S/wdCY9ULifMSpN6WuHRQLV4n1nZnUmHKtQWZwTA
Dg2CVfd5LZcdWSAbun0IZIPD2NDcZILFCqi7a8sp2D3HqYdMkNOVEUQ7wqRVhCUyC4HNUz8Ax0L1
VnBXEx0KY7QB+PWaE3ugxf/x84J3CjqtQHICn9fqr0v+LVGBeqQ/n5NtAoeBx4ZYHGWThp+/AlKO
RvCHPO0ecYQU8YXsuKDW/58JYQjoa6uswQDA2/bj3InqMcpUsyTbYJcm3iwzYfngDIjaWHIbgNXL
oyPUuZcP9TJEhl3+wjX6QUu7aHt3yU4opC55ERZUi6D4u95dJF3TrslW5JNyZOVWtrOs4ZNdpQ8A
Nysm8a0p5MqBiUP3BCBl+O/aVAOtDhBHQ5UOWxC4x/xri0ikT7xHQnw33h6WJBbjiXmE2ZYFHllT
rNpreb0GBddSAt92tK4/AX8I16UINXLop8+6QXGMkOtx812hqV6i0oGCL9FFIBhw9Z7rgXoDW007
oRBWcif0jwLHHOkTtQ6I0DojdMFno7L4dn9itCjWQ88OgEBTrB3NE/DS1MSjvp20jyCFhhJuiUSP
InUgHRfnSPc9QFfRyXM9rmRakxaSESA7W6BeOjjdrjLsm2oI7sxFRaz29jhgRBe2hBPnutoaOB3u
wtIrwI2v3Za1GY9LsKddEud1vdNZ+9jVo6LNUzpE3L18x0CzSNw2a+lSF0wPaJAc7LhrZvSrplMY
5OymbKHft71JZasGvTTXAQwY2Xcx57MmM3VIA94ck/4MFqA4cdI9TRHLvPWOoExC+uEPCaL+pjfF
7BKjzXoklpxlnZHUalF4a1V8UDIjJofVcykL7EHhdvTMYZlshoCJ+M/otAidWsU5IJurSwtCwDJN
Tpl4nKtkBS1OQ1C9R/SXJ9bu/UsCiTKAd13wD7+RYEvNBO0QAyqHa3LTaqfGDedJ4XGlrunSBt+D
F6EEyLlSvWOIahdShHMAiYlPdbfEbnFIhimczMeEPSxzHxr2y/bg+BxdR2OIIC4GJ6wSaB2NarXw
LCmsbkdrO8z01wwNp3QtUcYcQUCg2hfyVfs7ncKqacxIu9GBRZo7L0PdHdqxigtQpClOkiTncT00
4RrLvB447wWG6vrQpi960UQBORrm7yz73lVl3Fa3k/0JDYShbd3UoOS2hzGyhpOXPW/PscyBXMyx
iGMhkISDDBrKFZ7eZaE+OU9mM9yUXbUfWvO0bUuxnoFwz+Rt6georSPLHzwYyx3S+4Fehglynu76
6qnaX1X7NjCv923ej6lNHDz/1uBDmf/SzQ4NRdiw9McABbGkAQdIw7H9P4zpcXugStPCzZND3sQ0
Jz6rbayTz8BK5/TXFJxHHzd68mqt91DeCN2p+r+5AxEuYaBVqMw0DDlgu3p8pMZpHhRj44du41CK
3XZt/r+HElHRp9I2T2mXHYsMGtpDFQ+epjgpck/934kMBOezBrOV2D5mcjR+g7c7XMYv22slu7gv
D4DgZPxMc4qggwfVLDfMNDAjMRDVjjkDDUV222v+w2Cz8zT8A06TuwA8oJGCw/hEwN7ckUKrK0Qn
lp8dSiMLV6M+9OMYTQ2JVrovzZsqzWNW7wvr1p8UlS3pMoIhwAQDBbL9IrJ5NYzemWs4oEB/mJPY
TcqILM+u9rIAGLo9w3JTvLzn8B5KEarXpAUdR4qXwgTiODNiJCbpIXNjR1XDkPoXMFj+P0OiL7O9
XJ8LjgxIQOhifKJkDDkAsU7vTPu3R562hyWpmGABL8wJ7qx16qJ0Gq53GTxXDXBtNYFE+UeX3ujW
z967r4vj1Cqe9VJ3fWFT8GkpQb8/QdYMJLTeofXvzNYJe3bvBIq4UnrsLuwIDmyxMj2DnjCq2A4y
gJ/a+ef25KmWitu/iCnsAm/j1sQ4urnbDdQMrdbbeWMQL6CV6UwSZx1q2ts2pZf7xZj43y9spkvg
Nw2Uxs+Oe8ygk15FtRVvm1DuCcFdNa096HmNeXPW9UPj53HaOI+9ld+ARDCu8Zakun5ACfxozIvC
ttSRgToJFXQOvBHfVA3aZHVwL8KRNX3kNXcpcEEQismek2Lc+8l38n6JKOx/lO/AhYwSMBrnrucT
+GczA3opB2+GsSd18G2qixh5ul/bc8q3wpsLB7UC3gYLhSWxCAVSPnv0G3iqqqDRFHyjngL6pTIg
jIMaZFzdFJcm0+rP8wTlczf9vj0G6Xa/GAP/CRdbz9eKqa8bmHCcJbTyJ3/1D+nYhoQ9GsUne1bF
l1I3cWFP2OpF6a1pTzBnrYns0ks2aeEU7NUC69KpQyoOVM4uakFi5iBLRpbTGSwQxRBBXinxD9vz
Jj2yF98X3J2ms2KBXiUAUX6UTk9QpVJF/LIRIOvCAwzOhyAyQPUZGDKDxcMIcndHUGDR+/j9Y7i0
IIxhWLQhKxcftxJYKwIMxLboAWXNbSuySxZtqzp6Y/yAI8avd9g6UK9gjYZLFlwfZjfslulVS/tw
ta2o7BWBvHzS/hrjP+ZiOxO82guzhzG04e+7/IPmqyQHpRaQBkArLjI3bwDjrKVBV/kuwr4iCOsB
KL8u3J4wlQVhWWhesbqdnfz8EqwfC+/T9tdlBxAYAJC7ongegOTgeoYSD5yoKTCx5z4k2nGZIhRU
Z1UPgsyrgCbSREYG9Zc3efDVHl1Iy4O3Kq9/0RrOMc8j0C2GJU78/5D2Xb1x61rbv0iAerlVmfGM
PXKL4yQ3gtPUqEJJJEX++u9R9gccjzwYIXlxNnAuAswyKZbFtZ7S5qFVbcA1Lq4xHy0mVBpAJ1vv
9oDmovQE4kksrIx+6w07qvwvnWHvpfv1+gRe/Dwojy82h0s3ZpVcdQBEO3OLMhA1vkzA+/y8/vMX
vw9o1ii/w8MFxhHn34dmlkZIjZ93hZNo0xwr24O4eRlRsRHp0keCagJyfHOR4V2n+RRda5PpyAhM
7kSjqKJKO7XdbT+IpQmZFkX9Dwsb1lCgc+s2fCrWshpM+pxC8BK1rTbmIdGj6zNnXhwQynN/jB0W
m53zqQs6kmVNV9UPlWQ66AUEXetcoU5sOehtzkLFfQmlObReXw2A2r/xFroEhZPRhCiYazc5VxHs
7o29GCuRaBBfC8HD7aE9IsV96fYiVDk4sFlg/LQ72YEo1/cxxJHBItKCGa1iS4+JxvyvvM/Uxgpf
3Tc2SvCoguP/UIL3AGBenaJUWFOmNUykjJZRq6eD/c1WdGMGV4nanyCo1aL6vXiQwp/ofAJ9gBwY
qTqZVoPW42aDYbYc9IEAbWGKYzF12mtt2/mT5Tb01oYky1YifGlvofvrLk4WC0x7lR301cQcFyLE
D1oBqxQd/mvYBVttwNVUWlBT098HWU1lNxONKoJlgvOP1lXoo2AsrH+4iN4HWV1E0htK6GEgiBa2
/m7eYs5enCi8JwEIxJvyQ2PEagOo+RdDDdkQdzzq1IGBidKqjfzz0llk+5DSWuzJPFSjz9eDLQc7
B3wSvFO9OupECxveJiBKhaq3N86Gix8Fgl0gYaE3Cx2p81CeP+bCKZzqQbd7eTO7pIMSb+aFuteX
N9fPiT/ltXXeDngj9hL0p10oJ5/Hsojn1kSzwQGdQENyFPZ5M3vWvWO38JQofOGHvtXOQBlmLBlV
hgLyPPpfMNVfdTm1kc7tLh6hvnTwNG5j7XAV6k5voQocDCnu3CG2dA2SP9MgvpAS5rHlMMgjuNxD
mKN7/COTOs8gbTXY95RMX3Uui9tg5k2Mwo6d+KQEX9Nm/slHIypShe89NMhqIld2X6CXMT8Neqv2
jsW+oAD1JnVZPxk5uJ4VwFS30nfrZAL9CPJPeNzJ+rsuab6fVLWI8gDH1kqFAp85P/NiqOBmzMy7
2XOycNJLJ4RfUQoZcPdGdJ4TTqLD3idNGU6cfNUD+a2A0EsEDInaFfXnZv7kq8cOGEmorewhuSZ3
9cBg/dKqsMgqEQtgtGBzOnLINsmoy50o6+AR5hn+vg+aJqYjuJ5WZ4GZbaPo2Vmki0Zz8o8+wG4R
RR9uV/Ud/ZcDABgAQAfBPf+oucM6oljN8eRV0PkwhyZS9mvHNw7sSynJ+yDLZfU+E2XEHEleVACO
6xG8kj+bJEhUA2MZke/wxTf2zwUY9uL5BgdbEyhPsKlW8ciEsU5kqh4qc+JhW2biISi07tC5QXbb
YVFHRiHnxNPM4NZgevE8UvTSol6fxQl8XHdn0YocZ5QI9lNOrI3q0KXtjVa1i5cYKnsftrdrgXsj
A1o9zIGKiN7FpQ5CUf2ysbMxp+uNHaBuCLIabBU/qC+QNusre8CDprRdshDKxCekhj+Ir7pwmGz3
Pm8Y3xu4Ye5ct3U2bs/VGJfbE/7ayD4Bd4KczJr+g803+pnIp5S57Q3z5PMQeJGA7NLGp7509gPL
tYwTJVo8As9XVk/82p4mlzwY8hWsvGxjEi9lUe9+fg3dJQbaLqrAz8vySOcjYMKes+N9YpU/2vIf
loUPkL4D+i2+2voxMs6dDhklsPGJmz3kXn5yIa3NyBZG69I9hg440GAAPmPXry5jVnW5wYIJlOwF
N9+CS2zHRefsNLZxtfxpz65X4PtIq13owt8ZfU+GSG5+XzGhh0wzDxn8Vx1ZRkBEx/VIwmAUN5an
EhFMaWFar24xR5bsbybSxJowYyG2bvLV2vyT80B1YaEQIoNEDn6+ZgpTHzORCfIweD9s+1vAfjlb
fk2XDrz3IVZpVWsZkvaVJFDuf5vG5zy4N/tdVj/lUO27vs23BrOaZALx0MKkGIxjyzBoDtO8sJc3
dvPlNYMJWzIf0H9WScKoSqi3tiPUYlA2z2YeeajwlN4BfcmNSKus+/9/m/9FWmXdmqsPZdYhEggl
egTBkiGqSmUdzawqd5mF+6ns4HSb97gddYlu6/XZvPDdAHVG0g0dGRRM1wOFJlUPKfBmeTUB4u00
/p3KqkPWOje0cl9bW0uux7ugHAVhL1SDIVIFXQqclOdrMbMgMhvwfAbCDPZx9XzrFq+aZ+yqMQUY
RsuaZCy+0GAIPfpb2CIq9WM//PCtZ7wYQkwj6M7lveFvSRp+PPeQCcKQBk/h5TW87jvBVk8r8jyT
aWu88rpPXPpFlhaAY7/UaB/74On6NHycdkz38p7zcCMuGs/nszBTt9Y0W5dpXz6J5jttvhLobjdG
HevG2/VQHxfYWShn9S6GYPbQuVLJtG4yIHB2QZXUQBj73gvLH6iModl3PeDHGwp3PfjiqDBB8wPt
1vOxGUQzCzhMqLSxdhWPi41b4+LPI9GFQiz6dh+qSz2RlpQOUemQk7gzflvZ8/W//0KXHAPwFx0n
tCBRrlh9HALLN9RkNZmy+d6e4LljHjT5OvhpPe1G+6GxfxHxKJ1p42C7OLD/hf3Tw3mXM/YKqIC+
rlQKnJsbPBX/gKeDIDYgWUAoAswH877zD8NLhxR9BfR+PQ2RTW/LcqEq7rXh88YE/rm5zy/C80ir
M9p1JSvKugJBpgVJ2UL/f+cI/buVD/5LAwdQ6Bd07pfB96pDQ3r7UNtuHzOIDH5rMzV89zwKkrGD
P0+fvXE3gewG3okld40+fsZL0UmB1YICQlm7CWDt3kue5T9r5jksKpWT/VCBLiHEPI87n1D2xSq9
TxXrzKgf3XafOzb/1BhzNSd5FZT3Q2eav0uR8/HGxXPgFuQT+qLxgUY9c+H7JzL/rmz6+Yk2zYBq
kDY9Fr72ufDq4BFeGk0SkE7fEzmjOJS3dZGK3B326Pg6dQhPBSvxGigeRbz0+YGPNcSo3ULDE5MB
vUjMPA85oLh7i9fgNjANdhK5be36MWO3TTH3h8pw8G6kXB1tV+QHu8M9UKmp2GtYMBCdB11+hATC
jhNqxvlkZg8Gsnq0VcBDMm2JrHcax8i0yjwImaP7X0TbaPdFNUgaOsLh34UvyFFXO39gv7NgeLOB
vBaldqMqK/ag9PJUVO5wO+r8sdAme9/OlB0qt5uTogP0CeQUHS85KiPe21PkQVLpPuP9kDI0A786
Zqn97EBj2ZVzxZ/tQNNuVUBVJK3J+0bdpT1TTs29M8hhX7uywhc2lIwM6RTfBmb4jx3uR0helT8V
1DZ3o0Ld0Hftctf0dEzMoPB2qnS6KPAycUTXB858VpPdiCLo8YiFpwHgLsAdduYcGUZdHUDYcfEr
gkfDbH5nnd9CdECqWDl+ESMxmyKtBVoketFLI6q1uX7SJ695Ud3gP9VmV50KaFiFHTpOt62XG/c8
I9DgyIYGOBCYMPVG3r/ShrG99IkXEejQ7z2SOSfDysFeAQ0CYvSoLUhzhGclrLPBnvem0HCIdyRO
a73p0tJ+GxPyqKCCCIILkuthaGqW8E5v9yXTMdmigW2GL6oEJTo4Kchu2nmawWPTGdnBzTrjqFls
2Hs5RGvLDK9xTRo0omPGI7OqzL1rUyQVje9snPsfc6bzTb86Nu1M671hqKt70Lp2ZvCFlvsAGvJZ
8OP68eJduNFQ5IfaBlih9iL1fn6OobiWz3U7l/ezVbhv1PGqBrZJznjMLJdhD6BMxezMTzx9Uje4
SNxQCTOIe5cOR8+og3Buag2G399QY4wcuJCc5qFqIpN97W0dlrbelLASBHyhJvVQNLr47o9YMaZb
7sZJmBGMUsyI6sK+b/FS2sNNeE4qAWJuxZoxpgPpTlM2WU/oE9G9ZqpsxzMYhMymEg8l07S4H8mr
DMbhpnRQGdHsyos549BxhUz0vmp69p1NpN01bvBDtnD5yylqrZ4qg6gLMuskKYpSQ+DvTIeNT7pU
IvEDnwLLWbv8mVo1ubHwUk2GevrdjBbcSQYIF1hSZ3vuNgOyAG0oooZgQcyQfQHOQcdLJLN46I3l
9HsqDTvUKy722QhnoKKGryolY3nfGKyP2rGgj6KVW/X71er57/0MV25kobh3gRM4/6gaxu8Fkk0p
DYo+ZF13i1xw15owPdEHb0P3abWC/gRbzFtQbVwEkddZb1DVQaPQwU+9xolnRztBrPoB/pRNlPl+
DaqZuYMFz0+z0zbS7Qt3PPasjoo5qAJouqyuYKPsiOZwo7jHKddBlg2MuhaKZBsbBFO1vn1BvsXZ
YMKO8EMTycxyYOWlKu5NEVsc2pqJqmI0+CsWXw90cTTvAi3//i5jycpKUzg9EYjfZ3YZts1G7nop
FUONDvAKtHVA6l8raraFIeFTqhX31FJpIYsXwgSHzrf4rUrxmBUOKrbmCZSOu7EQv3o6v2yMcMmO
V3OJIgtm0l6OHHQ0z4cIE6bKhvxilnqqk2VYuE2wHyE+8OKYjRVSOH/E7jSSG145Mh6ZR++GhoyJ
6AWsQGdafQV93zjBejpLCEwcI+X2+UtneE0ccKyAAUazuyzTg5sh89UOF8RvsGfoiQZkPORT3g9A
6hhkVzuUP7VEuY8FeC2RMRJ5JwoQT00Q72K39OYYJW2UalVQz18lvspjJrn3CCHS/Hc2+N2nXEcm
dX1y1qii/7YR3i823C/wdFzXomojcyZpBmNqB8+6doOMLSyHNs60Gs6RcaG9DiLHkbNRW1091f6L
akMJEzAf8HQ/NBJrSrzc10eYuvQxkg6OxzFkCFoN5R3iBPvOa4r9nG0hki882dyltAr0/KIptabd
jI0/ciCoyntieacuK2BfkpmfpUePQUv2eZE9bszu8hJeLT0X8m+LhQ0IKagvni+9eqZN2+oezore
6+7ccprvKCpciXCYmajWqY6YBZ3jrDSDe2tyg1umCu2ItnK2Zai1rPJrf4q5+lMYGE0Gd4v7RQii
a8ZjYPVPypr/uuMEy0wPbSBAODy87NanI3Mqj9dOce8ZRoSbKhzdFyrReBUbz+9LB9f7QKv3Ca2p
JmHbWtyz4LWCoBEB1PT617sUwVlsy2GzBx+idfNM0qB3O5+hVGHMoebosAXaOOVX2wCFowDEKGw8
G0rROJxWkxWooBsrHetRacggfQVVvzYcNC1E7yuG7H1kbjljXIoIDU1AZcG0AZ93dRY2ElXpcuzx
eYjv3eLh790pR1eJ0dIgLXoXN6dOxuJZTeaWbdCliwAqjTpKJVBzWypV5yuQSF7rfqas1DSo3FfC
Ml8a6H09eaZqDgEFwstFvwUGWW6/yytcqQUtg52pjPz3X39YtFyBJEJB+Y9q5PkfYvjSEjmTVtoT
ciyb7rhVRb6wchZzp4WIBmFklGvPA5i0retc5l7a3hnOfbtFjt76+fVHFNpcjhaEeiZ+JOQGPc/r
83PhqDj785c8711O0HGbGED5eSnqvy3/CaH3cctz27xwKQOfgFWPDYYTb431B/TONmRTumnvkTqD
HIDmQYWphAEcFAKERxMPjgSPS/1R7mkJYDf6sf1Ry4BsHIf8CVaeIciO1q7mXvdYaYaecDTC3mra
yq+0RGIVIu1Ewd5wtgCQq9n/7+7C7gkAsNfBE13Nfh1USmgUdxeXQ1jU7jOgGN+vf4BViOVcOJuc
1QeAsGhFahDwUs97qg/D8HcIbIwAvvdYm0DxwKoJIITz7+u3AAVkNjNSVsMfrBrv8IB/vT6C1RJa
QjjgTwMshNqb9QGaJK3OkIFsvNQvTBYGk1Z81otM4AHG2Uao1WQtoQDjRCKxmJ4tttTno4F+gCaQ
VnGUGPKgCUlhs++lhsLKX48IpxdoyQ7k7vFgXZ3V3ETDG29DDvwOkEZdGTH+Whh//4T686RYcqJF
Un29uEqKooPTSpFms5UQSNexInH1u4ltES6XJfQuHfgza+jY2XiAL+TgNajTGKZM6GoSqWGw9tDD
RDkpBujojX7x1cDWi/9+9t6HW80e7TwQgV2Eo7QKURGIZ5UntvPzepSPb0LMGR5nKIyiI/mBe2my
1mOm7ouUi8V+3N37MrVtEVbV2wikZ2APwMfVu+tBLyx1pHZ4gS6O6DBCWCUiHjRV5naYEXQewtl8
cAcaltZGwnxpkXvArEI+DA149KbPFzm22WSNALCldumF6nM2/iWp9M96eB9gtYtcSZmNNS5S/TPM
6kN7Zxtb1ofLN14vufchljG+u1ZgtCMJUQiR3+hQANN+RipDIW7j7Ly0sAFNhHgwukkwHluVsFp9
8rOOIYrioRbsZxjC7Nx/mq2ldgUEMUCk1uqb557HRlHUPC3GYIdeRijxlrDdX9dX1oXHGfAg8J3z
lzIDlGlXu8ad/IHWBpjd7YiNuStBMeQojBaA9NzWDoTUPsstmbFLC+19yNXISg1oXyvveCpPVpeI
9ub6kLZ+fvV1BB7i1PQxcWP+OKl7mKX//e8Do74oHuOMBlrgfI31fmcaoL+ytPensFgaEluCype2
+2KUZQN1iy+zbsQPUDTKge1maVG9mLkbE/6tIV/+YRRL+20BIGIdrzajqj1pO07N0jFEmh7Z/VYN
6+IgXDTI0IFDk2x9zUwiG6EkrvO0MVFyP9TBbmr3/zCGdyFWOQwbXM+omMHTaTxyeTP9XY6K82rp
6qFigf8tmPHVFPVcr/1qcFkaTN2xn8aTOz4BU/e3YzBgow1TGSTz6ISu7/wZpAejneY57acjWvmo
7lz//Y8nIn7/j/o4MmAbggHnq9UQsmYMmMXUhv4Wd38z9EgKdcxsnhCbbDRdLwbzcD0GoFShHLH8
+7vj14epbannzZwGRnto5CkAS03qZahPTqiP/zBzi1sG7kMkyqAknwfrAW4NcNTLNH/rrRvf35i4
CycjsMUAOS9GPdgm/ur3TWW1pB60OUU/7MEyGSSV/D6CLMgTmNmQkR2CF7uunzWeHydLvFz/bB93
DwqyxuJNiwYY+uOrQ2zmQ24zi7GUGeZn0uufQJD5ZY3ZxiA/npVnYdY4LtsdFPg9gqWi8X7rEqpK
qBRdH8myCc+vZISA3RHq2WCNoyB3/plqg/IJxjEszdW3yfJ3qHlAWWSMIaIS/0MklDuQq6Om8sFu
PR/9UTP8nqW1JW89yvOIOzQqBqSCZB43GMhrFNdyOixYRRc9fj3AXbB8wXdrPQuynlrePKZ9J7od
IolIb+jwKIzcuw2EOSfM1SO7vgcGuAoHv82Plev06LYO9bOEEW9SmGUQ9r2rko65dphxPh2uz8iF
/Xj2Ny7f5t3faKvOIC3nYzoQPakL6P0S0R4VtHJso32VTZ9cj3fpW4NJhwIPdIAWCdHzeCj/+RxN
2jHNqdmFZq7dmJQnICWeJrKpObScXOuFBXUj1NsX21wIv54HG5jT6rTrx9Qwfynxq9S+eNYLlw8G
BHZb1JOPeq0dnAHVc/pztjbet5dm9n3wZWO9m9nB1LSgYHRMx3ZE08wUb9QTL3OtB5Fq3RuLb/FI
18ZIf9abB7ND1HpRWYJd8HnEuV685axxTInejkv70bihVgnjYxM1gmZm1W1PrOqemVCHKAcnj4IB
0ClnMFiEu8fZ+NKXzieUVpBr6/ZSWlzt6omShvBCTekgwIwYe+2+5uTXXGzh3i6tqPdxVrkiHJhR
+tLReGzpyWBVrBEtqkgRTe1f6sn/N7/I55GqLE2kdQ/Jz0nvZ9kAZG6h5d8hFjOGdV0VP6/vkIvz
hs4AMJYunvprAJnLRzW70pjSKaAPspU3Xj8n5VhsaEetkd5/RuOjG7Bc+sDQrVk64zBZBTEt9FwU
V0kgWpVkBrBI2aRZYYusP84BhohyqyefeEuaRNqeioFnMcAl6J2QmgaUi1okJQ3T/xI2ufxxEC4C
AAM1AdjSra8EgIfnSZb1mLaQEUGPJLTyo2YeufN6fbIv3G5AMuFlA1FoS0cd6nzLjA5a4CVHHK6/
zs0vY2g37rZLOcJZhFWOIEGMrgRpAEqcdz24Xx7su3nZALz7PBjgiYjPeLuHrqmi6yO7cPycxV2d
fU2DDn3jIu7Yf6Z2HvkjNDBuxvqpyj7/fSTIXiwit8jrPh7pWdsG43LQOfUbvD2KOeXtrxFvePV0
PdClj/Uu0JqYx8zMhjomw11lwhf7bssmauvnV2sh0MeisjOMYwYMxA44sBBb9a6Lq+H9EFarAU2P
prG05VLoU4m73esycAXrXTN9VmYbY6VEtVHtpLcxdRcOFRAKsJ0CnFwfdT9NJ9Pg6F2M0OFtZMI6
e0oWdYq73IJzyvWvdCkUxF6cBRIBo6F1exN0eRJ0BirTQVDfeYV9U2R3g7NxuW4FWc1j2wgTpt1i
TLNJwUXmdfTeStCiro/k0hZ6P5LVFnK9EdR8H7lR4R/yBWXh3tjmi2N9soP4/xZpWZrvcgUK1dKp
JxiOKuLSi/DSHp0oH0/VtHHqX1rj74e0zOu7QNxSwNTqCi3vTN7qufPk1db362O5cB9DPu9/33/5
93chZgJ/YkvDrLl4C+Xt99IyIhOgvC11jotD8TzUP1DiR8BVfmFO1CsowVaqK+kcc9fR41lTXXJ9
NJfWAMp3IC4Ciby0g85H09Qg3rjlkq+SJnjiA7o5Q613QGNZfjyVLT1OXA2v14NemsL3QVeruxBV
MWcttpBB7oBQKSyALu609uV6lAtDA8/IQ5UamBTYSq5S8aGo/Rz+jiwtZaceTUXnG510/sGHXlTM
fTk9VgHbYjddSlI95DVAQIByijldbSquYydJA8tDaY/u+DZ47u1QigQuUBEYZ3vq8tgpTllRnbJs
jge18d65cHBAjh3tBqhJ47Jar5qOBQAGV9OQjlYbityGzdpnc4u1e2FmEQT/4Va0Qa9ajRGeDDpt
aDOkhREcyxwQuX64YzMM+six55spxrIGV88cCAn8AZmDB4B+4/katUsxNXVeDenQVI8OyfTQrAYY
hNZvzrhA2+u6DHNuvzR8CAe3iOaGVrvra+nCZlxqEOAgoPdlfyDmcVJkg2wCimZ29S2gX0vBtuiW
Sx7/YZT/C7GmH+CBAnGo0aNpbdygrnqqpAujnmdTVWHvTk+2/Q8rBY4ZyyeENg9Mbc9n1SJglOa2
TdOy7d9cNr9wNj5rM9K361N3YbNj7+H3kYYvQIzV12OzYw5qcmlqVDZeaaeGfWLTo1t+vR7m0hdC
dQVpLlAPqBivjmUegB3k5QNNs8fJOflb3sKXRoE33pL+AULyYcnLlgl8CYrZ0hJBbzl/Gz3AwjdO
4wu7F0AGgOfwqgRDcl1RAV+91yVgcWlDnOOojZFi8AKq540wF5baommyQLQAiIHL8PmnB5S6binJ
dTTT5l99YX/NpuDnxPy7ptGyUKKuExr4p+j6F/oYdWlTo2kEIJz3EaZVelMg517qqQNd5Fgx5cfU
1EI3t+EPUeeRzECFNuRW9e3jwljCogCPmowBFPSCkXh3X5NZCaq1RE97I7ZfuLG/Pqo/k3W+b89/
f3WD4mGJ+7vH70MOlISQEYYTPWxsYzaTFF6ASd3YeyamH2bZfcGL5m0Y1K7XUKQxVBtpZMxiZTi7
WfqpYloYFCbkxuyHKrNuKn9+7HmAvWKOJ6Ioj3WLvUDZ+dOc55GZ9/vO54lh0ue67QGc4qDF5XOS
oQ43AcdvMffzAF16vLVL9NKnz+3g3tTCiVzNiozJuK053+Pm3KiAr0EneNuCVLJoe6M0iJNy3VcJ
Wtev3Fpgwvuivle1z46iG81TOxv8Ji9M4wm2nyUPQSzo7gNb/6Fp0/As8zpwQ5ftM/ekvomC9STW
Sr8+BZnbxm7v/xj6ATXTicmN3fBxgfz5Mxelew+dmnVZSbNZ5wES6p6kD6bNlzy+vkCg2f7hZHfR
AgI0ETVZcOm95Tp9twI9WstCdqNzan23iWjpJ04lv4xMRZYhEli4lKFB85hm6KG21g4sw6MzWFCO
pO0BOpZvoDqE4zwBmjxkj5rnH2a7umnb4YCfizuYjeh1F0EOAambnKDPCD2k1q9ZLGc8wAc/v9en
qT6CTghfGGL/MqV/m3cmOtzm8MD6/K4hwSPthvx27oYTKzpUjUuauB14I1W5ryzJfucWBaI9q8Z4
gCF12HsQKm4zsZ97/7Wtpgpwojkt5laEtTEmmkFuzSX5KC1qhaKAdS4L1HigJbzGGmGbIfeJSGZY
isdlXcemp/32+yqaQc/xyxa0nQ72lxoNPQ7pGSgZlWEty2mXoV5Mw6wgX2ffvePt9Fo6QSxa/2D3
9N4xxpNTVbFlFU/TVBzmTD/YU3CbQUC/rMYjhIpfwbE+FLZ7A/4QJHpZrEYV14LsDNc8NfN4U3X0
k5cNB+Xkd6oguw61KTV97TojFqOTcE87wVkG57IIEkf0MP6UN530Phlu9kQKjr5xMOhxrdy7fNBR
haTizW71184SMeqlqduYCRUBCC4kbWtRHBqNA3nuz4lZYCX4ZlKUzndYXh31fGJRG1R51KogD2dJ
il1n5CUoCWWqrAoVR1E9lfMYW5P9XWsdb2fDeygGVh8yLaL9ZuXecKRltXcZTN1Qz3J7sH8sGdeM
2Hsnbw6214DcAYHNCDQtgJH97K0qi+FIhsCIPaoDQeKJ2AfeOwTtrIhY3n+bJwiGuZmzgWe9sAUh
ewagMtTPUKxbEwmbtjPEWHPnZGvBN6PrXgu+scn/tIvOj2n3fYg/lYt3mxAvGTKNM3NOejDqaWab
OSQPhfkqta6VEThqOJscKzb0XYYCtozv+WAe9LLSk6H5ben+voU6rga14/kXpfGERXXq2IiuqEXd
tNEH8HfcuLUkT+D5rWIoxavPdWWMdzUcZTbunI/JCAqbDgAqFs5aPDZWJeEyK3RAI4z55Lp9NM7p
CHepoX/282Jj1j6eXOeBVk8o4KUdb7IUkjZ102m/0Bkr/r7S8T4EYFLnhyNzBNfwhJ5PJWwTqk89
3dHpr4sp5yFWN3TfgnPYL9NVN4mC26T2Td9KD/0V0hKXHpYXSuY6HuwLaWU1U6Cr9Bkgwc7JHbwW
OGk17E2fPbfAdBqFFQWgJFkBq2OlK7ELjNLcmb2a4kHXfpijTHqLxVldNEkO13HFOfRkAne5HA9c
q580t/3C5iEGSU0c1EwITti8uKsmuFvLeaJJP4LdWCv6MsP7+uBqVTRk2led9o9C00ECF0+Nsh41
2UL5zb4rhahPs8kb+LHJJzdoE87svYkLgPX2l6wm34KmeCV544TgWBmRMQxIGoL5ra34N8eY7ky9
P0nbiEvenzzSH3KhoroIrNCHto2cym9o3iCVcZy7Es29nczzDgxO826CynQ92p906eAuo5HNrUgf
hp1dcBS6gB0ruHGLrXlTVurZIJYTiiq4Q2H2+fqV/PH9io8FIAAc04AC/VB9L4gPGlPJ3ZMz8RyX
Ge3DnsknZpZPna6FmetuvIE+pr4L9Bw9OgdtOpDmVwWPWtZdw2tlnALVQnGlKPzsKNt5ehZ1AD9S
8Iuxswo5ndpRdrvrg3WXHz8/+XBGu2DRo8BzAVPpm2hfeCwTpwJSbXfUGuiL10zNgU3UijiqS3tw
6ooX9DS1xc7D/U4AvDoC4APp0Vy3jjA9GBYDUv8z+LvO3VBONQyre2KHjleA5DPTsg/ByCufZUvm
pM6d791g5s9Mdn0dmf2YP8yVzp/wwncSh+QQaUALRv9s9pb+Y8yge2jzCdcw9gHUihUQmVD9+5rp
zrQLOi948TMTB5DUWpTZqLjz1Jjd2WPPb6lflCdNK2mMEvN0Iw1IEHOWTdAkMMpbNs5Q+zJr72Hk
mfyUZa544W2PExt58C/DHMGXxsqMSvBls5AWrtZAwt/NoyrjA5REZ2sPdeitmutyDqw+Bg4I1IVw
dkPgZ901rCtb4JXs85M1Tl8Gs0iowyOfWnGLU6Jx6E6J7Knc1DW+sAAh8bo8XHXImnx4WPqjp/ml
WYpTBxAPK3935UsxHUiBNiJIEJ3ztrHmPo4ST2SsN1QU8aBddxLxXvG5z6TEvZEwds+bAyTQ7a1z
/WPWgFbwwoABwRUn7xokRj1O+9xv5amij7K9/3v4ISAvDkyqbBihY/esChcCFuIT1XFtNIFo4F1s
a6HB8lfdhd3N308XrijQGNDUBrx6dUFBi7Xx5tyaT8b87Js7LLrZuxVbcLQLWQPgdP+LsjqEsCqM
Xix7ybPKEN6Ie2J9nZayv/NyfTgXsoazQKuJ0yjkcjsdgfTuNx4QEMvU9df/W4hlabzL5mbTn53a
RIg6iPL5NNqRJjaorx8vCXz+5Qm7gN4/MlCn2s6MqVmma8TxBgfJ4o1O0QikQfn36RzISQ7ioFRt
fpB36o2Zqakz+Kl2PP6zbHS1r2EUdV9WlplAhgV4++uzd2ElLGwodKDxdsJNuAz93eyRrhvs/0fa
me3GjSzd+okIcB5uWZNmsSTbbfuGsGWb8zzz6c9H/QfdVSyiCHk3dve+EMCozIzMjIxYsVaT6+0j
PJ20d0c3KsNKQS64/Zr0+MIsAh4Dty2TktYkc/opJ6ZEbVSHhJvusa10+XZsgvGQ5nnxK/Gt/lWp
xXBj9B39otcHuHAy0DsyZeuAKHHIzgaouH3UFELcPmpqWezKQRT3rTEIK+u24Oca2Ev0T6eWzguO
Y00pGxg68/ZR6srBKfohIp/jSbuhUdagGe+4odm9QcVxkg8nYQeabBZfRqLk0aQTtY/+2IZPbaJm
tgQ1znOjF5Xj56PyFg31+GgYmvdUjqPwI/SjAEFhvQNulqTf6tEM7lxu7V3u+uMmrcGgCXETvlit
xXM8k1wSSYi5KOk42nqiyc3Gq5N4F6N/YfexD0dGX8NAXmTFvm9jc9uVo/fAhd9scqsWbS7O7sbv
q7c6V1vQjgJ7psmK3dBnh17seW22OQTHSgrpI/e0Pej9rvTh+uvMKCAK6T0bvN8mDzVvr/YatYvY
sG4DpebkHX15KxeCdtukSNzooRr/Q0/xb6mvtd9WP+qbKq/rXa1KzZ0sde4u8OviEKZF9CymDbxy
DbWS36DghcfYrOXYVqQQnhG9rLpjHbpdupLnXHILXAJCZx0M6EU+KU88eRTpLnlUa9F97LKs+h5B
7/Ig1dmwkmtbiCZIq5NiA7hukMed+flYurnit1H3WAlNuh91zXyO3NZ9LgSkIWFqUnZuncUPhhy7
v3mG+n8x0omCFsZdsBFUm843d1RFAsjbsns0peGtbOjz1kO0pbx4DXC+cIqcPXhn42yk2FfgGuof
fdemZ9f0tmZ7HMLndk3L+uJkVPAFAhZwp/SAEKOdjyjuQ5g7hTA6eqIgIU/YvEjJAF1E/EMFaHb9
kLrwk3dbmkyrNG+DC1iomfpGg7ZrdARf+QgW/VOgJltDSX9dN3MxdzMzs2RB1JsD5LdZdNR01/Y9
GdZqkpCesIsiiLSs/XVra4OanVOQtgg9BLHRMdelrU8uKvdp1NG//y9WLpMG9LUncZZER6G9N+EJ
LZ+zNeaL6wMBEXfuCXT2/n8TRnkjd4fql7x2C1/E5GcLQ/x6biEvkxLKHBYGqc+H3pe+JWZB3kg7
KpL7bHjdayXLK/O27N4UhuFwI9Z8z1Sf3Ma6D8IvtProWAK7RbQo2/s6veOH66tzcftOA4PqYKIw
J6KZB86KoneCWYjR0RK+Ro6Z/XP984uDoDODyAUaZG7483lzK62xMj+Pjm0uQ0FCZ4Unajd9MxzM
Mr3932zN1qhPazPRhyo6Ggpt4jd0uUE3X4wrSOrFLXoyotk5WvhmPsQJIzJcK+Qp2m/rUn1oR/MW
Krr7Fk66lfhocQppEVd4hKIEOUcJJDzfBxFauKNPb3N0TPJhUxoCGPGV+2nRE9BQwOHIsxC/nC8V
HY61LhdJfDT7Wym4iT96/0yORucDj0xgATzSzj9vRPpYxL45ufMPUXhR8rc2/PIXDgCgg7cAZEUX
JNhunldNHDCCGv5j7TaM7Ta5oXB33criPKEkD6kD8SqFqPOBZJ4St960HnXi/U4oGmaC9nbdxOKS
gxEnUWlO5BwzTxbcwAqQNo2PERTTgK+I8iTbX3vJLpxpUyoU6vgJGYLcz/lA4lR2RaFxw6PUFLeM
VraHui7tAlnCqjcfjVT4MoTjGo/PRRhER+ip1WnsJ8dalsWxbnhedFS19ilzgzsOj42qNa9VOv6R
e+GHkDf7zO9WqhYLVwSIWnqXdNpdya7NBpvm5K5hGY6Opnlf5pFdefc6AgnX123RiK7RTUCaYwop
z8fm9QQeiSlHx0I5jOOTYD0Fa+/PBe9TSU1TfMb7yNrMjp+8buI0py35GMebagPR1vURrH1+tkvR
7Moj2eXzY2AP3l2xppS+9P3/y25KwFlgCzifobr1hzhVgQbVCgXQTbqSB1j7/Cx+anJwGL3O571k
F4efe2NNzWFhZ6rw5Ux6DuSjL3odPVN2ZStUgyO4I9tE/qWS/ZsBCHVfjCvOtGjKmK5mEhsq6e/z
qQqSPi9k+NGOhurbRcrjX/4j8vTqVwVSlw4CmiLYF4S2FEVmcaAbhbDv+01wbLTsqMT6DRRzmwgu
N1vNhf+rK3fVl+uOtrRV2NnvsIMpdzPbj2OstLyf8+AohzEM6vJ9V5WfO/qGr5tZcogJzGRIBB+X
ugiSnOWmGoTBcSyO3vikfHy7TF21IJknX7jIKrRjIOdpI/dHudyb34J6d/3XzwliWHWyWiffnx0o
idkVRiGM/ZEHdaRp+1x96qHqK01bSu5a65NXfh2TYIPawHXDC0EObSwwrZHiQrNk/lhMwDZ1YaR0
x4Tqlta9xcp9ItzS+5x7K0Hbgu+RtZ0I8kBRXRJQGUmrpKLndccxOwrN/RDSxzF+B+xQDP+IKDlf
H9eC12EN7jVOaKKpeWZGQYNzaAWlPSaW/yiEulOl2uegXitgL3gdPk2NhLcpSa35/d0X2qgJbd1y
SLc0wn+xmpUgdM3A7GywrFoeCipBR/rFmmyvjivrvzBPZwOY7J9c0hX1d02dvm8mPz1h24uQz/y6
vhQLC39mYnYAhC4kbgacpQzhk9gF2zyuOWqedDHewV+ap+LKkBZc+szeLO6Au9LvNL1veeiQ0ZJT
yr6DzS/YR7VTmivGpvk5ywCCuJ10tAxiDjCw89REYDVdnEl5ewzLV+0gtZ8+Pnenn5+9qppGVN3E
4PNDbANYCOutRWc8ilf+oUi+Xre15Aqkg9/lhfi/+UHtWVpSmUXWHhWYUWoETsYv5MxW9uXCXWfq
7/pME8wR9O65v5EhVKEikZsjuIw2o8ioamQCgTea3eH6cJZWhkcIJJlcrZdKE4IZhVTEvebow08R
qG/jyr228v35yucp8jm9FzfH2qmkbfRh1hgc6+TnK7OJ6miZiWBQbI6KdhuE92N/V31Q9Xa6cywC
dKJXZCYpQM5CtKrqYQf24voYSHfcLbFyk8F6Xq2s+GVD8rsZS4fOY+pIniMPhyhOJCmR66NJDjrs
ejTuvqbuT9gHu/hzVNpf/JtWtw3H/y2YGx9+Y2mjeTfXneHS7XjHkfxFYEY2ZXKj526XVxag+NGv
jyq/IYal2gdA9iPLPhyVwpYgTvwbCuhtDoZzM/wGCFI9q2K7GrBrkmP7IMs6a3ZuYeYWvZxnqMJg
AZbZsEZNYHt9oi69eiJvU9DCkGlWv6h6CalRZCJ6TcfgC9CiPvtx/fOXZwyfZ27efeEyCJCLuGxz
MawJBm/UYJMhFtx+dN/z6IRdeUK7Tg1B8yxKG9aDq1FncvSD1QKxbdfS3hdTNBmweGBCIkYFbX5O
5q4nirEauU78ACiT++WDUzT7/MxViyJNhlbj8zRRSE1lh8IvT1uJxdaGMN/5TQA0ww1dx20UWrEj
G1ro66NYskD9gU0/9fhcrIKlVJ6geI3lZMMPuKwTf41R6cKTmKZTA1PUcRK46JllJLJVW45bZuK+
rAAz0U+lPuQAPVZma8kUp6QB4zKAYRb/3FSqCD3MPZkFOcGjBDCzkOJNN6ykLZYmDGUDKpaQonBS
zZZ9oDyjekUuOIEB7xnkMdl9nAprzDRLQyE9i4aJxkgu2HXaBCnrri+8o9n0R9Xy7o1OOUDHu72+
+ktmpkI2HCEY48g6n7HAIo3eBZD5kwx0rLZ7CkVo7FdFqy5OdXwAA5pGLVmhs2r6GSc+kMu5IdDY
6joKcudm2sGGHjyBqACyuEbeNO2IszgPUzSOUeVF2xHW7Zm7xWWsum1keccUUtvX2Ir/ZC14oKJH
xcf0p/Yx1zL/Yg+d2py91pVRGpKu9f3jVq3elOrt+hotORwJWs5i8O/GBQ+x2hUDiKzSO4ZDb+6s
1tC3o5e6u+tWlpYIsVnuRIueyQu5EzCVQ1RT/j5a8p9q+DHk33Pxe5/+/LAVUqi0abFBQRbMu5ni
QWvC2oz9o2lQgXc3dS3bqpZt63AtVzOt88wPzixNs3riciAlol4UQ/9Y0WBslMmxhRbbppH2Z6oF
+1A2XpNc/vUXo5Mp5JK1kS+BIV0Q6vLg4nuDDDCOZDf8Z+LwGBjBisNdtklOmdMTSzMvz81RquTS
8I51H8lbxYKGN1T0fFepgvYaCHJnVwMdATBDjZsQ1cj7LB+RAYkLBeGzAK3Vvxi4hsAvLeQmO2F2
jMBznya+CF1aZmmbIn0RxtRW1G+K9ee6nYXjClFaSCdVKMEoms+uQwQrZKnXau9Iw4C3UYJEOshW
A8g/p73huqlpz174z4mp2QzXqG9bbT54x3FoHWEYUhQnYzqtateOSzRhEssexw5mtTXi00XHRaMU
PBmH5UW7ZhLmg9ypggCffuLZY5D/IYc+JTefoaH/gjTXd9MtP0wcOvkTeGhK9yCNLho0IZCnZ17N
vSMtJ4eky3cwEW1dI/n4IYMZ0me8LyCimcM380xJ1EL3vWPcDxSEhkp6isCd7ppiGDZREpgrIebS
Ik5lTioMMnGgPPPLTIJGR6cZhePGqu4SHqF7nQbjp7Z5FNDSKHaplFMxLPr25rr3LDkqF9AEV574
MOeSg2k7prIfS95RSd2DD1WJXcDShKrxyoQu2yEH8G4GiYnzU841o44gmhNH1vYUb8rmZ702lIWL
gYH8Z2L6+8lBOsFxdTXy/GNRAiby3irj0dIeIuvT9RlbuOXOzMy2dk0OQuhzgaXyhQrIVPQDYM7K
sbk4W0BF3ldEU+bcE7EpdnQLmZyaZr0bjcdy1HZJswbrWRzJiZVZhrigMaoZJNZEycC1RWMZ36am
unbkro1l5to0kY95O7iMxbMie1Dgls54MkOTteLKy8NBn5nTnVL3PEGrtq1H8nRa/946diK5M3hC
rq/90lgQK6G7T9YRPJhHoQWF1REaHNcxiRRtqUqTnd8Nz0aPqO11S0uDAY5KRX0aywXmWTdyQO9G
ypPQ818TVaehQ145cxYHA6QMznCqghchtd9w3gh15jpJOVjbSh1+dcrg3VtAIVbgAUs7k8fBxJbG
6+0ChhC5hZrKue86VRUjyiOX2oEetw2xaL7R41U+w6WBEUmAejWpQVwAuss+Rsa55PAu+32dFLau
o0by4XrtlJ49MTIt4MlpM6pCrQzFdENYdqQ/ReVj1K7c7EvjQDhrYiKYKkTzS0jpMxTApIAz093p
P9xor/2+7mRrBmahw8BLC2Sj5x2bKJU3iUsTk9rrva01qbn730zNXh6AciPNzRiLyGFpxAdV+y1m
t39hg32JFgFEKheqrkmXanJWEJD43NZ0plbH6i/SHFO886+J2R2Tt4qWjLkuOK4lom5FvslbKc8s
7ZVTC7PrRfdKSfZ6BjFG+76T0O/Ld6mbbpR+5bhcCjlODc0WfzTHUZYLFj9BRSu6y9snK76rFFs1
7SDmf39xoNGPQggIUZsCvPl8v6SKSfFZYFyJnRUwRPVrGYKlE3NCTBNicKZBjHluQHaFciyGCgPZ
Lyl/W6sGL+0VTn1Y5Kf800VE2DVaq3INkxnIha07yk9x/TlDIv66C0+TPg/mafikdEtimWfKbBAN
K14HQUpMneZJa7uxqB88Q6k2wyBU+IM/HOKg7Uo778zko5xKnGjgTzgziUMnHZXzCdQiMa4lPRYc
lXbDUcpsLVxxucU55OUO97YMknkebEYhN11XRoKTG3pyRO3avYvDTLlJKjdeOTuXthGE/MAfUSue
FM3OB6PXQZ62+Sg4Wq9tO/GrSkIliL6xf1dWbNHtTDI44CwsuPdmK1bV2WgWIW6n+DsDcdc19PDa
92f7pmpHv0y8WnAs7wFRD6P4fN3j1r4/O2+UXCMGMKZt06HABZO8+e26AWnRp09maHbQlG5l1dVk
ITA3UmJLgR1+Ed5oU32T3v9tBaS67PKPkts0iMCHsaZfu+h2dNwohAKwKL8jJU6uatglBoXOSw7t
ZufHG3pfpDU8+YIJkp8maATSh/S2zxK6yOr00A74pjM08lZAsBNlnues+3V9Kqe1mJ0OZ1ZmAXuX
Ul8bVMFwMl/5kljJPus9J7CoeXhJ9xv+pBXfXrRH3AHmcqIanrfrF6Lh1iWqTY6L1KjVZDdaG9kp
uapNXyq3ck2l9foAF5yRB7BG8VCErYh/znetRidD6vul6Rhh92Owkq04FP9cN7G0UgBGwPERWIPo
m51yXqUGDWzBhlOPT7L/qgzPWr2Cvl6atqnvk6AaYMoF+gppeYhv0tBydCEL7TSWngS/6u1GTf7R
DDqAFTVciXzeq41zzzg1OU3siYtXslK4SLFZiKZ3B8hmEPXNdn5iPnWAMCXf2wuhefDD+kvTVs/i
2O+6PH7RB3rL5fhW88vbIV97XV5yREIQSZkGdmSExC/JHqreHxXL432BPtRrLgTHLol2YZvc1e64
7dv8t+Tx44oUTUZfWdkpC2cO5EPEzXCjETzPb5oeUy4IC8tRmriG/MatocqJ84NfejkcbUX2kPvh
zzC21liILmFX06j5skyUYMKVPbt4kBqCDtYVLEdKG/VhJIl501eJ+BjQ2PTQFlp4yPrIf2jKPn9J
+lLc1SDdbqWk/n3dzy+L5NMPMUklkVaC53cOKO11I6iDkqqfHigaZH8VHHGQyD/QCC7dBEaE0kIR
R7beuc1zWfnlQ1rCl5cWpfoJQZRs62VhunHzvjjwDvJ62y+F4hGyyujr9R+6uFQnv3O2IRspV5Qu
cC0HdIe/8RHPsTNC7M/10LmbvNb9Q1eJ2tbys7W1WjoKTmdotmmkoiNj0ASug5T21vTvYn3YotR4
fXgLgcjZMkw/4mRn9n7n6nGPkQSuB3hfzH3WbkZj5dUw/dSL/Y9jTUABwrh57iMytEbofM9ySkXd
W22574O1lOjybP1rYo5O6QC+pMS+ptON0ZcEgDd9iceuWw2Bl+wgOEPuA2keCrKzCUs7U9D12rec
1nvxKpKevbr3mt/XV2Vpvjj/FYXZohAwL++EcqPGo8R5mYYUAGgu7q2X6xaW1v3Uwsy59LESZTfC
QjZC83dT6D+TN0VZuS+X9o6uwEMPXyJsJHNKK8NKU62MLdMRM2NTZgA4oNVpfo0yIux+tjGC3fVB
La4NqSKamBCak+ac3qGlum7YiZYTI7ay0+M2J9gprVufhoOV9+L7EsxdGjz8v7bk842TkJ3KS6mz
nF41f2s+jBaV/qhaw2OWIALva8euCn7ormx3mXhTwQ81tLLTI1R8fciL6wjnMHhMfWoNmf5+sn9b
xHaHahjwFLp9S1uFreQtKmmnpzMpeRtpMV25y9cMzmKgMCzV0dJGHOfzqMRIq/8IRLu4uT6q9zDn
YnZh5KbcoOM7czqe1IPdIwwiy6kao7uli+PLmMsS3Hx9/NhGcbYTq2jYloWufdbdWLmNk5GmxTHO
Ny2dCk7gt+l2DEykh8ekOah5Ue4rpWk3Wmp1GwsE6L6LfHebtYWMEjFQU+oP/sogluIswgvS4zyW
pQu+tbAWhrocDdeJlPCg6DeadqOJtIHTmxG3f3GMn9qaduKJG0hdUNAhYIGhyYz8xZRi96YZPP+X
6Wf1Jm8Ld2VnLx1QCG+R/OP9Sk/SLIwQslYKAzlxnb7bS9/z6OPYkHcEIy99AAjaPD7ShDxOUUsl
kR3d644UOdfda6nsCxM/CIoJp0+lfvYeMqteavNEdR0h8IZXPaujh8EwQ7rqDHWjlP6PdoT/Txg0
wzGN1Pw5CCI0aokotUcjCY2/mUwoglG4IXXPW+Z88WrPTcdiStsr/lbUNmjdXx/u0jFMsE+HGkSr
QFFnIcxoZmGtFT6JRyH7XrjdlzRPd3XW25VB52KZ5H9gQvwbm9SW6cmm4nQBRzdaOa3zGofshAe/
3DbqP3mRbISWd+GPQvRXMvhLBz/K6RNtCXkbY/6+zalyeIbLVlNGZ5TfQhIF9CqtDGnR50+MzE58
MdOFoNJM1xHryM78xF7L2S8ZgJKKLUVWaIJenftBGna10kDC5Aw7Sbk1s5VJWvv89PeTM6KRmpyY
iE3l98ofMzCeqahtr3va0jqcjmD6+4mJoutCN/EwMUjPFmzh3UFtVvbu2ihmF55hRf6YS0xS9SS2
r6W/8vm1EcyuN69RgtAwPA42UbzzKvf7mIpPqMGsJDPXzMzOa99NKw3WJ9cJ0oOrbN1mgw7jX6wF
JwoVGgkc4Lw8Y1WpknqtYTmDuTWFm9akhrYSCyyuxYmJ2ShSeirrqsKEzytIASWzMoSlWIPSEheM
BbsaJaZzd0oiPez7tuUQEQ+uR/Z/X47fizXSvEUriMTTPQnuhkjq3IoSJlZqiAWXQbPxnxPVrl6T
NQW7xXc3WMp/jcwuzIazsAUl6Dplmj75ag6Rk/IIufErsXNtFyYxfjMmv5ux33pNtYlz6eW6OyxF
Iyc/YH7J9FMitS75AUlK0scr7vtUe+hS5TX2+i29un9RV4fCAroMSsSwQ84RFWFU9ZEOFbcD6y89
8QIss8KKeyy6nwLxCIbI/lnT309Om8iifSPzeJqXvrGPNfqR9DUByKWrk95BEkRcL8CIZh44ygFg
Cl5oThnoMRmJUPk8UX/vRaOW7rwGujeyheG2LWi/vb5ek0PMI2BmjjuN9xOcNzPLSmyEiW9yzqVt
+JWq21ENlW3e0z0WZTvUluWNYIx2WoUrJ9PiboAYDv5TpBCBfJ9PagXPpmI0I5X9aGhvYkEhTCCu
PvS6IELnWJX76+NctEcj3qSyCYPLXD5dgg2VUJI0XID8QvDHt55i71OZf75uZcn7YUeiCkKEMGmQ
n4/KIFyN4042HVBvO4nQp8ueu+xzWJDwl1aC1xVb80xES/o9FEKFtHTzM/Y+d7KdkylCyLUrvl0f
1dIGOBnV3DtlT+z0tsNSK28lc7Mm+bX2efl80qKu1IWaZ70Tmj+64uuHO0zJACInwOOOG4oIcXbu
ClFMltLVydhEthfZ7RqL/fLP/+/7szVvYXccZYHvS+lXN03sIFwrfi3d4v+NgHTQ+QR5kul1XW6a
jp49KfpBc3eie3t9iRcvjlMbs3Og7A2Fd+SUQxG92yyStnJQ3/Fs+lxlwotpdfeSmrxIUatvs1r+
KqZrVArTLM3PoVP7MycoK4WyKzeng3QOArWfk/FglYbdtk954dt+d+yGX9eH/H6tX5gkI09PHulh
MmDn0+pyGgR1GpuOIBZBe8hLWue8bAxemtJVf1k8O5+lsCU5nENB/Fgbw3ioSjd8lP2osb3c/9oO
XXRDQ0DxrJPH3rV5OD4nPjonfuz/k0EoexAyvSRT0/Ur/VALpxk1VuTBJypIboyZTydmo+qDq/Js
7Eh4JU+7jP8Ya/i7Bc+mcDx1aEwNzBd5NXEIFan1JcNB6dL7asYrBaIFtyYrTy3SYijszlkMPJb6
ADEL1cLcy1+1IPgxaGJlV2Jyc32hF4YBq+V/6zz9/eT+LquMjrwxNB0Nav7cbtY0VRcPYlrXyd3Q
E0kG5vz7bWGVhWd40/eLPbXJQ+cq9pgd1CTbQnL1F9EInLr/WpstPU9oIB5tZDpRchdGt7Ba/cVs
wY4hTU3/rMu0aiez5WdKIbVxajqFpdy6ZfW5Vcy36yYWvJcS8X8mpr+fmKgQsCwLIzAdFekNMX4j
sbVR3fu6/3TdzoKDIUOAAwMkgbtgXrj1mjDztYKhUCwON7GuCYcyTPtdbgnxyvm56AM0EqDUiQPQ
znI+pFDhGqBwZDpyXj3mTbInGXKHjs7LOMS3bf9hzqnpTjNhm5swKipyC+fmPEFQYh+yRjK9t2W4
KoS9mHWGzRaRCJ1q/gWjrSaUohbUJfFoM0S/B8q1m8xIrNjuxU44SLUl342UQUYAxjhgQbfrTRqB
M7GLUBpsv8oFG5IfcSXiWVxP0MATBd+kXzHbyLGQVXqrU1EeZXXv1v1ez7el8HLdaRZPCwt6QWiL
pzbE2UUoGF5YhVVsOYbZ2E91viYQtPB9bvAJJEPaiqbZWbiQqHVbiCXBlPg9BPOzxjuwdJFDcwVV
MOeqRlp45hp5lsqVNFpcDVL/rKFnqsCzp8fh1gyETz4S4LaRIHVhtC9Fqjxk4xqxwlLBG+gWjKuU
lWQDkp1z35RhtyzyTAeeoZu2oTwqcbip6tcomWDP7b7Q6o2fGhvROF5fuIVT5czuLIIY5d7LBaTt
ncwYflrZ8DWXzJtehfqpngQk/sIYdQOJpqWJXWYWktH70COEAQalVmv91g+R5EVl3d2iIfHF6kN9
5XiRp1N9FquA5kP7dlJaZz/O7hivkCE1NxKOMrqtP2ma7z3HciO9GIki/QlGC/4CqBf/qQtF2o6Z
LJe2SHTzSFGcaW8rqbzNm8B8NAOkOcLA8G4LH5XXXKg6O4cdd+MVYm/XZWRs/KrsHnxtlI69Wnrw
f9XVxrBc62uR8vQlNx1zRQfS7vp8LmxthbkkdWyQoL7gSLCU0Uv0mlstaLdNVfDrd5Hx8esAG5Mm
EplbVIxnOyMjRnALk+vAbIyNh4BrgopKZa54xsJNgBVqSlPrPwxNM/cvRbfpioJoQxnLSQzmxvXU
Jxo69zDUQqltCCvRzeKGnzr0wPuT/rjoCIbpVq1kr5mqn8L3NlBe9SC/76PkOIxyZceJz33k2mIp
7IJQfYmtDzNGETmf2p8FJFHqRmKgddxFdXPXRt59ra1xXi1tbdoPCXXBEhk00Z8fKZ1Xj6WElztu
lcp3giWXryi3mcgLRuat4vfqypwundHEP9TEp+7UC8h5ILetimgx6BXku4CBht5ayXrNwmzS4rxV
hYI73lH6vazv1m7Kxc+DuiHfAam7Nb8p/b7vrdTPQA8AnxWQIfpzfbsuBQisBBpP0BmQGpun3QZB
KLPO7EFapQfdu2v+GCkvxF1g2uWw6366aHxkm9jYCt+uG55ux/k5KKPlRi8hp8QFMlg2R7nOCp6J
kwKZ+0XWPqltBiNEZg/Z12782ay53rQQFwZh8qZJGTD1BRzYF6wMPmdijjRM9pQcHmQhucsSs7eV
EvG2OnK1nQCu6vowl9YPAOC/Vqe/n0TIVpn6SQXhhdMn0qdkaL42OcXj6zYWp1KDFpPapEmz3eyg
Sl01RHmBkFUdm03kdnaQhLYwfkvqY6O+NFWIotbbdZNLp7wMgQci4PQSX/QmdUbQGoWvcQKn92p0
0MtbxF3+JxPzrFhRVx2NwqLpeGH402qk11K0Rtt3jZUCztIxT3SDmgobTKZJ8nyFtCRQ8wh0t9MF
+Zui5bdpC+G0oaC1EQKnc3NVPFwf2aInmtSreV3QWn7RlE8SA/dvyfcZbk9feT1sLdcMdoofJhux
rsWdR+C1HRC9XpnTpbFSXSV1igoq7jLzFDcu3EHuVf/ojrelvOn9ba0dyujWiFcC/CW3p9Wc1Cnj
u+yQGlsoxNu89I+yuemQ0NA+jg8jwJio0mi+sC5I2VJTq8p4CPyjmt0L8RYFvutLtHBPQZM36ReD
kSGlNJsoyBgUryUX4LRtf/Ba0e4lbZf2dH2v1FgXDXGwk3FQDLLZswtxemxKRdvpjpt7diaFt2I/
3gK0jNcqrQsrQpMC4RLtauBX5zR2gVaoYibWmtOEup3XtjWsNf4vnAmUDQ0eLDKwPVgAzzdSCUS3
G0NZc1Stcwol+tQJ5ac6/jCDEFwMnKiUcCBovExr9GrU1COUF07Y3U+o7eTjJ/YUmECWgYI1wg/y
+TCCQkrApQea0yrbaDhk9et111rY/WffV86/H3pRLmsj3xe7XfY9qaJdVYY700Sgw2pss/r4TjQg
swYTAwp9Ih0+N1fLejTCna06KhVR3vYrZ9m7g86uVfpHaVEiiWFcxuIoeyd57nWqI42J+NS7o/XN
TOPKrtWivfMyjhij08sHM+VJoCSpSNFXsg4Z2dmD2Zjc+KWSHgpL7x8mRdLt9bleckkyOTTn0AZE
c+Ps9gXUV4ijUauO15mvhGk3aBVnW0Nw1+SzFw5Wys1TDy1HEn3Os22cxGKYo/epOkrU2hhBsLLY
lDyBpOBgyOHKsJYODTqb2MoU3IDxzU6nMbaGPBkS1UH5Si7TrQL5qql+HuW/cFXERSFDBRs5wcDP
fcc000r1/EJzZOvVNxJbFh9H8XOkPmTCfbMWEC6tFckgfBU62csecTRXM72wYs3RvK7dCBMPghY0
+lYvjL9oRiYf9p+p2RY3XSjfYOHnCOlf1fzF0tciskV3gFTvvQp8GVOQ7GvNrmTTdbFJD6o5BNs4
F4fb0JDCXdtqxsPUFbKyFReNIo/MgxUOt4vOLT2JG7MnleSQcty6sbeLCONV86FOX/zw7frGWjrE
dHyC652XPi2k556hkRxNo8rUnFRO/6g+GqsGmq+l9EU10X3t0k9uARPLdZtLDsK7GPpFiP/Ils68
UZBB0FsJ3ggj9qZIHEm+UYw1wZqla5LmDhV351kEluR8YKmbpF5XaCpsqE855Gh6vnLhL44C6cuJ
fJsAbH4eN7QJKb1nqE4ub8VsX8h2sKZlsfAeoJ73n4nZqRdKQWmM1OudBjWbIRFsITC2bfWnNZ7a
FKSid7D6r9fX5lI8eSJLZkdNJTiCgDlvch40VYPemOqAzKmfx7717wI/0g+qVKhbLaeArus0XYzh
KG7GVq/uS7OpnspskDd+FP7Ojbx3IniddeRiAX7zUHeNQ464ql0ksgl7vWnCx379Ry9tGLYi+U2L
u+Gi3KNqrVIa3fSb+53AC1C5sciaUapcwzYuOhWZofe6knRRiVHbMAU9zHntFSHSlFSSVF1fAwMu
jmaSr6Dcw2NvHuDJYiYLRtGozij+M8icOoZlt8VPuQRFL/0FhSAKQVPAak27ZB4fyzE5TLEbVUcc
n03jtl8rIi/NGEABXin0m0FbNtvrFcJNniATJAl58LmMuqdYXOuWWbpET03MwlXfh9tTqFzViUp5
tK1WQFOEw5IQdue1yfa6qy3l0ulogGsfCnOFnpbZla0oQux6ZIMdr/L0TTbEW0Wo7/0w3XWN8l2I
lccgKXZyGnxpxvTjCB04RETuBHg9wfXNRpqPiYDSl4jtrC63ZdmjdA3jmJOpUrfX4qFYuRyWjjjS
pRBx0u7CYT1bvFxT6zrOR4NyvGQ3nnLoBplOjv5wfU6XfIRNhY4TmXuYpae/n6RWgixVpEqvDEcv
HBeNrONffJ4W2ClRr/AWmF1xfaEYfgwfoaMOh2KbrpF9L3UsABH77/uzWZLGyojUkO/HiRZrtlqG
iVOMg/5shpIaTlAF5VCJwwAOxQ+LQ+WKIe/cxLU7wxc2hZjEh1hO/L0RAReI6NfdqmLXftXLMjxS
NKFUU6b9bTZk1o1XkDxUrNz8lsX+GuBk+p3zBwA1MGnKPuFm8zKYhxSQh1HTaaxkE42KXcbHHDLL
3vTuVDrwrq/K0q6FRWZ6zYD+usReyqEIk+UA1CC7Ua0vw30QH2Xl5rqRBQemIsR7nOwWF9o8JQQ3
oyTlMvWFJH6N0YaXW9ZnDTe3ZmS2K0Uvato45FUk+8lBHQ9DSx3DWhnJwh4BXo33EhZSofx/pF3Z
bty4Ev0iARJFba+SevOSdDu2s7wITiajlRKpnfr6exRg7nSzhRbsAfIQwICqSRaLtZw6pcLYmF26
pOGoIXp6/4IpBqFVJGtTTFZkqIm6KEazeD2hXDeW0Ze4lQ9uPr3cPpCFU8cygACYwe7INip7ZadW
3NEae1UkL6R8bZ0vbfmarkQ7i+sAofQ8zwKumZqW0+y6y8D0gXX0PsHYpBWupaXPIxCFnwSkDACa
ygsQozA3uX1tH+XolzKs7BXHcsHrAxfRv99XghphVANH6sI+9rzalg6775vhaSxZ2JvoTHGnNzQ4
fEdP6orYeevV6w/VQvCLaPp6wCOJG+KliXCPzbBhZagf2DdN+EMTRNGK/7+gBHA1/i9J1TNAJN3E
KBr36AntlET2l8ji+xi8BBlZQ5StiVLOyjEjLckZR98+wwTwwgonl/vphMy6/Hlbsxe04mJRyqkZ
Jcb8VBmsJ0aLYxy1tlaeWlwJwmk4hAisr8qxsuwFWulhyrrMuhPg/tSdTddaj2OsfUQRziTNv+Ts
OR7Rlq2Ps9Fs2reyNPze++XSMQSFmW82f2Vr5YHFjTsTpzyfbpRUaUmB+Sts4hfOHDGs2M4FA+2g
nPL/rVOMjqVHTHoSRqfK99LekgGj5Q8fOP0zEfOdPtuzOJNZjRgHD83w5LQ/KV1xkVaWoGKz8SL0
ToKx8UfuvYzWDz2lvlOs4diWmuPON0rFiTBRuzXmvyO/14yI3vgLpdO3zK0fMJ71i+62X6grfvNI
25lWuqGgMazI2pSR5YXORQ2QIl5TpBVDjIl3ZHSAQPQ+ZcLZxV78nQ/6SsS4JmZWyvPzyhOTon8W
YBGMMck98osaHqq+ZOUqLYrBVNQ/yAPzinjY8EZOXK1zjmn8tUp/8PjvIl1JCy/aBQBJZqyBAYCY
cn2yxCntpAfUMdEeLdDw2xY64LJnUjzf1vAlUAPSzv8KUm5Rzrt2wOgk5xjJOhTNGLhuFDQ9Rr2m
PpFfY3ZqO8dvqvIg3z2uA28t/AVMjkd7wlxvuzwtOzHyjqdAJ5bR48QOKQ2yNfrWRSt0JkJRCJIb
dlq1ENHUvtXvEvF+pwFLQD55Bj1CsZWHyCzA0x3H8EnSyPnOs/4rMdf4p5dPCD7JLGWepKJsk9Uk
3DALYh9j/XscY7SexueB4SVY0+y0AZ8Hxq868jOrtEM/tdsRdAm3dWRRF+FwY32zG6HOhChIivDC
ypxjJ3xhhfa3AoiDasV7WHCPEJz8K0TZyYjrpaNRCBkw8wRtsz3/2Wq0/Fq1zvCkeXr3Vk7xsMlk
0wL4H00rMfhinQT2aWYawECEKyRKAUQWyRh3jsZo3yVVvkOLSdiij88g9bPnODuZyF88zv4yx+YA
rpNTVvR3LutBn93fsc79+/aeL0Vt6F5DmxyAMXPD7eXdGIZ46voqso+T1sV+lrT9Q1yl7KhnjXxq
Eo/uYsLXsjqLQgHGmYd/wDKqYBYNdLz6qOdANBZ3qXmPsbGotFO6n4qVp3vpsGHTZtJEoMOuGpjB
il0W+BH2kcC9whhfjm4v2vlZ2T9N/aRvJKm2sdFh8PcHuuaQkUBvGVIS6M9WK+yx56Y6JozjhSh/
tPQXMMQ2sOS2t5drjveS6TmXpHiO2RQJW0jNBnx8Z0agYAlva8gSBxOWAmQrHgj07auxox4V01R0
hn10Cs64z8A7FhpynkufNvxtSsQr3vzcJ0JvNkOiF3ccMyweBqvhp27o+0ObJXIvUpMHUpP2RhT2
6fYvXHomz36gGhDYSabZpMMpSzO7a6sKZA2Nz+0PmOBzKYrhSHIj18BVggo9QzE4NNfytourwCMP
C4++R8zgubyJRUP1KDHx2GMM2I+GRneRXX2LMF3q9mYt3T1YeADbPUx9uRorVQAqaWs2PCQPrP+s
4WAmkp9qO/pllMM3s+ZrjZCL6nkmT1FPp/WsVhvRchJPehix6lMkPoCjcbAYZIcx4uKaIRNRdktQ
kLABQgqyKGzEdrA3eeWT+t5ci6MWT+lM1vyGnXl+PRj3pFXCXvLc9e3qzTZEQNbc9aWHEEMgcNWQ
Ukd+XVE1mrtohk+R0dT4oYoSfyzrvcg03+zXuhwWlwNYIfYO2bQr2nk2tYNk1gCItTn+4hIl5Mn5
AlDH7rbSrYhRX3YMOcpGUUOMQeVR0HSPZP/GtNeczEVdAyPYHywhmD7nv58dTlrmY52CYPxoROPv
uKgeSEFX+rQWr8+ZiHmlZyJEW6JPVMwikByyAjffaNpDPQZ8rea+oAM4fJTcgabA++UpeHQMhR0H
1Mbso51h7CzOvtmiZizoy+2TWVgPxMywfhvP4xUMPTVAYt1wTH1kg35ACEx9kLw9GrLbmkm7Nye+
grJbek1mpcYoTZAgYc6JuoFJrneaW81mlDxR8pUnv+IHu5hC4djJU6THyV1bJGi38jowETPjyFi+
jewMtH+00N+6XGcHtDmtJS8XNBRFXugMksnYcLUlnNSd4JifDU/Bvtei76OG6RYoAX5gs9HeM+N3
Z7YOxcQnmYmxJy1Izw00x839NLtJL16m0nnFKdxZKDzelrfg/mDi8j/yrsiQuHCrKeMwjHEOFzJ0
u3kMWpA5gQRlTdoH9XS4LXDhAiK+ArU7enoAvVKhXwxJ9LR1RvgiTmg2fvn03z6v7N/Y5k6p6/i8
1X0b73TnI59H4QJzTYA+QfX/8m67ZdXXuobPM+feqz59pNEPect/vz/fxTPbMcBdkk2E7xcHYmxF
ur29O0unjfZ7ID7m6i842i4/L4WlZXBqrWNTsNZvbDdMp+Y7+g435dBvSgypM9zcApXOmme0ZKrO
BStm1xsww2wkEiAQTLwZ8i7oLYyrJL8GNwpvL3FJv4BcAZQUuDxy9Vzl5UBtoFssvPSvmX7yVp6p
lc+rz9QgWDkQgc9neg7Ulu3r74erItaaE70wfDDtyhHZDWl72Q3mkTq1GzSAlu4sTH1akbJ0HrCv
cxv0zDKn5jvaJEbkwTXzSNiumLaD2JNmj0Lg7bNYlALcPuDf8yRpdS2G2w1G0VfkyJEYGE3n4DKC
SdxaE6KYtWae5+yQUl1A4hp9KXgJzfl9v9TtDIjoEd3s5NhIM0ZnwIBZMs5X0VXfMbje9Avbi/0a
gfPtJS7dKJRmQX0MpuB5aO2lVJbTGDDT0QT0nN8L4DRdjpYBM3vDwOQh6NLqm+khU98V3hoHz5Im
Am03d6M5wICoryQ6z3JwksTmUe+654R59/nEVl7ipRcPCTnMAddnHjYVgFSmoygSNzGPZbPHeCU/
0sIu+X57A5eObcaaonbuAailho4grgEuwKsAcoqRVfCNgf1iHjjlSGmXfxOMztoXYPcMowrTU25L
XlwdnnLoC969q9ItSOAsk+u4A0Yz9j+4W4+vLreLkJNhbVDvoqg/QCvUo0G9rLxKxWRL4miCHqO8
ekxdts+N5C6qspVM7aJK/CtGzeGjgD/WPKkhhu1EGeR8xTlZXgb0AM04HvBoyhUzMqepRhvfn+pH
Ie+66M01Xj5wKBjtijgNXQdAC1/eJ1cr06ZCbfXYV/WrRYe9l0Z/ic79b2L+YHDO3tkJda5oqG0T
77gpwook3lbixUfSIrFXwoHFTft3RX9yqmeiElvvpqR0zSNHD6yVIMWU+o69YmnnnVeNH+By/2zb
n7rLmZAG6etUlzGg1aktiI8IVNszp6Ib2XR5oDPgeAZzFXq1tDTk6BAWojcbs1oU4zdhdsGMT6dH
nW00uk/ixyxfSaksigBkBxLwoAMUdakPvJMpHZkO/PJUfBsi8cks2MbCVLD3qx2Q7/8XM79kZ/tn
GzFLrMqkR6kx8ZynNA0txrTvw2R0a6LIwlmhoRcZHJhUNCgoofto6Mw0k9g6YrIo9fuU9tsmS5tA
OFbR+WmcVQ9sknJblaIK3SayA861MWgwMhMXWwLwnLf5vsW0zs0YG1bnDxihu2u6sQpIpTd3Lqa1
+ZndDv7kdOmdXYlTht7sz3pW5xgKZEX7GO1GWx3UoaGsOoxCRz+JtA2Y99r+FTVmVfrW1EbBMFS2
D4ek8L1h6IIhIfFvjRHAUCv9h6Xp2jdEjGSjJbJ5aOQIZxhFRDTpU3QKI4FuYLSibn6xotjwszRJ
Q1r27aG2qnSr99Fa0mrB9gG9j21FcQLoIjWw13IS57EDGCA3NjIE1fltBVlwZfB59C6AkIvC/il2
qQZpPBB4o3UUzYOenKrqvqn3KVtrJF5cBbwXjPpFTucq1s65ADdXbFrHwgwwjYjrK+HefF0UO4H5
wTOeGAEA4LeKnveiyXIxNNaR8U9O+zKhTz59v4c8Z9qAVpvrM2DovLxKokXtCcOuIIJ+IQ999n6f
BDQiAMV4SIJedz7LmDMyRsw6tslPMVgBCLNDY1pZw8Jpw5qilQFISGyV6ltVIh0b2gKU7+leaJog
8tJqtNSC4CL3PvCmnotSTiSJEyq8IbGOsQe2kscaSYw1HuelxwH5XMATQc6A1mZFd4vMm7LCwbNd
9e3DnJ7mVRRjFJ31uexdui2tNQbKBS2e57ehSKiDQOiKGKWjbdx0GjWPwM29OY7cAkn2/oT+hQhl
27w0jvq+MOGaGkYoDevJG439jGK8fe2XvNOZj90FkxAGRV69cFU+amXnmOAiZq+twe+metrZjALt
n/CwBUufX+RruP/F7YPpRMKVejOP4eUNmrSY5H2KmMJmTxgLY3Ure7fwfQ+VvD9M8whb1IIeBvxa
eWdz8yhttFy6qV9H6YpWL1wgRCZzjRgDozy8rJdLqMao06oRTo/ter9i0upfOpPxDeMa3dDBsFfC
2cUVoVoKIAQCwKt5fkPb9GPXo3nLMbNNRKxQ9CtmZ3FBZxLmX3DmIAxaMXlDAQldEj2VlrfvtOS+
7qbA6co1N3txNRjdAUIaxM3oQb+U5WlVN83u99HpfeFom8gytrfVeukZQEj3jwQ1UMBsPeRhCEIf
mUVvsQ1M8Tjwr+4IK/cBQej9BrobHv1V8y1GfQ11EUXmcWj5by0yEt+dzMRnpF6TNG+K+rLBVP9f
knJAHA2tE5HQOO1bm23o6zw+wQm6LAQf9STfj7oBUdI8PAElcVRvZ4t7pg0YjI3mnAnuNm3aV5rl
G5eVgK67K6+1s+AqQgbaZWarDUyeco0omeo2tQdybEe98KXOAGKmzEILaNMd09aywrLqdN9rJvPJ
TJvu2dJH6Ztw+lvfrrPRj2xHmP7I4vovBnwfUBpRvyVWO34r3NEGMXDjPpi8bg62q1XPINLMAyOO
+BecW37PJthWCl7qQJoi2bd9BB6YSDK2JREt76McNULf4eD1cRJq71nd1p/BIlXce3GUhDLfT213
qNHg6cahW4SgG9jFmH03YrKfFoxxFJa2e5/Fgj7CH0SSm/E61MGt85Rg+mRQaXp9b7i9dbIaN/4b
frC7sbys2dbZMG0zMUgQmnfWKx/g+Ha2SAN4Vc7fsnJS36sy4hPeaSGlzbgxI7fYAjSdPo2pad55
EanDttenleNashGWMyMWkHrUbTo/JmdaQcWUCXQuoVsCkPYnEYdltglv36dFEWhjcA0kcUGKNf/9
TEQT1QnFQC/raEcbB/M9U7wPLPvV87fbcpZuE5hE/i9HUXCH13GCtgzrmGQvCd8kzQazGPNsCNIR
w195i0LBWv5uySadi1R2D/ALs6rAgHD0hi3Ah/a0jdemii7vnqujIRbshshoXe6esJDRGr0evqOO
kCcVSHsn5n4asu8aXWN+XjLiM5cYfGG84gDoXcrSeCX7vslgYskdqX/HJV8J+dcEKLahGJjZ5hwC
9CGM7my5va0Bi59HiQD5VPRPXJEA9DblLCaVCYyu+Lsz+89dtcYzsOCXIqDCJHMgfGZNUyKFSTBj
9LhBEAhHezCJc93ZV+WLrE+avgbHXOqqgjCMYwDh6Nz5qmxX1UtMbykY0jCk3cAhfgaF0Ba8cjsA
OvZG13/OMPib2iwOgLp6vr2Xf9xE9XECnsu2MZ0VuTN1vuTYNjnAf/BWTZHX6Lah923i7giewwxz
3Kcmt3wj5+jAdLXvZLRsP/HiHTIBo89iMEqs/JpZ9a5+DRqK0LECskc4AZeqSZKuSya8C0c7v6uB
3Ios4fP4p2e2YYT5ZMTIw4Q/pvrP23KXLjidWw5nz3bO7l2K1SpmGcKQ5MjcezId4vau6Vfe5SWl
PRehmEfeG3yyhpGAFuulfSzSFSdw7fPKxk1w9YTp4TlOum+m8+392VvURP/dH8UAWoIbPRp+yZG8
WmMb2rEZ3j6AtZ+vmD+TdoWULQSwcW/rwkecsWKTlgwsRWQO5wijXF2179qoco9qQNkDkdDZ/pAy
umulgdE4ugaaSLf9ABH8DEUFYS0CJQO0A5cqJZgz1eVECAoUVphMEtdFD/p8c3vfllYFpMg8AATp
JfD7XEphMZ5cjordMTVKvzaeXPeRlT/y/Pm/iVGOJ5JiGk0JMb0BhDB5Mp1PI+JLI05WDMCS3Z2T
M2hcQj/+1TMILufSSVJOjhnm+UoBrFpnYFAXCAGrCZYgsna3F7akd2hjQhiILjk0lioLy+OKGR6H
3o0kGNLMpzB3/0nCn5bzM7eI1ZrTSamTo9V/GdsXANQ/8n0UzsFG54EfRdEz16IpnAcTN6dsw9FK
PzVZtlImWEL94nEi6FujoF26YlcDtWnTdqIxjjK1redo9OKNU1X6SzHWQ1hxO381LMcOdU75c6/J
+FByIoOMdFHIGDKudZLWL6XQvUcQR6YvtzdgSWWQLUS/G+JR+E7KBtRTb8ZDNhnHxMx3qcfcUCfd
I4nq0c84u2/r1XLuktLgscQDhX4kelXHR545l0CtQmnQjLRtu/3tBS1+fh6EM1MRzPMILu+0y0C6
oNUJ3sASLQXOzyRfs4VLWwZSVvx+e245VmM35ngtTZ2IHLXxmFU/jNgNOADjE73rhg+QdqMb8V9Z
5HI1kjkNt/UYq0kCjH/ZFyxf2a9l/+lMhFLrqYdylIDFk2PtTgy50Kp61ASJsHcWATGZ1LdWW5b7
KpMcwBI0qBtzHeH9hwZ1+Md/V8EXgEdnEtUG65jrBqavpZuhXLHB87GrrhFuIOaqId4GBms+1DND
Qgzc88qcEIRgPiutnmbMNKY2317GH3fvSgqQ9Kjeg5oK6cVLKc3oiIK5oEQwhtL+3JbO4I/gGLB8
ok0d962h+xX3vNxPkT75TNpxkA7ZXW49DiYFzfhQ0CiwBbM+xZ4Guk/SRzRAgqoWfiWNDEaQmZ8b
VLc3IMxE9SiVzSYHgUXrRwZyFjAW9i+pO8lhSnq8mVLm6VaOtv2N66DtjZknA4vKatObgjzxPuv9
mPB68J0q+uTBdvOOB3G809pd4ejd70Ty7ESm9C9i1fFrUhrlxurHMqi4WfluIYt7mLvcH6Zq2JJx
6n0P12KvR1nx8/a+Lt1pNDDPJHJADsLRv9xWs+ictuK5fczaO9e7Qw7k9veXlAN9GWSufaOKon4/
641hLCni+wjBSt1ogKfahwwT6m+LWVzGmZj572c6WBiV2aYWdFAXQUfDnq9EdmvLUEzfROo8Lgm+
b6E803+yyKlb41KdFfhSwQ0gKtAygmcMXXZqL5Khje1QFGAxKczYOXgdEDAJ8KJyAidB0brjfToO
XVjzwdrc3rvrtUEwOEbAXTF3Gasc6YU1ugZ4mi0wmyCswVh6O9vA6N4Wcn1Al0KUA5oKBmxyASFZ
vWMsiN2VA1r7vnJAbsqZGc3f1//u6y958+X2z1/o4pp/P5LLyNAji6mmQSy7ENjAzAJYoN9VOg0G
oflR7cBFb9oHNpg7MlLdB9U7xsX35U9tWqtIXXvUkIz2eaRrnbkwpZhZ8IFoXTbY9KjX/GAiZPBl
yrZ1yb5Eol1RievdRDsc/HakYJDyRhnn8joRHZiwiTv0aNMtF1+itWb667Vcfp9cft+phjGnDshh
EvmAfxqY88jWS8Pbh7a2CsW2JXSiZjuvgtlB+dStwY6v7828CIwWQTYA2Nw/iegzmzMCMgtYKBYx
tT7SH235koiVW7MowpoJs+DkAiynaDXLOm8QUKyjnGLLL8hYoHkOOVwz2d3eqsUDAekqYGvAgSI+
vDwQjSOMsYDKO3ogZH0yCyvd9kOUvU1xHD+LevoADxj8YmBOMe0dOqZ6JZhPMLZM1rCn0bP1aA7f
by9n8eTPPq/or2m1eu+O+Lxh+MY9Was/L34efgiQE3Oaz1V8ETpJr7JoZR0B7qf1PlvrWVr+PjrD
MGzXBWmporjELjnqQng05V2lAYEZ//7A9oCM+p/vz/LPNLchstS1Ft+30K/+6FUrlcVFrT37vKJM
rd6SoZ7f/P6rK31L3xVr3ERLEsCbCOOEtDTcF8UWwjlromnC1ePugRs7k+e7jvOVO7F0CudClFPO
ImnFlgkhdnkvgnxcSV0trmHmrp5nioPGV/k8SkBR4trcOpruZ1I9NCSQdPP+c55hMeBdRuEasi7P
WW84qFYH10L8cYBPW31kBfMYAoyQR9ZexfdE4FgCnJbbR70MZfqSVp+m8QN+3Ux+ACs7t5irNXFM
ZbCkQeGeYsBUv6WtW2+Goa72t/dpyfrB8Zmh0GAYvUIsIIZneHg90KHFmEWg0eQRBHs7Pe4egOQN
PyALqDwkx5DdRr7v8kzMUWJwIHB7R6136wC0xewuNaJ6NxU90GfETMzTbYHXagyQNSYPIE1KMEGQ
KndlSHMMFpla89g2h9Tdrz2y12o8Y7hn/cKSrvmpwP6fUJZU9DiaQ4ChEWEWG1tvWqvczPku1Ts+
E6P2baVMBx/mxOExaEXr7IQVsaM5GOXrmJTkGKckBx6vaNPDVHEJkv0xefnANqIgr2PKD8DP6my/
hmkJKMRQ/o+QxynHoGzkimYsHtSZBMUp6rU+QcbIMY/Js0z3BTn8twUoj0rU/rOAbMr8kQdFucZQ
PWvS1RmdLWBe4NmzUnGAnfXJBvCHJEEhtkaDYHpP3zB8+t1mAUoHp8idKfBmL/VSEpdVnpQ9YiXL
++keEuPH7a1ayCvi+0jCICsPJtvrQh5DUfoPWW5Enrv2FaSo6NgHs6dvxyxgUqLTa/JTVPIzlHZ7
Y9vZif8pe3+GFr/iD3Ic5EIzx8flKpm0pKgTlF6nXyWFc/l0e5VL+gbAIeru4ChBg6+yibEnUhZ1
pXUc9aOWfTXeD8lBdWFuhQCcDY+c+vrkQ+NkDR6P44C8KyhIVvR5fh8VbQMdDZDUljv7SCoNYiUs
zGR1MBg1RWanMH9Oe+0H+nb8gmLaVr+W/18wc+C4RrczIi/kSdSHSKtLqyC58MAxGoU82pUu3w6R
9n69xlahvjC/p3BtlMdBl5yCSgxzH0xwi6KsMLw/Gwi2FgAaYa5B2oJA8lKlRGKYvKs0dmLi9ZcU
z7c1amGTZvznjPIhBHycikvTAmBo5qUsTyZ6UfqwNH94/YqIBaW9EDG/E+c2hrEstgaIsLYaXoB6
hUdkwYQBlj8DCKG5iE6UA3DbEnTrbsdObtofMAwjoMYRFIhI7wf6tL29W2uyFHtfjCkma+o9O2nJ
JiVYTqC9OZifaX65LWcpd3GxKMXyG+Dg1Yy2Zaeu+oUr5TfokjXFYyrjOxt9NXEBdFkv+Yxs8pve
W2PrXjgy9MHj0sxJRvRcqWZslGgQiBt2cqzP3He6lSNbXt7Z9xWtG2nGKt7W7KSLrRW9EPfBEiBd
2s9j+NrkwOnGSh9pvBLkLK4K3SN/aqjwChRFRHACMBj6HU7JcMc3jlj5/KJyzOBZAiQbgsz5qp3p
uWekZkeykp0y7bG3J1QonrMODf6Y5DfG70YAoIcDQTiQhQCfgx7+UlZdGYLHBaii2Bjone5bSbdi
1xYMA15R5JPgfqIPQEVT1zUAr+no4iKB/8hoH2ukTDT6/baeLwlBWDyXB+ZJS1RZRqHX/YCxXsUp
6YPMCPI0nNaetDURs1KcnQpPrVpm4JM9gVs0zIYXjJOoUYK4vY7raASjJM7WoRx9LvSSCYZ1REVo
uT7gmFazhXN9W8qSgp1LmX/F2VKEy8Y8krQ4DbILqvyvZvRQsviVZjvbXTmYxRt6LkuxALr0BNdS
yHIngUYafaMBJInxL77s+e+kk9vW7d5ILMLYk0etQO/Lf1urYiEcMOd4NLOLk2zSIEe6pm4feL2L
xZ5mK0Z98fAodR13Hh2BOtXlthYpuj/JgMMbKTCc5qfaCQZja9krYpasD2iu/xGj+m4MBQ8DFQIo
YkJ8LxN+S1Zq64uqbsEJBjHsnzrp5UJSoiUsEQR7Nv5owcoj3Z9krW97cbPOZMx/P9NBk3lt3gIg
eyqTMHWCDCU1EHatPRALK3F0DLRB2AYA41VHrtmICozjRXHqgSd0MOC2nJ695N25ELjQZ0IUywAu
GF1H422BLqdPefrXSO6qNTj9Qjn5UoZiGEpkNAFkgDvC253tPOieDz+rMbYJYLzevet8b9ZIlJdu
LpYFCB4mioO/QeXbqguzrHPBoWeohIIeooru2vi+RJGys3/azvdW32t6qCeb2xd2viWKb38hVnGN
skLLnCiG2AbwpwkajlLoGBDpD92mJeiWW3PvFzQRoQQ81zl8xQuivB255eUG8uz5iRQhbARQ19kU
2GvDOxdClgspipK0Lk+bSNr5Cfl7Ig8OPTTDW+3xMAULUTP9vL2Ji3qPsq4OpjYQb6hFnN6xa1Fl
Wn4qyd+G/mJUn4ZqxXNYE6GcUzlURmFVEFHV2y79lbGNvjYKb1EVzlahnAywOg0rHFwshBx7o/xB
s1cPczd4/5dVfi2yuzJa8bzW1qQc0ijdHq2fWXHSK2fD+VvTHEp9WHmRFoVgkhdQNHNpR+WS0Iy+
l5E7wrpa92W061E6LJ2PLORMhrIQVjRN3nYTrGsRoN+mrUKMh3q/iiFURXQB1hAsRHntSiNPXYAw
8tOYPBUlWHC+DO/HnyMhi+QE+qGQCL4C3oJIi2BkWJefPA3UEAci9lX/ORrXkPTzZqgWB4gjJEOQ
Jp1bmi+fIi2Pe2Bc+vxk9YHo90x/+sBOnX1feepyj88NZPP3x6998l2rfrvtCtJ2SafOl6B4WSlh
gzVkMke0GmbdJ5aGH2Dux2GcrUJxpOwGkycqNuSnqdnEnuGb+aFN12zxwjqQ6p+HECHpfl0bNG1p
MKBJxKl0Qc4l9ZC794KsARKWpKDs4s5UIACXqy8bszs7jqxGnIz2Thh7Kg4yWbmAC48KHLQ/yArT
Ro5KMV29FnEMOmhqqG4fmnSftwXIHf9K5O62bi3K8VBJBUx/hmEpB59ogxirEi0A1Kv9Vnq+m3aY
qCH9Rvt2W9LSpmEQHYAQYDZzMcDx8pagrsqyqNPrkyjzkGdvKWD3bUlWjOOSowMu2X/FKBsnxpK4
STtgQQYPkyxDw3IFCpw+iM1NLrs9S1x/EKYvxdf/tj7FZMpaGyapTfWpmPJgsD8xSvxyLRG/uImg
oAPvGV7lq1lOjrBiu5pwXHU/3vXpsJvGl6h+vz+KOBu1uXk6KFhiFMtM25a71G7rU/Wq68i6nCJ0
Pt3erAWTiZkRyOvOaQO4F4raATdieqMD9R5yefCsIkTH24p/sSZCsTfwlswu9SDCYCADj8e/CLB3
t1excBqo+nkoheMJA+hU0bUpJR1zeSJOMiv2dcM+ESm21F1LF/1JRysPzIUcRbWKggBtiIjqVBS5
vAPQ/K+6d0DnVjHzIXdS4wCwCgmAYnM20hoiP48c97Glzm+z162TiHVrz5Ohf5liUHBmWomRhIJm
m8F2fms86zB/BiMOap3393RixaGm8e+sQ1JvotqzLQQNGjMrg2Z0X9O+h0116JdJz8ydJhxvzz0t
ep4qnTy6cVK8UqNMA7vxiD9YEg0ukqSB2YEdxxFR5Bu1niLB0nlB6U3VPrHLeiuScgDxlkv3kolp
W/bWGMAxiPfE5maIIkOFgQVp8lxleXOYGNGDZDDoq0eLdgP2EOcZOMQGQY3efe1F2QWRbXebOKk9
/NXTPyfgzL53DQ5qc9eIv3p6bKNLUQ65T9FmBXD1/N84o8WmSjdJdYdpZvkd+mkssFd53ee6ouVd
XgjwdmBykj86GZJcI9F2aW7rgSPrNJQlAXVgIUBn01F3c1vHFgw0bqDnomSF0gFIGi/NpiHaseIi
qU5O9b3PPzfT6AtETWuu8poYxTqPHEzMOYur+XVmzE/yxwRg92p7ezF/8miqJiOMga8EpOI8nvpy
NTKJYw1aUp0YnZx9RHOMC0TZOihFmfmWOWq7yUq1kIgS4NxepL5LRuaPqW3ctXbdnrKWpXuz7dIH
hpktQZfo0/1ot/lmwjCNp5aZWTBykwap1IF3NLs6JHFbBJXbjC9ja3m7Mh0mnwiBkxT8jbfp774r
s90wet1G08HIGAs3DmrPEuh2xUA8LlENRpXI9QtGysBAyOQbZDjRqJV+Wdau37A+WUlLz7ug7tK5
XZntzlluw47LbMJoeXES2e8y3mRghNFBasuHQ+KteUwLcSUSq3+mYcIaX4ETY6cxdJFF/ESAIrHl
SWhfTRR5QfVwyLwH4/2UWSAXB6DAwtzXBdY47tEpRcGvOmU1PE0j/ZS1a9xCC4YfIgDJAM0YPM4r
4NtUYJ6hk/PTIKYera2Ztm3LzA1XVHnhjBC8zHQbDu6m+oJldVqlAIJXp/qQxQ/Yqv/2eeX1kk0S
8zHV8Hnr7cErf97++tJtR1kFpUigqueg5VLBktTQOr0DG3jctBhu41TMB41u7VeR9oAc5MpWLakz
ZgWiqR6MKPAcFHWmeGJSbUggrcqQkdnndey3OryKLNDatYrRsjAQ6KGu6wAmqLzJNC3NpqgLfioF
Bt+/WHD+Yw8NFKL2G3d1vspc51ZvKjC1/5emvMyaO8auZkPagH74JJr8WAtb97srTrH9RbDvsd74
PXu7fXpLVxbdd3P8MR+empwxkgF8A4NXnWiJ2UH9oe6YH1EtaMd9Ou6YXQe35S25OWdPkOoPyog4
kyGj8tRM8UaTD2MElMZac/KKEBWW0cZ122kjhCSNfk/j7DBoxqOIptVmEPXEAIbA4ENMqEcEB9dN
UX1ANiy9oR4HX2kd9l4blG27q5E+vr1nV2o4i8EgBUS8IOK48qGRBopcmqcYf2hzP+8+uwkirLta
oirsPN8WdXWZIQpYWNT9MVwYtkhx1x0bhfMIQ62PYOOIgQLLD2Wi+f/j7MuaG8eRbv/KRL9zLvfl
xjfzQFK7Zctb2a4XhKvKDW4ASAIgCf76e1Rfz7RLVli3+2ViqmUxBQJIJDJPnlMNyaZoLtEAfVh6
R1seBB2RlEaceXp+478XbdlxDAsd1G0+sgVlqAcvB2iNlhdOwePe+WVv/bSFRY52P8jknea5TFh1
g0/r7hCrR7sDR5r3N+YIhMj/NXCyeecClCwzqbrDJK08HnZO9eKjrQqCSN7q8yk6txreWzrxgIh8
hU1svLbgvh7zFpdRsSR6M08XlsJZO4CzQDcXNzg4iF/9ekcGw6gpugP1ehSwR3tdNgSdzfww++4u
mYsL9s4uvQgsEojmYtwxTuxZYdHYYsC4Cu87t787tkiV/ubQ75+/vg+rDvfdI8TSBRARibzTE71T
6GlAu3ZzmJ34KoKAGahEwIV4PxK9KhprV3nxBZcH2Mzp6oPN6MjajFIc1IFPcdQQZTBzi/Ed3Gpy
lk4fOpmQSMSIMALZ50DDhdVwmhWa8A0xEWJM04unmJFhN1ZjlVvgFNqCWKVc+ozO+eCXaCSofZl5
SVMtcRdVWW8P+DQZwDzHo9yXzVNNR5AlFKEFybR4AIuf5QGwX7n3QxvRhZylSmPSj4vBH7tt3Fm4
gBDLTfVknJUJhzCdVcGvzGxZC7cs9bWqWPTS2I21qMA+ZpSCpDMWelsvpdPgPqSgCHovpitnrO96
EW2eisVchJs46rLmztpYzXgbWu6mHNxmAe71edHOA1gHnWNWYEQrjnYDlpV2i0ILtjYkY/B7p4lW
eTmWJIsbsB1OEs0TVWvs1HUbJyuYkGlkxd6qMsxkwzw+epalcqvzwpwlsl3KYdYYEXrlS9UHWQe8
zcqt6EPN53BZWnOcCSVBXqHJmNkOfYtUAyk7w5uFJRTyyMyzMgbWKDDtkX5pDQCsuBM+CLRV5bIw
IjVe76Vti4hggjL7WtjJmyhDnnbM+EtvalEYi/1iM1YQp+kp8SEs4rlpRzTYIhvHQPu66Ze2b4q0
cEs3mwIU0ewBqF+rK4M05tDMafVMUi/ACKtQuFkdNk3O8ZOfgygotppBvrzXiV6CHse6QXqkoCmJ
5yfbLqsCmuDhtJKJ6lERCYddAhUobK3QS6tq9teV6eUCdTfQK4umKg+y876bKbBfYhWoTVeBNKYY
kbOfHO8Sef1PvO8vLhkylg7cPpqJsDOADv/Vv8ykacmAFqVDIfurYOpSELnetsOLDMIrSJuklbBu
29DbRdV1G4Homq0UUXemW9k2eC7GZsFKL2VhhRVA9qxP8kriAgiSVl6APbMt09nU+VjRFHfrNJ5e
NPsxOnY6+lM2w73wbTvQhYbmOGIDWl/TMYCDa1KfPNBuWJDuxi0gBytXJW5MrR/cOZNcf+6KPnjY
4xtAzQIpuBCJWfvknsxNU/ZzNfGDbH94SmVs4Asyf6PFtXWx/fZDSHRi6+R8ihR0SZ1o5AeAyV1g
ayDIXpq/3Gp/YuTkaCosH42hAkZk8BQ19zJ6+fyFHX/khyXz7oUdj5B3d1lbOSXcHJ6P/FWqy9fk
0pl3ycBxxt4ZCAsmiYtG0UMBpzSjWTb/fAAfzriTF3Sy5gMflOPRgAFMPYKEOwEVtP5BBhfW1aW5
PgniGg6eZ22ws3REsla1KVQVcmlduPddsPIzef7uXbV8HkNmYSx1l8nubui+EP9C1Hbhdf1EBbwz
4akAacUZJrrfnTitxZWlc/dSx+YlIye7MI5qAXF0zHlD0tJbOuVN02fhXybQ+XXmP6R3GYfa2qj5
wdJZUGW+SEEx//ni+ogWP7FxMu9dwnRQVDZHb6vtL2rfQp4VXhYnZuwt4lBC0iZyQUsU2VDwnqwA
hG04fAVvmgWX8rWr2XeniJ+RTL/kGI6WP2xcqBABv+GCXNY5WffcMUnjhxITyaJH2oNbdFxM/gvi
C1AoZ0lVZN54IWV/dnkmqDgAR4GM+mn4avTcupLW/Mi2pt0lumWbtwvv2/s4KpRpgYVxgf0GnPDE
WwAZHSt3CutDZLpNrHYuXY70CrmcjAMhKfhS9s9B/zhWV0zvwklfoNc+56zA8GWjXfrY8HKaNRIx
aB0G6bIDiQ7aK9MBsjqfj/CShZNp0/WENMQAaYLGy/s5U3+5coMF+34EJwsWcR64CNFYDjnCIZ9n
K3XE6vMRnNvc7yyckstMsVCN8mx2oO62QB2hK0Dibns52vQvuPZz6+29pZPrizTeMHmofaMxaF4I
N1z4AeQt3UuAjfMDQsohQuwQOafdBpUdd8EQeuyg5bIbbmmwrtCWf4mS/qwV5FWBVINs1AcKWFsz
VVs0ag4VCO9d8dpPd8L+oc3d57Nzdn0BiQ35NggmQXbr1+PWRHxUNeDRh/nZqrJh+jvLFw4Atz3I
svj+0fy748MnVMoZoMuDpvcVv8ZivGDg3Jy/D2FPHIDtj06fEIVwIVmNMfj6F3Z/YQGfNQFOLjQC
gJryQ0IG2W+X8MLhh7HIYpFZUyrsv7FyId6BOumx7PghD8P8Nm6jBOECJdczu229l969UAU+N9Hv
TZw4kknZxqqHY6xf5jXqW5eAtWffElYqss8AOH5I7zAxF9pPKD+AaikdSZv6iYIz+cvgnOMBC0wI
nC2oXz5QY6jO13VkVfwAtNGinTZeyC+c4T9J3D+clO9MnGwJqSlOT13yA3JvYS770Gxi6ftp7yqd
o+5arDzDH0eO/aLmdtyDx5WtAzPK3K16MPSaKk5np/ga1TxJ5wDpoU4WKD01tMnm0oFIZzeVC+Qj
wkU0onQ6xcTk0QjVVIj44eLoRH+5ifzkpR1P0Xe7cEJfZgnr/CB6zI280fKvIoR/GkBWz8fFFU38
J6dINNTNVEcxO1TBqzI1ZBs3tttcmJizKxgd3n8YOY12B1QI0eoNI7NTO2looQ+H+sPfMgIB6KO2
EzbiiT/hvUY8IQqOjOiQ3tjow/3c3x6//3Fx/fn8k21YEaKqViImwu2Y8tUUL0k+6q3z8rmZ8+/q
TzMnE2J7ZBSaYhiafSPVVZD8/vnzPyrR/5zx/xqITzoGeS3Gzkj0XdVE7NA8mNf+vJi96o51Th5M
zQLUXdua2FHmztOiCJEH88Xi8x9x1uUAd/LHXJ3Gl5GnlSYtun+b7gYStakhj2NwqSZ09k0C9Y7a
AgoNoFv5de8QCgyQCTkHPQWye0hEeMEl7u2z43hn4hgKvNueflO7cM09P9hIbk2TTkm0hY+7sPIu
WTlZ2VFVDKodMBDwiGTgismgHQVC6eXnc3LpdZ2sb5eagLhFi9c15whcxr+siXZcd+/e1cnCTsDo
DSprwQ98eqqTBqnTbSIe6kuyWueir3dmTklJeMzg2cHNfaiRCpqEm84UxIvut8n7GzeI94ZOYlZU
Gaxu9DGe3iOYjfKqm63vn0/JhYkPTs6zkgCKIluMpXfaxVAjXAXIhVXxhRL3eTN/XjBPDhkGM8wd
ccF0xH5Gf3TjPjjl7edDOT8tf9o4rr53OyWsR+WRueOHwQ3TSu0tK8poY6CJcAlHcX4d/2npONp3
lkoV0tYUGA2ZXyrbelIzcrqfD+aSiZNtT6OkN5aGCWHmMbX69k6JaP25jfOT8ucV/GTuqT2X0jjY
9BJqRz+Kfqku0XKcmxIX+WMg/CK0X5+yYRE+UVG7WMC1syJgbnfL64QvKDQRPh/JeTtHoiDwgaN0
dOK+2mSkSchjjARVE61ZpsIBfH1X7V9mKYaHcdG3/B9DJx6s8y2lgzaEB7Ov+khm3NC/EWO8t3Di
wyaDRAS0oeCJgy30BppLch7nJv3d809v3KS3R5eDOeigou+2++R1u364sK6OL+E0jHlv4sRtuaXD
WhSjsD3EcmDIanXJlYS/19YLbplZp398Pvvn9ooLDgEUJ48qZvHJXplRuxgi1OYOw/AUgBvZ518/
N3AuLkNkCZIF6EaBSuJkeSWDskqWMAFBHOBmgtVQvBZDnevkGwea5nNbZ18earqA/4GZFS1Vv/qW
cYRKbBXgQulGu0rmQZlar3TlvbruhTaAs2/tnaHj5++cmFdW7Vi5MBT3KeKjaV78jYGE4J4/ggg+
QrNQnenmRITsALLSnHg0a9oD599MNGbWuLaKL5+bOzuco5AdlFdBTBad+GTUrGtH8AT5HdT76GPU
/Pj8+WfXwLvnnyyymoXQhuDHeBKVKytDiDQly7q7aS8xYp/doO8MnSw2X6MrtAwwEFGaVNA72+Kp
uIQ6vGTkxI+5ZQzl1AhGetM/QkvhGsJFmQM28c9f2tFZffAEaHEFVxyyvB/o4gg085zOY8jdm2pZ
o8wqftgzW3aRAAs/y2TAF6YmF4yePQzeGT2ZqSKs+t4djpnlBLyBLDc0bz2eB57MPx/d2ZeIvg0o
00JlAf/76w7qk2Qgw3GFK+c6kCgKrkp9YZOeHQtaNpDjA6HyB+Th5CuhWtthB47CAEmu+k6lJbuJ
44fPh3J297yzc7IekrBCpCQMO7RW9lS3F17U+aej4SQARRY6J0/2pk0N0THVeHrnXE2+ebBicyFU
PjsX4Fj4j4mTSR9LwNa6QuH+/+wW94G6qsILU3HJwsm+tAfTBXMLCzW9hUTeoK9iciENd94ERgHQ
FUhdTnEoOqpKX1gDOwzJN7v6MgKxrp7+zkT/aeI4Ve+8PpRNgPuEEPBhdLY1e22HC8meczsenSS+
HUKcBXjFk5jSKuwmjCniVqPsTSjH1MxJnjhfTPC7GMFNdB3ov3Pre2/yZBsihWypysUNuaTdldP1
OQNIBFy1236qHj9/e+cmCNEsoELYjx+1hqlwFJoxZgRnJaAl3asnvRQ1z8+NnNstaNCygUkC7u6j
TK8noT0t8ApjII7tNtzQmF+KMs7aQFUMeLujxPVpRBNSreuGdM2hTt15dRFtd+7x0I44SoajOPFB
jkSxwcUlqWDg3XoI9I17YbOfe/wx4wIicQdEpKcYsYHFA5D82CeySdmUQoH8r8/A++efOBNrapuq
ofCGQbOMeQq40F97Pvr/Ia+JQmsC4XbIbZ5sEkSRjizCUe1BUpdG8TcxXGqMPz03Ti2c7AmvAp2j
005qX49ru70Ok8f+qr6kPeGczgOs4LIF1D0mwQUw+iTQn6zEJN5Yqn03OjduS5eG0AfH46umfmX0
Pi6qQ5McM9fO1rK+BN4L4F5Fqll94cT/kHA8/hAf8T9+DMpI7qlWSQNda2eKYr0nXXLL7ORVcaLT
uiR+qutqZbvhZvL9NTihVlFnf/OKuoAMb3hJ/PHU+f38GShlg+0Hvwcu/FfnGsukA4QHP8OBvFYS
JatB+kWuzPg4tQWgSzXK/nHAitSbIdv2+Zr6SZP2PtbCZjg2iScAufqQDz9tVKWgtUbXp+73M7DK
KzJoto0kB4VObLKoJCsrtL6Avjfet0ZuSRV87b3hzYd4nTPpx4EC0VQm5N6OSwDMXWZfE0f1yx71
2QUx410DLam8Aac+kHpz3pfWpgjmtJimpYjmrZfM1zjOskiSvNEl6hQTX+lQHf+PSn2T7LpZiBRK
L29oTL0KBqfK0bBXZTEtl3MbrEoALYcapSfZ0aVd2ZvExVFh63vmRkVmRc036uj6wiv7uHwRjCCy
AoQW2lXoGf91uhJNZi+em34vvzC69ej/Ihz+z/fp/9I3cfjfdy///T/493eQRfYlLdTJP//99Y33
Jf+f43f++ze/fuPf+/J7L6T4XZ3+1S9fwoP/MJy/qtdf/rHgqlTmVr/15u5N6kb9NICfePzL/98P
//H28ykPpn3712/fhebq+DRaCv7bHx9tfvzrN5CRvluVx+f/8eH1K8P39oJT0ZSvH77y9ioVvu0k
/0w8F6q/7lHxFdfC3/4xvh0/iaN/QtrvWMt2sYegcASPyEWvin/9Frj/xHoOQHEVAlofH+91Uujj
J77zT5ySR+rAoyppACf0239G/svk/DlZ/+CIMUXJlfzXb3AVv57uAP6CnhS0+gCwofsOJH4nER6Y
LwXSDBHbg6vUzWgEGlk7m3qXNVkHWtFxL2tWlV4eth0b9ZcJQcKUz2VdiAkoUtdqHyuRjPZbWKD5
6gaEt4OBeKIZvx2ZCaLXOgEyfF1XzA9f61aOTio6b4DcIpXzvJXctPrQVEHNl1B66nPp9vAZlmrI
Ck1bNpKYBvEtBZi1dyBkU3vQvK+9OZTZNFjlQwNNiqwKupE9IAnWjocQUkTsykLr5N2gQFqwiYq5
KReU1/JWscb/UvOmsrYmCSrx5M+Vx6AkOWm5tiwSoGO0ttgo4ayPHKcpHyUr4db6YB2Gta+W0NAx
Ou2aKZzstJ90Re9n6UfQUxpVF/8IWyu+citnmLKx8bSXwh8Nu4YU6CIAqhRa7D3niu9lw7TYTQOE
QdCSPtpHYcsRzm3HCseeF30lmHoGkYAbXdMCjaEbFxrnck0dgId+1InX0k1hVYwjChubrxTx+QC3
b403EHoobVTki6h8hB6byJkdBG3mxq35HvqjXOlATiuHKXi0uXL9h9FWUbeMGZp6bL9pNh1U5GP4
p6CFOyummrtZRUaryGuIrltvZdkOyM5xn085r4HGTSmTM3zoPLotQoYSakdYFH2XLGdZzdcU1Sjo
jaCU5F2Fw1gNZTYVgEsuWhmYqUxBkKwJAeYzBF4EVaWhh0b9LEgOTHUgb5kXtmTrq6EZ8rpzrXU0
VfHCG0V0h5Vszcu6oZ16cCPw5XcLw9Hzdc9YXJuVjqMStDjhaER/CGKcANcqYMCWZJUa2oDmhcc0
9OQTymYq8JPlqK6bmDn1U+f5PMjijiTQpETbRryOi7BIbPRy6jj+MVBS+5sxqSYTLEGJ0Zp0GI3X
LJ3KIXoZWiyI0HVj1HjHVKyuZmcY/RcHK8F7Glu7LhYD7xmwX8OkWRemnlMiH8CH2vUe/VHb9VZI
xcI8IRF6DYIByZcNndBcdogc5s1Y/TX68BdiYOgXSDl1pq++ByJmgIuhgHGvNLPF2vB4kIsEHA40
J4Nvldloz1O0TkhZVynHZbRZTIFbSnSp8bJcE3TKjYC6VAOtcUz3lvPcx5rLlGiR0A6sU3Fs8qmR
LRAM1G38am9H/TyxhYX2MGQboNPVFtvQrkYLnActeo2L3A/8CS2Q0KmsZoCOai19L/fDCa4gLYQM
kqdksJNxglJwXZq3qJhE8E1F/tjDR4gAijxp1dcgtEztbgjUoqxEC3FWyP0mcWaZJK5nBBchifYF
YGhWnDWQYRXLlqFtWm1L7dZCbLUVhQxJ2GZiwX2IzsxpNZmx9762npn6tZdIFWeRLb3wgTCns7PO
USAUVCwZmkf0JKBLN0G/XbkALrxQWTwrckfsgMYofRGfrcvYnvuUeD4Tu8StA55BTaist51nRaBD
FUdOtbGK2x90kvHCVsa31rUsQGep28pC3zmf6y4H4sx/YBaPsXt4WfFlWdrBlJpIlt5zGKPxIpdB
2XcrbWI7eh6T0BJ5Pdh+d8SVmOewtHS5AobC7h46YUyU17UHwHmnhf/MBOj4usmZNn5dJD1Udpm+
kpOs9saT9Xw1BpjUHvK3DZZTSYNVKAZHoXncsa0uBdficDeXg3juKJ2vPRw0KehHkl3Q+MONTESP
CGeu7RuflTO6RSS0c0uoooaZRgIpLdpWLGdRWi90ttRLDSz/pizRtAlofx9563EM4x82qw1SzPhu
apu4yv1E8m04OsMmbvmAboyW3CCtGgfHVmT6JTYRzWvZOOGaGNktymmub0dc79/qmMzP5MgOmTII
DrXLo2Z4sNFzP9EFsjExVIw6t20zv5ioD52i0Y7RStEHe78qxLfaqu3neiIsyDRCsr1bTrW5dy3N
9qFDZWqrzrQbw6suSbEJbLMnUtekAZviEKtNPMoCnfQtscI9sWwtbkJV6nsBjbZmI0Zp41GBdwci
iGIJQLdZ6KLup0XMW2g9G8HcamFD6/Bgz81DXWu8EmNFDzZVR5gxYTaWX0E59NGQD0YLRG/JRwrJ
MTcNu7JST6Yb6y80GHq9wBjsjCQNaOMo9ds9hCDNC+MAhI4RsrfURiBO0FsAdUOnuJtUY22bUtOr
TrjwP/4gdp3Pe3Lv+4O1M6B9P4JL8EJo0JdoZ2BDsxmJ48qVtKq6S2sezDvbeNaLXfP+SgP1dCCO
DrcS0jz7cSzMtq/BgFTIprphDtZkrCLCIETV9btY2jNGIOXjYPSUhqgA7uPZKjJ3DNxd6Kt76fcu
Fhkk7HNmYic3jYxF2uEQW5S6t7GWaZ+OLit/hFa7BltYm84A2d6iVFWhG62y16Kt1Mb3rASeoAeP
K3rV4meqp+YFfBbhAqkPrB0pyi0xLX0BqMYzqZ7Ha0iKmB0ZhzYDprzZ+A0OkDGi5TaOLAZctgM2
ZePaTW5HjRag+YemFbhxo7twnrWPzp5uyMdoDlPZa3tJIg2/UftT9epXsQ88mOiq1IbWYIJLgsYK
bezk3hZzdWNPLdTGJy9GqxVYITU31YqpuX4srUFkBJXlZR1VyXU4Qgzb1q7zSqoSzgAXiHsC3MaY
1kOdPLu0ioAupc515Fb1pqsRPflq9vJEeMk16YoYWu3mrW4aIMeIim4VRS+Sdkq9a5kLRbTITm57
O6nvSBkUYMsIIBo+QOb9ZgA1xzX4HAuooTeHrvRNikjWy41DypwgmEqhPcq3moM/YwAd+Q7O2Mo9
tO6tBoEeRGMoVN1IYXYVrlA8rVgX7xJRlOspGqIH6YBKvLZliMQpi26tirAntyZ8m2BZwl32GV5T
ffA56vctC+ZlKHz/ic5og8cLpTSTuusyQAsfhJivzeQ32Daz1+QC9dJ9mCAkBfnXqnLaJvc6/yVQ
w/eCGHtFQ48so6aq1tLp/LTrtZPWNv2uBlU9xL2Ddnscq+uKVQ38rXEXsvWwyYpuC3p9+wpMu0ud
AAiL+nW5kZEs0rasrqFjoNYdag/5HJN2JaNRXPkaFPN4gVaZOl1HywPWhCeWQYn2uVVEUCM7gA+k
v/Y1oW9IRVRfPaHFXcSibiGFEushhDhQRabWgopIgDuptmLwNzJRsB98dvovnd+gLwmCNnj59oFr
bORVNcn72IVaOoenyRX3l2E8F9BOK9HEyxqes3mMMoaS0ldv9sYwFxbREOlWfnWgMSncdFK+um0R
E155JAx2YgZDKQ5ruqz6uV8EXYOWNqsoBogTgqFk5zXFvOHJKFIo0z0i7q0gtVDaOL10U6y9iSAM
lJ1vdqzV7sJVg9j7ZkZTdIUVm3kWhH9S0g3etVITSaG4TlIqIp7RsfjdskK1mj0H5w4dTXCvKjSS
ZcFgWa8adc0daaS+7j0RiaybW73E+TpnUViL79AOqzNgTxmY+PvuEcs6zvopDhGRlirlxklypgqC
65CcQa4YudcyrCBZPqF5TaG8vxcBYrcA4dBKQOb5zS1wByjrBGDF3g1J5uHWsipahGW4DyEqDJCw
AysIPi10sRyLMt7Jti6fBgnlxookZClCj+8n7Ll+cv084r7cWIVFlgk1MrVAT8PQExpMuVSgv+ka
XCxSyw2Dr3ToyHJ0a70zPnzMNAzuS9y4w8aWHGdHyEH44Ub890LZ13Xlm2WIgwVqs43Ki6g3O9fX
bBl3cto5c3ejIIR21yJbvQYEK9qwZI6fw0I+gqojXsZEJ8h+NGApnmOb5J3FrwRCrw31eLMEBJKv
RNLzLLSIf1/McbFK0N5x7/jds65ZAGIERPZa9hXYvPURqsor7Meeo2dxggahZP0dpVWzDrqih4JE
jctCU8nrrmMxXtIISChYS0QGJhO+cdHAtnBpMmxly6xUETY961F97ZKi2QV1GW4LykJscv6iprJA
VDjbq6QRYQPe2XEec2+K7Fx5c7uswiG+UhNzdkVZ3qnBgSYvegDCjVNjEbvoTa2TuH3gpc9T2vr1
M9zvVx4F3YqW4IT2Q8Q2lhPnXdePWahiD4IH8hULzKwBqJwXofHFnRFtlIsG7xqoJr6cQlIfnIQV
mR442/u68HMEAz2g1O09yrxxTj3fbMEoNmR2f7z/Mt//Hdp3NnC0UwHdu0hmtuF+ygbpAGOAYzya
rOcB8XDqxXBgKe2CaocuGmutKm9em3kyC2lacJJ54MLL6paR63HkQ5M5oC1bglgfmMtmADNKP7dD
2hikJlId9U0WKPpqR1O7j9sRrfcyHBdek3T3uOU7GUWYcVzWI8PVCMynU2FuvaqloMKIrXslPH81
W0myU7Zs8Mce16kFX5o1pH+UVpG8Jnpsb0uBeyJuqLgiJzMTWWwC60VZrF5WTURTaavivo1InU2s
0fe+NN/BcEChCNPWA1IJHdpw0eDK8oCO4H5qe7tGv5SowUhAp7sGYm1rONcK8pSMP+KyO7yY2NgH
QrpgV/utt+AWZTfITldbIxCENNpDWsBmbCU5OmSQ3hQ7ZJeffNwLnhJRFl9jt4GQ8uREC2zNKBtw
xCxoKJvt7M0+aG71A6omt05f++k4VNMusafutQ6HeYtjRq/RX+y/lJrzRVMm7Q0dxPSlxWZ5agdI
OqQJarlpAVX1HYKDL51wnEUZyGbPKrjdHvfoV4A7Vwy46pw2VrcfIh+6e5D13IUzREU4+hEzHhf1
FmheszAsAHl55S8nMAovJ+aaJUXadCk9ET7jhjJB0McBhxzqOv1KwQ9vWzs2e1X0D3OiaDYHLnwn
lXZWTpXIElWAkcjyrxTp6UbXLbIdQsc5aYjOW2Rk84Q714MjyQIN1Y+oQncLxakLL4V0QtmrGzjs
8W3uQ/QsO7Tl0KX34o3XljprfdDS+2A+2USTOviNdlboERi+lEXJFk57PFTCZMorouSijHW3IoyL
B5GEt5Wn0HvNXbqBfteUFr2MMy/22BKy1MmirYmzT5yjnumIe71l2/rQR1FXo+M4KHFFMyjMF04f
giuadv0m1k2zQpr/OhLBccu22MaO/drZhK5pDIgCwUykbjWER+hgv56j2subzo/Xupj4Bue53olJ
mts5icpbEtf9rrNm3D0dr0egUQRbDJ5vmWxjsD60HQJP9yFopbdIbA3Joxo6BMLWD4kCPWk8ltbD
LCW7s+1J53GN1u+Adv5XUMvNIC9turzkxNpZviujNLbDcg2KJ3ojGzKs+qj90QN7vyMWNwsnaKPU
xXX3rQZ7UU6gr05SsL8l24b1I6rsCNpygWbtBZKWyXLCXgRjmhwRbWr/2YXG0GszgxNteeyny5G3
kStThd2h79vqGm53GMDUWgOoC29J1xGtGzBh2uE3O5qDrEF334IHPER4owZgYUdU+DrTD1sbQXSm
ClHltgmTDFdXvm1sqZ9Y1beZhzjkIIvOWTUO71d2FJAvOJLJwvLC+rXyiESD8shSEUU2YnlR7aA+
4KwHm8y5VYICoIs9LhAmo80KETAujAFvrgp07e78MbRXyGY52axnazs6FQoF/oD8ckhukh4gRDCf
odXcps38FoQ1uN0AHi3XICnz807TF+RS6FLO1bBoHGTs0lYBXlJOpVOlutDBopK9ySE28toXrXMV
j2BL6EBFBnALsvALJ8G+LauOP5vKMXu71fXa7W0rG6pOHYKJl3tjOHbqBAK5GdohS78tfMTNwfDV
+AXILB0RxamrYnMzRbP7pLxyXHK3EA9+iWti2ttI9DdRAs44wGtuOuOZFQ4QN3X0wH6EjQe9ZcWY
l3dyrl94bE13sop/kMidr9g0jxv3/7F3JkuSG9eafpW23oMNOOZlAzHlnJFDZbE2sKwhMThGB+AO
4On7C5JNqWi8Umt5zdpMC4oilZURgPs5/1gAyyR9JOZj2NBLWtZrvxcRKQCX9f6OEOVotyIJOVht
Y/ZBbqGrWowhzMTL2mhfEX1wBjMFBxOBOfvVWj4XGswH1Nk/2pO33ZPnEJCY1+Cfx1i/EaeQ22ej
tunGInf7qZi35TaWAZVMobsQbBlyO8faY/zJZUjuFbdhXJmeiImsOSy9jtMm6DJi36vgi5qWaTdW
oToISWblnA00BYC0Ec8UEM/LfqqzHej8fJTRZF6dUnJ75CQWCMIKqEFXpCyQD8Gqbk3FJpMuvsCc
5GE73EmuFX3vLM6/C7YLNgGgE1zZ2Qz5ZTJQ13XuZpViNbR3Gv3WPli4uoDhl+E0Rku57Hh9631U
2fVR5Ky1m2imq7wqIBTXQu1FM5fbYQ31+DVogsv8vMzOuzVOxUuwSo+cKZdoiWJknfVEFx2Ddalv
Bsdm8vNJaE48tTBFDwHgT0Z4ApMC+sQ0H9Z3k9fiHsFVeydWj4mSjKfnaLbJLvC2+kdnTfq7XToe
f4zQ+ZKXk3V5a/TZC/r4VvMSOyzuyjlGQeF/yjs29arw3Ad7CPXdUi35VRBYwOOzB2Ds2KOVShin
YzUjtc3HQCVtN54JzggPHk8ne6q/JG7QFUmQiS9NkJXUSzN06Nxu30a9LEk5zl3aDEuE1XO7lR4G
isYtCX/p3e+SMIgTo+0PQl1vrWrsU1Cjb5Ga70u+cEI7QuU8bm7vJVXgEOYgzXYoKmknBbjbDtQZ
R0awqUPA80iylZ6TaqXgOuPDKOfok7dwoC9crsws/dkru+ueqvqURJaz6EPwMtW+6KDdtevyldy/
X8fOZXLaNv9XOrK+54WUgBWRwwRS9QfhieZhdXpD2gOfOGPEkHiAmSVxHdOzNcZZkcRdVKcmk+LO
WFV+uOR9XMeBZK8Kmv5jqp36bavKk/A5NAMXWLyYAXV0Qz6H1ZUla3/rKpojfOd9JTHkwGLuHzm2
nxcPPMINVLUDTLvbpoE50B5t62oZ5bnUGNTkOkU8yfZn1ebLp6HAi6rsILgA5kUaKJAOZW3lozJF
f5v7fnaHXjjYD473BIb+OuSOc+gt69Vfff8+i+iYMf22430qd5dyEzq0opsusJd7YJuIJ41ddJn1
nQzH+hu19i2jZr/swwpEwc9b1qCMPGuKV9qdWC078Raj99NSN09RJaMvjrMwWKFW2bddN14tchm/
uGS49LC4glXbpyTaHdtnV6rghsiN8cpWgzl4LHunbOssIJQV+7Vl4scgd+obIm+I7ixk+ND6sSGg
Q49PNnkqSdZX5qnzeCnNFjlJ4eXTp6ySMmEVqt8MolUBCG1k2jgGdM1vHDfNyhxOt6RRbj8IMZ7s
tbl0yl1i8/tx3ZI513lSFt6XyAFg7Qg03ZmpBmxwWuvrCCRwDkJLET3FA0yESnDd2f34mHvNdhzz
tbqLMt+85E5sHWcy6e6JgS1B0dbAPVjb8Nt5XpzyIa4eTVTM+2bqKWFlPX6BiOqOPYDd9eSG5WmK
A5NAoPlXjQMYnHXy1gRjflwiEGmv25rUsZvsVtVmu541w2TLr/Vji8IPyJsiqeosHBOYJvx9Th7v
F8uqnvCJca5Vc3CwSpO9NmsLUlsNI99BUU+psynzEoqV9B3P8uObsXYndgnNm6BXZ0nH3uE8zjz/
Ttc+gTpjZuYhaTZafeXi2CkTMiExXtUHzHaWQmPteneQYIAuTRvd19IX+Z4agYD4qfHXcHJJF9ym
3MVQWAdJxK2y90hgu7b1Asw9zuGj7UYcDlRat0mWx9Wubfu7Vo1gcfZ87wn5nPld9uiPmXMDIJGF
IGdTc5KyK+/BdYs0HObyZerX6aDqcOMQs0q5dyOyWsIZdD1x2/Kl1NPznNXNQ1fG0z2/CPPReGm1
JNdHpzL3QTebte649dfuqMvZS2KSxO903/snKRo2eHiqu0gjKY2nyHsXhQXiCeSxPFVeuSV6ioYE
27I+WXMW3sK6NEyAswsyGxdfrXV+b+Ugp0S4hfoEMFXlKd1NxcMUlHrni1Ff9z1XYUIMO5xct7Yn
uTWKg6yPd5stsNkLf0xqwN8EMUR1VghASZRlEjpFgzhTbWi+DU1r7lcdW6Bn6nMsWEYS2x8GYPfx
61aE5or1bgWMZEgK4/o8BPC+vd/dEcdGvK8M9SOPej2nLKvrshdbYcz5ojQFvFGqUeV+qwyqOgAN
rGFcflnfk7EaNE/VgA3iHEvPfWGxD7zbtumCt5WODFWmQ67bLh25Np10KBe/TIXYpulbM80gKpYw
cDCRX4X6sIXx5H9uh5mUyGlV3nCqyrpnwfLQLe39uRTfnEbGkLSTyPSjpx3mwiITT8qLhNrNTWjy
w9I5pj8svl6aNC4pWk6gMgxpWPUMmGSE+zROQ90dRmIhXzvFDQ9S2Q1ESq34t8qyPXRLkF9b0GD5
FTF05URQ8Bisu7Uooi+zR95vArfOf2/xS6TcPcHx8kW/zVPuo3qxomvQsfnMkQm+gGs4SKxGDDRX
DfWzRebmN+wEZ91v4dcVcmgvCBrG+RY9Kh6khGDjiIYPuI6nsglcw0uQrbdOt/Vw4c7ovlhCtONh
yyA7+lp5861fZ92PrvXM2daYEA6ajc1cWVnon5XMvc9lYVz7aq766lyxwEpAH4MjJqijItojlNf3
Hu7h7doGYIpfpBcpUJ2Cs+GdDnc5pWbOxnHvxe02p0EFrcD5y/paLy4f4gyCVnB1e7K/H4vJApGq
mvk5HDY/OFSoNfVrQTy2dVVPXl58myxvZkmzeHr8riHbFv3Uh9C5V50Cj891c4V+0GteHmXGaHZy
9Nj+unJ5HQIpK7boya+PftdWJcKAGSmkLEsNcmrplzKw/AMfmLiZLFuREmbA/Grx3TMc6Jcj0Vex
ObD3DSfMbf69z6pwtUxm/srIK9PNVReWeax3npHTTnA3sHRLdRhh947dRspdO3jbXVdWXqqE16S2
dtePmIsAqVCsRIqsIHjFZuKdJUP1NzvYvJfNmOjNHrJuH1tlGCRGwuRmrVfcziJornv46m+d30+H
tWpphAxm1xxXFEsp1DueUQi24ZbEU6SAJAYzm0RAzXfkBLnf9Tg0Jz1ATkkzvnl65jAl3dzvBlRe
YzMOL9PSk89V98sHqCcxP+NlvDJC/Np1y3vejxhk0QN/WBWBXoWM9OOaFeA8Zc60ywltp7Jg2BTV
BCSsTHBtZzo6kqDcgKYw9TY8RWmkdHde10WcCivo7gYK2rGNEBS3axBZ7AIH2YJgMrgreSuvmtB5
q5dCfBkC4Xyl7qo7SKsrXha9Bvex8i4x33ApQ5sFRNmt2SncKvkSSr1dwc08M3aLS4duaI5oEviK
yy2686wYFmvWa3Tjlm504ukPnxEZ2a9BDiUZdXPwRvUA1yyZrd1utvq6SHKNhqEcuijliLLvUc24
iYKjfYswQb/kqljubLHoHbKH7s4N3FdOJPEyDe0lVQ1+Nl0ndlbaNkM4Q7eVbDpEiGiBL7u4wNNb
4HevMp6vbROGz1Y9++mqt6dssL8va24Ipi0BHRzQ1uvW3mZWND+GXiydvd+t2W4Dokh5d1tUIQBx
A6xbQoPyzQgsupNkWpxGOyiuZO3bbNzuEBw2Dq904dD9JE22Haaw+7blgiODw5Ecdh2Ip3JyujTw
gGrW0A0P+YIk8jLaXF46Wd8PHWKAgODNKzt3eb1yl2E/N24A/1IUd8oZxB5g6aty84AxtOqctI7U
kuaThtxdPWidxh9PvF7iBFXtU0LLEF/zID7MYoue1iiL90U/nnMvcM/SnedPRV2XH1O3OFGKHEl9
j/Ui7qZ+6L4uw+Y+G46AxHJj50W3k/5Ap7B8DDFexMaqxIXie/Lcebjp7Wy5tQSvWZyLp1w4j1U4
+69ICvfcCjbjn1tfySz+mndFnkZi6G9K/gzlscXb+AAVNewsH/2Ja9EhlplNPFWE3z0u9fJtlcW7
Dl1At1rE7Wmr5QtFiFjL3JFs0sHX5tArhotsdG7zaIP09fogu4kxS/fJ4HXu4YLCJlYIxVpyf56U
aKO00OEIG7zABSyLQfjguUwgblfcyLz6HBVF4aRIRKZPsqtBnj3pv/BorNzbnqQ5IwhOMufEGIih
P5HBE97O6McA/XyBZHjzyKP34z1ReJ0iFNh1eJ9ime8FW/kdHkaXpKXqGE2jog3BNu889dZuY0J7
rjot91OM4qQw/LtRkZmT3zF+OPPkvS9wBqfAHZmv9OIIxMNt/5xbsniGKjIvPhj91aU76klNmglh
kBXKGa+rTKLLVrx1UAmnqo4/2/ikr8Ms9m5Up72EWpviB+gHeGzRWNJJuYRayJXO+MX3zmvqLsnK
ZmtvI+1lx0mqq87hnb3d+DAeFtrQx1tUOMEBPeFK3mSpZdLKkshneNYdTxl01bgNzzwt2a/T1Fn8
clPhPigkosB5CHqZFt0iYPOp51O8ifDKGfItkZYXnKxgq9LerabbICjn8lMzrcW1veX1LoyUf5R9
Pu6pIPDviOhTd62j/eyooFvWXUlDIi6HUJJwwUBt8iGppKczECf4n50WtrVcbwPKjQMMSXsKCDO7
rUVl54ljLUofJkqqSxy+oNkFZ9ZCB8fUls700URzEBDGgbopMWs9VOdA52K6C8bBfwk7VHk7r9hm
h2+Jpcb+5Jkoi85OuOburRVwKZ4KyF1d7uPGlvyiYorX5brLF996MW7pR3ezRHV04zVuRiWMVYto
r2TRTF+nVXjWA1oy4n6hco3Zk3riTd9WskUlMrDSsprPmzVklUrwMrYInsA4K7tNyBBIwuI9xk4k
P+iCsbI9pC88bC23k88Eez3j2GuStQfW8PTQ7AJr3O4xHm2pHVVLWgIuP4PHbDp1kBbe1Kpd723e
+VMRjaq4WrMmHnaTg3pmift87wxNSPKtL3e6tOPdbHvZ8yTEqUX5HjChLL4jbyuo8g+wJPUlDFb3
3bf8OgQ8E4HctdW6/AChWL9jt6cTgBSGd+24U3iNiYWA2G5l2Tq0lq6866UbeObW0Rff+7Kw0r6L
7X2IMgrKJiMJFamaZR8b36wfQcG6hBo847heG9JBGa1jf79AH/nJgl/iMEXsRE0+9yefu2TZN53y
uQpn6Ianyc7EB42uJHE7kvVnQYpNdqtaMyAKhJhdsnnAbGe/35bpJg9EGMwppIS/Pvhl3+U7mnEq
IW6LxZTi8zw4tbTSxZFL+R3RZwGaJvCvzfrFkkFXPzTasXNEce4azsNjv1krwTJV7dUouepomMP7
qVxCeY0FT8aHvDclIzatFvOTJ3rSZJEX2qTnpehEciB/EmxRxe3DouyOa77Ub6ES5KtO/byMuzDM
zD2QthktVqimX58KV01pkOVfIBL0r223hdXO5BnKAjcGRVp3TphBNO+7ldzbNw7HWr6NI8uXbZNw
e4qXVTW7ibWxOxkdO+AKrRVOyDTqLufOtFw3n/Y66pR+qMhZlS9oiNypIhAv09bv9q3/SI39X0qt
f5JnP/Q/2udJ/fgx3b33/x1E2QwdKEr+pTL75n0uVSl/Emb/+a/9rs4Oo19ILw+p6PE8B//WxUTx
uzqb/8WDRKZEHcMQKolL6vgf6mxX/EIOOE5R+tvxH9Ct96c823V+iSgt8i+FkGTmRwTI/gfybDwU
qPH/4W+wyIMOkWbTt/2zSj8LKzQi40oARo0CO9imxLZGzf1df5W6PnJUUItHcpye07IMr0o465mh
vpPPyEzAsJ2zyddLRnqgLlvcey465xTWoty1EdtMgtf6uDHvCtOIm6UmwZe/2AOZfZaBOMTxedIj
rC5h1I46ygH+yZtfHbmBUhGMNg0UFUcEJIbywVx4peISBOatoDJPgssTeps44nDm742vsmpBB9wr
KtGq3VJU3S0f633gjLdTpaqkQS68Q09zIZGHQ+5iAOfSSbZY2LsqD6CEKIRx4pXhhUjIeEIyNebj
j0s4RFybYzZFSdST9tn15Y0x05vOtwdqJE9D8T2MgUVbWzCRhM8bDPNUfc6KDzoTj1sbfTaFL9Jw
Kd9K52Fw/X7vzfrdz0AK7O5VeeK7X9GrSXzk+aLKXmEr426sXmQTiTuF5OV64Xxbc2Xtxxz0Jm5B
kqJ1+oJi0r4qp87Zr8J8anr/fgtJkgwCv/8csrBAYlcaolWpL7oqUy0W4K1JqXAflt3YJ3AEbZrl
ARj/Eol9lSkKMcMBubKzjdHjZpzhfg5Q//IZvjSsYNce5G45mOFmxnDyY0XM89pYonylSas6OZ19
W5sa+YFe9V6r7PA//8f/+tNr8ZOp4E83x18dH/9vZ8xL1/Cf/waHC4aH3z4DTsg/HCU/OT6ef7Q/
8vf6n8+V3/6N348U6pl/wU+B3uVSkOD7fsBL/fuZYjnhL+QKRmQc4LmgMeSSPPPHoeIEv/yWqMfx
wVIdEOX256HiiF+QEmK+jNlNcdDZ7n9yqFwMHf84Unx6ajlRbHINPY6oGDvhz0dLl6HOXRt4rRKZ
d6Dc+tWNbQM4u8ylizwwWr52S5gd/+kT+uMh+Wenyc+2o99/Klotkor4AGwOz59/ahjlK3hWfC4z
eBjAquHJqCH8N/Gqf/tD6HshcO3SWxP95VcbRAbxPUVnoCfv8xqq8QXMgzyRf/2r/Hwm//6rkOhG
vAv9i+it//KrzFGGLNCLzoiYapZBkXtnjyEfphugxm7Df5PD8bNB548f55AnE1xMW1w4P39ysnKQ
kM7hmYi34cZe3OfcOP7tOEf/Lojt7z698B8/yOUd+GeXdNDGZHCb8MxQ4iAOQw1nK+vfuRb/7um7
tDf85hV08C/+5YfkI2xVEZybLIqf+IegQhaDEwiw2TqscVXXKKryYvevvzLnb7+zUECoc6m72Ix/
/rF1tZUwENF5bFyYFWZOHwGx5+2QYrjo02P5PBOauW/DOnzzozE4+DiDvpZ5EKKnypAE+fXmQQHM
0bUpaliKum3af9fc8refTeRjZnTp/Xbtvz5YSs3QNuG5mwc67SW3bRpVHnQn/sQP4W7xY49P+/Sv
P5q/+dYvfjIeLfsSWfHXT2bdihErlzi7yvQ3vVCUjUe2+TdJWH/7QzD342XjTAzjv3hmlaU0kkv7
HDdappOvkLHpyBz/9W9Cmxff4s9HW0jTV+Rz9DLV0eLy87fcF3mFEqW8XTYd+nvl++ZzXME1X6uo
iTp+sVg2UBiANOzBzlztnXbTXeINrjOfVtsePvwIo9Nua1ptkjEkhBTZKl/JUW1j2OwIs8xug2GL
4p3pFpaScouDJ8kyvCaQkdnjVrXQ5UQyYACNY65h3Cc9swQEPtDFoD4KPU4z6p3I1olvuWj38m0h
uxEfnfu2aKXbZBFIjcm/4MtvPOeKBRCSLLdnR6ak4Y1iF4hg28MjUBPCG7vc5pZxzz2ZmWLXdqV8
952qRJcIgEmjB5bZYzS47mtmvDbCURC7T8od3OUwtj2ok3JUc65o9tyOkr8hEtwxRHaOtOV+wdRD
Gn89kNSe+EPfKGI7+6ihCKTkHxnYMX94RTvA8DuT9S2fxfKhqsq7itqJnck3PnXBkbKAafoovhJg
hPGVszWxl/KKoVUbuq656pDKvtiuFNUhb6fsqrVDwyo7CiQ7o18MUHEkKxbHtnN0t0NjJz+i3AW/
R3QJ21cO09bdClO6Y0LFBdDEVPg5GCLA/w8Fuit3ijPhBItehdeoM0x0YN8VXwB6S2LH42Xrdh5D
c5AoFHND4k9t/AwaQcVMkw/3XcNPSCsZ1i9tFcR4ByIreuVSyY/8v9vA4n1gfo0sQzJGVEcoaeCc
HzfW6psBVPC9iEPY36oqWucYqEV+hnZoq0MpfR2ko7fMt2U0An4J3aN6KFj6cT7aOQhSE8ZG7shn
73dVYaNB6BFWQK8xL5MnSeXNO2ot1ASuVbK7Opvpv1IUEOpkXP3u3sE5UaUuMB8IdVy4tE9UIWW0
6ybzb/BT5Cp6bR/KNG/V+s02A2BsM4bl3l2keAt7tokd/UELTRYerpq0G4w77FTnZPednEWN+90g
xQFc6AyStMg8T6Wcbge3cz9Ys4L1UfqOIX1cmvuucgcYpBm5CYqAZhtQlxZoq5rZqZuk3WI5Hdva
v+gfsJVYh8oHnkliz3h2ahiMSRFv1o6GjGm2nwanaXnFbGXmFG+dyHDbdQg32Owj2snsIvwwUWtj
09QRNPQI8JMCUKHcAniNIlR6dlXtqU5dvpWL470KWY9fsG+Wz6EJMenrKliDFNOP+06eZ/3qhcgn
sZyWX+OFCIZdiTtJ7aq4k1fAx1tzhYp3uaeVtyuPZet1V3PTWUvK79p/LYXhC9pwv3+1kQ7+yp9g
fGt1OAVp0G7htRbNIHeR08Vf4tqlcWrVCqUTsvJG7TyU9b9mLTF7e8FnC3CfxwhKQsSLd7W01ZfS
YxVIW7aJH2gIkPxkTqtfHFF13wJpZb9GbcSS0BmRf+lHx/u0uB4Rq4jU24eqzbWdYOwg79/vOqTW
wuMmTEe+8cfI8oWVWG1Y/pqh5L8Toyja1MUgG1CKQ33OIesg8g+mGZDJdq3btztyuf1XnEP6xUYX
oJPFxio8VhZ0xUiPdeKUPQGI0zKsdppvnvnksCOesVPV8jiU40S8FFb38thg9SdgDlLwznbL4Lcm
HX/ddaP2sFllbR6lGq0JuUp+6XwYRbcAOV6QJjtKY/J4B1uEgL8QwjxOqEfOBjdckZa+5dwSTuH3
OCpJXt/PvhhWSpPjPE7GupWGj0nXZ8lzH7F09XW7V5PnP46msVx4hnx7dXKv9a51BXOnNz+M7hZO
8v4L7jFynlNPlJl1AHlkUwVBbuM4TAO0o+VtpBTWMcFx3E5Jj0JkRgESKuM++42KVNrZo7iflEds
wAoc3OwsTfPVtRX7xYhTWFbWDjqLN9fvRR+nIX+d7S9vxQKPzua7C+NtuFx2LKJpL+CGI7OVxIBa
obhx3DL8aLs59vb1Um2YJUyfpx70E3y+NyCXAgdEcc/GemO1lcCAB8fyqwI9u/VQAcP9bIFu09kN
rO9aWuMnFHPxRZC4btO+q+zyy9w08tFua/3DKnznB/M3UiGUi3z1PeyNucK/UtAW1Y31sreGyDv3
iArbvdtdsuc+ReVovwzrUNU7Ihryi3R1AR/bMFESEO12ZFYgpFlR9PZoJHZIgPz8YtBxv/sLmsmd
FSq5nIBQ6K+gIkKKdDOZvZzcupfWPohUeF9jEAtPU1RXbOTu0EFsxINV7nUvazfVjTe8VdUULjsA
6eYtQ/s8JTqs5ukmi3l8dlYccVFCcvNkecHgx+nQ9Ijj8d1CFoJ/CmQebfC+KCPpyhEmxGAoRz2k
SNRnepCCCY+gv+KbO2BnWrniJwxOqN5kb+3tCnUR0MMc8CjaOMthP+rsmwtYm0ymBsMuMsW74ygu
ogOjR52BK2SE1zHNKNInYqz/qVf5qILDxl1N4pemGVOYywARwtxpB6caqqjElDk5t4iJ43wfymwW
NG/5CNSLBht1iqCZaz5Q2ThcCEgzHUbHRPqYjR03FYz9Wp3IggusW4BMXQA+O7Bq+HSr5apB+PYW
MpldYRZp9G6yAvXZZlQwGIzXPEt9orCLnc5haXAeZSp+aVyP++eB/Cqi5ZpG+eetccIvYsBtR+bX
sDKfbJOVRo7MwKtwUCFQ8Y0ckAwPI78Zbq4NC5mzWg8ioLQqjUD8UdQRfw6hZjSM/oj32T7k8+Rg
JvOZ90hhbNEaqdDDezW6ZsmTsModQ5Fu5nwsM8zgSWQjhgZopugo1sxaHssV6f+Blb3YEtDu3joh
E26eA8udo5NaTWihLMFygSQ07oS+Vr5tF6/ZmsGYef4WNxAzTk6VL5dIe6gn8rT5igvj7XobBjId
VRmV33S0dl1JmHom+r1x4tE+0sEGkZfEA0gkgUVTv8jDTFSDfFgredvhzr8mwcTSV8vmqTmN46bJ
U5MLt+VxyPsfIx80Nl6/UH5C9gXWmRJ7ieKo9+kpc+fVuZ37oNK4L20UwszAs4PzuafwEC6FRWyC
Cnqo4HvQJ8G9vMoNrhmWeYPKYtfyiuNiMWcvUWG9wGsE6qYJtEYbUsV4NcldqD7PuCHrq9/m/P8P
av9P32ZvBXv7L3Cn/91O7+rbVH77KWvkt3/pj6yRiJ39/0JNl7/+A1uyAvsXliIPwJoQtPgCdP8J
LlmR/4tNUzXfekiYEKBG8J+gSySQ/lYx8481LHD8kD0bFMsFYwpoKf4LkEAVnhR9BQ8H9YJZV4nm
WkonLiOnuc5dlQlnoT6Ay7BpGj199NjcJ9w42D4s1NYDw/aQdA2ktUkz+n88se9k7o7WnXvpDIbX
ieK5Gq7Dlba47N4uF491y8/Z5anAXbvJPSqMTN7yPJJBUFl7nuZ50dctR0NT3LN7oYNg+lVrlCBi
GopUGWvyHroJk/xdn1WOB/xsF86p4uZR3+1x0g36Hy9ekarqy5SZT2uzr/Sm+j2iDCWO/UIXXHfd
qimv+nTKePdg9Psosk+r7zUOZn4viyWcblAZ7t0FfS268JXECQyjPgxsrgd530/zWF6PCM+Q3VgB
9/S3ccE8+rZ1S/bElxfvOkxSYUGztBEF/nOyV97k6GPtwPIB/2ow0Oh8jQfMNxYSuVj7/Ss/oX2P
46G/X6wChb6qGDTSQBAbfvKzcL0enQ3WoAV/LI4ZLPr3OnaH6WZtCpwXGxpIGNKxIzbf2yz0UfTG
6c9TXA9XZKE5+20MvHcQbE4fLCF4RFdGt9QiiSI+LjkdjnPsOJ+01mrdlyG++RCFCfzEiQ+LQItl
cvu0tWs4BDLf0dwa7Y3X2I+6N9MU626a6enYZVsT3lBivmAv3cJtPGAYzHa9pNEo68bM3ju5n60n
ZGYT0mK8tp54Zl0f5CeCZqzqA8AsL5bUsiwXqjYvwwcLJ2O+G2w0EqlyQyGugrICFFgbN49vFHIN
+dWevQbFAjFQdtk0p5Xp40YLb0jzJYifNar5OKmKFT960ZbhbmDwfpiNXxJkw6I8riGGHHZugj+N
fNzYrU1CBkjzJRp0gVpQIOhy8gI4xOvyPrUtn42SBSwcMSiqLakzLKAyXN0rzAPqTYyMlukWrGrC
FMst0xBc8ghAgGgG7rV8IegARsjqMT584I3up73vMtmeW59ND/8lTRd4QPg69xbO9y7bu63Jin1b
jOtpXHMBK+oiXawhnJ1bkAFrX6AELe90U3PlBlUQ2DdoSVcXTUmogj20cg5ZkxVjXGNtt+po6qlA
nPlTKjIjPgUdSMp749TuwabJ/pShQ0bHZBUOxiXBXfeDN5iK3XbJrhu+Ouu2yDpvPKHr0B7PxJgx
jtMh8qkJm6B4XApJE6bK3P2INOZAvMDW74fe0z8MWTpv8VY2aOMnfJAk/WWpQOqNCEN39d0ktvo5
7r0tzbgKnV0W48PtNiTw6TwLlV+m6PFBFgK3tCqY9VIxUwOVwIdPC93aoQ8JbDzULfgV52EXsops
KRH4HY6nEt/WPG/RCckdefJLiZw+m12JQqx3cLPgNjNlgnwwzL8Frqveareq+5uoY9Y94ToY5YGk
B0sSCFG6xa7Yiu2EWQ6Z00L5aYYHvqzvdBSVT45Zujfmgu4VSYR5W+Ua72SjfXvHIZGnrhKSElbU
Rk6Vrp0XNejjfbV3pJ1db3rBixnI/FHX3N7HfB7/D0fnsRw5rgXRL0IECTpwWywvb0fqDaMtQe9A
A379O/VmMYue6ZZaRcLkzTwZZkmhgFvtBIHuZCrAF7XdWjxQyxMabsLx8DDOMda0peWf3dIZ7ImR
hgLNeczbeCBs9IhVNZ13QxpCRZvm6GHUo8JAXqsGM7P0epxelsq/GQpHv1PToJImrbJH5ZA335et
L4+mE438QcRgjg8ck0V3YGbVxsk8iu5pnjdz46TQzSqIJBHRzjBJ7gK2RZIFcxE9LOBhPlNKtdad
RM8b94W10t2tvRwfbhcybqPEzINvORA+37osnvZpySCfm+/qBjuvMnN6L9K1fmtDO94XQ7q+tVFc
HqtRrNTTVoH7qnvtP5ESTT8B8vTi3wbcp9xz6Q/NjoM9OWvWW7sdtLT0EQdpmcqk3mxgKnayfJ2y
fTO3W/qJ/pxjfrex0z/3IUvMri+GsT0uizTLC11LRXiWXH9PY54HPzaieF3C11gcml1wHx9DgiXn
Rq/d3m0yPj6vcfVeBbPwm4RuPbgquZwHRh688flraFZxR/ylKb9T1qerSOuBQWXaRmuCd619CYPO
cknwfLOfHeu8tEqFgHSmwH+JI8FKDjkq+46CZvnoU09GWF97knDj6AZfpCVsvxvl6vAxE5d0bi9T
Rla6Po68nuWhUFoSbzQ8JLvCjMVTF1Sdc0hxKT5kE8NWdrh5iQ+zjAxN28HWeOcYd7RzHtsIO6NC
ZSSgaUbT/upxI/ElTM3uK4ECnWU5dO55nB34Aa2HILWL+W+di24RaLXrpVuwvY8Blgw4QtRI1PF7
3GOtd3XGzIFpq4+/Sxq65JtRySbhWxvS+rR4kCWuURQs9H23qiHWKhos3WEA1lVNrPFh0xmN3tQ4
XG9S7Wm9d7XBb4fv7TgZlggJeO8Yca+sJyx22BWPfunOVzWOq+RnJcLskk2Opkpamtr5tbSuQ+QC
dZSDQVoRED6yx7vPaw0Ohn03i5YnzkyW5Q/qxIJ9vSP2m3PmKQKShXPd+eqk28nCPXHrGDcOyXr3
7N0gfckcl/xsiIz2QAybVVQfcYXoeegB1IwJMAFqHwuEhSODqPJRLHWlxqSDisJfqkHxHUBGNRdX
F0TPOT6Oy4ktF4s3Qh8BEeH7B/YkPiZS4Fm6S01AH1gp9Thc+xCE1qULNhx7fbD6vxviH8RnKXno
2qSwZn4FC7BUD0xSy+cmZtnbebLpVvLLXsuVBYzBiwQgFCQBAsaWuI1f/Cd5z12EU3baj7S0zruD
sETarPDjD2fYeHqjqmpetc7VDyQd8V14JKwf0nkOhifNUpVUvlkWAvUFpVRm28r8IKWcn/tlq9mM
ywWeB/WbUU5Xtc5+1eA0CYQBEhgSqN2Zfz8JiUlNbcJFJhiGgH2qd0KC65nw/vAnYWoN1rx5VTAi
SPxGGacSqRhItsvgIPvj0O4L7n4Lhc4wA7d1r4xnLzjHAYHlI2mlBCkOPTpH+uXKGUOp23nscj86
WMkyQedaxXHBxle/zp7JsNPXal3eNrSvP1ue2y/qLVghm3k105GhIeJBVKkIYl1HUGIW/RKcRu12
64ctTNodRi6pPL7dVsRHkPVhdSyWIb7nI2ZUsWDJOg+8VC+b6OTPNey69EBdNmmccgJmCEWj7Pn+
CEJWSP5ESOl99vucBz9iCc9BCIUHpZUEi8AgpbsOdIM1B0wUcXs3OL0n+pO3bRvBwAn1tz1VaFjY
sopwebeTX/4BokKGMForsR/HcRZJ1WgwHtCKO47gi1FveJ+FeyWJW9Lj5jgNJtmm6Er8ekzSHy2d
zoqck+5zwhhqeGirDIGyAWM+PhjXb39OQxlyBuGvrxPLTOHXXA4Z8dtG6/Rqgs452Qrs18DTE5zQ
9KLuZ29utKt9PanmIBjr969rOG39S7WFG4skIx26uGap+hjDZOkFH/22jFlCbk/fjYTTUDHDytYn
D7+us0sHhgxEqdTyK21E4F5XKh+apOsbC7ConeMPo2OSNURO5H3AkctDzM8agHubaBlioZaOe1H0
IeqOWTJFRKQHnZBlgV8e7OrkZztX8XpjPGGYwekS+Tv4S2WT9DixX806IvM3FI9fmCk5K8q7gyiD
OSp3joCgekynxRzcpwhoAY+FXEocwHn3L8fGF2EFDYP39rajMvLqssdiovfzOxSb6yF74qQ8qKDT
8rkkdeIfM7X0+sokQv2qCTn1uzVI02tU1cWNtoNmiw19JRDsi0L/QFZbxB3brgedJoPn9Kzoyfw7
cEUkQS2L6aFfuSdcot5E052ziezn2nb6bkNGfwGWIPJjQ3gPhJha8geunT0eyZUtm9Cg5LVgqJDl
l2rLY58RkmrcO1vUnbefxlb8QaacvKuaMqf85WP7JBWbpTUJ0W7wgJ61+cKJcwnrX7ZY7En3c3U3
D15+DSutOahl2a+oJAC1M2Md/Iej3fiHwqEBQgCEmvlT2hr/bB598nd2hl3YsR6AgUL5Ym1CPNz5
dRm5lLK35mN2yBw9VIGJowOrEqCETAy190AGMLDHKF+r/hO7/Ji/l5M3ayaEyGavK8HD4VrDA2j3
mDC58yXNpsrqsmYLM4Rl5XkgkDNm0NJSZnG7kM3syytaQoB+6Nt3VDIHVqMrIAOEgypmgFhh+oM5
X8sxd9YMKpnhbIzCtlzCphFtVKx/F8d0wQcNtPDBauIE+8IEpNxtn71OW+R8ukrJj3oOp0vt5Fv3
yfANtm4ozbfH/qReioG0z25WxCJFQZHufirI8jLcUD3oXNPmw6ld3Exdssjrxa4hwJfE0q+fSE6V
54g00wm9n7J0XzO3NWX64K6kip20dD8FTA+eSgL0VGk3/ciiM2F0KzD+ZvsgquE2h1zfnsMtdBkB
5JuHVhf43saQgkTxoQxXMst9OTrZIcTF+8BZd/rmGEoVEum19uz01t4bwylo1zSY4TP2LhkdOT3n
BNDUEEZJCucVaZjFWBwbgDbVf5pnoXnogptKuI5cec9xvXG4UGFQvNdpPZJ46nzJRXgJ5wThtDil
zYjsKlT5u+XMv0/TrH5bnSZ1Hos1HDGSxeHTilHswXdNwwVirSMu5NbxwHSR6vypXERcjsvZ+NRC
2kv0pPKGBI+/Pi5uu07frWeza1Co/iorG+k7xZTybqrG7Q/CaxQdjHUBgGXwC9Y4I1heFXMxJhjz
C7WHhrG9NvigwEHoPLYJzA7zVq5Fh45JFoy4CpRPCfFBj3829MmP1ItmcHFDS/KpK51+4foYxR9E
wrO3SXs1g0xuL7tt87Gpp2KYstNESS/Oaeu+icV3P3PLwCEjAbcdqhb4UqvkTHXcoheOtj0IECkB
kgJS4BPdlLHJKMsx5XQZ+pzXKnBj8RAuE5FSKJgn0ejlCdacOsXzkMf7KDfiyBcc1cUAKzoQ/tUr
OaopgF46+EBtGCmXOuESQYCiGGYP/GFeJQR3R2KsOhXlVwDvESq36gZFfIiz/4tLumagzTZU6d9m
LrIvkHzcOVeeUlLfUIMKmU4LV/KeCRvnQNM8tW5ms12xVvENluU41w266nDiLND9ZuTrR19GzGG4
LyZFElJkVXe7qsqHklvr+sqOFvzoMcZflJ0pZ/ZNXn81hM7tdWC+kEgqWF6U9IE4TeVQvqlNgscr
LWTOczYKyGBbvkx3AWmtG3KrDf1LGjXt1wayqN91Q54+ZxuB+V1ejdx46K1ic9Ps+OctntXHGvNy
HcYF/OhdqSMzXxobiWhfSIHxcg088k4iPblt7z36+TL/3ny/q25gG33ITAzGPJ+z/7IuxUY9MemS
aNYZ/ofZDc5mgPQGYgQMWL2Qx8yjbB138ZR34yNH4ujIfh+7p5Zk1o6FNQMMA8cp42QKpZTCgXzp
99s0iPytIg5HFtIILBDc7fTC3tyHwXSh+8w86Qk1YQrBa77lbtzhmlu09xNINjGbOVeM6Yogiq5u
Y9Wb53D24W0pTjLIyoufRelLIJQidRxly35tJxBVJDVL7OJufIVJTKSUuUx7XG1bfghwRee6njpC
XRmX3uO0RIAJgzDqf2CfqtxPE0aLvOtGZGAWC7+9RacWc5lYquokr25yRIIYr/hSuJtO7JXxmy42
ogBOUbXQAqZqe0mNLn4w3GW9vckND0Nacfmnm7IyR2FiIhVOKIgWl1XBj2tR4psjVVODeYibPx2b
GV6oiajRLMk0zUIMV+3LVVjwmiQjoBS26RULSSQT5ET3QRfpHBx60j1EJny3aoaPyFTd9FRuYt3+
te3CBJpdyT4Wm0UNCxvkuaX2mseNafTMqM7pLGw55ic2ckTP5LMisoRnJ1yGgx5Yox4jaEAwT9FR
Hzq4v82Hp3NYqaG3Mv/ZsUiFliPxiKe4y0WI5ivD4W/X1M4PAKkKWtjg1OtR+6M7wnMoSxm/bCS2
i50gPBQ9t51vDCzK1ByzkksuGAcdfNo8jB6BiQTk+YKZDnsMlk0Dymps7nEBKZ24xFkTD5XyT4HK
wuA/4v57XKbNKXZtEcf3HPK7cyizxh4xYdknXmX7Uafp8moYonYsigv4F4qRsSE42gId7lr/BO1X
+0hx5Q1iL+bsUDSe/7UCursv8+m2CobjtCYuHLL8sMTkLc9dt0wMudCh1ouEG8Gfp5cKxKusy90s
lHn2pDUfulqcMok35ZcX5VnGz72f5u+1nodxt9qJtNWwuXbdk9AO5/tc30bcs+P8qIhc+QdG1QW+
qtHOy4d11fRjZiT4tbSQTGvtjdnOrxwOq4Nnr8JZA/Skfpk+tDWsmZPTO/bg9Uqd89AvoRKlY2xP
LKdN+0KuBScOMMmoJA8UI78JzJcTCZxe/Sw0cgsdUibPWAWq7kmW3XKqw675QU9iRhSptjhqxISZ
vPOSErgz+tIcLoRiHBucc+2u2BbQwnFH4ZD5M/W1PCKm6VNV9OKkPCPum8ms57mZgks4uMHTTPLm
Rzks8z1/r+5Je8CqyTUHd0XbyOhEV7aYTqEVwd9GtZBQq9nY82TD7mQ98I75qPyPst8a/dCsDJSx
X9n0vwIe40tGqfI5NVQ7MBUdxisxbDBomRQQYZx48wlhjksEVUXkCApeJUmaDKtWvxmP+r96RvYX
D3n20ocRh+3c5gXOQlt85gSKwXHFCzC2oxtu7Q9goYbXKGpdAv6Bzq9Imq1/JdgaFHBFpmg9xOTA
FGTEYmScPrv9PlaWMb3U8eYdjexkdYIKjLeA9NF4y1prMgFhS1Jm1zMujO9S64X/NWFK6n7FvYL0
JwtxP+EPiv4iNDK2Tld1c+1LEr/HupyQnkl4QB2E23VaVs68HjPMx6yvAn+HHJstx96GBj1BeBuj
A+bzjFpEzys3hdnLzBSfEGqIne+wbV2I/YUAOXI7/DaiVNP0BXgre4e5EeYsW5pBRDAsKtwHrpXT
s6+nYk+CdXUwH3W3kHheAQl8nrHkvgRk3cBzdjVow2G02vnHupd+wdEL22sYFeoBipN8RmHnI/Bq
cR6y1u/3NMeEegfxWV6DvCu67whf6s8piKqHFCrOISjL/ivuunJMQB5zQt0whJxdr16K/cDBsz7C
T0K2dEbofWcWGnEP3wQYvFulxu5Go8uncFPVC2ln21xxXMDbzsNO/fR4vd0DDFuqyNPOWfd5l5bH
W/iE0GCLK6sbBW5TMpMEN8l4YEUoy5KgEt4H4sotfd7ljtwi8BoD2utUSxVcbV+NP7cNEBlvKdxl
kilC7WMtvHMQi3jeK5AYd9WatjUA8Wn8oY3aYyY7zCBgjzO8f5eiZFNcVLxZEpHLYI+d8sTfybPI
KXPDQrrlA6IM12xgIE1tambi0re/FIec+9wZSe6toluf3Lnyf2dyas9bL6ZX1hVYJITG0iPBqvQe
U1NBCTPDG30ai96HDtQgFByCDmNACdeqeN2WpogOs7eM8tgPDjLBhm0mWZVTfQygCPb16MX/nMI4
r1kbtP9V2aaPRTHH3X9EnGc0qxpm4cEBNv4yKgHXA5HS+Tf4ITi9EhzJ1Zsl5+6wsWZlNaz89tzH
WVknXHS2LoktytsL0sg6cI7Q2XPU6XK8q2w8rnd6nLW+cJYxT14spHpvpOf1z4HbGZio/FL47CsV
n5A7PHWyORwE6lOD5Q4jk5x30Fuj7KTgYSSwHm5pwClogv3A2IWcjhnS7GQULwuLMGjnfVgGwdGZ
J+V963jto0Mlaxcq64ZRcd+6wvN3JU5ad4/iaSaPTtA8vBtyp96ApsZER3cImdi6oHAH/sPCGfk3
TeV9/lgN89Je/C6Ci8V9GFtu1PAgsuSV+r/Y70cGMICY3ryuwLnSVCLcc6Hk1pX7ouX5tgyGwrks
3qizWdx9T3CXM2+BMy/0BrArzC2hGQRoctte1W2AJi28G6aHEpHUz/draDExBCJe8jmx8DEBlup+
OS28/W+boxzsY3z9GS9eA5AzMiLjSS7lr9i7Ud0IKUVf/N7pVVNGcVkV2iuzpennJo0kBz7ad4JR
jKn8tMdzUxL2mxLZQYXkhLSuzbXAP1x9Vku8iHsVETl+CeijEbTEgmVgUBe2pCC78CUkowxNvPDr
Zr/hPr63c+9z8Y/StntpYiWic5fKUYBA7Ej3LtTMTN/pCAL/h0+3Rv13G9fNshARKtr77o0qTy65
rF68eIGnumnI7uz6pVn+DE3czcmGOVYdoIwVYbIywWOaGTDqSCx42t/oVMhlHFiWn52h9/bc8uPc
kV5bHtKgNPrRLqFIFrYaVCnId+zwhMncg3JtUH2TEA5/SmO5nMXEPs9AhYdfFO+R3fKLqSPzZNpy
Ky4DMnl24R7uXSe89nkS4CTNmBTCrVpLEz1UIby3W7w/GLlNz+0T8wbHPXkdqsg7G000oPKEUZXw
TeYcUVA1iK3FeQpiZG7rU2DnNaSWoosZUxYycOudh7FmfpAyDzEnozCOR1WON20d3eMjL28ptC2b
p39rJzd5Heem1Vc+VP+OYYM773oIndN+LM3m7+MK/tM7Mdl2vS4tPFh2Zdt+p0zm0Un/L7jfvtMN
E4CczHFdlml5o0xVHvBs2K8ODH51Z3Ey62vFaoGxp88X9xLjRbiEvcCWWlDVsffwVZW/ENfFYYo7
2ljitpP+KZza8mELPFzNk+yWfTmZGylt5C4/INreiSp2X21Y4akqNW81rTPzWQKtPExwJS85p04c
1ytXhLTro/E9iFKrDlOFle+BRgj45y5gtyRYZ/ewVCAhmMh2/1mDaTLdrbONScaWvfvgLoP7Wvqh
O+9brg+cg60lSSwA2eydAcJJ4qxN9WFWR0B+Z0Ib7CumQxDIyiD7WtsSrgKrPEN6fygsvN4urD6k
sttPCI4b7w+OhU/2vZtdmAkFFssVovjmnjncOAsWNh8t+iurgKId68rrw6eN2xU3+2hs7bFooe68
cVON5K6LOPqd0wxNp96FZBO2H+O4efhNGRcRI8imtZ4OnCOKODwAK+cWd091h1qKgz90swCFA5Ay
jE9FG8bpdwQchcZNUY7G/7UOrfB2HFjQYAxq5/ziaPaJbZ9NY51BLIMiG6FWmm67+oPrj6z+mR9M
d0Q8jWoPbeb6srlo3szlC7NrJp/bdo5yuh5SW2ECGLmC1glvBmHBdiPV/4jp1bfge/rZgAYJMrur
c5LkAB+dHsGbOU38Lccpbok359yi8gTsZrccxBSPOFjyEZsZaCf0/8WfOiw4xTqMbz0DGBggvJq6
oOaszNKUC/SIZn9tdSfKNWmDwDd2jxedgHMy4/u6kVcGznv9KUaU1uiseMHPgaXlcXxsCi9qfzU8
NZzyLfb7A/icnHQlU2m0JB4XP1juq5TTAgMmhmVcEdCw++d6DfT6DE0eWHzS9xVBDb1gy4n2K4E7
LOAezr3ihlpDZqPQx+Bbc61TTSWk5srlkLwizrvEKqwB+YBkvSaTP5f5HW3dvX5i5TCcpxntMg6s
DcGrLimxNi4B/n+HnDyJAxoSdnKBut9h9jVLW17Tau0AyuW5maO/rR8N0Yerci+75yLb1weo5/rG
QKP4OMmRsLe7PgUuq3dUELiG9w99+bOlzcccMDDiO2bYz+LWBFhHLh1W5/IRIY24RmyGZYFgrEx6
aqs0jv8OmHbqcY+DCQv3mfBg6+19G9BtBDQquNmB2kxzrT8wvFqia7gC4QamDvKKyVUOPJuDhF4V
N/XVQrz3wP3nerzDQGbkTZCW3ER3+EfyP0PBbOx2WG/Gkay/SmsZnKrV0cHyOsKicLe32Bm84ISV
hlk8JyXjOyeNGgOy02IxgVaGjTGAxbDhdkkAuBdzYpRvprtV9Lo46BT7VnRhegHZPoqz1Z5M2Doe
AIiKyFA/ZCVyFL1sVp2cIcememJtWJzxPDi8REAse8bBVWnF8pcRTDVkR09NAiIXbvbhoje8JC/L
kq/Ov0KlAm2bt6L71WewqcW/AGstE2C/aWDJBByWtzjJPJm3AIeizsnYiZyAHRRoAfrGLVfSjy0+
a/A7pwp/yXAU2jrwTwukYIZy6Hq7LrPV9OjBsWM4K3GoX7F4huKxGG3ZJuvmlvFz7MUN26jGqgww
FFhH0b71EX1a/wTV4fash85p76u85oRKMJkgtAEOJX8WIQSNfB+iZrl3WTkKySg1GCDz1ZGFCJE7
TX2QiMtjuS83Kf/fWVVOD1QvAIWXXJYTkhxx9atYsaAerbEqKEeSGIgnuGex2WRue9lWnAjvk2fq
1BxKLYLisUSsp7oIOqQ+TFGdOyfRgmmhkCCdsq+24hB08bVYxY/bjCC8jGzY0TfLI8UTasGS/ZmK
yA6PY9/dGjRqbNBEhKou2+7ieh2XBklatvS25Kx17BZTsc63y4SCL7NloCSwVyu9HWMgsf6+GipL
c0m56fWnAl0ov/H2D8E9QhSH513ssAW8VX4oqlPD5UFQfeV2IyTi8NZOVbFiRQySmQrGMVNUB78P
/PFycjqYLGFdVwNmAkeZ5hhtblb1h4ljb3xFy2kNxLog2L46n3vttacjQTh4qYY+3nez7dYLPh0J
l3vyA/WPf2MGPjr+0ppHFTGFqi9II1zO1tYtlkN98xnTn7Gkqrgs9HqJY44Wlh4xJ5bVq9M6WVJP
DbcE1kRQV0h9Yp25VXjVorjEpPxoHhvGV0CUmra3cTKFM3WHNJV49XXEupCepMta/Yy7PAzOkeN4
ZMsLZ7Q3eCwoKs5YscZB8AyczuuTzR+yAVHHyiG9hEvW1sdqIarz1jVd472yfmCqODFn36DvlbWu
9nbODcs5xWa1JY+mZoez95zXNnHrqJk+/QrA6l+Sn072lyK5qXxlRW6ZRHU+5YlkXoCDDAKoyxGh
sjSfXMFUdt4yFKaf0ZByVDmWEm3qiYd86T+2FVjXMbMEOddXsM7GvwdMaMyBIybzM0vRk0v7lxvZ
+svmxNXYgQrqL67b1OXB0TeydP/5IO2J2znkheE7st4xY3mKsllS+SCLgG/yqSAn7Y8JZ1byPSDE
5gkYnDHO0ByQA/v559y5BosZZxgAj/t5ckHS7QIiJ8UdMogmArBSkhE/2U3xOVFLQ/eG/l2qfJvn
p3lq1+q3TCMuhchQeUssqALY0Hr3riqDldMLqlWS9z0cYVlSrrVzpygUh3LOJmZRkkSwOFT0aZlX
X+OGl6flNp5/o/lKdWcNn9/Hi7NWldS7hmaG4hsAPdzEg8oX3Jo7fBrzth5LhzkPiaWaQT4VP+7k
U1jS11WPVwbjxnOLr8/F9oF1qzxjP+non2UPz75grdoFpp+pLbiWch5DDqvzHCnChf7EF40x1L0U
8wTkKMolbRtMNZZk7fv6I/Bd61I1MHp/9KKH7zkf/ZdaUBC787Qw91Pfhf4eLMfYJM3g0HVDOMbD
sFv7LOy4IsxWn1IVKPryVO3dEJoogOYQOoPT9owvZv2aQnp2j3FqyvqvmZH9nvByyeVbTqBj2X/6
jO6+3Rhxz6N2IA3rE5bJiYd2K10Xgr51fHvvroP/uNZtfhzSnnRFYQSmzrzEMOdQ68a9UuQAPYXr
D8/NmMZn4LfM0AfT6/PWbMPjii+MlJtriBH29HYZQHzZroJm+YpN33/SI2MrRjF98U3dWXjKZy+8
Bl6Y++iZg3dxAyG+w9Dnt6cChSfc0uyzm+Jon4fa+clx0z+NxBvuXD4NyIBdAI6Nneg4tQz9wibw
rwM4nL3Yio25DpViz81cz09aCyGBfE5ODAorBanK4eExWynkkN7mPcQ2cxgco0FfWjXXb866Sijb
TfQqAZDu5i1uiQiMjuy5dFsMfqwQnw03Yyi+2/QVYSNOYBI3gMM7yuh7BWY/BVYhYjcw2NmG7o1L
EwVrXC40Q9m4Se9rtxcxKaYuShAcq6+ioGlQRM36z4my0D4x2rmlE4bKP+sy1X/g7oCVpdSwuq2W
Wv6u/G2wSQyR9tSHljYe/n/MnZmOeCuC/FFNXvEDyhHOFncYgw8Ms/gyfBtyOqCi7zKEUNLqlJiv
hNoOIyzDmCKXnAynGHzSdm3fYbZsQR6OqckGTJPDuNddUZMpq+S5+L83F1k9RvhfwQOwKTiP3sq1
cwdULnrWMmeM1pbL8O6YAN8u37B+IKe5yF2c8yBmQ1U/UPJXF2RlqaJT9IV4DEUj0i6yhViakCjb
9rGw9jE0FD0we6shiDuaNLPBisOmInk0+tUjOdQUCUYf5Z+bpQ9PpaX4q5ARdu54RE9kKozUXVTM
5RPtlTk39RU7fKBnH98toslpCLX/jZRVHr2xWE80x6ojUzLEwsl30QmWIr9QO+c92Yg+AxtrTutA
Zzb0SVys5l5uvKZc7uq3SjC0RzFQW7CP+qC6MzbnttsTSiYMM7jJwnAXoVLT9KTCcpq41ZQMZ0Fv
rRgJlGg2WtPQjZIgk+OBSWHQPKJIeneL9JlSlBYUvZCdEnsu89UeNyFVc145UgRQDprJhUwvKWvP
ZTJDB96xBD3Zo0qS5J/ucn7xC/Ns80YrR/WhNroKZ4MqzJ1B6XNee8sT/Wr5fap0/OBspKkT5pvl
IxFUNGgnDKNXXRM233mB8M/t3IprGq3+rxvZtGR5CaPOv1hJZO7oYXD4oJC+endKMLCysfFVroM8
VCMo6tK1W3bm1MpUI511oO8NJPKoAnLMG7wDgOpu9x3Syf20FGPL+MZ175dcdw85dpYv1feRPAx1
CRq7DpWb3AIO6uybmCyQroLySnyAt9Alt/c0VAZDkWKT0fCOqINbXfpFsLPkR1jj436d1TRBlyE0
xMEPSLcaVgjGTPS+4IzbwxoF7ZmLcXMc7AbGFmhPL5PZNN88z+VdnsKrTgpOG4dBxOVDRzRU7Bgf
hI+GzQlvJ3NOdglmUmcQzLxuIQnwd6To7X7ihv5lKCW9MtUeiBrSfbfzWtTBTOIm1mk1P8ed2vZE
AYOEbGEBsqGIHn2OqPdxtRnys2DXk9zl4EyO0/QDEYK+eKMwYXmO+BwSdm2ZHV3WnL8WLyu9BrQ7
nnqscj85f8X23MjG2bdFJl4bgh1nBa1iY+8LxyLZKFv8r2Cf/aYRIafGpxQd5yaKV3ZUYAOoE1W4
5vt5MTOj/DD43Q1p+qa7wUcr4eCC0jL2sTx7TD2qxHbjvB6QQvxmT31G/MzFaeE+ENQfI17hO6/z
4vdJSRNcRrSs0xRtS/u03WKtuyX21w/wZM5jRsyFAUUXv9CACPGcPOKlZZDQkekflUtPueOfMvTm
vxgwg+B5JcH6hgI5ChCG5L/3E2dXAKFuhny5WXqt9mTh5v0A2/lv4G7zRYeBuLL/F8P7UNRefGPc
9e2lAITHMSDq1HuED1PS7bi6XCNycJJHOweQDhnnhY+V9EcP35Y7/pr92P24OSIUwZhNX9pU1we4
6U19cuhwshCuUmf7Al4eFWiSK7//zA++8vboZ/5EnaaWjNVoz2HIT4YVyNUqSYaAVM0vxuKVPgi6
ZMaFeUfrcxiEBEzu2aQFYIcQJ2L5kjrMHm43fDclzBlMlmtk6mSxd8d2t8DgzqMaowF1PVCgJC3J
WEbQi/O98z+Ozms5bl0Lol/EKpAECPJ18ow0Clb2C0uWj5kDCOavv2vu6/EpW5ph2NjdvVq2IPXB
kmcgD7YUpMYjE+PcszPzKf+8D/nhsCKgE8IQ5TNvPzCS0yUUF4MZ7pjAItrxhsCn4IN+1Wcnokry
4JDrD890vqSSAyTPwgtvQVBRasABEmtiBDuThBHTkzMRW8QBw2bboZCxfE8dN04x1mGfP/Q8dEBI
9gO5U835Dy9iFNkvmWkOimHjq4OTZ23/d+RQSGFqbfoLzy7nWzBqmN2iBn57p2H4sRg/ubkMD5FN
YcZiwMSZLJQ25FKnpxhmy4Vlf/acVLfAyJqLXn61vTHmI0wzHA3r5NyaEjrHYznqhAiyvKcYgTVL
2uwOIjShzjiXN+fhDLbHAEadrH5NQUCHR+WtkflXjSSOsQ7w+TOrwvT3TlFvDSHRLKCRplKYXiut
o5RXCTnydwuTcj5GEyrtrk+oTUnw+JofMjVtz9t6CdxfbceS8B7xZajZMsxWAwueQYyfF8icAQWt
Qw9wZKsW2CFntpDdK4dSLyX0QdgSukmR4k0Xrn2i5aeP3A1Q/wZLleH9/97nlfYJMZNU+FFux7qy
0BVfCMUj0cIGLZF9u+m8LDoxgzi09o2WJ9ROTBRBdOQpYxohHc0+kjJg2jnRkenx9Kf4EXXUOai+
K34A4JbY1YWovpN15MxKoa1Er6CduSNHVf/SYz0DCM7LYEsW2UYn2pYBZQ+igFPL8jVGvyhufdij
sdNPpNRcbmPKFe/aWQKeibHf/IcBecrPQU/lBoodL+hbPI7wRZMkP5WVll9uLVjjzSI4AdvJ/8sd
O10Q16DD9pEgOG6y/4TVUCOOuc78+mudOzJ0rL/gXh8CfKrtNpErfPatRvXiwWfIHj9gsWrSbcoH
mPwYqiZpq3a09YfdlKPM4iJcKnvyFzLXNJM3ysF/zpGOYuZBcpSF2Fh14lBVMqZRMfHGmXMwESqs
WQWZ6eypBg7vHWm066tPp2+XW+y1i9biMM46W35n0Bv1pmBsp+yz8kbSWp4xXHe66f9bdWTI8Fe1
nEn9TRhy2J2vGHZSGHvR6A/sYmZlKSWPu67+ATaaznf4ojX5jijplfNG1iPyKoaZaYz+toiP67Ut
euw+HXlss1+wgBXXtE6zeicoYc5ZWa69bY5CsoXZC/4YkntiywgdGuf9fILpG0U9dAVV/zEraIj+
Ms14MuPdFHiVvShQ8WA7bC6aW5G0vxayUi9lsgzLQt2F07FFYewaVm9nYjbfmFOmsp4fyG9jDSQp
3EmjsfD0UhLgYQ9eD1vl4gZm00nhaZCty0dgbWtf/CEp830AkIvLmOkloEoSPmkH+biARb7ySZX8
U0BN5r0yodN91dDQCXOvSPQdln8fU1OnSd2fh1T77Q173tb9Ph3pYueWqORS02wuJ/7ZwVO5e+2H
dnaeRZPmgXxjWZXfKly7NDpmkuU6JyTZd7ijwaB0hs5cAmX3lCWQwt+VJEirf32RutD8oxQdc18b
DL9ipBPcx8/+bMoq8S8cfF219TSLnWfPtvhRG88X092c8fG8dCzD573E+Tps4lsduKLddtiI5raf
MtMsDm7HghR3PPAVnkptc3bIXN3xTIICPaJNXfDp4yJsk/GnQFWkzXgBHQNDwpJpmvKLBoAsDl1E
P6dvtHvfYGsfv7u25xm0J+cedweVDpNLRZeUlpcoqTR1W3wsABfaNlUOKe8B1+yQO8HfNW+I46yq
y39rp++P47Qu2dHzK03RccAig4t0QVsvuzS4JVUh3G2TJRw3WQ7IviWyPrPt4QvYKzn0164k9shD
oamfscDGF48ah5cFa2zMabKbH0Dfmc/eIg3sGq+Rm3FISPIi1LbTo+90uGSXLnCxP+GAHc74Lda7
wvcJleDFLVOCYrwmWRGzIRgBv0RNfjSiI+CORNifuzLNHwvi8Tu/n73sie1+QEdZE9PkNIkpe1Yq
SsF8aLFcPYMnhUM0sqmPJDpCFVqteKwHhNSb9IljveAU/Iuq2pCwawlNYcWT522SMsyhPRLME2c/
beAQVwRjzKEO0Oe3Ok7bXau97MN3c+p6oiEEdg47CMgGZnPnIVhLeywHXGx7mcWN2EUzDngsMFG5
zUJ2LRsb2qQ91NJNhysoaE5xRN3sil2hQIoiSDTz6zK7RV9z6rSvOq3CZDuQzuE5aGK7nitfje6R
l8n0vTRkDcjg4NJpyzF986JFNFvRw/PgpYs+eTfi4CIISnuGKUYqP9pylmeWvT491Ha5oV1S5LYc
Gfw9mDIREi4elv9SRWL3jrK38VeVTsqetVrHV3cKQBULZ8iPikr05nBjcTWHSvfyZLPcg9xeuZV8
tGxSnsBhm4uRE5UHRvfdhc4Y7vuUqRrAzXym6Do6T70Nzioo1Y+O9MR+ImU9Lul0eOJ0zNdF4dpQ
dfuAZMcPBco5CHajT9wq6Z7TysQAZlm6XbKFs93ZJRZCULPo1ujadpgET+bWmHUQ/sL8VqUOOqmD
sxW7TDwhrFdRqo6avtG9gBsPBLUYzX99MnO05QwfsPlbp3Xnmqy9y9nLcze3vfMVpcg2L26F12kX
j5aFB/XhV/IbKbIx72mPQ0PdH9teZ1T7jBapt09apqYRytUeQCp2ikFFw7kZXEDREePAS0d37Hvr
G7jz3JcwYqq2gt6DQhc9NhNdii0KEhaCzA+eFzcnxgd2n/rIOhELdAdneIqdPD+shVNdljHu9pMc
8R0N/fJcEX7cOl2Cy7Aeu/4BYDG5Fm47w4mTRoOdO+bdThkGD/RibQ6LoqnKcM1tfRacO4CUNNp3
JaglF1+vg8+fNmwE0wQZC6ncfxt4MN3q0bU8pqGDvSmjUuomvycDG2C/xFXEoqcR5y7s4dkEjomw
FQyUW6zIXxcHaw6z90AAmL7bAoPzqnNu34zS6G1FJJHoUu5hCkxFj57sDYFaThkGcfLW0xAyZXgS
VDwKwqkXk3so/II9WerGzl+C4ukxKoP0t+rw5G7WWPhnb7AYYmqrG8oQ2SayY/Hj35Jc0bssqsHZ
drimLiTMmkOqBrMXEgbcVy9cmD2eopUtLFAp3o3jzmdrpOvTjumTsqsyL4L7htrT7lWWln+dYQie
TLw65akiAiy2te9gBm6L6acy5AYlocfnegHiU+FmrrepnfE1tE7VghTBpQ3oxDzlBZUAfe+X8a8M
VfSxHdBfsDMEnKUKDEcs8mufMsrRJtQrcvyjK93FPmtFwwGQjkX/J5jqJf6u6ya+R03gLqtrX/sc
QhL457cVFx2xuNYquiFC8QjAqv8/pt8enAWuB1vnJX9Njajz0xCLYO+iCTH8AJBBTJ5Zl2GOzoWm
L165HIB7olkYwao5+zd1lg4cJ2XXv6G9locq4RVnFw6EDFPjL+Lg4Rt4WaClgPWNe3HsbBeCw8ka
Sm87ghY/obMSBxNUfxrX2EeRu1mwTxoeG1uT00DMW3AJriSM227HBjN+mJld3icj+AWDXkH251bv
sUuz4fLo9oHuXartFBTjLw69aXjVfZ+cq6bz70Ovm/NLRJYiOpgG7X4TjC3pJCHp0PlAJskZUFHp
uvPsdzMsF/Lm2HiRV8N8h20VswKJAHGl77M2J5wHwzc+gvLO6kXd8iDjQLY7UnpHgVAzHgKTafYE
uXzA6wE+JpWGbVoyN/Y09Xn93fjAfTeszZczf+w/+E2NZ5Zv0fEumgW0S1el6z1MkZteQAlWJ2qD
2k/OrnV/vxg45OepHRUb7pa3KGkSLSfSWtqAVwrgO1z622G1am4AnsaKMT9bqD9snkXxD0Ydp4t2
Vt2/FYeq3OCUMYRewVrxfnLK0bvELmPF66T7GyVKRkkT7KuW6jMiwChb1WjwQmCdzE9UdRRPjmxk
cgQVRdpycidiVC7JOvNm02XNxGbpqwB3WbVQUPqX0JS5g/Bhly0xTCyTlsoRWAhYVss9Hm6mEeGN
vTmSYKPOFORAwTBYDfaEfgcbn8oJf8dbe6LOWnbdJ5kRkucY1PzmTAtwHJ5WOSaXdXHm34FlXby0
osIlFMWf5ULi5/m2RJ4+jQ4W0miovFTixF7xldNCAP9PZ8DAcNRwRaPx4l6MOY89eGnl0mpOnAGT
HAUKp67SXniQTT/e8StCX+CE0P0LwzB+81bXsk+mk5zda+ZJhB4XJgEmzGKFHOX1+qjRRGIKBjN6
TzKQO4wLgueYGuObXS2d1i8ejhkaDqdyP0GaID2L4I7ieUqgS/XHSMVTuvPrEfNduApoE7aUvr21
lhKEOK5e1v3xgqF97vEkrDTb0Ncacimg/JeYTJ+L0A1+1SW8JoKCA03xi7t32rHd83zJd4sX4tXt
cZLNr2rEjqHWvD/ipYvML+B7SXqX6jRtjz4vgJytK0W1lOOB8NgnC5nfHfKSd28rVCqHbMy58VNB
4E03C0vfCfUmYv1LHXFygC4xPMZY7S4Ji/EfB4TMZ5cCIuClNcYElUNcNhVZo4MYxe2xmcJy4MAh
GxSfzDkEVtngNOd0upKW4qkzOR54/mVZiZOAgCEfY0U24Psd+Owa4hILfy/3veKXbpAXdkMyhFVJ
H+isK1YVMHbArJHj64/4NZZvHdvp1JkRqADjLHwbectB0aE2/ceNWKek95P+gWOl52+GUJZAy9P4
7+TOiuuJReumA512XJuxv+JoQdy1lOjsSQTAxmIHc1aLNx7NvJYYc4eGBV/iIV7u+Vycl75XZKbT
FbdqHqL4s9rpm/3YB3yuEBanvSCd8CkS7s1/i2it+O0sWCa9fsXo7S4ZUzm55Go36tE8EjoKz5b+
0OhQjDRzbIJEKISuJIIlVq4zOxtKaHu83C8dZ5qTNenIaSat82PGRhgzv1owhbZd5zinUrvMFUaR
1z/cOmH63Qp3rSFeHfDNKhsqxqdi5SrjP5NusRMfXxlVDwBQ7TXmCwezmhIwK2OaU+GZEChOl4pw
mkmImuiwry4cN+WeSEj411K3gV/XSn+LC6cDj2cFKinAjYgUoJ0wcJI0eFWV8tv3nAZdJKVQT5uC
zQrwO90SxC1SW/JcoHnGIBbXAWR67WfJoXUlAAGONbfeOgSA8tXtehUiqPLtIcWjMpxGX1vKfHXt
ltuh99PoVLFKbvYleBasLxpVnSzsGETGxc49peSDPEgqiM2qTI6tY4T7RM6UOsyBPMljlRace8OJ
Jf+T0HTXnTFJSlwN6GpH10koPWOngNs9JL5q4H/08zbP8/UxmSfLXxEQ5CFQ/TEjlr0yZ2JmlDIN
qjtszdl0L4alwKA3DR4V4m0fhocmVI69z9w2cu+7VQQStZLCXFz8jTkpljcfmFXz33NUwGbD/4Y5
lndR+9bRqLajIi6mg3DFl2ePU+2kkA9cdSQjy/JRoZCSfW1njIleflcMcfGVwaL/64cyeC6TSHnX
1a2m7I7zAEZG3u5ztUvZJbB4Zff8UMOa+Qn9Mnu0fJ3PWNh7Qt66pM4dmXBexm0wSDc+g37x/GeN
F9nf+x6MNXigN3YmMiKNZsGE5wXxokQWEpzIqJtk9Pb0BrlhxGGYMJrOXewwrEfzIeYv/I+uEcjA
NRZ2YHlJRp9U1MF2pOu2j8LDkjHxkXrBYvKuZ+zqR9rRCMUCXI/Oy5CHR1+m7SMg52zgowEusuOn
6YkUYc4723pauu20rMPHVKztvyA0c7Mrl4Aocx0woW10MSyPSYOpYDuLFVxCgwPqXgesnR7mZJ34
dPwGx6luOhTlMNUssuMYC/t1DaFeOrot9dVZfZwsMPMyfXSm1F48mlSoLXGDS+mH8Y+YMTvwFA6s
vlMNlrUrzKtq3d1AyHqHfRdwMq2d4rHM6m6HZBk/U98GUx1Lsd2oGMvXXcN8EUJMWiUSXYHVL1g7
8lLbqHKGerMWFXuzhJ329HsY+IDKW5AzxuKujKhOqPDTY5LH8UASqGr2C9jbkxrq/AqQWpygLi3e
J2L9rV+rYHIATjqQUu570/+i5cLKLaf+MDwvAGNPqFoLKTgzypdFDnH0iDmCE13bEPO9RuQvVlb9
jr+rRvIIdo7Qwj0XZ91lcoQ85I6HqWrrxFQmfpXu7OevXW3rGV20BkBEHCvymI8bfl/Uclf6BLlM
6r6S5uHBgMXBA7Y5ROFDEY9UKmd2qNjRB6ggxPKCFyz+0fCMO19zSHcpmt+EbPFQKuCfmedIqtXc
kRctaKVKBeEAvpWu+CcY7eSbX7VOhB8vUFO06UcRUnMBAXXbpA2OCiL5veVJG8YcETMADH9dOVoo
waVQVwdGM9bPJrEUAm0GuqwAR7EjEiH4c5JJ2K0iX9ASrYflyo1i9kpZGEXlHO2oHcP+nolhOK4O
G8VNZSQUodqPiviAW0Nd8oV53Iu84L4i2EGoYvGTZ3K7Lf4ClyEh4Nx5LWMv+J7C3NSSeYGcypPn
ECo5AYwiMQD6gCBwsxmw9ZeEKStqx+gEjmpvr8lBdbuRPTvIB3eZsvuBE0R6rPyelXc+sv7aNIWf
jUe/ccgD573R90XXiOk3MRlFbx75q2+j+EHTrgK53NLMfaOSWQhrZnJvLxwd7HG7D/rAHlesZ8m+
aLO4fdlf3ECQdpxg0t0PfoK9EtAOvYtrPS/q9zBPgXtKes2BG68TCkdqA94bIq+H5e8SFu1Lh8AF
6BNNAzPhti4LFvdLXRT6X9nXTf6BACGSE86GvPq/8I1XxAR0yktX5d0hbH1Ou4VqIdTbcqhC5HVt
zpKJAkXaa221HjoMXdz6kmQLvPYquuMQvI78ruH6HXCUvW8ox/mIUaWyJz0p/cByiM7rbuxgom5y
1K92Sx7D+a8C+O3iz9HdBRGTJxnaoHNPm+0MM1aUBEY1Dmc370+dLYIdMKEG9gcG9hwXaSO9N2eo
8H6NstLfAApuB7cpz5P8y0bujCi54G0baJv7pIt83iVxg44DX4ZHiOeRY37HU4vzC0wXj+YD3Cdc
oob1rd5HYlqH00w97nEsWSx/+AU9l0cWiwULIjXFWJwqGsHZ/ID1MriodvzyVEsy4LKXGcCfM/5z
8xG5+AX2ODvaMalaAGwTa4nWnZzmPFp+T+DmCb3x6NxT+TjUi9c/Oy49cdsuCDJco5b/Jcjcm/Gl
t8/cyvMzLCb3ko9V+aQm6hk2jYjVDxv+8IpXvN+VsKjpSFZMlqDbsHffUF42+PTMcNuIZDcdNF2J
rF3YC2dffhtptSFS7z+0Cr2c1clcFeoPAj8mqRhtbZM3lM75VaMJrXhy/g2FJLomBf7J/UrcRJDS
FMtxlkwNx7lyYgmkpYULXC65eLf46VkoSgmxL8EH3J+40TRwuDbNKrxJmCaqy6omew+Hd3ztQuzD
JEqSiaahlOTxTuUgWjeQm+pfK+flrZrS8qFD+J43kRuqbYwxBFwE3jSNafDYY9bZOxz1/+P2JxXl
WI/pyyUNCrCK/oxzOw8z1eqFQWUn+LW+tes4zcegko78VXQ52l2CebXc0okBswA3V8A6PgSj8EW8
fOWGtUkQPducLdaWg3n7EfKDz8AuBE+4ipHiEgRpTDY2dViAytm643YM7fqFqb7/5pBQbITpF+hw
8QxBSitWiOC108PKAfCFJvCVfQHCgjj0BMzyfYWMeiMbYSePD74rMMflLqZShJUUzzgvTnXoeUC1
z22iM5xnIsgPt4LH6+zy+nsmwjR618gt5UVWshKcxtHKzljdO//OcQN4S9RCeL9zKBWhS167bokk
OKpqD6k2YfpQ4pPOPyO/Cc5GYfyEYDVY2MZJ5k6/Rgi3b2HDzFdGyUAbU1e0dwXVZflOB3BsFuBS
UnxMaTP/icGTn2bbeCmk5GX5VTpK94jNlOFScgwceSq7znsiWOCXB4ZSB09gqSE8yTRLl30SO+19
ySxzhZyAZhD50hr2hFgkz2E1xHvK0YixHDiDMnL14VS1x67nMIkhf5Vsa51IPJfuekvnLkCa8VFN
szy5RD0vFS77HfwyKOVBMq/nMQ4oNY9xJGKTqrjW8egCND4n9Ryd/CbKnpTCewSWy61fGyzZP5Ef
h1sP79N91truv1kVvovXdoSxkQhx5UU6Il+a6AOGsYYpbbAjcXXJ6TpiXL80bCy3IEcsAc6GjfMT
Wg0JQXdCk7tEKfvJ10XWGe4mD+5J9XtZHXGIZxKRjOiAo7eeAKm0T70WeYPzEIZOhvamvZ8TAbc0
m8j3GHYc3j4MovWjLIbqb7FMDv3HAoHDGKlwmHWMpJGTLD5KzBS9ZIgT923TFm/ZOGAg5sOHcqa4
IcYgpm24gsWkX3PrIIK2U+CTV1RYGW/5C4wDfa/PNWq0eTa45fHJ6q78CxuBuEQqZ5ah1JDcHpQL
6hi0uvbPGnXNM20p6x/KQuWbEzmOvofVWDtX1iYZNwtqoM/ao6YgWgk8Nm9TJkNeTuxWbli0cb5D
uNctgR5eiucq0+M5YQMYHJbcrM6uJJFx5MUK9Zp5f3jkVWxQspOoOoRl5S6bonXzox7KIT/kJhf3
aix4PzjMQSAduaIcEItR/YcVMcTRiOAFRgh724GlvT2ta8QqUYzQI8hblmduzB7fmG/OHW5PuSmj
Jfb2cY0hCXRVx6sQvhlRmaTsm2BnIW2k6DJ+/iPElO6x3Os7Hx8Ac7SM8PZ2tP182a6H+10ZwnFc
DBqxLI4IdYeAUi9tHWlwNsCOagK3hGoY3NDSkIlcklIH0iLztpYh28tpzsaXvDYpKbaWdM5zmfaM
5vGy5AcxkHIPBjF4j2AYVu/odpVNz6tLOAOOVpC+tmyjQeO4nUmvzBrJdUwJtYAjZYjgcb+KjWyj
qH5CMl67R/iKOK8g4tnwVg+PvlcvlfEvDao61y7oRSxcTmKWvaR22Nyty1Jl+HGcmmybHxGYj9G6
lm0S+CSpewP4ljwVzsId3uHe34LMwCEZicSr/1GPUj8EvL5++7kNf82OHE/SmXguFSlGZld4M+Vw
a4NMLzH2P+RNadoDZpnwsVdu/b6qvJj27WimF/aJOv1F2x7P1C19O2L8SlY3aoCLhRHaQ+AaNhv9
QGR9lOwd/oVZUsnfkqPGv6lciKV2+ay/dONl2wQDCe0PTkehvCwH/9mvVaf4rad5fWVO9m9vLDY2
5a1jZNWnkgNW+xaMcdP9Lccwyf5wwsiIN9g1oXpy7QidIwzx5tXofStG2TKUhzJManAhugr/tZOK
3hXse878bD3ATXKUxoxVdnZ8ZRnInbnvSUE8KGd040cshxgRN5VYEI2XLFQfQVjK59lxi+Y0mnI5
+7LGAOEtzYvMRoxVQkbEF+0EPcpEcUtFII2cl7xV4e/WAKD6qUli/Kk7HqOImUHd/UyqitqHGJ+F
f4ZlqGqcZSFnAUsYlC1Hjce8/c2xzix/iVA1xY5YsvefcT1VPekb5YMih8HHD1nHfX3scAsREQ85
UG58HYeXnCfvVU2LDeCAaO979Mbg5Ec+JhPd1uHejwOucju09VZoPbk4N/xuD2CAA1gzR4RmgGCs
5xxX1PxpBhmYL3gbXs6csyTjb+uZaeKtnAUfeA0m+4srxe3egQga2BFz1PfhdmYLSIC7KZ54RgCA
6aYU64dlZW+CLtlbHUV3hjm8B4DmAsQi7jbIU1XMVXpOcy/5h6Vd1zue1N4Tg+twiej/vO29o/4P
7Pn2s81nQhd5kpgTCY/+lwUUcGzDrv0egT49GHwT9iUUtMgP2Kuja9B7s9nwUwjEZvyQwKqYevI/
7OInNz4MOUYVgrR+WPPXZIvao44qiqgaLH98a36lpr/xmvlAixtsgsMuysFrf/Hk5p9cGZhidj+x
fDApJ6eFycm7dBJRBfPTKlBdJuFmYqfgTb8XMD4Klm856ArCJloD1zfuF8OehsSSUugLS4xIMVf0
7AzpToMUng55gk/lkxBDjgnQGeX4LKqOq3/jkaxp7wdCgO2utgtMGtWn9hjlemRh1uAZ2hE/zDJo
XZYglgzH2n1S2VgykPdsBJtOcWygqiJ0yNjaTgFuta3XnAWcfIX3tZ3/9jXj+H2ehiyAxy5P7mdy
EN9ZhNae7BOkOzxqwkND9W9V3MAnYsBptlzTZ87pOKFsV6CG2Xl+jn3g2dOWXJM4sUBFQamJAnw3
YZesL/S2VHBf8XUcfYP0hIbHgweSWyx2k0c7xSnlpYtxmSu66n/XRR1cc6IoNaJhk6n/RpNXNM6k
ccGxDVMp18wNCmniZ0JYTflWZVAc9x1TWn5YPBqxSw8+8SGJ6Vfa110e1SAoirj6EYT33A8/WF0s
DJQ227eB3ELxEeJBQBbFMxunF5iV3guiX862JYPfWAgd0fPCo2svZYwu4bZpc6x9HrYtZ/rqXk8z
EesMp+tz5VpttzQsqSe233G2L1wYtj+9lw5cIJBEg/7IaEPeBOIih97RO8cMNjRL1Q2OvXDuUmfn
RwMxBdxGBC9VpjeClCcFPnV7Zqp01tPqhY7zWvdgvI/hkFLqgWbvJver74DY86tZmjs7sd+/9lw9
5lhYGzEHStazuyTJ+nuu3/Ud0JYteQe1mJFNj+OkCYSLJOJm5k86d0OxMX6dUydGfpDbIpT+eBQK
eNV+GdwJBlq+EK7wOalDLqqXczML+pzL3KNFFOM3yzNCHWfXVxDTdTigpVQeEUr6weJm3/lNco8o
kr9UqsURkvuyeo9KICaccJr0GzUr+QPVU0AhmUas2Xg4+W5hkWxxRfpApih2ryo8bKuiX6hol2A8
0aZEEQX1dHKvwe0cEjQLMrClhm4QKfB+7zfMWc7szN2875h1oo3vo4VyTTVet8cWOu7IfEEhI2cB
d4kF002MhxgJ5Kuh08Idg7B+ZBFPwD8ra9bRIc4vfEGK/qPS9Uhn1ewKFMFP2Jobv1gNGQfKdeCJ
B4uw+9Vjb8l11S103IX5OoVfLQ8ksK0tu4wXiIJO9ivIWF68ICQyEUQuePYTU8eSvq08B2l7T1KC
URyazhV6IvSZeDyqtEFLL+RywYoP+A3K6Gkh83urqs8RNUp31ARnbneyENDqj7wMMyU2Cf4Dw+K9
g8mCcWSe/oR8hss9S9gVZJtLixCHB3RRVNaeq+Fl5bItzj1+BFJwVCfxRnCC8C0ss+kbPorffjgE
Kggz1PwYCUudSx1ofZ+zofnHyTLGpdhRugPjpvbf89iL/RPb7fw+5ajM+bTwu+QJc4qHU2KZEKeT
KbmyL0IvyxOEXUUObMP6WrLgG6V87msHVKRyZ9JGkr34nieW+sQx4/xqCg9nqLQS0i7Ykes8QD5J
wbmikU9t892A6LqzdWcPHLtIK0lReacRf8NrmoLGv4bkm3egIxwBnUxmcovHpXxMTeetZLDJD28L
d0L6R/vy96i8S7PnFxxfFg63rxjhA3EMiDzyMU2Uja1iLkD/K11crDLaOTRtrB+DsdeImkuCBxF7
gde/p1HV/EyUjeHtJeKOPU8E8V2mF3AqyA/em4+QXp/nap26G8XHZieIB/E1sbz8SMPd9mebPiJF
dLvbrPvZaMiG30yhMnrssYx2L3MyFPouhFe5voZRl9mvDmTooW4joLSR2xRy563MVY8rG1/Ks7rl
0/PIdt7Er38wDjEmCQOYtg6wWMVD1/6mc4c5o60Hq7ZZS3cKlORgePZnn41Jw3AD8krRGZQJ1Z0I
1ibeuesYNYZQoZubhv9xUzpL97t11vnTcQieg7QypJH68QhURAVcDaY+j45Xs85T/IiocEtoHnQ4
4rdZTZlf3RAKzS9IGF6MEyzwTrwzVgpb0hYPy56FQ/AlQFo8k9csgJ00Eauk1XqcF7FY7yrmBbg5
TjYcwRVwrgf3XPyXRs6MpDwWycPU19X8bfIQk90cBAtlwthcjtIdyvEwliCBtwOmfH/LvFt9mcCD
sdo2JManUoX+hl2dfOQNoV9KTq8YT/yUzAdd0X8A1JorQO/Zkt62/hMU43xXZTyn90wS64vUUUH5
lnbqo0+af1/LmFBp7C4FGRNILDyYxFEwbL+lE3H1TRKM8qtfyH9zEOZrov0w2bkO5z3Ojk72Lmgm
eCHZ0D6RhvnGkzr9gWafnmZoMyzvi/JSYpU5+cAEWcHLNmd5PKmz1hrQT3aLMG9C0YtuC299unNt
Fvn73ino8RyrRDxLGQbflg64A86ftDuVVa2BXwzeh8cygSXRYDweD30cnCgLR9iWN4wPNgV+SlbF
6b81k8UrKdXlD5hJB7qFin00PsIrnsBOjWcyix7nSdQvlh/7C3Zt98SEyigmwQWRShPZczlO6jvP
PcrhHD1G10iMwXKX+GmgjwRtia3Mzhwcp4yzHw4lOFmaVM6DdGsOX0wKe5nipd8KA34X5irO0XFZ
rx6WeyZNiM9I6VjMxiitkK1Esu6k8Mdgh6co+2hSk76XnPp5yNvoIW1L+9K2Gdgs5pniY9D9Z9ZR
xrcZCwwN1vr11Y1j+dUAcnlL/ZkEpO7z7BRQAXZe5fK3TWnyzJNVPZdtlxenkBtv7/PW6zed8vSj
qTtsNwGhu/tBcBDfT30wkNwKzHm5Fcjluu0/mT+WfUcy5uA1STT/UV0laO+DuXJoYAbkm8RkyKPY
vnHJOpjk/sfReTW3iqxR9BdRRRMaeJVQdpR9nF4o23MOOTQ0Tfj1d+m+Tt07I0vQ/YW91x74tQgy
iUxytGaSa2NL2y8hmYEP9q3JQjfC85tNYCgRGEcXpy6Sq80kYcMlVcUeWy92GySYnIfOzU9M6XeL
V077Oguos7CY9wWrvi48G6NGkCbes5kzAHDe0p6tMU/fFiNfsFpZewc+372N6vnYNCJ8CjCTk6ze
LuYkWiABnEWEiBZIpZtYuK5zzvl9IBixPRAbz508NjGjoMzwquZt4Rg+g7vjt2XTlLHjIRvqvWWP
uR4JkFufPS6rY5El9jvyB6IrED2zVA3Afsh+Hct4cr3Qo3vU30gzh9eoaJECVbJ4R4jpnBofBnE1
OsZFhQ8aEol39sumKNvlje43OZjMjRz4XM0My6oYiWhPaari1nWhYJXBJAHwToyDHd8uHzE2EKOa
hdE1Y9lES2/yFFmYJdnYF16VkdMDvQtBRW0f0WRN/5m5m7/dQtSUs/oLveG8c6ppRqtaJ9GbFSao
1VLreb39pYggCQaNacmoZ0O0k0MdSBYLILgB9dLBjugBdG+OJRE7W3B1zgU5BY1oGMzkq05lYW+q
uc3PAUYbPuoKLbfOkXHYDqUO2NPtYJhoe4CpN4IEjScWVMCimfsUMwVT75Qux2Hak4gwdCfQBwM5
L6MenqJ0PfJdR7tOrcgBA4v1H5babwdpQNwLY53nfDpjqWZa2Uld/AtFNmws7XD5DXyrK3Tl8mVd
IqIoRzmRewLxYMDKRAKbk1ZcaAC5PlL63VvBNvbkQAqf8hCV1BM5GuGnNfj3ma/MBVxA6pyjVHCo
ChDWD/aIjF9DfdrijodgiqrmnmKpuvfnm/mcuFXzk3SC79uvcCBFJfmYJIX0AvoGT7QlrL+FAg/m
5AugRXwGe+YuhpUjUrBKuUGzBSDKRRwG9UvZBiWcy7JyTiHT5s8wUO1lDkYs6JTDP1TuzW9dt4/V
zWHJq5sE/J8JO9rYwhJfU1c9toNKP0I45hvNRvQxCWW9h4wuss2UgnXdFn5ERGWXtFzquffTWKJ6
5sKazz6VVreZwPJsxp5sn6NyqZ8pbiHJuQG4EGJ3bldoxY315qY2AF1muXyDkT4ypbAZQPIxV8Xs
Qi35ckbZg9o6K3AvIApRcVYFTA+obTeU9NG7mlOsBGMbHJEBAeAoKiy2RaVeh2qg2SQQaEB85N+Q
qeuU71pJcuEG/t7tjahN9R/LqajZeUsqHpRZUwdDAzMjnWpo88qFzTXlzQ/EFe1uePxuglelsz9l
kjgP5LgUV4+1eUyEYQh5nPp/3irUIcHOHUhnjat6zGhZ0471LMwGUuKs/lZZZL9z4ugXev3PLnGT
w1CAPcZRT4XAipQIglp9sYifcgq/Tl3MUITeNmOLDRuAAd3XAmUn20q/a8zFHmj51dj/x3Q4iYfQ
JSvem8fumks7hDoV5TfheY0CiPjF8NiNIN9xhzuvvjsRsuP3XfWlCpEdVtT326L3GGzDNmsPCySz
p7Q33ZUuhbNEms78R6IHSbfjipTANDWjls73sy3nQkDcDoCf3bDKTO9vcoUtXeW0NRawoHZRSWzV
FvqOOcWK6JT0PmhZG7YZ0j47CbPdHrNWjJh42LUmVxgaaqyqdmH6rZxHEiGKNlR6l68dpWyLuopE
ri4eAVZynCxvwObQP7qTpbfDFGFtnd6Jm/bZ499AHaidYN+kH2bCVwpFL8Lki1I5m2cDz5w9u+Q4
w1MhrFdnYW3juqa8swPX+WBGk32awO5OkY6kOQgCUSFE3uRHJb8P9nAne0oahmH7wIG/2CucO1vS
xpDGJD05PBMG7CJXJ7Bu1iln8dgeLM140DOBfKlwZb8Erp/FEf43crlII/SDwXmv1GB/WODarEOV
28XPaDwkN9xa9W/pD9N9jhorAu5OTNfWYd5/84tT7JPAUXNyjPlDo2V18SYCTJUJGfXDfcDQAXwn
0ZJ2ucUulKON9246dkil+dgd8yLEKJCz6qqD1EPpN/9NZ4RRuCXPhY2xvKU6RlFVfDB44T82Rs+1
ZnNKaPcZk0C06cJpeC+g0eNRmRdG62QZD39Mubymya1GKHjTDhNaboTAnh8vMIV2ktzPE8az9Emx
cvgsEveWulEHjLVvuwZnzjg+8ThRcgFdP7BkYKoR2jX5Onb30IeQP4ulVK8TfIptWRqXxFYIaDed
YvZ60/q9YXlY6nPC0INqKs1aAoFAvN6tYNR3BKEMPxiwI8MyK2044KIcJZgfuAu9m2O5u07P82+r
CnaXI3/Frz/lPFl5nWytTgD6F3h1vjpTTpea6Yx7oAQKwXOzCceLxgOO4DavLSa66Ergcv9Cn5jf
mZ/Yh7CKfEXQ1eA+j2HbZ6dSsM7eD6vnYeTBCGc2ApvWP0d4XEUzYtJ4zGz9H4+vaA41G/s/TpFP
zZdtTPO49mv3FMB8eJqQndDbqUjg7A+n8obpB2FzQs3mkSoV2cB6C1icUzxAY8fKI51e1lcaR4/c
d0jRmKC8snCOgdvcKHpJPV3MPM3R10ifFyCUGnBvoFqyXlZkt8t/KucVWIMA0izTJmQi45oBNlxN
0VzyJeTm5Qcsivo5mEYDhGPtynPuBBnMvDb/WZyMmNgQbbW/B0jjV094AJxpN4ETeyeNjlrLYIDb
Z7JpjnSHaKSLsQkexQR6L9ReQWNbreFLlpY+QDmD2O/FZvSbc2zAs6GaGF0z7pA9kP2qhRXdoYBx
5FZXtb/LC9/eTYq+G70g/MIyJ/JvT+PKakm75dXh5UNktlYne6jVDZ0p6B2X0CMyKcCzbS6dPQ/Z
s2gh6h4tYgf2cEqG3xyB5iNzG9J7iFP3UAgnLmpMGA6sHEOsRCY2vWHmY0MnYJCDsX87eozR934Y
rJ+obHyzCbxV/jFDtTRxajdSPU4auyixdD36W72ptA8g0O/z4saCc+jtshhzqyKfkA+o711QeM0r
qytrQY9z8/t+2bSt7UfmoSdAVNCxPsFJQafP/7xzMJr6s1VTZJHZNGydgTmUQrubDsuJ7oCPiR2q
eIFfwgRqy3ZD8OnYgOLryrxSQo4CrrrF4dMkz25aZmkRI6fKZkUxy8g5P3IYWKlgJuqm7jVCRYFJ
GEVk9gdyYpG8JfVoos8JW7w+mwkBP46V1jJIsw38uXbi/iGZ0DmgB9DTMePtLGq2OpmxwHG0iZ3f
O0ni2uCoITnBbwtJfShPZZoHMxlW62prUpVUP9eEZOm8omjjHxXozKXAwE6BkSYYv2g8TP6P/aMt
/04V5JMJtEJeeB0KjkpO6kr4r0pQVNARlz4APGgv/Z5hMuBvrpr1ihCEsFZ2rat3jQrbGo4qARZE
bAoXyIa2S2Cy6+worqUiBylF2bDBGsskLJtTRsbIoofPMp1vm6jKMff0tAkQdVgX1Fx4Skgd7n1V
Hsd6WvXeRF79SXyGXZ+skmwCgQNojJ3CLosj/TNpiXKZ1uIBsl0RHBYVuOFphqyWIOJsqDJByDhn
4450JXB5WDX59KsvwHhgPW4sr9P6UuuEmQ1q/LaBqhXm8xUnE1rhxkiaZoe7fHwo9Rz4x7pvomkf
WvmqsNS15tNxRoi8G0qk2bujX5mOA35IBPhVH/Qv/Y3P0YpbOCMqV0GrfNP+ErWY5Nji0TEMW5wd
qd4L6F1fbT4iB/EAWnO71L7zFGT+cqNkaQRNgyQr5YQcLFxOfefKbC+cqarv+E9K8oQRjmGDSRtJ
iKml33prCZ6RPJnplVSi4VEGxuOPIngGNInrqkMz1C4Yu4gZjHAULb6PoIwStrInTvOs/UN50Iy/
I5SfXyLp8D85rMNDDGRY9u8RJfTvXZV1wGwZrz831qj/RR6OkCMuV0SsFSLSByaHbvHoKYdSxw3n
HY9d9o2fIhhOFvPUjezS4rHgOKgOZqqyct8QdvcjJck4cY7rkGALhpXpsYTklmH8zPmcEIfrC4gw
STiV5eRevJads/xjAj9e+1S14yFa+vAHRpyNi5rMRAaLrqZqluA07DhLZXtqvaL9bwAnwiTJtkij
G9bJvtjs1b5wkM7XZe6sN15b8p7QB5FpFo7FGJwGPxEPE32Kt2+EKS+ZhvZLPdZxuPPLF97eUyU7
4Z4RASYNjP6sLFQR3Vew16w4xYhBc8gJJC5TtbZveHIkY35aI3TUwsnxsMyBoFNzpEtbRCZb/0D2
QREQ2tQhFamko74TYjfufF8m59HHPM4VPZWQbkSLgVAObCrjoLHk65pi5ODfge+DcNC0Bag0iuCO
BAXcUdKCFXjz5GSGoV0lCXwHfFq+1ZDQp2M9jvWPVc3I0UamsTyz+SwwDIEk+vEKXKk450USvEIt
L1/4RRu2AH01nAn6CD6ET9d2ZOznoDoaDHLjvAnHfd90vrUP6Xrbw+oyVo/xotBvurbnzfse0ZvB
2Wpj6RtweX/mBKh3l8qHB3xG9pql//V9Vhc7S0863VmTUtUpAceYw4Yldg1zxSxeQJtD25Zs924J
npRmI7a/56AfFSMQkYhyW1UUgZuJLxM4aAdY/FzSSTwXKLYuNozN/CB8+hNCE+mS2djKK3UICFNT
3T6xHm0mFI3VEIDjFxU++GmM2FeENrWCWxUzauJacG6btXOCA84WWM2clPiJB07eZ7wD9YdofVJu
eXqxEKQGKlJMNhjsNa5EAiEUB9GJiPI8fe0Xhs27EWDWuGVg4D7loMLamExs+zU18Lji2fXSLbBY
cW/p3MaNkq5EcuuGYmtgzFp/9r7V938YoDZ3ll6nFMfW1OVnGj1vp/Bm6AOzNJ49FmDNDPQTMqSH
AP+OGZx9FimnhsgS8y3qsMI6U61MOwWuOfY/C8TL2zOXNifFhhC9DIFmAtEkft4ibian/wMiTC7/
OUlNBMimFgztvgvXIEyg2HTlkRLQyM3Q2wKVNPTl7KrLhm+jXMRE3pEn5wj+TsTsaJ7baNgtEx7+
jYBzOm0rqzbLwZ6spDiYPAzdg7YYgDmKZ2fTTUr/hIKN9l5W3XQnkOF03x0T5BIJQ9rrE/NwK73r
iBCVB9cUUlIzVWBjJsYJ12p2Q/RMPUU2ZtICDp/EJ0SUCXs26CZMYQVftTTpZB9ZBOj8i53uqO49
icP86Dhe618Lxsv2xu7Hbj1W7UCqmNtOjX9c7L4IT9wWEyPw/IYx1SkdMPQZhw2pawNR39pdF7w2
GCFJmAIDlX5rMzbdOeX2/0c0C5sZfuz+xerRa8YDXJD1wUsb+x9a5PlxTCcw0l0OywWrg7CfFgW/
IJ4nODHnvnWCfygX2MtJz86DbYDQMTyTL7IGXwpeaDyGiJ403EKqh7rKH4LeM/bOcBNbdELY3wRC
3u1SZcF5DSPSjymtmDAUfQbGD8p7XBMoyWFAKLLYFzYbzhcXxNqpAoJD+TA1v3OADHpjeo1qxPgQ
nHcibRgGaG8EidhUSj/2kEKoKGtDEZyr3H/lb0peZt8GBMedHdmA5RLim4owbMfnHHHgqVjZ69+w
afYDhvfsrlXiw1Ysd2MNsfFxnWZIK6TfqY0PtmWnWnvFgG+55xCsYMpBLdG2N2Ei3nGg6uJ5GW0f
JBWT763Ducviw3IeA3hCNl7nWjL6aq0nger8rmCCWm5rRnv7ziqIILwlPfQNMq1dxWD8hEAigy0y
19EBoRibfDcq6o+1Njhaa5eQqMNkZqu86xcXaZIRMMK0ivguTJKsYgcfTXVstgi+L9HCrhiQ2sL5
WypcUFk9cyO1bXOrpsLPGx3mgc+gHoCysT112a12iJuq0tnkUwu9rKmXL+nWPajdFW+KjR3l7Dnu
a8pwe5fU4Y1TZcQZrRSchraOPiDG/AfdyAO8aqYnFIa8/8W48hIwqfUfZ9qmK6DgmQOPGeoemWP6
pi3tHcqQx7CcloxkizoXUPMz2gC/c6t7uAWom5ZI/+18XZ6bzpYsWkvEmbsoL+u7yEnK41AV8q0N
K+5AVtc4jXrYwJtJ4RFHHxhmxYY7IdjlPkJkUENJtFE6csCkYRk6ZCMZ1Gi/ccrptSf4u5za4D4X
uJqBaCBXM9hj2J3AJXG9decnHjcp+IKHvMzkY4bU7S4UhAsxj4ZXFDAkRV3ZqZ+RamOMqduWV7O6
gI+oxCPvu2Wg6lLy8odtZ9dhGNVyWTAa6w4Vj4C9R6uetHx7irtjGRTMnaYr536nnTGfTyxw7SQ2
Va1BzVJZ4Hzh3XjhtSZgkWFy2e1NkI12HHiqK7/LxbA58K2ZI7cAtQVCoCaU8DVHC4XCpjPQyFBD
ywxcBxFvQAfQi53A8vqMpWcbFMNeCF6/mOajXj4Gu8uarViHsH+crVRPd0xXsHJIPHoez36ElmGT
JphQD6l1I1tyEsCp6hiduNvKmdAAMOaJEE7aXnTwOlPdqLXk+nC9pP4DPIrb4kxnf6MUDxm0gG65
Rf5wgpB7iEwe0IeTkD+yZ2FOtC0KiRo0WUTyGV32yJHsNrYhH48xGfl1Q40qxiwy4I8XdJ+3yTEC
pW2e1WrhNqrFyMAKxhmaciTSceOkwQv8LHZn/OeLd9W0HGdLGHVfbsJibwvpKOIGwbXbXQectfy8
M2Gcuxm1Lg4vDMgYUXHIAgsJg2HcI7D0XuCPRSzj0GqkKPuKLj9kJSXPjjObpWShsyiEkZugpQ+4
j3jNSWCG45mZCfpiBiwo9hrHW464gSaz7ZtZuwdcqU50cIEandoIpAtSjswYhiVKFXf4IZQ66JKt
yk4MHfkTkRw6wCihNTx64y0RIyRv/q22OrR7GqPIVXklNFkgggiBCxPmCydJZ9sHgmOYHfIkkTKb
k0HsXnrSFB3MW02f/QLnALzchEvyZQMuQ2CiVa7iIqoq9k1u0r/axBD+rssAMpskJ+57JLotDX7g
idtnM2HwtqYatw9VZ4WHrod7e1bLkJMbSOSeu2+XlYQgWhGPjsmhcuN1JYFuD1pSrzEaWFpEBMmU
geT5mjWG1O1A5HOLaT52oCz+OfywXw2D3vC+WQprvnBoYogmB87DYkeD9czrjYM1mPuQLVVEwAsV
QZRbRNPIGxEArcJzhLoZ3lzCJofnyS5PkwKAtTXDEn1aiWM526C4uYTQrjY+NNOld1guDN0nglLQ
bFQI9n6kpSD6xkF/QJh1H+m9h6oJiacbLi2ai3EImTDRz+x060FocirgUJsxrKBmGOVk5WVgOOIz
6m79/MiOzbJPviPR7Jmkq8EYGhOGu7nTPEIQSOS4ZanVumxq6uHqF4jib37RyQaPx+HHmeIiI26K
hvZWUOOHMQssTpxKCGJzUpyNEuI0Cbg7voe2hEWTdN4JuYqbvnghYrpHlusDkRp+68+fvnBbtQfv
6YyHsgqdaItcRPpsYhFgEbcVDt8ZFwlZNOUU3IasROttM5TGL3NeEQWJa0/7h1Rak7+jCO/dPzlA
fvtV0HJZMKGDPMKuwPMZIz2pyrsR4R8AJArhcymt/nd29Q1eXs/NgUIwfRkDLCK7rhU4yWHRzOGd
LUUe1lCoTQWZwTfNspNzC2E2QAHIOl7fdKlUpPIflGHWd1QOfnheaif5N/tjQQpV5ea/Sya6u5q4
akYpcF343VevSkgMRUCJCChC/dOzR2WtAlnsE+FdOzC4daAcYW5FoJallgUbI8i/mRkYw2y2Q5mU
KHmuU8RYWCi65YV/FjxHSG273eqindtnjJ6dLTb64YfV62zFlCrKj0crG8ZHBrVlxu5cN2BXxeTT
TQ7okO6dNKz9DyvBtnNayoIBj9cbIt3hP47ldk6K8c5MePrjBaFJs2PE1KltirfvigqC7rfoYfJZ
me+9VYu/XHpU+QPg2C54gs1MGA1pG0qfFmpTDtqe9QrwLISEcCbH7Eg+wfDPHtvixxpyauFpQDh5
crAUi6PPbf26AKv8B5goUU+NgzV20zn1+jBSxDz2Q+E/NGnHAiLhMAVfM7XWc7p0rXVXD6r6zsiC
/+vplMgv1SGHZTDQEcRA4qcXQ+yXiPDMQIRk1Ftw1Izt/tzkgryuVl48SFaI/0EyEr+o0punMF2Q
oxXY+w5OcOPU2qlLZhgrKthvPekiuP3yG0orCuTI4swtqdc8IShm8X2670S16GJL6ew9Vwqk+a5s
JBq1zvJYZvYdUK8XaJlOF/fIC386m76c6Am7exPEjAVb4jDyYd+HA+ubomcKdFOZRVec1+Rz+aJI
MYfjUIU7kqOmwx5s7CAOlixjkYr/QHd19J2ovGeGAklpdRdKOsUnVCxn9nkn5YO0Bu8PVMxr2S6v
oBefqryYn6x5Ia6hn8UdajLoPn2WPuKQXR56HqkcmPVcniqktyfpGEQW6JOz02AGueeWKY/Ir9UL
mT7Llf39uqPDI5hyDqwvJIv2hVhezmd4N7tuIKWrADW1F+GwvKdSv06NN6FUKIqtm7nBZcYsdC+b
AaVzGVrnJpzt2B78z5UHZZf4+kWBqIkbUHuoEciyQ7vTsI5l8sgGVmGbiYLMfGBNeGdFH/5WmJue
LQ2bgPo+P2ZoJ0l6rqKvTgJHSoVhVdYxvN0kbVVxqo7Dfok8+eWDUXq3subGqxqd+qkRgX3vTlmy
RcD1lYTE0QCIDDpEqh3MB0Yh6g6D0+vKjb/R+AHgaVl9jD2jIMdwzn9bG57csozWuYxSEOEFTAa7
6pcn5ILkYfQWGUJh2F9QXteXshyLn65LwX0UdXHsSQF8tMy4vkteypg2NsAT5K9ftOzLifsTM0MG
aPR9zvEqMsn3/wadrS9QlG54yz75Lajk4zRc+0ukQnXn4D/CIj80R2Rb49uIKIxV7qAeIxXQXffw
IS070K894XCAM/CYANNZ+LuanyILoq3ua+ePjUxyG/rSOUHddo+e0e5bUqTy74ir7dA75AEhOhBP
jhjKP75fqA/XD+nvnRa/scPauuut6oVkMHVYlY2FAV/0zgKCIjtVHETd/SVupdkBjmCIVzGSuBgD
CTxp0UL7xvWY9iLaOiSQEjC8eAOBPAQaHZYKOSylCmowF+FZbMpS3FfK5G9QgCrk0RSOqEjG/Sik
Pvqyme6BuELxHSUDANKHGCRGTBfx86FXY2xygnewIHUpppClzhxuKJejJ24WWUOyXoKHyQtfRrwk
92WG+5VTeZhOjm1V3yhwrzhGuk93xHkTZSPC2HY+kciUvLVltLcYon36tEOXZaidQ4sEAksp01oc
c8ORB+gJf/BHPnA5i8oa/2H8w6VKz1h58/DEGfcZNGv+XvreFIOjZRTlQH1qCFWEyzwwXWfG9Tbn
sOqzBr8P1b9/cDzFuQBTEH+qOwTuNiEv6VoBjjKgM+qdaKPqCCxYPZE2hveznoLTihtoXwl9wl5n
oxPpoiIm55umTQ/+nwUVyCc/xUTGgvXSYcb7tEpaBuQSzR1RcOTSeKhowPaN2Icawp2PnZN5Rx/4
GoHesAlZKzeMbdJp/a1FtiD212a/CoVxahrfhWWjEyc/VrJ/TWEhJNPInJJGgOttypcXSRg4obdW
+i57lWwXQvpeS5MRAbr6KviBezI9li57x03Tr5gScMExkUcZ6vykw+DHEoKT2PidLuD7p273tXb1
c9b5gAQGeafAiyKuqcnE4N9R4hJT9pZIVv1eZI154TeRG+7r4CDwuTNg9s1/tmdHH8GE9DGb4dsr
5dfebk2R76dwwyD9IpOJmzUVr+6isG34DrZOpyHolOjrqyhadNcF1LgV6WZQ/KEH6Q6hU89xtVbQ
8JCWdyeZgiivOvQJXssEVqJbUOAwHyvfZgE6tOunPZP8MSdI8FkPOhcWsnrnTeQQCgeJRQBf/aSS
6GPywfhruqdrnob5P4aeKCa6nP7fLttiH+QyiPEU4O6gJkyYuXb6xwkYWlPxkmjDZJ7MHhUA92td
xEUDhSp2AIE1lEQhZA/dCrFXqXOYobQpZUTvx+R72yeROqZT/f+GFBcGPdF7PtrmA2MftTsLq/bM
aZx9Val0Ln1v/toGPQJEtK/cE+5FOYRhT0QB7BMwc1uhHQPTo0kfWGFh/nTZksfos3DyV/ayt7Vu
HnCnAJwoexYpQ4ZDtC1kozBHs5oDqKe+dVF490VokkfhzwWiQCvb2qP/Bvw1fWMAw9IZjdujZVX5
58Ro4XkWPd7BGiq8gj55T9DAIzkF7lNlAnHolzl/ci1h3p0K+a0uhb6BSG9wV6sLLyos+kMUgeml
EHRxeAGReMBKgtdXjmbLjKd9bT0b/Ws5qV0bJc4WkpPZM2+TTznvBNVyRvAhIm38cmsw/CsTsF8I
eyb3ynYmwTpuxFExGIydSifXtQqBM6Tk4aFMTO5NQKAw7TR5SEi73G9cXxhp5nmgTPRGTiv8mBe4
KnBu0GXMb8DT2jSWER3nxrdZtenU9e6WJe/u8SuyvRepE68M3R+stBN3cCWHyzyH6ox7Qr0HPQ2k
FIHaMQlevvo0ewYLiXY2DZ8A4n7Znt+hPGVYt6kdTDkya5xrAuhir/1luLhOx+3DNbiXcnRPYqmu
NzvwjugqmPSlY7E70dNhifhCpqAa1babUjqz0B+ijUHz9ZhjoDwbFA0vga/FH617CSfeBmq4S/B3
6k0jaYAvsvDlMRwa+0TpLo7z0iuSMWjvT/RMNmVH63zK1U1OJd7+s1ppfSLWDHGfSLMbkXAIhMl9
/7y0tT42+Ty/49FvjqFuwLjxxQYwBVmIvsyqW++jniW6PVvZpY9a97VwQj5tOBQRYyV+4BtCY3y0
+tLallb2OufQDQkKAAUqISR528kmEsIYqLIzFi2ErmHKGt9jFAmM1cu+1ZC0sZiS5MPY+gFgmP/s
5DdyWR0kycUdZPZYtWP9B58awtcKfGk0kjjLynZsv5qCIQ3bRvu3dIhTaXQ7xn2gKhjQLckW1phc
CfFgowjn+Iegbe8bhsthonHFtwNh406Iejk0kEloFBFFN8weRzceFoLbzsXAnuoG2Y/zJHezmP0R
YY2IM5EsWu2C8DpxvJwtdL3u7Eqnh2RmEMqTU2ybQrgLSktulURRF7irbH+zzOiDP+vgTc8m/0UQ
jKICiFfsYx3/tzQCGQBnRr/RBAQf8sB91xN21k20+NMU4y+vroxJSgjhvm29OHhPPsfGGDQRvpXs
ZesnD/kkM5TdtAk74ozfMq00IRnSe0LRBGuME7yk4psbcgE83BcFoRoYcdjQfCREJ7zSkqJ+c3Ua
o0cM933tW4e0FuJfVEyAPW6Iddj/GbV54r96BLpj+3HUC4LlHp5gsoCwIIM7r2dN/i+pPKwNq5HK
deqv2GPWZ/BpFt39EjDZqypzymENUdEtAekNXRiTJZig2UzHb9+t7X3rds21zWWUc4PYWZwKweI3
DQk4aJOW8qDPMzjMkTwRbB09qEL335qr6G6qguAPpqsxXlLNUoDG2yfTyeVBUP1aRhuGye02YXr9
XXbkxbOKmu8Ew+RjjqPkWmSkIsauazefBWvVX3yU2Z7IS9Zspa2fhg7wglNm+W/nuOierPEWl5V4
FwR6xcMazcRULpb31qB2jVtdj/s0EsFN8NeF7wg6+j+sJpOT69bJ26LGh7Zd9VkXYPsbYm5+Uhrn
Hd4Ojo1lcDYZmIwbGkUA1wnJfRalpc+IIYe/wWDGPf+/5NUKbdph5RM0N0LTP0NV9vcOvT5+rmC5
k4mYT03KvT3VrG0YQTr6Iacu6oiLvfG3TP3ftDTjQwOz79738Ysh74Sjbs+YCqu6+GXjz+meZ9aN
nGvU9zgTG8tA7zyDx9oAeU7/MskqH2kDus9lNmTRKCOaP6tx3rDPMb0YSBvcdppiO+qC8TGCb1ze
vOANwyHPfzcWyjps+MFEuIIvz/3KbNMk3LPNWKdXpzPqoVDagKSfVb0hcW16Bppo9ryiNlELVnhm
sh7pQ8CkCTHD/x1sylmH6xym5qyBjAxnchHHI4ky9X0P+XMjJ9qsDShcDXesaizO3Tz9LP2RCGSs
Z3JTpXO1z6eUDpOR8Js/9A2W2YI9LVzWawms80DIWAgLyiZxFBvIjNwU0pHBYIFLZOMAm/t/2gTe
DdeQfIuYFQcZlQNNOfqhOkuSI7rCaL6ScDLKOyREZUyORPICV0NQ6cNIagHv35LI+m0FRnrfS7cn
CCK8RbCEBQnQwhn+A7uZP5KM5edfZgl53Gb6BN7/P4OT85F6V3+wDinjii+r2nprKHeFz7WYMmZ+
D0GZEgk6p+1msiSlrkbIzVhp8jpmCsI9zrLpDnMkhp+MS/3/u5PwC1WgR2Q6uEiOkHG3YmupT6ul
+pxpbcTSiv0MgY/UN12569k3Pid4i36THvppqRIJBa/2/qX+2DOQYSR+x6kTWRufNwePyqBOAa56
ue/n4AtQKWz5dnGJFwIic3QJ1OOJyijb2DVgh+sW21qBqcKWlOCP/4JL6cR90WGX2IL86S8r6Tgv
kwYEgcMsu0T5rP5mfT9ck6gpMeGq/jPnVDrjnzVxSjTrC4EfxSnCxnvHClUfLEk9lNc+0svFs5pd
6Oj8WNl9X+8ir+uvwpLrm1Wn8rKUlh8ixUMriLihRo/HKEXykwz2HjJ8FuvZz8+uU7s7a571FR2o
fYqYRH+UqnB22OdKJtvN4D9UhaWRclKZyafOtdRHzqKSQ4sRSpd4CwaStcuPM2LLzyFNlx/pVOuT
CnX5uPyPojNZchTZgugXYUYAQcBWEmjMSTlWbbDKrC7mGYLh6/uw6W6zZ686WymCG37djzer5Eyg
ycJrTfEkepdmaF1Wnw4Fqochcv5CtOppogBi2pe98ceYqLuZbZ2eFPSwzaZf/epnC/1+a6WIysRF
upLJd47xg01AZV1dKhx3k7ZT0vdkzCB0xAqIGcCK5yjBMbUDFOmeY+3aAHyq7GVDbu10QpGUO/HN
zkQDUINgVc+saRXeM4np4Y2AcvdQccejwTMPmwnj7mifAMHYxxWvA6KRszzQOan/rH1mQItYUfsz
XxOywGFaVT2jFCJjTLR89qqzycuMhL8fJfbD2GCJMhH/MW4W7ofm1uTvAKh9EoMgP22QL/kVRY1+
JKE8vaxJPJwrXm0V+VdqQhyXHLkNPQNPLyAHli6TF9DIsIZj6RbH1I+md7Apw5Wa6/IutsYR4BsO
JleWu2wSQUehqfXCvxsSdwekZnhdGbmAuyzJJ1Mqw82bgLXOhpCSU/mbQWqaw2ocaAfEgSyuLg5v
EVoG63aIBozSHYu849jARead7Xwh1WZEnlM9AQH1FmomHMu7LdOsQGfMqUR979PxB2SGsLCGuQmf
O168oKtTXDz+7FJ5saVGQgeX1Ge18e1fEJyFGwCEsy74zdgBIUOXkqI/KU0/SBmR3tg1ojwNpWL7
l2bUs30TU5xeUMBjESb11Db7CffJfLWTHhcvJXVx9ozzxqIzifvNj+0K096XBYuUB1z+fQ1qOMl+
oUTieaJ+NFl3BHywMIt8luW+bPgwENzc4lmnHSGLJSttYmr5BAERYRzTPc8xTmRKhXAm+1wOh3U2
HnSxAWXwxWIw63iz0byk8tfcd7ZGbJGW7GZynSW08CT4GEq/i18m3Eh3qEkYJJLcIPwMkSWAFcjQ
r2y7OjVYO5hQisrr8eeJjvWeDxjpXBpiI2Yqf/2PqAJJIW8dpkunV7FeoFc2b6CXQcB1LKvBJdTb
JJYpEXnPYF3Z/JKb4m3pJNCFwJLlBr9tOZGY9LldoX1VpBevFtFWHoZ0KCkt8uKhOGkwYADvZzBg
ZD4bQG8w2c3j5PZEUrIq/5owqTIWEpNzd7iQaYHTdeNf17Tjt5Ka1gqWD9LvHvaehXTG9h7PLFdg
VfrsPLWTwPZoDWgWwbx45n95b1B+QjrKvKZAALhr1g04Sv4jydb06SIg4pVSXqZpVOqRbE7Dc98I
qpNNQxnXRegyCixXVOWhA4bSXEvhqxMlbGZ7nvIC7p2aU/Fn45ky/equ/mfLSYWlS/nFLmO/8Mbq
tV8pn4GTELaUpk3XVJjOP1OPXF2KxGsewD44T7SyqM+Yw5wrLDroWx9xSQoEZmOKfMGTHWVZg6/x
ebvC6jR+gTc1zxBpNUKrVdZeiOlSeIEqWagekL1wZNBsdJzaYnq10Ft/jCF/pxgYYEvso6WSXifD
4MBK0csfYMIXTLe4sKPcWrDVtvMrbBXvypWGwSPmav6JXZ7KBgpRUdUAy0e5Dnzwm7vCsj+5OSIw
6NI4Mmn7H2k3/1vsLA1pS+Gy545o607pn1qM9YwSBBtQv4fkBd8FZas4EJL/7BFfBw8DqGr3e+G4
/gTjdJEER3cz5dq1PT3T4bCvJJlwcHDPxCLv3hZQ9BkiSdp+ur3EuzhPHS3mkHCDEp/VQYwuQT0o
hxQsxlaIg4pYq9tkJ6vvCywh3ni0qEEEROm2j6RY1HMzIMHvI3q4gBUsU0iy5AuD4/SAbm1es7hR
Z1N64ssZhugCGY9OK8/w619r0/oPud68UpHzVoxY2UfTT/8uXOyPJqlqkrTARWoMNoXPQtrROyv3
bt5szQ8CxuC+qE0XViiZNTwNyVvLwkzunAF/KNTDO/Ky+EAQ9B7Q6+qfOBL62au3ISV6ADQEshIH
h3dVhWiemAC8bhul1tOwefNzptLZEt5LAu8VMBSkhFIorCtdUxKkXx34FAV4K7DQn6XX/fPZq4eg
bKLfC+Ck/yLat7kZa+dZgjEM86iZd7ZnnNiGIXuXHi9skzjObXQFITO358WTVvV7bMiXkRHzLKCp
hB3NkI9gHHLWqRxR7LlOcU6OpPcjI6yspNllCNbdYQYj/1BpWV65zKLBeXd2hCneita9wgWOiL8m
ZsJcOL2KtVicnddBLC4mqksrTpwARZmdA069IwYTrovsrtA7RhyJi/zVkYPYDaP94bFbCljrlDsC
60+q8aNHY7YeMmJyu5GUdQgaiY+qL4bDsiodLrPfHFCCq2A1IIeOsm++gfYNIXbWIewd5zNZCEBS
w75njgclCbCYCZbFgm8q74a31L1Ijf24E5RmdRF+O92Rc7a0/1bEUOIoDoYB436vBB7BOOrKviqM
1OcqSdxPVuJXuWIUF12a0oks0VRH8WtZ9F+rzR96qAd9qy0bCdVsr3ZUZkdbuWfcqs7B9WSNphMl
J6zJRRB3CSpiLZewHjrrGcnfu8p0uYLRQ2uOpjcQOg6z0BroxFmu+Cx/J2JUBG06cNi4lUM8T3/A
PrJgi2mQxMYJIIJar81eGBMFXa14eh5NtJSCkndOCfNC/waunrlRh252BKk6e3HanUqq9pfAcxxO
bQ0PuJ1wDV8p5lTuXiveDTwZYFiF2M0eFl4WPPIIBcl6aTdvA+Mr4+xSOEGvQU1MGxmP4wkXdVe7
jy3eT/zoIjmYNOAiq9FMzrR6EOSeccNbw4l4GNa0Sehdoov/Spuvz+Ctxr1jCrx4ZtefwLdM+85L
61tkD+8+u8fXuLORmjIsjpqm0T6yj42y529hSq4TjndTKGDcwYAEAbXoQihrYLSI553gHOWPPZyY
YzMY3xpc8Y4irQGTMFkLz3V7ujE4ik4q7dQ3hYK4RPJiqimfJ+hqavZPhS/0IwayByLKNItLky2O
t1R1YDtLdC6UwW2XyTm9JNWIvAES4DgpU7DCIMRQgv2HFZm1NNbSTeCQrKUsOxMUHBruL3Lcw4Ax
rZAQNJQYuYxjx9xB8xqIjIr0sYUxFIKSag+t36TviTC+wbOP08VLDWCZ5KH/YTc2AchAqj7i+a/x
TafUehvVLMO1o64W4XSaz8zVvAdre7zCrzFOmRqbZ9pXsl9c6PFHAfHns0RvS5ulfqb8Qd0sW4f+
8uPUqYNG1JGI3ZBioCdW0oY1wUTXtdyz9tEtMnPMn73Cljvfs4w7rxuMK9OfFuNNdpwRCH859uD+
1aOHd0bEy7LXWdxbZ9a/XOvTX2PvRE8ub6UrumKImcB7IOVwk7aiXTWrnHg8sDP4rDRGfN6wAKkG
rgkpLT/lXGDDrkdCo3z3WZL9TXuFo9xv8wP/4F/MZG2Wq1ir+DM1aKr2IkvtEeg8moDcP4u9/NdO
Wr+0CcXlDvgRJIPi2/QifB/JevPoLHhqG7xeZlze2rLt2IpaOebl3AxKCnr2K86PYiel14TLNHrv
rIVJcxQjV8qRzpJjZnW8lVrl37xtyT6mqI/0KYHhiGNTXJu54wXYyPKN/QotszzWs2PWkDqS/J3r
FQcSGzfCaxz/To0ckEl2TIBG3VI9scN/irexESBc8ZCvY3uxq8EKMeXXr5RxR1RbU8R0sEzq2t2Y
SGXJuPYbPxX95OPw3hmY4srKc2nzqyEkNYpZymTL3PobX4Tt830W+mKO86fXxqE/YLGqCNessz1D
Wq8attBW+Te2l6ahzcOAsaIYCVGxH4Y0Ux/5SlXLvGRPpnR5ZbWdvFRTFBZd/t0bBVAbuP4+8EB3
4ZdJroxgU/y3N9bxSqIH0tLEeQ3JRT86vm8j06fdcUmG7Wfo4yfXSraXn2vLm+HF/TEWaf/Gq3QJ
zKkG/eGUQ/GlXNf9MWeR/eAvg6GSpHVAK139L1LRc5oShgnGcfjq7fVJuxniwswWaz9QBZCsbn93
reY4DpBKVPcd40Xes6rKCEzN5mmSlb6xHNsqozeES866Zkp0ILEy7nmFfDPBXYCQzud65aBxCGKf
rW4hMzIPcbrrO2rXRt2UARJsdZSj6QVGP277juadLdCr2+URiZC4v+Zmlb/3K3uYUWkqO1FJNZvD
On+vbc5VZcSEW2H9nkbPPwJg/w+tewVe3QcFlLFrmuOvTMF5n3lMnIfaSI7zQvprsqsoO/SI4Ieu
smBYp+NksAZmryGb9w4vzo69OSAVwdA7myVYTklTT+5s7enFKh/J1E0m12Y40FH/y2/0CfBGyXal
rIHL+M95RhxLRTgwCPPQxKWW9ExXXnZl/IqPM6aJm66+sPJgwx7fDMrJXHgiDakjLAqo6Cs0k2Os
ao/Bu+o13WwwRQ0Ye8dxwm5YTfnJ7FsRtsopXzQJwaBON60wK+l86guG4dJ9ip3sJDRpH3Ik/R/8
++3RdowlpN+P4dtS0PnGsXnQa3L34NEwksBwLiE4N5sMbglZf5NKTn/6vH/lARL0dBbzW+VgeGfL
Kn+4ptPJYBOkvudN0T1YpA/pFUU6trzxdyclYZedFuk9mSxc1K4fb+omQ1QOYhOeNkKNmzY3f9BP
eAhfGoHpeaGncAel5NvXVX0FPFMHw5IwLeqtZzxncXztjKY9D27qH+aYQmJVMbel8fdSdrwcndkJ
MWq8JaJ6apqOVynS6Ax2I1aniXHoPrLNJCc040JmD1VMqXfstTJeE6I5iLfsqS0MutuzLz7sDUiX
+Yw5WDSLkyGTl5X1Dk6cvD7EeKdfjGh4LnK4ugwVZoBWYwaN12Z/TXwEHDM8uIP08+OMgBVwgnQw
mrAoBRRbSjrnjfElHUdNsQ+pjR2m3yzGSbTV9KVu+tVIMiuUdm013u01XlhlEvwPNT9n0zgqJFDC
TS8GvMsFGNz2oUud6tRlCcymCKqM6/2L+uTm4KWGdcp+Jvf+cB1wzyu8kaM12fJBcbQfjYzM78z3
oop4OcIsEQGeXa60iKXDFDaRN715Mq4PqfSyN9oOLi3bnAdbtfZ/5GpY1Y1Z9GUTzt3gelDfmtEL
2Kl9xJ45kqvlUuSRvVlm3Dr1iqLuT8vE+gs38MHcho6DETG1EsWnPDv24wvQ4UffcCZUdugvuU05
wmUlCf1QQMy/qBVYIt/cRv32S9XfO8N+bOAXsOJCmj/j+MefmPhDek08GPwWA8cOT3v2tObsTcaR
HoGMp+M96sp0Pzei/1pZ0SF/ULkNhya9pGMcu+dS4lKt0UOY5dHEAEaD5oPWw3XTKhL7SLKqOPCs
1UfQBh2JFkh+DuVyAJkVZmXmTjqSwI7yocyz8QS1jk9GFsYXUyj4e6Jje2ySjxsnkk2sVV4aPJGk
SxZejVdLzeWrM8fDu25l+1jnsRn2yTq9Cfj/6HfIRZfeRaeQ5XItNBU6tVUyG9II/A9stc84OW2Z
KkWV0wFbIMirMk7HIqRZqXlsm94Ox178yf3qIr1h+tHc4a4EAAVnL+GXmW2X3f9L+KCLY146Lr7C
toUEkGZrNBzpc5jYrkbRM/bt8Rrr2M3uBWKNE04SNejsip5jv+HKTMATFWKXNH0vWM3U6qMlPRE4
FEQ/qxRB2lgHnN4YHiuHd0Devyjl/YgxTdCqOvtYQNAKZnfBk5xbvoTE7M6Bw9UrXBkkjrXHc1OO
CmbSTIgopu0H/3q77evMGfwNqVsM606+/tVD2v5ZSvV3qXr3WOguD9h/Jzk+wpJnGbXttAKLeclk
afz2mjqiNGpLrGMfJmLqWTTwwjduuZgW4w6c7F9oveQrLd42G09tn9O5eeTiNOzbgfoYfnj4F8l2
r+cuX1/6Om5I0xMld2Ja2bBQD9Z+9bOzrFLMcm2nscQu7Y0jE/oAbnGs2Oa4fPajVYMUIkXFYUmx
ZfE22qwqL2qaMmwbXcXXFJ4VZsUhYSeIwEAjTMonEmLYcdURVkB/LiosQnsXA9kR51rHWjMtuw96
YIj2QpFx5KWEdVBPjwp7FjtfY9TJNo9hnNBEXusUI5453lbsy6BWXCWDtYx+MW2vd4cctbkjlm6d
kKj0eQSo8EZoWYETwRT40SoNmR8rYnk39TQd88THcjnwfzfNPv4HcXIMfMovL4Tgf5PcqE4rBvbN
TEcHbLk1sRsL/NAQZkpbBbaqnTvT+3DNZ1hjmK8Q8Hwt4qfI7dwg9fleYnXHoNFMaLVW9kUzTH9J
NAt8LrgdoFLFOoxY/XgxIYyyTEeHZPHPeoFNeYINkQI++jFYYX+TISMrayeetQMuRUEWbY0eKRbE
NRSTHZpDfmTxYGdBITBuYOZPxLuV649sqZAhlwWqDUF/G9OebP/1SQnYEywpqrsVTGp5ymnW3Y0J
NiOen8Ncjd4jXhv3ocOpC7YYLGPrsPhdJC1KvA/+pvYowqhcEjZg00ds2cBbIcvBjuEOd27XdcQC
0uQRqpxW04U2+nWXrrrY+D5CXEczUQ89g/CJaIhNGw8sUgD1lOe0IL8wr02XWaTktFgGBQVV7Ktd
r6gIJ7NlC1D5SXIavJa0dQrT2yl6/9Chw2Az5eT9zXSFmT0anPcosT75VDcFHG/uLjay2xqp9bNy
IBbW/YSlrbMo0FzT6lnkpg48veCnzto7zaMs7SNAzlvHhfgXo39A/9vWOeh7gmA87An+JduCAdGc
NxUYTygsitOXb8/SHbwOC09j1kxKGQ1ldLz59PG11ZXekZEayshjsdTnQbZNohF8QsowZg+lBZv9
gWTsrrYzpkh/oicKNvhTk6l/y+r9NxDkJ1ADi2QwaLnCoVTgthwcTKArhezBIJXF3Uni/YRICH0z
zerQ8qrNObNW/IGrfCeDRnG7q9z0Fy+SF0KeNCoIQuzgyRn4qfFa2WPQNx3dFyggJBaWYX7k/du+
zCQzlzORc5soFX9b8BgsnBpogAMlMc5zZonLgPP1hKhanrJsoBTEopaPDZ5/YD9Qs+YUWHWtOLvO
2DPunj8fEkjCR2XarL8L83uNjaNuO3orC7iK7VSgbyWW/7JMNCmomZqRYmnOXkP7FCYw4yvOahvI
Y2dGPE3uCiuwFb+rfkyakD5RQCETbNDKlcORIbS7lCtWL8owmyevW6xTl04bxYF6ON/SxAhsnx1P
ll3ZTvnPmW/cJ9uqDw7cW/yxBhpuMVkzlT8tNvdu6gHGDHRoehtgdfnd0LQGZJ/K+utQwlfZIhHe
79rWcgnmbFnLqwnl/FUh1dYXzALoFbrrz7qsJ/ClnRc96oHH9omFbl0Ec51DekiWcpxC6a7EYg/s
/aqe2E1pXeduO7xb3b7O+XzPLFMerFZ/Eyqam/2icVuiDzH5NSvNj2DOCcV2MZQdPFIxRjYJeuAw
czM8lanPL3A25d958JtLhE6HrRHpr/OKd8MgeRgv6OgmdrAEWPquI/AeE8md2WjPc4w2WWDuyc0c
u4VZQCOKiAOj1nSiuHorja5yKaZb7hRw3oSK233ReCVv22wyrT1mBeq3l8n64Fiv/2MKWD8bLpdz
0K1qfkVr1a/OCm88I4Z9EiiSl8IwPzYmdkChRB/EpuW/YX8eiPokE+Zwe+hZUZrNxTVb78wwAfIi
n1WA3RzBzqKW5RmiwlKQSW4z8tBxdJO8lfInw9ZiurIDXi6wVFysW14znLBZTD6rDgxMGffUk9JT
9CDECkd6UPnXUhbun4b6oLuzFvYHXa5sBdpSezsLGDRPkaYsaM+yKiYjEtF8XSIJ+AAOwEs2Tvee
8Qd/tkXdhKN2AtQK+hFXgrohP6LFWKYlIWhO8Wi9uCpK7yn4tYfJA1uGJgY7CyhkNofpMhNYKSeZ
7xel+79ezVa+Vy3yEydV6Llcsmu+u0aZLkkAbgLUe0se7QS0ruU7yBWPploczRTJZukBXBRW6NRb
DiYxkVNa+uqxXvNf8MTjYCVOTDROtZfE7R7Lfn2rgVNZmpURGCYKaYy1+2+IUQ99VePFdif43q6j
2C+WhbFz3bIFCZHIcft3vUVVWvyUWEECvx1bfFipvxJiNfJw7CLnZEJ0xrNZ1J+rmx2dtHx2k/Rf
7nIIEMAnjT1khBNYQ/D+aqZ2K8KQilLw1Mj2cQIlKRsB7cYQQIOqR0Aj4NeXH3pwc3ZlALfRYTlg
O7xMocG1/2xqO39YNWn7HvUZ5YZFURP5px4L2SnnlqBIuC2vI/3uzxQl13xpFlTgsdVh6g/yinzD
1VmV47EmzXyLQQr9l8IUAB8M5gk52ef6UVj1k1oW/8RW2sKBRQh9nVsV9sr7T1HxfaX2h5EDpvqR
Iwcmq8z4EHiMQzUzI+BoXUmBufVXwybBo3h0pXBm0HIvu1Gcas96F/5c1GRaivbXjD2H/C7sqCQs
UmW94Cx/obbBvvQbLiGyvEevMeQjHkG2mSyWaaYVOZj6JHpJ2FIeqLK01AEn/UD3x2j7AfTH5b0d
B/Edu5iALY981JjV4qkZBfNNC8fZPFV+5x5kV5dPpZ/NB5tk0x2EofTDhf+52vW2rSFjY3K6suRs
Pmyp2i7UOplec11Yj2sW8XW10+xEMrK4MAuyIXEtAuLgKre9OsMtqyManScDT4LbFoO+T0o2f4Yu
dn4xxwyXPF6MY6NFdvWTYXDROwznCFZL/CDiJ/+Zi8DwjkheLH31oObiYXL0U80iiSi9T2R8KtLi
vlZjHtLgsbWrEHra+5NrQ981qKumnupccuPlL04FaJruaLYKVHHU7X9pCg7I6jjWEWJ54RGXZ0tY
Iefs1qoCCzuJe9fO/CE8s/S1F18i69tw4raS7U2TdnvpqCic5oriMDo7YHP4dBmy+TwnLfRP1Kt6
XWAZsZA+VbOIIyIdg22cDU5zMmB1O917qzVmNBgR3dq2ssZTNvC7eF0BFwHizF1uxg6IaSp6qMnU
sDYOtI3iUIkUG3cHmsxRgos8ij7CtrtKzoV2glgmqSFDFdckQ+kJdsVPwtbyCUAC9d4NH8W/RK3F
eSwmZbDb4birTBpBgokk3JOHi+wKn8oP+QYWz0sp/2pSf0EkoB8nEnAhqYJuN/G0ZRPh6cXVdKiD
nyj+8yVhMjIjrOEHNKR/WRMjiA+imI69NE6WLAvie9WLzd0CJzyRBgQdKhriJsHzAhyMlYBgCSJc
wzraTcuHQnLqFbg6mV1aglBHmxn4FIvNEMseII25wuHtand+WMnrogW1MkLARfLDlIhians+bKzK
rU9xzfoA37Ttr29y6BM36DrV/9aNWRa0M5RLeohmTLB7EnE8dJgjRv0BTAmzjVOP5k3Rm33xs9zw
X+lfcwMlWgCsFfiUgIZo658gDPziOnGkdzPWpYPGWPCV9FD2dnni2A9ttAx0rWH6DjM/XaMjDveq
QwMq9dYyyJY+nwf0k9nqh/SVC+BsB4AwkbOr1isPvTFnXzKx8tDmFuH+5j4+jWdDN1MWOmZP+Sg8
LRxqLqf21VrS9qXuwFOB4IrUb4j3qnxOEDCd11467JWAPNTJi+ZlUAd+5DfVE3htybWP5uixuWjC
n3OoZWbITURLbn1KeWMzpZn9yl6TaIttxl6/g4RC6+Cee0gcphGBZWQaqqMRxiwqoZu1uJETtamv
rgyPGX+Wi54QM6j0ZVOFgHEuHZWjeOCKxN5bayhaKS3MXuNoItkFd7Cdata5uy6uJYrXGXSLcRxS
NZnRTui2Rg/BpUUz1vqnK+mjuzrAi/4QUbXCopLx+oTvMuuCLurj5Z1RjQA/Onta/XhOL18Y+kp1
LBwvIto4IiD1pewfjcLMBd3u+eR+kWuumye7EXI9sg7A3bJbBdrgfklgrTQ7xKYR1mEO7DMyIsJg
qeXwxqvp/Wr2xuwUM4/fgFTNdctk9sKw69NnXttnooryj+NkFJljY5MHXhE0vUaZGB9TFonFLQZQ
i5MGY9h5zbrSeRQ1AN4H2hGqO5e/XJ64AE0cu/lMbjgSgEV3ScLPvss9uFWQY0ZojxOviwU5gbel
75cFT6tjUSwwqroRB06d9Ivx0KZE0WzK96XLx/YTpJ3K+A1ijwdLoI9dlLF4b6mbjS60hpniXCZD
PN9YtC+Shl+uW3tw+slnXXa1OkzRSIRF88HfylQ60wXPWdXDjrO9Exaw3vog3kuLqUNZ6NFlNv7J
6OT4YBnSyp90dtLbJAcmVMkONQDekl9g2AxPxSSqk7mFSWqT/qmd0SCxI2i4m7UfSM4HilpO9WSl
4uh3zcQ6vbi4jznD6JO2S8OhvKXuq+26W45kmNw+Sqd/M4Hn+lDJRLUhBpx5+C4M7cffGb3m08W0
Jiu/FYMaz9pFMaU7qCu2LPrU4Uk24ujS4Dgy71iz5zuBRPB/Xa9pxHbLFYw91TcJt59HzEsW9reU
42K2U+xfq3TG9FaRgcsezdKisTFerOxiYxlvoNMkDlsy7sq6QECkteFUmRlGX9HGOS4ZO77H2qeL
QBYdefuxLOiFHLLlZmDiHlg4y/TTWCuUdqeiD/mptSMDA6wNRMul31s9ZPPqfY4j3uGdMVMTHyHB
f7RNIw/VHJl3r26qs0zd4U9s+a6Cb2JJgbmSXNjVX+HKpilEW6h3i65GOlxRPNCLszo9IopRyDfp
2EyOlk3AgYOduAEnDl0uQxfh2cbPXP+23Xi0mRQyTehvZld/bmJz+qESavxacxTNhMhbMc4BrHD0
0C6Ge7PZLkTUnKO+tbB0Ff2KI9xszfqSgeUAqZrHI2Ib1S7lzNoFijTIIKLy9mqt32KUw/RB30Tc
h9lcZ5vNI0lp7Wjn1MuO3WQ6Dx1X8fVuC2xwOYQjVe3I3Uhy/zTxUGakm/Y5WWhfwEdGTd9OjAZd
P1WFCBRodrVosGj7w7U3htFB0IyV92jC4Y8AS6TWr5rLDGxFeHbimNCldWnRtGc8ppbxDlQNFgH1
HKMH4XUjKCf7TrCu5hrXW2BjL16OSb9FQsqo0C6yGFuBGdVbnbWo4ODZUIKxKfDqnoeufctb+Apy
M/h+NGNn+/804eDxibxpDUFeasIuBstNrDCPYulN5MzaVIW8eLS3hnWEa3LfjdCrbuk0WpoWBbtK
zo3HhHAa2fMHOBaHd7tLAaM1cc3ldTPanJUDsQHHLoAfqqvUD+N/H9D2hqkoBqf57FusLq+NwLp3
H9zNYTgstQWJtGO1ibeP7p/HURQemeuUBDj9WJRL0Rowl5Zdk77TPu7lomrPWmzGQHNz0oRZ4yf/
6MQQ3iNypVs+Yrd0cIH6wmsJAwuUd6TITCrCXNnEq0cl5iBCm52nerL9OGGzwrriYK/QVQ8Mqfly
mwdesM9m3aF6YTRqr6qc6g/yHTOjUmX0n4VptUGelo34Ym4rzynTCZtnGbtAXzBr9+8N0fKExYvt
HsyOjeTRiiMoXG7inbOyi/4q4Pxo6GNzBYwdXahpnm4qFSWkHH4Chw7j3u6wdw7EPjL2e7BBJXaC
nosYyy7+BhTPTgp4AUpjj+fqmISY6fv54CQSMCAeKgf7mO2wgCWtmASxICh8rUo/2TouhnH1rq5j
weCaRrIrA98Fwm+1HItjD32AJVGlzHev2lDNQLCQFq01LYOcLWW599sFQD6JS+5xBafKPtOtKuin
6+x9wuz8kY7Kf+I/k70ezt1xs5kuyZNiuWXtrNEekiODd4+JmJoN+dTh0z0bHotZguYznkMgp3jd
4laarCzs5cMWjvthJVq85GPO2nzaOggevM7uhgeTdpPqYUCCiX5KNnycHJbiPIVHR5XViSsmiiNa
E71MsUoLIz34xCjjgtcE39+TMaU2rxxMKW/xXKqbUsNkZDvqaoziYTG580CnSkDBz5z7za4vDfXF
ZCqMF9NkTfplQhQ9YnUqPkYCddMPplzIZ7zP7eRLDYwnR3zszXSvsiWh8GVWeHncpVkOXUP9Bz23
yiGjo+oXGzTtQrKau+vBpTOHX1tNvOK6lpnG/7VRWj9Ho8sCLsXNne9EpG8k9aw32kboHDe5NJxT
tquKnbaMv4hNDcsBh5zPo8WvPLpGcCRJcjZtAAZkpAppMtTe7ufKYctkycR9lJoL0gUMYynXHTiV
BT9UG6cbQMIm+/+OsBFj17bR45fIJwBrJuVfV3j8sRYmyIB91mTj+WKEPkWL5Z+B3Q+s+HlMAnMZ
2/hqz9yn9zk++/Ipa13YD0hZzL7F1LrgDgeLNZ5l5nA+auX2Bg4vKRWZOs8ig6t6PLnQL303oLnB
nX/74EkfDcFvzzqgHE8fYzUYdnWg66r/go5NS3jbMIjYZCr6azy06oJAkGR7nBCbWOA6fOGczOlI
JAqYk95OeI6VnqXjCv9cZanK95bBG2OHBosdMVHuFBDvWm9IwOtX3AuzO45L6yK9dAv1P+NKeRXZ
tGmPec+5VQDz4PzJpMoOOU2hKwHeqDc+cHtGZ091isMQbJV9r62qnV9S8p51ti+gE5ETy9vYk6EY
RNO9lMkysbqAhEqIQGJB5UvQajAktj6jx+obhiyLkuQFtogh5U3Bf/EPWJUlhIqs7sXvFpi8exg7
puZ9Bptkwa4iUr8AQaWq6SL8bUdVJ5Zs2kMNXcTnGq0muYyHbOI7yfaLpumC3m0eB+5fIaHA+BDP
o/zOSN0/eHxLT1Rxq4Eqv7We745hoge3UwT6fCCBAkK4yBzi9R2CvGv7c3eQC1y5omvx1OKqnr5Z
EiXJj9fQMPxASrogeGrRBxhaCJkRLsysz4eXxBlZptuDVxVH2D9C3tHI4dVPyq6OSRsZaAJtVBKN
o7Su0YTlT65JujTI6qy+YiAoAt2a6hTP2E4PZY3+NM4S5pSqErUxJ2M+5vV/zs5sSW7kStOvItP1
wAZwdwCOtum+iD0jNzIXJskbGIvMwr7vePr5ULphRqZFGFsqK8lUVfIA4H78LP9S32I9TC4d2EPT
bAHWyR2t9AHMFZPACl2cuMue2lEnyU1i6qEA4D6bv7ywsn7RqEHRtzCkZ/GPIz74veLA2Ju5Rsgm
GFsEwleRkzFablP1DJNTbaBMdMiJ5ca1CeGZpI7eYGFsylRbOZpwaYoSiI/kAjgekfs/5rEZtj0q
HZ1CjiyYUe5sc0Mcq0CZC0+R+XYHHe3ZSY3S+WE2YX0LIHxGdKks9sAT8DthjBRLcD9Tt0NlbGTY
X3T0bVALVCHvIxbdFonBmqqmbNqdXQFRp2uphwcyuLh4RrsN1AG3bO/CHWzJakp74haoeu3oda7A
bk7FCK4cjf9gXeCXCYa5NKbkM1bRs973HanaVdMq3z7oIrDKp3RhFtF6R0Lmx9hPI5qAOUpT8YKc
LsvjjEQZdHDXFB01wRxEn0GF1+ozAloDfDDVa4pxLzTQqsHCuhyGI7qKYY0fX07a84R2HHXURjiL
EGbhGfbWdqKOWevM7dhQ1pRx+Em32A6uuh4sYQLEOingzZmMoDAHwYSy2Zbu0L6qdJmDx7RnjrWr
0bmhJMXoSrTVcxEF3j6yLVntAmGFGiCXrZ6ysfEe2y5pn6zaC19HRBXM7zbiDIu4u7Z+ATscQJkn
dv+JpD1EkiQcASQkdjVwkYfI+9T8vzReQePUaIPwyegm4xtNounBC2LlYy2h0bdFtg/lrxsfPbnP
PsX6a2V6NIuIBc4Tctj4H6XJ0E33KVLot6XX8vCIJkg8VlWfBVtVVkrgflqh2t05YVFvMwti6FpZ
6XRtxIwX8R21+qcxrMMfHggsawfGPcw+6dKEUOJ7sLK29I6JauZIHhGAPn5CntKwj5PS3UjekyLM
ja6VXeRIfSdYojD5YFZndp53C9elLLFyrbAJyhxaZdcZENwUM1WMNWGdhMradjh1XIuSATQCbrhq
M8vj3tsCB/THT5CCvK8wQdJnRtJDv62ZXl+5mYOqP4JAD7Ng9HKkJHWyY8Dk86/QrPsv2uz1LYwG
Y6KFoSfcrwUioV5gDe13fCyrobyeK3pCBSAq7qq7qGfyhz+wUfbfsLUBoAKIZ2ZkhsygD+XSMwGP
IXM70yAjrKNwrgHEqMKorkf8cos1g3lGQWHXDMwFsabCwNfWTo3aMPi88a63vP6+r1r3TkRF9uig
ZejfG2OCI63w+xGf5NJtPWuTW2VD3ueXXrEVqF6GiOtX0SHqSvtLqHCnu2JI7zZPDdkLpPNUhNbG
wzXGpZQuUc9dwYMckJgxEOe3MBM8+LWK/rJDq3q2VY3ATdybP9M49Y7AYKq/28hsb+JIq+syDYJ0
L7weSyQPcgTtuiGLfmVTs8i2yjnosdgxnDvXZ7h114R+6FEbkhJfT7ZZixswz011kD1PDGILZSMv
zCFpFaOOKtSQhSO/q741riDZN8MXOGmeSdudghQR9xrW8WuhufzvM5XR62UqMRfeL1s1Kr5Nhy6m
wySQ98I6gCsFoJ0vR+4Xi7t/k2MYbK08hMcOfT9H/S1lB2hq+PGUCGMcI2GIdWk5YxU8k2leOU4M
JnaYSg9n86kPHmqIZt22m6wEKfE5lPIesIvRAUkl5T+OmGSwxhRDlvGlHu56rofPwp2newyDnfIT
DkPptzwPaKkOXuCg+BCVEQS05dshUAtSKYfJvGmgvxgPSiB4kR+sAKsQpN2n2is/G8pDBtmIbYTz
Vj0xRxSLEXCM/Lwdekh6uL5dgEp1B6qEFYPTwUC9o7RHtL34vUcfpVMMG+yyy/oXg4lgKNd2W0IP
ox0VjcGBXjNy0ULOy+RXYWt6Y1ZEHyCMNORoI03hlwBRuRJ2eTHXG+bqcMBppYzus8IEDUVwoCPx
jfIat43QC0R0plxxZXn1jc3I6cXxkf//3qIRkdIpKQKK/GzCGDVG0wHZiFEVcJwRgKeytO0Ef5AW
Oqb1kmV1i2zL1IeBeUsZ2QLdS2FrMkSXhUrgSEAcASqn1WzQjYcZy9yK3tAV+e7Iy2sK55BZOUyN
oB4NLPC0fSUdN2mQDyErQQ0W4RPncaEdl69I5Wb7YLDLvawouV9de9kkHZYcV64nmEz2ZZT9HGMp
Yop7a970mJu7G5y72Y1DV9FoDTsM1/6aBxish7Sg/LiLDLcs7oUwumpXAw0L1lafq/TKaEbTgX6t
cvs2CRIAk/jvQTzBpecwsv+RxZSDY74qIPnpHiYbYTOmtL92hgAV3ShJq3tkq7nK/aQcbwsmBqa3
qtugcp5SCJfqEfZClgYrwE/GFmgbMMISJSsAf97wwiQQLYbIM4HJ0zEKwHKUhrhNSb2fLXKQ7PMc
59GjQ8eW2o2+8U+sOUjttArqz1ZTx8UGbwV9nXOuv0F3nNFMhr+7pSCjWcQs0xqTlU3pMaKkXmTO
dVQE/AVU7tEWxHVBI9TZGHV5x3gtQvs0nGXlfHEsdzogTaBgy+bYEtLMk6vOjVH4zZPqqpFlYtw3
1EBAOCxpj/cF8ZSJKCOFbN6MjRs4oF48+RQhBQgiKvLy9BgxO197AJO7cjNksahvQdNG2bc8BD37
XTlO32FbCOh97fhNO6yTyDT8T6EBQYjJuiJDgA9bCOdrgaSHa6wC9MfECyQghmSAurzkCvBReStG
hagNswb7h4cnnA8lCa9jbH2IRs7emGleZFQ5NO9vDctP/FevoG+FVhlBGVnd7yVf1DlwrOoW54LM
tKpb2eB9/KW3aYDv4k6UFiRM03W3jKNgzgXtMG9hIeA27DKHQu6lVbN7oyeUD5CnmN3bHFcVlzHQ
ROvD26b0c5jfIGz5RL8rBL/GHJQkREPJhwklKaIKSBBu0h1jDWToioA2Ow8YeFcB4iiG35Azl8wR
U4z65H06y3xd+haQRhLGMNfPDV0qKvUyc8dftM+BsVJ5TqAWaDeWCW1ITLDG/lV6POHaUhE9Cm/s
mqckDXO1zugGfZ2IxYxDDSfMyMCm8akhuf6Uzr3ByQqrF3R01KEqrW6+qeyesjRC7nXnILsQPCvL
HGlmzFbi/KLGUJDXGG+JxzSs9MuMRUQQ7ISYEfEYif7IfrhWgi6W8uOnvCgC/76Do7/DMgPB9CaZ
HzsL9b3FlbkPumc1pla49foJ7VRMyqq8/cy1EwN4zrK8eBFVwPGEBRN+I8Tor800uDRc0hnzWZzH
1SfLsD0TMkLV93TU0hnARKbU54n6wLxqscb4XuhORy8AjFAwG+06wTNa+/KhL3wBT6hKKInCQX0V
WNMf4SHDqSVftYOnFr0u/Rk7UqotTo73Y+rHfu9JC5LyWGbXtbVA7mmSpi8ksNOB9i8sSi2ddos9
M1KJCPu3KIEBG5huM3uqXyBKRONjotNhqldFL/g7lw4pTUdS258ts+wFue/gc4VGDcpJXQmxLs9q
dztTMUN4CagF13PryejVR3DyZpzwZjxasVcwq0tap9yLbiYBRZWv3IdRFzOUqSv0XQRJKzRapl44
946OWudDo+8whCblhgHCZDcpMv2NkXP5uVOiR2EDa7Km3/L6DfMm99yh/mah72M8D5DEjfUM42td
EqTVleVaNfpfhWv0+DHIPvzlkp+mV3WPXoTAD8O9oZnd1wcJQbnfIDKXgY3ymqS8154eYMNRaRn2
3/SfbIjdBkoL5UMKZrrYWq4LHxFZTBSyoRcPjFdtIw0+SQN1NzMa8XrYGnNT6YcgrqGUksP4a0ac
CH8g3YVsVQRnztjy+9zythzMAvyxJjLjp4A6YeFT1m/82dY/Z0ZKmDNzCp4DZDfAWSToLsOnMLDK
JCsU6bqZs8HbUBMJ+ZeXQ+Bdo53MlBjdH3MiGQabz6wJBQPEhWAC0i5gRPYoWwObioopKLqPDmPK
QWRbG5mujpmSSx2AGBeYExEuGrWu2UJFobMb7AYJSbtHwFSuJdO4JzDyZrKLyU6WCbk56R85grPI
WoWiyncMpX0IrJi/HsehyJ+ztq4ZeMTdFICsXGQ7qW5B9O1CElQYvh2iKkjqBen3jgg23uvEE8m1
FXdR2+zMqXSNlxLZLfdb2XnoMrYB984R1S3QeZXFf6eJR/v0CYWDlMSY5PlejJ2ZzCslgXG9mqYT
894ILB6CxOiyzThfVq1GiIVP/LVEAHt+gS3gBCjpxFnYPRb4BD4yux0DLBR08DcC213yuaq0Qt4b
pMI+NXiHZMUueCfsO23vOw5PFh4EMpp+TC2OxmEaMGWFFipXegrAYLtmQAnBgGLRTQqC+LbsguI1
9bVHA8Cy+TN0A2fn6J5e0zL+no7Au+36pY5G/5URni5+DFwU2ESC6yY9Mvy6fsqRZkA5nh7gg29X
tAYSBIK4P4SefyRGWEKKI7GD2IcLOZ41JUHH7oCl3jqjORzS2Syv63Dw2yfAPqN8WEQC6n0rWiQL
NmVXTbiJdD5xRIUw5h+xK8rCR0ZMgjXNBM6pNHCr2WNW4bziTEQhGus2ZLQUd7vK0+59pfrkSrhJ
ta2s2PzLhdYHlx5kPnA0fG2qG2cWOFPRFgOgNXMkd/AUTBMQVTTvrSKnCOo4G3qUBu0d5dNSoeGE
oIZpz59rA5jVRmX28DUPstHbJ1hVTmg3+R6eCTKmG7FGkj3HfJDggTwDKv6+GOevOUMwgKJWPscT
NAju9jUzKWcRvyTDWPXC1uUTAzo9XwUQQBOKnkkjuUZcrA6h3deMjqbylnFkXkPJsXP5swud8lkb
naUQ7pkGewZ4Y/APtvnUf3LyursBxOMecMwx4O4kAsBFPiBFMHmut7T8cyRevbyfX2RbRohYmePw
YsKHtukwQQ81+4wtHPFe1YFkKcCGMPceGTDxjjNDxwaBzLOhd+aYn8PJzWKreAy8MsNijxAHVLIr
yK99tFGOIFDpLgYoZKdb0q0ZHIanSrlOQOHm+6JjChqAQVboo4MvPGTOaCec+762v4GuLOKWbkNc
0ReYZ4CT8qCgG7BCPJmh/gwCNrqdmywtEDbQvfGpn/WAhVnlOeb9WFmteSSWQSKkCqu/13jffEpM
o/S/uGVn2IvkhKivQl+IXQUR44ip7nSn1MRM1oic24nSqvnaO8xg13TixC+6LEX0jBvD/FwZLlkb
taC7LjSv9TN+iNFzwxRnDQ62tH8xe5jLI26Z3nXW4auzRvPUYw4VY0QElRhng2sk95NP3AtQkygJ
pLGN3Mpjeh1n8Bp3TebOUFiGiCM6Hisk8xABVnR+8brDBRXvaMvB3AEpVG+I11ZK9iAAuvQwKA9J
azpuvAk4n6S6md25j/FAZblpunmgupeT8anUkwHPOFsa2jczcPJgP8QwdbBR8uz+u4XsYvI0NWMS
IEFnNrQl7MGDJgPRim5ygNbUuDN63DXNtcTOIDNWnSqZw1QaLxDE7EvhT/0DZIBgrv52zbrroS32
5QSNElpUO9K3LMCt5dOmr8K8NR/Ry41x/PYNRvvNUySRyvvS6qIfbwHqGGXwyyPZjv0d8zMOGJjv
Ebj8XnfgjXFYy6D03lHrzdhwKNf0ghQhC4QgDviJQH2wJ6rPO3r6et50hSi+R7VV9PtYGRUDJKuS
qtvHXGQddL0RglC+djMgnPLAuCgMv4W9ImIdJtxCp3Jn5eDj7Pbvf//r//7P//s5/lfwWnwq0gkr
o38hf/UJEEjb/Pe/Levf/yKsL//z1a///jdlCCqVtouiC1mbZ9Ph4q///PEQ4fHG3/1/ZBJkLeyr
8ofvtFW1ofIZ9qmZWi+OoJ6A7QdPG+I8NtyN6U1UL7Vmcj8mzLUi4Ennf4379scIlyY3XhEenE7H
Wyaob38M07vJGbj3vyUWcI+NpUrvqwWnpd2KPpuyPUYq0IGrJCSl+MOVIeXbtjBd6UhU+6V6u7JQ
zICM0BheyBWTfZ1N2LI4gONc1wluIEf+tHwErs6vaXlvH1ciOCe1peiZowHnYuf+dlFgU7SSXPDe
GIAMza2WnYNwZKvsbMU8ltHTauDYEJrLxrY+2QLeKUL4tpdyO0uXtlDJNHWDz2thHhzatDFNrLoj
KcBSc8EnGhhcJ2Nc9o+D1fn6GGQUNjfnH+Lkk0nTk0gKa9tTQoG08vTbZxC8oNkOevNhcq0eeFI5
fkc9r982wkSqS5LUfJ2ECK7Or7r8v/62a6UlTAuDFbqYbBTbUsuu/m3XFnOThLbvFI9IPWJiUeY6
u+kTmIXQiOd2TTvYZb6Mx+xVqHHnuLBN7Q9Wl8pV7FbBf5ji7eodWNm6aczi0S+G9iHJpP0YNAtM
F33EC0stO/70QaW2hQSY53hKLVvotwdthDQYCKjisWmpLHOAH2vIRPWuS7xxV7umfj7/Yk8/pyUU
GxK8obbZl8I8+Zw2gj3VCP3hAddJeAuht4xZ6GMgLBflBxr+zI0c0uPzq75/oaxq08BXliAJt823
T0mPgwdl+PZQJKToq9lw/gobOthMzYz55x+vxTalM6ZtC93T0xjD3qxMWmz+A6Nz+UyiiG4JdLRo
6UbBpju/2AevU0lluVpYikGre7JTFCRwh9b1Ygy00PlRr/sxLWwcpIAE/DWKdWwl08iatufXtd7v
G8XC2uErEkc9ufyw3/aNbQAeFV7qP4C+OpaGrNNdLdHiDei1YKrdIFEfDXP9I3OsF7V49KyTpsVn
wEexoibaOhAfBuo5D/2XT0iWPHlery4c4g9+o0PBSRfaoelomie/sQrLYGgQr3iYFM4kqzBzaMvB
l1bXeYPvY5QW1cv513IacNndriBOsc94JYSQt28lpFqedWioB8HZBhgIf6ClKQA+2kHBWaIidVCO
wfQe+km7i7DEXZ//AR9sdOKlxe+gu2U58mSjJ70FTaQL3AenG8VVqho6SWXqA8btuwtLnd7sxEi1
QIKIswDakMuQbx82iEe/01npPCBo521KeLU74PfUhIzz93lcXpdkfiv4r3JjWT4qG0UBOKCes8P5
Z34fq23P8mx+jMmTm/bJLddi5gKOf7QfjMET6N2O2roq0/QrbHoy/QIp1j41pw0c2ejCyu8/N9eS
ZlGtudJ5DW/fgDcPtWeXSj0A+WACatijuxnpP+30nNg3DKXuU7BGO79zFnCILq/PP/j7j21zPXE1
WhYpBWiLt8tzQ2k4A431IGIyWSseihHRp3DeyKjp/zq/1vuz5LiuiVGdEhx7Rm1v18JiGt+NRvsP
JnDGndl4S0EX2nsg0u06N8d4f349azmcby4mF2yldAkyMJJNpKTeLpiBuOi1mTHlCwyrvMbcMJaH
noknreHIt+ud0w7mVYbNDSJSU4DNnTs78mrC1G7+1CA5+VcB2F6uALa631opjJKjH/soqpdhfOeF
tnd//hefvCHHAc/OWXAdkz9LyzvZhn0zdQjGWvm1mPP5gF5YfSiMzNowjEsfgtC8dP7erydN4fBJ
kO316NierGcCOcIAPamYTno41OYDxHVERH10/hlYoC6ud+cf8J/o9dsn4QnBK5naRc1Lc/q9k3ja
g5coADBV18yR22dPGdleKZGvndAcryI5y6/GoBJ84EbgIGXWJvuZyfXGpH7Z2kKMFy710wD0n9/j
kjGwIdE19E6On5Wip9IJ5JTAy+RZiKdnLX8NcemHf/slI7irOhwXjR8zjfc5gBlEhlFGfVQYFOmj
xO30+cILOql1/vlBQJC0lIRDpionB5JRnQVcsuWTBFnarxGEBqSg8Glic9qxeY99JCBiGrOIGeHU
OMmd3Rnm32kponDTZ4pJ4/lf9MEesVzP82xtCr1sl7eHyDONgaR/bAEDOOnOi63pEW2paU/fQb6a
Fg2j8+udhOLlBXAfWJ7jgHQWpjjZk0mH/U1Hm+O6QjEa2WBUnIZbkTgMtysJJv+gq9oZ72o620+4
a/b1hS0qlqhwskXJY7n1ef8WOdhJ3t50KY4xTdhch2M6XbVY1CEMao5fvKi+I9lXyGiF94tv7a9s
mdVQ/krupYp2uYNx6gGrJMTFmeuMKxcMFKLAlv476BFYCpwhXvmhEz1O0nUPkUxBgmR0GIHM/jj/
Ek8/mqZk5oMhBqm4Xmitvv1ojULLkKo9vSr56bjdODbiNW50z/Xnri3sCh7Or3dyjThaO8qzoUab
gmG4908k/i2VC0UdumiBG1dae70JyZPm88icsQrguq3SbOLyvrAvT4I7S1KNcmVLntMyLefk5Dpw
E+j16/aoWrM8uHS8sfyY0CtqVbN27GrcorVYXNgcJ7c1i2rXpg6wHGEvSo4nmxO3vCkD7okfgXY1
k8MMdpp976SMSw6VWdbTDsEvw7gaG6tsGdiDa1jHHZOfCw8v3/8Qz0RyRHCX2pqs4eQD5ybQnhrO
1xFnH3O4Yc4Wtg8ZcPKMm9vpmq+qsxxovR0Nv40MEOnJ0Flrx+nJ7SO7uWkZuJpf6OzaNEhQETaj
b4Nc3HIA86K4eRcD8kseKhQ5/I3JXM372SiEN7cWkH0CT9jV5kOJaGtIBVsBlUPQAhF7YNFtSIZW
ThFG0dFQWuZVgzQQxj6ZGpmZTnFhLDVoZEbHocu6Hv/GCHT9Gp6UETzJAWHm5xhsffqJ1Bo5wnEY
x06s8I9Alvv8nn13RqjNPVtKpGoo54SzvOLf9qwArocdAhAlp8kZjib+4KyYLqKGI+byFz0VfeGj
LZvj98DC3megZgqLPzRfbgk8vy2YNFC3sSLLjuYwtp/Ryi0f8UQNLqzy7kr7zzKU1YJDwU178lwl
6i0xePPsCFYDG2eahle1khi1qF7i9lyKKyNDYxH/7xDaE3YlaZk1azeckgu55Wkk54dQUtrAYyy6
L546uevHRKJ3iTvAMfDU8KyqNNrl2FIfc4z4egTmFwnIqCiPVLvVhZfwwfEQdKUcOgUudcXpq7YQ
5ivKyMIyBGbh2snz6D5Dxmg7LLtwhNNxBdzHxScS/+GUbsyn81vrgy9NPSPZV2T0Sv5zxfz2pcOs
EfOUAaQMcgvEK3DQ7JcRZdGf72ABps3kmgTCazonuUI/FJ2LETlfeoaZiLLp6NxK7U/2LoiH4AUk
P+L/55/sg0PDF3WRSSRnQjfmZHPFTTiWYRaGx0bhiKP65hryIIj6DmCZLbDDOL/cR5sZ+WXLBADO
H2znt2emNpOpZRoWHgcn5Rodk5r45hM8xjHZofKAS0paIrExxeVN4DMdmHRr3Zt19fP8D3mXFbCZ
6Y7TcnKdpQN8mpb0agQ8UAfZEQVVgbX66I76CE9nTL4qvErnVYVllfw+NoD21hRPIto4Bc3i1axt
I/iVuKNZ3vudQG0VpZZ6dowVkw1bbmrLC4RcFeSS8TGO5qG8m0Ek9feV5cL090w0jpp15neePBS5
qgHggKhFm/P8A767wblMJV12Uk9SYalOqn5EIvGPFjRiNGD110Usdt/2Pequ4Ibw/ju/2Gnrh3uU
t8kfNhBimiqnhQeghlxHXBKI5qUy34XICv2E4olKdqIn50BQc6lG8d+cdwLYQLUYc/VPJW486Q3/
aP4owML4a1c30S2G2Va5w8NX/IzJYa0LW/CDHU9NRsvd5YQ5dABPduBUmHB6m+iIFOYswWljVasC
t3m2Z6GL25ahxt/n384HcdPhrfBaKAGlON3zoxMLWu1Gchwmr99gK2SDiHWjY0wY25VSNDeNDLA5
LIP4+fzK7zYBfuASGVXCNhcUQ5e3z9qkFqZMVcQ+dHCZhcUjggzgZxddZ6C8b88v9kGQJMG3Kb5g
+Ek6q28XkzZkAKuscNGTerxq4VeurSn5X1xCxCkmR64SDoXVSTY/YPDQRxCej82c0M0E4Ax21LQM
PDzRVEJIocNwaAIH56fZ9vwDfvQdSc1MxyReLs3qtw84g8vxWlXER8yEUtp3oti3SA5vQs3yWQNp
FXqUWgdiHvbnV36fGzNyWOI0G5b7wTo5zGDY5dB5SXJstSrc+9Cg/bPFFCV8FIFgqDvi1Ii1RTH6
f751l1xque+p8uHtvH3kulRyqg0/PpbYu2yToTRWE2j2m3GMndcRCzqcMIICTgu91vLCnf9u8y6N
cprzJoNCGmpy+Ry/XbpAx4NId7M4OpDo1gV/1+dZ+EgBxmZ2obx6936pcJhGWowBeUiO6NulbDAd
Of0hccTOWcDAw9PJBXK+Cpxm3E5I7zHyNbM/DUS81GVVbiHw/eStbxetU+D6kyndY4p2xzVlFipW
eAKt8rmN9i2zjwvv8/3dy5VAoeNo+memw9XwdkHhZnjnJJnNlQd1AGYk5uFx/HflYEOAe8m0yqOM
py9zxNtDmB4wHcWuGNGs+cPdvFxNlkvvgSEB2+pkUyknTpQf+OrYtJW3b1qQnchS5BtVu3IFUtd8
yuGnXXj6d4d3WZR7ajk/LOmdvO3IRxJzNH15TJvYCQHvdjNgmYF8feWRuh8ROESN2rUz91ADXf3T
zI7VGVWSaQjSH2Lx21evTKsmusc2iksM4l9qF/MA1D+K4g5MVoJGRtDANfjz18z8xyFGMsSjP/d2
zdnAwjELepI5XMMgpFTx1jcK715jdrIPFqk3ALFZfGFXf3BqvSWTZNKlhMXXPVnVYsAxBK06TmYm
TdSomgZhp8CnGWuF4GjPP+OyVd6UYMt7RQ6SI8RlzvXzdrUsdbvYMHJ1VCWRoQ3dfM3Q3tpF4fRD
ImZ4PL/cRw9HHUC6SOLBhX6yczuYbBHiTxLBiClbtyLCJ88Ez5KjTnCh5Phovy69VSlIl8mUTxLz
yqqGWTFgOaYdLhGm7LyDgVr3LndzedUCeX9uI8va0L4szAsbx/rwMTXRiZqLgvN0hlEjfYB+bOgd
JcLrmQbdPJfFGmWcsV5V0Er8rRcBQ9titWHirYt3r8IlIvAmj/5XKx00+n0Y+yv+2RiNTGT2JnM3
52hOPIOu8MUFOMBHm8BFR4HoRo+VMP52E/it7wd1BBl41oAQe8CfKGW42SGPKWmmMDEuvJ93iQ6b
bkFOsOEomzz3pIaZAeGX1RQgLp617S/8HOs9hNTs7s/3mnZMSzvAFNkJJ1tbtXqsTLNWx7ao2kcM
lrLrtkXdKWpmdSE2vv/edC8sSZOSFJ4E5+SBcCawDVQpXBLU3lz7YSu2XaXQeo56eSEQLtv27YFd
GiUmrGNtOe8xL0lgNzVsQBfovgZuFSCD7Iqo/QJAvN/5ZOBbkPT+ZpIl/BgTUZbzL/X9Rc/yLrNx
YEegkv/Z+b/lFBKxJTQncu84hXq+SUt1m5QI3dJi83GiB3YoQhQEzq/5/iSzJsgilz1KZqxP0kbE
GPEDnBa9Clp1D+Y8ImPmDhJ/Rje/swtslpuhh4BdGD/PL/x+ny65EztnGUYuOKO356LRQ1lVoIGO
Tpw56rZUDQLpyCVXyZfzC320f5ZqfimqaCOcQil6w+6rSRIvQvQhjlh3lzeREz7XJq/2/EofbR9e
o1q6tnzA0zozCVszmkSgj2VYGyDYnBY3yqiOr61hQDIuyav+c5K62behM+NXm7vx8/kf8NE7XZII
GjSOoAg4uQGoXUvDyCbniHLUfO8jD4iREfX+n8cY6jXSQ81JYVpzCjbqY1cZLpoJRzuM4x5l07bS
+4T24h9HGdbh/gSOR9OZIcnbPUL7dtZz6WJsCcz0u6vm/BoqUU0NZ/46/+Y+OAYku9oRAP+Wfy2b
6Lej56pQgZ/27ONYTsbWN61sR497XPd9hbk22DNybFyXbUalF77ZRyuT+hFyHFfy8Za//tvKzHkW
eDgxB8p49g3JpHjj5S0sD+5TJGtjN9sj69dtwJRdGj59cDLoTTL+YiAJ+OL0ZBRRD5807Nxj6OXQ
sAymW1ObJptu0NH+/Pt9fwuSbnmQPAk2Jg2Vk/sijI3+H97lEe4wYyx/ioZDpmiq0CdGa8XAKfD8
gh/EUh5LMyDi3uXfp6/VKAe3LGPCixWgpdzbV53toW0SSRwUh6LeuMh+nF/yo2d0CTIWW5VdZMu3
X5K6YajQZZNHr0djOwBAe60E3AXTLRQaM4l3Idx89PmAONCmdKhBgc+8XQ9F7NmcZCWPUgnQBfwi
RMhmDEkG/eexmqksxa6kI/W+rRG101iVZi+Pc2F7L1Yf9httj8WF0/7RSUDqw6YpREhxT2dsorEQ
AUR95VhWqCdXXmZ8wQsg3wR9AbjdbkSzRonxe+T6fwjZJLDQh5Cu1uD8FEi/kxwN+foEgz4SdQvc
b76CBut8aQrvRVhgrNUIL6JeyrI/3i6CdBC5zKVIkM4SzH8/+EXrhmWf0AOlYbVvgyTYKK/wnzpE
STYV3MzoQmb4wf4UqCHSuff4kOCO3i6IOgEE7oEis28bhb911F+JXPhXGBMxareb5/PP9w59sbxV
hF4pKBECBu13ch7MuJ7syOvkEVGfdm0HMRI3QA030TBASxjJDVZ9JBHc6JVLqdDXt8VC8hmY/SLt
EDbDhRf+wfUsaDAwJOLy4niefOURo8WpcAZ5xNK2YWqu8XZfgUmBourgC3moB6/cNfAYDhVIrAft
xOnu/Cv54MRScy5IFHRzANQtX+i3T678WftRVwuscAZ/HzFNP45V3WzDqgguPOwH8U9aAFcZOWqA
L+Lk6kQ+UCJQ2oljnGnzGpIJiqhd53wp4jl6ndx4um1lb16I8h+8YUDjAACoCJaoexJ0W892e3e0
1TE3EfJFUdzrZnwh0HBZpRWOsqseScG7oEX2Zo02u3vtqiHsLjz5cm5OknjuU3A8NvMwzvLJZ0Z6
Mka0jwJowm3xW9QM/ue5D8X856cJ3IxNu3UZ0yMy8/ZbFumAAl9hyaPlu8xdOvRMi7IRMPNh5Mmc
Se+f7x2P6AtSha9JqHq7Hg7FA+axTL9qw8p+jYZyjvjHG3cF1IMLd+cH23QZ9IuluieVPAWFot4X
GLVK1dGkc7tG7HXEuLJFPzkQIdrl55/rg6hE8gEEZylBAM8vn/O3M+El8dzLklszA6j+5PVUdSv4
f7gsSTwcsHn1tH9hyQ+ej81JjcUh5E473aYwYmKuMy2OcLfMm7qwS5p9Dep9DvKm55/ugxNBK9Om
O/2f0cPJLmkiTN382MfmyVowOjbKG8MqwBV8A3MOirfsx2+GHJzdgKYBJeZkP5z/AR/EAThymmEb
pwH05UkQnqLUzSO/hFoZDrMBPV4u0DdEb5DdEKOFPhHInWQNMUtXF07IBy1doi0UJ0DXFEVUtG8/
LRzmqqmKMCUNst0JmqCP0Jzp4L40452NeZeh0eeLwuRuEFa87jVW3noO9atqXWd7/j18EBUYpVLi
gnJmY//DPPltmyWjYVJVm8n1bCTWKzsjW5dpbP95Mv/7Kqed1B4log51/OTaNmN/I7xRYfuBKnSr
s+KLa3sPc1TWxy7KL+G4P/rMXCwuJ4kJFzSQt69a5QA5PUjr1wOUMHU91cg4PHmBbT0ytEy/t6OJ
DKBrpe54IWn74Cwtwx/aJRTyaG2d3DNxawgHYcr4GgmI+qDzRuzj2MKzIogu3d//DJJOIrvW/2S6
2oUedJrAtAN/TeJ0ce3WqcJMBVQrrj1RluFv0ZVd+/85O68euXEuTP8iAcrhtnJVB7fz2DeCxzOj
LFFU1q/fh/0tsC5Vo4TeKxswYJYk8vCEN4gz7n1deIiwicTXdyyBeZ/qGsLxjHU0jKKV6/w2dIGb
ZPqjevYmYXJxnZP0ZHM4FcVDSt5fYxEqp2Srk/N9nIQzfOjaco3lc/u2FWqbYAlRQ0HZF+EEVlTk
6FqKJW08Fscy15N97RTNzjPttVzldkdZTkB7RvGwgFAHiw+LRWuLyxC0ttStm1+xkZQoeXJEUfQp
WzjnsVns9ClANfH+QX3jERWQkBscPA/MmUXQ6F3RpfjIhpcRQTrJTSqLpy6Jy2orsoyR/f3VbmsO
OjWMg9m7BsTa5WoWnFVsR0DXImzrP+dIoe1D0eEVg8k36rlT17VbUyicOu3u8Pf9xW/3D+M8RUbg
eT26C4vYXMHs8Ab8Jy9OUtDhy7tpIx3Rw7F3g00eJfVKCnEbA1V1w6SfFiO3wQ2z0SqQr8OU59KG
NU1UJzePAyiW/f2nuv2AXK0ujWGVB0JeWpyKwTOR8MXD/DKRVL9UjT8/a3DIL3lbBmslzVtrca3p
tG1odZPZX4c9L/FyAd5puqAxpIAdBTLUqH/DU87WmrNvLEXhpCDzHCawXov8K8XJvh3QE79MnZf8
wmsrfylTLd9p85yubMq3l0JNj0kguNNlnMORQ+iIXfVQMKrxBUWR8mRWdrlHVnwN//zGFoQioSAn
JLFq6Hn9Av2mx6svKIZLj9rX0ZeoZxfJAOajQiBwHtpu5dFeWRDXMdxhbK4AOR5De1QfrxeESazH
gxv2F/wEC8w2fSc5T/EYfq7s2vmB/YR+lJWPVp8saJ24EffYThTmcDJzzGYI5QIrWkx37+/Z22Dn
EHCoXAAj0YNbdsIKiTecmeJ4hdYBqhrmFO29LswuMVoyCHGMR7RB30n2oukAdxD0Mo1iFc6XCX1X
2EOZI8x5sRDw/UsD0fxtrGOUM1GDOBgNZnX3n/GNXaVSAwAE0Lxcws7izQcj0jpF0l0adKIvJXrI
Z3r888nzGuP4/7EUXBiAC9TaTOmul0qMbuzj3Ggv6HTllNtReLa0yD7EFGYr47W3noowY6s2iuot
LvYTDtwdwldpexn7pHnxNSM4kvAaX2h0+Csv8I1N4tGIpnFCTeQ5y6FngsiG0Guvvej1iOK8JoPT
4OGo6sXp8CTrCa2quXp/SU3Dja9FDg3KhYrz+lVGQSN9r9DlpRpm4CY75E5CoGg5to0F9tQxYssY
oI3xkdE9WlhVYOXhPwiziGZl5PtGpCD34l42ACXSmVjkA12XY3MsKzDgCPxOH1vsDuJzKWvE6Chy
NDRQOzvMt+/eSL5FYFKgJtZdXs9eM9FomO3m4lnFeJyw3TokiMCcbA3hpPtLvfV86hVThgZkl8Hi
2sKVa8zwjSI7V4I7oR78U85JuAd3NyFhoPWH+8vdJh4OUy9uR4ZSTNCXaFqz6ykbY0deAk4+avww
3Cf8Mk6irD7iL5ScGmXVhbxPs3I233xO0gAKYJoIN8ALxArLScOc9zI2TvIFZY/8r8F1oh3qC0pW
Ucj9/Qd9owqkQ61ODZkvkIDlFZOSZoi6Ff3FgYUFAC3NMCrPcRPbTkOLzEwjcSiJpsRHWrKYRwqm
Ivo7k1r2czSy5nz/19yGC84S1CLVbwWptgwX8YSgOXI0M323eoh2mLDNz0Gf1dNRb4xqbU/dfmR1
chFwUMxatbeuD28fy3Sy81q/GHWFlVmaoQO/w6nO+jqhIf4lcJHcxnUqzXayy8QK4vE2XDEWeJ1m
Exe5bxcHFqiRMSGtpF+YkdRbr0nFT2OQyb9VqaEqEyirYKdN/V/vfsFA0Umoaa3Ap1riLFO0Wm1n
wJU3MhCVs9PW/1AWZrPzo6ZY2clvfEsanACXaFWRAS4hRH7j1LHt0Jwaqsz6WXrjdEY0BfFBHfG9
+0+l3tV11gJVXXG0bPrnOh/z+kNG3JFKU3+6RCCmD4xVHaSbS+eUg/474XkLMKDRwMCkYkRlQpQr
Z+iNJ/WAv/M5uQuoFhaXgI8cb6FIpRdSpurYUIpsBnxJNqjKrSVobywFeohpCAApaHjLoVKjaxa5
Z1ZfBGD4vRFM+ecCeyQcUGWyEgLf2KA0hZgL0pyiZFjOyyTtH5yhR54KZVTg/aPWXMC8F7jXoxL9
vRAc5AfJcanefZUxb0VVwaC+hNfuq3fwRy8IfGwyxTHmjxb2IMCXIm/ySK69ed61aOX9FoEc8neS
bcE6g5dxLZuUXhGpFmu2eBLqOGKXlyIYRHGcaz0oDnWcoepYuB0mKBVd35Vg99YLBp+lhq5K2mGJ
4aQvKHr43MVlzrBLDWvnV4Jc9Mbv4AOarvin1HC4u39Qbm8XHhMhCeAP6iZdTtKMUbkPBWFxkbXV
PLlzIw7taBaQsOriOGjNmnzAcj3gxqqrp1hVNPX8ZVZidMjpuqNvnycjryLU6S1cLPG3jaPuOW31
vCs3akSlr+ygZTxQyzJaUGNzpRW0rHH1qipj+NLWGZ+rpj+JCaHabWFJFzHsDtnYMjIgwhWOv4sZ
4O8Hfxz291/0zbXK5kfnkQYUWBNCwhIVLGtceOciMs94B7U0c+uxHL5IB/zSIZiTWn8Zcex0D6EW
hOFBIBuCdVYusuhpEPTY9zHi9MlKLn7ToOM30bCxFHwWLhR0yeuDFUduBIhVTOdc1M6miiL5MDJZ
3TrQZoBSxBjdwHDd+lhK0cPLoqPAYu29Ja36EVy1KoWDqQRG5fpHGNzwWgKb5DwA09l7PgtiJj5e
PK/9rWNmvJKiLu94tRyNdUoPxacnTb1eLrYn/I0Ksz/H7jDKl6wIcthJ8YQT+KFhm6TeBvHaDONm
XN+SiZEnrggr21E90p/XE78B2BitCQ65DvJvcT2hWJ9gomH3ZyzyzP/cecq/5TLOn2UT9yuPqz7h
YikakOw8UA40OJec1BmnP70ZnA6RvNLDbKJu9i4F2MrVcHusabUwP1R5BAFsmTMGhVMyiR/6c9+L
6Unm0HqRqsCVJh/1jY+63eb+aXrjIyrZFS5ZVYrT97z+iEEKP7M05u5s8fWGL31WkY93hTWNBW6H
hZtfoLiZIQ6JGBdvory19ZXJwTJWM5InWyKVgdgMGE5fbCNXZB6q41FzZpOleBSkdjnlB+h1kEmy
2kP5qtSSDgvKwsLDe01U6YZwppbn0bmiaM+Q6KgX9MeV2JVB72HKPp8x4orM4NRLCvts4+P/lB+Q
05b+g8/sT/9a2kjl0U73WxEMWznrvf+jw2nFeB5m37eOuWsm2g8NgT1xsHrkz/eajnzBsYFgFslt
NNIu+B2HMs1fjC718OaoFBHqpx/gxPypwbocHc0kRoXzvV8YVAnXhMF8hmOyTKHsJEjA+0bMvpL6
Sxl3WEG3mNo0Wg6bou/Lh84z24NlJNpKlnp7YCzwuAqOR4RQVfz1m80sTKtHdwrPug6SNKX22sbu
VHx79+OxCpNhm6KO3bP4fhLX4Mq0u/CMZ52ZbqKmU1pRdj/QNewc4R99F3D43hsz0wZLWkSf37s+
gBL4G6QZ4GaxP7l+ytiryhGKVXCevRBuKJFKbrqemdMcZ+Ev7AGjXRblXYBWl9uu8dNvowWKNpQz
tO6gEpJOXi+OIp9A2WYOzmNv4A+kO8VjWvvFS28g+Fj7rHr/Yd9Yj0YMenyK9wN7Qf37H4clQOS2
j9PROzdZjadxZVk9ZqcSclkjNAqAJqpXssc3blb0ckg4KEMUpmF5qbluSAJel945mltFBcHtfK4o
P/SJGblXhxbqlXVcMcgATJMkJM9TAlt1MOLiKWuCvFw5Tm+9ArDlNKg5nUpW6foVyBw9AIb0vAIs
KC5aNH5BLbzeh72ePRVCS1aynTeWY0LiQhwD2KooB9fLDWXqtbg/OedoTItN3EIMqaLJ3RuRMW4m
nenC/S98m98BdKNpQfluqu7i4j4Ybd4lrjTRpauwMtjMwsSOFAUR45dbheVj3TsuHl+T3X9FAR5X
ogC7kvJ0/zfc3gjcBqwPYRGVi5vAUbgMkkOrAZ81GtWpa3Brz5I4x6SBJkkZoXCYE+7eOc6lh8o4
F+FH/lTlpopmf2ztgiEXTYIhuqCmF+wKZqbHoPLKA8T+NXWL26SFpVR5ouoTZmCLb2rp9J3xjIku
mIlr5gERyqjaOzo8zX2fN8F7wa48GX1LVcCjOKLmONdPZohM4GVk4s3sac0Zr0ttUxZu9gNb47XG
xFunFVAQ7SX6XexYZ3E6RGjhH2p0WLY5znywMgw8SxerMmEgHy6Hwd6mI8qoyMnhZw4TCQfeID7c
3z5vvF5uHMpqCgQFg108b5hrkS76IDi3XVcdhsH56E9z+hiCQHl/LCBjIHkh8PN2ly2fJA+c2UHG
5tzzPo5+UepiIy28EbZln8ttHhXJO/UmiTro9nCp0v2liKfavP6YyWyjzT9oyKaNhvkE4sGBmW/U
Jxhl7YquxBsfUzXwaDMxA1eHcbFPzWgojAgfhfMsGvoEdd3o/4aiNv5y+wxrlBre9MWe2hGP56nT
n2ZbS7/jBGivhKTbEPhKIWMTA82ivFEh64+TKaq5taAt1+dRaD6N2hbdLJllT34l5dmgwj/e3z+v
Aq/XmT6UNVIWCilGxVTZ1wtWLSaHWJiIc4BzDZIlbl5o1QVNcs/9MmNHwQNbYYFAudKmObaBXWuf
RgxR6kdn0LP6v7DWJufiJpPmfhowR8W7RjaF9ctLOzfCmWew4mRrh11SnEdzEt0hMIYSgeZE4mO0
SU0TH0+MBzH23YyMc/VkM0VRYH2PAw/znqMh6yY+OHbWg9eHS2H+0HGM+43GFhaLPjLh3j4f0ih7
8cuq6DZJKEttf/8V3UZoFIzZFVwVEC5IL6/fUGlVJi+C3580IjwG4/yJiel4YjBSHJoJPK8+huNK
7nF7rEnVlXwfPU81hVqsqWk2RtduhowrRo67RGLfrJeOi70VTcj3Ph5wKdIqiBdUegy/F4+XTkUZ
a0V+HuvJ/GbjXhHt2sxvxm3omd14FP0IRnmWxNOVlW/LMWb6EHaYVHK2wa9er1wEUSGZAndnFwWg
Ec56pIM+0SIMXGiGZAffTvCNrHu8W2di3ErkvP2sVIBQFWjs0DijC3q9OqyvWnJtjWenLyyUueES
0kkY9z2dnacy9+ePpSJi33/Zb3zXgJEEkzWarzBGF1dGB1SamTs+1J45xvWpL6ENnnSzihHHbt5/
FyKx5lkIb6qpN/Ou6ydMItwfJqPpz3qtO3u3wS+cBCfYzKm11qe6eZmvoDATbQCPsoBh1/VSHqLN
01jF7VmAtcRJM6/3+PwNz2OkG5cyzTPcVLM1TOnNy1TYE3o/TLdAiTHWXyxKXWkPVdKc2zBC9p52
mPPs1VMg0E8T0df7X05th6s4icISGTloJQClfL7FEyZTiuUmxiznrhmC/ch867kYRLCJkCjbTzAX
d1NG9uh3pTLpru2V2/f2flKFl0JSqJY9xgGL+ylLgEVhd1SfKwvCOor4wdEuhxzB6VnGHxA0zrcT
cyebX4Ch+A4v4trEVuTd4HaSc/B/dPOZH7CTl5o1WVDhoOwb8lzMFioUbefgfIAR+CZHzfbL/Xd+
cxmqtZR6iMVkmJ7bIgp2jom8JiK8Z2eyQLKWmGamm7JFxPRARHEOdlyHxsoJfWtNMOVkOgzV0J1e
hgUbhQ3phvW5bhwRn0RhxONXV2oYWle0hT550ObfO/hR79RmVEkkUqPipWBq6OWjlnVOTWOvq/51
4VBt3Tlyv04dGh/3X+ltQ5m1SC7YyORWZN6LdyrSJHSdopNnjS+cdkxnRZlH21y2DS1bLZyMEwlB
UOx9IYKvJOrC2cdZYjafNAxMw3TTWHXVrsTiN146iSWQK1Dvqsu6+FGoirQtrtbFOcXX7TuQxP4n
9X2sbYDt9Uf6UlHz/s9ME5tCU+kSqXN9HTtEOTueVlnFucuLumE6PRrJLsacbf4Z2pn9zWpxjVzJ
MU11Rq9jCGwX2o+QJiy29LI40bPBShzaZOcZYEfhbWYOTiK2DoaFEyImqk1mxrmY4otlYVX00XXL
dDjUGLQ5z1NtImbTOtNQ/TYw2bG2wjHa6NVoMcXcp3PpggRJpAfdfoiDAM05LMAGZxMLHMu+6N44
ylM9u6I93t9Rb3w7pYVLDuG7gI6WE4q4shqvHOscVG6VnErNMU+ZJse9KZyvwo/TlemDKk0X75B2
MSWrkvmmoFzEQVEUlSGStDnrzPcu2dg2D6U3rfURXyVRF8tA7wM8wZXGTb3stcs4QGFrroczriu9
d6bCLZFi0XEXOdS+x5A71MDyu7tRwyThS41eqnGJyNVQkrbyMvuRzTiNvGASPYTfaM8E8YfUxv5t
2jlBaZl7vAQjrP4yMmVl2ToKPNnwzXTPzjAS0+GD+ojCT3Vu7Z0kC9sjKPtEO0EZpeNWyrKGCQjk
wDwlwu4NfKCF52yyOZ+8j8ja6ijkhHkw/2wrTGoxwcTV6+9SM/R4X4SmLZ7jwEiSfY5gx7BNGkyB
drlfz+O33LaRfElMs/8P+4liep5Lo+0e8inWLGRqrXg2yM/jstQuMqiRG9oYJrIa2QZchxM8I3kY
+vQjJ1yI7m+y26uewQe5opJdhjC9BHSAZeE3UAScW8R0x1MjzBGT7ihO8i2Umebf+6vdJKaAhIEc
kAujDsc2WCQWMMijKWBofR7d3KvjHXLidv2CVb3nHctpTLJ/2zpKO2Pn41nm7ZMRb5VP93/CGw8M
LBvCJ0xlOgvL+KQNMgeOPNX0FsbyuwWl4rvEcwbXU5xV/j+WUieJiQ9MjuWNF5SFN7lJKc8tstDG
9xnCxPBDy8hQ/xvR6bI/3l/uNlXk1cJNpKX4qi+46GEPXZ0KgADuGTe45qmQmMHBcD3nhuye8FzN
N6AHnZXI+8aaqnFMWU/chcy1CBp2CkYVUypcYeVUdjuza025dTW7+NpHjbZFnKb7HAe43tx/1JuP
qKhjYB8UJQfXmGUxT1rjMjj2XIBspf3k4Xd9SZhW42fZrt3rN1H4dSl0BCHWKm7eYsvKNA4bBDTc
UxNr9S+7CWa5x2YzezERQzkX1tyvnMg3FyToK413mvFLmKRVxQ19es09ufb8d4ja9dOAW9fO8Od/
ClNPvt5/k7fpLxKCBHwYIXxDoADqWvijL4IxzYy9pGefKl3LPhqdo/+wO5KJfZqVbox8clnhk5wO
bXg2Na81NnqIaNQO61lzf/+n3BQCFuMdWm3AQyHhcJVf/xLdD5vIbzzzNPQY7f6rTfHUePvC94e0
fRSjk0ZKjyzXn+cUkMvWrQH9HdLMKobv93/I7e4KKJpR1VCzLg/ez/UPCbqGAWaC3eowN9EmsmL9
aDpNeezB0pzfvRTlozLtYTvroGOvl8L6Fht7gRMohrd+Rdsmzi33sykjd/xOmuYHX+6vdxOAUVFS
0j8gNJm/sMeu10uZGU+jrnVHN3WHfVO48d9Ti5kUrR95jG0BXdtvowfbFsnu/sq3I1KOEFYCQC1Q
EjFuRh55OfsSiZv2GHsNvm2IinxKcPt90KxQ7HlFYgfHFYUfw2sBOhsekonV/Ng0enJ2uwojORv9
UIAJxQ59OsS8ClGdc5SdKcyCGrfTvnM+OmKIzvqAyWEeSvPZNlJvJeDdnE71FDhbQQCH7c4o9PoF
JsBVIhu/wyPvyX2I67o+55WeblMcIA44mq2pxt4A/kmAwIQgqkotDjRhGepIBtxyECmgLtuOxQE1
95gRuhV2OXKT81yb0ecRpdHuIr0wiz50IO1zMgXgPI8+Dh36l2CMfe2Iryatto2GmJK9Vtm9ZqJX
OR2/kfCBlAJlFlDjRYzU0Ah22rGTxwZ7hovRTOZGylhumjqptvGgJX+7hWnt9XmwnsYqpMhE52HX
1inWtiJNj0an+zvDjjCjiuP0Iw7c9qFxnHrXzFV2Rs0/e8R+EBdQtJK/Bq0wD4FMnG1OcDyLuHE3
Dr6qByAj2gm/4Gll597EJfV0XN8+mCUE15YyZAj9ISBUafJYRF65g16VP74ahldCmrsw69qnEc2o
nd527SPDsPi9IUItT7sJ8R01gF9eQJk0kCUe4+ZYVBOQ0zrxj7Gs523vWmt11G10AFzKVMAiZaEU
WBJODTh+o3Ct9FwXeiD7nZGlXngYHDmmB2uuwurZN93U+hlGcTn/miXtP33lZd8kFLCQOF0Wsx8S
GTBai/PlZIOey5KfkOXjQxxVzRbj0ObJGYr60rgcdK2d59P92PTmojwwpC4V8Jfi4gMCrtJ3o+wc
SLPtk61sURpHWdytvJOOvcj8OzPNIs22ZWbLZk1p/Oa6QQiI3aXGI6B+yRWvH3kapDArQw9P2oAW
WOd44Lt7L9vTZ8pW3u7tUnQSmeHRxHEJKEuJkJhixk2KKThVjZufaCGaH1HQ8LYzTrwrt/lNoOSS
ofFNoaf6+/Sir58qmjBA1r0wOI1ZEh30ApE4vzfdB/gA32RmZu8d77AcvWZmaCRHah56vVw2Vvgs
YcF7yiHK73XU1Lc5YmonLcYlSxMIFN/fMtbiVTJDB1FAxvs6vqA+WWTb9DH10LYG7dEGJlKADq3q
4bFIZJId4q73a9qHhYcgL+20SG6kp4vyL+x+B/2YYRDpPviDraMuiz8JQrMwFvUDeXQ3/xAUpf9R
UuLSms4OmOWZ8jXd227mTkcHaMDc7PCcyh7HIdPdgzGKLN4EKP/X27AdxwnDqzkctecA9vILqiR2
d0on+IpbhLiZeNghyIaTlwpn3M2iDqNj0oZeQQleGLO1hvRYBBQYtuA7lOWBQu6ocv/6q/QOrvN0
fqJHPbfCo5TyW9867hcrHL2tZ3fuLu098DxTv9b3WpxoFqbAJH+DlkqmYduLhQ2q2Ne+MlJlEUIa
uvELjo22r7PWPBuxPZyUmMfh/pZ4Y00EOYnRltr4iLdcPyxeyYlwZr9+HCPfPUUJegVlJ/wHmdoT
IuNRtgN+t0Yzfs2K/7h7kQBHaJUlFWAT8cplAR/1XO+OdOYHGji2vu97fzax5WnzihmaMcX/VDIc
/qozzcJPuWpye+ujR/4pwt0YAYcUnv22rt2m2UzohT7bdV3KQ1jEnvcUicj/5szSjL5XaaHlLZEY
MB/y3nls4VBexFONkxuvQmyCCGflZ3Sy2nTXT63nf9Frwy93tV614qPli9n4JoeqLx49HMMyWirh
lFXbMgdDXSCKG3TsRCUYHyEPKHGtwNhhAHX6ic4eeh1bvXYFEB1PBGO9M6KmlLsOv6GHpoG7duAe
yb73Apm6DXPz4YwM/azvE67NDyNUun8yfO3+DSAo+psGN+z3RTq+ALOZVxk3Rm6EusWVVQXxEMxI
Wj8UgSHRGTN+TVOYPNuwc05TklorGejNNmM5kkKSAZSIKEkXy0lwcOEIpBHBSCd9aMLeZjiLJXhI
2+owd84/ZRC9k2upHhE4BkcJzDuggaUyX8A8qBnh2j6ITk6fHDFXf7VmJx9ci3ltoMT67h+lm+CK
BqAySgAnjn8L1dj1UXIQHk0iUsPnOnamI8Jq6eM8x9UR0PN8fOdS3PcECnwNMcVRbJjrpeYsrEvI
weFjTb39WZfjtMG+qP2Rj+MaYeNVn+jPswqcha+GmsirwA9gu+u1ssKvDUrL5oFYWVGDWXZbXBxz
0H5aWmrjV5b58t9Gyu4X8Kqh22po8QRHWXjDVz83owzyHjYop9ankQ0BCs2PeuqM7+3UGmuw7MX1
rcKKElkidis4JLnJ9U+do4q+dt1bD3VlTz9KmDm/ySusT5NZ/tJSKVZaZerJ/3wztI9gkpDnOnDc
aA0vYmeZNW4xlPb8ABqnfxhwKH4aWrd+b4QGYcOUESAIrRWIQOpo/dHrqDqBQ2UmhgcjrepvaTZg
/Svy4mQIp32JuiQ52MPorSx6+yZZlNyEOTH9I66k60XTqQcgMpv9gz3MEyIiwgi2fGjniGZudChl
5a5J/N5GCN4mvDlqMaIEaJfrFcepnCutJH324lrXt8JC7DwJraTYjkU7fdAjfIf6KchWHvTm0GJy
rHJo4pKaVC8Dk2agVg9LzXhonLnfaZnrbqiq/mvnYE0Y+o2VmIio08oUHp7c4hy1MC+zMu/aBydE
/Wgz9fBwHJsycWO4sVwJEK9oicXeVAGQiSUfkan44nXqcKzcNo/ahzDVwl1ncsVvNQlA7a/O8lq5
MXG4bDf+MMU/+tbuq00bdHaALqsZWhuVLBhfImZh/anu2r7e2Z2T4dthat+5CoNqX7ROd5mDFucy
10giNNWkNOxHD+N0plbMBNK9V/Td33bp6tkWFZ7qIxqoZnbQ7WkSiCF3kqGJ14xrZ/L2LUPkpyzB
lRFMPySf620EjW90DAQFHhzs244FWqKb3gv7Z8YXw0o2fXtGCGg0yZHwQbYBTZjrpWTTG87EAOCh
8vr/ypp6Pxy4xBS/Pt04Qq9+vzPoU88DEkHGSEnPEN6u1wtB9g1uPCArmZv2fyP2Q/u+NevxMHnR
tKb2uugfqL3DHaZMQ8FgEugWUcebrDCRVWA/OIg970RpIxzAsX9wqshDhr+f0gPOnhK4sZnPR0vE
a7olt2+XrgVD51fhDe459aH/CHsFg+lqwrL3wY788SK7zhbbIDPnf3xXOh/sUibhyve83TrcHcxW
wIsiXggl4nrFICvSHHN39yGsu3kf44dzjrrB30djMq9Endtgh2UVCrcmqbenI957vVTk9L4dGRRU
VpgZex3Z0FNnj9yMAuULHT+cn76GIe39/bM0KyXfQ/9FsQXI93QyCPXK/3ilqazCyA9C8UDSnKeA
GL2h2PZIPc97aWmzeET0zfsLklioAwAO6/ko9Mi0t6h9F9UumWyRbeRc+dZzGg/eQegQ8jd09Dzz
kNZloh/z0JT9/v6vXu4D9aNhl+FYChxCIUCvf7RZIELgTpDKElLE9GPZZb6xa2CQ/S3iWIiXIRqc
d45PlKErPUEoftTlCoK+CCKzPzp97071Q5L1+d+kPX6x02QrnoI07ZpDEPbTz/c+JXeQwmDQTofQ
scQTedBg82kMmwfZ19WT2cz6iT64/J5GeoeGo7WmoLGscXlCkB/ELNRyAfMvRaP5nr1ZFVhuRkDd
I4pwI2l3kW8V4bmSmGFtXERCv7qz0LaD2c3f3/20YAwRIkCoka7HUg/Gd0oaVINRP+TD6Nr73haO
vw06EcRP41Dp+zR3+CHvXlORnEC+Ma2hnbIIaMryugg9BzexKa++JaNZI8vd+vrGMZriY+Jrzaf7
Cy7DCXekGsOoLiw58U1l3dgu16KpTQ+KFXvKGcAfZACassubtXLg9oxQC4CIIpLQNriB9okwMBvk
QsaHQRjWvrbtaltNgX6Myuj3TGNypZh768lIYVgNnJ1i/l4fSQXxGCzo6Q8lupfxVsKK73ZDbLc/
HZG8V3MTT3SVbigsthqyYcZ5vVofTIntg70+5uM87D2z+D5ALtv1qOo9Zn1nr0wyX4/an5kT60Fr
IsFhdKqYN4vMySddGECd1sfKGGKYxKkVFM9t5wftBgBWDpPKTMRxFJhKbqKytJh/aSj6nAq4QJ9x
1AxiFB9FmW1qUfgQVRpz+Ogbmf+91mRjbkLUTz/rTaCV27LQRgbP0Bv9LZbR+T5K0fkEMK11+6iE
OE6nSZbxdooQ19vGnii+3t+iy0v+9VFVy1yhKKABLuIciR3mrX0tj0OnyeeoSWNwzHp9YBJWMhzC
f2d0afEapZ0fvSCcVi7c6+WRlVECkUhn02NjEkN4v/6ypZG3ps8g6jCNbnYKzcK8TNqQ7i2aLu1u
0DDD1qakBGThiB9Rpq/JhS/Qb//7AaBHYG0Q8OFBLjay59RBlAH8O1gNvqqlCWs5NWb9Uwz0d4cf
8vw0mr7zoTWL/iyNJtrXwD13qauJlav5Ohz/74fgwkNDTHHp+DXXb6Ko404LZl/HLjwEDEDnCg3J
CAXdrm66Swhj+qXuvOgAvcM+3t8D6r/+f9udgKG6nCQhinCrxNQW72DGhhvERWweM8+NvmThHD42
ZPErn/o6ZLyuwkSQK44GPl2gZZsxT6pZ7+zZOvo25TmOlcYnYzLlLkjDtYbFdTD8v0sxiSc1Z2BM
wXX9LkMQVZUX29Yx8TrzQ6K1XGHSGH+E0egf5jlcS6tuHo3WPeUGsldM2RDbWrxAX+vbQNKJOiZl
DxNGh/eCEal2GGgebO9/q1dxyauPhdwnVyZJAl8Lqv3ixDgRdzlOgeZROm37MndduDM0399ANTWO
epv+kxWxOFMlj18xQJw3kRP7T7qfZF/cEsclcrzmyD4EIWFV/m4i6bpMLr7nppcmz0lcaJ9mNwPC
NCDnLKEZHvvIL6BBK5NJ9Az2pdvVH+8/02JWzPdSz6QkMghEqjRePJPhNBPN5s481gimfuaOTtEK
8OaTlVmSNjQoat0u+5PZS20b57N3yktXMozV5N63JkQNfNRV7/+mmy3ET1IoRkZbqhJYvmZdxIbV
M2c6+lbmfECB+WM7NdNJlki7VtX83/3VlodfvQCyBK42WqO8hMXhr9x5ZIRqWUdoOcGXLEDIjD1A
x1pv9KOYbWNTwx77kQpC47tXZgBFGogiHc3gZbGcxWRpEEuso+BoXmID0ExqxeHG88T0WbcS7SFu
ZvMcas3aJOr2mSE90A6B60i8Y+xxfUgtJ5Q0S6folNMv3hlt1x+sFCu/ys4pL31Z7fO8wLe3s9bE
mW+/LRk2j6vktB1Ki8Xb7oVTShBu2WkO4DeJyqv2lWPFT5lPloY41xpfaLEeIzXln6CyF4oJot9i
vXy0UZ2JBAwhS8CfPwyZRmZWUN75AcLH44zcKS3W/nT/094uS1sLBhv3OpsKNuD1C5ZegrqyK41T
EVoaLpA4dmGe/o9dD+MhmaM1/NfiKucpVcvb56M6EFfpGV4vB9mhi2ykpU/YkcldE3jdPqt667tV
JvFPRwvaUzb67o43rW8KvvZKcr/YTq/Loxnn/8+wnL9cL+9iEtVNiDWccu7zSwdacdMm2nCsRfoh
KVp9nyfZD2iM1uH+W76u4+n50CoA5EJ+yg1AJFusG5V6EjSRbZzyOky++9hDbu1siF7QPjOPs0V2
x/i3WMlQ31yUBingK2X3s4xOZoIinh8U5mmUjnXQCtdHkoGAaTcxLHzKuV3dGmtOo298YKRnOC5U
qbAhbsSwwPy6c2Gbpxh42RF7wnCTGkZ9tFJ0KVyKq20Qds0prCpnB0PH/O/+i77dzrTYDYsCGW4Y
UlWLS2JA89VMZs85IQI97vPOKbamN6RHP3bSzazH7/MMVB+WHwl/kPSfHuINjH1KTCsb6sw9pf7o
b93K959jwBzQPWuEJ1eu9bceDhUjbnVMA1U5fr170b8otbnv3FPGHj7h6yyfzUGhJwd7+FZwcFZS
vgXz4H9PB8UPkgWRl7b34rTW1TyiiZJ4pxl2waZOrflRDEPx2axC1Rk2rKOM3fJo5jYOb4AmjxN3
4Calcj32RTs/pqHZf2pS3NWpEaoXS5TFS+vBFRGGEW/BBBXAUXRSoiGMhuJ9qaT6NNRnFGb8CUhj
CXSkxdpbVZhi4WwMxYvTFc7WMhDmrWW3pntzG1YI28rFREf0gCzdvP4wcx8aZeP17qmu/PQUmDBj
DOAoL0PjAkGAGrut8sQ/JDWqjff3+yKpfH1IyGxcURSMyqr2emW34YaMfZA8OKg4f80BP2BTWzXi
O6VhfLm/1hvbz/5zrcXZ+j+cfdly3Di27a901Dv7ch5unO4HkpmpnDR59gtDZcngCHACSPDr76Kq
TlkJKZNX7oh2hK0SN4kZe6+hhmorbMd778ojBizDPdDVpcfdnQsuQdTawru6HE/xiMHwmynqwIQB
Iob5hYTF6cdlU83dBCX4K2xN/F6rxS01eBGbXdp/HNogfWyCfG/y2tkKqIeEkGgb1ziozERUrYkv
v8yrhgbwHGBwnNuxW0KaQJl7noAztA5y9dXoaW4EhWdnB77mMQ0668N7I+GQO0vIAo8NYzpVihcQ
NNvTcLrF8Rw6B1o+aauh9sxtVpjuOxcUlM8QAhwLNC4KQOpHcb+fWEMDY2u6TbWnffqg+fVjVo7V
vVHpcvW+D5uLdTjCzmxE5ExfiSzA6KfxSGnZIB+5dtR2QX4IKFwbS1EtOYqpWx9C4ZKALW9Gg6FW
qOy3opWt8EYMjEzvZFjL3p3HxBRVfWKsUmn92Va2t3BBUafHc0zchGYXQTDDdGWEODJHXdLunG0K
If612TEjhrkojTK3zVb9hFzb5eZUF5053kxpQk4ESCAslqezoyuh9U9xK9kCV97E3KitSB8BIowl
kqU/hAZZen2sggkkPYGpejn4/PAXF0yIHszBERugZ2wBarFZT6jHxeg4AFM2+jerrvWYJy3ssS6H
easfkXXApQMsP/xPWXJYVTs88AdnC8c2be1K+cnSQOHJPehTQ1yFHBviNQu73lv9iOoHkj2Qg3rN
oXEhgVv3ReZuc8sne6jIi7vcDQos4ZJFZjXof17+RnVlmZvyRTw1D2HT2nQLZJK2bGSf9HYQB8gV
yieRef4S7uGtULhm4OPmFQzD5nTIIKcExl07gNDSIFNV9qy69rBRxTMrY2EVe6sVwVkHYAywxVnK
5TRUrg808QEE2PqJKPIwcYkfNVlZ4NwAlatQuJQuHHff+jjs9WDdIVE1q6SdRqxIZ1ulnrpbuEK0
Gyw02pGbibMtAFB9dygIO83VFx+LtIFb8WkoKS3u5G3qbY2seixLS17rOTy06qQeF5rx9UehMjCf
K1COw3XpmeDyohTHxeB3zOPeFjWE9AZ8eQueJcOs0Ni8D1iBOy4YtKjwAFw4Zzpx4z79qILnTCbE
8raWyXduOdsm+0MPpJoP1JoHfr6VutOny2P/9ShBdQdcSfBhZjSHarwj+QR3Qn9Ktj1pzdAFr3Wn
t8asAtDZG6A436e39vyNsxoNEnBgOcD5TNkXqkSMY4cTwg57qRtL2pJbzy6shbTQs3zO6eoYzBUk
HJ1RQ0XKRgljGaR0pD0SWAYG1cYryy7qplLcZ5qU4ZBX4rpuUDjw8iS9b+wsj3BEHdIIMubZKscf
YdcJ8wqMHI4Kpim8hVX1GbT36v1wdkTVcgYNqXhiW4yQ6CoNbZu7goQdYAKP8IESh5YPn0sGBSSt
dK012NVWbPW1FzkVDTaOQ7tYJqm5E8PYX9GxsK/MvLNmfZnbZpwADW1KApV934pQoWy/OrAtjOCm
h4W7hJqeprlk5Tq5+1jkg3uEalaxqm17OGr24G3pWI1Xou6C2GmBph5yjyzsl29MJZTsgUieM0qY
tsqkZW7V4aDOtS0go+OuTKGaKHPq7HrcEhca+O1QM9wdRQEUwJStmRVtZztMalsHG/Q1iOjQnQai
Z0cEbRdCvdoh3Rn7gFIlKgJAiAfKUCuh+FZADCXbeaJL4yzXzG2QdnropZ22tXzw+WwbQlKXp+2r
70NQQJNQckPA2XPodKkAQRDLiDXmO0iQdZuMO93G8jOxoXa+tBu/FQopz1k0GKU9pLRPQ3kaiC+p
m+Q7rWdwpBnd8TiYYx+NXUUXOOKvFiN81ctQyu7IS+FIZ/RzyJv5PGxTg65kaqUx2v9PQlDGvNyI
CmASi9Ecz59xV9hGcF5UBmQgwZv1GggDCs6ciGqMxaRI65U5TvD68Sg5DA6wHg71vLXULA70vzYB
QAwdBTM36E0A0Z2PkogagjC4mLC6JO890uINPXjgAXyC0YVOOG38xKO1kVuQYcHyX93k3Pkymgb5
ViLmOrBL9j4hw79aBNUKACVRWsUAs07jwemFDNDEL+C0Iug6p1N7nVMOsRLqaSGEDBotHMy0iSYc
3Wg42l2+d2EJt3AAVFijz68Blg6gWuCsAPWnYv1Mv9Ep7fRiF1gTFBw1HUK5Yz1O9vVkFhncl8o2
eHA7kfXI+FTTj85MUGAJQMJv3rtmzWDDZ0VwZL/BNVGGJHD1EHyt/WLHdaAOJwKdK7D4q7WD2b0Q
Sk3cYTTC9wDHCHA7cPtUsRZtz0TO4Me3q4vSvCZV6YUO8Oer1PCG45g0buTDFuE2dVN9nxAYfl2e
DW9MvmdWlgMw3rPX9WnXj1AWZD20xHbUEOPa7/R0x3K9W9WSyQ8OipoL8d7sZCSIsCUAcj7L2SsB
hymZ6kqUO+GOFgZ4MQDBMvVNOARuWuLP1IkmkAFINJXcjNgI/RxMyiUfxLeaHYDoucaBI5CjHsmT
ug0ERAnLnTd644cRULA1gX3azi75Z/xk+GJpQRm5sssit4dDz8L28cbyOp8qgWDAhRn3nblbXpwv
+6khMqmncmfzMkHSqPOvO7fOdoBQLDn0ve5hDGHc/JEpBZYWeZTTULUAg1+MQbXTmlSGbPAGpIcD
7QGinR9NnhVLss2v0kczEB1wa6ATcRgDeVNZvcA6A3bWCLrdyDw/0nOoLXZQEwZ3KWWhRimUVCrQ
AXUelCthWXzTWY1/h/Kj88UT9lJN9tWAw9ED+UgMOUwy7GRqUze0d0upjeNV4ZV9EDYAilyVKKpH
GGo1REKm6jpDO2xlLexvKPM3myzTfrxvliEVOucpIQ6B5gBxyTztA1hnOWxgYI5xKxivDTgAhI7H
0j00Ocb96DVL6XH1dILUODYPZAiweeBaph4U4GiMwxZ1jF1gUye2gYOPLbPlIQyKTIhymGVUEOou
rN/zkefF6RYQlVn7EVBQnL6wkai6SHaT9Ew6hXbwJbN2dPTSW63XBbT+OcqyvXCuRga3jorSpQT9
m5FnQYyZMAzJP2W5HkeC9JAEbc4oHH3HSOBvYBXYbQWDhnQLvcSw140UFxtY+F3uWCUfg2+GMhMS
eMjizSuomuzOISySClRzjh3QUXEhjGSdD+07a5RzFEwqoAFxHcU1UdV3dzqv6wM6VcdxNPhVqvdW
SPoxPbadPkWFMWnby1+lrE7P8ZCvsHA9nGGw6uG2At5nII6sjqXv5bHrtOSqHXv4gU/mUrn3jVCQ
JUNOBKQ+wPFUjBGI6JmoSr864paLfqpZ4nlhNUC4NGhyf+mCOJ9aT4docBJNmYeASU9aV8G8EoUQ
y4uyFmRYPrglyvjsAw7y1i126OZjbbfBEcpiVghLZ2Ph/Kmsx3PjznkFbC5YmIBrUpbHAc4tRZl6
1ZG1dkXiCspVEQib1ofWsve2VkEX83JvqgvyXxFnIAdys3M6Q7mryB6f7Em0sUMmuS8ceYThVPCT
cq3ZcRjpAf6GU26dB1/6wEv0iDjIdEARl+Ll6iUSpYJyxso0fz+u6LgPQvgEW8TpWsjTruvgfUyP
xeRoqPy2pRuJprNBxC4AaOtz9EZlko05eFWkJWVPQgNc0yOAxd3KSW2oTFvIEpLadz9zBrVJDyoB
VpxU0lgtNNxbw8VAngmzDpMBnXb6qv1goGyu6fQoBJwsCzBqYQFA3MhLbP2QaTip9MDHfW/8zv7U
sdxaEV/4YqH7lLX8ub3mKybk2eeUl64cmMr5tOznLj3qujMBETE4AsVzt944jSjCJO+10DOLd9aT
/4oKOrc3a2rhqqSM0kSrPOFX6CVSWN414Ktf6WgygFzktBLAk0bMTp9Yo/ufplZMC/P0rUUBW+U/
wZXT0ZA0I2QmOnqsUci77qHkF4Oj5+4ys/52uYvfmow4fpmYHKCKQbvktIf9WktSVkt6lE1CvwOW
XKy8gg/IAWGjDivchNaXA77eqqAGAKQdalrQ+nhVrWjdvOZI/NBjmzX1TZvC7yzJXL4ZZH8LwfIM
qqb++FGgpxfW9LeGEbAuqOnpuFyhQnP6pbo1yE7PA3rU4DGzyfQmi50BbFmj8tK97kEyfyJAhVz+
2jeDAobsQaERtWyVxQopZNRAJGHHNOPTh9z16oNFYEjotZWzTmzS3mW1uySSrMJGn8cu7hezXiLA
Ydg3Tz+VlXpCirHG8ElL+0FCkP8KO5dcdU3e3XeG8xP2qu6132lfGnDZj3DwaJFEdq0lGvVbXw+B
D9AUcDCaa3Cn75GMRg49l4YeqzIw1rZ0+aOeBqhMD2X2fQyc5CA5Hxb6+bkjlT1uTkkByokkESSJ
lY4GKMEvpESa32yh4w5jde1Dwx0Q/P18/GRJXe8j0ujTQ2WXzhrAo3TjZYFElzC2TRJWr1HsTQ/o
uKU8zxvNAdFqpH+x0eMmoh7EaxeFVe5W6RG1HCgtcV/GntNaK6+FPKI0/GQjZTls3jkC500Gx1FM
NyBFXhU/E60mVQErnmMnUgLHK0CqQ50zuDXgMFBdi4FDR8Zp3YVeePWtCItjN/4A8ghnfqUTamJr
Dpjh6bHsDeNnCSvpLeAqxa6kw9dsXtSsUS6dRZWYgCGABYzsCQYbSivQrDgdbvXYFdZQNvSmhsdL
tmkTf/DLEKha5rAI5Tyvv9WTnpfrwOyl+76UFYLPuV1IjQD3BM6uarueT2mFhJXHb1gzsT3ucZ+R
4QKHaeyMECIn48KmqKzbgELicokiEHAfMyPMUtKTvBauw2ynv8f/Ny0HS3JwCui+w+nmCthF6/by
KArQdC/mFMIBig8g5szGwUE/UHbDlnk2DazBvtfhmxaNJm4wVQ41ABdSbTgoynE16C2s19OSHgo2
aB8uh1c2jb/DY0jhJj9vU8poAoYApG4rs+87a8pXgRjFVqtaHXBIGcT5aH50Bt+NRmSd48uB5we/
/u5fgZXvtjpi9Smp7Xs/L1jcQQPrLjdN/+PlKOrA/at1wYzBRIGKo5p+JHB7sJu6s+/zoNC+tgKE
Rg03zbX0PXLFmjLYV60lFj7t9QhCl0IACRkKqCABZXs6W9qgK4hOJvt+6tmwhm+cG7s9EM3wQnPC
KkiWMB/qrvTcic8C3xDUwExViz9l5mXUnVz7vhE1j6jhNhFs0KBHbzEZgzRE1m7e5usS6h4fGaRt
IzPV27sGAi4LKTjldDW/yLNFg4UT5eyfMHf6i9xT0fnSKLLcuU9dQlcOb7Kd2YHNPTG2JNXyRiPD
QQv8FXCfAB1XVa5cUjZAgw3O/Sj4beMJY2cRx/leigJIKW9slii/b4wkFH6QRsWtFYhXFbdAzS5I
ppY79xLc6ita8eAnNgAtHqDQsUpsGcAP0F7iTrwxOy1o0YAEOZu9Ye07bU+411l5YXL3Hj56AJQG
eb8NRg4BbNbbxykBn6Jg7N7WR7lk7Kju9XNXIluPY+ScVJrRdqehkwEeYJwazn0tQYQt3QYlXBvi
6gkQk2uZ6HCwLEi2cjz4DqFUztcMGKAwhUbtTdLn7iqltX7VkXYJuH7aD8CNYKPH0WuGrOOGh4vJ
6XsZeZGmyNW4jzNRItgj2Vma+yTT2yaIE8sC4FfQPhefK86I8z7V/ufgCAtuNHBPoJmo8LV0sJBd
hY3Z41h72bqAHcMOjZjGhestkaBP94W/QqFOAQoqzBU9YOZOv9POcWLxrdF/lICpbUrPaNeDWcqr
wOUQYNA88PuDQtc/+bACC3MYmL5r10VKFMEBV5uTbcCWgCF1Gt8pjZEjvZ0/sRGEkasAMov6bdek
wv1SNKkxJKEG7YBpYelUEgpzWCQXIVGHrC12fahJn4Y1s4bK3m7Mp6mrNDDkgtQtVlCkcputV7a1
6GIAiHT+wQLp0L8FDFTPr2VXpV1omwkg75CRSFZ9ghv0wrHrdL3BG80Gx5DrRrobFT4IRZ2+GE5c
gOy5mf4ElCToNXZRGOs8ob2Ina5qvvq0FktE/NPVFHlsMOBBIUU2f8ZdvwJL+hpk/ITnpD+R7uhg
mT0On2BLOIZGVaWP79kn/w41H0Rm7xscZpWFO+05Jhws7X+CrJdZhzzgwLqB3uSXHw0z926lSOFF
iLnmOQs9rrYrRjpA9CBJIEEHKQ5VbQC5bZhOBWNOwkJ4fJ/51NpIyPtbYea52hWEB+iS5PurdgWs
F6JAyHvAAxIrq9KVIoEtVBWk8I/VPJTZNdI7UU2wqnOdkc3lhj1dwdGwkKWZl27kOlD1w6Q6HTYa
1jBP65uWhLnjJleMVqjrl2wIZW1kN8Pk2TfQTivC1Juqq8uhX7UsILZzWg6DdtbDUEO3k0CeEAKR
sBy3fXnNcGmM4PJVI9EEKSSzQSXwcsBX7Tpj9AOwuUChAhxHrX53mcaBbKEJvpUn+XeIH9ZuCMgY
P1RTF3QL5/TX0dyZpw92FHJ++FNZIAsjR+Z8KoYUVWNgDQE1Kqqwy8sgCAfsVAvRXvUjrkAo8MCD
CusT9CaVaPpkk4mYpZuGOrH1AdGgHRq2TprYKIKUTjEjekFNCBzJjpa0/a+X21apNWEgoWX/EnFA
yhCFXWWGDkjflpawkjREKcTUIS1s5TKuh8ovd2wM4PLVMpLDwltv/cfUh+R/WPSB/rXvu/59DmB4
l9n1d1b6R51x9kVW3iXFkXnygsFLQ+5Z2YabZb/vWS3Q5R6FP9G0pMrwqvVRYkRKCzZuYG9hkVBm
kSk4GZGdBGOBDn13j3IqX0NrSgvtsky2acH4HXGtIXZwElmYRep5A2rHs00PpjA+G0nSeZ9+caSF
yYnX+pVA6NHKq2+yqu9hxWx9YlRHCdkz5baA+PzCqvGsCPTrdoRyEw5eOPJBVBQ5UoD3lG1QJBl2
ImbpaWjjIN990JuhG+N2rCSN8Hf7o+WmI7say9H85vZVdmdVJqcPbmmIQwd1xiF0WCE/OTrNjHD0
KlkfspzaX4Hcc44GxHduW56Cv54RZ9A2HViX43csicOh18E7jnqc4NpbDxJe/K8bwv/5Mf5f8sRu
//qG7r//g7//QHazzUjaK3/97zH70bKO/ez/Z/61f/6z01/67414anvePv3r+FB3/1pz+vjQZ4yq
v3PyCET6+03ih/7h5C8r2me9vONPEHx76njZP4fDO8//5f/vD//19PyUj7J++s8fPxin/fw0gtf6
4+8fbR//8wf2rBeTe37+3z+8fqjwe7cYD1kNDvlT9+q3nh66/j9/wP7x31Cum/mR8yUSBNk//jU8
Pf/EcP+NLQXsSZxIgC3QMTAoa/t0jvrvGe0BoCdO7CBa4Ccd4/NP7H9DhwKzBwAvnOaQuvT++N+P
P+mwXx34L8qrW5bRvvvPH6dzUcNEAN3t9Rwcei2pQb6aDqjgbe1h/GGWoKpXIG4BvDOsHBxX18m0
BKU+nX6/oilLDDTUCcmSQB642T/aFv02ZuNXW6cfNdd5gNfiQuVMue78ioNWezm9dZmlJDGa8UCg
GzetxiQw7sbWI9dwTOrv3EGXd2Ac+XtIVnufqUMbEsKHLD1yYD79sMQqcD+aOKuG0C0plyD5p1vc
r5dSrn0QgJBD1qbyQP32AeVhM3Z5Ne2sOlhCI52eEX5FUIoTrAU+jEHG6mBoyVXjDYd2ol7cE/mt
AYV+9WJ4/z2CXo6Yc0GUPTMxZTHofuVvvd6PRM1io7rCzrLS3icU9M9XqKBtu8o7L0Ot6qCVQfEI
/4XxqoVqJjyT/OquF5oeXf6Q50vXr2X5V6B5TrzYBKCL2/peVg+HoPaaTzZjbO1BXjoi0s9WKevE
GrDXPmpaHUS4RupYiLFDYZI6NM4gX3/Qgiz9AhSDb0ZEDPn9gB1bD7vWzG6kk1hmCFWoYpc2olm4
xinnhl+vPE+sF6/M7MqqrLQXhxyGKQ9BD661UxP9Iy9xlgd5r+2zELzc6qs0a78K2zLH5po1Vr5w
cDrbZvOoePECidFOiaMxcSiLOvL99Laxuh9Ml1c9xC3qEiT3xrkd7C++WW9AxAzH0gfYNVg5gm8H
Z4hQsozKzr6bSLXSaA5Nh4WmOTO71GwZSG9eo8EN/CDkLRQNdf+Y1wv795kR/7ytv/hmW3SNtAAj
PKQ+PF+9myoFRbXjUVcvgevm9e+tkaisV6aeDq6pIYLdfrbrozUs8CDOvbmy5KQtabWmxFQi9eca
ErddlkV5ch20S4vBuRdXVpyJd3lhGwgAWprV9ivO+4XZee7JyjKDXELAkDfAqxt3oAOHIllAEZ8Z
KCq83OUcpaMh9feNhEmxzYtjV4F8Ar2zhTc/F0BZVqrAFCTlbgZN7rZbUUF1HPdc4Lt7eXt55Tqz
jT4jJl4MSAea4nVj1d4e4j5bXCFImGTBI1htu8kh2w5eyAvT/cz4eUZGvwikM1+nAnWhfUaCTa/n
MHTlq75IwdX+dvlTznSzep3lrMp0Lzd9aPoCNz3STcOqP3/v0XPIly8PwkYqnd7fV4RzWLToT1Zr
ugstc+69lRmrsYDofY2HI3OKVSz1u7iU+vfLb35uBCnTtmxAVwIt2dsDb3WQfXHvtvltIpv733u8
MmnFUBqGliXenmTefZfJNai0d7gSrn/v8crMFSNBQqF13D0b5BWErvYCVMDQsLv48vPPNL2KbzH1
oRiRpHf3DeeRUXxqm2Hhzc8chnVl5uZ6Yw50onBUoa4Bfkvy2bcHCFWR6y41P8jO8sPUb39vEuvK
Vg4rxh6WKomzlzDjCilxNnB0/dE35X1O6yruxPs0Kv85M6h8V5BpgsYqEIixat/o2VpwuG2SJNm2
TVlGs93ewqQ4s1yoWfyuy4eSD4iUEwNOeQJhEt+eYtazXZ95S9mbcwNg/vcXE9vIaDH4MHDZ94CL
h2YwmhC4nRZW73MPVyY2VB16GJtgdFWNZu90FrSR1Lth4ennWkiZ2e1QdFmTza/uP9DywebQt/8m
5MJieu7pysQuWWJ2Gc2wbrA72h+xza0Haww5kgyXp96ZhUnVl0NZeTCpxMoBsfL0KhHsqcg1mIzq
xF2Q4n7zE5CXURIzUNCDwAQJMFhNSTdkPrTg2sRCnUE7qUmWSj9v9jLCKDNdDwZL2OMA+Xq3KUKT
eCG0uB9+o5Fm8Mrp8CxFkxK7hjS+SCCJQJi5QmI1gMCgvTDN3uwFBJjb7sX4N6spRSaGeHt4pQGg
XyUxlAjTsOyqBVjdudaZA78IkNbgL/lwfN/rJs/DUrdRCkNG9nLznHv4/O8vHg4UVi6hS+LuDbMC
Taits9AnS4aS54aPMntFbtVIkwXuvu2GcEq1b6zxSei1BpjM2hKl71z7K5NYWsSqbeaheTLr08DN
b4I0D6axaOZ77vnKNJYM9SDAb9x91h/glAVbtAoQpKUU6LkmUrbnhNKMVSAY77tsy7K7pu9voLEQ
a1q6vtzBZ15f9bakfTKxFJfQfdVnP6jVBl+rgrQfSlG/r+Tz9442636dDqG8gIySzdEBdtqRuLNo
EjMxmnHajkviDWda6ZWTewvjli7DR4jkwQEztjWrMMvBMUqW6itn5oFaim3hYS5tt64PsGvuP1vE
tzaBWyxZ+ykokl9tpMxh4HB6jdtOeZhSqNzkTl+l60SU5XcfctDXej96X0QJcj80BEtwi3Vfq+Bu
53XiY5pb/fbyUFBs9369hTLZuwSiQQnt2EEbunxVkqH900AyemslpGpCDsR8BpaeDuE229aCsLZL
nBmCyuqsTamZoJYXvdyntpfdFTyB1xrkAve+mcO0dcpkcptBZABEdAiZ2gSq+FmajG1oEE87gMW0
uGm/eSycbW5OhxsFfqrFIGwP0P8iUwg3eNKHbT0BuS1oihXSk4PphBm4MnAA7KxqKfGgQOB/NZ+y
0hTVSILGoeVBeCIeEvF1bNwdE8kOtPajCEhcpCDcWscerwXM2XHsxrBLi1Az3A3PzFt3Em7oO+n7
2Gi/3kdZmZDIyXzRZ+WBCEPsUNF3tkbuaNd50DWry0NGkZH8FUNZnywX2nOFVpcHw6n97hrlCzGF
BdQDccxo3StaEJnHNtIqaTzLxG1EpgkdiVqk4roxtY9ZVcuDYer948ILnVnP1Cp65eWCmRqVeyd0
1tjM42x1f+uHcPHZQsoyLDdL7KS309ZIIyoDTfIiKYsMkWCTG3wtvxW7KYn9W2/V/bB+ulnYQ64q
j8mfCx92ZlyrsGejxTxiBOH8o3dDrqFO3MQCqcxQhD+Av4jBcIy8MbJW6dW4cLM9s+ipPNk8yD1Q
I5jck9H+4BDxEbCQjwufc66flIFjZKwYTRxP980KN+aoWnXRGMItL7QiK4Iofwys1cIgPbM72Mop
1a0rlG8GOMjnw3AD4YVbOwNex/XrlTbo9cJB6cz3qIqPAS5ufAoKdE+j3+a6dge3yR2MaZb4Imc+
wlM+Ik2KRqC+WxxqWzND3HjTGCJlVTglZrniDHTuyx2jiN3+M6NfiXn0tSZgCEAPyEcW37HY052u
d2AQE9eIJogV8xgFGhh1ugW5klhP1sh+kBjX/PbAhKw+J04z7ih8Rn6KYtSrUOpaOoY2rBb8UK+E
uAUM1qhC4kEHCJXX4bYfDX1fws/wK817I+I5mXgEuSf5e7cUFTEGPwdbtK4/7qGuCgra96bnq4pP
24CwhUY71/lzp704JXc2Vj3pByPk+rYltPqqtAo188PlHpl7+FW6eWYKnT58oC7cCcZM7rng/be+
qCkmSVtYNwSXjQOWu3HdJIYDYSU+haUVGAsrzpmPUulRY+ZC8sfAiCuDG6MoDim7zbxmIa97bjgr
LcZ9HSa9dlUcBlrqYQY++hXxCzum2Cf3rSbrBRGEM0uYyr8noP9PkOApDqLtQVP1ylVt8aW04tsF
HgjfzFFf9HvPU8hoTZQd6oBdJfkQWSmS1NNPB75zrXUT+Mj5ApCpfb48Es41mrLjcJDQGt+r2AFQ
5lDP2sg2P9CiR3737vcCKCcYeEAAA+XWCJDvUv3QZ4fULEOK2Xr5+ef2TJWXTwe4rfdwHjvUpj/9
OcnJX7eokcVdqlNIbaTGts1r+gWYYnmo89mv1xd0x1Kz/eQSy4j7WuRXtGmrhR3uXIuqu5BNbE4d
mx7y1r8q5XBTM/1HMToHnpVLV+hnePIbE1jFZPl10zgpb9lhiMa4XDebPKZre+WtjZhFfjxGSThs
xUZs2iPdaDGJLzf2MwrrrbjKxQvVvwTlWBzn+1iunPWfRsg3TQTpjehJhF8Oh2srevj0YQjTlR62
oRl+eHz8G2pygjR5WXY+s3aoOmVtw8CwYzk7NFCJ7Ub4DdbjcGeYYn35285Ma1ViMRnrxNLh6X0g
cEJ/MDODrnvG7YVF482KzQwePJ3WeWNamQ4m74Hox4J8BFozqu27YvqB8/zl9z8z7lSzo7IFhJ9w
RODaACcKR4OqYG+vuG7d+SYw3JejnOsFZb0YgwIqlM28yIpqJTKcDwNcW/3fW8JV1YMRqltwqSmL
gzllcaU9CkpCP9Pieomvfq6RlPuL3hFT7+Y9Ih2Bi/CymFokZt6NFtxfbp9zo0iZ/Q7qn9TPOD0E
mXXXUbYF1HFh8p15tKMc14Y0EFi1UFYZWrc/aMAmci3RFg40Z/pVBc92uMoBX5blBz2tnybRfelJ
tU3M3Py9ceMoOdEWbtoWPIJyuNIaxzEzn/LE2AEn9XS52RWvl3+OmM7c4S+2TU9ChYkEOJD38RQX
q3KdrTA+t921uCnj6epHGeprkIL7hzaso/6JbnjIozxKVmVkLXziuf5RpjjcREqtGnH9sAExynRn
Q/V2e/nz3j6vmWq9V5aycWCVzffQbXFDawzEDayzptUED6o4q+1NWvN2ZRIziPt2/Hw56NvfA2Oz
0yaFOLFrDr5dzx5E37uKPBqZvTCU3x5tplr0xWORgZx0E5rA7E/dJONdULPq1uWSbX7v5eePejke
Eu7VJeR59mlAYbqieTfSmj5efvbbazmQd6fPpsZktLr0jf2giciFvACKOkigDWMZD257g5/cXg50
rpnM00DEaCxSIdh+NIwsBnG0CEsYlM5Q0SW/mnOdrCyIvTc1vuFqw753sk+eTNZtMv5mMylLIVye
+sQxpnFv08dpbMJi/OZr4JV2RwJ66W+1kFoKrnu4x1FAvPcwjulj10CGWYC3se2h4L0wrd/eMsDm
PO0ET8vAAqsRAnr53pWP0yKLraRkVwajchfAy3rpVHemu9WCcKc3TNf8yt5XY+J9HjxONondJTtB
HfLlcnuduV5A/+b0axyzqnvI4xr7bNDJVjfyPqpSW3wpSCE3TVAHkCZuzW3Rwh5yLNIqmuVPvl0O
fq4llQUyyVjG3TqY9rkW/CwcsZ86GP2VRnqfMWNhHzszN1VBx9zITLgQZcYeQnnuBv6IIPEDZxuL
AWIf4Pi0XwxfS58uf5BCb/rfXQe47tPWJDru+03Q2KjmDs4Hx+3r3WRIcu8bWbdz8kl+Mlr3mwza
bB8IqdOw5F6FjGEReHdlyuQSyfncyFEWCr8sCOTH/WbvaCLWAy12Uth9LdWsz7WpskZAXRROaIYw
9qX1U0O1V0yomEJ/jbsP1mI15MwWp1aWy7zX4Q2TjHuD5rdBU2hbMpkRuFsbKNSsqrbc2Jn4NlYJ
XTgvv91mhlpozt1ONqTlxt7HqrTKKfwvRNJUqANz/pshlKWjAoujChwx7X3gYOidSG4n8uHy0Hu7
T17Jek+UOx68HMe94O7KK4Y1oGax2bOHzqWrxkHW/3Kct+csuBKnI9yAzCYE7jJ939EdyoYwvxs3
uqRxK79eDnCuG+Z/f7FRQ/1BYuwSfd+n2gc9SXHsL791UPi5/Pgz1QSoCJ4+nxS9rfnTVCPVlTmx
N3F5ZVWeG7U9ikaVXtaRDr2HvSVM6wDe2ECwxTr5tVO4QLAEXc02TZ7avzkglPVikIM9pa5R7L0C
js2QgF9ZOTPDkdW/teeCpnb6tVyasB2EQfM+L0VkjnzF7G7dmdA9quj1oHVLbK23jw2QpjmN01u0
JNRJsOBAL41yq4z7fEzjy312bswpB4cBKqu+oyXTvq5J1FHQgeruiqO7mLlkLn3m/dUSdVAQSI4w
fdp3JfS8fOwP+dKR5MzMVGvTjWlrHvzZ9P3A+cqBANT/4+zLehtVuq5/ERLFzC2DbbAdZ+50blB3
+jRQDAUU86//lqPvlZJqY/RYLR3p5IJyDXuoXWuv1fYviLr+CMktEEhfX6IFqxFfp7VaMkqmTvO+
mWp3UDcRYOfq2ildCGtA2n7f3VStM67VvNmTOW7CzmJ24iZ1I8Wu0af2XuqmdGOrrelLqZ5vy1nT
PdtirTO0puR2M6QWb5ul4BtUQMlBxAwaU1a92mruNmQrGWTFsy0t4flofHE8sibRhDJkIzxToHx0
Big+6+1N5R5Ibn//+Jjlc9xaJX75kM2+XhnMHbtzZ0mpN2432maYGCNZWaYFexFpXIapZ1pVJHgn
MjXwofJUdcqmgwB8IrsGnW5C3eHWcz7wXxYM4moZanCRAZV4vLdGnYY+QVtbyduWdkNwXA2leQuR
QoRKkiFP+9kaupMD03TbQRLcFbekGpqpSC5op/iGjdt/pwQQS17ZgE/lgn/LoqDp+r40oE+vADQ2
hj3UIaT/hqYDY5XWIBd1YxUZaK0N07s+VlW+4TNJNwm6ZzRP0eJkz9Wxyxy1w2OSo7eJvhlI1IVV
a1CfSGqqgjkub05aAaLpkZ5Z1NCvrnkS2DHOmA7OjzVuuV4LwZ9AMY1uN6WZsSnAdHFI6m761Slz
9BbxYX4CQ7TkWDaT932OLCeWBnuXUChNgkBmRCkMZPuwADb9KEso4k5YsN1cS7Y7F1Wdullqds89
VIt8A3in36y06BOvqgryrqx67Np2dkEsnwSq2o2W06t9E4BZ3wRpw2wde5POHhpwpR0xJR0tvWC3
ChngzRBETAcnh9buZhh1eibry9RtmUrllrMEDqWJkgo0x6P6a86glurl+ZB1W2r3/U0FR0hQfd84
ayzjik3tvJ87kJ1mpmy4aaZmzpxR6gJB8nD9/J19yoXzIT6ANhNpAGbQxz030sRFp9nk5EX/fv3j
C+YvPqoVSVcz2uLjWQ+3XLxPyR/gU3a2LvvXB1j69UI4wAUN2EiCTLkblRcLLbv3eNMZVwx/6ePn
v3/xKgmIC8gwJwDEZj24HWulcispoysJ19LXBT9MGeGZhuLDHhRPOmTl5LdkHIPry7KAbYJUxfef
DjrCuMp5U4OnxERpJm26+Z6QYn4lWgTXpVez5IID3HrIwVvoGzIfd7JFy12j2aBlrBtTR9Nhi/Qv
peqRK6MKruWmPLXAXro9ya1drzPlaPV0CCow/HspGNm5k0blWtF3IVURn84mQ5+NJje6fc7j2umZ
8SMm7WHO8/4sGBryOFlrE1pw76Lki3nW0BohV7KXbUyY2u0dqPsnFzUz7/pmLAwgPoglnT1I9ThN
e1DeowBM1MFtmsj4SUmL0H7TGKpgB5ZUKTGu+FE4dyAfb19z2d7a9bRyVBdmIDbDs8pK6QjvGTYI
rClJdrV8mGPjxvURrqISaAsHaUj6vVQ9aypHz/mvvLNWFmbBA4lPc0A4M9b0QxQmCvQe9BgqxXc9
ytMATa2MsLA44uOcrUQlFCnbbN9pvZO20BKPHgd5jVpj6evnv3/xQeYsD3kPPqRQQ2TUG/Sd3snD
x02HRnyWY4NKCmahCqpX/SbX1ckzNIb3dW1NhG9p8QUXl0GJuJTwkL2XBxXKepBkAD+8XNCdvsaM
uLQ8gp9Dl2zEgbaE/x/eSfWGrghYwY0bK2RmpE0TMCXg1+cm21VgwnPAue7X4HtcGWBpecTUbAKH
vZUTbQ9Gt26btoRvcDcuN01cRY7dmelKxr+wSP+8zk3gusn1gez78qcpf4BVfJrX0tcFPy0+ztXI
qlDNRJZSnLV3TWXPNCWoa9QQUZhJ2BqT79IUhAQfveOkTqt5BjCfJ0Ftk/gHMNbltihAvbWyHWd/
cyETEt/p5oEwo+K4GCG27Ma526OIpThzNxCgm/jOqqV3qRtX9mSh2g1qr++GzdFqkEJIq0ajBDHf
J4Rh2zGkjiY+1AbqU9IXaCCD5p4bD7qvodvc17txLbounDxRRkGR05EAnmuFsiZHj4YVz2FtRuqh
5bW8s+gQrbj2hRxH7E7uc7OqIaAw7yWUgaEpSn5nk7mS4ywcic/U54tnxIE20kZO5r3GyLYtAdOe
kuyc76y1siwskoitraeyiFUJNzM2H7P2j9RzR57usqhZWZyl7wveUWVDFKkUlOx1Dx6bvijuqiKX
fH0crY+0stci4MI6/YOklUkNHBLqYSAnx+tzOfGwr2od7Oz/Ix3T/701oPHz+1lmvO6G6Uwuz9if
lFpercTg5Uv962FqaZ0EN1mmbRnLrED2AXLHqDd/sCHegLECz+hTuyZgt7BKImoWd7ey1EC5EDYm
8Enk1PHeAX5uxbUs2IEIl51zHZI3sPAQmq8boiUP9lT+vr46lx8nQJXyfe27lGvJWCBBYIlWu6RJ
lB2D0pobm/ZDPHDzPU+SIiAFrTYZq+vbjE8779UX45OkkYBptLXDfKB36Hl4S6P5JPP65fqkFrZc
BIF2MY9LRPV53xmelScPUlH9HCjNnDUuuKXtPm/Ul99fNjwvGSS596ioT97YooVcaUBTqrezdJt5
i3ThZV6ndh7XVsirPjAk9rerLXdCs51crvarLUxDVb5PQ5ElGYpSprovC51si4jLLoR3uRcX8Vor
0MJWiHIktjnOVFaSKGRoRozQvd8T6oCP0G+nNbGdhRziE9H3ZTNYXU0gfpwsyDZpaPmRPdk4RDOa
shgeJZ+vn6iFlRKJW6acV2mnYAx7bv2ilIMyzu/LwVoJ5wtTELkarTiDGL1VT3uZVvKjnA/GhjVZ
+siLLnNtba530CDIflyfy0Ki8gk0+rJemWz1TV0OdphU9FGBUiKwy6BZqOY3o+9sFxJrf1vWrtSH
lmYmWPo80lwabSnf22kZ7U2rnh3eSZMvJyNtnLhXpJc8I+TGy7JIlVJAMSPTGUU+WaqFmxLlbuyV
F01VH6+v3eUHBGKIixdZRR5BzISHSjNsJNJtIVcFlu0y6MEt1fHyuR46z1aZC+LVHeqi6Dr539QL
/n+YxNDCUjLJlDuladpwlB5SZbirkuJYV9SjqnE3t2tSWRc3DKOcLeDL6ehBF9txSKGGIEesPFqA
DMaEFthZEiLLULvturW9WhpJcKI6Wsp6OW76kBXNO7ANzyrNk20bj71T8OkvFEJvatvEnIRUyayA
BRoBQgkbmtluksnE7dXJdPpeWam2XvQPGEHwpAQSEgX0UZqwRCH3xM1yuEcHCBjnlVXpgPOy/HO/
wBBCljRBcTJpJ7sObbP5rRfSxuyktWvYRS+Nbws5EgSUJJAT4udPWbO1pWcFfO5S/ZfKxea63Sys
zyfE/cupgqqeaoINuA0HCAgC66XHmc/QX+dMrFFW3tsXzpMIXiOyBIZzJS7CYsizt7SKiAsi9SxQ
7BzFs0rXHBP6mk+3TUjY8L4iU9nPch6mPBq8tM5kp201I6izInNvG0LY8Czp42ommRnY5ACMpG8q
oCXgN26IsOMs5zbiAKtBB10V24ImaqCCFtTpADxbcf0X48yZz++7JxlsWs+QcMzCmgAv5AAeW/9C
f7P52Jcqy52CgFJr5CYkfGZS2SuDLliJqKHVDEqEvtIoh8Kfdpwq6Qm06yv7sfRpYcns1GDg6W6K
EF2r1qmT9b8doGUrh/fyxyGr8H2xSmlOItWifUgoGl0jHr1XZwz69ZN02TJ0kRKC92alx9SSwmGU
8195PKWRUw9adiRqXR/6mWmGK3HbXKHmWjB2EVeo5UYWmfCvAXSzfueT9WwY03tVNysUiEufP8/y
iy8Z+lQBicNQhKNe9E6XjmUggwbBSWw6rSzY5d0wRCyhpHPgZaAVEpQyaf04MoYtH/ja082CtxW5
ZEZWd0mnUjPIS8st85PNIK+UWY4xr2QpSwOcp/VlhXKIC41NoVahltjDe8fTPHbQbzluqmIE35gS
Wen2+slaWij1+0iT1hE8iRKYW0baLee2fSjQDeTd9nXByQ7lqClQ5mFh0/HOV6NBdyOlYSvPEpf9
ky6SmdRzqVkd1FPCNpuoU8qStqVRmkEVs2g8u7QrF1o6HwAEvd4yG7Ajf1+rBgC/WDGVOpzn8pGl
2TNHt8b1Ty8Z+NlUvmw4mcDow2RQ+hsoCrtGVFZO0etHrS12XZmC9JQ2KzeVy0dLF0FnxajFQ21V
TZhJ7JX25dZONR+SfTuGzorrk7ls32CS/z4ZWeFtR1jfhHSSnqKJv1jm9M4nqVox7qXvC6eqTyq0
MHRSE0K1wWnS0i+o5WTNGgnJZZPQRQCZNPUmJBPx8yd1uGMV6x1IOiYrFrG0/EIMojwrqGk3DTin
IryJFJnkQIf60Kv1SdLWbqMLMxAhZF0RdbTVsMcjHsMPrZQMWxDw3JYqg/33+/aW0LThs6bVYYKC
mRcPyQcbielO+W15E3jsvw9gDGiellTehENDeryVZh+2WaQeUGorNrBwgEQQ2TQ1tBxohAM6/KiN
H+10ytcYHMmCUxLlzjNpyHNJZ31oyAXXPEJHw6ux2fDasjT+hLxa887UuntFi6DpR1ZH93TWpp05
kHFDaKz6IPhCH1ALvo4zccizlsu/OwOvT/GQr0lBXe5MhaibYEKjhnSFpywKiiwHc1zetfyhsalu
Qk5NYY5a0WSXRQVHUb239SPKYqXfkMyAVLrsQbzS/gF2gfgVipZrSI6ldTuf5S8eMAK3XUwidF5R
Fu3HujvUiXXPSPMIXXS3rfUHFIbWxG4WvK0IgaNWj+c8CAqEgwFxJnsjge9FqWRfrt6AwHKue8EF
SxeVdHotma1Gm6IA+/yHt3Ry5nm+K6PyD8g17q+PsXSQhRvGSKB7PVeTFVjFHu0LW65IbgKp09u+
LviqjkJLCy8FUpBO5rDJFZWdlLlK3sGhZN42hAhyqruSl2Q0pEDH2ea1MbvEiLe1zNf05BZ2QYQ3
qUDSxrOpgE+QnJW42uI4lHC8Y57vBtTlVvZ6weGKOCcbeMoxqcooiOwfZvdXaVYynIX9FVUGQUIM
1UWVSkFLQILO3KF/SpBDXd/ez265fwsSusgWYKARV566OQrkCEghaVDVA9BTxAFCKIa7SUgNoe28
+pO1veEDXGW70A3J9lJdz9th7mv4J81yIHJM/CmJbX+ygFq+/tuWJi54gzSSKMSxMXHGG3dII4/P
93p502syvJ+QoLTogWHp+euc3WVQUixpoMgf13/5ZXIrfFywyRoY10jpOvz0np5ZjefeNVVIoMDR
F7zagE2ZO9zC3XYE+e4w1bIPZMQKYm3BsYlYJk3qkSVzEgVK1Z2iGAoSOqCDabGZKJ4h/jeBsv+r
Y/6rulJlILOo6ySEkp0jAWp0rySKuYl17QSFsMqxbyObJVAs/B4UoLci09JmcYh0Jt2hBabemFBK
oKpS+de3a8FyRXyQkSR6M1ljEmr2j2qge9nMd9e/vHCERVxQQ2J7BlIuClSm/DLaJt/EyLCNaLXR
YWmA89+/REwGkJTERhlinIM2uSkA76eKNN1jFOXJjasjmCFUk9PZZvAQVbPrSOzKZX2bxzQEE+yG
uh3tFq1UeYZ6e2OPqVcVw5pk78VHUZwbIb2JVNIM3YDfPclT5FRt9AaFl1/dkPyemXIPDn0CGLHu
2LW1vb7ZC2HGEIx+7LSSRZIE4QE68qAn5M2g+RO3gdydk+rx+iBLGy7E47nUWz02VcjP5IOnlY8Z
BADYsNZKt5CAiSghmqa6XlZaFLQNvUvU5iPL25PV82doVLkkVV9z47bqjC6ChgyJVijpYiIQIzuO
euQZUbESOBbsWWzmn2YjVSuFI6ax/KEsk+cszm8zBhEflNopLxgYckM1QX6ugm9/7uw1SvmFEyvC
gSRbqlhCGqhXZnbxhKIx1V0ULA3TZ5U27W3c4XpHHofmbYQQUsDtcroxBxNxLukwjorUTEkIvXZH
N9I7bdhP0xr12YJliLxxeTFB+6DFxNq5dWm20WUoZhuFC6GRFVeyYBYiwCWNeD9hb9JQy9rMKcZd
PXVQmgAg6CazE9EttKoLEKqnUgCOsyCDLC2IDx/s1A6uf35pgQSrhodVWHO26spUHHACOY38buUP
Uvt80/dFZIsp2wRXTdh1llHmNIkcORTuPLeqZ1DDk9uMQ0S4NKzXpkGFPyeDtJOpvukq7fW2CQjl
ABDB13bMyzgkVe3N7c7izR0uhiCVlDe3jXDemi+R1LC5VacQMwuz4q+eQR5PvwcPaaevkSUspGUi
nEVlRNJmgrRMz0s0Ecf/QRIB1lx3O1LWP0AetEZlsuDDNSFe54z0OujU4Vg76AMhv5zNo6023gTW
MX14LOlNOhJQBBfCN9hhyWSOlhVo4wldQG7JWwe9eLdZnKZ83w89tmyoKOuIpqR/pWYbO0NGnnW+
tt8LQUITovVgojM+mpooKDN1Z2WKxyT+dP0oLTgjTbDmutd7AtnJCNyjGpqNMofbk2MCNHHT51Xh
lSnJi4gptSUFk6790juURuoCFLqkgOe7PsKCOxI79roZil+SjACKkNykzInt17HN3ZmaKwMsLL7Y
q4cqApjxIZ0agCnsuWhRpOzXWjmWfrtgxxkpEoRFZMRT33gqfbYzzR0z6qj54/XFWdhdsRFCqweT
1niMQQqQ9JsGTgm6ZBCsqQaIWl0fYmkOggn3JBuBcYAvsqwniI7ZkrEtjSewetzmqEVYWkbSOc00
0woGpT3Y8ujK0bBSrVhwcyIabTQrZkwl3JxRGNqbnkjcnabkbxV34O9Du9NTUZfJyjItnSLBhIEF
JEM/9XhDHNjgF1KR+dqo6ytndGkTBCseqcFyre1AAyrHoE5XeSFv5ApsKtXI6DFv7TU2+4WBRFha
CulPCzCdGKTJR9I+WOk9B6e3/Hb9LH3G+AsVHhGWNoPnD/J9TRy+vZ0CyT8d00dtq233gxO5IExw
ZReKks4+cv/oDnPQze7yLZ6fXDA3OSOodrnHPRLq4fzKAnNbHwD5q0BS9SR54Khy/qz8Snj1f34k
TF848dOUqZyOoBOtzY49UQkUiJ2sdd5tXxciVTbNaql05riXEA5HIC+reQ0gftEbnH3W9zCF8FeD
lNYY95P2UDEKLoCwvckN4NvC+ebgoBlahYx7az4W2Z9MvdOanxW9pU6Erwvnex5kBuW33N4nOtS+
K6cZqFNEmdMXLe6rr9dX/qI7gDqkEKvivoWEsz2N+7nP/UJBi6910G3UorTGGdd4bi4aEAY5Z0Jf
Urcc5eO4SkFEbHbEse2PrGsPivaRmvLKLJYGELLPnsv6RCFWuidg+htnCO7WFT80WfUHUuY3pVOY
xXnwL7OYhppr0Icb91H1UfbdwU5GZLrZ5vpGLJxTMWoNfQy12XMXbt73rpT3XgL27MS9/vEFFhNb
7CXpk76s4koDl9Y2+ou0djiyI/d63/7Ln6Fi+cRWbvafImgX/MQ/kQu9MRbwYOM+CdCoOfjzwdwY
bumVHgTKt+YxOulh8cfa1Bv0Ba0MejHMYGMEE6+VSa3PHcV7Le/RIW9oGWpg+suNSycYeZ4YhSzF
mFHdOPNG9ejGCOQAKmmHxgHizbVW9mhpFoK5F0mkn7EX4x54Wq/S3my+1jO10GhsiwGsn5hqjXxA
+7it0ruMV/Y9KcEEnKs0CuZONzJ3TNVskyi9dsxrI/esMSIBSSb5qcIr/tZqWvuQ9XW6s8FW9cPO
qiEo5Kg8MNpnbjEQjleHRL2r6JB6kIuwW6dKzXatM+MTFnvhVIkhEkKvcTnPWBvdKQPrYXyLHoo7
I7S2zEE7vJtAVutk3gHi5spe9rPljrGRQv5cud1KrvHp0i/9AsHDzDJaU6GkgCZ5p/VgnK7kvOVB
gYB8evYfg9T5nW/K0+hsDz9/TR5xcThk59f9mT/+TKYLNL6fbiTP8m9jcLFFnLJRADo1NHzcy9om
6RXH7l+IsvZ4sMQPLOKTi6yTLG5gutKO+6MnOfoOsqaO5P7XOiY8R+tbYOfNPIgGwQDklYi3uMpC
liGX3SRJGmxtcOdN50OH4oCu+42Kf5M/uYM74R8NWo85tmM6IHxAjoO2d4c7xMmhq8DcateG3Yf9
Tu+Mj8h29MnR3cSPVoz0E6t76RwImUqixc2oMPzCBqeAHOJ9uWGu6Tb+gDVJD/G28g0wF7cYM/bA
vH3dCS0EBxH4DOBwbaZo7t5LsCwWVx546g2y4uEWHI8Iee47zZqis3F12gbipHn/+/qPXqLt/1zD
LwGTRp0izRk+3H/EryZ27HyQVK+7wyvR9r12Uif2oYDidt74Vw3POxUOB+pUR75y//j0Dxd2S5Tq
tBqzzCILv0DH2NFW8bNdAl2H2G930SE6mG7tNb59lDdg8PapL3mRb/lq0G46t/ixZqmfXTiXfoWQ
/gxmXZoI7zjVD5M/bKsTKBkPs0fgRXKcnn4PddtHJVCCalc6vyq3dJOwPbITGBROyq509fu1jqql
SCASwdZ1P1IuYUHM2hvhwOJHEyHtzMDd7qpdBrN6l96jzknuiDs5tsf30nO9Wxv+MyJfWgkhhWr6
EreH8nwiPM1965zBSb3ItbbJH3of74BRnu7UPSLgS7SxTvzQ/9I2hcc20FPE7oB/0VccyVvbl8v4
GsUWWWRHOudWmpxzldSRTu1zVTrzD+PefImRIB34CUrtv9eqi0sZmIjNl+zZRg0cg80n86m8l34X
R1B4+9NGD5UDdnkFFbyUgH2O/8XoEMGH3CDnwxZWh/K+vhu2bGs+YkGfzO0MJRbdlR0oKW31YNpe
N/QFB/LZxfNlSBtQHXtosKtDQlzWWOCXzVf87YLj+3y///Lpaa4ZGkmwalVnOy3fWlMCFq818oCl
vOKz7/vL5wFoLmXjHESbTcnQmuwqD3pQ7+K7Yqfu65faUz5yfaOd+Mb229/ZUXNKhPLymPyn/ry+
dp8u/IJJiPh9o8Qlkp9DXr+Z3DKoAmsb77pt7mUheme3mcu9wRtx+LvAgpOqtsNK1rx0/EUAuTzb
s1LZChLb3JHeqvvhmL0owXTKAjPMfqLn4qlfyyeWTr9ITdtFfaQ3TB33xjbd9c/ykT4ZyKGtN2vH
TnivTm47iiKk3FJAOw5kx7iP0TFKqeqpPFpJAS8jcfDMdj6jXw7LMFFpshJ8OzmMG2Orv2U7dYcS
4CEN5E0ddIHuZifbu34uFg6+yEPLmw6QqxgLZkcn0/opyUFU/7j+6cWJCDnMaHGrSkZQisgPxSOI
8qO/+U/tRflZMydytNQB2Aa0WlbrSMEab/7SdIQrGtQWLFUqMGTdzO6U7iO78PRiBZe94H/EbhTo
lQ6DpKGGIRm5Q8vtnLcre770ZeFOxgnkTQCxgn/gaHpNfhftuFKGPcf+f83eEjtR6hHIzLMUxr7v
dQfocTifD5m+VOOHBr5xa62LYyEcWGJTysSnpEoU+ZxRa6Hi55D5oJ70WO0bnx2KgO7SDT2aQY28
J/Kvn6/Li2aJiP95jDC1Gh6Nz89Z+QKht5VgcLnKg+el7wZIkplLaozdQHHHieTejbXBbSPVG1e7
nC8jgxXLFoxcNmKpNc4OpPHmt/RXfKeE6a7ckL10B7rKIwvi++SxuSvDaOXOs7hD52X84lagKjpY
ZgNLj96b1LFTB49oP4oH9hL9jDsP10e/3kzGNtorh/ij26krL9oL2bklNgCYGnSvjBgzxXO8o0en
cQNWJL8JVO+cIGcupH+95K76mwVFUP2yw/JRgQDaOXNYc9aXnYIlks0Ws1WWBsN+8nZ4a6zNkOig
Meu968fws7Z1ycSEwo2aAFOaVZhg7de+7si4svPtcOS4Ljbe+3OC1Dvf6L/ZNjtaXrlHEd3FNd1p
/st9ui99/Ne37/PjmrzD0mwFX2L1/dzMpEOxWBlTR9FV6oDg0616c6WCuGB3YkPBPFAVIsfwsY2Z
Ov14SLL/rq/kwq0B2qjfj2jOdKM0KY5o53JfOkHZfF9txsDe0NO4M7wKVygSTjgd5XHaFSdj18Cl
XB97YdXENgPOWyh4DtjEsSUOr36luuLU9sqKLX1ccChZO09GM8BTofrqxzRxynkn6bp//acvJFiW
2GWQDkpM2Yzfrp70t+ZZe5WP+VOzjzbta/rHfJ0Sh6xkkfblaGIJPiTWZjvJMoxk2qknj5nbJngC
in5Yw4Oa/jWhkTqTNcrLz/eHC3YlAvPNQokGUNmP+zfFfScO9Z7fj5mDC/7xdxpufjNnkzqPiYdK
Ue6Mrr01UOyVnb8JCmLU+bt/fcjd1+srvHTihayiH8as6jsEt1xW/+pnNmyDrHx6oQJmWYL3SCU9
B2cZvs189hfcwSNz0tiZXqon89F+L+94UG8oNCH1hzHsfd019vSmHNYSyWAn2UrKusZm6hWDvHUH
Vsd5xScuBRsRyh9F1ICkBlxu9IKHRb87piE9AUZwAFPr6Pa+tJUPilficphDoevx+jYtmJkI7y8z
E+wkJfKzQT5q2nOR/JrslQrP5139wmEUQf0VtFulHF37uD5Jp/6g79OH4sU6jGF9j/0J05Pp1Stj
LZw2EedfxXFt6hrWrhs7l1mT05r31xfIvGy+Isa/sAeQW57Nd6YvzCwdkuheC0Yx3Zrd8UZWbnA5
C16cVmAkMTHKeFJPU1gFtgNxRtTf5FPjRx/Xp7LgiUTUvlJwSbNH7LVMokPf3ik1Sm+y7URtcmAa
RFQnfVekxcrCLW2J4AA4QoNRUIymV8+V+qtea9lZmoVg/EUvTxNRzjck6Jvo0x2dZn8adK/gT3nC
wWIO8VBl5VhdJjtRLLEfQB3wetlHIxKDXHHSMmhY7fKzrLWGCneKqihhjqK9mIlxqOv7LlvDTyyY
pUh5OkC8xehzeLguuo+MO8peY+v9+ik4B9ALVim2BJSWRCBNiX0Bpe1LFUHXyDTDaSgeuJTftvVi
T8CkTjlwHi14GygIW1ul5I86UdcO1sId2RIbA7I5j4oZdEABUVVA2wqtS7a93qkbkxEjkKBBvjHz
Mt+OLK/uQavWbYED4C7ltrUbzf9qJWpdtQRrkjPp/Wj5vWXd1IasABvy3Y6bqLNZU2lmwKTBofVP
e+49e36w7cpR03gleVk6HIKzALdAGfeFbQXgZVVPyawYJ5UagAeA8n7l4C8NIZQhDNuCMkxHbPTg
RM2vgab9ttDS+KSqsrYSSpeGEPwDMWbOqjG3ghwVUSea4yOTmz/xPKxUWz/DzKWDLjiKyALWoCeK
GahK3O0VMAE4+dxSbzbY5JAhtf6kJJ02ljZaW7uj0bPC2mGX95a6UyH9k6Ijujq3xVOuB0rCY59r
ET/NkkrcVtIS/C/JNjLUjzfxRFALTCr+WigyeyYJK5+U0UgQuWm+S+fZflCUbPa4ZlZ+bsRNoICM
2Ut5M29Azt66KS1THzrGZ94Zkx6g6QgsydhBF9NRsnQMetVOZ7Q/1nhhkuOQj5Uc8tQygiLN5B+k
YeMfQ8nYbzMrFAPM64mMblnIuAe1xnigAU/5Onat+lxMQ+MXsq5Xm9aQ8TQXU8V08wEVlKYcoCVa
N2lgKkBs4c1pkDdZ09eAntFMQcZhtb0HOi5y5CBLc+qxNavtrBV4wovjzimT2vbYaBPFJXk+HyYT
DFqSPbWnuRhQ2x7l5u26A1s4OCIeO7dzWupJYwWxbAR5A1XUfjyCGnNz/fMLAV8EYuezEdc1GnQD
ewQtsTM2w3zsMyNz8Nqe+aUBNJDHhjIJrg+3ECZF5Eo1oSkia+t2X+o9VFCKnrrpeJvygiUCV0AD
BI5XXQFFuvQsFXdkes6NlcLewi4YwpW56KLI6DiQ0lxSahiWdmgTE32hPL5tm8V2Gi5PVToquhmM
Ulq4OaOjU+dK7IK5Tfaur/3CHMQ2GuCizXTOYylQC+qOsJkhPVCyxrKwcJDEThrVBi4hVZkVdLR7
xrEhrhQZO1sFWW1lQcbLYM/Xp7FwhMS+mhIsDrht2XZglPl9BbxBno8rkXwphxfbanpJLzWSa3ZQ
AsMZQLSwd/MWNFzOwFqEg8iQtplpepYKQaWyiJymhHoeCvGx6uY50nLoTgx9AmmpNt33FrzB9Skv
JDFiy03JFLXno2RiymQ7QT/MaJze0iFtvRI9ltZUCIC8ZbSzczQKZW11D+k+l7BpJbYufVoIfL2p
6CknoxVEulFtx7hSnCTKjZWvL62MEPUUc9Dl2Mxhl8D/uBTdss5gAZQj81Nc4/X4+vovzUGwfvSE
lRHkgswg48ZjDAk0GX10K99emIFIyNqyGFgTCdQKiDvW0ZCJ9apbdX/XgGHgEXzuaze7BesXKVhV
1qZAQFhmUBnzpiGRo4zdbmxvS7PFlpWWq1JfmIUU1Ii87lQY9XNvqCo69lr6s5eltYrE0izOO/Sl
RC1Hyvz/OLuSJTt1JfhFREgMQmyBM9Kje7Q3hO1rM4MAIYavf3nuqp9uc4joTUdH2yFAUpVKVVmZ
0O3GbNGZvtUOf86K7Oxm6u/1hV5bDM0OrHipMr4QfiITACHTzUKTkLfnYto4RtbG14yhK+w8B3A2
Pnl2jPZ8p7SDLolv26K7gzrNxkPW5kizCdeOoceYpfGpmdmpKWnt27yu/K7dapdd+wrNHPIiXgrT
gasviqc8UUFNz30FxIKz4YZXjhIdCSzISAuvA34WfBg84AqNT1bd30qJvuvYguWV7vQ16/sPHljF
bjb2E42E8zplwh8dVD0gnZBvNTmsLIbevtIsi12aUycjGvNdUyMqN2V6X0zq7fqOXcuI63hatASM
Mmlr0II3uXFUpt28lo1XHaXi3tG13OKp6Gi5Z9yY/8521d6bdOZ+7y4ZsjujTB9i7PhHLxWsD5q4
5jfWWA+7WqneFyIdHxrmzUOQeJeAgYBTxturnA4nKUan2lgE/vkdXUfqGhQqKgsXc1TEaGMdqj6M
a2jLWEL5tGofrXl8HxNxuD5hnxMugO5Ws0FieHUJMVrIGzSDe5OouH7G/a8Yw8EWMuSpKtJgHqQA
BCs3gBIr83HypeUOwThaW37s3yzUJ9e1fxFaHxyZLDuQYdj1EsXuCPHU3mYt93mMG3VoxxlCi5lb
xS+vKRFuji1pfjgQRzum3QQ2iFZYoJ9OcEkpkRBAq4ztL1PdPdfuonxmGUVQyIHfjRPLfoJAqvxR
UlneV62QP9VSzf6YpPF93M7T0+TaZMccYXVB29OLfuNgIdhZwN3ngHDiAWAaSCQ1xOv8vFvqQ12M
dIeOi/lVcbk8EK8vQuY0/Y4Q8IFBOm+woKdpDI/52HmhKYR5SEhiv80A7Pouqafj0PXOAam59thN
Rg9LHs2QSKcK69aSL3NVlYPv5PN840GK+oyy6LIfDQJAWlIXB4oWCuiNzDUaA0r7EVcXuZstZqUB
Om6KAh0DTmoGID3MmrBqwMrqu4Xqz4uqoWfWiarxWW061K8n1W1kGVdCA52MeiiyXmVKyYhNyxy2
numEbEz5Rm1+xXvocOkENXNoDasu6qrkt5FO5/xCOFRgG2yY3oor1+HMnjK5SHD1jlr6HeyNsLfb
Jv6Z1Fs9LyuuXKdPtia7XwRjbQQKTSMEOGvPcJMOSOaec9f6Pqrq+bpZr6yDDkLul8TubVLzk1eg
pJCSH0MTb7jYtW+4LM4HU60cS6a1hNB0nSCrIcsGfOnilNnqfpa4xA5evv/aN2jBTdZYpTIuafEE
6mS51bxUaRteH3ptI2mBzTSCwIwrZHbhVpAToiUF1aWwIUzobBV9V7aSDuKa0lg6pQdttdKpHsGW
bfjZQF5VKx6hIvrz+mesrbLmu2VDshrNNTIyOHf/yXGefivLdiuduTa6FjiJCnqzBriRowotdZZb
7Wi8RQG6Nv9ayNQgDQ1yyYVGc+XdWyp7SNz5galk4xq0Mvy/RbaPW9RD9F3PXReJngZF8cOGF/fS
jXBsZWH/Bah8GFwiS1N0dWdFcX2X998vfY3E/Z1nGx50bfiL2X0YHteGpa+XXkauLQ0fZHuHmhqT
z8BwiW5o9rWd8292/cNT0Fc2QmQWu3OM3X1Z8n1mb6Ve1z5A8w8WK5ABXbApY6s1Q8mVuWs9qLY5
XsGPpd2J/fXNv+KHdNxuZ4EGYFy8i2xKekiKod2Ntih93iNTuRQCyYd2K9219kmau+hMWlC7gEJL
aVXWnyIdkUwWSBd7Q0kOtsr7Dbe0YnE6XrepPdtNoGQVCVveslgcF26+Xp+tNZPQjBmcidzoXFhc
bg3NsaCLcxK439168egF1x+xNku6UXdFnNAFamIjJ3tQNkx+Mk2/+z5/NlskIq4/ZGWKdFTu1KfY
W5VHoribyZ1TEvsIlRDxtQXQ0bCAls5qyOshEi2Lz2BP73eZlWz1qKy9+2XiPhjdKEfB7XFAWzq0
bFrbuRnSLVTqijHoENimbPNybBGnTiYuKm53TGo3KAZzD13yPUTYrk/+ygrr2Ndcou6kurKDlm/+
h5RGdgKF1uMUe5Yvs8bYWOKVrUo0a0MMGddoD8E+arM9TVgN0ZRlCp3c3uq6XLlhEe3ctEoLlZGY
0wiyJv5QPLTxk1lap1wAaCbcYKyNjUTi2oRpVofeuGypS4tElnxv+gGVpLvF+e4kW+w3ax+imVyK
eAW5DIegUmwCK5gbbThIegQFyI3qOHquPDUGfPlaP6erY2NzaTQlG70ugnbBjU2Z79bJ4/Wt9fmi
uzocdligpNziOhXJCQ0lw50N0fly+v61wbUz1anHnkJmkkbJeGPYWeiRCjqoW8T4a6+umXXNx8nK
aodGi7scZVM8IT+d+jn/GhjO1ZGvap4rOAqTRrY0A3Nun2SRHgbUY69PzudeydUprZvUymfSDDKS
cft9cMxvqgEU/PrYn7slV4eyJrVcmNV5bQQNVF9433HLP7rpU93PgdFuMXGuzb9mzcxmaYUWcBnN
hvtcF9CRpyJ/gmj3FqHO2gxpVgxtXjIUbT9H2VDdW151EML5eX2C1obWDBjU23NZJR2yL7J6neL8
xkzLjbznytA66pTks2V0Do7jMjd8ghIm6+Tu+lt/7tZcHXYqVBoLt59llGUN9B0hkGed7KUcjy3A
HztuF97GgbOytDrIlLtm7+XYnlHF6joY0l76OWRRfaHI16TrXJ3NGkrJE18UBP4KNLJmFFnooHeb
8PpErUCIXB1piixnm08W0pFVh6yhUYe8L0EO6wxv8WQd59z+a4HY3ZVqR+Xyy4VbdWTy7YsPv+yM
D/FGb+S877mB00cMaVDHwI34bUzgnFy0yvr5bBOIDWLFwBNKsT+Y54UT0l/7uKnVg+fE/ev1N1nb
itqJHoPyLctnZH1jSL/Xln2DOugGSn9taM34lSXIwBGgRyOzQDVvC/KAhKH5xdE1y2/qBok2aMJE
tvvuqFdz/nN9Qtb2tWb24CREdVFgXOaKG07JccpFhPfesM/PwwJXB5Mmhc36eEbYN7N3cyZ+i3Rj
neR7YrYh9QoIdR2+9B06gFTkbBRVO5FoNvnDUFm2j2QvGKOmZovbY8XV6DBSWkC+KLUqCSAh44HR
EQGB3yEPnXJEK3DfJV/zNDqGlEMsNmGgVY3AGP1jMkufWNVrWm7so7WvuOyDD5aIVhIcrgPO2D62
SRA7sfHUMBCCCzfLD5Dj3VK6WdlXOpK0YSWkdVoYmpUvHSSZssEIF5DrnJ2lIBuR2sqZrgNJCSNA
5i/YuyVNg4SXZzm8WD3S6O3vxvvaRczVGfbdRfYXSJVEpDnPfk6K7x5oo/zru3btCzSr9orKLiGp
YkX2XPwkIj8zD03exbRPEnc/A9lw/TFri6EZuSJLYaexZ0ZouvrLlqYDQcB8a9TzFtncSvOmqwNF
qxJqt0tfWpHK2+GPbdcX4Zai2EEIID60rdWfqtZ2Q+8ihBADkI86Vkl+AgrpvuJoqCLP86z99Y9d
8cM6sJQVdpPZ8DnICncvEhANkCduQVxWJlJHlHppx2JHKSsqDNPxM6f7vjRohWRds5EvXHv5i9l+
ME8PfGVWn4x4+QXcp+mi3mYi/16fmJXNpoNCncItK4sIJxrM70KwnUic0CKnylnOZfV6/RlrE3T5
rg/v7yhG6qpSZmQk3wqXByao0wdrY3Iuk/Df0pyrc02TFuAX6khsY8bvIbnyLam9n8wjzwvLN+Zo
7f21Q9xoJCeNE1tREwO2YptVdo8+2M6P03HZ8FprX6HZfMrcxqlmZkcxXFWHQuYsVCDFFGRbHZ1r
H6GZO/fsdLBj6NHboqWhaQrzdijjZOcY2fS1Q0pHxaXJ7PQJqrVRm8Qw8sR3Rzdg8oujX6KJD7sI
7GA2L7OqilJB2qgp8yXx83JRz07DCrXhe1dmScfFZS2KUanH7cis76b+mcjvzNsA3axYsY6EW7oJ
bWM07SPXKepgphB8M0FqsQHVXLFjHQuXORkk9QZ4czjymyxRfxrSv8o8fRe9809Dl911U17Zpzq2
zUYXQ0ctXAhHVh9txJ5QlwH9BhssaMvYW5xma0/RAnJeGC5U5Lo5Spr8KZnyb/Os7qxePs5lvrGb
1h6h2TQCcQXVxgoxqPxGEIOK6Z6w10z9uT5Pa8uh2TO3gT/Nm5ZGOHi63exWbeyTHt5bWtV3g2X0
rbeG/OX6w9Y2rWbamTswSiwYRc8A+5hFJY79FD+DPLbfqGyv7F0d1pwQqwDhCdJf5egc08kFPFBu
bFzvc/+tQ5rr0cm7pLCWiKI5wjcc1JHi1ryt6/oGWe4fDqbR94BL8weOBvfrE7ayOjqKr14kiZkC
nAOfkj6iYXw6gMyDpqeBu/JHHeeVEdKlqP9ef9zKfUcH8zl9OZnSnhe0aanspwPyjH2Sg3SUTtSI
A4bkGRh4nRiR99SzrZvJyqbQMX7AoBqUQ+A2Su1dXBe7sjo5w5aBrg2unejGAv5Cw4px7UkIRZ/h
NPpGmj4LOW9kptceoHkAo+de5nUqPg+qv50I+dXycj8Yxhat/NqG1syf2jRBY7ILsreRPDYJKvd5
Arno6+u99vKa8buo7oI0DxLe1Pg5ybule+37Dbe1NrRm6mAlybpZLcbZru7GHgiZOfMbthGErAz+
HySfMC+8FXN8nr2HZhZB2n/ruy3dt5UZ17F7g1mkyCFlxjkn4qmqGFoJ+OJuJHLNFTocIOX+PzrA
Vb+OUTRBAz40q2u/GlXzl2WV961gkDQOlo7npe/mlTwCvGYFQ5O/WSpffvcI1QMqLQedKP0YxgOT
pw4Bxhkt2M4uz+bmZ+9VJsq1S25GrkmXPqglpPHi3hjBs1tmS7BAnQs9yunQ31V9W4Qobpk/L8dL
EMt8jMo2BldyMQz3EGaLkSmomRdUw+T9GGqBRi/Pzj00EhhGFSge1wrqBoPDA3Qgvbfe5HR+7crp
ue9ddLcUfdUHWS97KOZ5qfGHGYXThy2g8PddbABH0JhOn+08ZstnkzJgqhQvnN95nscEHjRlr+D6
XoKxr6fAmYgL4ty5fYMU3fBjhC5p7quiZqGVKR+0O+nJjWvLT/PYPCs5gNmCEeDqZD88E9H9Le2k
uU1T+C1O03R+LLOijkPiJeJXChSlX+ak9WVV2XhUwccjuCTlI8uSbm/Gov4Wz9OCf5a/ejb1wKWN
QOVDcuNckBR+JVfkgXPYJafU+W07zDnU8Ap3UM1w9mZGjV0CrGyYOoV5ksACBsKaRKDY1AbuDL2i
pbfs+zmx1V9ioCBxW3bwrLVC37df1U67r2IifFvVww/DM+u3zrDGXU5tVDAGawoguVuEE0mrcBoz
K+Bxm91CAz0F5nIaQ2Oq+nFXxKmdged8UPYRXCmiCgwjoV2Ym33xgxSz+tYAAPN9tDMy7ezeccs9
NQ2vCoY6Lm9wF11OiyKsDWfasLc285bed5mZHxeVWujEgnFwnlloGXYKp4QcF+XhZDfjez2CZTFM
HLfZAaeiyqDsLXpgPbduM5bzb92UQedrGsreH1A3PHbKqzoojjJwyXfM8AS6wwzhE6dslpOlxtLe
udRJoxY0lXs3zwPg/eyjzLreX+AGcE0g6qU0FmsMoTVf7yH5Gj96wwwih8EZwJEYd0CBsLLboTWp
3sdFoy4oSN6QoIM6z5kXJfuLXL/x3UM31muTFzCctG4sueutTpys2LYOTeawB9U0eevzqm5u86Wl
7i7t8uWd9yB3dpdufEVN1y5CCKnY0A3rulruGstednI0nD3uHCMgQBC0q3tSvsbFxF/ALzb5JlX2
XsZM+Lxt5scEcgDHTrAcGYBBRYPrQmJUkOy1alCe5ADVvsdDb0CZtTZ2PK+ekbygp1l4kHZCM4v6
0SYTXod4dTgLm/hYbXImS5U/ZJwu5YF6rsM23NqaQ9aOWZZn1gRX0EYe0ApYiyLkrkeCZNnii197
gHbMMm6LjGVSRonrfk+4As01nx3fbreqPCu8OK6O3zXtBG2NpsvPyz3p/PRhfJ1/AiTb3mYv06Px
w3zn7+OzfJS38Z397frxuxLa62DdtGWNnWacnykUzn2UGGLgk4rFyP2O8RbNgEsSXn/S59PH9Hxm
0Wb97CTWEEFwDjyRLlA9lVn+UxtbifiVQFVvwIutuci90TTOAkITkklgulmYpN/EAHi3WPZf+QxX
78QrSSGkHEcZVZKle1XH/XM+qQnMqMYW8PbTmaJUB96CMdEuYEiIRtHPSkAzkyI5Wzxff/9PQwuK
DvH/P/u9IeVl4UgVZaA+tuq7Ygum+ulOwsBaysEimQCosymjOkV3rt/JJHnou5j8bRaaPmZJVm5E
jGtfoEUvmUqh6IuzMEJ9qGiSsEqtDReyNvLl0z5kTeY668E9Dgvn5FgjPig2dVw+3ZuYnMtSfxg5
7bLZHr0SvqN4wnX6ZIinBMR/SZHvFHI/15d2Zd+Yl8/68BCkDnNnwl0twgb1jaT0ixnNdHSruvrp
zQzfoF0DpIMscEMsGaWgiTTNW5o/G7kd8ArKblnuX06j69+xNlnalWCklp1UBAWDQfIQ0nVtYodq
yIIFDGS5/XD9IWtfo10OpEigHW8afUR4Qk8V2nePICjy9ugDb85tack3tCbwoEq9LQnBlSfqSNZc
KVSOqkxGY5ffdJQ/Dxa4jB0yBujC63xGk3PFtqrVK1tZR7Y2NtSKRQYfYiBoHk3mF/ZGKWRldahm
fk3aQa/OuFTxajLcEjp0iNwbdCgitAlUSgo04o/GRh5wbc40i1yImanBRSnPZXESLDHuJR36Fc/c
HcuAIo7yPUfm73TalGNccWP/9s9+MKLCNarYzqmMCOSD78xyrh4S0S/w9AlIsXJZ7L60/3R4otGC
JsaYUhUxHrb+ABL/Zbfssvui3XjAyg7QWTpp241C9QkOKgEkP219mv9z/dVXdoAOUJxrVo3gE1AR
H0FumDinLGuPmdmmB6Du2hDNqRsPWnFoOkYRbUS5Ycb1pWQPuTyJoHEJTedw/Ss+Zw6jSPr9v7vs
SIXlbJwBNb0EFFogHTpatBpuCgirnvLFqH1HYrkLXpk+LqDsoQUaem9ACDhER9G4a9Ao9OJazSZV
8sW//ac6gxfSHKwLqF9tx14fxbyb/SLODkM77coE64cWte/CaNH7X+0pd4DyaD2Y9dJtnHxrM625
XKQOZju7lOZHxBrEehDTC9/Ktq9tRM3TQiBqMsoGO71vfvHsp5VtFOI/f2eiIxjNS+OHbcVDZJle
yJqXkrgBxW3p+vb4/K2JDmLsUa9qkfQaItWBgcyYjp1rhteH/pz3hhKdvNNkYu4R5g+oPzhTYBol
mM1o3kQWpIRx1VRiv2Si33mNOf9E7hAqMcy0692gkvw02/kYmEjW+MQTYO+XlXnIjKT+df3dPnd/
UET8f6OgtmXUydyBLr0SfuGSo1MW4AE5gnpkI4e9NrHaduhNQlDeMWDU5bkbQ8hiXH/zz7NalOgg
OVvO1AOsFWEDCBTFCcXNSD1TiKKUewTqPgvHfXPyoFhh3/AIl/BgC+DweaMqnnw5vT6cGZXZlaCW
8hAZ3Vj3/CBPzl7sx1t0kxh32a2I+n0FSlPQ7oPx0ozQ6bvznjfFYP6N3P/rNogOrCs4W8pUpWWE
zCyxginOQFjkDC+TizRtAPFw/pwyXj+YE3JrvoJg6gRUjwMaSdXT70ZiIH/GlDnccVXbNzXxMrID
e31cB0tWdVaQQ+vlThlmdR5LUWXAllWQIWxtjm7DuPZ8hYbboCe58KdqsR6nslJhaadLaJAh9l1H
kV0SNwTO1aYngrzJfVKZ6rUBLfZfj8bJrWCyfffAQh46XDp7NmZd6Nqe6zteou6MJin36MW2kJ2j
LqqMaMseHFB3VVNfR6VEe/bkTOW+IkgdZcvYHGMyTC8NQAanvFP2DkhP9dsZTA5mQYCpbvNZsL3b
FfOtaCoTEMcu+d01GRLECgioxBdjgdC/FfWdoI18qqA6T/zCsYyfMdoubsxWUaD+qiScJQdC312G
9B9kGjw/tVrjxWqS4a5gEAk0RicJBhH/ciqXvlkp8qKomC4PbkH5bqmX0V8st/UnqvI6jMt5DGKD
VmdpX5peGiEBb15isaOsNA6cqP7bRcJ5J6B1fF+xcXxLnKVOD3OqrHcEeTHIek3saaOAWmGbFiE4
tBZ/UjPydXUX75smk3fcLlnklsUSwCd7p/LC7qE8qBb5/ZCSHfKuYH6psmwOzNK9dOoyawjn2qyY
L7oE/026rdqpPLZuOOiTnoSwaOmbIvXOVt++JSPcB/xSMleR0+b8DBIoY9xft+81v6GFginpbJq6
wjtP+cuE/FmefomGC+74csB8MF8T57/rGK13ZotAUgc9v03h/lr6LSaPtTe//P3D+L0k2VRTXLnn
bKxvywqk5shJb1Qb/427PzF/HZedF2ilNSWuFTGzQGhkxMnPJZPAFID86BxXFaBQcZ2jhj6mYUNq
d487+Rwk5TIHTWUbD4ArIg8LvYiA9FMVScBD7qek2iJJWTtQtKCmHVTbAPirotEcY8Si+aHOOUcv
mWzDNN7SblmZYh35axtJ34M+Azd3ELTx7C6uXq7vupUgQwf9OsnU8G5srHObwwjKpfjVZ9jyWb/F
vbsShhKdVrZBv0E89p11ttG9H3GrWY4M95lwMTgJavQvoUEjDStay2Pt5CEfWeYTWt3LcpgO1mxV
ByP5WhhIdNZZ4OXKmM4NzubllNWvJVpqErZxb1zZCFzbCBWCwLlLqzyaBID3IvL4dBpLeogHvttY
q0sI8Ykp6HSyqeFOWXPZBSi7ZM/jnGU3Iq7oScTCOHKvBQgmlq7925P98oLTo8LFkebI0UMUeJoT
Fz+6/rFBEiiEj8zCana8fdUU7bGklAa9PUKbK27UIXPa5hyLtvXtNGlwL+HLce6XYe+6tvnYknn0
EboPe8MVJBxUl7x5jjGf225uD4Uq61vuxfldaTLrmAlUSlyeQ3XCSo2dcIwxbBbuRTlVPHS7lN6B
Y47uPBWXAZvwmzJy84gEWPeYVkLtln6yA2/2tpCIn1+5iY6e7TgiSmNAGKXCAgTdInRvceuWdbh5
0VkxVp2JVfK8bcAAj5YD2t8VEzuLfkv39vMUOiV6lrlNh8TpPOyyzgR1gT8O1KlPGUvqJ57UWee7
vbBrgENt+l5Z3ll2LQTnZPZWDfnRMtzkV0YKiijJ6JdzBsHQPZ0z91BSYQWUyy1ugk9xHJToyKlx
MUcloXMYWd0sQlH21S6bqnzXmbZ9LCZzeCON5x2Im76YsvwSwhthqhZ55w0hElSaHo7l+Cdg3c+2
Ii+z52xcHdaWVcssl50QjZyQtsuSR5e/xfnzdbNeG1eLrsvCRHSbF3nU9/W+Suadk2z1rq/4JB2R
7s6zSasJDoMxoJqGMSBtsyO5OjDQb1x/+5UDRIdYp1XP5GCgXlDPd8oufFtaYT18Tb+b6NhqD/wl
SQHJ8WiYBz+3jrL95/prr82Mdg+c47RyXQIbpXI4W8L5LYdhx80khKfZaGr6PI1EdEreoU3lNCQ4
CbIL5dytIaAoWd0b3RR01RY8fOUzdFR1nBWtN5ZWFqF57Qn4jz/Cnk5FPNyBZ/V4faZWtqeOlhbg
oknH3sojPGfeFeVi7exMbfHbr32Alm2dqIdm3K5uz5lnJ7uqlzTw+Gi/NNx1XheXthth5Mo21al4
c6OfPLDb4OSvlh1PjqXZ7Mxsf32K1j7i8tAPATAb7VolFCEqvUAkLD4+Q9X+rcjAozPB2V5/yNoX
XNbnw0NUDN2YhmHHmt1e1txnIgli7/H64GuLrOUKG57L3KYEjZWuhHyP6DwfJ/AWLHvt1bXQyGz5
kgrIf0YeA7fsfBgXSC7aG/mWtcnXLNk02EIrjhS6mPcu+PHmcEx31ZeIXSgaRv5/1uEnkgTXbywt
q0JcS4N2i5lwZVJ0gHSCeFGmJhLxff5G0j8x632pNmx2xfXofKHz0JuQZirg9wcyINaj2W5IoT0+
IQsaerLJjgk01cPre+fTBTBdvZzbGSVp+yXm55Grs8Hz5zSffsx5fM7TZouM6NPJMl29qisFtVJq
mfyc5ae8ea/LP8hfbyTW1sbWzl8yJxw9htSGitJyMlm6m1i878B59KXp0XmUpratU5epOTLG5Jcg
gLQKSSykSvL3Xm3esi6G+p+rASbosjgfvINl4U7suCBiA3IxD+OpAcd490Kb5s0a6qgop3uWj8+W
hYqpQZzRr+v0IUelH3oUWz1En246vMJlfj+8ApSs+9bqbNzxOjM7pEaBnVe69b10QMiWei49UMm3
1Hw/dVh42OXvHx42uFk7dzUwm7nB1e3iAHl3+bjn62u2NrrmDiuW4mI6WEAE0e+qf6rbP18bV3OE
w5JURi/LGEkwZt61jCS7ycu2MkhrG1nzhAp3rtaYuwFJAlwA/RiAX+S9jPgW5Nfz09e+QPOHBoMy
HreTCeFe15ykEupgLKz750uj6yVkI4ZsgUmxi9mAcpjXq+GkpkR+cXTN0KUxI9VXm/HZVuguzip1
B2KcNLz+6iuTr5eNeQlYIGTMiqiaeBoudcxOS0LGcOHO/DW8r06EVGZjPOaGiM8milheBjLjbA4T
sREhrZivXhh27Jah4M2KaFpMD8gZIB+rNHX9RdS/kgWXeGuzTWttri5m98F4x2K2vDmdcELww+Ix
eKRlV3lqIyBYG10z3qm0rZJWZRGhazkY54PoLKBmxcbRunLa6bxHpOAzQTFriKb8BycLaO9/DWYb
DF+KxExXFytdxERBceiNUTYVbeh4rHyJDRdE99e36drra/ZrzcgPzQ1g3XlbB7nsUQi4NyeEfFtG
tjL7OulRa2YeI2KIz9WYfzdr7+R27jOySH+uv/9li3xyzulUdQJzk/SGF5+tbkxuhpagTaf1vlJx
NV0ds4D+ec/sCLOjuiVnlxk/s9I+11W/lXpamXwdsjAyoymWCYD9zHtD5RWH5alII6GSw/XJWTFh
HbjAUiA3iwTFClGWUH2a8jtKbd+TJDDbbGc0xvP156wtgma/Qz2hJcu1gOOcWRXEjWM+EmlmGxa2
toM0+21RoFV1PQ4RQoiwVCrMxR9WvV9/9bUl0E5gtEwUppv3dgScg0/kP5PXAAT6XoCo4/oDLofJ
ZxtUO4Rl4rDcM+DbABvPAoXawLeaZSpQNVBFwKQn8gF9Ab0McRFtNp65th6aUavGtUXRokGmdeaD
Z4sHIuKvXAxNsGr8v6seoPBRp2BoAAcYW4Ie2dNLznF/fa4+f29otfz/4FBlzqWIEdUb4E+fB/Fu
DunGabY29MVEPhwx7ZDW9tIaRdSA2PWmMzIPdN1NvJHa+XyLMl1EtBTjSFQyogAIXD0ADYGsU39U
Ww1Jn9sx0wt2wJe3BaQL+NkUzW/B/kzVLVLJIaMVaEPcL6VLsbSaFRsMKP0CEESk7SmO4fypFuNh
admGM/3c0th/6nYmNPWIdzEE48lMsnC4dLegiVlt8XOvPUAz5aRyatoSJz5n3S+U4vle2EaUj8Zd
XwFrdn2Hri20Zs1Jm/Tp6GChiap240KOPXkTYxV8bXTNbtFKMaE4b2B0x/DtbscBemJbta4VC9Dh
IhXt0ecAkuAzuqNbfy77X8qSf66/+MX6/+vkmA4IiYEgLOtR8TOyIwDeeSzgLdp/gUQ/KQs1fDe+
iS0Q19ft13oAmQ4CGdGLQVzAx6IJerZ8RvzeO1YI2MdG9e7zMrPJ9AqrO4piyQc1RXljLIdu4bjd
APf3UucLDVFvKwKwj/d72SPsgPph+YLrLiiKvLQ6lCb1ws4ZweZlzz095lY57obS7AIkLaCPdH3O
19bzskU/eDSTT0ZMcRGOWN384zJSFX6cU/7P9dFXNrpepS3bvojjpvHO6cgDOv3I1LuxbJy5a2Nr
B3o2xRYS+S4YjKHo5k+194sJN2owh197d80RlMrKLNEjHHHBHCbn10I8F3Kj93TFFeslV6Wm/3F2
Zstt42rXviJWERzBU06SZcmzYzsnrKQTcwBAEiQxEFf/Le+j/fvfTqr6LOXqlmWJJN5hrWcJNu2o
NwOnchida6vAegSFf58r+Tdnx1df7afnAPhACC5rGxS1mXpmvn/tT+wv5+AX7/8zXilkG/jjNspO
3uq96Gx/DwKR+vm+EHUmqoH8szN/05l88UD+/whLSpOZmzm6RgruXbAhB6BNrr1U3A7pv0vvTj4v
tAieA7YdfJyMqnEINuyanGcI+SKAHDR9XP75gvri+/i8IoYxL+6Az48w9I1qbsWBuL+dil+99Ke7
eCEuBSLK0tOi5gSZXa6vRrL+/PP7/uJG+7yLy6AfW0HRxImuscgCqD0VyYN1f6OGfPX9frrPEJve
LCSBdb3Z+Z3XeUWzoD2S043/t9/w1dX66bid/CBcxhAcwIb210ODSILBRKUDxjUX4TiXVkfRX85e
Qv/D5Pkfp9jnBd3odBzObnZw9CwBtkFN/BRimH1lGjkfgokv76tul1fcP92z2ld6EGHfwZKYzLIe
Ycd8GQlynjmsq2NO/cX7bkfWHzJruwe5DuE3DecZ2CFmO/bYI9ytCW3PSSNUkS4cCs1wbC8yipKr
EKzdEgtxB7NSvEPHuPQHHK9j6fuaDHmSTW09bbuoKGQavyXLRAU9M/yybAHQHirZNwWb215or0fL
KhR7ChINep1Ge3a9D0mTxzZUd43X9f+Mfp9u9YcrruyixUAg0EU10pj7d5PF0ze5eWE9QkjwkmEg
c4eNoj2tcouvWNi5e4+kIDBvvnVXRvden/eIQLryeWNu2eCma8nW5lfmrW2dsa4t563rXuGwW38u
Xuqf+4TqvpiZGVgNhpGGS5Pwa8uTsPTnDIwkz7f3wOg3L26y5KeHXh++2q1/SOGlm/Oh7UThwlh0
uewVKpo+A25r9lkI83ICZ7W3zjez7USF9jRwOe7gXZ3wh7umiB3xp3JA4kMFcoXJt2b0kBuz+48i
nuDtSWgTn1MsH086zeArShFPpKJpCKt0ntqkWHu51H1P0xp3GB9riEHT+ykK9rBClhy0I1EAOzJp
1oAWsNqyPGZOPyO40D0a0NBLLNUILodW1kskVD1IbPrnyQ0nT076aop7rGb6XlcmGMcqEhPyQey2
INEkgAVaYy0UzE6e/HFCICNVQSXsFt+D17i9okFTGz4FERz3lELrATfyEfVIkm9TuI45Ltjs3kL5
9pCFUYrrJvBeRpxnh9HSoAa0ckSW4hgddtvFhSc0zfvd2V8x7ZazgCH9W6Ipv/iLkCWOEXmLCIj9
FRKhsYDbZ0MMTajrLgRkSSdYfWbo3S+THD+iSmMgfTcpfqeYW95JarHya5g6L/h1dWT7Bj6KdSzD
sEFbMCGRAbQNVSMbskeeiZ4eSQIccNrKXeQRpvuXdp3oS2vJVMcL6+8gt1puJ+zPQKkMm2JkVpbh
7vEC2Oes2kKyfYv0PtXQnslq9CmvWtXjQ/eVrtIOr2KayBQtvomL80NyTuB4qFWUUXx1e1JHXcKr
0B8XQJbj5kZi/5R3yJfLF+hcj5lg8/doWWke8Xk89z1CNza2inO8RPTemaa/kLmxEFR16asPZWLh
E8+/N4FYSi58CGVnRGzd25kHx2RKydG3uDIZ0e5GaAwkbJt0Px1M3wdkpTQHjwZbtYTR9o2E+xvw
tOFVvDhyWPcVNMZtj/LAd/YCPR2s4SGB7RpGUX5MGxu90k25CnmlA8k/9uw5MhKimxkFdDHsElnk
2R4nJQJY3v0kENd8XbJfQTYkedu2vIgy4J9r0Wf6G++2b40DGTeN2jqON3aMd6gtISQy8behNe0v
x9qp6Edu9xNPkvWkVOwVkUcmkBCZe6QA08xFlpmmNiLkd0E0zA9MsV9eEuja79LpQU4K8mCXhi+G
JX5fcK2AT+34VEmRhTdpzGE9DyXk1mRp30L864SKI8XTbtBpvo9Aq/uOeDkHw79sp+nNCOZdQbnt
viEYTzy1k56K1PLuDYZ8DSV5u3U/Mhu46LgOmt20Abzn494KDjUwnx53MvArqBFILojhT5HBGLYy
SdwcuI3NdZDs649Q2Y0XPWjTN4mC/xE3WfY7XjoPUXkDqWAcx9/rAym/QqlaGM3iwqZeUvdqJEfT
m7AMEz+ALHLBCBwBY4je2Aa/tg4I8Tpu0vbQCz4v+bqxdCl42vVFFK3dgTcJMtdTAYr6uuCDJA2p
gjmZwTIg5LS3ti82E0pcvll320YxfXQOpkyjxP5M5EQPPtghZ0qtLRExlqLv3/ZDTC2XReY1Ou/D
tX9xQ+eXCUj/B7e6KDfrCu/lPo3PTs+IPFrw7qGnDIoEDx2IvbP4OWxD+SCgsKx66W8/29HDaMEw
DsHF0t1vI2g3SzCpAyLCcJJ2DtvpxZkN8dTKq0I6rK+JCbs7Mm/RAYlVplzTSBfMQzBS6ytxwbJ2
q023dOddaP1LztN4Q/Hgr/uJIizJtSBqqSEaCuxewosXEe9KI47liMsCVwiNxZVoA14bUF4qIf2k
iBcDeyfHc1via0JOtxG0JiH1nychDEDQM43vFUvoXgzZ7P1ah0BdZNaw29jID9BC5G56I9pvPAjo
a+/zAfbsmV26xCQHutGwNLaRJ0XwAsZJgef3ou4GvaynjvTAPkOi3z+lHmIpVdJE92JZZS7WgD/u
fuuGotXKh1NGds3LSC05TZhRg/zA2CEUYnjhJuF4MMeAj+zJesdVmhSZCUNwO5XOobuYD6vs5+cR
RM86ozP7Fu3DPysiXJNSp+l+jiZ8VxC96ycUE7jlG9L3VzuS2q4ioCiiXJKVZQVpFVAkMR6t7iFE
p/Xm2zFZKs77pOiC+cGl8w3vs3zELa45HosshFtijxp6FTddSG5jMTayCvRi6yFrx29Z6i+nQHi4
tZZRHMO0gU4xXfoJoFQLOeNlBSJmKZQXal2veDwefYl0jiJbcPo6NU5N3jFfPPqCkJLZCKySgZPH
iQURIqJCtAYC84hQwgqix5h7lbc3yb2bCEwAkAmWLTHm3afrXIECbeXtrifsxE3iEDPVYEkdZ8sv
xDJLl7eC2TdCiQVfh3RhhJNtyPxyQf3zKr1tfiZZDLOSZIGoldKq0LhaRG6ToBkKskftW9LgAAhn
8i657x53PWaQMUAVrPKF+SFCr0wMuke6xDP8lxOtvYbbQtHYXMLIUwc8CsHymKi+0pOXFGDMRHM+
6WxTBZm99i32MnY9BkgDE740GgipdMpjFGoe9CohHol7ml51aaoOwC+4W02n7DlKwanGqBoUSQ5V
ILi4/i/wOhgyXCTMGRrJtTli5EiF1Ex2cLb3ZUH7xnXl3KMNyHUEDE7eL569i9te11YiaAFwT6yU
aDdWLHGs3lk/nZRIGNAnYctuE9pN1z10CpBlwm6YA5ro3YReO1nsoAY87sPNC57FJNJ35cXDDz9T
OH5TF60nZN/S60Fgp018yY96g1Vt3mD5sbDJHpo4UE+LTpZ7MeAA4ZaFZSAjl+ZCJqxFg9ghHnmT
vnsyI0w1JVghnOccmM7kJFogsSTut+dViqFslyEIqrHZxS1N/AZSxkQEIElGCR5FCTdhhZxJ7yUY
HczAI2Kf3tsUuLLQLvIGqg7s0vrEVSblCqQeMohCJpx2oMzI5j2S+1rMSxN/V5tAfpO1phqjNHyE
zcbesK0JurzdXQScSzs3v1Y/9eIjkJzQc0SBycw9FDDbWIDKvdVeIo/DLKNrF6QtBodRvx5o07Jr
LxkTCx018+GxyzKgX4LA3q1Cx2Vr0M0mdHGlWRXQQ5neXTEYR2QxhgLFjLX9+OirFmIh6eStsyZV
+eaAeckFdIX3RmyuRo4tRlpe5oaP0t7DPxeQ7Dy3LrgHfFaRdUXRNC2o8ReJQQk3NijEh1djwRkr
CiYVnnC93cakiJJmeuCND0bTYvCOJ9RpV2Pko8PsWXvVprIBtl2hydEbbPIh8XSecc+vLAnE1WoH
W8l4HC9IuulP+HhJYbeM1DoWMyQwZLhZ7NQc1JrIfCU91PHIzJOwpiMEHW42ceyyJbzEqEi/mwRR
bVd095baE/10L2kWVGurkvMQ47yA5mG/S4F0vxvDRSX5MqsYeIbB3FJfwaRq12E/9rKHytbzAVfy
kk4++w6i6pR4bSVx7D5D7pVconDmsElNkzwMGYvrsFcGZztKkBxRsk2xBPFwaMbOP0Vc84OJsuXB
b73pu0ORfZxcO13rRHPkZ2yMl3xoeAw2OoO1jE2uK2IEcL5BIJ6+yhnsKaCjpiFvI9ONAN+js5tC
4l9nLU//YWZkK5CZbC06DkYNarvuTPulrTyhzIc8icxZ0bsNP2Br++wnTpydJ9rfoB75dc8aeeBO
kENkeVCyVEVl7PAlYfTZwXKzuaEywMfWfeAB6pNM/QG5jfE52wXHfcMDsItVi8aTk1Prx7IvwKib
nruVyZ8W1IU3Qfv4B96/HQpO5wB5AwB3ecTzgAEKxMvCWl/nAQYGtZykKgN/zI4RuB+vyUyiK/jF
3NPi2zJz7sOrsKybStHWEYu44U6MD1OIOgkh8QOiNNfe1xlcqs1cdsmw17ILHdBVEM3hTU1uKtHi
6dx02SyOPU6C25Gu9N5fZHYNOYahdUvb6bykZq22HZmQBdAgC9av3tC/TVxRdpB6QhfTmxldV7iU
3SyXqu/DOPeBaEIHn+kiS3sfhasS33i/yh9UoCKtgp3F6S24I2J5hCU26d46bLK6akDT3ENMLN03
SAWCazHBMZG6TObZguf8uLQxHiWRxeTkMZloU1kVxNUcibkvp2wkVw10h0jfxofAED1l5p/YFox5
MKrtNU6HqARUKrpCJbbOBTJF5dOgB8RVwuIh4zzFzuXZSUCiyhY+RcxDpoycQOwCRalzLjmuWuCJ
0KIdrbes+ScAO/EOtcqSIzgtCUrrtSDByp7bqGybo0J/MN4BkmbmwkU0hcUPNmEDc3CPxKFmZn3h
Yar1uzGzqY2aMhS2uxgPGTAyOVKKRE7DbX1OGwH7VxZkV6HnzM+WUn0Axp8VGh/iQ5Dt/pPkSVNu
WxTiIZSE4/WI8U+uBNioORKU1iu9bePNDmtjtbCR1RBqea+wVtpThhrtxKFEP4NhG/F89Ce/NoYO
pRIbsBrUE4dUxuwyaYJhC0bpDpyrKDpEIYh8e+ZODtV2jhkQFoXt5G44eqMyNCgAcw5m4jHydoGr
EX0Rg2BrFBeRiaRKQM04eJ7Rebclfd0kvb1YtZsjLmA4wZ2eqqyJxWXmY4tWIM0Oa7RoOECIeZOc
DKjldlYHgsx3jUk3fL9uEBWe2Y9Ti1YpyJh5TNk+o2dR0TFq1F40bKP1KCZ6u2RNcKWCpukAu4ua
Mhw2W80i3U4Ut/CGannLfuwxbtNczoqeZ6/JjuOi1MVRiKDkpvsnuALdD5SP/HXwtC7EiCO8VEhy
Q32iub0h3BsdKnCMMXqVJLeCqeHsqXU5Q/ZvcUJjflQ7NKb3alzV78wAYoksHCTY9aPxVK7RWZfe
lPlbAeg2nsoSLdKaUlLhQQy+GL80RGP4NQ629LjAnEvKAHy6XlSNz8G3SqBkwG6HRdcIHg1L4FF0
HQ80wZwx7J/lmCrs+waDRsVO7atPRX+Pu6nNkf3Tn1MWtXAyxRFqzV1VcLasXQ59Gbc5hAtNiWYz
OK3IDuywF1sAEAlZ0L6hhvIryObS07pbecoGO10WD+mqclzmGzC4zH3qBe1BxkFwvaTdfGYhEz/B
0ctqtfv0QMIkErkZbHPAKDG9snYM8tDn5o3s4X4AR8SwHM+t4UZlzofLiqwPSbfGzx1jpOStQOSq
Yn50QiHoX82exvtPtTxogUnr4u3JGaP14JTwPQb6xvQ48H11bGSKKN1h6NJibLHdw0mB/Doxe8mv
zA44OZtR4GALpiWAg1kSejSioUcxW1oh3ElnVbPN4JYtLR0wA0kZ0DPo6jZYnccxqzpl7fkjdeNA
udkvmVx5vsfGva9L1B1cB5MYbRFel6dBoM8LEpgeRkRpXIO8jeU78xrUpI1n7DVHjzQWKwCh3zH5
i36TEapbDNNmjeVNGN96AZaWnllTmK/jFKIAjXnGd4R39o96Jlt8x+ZZB2VM2iUp5sSo95Ty4Qlz
sfRiWxjkShr04y3bUlv33A23o+sISHhzfKdJkOLAZPN7qzL2QGH/KMFJxBaUQJJRUU2XikVcVr4x
rNj9zD+HwUyPdgpkPXER1HM/oRUiFj7kJJNwGK39AnjvMN01eJBWFIKRo1rn9hcfovQ0rZreOPjy
DzDGyqtwlONToCRFPYGdy2vQYWYq0LdX4DvCOJOw5TDr3j8r6lvQmrtkz7sM22aK4/jdi4ImzmFg
TOYSEu7grrFUHH3Vo2LbYeVmuR/BvUeFAK+tHTxyAiYHUwnYow8RPtSLhXRE5d3YwUs3zbS9Wbys
AwWtX2tUhMGbHOdGl+2ahejhJHQGw+weXCg4DMlxiHUuMpaCQ+gPfXNIFs3+oaihTpSLNALnjO7n
2WEoVqwmSWoTQzc7wIz/Y7ILQw7aliwHrePgW2PsXDkVKFPOaoXtH3f9g7YABmsz+j/8sdvLj7dT
eA6PmkYC2Zf1QXAEFJFdGpPo8iPR+hfbvHffX3QNFNf+PCMctfYyEDhHvQdvi4xh8Jzt/l2FAyaz
NFurVXfz84QioxpFy0q/m0ocYiV49Jk50t14BwtqZXTUZgq+JRKBw8g4UTMAhMzHPHazYs1JYjGU
j7EReEai3Jq3IFydUCQge9xwXhovU/UWK68gCVq7HU5QkNM4dU+q27KcebH/09cuuwoQEXs/qmU5
Y3SBEJ9d0xqtWHZUDeqzucdAneEcO0wCxlQCFv+pQ5dnEJw9R4e4E9NBO/LTpU36MHmc4vTDX8Na
TOvsKtivWE/dGWmu3jXDo+XJX3qvUC28w3KF7WiyyHVYsQjMM7ehEpjm0iRog9xIddElGLmSIZ3f
sLIdLl6Ix3VowaYJ5Z5eB4hnquTG+h8jJ5gtYKdxmZnAc55BUoVvsJ92AA66fi0wLx7BFetRqGQ8
fMCDoakdYNGoXUN4T/cmRtWLOvAx8FqI1FA4HSY2uitu/LhAK4bOww4rSmzMwcO9AWBEbfEjIoKH
ElUHjlW191XXeBZAAC/NCixA5A3oluK7Y6DKBQCNFnvGBQKtHQqi1rAqtMhjCuaP8b20LxlJIb3O
fIZX3sWLnbr1dhczeUKW5YtePLjXl7Z9MVvwbn0PoSFSi7gEM1KCFxLFJZbw7+E+ml9b0GIgZw0w
jAjorZhh3V5FKZ48OQbumZ+7yMekN0vXmvKMvrpJuKd570RbDCpmaOTCIcuHJLNVF8JYDSp8WgEo
h1YoxRgaBFF3pZlnzy0kjw9RC7cmjKvsgelOgszq0yuFKqXCMTZe/I02t/2yTG/gnjrEmIbjYUFM
TxGpnpd6xkko9exygapkBDJNxXVK0qTuYIu+R8HJbizKQKBs0haiwSb1qmgJs3pmQVDoyWbHUCof
RvCVVmmiIMQQERU5aFyvcW/ACXJTdmaRE1XiGnW/mGVElsgEesvutcdZbtkNVBFrpUKU2AyxHiXK
VXVoNokDXLfpljcNdd9QE8Y3ycDIu7Isw7Q1sUhNj3fgxttsLHxfAh4Qm59di/4tnzYeP5POf4ws
5Wu1jEy9Zx44rIG/yxpo1flmCzCxH5Jhfon2Lj0hqRYOTklFmazrx+WF7sT2c1v2gtFi8X0kdXs4
o6Kx77/zBP/dHvCoZp0P5IdZNnWV7c10CBssnzzMk976PvKPrdfpGltpNErtMnfnxsS4CzEHzTsK
t0pKtzc8gzAoaKasFGLenjjL4hqZ8d6xjZL4Hg6dEH9Iir0LYN0E9M0dE9KDxRbg47E9Wws1iR/8
A0EeefXWhtwCkkoOkxeQvFE6PXVgdUAzn4bXAYAKObZHCHAJEBBid2w6h8688mR2JSodvKqeWD16
YKGuzMxXQZCmhcBs+4A4F1Nmut8K602ibARVx47gqrcjRgT5jjr8gcIoefBV11xbMxmQjd14mhha
yXgw2VUTOVTS28CeECD0EyuYsTLgLlfZFrUYw2Ni6pneP1in8bXagS15hMrqBlcoKQcUIlc7nxmc
Psl+alSHVHbs6AA6QX8qmkHhKo703dKO+oD6gqa4tyMAv9qGDyUqKwQHzUt3bJZ+O+kIC9fxdoS6
PM1bSYEuxui/kKPZSa7iMT0RGq4H2+o+xtpyje8gJO478JqnGBpNs/6aMei/jUMwXB47DFjbvKcB
0BS7xo3pd/NcR4yMP0i0R9eUbeQ24Ft/WlNIlwqjGDZV/bClYL5Qj+MdbDiwMQSWvP8grmB3NitM
M7t2FEUsiAjzCfVJxeaYvNJMI0xXuAgUSxxG9Qi/dplyg4FhhyeibhoAZLxxXgFn9QCe4Wwoe6t5
OaM8fDGriyF0ktnwow/HSVeeP4uwsuix/4GhZXIV73zwlYagPyVhknyfNzae2nS0/2xYca05zOrJ
JV1acpd1KCoxqSSXYJ0iXM/dkKPRv/R92l4yPcmLXvF/5xSLs7gc8YxcyujDUQuia3sYN8JFFbbj
egzXFdUOdlTD1eKBOdmvrLuy8+y+r92ubMHHBZHLEzE/NE/Ni+0Se2OAXaw9ngQHbKaSPCLzcJFc
LzciNOI66YPokfDI8+FmNqpKBZoI3O7bQY5rduaD2O+t2zKYtff9QKYugVtCCgws144BOL2hP8fT
CSPaOUD9z0Foz+BLTPkeoZ/1w7bo1KZ/KA8AbozomI/BmMV9kUVj8z1a57BCPEB7SMOhr4eEbveC
xLqaMC8pUrW3JwzQx3vfAoCkkJBQt8CHPaawKj6liPc8+IQOl/kfSjz1BA2+TfJuDRa4FOZwnm7U
ahXc1Lj8CpAMcVYazCJf4x1gJatSdk4DluLt7k0NSuZ+ZgND9+arJb7xEz3/xNobQO8gDJI3FDpb
lAOnHupyC9KtK4aWYdSxegs/YyQeD2d/6ybojZzCAjky+r6TEjODJA6TyjDCeNU3Wh2TLUQYY6jM
fqSRbV8bGXt1M8eM1toI72yDD34RGcn4HQkJ6n3kfg/6zxg3L+h9WAlVELmKU9nB0rOIaocsAP2Q
i3YsnaPNFjOlH5t5AKrjCA0RylB722R493nU9jKP98Fd6Bq7X33necXEtFdpAuNeMfqDvWV74B6I
b7vvlI7u4KizQR4Zy4sdSCGGp0SvbiQMeNd72L1RN7KDzWL+W6mVnTBiUs8AicfFFiLso9im9Dnc
YvM69yOuj31a3w3uu+cZO/7wIH22HQFzbwCyZultBuL4RUQLpC9IGXv3rc9gduNz7fV4f5CiMA/E
K8w2MafhMTBH0qQh+vSdE3Spwt0sSKTDQwenYKl66HUO3As7QJ1YiqKs8X2/imMBgngYivkpUyin
cwWwvV/1mRzjKu78re5WLFAyl27Vhq7vpHYYwHI2eNmvtEvEIxBVZsi3dZMPDmGMK1rwfabFGCkv
/2DBHzewGopptvxOsBiNsMAI4J9UsZmctl350NHJtdrRQWDR6+lwzIHUbxQGWClgN5A4inIeBBZe
UOhkBSZZ7b2L0Pn2OtzPG1YRb4zS+CmVEb+gaNoeeLrzo9yZKLcRawq6uhTDnSU4bBT9tMH3czeO
RFQ413lB47C9l3tj7lJjLsk8/e7WkdzIOJblwjQ24Zyww4JOJff3SFR2wlWaDytjJSBd5N1gyX8F
7tVy63AwljGAdQeMgycwOEwGIpJDk02TuPIQXJEnYbxirpNM77jbhjsiMlPLJjZ3gXH9FUY66V2A
5UexKCBxpJwwOwiWDTNyZZsKG6P9uPdwKhg0pd8imvDbGLydGySikDPWPB3ylRZstBQ+NqmdKZcd
Mog1HNfzsgbRfRi20Tt66+k4i2VboUoxiIRXSJHIw6AJ7g0JhvpjB62h62DwwAboQbARTTG3bbCg
IbbnQAXi2hw2TKCQtDRfyIRxuOow0ynhC2yOuKaH6ylZ2lqGMTDrnHEcZ0YtKOnHdGmCqu3y9QZT
j24ZQRdX6ItPKRZ62C/h1NUSM/OoC+0N1h8qN+02vPmoXk2hYy5+johh2XkzH5BAk1QTcJx/kUl+
IW37zFFgKZM8pR8JQALSGTH6cQ2RwXnwLEXr2Pw7oepnlEIkmlB0UG5cJxgbChiY0CNgaM/Z07/S
//1H6PZfEuFlJeg3M4nwX2RQAM4n6AQFVUDfO7Zn1Z9/xxcCxs8ghd1B/TVpRMlohm7oHk/cP7/u
FwGBSG74f/XNaCnAjbMIwgK19AQOLdrQ4YPVGRQ9ID1DLwFGCzEA0ocQYjHSJVcLNHXe/Bft5Fd/
18fP/+uzy1rwtWZEUp468bykjzPE3H/+w74QZX7OpBMtRdcGfw54kNiYAIXr/Uqg8//zi3913X6S
ZGJGxjY8SGEo3uFYI0vhxQz37aNJ/6J//urdf1Jkzh4OBtP2QE3uDC3lsdczxpf0X779T8JnRbDc
3rA8vnbY9EUgVpfoSus4wW7c98e/hW5/8SF9Ji3sGXGz33btNbSOqHVu/HA+NutHOqP7y+Pji4vn
M2+hzZZI4Us11yyYizb6hdyZ8s9f8Fev/KGU/a/LEnPXDmS9LTv5gzhMIat8uzz/+aX/t1Mt+ZxB
NwUbZFBt/NENyRuoD3+vbRTnixVohYMlK3aqXzzX/u0++Opb+HR/k3nFHq9x23VC3uL2LiBItRke
psX7i6D3q0/q4+f/9Ult6EoyL1mia2w4tksrp+yaSNr//POH9dWrf/IwKDDyIASUcNPo4cQUveUY
aP27l/50D1tI0XpsszIE39ImH+bKG9O/QWO/uH3jT7fvjhbXuhB6+YlCZEJCc0QUjqp8Ju7+/Oa/
+gWf7mC+aQz1sBO/VuN8g6ggXcAY+rv3o7c/v/4XTqPPYXNLBnBjs4Lb2Ox7V5pmCm9b/6OkSCgJ
Dymf1b3CHuF+cjO9uMmM2797NH2OoktasmqXwFRCdwWnaODdGBQeBTMffXC0kL98+eTjg/ofIvTP
8XNri0osyuCXhsD10EGMEnB5C0Edakr704r5mkTxYzOpoyQg9v35Q/2PI+N//dKPe/S/7pX2/zg7
j+W4dSUMPxGrSIJg2E6eoZIty7K9Ydk+NnPOfPr7zV3p8IjDKm1lFzhIDaD7D0LLdEUkmetYg3hQ
NCd5HMH1TTtS/6RlbL/YByBfDonSShwWnHAndSs41E3kocptKLgCDcYpqrB6S6QXHboibB8BM8oj
lW6j4/09ACkIyCBtFEsUf0neRxsZJVV0Cpp6CAAQjdO93hQYbyV5cyocrXoIJ3u415CteapDTxyN
RqvvarsZnsM65FVRNYlB4iRr903IIt7zc9MvYdviDk+61CZzUGRcDHIK03eqFY2fjCpxttIZ/IM3
mObR8WwsrSjPgT2yqzD86onyBfi1ckxjTfxOya6dqHcmx6Kq2nNrWFeksa27GiQNt/NQLipFP+Ld
FekPo9Mm+0ipxTH1fbGPJyMCHjRRXncUSVW1b4b70QNvHdTXW2SSmE+oDHeHvJQ8lQYbmdmNPcb5
MUbE+GDJUdwBOFXXDo2FTTn3cOnI1emUYuwLwPxrelDz2vOq9epCJBSzOJuKDogABOOLxSUdPqcf
rNGYF/a6mMVYOUpliiIDr56ieiq8ut1hPv5l6vx6q3KTLZt83xjRWQPMfXsfLHVlFnllHIVqLbia
IWs5HoYUzjmMD33lUrAwC3PTRTsQESUhBelgCtTYl+1N+ZkovBKfFn67MZuGTvU7u+wn4hPJ5rOT
At0qO2NN9G3pt8+momrHxK4kZ5LdtZuRUm9OWtwhz3h74Jeanw28ohSFpaLf7IL7fZqmATiz2mxG
/WPmhaYxO/Y6zRcU/fn52phtM8/bJflDGFm7j/362Zmn1uTlI4SvLx6FcO1UhxbFqXFlaLT/L/d3
gvPcedGLJzVCns67TEUpt6Ru20fEug4O9XzXytIO/0LDBPOjiF3jGL/DtEh/9Sn/X8HD+VD1o3gx
qkDshuCa23PgWe7B+/mHLMQypwYD9JK0lG1VJanuKKKB+kQR3/zkCEC1pRlaj1QD66MRNGjXak2B
A3gwnn01AJ4YVSEoNM7AL6rv2QceYsOnSm1+BloatsCXuv4pwZj5YOdt8t0xw/5Cbtgj+54bz4ND
fMttXNwpbPGeB2b/aBGo/G3dDIlr2KENeA6Pg7hvs00sumDjGfF0RKq1db0Jl/hEQRyziTTlYnYA
E0ibOqSDB+MnKbzup0yT7JLpw9XqsckBQjTmtyDUzJdaafrHQW2mB4Tdp2sBQMbky5Pp4Oha8qJV
RfPQj5jgIQneQhLShtc2scS3ztHyB2XEWmQHXja6G51QXtqwNkjHhNpPL0vq77ZhTIibV6q2NSY9
OyLBJT9blDwvwIirz/rUGffpZILGHzHjObU90mtm3Q1fS1Ox75Dq1qiUxcBKdWTswTZaISk8A5R4
IaN9HI0J9Bac3sJCHTYh+Kwv0NtMt2lLDfg6xcDNoAxyE4Q61AtzIMXSetk/UAWUZxFpCPProfFD
kU35Swu84YBkU3cXejH4ZujUd0ZUAxKC9nSGskKaTwPChB7vS+gpEtSCbQR3idUSfIO83Ii2jL8o
BVadCLaKNc+lpVe/mO1U2FZppdUal185SNcf2+YFhFrwZULBCmxalRknlTL2YzjxdDaystlBOyIV
B8XkPvYMzBT9cPqQvhJ3u3/fijwka5Fm651Lrdx1Y/ugOspdrnUrUWPh/TM3Je06xOZtZPQvZvsT
SsIWP8pNYj6k/WrkuEbP9wLH7FaXmODVSfTYl6EfLibvik2aUsiqxF9oSt1m0od6AyQNW7S6eVZ1
53XAT2IbWmvCLf+XivrvD9DmDlqTNVLAzOrB9bMIqkI2VA/l1I2/0FW9WidN/6hxZex0n4eyMEwf
K+IaLJg5QeDS43a881sPOGRUclT6hXG6Ha3fPyg1fbbC0swsxYTdKJzSfi/06ZLW1cr94f1jTNNn
B4HHFR0oIBcWOb2afnfpm289FhO3f/dC43MttNYE/TzoReSOGSVUsrSHBpCJZ+ricPsD7y9I4su/
l3vhi9oAgzW6oH52w/DHnOpdb/0u+2DlKFvqwSx3AValzbkECVfRzaexSlxTx3RIVz5kMUWAnK33
OpF9xU1+dAP8ST/luvAhCBig1TVoSPtCJNQmKM2g4tSLtYzV+wxl7Gb/PWiIqCOtXXehq/ogfpwp
3lVpe6zr5puV+x4J/uL37dlZ+tDsfpcYOc+uIZhcxbkfICbBWNooHunDCWqnF6wEpfdzQHgx/rs7
vVUinto4kesn1Ow3lAq91xqAOGXlpNbuAHX0d54qxHcqc8an2z1bWhazy59vqWpUed7o4jxySeKB
+tKzP9RfPtb6bLuDChZd7NSTa4IoAfqFoyzwcE2s6IQs/fjZllciKuhdbVuXzE92cQEMudlpxefb
v30hVM2107o4cboB5+VL5bSfoLQ+mGV4vt30//Xj3onNc+E0GNXwL8AuMuoY1MTBA5BREjbKURvl
3m6c5yavyARg0OSVinGs2mZlxBbCzFxUjVtnpddWPLk5NhMPuA9y3WgtsKah0OFdjlG4Em606wJ6
r4uzeEBNcNKiceT92KXi6E1Kfa46JTsHSYoFcJw+1F7Rb3pE0U9AtrNNLmzloQGXx6O+H9feNosj
PQsRut3kELXt0R3U8S4vUWLICvaXd4hT1fuGLJjBkwQRuGaKQXXrkXdu5FBvb8/zwoaeW8qNcQVV
uSOoFxBco+GrwLeni/pLV/9qo8cmXNMRXNgHc3M5KClN12bJ5EL9zAAGN9O2GjwNan76sTAxd4sD
z9oZeD/YF2P40an/YIa2sZRxZZiWfv4sSrQVeK0aTWrY9S8WDuy6Jjepl3zsyqHOgoSqRXGd+K19
6bzxSTTOWWbtyg9/f37/YwqH/BDZ4dbq3Qkdu3DTNMFIOrpANT0es1823jc/9EzpLqY+lWsXy/eP
ov9YxRmpo2ItgpLUJKJNrf6Ixq9OjYn3byv8c3vVvj8d/zGMszo9AzoEyqwFLvWQKTDIFHLgBs+w
w+0vvB9a1blimy1hk5iwgVy1El+5iEMi6X7cbvp9ezT9P/5KKmFHT0tWqopmBU6uwwDgq6y2utH9
iS0gWkpYq1t7UHlIqmZybIdK+2TzML9I8A73cAdfB2CI5xrQy/eWUvtmrHuIpOrU4kZudK9VHzp7
6nwqFq54PzupBdrp9o9fGvnreL3JBOsar9qpY6mmcnpGttA1IgdIni8/2P7sgiEsBA+LvpvcqvVH
1CjqvapiQiuh9ax04P3zRXWup8GbHtQFru1WnI4u9vTKj7QJ/sFCsPsMyNFCnqts/+bjmB7N2L7X
DXvcDbhi3g122UE8UZ3vWWkroJMtFW3DJH7y4P39gH8Leld43X1vetXPHFYGMgAj1HytC7ZVJQRU
qeQ3WMtoPyVZsm3iFprMOGpf9RY7QasZx78t945jDNTuE2oAxb4Co3M2O6qzJbTKbeE01SnTx8xV
NfOXXwIxkZmHtZsTkY8BA9i44ACDCiECmtZ1AWLcsfMn08gvAVRQ2efqU1ohAjOKJPqZd8UYA+m0
i3uJfM620FvM7lcG+N1T9T+OiU6i97ltlrnbq98HFXhQXu/K4e/txpe25SxSdvFYeqmSV64o2jKi
t0DbUGz5mI73fywTeycLHXQazUvPZJrD8NtRlI/98rkEnmXHoIMCX3cVZFgO3gSzzazCYgUN8X8d
8//eZf5jemh6k6qpZL1dqAk7siSboNR2TfEc9yqaCPYGVtK5N6YLBoOY9yXdKWo/1+O4j2BU5VV3
HEdImrBLAlnuR8d48JX4GE/kwTjoSgowcg23sTCDc928UBakpMbeuiiZzDHUmyBfJh+6ApDn+ffW
LtHiGACEjW6fYY6gIe7WvshyWIsc7y/sueRdg4hhVKBwfeGqFN63hp/BEdLxlKvSbk20byG8zg3H
AqDTCApU1iWOT/30CbZrKn7d3joLp/Lcbyx0WhlF16bLut16PeSPCO2FGimNH5mzpkS69Ptn96Qe
GfZOH1TzokXZg9UkX6tOO/aJdbzdh6XFM9v+lm6homFkPAVzEmJYMG4gEb9+qO258l1H6jDnnje6
GmJRgfqzSFb25sLAz2XuEkNFBq0YMa4z1F0SpqfWzDeq81mtI0qE/oeSkap1/fqbY82ibt/2CBG4
V6S3rb120d9q3UVsqQ/Xw/RN6wTdUWo2NrhYoY3bQjWrE+zKHgI9lCVlJyMgJ2S9p6Hbaq2m70SY
NKekQ/bIMabAFeEZHWv9WPpFfq4a+GIONHlz24prOgkwr7rpPcUniwBvCBK4KLAWMxHGQuspM0KY
hL0THXvob989tfrWB+D64HiMe1/Nq4OKXtDOsXHW5Pi0H02z1MisUJAgs1MlxTdHeukWI7qk3sGp
1Ye7rIuQHwCYVuxRDJHPMZSHnQ7DeAO8NLmrZRS6SWjhgAYuf1+WRv839q3oZxeg3mlJDJDhA0Sc
27FORbYanmHtSzQ7PDy+nBLhqE+j5oM5sPIU1HEr/dTtlNg852ogj6ji+c89WkznqNc8tI86CwmP
YNh5cZqdkxbBkiKUCJhUOmDtrmlPWoSKsghj+IBAGNNNYtTtsUlb45hDN8rQ3gfXy3NEdxrEQbwa
ulUK7bmX8MNyoeSuL/T6C2xJmJxgsSiyeLg9KXK0XhXHsfde34xIK+nj3sngCFqZ2Tyj4pweDN+y
96XooL0B2Y9QbxoK4ylqNBP1l0jeG11obVV+9ym2O/Hi6ROkbGusgZwqWjL8StJhQjF+QjJGTaP7
AJ7jvurr9FHLogxTIsjqrSzqU9p5xqYgOqGTWesZ1ZtqQNusAMdt2LrY+2UbPUAwi+9RPcv/oJhG
WSSvJnxptSAby71lmfkpGSznoiMv8FTaJfpViVOTxTaC2t9r1ihwixrB29uqV28VnvOvZV8p/E5D
bTdZDUf7XtEdUOZJnkYB1BLI10EXKYdsVIID2Ob/PwHAVbfQRgUcvaNW4P2qmbJ4TjJd/pbFqO4T
z+tR8Tbt/EqucMKXKoCdsyl7W3wqnJr3KBkGKGrJNPXPkzPWsAxGGA4IfbWs0l1hPSsGZ61wFON3
V7bl56TRwoOa5MXXyAu/UMIYj3o5ZvJsBh1EFzugoj5Nzbb20/oU5/3rpJuTiRRcDclbUfsU7iKg
uW1ZeULe+SoKPHEr+nBnxH77MWHi/9iuGeTQRjRf7EsklHaLXeMxEfqLVDGOuR2cF84Va3auoJpE
RRK9PVdHc7odeBr4VbX3dIDltz+w8CqYazvCg9FbI1TkpQBXg3RbV13QJkMsw7JgZHqBt5JXWzjB
5sDhdBjNEhdgXD+T1v8FlU1BFDiw9JU7ylLz1zTAmzgdQuSAFqIhrWjEOl4xUXZGslvffWiQ5nhh
RdrjCOZcXtDxQKJj63MF0rWHoVNXfv7CNM/BwsEoMiljaVyQgNBJ9JXOfbT27F5q+/r3N0NDcTzp
dTtGNBek+NMICPbPoHjqrnMCuXLHX0i2zI08dX8YoiIC/lOPyExFg/0N9jUxTQtOsaY8AuA+Jmb9
wWvFdQm86Y8TwTZqDNDwofwGRWBbUagzQu50JXSNrN7fnvKFBTWXiIX6KYNpLMnbZehS5FcF4CYf
mp+3W18YMHPWBxRNST7BQnZ1OfVuqwVwTwMAcxm49L3B5tgUUzNuLCetVvDJC/t8jq4WVm5ZMjXJ
ppbtXaZBY3S0+ndv1+c6MVfGbOkb+r9nBkpU4ymIPLgB6sZfpd6Pz3WRK/CNIrkXQaCsXPkWsICq
OY+KpiBVXcvQlZYNdRQa576yLLGtQg1xtSjpwxcnshw392Ahgfjw911V9Z9vz93CyjBnd/FMQ6iu
twEi6mgG4foIIdSh3nS78fehXeocgq37iZFWA9asumfnG6+aml2vVv+ojrftbD7JbTPq9XvY/39u
f/AaBd55P88R2XkAEmIQwDeFZRcnzexPisN9VA208kOrwpzb3qV2YVd2wRWlH140FN9yI8Tf4HPb
fCj4mHPLO9OMAow8M/ACiF6QAmjFPkEnDRZdpG+gziS/lEpU50m3u2lllt4fNFOfnTZJBMo5qmxs
LewHQ783mnoLHn/lLHh/F5lzH7x8xMdZGYhvmlq92lVx9oPA1cvoJTX6lQ209Puvn34TQiXed3af
gImLvW7bG4YbyeJrnQYfxATr1+++aX/UU6lz+7IuTk1eF9VdXD5lEFZf4MiP6rZBMfiDgzULpDCk
CwdeFlolpNxznjupVW2kke2s/svtDfL+CxDUwL/7EilBMciUDTIY5AzSfpOqHdpy34pa2fCPKytq
6Sv6v78iJWp8aaah167lv0CG3ddOWh4ctf/Wxi3sXtEebndnaepnoRPwUNGOgS9cmyfVplJSlOHK
dGsr6srRtvSBWXg0xhhAp0IZkyTrlxjVwRLKoVw5+xf2xhzrYYy9aRUq0y1gqCSdvuntn76865S1
6/DCr59jPVrNaYYoqaHa+fKs+qgdjAU2kaH3env4lzpwnf83O2NSghj3FYZ/SkPc2suuvEdCH+Wq
PK+PqVp7+499Z7bDrdiDRk3Iu9jiGwJr2zqfNkYdHoXy5/YHlgbq+vc3HenLug/qMJrcPgD5ilri
b8eX36JoLfWyNFCzje3xBOx8X8ej3Nc3OT5+Svc3rYJ9Pq104P/nw39PPnMO6YCSKyc1HiPXBFH+
mbx0+QS5B8GJQBcnElfFxexRYpoAYMHZLMMYRpoM9yEFix26lsqxUmx5rMpEHgMrNu8Sj6qCotXh
1hYaatwd+MTNFPkQjzNfO5EkAJxS4mMwVUq9C41yeBiHsT2leF+/ckLpiJ7VwcfwF+bc4myMxhr4
6IQ7QBBPgCqr73Eoqj3S3/vbC2BhguYF9EIg9lZdr7BtkLx63fCYcEWeGh+Nywx789sfWQiL8+q5
ovhxPAUZIBXnIdJ7VD7HTaw+aO3jGH4st4qI9L9XchrZjlm3pu4WMarSTYXk6eDrX2934P/ouXdW
mTqLtxAZYElI/GIEOLVTJep4Fxstd7u6keMpHePuszeG1UuCfhVazeBJp7osnqDQFH/GsvAPMP5Q
CeSNjrCyRi5y02uFhXRVgGSA1vqn3tes4lAaOGAFjYUi7u0fvrS/Z6Ni+HED17nHf0M4f3OrC3Y8
IXD8lSv5gKX2Z+Mi6tx3ps4DAmmI8piSp9qriB2dhFC8lcWz9InZSYRixzRITYIusJVD0FxF3UP/
Gw5n7e72GC2tzusl/k0MjMewjzOTD6B03J5GCpMPfmW8dEnUbkqf4JAh0vuxY3UOSyJzm3T+xMHU
T/eB8Yt7OxpPayCVpY7MTiWeo8hdeU3kFhWyaPoYbByBspnjJt6PwF/bzNfQ/d5WmJ1JHSNldzWH
N1Nubz07dptIrlG1FiZ7DiXx1D6yO5SP3Q7WldZhBYeASrJyB3z/uS7n5n6TxJQZGaXIbezG+KHm
Sfcjs3vlRXSVLA+ogyYZKsZZ+VsVI6Dx26vr/QAr7dkOSfuKIGBwiS76cptMwt8RRo7Qnx7COPx8
+xvvT4m0Z1tkkjoBWwUZWumWBqWyy1G8WDNWe39K5LywRFiqak835QUvCX0b2MUehYBwH2kkvW//
/KUvzN5hmtlqoqgK89I43a4di7MZjztEcVYQeUvNz7aFpK6sZLWRuX4jsE1A9XvK9rL9WOtzU8ek
aEZd52kMcXJCNfefREPHoXr+0Mg4s58eC+6xXQOfVVjDxfesb0ncntVgDQ67sDbnKCFV5ENqJdK6
6NZzm73i7rjv0GxKSVfc/v0LC3Pu7AhtMo2zThtd0bcUYdCLFh08gNuNL8zr3NCxt53AkhgTXQIT
9SNpf+0tNWQDJyuEtqXRmT0Zu8KbgLswOkrUkUn5ZLUe2nx/k3xl1y61r//73DEjVJowIZhc1FU9
VMxF8jyZj5mSrQz++8eBdGaRJ6zNNFNgy12srEMvdLDulNoG0KMmD+h+PXtpupKUXJqIWfipxgD+
lpIDqopSdStj6yi0PsOFaA3lubCM5t6O6KGUkUCs1W1Tf5PGT3A4PraG5rAWXYejWwueub4u9W3t
TOdCI0Jg9/uxsZkbOSJLGkZUTNDZIFB8SQct2BaFOZ6GpCkOH9oHc0iKjBBMiMbr8Mv6Ae+cn0WU
/ESDfaX5hWU0R6VkfTBVJH1Ht2ls5zT1It+1SqJvgqAeLiCvUK+T1a/bXVnYEnOMCp4aqcClZnKd
7FHzVXBndzYyT1WyltJaWKpzgAquRTVGX9eIZ+SbNMi3jW1jd7N2N1pqfralvSArzUgDGqk31raG
R9pIkJDTWnppofm5UZ/XdJ3l1R20XXJzKPrKjBcG8LrAQtno9gwsbLV5DSgsW8efDC1zMWqlUn+I
IN19rOXrF99cs0e8xifAHWDDu9Lb2I3AtUZZi9VLP3sWqxMIkhb6oJmLLiLyhC9K+/v2r164M1qz
GY1DmeDDEHI3UZurfPjDgE8c1ggdQlnjTnipvqWGf7r9saX5nUVs/I38sIiT0vXDQSOZBAoCmy1l
p9bGSuZtAbwr54VijTyPJnNgQj0ywQcztYJNGNbeJoNT+Vw5jTwhehi5mU/F3x8Cccl7szq0BTa0
vukDy/Wy7tDbqomJkV/YZ5OE8C6ROmxZLwgKVM+D7BuRQccLCt1Tbkb+ru4S58vtEVqY53mFtfUw
GxdGV15ta/FCKESwp9TSbD/W+nVe3ixR1BFD1qUsXWjgW7sof0SK8e120wtTOy8V9o7dBWok5AVD
v4Oh40k49f8Y6NJ/rPnZ+geMWyDITmlb5F1DQAMLhJ3fbqrXjuCFyDwv/MukGsEmwvIIwGejIcs1
fYODAAq7wcrgL43Q7BXQgIFpMKaBAKiK30oBtqjWpbKrKBPvbw/SQsFRzgEAeLyVcMQNjjLyntso
i9C/p05zAFKYoKLuIAip9Mne6dPw4mujhsAyrqK3P740gLNA4jVK1pVDO7qQeBMPaW/jtc6L7eh9
/1j7s9gBDwZ9o6Ip3W4g0amhW7yTVZEhE1LaB6uIV24DS92Y3fVMteyqoAFoEiP7ayUbL/Z3anwX
5sXKAbSwDOal02bqQnwJG96yXr2psgdu3FG4dvwvhI95mVQ6SlMnMSCKkGT6CAsp8uqVHbhwUMjr
9elN7LB7OeAtFufMr24ikQkHvtXMItooijmdYDig4+14w+euiacVyuxSb65z9OaTJfCP0K4c5xJp
lvekml6w1+LeWenQwr1PXifoTeui9VpFryPv4gzg8nWx8+Qzik1oi+J1Nq0x4pf6cP37m6946KOq
kwAyM5W4fQFDROqo1lfe5kuNz6KiqHC8wfbLIJJ8MhTnz6TY/9zebUuDM9vNjoYgRoJ/m5tKocBb
NE+8a9Ut0lOIKHv1p9T8GLlKziWtnDANOa+ngtx5dx+J9twr9speXhqe2V5O1F4YTlTk4FuRi60r
3cMbI97dHqGFfTxXsmrLEsvDDLg5HnUmkB5HjvdmntXjJlWSv7e/sRCM5qJVtcPTCkEP76LxrBJx
ucNkZIMpwsZfk5hc+sJsV5txluVNoWhuYMKbicS2CfWLDUDUin7d7sP7UBFpXL/8ZgMEJFsmOQwo
jlcdWMjaSAlKvbrNRsQKZKLhpqT+xl3gl9d8jCYi50o9ytiYGC17qatMXuBsh7CqEVHs02Fl6t8d
NM2ZP1MGPIaFIcfhMmTjJ+GoSEV3IBGDXTquDNq7i4svzGKTDhu9zzqjv5CiUS/RNGEHNyn4KeSx
XDmv343nfOK6ad7MC8Kfuikmv8drcPyr5TLe9UE5XNSmobiTdxKpdpIHaAfW07i/vRSWejULVw0S
ulqh57VrXN0CEJD4HmpVv0Xcf+XAWJqYWdQq42tV36QXJrIuT5NMrUc8UqxdFIhuXyRluJL0eDew
MHazu4gXgpNPfDFcvMA69VLZ4/7ywWmZxawsQdQayxgECfRPtnxWihLLhM8ofGw0+8lvupWpWOjB
/LrbacIqqzIL2SKqWxfyC86+p9uzvNT07J47mVEfhlIfLmPf3Jm5egkw4Lvd9LuxBNPr2fyiFFOi
1WiJSy2x+d16YYFcfVUnezw1g6NT1HgsNCQEQ03P/mqdkh8+9t3ZfMcpPnG5U+gXfxpfemxvN5le
7B0cQTZJ2rvK0HxXIwdN/lINVybo3QOYrs7WQVTi2NtgCO3KrJt2eQ8re/JidUN5mY86rXWoUhSV
b/dvYcrmd1IxBJ2IGdlLkwSPvY/luu+sYLi0hY7Mr6TtkBlJoNMRuOoWr9l23774+2Bn7FJyDP9g
OFY85E/DA47ej9PT7f4sxIH5XXUavHRSvaFy1VGcw9HSMGoUw94J+mLn65VyvP2ZpWG7fv5NCNXD
wsCsWeZuZEj1PAQ4KSsx4je3W1/qxDWKvmk9zCgWKqrQLklkfo/Gq1ivr567AktDKg5r8gYLMVle
+/bmK+WgTEmbMj0aFkL+Yxk8lcqX2x1YGp7ZrhHwFOvJLlXXd+LXRITPZqDsbje99KtnuwOLnuRa
HcEZ2/Thc0yYRerISMk2WblZL6za+e2uSwsP4AP88qvmWjv+7MJiY3s/VNJJYlVKemGA5te7WLU8
TyEN7Poob0d1du5CvG1uj9BS29eOvZlX0U9WG2G24urVuKnSP7gdrLS8MPbzC12sD4FfdhmGw2E6
3HVYfWzRL7POjq9rK+frQpyfX+AirXFq9EucCyKhYld0Ldm3CfuHXZyVqN9ZcZRty+gn7r7gTkTy
envIlub8OpRvhox8XhXEKpzOjmrwFp/JLzhD65sGi424S7/kmZD7j31pdhEKTKeNSFPCordfBvNv
h1JryTqT5U+UVj+2RYzZWTlJ2wsnK7QJH213AGISbkI/zA+VsV6gVBdi1FyYEUpmbAE7VV0LCNTB
yRryyFpe/uE11Cp3Ux6GD3pVGSiXBT6WD2aoxqcaEcdwC65tCDcWnqfpRlytTsk5l3j48EawNWnQ
llXtsQEZvyMPnGxCKMk7yHeTgbuYjRRGlEvv7GH5fgmZqe3VNXLXTZ74Y6Sqc05Q2R03qhbaD0JC
8MJ0gjTO1aJWb0z9Lgx6ZAtxcj5gWNHi2T5Yr04d2V80bbw62vShfC6tMjoMjlPgLhaX472CK/wd
nigiwKYja/GwwIsYmKd/oaCT/wJq3R2ShCCEClcKjABXXSQQE1y3pgpPjQ4bibCdEC5Qyr1v0/hG
D0brVGia9eLYGOQ0Vqt+CmLR3wNpai+VBkggubqSwXJDIa+BBJyUjXdS8N452bHWU7O1FSxi5fSX
u4l5lC2yWJUDEAbFbPkFd+bRVVRTPXKR6HZRpHeYO+EE3pMUPzRGn90pTe7vB3gxz22sYbjZavZn
PNZwZ2sx2bjUvtTxAldTAAsYUaCXKPe5Wfa7XDPiA/szO+DlNh2HpKxey8kQx2joo5fKFEgelRUE
xfhqaz41sB3wrRW/EOfpMUqtiueSvORlDHJYt9is1LLT953Txech7/19jlLzcWzQlyzK0d8noV49
OJGlfZKkgH9RQAsf26a0eKXk/dnEqXLnqX7rIhI83DuD5h/GwppoytI3lm38rtS6IYUvTIir6kai
xcFbILa2RqiBNnWCJyVV9PPgK8oBJss/flPJs6wy9VkzaqDBGLiYaqT/9jynzvCqK7vvuj4CSEf1
KMHrnDW8wc9K4IEWp3+rkaRnBmLyHJdVvbOLJNz1Y2s9RbLtntPGHh6qJnX2djFM3zOp5S/4gtQP
iBr4d6iO/h0NslFePESPVm15DMAQ3NdW/WKWRXhpJ/1qzp6n7jDkxUOgmeVB6bAHEUP+FeJr8OCU
jLAWF+nZo8UzyJz2iBmlTLdFB6YP65Lh1Yv6/jIKbLU0oeGtPvnjVs2xpDVHR+L2iC97YubYS+qT
+KXDyrwjEaSyfcb0NxrJCY5mQ8cVMaiOgtv+PtRUXKZEmD6W7B9zmytTcVfJBG9zIehkWnpbVnSx
c0rbgo4P/aFP6+AQtRC9nFi7ut75zo6UeH/QjDQ4ySDDb4aQgptj7g72pG8HZ7iKdQ/ZTlRmkG68
Anc8szCTT0lZDp/gteNlH7eAjwas1M1BU1sQ406PT00z7Ukz6NmBz1lurSgh0kZYYW58O5k+VbZQ
n2DLelvcNYrLUDXjMUVJzy3D6I8nMgNB3sjb+aJCSBvLvZOpObqN1WaNfVhlwZdGpbF7cDLccLeY
lDvfUjVEwlO3DKzsMF8JWKaOfRqKOPuhqRYewRHz8zRMeBvu6lbvNfRaY+3RHnL7ITEc/4epKV+x
1qssYkfFWyMghOwz3O0OKZbzdxMe9EdY1xJDkLG8LwqvPZhhOm7NjBREVqLstqn1fHqaAlZhkKB0
rQLzc3ESafeOE+DzVshpg/e89XD1InjAoqs6xLyW7gMtEW6jWeVXVnWEorYqXlg7/Wez9XriqVJj
s+D0Y+Wg2IlV4ghF9hhXuvJ58CBymzpMQyWBmZt6bXEH11coO8CZ5FQb0VtnDZZ6RX716rAWFSaB
FGTFScMKE6/6lr2Z6oH+pUqwP1ICanFKMg0/6r5CiiPgNAASiVlvGYdOsA9lw6k2eK2zbdJQPyWF
k21MCF3bpqn6kyOEeJwq5EUHVGAfQrNITmMnp22oOdqIAZmRngA140UqMG3rs0Q8pYGS76ppag/s
YJZpzl4oIOodIrVvjj13cdydvVpL0N9ykKHD0u0lMf16J9R4uk9AJu60MNIOkZPZDzqyo5+HdOge
g6ls0frl5RYUqvYYB7CWTJx4ftejaA55i+GKT8TZFsYkdpEp822cW+nGd1Tvf5xdyZKcuBb9IiKQ
ECC25JzUXOWy3RvCwzOjQCDE9PXvpFfV6iSJqF1HuYMESfdKuvcM58GxYQyZ2fG0z5LahnRAgDMQ
jl9ls4FT/PAUjF33UhVt+Wp3hbutQdveNfBQvG8yKt6gOBfDMjYBvyEvwEAfsHpOTW3b+2Kg9l46
7RNX0IKHIeF8ciZm/+P4xDvGuQ9h30nCfxG9zpC7TIco4E33PJ0CEUIFuNhl8Kk8oKrSPFckSc4j
zBy/ukEvdqUDdMyMRtqhnzgaQRdzqpRM7FRPmXqD4QW2LlnHL305TT/TUWcHNyn8Z6drp0M5Njni
xA7g2uiyo7Ya75TCn/cxhkbNnS6liBiS93f0q4c3wEt+g0tOTrnjqd+qH5pyA+oLv9dqHB9YYKkf
PZOAS7WJhuNhArtFNk/QgZ2LFEM8OlAvGhps5gXEi5DAsYp2hWhaGuoeHoGMeNa3thjyV93U6Q+o
XRZbuP6xR3qxMOoU2sMXTXb4Rs4w+nVs9cWVtIs3lhfA9ITANpPFeXvX0cH5oec5BkFjIsGG1al1
KqfLYazTrX7tbPgdV8LN0WmXFO6CThDKhM4Psazl/2wNs8/C5f5XcMLybTH2al/ZafYtUXl2l7rQ
iEHenu+Qep2tHc/uiyin6q5BijuWlhX8cSabNtu66ejZ73HoqnLOtkR1yTav4DOa90X+rQeGam9X
dXmqBemPWo/QyCcy3Y4OcBJHAbXVbWal7TmHkVYQQnU1gWVwmwik85qfXPg3hZbb6l8ZRE3xlXn1
NAUDW6n4LFw2TA1fBQrtpAKFKntG0/MAod0tTAz1xuGDXKlXLZxhTSHfdoYzrduC+Ic4PLtlBvUV
7EttXe+45a65mSxUWx2jVABmtseaXtkAmbawoOronYQNXpLrPfrlJ4t1LgoTzsoNbemLLoP54SID
IQ2OJIobWt05d3BrPPkJDIizojnFlvjn9hVm4X5p2gYkbR34mZb2ubMmCflt95jKNbWkpWcb16PK
ySo/m3L73NTN16b1kUIkpL4+9+LGvYjXNoVNaQPAmpdW20m601lLLQ6fejozChOMCCi95qWOWGv9
A5/BXz3lKyWJpVC4XJY/zKo3oPcpS49AzhrI9xaq4lIWD3auPjmjRrnG8uza92CrfW4At0bzGGYg
oOR/vz0uSy9vjEvTT3VRChz/cBSu9iwn1XGikwvzZL9fgf4sXN9Ngq1oPc9BtQYhZqF/5erkMA/s
DmeI7zWvXma5xshaiC6TVesLmGhWtPfPuExBtgM9LReanLoLq8He3x6tpZ+4fOKHqXak7TOv7MnZ
B6Z+JL+UGKEhu5PBp5wycGC9/PCHH/ASGy+tnBl6/jgiKX0HAuznlqlJqhVDn8G1uiGQSP1qYTdS
7bOa1xo8S3N8yRgf3ruB5eUsROKcfTfLd/GMbSq32mIbw2MYmkEqhOA7XcmiS79lZKEJPrmp26EI
lQxxFTUuP2gGF+i2qkBzsp1Q53yNgrCwO5hC64GtUK0JJnKuRgZDbXTENyWF2yJuzi7crJNqR4eh
xnHXt1ey4NIKM4Idp6eKBZ6bY6u3INk+OtCTH5uvEzzl4clXrNThF+p4pqB6AfxGr6oE1hfJi65B
g1UwBJ+/iUSEo5PtWv2d9Cslw4XZMim3jsZpTpJSRo3844zvXffkit2Aucqsb7eDciGFmZxbNy5b
f1CWiGa7OVWs+RlAiRp2mWtEmoVd728D5cPanvw4yW3IeJ1hCDuGdkO/6gEyvLdffml4jIB3q7rJ
AopCXY4zZkh9GGoAapHDC75j4xdoKawk4aVBuvz9w0dUFlTOcBsg50bP/6up9Zp141EW9dp3LA2S
kQDoODbCGyg5e61TnwRqtg9dj0LE7VFaiAqTa9sWFfEYTgjnCS5UchBbkn+DFtOutthK3C2Nj3H6
gKWV5QYVCC/wdTgEgv+Oc5HCMmHNKWdpfIy4Dpwmd10+1HBg1Oehbw6plqfbg7O0hIwtXJGCEj0T
nA8SiLM1f7LkT2kn2zlFX2fllLCQB03BdFymUEagEHwAe0DDsph0T9yJi6jqp0do5O7heDvvrDhZ
c/5ZmG+TrajGhjsaF9UzXOm23fBHwyTYzn50nxNMIoEpli69yhogW4jp1qgboEQBuqxb/7g9IUtv
b8S0Qy1GM3CzcKdojm4hvqDcUoKA3jyiosJ2t39kYUGZBG0YfEg+9Az2H1Q9WOP8pYTY/MoOuxAM
/+FmQxySKzfhZ9nY74llvwww69ZrgNSF9WqSsgOXK8n70o50zi6O8UWIcy08idCqrVvWhCTv15pt
SzNhRDXPGZm0ikHraI6BtHZM/MxKuC6L+HNpw6RnJ0ViN1nD8qhB4yLw/6HjQw6e8+0pXnp7I7Cr
gsGPCIv3XKbxe13Z8OlBMVr0KN0EqVzL3Ncnm5vkVMtuRhon4xTlUrc7SrPnenIpSojjymdcX6nc
JCoKu07AfYGFNFwlT4Otfls5XwExXB8hbtIUUZqDHaZGL2102R1z5Lcpq++ETV7RVvtzexKur1Zw
+f+9cdZZP9v1SNuIQfFXeehsSum+isJ/VQlUGsYqX5N/XxqnywR92KJRZ84BaRJdBIg7Oget+43S
auUO+der5T/kacJNzmKb07K+WEBegm7alPCWDu0aAPcpDY5+3Z9aEHl8q36HaNk/lFSPfup8H4Li
qZvZs5dVz7ADew2I/Xp7UP/SJq69jnGGt1u7wMEaPl9Fz/XR82MXNfp8OLieNTzwqkkep1Imh5jV
MrIYq8KSOhSCKo7+4Sdd8OL0o97o2RGvDFKOYWWV6svAGnTpdQUh72qCERprgGzp9DRuCnuQj4z2
9M4h8rfD7OFceDXVYeAG4tFHTfFuqCb06CSsZaykKp9nAkBnrSErqdqZHkpobO4xgkNoaR3fx7jN
RKiDkPvScYdTjltOSIUkezJrJ9vYwdhsLAcNn5l34oyyX/m9lL7aVnQmx3Qk0EFlZIYDE3YDWRIe
5ZYAMwlF/90c4x8KzvgmUMiMcyCTh2IM0q/xQPxj7431foAY5bZiSMv50PUPGjjIlWy2tAKNdCnl
GEgnQEHbo+LRceSJsTX9xqUsY5x/kjKIyeABzhKog8Xucv+ZjSuXmb+3lmuLyciTQwORwJKBPaPP
7CDvIHkPKT/3zj+KTbKrjvSxOMWPUA1rH3BVuxePeiX7LHzTf9ihuKkB6QDdVclLIndiEL0IdUvg
LVvwYU0aemFSTKZoKiQyEAh+kT1PP1k9fStluuZKcP1cx02SKBpTXlC4Pj23MHG5S3NmAcXMYP5X
Q0cQxWsAyyGCvgXjrHu7HflXx4y6pp1mmpYz9dEoj4oJaLbm7GtgzvyVlXB1qPBwI6tYpM8S5ZVt
1NPiLqcoRFDy6/Z7Lz3aCA0dgFIBlSJIkqE1Qf33qVq5Hy892AiMDMIMIoc2d0Q8L0QTukm+3H7j
q3sjBsOIinHo7QKEXO9Me+9dtPCkBPQD6bECp3xo17jwC69vmmi6mfCzmoNdZMXlxstyJxwcf43V
uvTwy7L9sCOyYESzuUvbSEH7OUwt8kejkXZ7eK6WQKhrdhdq1+GltkCCBzNrMxfuAzzaDqKy7yrt
PICXtdVU7WXirdxgF9a92WfoZcFyq4HelZT3HP49ifOnWDX0XXr45e8fximIfeivEdDLIHAclpa/
8Z06tIBHvT1US9Nw+fuHx1vSxemg5iJyHQxJVQahk2f9ysMXlqljxCybYmeqFPiJJNk1otxM5I+r
3km3tkCXnm8Ebm7bFcorbQ09uYcadtCwOC/4i60/l3JMX81pYp7OoKsdwUo8C+3J/+06a4b1S69u
RLBwXWe2WQ6aTC6TMHeV3qUU9kwcJ959BrWw29O7YKTl/qdAn2Uj2o4BbEyrBjQ+ofsBPdgsObCM
VwfAqiHcFEyAU9eU7j1GikeXiHwOfcvOt7ffYWGJmbV7reva6RCS6FqJl5xO+7Ze23GWHn052H9Y
vUA90LbwIE5E7LGCRdCwsZK6Wlm9VzdQKDVcpu7DwxlgcUE2oEc5ZbBEt4B3Y/NTNn73plc3A/0e
Im4rv7QQ42b5vkS9rnNhg3tWDK2NDrWqjQ3ASQiHm3HlJxbW21+PlA8fU85DadsTZecAxr2ZjcsN
HzeeenOql9uzvPQNRqwD7YFWdY0tqWQeLAu+zm22JcOarfnSXNB/z4VX2TNpWAdqXE7rfTIRtU8r
nx/LEjeBcIRjwbaZ/OxUqtL//bkPMjbvQad2WXX4IMl2A+4OM3oD5TisBMXSBxnx77ZFPI2xx85W
Wd1PNouKMnmfRuA5bdwggMQBGlCTlR9bmBuzTp81iQVzcKgtsXIMEP4JChnZHckB4/7UWP2nTJ8z
XeKqwuDmXR5wSruzVXuWzicziFmlH7sB7Bx6kSmvYScQcJhOF8fPvbkR5IM3D2TApTRqOieERfVG
T6+B+zmJfgjK/XvZcpB9cs1nRB0MxCkUtPKq387FSt1/IabJJSt+iGm/mzspSjBRG3Eo6YsO/gcI
q8rXXn7p8UZETzxufBfgpzPNT0KhVNAM8CaCYYd4+9zYG0E9kq712OCPUWvrg+d571OOc01tq5Xi
+WUc/nN3pO7fPfHD+NQp7KHhLUywuVUiHHwGOkG6dsZciikjgOs6h/2qLf3IT8tHAfvli6HFBsid
tRPC32m88vpmYX6yuFJBicuhN8L62Yfg6IPD0Zyq4QQCpj9QS4p7QeT5bNw2M02+iLTlj+CyjXe+
L8Sj16l81xKoe31qD2Gm8NaEW8yYsIHBJa52Qwit/wJw7Cnv/QcbKNBP/oixqFtRiqoiyo0alE28
5HGcXjLBIdrz7VOLzmw/JACyJhk2wMi2+k2c/h4KtfUh23z76QsxY/Ye/LS1bFxoGMRWvFCAAM3H
biNHFlp0zQ1wYVX/pQV8WNWcCeolScCi7i+0cjvItW1i6eWNbOXOXlq0DV7e87aCfW8KAOx/1p+i
VlHXbDxAyKAXhV07UeX9ZO0XtDbCuXlZpdYuDYuRreBWw5Mmjr2IT7GLLkAvLzDMlV1iaWSMTOVW
SnVABGNkBlSB4jsLMiia/2jcfiVVLWQTs9eAYO57x8lxDPDEpmDOhtQPiVhbMlfr3Bh6M1dRxdGk
nIAxrNUj5GB/irKDEVxA4CLpQTIp1t3KlnT9WMPMhoPdDp7V0taNAjKGClBYp32DH1zYUwHo/w9l
5ytp4vqAMbPx0LRZYw9ISJFb82Mz2HwPjdIt07PY3Y7k6+uJme0HXpT52KT4ErtKofz7CgTo7Qdf
nwwAPv69a8upTFLfo17Uw4/oBGqDAIVdTHDBbEoUrWfIn2Tu5+zdWWBERYH+GDh18Ibk8xzsY68Y
vufVAMgofJo2pZ/TLOwTXhzTOQ2ePvV9zLiT2cQfyFQKEinAzHUF1HxylO1PIfRrsQYfXZgckw6X
uHNGOkmaqO0yG/D7+L6dq2Alhy8tLSPYNdUefCNHP5JWF6oa4Gxo+DB37ay8IBjETAlFXjjAOFs+
i4D5CbuyDlv7IP0kHJJyM8PeJWGPQd6GtCYrH7RwkmCBEf9Aa7MY1m9+RLM8DPyf2fxTQiB/bO7t
/N1Rv2z+VGVf7eZxxPlLuS8dLru3F8P13hRlZh29BIWCxhWE/oDU3qStePcICUGVAUh8So6OcELP
6k5jmx501f0PtJNhm/bem50mp4y4ew1HKwJexOeyhllvZ5226pgBJxdn6BlMrHousvrkV/VK+ltY
l2bNvbfHbNRF5UYpsaO4c47J1Hy5PZJLjzbSBvyjOzeNfS+yJZydRxh5A2h/+9HXdzdmijEO6A2l
jYCRWAmdu5xnG6u9c2HfOa/qFf8thf73LMtMDUawVh1wthsB1rYz3qetKg5QKFFR2sWgtUxFfHGu
tI4t+gdwhmtJfbSgrf/o9SMDV8Ubt0kLC6SC0TbdlLmajk4HE6leTcOfYIZQ9OwHGUTbUvu14sR+
n1PR/QSlRzqboe6Sb21zIeWOWfrdgSbnc0a0GMOuocOdq2NvnwwwsYdWurVz2zi7l8LL32AHiDbh
WHGYCd4e5qUZNAoKAXwP6ymfusgKmrcU8vtBwv53+9Hkkpuuja8R4R3zUS7QQkYlqHK/Y3QQ90mc
1cfR9tWvBFvAwziVbrVBDz19GhSBOTPqTfHTPOnhMCidrq2lheRpamGSnqkcSDesflWPIXeKd9F5
r5yAaHT7U5d+4DICH46/pa05q1ruoq9abhI5bir07jvr5fbTFzZnU5e6c1UAotAkI1JZzr2CIQe4
KfUUPEGcpf9SsrbcCVun/kp6XPq5yzHqw8eAS1bmBBaVUQzs1R710ZOq4Ew0euNTxdMHNjQrCifX
OyLMdEKFWUkwwPqRRvA5vLDwWt08uGVBt+C6KcgcqQsIi7XdBniB0duAIZOubQEL2cVk9cdt7tWz
G9sRXCf7TSvpkdaQVCZT/WtU7Uq7dulHjIEs87qxhqIlURF/1QW8UctnJmCkQH/dXhcLq85UH5oL
f2alb6NO7rP3zKIT9q9gtmUIk9NPqUJQZuoPQdCkKlVeyGhKp/csGfrz3Kf5xkkTshI7CxnIlB9q
sN02xcjgt+24D6Urf0MIfK2VvTADvvPvpRy7QWMXGYRZGlX/Em0NCiZEujf1RL8Ntny+PQ1LH2AE
f5G26LX5aR8FNHnMpnoP58WVUFyKECM7A2VpDeCaQg66SvY6A87E8+9SAEw0QO8tDEwJ+p+OtzZc
SwvKSNhz3cd16uRO1Fb1nVNNT13FfiZxuXbSWZgOU2solaVddYl0ojiZgnBG2iw2o6gvHGjss+Xc
sjU59oUrn6kbUZVwxW3b2YsqAceansb3XQJOdNCDL5p4Ic4W/3iD/Hl7ASx8ltlqBbM8owAYVZHv
nRz1xhlkoGAKUo7l9nM/cJmvDxl5GOFK6Lq46UvgtKgSh6r/EvQn4TcrN/2FL/CMTCU8WDi7AnK8
8/xQ1fdsql9S7R1J7Kx8wUKMmHqk0B6Q0i6zJvLir57/BBWjleyxMNGmTO4EW2les5pGUz3sy8n6
6VrWDEwJv+sK/cuZ5T+eVazM89JHGNOAdhVTnk5ZpLP5nkHyLySjOt6e4r+NxyuHJVM2d8pnSfM0
Q5Fups1rQ0f+5DgFh4kzH79AmdzdBnpu/yQAA24zDwDibmx02BUl2MgZXMZSkLIZ2fqdn+wGWK/s
a9hM7mlBA4hbC9T8fF0drcGZTq1k/Jm6wwQDwgHibtDJgld2Y+1VovS9qIEbG3vvU+QZykxZoaqZ
pV2AohzxDOVghF/RPMHsQX+HdsbwMMoY3aWuWmPdLWQw10j4xGKtIJBjjGSQHMuh21KgZ3Btuz1J
S083Mv0kiuRCScRWNYhnt4G4ahLcF6L9/rnHG9leFg0Hqw/Ctg0KelKKbdJ/E92nMNaYCCO5Qwxe
DBC2nqKkUUBAx/WjM7JfkPBc85a+Gh7Edi/J5UOW8pvEdlp/7qKqGB45q+8UqVZOikuPNiJvhOL5
aLtpFzWBd8yUu/e6NYWhpUdf/v7hrdM6g9C23XSAIL7F9UsRfOZwhtEwViJLymTIcIGNhnxKwgmN
ESchT166InB4Ne/h8cZSpC789+CzU59rlqYvnbD8aJr8fjvMBd9QnBk2dl/XZwg7rpURrmco/KSx
PFNI67VJWyWooak0D4Wc5rdS9Hw/g+C/nVktNJzjUP8i6APtIbuZPqDvcCG4qwxAElZmaEvF7OA0
zKk2sxqG7xbJ4JbXg19+pHCVyTZunWQk7Lj0cOmfBvtUQsbGhlBuru5dB0ZYcN+wNqXj96AqoY/2
4o3p/P6J8CO2KcIVABwLU2usWT9R/BkCAGTH09ja2y6vV5Avf5EN/8nyxDZ5ReBnFG1dFCm6Vf0s
N64L6Tsvtr4OdV3UJy9xJaQB0tKKBnTbN9mFhsLLdjh3NMnrDQo4XYJ/J2AfWmnwThrBQh5IfdEB
UNOm9xXIaFIm86agRflUd8T67kxJ3+2a3gPOORvHleV99cSAxWBkkwIi5qrFLfFkQ5f0wGAy/uZD
KzAPIcTkR6MYUMu/PS0Lv2Re1XI7Ia7qSXACeTf+3VtuXYSq5xKCR7qBQFFSeWQlqBZygVkl7q2+
nuH3lZ+DFMfUkAx9t8l9yT+T37HAjATZ9XmbwvIrOcPl4Cfci++7qUrCMs/4ylAtvb+RJhOfNFUF
ramTH5OHNqaPbiffPjcLRpqMhx7lGShunnpibSCSAFj//JAnuHIOFflx+zeWXt9ImTYvEOLU8vH6
3Wvb8G2ViZWZXVpERroUaoJAOU/5iSegOmevsCfeOU2wmfK1dlaA/eJKZJsCaEOhY+ELaNtQN7hX
OH+5uXPO5VMGyFQjhy2ODb/r7FPO5VhKRvjViLwWhuz+qXDHF0rkV5SNDyVzoEwDEajb07EwZibS
lsFRiVncZ6e8iWeoHbUPzdQxGBZDByRVamVmrp6piG3qevSNbWvazPGp94pX3nl3LhlfWu6trNul
xxuNH9LiveOgCk7cy4Jvo1erl6aMA2Dn7Gz4fXugln7DiOsRagNQWPT4KSHVAHo+FDpDpYB9pjlF
mvrcjxixPXh94Oeq5CfSWI9k7r9CpeiUNcNK7C19gxHfCfzTxzmLnZMY3WeV2V+Aszk01ZrK8NLj
jdAu2q4dUcZ0Tgm3gYjFNTzGf/Lt58bGiO7e61U3dNw5tfxgNzMqidDA6tfoZFfroVihxrkHwg49
kUhNp9zax3CzDOLvHtcQ8bNg+rK//QVLsWbEc6xiZUHG1znFZfxbVtYFGYSelOeX+Qa6v5/pBBHb
xN1ynlSpTJlzgvTdF+LCM8Piw8vtL1gYJRNQq+Y6Bb2KOidSB9teyX9YN5fQGXKfJm+Uocya18/9
kBHRHczTU4dm/qltqfw2gykCcbtaQyGxTX7VM+kOooa3yud+zAhtCMgP2SAFP3XWvBnzo8eCu6I9
inmGhOCX279xHQ6NaTFCO8+8KcNx2zvR0S9oCOlE79dce5CK6tok2XkXJWFbDmQPhaJu62gClUav
jiEI5ltQ1Lz9Fgv7l4kKTBQdWzZ1KWpM+pgPwX4S3nYgaWRD1zEXAXaXKHbWhH2Wfs1IN6PbxxV8
EtKIzt7JtnhI5jgE4f4OYXtvx2qvhkvXT7196uNMoDHlqu4bNXowT/Q4qiAMuU0G9imB/0oIil4R
Wp1A8xX2Tt6py+Sap9b1tjqm1sh7TQfqKeh4zqnM4dXskqkdolRRtA2BQkgeA6FcGJjGPA8lxN22
XTa77zSL1/Ai15vs+H0jM2YOV7nLC3aaoDL5RlNyaYLpyWHbqaSFf2aiGNAP1k5/7mTQgxPYFFJC
JpBQ0KLzcpexSW8dlKC/TRD92t2ejoXd4K/39Ic7d60yT5UkdU9OMD3HIzQhulyPoZWvMfQuy+jK
YcyUGxl6B8ArWFqdgKJtRdhZmu1pT+s15Pd1l2zc4y7r+sMXVC7NppR0/oln8VbBI12mw4tU7QZC
diGaI9CQ5OE814dSie0QA5dPrJ1TRUP3JQeR2rbf3BHKcO5jTtpQOOLI7XhlcBe2EhP23IB04DbJ
hKNhPj630LiEZUtVTo8V/3p79hYG1wQ+T2kLFYbB9XH1S77UuMuWJHm6/ei/9+ArE/cXsfFhXD1t
29B4Tfgpn6cKZ03mo/EPccfTMKhsO1FfnKcZyjiWGt2d8BNnJy3hHjJo7obV3HZbBsuS3595GXi3
GME71PYAnfjEjfSQF4cMB+45DKZOfEV/erqTkxJvcyWyLWRoLbiNV/F2spx0M/bUAme7TDeD1MX7
7Ze5zjmlzOQxCj1qfQFFRNri/VM/ieyYWgl2BhhdJIcccp5fpO/3cIggXtbu2+SiJFfqjrZha2FL
xo5Z7pOS5/YmhVWQs5sTpz9ZIPr8hsY2HH0lmYvvAUuRET2rytqV5Xh1tVBmysMFFHqeMRATsC/Q
D5XwIgqdzdtjcjWN4NHG/MRBoFwPQIwIXGp0xrLNyLEK1o6sCy9uWkz0Pa/dARf2iF7EF/MZPq86
TVZe/XpixtoyDpVZ1nW9A7OFKJD1HZADcwgz0A2fyh9FXMhTrdXPWZVvlS7y/RC3OwVrLV3nODzP
cIYlwadOU3gP4+DZlBmfQGB3IiHrX27WRZ0vtrQbvA0k9342LtRCb0/W1bSE8rORMQN0KYnCNSCy
uDuGAoYjEBV9syZAkMGheb79IwtzZlpMUNAQ7bQLmiimApKcMW5KebmiaLD0bOPcmYx5kUDUlESd
cIowjYenblzFIi093DhnQgSj72IKh4SY9/vWi4qmONweksvr/SejYtwvwfMho2ZlxooSXo/RBJGV
Z1Un47MFpeST5cDorJWif5Be4a1kqYWINPnQPBmQpwsBGDjw/ezCueofxmHlS66eGZEBjbNM3dso
A17ab14Wh1q/+HMRQrIEbgxJKOFtgNZYaEOY9Pa4LX2KEaB2Vgcpgp5FSPPgLzs4NZIzoSuXmIVo
MOs3ZZ5IP4CGAAaqDgcuj2ClhhBEDCvt725/wMLEm+WbruqtIbdiNPMBOOO6OwZQH7KsASxKyODr
tcbl0s8YreOx6P0WVNQmGkmxkdOwmZzqpHXkTPDSkz9uf8vCcJnc6cqPNUdFHAjujoG9nwAlCr1U
GAbIeq2+guLZ9UhxjPVFAYr1ITXuRjKfxWacK/7c1bk4Fs0I3fJSx/FTkYPfBCdQu/5RSU5ekyDx
7nNbYf56CDbDiohuugH/axg0VnCY2dCnUL2n4sg6QgA817TcjiMUd8k0BCgzp8Mdt2gKnSABB4DY
1XdQmva3lUfVMStmDlqke3EjsLNqZ9XaD3PRZbs4777haELvB2hfb+cJ15kqm72tZECmVkEc7CoI
spx02nnPJcR54bFQV4/1OPgPOGjHdwNtJswVENFQoIa0bw7ZN0DK0ZtpvYutMK5/81aPEuQzOU9v
o+ySgw+TsBDiI8Op1Q7qFICGBGHax/lDoQK+8ZwggD5KBjMmSCKyX1APAYUKd8h7bx6n98ohz6zL
fsY9GmKKokwzlhDMhiTzU+GpbZrofWLhKN33WXae7DzburClmsIAoi0nZ3TlXYUOiNpqEBTBrJyd
Xec1asN8J97Oo8xfJrSXzzZiNd9WjoVPTm2/+4kaGdmQpOJvggbxDKOhhBztpvR2mFLKMOy82Tap
n2/7jtmwACjEU5cA6bazcGMstimE4D4JQjTLSEUNtRU75xoHOHc60t6KI3eM271H3fxT25/DjRVM
IKve2LhYn7McZmo1IPWkWg2QhYToGCcFS+UVy6UPGX4HEKqhS9TGZZnaQDJBbm6H+UIuMetTTl+B
wyzjOmpZcXDHVm862/phYa6gxdDfpVAF+1x2N6tV0ufwU8wcqPPqZjzB8z19VlPqgJnG56+3P2Yh
Z9HLR37YeAOm/SGoOx011IJ/duaJQzBm6vss8ume2n6xkhuvl48oMynhXa9VKRVQVZ7vyLscFhyH
upXp70CMNds5HLB2omo97PyqZM9QfS/+5IrlXy/iT3Rls1nInf8pYVWo5kAJBZbnQ5tv6mbaC+zS
K8tiaSQvP/phJLlnBVORERnNeQs8jPitNA76uBBsffiVrfzI9eXtcGO/r1D+8Z3Ug7IX/91TO+zE
O4QJVpbb0vA4//4Cb0I5z5odiYiHd4eXH3mar4z80uAYMV/BUFOpGXKnldbPXh6PodfDoaEBe7ic
0Kv73GI2RscfYXihJyajUVabvFDfYPa0r/34wand/e2fuD4BzKzZZAPpiONmsH+lGjD5Mgtj8Bbv
K1WOK+Xvv6F35SxsVm1aCmRpIGYajXbegv9VdOl7OZISF6rUl6duSKqn2JmL3ajj/ti3g3/Ezyev
SewMm7RG9ZMT7h2CIphfXTq1GzdoySNKp2oboDl6YJIkbzyeoCnoKMs+OwqeHhYqGaek4zmKa+AT
VCEQwZCE8B04BN0euYW0aRZNfHTIbQEsV5TS3z33wn64WN3bELz9ofTadXhhnZn1YYr9N5k7iHIQ
t8t3YzUmjynMgX/bNpTvSOUGp9sfsxAqZvlqHHmLadEqcvP+y9T0z0k1r2Ds/hZurs2/kZIrHfSW
sGcVYUt5IE6XkgtHOX1IKYU7S17M0xE6cU6/TUXWfe1Kov+ROELfQU5THKC7Re6k0u0Xhyr3NHap
uG8Q1jtee2XkCtg7bwid26PkKdmg48V+uHOT7rlMyK9Gd10Ep5T2EOdVA7kDD7KmqNSByxUH5Kh6
a94D/MUPWT1OR9YU+ZmxVD5xO83f7bKjX62GZfs47fhxDhK5qwqvfwf2oj4l6eiHWhB367fpADMT
yPyzrhnui2Scjwlv2AZWPdk5v8iSgMbnyA2833ly5Dztd67fiimslZ7gC59S+SBKziAIBzBPfgog
jP875QH43XC2CkKS2e9kxO339lRfxTD9n7Mra45T57a/iCqEkIBX6MGmPcZ2nJwXKo4TxChGIfj1
d/W5L/50TFPlp1S5UlKjYWtraw0O9Y2MAp7tszdWwo+7maIqLsOC79wOrkVpcGzaNIQP3uWOPg8t
9D8ECsBeEreAlwsciLvYzRKy8/kIM014imwge9a6MK5BzrycqzMTRC1hI95c18ttZm+8kK/tCOP4
G5LE7ZaknU4pvHLgwjKSF+XN1Uaa8vkkuCYiic/TTJvCs09dW5yAuHoEcCgui+nb5GXHofT/zva8
MQ1rIcQ4qtqqzcWAeIskoQpFL65z6OOU/msp5uPliV7rwTimOrH4WudgMVrTeGdrqOMNeGtOJyZD
VvhfhMn/+9jzIR8hqiozL3XUacAbnDP+LLJ9ipL/lz7BFFiwZRN4KUwn46V7btwhlDQFK/EWHi6X
219ZTabUwGBZzlQLiNmLNq92MFiLSC+ajWTk32reJxHWlBrQVOZO1WXnKvUCbJa0oU2jnJShtgH3
ZYjGpQ96GuA/0xTBzSTkEo6NFE2UZ7BUbEhWHMqkhZZY8p2FiYscbwwzx69Dp2hhq1bwIGqFBcu9
GUCnkPmZ2DvgXUVni8O4VB3bAz7UPAqVT7cu85u9TvYq0equFBM7NLA2q3GD1nBVojDC43iDeyKO
5DAVbOFBPk9Z8hJI5f3sLUoeHNKNN8VU6uuAkeFV50l6k1vSnUKZF387S1k7x5f92bGqzxCQe1hw
TUyDU+6KBcmXpa9rCh333QB7Drzizs5xyH3rfpFJY28M+BrHzhReAGUe5kMOt2LUBQ5VU+zkUO2T
DB5K2dG22IuXvFo8u3HH5x4lBNwQNmL3Ss5hqkEjV/bgIdnBmgoC4N7S7nLYunG3/ga115PrbT1g
rmxoU59h7oucawdbLdHFvoMFaEFA3+Evnqx3l/fDWg9Gat7Xi53PJbDcrj2Gi7+Etv8LXliR8DbC
99pIGVHPSgkump1txX5ig5kFnTxYnkBBmNTPVqa/GDWMwOdaDXzVJL6iDZ4mlBATMUNC7WYY7I0O
1sKGcVaPglUsSGcUX30JWYCBPSQiGDca/3QOwLo8//1DQLW8pIDhjEXjrH3jI6q6nhcmooQR0ryx
XD89ntHD+e8feliUgrYV+EUxZOSCXe823V3BMvtQl97WBfLTeUYXxjENSydllyqhcT0Up8y784Hn
WFCtBLihSzYy2LU+jMWapFArroA1j5UY5RDqoph2uNUX32ZeyUgqhEulLGdj5a4NmrFykStJNvgE
5ZhGxuMIz0DF4X66VTlem3VjzZZOrXkBkFLsd87Zxi5Ib5bUJ3vM1XycpSyPX9jhmBhj6RYcSqop
nFTjsYXcBB2T59m3HnphZTc29OYud/L5zDimxgivIJ5R6p7GUwq/WdBXgRZz3+3BO45T++rl3eFy
P5/PiWNKjPBynNW4KBqnzfjHsZ2oKvJfk+p/fa358+d92CezBZtQFIvtUwMoKWz+oMlxm5H3y41/
GkOAUDW2eS3aYuxw6TkhM4sLKWBg+zVZfMdUgWqhHC6ZjeHH899PK7XnyCuWnwnu37vLv31t3I3d
7SvRJn0BOWmqoA3QfBv6Icy9jcLEWuPGtuYBlTxnVJ9IeudMMG2s3UO5KXextjSNbTwLEHZRgJKn
RlTjFXjk9je94NWZFL2LumRQHnyJR8KNSPv5rnZMIZEcCoWFdpgfL8H03jvOjZMXcDpl9KcHl6Yv
dmJsaXjIZn3r6Q6SGfWhmW28ROAOrgL9m0FQ5PKMr6xWUySk94d26BWEVnHzvSOFeq4zsvH6vzLf
puJHCa8LJr0RdXrBw2K2w6KC9S17uvzDV0Bnjin4MTsEPFui7JMlspeWOwVqCeMRyNv3OrCjDr7m
3jLuYTP1NpdbynMr0+4bezvIijztwP465extgq+v8L2wy8srh71sfNV5M/znakEcUxDEQapbujPC
uLXUuGNbKr2aCtk+8zYY7/xcdU/1YhH4mFF6BE3Mftb14txp6djfbasuH0Ztb0lof3pnxk8xgsEU
zF0P1972NAiNR5Bun/EpnLoJviLLLUn+jMFG1FkbVSMweGWGqpPEwzNVSw3DW77ndHhJ5uk18Zrh
a5vJfDWC0jUTMEwl8TBmMwONlAf3+dSxo9frajdACqfd+Jy1dW+c+KItHVCQGvtEEmcKB6J2M01/
OmzYKDCstW+EhR722MBQEBI30u7g+D0n73XN0ygFCPD35WW4EhX+U0pKBgmj+JrGnWzfOz87waX2
2+Wmg88XuGeUkOBe542iqZK4b3QZutNZeMmOoN1z7w3JI5H+SRXqD1Vbnmwr54Ipv8ErOkt4Vy8n
oV7B5kIlQ0e+f9/TZk+818vftNaHERZYXVpkJEUQT968S0YWwWgsdPjfbApCl4yHy72szLspUjF5
TNp1pkmcu8v12U4jRHb3igdfP7rcwb942U+CjylSoSlrwWlj3Yng9Z7sRAPthbx36heRCPD45tpy
w4GOuAPXULMALbsW96Mg9EHbUGIPPdkV+5m1LJYwuj4FSc2eAg6zWcC54AbueWNxnwYJwP585uKq
hnDQ2ZQFEvqXf//KqjWFFyYHjAKmBjvOSX5bCoDIi25jT681bazaiY+EcVs5cTDz8T4rSH4AO3Sr
rLrW+nldfchH/XwgE15N8e4kAGgY8KR65ztt8nB5WFbCqykP4lZN0/W2Hk5SVzf+XE1h76W3qSDP
lLRbj9orn+A5//sJiQqqqQej9QT5/+FuFi6HxHW+dUKsLX0jpBazJr2v8bI4gouZ+skzpHridBlf
Lo/Qv6Dezxa+EVI7nUNYRmkbKuDSvmrLSuzA8pAHUnt/SZdmB6uADU3RjRJVsZJei7pxr1ydWHjs
bt9hKJXs0qDIr4JKdY8Mbi/Pck7URsRcOYdNaqhdyIIJ2elYNgqv3+nZl719rrT7CMeDXV7k3a6e
kH1eHouVoTalJgJpQc/Km+VJ9jBTzvn7VDVX0tuiRKwsRn7u9sNSb+dMwfjAsWNcim/S+vscfIew
55VjbwntrP3+8wL90AFJZcs9stDYr1T5i8uhjns98JhOZ4m1y2O09hFGwqKysYSY/9Sf4GnNc/lo
k5uyzI/euLWbVg4UE5Wb9gA0OiXXcTrPVyN/8nwvymwfgkTVzlPq+LXPMHbVCJ/awnJSJ87g/4Hr
HonxVWkYlCr2uvn1cidr82FsLZbBbGFKdH9aevXQ0/5oB/WhroqNQ3El7piAW8cfJ2CixjlWiiEN
L0693MJ0r0yCCbOt/UXg7bevT05a7PqC/ea9D8VIS/2pZl5Go+u/XB6itXOXnX/BhzU7W9yq4LEj
T84/ww994PFBX49HSCUifXzjz+4Tv08f7Jvk5Fw9lbfiJXu73PHK3JhaFv0yWgrkbHmyquc2aAGy
73Z+dnW58bWZOXf64aMyx9OFhyfXUzrmP4uJ/SRWvZGorDVt7HFYc6V1SlFigZv2/cKzbz6vvqRu
S+Bg878/G6KUdk4EZOj6fKz2gpC/5dIcsAHH/eVxWQkepqZF3tnChzHZFDM4HNzlQGJ8s4ti3tXz
Ql/Tmc8bg7TWj7G7lZo9aWUdhCrw5BmU5Cafm1hBs6IW1kbxYG39GHvbBqXHsecc89ABpVhV3zva
POe5s2XOsXYu/0esQgdeefYiPPmu+pG4eWx5f9mUH7JkuWsrvbOcLkJCFk+9aCMO4x/ts8izVDjY
Ddx6prDLisj26NeCjamckEK7XOtAA/9VgAHN6THZdHNcGUpTNYGU/UBlgAxHQXuzZtWDnVp7J6O/
Li+6tebPf/+wGVM3harTuIyneqjzyCP0Za7gVSiqraWwEixN4k5RB66jkwq7fYZ06A2KqlcBTQ5E
iNC10t3XvsLYmxAiTfxSVpDpq8d3WOucWrrczwOsRy+3vxJXTOw9YL4JcfDKdNJ5e6BlF7L8a9LD
aMXYjhJV86VduvEEUcbfiIunKrBeUkq7aBiLfTvMjzQdnruaHGQF+NTlD1qbdmODsjRRblNBcd9f
5N4j6Q2gw2D3biVzK+Nlgu/zPK2qBBe6U1Oz4xB4Y2QF49Zz2cpv/49kgqZ0mWYgS+f8tYYCB/d+
O2pjI68UIUykfVoU2dBzHHxFM+EFDqaY2RuOejviwUJ+9+4g7u2JTy+0VWDhCUdv9Pv5QzZxTBE9
RVi+iKWDbXvRh2V3nw133J9QPQY4zyYH6i53WVPGEkWDQd6T5Iu1PGrs/9kiQ1lPTQtMWJ+D1hM2
bbSUal+JImwgJZBPG8WplThgEuEyz6elWGp56rVnv6SeTHeKWfR3DQ5wvOSpFZEakPYvLW+TGrec
uUR09ACZneAjm0U8HUK/XzYma20BOv8bM1sHVbX53PqgX3NXRimqbcFmis/RyidXThMoP0L5zKlT
HG04ntkvS3n2FVz/+N8AQuE7Z6nExoSsfYURAkrH5o6uEHcmB4SJBHiSMduzMtl41FkJASaYPVPN
4JVtVp/gdHltD/pQUGfj/WCtaaPmQtOOYyRpdQpQZlK1/Km8bENpbWX/m6h1wKw1FyXi4ghRwcO0
+DvbAT6GLuQmXazHVnnWUS8B2/seSOtfWqwmgJ0leJyfYC93IqVFQ3sZ//ZZXoajolsihCtLyoSn
J9U81A44QyegY7DB5aH0bgftxwk4LV/7hvNUfUgjaC449WcyQVL+Wwt5mSS44iB1Xm58pc5hqgiw
BV6IBe2rk1X/o3sdemwEyMiK8u7Fc9jRdzZ2xNq6Mvb1WCq/78oA/TASzV0J0Ry6gY/8d9l/sqtN
zr+VUW0PNW4PIEYMu5HYeRQICv5rQOArJltCwyTv9a3XevSKBUNy0GXqvrZBNxxzf+KhdABUzfu0
CmtSOX8hqNCH4wT/swkaBU9JltKfgUPo41yXw81od2NctFW9d6hnR21WjHs5IcWflM6jNijKFxRh
+4evzY8RSXrJvBzFqPGUFOUMuUlxaFkfJe700+thBlIQL0R1+msJqwliVwvNKj0vcJWEuUSXgAY/
XFW53F3+lJVTyoRf+y3ieZWI8WST2PE6kFemULtnR97bRjobp9PKOvuPgsBo8dGq0cnQ/xzEocm2
YD5rv/68/z/sQm/oxnxizXiyhojaf1gwAopRhg7qdFsn69pvN/IFeBwlwwJRmFMedGPY+vb3oV/2
Xxv8c58ffn62VKTRZEYmPNI5nDQQlCQDRrafFgU4pHsLNtrz5a4+/QwH5Lz/7coZ/cauCjClq/7G
q1koABO/3PKnwQotG4cTCIQWBAoXPy5ra8QddIL4icNOBL7voEKkgHKKl3rR3y739mlkR2/nlfBh
yCD+qyeIfC2nRO1kNz0qGI1VOocCYf94uYdP1xR6MNbU3BCqbEsvJzx07AOg1Kk3RHWxRKIUR4nA
dLmbtQkx1hUr2Shm3IRAmiz3Hpt3eku1dq3l898/DFGhCV4VCSXQnNSRNwxZWM3Bz6/9auPeSSYK
nCt0GE8+YnWVea+4Rb9fbvrT9AzjbhxGZa9mvx5cgvjpgn/gBE4MTx2251O3EbbXejAunk4jQFux
POyBXOSnZQiKW6Fburc0KqaXP2Jt7I2TgfkW7WUyAfLU5Qh15V3RiN2XmjbxKTLXmk+zZ8XwMIlE
+7eGyszXWjZ2MHzMIa1KQSO18BQM35hebkkEr4y4iUwZ2Ki7pcdzMJ7ext3CKcR5GK2L97SpxMaQ
r/Vh7Fc7Gz1GHB7E9diGzC7At/7HpVvC8ivxxkSh5Dl05QG5TmLfPQHoHvLlh3S+k2oLjLH2643N
iqs3ZWyxg9iZb8eUR6T4i4eajdC8shpNHxRApqBo2jkA6QjVHoaEWDsRNPwrNU+kVUYoXsRQEVWD
dyiKOQ951j/6QXXn+1+zC6Gm3YWoq6RLwVKPh0zS0KpAcEycHdxvT3qw31XVdABNtLFwt2xYPy+y
4ovOk/QhchKOo0X6VJ3Uj3GJup/BKxvQcchvcDyjUnAHkNE/T82jn4bL0+W99++l5z95Mvo0FsDU
t8sCVEx30pKRXZI2vhs1kLF6c6Yl+cMkqw6Mi/FHjkp5c9DdwJ7moiiAgkumvWpK8KbafgYw1Mra
9m+r6/ke99DsTykpD0dC9BgVgCodi5YJsFe6onulWe47h9I/sy3Syp+6cJnL7B3I9eprKHtqvp2W
8rwyUvivtU093cq5xXCW0EIIJEw/Cmv50vsjikjGjGXaH4YEwsSnYZhClb1ZHfT0g93cb6zxlR1k
qvQPJA+mIkX7ECYIwSDcjTXb2JwrO99Um5phowUlY5ucRC3UIeeK7/s8aY+Bq7eKeyupjPl4ysuy
nrU7wsCg5dmRjMnegc86eH/jbUuy49RlG7WPtW8xTlaoylhqET5uw1Zffrd834nUsJAytGFisIFO
X5kKE7xBJkCJHVQOTmrIYjW5N6Smr5c34VrTRuqBp9+yc3MFfF9W3iAJeZb1FgZ65fzwjJGRohzc
unbIybP/BsFbWvzORhLS4v3yL19r3sg3fBg0EWeEU4iXlvdOOz3o2nq36/n8iL3lFbnShwkmSvzJ
pxZkUk8NIoVPcB93F1x6H31rqzi/1oORgPQL8LHZAs2wWrv7NlsiNf3jpxVi3FYi8i9t+ZMwaxqS
QN9bsS4FU5BAG/CadG12EH6X/tMRErxDP0/cN9Bgu4Fe4xDpovP3pd3mOrRdN4OAScWxLFINivok
3IM9ab1RJllZeaYcF287t64WtZwsckMHHcJ6biOpW9mSJhygAeyS4ceqU8tPLpvC1ipCOmwUJFcm
zAQEzLnd0cxt5lPp/xp5WkewGEE9Z/J/gE2/pcO79gVGfkGYsvEQjKDSZajPj2rwooIoSNgIvXH4
roz+f179uUTtgIFI31sOCWHcF0JWZwu5svbzz3//kEx0pexUm1lWXENvM5RyKEXIW55/K8Q4bxlG
rX3B+e8fOvEDv7NL7uanDHKJrJ8f1DB+uxxa1rIh8/0/K2vFRZLluMvI5QpaGaAcKbyhhchZyNEq
J3vnwsfxcfE4t46tby3/2HiGhBYSVLcjWDKlV0GQyl951wSPoFHk31wXfxsC7vy4/BPXlqER/dyk
E9ZwvqpPAVa3X0EsirSTdQ3/6PbKHZMt+sHnCHuHmkiFibXTlKrztU6nyw50BAHnyz6e5+SvR60f
QJ8+JMhPPaaftD9uPvqfD4lPgpbpwAEzZtsO+OTHEHYCyRMOsBCaD1PG82ha2nQHt152hcpnHlUL
E1f52PtnV72NA/fTpwGHmmi7DLy9AOy5+ZR446sKmvfM5R68Yq27BWi7oCn70NLdncst/bWYZYIc
6iJxrHy0/TgDk5tpHhL3R5ds4eHWZtEELWAGMY6CebjLpVEpWJRa/b6zndBJvtO53fdyftL5EEK+
60vr04QyoDaSdbjeQXbXafew5pC2e8iTm7HYOD1W1r/pekbGokkgQrDAjvVuKevrZsTFRMDzupgf
L3/BShAzwQyElLJ0KHAtQXNbzFAxVr8CGINfbnzt59P/DV51TgpPBBWosRD5CpY2nBl0S903uXyp
PowlbCR2OXjctZ8X9anHO5Do7h03u6bFE1jwu6n44hAZGd6curkrFLaJV9/zJEDd9t1PtoSEVjJ4
UzfQ72p4PnvefBJTGgWgyY76bnSLCFipqBi/X56HlU5M8EIvaG83YGKeXIteVR2UePyOy7DyRYir
GqgJpN0IKSszbiIZmAggEDBZNSpwr34O1ZpA7CCXAovMLeT7yoI18Qwoq0IiEu5mJ0mmvy44Y9GS
T1cTo/Pu8mCtdXD+tA8nbjvrdPLamUMzo9aRUFpeIUiLBwq3s40uyIr4LzVBCuCoc7jUCy+uZgHA
LuA4O6cd7LMc3jCES0vgQGxxCKf5c0CPU9GoQyLTOt95SZ2CMAWpvhkWgnt/SeHdaav6qqm8BSjj
Bc7Go8/EXevZzYlCBemGyFGFE5u7WIEwHS6eTm6qDBGy60f3ZQKS6Z75gTyC2DA8j6OXfJudvtkV
be9/o2nDrzpd+ru2cJqw7l1nB+2xZQcd6jeuOrXruQ+TzKFtQU8n0z6Hvv69M8w9yMzSnu9hbayj
QOcVdEG67JBpNX+fvX7auUGXX5cqgxGJPwHwzawi5olXXHtU/WYyTw5wUs5i5D/p3VxAHWUEn/ht
WHxo92Zt6v/NkmI+8nyQx3ax2xuZwJ2gFWN7rImVR0mT9Hd9Ar20bJ7Gg1a0hXpzsLxC6kkecmp1
e96W4tYfSkg5DI5VhknR2neESwsFl8Z3wtRxOljOdfXryIO/XFYqgngQjxBjghNsCaajguNwNKvu
TOQJ+gjaPv4bn7g81LasXj1nSV8Hmgpw59IhCmb7XiDahnlbQ6x5mfrrsc//tD4UDKFmUV2xFsxs
V6Xf+z51XuA2Nh0mBmeoGa8sEc28X6qyxXO1cO/Wd8vypvX6+lvmjSzk0+gfAgdiMs2y/PnSNjDl
ofC+7sHDosLi7PujPEtqjX33OOpiA5ewFimMxBYgkKUYzlHVpcDoyEwhFg35Pxq+yLusg+jGlz7D
xM0oSJANCj5NJ6u1HkWRPKSq+16CxPC15o3zh5OUVrY7zCfGcnBNHuo+DRX4n5dbP4/FJ+mhCZwB
wCzvJtHwuMthsUmKZwSKt681bWTWXPkiwys3i9uKhsy6c+yvNWyiZFjTCqjUBs1JaPadZ/PdSNwN
NMNKZDY1HrNqlGqGvBFuc7CUa489JzuebFw11ho3LqOWKN3Ghdw6+OB15NcF7tM0bIItg4G15o1T
ZVgKeP/KRZ4Wt4Y8qmB+VDnIqxMvtzbW4sqOMjEx1Qyn1LqpeaySCma1XLy61rAjQkuYy7UbGe/K
kjSNN1qeZLDcgPFB2fx05Ms4vH5pPZqImKb14a1YIQBCRL2/twGmB60Q0LCNVbmSAf2r2v7hUIca
kbaYi9mdSuzTUkdk+FZmT7LjIXU2aqQrffxLefjQR8qlAA6dAVLLnSmH+UkJ6VrWD4fhnJWCvDrf
EbvpthC8ayvKSEvBgE48d2ZuDLWgWHX8QNIubJdpI3CufY0RIAgs1JMus1xcTbMuLmFceACkp41w
OW0iWpTB3sn7/Ony7K98iwmBsWvbBYmRzicd3EIqD94pjwGwmpcb/xyJ6lATApOJZhySBa0vZenG
7eTpaytxvFjhhSVKchfIJHihnBwrewE6dTxCpKiKlNT0WotE7i//ipXLtgmRGVg+DFUpoHDQJ/mT
Hia2TyDoe5AsCAPJ4X6kg/FAa5Vfyab5kgEiPt0IO7ZtwTpFj/Ab5z7O1/s+27L+/nTKiPcfkLev
VFrbaRePElQhfFTo9X4TSkgJXx6wT8MZOjAW4FwOcBdgbhtP9bJ34Y3ZyYim90vw/XL7Kx9gXorE
IkdNa4qsOLupbNyG8t+ut2z8+E/DJPHMe1Cl4dw4TnUXk6yq76DR1h1yAW7V5Z/uf5YXoPXznv0Q
aVjnL0U5TSrWSYE09UcGWVhc78LBO2Axp4u7EdHWvsJYPYE/jj3E1VQsgxEGbK7qT3kurcPlr1hr
/TwxH75C8K6jcOJo47FS/f2YVi4kLbNmY4xWlo+JzsZlpkwdveSxb1tHYsFALm3bW9kubSRTf6v+
sLaI6P9+Qz/PSpQL2EZ5Sq8kwxVk8ZIyJN2WLeunYQNT7fxvB9xzOad6yGPpQCR0zlok4jX1yn3d
0+wtbwSP/LZ5g7KtONBGqC1JxLUlZpwutOZ86Kq0jmFL7Id5Of4OhsaLWrjChXiuFrugrb0YWljD
F3eMsd2nBA9PfT6w68CGrn4q/WHfTM6WT+/KWjOzUrdKEfvVnMeKwqA3EK28bhrhfyUpIp6ZmCpl
B1Y/F1UsvSzdtxZp71ngVhtP1J+XNdG8sd1df1BeqnLvmnb6nSyuDv2aPQAu/o1kLa72eQv1/ulW
LcE7NKqmjWPz0wQAvRqbf+JdaYGpX8cJO5WpBse9OHT03ln0FYXM4+UYsLJ/zJwV2gg4FHE2xnyk
4h7cdC3CILPknfD7LXbmWh/nNfEhzqRNSyabg5YL8RydHNpBwszhi8egmbdK1UCUhJ55VE66HBsn
H3Zp5ta3HYfx3+UxWlu7RggoatRvYLV5pk/4t33KrwOPbpTr/l/O7D9XTMyyuc87t8I9vAK4inWd
BYXuit7TpCuWEKKo4wNILR2qHguHdAmXx9QtJ3hIjAO4iEUKcy6OykXYVV1/hMCy89PH+9B4Oy/N
3IRAbHct2O68+oaKoG9Hs5NX76Insgu5lO0ddQp+I2FFjdJL1UGJg5cyCQs2TJHtQ4ilZ8KLljYQ
0ZzYaaRhD/XE60HrsBWOe4/axHyol7x/sJMxP6E4kt2WrPViSgrojxJ6hHA+e6yKJIuq0dGvEBGE
CeJEcR5nlDwPHVxd7WW2D4nLGj9yp0k85yJzb3sYJ6J25MADjFT8CaJE0FQN6l9BliZvDOC5sLdJ
G9p4vDku3CLvri6tV60a+os3DJRNq3Cng8Ussbdx0f5GnI7Ju5oVWkRZo+GQgQTvzrYkCkVjoEk0
DEBUREWWz044gPd3w1Lb86NUMmj0OcnEX7LUIlHiwV49hFq0c9viSNghMvfHQgf2BKHlsoAxTJ80
cUpmupedlHfAA3XfFi9wY9Z03X0yO+o2oQpyopAQQzVsZrdK+8GjsAd+3XsIWENB89tkTNkzXHwh
Ogkc0inVLj3OUEz9RwWkqiJaUj9sirSKctaW11kp+wPYhPXvSk32fgzm8srzWXZN5iY/QmiiPXqQ
5L6Cy2Xw5rtWG6aCpfuStHTaayjQ7y3FKxiRZOKVQYznR4VPgaFeB/GvUNMxQGl/gqWUNcBMx9HM
x39NSOQv2YPPhQPc2EJplKOYl4UwQAUMZkDN9KqWNRafXsaDW/bW0aZ0uqKYuxA2nMnR6RfklEyV
1wSguX3Rwv6tC0AngU29uFN1gCTc5UEoURPY2RK2JqEl2uk7zAfT62B29GPaLT58vDjK6Bqgr0OX
sZbD2r12drSU4gTPpCKC8iyIAmk97eHTxfeK2j5KjyyNUL+ekCSoZT/5bHL2czMmO85wwFpjQe6t
Fi6h0urS28AW+mdfZxCnSUV3gxKrFzc0Idd5Jqcu6gAvCsVCuYJorTccONw2D8wr5p896Iq7pqX9
qem97rpNZPAnKIrmruvkJOBzOwBdmsqpJwDc9cMY6UY2fljLAuWJdknLBu9zbnlwZp+Fc8qX14U6
Dq4stvuk+tS9yxtS7Ec+g7YgqmWCWgyrLRwS1bCvM2Ff96B3RM2YOwDsN+kR2Fz5xIFCO1ZVbUdI
KovDZKn8iRC/PAYJTLVLkX5D0RP5xeJ7O17AmWtxmBXqJP3LOffOdW7L2zFRzbvSH+c7NiYeKq8L
iTxQgcJqyOud7oiKhmrSDz2f/fSa0NH/k1E3hQJiA0vnSNU+PQrbHsIgmNOdXgbg8cbEIUnkLdqG
BiBrf5M5gzxAkVtnmeN6nxUDO3mQ6Dyct1agoi6g3TWnjdvApEq+zXkLfyGls+uWQjwstXm7Y50U
fxJvmH7mdrA8iyWXV5XbTH80Kv+33C+dt6q3xmtpyzripcuvxFgt9+XS+3Bcaptdl5HgNgOQ+ZgG
fn9YkqWloScY7uBgaQ63QgFnNLHeuUpQvi/vC9QDDqRt7DKEvw7UHl3ZtG/QWs74tYV/qtAPNLdB
gFQ5DbPJKW6HYO7lzlomFFs84g3uiXpZO25kRSvnrikCq8aZnBVW2hOfgN2z8RCwK+2gCl1cg4+X
j8a1Ls5//3C0Q5/OzcUg21Mh00PZDKcGL2mq2XKwWDl5TQVYj6YeLFTBYxtGuHnBzOboKji9Xv7t
KxcU27g6MAqn9yFPQPi3nzOsqzmBsLTOdsUm6mrt5xuJA53LvvPKFLAFS/4zBMFtwPwNfNDKwJve
HmlQ2Xaez0nMes72WvlDWNhwuZN1v//S8JglobnXyaBrgINFp49um7yplirQNMbfSQkfocudrIyQ
WRmC0iDNswTeFM7UPPiuHwFOuTFCK+mzWe9xSYU01gVmpFPRfNs5EbiuSJ29LfuOtZ9upOdDlVvW
/3F2Hc2R8lr0F1ElhJDElqYTzp7xpA3lSQSRo9Cvf6e/lYdnmipvPVNCrXAl3XuCqV0v1HXxi9K/
TPFP1wdlZW6XlR82Ih3Xjay5gXmTXwF7kpASOtdbD72Vdb9MxcakoBInC1Zl7jypzly4wIeom1+d
Ot641q6NzWJrwTXDGiYWgQLef3PTz6L8eX1k1tpdbKhqhr2zZElzUzfmCeoYX+w+fr7e9NqoLO7h
cHhpSruM2pvW4Xsqb/OkOHv5fT3NG/tpbVYX7+u+UpwahTHBNRkGdIU4avfxet9XhmXpcNAOdeLa
Gk179G/ZfKLRRr1nZUyWzgYVzqgutlC7m8QnJAQOxMadt4+O7qZoxFrPFy9rHPCWpSa7AX4aJaWx
Kqg/ZGpjFfL/fE/eeVwtharboZnioZmjcx+N1oHGefxF55U8DQ6EXSY7VvuupnrvQvPM3hk3S56y
CsColgoV79yIJtOh8Up9I5uof7SyvDtwVtkP0E0R34lq81cHRo13KrHTzwZawMDsMty5Rp3cFS2d
7qE0We3dejZHp2tNCLsY5y4VHbD5kK/PqW/Ksk78eRjtP3Nl1fshs/4W6TT/rAtZB71q0jwgWk5V
MAEmm+CSDf92wocUCaHGbS73LDkIvHeBTDJpOZ37xqH5rja2vk8Smsmd9toa08ZJtCscbfalES10
5ByY6BjGnkfaN37Xw/AMbcP/oWTOaPmAIs+BpZnex6lCsYZYgVXhhTkAh3bPMyN+GifXt3Oks4Pg
MD60RzM2vh1rJw4sDiMuxaG57MGX+3sr8LJLZV9zvx6L4pSM3TQce8t1fuQD/JH9vrb0IU8bPEG8
FG68EVBv9yKKo/tkTr1jNtvZswG+M7BlryzfE1lyBwWeEmY2DbwQhZu3PyaQFncAEohTlrhtEKOQ
/9PAi+cX1GNt6MIIG3kznX+eceMMbBN7QQ3H9hDPaueX7VgZKNOT8xJxFOqaNuZqj4ss9KKhrop3
LDys5r0tTHrQVgRUm6jnXTJXf1K8gV/nacTL3SPsueCkPgF+w3bEoun3jMPxgLaW+JLMzvSJ6S7t
gxy/KHCLFPdqMdZnjr/6Zan0TVYM7lGJWHxyowqK82VanyQMoUp/si3pBUXDklc4eXuX81d+a2iX
SB916TT3rbEc7xk8kI45IBB+207St9Kivo/SKjoNdiXOILLgTaEjF4nRPGqdG3Qzs2947OK9OCoL
qNO6ElO5FzGkk/etBJwLB2cbctfVT1rHw97Yyhyg/tc0vqR9CxMVj3Xfqc1iJAz61vsqsKXgIIfN
+8XTJX8QQJcExnbzHxm4V397EmW/YDEiHpAGBBaFClq/8KbUn+0C+sI7AmnR/OA6kj9Mo2B48Axt
7YsBGBJkR7pwcC8rwLgoEtWO9zhUnASy03w3ZnV2yJWw926btpCobUEkotVkHTpQ409kjJoALot5
6BQMNeWKawvvV0eFLVxCD8wGJKZsW7Jz8UoLcBVxkZto2pMAq/N2xL7ec1tD7qlz9dGNTLYvPODa
ScsvjwwFa9C5x4NcDRRumjUe0YJMx1a3+altFAtmt+2hba76bzRnUIyKwXoIxrlqEp90enzKZoCH
UmH6p8uz4hGRyoQKJqJB02cwqSkgKo6VCwvNncz78nFWUfbMxeSOPgZgPkq4R4GoCEOqcz7Q6aAj
092Vdpef8SKUn4GcIjANtPTvmCHk4CUzgPfMLbSr+zwYu7p+gai0+wMwZBaMVTbeFYSLPSzhXTy3
YUc57WAUiSkvtNM8FXKOARFxAEfxqdW3J8vm4NQOswXn0HE+KcEkjKdZAZWAHJ6lXg9xi0HmYoeH
tDyqXphXSqb8NBUY+cjJgTwtpuJnbCFg5Ah4R+UR80klUQQbLpGdRztp/TLx3BrJBpbfpjYVTxRS
0fcpM8VjAshKoIDePelR6TAiF8hABkUrgHTGE8QY7X1BZ+tEROntHR3zn9LSgHaNpn/NVWIuxl0E
aM6m4bs46tOTqOpsP3ekerFMNAVgjMN4saxkHBaI1oeaOeRO0RKrnEx4vTJrLva1LqNDljnJSzFH
5mAaV8O3Xju5P5NmwtUQagq5knhaImPbECBix7yOT6xGAq/ovc/SHgofgKdLQCfpibAuOleCeY+y
4lPnG47MlV/KvDm0rpxvbJbpx3Z0UELnqGZ7OVd3GRB/RcC0YAfIMbTItEDvtnUIpmWK2S2ppvxz
FJH885DniH6kdAMO4ZcXRvr86PJY3QjwTO7snsRPxZTC86Zsve7YUSCorA4WqzsXmy+0Soa8BMvh
tzYV+hcscAbk7Vi3c5qWnvLGig6mwhaATbja5UXEYfSXpAFJrfGI2W381EqJ79gO3eUj7rJ5Cq6h
D/KBAQqrs7BzCzh0k6kYkOmcxJdsRDxJs0s6H7640Km4YCSr2Bu/TjXXuEFFct9UQIPNGnrU1Szr
rzUj0x4+zNlOxhY/TryLvxXRrG5tyEAf+6gan+u0cAK4uDmnSfM+IHWP97iAfVJc0i4kSLnfWBAX
Q2+onPecKXaICg9IUBWL7JJRtQ9N0fa7MZ3ycEq0s2tmER0njyp/rhBbLM/8tME5BUG20fuKWu4e
/xj5qfS8sIP2BtZVK+HFO3i3CnepB6JRvUI+02p/J5BNOvVx637B+UNvorJ2jG+PiCIHVDg+2/DY
28cRqWlQ6kzDdlol+aPqJ32oqqy9RZa9BDxxBNKzsZr+FfuDfesk8rMGrEvAfsf6uZk6eo7Swhw8
Ql1s4XYOvMiZn1E+OYEmlx9xWxqxchp2i73LHkFs57+A6aYBbE6zvVBVfULCcXzwcqc5ZVHk7Eon
qY8o4Mvz2NP50BZAMyW1ReEu1Vv3uJjap5ERE/BOdw+NrKPHFFTLT8AzNi99aucvg4Zwau/Vj0me
I5NadX2AowFuS0DqXI71AXKCmTloLMkT6xhBVhjaBHaEY72FX+4tDJnl9zbDARCAuVLc5nbp3fUj
H/BwygA9nK3+99ghjYazPX1UEGJ8MFaL1Bpy51+aqipeFZJ+wBohoTY3tneAUpXzxIlrP4lMVY98
otmfWfYVpBlzeQM1r2dXNdm+jll6rGRb3cYztT85dm39jpwq/zTqwj0SNTn60CLS3HtpJR5gfggM
NiS6X4dZ0r9ikDTED9Z70kb1Ocki9oxkgXf0zDy/sM5YR/g0sd+jW87fC7ez97JvowNKUVCvsGt6
F5me/yqjXt25Y2leYiRjoaealOOnbIzT13os+7845pvM91B7e83Srn4aU+jV+phd+gxNXJH4UzGO
DtDsMVKHntGKIFrVubNnaaEmPx6jEomjqk5OOLA75L1sVsLbcarv+1Z592VhDbezYnRfNa710mjb
ephyMjW+KUSCVODEi6BwxBBWRg4BI3kifA7A6gQvbEu/gEZbYa1X9RnCMgBlde74iKJF4pc1rmDH
1CJIeuYggxNAP+Ftkx+lU8mjl4A+P3e5/VSOOr8ree8cu9zByZVVzm1UFHCgLmV8n9IZFRLgGI6i
l+6jopF6iXXOSl/zFiZ2DBAQDxqrAQ5n5xVylQIniPCkD7AqAei28h6nnsAhi1oM6XoNmyaMn/c7
SjLxCXlrfSnH9HuXUwheDgpgbo7b8c0weuSbTPvBn/LJ3nkepWcJqNx5zPuEYvLmGR5rcfygoPHY
QpkNAF0dgfBRp7oMLNtlz+7kYmFQpNMfQL7n915LyMHNpmkPLTno7kQsfqgSN72Hmmt6MNkgfkMO
CJZ8EwWnA8GBPZDWCpgFgmiRiuxR4MJ5P+JZ/qcjcw4IfVJTn+m4P7szcsXcbeYEV+9W38W46j3l
OuqCEoS2p87yKINrtzMjxvf13hnnoyMcfqRRKY8Om5snpCvYZ5q11i5XrtlnrAaCp0VRSTcFHf0E
qDgfkkT1n6HW7DHNE6gHDQN/np00z3dz7KRuwCov28C1vv/O5v+nw1K2SPBHFPjHvNh18zfUBn0s
pusv7bXGL9X6N/lOZ7JJlxBIZ3JQn9oqLNvfY7ZRZn7/tc2XwisdEsBwuEPbPdYhQv/OEb6Mg6FX
H0q28aXuSgXjjp6NUKgBUDGUSfIg9BBcH5f33/H8/9yC2pqAK2YhD+zd49jHC2QjF7bW8OXvbwbc
mI552lJRyOH3Nhj3pS62FInfTxDCEujfpkHmR2kBSkyhAshO9/yrivJb1Apy35udzw1AYtfHZm3N
LJJWErxnWBQAeIYkTQAkwc6BFG91uN742qJZpK2Qn/XwNhQwvrnodlGgnECCquTOkHh//Qtr3V/k
reZqrGb42HphXOL96DjJvlftw0TG1L/+gffhgTZf6q5Au0pZ7Yg6RR/5xR4PKLVLguKFfxe7Ho+1
gM9bCSHM7P+ng/jSJSginSd0d/Hx7sKsr32FB5JrIRzlWxIyK9OxlGNJwdmUUkBrAqayqAHDa9Om
PjyMfSU3Jnxl1S5tgfpOTqVskDGLxDTs4GUaggJ3yioyBATASl+kSOZcn5iVmV8qsxRQyBP1BNxD
NgL5ND7kZbVTxY+PNb7Y2MXQwyWSID3fRJ9Khiqx24FZWX8sTi91WUgnLVi180sKvQ+s9CuH7+sM
p8jrfV8JSkt/nyppMwsCHLjQy2Fv4ZLeiS121X+Vj/fW6GK7lQS+xB3yjees7ZBCQbLbBIlW4+Qn
9uj+kG3OvxgvmupdnrfFvQEDEi/GfD63Dhzl9xHE5vyc0g532sn6rQsU8RPg1/xJAm2RdFO0MQYr
K31p20PtjGiVD07Ym3vQJHcpgsMMfAWnH6pe8qV5T0NpjUK/tEMYlRa3sbIrv7aY/gHG9xYbdu03
XPbYm8OliCkr1FBBLLYiu2o6l0JiKh08QTbuImsfuPz9zQci4oLIpeGwBT1kX6rfufcYz42fWxtj
tLIQl3I6eSZkPKSahS0s6/3MyU8A8f+8vshXdr9YbFCRwqXNzAMNs+S5q4bd5D0ApL0RWtY6vjh7
x65zhDVxg+A1PhWl9cSQ6bre77Wm6b9jXhQmtuMBmbR4kl/B2QWNsAg+1vTisHUGR0y67mGYZrf7
wYKSRNp+TISSi8W+7xopR0Eo3oQDdHa61u86rJpsY1BWFuJSYWR0+hivfCwUZPC9XAQ1UhXp+Aka
vRsfWFktfHExhgxG2unBpiFSBX7Bscbt7x1/vT7uK2feUlrE8WIgaqKBhbjWZyhSzAUemONnjzPQ
Fsu/rbK2jAxWFs9SVSlGdmJm0jahF70C47GLiq3L99oMXAbuTSgwIkW+0HNpCHRtf0DJqICDDx0f
7BGv0CKNPmgqwZeCStC6Up41JxAbldLbeRYSeI6dfBOWd7g+G2tTvdi76eSWRU0biAfa5U7Lz9zA
E3Dr/FsbpsXuHeIazja8pbBs20GTeW+V37KG+03FPxaS+WIPx3EOIpCIZkCFS/gWGwWhaveAu+1L
ixrIxuG4NkSLzVyVRYE8FTZzLItd7xnfKn97JtrYayvbYSk8g1yuyZocpwqBp1GDhNapzA6wkPJR
Qdr4ASvTsJSfgQSFliSCQGQxOqiRxlACTQ7t8AsP1A/+iMXZy5CuaKSX0hDir34Xf/ayGOzcvxlc
4xvBts7HlYn4P/0ZpxzGlnWogVkKd2MGm1/PSyFp54jmRZUFfUqKTEt/FiqFcEQ97a0sQb2thOwT
/rsHaJiCieCjgQjELQgw9rlSCQMWUXa79lLK8rEZGKBvY26ADRMN0pIwd4QNSLwb6qG+zbuugPD2
VHe3pVVW99loq52sXPcZaWy+F9M473LaJ19wwRmQz5xr4McblfRnBi/qgFKvd317okMIjOx44S+X
IfyE5XBC+RH52KFgJ7dK+i+cRtHGM2ltfS1ClZ3AEA5lV4pCjgJwUh2GEmRyM32rAEpsx3Yj37E2
N5cY/CYi2o7smTPbNRxdTg2ysxmYDYCRbqzglUi+1NZBro+OEMWrb9wanXbKg674x64BS60ax2gt
kcJubrL4Wbqub4ZfH4qsSzWaPk1VxEEpgN7jjzZG/g6V0p59/Vjji5jUFFMSDwJYuogRn6bpvhaf
uRvtP9T6UspmNMZDTT03YT/C9wFGFsOXxKQbjf8HTXrnUbSUrZlB80lTaeQ5dVSZ77J0YAdOCpRj
BcjCruohgl54SBwriZvNTkZts4d0ZrGjXdffD17vHepkboLOtbZMVlZW71LqpnGAuW+yiYQmNj9y
BSUz2ZCjhRrxxgJe+8AlNL/ZHhQIb6diCMEWhW5h+gnMn6Du/lyfrpXd8X+6Ni6J4upyXStEeWoc
59Xt6r8fa3qxrR1QvQRNO9hXAqASJY/2sDUia51eXDxkDPFia8SIRETPfgU/LrvU3sZ5tHLiMfrv
cA+j7EZICV802qsvAPu/OB2DTH42+tm0pXS+NqWLu8fQEl5C082EA2V+l92BBeFrtUWFWwnbS75m
lHOgcStGwrn5mRu2r+mvqK38GceMlW5M7sooLTmbGZDhiQSSKJTiUyt/qM7bm7bduemwATlb+RFL
3mbkFA4YMdS9nD3Nq0s4O6UlIVGQZTVyLZkabNR6hP55fbGuzMiSyNmbuoO+aUZCh/Eboty9qvSJ
q+/XW19ZsEsHHtsCYl8WOR5FbPRL94fNNhpe6/bl729iAwOYvO8lDKZn7YoDKi43bqcfk9Yix+s9
X/vAchPDqlGnRUXCVI4nk0L1ao7lQ2rbh+vtr03zYivDmaiiILHBdHKs7kbcpnxw2z9VHR5zTvZT
cPqxq4yz2NVlz5WXJNgT/ay7fVLndyITRzO3jp94VsjzreLN2oAttvY8ZGOpXMuEpp/jfUHc6OBZ
noD7TcE+OCeLAzzJKqpM1Mc3VT7BnI59zcfoR8o/xgTkS4Zm4U124SbxFKqxDpF4C8A8ewEQeSO+
/jfk75zhS44mqshwO2wiBD8G4kzcWeMBqkUOBIt6MDwmgAMr3+Q6e4VJun2DV3H9YuN2vAdiLT6C
fwfiPDJGQ1Ab5dW7ZKyQZwC4/qSr0vMCxeIUWCqw2+6sIp6Bv4SgiO8UVv+gHEa+lpImX4xxzZ84
HaqDA/fRJzCHaQgBM+spo/UYTIICcGfGefr9oUW+RNC3Uw5caeQ0oYQDAfzv+juVyUc4sRyyaYSs
YbLxnUuO5Z2RXYLoe+qIBCCTJtSV9T0qAO0Z23Oi88ei8Ha81t8m9iE1TJsvQfUAQwJ4U0ctSG40
ACEKVmL5luDRSrRcSiXYk24QFNw29MwApUVJ/N42W2YQK/tziamfC1aMdgaxAdD79k7U/dD5dCAp
2yoJvN8+W5YEZmJSWkwMOEMXKDkQqV8iPf2a8/zP9bX0/uAgBfVvxE9nO4dTXJWHrqFHKsUjZ9EG
UWKt6UVcsWWcW0OiAXPTUt3FvWVAB2vZ/nrHVwZmWSdoZQo6rlvFIUniAwMPy3UOhf2xKyFbFgla
lMrHbIIim1Y/CGRBUeLbuH6vjIq4nFxvj1g88S2u0XKrRmAo8NAfthwJ3r9EsaXsfg2QYtl5TRyC
DRx48D7Jovgg5vqxVI8fG/TLZLzpPA7V1GS6iEMJgxKXvowDUlBKbQzN+4c3W1YGqC2QERrGLBxq
Z9S7ZgLUCZqpGb2d0l4997PBcMmEjBuJgrWpWFwWQMqokDQdk3AWerwz8QgCsrLrjavI2gJdXBFA
jqx4nwHlCQYCIMdAiLWOVexE5W0lod4Nz2wpUE4V8Jtp46SQKU5vWVMeeWd96HrDlkUDbadzmvRN
Gl4wwS4w624f+8y4AcAkezp8SIUEtNt/V5OAIEI64zeErTH0UzPnLtCvqSEbV/6V7bAsHciUWzmA
+mkI6NFfbuxjHqnWhxTuRYh3U61pZREtawhGdZomYk7Dnqd+336V4u/1vXYZhf8/faEG8u/oxHZW
oYDlpmExUUDByXfZQRs+q27cFmIkvflTGHFO1dP1r63svaUdQ2sL0vTthGCdOV8iAZiWnuPbxJru
ANuXgfHMlurB2rRcBvJNDLGckSbjiAET+mvSqVA4nymqx2MvN8LI+9cWtrRniAkdByejaUjq4beo
h1tNpO+OSKg5SUn9XPcn3KDzjfvnyjZfOjVkQHLaGa+xC7Phzu2Ba8w0v5suEvTXZ2btA4sTOrGd
+KJzkaB0dEjnOWDu8zxucfbWGl+c0YPxkE1LW+usy+8zYCWt9+ilW0OzsjWW9QSnV7WiA3oOQOL9
oAawCbqNasvKHC/rCPUcu840NdYZNh9Z4HhOErKLCgMTSX2Yk969E8DxP8GKnGxE25Vlu/S3h8gD
HyuZWmcKTzkQKaYikGIGJwTuTkHbbaL1VmZkWVnQ8Tz3PPNilMeT2bc1Te+BUDWHqgB75vqKWpuX
y6ff7MCZW0MJ5dMkjNqp8OO8h0Ax33KmXBunxfYeGeoalqjSkGXN5xkUkCDu5KnPmOX3TrkRrdZ+
weLkTppO9GApJxBPAmp5dHduuZWEX1tZi2PblF6kE8bT0KqbwJQIv8W0gyfbQdbznZLkBSyTjdCx
9isWO7v1vIhFDg5wB/wNNZS/eTL//dgUL/Y11EXtCoXtNEyU9dh6dQDCx8bWW5ngZUa+6MQw0lmn
YcchlZD8ASvrcNHd4jPbGJeVs2iZlR+czmEoBGNcnGnXqwcb+eTe+5RCWEFuTfPK2C/T7KPA4VoT
jH3jlv5Qv2YfXUBL6XgJiHMK/gICEuW3eWsgbjLo76QTr0ymj5CVuVFu8Xx9mleCxTLdLiQYNp5C
hGXRfjburogesn6rkvqfvuU7N5ClhHx1QZgao51wymeS70gEIlblku6mTGzrd1aBCGElqb6NwAM8
96Rwb2FlPe2Tgc4/IBk47QrXVjAaAXEE0DNy3xfGDobU/krjaDgk1Wz7qu2qAyWNdT9PvdpfH5W1
FbqIDijoxK4reHTGLJMbkN3KJw8khj/TcGFNNaOzccFcuaEtU/uzBw/CgeV4ytn597SQ+W6kzhOZ
20dCs1dVmMcq6+xLgP2Ia4DNltKMU44bbVW50dnlJxNBUr7+kVn3QL4H1wdubTktogZLVSKJKyJI
dWc/itz53TX6Zhq7Tx9qfpnkv/hEzoyh+16MZHg6TDuTlKGQ5Zfr7a+E7mWOH3zvlIOFa50FWKvu
7Bbg6fQ/hc3CtKohdlOPRxNtjdVKAFlm+Iu6iqPJhmUJ2CSJP3jWp1aTrfTDykQsE/xMDei5DX65
oV/AkwXoqQTLbyNorPX88tE3xz+cQeAma2zrbMqWwDGgH7MH1MvTw/VZWOv75bNvmm+pnWtdmCSk
PHAKfbCBwMs433gzruztpex3z5DgFQQnf92cx3HcdUW1n8CddLENr/ffvhy/74S9ZW7fHljLYxs/
ANXX6sA0SE1xljT3YOTBq1jFYH4XQw7JG5Ge7KhOPwFvOO8Eqz/mUM6W6uDc1PFFv8c6dyV1iG+5
SOn62QVeZzf2vHGfXZumxV6vcgYtEMqwGeEgnql8X+RgpXbzxiiuLLJl1l8MKu+Rdo3OdeueeQ4Z
Vgos/saTaK3xSwB4s8TSkcJ+YrCi8zyfI9jiOaCBXp/8tZYX2TnTO1BwuxwdPS/JTeRFSDhV8Ei6
3vp/6ex3ltZSepFbAs+5Wjlhw4buMSqVAzZrSw6g3loPvSqz+0rDLR7CR33gSeR5m4RfvLHdJEC0
gewCmGc3pKhA/EK96UbpWsF2wEv4xgGzsiiWEi6WLKfC0DI6l/Gzm38G/8ze2rhrTS8O5ZyNpmCk
js5UO3O241blIQ2TW72fidR7vT7AK9P3HxPkzcJovKksRIyk8HSpBeWeSX5Jk9gv11tfiT3/BYw3
rfdd79ASldfzXHQqaKzioc5H13ej4Q9seDfWyMpPWApndqxJoG+LFchpeqviaV+n9caeXJmCpcR7
X7O+QWyLzpDxKN16TyCx0QOB/aHRWQpmSqu2QB3B6QsU007kBtRxD6aDZl8MG+f7Wv/pv9u+JwSX
n+7SfwgsRhV0l7rK+2wpVIuu/4SVC8RSMzMjSBB1VZyGEONQXUC4nT1ZsoW47GA13yAWUti7geH3
GAjP7a9/c21RLeJwLyGtSTmzzoxZN3WbPpVTe2zj4Scl9p/rn1gZt6WMD80o5UR1/Fw0VtjE5LdF
ydPcx1tSqStLdinnI+si1sAo1qHVgYJel/aZJOUWwnzlkk0WEdkbYA4B9+8yLCIhDg4SSj94MXj7
jkKmNKXMwO5lgP5ISRpUb7NyazmvrYXFvAA5rXMFD8mwGG7H4gDnu9pWyH//UmTadfnWgbMyN8ta
btUgMQJnOmRDIRxpEidwG+XjCrWxKVcQbmxZw9WVk9eQQ7+8UVq/nvRwlkUyQTIkF3ngZiQOUJIv
gwjQ5WeoYQKmxN0h8OzWC9ikoIxQcPkge9ylr6/FteW+mE6lNLTBNbYYH8buyBxPvvTMZAIwlhnV
Ea2cjyF+2LLsm/CpHAqwlc+iBCNP/Ulbd8ehnuiOt5lsgus/Z236Ln9/cySMg2tJMH1wzamyoJUo
81+k8stv11tf21iXQXzTetM5BhDeqAgdzcUdhD3doHW7/HC99bWdteg7XGKyLrVoGbKkLiuoPtjV
s8V5vHeMNQVGtr8mUzYBBTniK+3meKMsfJnpd+5AS+3Fvh0IdHM6HgrWkhthp/3Racb2GVrF/Mjr
CYklp/0Y+o4ttRhBgpiqhts8xJ0pbKBWq2A1Txp1m/DT9VFcm6PFoZTVkdUrN5tvWsuUd8OUTn7a
m2SjELeyXcgiRZiDDqFE1BDIzh6JmI9T9KdrLxJi9saRt9b9RZijY68qPrrmpoCgF2RXL9K3nz4y
Ms6SMN8h996WeUFuuok8URo9Zlmy5ev5/rggSvy7M5C81pJ5Nro9vaSI+UQcpwFp7Pj39b6/v6+d
JWfeTuMK3BNR3mi337n5Nyg070Zro/H3x9xZ8uUldJ1aCQmvsE2dJ5g0P3A5bOzptaYXexoDPCla
gCCiLRB/vMZr/BFi29cHZUWv3vEuX30Tj+paeUrDcTfU+TDdqTytd3FCf8Q17ks+VbK7iRs63A4J
PF1zN1ZgXHfzRtFibcadf7+tqpnE1HA71DPXvut4370s2XOjD5JAZ+f6L1z7yGIzu20S9UMPeKLj
Fj9pUn7taBN4rD05ff/1+ifWZmixozk0w1NTxE4IkbrBj211hP7GB3fcYjN7qp3GidcXHjpvj9ok
E4SrxYcs0cCiuJwjb2afy167qA6TcFDiHo54kK23QjKK4/WBWdlySxI9FMFbt/D69KaI2U465Dg7
6jbLxg/FaWfJoIePZF4RSOWEHsBsVYNzrU7+Xu/5+wcptOT+HRjl8gJ2qO6E2jlcOwSP/5rRS/x8
bp5l7Ord4EFCpZigdphYG7vhEuf+/xB1lhT6qDRaImrrsLc5/Ftcv+8e47MZoKtvjhB121//Zf/V
zN/7zmLHzzWBFVU3EzwbRAsn4wrmTWPkqV0dmekBWXURyApF9Q5M0CcPGiB4uuD9Euu6OEEtEnKn
06A/gy07+AIOHTcjNwITK/MTJID0a22I2ZvSss/dMEJxvQL3G3a7URx6qQIwE2SI+EssXNC/44JA
kC1pj1h1XsDhXbzvYYsEwR8qzqxM+lMape6xFum+d8tfc+JBMD2X8aPT5+QX3MefG53V1s5mxjs4
1lR/G5IhPWVdX+9I480AibaWCyGzNpNBapfdiTPmHKByBvcHSZwbqHLPtw5rUNCsaRdkBax/oM05
PMW6N4/l0DIOuUHb2jv91N9ZUB+8i1Ay2ZiJld2xpBfSpJW1EOkUNt2fNv8myIOXbUW9tbYXYSOK
BhlzBo9sCilDCHOmKS58eTMlIGU16caKffcjMKxaxO8e53Vpura64RArzRv1ayDyROLoQ0BJtL8I
3QqQThYVUAyPYnFbdt2hLLLSFyXZ2OTvxm20v4jbigNx61rxfBNL9pi47Ks04iNZNzS9GP/KbvMx
d2Vxc3mjCWj8Sdr6I3+8vodXOr58/Y8jGyFXTeeb3JrPiXCOnog/koxHKnpxCyvcgkkLx9lNPLz0
/G9XGmRLv/NhC/qy1vXFY7G2u0agwgY7IqiE3VXcHs7loLc05t99iKD3i7AN5wvDYYZaQPozq3d1
4dwMrnc/ZRV0YEkQQ3B/41axsvTJ5e9vDk4wKqD1Z2F+bVyYdAk94hwVo/SDZtzLB5X2KK7ZeW5u
apIEVpecIxA+mw5GLc5WGuF/nF1Zb6Q80/1FSMZs5hZ6C2RPJpmZG2tWFoMBs/Prv9Pz3eTx2zRS
bmakjgR4qXK5qs45ayPQjLex/dYV/TTETkbGm9nr56di6QtkWL1mI3V78UTDamj2y6vWdMCXDJZ/
tzmApzbfoST/YxqzNpRL8ey706Efpo1r1drG0oy5TASRpTBlbAgZ8P6GbDEKnPfO/5yXGIVmynPF
nQJcfJD0KemvdAI9KnrN0RLW0Fs0Cm7dfi5//v9r/nzYUC2OTgmCYDsC7emrYvOXRs4b3uIynAIw
YM2mF9CWzKC6G+PWB3KmBFLw5JZ+CkCZb0CrPrVHcL4kTQ/dKOhmZKE/ut2zqqEEkjQzOY42QYuo
MRAjO/b+OPxuxWQu0NUALydYASlIkQTLDr3jmre0atFmYxrjU9MR880cDAg4+8r/m3IwaoMqM6NB
U4KzNlicrLonHVHgt3Wmn1nLZyiQZ+r1uou8vL2pftsTTtawqhCQLF7qCGCNaccUf2kq9uVzz9c8
jd/RYVIQdolbWoft6PwgM1hp6/b5+uMvbzqqk6Sl3UzTWtEptnlxk4IGFtIlh5S0h3rJNgzmsnVS
/ebHkoRCKmMCP50/pyd7sV4sCrUVDiV4o2MvFLo6WVdt5eHXBqS5m5T0fgWSwCoG4284g/w1Lf40
7lvVb2zytfXWfM3I7VlmvKOxZQ4gn2VW8Z5YhRMNjfMpgBjMSPMwhU+TpAa/cdzXSziTPCyHdzl9
SV2UrLeA7mvTpDkbCW4AgCCkCV1adi/P009q57So5jZJNpU0/lWH/telUf3aB+puAcGRUsUASE+H
7J5GdtiGIJAHKW1oB9BfbHfG3bCH3FYQvSQ7fl++u/utNPyKq9NvhXY6T7SA+FI8DU35BoUj69A3
ibmVfl+ZQv1W6PkjYvtenHVmftdgp16sh4kXO3urrXrt88/v/eCpTTMx+45Odpw2LPSZd+vNn0o8
oup43twfHj1OGc2tLqcxMRXo3cmTC+mHTzkUdh7Nh0fnDdhzlwKPpm5/U5pgAHGYA/QRRKIC0Ig1
G3HR5QCM6mRqdTM7Zs0myH4ngBeAhn9CF5WdvE85ccOaZiIJ0EBWb7xtbak1owdLa68EaEdiFy15
XvPQNt8tNkDwbOOCs/Z8zeLtJJdKgmU5To3DspwB2F/tqg1pt+G0/rVOXDJEzdxrqqAjYlh2TEIk
SN5GdJsH5ZcueFwitRehOtFvHUSYXkDOvjNujG/9e/Ve/iTPUx54O+8G0drGTK64Tx16xYZKLEmS
2jFV/tGe2LLzW/nCnUbtr++/FavR0VdL2xcO0nxWDNLk5b5NajBvE3Mrk7j2dO1WUcygX+n7BPNo
WjdDU/yovO7pcx+umTvjbW3KRNixGiEf0CSDfOkLH2wu1x+/NvGayWMLM5PZjhWXk3FkZAB4bMqa
gHfuxh5emxrN8BE7IDPiYWXdKblRaroV3N/wKWvfrp3pIO9u2LD0TgzpiGMn7xbGQ5NsGffah2vG
TYzEGME3bgHD3P8GHcINNDUOn5t0za6hZug4A62ceO69oGjfoVcQJPMWHHBtWjSjzsrOnuyypbGb
1XcdVBJ60nt7kbXLxryvzIwOsnJVmmY086wY4iw3TQNdGKMEzvn63Kx4cB1ihe5W6hBievHkIXVW
TGlcVfyeihIShPBXkO/zNnpX1oahGe0IiZpx4MqJIQRahlk3truksDei25VF0KFW/gS1xB5cmLGg
rw54FIdGBc38ufs56uf/PU0rCIIkNrGhQTmMvxhZvrqp/TXn/j03C7nhGVYOH52cLfE95ZvVCOuy
2PLkenW6H1vwPJkuFF6VsJv99QW/fA8wdWLInJuATIKtOk5p88uzZRmBVR6aOYmt5G6AeNwXSI62
EFhQM/99/ZWXh2bamuNILClcEwD3SNnDHiArf8ecOYfWRHpr5PYW9vRfHvLC6aqjxsB5Sniaul5s
KDRJlHYhDm1ijvu2Sb0DmvJsFZRNPYAZo66RWG7GA5qk25MBXrlTTQQkcjPcc68PeW2za97MncRS
SuZbMbRmfEDhweD1jeeDt8WMvLbfNZcGzjXJm/Mx5U3THUh67Ny56RaysRfXnILm0pbCmxXklAZw
5IqjP7+laClA+HvI2V8v/3V9hi5vCqpDywZuSNduzyFI4wVOfcOd8kRNEQB0vjGKlTXQEWbFAJY2
5adOnMnED5McnaBuLTcSp5fbcijV0WRT2nhz0sEnEEt0UCn10ue0kwoaLIMBpSCgSgO06Sy3i08k
yKmkOhC7qI/LYNSvIx0tFXSJ4GFSLM236zO6Nt7zTH+I+T0h0goOxI6TobgbRuOZLcsnH605wNl2
kJcXisZF4yV3shlSJPjS7HMng3Me0IcPN3he5y3wnnGRQi2ozxwXfQyVsxHRrZiKTveW2YVn9zU2
89j9WIyHpobIQ/b1+pSvPVszc5rN3C6cbIjJpA4SQgkm9/cyeb/+9DUT0Yy8kBJ5oQImoqDFlpLb
fEQLiQ1hr8LYMJG179cMffLcroRAth0XObsZSzuDQoT9zawAd78+hMunDf0fqFla5U7a+QhHWTME
pGy/GTa61tIcR6nRQjMqdfDKLTa4leHosDPcpylan/G23HfQrp44e5V6UK03ko06z8qK6Jgzz3Sr
3APXdDyOIt95Y7WnVt2C6WR68idQHVyftLVhaIbMRZFXHep5sX0O9qqcPdlyuLXmeWMUa88///7B
3moKpb3WwigQCwRZ0QVuXgXp/Knefkp10NnUTEYylp2MZYv2i7l7lZ21VU+6rAiAh2uxRAfhlN6p
4eQmZzhL8iARkPM3NzXSgEEtGvQWh0xMblCx5sc45/ckm74XOf9ksK8DxswCcTgknWGSSKp8JUMq
IsO22d4E9fDG6q/tMc3qARVpjEnhtjL57otXnI/Etj5lzuCGKM+9Xd9iK2eFzggne6DQrAVnIxuz
kyo6FM6yx+uPXvl+HSNmZl5SLmoxY5nYgRzvJ+aFxPrLh3EjtlrxKTpITHqzk8sxcSBB3r3IJQ8b
iM4MfflQCTA32fy2r5ON2/SKpegQMbJICnZpUcfChPtCMh7lOVQV0cS81dG/shA6TmzqmVn6+eDG
LmLw0vsCGPznlkEzcpVAoKlyBInHovDACiDla8I4JNTQDX9gomxO19+zNkXa4Q1pcssHItONoWgU
WGAJwn+LtRFlrS21Zu1z6xB0moxuvNgI3oZbDgmWeQFWjENUtHohzRZ/++XGOEp1yFiatwXPEpSS
+wk0cLy1WMQtUb2OIyEnq0iddE/KMxX37Dl9mDVtUUCFvkm30tgrH2DqngVs3ZlgjkKlfAhaPyTz
sRqDKgvmMoSUnWUEYMK7vmKXt5ypY1BbFM0zsOmOcc7mxyGZH0XtbdjL5UejEeK/J4vbojTm+EMX
q5b+mKbih6r8m+tfveZWtFClhCRXSUxsBXDFQUTqniTPXvNs51vU2SufrsPdjKGYBj7i+R4RIZDl
UMrbCJ5XLESnt+upxUgmChqbMivDBZV+MA47NKy6coupaMVOqJZbQVYZHfkz7+IMSADLeuS0eiXm
o2qto6Ei9tnIREe/mU1lysFjTizZGBZQrpDDbyCG9teX+N+MXLjB68ipqaknhLs4leqd9QJuzLCM
2i/eTz+ub9q98ziH9l7si5fsiX0jL/6dGUH/71Q8Fd/ld5fujd31z1jbCeffP4RHpUz6ElADMGcS
CTHu7q6ft5hz1h6t+TPXktyDpiwqPrR9spr+DXo9G6fiv7W+NHn0v58NlA2RXcPMuAXoH8zHXg2O
3aR7GUQ+o8GQTE7o5cCLyWpcHiQEdPd5O1pfU+qqBxCKtAHgBMkuW2pIQaBxeg8t6fK7sSCx6aNP
eAqEzaGUA0W9H2k3jAeAHslDWSZQvOya4migvTB0xoTtzKzoP3UBMvUoBWKNNZgF0IA8l78Ntz8s
frFrjZ/A7G+4wstOxdRjlUKZrBoGNsdTddfl/l45000x3/XG1+tb6fLzqQ5HGyfSDAME/OIFKptG
gKsolAi/pdOwsehr+0lzinWHxkV3RBncTG1QHrsHMFu/XP/0lUfrsKYRXSEDEmIo2y7QT5TNzI50
kcvh+tNXJkYHNXWQMhlT6aq4E+RNce+UztCG6/LpqS6d79ffcdnvgvXgvwZBu9En0DbyoxE6hXzw
Ign+Vc7zjZTz5SEQnebHU82M2nPhRxNpv3aGe4Bm3G3fJi8W6zdiOB9f+r8mTZzzyD54IjcHOyID
m0M0dFN/HCxxbGh249ZQL5S23JmGpw4pdH+5tVWsX5szzfelqi5ya7R4lHj0zsynIzKN+1yRjXju
8qYiei4mMUSWuQrCesrr9hAy/eYq/1OnLOST/jtXtlDL0PZQ3mLsfVZL6LJhXxfHz20lLa6ZiNEg
OCQsKrPiMM7uN6tJDmzItvzQSu6aOJohM4reuSLDCyYro6Hde/lDWzf2zubmsO+h4fbAHSb3NjTg
I2Oo1U62JWRgK6JOkI5Zdos7kd2nxqqnbCrod3mkxhr5TbqTErQbSTpD0LWcP/mCcxDzYVeXLfEW
s7Y8NOvMeQBtAB4iv/jaknpjl62YjZ6lGXtIMLhtxqLKTkXQm2C56UZ6j8LWobLp01yh/jTL+UVK
//f1OVuJ3olOGdRTpzHbBa+coEAM9uJ2X1fWIW3cX7m9QK3byt96hGdVlr2CitffmEn7sn/QyYO4
SfKsNFM3MnukBIGXnG6GTBUb4djZT17wPnoeJ/WARU3KtoL4YnHKjfTNtelXiLsdS7/PgnHaTBit
eFI9p9NaJjCuQwE35/C/6Lj/7s/lQ97TmBnWViJybTCae4AWtgeYAxQLLVdUIbb4/AsKcrhb2bP5
PeNyuBNVqd43tsM/Bs9Lc6c5DEi2e6AYGZM4bY3iJ0JklZ2g6mI54ZiItL/JC56Ho23VRjQOtv3F
csv2Hfh754aBXv3WyczymVZTngcJUl4vtl+2FqZ8ANyhzsafPuQH3q0mA1Q1S5zknQ2tvDXT0t5D
2Lehu64n4gn1pzY0oPh3B4EY5MegOtOPe2/wwDgxibes+AVloNuWLCiOoPn+a81zrKvjqe+sKdrA
yqb6l7kYUL7jdOFo3Jxz9ZZUwj/lOKr27ZwOt33TthVOI9L+AhFohzRMmkCdiZgHD5r2AQT6WOBa
LTuQOQFrFAo+u8ZHdRHUCGk8QuvqCLXncYK6TWO8O4BeHmg/kMDzpu4mNZxnXjogoUI8emJ2Iscb
JzXQfQ3R5+6wqOK3zBf0pCaGcZdBQjVczqJKEk2nO+l3/R68ft8gawgd8nR0d8bgePiJ0QPvh/p1
Kd0SGcShtp4xpSD/lsh8W6mnnsb5BMkH4IwBgJtFaNWe/VtV+Z/U/ccCXnt05wAwT4LFdUx4RyVA
aktc500OoMJy5KIidCeOh2VQBN/qpeoLmZE2CmiJUgckSKzECqoWiXwuBg90puD7KkanLwO/cOy9
Y1jpg1xEhT+Dc+xW1cMQDAD7Q0Uoh76ZypoRGbWpzQ41FD8pxp9MP9i4uAqpT8ZPoiQlRHEHerJH
DkKjBaTWp97Pyy82xLffnX5oTk3h8ixoaMJuCmHaJ2tmDnQkoXsEltgakwCSTz/ZFUs7/4Iwtoxq
5qfHAnpC33B1QI9iOs8+D+mYgLKx4cYIEmTH6Pe1mMEwBlXu1zOPI5hvjLm6U55AIrZkyV4IUFOS
thh2nd84P2cfQkUTS4YlgEAFu8mXpDyJiqUFNBez5ZH55XxUFW3vcfuvHirwIDznVm6cFKham306
QAQCQXWSDruyqDrz3hGg6gqBcKOfioKJfgPxS6ue7dJvY2+2YqDBHCjEX/cRK05Pv3o0vMmXNFVd
7FPjndTlH8rsG5YupxIUFddfcVkxlCJVBs/+4aTl5dTNle0VcZJj0pq2bH7KarCDnlKQO/W9fCzy
tNqNCpLloQcVKf8A7Nf4kzoValmG8kEuZRkN/ZvaSfJaDDIHJCFvabUrPDDAB6yskq0E2MpZpqda
F1/NFPq1bexCnSmsRDWEvvA27nmX8yNEz7KmbIS01zi1MXSuaSAbHo9Z+ZAu/Wvh+KAUQ256sNqN
U3ltZbWoXY5zX2f90sYL2lGN9iz/c8rS+y6pNtZ1JUi3zlP4YVlJaVXY4aqP0EB2anjSIEJv93ni
b0HK10Zg/fcFOZOZO3dNG8/KY5GBZpQmbGTufvFcWf2Fcxafi6v1rOsEoUwDcqJ1PFFwOrs2+8E9
MCj5W4DXtYFox3Blejn1gT+IB789TAta0d3fKmnhMzYGsLZrtbi9Ay0L5AOqCgMQTsCX7mvbi40L
5soy6xlJTy2eTHsbml9z92JzHvmA1ZJheLruHVbmRk9LqtmHGCTgjlEr5j4UOJRCZ5YINeq7gbZb
XTlrbznHYx/2asYgckeqsYqrxb2BiulTkiWP5dD+EXTe8KQra6AnJSHbPVuuXZM48UZ1O7Mke1im
ZIsfZOUy8T85ydQt0erBmtgtjoPnBoP3tfeLvd3bYAkZDigNHBLy2dnSLFssELEqK7bE6AoJR/PB
cyJWD6EsNvLz/776QlyqUzyVS1d2U0262D7yY3aaXqqoexjvzFO+M0IvHMIlpIf51j0UJxU1D+Qk
j/3J3bsbV4q1pdKicGuRns8XbOnByYLM+Gv7G7metW2mGfqAEKVred/EJOtfk7LPdubEn5uB7F3P
3zpF1r5eM3ag8XvZNgWJezbuVcefGtu7uW6MKweUnm2b+gzqkeDDiEqLhNyRO0B1gjSZIPL3bUIX
vVBq4yhc8Sp65o30rDRqNrBo8f0IvYZF4Mr2lS/Jj+sjWVkJXQemGY1ajMxb4ioN69kNkJic27M4
5Bb/0NoAzi/+4FGE1dak9By0F1SgC+G8DZuh+VJ5fKM7YmWVdT0YozHFmJbWEoN4/o4mYm8hCL8+
N2end8H6/vWSffh0iDZ2iZUBpj2Zb7S5rTM35qQJ/eV1cdqNE+lfbvnSS7TDe55cZLRNgfqlW78O
mcWxeVLnzqQe/2P6Mn1VihdPJud+OPd+g+ySQfZtLr39nLviobFzFS9+A+Io2UL7vJrQLQ1WteS4
9O7QBKMhnF1nyHfDIs7GnrxM2EmJDh0Fv/ACpRNQ/RZn5WBnyAaEnzKhfqCMMeOBbw2oLoCPZK8I
m1/s1BJZWPcZnYK2TtVGXHVxeUxfF4I4J/lcCV6GSJTvZXNbWmf2u8d6ARVLuvGKi9aBV2ib1zZA
mjt3qC15zdcOdzOStXsoz5beViVwzTo0D2sQWlVGOZqRaSNNsEx7g84HST6Z9NYx9HNuZbyBzgSO
8+TGHdy/wAQBO5J8ocYWjHhtBJqXFbntkqr1l7jhYwaRquJGLta+TNRWrX/F1+pweuQksplMXRej
tvViNH23Mxb2Favv7AYjeYZU6S4lZKszfe1t598/2DxzCtvkjetF6IT70UJEbSF+7I31uOusEjkb
/rc2yeG6f1lxXTrTHvdzXM2rtouBt3sD28tdMw2/rz96ZVV0qL0wUbHkWd7HEpI7QTPJ35SbYT3N
fMMHXDQ+uIDziz/ME2E2El0e5L0Ff2/Kx9Q1b3wQ6clBHNCPvPGStQk6//7hJdThqsts9PM0WXZv
LjSa82Zjgta+X3O7Iq/LxqqHBb2HboKmMN8/ERBMvyMRXR2myevDviPpr+ursebkdVaxznNAJddD
SnUayqeuhAR1SoV1W6H0u6deAy4Ui9H8BL2iJUoTB4J6jfpjj0ARMJsYux7oUj+kfY7Od0loE7i9
VYaiG6xT7hjDnYMk3Xe/peqOmrjEXv/oi74PK6wZ9lAzM4FQaxc3Q73rOEj70bBXJW90er7+got7
1PR1ujIjn2vkLF2EHpN9WhLwPXrdT99t5w3nfdGU8XzNlB3gSg2vaSF9ibLMDn2/aJdNwLucm+DK
KUA8FSacoXlknOrd50Z03mwf9qvZyTQBkp9EievcdV5x7Az+ypKte/7lJnaMSDuOJCOqa0GLE8ly
eO4q+Uq7ab+UpogYWm0giITsHsud/AYsxt0poXXxXrljHiIO6QPDGtW+lcanMA34GM0DGKKrHLsH
gSXSlr9pkT30A0/Cack3JvOiheL5mvG3okLPa5J4UV2iC0K9uo0RWP4Q9sUtRzD/uRXT3ECV5+U8
gfs99lIZqPFxqCEwo46fezj973YQCTr65wUzZDJF9/Y88ADqlUj3++bWlrhopJgk7SLVFWqylMDa
CyhE2sXvgYJkXuxUvWGj58n+n+gUz9ecgMVTOgxpu0RlZw5RJ8o2KLpuC6K4ssQ60h2CvY4zLr4b
QUF+3/p+wDkNUCcJWO7txvxza6wj2osWqDlLGFbEc8N4Q9OeDKdu4jc9FAxPn1ppHdWeUCf3BzCP
Rcy4Bd1raFlHRbeK/P8IVC8sgk53xukIOi8Q0cdn6agszCZLPucG8yLhpos8tJI1P6vRn+YAcANb
hAkbXBpUiosM/47VWyU8+oe3xN0tJFV/PSkQy9aFvQXwvVxPRZys+YLa7fuCQEQmQqE9LHqWBh5Y
WgOcowdFwMni9POpbIpp10iQ+3rOxjV85QTRQXhj3oLSNE95VNY+2xFa+xE2FBSW8mmLT2B1aJqH
GLhIG9F3dpT7dHiZHDXd2ZXHju7s1AGk7aZQuD3fdUp5QH1IpOCRz964nK9Yn844sNReU8qqtKNE
enlAGzx86buN6HNl8nTOAZkVUozgsYn8QT5brYLWXSbvLM98u24TK65JJxuYIDZtEECmY1k/yJwe
ZzMJm17tGd9qQFx7g+ZfpbJb5mVuFvuF+Lp4wDdnlX+YzJYEM1/UxjytaAj4umLrAh4WXqNZLMo7
FQ2FsZONc0RoimrkSVrlA+iMwJFtuWAJUPN+JtauE99nN33PxyZorO+45G0kJNaWTPPGue0wilaM
KaqEKb6hf8Dao19NhYLZW33oK6/QqQYWStA6MJtL5NdF5BkVshHVwWcbA1hx+DrPQFPmM+0s24qq
ugsM9w8XVpCxh9Z10fexhchYG8L55R+isAKRfV2MfhGPkGaS0LNCMQFamGBWBjVxGlzf3Ssv0Vuj
oMelDADJFzQ9KCusGK/2Q13zHSeq/OTG03ukHBcNUqV0m1jSok3BK1vOP6vctb9USWU/9dMEj2/4
s72EkEvzf9uoGYMGdoEI0y7vKqQhocuEyoDBUbcJDat3w7w/3yZIAeA1iN42vvPyVDD9eLKAqvRT
lpDYBIz2+9ioFPAkf+kCfxq2OjMvbxyme8KZNK5kzKIRSFK8L6hzLQ8i88rIpEka8kq5R56kxUbQ
szYgLfJMPW6hhkAWIPj/iLoPU4cFaDHYXd85l70WPvq/21Mp5rUkl1bkLhaIltzWPhYZ9FQSMn8d
EYp+8jWac0RDhOk157uCO1o3ftHHtgNNmLwX+xpiBxtWcPmAYrprzHwQWFay86O0AzNqlj365bDR
TLk2TZqv86q859lsLHGbyZfEmE++OUIzu35NU7alo7Cy0LqzOyMrvETldQw2tN3cLlbIx/Qn5dbb
9aVee752A03tQuVJ4fqR7KvuVGbTfOvVaPk3ZD8+Xn/Fygp4mrNDKc1IXXSWRXniCLTJjb8am200
5q19/nlpPjjSAaq0JtBz6Oz322KPHo7iS9VAH2kkldr4/LVXnH//8IomKYoETUkk6qYqhepHY4UY
x4F3kKq7PkErnkPXuB65YQjQJJDIt5JvfEBjFW7+v2Va7mW1vGfTlobi2kg0s25hZq20VBs3vv2o
JmUHhVVHRYf+jesDuZx1N5mnWTQRoqIeBFYjVww79Pq6AjUn1wjZDBAzTlCFgrniQ7SMxR0l2UZ9
ZSUAZrrq9eKKDBQdgkZYlAeQs5hfpikzohr50C+J5XhBZxD/jyem8b0FW3hDzC0lkrW9rbkA5flm
JqjVxK3R71LvG1TONuZy5ck6Rws1kP4xBhQ2e8tKgizLX9m0VR25nHZiOkULcSabsqxTsVrU7TTn
+1HEbt1HLSn2ZH6xqi/X98PKxtbLH7MjjKRxMholbZkd8n54TctsCUAb/bfOy4cSYcH1F614Yr0I
slR8mVo3Q7+nTELUWnpAkGsfOM5+q9tzxXb066PNmN/PvYkUv4AMPagCi5t+5M2OLEu70XWw9orz
TvjgaPBgxGkLd6PcyLt7szTzQEyzvZN19uv6NK29QXMAaTJnTUZ7O2JtEWRtsyeJE5pyS7t27fGa
9Vsp3FbtN3V85s51RR7VaEZEy9enMhhMp7v2UHcHtYDjRoT1eyDgBHKl85uVV1uc12tmoRlzM4yL
PWbCQQTnPdXQLzU9YwrRELkvzvI40s5uJ0o2Vntly+psJUUrmPTkROJ5bG0kBjjI4WmzhGj53CfM
Olxf8RUvojOWLIZDSwjkVnHiiy9DzW+Fn2xclFZWWwfD1AZuFExZIO9OVRZW9oRWOIloUYAV8HMf
rx3uZVIZdg0hxXg2+htoex9bbm7My9rHn3//YGt8SZvWnuG3VeuAzWHnjDKwl9/Xv3vF7ensIwPB
hZTUBLTjg9nvZMG/orr8bAkw/lcQug8EKzeyS2vLqxk0KaYqw0GORqWivLH5cBBe93J9EGszpBnz
IErRQKqDxGj7DQGt6DJ0XmwJ2q3NkJYTriCoVoizEO8IPLKZfGdDc0zZC0PLXqfMjfB87SWaOXse
MiJj51gRS+3HPqvvwX5VBL3n9rsaB11SmFvsRiu2rANc1FhA065oeJR7w35EvRwqx4yES+3mgZ1P
n+lIAqefFqr3S0OUucDg7PmUm34wOizsUUsr83x/fc3XxnGeyQ9WAZwskw7trchwBu8+MajaOS3j
xzTPW7A2pfnnPPn/YFt82bdIcvtQ8GbfnRK9Nui39zJzw7WuWIUOYvGIAvd076DNEYXlugbVpbNx
3Vh78vn3DxMkleW5dWeo2EKCO07swYTkY6I2nr5SPGM6bMUYWjVM3oTWxrp+rB0vO9isYGE6lACR
NiUSLDjCm0dhZTk4AQseMifxgQ0qEx50ss2D3GrnY15Pn9wPmg8oC9u3mA28TilmKAOqnqm7kZVd
ZGY9CCdpvlWqX9t4mj8QZkozJBeQCUhIuTNnZ/hVeWa3x+U9vXNzWx6vb/CVE15vvjercimdRWJA
FtmVJnRGkX2jvQg8I/ZlcV/hjnL9TSs7RW/GtxdUqoYcQlf9+N0Q9ATOjM8tit6C73dFMmIzIHAg
BI32beB7PfRXXrLsU3A6k+mN8wiBCssmaYNdLnIVKJJU+xrM7yfkxacNF7CyEnrLDJMygQhFUsa1
87uV0GoEuXuD1v/O4gdBbhVzdtcXwjyfhf9bmmK6IIWdo+BjoUUqlnzJjkaSFccEULM/LGP7JKsh
4oIKfyDdun6yLDt95MB5HkvKphNHl9NJLLTf+JS1PXHe/R+8x9Kb2ZgWXMW1l8coEMd4/camWJlO
y/nvo026jEYPbDi6/5yvyUS/9cSbgqlqvgJ0v7P6sgjKmXwu8tPRAoXluDnDHomEPUejIavQ6Phd
YtQb1dC1wWhRzZS2FncBQ4y6EZioNoeIp1d3v1rwfh2LgT3K+Siy1+vbY8Xz6HgBG5C4dhgLGrWA
QdvlPuO/vXwKGuWG119wXoEL208nMMn6TBC005CoFh7UkNRbOoyxWfXOJ5+vRTkMaWyP9dUceZU8
Kgl9++HNGPnnllpHDJiT06pRcNSvanpjmBKZtaECrCwphsP1+VkxCh00kCU8z1Wmlshly72di5ME
mvL6o1fWVucwaTqz7x3BzKgUTixGgfJEfVOnX7m1MTtrLzj//sGgU9Yhzeh0bTxBDq7iwgVDnLpJ
xvRbX6JYeX0UK2GsDhdIoRqAti+Af7jngCHl3TSGgEIim6c/FyY3pmptFc6/fxiJA3LRsmiwS/Oc
vM20f8HVfSOquQh3MJkOEPCsDqyVkhLgDur3rDKebcKdEGfKPawgTGsTZIRALpKl2GpIv0zphldq
cQtHL5FPrIRGxtzczGKMQMQUGH0DibCXzAAUUJCHuaAHcGkgh5Dtli2JyLVp1OKYsUTzJykgh5d3
9HHp5meLW7vr2+DffF1wJFQzdI46Wc3QRg1Fjzo7Mqh0RlVbTPm+a6byFuSzeRksYP5Cyb9lBZTO
rVy9mNMyQ9pbeUPgLZWPi4ltmgfLsZcknFllSzReNr/GZgBLvGCpMwe5Y6pHlCdBEDmKIcmPdb+I
UHbFVifGikPUgQmgaXbQheaRyKzk88Q7EFIVfdAXebFhMGsvOB8rH/ayJI4vpxHHB6nkFHf/x9mZ
NEeKc134FxEBGhDaAjnb6aGqbFdtiJqaQQwCCQT8+u/4W3XnW+mMqOhFL9qdmaDp6t5zn7OiCZtH
S3dXeF7x+PFgXFn4ly0JBHTAxgiMc4F3Ew1nAv+DmT2t1Y018/8v4w+DfWlUPM3YTWYn5qPrULH1
dEm3ZRXZR2TvQddrgy71QWh6qT0PqotVAYavfTlseQY727niMh3F0jwHAwtS37cVFOH1igujdLgT
Ve0+1Dx4+7tXcRF5wHlG9xMcQE9TKc+YUs++RDpikceVdNuPv+LKqrpscvB9OTdhWAVH1Ir3LRcF
iEMwbv67D6f/nS2RhxxcNANR1INPgpzW2aPl/u8++mIbknJuG2JQH2yKuf9GplCfhejDWyKCa5Pw
YrOpSlQ11DI3pzrPjqrudjCoO0FxsV/lrY6+K2fP/xdc/rWUyFw1UUCMO+XrfQOnddLsWguMgIxZ
4f5uuV5KzM0K01OUOO1pBjAcNB1mHqHwIJtm4n/FDw2iS6m5YX2PprfCnuA4PO5NM5N4Mv0tjtyV
/eZSZ04LP4yEF04naXcdZAx0hF12eUtad+3TL07muaiLlRKuToBK5XWslsyk5ajIuZwafSOzdGWY
Lx2xB0XBHDbOIi4VaosG++WF00CPcR/JagN6rCriXozTX1kEBOJSX9DpHL6rqkHPh0W/tCDfukr2
iVrltywwj2E+/fx4AdL3s/F/t1ERXazA1RJagERGjq2LnnUd9nFV6TrhNHNxyLM5HU2Wp7Tqzzky
X3Eo+E4Fyw4HVB/XIwdha4bnbFmsW5ygJikHsdU+iUdg8GLNpilpSDtu60F5e4nycDKt+ZhCxQCS
wEiQVeb9nBhV0Vev7/wNH2/2U18bsYsH4wIOAoDRZkfGq2ThJEizerj3F/EbNR4C2mD05eNXeC2W
uuwL6JB8kXQ102mY1zkOGvBvvG59Kbv+OR/ByAvZ+lU7+dQ09Jiv5D5DyBEDw/H94++/Nv0vox4t
6zYsInkc4P5nIy+umdm4+Vbh8M9Hi7gU+LeknQdSUguH0PqZlsO30t7UX1377Is4hIeSURJg1xki
tqOLvg9cfyvG+fPej4bT/55aLhx84bWg7Na49bXm0yhR8FxggBfa9OMX/+ewXVwK+Q2Zpc8XbMtm
BmNurdaXxqcPQ6G3RSAOpcxPedc8Nl57I2l77YneJ8C/jhoON4ASzSb2tMDWJ52CVXyOAknAxvK+
Br655V785/kkLiX7E2TAa+B55jTWqSNVUkGUTrpbfIxrQ34RTHTD5JVjmKMhJXqDmVy83qrcXvvg
i/XeE+CvA1HiBOvpV10sL73Wu48H+s9bCQQL/33xemkztPMM78dXtQWN5Dxq+RAUjsSNL6s0G92N
cOjaCF8sZRgQlmIhGjNqeD8g2zTMf5X8ee3rv/uCS62+Z7xIj7oYT2RZkTbCFSh7zNHHMA6fPn5V
f/a9w8F1saSJqnN4kgO75e2n7ZJkO39TJM2G7tGf4+7XE9TryZ2702d7rvftE3lVD/n2lsXWFZmL
uJTwT3lhOyrfv32MuzrOVazcxps33TaMYHgRi18fP+aVNXKplvSWKORRiO9h8tyPGCZod27sKlfm
8aVI0uYiXJnx3oO9Ou2Yt6ms+suPfv/Kf20g3jvmfKrwq1fPf4EzStyJ4cbedKUwIy5FhJKPY0PC
OjssAdBGriq0jmtAILtYhqQ5NREd77tyDg9uYUNSecO6JdgM3lw2ZXBBjMbptfTH9QtkKuTG415Z
ttHFanKtDiIvh/lMN6kltkSmQFede6peTIcKfNXw7MYGceUyKi41iKofMwjUhuxQMQOtULmyZzpr
ouOIRzPCw7Z5ymnP3lpe/4NUz9bAX2hc1keK+8M+yIyN8QKm12km7Wc0B/iAUAu/SLwmy+IsDLIv
H0/bKyfWpWIq6Mspon5pj5Fd3dm2VfE4uIIloJMVd42Y8gNlyoC3AdP3x4yxW2qqKyNxqaZyYw9r
rsUfj7aJDgoOsRvZL4eK1iglUPAvbsI7r3zRpTQdb3MVIsMX1RzSoBWienYWJYnDHpixv2tZF/+j
1qxhBx7UdDg60UHA0IEXtwDpwOZ2M1PuAx9R3ECHXHuc93PiXwu2z2RTrHNnjhM4vRuwgb8WjXm2
EtbBREXgBnObfDwzruTOxKVFVTDJokOjWH7KMg4WVL72BmZYvFr+6XrybsYaVsOvlYF3vaG5Vo/N
yILvy1yIB1sFPU6r0BVFHPrVBJkIDHH26C9aHnTeTId1qiZ4hOZAMEZRz36OoVh/RqA8tGmlcKLS
aaY3dI5XNs9LOZ3WfjgyHQC/XarubOqFb4fKmzYfv6Rrx8uliG4E6g6kCtEf7VKVLcwv1vGsZgvN
hBdlfZYYRr3HSk1A+ulViq2htkQ7dd8O/3z8C64ECJc6WOPxdoGX83hc68z/1DUlTZUYvHM0OH/f
jKP9q4yDEBdRWlnpoJhwnT0S7nmfw0n3CW5mDI7CmXdjL7oyVJdCWFrk4biCqHWE/rH4zhuFlrcS
QqCPX9S1T78I2WawHTEVemwEK5yNLGnlmeY9u6GbuTYMFydLMyy1VFnWH4tQF7se2YdPznfiuJBZ
xQ2dp69/9RSXkspmgJYPIVt/pLk3JL6ULjE5efy7D39/df/aXASHZK+ebA47EpE0mUqF9/vjTw7+
H1f6h6zCpS1crgviKo7PPn3z4jce87iJf4k0SlzC4/v79FsZb/v4/u10Su+3+OfhcNgetvdpen//
+eG5SfL48Bz/3O1+755/H35P8W+7uXvcHQ7x7vD5EB9+30VxstnV8eZ8PG42my/7Pf719fgp2R93
52OCz0nT0z7B32ySY7I/3afb7Vv69P5nSZK+pek+fduDznljuVzdGC4uH0Lkjs4O+w4Kv/ZbySV7
yrSDsi2iJQ76NnwISh1tPFjLxG3V9Mng0/7zx2/7ylS/FH3SJc+KEuzTw+DELsxNopZbtjLXorrw
YqIvbuWFqUJxWHK5g2A8trW396cfKkSXxdrvmffsyumxxzURX05E+QXM7k0Q3mof55iLf5hHlxJQ
2q5scgs69vzFZ3AnXYI3HXjNT6/I1M+/en2X+k8f9y0gG4U4+AaNtuSFq1ub6J+BtHB9fD/W/7XC
PL/MezIwoElDX+8jrb4piWxlIgoKCLNfBcHvcWZFvveY6lI1af/zyJb6c5eV4T+zENNOtDB/SMoK
KkMUTgEybWC/lM583ZSDShEtur2bGX3SXaXuet8bvg/TiobhZe3WMvb4UJCYiYk54K0JHlFWgAhL
43YrgANJJ/ga16Vp27iYXfkQ2hWe1WvQ7leYLM1opRfZrms8+Vt2a5bUFXM44ttAsVjn1qtjsDRV
SgdU3CLZyt1CmVxAmBizNlkJC9FmDuB8ngjmUNCHVnIDaTX+ogrJ+EAyg7LNQtdN2OQhrEW66TPK
azQFLiTDjaoZEtrx+m2YXPsQGjjAwzO52BizGhdPnp9/abIKGQpqaTrPaN+rjB3uQk/ckixeWVeX
5jDoBa8DE/jDET7brYilX7MN2vIB1/27iXcR3JXlXJBCV8Oxgjr4MatylZRtf6s+duWI+h+M/WT8
AlhRAVXw8xw9r+uaRN6RwZbi419/JespLiW8HP34VTRpfphlfx6dtxN5fTCwnvECsI1Rdve6IW06
+pgPNIqJQm9Wk91IY1wZmsu+zRxCCBbWSLIhMxNnw4PJXz5+qisB92Wz5gKzG9YQPRyV9syuonLZ
o1ezfxDCkvPU+/XRZlzeCCevDdFFjNJQlEbR4dkcNamH09JV9l45Jk/MVxZV52n4O7WauExQFwOl
3BQTQH3a/92hYG0DrmJ0NtyYyX9+kPDy7g871CKvkMxFZ1+46RpK07AG6mcQ59D2tyBbf/4ScUnr
p34hZlwcxEFDUTr9WI2IzXjufnw88Ff6suBS+t+9ei7V1NmwV0cuR58Boo1qzz7ogfeO1wonUDJY
C+rKHFIbxHoaOY2rMgfFh9iR7dpS3ZQrXZmDlyLm3LqJtiasj9UUdVsvb8sf8zjRIKHhPGzydWpO
a2Dd7uMHv3LCXnL7+RppKwX2Cb+NjqHVd35BnzzBb1zIrmAvxKWQeVoUDN20FYe5E7D/rol20FUU
8/CKmGm+43lJDjQk9jlo5gHMkHkmp7xhy0FWwiq0lmQubdrZS1nn0ZeZobUoBzD7xs+7Mqn+Rwf9
ftIWLdNHmfViv8I15lgU03qvV2pIvBqZ3ZArXBvU953sX6EAcN55TUNeH+GX2XQQo+IS6c2qOYSh
gN90gTBRw+PixuZ8ZX+8VEnP/tTwsg4HuK8oiDSDzuxG0Ykbu++VaJdfqsY0LAJ8dMqUR10oeSyN
IuC2z7nYFLo0Rw+uHXDcacIyrWAC+SuESruEtqYKDx9P2T8PGr9kz+qieUfrD/mx5ycJXRTTh1kh
h81vpZH/vCaQ0P/vYEXO9G58J4qFc7eDfrhKdSm+AP3D0o+f4M+zgf9/8vxfs0E6xbgjXnUUyvFt
P/Pxxa68PHDI70xcLehgmFldrTf25z9PB36pL8ucV2awggUhbZ4eOEFvRJT/1bzm/6MjC4OJV5Uo
jzUr3QMgsKD/CH+rWumjAW1OqrUj249f2rVRuTgusYIomTqvPNpCJ9p8JTU/rOgJ+/jTr8Qz/FI8
NlrpSLFiUq9RtLHr+sW2XnQEc/1e+9U/foDg9d0JQBXuG1hEQ4xOBzSWZMONhMWfKcEBvxR9wUU9
Y8Uwy6Nh6L7Rn6gHlhUbcTf45a06VnBdZR0sB4o14bY8Tn67e3d/XNsAmH+TEjjQjbBn7d1yl5dw
yxTdfTXoc7E2n4JxP8n1DYnQG9vmlQl1ybOtldcaxYMSTczDP0Upk9LvbxzEVxb3pW4MnloVmHV1
ecygSg1Kedf4Jm1s+NrrW0DkK6vvUjkWwU64D3qMtPDqrVIvOhoPPd/72SNMcm5Mp2tv6GILgQFJ
N8GpvDwGa3Yizh1KPWxuzNT3JNz/Xor5pdgLvEOfBEOEVzSQJArb1EXYphqSavjdU/WtsZ/f1a/t
rBO7jBsPfulhrW4cLdfG5/1H/WvrWvw6ipD9VEdV4P4/tCuQCKFrtjqfO4hI2/7GU157geS/39Mv
mR+FxOTHbnSPnRyPU9HONwbnzzsJu5QGSK+wbJBUHcVaGHTfh0sCk74sNsLm6ceDdO0r3l/fv15T
3puhaHlVHw2uE3FH5x/5NPyk0S3iMIjB0ZVpcLEfimDoFHxFKQ75oNj6o1kebJTrfetLs8a9qUZI
hrlqfurI9MMe+/50GLPVfyFymIaj9GiPtn9j6QuHUGLfMe19oWQoPtXWE/FMIvLAvaBMBIXZc96u
sKcpaMXvkIFUh6ENs9PY+sUL5/XqJePQRXc0WoosHgKnXucCWdHEK2qxG3JUS+Dw2eoNOPeFgU0i
EYmGP7xMTVtCcQs+nZ/UCqKGVoV1AV8XUj+1WphtPxCaWGS99wPP6rgPpnyfwdUEVJpq2KI7voRj
S10s0CItPN9OLbX7NvR8XELHeo/VxNKctyZGlRFC3mF5p/yYpT62mvFPZNbtzniLgYt8Fh0XR9nP
OSTipJvReyULmlRxU7L6p12Yt1+c6H/KbMQnag2hk+nRhewztD9buMXFhMHBIZ7Qz58G0mQPQRYK
BwMHlFiROCmLX60jmYSk6j3KbUqffep6r4fB7JzHY26HdMlXh3CmLGIDZGpS432pxGfR+MuxMvg+
5qNtEj4E5Wev7nVK1uW3Wwd48wISy59HZ9zGoKkPqZmQFlsBP66Nem8Z4lIuP8xQTnGJTuEsJdq3
P7M5n15lNS/foqoIPrWgTz4z3rXbLMjF2+xGW6fCr1TaLWu0066ef4blQro4aG0II53F9Q/AVcOp
J699t8GFdUZP2qha3MmcfFhVL5O6Lb3EH9E+kqwwczvbjAQ0mTBpPGiZQ5HWXe7/UwKt8oVT06UD
XepDsMzuex3o6E7WZHmB8LHfBIucfntlITdoPptSXI9HeKFM5AvNBoHOW+7gllRI92Kh0TlhXNhz
TUepcYkDVyk2A18TD44FyHIXFT0Gg8oPePd8h75++dybGcm2BQVROFQUTVx1YftznVHIMdL3ftT+
KB89aRs8KhoZvzEGhafJ2GjiyGsgnQBNEc5woyu/a1MMsCbSEfuBxlnrttKa4H6Z4CsUN3UlRepn
cxshOVJRvoO5uEg8RQH1hL5qOjjeRs82cxz/83vbams1/Hw8HcATJgNoq8mZ3jG2lEnQoJ2tEOqd
NgQX+cRGwVDFfZ3hQ0F72VgONyvVkOFTIyNxB1rq8FiFYLJi0YUq2EjPn2vIOz3z2ig7/sOHEUy6
eYR8DJLo6I55hG9I0Nd13ALeALdDNDEJgVVX5m7aV23wtULO8MFOzbQnvHVvOcnNqarZ+Fg52W/f
ubyPhuFU8lscEjPqg2Bmrtm2l6ArKk3DezJJehQ9CwAep+F2HnGX1343H3RYz7EOao8egF0JNgGp
9Y8OEReujt30PImW3lmvaeJAVdM9fmn0FUFbty0XZs5FDpfStY06pDuLVNopjVCmlSPrIKW36AoB
5MrulC7Vjlk62qQw8yRTOjl5r4c6S/GT+evkB596CDBj+IWpbS2p3HoDXK9Hulb3UhV5m8DEdTwP
Vnsbv3LjZur8BQtxHrJ9UA1uim2JrOWmfQc1+QCcHyKFBkcIb7p//KZhrybX6z5CdtPFBjX/TUVa
m4SmEkNcVJp/MVHY7MPZozwWZTbuiOrXA+AazR2RE9kJ3qOnQbo+5bUoDrgMuTTklr3ONVT2gStE
UgKNwmIhqzV1eR1te9Djj5Fw4x1li/8Zbu7e3ik//Fpr1/YAPYZtjK1X7eDd2e5YiCrnVr9nnUM/
QspYe02sBz1v6eiRl9XT4hEFY/adDaKptsESKhVncjJf5yoIn1oeVI9eb9rdHE3Zq4Ua6zXzFpEM
gLlBz2CwfVK/vltheHqaWK320bjkW5v7egN5q3jUoiu2zF/KtxDr/n6ymUgNHHHuVtmCy1sHJboR
GXkoRFPj9ChsSvouT20Toi+y98SZ6GkZYilV8GR9lu+tsNE5KtHwVy7rcPBaVqWrE28WJurfLS58
SCkP0PTEAPPZT82Ug7ebsXlIw8mDsgePxlJlXHeoJrY8rZ1gGE06QvPKxo1tszL1Ij69oGGzee7z
pnyCBRE8jiT1WaIDdNGjSIzxmJqWnHtTZs9aNcPPpgHcK+5Zafa1WOAT1Rfe/eSG/EAaXJlD6hy8
q0k77OuVwQYFW3d+KpnozqLr+DdGKn4K8Pp+NLkqYVHpMJPo7GGj4sEBLJwG9BK/2YY1+sihW847
mL0CIK7MYBNMoW6LIDj7NcMzje0RXY1PJovkXYZI+3veEeCV1UhwiTdl8JsMQ/N5gjnbOWSmf1hy
j35baj2+eqi0fzZZx/VmHpeQJXB+DDbcwigihhbLfxGlAOqaRTTpvVW+1tk0rGmJ5LRLy15UyK5T
udO1UvcZL9x2djk/qKkkG9+DM98IY7YdJ739Ntce22KTnDeEIEbgeV0kVYduvr4fdNr6ebXB2d3/
GHFGpsYudo4RzqGIYbpiB6egMKYo0d/3DDUOD5KFX5Fcva2dablbrYTph8B6mnqYrYnAL1JYCokv
ReuqFBblOl0Xvzwv6wzLlo6hsbhyr3k4jz8s7f1kEvX0K5jW3m4LwxWsYRv/zQ29uWcj9qHAn1ao
cumE+k0L37o8yQJtvnWkhSquIMD9rV2wgjKU5/EimzZpBq+7syuRD66JfCyEoe/ipQeFJnvXR7co
P5u4QfX8iUVhmQBfaTeqUNU/NBz5qZnq6TyIsj/Xi0eT1QZBFnt+X7iD0oqrVM5RtJyb0qw7pInY
d28Oh8eIU7X1S8ZhsjKIQ76w+jPj+bSHBfXS7gVr5yckcuiWFKDiIM5SCJ2Q6CnziqR+MHsVKBWA
F8YGkZeMDRV4a5yia9HP5Ljryqx6KsNV+SkEM3WXuF7I+16r+ZMLocyiNFCJGKy3x1UFt7D3brvU
sGAIkjwoyZpa7vTbxBT6K5URYGK0Uy8fWkuwCfKhHxOui0LGqiv9byPMMr9AZR0kkxy6B7+YWZdq
w708lmWhNOilQbOrrEEmbmwqH/d4so7NdhQqPHB4tew1g/hqLBMcqiRdA4rypufbpNOu3/l4oDqZ
phKOMbatu3mL0Ij/8AZ0sKDqxp60Bjc3XlqLUpGpSPdYRmW5gW8ef8r7UH6fe1n/nrOiTQscgIB9
g9QJZ0W6vI1GLnmsbalfpYDJVazVEKDzSzWADILQyB+AnpZ+wv3SvbWViz6NME0ANxxFntwYQtM8
NGQz5RMsH701fKgjEd0PS+7adKnM9IATK0AY5YR/ZuhGshvXA14fZYPcAvw/PUb1qn8zmJoj0RHo
4Lcdp/C8QOOEvkozeneUoAMY40IVPBWdy18mRv2dhrXska5WvUq/APRhAj4czjozNmRVHCN0yr33
w4IlgCCZoBdHw8vQMAcQmMiwUaQdJKgPHjV5CzdGCS9DL8olXDVxpSWMGDQzFcjX4DCh3q4bKn/r
nG1srKAwQh00Yl9AREGoPR4LKKP3OOrkW2QxPXAiK7Ydq2b8VvfhnPiBANJ5qoGOJv3wMy9yv93Y
SBXpqLM1ySa7/ihXo/MYl07IR2vtyc9yUmKJmXLt19LzwixeloncD4rX95Yv1ReI75cNjDDJ85rT
+qgGU4/pWk0hEMo04KgeFPNvDufBM0U+H9zGeU95sZNgHMM6ca0fcEqZne91C9oUZKig9xQ54m4v
eKrJOO9qwrwoHheoWHuRjUcyCXOSC7ycRyQWd2JF/FH26CgbZxRU2byIFzeNy2MdKf+xZGw61NLl
6TCWPG2bIXp430PvxwXMihldc+ks8vKuqzmKwHUA2kBgFYarFTTcLYigoKA1ozj5bOo2vICb58rm
8Z9SNwQG8W2Dqp9efg4IqY8C82EPbRjZlrVsn+pCo4Aiw/pkTSS3wlRTQrxgSat1Db+DZSGeDO55
Tewrb7rLZaaTjubjZp4tFqRnIDuLg4jbMakWf51iqgp2nPOuexSsa34P3YTrRaty8LLd1G/rkPZJ
NpRLDjBjYX4wl+t4FdqVKatpm8o8N1/aqg7u4MTk93BfHbBIWb7OL2xp1q1qSvmzHaP3GyPT6rni
fnvmXZP1d+U6RXsiV/00h6yDD6a10PwwBEd1NDf9LnN+ffKRZEWo3o3w4+zNumf+lC+pP+c2aXto
xYaA4rRQsGt9bxd7gZ7Hw4Op4ren+ZKE8I69b4MScTyK54W3mbm//EYXEHtiTVtXO9QGAgTRM4KL
pFdDc5cteQRRXdk0oFG6IEp4yLE0a4C5sPRh+AChfRFHbTEcLJZ/AgGh2U9VzQHzsK6KXV0tR/Tt
qAMF0sbGQWXzc5mBZ9Ng6Ls4nKoe0VDVq7SSdf/Zr/wy5f1SPisRiO9iUW0SUt+PS/zg5xAIu1+D
5Muzrf183420OE1DIbawfg3OcoCmlGae3daqLcfUwC1Wgz43mJcVXU4bX9TjoweB4FfQx/NfeRdU
n4XngbQvBMvwh52b4Fa7IijA5ozyohForklL2oQ6UaPwfljig9UoUA62yOK0/gZmNiUmLPpyAkBz
m26NRzmv35QzUINOMJ+FSIXTk6zohFuO9eE825Y2tJC+hnYbED0ekNcEG6cMEJjILtzMQdYcJty4
ynh0+UJif0BItjrw2GWEglQvavoD0BuBDdw17alZqN30Ja7y0Aah+SgTwYliqW8LYZY30zFUDZ1w
M2xACnGyY7SmORKfFEkOCoGQqox50CCfPeI/q0faCaM3cGxCn5liof5erpQlYQ0clDew5siJyjeh
Nbj/8xlk4HpZln07NN2mICP/iUQBPerO0Hpb0WFIh1p0dw2x2SaD0UuaoYFllzUyRN4BVlZQZGaR
gBceYb+DEmWVeiLtls5L+wgjWrJdXaPeGhfkdy5C8OaHef0Strj8w+w4/9Etym7sZMVmcm45alw2
55hxVqYmCry31RU8yZAfSoFKgR9JyWoAtn3mfjPi6S3o2BMHELl7dcvqH9EtwuaYkyo/9ePUbADn
Bsa3EctrZJCuS4p66b9W3WDfMrQDixg3HH6vQ9umPvVbnOjI3EgcX0d/nKM7z9UhskssQ/sXcuSj
lN2PtvFchxRNg6YsQWz1ggrvskE3yYAOztAmU93PKe7VXQoVJILK3IDvEIe5N+5WPs7ndlbY1XME
XrNbW7zFrjuOgeg+9cusvo5BFKDct6LhsRernw7Q2Jw01fzUCkWSCorlrz6ARluofIdXtkbLKZ/9
8A53fP0Iu9fum5e74HXlItxbqchd4BXI+YSBgVGW5wTdmjwqN3Lyxz5efVE9vic6Tt5SvM8kphCo
iEmXyVwPfLfAPvoT1yT/xCKQcXI3rIe2X5p9jlvgrrdNk2ClQNEzk/IhczpL3BTODxYsKtAtnL+F
0qc+07GPVhTCZbd3a2W+0cXVD+9BXhqEGQBuq/SDX4br6B5aHT/mC8O1EWj/DYEkPi0sAq0A9hC4
1dUELw5Hf4BOlJ1XdX66KswQLbJ6KyhyaXHb+92GlF3xSRQ4YrRG6SfEEya4zrSbSFRQlXitBBOw
zTgc1MB3m8Is3EQ4gbaDGwOEySYCMU27e1oTXmwUhKFfMhsi4prRUhsDHCzhoB3QzZKhO8FbMSpi
HL1nH/FOl6LlszhjanR+0uum/eRVuUEU6bj3TGZnHqSSSwLD0/ELKCbeTkG5cTf4zbjVpNS7psd9
K/Yl48d8GUFqgeHg/K1FGJyEA5x9UU1CKLzCcuUM2AJ7g95o+gXzN/mpnRudNhjaZB7G9lCEWPlx
lUEbheVvqiYtcJaqWHvMPqmyG85YwXDPk73ZBmHZ3y+FogemcrdtJ57tTeU86O1n7+yWACmiaY44
tpgOEdeI9msT98PSJSQM1x3TRb7xjfGQU6vlo6WDEDGHk29qw4D9ZGHoBsy0UH52ZRWCvxsizjO2
feS2Cu9r35PVXg4i3xJjPaSlETFh6Q33eZF1deqDnZAWUaUPU02zJz6p8lRIvJstjTSeKiKtvwcw
mpHUNdjxxom3wFtNYqMnV+ygc9OoefBpSZX/HjGAmPF/nJ1Jc6S6FoR/EREgMWkL1ODCdnl2uzdE
D7dBjGKQQPz6l9UrN8+YCK9utOMGVQVoOifzy++UlXRn26yH5wf902sXUMEr3ZaI6MXe7VvuGuKm
HS2cBhKaPHRlz5+sUcobhIqbRwWpG26vM884e/UoFScaoaN0Yv6V66Tiiglt7n1UC4MKk+B1z4YR
crOi+4nS9RD6vZcFYjKbEwJo3DmckPSAmkk92XC/4EwvDhpq9GfaifYwMJKfZII8vxD1leYN83x7
rmZlQ3moZIxuaRMTXtq3ZjtXZxSMkldwccSNixT2KO0KEllIi4+YUSksfYNzB8+nPBRJ7bxCe4+D
eW3lMkC5Yz6Am2b8Idozd6NB8W9YO4r/sKhxECvMskT/t+/Cam6n+8EphxcyOgNE+3jddTk2N7pI
0wNHmW4PwVMZJcKme5h2EFPveNNtwrofDIeBR+71XoR5CtK4POF730+NG0AkrGvaQunf2il/BdVa
PKGqY1+LznZCDKvKjkBkzKc9kk6yyCuKmkYO5vQbO2coFbrmbB5Qfyj9nTkZ5Jfd+RKzJBP22VHW
YN3lEkaj0OTYbrc+TZ6SNlXnqZ26p0RVZXpVUt26e5oPzrd8wLIdUiZnnDYBov0li6G/49TpzJDO
KG4HE8rnT2Y6kieJOrUZwMCTnwiOtsbeFxl9YYxDblKjiJFAdRMUgGAhtqV4dM0EEToC2acHezZc
FGu51R+MiSQ7YWKbE1V2N56MmbTZrrUnM8xk5Y+Back+nNpKvPmj6h+nspxEULVF/SOfUuBmMbTo
ve8W4xEmsOR27IzplGAy/G/KmuK7U4oJ2+S6f55qiJ92mJDlG0e79MjyVEGs4s5bzau1BulC9TsI
xAV1Tg15ghaPleURtFuKN/RjTGSjCOzYN9EYHxuSnCXjTCLlA+kOhnFVZay/yWedYXs+lXcMJtEH
kozlfWMU9VXl6uLadSq2oWD5a9X5oIW6JJ5p5YBqiuD7U+5bPAK+hSLtp5iiWUxuVKSy3HdTA1Nv
MqkuRYel4ftOO0ZgTYQcZN3KPUHE+wHQAXGFWmOWB5rb+pDiaPgka6u91VbdvzUudGMT74wDsp3/
SMIINmcZEuNc34vberga2rlPQiw5qC3UwIU9tCxHbS6Vefm79AYUIwqOTNo25zNeir6BlSzNUIcv
KFg2ITZ+1g3qV7pGYd4aOEociPc1iir9U2DPc5fmvb832qSzT16ejijYKNBz3Q4lJDWaGXS36Cg1
PQ522KT414gttW9KSf4jDVUPjhp9jLMyuVcC8RNdR5qXDmjkHcsS9xvJreoZMaXoNtk43BhMVQcK
gOirKsV8a1oJULe9MR6yppv8wNQQAdv+KMKpRkHULtQbzn9J0PrECXxNko3e9Mp7a17+/q7pKhG6
h1knQ3sPYrErBLJmEW+wVk5IsNkRVlsRGi/1hhxlRTHoLJEZ2gBrF0tgeaLQitkhTg/9727q7XBI
smLnju3vEXHuCPshjh0nrMVmRKEI8yhB33z8vMu8psRagjXyuUgwV5LyJAs8atudA+C2rpqiO6LV
hUOdJ16YHHdlXhxo7z59/qkrrXnz8vd3txnoJNA0nSk/JQntXs0ZrRrEvNkb93VFYGAuBAajY6Ej
ArbiqWRtHs9qcPa+ycazjQ4yGmh50myoAP7qPf5/ErCX2Xeza6eJQBHoNEDVXQdpdxE0MJ+40eTb
6gHxPFlkYDUIgcMER9KZnJsic37hUXYm7GyWf2xGM3nNi1zeQTVooxblffUeL+QPMF0YUD4azQkJ
oN9Qga5etZrHLz7AhXJAt6mjHe7inDJnKfpFrftgkkpuSMLWXo/F6oHY9sanQ5MC0l4GhPhhm6Yb
A3z1kS1Uup3lscZUQ4OItsH95k/KfzAxCH5SqYAfnwz3hdKpxUaWW8dRwpnpKfSZGA6JEc8vobyq
HO4aYvCDO+X+lWdk4ktWTXuZUymxlySZJ5uTQCMghKL/lQ85C5wieUSWgBmmSuWHr4w/ewloGBww
VOq2wg1mScBbbOHJr8+vvKZaWYw9peay7EZUMXu/qAKsYeOP2bdgSS7rrQCMj98Omy1ebB8tMO1O
Cj5wM7urDaSiFfOGB33t0ovXmuQlcyuBl2MaHIgoH0bz9fPb8vG6Yi/zEyXOnlla9vWpn9X4C2gz
+6ptS/s+ny2UoTMq5amAHuXt809beQhLRoPlTF5COJRPMw4dhrq18Z+ZbfAYV2SO9pLPMGAJx565
E6exNooAdhwSj0Wm/L2uTfeA3gunVyj1pTok2NHnR2wvkpijGwOZNjpDEgDlfItr9bGCCS3AfxcS
9AGqvmZlirgCaoQeCtTDNLyUlTwoz71q/Gw/YdLfmO5XHuISDeG5HGYVN69PqdkepWE9JL6goVfO
vx0fylj0xzcmqY8XMHTg/v1VvRYEDCCRnnSiAdhLD8iJCirrJ8k23vO1D7i8OO/WX0PUoyy7JD1V
VQ4hRI0YzFdBJv/AZ85iS9XZuPvaq3gZae8+aW4yr0XbPz2RGjaeawLAU1l5G/fp4wcC7c/i4hCo
l4JSGRfYM7k9xFOWBzUNwxFWhjhAbXzMx7MC+TsQ3v2GEdhiVhWijoeiezO8au+Yw8aDWLv0YsJJ
JMrZBvpOMSBAr0Of7HNrC+j38SRA/m743n1rXRso2DGAWpx6FjsDgNODSy1EMDSySTZUvCufsTx8
Kdc1vcQwKzR3nDAz2MGvu7sUvsDPX56Vu7M8Ywni6YxT0EZ6TSGFIJF05fPXLn15pd7dnaxJWsaq
dIz97gJIHVT97GO3uLGB+Xh8keXGXjgtQrr7YoydDseWptldPIscBE6uvsY+J8t9O9ocpuNUWRUb
kAl5A7Qq6pLm+rW7sxi1qa5caWRFFQ8IKmIAsDRbPue1R7oYspJXDPAvLgHalf8lte1MAfWy6Wu6
XGyY/n2sUFhafW/6Q0ydpr0Bgbx4SvoiiZVwi42T/9o7vxiyvRw8BW0gaGZD+mqqIhox1AI5wD/y
tZu/2P0yJylybSXIrdTDNdJ+nvxG/f7KpUHH//f2oLeIHDQvG+PRhaqxqEKEen7typcF+t14KtIB
+g0IROC8IoEB0UzjfmmOsZZS624yoLzqB0RVZk7MdRObHXv2Urr7/It//DjRTf73i3OkTdRjaeKN
GcSxMZPnEsncGRpQG0/z4zXKWh4RLRtGvAb4EmBeql3p/lcAdjhD2WTwPCiha/rar1gMWLfpcHDE
oh4bSt4Ohn2EcOqt6NIvvfMWW4xaE5JDoltbxbkFmRMnx2IACl198eqLQSs58kIzKMHiRDQqKq2O
Qq+CLnspt8o6aw95MWYb1V8y+eY0tmr+I8vdGKEDP7VoHj+/+x9P99Zyd98NOvGGBj+gT/jZ6Er0
xl3jhto+qmbD0+ef8fHEaS339GmRVKU3AeyG6p9t1AcyuRtDd+UNXe7nOUqonBBcGYnJjwO0Ma2v
Hvp0PiRYzFW9iYH8uFKL4MJ/R5pHbYF6hKViReifTPMr1Nwh6KH83PXeAXocSL+ZC7mdn21ZTVae
+3IjPQkHTc5kGmKBhSccOT4vGeC+HTPIJD5/Ln8tcP9fA4Ke5N+fVRgj6u0zAh9tb2xwoOvVKR2q
qYJ4uEuAu0QbTMr7yeSiiNBuxGlEGJddUjtcHNSCeVaYIHF7gqrVMdGfJxBZgnDOXQS8l/VZQ5r2
MzVNCYcJnQ0j8Acr31Ve1nWhXzlfnL+XXCLYY2ao0iYACsn4ZFXsXOr04fM7tPIQlggahCAyv0W/
Is4Mcmcn/lU7ePfAIUafX/6ywnxw/5fh77OXI5V0NtH5MoeXjLK4TZLbqoPAnTrGEFI7/03UJvZ+
5ccs09J7DRW8LsAhtqjSgd9Yz01ig8QxzbvPf87aOF9MtbNpabhr8AGQAXr1qcq/VBOwlpReh07c
qFpHxTO55vlvmV/3+vfnX3ll+lua9y1Uo6H/6boYXexGBFZfGCLoTaNyAttC8zWphq0047W7s9gb
pdSkjva0AvzcB1X/dkaf8PMfsXLlJX/PV5aTthauLOrvDnxWW0vn2nUXGyO3NTJzFHj7ZyJ2meI3
FHrIz7/yyn3/25p6t+cyGKDR2ueQ6sxTBvF88dLV4uBwiNl5u4V1W3nhvcuHv/uQDB4TofIiOXUm
CjqWeYYMbo+07avPf8Pa7bl87LvLoz5Yof+T5tiRSn70RkQItHLe4nr/td5+MDksaWecstpVncRw
raR3NLI5C6CHtkPIDbHT0OjB8jmRBuBrRoaGHRAjkqgqLN3CC0YU9QPZzOPb6EDE3aLPF/gJLRWk
0LVG3lliRrakzRkO8mpjK7R2OxajP+OitdkMTqzZN81LXrD8ZhjyLYfw2guz2GjVGZA/LU+HEysd
EaYiTa+McR6QqWujNV+IfmMOW/ucxXbLAtqu6jIsJhBgQSHplTdQwr1o6AEiY2JfC07DLPPvq5O2
5VRiT6piT9wP3n8omIW8vSL2xrlj5VEsSZcobsqhNfDq9OI/nv9kSHf60iu/RFnaljkyhGWp2Hdi
bALCmW41N1bG6pJdOM34xrOYMSH41XNuWn2Yu+lDnjgvX/vmi7dzrg1ozHFcAl/mDB/lBeS0cU/W
vvnizczm2cnbfhhjvIMtTkZ5zYOuMr549cX7iG0frGlmA6cQjPndxANqkghlpa/dlcV76FsIVoC0
f4zRfg9G42ZSW5EKK+NoyS5jDSDaeh6b2EjRAjd0OI/tTuYPU7W1nq7c9yW6bGgsbJF7ZE+4gO2r
7NoSiOnTG1uOlRG0hJe1CBuE2gxUe8hWgkyfzeH18zu+cmJxLvfr3aIBn8NF4IOTRGuoU581odVB
kls/wtUTze1WXuLa17/cs3efwjqUHqiLwoOXe4+wD4akq+4//wF/g8k+WJeW6Ct0N0eRa4UiEgRZ
dgBtmRnImtvRBKFzpKWVRqoevGh0Ly4ov7blwbTRVi7SNodwT1hHljZ9jGCYOTIUg2oIZ6nY6ET/
iCiLDgS1izxLgyjE/dq/dRzdFEHbEAgIILzfw/DsY6a0xlvvIl5EtjrfebCHRmXFsJPg1s/Pf+fa
C7wYGmbe0zmDTjGG7quCByPbD4P/5GTwIVEc7zeG98qDWoKXvMZuy8ukemrQKQU4tR3TjSv/7SR8
8JyWJCWvoAabqWInKBaz3wXcVYg+/69/gwS8vC3eKJznVcA37tba71gekBOjGQB9YCeIrtHueUzm
jZbdymNYEpRy0je9bBBkAHGaD3t451RBgtZ6Nano8we9crZfUpAAxDBySShM+n36u1fmdSLTh8IA
1JH35i5Ni6u+NW4aaIE+/7y1W3X5+7ux2ZUj3CQcY9PWb3aL8K2tKXdlQlxyjxpNOzk6mLOEL9iO
kl4FgvbTVSXoVsVg7WmQf797O5Zda2d+EVflfFJONcdDO/V/HL+UN6joi41HsnaLFoteorIZ/Aso
Qocq38GjfAGLP3x+91d+wRKeVzMEPvuAJcbwfdCgZP1jL/qnYbagChZfOxg4i7vUlb6pEYvcx4aT
3zl98sMgamM4/CUYfjCqncWt0T2WVeW2KoZOWoedXdg73ZVG6HijAqEYYMAELuoEvnhYbkDyaby9
5kgGC1w4BHZI2ssO8FbIZxhZ62svh2sHSliYzjJu7uDdTu8r6rTgmBInShWUfrgr7V5qjZBQKkWM
eTjdc8a757SU/YkCUnKx6IOjEGaTVf+xZU0e57ZTewK/mYLZBBL6OtHNTklYvRkWjxAxnRGpXhFQ
klQHdWEhVFCY30KG3l0JU8L7XNPi3urBR6jSdHgdi0EBmKmbQy/AAkLT3j9i35JAeUudMwyZaF9k
gIFvbXJXqjLLEGBhoZlGLAxQDpztIc2m4XlqMx3ZNk6mVoIw2m4cYBIiQIl+cWAt44ClkboAZOCo
PXXIoUTgCPrCaDnP049Uqq+9lstgYNWrolMNtmTayn9yK/sFy97WarOyrVlGAmN11m4j5jKG70OG
ldE8gfsQZ7X3BJrGDYXEO/h8/K5MDfQyrt/NnmYGBTgsRDK2pxSqNBU3vvm1PR9dbJpg1DcADiE4
gsALPVhvZvLz8++8ssIs83BJ3YzzDChRDCWv/19Je76Hf7aMITiC21+Cftfl2ghy34UXE7GU+88/
dmU9oIsjj7I5cYsSRypDkJ3uq30KLXM69htPYm2DsYzGVdrVLjfRfkoG1aShkEDN95Xr30xwQh+H
BN5WYVp8n/qyvp1p4p1rhDnA0smrew2JyG3ROFvZDn/xTx/Mi39L3O/eixwuf690PPTb4dDZKSBd
4CisxMVsMB51bbsRDPX5TkhP7ERJS8RUGNbRgQ03pJbsvqeNV+2qMSkePr/5K5PIsv9fdoM1j30B
J2IBWIoNGFbguuRICxNb/qwvQum3r6rpf3/+cdbfp/rBDVjmCFctSYEmvnSnRZfFRkKd69mnoCD5
bTt/M+GyuGozJl9NofjzRDz3h18CrxFRPRsW7CY2D5u5Aj2ZltRD/M4gYjOR7dVAquQsGazrpkm9
fYls8R/Q+qkbmARggJ/B8gMmw87O0APne4Ow6ifsb/CMY+ICiMUxmiAd5vycD9q4ttvM2iOTcroz
ZePd6Zp5P0GfgUN+qjRici3Dj5yh0W9Zw7q7QXBn17fN+IK4Z/6ceSP/bU1VdlN3CiCZvjUPAFqk
wB9ZZX7tMDE/2qKG+li24tkd0CdO8Vb85zfEA+O5A+UHbY4pHCsElYk51bFVevQ8zBw0U9TKAsu1
8ltHpi4sCymQJwIUhKCuIR9G9Rkk80bcgpgxvfB6tHawPnpv4Cqh72E3wx74VCOSg3IPqoK7D4y1
4dvMHQdGGB+Yl9Z0Qq285pSbQBzgFDiEPZcsskqN9ZMCugluifGflzjkACQX2NCQz1+PppMEFUgl
gICC0ZZlvhlWZuUdjCE1fiIKIQvhpE4jktvlgP19Rl58OJr2Y5WLZ084JNAOglRSF8IfvPjkmJpW
Gg6FI0M15dmzhAMbWu1K36EiaEMbZNV3BUUmCfDPiItsKLhEEPnuIIJCVRxYoSygBsJ5S8hx45qy
Px18SQd4D5Gc64ruum7YePCUZ99DmlJ+Q9hd+rusgImt8tHMcVcLsjH5rCwDf6eBd8N9pJR2rWAo
02UmvyZOS2+Qbfrr88G0MnEutVkWrDakkzj6MdKccaplgaj5ntb+VgDx2geQfxcxzxz7VlWgHbL6
XJbnrPnP1xsbxJX97V+9/rsbY9YubQbQF2KwJyOHeUHTQxrsA5NHf3x+d9Zu/eJg3AJz4rhgXsWz
llAG8ZxdYUQ5G/Pmyq35P1kWx7sFCeEQS8eMfBtEKTuF8WQrzfXjpZguRZcNmo8a1fAJjli6B0me
o/cwvZLJdOCATn6UcLmU1ax3rpq3NL8fPxG67F7xOYPVbSIyboxEBSMZeQhXLGj7ZY05oU42dnd/
uxr/vwDQZSuLAzfHCB+yuEIKTdxakPyHXoGWmTui7eHMoxvlQ8X3UtoX7/8Ey3ST9mSvKVHh4Ivp
WZeZC2QjM6KWzePdqAz31YKZ5MIr8bPvNPHl3dxPJg24nZAfCSx1jxoAYZhpHUNEmheAo9X+EAFG
YsFlXcMx3QzWrmgYwhIow1EBzZ30tc0SdWID7ffA9KkAJzH3CpZKKyrmtolAyTf2MODZL4XrFr8V
beB1dcerGfA53zMiEPiq2xLFmLsMVrCIJjksHlY+HlXTzvu8sEVUIjEeyVsW21dzSYBLM9RNrjJ7
b6Psvq+n6a0XcLraJWE3nudPJ1/6OBfV1L7qpq6OqrGuospqprNsOzeA6qgLNezncG5T9Wi4iiOO
fCwjPNhfY5o08FLzr8nA6LJw2jTlXLh+PQH0pKI8vYaxM2S5G30+eFdexv8rmtZgrFp+3sbEq4rb
NqM+jArFfrIEj/2s3jqmfjxH0GX5lMNNVgo7bWKL/WLZPve3xEJr3//y93fTW9nkCnDlXMSTRBhh
g/EEhxW8+Ydi/FrXkC6zA/o28QcxkjoGOSco++GUdVUA5srGE/h4gqPLXLbSx/uLzA3MQMz5xri+
Vw59VWm3JStfuUPLZjDcLZc95pTFbg2vcZqHKAEFc4faODYtn79EK5PoMmfMB+AiLVNPxgLoNY6c
2RtG7T924b+0ur6BnosEuYVNEEC2ZOMjV16oZb+4py5CT0jJY+L0t7Nf3Ouy2Xgga5devFKwMyd1
WqAHAm93wJx7ECe+eOXLK/DuZdVQQ+I4VPEYpLd7d2JVmLmbx6+1r335+7uLZ6B4TeLS/nB03GAu
0pXYuNeXr/fBQrKMvxpMuOsNj2Qxsh9gr+dHKIGvgaTZqH+uXX6x+QGyqcjaFi8o0ry+w24TyRag
TlTCt2oRHx+96N9Amnd3ZjAy4tYwZcbIqHygqjq5oy8DbbBrjgiViSfWfhrY1jF47ecstkOmHkjf
5wi9I454ndMUyzw5thn5UledLlu5xDB7E/BcnOhGS+4rCdqbC8TOl2QYdNnPNSxgrtLKwbOo3mwQ
hagGrHNmUVa8fD5VrNydZVsXwjFZdxmGQNP9At16Z5g3zrRl0KAryZN0Kf3KimZw2t5OTiZ4WdgB
9Cw54nTT3WICdIGF8Gn7pxwNaV6NswRrlvDUOSVTCwgMl6ZxT0c9fXMaHKnACbLFo9QD/6alP34f
L6A7fyjTZ9AS3W850ENRPcwqC0lLIaGw5ho2OtqR63Qeprsa4NQ7oM3EKTOp+yKwAO77gqZ31ARp
sE9AfVGqd3+mVu+/+WnXX1pmAKkJAAIf4NBFaG8lYe7MCUzPgQ2Myu2UDXlErDw/cjRVIpZlBvgw
pIi5xfO3EskAOyvNup1LJxz+ct2ra6QplcekaZK4qBJ9HC0sljg/ttl1Po0MUI8BDAbmgcvQg5bI
etv4UwAng1VUCPNXrkl7zvwSoLgO8WWHyXP6g3ar+qqbzX6HqhgO66CMnEvhO3vhSLAxM9S5Y7AJ
asTxjV1MmzEjoHZWMB+2QFrce4BH7JMiSZ9LoE/GIE2d7gxkKd25Zuv8qRh6e2Ss7ftpYvj5bg2K
nXcxLLpdARKRU4AtcSkuocunfjWu7B8tJZNxl/lO993WhO7afnT1dQnUTH1tJi1YfoLfOnbSRfaI
3GZ/cptrUtoudLlet+8U2JfV0NK95xrVDf6GkxErYMHh6CNCnwguVZqWwCoS8C1qp74G3UDnwSw8
EJ+8zgORpJ93BYSnL9Q1necBTIbj3KE8XCs3D3gHHQNoTyY/jBIMaNeQY9iBCBqRDI1wO6HuFbiE
IJs6Iwr1mZsAG57P100rkid71MlRiHY++RiMx66fNCJAXH5A/hONgA1BtJAS1s+OFt1rqvESdcxg
KLdrtgdMbTo3GSU/x1r5v9jMxxdwRLudkZr8l+GlZqgnZ9AhDgJ+KGaifyNRL0yMfggZMLYztAs2
uwbgM3Sm4QphACXSg9ljBX/9OPvfPZHysFBpvQP8zQo714mdsn0gqV3vBQoFu94VUBfJke5hhe/R
ks2tH0PZ4lFVpXoGPtq/USZ4YH4Jouckfe+Ut1CDthXoJsA1opzuNOMRJlKQh3IJdROsAwUseXN5
4ycp3SeZMe7TJBVPEE0OIS/zeoT+pDfDziDWtZ4aesuhewlYaxfn2hL6mrqCnqmPhN10GsagcpkB
Qk4L+I9dGd5v6Vqo9GBUoj6RAY/b2no8EaFnkEzxmEwww+7QLLKPluJJnMMsFxp24t3Oluc9AKTZ
H3ramMfOLZIWvekMh+GxZ1FiMXl0OJN7PVMzBK8SsllTlMArqDJyvR7lwMR094WoAB5mrm1eAh14
Gfp+0+3mCnHzJ46IJ3oQqAVHwB4VEbp6ZZSB/Bgb0G2GvKiTEKk7JZiVFETcCcQncNztQ8mp+sG9
vCmims7l9z7Nq9gt6uYh86v+AJ5Q9upqJn5iWDch69I2ZHaPaEudem0H5q0w3H1XWy40D4WfhKZh
N+eyLbkVMWtKgAYcrTnOBe5N2EtuAqhg1WiPXzge94q7FspJTgGaByMueAMuimWlo6obxSB+DDpq
6geQq9xDntfGI0LSQEDQxERtLHdBWwNixe7fyqxLvhvAZgH/gSDWELiH+Tx2ICoCDqbZHYaGkwY2
ouAx0yAn5ErgDHB0ZsnHYBIa7JGk7nMcsh3l3I4j5qeGz7N3LL2Ky7MwZxnUMNZYu964KOrLIQ1b
VEqx158NZYGWpATKXoA41zgWARsTytbT97pWZgYEnVdiF6d4/edr6+Nl3Xy3V6HSBv+2bSZk3NJz
knLsU2r+NsEbuLEH/bgxQ5cS48pHUk0PhF08y+4azLmwYPI7Gm+PFnZeGLfFlwpydJl5iWxH2Q82
CiuT4vf24O2BGBQb117Z0LmLHSNqD2ab+/N0yl0OmHNOr5UBtETnuhfpaA9slXO2k3Ej3nRly7LU
t1gDajXN1KLXWTwmSbYjxrl0tsRiK6ezZfs5Q5P+Eg4OJxCCoP/42N6dBpu0jyghK9C6jDn80nu1
bEGnuUSaW1XiAA7IVYvoZFl8l5V6+trVF01oZKChMZvOwPyBld6O/bi3YOIB6wMhyJ9/wko/B8HR
/w4MGNWUGApIADj4D6cM+qXQtTPxMjJQ1RAgYF6PfR3rATUZ5Exe1yVUz5APDruqGNNzgRjI21ry
rTPiymNbynTwmDwJLHYVZ61xbj2sdtYMpZ8/PBuOcff5TyYrvX14bP79zUaHVrZqrC7usAA+ajl6
N4CoJF04jCjWzZUaVWC2KKhlpex0WBPC3topIY+08JgDMJGSP9CYBsy8cHV929U4w6V+Xz3YGU5d
kVVo+gNQfL/CwE/Q7+jApaqQC+E1oS/yOawc1Ipr2O9jhEH4z6Wr4WKyWe1cpabdv4re1kME3oqw
0YSvRBJM42BiM+GwfoeajAQljCb1Hezl0z0ifniYtZQbAQFZFRztafomWOubO6Or/FcExmpQzdxk
ZwLMBtZpZ/xAWrH/3ZotRMoZbdm9+NRvdGjBIfooGmeINALOUVY0QWBWuXfsBbdvFIC2cVGn4gxX
uIOkA7RqQgIL6xTlckBa4ZyNLaDRhOGrN6Yho0x2xmsGcEuOsr4xHHqnKUNupwghbS4Q+ECkdXJv
Gk6CW+4Oz1alrScDLhCQkADHJX5+N3jCPhJTIuah8clvipDQdN/WfNx7hiUeQbxA+HdugkNDauyc
+HwagdC6qUo/C6xBDqcLrfmqdkrUMjjvkKWAKAXQztSet/5UBP3sAbwMdO8dwGF51Pi5B9ETNw5V
QoA1RVMN9N2ujTpzbN4KNWf7WfPurGmVoc9j1fuiN34UbdbsM5cmTpCpqcgDEF7QBvNIHzJRguLI
WJoH7lRT0EcxliWn4luBaB1wui3u3VloX/KoBcLoLDuCpDH0x0Hqy0bkl0B7iRuHTVyMult7S7Cr
B3d1AiEuawH2Ay/X6EPVN6CUp/5oPc8GCApOkmJ+KzTz0t8N751TTwqZhSiiohqee9IOW1Yn3/SY
wylUDUAl+XYbGgjdiQzBLJxSWGremugu4/NHfSxxRHgiPRuPRUYuoWt2f+ogPI2RDmLvQV/u44w3
5aOJ9HbgEE1+hbfKDg3W9MeMtmWIzKn8DAhpGoLJgfTiGmkUJkW8iOMI78a2QbsSDXw4mhv2eXL9
pN5r/N/xQNIZNF+H3IyCYh8D4N3RHc0uVKzIvymlQJn3E7ED3AsNM5nS+xrPtxoJOSNaDX6eQff1
GJSmcOMU6/91NiXFrnM7+1cllH1TmRLCsxm1NIhA3DeUKPOj7pr8ktNnwbnTTcMtwNDGLdMIWth7
ScV/5pnpAYdnsRfDG//YDYBXomU413QI2iD2aO3rZBI3fJDTi/ZZeW4Q2TuCzjo3j0aqWbEDnw0H
lBFl+6OT+OoWnZgBNFfa+GjC+j4cpr4Fhi3ArpEJEevLWJbJs8wThaTQklyyHAwLEwmzxG8oaApE
+jG7OIJS3dJI4qT21AAkBDQJ4j7bAAqB5gk7z7nbDa6C+XuE4Oa6NGf9LWUm/s1spGPASshv4cXB
v0uECKNDTXJsE1UyasQy9KzG1JiWaF+Y3vQ13SddKll8pwBfMecg2F2+Jjo2NLGR5FuGIJt+PtGv
LCZLCQuf8T4mFuS/7QwJvV+DoU8qdVJsevbTTTv5Sn1wGW2JLk7Xd8BAxmU1PjjgriID5OHzH/A3
qe+DCuFSlJmVigFNjfK+e99d82MfuOG+D67yKHlzRdBG9H4+eSfjUO8es9PRAenzdfoSdYIu1Zp1
65qAX7t17A4lcsSfK3trB7uy7/ub5v5uK67zrq9mBEGc9GA+ZkNyrzJ6U1buxk5/ZRO7VGdiXJNL
UUbExCgPrkRyh/U/6s5rOY5j69KvckL3pUlTduI//0VbNEDQgBSNbiooEizvfT39fAXpjNgFAj1U
xETMRPBCFIjOTrdzm7XXkndx2e5roPdZPXzyxD/DSGlz5S/zBHm4sKxRWw/NbqJ5eGekpnt4fvef
iCjMlfM3+Uo4ni/KmxyuOSn1Tnj6TasmWsP/qNBieH6Up5Zr5f+lKHLLPKHvwZHmqYQGfEOe7UOt
pldVPNwlGkqWtCn+mbe8Rt8tij087XN44/JofmojW30IADDsoDIPL6zaE/NZg+/ywQ49QXnkBtt1
53riFp7+D7lqj1mdwKFXvbWD8vj80j1lX1YxZdhDsomw1HTtEYFNDg5aGSBP8iVCoOefjbCqPUjY
I6Gs9sfrpnavxyC7Csf0qjHiO5nm/yxuXYPXpEB5qB+s+AatmG2g0p0arkMq2rMuN3n8/vl5yCfu
/BrCBo+joSv0yG7qj/pj9XJ+l1wPKIchjPFx/Ny8uvY+4SCL358f7Ymy2RqhBQl5rGopmptmXqTk
EeeAfMPsJexTSZBfSxok9kM8FOCZ4t4oDqj/1P+oz0fr1W0qY3D0cq4cPIj8OrL1lZXE/wgso9Uy
2+/MpkSX1ER+zL6Owo/aW67pB/yvC2HgE/ujltv03YeTkNYDPZU2FEzTO6g+72kvSTZB5f+z12St
5Vv3PSqS0CQjO+q0R+lq+2qodHEBi/OEpVTLBf3u2w86D5AhaKObxLHLo1vHyevQMkhKFXN502kd
3WeRcynR88TpWsv25jhGHRVB+9rO/E3Rf5mKhjBpQiQh3OqogR6wgs39Hz4xaw3fwB5DtxgoHEXJ
WG/IVIefFPLkFyBGT1iwNZiz8LI2RndtvA7Nr8jDANZrl8wjXD7jBYv/hHe0Vu5NInfwynwk6nGT
b5mpP5tjf6G++dRGrN5HdxrJVSI4dBNX8dac1Q358DedN1O8Sd6BaNk5SDsMbnr/vFV5aq1WV7uF
cZLIS4zQWaIBkVbAFIOth35Lgs///BBPLNZanHeYhN3hvE/XtrDx8KNoR7HpElHWUzW8tZzu5Ga6
swKdo4WGnJg/T9a26etmVyFc9HJG2GfnVV5xKKWy3+cyEVBREKXojdUY4cvcoeKVwfKeEj8F9QfY
4MyT7xf5DV1v8cfOGvKvBi2lF+zRUyuhz2+0bQyucBoEPaH5jwAcjXsj9doLy/yEuVhztQnynGGv
jPzGC8argEpGQRdpHYbbsZCnokwvDPOEJ7JGCPah78f5JLqbDCyubeVHUqvbsQteumF8jXDLe2FF
l0rxT63X6nBaedIKsjrxTWN9rPTNlF+ir33iYVjDBMu+Rm4Ver6bqo9PeVGBaPauejf8+o9O/Bq9
DZMFDKljRK04MoHAue+UaL49/9FPsBbrNU+zazmNm022e62WulVQjUClkZHd5wZKeOR2oqvSN7rN
CDvkjYk26x6ZMOufOW5rfWmhM7eHpZnELQSkG5rqYU5P0K2UkwCjO19wdJ46Yfb5Lall0deRlZU3
BbmHfCymjepPWW7s0xCBWje7jsYL+IUnjsGDX/fdC0tlw5fRTCA699ZOx3fo2x3S8O3zO/XUhy+H
+rsPd1G8zDS6tjdeknRbv1q0b8z6bprTPx+h//Fl/J/BffH6z4i5+e//4u9fCipQURC2q7/+97si
489/Lb/zv//N+W/89/G+ePk5u2/W/+jsd/jcv8bdfW4/n/1ln7dRO73p7uvp7r7p0vbh8/mGy7/8
P/3hv+4fPuXdVN7/+5cvRQc5Cp8WREX+y18/On399y8ej97/+P7j//rZ8v3//cuxvs8/f8UX+POz
/vML95+b9t+/GLb8VTuu6yKkZFtS2w7h63D/nx+5QpmmqxzlCEssyLMceZvw379I9aulHJOuYVfY
rmsuCLGm6B5+JH9F6dW2EBoxSRg4Qv/yn692tjd/79W/8i57XUR52/z7l/PTYFlULkHh2HxFGOsR
WF1+/t2pmIBPIs5MK7Omb3TbmJW9hxiquaJqfgk39uDe/p1f+XMsvq6ymDTNFWuiRFlgose0gcDD
8gzY6XtkSXxaWbxm+l0liEmrJA334QiIF8Gv11R/010eTOUOJwS5Vwv0X9JWCxIBeFKSm5Dez80B
+cruOGTFIUOMcIfInkcRFvxu7ibNZp5Nc6tRxNnYYQmbiFfMt3na6gvO0blpeJiZaduWpkQhgUSv
CypOHthe4jM8zSfpodXI+smxQe2GtDY9BiYpt85DYKrLrAvP3vlT9J+RXcdajpjtrNM8NoKfLVFQ
vJMyD/YUp/MdweylgOUhclhtHe0SlsMZMSG/WqOxi8GT9Hd4ET1qcY/klIW6K9nujmxJjmB2Vuua
tg3XT7dSBv6X1o+DT1M5f0DaAKlYmRj2W8cgizYlJKGzrK03VlrAPTa40ZvRm9t8I/GCul0EOsbb
xF0X0xEq49/jenR2ygFKsMkKW9/oKmlPtAWPHx5u7E/ZrNvoS037wLd2bZHOjNir/r5uu/r+X7do
QP/r0OVfP7eYi/Xv/D9oxeSSOXvajL2I/rivozMz9vAbf9kx51dsl0OLBQSyrofoDHfgLzsm5a9w
f4P95d8rKb2l6vmXHXN/tUzPc/ktoRFkdBeb8JcdM38l0y9sIQFEgIRYKDB/wo7phwzwd0fUgeDW
4/M8i1Q6X3WdIXYnJKtlO29r5EoLKle2BzogdW2Dty4a201LhQtYDngiZ2PAyh0gxaGS1x6NVrBj
hVVrH1w9IERv+z68DLCwIf2cBzoBMOQ3AjR/GY47B9XTF3mAjNvGLpzuDslXe9EHbcLg4HXBbKBQ
F9XH3i+i8EBJD8Wk1KBjYNfjqtgbP3AN5EJ9x6PBEIFGIE0c7S6dh2sxdKPY6Mpp4TpKJcRdTtOX
cEcow7sZLKU/pLo1PoD2CuWVWQbxO65bdg8thXNyDbTcNpkh6Pkr46tRp+O093LT3dotDWG7CW6L
t7Uoc3SeSmjwXOkOn9okVdc9Atr+xo67Mt0UvtP/HkRmB1MufK3d0Y+A8+yRjK3B/DSF981vdP/b
6BiWdVNUA3KcA0p+m2K2F468QjXEztYURJtWNO5bpynwvElBI7tqZBpXIxH6c9545Ql2wVhcW9NU
fE5GRRktS1LjRT5MJfQktqcQv+6i/Bg1KfLfU0Q5FW7awHQ2HRp/N0FVu7S0dqr7FCuIg5Oqzu2t
IUNk91pIsl7PQ5nCrpzNQ7ednS4+xqWzwMQayTNnDXf+3Lo3wey0n9BtKqttjLxIumkIBdUGuDzw
/iqaqTtres5urSSQLysvcvTWmryp3JhTWr+yodOwdkOsoStNZPLRQdk53SHARFMcyDnxtjWzcdpU
LUXMTTeVASLnYSrdjTLLZtz1QzO+SvkIe+NajXkPnPpzDphCboIkbvMt7z/UGXGe2q8GKK8jYFh1
844m+flrL6bxjd+5EJFkheVlN1FQtuURkTtEA10gULqs6YM3swgNGt+K8vu8mYqvodEO/qkn5j2W
MBJkKIBN8SvDLpDprCdVh1tgv6NCJzrVV3SFxyHnz7dv9VyiWTaVRq32XRrYejMN1vQBNSWr3ABO
nHKkWLP8w+QGCtWxylAtssIq+K1pIUY8BFI577J2dAl5rbHW23I0pk9yLrp5KwIAWptE1OVLjSrP
wI4V7LfIZfHKynwIcBZphAapUhB7E8hhb8s5T4Z9Yll2fzvJXqfgxhwA+rCUTg16j13lLljLNDw4
85Bf58PQ9Qc35oP3Dl1AFElLOx63PONusqU5GnzmFM+UxETnRGTIkwZmEfCz/rtRi+ybFLECAehA
c7MRQWd8bFsvM7bDWMBBBUuSA8AK5dbiMBmD97GgJAJpwZR3CBPKQXIOq+auqCd5W9Ma+slXbT9u
cs/jmRRJbXQH3y/Hb8DWRANpQEpayFKZ8ZpOUJBTvky7bWsGVrMt87xqUNItpL2D22FG56M1jM9x
qE0ESRUkBCIRnrudrdS+heERNS7kXCzvqkwSqPDRD3Qs8IDdFeiBOdvVJs3tB/jGinfeZGtrP5lN
CftBLeNvdlP7r2LXRfw7g75x2nremIo7D565z66vsD4ba16AFSSFZmdnS+lQSkf5rbnr26SLDi0y
bt3rNlTmy2rCTi8iWFENOG9yEdfDrrj73oRevZ1NULWAWCuxaULgj9sKppyPWRbU13YzTNydIh9e
TV0lXkZ1Xtd7iOGsHPUEN/rD78r2Uz96DfeVaj4EykEx7BJ7tLhs1K6/uP1kOHtYp73qDkrVpN5R
UZ7fp2kvPmZxinHt/c5D11FCwwbcOE/K+BVdMXp6lRltOtEYDExwF9BX1O3a2EHUGWrLzN2Obeq9
qqFujq2tLgJIsvLAzaM32ihgC/WmJoL4qHFidDabPp5ezJYPCH1s6vK2bHLkxQIu2e9NwVrtjDa2
imvHEOX7ksYzdGwrC9CERj2ZlSkqFziB7lsJ181cy2yrLCMzdlnj+AC2G+QUTk4wdOahQAYPGdWp
TU6llxSfai8Ub/x0ohCQRyNKSWETUTtxfVe9mxAzzq5i7NbtNEEt+zqf3aE+egs6NRiD3N3EJXwV
3AE4iw91kYx39jiOzSYXvQJyHuaD795IaavxldO2vjhRrI68fts1efkK5b16OIQojIgdqcjmNd00
U7q1e0zaRNre34VR03VHSut/URb/3/Dgyvv8bVvf37e4cP8f+G2KCO8Zv+2ua5pzt+3hF/5y26Tt
/up5OG44Rq4gxCSU/dNtk96vtnZtjwwN8alwl9a8/3ht8lcXJ89BPVWJxdnDofuP1yZ/hVj3b5+N
VPNPeG0rbJhpa6QchWUCjSVoknLN/+LrIhQTaoGAl4QZ4G0LPAkk02oqVmaLT4L8eAl0vqjSuX4N
O8Nso/Xh0kWAuJo3va6pEXBaQ+1pcGCDTrL+Ks7qttgA93BhbPBr8Qb3q3gfBpFrbuoMqeRNPiS0
4hfA1e03Zmj5/sEgORlCmJrTFY1Npc1/pJ0zmaow24oYlcw9EPruzpp7gYAeALrX6Cs0XzzRGtNr
lMWRGixHOQMSEqiLTgWO09ELqkFsfZTeP8pOt81GxR5tF2IgsN8kY5neApofog09SSA/B7MlC5x3
eYzmZOSEzSGOrOTOCEwQTiLuSZgK1UuA3DKeU/NgNxNLlRpeBfVfC/YZtM93x+ivVMHTqYE/98Zy
NU67wjlH2/k8NVAZea9YMydGCTuIa979Gox+P5feTQawKto9P9xKe20Zz1KSsyYf/pjrMgnAx4Yw
oYXDl1QE2X/VB6oBdR2Ywx9CZQql0jaiELHk7tMvM/237/pyaEBYNRyBKWrGS02H5zUPvhGwPodg
3SNK8Rx7XbVtAHjRPgF8bNPERB470yhQvihmQ22tWA/z0YmHsFkEaqGKUxW5wX2eYZMvbMSKM9VE
FBRZWbShgB9Yigu7pB++S9LYdt7NRupP4QYRgtTeFZFfqFdJnkQeqrMtYr6mb4DaV64Uyc2Ik3Yv
ZErHIrKb9iZJSjV/1gHtRO858iiQHtOxB9m2SdyunL/KFjKTO7PVQ/h2oGDhf7H6sSmtrcCzsC4p
6ZwnLJa5cNGtxayQAiJaXOXQRexCON5aZUivvVv8PjsaphI71Gl84Twtadm/48FlIPIUrJlyHAcB
x3VhwMq1z+nwcb9DOgrsLbxKk/MSVxA17DwbI5pRrAwX6/lTfJ5PexiVK6OFBEtPILxk+77fKqRB
qzK3Q3oLXBXwXCbldECC3QeC79VXz4/1aIYW1t1d4l3lKvFInAgKZi8lZQaNBcKByDFLjc7sFXQJ
vXs9Va2lUCIf6ES6cBzPCzpM0RZcCa24HbYNbfQqH976vauzJrDpWghmezvCMv068+OKRgTPb95L
OnmAKyJr/vxsH60swyKaSoDiKq3VmutgVhmUxIos4MYUM40U0hrG2w4kH1ousjC/PD/acqXOTo9t
Ohb5DM9kWN671SQJwlVPm0UcbGYj6a7qukRUnSL30fARUm5QiNtnxIDXIQt84QiplSLessKE85YH
pZiDwoO3JstfGEhUVGnOTwPKEb3NxIPf7K6pYaGC1ME14fCwA7730bWIYjlltCekG9kbaY6mNDRF
EK2YTWvLcIt+pA0hygiLwu3U68YmvupSoJsI7A08kwky6eNmEdad3wxFMxYQoPRu9qaY87o92IOc
QMHTo1ZNd2UrEKVUvm3Yb2a/j+ZvOqpKa7gSjZ1A/NIPjph/o7XN6O8R5pqD3wZz6F3yeZMbJ7fm
EBEURLmQ1Zvcy+wRIExQ2PF2AO0O9FY406QQqqfHZYsMeTG9bILCzPajS4fjdAjmSEFH3SEcoT7E
EDTa/ckzgwx15i52vPQ3erw0LXxjMMtxVzqhWaNvNo/zx85Fihn+Nysn0ZOUAbENAPjQcE9lmg7x
TRsIHb6sezePj/ZUZOYVnxFQ4g6NsfD7bcLI8R9pDoruBR1ixPkJZAyYjkbYNDC9DJ3YjbMTJ9cZ
h105WqNHmNbTiIq8gUH2Z4OioG/t00plo36dybGazG+5RiakvkKJPDUiIOy5NymqZnAKOdtO+5MJ
u9XUT/kpiDLDvYcozOt+U/CpTd8SG0RvsBmR9Cr/MKwSGe2I+KHaRnpswnbvycFo7vFsnHbnTHMY
33temubXhvbxSTZ5FlfqBfjmkl6xCKBYsXOkoI81Mds4gUxjgKNySzo3Tz+YapZA69G4ppmss1Ht
HWgcEFvktNv+BMWCYby0xRTw+qDdHjZvw5yUwGt8l/IbIHrXu4OSdwjtbVdapEkApgQhb3oqeoTv
k3ESt3iFkbqDO8nTN/04NQUdd2pyObg2FUu3tXCPdlFuBTB6lDWlZM/xE5r0aG/bQIKUOlt4VOPB
ug6dvH4XiUx6+6IdctfAOwoQ8v7DzQ1/xMNky2hJJaVkJsdBNjpvXzSVCiUZkTyS9Ch5qOfNIJID
S+5no230VjT5DCG62+vj2JCkOg1ER/64RdA36pCaQyfbcqo9ygdm/M5xdNa9B3QJlcy2qmMRnkZN
WZ+jS4vJeEig5aTZoBEimp1Naw26+qDazhTXRR8Qlm2gj7XnYjOPKc2DVOdy5SDAAjufvQuWjuAd
TEtmfNJjXxrbtixtO9iORiLUa5d2OU5EQbel+YeqAxmd2Nyw3Ju+hPKfoDpR1yqxcEjFMIzx76OK
hXuwqqLqXpZoBeQv5smV062ddTC6yEgbSJsniibZq8EX/fhiKhwZHl1knYJbablB9N5JoyDpbvs4
K91mPwwhTD0gsDNzPJWRaH33j7QO/OY3P2qTpTJbx2QleYxhc+837uh74W8NrG7RFeSN5dBdZw41
lhPwJRqND+5IqU69qqfU8GuiUfJqbwrXHRtjl5LgJT0w+9JMP03DoNoPaJHTvRtRfRHvMwcB8BtH
ZMV4Mmrd+reGH7Z35jiY5peptZz00oN4/g4TQQnJU2sRv3h4HM667RzR9jAxXN85VBOopCJPmlOT
FdVudMhtlKPTX3ggHo+nSKYLdFsksZmz5tyIhTZl19Mlm/hDeJWHNAAUjig2tIdPd/OsL7ELnb+F
y/woUkpTCI86pfbWmXUDmfu+HVyPhsrC3XIax8MYIoxqtn7zwu1cSeLOd3cGXE0XfLhVTPAwtO3w
2nsK44m28uoZRh8vrlI1E6B1YRNeAydQI52/qX8jRFh9EHY/nVLF5mzLmn4Z+kOH7ABSqUl2dpHL
CxD3R74rTiWaBCQHkdPTFELOnTvAgQZIq9hHMyfQ1wDU6AJBY/OCf3W+vbz+1EiFBVSf2q5DhW81
igPLibZmv/pWk2WUm6RqaMcuUvzKY6XTLj/YCCdfEm5chzquo2w8SKrUlJ2Jwxan7/sQw5/GsnBa
/xuCv26/Tc08T461EvF4IEYf+lMSJa2/beuWhjXbn9qT68di+vi81/V46sqRGpI3tciHyHW3wmjZ
0NXocHF8Qp+A7FiOQZ112zx1dX1bER+SR9cVAOMLV2p9xG1PmNJG4cfCkybKWnb+u+krHUxKVaZ5
pWn7jTd+CI3f0VWdvMuxjuGxoK2KhsC5t7dtZEX66vl5n/u2yzEXJtU1hyKWcBGl1ufDIwlpd6YV
QW7rSXGValVdB2oIX/o5jtKF4/WDsUjsKGwEeRzLXHPPpKqddUyYesDH9l4EeFqb0bKS10tifP+z
01LMiuPEWdZAHFarmnaiHyargsEvDJxw545xehMURgXfFBpvPwVLfTAVPLDgIkhaUQ4Xq8hrUhGt
iXkQHJu4dk9xnXjb0MzrjSpp+9MuirgbuLH1BZNwHgw9jOp6FmEJwH0ge+udox8R51ebxiGl9vOm
UGo40bre7eBgU29TgyoDrTHWJaa9FdqKYW2FmSByMDU1edAU5wfGzR3cEOVFx2IpSB7hSBtw7NUE
UFLJzD54IjB8ygRLnWWfpiXt8c0kHBiBRB0HlxT1Hh0pUiNw3vOdTMJQbMj5t4EaEyIDG6+qi6Ux
UNlM6/R931WQoU2k1392yR8MFQGvqXkCAT6cjxbXoWxV11RH1637Gm61rIJsQA5bc0oyONWyBi6E
yP0L1nSGavo+HXZum1hyh8cdkIfUvEXEZqthzZ6+9rDym+OQjOJtrNVwJ/JmKLZdh2wNuRv70ojn
NvlhRA8pXRIlBNsYw9WJFok0dIf7dwzgulJ1FrzKjdg50mZRfuBQf1RmnN9lbTC+CHDn3jx/d9cW
kW0k6cV1IiWHcVqrMY6lKdLK9tvjVBB0JqkkXRQVzbvUVLQu5o08DEbp7MY4GS/s76pJepk3SCRe
WFwp0l3gTc432A9yI6DHsz/2FNSPkdvOG2/MvC/13I+nKTIz1DfaZEtrXrRP+264sqHWOybC8nZO
5NKh2/X9roPPr7nwSjw65xwjzcJI5HnBGKx54IqSOnfc1hP9vGMPV2lXHo1m/txn/SXL+Wj1Gckk
x2E6JO9BiK3utxVVWVc08wQFRq22Y67E9Rw27SmJLeMTlFDNC2k7NjiGoL0kFfSjSdoQ5pKaZ3C9
znxAXJXX5uxNR7Jq+HgWZT1IdIPPHmv79fkz9nBn/s6ysNOAlkx8Z49Ei1CkPc532jSaMYqplB5Z
gYbyMpqWoq2LY565yalK7YYWSYqlyq2Cl6M3yWPbxPbWFbV4W9J3eJjT6oNJs9M2IFDbeomkKzlJ
wvvcsC9ZnfMdwduG9A0XFJpJsl+8m6tseJtlFQO58c6KLC2vU2M0598NI4VOsgv85JVTOs1d1gMp
t7beNIj980u1Hh7TCuDPU5wGkqeYofOVSgZ37KnizoehcPpTjm74G6vqPycy7AFUpem2CZHdAHT7
c/Bt3phlYAdnV3IYTSA+5wNbWTNSVw3FwTFl/hUsy5ChUlWLcZtppxSUle3+fQTE57fnJ3xubpdx
l4CKepXnCYejsRjH7zwyqZIicOpJHLrIVUeS7mqXF6M6pmHBTjdDevoH47HHXGyCK7J+5+OVkx5J
9pBKt3ynuXGoit4aMVWceo7/ALYoLpjXH01PLVlwT1L6wk06H84ApJHCmS0Otll4r3KrJmprQzgH
OoJx0m42mISfnyBCMiQ1sers5nLCvlvQAlRiBD5KHAZTBOD2KnWcSBvutd/DqjWaxYXmrOVE/n23
/9xA9g19Q1thxtdp4tQ0+mYsFQuKqtwmCKf+buD/7HpY4//BUNpdSHh4q7T7UGX8bmqupXGflT8f
Zj8P9800GdamKEZ3n/ijb/zUI/DnvLCOC2AWGIRQq5vYyiGYTDeSh3gYrReQVrsv7IryOkjV/u75
LXu8hEsimKuHX8tDuNZVywbbnofYEgfVe87eCz3q8pZf/ZY0lfNT3vMyK+CrnoXRl4IQbO1rtB4A
91ja4pDYTbm3TNhp6yB2t+FAtC+ssNhjX5LDz8+PiHrZObZIrllROjscRO+24uAWkeNtWt8s3o0m
JIon/CKAP8+P9tiEwuQiYdtbikIYpNWVU16X9HAdqUPkGF31ShZOBcdV3rpxuxlBDVa7NFQ+7KI6
t/y31VC3aXRhwufRwsMqY07JaDJfk2L8yshYiUJFDGWQg5qNhvJcNm7zMi0PFYmAbRk79t6c4/Tn
t3aJ9DA28M54EA+fX3xnhrPcGhi0sp1ov6QATgGv3c0UOXJf6cnaZd10qTXzB0cXPLKySFDxakIS
eD4oiwsvsxz1IYrtj71I4dRBtmBrZW5zodnxR2u6OEocX+olzrpsDHXS2IG+0QehccZVnnYn4iZ8
RMjWjr0BM6Y2yksStz+aHnwtMDbAAEHQvnoVI/ADsTU3mtdpCoHSFRm8WnNy1aSVdeHYPn4p2DJB
QQFwPu/F+sxAY4JyqT3JQ4T09zaMDP1ycKLhhT8a4V2qsuTCeD+YGicUv89xFmzImtMpQyPdALXN
GS0CvZMLHaQZZl+Tamyvnr+QyyKdvxB4gHh2NpPzbLV2LagdDbSiTPOh9KL2o+jyrN2INI8vvOyP
hyHzQNaOStoCR/NWe+XNTQYLdiAPjQhBxvPKu3qrCgC1z0/nsX0hrwKiBieJJBJvw/mRdz1jNMBQ
yoOAGGfXYogOM2ngryJEuKP3+3pPfqs/xB6UPs+P/PiILFAdy5KKojNJpFWgOLtA1gqAgYfeHIxD
XulvLrWBF0avPpFHtHc/PxqZSQqUNsE3LsX5PHPiBhlQETqMOkcaInK6AGWmrKbPInWuq2hymp8c
ccmuo2yiSOqQocMhPB/RNyq/yCBMoDzmhdDSyPtOOdejDWcTZejhwmquLwCj8ayTGAP0AixqzTeB
zkrvFcJr9yjAiFOFT3g0ssJHpC114/wnvbKHwfB0NblHj3h7tZgWoWoRtgxWdio8qtIDaJ511fXc
B+NWlIV94c6d5xSWzDKTwy4vgDCyzOsWcTcSlHd7s92PsrVOEE3RYeWlvoXSYQY7QWE3t/5c+yfV
2NZH/qv6SeuyjC/x0Tg/Do79+qg2Ca4TjEjtHqabcUs+NT5M1Hc3SVvPF07No30EgmFyIziO4DFA
Mp2fmtHrffAPutwPjT196uO0DF+XVdfE1zZEvq+fvxQ/GsyzKFGQSMYBfSjpf+eCahBrWkYmblKZ
xze+m+R7DxK8E8zMl1rifzAU6cYlFWFxOGkeW81L+x1tWma5n2ElrxF9C3qxMfyiWfgsq/z3n54Y
DzWXj7eH0dZ6D0ln+wDBuHsBJXXUFUb3fVJ58a5FKeHt80OtX3KSKrwGgGc4FwTbazBg7NDlV/kO
pHd+2wICtk+EFnR52S5hEeB4mD/m4sJ5fFA/+f4RYlASl/i9ZNg4LmvbErgq9inRN3vZVNNrRJXS
khaEur2CWDa49hMpbxzV+QcQcAIGUa2nfUaTV7Dp4cN6C9K1OVWxB4/VT68FfQ4kzomDeRofpd+8
pM2lQy2ffqwcjYcZduXKLKZ9AHrkys7q6FAjSXBJJO7RFvBx9pLhJF+PlViTerSxGWiQIsMetMQE
1g9QoVlbegtmaz6JtibpINsL7/Oj87yMucAM2QkiAbG27sFojFBfD3saK5Jvke68Q4O/QI+4aH72
MC9DmaRv2XVSOmuPQ8ddEVpTNOwH80EaJdX0fqTVKZ+c5IJbungVZ+eKoYjtuaR0dmKElll/ZxDg
aK3myraHfWMa5svYqcutEP5w4cr8aO2I2nChlhAReN/5KCHKS0p1zrB3dNVfjyqpDn3YICjaGNWl
aO1HZ4NOUVqryHwu7/D5WNpqO12VwbhXldI79G5pkwGs8yZcOohkMtiHtOsuEeb8YIJLInpJt2Lq
cDjOB42QeZQy7sZ9F4fBzmyL9BrzM+2lyqrDT1655aUAdmpy9qntrv0aqJLbvHNJ5Q5q0l9dLRBT
izXUxGMZte8gUB+PPmHpH8+P+qMJLjBI8GZLeu1R5TEUIc2TcthHVv9Nd4V80YFdIblmThdSTj8e
CVSkcHiimOP5UkI6RVrb0tyzSARXs21gUTwYnjPq5xes19oVxpKC7fx7qJVX48Bu7dPsP+xdNylf
xE6S03BR+s3WTvRC7u6Hr42edl6jhiT7+fVcgefwcJaxaScEGUmunmNzPs06dmGh6eZhT68OJJe4
xCcvCMLXqTOOgIozOEkRR2qsu8K2vXlju5Awi94fX4mmbm54KOLT5PnlLiky2jD8kgo4oay4pID+
A/tAqZ13jgfcpsy//Pw7++ATPHomWca9bNtvMk+ndz19rhfMwzowWNaC5xToBoBNgAUrF2i204S0
DVve9E5yDY8aPY61r1+4kMHt5TjJC6mGR97lMp5t2WQaCA60s5oUkKoyhR+d8SpTHZqWirbuzOhA
8knuXMTcDtiPYNsMAP7TcsyPz+/9DywUwxO94omRcljT+HQm7A9+BJCtssf0VlayF5DNu+OtU9Sz
CwV72r1qrdYyb58f94fLTGAJdGIpl60RG7NMh7EXHDmUGDvYIWf3ht4wtbOztN71CSSxz4/3gzNu
g5Hg1HGNNfHQ6n71DYjG2Zb9vqyqRSG3sWO6Sg3rHd0QtLr2aW0eJjC4X/t46Hf0AwbVzhBmdV9M
kq54EZbIy/Z+2u57MUYoqpHB2AXu6H5+/os+NjkcBoJEUk/sB7CZ80PeFH1GLrrv96onKC3npJR7
C0KNhQvT1f4FH/zxNix+BLVDEkEW9nT5Nt9dKS4bFPnA2/ZIBkF0WYTzJ/ozsDJ+GzJbQ14wqD8a
z6RGSXMzVxh//Hw8WaZz2s9uv++DpB8ARk1++luRRl2+abrYA5DFPv2czsxi3sinLUE+CWgN4GH1
CrcmJfVOxN2e5uLkOFNe+yACwNY0NMfx9vnte2yjXKnIKhAtMk3O2vkEQdDRtCfSaR+GXXOvehOJ
6cQZPjw/ygMT0LmrdD7Mah0bc6gHGx7RfQ8Yika2NvwoaxFDHIeH/K3SjWPcSl1IMM1G330AHqp3
OQDcfZE0+shCUxR//is9Orf4bpqAh2UmHf6/ODuP3ciNdg1fEQGymLfsJHUrjiZoZkNMMnOsYrz6
81Bn42YLaviHgbEBG64uVvrCGyiJnk8cgXSwbMQJeyOUMQYbpANVHOrBRKZ55SxfbCLK+h7oOmJ8
Hi2Cq/Ohoiaawyxr7X2V9EjXdIa1iwq9DhClLZsAFvZ45YF8Z0BDt8kfaWAsIhyrUxIPGTIjriH2
nsQPRGfdv5o4rJ88P7bv487Vrlm/XTwKhFV01PiDKpzBlz2fIZlbrsopFfsx1KtHkUTOJ93MzH9g
QvYx/jy4BQejTvvkGHW+XtzIRJv/azyyjI6MCpemvzRwVzuMYM8386wX+6iMm+8lTcwHneLAqy5x
Z91kYxptZac7kDREc2V3X24lvqXwycqopnKGVlEXZnudFTqT2NNSWThNi7q4bdrdbVRMln9lM108
gMzTps6pAw0StMNW+7Y2MQ225lrgc66V2wTw8Se+6D8FnPytDa3uJsd2aftfzwodAy5cn2ISlJ41
ScrGDGTgKRJ7tIK0UzZpctg2uXTt1yoKde/KU/vOZgIGKgTYNLKri8L7aPqabcHT3ZO9JltLTONp
xppnW0HkfzFr9Btglef3PcQ1FKlF9ffjyV7ciGwUsKhQsOhpELWtDk8EV3xGKsHYz05WHMPODW9n
P72mEruCd/EZiSHYrCwjfSIAbatLQQerWbRlb+2Rwgu/NWM53EpMKl9lAQMf5YOQDA/BHNRykCMb
6001if4HVWfXurKh3pnvIvmxcFCMpbC1+iGLCJGs6Y3t8de0vzagzW77XDZXcuXLK2kBGnE7QF0h
WFg/3A6i7KokM9vnbfKPJSAXBbrPyoIYL+5CD2T8f15Fnk+HJj+WqYSeq2NiZk7Uk51Ye6KF37Fn
iq2tIQv+8SDLVjh71Vg4YgKf6hmPMP3b82tParwYs5K4dE52tKmaCuWIopQ3vlDZlefq4vtRYUBF
hbkAcSQgXK6FfwU+Cn0Ox4SnuE8GsNq4UgENckqvfDKwuQvTrN/+x6kxHpvSBw3OM0KTaDWeizGr
Oyu8r8c4/LLYMy6O26XcWm1rhlcW6+JOYzDXBlb4VlYFfn0+mOYWViXT1NhPqKa+zL6SX4p8BpaM
AseR7IxGfDVfMxp5Z9Cldoy8FgGeDgH2fFCsS1qYDMwQcGd9V2P4c0LuxT5wvTo7lGWmrbKhxH78
WS+Pvb2gyolSQUUBbVx3HhS+AO5cMlUD8v2TIbR2YyUoKxmOjaVAjLwLmiZj0ONiu+/0yj62pXft
qbzYtvwGjsTSj6dUD7T0fOZ6OUSa5tSsbRHjhqL3PRgH3LPyGFH/j+d7cbkwFP1aEjYclul+rLZR
3WkibOGq7EXoZ/eINUSnOYXC9fEo7ywlcTLHgvKiSydw9fZro196juTKbiosc+MkREUMDOle0xPr
FDmFdYLAca3R/95XfOtWAQ4Gk7LORJ3OnRPXYyVHVnrT5WV+BJ+SgIeFxfPx/N45/EBeXIermGua
x/F8wbyw0H1J84FYNdWxrTA1PEZSuU3qJrnTInGt9f3e9+Q1INJd5OyAIZ+Ph9UKPmCkpIs4hHgU
Cv2ivDTCHbBYf2OG1YgCR5buP57ku9+TFifVW84Fl/f5oIXAZKABHL8fPNwTGpW1QYwu0k6HvXZl
qHe+J/WSxabLgnYN8+R8KADLo8ChUuztXJuqoM4JaQLQOf53qJYW3tBue+X5e+eLMuLC4+WvBS51
PmLhpPPQhERtOFuP26hNZ6DNwj1AIGzvxBT/mDxbXMkC3vmgbEvGoqvKG7U+5rHbzA6OccsVnmMY
go/gfnDxc3FSjNU+Xrtlbc4eQvst7DfJmZCTQCjsfHq1PuIVgMT+3oTHuc9M/MjKMaq2Zp23C3cP
aRVvrndhOPznTtkyMhBxCiXUxqn4n49stR72Y10BqCkJkb2ZdBVIqyLB8r35f9g1FB6W0I3IAkjT
+VB+5ynHzIBqpXUEnqkZ503a9cWjiCW8fLSX/of1M0nKl5L4wjNfHYgMZHbUTVww0bJxnAnoRGiF
SNdb05+Pl++9nUKYxN3Cm7CEveczS2kkuHpWMimUjcSfYSo659nQYt0IJpxjXj8e7fL0kQrz/PAA
LWiN9cM7z60wM5+LuiZv3msWTi4JKeMBtYv8iPjutVD7cnaL3AQ1UtwRCWnW0rgKEAFyDiVSZrFu
31g5sIZYzM0P7HHiTx9PbUVmY2uAvVwK05SKFrLIWqWb4gFs0QTBHju03PKhtsK4/e0Mbp7LIELG
qjmgu5Bibq+grz44rcgwCxg7UfSfaw++9I0YXASOP/5Vl5ePsWTFcJ/emnCo8J3FjjWt3abSMgrD
URjaTcCrmEW/RsdCKMqe+qjYUU8HwOn2SWbcfjz2O4tNXkyHc4GuAGpe/v2/4lbbcGtsGHsbdz1o
DDwjnjiWscBBQFYNGmhjvPl4wMur6O2WpcNJYGe/Ca7+e8A8mRGydEt/38kq23dTn7ziDVTeUiDU
d2mjyXssv5AzD/vqyh1/2WfmnFIRB3cLkBqh1dVcYxcluLIbwXLGtR4GdmSrDdYW4yYtuvrn3Jvj
qSihpiZ26dzpI4DjBufGQzWPw2fLbcZd4c/iyo68/P6UuChfLpmXT3y9inJx2qrMxKkIjawK02Qh
u102teUprqr5oba954+//nvDAZkD878A/0n5zpcbEB9PHUDdvUYr4KURaA9sUg8FwsBwexxbc8vP
r+zuy+NNLWRJLUGXEk+vqy8splcbkDX3ZhaXMihkBb9axk617w0/uoY4uaxkAv8gehbsLAoU5GTn
M5wNEnor4lVFsgnHXq8eA0d24tOoZixNZa+29pxBWC/y4hc36Ct6Ge6mGOmp2pVTXZn7ZXjtL7ca
kASaEpQyl5P/r9NVZOAvO6MV9FwKdciVP2W4Aav4ms3M5bIyDruaNBf9HpRBz8fRpcC1LqbClZRT
/LnQ3eTk5EZxKgASIvPq/fp4F70zLWrgQKKX6rf5/+IZ/5qWzBzkNy2QpdnIN0bFwUbqvdKfPh7l
nY3DbHgWlowaPuFqr9aeiuq51Klq5an1WY1xXgR+Ngynrmw6EXw82OUdTO9oKSjptM8WwefzLzg1
2UQSHFIjlHH8M9Z8+ycspGi+pSSsyV1tq1E7JC3aFVfuw3dmSUWS65B3fQFgivOBleGiigq/kLRo
7k42khlJoMmugSyo6V8+nuQ724Sx6MwRki3R7mo7egZlgtGipmVPcbGY35jb1EQOAQYIos9uFl8h
Bbw73tIGZhk5/OuXXXrO6HWug1JWNoc3eerlyA+L6NZrMmsrqP7s/of5kbsTBS4g6zU/kLC2dVqF
VZ9ZpM7OFyBoqwyedrYkY1PoqGsvyrI4Z3E1/SwON8ELtJWFpnO+eGY2xSZij9a+aWe8wOtSuS9a
MjbAMsJW7nRPugZGhK0VBVotu3jr5tI/zBPtYCQ2gWvWV6+ci/3ETwLdzoXLrsKdd33/AT1tbdDW
+5IUkF66mHYlFpb7HOHn7X/83Ay1oN8c+K9UStdvV5y2c0Jn1NrTfa0forobD/E8xjuVwl/o4T5f
2U4X1w7jATRbCpXOWw/u/GvbSRgiEmfixChaOIayoNcdzJOhnCuXwcU35BYgTwKTBtSGsuHqUc6s
YnQR1BQHjma6V6OVHiYf8VVu8m8ff8KLKQEu495hoeiY2lzd51MaPU06EXjvgwmn5YVNYx9hKMRX
6JyXo/C/pi++XDAIh68DTKROBMBuaR+MSjOLXZKlAu3lEEdsDBo/ntDlp+NaJBOHnuvAm1y3eWYz
t9RYKe8Qwmz6TY/JQckW/XhsVob/DNx1oakuAFpGglK1Pn25a7R2ZTbeIckwmc/0Vm0RRjLvQhSB
c10Lr1hCXH5F8ljQZCAlFmGz9a7osy7LnLb2DpYzjTtqn/MpbCzt5uMP+AYr/PedAp184TQsjDsq
ZnCBzrdE77jggCtVbQdtwDbdNPDPbG9hOXfI9Ke1iPqg72x3uOdc8kkFpI7wQK80xuRdM50cJcJM
+LwhElnYoUVqf5Nnpm0G0Sindo9GvfGj6ezib1xH7ctQz94jBGDzyQ4zKycezqcv4Ge7U5g54mUY
O6UHUVd6Bm7JQmCSmUb273RUdbeB8qvfj54+/sTCFe3HhurwSaXU87aumDIai63w58XRj/svs2ol
gtKdQjNwIC8+R4OAsuEL6JsPetVj1hnWrjnuqjxz/vimhGMsYiv+HLb58LMQcwxcwqVAchdJC6kj
Lp9G3YS2ih4q2Q9q3xWu1u8dG93oLWA23AhcpCoa1Jz11N05g4iMJ6+t5Z+hq4ryQJfXwxsIz8Sg
t8d5+GNGsCm30chpBJtoJghXT62NnPCmxcM33+ZWOhb1sSsHFAVSdG5ldmPYaWeagfKiNiy3ws+6
4rGUeRTvojayw7+mNXbpjpADRctET8ziVtXj7G28uGgMiUcwlqB8PKujdkAgmjT7whz8wg90j9aF
tvdlnI63VanG8W9RN3ZD8c30ey6ibpq+9aFrZnPgen7rHyR9eWt7ZS+y1c62ItUNzhgYFxsu9GWT
oWxno477aJdEaYWCt6W2BciRPIgjbFE6OhNBVM0JXNiy2rXKC6+Mv44fCOUJ/RZ9hQWbR2F1dRRm
WSH3baS70Bmro3Llz7BfxFc8rdm7olKfr0x3PR6tf+4snrOFAE+TcRUf2SKMEQR302NkYka9H3xR
tPt5bPEkr0rahNs5LpLh1hK1sG9d2Xhqh0yXOI2z3vkHd7SFfXCtNJn3fdjoIYKlre4Fjkhh7gtZ
yvG1krGLg69ljfp91elZ+ILeDZwpE9XR5mEaI/1IZ9VsAiS0+FPjFDwXBOD9NxW5Bm4WzSDU1nEz
6hW2mY0uTmmOQgusGIzwEfuNSm7R7CxRzHcjYiCaGGX7XYJGclFp0GI6sjDwPtcC9v5jBor9DpX7
pgqW5/aX3ie9tWubNC0ffCQezANu3CjdC0T6/zGsNEP7WW9IrgLui9R/GlxRf5JpH33vIfg4GwO5
vvvUkEl/79ravBuGRiUvA6JdOgrt45j8ymy6N1+jVIvmOzVPQEdCE/Nz1BUKF8RlmcE5RkoA2Plo
SDk8IZ1ceocJg+Ucavlo3mPGPCV/zNkvD2SyYbfN6MH41s6mHaZhWkEzOt44NgzKwDHStp22KF8X
4rVRUTPWN0MSx/WNh5JtgnBoGhmgtRAzU0EyOLN9FGSl2rZv/SZ6MqdUH1/QFzT+KAI6PKBpYkao
4dQ+rVE8y4td6CMQuLFatMleP96JJG2ro7eItpBeURBAnZc6/2rryzgZKDV51RE9JaORm4YqjruH
QcyBj7WqihAq59i3e8Q2nM/5GI7/+BHXwlNdhjzqWQVSOJCtAFmmKOygO+6WyS/dK+OHqOIJ3xU9
VsQb0xC1tUs4EJEZoDUEVRctwkkERRKL8pE9PmDeXegov9bTbCjWS6+qp16LhvoZeLVW7G2vCKud
rg92ghJ6abY6CmToq931rYu1opp0FFA2elyC4qyglmb3WpEmyQ5dea9H1hUJPe+bNUlr/u5os2e/
ijavfnkyNhHhQ2VL3np4j0YoDOommnTcByLHpxqFxL/JFPo1F5Ej0+lBOXllHKcu63ZFOYt078e5
3+Jy4uOLuHHBBcofdPbczZTXIUJvce2rY4r+f11wn9lTGExh0yTbZO6rGaeANAr3KQXAB0tUvkQ0
sSwxI3aK3gnQ1p6a26Rzq2mfRtY03Yd5VAN6YzOqTZiY6TGUiMvzcha2nJ6RPfO7QOjj7O7tBKpI
ZlODeW6HobyZ/HjMNmDpOv12KtEwO2Ht4D9rdhF72eLMPeCuLkQ7aZu4dVX6JcPK6HVui7BDPrXl
9KErozVxuy1yVehb3Uy0aRvmdWZvXZy2tQ19jbhyNlLwygUloCpv0SmbihnIRl/3iy9PleiPeone
0293NrX5Jp3MqtjhHtANegDWM82fCVnsr2NTyuwzded5q5VG6h3t1It+t3lufMJLozdu+fz6tG3Q
unxVnJ/oBp0nFjkFed1o29CexcHUU8znB6eCbo+2lPmKo0WCo3zYJVueTrPBcwL5vp9l0vvGIx6w
7vSz9qXJMhlizB/GLM6TAJbK+DnCLz7dCF0NW+DEtGVVj9d4VCEXtZ2GGkGpIExiG8o2SlkCz227
zL+U2hT+sLRamY+JMnDmSFKsy/Zwrosbe9Am8dmd0ym5k8itUTGq+yr5HJqySMVhyKHa3fotu78L
2kSZbbOl8pMVO/xX8RNF9dL+a/EvwYZYM4jXwEQXNZ8CP82UPJQRz9xN1Bhx6CD430prk6b1nP50
Z7pS3wacmDTCcge9h1Psaal1jOfYc/d4FJp3rebK4WaqIfvex37jmqc51Apjm6u07mlKI0AaYNIw
+jtRdSL/Q/us90/8v2zC1NDs6p3uNu6hc6YImcUoiUcT0KSWzJsK6oQfmJmU9Y/eQN9sJ6UjfusY
mZq/+7pO5DYuZhU9a53ZfrWMBlpK6YzmdJgGYVUbv46TU9eN2XTfQpkaKT3xuuxyZWi3VDM0wr6+
J3oOusb3uzSYUD/d6wuNYdw4QxG/wt3Iq/t0KLovTYmy9z9EXybWH1AO6yN6b4MRjKlu/In0OL0m
JXDx5AOL5aKl+w3Kh0LlKoNPrU70WiP1o5aNeX4w5hA3lcylMzcGqS0NY6O6VtNert3v6+udYamK
ENIgi2456z5ENAExiMfaPmaEi+Wz185IqW8oibS/TRHHzoPd9nOI3A+Qg53WtcV4qOOC28waNXt+
8kck0AIvG+Z/cHCZ8besyl5hWGGj/3mYtVD+GgbZZ0OghkF3odgb3p3lu43YFn3X9dmVsvJbM/3f
keJC618a4IDOl5x5jYa2yMVwkQnno2fICNqmWXX5LdptfrtFpD0jYK5Q0M/LyvtilXZT7JrCrd0n
z5pMcoCRvsedVkaJviQ1htUEFf3n8BPpVRrPgGmEib5hWZg71F4q45vMFMaSVW3YL6WVWd88Wxkq
MBLURW+duiuuId7eYBDn01tIUVToF+LGJQXGV4BUw8jsjwOYqHqfl7p+3znk0LVqy8d00jN/p6wu
TQKcNsMYoLf83uJNaW4nJGuPmjd9t+jq/AUNl4MoLab+i9X1f7xwENfYpReBA/UYAIgC9jOvNiXN
85jZot/aunIajoMzTZiujbVMqyBKa1rRwciGkvitpvqDq2Ohsl8gcP9VxoUOJZLtS18bEA21gOXI
/as6bHUxXdDQ0Y+KaucX2ldq14BCR0Y15cnB3JvY9ePjtHJ6hXkNJglqBhH70m6+qDowVVVjwOQc
gXmkGL+5dVVtvZ7k4uTWOC4+gMxGMbePEu+oCYogU9BO2AtvjM7NQhGYXeu7z1kv5yLIJBYln9PU
8VKwqjbydePQJWJDBJs/OPxT/dDmdKeuzGFdgEbey14y/v8vdl9oDODr42a2OXrHSHoD/vSTfKQC
79+1zej+7dpB2/AflNdKKJejUn6lGowjIOVZb31ufbNrQtFR+K1z7FQObdr6w001uL33hN97Hn/O
fFN5d56B8PO1GHfZiWeHin4Xaq0AWQhzEeZY7ZMyMzWqQnVxkjjn3HmDh+6wgpwUPSc0RJ+0phnq
IG1MS2K1UtviMUaH095b0RQihNYiiXvD4iUPU4ofXhlMTWvnh7EQ+euIvXuHz1QN84D8pvxHMkcT
7dSw9q/QGZf34XwSC5iZjiUUwzeQ9flmj6SMO6GX2tF1OqQjk+jnYKvpL2+J/cRbGO0mI+4e0a60
/04oil4p7L0pBq2GBzliL9kC7wkiiOfDiz6pS/S1s1M/mw0uM3403OVqMRYdCD2K7ZhkaF+PZmw1
Ly6F0oaX35ZPCKvb4wZ7p8L9bkZ2Fe2ES4Abbvq5CItfXtEl95Mb4hiVzaScm2qsXDkGMdA0PFe5
o9spsND0Vk8DkPU7hB+tMRgtLBBgs9RwJHGCra0/lq1ZZKLjhIBNpAxH7ZBUj6MTvSpfnLpJDF4w
SRyovteKVDm9tcwBfx6KVT5msrahIALrMc5vhyv3xeXWA4MOWIsaLzBf/nb+2cph9imJ6elpcKJx
Dkx/UkdDzsMDtfPqQB0gPfl0xbGQiv7Uo2ccIRWpnx//iPXO4ZFEfwLYA0VMME7rQr1f1UkUOl1/
Klt6QLd5SCwScMYNjEz6nqqmaaaOvrWMdjD3ml3pyclKKv2aafM7P4Ne+MLX4yLwACCcf4pxngfD
w0YXS/mpNXeD446bDvn6cWOLuDAwmUrUzo4y7b4fcdya+ry6sonfyir/3sR8CTCeeAfycC2Qx9Vq
4JVEMS6JmxPWF5F3WLQY5kD2Hhqis+qw/kjCsW/uSLHaX1ajPIHuv1U9ZGrs2jlAJRvJizxChKLu
lSb3XZss/phG42RYDupiUjder3fpHp6xvKtmvRx/hqyxf+yHyjuVVojikObm9VH6UYsgv9c2tbO3
Mfw4wEvvyt3HC78ukTNd+u/LRHlcF82l8y8+GMKcI82tTprn/B51T+txxsq+YX9YW1eaixfd8GUs
6gdAC1hfOn6rsdJUeTnWNtWpH7TfI8QzK8CxEOedvpmSQ91RFQ2SdnFrbEtVfBnCGO+spOi+U5Hr
b4HEXT1764Cbi16nr8LWB29CiLLqrUwUNId2StuTBvA12SjVRwFCx43a6DYlzI2QyXyNC/uGMTjf
YYvaFFEJ+5vLYx1uc504+tio7oSQnUdWZOe1idm6kP3NkCnUNK2qKfrkJHUt0l4mSIP1Y4PHxTab
cpW/zjEFqlefQsdjEvtatCv9vD2R2QmX0mhrdH/QiR/GvevMeXhIqdurYHYiN9mWWZY633tcTniz
zDIZ7AcILtnwDN+LR5e8Vr1qVpVo6b5BW6ja9D1XdZDnmY65x8f77qKmxKcHYYW0MzTABcC52gz1
EGpWGfXVyXRM9TDFth4BNpF1fmPQlvQQ/8qMaNvasplxQVL1b2gdo7c30nSYNp5kfx5hRejbBJRH
glaWE3/N66iabsbZ0PD9nYR529u4wV374cueWC0fbBMyjIXgQj9OnJ8YVdL1j4eqPbkum/dRVjzq
90lMYdgw0Ns94StjP+hza4cHTeR2/Kj1ViY3nelk6KTj0eN+u/IplxFXv4j26qIMygleFNnPf5Fo
9cnLgEBwa5r1aXR6wJMdxhIGvold48VPw+CHT4T34ra17SYN9Ho06wXDOn6LWtCSVz7RO6cKQQVv
AZosGOQ1rmeMi3AYutw8SWrIlHpmZwhco5wPVkOTf9bpPV8Z8QIpD5huAczSIOViWRQbzz9B1fW5
EWo65ptDH7WboXbLcWOqItG3LGZRl0FrDUJ+MlL+o51XUWHdapSLANrgb2lfWZHLD8D0+RGoMEAP
uvg1g2uFkV477cmWrpPc4uballs9snrnlxvhuLqVmIpotx9vg7d743wbQO+m9b20SBC3WsOGRZph
5mHW6lRS5TbvsVrAF3DuU0C29AuS8KnOLE0GAMCKYhPms/O7ZpmGOyBA8YOvzdSycblpviIxHmc4
wPTxvkP+RD/qo59rB04yNo9VXEzDqTbz/kcq4OPskknT9ngamuWVDucFPJI1FXTY0ZhZ1hZO/Pma
ZmmOyKfmKZ6LPJOfld8Yj2nuNDIYsYrCETFM5+QIib9/bEvZlc+mGkQHdkyk8VfCyPJKaHARnJAX
cGMvgkmI04KxPf89VoTYFJrP2V3GV24zAoE5w7Q0M6RJE0SRDQZ15FZfRYKRyxZzIoMmgDYX5hWg
x1tAeLbQ9hurj7R26UXRQj//IdJu/RnpsPQuDa2xQQ2/GuTwWtmV8De4GWf0LSe3VdZNIqn2BKWk
jbudS0PdTVbUqdPgtcqOt4Cy4tDYgPXz9DzQOt9ojU1lFrr3F4XOkSJ9FFZ3bo3nBtWnCJlVJ+yn
9s/H23b5ameTAe8J4ZXW3uIdBbv2fDIxfadBRaG48yV6AN/0CqsSUfNq4QrT12mHQ+sU2vu5xRT8
y8dDv+Go1mMv3BbDWk4OP+B8bL33aSZ30jrRjbLGclNOI15DepwQDdPJxDvic4rKUcxvoUtgB6bM
8j7Z5OHQShk0WCWhyWWkIcAP5USvRHk8YrKPPHufmHFqbntbZaei00fvk6B1t8G3xNH0YDDyQjup
sGy+C6+rPmmKDiw6X75q77Qw0fMqCMVUwG9uM/NlTFQhg7gbR0yu/NJ8xD0X/FfepVN0RxmyPXox
3Z8dPeFIYRCK7dfOhZLlvBaym8o9MmXjPf3tsjqorG8iPHiNevwiqLd+VT2d9S3Oz/K35s66e1dJ
KzY2qay8316CQsixKNr+TxFOPBgAwqUTIORlFocKYeLx4Lhafcorm7a9KoR1kHjQNTe0VXKxdUNc
BRanPLiXd7XjSmIZSf66d3J78k/aIvx/GBrXuM1qv8KoqbP6aXdlhS8214KNIA7weROoBK6y+gJZ
H1N0c3xH9asetrACuhsL1T/nAJRwvlGIyVy5+i8PJ6wUBkT0jhT4cj+XRYsoGDfQXVMlVvfH7wfx
A+il1x9gr0c1XCNkujaqCTHzCXzisg1VVBq6PMpYUROplTQHYuBFczDA8ouOWZYY02GOKnvcWmkl
HGrzfvJ10uohebAjr3JvusZqrxkZvJH5V4eDV3zR9lkKWRdg4EKfbNBAWnwn2lqlt4NKy9ogCQXX
FiBilt7GYgiTo990lZ8GeCrHoti0rTvi7uAqwtc+C+8AZCmxqzxVpehuAnP6hpS5/2inOE4fY0vk
BJaDyKPsARza9LmpqTvtWt/K977JLX8E1ZG94LdllAeODHyN2XbaOduOEq+oYNRSGre4E4UCVz9p
5TYuyZPr4Xkm/BTEyce7aV3NXAQjBLwqZHHQP+PqPL8uOgRSmkj5/skdiuFvDUDn4GAF9jobVvik
a6xW0JsDfpVjXPpXHp832vT5ciCJRVmbx5AWBHZ754P77oQHWeF4p6EIQx5ilQ44QSP0Uf5y4yqN
vpDU5i5tCd/4GbnKTr5Icgnnl+0NuEImlGL7jaMJ4yc1IKXaADWx6dEcIrc3jkaaTekXkkMEqIPc
Q0N/3NCK1L5ySGcKtnZYRA9hE+vJlm60B6F7bvthn1hN5n+NjNh/9MLZlOxqLrkWOxiKnBodn+oB
5EmFCurYNr9GY6zo/H28JG/ffPVZoIVw3EBcEZSvP8uM7Kpwat0+jR2mFuQ4tEf9B8Nuut1YzI3c
m27TH+wCR+dDbGvFq6VxV1YBAJNmrqlBy9T/27Sxkxz1OE6SoEQhRPvutw2dorTAu2zvkjaJrVE3
+phuCmy8uk8jhvNK21WgEIhASgGRNzCKnMfW9lKrOVjt4uwaDqPv/LALzMRejAbL83svw9R068pU
soK2N9GxH9PEum1NrWxewJGW5lMG7qu/U8iyYZcRj3O9GYxksnfgchZP9KIWxlZ03lwe2nIREKNz
zme13N59bgsSyAffzdJPZek2YReMzoTQmCfrJvxWpXq6iEhOzYCCh5dZ6asTmmS8kpOjfVGNNZ9M
VeIMGPBK+Dc41fJjMWLDhi9AYb79J0kyj+5mnWjR14/X8TIpBnVI+mKDzAc4fiHOmOQ6oOauM055
LZMCXajW+0m4GmHsKtHw/W0gtRkHygjnHdCwKdlN8EKGXe9yALYdVmRRG7ThJMX91PaZ8di6GEI9
p60yv0RAcZd2VEHr7EeFrJb7EsUZT62tD43Jqz7H/Wstczf+3cSospZL7ubv/EZa/sZXKa+/F83j
i98URkJzKy32dUzoeQVf9M7twm+CGe4glYUr6uqtAtzk5V7hTydHCz15RK+zezI1y+zuOXNCP1lt
D6rG77tE3qdKn5Phyg+4jMQA+1H3ohS4YAvXhjkD/VoY5b1x6hxdRveZ0qP71upUvzHyUI93E8Zu
xQlg1dzuP179JZI/P8QEYEsZatH1p/25ivTjvGJ3dFV6R896yHaz0srnUeQwV3W7dq/cpBf9s7cm
g0t+CoyM/bZWsFS23ppIJuBaHhV9SyrkRWZ0E6JkgyqQOZTVa9eAhd4M5lBnG6rJms1FqGnGvtCV
8OQ27yY5nJopHQ8eRD8r0Oco7Z/LuszFLdt1KHCEREg8uvKZLheIXbGgTBdyAGnlsoP+1cvSjcxL
46TXTvmYeMaBtqZeBO4MF+xTZQPglo7dfzW6hcX5n9cHiTg+FT08/jTXcTImFiPm9MmdFyO993lG
w0t80bsIoF5ADGz31yzPLs8CGAyqkkRROqmWsaoDR2PfNXGapHcKNR8UE3RgidueEDp8Ipr2kkdP
D406kErGvzpIRPL54wkvZ221IVGFx4Yceh4V0DXrkAzLTcFU+qcG/+3jGM4OsZqb6c8d4kj3Ig/n
/kpssTK5oeDsAFrnUreXLicY4tWULc/HlUnH97QfDJcqM95Y/XPSF2jQaXrVNq95pBK5ycY2ASJE
f0pt8C+NvScjmorvTmREIZi1HnTdS9FPwDyEPhXOteLlO+GtDZISEi2VU0gia4l+XRvc2nfa6K7x
Q2LHYNL6bP4N5LV70CbKIUFbJDOoudJ0gyyP68eF+bVgsVRoPMZlrcpoD3hHU3eOorwWOKKItQe/
zJ1k006VJ2+00bR/aaGh4SjesQblPnKLPrpSXbg8Swg6cqvA6+bWodF5fpbKrqlnqWXxXTUaxjFF
zRVEr57E2k0S5wbm7Bqg33yx8i7ra93VNwbU+faiTIM0+GLdAr1nzZCKq7j1DC1xT0Oajq+2V0ri
h8YpRRu49RBxe8wKN05LqjD8P8rOZDlOJQvDT0QE87CFmqs029KVN4QHmTGZIYGn7w/3xqpSqMLd
y3u7U1DJyZP/+YfFhAiTlMBQIWf5IIq4Jg7phPXFBLut4fTGJ/37bOai+ZrCipifoVP307pVEq98
revJ2Fl2NkQh7It4ucp3ERj72nOBbIJxFkW2KuFDtetWYlh+qjXRFz+bWqmS5i4mzbxt1rEypEXk
T8Q9Kl4gB7twTqPhVNaXAdrznpFRZW5awRjNp2jzEDOqwdaHnlB85zPtuclYHsnQUTYq36ShRmO+
ISLUoHp9/tleIDR8N+D5tOiLS4d7XiCd1KlagpLBOexZlUHm6rDwG10RL1HERD6ouxhweINRG+ZS
SekU39NSM5X+ChL3wd6yFlGvg14M/da5R2kG62zBA6KTS7UUKyIHuBm48YxCmpmH3M6t7a6w+IIL
9vnzf7DwIkdharDMFdhZ7zc143KuIhG8d1RXfUYLD4e7GYjzVTylUXxwv/TE8PbaveiDuwm5DtxN
kLtDkL7QsjqxoIsdwvnoIjdynAAioN1sJogPuV/m7vCmjlUa+iTDat4hNN35pumKoluHrTQV3+5N
mFUySd1jmk7ueqDLcxZITws3mCklSTCrnoD7pzKgf8EcjYlA24qpvaFx1dxdCBQxHWNvSu3jMJFP
9T2f4B7fKg4g+ONcm9n3YSTempQuGdmBFUKrk+vehdVqr1ozC4thBUR9jfvy55B6/5Uv9BwaWs4w
psz62XHd6UJxjEL1jpZWptqezCynWRldVkyPdVEWz3yxtAgijbwv3AvKVxiPgzvilZXOrQNwa8XF
tihS5deIieY1nfsHfx3lx8BbCXPOZRx3DiIOjWLFoZufxryfQyxQ00rGe1NLuGN4c+Y620gr2xsZ
Y/j9Va9GIoN9VAMJDuOj1sdfPAF+uwLpTszvw4Sl5LV8osvNDPZLq6MuJi2LDvL9Zu4We9bRENVp
sGR6UN00rFdNA74S7YmlTqctXi14U5iyT4vmSo94ef4v10k0JEvyKQrWs9NBTt2cDZBZIaS37m+k
KBIKe5PsmgyM0tfsKjGvtFiXaDeKe+BcGnB3YU+fTwV1J61wHtfFyRrtlB48DxN754XS3TZJ8aCR
2/g7Y4jiwyCavtiNxJujll75oDI9rK4UsAsK0/LKwfFokkk4vESYs2h0Kz1vu1M6D8qUBPpQqcMK
qM3Fmn+yRs28txhw3PUQZJQAsqqVP/RzPSCtScSkzAqMj9GN4W+rbeI+1aUcTNuf3bBTvra5YoYP
VCEl3rdzPle7hQgW35MvX9vXWmb74pekCENeh0zEnHfpYN/vopxDUxh10p6iws3Sb6lhxMWjHQ8u
hNPU0w+mMyUlvEXqJbwK5pWrocoT+YzdU7ZJbAXuPkeXVmcB2XphAZsL8CegpjqvoeaI4okom+JR
TSYKfZ7P4bcwGwjerkuzyldlJdyv5GGUWNRoE+U+NczQ2eLum6ekj2LIY+aMoUxTHqwyS4xAicPR
IGU8pT3oVh36L7EL+1C4m1nqVvTNRlQ1rEwivq11VmolE+Mw5mo76y2iHeJOe3EbWblB3nzpmd9C
mWrKoRt1u31U8hGf+KywO1+PG3KbYZLoya6zmqRBswYndd+zL2tfk2bX+ZUaJd6atBep721YDeEu
HjVGh1au09ZBbnAwZuq8ef5O2KIF4obbSBVVPgZOuh3kduaKzIe1nCsvNgRRWIix0UCY+scDDy/F
5QpH14w5HsSR978urny2hagkOil2ofU/YmtwA4wcJeoz2SsrrydoPiI2wVh/vu7l9JqFKe0MDRyg
ZYrE+4W7uGIW4trRaZpj6QSlpcS71pZ6/RtCdtIeklqrnF0DQa8MJkrJD0sW9ivxhFlDps2YedNr
ZHGD8oB0B0bwvkzKot9nNrTmQ2RqOFP4HZy3HzFHyDUl9CURw8EhjLEaFEVCyy6aeH3MZkPoRXry
FMCPrZZOzorcJ/PWMZrwxLQGdiYGI3jkhLnMtwIAJQ7MVDN8sDAHYjyEyivgw2X9429a9LkqU1OY
mudy6Yh7XdfkQpzY8+TGkzxgEvCglY1zaqMoUQIEGpzTiAiMTRvVzY/CCb1XKP4I8RWjlP3z5z/x
UuLfnd4OHRwJS7RKyw30nJ8QdQ5dDFEMJ9OuSmCAVCBYiFvH3auYll+BMf/QbM5X49oDdY40FiYW
Z6dxTrOQZ6Sbn5TMrWKYQjWaJVj/arYGgDONANAyyeimzLyJh2DqJa9g5eaQ2UxfREo93GuJZRdH
Gu0IVgQEYQ/SlglUIfG5jmYRX/kELq7oaJ//5GODRACJn6cowThgStdL6+SMZnHos9J5cvNuanzd
LvsnjDXGzMc2T7krhti5MgH943f57nUhe8UqbmEZwFzilHr/+eFuBINv9owTG8Ytsr3SatVzZ6o4
/wbEdCBT6BwjtpjoVVMi9LWVtKkV+uPUIGlxUm1wfTgmVu9zyqqqH6MF+BF37lTeVLnMmgdTTdtp
W+oTeetMCAs9aKBGPch6GIGY4Q0aceAqXj9na63NkulJVRXT/ZlpTfZmZkWC0ktPBrKehTHFgc4U
/UtSTc7oT1NiOWvsfvp0hdSo846FOpJpupFDSzCVb0bMGYPS1GsrXVFhFG01qXjhvup92ZxkGteR
9HMUkEYfRNC9H0ZDy91ru/G89aIyUBVwTbcWt/iLrF9DTiS0qXNxwLwqf+p4YfcVMeGob2ZH3VpT
0T+6SYK8zlr0VVy6jpPVi40MnXKnVqjWKNcEBZuNdpCqNZ7SXpPUDhcp0+cf6cUfauJkry63Dpo0
utizMhzDEEsHQzSHesatyc3z5FcJur2bakVZVzr2wnmmXCkMH6wJNRGHYEBaMLHzgTWYQSnDVpGH
vB7UXTJWQxCqehEQkCV3Gt2InxjOcGXHn1cjSsMfVrRGUwY8fG5AXaUVjF+37neFOYsvlhM6mR8z
LcDATAXCv7IBlqbo78/rz2qUImyggIEvLP2czlMY4an9rkKVDfBVJCp6mdapVpM2xuxPbzCukYYu
XitPuEAiEBrYdEgG3n/SkT7IukY4sutzz3ohK4n8p8qNsuLWHNMOxZvS5F9ER4t1ZQ999Go5CLmf
LQMILkPvFyYWysPoSut3Zdc2K0da5bxxszZpfSgUzjWO+8WrBX1llrqQtJfh8DnPvCHFKCm47O6F
iUvqmNnp2hOdvsH450dT0d9//oH8wRre/ZSs52E5y9G6uC5cmG0LT/ZeMdu7BuZcjuSqnqK+D8wi
Eel9nWqmDJx+tuc7O5mqQ5MplX3K0S1U97VouGjXsxZ9QzChJ6tGKArS4c6ALZJ6lPaVbqfWq6vl
6veagkYQzGSW6cqWZfqlwKE1W3Peed4ucQv9QU4xNr5ZoY/lqWg8W+68JBfxV490BCveFF041fqa
DWeGPxOUitr3mDmwZJtLouxkUKt9l/9swJ0m4deRNZQrkVp1vMoZSOewNpOwC+pe9D/1sNaTo6oQ
kbRB/eFELxn33H6PxVe1qpFLRntUqEMdEKmCZ3RBkdVPkgZ4jXsqTPSmNgY7QPA6lDVsB0Pj5oML
mXkopqjoF+ezofnipF52zUz6g72xsFDBjODNISI5O9UUzeQOlObxfiojbf6ix6nml5lQ3+TYzP1t
PuGPdWV7nH/ozLEBcXGDAnuGsX9Gm/OSgTbPypN91mj5rdO7Gn7ZZGJ9Izc6uRatdd4xoK34/9wC
lxq0bX9GgH+NL0RZdgAHE/QeFPoGYAJ4IezYceWGOBooUVOti9ZVuXAporr2HVw+KOwi/DtpXSGA
nfuvWonEFzXtLT7yMYR2QX56pFXGjTnrw8/P3+kyDDn74pa8ehfeJO2Jfs6oJjtv5pLW2DuuD9Kv
9TJFjYCo8V/DGHidmGxRMhGuIFk593nVPEyQ4Zi4uyiqFPNlUAdpHURjqv21CnlRmiGVkmaCZQt8
ZUrJWYVMEh1uO4qdXU9a4B3DV/moRq6GpUZRzThW5AzLPDnk/ziEWZwAyRfnGrrQKC9oblyCY8uq
Zm/nCDJXN84E8XPj6bS6eYsYM7ChMZS7z3+8i8OANRFvQbAAQV0UQe8PA8ZNAjZLqOwAPNPuZlJr
cHMTfsAtNpff/nUtNgleO0jUuPuw5vu1nNqq8xJqOtQatf0pRxGue2huhh87k3r/r2vZaNHQDZJh
yYrnFGER5YobOTI+uKEFoWMYkYYbsGeaVVe5wzVA+LKQ8amDm3GeIijFlvT9ky3jMRv+W7ivcs/c
5d7U3qvpVK/m3nPh44r2SszQ5a+2mDEBtHKT55V6Z1ChziDEzLzI3lte7j0PagkQkXQhk4++sL9+
/iY/eDbWIhYe2qCO5f/Zs5EzZo5zP5OVWVvPiVtr92qjtQfqigwaSw7bz5dbav77asKj8SahdTMZ
vNClZbglgFerFhVamVdAUaavWGq5NvpM80NVmXaJ6OZVRGjnNvQMsfl8+Ytr+SLCgfTKi0XZhdfy
2QkhkJo6pMm6ewn/5zXGreIYFaP6qgpTvLqD0u2s0tMzZFKFexJYESyZaOZBzKZ65U+5PD74SxaW
JkVvmY+efS6WIXBiBijeF7BvVghipp9cmZxNw7jrLtU6NN0VhJFdxtT+7fO38NH+4rOB/8UAHKTp
7GCeab3bxMrtvcKxf+hwylgnmK88OWV97fT4aHt5xMnYHJL87OfpzsILM4TXLFUVZrVB61muardw
fQWm9taecG74/NEuazvFgCRPgCxGkgBp7z9VYHVshSaN7axNpuHLOm2PbsmdRmtVdEsTaQEBb/Wa
iuLyMbk8IXUD7uAnuxjw90XDrTYczb2DCcp/g9YI35579BFGqwbMQ7Ur8NLlY9J0w2MEZAeswNn3
/WN6c2LaGCUgCcnNMehkoq88M+4ew7AILfzxovxe6fV2+Of+imXhgTJp4UnxzXi/bFSE6lJvTQrh
kGy1qLb2LkMrPyp0+8pp+dETkraGZGhpCLgtvl8q7ZMQP1Fh7pGeqr/b0G1e8H83HR9pDGYUnD/z
TSHgr//rmwWGYYjOsJE7BjKUs9rLDA1nBICMvR0X8U2tAwwFxDJbp04QJ4fbPg21aydXzumL/bOs
ujiS0SejETh/WkcQxif6wd0Dczv38B2BwfRKpt9NE4jQF8QKX1nxogbQ6atsVtZdhFvnaoQxct3Q
HbFawgJEhwlfiHiXTDj3xnmlXmtDuGnzc72v+0y//vo5jfc/p8AHA1Z/y2DUNuSjwAR42FeNzVVf
E8x9/LHxMs83w66xbstSVOoPR8REz1Kcur1aDGMIly+xaD0HXXKNMyZYG4E+M8WFEqkT4NAWqSC7
1uqaR6fQy+9uZZmvUeoYcgXXQP3C0T22gQ69RIH5HUltnyDO7e9VA1Xueh5CUb/oYN7TSQqlce+H
EubC2om9Ct9swqqa1YSYUf+vgq00BKbL3jzMeunkG2MgrGI1NNU8PLdY6hlPHHAahHoBz9dXGyRv
fpHl4dfSLAp9qxcoOtYlhkfPRakp0UoXSX9bGXjgBBoPfDsktlbdk6rk7JV0HHM/SewcMdyAzhgv
CPu7owvnqTPDGW8qAoN2somM3zok9x+qNbRKAIm3KH3FVJIUf39mi35nVNSKHvbyJq76rF5DFEh6
Aqla1FSz0O1bUmjovRtNTHcO+ZmPiwbrtaBV5ELM6/MdOKCHFEu4ODBgjpYBAyhXfNW0Iht8mUnz
PwbCTQwPV5vrNTLyzti6fTEeezEqEDDMXF9LpSYncSZpVfr87/ojVC+XkaxosEgZyrw6Jg7ZlFig
ZQY2V4NXY0XHJMi+ccOqTAPucwqyHzvWsWlJJa91hsf51NdNFG7FkMU3jYSq4atuJX8S6GOdtMIc
eu7BkfIzxeIr8Qmdy1+jxS118e9ravVBwc0nPlnkOub3eJiZyo/MqOdDKyLX+yG9TKSbMdZrsRoG
ZSgDWVejd8BwVD3hTSxDv52mWvgRLnJAH9ak1XcFXgKAxXqVmxvNLjlhG1VD+Rx7mncXVYlr4QQ4
1PAAsH/Ltsjv2jFIXBw6flbakFY3qHkhsNQm5ia/W2TvcWChe0LpLjpjXuOfZv1muM0kg7rRnLCu
SVLDx4NSs+5C4pJwNrJn/L8dsN8Vd/Cwf1bzhjTMwOwM89ShK2h7Hz5RLaHgT6PyJmpvfjCR0czf
e8cqp4KI6l78qLAT6l71KVS+V7Lj66kJNxxwqwoRBiKq6GaQijqp9AKruqYvO+Q2sYrVJvZSxSpT
0DMfHZw6otHPbHXKqNpJpgbdPCM3UeMsU574GofmMddL7D8YfULGi9vG+Zl1uoI3zzxg/Ir+p5s8
bArU+CXD3Sz2s8kj8ZDNbP1UJY3cLu8kaDJarkUXF+lPnY1kf4c/bnufNr3mELaNE1tQJlP+1tRJ
beJfUdXK2ijceuBva/PuhSGW7DCISATOB10M/DtZKJijktDxXTFr3hxwIOKaUMFmmo45IoX2l5MA
xf8aFLOq7uOsii1MHrVwwAats0orMEXf7AvYuvW2mAY5+dBzYAkpnlSBwzvFqgioY6pxl8kxZ75o
GNMv+AneuMoTyjYDxylR/KGFCLTmzertPSRm010xG9FemkYW94ml2O4matyx9Ce9xCas17OUD6Od
+6fCVscHhp2lR5xI1fbRTbtIbYB8OoZlmoGN0RvbP3aPWaQ6N25UIv2x8WTy9mmrR18L6EU2TIGI
f8EzZOv3jh0ttoRslQ0MrfzQmHUFvRow5iiUheAqii4XQdsqDSZFqDbT1dTV6rMnZqVZScQzoMvJ
2JO34yRi7xqNYaw6lHE1nk4zVJuqXXQ3UNld81TXkf2tEKN7BwgwDnBb+l7xp9wc0rUz8B5+NDId
SYWvsMcKxqEcmewzjISeZ484YTbQwKJNZTU9+VRpk8ggQjWg+3Us0zcFTuBvmUfej9FWYxgIRm0F
y+2WSBTNG38NfUr1IathOqZdFD/Odgk9cPAkhSOPY+9ZUQYDG56YIMctyN28x7dzwuo9LMOXMcrr
HEJ8n3wbSZe4ceoC8a8yV/1NrGduFMQkjw9rt1fGvee15X+5Am/Ul5NeOb7bKd1zBLH4d6Po+KeX
dlvX61BUZh/0o5P8gkdeJH5TOqVn+ANkDhCgAvrBthpwjpwrrfO2I75hhDg1g6IRsaDyI80troRx
PLpJQLc1Pejw5mN/6q0+v/PibHzujCh/SJMQh0XFs+vyzkxrxXwwTMWbYqIpEWDuR4hzv7tpUTY1
RlZnD/k4W8epkw5eAcpUfKvCbnxV49rKNiqwKEl9pKCcYsLXsCXLO/O2nTJb82Vv1yAtTWNF21qb
7ZNTaIruO2NZfMnbSHlj9KLVezzdJFBp3fKrmNAbuXbjpxAQ8GiLAKF/mZN6FCmDH3YVAlkZwtHa
GX9i3TOIPzdApybGkoYpbmDd2EjwKxW+T215BzvjgMCz3kzFvglr2e4Nbn/dOu3SXl03JTl8fpji
ShvkaVufjASbR0xZk5jkoTLv4F21eBv7dtJZ8saCRH8nufnWq1QtWoziWmHiOmrYySn3Im/cuCUR
ZieTkeivtAkXl0/4WtBFpehSv0+M9tEVaB64HCV5uh4R67/16HxfOwOEd41Da4fbm6UWvicgnPsh
xmsPIgmrnghNNR98DS8F2AweP9Y2kUP/mLkz8iFaQO1uKiuHPivhmot7rTPfFbnpSh/RElMXjXtL
4Y8tLQwnTlEy30eYofhmpnUOZcjTfjpmUki4lbK76RS3+a5EqsxOhirbN02AJvlzCePzSRV5GvGb
Fu6Lgcy9DTQphrdU0cZs3yN2LXa6VoXRkX/D8IJKwa3Tb3UMXFyMVNKjG7fylzNEWh3Edm11z1rZ
ZdU6ahu1D5ikG9qOENVFjzNPDDYTU+v0bTK73aMVYw7FA3IvXLVG6LpIWcMm3GOaVd1OfWVXh7jB
+sMnwsYx3kacxJOtO+thtsKLYlh7ZYvBbAmr9G3gPOk2pTvCIJNEOZs3ViZtJqqRE/3nma1s/Nqu
9XTFfh68wIrIc/J1sMp4P5ZiSreK6k74hvZqjW0b7sEm7CojLHZ5JuM1E1ZU9LnTGs84cszlukMX
gniun+jLPG+enmD2jHj0jbSRa10vbCAn+jSGBspoOTvhedmjkih4lkRMpd2gmh33HqdNbYKRrGk3
lWeU0aHVakJOjUkzs12fRe5b7BV46sGZHOyNGIu0DEQchzXnK4zSVVb1/OpeGRfdAScVwXig04r4
pYZO1fhl2GtbtZjJ3sLdrsFlXdeX55mwJ8f/ytbETQjlJ9zWFYJ1PynDJN1nYaTzIUrkDzjS1bBz
iimxU9LJlbh8BBXR5CFm02PWWNQhnoCxwqBdiQjvLBFP/kLVkj3i90craDmcNgepw/bpZc4HkGFL
dFRzm18Idynb8elOe2z1vEjBlBNDp9m3ipmWLq8h0vnmFGYoxp2eTb+yE3Ksl02dCkQgEV4Tphur
T8lYOtq9Ny/Z0a4USe2rXifxY7Hi7JiN8+iuxrnN7mzMD5sjVhLdqp0oHKgVyo7vt63msftidb3X
rty44i9wZkt8LQTK6i9qpYUymIyi4wPQyU3eyEYpMck02ljbc7vvMfIcy6ob73SJpc9eJ0TN89sy
ETEFPK5w9xkaiS+qrqJ9WkZ7dNmODk/Q95jcvpT4WDYgHe4QrbQhT8tNjl+At27rXnnIPEzdv7kx
/89+lehNiEFZbStkZmu5co8pikZrQOWqVtg3syzhD6K8ge3Q0qaIXHmsy1l+cRsvT45W3XcZPAHG
bkrTUb9dmtMxyJSuKE/6rOvZ3jQH1fA1r+SXKzU59bdM8RwvSIuukjdmK2hnABpTBW+jjNbLiurC
eUJFoLyiETfCb7Osm9sOYmC3Vdpada+43H+EKpCNAw4FfMwN+AzAsDKwmL6LzH00tId5yLsnXav1
IOwVc6OK6Xc7KPr2c0TqDyhyfvWFeolvBCoD0JPl7v/XnEji/1wjpjT26EWd9GSUw2isBA28swrj
qUXZELs5eru4qfVDGFOG/EoO+i6zFMJN0CtBvCCw0PuaRfFifk0Jd3zw3AQjb/Ba39ai+KQ2cd+s
9Cixv2CHahYnGI/aTwC2YkPC2hRjGpzx43UTLMZVP/S4DWFs2hmPlZMm+lEfpRhPjYT8hnlmPvAy
2iwNcrUs7lw5UBR9BQ3g+C2rKtPyy9k1fyN3Cc29hpXqV5VBynQq69F6sTuky37BEfI7oaIYW88O
lWTTmTO+naA9VXIcmVTUQaG3kPiJo8Ne3izzBouUkVDPLfrbqjskDnrG/RQnarcBHpqPE2y0YqOh
9tTW8WRnXyfP7eOvlRJOYsWVkDGY2WdGyunQXQtev4BqkY8tqhmUIuDWF6MpMLUWmYgRHxSvMB9l
a8ynTCS68OWcj8DUkfNz6spmG4/9l883zyVKYxkM2JnfQRuGobfs57/2TsTNHu1amR68zj64jgjf
4Gh6G0PDdeMKtncBQUFUYFYLhY6Z0eJb934pFCqjahUZ7tAJrlATgo0jtIEpqBrhfAnD/MoE5wMk
nvVALxmKEXHBLO79emjcK2YBobW3Ky/Z6cmc3iuzdOdV3tjTs96gsnFGpz7qSY92HDt2esB+qMyD
Sn722+ev+eIHJtEOqjI/MvRHBqtnz05bqHtd4Vh7FL/Drql6fZOOCOEM3cNSEuug5hsxRz/SOAyd
K3jjR0svSb2wfhhHWufCHQ2PH8aFqr3HKo6+juvLhlah2XjMSWhVw6L/z+E1HZ0MA/7Pn/qjn4Ax
AHwYBBbMsv/oIP7aXYZZu5FwJnvPSCRc6aSbOD6lIaxgqih9AC6CX4UEXtF8rcM9AbnHCOmBLGP3
FlZLPl6pzh9sQXgk/BehCVP889xdAw0O/uoOmO88tNtKFl69UkZFPfRjXiUgaek4rD9/Bx+8fpZc
8q5hlQBsn41CWg9GZlZKaw/hS18lfRxtpQUVJE7M+ED8w7htG0RCxmyKx89X/uAoIs4UejzfNkkU
f36cv15+q42QT0cmFV7XuZs8jNLvIK+DP2GCte9Rni80aELqPl/1o+cljw6CI58eH93yz/9a1dBF
GC34GVR1XJC/57lnxJuBcIVA6o4kF0OGuK73OF5s4mn2rgkRPlyeyRP/WezozpeflHHunF7hobOx
3RRILo7uOMn7WnZOEbRxE/6MkrLdFXTx4spBfAlBwxnyGBZrRFHRV52d/cUIlArAYe+zHqQB80uK
UsBFHfW818oi9VO3J49Q58ZkJ4N9A2sov1JjL8r5ktyCESkzqoUVc17zsHUySJ1wrT16eX0jsF/Y
o507ZU4xXyHYXX7bRJzoEFpNvC7gvGlnXUfrSLRjM3WlB9MdNkYBS2WxlQQ4E7GZ16dB5EnmL5I7
Z+PVWVo/eGDt8WbOUvckB224Npq7kIQuXozIlLXFMw8KxjnvAuO3QkNZ7O7jqra2ekMT75t0/Vs7
9+YjVjVNiofGON87ed3lx16Fino0Cxs1lJh1sYKtBGKRaUmzVkQbXvtxLj5IxvtsSso/9dDE8/P9
p+GRJ8U77dNDXg3gsXY6bBiK1istcvS32Syx9QPEurIjLj4IFmVsCDUVfgbE7GXH/PU9zq3ZMn/I
soMlyBz1GzvSbxsnq49xFOXzvs0TrQdDmdJ4F+Htbv9rOWB5xj9YeeCWiXPQWTmw1FrnzDXRI0mC
njqSaFAhM3gDXsq1epd29SK0tMJhrUT28PSPtQhKBZRcmnE0W4SCnG1Rfnmpz0yi92HUIDHQK01g
4sZdNGojeVCVvtw3difrAK6c+vvztS9U8xx6MBY9XKdxCmXOd1YNsOA3pkrA3lKnYvqKY0tTbFWt
G7l5Ycq1byWDn9NY1LBL2lh04TOCFRgLVb+YLXc27hwrsyuHIgpmxLf5d80dK/2IOihSt5lojJ3d
Z+N/n//RF+fjclrACl7mdn9CjN5vlgqDWLA/s6JlCk82IMV/E+T6jW41v4bRM6/pei+q1bIcwXzQ
FACbzXOCmzaMjGdru9rnEVRGE2D1d6fP2aYrtDb917n9shaTJLYicmwWfP9o2GTBKyvrah+ZSfuY
9R2CEfX/iUsaxjnroWmj2yIU8sqY+bJO8kbhETF4NSAugUO+X7iHY0plJF2h8cQwHkBV9XVnFMNN
Quv1WsdcWxtolYXveDkOVmmptG9NOQA4w22I/pX4g8se/DCE5qD+2HidvYVqUgBautrYa6U9vbSM
TO9MIzK8vfDM4Zr/20W9w/hg8YZWsRLHAe78yaFfE9lQQsUB3NKJu8i6RtslbDx3T2Jwizut3WRh
MBFalV9Rq19sZJcqS+ykByeSfaWe9dt1V9ZJwSV3P9tjrvs6386NUTCbKvXhzq6cm8+/m4uNvCwH
ZQH3J+T5F31uhNfDCKY27JvUlquqm9J7DJHT7Sjza/3V5UtFhg+vhss+rBe0Bu+3k2U2AsOAYtjr
iZpuhamH6zSDTyQioE60F/qt0KLuirzzo0Uh80Az5326F30zVBDY7ZY57L0lQGsVF3Y+BAMpbZHP
4NLMd9Fc128pabzX7Ogvji/YhVRPb+mfkSOeW0hVoDWOm3nzHgpZ+GLOkf4AXEukkxEOanuYEqT4
+CcJRQ8SL0z0zec/7OWD/+FxcT1GSAAH/ez46jFzU7idmHu0rV7tdyqWJ7mJiXInM32dteKt1sLu
Sqm63E2wHB3qBd0z7pTnGFIyZko6cZbuy6TKDrlmDUaAnNFpAgV8Kdx9/ogXnwoGNjCU7YXODKfy
Aj3yYgYCmtMcq7qSwneTiglWFMXMD7FlfAPZ5Q3/85LIEBeGnm5Sg85Bh6RAyOMSM3KEoqcx6ZQ5
s7c8pUGwydOJDlVEONznSy5V9h1Ghlfx4h6xkJkNDuWzwgf5vAjZSP1Rxb1Gw6Xa6fp91TEwfPt8
oQudOGARhCkKnqHzfOjz3n+gDaN/O03V8ZjW8ML2CRmRRZAA3Sa/ona0n1yrHScvIJY6yYK2SNxX
lf0rbpinpPdMaWXysywcafuYyDjySjd4+WM7S+3ndsadFOsi4/0fp7TOMOpRrx4rATjp62gcfB0e
wYOL7m0n2ukKCHPx+WIlAMtpyZHA/5NE5/froXzF9XbELl7k4+gcWrJybpHq/cZDJN5ioK71D2lt
qLt0kOn28x/i4ivy8C0iGIa7qGnQfi7//K/GV4ux8heo2o6olge79wWO7N2NNZLQc0K0di0Z/XKD
LY8KnRaAa1GrnD3pTLaXW4UF9sxu2ZjPOIRj9k6ok1Vd2cmXr5Sb9WL5xaxtcWpc/vlfz+UWFnNZ
e7GRpKNJpnVXlQM2iGqfvQhrcsc94eBh80Ceohh+2qFZvn7+Xs/XxzAEEAnMEDWshf/OssX+Wn9I
IrXhKIyPY6SIVyPTTQS7lr5O9b7FG6op0++SLJmtqQx5tPp87fNy/GftBV3g/DNV4p7fr52NtdKG
OmuXnK5Yn8f1gREIE0Wnmv/rpCiex7gZXz5f9PybWRZlB3OphE68cD/fL8rHnrpT3iTHJOSz9xM4
TY8m2isExyOa7ZT5+lWz7+VB/i5XrEmsEBp8VBEcvN7yIv56yVAe9SVePSXHc4jXbRWH2Lln3b3h
JAQIjna+Q5hZBT1eHFrQdBDWnN72rrztD37pBUuABo/imZ19VixSeC11y7TqSOqD8eIxp7tTylEc
3cGEoGaF6XjwHEWuLA/66+fv/EIvvrwALiKQQWl2iIY5q9ctDB5tNrr0SPJcme8yJsBkGkQMs/wC
/cbXJofPxeyt+R9nZ9YcJ9Jt0V9EBPPwWlCDSrNkDdYLYcsyYwJJMiT8+ruqnz6XOqzo29H94ugw
VBVknjxn77XhK6zdul50S26kcZUZDM6HecIS1dvLblxQV6HXdxItAJZ0CLYvGSWUPyaVf+X64Ojy
+Vc7JQJw3KVYoOV2tuSMDQdOv2/WYz9H5Y2vyYBNjBnp6kZEeWgjsW+co4ejtYyRtdT6jhDD7Lca
HeDMTVk1wVPPhvKtsaX6QNY1P4H0zOqDUdq+gU2YzeIqQrVYfG/FXOtdCgU2vRJOBrxoYth8hd5G
ZM+5dPMPXZxSjYLGn5+dYZgmiNN2f1gY56L67jLjd96l2rqWjLPzhUlN2clbBhTjFe6ufm02dO+a
MlFqHNW3hRl9tSNGsfPITKpX095jLXAtfgnTEz9EKy0yPpm8vslVLuoGrDIJ6P2AFCaGN+DcjbqZ
2qd28DIwUYs1kjElHOWZB9dp2o/cDKxbK1/Ht0ZbPlwnrI1PGeMn6E1roX8Ps9UZKDr7SuL3dzgp
Rix5UP9doKmGTD13O9bBvGtTj07Tis9mZzt5mB4jAgQBLwE6J812iqb6W4vopbztrcGcD87o9Tcz
kDFkCcGYe4fZW4d8T3SrTuOy14GxLXpZieu+rtILF/+cJgnOl+P94kttxVbLRJtqEDncLkNvliUy
gNpDpAD9gKQwxfw0D6lobt3CIuWvbdYMIk84+ZeL68k09saRpnBEWg48X9UOm6XV0+WAdX/atHj8
3hoQGwHuD6mrpGTiOSYZDILvwChcc1POA4M9L8j1z9HAzL8pkI59hLNlejdT5QAvGmrbfojGpedY
iy97ue5YJ5pNO0lBpvqq0amIZXAufYz60JbMkMjzghnBm0+W7f2cr+Rv4LteSCTLiiCPmeHnDtRr
J9oFBAa7eyt1eUSQ3i89SjhV7Rj/T0i1edJs8pwRIu+kQ9ThYRYnzDOVDV5AC7DZr2nJ5Ltpdl65
JYvSqu/cgDSbqzVMXWtvTJ60rqNUOvRlRj98Xkdv7S6iCakLrq55JGCodqwruoj1e6DhYW9WAiNz
ohumTvGscSB8BFTfTR+j1Fl32ZFIgiZwdMQb8o4w+43qIa/uPVJL9W+PSV9FIkQUpAmZin56cDLZ
gQYZqwaBAt2p/czJg1Oqdpa70YFwunUdqLYXC8FnYltmKypRwTvQJZUrlUrII8GsBw96ci+0O9Fm
R3VgWg+8uIbzSGw38o1ggpwa187svjOOneskm06KJxiIrr1Zx3oYnhBC2S9hzrJ3p+aSqNq2Nq1v
RT6iNUut0PCTBRWy/1ou6cxRGlC5Hx3tbHV/gbLgeUDtY/ZxUK3ifl0L/0mQa1wlY256T7TidPVk
c34jT9ENtNrUdD7VRZsVzrIjVrDujTh029nCMYMWbkqIqouaHyzX6gdzwvWN9Ejzl1kIRmhTjvTm
bVBV3zI/UeEej2QEm9tJwcim1pwSxOzg+0+0hwIb08LE/+hGQ9aT2UMvBsyoMh/qSp/ag3rwrmZT
YFtTevRkogjKbC4lJtY1dskpSMJVOdC2A9KYYyg2461Wkta2NPtVfDeYpCAExa/K++FNhJLwPvTd
FTPUdNyaMki92NQ+vTcbgv8R1yS7icPG8APAUEeQCaq0YQOAN7q0Rlf325UsLW+XNp0H7smaK+Kt
yzV9VQVJfzGNTZi0SOHa18ldOhlPxdy/LlHHS5tynn1xiiz6Xo6T614HNuASMNreeDT6NN1HrWuc
As3UKA50jNq63NQ0cY/dahfVHoUp1Y3ojM7Wcel6PpLPoSsfrLxZ3GOLtz2/sInPvZDeOrb3HSPs
zt5AeoK7jpSyuI7calyOIxv70aDbbpHilzb+9qSJf45q9JgJpRrpTamyZoMVuXW+ExYkyceNUEPv
ObGVQRIiTjHjXMPEJ8tMGSlAOzQdJkkHU9M+RoLt7cUtaru560YVqGMf9siEoDJ14lay7hiHlpDy
j1R51koAm7SJJx6E5erEmQfkxwtSSCzRzOHD1yizoxcYBARaQmEUAVgcGCMJMlwfTFCGgP4COXs4
Axt0HQywljGgnypHej+3yzCk7Y0q/Wm+pPVFAGwsTi7kctMWjRq+kw/aFRdzZKurOoyq6gqIqT4K
M6/NhynSLuRYt7E2hbSNMVn8AWj3ak7ywrFgaiac721x0U3TUMYzRvQo8Ti3POqsj55ceOnuoW+X
IH9JKUnnu5OY7DsLSPtzcHLjei0Kpz7mhN72rx5djnlLRDWLkfFP+GfYgVr7hnrLkscxTPO9hIta
bE2yA6wfHB0McEK2bCExpeaFMQp81SCTW+KRiDu1PTRAxRoAug+KtduDc1473mTtVsPVai9ZcEMA
wNx/jH4efECMbdsdXTB3OJjrMPxaVIYeuO06eJK85CWjYIsBcJucdBSImjhZ7FePzMqfdErnLvHD
2v2IyIhIyfDVubVDI265ifYzz3rvct9qrqI1kim6e0TZ9UsqeU4vcAtb+W+ATLa7qRg1v+ga29sh
K9Y+i8NaTAeL3zC8cIzCe65JPCmJ/11MegJ0gPPLwFs0dPOmN5zDYgTSjecCBPolCKP5RxEU05CU
nmEal7n06+zSHYM6i6OscIOrdArNfYFftd61UPXNJ1ObEVnUcFY2iE5MsQOq0DY/8cXLjEAI6aK1
CkhNizWaEn9P7pJr7U4/px9rBT8edupg7FsXmRxeC7peN6xQWZGYWdZu82mgIyeMZa06Ej/U4Ced
ZZjdPnND8Ww4JarMzhjddCcahw1fwqzboaqx58QuGjvfB6teyh01IlE0GcG25Waysm65bha00rEx
Z/24tchRHhN/GLwXHc1LFsPdQrJAiEJQbuc2qn9KxC7Wro4mhItDUQe70M0nypiwTanQIolq1zEi
ggyWQP0MSoKLyC7OzPF30AZIxdqhxJ4I1JP+4ZTbYQnNeLXsYeOLtbyumq72LpYgLJI6PYVQGat2
elBCjb/AwAqUBzymc9ItJfCC+i2ofMjuoxEUb+BXamrdfNa3FS1UFXvIIsekaMIpvKEfo/JbEsTL
8XGZjGYvQPJQ0jHRivbGoIIG6WSbLUjnpDrxBjZdVC3GsEHJGdzh56m6a4hvwfxAB6l87uijNAcd
9QPVFrmDMpmdbnk12gmN+6bza2HHEyPz7mAocwqSvqg9Y4sfDfU+aTtdMjWenuIZxoLehMjEiMKp
ZW7M76Rxw5IJutZxtzzciNRCWyw0JullAzNxhP9WVW7Vb1NZzhUrFa29RNuB8g+ShJPLjHizLJaz
o64Lx1f+TdDhQYugW0mvu2wBo7hb30AXHOfUZeBqjNJCbV27DpOKmTjja5TmXU/jNTVkGbcUx+KK
6Bx8Kxp1NiILpNanipsm/71EKuRRPLrSCE6aX8nKDP5vQUTdq2+6b7wqsdqwybZFAMRt6+hmvPXX
0lje59VoIaqKcr6QZtWjthME2hCPQyyPih12Avuui2Z1v5rZWF1hr4gId1EqAiyGk6g1zatVWPmb
Dy+xv0jHaGHdojNiP5BNQwA6dgtqT5yoiuwPuN75tMnAngEMbiW6gTpbc2fHjjqKJCyZiSQDIbtZ
0mRzffBT0heuc3PyfiLE7xivD1GQ7w1iRg6FE2kiJ/uqIrccGY55Na+z4cRo/Ys+gYlkiZ0oqNdi
jczmG5cm9X6Qy9pCH+v9ec9DJD3sS6U241RFTnW71IoYOYKEBR3DLpexPekpugEpTrnk5nljPYv1
pBmtSYqtjnnaL/mTrkYFHRYS98HP6sLcEq7LAc9CFezGbYX4MvHa1mTSzCiI9JKNJwHss5LJqIkn
ErMFpchQzT9Dg4JkUw+hp7dZFNVEM1mZ120IF1fLBfWIPRzWk6F6lZFPigBd+hQFLLPEDTvVEPEo
qMbeqgLjgVcBw75uosxdt3zL+JNzs+ekMXSr/034NtXnyYeSXapFKInbyMfbNA4a208tdMFiRczk
XIdr/s2dVLqLqPIzQPJz1D8HqT2VR2Jxim+A94NlWy94Y2FylRjeN3Y3lu1WF02t46kf+/qgyPzz
GMzTMAT1aREovxE9sn7EtaOXx6muUL+Lwve+p+uCzjO1VyPcog2lcoal1Gny34d18DhEGoUV5xVr
RAtEyKurK134gbo2fJvsAJs40UOmwpB4SwxL1LkoDAfQcbk2+d3EUsXT1Kevfoj8Z+PjP0vWmlPh
xkddIuNu1k1wzHKUVdtKT9PbMrrk10yOrdWWCiTl20dw7T/DaenQx/rzVB3Z0sOt4ei1SSyQgh89
K0iVooLwh/59qNryuxSmq59F3WLJM1M8hs1cOO/4QORyHSjUrPvZarK33Fmn5WiKMCSTymir4V6l
/XAUMKLaJJ+FMx+qwbZ3UPAjCHNLLoujaIOsNRHsr025n1bCPZPMW1o2MqcY0ULQDTTCbybM+h7O
lNn9kGtm/e4KHy9JHbq9u3dGflvNRia2kfaI0GtGx5j8TecUUuYbENDYgKjPkUHaCp/fJkPufU+y
e2XuEITW67GhwzzsgrXtdMKhxptjtCDt0yIkolG0FX6Eh1JWrKSmt7ovAZAdvV0msMdbC+G5lUiH
uN6Rgbx4aSs+xE7ktuE/2miX1ZM0iEdNilUIN8lWL3eB5hZhsHELInViGwva+pYqX+sbNuF5SFi5
hXcx0Zzm5OuZKMxkZZBcjkY9IK4CC0N1dAduH68Iq1gWw6X3x30F9lFtyhJt92ZFZ5K7Gykq0dzM
TWbNFIn+Omw56Jiks2a9O1+PVa/u8Ymocu+Dpfb2J5/BcfYRXG3ILsK24xFjI/erBRoK1UdjdtcV
L8+PvmChIIaeBJBdKeFUYyIAXFdsUwdI8E3kyyF4ZqO1gqessCj3NwiK+h9W6qnyTmIWtq5CRc81
hjci12uMTxb672UR5tYJZPSTlZV9rGl13oFWoZrcmHJBqt0rXDHbejRksdNlZr4oJJtm3I85AuoU
2g9q12XOPvysHEzOcb4xZBuX4Bij+aLL+Lmn63jwwWhmQ2VxGZ/+2ersrbXiGTNJZKzterotfStj
sQxrNP34Kbt9H9CPeBA8uerw9ybj5yujcoAa5CGLRr/0zyTnf5qsvlOqsKxIIHRas9n1smEhMgw8
oJugKIe9amU9HUu397+i9X/SBDBuw4YchEgCGPJBzP/zMw8VxqKMNPFLVCGUcJy0a4O+V2czE88y
E0dWIH5musLAYUNx2Pi97ccjTZZfFoncXwyv//VuGAKi1EQZyRj3rG2pAu2R+2QQvBUiv2C7X9cj
LUNCtbyx654k+uPhcql6hlY4P97KAIZcgnwFG52FC+PvP8qnpjOLB/9SmVNzeZZ91vk2NLnVkT1k
V8Xk1c92vZYXijgyQI74KTZT1emDPQQYK1rnK8Tzp0a/g0YKlSaTyRMj8RxUB7mLNQoVyjGoWvFq
j326I04E54frTJeYL78CEn36qDz4sEHRo8BSw6p1Ns2wYBOujbNUx5mYvDifZ+/Wk611vXKPPAKn
XtQ8vPAy5l/94p+efK584rFY0JPx+J4zWTRINdW7UX1UGkU7MaJhX9473rhoHJjIGLrQxsyIf9cg
CyfXTZ5MCxXOLiA6db+YPf4gfxmXaNtXUxO9lIY2133F6uTuHKevOUCmmIu+moqctdcdiLUIumi7
I+xkBnWuJp7sQFPy+t4W7UoLcGMZ12/GIgdcaBGt2i+G1P9ytZCZJfA5BGwnCd2f72jtYe3WSLy2
0rTWZgt42Vzjhdb20cGH9vvvT/3Z9JCPZnmkNyJRi/Dvf0IbVYs/edh+3e2K5XneNGtO1INjOK9/
v8znzwTyicMN4vtTdXX+cnWRp4OUpXhbCFw315Ol/PxlHlFNHRY3TNPHv1/uXAPHko74Lgp52ujz
I+A4vQH/s8Iu2NZGeB7+PUhWz+LMskaqumEADW1joz0l5/1sZFN2QW9jkpRCNq5VKMRp/dNAJmRv
WZqI1kxnokCnrXAxHcM0b7IVF7TbZX7CpF12hKlNRmtb+y/u/jSy/Z8h3GlDQpzFQIdYk8BDt392
9xNFQuCu/r2KfHFHJGhU4l1xI0F7JL9eW1+8GeOabVY2b2ZLTVs/iK6bXzsXVMJ/U+Cc7oVbQL8W
IoLxwvMEjBHgAwh8N39oMorETUa7N85rbb3NfR485gzXt4hA6/+ml+eqNCpd/uGNY6v0znaGphzw
ic7TdB/OTforHXPxLTXCdf1J+pZqk3pyoVn852+da4acTMFEB6dF6s9vvRG4BNzRNO8BcPjRRafz
pbns3LYJgVyk9SnEyhGVv09VJlpFmUqR9d0ACb3SLqRRsqVzZlK+/P22zrTdp2+CAgEpA+v0iWZ6
tlZ3q5vWelL63qzW7RDAEaYLHVzMNv3ZmJN7cwTOw0qU4klyDvlyKuz/fgfnwhJWPwZhSBgpGiiW
POesaKjICByqJbXucWJmBecqMB77vgMe/+rMqXl3avc1zKwmWgQK31f+lFbmLI6NXUUmsPYcAPpG
MX1E6ByyHLlfFHL/uCf+533hBlkomH3iIjpJpc7FUn3bQ1k1B/8+mykuy6PPSJrRuEDjuHDoMoVx
5fbLpC9wBkQ5hjRk8jTze3i692Y4R9Ouh60UxlGjOeacuq1182g3TqYuSYZrLtaWmOTfGPpXxgY4
x8mMV8ss1CkSAot6P46lBW2/Se1Ux5bbD49Ci3yQ1MMwMeBedjQgsLAZ1gEKiTfvtLVE4jaNGkZ4
RpSV1WYE7rbch6d2QLcxhnzY9hMgjG1ZZ55xxHrq9fE4YlgkNaNwtvU0pLRciPiFuMoY13bvu4r2
2rKpjXL27xqkPl7SLDJYYz/HTH2wGczuacqbxgN3Vb+e4g3CzcwPWsce2h8A9Wa1iCOjq5vVICfv
LsXYTdPyi4fpbG07/VaQIHDbUupA6jyv+TqDktdyB+t+lvN01USp0JucPT6GZGqJuHFLEkmruirm
XcYanuDfk8smy4OdB4dy+fb32zmrhLibk/6X3RZpFkqhczTj0M7k7LaufBjW9HZWOj9ERg0KpVYc
3Zu0+h26TXqwJuJ1/x8XxhSFGopXnPXkz8XGmN3OprHZP6Buzg+ISugCN6rb8sfiDtmHwbDH4A97
vxKHv1/6PIL79KFZXEm1j/5JqQzONsf8xPkx9ZI/dDMQoERx+jsZnheiE0J82+Aa09r5VkxWEK9m
VzzMeMtf6pOz+O838vnLxxfKzeANOKHazhMfDBppParj8WEMeNLd1LL/ObIyJln6venK4kdp+nkM
kuA/kqH5BlyfbcU/La7Es52LPOrOZjyMkfM+tFJd7mpvyperoiS/KXFde0ksf5gshhTgRb74zMhI
/tzcuTafFbzjyZeAGyw822bMotaqj1T9MLtRIBnGORJJhW6YPtS0sJ2GRn5Ys9evkTa7DaedZn3U
2hv7zbCgIsiTwtDlfDUbk+0fVkiG6b3Ncqd/Q8bIl/KDI3g0X9PZkPZ+LsWc7weGXG1M7z4lRKYb
c0nGEfC6jd9pTRzr2luIW6umvwQM1TL2UryF22EqzGsRlgiohWlqI7ZMtDAbG1FBx/AsnfrrdM1d
TH3syNMuynqD4WEqaUJ+ozBr73xnoSfCCpjee62U/l5rSzXbaYT3u5MncPteBSSTxkQwDSdI9mgG
7+sA0iLOyFhMGY9hxNvkA+Zd5gd56d/RshdXTUlixB4nOamqrW3YI18VX9hwxLmtgqSzp2JMggnB
XCyUTX/Sc+tAPuZGWKo77FeDuJy1VzrxKUygArLi0QRq4pxpTXGltMCnGPTkQJvUNu0moLf6UjUl
DCS8Aav+7vnCe6PlSGfQn0d1V/eIXfZjMYky9imKBAeqae53g43WIxSNMT/PyIUOFUFxEGZ8pzeu
5pkSbwPLacm3ZMhUDtsUiXC9HUcW3I5fPUARK5kqBC3NPlukK99CAmD9u96uKlxEpTKIKWpzT+Xx
EnEoVVRETkwV56zyIOfGvC5ZgUtJGsnauwChR7a3NVh4pTHkO8P33rdmIsNdv760WpKlP+ZFhHcN
cbnPdku49sb2iqnBmAS1AIxXN2/NiTYJfUryRiuN1pXwE8RFKo7yfCH+sV7DI63AdNl7c9i+oVEZ
wL4gLX0Bt1dHyWIwOCbJ3GloZqOm7pc9vmezfG0dgl33zBC7hSa0xAdO5onCWM8gJCVpbmbaukV9
HtUXi6Nr84LZyPRT1iKrEkKT2m5h0ZzCJzX7q3M1Ek8R7HI7NyTzsGEKxIGRl43uyXenSysQgfs4
LARvA1dAUlUkroj85ZYHoRY/lE2Zc5Nq3AkXBsMgb4Nhsuz2+PoGkVg0vsVlU8FF+ea5WTZdrdL0
1GYCovW+rkvFyzV3kXk52yL0kNi2BZ3LNMeOttWkzOxFMLvWNwOv1ZrtTryVCyNqG5Dip6KGioqc
pidtdCERLBY+GOw5qdfuylDRT76Bozd3xtbLlx5Rdlmp+4kBTH1nr+PibcZKGOkXRruzszoLFRpL
F5IADpJ/8PJ/blG6HWQDAx30Ii2jRI1tuEUAYF4tZps/tSMxPF3kuv91Q+alo9RF4gmSOSTL8s+L
VsFSzx7t6Yeq9sedwMn3LSzD9j0KlGBF5n22LteZeNVmiPr0i0Ly84ZEDjjkVBZez0QlflZrC5DW
pKw43j0P84oGZQw14h0wBJXDqJrB7D7Hkz/dkHXltnmiaJfmh7/vif+yOTNIoq+EiIQv4lMkna8Y
efr4gh5gt1Ia9fi3bvHyBheukOmjM5nuwXOW4uAPa3CvI0NtjaEwvjiBft6jeClhtkGFYtrJf3/+
ChoVWo1/WDzUmPdoTldDsWBmXB0dbrOZQ9KFZ/V+8MXe+G9XRZVHRXQyChGt++dVa6Z9wPTW7iE4
JQK3VpB/DGlDRqXj17emwinx34tRn84OPTdMDRxuzw0PUzesHPqa9kEFWdMcjEYjtRnhsmx62bZB
ApAkDG/AST03DEX3U1Yo+EZUc9c9I4C7v//0n5++UysUsivGVsxpzlnfp2PwEnWW1T3MfVu/qaGT
V2JBOTSXa3ditawar82J3qONr2AM//KqU5P4LpZFnjxoAWfffMAuXWvZPjCGKZkyOmaiZ2/8gU2O
4NDa42zLiPvh75/388/t/SOPx4XHo06c0NlFafKhYEFeNI0yu+sg/TEknluUzbrodiPnKPOLB+yf
z/HnQRFXDWUv6mKWl08vOAIBqgXVuvdVwQAK3VXr0M3ww3w6ZOys1l4tXr1bnY4+4wAzCt9qmubR
8MJqYHRXXcikdJ8NWYtuxq2d8oYeBZsy8Mz1kTu3iw2Li1jRj7aLE/1aAiI6K6B+umhjKxWLA2iu
6Knl/uvCZfPGEMJ6arBB8ThvGOH0aEs/nMpHEZQ18GnlyYOx5t7e6kg+CSKM55uAFhH4LkbNX3yr
Zx0KHtZTT49Vi4oiOB0r/vwdq5IUL0Hy4aPr5fNOGSaPDJXSlalrWChkfB8ao3JuHad1j3A7rce/
P0b/zCz++FFPIxSPUwSvD/LPcx8RZh/LlDwsD7wtM8lsZR0x2Qgn74PEkOKevhVDtNUM1L4kufXb
2OWA7kIWhqcFNizWKuE9//2WPr1OrF1ACE7dCP+0f54/2ZUIpFGv9kNZFfWDgyPiYIbOmm5t6XqH
sprSq2ntuy8egk/vE8p8Xl2o/2FETMr5sY6QJZmames+yJRc8suFuJ2rVIp2a7cyqkCpGuP73z/n
WVeXXx6eyunrxaKA0+Zcdp7jY2aCnS0PozbENyWN9iEorHKf11TXf7/U56+U6QwvLyodNmaQFn8+
ZNjCQmSOUfbY5V3/0s7297kI/cuG473YjOlIgonRlf/1kE4Vi9+BQyowc/y7Z79jP1uDygaZPhTK
yS45s5FZZ6GL03Pq3fjkp17KhrKPseUyfdEA/fzVcmXfxxF9aojxdP/5eVfCV3RVj/ljS2/mkC7o
OTbW1Ge3aW/19hf7oGP+y+UAAzD6YuM1T8/un5eDzexyhiqCB8oP2d83CFgk1dZaiXkbAdJXH2Yw
p9O31QlNZjKZJWg7UoKXG2htkMeQcUfETCBVs5qdb3fGr1DKqtipohB3SIhEunNGjAAoCspC0ICT
Oj9KKDxODacvGEj5An2ojvS8CA8dAm8q+ti1RX8xzyRq3lGNW+O7ha6uvqmgTpmcsirX0rdDiaFv
MxhO5x7GGaMCI5lAPneiEE+ShJYaKljhn1rlUwZgFnrdO9QDlyhlv0QKuJTKmci1baob1SOFTCis
zTJG8Np/hMpdBBhJ1eHeGpTxvcSIOt4gqlHP5DIaryHa5fd6tRhkZVqtd74nUjfOptwbrkxU/g+u
Fuv7TBfuMRc9Ss9qWiKUP1q3kI+BzZFqtmT59ezYBcoZs17K4yDK9mFMUcBcNI1avYRoM3g1UVGE
x4zhU7MZB2TzMWbmWWxNX6/ZIVgWlJ2nRN9n/AFgEsdMdb/nMkRg7tdpr/Z1iOrnEVJnZ3z0NtjU
O+L4yoSystU7Lypb8zKlzXJFWhnzYBq7w2/+c+17isz5PULg6mzdYcQrTtNmejJmEoBe2r5rjr1i
XzgCT3Yg7aO5hoqaW+N3hz293ZYYOtSGBp6CY0lL1gFxvhQUzvy5nzDn9CC92VXb+jcL6qtyY5rM
ue4gvrpwJc126a9cehfFE5oDIZOU056OlZU59UFrarUNQqgpiD239RDDNsKK6Ti2wJTasXT3XiHE
eC0XeicxsglrekbxW6XHkFQ5e9pCSSxWwkKRsXRvwrYxdngya57HAK5esmTTuJ9gijmPuq0AwTt2
3Ze7klI031CfLoR/2BEHVAPLmQac2YavNO8j/132lbYTHA/Dk8xOYTKDXQYleiO/aUHGIlC6EiEg
yosmT4sfY+YY/g4BPNBIWkEjQtgJOvp7xjb1kjmjfIMtIlA7ml2zm6M88m4gQobXhG4FzRbZaxq8
0v5uodwNPjKl1cYLmAQ8//mmWKKleJnS0fvF4j+o+9Gb9c1oEOKadLlgaDCyuGFQ9AemYgUJJ6+k
nQ7mXTWsfrogRvD9hzCl6X9VD4KOUz9F5oHDIKsIPYFqluOmHHKJC6gqZHHr9o7WOwDGWfAECg6t
/QbkUY5HMKC7RdyUYIQUe7nRODs9zYz5UcyM06EreNh4byqht0GguCNVgNK+LvN+eO0BPL6vjrR+
1RYPdwwc0NVXaorUW5PCxb1q0qlsLzTyrMRbFx/wSlHq4AKLtCcuTJ3CUDXapnglYUSJX2kfDi4t
gRFdA8hC+10irUoPkCIjxHSCyjuZyf8rEitnLnihDa9Gu1/Pwr3PI8SjMRaXeXhP1YLmahoYpD+W
o1dbh0YuA91Dzzeqvay0QH82dN6z5nn04i5ktzggHtWMF8EyKUg1U7UruwLYmdllIIAtKnPyDnSQ
5Yk5YUi5MIB/ZscgSEFtroDVl01YCjulgwc6JRnSnhTQVQdLmZTQkYsd5apPo9Ctu1cSggiHBsk5
t+PGDHDDfF/5+5ctji4SvCggvKfBScfxekppp8XCCpt+r7ElYJHIbP8Z9LTXcObt+2tMMKB0E7mM
urp0uhxpKGJhQo1dwyrFTpP8s4WpzBihchuB9aHnAPsQ+aNkYY7K3EX2KIn6QPVZGQpFENN7/gJb
7v12aD8qQoo+1rJrnsDFqfEwRfxANymSO33I0KWD0y5a3BUwzNSPDg2cd2M6RTBRS/W1jcXjRK9b
BtMoMlqFtUZ0qrvW3hvWUoT3eaf73y2mODLV69b4MLA4TJcjGl+5lU6Ku+jvZcp5HjMlURgEJ9wG
E3Xn5DH7cyMNug7DhD9JjEAQiYGtNAgeJaCBpFoZpEH97JT/O6ui4pZml2EcM4e30WrMnvET+Kh2
61dl5cV1wZO09aQrPrDI9/SBQbkNsRcNytyXRT9fBeRlRl/c/ucqC0TJqXyk2EHqEJ01QDIkjF0N
rvFRwHbt2K/GCPuURaiJb6LndoljTgpg+F/FEH0+QvwTcItvmpn956FQ1JsGX9zQPToWlPI4j/pW
7IcxBFEHfxSzWzAQbxwX0zK/ztUokVKuRF9/UQZ9LqApnW3vVERT07rnHnUy9qp6BtfyiNrI+im5
bhF3OaHBY94aaPxW8+LvT8vnr9tl3Eyj7TTg5cR/Vl+62LD4NhfnATVAdqVyr+zA74bNnfYW9YDa
ukIQ247zf/6cXBb9jU+rDTO+eXZgW3tI5HCInAekVJRua57v2FLCm6pexY3vt4///VNyFqIlHAIE
/XToRrK5NI6tHFTYvnrDbuBtzDIbYw0FeolHr1EHKc2vKIyfuinM8NEXQfZiYoO+7OxRJhintsop
rx+9kePIJoskEqFWTLeAjIYI71GHU5HpGmRpFbZfvEefn+fQInOKwt2h1fBJflIIs6FzNoUP49x5
zFlcpiraxrTWOx6Y7bFyi4NaaS7GnQVdBDSd/VVv619uAa86YnMOhR7H0PMWHtMEPeElfMRyB1qe
9Ag6R1YDBzGTUceIHK9tZs7BaxMZ/0fZefW4jXNh+BcJUC+3rmN7JhNPS7kRkmyi3qiuX/89nO8m
lgcWgl3sAllgaVLkIc85b/G6dZpY3b9J4fw/FNLWUx28EhGlne1uKrlql1RO/UyaY+xpKiK1agOp
O8Iyy59qXeSvtzfa1fmFu03Zlo9uStnHefm2UutY8QZff9ZaM3qoenXcQNuxjnR2qqMRu91Cwn1d
q6VwCB7CoqjzXi2fFSxRQ9DNMrH8Z6vIBeLeWLZzUXkAR6CfKEGx6wsIkP3kOi+m3arhSjf64hFf
WtNaSBeviyDypzBvggjnWp0rmzhW2RhV3PnPJlJycKTM/JPrVuU6YifWtFXzaKdrubLpA9X/lupI
zEWaML6HY6s9lSiGewsx5oMfhBIedwmXoYTyOLOMcjRoA7nEtxdNBNa9SivkG36xobmOQNKH6xg7
ik0FkonymD6NxyDQSEjQ2/G/WDoeOQ3q+vvb2+PqRGAQDvIQsuh7Z2PuDZb4noeiTpjSgVEFmH9H
cX/A8Oi/m+EE5yDuvo5WbdwVraoekqiA73B7/Pn21Ij1Ou8TFJqpVxGYLp8G3qj7Vtqm4gz0uQyP
iH2L9LNT5sCLkY2ZqB2WVmgvHML5FcOgnAppiCalGXFevhw0D6R9bOq6nxOU9v9rGrLmfc2fYtaD
/G6/tYdMtDsDprRYCPvzAEz80ykMAb9D2ocS7ywAqa0AsqZQyAfG4v30m8x+KItJM9Hr8Hpva0H5
+ZbarmKuaxsWwcLVOscWA+BF/hWhDtQsAAAC7ricOIg9IRTLCs5FXg0/BpD8+LNPWbk26jT5lmJE
tffMQDl70CdXcBfbVwTwppXLA3ypdnUVJ/gtFNfpauDrCLpsrsyDVIBZg3VIz1oWjUfkq2GqBHp8
51diOhlaIOxV63kBXG+u5r3vTslbJyZcEW9vwA9+BwGJHBRkKctC7f5yTeJIM1rIDPYZ1/D8IADr
fzLRGyAPBKL0SySu9sMxh/oZ8xjlNwXKYFtk1kKQvt4WNnUtXKKImRTn5ng2L3ElKa+zzige+8Xa
ziHpbMgS1FehNua4CU1s3NemE+X2CsWbVt/eXoTrA8Fl6KDNbEuZUkC9l2vQQoONhwr3mAbi3DnR
hmw3OS2UJYhie4jxKNT2yOLeHlQu7N8lap7SLhB3A5waspDqvD7vK5bRlVnQnjEWaj3oMLlXYhpi
KQcqO0v6Q1dxhmFYWx4/AFw4AjIO/oV9jUANiCrTtLOrpggfQDGnVoGq6B9sMvxdgHTewuzmgVXO
C49AC8SYQfvh3SHtrwHrbEAowALShdGNdzd0U/6Aank0fgJ2gRCebyRvdLKtLTVcDASgvoTuwkf9
aMpEdR466Oqihzd77JnFiNixWqlnpPoDH8lh0Y2fgjbQ4NBHmnZIaeGlC+3xq43MrCVthAo/cybl
my0z+BKU5Ef1bAW47a6tZqrvKK205hqtDce4p4qUfaUi6GeIwPvhf7d31AdrLu8SQjrFFqnWdjm6
3VScmVwYZ+40JDwqIxRfStNRd0nTZs0dt1e8z0OqVEOI6oY/+N1CgL3a0oaEztFF83hwABCQy/PX
R6fZUKqjouvnif5PszGjUjEPCfoQcN38IFrYYu+p0MUJomatqQQuxLxpccy/cB3mOjUkzzvnqGqN
m6rqLHvaNIXZ3wNFaIp9Wyc4T2R+2MB9jWxgmYWVDMpPwCQYMaFq2Rl3bQ7OLIi8KNm1qLKk0mMo
BLy0rkzcmU4Im6ils8XeKtzRK4stvJUssqQSu+1VqdfhdszGaaxXkw2iNV2TqoLGRdCHknhUlliR
13gQWQhOyEd/45nNY9QNcbP01jNY2vla8KbW2Omy1zfX0kTDtinoJtnndBwoOXXFOTZMbBURfTE3
RevznEdazzm1UVls66Hp92Zp5z9aNxzRO9C6PdhRdelHyQ03+1ESp8wLA70m7B5nr/3Q1DsrNJLp
jMFKJvYRTqTefavoWautUzdX9iw4ZEVQhZW3LRv8UuCoW3r0FMNPVRa2y1WQN1T66B54YBICtMpm
IRDsWyimoZjOkEHCdOMUob+JxmHs1o5WWnAoqY7FiW8sJAQfDeupnAWeHESE+ZsjLQOnNfVCOztF
hPqoYsOx2qRFSNUaDaNOua+BRe3qqmkWGlUfHEbuM6KAvNGkdNblYRyEpYfg+tQzYLTkjy3wGgix
2OoAD3lqtTDLd7LG7FODXmRA8lte9vPbjMsu96apU88+nJFvARgh7LvIy3IKfWm4ASmAfhjw/X4T
tiWis1XQ07DQ8lgcNDDG965wxu4zJEb7a6cnBrZlymQ7ktCobpBFjsdtX9KNeG4BaOMhFIrI2RSu
U91FkPDRKErK3NuYfZRCHhGdxL5rY4OxQ2h4WbjwaJ/FWRYUDgbya3Q3KdOQxl6urAoyt6F04B9r
Va92vj9qG97ZBYJFhliPdeVsOgjye4iEaDcBzf63i+19eNJZSTzi5XgFFo39tO4LikdH3UjyfZGj
XJ1oGQRX1w2/dCL0Fsab7WC0I2HMUACD7csJAp18Od1y8h2RK1N6HGEF23CQe91+AvHuqlLnzKl/
Ze2YhShoxHa5cJ9+NDSKibQfeRdCOJitdAmAzi+aIEWEM1M/wULLorWhDeOrAncpBhje/QnUcFyY
8DxPeJ8xIuUmuBDNABgig+1f91jmYw8qXIDvgFy5Lo0+KfbumMdPYdHn1Bkru9zbwomijdXo1MgA
J2M9qpj2L1sgjnf7Vv/w18DKJGGjXMb7bRZFLR0deHey0yP9xhDlYmk137WgsU0F3b4VViG6pMR7
05ua9LG+Mvuyjnm7VlP8aITmUlyZvXHeF8dj74MpkcqP86Bul33bqZma0Zbsf0d2TdcsF5DmCx8L
R6CWHk90pHTUUIfdfnspZMj6K8jIoUH/sQjkysiZzp9XgKQDVaAxcVRCwCx2qBXjquqdn2ZdBK+3
h5oX7d/HopDj8LogsBlzSLamo0FBraxAJjTMDgY9ULgTaR2dR6grxUs9iOLbiHmG+9x2dvMKPa6A
RQ4ZcO/BqDb7VdlowVelQT7kZKZQjHAIpSezijxR/e7tznltIcFoO1WjJvV8+8d/tE48P8m1yXJh
Cc2uurSaAGon2A/3aB+AwQje4lG0D4Zv+wuX6ocjWTT4+Yt0dv7MR7CscpU8KI+Bouq7yQ6cA8rP
otxmZdAnu9vT+mDnEYIk+xHXGvRi58/LukY7y9DKIx6SdCLQpuiHQ9zYwadeERoieKBbnkeSzBJ7
zczt/+1ClTsCPVXuLBi5+NjPYai4w05hayflsamy+BH6mf25nur+m6b2S1n59UwZiGKJS/2O17Q7
C7lKITqzHvPuGJA4bpIGYyAlx0dE0HF+UBQ7fFCb6bXVg6U8UQbUixNGUZ5AI+l1zJC6wGXkq/JO
dXipN0c8oaN7YNOg3XhRmQtLeRXXZW0UfBgHC40FqKaXwzRuZEe6Ktrj5KTadmgww8wDMe1VBdh4
I0R9NwTVl9u75+rWNrlJyAUBEL8/kmdB3a6dxCltqzwiaxlhDNek1ZZSrPkC7UX2EsF2fi5KYSEC
5weAWBKRNv/d/gkfTBt2NW9PchZZA5/9hBqVnBCCi3cAtu8cEPDBvFjTp+kUu1J/uYBvt0rbvLu7
Pez1R7U1cNM8zrC8gEA8u0DUPImtHir/scCcMlxpnZKcDVBMm9vDXF9U7B048lQYwJuRj8lg8de1
qUQlsl/48h1DD83pVxyK8cKjjV8Ub2LytGE1RnEEW86LNOWQuHre7HrEB4KViyNc0dyVLWZcT7d/
1PVXlwrxliwD0ABACPTyN4ly9DrEOrpj2toD7XerwhnQTIYDUSYHwe0NyW8/9vstPODyYDRoB9/+
AdeLzw+A1QZuhmW5qq8pAGR0wAD9UVMD4z9jVIx2paTm9M8niqoDRV3qWIZnX5U2U7sXY1063bGT
lrSpkb5hDOTSEB/Ke7dBTrvn3jzcnhqtQVbvMlwgu0wFwaaXxkU5J+5FZYOak61jJIHd2snlnmvW
stTeroDEISmjIOT9UsL1cNd2HYzNCXdIjDjBvYwb3zICfTWwXaNPVqSEx7wzAZiAZACbQ6cg5qmX
1JB3Mm3w1TWSRkirCOzukBfFkM/kGVZj7+M4In5WccqGzJQ12qmRFq846Axul0Fj8tPHTHRh+Zy4
o4fhI3pU09rpmvYl8KgzriJEBMpnyo8COaQ+iky6MtDPIH+47l0ejYn2XUO41fs9dVqdrAeF/uwW
Yk9v36uEUW0lBjK6FRksCnaRDa90i5hOwyZTiuZL4wflG0xLmmuVVRg/dArs9NxgFY86GAxDyzdU
Z23AIBVOI6TQbbovh7LJv/AGVX7niNB5d9IqB7UblgVwjNugjtJlwx8SSO/ezHFAWLH3GheJRGfy
9p3aUssLLK2794YIcB0Cw+LVjMfkJemceMDp1geDY3W11aEMCS5pX+DM9YKTK9p7SPlwPib0LtF5
Rio+/ALo0Nf36OLFw+8kxsd1OwywfpCmQdPzYMLl+ZHWVo9Ep3AM5QFlvu45hixbfQOZ2X2WDGR/
I0wLTcjOmYLpsXRLHadpXTj9Z70M6UOCwY+eKYlh2BjYfppszaqs3INWSXuaKs4wsaijPkRrGfSW
+MMioRxWlXmYr9vYleD3zHG/+2naLrVs55IBUFKJGnxF8iw+JoTEy+gx6d1g89YUR9fo1TdMjAMQ
VD7osFWc1cZXHQXKEXAx7scPRuoMuk/t2pAbrGzVx9TyApSH/aaVlA3qGrusYfaHOJzAd6xsUhr0
4DyjnJYCsSwzzo6l/LU46VGNk622y58ty+ndqEb10YGEDMSq9jts/eICDcy2ffUjZ3hCZaNA6F5k
n2pcb+5Q99SOTSLc71amTOO/vttZRurAtNmojvKkmd17XSpBQLotEJYE2xT70DhXo9JbGypP48Jl
N29oyG9Gb5uLTjpIUBSUi/PXLQTHGKwNvNkjx5sPxf2DLW9h1t4vjNK6z5mGaqRwSZoB/2RP4VCF
Oz8FtLO+HRyvXsbgM2i8Uv5i65A1zy4ej8Sx7fwaV5B6tPcIuHYPmaijbWoU2sJQs0o3nGmCL+op
lF54hwN5v5yxjjwOT47ePGZCr85pkiNZ2gUjkYE6U6WtO/DRX2/P7uolQ42RvIJFpqpGfUD+pL8W
OS1zB6sqvTqaWmid8QMvDpkaKw96kU2/aXOjfJmUydK+lg+Vi30tG2bgVEB7I/iPHMPlqHFHwddr
RvOEoDYKsGg42t8n7LqQsrLj5heWjnUAJdyqBYx7c/zZx0hIbcapUSIpTawu3LlX625DEESTRQOj
9IFOypQ2Na8qxzrVwWQcJhKWXZOaykbTWwkNwrnk9qLLYzubPlAsaEnUnKSX12z6U2c7whSheRId
nRPug/4XxHih7SarM4qt6tbxOQijMn7Ai9lY6lddfXKkJlh1Dol8TdIzvFx8Ew2HQQODePItDnGL
ZQwOaqI/CctCOxGFrOyz6RWKupD0fbDIYM9ISmCAscvnIdiqBsPtWlc/IWzrSVBiJN5SHoq/0jDI
1bfY1r2n28t89WSUNHB8fjSaGRBInNkyUzLMO8XztZMTjfqbW1oY8aI8Cg/IMX7hQuPRk0W1G102
U9+blPrKhf78B9/Zg89AAMMbjBxw9l4P+hrAOVzIk4iC4msGJOhZQcdog7mGcgcgVj2kdlA9lCps
zIVQchW1aL7yfWlHA1qUvdjLj6wDJOcPPe2UjI1sagT69KIL+uGrAEGmBRmZ61DNaJCTAKgwHuSa
2UrDMwWLSiw+cVilspZSbJNKhSNM1dbe5MS1O8Ur898VspbPuOPo/WHQh/ifl/vyV8zmbHZR7U+9
qp0q4QdfrMImZOJqbiAx7Q/TN1TFzDWN2kAAGMuDYuG++mjF6Q3IxgR/u/M1GDOUM/OBFR9a31mD
EgZ4lumKegcW01lqmV3vLBpmOJZIRwTZE53djUFmZ6pd2fopVPvEOLWqiwBxkQUH3ErsCDiaCYxZ
SaboIfWLdsmC7fooU7NDvwjfOVIVdV5cQKZgLLARsk/K5CPqHqB0OG7GNhofnRJ0dVjq1kL9+MMR
QReyZakbkZpebmcX7XmvoHZ6MvKsRCAlD4AOozVyLj1hb3E/1//9a5LfU2LiRpbCODKI/nUvmq3m
q33aQwLSUu9kTLDgtpmS+Cp65021MNgHXxNSNE0XnngUbeZihTasOswqHf2UAPp7HIzEfkZEcjrq
3VStEjVHNaaxkmhTlL6zkPpd7VqeVvhJgeYiKlNolD/tr3n2HTqVIpuKU1wEZr1TkwEkW5RMZbFx
dCjiC2Hp6jtS+WbHEhDgcqtg6y6HU4Hi8LRRK2aalBtU0KMDkIrkFNHjPqTIBf/rykJQIQzSt4P8
TdNuNp4tYieYcBE4WVas7MqKkwkoo1mHMJW3YNa1L4kSRq9a2hnn25fP9cLCm6TyB1VPWq7NMXte
p1idpY/iBIlJP6vQqx8TJUvWMSq1S+CzqxudWUquHpGXnj0Z+uWqhhmR3YtMcUJo0D1YQZMcBbf5
2qqgFE0aueBKj6ulKu4H3xIuP/uHgrFDtWI2ahCh/JwHA+6hsE2Cdd1HyouoLO+5Qx11i7J6u7B5
rq8ZXOvgItI7IRSAD5pdM1MIK1BRtOak+Gb6hKSrL37ZauxATkMKmzLfyo7M+A04SvatznxakmCV
oPhSl4oKOjv/+oUNUiBw1hKBSzVy9muQjOdohe54Enrh7FR64Y9KMP7i2bYUb68LchBvadBQSybu
stizbVw0WRsKR5tOATWE7KBPNsl5p/rVXu8ljxlpK7ffDEbgbKvJVsSLOvGcQQO6MFGNgnxVxq+3
J38VsvhFmFYBhIbb7QF+vNxypYkmSYji/qkcmsDFdlir07UfkSKdEPjXUVxBKTBaB2EeNWBVLOG+
3P4B13ueQCnpm5oDCByFp8sfgKCJZHHh5W4isPs2uEabr+li0Daeqkg3dxFApP671bjGYjFBXq5/
Pd+59GiNg4QiU3vv5hmXQxOwGot8IXhsYZpMp9ThEzinpAUgghMRZitVvs76Ikh+DHAP220QTEX8
hNB+4j2j7Ka3Hp2ACnacnJqjLUT0+WaR2HSK/zyzwWzxG+f4iEGLhWt2fv8YIClk1rgBKySOqyhs
aufOLZT+ESUZzLQpzQ+BrW0niERhupoqpyoOUp2sXTXEjGnp+M62DKvFlpFofcIxpNu57J8/AUbH
3giPHQp5aOJQwq7vwrTFeQK5if7Ujdb4YGlYMu3KbsQ4+/aGuV4XQpQUviCL5zmOk/nlZ6vprmqs
i35fuQZ6LW4LXbP0sHb/1eVOsEf5bkh33pgmSbZKtT4v8daNgZl7jRR+M8pF5255Rv7eRywIsEFk
aVWpUsWxvvxBeZoofqjExj0kwOgOJ3m00EJAEEvXwywPYuFR3QBOBFybKHJ16aaNN9p1Wjr3Tqpg
TIKhBezKzkocZ53mWNBtuywv7HUeTQ2UWNiB0boaaif7t3j5/58hexdUHD7wMmxpbFdGobj3iWXB
vc0UfvRKVBH8US+3kO6+/b2vt5tUX6PVxx0l5S9mT0YvtRrhD7Z7D2oHwmkCivBgKj6eT0WYrKs0
GjYOUjwbtQ67JdDkR2Mj/0Z/k2IOGnTy6vzrVRW1VVYOXereK2T68SGndEUfyu/1Q5iIQLnDqjvw
VmE05s+gEO0lCeBZbJQrDc4ALDptBIkMlxvir+FNDMO6kYT0XoEnCSMDrScilrWbFK1egwxW7uoQ
mNw/rzcscwj89Dm5GuzZ8dII+BY6jd496XhcbRDQwEyHRtK4sSFtnoK6R8t8NK0zHEtNXzjcH82Y
bBehaXBSVCZng+NuhnwFxaZ7jmm5dTovvRtj33iACvelzsNuSwXdXZjwHFmgkepR5wchSY5AIWce
UBD1DhBuGccHNQkMuNGxWbs/DdXXXgrLzFIy7c7LVpHWdfZLDjYq+DqIkg4lfZjoc+am1jOqWWn6
BNzKHNapFYyWsxoHJw++NHbrwwtEHFhr155ajnukj6clZp68I/8OQLIzTUSg7ChFaa/4A6JzlcJt
NOMeX4xiO3oxYrqGJ7yHVo1GZeE8zj8RhRhaLaQ3GhkjN8zswlb1bNJzSmKnAPOWd7m1Q6kV/dGO
u2kP8Vd7ajtrqQxyFfqYGC8mqSkhmY/zh9MQTmlpKqH90Dqxhq10qdXOC71brVXXTozU00uTGWpD
U8ofaHZh4Npg01G3htEtqGPPQwKTRoNZsmaI+Vg9zM5k4cEwDKjzP4yN42G65ynTtCkLDY2ZnaKM
/b6snL6+G/NWzb7rUenhR3H7gL7TUy8+t0ok5PaDTYREIRXPWVjQ7dzv60q999D+DDZ85DK4m+Ia
HfS4rRxl4wdTcopHVQ0O1G21V9HnhMkVyjaB9dYXvaoa68Sjo/dJwPh3K/pfBRqktVp5vr/C8nlo
73KUCfNHfBnsYc2Adv1SQpa1t6mGteaa+lFonDO/nywUA7vhq1Vq7XBwwKyq67gWbbcPrKzotoEZ
GsADdTV4rHnihzuQsg1/kHoCN2ljSmuBhGenqxUNuszd4AGSNyvyBwUmYNayeMjXDbQsMa4qVzQU
k2SjWDWMnFVnWFhtmH2faudUDYaDCLxgeNSMWhdb3QgNc9NjxeJ8i/tpelFDkGsrLcwS8+7297g6
EMA5idPvKRTVWGd2SWD246Ay4Ib3Ab532s5CuuExqAzlU40LysbKsqq44zG5VBWV/9vLXUCsklsQ
rSRavnMlGWMKELe1Su/eNappXShJfajzgjnm42CfE/xO/rGDwnnnwUflQgZgHjrmbOvnXmwoiR6D
GM4tF6EHyjZtY/UbXpx4i91e1KtXHoNBiNKIaNycQKdmYQZ5hrioRRk+gHubtLvEikCzhTSTDYQk
waZSk1MLd1PFYyPNbRzoo04zqskmssLwJE9xunDyrxecXwTSiTayXANnduxq36X9HfTBQ+4K6+eI
M+UrKfpAP0kK9GsNliG31+AqrMslIOxBx6VpCOP68pzz2hsiJPiCh8IympPOsDtamtHRRhlz4d69
GgoVTawm4ElCBmOCs7m1YeeTZ9n6vQDT+KnVo+ETzvbRuqnqdmFW81AuhWQp5QA1ApyCzsvstYxs
LJyPqLFPqRdVyrapgZojlGzZq9HmeK+UsvEOPYqhK2GGwzcvH53Pt9d1/l4HuQk0w0I2ERQIpK/Z
1hp60ZboErQPauhI7HdteOl9UMEb+HF7IF2+TS/OKCMhdwWv6L0mOFcuroLERlVBE6RDqMKs68nA
cbYPDX9TZr7xeSxGzLmrUStDkjjsm9YBspTKjnuXGjgCG6mtvGitXYqHTO80cou0BaUtzAJ/Pze2
6NHjBWV7b5AisMY1ALS8+YFnILdyeyJXW595YJjuwBQlRQe3dbkTNSEgCehB/UB1pDm2NZa8Iom0
I4xo708LiH37z+NxubEZYWUbNFFn21Hrak1odlg/wPYr1qnpZz+4qRDDTYzsc1YW9kIIv9r+VKLh
6UhIEiRMHr6X86sVDEF5jjYP7lSNxzqyfe4aO5l+kPn9o4wflQbG4roA0cfZpnN6ORY4GA+1ULd5
UCuhP2jxoOw8N/ZPWlDpu7q1hj96OIwLH/DqjqIdLclf8L2xhb+i9/cYf/YYqKkPgTNNaFhYiA7p
fbLX2hJ8HRAfZ42QbfL99me8OmhyVF5tUAkpLdGcvpyqPxZ6hhiG+gCBHkShYkXjN1CGSzTSq68H
coouKLsFPCHKjLMMsaRHZhqKpT04AlWilZ6b2Yn3q33We0f7153JWHJDUuGXBMl5dmSqvC8jfMUe
hghVf86AjkAMxlZW5ClwHOy8fLu9hh9NTtYMYYKCIiMxu1zDUo2og8UdtnZj7akrdi9+fxNAq0PN
C2Bpn7zjgy8iFik9NwFXPAsEInJ20kc3r5B3tZJPkx+Y7gb5rcjeDF7c0u5FaJPqUmV4KMZY4q0o
7eQrACCEcoKpsq1V4anxHmcOT13rwdA8GSCVynVmR8OjWkUpWjfcd8r3jkpvvTKRQ0p/oeTMVhyF
k3bfebhhiL1LoaNgl5u22Vuf9O6TGAzeiGo2gv9HiisqvwCKVSZ9d3ud5/bspFCSEATUVp5OlPlm
McAX4QCeIdAe7MRWa48cAoZOv7ZJ18ZtgGV4dLJ6z3yk1hZgbRME5ufYKHGQjE3e/nRI66w9ikEv
dYjpg0upKbacYZVlSZ1uEUwKvbVb6XryVvRZFuZbQRe9v8/SbsA3EcvrRIQrK9KL9gkB3WD4xksY
5WO/bgZlIdrNUhgpugAESerIUfMm49Uvt5QWG0YrusE4l7EHUCDB6NA2KtVdYZ5Q3qHIlNJtQBDx
j5JTXby9zO+QkL822PvglEMlJ0mWNeYbzERmGhChr581rFhrRIa8xK/WWHd24jDiK2A8113c7wen
NNQHtHbyBw/BlxTjZks9BeHk8jGspre2oaJY2UNcd/0jhmzuUiViduW9/055xonUNAZwAJgtUmBN
Pp6M2lmMjvqm534crxNweOtMUdJ8I1wRPd9emuvPAnsJVB9fh8ovedfliJkIVC1LhX7WbZx+H9t8
rF9DXUnHzeBg8YwWgap9w5oiJKtzanMhzsyeZcwXFRLyCf4JwgH6w+XoY9MZJc9//dzyooGQqFm/
cMTu1kqumndKRWqGFIq3q1PkpGrFnhb2xfVyU07C7Eo+sHnRzws/zNKEizgZ56CMmm1XAMR26T+8
ephM0P13zWZaiOSzwPo+Yf5BvKOkhKziLNKhN956voLMrB8FFIYTx0Qzr4hREjIxe154cs7u3/8P
BoCfy59F9uaFxHGcVL0uc+vcjKHvfhqcRvmjNyXOGbSkhgfylvAla5p/5//S5KBIDiJKplHzObKk
sZKx186KpyQ/FcVFjKrpDedo8s5cqkJ9NEepMAtShjsEddPLHaSjbNY3SIOeS+KXWPGwUc5256uP
CLYH5TpEOWBT1O2wgBaZdxPf15Z6FANiBQO6aHb962Fk07nzzXMZTB4mXCaeUKJtnXJNzjhs8jyr
/6vRLETQSIm2+WQFW7QE9G+3T+/HP4PbgyYijQC61JfTVwp0NQfFMc+doWjo6hrJzsZBBO3aIFdO
WhPalMjG8tdI9/NTXRf+XdFGS+TWedosFwNdARpqEhImQR2Xv8K2qqaoXBtARV231UEbEY/cl53B
lUW8RZ0dPqL9eUoGO4dDnaD75/X9JANKmN6heVONC/3zDw62bKCDTwO0S9Ni9oNMYdIfEYl5xiIz
OuIqG+4wdNG3seMl941fis3t73B9rJEXBspCvZBRbXf2vA5jtXQSq/U/TxU81lUtsvKLmuKwmwvX
Fwsx5DpokixwviBBQSHh5XC52p6fhAB1y+SsDSUOyY2IJ2OP0EK3MYApZ1vA+JhI52FVfcMUNP3q
YU3cRavbM74+d7I3QVihGIROxFyRvTFGSykwcj0XbZ395Pe067jvYb7iU+hOe4CZAFL8xafi1Ycl
TrPbydOo1wN+my20xqXUBX1tPCWDGPKdh+8YOj1ozjdlvSvR1F6Y5vV4CJNJshfbGz2FOe4QU3YM
1CPdPxcJDs2Hhkbxi1mWdYriZlA328QcpgU83IdDSnAlNXUi6FzPIMdSCplP1zvXVlO2h8Kzon2V
Ol6+AYM49Ht1ss1kIVO70mTi+FpSkQcEGjuL6/ByT4W0vj0JAXtKNT2w0eVUc/EVsU93ehnqwYw3
ota8+qhXXvrgIJwxUvAPsGaCGpsNh6qpRLWFDREqCwfraq8jiwnfSUJTSOWutSTC0SrRKvDOmdO0
r4nos6/ohrpIV9ZRbT52VaL+qGAFpOecPuTWy5xoQb7gg89BE0yyj6lCQlqZPZA6jUqqMY7BUxcr
/VEPIv2bXyDa7jYiSNYJDqDmwp67epIxZ5TZSNbhr8A6mJ3vwcdoij69d8anZ1JOhZFmh7R0XU7z
4LUrzORLcxNGGY1IyVn9x4IrkG7IomRjlMxAdTvz2JlqXZMMiLY+hVXjx3CznHRfl0kQ7q2uWvKw
u56rTdhkniA/ZRo0m2tnNBFthSp5ihWlOZS0fl4mqzK+B6b1FewzBkxeUUBfyTwEH29HsOu7U35T
YAW8wyARX4llGAXWDqAvGBt9xTfsJMy9NhbqoYFH+s0OrQJZ5IhqpK+IABOe6M+AAOrCYf/g4FH5
lOUK6s1Sm3128HIbm0gMfpyzUVOME6vSaJrnaAgU69FNR2SnMOPh9RIZbY89JQYP/p2p5MkAtaqP
c8w/Q8qnvWQP3l6ddwzORcoE6x1nRwqWlMTAq8yu0Lwp9LxzE49XHFf7ttEUq9og7Ox0q1SoY4TX
lDv6+zIM1PaEfGNUrXFmrLehTZZ65+IBiGxs3PvxmrQwRsi4GLIv6gje7Qi2Hbtnk37uOYkpxu9a
xxv+oMbdfW5ABk1PfUUIXPu2WpXbsGzin7fndv1eYW6YzEkMzjuSfbbocZxMmtN0nDDbVcQ2Cgxn
beP7cGgIM8gvRQG2UhCI1+g4aqd01Mf95Ijk3lG7Jaezq3uUn8IPgctOo5+/5X//q9vecu04NiI8
55HmSXaHvVrwBq5GONta7QMIO66LaW0AFnEh8ftgYC419BeBQZGLzKurWPm2cPU99+xZQsP/T0+D
rxGy190eAMYA6W7qXiA6KdPCsbt6KsGWYEAucKlRhJbs5YQJBAa1qyF4ahrgOit11Ko1pgSVtrK0
IV5A/n70pSk9ItEhbQ/YSrPldUvR5B0+NU+0yoPfoe/Uyb7pYqN57JXeA2ho1xh85TFe4vcZRI7i
GZFepdwYWlIZm1qtlIVz9VHUIV2R15m0EKC5dTl/SDGNWXV2+BT1ufNacpt/agsVRTPNQD4fOx0a
oynMVOzk/QbeUjeseits9rePgC0fSrPj/a62JssyIBHm/jZtFWId2gTeuVdawEpmpEzuCrsvHcNJ
FGKnbRYVHSrNES7ya6tzrK+BVSOkDXYvbu+GQsn9V9+Ah7lSzHT8PfQGbnKuVzmPOpz4z5MWhhTO
OrWr1v445M8jXl3W2jVHq/mE2usYrVozCx6mIEx/Oy0PD2AhuXEvPDwDdgEO0NGzq0ZtuFZsytZQ
GZFl3ZRugl0JADbfPmqaSLcWTR2xC0slGtd+Fbva3ioaZd+mLm48lg8yGx0Y1fc2CCoW0a8Yf+s7
gQbosEri0YjXNeDvFOO6unZ37Ng6XHkuZM9T6/WxikzUmH+uRuAw9w0Q1n7TFkpYHfFeVo0ftDpN
qvaNqY9bPO9tTNlCF4aEG1XTo1lwh5VernnAoePo9fbHe8/q5h8PQAw3h+RpXGG/urZILb2y/XNj
5uN/Y95X0z50FdveGEjxQ2HFEaxdDWOTEEBqN2t/Ap5ABbuNvSzdJXUjupXoquaTifA/DuZu0f5C
37yK1rSr63LhcfnOJ5j9XAoQLnwSmTDwky+3fJQPXYIyiXIOpzzrNkGbG/jzBf6oMrZsnHZ6l9K+
bmrV3StoyQksH3syGWC4HRxasJokVaI3umqlDK1q0kaw27s2rWPsG3pD+zn5KvvASNXyh9bHybMD
Dc3coh6vDhsNOMy0LSY9e7TK3kbpPLEtBq6zuF4hRg8P1Yu6xORfSP4d0or1WpVhN1bbxsgWJbrk
i2a+GMBYyBGx2JR3/+Vi/I+y89qRU9nC8BMhkcMtdJjcnpl2vEGebR+gCEVOT38+fOWmR4OsLe0b
W64Gqlat8AeVhgzOmV74nMCxUX9y0WFj56NkEUd+3U6l+a0ocD/y3WEq1Cenbr07L1EVeYdjhDpY
Qdi35Z2k67NVw14nuovppQkVB5ANAMtVYLZbqOH2ZBQvaVx59cmo4/m7MOs+earxebpB0qzZuIev
V6QbS9ttQdlAe1n3buLRgMuUevlLEjW6ikEkyN8pd3ooNs30PEwy3bh73luQAQrhjvEQvejlz/+6
bJEkYTwcNuULbGL3hhsQs7+py5JfZVjX2lFtwrK5+fisXl+zaE2AI+Qef6/znEVK7gHDKl/wqGks
38yd701mzFrQ5QV4qS5HyLvG9nJj2eu6ifyGmpX/QVq9SityOSqulTjFy+BBW3hKsPaQgfDG6heW
lxhXQAmYPWw5esP1Z0vpbeGjMFRvjd3feeGceKo3/KfQXfZWe6p3+gU65xYvSMxie9io1p54GH+3
TWadspLlRjr9znoGrVyAIsi7MTxeXa7tGA0KKqH1i8SA8ogY0Q/QStED5gXNEQ56/PLxx33nMufR
EP9i25h0WNdlc4Gg5TBNRvUSpqLVDmKK0e4AFFeEJMnGdKjJN+I9OY6m3+OMYHIp9TJLXrRxaLd4
se89u0fXC50YJv/MeC83N9CoFBeyvn6JwnA4QtkrH4xUM2Y0ReUpT1SE7T5++j/2WZehDKA4Ckyw
BGk90gK8XLERwvTozxcvECewXg9j1XqjQTZ6N3Pp0EuHd1u7OH5FLK3iUpn41MzypCJBXfjku0Mb
APZ08WBRC8XAL0hzjkDdUJzGYSalxK4Ms9w1EDyLQO1moyVn8LD9Dd3O+A4gLO0Pca0WsT+g6jDt
EFZqrE/e6JgbF9g7Z5j9S4cPuSswsWtUkGcKxRjtFtJI3WVgujL7kOVKzoLGcFeWc3rLvXf78ct9
pzBkHEL9taSKzETXLcVczyClhLPzYiIZ/8LnrOFUjcaPaqj1o6004qsei/YQex1vOopstCU0TdGD
UPGwvY1ibYuneb2/mBLpqJdwZy267Kv9NXlt4jTI+bxEiZYWaHDY1j7H1nXca7OrP5QpsImNF//e
kvQHQGAC+2deskocIDEPqehT5yXrRaFg3oM3AC9h+pwINdUCr63HjdTqujpZYF/4bi8NPzowS1z9
64YYsONzs5YV03Cev8dJawbZPCe2XzP/3X/8iSGT8a9dHCCQEaimLPcfYYvnvFwttNKKJC/2iNLO
3P1Epa1hqOuKLBNvtGGasTlEc9z3yKG3iY4T9JCCAMb8PDI/c7Iz7xtSxUqj+pyoarpH0l7BoSts
RHYDgTVTf3PeGhs9RdG7O8lcO/rZ6iGe8lY4J1YgZmnXN2NcRHejKmrxoLot+RZWPSP2OPlgnqPW
iMynxeIj9Usri1pehCY64ycNKtBFdwyeJ/L8nvZdtnNNV5nucH7TH/UIlGAXIGUCcq40rU6nopw8
/bNCjcZFUMYj6u9OP2OwbeLtbuVGeMBxsR58C0Eo8FgidL46vdE/LQl9elPbwjrgURS3gO/o/O4G
zmOGqmTk4ZysqAjrB8zJC/VzVxmt6qeknGFQDvX87CqV5+yR4ejfYhOVjp1rSfWUt4P6qo2WNtm+
hYJgeCsEDMkHO45cnSRes55zN2wKZOwy7atVpA1qI1ILPwk5DuYun8EH7KTR6r/JRy3jS8ExlPcy
slA26tO5epvjsv5Zd7TPjp2qNfecZ0XxhR6Vs5+mckrOtWTgagxd9q0GrvmcmKDBAuZI4Uue0pCC
6ZemQd7TptvJKmvu0Z2TIkiq0XmxMYcCdDX059RJw//61NMyn+57kd/2ehR9K73c+01rUgv3TosV
0WshGXMGOSRjtKUk1mYBbpBt9lQYcH2ehDrIN6eF6R5MmqD9C9wixlkqw9fOjzsdh9eJfmG5S7xG
bY9VWjRv81TW7n2sxaLCC9nF4HIBDsYHisTIBNIUtt4zeAfMphQ1t+9dfRo+0+6U4tCYXnFPmuZ6
AYJBVcWtEPdJMCVT9WzPRdvu4SZFrS9QkiwpzpYA4GBn6/iq0nk/gEvKn10JkOiJh4p389S73X4e
wvguxI1pUT5Uu+F1cu20381zM437Okyr32WI1jrpnjoAXA2dLvvcMT3UseKS2CuZoL+cc+jW4dtg
Ut6+gqQe+3tXTZVqEXIJ42OcR0lGQ2aCcxRWcpqDssxVs/Wxg27Z5kzbftYt45CgYeCd7wVwwuV4
ReXkJ0mrjbuOcTu2zWMMmhw1oF5Fl4e5UiDUCm0fG7Tdt75AUPG7VlamfopwROleDV7/Nzo4sn8z
kdJCvhiHK13exlE2PKi9Vssf0YDX3jOj2BkR1KHGkluJ+sb5r2siMfwPuoZpPzXoq8+H3MyLyS9t
t72TauKN/oyrrsEnQgnfShvvVJphbd2nCK6O913WK2TkdZyNwTANVE27ED+6pxlES37HX8z2qKpU
ox2g3E17MiNXWgxFyBVu3JCK8ws4mxhLarVsb7O5Qopkbttp9jPAzapvRfnsoMthVs4LGs2R5Pum
jbtTcrXpg7auhlM9z7N2S/mjHO1eWN4xLkopdm1k4w6YdFPSH5ACwXtbr7IJc4vIbaJbe/am+dyb
sLufeN5QfhZCjFSTWY3uslbp9iezbSNtb+Zt/rtVsCfcSEOvEgZubWAcC6iBsTtD8Mu4DhSSs6sO
04sa6dZziBJP6hNcUBpGl2u4M2dTS45hFqZbgIar64tBFeocENVItxcN6MuFVdOL3J4C78XOCuVX
KqNzS8si2elYzG6Bpa8uZ9jmwCWpZO2lflsLIaom/p7Avd2XoujlQZZz/hZT2lR+OFnWi97W0+7j
+/I622YgwZhqeTKwyYAoLp9uprOU2ZWOXSEOInukGdWnZJTFry62tSetbsY71W6Mo4YQyhQ0bhdW
/tib3z7+FevKiiE3kBV6l0T1ZWi2vJa/MoSEKWceSyd/1SdD6r5RMgXTOpm8KTIThxrZIcGhsurx
sa0H1MHrvPvnkRSUGzDM9K4Bx4JlXrUQcqkJAdY4e9XKrgoPqtDH30rWMaWAH5Y3d3jcbykaXDdS
F93qhUC8COkv9c7lY+Nx3DUmUeKlMRLUIiysBIVTRY9VU5Eb4E5dPkF6TN3d1GTNWynDAny8OcWk
JjR7/zUv5HwtVj7UOiSj0MUufwzSUXQM0ct4cXEXwKlTa5Fka5FbU63WefZaJdqAe7xzrpgBUt+B
FQJV8KcS+uujF4nqzFlnTC8WsEsk52LrJjfS4cvUynDLH2cdPJYNthDxaVvDsnGvwBTCVcLIjeRr
Z9V6tPOM1gscDVT3yXNE+xB3df2JAWT+++N9vWyav3NRlkVGmqkjTDh602v0czyUgORrvXx18VML
T2FRsJ84iM3X2YijYxn1MtrlBfXWo4FJ5dePV1+/4GX1xeiMgw38jZnv5Rcluwv7EmnvV5pAUGUX
atBzmun9LcrCWCB+vNg6ci1yPoB3YVMBJqCqWCX5zpxi1pmmzqs+tOoY0JuKfXCLONgzR9PfzKiM
440lr8ZpjPIpyzGjRp8LE6Z1DxQrQ3jStVedc8XAUMTP1cky8NcsHEFaVuXRDejIQfsi1ZFcnXx+
9nYAZow3GemMPmsXjbRgbFJn3lNnq70fjcIVh5CX9GAh6csFa0RKE8S5OwKYN3vvgBIbNk/SGIb+
l6pE49fJdLXvqCaN9uvHL/R6y/JwKINTODHF5eVefr1OhMlALdOe22jMXxas4kNNfXBOWzDlytjY
92OSxv/7eNErUCcLMkFCCgv0F5HwCrrYRS5Co4U856pXA/mtwzwKOieJ7lEpcqzb2MrGnduLPDrk
U205d65WYinaKLVxNBADLX3N7qbySDk73ngTWc6NPkG23WgSLZf95cFadPcXVDNvBxmGVZGXWABi
0qrRX6e6KHHhoFfSHo2s1TeC4vURYh2P10oNTqtxrVaitRI9Wcb6r33ViOlQzM4vC8RZgiCyypDj
45f/3kMRDHkeSlgO7/q85mlpNhhyvyJIjCNqGhXxLWJJ1ZaO33sP9fc6q5fXuZrIBhXjNmqByg2k
Bw7BL/pmChEKUgCSffxY7y2HbwpQdKqI66F3OdZOObqz8Zow/SZlK4FfW0n2Hzw+VEI/Xuv6FdL4
huKyxF2WXEMfElG0TpzoVBphOnwflDJEQJSu5uePl7l+JLr6kLnQMmOUTG54eTarStVrwQz5HI2V
BmOsa2euTWZtQSJq/e3jxa4uEXqBXFpAOtAfJEVZRVbbjDrNxd37bEi0enZIoHtvFH643bidOT2A
EkvOViLK/80Ibg4bB+AqCi2LA0A0qZmgWa1xp4AFjDmlH3GmasKP2tOb3NgVGIP7Ioyy8NiWaXGr
hfZ8++8PjVoAGTBgOPKDVfRLXBRJG5j65xjNAEY5mELsC6eLzrOYy7NMl7J+6FQ78U2rsv/5MoOE
QhsFCJ4JjISfcPl9HRyUFaOssnMuaJZiUlAEDqIdP82mKm+7uNnqyV3tp2U9Ums2LeBeVMQu1wPb
GaJ5PmdnbDtc5S4etLw8oFqWgZ5Ji8nbffxyr04JqlIL9ArmMSRsw10FGuRCHbgQHf7ydYTABPIa
5i9vLrcMXq+cSxjGL2i7JbFEudpYp5SmGWfcs/l0RuxHND9yoLQOHFM3wkO57rtHO6OTdqN3thfu
DQZX9FgHu6qqY2F5013mJFbmI7/czDdhYrU2kgnl5O5TtD8H+CvtVM93lV1l9Rl7jvJGqmqtQR1V
ujxI+zlL/FpXqOrRUqSib496miW0aMrC/ow0nvgZJ0205YRz9SENZmAoLpDRc1yuZiU1mZzThnF3
RvPHAY0xOt80XM2Pld3VG/Xw9VJwhWmnWkuGd415GGY9GizSnzOuLe05jlNPD4akecE32uoOH2+Y
60zrj667ukBzQHfRqr7coOBtcWDR9Prcza4VH8OxyW6cAbGPwAyTtv6fp7aiWfAtsMhjoytfQfzP
9M3nkWaHFja5BLY7z3GBuIejPE9qXumBUzUjoIE+MrG0NqP5PxG5TCIwKdf/Z5Gt3TA7mMqD0qYY
wgslbqpThfdXvoFnuYqvi5UaLPyFMEGafFX5MY9NUc7qzprT9H2gYcR35Cd1n0a9ll8n3Sn3ppGP
R0HXeSO6XiXNy9dDk4qTSIf8KkPXvLyKQqy+z2VMLy/QMlhIvjnmZhfUiVo1xzyO5i2lwquQvpxG
hocQhzigAKUuv2VXuVySpd6etQqm/1FhogkmpRQ4eZGuDU8FxoWHrEn/+SphXcaH6JySDUDGWV2a
dW1FSWLU/Vk3GjH7fFX1LjbmWxd+zvee+jghd9S3OipXx2TJDiEsMq5VkTpdjzv6eKwFUn7Kuejo
aWIXC4zDRwsuyw/h4GTl/uOTclXTM7OEXgusGVyGSVhfPSVYI1BtxRR/nsCqo6LHKFqLB/FAp+8x
qeUR6RXt1IimeaJRZ910PPJTVUMc+/h3rDb1Hw6cRUlEysrUlk99+ZFJRpohLREOmUAevJrCrujf
K6p2U3nRDDWvUqP6JnQWXbAaCve8ETBWb31ZHvIEPSVgqHAr1w0dpNjdqAvL8JEGvaQ7rnfhEPSL
kC0CLegL/+vD0oblkkG9F21BegqXD1tpziI9zYiklAm91S6L9wCa84OniOTGAt9062WZs6uhL2wE
4XX7jAelFamZoJkRwlvEZy6XptZpoi6e9Ue7jcR9PVbJrZ7FdtAKHGn9uBryXVm2+mNbqcaNPbmt
j9gqOKqPX8AqjvAryB2W/0ggwJauK/0iBpnTid58CNGTPTVdJuBCWfU+ZCYSwI4qtY0FVzGEIn/R
qVDpHEL2gp2yKiF6Tzq9xAXs0cvT+XdVi+8D6c1tOrZhkGcM+PAkc28+fsirPQWTjt7o0oxd2ArG
as2kdZUobkLxOEgluY+60X7zOvtH4nn5v+pDsBJaUXgfQnZe2s2XH3UyQlOtBzV9nFMp8B3TwrLa
GaASGGslUfdjoiW2RYp47+lI/uh/MhGmo7H8+V/dsK7smxqQQfqYiba4naNOQfF6kDO+BEp0/vc3
yaPBbmLuDslr9SbB1DVNLOz0cQxhWdMF0X4aylC8GQVzof2/rwWdBm0rKEN8u9W7lKyeR6aWcjZL
yLY1g7fQVbtboSliAwZ6dQr4bIBSAWoQfSB6rB7LjHswomGeEXRwute7Tn1MBiGOlkBbeC8ird2y
M7s+BqxIxGFNLnGamJcfzTBE5CBxnD4mRSa+UIS5X9zQbUJGUKLl9Mt58KOpROPk45d6HXaWRzUp
QAFB0HZbx1fuFuw0XYcv6PXxz8JKzX2fMVitMI9oD+U0OT9sZjBJQAEz/ygqZ/yiY/i28W2Xb/dX
F4YowK+AQs89x2wEOMfl43eZxVBgTnjhnTp+UnnzVlz9SqOxV29rF4pBqrezsUPvOQrQBdrSN7v6
3uRqyDYsxgfwba/Q9DOgGMXNhulktpns7xEUMtt9hZ9GZaGQpGYREb+3QnejelpbVzCnIJfg/IB9
Xpoa6+qwBU5s1mVSn5w0AcbvF5WSvhr0aSCfVnXZyx79/Bh54taZtBdtsSW4lyFk7MBWcnLIKXTF
L3xVMJLtewli2kdhxRnunNzKpgcnRCyTCbnTvW1smmX/X3wufM0XRu6iQAP9YI0SH4APRUZfdU8J
hjk7OU0dKqFxL30ZFwZ9oAabEKdRwvvY05RXjI29I+6vZRsM6AOrgWrK+NyGbbSxi/5Ami5+F5sY
siO0LOCDi+jy5TZi0OuFUun7pz6ZOmxqiiyLg6xV7NNCIYZDbLb1Z3j7MXABd8Tlpi1ts9mNTe2K
QMMKdnxOLVzmAzXRPXEC8a5oGxHzaqcDKCEw0xpdimZYU5c/MZGdKSlx0id1Gks3iA0dbZfOEk95
g2/aDrJxYx68sHNxL6RYao4L1WWruXUVbRaM5dIEQtMPHf31jwBiMVQiq9snO0eXsov15M0Sldrs
scTUziA7+11hOvPXj7fN9aMvzEjyOLB4pDpr8dLWYjbSK3b7JOumO4wV1sb2JEbbb9GsdBI9kFYu
diDJ3efSdvqNmP7O6rQQFt7+ksqiVXX54mVoD4CTve4p8lRUmgCYdAdGtIN+TGjLRT97GbefYLuX
UTD02eih5jy19fPHr+Aq0JDLLshiTj3pNFit1Y+AO0KfymufsLUPDy54dWDN7vTLbbQwqHSYTf+8
3iLm7qjA0OkvrjnmtdPNGYAqcWpCCZx7nGozCbwiLT8hKyB/2+FUpsePl1z7TYGHQyzAXlhqZJA8
5Sr/mFwhEU/silNEmgvAUIZTBDpM9Iqh+EUX4h5n43rNsStzU93no2J3B1LfupR+x1T7i6VHeg86
sjMSUD1mFavjRqBYfsJlnKBrTSoBp40gcZ2WySH29GpITnoz5fnT2ExRCBm4C7+k4ThVh4/fyPXO
M5lpkWoyDSbtXPs1sLywAGKUTAhBd3iJQs/JS6yvkSjq16p1v6PnhYFp3Nt3U5Wo6kaG/cdycfW0
cKyp3Dh2cOnW2la1yGtkg4f4JLE0OqWofBiBjRdX8mm0wyp8jEdz6r7ElKHFzulSUT7FAO4zvyK4
f2/qdApvHLx8vhDQakY4c+hFOAJQjh0yNacCaabJgl/hlsL2y1HgImU5Uh+PbqrLTzx7QRaKNwdc
YFUa5lPBPn9EUEY8516taH6XJMVz6866d6zwAgBIOSbzuGvAMRX7cOFXRvDuGkxislKzvtpNqLwK
mejiOY6c9i1E7nU+24bQTICWHjtn1qyZOFKl+jlTnPAL2vGecWfP4HX2TuaE2e+o65ryPtWm0vjM
9LidAs8AEbyzYjMKd82s99Vd3prZcEgXMFigYKFZHiaEacY71CBq875CzuT7aDRlElijMze3Cm1m
47YXmHie2EJSO4w9gin+IL0MAzQlasBJDmoZK/++uyhXISshn+IuF98qpKgYvMR0Wk5WC3hlquV4
1jGseAjdFHzDZDbVbyWtrIlGqZbkbLPM+ecrDbwpMDpKOH7B1ahETdWO000WgyxP91IrWUwTMW93
taNmYdBkOA0kimo+YTUfHhDcUTfSqOvzxSlmIMRkjV3krRslWGfPaP3p4VNoxfBMBLgzHabQYGWB
7qZzPfpeDSv7m3C76pGZm53tPMRl0o3XsJ54LkBg+BLQVummMqdfw9szy55myUjvlNCgdHxseBL1
1a2N5oEZb+P6mp7nD9zLzrcCt6O7opDZt3R0I/dl5vK3v2aiLMUZLJC0v1tZi2eEyBrF2hJrvb6D
GMzyHxWOqjJoX/78r/qwqaqZ+gJBSg1w4d2ki7BmLi0j21finkjNtSX/+zgCrntZy6tZ5FGRLaSR
swhiX66Z5Mhwe15fnPpm1sC/qUNxTtymqPeyz9HtzGILHz0/1ZpEfJ5jz8gD0H/D46CJyoh8xYhS
a+Nq/HPhX4TFJU3kHeBVS5OJ8e/lb7LmwtaVIdc+1bLOvKeSZnv7aaKI1x8iVTTDrm9iz/azAgDC
82SNlvLoMMBCQV2Vfewzt4sZs7S6HAK17ZHX1SsazPu+nor0CxqvQ3ls82nwzmPZTdFeoiX4VGuT
Or5M3ZyPhzI0InUjydGXedLqoeyFnA7rgTNJO+nyoYyqS92uMI1PojPnW3WiF+52sjBeYdZER6Ot
PPE1qSrOpRcPCeSl3GqyW7Pt2q+GXclsF+Pb8WCbmWl+rbO4enAG2hVH/Bc65UEr0j7/jOJBMr1A
BNKVoC6c/GsG7HDLDnUNsMf3kkqFgZJBa4gbUl0NzmJ7KPAOzroTbf5GR5rWkOPOVqWE6j80TuLn
s+LFN3liDTgSZh041WwKX+fIjIx9Coqavw0roPzXWMNvAQKzyOfQqOPGu3y/SSz6DpbceCpy6Wg3
SmxET3NSybsQBlWQFln+vQqNhSXq9ON5Htx/NJZf3gs9Ahqi1BA0CtZBpg+F1AcI2ScT4G/tt4gY
/crtGrz4oIFKUtt42Hjk6xYBKKelWQbsk/43qrSXz2zEHmkj+t9QQxLjTR36u2mOxGGR3/UFZbnn
j+4i2KU5ofzUUOg+0jrJDhsh5KpmWX4FzMGlVUg3fD0/HmECGi1FySnVZwzUu6oy251SjPod/Kws
CgDDagDje9TXYIb2xb0xuiKZ/b7KDWZDBGft66jMhni07LY3d8oAKX6neZnALN5qHLDtk7blbXQd
+PjV9FEZk1AxL8S9y3enNSHWkvg8nhpEGsodmKk37o8cxmOnz09hO//n8CPTndrDKVcaZRwRaime
FWkr2UarZzn6F6FhUQDCa5ys+z0+kAmCHRT88gJL0znEwv1lylY/q/hlPaVZU24h5a4GB6z3RzzP
AIRi0dm5fPQ5cdRRb93pRDjHEZRZ96eycc2jm+jRa9zNlj+PHufD6Wrr28eb5Z29QicHhIO6QA1Q
SrhcmpZ9TRu7t09z07df+jBtALBHkebsQ2yNPxlN9r9Eet2Xj1d95wXD7wKFCW6NVGhdYeJVM3pl
Yzkn183z3leSOD30jj1/h7ouHrsq+d/H611VMYsmBUDTRTZvwVmuQmQDFbMZcD49MSslElb6eO7a
GqUfLBg3YsBVirVaalU8z3ZaK64U1skuciwk3LhG3liF/LGLq3g4hJ6THKGKZvvRQCVAGNbWFOo6
uYKhSZuQvv2fIdx6thpJNAlF6Kmn0azc9NbMS8igdVjPMOK9qr5xi8SM9zaOt/95nVZ+b906Fses
rcwnNDy0N2PuxXOF8noXYDOUHIo0nraGJ9fbDro+bFIiFNPfK5SC0mvlSA6qn0plaHeuOnY7FdLM
eYBj3z3qypwdQ7i08l+HDJCVERReDBIo8+DsXO528BJMJknQT/h7qdDvUDlrcGx4ljRab+gzRLcf
77s/jtGXkQRhczqJS2Cjj7XO5rwmGc2y7J3TRFjVjhjeeLh0p5mt+aUaZc5d3Kptxwuwx1utG+zp
0EaNp3AhJy2iskZVKIFIwJQeU67aE0XUODwYc6cg3T6Z6u9ST9zp6LRFy1RTncIgcmSV+pU7OjIP
Ql0VO6kbmbefqaWtY9dqqM3rSdoD2khMN/V1aBS6n4eYGe8aXbHSZ6uzzGNYu138rVCV4ZV+YF38
mLRG/2Ias0JgYIzj+j2cttu47afwrkZW9Vs+VMVz0jVd+DBQJcuFDBxGk18MrfX747d6fZpRq9UI
IIuFDXil1RGzkH/rJAzoU8u4LN6FOaPmfQFyY7Gb78ItPOIfCbD1R1xYEDp43j+K4pe7po0MBUEY
1TppHR5GgSFNkr+UyYRfq5Z6dCqnmY/alAClofrv5d7oida3pcDfMk4cvf0xSICbvpBzDt+Q0e+u
gyKu+fBW4hlubarR1QOvMW7Eovd+Obmtvji/LOnIWmEtL+sCJnHankKMXfmhuR7v9Bm9KYeGqXWO
zMXZNRsV/X952qX7lOmV+0mr2qLyccs2tH0y1emxLukVBIraSRDyaqY73U8FNaOg0d0ie+WNR/PW
dPk6ijJZxhyPSS8m8wAzL195lCadXaFie+JIzDhqSYDNhWPcNVKWfu0p3q4Yqx8ecgoHrpB/nrRS
lLK5HCgCaGleRSeExt0iHbr2NHFxPmteGP/ArtXZL4bqx3nq6i81qJUtzOZ1FsCcgNYApSYXMofo
8pmVNlPmHnrUqRkHGe5wpwp3TukaN+XYhLvRrZv2lvCY3+QQveyt1hf/+GqPk4SATHEB3pKyrxaX
prQS18rqU15k+g38CJkEqotwi6AL+a2I1PTnx4f4nRsAeg93FOIR8HDXWxOLLGnnSJKcUBhp+t0Y
ylG7zaFD7JIyHoK4LyMqhTz9/PGy77xk2h6LXZsLAulKT6BNq3l24244oQhlZN/4ASh5Og5OF7sh
asrmV03bxXpE57KQr044tRux6931XVIeHpD5xjrLRe29IAuT3clV9CYFB4LBGHyMxDpOXh1m7Dh7
Un1latzkKBVL3Rr8vPfaF4TKHym65fa93GQGDp5lpqX9SeipBu6pFYl7MN0+fDYKvQcMRP/NH0cl
2ehrXGd8f3JMmggEI5eh2OW6zLm8vpw8nhv63K0+JHbkx6pU3/QwIZoOobeVYrwT/NBgAlGwjEwh
Wf25m//q3hR2alTs3uE0uk4y3hWjUfyPGJ8Zu9Sx0+a+wy/hV7pMEI+4m4b/DbXTK7u6Gvsw0FGS
MO+NQU+Vo1LUOPlOEV6dtMccO/dNWIrRsTVd8bnO+8Tef7xH/2QFl4dxkZGjD0QjnPp13aYbdKFL
ORXzSWjJ8KxPFb8ZqcaIUb4Rlg9jlIpPcUR3OgB+nMd7xSa/3c1939b3TRzDaxKxJm1fjhARdxVm
PpU/wZuNgsStSu8GuifyQ3RnS+O+0KSefis7G+yZzEbnf+rcal9na+T8JbShvaMhBwRMhjnCHe3j
B73eFAhoGWRHdPIWyNKqRTBmjlYajtKeGLqLm5pL6XNE8fmYCz3ZcSq2BH2vp550sTh8jPFAYHCb
r6Jcq2E256l1f1rA3RCgumIUTILtqun9hQyESqWVIErZQzE1f8RdMtxzlmJvb8ELEDu9sPDzsbBp
/apLrUueNXu23/71nSw66sRDen9Lm3R1QJVch+PZmPNJ92LN8GHIx6i9e8kdjMvukMJwVje+wnVI
WChxjNsA8APlWDfC6rH0ZkTE5lNr1sIfzEy/i0YFCnFJgJJqp/5XEImO//6YFH9/EMp0otdMG+n2
uVu3rXqSupxQGU5NqO51/M3N1JthdOrzx8tdp4y0Zf5abhV+BuaToR0O6qmf8tiHs9b+MGLrWy4m
feOCuc5cABItYnzUtRT16+Q0dc1Ry+pSPZX51BycfgidA60nK3trkGnEg0NvRoZahomIjpxTNw2S
MUV3a+M+f+eBKavZ6jQUMMBZV9gdQpMOYtnWydGAbENsr3RggJG6b/AW2Khyro8x9wmAfbCejO7U
PwXpX4EWGdNKFoOkPOmz+QiiYkIU0cpwoqob+5aaJ9cOH3/O91bkAkVJY5njUARc3iZxiC4y8BcN
ErRSvAgnjY/eaI5ZEOVdtJtxnN/IVt55nUtnigyJFgJJ6SpwoD6hNaC19BNKOeO8N3Ordz+pmelN
PpC20NyoU5fAd3kBkAYinYqPBGnK1WAYMwPd62tPO8mEAAPTzhNH9NNqfaMJfp2NLGBChhskIkuF
s0qzlbicwQyl+mloZRdojckcKLOGQ44pWkBVpd7iIyp2OAvRRv7nT8gJoaDCxwg819rtu48MY6zo
zJ7SrErv0E0Ib40Q4Ammkd2uwMt5CzW6PMv6nUJbhAS5sCZ55ss9k1T0FvHnQI2gKsxgjMWIRk/T
PRRZFD9oofACVN715xbf9kclrLwgqbtpn+l1vmWZ/E7AhZ6BhdOCbUHQcQkhf50XiuyqMMSgnbiS
s9e51tJfeGNmNyZhd/ALLTfnHQo4rrJxTt/bxDSn0dtb2m5XbcZuKCcA7pV2YuhrHL3BRUxbWSKQ
bYTOxjX27lqLEvOiNMTEc3VC6T8hfMSfnyxZ9T8qodSvOHqAh0YGZItF/e5aC4yCWhdo2rrfLRUR
xTqksFMJZeBXH+L0CY1a782fsnOxWvx447739VBmRKiexg4ogdU+0hatqJpG6km0tndjTka8N0XR
IOGtzt+Z9c9+Vc9bSonvPSIAkUWaa9nC68aVLM2u6+pZO+HjRtoRpepdjlREHjB3YYD68RO+u9gy
xICFuQD4V/uzbdxyCplznGSKZ/a9ioL53nAVjGoSJbM2Xuc7oXzh1NChoOokAq1epxzcbkAciVBu
WwJLaFy5VAptT/9RVYOy6/qkj/894bHINwkBpB98wtXenGNsn6WSGSdHcatd4kgDiqTjip0mGOpq
teEc2NLaRgB6562CIqNzxQXJZGE9D5scNHS6eVFDSUr9O9d2pv2kl9LcLIwx8/njT/jOW7WRzGMC
BE4WpMPyY/4KMS7VgTdPNv1VBENv0WX+XTaDtWszGuTsz9SYNvbMO6eCBaEGL0eCBHb1GR23KMeE
ntbJNkq1+69vem+4oQdpdf8n7cx640aSaP2LCHBfXmuVVJYl72y/EO62zX1Prr/+fqkB7lVRRBH2
bUx7gBnAUcnMjIzlxDlnznRA9VtHmIdpMmTANzgN1kwTezioV4Hv58terzXOrKSzzcR4Uhylega8
ladnx0Aa/QxmLf1OhjQU+zkf/ibusaEDVZEZ5FYyk3Bt2A5TUUT48KdZsdNDg1Z0d9TiOYAM1q2f
1C4rt6gt186QVHuHv53MACDHtcUQ6WHVaA39ibKx8hwbTuBAqdUn6Sm15zzd+LArLTmbSWuquYA1
AGosefFGDVbf1lRhwWU+68GNvNw+OLmgbFAo8wMBWnyCk7jYDSIXD4rhhPF7hpnDB+op2sfbB/ot
Vk6K54E+4l/+YBbheumukYVpyxD1M5zW7HXZC8Pcwcgafyybebzwqoh7xsWrx26yh2DvoCB+sJmD
/glskpp1kinw8CEy/WeDbHQTqDHTPCNtIlTDhV3/LK0BC+dYonkOGAVJd3FQEVaA1XoHAIh6sD4o
n1KgVTs4oaYtyu0X33gd0nD4yGblxA+3bskjA4gtZaDSFBz66pemTADwI8t6VxeRc460NP9YNJC9
CT02dxBtNQ+DlfQbjubt5XN1lFRpOUnlPzKs6/VTGm9GtDXHZwKapNuPMRC4UZI4Cc1OvJ2r58au
rdHC3vA3bx0c55HiLGgmEOkMH1zbLSoI1hOvGp6nwOh/za4nmBGeW+UL6H2eYMsMnfCPXyoAplSv
CMqZUn5TsTQnSK9yEblPeaidoybV9V0rkvJoGbn7MZ/r4MftI//2sss0EilvphR5A15u5ysfHs3x
IFAEdp7Ik8tffd9b1Eft4Bs0AuOn26be3i6UocH3ED8x88dLu3gSYbDmsS3S5r3V5fM9vNLFfVeX
Tnr0hjx4MLNgeOqjTj1GIkUapR5C/YtliKjc5ZYW+5Exlf/FqVaKjZf6TR4k9SqIkmnaAnEBt3a9
y3oT1ALEC/RXnV7/Gj11ZNSJXkZ5d3v9b04T1Dt0dvCsnGbnjWKm8OLC1IJues9QhzucTZTbdjYk
htbOgrXzVzjb9un/z+LigweJLZizHaf3HYMa7V6BUvUugDj6XQwc5hzH+vm2veVh4n7KDhD4AjDl
nOLFW1XbrcJMU5w/VoWZ3vMsG4+lETxpsPRt9W7kT3/tlV5MQR8AewJ/UMa83jQ5fF6EVZ4/xk5A
j8vMywGEX1b6YGgR6XOF/UMry2Law6VtbNyZpTuStmmdWEwLSCm2pUfsWmvUIavKHseRnlSc1TZT
gDnMijad7mM8usYveOncf25/3MXxAWuD3gVTAlAV0+LFG12veJyn1G0VdAemsWXiNEbZ3G7cYm/C
9Lbntk1bg2vysXv1if9nEKABjwg9dCCK1wadVhOqPqrBtw7hy/xfs6h6H3RdcFdPteo9ouqc5B+j
MLfsZy3RB29fz2FxuL3oxad++Q2yj0B8SeT3trxO86yHW1T5FidzEB3qwlNJfWoA6T8HKe0CxMtG
ZsWawmZz4Ffe++X6eWzlhaWtTs/sev1obSc66i6hn4x9f3S7MNlXamCdygjW2DvHSp3fNdHi+9Ys
mrNaiCg5znajHP/iC7z6FYuD3rft0MJOGHyDQK0d7jKjGkHTxsbcfLDjePw1zGYyMg3WmFuSL4vb
/L9vTx4PWQbdujdTWFmQd2aWGso3Bswgiqwm0/jQVqQvxBnZ1pjC4j6/GAPGx/FmLkJOdF9/bCu2
1LoJh8gHuNyoH1W90JXdqHlQ1xDyhBezFW76iyB5OBdV0W55rrXLhUQYoEAUXC0c9LV5Z4aqrGzq
0A8akZy8Kk+e5qKo/0k9ZgII6wp742CvXS7GQHh26E6ab5RsDAVFqKF0Qr+JBxd9droJRxB0iXEQ
+FAawKbijIc+cadkL0oGvPaUr5V6I/he22LY9WkSSsQSb9/1sue66rRyrkLfKergbjC84GBMrXWo
bUDit8/xuikJkCKpJ4+S//+rQENBVBSVeCv0YfNOv0LgATxIRwlip4ne2UoU14zx2Eq2MmxR3Lw2
Zmj4SFtEyjej1sZHKptmdqqyulIPsRZbW7JEq9ZwyLKTT4q4/IoED8PcunXwLaobDVhNakTTaVDa
cD4y+js4p9tfcu2sgoonwX8ZWHtRyX31JfUW4vZySpVvVp03NNj09JBWlfs8RQPaNyg6n2/bW1ue
zIY4pLx8nJXrj0k1L0SapFK+mQSGu8pzsgStkrD47EEDs0WcsXIvoOEndKAQxfKWnSmz0SdVqVzl
G1CVaM865wcNcNt9N1d37dR7nwsjdk5Gqgyoj5Zjb23cy5XFEpviiGTCxX8tbkRFyw3EVhv6QpuS
u7abxAWFFm3H3BNxxe0Pu0x9pdPDGMV3+hnABpdU6RZFIJLaTuGFLZvivRMqzk+qpkV8cN2+PuZD
0sT7OVUpoXbzrJb72pWgvgIwECzXbWVuJXsrRwuABoAYObYp55+vtzqAkG7MMo2jVWnDmUkOilaS
v5M5ItE9aHyDLTzK2n6z19RTJVXLm++N4KTSICiW+6be/w6dfM4PVHWhn0Fi2L1zZiV+ChgROgaB
4d41xpb5te2WBFxQM7HdBHPXCw713NSyOMh83UqM75k7zM9zNJs/Chz/z9u7vWqKci5MAJJyazmH
Zzth1xpek/hdHCnBXlV7NJxDQcF8N6pZvZFHrryn5Bg0vSW1OI2zxYMGP2MyonUZ+dncGSg8VFau
Ptvwwg1fKBw73n72+j7/L9C09gx/i/eHtcGXo807zoMqa7u0wq8/bAXQGhoxN/Hht55AYVhz9Jvk
1vzsGK3Vn3J7jLYA1asfGHJdxsdkjddb7KVJHKNqqZL4ZmFP494eLScjYqNd+BQko/b9z7dTVuUk
66gEwC+sBWJsDIT/Uh+uIzTR95Crz85Tnru5/i/0leafFXZfvieOEdI2AGOS/uX6eyK1DmBJdRK/
NI2eYhhesjiItpzvaqeMtmAta5/ytTXpJ149MYHO3LYWxolvCGhAPkz13AQXINrWT1dEW1wLa8ZA
aUFEBzCG2uJiaRaAe7NX8tiHETcQH8ckS9z93BWW8UFngNza8LprN0PClhk9xue8AaFRWSyVqZli
X1eMPt/BPFbs9AK41C43qPqdw8H1SgPMat/+VLN2EB9uH5w1H0svkiMjQX/OkhKuAiZQhgjg+m3b
OD9aZ3LOWjKkx1JpjQ8xaNitZ2b1+yKXBzaKZiCUMtebKUy7i3VA2v6gNep88FK4CnZ6FPUDgqT1
Zs911RzNBDhPpKrw8g3pEYMS1Thmvh2hcrZrG02K2ahOvhfu0GxURk1++yJHo9UhSw1M9FLFWsQm
UyDaQmQJsr3d4NYXdYpn4zIwSrL/403zmEyjlcr4E5u3cKdgKsO+qY3cD/LRzk5abFrJuIuHZjpZ
tTLPD6WTmVsMKysnhavOrsGBBKnDMvAajMip+06kfjcGhYtaNyChndKNQ3sQZWrYJ21uinJjpSvb
53ETber/1Dgg/L0+LSGq4ZZeq6mvWE0ESw0KYZ3ZkHMHVcxAbsGsz198Wt6qF64loo/Fp530Zgzn
tkx9q56Gf7xivJtC3aj2Va3lgpr6ILaSPfn2LA+NrKlD7sQIJKR+10vUQL8nkOGn/pyXxUf45VWL
mvJsd3urxss+0qIHRq+qnZP/+asMPxrcojpvIkWkxcedmYBzg6DKfGrpeX2yKohrnBTmzUd0U9J6
H426EXe7sApUd98oee9+vf2x13ZXStaSPsAuSDvheulZPfTQp9i5r+dp+dPtPeXR7g072DMQP57/
3BZURCQMMgIBknlty1OCRMRBU/h1WFvvYq0ovpAaBcEuUcWP26bW3ICk0KA3SHuFcPLalGIKQpFu
LvwiCFGOyCfhhEdmyKqNs7r2+YB4Ad0iOIYReuFKy8bWB1M4hR9GrvUvzXJ3Z7ddAU1IMWxhV1Zt
SVg6NRHqfubirEC2ZVed7uW+21rZHWw/5XNB79fZccK2pvlWbeE9JVc/oJFlvhx2KCAyppr5dWql
2n2aDu1ZFLiIs8Yw++fbm7V2/aB4hqiGeguVvUVwAfdA5JVWlftpn9h3tqJaO5cxlad0gORkB+H2
r8Y0xvvbRldXCA4GkCfxPjxc1yeE8Ye57DIOfpO25rtMZN3PyWr66WAJANCH28bWHDfFYYixJL8P
FNPXxnKJEtNUTn6SFZlzbgojR9REa4CMqLB79kevYEb/dNvo2gpJ0mmUScF3Xt5ro15WREpszpwX
tSnj3eiBpy2Nyb1UobOFp1i1JefHIbGgJrBkz6b8Z+vBHOSoTg/0vW1m0Y6lNeQnBV3Wv0hKmVEH
OsrSgNYuL3dsOrGL4nrhG1Te8xNER1kO9rhpjlreRO4DOfEfNv5ktH1lcnFaXBDdVRUOhZ+3sKG8
izOj/65HWVOjsqZ2KC7Tpbq9e2tHBliRquKUaQ8tESpJLfp2yETpo3AVMi/mje8DJdaSXV8W9j06
Q8WnvzBIooQTkyRN5qLrZc3tXEFTWvqRE+VnRAyQvrNjFaXFpr3wPG0pGa8u8JW9xfEc0K/JzLAo
/aHm2WOFbCKlR/MXsXeBQlblbtQ25SVbvvKU7ak2osMBpHLhq6eW4xK2Tek7at7kh8ZGfmvflm79
FwETEQL9CUaLmTOUC3+VK1Vj53UhBRw/arr6n0wzlLs2zMsPYvL+DLD5ciol3JcAArpT3rtrS7OQ
YzXIx/gGbWn9mAEM+VFn0WYIuLZVkq9QUvuhmPum7R0WSRLjP/zEacIPeVkHn5K57e4Y6/tY1I2x
ERRtmVts1ABsGIxqUvqNa6X5qYcGfVcWmlJS/0cA7GA77V+knIxeSZFNTj97twhNiJu9udPNwm9I
S82DkzjGyQ7ypv6EigiyLLev2tpJpCahg34FV0dr/3rfIqWoIeIfSr8LLOc5UboYAr26sjaeuJXE
ltBcEtcDWmAkZWFmkCJu7WQVfldNdoCGWKR256yy63NF5vJOWH0b7JsgKlUmj5Cxur3ItV18bX3x
5qlOK8MVl9BoNtQPIUTu7SnPtdLbpdAjqAevQiPttsm17yo/qES3yubgwoUVDaJ9eaIV/tjlyXDW
FW2oT0WvbkEV1+2Q+TEsCDvqshFYi5yCPqmCDxmtUv3nxdpQPXuUf/6QCublgksmGBQ6JBHrUgA2
ccapnOOOm1DHuYKEWvOAutopywrnfVSiEvQXjw6HX4aypEG0WK8PZlPNgUIWWPrmGKAWnQ1BeZjC
bL5ratHZ+8jytrBlq2cUtAWDC4AUadddWyxqZFfrVil9RRmaB7ec230BMOz3TFvwzG1tP1Rdkt2P
Oi/f7cOyFnXCFf1/LS+uPMr2gzFkaeXPbeIelXGY7jKlhSO/LaIzzM7lN68KlMNfGAVzKnH21LaX
fgYSnwrJ9rb04VyD90hpAndXDUxEJ4QyBxU33u3dwdx6klYPrIMGq837x6OwSHCrdKjolIc4HJfe
yVnpUsc9SpDdxtO3+k1f2VnspjerVCQSm6BlqI+M0sb/wQ2vSZYrmvLHuM3qxzQU4t3tj7oWfEqi
c0pahJ9gBq/PUAw7GpBBmT/MuQJ7O9x26qk2xsp4BzurNW241VVzBrScsnJPyrIIXMga2m5svNSH
c0VX/u1bhpgf1c6q7H4nu8XJP7eXt7Z5MIip9F8YAQGXdb08YY68vZEomFJqKNRpWkZAWDeePZ9v
G1rz2PQH5AgYRVcYCa8N2VptlWNC0uekCLKJUg/nu5KZxeJUMZXFHKBldHd/YVJmfhR76XovOdtn
fTJUpHFzv2yrPHryLMD0v/tSE+1DKHp32GewtjUb8cUSd/biVlkhWAymclEeWVx9eui1o8aO8i1p
5tD60c7AhE9EU7n2SzP7ckZAKsv0c9dDr/qUDZmGypTWCAORitocom7nlAyLnZsabch3E8Hel9tf
Ze2EkZeC9nYk8++y59kKO+xqyIZ9swrnT6iCzP1uSrLpPsw979NtW2tXlr4Q2CV2gXrJ4jST/Yoi
NpTM7xj+bA5qFFXDJ12YSbBTqcTvvTT57rpzbm/YXTvVgN+4QizwLcACDgdBFMKl7VGF9r4yNS0U
xJbUsdmCGa4daxkCQV0sZ1uXJa5ibISSVFPutzBtBQckOKffWpyp0AgHxXer1aaNe7S2NMkxQ00D
QqY3BW8nQ99QTDGHWsnF+CESc5Odm9IttnQW1s6JvDwokdAueYMZ4QWz5rQgKxVpZkS7Xmvi7s5V
p649tdGEXujto7L6IaGp5KqCUgG0ee0f8qqPy94GUleIcTzHUINd3NkO3V2MtrWzT6JxDP7mU9qE
BbJI49C9vDbZpADLVF0pfC1Bm/Q4lwHdEBOM+6+/WBoyaDKg40wua2tpXsFFLEh+bUUgfoRUZp0x
imXGw14XY2QfkJvalACVbmaZkMqPKUn95RjK4urlKTJPE/Rt/uik4mCpCSJZ6Cu1B2d2J8aBUUV7
B9wuuMuTtHqmrlr9e3vVa3efNIRirBQKoQ19/XUtZ8S70zHw1Tgt4l0gVK1i2FeEjE5VwK3U1q4h
6owd++ttw2snCUgzCwcBjJtbOuAp4Zkk+ffdUlGPBOvwYNu98OwDzeD2SwuCbd4IElbXSsDlyRqV
pHm9XqtaVUaPYlDui8IZklPqMR77oKDL2fxQkjmCYrERQUnPL+vSrSB33TaeQGLZ8AiL71xnlTVI
8Kk/G1QEQivJnYsHdAJ0jpsV/4xu1Bq73gBJt9ENW3MQNBXo+TN5/nZIRbWn1p6Ulop7AsXlsYzS
dry4No7vI4M6SbRVol4DsEi9NBg2wbKhArDY2KqF3tlNE+ruDWqM1hjdm4NO1V1F7fZd5DTp9ybp
o4dEdZqvelqE73iY8k9aN1kfbp+wt5+c95PqGR+dzj8PzPV2ayjbOjOgQV8J2vqUGYpzcUWeRIwh
wae5q8CUMCLgje3zbbtvTzZ2X0ikeW4Yj1gEaz3oi7h33Mg3nL4665kZJEcuriX2WdzNcqur9P62
yeVABuGMtMnQDI1BOaSy8CMq0ku9BnEkmbZIHeTk5+xOpyg6fPEUo2l2tJZs5wF58TY7TUH6kzSh
9cKdnozV1pjiW5fGTyEBQIKVpsGbAUzHYbjeQkTST2oym5lJmV/VEM/xQ16DVT4Goz2KszLYERmC
krt7S6Smc974HnK9136VHwHXAuMhVInfUrhTGiisnIa+kxDBQtpdiv8Ko7N2VdraRydGxkCqcicw
sKiTH9sD/2MWQm1OltJukgq9jQYkz6ekfYEnE9DwwvFU+iwgMB0jfx5dG0YMs9LyE7U8aA1vr3vV
kMTb09inLL68e+WkglvSwsivI+Z6ITZO4+GUOVmzhavZMLR8Nhq9sa06qTFkePVdTJEC3mYoLKqN
jVy7S6B2YM6T2HocyvUddhtVTVN3jP02hVNuR6VLVc8mZGDDqbaZ9IcVUa3d0+2vKJPF5eHhSaJ0
i8COVF27NlrTqlWKUI/9EAKS6AL6bvzX07LwPVLZY3YGVRGNO2OY+3Mx1Xa6sYcrDlS2bKhOSx5N
BE8XDlSPrU4z6jr2Rd+VXx0jGt71kQit0xiSx+yyNoKhOywTez4mVGvNnTb2g10w6uBqvxBIFfXh
9vd4+4Twg4iIDNl55D/S0b6qZgtTTYIAzTA/Gazia6bODb0W0c9HO+ce3ba1drAgfYc1lSITLm1x
VaK20lptTlJfMIM0PkIHo0NN3jSjt1X8WbckxTGo0K8ALVGST0XUsqrQtKdDBXJW/EaIotrqqqx9
PmJl6ndAC/hzUZtIMr2tHSUF3KNn79UxKv9RevHfNE9OuHF01pYkaZKJYbkIVEKuNyoLYL7LOwvY
hKMP2RFW2A5ec/oC7QbybM3HwyqICAwPDrCQxXOD6HJRF3DA+3EUOdNHrxyy+AcEVnGyq5yoit+n
btQHDCGqdXfuFRE+icEOtlh81h74179i8cCrRo8URF4nvhCtete7GYyEOYHzQQyN+WBlln4BWdH1
+9tHdM2sdA5S4Ahc4RKwkdDEtboqSnwnGor0EIaheQ8/j/oZnFXT7uYO/op3TMvOWzTyawcJCncw
R5Kg503PIO6GqLRqPfFj8PEXwJTEL7qDUJXkt7e3IOWr1qijv5QggOMuIlYvmpiLH8bEh6gsO9bT
6H3y4mqihDfGG4WAteOEdwezJfH5b0kG+qI2rSpNGNSKYJJEmKASO6ZOk2QftqGl71vHAIRbpYh6
7kLmXveqFpnux9v7urZgWElkQkJKAm7/+vY0WtfNPRN4vhvAurRXx1irPpR5PDg7oy8NZyMbWXva
oIimd/0yu758ZXRm0sSQ8YRWFHp+9Zb6dehQXUhgafwCpjvZMLe+uv9nTvqOV048rM1Jm/M84hsb
aXNEu87xPlTzDLyC5DbeesXWLslLSUmixmXMc20ub4WrN1oZ+jZiOtm7XFeDFq5JdHXic5N4yncn
qAfrGCmNXW0836srpUQBoIP3403pjGdwGhmLAq5v2cNHRJekgotSZQe3gGTy9plZ3UTGoBk4lNMJ
bwqz0wD2tsFWVGvDHnE161JXnboDph8dImd0/riBLcctVLDbDANDp7Lw8IoZT9DLKaE/m2YxIg9t
h95Bmbtww8GvfUOCd8rpFCZ4TxYO3hkEeHulS/xW1PFT0jS5LLooaV7vha53+say1j4jpReQhSBw
AWwtrp6X93nQ1YTrI/0nRKFm0/qhTKVxdN0h+TqPxubbsbrAF0Cjy5NMZH59Po2UYqgNSMQv8rA/
ZX3kVXslLQV8pLABHW6fklVjNJZlV40HcznIhmxBWML0GPmRbjT5EaLFctrpcJoImPJgq7ptbfVj
AqFCKE7qKC3RmnZrCRR8ncgfaFE8IuFQPWogNg+gcBJrH6sxseKfW6T8CLJJct6T9V5/TI3pHBTD
yW/gAC4g+RG/rSZIPxR1Nxy1oY82PufaAl+ZW75MjW0rXQmVtF8iknUo5pE0Dk6MI/lx/HummvDr
b5YnZ+EsINpvGpTdyGA/wkhsH/yNPwHCPVqTjdxe0dnTLqis/i9cNe1BqsYEi1L88vpz1nYQ1xqN
Bb+3C23aV0o9fW5TEXhnIn3j/vbi1pIdroAlp/BhEllWDnSoqIaBioWfabV61Kn53VXA7C92pHrK
zjXaEiJv1dvNSAL9uG16bR8pfjJIzIw9cevi2CCGl6mojaX+JIx/MmVUk50dtunF1EY0VEM1+3bb
3tqbRK2TD4uHoda6sIfyeWsVysh4hmPXvyitiuKQl2lx7O3SuCOc9e68oNHn422za7efkhf/SG7f
NzPTsLMw2eZ0ACm7Ub8fBwpR+8ZmiKlIKiXfuBurxkgzKObKofslX5xwSoTO1SgDpda3PhPQ3BDL
6btj45jdePqLlYFFJRMANAOE+PqgZmpciMTKkMgJGZWAaTX/4CoZDaPWiv4moHjB3wGZAd2/nHDM
xzCfexjL/FHp6vnOQTXoh11FxTOkRtZOTKgm7PQ+RFL79hoXh1RCGbmBVNU4o6Q6S+BTSmjqVUpE
vUjM6kUv3W+a2UZIWczvhrxKNyLhxRH9nzWHF14StAGRXjyEaaKAA7FE/mirA6qzIYTM+m5Cfyc4
VlrY7FtGpx7m2ja6jXPz1jCzbmwhpVIOPkNF11tZR0EWp4iRPyZBND2ESfml4zO3jLwE2l2cjgQB
VTb+WeuX1VInpKsNiANsC3RM10ZzJkgDqwiLx9B1J6B/meG1pyw2R7y6FRho/w1tubGfawsFLgcz
FWwbAHEXC+3RYNcTDu4jvlc7GVnr3akGolshwmvP7WRne7jnt4wubuXLQqGKYbabFIfgbWE0jPqJ
IZ6qeKwnoz328ayZxzDs5scE9MfWVLXJV3tVvqLqSnvDMOnoclHQOljcyraOA6AllncMNfAtkjc9
YDg3V8et/Ht5NTDkgZum0E9liMd1sara0IKsz1vvGAUQtgSTaX5EibzfSYmvJ+GKcuNdXLVHtCZ5
nC2yxIW9IdE1Zagc75iUlXNqC05mQV52BMQz7hno3jC33LSX5clXX2b6VIgWp1PDn7mRonvHzK3q
77Ei6mMl7PhM2Xhr5n5ly0CrsS60UAjaluVUrbUYjmxM1BLy0jqUoS72hS7+cNKEg0GjlCajLCqC
O1x2OK16SAKjGL3jiHz5LjRL+2hGKCroWpGfbAUyr5Kp9TMcPPrxthN9uz4sy3cC6gje3iXnJlqF
uR7YvXfsE8M72drQoeAXbk0NbVlZHHw99MBMdMI74se0C/02+xTZCA3cXsvbUyjXIs8fGR+QAnls
XiXS6aAZVWE03hEiWCm1OJhULBjudy3RHWPRervb9tZWJTFGVCVkO23JLMOEW92YCOYd29lJTvFM
NktxTz/dtrK2KonvtWgfoT2wtKIGatWIPHSPzezadymDddGu0QuHfrsxEVmDRfnTdblwFAPSpCQh
te6WqBPVmYNuFFp6mnu3fBT2VD8yA50cbq/rzSUmUkALAzYaXBVHfrFbYarZwkiRwqpnvd6rNm/o
2BTJEfzPFi/NGz00qfeFu+U1gy8EYrTF+VPsSlFaHUWhNqyTLxld0rPldcq8zzXd+W7mnXjG/8dH
o3WjaCdKK3gSdmv/CvO2Q4sI5lVz46wuHzv5i5iOAMnFN4bTfbH6as5QGwiG9ORFbX6fG23xMBIz
HejeQSlvz9rDBMX3RjK/9slfG5VH7fUFicOyqeCHOUFm25yE1gSHQAHe3ycodv/57jJUSkYNhYgk
L782ZTV8XSXClBmVMRw0yJ6iyi2mgmpwUmyx/6wtzOLBkxIwNDeXVJNdkHaK0WUof7Qx49VkCq5N
JdJt7ROg+XqLBfHNlWTzZFommerphywZ7noURyaRF+mJ4eT4vQpRGJNCcLAksC+c8sT5QyiRJg8L
oB5WBusiT6x0RK/2DUxC0Js6r8Bk1jrspMN4hFejONQhUdntfVskndIUgwQMthCCSfDS4qbokamH
hdcHR7NwQvdLz+xsfmelUdncmxlt3X2G8ojeIZVuofvT1wNKZLd/wcpekiBJuCjnh8biItBWNWGE
TtIpRz0YrJ9BYyfaYcyN6jmw4rLccEIrO0khjWWqgFMBoC0SejWcmQ4SKpFEWo4AXIoYxR3hSPR7
0g2DB1dZM1cbEMe335iLQR5IAAPQmKGz6+0sshSOIFf2+4fc2ev5LA7VoHenmdGYZ85sdxBhE0El
UoUby11alkQpL7dEdg2ZqF/EaSKwEYoC53LJ0XaYz1JU4nvsGe17ZraYrkP1svX2tp43lySN4Ez8
s52V7W85Hk1bj8lFsBDX624SJ3QChEIvau66zR4Jyvo/RE2MY09bdcO/yr/rdaj9YgsQMBrtNC+Q
Hb22BeFaS1Eh6i9h2+vRsemhDoFJeKrvMyPWxcGr0yT56NrhcC+SInTeETJ44fn2gpdOnh8BmgnM
Gg6QVHUZpxqRkqWplwwXphzKu8DTww9eMrkfk6r1PgAMEScr172Pt40ujzSWmHonf5OHS07NXK9c
8GtmpwJKFNXgNX8xq00x5+Qx6iSOSqLN4keBG4n+rNxORezaqvxVr1yUm0aGDlHzcBmaZE6/arOT
WYcBsKP1zbSZ7d2TVg+fb6906SmkTSAk8BbILjGJ6rVNVSmtXm+z6VIo7ewe4Rrq+wPSaKm2c+N2
2NJPWPmwQFeI9l50xsj2r831FTXNYvCmCxJs9rm3RPglNXm3+0mPqn03JfFWiPT2/ACBppUAi6BN
NLZ0xoqmerUbxfNFm/EUO0sToLXqVmj3aqgq9l3Pc/BeQA2w0WNYAh3kbhKQgbYk6QEntez1I5nQ
WEE8DRcRasoXtwm6bhfnsaMdmrl41t3aYbwMYOBz0AZ2cmrMSPsSKDC43AMcFFuClG+9FpEbnkOD
WZ0y6HKEwOtNURZ9NF7qpAv/YTg4fEhL9Vc3lMonLpXzBOlx8pHnaqvC9NaJyJBRdhzhcZEKMdc7
Pidd3tZKPVyCsRhPemyEhxAc81cQY9q7IoqSDwO97UczmNsnRbPh97p9wFcXDrwWqjtcGdwS1/aD
HtCw5bAN1LX6T1DMew3MuT1cFvBb2PM+CuPsa23U2S+whOXX28ZXDh9tOloGROjg3Jd0VxFsmV0w
svgsmpUj+jPpY+ONOjPfUy8OgyVadADVZiO1X7VKEifJeiTiffFGjHAUQffgDJeojOLjZDrTxUGP
4KCradVQ9BbFGZ+5JQG2ROnJAw9dt6S2NuUT9aYAramRJRBSBJYAZf8kR+BAUcUlVJ2R95wHY3zs
yzE8Wan1pMjIT0OJ7vwXHxzsAE8WeSyJ0fVu0wrDa0J9f1GioP/hwXAVRWpE5Z0W38cgiuuPQom8
022jMnS8fidZOKBqmYeA5lqOlUDBImZNuCMPfmOfFYg4qh3kmMHP22bWtpWwkjYsNAR83sW2Mpcu
eaczSLnbscF7OROEcKqiVvtRj51wb7Sp9jShMFxtxAErb4QsJ7rSn0EYvLzC5pSNQRrnnGKnqk5B
LoLnoW4+F21ebJzctcuKHRsuHcq1oAqvt48UUe30th8vFQIqn9t6mr7oZereKWGmDyfHmbqnUG88
ci9Ghjcc9soqeesZWYOXDle53MVgRuKSmu100WFk33GBhoveJ2XzYMyatqUuvuIVqc7iEJhsoGbl
LJ56I8rcOYzb6aI1vU4OUhmHyBT6PSk2kKI4/6mrrvHbHpPPppFU//3xQXopgsMrDg0dDKTXX9km
iZ97zZkvZh9MwYmYknmyXVzVQbgfp86L3hV93KkHB2DrFp/Iyg7DrAsQhk6VVMdaRFadkTCMmI48
x4jUKDuU5KL5nTlPMehll9pCkyA7rQpFrXdJ3Bdb86YvokmLu4pbZBCTrBqR0+WH78w0GLJGYZc9
t8dS4VnKITSYFH4s9Hgu9oMyZWW0rwEKFnsIzkL1vpi1pDpQgLB1aGeTqD6aknz+u1pkcX1J46w8
dPrgqP3G07XiVyAjBqaAcjeAzWUEMUvuw9jQx4vaDJPvmoG5d9Q6+cP+tvTb9GOZGzK4d8SBi+PQ
W5mwtCifLpQWEueozWp+NA1m/JnVyJPiPFqdupG9rRx/BkKkeDzNPBJzeUpeRbpQDFdJok/zxaMs
hC5j0/fv58RR3xfQWj8JoYXFDsxUW9+naiZ+xI2KjMjtS7By3elYQhwCKIMKxLKPYDJzrwgrUfkJ
PdNEatrFnwM0AWuY+/os+8OqkfzGeE7iXjBYiOUt3qWEEUDQvrl6yexyeqyMDtXoSRJT3hdhnm+B
r1ZeCqmfAEvJi7WlchiaDHEWQKx2cY1wOCeuOX6M4RT+qhqdeje6Y7/rvHTayF7W9hRiQEJsUIO0
ZhcujRdzLLU8Ui8Jkhn7tvHMh7aaop1W6fkR6BuEgQCPPyhuXD0FRh1uPMJra4ZiR0pfvRSvF+aj
wYkA8mrahSKk81/ezc47OkPRQ1ZpWrknwo7Kgz1JqY3b50j+vUuHQqjB5aEY8bbQ6yp6FKZNr13s
yhiCGB6HOeveN7zUsAEEriLMvV45cfD7ttk1PwqnFa8HjoGXcnFpR0MtYl3hYkZKahzgoDE+uZPa
7DWFWS7oxZNjM9JdNLIx2xi5WYvzaL1xaWkwUrBfdnEtlW5HMrTzpad8Fe87eXVa6gKN5nzOvLRL
dknPaPg/Ao6l6B29cwCNKfPt/4ezK1muU2e3T0QVPWJKsxtvt3HiOJlQaU6EACEJEEh6+rs4o99N
xXXu2KnAFpK+bjVQG2yC/+w/tp9hDAIx8oFFFRSIXnWf4jHGAVqlu7TjBDvNHiZkIB61hfXlVtlt
WorNX6cj9Cnzs+4gi9KI2C/mqP0It/NewQdY3i5zuPejAWB7ealBep92JMGbjN6qflidyh+mN145
z5SdmDVRlXmpAOpET+iiO2bFVb6gjRJsFCfy79vjndMA1B4KbYAKILj42tiqRQTsyBbiG0EZ7JSg
M1fjtnFbBQVIeRv2Pjjy49iqDw7hO7sSEBTccv9i+N5CtNtUjJiu24vNvdkHpVjYtezR2aG1SMmY
QNN7hp8haYysujhA1/CD3/3OrY4eJGY8GEZD5Od1tR956NxpSCJeWuvHB9k4VUwE/FHCs+C/56q7
cQnG3ZBHgx/kqxMYCzOtGP0hhsHb92LnDsQznEhZbLjwbsIZTqbFbLueQ+AhitTx7x/43VMITAGO
IZI4jLVehVBvFPHs+QG+cLCyco1tchsEfS8KAmf5K+MJVYGIIO8SHqPENuitF4kSYIb9/T3eW/Dd
WBX1HjBdQFi93PSDL1SQzPumjwOY7I2WVVTaEP70zPvgJ7+TDqGVg2bKLgOOrCh8+agIRjQarCj/
gmIrfFDpMNchC4KHv/+gd8LYi6e8uk+omgDLWPCUJR2Cr4sZmucxC8khmAi0GQNNHrOxGc7AWE1V
BE+Or39//OuDCxYwtij+w39FnHBRv/yRyARZYoizl35q8huSDeq5V6b76lvOOkSSMB8LqCrHH+Qn
r381/K3g94PJCMoKmF+8Hv5wzHymEOqbF8AoHXDpQOrkRcSUPfZ8kbqyKZNotEr1qBayTtXQo/v1
ATnm9Vba32FPP0G4QDX95s7Kg23ObR9kF0u6FTQHzEzjKpg6oDyGfs7+I+QKuSemmQSiQUANoJP/
utYccghGg8OXXSgy/i+cd6rkc8Mvqcu3BwtjVxDpyEdi76+zhX8fii4v1hqfOX19L1OiOxmPI7n0
wB+VuSQW6K5lyR5F3E+30OXM5vq/bihQn6H6C0Q1Pi+S/ZcbSskZn66V5GIbUK59veiH1vjTJdHe
zKrJm8Uj1PxH90EkeLuP8dh/yZpoucEc9NVje52IJB5acqFdmJyDSMNVGzlo/qBbHVZ8tFlpm8x8
dB29viOwvjvYah8L7+4Er0E0IhpSaMfn2EMy1RCdydo8r3gawyvn78v6zmbFgzAeADQeLgGv69h4
0s1CIfd94RkaMBBP1wfVJOGZg3b8wZXw7qMAjsClALOON6JPs1Axy7eOXBKn25t5SkLw05Qst5CK
DzbLe49CPENhjOkhAc3y5WaZQfLKwHvML1In6ibwh+0AGFTydVuzjxze3jkJ+C37/HfHR2DA8/JR
KApzSN3z/KI9ut5NLsPxgwj3ZWtoez9Lk5///sHe2xnQAAFyHN3lHQXy8nkmENB4y6bg0rF+AfDf
9b+asF0/WMD3tj1glBj6ogG142FfPgW8HcBMkNVdSCbgKG75PANpki3JWYLM2xyjpBmPa8TIR/CM
/cv8bxmyb/xdim/Hm/zbpnv54KyZgQ7VfXSR4RK4Av6J9iqG1dlpTrygKQFADI889e21hlO3VzYJ
/xDD+jr5+/cVYFsE3hiUfN5AXsSIvZPTNLxsWsVgisWZqKZBDIeJmxWqT+kgkSV0bChcOGC+9Pfv
+97KZ7v0IRqkAEG/JgdvuA5UHNPokrUzbAKNnE7riAPCvHZ6tMwjxQwj4A+Kv/c21X6z7j8abPzX
5wXYGw/trDa4RJCNrxjGdj/ZItS3v/+0N7keVhaWX2gtJztqFknfy4/rj4K0gM2Hl3HMu6sRQ5o6
XWYYqnlLWGPGngHa5slbRWHCPizWiWpm+UdCyu8sMMwQYywx9hjUofa74396NmEC2TLH8+BikniN
aQ377DkuIWDCg5KbyPRLvWJ+RcNSrCPOSPn3RXhnd8EhHH1hDL+T9A3likWrXtPZjy96o/SGcRJ8
pmLJDi3kqpbSOsP/ibLRqwjRH3Wl37mq0FPYm/u4FfcP8fKXI56I2fYqvjAGwsAJcnU6KWdwbJ6j
2SSyrdWy+SH94Cp55y6GHAy+ObAxeCx5hf5pqMr9DTpFFwOZrrpJ3PwJPAcCInSUnv6+tu9cHqhj
UMvsxM+9+f7yB0JOgcpNyvDiRd0oDssUbmm1TlTGCQC2kKcsWxQUyd0WeyN7VDCCPo+bzOV/P03Q
D8HHxVLjQ79eZxhJTMiO8hDWyPmQFwuLh5pkMnYfbKV3vicEM/Al4XoKofnXx4nYLSRzzKLLwnL6
R6AhNRUuUXNNZ7IVul0/IhS/c3R2cD9anhjH4Qe82kCOQB9JhGN0WTff/Ri2HmPA2T2wVZIj0MXb
tety/kE77r0fifPiI4zvD36Nd4rDVcMUuI0uwww/bbKtMfBGwMQGiY5rFMYfgcDffR4GvNhBKMDR
/3i5h6Cqhux1hVQq62JWZU1sQMaaxhJCnMMRCYw+/33PvnMfoLkBujAeh05yvr/P/1xHPSJBp51M
L0OzhpC1Qc84N9/a1hJdw3Q6MPTUzDmGvRCfbz1z2KCc+RHI852LGV1/4KtysGp3IbP9w//PS0CM
RMh2GdILUTGRsgx40MovG9cZUoyJKf866bp1Desl78buM4AjUPIr51BYXQyN6T9Kf98uCsomWICh
uEHn9428pcnhsmGFSi8jOuxDTcWsr/ouWUsaxf1DDxWmBzL3+ROJxv9H+MezAe/GQAkdEQDmX66F
0Q4UIWyuyza41ZSIJVB9pFr0Wen5Qq7XG1nYWqL9FtBiBtb9n79viLf3JTY7xHAQmTD3horXy+e7
cBEB85r4AmtzERdu5Ntx5S7tCuVHwwdX1dsbc3/YrjUJICzwFPvL/O+H70JEwnhMLtnIbE26djz0
qs1O0TY/IgFpnnK4K92NUTsenV678YMb7N3HY43R7oz3FtSrtWaayQTmSvEFz7PXQKRhksaT5tPW
BtB6sI28bTXgsNWWDdIU8YwK+IN0693Vhkjxvgq4qV/PpnIoh2WZyxCOE84/W3/4NIebODNjPjro
7z0J5FJkPoCuIHt/ddAnJzqVtiS+eKo9wcmh+UVZ7B/i1bT/saMHfMiOmIAAJcxH8GVfXWEIt2qE
nlACqEo+y3uoLkFJ6wDUADf3vNXwaqxgT5w/A8/p04uDBu/Tf9/Cu0cPgh8sGd9Yg7Go74ZEpcml
d1t0mYbZfPJbpYtWwdfp7496m7nuAz8gujEz2W3n9r//zwbubR9psebJxaPQQCvB8wZ0m6bR+PXv
z3kbFiB8iY4O+uKI6m9iuoNRhYylyi6ol9tDQMwDNJnXtugbPypE4z5qZL23W9A7g+gArj90eF4d
TCoRC5XG85p4taaY5wjV0LKN4yldR/nBhtmP2cuiCz8OpOC9CYAg9Hpy6imZKZQ52UWQIX0CWX2b
LjlcVfhvS0w8/Qg36JYXU7OI+IPo996y4oKBAOM+SEer/+XnI4veEr9v0svkY2RekMQjpRRJUnp8
6PoiEP3P//4dkSrhfsWoFGdkjzz/s1+mSIVEUJJeIFQklxMZomEq4mWgd+vE860GXeqjXtl7qwtg
DbYP0m7AmV59ylWtJFqtlyLjl+pereN6ajOV3iVSDyfHqD+XA2HjR33B92Io7jPkwxGyijeGMbg3
e0ghYgdlUyzLBahIFKxTP1x3THZVkCzW1hu0aB6N9v+j8QPCNjoiwEbCtQOpG4Lpy1UOBRy6WMvI
ZWw8XbZu8GrGW3bYlA//PHgTfrCN3jktoE8QqBLsqrhvEn8d+mIOfDwPTd3kDIAeuYYqE/++RST4
oLv7zo7F7tkVAveVfdPdzQyK2FhZdOZSGdXwqIMsYgNKiBuCFeyi7CNi0bvPQ+cR6Rm0xjCSermU
3To0adagATkuqwIv2ctvXcrlT+fb+Zb360ew8PeWEr1kKJNFYOSA6vbyeSxbYcvt2RQAy3GsZrMg
GncAfprIeh/B+9+MGpHe7XKHe24POh00r18+rBu5nIec5heImCeHhTPvMycdzFdHZQ9dMk1l7EU9
btnMrlUA3U9aZE0SfEVTNvoANvX2uOBV9onfrsyE8curiyFlyLExB8kRriBvC/JR+3W0SbDWji3D
OQ1s9BTHiooDNBPGH3+/lF7rHO9pLkhdQOHDIAIY0+hVFAsnQkPYzuaXwYU+KLbjOBdbls8/Zp+t
Q2Fivp7jnOvaa4Sni0RkcBJM8iUeKhuv5OsIr5+7zCMfnWNcU69uLyisIRlGabKfLcysXtdDVEnZ
i8mDJmUQAiAkkr6PSrTHlqVse8qjIuWNP1SrtdnDlKDQL5bJGkwPNWzxoCq1TWOVeLn+AmPhJKp1
CxxAmUcadVU0iGSq0gAyUA30PJLaQZoqKo2JYcgLOSpTgXdi3dM+5zkFcvC8ckuaLrIlVElDs5Rd
l0O4puRxOAS6NBCRorrYHA86V67zyprbzvlj/xXTrmn9Qf1QscOYIkc4gb/StXMhuzRpnjwdTktY
NDzKDORhBs9SuPCQadr+WcW+yKfUrpuXQneVb9vnOJ4ouzFwf9aHFvbP/je0FoS9k0yM7BzJ2Muf
k63NyKnxLYaIxYwQEKxFrtZmPgpwA2E+FTqa8ys5DStEqjua0nPqyxj+MStpgvuEKCBee6lXWbaM
mtQVCXhZEoqBPlbI9b37RzPfDroIYtfJs51CcLdySyZ2nOmm+LUlco3vWgpZ/Qs8lWN2DON5IJCJ
DqG+VYDqzE9K5v5wHsE4NV8AzTC8HINhauowt2kMMb/J9idG0OqtIxhg2AJqD0ly8Ka5ITWsFQJe
YvxDFRxaaDg/bDoI3W8ICIXRjbclsG8GDXiAu1aeWD7degbUumIlmEfe6zRt3e/Em3p2ILAsaW8W
Dd+Eg+k9f3nI6Di4Y59Cn7kClX9nUwUcJIIL0G0rNWfAX11eTsNgyDMcGYX5B2NtE0BxPUVleDWk
UAD+BYOEUchqWzbLknoD3zouhYI57FwEkVPDUJB2pC0vskhFOiwNZmy7QrIAZ+tLqCFrB4fmxlvE
TT5Y2VTwDVvYUgyRoF4HpSIoW127dMR4zRNm2U4hSEP4Z25gQrISE6G0ZTeNW7LphnmgoMHQNLXR
EFRMjYE7GcyzYME8AQ/q3dJoH7iX+QJ2e1siWWDqK5hkil8FENnxDmiXazXU+eCt8TGzXQjRfhlB
xhk63HFOlq0IrNraDRxhB2RdxSccUl6McyPTqzHPQCZ2GJKIMwTw5/w+kCzq0jLQMNC9XRtK59+0
cT0roe3RzUHdplzPcwlrbIB+4lylPdSWGw8XU75tWOISc4kWgsuBaDGvq3TigrFOOmdcPXpApBZG
e3n2w4Ma0Y5PDMTNtNpOFE3QL3mx0434Uz97RteLlNC9yVHnosHNJ9k/oSdDPMinN4s8OIXhXlhG
YZuGtxlGnK5q1jkOr3WSquRsSYZSqhoEACTH0DZcfW84hgRXI0+Je9yGVZm29Oysg6LbXE9/SzZp
wHr8oGE58tlO+c4vQ89P5yPo9yNQT14m4F7jnPMb3FVEU3nqfJXpM6hh3XBj/Dm093Ni53kD2pU2
+cVMNHEFF10W/+5FCOvwwu+2tStYlHs7HHXN/OZ3E3PP/oikkNMTlD+NvJoga9h/ooxCzwVUHAqt
LXSdYvTdIf9VqNzF+X0z+dq/asGodJfOS+cwPLfCZo0sZoHhQRXSBQobB56kwEtAvJin39tIefQX
0+uUACGE0WXdhrrTx15KXx1CvYb0Ch93kr8kpCamG3jtetYv0rj3cRaggdRuPzUde3cANYx0QxHo
ZF1PdIMgBcIMWYJf6O/7lBYQe/TtJ6+Z8I8iwpr+NIUW+nY9unX0Ts5Kr7dBq7z17MuZmydskCwt
o80oXaZTPMvjmgZGndpw9duTXWQwXHXjZNafVmRZ5y7TQjF6Stch6M7LIjb42FomV1xS0sNAKKQT
C36sADDM546oUR/M4jfmxygRUEoCMBK0VVNBdgnMiE67UPUmyTw/uVzEkPltVAzmhk/b2P8OWqhM
rsbWWrscBgOxqWdoQEH+YSMICsEBYYfrYy7TXM4w2wIfsm5BuFiyUrquE2XXbJs8IQYq9RnCGGJ+
BlLOt6JONVSNvxuL7YNgYeYxQ5ED/JK8C2Fnb889AQTtNktb9DZBv4eEOOa+ZsxLSImm4sx9zbwz
np2lj26zG/vSUpzqs48K1ZykFzJAzJNEWFYMcc6u1yVtFlSmMxl+JKmXbheNOcgumLv0NnnCBKAf
nu0gtzSEmyzOzIkngCoIBM1+Do69SqzeCouednrUgPwsn9BjjkWFjF2gNznJRKayAEwN1UquABS8
t+hrj/XYEQAPCp5wQeA7KhjMkiSy6BvVwRe87lfiRUsBxDJlFQfl2itHj6SzLhaDNLTQEBYRp9bq
CcFCAb5b4tuGkODgLE5PFE4irtidUPJLPvqirXuojrXfklTk9ipKzRRvtYl4tl0B+E7yb3pePfaJ
rnmoIX466yk6TVPW5IWZFzCKikGlMlSVj3MK63b4RHzRPhDD19rFjXdc3chYWwMxzDIJnciUuR/9
vMnhzzwpH28o0OnO72ELo9yT6Nq470qJitmVNuZwfitNvOCbwsMsN3duySN7gA8Jpks/I8+tKi4R
J03z2EC24AAbFLUAXjab9jiClxjeUmZbccHsDATXCpyPBjo9wb4iAxCUv3ErjaZeBB8q6BqAlGlD
B93o0blB3XfKw6eyG5wLS8Br/KTwZJ78GdqePWbT1K6I3LBDutJ6nZGfUaMvvbHNL8VmTOE9uOap
2raZJ0t4ESffko4QdivlSPrjMJNpPOqxRwLuQwMDPGdo+BxA7IStn5ZNiH4oDFhzvKsOxtttapIM
TwPc+WjF3ASFXJf1NyMa2s6EUPZ9ihr6NEXWB6yRZmtwYFwPj1FEm+TODG7raoBANFR1+sUX+RFk
l7g/aJspfW16PtFT4GkgNxVDGL3iw7g9mihqzL1SxMu/NWMfsAKc4fRTjAay98mDluT2S3GYYwQi
WKMSaV9zb12Cz2miNQkuvs/17x4EuL4cYhk/zouI7mGA7OIiH8NcXaAh2Fd2JwKdfeFDmUNmZukq
HiwpMmEoYyK1g0GkKS21gTjitqXJSYaziWEKG82PElMAhqCAZfpnErGayiyAumxF0kbTSsSyfWxW
bMgyyDz+yISSv3tCluYY5lrY745n0fDbOqh8ljbrU+zmVga+qSD/CceedsPk8jsSTJ0/eL0S29MS
QmEOyF1q+MlBNgdSmdzr+DXyJIlO9twjmZkQzBXy9UZlDwhvzL/aMJyMq5zYWBeQ8yX+gWG7Ol5E
tMv+NMBuoTjLUR4eKbAr8qg6ZMvlZkXTAxOwxvo+nDBCvNaB3Lbn2MPYqpBCb2MN+wman3qBoQGS
KEfpsdMpjZJK8TDF9kkik9VL3GYwzrIw6MkDXIPX66p9dgxi6qUM6V2eikKvif9p6AfzT+ePfK0S
vMnnPvLypUYIi8MiJetq71xjgxxVVIw0Aa7rzuaschA3kGUyKNVXvV2hb4/xMm+rTgXwnfYIzeRJ
gF+ef0P45EndIUp5RwzTjGsK5/uTV20ChDDMqgkfj31E5ua2nfqIfu2zKRvrTfpzdOy22BelbZNk
OkC1hm03s500JkpynMUPdE30UHtZjxBHI1xn31TnRHjeMYAMJIXN5CcabZH4GsVreoR78wToD4+s
5gXvTd/W+Zay7R6VRbZV0dKTDlBNFbhzKEEcRbUIyeS+ufiCdBTHOuqyK9wggLoWyUSmtOx6pQ8U
UP61SrecS6xouGD2HRreVPDT2bISVLtWHR2IWksRE9rzr2Lyo/XA/Ui6KtNG26onooHbDWxn/LOB
c1xah8ME/c5O9qAjRn1C7We3TZkPV7tB2HIUUAL3cYSQYtET6iprls8OXVQAKYDQzjdAe+dg4brw
upQO7JI0JgvUvbdGCLVbCbfEIERjPsU8YliJf5UtQxBXjVIzMSiJW5ohgQXt/Fq5NYAeF64iqP/F
Rv7Dlj5SIAyG1t6kHHL0t6idx/hniy/KKw2tf+y3NVhQw9EYj5rzETDTwOj00TZAn1ad1iiCDOS3
nglA8jh7kxc92zhi5hyoZsCwJmy36BxQvUxXMoQdfdkS248F8+f8EYqHyRfYftvvCXJZvzBqhajk
qK0k4KYEdqhxiqOp7FNLyQ94xvld6WnMXMBIHRy0xGUfnSM3xA8c9RYaJXOQq7MdPViEqWCM0gLC
IZZUchLzUjDjQW60IbnhlWesIaWQYr3TfQCYUNAaIBuGrgmXSy9ii/sAFLGiQ3+yq2wQTW0hdmPf
k2E9jcpWyPgZHY+cHQQjS1RSLkdVKkjryLpzEhiuiLRZDNPavh2LkfDUws6PI8w5Dp7sPI9+WsTh
Qv7k60y/jS3kxIssbtM//pTTn6nLHC+3DlJUUT7JAH9q7E3i7cgEf0jWDDlH3nm1zGM6FKGkyfOG
gfCf1qx8LVu4dNgyzVf+vYeLe1tKhmugAmhcoPqR3dicXedreL8KIIjDaGAJEJ/oqFRLzJDtwxs+
DooIWgs/E+NtqugxZDaFgsLF53RCcVKw0KRdbfoh84CQy4a+3MAeBed2072sPG+ZPdylmX4YNz7l
ZYMuxrW3QvyuWLkO5lrFlkIZHUmmV0Sz3YW+Y9voUoQTZwV3egxKhuKkLTcx5VkBfcX2bjS+nYoU
QoTuuKIGuUv7doecN4lZDyDXw7YaecFyDbcrsG9NrN0ziMCo+7ZGOXQHlIHANYVMyGcddkKUWxb3
v1CeCbCEvclOJ7OfvesVDhtBGSjGYIe25mAS53YO7knkesgj+Pl678VxrytmLQzWR8Clrjeo0dyA
NjGgWMUFCdFCOss/4dylft3AHkpCWskTx4Xjjq6AlurmMoP2P4KlgbpqMVCUxYVnckxOXT5CU3VO
p/CPx2CzXAYzZFRK7LJhKldovH6K8WZBDawXbevFt8ZVLbOQ1OvRtMiKnmn+WY6h2QpiJKJDOyOh
r2jKgl888s1aaREEXdWh8Yh3oV2K0Awg1b2ODNyyxtRrf4hwGXvQenvfK1DQAu2e6GGrkFEu9OBQ
nNwAaoUuKORtExR0BoyHGuJV6QqV1h6UEZIt6ddNoMheCDUUdW+6PGFOPiZFlLgoxO3sIgOtPB/4
yq0DNLAxM6TK8nnBB+5mggSHuBY1QRB1usEa7xlcCAeBthJL+jvzdooqDy0rwz5TcOiwODd+8NS3
M9kr2+SnZF3w3fRkq/LJQlbHb8buVq9otuA2achnRe3EDlOUIuC2QPyoQgF3gx6IcNEzxEqDAVSK
RKIsR+/ghGM2RrgoVcCLeZtNVHSRirNqDJ2l+L83XkOcSYLlH0GprgBwqd2qwFExYHUQJorZBEED
HhyPwekdbYocNIPjxA6oT7eiUf0KHioNVlVksgspBAQF51UwEv82ZfPiIzj7EIcEZDoPS5p2+e84
EgxcNlx8zyxsE1akTQbNxWxaxQPynwVy1RHcPQubwpO4CJENbA8ALzYACFi8lsLJVWW0RANURBfr
IemRUm1lxgYT36UNEL1YkSA8gN2PDlfA/aSpEjayn8gYQjBvlPZ+b2Luk9oMU/o4IijzUuhWor72
SfvH7xax1Gg/2e88FFpUXKNqK5YWzLTSwftkfgRwmfK7NlvMfCv8SF1la8oeWTcRXYg26G40gvR4
cAQw36thUXjJUWeBwHRBN7KmI29gs7ktXdkZOSRI7iNMHmPk8acezcSshOA6eHgghKdNgb3lRMnR
kGgPgLMN4hCj72QP6B+iaBEwXi3g4+kQ18XatGUMueilpAk4vDWSi6m7DOgzs9rHRCX/7K+uQV8z
3QYUipBhtpvHSK2gd4maXy68r0Ptdw8p82L/HOLEbCWIsaP+NXg+kNFimGJ9HSi0+M+NBgfh1DAH
k9AcuYCsYHk7PcrIdWi7QKUJIIsxVOgKo0peSmXnDDW6DOMbi2l6UJgRGg/AWqdJeKRmhheEXXWL
f7JkMT0jFzF+SbjnTOFHUMgoMTDFrCkYYZ50kgYKcSVhCXg6Sxvjr4PeVgm3oc3yG89z41KtcYwT
HMLiyj/5HUCAbJJpf4QUetdhDALMUQnKo5+XqMhXVmDA3s5HrvSI8iuftuQ5S7psPWQz+kHlsOiO
F2iHLssvyUyCgYKH2rPsKMl4NZIEGpqFIyMj2AC+CPZ28L9Jk3afHWqa/oG4cHsCfI3JUsoUjxoX
2GDctB2668eRau9xQYc3LNTEJ4YJ1CoyUa7OC0DGEk36Jw4lAtwI9RdeKJajBB7hdI1zD2iPV2+o
ikzpwjk8y3xR6jgCdvFEgbnk5UpB51ZhItyhSfT0NPV5vxQWO62rBtR7HNojGOjUiPRoGUZibrM6
znh2x+H3ggPcbot/6NMBtx2ue1lnOfP6EqMF+ylUHnn2qUe6K0KdDu5DpTjymxDJWw128jwViCoq
utm7tgoGgNa5cwZA1icGzsZcbXMLyGjPcSgPgVshN44jrbcyb1H7nkFCae6Vv1BVa5kEnxBzc1o1
3B+f500nqnC7bMuFwQE0rtFdRemTb1H0aUC3lBUSDsE/+wyOGfCvwSUAArWWaEcwij9S2YZRqdNY
neG36HRJY67/4Nt7/2idj7LokQ/8gd4liptRdG4o/Ck2mEUoynbdKMwQDnk30K5e+jWndTdugpRD
Ng+/ROTkXEsoniD+OrveiiWJfsZ74VPMDuXDEcUApxgUD+JqJKi1K0vasKk2uepvjIv0R4p54J8m
YOIHzT0oAjaNNwWF7+LQ1AguyKq6maMZNnMIslz3cFyqYRE4i6pHPwC/GVVdIZPe3g3rPPFy6Wzy
gG+bWRzmeHyKVSZ6KJ60u7JtuyZPHMVOUBLpdIz0Nc10iXfj4kD7cUXfcCYIXw1EOsZCxK41tcYN
fbOfyi8QwGqmkoBtxusGowx3SNHoeVQm21USku3LBBchU7GeO3WyodGPwLGMbRVPi7tXMyJcTUah
3YWhKWxrlFn4XAwCDnnJVw+joBD+eBTLvsZdmUIJYSqXRkVbKdEiGesJXj5LkWsgyYrEDC1KNQgU
Y53bMWWlW2J3y/UO9+LIfQ0+apcrtApmllXZpEjVDStEd1IIMB7QSwjpIfZn8ytATE9rajk9r5AJ
66vRYDiCwdwMTZytadH96GLRHnQ8YgVH6NaKQijWPmqRoqeOvTs+i8AY5EpbuvUlh8ijLBYtxnun
mFIVNL27Lxi1+6zElNv906wojCo6DFNSyp6RRyOUyo7KqeZ7LrzhavOmRV/TNG7PLGnnFOl9sH3p
km0Jyw7ICoPR0jLaCrwiuG8vrO3OvVNZfiANBJrLBJMjD5Xd0l6h17ItRYLR7ZWKgREvwslNW7n6
c3sBCqmfyiENG1n1CDRXqIYVFAeyKVoqPsPzpZwsACelmmS7d91y4YNDgL4mWqirwCi3p7tJiHL0
ywyhJlUnmDshH0Mm1lU99ZZH5NNiLdYIfpbF1vYhCN+gnP+JGgKKcB8Kd4Mf7tqbJPHa7YrZFaV+
yBP6g0CHySumFU3ocrflvYFhdYe7G5bZ36Ql6KATZmB81qlBP7vJek1h/4+j81qOG1fC8BOhigkM
txwOJyjLlmT5hiV7ZTBHkAT59Oebc+PaKq/kCSC6+0/dhEN2mMEmtlRhnnu3DB5PC1buM8t98eYp
K/tib8AU0vdUYNXbHmHUBX6tYhzCnXUdXdWxhtLO5Z1LT7ocXG9r3/ZRZf8MN/AWM0RXTx4+UjcG
9+/m2BC0ah+UZYvP0ggyzquIEfCAjHovj4LtaPB7bmecuMnasD40s7gJ9CoH+KnqIzKOFp+DmKwL
LsKjp/eCVm/rpR/7c086TxepoEiwkM9TErohZCKjMc+HKccVZkTItomxPA1Lso6SWcAa8829ynkQ
9mGZJxCi3lva54AtWjhujWa3FzFizX+liVo0SVljfgVLv6p0k5FYEvCiJbsINbbOo0A8WqfKB+yl
XBfBPcHYqwOE0xS/7JkMQxpfp2tAC5gT2a8wbEtqe7WNtcu3qJT9YvNsBMM20Hdupvhwe45fGuS5
HuJub/PvcAh3wsRtXfBrVZB7iYAu5ecbZw3PBRNNmM4yB0EzduGeIi+v85OoIRdOY9/2y6PGTRrE
TrsCAsJ7LMzJI53sEefQEB7oZsuC+Y07OkX3la3nzNbzQB/i2D9LE+T7CeyaRnZq8rVKArJrzFOB
IZgnp26AbW8H/RWn00hyfb2ONkWCjeI1Dzxr30ACo31dY+X7a38q9OQcm9wbdNr1M0vFtznsqxgE
IbLOvlfLD+5UDidLIipOX72qLXb9WQoKPE0JtvRxu+urUYNQrkJvsQCxKmINywdOr0pTkiKow+iw
Wn4xHJwyp3+MGJbrOGsjQvc6kOkPh6c1S8zosHmiMzOrvDh6/Dkou7o25RT92DvB44zkDfRxafeb
gcsz5dcGhUNX0yJbOOZqc+xzaY/bTlcnsy+3iQildU0974kViPwakL7zofMcFbMdjswJqEui+lj6
q+5p65FcoHOzCOCulqUQB5gF+Y45t1wOxBdUezLPjverHZQh3GZwwwcCGmncLXsd7+EvOnWCNLSb
axjIrHoQzTapn7jMBnFGbELJt3dvgfjv7e0zKuYBTqwhcuFODkWpPzgRkxOPUhOcUdI5gM1nzlqy
6d5fIPzcxi2PRd4HXPdBsYSpWjNILiHd12jMcudoTCv4vyu/sIiGVh0NuoUb9eEmsNseVwCY5p3H
MG+qOItWZ3uoW7tsfqzU/PdMOc32g/hAPnIiscLmCMPb/fFGd2pSXhYrOllRkLlPk8bR91kZWw8P
GbLu+bQ6+XQMF7r7c9c2lMR+Jyol9kbP/206VxMj3fDQnTsS192ztfat9cNDvrAn29Z403EK/ZFL
mdyYjWtQ7y9W0TQbCwMXeKN4t8dcnlqAKzseWgid+60HeYg9WlbN6iXDnxXI985QTuyTvDgw6sGv
OkCQgmMpWsxzbzRfqBlCR4OXlrL7UU65aA774g7lHavPIjft2bgQPe+Lv4hU+93SH0lRbLq7PGSV
Xew6UKhnubfWAtXsFvrQtd7a3edFjev19iGtd220S//nSlS9ebQ5YYpeBjJP/tjlxPKMI9LHcSiP
XsFgTDPJnqWHyvTb33ZrqFsLZec8hk72voI7YT1aDFyYW89hEA/zOC5JVqnxz7xA+x3hxqrfOwKh
/Mg+tTpKFn9r8RvrvH5cpL81FyXm+QActBwGK39hoB6506on6s175ofZIfLH8U+9zuOFG03+YnWv
x0TJDs7fO5478WivHsPuhAOAJyb8YlVr/x6s8qMipYPosbp/U0tYxByRIXabmYsr8aquPRWjqt9t
bTw/tfpaAxXk5nfgmSiiVtXZ/F/t2tWjb7ElHfVG58+xNwy7uM5REXYHdDlgoeU4ElyjFxl977OG
qsBNXpzVICM2GhqAqyxTwd/B9ZSXUv0j77ULtt5Jc7o1kzSlqohetCo/lkvhO2d2g+0nSHP3DrwL
XM/rmlcHKWoKvhG2sSjy5a/nkG4+IY3gvvFKfRzDvlzSte20Sd0icvansiE3KJdEhBxh/NujJXMi
2bCPySRkKoHICUr5VbY5MEA4364XpbbsDzR2/xWW2xNC86hNqoBFEfE8Ri3F08FeF0+iRWEmBic4
jkoDjk7sHZ+TfdXLif3G3njwtdVoVsRSo+KcnalWwtGJupjbdaxpJBkttNkXi8fWY1hg4cT8smTr
dJkKHL4MTVH1mwaheUTpajGC+aM8j5xJl2lsdtFm9qoK07ou8n+kdflA3Uxzny55SjbjWbj97RRu
hcOa9cV3kPOlSLnn+gW/aRAjn6tyyLe5fSylCeqUTVqj+2vYwvZ77U0F2GxpkOlA59sHybmK8WC/
AUDStsR91URj9GtDAeQ+lm67/Mr3cW5BGhsjzlk91yXCnDFauVZQr8S7FGuQNIPg6Q+1A184oiY+
udkeZOlgBcX4MIh69aH7cvmdh531H5JYNcW48S3rdaMrwr7jFmv5Y6strJNNuITfrEPkyclMWR3b
1kz5Sa4BzOtIE3aPpKq6orGyyTtRqDk8visBj2Gmo5ZV179yBBkA+8ZUdmppa1oPhV8O43Gl+R0S
TEmd/tZ9Pi9ocRyKjeD+t882PiYgzQGQLXFhS5b7bTSDzT83RMjHKdDqVJQhq9qZWnROj97KKc1t
qdYDAqE2ag81EpAqyQKbnQp1ZGjhx93nVfkZ018dIDtL52jzmLWZOfqbqXqakj2venGwS7v/8GtE
NPFaeDP5IsNehvEyqwxxQ+SCjroEXUQ0Nx7FIBR5MMUjWn/EYKtfFVc12pGJTd/Lb6GXdnrcxEJz
5+2kRCJFYQ9QRSzpX1aD6e4weaPRbB9TyGfWENFqsrW6FnG2lf18rfd9c9LbZAD4ZXGK/BXEPabq
etlRb1SvODIBi+dUvw9HaAeUH5EuIyRH3lzQOAqAlNuOJRQvJeoiBultgMroWYA6Xv0u3/1zgOdP
J1qOarvUqvLyY8GbkelivHCB9JFtHvttKR9yU9YvfW7GDwaajIFbWO2rymx5odZoK4n2eWAS3dsb
VD/X4jI2u2pinNZdecyKsX3doHH/lGaLHr3e7Vf6mLH4p2kpAZxhYLuDmiH0Abr3xTkHm0vvhbzt
qbS25dsSRbXEBvGcGzdD1NyVXakvA0AjCSxwXbfO1GZJc1M73wztDcJD12l+dkFTlck42FBv1aRq
O658ZQUHO9Tms84bc6He73cs+LTgNr1c1Qm304vaLf4L6mTFUi3sMKnDeiOGec354IPMQs7m290q
Y+iPLTrq0BuvTlmv7x4p8fLQZVlnjsW61VcDM9ddSRytPRK5xSwxNQ7ls6PWarlbWJf4r2iRUca4
8smmdSDAXJYb2+P75nR+OuHyQU3gkKyZtnTUt6CromQ0EcMUAJlUWR3rPaIZd0zRv8mwbL65DxGA
VKrOn63Qyo+3Ur8n4eyG2XeIJDANwwyitbRljVpkyMb3jBQMyFga4/Ako0zWSdW03AVUckIKnRwB
EQ9N7VHQzEaNMN64zqxtwB2LGEOt6YJm/z7aDfUFtLqeDqQd78URiQe0segWXb9Wpd1+eg0IxWH1
7Mb9f+ZafR90qoHVcua+35Iid3JINPSVR7gfXZ8m3ieSUy1lE4M2tS38Pcf4KMe86JPaHzz4Bbdk
aDA7KdingTGifdTRbK2XDLAIkpTlqcOwla8TdHl11Lkq6x91VuFnKnm59A4Nb5HlRBAgLCG1vLMu
Ml3xRZB2eWUXTacPcq888EWBSuF+UoxKCfVP2aed2DmmbbkKJAtN64D3+aK2zhWie2b/jcSag3aI
y4l1WbdzUgda/2eqSmW86JCFoMD8yHVnhp8/ftDlTgJFLPMDSkLXOtRWFnxJaQhjMBDXiVEDZvuu
ivI0YBH5fe2t418+VfFt9VvfHweGUOvstkEAdYaEEnYqUzShQemMMwrDspv+ILFmYkdA7jyw133/
OfE4dYciE8vdRi9ujnZbWn/INV/vN/K28tMqrPB1xWzixU5dz+PZn3e6WdnoyjnwoJQ1pl3SCg9u
sxCMpVGRgmQNWUej0BHTxICQBe+73IBttLO40dnrsz57nmpPFZcNQYd/CLxlbUitCtyZ9YGFdNJC
9BYFYGabaDLs5OrCmteRddp8H45vtOvpcScuaDhUdjZ1nFDU+TLOrGCFLhijaDl5mTHZeXVGFE+6
ZAG17EMakqoMS/fCEISVbeZplwfuylVgZAf+S/e6dB/JDUUgYjt9YSfWtAOuAsbOQayksXp68dbk
H3lRhOL3zgClTh2gWH3ghHaLzeq1vl0vFEi5JGhUwfMM0qMgYeksimyPbKognQMwz8O6Sn89r+T9
NAe/cnZKNio5xZnuKSed31hfEaLW71Jqp+YlZJM82Qwhwe0nqc3lxuP4Ay61nA+jyEJ+clDc1Aht
rNdC+SsCZSxQZewJuBUTTM2vMkNb9kBsrspTd23NR1XpsTisRem7qcdsBk3DTuL5NM+j4QqIgsq+
TIJ6faoKEnfv2WHXi5T5K2CzLHRWcKLHAsUsAfGsMx4WIZJhXcY7V88sdWgz7oEwrPh4hRj+W2rf
n09hoTOPDqSodi4c4Y33vuHLOzRDsbzoBjUnuJAc3TgabzJ7Aa3bpjLbS/W0166OEn92vTn1qRHB
Pyfog3cssZlJDRxmcC2jcPrj8lyDfzQOiFzvsxwrtgBsyclrFGqVfWybA83T+GD3VnlX2pOXVmJZ
H6I+twkXoCQ8dmwyeEMiyZr7vcbSgCgwnNyHGenDytzsui994O3qMA5kl15Zwur9lOMQPTXesFUJ
XH/DzsZFtj8wAbrNnUL+sYAt5xb8WJiJ8xwNwCq+6RzrGEA5MtN45fs2K72/NWXnV+edd/yIJbQi
yM1HEHMSldPf4wdC6jIsOCRuOpFyoGzj1KWo+8pPUHmuKvZW7dHr7pLBOHAn7ObCI5oDZaLXwCRF
mQZFIwr1QCiq+kdCZLSdAjxHW1JG+/gXVSxa4BxsW0NteHu64sU+2kWeXYnD1f1xcU3xtk0+Z+3G
Zr5um2Juh1S9ycdVrq2DXori0whg39inDiN0zX7XzRTcQ1SbF6Qo2394ogJ8BsDcIDSIXEkvyaum
u18KD91Luy7ecS5k+T73NjDMSiVMLES3W9zD7Lyik5n/mgXlJINBGTy7/m1RdpsTUXbD9Pu7WZnw
OuVd9LODMn5kM0z9PUUz09REdMq1HCr5XDjL8tSN9vzL6t2IpiNa1qeBFwfQ38v6oxxo6nctZxPr
fvS+m50nFdkWWW+Vks1dM+wWfRc2vMSLLPMwNBZUIrWkkQFbZce98fe/9gzw3i83cb6WzS8dMv1s
ZU1fU0N5Ocq3DkPomeMNOD4Wsz+klWn7024H7XdvaveiM+lfptlq3yZ7su+UNwloVI+RSLZ9nkQd
VJ+cnAcElPOROXp9QXr6X94uis+DF9OWJBOJ2qazIJkJJUuT7ec6j77w3xHxUd74p344WUGvn9DB
+W+3B/pUOVB6wvCy190rzq2r9Clsw3vVA4A73ubFRPlCMMuh/kTIGz3C/aZRVL+0dehAb1JrD13k
peWyTXeKrIfWmn+jUPhu5hUpQrvddUgUY/6WtaOub+6nfup+ZiPBmYeiR4mzvhW9YLwi7XM+6LBf
ugSlnP8W3nZgHWUwuYeWWfNB5n6ARrzX43++vzt+Wtl18LBP9XBZJ39SQL/jgBI+7BCPFMsjvnVO
N5gBau+wnad075ZuPuZltRFm09vBwQ8r+Us7u3jZMYC+jyGmkLxT41MnWvXfil6c1ooUhy+/8ayP
mYHitxiF97MVjf0Em909W1PdXAcl1imx8spNFbXi3u6W5hgBRN/B6tMlz5vT/OuQWSK06Uweh17v
H2eUQ/DvTvS4aXlTGi36CM5a/7YrtFFxHdnltYYvPoVopCHMSFt/99st/NJU/asDXfovalAcBY82
PMmAln8Gs6bPGVKUEuaB1Mr2TdmaLj4chjugMmzrjdr7H06mrS+J8+RIGwB5uwzgddHufIrRQyq6
V85xnkbvLeRZOVfrUkBnLACZRfVDUbef7cDlV4kxcP4U0c10YaRC7ye3K3duDXvotBNS96iwU8i1
4D1Se3NPi8wKX+6u4NmuvPqD4hxA3WXO1RKEfiKC2LKOnXSFdTJrWN9ZLcpshEOihV6xG/PH9UT+
Ynx8OXVRisegrczrXo6Oid1pcNKld4rfYsncz2IdB4PhYtwuNGtiwTriZT/IDmg+DXE+iIZtr/ge
88zl96usABoZFuc3gIB+xZDUo1bZfM6c6Wp+TwlB/owCnCUC9NgqutiNJ8AiIwxMXCOE1myhwjaw
rDxvqsMf07dNcVy7wX1ATNnfaeSRdw4CjlgH7f5kyA3LD8jzbJHItUUIGeZcdTVz5BGosHuO+mqD
0QdBfMvUVLxUkN5ISy1hgJtVp37PW9bO+K2QEOlddP/l86SSCWlcGPtaRgwNsmArhV3m24Bi0JMP
EW3kYy80tiQf/9dfeBUUiK4X7m9dG+Hpj3B4YRzzb06sK7LQafmydgMRHs+7kw9nOhHbe3G1VThX
RjDgoT0SYv7ummG1YoA1693Nh8lHK46N/TNbUMCfq0Gtzd8x79vyiavLde+remssprwwG48MK7s8
hLOofiJ/lDWKlKq1myPiEjYvD1Pd70xQrW8TP7T3o8oPZm8r2fGO1sq54vGotgsDhka9d1vFidHH
dOFKOfA6dPSMmKIJX8dhq/Wb8HNEdgdo+2JPi2DIgmfN0nPnQTUooo9SqvCCEWb/j0zsojnkWzPn
55wBoHtuGzqFFDGQMVaaj3YT7o+d8IegTyeGi1KdpgCArojDYekXHHhRvxU/hgEx7kKx03v42cI3
+MxFcO8YGtx+2zApSGTK08kdEXEUmOZ2Fod2G1TDEV1siGpB79mASVignLDu6w7RIovmYGAYZjur
dKYeSTdc0nAwKOuMStzVz+3HFmIpPDvNpDM+Sbib4S93mgN2uu6DveiLk7Gh46OZ9kWcUJ4Veo7D
BemuS7+ezWzJssIp3CY2jzEiW2kQFqv6OYuAOhzOpEw+ooIZZyCMybUqdoHiGHjz7XpuLwvGugAO
hDb76qEQiJhgzboePOVkxJ3X6DCPBSK/6j73Ap0lvO9isiDNnND84rvIUd37q/ma8ddaP7eRi/H3
FFiNYRxgVTZjjppUY32Sh+0QNLPTqFYv/qzt8bGHwHUuOKc750Rgxogw3hvhYjgDVY8PytRN8ej3
UHhoICfLPXowNcGp7rJW//P9tpogZhAc/8DEkLUfnTvb0M6r4wCIuGagPV2K3i4eTYPpFZyclTLO
ocB3lJ124xtINWYyKoVrCU2f2yA2TVRIutGdhVAj27F3hG6RCsct3F+5LgLxAMG58fWOk5i2xwxG
K/yJkQU/gdXmHfG2exeVzzVK4QDZY+tmZ8yTQRYTJr/tl2bDj/c0RcWUQe4HLuPELvhH85hPK1Rn
Ec6bQfBkTVo7yeL2iJBBGjtZPrG9gwt4Dy0kFK3fSzAfNpaN45PIF6CPWImhUtFBw1NIeeIdRsHZ
toIKZTJO5Lm+YF2fYYuDEeo89tdOKYKcmJjlL6sOZ/vLK/0MU8iq8agccRL3GRQn5qdbVFA2RvOp
UzQ9x56X6NhJrSdPn9yNnZruhbs8pKueixFsqHV61/3dW4IzEkyVcAQboANm7Vjg1RoWsrIy+lV8
NdLcZwtIbczNJrok4/sMZtR+N/Dj4Iq2R38BBJ/Z76XVucOzRCFUPmV2CA8+1Loe/82BlO2VPjMY
cSflSLXRA3mlutqaIPcT5IQWX4hMsvHfOHRyurQOAO0RVW+ecWjVNpzmYF6be5IVRAS6Xkb9WQ+m
Xe5Em2VZYgcIQA/R6rneb1ymXnkkNn9dn0v0SyKdQADxsLbYruMtCIHEcB/DWOctQzjonxr2o1BO
73NKHVJ2EqvKVyexy5rDn4Yg3OqDHlEPLXy3MK51ldFQzGtKOXEgDMYiKMQdi22XkGuA1Q8Q2RWp
6pQLv0XPTpNj1ppZrp3HO89boh6SddKllwyBJzYNOqI3+4cw0A2wSgzhP/wdXwhiW9tdHkS1tcFJ
1nBAb6tp2NCGkYG/v9HB6AjMiM/rbkUWtNxkyFt5YCngMHziLi7Xi+psV3LN4WLtSKKTJWaGqNfl
ceNDmbdzJsmt/dENHXSC43ZeeddlvYUu2FUWiP8xBAUennRQluXv3i4VzyqzvbPXSRdgjc1SGp7G
0elc2l3fX1psRc14qvlItv7d1+DznxZeFWcDlOW5f+5COdX+m5O5+JnjnGUMfmIXc1gwQamhDq9t
r9p/C1dJdBD1UkapVHrBsIwW39pPmXGr9Z5IcqyvOxPU8hxsHXW7IIfmJVgXmwHIrRpzWGtifHgy
JteZ/nQkrdu4EyWkgp8WHTtDnuaoG6vmAAIqyvtAVsL7DPaO3Z8sNZrbtO0lCxzinrs4t7CnY7m7
DL4XZfdN4NtgEDUr9LyrwGtdH10uTG5adIzR3Qbg312QKswQ1oPTdg+D01fVNaDEQt6skBtdjGxg
jThM+2qnfgsSe65dw2ZF/DDuqD5cUanuDCYZCee82Fvv2m8jG+G3v3ngdvlHW5Hc5aI/LY2vY3jG
fUK9xK6qNl6mykcNVGo0QYaNDPlRLuAJDmPjOunr5EYAU8eV7U39fattDDZkIlXBdJjIRC1e2hBi
uo3r0HSIjKEA63gTYxF9jYQETgowXuRFTlggGdmpN5be6hwJ6Pfd5SmUc7tfcFT37R/8EBAcvAtX
vPQ9KOe9HSKezpNeKOazZjVz9opRW7NgYAWlyGK8wQiaO4dd2HecL7eCItqVVJhDM2FOIx3rf3L3
B331dEb4hFj8GYYkGKL+x27l0fgrF8gIPO61KuqvEEBaAEFCiHUjbg8vY66p+JzyJA9X6E16ncE/
GBVW1YnhvMf2UMum/lsTHJY/+4RcNP9QSQ75P3e97fBklTxx5CjaEa9ttGiFNWDUGiSeTTyDbiIc
1Ujg12JR73ga6vIyI0vtnnz0B/lLbeOzSvfSC9rLupWaHmgn8am+uAW9lIkDXIRYOsNdWlDGSOu+
llZTlIjW0/Q8yzr1zZLWvRYlXnEdbcspl5atuqRc4AbO2DYh4bPblrY7a6789jg0o/29tXVdvSDL
l9OCJpVn79qg37qWDsAorTn231/dHIXZX1Tp8yriekZBnQyowIIw8bM+6P9Ypsr27bwpFczvsiW/
oo1zhyCnWJFSQqYLHA7AfbioShLdK0PmK+MYP0iGRi1L2kO1Dp/NCLiOG9KyzQcSi6XFXEH9sX+6
SGqoTMIrujFpPeRmj72zhbBcm22pk0UYGOoXr18F2JFdZSnVn4t1ASyHnQoHAaW4aNjOtHbKm1AM
StSFQLeMc7EdM5anjIZpPncB7X1JC1hW4nMH2kDJWhRW9OHNHYENB+DITJt4Dryy/o+WXiHUJW6W
KUXCv2b3m6uDgVQOwNVXKJ/ZPZRotem44EzbZ4XgantXaL7IqBCU66QLhe/9pb4M1mnFU0a0alYA
YC85AQBF7A4yG9IiKpzhEZulKI6h3nrvvyywgmU6eFbjrWlJWldJT4Je2fAClT9+AVaxJNgj6ao8
2MIDAYpx2uG93WTtoOtWhSA/YA5hMIS1aILkpnbpWTqdtZO8tcuqfxPBYhDZy7kom1SPOsj/6Yzr
DIWoMvX6E7t1uJ2448kxZ+AxioBxGkT75hnDyIg4kJHEsXu3/bPtbbZaSV8v9BLzuPCA+O2yBT/J
uV/Le8Q1uLjL5aYHGIO5aM5FN1toTtitQTqDnip3++npCKM/1ITf32EjZoQSQbmVhiYS39ZvskTG
8TRIfGdnHZm605zkXpgfRErA2KX9NgHEbHLBVXRq6XryhC2qjr2lYkVRfKpCxYDLV73KUyNnH/Uk
wiXHxUc2mQxBfLcpjHVr5tTyns993x5nk7t96ullif7gQeXGSqxQa3ahqMLZfvZsu/1E/eV99p5t
qGI9YqLivpwl4N8RWSlJDNKZ7fzOdlqB4YtzXo7oRTSYU8Kionq/1/noTB+0n9Pw4azYr9kRTKla
72tLYPikEQvGZJsxi9cXzns7hclGV4WLdgkooIIRatHhT6vCWxGeBlHNCrVoVu4soqpbMsLDPjJT
OlTTpn84bqPXFTHpmrceZEOPWvNS5WiLpvOEK6zUxBTtc/dkBzzZLbD+tHOE+5HQhR9o7kX+vDMu
b78rFCniS5IsZ/5UigWNl46LtdhRllp29MXH2m2nbfTRP2GWNKVKrKbXBnndEDJCWyw82P+SV4a1
iWZt8Rye1CBCEw75lRfCjaXWDPycw2ERQ0zmhSci2EZU2VRvCq4/3O9EFk/jEXgx6Fr0DNPiu4kn
DUz12aMVL9/YpdChJEfdIM1/0a7G7S8QgKX/QtT5zuuMYzX4l8/V6nxbZpiWKoYE9WrnoUY5vU7H
zGqX9jRYxcTzPa3REoQUKbVqmdimI0HiECDyxM1SW7qoTzX4PjEMDh72M+x64Z3MotrwpVOLvdwR
aTro16rtQ/k4DiJrX0co1fLX0CHlSvN1j/pHC/bNj13hlezcYbQvviRgf3aRyKWpI1RRO1lYml0c
rNxjFaMN5eO97eD9/qu10bOSduK2t98Ap31vli10x5tkcmNB10gJgeDs3MVr7jJl7fWHlLWMXvGw
4ddnTq6cNrF7buRzlJW+fR5AtLxj0HED3WnOxXAi7MlF2dNbhAaHOfsoks3gMb+S3GGtt1CBnRlE
EsNguJS2wXOf0eHs3tm3iXgq+FDcedanMYzQyUBzrzvOHbkFxXXhgPl+gmkgaC7QUIOzkzvtgeTM
ai/EsYGskZqai3psSNjWkSP36mQoxj/kwzT1fFgxS5LGvw3CeHf9ardGJDu81f9HNYP9GH1vie8S
9+8uyy1GnemK79WlHenZJeln5oRsci0e5YDVhrXWu5unqp6UPGsPqCondoLZ4jqZHVMXvvRuvslR
fYzXD3xr1sZUbDc9EoBVDc4F53Xrpe0uGk3z0eyY/jsca+EDPVhrPy+45LbxiP3ewh/AzTo/6HLw
2zQfzCx7lCOR5X/RqufkiOH6ZSSbGr89QGmzKJMZdJ7FJwOENJxoxErm4HlI2acEqaUirbvAuLGU
95HJi5bhvK20+ynApryXoeLCuuQGSuOuRfuLKZCatZBMUtl2MrV+mIMdlqotrzPMaElG0c5lxua1
AUybeJghT3d+MHpZcn8bTxMRV9PPEcHI7X7r3MB/bzbG92+CEsL+bfbbGvNW5pgAu10LZfqOgcYi
ucRHO/u+dJE7pkPRRt0nEoGN6Znm3ir+rr219C8IHQWNHJZEHmPUFs7yIjaSi+HN7HxPkFfWzUvY
zDfJij3YtP9jOOOQXPx6FUEcdUM2+Pd5VyOmHxUyjnTX5TKfNmJdiqNHyIUkk2FEb3FfqQDXb+QZ
0/zoPK+Pnvpqh21c9cx7XUO6Nzthidu8/lpzPt6e3kdy956aEpzpWoOFV0fJZx9Fh8qoyDupIBw/
p5v5H09ntCEdWVx7/QpnTXrjFZjvfxyd2XKcyBZFv4gISEiG15qrNI+W/EJIlg3JTEICydf3qn67
cSO63Zaq4Jw9rIPBxC4HxYV5mqOBt1FH8+93GgcKLZ4dr2PmF/gMxfsKjWBmYiMsWzLYhyQ4yaml
FAfJRnTOZwXLdHzFihqbNzxi/NBNa4Z8viN5MK/XPxjJtJ0TmiaiGVGwlZc0Vj94uc7KaG+T1kN0
Tkef0yDEV+mwTI3r02HvxWjveW+2mFDOSJ+DeGVbDlOOuZ4H7ARFKYeavLBPbKBA2FL3aRL0zpYC
6Ki/Fjus3Ymcdqu2mQoBHsSMOySLVDYDAOXWjJEy3ixo8RgrfRIv+i7I/Sp5W7o2IcUbdLEbbHh8
5T37h4DNs0EbWyTdl7jnPzmmVbpTdN7it7WhWU+1UqU81vbKK7icpGU7Uh9v+8ihUCYzr1l3rZtW
cXCfeYLJ41wGPbeaw74Vtnskc2Ny+cxi5XOrmiusUfBaJK4/nxddAZye+fkOdIFtEiE0Fco/AMVz
xVNVN2p8khbF+22EleB9uDGm5yEFTFLd0B2G3zq5UxunmzCXaQhKIeri+9mMZX0p1dBSCc1UwBWX
Y26DmeOJ2oe0XxDJtTnJ2vZ6oRQvXBQ1q71sqmL83Sam44eRe95ljhNHPdCA61gFdcsos2sogTRH
Z+owhDeEESn17cIsx/jHqcvhEtSkLnJKHaWOWFupEaR63eP4Ip/GZPbZwxwVBnoPw2lKHhB1a3Xi
aYMDheDniPiz7Zh6P6zuBbIhPz1y/hQPkcRo/XrBm3Es4/KG2jpRLvCL6MpYQJHLfzKrV3GeKJsG
u4L3VF9sVdYgaEYcXRLPVUoyadxGTZGtnyPoC0Bw3IRqyScQ8k75aPlBY6Z90pMpJQiYF57YAwci
JVe7Uzw8rrhQ6P2EVBIiZ46BcxnZjHA5JIpKnYQaxzq/u2Ju9L7SqyW5NLCGNQ8looCrzuY6lykG
CUqAzc5MY0smiaxmaOLsEs4Tu999NyfUE0jYy9H8YxOmHbnF5bkmrZqwqJYXPXsgwA5cYPeaG7Z+
6/5dhz7pfU736Vw4BxEspeFAkGn5ia4rnsOOfm5qn6oud+tngC5xOJ+j1Q+66kLLZCzuKeQUh5bl
u/yLgI7ChE1F6G6kdgo8RHjm1ZtDw/rajfOfhUIY78tsnZ/RJeLo6Lat+skz8qebdZHGj5Bd3cGp
NyuPL//gmGT9FfCl+EknEE1cDAIntmGl9G/KYNHzP8Z77zELGoWBafLE20lDPYnCUy8elgGN6lA5
aV6enVg0h7qyuU8zcxmeJu8a4yCoPEW/PTTVFrLIDEKGpBBBypmCcvGiIQw29zlv4fJ7osfpemzl
ST4hOonBn994zkaxv3HDNrTverJMGBtWJa86tEhz1xiqMOv90NFHpKG46mnraW9g8Qmm60aAS8G1
Zvo/pGfznrCSWOiUk7MmJn8YeMWDwoiyIXrixeN+V1VO4puSj3+ZZZS3R9LNLOYTKDDBZ7Rlo92a
UtB4z+l8pYg9Civdr+0qdnh0zd9JNDDvI2JRrwR1fIINYE/Fx1DHnNWoWnJmJ2m6vrwUceN70M6T
WuybYSjMrSK52D9JTqD5vwjcjsGvrA6MeEhjxIwbh5um+kYRMoAKU4W10L+QMAN5hodVXbqhX9Db
wyZJyNqAdT0maQ44l7+sU56LKk1HQqhZG/rfJPMa7W51AQjuTAYnKg65v9LVCj03ce4HVU2o3bVl
49lg8cbre17Ker4jOAQEYv6fDg9XO38MiIZCmKjGZL0ktROOnw5vy3hkXETURFVpcv4M7t14hogb
fK2JyAnWHJ7C1Gd8AvmuPJUuWuvK7DAq1SDCJnW07PnFLUlNJYKUBHZeW9VJuZXBWhL3Ar+GQkos
N22mXz6CaUDaLEa/98rBCW4Yo0L3JiN7Z24c6k8BudCyLc2vQMreubgJqXzkd7kIUm/JMOmTQMSX
X07Sg3/jYIKcz2NZ0jLtkrZ8IGS6NExcflTuPakZGJhrZp4q8byGMF2AxpRk3MOE55Ty+Dez1RBI
Luol6PZx1SzhoUKlDl4E0ENKgwWF1m5HLmT8Ymle5l3MFk6BtJjty+IUBQqqmH3gShnRyHvRz2t7
LWWEj5wen6Z9VWfZvB+wHIvHOZ0Tf+fyRs/vbWWv5YO5+K3o59xnRBFp4HnEnfdhJe1zX5CpvvUd
AFw3C49ITK1Si0tFd4kRmaEDqXyNqEg9IdLR3oTQ5PrHXtCUJmiOYv6o/TI9VzzyqCIZUvEPvHvU
sIl5kMWna9wl2ICX6Dw+CTFFscCEIYWmSM3jA2HZ0v8zw5PIaIoGnPdxSLJaTYlr6gdCxqDR8h4w
cVARJtEgAcdGool1TL0cJBkKbec913o5SJC5rPs8GecACO220O44Qa5wnIT5uvX+8TytCCP1lObq
5pIpwqvBkeJYbnYeati6HxabBciaov6OFyu6YbvEffsJw5PisIpMHV9vG45OwocUBYN2GMXWjiBj
l08Xji5W/NJTASrluMomCiG3t7nTntbFrewT0A7aU+zWg32zOZFiSDRNEdiHti39f73vt3/pgLry
mMg4u/dTRsx9oQxTlduwo7AqsxISBx+4qEwLTI0fktjqdMgYts5RpiBGj6lTAZxYlc9/GxSFq2Zd
h2N5SDF+n4nBF5S1aA3fggxsaYuT0fYO/D38Z6pdzZfniVKdCn459aHSWqIpQGS0m4ghxbnwL18O
hROt6qWTy/8VLsaxS+pyAHYH4gDLl6WVLy66UohZMed//CqcXiOecH8cEcT2VvVjpO/H1u3f+BsN
wWdWl4P5ljkSEKL2WDYnT026PeeVxhnt2y5L9/jH8FCyZKCH4FnK77gibbnvoEsQOc9VbZ4EEXZ7
cpCmQZd4VZnd8tFqvjl/XIWHVav02SAF+rsuYLre1wShJj4FVC2RC2Qe78CfEqXOuChCekUPrtt8
2XKU2ZYPN1ORYjXs94LzC+V32VRApBC20qGiEN1IUYidi6tMKD0hR0nDrK+m8ASKOAO4EReMhbQH
Or5Ids9lsbbb4sT09W6Z0Mh/OyrolrPoQYQ8um6W2isVioOqRLe7KgLS0HsMmGtPgHVTuAMO3Cah
Z1fsTakcEmdg4OR9hsP4F73OkT8GkumHHjxVvOADk/yIsJvv8QcBxcbrLM54Zbzls961zgmVM/5B
eqouiQOhixZGkHcU16PoKWMXLw7hMANjoe/pwVoGB1wDDOB49LbSYOsAs1CeJjdLP+PBp9WKDJj2
CthAueKw817txHbC5e/f6IrqY4robRmxSnAaQAk79z6Fk1Oc20QSKE79bJWXPuHrjw/vxQ+ZOzXt
dlzwVy4ohlPFRNWB5Ztaj1hjx4tmR61z7IAP2PlekMacti3IL4+YVBy9zKxj3UHzgfnnAE+9kgda
y45KFtU9JGVap8d8iN1z3VV9cItkSZ9yKK+YF1ar/LVE8oHxx7YgtkBX46PFYETel5VH49vhZOFd
30T9g8tB5GrL+a/mZ+aDgyc7cTQ8RMXjUAQGu8ORkhrjduOpxgtRRAh/7MomKrlbPCVDdGISwBid
5tIlYoZ9xC2redXPPA0I764qH5Yd7KKVbCXOs58c7div900ku8cxnYPqGF4d8RDTJjqGSzdAaE3o
AqiblhNdgX9o+EWVJ2yQjCWZXcvb984gI32JO2QX793rHDn2e8qEOVkAmiX179mEXnFbDtR1j0xt
9cjB1TD9sThsN6nx4u44zgV0O5+iwUdODhyjlJ35PYTjwerH+MRNjJD3hHNagAiPX1NFdebIpLk2
u6yQPAqR5amAZ2Uo+IoxOwc3GdxCd78idNkv0CeY+t+2bxuq025a5xWAwS51OYNKDTfOCEn08Y3L
PxnVrzhvHW+aqOeRQTSEJ7h68oytsTO9XHkZ2aE2TxdryS1nWf1eDcl6agfPZB+Vu6ZgFAVApOmg
tG00zQqSuTszhwAoBuF5/kb4U3IPUdfgJvXERA7EbvGMHMcBIxR7fN9IXWuuJ9EwLSlH8/paidMv
o/lQi1ctUIHapdz5AMKSPb4/lF49C3A5fEIuLvVLfZq4VXkfWxUtu6i2Ewdk8sko75nTI1P5s/R9
j4OQxh3QHuAynv+L0BQnD/aC1ag9Cx2BlhqbNvnscV6SPZIcKriqOmFOXT1SC4/TzFwonsn4T2zB
PHzwjLf5LZAJvVsScuK4KWY5K36UCCN1DB+afIb6EWXIoWneotLiP/TzAzv80rxWMOb+DYa+Hz3k
rgI3ILhfuFFDM5T1rlczGWIaQTa7DYh+IucUM4gPUZPPOQsg8nBOVG2r41wmizzYVlf2RQkOhGKk
JnF36eGY5gSERNofY11LmrUdsu6mWInQogXDey2RJHE0Tt2cL+SvYmASGdH54kBgh20zmpfqKcQS
73ZqFGV3WHJhAKBUJe/OLE5mc7d0RXfp+KzTLYtW51h31+N5pundp7QvnHhf+NLcrv3qkfte+Wbf
VCRJaUi3vTkXPtX7XSZMSeDfKmKgaephgW649dURLByj4XahdM4GtTr6tsl6OnPNxMD2qkGQ5kcx
schsIisL+bseaVhtSgT/H16x2WM80Lg/UhUrnpzZCeAeXM0idGe9aMJMePDOBm4H3tTsLfJ3FF4b
KnxW2NxpFUJX6WmW7qzX548aIAH//DRlvwaOx807ehRe9Rud3fgbgoDrPRSjMduiHkXkS1Hu4HBV
ksh4EomAEO9IpejgUcDutrGdnN/h4IwL0QqPFc4UINyo2Y/fi50oaF3xDCSSQm62cTGOMnmt2JU9
rgK+LW00Av3wfLJWUIvn3yHKqnqoCjczVJQdYIY8Mms9PrZaC0ru9IyKY+6GzLHGmagfcMirwUdY
OS2il4HawJIAjqZeV6ujbv3O3PVMuubUl3P2PRU8hFFW3eU1s9Ps741dwTcp3Lt+hyDETAM92+23
FRdgToDCJ9T6vDCvSaZkeKj9eTaHuZj7P3nCoH1disfnpnBkRxvUoVzH/uBD0iE2O9MdXoNfFaH+
al+W1i83S17wIQ4qXvwbNvn5I8m6qNlVTeMXOyAPE15XJ+Jjs7aKAmCnbuvMVm8jiAlCkU1T/iZY
mFU3Hezbd0/AzbkBV+Q/4fNX7yB1Vtw8kQ2XOJ4MjXKCOOTeVjtTnkyX1a/uyafFf3FUs+gcgHmb
L+Tr2v4+CWVzNkNHhhRARPJG0RqI+lRRoyZ5VXT2PqgzKvWqxILLp6nw95gKZk+k0NIH602FpMPR
p+6K6UoJ8wIuSv6G01Tb+RCwz0+HopM4D6mAv33oOFCQboFOJJcyJciyo5dYzqdy8sMzQMTxCLJw
pGww5wlJ7Znh5J4uZe3uVWsdWtwdtysovxFCF8Rrj8rPuZQzkrVj81ttybOnjNzwAIhsffPSQjh3
eYtZdUWeazqIkAH4AqfgsedRfeK/unxkbTcl0X0VFqnzjDWFexQvUo8XN+z94bz0WaUPiuC3symc
JPm99CnoiYqJD9juIqhfhcOSuSfakGy/SYMh8tqXscR0d5ZIflAuL2LeHgOBCbeE0rwbTOSlLZFx
S44p9G2Eb7hGTVPvuhSSNpDxbDSfnkhYNzbpkI9vEzfA0H69Ue/M6ETqubqGgzdjkzj9Q6m5GXUc
K44TnqmAOvY4Fm4EFmzqCe6sfck+OwxoF9uVoB2LI/et9K2Z4qb5M0A4eJhHtu7bVIOIJXJKLh8h
JgALvhmHImxuUfgBicG1m3pSEy4P/9nSeNy161o8lUFU/Un5O74MBcsOnX5+kIiW0/QKDnTUCI7V
iv8bWSD7MM6xBzpJ/tvvmggpPOvKZqeiNe5OoSWzxWOtTLyLjpLosgzWf5exqu85VwxIxyPS9p67
AgJXEAnIpIiYy4tlfIL3QqF8uCM1iWeeLSQ4KaEbr915udNEX+vMdYwL1wbj/KgGdnK2TLThXQev
jtKwAwURDAqPm2KkirEVASzXTQT+5g3vll9wYZuU50I+LeOB6bKKd6WcfEDGrVN8DDKc38CWoyF2
IN7eyUqk5S2n7JzhM8wijuO5U64PaBaVew9wWd41PnYDTqUq/lg3a25zXeni7yB8V3OTBVmaQT+G
bspRB0wr5mFgldNkRxyuOVj7j5kqHNWVmt/biah+8TZyJKF8G8e1v4txf+uvWAayfyQPNf8bofQV
28pbvd9MU11zgUmta7IQc/ndSad8rAe3JKAXCkhytnQTgureaOc7IV26Q2w0KCdj4mr9lOQSszHi
t31rp0L9MX7qOt8u1VgKipG20YGPRcouw/pV7TwR0QPCIgxOy4AUcIZuMwVPKwZx/8GmsbT/oDLJ
5aZycxE/RdTk/R0B/qW8eG09/kxe4nZHMydVe8N9yAonR0ncyWYmdrbp436Z0O7s4O5mESIubUbp
rP1L1QV18kj+Viz8iY37ty1VElyEjIXLHzuZ53as0vkyqHqKaEB43gDelWzuI6tJlb521BHS7URM
fdlraLDPC2nAFsfBDOekQHJ/aeHxclrDN/JYNgP4b8Z7AEu0EQqCEZ+k1EJ5FwPaVZspJu/JETFu
LJzKhOAlRbsiKQ+DG5MJS3BntgFY6D2McS5wGhU4/qOeOSp4m1pBPhQQoFm2mGCoivWcLE+5zbjh
xeQ+TlvrK/lZLtprs22befW8qbu0JpktwdwRUelzij3MBBAQder/DVoUgzuX4NUvAHuFe0zxJSKg
QWJ8ljPvqF2Yt2LllkhXjD8SFhpOX4IwA4qWH/a+5tdMtmZQHsrKOrRypwpc5tu8R9cTsjbBRzT2
xv+OGT7PA/cQUAE5SlP+8QPrD1vmnJZWAV8I0hDpmFxQGjy2+rXubtXIhckdLbgUrGrLUrXNueuA
q1kM+rMJvBy7vtVSUhyO+u+kbGBC6DXQCkNqJOsPvXf9cVKfBQIKdPCz1pQz7rLZWDyuuEyxAFo2
mn4wgk2NTbjdcMCDaQ3wLqGBSVcOS2szAaODuhnxWaqCanjgtAp6Db5tFm1lOVvApQNnHTWxcw0Y
qeSsCFtWe2UMkoU6kYZI0cQMgQlPgdvDeerCYcup2qZHwPHEGwN7CHjfbwCJlSUgFj+XZiN4K/3z
LKFyYLi6/cN9gIwbFWwUPIlTZLqNO6XjIyVPw8ub92MOJzKeX2dSJn8gvANnSNQ0WzYHFxyY608k
naWVy8ljNl42yDCUO3swTU8D6VWighXIlE1PYMjfgYA0n3m5ghAtEa64rBLUYXGn1ghSRkQxgVSv
nNqPdcBvv6aLIlhSc/1crdYc+cTA3wFx4Dz1RGZS5rWiv/hJ4tKilI4ADlya4J+fuKgaju9XB2VL
55t4PSEvqZPiwSwdz7gUcleH+Fvpd4IW8GCjgtNjSKFi2JbdVTL2qDlc2yHgQneJv4j3TuTuy1BP
bbPHjyZ/XZpa8JuYpuUHnaR+k/T+JAQunJqNqH3DwR2EExhUgPZqqG+hpJVar59t2Vffayhy4KF4
NNzGqwNKbOk4pgh3ZRgioCOtbjw/rp/zOSKEVM3kbfmrTeEfC0L1xC8ttNscaEdP7U0p5+DmYcc5
cHvN2tZl3j32dScy+pwKvYGk28j5EpvA3eVA7FptPbazV9OE/SNvzgoeoeSBTn2x4Y59SOj6vXZn
MvNL3q6/TB2SAeSbWefbaArjB+VNzAks2oYepHBstTGeICMKWLMFr5PSqTukFF3iLSeca48FoUAA
J/vfvU+DWL9ABhQR/UzC0xl+ISx5OeX/rusxhPrVXV6iqJTQ28haMcXx82Zky5A+bcNVj6A1DrU2
Sy3Z5YDGQy+iBbQueN54c01bHrky0yRUajVd9gIxRG0Lvs9ncHZxf7EVbvAmB2NBPTaPibfO1Fw+
Z1HOZOAhvj5NpcBWqpo0/lPRnQVZEtLzPURdGL97tkY3rxhhn5E4+Z8EWa/3atTAF9MZTRft1zYC
7TEA2Vv3Ik6rJ5V5+VdnrqBBCnbOoeG1k291N/DpAn6T3odeTX2Y4QGvkB8EL2ObJszSUZYs7XZR
102kbhqGpEqEbbZvJ39A8ytUT5aCU2FvhEsx26nAXJvXNtHnySMZshvJGfx1Vif7y+EfLTDyY3FO
w3r9NfEcNNtkqKKPZXF0juek1Btd4PmjqqWIaX0F5iGGjeRuW38GtTe5vLU2ik32JRm8FP02NKCC
cLDZ+f2CxDo6BClEalSlvBTR0P5KLKLWJeWH94cUIdgQ2HFs+GuZR5eIFKs6VC0wBDIAo9k3Jo0e
Qmkdsx9knd+KeuGR7C9pkYPmkN3DNDTxH6v4uhwoZCTOhpNJot7DisRfnHApkKExf7k+ELKGrt2C
52TkMvs7KTVMVbwo78fLI49AX7DI4aTMkD6VtQ8FY/KJXe4WUMXttm3HGQiVVm5QbWZfCD4s7hxc
KJg5XwnqU8IIvpT3/CyxrQcuQJ5xvvgb0P/JzKHheBMr1rB0N22B3L2LE9/y/6D0v/gpXlq/weHx
GBnh8tNtpzdNPwX9p/Zu/dxJ4SZ0ILZ+FYSjokM8wOanCoRkoh8rTTJ2wwElvr3N2sOYwGTO4ptM
qvjbFZrMt9/q/t88ETzgIkg7j9z5HOF4/lk9QCjBpvY6Hd9fYQCE0fhYtWTeUKh9gvwEOhpxnEF5
m4+KCoCme8xBhQUQEcElzsmk6kS0ukNKIMMwjRx+dZl0PyJpkegPliVSnqCj4mhiqIEbxsjmldPn
8XLCbqZu1U7angruIDAaRmXOra6ECrbM/f5L6VDH+zj3KpjKfZh/dzyYviKowdj2Y5vkLNg5qt3S
jBRUNfLkT5J04Zpu67yPxvayat+Pz+jAHfXahFQtP34ttQluJ15E9V+u8ViW2nEQzfUClL5uMlDb
ajaKLjHJ78gjL7ZDk80k9TIcmaPomvzWr0kdb6/DHID+aqGIZukAUOCs9FBsV4XkYKrco+Lvp/MX
lnRA8sDrmuXWwjNPIMULTsnzw23rmdQQiNapf5aULPqQZk/EaQ/F5E5vOUOiOZtV67fSLfjnuD5h
uwe1oIdsosqJv5IUiBVTGRWDTUPkunycs3LgAEuZlt8RimtyMtEYvzk6ni1xw5A2jV+35l9vAzpi
NbBIfjEOJF6OQrPU78HyxfqYDH37SmpRy41h7IVS0UQ1p3EyvURvIwcNX2dQ3WQJ/GSwJ2/xwVhn
3NCxx4QedbeXbePWuzEa/XssHzPyKEB2jTf0tcr+Zva0Gr8zXFb3r0NcXfCWGCrwOvS8j7O/hI/Z
jOD6q1MzrnPhu918bsu4pv8NKa2ttmhZqvoy2J3jsGty6sXMFDajfbvx6Ps5t+w2fLkISUc/kxkh
/vFXcapb1ax+AodlkLjJadHLmyEmgckNJZUWmzGQHZekgDgN4oFT94yBHbz/Ff5mHhKE88uyIAEy
z3aL65bD4iIZUi/7zq1SDaRblP78wKMlr/9KfG59CtBtufNhEPU3QIOy5oU6e2ufvSK0z5YEK0rV
MsV8wdsQWCGfVTUDgV8L8bIivue8xpMpfwPlnCy/8qGY2lvXG4W4y7n8zeOuKALYCdQF0htDlI9r
RjV1uH0U0k6ibFz+7z8V+gEhoQBw1BWl3nVc7mZUlRgsG6T2dHiIjbb21FetvuH1zquGvt08/aCI
cc1IEj8ic2BT8mWmEfots0UT3c2lTOTONfwX/6pM0QYflEi96CkC5cpPm0QyqitgLLJDHMIyDzzE
W0ZrKp5kQ7l04R5mY7Ij07iKttUs8Nn5+Jl2UxPkHb6IhKODgjUi8pjaGe0ORg/MyKxapv6NshTc
iyzWqbnHEWjlvjVI7J9m5TtS8TsD23sg0lCpJ/BiGCRBaKp3MpN9uBl7Oz/kwwzQqFmnlYQo+Nbo
5FeyW27wdHvx3g7dOu0cqUMOk2B7U+GeU9cr/uEVLP5ZU7kYHwfu3XXvrR/yMUFKQfWQBLL50P/M
2LrEiaKaNMbqDRHwUEPUnquYM2kdlpKGawqw5wOaM7hH3Q0LKWtXTdAneOIYhY7ffNhcdF5JYqSf
sQhz9xmU4QTtiyX3AoNGR/eGAMpwW+HWHpE+moYQPtmFM80SmD2rhyj5DXtTYuaQexbOWU1OWLwy
MJKTh8NfaXfa1gU9ltc40k3wSgfMhx6IDEeDjxyksx3gVVAYpIHsgjYHGfCqiEKER8Z990Qyoopf
8f44weURq1S7LrTica5Vbk8S1sHtPGfea5qUFBAdygL70jTqIhsX6Q3LIoOmomqGpWTko79d/Km6
XfproSQ0WGdPtYOVfhmp39DnpS1C1WCywHhIFY7OeSUSmdNidEERPvhDxqFIfx1me4+LRFKTg97K
/116mLaffKcKuSfnSeKDTUXyCjcVEc7fHIondxmhKHC6rYr0VHOj3iJYMORGlCI2UcC7+SLQuPq7
psW8pxiWjnd94iQEAl2YexGFtIR6qsa9p4AARTpPsINHslJ3vp/0r2Scmi922Cj9SvhrfploQNAs
hSgxUtTa/KPmpmPkskpgIS3Lkufnpc3yJ0LYa7YboR0MWwPVFVgJ7sEdYq/Gl+O3pKptL4rr40hS
5tr2Ti12sgj6+jm13eAdgrVmTx0XoqvQUubVcu7LjR5kXMv4UCYNQoGMc4yIZlqgd6R1n+wCPCU+
dUrN7W7ifey8SxTd8GMcnbeMwg1ditY5BhGviqDhJ7zhDoSI7zjosk4oN37La13TLxKMrEnnFPdt
sKyUjMdS4U7qHkMtttFyOwquUjOmQS7n5kZSm26lvRC3d23l6jfb6+5Kb1s997FALHbuNET04BFQ
fhkcDd92fYwt37j3VjBebUYPvByMuWQqj8Uok888j6O/MQliBoI1mX7KOqy57TCYDgIB/PYXPYY1
tzY5tdOQxmmWd/ZaIh1WTd5t0JCU4qDXnDOM9DS1TikCJs1rrpPkZ6+TsIQISNAiXRXHFo6KBsZX
RG7BvlyRBvYhIXMK2bTH093XVmVqGxIsLI6V2ysue9b9nyqp3JY92+nITTrJ7J8yhrV2L8n43/YJ
rv4OYd2d0RQ7MUNUpe1NzLmsHibbSwwkwCjuOwAcIHTAqVkBp6gW6+2yFrB5PT/pzKkOh64/WBfN
nWxOL6otR14951TS3WZB9wuQXEAHxnDLJUYXQTCi5LRLccGeJHMkAFFQx8NAdtUoPofWaeyv4P/j
MkW/KJq2gitvdyTslzOTUJDfCdF2H2ym9XAUXihhIAwGHnsm8mFHS6ujlAMw7eCHzXxwIm6CbDid
a5dDPSRanWtF5B3wiZcgePKlQeQL52g5pthL9b3HhLDeSBlOcj+mkbie9VBT0Z6EzIPH1ExB9ykV
V6O5FWIHc8TMjd5TboYBX6uwO2llxzDY4MhznUAJZ5xZl4QAaRAxUQVhHzJuJ3kWdk+B9apzEFbK
gWrrD+vBQxzrHsNpHf4mxF5xMKyNvfpmaDO7M+KKvkZdWneTg1Z/g1iLu+G09BseJ2j83Lmhb/FY
ibhTB4+B43q4pC2Cj57MPOXzRTlfnu9Sb8PoCeo9YTzjq+0Ea6I64T6sz6vI+mQ5CtpIAQM2FX3B
r2P2Meb91XFuSDQRD6nrlFEzCx1sWBB6tD51WRx4nDiPBBg7b9uONK0TjvmVYb2PwyCatk2Oo0C4
WvtspqYxv+0QlzdyIae1TZDek2No/LAHlgTKJ2SUjJhwt7YONW9w2gDRmWXaW4j2h7wI5gY6MY7I
CnZgxc4M84ToaxMupfMrJ4J4o00VLdsQPI49cDiQu6e9Q2yAiZJJGI7ROv5a6QTVB5J4EJFHA5GI
+HD7xAPOfeEiSLo+6T5iwMPabBtmpYXKWdVdkctS1g4ghGr84E4dmQ6PGBGB2CZ9SwnC/cZLFAW/
wwUBg2yU8E9tHdcPXh+0X21zhYWsPYjkPkmsf1s4Ay//cRULGKWidW/qzrPmu3ZV0j259BcPDMwd
O72VYfPqdbXMLhE+d3VxEcqOgfI1iYqlEe5Th3tI5MMLxVfgXT8pKhYzZ/5a2YI98WNanhbW4bwP
uUSSMpkYD+3b87Jut3YZUG/uQnIrCAvBz1/sMqXBriYNEe0Wfgvl/opODXjEc7nzwAZlG970oy6e
tXUn9xgY7m1uIGAgsmCrgdCYhEtPB8ncOOkRLznENxyyNJLHdOrM1QsZ/PU5yPXyw2GL8G/PSHQL
BDInnyA4Vn0cdDStb2TJmTakt6Q/2nTZeKc9J33kgQMQi9zyCEXMh9S68Uem/PP/J0E+3NnygiQC
r1PxZ4wyTj27PX2SPWBynpx1lzfOlzNQ7BVCl/FDmSv5TtejdT/xVpv4eW54TpKk5FXocjd57eTW
k+46fvrL5DqYRtfkwy7P+zglDEJzeTOzARCQr/NOnxUc3uiViE4ACQtP1Pkc1iC4gWxlNbzAwqMt
lZQG6LiRPrh0l/8DeqqkqwO0qrnMXvQfR2e25CiuRdEvIgLE/Go8O53z/EJkVlUzgxAIAV9/l+9b
R0dXV6YN0hn2XjszW4z+9R1KvyG78hXVXzg6KzI2BhlOpDt0w1UPEDxB2sppuoxOTobcJnebjBea
r7z9yZgLBZ+eHAZB49BWJHIxckWqTk/E16L5fqnwIGh5nD0NsdsROIE7vH9QYkZ8LN+gDuKIM8BO
p5NS0dwe6xC57t6Dy6nOORWef7RdP73WdJLroydXNB9DuM4Z+SC5yE50wYixNzZ7yvTc36K3H5EU
rOvBLnxpP2gX5ngDGw0lgNOAsVJ1r6lSW35b7I9VLPyn1q3U+eaRXXfdbUEALMN9DOBW/RMLs7Tt
hEgKsTAx4lsMgM4ZV3DADq6Lsmx4rSYzTH9GqxnaEd2XCpfnLspra6fMfHvQhQhoHaikXjNREQS9
MTxIPyzkLPF1Ezi4O+CHqfvomELHp1jSrF2bJgzOK0kW/h3iSqaCEa/4+MEQU9eHuHatOcmHeIQD
s6hhCzqlHncDQwtu0+jmgk3qwAvmnyVNB3DEPL7zuCZxuJo3C263++BD8WL7TJw04/6tXCw88Lee
7YqoXfX3zBKDYd/RVCDCyGsad/SM1fwzLq1msKik+VMamS6P/jT3eLfHKSYnh/MWZ5tv/OmJSYrj
IL+7yau4cvJ7kJdhwwSOgRq7fDK0EuEvpn0in3OoD/nEPjExRIac7WYMiLcwI6doVZSy20LrCx9u
jlzaJeIYvU0wO4312BJBtmx8dyBZZezBLe5tgxsc4Bf571vjW9kLkR/COSPwDfk1dDY1ewVF4HXu
4eknANND4lLmKWf7Nk9hFu6bwrHOBCchWRElPJ4dm1CqKTlGTp+UJHliwilRNpHHUZZOswANzmy1
XQHoBHuXqduvHZdLyjoiHu4ZB920mcBntxlm7JVPYwbPh++DCsTkGhoYA4um3TOAYcMOVPwGOhPE
RibhCFrc7eWsCJ5xpdky1O0esxI7dtKnA50CAndFDMItEHhx4Msl0WhNNlu90f8TykZ3byPGb/HA
xtcWSR9kDspP+IRXZIfVRQFXXJO1xFdGKFpTmjO5euU/ByhQts8gnV3cUBUZ2AO3n9/asrdQN4+x
dSkJUQruCttd43NR+F0NH8ub/8VC6uKDo2x6auIi7M6sarHKbkIWZE9l7Mw3MLFtmCRGExJSlwxL
cstnSXNh2JgyiHIocxw9YqAltnrcpV3efeJBXOsHvs22PWOhI5dtKaCfndgh4ingMXeXvyUlD3eG
DoYmwdYnCCYQjLC3XDSs5y2ZGlK5WxKIKKjT2idspELWLrHfRxtHY62K4OTaaGyL7lzDjgbhwzTs
GPYkToAOZJi11Uihqt3KwvR5RRgYHtkSBvNbPYZ4UAbADUflqSpLULLfIifJvemexwz5ThCbxnqJ
ZpyVHG8s+x4ZH3hPVsdc4DHjEyIdPU8Z8Xj4Vw+hVaJRlWy8frqGhOGNNEojLQi9+WAtTXFlbS+8
Q8kJcjb2bHKUIbA372PP1wSlcACXLtZXP2of8M3ah4AQGwiVXauG/ZKj539hXZm9kpvaymNbRdbB
NCPhI3YfqXMVMW98mll3lj+45DVYuyhYi7+qtMg/BQPKg8+C1O0/JhQb59DqbSIyZ0zrU29lzZ1Z
MeVuZlW5YI1DfPVJhOlZnhcNDJstWOzX+1BbM6CdhbQG/o0BrOPwe24tIh2YSkxs04hR8bOHCeLd
fIbkA389B+75H6xDjZSJvd4z33/O7xeFRbirXEgEyAnGWn/Uddphpw7ZGQoiiZlAsm9pd1yHyjuM
3DoYc8hxcjZqqeGO4rTQd03LrurRVpigmF1gHyYAteh2pi/BDLIAWSl/7XokxNIM6bpLjYGU6zOS
Ce884KWP+URkXSLzvPoYm6h09xEp8wVh6qv/sLTOmO6wKfU+ZsUbc3tllfOEhoYFBzNdFzVE6cTf
eJDg3cARGfv7jqF4uEFWI79B0OVMntIb2LCklGMxNmGgsYK6JJ+vpMXb+AuUhKfY2EgJhV3Kp46q
zD7SKIgPf9AO6+EyMkfiRtv1cbYRZyFBQ4qNmXq1L6UEvE2+hozi5zxsIrVbRakYC4/iPyaihvaO
J+8vJbU5oxNFgGxzFkNGmZT93037TOAkKYruuQ+kforAGfmJZRnUP4jTsI0u5HzdYNg9kUS6qv86
Q4GAPaGyi/YQW7z0VUdDfnYgWtb/sC+54OZwvwqEfMXQwx80TObJ53Znezpo8BPzu0cza/9NHbcv
jhFyJ4aC+Jch5Dvt65T6yGdWr8iw/2Y90Z9b1mXTeIGHEQGSx020W4Hv41RoveVlgANCpRXnS/xF
9F8IYEfAAQRs0ub3ZCosvNKLi/Yot0JRQKmcC4IXC6SklzQqyv+GMEBiFgA+GxnKRKWDR+EWrYl3
naIonFT2Mqt1ujMLy+KkI4M2TeyxWUhIxGf2ILhrhle/jdJuM/RjWxzayfIgQsRzds9KjV9cKE2W
Xut04hKPIAA3Kl2xDBgErJxTaF1+qbB1xl/sMXffKE3k4TGsgX0c9WD1h87DpH8gleBWGVos2k99
01fHWSHwT5Y6XPH0ZY66wJGdfxH3NDV5EVRa90uhvXSbD10Eqlgjf9/CPvRxowawDtDYk9hwtFW0
ZKQPeClRfE5Tpf8xLuLIABWi4y0ds/WDLJruMe9syI2p5+nmvVrSlTWTj3P9hb4eUqoV0jImKCSQ
jokyFEcS8/SyD9YukGdT5353R6k38x8Ky/8Put4IsGoQ4SGNowi8V9Agv81w0/cn4gMxzS2wxlJG
6Xxg79FYuK9Q1iM2xAG2KrA0mQC3UaITXDFhqCPTDTl+ZpEMw+DiUiYvX+06K+s0k7x5HYIGJxKT
Ru89QMQSJMXgkawFwmAlc8FY3YACMMglmkCiL+EA2LEKDrw/uXcwcQW1r0Sz8zoo0siOEM9zeHSq
1OKWZOABgLUHBnos6mjaxVTRGjqxriy8DrO+uYbsaOepfnmAJCQ8xLHxcOu7cFPvROmm0x7EAbEw
CPDBcHeTHakNWbIgSLlw9R3plTeeFeJcepNltmA0ueW6ZY2g1TY2i/qYDBFO1DDo0XZMsDAfRKHQ
b6BzR2ImaQO+tOpYJku0xBzrkNZsdPykVG1S2pmYROVhfIZoRRQFPamFa80W8qwGE6g7m2b4Blcc
Q3Nw7La/5zXN18tSTd53aVV07YRyDOtdVS72z0AOkUzSVYZvg6launKs/ASRcpLmCfbpZmHBTzuw
A9kYvNEcZ8QmlK7VEyhix/dzZY/RdagNFzTUDOctN318z6S6Krjz8po5eWvMXSs6sqDApkx7tUJG
u1amKB5mx0RZ0neKaD2r1G1+5uKpHhraVpIfnTCOrjNjVpza7uj+VwLfODjhUiHXBxm5ZwpiBWcA
mDOHhUjzRy4z22xYZAfOzqwFEsy8gzUnUMLwOPW99YmbX/yJ6p40TYzK/YH0n/qfFFb3245kpSFC
ShnE08mWZQtkNnMefeIqAQx5wkKJCV+PZlgsTCmSwRmRoafOwFo3dUeCWjumt3cT2W0i4aUGAjXK
FTXfJuThXbbZuvg6kR7Qnq1jrGrfMchzk0YWrvfEFr3Su5nkptsKflLpbl0heyNWtRp5pWgg5G8z
EWD4wgPTEnTI9JIuyk3H96DqKMXskhQpHN8xolFn4qXYtRGa9C3wA4ziAybff56YoreKspYw5jmX
v3AlUYuI2Sz6Kk0n+g+Xjd8uVLX2GRlaLE5Ato8fJHjAZwqQMj7YMke0TjQzih3IWh8N0U9xgvMC
cETBae+zqZrGs99Es72thMuCpCK2+XHxGHYfh3Kcx5MZiugZogFzA4+pRcyPrgkYLvjMiVeCprMh
j4Iuv41TIhMxhObRMer9ECmPwHR5IhkcLTIMMkGyH4mR7y49hPWLxDgFy2WUus6+ybIndwqRVDO3
+0Tog+DH93FV7pg85SzZs9prhw+/S+P1RLemJ8iiXQxJPUpX+6j4pJl/E/5n36BJfv1M8MbysOiQ
NiXHb3bC4pY1e0lAZnfPqiu6AN71eegCPDsQFzow0ysxNfWlgczmHFL1fxz7HEWASTvY9yORWLt4
TT11KDyoHt+I9MWDmSkKtw4JGDoRCnAX1dcCayNBAJKTTTIbGdZqIwEOVAdsghM+SN9yBJeX59TE
Drjr0yTckOlvZYanBnwbE+PRx8L17tvEAPw0ECqCSwxWFpZYHGbakY9R7iGp3vK3tYvFdV05jC6Y
ebosQ7kQDQikqCbpeAUzwINdTMz2HcQ1LxAVTLc3s4meKCy9bjeuc3uRQ21PW9/xsK53KwXJJ21R
nh3YGkyMwisxnGMXaN6WYsONd/UYDG/tomkPZG4boENL4R+7kJnzTigR/MUjrDkcNdfHRrat+Cgn
EV1AT5afUUemxYZEFk08ngr6n07ZdNR9R7oCybcoZjY+CzI6HGf0H9FypoTjhd0Q7UY1tB2ex646
uYhs9HHputk7MJ4hKIgSksXtXCG0PhDQ0H2tRHZan7a9EK1uAcWr6WfS6UhY6fwY4/FFYGH1Vfdj
Wah0kxjqATVs0CElJHPPYvSRq8b9hmK7VqeR/IDrAF9l3oh0Gf8DalEG29VzccuuAYbuI7ETJtgx
Peua82TWm3MB/hKqVULfYtZ7+NjRuvnDn9DJ/N9c9ji9I2usV9x1pD3nU4tVApNqnZ/y1rGeMLcr
PGkRkos74hhS+0J9nqKEXkRv/ENHZlZ2IpO33sKXRK6RAD5Km2McwyO5GHeBQgOOACGbx0A7oaNp
8gub2+UpLXhIj7g5F+7mICfgU/lcoUj6wOjsqeyRx62h6f0XXHGkdDaZzt0d7iNcBAhVjYGM4RG8
BFiNzqUYmJ8DQHd1XuzCsQ4IywBTtMy3FgJ7CZQStX7Gkzb+ybLrofhTVRUORatRgqwV6Pto+TbU
jyuVPX8OzN6eDWulnG2Jn8PdkQpF3F7QeTS0De3cCgcCdyBBUfyPt/iqUOzDhxh3VPvxP42MdER9
3LMI6jzahY1P288cR9XZR+a2jDQfAtYw6QvxcNgsYTTG+DZ5SRDCXJZ6kO4/qpC13E9cUP86om++
5Ehm9imOemBWhgXNirBBsDXhCWzjM+4KdSaEIEvPsh+clzEOGl5LthXOvsZOZc5ERcz/EcJs/2mZ
AtW3F6aOdnhvApagYyTXrbIBcqMltIZ7aG3GehMTTqh0KZgyMG+sXBrlrECyxXSs0q8NfBn7mmbM
sv/KinSAw4Ikkc8UipX3yQOI9yIZAD2lx5wvX/yqYLSd01Kg5mO+JWerPoaha1d4V4X3H010j35/
5is6p3NAcOzWcrwRfaTHFO6v5ZcU4BHvHtkI6aDsEwAs/MQWUt706Cw8lOcUsyuODoF4lBNJAJ9P
fduTIcGtqK2TIGWUq7diBhYLOQXMCZs41/K5xrTLJWSnuRVcJUhm68Kdl6+7LIa1voO6EQTPjtOz
d8btMhV7e+InvkcdjTjLDL46BZYVuKc19Gtmcl6AU2sC1OXSy1h+v8/6sL7nOU0JNJuY0gM9ruDP
hGMT7ArgWB4fKcvk+WzniPCYEftR+NZgcYATV6vQZUHc6U+7kOKnRzsTvw6YE+HgsyA8x2bQhOsG
ZfjMOW8RaLYYRq2gCdq7SXrkbvZrg1QfgE18HFhSEWPvjO5Fgw2eD5SYNNvSiiKmi9hamq0fzZ6/
R2IQ1h9uyerjlBtK8tc4h2Cy0WOWB1eSJRBBQ5QOCtQFZRPkL4xkfZr3ikFBcBh7oN2MdpsblyL2
wbNCSg/Z3WzXzKJn3YQ9IaYvCKy85n4FU1XsmaSlv20HoxTLInK0fTMSiZk0jmEhRYtEbN8cyvnT
Wqf5Mw9NYB2lL0PvykwNKx9SymqrYJT8bbX0kDMGpQvOdXAca9Ng7TZoCwMGTStahWqzTDaW+VLr
2ewacm5iYqw82R69bo2jHYhO8llAc0mM4RNRSOdMV9ErabXynoEaC5P4psbfAlAfarKAUFpz70j3
KyxJbd9QRC+AQlMfAeOK/YBkMs8mcyeyU/+bkoJzZmipzw5iYYyxSZE5ILityTQ6NLFH1jyuT/in
YvTNI4rsqH4LGebdcoS1uPBrLS7nJSKSbZXGYDddF3BvXMul/opxry9gB2QxWc/B0CJ+KTTkFay/
qDjeofgG8AWx86DDN4gGgp3S5VBcUoKdkeZaXl5dFmm89msNCO/74YdS6Y/0RR86P+3ARvWIRT2L
9507uPdjRFeDDzzPrGSqIF2cuYVWkJQUhvydTtBazyUAK4Y2q+zX8cV0dlehCddgCM4aaFmw1z6D
sTP7Cr385KKaPm94U/gzZp2YRqapvYXdkHsMcpwmy09Yq0MLLLAM0YaO2WRfLGUHUTITQSjvgnoi
XjFmMMdYufCy1pCAxokK2wIcXZ44lYrub7sYtExl0YCb1FC+Nsh9w0sp0owgcTA3iOGJEKdTRiIF
9fXW03TTGpaHOWpKb0cEDq9UMEB+AafYBdML0+cI4NASc+LDNLFMMmco2VDAxh53Wzdm6R98LVP8
JBX38V01rwGfT8CfjR/KQC/DK4F4qnwKUO3cNDvaSaklCMvB0syK89QCw4LPB64Pw325FAGYK5zK
+3COBU0EJHuJ2K9I00MX5BD7N87M54SxogCtum6b2VWClPDQaz9of+cnO3BbBzptgTuBsVlwtlkv
WbT2lodcPqzECxHcK4FdpobmscPP2PCwc9hisylkd9BB34dvXlzQa7KiXPd4s/E+9ICARsTg7G/Y
SRl2+0UowjcOXTTi2IkD3jIVajIRwW99D1Mo/uYw5lAbcYACJ40ZIiG+sO2PnHEsuZToCMknt6X/
PRcV0dUUKMTD03uSNplK0ngAnnCJPqINIs7LdVr3oV8Cn1g1GORUkd0Qcrpt+hSsD150BQRCVHFh
7xbETrfkk8C3DyvU1lfWz2xXWpTW1SFg0IE4LPt/LjIkP7wiWgn77M0iLmHSB0Q0q4b6hrXhSEzp
qGbvG20KCBP2aBgPl4hpPfjV3q8vcaP8vcvogmyXvg7mLQWl4LwlkA69eVDOrOK0Rv7FqSShteOZ
YCTNpZ0moDayf8Vo96QudhO86Xh1/+qCKL6sTotfOiNYFygT/4KUJeDBwTh+chsGaBtSyEvrl9MZ
gX868BDuKB3J/6wtJ0RoVoMkvOs6D0id5+q+PRYzWlmkcdDL73Oa8O+GCVa5DVVYvtrSe5j1HNcP
qpzFXRjqak4W5bsExSwhbMd4sWz32AezB/+DJSGTclgQBUcECs4Xuvcx2LNxXQso65rip66Xkvq0
Gai6QP+tpsWT2dBVgi5CFgjXvq2eQimm4qrFWv1x1s5zdk2D4UHzm1k0Qwld/fpbLSgLD83qyjlB
s0r+dqbpFM8OA8EhaUOnlBurCjqEEG1jf6ipMh+904f9vomME+9U6Vjupcvi9JNnYuoPwE397GOq
oXQnoTUwNg/DJbg2C53GNkIFSFb0LDOynvpULNy7qXiNI0NCnYzHdXpXvYHLaWLfvuuIOWm20EuI
B2Uc5s7bzvHy93ax8WO5FewMDEhsHePtHKPCS+x5GJorjpOOOrdt0fIszmJf7MUnsVpiR4WYEWXa
RgNXNlSErzZ2QPt5wphVXEhJk+03w/QRWLTKMVAtPIlzWj/TD2efMPkYuWHQYtKlwzTzEj+zLQyK
WYMGuNkOhA8gvesC4HKJyjtrvFvbUMtkoRsqXia/Vxxic+jH2xjhGe7CieEfrDOcKjPiY9Wntceh
rm0Mc4Ol+RlvyhOsKoxd4UPxgE/OkB3absASK+tGxoDUATZJlht9VjJRKyWunl4aRpZtEWjkv8aK
HETjePNoNerBdTr7kJNqYtYrVuScNW1v4cFXj0IWvbOnH5Pd+9LaK/FdrivHeF8V6YC5PMgxLg8B
xufnRnqaDxbcHCQKpMcaCyYr7ng5qxVx434mM6e59lEbBHdlMXI+XpzM64hXQb8dTTDuOOc8YAjS
1weW9Vr/sp2a/c+UvWn5rvIGhTM5KAAUEmcg2XZbKrm2dzYjfDRmDXNd2GFROsKQ6kMs8xOD9frg
tPzxl7zGBQV3jQUG8l2pfetcaqbXh9Vu8uKxr1FwbhgD9PxHjTE5ZLuMEAGU8JO6G525nr/KrBOk
sFmLR3iDXbdJLL3hQiCNt77YwOfcs5xqiFGWs0zhSdMez5uCwpQMUVIqmDy0wUIR7PWwmQ6GpcIf
uiKDY6AKHaRnlJboq7ikW9BAGSwh+iuQomfFolUnqXbFStcMZ3vrgP0EjxDYpt2OHcribSwsXT/b
JcF/atMHJOhe1cLFhQhshOJ0ZSkR6OdSuEN7RXCwDO++oSdm4lll2da3ZryELvJcgCZBN/4ZfXfN
77HSi7vW0eoV8bfdHN1egAwLsIjYjBE6Mm0Wl/qwbgUTos5pbfZDRT/elbMGjlybdEaB0k83TFgH
PeqrLdHMYg6qot+K98vsoI0GNREtFKKbMYcuhkDVjsGi88V44cHtY7TeBXze4LjE68ASjlqxTtBx
kYgKvxmPUlzEZC5yD1K0sZUx8jp3gua97SFMk7c7oyisCGGJT9Xo6ejTYZj70aEHRgmDNOea12Wx
3lvTZDffcEdU8UgMAicBe3+zIhJXdRy+aLq3fguAwfx0g0Uh3/lUJkdU8uknimF5AmGGFh+1nM1L
T5N1NzU92sbxVqiR7cgc6pU1RB9eoOziNrCRZDqJ6WdnPmrUBmLXN84YPOY8vNjEarAf95Ym6GE7
c+39RgqR/UEEvs7xRTJy3CgnCsqt08o6PvNE948+2L9baIORX+xLarX1AzoE8CLDcp75vu3E+Iyb
73rUBmg5ANKOFyVltuqjr1en+bv60WKd+RvC5qVw+vmR+NfZvrOE7X9QGXpNTYTzXMLgBNmA4iSR
5RA5H3PjzUt14LuoMtbTmAp95o3knH7L3NUpYTZh+V6wYCVrreLlw8x3o6q/sMaMc5bicTu+pWWW
KXz3QmGthI9XO3ufCq2+spRO029e3tWFkMuaH0VDn2f2lr7zZuYfG0NmMq4nFTawAURZ/owVFM/b
WUlfVPpC3AAolR+KrYhqxn26TgeUlboovP7F8I/1qfI5hTlDmUd7r906zuc8LuEy9NwtZN6UHb5l
GQCShxzs3x61qgx+aM684aPBbnrmCTNo66cIv5aQAe0hseoe6N8MMvEv7izfO4ZRSVB9Du5eftTs
UySxU3zrOPwXB/lZD3dwL9COf/hkxt8jcCAvEADWYPbEjYkR6UUqZwYkYTMyuIq8d7iRAblt9WS5
byj3ve5gkCM5p+qGBaKcItPoOfBx+WgzTvWxhoie70rfkbhBkcxdTC6zmGglvBc718EPSOlipSdb
zjiPhrWsfnnJ1bfB+w5iNrDdT7ZKhNMtoBLjQx4IkpvZrcnPNkwdcmynIXtf+0Y/wp5int3hgUD0
Rro0vo/Om9pfqrLY/Kssl/tF+mRjbjOtivmM5aR5bmMd/ZfDJDEEswsTIZGNwGWV+dhWCYLxeX0P
Z0+cBkLS3MRy6fySkTmtZLHDVXRgzZoiEG416JSi9b2XLlJLhQcLTJVy6lvFJJ3GZZ1xy1VHiV7O
DBHJGj1F44TYppFT0+yLcQ7U1lCZkQcJpp1YYeTHhP7OkmVyHmcdwhlVMNGEWYnEkdrMUcSWaLHX
ZJVbu8r3/auoLI0SZHXLB64X9vNTLASAeRX6rPO7OejDpLA4nfZEq8zRIZ3DGzAc4nY5fqTVDUFU
qyhTqHls7JlDZoafyilgsUVQhbABE5Ew4UoYmKYKt3ltkevwnlPIeRuDfQWULKZpMTwbHSMS2KDA
X8V1wmD831rAD0+U8awqaRYmPGASCMhpQL1lLw4Id1R5dry8s++jggYMaEGJBNYOtLRwOoS9obH+
DWVfXLymi6tzt2YyP1pB1l7bivRsrID9NInNXKwuAd4es57thM3sa8Y3l52LAEzfO5VDedG2asub
sTburoY4CfvP4gvyqHDvpnB4LKE+eWyAdWdYF/qEqbIP8ygos3fXwXJz6BuB/vIE7buZvyYcA4ha
Zz+uD5p52jPYwOjvhLgPdf7UON6XSUc9X8n+Ic8T1SwUZwD9HaFgI9b8TZQLyf7Raf/gvYiu5OUi
a3DxfryERhBCjJLCsx8ii1FYf3JWe2XrCZVF37eOPxImY6vGefTXuXAPPrdRjEDc8iol93qqatMj
TSdKQUMUQ1ZIBd/6kb1cYiq/EE6ZE3rTBkx0ZdGssNhnidjb0V+8UpHHD0EI9BGVzhSSeYxgd9MU
A+MHXI4GRo49LJioC2eAbt8uAWgpj24JH16DB4bKc76LJfHce8/Y0RncRPo7hXA2t7p2XPlJHTmV
BNtzVvwIyBnvsE00WSFZ+y9Ukzm03uy+Y9QI/+XcyORfOHQEOMfJ6yLt/D5GcWAY0ADIw64CRYH+
elqOs13C8JOkgryj1ObQx2bHbdynNvuRsBdMaXIT+OkFdvD6jVZl/cGs6X7DOuaXERHLHuZ6GO32
IcKiW74OVryChJf1uGpKhgSXCYammFLwk5xoZ+WTj+P5SDyHvvkHac4fmCaXwSOaqtZG/ELF1V/9
QgTrHQhDa9niIQxxmZOrAhDQucG4VEuXxLsdQgtUqK2a314GZjhJqE0QD0K3rC8pkCsLSjNZKc++
zZ8qNylaTUbEKPA5PiVy2ytU1wqz4aTC51WORG8g3i+Isda43XgbiEUuuELfXGlbf7HHO+4xBFpm
P835mHJ7ozEgSQW3WrdVbtOU9zfN+xtvCSEzQ1kvCWycUrCgXaqjcPoKjnWVktn1B4cLktAxFd5R
k5XC2rT05rsgLgfvVJLMCaiNmh/EPUYkIleKmGV+927VZUMjVtA1E2iLTX7nTg0JPJ6exAiMLTfy
e1ZChVu3d8b1wDq3Ws4Rcy028mCY27+oi2M+iJL3u/tqAuiCB9wGrtnfEoOWd7+ypjEpqxsQFOQF
ESMsu/o0fnZL3nMqVy/ASYbpH/IS4WqJqiSRtZsSBcvG7qw+fsgyyqlzEDdDD50XJXq6v13nEGJq
4rWEN940r64jXluWaDm70WVoE5e0dZGspHROLzWVfL4HrmU/dxk8zo19+5YZdzZjccD0U8WMODpO
1DobDfoi09h3th01R7InCbCgRVr7IzQf5AMlpf1XuYRYHGJO2uOE9pXfF1HaI5SaIP0FSFbgqMmC
npInVeQDsnRarmw1iLNIc98CiDn54Lsijtw3IxakeNpz2KLOgavAN47WsrOF27uP+TKt3Db4+5EI
oap+HXOx4E9ci/462VzPsZAm3ueew2SKNW27ov+tPUJvUYKoZ/oJhbUXd9G/qOnd/kLwgCHAYC70
He99E6LWteUrcg3Sv1F50L8oqzIplMJF5zvd+f5DyfZwBaqJjbRQ/frb8b5ndFca2DHDet/By8n6
DzwKoNsUlgJ+WPILwiNOHDbj0GUA8fW0fwix3FiUB5dTpz0NdGHTToFfbvWelUohdnyvDhb43ERs
nGrtrrue+U48bFXH/iU4oPUYOR/tAk6l8yyqki6vV75lHcbOXdTBFwOfgijYMPAoZqhGSmux37Tn
m5pmy0KfIG1mTlu7KNLw37zWMiUaiigP5Gc9NL0WODbKKzMPvGJMVutn5IzLcl9KTFc8y7BtOz1J
LlPiE66sSDUDUc3pdgCb4P+w+mAoPdNXj4e+hUN/QkiJ7qqo4CwkPv6N15s9LOd+tnrME+00XEuL
AvdVM2o+KmsWI7PhbKRqHGuBBJDkgwz/ECqH8WwsLowt1hiOTkLY2uwcEIILwX6Isgdm7YCBDO4d
swsjb53fpnIkSIWyIYdZl5FS+RlVdn2NM+gGxDLjp8HGjUB8dL2EYSnHeWr10a+HzARMXo+ydzsw
L2fE0Ob6ac0GYk+YPERn4jjIZJRVml2cyori997W+lgTDFJtgmhCMEE82ILGLCY7in7QqNWz2wMg
T2Hu2Mnm4TNEJLC+TOmj+8axSa/qcKz9Wwu67i2ySuMl9s28cAyafAZ05Md04RaCVoPayvWOMl9A
u2qfCAIKoDaK9tQv2jxIopJ2NQ16uMvAc7h3QxSrfqdIN/E2kwZSsK9KQcU1EbJWnmZYaf/6bEZ3
h0kR+iZhgf+plVC5Yx6EsL7huBCzcmQlVaynfjJQCouSgp032SNdHXaWyg4j+xwWvWHPFX0vUZmE
Lt/GIKdjVQ3D91DOo4/OidDnW9Q3kAfubaWHQt7hqO2j6RgQ0TecK1vUDuoertNPp5d4EhoDiQih
Vt/w1Rgxs+/scTImyN+hOiramJ8+lNWEDmHplwm5JtCXr9SuuwOMscZ+95CIV89QPVJ1P0PHIqIV
dj/YQUCMwS04tUgx3wkW0swWV/gLqNhwEm96Bm3lS9CEaBJCwrUj1vk5FXFJ7Y57qcqG4B4nBeFA
bABu5JaVxKEl6cTAlqGqpuHmZmkqgu6KioFivwrIGkPaWqe+4GVlFlQzOyfebiT/Bu0uxz/78nph
YZvuvDpqaaN4Kr203Iuc6EuoLRoG8XPV2E58w7JYw/wcI9xHfNH7shk3FcGWS7anwai9frsuXfzt
W3WVb3vHWoc3SZxbta3RKd9jRJtfCistzQYXLIOemS4+SgZwxteWgeRzoyiU2VgO5uxGLtpNHzv/
c2ZlBd2MIal9T5RmeQqRUi8HCb7W+7Lo1kuCW9AElclklRnMv7WogVUO07B+rZ5BnpvwctfQdW1h
JJpa4GS/Y6GbWyhWbIL+3mW8xX3IABRle+RXdcoSFaHp8j/SzqRHbiW9on+l0WsTjiCDjKDh9iLn
rHmuLG2IqpKK8zzz1/ukAQNPsqAG2ptevPdaVGaSwW+499xulQcVKhehYyBtKmJEfNNrRCeXBrQc
e8I8QDW54V3nqh1B3ZYh4oKM8vKGAzBQSD1Dl60k9npoW+jGQaPsFUM24x7AVYEI3dC/lb29sllD
gnNH3RZnn8ZBm8ZpybmMOp8ALqhqKXmOCBWpAyLryqone77ui9CtvjMMnJjeBFJ4WNpLO5b7AigS
2r0Mmzu2eXDQi+m2iPLT8L2Uxre3aoqm8NIGwNITdymnKFhOE6+r7xEauYkyqhXZPYkvuBQ2FbqR
iWK3zeRNEvtnRxXN70uT4957YBvpqFPldBZoD1sNMr4qxdK422kC8rJFRJz2PxQ9hApYtUYQM5qB
l697wzbXzVE4lgFwWyodJ7o1ZKRLdE5x0mDBy+ahucHjOaRbzsGsuAUbpVAYwr0Lr2IXQcddI2mw
P4KphQa1la2aAlbKiD0jHPQsabxPl3LCPguCg+zk8GbD+dEzxbrwBSDm04xhD2F83lYiZu9Wsisa
R1Z71cbGyu1vKfIh4vAnwiB+96d+8cInhemBpSIrlljvSxbOw0erjGzw60aVtRvLxpN7U3fUzAus
wAg+kSZ4Y9OiE/NJxDLBKLBS55RYa9siWIXtd6TLK7ThfkjiWrwoFi5oXYbw2MrGFdC8am+cP0rC
hPV+UB4rUjC9+JXf0oS6GTmmHYWbQZXVjORy9POrKa3tkvD0iA56CCCDfMjRhW4zMorqkEPwEghu
IYHwdsDJJ1ll+ZGwDsx+5bSJAI/rnR4qUC/Qmk1l75dkaaYbwLRaMXGDm4MMSEz+88TII9u2uT/r
fY/zpt1VKLaTaZ27XU7sPfwb8UigEHGbDKfs5iicqiVtOFZpxpmH0ccBa1IGA4Nn+JOWJj58ojfD
YrHYMXRBJEIo9X3qGxC5UBp2oAbrIj3koB9UiS2Dw5BItUFLnlryhBKxmtmYV29p13Xek1cjnyWE
qfHIKho1UZjrMhkjp8VgTkfL/phJmF9tdILhhH/ItuKj6Oe0WOPBa8fVFAZCvaUmapLokudGO5il
U9T6OAcKTtRP7rWcDnshfuY6FE0Aysxjpb4ySe1BxmwUGQ5swyaoT0CMMBzQMFd8lob39mli9OFc
sa5IxQ+vQG6PPneyQBqjoFaGgImUYSgkYxLNPYGWHpSjVgenCnsH3eHMRuEi9xi0HkZl4rMFUjgc
6sSHkIOFowZhXsfIf+2i7/iWUcYN3xE9MPUj1sg2PQkpNegUBbal5Y03jtZDRzAGTZUaueeVrD3P
wxTOWv1agyNXd8YBq9PD2YXyhD20jPqHnuqr9i8YZrfQ49ZYQWOYPAUe4Cy+0WCExuQGYGE5ml0J
ea2ut5iB7RzsYiG0MGtQ+pinZ/IQRiTtJlmGXVokOnsLKAOGS8ON1+3HoiGvIg/9eGSLXrT+YZhk
N+4rIUnls1oFw4ipBe7XUc4ziUtn8uiRaX83oA2OEHc2bW7DDBuNIVU9BAG2zXtvOma0VkhE+ZLy
TY6IjT0yYgXmZUkWPyCfrRnzu0NK2lFN17CeMUdUm6Kg5N9Yo99RGTG+oFmLChLrkFPbq9aZu+jA
vMadD5rFn9iw0RLoKZLIPwiClj845Jkx5omnrkqnI9gWrcVrnQm734o8LUa84i2WLoWDhJGSGyAi
wILAWLSaouFIbFTwoy0dIpYrNzDtDzQjrvtOZyMrfhJkcWsPbYt7IHC5Hu+R1BGF008OyIUyaXO9
Y6wHFzmtW2tdErfGts8ZrIFdHgdSu6kw+o24T4hU/kjNWF4iGEmg7KULTZSkaKceytwJ50do43Az
YEpxkddpfNm2TelfQmIYSizOGeK2kCB7e8tmikpNhyExJjqJubG0VSZIOsvJXTgTwTmi7zXRyerK
eDnkcBxb7m1ZBJccAminusF0nxFLxyeRiYmNLzY05POypBwuFOoPRlOUCczE6ddWJjWlu5rw0EGa
mD2eAQsMKpFLvud/k5AD3LvZoQ7ZUtx46E/oT6ILEmf0cIt+PImPre924lJP2exuSYuInttBGYMk
mBbwGqZ5/ZIYFJfvXhEylCtcGFsb5C9OuKtSaX0LjZv96LCZF/wasn3urWXGZ0UOYL4ekX99QJDB
9082LxuEKjhncg6eqB/wKef2cSHN7TMLvaqE7wR1HJFftcSkCIajzZYvGS9biJw/ugFhGIRS31/u
ydKKbkswUPM+yHO3XrPgPQfalEKXW03CM8EzjS4OSI8jtZFV6deMQFE+3nc2q6Zd1xBVdbt0DPYf
WVaRzMH3E5WctkQmrdgXuHs6JBB6UZu+wFVwvtwyTg7orEHf4+aKn1Tdh/VF4jnwMMjegZXuGUvc
zOGAHZi40fxhEGood7k3S0Pqkq+I1wN/W6+UF7ePdTGlzKY5jHYJiudib+IyvDWKzfZhcBh2EcWT
+XhVB+Ijt1ZbexClVBSIlaOZP99GRT564Md7heOh7QzzmDCx1p6M8SUIZqz6yIhlOmpLombqR63o
EooQxw+50PUNrF4ieCxPY0OVaIcIrsUvQzSF71n7oglIykgRCqQMnxUiJ5yGrKEJG7XuSjNBKgR2
kzgrlGohUk3sT+fTGqfbrvZ4jN+DEHfbRgeW+4DsCJB9X4zhfZ2L5LuyEnFVMCVnDvc/5C7Ld9Hy
p8tyPhAx5KNUzOcOLnuXMEkD0VtcubArEI11rWCFifvbJxcJxll6Jhl2lwAINBq0duFt46X5+Ckl
JbAm3QD0hi7j40A8wXnMhCUQfeCgyOuylrzbCK+q50sE72F1hWINn8SURG8UfbNHsFcVPvUYQNyL
0Y1IwcLukL4WVld9JATKf09Ab8qLc7rzk9Wgw1yzZCwuaj5SvInwlzOtkWRwPJWy9V9CztEHd0qr
DPkXh69AmN+IpxzMbnUkoWfYsfbjWzaBJpzQqdxxrVGkt9Q2wGQngNDBB1MrBzUH6LJsL9zEsQ+i
NvHnIsTy3bBbIoWxX5K9D9UWq56VCXOg0pvZUvp8elKrRYh/lUfHp8cVo97kaD+I+wrd9qqDLqhY
jnOnMDYpXXCeKmVkRirTcjH2gwbKhfr+GqVVFx75BR1AzhJB9KYQbsqeo/Jp6CYrDQB3d1krLzuM
jfGqdybMVrx5i5u5iccBz8IoQRXZstg4C8idq2Vp6pfepP0J8yOMHd8yabrVIWXkuu/kuUGMw+pb
zSwIEErMjO2tsIb2e7MI3Ph+NxKQhFYk8cxlZhfe8IEdj+ksQGLvIxxnHsreVvW0YrcnfhCFOv9g
0Vr0V/USoNFceUUQfkoUPCnwuqV1DiYm/XtVQuHhNEUib+/Qlpviuq+NW+xaujpn7ejabR5VHrAH
J+rO3zlN1JP7Qbzr+aFtuqcxBM2yZYt65guioSA0ibKdVDWgMDS7SRE52JDQua3HTuGiCKPIfvPY
BrtXLQlh01OBpRrSjRPlRPmiWcIBbQ2wfpzAkkfT+xkRL2lDVex1gVtcoiojNxQKRfmZWAvD6Ji6
/tGUKj1hLws/AuB447aYeXcj5vBpTLtBY3ePVXMbVBSJ6zAaIKmXXRO+gdvGkwTLyWMzVwY1s6CQ
Hd5KM1YLENos/cbVDvlYhFdl+TpVWP8JvdfnoEJlqQe0P+wbvZhw5onIbnOXS8/5DkVgAH6uGuc9
i5CTHPBg0BA7JVofAsBmvfWIOCpuHbwkKe/vWKQ3UuDeuxnjxj2jUYEi4KwyWM43mWuWIyT2CW5h
PsFRFLlfOZt4kphgqjFt1cZu6x5eJvLC7lAP5QTtDMSG3EsfgSB/q5xAow4+ySbCayxWWD5Mfz82
dDwr0+BfvShbNzkUPU3C5VxHNdDwhgHAaqH/cbeR1Se0CkU9H+koFAph4l0962ZUeDP0QQT0PFtc
p87wylQ0Erd5xRrhC68N5u1trysIpLsBhXUcXrP7I1h6z57BabttojGa0n7Yg5vwPafhozUJN4bQ
5Ad9c1X0rvPMIa711o2ipF3POgvfWmwU7fdlxnSttoxyO7n2RgzdhHgrJ3+vo8y77Ds8BXhOUBLk
BEMhPN6ks+rra3R4c7vrx7lET4gixpo2LpVYwN1uW1gj64DJ3QMrXmwSLgDdepXOme0DbtB28+oB
fy33WHOr8mbGLmrhpQyAQK/hchXRHWlgsc3ge2Fmg+hmRlHM3hTUA6ZzUnJAkXnZOrXUMl6OHIzx
YeGARuZFlGCIMRmN0RH5SEcvqfRwDh/wfA4NfHDZenHF9BwtfqOwALd5s0NVJPOtRJD44IY4zzY6
J1OIaYqVPSekBtjXQeVRvDKPQG3KYL9Rzwzl+h8+DzC1snEHYgInj9cyhiBPsAwkzHbNXXM+/nVZ
53uvcgd9qCSTZZZacG0O7Hbs8DuRX2ghYRgqb1dWEepvjes3OpCqMzvszVUjiks36rv+Oy94O76G
FMH3leDiO5N1SvVon+v1B4QQYfAIeuq8UJwXBbEgm7mtd2cbebQbF/hfvONCYx+UG6K5pIrtX/Uc
zfE+DBEur+p2wmlGQ46OnVZeMFeJJM2LR8kIrsbLTL5ODDXvukCgJB9cenpWCznx6sltZHCt8gaA
K5Uu4J4pikBBQnQwxjXQiqr5jqrHJivAgIq6hvjo/mihdsxXTDFM+zRIQRAcI/Ea/ZC29DFPISfd
jzGl76nCRuEdnJDZEAqqYsSPHi3Dag5dq3+NIteUF+WInnbNYLUSTIzqxr91yqkVW+aUgncDkZXl
ly3ZCO5Qr7mAT6MiYgLqAPd8RPQ+ZMchGpmYMY7xUT6FKDvVvYP+9K3HJOZcNyQZdzsZUGAAVrDx
AM0pP9duIM39jJBoprFe4/iLSNVuGjQnnwxIMIOTHKCu0AJOEoA88QaoUq2gip6q3Mzv1BXzcF/7
hDoTWzRKd48AzsZHZFXK5CsE6EV1HdI2J5ckOOjkpirZ/Wx8qIZsrDGAFMx20Jc7uDjxBgLltx2Q
q8y/DXAm5FhV7RMfgIWtvSoRvnTN/ZS7QfLUp0OM6J+fhUNrTtjF85rxA+su9qRumic6jZE40lCG
OQsoa+kIp6hV0HmvFa6VCbJFj5Gdf2Mc/7Uz/tx+T3za6APuqN49MKiT8SuvPGndMTAfgwcVJnV7
oIwhbXCctIOR3JG8UnK3VcXdhDQ72p5XPvIgXIxwWy9GuEVPzTabVZMglyRQeNCD3KU4pcxpiZ4F
f2E1aI7UjtH0SIVtE3BkLqoQF87Wc+M2/4RSAOxiinR8qtUYHhurspiReNK2CfgIhmfbY9CBZq4e
p6McEoxiKhy9zyBpl3bdMJcmkSi1eIlqf7BvPGyHAQHt3Kub8xvMOw9dvVffhjfEvBt4FPu/ElYN
KiGInEUrm8MyiP6MsKpxWQkftScbmzmtIA0Y+KRNYZaLQONvYuQ1AZKsByNqqIEjGT0tY6FwnXbo
U5rMTN+sIs7u58iPItxUkYtgEyU2OGdAea9TxfsRn2QTPosIEAzD+dG6tnA+YF9qeaDW6PGo5tGs
qeEcyxu/ILfuvuKxQoxkocBnoVzFLv8XsBnM060YjjkF4Hfc2PiSXcTEAStkDIAbN+jxR6L+Rplc
jIt5Tb00KTc1avsTsn52e7E3jWTPYj58Q1JjEyJEvsrRc4m02w7MxV+65bziae18vmm4Sa8BHTLX
zNLS9K+wRrP3ZbHbM2dtDKx1pHvnHn7Q+DDaQfdGjmXxZbcq/QjIoL2w7bGH7Fihy19NvMzxvqEs
emc2ivCqmeum2jbAGaytn2fJye8LuHgS+fNbjHnt0UIaH6FuRn2yGfEx3uQRIVorvymRX0F2az7b
lGplhc23fMZQYT/7wrG/0jj+nwSnvtfrxeQN4uzeqwU4TJkSF4j4mOVdWMgNtxrn4oTyNN2wRM4v
DcJMcEhEH9crBIyAlkcYpgWHXo2pcVY1iUZ4JtljJAHnGkkp7I1y4+EcslXCebskMy6KOkK7tjKt
oCOg27MybH6q/GpU1XprEjabH9RZZby1x0LHFDAFKM+ksPVlh+ZQYK9SLMJNWfFZawJvYtoK7WcX
npN1uI04r3oCpNCtGoFEBbliEgx7DoP8xzjU6sMaOW/PlPDcuugrr/7UbPh8JHx5QRqszzx+G1rg
sLb9ouqbzpHmkXdO6B1I5yPTYUY2CyGj4Hta9ZyrdG9WrJtjwwQU5t8QZo9N3RJUafO+JuW3ZGe7
lWxcvlTbW08jguDDUlf2LaDlM3IHVlPLyiyN0Jvwal+PfmLn+zgIcabNUWYum2zxnwvQGP26B+6A
uLEscY3ENkUKIhA8vz4LwTsLzUx9HHNjPwxDF93XgeRdGCpCtSARhNONbIcCWgdKcmcVQSy7xOm3
fIiB6nwdOeRfr7yJLpwFq8Rmq4ZpehnFDDyTZpS1JyvrBnG2UzASjvz86KJ1GtZ943b3bNXqpySc
y+ukIDJrhWSGwZnb6vY+AwXJmCbU05dME6QjLMK8vZN2WbnrBJnlO8silX6N7JxQS1NPyzc8VfWj
aYaQekQK7CS2weO3o24i5ZznvhzWwqKc2hZuvIzrMTYwr9DSiRUzvvTOlGFCO7QQpgo03403GBuT
B5/GVlM1Bvm7LxSi8D4IAdBxKxCcVdGTPfgwgPh7SHw8W5YI9aV/timslzC3GLUtVfrc+DM6ldwa
3auwkoW98ymd6pVuE07QsGGSRJYQB+vKB1l2aqZJY0n2uAEoGwLuDd5oCIQ4HCC291Us7whI5KAC
0yXfEVKiLo2W0du3c5ed3N7OTuBcireucxBW8kWoKxYOyVNQeBCiu4Jx/XHIk3yfTTAANxN77Tdk
OLRIga6R8o8LIiiKh4S6V9slPE4btXl0gP3AcrzF9DocVUH/bAIE30CfZvZcDU8j0Kaqoh4YmNbT
zWsB45jmkZDJdNGfBLw3I3AztznltJuPjmeRxIwBxGAHqp37GbfQtLVwYn3Lomi4HQ3WPepr26Vq
G3K1nIVYjMEAzWXPlkDptcJQKtBEhqE/bhj3tMlWIAJCyNkyCF61vX+GsrNtYZxTavlieIBZqHtF
Oq+8LiKIfkxn5C6Cad9Bt2CPt1mKHGCLegIUNInH6atLJJhYLelI4HnatAbi3BARGlG3AY1YrVKf
LyOU3R3CmGraQMVPwrekjZyvGKmTt0LD1TJfzzpMGHlUvscAHC5FPJ4jAUYJs5i2IzTErczFKzRg
Od86gWk4IAQ20kaOTndsQr7ENSiPHICRXcP7TOhcykPRJGfhJWQKaFB1I8KtBZB5uARgyTJRNSg8
mVZI98ZbWv+r84v20T3/rZHYjRLucBNC8Z5zifodux4ejME9S17TBlKhn1T1Yzrl+sNv2pHXKIcg
7lUIIdtZ2ArWErPQK9Ur4Jt0aAB8DCg1AiQhMKJ4ZivHosa284lABLByPImYC6Hr1NmeGOPyHEzC
g3bo2a6BXBop37cxMSXlCrYCMV50xxhwJc0Q6W92a8f4FUV4UXAQMTUmQubLGnjprS2gL+w7PMhA
+GCKWaFySkids1MAoivhtxiQ4OlWzx2wQThkrM6vWAqzxxJioLsTcixeMyJzE6D7ZfCCUh+3ZxCO
zr7q2Fzy62Azl6QVnpM0J3O2XRd0b3aVvzVZXkSXlBDq1uilRhZeJdEHzuTyOTc5A+gqUGF+EQLe
YDRvCWYEMbukdtcMpnwMCM6hgE5D91phc4LKM3njWxh2vKfZcqhmE0k71NvBI91+Jey8QtjDzHoz
suoyqyHBIolSv21uHVpfLPuuVX/wqBOT4XlB+TVh+yFlFo0FSlXVJ+/Gx1jt9PSSu0JE4KGw5nX3
PilEDBuTsjiiYK8GJlCaMLJz2cm4Q0/2awZ7no0Iy+KzxZl0GiiWpjhmYXReALQpgsEe7zAxBixg
eR/VEXJbx5m4TflBi5sJDvdnCL6IDJyljut11KXhS4uedOLJLbobU+aTxRqDp3Vlpz32lcxpOoIP
/OAHdzgDHQDEBeP1RDxyNOaP4VI0xcbt2vmbxHtxz8qhc9cM2GsI4GCyboKlO2sXSLJ71Xoej+TX
KrHmIRBnTFUAU0OGQxrCK5mWk0TrfI0dEGeF6OFr8PUJBm/aHSqE+kRQj8BGI9CPfBn0+/MkQXoJ
NquULanllpvMt5xryd1IhEucm0sywfEq8XPa5cZpHHaH8+RQjnXEToq1NTY2S2zqE7xAcvHHbZNa
XrNFpc23D9xTv2QqZmoboe5h8lFXzqG1zh+tymX96tmGBi6fBiYZHYrn+zk/e6Uob82mgLqfnEc9
+GJrilqMQ5miMetxDRwabDfkuMTD8EzUYfFI6z18TFGS4itqSc+xGDZU64KpJS8TgsbFOlxyuQfh
RcZXa4dORa1UpC9o1puXFiBfwuvxbGWIrZmVtQ/jG0xDQsyXM8T6i1PF6A3mkwTrcNaN7xGwrNel
YgG78hzmuFtC5GLvUBucZfuQqvW2NT3NF/LwBPHXmMUvjsK+AKGTuPqLqLWKB4SFEWIdfPMYtYJi
eosqqq11VDCr3IBwlEeOLlr6FhVKtrHQC4wHvAThDW4u9loOsw9gjTHvHfLKcjdZYzb0fKz5cdit
HXbdsNPDcvzIM3Y+O6xR7VaSKMCesEZtw8CzaawNa/whemDCHFJwVaW1mbBCiptuStiI+0WG0Gw2
LGqPHbmjTxh62wMcQcGCcEHvyMKWJSs7bDvpt0m/BBAZuCWcDYAe5623OnCSDbmU3TEyeNx359vF
5evlKdqyzgbFQQsKxBLhYENUl6W9emfhe6aFIiR8BjFIFvlU1hRYmVEgI4wi8wCVEmmw7FZbARnR
L8e9kWPdryk/eXfgU64fNBFm4a6W3vStjaczCKaxcQyzdFVIGNB7kObV9eU701YFzcDGh7Ky0Bs/
J3BugMdIkvVWdYH6cqPSFESPEDHqkAbQNvS6uJTvXQV7eo1J375dwBChk3FHIqUGRFvEs3aKw9v4
Z9psG6XjcpRTEre7IveyVzPPkbuqgG+hwKBgyA5dW/lkS2PlC/ZEeNGIMD+EYNrQ3HwlfYIJ0u6Q
cx1zS7dADKllmD6qUQWHkGEJjveJVGwwRNn1Mg/KwvQWDsWTp0lF2eCbCPybhPP5Wx+NEduisjZy
UxfBSANLyu8HowEQJP3UVoyV2OY59yBjqmaD4TK5i9PGGdE18C83gtgpngu8JCRxG6qcjeNa0WlR
ObLvMHbCu2wonG5L6JPaD1oQtTS5aX9NwTfFe5umMl4pXkSCp78HstNaqfyE+5S8yx4EzLqprKJ5
At9u7nPRs1scF7sRe7dHGopwuaG9Y4sQg/UGTMWUx66Td3ynxQ/c5bJcZyLAtEEgpVy2lvIiC0sX
9g6O9dhiqkKnAoCP6i4iC3PY8MJsKGUAfp2G1MDva/rOe1feYhrMMY5EiRlG58xqrx8OQe8qlJAk
2xU7Q8n7w2EEGW4ShORUmPha7vAL8cJ1SxZ3uLC6H4YhTcNQwtYwlrDFBftBYLuHVuHmL0iGWN5V
bae2jFSQhDDTo5XLADA8MXGrrmrGcpissqYYn3I4h3qFIod9C+IcspbRMdsMJhOdnCn+BJKGuRsf
WuHmmrs4n2HhM3Dtvy9Iq5Jt2yCy2MhMz6eU0/17wXH0OEOmjdeF6y1bQ9MJNr8M3RenT4pL0RJw
slGlwx7dcctvuXbQ0YCWqu7gnUW3i2MUToM+m7+Y004/BH6WN0rJ6sIwcU02FeQ/YFaqy7cZENKX
iB/4gTUVUqG0Z7gfRyU8+9ovFKLy/Dxr86u+nVjj5KRR4eZJb3jCQB1R7A5jBQmewOf+O9UXU1Qe
yirJ7lHNRB4iVVMONsMIjueNjOaeQ0TY7uA/+pjRil0XDZ5e2XIeU/w2jdDBsMoNm+h+vchp7q7i
1C7ZMKO0ar8RD8DXpFO2zIy421g4xxB8f8/yppxrpEcMltm0F4vNzGstrZwdcMz9eU7X6Jx435Ei
OLHtngVPSi1DP1W89RDDHse2xxvI4g+qSJf6znRnE6OKmcLlBKvvAlvbrG+AC3jEsiVe1ocvtidF
btY9vzkW0DpxyQMAnQXd8jEhKhp2/ljp/pJEO1/tVD8n7t4j57D4xNRqa4ARdtWOoBmr0ttCdoCd
eOH4AFup/UPZw6KPMulh42XsOXXXkel1WxyMTxSTd4lhnxXENo5MzBcyORUgnm2bYo9QWwiFE3SV
iDi7lWDCL86dAz0+pr6JUs23lrsMfH++R/PN8g6yJ4dkrjpe+LyhWn2RECtorSdZlIRRoHYihhWn
1RkRNsJvT8gkX+DokBe8jiI86zAXbI4f7D/Ra+IDHlslDcJUKou4kJhoPdehQ6fW2yiCTG9ctPUl
i3/EIlnL+bTCgG19axi5fXlKNS9Mc5t2ncAaoKDKyW9Zd3HgvrLWJtinL22JCM8lCn0TlzhoNiI0
mbMeBq/5OmuGiQYYVXKmoTQuRny07CSgpw4kUrjkin5smr+Mh9OaeOx8YieErp/KB09DusWIJQ5o
Cm2XIUTVXFe95c4rIOD+h87GeQcAnvk8SRsd2qO+Y46mlYMsbuy7+G1Co/8tJD8v3k6FUzB5Av1M
EBmbMffA34Ptu7GUWA44pqjy4QZTlFVTDdk9XNxe8b+WuVY5rhhmh65GBrR0WA4nj2p1DRg0aLaA
kIiNL13CRuKh8E/M1hGw4IXNvQuPJT6ayjZFAel3ufUgPMWExnWS+iuyC2de54vr9pcmaexHaj60
W6FPYbxaBIGi21Ghelm5LrwlJYSTHIlEwVBSFaxU1rgf0R/FtiHZ3VGWri+68y2ySfDNWHsxTksM
WEoSGhIEiQ7X5JolMD/kYp49ulnWqSgpbCL1BhsnGOJPIkbqlIz1cUYhNrHIooazGftUFQ5wjgdi
0WiAUXiDIyjIE+mjxniHtim6iyRoQ28TD/Y4rI0byHeSrHz+a3A77iopyuADLVH76iMLpUjFZfFD
O3bzjs5x9Ne0NtzZld3BkJ/A2a7iDqbpBm+bevUF899dwZz6HskYEyY+W3roEdnfQ16aPtzCqa5t
j5jbXcwWJ9iSYKP8LUo7hzemcyYeOQ2b642ycR6vXaTNrCICr8nWhG0wVwPx6osVAC6gBWYIZtal
SfK9yAoiW4u2sG5gPWUg4bRoLoq0ALusPVPv85hcx6OP5/5SdE160hEHMtGh8AU3AA8QISJvRsEk
O0/pVbDE+SsqD4nRD0bXRxSnM0pATewtfhTdrtw5jOMVo2F6nzBgW7Pi6+DN3zIVffYie3yzl668
C1x+KCaMBUOIwgJnT7KYA0V3HsV7krsFi/o+fkjlecYa5848wF433G+KKDr8dxNjG7o9XAQUrzgC
dDgm76KE5SrTeMC0YEFywPi0xK/+LLW3iVAT+ruKFXW1oiBgVwBr2cWlJ3lZwz0fI0gR5G5h/cU/
R6CbHj9p/mbCk+upu+R3pCtPZBCfuy7mcaueowjGJQghc4Yq6DfXV2df8pKDo6H3KhDEEVNxS4s1
lRsMBW5/YDbZ1Ovek+4dHJ/pHQNj857QsXyyzQ17Gr5lOmWYix/YgHYnaN7N4wS6vFoxeYGvIx2P
Twwbki/i37C+IZKn0t/WYEurQy10BFmj8YEJ7vqKVdBFjLCf1CoPI4G9/fvf/v2//vNz+o/wR3lX
ZjOL9r8VfX5XxkXX/uPv6u9/Y69w/qfH7//4u3ZcIZSrfHSVmpEnIlT+/ef7Q1yE/Mfy3yIRR23T
smqunLy7HiDkV0E03P35It7PF3FpEISvfCNt5fqO5+mfL8LQULMp1emJJNXmTZXG3GjeF/sldkYw
tJLUq3/ysc5/4l8+1v+5ovn5iouJXQOfIj21pZjvOP+IDrXq8L4JjFo784JlABRNtP/z5zz/qf/n
qp5DhIzD2ks6v1yVYcFgevipJ1/r7j5zE+/RcQrL2hJSFmMimxEKmswTe6pVzNt/vvhvv2TtgIi2
NfeB+uWXRMjCyAMF6ylpm/nqbGkz9xRywRUI2aA4Vk0z4p768zV/+zUbmwYK5L129Pnv9Je7R+YE
DnudyE6EeeHOXljPfGeNG78NC164OZLjrhglOTx/vuxvvmcpuKSnGcL5xMT/fNkBcVvl1nF68urp
IQ+YZQ8mRRlEjYlqYKILfk3lWfqEhDfz13+++C9PzPnW4uLGwHPCGygd+fPFZ3tmtVm06Smza0rf
ElPNBarvrD/8+Tq/+W6lUB52FG3zQT3/5+t4DQ0ul+FDWoTtWFbEm4RXIKOcceheRlCT+4Lsh7c/
X9XlT/3lFpbITCkPPa0U5o+fr2rYcE9BoZMTN/mZf4oPdCbDoEqQOpZdFV3/+XK//TJ5XLhlFXYQ
ff7r/OUGwldBUpBVcTI0IRtXmbivkROxH/nzZX7zbEjhCw9xu+H4cX+9YeTSTkA0slNQTlhMCfZp
CHZnX6d5waHZqiM72P35kr/7+aTg9sQggMrXPf/7v3wy66zobVA+neJR2fHDaFLqR4srzdtwrFT5
zdShGECJ0o5f/PnSv/tSiXviAeFQ16g1fr502ILEh9DNp61mtgIJ/N8a5m44/At36F+v88sdaoZ0
MTJ2MaUg8sNTXoePyOzqLUFsuBuiGNBvGcYf/8KHY7xme7Cebd5ZP384WZmF+bSTnbRfdsNtmtb2
cO8hn9r8K9dxfA+VrOF7/OVLxPSn8wmv8Wmi4YNA3oolfCgbNJf/5Eb57a/lSRYqxoHN9usHQg+A
kKkv8hOiZ3efkrISbiGrkgP55w/02xvStwXLVyG1sX/5tbLMDRjwRcXJy3T4TMkSya0jHB/0X9Jq
ekrXaSXKvYT6+M9X/t3Th3/nf6/siJ9/Ms4wPCDo8E5QzMWt1BmQR44eic8FQvFH2zFZ+/MVf/dZ
bWHDC0Ixb/MY/HxFGFoJYZZtcUp6hMQBRc5110z5vYCwDEGyZIHKkCr9J1f93dlpc0siOPA8DMi/
XDWu1VKNbVGcyHbxUfmLpfoAe1idNAESn3/+hL/7Tv96rV9uT9bJ5YSvjl8zdroX3+rOHK+aiOQJ
z/L9gMX94f93wV9uHx/5vnCGpDjlJmv4cJYXF1vsTNWjbG31VheYaP+bszPbcRtJ2vYVEeDO5Kmk
kmptL+WS5D4h3HY3933n1f9P1vzAV6IIEfZgTgY1cCoXRkZGvMsfnBuiF2rIlEh4ys7WM8DMUi/w
3DvnfWIe6NZZzYuIcNjbTomwEGxzIrt8uj3Npa+R3rvJtatrljn/SoCjw7it2uRM/7kut5WHy+3d
QL98ZTkXT+j/jTP/JqwsKrVIJAkCqcEPmr8j1IrA+BKK2BLf8KLtwwe8hJ21hG3xiH4YdhY9G+RF
gs6pk3OHPJZGvSb1wEKVtBkPgTeY4UpsWxqO608I19F0tnJ2aIIGFY8pDFMAg6q3j+FmPZAZ+ihd
p+G32xu3tKCGxtdu2cJWcSK5/OS5DgsfZi3pr24OPyXf4TEzQDtsEuEfeB/fowjermzi0kdIeLFU
i//o4DEux7RTWgZWwAXY039ytugtFQ8wq5wnTMN8SpZZWT3fnqUmY+U8P0Oz1nDAzeiuLvTLIUcU
EhtbMbmWRBP8cIA6VF33oHQ5QBDQW7IgBVeWCtRAn1IRRbO3eunweftnLO6rDVAMmU7XEZb8+4fk
ZnKbykoNEZ0VHyWODYod7ROCPrC/eXFQ5b092uLWCpJhS6OJyN5ejmZFCs6IYxCdPeDQD/CQCwD9
8Jq/2ik1xyIpxWkAALMSYZcigYGIqczfTANO9+WoJiptsv4rM+FAhcAwdvWupnY57G7PbmktSWTI
gAUsLEubHdwEYjnQli4+m7gSPbWDV7T7IZ5KDUvb0lsJb8uDWXyNQtdlOnw5qS7v8d1wx+iMgKr5
Az1q5VHNfRt1WLW9uz2vpY/DNGyVygI9B9ecDdUYI7guxWDXNFVgZk+raTsE5fgZ4xEg/JASy5Ud
WzonFNBMC2EFoRrq7HMs01xNHRjB57apUI0O8qH/Z6xtCjutQV0PJ8FqqA5UgLS1THhpWfkcIPOb
PL1VdZbhiNoruRA1kn16BBiOhoV2N2WW0e8EAhMrabe2OJqlUxXBbZoTOpsnN6KXjaDNzkBqq21B
Wf6brjnIijilcVAgcO0IAi0kc3vsX822tRGeDGzxuYaY+ESn0kJkCa83mmlUl4+xUtoPt7dek79g
HqXIM2XZh5ISKfTlMcMCNk9wXk3OUPYBhyMYcZ8q1fRvDPoGzJwWAxS2jC+di3EmgqNag1cK7z59
H2DLcfu3LH3GPJ9dh4/LpiI325qm71UNKfXonOT4SaJhqKKFkvdqHfzBXfdxoPmuRPpQx0XOUzZV
67+nAmGYnd5pmvbQ5qDdV74uGX3mK4wfp3CASegWTP7LFVZrC1yoKKlC0InKt4BzFeBOle3QaEJi
jnIg/qIAw8O/0D6qt7fXVG7ffHAUi+SVJ5+3uvwQP4T/ZqiBQ0OTPOGMrkCOalwBYSTRf9YR5PjP
GE6Yyiu6vmN0EIUfmEfYaKX+dvtHLHwFpPh8A9SfYOVosxVoiz6oan7bydIRxkLsNmnte7OxsmOR
Q2tYmfLCenMFACngtqM0Mn9TJx2yEpTRXDhAbfWK1iaKb1qJsMnegmkQ7pysRlgn8/vqWakACf7B
Hag75BkkG/SFKctfLrk+QFyMS9M9aaD7hayTE15pG5Tul1HDQMczQU9/tbAczFbup6VwgwiObtoO
2CFaa7OPWWLSyoh+y8nubLp7XatrhBl/cj8XKeDmPZVqP/sKawmoo3B75UQGDVVDxcXvTvFctMKN
puuHZx+hIGxPirE1XsYBDsX59oFY/qFCRmC+dSLe7FgaNCjhtureyUXoKT9QpcMoW7W68TMyIiqq
KiOtOK0T9O1EM0ztgwfErz8EYTjQry86yzv4JVcWjtpu7Bw4DeKgJWq0ksMtHVwqQi43sM4XbM3W
s4IQ2XuFKk69AlvUhAv2HOKH8RPdlnb6/dRJJx1mR97j8Ly+FiPE6avYep+MDuVlmm8Tncqi7LUn
pcv8EkHTug/MbdFqbvjp9nYsBAn5dVp8mYbJY3g2TZwjBp0sxD2Bo0fNoW0wv+gTjVe/mYG8+VRX
Vv4fKgPJ33WhJV8H5M6j+9s/YSEhoEBksdaQehBSmIXkhBYoxHTPPYGpozOMVA2c5iI331pvgo6j
d5H4G7nw2Hq4Pe5C6kNmjJKWZRh8NPOEFRvvFmqh5p3g5PQgXLh3M6lch+S2P8XhAY3iMFuZ61KA
QuBY07gOBN2HWbo1mTEiM4XnnWLUnMPHoqOzF+Hy4mI/CA0XNmVb0dWCu43wW9B9vz3jpTONtx+N
AJdKtWbNRkeSLdPgpimnKFX0cQezL+nxBhKlEd13ZlONd7fH0+Q/OLuCUA9ilW3DJiCK2bfed5we
nN89ysU1iGH4087D5MW5dvSjQf3alfn4GjWjdAkIS7B8gx7dCyVDdTHF2ZilyXL1ThGeulLQXkp9
yHooM6uaYVxfzNim4IBVGMrJQuvj6FdT9xKzNjR0UY2Mdl3dpSgDNjY6iFkCuZVmu/s5CZCNOoSJ
XK7bC7VwFGlXqPSuqUJToZndG55DqQqzE+WUeLQNeBhakfnvlIQg9KhMVTuS90FfOf4LR5GXuGYg
bUMbClrq5V2VOraKHaTvntrSMR5zPOzx2cVxW+xcu4wBx/XIxR4ogPgecNMw8Y6357yQ8jFdaqlU
v1XNNOVh/ZCeaAk2esBAnJPSxynWqG4B13nsQGndHmdpbelcWChk0Y039Fl40cALlhiKuackTEFr
ZaOmPjtBhx1IjSIrjgN51325PeRCRDOIKVRwGJf692xqg9a5eYCRwgkEV/0U9UYfHJpQjwHh4X64
BbJFYzv3e6LO7YEX5/reP0FRgOgi9/zDmlotwBm3791Tjbb1Y1p4JWAsHaFkR3Wct07zkTz4gxEp
vxPODE2zxewUdTTNR7Q0vBOSy+6jgj/jd+i7MHco3CKBjAOrtr894kIQ46biGS57X1was/2s2hyo
sNe4p5hguvfRun6K9fBbXA3t2+2Rlk4omSSRi09St94zmQ+rCSqgbMjgxGmszHAHAwo7E6UfJ/0P
dg16LMhilW7lVZREPZRae6qIk1nWzcEEYY7mc2tHXw0Fedh9liva37dntrSGfBBAMd4bs/Mr1x60
NoSzwDmRgnxwjOgjbnEhRfGk7HC3+v16hmFpLstIjVFWoy6P5RAEYYTTNwUgoHRAOPMJ/FLQI6yi
Ckgwt+e2tGvc6DYoELJMEorLwSJUopHfDt2T4DDeWTRqJOQJDcw/2LWP4+iX4xhdORhJN7knVKT6
r4mL/94+N+C9IA0kdRuE3qS/bk9tYdtkx0W4FuuokbNdDqmNosPtxBAnRdd/mF7sniZjOlVxaX+5
PdBSAZORhMNLlJsbYf7LkdJsQD4EdfCTK/C1TJtKfcF0ync2llJlB0RZ8J61XAi+uRKKk9WD5tfr
Ivn39s9YCGcmFQGyFYsk1JkXbBqeclhMDZybBhV8I7K1tx5ryS3jpX9pmLGuTHthfXkoUyylWqPC
IpwFsxyP1rD1XOWEkD8J+CT8L7EXaMjo6HCCbs9t4ZjKvNOyqJhiEqjOxnLj0ksz3fROypQh4I7r
2Ih9byirprcHWlhEC288jWIbCSe1iMutRDsQz7NIU06mqMH8ImQPkrRKLaW+x+Mvq9+0CND3yrNi
IbkgZMjP3QAxQHvvclAoRp5fNZNPUwhfrNcg88Wdpg9YpFg9Qvk73FL04KUI/BCz7KFcOzhL+R3j
OyA/aAwDQJ6dX+w/7aocPP8MzUbr9joHyYWR0EkHBBCGXzTL1x8oS4QgQDM8iOIhyb5DvkbNGjo6
zhK/vwf8FJrHLomias4+XBuEiJ45in+G7AJRUUO2lsZqhupFDGI/sibt2+0B9aVd51YmcaQEBHlC
/v3D3QXorkDFymEDhIIAMXUR65zyCCrvx14LHLQO8bf0PwMcNTA2L4rIPHcJlDrc2jB22qtIfkb3
PhYuKCGISQv/QlgV7duejli1d20T0SgtNX0MBSZu//40cIO+RKJWtE+iliQvbhY1BjCa9IBhvcJ0
7gpgHf4zQmRN9c/t2S6FK5v02bLJtkB02bNYPCo5IrVt5J/7ijw5wOnwq+3bZnRnYhll3tkxQlmQ
BLzzaIi9HwBi3Fs5SJnfT6lByRgqFQyUPsgYLhfdR/6r7s1WOeHV7jkxeNTSHT6l2ph9G7rM+ZJq
TvowJLbz3OETdXd7EZaCF88sdB7RNeTgz458WYO1D13WABX8+uiFiBfhaJfVm5iK68pY8t+avetA
VTmkmA6VNh5RlxNFBAMVA2v0Toho8FRFacKrkOJAuQn96f7FaXxo/hb06Bpt9F7tN6jhm9HKR7WQ
ZdNtJnoSRXVaA7OasaHXbTU28nGJSBu2tjh9+a9eFqhfuVCSftdCyn8ZG2tI//v9lSa3kM0gFoCy
5uXsfSeFm+Q03slD5e7OruEP43ULE08NrOlwe6x3aOfVUrvgomgigLqeF2jK0gJcDWfolKjhGfhx
+MlDd+YhLFLvWVWAkCI8FA2ftRxDrL0QjY7WmgUxDK9G0NtwRauhWCmNLT3rLUHFhjYYDeMroFaG
i6yGYRl1BFuEzy0udZ/1wrUPYtQwaPSU7NXBpwJnERuFm9QyjnaCX2tdKROhAI2xTTj4ubtyzy0d
BzbFpopBz5XE9nJXWpcCRtsJ71ToKTrhNrBv9T7H017d4C5RaBsVPUi0hYgEt7doeWDXoklATm3O
ASW+45ZagRv1KUwEJEanHtpPaiCt6nxaCttJAQF2hy03Hte3B16K8QJUnmXRdAXPIn/Yxxgf9JaP
TqJ7MmIULgXyTBu15YBkkfaAyny/su2Lw6G8Sl4oZYzmzyF1yiF7NwHH3q3SN3ugILspIkXfDg5K
Lo/cxGH31+0ZLsUZAimZPI1lwGSzTxy1ib5wo5Y97fC13oSe7W1UFDLivwrag/AKSzOFEhe3yVtl
1tneDBrxevsnLIVVZot8MLmTxid4ucg5tLS6Gmz3FOJ8cd+RtDVIujq/2ijo8t3tsZayJnltkLBQ
r7DmZaAwprJvD0zXQh/mHjIj7CQu5eFXqgKt0TAFV77YU4M0tyhAnq6EmoWZUpgE/0F10uYSmX1A
tQZYoUIU/dRIYtqgF055sPrmR6eUZbgy08WxKDq4AASphaqzVU3jCWkuXAvOU1qFDzFaPChe4vS5
tyyzL1ciw8LBld0GMhA6cFRd5d8/fCdtpw646oThuStF9EXC0TajlyYvHbw8fMXytZ76wql9b6qC
vIDbc4X+gI0XwQYtw3NrxAY06ygcEMSumip5tv3xXc1vtP9R08l8hIMQBE+D2uKne/ssLa2wLMrI
2gUS9VfISMzMYyxAwBAoss0OEC7/1gP+PJu1aqxEhve+1uySsj8ONjs6TQcxqR308Iyqn/szBJ+s
HtJIaw/ViGo/KTfiExuucvRLLN7ir03eIVy/GaCWwfOAFUQV2rDsH0LJJ30LQXisVs7A4nKwGVwP
ADhc27g8A0ZsAvEP+IXoQwzIPFWBMA+p0SBbTjEcFafbq7945MC9q0Qu2pHGbDjs+SxAdy7DVRCz
94mO+9V+QBIb1UpAP8Gzabf/3B5yeRNcG21wh0YKqf/lFL0g8H0QKf45011QVhu4avZXPHlGVA2Q
x87vOxUZoYcGmaPnLHVtnHlcJ/6fIM3woJIzUN4qY4BJ2GYVv0Rr9toK5nlpF6jJyAuL4h0Fw8uf
mDF/nF/BrQfIPkRIgpmYSWB6cK9UiAOt7MHiYLIPDMpTopJm64HktJPWthKeNexB/U/1pDTNfsJt
tTlMSMr9d3v5ZcSafwKykWDITBS42ewyLjtrdPA5iM5pmQXJzqrBLn5FrW5aC9NLGSENSfJ83pIa
GJrZSCDUrQG7QJRGSwUN0JiS9w8kI2Cv6fgul1vQT2hO6ABoKTpHw4NnRMUd2NYcP0irvEfPvtvf
nvvSabcAYHNjUTXi2X25rUlTtIHRq9FZ/B2FVfdoZUr5l+YFoYcQi1mvxfPF5x51Uuv/j2fNyty1
WfsGKhnh2TQjrXvA7qtN960xwDlX7eCppNrifcZew9/adoM9ES8QePBpUObBH0RZGxwq5X5Qb+z/
5czlXULmgkCanqXluMFFN9pNWWf8smikbn9/lSnZmjYlVJUcbHaep6Z3J2iqETQeC/eBenBSbCpb
IH6I4ZT4JZASqSs5wUJGQiGVW8SgeCRDy+X8BjzAdC1Pw3PK2zJ7cb0hbg4akosv6LT68T4se388
tAWim7i1DBna938waRvIFlhRmpZzYBB0kVYfY4LaZIOawCxGgZ2qBvzWu7Dzpd0rbRhvZdClyAE+
VRMUQKl+GvLvHxIGRbFbT+VzPhu50h37YsQUOnG5mNIuPd+e39JQ1F5I7CxyPm3ehK5Io4ER1sE5
QIAserTR/bvDs8LYp1neqve3B1sqi4GK4cEA/Yzn+/uH9WFi/VC0cK+oBaY61Q8qODmXQ2ao02PQ
JKg30Iqg54cMkaIeaJrh+gD3twAVaMFajmpmsZI5LEUOTrQBCRlEHuYllysdGm3m5N7oIzCoOI/+
RF7UlqYT3hUjYiM7OjDp59trIE/sPE5TIOH7Iddl6NmTomgqhNSryj+nelxZaD336KKPSOvlz4Vi
+dtSEV2yQ/uhL1dixfLItAX/N/J7ye7D4qterOJMKjjKQrTGHT1dq/sKcdoFwD4ozkvqpuiTuKRA
2d0fzFk4Fok26CgwLZerbGIzo3Cd+OcRGtMX8Ibeo6jR+/zR8adNB+JHPDqTWv77+8O+IzxlSqI7
zmxzNXCLlCCbAGyu1uw75Mc2IYH7PkB149gV/dAg5BDF0x/MVtAc5IOCk6fPX1Go61rt4FNszfEa
ePWwzHmtsfR7LFU02PZxiuHSxk8UDPpuT3epLEK04F6XQRqAk/zWP2ww6kkW922onFpV68cngdT5
A6ISSOn4auNgDwn5PhFh5TwBsMUz2XF2Sslh2GpVOyFIoBb6WwOw2v+DrIseDk1wzr1OhfTydxmo
JklkmH9uBhx3Nlys8MQz34vOXYUxwkrwXPqkKckZDkgeGWdmo9mIxnCOTf/sJz0+wXnnDN2urGAP
OZ3W7hIknv5kw01ONi90aN+2TM0+rDsFJnhLahKepe3O12HC8VaExfCfnsYdwsG84HeqstpnXJyn
SRUUcKWM4LPTjZJDiE52EJyjKZzO9HJa9XPvlsb01QPSVO1MZGzXuu3yBM2DFxkttReKBFyHs7VF
4gjRYqsLz4ia1N+rqJYKl5Moto6RinZlI6/SLPoVPNF5xEKVouE+vy2yIU2Ba8XRW+3XVBWTEItg
M0B5GGGIyqT4MwX1M4KsWCsiZzWgVeiKSkO+p3Z/c4flL5EEMZYZmBq/5nKHeb0UtDGG6M1oVRuH
jNZLDn04BQetmKqz240Gl2ZdrXw3V5n2e0tegtIIndS95m2FugEXFA5O8hZnYfEJLhciJoWaGg9V
L41NPcVUwg1Sk7C6EFyxDxU2yi/CaVG6aAsciLIxSMO1XZmfO34UaRD1PujcZEXzsnfkuVqPf0bx
ViAf2Gz8SrQ7pzZaWi6EunqDF4bTbBqUDf0dTjNVeT+ISI/vkiRXvomhjH6VpiJ+pkqTZUia0YDd
6knQHuo+6VfKd1cRkcodjz25gMD9oYfNzmuJOmHNW2t81TREQ1D6JAPAXyKUVtpVU/ebLvRzcjgv
0VAx74VUW3St5D+zU9IzjZZ6fEKoMj+2kaaPK7t7vY5Eab4i+WKh5mXOogZFdUi5rTu8NqNTP3mT
7n7Va4tqMXpHaMyyomu0rsURDdJYqFaSZin//iFOZSbGWJnSDq9J6OHZhjST9wzVkyJfii5EiH6M
gRnw7UtpeUzJzqPwRdCYXf0olqc6ERjjB97IX2G3IEnVFP1JG+NoJ1E2/90eT/57HyOU3HFoq+w3
969turM7UCZeDfs4vIJhffQx68q3oZ2Mb1QTlXLnGkpNvcetP5eVXfxmz1kOTbphcO24QjanLpfX
HlJ4eVU9vmJPWt+3QrF2kkbxMy9U3EBby3xQUfZ9SzOzebs96XlYfh8ZBJtr6IL+o67PRk41T9Bc
55inU/zFRGi5QkJb03YKtiQrx3ZhLDQILWCr7/CW+fXqFyUeYvjYvmKph5saNdsnPGyadofon6n/
5pOTiTEY5W+yKSoO856i7cJ4It8ZX2Mki8SmEXWlPaRpS5+vpmaJkwUmSyuPlIUTy0mlfwkzhefX
PE3G+ERxh65hgr71c6gEmnlYwrnKHnlkU0ckpy6alcxtaU1B03B6IMojij0LU1poo/oTVUwzbKrX
Qs8/0bA3jsk4/nP7oMh/aPZ1QEH8v4FmX6OosKRyxTS+Ep4R7zJwB3erUd9Wbeq8eb3w70srsn7e
HvRqQclPeDzbvGbpjUOyuTydVplMIgmd4RtKBwjkuQCvuMFjl5ZcmBcYn9meZXgru/jeBP04VYoG
wiK6cmkTZylEX45al3RoEscp3qIhNwowzS2vusFNyB7QqUAJp4wT/cHXI/2+DLRa2Yup1NSHTNdb
90Dtri4fJ+3k2EV18oPJwQYjq/c69/1z2evbEsHWxOkwe4a1FLTbdLBH9TDiWotGkWIpKFjhzBDh
td15watvesN94/kl4vpBndkbCgd+sJVlj8+G1KG9z2lgH3H3TpMNl05PDz0wvF89Bb3pRxYNxa+8
G8XzoHeGi/VyFNSHstBFvLJoV+9zWWkBBww7jvIoUJ3ZVplF5wADsou3ylLiZB9gowqAsxkH76BV
HfY6RYF3xy4yJrRXGxtZw8TqHUTvLL25R66fQv/vnR0TjU+VxIe3sgmHyZkdWLUoAgosXvOmZb1r
AmjIBW4elPc2HhLu8S6tq37lY7zKuuSYgAURAoG0JDn6lyfHH9y+7PO8e+szre0xZxjTdht1ZoKA
WT/15h0WnN0vgHaJ2Jbo+b2g3t0P+6nozPZ+0Ka82o6Uxup0ZS3mUUL+LoB3lFwNQv1VVWgo+saG
/VG8OU2XvvhT690DuPIneaEhAPnbCw+swZU1IRI9CGSXi1C1gV2jjl6/mVZg/ON5rfhpogvm7+qm
AbMfOKJPV07fPDgxPwDSrDeALaC8hn45ZG001A6o0L8pKP6jbJWVR/h66r6uk/5nRUTEpNGGm7oC
DpVH6CJQ0AOkuMj9QoooP4DLYdMaoWHaQco3I3LT+qADuv9ktKL+jnH3gKM9QZ9wRZnoCbWIfG1T
32Hml8NzsB1qIi7NSOHMWxKVF+ZsX+dg+lghYmcNGLvhleGP1s6CqNe81YabPdGgtDhyufcmNAP7
LQRlY3Wrm038I/WN0MVblih7GK2gfhVjlIy7WIfxcIe1jZ6BPEKHdEc5X5pjDBViklPdiureRO1M
6Xk7uGiDHwIeCzhdeQVmDXhC4Le5GwqqSXunVd03MYZqdJi8rMJ0wtci9Fa7ID7EOScBl6G2xBHD
93QPL5xQaV6GAZLmJy1V3X95xoni3z4aR/N1rGOn+GLVo8m4HfAZFYG+HFO9Fxualfj1m4eY80ut
3abdBqiSBOJya0O1dUqBveo3LQsQ+3NMxf+Gp1f6VOghVQC34qCsfDdXh1giP3hxWPANXV4Vs6u8
pAWSe2GZvw2Ui+1NEwXmp2ZEVfku9W2k3TTPgHii4YP9u1JC3LAELUeyLdGbAhB/OdnW8iYNb5zs
jVuv50spQGM0evvJyTT1LyAz+VZLUDtcme9V1+9dGg7gicw76TW8//3Do8KJay5ibr+3gYQQml+t
WSd3AkcEkrvGy5CHtdRWRL8QW0NFfRLFBAwGtEwdPNLTsUPkC/OxoIUQNj9SJArWkqv5jtCjQtIZ
lQ4pnc2vnX3fdERUzPJy5a2NwSxsHLTvf0S4Oed33mgOPwZgZK/l6Apl5R6Zh+v3cQVXlyT6GKR2
l/sRVB0dyCHzjwoymG8YcqCRXXXiS9gF+d3tc35VKfnfWMAeubRots/1uIBUigIDeuUNsFX91NRN
8aPzVPTAQl3bFloZGnjRpJh81EmnRg+8DeyHxnLqNdWzeSyVv0NHKJASP9V96tuXc47NEZtgd/De
xm4Qxv2E48Y5qdPsLsf2uNrQNzORIPbbSX9OYWas8RjnmSZ3FW0F3eQpCesStMXl8JMm4sLxqug4
eKqKmECvttsOEfVT1DsAAl1d8VZW/nrCckSpsMHRYvVnE/aBl9iKG8RHr+zbRzO2il2f9v1faSJw
FqFYhjyxb+Mv22R2fbi963I2H28OOVugteCaSNR4sMzuS8km6pukiY94r6sHte5V9Pxaby9M6WSs
VpgANJFhfXKcvLrTNYjAt8e/PuDMm1c9KTaPQXXepYoDrA3Ru4iPfjf2T4qWOwcrs/K7uDUxdLk9
1tI6c7bl44gsEHmPy52tAUqHHgCk44Bt9b4LrPR7jRw6drZVfMg6bfoOpGi8U5okXnuDXscPSRmx
4S0a8IWBYV0O3eKppeMAHx/FZCf7tHKjVzVoy7vSSK3Hie7JCYvONbmvhZMMWwx8I/x5MNRzchwu
EUgyw94/os6uFbi/m1W6CTWzFNswjNC21sxBC1Y2dGGm8mEvVf3Qm7hSjFCkmXMV5ukxxWPgsWmn
5hsnC9lxJw5tnjyGfW4mxV8ZdeEYGRYHmBod1zX39OX6Ro3rTa0xZUehp4/oTfjGtqe6cqf3WLOt
fK4LnwzlGWiXlNaIEldHduJjBUaQHnPP6/5OvcG909CY3SHzXjwEotSfCupS331RaC9Qvdd2dXl4
B4oHxEOeprOXBYvvK2Vjs6vtkA5PA02RDDeviipuisHP13LsMN7QPNXa4QPe7kq1idboiEubTFkD
fB+SCK4m5Mn7cF834UC1GsTT0av14Mj/o97FTuVumkHNQ2xzRuxWcMn5zdoYscoQSMm4AMPJxOYS
T0UaulWPi+CRDqt/b7tAc++ySq0POdoA/nbAQGmrZm4fbEseWLdjx9K3xNPJJgeA4UomeDljXqxR
zMeaHZ1RU1SMr7IBQ/V6+BdXeTe5gwwG7/r2kFcPaXRXLOKipD+w0KDDL8cMcMjBvdCITgVE55bS
MkCzQwh36K6xBGl+DvP5s+9ryl8DBpyQPuzWenSQpY5opahRsvLGuU4Q5O95JwXQ6iatmt0VuhWM
XdUE4Wn0fCN9KPK+8w4hnwqxxUTEbBvwDhowlClCqCEDLtW7yh/45djOu2u44avPgCgKUlkmKqA9
KUhfLs6ohp7odMMnT4yan7Rlneegh5R+aKNhHA5NrZY1juQF7fHW1qPoAerKH/0GqsGIZXCBA5q6
/A3GmOAhkKThqarBLvecnXulCJMfqBD+6NXJeQsxeZFOrcG09ct4TQbm6itkCehocW3zTVhQri+H
z/sCg7Yk8k8ZQnx3fC9SZIEa0K5rGvc73hjls05RfiUlvSptoMVCL0nmDGCGpGDVbNgSMU7MEBQY
50G8y0caPduw4BmHvW/4lprwgjJRjo9+oDbPZpVH980YD1+Fr/afeg7mSi156SCArJGlen4RN87l
zxl4kFTZ5PgnY+i0bhNkhrYbxnxS90YGwsjAX+HZ9+LqPh8xjuK7XWvVX6UVrIfsTcg2Ee/D+eNb
w6FdiewJIWA79L9ldDWPCi4Vz4ljJm8IqNn6LgzL5CdGkP3xdoi4ikoMjSixzWfJE4gu5+XcJx3T
G2iL/kkb6vy+ycyanSgpJpXh+Ih3kzjcHm/hxPEcpWdFTRRdkfkTwZhCrdNAI57IsPrXVk0anmK6
urVDS0VewDM/Bz6n4fagC5PkbEt2P69Dahty/T9cNrGIm2Ho9eiEUqn9CaUGwgoWPa+jWn+qcNRd
yRKX5gj5SpfZBDLlc7TYyNPArikLniLFF8+GqkxbnapDC/Suc7c2Gid7Q0/cleB6lcCAmOcul21x
eKJXt7pS9HjwDiI+ZQYmZyrKaXujndQDrsPUW24v6NIMXXj1QkcSTL5pLxfUbNEyYhTl2DnSIZxi
9WuBify2myLnvu4sLBBHNfhye9CFr0QCuGlRkhnKJvjloFNgK4aKn+hRaRUXhpUbxSejz5ydn1jd
jmzd6La4lupPKG2uSbQv3KTkolRhbWiLFKfnDT0g8qoeWbZ3xNgqzja66PCha5JKD7ZFrXl/o3uN
1VxiJenGJX9tMMxNBWXYYaTD2ST9ymd0tdlUCCHY8b5lE2SGfrkWONt4Y9EYwdGuFfXBHi18oJBU
UcUuaQAerGz31fcjR+Nc8QCR59qefT+Vrvtx3aoBTiOhe+d1KbA4L35sM8kZDYrRfb2902vjzW5F
T8f9YMDl69j6cfjv5HgYfiHMg8fB2Nr/wP9o1hAlSyNKhjVPOv5LwflyPVUc1/yqNoNjWBY/fKUd
913jxN/qyFeZYBaef3+CsrdnIdpKeX/eaaMpHEWUG6Oj2tThV7Ny00e8GKo9ClSuwGmkFtHD7RGv
DwzPR01C7lA4kqT5ywmGNvzDRi+io61CiivdTtM3kUrpoytSdW01r8IDMg5ICrGcsHckjedyMJFm
1CRTNTqKiFinRErjPWad0xQ7rJZGaDuOZzwAz66T/e1ZXm8jAxP8HGoShIo530Ab9diqMe8+BtjT
YmRf4Euzw7Mi1vBqcuq3XtOmYmVlr8KSnCztREvKxmIsIBfjw+WiAt0AatXGx6Zp8jcP6jpGQpjT
/eUog/iGdtP4yzOqVNuaCZaOK3HgOqOmykUjlUKrKWUz5vd33oShqcRGfCS58f5OKxF/wd3P8A9K
6ln/5FUcRtJMRP9sOAFvdwCdwx1K/eXK71g4XmCjIDSgokibfF4Y8bygTdvaiY40pqburoosfCHV
uB9p0inOt9u7fJWvyTlLCjmZkqNelZgrLtPaLZT4yH2AzaKbDfU/1UjdFiHHcR+6lAw2udEUf2eg
+2gTxEV8vP0LFs4Zb+f3hJ3S6pWmYBoGk4gnak6R3rb6l2IqgkPs0xraotzj71UEu9Y4I0uTJqXg
mSLD1FXbDfkhfUClPz5OZVvVu9IHIbu1RZG/KkqT34uqdn/6o9O0hwgDu4bbwAtWcEwLnzXNbGqJ
ktzAvT+7dJIhdhUrVZIjKmVYlBeIo790uAP9VCkru3c0I3p09+I+X/mqTb6giwoj+40gjMXdC9eW
LsrlFxZXOQlc5SXH1Iyw6o6yTh/vy9ZMV3Z1YX60XHmZUI6gcjsPW3br4lqLydnRDWvjbDUifdAy
oWxr0QlESzX/E6T1ceVuvX4MgazjHPP8g9pJ6Ulu/If4UWqD5fdelB7tKRn8H7FnFsmh8/WWAhTy
fq+kkpW5U7nW239UyEgTTbEqg2eude1DPZQNnoNlH609iha+aPQSJPCFl4l9rfqDJ5mful561Iwy
CO4KLIU2tEVE94ShI56ztz+ohdEkiRySgqSKIU91uQi5CdShLdjRPKjb8ouflI6zoebpxL8sTzfD
lZi9NByPfzIZYUtRUHkSPqw5PbEqVysQdXbTdPFeMXhjbal31f8pqCt8vz23hePL+nF2JVEe8In8
MR8G0+o2Vka7zI9pYhkT0uVtNjx6URa/3R5ncVJS4ossldM751AokZ6Db67z41jExXfNVZxNaKBf
vMm1biUCL9x5tmzwSblG6H3zVLxGpXvs7So72mJqu62pld0THl3afTIlvN1rW/vW61m0Tyaj/U2q
BG0d7hkkY3i40t+Z97MyPS3Rnh+zo1qm+HmadsX5jz3nUE9++Nr+vj2DHFBCEN77ZxKRdbl9wwg4
1Eic/Oiovv7VRaVqV/MKu/enJH4JvKJEXUlzgHLe3s2FKwYUPUAlqRFKRJqfmqZswtEoi2Omj+XW
zlvIIEaMFTI6YxtbmdZeFFfjsZ9INEOTlWI1/I/LaeLCVVNySbSjSWv4KdfzGnCLSed9k1Al3SJm
oq31C68OLKPIb50SFEUb2KiXQyqmoMyO1u7Rn/xoHyRj/SkOmhTtBBxh1x7l15kSG0nTBlQkFg0w
x2a3SGI0OTBvTT9GUNlfnazsP2MBrDj7NAWCtO2xOkd3X9OiPZp8yTMiwM4DaIF+JdJdXTL8DAQH
KXyDmZep2+WkDdqOKbeQcex4ud27kzmccKUzNkTW7EHU1kEdcTNcOUxXCGRyJao8gkKa1NxEJv5y
1CzBtMGPTf04iDY5wdmPDoOonc8tOvwxYIwB0/PBwCVabaZTVmCmOviO/YL5pCXtxlFm+n+cndeu
3EYTrZ+IAHO4JSfspLglcaQbQv4tM+fMpz9f6+AcaDjEEFuAYdiygZpudldXWLXW3ETTrzcecX6U
oA8B5iTqQeu6Wwn1riz3hoZodhb/M7SQKx7MeHTUI9FOmD80cQP4477N2zOHTYMslmiCi7Vu83Qk
60k5mdq3qrCtn0lZ5u/rMZ0Ogx69Ua0OlQVMibmB33NtkE9f7zmErYt4QPVvwzTqHbqAYZEdmlFK
zveXtHWiRO0Wl0hwCLfjtZ3Q7mW9nkPjm5xl1Qttff0HIsxIAIdK+y96AGnm9pq29wTc+gv8IqNq
MuUHDbaPlb8wpRk9LH7Rt66XU9PtjSENCDoReKC/biFE5Cx7Eitb344eMyOJOr7/BobbdDVtjLDR
vjGGoL9IoaXX52ycGq8uB7vbKQrfvNokMzCQAoQl6BbWrne17GidM2WqfYMATpXeWw24s2MHibf5
v/uf7+YtxRDgDL4grRoYylafDxg5gBmYB7/FGvxBoKBEPu6kgfw5wpedCjtSzcMIDe55smwrO963
fnt4sI5fhDdKRELr4TSqhlUR9abxrYqV6dwiivnQjDXj0ai0H8IWwIrrIA96um/19vBcW12Fe1la
x1mmSliV5+E1Wpzisex1nbkM1fgvQVpy54ps7TFRLO6WMB11h9XHbDrI3RSzNL9J05IdMxuVYUqJ
sVubYftOGaXaSwI4e1Cm7v9ipayV4gA06Dx24pj9EfwlDOcuU7+Y30LZyI5WpsuxFxWoeR5Lp28/
I/EEcdTbN1d0tqjVEd7elNiHyXLisMnMb3WW6g8IkwVHvS+A4QMpNMHHpmb9z32LW4eIJqNMREh3
j3tzvUhpBqKYLpnxratM2x8gH8tPU1z3qpeEameIAVuaul07hOz535jGLKhJhMLW1ZeJFdXGrBvf
QONHrlEEzccobegeNo3SPkrwzH4LwejbD/fNCu92lZIy4EC5RRSbYCrG1V+vGDYJJoK7KPcHhPEe
DHkyJ2Bu5S+bllrnZllukDqO1sFUCkix4IS6b/7mPAMipA7NZLYM89FNzakfmI+cJqny+zhU3Vlv
O1+Jlf7InwVeNeTaV6WZtWdU0fdUQ28+tZh/YKoRp4XmFJKs1wvXysloLWms/SRMCg86a6S5x6E8
ozAdPyIpFj7B1brHMbqx2yCbwAYJNlOc5MpoXVWQmIKx9qOmGv2mDOsXI0iaczzQFHayGCU4LaqO
zTTXn/Wxk3bu8G3oSPdcdAfF2LAuPvv1oqsiNJwi1RrfXHq1dztLcn6ZoHKXDzLyrNAKEywhPGxC
JknoEhfFg6R0qfmYzoG046/FUq8PHh1bxkpFRV7Draw8WTWlOh8gbdGCLtoefW3N1Zc5/pkoo7Hz
Aqo3TyDLpjHIERcd8hv2lpARcUrveuNnSVQ5XkhY+zqPVq8cC5ShX5q5lxCo0+Xg2OVJVLimslAu
r+VWlJ+imNFIfZKS1kvNjNI9vo/RkkXKwti1UUn6qEWGhM4W8hxPqAE39ABHFvVuGJO+8+y8RqQq
KtPlNWub5NP9+3N7igm/VZreVDZElXrlsJasHGtoVVtfzTrjsJRB6aam0xziSGoeu756T1hX7ZCt
37x57CbUIPSvfmsnrVGBICLBYVph5+tZbnlO30+naaKVtCxNe5Tt6u2lYWFQAPXFyAKQ8tWtAVrk
NIExdL7Rq7pftfQe8f3SKbRk6Yl6IViXoa+To5LAdelFNiQEbiaHn9+81ayYLqjoBQjqiuu7Mwwt
fJdy1fvAmqIP/NLvcLOF50Gf8qPcN+pD0Kl7WK5b90i9CkwH7hmdVqahr21CP8PoGFreflY7AQI6
XGkgJEajuT28R0+jldtnTUVQyKXkdLm/3t9TbqsbSrGHVIu/GDU31sbVqoU3bsh8itPR1zGV8wd7
anrLq4uwYFq4budTGU5Z6naQP79MyBD/iDol+k9qKtTR+lbpGZsbpPLfEVKMD0kQZKfeKMsHU+mR
Q6g+RuVJllTnIWGs7xz3IL133tRbdytwUuwdqYtIzFe3I53locmzOPONdE6+d4xmvXRZFamI6qbD
UcqU7ABxNimilUVuvWh7lPwbN4XBF1oqVCTAka+HPpwuaMtQLnO/srXoYz3K0ftIUurHHO0ecKyV
tVNS+k0CtvpkKhQqkI/gE3jOV5+sz9IMykSl8OmhNy8t4t8P5VAMbmwuC6q3jV5+cJww+lKrVt67
wTDLklfYRvQJsYT0faZa7eu8QLzujonOtPFi1d+o1C8HoPfOITPM7gBeUfpECxPO4bLN+tSbjCV4
aDQ1f9UYEPOsGWIXN9d43uK81l/SNCKR2jmZ4m1YL5PuH9kvw8i0yFZXcZIcrYmghfQdYMimqwez
NR4qsykLtzPa8QdQKefR6VMdNT6YbMIj1MVp9Tghnqmd5iSyOy9HmeWfdqmki7NEenNiLg0auami
5CFwMnPsZlyzJ9A6NRAyNTLfVWpWSN79lfwemF6vhM9EGUXAZWhsXl/wmhZPUyLaQdQTN81RVxPN
s6ooLzyVmvHDjNzufGB23HhPKyOJ3J5exWOuhcGX0CjnT+2ojz81md7ZwRQimocEqoaTKkuZV0d7
NKkbbw1ugLSVdJJn21oFDwO9ERAYTeULevvLXObDe2AhracFRKlR0KYPlRHkfxGyiM0hamFgn2dc
/Ko/8o5JTel0Rkbpc7+yx6nWpIdBi3tUGBTzRdYKpNRoRTBnKRtPU5jlXjyXyff7n2lj5b9dvqCk
kEkNVpltN+VySYGn8Ru4QF3a7vR/Rzv7TqV/eq9pc3cAlRe8FeIJHxZFPgtSf0juiNmuF67AvKer
tdb6Q2k2x3EOJr5xOT9Gkfo1mvvl0YAAwC3yedg5lLdeC4P4e52mCZn0er7UKQ2ZUeRy9Nnc8bFr
tfAxmGTpOFXyz7yy28f7m3v7xhEMi8QSXRkWuu4qqGHSdlExDb4zzuODZSaqW8/2dCitSDuEWpZ8
ajs1/zQ6vb2z0FssjAAuYxz0CTQqN9m0nOCxprib/Spwhqd+yfODJemOl9SZ8lUO5PRUZWnOc1Eb
pptI9nxoo1F9mCR1D5hyGw3zS5hfIdUlH6Htf/2xo2lBR3HsJj+YZvVXB+TswdCaxG/rek+R+jcW
8trnMIxK/E+4CIyCp/3aVjrEEvy97ew7w+SUnhYvC858oOvrpYtlR4hyZfhC2y5ix42NavkHkilA
8x0zKO1jhIT110Yxndzrg6T+oFX0lQ/Qs2jSU5qP+Q/DoGfsJqpS6C6ftAu9sQ+Mr/cPzdZ+UZWk
CMIlITZcrcG251onIZ989pRZzblSpBLaibk6U/Vvftw3dnshkCrASVMExAnRL77eMPhAkA7iHfIt
Kw4oZjVBelzyhRl9oCCMAtUqilPn+zZvQxfoQHgXIB9gBgzr1zaNEGkiU+sVpAtAzKqaNByUzgqh
pJtl+zlqIuVc1GACulRdQo8xjenj/R+wsWgq2mAMxQ7TjFvVezIxiQN6R/VHNKiPCdJuL3k+y+5Y
yeZ/cVwObw6vwS/bzN9w+mmcrrMKNWjqJaI24kudHRxNK829FqNHU2mckxRW4cGOgLP+xSKJcalw
EzHRobreZYbHAYIh0OJXvL7noFCyx7zPu/fG0lXHguO043Fujy2DElQbmHDiNFH4uLYHFlnKFiIS
P0Qe7NIubde6Wtgrn+ZpMJSdMGnrCFEmFGhRhnEhlrw2RsinNUXaar5VNEr0UPVOV7kjuVTj4vcD
OCS7YXRDfUzqI9Bt62MeS9abZ2AcQWtJlgkVCd3c9TkmG6+oimqm36i1Ers6KNXzDNuWZ4SlPLt9
m5OjGrs56s2jglmIrZXfBWlCB/Eh/ogacgkIB+SYul8sQU8+P8QRrsxRD0kiGb5Fcf/ZatX5bDNX
/vDGM8XEP7M+ojclykprjXFutCRF2mL4oO2SHwzvJk8OHKmf9EotjmPMuNVf2KM1Q/8RCCXw9+ul
2vNkzzzihg81Z4HbtiZYFEH5x+/toYzODXQROyu8CYdYIUEJyR9IBwbLV6eYcmEFGahh+pMkjV+L
qkw+aGChT5LS1IcsKoavTV6Ye7HyhlXSONBp9HXJbgzhsP74pGm+jBlj9JI/x9ZX5OgDr1TgH8sD
U53FMNWvHAxiuuMgbi4sLpgeDX1vUPX449U5ApuUMZYNM74Nz+zPqjN5B7W6+joMlvX1/ne8PbLC
FDDY390oah3X67NTWW/CGCHPwIzlZ3RWq7M2RfqlQYPoddR1ihzdwPgjrcw96M6maSD7dBJFVXKd
hZRDhQAESqYXjd7q/DmLW/2zY+RwZWRyEdQUzCTjpDg5c5fFqARv5QTlaQUDDAAD3Dcl6DXR8Vwn
NDLUJrroSVX+Zxdz/zRNVv1pVmbZIPiy9+Y2bt42YRDdaJjvGRdg1PJ6q/XJkUanUqPLFIV55CJd
8xUqze47zfrCleTM2LkwG6dItOqxRIWO8dZVtJJ1jZYvIcT+cxWHLXETwYQn9Uy3urmOC9px/Fvm
GL+gPy7m0ajeXC9vgPMzRBch8FsIRI5GTT3LldVAflCbMdtjwdzYS5pBglWI28kbutrLrLLhIAhQ
BprAVykP/TTopw4aAsczKO4YB7Ot6sf7N2VjfZgkMSIUgwJrDQGuUrMigI3DS2X0eXDUokF6bbJy
mjyYAv69b2treYKWmJYMUCQG36/3MoLTSLOqObo0qVMdEjhyPxRNlp67uUtOuar9+gtz7CODfYIe
dz3KJQU1UrG47UvdL4An2qTTn9Sk6U6hYiySGy1o5v6NRUGXgX479Ier70djuG+UJIsumVqmndeE
eTw8tUlhqYdmQcqXWZaU2aH7Rre+oMA+ke6AYbiZjB0iXVrS2pJ8Kckk+V0Ne0DhMc84dyewPcbe
k7zxdODcuHyUi5juXtcQ4G1vI9hYowvkIMiNwdErFacGitrzkkx19Y6SMnKhRblTjrtdJYOKxHvi
7v8e1rw+OwpSCGTPkC3bjQqWGriX4ZXNxEutzHvXcNMWvhtmBrI7mgLXttRSSZmpQqMgLCL10Sg6
7aQWU/8OPOCeqsW2KYCsqHxSsjJWpprO1metalgWaMHyMJWyegQ2bn5y5KB9uy9jD3HV/8+YeLr+
ePXlURBFynZ0qZJxrN3SGmY4EtF0lR7spDB3HPXtQcEaJIIC+01wsxZZaCSldySNpVXOAJV9H9pU
NHOYiqBkssv3S2PPzwXu4stbrwNjTiQ+RHHENZSLrxep1GEkNDziS5wM8YOS9c4FuocS/SGp3GOA
2vh6AhIs4JtUlSg3XNuqzE41RyGc0LOsr06lTeiZW8ytJmWme3+xLiIZRhFFl3nNo1er85Q34xLB
U6zpLwzKSe+yDravcW73MrmtZcGGiELc7zGiNerPAfFHaVSKLks05dy1ttUh/+nHNvR4GBBFuL+y
22dBtBQYggZQQ+9tfVASzmWvQqV6QZNB+WiO5deRqS7R2VC+xGPff75v7jZAuza3ivFns4yMMEyi
Czoy0oTMppbz+Iyj88OGMvYDsrRy+aUdK8N2U37Q8b71ncWuMxopZmrYaZFCMId4oB6gDm5A9PQR
rdgF9Lae7xybLXui0UfATXuLgvP1ES2CwB513r+LA1vgc+ok0mtoWwPT1LPxs5ngvP6LrwnkDHcF
BgLotnptsOzUsuD5QFBmdoJXeVKLdyXkQl5nL9njYg79zvzB1uf8LWIBwwlO8qbCqvdaPXQGAS8F
Zc1t+3iQ3/VzVI/HoleRJXL6WraexxgKeVjtjD1I2NYG0x8SADSQm4BNrtc7SAi6BbXw4JU+vrPp
grw2s1X7eSGX/7Ib0o5b3bqcYIAFJRgk0uSi1/ayTIq1qA3iS1Y1w+ds7Kl1aHqcPJrhAk/q/dO6
aYz5NyHAK9LTVcQ22c6QTrYcXUopaPsPTTfUj2pZzdX7KdOSnSL9bQkZfh4gn3AS8GhQEludVTDc
ytgzwXnJoV4MPKABeeZNU2y4loa8gzuFdfbDzvPaU6Ox5U/zMXZ7VUlfJhKxncB44/kyVAbxGABk
o9EDvt7noihQl8oqLo5SmsYHLXSm1g2jwDmNASfbZdAiih8orVV7iMbb4Q/2gclKDbEQMa62htME
XR5rWd+ll6RQg+RQB938VTdRETTbFKJBHb/P35WZ8nILS6VfjHVB7NAZznsUlIZ3jPS9VTiYWI+Z
DzFCQAQhGgzXu6FVuVXCgoC+Rm7kszcklMHo/Jrh+f6B27hNkB4grKuTe1MqWNkJJ5C+RrRkF1Wv
JhJ0GWDssrRZ6NpzvvzqUXL8dN/ihv/AK5J40BVCMntdRlRTnnfwsPklC/PgeZ7NeIJwYoHOO1CX
f+PakT63gdK6cWpbO8PZG4slfwULTJAJlv8mXTCjIp0WwAbaUFzqVu5mTzER8oCAv/g0R+aubxbX
9apbASkTuSxoR1HE0tb02GgctXk/OOxukvfjsURXvnBrowTJfX9TN1YGNouSACgPEr51kj5lSqjL
UZVfqlSXQzdtGzh4m9iu3dyoYUswW2XnndtyHkATKDEZGo0FaFyuT2gPm1ST1Ut+aeJAPTXWYLpz
u6i/qC6GT51exA8U3zqPyUvd8ERfzkuh+Dgh/jt/vb/4Dc8hSJ6Jn8iqBVTq+pcMtSq0OqLiEjWq
I1Eqhck2LrlbrgkGOpYtZsK1VD7et7reckHmJjBZgkMbysg1lRxYyt6iWjr7sR6255n/5zGJe3xn
NQ6/rNRBh/PtBiEhpceGjyIQWl3VpRl4i1gpfTXNfp6SsHssRwAPLv2W/kWZnPiNkb1YIZm86J+I
PHCtbJR3aZgzz6T6GmDC4iECEvdL7YHXHdp02evsrV8+YYy+HtEfBWiQdWK7/8iVMiqDDQO8sh8s
aZYcKKTm7WfJscLooNVFtux4oa2vJ6bORJpHx3gdcveq3WmZVi9+NYNLfscgeJ696BOwdkG3eazn
udmJm8Tn+dMXiAXy1ApBRTzCTXWkHiLFmQoGO+y4XCDJpKvRyEbxPMIXEHnorJQvsjLm36naLOc+
doDv3T8/62vy+wcIvB1FSor7a5BubVRVNVSJ4quUpXJX7VXtc27Qi5NCR/9nkPrk46A72et9q2sX
+H+tkpYyJCx6KavLCTOtMSzdrPhyXSuFWxWkWi6DIfrhvp2ND6rDhSuSUMKZm1IeNOQtOhux7C/W
qLdnAyzjcOhBh8bnOFHlL4M6mm8F0LM20bsgauB2CBGf6zMrdTlkOE6pomAEjvzElDddeJcZpjh5
6gMKfC5VuVL6fn+lN0BYzLKfQlZWFBABM16bhW95pPA1an7SLuXHSNbzgxxUfQFsph75x+ioj3ry
WRlmPQKOOy7PmdqYO8Hjxn2lNy5mT0CHcaTEafvjviYaCLmU8V/KwlbWMJ1rBo9yBIDXNTKz3Xls
1jGDWDHD9TDikq8ik7DaaMazphoeDs1Pg3lxnmQF+n5mYZ87J22U42Q4lG4QhCpfasfaqzFuHGD8
AzcGdAeEZev6BtrGTkWfWveHWevzA5DGRD86XVg+3v+sGweYpxs9td9oWEDW1xtaZGpN8qLpYIWM
xgHAnURnKDcC/TLOS/Kd9ljtPNw3ubmtjPsSD1EPcNaE2k0q0QqPA5Y2jiintWE1zeSNnaK7gaZJ
L93iZMphmPTgko3LHoJlwyEKGjYQSYKx4WZ8P5yWgqbDxPOiBebPCtRWc4aPV0XILYrHJ8iIi/kR
vOz42ehCcoHEKJxu5xHf8ImoApFwUHTEJa7zrSiYqqE3UsUHcpukz7Okos1sZbMyvW8iM0VfQC3l
Z6WJ5Ph0f+83V0+9DjJ8GOlvVcvDqrYq0Al+1URq+l4KpvzQylB1HLVsGC0vjONFBMFFCfcz/3Pt
VlKkXO7/iK0zR/Pj//8I9frMSWo8RotSqX4tK90HUFX595wSydEsjBbwN+Iy9+1tbTdksCrXCGTw
TWe7tqIlCBkt9FUJNAYvczYc6ICqX5KORuGx6pDG8ho9hg//7YZ5VAiRxdCyvm70dHPW2Wg0a35U
Nu3PyOjU4F2Uy5J0inMjzU/BnNg/VJRdPt+3u7XBPPUk9FDCCmbx1QaPbRDkla751Jnbo5Rozino
oS51VXOJj4sx7c1Ybe0wA7Rgfgg4Bez62iDAUNp0Tav7dqm0L6kzDu9Kq0xs6EcQNj5JRRGFXkjt
am+4ddMw+HZQhkzVkoZcG06hWSmsptR8aSwV5uXk/41hM7xHihLu6SoOIMIPZhUx0vsbvGmWQW/A
A5TAuMjXZmGpGxQ9bDSfe1p9tLomfB3ygZ5PUGvDf0GKFrBrJp25p0e19fyBhBFJJB4MTOm13RpA
pRQQkDCMotFbq+bBmE5ZWI0S4PDK+hs/ZYE0oVRDO5+e/rU5o8vCEcCP7pt9lPko6C0fF6afArdQ
l4qr2kTasYzoRJ3vb+/W+eXhgzYdJynwY9d2FzWNoCYsGVyAzuUsJV0SeigH9aYbI8E5HqaMcs5f
3FVm7omneNLBcQrP+UdkkRX6PBlNrvtyrL/vqlD1u7rXzqSUhuhv98+lJs3f769z65Enm6UABW8O
8fnKpgQcTYsIiP25KZLwBEQtOwUdQPLTfTtbx4ZcFSAISSMUeKv9tOQEYpHBAtaEXO4vBuPUDGbq
AbCoPsvdtGNN/OpVyiFSHNBhVB+AAK4uRxjAg6SYrekXihE8q1Vf5odyKt/VTXORqiQ7K/hE+0lR
F9XNg6DaMb9xN/FDkPjywFEJX4+7AyFiRssqTb+dp8k8S0OAnPMi6QyPwd7YPCAGLqcHPY/nPQaq
jYVzZiF0AYsHP8W6TxQko2UOmY1lQx89tJa1Q5CoMUpkVfAfgQZy02GoUuQapxLc/VTGuvx2xwSq
XRQywUCSkaxOVFK1SannsuWXJlIJQ64wiC1NtDcix1ggUpv09kQn9e26vORZfGwK82TuN9y6ik2v
r6tsy69HTY6PtaGlg6vUzn9SEvaqW5mjtvOVt/ZaALiE22fEaC3oOGuLzGeOLb+XxrBHUnxKon+q
Psmjgzz0gQR959xKZ0dfSshkGkv90vAn1U5ya94edcFFIrCCApu4fgcgP5zluUksP2nyxl260XTR
6Isa10iCz1C+RHsk5HsGV6ETo0DIJs2B6S+V5TRHmbkq8ykAa3KwmdspXCWB3vn4Zu9B/k6bEIwh
2Fpnhapv1HaasqLm4xZRVUEE1CrP9JqKxNPDrt+ZlNtwiUBnaSiD9iTZXKPHNHXKelMPDD9E6ipw
Ic+Jdbewhz1RuA2XCBMpNIrULgV4ZOWkClKMhICF3M5S66V0K60YPkVTxZBTPGlz4799DwVyQxC8
UodeHxRdzlrUgjTDL+eo75/iyLZaL6hM2p5JXdg705sbGZaotDAKwWMGfGrt7/UwkfHyhm8WpQO9
bgymqWa8/3OTM7ZsOL38wbbD5Ckamj3I4aZpsPYwdlHvYa7q+hk1i4zywGjq/sRLC45dk9tHPdWL
5FEFbtQ8qfWA5uIQzfG/Ev++x5yz9VkBuYOK42+w56zMQ/E9tGnXWb4WMWTHHFXyQx5q3Ztrq9lB
e9++M0CpIDrk+PDSEAxer1TNJkaJYkX1AzlsRg/C8urfyECG5JRlmtEfbTnOEleuC3qx9w/TrROA
A4718b5SHqUMcm1ZUheUbczU8OVESc41IsP5ITZzXX1t0Rl7GMNMkX/dN3m7r5iEA5VbCXyLkuK1
SUXL63A0BhC6dd6/hNAq5l5NCuvJUhzt9ZZvfQD4a7ilbPJjArJ1WCQ7C5yHWWz66lDG/1OsWWlP
YebU/U7It7WPOiy2sNnyEYlxrxc1qZ1ihjZ2DHtpilOaWvFySGZLMs6mVlqH1IRT93R/IzdODWAX
aqHgKXm/1tVtu7fM1kgbx6ffqtWnti5pSSU1HPvgdNrguYJv7ldrKfVepfL2wST/pdpCIgzpM2fn
erFs4kxHF8RoUJaG400IQZ5iepvxCR1s7Wfe2ssBEZcl9iS0JfRDPvXpXrN1Y8P//A3rxlSttmjf
hWF8KQw5/RC2XZwc0wqCiIPd96WHpCNkoff3+9YfibQfZLsou8OCtPrG9mh3/WCA0+XJWaJn+LwG
zatjJ9VcE9al5xb218ZN5rz7FiRd7/+NdWaw0RSjxLYGYMczKXNJbeOiBobyZaYCEHhEEuaXptNB
3ExF8pHotHyNw1zbiQQ3biy3leCI2j9Z1LqxrdWtmWW6KfkTdZhnXYJSPU8t6bUDDXS+v8qtzwq1
LEhIYlgO18oTZina4sWUojaujI07lmP40UmC+dAv2as6OcaX++Y2rhCSmMxYk8ogibImzQEFI+fD
nEp+VkTwUCxKP83HnM2PjwhOJ1PoNjNItNCazJ1O7oZjAoNCH4XZZJyhvIq+2j5EXMgMogtl9tk8
pfB9WufOio2/2FBqv9B7CCZxVEmu7+qgVUlZR0Z8UeDzOPPITO6iMKiV2cvQnmNDosJ+f0+3PiFP
Cp0wequor6yuSZMPSEVOGqrajCyOpxh4QHF25saIHpghsJrHvDTrT/dtbn1HhheJ3enmkrGI3/RH
xp2ngVIEOjhhtdOsl3GRJy+XAtkzys75ZPZGc2z1fI89ZetaUPqlLMbu0pVfGZUWhkvUGiF4BCOt
Cd3CsnxUEVr41DYMLN5f4KYtCKtI8QXt2A3/D4U5CUwRmPlsrD/KqVx5wZi3zqHs0R/dOTNbZ5Ow
i6/HxAeY+VVpqLCUMLOcKL6kapf/lJW0DM9dFtfF4e2LAiNCjM7uMXsgHO4fX62NoKzQ0tzx0VMd
TmlZWoGndV2oPRrz0u7R/W5tIUeDTgFcHYTNq3OpGZURo5ji+IM9ytaxbgXXiN7JRXxsEy369/7a
tvaQPJb2OksDDiL++x9rm4LKijIiDd+guf++VgsAQECimvR4387Wo8RD/BtuhdtcB8lieMtO+yzw
aXoY+YMTWvE7+iT2u0UBxIrKkl0M4KCyJv6JFKjc7JjfCgUojAjpESHWtiYwkmUY04allvx0cezc
lbR2OFZqXT6X7cBY+uTUJ7Y4PkNkkbbHvGiLr/fXv3XzmQ0AbQQWlMLHKhZRwiitggQPHvVV8C5g
qu1dSs7yUhhLRtvBpCnU5NrObdxoYKog6oTuET1TIRt//XX1QoFYIogdXwnnJn1Xlk3gtvAUaOeM
go2KwGaQh7abDIuqPtMuy98HBhQ4l0Je2l/3N+CGk1Ew6TtgiskfSAcp/l3/lpCK61A5ZeDnWYYb
atjuB0bmq8AbMqV7kgcnPIdK2sEgMRtnCURw7pGWKhDwj+OM7m+dHmqkzh7u/66tZwCBA24bhGUg
s1ZOJGxVAyrXJGCgqsz1w9Rm9fhYpXLMgPcc9g8SfBePf2GSKy7Y70R6vPoquSL1oVrqlj91i65x
GOvuHT9vtI+aPmmEZlFufLtv8rfXuK5QksPwgBNqAV4ll7re/QoGuiIfe5MyemUrfiQ78LJwMiTl
RGm5aV0mLFRoORMpb7woblPjaCzq2B6hjKNTly5T8Clw5LhDezQqHp06mIqLJvWjcbj/SzccBT9P
jLeRy4szc/1DY6t0As0IAxo5VVK7yJ73jjeTT/vdoErJ6FaqkR8NLbONj0bVatOO/duLKtSjdEMc
B56xdTpdqnkRN7YCClWNWqq1lbV8CsIJ0p6Sb5OdMosRChfBNubZ76/89iSKG0p1Br09BAPW2bWG
LJM+LVZ0iTI5+Dmkkf1ij+mgnZg8+1HPQdfsJIMGW3l9JjDoCE0GykFggVZBbMDRDkqeFIJYOj6e
ihCD/JS2RtUdh7RN4p061+2XBTcHLoGZut8TPSsXWNtaha5IFoMe09L2pdXGsvJaptVtL8+Xdn7f
98jnPlhZECtuLKXzXpl8Y70U2KhGMSdI2LAeNNCWZSmXAEBzHynqoVKr0YMdwP5X5Imvb/6W1MU5
QiZxFzgZsRd/PKsKlP2wEebJZdKLaTosi65UT1K6RAzo21OSeqNT7E73bBxdi8ow8GLGRMybpMTs
6zorWj2+GPWgHByniZxDECrWf06eGM9NmGXnAJqUeecYCdexOkYU4AVsG4oFMS15vVYrVPoB8XXb
pwfbZW6Y1s3wqcug4t5JbDfXB6JVNCCB0a795mwGqhk2k+NTlg5Uj2ckcryUAc7gYIdxm32iFgQi
RmqKLru8/XtyL0XtHfwGAef1GmHLrXN5Jkyyw7F8MStdPw1J1T2Pma4eOpCWOy/31p4CgccDMZrJ
CVo9EaBd6yxZOts3hkAZHxUjrQ+GVWV7Mtw3QsImNS6uBDh4hvrga1tdSkPvCsnJetsv5nh8TEop
8opFGh9na5Y8bYrTL2ou1/E5RLm3yUbpX8bkGhvyv85sH8hxmi/lYnX1qeyRI7q/51v+QtQbQSMB
GLmpq9b5Amlc39o+HOSO/FRnehI+qFY39l+SdDAlt5b0nglkVavPulLG4ZufabZGzJYgyEeTZ/1k
WsNgxNaiBLQQIVAronY+zE4VnObJNLx6CZad9W4db43anyxaeaq9bseimRJpOeJKfksR9B+50tRy
dkdzTEeIUxbUKk0kGsbnaVGXeCcv3TpuIi4TdwvI5A0ufwa7Iis5U+WQDMPVJNX9cMw7q/3f/U+6
aYc3DsIDEHVkiNfXKAA5lluR6vgIo00PadVYmafDF2rsXJ8tT8+YI0oHQqaXuOfaThkpi1IakuN3
bQWLV4n4OHMZ7Wnoy/jr/SVtm7IEcpe+2E26VuSdVObClCal6QNaUf+kQTN+rVre0r+wROGdvFAQ
VK5rTmqfw3pUxwTQcdQdwCsNblMN8gtnONh5qrcWJdgMBN0RF3ANA6xToKQ5xC4QjpmLO+dtPh8s
SCkiN6yc8fX+urbOPVEIoGbkmgiLxY/5460s6CpovRpKvhmFVXyI5XGJXasalsJL9ax8dBZDXp4c
bSl3Pp3wbeuHi5xQwMopWQAsvTasZTnQ0Y4J8bixmp/cj+o1s2RaqqrzoiQRUp2BSWNzQiHwpUOS
5fTmdZNvALgk12fta0pxKQjRNAuH8NLlTvEqtTmYwHlwqmfVGLIfZu3Er42TdnvzBBthJtk+Dwup
KBmZuVp1WhN5hHbKKLdlF9/zvk49e2yNAJWFFEIHZ5d9dNMgR1a4cAVfvgozuwAiwMpgLDEKl/Ib
/D3Bx6kNX5W8TxUekmyPDvPWyfxuxIkoCAegrOde6sywmxKsty9Iiz8zech7RRCm/Xzj54MEni/H
2BAldrjBxLL/OLYaWl+FZETVpTWb7NUpFLtzIaOugBzMWvcsl5odu21u7OH3b67Lyu4qNGBSJJkU
8kfGegwehcAyPtnjWJ5zqRiPiRXL8DLOwVvfQmFUzNcAy0XrbI09+D+cfVlv2zi49i8SoH25lbzE
cZqkadrauRGSzowokaIoihQl/frzqB/wnVo2IvRgZtCLYkCT4vIuz8IGbEzie+LU42tupnLyN1QK
hLEhcV8S4F3+9q7DeMj/UCeF3sB8h18urmPsDmWUQpzCgAT9XRsLz06VCoX1VOZluQZjubWmePxQ
XQdDCy/vIoSlUKpyI0PbU9DE7YYSAyYPTFfuqAwkzJLhluMnao2fdT0ojj/kTGZROeyjJb8ThgKi
9oOhOcUBSI6DmxxpDgmCNDR1ldVtZaEQYOTfosnB/UCHEU8qRJ+A11nsWgN4IKndqDk5CaqLGxI4
6oWNlT1uWrWaBV09I/NgARTKIkgBzby/y69IBVQq6o6JU4t454duGvE1ElGUTcqy19ANV6d+Mdb8
938cx76MpXFHLk5sDINhC0qNz9KQQkB6Jba4us7mgWbUDwI1LOAyiwQMsJLBYMQpgk73V0M135VT
SLM8Ktz7CoYjKx2YW9tkxuihRzZ39Jb14AGvgSzgsXlSqOMeFDbHwYv4iEIIQ1YXNZ31tS3XYJBX
sTcm+eegi23iBCVPWq9qTrVspgfsDEtnUTn0dBsDuPdDt6z4IAma/X0d5CsX661dM6vZ+XgV8c9S
QdTjPB4ig7G1x7spLVjcbwawkcMNhaT0z89v8VvbBm3pWf0MDA/0SC63TR4z9K0r1ZwCq22/0gHi
/pu2gZPe5vNxbi4oWAfgcQBeiurD5TjgG0TW1Gl+msaqyZI6gT5FMv0r7fxjgFEPVCQauIWntuBs
5eq+inLmT/n/RwYx6nLkdurdIteSnyT26w8Rh20aTrW9c3Uh7iAEnLxOnhgEEEcc1GQXLtivn0/9
1oH5rYqIrjT4tUtsg6+hoiRKrzn5Jji6rvAfXRl3W5fpGg+my98+H+7Gefnt+YOGBsIbVNwv5yvA
VAlw9jm6/r5KhT0LPehYuikuKvoa2TJ+MFUe7T4f9cYkoRaFDABjo2i5LBvSWCgO7VF+MkZFxxJV
971DbH6fD/DMTekQAm//+Yg3di4+K1oZv3sqeEMu59kKA01zRI4nLhTdAoHntncSHqNrMgA3juPF
OPPf/3GxNoHhA3cqfhq1zPvMhhLQvtc9/PGoQvHj80nd2KxItvHd8DHAAVrGirouERCUAIh0nmgd
CLYn+uBo2f2CqnpxainK033aIeZz4XMpu/ilsgY72X/+I25+SwiGIvTA/Q5k1eWMpYYGIYq/+JYQ
d0RpiU77QuXxHQKSaT8pxs+fj3dzhRFdAdeJMa+CHQ2SVWd6j4NT7LZbS+GWSzuWuHcTnGL4yra5
OTkwkUBZAI7gCkXqBq1Cj6docBGVOhtJM70ALmYfZEecRzqyYuU43pwcMizAUXA2IFJ/uZhOVAzU
TJgcxNTlw6B9q0uFNoRvrHJI1jCytw7/rNSLvgqOIrKby9FC4UaSQTrghNOBVndVx+mUR/ZXB2ib
Zzzq0zb3uui/v/9+s/gqupqYKPp7l4MWoc1pSEacENDwvyTCsVPPVMEbh4zD4fOhbn094LdgRAg2
1ex6eDmU03hVa0Zw+pWq+PBQe1Vp3TeDdsYviJGH/M3Wlm9VK3vm5qpC6MiebRWQOi6ugKCRKFe3
eX2qhG2/qrKOwRKwB/rhtG78Cm/sL41Nor/GVc7mEagLoDE911aW5d4IeKFael19gmBU+T2pxjZV
Gm3kTWxKaMjnPEhISsbYbe4IvKvWxHtuThpqr2BCwiMbskOXS41eT5OjDw+sGmtYmsPzN+3R9opT
S4EKqUHnqlIG3MpK6eXWFwZ8CYuMi2BGdV4OC24vhDMJOPbYwfUh9+Ipwxsp7qrWDbICUOWVcPbW
NAGonKnuuO6Qx16OlzDAgIko+An4ZHa2qNNupGXoM8Dm/SFQPSAq1C3ECkf7RjgErA/gKEjuUPpY
wopiy849HYfsNLhwrMhHbkEhLCp+OnYHnxCjra32fPWLKkK/fX6Cbs43BOAB8TT+WBJ84PMVMrS4
2QnaOtGXjjsqK6qgrVMhxLhxZS02SSDkisjbjXcNtwuar/OoUABZPim93aKCW2C+CPYg2h2aF1MU
xYaPICFuyg50gZRyjWeNJHnwQmQffXw+7xvhAvYwAgYUu0DU8Be/YKK9Y+ctfgGITHF1X/Y1eUL/
JF6jwty47zHOnKegawEy+iLcdCviyzZq6Kktolhmmo1aH+QkabOd9fvo3efTujkctAxQTp4dS5fs
aNRgXJTjw+oEEuTsfQLlPvchzP0cLJC6YRNdqy7d2LnYt/874OKyn8wUIl8O6Unjpt10CWzPU20l
HeilSAJl3zV3fCj5B23N9Pz5XG9cDbOCApSYbGQRIFdeHlWQ/lwAdlt6guF17KdA0sd0xydX/2gT
k/xDqzpY2TQ3DgtGhOQ2eMNoZS6vYBOHg/I7n55kKwncn0jkgyvQsPcSlYn/uNUnKWvCfo1Eeuu0
/DnsYo1133LLgc/7KSnkeyOa6Mh9RWkaNn37LnJ5jGP9BOEBfc/tslkjf9xcZpSjYaQzQ92XYMuO
j27uKnzhqRcQLI3qY1sX47uy/XHvq8j8dakLFyGKTwGSQ/y73MHuaChgDZSdQq0+OtmMCFEK52T1
TrBGFbi5d9Hkwx0E5ekrbIOjdc4Tm7BTwuz7vBX1vSdzeFV0VqH3pSpVk9Ykj+9Bl17zc795Tv8Y
evFJkzampeladnJk1dM0gn7ANrH84KdCGLiyord2Ld5JGF8AxoEbb/GEBj1K3y71q1MDTaAuqyZX
9WBhsL7bSStKNtRy2zztW4il3n1+Qm/NEoUuuAgB/gyso3d5Qjk0vhSzImjgAcJ/HAJrSmM5Br98
3a2xhm4ONZPuYmREYP0thsqJC34zsapTwGHiFbdTd+gbHn1l3dC//B9mhTYqpgQ1b7xgl7OymnF2
RiL0BMZFtY+ntkwHqv3HMsJD8n8YCoBqB1QAsGmWwlHRNLOkYpw9ObVwBOrp6O9C4usefslRM6zE
tbfOQ/THaIuNouDbAyEAh55cImg32+YE4RcnN35WMpqkbTTUkEPr3Ggvgo6vhEDX4DwP2R6q2yhR
zN5TSzDwlOSWXfQYvYbSnZtGxDAI/riuESkIItD3sPPBfUAZLvhWl11oZ1NUd/eMwlJuJQa8tZdm
IjDYoxAYAaD28gO7rR4dEDLqU206s+sJjY5ozMttGFDrb5VFgTIAogHVZ2jeA/q2TJZCqkTUOhbD
k1JUaVlDCiATZedlQ6vQev58O91a45mfOhM1YYiKBsblzGBgIqyRN9UJfVM1ptxzqNmO9qS3PWTi
/T1EULTJOmcKx3sHlt+PSUgssQHq66+h37OQOEQR0GTHYwqM++UvgfgfAbawq05lw6IHXhovyeAs
mQb5r7ym8zev3bX9feMlQ/M7xlsGn+RZW/hyTHTCwmkUAHi1ZlAfQedIZxfJuozOppJtksGQnK8B
fW+OiaQJWervCH8xT4hkgqM7DVCN1Ly6z6eh0WiemAEiZa79WPS2taYqeGvEOTWFxBRgpVc6dwHL
bTKEUPCzQFWATLsVHzooRj8HiJKysCrM2oA3QunfKMqZkAHC37I55RnV2FGPAcFFCzOt3KHZUsc4
a8JnN94xbBT0MFGbBmR6WYfqnCIcCifGUvYW/epWHTTS68Y3xdGgxVnsWwFn3zQf+mjYfn5urkbG
iUFrasavoUwEVMPlxgF7cmZbQ8uVmwSJdY+6OZSzCk+wjMUUoiGBO0KLCDah0T9/OzL2DZ41dDoA
WAUA9HLkwsBsDr53+lQAsiyyyKkonDmskEwQQggHL3P4pHZj76xdFVd3IDbsXDUCKAWPKaorlwNX
PIZc2FCbU9QoCaR0f19owHNTOJiZvy2JzUEl0CmYKPQ7kmWAOZSjzLuERCfqw1+p1v7wUhY5yZJ+
jP72Zp+HQksYNw4ADjgll7NqpQmg21FFJ43WJ3QRLeABIIUfDMea+2s2GFcHcZ4WqmCImoG7uaJ+
iQoklKny2TmOCdkWXTH955tw/Ek6u/k+77O1ePZ6m2Jy0DyGuC2qUlCnv5zdJDyYpSrKz4YAEwwU
syQpTOjrI0vE9GY8MxygTZ9sPt+it6aJPH4WycJbdoUvyHMV8iGR9blNZLjh3LZsyLi6LBVJWN9B
jkCtyVbfHhHshRkhA5rvIqcWOIkVmuHsXIvJpMOg4y91pIsvZKz4TjSxWZnhVVyED4m4OY5m1RXo
RS1iy9ELIa8yxPV5CHW+HXVpbZUdDN/RbdE7SQoCtUs6VEgckjxZebIXlyvSPmTx4NjM2oRY4WXK
WfOKuDEm9k04kBfgU6b0SpC+FNREiIOYCyUKPItwHULQc7lt2mC0dNh5zrsztDAnlfD0QKnvzR0n
+zggyT2LobN2NKbqO+oO3UOlu6+AQ6nXz/eROy/jH/ijWR7QRtiFlZ4BjrhvL38HbxSQIvbUvgUu
Cy1Yxlhs6I8F9FHUUWvo2ZVpM4V+uQ3QShp3Ca0Kr0vhUVyZp4n5k39X6LjRv5RS7rSpVRL/iPJQ
fkQw9/XpDEYZ+gOUxwBkALY16R+lCbt/gdUNICGh7C6FKHf/6IlQl79WpjbfK5dTgwMPkDGzHS2u
uuW9o0IFn4bcKd8GA7jzI5AO6q0aywCsPljUokcf2cWWqioO7kqv9eGOFg4287a8hALlcbSF4zxH
pUVYOpHIkM0IsZgxc+tyEntrbGj+6ABS3Rxgyw3vcRgNV/lB1G7tfKUUfwlREi9YQU4sDiHeegAn
5uAVbg0O8q7lZQNAXx5F7fgOqHHz4uqk1GniwLVZuUmxC3m/UjKE49dyESFlAOAEoH4okCJ4nH/R
H503URpuMa+x3gJWClBiuhGJWApgfBveTzXMlbctdCSLLAIsxvkiddxtkpAn4zbIGyhAztWaeier
In6zCRxlNznIFFUK+Fcfgw8cCrKrLCL5S91Rm4LEOhVPgQbl9SGAZmcEuE1i+J7EUJP82fl5Xhxl
LvypfZoGJUBZUfUIpqaHHsvLVCWmuaONrgO0sCtL1Kn05dDv0Y2R93bF6y6VbHDK58kpzBceSjdO
IwhhfoQdKcesgePXqz+r1G06q8eZZBFrd9UIw7M7VVs03zdV73bZwIrmoWGsraqdFskACyDw2FGB
Mx4UQh6bvma/KMpifRrNVnHbyLN4+Q5qbBmnHWVRlbGaBkU6OMzyqx2MuvPyG3gg7JyMWLIjR6Mc
zsVBzaovohWNq1Es8NGaT1XQBtbRa/PoLUJ4RLZem7CnVk5apSPko8M9nJCqYtslI/MPQ1w6YqNc
4Ca3Uy+N2MbY2FDFYUPywlnnitQ2QZfsgdSjeToGagQ/veg8uaECTqG7iBa6PEgLdZqKVBOUmvGY
5XfN4JZ1CvjVQF6T1oh4y52QxJtOA936wG1bwIQiD+uk34JKZZcZsLhDdOz9xoHQndvlkK5s88pP
J/iB/fBQJg2P0egm7SuyJ18/Bk3AfWAAJnrvat/j3wTBmX2QXA6PdiC1ht8tgd9j3U6yOLQ9qM54
AGUbbH2vceq9pZOo+mJTl4aPolQh0L2WnKa7royrJFUxAYq9hgDrHfywrWOp0ZDLersy/K0QpNCg
6PvxRwwxYXh1hY14xvU5rxpshoet37hkPHpKMvYYQY/3n2JSRB9y1USCwpcCBjIUht4yj6C+05cm
zvBmgVcHZfOhfpyMbTks9SguV7GxakKKLz4Ck/zVqWJHH9q2SJwvvi0tfshr+K/A8lK3vH4t6toq
dkMPjZt3pw9b/tTZEVPNplMsd7cmd4UWEGwv7epHbhFN3NQ4XdS4GTTc6+CbDehheKwbQKwOUdsU
DZpGyB4yHD2tXu3YcnmxcyfPE5AOgbVen5oaajD3xoSDwKkpoQpTZLPIUqVSBper5KfMoRa2ccMx
R2UdcgonOA8V9ndSSPtlQnMQbHDcC9WhxNXs7FRtu//mcSKPPliI3sZ4dOy3bi9t73Ui1mjeHU94
gKP0tq6+G9EHj77lkfYh0HiboMZuu2iCQ39V3re5SYasCFwlN30SApxj3Ka2oedSV/9qQF2DR9tG
XjSishemgwWf4aypqmA/QS7JSW0ZhR/hxL2fbSUrB9ubOHITQnQzgDCMZ1iaWFHXpQ2LoZ3ntsVU
oQbTNR2o4LG7Y34tBgCOptLJOsjB/4odMsL/kVr1cwfgYpySsImHO45my5j2XZFDsTniTX3fwp+5
29lEkcMEMWJnI5UaLXDL4M/Upii/anuLoAqiXYUx8VNvTVabdn7InQ10eWCP5/mV69MtCZgV7uRk
t/TQg7nUAYvAWBKcbS+qf+W9j3PNNOvIJpSwhnmCTq7S90y6uf8gurDq611lT354X8qc/AxYNXYb
Bokcsguk6/MsaovgdXKdymysaYz6OA2gQNIUaRsjj87cijZPhU9zdWIJkEsZ2kQuBLZae55dI3pr
g96+K3aIAtxpKzSuqK9N7/Z3tuEukjYJLklWDxCBP3aG5fpp6ggMHllO7ZNE8+g/PG9+8b3g47gb
nI7bv1QUFm4WdBOgXpCUYND7FRN/thOawKUolFWw9QZfi92IllOfibD1h52F5iYQ3JSHIh0pkI93
DF0SsgH1PfrJgfEYj0bFPdvELPD1QatkfAYQoWxSMynFHyQF5msroFcfHjiUmovUqRs3TNFHbOSL
X/JS7IFl6sNtbkNmMe1EZDkPfT9ruWw6ExTOB1iDrHy0rXaKeAohWeY+FHMhFWiAAuuZ4M3QWY5s
RvzUlRFNuYe1n29FGxi/g3f6eTS0aGeg8QcGGJyzwPnHSw5lzMt3HM3zXCcjnd6rIuj6u6ZQ7LVt
nUI/5V6OMx7jGXFSvDbhsGuUgstOzXWsV4L6RYI7/wpU+BC3AEk4i0cucnpPwXzRJqHznnusLFNc
+icHsr4cFBP27+cTvgqVMBRyd1TA4U6GjHqO8f8IXEBeqEihhPuOW5GfOrj7HiNoJr4pMY39XjgR
JbvPR1xkLJgcmPKgjUJidc7jl2UDWpGeIrAlHwnzCdQLI2EeHWjBPSgrxqkWbZXC5sHDy6+cv7Rr
nfu6qC6iWPE7JwyWADseGHSGpFV9KCWGNqPQ7zrXKEltwoGxtZxhXrqLwDoGUPh3Tw5AIaiTLUp6
nSziAP2p6r0gynqpwIlSX/B2QE/GAZ8hBpUchdw9h25R8lTXUHndtrZq+60sJgRl1KvALACnrD3k
AOW/+kAD9yjzqgQSnobEjb+RMJYqfxiL2DbkgfF4HKAw1f3T8jBkuDfjujlOADn2d4j1uLeCdb3a
OBC+hMYnUjMcRiS7iz3aV0PYiQr+PROiZTm/5k7xTF0ij8bqJTZtq5s1aYCrc4ExQZJHSxXs2xln
e7lZpebx6KLg+z6/WjoFP8KU99pC6SRtklln7/Od+tt38M8viMVBaWSu+4MFi62zmGNhJl5PpLTf
hyoZh50QDtfPg9VBPTxAImO2gXQmsHrw9YINd1n8BnRG72ZozoAtNVqsHFhagdHJvpHWQ66+B5N0
ko+u4Nq5Y2MRJi9TixC9hBk5Ij5IwXseEf9CrzYPEJ5DXVsNaaNzu/wu8JIV25xOXf2YxKyuMxfQ
RbqFZL1ztklgnDT02xbYSYEuGpIcUXX3TU0m8upLEcjngruN5unkDbrZAOVtF5kVSsuKM+mZvDrU
PkClaQPjCo0oN3etbeTSoOozFfZOtHPRp4d50eB3UdemuCxQIN/WfdAPzUY3iqOJllei7178CU/Y
zwSyX/wjIjJYtXBd7jx0gdDhQnoHVfxZLGpxZZVaVKWRZjyjX1Bsy4lbaU7K+DGavI/GMGulz7V8
EkKw35Agg8uFQirMuxfHWEkyOIYo+wxFuLjchSMtdqNF3WfYirJib0P1ZuPGcCJKKfHaIu3Chvrb
z3fi1ZTnpH++olECQbttKU1lCtsqWMLdcxEWXhbFlL5y05AUFXwfIQeobCvFyKvCC2YN/O9v9ASg
TagMXB41KhwdtFXnniMfUUWpYuQTRJY70+TQPTThBGX0xskgZ/rDgmjN0dF+kcUtc1Zeixszx8rj
0EOMfTZAXdTT4MVQ44Az75yrsjzYYF5t/V6OXwG8so9aabNWcVqWQzDxmcSKB8rGcuO1uJw4bLMg
lACJwPNYJd0/kWLhY4K8JzyCThPZaamrONkoRSe2b5CoIMWVltxqCGZMm9wAn7YD1iJfKWgsqqdo
luBHQQUOPAbUayGAcfmjCgtdf1Dd/DNgQCRzOQ+2cdNqO516bt7qBloEu0l6uf3z8323bMr9Hhgd
TNBt8GpClX5x43Z0BL4NN+OZkDj/AYyJrDfS78RdS6BOviUNGacNzStypkkjf6J7Wm1BvLWdv3xt
5gUA8Q+3MIDGIHIsFsBPyqYKzBCcddfHz5V0oyxPSAgFEtFGCDrjhur953O/seZwmULlHxWdmVK7
uPzRjbStabDDsyjL/yrjN0fbbyaa1aBdbVCuUz8YSsB/hxua1xvylGAUQ7wIOdjyxekdlCTsWofn
fjD2HeyLXFR7pml4QYHbT+OAFmtknBvX26yKi0WF2ANgLYuVTRBjs17w4MxlN8ktH+V0DEMTTSmN
nPwR+CxFM68KepOBD9RktvTGlfb6MiKcJ42pooCNxgDUbxZnXHutggIpJm1DDQCyUH13jxi9yWAZ
XWxsCuohvMj4BgrYfOW0X9Xt5qGBGwVCC/hVaDLP188f4a/2UGCjeRGfyyGn5kvFsSNeCPMDoEFo
4OrtAOk4+Qiqt5eNoY69bY8M3mSVcchjEwwuOdSVse5g0ayn/yTeWF2mNroO5a7rImf4NfhG6Srl
ijgvE+gVcSZA5noANagTf/1IoAKJVhW0atA9AkD9ci6tbDSUpRmWUeAJrwKtqpQMPgNaIqH00QGi
aCVAut47GBHgNvSRIBQF9aLLEcPCzx2FGvW5NyAdTb6lToOlxp0idX2fMNe56zx73As8bXt4ZpOV
S2HemhfhGe5DhJ8oyUNuHudlMbzdAH+P3Dg8Jz3Rezdu1KYgybAryDCtPEM33kMMhiMJrRsAJdHw
uJwqQTV1hDFGeA6NZDD8C/RwUImjSdq0oa82fawZqlja+RIlDU/uFI7b1kVfC7C7UkDt7G8vJ/wc
PFOAsMPyHN30y59DVe73cOQIz+3oQhk4zNstEZAMjwgUgCYwS/cRpIJWgoIb6/17wUFSgnwvJOou
Bx1iC+xLocIzQsRoHza2+aiiCKCQDvydv2u84iKcPy40PFDAD3AbLjYzSsReJysanp3GrX6YsQIi
xB2rQwdt8pVve339zGNBWGN+8YEfX1z0bQJYloUvf2YhdM2gQghkQuHKbKTNoQwKKysmXe/coChX
9u/tgX2k3fiUM478cj2Jh5qQ3wfh2TKQ3RvKnt9FSR2lnCcDiBfNtjfyHdKc9cp9u1QSweJCVAeD
IgFHTAnBwcuBgx6WbD6Bj6U/QKnkFfjiBP6dceGg9attljYBuj07ePwaf9fWfhvBy4FRZ1Oh2Vgf
feIobHgjUEXueq/aepaCbOnnG/zGgZtROJAlRW9z1qRevEvw9W5oUw/eGxHqLc8Z3QV9RTKPMXdD
iwByGyj3Z343ibQtBpZ1Q5HsoTAfbj7/IdebHs4oQGFCTxOCB7B3ulwrVdqdJqSPzy54CwAe9cNz
1/bW+2gCa636dB1yAAE52yphx6O7v4TUAWAu6hAZ2JmiA3HMHU8echJUAN3b1o/JUTTtBrl2qudT
e3mLok+Ek4baD3rzCAIuJ1hNRcRgiVu+SddD8wJN+LPOI2DscoD5NkLq4Z/PV/TWgDBeCPFuzGWn
pfYryhKGFL5dvfVdMP4EgLfbJtK19yA0jCet7I/Ph1vqqWG3A0kPGBtkYQDqR8v6coLg3kZCR1Hx
1paxCL81NXVFhnpaZx8ZPIxSuD4EWwhs/dMNJD9KryboE0XK2QvEvNsefqdAUppSs11gVNWfBKiu
K0ty48NDyCzBPf7b+GgZAY3JMHpl3sXnXPpi0wQIvKpBMVTDqPnl1zpOJanwwHy+Mje2dhwjXkAh
Bf9d0aMt6OdN3hhiVGi8AK5E3YcpGYIT/E5Xbd+v7zrsLcR2IJHA+geEg8uPYLGgYgS6aW92VFZZ
2zX9vpYdS6HcXxxDYuuX0dEiKyhIJX87S4wGIgU4UbCIvKIdCEXyzsAh5g2SYpEHDwLKM9NxYqe0
9snKbXFjs2E0oOkAzZy9XOPFdWHxKtKj6ehbA/6Pm3HVDiITPq/bZ6uKuNr6qglGuKtC7WvLqImj
d1C1hyeBHmyeBm5u/2drGUfHUfTtuCUsiatXqjrs079cFuRSwFZHcGFCofmqflfCWCdSuSIfkIFO
6qzRkm0QJY/5Ns7VGn7i6uvPkQrEkGchc0AMlujGidYyMFVCPmo3pw99SNkeTlrok2N50r6xvO8y
LB+g9ClXntiru2YuE6GAgPgU8lRgZFxuO8IHVMpQ2Huv8D68o0Q3HfteDF8Fa4d3UEOilSN1ezyA
uBCHozp1VSzikdf4A3Xf867mdy5LrJ/9wBlcwGEMmBaOzVaqU7cGRAaTQL93Jn4s49IoZ6Ys88F/
BxAjfp/6IXzmDN0xuyv5xuv9NYHdpS80gJQzchPqsGhRYIsv/fEmxyZSB671K66lDjeNaRUyHpeg
BZ4nJT96sAnqP5gzRoF1ICA8Ny9ARCv1jXtjW+z6FrwfZ8+pW+UruTPicXzNi6ds5gDPZiAoVEAn
dBnXdPCrk2qo+19ABRAr3MDkniCSApa3jDIz8DjIH2LUbvaFFbPpyZfoBqEt2CG5s6qAJI8wVqo3
EKHh0WaA9q2B1ZKGNAyPfLu7kzwy/DBYBYSGGIjWEGAEKCq4m7rSL+/k6Nj9zth9bZ1UrgF/RKHS
Y9tYK/LLQ6xAUsTOiM5N75T8hbK6A1ATDFA+VttQeBJudhyd4+/o31rjKSEqOsMo3mZfHL/0z4iX
K/Zr8vtCb6uEM5IBsMA+iILANwxEo/inJRLS7ZOiLVAy6IeRPLeuRKlCCQ//axbYSEagvocuqDk0
RRiUL1FV6RdoVebDnQV12W8+8Exjas04ps1YRWgDWnQQx9FV7uuUdMp5g/11ItOG0rp6gnvFcAyh
CVmmEzqKbBtSE9bfO3+w7UM8dMC6pZBctsymC73qIQHlNb73i9jTaVRYUm1hoEth+laKRB3QKSHt
v12NylHWtY5ER2Zym5cKfGQfTfqSsod4hIYQPl+Sfw8i3fFd5zRjmAYh9EbH2BBrAxty2u3zsbAe
8roekqw0USNfw3YkttlqvxWUb8Mcvp3krgE0Nt4NgLSfJquy/V+U9BWkxWtUeXdJa3n/+WU+NTWI
THGCgnloAIkyK7fF1bU4l7NmwDfiW/BWl2U9JynsElZw4y9cEWpPmNG70lfFbs6qUwn83cZqYcVt
l4aupABXI0cgiQFEiz4qSi54Bi7vxSaENEA99v4/obFrCYEJ8Io2QNA5X9Ffar5LoHOmIkX1s0n2
ihRQTll5fq5KBwg8IMoCpSngBmei3OUPGOuhDOqaF/8paPQVX71YxScLBg8IxGr5BM55VR2nNpfb
iuj6O16nceWlvgq5gLNF7QCtSGRe6DYvAhK02xyOxIV+ILx39mVc+8VG8JF7KfRLHi0O7V000xOx
BppcXtioJqKSiYAbIfccdC9yLxa3ELGXdvgxWgAotNPYHoQbQz0f6qNQSGxhw/X5Q+8vLkW0sd25
cIrWAYRw0D24XGnNiinOoyH5gGJbNAFD1LPUmt/oFRDcMpqcUe9A2uIVCubMcukJC99IMeGVTT5Q
KSpTf+j616Ap6n8Bugn+UhgN8k8QKJjjSUQvLkDM8yL/UbZzRz8fS9fkH3bTTHfw9FH3Xdna0MWF
PEvby2bloF7VwX8PCFgSyH84LAhjLgdkcclYmTQJmtYB+Rr1Sf+UxyAh97ZRh9EuUYPOBWoGtRT+
wWvFu6uEdff5h7xKiX//CHC6EEdh5wIbcPkjZO8INLZZ8lG32pWbPJzitESE952ofrw3Y+xvSVjR
X2Yo8n9dMpknFnC7ToPaXjOKWd4f/++noFQNdi1qxkuSNOPaHibVJx8iiXV4SPqey7TXUwzAhoGK
zcZz2gntx6b66uix+Pr5SlxvaXz+6H9HXywEhLj8QEPu86M1vNyEXTwWmUcgJbfy2a/PKsaJEVaB
go4axJJsNXruYBLVYcGZS7/5CTg54aSCPZ5GcwzLZFpp89waD9gV8J9dhKrIIC4/cNPH4ZgkY/wx
mMCDmusQb5JxNFlvJf6bamW5Mr9bRxbkDUTGOLRIk+d1/uMY9TOSd6iL5IMVMnh2B1mcOYmHw+RX
8Kf6/Jvdmhs66Sg1zGQjRI+XY8GTeoykW2IsAhLMvtEhg2llGU+pxayE7zkLvO+fD3ljmwArADso
iCWAp7hcTt/hJraqJv+wckcXWYfuVbGzKZ7ylbndOA0YaP5o6FSiUbtI+kSNQoYvpvyjs0WTNTxP
gIoQ1jYsdX7nypFlbZPL16qS3f7zKd74gnOWAfo+qAaoSy++oKsgwOm3MvlwPEOS/WRPFU3BS5i2
/0Paee3GjWxr+IkIMIdbsrMkW5atYN8QtiwXc85Pfz56btxsoQmdjZnZ2MAMXF3FCiv8QR6A361E
Dcs3k1OPHCUJPCKKKH4tWe1mqOLvpwjpV6JLej0XZMfErVUzePULKSGKaFJXaI7/cn2S72wdLnkE
IKiMsUsv6s6BblJhNlhevxIITeTdgVRxOEoDbAcjbsuVz/neeHBVIMaQwjHmHLv8cyxoBlZ4lI3S
rxkfcZJg5Wy6HBbVVrLD6FZnFdba7e99RtwW6CuQp84soPMRaTtFjo+EyS+B5qbYwKr1PUk18Q/C
RMhfmd57x0IzyJQ4+n/7X+eDJUYf1EXQ+b8yvWhVGsk68DJlmOSV2+W93ULcQb5P957tsjjxTleV
WjxZ/i8rFe0Rh4JxGydxeKJv7d9a5ZQcq3HyVx7J9wZF3HxO/uDhgdk4n9yQ+7kTY4X0KpEpeHpS
9dvEz8xDECjloS1a/a5Qw2jlFF4Oil4axUxs6nkkuE3PB+39Tg592RSvLXZzmpcaZUeHCFLazh5E
eZuplVO4sMDXXNMuvyTjzhEQdS1oQEvXNCrW1SACizMRN1rllnwIQhJKRn+uH8DL7ckFikYTywne
hj7t+fzMNjLTOm+D16G3nFttTEc36i3zQVclZ/vxoWYWBXgPcgN+8PlQqQjjSMb4jaH69Bbv+ehb
kHZgm5Gy+PC1Ap5nFoPCLYUQZhkYi7IOamgdzMrRsrtUqqXjMCochS64tYM6312f2TubBG0OHgfu
0FnMZrFJdOx70jaEv1PLtbEJraF5cSQtOaZOFIKZ01QUaPM1YfZlmsUi0kFBJ5zWBWW+5RzBt1SZ
nuFTKMt9v9coumw0HfOacIy1T1SYG3iGg/oEyGPYOrH8QY8p4vSZQY06B9tnhi4t7jU/LEer1KTw
lepcd+SZxJXVypIHa+rC4/Xlvby0GY1KNtLonAV26/nGMXK7MyazTF/rIdHKrZyGeXxvI5mvPlKh
ar6IAtL1mvDUe4NSC+OgkUwS2iy+aVrEMRD2PH9Veki+ssidL9SFtNtxyIKDaYJw//AkqROQOBsq
URSStOeTzBxzqoA/5a9aZRkuUOYQbdG+bjb92Ot/IsrEKy/+5cmfX0EaUhT6KGou65kAg6JMtEPy
Ko/qtLNzYT12oWZAw8eHaOVdemcscrpZQRipRE6IfT45wog86PsifpV8OgXfxrgi/fcdP5WOOXSB
b9eX8mK0OY/DLW8WtqL9u1xKVCZF0Wth8zrLPP1o0D5yFQJUHl9J6/4fY5GZgZCYSx0Uw85nBnqs
MOUpbF81OTdACSBrteVNhOBRY1C6uT6xi3uGJJza7JyZMTPyxPPBOh3Ocumrw6sz1PWt5oemhwCl
8XnoomPnRNtQzeKVszf//n/rrjNaDjAw+DSVY+AsEZl5YftZIiL1FRc5wpfGykp5q1IrXMn7Lr/Z
TOrDeJVOPVU6bT6O/wRmTtzVHXma+trQo4Bdi8fIKRj8rvES2VmLAud1Op/UnGJjtwNHmtdIW7xE
Sm3AeWmd5HditBrgx8x4hBcaedOQWABAw8yDyOZsRaxmv69/wYtqAzKhSCzMKtfoz8rAIM7nqQ2m
lrZVV/2hZGr+DBE6uyGzGh/KCLZRUon+d4F44LdIV4aTrkf2k5qO/cpaL03AZryzhZEifn06cQ3/
nP+IMJMGP5+M5g2falT0JjPycQ4PW1FSFxtb5E1CGe0jxP71R0lPA0Bxo6Yc0t6oYmrGqfqziUG/
HxNZyeWVt/QCwTBTNHjOdOyXwBRe/DgtRECkSQz1DbEi7aHTfe2nBNLqhYp3lXqJAp1toHq0LclE
b8oo6yzPMSRl5jTmczChd0/VFA/PsDDaNUWGixbJ/OM4ElgFzGEF8OHzlVMqO2k6ZVLf5Kpx7kI6
Ty+KISWlq9a29rmHI9i7ToOskttTrk9duhNBsOmqoj80egCFNtDx11z5nsunav5RJMJEAmQ1M1v7
/EdZHXFiF5vK2zQmw5tRKvkfI6GqqvPVHhArM7crm3jeH/+eH+qbhMNQaGi9k33ri7dqgFiUBspg
vUV5JeNG0WcNqohW2rhlUIvPGFJn8q0VjLKrJ1Frb3Ke6gc/0zsXfmD6OxuJZ3YBdpHRygV5uRKU
fudknQQITPcyL7GTHF2JVvF/x63xU8JGmXZ/1vW3voV2YxpVb9cXYnkfU+mltw43n61GQrKsVfpO
W0OFUMWb4BFwJxmPmFoqpZuqqJtjj7H7Se/tNcfU5eX1d1C8u6jwg9ul8nv+taHLBXDMGDSfgKw2
GAvvaXk5EAJz5b5F93Q/oDFzrAWM3uvTfWd1uaOpa1PonsHKi8/eT0FpGK0k3tAp6r8XjZ1vgijU
bvR2iDeDHRyuD3exujCI0Bzllua1Q4NkMVEiJTkMoyh64+DUqashrPU6aO1YI9GR9i51LRR6Db1b
yzOXTxFSIKzqXBABVHBZEFZwrWlxjYjfqoSjA+Um3win8g1PNnn3PrpjGYzWJsxyQrFZu/r8axaV
pXZ21sZvQCvC0S3htErbRKP6Af5e2iLcURUfDMaYH3V8qGfYgc9V3sUdBkkyolHepW+GENmh8m37
Bjawf5xCIKzXP+E7S8lQAHB5aBCxWXLuJkjdmDgW6VuQqOE2dRRpNwSqmkFLpECwMq+L7TnPSyPq
I8PEHGOpQ0IVMlIkbMfeQC8GXhgP2qGlGbUfx066T/Gc+/+Mh1ANyBdqIPbSMUduQDVFSpi/hZEh
UIQo8rI5yupg3IgqyyW3KHRtBTp5cfbnKXIa5usGfOjy08UBPXkpttI3M4qGL35UFtsqx8K9arHC
duVabW5L3Yh3IWHhWtD0zrfkeUEHib0zJ37zv/8nQhvxd48EVM+3oB1y6Ey0+w912Uf4tuOWfH99
47zzLRmMtIR7nFh+SdXIMi1ME63O36Ys1ra5brZbIIXDvkOV0euh3q3cNe+Ox8tJ63TGki0XNlXV
NijSIX9rq8g8UJCIcQus0nseruxQ88yvtAMuFxN1Jezh+ZtUDoHz88Ush9QSfarEb5PVyw+laMsN
BebxnkL+Gnb8MuQkiILbROL8V/dMXtyjSgG+k2ApeRN2WWDCM6kJmgu2+ezUavTFHic4Y5Fcgpzq
tM8mnMNd3U3lSgvxcoH5ETQIeD3QIaGydT5hqpKjHI05h9Oaor0R5xFyE5n22xqK+FA7+UfROoyE
RxcAQYoGlJqW9Wx0jbuikabsrR71n3VbNgeh8XAVk7UJSZV217fr5ecEGkYnlrKkBuhqKVsFRaiN
NV9q37RY9z+F8oRwTeSER13r3j4+EkhCwg6a+7S3F7Fe6GCT2UhV9+b3anE7qU6w7TsR7tKgrPbX
h5r3xT9RHrAuJC1BxwJhwNibUOf8k2GqjVSHlKp/RJbr8IVrdVsrdu/hUIfMi6jNY2obYhP0YfQo
26D+rg+/jLX/G38Gl3HjaYTa85b658LpgWz2TdAof6A+6Pq2sUv1qdGbdp8J/G7rsZBvZeF/l33V
PoDgBoRjTtNOt+rps9yka9ff4uqdfw3Vklk0kfgf58vFr6F1C2RaadQ/qtRZG2QNoGCYma89xKiD
72tfR/ggrX3FjeKqWwkS5hd58SXQDuMI0xnnulhWTs0BqxlVZNqfYKDhJNp8elIjS1opCC3Twv+m
OE+QeAT67xLKlzYUMbNM0f40YH6OiLNoblY7iMaoVRXs5NFQ3SxC1w9BmOkuqqVPGgKkx9Bqjkne
F1/BT1drhi3Lxji/6W+pn/eOfJXgfXFR2kM7OFKqa39MNf9Z56l/CEC473gjv7dWZFeuguj/tHH8
LnwoxxCaSNgCxJoIaq5vx8UR/++H8ELAj6ASSf58vhuLMrOAkCf6H2COeMA7kXkMAxRRpU6XtteH
Wt7Y81iAvpgtBQpYEsvSbts74Wz/FQhcqW1UNIjobrq+ET9Q3qmPUz2FG6PO/U2KFP5mkHwK2qB+
fl3/FYvwe/4RKLqRiGs6kBH+OZ+wIuy8N0DsCFePaufU2s6XouoR9SmVtvwaVTos4xr3uJW9/s4u
RPCMFSbIINyAQXE+7uhjfxrrCIe4gxZ+QlTCT+5aqDBIkUjjnzoZ7C2Oa+LngEURfAZkiI7GIPVe
iy5r6YWdXJz6mmbbSrT3znXE75k1EcmwIY4vYc5ObASmk1TIvoJJle/E0AZHNMxst42twQsyfzgN
CJwgH5KYOzR5cGaxav1mnDJ1q9Gufrr+eS73Ixqb8LJ41RHFYMHOl6lRnc5s5DwSbmzoAGWwn/zM
R4FurudrbJaL+2fWbAWSM49FiW5pTFpkeS9JtdUJekNovYAuR3GoK1JRrHz8iz3HQBCC2HNQvjju
87//58q3+nIYq04eBKq76RRvHTwC1E3SIDj2JeN2Nl3Qf404tSpqISvX31/A8Nkty+DEnHOVk54K
F+354H5pBn0xaWw8H6rVuJuoeKo3QVKI+zDVEE1LbKuRwbEDjNyMUik7J8VHRg3G1JR7ZSTMzC2z
fGxcNe5TMtZBIa6KXEQcQv0+T9GA85CFaHQXVK+JkS+KJOFPI2pz6YtZFUF2MiKpkxEFwNjP1Ux5
JIZXBoSdCteHxxoOnq4J+xeqStlLkAYoR5qTVWnt1p8qW8s3FKwmuE0VyiIv1zfbO98FrWCadrB2
kEdfXn5Uv0stGTRFuCbvwTGr/fRO08vUC4Ii+0HSOrzUtl2tsRgu3lwiHZgkMwiCUgApz/kX6QxE
cfQ6VYUbQHeqj32Zj5XXd6gG3iRFZyUneF39DepzRbotadisPfrzo362JaDrzOrIcxcRHu0SJWRC
SYOK1GsBqlmqM7qAdBtq7vAOZC93svaXqQtj5fa/mDRjIsOJvghR3lyiPp80qHZEfzq0n1zdyH/n
2M59ztBSp8ncOyd1GPS9ARNhZw6TuXIC3pktGQLG2jz9M3VkcfOSysWGE6P76I5VeLAaUcYHoaqT
eGhCrdZvcyL2dCUvuNhZ9PMpnM1ipZDCQKCfz1YRehu1FDUj0MK67jaoJjaeUhlK6qa9KDypkJy7
CrCNv3LV/K0Fnn1bsi/wmjMLEdQL9OTzkRF2yp1U06DDNHLXZKeB1LeuvKLVlOS5QZcANLTeKs3B
xr0wbDzLBmp0O5hh1t5ZWU8osCP7R4+jQqPyc9tOUuAqlQpkPpXSttjYTqPvAwJrOIdFjdY1CQHi
dC60Y2H9DuLEbDc6obx8tDQSa4Sh6C/6N07DaVZdKbOUEG8vqZ62eprK4SczpiC0QUu7KjYJgMwP
yo8TXnLn4VhPhoYmJ02H8/WIifVlcjT1uXfajaE+OkngpuPXj10ky0EWix63faNNSqA+a1+R9pDc
YXTDz87Knlru4+Ugi4S3CXAqNyShPpNmupriCelUhUd7Tat4uXUXw2iL28m0oI8X0t+5iIP1IH8d
j2szWaZgyyEW2V4uDKNQE74JogjBrdK40rgxX8W35lF9uP5hlrfOcqTFrVNCd7fkipGUz/EJxTBj
a9wFJ6xjrg+ztmaLKFqFl5DDEVSf/btsE23kr/1Ruf/fhljcYmGvN77kh+ozF7Wnb3w32Eq760P8
lb/99+5YrtYi+AqxS9KKkmmUP8tP5X4XwpBw28cOTsHvUHLDF+coNtIRWTtjrXq71DVYntNlIpqG
Uhk3PfOLxL7SD7Xvjem9XDduJRknRXXRrvlk2FuhHRVNciWjBDx0lOSbqd7xmzc9+iLmN4TkasjQ
15dlGZIuV2Vxg8gQDaJkYA8F1q+0/1Jn39tq5f5490DwXMy1cvo8S4KpGhD5oRfC/ondb+lJ+eH8
EBuxyw/XZ/LuNv1nmMVpyMcodIKYYfI/8SF/HV+k47j/34ZYnATJLBotpbX63G7Fdt6mo/vRaPrv
9/hnFouT0GhQ36dkHuJU3IqTeiyP8dpJmG+gi5PwzxiLk1AFemFVOmMonzPH7W7Bj+EQV/0qKrfV
vPi3/Ot/W7ZFvFALR5aalN2f/5lupCftlO3XPv6yA/3fCftnTot9bMVKUEgIYD/7P4pbdZ//MO97
3u1TV+2ap+BRn9zmJVgxnFvbcYuHsYnzoQpCxhxHT3o2y41UeM438/F/W73Fy5gVIkGNktXrt8Ph
v02nHa8P8e7jS4GXeBmhMY7peRiBG9AEoDBWn63qlEtfbf2r0U+u1n//34ZZ7G05F34STQxTBFvH
2EfxqSi8UF85pBflJxJ+qFGkPiY+COCWFg9wY8GRrxJ5+u7UdpC5Sji0X3ygmB2Udkj0uzzLUVFE
tSs8SBiLZJsYXck/YVzphB3YNvz82KwBj4ARmwG3wHJocy/upbEfKi1qfOW7HSdY1clD9rkiQiZc
KzWXNHRYiaTmVfz3dM9gFcyGwIqAbwLdvzjdqMLxc2In+CGM1NFdPwoTHKh9ay0sXL4cRP8kPeQB
YGwB+Syl9dvBR0JcV/3vXa3aZeCBy2vlE4nxZCsejbX6g+5igH+A9BHjguqfefl/H9l/Cg0J0NpQ
VEnxQytTw+PcZbJnSzhvWcaEXXHUFGsCh8sDTt7MkzVXshHo0HDCOT8XDVUtcGJa+LNWpfBmCuLw
s4n/4h3iy/bnKZ/y2wRywUrR8uL7zV5mis2iIqJDG2hxGFMtkQcJkWjURlUQM1Qd9pgYqN71XXnx
9VDwn1EBgM6p2IFMO5+aVNiIw6dK9rOSSqfwkAvPvzqz/fMeOEy68uJcTgnWzuwHClaSNHUpoGoX
VA8x6Ul/FmbW3lZYTH7JSmNt4ZbhMItFqXdumyHbQTq0WDjZn8Dv0R15BA2AzK1kGnedFSoHa5wF
gUJzBO0qUBtIKD18u76aF9XfeWzaVzCwqSmgjLfYKYacxKUUCPuxDHgSoOQOdvXTGmQA7lketCjw
2lUYggmfYBt/QzkzUx3XFCKW3uKE/2xlwf8CQc8uAZp2iE5R/aQfBNZl8Xt4Cn0E5HXx1EhoNCNZ
EtdWtjfaphNfUiRGrJuqyXRlQ6e8qj2BYLPjyjo772uFKkTxhtdwO/pejcpf3LgmxHGzdJ2kNutT
qtZGsSHVbbrUGwWFrcOo15H+QQsmMEG0Z+Bkgtxi77Cm5zu0TBzsF/pYfxw7U/oEmhnx444u8nNl
p0q3Q6wnB6x1/TteHHib5iNlKY4fLSwAWudjVmzewDZT+7FQWDQKnr6LZId1QgtfO/rgme/03CqP
1wedv8X5t+K8A39itmTx8AbOB1UHJM9ieFGPhdpN5raK9DrB8bPW4LK3jW3tk15TxmOYdnK2MxHB
E3tUz+01cPjl8aFtCAcZ0AqnETzn+c/o5hRMhwr+iMBQNj30UuNoLk7ppnYMQMeVm6milrfNZfS1
t3lZGP6X6+twcSXN6idzl4ZKGmSRZVlJjgrdCGU1f5riMexpHUTDsDNKfwzcrDXF2qV0MRxrDS6Q
zQVSCWDu4ojYorJwBbHip2RKEuo9dQZTX4qgv7sx675yQ1ys7ky84bVEWop3GRjr+er2MX02I2il
R2yxxi9Jq7VekWjZvohF79oTdaUxiYYNxTp7ZU9f3k1/i4N4/Mx/ATlcbGoqVAY6Nkn1pAWV9KlK
HedW7yLnUz62hsek9RstTtUviq8Hn3Ql+KMqTboSk12cK16zmdc4Exv5P0tmo2OksS6Jkkichyaa
9QPjbaH28e++N7KTXorvIfpq2+v7abnkaJADJwCrRQwEr2SJLTL0fo4mWuOpKvLsvqYF+6VPe737
gsT59KdXrcbcpMZURp/8YPLblWW/GB34GyixeXyWnfr7+QdHwb2MO7sfnszcsm/9hBLkr7pQncQL
taiiYwDqKN3zNPX7fES8d2X4i6/+t/TNU0gDgP+9QOP4naDsaYbjU09ipHhBpNqnLLbb+KR1mOW4
ORj7T1mtFl+jsjZPWTeGv7TcH4yV222ZW8y/AwoBJJAZcUmZ+nwdJEPpnbEt5aeybvzRJUAoqn2v
NkmFYJ8QIKDatFhB6lyOCUAaOQOG/a/Zdj5mO6S4UWAp8ORg4bJp9M75PJUOEimxtAGNtCZMvdzd
4NdwJEJ/hYRDRhxvcZPERjOpdV1UT9GEsEnQNf0dIiTTTnIcobolGx0t4rT+fX17L4MqDbYELxQy
sOwu3vrFsRaxoRUg+40nrcX+epbjjJ4NfdTW3sT3xuHwoG7IYPSSFhs5bXs7rNAn4p7spPA0+VJi
eSnwAn1lyy4vZCYEcpS7mBiNe3KJr6qb0UFOrlWeRDzUbqz4+bZHYNwNZH/NavHycDIUET3EBSC5
wGLPN4jTQvHEDEp5Qog9v9Wmyrppe92nLcsWhTURbZogn34lHVJM17/a5daEGTj75QHU4Zst0c5K
7Vhoq6ryEyZv1i5LKks+lUQctlvGpvlNa7F7+vCISBTQBmaLEhAu0Rh9nMlx3cniyQrieuebVrNz
lMzZ2siwuBbEzxUJpIvTADAWhhlakYBvsCNbrK3I0NwZs3Z6inI12VcjJaUMGLInc0aOIpXNbZG3
L9fneLFHwTbPeAd9fs5nTdDz76l0MUT5Kpue4tyRPseJpu+0esxXHpR3R7FBjUGYh0m3JD77AveF
FmvDJ0cZms1YJjrWSMGwcmFCF+XX/hsQIow1Y/9wDcbLEXbNIpExumxqkfQIH32pkhAerEaMVU0t
L+Nfg1mGtewGMSwOwwUwVzqRq0VhkL1MVWeks3I9SO/fIDLq8WD2iY0dTJMEuPFGGa44XgI4zPlF
G8QaY9dBNMJ/0ZzI70pPCsy+clyA4a3EEz2Y5uRpU++nn2stb6E9Z0PdmHua3i1FrgimjOL1YxUY
8cbHgHYcEAi2ivRGFD7+Bi5deaq++7pmkwRe1EyaSaXdxtroiAMNnAMXDnliAxGp0o5evJboRWcc
WsyKMRMZc7VUTDcAyR1bVCXBD7ldD5nk1olw0vkE10Sr+g3CR0MZb42ytuMb9NOC/CWM1Dz/io5d
EEZHjOh0WNu9Kfu4P43ZMIrALRQVuyE3QHKnlFxVLRJMdBQt78hzpMakF9gbZXmkqqFEz1OkViBn
Ax9lDdWd+iIwWzIlahWHVDbG6XNTI9m0J6uz4z/AzRxMMnSBIuVn3xhbSp5YK0a7CgOv8BXuV5Zt
Q1xtFLAfwBr5kwDHd6eeF8TfkXib0Z98aGJ5V6I+1HtGOXXmk4bIU+lqRqymuyHMJ/neFnrQ3Koi
MULcdrSijYWbaMEsZxc12J66lh63yadG8ROgL0OLB/UBqrclHYTQmu5BBxGTorHMfb91Bicx7uMK
L5nvskyRZfCUKEUuxINdpWsVmyTLxVFRpfwNde9iVthVh3DrJ1oPpkvgRLN3nEySN6NaD/VX/A/r
bD8S6gb7gpr8eAzMIuk2xaD50abLAlFvLFsSutf7fdLftEKr9D12Mk7vVaWGPZTud0V1whLTtL/G
ttTaL6M/OtXkRR1Ql+0gJbnwwqoNjD0iM2kAi8K0ux3xGNwKw64xA04mu+rckT873HQK2JTYc0Kc
VRDCAY5tja5q9nZcsdmx+toivFFiIogjYzPeS4EkTSe6UaL53HetGn7v1Fo39r0PkuRx6hINV3uR
DL2bohc4/RQRXoBbPFvaNCOoq2ejOQpvtfwN2hAwb8vUAtPe6laBXigqqrq2M83BSu8AhOozAdfs
EJhxRW3Ucgb3ZoTW7totcleulvh19Y2fYPfHgaw1OURl58jbVteG9CEHKlu8laT5MUZASLDcj7ZS
GrIXot4FnE7tkSJT2X6YA5WTPuZeEVvGmHlyolQ1evpExemGT6eFONZNmLx8KvTAwus5Cf3O/1Hy
kzAQkrCA841NUuuIhfQlkKmfejcMPhQiTSAunWZcBHdR7KfiCA01tE0vL5qoGbxuzJzpTZYsJVfc
MBPRZLjwZFveVCUTknLoOkD3vzMgE2FzQIGOldioJbnQb9gcdrjN4Eg5v66/FBfvL6Ig/1mQkodR
I11EM0wjwoQukb4pSZ3ZriaDU/SSqhruzCTkqpGzIlx5EJdxDWRqlRCYJj1ANDbtIlAD2wMoqJLS
71Fglc3GF6pT7Vop1IZXBF8M68/1GS5jG32OCAFiEW6DzgCJeP4WZhHWDU4VVwzXO47X+kUVvEGs
yOybuOq4bdQ4srqMTz419T5QjUH5fv0XXEwYnNNsz+4AAIZbv8SkQDooCq6c5LnAWO7ZCbTg9yDb
9RdVLzEc/PBYf7WHZkVJYMfLN1mrsVocGyt6btGVPeSFMagbqtFNB7K3tMuV6O1ibfEdIYum2K2j
3oWw1vnaqvoo4S3Xxs9Kn+PnBtTNecBBt7nvwzTdY5mofifAjdVNYSX58/WZXvQ1wKpTQiBcgHyA
ZsEykwp1g5IM8eEzivf+t8KMKFzsIC4GOphfCYnuXSKS2PFw+VRf82oUAwQsGBKt5amTPihfOsuX
hpVq9d92wr/BCtqOJAUsBxQetttySeo0hMMpKvkJVbxOC/cBGlco22c2Mck9t9UwJLtmpLhAKSea
LKqIUVDZLyKzUgB4dZfUOYLlMt48nlNmtjhQCsxMscEkjttFK/pVjc6L7Uk2TC0f8bBZfxaI2vlH
dKR8FJqfqS8DkoXmPrXKWD30hUMMRGwUrOUaF5n4rIVPzEg8DNlgZuGcjxeW7MRwNOSXNJp07RNF
d3XY+LZWF7twKFNQU73getirqtREimtxBYl7URi9tqsMC3/M6/voYg8DDiZMBjKJtPX8k85/zlDK
qmh0K3ypa9/aKkk8AJSDCWBESr1Rp6Db+ZNReoMUZyudqcuFn9VK+BvBIuCixiKu5eNLYWGnwQsJ
GZGmNgUIPBe+oyM6C8M8/WAVAIVpAuiZ4WHODKhlWp42fT2lBL0v1mTFRxhv4dGsHekhDJroaLZq
8kEQC+MhTaZw3f/1RlnaYWWSUjV+MtQvSpP7mDGZXfrUhKlfbZoyVyu3ngx4gVrq6ysYwMt1JfmZ
Ffrn8wfiflF/6Gnezlf98GKApI5OZeRI2V0QZlO0sTIExVfW9Z0NPT9pSPTDw0cXfSmzkdEWS/uu
r14kqFnytxBaAeyK0s7wZBmFHp2oDSD8l2MQkm7A/jbDJkDHMvTsPIzXyhPLB52kb5aT5qcg7wze
eV6cf7qCaZzaQdz1wcsMSt2Mhukfa+1TZWmeoJp1uH52LleavAKiIjVjHR38JZV88FU0yOvRebER
dXjMi165jwoTJXAZfc6H62NdAJaYGLJJGJ5RPpvlQRcz882sccy2kl7SJhNkVCj4WnXoIZDr0P/M
iyQdv+RE9ektoluyhD8t8ghPRUkT77bQJCEa2j6zDQc9YGSQlV1BAiLfxmMRJKcUkBry7liXGY/B
YPdfr//4xUJBXJPndvfce+Lmo/p7/lUm0JED4XT+0LeRBljSTg6NIxOF+0O88iYvhkKzk7eQsjoK
CWho0fc4H6oRWOpamaw80yGyghNbr/xuk20GiDTEprT50MRmhdC5M0Q5m4nRJFl8FC2tZISCU/NZ
l2LjGUdfsGqmZGzLorBXztm8Rmcv69+haHTDGEAydNlgHxGxw5PXNGZgqzKneWITllN9SNGJ30yi
1t2IXXPkVY+2YtLzj4atDI/JMe3aub4JE/h8XVsDKFIclvazT6IT0opyspgIAzOZGyFkR1r5jBfn
GH7hrBMNS2sed8lXaBF/pZYkI2RttI2nd5PmRa0QJ5agBieeRSvgneV47BpQ0zTA6exTJV6i0uIQ
T2+nl9VfnWre23YnTlVstt/6PH0m1VqzJL8YjZ7H3AqALI5WEADm88Us6r6JaVYMr7ARaOhPlYwR
sJU74V61irDYjsgzr5Ual+UqMDDmnATMnBwu7CXBMemaqm/jSX51HD+7h7uR3bSRVa4ciHdmRtl7
1n+ZAwoyqvOZ4TcbZrqdy69S63dPRmcMW7wckk0+olrpqlL59rEDiDEVVwtv7dxMABOyGK/FMH0o
Cj9+xctddksnSLZdN6ZuF5XTSrxyOTXaN3w0jjt1aaLF86lR4WJtq6R5zQaz2svF1O/Jee4K4tM7
JKW6D6YyfyH13JozeWKm8i2GI0aOytGcRuRG+9laxG52QheJZ+bmmtHW/Ef9e7UY5BAUvuczwNWJ
nur5zIYo1mMWd3itrTbHqD6djiHyFLcBPtFP17/XxSLyofBfQNuNN5oXYRH9IsNrjtpktK9j4yQv
NkI1trDCAuPLJjhUwlx5Nefo9Xxm8/GibEqhm3d6uekNeQL4AO3mVViF9WJEskFxbpB7nL1ba8i2
CI2Ao53xTOKD9yXdTXQZ6Ldx5GYDoUVaofeFPE52lr46OQ+qS5DouxNJtjd02GKv7JXLVeU+oUlO
C5vbi815/gErs+xwzjVG7hPTOYg87v5Y0Bme7cQ3HluRr91fFwhmODU0cGd5DaAuAKIWs6N2FiQw
p6RfKPzYwy8T3Nx0lKwo9BXPTio/g0Q3jXGhbid8RPpjMYQ4bWRlmAfH0TeQZHS7kM3oFq3dpJum
C6OswRWtz6LmJuJdUF1FDmWpxW5J81PFbVFSssDqoPMsYb1atXRm0OEp1sTAlis5g0wQd+IFoDcO
PW/xzMm1kqajifL56CvjQ05p9JA4Y7lFzSr+bihjv/LllkcPWhIVkb/WRdxjBEfnX05uC8lXy0r7
gZpT5AE4GVwJ7aN9TFttLTdfvgCzYhVP9wxe40aBIXc+Vh5yBnQy7V9oXXbmWyE7EbpqYhStlGxa
jIbynZhK6tNqZPAael0IsnJww3ImsnpOM3tleHDgIi3a1ADFdAxp9Kp1uX4xbFhZmIv6holuC5gb
6gjQWEGALG52Xs6gS/wieW11p+nf1BKn3U02dnGPUTlFYmmrBbUcv3VC0hrsqJHm/yKwaKaiGRMh
i33Gc5+uxSWLC4VazyxPRITK4cYjaRknGL4u+X6hNA+5JA0bVeuc3Zg0yRE9jdaL0YqihBasyW4u
U6y/o8KjhUBOlgGFb3HcUlFFvpkYzQMqdtnOjvrgkGROecpVaiuV0Xc3BBDdTufW9ky4f5/xgV1D
uy9OxvwbQEEReIJH5IQsJflae6pyX3fKh6KPi8hD5E2xvbQd7b1V1fanBvr+GnnwncWmaDjLQID3
IqlbbFjAwX0x5Er5ELejdp/1Q7GXsON5CYTTbGybK2fydXV//YV6d1CglrT0QEpcyKlKIcijJu2r
hxQvomNAE2QvK2V4h6ac78GQ7Fwpj/rt9UEX18DfxUUzzWBTUUADc3V+NEvDLijuNPVDHmeVZ9Ba
93AunjYQND8qVP/fWCbVStpSWCYv45gkkiraJ2r1EOSSmR1b6hMy5ia57t9MU12LXQZbjaaRakfK
Q6VE+rgJfLWKXN2W1AaCnCLKlcdycTP9lx/OLzR3IDWxpbQIYj+N2ssZZjRJKO4kR+m2/0fdmS3H
jWRp+lXS8nqQjc2xjHXVBYDYGdwlSrqBkRSFHY7dATz9fKHM7koqa0pddzNmZVUlC5KICDjcz/nP
v4wy/VkF/EMH9f0qyL7ZATmUOZV/2NsHI2NHaJv6fpZLeh5l/7pW2vww6EmKPZToNhYmI+SK5e0e
wuSXf+8OX1pgsGL74j2BFPVH0muuJW4+JXZ2r61+fsfRqYW+XKcjnn3yJyv4n3ybF+7g5XSmnYHz
834xMW6aS01U8l6b8EZM+nm4IZegeP7XH+iffJsXDgh4BPxW8tt+qOTKqoiJMdKa+8JAl0dWWxfm
cexElp+6m2m02/202Ayl20vaOrHwP7Ow+3E/uni0oDPnlIDje+k13n/Ksi2U5Y5quEf0lt7occNM
WrcyvYxIBmi+1CKJf3aAXp7CP1WTLKALGZRGGHM6aA0/ciLhcDRF2prjPYmq2ilVyZxs1Kr1XyH5
1EkEk9i4ruNhfMXuTx3IT9FeRz+tXg1cBl9KPsYfMWH/8Tr/b8zfbn+/dv/3/+Tfr7JBspukww//
/PtN81Y/DN3b23B+bv7z8qv//aPvf/Hv5+y1k738Nvz4U+9+ib//x/Wj5+H53T82NV68y9341i33
b/1YDt8vwDu9/OT/9MVf3r7/lcelefvbr6+E2g+Xv5Zksv71j5cOX//262VK9B9//vN/vHb9XPFr
2+65fn378effnvvhb7/6v4Ht0swzYEOAffHo/PUX9XZ5RRO/MRzi6XfhvwChUSv/+kstuyH926/C
+A1WDL7PCGjh4dDt/PoLptmXl2zjNzIfQAYuog2cpZi0/Ncbe3eH/nHHfqnH6lZm9dD/7df3y1ZQ
xwAV0s8hJsBviIfn/bItWtiXMeaKsAvaudjPRr5+tBFtH+uu6q8KoLufOb3/5YrghvRaJAjCheGr
uRx4f4JE9Uprhl72E7FYHbaoqXAlzAVloH8nr7LZCjNb7/50N/740H/+kD/or/hcF89uQpu5FZf/
/Og2IFuRyVgvxmB21qoLclrymB4W5DFYzdUN56RxN7SJYFVlViafRltqdgBa/G22uvJFwX2WYWJZ
85M/WOpn+Sjvj/jLuwPqoYwyL7GT1HI/lFPwV7CVhGgQFBKLpGCqe2eJ4rV3boQhNRKzSuVFtYAR
G/3ke7lsSv/YQbgyZiisIeRIrDR2gcvW/ad7kY2Oy7xLk8EyCY0wCqDsXVLCOAsadAH6IZP62OOC
ZHY3Y9J0xqnNRr8NS7uHtNklLRrVpR2z8l4YCMt/VnK/r0K+v7tLCtGl3AK5oLd7/+7s2ZaVcqSk
opczAnaQwNvO7udAdkWeBV1bZe4eEpJXR8LpFge0KpXf5GUWGxZYtH8ZxZDdVWNdaOe0zxItWhwN
c/2ffIk8x+++RjoCKlAMLPHgxVjCwunj/RutvMwhCpMvIxexOGQJVtR8mvxUFKW+5zz4KlGWbfA0
7D6mibJf2jpPoHeU7nBDfFx5teSJ+OwMKV4rRj31d9rMgCAnRdcMRq9rnUM7JeITFo5tGjVZaixR
PxFTOHZYd5IuPpWhXyxFumsTJPYR0cvDeqsWv5zvbD8zXtZYOva+MeMxLulwu7q4hThUw57wpWXd
5X61YijTDVZWB5X0chPnhFTikTwk3TxtSa5f81v4V9m8S9y6zoMYWnYfDWxuCcSnAdLeg9sJ4uqa
ePZeXI1Y4KjLWq0/jKU2bKdFVPVumJq8COMBEUzgG24DgShnzWnrILtDNza9ebNMdbwcVjL7ODth
kPRB2YmZPtSdNNLmBzU/J24KU2utYe1GTkra3RVRa6tiXFcUGzYc/uLaLPrAzG6ycTlp4I53/cJp
OBSiCnNmFGd7de3uXGc9haapz/y3NpdmEmLvmigGM0VRBDqc9DQa8Hhsd60/D0kgyZjrggpoAANI
TddfEkfEWeCbCGIj1GxjWJYN7adQ1KMNiZ32dljrtHyc+qE/eb1CO62KNF9uRrrhPDBkW36EDdGT
25P43tdywbkvEJ2VhpUxznNY+av7oi+X4FO3yb0ySOxyviU/nH16jXVx0ibyC4MSwwARwGBgS2uk
p796XVoU2xxc9ewlnr11lmZJgiqZCBnXRO1FvfTXcKVWmTZQzsaDvWoJa9Ac9VANc70ykRnTu5V5
1tdMKqUFS4Yh5NrXDqkDhnEHiX7ojjF5e5Tf9Obz42hPEgzLkqmPbxwKu8Sv21uRYDUTtOZQP2ns
LNM+hmz00IhGzgehTV4V5FWi7jzMMJZgggZlUM37mdjU3SQPrWjor4rBOFql91xhgTEHjiaL53Ww
NfO1ceJuS8MNmzAXSNI1p2Crgs0yGxsx1u0mq+oRryTnpJph/WqUI3jsCKfEykwyHwkKP+NOoD8C
eVdQCX2z5j2s87AfVGddD7GoDokz9k+ig75sDTEctsyoIjmDPaT9ILdiwEArWGZz4cZ7ySbpUxQ/
hSanrQ+hOg9qYbN27WYwtnMF+y/ovZx9XPXG65oguAqGLEblXKexwHOsVlYop7zbd0KMYxBzTmxR
Hbw5Q5I/arntf2u1Viwhc2PDD/u+rB5lAwAXgGpmR6ObNTLIPReNhtVsxNrDnLc1Enfaoc6fCqkX
UdYxR9io1oR5hbOpaQbNUiT6RqfZCKq+Z/9a1bIeXZQXD/aai5dsXpCDzlDWnLaNg2Ss3UObDRLf
FsfBjlQX8tQQQ4tpVutYUyiHIh+2JNGIbluOdrNdWkN7IxOxO7fuvAJvNs0c1jJOj8peUphkciy+
SdzHwjW2ijxcUm3yg0JpxS2KFM/fza7EmC/r1nu9aDK4f559KpI+D2fGuukZ48LRP5U4mIbGVBoE
qQyzE/am3m0alfV+WOucXLq+3hS+5nKqDYP61FguizV2Euts9qm77cc2ufVqI0PzW+iobOKh30xi
MO+KZB0ivhlr7/Ye+eGjFB/RI8oszJbMzwI61nVLHPUEg8w05XZsc28PGOkWIYTt7IiyYNnpLUjJ
lUxKst5qfdnlqTQbKDFTH6ZEoz1w8pcvnpNZ59wANKmqOY7vBmPF2huKOP19u5rtfUUT0O21dRzv
FqaHekiIjHMSkw+1lGo/3UxY6N1q9ZwHQlfZipShZC9LMTBjFa9fLCZyoJf4nm5X372cPom0vbti
xEXqrmKlN4dM+au/50DGjHHiUahIHJjTbcuK5dku7OveNZmRKkdtJlNXBLynWghda4w06IHHGaIm
khIcKr1HiaL5qpiWZYtQa2cW5q51jVdiIu9B+d56o7k3pI/DhfmyJMlNt6qtvWa3mTbYB9H17Q3M
TiMNyt4bYREn7Kmp8VA2znkAhd322RSIuVTHuWr5f4VVhWjCrMCOlbExeJo/xJBwt60pnG3d+DmN
X29E8KasAycdMZlJlr8BmqWbi+pnxxp0N+R8DS+T3c4nCJkwDonpQOvm8T0y1m8/yryL9WjQtX26
rHO/1TvPKQNhDXV2BOcel7Ar/YYBFlzvoNPLJuykOZYBRNdnJj9bPLf07OxUuNVEBu5dWzdTXYnD
r1nEybMm5nEMvdjTHposSbbsz2lyyHLHotSyqlLs4zjRvTOkUGw4fJH2j1JnUzXzBlMxVVR0fe0Y
39etBUQDe0gFLMImxGg9To4VMhpq3UFcTW28bt0hmyHW2WjY/G4WaWhlar4uCFxG6eWPqiOyp5k3
cDXWJoS6kk+R305tv9ENe9ojFBXXEFIp3xfLbtxQyopk2mV2sWbXmSfc5zHfOdsgav7QTivxuR1d
EEizStNwbfUVO8syMaetSx31gWe2vcoXfMnCWvPcOeim2onypWpuUYqLbW5pS73Bua/86iWDdfmO
3M3SIYiOrGYRdtDKLH90qe39YMAhzQ5RmDgmCeyafedqWQxE7xffGmLIPrRjk42ESmX1oU+TJNms
dtGFhevi/k0uwwdyFLxPqUmA+rGVflPDCs9secCoKubkmBa1S3XZ7u16qqN5SvyoztruRpJLSkCs
mZc3nubPn0ezau7tXHTHpdK9u4mXz/gBPE1e3h/dwjbP0iqTj+aiqmDEsN74ImgDTwDlDEri0viW
95b7IRm7Hh/mmLnU7IrPUKV1COQZK4aPB2Wn6mBjhVkpOowdpFEEeHdZm0UbQRvq7mU25bxZ6eXC
whqbfW/ijR0UuBFHPPtUASSyWWo/JqXxpSmwl/K6Aue5VrpN4E28T6CMut4WWJPx3Ms6XJkZcb/n
+ehU/bQbW1VE2OVNm1g12VPuUvmtjeMd9SppL+r6mTs5+taytTUxUlwZhSLH2zplST4doRxhurde
nPd05b4sOlpWr+FxG+PxEEPN2NneuogNe5e6loZ1Uksp70eSyFYEvdZ0UDM4B5Ro7xZmuvFYwOk7
VYPRXi8ufsdLU9kDLVPtbwsl601sOPSXOgFwYPVfaE0JQ/bVfOdzauzwZ9DijVvZ601qMfHRm1wF
LdwCyYkm2q+1acdX6HmNU9dpPepIATd+sdtj5Q/p2VQyuW31Aru4/sZd4/qqWUbdjGgAjomrHeq8
Kz45sVTPIh7lh5FiZ1eWzp1eZDuKOLQ8qex3tqa3gedO5VU3ij5sdOxRU0IKtwa2mOdVq9xIrGbO
gVaqrSwrsS07f9jkukbD2CIWtxQ9uvSscrfUSxPitoZxbVYYO7U0V27ZGBs/GcZrv3AvWoMqPZlu
2YVDi6rHsOb+xiqK+KCcMWWvVctp6Zvh2AApPVJyGVEnau0Eg2lNoaCrhvvOSCZq0xQZRGebH5ek
JZ/dataTqmsV1aN4SZuUYOx6bDfKr6ZNVWTTDk/bt9bupL9l6F9tshh4t9XWPEjT3g/qdDFvtGqR
j0ba1+eq1p2ZEypzN3NqUU0vMHPXsVBbz00H0u5dBwbgsuwLVxNRo43LqbLr/jFdi2++8vqvlfKL
KJlmX2Jyl3iBS/5rkI0q3jUYCu1KnNYp99Paj5xaXlVphSRFxltq7/pkOyumDSZ8+MFqrS+4MC9h
0jQJ+07fX7uz0LAIlT1rysnCFLUkpr1UHvFKpz45Obc4K3a9Xax3zBLNR9dO8/3cTvW2VMjvid9u
/fNICi2yYVQDPVN1cEKmXDr77qtPZfjGVH8NxsngnIljkySsWDsTdFjslt72PmDLSe80DKgTtLIZ
N4ylPnprwp4rRBXEZZ2Fk292T4YcIm2I8+MgfTxWleXQWhmQ2oMSXQKNi0quYPmLS1Wsb7J2Xq/i
xjG2uMI+cE/mILUyK4rTuN+OvvroxaIO8elltrTot71N+rKlcUgbsl62ZcWgacnqDRlJVUOEEEtk
cuQSQRZmeyE8eltj6hwWTOawPJmg5cFz32uUUgeP+oKGrrZeS0evtij67q2hEQtngZ8+6Zl2WyYX
uaLpvWE3Zx6528bG42g5+Fm285tx2XTtcE1QiTqxF9C6Ka16oF5b94U9lCHpAJylc3ZljmJZgrqy
vSqMfXfc+G257CZNovL0Od4THu890Fe8pTj+XOFAsSMUxHqqctc/twvKYEG0VCDQP21dNbKPFP5L
73sP5tQYYRPnWP01xhgaBpNLx1z2Gg9QUCvbupoLL/9aE6b+pBDTlcGczPPBU11gYeZ6yxi5qkLl
Fu5DvDTNdhoIfwucSqeoEWm8F+v6KRPpuu1t8tDpd8cl4ADDoHJqyvAith/JUHdmO6hGtBZ4/E3c
QsIhZWC7dE02mDd3IaH40Mv6JR7kUznP3td2GfITv1jduORaO4e4HcXZTpocRREkyU9oku2jM8np
WivF8lxAIb1VRoP8MVZLu9eFeLYbHXdFx+ua84SA/7m09ebWwaP02JL6ee7M2rrFb9MOdUl7QTa7
fkdDKY6xV6Aur8fmSDRjQxAo8UmHuitHzAw8dR6ybr6Tadldt5nPPyslg3HUrIehmjWgDVt9IdrM
wBOMaT32TWOHhaVCIFH0xbL3Cyz+gx7E6wB/see/6AR6q1WblrLuQ+Ou+lfcBNaNP3rLV4sVvlPC
m7edKxVUttQoT9WFMiC0sdnNJU0QtrFFy64A7WGIwN39lFNtRt7U9ZX1gRGLwjJVCorOdfCf5Foa
WeiiwHqbcKoYUDm07V3flDlqKa4U5c2E6Y+rLce5cwFCi6J7jdvZ3xeY5n7Czk4ek1p81bIS+fni
96HGmO6Rsv2hnER21TIRXAPHWu8UM4Kn1KGUTZt53BNclr4Utle8NXgXgQs4lFndsJOl3h8nokau
BhL+wmUomkdvar073e3qTc6i2fu5rkcqR6o1N/kU1uOATdWSaPemqu9mSJmRLcY7ommM15LwgtCq
pDrDbP0MXa60OLB0ck7lrDUvqBMmfceO1IXy4l0U0SWJNNCzOd5Xo9Z8mjuBaRw2qKeEAOrh8oU3
wagn58ro3cgpNUxXSWlxjlY9KyuYqwoghyrW3sZeyXofZvJ54QB4+2Hplvi+KZei2E+WP2jbtZvn
HdxR581VzrppDZWfm0Q+VFY8y9d0IMupDCZT1MZdUrnTAqrT1zdTUYp4g65OGeHc6cbRGLuW6nxc
8bjp2FjsTWIUc/oR3Z6jAsNp9BfDb5xlG5dq/OJTeBXbqWv9HdMWjVXoruYJqY19NxUd8JK3VGBn
i21rvhkkDR5JSeAuObxFq3OTdAuCR3VcLaXjnUQ7xdhLdMXi7X38e4ZDvQK4XDVmApQmtXiCi9IK
M486w9CifPDosgxVJjtOvgVzF8w2b9lO6+K5xdQPmLtwsjy4LFrxSaW0QtcwkkvnGwhcgacaEe8I
IPjCBzZP4pXtMd5aFSV3UGAhbNzY5M9ZbCxTn2/RTRVfJ8OqHk0aAlQM5XiP1c0cn1xblR+Hqis/
0j21JaVdZX9ZL5zFHdpDsV7rhOJmu0xgriWEsq9HnjLa89wUadTOaVZtFrrWcyKXuT9A/zVIrhni
/rYz47g+uuaI86GszSzSLo6xddloFxPz9FJuynImEdpLM0pNDGRSEbtlwJZQ4EiYfuf51E35DVV1
0kXoXxzxgXzWodzJrGNPTw2zLDeJ2YAcoqkc2k2vlIqDQbMteY06D0vwwu0QXq4Ak8XeQg/dBR1y
CBnW68p97Suf+cnat/PttE483k7i2NN9mpmDeUOsHj8OxyetwwIo7zFuWJ5bY4KOFZDGqLpNsQ7G
EK5Jak84YXXAeOnUUUzUC8SsSTMcfSuTCzqSmxpCsLx31zAx3PGJgYfaT0VaintHan4Au0prQ0vE
DtlrKY/VAwJy70xVnp4TbO700MJ8II1kxugp7FkQyPGoPt0wTwpVhO5o5yteQAXS61LloOgozGt4
YgaWI1E5D1kDz8JNI19myr1brYx8zsCDt32wCHoE1GgsdZuIROObqdshqNA81qGTD3rPtsIwAh+s
en7MUyQWUbZidRw408IBQg7h7BzWWsUo0MyKPWOWzdfU7owqHGm4P6suTm97y6q/Dm45fnRwLgYD
b/obu9cN4gSkW2aBWOeLkLia1W60YmHvodsb/SEtndk7yK4Dp007Wyq0uqK/6i+8Zfx0iluG84sI
x6kucSvQzafFnNdrAkSQAjZtg88MKdLig9AXvQw7f0YYS7HsPq+t8rdEMkpO6bnG8QYnqal6yoY6
pqCvejf7NiHbSSMjdUciSZRNyQ/+XFdbYJjev0o4b3cM+tMmyLx4mbe8c+t5mnwxBJYWe6z4RWSb
cXZZfVZhqmM3r7iDr7J79BJruDa6AredsWTJ6LAcMZOgfkz2wyDW4gTfTVcQ8ZOMuDQrqcoosyse
5XytLHNXzTqFlaYZ5q1o3co6LSVy/2BwhFkeNBM/kFCbWpeDO4YrDxl40JYwNSr/NNc9UL23aGxs
AyFBYbkM4jhmg1UddYcqcUOvxuJWOfV+5IhR/5KJS9mZ6ZV6sIe0tsJUjjwVOo07z9xIZufSo58O
VOlSUqAVAxjMUv/impY5mz51esrVeO6qPQk6xXXvDb55YzFANQEkDEqrZnGqMtRcfGQChPbrFDqN
Rhtofl/vupekbzPmm87Gps27NvmQVoSe2z96iKyScB47+aVH0tQHrXIMGcT9UD6A53rPWTsUXxaz
Tedd3ljlR5Ois+FhLayPqw4WEIz1rAOuu1UBujhPNx6P3yXHw52fjKXoyW/zAVcOOk5UNNa9xjt0
K6j/m1SWgwjwac6rwLQS/druavESI5M/VEPLAzomA7eOVDw93blKNGWQTZTdXNGvtMiy4xqke7Ga
bQHBOUryVquumGEuTeQjS7mGG8VHG0td36mh05hvxpqzgRuaWDD1sRlmxRvxJV/K7BXsNGnNO12s
JSdGlzJdmerJLjdSlcSjVVOj5Kbk46iAjat0N2Nltjc1sp7biUN4REhTz/GWBqeqr8ZcqaveXj36
RHdw10+OXWF5ilyhjzjGzeUk6I/muz6tE8rTSpltuPTroqLOk+0HNeDPF7aVZM6xaLmHIvwyxVrQ
olUHHO8ugkKGYC+yV/71RGLHsu1n06vp3s2Eqa3fJA9FPpnm/rJ5bhweNhfL/NH/WNiLS2hY4Q33
fgZucvA6VctN5idvPWFpoSUTajqZ2f4hnYCLYMh6w0ch4nWOuhHvMazTKgHO3XLUBXVrkwPYmn6z
bfra3wnNA+QfQPnr/dSbnAzYRicySOr6KjbMOj4Vnl85X0e3T5fbHG1kct05Aw+vqLA6uNLnqeUJ
BCgxTz3m2eteTgOjRPpnkp/FxcY7Qqnb9NygqvvWSQ0NjbZqxcfGavXlpGYiND+bq4ObTGDOcXmw
ekRfzxBXi/WjGV+qA89QiNRFMfnuBqaz1j7YcY6FVWpgeWQg4ITP7aV2BAKURbXTg/tMccuZwRAl
Sw+4JWS0lwqR6RBWLifFi72m2boGs+qq8RZUPu/vEBSaH9Zxle6mh6w5b3XZJyL0WjGKm1HTSqq5
JIu8ST8VtWHejwnajQ5o8Mkti/U1yS4mhqs0aH+FOMFCWZ8uKmwq7L6/d5NV7pvFI9E4cZjmDI6H
Orsrbloz6yKzMXTs3+LVvaKY40pmo+M9Hgv3ASne8FqQksXy8SFG6mna3jLHLt+Mppu+9WsyZzxV
Sxyt5dTeZ3mT+yc1Vt4JsySni7RCKZLJ4CWGKomXJ1efs32fNxuCM4YsKtLV/TLbfvy5R9z4QaP0
jdyBpYAtRxvBtxJvVVahpb9QTM/Tkg8HdM76DfpY4e5TuAvmUcWLUQalbLoIS+Jhz2Yg9rRVCPOA
SuRLkzYOG/iotHm76FbNOdSmz2Sq5nuNAI2g8JR/cix7PgrYG6FjaP5xSSsmhzhqXKc+/GdnGQYv
nKs1LiJ7Fjae6RySu6pM14c00xydOVato/iHpnL2EOZizTBkz+bQpyF6u+KGJwh7UDctKSrdtB9f
leWX4IaMohh6T/nVgPepGaInWVvG0hnWfQmd7pZgGb/YSLdKb1bw1iTImp7RqkgWfAWMhiQQs42r
h1WU6Tdm2Wx2xkTHlla6nodAyo0VdpgbY2CUkua72IW9oa6tj2porD5qiywl6hDums5Sxoshiw8I
aEpESN742VkNGMXt2F2Z64pbhCwZjhkxmizArcMiYi0P8QGQYrPmqntalPHNy+z8uhmnDy4sa45C
WWywjWmvmJ8uN3OTFjMhdV2GzwHJUW7njTIA9cxD9EDiOMyQJBxLGx/Txfael1LJKwOKxS1gKgt/
xahgC/Vfj2bRsjb8JDODLob3EvLW/IT6yowPJcRMK4wnTW1dpyEy0q/0Nn2prF47MngLvalrulDL
s26X4i2JkzsXjGxPYeug6I7DYhYP+uxVVzBJZMDE2nMD9lN7b/KdMa2m0b+1xwUOOWpeeV4xETnQ
IJcfmTjAgS9GE5CtTpnTx15mhTYizlNej/LLnE2cYmpJ5QfVeO51tubLZ79pzQ3svzHIAeifakNT
ILoDR2omOwALCy+LdDsqgKygq8qT0DjJl5pU5m2im12ktOabRnTlXtTNUEYXilD4v1JlLNzqOA9W
7RIbNdqDueFrd5dQZB01WxLLY54BShE8l4Slp+qfMGHfc3OgdsDzJawMZiGGSCikfiAvduyXKJ7x
g+nzlp0aXxxxwo5telXCZN6mV+5NTnLDz3K535Okvl8WRizaHiioVG7ih8vWYzaLdRkYaNfIWDHz
WOz4ktHA+KOvPJoDlwSPn7GBvgtE/0EH4qpYTkFHRYsKPRQfhh8IN13v+ENVMn0eJvuCZuZSZw6l
s3kFMIiGbpvOanycY+wzaoOaGjKEl+8Z+tPxERe8Dpt0cfQXDOP8iQYq02le3X5unoQ5CO3gaCDm
JcBMLsUL42Zq6EbY+beqKHE/lRNy6b3Qa+oDcjeHV9eXjIDGi5yGk9mvq70oZX2HjbaDnLRcrevJ
aMYPHl2uCquBsvZOdnhZ7kxkDAOpXtU0boZcLcumUDHSMmMQjOdyGqP2xV/sC4NEawp2UR46oDKs
6h79bGSCSqSOdtDjpdCYKqm2CV1nWg/Cqp372cpLHi16hRc1K8461DRgsJRWW0ujuAzbxLbsKE+0
lbJQq+IeDA4L5qhLyfs9eJk+pdHS18vBKXV6tlkI0A9IPs2R3LGWuQn99ROUxbaOGiG1NxxMcGat
59l1d0ysss9OWZt4y+STh6EOqpDX0pszPdS6eWyDYpp7fZNPJOuQnLw60dCARNNoypktAHRMC/Xc
GttDWQ1NQTdTABwjI+tO/lpwzHiryksYRB2El8SVSxE1jd/Rj0E33yVVD2FOIiOsNrkzjNj0qbQE
FjAKn+0b2owIlnLsjrZBxPqW5KX10PgLIZvfGVf/Fs30UcJvqH5kjr5jm/5f+aXvfmr3Ji8kzv7H
P/X/IAkVx8DvXxTv/w+S6zsW6sPzC5zp3+msF87q9x//nYQKPvgbxpZIkLGdJLySw/i/WaiXly7a
VTTDSIcxt4OG9wcL1XB/cwTEYpIS+ZXfCar97yzUy0vgCyCKkMfZLzBq+DdYqD84AuNLTD6yZyD7
wxUYTa/4gQJpoFNngOaZEfiptlsKF5yFysEb1TeO7KBXjw75kGFuqdc+MQ4+QPIBg6FrC0fSSK4d
VteTeYZjvyVj0D6L4fO/v+T+58zmm+mtA2B6+wUKdP/Ldqy/Pg8Qiv8/WGIe1MV/wXN++/rWPQ9v
X395GPif/hf57ZfvTxmhp9m7tXf5O78vPZSpv8FnwycODjT054sm/Xf+M+Tn32wEpUhYXZJcWXn/
WHj6b/Ap0ev6OCdfVisv/dfC4xU6INQ/mGgi/dbNf2fhvT/e8X5CEAnzmQBZQFeM8y4U1D8TYK1c
Vsz6izPagdBgR8XzGupgHZQVSK3/+Kdv65/wkC902n+cr39cDbsECgpE1hAc3l9tzRZDW/KpOEtt
2sMr29j6T0TBf7kClko8ljBReXCh6lyYqn/6PHSQbTMy4jpDWqBWrpBt+1kZh//6c/zlW6MW8rmn
jLuxmrAulPY/X6XyXA2csxzOjaD0L0Zhb1rav50agXfbVTb0esbPfER+UODx7blEonJB7Ni5Mpqv
91cdsjpr4JL1594dtSsjrr817lKSj+B7h65WC4C4nRxEaufRAgeUUWvqUahMWOL9649vXj7fu/t4
eScsP/YTaPh/sRjBsl5pEMG7M/wfb4vTvhHEMJY+EaSd7ImYTTZ+adro3yyaSYhnAbOGdEfSJbnI
+mQc5hmy6lJauAICViM9Na1NvbTNPpmnT7K2ZTRKBVbSjt7OAHDIoGDb08kxuvgec8CcILdUDmEb
e86VHkvn7l9/vu+r5K+fT1yUdahZ7L/YkHn5oiX12p/bFDMwS6gniQNDwBPsRkx0km0+NxbDoIXK
NP4/zJ3XkuPo0aavCAp4c7gESBbLkOW7uk4QbeG9x9XvgxqtughyiW39JxuKiY7QSJ1MfD7zNYa/
15gRtgi86ACiXnMkfOfXhjw8u42ZvZWFOty7SVQ7eg9UqKCosbv8e48vy9PEUNkp4P8aXAXhUswm
fZIOA+UoWb+btFu3ndEYmx6Kjl0qnbUGULvk4Xe6yCD8IrTC1oSIKMff8UTUYrQmRkCrdyLFkDEN
eF7XzuWUZgfilNNxjNkSo6wBekNTgrtqnexHYG4bSE2OtxZs5sWKC/FavsUOxRFXS7P79GtC1mJ+
yyqvtUkc+Ti7XBR0rx+14C6oN8bo3wapAV2cO7laLqyjDwD/8Twj1CQ7IdMl0nh6HIeSaz+izyUH
d4BGt8Fj+Gwd0lv9mvkuvYW3yUrcprf9Qd4am3xTvXi/rDvrYZ/vs518QAhQbWztdwfy4hAsfP1p
wlz6XbMJFRUq2K5oDO6U7maYKmOpvhboo7rduAlBB/qJaYdLfj0nswomtK7h48GuQut8bhYKCLsA
oR/0d3CGf9Mq2Gpu5i988ZOx/YgBdJhmD2vmRN+3qXJABTFdpAIAOl5sWsP2o9730a+F+Ttd2I4+
4SwSB/jnIyIMfSjCtE7vYNg42bV2FTo/NLu0q0O+cBidDBaRDG4Lk6A50mFzRxIPnF2so2x1F6o0
v9xu0xWDLQ3f2vFLULXrmCdLYSyI35wcAB8xoRJxFeHaas2uDSqPT7dN8/7OitNVKEfAtc21QcHM
eqpiydaWvO6X4s0vDkKtWDx2+zvfpdUTZ3ftmG486bdeuzvPyu/k6G/vEVOCKPqh1sh1iz+Oh0+U
W6Mv9Ky/kzq/33WSKdtGbC6R6k+GDkUkWNw8SVCDUZFIOo7ixVkT04or9kZbTEAwp6DhYQkA4X0g
IXT5TfQZeoDSlyfnydf8CMvNjzsfCpQTt+7z3AQbSIk0LIq9YAUPohBtapd93EDIR87erThaebW8
sPDOZKryVgKwTZlZhMt9HLIwBEl1p0wLmjZ4jlNMUDeVZmxGeKp0PB8anAYqa3c50ZPlbkGV4VBG
Hx3xNYIfR00CgIIdMIV9QPWIgsfaLbdGKNlhnv64HOljQnxe7/CfIKLyfoOzrPGf2VCaWYxnmzIq
d+qdcFCvuz2ej5otP7scVlSOt/k6XWMPCMVE0RaGc/qrT0NPQWFQQRibvv3nO2+mDLJVacrdCPaf
Y9PRQguUFPLXiboqiXg51bPhOPxFCTU7HiGzTK22QxsVkYc7zxQhX92bVGNicJOBso7kglfSf95X
9/9k8Zm5OD8UPj7rp2CzEdQDHsvU26dgN6bwLrmPf/v30wpEHIlpAtEO0bjjb4e8E6wvURfuis5t
ILmP+mqYHMgvR5m2w+MRQjuDCzv/yJDd514XqlRKgZxk3h7sI0jAonrP4gi94CFQNpcjnX4v2JSQ
dThDKWFaxoyJl2E6n4z+GOzrKgzufBW2U+sr3cIUmK8rdn2dUgrkW/zFgDDOvponDWOggUw/+IKi
b2PfVJ5HMIDfA7+3toUYL3D15/sV4ZAJgEDP1VZFkWBK+tMEV4Gp+GNslYcQk3TJ9w9dotCGRU+w
kp86wNeUoy9/xjMJ8kz9GC7e5dzQjiNiRDoWYdGCDVbibFVL3U7zpnqmZ9wUrbEwB09mB+lxz5yE
5OA5I114HAxH7BSIQVkdarZjVekGDOcNENbaAl/+ZG5w2MCY1qhwT5oL8pT0p8/oRnka4zpdHZo4
uwmam0S0tpc/21KE2bwAVxdGvUuEwjDtUTyY6d/JCQJomHKYZDSZdRrSL7O9Dsw9LRKvBm7O5U0Q
r+Vqh2qpczmND0fFo/V6HGXuQwwOb3StiCjqS34wwDZBILOFamU9BD/CaBX/6lwnCxcW1fRxLgWd
bpSfhsfo4yFLMoJS7oaTIEhrVwGvs9KWzoszy4m1S3/DpAKlokhxHAiRVQT5p/mW9RgX9Nm96gow
ZiJ/1aXlWoBJsOran5c/6fz8n8bNMDiBIe4jc/JBUP+UnO9JqKVbYwluxpaLlbFXwqtKWeUeJBC7
WjRYOxfOhFyPhBNP1BNxPX2kd4EEWckAalf5vTeurI1yM95Ed9523EY75dq6Ht+Fn525yn8tSUGf
WwWfg882D7VErQYcXHkQE5nGzT3ouYUJem4ETUQQpl2YM/+k/gSlom0TInCeONA/1lGiOoqn4S+h
jnt3SN+zNFjYhM8sCrQRUQ2VGEa0HOZvJwp6ptwqQnfoJcnBbeYe88LbClViKVPtVu4oHao4t7/3
YgTmxFp1nbZy093leXS6VyIKLVKVgQ8EgHQu8SqUOCEZZTAeJCm1jdJ1aqi01sJkPZcqJ46ILvzk
WkJZ9HiFFCUdJT79cED3DHIn/TcwN/IP863fQ4/53r6WL+kS2//0yCGzTzFns6aSItT7O4/MUs8u
002SJMBEKHxo95c/4YeZ2fFGg28g5quc27zgEMWbZYdnpmLm0ngAw4MSu16s6CHIP413oMFIAle3
ysu45PZ1uiaOY84ejC4IXi8COQXNSHLE/stkt3A5rY937qW0ZsebAq3CB34/HhRKRcpNcYd027q1
eS/eCDvBCXZIp21p9gfZKtiV2+Q39IZnpBMu/4ylRGdHYFXlHo+EfjxYfnAt91dAFxaeph8X7JNE
pxIJ7ovcWOfqY6NsRA28pfEwXIvxSt9mr/7PttzBdjBBJWzjJ/NpL62FB/EHtmnCg/AQ7svX6Llw
YJyu3Jtm4VpxUpemdUFBRUY/ZWpe0cE6nk+0rXSj0BLxEL1SdaA0l6Nbvmqe4PsbX5eedGfX5udo
s2GGxSfXhjhF+93+1JSdVmwt0An0rz3OsBXspOEqCzbuwkNkpqQ/3TyOs5wNrOID7VA64ia/g0dt
428Aie30e+PGfwpu/ZuxWIlf+oWlerrPTzEntyauvjgbzW47gCt8KAjEFH+rBnziq2QXK08c1spC
oJma9T/Z0YBEb59ZhZ/YbPdpCg2pkVIH2vNWb4JvxvP4w7rJHieY0o34MpROlUDxBW9lm2/N1d8v
GfpBEi0byiBIrh3PH01wLSvAROYwyvoKGr+MUczlCCcF/WnwPoeYDR642NwQRzZ08VpzWgf02O/8
NsWJvLpOd+FO3UZXhbpW9mm4Q/x0yYHu3J7wOfrswjVg5SsnpT8esIRANaAXNkUT6ws5ng2Cl+F0
Oabqoc1SNGN0wdKyGQ+CynIAzV4VXy5/xXNnr/UpwiwNIWkhncbsO1X5OgbRTTwYV0UiLsyGM+cg
laKpGU9vaTLuPZ4NQdCMNdLa46Gx9tYAYOoLFB0gIpdzmb7GbA9F0BIkAB0RE0Gm2XwfzSLMwsEd
956n7gdv04QvqV8/DOOtJajry7FOL6PTbQmRK3qFYAbm7y4TdJgUWqm2l0MLmQb/pbeAQ99YrkuD
Esp3nTpju1RyOLNPAvUxubswYijczXsLxRDVZVg0zb5opKt8HIEDGhCIhN8NiD+jXie1vo5hObfl
9xY6ORJEvHTazeXUTweTFpoxGeygEcTbfXY06L6Sw60W+30A+vZGHgxYnmJhB0X1XIHiWjh7T282
6A/RTQcyhnkG5+Ns7oBKrISul72Dy1N00iBdgxHe1XG6Q3kXIWXRxnntXZT9nek9tmWzzsHtXM74
ZJHQ0UFYEAQ9x+GkbnY8fV0wY2PmqdYebXbWoJrTOdEKb6NGXvBXxhLs2VMoAC3mtH3zHJ6tRyUt
+i7gsr53tVFbxzHUbbFyzVWYVUsuKSdTmJc2FSUDGwfqEzT/jrOC+iIGjScOhw4wikgnqPd/Bf3L
qIW3YtLapXTw64UWw9mQ0zuf4Zw6ZLP9TC0UuQRIMBwqiDRUh696S4LBodxTQbEHuYYyMW7HrlmY
Q9NHO9oYpqo/QrfSVNnCP2M2flmAN1BvdeWhlQvZHoS2vbFid4SH7curMBT3EHWkXasP2cJSOTN5
iUxxA2o77ys0iI+/MR2vAru2oiJyBDfLAAgKH03iWY418XcaO2svFDet5zDxtq1rSnCH/s5leppS
k745xwcyCLwsxfk4V2U/+EZRHqJRECFmJmq0BsyY2/STq5/QjxFCqXPpvpUAn15eODMN63/HpgSG
cLzJ026uUae1vthEoOcOpQapCBFwAYqaEVkHBPLSO6kBFgnvdLyBbgEvqUEAtatHySEPihYGfk8A
cr+A71WcsRwUG6KgaqOYNm6Aknv2WDb9Liqh1eOCWGwv//aTs3f6bNMWhxMEDZX5i8od09EvY7c8
ICHTrLskDJxe0K2FFTGTHf7nC1G449lLk4Eos9FRi3zsU4sKUYiHjI12Rr6GXvQWRaF0g/JM4Kjj
+OBBY7I7DCDXMEOKBVuGc4lisTnJ5dHFOTnKRjR3MasUq4Pe5s1uLON003dmvPA5T5c+BdFpEQAm
ngqV8zwtIAumq1QHNJnUtWiOybfOTS1bB6v9FMVRYxt+E1yZbYxARqHGj5dH88wWgOQtQvVUyahU
zTXAS7Ur6ibRq0MXqupWR1XGCbNW2SIJuJPyLtzoOO2uBNSlFpbAyaWERUfh3kTtmD9P6txIcfS+
G3X6Pqrp4CAgUmzlqmtsl3kP0F1UrtAp+XE52ZOYEBNwGEDKmgNTRxz/eNdJ6GpBz/MUVt13QbgL
OtfGyc2R4tfO+ztxdebvLNY0uz4VAfsuTWCUu/LBChI7QsnKGqubzFhq8p9Paeo0ogyL5u5sI82Q
kJAalGYOyN3qvzyqjcNKumu+XP5wJwf9RzJ/oky/4lMyutXWtRhya2qL/irLDDtor31vXHhcn8xF
oljsiOBDsEGhhHochbcRsr5jJB9gkOjj1aDAmGflr6XsHhD65YxOLmsULcVJ9BobREQn515xQj3E
Ymz0ZPSW6LYWr/tXT9ldjnGytKcYyKzSkAXBCCTyOB+EcKyq5sNB+7EGaIbRSwSVH2ug1ahW+LzC
qawGGSUEb+FcPz1ejyPP4SUUhxpptAqR91FD1TkLrrgnQR/7USawWERjW40YrOnCuh7frQa/1FBZ
UNU+My95cQDXB0kMdm5+o+F0NyOvh1KOyfTGELy1b0G1CaESPqCBtnAPPb3/T/lOuzRQwQ+F6+Mv
XXI5xWS3kA5xLzmdoW/zMIZKKjtdHb6q/Zsby29+9qRNkjYCyndNuRuyeOFSc25KcYGb0NMaoE9r
thTTRMoi+ArSQRsFp6relQTmRvVTrJZ8AM7NK3Aa3KDYsPBwmF3bxsgyw7LkHqo8he2mKd+L4Cb7
GbuPhXoA4nN5Ep/LCqjs5CXHKUxr8vjTBqI0VFEkKQc4KI+IaUzMw7u6TN7KyFhYL2d2GTAaf0LN
1n8PtyewehkHgV5+9BBFQuDvpu+7hdVxbmpOjxZAytxk+IbHGRVJCfVdGtmZQzWyvdB6c9sGgUa1
eVWi7qrQEYK7/A1PSzK8TbnliXw+xIl5hR+HzFGnRKOpqA8irMC3eJCQLC2T8RqlAPSGkqTcsR3+
isXIWCMbhtl82qxbv73VYIUgr8BRhWm0M2ZBcTfEo3+XR9WPTIonjYWq/bLwY0+HYXpkwR0wGW6g
j7MR16JOhiocI1ertTDBzPRrYdX5OqtbzUYjtrRVrqI3rYwZio8QyDo28nY9FCN2Hngq240PuTuB
541ykiVvLv+407HDsYTXGXIusKUALh5/SHijUZcnMbel1kRnrg5vwxIGK1ZPKBTpwo3pwtG8HPID
AHv0SqJriEUOz22RFyjPpOOYli9DOprwrjA2jXfPbPyfXQRlfOgauFJU4rv3PlEstGjHJPmaNYGi
r+pQiCgL07956gsz2JsoWVQrXMatcjX4bvgSYYXwnhcilpuCZIALFgYreFcCacxXHZMEIqUry/Cf
UCxFOkwer7uw1h7UXBYqxJhRS0SMNvZDdP8i99lUI4G/uJfH1EbzotqncJ34bVIQfaV6PoSwRQXj
XQ3l7iGCqY7cVd503we4gqHdJmHyLFLWBq8b6+0r4JHke9c1qFGmReId+o52xsKKmL7Z529KSxZA
BQewNBXSccw9/qYi/A6QI3pxYOt2vH49yB4GsbUtddvLozefzPNAs8XeCWKHGBCBGhNNR6HFIeiA
usBCOtPPvZTObIqk1HkyxAyLgyaCoS38NVL4C7vW/ItRk6B2xxmnA43nujwr9+B/IdWpFLaHOAn3
HoJYbWDhHlWGuo0bwhLof54QrVaQjqwy6DmwIScex+cLX4iDqIpVensIfCo7g5hXdmWC9788OCcH
GQVcCiy8r5AfMaEjHUdpdb1vJSEApOG367LCXKetjce6QPrOUJApH2lHmgiRobF2OfB8VvDOmvyv
p3sJrdWTp7/Z6X2dFQmPS1VHYBxDywIGpLmQ3tkogAEob/A5OT6P0+M9B4hNSSlyCK0jNwcTebQM
BM/lXE6Hilw+RZl+xae7ObZXSProGc/UME7XieV+offQbS4HmYnqcx5MX2x6IhKJJ9S8htwguy36
yFoeuhpuamgcimxc1fUv+rh2NOZQBBEdR1UUXR+fEwsKMAqS/JvuCq2dhaVwOm24+9A9nlx5eMzN
rXkGWKsoM6MR0wuxnVr6dZTlzhgBkZLxGdXUTVE/VLK18GI4OXogv2CziYMRbACZyMffGWkuSKR4
C9yjbaZZ+CVfa0jzqLvky+VPfTqeHG3UWCZU+FTgnY2nmpQV+hFCcB9LaFyJIwroiSYvlf5O6iu8
sCZfhg9+0gfm8DgdT48NzA9kTlIF+T81kiVQPt2waSUVUT1DtDm3VMo71bdq4MUS4DC78EHnifIL
Phof3PhEKmDqLFE0AosmTaX60AK9trMh6ZDgSLKFS+VSlNkeIwkR+GYUdA+95R20BIC/ASPnv0gF
W7qPb0rNWJ7Njb5L4rinhntQPJ1jM4JF/iKMkriwCqffenTMTJRJdAroGyDxw6I8HjODSw9aOR+L
0Eg3RYcGRuILCGH0ZrApqqJY/91U5PDEW3a68iDMN3V1juMpOdq2qSIVB09v2Zp/F9rL5QDTEB8l
9BEAtDITgf14vpK5m+uZ2GrFITa8lRVwj6FF5L/+z4LMTs6+TJkBEkGCtLPD4ks3PhVG+bczYJbJ
bGjSSCs9MeAGIGXvHTDKYBxWl9OY73r/DMafb6UcD0ZS+Ho+CaQeMhzR0QldqSxUxIeQj6/X3VIz
a2lkpmX16VTBr9qMAVkVh0R5lqIc8vcNBYyFjzbfUucpTT/iUxApV4Y0nIY//0E+465Q0dXghb4Q
5mQLmI3NbAswkQaooSQVWE58VwAcYnJ7eWiWPtaU56c8lAD+qtCrxcGkli8k94b2LJm//2cxZmsx
joUkCGNieAN4YPObkrxqzULFeymPaQp+yiPI9NEYW6ZYmEA1k4BmxV/ixXb0wnDMAafdiGxQbpFJ
awa2qiLlogYLI36yUR6P+By+F1ckgURJcTCk8KowUHEERy3nayX/fnlUzs5g6AFUeyF8UEk8/mIi
Tg+AH1n2PC3WKD/aWvduDMrasB5dbaElcnZ0PsWa/v2n0TED6JdpNj1lSstujFupfUHg2bmc0FKQ
2VopBTGIO3nax9p8FStXaGbb0n/z/IMb8OezzRZM3UVWWX1EQaE71wq7ErD8EQO7Sf9+SgOgpL1B
IZJm+VzSBRWS0qqQPTwEem6reYP6b4TAxkKUM3szxSTQRDxoVZ5Ls7JE0VShm09eBopFx5jH9QqZ
W1lCh5muqo2v6l8PEuG4kYOJoyhx0oIrEDyElsz0Lr6OlK4iJVrBg70c5KSo+vF0/hRlPt96LY4p
BhWHIllPL5d9fh89hAhY5yscAYof453/IC89PM/MP26Ckz/DVBugRnA8yZGfkgXZbxgvK3Zct/ul
N62jIo17ObmzYT7VH2bHtWFSIacTwcUj/NaD9YqFfdT8vBzjzCZ0VOOYHdiyik2WJhAjdOONqD6U
0ktVB9sRia7Lgc6P1KdsZh9NqbCFqiu2uw5hA5l23mo0+7uyk9+y2HOUzKSL12wBqz9qRm7HVnjd
Gsq2xQXp8g9Zynh2RhlZRFm1m3aosHYKBD4w1l6BetiaOCxcDnXyIP2YnZ9ynp1VCJdmEhSV4oBW
mVaiAreqn6tH4yp6cWMEix36YFliZxs3WfjaZ46vz8NqzdZ6hNBc1E2BJcRzahQU2+FhIbfpr5hd
i49CzG+sTUrJZKqOIXZgvTXItH6PkPup4ZxhH7VJtIWUFsZtLgXlSVI24JzJ9tVrTjTcyQHKSVG6
qYX/auf6M2pz6GWgReyeiAYfArlYY5pTRO1Gil4vf7+FxW3NDuUkabyy+hihtL/SmhvFr3ZiuLkc
5MzJfzRGs93RFSpZzRTGCKHTrdSWq1H31nLTIby0x6V2ezna2QPm03ebRvDT2Y9oYSBo03drJW7/
EbKd2TYfkYlTX7AKsdFNBja09KZZmhazbaUd/09QcOxsKwe/ezH7L2O1QLaYdoXT2U7PDGL3xLCe
5WZB3EOBnOt5nWabSMOd0ihWOiBnA7FN6nR7zOQvf83zEbGR5h3NP/P5ntGnK/An4vzMLccNw9s8
Hew0HUEbmY8Rmo9FvQQ2OgGO/7Nf/Yk5Ow2wqMZMyectnaqC3SkIoxuOiY3W2AWbLEN4Qd5J1lqp
rlElXtgrT8YRtifIRB3JJ92ktDQ77PzM0ONKFrR9nX9V4gIvP83OtMwBW7/+yw87izRL0rKw7Oow
mNqX4r1biGiSkmDIU7UOXurccGgvbC5H/CitHM2eWcjZYlcGvdNxPtL36taRr6tXebTpmfWoqOCs
YoPKv/LWiU1H5lW7HvRHE9rQDQKeCzvoSYdPmX4GAB4oNMj2W+rsVCiEFCHRkZ8RvFbfut+lU+6q
x/LJezAe83X8rdk1T9k9wWmhOYvt77MD/Cn47LwY+m50dZng+h0qmBb6ITjFhbZS2e1N5ST3/TZ+
ydJV/2tJPuR0Vk9pT9hbgDVcOeewTOy4FLOyfH3fl07brizk7mqnFNZBvXbrlebId0vWyyf77izi
7NwX42FQIqw59sVgPcjpszQG695rndJ9Hf2lYT05SY6DzduNopX6hV9N8xkWmFmuTYQFe0tc2NyX
osyGLxbG1C0jUsqqjYfFjEDrLpN+XF4oJ3veLJXZJtCBTFYSxOr3gZ9s5TrjqWVdKWW/LlFg14sS
NcBy4cF6dlqCOGdiIPpC7/T40DKLsaQv5mr72HRRtextLXKE+NpfInmd/35/4sy2gCCO5XYcTW0f
eNCelH0ubuUll/ilXKbf8OkARspylKrMYg/NnuOkcRRDwOmhw/dxYUM7vdh+DNSfbKZf8ikSZp9K
VtEv20eIpj9YP+onDAcwtNnF39HffUM8Ay/NZulWu/QNZ2d9p/W9WNIH36fV2i+7VYSsuiy8XJ6D
S0Fm7wOlkLww1ziI8MZYm0GwCdFqDOX15Sj/l03pzxecbRECPqG+JTPvKuzk1IOQ29Y38ycvHx1r
UqcJNnq+sIIvzw5ZnO3+WQWCm6cAbnnZVsGj0niuIBygxXk5s6Uws41iHHLVjz0GSfOw/jI8UMBv
ae/IVrnwCU+um0dz8KTXJULDCpWBgcoDDM5W7EcTMXyLZokooOf/39xP/rNPAJ86nvE4LYpZhOXU
vlZ/uLp6nRffef3bXak4l7/f6UMZFJPJfc/SdHhDJ8zsRE0NDA16bd/D38P5Jnns0ShbBT+t1tFX
T/F2iUk3bT2z2wngBvj78EFodM/pXuoAjLykN7y3cOzLBQq3/8XCJcLUJ+QERnJxNtktsOIKzg7a
XvRxbY2VuNoMGaJ8RqQtHb1nlu/nUPM7jpDorepDMtonOirdxTqUSwwlf18eo6UgszmOYZYYFGBY
9qKMuVWFqUSVoz6/NMOXwsyOQzkE16S05GIYna3SeBCDbxm65JeTOT/hALrQ0p2IhvNylm6NSYq/
g7aXnpK9+1r0KEXwmlcdLM8g35XFSq7RDF4Iez65P1Fn+2w2DiIGD0TNJmjSc6296UsyfOfu3UyG
PzFm824iQI1GNmp7kGq3mrxS1+kTsvNO+RRvcJ122t/hN22r2MlG/i7WK+tr9j27uvx1F9Kco1xV
F3iFVAzafpAa3qeWw9M0zl4uBzm/gv+T51ysNpMKN8JiQNt3wuvgfxv/LTb7j2zv/T97wSXRH3TG
QSICXgVbAQ5Gn5L8dNxHhejWAeYw91U4xg5kwV9CLy7xDE9Ga9ocJtwhWnDAEE+gKCaAQSmupPY+
ElKxd8zeFd6VPtWfKxp9B1VOi9BR9ab8gjsd5dBEbSreiL3XvfpNU9iYAmFhGnQSAPMhlrt3XLE0
TMtjbEVXOZzWL0oeFBg1U7IeVgkyW5jLC1WNpHZb1As32fkLYMoFvK+MTDvXStRkjr+Y1Sh5jTt6
fe/L8fjcpvgCh2WRUM80fKTKk90k5rmwoqa/8/M+/hET+RBODQvlvvkBr8RNkhWWUt+zo7e/MBrr
bHCw2DZ1SE9quTJ+jcT2pVe03eXZN5/ixEUiedK7BCUB6mR2tSWkJmEP091nlhTdZBk2vQjmFzYi
Zv7CHebMZ52+KHMQbUbec7ONd4hBVHaj1t27Jpqjvtv+wm7bURXxuVbGO7dBCf1ybvPbzJTb54Cz
LTjUkOEtFKO7p3vir7tYeMYwpVvJA2SsqnL/8jFCNJJC4VQHIy4id3Q8ayQz10NP7Lt7y8VYIhrK
8FF3u9csNtyfVdkuqZacSQ7wDtrWQMEZu7lqCceLjB9M2t1rBrpAytDUjocMnJ1kkesIWWEujN7J
pRcSHUA6cKpg2mgOzcFmnqZVuS+Yyn1s/A4U71FDwTPK1atI5ObmyrhPmDdyl9yFRX6rhkvl+JP1
AYaOthcaIiBUUH6e7WJWaWpCCM/uXhlCjFEqbzeIGNZ0af2KmUexQivYWIX5kgbTCdGBrI/iTsPw
affsXB3Lol4h61D60g/qxtfwEBZkGKn5aszwGwSMW1buLuwkQLC9AhUnXdgb5ieENqmmwEEHjzYp
qM5RMmVsikIwGvq9FomT+5aWrrpqWGqMnY3CpKFgqXJ5/fgSnzKVGN1yIqnh4+UW2zRRYq54MDgu
r8kTab9JVpeeH1xQVLdxpZh2iU9hDDNTmqwRgoe+15sXGQPT0HY7VzxYWB5nqyJJ9W9pWEFtiIPJ
KDqOaxM/VCPNnz00Mh/EEiukcKh3XpVFm9ETi+sxFMJ/joC/MgX4f1P8v6jj/v+h7P9UDviPZqDz
rf52pPr/v5qqLo/F16f/w7/F141/AWkFpg5g16Qqxxr9R3vd+pemaGB54WmzRIEQc1f7t+i/av0L
xjEAvEk/b1JlZ+H+W3td1f8FpRteDZ1YMJYGz7K/EP2XwUkenaEU97nloOEO9Y54/DHN8E9TK/SC
2jdHbHNEq3Wvqwa18nhY953x5nq+sVGM4hpUwFZUtkouXgW9iuVF/24EYYPiEhISsZT6z5Y24C+j
Cn700oXZWihwE6Pq0/nPg0z5z/e1ratktpUoni0Fmo4rEdZesdxvguC5GnDrkNR610rgjVUFMxAf
lPxkiu61u8Yy8bV4qystu1Ws72XZXA+yiV21G63UvsRCqQpQxI4cuKaoQOfXvY6IECKId2kq21pl
PhSWaKfqFwGTwtoa7FgwdkUyhnaMwoPfIfLtjspWdnFA6/rYHgwBoeE71MVXJYyhJAqRuBm+9lJX
c6GJtoWUbwrMiso0WamV+9YOwpUc0VHtw2YdaK5TekhfUeXurqX8va6x0AvMNz1aqzlwAOUrTgVY
FAN2+NIKjewMkaxcYXPoYFcWrSq9ukYu86WIk21adS9wCH+gpYjAuxW9ZOO1PJhOYEXWxozq27gS
qSenyMIp/Y0VCVeYWdno0W8amP7XnYy1tRX6V2r3qPTudeen/atRKCDGnw0LjAL1YEEz7SbBcDXr
D2XoK9M9rdlGqb8aQ8N/KEJ9g2fKlaAY20JOcEd799vQeoglS3zNcrN4Bibe3CF//loj14o883ti
ZWuxM79IgC1isfgqq/l1HWHlXj6FPiZ2FXWL0aMcnvi1h0unik9pmV3FmQw45/toCndRNd7Ucd86
eZ+vq7G7Bi1r0v5Udi3Wbq1ZBK9lU9lFlyTjKhSp/ob+YzoOT50aFt/Houl+mfkXl1Kc1g/fcCB1
PNe8b8L4vpQ7Oy4eKAisBJd6buw6FjKi+ObhdZfkBnRuIxnxp8Ifp1RxDbeq175JXwZM97DAxfwm
yIZwU4QIqtYiukdNJm17mnCQeB3MgGwtfUGdaN1Jd8EYP8h6foPfH+WMMbNrU7X9EJ0ESVy5iedU
kIeTUHvILfc1y/ikA53k6FqNZcxiYxHq+bbLkp2bACX07nKMoXncK+C/RF+96sFue0KzKuXkxZQp
4Bo/Q4+uenYTGcmhSpBhUnLH1G4AKG8G5ANkzKcsq3qWfespiH+M3o03hC9yfsP/9E5XomYtt6qj
t+9j8t2qHnQ1vFb8xumzbWPlk/3hyotuLJAzfQM7EsMbDvP6uwQ/Rux5PKv+gyvz3yvJKixK1y4r
+q5eitNVRUEieCkG8b4cwy+DZ+7FUd2MMg7kOtcvC/fPvrBN4zo20/jWguJVWPlzoXsPubFT8JQy
8Np1Ek26SqpMt70eQ06Zu9IKBcZmlSv9lVAJv/vACG40M7yXovJOKZrfXRC8wyfz1+MQvmXeiDO6
L66LVtlbcoiUgxAUThpqww9pLLy3Mc/NB9Ch6TZ2U7yl2TfW4GufMYNtr8ferA7JaDWbskjVFXhc
llbZ+3Yo4OieWuW9XGlPpYJQEabZAKi2YRymv6Nx0F5jo8PMuvHUFbLizxpwoBR2FgOWBxW6RsFG
q/xrT6yuWl+4ayLRKZF3Lo3qfWxN364TPV9p8ncpLq9it74pB+HJrTn4jfCrmoCZ9dJ63Zutt0nj
CqtQE092rzE7B9dvOEPe2iu+uT30ryw17KyVD6nyuysSHKb1/q1Rb7JxtDGvb7+YCm4Jre5BoHK7
fsXbBtgXAgbWcNVHw1p0TcTMcKnGAXoU37smAuRW+ijHpCbGjXBpYceh41mlTFNszhvqQxpUy+IQ
hdWADZMqeoBhPfxTi7dENp99qRS3yAdUnBOj+AMTbMW2sli1q7EYkBMw1kXxRTaKt9CI0e9z38rk
WqAK/lgEP/MKBX43NuwI9fSBRRZetSyOvF+luiMYh0C8VvFNaqxtrfzISrv2WBr4cCsF7qrZLvHa
dz0Enuea7lXsKbiBipuIaZhnTFnlW4DLmO+layUYbBGjwKgD7jSIvLnVu7gLVr07UnSV/K04vFXs
Z7IhfBXH0DFgZE1ax9EW00QD7l2Gz5vZPUouGggdnnfmeJsn4aOv6U8ArLzARkE8vskTc2/kwXsF
nXLlN/2tSXotL/22fApQNtScRgdU4F/L4uiM5oOpel+TIHC8LrVddLqb6lZVnwr210IWbV/04JLB
II7alVBHWy9DkMKyDhZmqGa2q8rbyntz6+JdqFjUxXWr4CoQ8wpAhK+VjLWFP62PUGQkePuirbdG
Jtxpffw1MPqdXrwkcflm5gMVsmy4MSUrXnWeMqxT0aBL5WbhKtfjjW/Vxh6fIN/GSnUyUS5gD0jd
quraW6GLHuDJ5Tt1zLGu9LzxKu9Hqoj71Ou2hm/ZgefvY9VcZS2jPFg/1aHc/G/qvmRHdhxL9lca
tVdCIjUCr3qhwWf3iPCIG9OGiBuDZoqUKIrU1z/zrK6uVw10o2v5gFxk5r3uEe7icI6ZHbNSkjyO
R3jKBKrMqq7bzro+wjt8PxP4kgiUGZAAgl3Wep9wZGbXXWNzRG69Dc7wxBb+G85bR/D6bbr0LO8b
gsms6OSs4WZQg36cubep2viLmDbMEV76pcLkRSFaHB9PHXzs/LScyJqu/RhuLPGcI3N8BoYJSyXh
ceZGK66SNxM6OPDMSgskdKWI4n71Smv2RkIIJQm0hjHiI9MeH8bVT9I0+yFJVIaAtg3iVoomGl8D
ZHo7Hnvw5OphVkZsgBwnCCaBlb5YMVTq46iq1LrxcMMjcCVTKz2K0GyY2c6glYdZZE04P6tQ7yNA
6mkl5Jyu9WpSl6AyWYeijT2AFRw6sD08jhFIvhB3KyN8O9IiLrc98EgjazJKmb8cETaG6mCYab3H
JYbefGKbpkMAWp/AsbW+G0YCK3HnW1OkvCRRntj6wevlo6D9A8LY70hork41FIay/o36sKydw8dW
qjfX/el7up2HHw9eAst09MqPMpgzJLftF3dG4OGyQ375FuZROBFOAsrNkp8rcdbxOyMHVz972NGM
+xkSyxdxCOwLT3iB+NVd2+yQoZZyGHPaSudO8kxtm8XLBwL7imA0G9JearxQmzLD48Sz83MAsk9N
F2R8MLvFq3Bd9O/I8W0yhRi8l7EDW84AutE4jWHVGsTGIrwxRtZaGB29Fe0eojJcZ35sljgs6rFK
B9b8uDG20tweS8TT1kMM0cyoLw28O/zoCJNdxLr27sUYmdez/zkCykuM66OSGXZ/ThfREqeu2Amk
nGQEZI8MuIct/BC2BOWb+c2F3C3rzNNRQwcckwOpw30H0G9wV7PB9MYvzIQVKpZXbzqTEcugIg9z
/RO5bQ7QEKete8Ac/oGu/B4GtojD7OMKtjqARKL5WZYe6g9IBWoGwcLICo7BNVEnzz4sHmuUThen
q0WfTczLphYHpx84LtY+a4tS9yZMQyszF2F3Bs+iiaFzVO6c9tDQBOcZodc4dOhPyNZfw4KP4AF+
Kas5uiYNZbvQLmgpGnI/SBOnun8IxPgbOgeVJwbPBFbBx7pxrh1P3o1Vxeo5d2T0EEXS7pfhKxhk
zgI0Dn3lD4fOBWyF23YKmsd5/cXhzpiM+EKHaU9bmNauhKbRgHD2bjp44/is/HVXJ/YlqJbnFgGx
Xe0dcU9kC0FdM7hHSd28JtWZDMMOcliTeut8NBM8moSvkWg+wu0zjPoNR+5QVTUEBzHE7aKpjhKZ
rsKHJHgNbSpHD3jT/NRM6y5x2hyNzpPFV+4sMD7FwEXSrPykOQzRkIANv0OtfsUIJ0bmrAs8rlm3
jS8g9y2DHNncH1ONLmCZ3U+UruNbCBAgb43nXso+9HF4aL6tp5viZPZ8njslCfPQaz0YV0fEpo4j
jxET9a4kdiuFR3cA64J915R5rdhjF67lfYcA0kxPo/g1riNO3AoujdGdY017Z9bGpKEn3I2v4dqa
BAB3kMiNWnrLPLi6QqCShzzZRHOH0l/iy6i482Ligd07BK2epiTtVgUrREbh5EPFLpqDJ+M4lzhG
fjJWDlakGEy8GZ0FkR4u5p0IRyZzjLZvQLJkHFXOSxWjHWh4xN7hd3TfuBi5JgEqdo8gKbeJ1g1Z
2mmPCF0YLbcDjgM/KsQwHNqEXaORuil4uUuFSTpozfj9qFmbaf5VN/AzGxXJQ1/QQtatkzU9//DC
prmvm3L68oJ12sHysMuQkZYtNUo3SemaLVHjbOPBmU4q8nkWTh0qA4QUyXpOTqHCRTaWECkg+/0Q
aP+JOAguhQ3hkHXotALOc9iffGgy0c2AsNtd7RMnX+SSpOuEmcNIj3SP+mcrYDm1CNHcpoB5Cl/r
GA9pI/gIT671Tsl2X0fjw+Qmdz3Kv6pmqdfqrwgeoYsPT4AQ7iZMIr0k7k58De+iWaLWxGYhc5SR
HtWj8pCnOQ51CC0cr+4Msqi2g48eVyk8NvhNhRgR6EFrjpRkXmB79ETTuxjJ6zJ6VyrIzk7RacD0
m6L8zmBlH9v6R/rx2+jOuyWJfnjd5C1vv0cdQBbGPoBL70j/GSfP5eI9U296HDv/KTB9dWC2+nSi
8CMYkVvQT2+RM19rik/vwGOnh/FVMa7hhyixFdy6gGoWJbNRSKQV0FnLtK6/kFBjj1U4IPOaeWWq
NRDIYAqQtTC3iBRHuu2EQqKBqHGExdhmcBBeIRFt1sTi4jgO8g/XB4JJrx3t3oUH+5bS1aCoA3U3
RDIsIMrv8nCezms3VZeo4YjqsnHWxwPQNp2urvs84QqZuv5purWE9fy7MnxBhuwqcNCEIH9UsyVG
HYayfOl49TjwDq5600WQNg86FFNi/dL1nFJcvFk1eiyVbZVLhevaIBq7tUthMUzvds0WXfm1E3qj
Wjhp2Mh+QIV4gFO1PkVx+VOjzIHi49hJfc9d/ZWoUOZ4smj6Me7Xrfw1XmGSGFYQaGDeGyGQBR/j
17GBUSScAFWKJOgmvekcIoLIe++9btR9XbFdgOQKertIMEJSdDG8XiL/1qyWeQejhM5PtuMUYOV7
B+7Ro7tg6qObfwUEnhRVH22ZiTY69vLWW/IaUucIgccBSkk4Kti0De1uVHBOQ7QrUBTysjbwhqp9
wBvehDYbpO2i9tUcopSKPvx62PXxdJhr3IRK7GcKSAPkGlR4cwuuLOlOJUpUq5l3TwW9qLjPFHWe
ESCJZHlHSNy4TeymFcrWXTmJ+YQc1gqlqNnrzk7oWhulXlARzadEkk8fd51y1txbUPrF1QQsTZfB
RdvFwD9BGG9fUVtfluhWnDi0Ap2yitg8REuJQYAlCJeHZtLVDc14xIRUg3+h9lUJpJEjIHaB62AA
xq7i2dxMv2UYFIn5agzMf3v1VNXmomv6jcg6hRNzkZeSCmhrQDTYXyWA+BaAVA+gSeLm9YvZunbG
BTyWm6iRw65xJvcqGT/i11ZZ406P3OIJrtgkhULGeWqoudODKjSfskDjG6ShwFwoQXHVZ8sgz5Vb
b9o+ROq3gpM1pmPD3Fe37xy8abzIrKwhXeqqZxYMBfyLIZJaguAUAMy56HVw4S1xU0XaV9EhQlCA
K+D+JPNALP4BauPrOLf1abYGaXY13yzwLdj2yhxWiku5Rdx3GvAGxtIj8tp7q8HiLxXkbKKNTQ4o
KK1789kPUxF4Qt03s91EN5SCRz46kd2iopxpSN17t0TQfdnKojZY9krfBHlN2b7EyEdLG/QCOK/f
ZqsQibSgflFhvx0DTBXOnbKXOZjML9vX9sPp3PKn5QA74XnaO7talp+UYLqkFBRS8PYWGY44BZCj
9aETYIIcJK11z4GHPnpgWSmQjRzPweMMytRVZtdGYbjVdD8Z/4fWwD5a6xR9ABpg4BvarBvNSjRk
icTQzyxeHOrue2e8LtjEqZbVdXI1g2NJ8KOqcXurUWi4FMw9Vc3R8dx8CP3MD6atN3ZPMf2kSmde
J4rEn68JTO7zXtJzNC9fZJG4ReWw12N7rKO+25GVXZH1dZbE27oG0JTV+L8aiS9Zd/teEE1/HXv3
3MMUceOW2k8dSeuXjr1NjTkRdU36qwz5DrGxe8bC8g7AVAj5VNp2MIkyQRpF0ntfJwuDCww7F9pt
ciG7iz8ZmO78FvTRzr6XaYgLR/pqRTEGrwSwHCA9s/bIZW9gkulkK24lR1VO7nBW+HLSKEXWV2Ae
B7BmO88DAhJR7xANuP06D72AJx81kuhTvw7eECw+p7yFr0CIAh0ofRq38bUWQdqo8N2aQOHehp/5
SBBbqnpMyDby2ARPmHHIA5xlClfsDCwBcfPHbvAOcQiwpwYANLnNDkammYNij/QLUATi70t0PRYD
92TRNlU2fjEMmlPEvqeL4/fopAcw+lAZcvU2OXcTQGlbprEgRYiLxwZmi/ob8nzoBaIVxxHCQ+DS
WZrllfseQt3Ln9uugmVi5nK5dUb3VXU4gDVfr4Lj89LusPB85HvgoIcpCvZh5aaYbcgavdXJS4u1
Y5j7AL79vfXdINOaFUR0e0RwYkOrx+F2VDhPQ5ggCjiAAg4ls1Fnrf2tdG+Hc7Ll5tN43Tt0yfnK
XkOAErPeLDb+btDhOAA/27nPkRwEj0V3G0bzoTVqU/UFTJda8liZb9J/dPErGPGUVV84so/JqAsI
rbKwfZvqX0A03L7eCkDtrr/mwBQuU4fMxgktg+dd/MTZtBpZqQGfjn35IwbcKl5/HmE7M5TuNp6T
lFlEllbSz3lAUbAFmefGKRNNvHEq+He0GzS5+AL98kCq94rQPe/6vaPhCQEEuQ3n3dj7uxpWZpBK
3Qf8MaYf3YzYBlsVeiDXvkNDP/rOdiYa+qKxvZvgYQ1zPZOiYCi8ELHfFENTKxBq6cwP4br87v3y
a/BwC5pJ3HcY3mpk+RDo+LDixJO83iMSDsREX/HD6JIX4VVpKF+kvnCwIGDSPVpvRPljwCVIhI2T
F77ALCRIk/55sAZf7pT54drfr87sHhaf7x1zbWH/ip8XbuHHAr1kfPBrfXLHAYBwmWv6Wq8KHuXL
U0fekbqVNjq66skHv4gcd1PlHjuWwZtfxzsudAPOJfo1BwPiXXp+Qnr6tpbdcVB3LJmHJ6+ugDc5
O9lEqTcYdIlJHrHHumFH+LRm3DhbSuymCcoCHlNZSwgu/ThT/F5WUbY6DJfgdfGfOMaxYkL6c1gX
pXqfycEC7FV7Z67Qe6usXeCohKwemXnjCX2U7x17cV4hgWoATlaHNt5P9bp3ygNHdVw1RYtCsS44
f+7gmR72m8B9d3CFYyhlOJgy2jWoHyrz5OvmvNRF51pcIAxr5wBiPa3bMo+lxGBFC3Nr+Hg4w65e
vxg1edKYh27oU2leYh8uY2RKdTedgS8Pyw12Xi9egBZyoRuXl/fwfyk6j24buqv8+gIz1aAFgzW0
Jmt8lElA1uoYk5gB2SP/4E6iWGIvOP4RhsgLVx4Dfgy6c4ji09kNClDRBl5WcLv5NvyZTi+EFTXB
/SeiKyjkI+6hM6sBh5Bu1+lw46xw/u2d59FrClWD6NAgmKVPinjdWkF3w4KU4W4GuXMZCdZtuZXJ
8kabB9gYWqSTAF5J/QYu93wb13MGeFhRHCwwiY3Ixk/W3Dfeb2+NH6uIw9W3v09QPoCoAP0RB6mX
REeHODKHExsoQL8/6w6epFUSvcCElRbDOu9atF8on4p2WPdwNYYli5dPkBRUeIidHGasOTcqYsqi
nQWh0YgVg4FVDF0cncHXVLh8Oi+V0H/ufTuhPetOwgNk282naVXDDoZdd6piH0s4vFMH7a2aX2D9
J18ajeFXEPYoCuHDcLbJ+Naa19Vdp9Sd4ALX1Sc4yWV0boH1zFk9iyKucuXGm965azGEcYPIE2u3
Y+TgOA5TYe+Yiw9t393uWk828x1RzHKof8Gg+s5G/slK1m/MtDXE1sjWQ2EC0PepBRUh1yko4Phb
9DOINYG/aT+Wm+nQs/WeZXOhhKUo0lPEmxYDVqml3YaRU0/1vTd9LtTZ18O4J/FHopAACxyW1PfM
VeBlxiJa7bYMVIFSYWmHfdXt7VxU7JUsRx48Aue+jD1FBa7WjASwCwtcwFDwy35cuwaDPoq+JcGS
d8lbrMVJhDRPBHg2yWDCKGMcKP2+6daza+kXL3/7gI/zGUhlQgzSKFkE/5SIX4AYUKBRAs5Fvj5p
F7/khKl0vgS7Ppjau9ucxhsCl8INkmzvscNU0YApKdZqGwOTSJw3dNrYVBF4oGl+a2HHVrXrhnb0
oewrkbph/c0mie6MnBNdrofa8EK15U5OdAQ0x3dl7Ii8abCeEaqNKwHOUY6NdjpyElDLLTje0fk9
OMmFr2ByHde/dLCDPMa10k969T+QYDeB/DFXD/iQScafWcm9bRiSQtpSgfgC5p8AoMxGBVbEmAfM
bLkftznl3bTO8SEc0VSuiJsOPiyo9hQyTwOwCCBLqcN+HyX2PM1UFl5Uhhi6LQ1QwUo+OAG7rjP6
jzmofiH+BqmeMXCOigkXu2oqd03v0Yfe27CEViiw75YKjlvWWZa0r+kHrK5rAKklbKNAgNxJnEpp
rOyyGxBcjLPLrdkLWsMESyhZj41Xqm28JM6hh99/UIS2bDe32Isc5kk7EZmX0uBpyMU3hT++LEu8
c6rgA1q6TQszsBQqsefSXdGEkc3UYdaBrPB4lntwxJsylptxqvaCuCeVuJeogjN448AljBhzaKDe
FXNSnUw7usiFctxtgpV0H4X26A0lgg06XpZ7uMFg4ltEVqS66boXMsNJpyDASbbT5JMqd0kTzWiU
KHFwqpRPdTsLkkYTXMHTtsLPzRvbbJcQJqaCqoNDoeUGj0OPs4/PNIF3AEqrbrZvLK6DDWNi2E4u
vwaU8OsAQ9Y0sSy6QzyP3FLeYHA4rMmvaBJn6DhpgWYTboXRMqaeQHejBSSh/QCwYoWh46ME7lIA
0/ful86tyszYUO3oijyPdDb9CtUEIr8fJBwRMdwNa6eNIOiOEUGMgHDqPbZMfM7x7LUXzuDym3Xl
QN+WPpI/+gbzlsRbMrEAa+paOf6stdumSbnO39iDGtcJne/WYYwK2o7AV/oGdLBw5LnH66BlsBqN
1ergLcDH+DoFRYEJphiAhbBT2lUduR/D6FknAMl8wXYNxBubaub0DaQ7qOlBzHczWZ0C5sA4PfiC
gCbhdptgrZPXskUCTdqp5R0OaN8Vl77a8XAJTnJa6MdYgvYuoXj4Rh0LNayVKO5dD5qTxdklTPU8
TVYJrC2sZlQfK98trs9PoQPYaWA7PAuFs9EEBy7Hb6U9cRckFXpHEJK4dU2UIaUKaH/paB/V3eLu
KwfVmQtP7IvX2eBV80QOmTdNyY9bG4oMINfRW9KNGwAfS1DUzWDzCj3NFjpAIL+skhPC6MFooRPu
bPc9+lH7OCsmrpqbCRQK5ofrZX1XjPcbJGl230kzwFJqAlQEMlYLiju55s3DNJfwp1xRwMGqPcFD
TtDfafgCorwgWSIX8ubxmdxBykzeFFqbvWiD/kyWFZ7eY0AuPVoI1DkCddWACwa+AI3nZaqF7B4Q
OAMD2jEZYl97wwl27wAIlyreCmnqAjL9Ec9tBKWCTMdwy91zG1sHXKLx4y8R6B5GqY6LMQHoW+7c
gSe/u9Hxts3qRIUWY3BmUeBuXFQJB2DUKKVwn8I91DEvkTbI5xshqZvgcbsJO80BV4ogPI4jgibi
lka5FgpaGIrGgiYOMAkjF4mmItS/u6UMxm3tOOhcWOdmI4XP1GGcYtyfpPSunir7FCVaNBQsAaGL
HszmQ+0MwOZaBaqPqukMUQhkmsNgy/sZEHCBVhMS7dDg86nYAS/tRcsmmVV1DjzwwSWF5BhbGd1c
S9S2hUFTmTnCfYkZW8eN7Guz8/suftetKnXmtv0qc9xizpW0EP5EkfPlst4AaLDsqx99gtA10E4B
9byihpyKA6RgSKKBmPQ0dsmcqyaK8VjqYO9Nwb1hErOCoDHrgt3sRTniFdAsDpH34neM3gPigb3p
FIrOu4RtOztpw2C/EALvz1rISArHiRsPe5YMJ6AbQMCbQOeRH+QxGZwc0tH4IRKl3Rq2NEd3bHQx
LBANlTDl28XDqK5I/q4fBLoMSaL+0qCchOxjYT+1GDGLx+A6fRZDfW8SYbdVyzOEBLmbOaKgctkK
nFgQAutyUb4ubeQfmiV4WQYu73zFzT0hMOfWDYF5D9SX+K4Z2wFGUkfZMu/1dhRuggSdFMGw+K/F
1XgIWBPXskUksB0FXmtqrCJ/dPe+P9incA6Bu5jeQ1UIGU0NhALqSDI/AKsSDsh3Wy9p7OokzKul
GSGPdfxA5J3qf1XgEli8+Bia7OG71Vp1iJdJYkeUTm5iL/726wY8TRCrzSDA+2IPgVaR6HkQ9O7b
r2ap7BmQ3O9hBmcO585tsmpwyaoFINOZlV+iIUET1Uwo8hUCFfcV5kN3IfT7h3GhW3gdbtYJ7hMR
4ijw+khmA5ScEt32g+D+fAZt6W88aeyZ2skiR7PDHmtGniOgJ7waxsMziZcZjluB2UE63z7HQwPM
SSBabYZQwcwXCp5Epqx2Geod3d4bZepNdcNjFamuth/pnb0FFacoTmgBQinadZV5rpu4e4Dv+HzS
fsReBse6wNzaVw9QQ4aZAy9fjRl249BvEu0vG1gziJyhavyVID7i5nJZiOUGjw62m5/jhUKYPMgS
WRkyVACU1kiJ3ShNkAWmJeem8cH9lwPCSMIeTFJnwbn4oCpXUKR30H9DmNUDCAKXfDTtQi+TDMds
bNd3YD2AaIbF/GaMupnfGagvFti1GeTbFEYgNjNV4NK7224khTDwhZGOy8AX9wOEGTyqi2jpeI6C
QeHSQCHC20ls7Kz3PfC8LlXwyAT+8g57Xg/RETqEbCgRhuXlkLQfHsejYwTSAop4XTdt65sCAzE6
AkIvqE6U7Nk3L734ZAH8Sahr8pU60PLA1sRN4PGPsQP3gAXa7hKyRL/7NoE4E7TkHWQcFD9ojLbw
okai4uIRB+NaFT730O6YmkfgMKUJ9+6iQQMZWqKBtordYbWhO68n2UHtxOqrgrQRJWash6IRpN4p
1B8pfmz80nXjtJPQ1ln45Ws8FsQcRDqfJlKFKYBBc0damLohmKIjl8jtvPtx4WbfEAY/3GSe18yP
puZFoEeA6kvWJBdeaX6WXtZ3freG2RBqoNNtZSZgF4k5QP8KTqfC+9Woj1ftneJYyPvWt+z3ZCJ8
dUM4oz3qHPll1bD+tF03HJLVtTCULB1wBVTfOFhTvkODEcB439MbAhjqQLSuB8hjguoBKdK8WEtP
HZcZQPlSKW+3IvL+TZVrmZcJRmo82olrMssa9j1QOPYLQRVdmbcO/QN24uAAM1SQeTzNzKw/Xdv0
Z2Rr6Q3mkxNYThGEdUwB3DtnF9q/dTBjYS2Ai4QEUMd2lV3zcZXQsfZLPN6ZMtmZpkXCDK6kfRhz
70AQlwMxkuFnOQme141FTN4AQc9YR1cGhnJjItq8wRVYIjYBretxduYhd0xYjE61vktmxNOkEgi0
mgGka2TUszthUcGSwR0B06noiHQZSBSXBxqWAA0nyBFcO1462dCt4vAZMS4DQ123UfJrDGexG8Ju
2erek4UzzNMDdW4Xg9EdbqGox0mqVgQ1jTEsgKbVxpeVQ3aFPeOcKrh1/R5LfJkVJSXuz1KCaOcA
82KQQykr1+VhbeBPQXXorpD4hBiMMBGOiDbAPAEOk98zeMU9iOEEdouwFl8Wx254bZozsw32CMO8
Pk0XuON+hAkMCeLy3DGQH9UxCe5ZX/WHEv5jX9L4uJ3YSbbrFoh2GoUKJcDI1k3k3W7z1TnKEmil
P3NQLscA3mtkVCmsvyCq7Y8+r1WuxiRAO8lWg00f0xI2Yw7QBhQowSdYCf8NNwfbQq3Y1aBLouAz
kQ57nnte7RCXBY/XECQ9BPuj66Cwb8I8EnAWy7sOsn7Xl0jaiKtt7427sq2fXYCAiD9cvfI+poc4
co4z48D3xgX08TCu+y7qgNSUwGJq0J7EircZeUlOu55YPD87A/6E3sYDCLD8wH7/KXr/l+T/T0OP
f/7PP0n4/9Snfw7CjtBvqX//300IbL+HywfmzP/rW/3TO0///ucfl9/DTZP/T/9RcFUr+zB/j/b6
PYGH+btK/vY3/7d/+B8q/ycrvv/6l89h5ur2biVoQKj7//wB+6+//oV40PT/99MBjx81V/92mj//
eULgz1f9bUTACd0/4OgNf7UEkBjyCG6z1n8bEnBC7w9kgGEGEWASIvzg8v6fUwKe/wfswCmGBNAe
xzCzhnR/GlB2/vUvHv0D+wFTeDAmD28JhvG/MiXw51jUP+bs8Ishcxmz55iOAgB3q7P+eUZgtAH6
EwZtYm3pJrRNnRSTccTGHapDgkv5s4eP5+OCnvvUeSNCly2dIOCyQN4xaPXd1YEPCZSK7ANfJWSV
Qe+vHyouq5NaFn5aQxe324o9rVLCKmjHzHjC9ehjLpIkH5zV9X2JpMSrU9eoO+OgkufJVgBRYxXi
ZKXhsGZeb12Aa9oCugmkfl5j/lC3yPO6tTH9zkBu/q8v9/9xjgXDpv9Y9Xf6e8QV+/1v5w8x/dsG
Kv8PhXX0/8Hyhsfw/7i8u0F/tP+8tv98yd/WNiF/YCw88rBIIyjmMW7y96XthX/crMuR4RXAcR05
gli+/5h/CT14TkF7BsdBHylc/7my/egPUHIYpbmFc+I1yKj7+87+j7FeHAr/7ZgvXoi3+n9mSG/z
LyEiNZD/gQEuGIlH/2X+ZZpsO3ZQS2Rs7En1xuDLNAKqc7VbONpDDqyAwGxKyySEiGekQfcVNwyY
zOzlkZ6H3VJjajGzCfMQ5dOReLsy2rxbXfM9W4h8GxbcKXXvAcjomXnum4lmCMx4+jNEpAeYl09G
9E+rMwbbRSNDztKo/e6UaI7ab6vXJdLrtRmbnEPqferj1dm5sjVFNGr+SXxb5yix9LPQN22FDJwH
JnDHiiZKwA9Gk9wE0dLviGuhd0ARDHk0/z26z2COYSDx3mHEp278z6WBErC9r/xngebwYVi1LCBI
1fu1nLJwXvwvUdL+EbM25g4izXrOx4EoiJe94HdpNbnOmDp/iJoqfOXWbXmOagKGNiU05H2zhA9N
V4b7RIfqAJFDl8JOWx0EjTPkHMCtxTioa+cm3rEBQlEpOiiPSjcswBBB6LgE7DXRxL8wX4KDEAA+
DSoPP8Z+tw1KU6irAbw2v+ZIoNByZNnpInQrc4KYYjn2QDw2A3rvfPZx4oCtZ1sWdlBmBZ9eG6Cd
Xjxzz6PAnDUFRcVgup4xH7DC4Ne4Z4WXK+qCxhaseYBF6jOpWZWZ0Y2Pcz/hI3RA3cNymg4DGw0q
2ukQYqQkd0f/y4nxsesx0Gkc8icHJivnpALxPw/KbKMg5CdDBMQatClhgM0hqQ7hFyfDKfzVgIKW
UPndOwqAoiMjehrKCsq6usZgVWxvogQO1s1y+Yl4FUw32p7uWqQcgZzsWUExk/Ax988warBlFjTj
Q4h5o/NC1ZLpRP2g57NOigEA76637EZTDOps8HtBlT9P0O0hVGg1AcC/wVfdNS45pLla97uoLflW
I6wptZAtZlqhlvSWaHk2Gl+cbq37Qqf1V+B2+uhGfXmEdEQeBAfbSwJnyctuyCBcg0hTQrSOtttP
RTAqgD6GLAe2AP4NaeW/C1ipbqfKQqk5Cve8VtIUVNXrVg+SFJj4ZnfNEMuzQO6SQvUNevH/Mnce
S3IjWRb9Ih+DcohtaJFaMEluYEkFrQEHHF8/Jzhl3WQ0k2kdq9mVlRmRCACu3rv33JVIp0+lhURX
mvlwi/EBf5HSpE+pXr8Y/JPlPCWUggsbKUeHXXdHTCsn2ASqsmqkd9sGk4tbJwuqD6Uz62XW0uAs
/UKvrZkKcTRZ3mEIhEt9h3iFNknC56KO+KLTjnBZZTWbTATt195h+9ZTOlw1bWQ+O5F90jmQ2rQg
+ZpObV6be9NobcBS2afR48hU9mWKc78huCdKH6ZAUts3OBJ/4+t5DcitYRc9DYd4rKqV3WE9odva
LY3RqZZdPZfbGBHSsjOqaDPN7ufZj1HqGRqgjx6FyRBJ4w3hyc2x8KJgP+KJXUhMC/SEODGzw/WY
gTIhcezN3W051u0jPgPF+QtaZ4w8jjI5PiJCoopjaGG04nQZPLnp2BzZ8tLpA1PPYxLaWrihJfYD
leSFVSECLMfBeY0Jp0RCXc6LYIpaLIMcmGWcN0ffqq1HkVjWOsodnFfVtfTd5JPl+g8YVT8RQkJA
bpVxmKQddhXHUbwHw/U4a0qhtevexmWRnNpUJ+UHR29rnOzFNKphlXcZBjD2B6tWo/wXYkSxXVW8
wWrMrnArIdyPHO+Lk2n9PHWcgqAreI9gaMADtUZ0DMNQrtOBTgj2FJdmXoBBqjxVD0fN7FvVytiD
kbmLzPRLYu0cBzuLpq0pBudzJHbuiQHtVhaKuMzbTHXzxXEgU26KeLyiE5nt4gZn4YJACaqAfTbf
2j5tibG295kY1xLG4jpQCLeNPupXGcUx8E9muFH12O7bnGZS0I0vgvPQ2jCKZSIhvxihlMj3fHKI
0jviTxbEnVO+ww1yjIiu2A+uRLDEUQ6NfPfo+MktASUJyEFlrTs7K26GDCnDOCTRC/ALmo+W+Nw1
c7+YIunfDUVqb1q3XCcq/FhKLJTW2O9abQWoBoKd6/gHMoX6R29ON2acDVsxenuvbzZ9JIyjF/Bf
oY5Q6hiRi4FFN9UmGsVhsoMfNpJaaWXZuuVohI48ejWCqF7TTjBvUhzjB8fFr+UVkrMZTYWvwCvS
lU9IEn6Hmh1j3CwiV2ZXZErQFLVCV1IM73j7uv7RWtmnuFbR2hGF9SQI9dsYOXbzfhq/Jw7eEVIp
4x1FuHw3w2L8lLiJf4Wp21sj5cbR2jhHCpM+bVPV0GhhrpoSJQ8VS/k+pQC3ieasufLr4XoiFPbg
FQF7BPOeQbYx3ZgIdKCtKBDo6vtZejvkdFXcpjfXlUV1R6OszTjvmt3GV0SYTsoZjI1bxyYmlir+
EahQPUsTXXTujDhkZtuAHZN/rjrL3kZG5O1dWiB01NsfCmPMxo8DajxTUPmPWR06yxI0ERnsSXQU
fie2Xe91EHU8vLKhCOVDM0vnJgqG+g7fMj2JvtRbxH/Fg+wzYzsWRLgMcx9eF8SobZpmqPczHqpj
bIZ6L5KRFtTY9YuiTcWzoaA3oPEYN1pTPV70czJwUE4c6nsRLZAFZZvuu+PrmTqOxgTTUrRceqwT
X7JQegtP9M4hKHG15KXoP6TzMNylKgEXSbvxW1nbFfGAwomOqZFH17Sf/LUr+mWEq8izcnvjFC5I
WcPY5JhO90av641HOAui1kdZV863bHR4sCzZ+9ywiyuF1G09dDTtQgNnRcvD9/DMu7TzbBHeTqmW
u4ZN1opmj79TuR997sTMVs+nSx4c6cAfXaSHmSM2bkOJ1faWdi2bZWaEhywZKLKUuzZIjwOSFLrz
TN4jss9NnObXCBuxOWF8qVSNKs6duhV9aMoqQ35V+QUpOV25zQYUjkFY32vlevdDiP5kKsZq40b6
qzDET7/b3JW4L/Wd7o8JjjezSrYIoldeGn2ass5ey6m6NpLyxo/wWHVCHynY4hLiQ97CpH0xs/la
eeXCqeAWu0bbLfTYElFMVE/RvwY00pciU2JrdQXXbpZU83aFcPa5nlF5egYdsuBrjEZjFad8xIyR
TVKw7xMt3rvYj9ZDNn5pxOe+LuOEMWpO1z5L2cqeaXy1gX7QWj74IZGiJxHn1Jn2Jk+dq3QgjjMw
T0Yyeki+x44rqo6+zuttUt4Gmmom+rJth391oauiXabAu9HLGQXyE/WtNa1xZY89MjeBX9GmQKht
fxV57L8XdolYywq/Vir4IF1c5MN1wbZ7gdczXaP2e2hDPIStOtrUxVSPpzDMkbcZHpNM7LE25vRi
ab9Z1MvDeakdPFmR+ZQJb2em9AhmzhK3Ydx/i0cCEuNeIcou3PXoxVhL7HVmDJ/tsnqs+vybaqMf
IXLTESlgXCJJrlW7bRN2Kxqn88pG4gllfVjOdVFcCcOtN7Zi4zuo4UrrPliZRnFwIoseKi6PhiRi
msfsrTEq0wfOpP8Y8K45DShEN3a2idRLjCp4UZtm82HW0UbFyQ1dKhZLxIt4YKi82vlzSfjWQtfN
h8izDum0UhPzqZZFfz9F6QrZ/L4f8NWYTTrdClzc6IeYNpGzB/UXlB4oHUqBVNFMrgQj2WejUyOI
1hO6uLZ5qmVirU1EwrQv5XLCJntTyrI9CLOUqHMiJ4X/YgUf66akOVII60c+p/Jzjq5xquDb6eLA
bp+Xihq5gWOBmNVa5lN9k/EZcrZAeSZzB/hPHLkxs7/X4k0L5k00NPmyavjKwcRu7Mab19qgVtkm
pbgZ26Re9a75hV93yEkfLlRPDc7t1C0ldv+59/GccN5ActDKkE3R7K8bQS8h47Kr1m/lIiuG7sVM
u3HpBeq2MAf8hHNebVXfiKOQ9D88isDXTRC5z35GbiAbl3prVbQg+/pBowkjf5CJzl9JfDmAFxcJ
RRBEpq+qB4Ef+KuRVzgbrr7y6RJ0ul+6jnVThckBuhONy6hMDp2fbLVKP+m2r26JJLTwNKhDVp5m
Jq2yDWx09Nz+TYJ1/9g5qtnEbWNesyfBBjEiwS7tiV5rda294TPQJHfjTPN1F4QseGgI9ggmeqQo
Y7ofGv+OJQC7/xwe+7Gv1jlerRcnpPuvmvF7OWAK8l3K9k4fHtRYstHHvoObUim2/O20rWL7Ok66
h77J0w2nSJfhXBNq5SUfc+WxdqBMWRRuG94qo3c/IgKOOJwHzG3CQUuO8zxPsKVQbOV35ba3Cdxo
003Vk5MXH0rSOnlo7g9lBo9WlT2wGlINxc3BON377lwt6C0bzznfOc5Xh3EMuxaYSsGi6wThYh65
zzo41Y/7+b4YR5wIZf5KN4fqb6zFKkvdE6+mT9ZGMltfJUf+klN8Tw4MZB25NcrwUGZVvhImU1jk
1zixZV28kLC8hhFkHjpJcxdpCauwz8Saeh/wYyQEAEgi03zSHoOr2CJ1b4BOsK+RlrJ/YFKdY/Gg
tIupXcrr3PdIZxzCVSdovWhE1+s+9D6FfH2sNW5+3VauXqvE+tpbwwc2RrSHjPDOI53dkpjlS+cT
PnrqzNShFUFmWGzDkF1Jam5j03hxMg/RjIMRPvIRCTa0cTgKVR+qAGHdhJn+2nYhObDhzek2+fV3
YlD0obObkycDEkgt84KzvRy+Danp8xVPtGBwKaHxp+WPJ9/3+2vpdcQfNDktADVjP0lr7b2WxWxt
WxdDGaehjD5NWoQfBfE3LzMtzYV0E4EDENBXFKMrS6MBtoQdoUeMi2DftnP9bNFkgbHQ2QOf4URD
3PDYYGplxixV6HenoJAvhchHZzMEyUesHBQFZmZpaJrWyWJlaH3jNjaha3VZPruN83nAvrSP0qo4
NJUll1mNDldptsalUO3Sj4hssGKvusI05Oyhpnsrr6+8ewsyxsLIKmPPrJc8ldJNN5zwxE2AMB2N
ew9RXYZOd4OjChG2bwhC5rP+fujxffZOL3+IgjMfLAHzOqBX8NR0UbmjeSZxuEk0/g2DdKEk6Vn0
EIxdTw7rnsGobhlQlrM0XAgNEYVQ/NdOET6aMhQ2yoCuWrt12TyMbZV+HjrX4OTVyp2MrZSvrBMP
FY6CI41iEPYdZ/q2LuXaLkgBc7PQ30RGiFw67cSqrxJipE0vDRd1Pcf3ZJ+ycWxdHKaTWR1z0eG+
tDv3S4vi4mgOXXDgKSbpMvY8UCWd4o/OHQNR2XaO2nFmGZ9Kp0jWtY8ncCH8euIdg4kB6IaSYhj9
Y5ZNPi1lhW6+Ex7EiHjyhmVPhMGtH9fNWnm+EIsy7NSRurP7ydX4ENqo7/EoyBynftYcsigQq7Yw
u71VTh7rURZufMdKn10nem2o3d1PuKYk+tdl5SDQbDCU7WUY2QgZIdiMMdNVdsJB8AqdNZAfdn4V
NBPEY3ZxXbBDWSUGJbpw3uO3pkSCOLLgeO/OWGUUNxs/QbXDr4ODq54G85scPB+H1BjAMJC4UEXj
72Rd19u4HIw9SCj7U9kMuBxJ0TBKfAMistlVUksTd2WHNG3pnGxyAnbbrhVO8LUyqnoXDKgS60En
m76yhq3bxmSF9oFjPdOgdB/Nzo6QNwRMV4huFmUZ2Q/zyU2oTr7CcWqjOxFSX2C5Fyuz8FsymyZ1
BwmnuXes2ntheslfAiWTpwit5o1hTPG2sjr7IRwiJoHcFFQurcDZz4mZfygb98ZyIsEtTOU40+sM
x8csd9jS+SboYfZX1kRQbpIWN+ZU2y+2jM1riB9FvEgih+MXzmpUHGVj3k62M3prJ9LZVVYNrYca
WqRbz9PVXYTz+MGhZENNQObDp7FyRLZMEom8hHUrWjjMCY+xm8psKX1hmNSY7Mha0/bsj7md/hMx
8F91xf7aJvh/2NEyXQBjb3e0rl/zV92dlfxP/+Qf4pUZ/I9F5hKdLEeS0uxQUv8HeRX8D60qUIae
54LhM30aZ/+U/D2wViYEKoq1vk0u64nZ+k8zi+aYlGA4aWZZpsU/ltZ/U/P/SWf8dzdLwBf2KPWD
Pv+9i1UqL87nDKuxYN7a6VIz/YZCFA+eHsZjH2jJ5hG77Qv5t/WqaE9nDFnjpJ2ROdxPs6gOtte3
VyK1OUeOWASXhV2wPY373roOEY6/1kM37mNUe+k65AtcarN1kDyOSZ/sWWGm/2tBvdm+sH4H/P37
p5yRrQNsEvDvBmdfY0ek3ZayBHeeGWKNkYJjLVZeO1m6CSXfVWZ38ipqa3zqoU9pZjXFQ/29ShL/
w1y4MCJQn6T+Ik17BkfJFH4dsiH4NArfvwkm7X/mXefbOLFx/GJmLF79eU661aSK5pMeex8llyFe
BoXEDtS/904k1AlY+4eX5Z+BbMex74xZpnKfxQGHcweXC92OsjCWaWqJL6ld5S9ynj22c1Hg60WB
6mB8ByF4wiP+6W+fnvovSLRJAgcefSwF+LnFHakS5qcmOKG+pqYR7/yN34mU/3qD/hnRLxT1JKne
zHxc9vTVI3LxS0LM26OnJSqFKoFE9ssQ/af19SvR1jp93n/6NWcwxjL17CRV7OETnt4Pz459Drqt
8dy3FmAfrTy9q9OBbCbXGMV9PgXebRZM7FwkPZhnP2iMZ1MN/pdRxWrnN1kdI3J2AghotYWdkzVH
r53KN79hOx6vwikHR/P3Wz+14P5056f388t7qIw4dqIEEs2cyG0ZzAfHNI6XXfqs6ze0Y2uF7OC2
emSLFJc7XBzvfLlv3fWp4fjLXYMtKanWDf0WotytacQPBm7xy+7a+v3SQdzYUNoa7rrLsLs2mNtf
L7vy2dzoOTrqYiqT2yxH7odwR5fvsb3feh7nc5WbO45TVP3WEsb6ZOrKjfdik9+4tHc2SWR0jGbP
H/st/Qy8HykEFf3OsHnr0mdzALS3pMCa0G2Dxr5nY/y9RUB00bP2zoZ+V/v9XFZxv6384EuVA6hz
m3eSD9+YubzzsT6NvpPap89a6ACkz4xjpbDy7mlqyujHZbd/NiqnAd5FWPA3+liRKi6dJnhFe16s
Lrv86YX8MnzyVJnuGPAlFjoAEjsR3Dw25nvhBm+91rPBWQZ+TgBg1uMyjpazP677ttleduNng7PL
naJj59xvuwl3TUQ65+w0j5dd+2x4du7YmvmUwuSyuseilqvUeC+y6a0ncjY8ffSoo0LJtsXssKqM
iFPVe4llpw/6D/O3ezY8Z5Eou+sLJpVs1C9hkZk7nFrBh1yp+eBFMn2IgkpdXfSITpzVX7+bNtVV
Fs+MqpGqMAo5tErOZXPBaaf766WdwRw54uNusiHZlaOzNfEwXnbXZwNWMUAtik3dSRdPuQJCWH3h
lc+GaUEDyEraDnGw7X3oDYXj2vqv4N3/2ru4p0/plyGqYxj/YDW6rRencmM7EnF4FZb7JEioZ3mQ
SC97OGeDNbWQRgILYg7WGr1GKLHMeGK68K2ejde4HN3CCXirVhM/ueH3sRR3l9332WjFeu/PVLI7
oKmtBmA4vRQK095lFz8br3WZ5EXT81ByCwJPWm9z572M2TemAnk2XuMgKWOzbjrYFsYpj9sJVpi/
3osjfevqZwPUHGJbQzvutu5MFacm/Ywz/0XPRJ4N0Kmy+Qjz04ciParjbnVoq/6908Bb9302ROMR
m1ZV9QykQC19d1jpaLhsFyrPxmgXxXQw1dBtpVl8CBrnSw186rJHcjZGm05CypqwC1vk7mU+qgA6
Y5dd+mxYNkNVOVhJui3G/XVtffK1u7nsymdDssplGccdcxYpMHsXwXenH9658ukr+8NaJM/GpCh8
gjUqvm1le/aq8mlsFOxzl+MY5/fYj4Orzo0bEJSqgYKEIce5Nbsm3Xl9RM+po4cCDMSM5MfBn/xP
ceEai7zAzkyz0rurvAJJGFY67zUOtXhIssDdIb5Pn42u6pcBYnIymwmpMwMUdXYvTqkDctM24E4G
QC27Ok5G4sQMs/jW4nTfYMnQu9Hy9GoS2FhwmuI6tsfKxfGVDt+THBURIrBugBVUW97T5JYnQ1tu
PAiNjmtBPniProTAX8wJ7njZDuc82YWGmG5RpXTbPpLLEA9MB0Pxnffz59fjnE09WJlxr4SMBNRc
D2FlPGBavPDSZ/OOPdMPGU+fa5jsMwtKF62Zy276bNohSQKdjMGVZ8RgC3liennvpRC+MeucR1TR
9SnczMu7LYm/wcLsANoF4fB42Y2fzTsexrq5Mzjc2FV4ROV4qKzwsjX7VPv7dW8w10PYFWXJNzKM
FP8dH8abmUXry278bOqJ59IvBxy0aGGsdYq9e+7+u0SHf21qnLO5p2NVCqj78TIHe+kKonWj6bJp
7STh//WZxHY20Q+0uu2AkogEh9WIvf3vD8Q8Lft/mNecs+2AUIFqsAiAhUAc8RrO4DgCRzvQLcPg
KWcucGio+gqzctodipTTlG2EzWVD6zzlbOpalDoqZb6OzfFo2DTHBXCJy1bH/whrwenkeNQ32XYH
EJWuxvrCgWufDVzW3FhXvckL6XIYVOUyiOzL3rV9tltIhjGTZcFnZDrJE+KiHPjgeOEDORu2YWGg
EspY02mX3CaJsQWKftlUZp8N20y77ZSGVbctrfYOxT8RCKwtf/9G35jK7LNBW3RTa8rTbU/wq5oI
/cj3yy58NmR9D4BXL0eeRzCtepAJwBMuvOezIVurkg7iwKW79LpBsmo33TtT2OlD+MOAtc8GrGmi
ReXD7vdAadS6d31B6lxXbGIP0l5t59Fl52HrbEV1DXPGJ8MbhexnL7JQ3fspBOq/P/mfzp8//Iqf
jYlfjoAW6qohR4WztREQrzNvmtfUVmCC2UmBbrkvllatcS2XrXeY1NRuBnkSN0nX+OEEjXvZYmOd
jeOaNmCh7eLngABEiH4+TN79jW98ttb5SLbreqwMVrI5d++mor+DrfXOAdo6faF/enxnIznKhhaE
C+tYP2a0NykC5jfVhIZS0GHfJHTPDFjBdLNr3M/7cVTZuplqsfeTLnhsXNV+0olbHpo66FaBAfbW
Exrq2sijaCISFQw7r9YzCrGrSkgsEMA/33nzf34q+NJ+X8tQeGEVGVCrmXVhHORshisZdN7q79/V
W1c/ey6tdrssa4dm6wp2mIoO7Whs/n7p0yX+85GT/Pn7jZvjYAWazJKtAezh0Zm6/hCXrv3aREpc
dPfWeSyc9lOr8QreasM2k63+Yrj4YzybQ/MKJBWNMMYbXCMdfKYNcNELtX5+or+MZJ3EWe9KFqyi
tyfMEghxrL5/px795/dp/exJ/XJxMxI8Bi/jqNi518ZcIjsfLjz0W2cTqeMg5MZVQ7VC54hn+nKL
bebb3z+WN+77Z678L/edEzqQOprRxBJwUOFIXEEMoOOyi58dSBwZy0ZOtdq3TVU99dhmlgm9t3fm
xJMJ9Q8fumWeTYoEsBcp/ThUyMGAiTvP9EIN4hNw4GDTWUNyMCdqaGGaGfiXrO42scGSGhUilsEq
YSTbzbDvU+h95mSYR2WPFkQpN93pFALcZU/gbBLhnDwiTtXDXtetDb0gBlPMgvXO8z390P8c6ZZ5
NomELflzbo2MTM/edFCthDEmekBu0gc0GVkVNhQTrMvff8tbf+30Cf3yqRQWIZ7oUhGtBd1wMwaW
exVMiXOtTb+7jl371CIdvenm73/trQ/zbB7QcVKLNqV/4aDaPViDClYDNsPV36/+5zkSscXvvyWk
4eoqDAf7PEBw3Ri9sY8UFB+t4vHL3//EWz/gbGMVo1jqSuWb23aW4HSK7Bv8n8tmm59npF9ehQTj
kYMUo5wW6x9RUn8Mq+yypu4pq+3XtyxqFdRJyRFOYLMwvlv6ssdhnM0FMtAVvVGfb7UsPrMDzG78
pPYvex7G2UzQg9YvNVy4LQr3Zd+fcOMxQJ6LXiQ+3N+eSFKMkgYdp7Oiqo+UvBdd+l565hvfiHE2
gMk/aGslY4Q6JdCZhUHR/1El8sJG3XkmJ2xBwDManL2MrJuRQ9WqqbX7zhA6uZf/NPucrPy/filt
jlVekNO+tfMg3Xsuh23fH/BDVJZ5QO7WUHfsk68pu+LHpnGTLQQ9cQzKWmwmOBYI+b3wwFIZvrdX
f+uGzga1DYEuGoPc3vYJUiFXIckH07D/+1fwxoxhnA3nqLBYOay028dtRfZJHKnhHsay8cF3kvz5
73/jjRnWOFvo7aio1ISrcl9aRr5tZJM/nPa3D44N894huAr5idU+/v2P/flpITr7/fVJU5d20EfA
ltroOZ3Hbdhn71z6NDL+c10yzxOSy0k2NHJda8sID+AUp87CMtIbc06iNebu4J0v8K1fcDbqbWuW
bQ7PcJvbzg9DFjtai+/Mgm/8gvNCVg6Wa8pE2KP59sLdnOfyOpHAkzEiSbHLCtAR78wub9S18Pn/
/h46MwqjbkD706quspa2GOZ1D+Ll6IDAW+uw9UCeVbs+bg/E/cVzIy97fOc1rVAGZhh4bcG2ZDL2
CS7bXQlRZ33R53Ve0yJYCUulN5XbwGtu5iZ/TQ39etmlz957Ca3bdUsCX8aos7f5OBmHIW3feyFv
fFXnda2oqSu3CgTeNFD6yzZPHKqY8cvfb/3Ps4hpn/7/Lwt3lYIWSuKRrJpIedezkxjLqHMkyWa2
+fnvf8L9KQT4w/A7L3F5YoTE45rlNjWLxCXtLR0wJSem3tSpm+3jwIw+hDk2VEzV5Q2+i/R4Mvks
Bg56BdkO/fiCRBSWw7N9gFZNXo24rTJCfSqYEZ8NP+s3Hjw/Cx5Yny3sRPibfDT67ykBnjdFOJp7
hOrJq1HrYEMgEGmAnRnM3+mqoLVLiGlu1najoYM56OjAoeaDIIZCqG9AR6eNY0v1ksX2dG9FQmwM
1OqrLk67Xd/CPFpGwFPgZMX4QgcLnmTn+XSt8nnX2ddR17yEOjQWkxrjW3/CVhyWJbkBWS+TXeM0
Cs8IG2YYCo7JB4mPSxskNBZgu+gkBe1LEkB8WOD7zI5IyvGYjjI1DIhwOJ3jIMxvVIXYNRzc7DnH
YXgj5nx6LA0Q0IlyiCIbDO2sYyp0mDFGZTxa3VSsfIoXz6xN8TaoUsFvLTLjzrUscM5V7KTEukTp
NQkzwS4kdxwzQIcrApBIekrYRNeKfLezjhgX8C7KStg7ctLD/TT4ZJGVGZlGaQxJsow6/T3PCLtK
ihwxexCLAX5nmowE5mg8rveyAdE1Tn3B2juXzR12IOdrOJjpsTCCDJ06PY3rCaN9ROigip/BYuBb
YrKbyFiLLHfbnDLAVy7usXQhsKEAxTZRBaddE3wUXu4eB2h1oMwHASJZYuHKLHyhuMq8fh3IzF4N
Ywxq2uwzoOH2+JSaTVZuJlmHa7OgESoThSCKfnzZHJ02t8EGjvmktlZQI9ZPSuJryeTsU3JihiEp
NmlcVePT0JvOiIPCYQrozIniqO8Y1dKOO/00xokLfJKtxnHsBlPfe/yQ72Gt/Nci6pMahqSQ+3Zy
1U3uGTF/FRHxVsQqN9eSjST2SI/4hQHEKQEfsWzNZeNlpomLyEw+51lEbpXn5fWzaCBe+Obs7Ert
1k/z1BmkBstgaU6wbmtfGfHJj+JuqJlTB3PdoXe2Ywu3y7RORGaV6h5tbzu6xAr0DZL+1gPd4c0l
GQQy8Z1F13YkCSvGRLEJ60Lu/KnpljCAzSMBea2Cvl9HENySvi2uRhqiy6qeTlb2GontKpnIDv8B
bbck0pH3DL8eoPYunjUe6c4Z4HjZ4c+ozXYTCDNS5UKqCXZFMyRqo3OjxLA31pva9aebFMbXzg0a
PB3ZEGwKdxoP/WBrf++o2fdXeSNAlJNNAUjczPHfJyR9XwdOgycncMGdEYkZLXWVnJqJgcp3kwzy
4xBPcw1l1ezAz7RZ8jUxeiLYCOGpFE5lob4kOHzLrZd25IGOfvY1R5VzyBt4wNeVVmVL/KvZgIDv
gx9GkcY4ZVklEMCrEMskIG0XlJxOd2LU1nfgx8Vt67jprbQsTCDSLSCh6miGR2wJ+MbpkGDykkjG
PqR91t52eG7uuf32m4r8Xm0F5dhHwpPzJ4krbVu6PmyyHk7LuuczgL1qanNfpW6+b0bVHOQwERFp
jXaz8ByHK2MVwaqrvCm+igQyfavR5pNfh/4tyIVuHRV6elAOXm88Q5l3Ty2lJWImOoGLA9w0FQkU
t3KITVo7DaSYZmoPuZm0Sy8Zmjun85prNFH5qpwm9Zi0JpBOZzbuaVN6hDezg3VqAW9WKIEVWPMO
XCpvO5oMzW0gpvi70eRiA7zX/Z470vvK5rBg0YqLLyZsNxTUiZNCV3Px/GAqAd1fKLDZlbMh46QC
npfDBWCkEAiYRbNag5dvD61ZlWte+nQMiPu5NxzQ7a7f1psWMBj2WQnrG5Npe2NHGnxIcypfeFl9
NbJ/dPNyTcTx3k/9CJrESIpESQQbyYyZCq9axyfeScXtaqgIvhgbSdpQFOLdTgF+LHqoMyMJslXM
3EomN84ZnGNGO+wgd5SPVWpb+NOY+bE/Tw55ZBjgyK6ld7Y1IOVjMe9nInIgkj01+PQbbos8H7vy
Y4nrLC6f47ovl/XAjIiBJ4zv+pw+KEGtdrqOylavUI6367mbE6IQJ7ILqiTynuXogTPAMrU6kc+I
xZtDZ98DAMbzlrDIUTkXj7iBVELUX+69WkNnk7zZCaxvWTkvZ1cEmG19cDl9nXwgJ2Ri0VKiWQ7u
WD0bbVgffO3j1zasGXP7jAl0whdvnfgOA0cMZkuMY8T2xvEJS+FWqyFJxUhagJjunHicVnomFhVe
sC42wBTgLIxWd9POkXdttNxxPLF0LgGalNdzVrOgp7Ir7qrZplESmgEGKqH2MW4QyPOkFrMDSCCp
Qu687iCKk5gAsh0mAeZDMLpGthVu6n9GQUlUiCfbr9p3smsEidPHJEqHgxiy6BXYpL2FGW8+NbNW
61FGZFUGYUrTwmugA8zpaH03Wi/C9R4D0QYWs3PYVzz0IzQOJ8cJGgAFBAyp7O3k4njf5H5VPss+
bbdu2Nu7MBPNxqlMzK5l6h/boP2Jl2LZnsjp6tm8LeqY4GrTyqvxpmrKxr8PghmSsFM5fBtunAX5
zofTgS8l80fxzeWkvJqCaOq36emAR4xkS7o5ezHs5sSd235Yv04UdY5RrPrHxpj1M1MqvO7QNEtA
S0FQkIh0YsnUeQK7qvqeSbvZFYrVRxmgKYLeSq/S3iaoR0QpyXpYsK8ysnYx9dfh9OhmcWtjQyzb
Td46zYFgkvFeW1O+AZcTkXtJ3vR3kOn2esBK6R9GAOPHsmJPdiKcN9GyTSryRfi39ikrzeru+0SD
Hm8y1yD82Ki+iLoTRNc33kPfedXGnCx333ZkWkylsIA3IohbjAnArCU1jvaDg5HHX9tsubC5m5P+
jOVCE+YTTB7ZLbJUn7HTRevJi7OcbWbaYP317Jr40IovlmTT5i7KQbquCUeU27YONHKntiFrLdS7
pM2IbAxlU24icDVbeCcttux6JE01rk4psiTckDSgPgyVb69Ce07AB0zYWsG9pISa9KX8YpgcupEQ
wNToo4ZAgTTspAnPqxo2hslJMDFH/1qwm38uHHqng2GVzw3wFfKz8f7Vm//l7MyW40aybPsrbf2O
MjjgmMy6+yECMZJBUpwk8QVGTXDMgGPG1/cKVZndVLQo3kqzyodKKWMC4H78nL3XzhqcI3Hkgfbo
wRMBL0C7RLZQDU0WkBFIgtqv0VW1LWai9USSm0WSapT6x8kFk/Wtp9reUl+VaVjllXE1ugZWWgSL
6QwLVvEQpxKaJ2xnEql5uqq1BV+m2HUG0HtXSlFs+kCkRF+niTp5AX70VMmOGzRV5bAKbOgunNTL
rzj3SZl1a+NLYk8G4KBcUckaRjSc8HcQKaW8jAgRggIJtjZEsy7QNhNV7uftJjcGgkCSKOcgw+S7
GdndnNYNZ6mGDaIeWjCdysVTvEjnW0y+ELcq+X/0ZZrxzsUo/pQ2s1WE3VRR20yU6kslyappVeMc
JTAMgkgkvY+J072XezHQTzDD15Yh7I/m3PWhx1pH27kzTw1X1l8BxgmweGV2XpOhMaICIeS8WvdD
Bp2I8E8I97ZfxPugGMVtmats1y8Yff0WEp0GwzWSLnVD/cmTpAFLEULzHXvfFNzTaXXl3q5bbe/r
uHVf56gHUToTemftulQCJ9IEBfjrZUkFP5+ZZDB96hoZymhmI48kWNytKpHPVRy998HErFgZZezv
iqRuybdo5WJRrSlh3Ex9V8Q3cS7WpYNdZTNTP42bIGgcteUHSrptCxjcItRA7xiuL18dx12a7Z8P
kJxGzy28350gL1p7/tRZDQ+J2s8QoYv1vBDhDXa9IIQs6beJ8OZNj93+6FjKf+nHM+mPDJrh4Npz
t7VVwpmn5bH3SOgy103T1jujPUv4hNOnOzdXBTneqaBOmPHZctqY45S7NZs9vRWLkZ/4QUaT6Fl4
MGs7igmFyjoxXDOJ74yVl+egqm0SGjdWhF6VyCqHqNKsqr9khh2dgnqUxsqoKgoF1eKJ5dxqgaCy
u6V/tKoye1bRBBooN3wdVuwAL3U7BdCYoT4QndEUQHZ8+SkqpEmAkdFfly1nA+KHIEB0Yhp5CAfL
v+4nN4OpIGgTAZ0D2LVCHjqngMsWg8Wd8OE4BxMORcHOP/QMq55y7Y6PBivM4+hGau8Z3jJuoITm
1PnoqFPypBxuLs9tDoWl1SnqjHMFWhegjsdF8Rtn579bOU32qXFru1xXUzH9ILk5+IGlcwTpANnn
2kqk550ihidX1SjaFyZh1rxOgkoeZsea73tlsfjE5HWTGAPzGYLeAvmSlD1rn1eJ+VljYv4EL7o7
6NGzFInIWfk06Va8wH3jzJqQVmM7Edx6FrokHDJmneeVAYAExq0EmIx/1I0Pj7dpF7LdMrcbn0u/
Cj50jj0/c0R+Bvlyzrf3sgxM8OAc4JfZT4Xfy5u0JYt0SWyQfQbJ8S01uXSrFWS86HGcic5b+6zH
pylPzZ7nAhgH0caQnXU7ykMTBzYxtaU546FeavPGKMzuyq/E9GC6BI5NDK1POWeUdqUcUDZAyDnm
kwlqn7sbgzmB8Mhi19yOwUBS5EgYvUNR8NnpVPpx9gvSA8zI9V6i3O7s9Uwn5BtNARLhjYRm3UHG
uDVJI8qNZzhPTk6eie2V27k2z0c+iWPpypJDtrNtjeC1783oyegsaiQcev3N4FbOSKxHICm0EAdz
XK5MMbMWpkW/dhlaf4pMJ/9ARC/p5nmhj1PGXwOD5TS3BuM4KEyEwADiar1i4xXw2RpPkOoHgeWc
7hKTdq86I+Pap1N05SwN4E7DkXc2RnEHZvwwkleEgffWmhv90OWG2GthTdexsL1bjDnJU5C5fs+G
gtN8VRtiPoyp4W1b6SUfdEJtGJKOXHzGgZXfeC6m3Yzaj8ZF63/xiHd4MNMxWlvDnL94pQ1WEW9P
+chspd5go9bQaRJQFrpjqAAVhWMg44oW4gJAKBmHwojrDz55rl+Z2wFkmc6pujoq2+uA6vk4zE1B
aVrne916IBaz2f8aREH06DR1RzegXgKw2DPYucQn/COrC/E49bK/7USyPLOkauAjSfsJdaH3id25
fbZsSXxFFVc4Y0sjalcyHq0bI0iJWK2VWROAZS1dOHiB3Buc5ojPYNsN0LiU6kth9s12Fg5YuCIm
51UU+K1XRVxaP+y4HZ4HzN922DTCf54kJHzYhiiL8HMPXxxC2o2VXpZiU7TpXKzI3Z0/Tp5hkOWu
aNEYSgYfyXqZvvsNNCk9ULStgR2Jm87qrG+TOcC46hQSsdz1h3LbzZjQ2bA56ntTFDwlhD5+Dfou
v0KbDRgPM0v5WFmZfKrsnggiOWl4p33wIOth5JOMSfCFBOEqBEqXHPXSeVum+JTAqS9pdOkyj747
ZtYsOJFGEiHMTORwdNhTNzX8FSjcOFAguqSUCnjeph+TIu4JfGjPWSGTm4YW+MkATvuUTomnQ2vu
kmdJpx0Yo1bztYEr5hwCbNMcidIcbV1nQ8s7h9G3xqohGYld0KynjoNfYSIBy8ZRb1Nv9k8poa3J
rubo1W4GOgVPYC8tUnnONUimbXvtWyVHLSeabXiqY5JeW7FYvneNdJ6ztiFkzS8DSG5ZCkiwLVjh
1CJIJTNEND2pwohPbdMtp0lGqEk8Au8PkFXxDcuWUsbqqD3IhIrrWxo2ybUF8xQOvZt6NQGVbu5u
EDvbjwXMmHg1Ep7CTuV0hQjTsYpRt4oq55WInD1Z7rBsk0pFR+aQ5Revz9y1MEtTX7EYzlAjOtcW
YUT7YjdnZUVEYxsTcQ5h7qFssqoiLg7m7OgGENKCpbLJFZDL1ogSeVuWXnHI65b+FNRI013Bwhef
KpiH4KvKkn5WFsxkR+fGOuC5I7g8bw42PPv7oc6ya/DrZzyJWRyyYi63rq+S64VoezhXUb11yyyH
SGtmh3mQ5pXuzfpWD6bYq66uM5qZ0nvNQdfueAZygm+DdN6RuQipjmwODvcTqU/UD1XFckNGyzbp
qRniJPCOi7T89WhIHULsoRvSlMuDcIv6aRILmyZkMACLbqJeUre3Eg733Mh9b8XVLaxq2gsKShDq
MVckW2A+fnJAEV3esKmhYhDUNzTg4rRJN46aArWKIFEC2O/A4pi+PGKc6I9ez8Bzkkuck5xU259K
nxeoIgPu0kIlG8LlcuSaizYVW6SQ1NGFDRN2WIqbsqBygCZjPSVolGmQ1paoCaEpA4B6yv9UwAp2
WEf89sbIGoN4exJMttk00uCNtHufdJyNzEUsH1pleQcOZQm3s5gJgiU7Yj6kVTuxlGcDolyAgN6K
IMD5C8e25kbXotz04xJvG+IFvsGxSsjN8cfj7Oa0qmtye24zntHPmpbxeonRUntj4WwXuy8PZPv0
MysVoobJXHB0aJ/zOxKig1nkxKMqGzQPJAUOu2a36ZrOocIdmMjbzrjt5ybZoY0MPgLMkw+68tuH
wCI0wbNM61PJ3GWPurvZAArMNn6mX33gh09QhCq4EzlJ1S0UjojkZmXet7oBEBksYq1qXx/ZsdnV
2sCi+GhySR6ErK3xdXGEcQf2bCa28pzxUQVxFDIZAW+tpiT4PHjumZMLHtWnxJXRhujbgpiiYWys
+8RNu/5xHnTP8YPkUihUs+cdIied59CoQQitCCuLIeNE/kDJWMkmJYRvAg/rlf106HVpYWcg1sw+
yrHTr5UH2fXBm7xkp3pdfC1+XvpiLGM3nPImZ58r1TSsFIx7OFHzYDz0sdm1a8aOlXwKDNvuN1Pf
DMnGziXHLbNL9q3T9RtfRPKhUnS/BOzgZWXKILnO/KDcDj7zjBXR2MKn/nDoJSz+MhIwklWf7YqE
kMgajBOVgHiYYGiuZ1psm9aHP0x51oc+vQCSjZV5PdeJJGNGBZ96jzAuwcfbJwV9a2LNyHyiGUmL
ICm+oqby1qosi/u8b/zb3O+anViK7OPMObGlXtP1Ezn07V1GlMBHz6LfYyD83BWWqz/6gQMiN6u2
VqsceGAJ6U6CveQop2Z4bRrqaI+QR6UC68XqWHLoVhnrVAzqpZ8qpjqgNonyHOZPZLANO1nTZVzF
rJq3XuIv1qprfUYs/WAdpLbiJ2YzwZMA27ht3Zk5YiubZePVszwxNXAAQ2P1TlZyKOYPmQPiOu5k
8wlqL3lgRC0v7N4QEDaFlSZPy8ioPp3i6juNd/aqaSYHdmP3DAoS3Tu3bnm+LzRNEGPlzrDswg4N
8W3J5OPUCp04m6oLgGDqzicA1DGao6cIACS9Cer3RGILlEzDIupVqv4GCYC6DlrTHlaU/yUtnsDQ
iJ/H7E4kpn/PmCC6KvoRpUoWC/++msbgIMn0CHORqY/lZE2flyVqNy2IStpzot+eY6eKNeaw6Qmh
Rrui66CeK0M3xx6224YtqFuPdSuPBS2eb/y7NqQPUtyRFxuc3Ea1odSqCaHOpN/i2CGEU7hQ7ECq
hWUPhVpx3+46IvXov7gQTl3CpY/2QExJYxYBZV7kndFpyXKqCxYQEIhBTUQUgZkrtjmCtGouyaZm
pFZsJsSP6PkWe1kbA42J1qyLV0Dl5rHWJImXOnCvy7kW16lO8rDS/nCAxto9JE6CbNpTDBHYL3X2
mRyvMxaUvMADaDAvo3cQjQwnKCg+MGvDgksEEi5xPcLthmbPQYZBwpZWgvfqaOLEFmJO7qYeq1hY
csC0zgwdPeKaTMtvCcgu5kEs60pF5eeRIeneyEsnRBIzL6tFNOiJZy9PcLelA+DqJbaCF/ov7in2
FkiNw8Q4njAbkl3HpjJXbmvOO1oj2ccqCIjikX6jw9FziWksCm9HrLT9CcscNwV5pM0m5RYWW+5F
QlO6gjaIBDeWrymfp2dSvJghqhiAeqBMiic5zu0Hn1/vtoYrD/aRNK9R9uqVQzeweVtln/ypT76C
VWNpolE+hqVixEiTeypPEjEwN0++DCGpj87JBfG2WcrEwg3fRQ/zMKH/qSm7VzEdyB3IWgnUfOYB
Q+sQsiEl+4A8qR/cgqRyL+WyG8HV7SzuhyuCNMfNaPuNsR6z0lpLgsYem8DqrlslIGNGmpnBOlkC
oKJl/sKpczir8hdF5eiZx8VKPE5stLNiv5op9oCFtjQjAet2PJqdiKq9EkWWcUYV/o0GkN+sqqIX
J45c+W7pimBrc+o7IkefX+ZWBi+eNXU8SW6RgJ1oFMz8zJ6nz/A3A3dj8OVuEw+jAAencmMn9nij
R0vFW7u18kPGfuFvihjOqB9ThJiiJ2I2doL7NFLWYZQ2ewXAo5NEA32FRVafRpDd5IOr4gklLWeL
zI7wbFru1hLnHQM7wkorJdYQyeDUZCQ9zbph0G8t886ax3hn+bn5HLPtMs+HFf9Vor4PiO6inb9i
tDC+QMCNv2WoYjFY1uAGUyKK9/4spkNBV5scdoOirPdTsaUVL+4GBeeS4qkMBdvTEQ2R2k98mbsg
L2sKxYHc67mP7KuU8yPJvTlHpGLKg6OjWcsYxseHmQbYndEnMNSNZqlfyiwzP8RdJI6ADcQhN0V3
imzHunWcVH8jH4gwatj+A6oEt5P7ztbuc9YX3WdJlN+XUafttgPxemcT2fqxTBnhXvUiSMS2mFs4
Bl1aDycWdzonUrIxpwgSJq7H58lCRLlrI0dwPfi0euvU1vx9mFtcZD2xFsHU8OSAqzzzOfJgfCwK
YgzbcgrKPWFTnHfSYrhflOcTreyw/yo5YL10Hf+qy3px0LIyNhF4jyNTKPKivSjf1kZQbTsznegT
QFWOuqklCqDOv8JDYniuRaA3jMOA7NVW9GNyomCDjjT5Xi0+TWSZGhVdtsHfDlUmrPXUDv12tgf5
VdpDube7vD/JcoiprevKfqlSh6htxqx3YnTLeZNobd2UNGr2pmeRT9UP0w2nghp3jqTbrXTQ3aZT
Cx7rnHH5DEi95i6ffWOvE8Pd9SIer80YROpqFKW9XpIqu60A5PabxHdtbisoaTWtdAbEq6KoKhjd
ZkfQWZdoRmMFdOuPLH/m7cgWdijcfNHrqKaFgWmwekB1IUJnsWqATQnxCQIe/Zp93n1CNgG9NcYn
SkdrZhwx8+kfokBC8KYfe9MUtbnJlsX5YAdpytwhj48UgGBj+0JBLUSt4eIV7LbCse5nmbXcAHkx
37P4tQfq0ID2pMi+LX1XryQ6izVx1Mt8Pn2Ie6Mo8vvMqZJvcVnIq6ZJlq9Zf+56O9PiPHQlRvaK
FiVYxdlf0dKLvqFG/RKTxb5pzIG6t+gZ4FFGbDrVko2XF/b54e13xIMwCRDM93UCuJa7mg5gWrSE
ndfWljMy57Y0LWdKuTJ+JgQl8NeT3zHLj9LxETjCdIdDfdm0uYPkRfe5ucdqY4WWj3QX3B8HOMX0
fpd5YxcGWZHfaMONr1PPz+6JhSzowrsyZW44DVcDUXAP5EV00VoV0lk3gv59kvrJY1IU402O9zfs
nZp+/MTyce9aEz2bMl42asoKf0+OQFrAiKtZOIFmfBeu7x0GURp6YywYL67mIItWFev/sk6nug3L
jLZXOGb0X4SYUatjsun2LHYE8CGQL/DqEj19KkoXp3o7AtklGMTynlymhU9IS6IbzgXWsG6U8TEy
unFrR6Wxp9k37u1I2Tac1SY9prQj2TiqYHqegjH7SBCDcahqoU85GtVroT3nxi9VWa9zq8s3sRuT
U82MPS52RB2SBFm7SfbCouq29yBoCxJo3DTYAU9tzRBPfGl/KTVJY7lJ2qNXYoDvFqulITZg14Dq
Wo9mCKb4i582A1hexg07x16iR3dEGnXbGYYZimFM2kfy34xgC0/aTEnOo8O0I0+YKO+VsC03fuA9
ph8efX+g4l05IGvg24WdH8TsuEvy0WIVjreUyt1XgSDnVhguXZeKxxNlpweYmHMdb/5MYvNwwimb
rrQEZl0KHs3BqwmgZHNdd/QRD1PU2lcuUzKutHBsRvxyPJHYo9Yw9V1n01huUOyXKIuyK4pVIifX
yGK9KD6cL1hurCIe2JApGSdozjTROssan967FPGJ2JGovBd2Uj1FRN+o0NMqKImatongVVV6jgbH
8/yNWqs3qTD0rA9EV9cZ88qMFvPgRRxe7QKG3FrpkSJoVu5srBdq+h7kX91enyG6T2NJtCk6HdcZ
d64JgvMYN1lcrWJsY8ZLRX9mry1G2uzDwzd0PNL7XKZMB1aKqGfKPqjdKTte3Hdrficpd4wgvK/N
bPrmBiN8RnvBIu9wJyzMZotWvQyTRVu3JAjB42YPM2dyfGO56aTUV5OTua+W0zIUKg2/tFb2ArEq
QlH0IZsj97EtKhQmClGT7ZB17o39fCx8kX6XwVn7UdE9XBNqmlHty5ZgC033ruRgiQ0oj4F6EpiW
M2QCTg+R3CGK0UzBRdd23KCzKUciRgJ/q3ttHwtkB6S0xu6Xce5SJly0zG4ib5TRnnJ3MjcFuOzP
dE+77/R5y89J7DoPjmlra5Wiq7pipIMsLmtZtWvDIcmxjynQcxKq85s8maYfUHqDfUVTht74ZLtf
EnOh2G+tWO10a5mnHAdJ2NKkY1P242CXcmO/BFhbG4J6DBmmUd2/dG2X3SokXQ/cyuqmzTPzszVA
/67saTpZkTPfCnty4QiNsw6BT3IWaWb3wTdaY83O4f7IibPcyrRq2Hsr83Gpln7L8z+tbTe1riXl
7XfZnTtLnm8WHwHw9txUTK35aemuenHpH6F3Dl+NLGEYDXSWKTMtAo/A6HIbVXW1RzTTvA7IcK6M
Nu2upK9+MIOKrmcCHMWKMWf8CZYjya1ZQVzsuksyoEdm6jmvtXMns71RTtvFckCKMTzVJHi7BV9C
1Ff0CIIjuMK+IMRmpHhR5NaiEnLi+Moe5+Xb6KuZKaQwsNGO6QPx8c11oRwLsK5RfJaMGiFwEEc8
rAeD7VcwobkiDcLdUkQnm8Ewgg88gMF9VefRbdPLdt1T4G2nWZRhrmfa1wA4oLS3HB0rGlPaewzS
Or2rjap8HWFJA/uKKuY/UVd9yDmfyPXYd4P9jqfrDfFtcDF4jMhAnhukzrtzKOvBnDiRj4Kj2Z8n
mz+N2L+ZawYXDgEGwvliZUuzq7g9neuUZfeJsNt87SsDbapKLf0cRAmlZNHC9mdQBDeYtienM2nf
6cXLkcXly3yiwdf+EFHPcCeK9U2vCooadJJb1q/i4ONCS1VAEBF6rjX3acPMpOMU0MuSAS7dhuue
9vSpdKkFZTFVH1uH1LIU4txHmufm1mPQ0rzzpd/6SS+MC7VTGM2cxnrXlC2nqgBxjbL+HuEPpP6v
euZSO8lCPGyzA/OXkqmE3NiKvPewaj+dfL+5XpdsVHoYyp+1qg5d3brHDBLvJpVNdjVTOu3IlEfG
FihB2pITL9Gy8pfI+mDEJTVR2bRXURUbS0hMTlpeMwGJoNrboqUBXpbb1GVIuP7zbfXGLywvRN2p
JKjMph23M0xvuA4g/odTOy+7P7/6G5LxS86IHJd2NFAQ7BpBrjwCr3KTI2mgra7fQ7S+8QXOsOK/
qtKXMbcYziTNruGtqCdtps48+n/vBrwEwBIXQPemU9aOtJHkXhlBfyXItnrH/X8W/f/uFrlwZylf
tJ1RxNbOSwIW1ba27xQx8Ae3iYIPcGy9J3tqy78n3/cvrrREqBcMpHcfCOFKPw6BPV7lczPdmQwM
37ncvze1Cv98jf7iEDCrRNVJLpZDmhmS2AlPPhfWlD62pswP9Thhih4s+mh0ct65fd/6BS/WXC8t
rKFLhHlo9YJMosnGcyrFVNubMwv4OEN5f7Q92HHv3Q/nxeF3l+xiFU771gz6wV0OjjNUYONKLVfM
2pOzUJbwCzBO6MFzKz4mNuilnlEp2sohWteej1hGLvLKy9BiJIzeQ1KiCCWmWiLUXqFQSzhnmRlD
6HhkJ+Zs2t1Q4TYjPoK2vZ4SEtxlNLq31tB647otcn0X6Ci+7So4xBrlAtpqIzvNXVy21HYUsPHs
jkzfDXMdzPG0ISH+pesNsunG3jmleRS8J7t568pfLNSVoSJTAow85D5P33oJsviHNhaHfJFCGS88
RfGh1MIMx6S3vks7S07uSGNT1UH2bOBruFP4/ImlkzRrmRVtiP0KjHWUKfWj64vpvcv3xtW7WPJT
VOzl4GJpdhdMx0CnTmVBYM6fF7s3fFeXnFtlQmTxOZYQvhLPJ3vyMXXYEoWOLEFuWNnf9D55Fyue
ngfTSKOpPwD/P0clRGhd8dm/cynfWE+985P2l2cYLWnV9lPeH2IhZ706CwxJAtVz+vfWiEv47Whl
VkASeX+ohGHRp2iledPVOvug5mVa5xUilGkJZtQCKDneuexnW+BvHlrvYumrx85uSMbsD6XhZV9s
wakZYYmPcrGKg5AmSfAVmwX6TgM1w9Vc1nH9zju/9WterIgRWN+oYrc+1GbwMjXuyUBN9c5ri/PD
9buvdbH4BUXRTFOs+oNqi6hfB+QlXXVRQ5+U3hEnxLifQk7kUWj6EM8YhDinpavH165DnRX++aZ/
6wtav94uAWUpIYUmjjOlPg0sUSE4pe69b3h+ld99w4tlJWA8yVnQ6w5jYwPUsLOr1Iu1FTLFhWCj
W4n0Xyf6KhpSHTpjW4aOXQHbLEvObkNDiOqfv+VbxZx3sXBQ8SrV59jSiqIzNphSxN6nV03Z7Rtd
SEpRti8rMu5RUrFSOypaDfZcbVtVWTuw7Dk5GoRSxgYfExcDXeVWoXDx5vgd6NQbhdYlxJck1qis
E7x5sY/kO7ZxKZXG3K5GK5fvXOlzxsPvLsYlu5ezLR3mMhkOY0St70et1ZFM5PAjOGXjALIZ/KM9
w9dLZ3+eNuOQcsRQg1o2FXK9Xd4P9oOeIDO+R55/6wG4RP7mWT06Lbrgw0Bn87t2A/Vse3jPVr2e
xlDG1b3CsR9mOU9HaaUoVWz0AHqFeMR8j9z/xs7nXtRwZZvhgkfpc9DdJzG224x+kKxn0ve+WJ23
Q4ry94pF92IRa4eonWZ6UftsMbBB9f2WloR5EMqNSdtjxOidWyR/vt/fup0ulq148ZRb+63YI0Xr
tg1z9yNmLXZvjsvv3E5v7JbuxeKFQgwVnNTmfrIwqcWRWHAq+s+IfdojU79o8+dv8sb65F6sT4uH
471bqmJHp27tTf26Znb19176YnHycj25Bp7K3ZAYYYBx1P+bhzL3YrXxe+ayyyjznfQrfWjaKQuH
YLHfWczeqJkvAcIQmptiSOZ85wurph/onqM7mK7IG0Ao8z7OAzPYFF797c8/01vrhnNRryipa+aQ
TY46KiVFLhu8b9E06mcELFM4pVm0C8w2Xycj0t0Vf1Mf8slGal2hYxhUkTA0DJr31ow37uxLCPEi
tR87rh53BiGEHv4lGefhFL3HmRFvnA+ci+VgbOdiUVGb70xCSrdqPJfdtq+HAL1DrBPmS0m9M/sy
ujM4xdPr7PTwA8PA+B61540AHXGJK84RTBqAKkbM5RWz/Vys+pl0RFTgbjRvAvc2x4mgm/KWntzB
J7oZZND2bKF15ii0vPgHGIo1cbFXnbnxGuxxJbE7UXsirie0UveIgvsd8slbN+LFKoN+E5U5QsHd
IBwzxLJekZFDgxieGO7WBSvRDRGF70LR3toufjoG/lLaJqhOsnrR+S6QyNOYCfXmV0yN1VemgB0n
SCDv64hJwlcn8JZvYhSCxDTFTPEohla/s4z/xN79pqZxLlak3JcKZYwz7GbXIgHSwRN4zHOcMhEZ
cV849sQ7N0sFA9whXNDglx6iggDqlyqbmFz3vi7DLm+nlYG7fNMgF125zKOJzEL0ty3t2n7ynOCc
PMJRNJt6UiqboG6eO2OKHtLZpBdoTuK7U3VT885a/sYeKC/Wcs397NPvps0Tt8VtWtTe1u4btDjt
sizXQ987R+RvxZp2+/gOYumN5/gSBGsYrV13rkGQAMGG8CqRXK8GEoGuyNls7v+8cr3xHpc06vos
n67qucc7ztHEo+DbpExzQzG33f7Pb/HGLngJa24MS7q6M4l9QxsX0gvvD4uTZ9c4azEA+HXyziJ8
fqR+c9NdkpvzwUGKFKl+l8XOazfL+HMyNf7T3/oS8mKBzxZUCrgChp1Z2Mkx7pjwkVtf9TsCK/I7
5MTdOxf9rW9xXkj+8gBPBQM+BfUKLkeLXNcJWyR/f/4Ob730xbodlIVeopThacIIMBvYBZ1/brf/
VsTcY1Xwv//6JUzuf/6LJLGv3EcaC3L3P7vv1c1r8b29/Eu//Dft//z84/h7Fb52r7/8n03ZYeP9
0H/X8/33FlPRz9f/19/8//3D//j+81Ue5/r7f//n16ovu/OrxciLiY/7+UeHb//9n+el6+38uRsK
K/Vdl/9xetXJa/n6H4c2fy2/tZev8K84Oun+w3RlIEyfoHLvZ+jcP+PohJT/4F+5mDVtXzL45NL8
K47OMv/hOJDg8UiYASKNM+D0X3F0Qv4DAY1lYyH2XHn2p/w7aXS/7lA+r+86KHnRvNlk0mGE+PXG
o+VbVpgyp7vM0HZoGuLFyxpJ0qPprRom2ox02+Kd8uzXO/H8np7luoHwLUc4LuqOX9+zbn2MJuhd
7pahH7YcsZeQ+UzxTrPqolD5+Ta29Gnx+7aQAf/8+jYAVPKxsMRwh82+vFYpA3K2vDBHpB6mxlnT
ywz0lI3ZAZXtg5vX750xLs7UfALL8Zm+OIQRYuNzL1m7lT/087LM+s6vumEv6yzYjrXjbM/t6rXb
OtmxKEwrjBTxu0WDAha9ILnSFU7lTGgGka6eATDY2UkgDbuKhzr+YruDeueXuojxO39O3DCOZXue
5IL4lxQtc1EydYUs71KbSZhbpgQPlrGxG0uAFou14FwJllauA7u5ScAQhLAqPguFto2+77eOp/9r
aXX2DXmgzbGI8umkojTY55bXb7vRtnfEs6dgC4J6L83+bnTn8ZOwW3/lA6DjMohhnXVm+eKm08Nf
Hsy7f67/f02d+783Abc2P78lfYuvGVweOMqCJKrBlvkdhQMWgRJdorc4ybUJpWgd6BzqpNTjDXv4
uFHlbG7LIJ/CP3+IX4uH88/ru4HLARZ6jBVYl/My+CKj4ztpdjfCk7uCWvWRTFkkE/ACt7N3G6Ak
Zgiu1e7Pb/t/vzu6LlaPwLS5eJZ3ST/tzKDFllvEd6PHHHPxxcdc9ch4U8fAsQPYJunUg4d2HgcU
EgADSsHqzx/hJ731/+3KfHXCZ12+uIMCG0XD5ZisFEFVMtQLbj2arzvMbhJ31eLdU8uMGx998U7M
D5R3ty2ySELfllWb6GgremsJKxTZV5nd4LcectTe2t/jYd1ZpcFQvBOfutwipXiliTf/t3bhn5/a
ZUE2KVG4Zrh4f105sg6R+mRYwa3G1PIwQxvZwJd47+B+Ua3zNry6b/P7+JLkUXwnv76NNWGGrfCY
3iJYPExxb+wmwU2KdgJ+hpNuRaenV7uWX5LeY9lyIdFAF3pnMf55F/xyiVzBW/u4KthRzvGnv34K
HF4Yz6vFui3tyLyJ+ujk2Tlhk2jh72AJSr1q7ExcEyCM2g9v4BfHaVwV9sx9uHHwMX0mD5zhHpyV
RY+xwWh38G6c8X+pO4/mzI0si/6X2aMDSLjEYjYAPkPvTXGDKLJY8EDCm18/ByV1tMjSVI2W06Ho
6GhJBRIm8+V7955bvuC9TwSmombbSqz2ZUXu8v7rF+znJRYFsGu5njAk+5j+ueke15Zjk+mlXyWl
fd5qafylM3m1MmguC7LNZcS0MXjZRdZ09YWLqAgbwDxGJy51o7m3klz41pIYL3Aeugupu1G/9Tfj
iwpzye++x4+l8Pa8BWIhV8e/Z7oWOccf77TwUOUxpemvzKxsboVtU+M3kdsFcW7s8RFqLYW+e4ZM
fkb/gJMxKg0mcYRQsdI22djhna9Utsne+yvNNRuM6xWY5x+39B9VcxfpW0sM9/f+c632oaD7/xYr
vCGa//eqzn9vy+Hb178Wcdu/8EcRhzSP6GDXdP5dqQmOUn9UcdvfkryDko+ZXdQ0tr/1Zxlnin+Z
FH6Oa+uWlGxFPPI/yzj+lsA46kpLbh+/xdL573r2z32NUpjbTX37N/vcj4bwf75iakXdpayilpQs
9pR0n94tDHKag3Cs3bOEnCR2flBI8yYGpWhb4BuFs30rXAdX+HIZyxxISX/ghyKbYwRJhj7UzQ9I
xPxmeRxJHTe6BmCYFwBNCTCXQECTIbHmp4qWkmd+Y/TnYQ2Zm+Eok/hJ5e0D6Jp91Dj7OMmORqvD
pAlY8vezWjcDcaBtEk7yA1EcPKE3DWeMxWsNMi4rYeYXvuaYh2w2z/OTzPSOrTOVpNFNeGA5/dtl
nPq4F+5N3X6OvE3anRywbuxyrz9z7IOJywyQL5gcoHFT+5vN++NH+/ONNT9+tFLHE8rprN33TX2q
ltyfnGtryHZjY+//8rr9zTPclvtfPcJP24HCjQGTh0foiWtNfBmN30xQfmT2fLwAJRabDk5Jy+GF
/HSBxtWqTmSYcGV8sWlaS3m3YmA0IsAkfq7fg6YOwDT4hOxequTMRD6bCyfMsquepN62L3cm1i1E
PqedBmxqfBrMLtSNx5kXB22q3/WRH/PvZzi7tz+rb5ZzD96AAwHINW+0RfeHOgsyJNDRUu8WVe+6
jL3OinctDKVV20ZNoAurzXF72tTab7a6HxX/TzfAEOxzfMcuKL+Pz5KzkBupaWz3rYOGr04P81uG
htkbnoZ6pORGbVv6lot7EhdHxU0pRLSP+PF+/aB/fqV4Dn/5MT6VF6VOOPkSb2ZoL/Idz/MXRPqG
O/q2LX7zTrH0fHqnPl7q0+ZeK2vEUgTTZDbRXBk6+dzA8/Tf/Ubbwvg316HS8xwWO+czI9cDBFH0
OXe2E/eJsk8gavoF4AKtBDKSPLXeuWOsVGundNRuV+2yJuKlW5+ElwZYPP1K6eBAdlH0GnHW+PXd
/jga3z7g7Rb850f7NMywmPnDHB7aPRUYDlM3BM/g54h4aTruYFMekBvutDG+/fVl//4h/+eynxZk
aG1LpEYecuMU2PJqv4Zn16lxT07gb97rnxeOj7/hpyWqstNUxQOXWkBCdi22qvI31NLfXeHTyoEz
Vs89Mqv30/KC9rT7XQDh398sTwLEsQzT+zxbgEYqVeayyA7GVb+8DSTTdLENQezt1w/lbz8H07QB
qJgOe+6nzyF1sTGWHddpMHl440ENj/p69+tr/NEz+WmZkdJ2bcOQHP0/fd+dHUOOK3njyjZnhZv2
Cr1HksoTsephnyOixwZPij2a9mmfOmcdYiI83UxtzMd5G6Yr9zuwuat0GnzZUvAN2vww9kOHQxPY
qJHyj0q09PgGcC/a5+X8QJrC0SoYSgO4IcPwSiu6sBzyXaHsg64wySK1wv0zeOtl777pzTfN4t93
1amm9FMjuRxl4W8gPhthAUE507rTzG+d9UDwMW7U3u7AWsEpX72TseLnp4rGtLFDtwzBFp7XGu2n
MmMJVyfRzAlTd8Mo7cN2fYQ5iaU0OxK6feyng8ISVHfFpaje9VOcxK9p6363rfHRsdc7Gc23DJZ7
cTml881QuN+zwQsT2Hej0e6iTL9LRm5clpz13Lgucc/WGtUBArN0wIRV6jup3NCZrtsiBhvx0uY2
owTzYE/2oVYrdXMe5PGlaLwdr8h12eeXeSfOc7yzlBDr0b3pm7d8hVqR/fgVpsreb9NbEhWH+mvl
vMXry2A9cdxgc/pqp+U1afMYsYYQhX2YT2u4KthFE6xJz9stM/JuEGTrLM+GWRym5GFqmj0HplPH
O4gSKtYA62DlbLJMe9HX59vroqXfGhiqs54dUKrf8nhCtObBwE5RLnYY1/b5kohvcgDJK6O7aQZ0
kOpu58dGfm4KcYGbzvG1eLo0x+kOid1xcEm+au6iBB/HckbiRqiadDeIKRC6c1aipd5gTNI56oDM
AOv6I+ONbAa8UtuBiRx+iED06BrvxqtWZiGthN7SgrT5BivLT8sK1AiigNfe03YOQMeUgXHTWydu
DA6HN8pNTrLsq2nCmSJMh3u+WevH/gKO04+KoHCCTBuOLsrJNldwcpA5onIsYUr0o3cPwbKzp5A6
xMOc2lH29cOrSHYtCCNPXMJ9m/RrHVH/iqko65Lbuhz35LGGsypDzRyfs9hi97P8euYry8uwHoCj
xBWMvdGP4KQWkbjwkjFsCrG3a+xYrvU117OX1FqvKqe+rNfptpvkeUkpq1tvRhSfuraNZTk59MPb
gDa/rNpHUyvCyH0YG2qXRMFDfu2X9wnroK7GwJqzY4urGex/oLXdnVirXaLDgPMwJ14PeA267Bu4
AGBY7IeGgUYQKBJJsn2MC9jhPqiD4VBJe6AqMdcbdAmBRznrEmaGtiuS9VwVOfaZ/qxs6iAR6mKO
qxfFnzYIsZP1VS0wC7oYRkiqiXu40R33gQ5MVvuOQw8WwNySPRISekIn9ohpgRfS3ufqJVrUdTSY
u8Sx9rj8whZaX99nF1LeTYLMT3xy6KsPI8BhMFa7jjPsVkyKLmAEetOWNulRQ5BuhB/mxWlb7QtH
C2w9ejSt9uhkTih5+5HF+VWyK2FCWM18DuznqtAATOCwtlWpfEWQ0Vh2J0wvfW2hkbuRDbCKbL9h
Lvs7p5sPo3gZp3iXVXcgnnIejpouu7q6Tsv0JCHdQrbaDQ7zU4yU52IxAuCjh1k71xzB2RrL3wrc
ELcPT8Fmue5Bg442Hp/orleQE7mQoRS2gAlLVbFHoIWlbTgBWMEnPO6twduNCHRx7O6kfk2hGZow
HyZn9VNNBEuZHemMrBg1cU3v6JMdotw9S9r4yWOB0vL+vBTfdazEnX6dIMUm8YQsrsZf4nM7jW9c
MV6azYst4tsWisU4XqBhCckz3mmQGBdR7Vugk3pFRIGCUALLiuVuyuZLLcseoTGBY0jOWme8MtwS
KGh+HGwRRHa6E1pxknZY2cbjr3fBT/E/lF0cal3+cmCIGrohty3/LxMtjYCLBDAM7t20Ps0EpwAI
izZz6Fp6IJqKfQmeO4YiPi+WD0Q0dNBmYNk5y0f9YqZWAhFwrSWP+eT+5kf7qSD89JN92p7B31YF
BVm7d0oZmm10pUdQgTLsCt0jdvm9Rxpej6Hz1zfkp9Lj01U/lR4m6Od2Qb6/1+Y88KxHwnEPlih+
V+xutd6H2mO7jGExMbK3rvPn5KjE7Qypi5xfzlVMz52jrVFtD/31oLe7WnPDevZ2xjRdbQVAlgD/
EBbN/eFsbORzzKOAq6sEzq8lD9zhTPQqsLG3bWf0ZLLBE6++NVgPVkNIqdUDvlyAm7pho38DhcxX
45xMzmN/26f3vWECQQMj2BnARHfj0eRIOMopiFpYtnAd6nxnWM9Qxk2L6iTudoMC6SCn/ZLYB+Af
l63ZX1vuupfme5rH14nWXW/fnGOMj3ZcPmsdxPE1vi46b1d45UUEVMuLp8fEMXbSm27g97xM5RK4
yZ2zAaTndsZ7vt7BRQqTcThWS/QIE+kZY9otPMtTXbQHcB5BwWlMudn3+QeRV4Zx2QR9nYcduLiU
jcTM+KDh/v36/fgkIvrzg/nPk/txxPrLB8MSGLVw77fX8lJnTUzaO5zoWxtHrvJ85B6vj8Pp0NUH
1t7I+01lvL30H98bQX9ra0Y5tmHxXx8/166RMzQVrl7Xhw6apDpJLlNaqj006h+/6D/qL/4fpsX/
txbk/6OZMmK/v7wR23T7z4HzNhT/7/96gJ2UVu8f2o/bv/FH/9HS/yUExkeP/g1DFeZi/24/CvEv
QH+0Hpm0WLC4dQ6af3YfbbqPLu2erS3O3xQeD/3P7iOTZ8LpGEcz9WP6TLn7T7qPH4+HNLRJ1qOf
4Zmc02hCfvYHlMnQZGIAspIhgT+N3cw6zePunzmV/ryKhcqVsaruIZz6+Iq6qZIwWdcpROQKh1In
huw4g3Z//cttv/7jnf/ryHBbiP/zJWyXoWVruiyegnMn47OPl+ltqk/ToSB0EHrABya0ICoJmvBa
NwUvVnUPtNHWM0AP2Z+fxv/axTU+bhJ/XFtyZvQErmW06582iTJqumIzW8A3tA35WjS1XFO/b2SC
tBeKIxk0S6pABgubKaWL1fyxN1rjSyXKJgqTsuuB4A1mMQex5op4V7Z6XV3iGKcj/Jud5udnbkGs
YjYmPQITaL1+vE2g3cfcGfQxNBKzv+1kChLSAmQ87379OD4uTNstoXe+LUg8cfQQnzWdWSfkRBlF
wG6R9wBCTTHbV6Ivm+lC1pNDmAgupDV7TrwY3t4//SWlbUqBaGP7i9HtpyJmoNI1GjOTodsB5F+T
xT0zGzq0v/4Vf3rqLLoGgzcDSQQf8udM08ZcsigGPRRmhCh8GR1J8IRtqkdcnM+/vtLHPgs3k6YE
ohGTabBpih+Tir8WZSSmqRKwG5CdxiBPskIx6zdj5IZynrWzAqDGP5MQ/7iix7tsCt01hOt+VqWm
w2ANwsnM0F4s5rcOwofZqbXfSA5/eklYEJF50HkEYcHQ9tN3Y1e21VoZVzEBq99mDlb7wk31EHKl
eSL05tGsl+L61/fyd9f8tE6U4M4Xa+WaQjaYWMtoDY28eVOl4zz1koaCjF33N8FXP19za4XRvtpq
a9b0rfr7S43g0sntu2z8QROJTsds7a8NcwVFpNV0bexsyhlfFjCHf/MR/vzeMC9wbMr4bcgFAP7j
deNq0qBl9CJsKIpuN1fA12KNHJ/l14UA4ZT5b5KJf/okWAH5zyZKMj1BLfvxgnWOCaNobDs0eqmu
DFSeKhz0kuMi3Art5NdP0rB/ZJ/9ZdEXFuM7vm/hWaiXqcU+3VijJoLPBc0Ydk5UjIR3rFl1qojt
XJ+o27E1x9sUCOfRKqoDVBKnwFG9rODRPMc72kbbGF/nYtbp5MU5ffDTThWStAOIwtRw7dq4QW0u
iiJ0Vgzk2oKI1B0Sn8jZMXyvxgPLGszkxe1m8zgMbm0EI+xe1wc6QHpICfcRRmdX4rJcRteoTjfy
tPkk19ltwp4eULeaJ15BiBTQBBzwDNxjwNHY3ef+1Uob+lRYV6b6fKod4q9HHQj9aeZE2pvRlvBQ
0lRTz3UlXPvEycaV7AI7cV3fRqBFsFJf1xXxHDXgVUhSvO1jS/M0hUywMqNWW9xUoYb8IsNBCqpN
mhh/Yw3899R4E+gzV2xnuXxKzD24GPXMGI0MKeLAbbWf+8aS55arwQMtYCKowGh1YqJ0GsVHCDPd
Y4TGxSXTKEapAMVRLfEbq6M1WxxUYkE7KiKqh1urcOBNHYhe13ro9Rm8mKqJYPUBvnK4q/uIVgiz
AhEHK7LAx2Uuq/jgFbkw/Jl8EkgkAufDGfEl8ijmYdB2Vg5GkqQuK7rxVD/pB30xvJdIuv3AMXsZ
G+dMR6Xstr5VzNK4m9gujBurwelxKJelFIe1sehDECKC1IOMjRwSDh5AiPIwJUftfCJ9gCGJVo7i
3iXdpAIPA+SYbpykk1b36IB3pkH2sg+DwcmvhdFVK56g3ioDQy/434BHrSwcptid6eZUxlMGN5Tw
oCm3zzriZ+jAmSsxEOdRlnr38dLXBoNYOjp+ocbmUUYtiSMJwkgvmOl95Je2ytSyl8KMTiKLDRAr
f1Lg6O2Vc9e2UTJjnMwR5rCuU2yUyouXsIIjUgZOW9lf26qjYGqkLKG3KVPJ56bvrfeoSlKcj8s6
GntdK8o0EJBeNX/O5uZx7E3tXohmBrdkasSE1kVkKH+BlKoRrZTBbkWgNGXB9tp8582vyfCoFWol
s4sioGMj2OHZGdreFw4uBNqwgs8ijeL0tF7tKQnmsVc3FaCsaqcNRdSEGh+RyWflkU4KIih+Ag9N
6AXpggAT4k6YXaCBRn0149HwLlMCQtC6CGdxg1nmoH2zYSwtfwUyNgXTFBnfPG1oS+xR+MN4vUwY
xlynf7NLev6BhCioh5018TEMWrvUmOZM4LA8u3w5pglp4fBuSeMBGiaVF9iWWIcrRWFFQgGUVWun
L3w396U2xfEtm2CW7gd0gEPA/tZcLgzFE8YCfflliCf9WRub7ArFp20dhnSmGwYvNk9PWp1QPtjy
mpAPAlD/KZ+u/qWfxoX5q9LEXdXFq/eSC+IY9k1i2VpCc81oASCSMJRcm53+Y3oI2YE/h9zSrhx9
hecmOTSjVfZ+pU/tk2GVLed0d2i7Mxzzwx0+Rzs50etWFJM/9FFCZ0HP2ZT3csFOfmKKQp+DvBqS
jC4mVd4eDFAnrps4dbvbya2FRYRp32rjsVwbgNB2lebttyzPjflea9KsIiVrqordZHWWfI+dNY32
BbVpFkCHglxFzsdMN20iASDIwOSP17WNoGlpS6vYk/7Rz0Hroo9eU1d/SaVmVeQHkM1yottdfiO1
SYBwjVR+SxGtPyarxSC8kcoOPbdssxDmdnMqHUP/UpfG/E4G8PK9ogpg7tA2yZWaZaquS71sXjOt
Ui92bU43IldeF1gxQnV96O1Hve1tg8iyGGOKx7oYGJorb7PC076Rs7U+d3g5mnDhiJjtFNMY95RY
DRiuLJ5j6OoUkH6r26WLPzLOjqRdpSU4mkJdapVrhtWaiTWQTKLGPT2oeg5FnpD8olKv4xbOwAjp
u0TqPGeOe+/m2wx/bFgZfcjU1i7WIeH4mm2Xj5NONiHuzn6NDn0p3I7hhI3t0C7G4X3y0s4IhNdq
j5CdxHWlDRrxZ2Io4hAenHif88ym797UZn+aLWI8Siy+MUlHNV971MviWOdp1J6QouF8nXKpoVyB
UfpMIJLI/dLSsJeqbJkvB9pQNwWzgDYYktgFYWk7CTDq2NTXXalHqeEbFXlCAeLD+r0sbOYPeQYg
nF8460L4kPzkBdRjJkuraPUD0ykz3tdaJm9Mo2ja+0kH5hwYgzl+3R7tG8h2kwKrnxySETV+U99w
sHUdFjsfLiZXn2VAupR1KMfKBEyUdTEziZLNB1Jc8rxsPLxQSiLSduzCehKIuW0IlgF2PuEQrPLr
VVshh/Zdv8jjWGosyoD0GnZw0LdAxdZUe20riITQtWvPwD02JcQ5LWb10sP58i6XuciHsAFbU93r
YL2h2hPhdlFN0G4Rtkq1qwgFBhS+UQuTwlFZgGWcvDcT3O0bCk0Pg+eQaaTWcEe/ZzIjgQGsJ1gt
PhGLJ0qY3c5mIhEd5qLmz8MyexXJyZ4PjeutDsMl+nZgOp3iCTJG2u2ryLPH0I4mNB0yh3eI8oOS
2c9Wg8AUw55UGRBPQcgjYMX0em6VmQRgyIyvXUwfDMZsqs++nedkyYhVk1/xEkXPtd5LAT+73ixN
1mxC+TU0RHKeYQ3+2jOo07RqG7mj7gQo2IpxAXQ4bw3otptfJLb1eN96aXsbZ+6ahJxdCIyRuVdP
h2qSBAQqpdwZWBqo011OaOFeww+MvVJGzanTmeUCRjQpanqhQ/6asijeSjbnKiytqF19OpxOt2+r
TWXAtLmHuL0i/vUNUhEZl8nWNfdkyuhYe7XeLYNB5tYXQNgES+TDGs1+R1N82HVkM8EjQ3rNBq4G
ffVdhirHGbjx/YIeUD+JqmIAPUjDYA49YJL65RQ3FSEnKuep5n2f3LrUpVo4RbkCCCDAK4RqSNXO
bFGB79fCHl8zOeaUrPhre+YNmQNXEptYFkSpo1WBlaweOTPlgCiD7L/4MjOlnI69MWRF2NkWRL/V
UsZJWilBDYl+CYZ3VM1fyCra0kHIVByPk+P2t1FsVf0pLAebHYix2KMaSTbx5WypyNcgAF01aqis
gw5U0Dm6eCX7nZk1FMApiRNPJGuOX1sxkb1J4A0JmxA93e9RmSnH70ALJnC1JvF9tCsPIf/gneoT
+cbwflT7OJp6/khUqAkZIYl4n5O1NA69x9Q9qD03Yt5eO44KLKypj1NTDezx7qBe5zqp7zCFjw9d
q1bSOluljm7d80sT3kheHTT7NvfdKYaOAqJLhmtp5WzJuVPdVPOYdUFjqqT3m9JonjCHkvZhz3p1
WmvO6hAqZehbU0e5j1qC09pHdSpbIvtWb9qJcuQn4rRHbWrT3tBxC4hG7WC4wbLzFs+oQ7dy0AfE
KHuJHOKA5NP3NhnuaERC0N9i2rfCClyCkYSm1G8p4yK/7/WOmRbUae90iZZx3BmR49xV7myhGDTs
6gJC//rcUuFlO3MuKRP1zqOgEylZSoG5NtOJ2yfVludK2igz2vKSx9kIkjJlbwcCQPaN00PlTQhR
r8JqLMq7fmRyLzDYP7ADlX1gTn30PuLS6qE6LsO1F8105xvg8hrv2iIvZdR3M+L8OX4kTyMl4rMp
ai+gxJ7fsM1Wl5Y5b2cOHiyaKeJBSJGAgk4BDJh4oFZMJKsWhoITJdOeA4CN9gZqpEbKI9FG4kmz
BhC6g93W+OZXQLT8+HV1YpP9FgcRBesNkT2q5ZUY62zveSm8ZDR/X2msoSwgn1U0u9QY1HeD/zsF
BT83r5YjxpGYObO9mjJgW/7sesz4ydpBBtXDEb8zRKn2bh1Zul8Mq+YAW+hIv0niXk+DdHamL0C6
ma94MAeIMGNtD8duqu+yIdZYnGG9c86INVyRDZq08jQyxRT7M0vRw6iy5BW0vJqPRRkRHzGuRXLG
Ell+6RazrA89iKK7ImIb87W5BufXgsPdZALmYeqI8SIlr44eJS9CfmKJunzy9HFCVhllIC+8wXbP
aSvQimxlnz4YfDtkyTILgQSvZd4QZGvFwo4OENcQXB+mtdHIO0kBZlnfy26san8w2vi0BwyV+olq
gXJW/He8Mzvl8YlMIwuqLji57kY8DZyNQe5Yx9Wo4WDGGhbrPicwJhw1zrIgJ1PAOc5sFRyD3LnU
g5VR5MEiZxcwfyfnFPwdwoNDG2soRiphmPeGVbM625O0v1C4YAEy7Exd1RHDEL8d+578HTcDoiwo
Bc6aUTGez7oITUs6GV10M6iCyC0cG9OXEYDjfc5pqWBpzarLoTWchvEsz9inmKD4aEl0paSaazJ0
Bs6oGc+N3G1eg5VoRUlY8ksqZmQWseZN3I+yH5bdmE09k7FBlvdGrKx7fdA125e9NO+SPM6lb2R4
2zlaUTVyPO+gH1sLgc7kwDEotrxi/VquHuczWUrW9MHmVScDzkOUOUQi++4A77jl5DUk+wgU8Utj
p+O7EgN4vDlJ2ZvaotXsw9yl2UL/0YIXT53MoI4YN+e7Q1B4fVWBaVjoGG6szNpCoUO6SYmkLhPE
xe233/Q90TJm10mWYO1gypqcRhVVbUcLyQwKDhh5kBIz+A5KmF5jWVED+6UBFztwY4v8FBfAa4tg
eSnOzd6qn4ehMM/jTne1oNQZ94MlccRXYZTa+djO/Zcx1lPCx1rWE1CUWX/b9NIGXKX0JNuPwsg2
+7VdcCOXuCYJpVfRK/XBUAVU+wuHWc3h58jqGGWv3vJB+Ngl5KXr5u6dZlfaw+AWzdcoKla2djON
74dyO85kEfIJtByRczdTRSWBV6ZNBBm38AjCHBlD0pbOaVssnEq+ic5KnpWtq4fIFSkN/SKN+mNM
DjMh1t1qqO0A1QEgls7an3BKpb5sRQsLXOaUHQcwP+V9zoMug6y07SPYVOIiR8tL6kDv4/6M8M8h
hJtcnTGVsNVOLHo6HVlS1424qusaelxl3k5O3iAu6YvRwmtjN7dk8qDfKSxzZVGxoWISnLrGa+gO
FvFZMJ2pQPGktTeEPHtewKkNJgpwbDnvNFmnwKM1IJiHATLWlaUhWvb6fhMWKY3qkYUZma0cBvpL
iibK+VAutUYynjus4WAhVaN6QLxIvrKLFoRUqFR+rRh0iXBYS8TC81RbT2O7AatJfSDiajL0hKxw
086uoK3YzY4u1loAROvxpOEg9E7SpfecEEHSSAghIdWPvZvRq7H60fg6UKBqHIOWNfEHxbt5WgHn
jY+jR1qOL0Yt3w8AuopAS0m/Iquq7NVZCc6Uf8LmiCoZTzxPpAJt0c/VaJ7YkIqbXWVqyddmxb1O
JCar3lnbeTVqG4juhER5Di+WNQ5cYVqU5MuoEsdGO7Jya4cFd65vwvdO9xwJO1TZRlKeTB4ZEH4H
Sz0Hk94D++5VAlG3a5pp3bdpj8jEim1iHErPjMOYxzfuMwiqReh0vCs73aKN8KzTrcqQWSRuRUjI
3Et/Lm3lBKjE3CFwG6M7GFnnwCZrMoY3RLkJGYpyQk0I2sbem2BxbpJ6sBEvcYZy9hURkx4jf6VP
QWs783tu1OYzpw1SlYhIWt+s3rFPBTk1gNe72Hm2rcV9ajPRvsWl5eXBaCUeMpV5st9pH6Ox7q04
bUNaMe6ydycxfJvceROMt13zxasc40r2Kp43TZh8YNuqXYIheE8P4zjWNww5yK+WrQWa3Cwx7nR6
410XbpU/09iIiNXSEnJYuoaQw7AzCK/0G3fb+LVZkhZiNgaoRlulVcWEXZNvKyGgmZ/BMA47laVO
EJFLbYewzuGIjzK2Xk1kzXedHNokKF2kTxer7Opin0XG8gL+GPKO0Re0m3DSmdMxb/Mive5SmoUo
IZMWOJ3buQLXXaPxRrPMhpgjFekTa1RhTKVnWV0LALSQ/HNHfa/AlaGacEzKiDk2izQY6yQFSIrg
qHzQ8qx+WBqGOT7ZTPO9anvUZgOeYiAKNqfQ4+j2bsNHZNtuOM+ZOq8BefMygvNjVYDf59L4I27D
d+xGUALR/jwfrEIjqm9IFEx0bY4lh/2UGDmcjSgsB0KjfeIZ8q8JqjkCSvgIyXZJ7XoMZuXIJ2JD
5jjQxLanD3WMaGGus4Uiviudq4UQcutYWLQ+eInwjXga3Z1gWGqSf2nq0XPrUtf6xrChNcKC1YAw
1RYDWljVRfYlbQjPCESXySQ0ZgOPai3WXB5ZmsdnCZM83uuLXVGA6/Se0ECTQugXczVEBIk16qkm
sOqdzCDjLqskGbXOkEw8TPpXiOS65oEVc7wUo2vDC+ekCV2ZBfq7WXT5q1hMYpTTAjr0YSk59+ys
ZTSeIzuekWaSt9QFAMOHC7uRehykQF2c3ZRvvROttlP+PKaWCz+XFUUnNj1g2l1lrcXHdMlVEiya
GT+bZtUQ1qCVbUBPILohMMzEGmvM2bU3Z5tGx6vEMTbz0dtbxlgSQbWU3T4j8gz/gBXJBzebyLhp
O5O00472FUF4OCTlvnYiskrp3a9UNO6wyD3Hqug80auhDCAY990pXIv6OaLPCps5Esl33YsRaFVC
Q1o7e4W6txi68tAwjr5EvY2ebOUm1HtF7y/euVOBrNCsveqayk++gfQgXSqRcfmkOxroFTUa+UM6
1m25I3+DgVE3j6ULf1lDMDnn5GjSfrPmfWEaBE8KoNxsc2msBS0hmut5nec2eRq2qF4IqjCpkVLd
bF5HZa0RcVYunWZWSi++rvH0FSf1pE3vpj3034yGCEXsJUk7nKY9Yxm/0yaI7jXZt1eW6Y7IgY2p
03f2UOczxlTP5qRD2+KiZZ0gE6gZlqNrDWZ/brE/P+mGQItsUa6cmNMw9iwerfVWmLFsgqaJaNxq
ALqfMj2VURjpi7zKHGXfEv0h3nR6YTSUyAt8TbqaoxLx7ak8OJ7d0+MwXPW9S5iLhswC4suZDcNE
jmaKI1PtQp2KxpFn8TI0HR13RZXa07t9J98aH45ArXmuacqNgn4w7RrBoZG9omuoZ74nEH2kqtVM
dOomtV3f9NKczOfMZJldKBHHYELrJpGzCkkJSFRlf6zRzp9qTtF8y2w9SVlHGR6wak6ptSslT2lv
LTkwm4qeeUPJGxnp2UIDTYTj6qZfDNnwsnBkwxFaOh1fsRt1/RUG9OVlBpTAWW8LhPApRVNE2aOG
B0NjWqvR8Vla7CPCehcV6c9hRgTsZdGYxkhcjDm1bAQ14qwm14xbMxmoLiJrRQWmLQl5tWbMaxHg
XU3H3cg8k9gTTtrZCWM2+2oy+7HjrGqOtDsmWos7p5W0CEx6NmJH7UDA+yjYN/lRkikO9GH17qey
jInGjOjcI5MdKudMAeWzQ2T0sXFCcJV9OdUKuef2blNiseGGTa8MerKFSec5Zio8MRtS9vk0Fz0z
o8pe/4e681hyHMuy7a+kvXGjDFoM3qAJggSFax0TmLtHOLTW+Pq3mFWV4YEKOrvY1mb9JmlZlREg
1L2495y91xauFCFFwIzIxCNmKB4Z0UmVy6IjCSajVqkEz1wHAX3KldV6xNm1GUB/p6gTauPkxQY0
s6BnRWuoHkqx1xmyLCNlPo8XMYVRglMpv00kIXTZS2rq6IVBkUqkXbDbvGE9IuQOy01WX8bYJUS5
sS9wIjJbDztq3QgdiZGCCGyCq33dE96GTDhFemQbVIPJgfAKKiBeQm1nJU8SVIDWLHw03H4VebbJ
A/YXh4FySKVGfWTDkGjpevTUvGz+lvVhkRdjrhtDQE4HwozwNuWwVe/YnF5IeSjDQ0BkxOwFV6S2
oeAqyTqjB1ItO8vrIN0XersBXCxcUTxJKakFZkQUuqh4uNfKMPhBVsghroOeYLIyKzbWWAVq3bTF
YKgkW8ojRM9NVY33jNtUQIPY8FFuJ2aFVWGI3lWYKOqlCK7zraMbMNkDRRvDVqO4YGfnDQhuk4ml
kC0lkZ4vtUPQB24ImlIrC0rtyBw3ercaCFp46WUQH2bxKFcWhq+wdRXZ3rqshgdjxT6ZMk4HlUPY
sgw2pHXWhWJwL1LRbt5DIgjNVaGMAe936pkCBR5+lWSXItOrNYt9qvQ5Zc901weEbS00WTVj9rpJ
jopyZFu2UthH7MayUJ/4ZjYyHYGS720W6mK9op2fRK6SJ0R96FrbXkpSPVS3QcyCd5Ezb5Hs4hvd
M5oAysgTfTAi6+TElEb0j3EYLBO+0uoqpOlgOlPeKiuW+4Nk62KSyouCjMtbZEvhtzoPQ+qyELvk
RQnImtk8ZLXaalZ6R6iYhfM0wm6t+mpRHJazgbCqaQsAaZcy/YAtzYhIGkn8mRaKNiETHtjCNXYd
WYnHZCQjv5eSrhtcJSBD8GBzS18EwyAJJG/JI6e+3+kvVdG1Ca2DUGzsTs4pTIhR2lQbfjl5sTpB
RP1aU4yAOhh9WGMeP5N4qhMZMCXtu6W1RfWdXQxqrBXBpZr6kjNbpSUISirIpZ03cFYdUqX5REyJ
KvhLQhulwraivBq3FMfy1qn0lg6iZ2REJ+sWkoKFMZBWS9+cduKiUkKz+yjTIGByqysqr0qc+d49
vYigYU/VV6/kRTJ/EPpe+miVPV1d9wGNGUxMlinYpeVNmp2gKkBm3vqkX5HVZTpihXrJifhS3mXY
Zih5TQKadcuAokxiffI4BS1kUQRxeb0z6fgrjjVJZWiXfCCmuzGUlGGtBibDPipFQGqCmcBnFyS9
CLY5Zn9/2bAICije6kGyrAT+0CpOWkXYwK+0rk0We2QeE+Ojp5TGIk9zqct0RAXJPkusV8tq2umx
8KWw2uR6UEygTSsqp6zT5YLtOzESV2EZEf4pGoyNQ506wQsMGpqSK5GdlMKqOlNkxm2bN2jDdD4r
WgZfeiVhniK36RDuve37dkBmkYJf8Qo+ZjSKVCypZUyINHXCoA7shPynXKZJOLUb/pHRUDaTwcBL
p1EU4caNEiHIEDnzwzTdTdOW24UzK5H8hh1NTtfcpo1jMvQKvf7e8Jm6E6aevJZMUMbOlnD2qnYy
qhr2gb4xHKEh4xpztke8p0Sxt6KSK2K2UWqpGcnKpZJvp/lAE1XLKrPfCVrH/NZbTUHCSRtG1lai
y30xjQ0Z0pGRSKusjPTA1uO0xF0UwZWx1bL1ZebHZGzYR0bU39tKDteItrBgUKvOp4fCj8PIJf5P
gegglVZF1Zn3ctiUcaK/50ZuvUtl02MmQLTQE3lhCLl+wd6hZQ5FvFAurEI00geNIn9w7cdDUnyY
sB7WUIej9LInVD7ddBRMk0U40BRwGtUIrigx1Y1DHUXwKSBSr/PJK0na7BGBfA90dZhqY5MIfije
eCxltU0idY265msu6quwQj/gDJJJ1b9pNVq7amiJ8l7yFZbyE/Utca3QUgyuhipULSdQjbJ4lvko
ZteKYOES0ga0HzalC6qASqiXfxeG/VsC5/+aevn/O4DCAWFynKBwh4C5+cP9kfzIXv/jj/+s33+Q
XZFnf8DG+uO+CuvmNfvj++sfrFeC1190zofD/oOzAEtB0jS6Jag+dSTKBsqv/kfd/N//IwC+0gwg
BZh5YXMghOY//UPpLBjQGQCpWIaFeAvKzgFW+w+pM0Xnv0Gf0VC3H3BT0BlmXIWvOAszpg5gBTAj
qoWoGp0mXC5xpoSbyPYMU6qaYhx0yYp4GqwsNNi9MnMrkpvSB1Uj4+2NHL+BzlYg0DUFy91ilYpo
jgTKCYHqASDxSa0M70GjsaAdLlqVNUorByHdJ0WgrMvjIVO2WSQB5d7MZFbx7C5iYYRBA1Bz+C50
tdkEq1xLD5uKetIs2ojIxagWhXQjMoHszknWCW20jBOyzMNz/OXsuFUyOe/AdKhDgP+ZnZ1vASA3
OmZO0q1kUq6LtC3lbdwgalmPzdgJLbavSgVv4lGSZ4XYaIlZXkdZMlgrzWAFeSP5vimeOq9fNd7Q
iHi5EC9bJtJUWGrzxBlZKVHb6KSmZ1qSj84ktuqwF2Kr1Wu4k4lgEguro9xRF60YZ+Xj0Ctqt4mJ
LzRMm/RNj+Wk0uNxooRCu0ZaqvpYR/eplBhPUhdTeFzGVRQGql11GpK4ggrRP7nM/wPzzH/HbnE4
nb8Yfv876HyS9uU0dPH6/pr/cfeft5/nmD//zt/nGFB3f0NGy9jVwbKpQFP+OcUc/gvaTxwM1MQl
POL8zj+BfOBaJNpXB5oWbzKj7a8J5uDAOLziqFUVXYfX8G+RXGY+IIFfgQqDpHHmsefbaRalVXY7
o1MdFB1xrjwMykWPrH3RX3uaI/feE7w8mLUZSh3l5dNU/Rvbg/LrTPLzd2fSVzFQ60auc9IGx9XU
bhPpTuxzTLoPUmC6YinbVxo52V5SLGnNE/c90ATfCqLTqvRa3IQ/ICYmXtQfoohTPckca8Tkp1/1
xBL2aL4Rd6zN+KWl2JL5yAbxUw9vX587fZFfJpqfJ3+4qE/Tn0FiSRr5QbdD3zaIPyLtLQm/SYf6
XALD8EUbVmXxnkkfxnDZvUu6G/jLqb8W6XBZw6U1XvdWZRvJpfASvvG/UuLx8gni3V6S9xeNsC3T
OyN+iGEsVbS3lC3NRGoD6OScYZt/Kz9iFQcuPalN7tZudpF9Q61Bs28lLstVtR5dz9GWxRJnm0PG
95Jq8x4/6ALshGMugeLY0TJ2sith8WYs0kXtsAUP9hHuVBzWTu49aZZqG/JKTu7l/nII3KjceNKL
XlwmyUM2bDG8G8pDfPCZik6fPFlDuIhr/GIkKlO4Tlq77q5EMjD9Vacsx2T7rdYX+TaGYRqiLlyU
twLk8NrVUciwnMtXWi2uPO+yGXGz02XlTyik4V2VyD8929DdBHWY8tBlbJ+lpVTrduGtoootzr5P
L9Xmscy26BkVzZUKVw9cSXWHjjTMK5TQUrkWu43SfafdtpSFBZXtNF+RKh6PBYbb26D3FlZkIxVK
XRFl7xvr0YcaDR2yu+lCu0i0lYoEDKPfUsOOjcF6UTgDXuRHQb3Qa8rS41KtrizoOdWKyFpqxIfY
+aFchC89PQ4ZSdur+i6+8w1s0D4d3NgmYpuIqpOOrX7BCyPdDgZi4mZRlDaLX+/KfFOD5CVb19zY
Wt8Ig9vfhc+DDDjekp6QqixE/7L21mN9X2MSnAgTjPuSWFGEkzx24SJsl1K+S2PPHsNXXV5IFCrW
ibbkPgUOfVMavJG+UAwyul0F8le2VB4n/mE5Mp2b5ajR0HpsEa4p8aWubxvrse5W5UpewcfYKE6y
TR4sV95SKFpBlXSspe7ZorqO37LwBBJP+tUC8HOEHT7xn0bYoEtp0BBYvxPukmtvW24lN7hSLrUL
ZZtdDpfZNruQrtMTqKKZe/jnr808XmAHFBXUSLvL9u1jeVldD3f5t+DOX2tOdFldpi/jXeZUF+Zl
fuYvzr1rMmnfUx+YpF9doYjd6o/TplwHV/GFvjevtG1yKe51V34yL5X7ryct+K+HxeJP18FfVzm3
eXUJqjy0Oe0O2RPeUh4v7xdgjyekxttho2+Te6Ikgm6RPo5baAqu7kyr2GUIbEGkbPn/VtVS2dTb
bG+9K6tuX103V8Uq3OF2D20tWSW1G3gXDWh2aSGE6KEX/rKUaP3QZqRO6fhUVuiAi4uYvntjl6kT
oEak4Y+t4QIZQ/sGC6m/CaGlysg/FuW4RE4bOZKjo+a3O9HeX+arGwOyBE3TcUPPRHsu9qj+Rcbc
vuluxMpG4Vs0a013pXrrU3rdefU+OUBOqJYtxo8xW1IkrB+pf4wf7McmMtWhEXzoAAyCRbpOb8QL
kcRkunOv5W15ae3u67VCmiZ7cmSmuR1fNC5h4x1Yk2eiQcZrTIHeKhUWtIlafnLDD1yhHZcWlhMh
IV7CQkErT1FIZSohX6hxWx+l+7pMt235w2L2zYsP6zmu35PipVEe5ezDFzeV4ZqRO7zLF+zCX2K2
jwQCk4q5TnV4aC4goeqH+BZdKJvwo8YhTR3k3X+bXtCudUjQEGK+DdfizeNBx5Tvhvgbqah+umR9
Lugu/wKWBRC8l7gicdbUJhAMcls+aJNM7+EleVGu72JgKm8s9fAdUWwekuXWu3FHemX/pN+Kt+JN
sgnulefWiRfhKmBIJhe529oVg6hZfqduvtRX8dK/sq65+1LP9LiyGmRVNnuYhNAZ5l56Chtlmazi
deZqF5WDz9ueVvIN5UAUY46yKJ34MgdYYhf7bjWsrCvxI7je+Uukx3a45EEten4+stm5P5eOddU+
YpLhCWNrUxaq01/w0dsYjrcCXrPlEouNtaD5RcE7XPLlDhbFExmil/63Okadd+MrzMmPNePAv88C
n1cTgZBuj9mb+MPalbfFS/XCSwDuoowdNVpXJJ/WrmnZqsPrqTkVFVHb/wDomjnhQ7KjDg5HdGMS
dX+vVb4dXEkllc4HeiL8VQ5ANnDbL6Rbcbwzk5VyI16jIjOzW81cKbfiRripXqNL7aZ8lm7GK3Mv
OMzQjrKneWDHNq3cRbScFve67bv5rfBsrLT94WYKNv6U7bdmY/GnoxVYvSWUnlV8QXra4oV66aq9
11eA8ZzRLVcvg/2OjG1FuvR3yGjhS/MaXieX3l373FX2wCXRrb2OtxQBD0cjiXg7bflmLQO7rxdw
S5R1Ey4jstfKpUz7p3ekNwRc2ZIgbuRC+o50VIrD9CUVhqfNhsuQF/p4y3s38A0OnUxlNbewFtYq
W3U7Rpv6Hc5K/ixaOG92ByQfK0UbB4BdQL5Z1XfFhe4tu5GQpAW4lXW+ZyRO65T0U6dAixTvNUe4
9G9C4TH/ZqyaPVW8obXTdNl/9CWNic3Iiy9fCN0a/Qsii1BZsfWTTUeDdvkN8bmrbpVVxGpJ30hP
0pPiEuC7QbNlrpN6I63ay2nTXpaX+jZ9FHbTdX/TvVNGGyqXql5VolJd1FTgeZNLW+gW0XtEmfmG
7a4PIihn97kucfgDwRBtrKT0nEJrb5KnS3UX0cBwoykuNTh8djJaV9EuZVS9wF+SpTxde+PlwOYR
aqvTD9viKbuLd/6u2dfxNi8eZemlMN6s+JsuPBnPCJ9eUDG5iB6J6AELQ4wrdpwPVJRZ5EQPyU0y
NPd1lrxhR3Eagm9MpGiHmbJ3o4shWrBApRmrEzQ4LkgW7uExfBeeu/vu2nrqEqTUeVl+y+V6b1gr
vZCXQiynXAwPPl6UP9If5otxK1+L1+NVOg005xEhLbz35tV/aW67G/+57K+TvlmLeufIQ0k7f4nU
psllpy1LN2lQBH/zk7VGfB96RrQuTQD66UGtNkG8IQ8wZAlV3WaCbzd35o/mOxAiVs1Y1+Ju317S
/XvR71jktOOzKugHDSlNYJnWXEiTjlfCWIyvYXjVdRjtNpbsJv5Kvc2/R96uy6DELIo781Hs3uL6
+yhthOf0sXlWb0TeuA4DK9oaFrdsya03uUVksci5PwzxPLVprxfdI0nDXrZCriQRlziw+kTdYHTD
vmAp7Ov+hVV/V3DdxEu1WBa9kx6Uu5vgoUg6Jy+BZD6pS+MCCNGEzpxpm0mWLPaQ5u1tSt3V28Gp
KCV6NVcgfNkZVTtWz6TZ63vVja9AL61IqggeSetuSSUv7ZTMptEmSalLUfaw1HNgH1NAHliI+o7a
7aiiZyl+FmfoHqaUNyy0xRe+blyat1eX1o337n+nVYjzAiV1dj2mL7oI0ZDgJKrz46ZTVwh/swPq
zun9tajYKgwOJghlkf6gXR7Ua026nawbrdmBn2We45lGHyjl42t539yMvHuFG1SvirJLvH2qvlnq
wmMDqG1qc8veTqoeQPlQzkEcitClQZtLYxq7re3REZN2SrQbkjcJL5VO5bel+p/pwEQf04H2x/A9
9O75bBosYJqVcDU+MjfeGOh3GPXCTmkvtfYyvlGd8DZ+1a6KZyX/ljx3dE+fwrv8SnnwJsrGzWOE
vGoDSvRW+nbNnOQ0dvEQLtEwFBjLtCAB9scwc7OYvg4Tp62TTF4vVcs1+wY3JgmX/XKUntoo2/mS
RGeus8XNyFdvPTnxNRKSZHTHNz+/ke80YoNQCwRsT/rsvr0LOFqzMJ+kC/G+vMa5WEz2NDrsOihH
s7kcbvp35BswUnnpoG11yWYKbdwqK17I+D13SDlubfXJuDdX9TWBDNE6RzLANqFZxHfNN/hwIb4D
eW0dwqfvq2IXQl+naZQ67TKuXTw+SyTH6SJ5wIAGX+wuu0l+CLk9XPCGo9oBnMS/gFf7iPbDC6qf
TF3oD8E+fvIukbLgyxk0G+2bFS2m7+WTxZrMt8fisLCRZRdgc6LY4E9w4MBNvOUxm6Iti/Z/hKNZ
RrkXd7vQi/A1Mhmhl3V1M7oRnnVbfQhM4FqL+AetdXTBkngZ1RcCmnVve2Bu1vWjjLWCVc6qJ+o+
IDVXKJeiCBgOLZYqvEjla5tg5WrTi0QdHbbTlvTcV5Uz5B9/Lr//B6pnl69dmH3kcxTy/8LC2CGJ
53h5/mJ8zdLX6nNV7PAX/lEUE6W/ge6g1UcZS/+cUmFR3jIIL4B/AHPjUHf/WRQz/0b5mTIqRAEc
1J+LYhYlNkDEFoU0tGEH/Pu/U3b/FTbx940Sdf95MME0ZWwIy7aACJzke89srL3aUONefLoPv6l9
/VoO/nn42W4zIzevjMUYWwcFsI0XDXv0zbE79j3cw7w2goPdk/zwQxLGiRL0r07+f/4kPJdft9OB
nBsEKRqFq8moOVFEm83zEKCBogOWl3i/S23SrpFGsUX7+iJ/fw8pLP76i3ixNDzfU+6S8eyRCy8T
aB/QbJuWXx9/Vuz/eUmHS/1UISibqArUZMxdFb1iu5FxZUvrnjSyp8SX9X5X0YZ7w4JxVSdducec
aJJb3wnvNF4F8USZ4lduwM9zOFQvPp2DQNudN7Rlp4wvvLJ7UUV0HvVJ+6BkuDy/vtJjPzLrZgRd
o1VJY+Su4ivdHWYx6SNKSlMFdSfkZwX5YnU4PMZPVzIUUaYH9MLdMswQsvdKm9/HSGbKM1+HWbm3
aYip1IKcO8XgusyxndxoUyafKKccu0WzeiyS8KbDqpuTIRqqD0gUJ/IJM5gdGG8mSV5//SCOvdKz
mpToW4Gsm17u4hLJHUGidKlLiX7iXTp29NmsgIEej5kRFejgyvam66qiJ0m31Crn67Of0X7+eln/
LAt9esQSNh0VFRY10ngc+is/1EZxEzW62S41vdNMuyzaQjwAF7rbWC4pbUs98TRbo6mLcq+ltRo6
PVCGCmOjpWOij/WBxUacYfU8cYqHOzmvUMEZmYdCjCHiPdNgmvImU2jsNhfRkMaodFIkMFEkvqCn
nH5IRRdDdhO6YCvz5SCUz2BJuK7LzOjOexjzmHpNDfrOjP3SRbqZsvFQS+NWyFrr7esLPfKs+Ur9
MtraZCriqI9K18/97BZDGWunsVJxm513/NmU4cOrQiRP7k2iJeyYPSlLH4w0MB/PO/xsssCO3BIo
GZRuKibRgxBU0Xs/lumJ+e7YzZlNFeASyMchDsoVQK+ibBHrqoEZaBjnDWNzNlkkU2VYWWAWrik2
8MItyS+fZKzqzYmbf2QyMmfTBB/YyQs8PgpjRUvD7o1+orwxYfIlJ9cXPr5+BodX5XdDZTZdwLGh
2WRohev3JdZ0Max/9EIrmTuCkLvkcqhbLzyxXjmyeJjXqltrbAgoETNXNXowy4D84ubOkIbBuMCj
2EhLeAcemppGLoP+xFRw5CX4l1p1IJaSUniFayV6ZK0MshUh3lrkPJy4qCP3bx7LrlRD3wxKn+OH
KjJ/gGaq5ILTCwYbyjSRQmCsEuDcf4to/tfcaxzO4tPc25lCIYNOKN22LszM8Ypa9ZypDbKHr9+G
Y7drNuAHFKTYItk9V7i7qBIXdf5dTUSmlfOOPxvxQjQUQlaGhRtiS10gUSmXfBuSEw97JnP5eXtm
Qx6HiJxWYpS7VkE4J05dM3kP0OcNjijEgfwiCBDTVgESaX2RpUFMpRmDP6WJohGNE1P+4Vb9ZkAd
FECfH1Em+6iTJR6RUHTWs5cq8vdenPCVpI0p3Jx3G2dTA8VgQy+rkWV4ldPRjaZe3fY4007MCb9r
8PD5NGZzQpbgqsfEXromFg9AH22NEM1PhJqADDSMWPrrEImhh9IZ/kU8xi+GpyvvX1/bkQE1T0wP
hjAeS5XlhehhOV4Wqq9Hm1EOGuEqLDBA3BkBQKfbr3/syPs+j04HG+MfVK1soVDDb8JYp9wsVsPk
nZjDjx1/trnQS5TkJZgTt0lGYamkAb5aoCfu12d/ZEI9KEE+v2pYlAPsR3yeA10FndAgJzDgkXQZ
DaGCYnejgBnoBi06lal+7HJm08OopaWuVh3DV6yxeRnlQ9VKp/IVjz342dyA8yGqy/Kwruw7uOiB
5w93itWlwRq6yLAT8shYfn3fjrzf+myakMtJy8OcfXmvJWn2IE0mDn8thf+RZGL43GWF+dCgWjdW
iHCIx0WHFZ8C5h67hbPpITVDOYeJVbgZ29mNHrZmZIudQtH262s7Mv3os6kB0BdJFCJbGEBj8B1Y
4Ro4IAqZXuRUD6p2/fXPHLuM2RThJ0ohN2CuXKXLqVzXtJ9IFi5OXMSRo8+pmXlaQeY6DEts6t4d
zkbpTmincnPWuc9zzz29CWPRZI9a+FW/hYpzJ2BzXJ138NmIDyTVJDy44eDDAWtkAGCpSl868+iz
Ed+VOWwNv+K21xS3DbO0bEwQZ66YtdnwDgS5tFKBdzOMg/IVYdIIHVHS6zPv++Fpf1q8mHQ6kiwc
CjfCSX2Va5hNSks+uRI79tLMRrU+CVIhTylnP/YfuDwkm1DYs2KIyUSdDdsxi5GC5hk7oQoeBdYZ
MHxiE6/Pe2lmgzYSB0gMupW7WJ+20C9oEBT6w3nHno3UBn0cOR9MCAFeQMeHx2U3upae+AQduenz
AF7CibDSSm3uCjifV42CzqgrquTtrHOfB1g3uQC3A56Gmwn0i3qB6K0wT0+lox8799lQNawurBQU
+67lGcrNJEo7n1XVxXmnPhup+Hmx9VAmcf1xKgO7bitKopkktv8eyfivte5cnEzrMKmlUaOKBHdH
7kFC6Czfz5uA58GnkH9Mg3zh3G2q8lqtCuTf9fK8GzMbpsAa1c7Se3Zk+oT4ZWh4+/dZqlf9ma/k
bKgCVoiKvqxyGns6sWEFqB8aaG09PJ13AbPBiv1Ck6osRzPZFMgF67y+bUcxOFFhP/ZSzoYrPBio
PfjNXAyvdXLRw21V4SJIxakFwpEfUA6Lok+z8Bhg/8TdmbtyjIQEs3hJ+1Zt8R44Z90fZVaxByvh
EwLDlJAqmeLmYSPttcjsz5sqldmgDfBs4N6nH4D7gr52mUeO5vnlmec+G7WNRhgkruHs8HJGd56q
7SU09ifowMfu/OzzWhSDIfZCzZ0Pxn49RU3yrhcm0pOv7/vh/v5m46kcfvbTg81VETxFP3BnZE9m
4FYVvq/8OVMD1jjWzVSOjRuXjXZiGBzO+nc/NxvHYJEU8qwKvish4Wf2CNOAFJzB7B+EsvHqMx/3
bDBPQhd3kc89AwGCBxbr2wZAzqlMlWNPZDaUG8A2YhrzMjGgcbQWebsBOBSft1hTZkNZrLwDa4lJ
tDCxvA6kyWwNczhzsSbPxrEMm6FVJCaKUQ2lvZ6WAXleJv6zr9+mI7dmnjUnG8CASehJ3LpWBuK5
QFMOGC9P3Zpjh58N4wJsfa3EdeZKY0+ODf+zfBZUHeBJV4pluTCKoWu3Q+4Z+WWU+tVNJtW3MJnj
beEl/j6T/ECzczWcYuB1CoKoqRHCDHlXfqjm1Fb0I5664KaRK48MswLG1LI1M48ccWyOGVqTGD1L
XXlq+K3EUBi6dB8GtPL9lDxEQ1LGdllDoVma6kQXQ4OSHQWFJqyMLg/FC8WQumxNeFnVrfWhgagr
EDCnvVueryBsNRr9oyuG2rwZptFHiqhXxoCGWjEfg0A+hDd+/YxmNqq/1gDziPTMinFp1mLiliA+
yMbCG5KsgrrONeC+kJ/WPpR3DciS6iNvbdXKW0cwk/1lPgn94MKpklC04enIqhMLh8Pb95tZYR45
APFAQbmVArX1p+a+yeTwkkLVq9fjgM4movQWwHwVE/pkaV16VYHI8ut7ceyFmk2uwJHCLETGhdwq
FddeA4UwyZITs9Bh+v/dVR1+9NPUqmV9n/RxmLtTDbED3oeMcSLTU33R58mmrab+/ryrmE2qNQRx
HUpK5iamnD5IEjm2kyWYpyrwx27SbDYdamQQIC9Tt9FUDB2ZoS5FkF/n7e/mEUCJFGsCEIrEDVSA
hvbU1DSiDPgKL2fdnHk4VJMD1VB9FJcq9Zg1CcEHNA1SvPOOPlu2jF7X98Yox26E6/rF80XrCsSS
cSIC4cidn4dqeqoQNn0dJ24hdv4q6sYKMaKln5pOf/9+/ul++PR+tj08xlJqa9BqRtZi6Cjl710w
KsKJ4x/51v/ZCv50fMGDxK7IU+1CpCFdMinKjiEcYt2kt5omj+c9gdkok7Swj9U84CryVNslEDSQ
MofTiaPrR+7RbGgFiTpophU0bqH5ukJdo5oAX8QKNN42gjGWF1HVnpgFjz3t2TjLyINpgcwKa9Fs
431UC99Da4rP2yH8KWT59DAm8LV1kA/eOhuTYY3uptp0FW6Lrx/CsUc9W7TEkBlDL5MrVxSHOl0A
AfU1x/RSvFxp6mHi//pnjslu5k7kpiiMxAoLhM7EIWFO9dtRXouQsl/6WAmKnabWdbi1QINyjbIV
Z0tVCVttO2iaBLQSGMp04lR++7DwRc++HIWepbDqzNzFjF8SSwQw9okvuKCe+HgcO/7stdZUYByi
JWSuOSRPXcf15Hp/SpD124PjVZ7NWgKrNDHU68D1y1K9l8p8CXb9zAEpzhZpXh4q7FRKDp6Zgzua
CnQdmRDQr1+BY6d+GKif3mONnDbNqBTfjScGp60wl78kMUCsc+47t2b2XE3oCjI7XGttViI68lAs
bSNV8+V5Zz97qlKfjmnZqNYa1rQKV1Gy1gO4naevj35kspon5QypB+RViFmu5bqw94cY9k4eyU28
7PO8JCFWKoTizCuZTVbQ3jpg9aK5LmHrLIdu5HlbSrf6+koO78pvlk5zDaSk0AQnQ8R3B+IXwh9Q
y8piCxc369GaZ9iFqO/12dYQBenx6188du9mM1hN2EZUWp23DoVSwu0KCxYGeViqKOokGEOKpXen
EuR/+w4zd8w2Yd1gBkmgRcIalO5k4qbvq8ROFZHQyK8v5tgPzMZ3UA2eSKyHsK4yEqQWYHTieJkO
ZTqd+QOzMY5eRa5ICvLWne6Fz/BUR8xvZJmed/qHZ/RpjJeanEfDmAqIqsjgqTsIYxEM+zOPrvx6
9Kkbwl5Wx8wVxLG90sbeWtWpZZx5Z2bjAhJNrMceW1S4HN6mYi1+0TQnNWrHHuys9GD5SUqMMBk7
EkLJgQ1LmFWOqpTqOVJG3szZKFBKxNBM26nbT72lLeDr9W+seCZE9si4zpo7zH9JGzSTsa+tyk9c
j9AO1xAldUN+hXfeNcxlfBl8aQFZQ+yCX8XLJQrNPulF+d73p/rjrBd0LtArJiNQOiYlV+3DYtsY
ekbsfeO/nnf02evvyb1oQkWO3B6ifruCC4LpgSU6XKPzfmD2jUsrgLDFwA+ItdE+ymmW33bkU2Rn
Hv7w8n4avnD4ZAavN6wzNR8vZcBDNUEcRhytzjv92QDOCSFr9aCO3AkJS2KbYzYB8gKGeuL8D7fh
Xz4+vJ6zIdwNU6HrEBUPr2e2akVVTJag6XEX5YQmnHjIx35kNpKNyjcUeMA8AykP6IWrLXQ9mfi3
EKYjJZnlefdqNqBRjtaiLBLFrrQkKuU95Aq5ls7qQJqAiH590rGuJj68rsjNzBFTnwag8y6JSv35
rJOfy/DkzoIBmXF4MiFey4CChl+q53TaOPXZFyzx+0aXDSLK+zoorpXDkxjL8NQIO/J054q7Hgzu
VFcUCP2gNCa8o2M72Bke/3srkvAYnXd/ZuM48tWpLAohdHUxwNkYm6YPqENQiEk/7wdmIxn6qRFE
mgmEo2mBBLWoPLtBPmclzxOYDePCCExzRPXvSiS0rZXSO8RHjGcVujn6bBAXcdcjAlJCtwU0h21X
krRdFkQUic+7NfPxS7P/EB0QYL4Q7sfUEvZSZU7n1MQ4+dmoJQn+kIzoh66cS4IrZWx3aB+ehjH8
foKbi+V8wZB8PfEDF5KjlTg+iPbcNmJ2sITKWaYdBq36Vsd+Gt4PQiS8jqkklqDxTWrU7lm3by6h
a2KhLzqdBT4M+fJV65sY+k5kPJx39NnglgCQaTHdfzfpVXlj1CUWyBFL03lHn32fdT2bSA8xfbeK
fGunwBpfW2N8UvB8GFy/+fzM6WZ5IigiKF3fFdTI2mk+3egGDuI57UTT0mdDevBKzS+L3Hcly/vQ
6pEwGRWbw3l3Zj6k6WqoTcDWv2wppYMvDp2hB8H59dGPTKoHFN7ndUXajk1oiqK39v4fZ2fWXKeu
ROFfRBVIAolX2NvYju0kzui8UE5OjsQgBiEm/fq79nlKdOO4itdUBbOFhlb36vV1KKTDUlSXD2oM
AIEFmGJ6zWXupeH3FrZhjECLMmFmru0mizrV0wS/9nZ65eB/6fne2kbXIcjA0gUFl3GA8hKcOcxa
n/4+RC883JfAoVkGeaMOHdlOwS+o1bD+qPfy2KryFXDjgq20Fng4GgfVyfRD86aHueexueNDk007
rEt0YbGpaqzuKGyXb0ZAx48dNrG3ZjWqbq4fRFrMVidXPN6Tq9IafXDYLzP2l4i30kncUtvJa2r7
fwVcO3IA9A5mGuPLt/7l4aRe0IoSTBj2LlV3vV5BRui7qvj7jHlhUcXekqWjiUALcMh3AQC3Z4wY
aU/90tpiKPd+PThA3tJFkc2taD3AjT6Bv/uyrPLcT+t8LJa7OOX9OkJzjSZSGA+nBa/r+lyCYlis
mnSvFGFeGiFvwUZis86WJbYdM6ZdHi814JkQUS4EtjzReij7L1JfEwdyMVkUWoIKWJhzeAuoYkOx
+5Wt84V9wZfE8XnDcT5WlyML1hiRXdszKL+HBN54de+4rbp6Ad0DtQWTROtXw9FcDFKzfff3GfrS
u3tLlzv0Y1TAOBbrsLIMncRfpt1Gx/YFXw/XD/HWGYeHg6VGMqbLz6wOvh97cW/hljMAujJtJazP
y+aGAih7F/RQSBz8pt7KhWW3dbwjZcHC7ke4jzfAOR99trdeLSB/Ca2qtEjXurmbTBd0GSBf0CYf
GxpvxY6wVodsfw+KsdnizyUsi59bMC8PPt1bsR1ja7qpJC3g0T7ctciUXauZHDxjfSmcFvu6bxuO
wXWEE4xuWABzRzK9sttcZvUfoj9fB0c6wtaoGsoCJEL4F0IZgk05muKrAS71p1Y1ybE7hi+JAw23
g+TCXI4VNNuWVXO/uqq6OvR9qbdmqw3DTWCzW7QD2YCx4496fvVW+tIQeactGUQd1BBuY/KE9knY
PWrOIJ5Sm4MEEfd38bipQ604IvXlcXU70GWdq7JoR/gYMpYCcwH9y8Fv4C3hJIVLOJog8Eu4IVuG
CKL7MUaiPBbrU28Vx5qRdOeQ73Q1DW+SuK5+ICkhj13hLr6xv566e4f9DVho7D9x8lgbADPLBQ5K
xyaQt4RhiA1HRHhIFkRU4E7OQHm08bwfm56+Co5WgOXWTAXFYnd6qqeUn2hr6ZFSu0h9EVy/liNd
oCxD/pOOb8sEBqrguclj6e2Lm8mvw665MwP8aBDiR7JcMrF2AP2BqtGhc4uXvD42NX1JlkTDveIl
5k60kDKnSq7wmk34KzPz8rJ/2OXgT/7bjxjXsU8d2naLylYwe9oQrtk3VjZyOtVaMZV1UxuEeaeb
pn5l3F4II4h3Gts0iG1XrUGhyGLfpemyXkPrtT7+fb6+9IO8lUxtRR1Da3cRVKL+t3d7/HGYkuh9
iGAuzJeoHT6Hbbu9khj9o0FpginmrexRlNhgHc7+PhwT9VgqCisliIS68t0Qjvod2BNIRhkwS6M7
FaAxJwPPgKRXoqfuS7vptIIdo2vTM5Bb4fIo54rZU5uoCuRIqsCe/vuovDTm3hZhph0pPsmCQlvJ
vhnbQCEZctt/PvZ4b5MAEBgeVv2GKCWUNNttm8J4OTrULitSXzjGhhYBORtLvPzyb8rqn+vYDMcG
5j8r2F/udFTUi4ZrBC674QbvXxi33YAOcjBB5cvGRh2KSUKGWwTL8jZpg/dlBXfkQ2Pui8Ym+B6t
IGilRbtGP2SbfAJn7t9jj/Y2hbWyQlPRICIpZ2gkl3a/2cbhYNE98tY/2kOrzfZ4cRFNPypSf6wT
80rM9sI0/8/d/JevuTcGtUC02Bej7atb2oTriXQ0PHa7/U/G+8vT+4WLpAw7nLMV0KCUB+k7JGCS
4tige0u0tLtdex6nRScB6NHRBns94w71NWINeSt0262JUQ1PCzDEftph+rYv8tiw+FIwbHjt1A0Q
oES4ZH3pQE66JnI+ePz5CilwVkpE90NQRFZUnypVTl/GqnyNFfHChPElUjXghOjoTRFVisTeI1/X
Fy5p6fnQJ714l/0aIaRcdpAeg6cWAvXwwVnTv4UByHBswvgCKYKm8bULMNmN7UEbClLV3tsh7A6W
hUJvneqAzA18B4NCJslemG3YHpKW9a+MzX+y4j9EHr5GqlpQEV1lC93VZvUPDi0CSF9zT7+pACCe
opb7OxIOZ+gg9HO5pMtV0rqqOxNVAka7pbAUKNDl86OCL5A5J2xuYGiEE/YKOv0OfB38iz05Z+KP
ILQL9spbvzRfvOO+boF4HzYtip3GyOv2QQpIUzJt3bFQ3pdbbVsw66biOOoqNl+hFg0D2X5tDq5U
bxNo6Sjr1S2ikCucumUqH8oZTpVHJjskK79PdtCncOfbo7LgO8p8/QCJk47dcOiiAC2A9/QlcqWo
kUmwO5vRz1KWZ8DQDtmSCdT5fn/6Ak5zFAHZWiCfMDyALyY+KOr2x2Mj428DddTxcpjx7tEOIpZM
OKwog2MiDACqf393LiQFjx7bL4ev4nNYSXtFBlV+OPbu3iYAEvcKrCjCaXhTfS7JuKJTZ29Pxx7u
xerDwppQR4gE6jAEl3NOPqxAah6KjxCa/z4uUxL0gQCQuwjQFnDF4bhzv7k5/nTs1b3Tmi6KEIA8
EPHCs7HQ6C7KhqF8TXd3+Xb/vzeC+vL7u29uCWI2zNBAlov9QuFp90zcHLwZAbk71DAhMOl//xtB
1btkWlNRbK1pb4a4m+560KOO7Qa+9qvR5d6BNyqKak6+sah94vpQkyde3FusK4tiYMYHBL4u4W9k
a9ubEuzEQ9dt4XuyCTQWjEmDIG/Qa3DlNiKRcKUhGAmHJo7wlutax/RCH0WYh463UxCGd2iXeE1u
+mcHJYyNv1xbaIySqEFsHZr2DGz9hgUbb0C9dpFL1qKlAYMzf6Ca+Yb3oCCeYxLzFRajA+76x36h
t6phuYI7sVlFAdpxeEbRpssMDuWDT/eWdTAnJioDJwpkXwCmtLu7BpF8P3SBEL5pm94isDcFpi0L
2pskHehpTNZjpU/xH0bol/sDgGME3EPk8ntFJzS2k49zC7DFoVH3FWCBSpaUGORHmU7H88zRSLwl
Q/mKK9af4x7hC8Bcn7jIlBNi/FGCdmo1Oauk+nzs1b0Fjf4HtMkTy4tl1RNoBrpqQSvt9WSOzRlf
BCbXZdcLm0XR2x4etJPSj0o39uOx1/dW9BCgjdSRURSxMOoaEhdVzACFH8phwqv0920ambhNNgCD
gbgKxm9dLfCnngAsOfbu3lp1pZnmFJTsIjamKZJpQBMP2iFfSS6+NGu8tTp18P6FEy/GnYt3W0qH
vEvCQ5YuOAW8E1hDLEMg0+TFWE71F8i76ft1HoZDgbjwhV+GwppgqJME+m5XveeiL59S2ttDVzfh
675IOIfrECqcjiIFRGaz2/KU6Apx86HP6ou6wonicsVoUoh1m+W5wh0U7CfWy8djz/dWLC1VxJlE
Rq4Tc/zUssh8HDYn3x97uhcvW2lHZgn49BKn0gfCW/FOLYM7tlz/T9XFGeDEFPFySfoxq9dpyuQy
HMuzwMPi9+WalI7F0aZ40cOH+pzqPbjTQ2neHRsZb7mOZUqbWjFeXBT1p1EG9OSCJjo2531Z19Jh
+50u59MQUwDc4exE4nA/OCW95crovrX1hpvtqu0sMwPnqBttpj44+HwvZF7k3LhwuByu9fB5H8an
VNPvfx/1F6JxX8vVgJLcwnC4LKyp+i9wGXZ1kTZhGxWpUQejWl/TNbkOTPMauaK1QTxmBy0zVsPn
8u8/4YWd2Nd0ITNnIJRMOBBZtMFVK+3CCYivulyOHSS+rAtc6x1kWtwmxi0as0XpYkqPXuV8YzO2
0W6ddy4Ky0TdnOC9nQAQMQh2yKVewIHk91U7N0a01giEfRx8wRFQ6VylAH8fG3xv1TYU8hAhseMM
cDHNZ9F8JWvwmi38S1+W/P7qE53rYdwQbe9rZGB/D8UeLFQPJYxAMP794WNj4QpgkTCyLtCZBrX2
JJ15tYn4krz5wzU39tYsrFuTVpdrWlRNquT1VLfa3k4k2d4GYmjKWxGBuwB3//Gz3Bc3g20y1V1W
Bjr8mg6oNkUztfYTHDmjr3KFa/l1ycRwU0M/92Mr+xQkSNluP/7+EV/YBHyVhl7rwFWtwbGxtsun
eAmiJmsrMMuzyG3B17//kRc+pi89G/VMFwCSRNH1aBE8oZSxq1yasqTHlqkvP4sHvCxZEatu3TJ9
InvcPTO7HFN7C19+JgxSo1ISLKNRPYzxNqGDxj0fGxovKJj2PUiGqRMFmWMHOnPFv0ww6Dl27/PV
ZyLCaR1Cy1IotPDBlLHbG57ZdIDK5NjrezsMsiCkHWCaUjj4YDzFLIm/io4un4493dth2hrm4vCS
w7V/c9X3pdbNzVSKYwIl0LR/3wVK+KVAAK+Q6yobaTNZQxKcAQwQi2MbJPO2mZ1ws6U9TqdAo22/
oobA3rl6bZt5aVF5u4wcedqUM/ScPVBRDerTA5wwDo27r0BLYXgw87CLi3Ic9BU34JPCLeDYlPEF
aFR1m1zKIC7Qoryi4BCNH6fYja9MmUua7w97ry8MayfHqVIrL8jQxTcr0DM/iTVTmNO4v+rQp9G7
9YOaIzCHe30wV00vm+svGRD0xcPT241xIYLV3aaaAYK7but6rGQlfJHY3rDEGVrHyIU3iD5EuMdP
cxsBVXzse3vrDM7tUGYIDFqI/EpO6WhzGgzHqtfCV4mNbGQbuUitaNgnmVr7HybaXjObemEV+CKx
dic4PXs8nDG4uAOD2GzgkI6cHUvi+G5pbjYAZWzoGqi5GN7CMNBl8UDWb4cG3teJCZRR2YJkbTH1
9B5++e4UqUldHXv4JTz5ZVZqh9vgWvOk6Pc9KuCv2BYW3mIHn+7dlZO9agcjWFLACxskXEb/KRtw
v4+9uncqVpaOPbURK2bdjmfdSmjd6HLstulrw4atZ7uFGU4R7/NDScMhmwb1miLpPw3MHzYgXwbW
jYi4lSmTYhlY21+j6GlvbQIgR0bcMD7Cz8lagPTYMGQVaYIyE0ll5tOlAsJg9H2hJ6Z10w8Z55u7
B6ihCzI3BOVbLbpwzZpF1OpYHot4y75FxkAHo0OCMoFsra5hCIv74LEGSeFLyGLo/6H9UkkxruYK
x97nhk0HX9w7WNGXmi4uRmZ1dSVwfmqcC92B2/j3yfff7//TJ/RO1iTsxp05xGQLBT7oLPZGyyeY
uE0yFzAOHbO5CqJ3VdiMEh3VsVS3YN3hdjtdYGMgmco5PCfRDPJkAD31dlr4uH4gxIb2DJJ5fAHg
ym09G7dv30MqQCwnybttRtiXRV2gn3mnQ3NIlcj98nUUcKTneZgUa6oUKJkRzAqzjhr28++DdVmR
/z9W3C9gB8vYqWFFQtHBPDHIFFGCA4Hr0n8S3rOPO2oan//+l/6803O/mM3mGp6MysTF0nT1VaJm
8y21F9bpscd7Ww7MFDmiHYLcYpDMNzFs9pGnO9jIzv1qdieGadchwQm+YqLmjY36BzGHuH0eeXvh
awlNBa0flKEIqnous2rbwKkk8cG8q68mrHpMoLRmcdGb+UeERZ0hJXWsL0n4YsLmktOVLomLRJYg
MDv5IY3Ej2PD4n3UllsapgYZlkXE05sOxvpYkqE4dkr5/nPIFZOIG5PAT03Zt8QG8b8bKDJPx979
sg5+Ob7jaqq5izk+6cLI97XBe58khGKvtci8tM35qkK0oc4a+YcEBWfe3tFmXZ6alpjm3KlSpVkE
Oe1HSMDFg97anb1BEqOzX3TcwXh1Q+/7h9aR7qFOxGBOyF2s77SRKgTOt9lcpuQughw1xwmF2nBe
H4CcjF2+lEtfn+jFs/5kDWyDXpn+LxSIuQ/4g7q4SkC9irHN1Rxi5ES6f1VPwKSHVmfnN9LJtrxX
MAv7jMqQu4MMBtjZqIr0MU0sbta/fy50d8mKlWjVJmEQ/zeNLfbCgzPNO/A2WTqIxAgvGmoCl0Wt
nqM8UtUx/gfqw96R19MlhaIXlZXJMgZsLlnPtTD86tBU9qWUabNIMD7CuHACFn4a9sO3gFiCTn/s
8V6gu8MGEEHXJcsR1vLHOhikOFH/CI+5VAhfTcnlbOyybjFCJMYznODI1mg1Hhwcb48aoC2v9sQm
RakQ9IJNKbsnNZTNsRK3L6fc+Yzi82Qx9lqON1TFNueJ7Q6FF8IXUw7A7oSbnbB5tzuKiiiZ3fbj
weZJ4WspQShrEQoJhpujhbwDfqJAKA/ylUTE5Xb+/6GLCL0VKyZwS2yHacOm0LB8Ux0ckwk6n+Vt
E8/Jv8cmp790d+vGaUU9dybj8mFblKJwiAbF+5W7+wsJj9BbuXCJjF3b4Jgwhj+bfmvhHBr24Z47
dA7me6ninzzs++9NjAwm2sYRnh35YTylv294ragpYsk9LoZ6+l6X6bPRx0wYIcPzPs0cRK0QwxoX
UMGWb2Ha3KE5egoPrTh0bPz+5iljGjErwhk3R+pOMBldzypuXvkgL8Wp3gdRk96WrotoIeZ0eVhV
bT6koqw//33U/zxpIZD4/d0pS+q9kxWFqGQAl16pqt9O6BuxTyOMvLdDCUDuy9xgRjWrtJf4DQgs
s3KsPjA3xMcmji90a5mMXS0XWpSAnp9lXe3X0cCOnTVoXfh9gMq23KI56lhRJnV0pZewR0NleGyz
hmTq96cPcKjug7ZlhV0mPWabC8z1EjUHy8ncF7olyBbbQOL5QxqY+z0OoQYHae7QQcmFt2ThJjRF
StasCMySQJDEfk4XBunfZ+YL8953NcObw1nG4KBZK1e/iZqqyqjpk1dKdpe00v9v1txXsC39tkXd
gpR0OPXa5aZvpiSHj9EObzAiBnY1kdl8VQux3//+c15I5HBf1laWoKC5SFBI9iNkAap9iqdsRwfI
v5fU1P3cC91c7iu2na+irUyGGj6YSBCeaBnSKXPIMUXnKe7Ikrmub/rHWYz6TVPWYZshWuTrLbrp
UA7/++u+sC/4OjlVK3ehHdJi7SK7ZQlkN59CSBK+D6M85BYOULEXZ00td6kOV+wKoJOfxmhiedB1
2yvH8QvzxzdMIzULehc7WriVLNeGzvp9jPbMY3u+r5VrV0jQrApJAa+T8QSfeXvbjaY6FAZx7m0L
60ClGXuGpy+ty2hLqnsaHBTac18rR2cohxLe0QJeKvSGNil5L1z6Wr/NZWP8w8rybdKWGvUSA2/t
ohtSjdxN1wxfOmfaJkNrzNyfWJhMh9hWmEHk9+1zgnPKNGsaFaPrMfWBAtffxUL3g1PIO9gTact6
KzkphIKv2JmpGCS6wbbTazbkL81R72xvdI99/zKL1jStrwEVKE8K0opjr+/L5/QcjlxONES9UIhc
sYSf8DGOKWm5L54LKtMhnwlc/Kq4Pe9lGJ9aPR6rwPPEKwe00yanBEX4IsbxnqMEBktOzQ6VsblP
FG2Dlk8OyNqC9k33VAPXl/GS9p/+vnW+8FF95dwuVMN0H0ZFYurlE7L29X2z6dfIUH+Oz7mvnFs6
gXxIP0WFHEbo1bdx6j5xycpvcMcYg8xOQTlnwSTDj6Eal6WQcDY9pLHlPlC0oiTe62WNIJdcUe2A
A2iOorG9OTZs3lpeY6bZWtuoYLavi7GNr9D2djDO8nmhu5VCtNsQFY2Z14+squOrhcT2fOzVvWVs
ek5SrvHqreTVP2Ef7Rrd3TBpOPR4X1jnYtZtIIDgNEDK/7OtpxntqYQ8H3u6dwqrWSwDIpCwAA25
vdLIGaBo2BwykBfcV9RRHO8R9o6wmCqIMTNgfCdwJV18cAf1BXXtLuBoFc1hsbZReeKbWuGykh6T
dHBfUcdjIyeol6ICMoDq+6CSGHWbo4km7uvpgLGK+6UvI1jrbePtCmZSMUV1eChTw32nNB7XuIV2
Kz5sMPBPxtD2h2uqRb0yK184531WKA9aOVQa21ylYVqZhUHabtkSQNmUmXqqn5ChTbZjC8wX2Ck2
BRKOUTjJdrrfwA9jf5Dj8ppm6jLT/xCx+Po6V9UR+FFBWCA+39Y7Smr+NnFsh60+jReZlzPvxnOI
JhRyGv+LVQ+tPF/G1iy6WYauC4sKqLyHkDp5Z2dljkWovobNcb6IUMJ6HV5q8m0/gTzQ7vt6bHL5
Gra50hJuYRWM3flszmOsvgO8516ZWi+coOwy5X4tVYwjPJ8d1kXJluXHtDv9Mbbta6yGl57uBddj
J+hEtCSF0SzMAAzs8zTpXpNRAR922fb/MJ98rGiAwrqGeyspFHicBmqApd/jDL5PdTtnUFmt43mT
4LHchDuDe228Nct20ZgE7Wl3JHEfZvgxQ1oLw7F/ROuozSq2I/kQr8hs5bvp9HIuxy4pM5BoK6j8
YpdUdy7t5yqDpp7Hp9SOZZhPHJ1OObJ1c5ono+AzwHFjVefCNmTP5VaHazHVdW/zup/6vYjpQufr
VJI0Ps9rPIssBiBvhg3x3PVXO9UQq+y7C80tWlIX88a00zDnTY1qzjsjAeK+jitkBM5qdmCfNSSJ
k6wKakLezE7BzVbJxSlULMdmflcBLPIlRJRnvw0zwNR4cLyonMxrsOW6dmHzgy7Mbfmkl2rJNPwF
q8e0msIqC/coYUWD6++arRC7PEHNCh+nxI4tzcqwsfst3x0mKHB1aE/5UHYRnMga66rxOuZBWL6h
Q+BIrlHEcfcxeGr1aQ/dXj533XBRTWCL30i2NQABgJrUmOYZnvDNT3w4UZ5TSkz0PSKlLR+oaBOc
aXG9NdkY2CDKdBgy3M/LaWxvZ4tMYL7ByDm8hv0+HW8iWIb2eMXQiDziVncIc5LoGTBGtucBKIc8
r2UQPZI4YOk7DfTUDYCQJr7eYYougQ+kW/nZERYu94aQGkVZZAOr+JYG01zmVS9DdgJuqPunGta6
O8tgqFN4jFWRfZgayH/zcE+X5mwRS7yVawP2V2Qd3a+dc2LJmrUs7RluZcZdWTmSr1GjkvFWrgxW
a2Qa9cM2lOoz3rCCnkvCNvRpYNv+uVL2OUZQ+twE8D86jcOOFTXsxHzs+nl/1LZln9d9svWZ7Axi
lZnWus+Gtg5g5RzBJS5rdUJOM0+C9ynsZq9bi9sEkhzpaPLRkv2RQEtCrsvKImMyxckaX7eq68gp
MjGyQnAkq6asUnuFOvLeJ8N1Ehl1Dxh0231ksGtOz+mo7BdoJXV12vektl9rOpTVFV15t1+NIhLk
sS71Qq62oS7rqwZ1TEzaKVy7R0FkHN1QkK020BNbM502tCxCVx8HW3Vi6J0OMj1tU31OBTX7dW/s
1t7QJMaUxNyVFXyobVSmucD+jlJ60OxD1iqOLOVYTyBNbTatx7xiQ8QgBGlXcgpw839Qbp7E49qN
9e2IruTmn90shF/1XIf1G6YAHEE4qCYUvkzyb41E4ncyJvHbaKB6O3OHr3stZj3fS7Yn+J5uq8ez
2dmwvF8cI/NTHGNo8sZAwgs0opn3u24nwdPMGwdDCDjLJ29BdK501sPSqs/0OvQh3h7OFg/Kgph5
iles86tUzN163xqbhid8zFKco0nxf8q+a+ennSBTfYLSTfCrKDXDHU9n5CKhjAie0QARJbmSW4us
VlUN6YkMUdqcw0Atd6A9ofQbaPj/v9G9adK3F56vNpkZ6AWeKUd0T+zMTB9iDKE6MRG2QT5JqEzf
7LPb23xJtg02U1FAv88GSxw9OuNlN+mjRJ0vbo7j1aow8u9LV63smgKJO71J2PBZNcFZV8v+HMoR
36WDMeh6EhLkgDpL4v7iutmvnIgzmwMG/GK3JfoWBsyywScT6AiaYa+x3Yk5ilD9Kcni7kfwsL+L
Tcz2TQVZ+fKlnkk339e6qrebNojidbqcDryKMtZ3BmlgoSAoDV3Z6nzjdtF5Ysvki4iRtDwHoTb/
hGWznuYAmQ98/4s0xp67tkxPW2VtwckAbruFP33i+m8XCUFWz3TMlWn+VSEUghkwC1D9i/hrCY+9
K7qh57NDP9apWhZcIcWQ5qGeq3xvFpPhNha/R5oiOHUrZM1bmszfdxt38DtZvxjgy0jGsZgf1kiM
ORyoupNEVTZv1YpwUATxGVNGSQwFU7hmay7f1CpY1nw2SfAWlFLIoyfhMKxrj67vbAqZgnMQJAQZ
JOzztYnWXAKIiyPAyDM3Mz2B2/YJJ5i63UxP8hCuijKTMr13W2dlBuRFdIpRrV3gMhd8WGf1TFhU
PoMmRN4nbQLC+hIMWR/iuFErwY4eqipnetofx8lOT4A2zW+GmoRf20FNT5QPZW6qyuUh4/2jMRo/
sA3SaxptX7uNP86gjmaaG52zRCUnOMGQDJOS3LbQRkGGv3GYCNf1J5g38LfR0n8LdIWU7a5BcKjX
9XHTaABI0mA6qRJeLONQojhl0+tmQSo0biE5oLR839fte9o2Wy4ks0XQ289j5b7FJiTnDV2ARQd/
ySxo7HSb1AFm+KCrn4Et46zp5Ps6Yc/GJm8BonqTpom9Mlv31rkttZlbwuoHzHCIO8dzk36qUyaR
JYKPjFuWc6xHcd1OAC3XA+o1dBzb3K1O/8TKTqLcNeZH3zt4pIVC3yI4MedWmbtwFzisgKl4YgDG
fivn4YaS7W2rzZZHbcgekrUtRubeN5TTGxwU4R1PlLtaYmKycBbr47zty5Npmj2rAytyrLH5vqQY
J4XoI+uqprzqE9xkQjXzHMGG+lLqfX/sUOa+5QGmbwWP6NNY9m0WSjh+L4vZCzuQb04mGLRVZXHa
TllP9dXewwmIwlyxoAPdH6IgpWhtKieZQY5nc0ki8g2WSvN3NdPv8MyiOcQqUxEO/Au0jvX1FAUw
WgGY/lqBnppRztx1sg9Dk3EG12gsNAyPJU+qSgEcAXIBk26q3vKy3nkGAxf51EgcaDaZbKaGzqRn
zJGzkL05Ka3Igw1V/czGabx3SUBOiw6vGJfjAyMIJq1tb2MEanmUNMM5TOoQWC6NEIks7MuEIve1
6dSWtaO+wc04vivX9aFSwcdGEXaNxXOOZMzP+2qrTJeRy7Y4JHkzqltjy4+lbJacAtOeN9E2ZS0Y
hahS1NXtGobYuWf6lXXzM4WFTT5Adthma7SNZ9QM7DN6OfWpF0Els3mtpmveYKcNdhE+wGyMv6WR
Yjgo3PrFQel+WlQ/gY1D08xW0gy52+e1zndCpp8VdBfVKZynvsrXlqsTQBNdZmEFiL2li79JtglZ
bKiYtVDmSMqKeA7smJsoaK+JEUu+q3LLaBTH2YawICdu+Ya7pGXQGEUiyXo0o7eQvhBhQG3Z3sT1
xLqTbubO5enC65wYbInRFsnbGTym7QHtwlUGUWJyCgEJPc0X/SYsyQiaBeltVUaqWPvS5KqrvsFz
qcngeSJhY8ij08Zn+nGEd1le7UAM4Y8Q7q4HWpIZtvqMXaWmGd/Een5Y9vRT5dqHUevbGbSj6ySt
bP0ZvabpHeJB1r/v4I+BQ06s9isQzOuehxvVM1bLAGHosr4fZLPXp6gccTjEdEhhySvq6KyRUqvu
FjelV5010X1bd7HKwCZKRE7XjfUZC7oUN42UIr7Q2GuyysLm2GAo7koQtb5Ks0X5iMj/MU5FndE1
DO46J86q4m8QAI33AdWTytgyrWcViq+znG771gJq0SJIaxD7vYXnPDuPwV4Mk9ZvYfXwZCl0y+mg
02xaHB8zQO9FvoQNLi9dxXJklSZMjXhClBSGt6nkY3TtmA54Nm5hf4vbCdGQ0sb7vxXMZoqt1N14
aswuz8DkjFlAup1eLQ2tELxeLNGFkM1VxdiQzw17GFFCywKp2oyTsbkyfOSfCYqCwFmBOTrCVCtr
S4b/hZtu1u4dxk4PNrxRVTWdSpygcx7Gjbs2BPMUppQ0Rgee7n62tDIkryLZP5auRoYkxh0sG5ZU
/4+zL2uOG0mS/itr/Y7ZPHGs7cwDjioWj+IpUtILTOIBIBNI3Egkfv3npelvt8Xuae60WZvM1BQL
BSAzMsLD3SNK8xVGAodBBvpm0+ucRfOap7WBj13vqvZLK5r5srPhjGFRusA0h61LDV3G3VArJEFQ
EewoQLtPhnXjGaKGyaKxM5nGeZ155VrdaRrRW4qcAqmi80ziBUF0qNa2+YRZ4yCqYXYupp7WXXWY
xTTcoEZbrgSlOBfDLTQThqAangi94BEvVSjul2HqX+0Ez9Zet+yMaV6TODddcKiQiF/CQJYn1dqT
u7Gxes81hUBmxsKn4GLCprzr+3hcJY0pvBiHuDJd+0IoStpoWx7kGslUDaoDpmPqc3A3FVSrpnis
c1h7Qt3XliSbA+r5sa+0eh4L296jDdlcDnZBdhyM4zkLTIslVpRTHIXUO0QbL1OrVu+c55M6GNoG
GRDaUN8Mtp9Vpg1aDojYwQoeEOzTcieKMoU3bf5opWrDGNty+hK5EgNhRUjbK1BTqk82n8hnyQs8
u3KozSPnI0Uh7Q0ekn+fokvK6iffmCFdolN2PTa1v8WBmfwDKUb/ol+K7qss0OhHnYO8CVVlmOUR
/LnGBh70Htz1Ljtn5HSWj7OJmVHNdLVyOKTGsJfykimcFp2Uk7fhdFJNjnrHpwF6ADnqJ75GqF/s
uJyvzoRHoAH022kkTozBlz0Wc6EtxgoNxfmy0lbGg/GHRxw6YZf4/giKJXwyiyA2sAfeN3Zq9yuU
oQeEuPBelYF+ojWzGObgXeUjSPjxIDZMo18pImDe2SDVY4SIKfrV7HAU2y5R1Xz0wJtMkYRHr1Dd
9m2GVTmqox44dFMnPVNiewAGIKkHOHJZdMQ6+Q5Jp8Uo+eimczPWrVNrJv05amPlOkS4MtjUA4YJ
XmwNBngWU/s0c4AI8boQYuAXpjqeUaHZLQ14t3xZamnWHeYfC8jZNMV4oHZLrK3IzVo3iMQ+66s5
1ZZI6JTsxL520eA+W69YdOzaNvIQ2HLMWrRVgcok94qHUlYOMAj3wMNfusLbhdyPtnjc5Hgs2VjO
qQ0FqkHgIZLEQQFj4ngBALQTzsNceFDQuse838Y0UDmGwkhQDi4cq5HGMC5fWiQiSVfnJisRWY56
YRrvZ+SYspbTIjgLRe7OcwgMHxd0l7KSi+VCDuUjGEjhRVcCMNKICTHkY3qDuRyAHHjd9GkLo+6D
CKzGI6pYcda0utjjHFFXy9ZMqc+cSUdRiJ0ijQ+tFhFFnFtvzqZmMMceTaYESbJ+HHzW7Qb8PQH8
olKLcbynw3AAykBY8xUw6fIVhMNh7/dNkfLRNplDwEx4NxUHYGwo7xxwVEAvIAR37uQhJ4dbBSeI
NCh9fV/lXa9jUOfLLilJ97hgkkLMl2VrY1i3+juM6dt2vUZEXujYpTP1edbAq/ewzDOLJ0SUaxnO
ZQzmMFb4WFsVww2R65QiyKYjy+khF4N8A3dUniFRig66Q+GID7wVGl8JPvZDigxQZnSuHlG3st2g
5+DWD8LrwHTFk7eZz7NQ6L/UOpWNP8I8qs4fMG1MHeATVU9xvWJIaqxgX4y0T1QJZBgodgSh4UU5
cZWoAJPPWmYRBS28S4HcmSu4vzQxC9SSTDPIjquuHFTks/6+SNomI2YDXHhsYjvtiXznKyg++inv
vhSjQkK9YnpL5RUy3Wg5ZzB3HG9NM8qbDmfwJ4wZhO1Xz+1ZzwBUbDY/C4ayOqqhbKBRh3HTWi8P
m6AkFmCaIYaL+rzCYPunrq8yg+TzlI3peKtGP6MGFfuEXgKiv05RNkkUW9Vt3QVDgtHJZbaW9MX3
C38/GSyRivVnamVRzDhSMLrVSwZ71bcN5rPfQhQV577A9DShdR13kpgM3YThmg7BXmm5JkPQfHG9
t5y41/1OUsaTupVV7M3OZrXiS5pPuC2iuNsDmacHHbkbh5RrP4wlgi5vLwIhnl1j531bhdcksLiD
oruZK3kMBApFKxfARr73pYgk2YtIAVWFReBx6f0GwAgg7lgPxT73GEQ44Qw9DjSsD9bwI+WnBEoq
msC9ucnAUvrsexVSylB/5Us4JXQKvleqXVKGYeJHQbTFLhnHWI3b/LmGlVgWOCiwKs0S61qZWCiQ
9s4YnRQtXG3LNYSTKN/qK+QneKc4HDCIfiNNBhgAWVcrUUvAEhAvZ/Jg8E+KXe7WMGkG6M46uFaf
cFEat83AnpRH+nNiwyrF/EATI39w4KyoL0NfAGlatcxGI667RSMtVeaBrt1T1AYtMoZeJUvBanAC
C7NbhnrIjM6/1kSDVOyLbIHT5LFgGNXoLfR2wNiZ21z4c1YuCzK4UqvY1BjTxodw5xVrlGIgfXhW
9TWNS6q+qLyTu8C3K09klHtPPl4CoOqlfIB58GHG644jDxRgLHl/R0WOeNC1TTKyqt/BnfwuRNt7
VEUTb+XiDM7wOjyfMTPthkQ6SmpDEJLkAgXUWrb9YcT8+Is+6mVWygLlUTvAaM2OaBvmlI2J1P18
qTw9d7EP95/PyHa+ImfV5yNX7tjx2Ut8z7kLqJ3KG9r3I86/acPNASluh9izkh8BsuqrueBPgw3r
64kXwXrCis36uQcfILHM5Pjimh/h+WbjBUyYGEyP5euqKuhfAtXjUU2Q8lgLsHpslOXnTR7hXF5A
VvYAeZXBjSwwY2C/wm8CKuppVgooeL7c8nIb292q9MheimobEq+FavbcSDuzROXA9uKcIdeJ/YpG
7bGxlS0vhTeyGNVfk+LNDtiCOHP119MUkvIw8QBDhmFUbuj9QiL13eVmCZ5EdEovYlvL8Nga6g5O
BcWCNAUH4NepqRd2Dhx9CRJIkk4bGKTPnYdpqhvEy3MgkMu2pEsFXVCOnuC4R7+dgyHF+SXAwJOe
vCwpGdR9HgS1ueMwilx3a1F0+Q1GCHf72VOokfmoUWrOzdLzq2qTw3kegnSNjSBvCJnJHEdoFZW3
K6SIBkidba56IYZ57xidhnTsh7Y4J9U2dfeGzDhna+3mYT9yQVSsV7bmX8Zc0CEDBIr+Sj31n0B0
YahoTllWvCqKSWs9MoH2loxMQuEIXd41TJ5g0Rmjp2N3QQCw9WWcMPf9Yq28cUsLh7nHcelt8/JG
9YZDGHvEt7uwqoZPYxQVZ3Net3eat1t7EQajui5wKmFj+LLsD5M3VA9zW6D4F5ETD2HT+PcDs+22
L5ZTdlFUAax9sRuBifZ+bzEXF9byAhXdGombxp/otTpZz+8GP28Bv09r6+DXB579ISiF0lc4u3t9
xjq4GB8aVtEzrC+cXmYBE0lVzXJdAy94bumkLiFL7NDRqimEC5jQHoYY0eo0Bh+gXirj2TdMYcJD
rVTatDI3ZxzRAiApuOJnuKy8t6hk+GGGryvfe77f3jA5wkqmnXMHofvJuRgRKu9f4AQ7PSjIw+6G
tWFrWnR4Q+jxD8PLJGfipSi7mXeDsevBWaNpAIyoFfJ+EIVRb9a08D9B6og5OjmPojHO8ejrJA8s
x+DaFT2IXjWFRabW5Z+ruTXllcYMYJFGQ9Vjm5TeYC6Mp9V51Pf6soYPJMkwRaWbY0wBy/2bwB+X
pCZTx4+dJ4YpdaWJuqTzyheOpodOOM1Vl2Eqe3kXSZ9DLd1rd4ZCltF4lgyAzzxE8NCvcbjF6NXo
t4IydEXKqLMpcO3NprnV69vshuAeIkjmdgrNuHNJy9p7ayjw46yMxgEi6UpV+wBC7HONKrc/EZnC
R2LQa7x01eRs0vGVTs+tq3xWxKFSdjh689Z6B3/zCb/VcpNlZg3c8nZN07FzxOpgOe8KeNDFEbWD
SRy8KmWy+jy4wcuQGr0W0iMRqUMocWGiEQ5po+Qd5s4MGoGupEAY6CYAr7GpPZv9fjGJRi4GYlJv
80pdTCL3yQsBpuzvWjcX4cl3EyarzxJND32B5knPbz0PCFBaTqyub0y9oUW44uzZ+8af3Ok+yp3c
TACbP0EQO9WguUl8TDN/BKXUPcEnvrkKFxvu5mZbPoGQAAB7xOF94QI5tglkfJWNPZMbjPoRC/tu
kDLedeiVPXTL3ESHuuoWlPeUBORukMN45TnZNSn2bPmKd7B9tiqUwZn0PQ9Oj2Y1CfO0uJ5X5W7r
FX32skF1GXuNQinBGs6rg6dzYE3A9ssGGSoAm7ShKniM6DhfI/nnN2gL5TouKzUreIEuUf/Eu7UK
kyHaTJ74gHBPyUaxjK+Urou347TCmNNoYtFtqeZtH6AywODtEnqlprb66EcSDQS69TtipeOImmsI
aL+ktEuIkrV3mGhAK7Rt+5FpQCyd9p6MvzC8uxZ2qJjNO4f5JbrJzXzjBhoAtd9mnzxXsq2+Yrwy
u5zyJfCSCOYX4qIzbAW7H7i1SlZASGgpqpA9oo4bh8zVSj5Mnj8eHCpgtw98FT3y1qKshXdSd3DF
1jSvCracsH02w6nZi67AGVnJhhrLbRqJcCiLh6rnQ5xTj5TZ5p9skLsFnfl4sfl4D3ut7VuEP/N4
K+TMYw5d94vTJTH7acKqzRakqXcdUAjUaroaYudp6LydXHt6XiCGIQS4EJBYhzitMlhd1ySplet5
DNJgW52ZRbp7a4voe6M00nfD7HSPPLS8p3mNB5HPq4EgEY3Y5waskSrWOA5G9ONJGGVwAUR1JwVa
LnWRt4fcQtMfi9q1N6jot4tBbsGFrTm86jD+REuW1j3Pt6TtavoKLZQsdsx2pcbEBldjsB+I5C9l
Y6Zn1nasP7XXzXzYgKa+9iZXeUYbQNK7kaKCBdLc4OxtR01w1IqV3tWmB3BNg27oUvTTW52YyEe4
aLiHo2lDxz4HUl1FS1x4efQEYK4oLgqN+AE4qvWKM/DpevA+K0tR2PdF/Tb7qv+u2w1HALqB68vS
o2WZSNLZW1Y5G17i8EQ3g04NuoG8ohx57GQPntfIq8G25Xw+DFSJpPQajNgZJ4feEVW++tShQ8ew
osF83EPBQresJfX4IoF8PntNwJuLCP7PeerGErixVxnEcACsRbknHMbESVSjqZ1gz1KRFgbtMKSR
W/WpqUXzbTJLR863JtfhLq/D9gWd+iWItzmqE65D9nIqP6IEFPxmSbo2t9dkmnKdjBLK0ASNdMR6
kk+PfgP+xa6vw7nZ57OHY1nIvIMn8uYDBPbQ7Ea2FUBLmhbENjobYATHs9UAAMuQnTdfVrSZY0QX
ga722HS7UGqLSKtWc0QQ9i6I9dDRDZf1O3DjqE2omDcAkyTv7jF2FCumH4mHR2oXn+wHOkJPbaUX
FADj6jF8qGA9IA8IslzG1PcmsLFppT4FdiaPg+fN9XPQg8kBQcK2jYAtdG7SbR0h/p6bLrzaxmKx
Ke3z6SjLaPm+ATvYElcZR3ftYFEhmrWe0CC2Ev7nG4b5JNCQUe9yncmK8hc40m4ys7uwA371GtgV
YHvI1lR4ZlTdmkuNr+8QFRV2RBl0HboZdQeyR2+wMlCXrytGTlgP0ysX5JkGdTZsil5V6KEI60ex
NrG3RlTuTBiZlzmXgAMIPG5EKrZmeUDz2PIdKfWy7E7eOkXqbcEMhgw33SOsjIttn0Oy+lwsxMyx
9qOBZcuE5C2BUaWpb2tajehL6ArIn6cASmBZawNMpu5B7sWruBo1rS470YDmTrSfu3ikkJkdxq0b
J7RHeuTt22J5n4WlqR+xPwh5WELHWjyncAjTFeU3SyRjLQglKDOeQrPR6GyyBCZSVYiMJs4hyxvu
VreJCdmott0b7RoX7XCJ4TOCGyZjl6pGz6pvegFaRlDYIIMrfdvEcAmoAjB4pBI7ig70nAC/aJ9H
btmajVgJSwwsF9MxiEUnKxPF5Ldp6fl4rFOw1Ujag809F7Tg8qruUbSh/Oym7QRN+et8DAC7X0QG
XbBk5UxPWV2g4bEnLu+uLbTZn8K8PHmBTJP4olGejrsRrJAl7etOtumMKoQ8waluGm9p62xwUfZW
QJYMkFbInTcVDrW36UXzCe1xg//T+WHz4gVlS47oAoR25zzoUFtkpNBPxcAFcDBxn5vwqdJII8A4
gTHqee1wuqQY0iZQ6IfgeyR+gYPm2KAR7qEfUnlTIkEDLK6c8hA4ee3196I24kvL1vkriKD2LNJt
GeD2thZcAsaa5WBpI+rEuSY4NeZcyJ5L1SwcJ/yEjG5DtocntOeVpsMWT2QLm8xsmoUpzslTP6Lu
bzAXs3+oTImWt8dZfxy8Cl/ab6uyBCa8zI+9V8CvsF+HR+czXqUYZzJsh7Bous9rEYg2Kchabgle
OEIpBrH7K1L0htkEViYglZFlLpDuWSHEbUAD0l1X0oTLmUMEjzJvqlqa4ATorkKjwjD2Ie18ARZj
8yRASg4AQA39eJoVJMaUzWs3Xc5GVddqC6QX24Gh+LUItylClNkucO5jPUsUi1OsfADGsu+jOwt2
uk7mLiBVUtVQOsTtugG+ajly1fPIKAJg2i1Nf87GGeUgSk+E3XDr1joGhgS7wrbD0m6oJ6BPrMf6
SiyudvsCfqnm86TQyzuge4hDJQAfycVAYqnJwjBfyGnSxlKnm6gpPS54FrDnzpmKYhL20/JpnuE5
YOIqglcVjg3llzcYJVKAi1dM0wOcpuhtF3J9o8PSfsOjQlosIRuYD+HsSo1MofO/gUTIQVPw5eSg
ix47P0MvNMIYMcfz13rwHUnsWpYyAWgQfKVR4dAe1WbFttPedjmKpb90UqF94s9LlbVMs68Dq909
CRplHumAtt3ZGOX4SGCMwXBmCUaIv4WzqiE0zvHaspHMxr8oiKHrdViR4W2Wg3sOdbvkYDid6nQP
saDYzS1jK+h2RNfpFHCW5qQpTObBbOYtpAJ9b38UnRfjoCVfQB3c8B0b5WN8+ZzPRYIhiuLMqRzz
ufxA70Mu38xqMUlm8T3SYRyzh0OPj/AjiTlsHniqwfXobvJpDNUVw/b2szpixRNm0rT9QzjnQNAN
hjLKVBPBL5CB9eQOVBlkuXHuZPlm8649FgGLRLoNBc45s9VPZBG8TUq3Nl5mhtLdB+AOLLiJAtVJ
UbSqyQRGYRYp45sMks6vNkSEnpctxvVJM8TW+IA8Kc6pMqboj0pA0n6bH6bJ018ImpZrPI+9poCv
7AyLmEn1azaUBE0di914URESrZmaQn7ll339NHQMST0Z0aZnJMg3EP4cukJ244wkEiXLfa5Gxw/K
G8sc3Z0+z89AdNmQtQWUoQ1doCf5DH1FCxw5wnJOxLBJfq7b012gzK/vmtXzb/tIA3OUHO+H5Cpt
FavQYR+X8NApkMbg+jT1eAxAVzMMVB8tznAeDEC5Vq7PtDfrK6Rck90tcOoO8SUj+sxzWT10Q5sD
v1i9AcAeGb0dzp3K7OpI1CAsdBAQZehTh0/lUgxo0wdBj1QMPp89GqKy/up1ZH6suxOkBNp3Y85M
uZkSw1A6QJNqDKthF9FlGHbl7AVVytFLKMBb4TUOvskfHqA/ALe0VONweu4o8x/qsOzv3Yxh9re5
5NjWoY/hWbESUN3FJegkJvWjvnpF3jZh9hrv8fgnWSJdD/0SpTYQQ+YyxAig+mWoFRDh0RNfkbkK
tLHySsL2LqzpY460qwJ8SCcOhLVj9W6bgvVoMHBdJePCxm8WfMinfOa0Ab7Bp1Rg0KRI+qXHhIiW
5XpKdWWQo7i1ndH8QgmJSGQp/xR4E0DjQnfz1WlEttqjVipGjPtGv3mHztzWnpdmmNcUPR6B5mPd
CXJGkTuqVDrv5AK/1f1bOZfB3eKjGAUVIYQLemM2fKzHBzz8jdVllMhciYOH6QD9RaSdn0QFNFPZ
1LdA4SwE1006hgV79XS93m9jOYLPNNB2S2ewT19rsTRt0vsSUw+5LAGgzduaY0Bt5M0jSLDbCCiF
1tV1CSLx6dH79bP29Pg17wJsJLJIkK9giXIBkpupszH017dqHMYFmVcHQ5bR5e2VzmvOEm/uPZpG
GKa07DgL2j4rFq9Fooakxd8B4FrHXbVEtUGRvwXd3pK1X9Fe5UMEuX5rgmMejnl1WVYTohIzjVzR
NhRdgR61bjSGltrtroUNUnWcQ9MxNJIEW3dEq2jCCX1KtRs5FyKZYPDRPjZgj64fyGX/Faf8nRI6
nyXFHUUnMUS3IsMGZ/27CM34+teUAu+0Uc7b1nUl6FJMdGtOdkzLZbO2/APl1Q+Hnj8irL/TOUIx
j4GariJ7P0fCevAK7NL9FIEKEGO0WdmnDRfIS1ECu+8oprtn2tdiSKsGQ0l3JUqsJsP5boLDKj3/
r4nNfpDrf6MBQBexagOwbhFEQIuuytqlVH00p+NfaFfeG5Ii+Wc6lEBMeiOaz6qx/fcVkPkWi6nv
4IdDe8BNf+nVvbcnLco+0Cbi257atbhwXo19JwZ2/9c+/Z1MkhJuYfE3bHvmIMKUfCEHQtrqr+kw
3pufRqYiBcPk6r1THcnIRM0OA8DoXxP1vHc5rYeoJWGN797SqIHloy8Chik8qvxA4v8v9uR7l1Pv
NGJxCKzbo2H/ndRLPPfm9q899nfbHXUGbzEPddtjK35RUZRhknT7FxfMu73e9fMMauypAaj9GnM5
Gc1wG+1fc+J472+6glUhO6K2Pab/qYu26Iddv4m/NqImeO9uqreurpBguH0/DtWL3w319cDb8tfh
CP/5vP5X8dre/DMkjf/4b/z9ue3cUIG38+6v/3hoG/z336ff+Z9/8/Nv/GP/2h6/Na/j+3/00+/g
c3+9bvpt+vbTX9DfBkJ+O78O7u51nOvpx+fjG57+5f/1h//x+uNTHlz3+vdfnpECTKdPQ/Ayv/z6
o8PL33+hJ5Xwf/7283/94ekG/v7L1bf6pVpex9/9yuu3cfr7LwH/my8DqCtB9yFc0pMK0r7++An7
mw9GLyGMRsFJcIPVZCBBKPFLfyMR5yLCHz4TzD9ZGIztfPqRR/4WEBwn+E0p8It+BCfZ///lfno9
//u6/sPMzU1bmWn8+y8/C+sCAXKZwFWikETgTETvbcMrt6L7ME4E/PK7yL8D+cSAHNHXMB6reQLL
u+qCRv/WuYFrhpRThqBNw+h0g+80uWidlqaNCpJOvQH/o47mxBn2keI3+Dm4/HoZISWBipVR/8eR
+ptjiuYdCLcWYgUJMikLONLkM2i+1jFD11VUX1r9pOuzTiRjfd5vGWpawI9EY6IZoLZD/8mj6LSf
+zX6SCnEINOUTBREFtCWk1AAXk7A/EMSNIJW1CZI1GqK/7LGi8NLelyDJGgzu1x0LgZTHww0Dh/8
JlHf9Av/FrV7WOR5XkZYOm5o1KTu2T2DXTXZVBU7US4xaGPVdhFEl6a437wCPnyZ6NJOZ8Fyprc0
T36zaH9dF3+6DvBOWOATmEL5gG7ez2i36K4RumAd9GyzwMm2rLQR9ABqudOyVgkYvGviNv/fitL/
fEciAOMxwsV9EHR/lhPCBBd1VYHLkrJFOgiXJtDcxu4DJeSPpOF/s6d/XiZgDDfGITFg7w1rlpG5
tRf5BguHwwI/kyAVZl+OVxbktXZ5Fn7cARr3h2+NeRzrI5XXDaC5TqEPfAEa4YamCWh1BwqOcBKu
N0P0hBEniSHXATunwUU1XFfQCcKi9rDaL45/QrMLFIIvxXxcwRQyH+yfP7ydkGA0Dx4dO+2in5/a
4MpgbQIFWc+JXn7dgrYV1GpXFpcWcEYL33mtpr306yRY1hRswVjaGzSVkgArmZy14X7ursFWL/uL
evsmqzevBJsWArUA3IDxk19cQkyVdfageygGQYc7osSXgKf1sKZW3/rzropQ584fZLk/O/788zVh
hAtBLMQipO99eIpxy1er/S2tFwmQot921RquqYanVpzPQONZLz5Y9/SUQL9fGnAZlZFEkGZgUvz8
LGFV2ZSGSVABBLuKqm81FAzHUopLi55i7PU+1Ht6PmsjhMO54+U+3D4yD/g51f1x2yIQvu9L6Ue4
7/cpC0e9Bs7nCp2dESAbXnI05ZrVPFsH7f+f7/M/uhZmgXHs9NN2f28SLDxg62ZEAAmr3KXrDKQt
CHaYR1PifZOPdLynh/fu4eIUw9EXYaES+t4z0HXgTTCJC7GJX7aqH2KwKEGgA8UkdvXwiBZcAm5M
Fqrwgy3/B8EfVw5EhOMbh6x8pyRGTdbrfpK4RVWa2IpJ7d3i/3sD4H+8ORzsEdJfSgmV7xesmAkz
gLsQV6ZiiGfTF1mOOVEf5Pj0Z7Xyr5eBoTPOMg4Q+MdJ95uTTFe8NXwmWxphdh5o51B8zBASzTRC
lJlC8DKu0WaSCQQIUNZO9oMg/bscIaQSzXQhEDhBOHnvCbyBRzkJf9lQVW54VeRbP0VrStyyZiGm
mpwXskqxgj+46h8EA0mRHdBQEFz1fWYCEZAIJOB8MGRXvS8Z3UC3VBmpvvn5AlQcNLUP0vo/vCKi
akAYIyF5P7pa0x56n7XbUtXOaP5SiyBe5gEoKg0FgURX8aaijywp/2BDSs4DSD1OCyl676YDNU47
TsvqQDi4lsOJTes7CZJ6+wYH2w/KuT+8lgiwH6IIm/G9uU4ubOlpjWsBCttZV3lZu6I346utQ7ud
frAF/+hquBIBRZMwRJtT5P3NqgWxqi5qLJBUz58Wx0Ad3yAVYm4p4lO798/j2h/sd3Cu8BwZmPyn
QPrzxTgpVtTZFJGmAnmdrZ5NZA3B+J9f5fe3xAgPKJeI14Sz90aYkBnZgkS4Sq4XkQFdXRb93UEk
IND7+eBk+l3sjCBHESISIWbpCJxOP98RBjNxwMcBSSOB4w+UFns2z0WZQD786Ea0SAaKJiYkKKNf
fmC+9MPB+Ke4jWv7UOayIEC6hMj287VL57oZDchTglE9b8OJz9nUySpsnWKYe6IJcCfHsrm0zQ7A
6ZAO2/ipr6BP/PPn/bsdie8REVCvJOzmkZm+e6v5yYthtANJ7Ta9oLHWZh0Re5frvQYvDppnjNT6
8yv+4a0jHUUi4KMakuLdYaz6cIOr50xSDgJnjC5Iavvo1u8nMLsjTBgOKnYLXpoFmbEP4zkSb2aJ
gOi6jya5vYP8EPVxruDRo/qDYNMX0bsyiXghpQH6t2mlN5gSNuDGFcw7J6r3HvtQXjsItOM65OEO
U3we1tWCikrCcxmVR08s5QdJ5+8OARScKBKZRKASiMenn/9mN0O8NVcbVVvqIkiYNZrGiMZJb8BX
tIMfO1aeN1359udv44cfx88LMSAiYgLvXsAr/L1hFzvZPdRV6FKCrtXcvC0oEIric9u9Ys/EkZUx
z3egikJXO/qQLEGIdxT6SMav9fI4zwfmfS2jY9Wj/dXFt9W1PK/tWWEjKPwgYNvP4EHJVyZScOJF
CJXSfV6mjmYdO7TFo3JflvKtCW+tvlo/GmgBthae2Pt7OwUSnzOG5Pm9CdDm+RRzbPBE1XAmyLmH
6jOQLy68gRRwN4xfehOgdXedu4e2voB6f3YPob6w3Q6jEdJeHgf7SAt0MfpbMfcQA3725/0UfA67
M4OytsWcjBgUhL7fy0MTxsOSdnXiQRDqJf+PufPabtzY1vWrnBeAB3K4JcEAkhKp1FL3DYakdiPn
jKc/H9re2xIUOFpX+2bZbi+jiELVrFlz/gHuq37ysKWonaxCu2Tthk6sHFjZaXMleD/l+AKRBSV/
zNILtVt/7yPQoit4lY1+pcCW9G3lof8ey+umvm/9mzi+lOut1hyAvusQD540/6EPHtoRaPYvz78Z
VUcJ1xAurGaRaIvOXQ3XKPh440LstqlYA/I61eUe9UypuMusLYSfAjT/cxguk+A6dVeBt4nAiIa2
fGcEi1Q8+eMl6Xjs8x7ralxZuW1Y4OAXmrLPvStTW1bpOk09OG13hntTwNUzDka7IX0RTCDUB0Dm
i8LYmyUGS9v2e4Xqi76IfPB6tpfZ7bN00AD1NUdRXmNENsBQQudd2IXWZTg869LJdyEp1gC6nhL/
qU9X8IXT/EIct2q5NiiYQpcHygO0S3kU9YvCicwFiswG4IZ+X9RbSbNd1ekDqBlnTvi3AZPbE2qv
GPKCU+HK+3qX4tFoUewnafIzdF4kKdyTEsJ4EpL7NozlpUlcP3Mmvjl5LSwhyH81k5IOhLvZBSpy
paws+ynH52+WSduqCzMWz9k7zyV7pnBI5ov5uymLnEzSXN28CHqtGARjsDtQzzn3lqUuXynuIlUX
4zOwf1P8kZe3Q3Pdqz+xAquAX7bV1kSrVYYQWtkSSFYItTm8eji9KyHf1sFKw5UajS/ZX0qVrZsP
yD+swe+27YN/pUQL91rYgxfL3UW28q+4tAB2Q8ln3NcHb2dcJPLC19f+vr6oNRvcFlY+Y7G0NoDm
Losb2ViU8VIflmmAF+0iu6KkkFlLJMu8yzY+5A3y+GsrWTggUlLA1c9tfWsGN3QkFsOvce2JK6iy
EJCFzGbT59ziBzBOXRDDab3Px2cAvJq7r7Sl1NrmcBlUNBrXlvdQlpe5v6U2bUEham+oCMBtrdGW
6VHRstvuQgntMWWLLBC2V81dVX3XlkON3MZ9Ft8lao+4bQCL64eZqPC5ux2drUULm0wXHlVzq+ZH
BZRurad2WZzaZJc1WwOw8vDz89j/Jtfizihy1FCiVPXpr6+Xcp3VsVGAlrI7wIu2FrTPWklDU9DU
/egO7plM473RJIkzBuyEyZ1jlvHIegonS+0GOwWIDhgJ9EwhQzuuXMlO4dN9/m5vb3SUfKlFmRaQ
A3bsXJe8jEDZK94w2CPgAuSZgfN7oAHWUBAu1IaVp0dGvzbB5biVdGOVqvZHfkq/dxNpMrmsJiGH
q/8ui7w4zkMD6m4T8b79aHGcxwgtpbJVncmm3plV5BUVWRcNqtVIrLz+hnJstQq4FS43hraOoZct
mzYtKKJi/2KYo3xmWt/mKNNY1HEmhwlqDrOMCaKOlTRgW23EqCG4CTtLpMI1MTwQRbHdVOOENf38
TMydv6QpkZ9wGSBdo5DJ371+SYgK+AH2bWvj8fs9z7pyKZoX8vhEo1I484LzOwFDMYxMSqyQEStz
b6Gw7VNP7zIqzpIFsHFc5ZGpLPTCuoOOjY4L7lSlbSjBsP58vc6Plalgb/JqlO0VUr+544kkAJZB
YaqyQ5cgCOQ8XCQS4gMGRKal0dkAwc+Jur/ZIhQdADLBwNDJgLmVz66Pii9K6F8a1Ly1XN81aKSL
bYDA+7AcGiFajSmaBZDjN01TOCDRpT9cugxvcfsxKbmQeHIHe/1Vg1jwMiGyMtuKCyqgqMQ1GRlN
OVAGqEfr+vMJfruGNLo9nJ/UkUhz5+c2FAMd5kKYE+y9ZiWq6cIsECkKAZmtuhqm+ufDvfmePJA9
Yih8ShzQrdnL5XoLrhFqty2aPUJecsF2dMF7opTmL8u8+YX88dlO9RRCX+a7aKCRkFAKIDU3KMvN
9gkiEYIEm2hSHzmNwRoy4Ep0D2Z5ZxTKsSkFcKvkcR0alenatIZlnjsiQgIQHIXT2P1AH3wUtj68
XPGHD21EytdCtqYNjkvjoUEGID8A0Vp1FhfRdoEaEUIAKFecGumOZ0Bj5wEaLlxkvHE0/adCkiwk
9zCeExd+8y15TzTkFdIh6mU06F6vHLOF7jRgiGcPeXnjAhBHMgFAEmaELbCX/JwM85uYQGWFRTM1
Nyz8LOZmaX2XD3rvI5/GMW0PDdp6fmFBbsnlFaznX6gtQM8Qg1ObqqfPV9G7I0sMT8oJB2ZuKD1K
gS7VyBbaQxj97QNuXRmdpoG/8oWNJZLbVOPSFFfyaJ0Z+O0M88qU6ahjc2RjvfV6hhs5iCqlCAN6
h+JmEL2GarbBFQhh3yW282fi+5sWgcncMq8wIKiIUAmd7ZZY6wBDwxy0s7iifVTZZanrW5TlHK3T
h8sMelZqtekl7SvP1uMqQ5TsXCXkd8H69e7h0KZLSQ2Y30KL5PU7K7mh9ag09bYiYUUQO4UoLLz2
DsamLcvColEDyAp3yVaUvNsWwbWYvmfgAF3fpLHDgh+zZo0C4x7C6hA9JtlBsEBhTdhT31uyQdIb
n36RWa9F/WShh5iBknaSaI1/LuSKwq7DtVs80hKR4SAggFHBlGT0bAmWErEFZ4y/dcG6Rp2KoLBQ
cgY7uDzar8kQ/7hrwycBeU4xnL4uNQlrNhstoGIPZGpLcRh6bw97Tkvqfcz1YFHn0rJLRYiLmWaX
nnaV1VWBhIZ/Tl13nm1M9x1yKFr7okIGNXdOEQFn1sVIgi61Mfz9QFz1pgDn6ZvRG94yKIfVCIL2
8y33duVzCGumJv/u1hJHX6+C2ITVUJdFY48ouoJGyShJB97SUylWQLX6fDBaCzzu1aJTKEBRwgW4
wLAcUK+H69KmnJgdtS1eKc/ZNbFF/KYp3GlWkXflGrY7AGxaCs+AjOlFaKWdNYeWUsyETlxCW8Nx
RLwb954DJlSCU+ceC+0n/9v09411xNQmLDamtEZBgYDdo5n6OFEWWELCUkYqVXVyCCbaYuK3y9fZ
8L1XtxGQFc+icM3CWybikusK/5tPCi9LvUBNb6FOmi126NtWQZmEmsBKk5dGYZupbTTbvrYry46U
rRBsKgoM/joWtvg5uyEaaospF3ax2F6kJ+U4nuqO3u8ivjXupXoBLsCPloOwldItOhOWulG9n6mJ
MOWGivB4aXHRapd0JSg1yTfIq2T6Fsms2LqETw/AtoSUVHKkO3m1RpA8FbfDeJmPSyDxhbWpPBCE
G3VYW+lmlDdD7UTpWvOWML7CH/COFW8nfc8hyCONd5Av+4fuV7LXf6A8fkj/Lqh+IBfgaUfPXHTD
AdDuomnXkXLnDs9lcZdHz0FylQhLLufSKfcQ99yJli0Eti4urZ/+xXgmQr85GqaFI9M0skQyVnpj
rxeOEEuDmrjIVYoVIpaVBclLMSi1KBXIkl7xoXUBjw8MpFNFeqzOmYX77rql58DinWrY89IpHMje
lBuptifxiqxE55MSYje0G6EKoRgMGh2WNhIXkYsSYtcmyZkj48025fV1GvRUYgwVeaFZCiDxwiF6
Piw1odolvo+OS9HgolhQq0jPKW+/iUOk5JRfNM4mcQpHs5hgBr5RGxXw51AtvS2g3gvq5ut80MCc
DPGjV7MY4Emek3WfmUnyXr/HBcJjci7i3DULDgmUq7Ls9HpiGLsbCQlUUBUyxvcxtkNE7WQfaMqE
TEA2BcL0sY51bSW0Acj9hlQlIU1bZbG/HzuqM2kj/51gxLsjb0MxDBV6fw3th6pfULvL2k27M1ep
t7NGCsHinJJ7VQT69HqFjvQAW8HqCrsVin2JmiWNsSXqC7RxqxiUUJfdd+GZS/ebtFthTFmjhj71
qNCdej2mDl2vsqq6IE0rxs2o9Rtdb3ZtIe9pryBkMSTnQFBvFyLIBirMlizBw6CJ8HrEFrVKChsA
lShH1LtYeIonHbGuES67obj9fNe9ndGpQwO4a1qGkjX3TgyyrK2MoMxsgbNoU4jUyAxUvkSUmkKj
sVPPsnakxen682HfTiprT5Q4gWVTpwA5XTteVDKsoLZ0ZAVS0iDUTSqpQg5AFDexC8kglsSHKIRz
/fmQbzNChQUzVSJpUNMQnLtrpVolaWiHZDZcb2VBZyYiilBp1MfGdVJZCCiPxd0uQrdhUeMGCPex
85dojPxxmEXwaMJOcU21VIg2r9+9ySNFjwrY6mIEvaPWoOJCCwPclizdokODjyXc677da+PV51Pw
dmG9Hnk262E3NgYUG0Y2bKNHfLu1AqTMK/RzvHMeZm8Pk9djzbYNxDTZIJzBlSiEH4PJVd9vELWD
AKvUl2N9UGUkgyWN5tzn7zjN3uvsh3EJq4QC2r3gMF/PbhKkmpU3PqU5D1Z+M1TNMhRS708LDYqF
lqrGFYODAqzibIt6wKo9pItTNKukdBmIug1hbVGVXrCE7n4OAvDO0rWwcQIPyS2Vjvn8aArxNrNG
5LftsI+fAz36lUGlHVrJveg4OTK3WGXk1H5sGA79QG9Lg9L5fFrlt6fz9BM0AqCiWhp4w9fz6pW0
EDkcUztrf+T+VORODZ9uepge3BxBa7Fsg30Gz3NRq9Ij4mwCqgLIN/qju8BOuzuUFDbQ7dLLVdNo
DZ4W5JymnyBEJKThovLTM8f528jGDzbkCRgyNSHmd68Gcq4iAVa1/VBAj6lYSp6ar/UyQlJyWFOp
6hZaUEpnTqg3W0yl60s1CIgshXBtboxjCm4CNiSMUIcK2nWWhz+ErkckxbhXEPb4ymAKib5MbZFr
zSySQDlTa/yu0A4LENaSrIhOQyR9b/J8g17zj89XwNs3A7VoUfXWKT/LbwDAoInErvRpQ/Re+QSB
Nd3mprVpEkywpEI/8/HeG2zCgZGLKlO9ffZmyDWiyghnzaZ0uTWxr9ewrlggKZMs+uCc9eubw0gl
VlDbJx+beI/z3TUIPVAziYZPQUl/bUCyJbc3H9MWLmNitA6yD/qZKCWdG3NWZBcSWigtUjO26YJI
aPVok+V6DUW7ER8aPB+oXNBcLqR1JOmI0vnl1vNlaxeRui/T+B6xaQh7vaDuDRf5plQ55yH4Zvcw
J7TwqdPQxtFR03u93fuhcYl/amBzCxDsJlZiDNSfiszdIDI12Fbkn8y4y89EmemzvgreQG7UqSTP
sNMddjZq0uulgkQaREw2ElLu45NknS39/25u/jeKSTVI0Q3w85Sqp4U8xziZIII8WXYDO4r9fC1O
Dq2A2ysU4Lqrij96QmD0yoqwnR0QPbIbS/pZRc3DoI573x+AgHeQumTffyTw5g6sOtwXJOWmKpU/
Mw3+55ea7GuZnQDgfR5N4AbDGhf8kKqkfqFYySU+JCm5rhc6OXdcS0EG2zsE+qCeAxO9/hKMLFM9
p5hO+0cx31bS/dRTGzpB7ImgRnVQ9+BjDtuyiGMUvkt5I4JVrjRwvshoBqsBscIAPbfMQaqs/OF1
47fPg8+ssfD79+gW9ZPpWAfROPfs6lEQMMQyCu1A1XQb6jHQD1vwjBKlXqrtXoacRW09gIcRF8kk
YP/5+K+367/DUzTCP0YkS57jGgO3EdsWsVy7rcAaIDd9K/QVEH/xVFSWv6ha4Rzz8fUG/J8RuaVp
tFKVNxc1rB1huauI39QFkit5avXHQFmOuJramj8o26I1HMU1tH8C7x9RgS6C5xKDml/1nOjziht0
zP9Ob+ry77/ri8d8/v/8P0gJUji4qGh8TAq6ycvHOh7+H+qFj+nP6iU36N//9h92ED4af6kkK6iy
cxoC+CL5+4cdBFfvL9jihExK3BwkU/vrX3YQ/0bl2sF/RCxV2M3k3v+yg/S/JhIHz0ETj/sADaU/
4QbNdoogU2MHJPrmJodUpdIOasOqKHfY2j67sm4nsnuXShJ+whm+NdnO6o6NZ9kvZun0T+B8yUJ5
fVb/N+D05y/ucEmWtrFcyb0ziopdtNZGbhBWNsfgWzDkT5+PMcPV/TcI0/ZyENGTOkjo3uBEzXWH
nJSa1nZHBPA8b4V2j2v6kJXlPeKeFHNL+D7pAjG0M2/4OwP478T4b/QpSr54xVhPpCFQI8ERw26T
YcYTu8IyQ3hEolhp5CcRqRJeGKCGD447OaTJ9sx7TzW390ae5QeKJQQWilLAQ0x1Y2abugwcrZ1w
dMOeWHTCsX5vRLqNQsHS7c9d3j5cRPLrF47Uwis0s8icAbXNY3OJ8uY9qMH0GyzDcze11xHuv0md
XvnFpAqYA9TViDgEfqd2rlq2ZHWboTx64NObzLKR9zz3/abZem8Wp0vNi6FQyRKtout7p9PNzTgg
SIwvE8IL9FCCU6yhguCOm0PS7pv0VlOwEEjKM4ns7Or2P29pzjkb2IcgISN1tYNMyqYVqUobG+wP
t1huLTQu/nnFjKr7wtRtH6LZ58tmun6+fV/cLl6/r2mhxy0aI2VoWVzkICYVEVujVt3QsrfV3t24
o4ymlLr5fLgPX3I6Nl/Mb6thTVLUJmoZD/kNBimIAPfLWF+49+WFi5bs2XX5/nYw562jyC1DNGOw
/LJQ0M+UW27d1EkRwWX5jEQ0DwMpAZ/vULkTzwY40sMP5nMWfTSSr6FDKsGp1zqk+W/SQ3qR+Rf+
TVCYa/+UOvKua4xFNC5bAIiuvvMX8WV6AYSt3yN3+uxitO6vXHnXHqJLDQH7b+FJEx7bA94yC2Kl
p1wUj9lldh03K6RdVsA+tQvE75c4E/DHV2Ho1BdmLt3HGMX09zTtFs8mGg3UATCE2dbKDo9vCxni
4Ht93V5X5oW0kpbZAclkXHKccDVsNUfYu4PTr3tbXYK7hQe9y1Y14kr24KT4mazd6tkH+1Ztg2RX
b8tL6/q3sDG6M/1tci2sm2NxQgEuDa5U9ym8Vw7exmw3xdbbZ1sMUqTVuAqLn/HVZBeGUv+Tiihf
einsusDuN+Um3RjhvtlWX4uMsF9frzmpSyz8ggbZAXy9MGrL7tRga9RusdDb8GRkJjYdip208sLk
7wNU0M4s9umjv7e5ZiFZUDrES3tRdppp+4rYNEmWXVK+c+UfvhvASXSXVfkjkKSFS1hp6/yUYOg4
uNqiPrvDZ0Dk/+LKPELryHqNcus6proXFeouiUWVy7SRz9tBxUOGJV5gsnofd+LexT96lWnebkQq
SagqVKRgJVS5JCJSTe2x7RY94Egq+TICPNgndMKm8VrLKYLimrtp6VnRovHkdteZUrDGQG9VgFXi
TGxsgHZHQRCpoWKgtZBr6YAyeAVnMVloFcL8WPIhnnZvDAGLbbhDWxHsrInIKOIzy7YZviPQdax6
fxnWsbeIPfXUS9oFZg22GWJTrCS4+RRgI9JFaBjJpQ/YToBymwT+TeZXW0+qAPdItM6NqFijRAYp
DiFynEuOFq4adf7kmT+k+kwv4IM0BE3E14suBIMYq1hJOW6wDYsHNIafTEG0+6A5GQij+OOq1vPr
wbwwR1T3+OLE4TOH2EcxfXaG4fohtlqUug7uM08+SG78Nu1AIQWglxt4xj5jKdalci6mv39mvumx
qKVJhUVMXKdIN7yahkpzziKfTk1UTK+RB8fz4BprBMK7tzUM48x7fpB7mPPW/Ii2ZNIjjumgnXZK
owZ0Niy5WLH93LStMN9z/261qzS7PrOhP3rT2emlIkGJE0QZ7lInp80RV+UdUKrt9FHDzFtFwkVb
xidN4qTW5f3o7awz5Y73MyAsNV+vJgxkmghRs3DXmta+UGVbDNp9ZQlkAsM+55+nNOjMS76u3/5v
vJh3WjKxi806DuBGDEDwXXFnardqqLOtcTPQUzKjAIl77Er8+FzqM4WidwKlOYvQ/ViVKfg8yaGT
tReCEeuLa7BhduKDZ5akPQgktMiMI+XLjcZPiQYQIJ+/7j/s8PcGn0VptRp0JUZGxOnbfdRZWzdG
+5PDIcxqkGM9gr5KJn5TY0JUFNWH1I/2SWwdkxIeQ3mZjv1+jDsnLtzv8GDxLl5SX90oFtQDzCaE
eivra7OiSb9DdTHL9sNIKMIFfS3w9QBF0Pf0IagM8nbgSiKTGZgCUVbsibJbny/russCk5xU96eD
GwM29KqvlRGKyJMan3KSRH+DzXxpOam59cRtb2zHcguuWOxX2ZaoCARCJ6ETUMhy90P0oMiXXbJ3
1QdNvW7kWwurCfVXrX5L0hup3UTKpjV+tfXWAAVVOaK2xmE6ibZispH66UdX/rrsaQTjOrD1PcfT
HA2VxHwdyskihE7vSqgo5vIBcU0uIi0Sg0YqbENFOUZlcxvK5UHJqJG546XkRXsrL5zGUnBsQ4xK
7pcKRfCosZzWs/22uMSgx8GY7EYv600zIK0zXqrmvaLftVmKrMywRcd3WbHd61zdh1jW+1aw8c3+
p0R/yjCHGyv2aRcq5i/UaK6HyrxT60sYDI4S67cYzV2kSvJcW/7eCPprSUUTofKdAasNPy5tD2S8
DxhEoreJYdNzJ0DCIstJoMLlYfo4ivj30Zi/grq0GUaKnKGKqG24AXWJlwOTIVTI9IWmeED59DYs
DAT7F1r8tx/AMUBJrCp+VO6vwNuWDUpv8OEHVCuV7gJL+FWolRsx08ZVnHYwTfRt4XGp661lP9JE
isxdp8gOBrOrRB5PQwEqBWeANu/wwsNIWN8VQbw3c/NqqgSndb8q8G1Er22V41nhcdz48ratspsY
I8IQVHMoqaQnouNakN6MjdsX09QcuVPe1tE9escTnZM7gdGYpErhNa6xzzmezV4qQsjKHUNtnDiv
LvRYXA1hiCksIm5DYP6tyv1Nk+MB0C0zjDNxMy0BEyf6RTtsZREvO0+9jnr1ohn0G/yPnsyxX4yT
ppsob/2peKhpB8rc+nAqMAYNC+2qFbuDbE46hDq11GajUa9QEmkroOisqTIq8+YWDclkEFeapu3N
utiHTbTy5e9C7rJ/+ysffbYF6bYbtvFCjYJH1arWHqYlY9UsFPGByDrpRkPpOEl6cO6c/CjKTX/+
4u4jDQD8Mxm6WjE4GNltzaK1Y6FcBT5qndN181cSTiAIUip93Hnnbs+/UQDvBbhZKmK48agaldI6
NHKXrudeeDUbPKHZhNO90sB5quKlWoElyi8rFBmyBDyri1AzwnD6TfGbWQKtySuglulLMReRjkEu
Iq1XqIUuM3cbNmSQEggtBU0HM0RQN1qo6W2VfhdFsp2fQSevLFdbd5LKGYkvoylsXLxEJnuDvkGo
RR4WnXXltac8vY4MHCTMYmnc4na9PBPkP7iWzRn8WJSMKA97kaMgEyCnezfexfJtKn7nhMG2EMsE
LOAQoV206J/0w6lCj9IiZxV18MoIFPWOmAJvwVEFZlFe0+SQlQOZ22VCI+vKj87hQH9fT9/5VvM2
MRVCf1S1qHQQLsXfDtc+AXSV123S8qFWr0XrssTt04BEGMlXpSwdTFzMo7Q+YIe9Ru8eo1TK/fkp
kC9af9+xyOR9jP9MkTPNPqawSMDCei/jB6VmuT01Rb4sYpfu32S3aaCjoMP4LJYewGbdTddI+CDC
6NsjVfKsQH1UWFV4AOkaDktEjCK7BYiLSByq5bRDlOc4+TVdATQAZ0ENRBCAYOQZ2N0hqE4rzixF
qC4tU/godD/gNeJWcMhBE8vCcFUjqSAD15LLq6h2Yt+Rw6MKO0cf8curCHAYk9N0O2T3KOCuM9kE
P+7ZAR7BRWcth7Bapzy+lDGadDG2xkfLqr/joLRIjFuV01vtnwyCboM/y+fL6jf26r2vNaueCEbq
KRFYFCc8YO64ydIRRIqsnwbc27wIq+zI0eqbJvyGYR5Oid8L2GWomGPobQ8Y9YwNouh1das2GFTG
+9CzKxwXy/D3JWvXGcONVtBpKpAUKssLBU3IJkKPBbTVYLmYNJVHK0oPYQAWx0WWUpcd9PKhILa2
DxBOGSgfUO3sapTlUfssWoiLUI1CyJtjnNAZNLbwq9Fj5VzV0tWIPxwoU0ymgDfjLoJy65kcy/gg
bzbmebNbSmCi3NLR4u8uKttRoV9weO/FFhSLV29js78sAutKbtSfuYDZirhB7PJC5sOhA3yplIXT
6sWVVDoqyzwchOOoAz8uo7vKV+/lpHJ0r141NX5KaDFjo4Pi63SJbhF4Sr/rVXnovH5vCtlWwVlB
jB8bPCgtztLRi+x+EDbIXax8VuOQCkchLo55pzseRiB+AW+iabbS8EPNqPaNJcZB2Uqv+4scXZwh
yLcA1zYJKrgify1EfdWW+gZXXDv8BixnpU835gzt2XzRltqSf9KNYDVioxFppt2XJjf/c8FD+iDK
TXpiLw+YzENvB99QfxcUum3ir0HN8Ap2DUXLdj/UR/RrETk1NzleZXSh7hJXgWuOO61Un4rB2pwv
K/6WEHxvZ8zqYOPQIkNh4gNphhbY9FLZi8OxGjKJcuYQU/9qnpQ4PsRGd0v67SjjTe14kbnXUMLm
gyysor4qkdhFfgtgAdqh90N8N9YhTEzKCl3ylDSjQ1l/J1sLRODJQc36esyycAdjYCFb205z6uiM
1MVHl/m5MouRq5pRd7HuFK5Kbcx/UKho5TpcjKWq2m2o7/G9/gaGbJ/1e10RwG3D1f48yHw4+Ox+
Eo2FFJjl1LyjIDxIsl2k5h5nwcdEbRBqB4k5tHsFq9XpM1phvC/5rIKqnRv/g/ugMUtbYjznUDv3
DCdMjGOZu3ulgNjcRCc3pMaPotDv2lWnncYs/Pb5O39QwZj328tIAArYD9glcK1NaRaZ5mm610+V
k5jUBLm3Rax99evO6iViINYmCidoQ+vFnU5sxnRknWs/Zd/aa+ZtEmDboYF69cuToA17wx/3Gveg
z1/1g5v9XJiqLVLJUjCkQx2eklyib8bmctCxY+U1q8jdoIV1Lv+cbtPv7El9dlrJ7Tj4Y809sRiO
UqfYoZncibzjNLNCI2zKX1Vh4lYTclRWmLwHOucAqWl4jkv+UfV/DglLkWasFWU0nYjTMkGQIRyU
yXxmrTOfBXNcA46XY3PZkXpE/KzP5/jDcWeBMY5bqezUwXRAbJPYI56g403+rZINEpxxLzH1eirY
fR6diuzsfH/0aWcx0AqgGml0cJ0eBgcI522VfjMHCgMh9TdBw+ZK2sbQ12k/hI23S031qvcesLj9
0SjhyaMerZT4pbjnmlsf7Ko5+AsrGxzRGu7WeSw/ooS9qlQNHXVtE+GWkSXivhSGveRq59bbB4FD
nwUuAKt0kdvccjo5fDJpPSZ6uUP9cIpXpuKv5ECzs+w+4DL8xe88C1WV5nmaYLLCNXZOoIq2rOW2
0j24nmljDXvq0Fwy84fC2IiC97VYNUfcJH6jocliCWTs7R6Y5z6kW9awg6ewaKbGXqRZKXHqnnnH
j2Z1Fq3wLovjMlIFBwWp/RQwMvZpPyqc3sNeLjGFVhFSryRbA67/e8w/gnrcnld9/RAN8n8Q4zHh
cj4GeCz9IH18CeuY/u//YjoU9a9JskeWJ/0kRZ1IU/8qvip/IUYKkYrtLQLEmkL6v5gOjX8FUB+c
pwVtRsVS/n8xHZL5F1TkCRwCsf1P4BzvRXcDgvy0619UFxBkTzBtt7yTmHbdWkkjY5t1kI5evP/p
n1PiJXTjo6fPzg7J0NyyrwXv5FpDtuxUL4DoVMbrrz3deP3boxbSI2pvJhXC6XbbhJgQuGq+/drT
Z9HfQ2pc13ILj1UX+lotBBdFg0bB1x4+C/J+0lQg13vtqJFQw+m7A7RjfHHSp4/x4pOaYakHFPvV
I9yiTY+fLlhd+2s/exabMWbC3ixU1KOADZLm0uSLkr468/B3GzPTWpzF4S7TrdBoBfU45Mjv+pGF
s5hYpz8wJTPWWKNqqzjLlHWSVvI2KEBMGpkefkF0fBp7Vu0qI0+XSCXUI4g1/KFCbTu28vPXZm0W
e7GDzSu354MQ8kGfWBRmReNsne6d9Iwf/huE+uJrixgl5brWKcdaRC85GL1jGuNU+qVfPkfnGoI8
mD0O8kdt0J/zYrzTY+Xvrz16tnlrqaSl56bycfT4kqPWXeSdLH8tMvy+6r6YFNxvvCFwfflY40u2
ziQs2GQz9L+2eecCeKLe0EauQzrAnbyVOu/K50L+tVmZ7d0czCuyx2ZyojZQ2r2LtTseVtaZLGB6
yjyVn9bKbPtqdC/EWhHi09DFVgztOatOzaC151CsHz1/toE1pcCDry39UzggFYF5oLFQqvzu86l5
90Y7/frZFhVw/dWMMvZOOHjfylFh2QG+WZsWM51hIQlpu+6ESvpbtxp8mumDLC0sZugqJP1NbYat
rdFeOne9/ehNZ1saFUg17oW6OLpSuMEH2dzKaZ44n7/pBw8XZ2dy0w4YHRt+ASnSvXHbqTY1crf8
2sNnR7In44EW1rl51ApwLVqRP+H+vv/as2d7erqnFVlu4lMmG+IdHRJ86SP3zPf/aFZm53EzBhIK
HX1+5IaJzIo6ulyAMIuzvrb13kiIKR18pCTJj0bUBLswwVVPb33l9mtTM73Vi4hEC03Pm97Njik9
gEkZsrvQemV4+PzpU9rwzsYWZxtb6fp2NK3KOEI07OzMU4IFfoDaTiuTc8IGH03/bG8rLsodk1n9
Ue80dIx99PCUr37a2c7GhtUt80LVjw0u5jTBo8npMxW+Fq7F2V7NBrz5FKmXj4UhX+hufCi86Axn
6f1Jgcz++qumFE7lUQyzIyRDXeR23gz3pZsXX4rX8huYZRfHRVlIxhFbascUbvvaWH1lwUBce/3D
XRWzVTEGGxFgirVyI0v/JrcxUIEARZzPh/jNhHy7KLnRvB5DFxC/UsrKPCaoeS1iS6p2hVff5LVR
LxUcU7l/Cl76LUAzth2LX6B8lE0BGfVuUPAjE4dc2tReTk81bFN9JwXAx3oXkTvf76Mrr6qeRE3E
bC7PrpsscMyAwryUq7VTFgkMpj6Qv33+Ih985HkXUI0g0ga1KGGJyRVJC2N9HSAbcOZLfPD0uWqX
aODMhi99eqzlcVjiEVtTukzdMwKtHz19+vMXYafLgjbHtEE+Bk343HbdIWrlqy9Ny1zuuO2U2PeE
wjoaQge0oj+NY/rza4+exZo4TZN0GDOA4SLoEFnMj65hfe1OCuPp9ZQkQ6r6IbYHR+xL9/oeH9Az
p990gr633mdxxm3QhKl56NEwYvFSy+Nq5YmoI/J95VXdZcUj8nIa/UhJPQMXfD/sy3OZAqW2UHSK
cuOoKtJwKDCa3VljrS29utfsL32KOVgONcRWK8TQOmZsq0VuxRdGG3/pziXPRayltNIiADPWERmf
8LbPiuKhcctzNgMfLP05+A1KCim6wploRjSy5ewHVo9nvvRH8z79+YtdhUVkosZeYh5LDPYucXUs
AcYIMjq8TXvm0Pp9mXhnNc3BbZGf44U3Kuax/f+cXUmT3CyQ/UVECG2ga1Xv7lJ5aa8XhVeENpAQ
2n79vPpmDm7c1RXD1Y6gaJQJSfKWumFf65Ngh06h5VRKaZ7GLlHv4D883bWthfpvSTUM12RBrmfV
0but0hRAFmhJtIql19AR7n76hYNTaEAPj7Qwh0yOkGkJdnFc39JUf/Yb28n6WqbpkEQVKoysvuMB
uPS6gtW73+BO1nfQhgCLzaDEqIfwJlbwtS6n7EL5dSbUXPgF6BclGCATxXXTVDs9BNnniYvCb6Nl
TsUeTVQTsEjDo0Xz5RqQKshyqeDSK/u5uTuVAHBNIQPBPz2KuhlBQR4+Nllv/Y4f92m5EjauByB7
j1ExvU/bEPCpIfELF7Q/nyVhkMTV3EC2+Ljo5U0Fleeu6u9eDxZ6blFO//5Xgk9TEmfwWEuPFVTt
3wx8Fj/AeCs/pEU87Ctbseik4Dy+jxtolXIl2Qe1sZ+Z6NqnTsbjHlxqeK72a3+Jz31uQk7e8dou
S9QmIEcHIWSvJugLvpNT7GPayCAk56QeeG9Z1qqmhQJXeotD98eW2ktcoXNTdzIPvhmQhY7T5ijg
pXozm6HcxUGz+OX1fyJlf32pIitKQjhrjpKw9MA5kIIiNn4HlPvKSitqUoGb/rHt4g9Q5rwtRXv1
eoidWRX3VZWkOmHFiKFRCD9Sg0e95AK1+tzITkKDWpeKLaXNEcL/Pza53Rha+6Wz67jQbm1rRrZu
J0LGj26A7+YwrpdwKOfm7eRzzYcqGFawPZa4i2BpEZrbmfeXTDrOjX7697/ixDQcD8MRL44FpGrB
8FD9vlmhzOb3NZ30ZDalK5VyO1LNsrulqeOdqKC1//ropy/3QimQutlZpkHYFwE/FnHwe+ugAzU3
qnvfw0H+DjYg0d7IbfPqPUEd4fk6zZpO8QIF0+NqOxCvThaxSwRly9f/knNfwSmRM65I0yRtfYSc
9LojxfgUVJcIW2fGdpn7VkCItDNoUNhKs3vob5Q3dmGT31aQOIdwOdm63uaiPpKiMQAhTDegDAcX
luXMB3ZF2jYz07TStjiyJKnCvVwbe0js3MQ7Nc5gPUVaQpgu1eUlnuO5tXKu5kGyzTYqVvw1QJrN
OxtCDa9cdTjuvb7zf3qlf2VbtvaFhmNUdRwtZAR1DOaUID7+szisXPFlQnk9x5Gt4XGi+10ylut+
GpPlQrKdeYWCEPvzDAjK2FSRImi69BLOKqyT+22j9W1rggLuGmZ8AAd9RckddTs1ZPHvUVFUfX4L
56T6UBRhXcS0OrbQJecW1hrZcAGwdO6bO5ld933QB8tYQwWyubJl/HspjF8pljhp3ZKyFzM12zFu
eqjNyhBoYZAgvJbEVakrQXCOaQuRS07TYpd08CCdwwuJd2ZNYierQ3y6cI6KIocy0C/S4Pam+sTz
yuHKsS5smTTOsuXI5slAV0/k6dJyvwyLnQzGht8tgaoqvH2XoEdAHjj5Oq4QXPdYdOj2OUlQx3zF
sigFAgZ5Ghj8L6EU4FOgYGwnxgleXyH0sjWHeJmgrcIGcSWmzmvrwehOmActKldBRXfg3bSCMdI/
bLSrL8Tiixd/DO4EOvaadOmI0oc5Tc27MQ7nK+ginWwEUuv3E27NWfFqEwWXCiYBtt9vZqygXAu4
pISM/YX2xYtRD2dJJ+q1mLaZjxXse1IFPs14Z7f0xituXKheiXspTqy6PYBjKQ8rqMrX1RJ5FfuY
uBP0VT2ieFuMPrSJ+lnrAkrmyfzp9Zmf+bSumRSXESMrUe2hDNrtXswJf9R6Ka6GdrikEPniMY/Z
n77HX6fifLI1npKiPVCigw9knhu5i+rZvJEVN/uAVHitLMP09vU/6MxXdqWETKXNAPGeFlzn9ZjK
H2Bz++ya+DOcv4OOIhVi0e1h2JJPGVEww4n8hnbBf8GA90k8GaiDYaa5HofHrQ8v4TnPLIhbRhM8
ea9hi7EHpdiuraYHSotLwrfnBne2nVEGU5/NUXsYVdnCL3Gq4b1FfO5dCBxn24FlK6eQm4SNAYXx
Y7lAigYMI68wccvmepi0CWepD/VaDLsxC+t7Y6fkwsxPmfnP1QUets5WMwIDB6OTvjmMa0/4Qwyl
9Qo60+UM+zGWiN9Noi9Jip35Am4RPYh+nlbdNYcGuv9snD7oyet9En+Fs+/Mhod1pObuULf190Sv
XzSpLrn+nNl33FJZzVNgtIqaQ5mVDS6labU+1UYYMInXrfE7zt2SubUNnLho2sCpbp72vNnyMSou
eU2cW3inVqAJBEIDXNwPAEXgCS617bXmwyVtpDObZuJUC7EkSdaOBud51vdvZkC8kx1TqKOgfFtN
ezhQ6Nu1beiFDejc53DyODEgsm/91IHtSNU1q+cQWBJYzKLR/9sv4ZxkjkVCm7FccESC08jDDnKT
iQj9stktlpWBoqUtMPis4vixpfa2TyvutzZutdzNJlvGQCMNTvLJWdn/auNRPtRh2Fx5rY1bMrfQ
O21nQ9tDE857U8BpLF7aJ7+xnSQes5OnLTirBzg9/y6J/mig7f360GdiNHYywEI/C4CzuT30yTy+
hyNZ/bkPwxHcyBq3CSV72H/E/JIH7Jl8i52MAAW3GJoQFW6dSHqbLvBYyQDI8NsqXGelCY9O6bKN
2Coq81uG5g7i2qNndDqhP6VLpbdVN4cqhHDyUkbHtB4v6fGeWZYoe15dLV0jJ1lj4g2EHa+yVLPr
2tT8wkF2bnTnILMy65swsw1QO1UOMzaxy4bx++vhc27sU1j9VRfiLk5LiEE0B7Wk8NxMS3hYCM/7
0H+SU38NLkEuZarQ9WGO+ZslmB/a0b7zm/dpD/1raLvaCqUJrQ5dX8J1vFcLCLfjjd/gp8X6a3CC
Bp6t2VwdlAb/nE0RnEnp5ncFjZyEZdu8jBYWRYehKz7VuCduzXhh6DN7gWv4BmEOqQ2b5QFszwBO
lBJiPrEexoc5UPStIIT+bvFQ/9VvlZzjKgMxoCtgvntQ3GZ34bqJPV+r4kK+njkMIydfSyPgylBv
8mDHQn2b13G4ESFdH0ZIaV/YOs/Evss/SIpqFXIZ5aGTxbjLTLXtm/7/aQD+v6I0sB9wfYnHouHD
3AqMnqz3k4J67NKn5tZr7UMnbVcDO3jTpuKQFNNRwySiMBBZ8RvbOazwfjgWcROJQwUD6X0jUnAz
Jd4e/UZ3ErdmU9pNbBWHObNf6rK9GfC26Te0k7bMNpaFuhaHpk4+FmbI26j74je0k7RFLPTIYRt/
aGZ+Zxv1OWzIT7+hnSN1AL4Wgru9OEgL2cQ43nCFS71Q0QhCJ0d1tEDQSxHyyBoDrib0cagXZAJD
OwkakjlADw1DFzT8GG5QmahI4AX+hya0c6D2OKunFNT+A0HL7nqp+mVXDHL1i0GXWkDIBNRemJFH
uPC8lfFyAH7q2utrUicxRQftZLGE5JFLYKPGVbGjsF5oDKyKk5mhnUU76lIcrIqmIy/j+Roi7pcQ
XWe2Q5daAAvjma5Q0jvo9vQoXMhgJwN6oc44czT9h3b460gtJfKnjTB1aSVknTIS98eErlUHlawQ
QklB20AjlVy62Z5Koxfu/i7boDbrxKmdyWPdE5nsIRkqAU1Oxz+8GdMbNNu6m1X3ZA/lktJvS3YV
9imZukwySR7Xzao/hEMFBReKwucFBZ/eSWTYuVCxGIs/iOrvphRvGVR5/ELWSeSyUEmrNb57kv5J
T94xEsrpV6+PfeY7uHSCODIoRToiDh08qQ5tqvXNRsf6oQF6ZtdEJ9/1cTUPRQuG+uu/eCaKA6dY
TgsIZYyjgfnYgijmlVl2td4u/DnnBneyu4yzCdGL3hpd9HVVFW9hF3Khdjs3tJPbRTZGFVSqskdQ
MD62c5Vv1eq5JM6RW06zJF3WiUMMRTpI5q6fxyLxCx7XxCKY1yWdoNVyiIP1IWLpnzaDDrffp3QO
3TBcjEz7kjzaztw3K8R2YW9xyUvw3Ho7x66NwSdMxFw81nV735j46zqMnuvt5KopWQQdl4g8xon8
RfWsb/HGfUkq89y8nWxNyrbth23JHseg/VNSqOdAoKDwWnHYtj6/+MRQngPcb8ARoGfoxDXTNxZY
LxzZyWXs+eARdPPkMHfZ41qtXykp34Ev8sUnUmDp8HzoeBxlsQRJ8Si3mLzZoun7Ckv2C1vvf+2+
fw+Tfzw9mz6JU4GD5JHCnuiwUjbeTCO3uahsYB8kLhG3/ajnXdGx4paBz/8WW1x3v+othlH7YOcv
NBvFW5gCwry0p2O8H5cx43DkrMdf8dToJ6ai+meVbtB4C8s6fWerDiZSXZuijyOyyP6RcxF8iYJ4
uqWkr5td0kKgrMFr+n7kgf1ecr3d4IFB7iEd3B7LkhK7W6px5hDSMcNOk2yE7TBC5qDSeINXZBju
U8G7e5M0MAkCpabZtfPA3liYPX+FXWgJW0k+JTfhvNWPoiXNLcGrLyQ/Zo0pzZkXLRBB4exNGj6w
tI+i4lHVRkJt1Rw4Op5+UXFKob9qjjUxKeuGrHgENWYPPUIIaYXYRF4f/LQvvxQUzuakGVQ17Wni
mmbiz4DL3r2Mqt+StSIXoRrvXv+Zl9M9cT2bzaKHBOyk4pH2wS1scD7MKOkv/Annxnb2KZk2YS2n
gT8WAd51SAPP1Li/JGB3bnBnn2pA7d9ksRWPqY0eZZF8JAB2ea2JSz0oJvRnmszwx4ZySJ2SDwSu
RxfW5BR3L3zWfzgHiqkAyZM9FrXiN9B3EwDfWLrvzGb9wtKlHqRQ5LVtXxaPY2q6XRqvh2pdL7VN
ziy7yzyYtwxmfiTlj2jK3NOtglL6RCu/48HV2YUit7as3vjjmEzrVTxr6NjVqve5OsHUzNkKuAiN
XqEfAMRreaszu9+Y8llyDH1arb92Ar01dS94LI8BW6Fk00YwHNtRSTyHd/YCtk1Ns7YCTKdFw/h4
zD7YRXld4TF3p1ChQ1WXYguWo66TT3BvhDQehKYuhPuL4YLBnS1AlwRJSsRy3Aw31+E6Z7sOMhZX
HomK0Z09oIQ34rzBUObYsCr+tbB62PXNxD95je423TMoW8W9CbZjUw6/adgfs/USXu3FXYDBruZ5
vIRxR6dAT+OxXI18WwyQqNWJbD4ObDZPfrNnz38ia1LLY9aPR5bW1TvSi3SP0i7+7De6c5sYFhW2
a8LMsQRD4G6Av+sBbIJLj3Evnn1YHidTSzEZwoLeHFnZxd9h8tpA/KvCW6go8OhnUStdCM/TYvyz
G+OHnLxNZ5kU46CGYz8G0NDWA/vOWqU/LXwV70eI1Qu4qcfC56zFrzlpnGWRFj0El/OwT25kRvZE
egLM3c58VKXpVgZLfwzsCuAN58u+TyCX5fe1nSyu6plXoqU8x2b8qOgH2lc+t1IsiZPBqYqhMdHH
HLdRC23OebndYuAnvKbt9t9lx7NpKztMO4rFfq1Zu8Mtb/DblN3+e9xBY1FHEclJUu6VMXuw0/z2
Nbf73kXwoJmDkOQVU3fhRt7OgVfZxELX2lXaQiwKTLc8bZedgs1GJirPBXGylvCQzXbYMLTtPgQK
yhtTa6/9PqWTqEEFuQJVBiQvSRLty5KR3diqS9vAaZQXtoH/DL//Or6bMJLwNE1ILlUGxfaa0J20
i8/rKlY8fL4RJxZejQydtZzqcN5J1d8W8A7wqZgwuJOZE8yHhVpjksM19iMJJFSKhU+XAUM7qRmK
qpigjkjynqtruPlB7LL76vU13e57CnPOFNp+JDddfUPHTybwAgOx0O28T9RmCVT2SR4E7eO0DTfa
+IkRhW7nfeLJsG4FMicc43eQtL3iDLdnvwVxjlMa2NpOBtNeRH9Y7HLd6EsGrWdi2+26izDCI0E2
EpC2udi3if2aGOq3e7tN9yTrV7i9YmwVJ3yHh+e3cWg/+i2Jc1g2kLxtZoPwg5TSe9um4JpPzAus
gTBxcjJNIlGnwYIAhCmTTYI7CdVNv3k7GZkWw1CHVZbly7SGu3XFXcPCiP7Gb3QnKes26nsrZwSK
Wu7ShFwBEe43cbeVbuohkiQOinxk3fUAhRKouVzocJ2JQbdnjhMshPk2Zg0Hohz1A1n+f6a3//cI
zsLgVNj9tXPP9SzsUEwkXyuV7E6ncAw8o19WBk5W4h6NbduwLI/79SMdYihzb1Z7LrdzWvYinjPV
Vv1xCy3ZURt9pASG9a+HyWmQFw40t2uObmBXAlEyHOtNfZJVAs8Itr3P4oT4nceuKI8ZRujGLi1+
QMtlhwedHjLUqK9en/65eHHSM9EUlUmcQmupLMWu6uiuA7nHc3AnQRM5022STB8rbqN9J4Zmtzaz
36Hp6vHU/CR8FG2YeWKb6zIb+H3Mg0vE2pfvRdRtnzdBGM1bC/EsWi32W5I14V5t2t6FwOLtGsWC
4EJwvhw/1G2la8UWcNx66EVF9YSKCAy+65FE2RMA3Mix17/yuR9xcreYmm0NAGs+GsPrt/HG2Bsu
qx+d3C7p7Z6u0/+mAXVVelpdE9CFE0isxLGBn1CUcjgdxlWO53/6vh8aSCxnCb9ZugAGpK//VS/H
Lszen+9I8L2ZGBnI6UyMnkDhljCIGH76jX36zb92O8mqfoYPU3cMwyi8s31a34x1HHmd5tDYfj46
qxISbVuBW4dYsjfxsN331epHrwZ++fngGs0lXLXFScGxLA86LoL3G602LwYrdXVvwlQUpMi2Cc2O
CsYW89fZJu2FMD33QZ0jF+9sTQtWl4HUE7SwK/F2SuGp5vVB3U7z3I1V0LWDOSZBDz/EGk7q1fbN
b2ynxzQO4Rz3VWuOgbA/iyB8S5vGc2gnc61FH2MKG3M0VonHOOz7Kyj/2AttkjP7gttiVmbKkhKP
Q8eOT53YGdBarkFBwXvhhAcmz5V30lRp2qzDicCoOdG7tIvfUGPf+628k6aUknAMV0jKB5Q9kIJ9
tan95Te0k6MEJwpg2C3PF0PSHR4OHlMTeT39MsqdHE36HnYXkyyhrgBTrrir30Pa1TNknFN3hGzZ
NM3FDNUR+7beim9sDLXnt3QydOktE9VCYATUj9mOhuZdwj17MVCjfr5xjXKz0uo2y0uJQFnHbriS
WXNJ///M5uLq36BYqMw4dCPcW/hjwNfHohqevELFdZjpoJa/dBFRR6awt8RrtIvQ6fTbFF3xm34q
SNr32XAsk+yriCOB90/Re11yIKT9fMmjOEGJlm4dlHX6txK90qq8lJpnKijXtkTha9a0wgkazOlv
3VGxt0X61Y4mvVPMs19KXYZxki1JWgADhucgvHxUQIQxG89+x7RLMYb3yAwt0qI6Auc63mVU7qe2
7bx6eNRlGFcNoKJrpkG9Zml0KwmHFVqZ+MlYUJdi3JqorOaprI5hyaB6DY2D/X99Qq+Ad9nFrVIc
3lyjhDBD9kREWO544CcdQv+hFScJx34ZyOOyydstKX5uBLYNfvN2TlPIsjbDNnF5DDv4JibVn2RV
fgID1GUVhzXFoxib5NEUlh0yOXZf4zIiF07qM7uXyyvOWtmSIMaqpBV5H7Tzr7GbvEinjLqEYmZk
TSKp5FH1muCkC8adaeQlJ5JzM3fOURNpqMdGQXlsePCZJ/En2xgvWBlm7hyjNh0ZXAd6caxXyArO
QsJjrBB+G6+rYRMYGrMJjKxjR2Sx5ws8EVOVffKLROcghWZTWHUJZh7IRe05jNl2UDOo/abusnGb
bSzNxKciz+wET7eMZ9dLvfr1U6jLxmUtUSsocOi7Vdm3kNuHnrZvvZbFZd8SYbZGVQp9IJne9tHw
xBrqWYe69NtpSleQlCXPSZUE0BMYxZUaOi9ABaMuATeOZVsDc83QHss+owd3paf0o9+inDLrr7uo
tqbsi1CwHLanCt7jcCiTte+KO+kJzEAWq4UUueqIucsyekvWxu8ZlrqsWx13EO0xdZrDj5V/W6o1
/bOk6DL7beeJU+kqHQCSWVZxDgA4vxlsTOFRmP3xW3U3Q0tTkXlcohxvsh/Zqt9sevKr0F16bbhB
7Dmd0zAXAyyh1D6sQLnwmrVLrgXvpCIQ/5lz0sTd9QRf1NSCmeM3uHN8bltdBIqLOYe73hsSnw6i
yKubh47j8xjvs6qLJ0HnPFmD7DhsUdDfNLCK9VN7oi4iae05V5BEGnO51TXeZuR8Mr/028xdTBLU
c4Nm66Mxj2C5vIPH2O9sDfzC0CUF93UxQnMuHHOiwuulFMGO1dxzS3QBSX01RVMQ0RGW3OPdZsl7
W1wq/88c+y4cKQEMRi/oJecabls7ukViB4jSk18gOrlZRjxehqwZc9F1N2mbfclKMFG8xnaxSNJM
4wKdaJOnVdzuw7S5gXy/Z6nlopEyGtkNlrQGwgnxxxo2hmxq/TaVyEnOeh4G3arC5EkVZ2JHuaX3
65gkfgWoSwCupE2hFMVPw5e/2gDN1nTOPA9PF4W0QfVrnmRi8j4ql33CG7bvN/PB74M6xyflUw3z
yFrlS5iFe25LGP4OwjOFXKRRnABN2opK5UU27VYL6lMc+N0QXaRRxctxSKhUwEqEV9p+D3G79VsS
5+C0WdsmANqr3KSLuGmhwnMlWOQ5uJOcMB+L+7FaunzJivaxhfZFtbd1U7bXXpN3sUY2s6WdtrDL
w3Qt4CAcxma9hcz/5gfcoS78oG/ElAVQoMq7rXlINljXl9Dk8Vsdl/i3BgReriHVebAVyX6r6ndE
ZL9eX5lT1+aFRxgXgEDmah1wdcbYScQfCrhd/jyVYGoXzcrzIHWxWBs3wRr1UZePpnwzWZN3PPAB
gzNIrjyvAfCWY6YkTbq8iSowCCjgqzDvTojy2whcQFa4iKghSd/mk8Zj7T4alu4PDVj0/vXVP3Pi
hU4vjW62gDLsrPKkmdQnoot0N5E29CuQQmcXi1p4JpdUtHnWmqc66X/ZuP/sN3H3CtA3TK+6snm/
futM8DOOmd+Z5AKyNpMUpKkx8jjTfbJtcN/0In0hWJwtDO+I4H3N0uZTMPS7DjbNlRg8LxYuIKtK
mZjDrhjzwibdTzSMto+4JT15LbcLyeIC7g4hPM9zyWFLIaL1Q7p5cfgYdUFZ6ciF5EXc5Xrts2vI
1Cx3eLS4JDB7JsJdEJKGeW4t43nI6ZBquSumWW1HqUxyyYDo3A84kVi0UCQ3wzbkXJBE7zSW6Xol
cfTLb+XD5xvMGgFGPYtZ51sqjs2kIR7TVn54OEDhnw+ubLlyVm0mr2R/CBdylEXlhWsEMfL50LxN
WlttLWqvqXrKpuE2SQa/bcWFIiWN2vC6WGMbrwjb4+L41Kbkh9dyu1ikshphMB3KPp9iAmzJFt0v
pvd8znHhSJsVW0ki0ed1Hy3veBGCCldpcaH0Oh05L5ykLh6JJdsIFxai87ELMnWVqYl/U7JcSpCc
md0ng232VZs2niWH6xq2maUvZN/2OVloDEt5PFZdcwBjh6vXP8UZFyXqwpSGauJBfBLS0DWz7PsG
Dtp04GPRfcHbNbcf27SfeA29dMG6W/gewugHjjOB/jQHLBweYtAa272kxOgHdLnB9Udzzq67UdfQ
dJ1ptO1HuL+bW15P5Knoa9HkdgieFjNk8/0MsnL7RpIxsrdTV647ISGssOtJxJTfrc1FSdmQqVUv
oc5LCLkB0/1lWC7d7s9IOdPA2TZ4wacISl993vWQOH1YMhXwrwmRuP5wBUtz+Met5qNSaz3fa9v1
zc0A/bR5NysTedW80Gl8vgMYUS+RAS47r4vhBk3LH5AP9zqjA9eXSqiSTwaupflWmyueqRtazhfu
jGfq0cCZdcW7uRj41udMDja7BtF2Ca7GTVY9rjOEe+KAXCRYoBTVpo76nG/xVUY7dlWnsHV8PXNe
PpICFwgGEnVreR32+Rpo+542rL8urTB+39VFf0E4Hy6U9djntir7p65toxtJbO1V2AUulzpl8wZh
Bmzu0VqoXYBZp7As2PstTPo8JGcOEt5oETc9HmF3UcEfGkb8YtJFdm0TWbcQWp/52hSg12RTs4N7
gJ93ZZCdPvVf/fQgTWzZd0uPDk9idqFI7hlRF5b85ZAPXGSXLUbo6k1Fnxdbk+wDtKXumWRwI2wh
Avz6wv9XzP17OAUuwAsW7HEAv0AcFm3Wfq8782dqi+4OWzzE3jexfIXVbvGGkEJdLUuw7kzd2jub
BeaG9rZ810ZTeTU2Gi+fS8XMfVmE/KGEk8Kwo/ivCwtxJm9chEuX6YgajbwRZQ1OdTPtwetfbl9f
gjODuyC0lI1tHUSszqdIvtuivrxKJsDL/QZ3qq2WQbtmZshJtjS/S7He697P4SlwQWhRNLVbuTZD
HifZtU3rNzDg+OU1a5ftzAh8tCE72ueh4v0jAi+7s6YdL8TcmQX/h+i8UYXeInZyU82HgL0tEuJ1
6Q9cCFq9pKpQNuvzrKdPzJbpkbBq9brxBy7LGWTPBThegQ5atOC+svJuD1eVJ78VP63VX9tIYUso
59doomWdqve85M3OciTR66MzjPJCknPnKlQmyzgQIYY8sGjkkjaZwC0PugeTJM1DG0fqEyore4E1
cGbXcpFXQsBfSyUDLkYNKfbKtjW0pxVwvIAK+x0XLvyqZ5yyYdE6jyl5wL30dhg2r+tR4MKvorLt
dBagOJJsSj7V6Dm8W1I9+u01Lv4qTlRZ1g0+MzyayV5JdL4n5dfLDFz8VTPUcpkJslZORN00M0R9
mOA/Xg+hM0nrIrDQJo1lWbQK13X2KxZztYPauvSrXFzg1axEsQY17l/pQJYrmMDIXT8lfvchXDGe
5xZYPaQPa6vygMg3G5jtoH3iuu63Lk5ZukGgzM4GDwJqK79oFNOmmfx2Mxd2VaAmyuplavK0J+OD
Udkez+uDX5y7qCsB04IZ/D2V8yi+gr3757prPnktiQu62kqFVyOOoVPAxa6gjvhTbZnfi1rgujn0
89gXtta4vASwpV1S8Q0mAp71uQu7ilQA41iJrUuNpr4LY/KWF2r2atajMHwehmaYi6yNgi6fLFPX
K/BXV1J6aQGzwIVdiYpCqq0+9QHJ+IOV4k3XswsXrzOZ7/oftEk1Ncuy6jwry+h2tiLahVyzB79g
cZJTkhmmhQseYGiNM0IKct/1+sJJdG7mTm6ufT1HlZi7nOirJo4TEOwjL0EVLLhT2MWKc8NTnBPB
1P1sSnMvV9gjea2Ji7gy5QC7pQytxSpad/Bf2g/Csx514ValnLaUJNjGrWGfknC3meKL36RPtcdf
FUwNBOREuwlhkobZrt+zOM0818O5HRZ6Fp2Wssk5x5gaErr7Ob5wOzxTrbhQKz6GNXTLU8SIyFCp
sMoufwZb9bt53OYnv6U5xedfS5MtDD5wA2sARBuba8Kr45LMfvI4eIx7Pjj66Blkt+Im79AxI3Fx
b4v5s9+8ndwcyq1bwwBnG+P1Q7TGNwXrf70+9Llld1JzGAXIjnpVucZt836Mu35foa1zH7PNc/JO
glYqsEs/FyhYZhNeA3gYHyqt/WRaAhd1pdYhaNEnVvnA7U3cDiWQI43023Fd3BVdCUUfTei8E8lt
nV51pR/vNnDNDOxAakFqWeaAAQW7pjMfxlr67bYu6sp2aTKBMaNz0q92x3t2NNTLbYZBteB5kMtx
qmI6YEdED+cLhIkOchj8qhUXb2XqkLFkbXTOG/vJrvx9Msgfrwf5mfPHhVtFE49GNajTE9E47bJM
o9N9ycWG4y9/4Urnoq0iXc91q1ud9zTQ+zQqo/eMBtUtT8fsiifFfLUUAdn3UJC+cHf5DxPx0k86
OZtMWysN4ypv+nH9Aq1xcHvLtqiubcbkm1ZS/PpET6qC49bshjar32dbgPJVMf25GvjyPu1Gu0c3
wR5rWrS3dQNjmQCGHVdCsvdRNTR7BVHWvcmy+nEEnx1mFdpeDUbzW6mH6naYZ35TrcU3ZVpyG6xL
IPyOGFdRaAoKqA6Pa5snafquybKftKBeJEfg6p/HLk+siKGArfMoGNsdOEh2N3SDZ63gIswyLcUg
U8TYaHCZDDa27arBTysncBFmUwb4dCBqncNcCxayRu7XpK6vvLLDxZg1VSfCgtVdvq70mq3w8ysy
5oe3D1yEmVITy0K5NDlt4VBKEv42i7zccljgAsxYRWfwJ5M2F7T/Au3KuzXUXmKoGNs5zXk/tDXn
SBpWiZ+CtD/C2UuCHEM7p/kKvmdWWCxJRZPxpmbXC1oPfnebyNkaJBthW2aYgNJUqO7DQDWPdMrM
heQ8s9f9ozbFyDQ3jWrzKqTN7Tqvzd0GsIDeWLmvWUyuSAwHpnlK/IT7AhcVRlRXQx15a/JhCqfy
2loQ5ZKWYi/yCn0X92RL1ur/4exKluS2leAXMQIEsfFKds+mYXu0+cm+MCTb4gaCOwny61+2TxI8
o47AxQeHAoMGUQuqsjIhWmTgEuh9JDEjE/SdHyyUuMinfZdizls8Bdeq+hywbToN5eHFyyqJC3va
895QKGLXF0bGCDJUpEwq7jfdQ1zQ03Gg1UBAdHsZUHJO8oZqyLLL935nfg3SPyThgkXjrFtUJbpg
+FJZRpN4Np5VCZeJCmLXQQQ8dXcp6zXHs/75YL29cVmuD6hXwq6Le4L8SEtpWRiA4/Kdnci0VCmm
CcCxOQr6yNpletcVxjMdcqFQlWyWnWFOBrD86mPZPjJB/BJyFwfVoN0N+ObcXvYN4qeREVtC9vbD
r7/u9Sn4yiG5OKiwD8zeSgpE2x7flXF84rW6J7H+IzxuoQL+RT6+9jeu7umHG2QqXkXzwfADQK5s
z5uo/jbcVC+BxuBlsJbhp2MrxLsiVDNLmpU0zxFYHkBlv0TDC8sldtKHG9Qqwry0f61TqG/hht/c
2vXu/LA1UCeECwHK7FKFB2T61h7RVBd5/1wZcI6kbdR25G5ktHro8U65L+UYPTMZ0C9mr6InOTT7
Q7DpMuukFCcAvwa/Qn3ovNxjWlTtOgTt5ZA7P2miMWw0eZZeXYTqTA7BaoY4vERxfMc3qtM9Bhbz
1zfq6hde+9qOvwDLpwjmburAo7aWmGPazCkHbZvn6k6cH0YqosX0KDuEmPKejwK83JPnu8OlyWIo
c81A1uPpSzaZiGIQ4Ff1kiyFlJYT6k1eLjtUiNtLdGxpp8n3nAbHjUD/1pk7qXIY1ygKtKgK6Eni
qhhWJ2Btu1HxfqPk4KLTyNqPgegMei9FXaZHSW1q9ggCZLr1hL+4IDVtQL3HOtFc2lmp0zi3T+te
3boyb+3fsXFwcVUC7YAWk3tqe1RgDk2bIYxgzIP0e6q4SLWqipCCd3V7GQSfPuuteomC2fg9tF1Y
WgPKppaAqPiCbmQI6Fv8ewEJL7+b40LSNnTCrTEbdn6dnJDds1bBi5cjcNFgpWXgQs/bIEMVXCQ1
gZSZVNO3Xy/+anAXsdtUpofZ6AQx8IuGHgpLi74hdyKM6t+7ASQhixT7s10iff71X3vVvkTsdsLy
dpIlXWlzgT5bmw5k/DRp6XNMWNvxC3tXXnXCj+ay7GWXIvDF6cxnL8+A1V3P0LVG7PUGy2Ik+rjF
qCiEFPKEvz6XV78C6Lboz+FTt6gBmRGmtR/dOdfjOzWZhy5S5wqzclSUfimoC2Hb+zHmJIcFNEX+
JS7iZ0jS+CGGiYtba/MYkgyRuq69/sNI+VDE/NOvT+fV3ErELmptXdGy5kAiorA3oLRfRr15JIAA
3Ztmif9XMNV8/PUfunKz/Cfk4g+5CRa4oyWxsb7EBVdjokU3oOW5m/v5INuj2aH2ZZjtRohXkAYY
oGm9NYjyb2h85U+77dCYG1Mi3LeoovdrZredfJAzA4HRWpi7eYZsBuAfcVqZCjywvAhSaurqkzCy
em6PwKtFiANwXTyBd9kEPqIJ6ZdKN382vRdNJJZ2MjFrFnBlNmgTMNneNS1mec3Ivv76u73hVlyE
XbzToesganI5gv19Hc0RxIS62sezY+PXP/pDajuEh63KqoJfkd27vOD1SVXCT9ETTN4/L46Sdbei
b4cUcmlJ2izzV7R/vWo52LnjVRRY8sZ2VPWlKikQkwJUWFHV38hm3jpzx90uYQ1JrqJo0PDd/9rC
cU6PrfHdueNtgd6mQTjDH9YzhaZN8G2uVi92b0Q8h5iJl+WwCYvvGRPFwODVfZkK7tOCwNqOA1nX
buv1sDeXwpLoLs8FT8HmWt17XXMXtxbENIxkDR+xT2PwEYoFT124Hjd83xvf04Wu9Tbc95YhwLH9
KB+6WOlHlPhvdatfzR1xMI4R6bgrBzwB6ktJWHXmAgzLoeDFeW86r1ox/oRjSpGUxbHKpblEAzgu
rf6A+RI//+LCP3tulknZtUKvo/9kx+bbvnQPft/UMSNdQzBp2MbmMllZntepW1JM8RR++ZYLh99M
1QUCVdbLZiGXVbH4SRPMQnht3cXZ7YbFUBfB85ey7h0yphJ3nXsRECHfciyJoJpL+w2vPF4BJRCT
OiELYr/fzp0wR4q9WweLQgpACPxZUR0npAtuweDeSFdcjN0QNgNeRLwBk3OYBCuHqt10ImP7uY7r
zfMXXO3sh6C0l0yj6M+ay4Gp2LECZX5T+ZCs4+QdU8VADZ2HPoYd1eYzeItNumpya3TnDS/jAu04
BxYeOt5IoyGlmgCXDP3UfPYqa4vYBX6FmgXQogSSuoVa8sijzztlfqfiwr5W1lE6KbhHcaxfpuGu
3aSfc3ExX1uIgnMLIsJLbYdHvdWfGr3dmit9I6F1IV+jVdO80rEG93w7tu+GXsrPRWTKU2cMiElJ
XYILSkQTTyAbRr/ZZclvvGje+NAuHkxFgaVTbVswpUNsbplA9HyI5buX/bqIsAHynZDTjHBFBZX3
qHew+7lbFz/bcnm42iHW0KixzSUI6MM65iZZY9/MxuXhgurosLGFIG1q1uhTQzt2otO63sgQ3giz
LihMFCPnXJR4hA02fhDlXrzEQFt/nzScUup1+C44TLHJkqVb8QtGPSVm0ajwGet39i48zEycjWxE
PtzzEprw6rKBeNFz447XXzc0qqtxatDvRXvT9vd1I7zIwUX8HzquTh1irJb2MhZBf6aC3oWSeUZx
FyK2rUdPqxY5wqiCMQlo8TKYwy//4P/x9qvetgKmtPERrDYgQ6i/DgugDn6XxUnKOrZXI6vxdKeY
1EwnscRdUlNZ+N4X+nMc5GIPp5b17aUS7COpNoj3itiLwRkf1cnNJKJsNVSojRV92KSMBibhxXCr
qfyGrXLnjVNrtQzLNfOj4M14LI/5eAialqa8ocGd1+m7ILFoprze9awvhJVDMkNqiIS3pDDe2L6L
ESsoQL7oBDao8Y/aJBNvxvPQWPO+Kvv1Bjb3apmvFEVctFhJcg0Y/ohSPzn6szqaLV1MuCBZwwXa
pPyyFIOXJomIXfQY37d6qSOA3eOCyN/2UrWPqmKejxMXPzaClVZDerK+QFX1vqu/itGe/b6xY8Dr
0QSl2HgNEia+nFcW8vtgyD/7Le6YbzRuHGoqeLbls+xSQQt1sqH1mdbHiTu2i1GCbWgtfENOaZsS
OZtTEC1f/Hbu2K5pdx2r/Kgvlom/2n7fwNoVe+maYeeO6ZJhnhto4KKwgkHyB83y+Ylp41dYcQFV
I+DRzNSbvvRTviXrHH8ro8nve7p4KgCd1EYlqS+LmuNHC42D0w6NVT934wKqaj1KOXLAjCm3Hwa6
1WcoV3m1Q0XsAqrkSI5RETxLQL5UPJVibF+mMp48t371cj++p6BY1U8EjbNt6v5W1L7r1C15BPG6
E3ORfcvWCVJHNa75QI8ZrdYYnfAjhDKbRBvnwXShuJFz/5slveIvXfBWddiDBAIIq11rnYiqyJNG
EvWwTvPyyEeQnM+F/Sfq46lNmQ5Y0hI5JZjWnh5ayAM9j5KKO0hJ0ft8rFUaclK+RGJhpx2C0u9j
kCSBliIPH0DjL+66mdR3+YJ3UconUJGf6H5s5yLPo7st7vXZxGtOkmqY2YNcNow/z2DRPrNj/1wG
pr0ba9uxu9B2vU3RPs+HZLEbWAEL3dNPTUVbldo5aNcTEJ5BRvMDnH4QVDgTcp2dqkD2d9/OdQ+c
fHlIyEmXXD9Wog8NtJMGkX9hS9h+hO4OGhwh6p+/KzrtL5iGpY9SIdEhRPYvoHw1N0LVG+8dF9xW
HqLb2wahFuQNF0qPkxnNjRTtegdf+6qOK9vA8yKCcET7Y62mO4GhPUjNaXnmwVo8enlLF+BGo2m0
TYU7StWBiY+B/K/r51v4oTeO5j9gNslqiS+FvFvKOD1s1J2bre19htRE7ELZ2gGEFgOempcWbLjJ
Z8Ko16gKVnbfC+oAZ8qOguLU7NFD2+2QEsPt9HuNuEC2cu9VBw1UVHDWyaQKBJDnTU3d2euDuki2
YlzrPup7wORoZ9Jo4b9NmDD3e6S57F08kLJGkRWpX1A8iNiUKeotnhm9i2QLqUZtru0wDb9Pd1G9
PgPA4wWyxhd1Mg6yArPOASC+7MUOYc+AFJ/jtWCffn3m4TUresVQXega0NUcrUl0tytWyHcR8uJ/
0IaOThZYvOTYc/J70057Oveku4/gDO/MRqIyHcJdPNZmsxX+Jf6V1wVTbt+K66AmQrUV4O9d/cxy
+m0am/WGw3gjqLlYOhHm0cowPXxpg6AwKVU7BTcqOk6nYb62TukAATS/6+ZC61TUbgLPi/qioE3e
8fJFWRJ6ru2UmeNIb/QqinDZiqNBstXiedoZ7meFLveiQZ2H4AFWY45msgkG9hgwRdav1+RC28re
LryQsgKRT0RAF18g8rXMLx9yoW1VuW2zlvBOXdyFaW4koqjdbr213rIUl3tNQi8q1uOAEjnbp49V
bfn9DijRGUjkSSUjinnPO7SZsta2kCBotX4xapwSzCLnY9pzvfxmxy26cZffiK//bvKH3G9jrSqO
5fo2i9WfUwl60qI3AUqkdroRo96wFhcPt6LJE8Qlr0A40e4pwQwuQAyFwUiO4muTll3vBY4TsQuO
K2yY24PHKPiK43nFT0sqHd34FW/EcYe47dc+8o01XAyc7DsxQtoStiw2lLK2Gplbs/gVm1z0G1/Q
JI4XYMMhGCTO8cD3s2yCz7/e+evEWSJ2OdrqQ2wWkMz6Ek7hliL/BE9Gua6gIYJODhDjenoY40HX
ySHZnkCnccyCBsylv/7zbx3c9Wr9cEkppA/apa/gSjj9WhfNPRzXjWfDW0tf7eKHpU20q1kIPPI1
W97LHeKGEO/zkkjGqV3/6A+L62FArjrgm5jJglxtnj/b7mYx/d8Q8ErE/Q80blv3PQ+Q5nQ70RBl
HHLxcbKYBktqdZgj2Qzv/tKymfI031BOPlVRnfdpc5D5IewPds/nPPi9WBvYyajzE80j+rQDxgTc
/6wSCOUN38acEq+Kh3LRHoSHmwShR3UBG96dmjsNfozixeeCKBfsIQ8IB/X7UYBFKJJJzHaVBIdX
MUW5DEURcAxHGYkSx7ykeu8+syXwXNoppfQAv866CssLSJCO0zwP9TMqTl7UAUK5WA81bUMgNd6P
ZWyil9ny+ZtuZOPpb5x0cqM9HYNlry9iXT6p2oCF12rmlb7FLlavLSJeIvMF5qBKK4upRs7prdLz
WxbvHLrcY7bVeD1flo3uZ0vpChLI4oajfH1x5aL1VDj2zcAw1cvb9u8dPb8c44xe6ZpyAXrIOu2i
QFZ4YUEfJkIVv82EvPczIOe5t2wMQK8OKe1et485ghQaFb7G6XhvTuPxqK2uLrnsizSew1QO2+Z1
U5SLfpOQPbDFEleXtZi+TrRek6iI1rPXqbiIJsCD+YTPCfAxFx8L1b508fDBb2nnwJvGUCOYxdLa
9Gkcdeo0RcrPr7hwJoVZfpSrRZDFdduntr3v7TT7HbiLmY56TmswhgbZiknzNAzyKmF9v/vdcRcq
VUrSWORI2Lmew2cOK/pUL+vsFeyVi5IC12uU89WWKHQ257I/xZMXhxJ8reMNmyNCtCzH8sLUcD90
28POtm9+N8WpgLF2iIqVbiU47Hd5YmLeMWGurFdei+HWn1OUrh2OloTYeHPgjcFCvHXGinlRhQnl
oqTYMaKgqfE5l3IjzxurSaqoyL3SQuXCpOoR0/f1WgfZ2Fb5PYRg99MC6LDXsbtUZIVUcoZqTZ41
Rf8SmOXdOgjPW+6CpMoD04rg84ENNQaxTWNKJehHv0vuEpHZ5aACw8XlJRD0gYdd8dDbuHzwOxUn
o1V9gUhf9dVF7oc+16RSKTf7LT7MN6KnC5CKoxaqchtWn7bf9vjrnH/327VjnVDZrcoxRDoRFfZB
iCUbqlvzvm+8jJQ7edGvsg1FGCA9bCb2noMlO2loXJyGrlHvtlV8LxpjsiEv10uwLGu6rINfX1W5
YxkzIl0JlEt5sZ04wIl4rOfCmvrkdWguKH8XJrT7JIoLx6FN5d4kzVL4eR0XqxaE+MoDU2BCIVWf
RsHxZCNSeG7cCa3CFHorAlZc1FiderakzE+nXGDK62dvGS+bRCEoxNK5qJPaHH9E5eDV+lQuXI0M
4M4MGqzdjOI5robvnQHlg9+3dMx22UTZgBu8uNChqBJDbP2wISvzegoAMvfzqdRbG9iGjVh93tYE
ivJnky+759Yd220aoQu6mOLS1hNJyjoQ6TJDptTvYJzgCtFpaFpaHMwxtr9DVOxzPJdezIe4LE5o
Lbq4BfxPI8UDUv2B5eZzyaT2c8T/AaKFZtxasuK20AgtxuBpA27M60xcGFqHBIn2RCGsWjQfcnLQ
ZFOLX+tHubqQvDCDgG5GcZHBztN+i5BEliO/YfvXss1/ayLKhaJBkaMBf0ccZHUQ5glahmMyKG1P
B+iLPE/eqRiBxCDempAG2QyZLkCPC3DEb55vPBeRpoIuFrPWxaVbuUmPqPo4hcM3v+/qmCldQvSv
NY2zEonMXq8PKoz9jNRVh2yioq87tN8zCco/zE/Fy8MsN+ZXOXKhaG2l1q0p9zgLbK/Tdgzlach3
vxe7i0STc8UGNDrRZVfTOa/su1GaG6dyjQqvXEYXgdbSBkRl/RZkQBWYOzZ122OdR/PjKmb+BZWq
+s7rw7rtdxDBt3mxjjEIBIpTYPcdbCye4E7lQt32apPqwDMvg7bY8lRDlu4B42V+D2wX46aKWLVB
jyQ731tyngeQ6K0miG6c/79t8Nc+gBOul0MWlV5gqijw1ieMbXZPzV6LdGvWr3Yb4X4ItRm4O6tk
y5cXycbftCH5aY+v2uxx8aHchLi3e7umaMsCz9EdH7uI63QYOLlfdPk/vejiI6+Gh3Aef5tq0MgQ
DpQnl2v5HIZtDWSX+t3rK7sous3uBfooR56V+EHUDpB2FsMnv7Wd/EBQSpUKA5XtFR1OZV6+AEhz
i//6ushrX8HxO0etTWWXHS8p1j4rC44sg+t54xu/tbiTHnRmgFoJieIs7+XzzNQVHeznGVzdy9kE
ZdCKOs70GG1Toi0J+rRnU+s3Q6RcJF0cb/VY0jDOQPE6p9sS/4l2v5+zd4F0UbiM4SJXlbGCFOI0
r9VWpaEJ5I0M/hrtXvmoLpguHBmahRt8ctMUY5qDnOVh40t9Dufi8HMOLqKOlpZW4yzibBQk04MB
zla1no8EF1G38+rYV42JDxDGiDbBAD3oWWzcF8yvOOHylNVxD76L3MbZMYsBxHPa3JnAqBtt2zeu
vYurkzRfNAOXX1Ys9sMYkC87454bd8x1O1b4yKOHRdH91Joz6UvPOOUk28cBys6o72BQjN1xNCww
6BDeatC+0VZXLowLYAbTrHWNL7ou9clWi7qb6DGlbW77J9qVzQkxUn9Fq4jQRI8if9xkH5wHGev7
WiNertASvnF1Xxf2EMqFfeUilIvoozyTPZmeetWYp3hDsS2pDlKcW6XZgLdMMf4+bmPepoCRR2vC
N6ChTjQU1RP6ddWpieSwJBg23p/a4pjvri3YKiFl1dyHDTjgf+3737BkF82CR3K4lOOgMjNH5pzT
OXo+jBWfIJQkP/36T7xxW10QS8vAui+2SGVVwf4qaP91GISXnoVQrk5eXrdguRxbhK6yYynpRp6s
Vvjl+i6GZbIH8ARTo7Kio585hjLThfR/+B2Kk5xgZH0GtaaSGcAd4lzq4x7jP9PJa3EXGGjBihUV
i4ozwoJ38bTch1x/8FvaKa8gZQskk8g2h4N+NuMMVZp19JtPRy0Y4eaHjnnZwhIOPcVZtLAPTb89
tjBWv31f7/8PS68ioiPrZrjMXL3kLf26xtTPG7uYQFHTKZpCLD3R/anO1feglp5LO97YziUHjxRM
J+KmSbmcwVYIWiy/I6E/H0lZDVO3aqWyWGzNKV+Ak7ZDc8MHvmH0LiCQRXlrO5TRM6uAziJNe4Bg
R/pdQheiFUP7MSJAkWbhkS/3OcjtMPLKPv76WK6X7ZXcxgVosZVaixa0wntTrPdbW5OEyfw46e2A
h6nD+Ma79moxr/0d59uChRJjtWxRyOYXlBI2SO2VYMkP+5MQpHkg8Qr0agnliV//rDc+iAvEskE8
HHvTy2zoyZ+xqX8TYehXAXSRVwr8PbQMRpkZNBwTLpbfDt68+G3bKaOB7ADYUkjOZCO3H/up+ArZ
XL9UxwVkCVnOoqgp4tLU5X8soqw+Q+jWS9dSKBeRJSiLD9tg42rP1xNI5/43cOmH3VQuIOuoV9rn
ORZvhkMlzzEDmOzX561ev5UuDdkWsZKW0M3Nhjpi76Ka1U9VXa/3ESQ/Ex0N1V0TLsGdIUV/w95e
twPpEu80+VxatQ0yqwxHHXOokqotvksbZRKdmxPV66df/7Q3LMAlQdNVrPAOXWS29w2/9MEUpjqQ
fig1iHD+7E2jK9d0KVaZHVIC9zxcWVRt4BcHXLDX0QwLIFy1QIVN61Ox6Ok8rbf4O986FycO1F05
jkL2IgOQ4lnb5t6M+d9+R+7k/Lwq1waEuyKLVBWfjjp+6a7q0X6LO66hWabhYIvgqCzAW+OFWH4E
/qa40ZB5o7UnXTAPB+kGnZsO1wVTcF1iSj79r4x5dInt9EcXDvu5a475DGNZksGu8zskW16MYkK6
YJ9FkcmCUoxnGFUqTrOJmjtGNfOKzdLlo1rWjhb7IXkW7nmEoE/YbwfpoltPitcDqHRBOZqWIyRq
pcjisQTFyC7qEziq8WLJR2LfH2gV+eWL0sX5Y0j2oFwRnomQTR+4mGxque5vBOjX7UK6kMWqCElb
10xkvIzVeQRvoiV+j2Hwof/sLQAuCPf1mHm2mvGp6KO/i+XWLMZb23ZsTpMKk8EYf87ItC9nTvfo
ceJbf/IxOhm7RocrvwDYfz1yu6Qda9mJQxnYa3EXs7gGkRialuFUtq1JUNkLHqNWHp6rX0PeD0+A
YjT9uIa4LTLsIO3b2PAeBei//LbuvIuqtcKQfB3DGQXQTe5ohq6f3+yOdAFdS3zooinh6CbRkKQ/
lruxLf28qHQRXeMwY2i9O3hWTAE55TrHDAAUpP2ui4vo4oPt9kpYnPlWfZer2NK+wKSM35k7GXSX
Y8REixZ3UZt6SskMlKjIGfebvpEurEujOAvnqHHu6/6BoH6XzIz55YdQTfz5Nu5mHbuwMTyrSJA/
zmP/9wHeYz8P7+K6ioOj8wS4fBbP+/SYr6q7A/3HranMNzyMi+uStKlmisl1vKXDPwkLn+0w/fHr
T3p9jv/3UST/A+qaZsyxqoNmrGnoe2OJeezHfHwobFP7uXUX2oUUYRsgD83Ql+sDMI7JBPLzwuuV
Bcbun78qw9RTyNuAZVEI2p+Cd3e8jm5Rjb917tdD+8GBReOhWrINWLza5gTUj0/CHF7vLOlSXwUU
dZeAl9e7TqBasKHeDq1fvxIJEuCfdw78VR6CFZtnpQJpUatTIFI9N+5E0oVzXBnR8QySO/+Mdf1H
Q/nHX1/Gt87bMdG8LMJo1Nh11KjfDlvfr+EtLfq3lnbC6HzkpenLimaR7vjJbkOfDF3ghyOQLnhL
5+Uma9bTDHptf4RVcJoI++51Ji52i1rD+VBBoGeJoc4BGlWTdAU7Tn6rO1F0XekBBHDHsjk0/4u5
xi0HyM3rvSBd+Fa/YAB2xfM2QzvAJk1dFEmlmKfluwAuruYejCEry8CA3SeQ3/122PaL37Fcb9EP
hn8MshineGNZ18rvdCTf1cA/+y3tWOZYdSquVhFm/QhF0gQclfp3w9TqVWOU/8EPkLFbCzLQbCo6
nrCOvGvi2c88XbKykSoxIi+iiKDkJExDUl2Wfpg56ZKVdfNWkbwwUcZz/TdDy0VrTwtyTL8A0WXI
IKqekYO9gDz2XRzGnpmiiwuj61bnxbCF2cxASCFXjbpuoXKvfoh0oWFmiKt4Z2OYNVqnbAerY+1H
ZSBdXFgHwEEThQOWZvyfuCg/tGDI8LrhLijMUDT6AM6nmYAgAAgxgn/6xa/yKV16MjWOaxVtO83C
eibntlN3a1z6Lu5YfdDGRT00RZSVxnyOjhZMl/X8P79Dccy+j8C1s86Yo+wmqxM7ipceZejUb3En
JO+dBaeD0jSTnTDfooaUH4uw/MdvcScoH4OWe90tNBuD3T5EW/O+m61f10K6cLA8h4RcsYZhtg/B
fhdNQ3BSm9/8iXQBYSzao6EGjXs29+bTKgfI/MxemmsCHbifI0TZVy1qLHOYrUUzpgWUJpMjBDTD
68xdgrDiyNt67vGo1U333RYbLKjzY7uVLrAJJE+tOGpKsqpu+b0M2jmNFCbc/Hbu2FAxFVVRhj3J
2sOcZk2fA1Z/81vaMaES3DQ9NZrAGx5ZydXva7t5DXFIlx5sG+kwWJ4fWWOhiZtiUpZ9nhebf/r1
zt94ZLnQpnZm0DffCMmWbS7bk6zHDiXMPAr+LMrB3Ki2vEHrL118E4CyqzZHQbKorXiesqjXHzRp
ISx5dDpVoNdNLDNgJ0OgCSl0BaBFaQO40SMo9r94X5bnX//c67d+5U3p0qqQtunjgbVHpiA2eq8C
8cewKD/aUekirUC9X0ZLnO9ZXw92SKcRHLxJaEIFCY5cGT9+MekCrnobCTmR+MjMbiwIIzaRtt5p
t4u1Mn0+99OE+9bu2/cYCJSUNeWNSHN9+b5y+i7UyqxxvEsbHpmMAeNnNdV/lEtBzztp+dMydjX3
M3UXckVwHkVF5YEqGd//kBUf0xC08bfaAdf48trvcDxJf6xDperqyOIoXs8YYKn/qQYl/gqA4nsU
civx2ckwnrv1CE+CQ4KFyTCAHthRR36ZTOR4nIKO5QQSRZId7G8JV5yMpPKsLbgo4iK0c4fmCclA
S8bTFjrwUdWMNzb+L5rotcNzgvYWhLLHsO6R7RMpQGYGAgwLdvPnudy7U16r6p73GAzcbGvSnB1h
ouPapE3YQaSriptETHmHFj+dykSNQXQGjS16qeUKHSZW7vt93ZOoPeVmbE9+PsNJYba17eikG5vZ
aFrOU4y+9kF2zzTdBUf0VS+uU+hY3RRlgs78eoen0+a5d+eBQYKxzYnV9oqiwTznrpNSFZ7h2gVz
aQoY8nSoLdsadKaMBrkkBCX8du6C+IC4jZtphx8KQogQ5/VDh//4uQcXkxfvx1xWcXdkK9v/HHSl
gSflfjUoF29lmFBbEZojg6rW1/XlaOq//K6hk9bNGDYZ1THBMZt2gBaAQDk6WaB36XfgLuBKk0Nj
ors8MgbSwXdq6/uUjcst1Wr2ust0mdiWfDV9n/dHJthMEyjXmfNOu1tIhbdWv/7/H4oizTzQbhiw
OsRM80SUA0lW3vhlYC6uMMAcwF5qsWfDXPBP9RTuL2KaAr+76AILO65YSwO1Z6bs9FnvmEeN2ew3
Mydddqyg1qwz4bBmIwu/0XCsT10V+nGRShd6VTQ1YHSDxdxEu9bptOn8HrjF4kageB19Il3sFTKa
iJpytlkoGnlncx3pU1wR+awbXn/lko5PVhZAEsTz7PuLnKiaq2jrQei2ZLaEsxlGzHqT3a9i4oKu
UMyoBjYVSwaswvKYR2F4xzEo7JfYuririG1a5GAZzegYQmaykvI+RI/ac3UnjGx9uAO+IaasMexB
zx8Bj/cCXkkXeDVFMZ2Pjk3Z1OR/k+p7BVk8P8tyUVestXLN8TLLDD/uoJ02JvNGvns5Yxd0FawH
pk3oPAFV+042tk8Avqpu7Pvq0F9JkFzY1W7GmmNEb8rifhzveL/PZwA+oocI4t5PZs3pV1mst6bW
3/Cc/wFCrSEexSV+SHSoMOFtvL6301T/6XdMjl/W8dzbY45GzOQsxyPw7WsCOSs/sBKk1H/2+rvo
CsxhtWMGlfB/tpxkHPPSfhunPy8dmSacOsmGDNMyv/PA/lnFgWewcimN5maN19Dgyptp6rKaiv50
dTt+pkocU+14EOVBsI5Z3GFWjROSxLbyo6sAMP3nYzF1uYwWg08ZfFn9Th6Akuig9xI1F4Bz/rx6
NDWBLeYNhHH1UYORe8EghJ3f+3xRCPr8vDjAct0RQzc965v5LiCtTiBe6Td7BskdZ3E89cW0iiGz
tQwe/s/ZmTS5bWtR+BexCiOHLSX1IKo9xHYSZ8Ny7DwSJEBwnn79O8rKjbSsKmy88AJCgxguLr57
zlAl5nHTg98ahQPD69Z5QIs8ZKp7aRr2CUUIB7Ou3349KjcyMxBxf932ijInfMque+FsCJ/yNXrq
lhlHhz3k3H4IqDz1SfQ1LJbyrMeiykQD+Glbzb13hLdPeQiav/79rVyR8lnW7iWmemtR0qLF49DF
7HtTlusFrqwFTRfNl2+qKyvPqeAsbphTw9wtTtqXhg7Dxdq+PTWN6D//ekjf3lEhPvn6L5owbnWM
UPeFgOI+zsH4R6v97gDQEXzdNlmmig56bF+G5vcVCY7UDs1y59i50W8XuIqsZF3SCPsC889jT0dU
RtzL+9xq2lnY27pu0LOoMSRL/OmB4h+voXadAPs2irdKL2gXBT9wmK9TEQi/YlWoNrwe65YPAQxu
1vYF21z3EEGt9MSpyA9+XXfWdC1t/m9w/jJFOU3bwqQ9akw9G79+h5+vQ9BYm3RA7ctyqBsSpcPW
+B1eoSucBVZhRHzC7UtfkuYSdv18YdavzhbFcq/7bVg3lLGS5mVQ9Hmfxy9mvafUfGsKOqsSctqm
yqO9eanC+C+UoRVpt6jf/L6lsyrr0OSgQTb7ImL2eQ7WSyURg3u17fJVFlQrUXiXewlEWOnUtFVx
gZCA8tsKXcYqWSdBNAv1S7xO3UHpajusZPM8Fl28qoztljcsaV5Ekn8LVL6n0zj4rX2XrmIVK1UZ
c425MtDTzoPhWFP1wW/UndVp81Gg6PE66j15whXl977kj79u+trEf6N7PM+9nuOKC1VRuekXVDqE
f9o4kEe5451ggE3qnYrst+c6Egivf6KwagxK1O1euiH/oSz9DsXPO1P97buJdJe/3EeAimTML+Us
zFEVbD7hHQSmfTEkXJIm2J93FFHf+bFbfwd7/XdoExYrqmbzy9pWLCWq+SBN5BXg41Xpddt4ZBR9
qXh+2cZkOHTJeiqWyO/oAHX+uvFZiiFu5ICO50Q/tKR9Vwy5H3Ut3R0BKQoGQV583bmJBZ6k4+ok
QxMffz09b4y5uyFIs4Z4PV6TyzCE+SGgXZUmO2u9djPpbghDG0H+L5LJRbQVjMNXRPi7qL74dd05
sIuKqqsMcnIJmwlyHOSHErnfinKV9KYSbrebwaigqu0p7p5s1HnlP6S7HbQFVMSCnSYXCP684KkF
YIfsvTZ36ZKWUdA3k1iuvQ7x0Eby+hDFgd9VEOm213M8runedNWeXCz0R8o2WFMY0PsVc6AW7nXj
mHYFz2Gse1lt8q4xU38sSaU8p7izOuG/PuBtuYguq2oeG5idHaq49Fz6Lm45xFWpa1WEF7WqjJv8
OV79QgHp4pZrqUIbyjK8cFg4pg1dHlmfeCVqpOvr2tKSosK9Ci/18Psomve1nf02cZe0NKinJFGl
wotWWO0JC5+JaLyOaelylgY7E423FiJ5Y3AJ5r94vXtFF9L1bV1zahpCr2MdhORCgyp4WvvAjz6V
rkyeNtCw6jcTXtoxlnggXtZDHdM7eeYbavDSZSEno1eU/Mv4gqI1LPcN/huHtQqLZ8h5bAcrkx9J
EJXpFq8yI9KE37CWzdM2YO8p846rtKjJcgr5KM9mDHDJLHCgvV9bVtJjgqIQmF911G9jdeXCOEyo
wiXR8rLS9Dqp/YzMpHQ2kLCYrKw02iVhuIBnsSRtKi+OVbo4aM4GAyqHR1iHdYacO09ZFPmpWEtX
KnBpm0SWcMK50Hb5HhLzdcJq9DofXSC0gWR1SFkiL1tDlqMi/fLA5c78dlUXCK3Lyg60KOSlm8Un
WbdVqgLpVaYhXSJ0TShEW0ImYYKUwKjZfE9WP01/6RKhwQQpZRkIeUk6zoEjzSOcOGLPQ9JlQpOk
QGQ2AG4AVv3PHIPtFdxP81W6AoG7rlF3Os9oW7QBwKnOgh4I7/ma3kgMSslfH8Ga8d7qGbNlsUKk
81WQIAohX5NSnG+Hpoj5hyJn/WeSQzjzkI9Jr1LoGyWPzTYuBzp2m+e0dY7rfOhmEiQ5uwqGvQv2
9oIMm9fLrnQpTKWYHfttEpeh5BfT2gvNC8+mnZRXrLYpbNqYX8jcyDSA8C8fq9BvrbmEJ/Y0RaaG
s0urpiMP9SPdZ6/UkXTxzrGV7YAnJ3YpuuKkZJmVq7zT9Ns3X+nSnYNQSTMmGOnQtjATr7f/wXG9
O+410yevHU5cLzU/5b06pho9ioBdEEg/73Q4e6824SwHWy0VASzJLqPBmITkY6sTz6niRNIUgUCy
zhu98Dif0ihQGd2LP/1GxDkHiVRt21K6YXvrqmNSTlEKkqm5k8u4jut/cxnSxToD3jKkpUpyaVf2
Y+u7F5GrOx2/MVlclpJNcA+Kpn2/qDLZstZcJ/k4V/CgF55RmMtRSr3u5dSy/WLDzqRJnn9tq+Te
Pfp66XxjaFyMsu/7RhVxt1+atZ0/N6KoPuqlK7/KVRVPoqt6z1uBy1TuKtQikdt62arkE/LsjxDU
8gt0XIoyZ6bYlkUul3jW21NQWHuIpmj1ywW4wnUk6VRPLVpPeHQc46F70IoIv5np4pEjROlrVNdg
VCazpMGYvO9meg8suDU3nQW766nud1wiLwqbDUwfG/0E083icS5rdmevvLGyuLNu8YY7JXGDF7DC
DiQF4HnoLbt3u77Vf+dEDUigWbuR5RJtEdSXaWsuoGvU+zkX7YPXvuMSdnlZd0iLDcsFqujd0xCg
nLGC8bff+ecydoCMLEolMTo8sCrVjH3l0eQXa7p2p522FSSf9HrZsWHqIInSHvI9fnPeZewqNnU9
5FvWC5F2fuBQQnkkBu9XfoN+/d4/HX+GJDRu63i+hHFz7FX/fmmGO9vxjfno6prNHU/y1kzzpQm2
D7Eu4wMrpsFvsrtQPtJ1wyha0l/0GByn5jv0Qe4UHtzqtrNSmZDhrPd1uIiEQvWxsadlrv0kB6RL
7s6dGFe2Bf1FBLY4iCL+GFSln+SpdLUYuwh2jBWxw6VMvtTETLj21J7j7XK7QTITgXL04TIJ+1UV
w2945fBbmS4rqWuYXumyGi50DVSKso6Oj9pv8bikZGk40l+yGHDDDP9nSkYOQdjFfgeGC0pua2Ou
bsHoeDnvh9bm53Dk7OS1MF1Qcq0t+BCou1wgNvVSk+jbllSf/Jq+zvyf1vzeoWxmZUV/yYH5pBUf
P6jE8/x3HUGnbsIxGpv+MhnyTz6Hn4le7mg73FiYLgyJzHFfLyOazgc4wm+PMDz1uy66IOQk87JN
IBd8KelUHHWr6AG1+36lERBcfD3cGuK6XQtJzcuAV7AX3tDw4ZrC99sIXRgSSTqrZRG0ly1ZP7OG
vpRt/dlrnvwHhiSQhte2aC/hFu4P2pAfwR75FUhLl4bc97arKy3by1isf7MmuUzj3WDrxkxxacgo
TxLYXSl7WaPlJezbw7asfklvl32sZFmj/nptLhOk7rIkTOZnQo1fIYB0ReDaZa8n0S7tBaGtOgwx
O4oVgm1+n5O/noccRlGUIVF/aVAhd2qFnU5R3FG/vDpxjs18gfl4sbLusm3Js5QXPod3QpQb78cu
+9jMglV4w2guSV4H46mbrUDxBZns9wgCpx/pXMZP0aJ3P48R0I6vxymqE0g70hHjJEJyyqMpOdRD
/83nIwiXhmTSoJ4rjPQl6oPvXROZNO5y43VmCBeGhIeTpnuQmEvR2y8UQrUqoV7BnHBRyLAge6dG
ay5BNPGnaZBHne+JV+QvXBRSbiph+TiayyAriCQFS5PGBBlDvyF3Qlzsj3Frp8pcpCHt0c59nUJN
369yWrgw5Ly2pUFtZXPZi+ibsdsF2ur3Hgb/jWb/mxEQLum4tn2cVGvdXDA601OYt2WTdk0Ppzph
zDsQnupBdnT/0C/R9DJWw3Yy1NJn2QQV9r5ohC6U0uZ43QyTdBE6H+C7HHZZDltEepL9oGA3bzaM
NqoSD1ogHLBVMb9AedSvmkS4SnVkgnBPp7B6+Rb9mAV97KbNK9eAcPz1Qi1ZVG0UKl6XoctT20Jk
UU7wj/abNc4uYGBp2tEKeSTNcigxde/z2lOnWrjYpOLxzLGXbdlszZOGHur/ysWWP7w67tqOJnu9
zFB937NAzT/MkBwXlvixGMKFJyeRd8hS13tWEg78kA5gG5Xo/aQHhfvGadc6XmOVhxkghHdlSZe0
stXvfsNyTbr9FPQSu4p828yeoVC5O6x60Y9DJPzwYOGq4IVLHsRJPm5ZNK0sywVcPraSTV7Ah3Dh
LCSR47g1Umbr1OzPlFfqoOFA4RUXCJfPqpIcj9ZFHWWBnD9HSOqkZZIHfpuvi2dGEKlpS1mEmaq4
TBdEkmlVSD/+WLhE1mjwItmF05bBY6V7WIayflhyP/1O4RJZvQRsO0SUZ4uMvhaNggdTe++p7O0I
VbhAVkUmbOWy5plFuc6WfGly63eWujAWngFgPNjELOMJ1n5U9vyAtLLXRUm4LNbMBwQYEI7LgmrK
8glayySixG/HdenMqgnzBtd1lqk2345DEoljxf1SdMKlseCUkNiyG1i2d7Q/rBYZBphp+cmECJfI
ihta7nTO18yKUv9pWLwMT+VOSuKVaRAunhGgTI9yoXkWlZdYxSo1pO78ht1FE8rIBrgL7Bj2sO1T
uoCIvxZUeO26LpoAITAdbk27ZmSZ19SWQ3TscUD5bS4urLbC2Hg1kGbKYHwJ49RCn3V8j1q9tUKd
+0yxQFpi1wE2czjWpks7PHVk/uI1Ki6qlsyb4MDkWdbxUsDYhyx4o0LSwa91J3KJF16DoR7XrBo3
dqjZ+JwHQ+XXuMuqNWoP96mIWBYe9MbbNCx634kYvz6hzcQjuecJy4pVPJH5Kpto7j2/3PiaLquW
bF0U110YZnpKPi9j/rDOdPJcQE5kMZs2qotmiTJa8g99uH+SW+R38LuwWssb3VdNAlvBoNDFoa/Y
tdRbbtBl8JorLrMW0o3SHgJCWY3yDDzk/1FN+g+vpl10iOimCFWOgwjpGIhUjDaEqmF4zyPpxgd1
0SFUZABZg1JYJhkuQQWejT6odZ2e/Pp+TUX8FCxWLeO8sYjkbABf86iNH1Ck95tf2850KTSqZoNh
Ytm0zhkdYfa++1npChcd6nYZbsk2swyFJetDICY8YcYL8UtkCpceSsYVECzFmLcbAA+b8+pzHPHA
c8z56zHv9gTFnGGzZnqM+EOMkPdUm1X7rSQXGqSDMgM13ZaNJRUp3tkXGBnXfs8MwkUHx6qpIAoK
+08TLhVQD9Y/NXgc8MsZuapyo4hGvZSWZ4SU76ZlPm9z5NlzF2dKemLZFgZLJmeSnJNym5+gzC68
UvbCle80M5RqoDu2ZNUOtaaxLvUX2GTes+u9sQe4SBNNRItcUsVxYMTHMCcnqEN5lXoIF2kalkgJ
NZgtq9qwSwPkdQ4QwfGT1xYu1YRbS9gNGzqe9B17TuLNnPI2t34LySWaeCeTqhAYdCJr9UzV1Ge5
2YM7I3PNmr2RknKhpmheSq5xg8MmUIwPlET8h05C84lvU3/nD7juhG/9hBN6kbGHr4qVNIOZbvy+
iFV/1GEfnlYTBzhDuB/cKlwdu6SDaHW3RDSLbPlVRN2HPOd+EZ5LOelgDoauERQoXE3e85g3aTGG
oV/iywWdZiZwrVPX1pfoI0kCk049+dvreHIJp17JNunHZc2gXll/Mbpc3i8RR73pr5uP3/62LuMU
bROJwEIvGZx7t08thbhJCoHf9qRrFhx3bvoPqi9Q/2DK0vz+69+8ntpvzCdXFaZccVRFfTFlVlP5
uAW4uqogeCCA3P6Asuv2YaQdMqG//rEbm5LLVm0jt1vdC2yocv4NNQDfokT5nWEuW9WF5SJbuOFm
zRIfJjv8XbS75zngklUV1KE7qOfMSBvo8jC3M94OYj99CeGSVTLSBOXc3ZyxOpyeIQE2n3DX7Pxi
WFd6jgrRTjkUGbOxp0N6fYiCNJfnQnahKq4jpAnA22RaWp7GFP8U6515eWuqOBc1yfJ2DTqKjtMl
OK5XkqWPjJ/oqnBxqorAFgg2W1NmChu9X4I5nciyfvSa5S5N1a+QX9CQ0c1wga2eVBTk6bTBBfTX
rd84AFyeah00ilxavWRzrtrPI6tiIKgV3nHpWMbZOlbkHtZ24xO4cFUwBluOSsglUzv7OsoxzWfk
tX/9V9xq23l3GkDL1U0TztmsBpmOQ1CDo+3+9Gv8+qM/3VBaKzWo32XGEQA7pFUkL+u0+mX5XLZq
xloyMLmYsiRa9QkqFxYpyuiHX8fZ646byQIkmKcl6wsxPA7tGqf9CMkQv9adJyEUpi9hxLsl6wp4
cpB9NimJZe/ZurNgbQ4BbTzEzdmuuimtBzh3mcSGD7/u+3VevHVMOUI50zAlVrNqzZDAFQ8EO/Kl
EDZ+2sK89jtBXNQKbHS5zEUxZEvA36EY4H8LDf2UHYWLWjW0qOC+hOnO2mo8yYlsKUpnPJ9ZXdZq
NMmYj3k+ZoHY7DvWNvNTPcroTsR5Y6m6sFWSlASH1L5kW9/adGXJp0r5uYAIl4i6HthhPlZztgjy
XJm/5sKvykW4QFQsahZKwpYMVur2sI07S3c+Wb/ty4WiiKXc0AVjwomeT2Qb1VFIHvolhl0oitYz
C7oEGy9hW5U1UzlkQLs9n1dcKGqZOI2GuUbrEGJ/UPvQH7p48LuOu1hUUif1GhA1Z11MvywGNPRO
/OahC0Vhik9NXWHMLYN3etXkHxoCIflf7y83JrlLRYlGGRSk8DFTKKI/FKRvDl1zp+0be5eLRRk5
1aA2kimDxN16MG2vH9dxqI9qqTxzci4bJYUoVTGqMat4TB4GZF0flZaeYburC9cUDVnhhTpmMbiW
SxDsf9C5sXeQ4luj45x5+8xxpY3ImiEjWtdPVhb6Y0266nkoWHjvR259XufoiybbQBaYjhmrxqeG
ij+2qPSL9lwiatqM0JbsY2Zpz9OxD/q0Jtudxt++EXKXiFKwviPQkMX+qCTq6/s5OS3rBPVO0Myf
YETYHFhbkEOXo9zXZyFwF5NCRRZrd5RBZn3bs8MUEn0ixe4nFcBdUootcqOQCumzSg2XVcYfeNXc
Sae9PY+4y0kpoVtGRqSNw4aJ52CBvcQ0sfbYqbm/EyHc+onr//8UV5IYsIGO8GAXl2z9x5KkOi0T
Vl3aN8m9MOrt+zh3kak4GSfLRtxjk66avk9VSU7TwO2xUht9LsKBP8mNaK9AmbvPm8GEb6z3os62
3f5oqq46hQQXLb+Z5OSsEzLHQdy3c2Z4/EfRLirtC9S0+jXu7BolKNaArHLAK6H8B3XjZxQN/c+v
aWevsJVAGm+8HmHgeWzKm1n/3Q0t9VMf5K7mXB0qmGYk0ZIxzfT7Ii+h/jhbr2ob7tJTTdUqOeXD
kMVruuyN+tHrnHz3GhgXnorKpJzNlPRIT9k/DFMfexv7OWVyF57iw16ADNhsNqltSIdCPnc1u5MR
vLGJusJz5XgtNu2kzWCpCAOUMmOkUenc1jSt5fJewYD+QWq/F09YU7/eJPImRGpZIGQDJacOnJYy
DWOtvIIg7tJOCUkM5Jq3KZt4Yf9CQoQ8zZT7FVkj8/q673xLZksbfIUBatDv863OH+m8lnc2hPDN
Oxx3cSdYIU9zkNApG8XGbWqXmB8ibpcCYAVOMhMxPw1w7qJPQg7xYgwZMtgwxamlQZuyfGvu5NRu
HAMu+xSGJphru/cZCbf8k4KjW6bbhj6MMSRA7vzG9V773/sudxmowAbNtMfFkiWrpgfY3hWHjTXB
y8Km6lgnZfFgkXlO44WyJc1xa/XbV11CCgLgZKzDgZ7lmrenHdrJp2D14yO4S0j1sCDs1n2m56Ao
eZrvEjyzZyUJdwmpRQs8LUo0rkvdpHt+gRK834ng8lFhz0N4yqHpJITuSTw2Jh2Bd3ntqi4e1Wz7
PNuIzVmyLwgleKSCrKuj1etJirsY0KZUWEQCWLOeyylPu8GWl6KJeGbWmN+JUt+OrrkrXVUHrCWr
QX58DdX/8FZ0UCPULX49PP9eqd9aCc5xXJoe2s7F0GdAXssEAw+Kebu+HZRQnTyhSrB9yuHL9bxs
lTmMRWseyGzyE7fG/PPrLtz685zMVlRrMy34Spk0Nu3i+FuYd9+8mnaJoZqt69hsw5wFdH2Jk9+q
qLgTq97otCtuVXV7FVdiRBRj6g8Q+uCzHy2IeozXh8QigUw2sFXBI07wEbnPb6Lgd06IW52+nhw/
BdimKXPUVPVYC1CuDyPUIg9x/bffUDvnMnTeoe277d1VZfvbsH5kwei5hF1QSOulmca4pGeTGAR0
64mb5M7t+NaIOCdyTvmqm63A1mOANUTtchBL84ffiLDXo13Da6YUOdouJgX+cGhQABH6MSXchRtR
8FFxalWdTU3zlRuZKU78gDXu0lN8IkGbRwk5l9P2KRHBl2iq78SKN2IUF51SNoQ78xiQc8G76SnY
ETmIto3fmYnIIxSN9s9eY+8qMOHZrLF7lJMzVDPTvM7fBSz/4te0s4gGpN4rOuKz5knzTzWo48SZ
n9EPdyGqKlg3GS4xOaMG5h8SRX9ufe733MRdgirI27BoCgxJ0bTvOsPkMeIsPPkNirOOsDwxDxk6
3pn2g4o7fYJMqZ98EHf5qT7PbdXlkpzhKPS+4NPTtPlJ+HMXnoI8XGLiGk3HqzrEXH4rQnKvgurG
3uKiU7YXM6wHBLrN8TSc2O8Brkl3ju0bbbvoVM3buFAxJ+cwrj83uv09ts2diOZW09dr3k+HhFoY
FKB6dJvv9HlWyWM/yDtvq7eado62fuZBBFMZjEj5zfbbOW5Cv+PYZaZgzchmTTEezNaneDysRj14
zWyXl+J5FXSIfK87Sf07qfd0a/1qyLgLS7ENiqG9wnD0VfG+0XWquPa7x7qkVLFNpRRtb7KBzG0a
m3U/7uVQHf3GxDnZdhGFy1RX7Fyz4nMZbNBP2zfPy6VLRpUlWzjpFTsnU/61mpOvcb36ncguGTXF
3bLy+bpquvxds6hD2BC/qe1iUcaWyTAvmCb5hPvcWCgohuWR33i7XJROinorUHSc9apVT0Xc8ONU
8Xt34Rur0sWiNJB3EhiKBZ9MX2fdn9Z28hNN4i6RFMe7qmy916ANeZxyI/5ul9UvdnORpEqxMA8K
Q4GkBrDpmR73xXg2fR2qn/bAplpzFc9BlbEhDUWVrsNXr5Xj0kgRsybJVzSMog5ssPZgptgvLnFR
JAmdyTzupv08y5mnVdivqJSE+ohfx51r4hqwOpc0qbJ5quAYrr93YecHUXHXOhF+73Wk8qrJsIAA
UBGgtDyFPNjo9zVdGkmj/mepyaCzuS73p7CA3WY4+6Z0XBxpLeohkUNtMzjK/9Xz9nsfLbnfMe/C
SDrIjTZrs591J8N0YzNJmfKzYEOs93qS752dWRWZ/Wx4exQm/8J5eS+tcGNPce0Tu9iQHmh3kwW8
/prvKHsfjPS8xrriTmSIY2tho36exnXVB9lXEeT2q5nfSQ7e6rwTzOazwmZFe53lgfwrgN5GRSrP
CJ85R+eqA9LTImrwkpxD87Ed1geuknvltNfL9hvJHFfiaRnIACGzxGZb29pvSy3Ib/DHVp+KObnn
B3FrcJxsTQyNUBHvvMn2ZftLV+aFKeLFfnFX56lnHckpyoyzxBr1ItqIPNeym+5cUf4d4jcGxwWQ
olFW67roJoOyN5zDV9M9cCu2h0Jv9MCkmA9FZ0meUjWOX/Yw3h8XzOFvS7CMf+JZoPiT4XzPj2aC
b2Q9l+G3tUeKI6R92TxCo3I86KCi+YkR2R8LNYQP+yCbo9f26wJOvJygCYhxP+Px6bgF8N/o15r5
7TIu37RxtUmxQDs1nva0Mu1jPd6rB/z39Hlr0K8z9aeTtIJ11Qg5ZJupAFvwQYGGPkKZcYqeKmAy
7WEMolgeSNVB/W0d1BOQ16A9BEG+HuakEKehFsgKyrEKjkzHtEpR0jF85pqSLC9m9VgWMznWkDV5
jFBJ/ufUxdE7FKmjkFwlSX/M6YYPQ69RTcMF/X2Z8vJBMtm/9AzPywZWNc9XO+os77p77xc3VogL
XeWDqqtuwHCG5ke/JBmZpke/WXD9xZ8GM4JHytS0g0VYIsjHbh7XlI1J5Pe26SJdapznMSnQ772i
78Llz9oTZIZT6Ot+J/Atwf0A1Ul5WBxR/PgVLjJ+8Dh3YS5bSwqMNqizbu0/JWX+Q8z5nR3jxod0
Sa46CphGEWGZtdVSp2PcV49d6Vksz12Uy7A1alrd6mwPOv6yRnaFgIqn6wp3aS5gSjLJy0RlYRW9
CwkBaqL9YliX5YI/NzcaYlwZuMi/86D/slPhNwVdlKudq3YPlFIZhv5DFCCjGZnVz7mcuxCXqZQV
8PVUWYE7SboZPI+1ReWXgHAZLpDoNArMEpxFFfxVj8j4oE7Gc4N29a2K0QRbsY/BmW/qD1bYTGg/
so27AldKl/AWs7jKj/1QwdNdPXeGhx+89iuX3RqCTYdlPJdAfod3pIGbajW0fk+pzGW3pnyVEENo
i6xh5Xqc2gaWCcXudd1hLqbFm0IUIUjOs6YqP6EGcjsY03jlCphLaTV8CaF7EBaZ0cF6siyPU1SD
ffIZc+ZyWvvYxvuKVXRG1mp8lvG+H03P/J6YYb7weiffbLzoqaTxedxhNmvwMPNETOKHrzEXzjLl
BqXpeo/PvVjng60kT6dyDrwyecwVtGpsT+sFApHngSb1YaD7ce1KP66PuVJTWxENNAq3+BxYuMRX
IvpLtuPodSFhrtjU0EPPh6LQ9KwCXr7LA/5XEI6d52x0A/qR6i4mkA0Iy+pTbvly0nK/V311nRf/
Df+Yy0vFpe4hPZ2HZxRViocILnVnEFTd0bZ89vusLjbVtTSo15KE53Gd6JF2bPucrH3y+6+X07+X
yrf+Aidnzfe943B5jc59NLDoL9QeRJ8WnZC03BU9j7AROYQconFzl9cf4DYLe6aBbp+2Uswfx0UW
P0YYQugHIaHumWvNH2Q1LL9FLCfvBYLVB5h+kS/UJPXjHO7JYYJC9DNKAhrwG4NfKTRzeR1ZzlTM
XS3Pkpv2HcTK+MtgQ0i5/HqM3o6TmAuAQZ8b6EweyrNY8j+7wH6CF7VXQMBc2osGmDLXWOYcaLqd
97hbD0WY3IvUb81OJ55u4gRCdd0qz1DnMCj77ML9wMKe/kbV3HgFBsxlvkYm4ay1ThLJimL7Gk/x
dop0eS8td52Fb81OJ51gCbwNG/hKnRXexH+ru2J9rrB5FoduSgZ+IG0PsaFQsHv6lNfc0Fu/52wW
ePycZrt38rwkcXJETev2WPKgPkLSRD00CFO+35lS1wbf+CEX0CJ0r8dqwfsQ0xOdP1kRV/2h7Rt6
jHVvDhYq5OnGpf1UGEiZHuEYyVDiRu2ELzj0cCtIrtwt66V4DutK/KHkWnyu6y35CPRrsKnoZo71
aAjIjX3B818A9XQEtR9josv31RgUj1DgWj5rCKo8T01fDikpmjBD2uDLXoniZEtbPxoU1PQ6jflM
H5Ot2R47HjRfNLfBxepwXFKY3FWp1Wr4o2DVvUv1jfXmQmTNWDdadfl+bqYGSoq0WU+R4neSpTe+
sAuR8X7ukbuow3OFVf0IIYLqQRphT6bu298GtVV3Xqj+vQ6/9YWvHfjpMltuQ9U1SYujAfrE5Lk1
SwfDD/AS6QILohMYp+YPSBV031EcIU81K/+hrBYpNZtOFR5CHodyi+9gCTdG9D80j+hoXYAbPg92
/zFAlSbNDYb2zlx+eyq7QE/QWWj/iZ6dxRT+tZpUD+Odm9iNb+V61fGgqKtQI3gnQbOmc6P6AyGL
TKNdxIeeJLtf/OFKAdW1CRXNO4ZPVfNDkI+PTeTJa7P/0H9D0UF6OKJnrKXof7DIzh96qFX//evB
v75avzXLnC1+mjbIc01UnKVO/s/ZtzTnqWtN/yKqBAJJTLk8N9+dxIn3hPJObEmABBLi+uvfzhme
qu8bnOHeiR37QWit1d2rO3/jJGw32jJzn7Z8qCcph9M6iv3GU7H+TyBN8t+KQE+WnS2dS28t4Ndb
iqNaIVOx+Z9GquS/tYCxcrs6gklvLk/9TVsbF17H+f82PPy3Odg+MEr2jNKbPTZrCz+gI5GrSH78
/x8G1lz+HyWX/1cBAeA99hqQ8W0gTMm0VC38YX05EBqlSZHD6IS8HuvCpj8aOHZui/ZoNzgNJO0a
wUxIiyRrfHF0qAdjgWg727JnCXJx6Us/xfOiyiAQ1D0VxzDtcVdGnPbpW/jPK1iEDTTql5xdLrcC
NMJ8PLasy+RvmBl0gKY2ieAIpJsfprWPiV772u95cpZwUY/qiQwoFtsy64vBoq+oFYXDcWicP4PG
v0+6vUUUod0bSN9tRsrUqKyCfSOM4WKFApwHrMBdXCSy+x7egi+xJk1akUOrtZibTp1gmPwldXT8
af5a7PRzaAtH8vCz4VvzOMievZt8m5+csuSkOFzR16Mx7dc+7X4o+o31zZOHfcYvIwSJzgpb2v0T
nyccj2JC92dwyHUbFR2N3VOuO19NhrQF3FnwjPduEZWfM4NZl7p7HWuFJGY3Fh3rv43dkd7n+B1g
GK3CVvZT3FQs6tqya2fzwv2GeMbEO34a8TifCSxmlse8b7ahbDKbPcEjvnmKGq4v/WziqJjhBV52
BxyBL0e3JeM3yLHZUCiT/4paWLoJLllSUZP8SKUmv5s0+WJ7N9zGVvu3LBdyKLCORHQJ/VhXQcGd
VWacpsqnYT61Qk6QgOioAZjMYSjol2l8G6c+QQZIr5By6lWezJdVIan8KY82iPDVsrr10vpmoz/c
MDpeR4PF1897tv3FoVPblQtn5uI0i694AAN+SttCXH8dVwljmHEF+hMKjWi+9q2RYoXz2NTlu6px
bQ5tKCPbC3sfC3xpQfWwlIeX5FkbSdKyx0bVqZGDQZbuvKZzVIVpHeQ1dL1WT3ab/UnjvN/3OxIQ
ZzpOiLjjI6/spGmRYSixle2NH194J3pyyibHycnmCWWnNtty31SjOYAJFADRh/HJ8mgWD5lrnHqz
zjHyNIj4CKxo0DmS0irbuQ4/ieujM8DD5LCltqCSbiy1c39K9mn1JyzQSvqxhEUfz1FjkQujIdsf
fyXL3q1IBhtosroiAWOxFN24LPY+SUhP7zcQU/q3PmSs72M94a8afCbZC1JsSFTseBjZSenMshOd
fC4uq228KC1pIDArRoIUnXKZ9lw8NJbn8p1DG+tPULrDl0cM+ILqMEMEU4J1S0PzggwI2HlB7M3W
k3Jjqj9h8jWBy8NwtsinkeIgnsW8LOw2DGOLlLfRaOANo5zBcgcEzC7PnZhl3fqoAanrpFt4MeXr
yn72lNLx3e2IjnwRqcnQsRCE0j+lczzSy2FTvn0h8z1asG25agdD9y2SV2pgxVDFqm3VNTA1hk+a
+5Y+CNJ24b3z+SYulGY6+iFNOqKBHCa+CSgyWpqWgq9j84avsvPz6LKD8GKlkbCPmpNpPsNykc11
aiZiv/c83eYHHuNcwxbYRLx2CdvHn/DXmjNMmr3COUZMRn4euzl3DweVQV3ytjXuFzlEYh72dJxk
XC7ekVkWCOmi7MphQWD/+Kb9u08yYKvk3MbwJrn0m9nl3QjJZXxhKkfnDh331h/XLTfLKssuywZd
BbKlf2/XOY6Wn/ZgQziNsxvpfYLbaM/qQQ9Ne+s0Vqp+LiljcABiNmdJYe3apLLAKh1kOz3uCnPd
8Du1Lx67R0Pd5M2UXbGwnPXvttknflOImTxpr7L+3K/4+zAhP4amhhuocC9NgoiqvmjjLhkuaGP2
1VSZXUh/wcKh3uzpyAUs1fceD+YxYinYQCTMzoadUYiwNxDnWofrOsyr/eRI+WSXZMBqZKFhXCGL
yTPvq3Hq+vjP4ZdoPpsY5nVt4T1f9oKpLKrkFOvIlMQMbv4YEr6RZ9vbziK6HIvSEj5TMXESMBUD
jDT1eUuO4ogHFKg8M7r5F5u8a/TKXRzPNwtnnu2cmp6L+7iLF/G7HZI4/hFgaWRPLaOh+UVjvyYP
hqcuvKYtDunXkkQLvyrQt44UY5TE6b8pSYK/0CONyN1kl80WGRT/7pMvy7Krgi4I2PzJEz3Fp0FD
Nv3QBcK2+9VRDEdFv0jRfcxhbvJHEfeTet/wIiyqSPk6NT/Erpvo1DZrwk4J3zd5r7FAEJWO7nGm
KpOkFNZ70RqdOz+77G4Fi60/gB0lvcP20hK3U9XoJAfOQlBMyG8k4RFd4R8yXVf9fTmmvWzgjbev
RWITT3idsDjr7nWC2G9dHnDkWP4cxk3dR2uzNnyEQ0cc49ne7j/EIDr1nQ5QiXzOvab7UHkRsTk7
MU2BJ9UhjLG4h4Oc8S9JG5FJXQz88MRaYpc0uMus3EblZcwbvX8ayNVRHnRG06bG4mdudCF6NmZb
wQ6jMwZjZGwdp0VIxmi5T4TTTWHzJuWotk0zwQiX+eCzuIYugImpUtRmQ3rm8xLm90nDSCc7r0hE
gB3nnkIp9087Zy7sJZsXkOVmb7AIVojdyoUVzMaRWLAGpLdz04th6s4NZUzGlWa5iOwN8PxMX5IF
5oFrSbecuY/W2HkcC9rFSt8G9ddUqkx13Juj6MXKO+wuLePBKrEEy1WZg5Mk59ZGyFKCWx1tsytM
JvfuwiMbL18ZGRk/r4mOxrMC9CSq7GB+LSduWjRMm55Upk/xwBvZg5RZmK1Zuxz7uWdrl7xHjbJT
vc0i/WoPbuNPbhbaXcYNgS0hSZOyD9o+J9GWkYJ1cZuekaIsxV0uE7IhyC0T237JjpjeBFyvd9Tr
1XSnxkcL+WFpJ4+a5VGTtWeZbF10v0/REv8WJiEXeLal7Vkgp7at4cA9ZUuZL0jpe9CKxMnDsO3w
CiqB0iVQE7m1eZZGWmyNm2VxWICg+zWava3lOsOudpzhcLjAQ+Cco43y/4DGhXANvzKdxNV3+ery
Qtkt57WgAsqn4kAsgr2u6Cxxa+hWz0UOB8wXAQ2WdQW6qjW1570LSfIaH2yT0Yly4rabYYNuX6J4
goVdmiUJ2jW8ujE8Oji1ufpXRtT5i9D8Fot0uKoEBlO4YfPhfR1zuJO56eh01fI9EdcsnrzAn002
mooIKJz+t9sb7F8ci4rUDZ01o7+CR+V6gsjPJK/NeJDuugSBA8igTwCxEdosmDOyyB1+EtGlx3zB
89u6l4NlyDudjP4D0gnFsG2Oi0S84hfnk5qnYl3sMj5T+HLP93xUe/tEsZaUPe0bwN1vO4UM9wKd
otGqWHqVwZ66p/t+QiTDNHzmcRxlp14GIt7Tmc/rt2yG0PtbI41vfrf4WdHvdJwf6p8mcESmQzB8
KPZ0mLwdsDrZ94HgNyPMFor0GssVU7rj/fXTssUlEFu9FwNJubwK4NundhugeIJ/06jPSbfwCXfF
1rVPDZtlhI6yJ0i5hKxB5waSkXoRAkHEGSPIeCyJNj76Ng9Oj2sNYqLJxkvft/055wKlOvBG5Kr0
uY0omrMj438aWLBRV7JlXMkjW9ZMX5PtyIYigc/1+TBp+423RiJkueOY405DO6RaFCuZiXlIhbej
KrpWGPeYNF0/xMXMEP6L+hz5ZMKDi2R7PMCxVM1D2Y77XuD/RxBX9ZmaXyYUCFx/ENI2fivkpG1F
d7+Nf7Jmj17YkWJ6N7DZu7No08OBGy3xB/C6NJLfcWrhf8pha7leJ4EmusAq2U4e4+AEyNgmz3J5
zxAGmKJlWAYx1/jG/aWDkcH2XfExX7cHl8eje16HZudVP/c9eUGjoAlWKbs9yFNkCOOvc45u5WQ9
m8WLz0e1nqeZN/epCFgbzjN5RsslO6yekC43Z0iwafx0oA009ZjgXA21x47x5K5LNmSjQ0f9F99T
8RI96Ll1y9e0toH/u8Jq4W1lifjEcIrL7JTvBkbDS9JsczXCavTPjoimUoNKPIUJXjNN6UUjU1vi
8qHLXrcrFnjcOZ2BZLirRKCzqzHg552o0pma9bsalVxDBUY2OFlF6SEokgBmn8zPWT6tyTPCbKN3
7VYBuYzEZCBKulvdiTdMxvATmbsRGYJIoEI2LS/byLMIrlGAVtOsUqkNMO8KeXhQGyUfE2VOjeXW
Rm3SVMkyRjEvTItNgF8uTqO1iuhm5w6R42uzPLhtbRHYEhp0sjPoLtIn9bTJZvxH6FGsdYc3InsV
+CXmW+74mvUlKJ9QtW7c5yKdxNAXJmJ/o+ssXHETjLtjv3wM2NCIz7v4m8hT8i3y0RsuWcM8Zteo
2+tDIRZlLXKfbGlWuBHGimfWqUw97Jun9LIihXRGcDksVVQRpAHdMh1gJrJvSPfp/L2BLWaSwwVw
RiVtCC247waUR2AEN9b/TS1N4cxYi3XOKkslTSrfke1dryI68yRJn+y8R1EVbfhvYO/002GrejyF
1rUPOCvsLhVdDhIq7FEZlpFeDd2X7+3Ghm8zz7qtgJ9ZjnENQGYoYrBFe0FgFzTk31mabqAh7PhJ
24mugNYhOXF+O4pN5uxFLBix0JLAhi7GWHjWuGkhRTtSrPCt3fNEPW74rTnoTQ/G3+HtmuJyQJQO
gO78uHaw1ihZOAK673W5ZCSgQdk8gr53YUqoqP25HRdZxdkxXSaaNWcum/XWalxQIl6GcjRD9hDH
AGxiNbZo2CCME2nj4X5/kJpPPi7gydeVIqFriczD4bws6fg+LRMuLTiLVW3D4xpeVAwtguUFFetP
H/IOY1mKxilg5D76idSqxZ0xJ/wou8DWQgyIMt0pAA+Ekb9RtQQcOQjfcVE0dQT8JMFnEDWn0BGP
iWkI1z3afiOck6FrlBjYDMfPo4duK+NtavD5yySeStMFd4d0+wRTQDp/OcfiH2OP6yPV0fLeD9Na
utSzZ8S3tT9a2jZXhC02t1Y4i/vETQWNHCtNG8t61xTuLTEzsoZqHG2Tyl10wabxXO2uRUuHQIzw
z7y3ohgbyKdb6ES+Y2sMbBOj8iQQWnzpRjSBEN5tR1pmkWlg2oexeYf26AyNF7tLkB8xFhmuhrMc
FoZ8XUqDqrcmFQb2Vdn2b+o8GmAMt+mz6waN8Z9v4yfEk+QypdH+mmLx8zxIvnRYeTjwoUmdVbJ1
pO6pG3/bZRV3M2PTN7mNCU5+okGmMCDJCofh5DIJ3+12TC9ZK00Ns2wcdG/spdd+P8o9D+vJRK5T
BXGN+pS90U9tTuWvYe1YkSyRMTVV8fDW22bbT51pJ3bTZOhO2gQ2V3Ha22+ZlOPLmPbZRxOP+gt5
bhGipRgas1yIH8cQRfQBwQXqafG2ua6JyqNig/NEhcV09AB7Nw9nDRLoI+AedBd2AOaqWiWbc5s1
SDxMx56o8tDNfmnyWKp6IFG0Fpx0bVyNw5AB3JqW3QM6amdbdShfdXM0e/w+mQ11udD9Tu7ilB/h
LckCLPfzbIl03WOOmWpM62laTEeuHunB5QONWTcjvJX3AJHM/puQ3bwz6A0eWASzNzw7jIgYKxfg
CaiTUR248N/gogaPTz8j6uSr0W03lgQ91KNsk41BUhoQJc67Y3qWMVrMcLTzbZ8TJH7ZWDj5CDZs
7B4PtL+y7kIqn+DLafPqkMjwxU+P/qIUKPUfjG38Cp3fcEpY5L+aQPwBzHNtbtD2Kl5Y9KpZidPR
yrInSC8rE4jOnyhf8Rqty98gMx5nMAHofbRmp2TLuC88z3MYw058NNjjbKm79hzVrzaGur+m5KNG
B2myF5W4iT1EPog/hGurSoZoK8x4CDF+J2PKcYrBAJAaghi0KRxPdah7sYd/0ONNPxH71nwOztOs
iEUkk5KtKVpjNdsFavANU2a5L/ky42WZyC89rPMjLoX4wzu1fnrQcs+rwPJgQUiHMxmtR3hY15zd
ViXVb9aH7F+0bPynJYZjJpN2ie52uJ9/qQb9W5GM6d5WEn3S43JM6ijTjeZ3sZwSXOZhSl67gO6t
IDj/qjiWXt4l6EBU6VqbTKdmmw57klO6DFcWD+bm4r8QCMc/lhf4Fjag7zQANXqn+pJiE4L/REp3
2lcymyE0TrBkkJXzigzCx5CRDl6hfMRC2vO0cdxsIsX993wccxP92tDV3TK/hbqDuR2rDrIBcYX3
UZfXEHiEb7BJhIs+STeRIYqmkfnLAa71AsQDsxkuRdIAGBL9cO8CIa7kdo+gzHW4L9TgWPJTyTF/
OpJt+D7EcBWrDh4aX6ZI/PFVcM10zCgH2+S+9Sw9focAI7aNiCmto93YV4oY8n+iwfDz4EXQd7Oj
aP8yl3bTZV+1fmOHpktFMM++rDDT/GyPru8ukNgdc+k3QHsnZrC2iYWI3rz3kEM/YfnKPo4cWzt1
kw3K18As2FJazCDyJoHKzxd8RX5LIDGyZ8pj1lYp8wOeE9FOlpsgfqwZg8a4VIQrzBzQfIQq+JS+
5OuOB4rvrVzBlT2eiIF2uRhQLBDmQTeUrAFmmfZule36obNp8oXbe/AZzKXiTFIfAKDsO5rwdFqh
Ql50t3KAs1JVConMR63pJoebPnq8qR2kGskVn5tkdUZDe9U5GL7VhphcE3x0H9G8Anrv0Zg85BSb
CaeGjNN+5V03pFebp/yXn4ele+ZMI4J97g6LFwKVjbkrwAPV1Z4DILsc0bawMp2NuGvUtmOzBDkl
gLXZssRP6L32gClhCaoUy0Y0Rrh2WavG0b/1N2mGPL/IILufqSZqfMlDrKIXvsfJXqJBH7ZzNI3w
aO92Hj/Pi20/unBgkM70DjgTli4duJU4jX/3iqMDgc3PJOs4jBBhE+/p/JCSNAuYaReyVdpp/jS2
0fKvD7OGQ1c35DUmPAArWO0ZewRBqf4jW1pa8WNuExz1fVGVZegMPAaz4STyVZ091i150eks+n0s
nD8AkRDsvFO3X/8GV7a/6ejJ6+KlwSzkG3M/ktm4Z64ouQKCfFb9Sp9ihFHe4AyHT3bYB+xW+qTh
AButUfRspw2SVatn+T7m/d4WJKbL1bDQpmWiN3k+EjjY/woIJKiJmzwa/GG9H9M2xZS+btZV2ZZJ
co54PP5045TkFbpeP0C7Pszj2e1Lh5I8YzArxi4R9QCgMi/MECMgZEnV+JDEog3FhM7SFCk14VVZ
GD7gdlnNeYj744+iM1jhXsHg9XFMFh/qPMe67y1zuPqB8gp0F5m201/PoAjNGkkcDEeKkOlUVRs7
hqVGunzeXjpGBCuBjlJzgh2TWStLmM7LVWKRn00rA+exs30omAZiU8RkxY1KU5s/ZiLayigV+vdG
u27BjKHJcmqJHzhSITf0PGSXJ5bYvC2iHFkomBxgwldINZhwPey4u8oOuxJF3yPDsDJOhBgW7mN3
5TNlT8Cts6rtqXwUTYpzkmj+xkICvEpgzC1gfdGYNxkF+CJ3W96j1Wvz/8RypW1XZaAb//4qEIEU
az5LV6wxDWdq7UEKM9G+3rLMvDezCqdknTH0q8mAZ1ly/zr7Yf8nI3OGzXoDAqFcPVruetYaNwGk
TYI8K7jLf++Po4MHVzN2r1GHOKZHJxAng2F9hdHHAGpir7Mm2oCOQqI8ngfELNMSLx63xTTCPb4A
lba/DtLtcwVMH3UgmYH/FWEkY7gS2fMPmavOfh10XNsC4yXQAjIO+JAscnLvGk/bpLQ2tdDjNio6
nh2TTXf2Q7Q4dMghv4dWPzw3M8zTama1EJWGaC1UG8+7o/SNk68bNjuWcofHwncwa/5zjPmO0JQ2
bi9ZH7dn1HlUJunMzQAXw5ITpsa/zMKinvSKMwWzur3P7pRb1XTbNWcjCDXgDJdZ5mar+3bvPxzA
7loOjf61pmx5hyXs/mfHYHMDAI9TR/ftO9ybsCvYY1lHnLrGpU8zRpsrXi29VjtNXV9aj4UlTDc9
p7AuotH0PR7SwM7MDP14/SuR30uQA+ujTaELuAOBZfN/9u2IwcZ5dN+4MLz5HEe///aHSuRpJUv8
vZVgx6R28RXKBXY3r3GDgNExm87b0Wh06CBjPgPzOAVSbDHkM3TkIIaZw9zbIKk1YwD+FuyKfBfr
+pQ0WVqZLO2WCxqEoWiTXaGncOFPPmzT8oC0VZvUlsnjrkNC21U46u/DarKzIgLhw4DlVAbMF2lK
FSJ9t+uABw2AFD66V8MnFDh0c3oqzJZ6wA6ASxHiiEWJM+T1yR/lQKoUSwRyJuh2+Vqw/6Nx1S9d
MUjdvO292ziO18SHSkZ+wcWzuvCQRZv+MmmOJjiD43uGLIUULAuXen0Yg3XDZQii+7ZFCiQnlsZ+
bChtKMbToQFgbimIYCfsrTF5/LpHFA6JKiL1MiZDHRNwZS3uGFx0FJ0hFYrXNCHydoyzPa0U/3xM
gjpNegDml3coMgYkT2G5UCfAwqMsVr5oV81A1l67LsckBptNUO+eNA+jHtDyLt0WPpa2c1XjswxV
JepNMYrkODUaDn/grGRTDkueXFZulze+zXNfBo87BBsn/GE1fLzQvbEpuB3NnjCBge8GaVbaPvMA
ARpJ36deL6dgpHyBckBUgfG12sZs/TlH014loJxfHY/6J4O4lBIw53BRvIne8LZDLkrgoV8ADYvP
c+NJvU4AEFAL5bmnc4c3SDcYSwQC0UpjNN5Lc1i0cDv2PdiqPuLYYf0yEwNGNz0/egO9p2jQ95Yx
qK1LMgEDIF7qh5napAAkumHkDDBL3HzqCyRcwXM5T2m1G/e6QBVSJRSrVNnGs4sZmu2SxiBjrd33
ewwb+2nDG/G8ZJG+QJKUXft+EKcQmeMM15H+PvRZXlvX/rZYZSvxpVjKGn2ji3noELW6D3qvhnzL
n7s2I2+rHpIKxCR5AqjbP47axL9x2Gl1pGooKV2aptoGApZDJrIYqCJFY4+mbrql/aASmCE1RF4m
HauKy2PCLR5FH5CbNQA09Ue8M3NGbKo4LQJ6LJyL9A/H6uGs6oMCHqxahGS/KK7DCYg0aNFm2yrq
+XzmYedRoZvlX1jtAZpp5+PqhvQPGu5PJ1f2ijVdBCTDVuBxa8FZrcDpvxNJ+Bm0b1LpaMuvIvfR
47S6DzYOY905BXZFNjkSPkHtYQRpUS1bnn4HsjCdAVp1N5JhaQ2iQ4dCvrefSRqGC3BI9tL78H3i
vX7rCUMs24weABtKUwN7tq67g3OqeI17zavDA484RSw3Rad8nhTDsJtiD5xUjY1/Y69swue5ZNWR
ewP9itoZry22dn0JJYst8jVb1lJBPaFQ7LG6ULkOsia3Bfm8Rfo9aeEi9qFWSzc4hXJiWVpLZDuW
szqUoec1zCiEHYvAxzy7vSXy3sxTQqPTzrBaBVQqBHlkeAFMtvxcjnyzF7Rt+/YNUGo7gKzafZr/
UNOS/s66fVBPRG3c1UMsdv+ld3qErtjWLhsrNSmXPBw57JQ/hHZkuOHjxrp6lkBJAJrbj+opgVU8
vT+86apULib5udP4cLekiw3oRhpW5V5zrJR5lL0lRpUkvYvXH/nslfsU0crcXthRxx5yXvwBug0Y
Xq4F3KdnVc5pK4Hp7nH+zxx69NApF/IR9GcX136xzX+2Eds64SF8V+usTbFOwkd1s7h2LwHqcrSW
aYB0HBURIbPQkI5Doj5216XgvJooZf2jlo17w0A5okfqcd2YUvfH/kbgDe5fci1WdYKxVUzKvHfj
A0CVBHKGrunGrwXqPft9bLPdvsYw/PdlrlH4N6R/rL4tNF7W9n6YRmfKPIbDJuZO0FhpgbJs7ZMN
4cAnLQ+gtUW3A7Au+zX2oBpoCsnMLc9put9j37ORv0I07OIJ3RbRb/uaHWNxzOm4vmnrcJiSBNRT
XNN9Td5BvIr4uQPIIr8U7P++Zg4lNizmIFTX1ZIRgWl2AMJwHfwc0xJI0xE9o/UJsp6Eir7nK04J
/G/TTjkCYYLmXYPY7CxDeHY0a4tEt6CBG4dsgbNzKZSYt29BgZyp9ATVU1TwAUJfaGmHsBnQvqQh
81e8jlDw1eDzhjS733qFuKCJNZA+oO4HXyO7OJp/dVlk188ckJJIYJznNyR1JzO8XLfSoawDU0Z5
0iD/pm2UP2kbgRGHPwgV0dWMahKmakfIzW59AslRBzIeYQMP+Z6Z+AK9j9+vk48mM1R8MqJ/nDa/
5WeuWjG6K+KjJNoihO4e/6TLbGS5EoptWWlnME2VMXDB/aEAbdGXDZEIo6u2ic+sgVkG4tfhmxof
2SOCPPIZpHUChQZJ8QktRdZAMDAWUSS3+ymG56G5w0yKabewCczS/mR7lmXTiS5MH5D/qAGQxR0W
e+XgT5tegIHNRLL+wYEP63+DwLLHzwkXVvbVxoGAmGS6XzW5EKyBpga9AodWDtxWh9+9ConRIq6P
mFmL2UmFKMDB9IgjoA1ng4cp+yvuEwxwiLkbkuMXkQsfKzoFobtXkAX7OjwKknBDKriPuOPf/+Po
vJbj1pUo+kWsYgLDKzlZmlG0JOuFJcs+zAFgBL7+Lt23U2UfWdKQQHfvtXcHTh5sX004FzUKtw6a
PxsTgVkeSs/Li8MQlZsc0tEVRl5zg4BN3nSAq3hjPNAezY93/nkw7BpEgF8mmaKH5nRGxEnamEIr
/AkJyYnuf8z763DP29dEyy6atLpCpTfd1RG0Zv2BuzSM2Pw7C/oT7XFO8Jtum+EPL3PlX+3JLWUi
V2/1D041Fbz9NSta08UZI/JHpvi/vLDLr4X6Z5vQuQoRjSmbM+M2Pw5+bprnLBi5ro3NGisOk6A6
I2614qWOyjl7WO1mma7WAJ16IaiC7WnZqNodzLrYs2leUJssMvpbxFUdJ5tXSV7RnLKCklFO1lvL
md3v+fmbeV+CRjf45yNv7wS2mW+Zz0DnS+QmGD4hvty/0ttMxGgBAZWx9hr59wKRmp4DacM7ZoEC
uHL6uHmOhjJmg9gW2EGwWxrbVcQJ+M1HAWQzP8S0FzpFGA3ltehZPXzQHu/vfogRgRNv3szgprIA
KX5b+2n19rFjb2NC/2AedN+vpk8WDB4mrSrmr48W1Is4IDGzmKXytNAUJJu8k66ctzTLmqw4kRlX
oEoWmn05vDy4OXt3e5a5tfrv9hrY25fNemtnp2cacoaji37bXGdRFMfENv5enLg/TivEmpcH4Tn2
JsZ+ArY0deuGBT+Ra/MqMcioeNHLkAl2zBaNNOYeM7u+hwJIhClCIvR5ANzXrBZMiYbGakigr5rH
0Y9k8DBS7VK0FNO8oRZW7aWuy9CcAzzuZ/D14FvEm13sATbsDzcIl5ecT5bowVVqMlvbABo0tNWz
ghEI/wbM5v9kGW/Laau7tduRg8BkMLQpBc8h6rt/AUpYnvzS1wz52y5i2ZKwl9taW1V9V9VFT7Xh
tfOXP8TedrO3ePhEy9v+tlnY1mk8ZIWf9LPvo+rl+EQs6NV0jbMlSqulKlouDjapMGbkP2cqYaQm
Pqw8KY3VXIcmCvZd3i5HEYVbRdb8yhjC/nmRezdGDdGD+izWyeC5Qk7nrliGPGQU6tZv7rj0/xqE
wr8kIPfmxfhCfmoL28FTxSqk7E6p2iJjWFtLfMhQyNUecNIMu7gbWwqT1Su6m9DEoaVdyRDlgOer
sp4D+A7MXqZWf5Dkfjjjn3H9mGxbPzPR34oBya7ObZWhxOSVl67lDAEntBf3rPCKvJoLVdjZAwNc
vF4JvGs9/sduqdzZF6AsFFt2PMf1rhO6dY7WoCz3w+6zXr7xVoXrj/+BAdcqWSD6EDPGVgkfXBv+
G+Oh/lM6vXR4hsxcHMjhHII7GDKu6nLE9xXEtQxTYznuCUCpGvFWMliYxn54WgJXMtxUoArlY+72
fv7MoCp4ZgRb53+DkZ7Cnqvloye78QmL6dalTsD5gGVqHjn7rbmxnnPOric/2/IwDcNFRPtgK2qw
01Bafnm3NoPXvNf+0HFc5oUlTisNWHiKI0ZGhzBgPHKA8CrnXW6vICqtjvDuiFzC+IRNZesXyZ9u
KmHfjM+5FPpdpMc92weI2/DyXLqv7cZwdzs2bmu8XY1x7zGf2CKw96GSeK5Mu7ZpwZJaxrOrGwOu
JATDh/1Doesi+2xEU4l7BkJLFqXBkEV+whDJyL0ng1Bco5zS+IHdVOrc9qXnI0Irybk0V/F4mSK9
vg6jkSwbFu5YJLFsUR16JM5jq+f8HLac9KdFz+PKMkYAPgQOzqG7QY9sPwcfteuXnlsJqL3zNT9e
PjCo/BBm7v39Gg8+38ayLmq3mpKfIihJQA3mrHuJtzV8teMgfnclT3LKOjfb+k9vQ8F/iy77506e
+ozsJewPGwrWkhTZsOX7xjA6Ti3KsuDb5eyzimSOSRl5jtZAmP3SFqN883H2W4eGbJPsb0eZEb6b
QSxPKnebO4tS53kcIgmDUis+ryYTGo1hnsPEtvxqZHAc6pGnfm46WTz6smvsh8WBQ71vssm6H1qI
Fm7OTt8Glsy70NlVXd/kVKCpQH5iuGqLptmL0CrIAWgmI1DLndx77eDmzr0zBflj16oiXekSkoFm
eklWEcQn1cF3Lp0lP1gfNMZJk7vFw+AQvfMoOBWLnamm/jedSQ4AIH2qrp4hTnet20axc4yNRg3c
Ul0VqR35G4dY58bEwnibyxkVFeZ3oJ0+BVse5x9c3n1sxtHOn9qlUv1LxELP6qyKRv7U/rwqidEe
4yW9eOJ5C6YS9toF8DsWVP/tlISZNrAvzCpf6Ejifi+Vu9x8txPXfMjkOaZeALSILdd7hmjZ/B3N
1ji+mcYFrwzXoG1eyyGzu32ZbxA7DhoME8E1G/ObzXaEh9qxO4HCUI/1IV+zNjp1wyLKeyC+igHx
IqfsPySFavot42boXzN2RIuEQmriEzDteM0YyPoHGPgpYvS4zPzhOPXyqADlCy4iNKZT3E/Lem4g
e5+r2a3dw+AOWbNDGtb5o2MypO7CAsa8tYhhBMy0Dr154vWuvT4ba+axH+p8mnBJcPOJKwI3P0RX
uoCKFW8VTnkxBkmXmUlePSLz25Nfm8IgsEywnMzIzXHsrfbQwPic5cpRkVT4LZaUQnW6jey8vqiI
SJ6u7/OnOBz7y7S4bNeNrQAayNLQUwqtRewF202vOfpX2s8WmzSlyjzvg4pCB2lo+b139o0w/1UD
b9Hrapry2myu/ByxnORJ1bPhLKVdX/V1muIAvoKrY0oRYiH/Bm071d2MOrTuW2mN55WUQ75N2YeP
IvuJwrVmb77pZij/qDgYjuE22fiTJm+zTyD8Qh3i1YSkCxqK5LT7mfJcmGVmzHGywhx9Fpou/6JY
iDD1l9Xp0rmcujMYgnqWveUX1Jva1/FO9FxdKRjYWjwus4FC4E2caNVC+z/QiTZtp96t9/zj0kdu
kIF350lriM9jK1Wzww7Gfruspgf/5qmeP3Ojpz2cF3YEP8h6tR+clt7eb1p3Obj5OFAQWtuDkEt0
qPKq1ukyz0SCTQ6H1a6X9nSUZuz/UmHV+0XU673wnfaAY3LebZR393POXLPHc/C5xn3FAznUBCGZ
od/549Q+OlU2tMem1PUD0kh7KpytfZBW6e05y1w0x00vB0UtlFSxiU9iqPQjv+Vp3lMSNgM0SWBP
KR0udKk35Ic5Ry94GrhsFB8gq55f7I0dQX48zDuQCsJct3wGVvVVDNHd16FiLGhW7otx9NFEenX1
hcl/i8Hf3F+VcibHP664iNwPpaqSpQPV2ty7oy1e3CKI3jPItzzFY5QtSWQhEoeYV8dEtZX7b4OO
MokdL+u1EP16arwaCKY1CLSd+hkbkJ5+R4B6lPO7V96319dBf0BcxTuAvN206dIRTX/ODfxE67j5
cLIzEXuUBC6JVXbu3/OJUQZsKgOsqh1JrrHt3zI2H/N6Db41HQTunIet0NOVL/IBtkWwCUEE5gXv
IabWOlK1k2bFbJ+MgDba501t9amClzOkMnFXRGbMz/lqbclA+3UCHx9f+lp5GTOlYNHPYdQxaDAk
8/VJrUJL3wBm4cIp+qxfweIhh69q+bnrTX90XBFNR4Quve07rkT7n23PP1saIJ3qlMEEjOHqeY3Z
TfS5+oG5MLAaB4sUw94yTruSNu1wVxiMPf1xszvf2knU0eIZcYm9SbMV01gkiHuSwrKyYyu+ZFWR
KWCfhu4ohjgSd+E0o5BqLugTxyBg1tQNGQ3m2i+P9PP+VzyMAZYjfyk2Fkf7+VsA3HaxQ0s+CtK8
/L1vVO/cKDfnbOf0IPLvdllbjAVtK9qH60a1zEMbnSTPBHUbBXaRCtpHZDGHfWE7TF2zTtow6NWj
6dYiY5i3OZLJ95hnEB2wtS9UKsvM/1vmWDKavnslpjS0LutAx7cfY0f+8v1+23Gg5K/sj6C0JViv
pPwuTRywog1JqkjgtDkIGCdyituIADfS8Si6UOWXPZ+x82XTmOyL2RfiwFUJq5CDDaF51VTSiVpr
yJNVQ9heFwrWIOU23cZ7wuhldXCAQPSjM8vRQTRh/c3h5xxm7w2ypB0looFiSPGSOMU+N1UQPK4b
3vBkCIYteIhbEZoHQL5iPcNF/GwusHmrrhWvantZQjH6J50PJb2fva3+Me4zp/jnYjkgL9AqGXUU
CK5rYtdZ9DvuIz94ZMvu6PNSW4WL06hv8l1Q2Kysm7esDtKJQ6FL1TBhM0kk7Jt80hN3L0d/3gBh
paQ12l06coEgRszZBM2Zag/Y9j6epRJAtAyzrV/83cU/b9iOWYzrRfet6vvs6iivyfZrt+Vv3twV
X9jDGHf7hVjDnVJaML6NfT+a31Bj/e6uXUNEH8aUYJvgrBIu25PjYbDpoJMFy5TLXBUGYFdDxzMs
GsdfLqad4dCOYWkfuyhc/uXFEB+KwIzDafLoFxIWo+pDCPWZo87M803209wezKIj9dyZubaAXsqc
RRFZMahiv8Rd/W0h4o+3rsijce/7sT4GobXqZO2bwkqqH5cB9XKbH3RWlphHMCunwRZEf+HM/GeZ
DeV90YcooFHh0tlGawlsYsykD4pSYktxydjDK7otv3orD22m8MQ9V0neLF52mvuhzW6eZewft+fU
eQDlNrTY1SegsPvdr2P50HVdqFkSHIhXMbB+lB7djqp7V+CavK4j4sS/vA7xeZmuCF/UD8aFQIeG
fPGZaLcHtxIGOcrazJUHyaGSrldzGkeRPTYGtPKlpWF/9Ll0YQjw1e0yMW7m3q3KOjxEyNyfFFtk
6rkdp2iZwDmbd3sSscILqCCvI+0tjPrn0k9q1wgenF7+HmPZ7RTKz78gtzWlCnl2J2tZi/diHbtX
3maES5G5pxmV91uWwrxsmwju3W40f3RZNQcykar70A4DNmrANKA+ABiWqvom6GLo0sYVGtO12O4t
wLwxnZXcUP1y9dFiaKA1Hebw1uIM5Ybg7nSsrsWZWDMiD91p+B2XgYWc1pg3IMbtwaA+nhsrxDvY
ZnG5r4iyv7O2vrw5zUJnbDKL6VcoicahFXNDCPN8PkjHXY6gI9MnXJn1sBYlCjsk5h3GUhnvMbR1
f0Gj7BTHDNP6cbVeo2JVz70eti9Subd7B7PK4xZul5oH6UitJF/sRXJ32aGaj8Dn+SValDr3lgtd
bdXUmMR/2XtHLN/MJXDjjEV1DxWGC8zdHJa3xOI34PBAis8W/1yMLVAO21/7s8mFfXLXTl9DTmGA
k7Z/73OgWotP5LtYyv6/rgkws2yT9bpBDT2TZ7De18s2n30gkHvPq9TfWnvWmWHfeuZL0dlQVhfX
KKjj+3z5IfrGzGkgCR1snoq6uFkGteMkixg8Ol2OGGbrPZopKiRAtmA8tsHcxBXaJC56XDD5HAzP
ZDJtCwhYZMmE1rN9cl0AR7Fa3d6dyvWjXVpGrgy3ininF1WcxmKbaIvJrE9VRdO3eH65G8LW5Uq1
gU5ZTDuSeSOYcKd5w552Rl5qhgEMZX4dLQmKoLK+Se3a+Rrr0DqzoCK7ZNEW/t4s32MoF4krGsj0
R1fWDLRhV2+rE6K6zKt7j8Cynq3FzHcYYbpdFqtonxPQeBlmq9xZFWvPkUUJYo3sLZmofH/ch87R
o3kli3Q7YJD6CuFrT5OJlxPNrPcVyWG6G43onxgaMn31RmptkutSawiXBrnF9jnySusIG1tjTbDj
w4YJk0DPzHwbB6dZhRn8PZg69SfHQfOENI7heUWoHKxmObKkbeKG5DGCPlbzjgGWO6a6C80bzy/Q
iuyjXxn6Vr1zFzv/T9edtUcIoGdFs745vHOIt3NmT1SldncddS2cVHi+85JbQm5I83Z70Xk90EhX
m3ulC7MvA4Inlw1xzEDMqDYsXWDvPHN28VZoNaW1nPMyYcUYFulopYJwzbir3RkIiKmKfpmseYgO
fq2b9yjwmcIygtvTD8HKhctYPcKEMdVhUGCd9RC3p95DA2RNH8YhzuguofKvd3ju5u+gC8oP/Bkj
oke4EjTm19chL9rneNRB/9T6uAiKYmg/xo49tUmsSWtJismPaHDwReOoayCK3Km+DbUHwgVYdmxE
VV3mNmPszeb7DQ1w05dy8O07HNrqaKG9tHtq3/p1oyiE/8PlhhnDalAYWUQm3MF7b/v6s4sCie94
mrkI56BiKwAhKQiTgeemzgpcfaq0AtItZhcFGtf2jqpi2QXMFMCH5vboV1p8uUB5txEvyc6NOm5a
PtaAW2SlBSrQJlKq4jrlKdvebCCzOUEaw38XsBXoLOwNmFyOdOiF1ZWHFRoCXzt6Q3jBD+k99Wug
nnJj9Ek6bb2gLhczVJN0/mMFb3vBom7D87cW3GHs04ABZcn4n2Symif6x/qXOh7raF1/rq8k4Ezh
HeJuJbDm0xqeQNQ1dBNsUZVQ7HRZsmJKO1EKRldZqGzPMBicRA1e2rIk4A++NoRkSLBpb49y+pXh
wXTeiTKInzZHA2rkspybKgm8FQ8gZpT5ELaTc24VqA6Wz/mglxzPVyHbbE4XewovsslJ5evjvtsu
DtkElGaT0x2ncXNIx7UH8ygCivY6HpZlFwaNec+CIkvbglzWY00cz2feB+M/igpx0rRUByMae499
pn91TeS8Gm9x/g097hUxRxn3kkHyW70m/yzU4hbgPa5/X7TdtCcNFsyYeY6oE/IP+UfzlTjYuLSc
C8TFyhxysj6nGDMeA+aw/iXX1j+3U2l9MWLwu5PGAX2HuYyQ2Lotz6st1VXkVgfkGffyvrYWng12
CN0Kzc8WC2pb3ihGUqTUFniYxjVOmH5t//lBOe5xHAi+J1u8riTvlwmSN7oc9O4LGWDZ1QZeueXe
0B0Ztw34kaQ+TIwP/MTKl6HYE7/Xvyy9pFmrGkYxReX1N112/Z+utLpHKw6skwileZXQX/g/GUaZ
dIrnocLrUjGpDIL44M5182TM6h1Ysi0YPvTxvwB/EgEGxv6BsVkUPJFixGrUKX70VFTe15le336Q
mJuLsv8rDP3loymoPvBTmb/KGYHFp4XeIaGBbS6M0HTqqXm8WPD/Tz8mQ2wvFg9FKmN7uW5ji5lm
cs13YXvecwhqfc68qH2sXDP/8ZS3epg3grrntEdqgPRlykrMWo0IQFM3YoFwOAj9cM4O/pYtN0g+
Qg6JVeuq1B8rhtnAEQFkVB71v6IFz+yem0Y/5NNcdfuRfYIvgc01UeNv/bPNPmjRFiNE32y8WNVX
mTnoTI6GEo+ZnfxnQxrufTU35l9JFNlhnPw5eogWB65ospr5XuX4Li5sTrLfxpEx1b4QtgQBnIaw
Ohc5jEnPUDif6l02VjA4ZUU03hHnddS+ELUSO/tRF/0VUtj65Q4MoQ9x58vi0Ico2GkN75gfMBOJ
v0ORBf1RS5wySRFxfxOG5Lb2W+0EgXNU7GZzU93wIRCosSxGBVB/Ha7sbbayy6iXLZbpwDVAbp0W
TqZTGr5V3kPZadYFxgo7FeOkahF4fopZ04Nikj74s+VVzAPAbLaDmiZxtkIt3c8WQT6dmsxZnrkE
w+l1XaO8OJveXf0notXMltTS4s2lmfPuQv1/vHzM9APoV9Tct5nVkOZGIV2NNzHKamPZLzDGgaQO
kPBNlX60swa5WP3BE4HcAaG7LNFRoT0M/NW817O900Vor7+B83/kQjpdC8vR0EfEmhASc9+Qv+e9
dehJ8SvabN1zMja1fh8KJrDldQhGD6ahk6uzt1uiBPVxNJp+F1m2FlfSUtw1ZbojYSNjoPzleZtq
2qA6AH5pM9sftrQS/qiuyGhRhNukFSqHIwuh7xKRd8rcDXPsdc9GQd492IEN/J1iNzTq0Yvo26Gc
hYhf7c5WU7It/rzdM23TX6KPgUESfDLzoS/QOeNEZeBsFNShCJZkBhPqT37grDt3tBDsWzM6LzGu
+WuwRfgzGBBuHhaJPvzFMDJ6160JjoiF8uLRPDypzXsq3K06hR2Ts1mFfipD4f+RiN+fOQ6Wyyx9
f6/9kLHAAFWF1K6d39R5FncHqTUl1stHp3UoJAW0oYgUOMo6Be1etDX1s1tlMxhR3Fx1MUSvXBHx
0R8mbqmy5iJ2o/FYYhX4IH2G00MKyp6kFUyUQsI4Lr67bf+BNjhppX4wmTHrXOTvoHnslqh4NIMV
stCh7w5BA98+jlUjGKZmjb8DS3IftbH0lUlgDaL74zdMWAc//lZZCCpUDKL48sYBO3hXbgezTXqX
t8Hwtkkb/t9ftncIGfUrcC20nEZ0zmcsvfUUeys8DoXP/Eri4YhHvlRbipyy8Wz063r7WbH70Xs4
C1Mayvjg1ZG+K+XcvPnNsH7WxBWptOCt8NDY+acMWQb3JlQgiE7bvk28cTvBkjjWatdz+IRL1fm2
Spb34Lb0X41bttfaDqs8aYdtfm813Ddmnf4o6LLvI/rW0yiBpRONx+djYC/Zs1y1gv6nbz74HAd0
dRjE2ctbFK+21eefXbE6VO3j7O9qh1W0Tew5L4M9LtZ+i8itVLmFAafz5ENd1hw2mnSD3/5W4b0p
A5O/yGiUF8Bws1u6LfjrWjaTA0ZnUcr9Aa4tR++yIqxdR8d1Pzy/2R67EELZxjZ0r1zhOvDrUwa0
gj/jKVcYVPFDVvs5UBWxK27+GPMt3sbQjP/hvcRx6ZGDoTSGVmynERzDlOd3wUBkXOIV1vbBqEHd
JkZdjIG7eUfeRfU2YZj4lS9OsCO9UB+CPG8xmEPa2omKhFL7xnKDdocVdLyV5N8EN/wI7Jdh0MZY
/tldJ/ezWm3RQxuADe2wziv7oK3epE69Oa9tjR648pxsBzv0huU3CmrgnFyApOFAuMT0wXjvA+Md
zKeH7VAmrMHDqiXCItrVXR8se5vWsLrZ0yDya/HToqRZJeVu1FVn0iUbGAF1RTscOg/C/DgbtR4J
hGYKPZOP+ANJxPFnEOVWcbDiFdNG7+rlR/f1e3Ny7GUE9yP95DYQV3jyuyI69Dao4iWzJqzPYFbP
xPBg4dHeQAEQh+ViLlPfeYd4pMlbSkshjzHjosGYZo7ombpqjkg+aqe2Pqn1h6P8id84qLYJmHzF
fj2nnGvzbkF/OA3juvwpNX6TTUxwUihynsNDHTNqk0RrsJZhYfen1Ut4U69a/0C0EFvlMg+ioIA2
+onUrWTqUJsBmYe1xsiaFYrIE1U5TGE76MeWmshaFDGsBAWZkxwWaGJapQvfFxzoon9MFjYWZqak
wz4Ls+YcgBNfiE5a77wCX+xWQFuO9sZ94NIg8IQNPQvi4YBgnLN4E98AgeuIB3WSvxbGm38brqM/
BRs89q3rtQ/KxPJd0f7uN73qlDFzd+zsEDdnXQ1Wt9NNbr1UIh7+6dZt96D2KJCLpfrUDRnChyb6
WSPBYMjHCZtJ5Ear+9uSi/LLZCFquJgCSVliAJ8zAUpeF47aF9EC7JW5FrxT8DGyiBMxNnJuZBrW
4OiVOI4IJAfuo+xxDLX+Ffd+h15TVb8Yx0avc4uzDHSkbNvDMvL7AxBBWishA54HstV403Ft/Vtp
Xg7W6EPw4dT9NqI2EGpRP6QhwCSdocMcGagcZapTeZUu1WJdbITnnVptSmBYDIcV4S6rlllUr3aR
C3N7tD0grjOyJOYXd/Oskjl6j7qF2qDs3RKCsp0XR7UnkmCbJ69kekS2V5XSCeBLiQfQw83KqW5n
Qqy+ZuNCT8WgIyU7eE/V5JJNY1BDHric9Tt7LtSzJYlwwG9I89Y5A7ay2Ku2I7mdsXOgLTL5ua46
UfBkK+fKRPaHDkG1uRfce29kV0zqMMxjMaF5Bu2HvUbmp9Y0JC6aXLn9E8BLdC/icqre8mHyyMnx
qlQ1vXdSnj+Ev/1+NC3nDka6tCz74WQCXOu0oSQarILFFbXp5+25AmYOd0Vru2bnGVuNJ9GBRULl
ORFj2sKefFSLZnxt9Fy1h+knxOc4SUNWHil2YX4M7G4x9CBB0/5iw8BSpWOZqx/QLa7y72bNSp7k
Tir0yZAkrOxl0USn2KnWQ0lj4HUtPbSOt9YnmYmR6/dSVrL9b2pDUBkUsro565+vfpGRtq0T4wur
3WGT2JiMRpHCGjURCqPugzhw3E8iAMKQVy/sxPAcd3bhF6nPHGK5NP66hkf2DMcty1f5jaQF12yQ
FpMT/izHWUN1IsOje0aejJ/V4Cyv0zps7l6FGoKNIndrr9bUzusdg8jqqWNL5LtZAt2kLIZfy4MX
tGt2aEh/OvWDP9yVXY2owSwNFZNcF+ey8WqmRS2jt3JS2Lh8usDvko3m2cXrKdl/V6RsBdiNyPIF
ftX6SyOGSBYPreMXDgpyCZeZvu1OqDgLj6g4IttL+O9rXjvl14bD78WztP8+0VBAncCQ4UwQRelf
ZpJKdKKIhyFXjPYxekGSW+VLlfUphBUz3JbDaIjiu4zAjn1UzVhGI7xO257gQiwyMFvTc48mcnAn
Y980SR9X1HkBXgU6NB1xJMZ50jC//AUVVHEN1HlGXVKs/w2IzkdmHqJM21nM5ypzxJysK0F5JDaU
f+eAeScqWbR+Ie1UL8Q0rA8xY/96JwXTN35Yf9hptxenzPHqLkErH95m0v2OS1gEd21GHkvDUs3/
5gEV55g768oxbaFpt3y9WzxFoXtszDTeHGj5bb8FoGdV7I7Vvsho0dDNK4zhMT6KLm69QwRLLi4g
XvxdTqPe3pEWGg5wJsAfSWSsCuqNAfXRmzqxmyXGCEKeKF55tT0idYaWIyqWG2aXCcHtT2EwoCXE
E2xHJUMb1dno81Yj6aEV5Ewvad0TcruXLxkOK1EV9RSv5znW4UHRvh2EqroHeEKCrMDEmktfsSsK
hXy9NW0tL0GWFbeurzKAtMn7FbaWU1+qpiUbYUbju0WTjI9eFRMIZolXx+712c98gbyd1fGlpjIh
ikmvp7DaxuCxk1k8XhH7KWTICalCt99JvZHNFltFyP4ig2FJDtkjTjtz1SMv5jRH/WEcnZaoPcAf
oozaC75vn/6uw6FRkNJ0LVFTUcCnwPkkeJ/aOCuL9l9W/Pjfik195v7UpPFPIlTaySb8TR/g7JGB
zI4kjvGBaZKGQHMyO08da5qdfe5VjDRZJVbfr6C4x94ljtGWYvzYSIiwzxWXKbXkPOzmwREnf53V
gD2jmaJdH9YWaUZNsMf+9N4I3NyBI99bd3BuDslpZP+Y9djFRrzOpT1+s2JdPaqAnCTejf7FN8Z7
KQqi9bg2bUZ17HUKy0QyLD2Gbl3xfTZgLQiVkRIA6O03mSD6zhu3dS8cWp2El8nhVNWey3zNzojc
06Tc3KBhlzAFwo4u7SI3VAyyRSn9ok29xu7WHiiHGDUM9Tr+6cn2utfBT5DTtOoX4ZADnY4DN9oS
TstxrM1wHjc/fjFWFzyQGiNeaOitezRF/87B9sMgnQ+6u9gT413JIKg+EjkS2iR81s1dhwvFSbcu
DMt7v2mGL6mUc/IBx2g58w0ViTyvI8ZVbn6tcH6zUnlOTDmtpyKfsruoy9ZdxKH3LVgo8BoF3cZI
pCP+w0Mv3LFUdkqLduFGXjX25aqKTy7bz7APZg2OKdLuf49CYnGRuO0SAXh/RGTg7cv+x96Z7UaO
ZNn2Vwr5zmjORja6CrhO+uySuwbX9EIoIhScZxqnr7/LI7OqItSVlZ166gtcIJGAwiWfaGY0O2fv
tVVRTUuT2k64ccq0vheNnp5VSAYLXJ/KSlcqPK8tsAa/QVRWLfq2j7dli61+LtT2FqaodXC074qi
Qa/xuSuslAgbdM61nVpcJ47RodC0KJkFM56LKOmBUhFEgwjbDLr9mCA/KSrD3WWwi84NVfZmodO+
PoaVrR1GKYantla/TrMRP2m2Ft2KLkqPth3Vfqhz9lNTmW2Q8dhXiA3aFRlzNlxxJ6g2FQ2RNS00
9q0ACy/rFn1NlMLhSxBBzVt2nKvBuya4kJChXvqmTEp0Gs+qNlmPQyuVlTKayRXlBagCmsyWwkCn
HJZOD9UQnNhXbrzii63gupkYqUeKGhp+KEsO15HSTK9SGcO9nLtkCVVFwyhWUtSoN7CNU3aZeQxe
2NxmOry2aeWSJ5JAJIkJEvicJKVeHRJuVhHWvcGqW4Kd8KNkCwh7+aAvGkVYwbUapSX1g4wsKXmL
Ijk2Ew92UE6TgGMPyyHT2XVyhNGg9ZhdyOfyE6eo2QJ6FEQdLlNOz3N7TY8ozVgJdE4FR+6voAAW
pZ0hSL5Ci0KU7mqGxxOy+4XOvnJmpKG3CnrM8u3fA4Z/j+PtQoH+gSnehQOKNUE2tx7o1y764xr4
w8ee+h1IGuhJLoap0nd8Oc91O+6KRv0D5PrvvWvj53fNIU0TWVZoO/zE+CfXbdZ9LMJKt9/lAyga
Uq40bawdJY6b1pztRasO1QfB5u9ivUIloFDYpPoubOWRs+4j97k/oMP/3lfyDhM9BagI0bDqO84+
kA3COyXFHfGhK/k+3t4eVIRVOp6iMg8+m930IhjqH3zuC4b8hwFISw5RmCEkJREIV0apbWPlg0Et
/y3T3sDDrNMi2kUYUHwj1g14TU7zsYtpvcPx4zVxEkuFG8JWEUdgukIp+LEIDOvCAv/hS8nrCopJ
bFUcrWHrPRnJ9Aff9uUJ/gXc/X2kfaOVaqQmotrZCJUUKk4EXrMN7FYxtOUPhhJZ72anKahLIunj
RbT0m1HlR4zz/sdG4rvZOabSSVqtqHaZ67ykTXlCEPntY0/9fm7WRpfm1El23FOPKke4sv9YNJb1
bmqOtWzovsbTTiW1wRlP1pR+LIXhfai9hJQKViCcdiEBoL6pXaKI3HD42AA3301NUWlqTZ18ZNo7
xhFpUb1Fniw/dinNdzFBUYsQv3XksLOHft9q4Votk5sPXUrz3czkSs51gwJ0V7DXIOvsuRXdB7/x
dzPTMaBldlrb74I2rZeo0qylqCf9g9/4ZXH/Yd7HvQYaAqXbTpuS4LoZObqS8RB/7K5pvpuXKaST
2jIQdrcXqEIl7bcgsD74zt9NzISqRzM04JWtCJmMq5ScDXIz/YNl63dubua7udkoecVmcu5AsIoO
9wLl2iDSPnhJ301Px22jFMRvTliSwNkSHhqzfP3QQHyfca+ErZP2YVPv0BzhR8lSsag16Hcfe/Z3
89MMRwteO5h/FnCIKkp4TsZk+NgtyHg3PYmdnXUrldUu0LSLd1OwmU3hjn3srb+boY6G7moWZbkL
i9mBKtNf07AqvY89+bs5WgAMSzTOyzucU+kCjM5KwxH+wSd/N0Vl1sa57Lm5xWp2DwqJU2Qh/yjr
2vqe4P4vbtDv4+7xO6rGlFh8MRjK73UlWZemfKDlDl6wIpRU05Tyou4X20rMu7GkAdEW88Fy3Hxe
AV8JH3D/ptvEom0mgtblrHOplXPQQdPQfrVG5GDoHeUlnqHx0IXcBM0QeQBNkF4pGLGbCQGvRJJr
Tbq1qyeyEIb+ixipJWD1XXD2d05D4abHTEXqi8xzvMa6FO8E5LVFFCnbTJp3ceMeE+Lc5NA/jlNE
oWpOEaFy1JsLXrYShTLcO0WRrjpbDZdo0NxV2riXsnB1k+LFWmah1BDPR/1WQ01roechaGDaj6MI
VzPnvPZMWsbGyJqhXOCBVL7CyxZEmFg9ciHQ1b2JHl0bjHWFIOWAbbuk4pRAXY7io1sHwRF47FIN
2/45mXTswJ3tTyQpLzG/7DWneZrRNmxNmR2Vom9XlOsVzufl+Dq67AxsdZ9TZajVoBIbTYFehQGZ
+pATX7DYQuuhoIw9amWlHREdFqi1MLYXuNnMRR4FhziUqJvLvVZlWw6uxd3oBMHaUiDF23g+ruH8
4QOd0MP24DNN/dRbxql3rGHFITDHYS1GrI+dO3oF7agl7R/p2YmbPSYxGsS4U9YaeqpTCg0OYOF1
5cIczsvkPGe547E7K6YVzeANcJ/7SpkGqiP4jdlv+m7mpJMPjPxkYlnzUFBDBmvGaQNkg9yHNHIO
IEwHJDnTQcGYjFHU8rQwCDyHq18rhiXow9rjOgDDu7ENDUdOIVaIFdsHSopod3o6ogRkSA2DH3Xu
e8DNMWZfSHUeFCB1ZQ80Fj1s6Bg3bb3ZO0YrRjrZZg2OnJ52Z5BcUNVTdwjc7rpkMF5IzkvHhWm5
dhp2WUCnBsvL+2lDjekwhMV56Ka1ljqyWJb0WmzTtbPbFlnLYbLUqwRs67IFre1FwsXfp8GZ7YEy
77ECdl5Xq2cN+dRKBRnPQEsouVtOnu5oPDlrgQnFdrDFm+GadIk1vduLCMLhC63kN5dWtp8L4AWC
GtRW4h/0a7qci9B2cuJfZiDaUn2bzfmm68hoO7mhaGH+tw0gLm080O+dgJ8XTGHaqzqSs4U2jVcT
yYGAg6Z6xkxMq4xmY9cbu3DMrCdTSizDjaPewXCxD9ZQ0u8E9Jw/DqCR+BLMwaP76U53kJ6uLOoa
+jkoJakg5TY1bPUQwz+m6NOqK6m7p1pJaLYMyQH+nQ/za2sbiGDcsV+1F2EGXlBtWVvNQpppwiWY
prUTh8CkgHsAF2FMexcfHIax8SYFm7XKh3jXpcaeEvtnEfbOtZbooM66hpk9zdX8NMdZBkMkjq01
ORm6Vw6ky/d1tMtVw/5GFMgEjwUeNJEsLm4L2xLxvKr72DhYOk1+X5ejugJufmXFru74gPpRcc69
WCJBChS/mKrLzuolikiAAQmUeRbN/TctKJQEuFH9EMdqutHaghYh5uhDPwcPWWxfzJRznx9NSj8r
PS93CFaYG5CqXXmpY5UmElscJgsgUywzgbnBkvOKm1h7cBUOcfg7iE+mSV77CnQ/BLNozfm5V48W
VJjlOEwKopXqogQUjaIsHaxj5whr4dJpG+E7aQNYSoQN1yLCiTrFanFop+yICi24IuPkqLCEVwVF
QMNQcDIgOCN4Z4DHx3Kgwdt/1uxqU6TNhgGmHEP8batARBDCA3oBI6LGssmR0lg1yDlcsUznoJ6/
VgUqwrQ10jvUjjrS2yF8oj4FPsweY8VrCqlcqSU6YW+QHd30zC3lFwXpSAODqqjvg0a+IfNU9pAi
URZPXEv6I3IXKgAcJy6pX3divmVXMa8QclSzj2AehSOtsC+92XCg7m3SCxXsWmqOX24ysxdt6iYC
gPsUq2mlL90ZJUjkNgX5Bs2pG7Ctph3BlIbZhaiympFLY5a2C0jffaGuGG7Uro4fM9Xoyl2vmP3k
dehVD8nQu8Iz3O65aVFNG2D3d30+ID5NW2eiT2N3rxJcj1e43YyIybTuMe+jp+qw69JYzn1gQPgv
IXrjlQLYpGkObBogaBsXacd6Tsvw0GfDtre0ZodrPoJEUJunVKi5b9iUjxVX3bYkRi0NC/S6N+Xh
icIjcV6zKQf0SokRrWwScvrStcVegbFfvwhyfLx0bMK1VQngd25z30eZ9qhyTVHB5ngTgbeUZmVV
Z0hns/QdupeG7yS6eMp6lxZararOdZ3PG+jl08a0UMqNhKWs64TeAAD19DVMI5QeUFELWqPGNyA0
zm3Z0BbtsvirodKDQ4OqlU9yKtR91bvhU990+bLGDe9nrMhQWcpIJAs2NZkXxbLDJBVDiUkyrT8q
Es2ADHJYbqJzDHpJ+j1+Rm0boq39NhGTdRZ1NR2VJKdXW1g5+nlz1JaujmXTyDt6SqAxj0nXzydT
nTl50O9iRQsBjGaITlZVm4mEzBfUTjRt9bH2cjVruGeVBs4FV8NRkldFuw+jEbgbMWbyZsAifF9S
LD/g9ynOWAvlsrOM8AERd8UOQVZDtyJDa9qgLhrLXaqRmaVqRmSRzdbSj5NRwSKUZOViqDg9K7OJ
3cmMFCQH7jIOapIn7Mnwh9K8GsBK027HxJMO2dlsg4Fgj+CGhoqiYfVrsrXOrZSNHWQnQ/IK6JAQ
uMX1OWAn5qG8LE5TmHDlcqH8miD7H1/G/wzfytOvu832b//Fz19KZCyYkLp3P/5t/VZev+Zv7X9d
/uofv/Xz3/ztvsz57/2v/PQXPO9vr+u/dq8//bAsaP1ON/KtmW7fWpl135+dd3j5zf/pg395+/4s
91P19tdfcKEU3eXZwrgsfvntoe3Xv/7icoj5jx+f/rfHLh/xr7+s5Wv+/rffXtvur79opvnJxQdv
mfyfoBmbKvnw9vdHbMaRysYcXSMnDUIYuog/MT7ZFnwa1zFNG1y+zku3pfztId0ybILGecx0aHP/
8vf39NNF+edF+ksh81MZF13711++n9r/eVJwVNV2VQsyNG9O00ye+eeaQQjrSdWHMD8OVtXds97K
TQCv8jOQFbJIQqMvHmNbRO5GFSogIHSZS1ESvrMkuwrCCpujZhPrVzFi2nFZd2mIFcZVbg11gkme
u7C+AJbda1YbIDAHGVNWA7WDOr2mlohLeMS5QUHLPIfKKPed0tOf0BElxWMwnrWgQwN78XMdokbU
XwJ1pBffdzfxmKaknWGeIXcIvjNIAouccRqXY7uC7o2fckBja9mUnX89cv6pYX0Vf2nKtvzWvR+0
P43yY/VW3HXN21t39Vq9/83/hcP7exLo74/vOwbQXy4C9Nculu2PI/37H/461BVb/+SaFku/hVZW
GKZBVeHXsa7YxidOn6oGE9OyDKGpTIO/D3fxyeIfddexUeOr2iXm/u/DXXwybUtVVY3fcITjan9m
uOuXysA/hzu6Nds2HUJ7bCzX2Ev1d8M9jxW0r4UGgb4OuE2KAHvlaziGIIBceaHaJH68m4yGm/zA
Ni1T7DsdQKFuQrdCMpF79WA+aYMDBHoWn8MsJM4ka0/46hedLFGEifJODwwVncGA6QQrQAJl7vu6
8qeG4L8dXD8Pw/4NSnPz9hdGYfuXFf49LmBZ/D8wIP/tcvt/gMAWMYW0X5fuy/rM7/86Ck37k20Y
6HlNTSXHwzIo+P06CE3jk0kDgYtvkWvDSOX6/zYGTe0TgxMRtOEIlJPaJen1tzFoOJ9Yo01HdVSW
XMOgg/UnllxNVXmqH0ahQHLOOFd18NcOE4WF/OdFt7FbAkuE5NRD2xxEfRX5nOz6ZQWMCpWWDb+I
KjSrmOjOxpA7az23X0wDFEmcolbFGD2Kh3xOtgCZHo3J3rVRuBfl5KeIE7rGQHdVb4YBeytePHM1
mgHS/SJ/SJFX71FGblPgGW3uBp7RIFoA/pW9kGfeXVPSWBGXcBPA4/F1/MK7MdWuMFe9ammsg4um
XKLhtMEskCwwgX4OA5IyUDuXnlKDBjWi/K52+k2cOO5ylu2DMsWQFqph2NbUAE4RxpUFPOZbHA3r
sA+Tqxis0K2NEf1mAAXtqXWHIbVvtc3YAHQBfbBsA6U8YsJpg/KsmmwjScy70aGXIKZLJHy3sV+M
AbRBSmtkeCYluXcGGiSEKudWrY6E5FgretPXlTS6DcapCgG6kX1ue+oFtpZseyFnwlBl62kQAT1M
YNshmZ5rLJy4vrLWm/Px0FMEwwHQrsgxdFdZPHRryi7IIOdQ7gkUI23EObemshxwai3SNjmPk95s
cmxTN6Q82UvyOVwOo7DcJ+W2DYAwTv2iGSlK9MSy2aorfLWbtt0sHiulfTN0lqNCcXUPvggamarw
2VkSgtWtrcF4KkhCX2jR/BKIKvTyDPkQYSgkU1jyTic+dCFgipcLKnxnoV5g/7gxFlS/1SfWaUjH
rXp2gUU60fXUYcRL26eiQuxn2ztXC4ZNYxMM1bUV1h7YtGEYEFKA0aebVFIHSNdk0zl0D33muNct
8Zcrda5ecq0bPsNvazf4js59I26VziW0AcQ3gAbgEaWDtC63I7SAYzISR6TD5BhRaAv0LBKecYfo
9pDlSkPQcF8SAqectCB5K9xsTVUvxSBjIxBESk4rYuZUlV4Haubh6h19zNyfE/UB4ehD4yCN0xPZ
f46KoUNfleLyaAYbT9gQHPUwyNjEQxxLlaHdCEAjDz1eyR1SmmlZMyRXTZreViQQeXDCwxO6TKoX
sA08EGDkQcCxfYszRkzMDgV8u7GMk8a4BoAxeuyzam/mpuGDYNQ34YBjvzKD6dax0KCHaj6uYHUU
FKtsDGY6ySd75HH1l1QX6VWv6SAqENVIpKN9sKUx5F5lrR0zSbMz8Sq2x/pF/p65jkTY3cyjrJ6K
0QEtTRzUmawZzI+lxuDUMM5OmcNAAVRKrBJOa0UC2nco2sC8olRZ5zeWPn1GNT5cOSbZGP3YFj64
nHipVB10RiuDpbpqbMRhi0kOma8ihr2KkSLhNtfbM9Z5Nl1wnnZCWMVjyr391KpRrXlT1NirgRPD
gtMMB3pFyTfUcFEXNomVXYG9nW9YMbnPamw0PPJdkrOmBNqRg7zofeIUSffIZ+QIDBh7vE2jZDxi
QR72GVjoWxJoCxBnk4NjKHVr5MYxpyBP4mZEbwYfeN3TeVgOKCrPOBlYq1oRmC/KSLairGq0b2lf
MJE44wHmKZqcKgD2t9c4dMLHRlQkWOHAJKrcgaBLtSf3JqB7G/27HsJEdr9t7dGFzFkCOiPjKHpA
MpVQ9BTaoldV5YD1cqKCEFwYsUkMG8Oph9Oo9/OX1hAj3FjM6bMVd5+T+mIMAfU1rCZZuFuUaxch
XZ1+Rn2LyUs0MzpNRUYLO4SJTmKMHaCPzkETE65HSpxu9w+FxkxtrYZvMsSn63NMJ+yJnKqVBoCe
tzngFDGMRtvjDcz9ns+7VetovDHm0b7FftPsL7yLt9oFZnNBMEbLqcHHqLrFdBZxpWzRpbHtQczO
rEIOS6EAifwE9ZcTgewOjaEGq1yD2mcqjrtSoqTek4Ep/Jyl+Fq3FOcJqn22VIpuWMcDIuBFNeDS
WnAmp7OQ5cFrXYdo33Iz6zF92M5R19mOAftob8JMJ0jY6rN1wBLn6WSTeFT2KwgaUXZWefalnDW5
ta1hhFSeBuRfKGLdwFQsvHHS+piEy856I2VQO0AxLF461pp5AQ0r9kFc1WdU6FA9e44JOlgTnpxY
SAhpC7Uq7EPnjNC4WiWCIQ+yk1W6IKVxyu2Zqt3cLCJdtmsr6mbo+zb6YTe2vNGMc3UBozryJYE5
6ADm9lAC0L0Ur+29Wgr56ETxfEMtK72Jg/CVTDdtFU7otzUKHl4xYrGCwmz6LUWV5diV4gkAb/t5
UuLkPjScaWdIXd+7qs2zmwP8h2kEMiJtq9pGmsQJMMUpkBzVqlaUkLKTEkrsJzNeS6sezpYdI6Vn
N04fJbBwLpn5DVsi4XfJMKxHYXY+STFsfaser60EzRakGsJ4SFgbFSKJD9hc2TiR0FdYMI0XElcZ
e3D7VorROStDCR5rJ5y+mTk6WKnTJzEa90YZ8/4M10jFONaS4UL0Ytk9B3hnQBS5JNJmqwBDE4R+
dUu4/F0ITIr2WLQKEpS0tvO5wVmMs81PA4FxqvhcjmI35gkxUQT2mB2wATNgV18JKszkXQGajnHP
13p2SVN0sCCB7u/tp7A3RhRyfYBUvPQcSz61pM8GhDf7rrRxwFd69tZjbr4tkPU9EGCPNrmN26fA
BqMhlOKYT7ay7hINo8E0qCuCn+NHZ+zd2ynprIVKlBMdnsH1zBjHnlVihmcPcWuCSkoH9luxZazt
sVhqQun9MRHH3IxWOQTTmcnogzug8RTZqOdBX5KduRhr8zZSzGck/92TFSbPuQI0w8rqeBOz0ark
xgjQkYIHpmYpaSLRcTOc2SumIaMsCuRljqptX4ffFMqMWDBnCmgYA1QJjA8kUOfnLXgYM9mYXZ+v
WtRai9KsibskEXiJzvees1lFtiydAisNlulUeEOO2bCeYHMzb7uhvh3zO+SeGw5cUEqKZWQY12qf
aXBmw6WYp1VeW2vpfh3L6RYKKNU9MqCQUXPBABRxI0d26VTXkk2XjJ18SeLDCRoLafcY4kLAhNxb
sVrYS8cw0OFLXfj4VMU+zkilUMk31Fv3rMw4F3UxfVPbsluSuJ0t6t4cfR3XNztUJJqWKZ4d3Vo7
PZBTdtE765LAF+ff6lDnweGu6tErA1up6mvTAKlnjd9GezpL1Zp9k2Bj9kbVgjWIXpvVHmwrD/y4
rxBq963c6LZNkHCNm96K9WjBvU95UjstXpvhwO2mJYymsNclXP/ZnQC3hdh5FHW2bsmG3VetJKHX
DG5KndBg2lSquu4GC/oBbdAAyugxtIhusJB7XkjomCsnE1QeoY15xIJO5pVC0IE+QVNaanV2jwUH
YAi5F3eT3vUMeHIxQJ4eMkG1XUnmNXSfb92YEkqn9/a2KxIs3yQIYC0qTNgj2sCtw54fQ/LRKYoK
eVXRwkLYzDnEsEn7VRJn09Fx2gNlgaGaOkr5OOB/WIRjDpyicbIdb33eDETEQBFvmnXTFIrH2A3O
kP9Lr89ccZRR1HmJgwahQYHuo+1WFk7cK4sKgJ1H191ch1mHUQ0CvVBLdUNkmH7Cb9RfUTvj4Ctl
fYu2PnrCKt7iyFBn2GwhynyHJtmhVEicdItxug8cuOxLHdaGV7kgokTaYC8A1uuNRmCykR7ja3Po
HQzbqemZDZvRVpsgXtgi6d+GwiHtHQ70gr7GqZ7rVPUNvdCuwSFADqswz9Ku0vYYUQOPSCXpwTvS
H6U+pwc9s5NTwR7L14C5X1cU05edgnS5Iu77BuelWOhGpjyxBDgvMk2t/UjEjOcKU+6djq9n0A2J
Ryh9DUAjeXauFBsSgpRNWA9YgLuvhCBvHJvmD/L+BweOQRLFS3we0xw/lrG9c+ZvwUBrx9G/6Spu
2q66QLDoFAiZH5ouQG8eXgVEfaOjGLykDNYOlqZUce67vH9jt92C/oy0hTCH58YMYqwY3TFKT5OG
0dFmP4XDc53XpEYTuQUugLT6ft0MfeEFhMRsA/zRC5jvnH2GtD/akt6lBuZN7+pTBt7bWIbunC3t
ho6vhbP3CSJutxvQK+MlLJ1lNlqnJgbLITAvsbxGbMajUrnvgwyjB/lJ4Vf8P9WlcDX7qd2XBC/b
acUJJifBhISvmxjs7jFWepgzZUbaH7ErJIjoRv2Mh6gcULuPlRdkdf1ZGrJd4pWi6RG39VNLUwXs
dRkU66od43XWymbZwbN703NKjC38OcbBNLSHS1bqIsXfA/A7GVdJGpYPVSpgDtblOVWT7k4HF+bX
4JAUYu4AVnBP5GaBIn0nCbeNFxq9UeQNOBEwE5sktoMAgcqchab6Grd0+VmrDbCNWuX4uYOjx64H
5xsYC2XlSFPHV6vY8SYVebtuxOAurSpN1k2QNQfiaYfFaFVyHeVDsUWEXz4QNzRBnSjF3VgF5FfN
fb+hrtqvSaetVkkcBBvoseIzmWThPsQnf6tTnAbia2r7nri8Zke7KlvD6km2kCiMDdEENG4H+8no
afRDDoP8Qevdt6AQL1oFulANg/GpL+3ytrNLQppy80IZbFqiPwdNEp3c9vPrDNGsIQJWGNeAttmf
G2JiZU77x5aVYqU0bcU2hRC4AB4c27i+6FexjUEWO1p5Qb05B8DSOSf2oULAEmWP8pKJyAzVnhWH
fSz5OjYGV9gLrdfopsGhLBiSM+Hy1Y7+oCSePVe/ikDm2kKltbfDri/2oEABagVYs6/BvBFT2QTm
tGwSO9jlY3ZlT6J60+vszaywUMxQ51CjJLZnZKK4inH379qmSJajodsQxLKm92MLV3ShNyQpmFny
LU7oHqoEp6yLwLGeSbjkZqB02U2RSX2vq228lKEqzwm1buwOlk3YLnYMpnneUoOHDNqu3bofIJ3N
0n7OweSxAg5FcgNb6WKVd/UllaOeTfYA1D2kWQS9yxr25dhZG6M3hpdKDVneKMmnl0zZsXuhl/iW
qlI/1Ti/1lDm6ivXndIlKP/kOZnBPXIjMmMGQjRc2Y41+TTwX/Vwfu6htIUxwHjqNvsua/0pl+L/
V+HpYl2KmCb6wd8vwnuv+efy689lz8tf/NZoUsUnWxf0i1TdvTSI/lF8p4fzyTAg1lEXpYbO0eAf
dU/N/MQqyWOU7al9Qrn5R91TUz+ZKrV8KkwaahohxJ+pe+o/yy+F49AIcxwiSQx6RYZhvxPW6VDF
52TsO/QNSbgNhE0NMWpbTzC/9rjHh1PByRD3wZChGOLfBDeAmxY65d2IlWUxU4dAVMKhylKt9otS
Zwoo0Iumo2tD6BgZPsbabaybnsAZH3PW/SxMcyUbM/sDCeyl/fZjAffyUQSCFsNlv8gnem8NkL0r
85jkn03t9rSxG0jHIKrLrUEwCsigoVte6LhE3sLkg+OSPJVWYC/VzBY3FvnFeMVU7XoyIpIzcgM7
WVNvKr2tnqOEjBaya+Y1WqR4YzYFpkyjbJ4HbCRfnNGK1yWak607coTHKBT/gcZcu/Q//tkf+X6N
BAwILhNDyAAH8XNlWjbQgZMQB3ADHNQPgPG9siaMywoK42biNLQNdLVZqwGcAPzM0SpBQgolDXgJ
9JN4LZMQp+EPQ/z066v/2KP871+2ZbKztxGgW6ZK5f7n95RBwoebp1Gsu7xCQxqiT023vRrcQV/N
toQNQ7Dt+k+/qGXRIjBc2gXa92bVj1rqTpeyE9TCNmRy1M9xB4OOjARNI9iak8iJY5DcKAMdq19X
Nloy/7oh+y8+LHJE5rALkYEDE02yH183SAikLGZel2gARrY1l7tBKZHmNowOtWxf0CLd/PuPqhk6
DZEfLjuNZEuj6wZnmG2zcGgE//yqdpWRFDlneF/Bh5XkwgKhC0OVoMCo+yq7xPgimkB7HoKyXEGH
DDhL69V905jRQXVHoI5YBqeFoQ2mXA+ytc+Kc1FQEoQyLeYkdpt1VXGJ/VmZY+fcR2XiWdwj7mJH
rXeAz7+0djTui8hG1wATwrfgFm1qcnYz/LRq+yipuHVDX2/HJpvWsJyKe8K4iSxKuuElm0S5Tu1Q
vF4U0g0gf9LVTIDOIAjDh45KOCmLeW9B6oSKg4InYsWoHAuEjHDwNM5VtSQoy9hF+Xz5GafzZdsH
IJjIbgprRW+N65L1bO9YWMCZdebSqMDU4QXtu21nE1+yyaZ+eFFAVFg+XSRg6kSh17eFlhev4DYR
1PAFjtBACzuC11KM6Ej7biR7euyO5F5290ploIxiIO8pitRI5Co4G2GK05PIwGVCvMcOVX+2V6NZ
4kEEbkwxsbP1r6Wo1VVQZA1MyaFPQJhVmyAImsdUbZ5g2enQC6qaakgQV/kN8IDoMYB2c5/prbMH
RV2SfsIBe+G0zFyD6i2B1Hp00yNYIrm9nDgyqnwLLcZ5j2oTG/upK95aQN5XJsLf9TQIA7wS15/t
iL7DrdMd2xj54yInsT4hFDHpUsipZeDRTLJ2IaSNrzUez/tAya09TGHdb0f6AETBIGTL7PSQUOUd
ll0IAk9GWnpfhgkiafdCTSSf2+UwUBgvlI/1wwCoPBW0piB6E2nfKKcetvgGUst8dQmALSjcnwqr
o1mEWmun0wPABwolbYw+T6l9mLP6q2tDcXHD7Ij8DRUmtBMoy+CRkR+Xt0BoIKNb3ReiXkw+tXB8
4Nd3hhXV4YrIZgirbt+QzZUW96gsw7uEh04At2s6WE5/hZF7jAifAW/szniuucxEheRmCcs6CmQA
1dhsaTkE043J/u4aI954Kg2CbLhG3b0dKYIjJhdDgvQsMeOGZKevZtOFRju4U7ANpd0tlYj8nxrb
s981F7YT7QbC48dZuQMwB28N0ztAj0w7hYCrsA4a7pUL0cgHRHEphVfT2miS0l67isZpFV3yStfg
+NpDY1LgLL4GvRL5Oqkdy5QV4jiZlfJS6D3Y0pSznFP08aapVJVUu2l6E+1EtUGmLzFS6YVZnMC3
bM22VCnPmI+1Wh/bWnnQR/StVNKlD7QzuicKot4lRd3dkagImz0qvtRTiuzkQi7dNBli0++Vwjdi
vuujlAJsjmVE+lUxwlDzNNEQDimxnwcF1CAncVDT0cmHsbOQVbrKquKUaMLYarD3KRrm83hnV46+
HC9q1aDtbcSVM/pMPcme6t4lpNRmbraAr/MMVMSoEfxL5VONParTis+e2cj8RieqY3G5Ny1Z9Uov
n4poU5TpeBsF7NF16bgLJhBHEVVmvjSLAG+w48aLxnR3DT0L46AZ5vw4ahwXWjP+3I+Nilzbye1N
3xpEUMrO2pGPt9d1DtfgeBwCT+KQKuqcudc9uVU3bZzRuQHPciwkCRJ9OO7A1J4LPRxPxqwcdKUx
VzQmJyKp6nFniuJz1z+ZCjpjqZn7dILuAjChjL+FqXLf5uiy2RvYa9yJ85JOOWJobrZ+WFfHapDD
Yq5L696oxmBpyoIQkWK+RvTAFXAykkB7LUcnbM1fIKLmRxus9uIirqafFZCas8hlNkEVoiNJKVva
Ah0p4kHwAGGynNAYX6fOHPouvBplXQlD3UGXMmggswvLFxq0opQoKKSmBLAktyMf8YxRvjyokEE3
JrV8L/u/zJ3ZctxIlm1/5f4A2uCAY3qNORhkDBxEUS8wilJingcH8PW9EFnWlqRUYnc9XbN6qeyu
DBBwOI6fs/fazJcNmtMH9jWmGB2NgyLMRU1Wq87op1YpMKUsXPMoi+fK1+0LR+4M1WQ2AaM2HDKj
NK++l7XO4TUB0hH2vPSdDwlkKG9UMTa3oifRnEhpeSTGFnidgbG1nYCDdY8eUmoiSnNkyhNfoSmD
4gCHPSpWRKnvCcqMCSGvYDU3kb7EQ9nyODQm3G1Bb6XutRVJh9rem90HwDvHO1CmCe1z41x6JYOI
+Au9jEvWak6LciALj0w6gy0hA9Yu7EifQGN9Hzd6tUTWn27Giu8WiQPNc46BLWC0xFMaGGw6C0vr
mzV2YuLAk7RbRmbU3Lu6lt1TsD7V7WCttCjxtzTSrIsxecmG+HV07S3n+Jxx1kqHNrPH6e7dxn2V
0VhgBO+4vk6ahz1PXPWlY5oR2gHjS5Dle0W6F71dOgCEs+Rsm2b1V6Rca2XjTc8XSIIWYOoOwTj8
1fnRJcm0O2AiKbTJVBKh6rpgerXue8ZJFNmo3W7pcybnad6Oxu67Kn1tb9MTpAfEFLclYDp1vxsE
8q7MHswxjCP7JqSdfWC7VYeyE9266nak4/kZfPvCrvpHOCfMkGloLhR+hNvA5QA95ejQK0MlyKjN
i640+2s8qGKlkbe6IzSFaVHZxkeyrWipJ+6iJ2YKOW1v0gdj3DOOgbbNXZHvIrz8y1DzzqWrfS2Q
29rh9OqmfXyoyCGPepniQKe97iF/ujBarjYBGWCoQY12ZZNVZi5jJ1TfWsDNa2JQFJAJ5ylK6se2
AJVb1q+O0VORTEiuVf2AIyq4QByghWhYd1VVNOseH4ZfCCB3QJDushrJR5/VEABFyr8gmaplTerG
bkL37U0+g/IeXGBgCZI9ytbZZ7EMX3UyhAi+H5ql77mAW5X9xRTJywyQKpzYJhHVBMBKjVS7YMES
8g2XDLCRSTWqvaNt+BpQXS2brLSWQaTfJ7b1ZEDyWQPfbk62BW9y1Ifn1kbX5yPDbgToGvK8621k
E6IZiI1X1nKJePJG88uDDiIj6Hr0IRRZzDx4TvvGBqSlWzexG33V9dn5AmeknFxArI6Si2AMAIco
76VFVyI0QHB9FljLyS5WUTl+h6HMVBEAEjLHDdf87PbjnTTcG8mbviUdwLn108DeocRpV5E3nskT
TW69xOxpyhbet7jxHhqPruGQMoEpnJdaK5/jJnd2Yd14F8Mrt4gqNOCG4gtsFRIENFwAfSSfCn0w
oCq102byQsgozB+XMtHRfDRZTQrL2JNJ5ISH1LdtRuKguf0qPSQQ25bCih8nQSBcz4C37BxnkYrW
RDfs/ehCg3QmvV4XgfHd8DT9oJkeggk3N7aeMzAzCKa7uCZYMElLsgBykBc3NUmKO3tMTgXH8QMA
N3mx4NX5dUvA+Bg9eFT0i4n4yPuSh7/v8NpvwSDtAT6dCdN1ElLAeQM2SZH4q0CEjA11P1i5LscA
5hcssSkaL1pdMpIgOxTBSwf8mvwyxYnZ07WbHInO3kBQwoeVoJ9mxFFjgmmI3K0o32RqmI+BT0Gk
4izGoAQ8vWyKczgUSz4sSyZZ0WvFjVkFkrcQ/cRDx4Fjnfd1tCusOILYJ3h/gaGV9cTYK6+Fv63G
vwYvPNThl5YzA7yebaoNbbOEAO8xR+qPEwCbJeIaykJ4gArZZ47gb7qjZRJtGAXVNx10omURtthA
hsG+LexbaGf2VmkUYAYpYSxM0R2xqK29YcBTIksTy4cWhls964GQhyLYEM+oXvHCSa6qNYFdO9oR
6by+0EacM8OIy4ipG8Qc74GKAtNRAl1R1NF97s0QR1UmxUtuNNm2nJFXBgYJepFMn/exYaO5CsRD
QiZD2JnkbUJk+0L3ARWZvjEUcnsGS2+dMm+cIUq/Qn87kN5q7yKoKdwGb0G+V/ej9rq9M26d/Em4
4S7wv1vQamU16Uz+c4l4hFwxpj9zQW8vayQHYNHlvkoo4bRtTPg7O1p5Buu86AlbugHTavfNE6Gf
W2VzHtT6p9HzD2Iy6CmS18ae96jFTJTLDOZNRfQQ8IUt/FeUTsiQSZQMNYMuuQHRP1WkphW5qxaG
MjyQSATBxISDcU6oslOPtABZSn9s4nufbECCo1eExKw0hPeGtxu99K3Q1Ur16KR880F51ZeJYJzW
BR6Vx7PI/hS290YMQWl4LQGLLk3DQMdFLO/aFQ8NoRa7fjyUooopNmislzG55MnGCvQv7J01De6b
JLZ5HNau9TKAVj1N7aeKjLpFaAeUvu7Zj576hGHK1Mu93dX3xCHcyKzG10FcQ/zIS0bQfPY81U6x
j0bzNZDh0ZY3BQPutVt+swGS7VzzBYqqtejrZGvLM6kcyFas+kdDBNYzYzr76Af+XsbCJdEqWbkq
Lh80lT6w/aFtyMNJ7h0/cKFHeRZT/wjnCl84+v5BRy7BwjUSNgaPntXU+4zuCDeOMgc4zejfOV7D
wQdGp+U4w1OK0mSSRbECnbrSB8Woo3M74raMaloQRMz5G7IozD7fuWhsbQhnbOLzxooUckBhJSCr
IPzhyjxdxaPQ9kypg9sxJ6dgwmed9cWgLRtbTivsTMYK5weGT4Pad8jIrimIs13Ejo7ISCrYEbqL
YylRqyjEv6rwRfgBj8IkwGcbOyYk8+6pwe22wyHOYaXWkoPktPGi9CDidR7dkk66gL2dEkgrECw8
ZMPXypHei16E6rGyqRT8TtCDknV7Kc2+pC5mVqHHNvEoTcsoLR4gzzqJNPcWxsqDyrURl4d/AoFJ
kYgk1bmvw8zaZ0Vza3A0vPDqE7FoICo0dNCLoxW2e1VowV01lenGdMJvGN8m+OUq3jPmmy6Zy4kd
UaZlvFr+yAB5wvWWcPRSI5pNzXiLaEBYCPruVBtttbHSVn44M86lRcDXwihztc/8Kn/Q9c6+MbQR
8Z0NqkszsZ40jgpQcBG0hiP4joQAcLCmqM/OxDhDJPi3hEFiMa2c+BhE0jvAAsIGZw9QJitxS9xo
ueucqbxEGhcpSVQhXk8nmG/hkJnx2qL83ka55HRjx8TialWe7ElrE3jHqm/whIkz7cM57xhvvWkF
9hqySfdzdBvvzSj7YakAr1LztTKVSxC08hb5SYLZsc8Bp+JPPeuBQI0pDRiHhhgpBUjlcb9GBURC
rt9KzrFJzCVHl/LZKCb9kRxQwLwxkYJH09Cyc2TY2Stp3NNKj3qP9FVNnqNET2+CgmLPwqPpH5Pc
1IC3Tlk0h8EjLCwi7QGWmDo4jWdw8CgGb+ePIFI3RWUh1CrYm1cEU3Bm6tBkdb7vrtIs+u7ULfnx
dDqOsWk8OyZWwIxzPlkGifyp61k5LNA+9UdaueiVOq3P91Qdop97oIrvXmqx3+gye01pLDXRpDZO
z4CMqOTCWOrcjm8MLw3S9kyBvnjimJCV6qEu1FcLYaVoLciMZu4wP+pqgqxEAhS1KIfnyM0JcCB9
eaN1xmMYjiaM7Dp9JjfiJqUvueb2fwnMoF5ng03IogRdTHbhIdOneJeWnN6p1619N1Z+us/6ttow
UI63Flk1O9uYLvaAfJAWh7hMcfOlMzzvSEULNFsQtbJGrXHfc/7bADpMj1NsetvKC527NBgPSV7L
RS+Zbc7H8ZU1TvLEIh0xYZLAQx7EBNM4TLyj4PusjyDLMXVb33mKqBCc5Bsn8FAswQgSTzUIJzki
GDK3AqTqEaA6SFuD/XEhMHEbqyAkDb0fEWG3bbMzoy4/1z1RrJqWyme+A9WDQjeEMDKiST02xKRu
e2WgxbD1OEsXhRaHP0ZPJ2FaNFLdlh5OeM7uCbNyV/4c4LY+yNpsbgIp2oX0NAf+L2RKGVXujgBQ
/VbXXP9eKXSywGbNjQ6ql4Oyj8OKXbZdBnT7NmmT3GWoYUAuDNRr5E7RlORrk1ZbfGzjPpbT8GOS
FnCTnlbvAj9t9i3yqfT7HJSXNoXJF7gT7dO1o49MuX2qJrBQCqfkM8ZIJrqSlM9CFN0RIkAXrhBi
Fyt6AgQQSV3b6OPYv/hDEh0kjPgN56W71s3KF4hq4miXfRYtU6aEy3TKrGe3wLMrlaad/UHLMNX3
5YtNhvkdB+oyXokafyXhLWO95kEXRGxl7fQG/Ip+vG90I52QwT2oxLXOFbGDC4/E8jVjcno/rS/u
qijID6ErbPpNsfzWeGN6B1UvB41nSvL3gly9ZUkM4yFrxZOdqvIlGQP3QnjSuEtEadxOQw6THEhT
f/Qmh37CVGe0ZidCXNnHpqJ98iD/bKEnkkoMk05ts1xmVPRd6P3UNI4QFF8plWdYHsdOqjdIl1j7
oKNibeqc+xBCy7bT7PI8YkzYVrn2fYjqNFhohWkd6L+ax2oU9YasvsDC9g2me7JC5y+RpANO+pIM
6SrWi3OWCQJhRkphaoXk+1DzJkdk2F/KRoAXbGzju0BSsNeUsGDMG9NmgLN+xKfuXKDOli8aMeNH
He45052WWMzWlUDay/ap7SL/timsU+y06ZNJUOlthlTdWfq6DnSrs1L3koZGtPerLt9aTs5NopGH
J5yMlLX082wTlQoMZjqWNII56j91SIHJ/a4mn6lKJ4M7RWDZss40+YD/XiBE6JjvE1LBU3aNdEJT
ZXY7r0lhc8fKecN1Jjw04235Uo5klJyh/6K+05wMXAD63ovveK2gzZ+XL3gk3PVQm+6r4wlk2ANH
BggDOQxgK+vtDZYP65jjCXwiaa3MVkEjzIUmW7HvwhFfg0F+SCixt9o23RG+65TzpqdGZLmxfncd
xfyfrD2/90O+8/T87wxo23/jvvz/0HvGHvuPmdVs3XznrXyYrY//j2HEz3eGn+v/6l+jb1P/L8/Q
HZtRnctYVvLv+5fH0mDArTNBlHiRr7Pv/xl94+sBhWxifjQd0zIZcv/P6Ns0/8uY3WpM/0xogB5z
uP+L5Wdm6fxzrGpyaQzSbabGnm1gZ3s/X8OSbAeTpgXnWGvGc2gN6bK3iBK3OqUd/W4qdkPQ4wd3
Ob1HgQKvzegx3WUIcG7thuAmn8+ri9KjVndQ+qqVTFoMHb7nhGSa6Ejk/nF7fzNyFfMFfbhgF4OS
xByi244uPsyB65JeiNfWAcXPpF3MgLzWwSAXA6g40Iou+1oN0nxkaEhGphZg+64C+18O4v/1KNQ0
BD0q7hj/4fEZH24aOb3EVwFqPNNxkyf8dsYrp+VqL6OEohUpJCpf0qufP/nTZxnC+z+dB2R4NKER
kM/34P2zCqOhQRA6txVoJ9inFtfBi5XZxhHyMmpOZ3JumRgGj1GSsdERVCMMuOgAPRYAEZJokw25
ezFaxdamkoD8N6f+jDX163IyPF3MwHYbT7H0PjwdArsaPo55em69MWcGRlRK6JFzDPME/P9Orxyx
V7Rxjybn3PSztTH/2z/cIFqRjsFAnjcKXPv7G9TodcwYucnPYVQfY70MH2WC1h+RmrjT4ipCCZDm
+NKrgbxZKep9U5kecJgovknGUKw+eV7z83h3OchJpA6sw3Fsw9TlB1kJ8zqvtNoiOssy5ZXqGWm9
QT3gW+YNTUYMdmC9wqRpngqvMkj28Rh5GVY53pK0QU2b5AYGn64f2yf98yf164uEmhB1jcnIxHWd
X6x+lhZb0dC17qkq9YI+TsG4RBnNi8CcQHu4xpXVecbOnGR7IN1Xu6GsSj65Re9Nrw6DdX4eY6NA
4YMA6OPuQ/IBu47lN6dABeUL/Q6+quV8OVHXlS8yb6y/vf//9s0V7/UE11+c/162Oxzlkl33/RJp
HcGkR7PUic2Ml4Qgk/omzfn6wwuHywKKeWURebuMdIdcHemSyEWWBdXx8LdX9t9fya+rw6Qbg/DI
Eo6BxmHWW/yDiedXAyEdpTucQh39c8upcYP9XGcgRS2/qC09ukvjhhTYJEtuyb5CuhhFHg3ywlmn
sUZq8RT3XwHTnP68bH95hU2+K6g82NbQQunG/H//x3VltDhKdjj9dBW1iKGvb6RhhmsjKewXeiBE
mHkjsJ9iinZ//mXxywbHT9uW6bK5IWSCCPj+p4XVkdElW3lym9J5Ig+OgwkhEPmijj31hnhKHGXT
OzjfTE4UBPwsJo2Q8IXWkKOUhDoM+lwpwjvGYucGDiqGP1/gvDjev9AsGRO8k0lFZeDEfX99ld7Q
B68MedJNRanYmg4o9K771goCSEKsUydwqSECdRb8asSh9v3Pv3/9uH24gPne4FGXXAZ1w/sL0O00
sUcR8c0pPO0ZalC1jNymWQkGjhsADtHWqUR0x5AyZEIUj8GXPvBj7BTCw3RWkKPx5wv6zRp+dz3z
2/aPtdK5VdYnFNCnLMPBgpGNM/Fff/6J3y0Ki8qJO68L9vaPi8IVfVy7gWucnBpAEAittkNlOxT7
vPYjkHFpcBuTs7LJIQ29DGidd8HUV3sQJ8kebhtTRMGZ9UdBwMNaeJ33yaL9dQujfqKqM9AnCfaT
D9+cqPZU33EoO5VOaKHZLsme1X3dOujYbZ8SWRqfbRy/fOX4hnEu5EOLNlIHZvD+pvdN08dlFmin
kajyNahbGmpDpHs/hDHqpxFvwr0Gpm2bBq53F0bwm3SDi1uoqq1v7Mj2vvz5CV3LnferkgtCAAcj
gZ6geZVX/mMVGFhewrydtNMEI+ni0MB7qyei23SC5Ddt0/xFA8PbzgaxvTMN0zpVwYVDXPmXJxUy
d2odfAR2WRELqKNGJnjmoOchpWaEJItZPl061UXbP1+1+PVlRu4kdEfgIePhyY/vUk+GGwlEJhbO
LlmTe93utCr8IaFBwjNT/jcK5/YMT58RkbSzfu3nuXZLli3JFUUQ3iFLM6dFUmCDJKFInGu9rXeQ
lRLQ/L1APsnh85NL/vV1m33+bI8eIaqe9/HjxWQqD8GQWidnlvA7dAo2fSiTbURxtaldvpatGsY9
JjfrZRhA1yeBehGuwD487w2Drbv4EMfwM23mvOLeLwCuy2LLdqjJubp5xf5jAVAulzYBL5LUZqQA
ReH421hGtK+dJF1FRDxdsiGmb4n0uvBt78bx8Ggt0rjV7kQ34QQJaL+YfM5W8Eqbt44qcoWNIl9/
cv9+/fi7umXocGsQa1rOfKr653XOX37o0JFxSuKWj3/TsIughi1fIm9CzoYiX1sas1i2Tl/ziLxe
ZUzj9tru+POV/LppuNyo+V1hCZrOx31c0wkyqnVQcxlmNKD7/fTDY5IE1SbIjn7Tflb2/G6tI3W3
PHZQDi3uh32aGAUOS31qnPCMxGh08jdItvmWcD15rtE7HFTq1Xs1jz8h/zufrdtfv+uuDh+F1WHo
yLntD69aVI39lOa8aoMv2iO5gFAARts9dh4+OfpXN5iDk1s3k9FyGIjlTqyqulihR4M3z7S3oSgf
XaKDLwOH5U8Kwl8vjdO14erUwlTpuv2h2sEiQk60HZsnapz2CdRvtcVu0SMIqvm1zxbgr8/BtGgC
GBzuoSvRn3m/ADWrHYzc7eVptOYGUlQ2/ZfOM8ODmzXDW2Z57dJu3Ig2jhYkO0r/fi2dpr+lRH9y
o9DtFlZgocJw8cSHdoP3QwQ16UvQMWB8ZelOZxySf1L1XF+L96+3yc7OQvWE/ZuTwmR5+PWNRpwq
EGHBIu5I/kYyQFToMHBJuWcP8aKszRZdfNQ9Im3/4ZWcPbtOmH+1ylY3mHT0FaQLkigbLX3sRdM+
/fmN+kUfzlGC/oULpAdwlMfVvr+1kzsJDrlcZFPpYAqUGYsjdtJ8I0XaYdYrPSDfnv+Yzm8c1mz1
mCdYrcnPWFp99NPSZd/8JzdOQsvSAVnNH8cP+w2/OUmtEsaJ9HHrQP5O+0Qfv1z5EQanmAL6MPrF
QF4HybwOtNdvOJ3Yl7TexaoUmw/E6Ji3cdG2T5Zy1ZvEavSf3LZrE8qkguFKP6x/uuSmgaNK0E1Q
BMWVU3q2Yv/ZI1frwHR2WGZxmYJXzIoDhoz7si4pxCfb3Ytyak8a38E/P8ff7IxgaSw2xfkoYOsf
jgB1ERaWTk/4FOFVeLoeykDBc/MkDfDG9JtPbsCvbyQYMcpKoFDUb5zI3i8bGHOazLCbnrwJNadl
FvqiF1HxkKVFTDWH2ZNwe7lO8SXcWEwMP1sic3n4/t1C1M5wFfSTjv/E/bA1ajUCf+QT1inR0PTZ
xRDschJb3yp8ZBjhrJUY5/PGiAikJxPwDiftIw7kbhkn6CCCuu8/oYX/pt7miizaizbWGkPYH56A
SR+zJDDaPmk8nyfEtwFdJDNGHMciR7NqO39JGaMCq/lgwVbewUwDwYo4CMUM8Tlr0YbRd6bU6g06
MuFof14gv3lg3CVuNScwPuIfi81SmlgcsRKdpGDsssBDU+ybLlNvcWjQ2CeF860NmChe64cBobG9
+vMF/KZxQrFL64CZOJ80acxX+I9qpx0K6UVhZ53cPh4B7o7MbeNkWWCFPRQIug9ZALNamIO/w2wG
IcaW5Wdt0N/U3DS6BF90aUjcUR/fW9ojhT1RZJ09q7vh/JnfgT9qQYz4zpnM5+mrC6gWAzu8YgbI
ctgYyBftpDuYRRjEq7SG8t8YzWsXiHw1dHn0I0Z+eLI1gamZWKVFlDi68clq/02dyAlJ0p/jdTEZ
X7y/c6mlJIaDNj43c80xZZNz6QzDOsjSpifpuCOS73lm8+cH9uuvmjandrqmELIM3vT3vxrYWKAT
T4mTVyp+K4/KF2JUacilIaZ1YpbqBzNgf/7zr/5mmfCzLtofWoC298sf63E701rLjVOQe8F3gtZt
muo9CbsI2NeaMalLPOWoEr3SuZjGVOzDa9v2P7gKgvVsj4vBC/nR2uYlagi0IQZi4xImvmhMt2E2
b4fr2GbMToT893nW9WrmWEDi+Z/PWu1PjlrX5/phk3M926apM/dmKX3ePwG8Y0pC6w3PQzmLTK2u
fBKVViC/1ZxLkwu+eZQ+hP6SwQ7INLSSYNn0ob7gBFacxzBkYkwEotMASU6/jFI+kHw+YFQPMdBk
nWS6O9fMedGoN18J5zJISEGSSnSDReyxGjoFnasg1pruOhhJSDBK5wOGTC3TI/J/IZDl/kjJMs7t
WF2f5sHyOB3wuyEyaqvuPpy84sUPZ783Q+m5TYkAaIWW2tjVRTServPaPz+73+x0TGZwN8IGpHv8
8VPIBDBBKcrbIiMF8zoH4RzKof8aQnwArJX0x7AA0DKNZBbJpsk/aWz87uc5JOHaNAw8Ox/NbYGX
TqYE1XYGM0N8KxmyKxHiGqQXXe9KVQBDCMK02tBrfSsT0zj/+a+/Zry8XzTeXMoxBTOpz/F/vl80
Y+97PRz29MzHj1VxnY1XHsX8wrMm9YZFrXyhLi72V8siJO/8L1Iz0TeTTsgEldxl51JSpW4LrMtq
1aYlHCbyWsWxtyfe/hHcGUpuH6kWt6+o9sRriyNg9GgboB9NUfV3PdHFtJqmBRtx/eBrw/g8dU3Z
0RonV3flWl444pkeuKjrkBoMPz9Nq5ZdN59wvCyzuRfQ1eiTl9dJruXx3zXacW/J2FkHvDrZ11Dv
q6cWgfONranx8Pc+YNe6A3SjKV+yaC6m/3x3f/dwXdyUgCZpY/7SteqtxsxVjcJIY5AHpoRJxrkU
ZrAn2FSgJpvG77nuRhRAY7jWxkB+srh+szsyvBTMSecBqCc+ri4HDQ/Rd8Z0Yv2FB9SgxZ2YXPmW
RFIcHV8Vt+WAnkal0UohJXmdGul+si1dO9nvVxjXIFndko4u8MIPH3JHCUTk6PBOZGe6JqGjOjd7
Ph78Pd7HSUqTN00Se5OPU3jEUyYehrwqfha4N6aVLa3yxQ/mEqdRNb0+s2v2GhaJC2hnC84+/Zgg
6ot9LezmKctVsS/TEW2HNQZptMHtyAe2aCNWjAtDZH+dyTnQ1T972NzW+WD54U/lz+QjAN3R5qD0
ocxM875Kgo6Gw/UkkhYjnXSHTmU4WYgsqDQOQFCsVRFUr5C00vt8HhVCibQOHaqqJQIPuY10Y7yt
cwMEki3Xg6ZVi8LLhnVqQaEJGql+1o0yj0Vrfa3NnrU9TGSkNplzjrSm+cLxu1+S6gJH8joOGwbT
PCHfwWzVoxfkaBhV/XYKpeTrOIz3IweTVRvCSeriyUY2N0/OqNSpFK4dGQ+Y1LE3+nVlT9qhb+MK
YoULUyBprXWiq/xrlQWsanqTOHjo6hRenVwsOQR8CwVrK7GzH63AmXLdRTQe1d52InHjlWP1OHok
HUxthbFh4kxAECZp7Jxut16KQKUZtOKL02vad0Q/qMPCeXhk8t8ZWBgg5xdlYfUrJ8pNoCdOdeen
LkZNT2Op0JR3L73Ki73LDPlSkdJzyErad1Pi38jAedYj7UK5D2AGCkfCuL2L3go7dm8nom/X/USr
DHGNe2NWRXxTO020tZgeQpwKN4nT4sUkGGpdTwYCeL8fDhN5tHvQOc4l7nqFkK0af+ZOmBwJMI9Q
BPnDCk+EOlRm1eyHSGrPbq5+5hOyNABrMdrY0Q/3te8ayO+y1yyBPUFLXtt0bUKSbCzCk+t12m3m
Ty1sS8Krd7KwziKlm0cSJMkLmtcsVCeKPQaC9imrzP4+u/bfUB58cURaHVK3wb5ch7OI6fr/BDYw
v2W/th5qknJ9MNJrbN92vgDxGBzqwUv/PhHb5WDMWlbKqHZiX815g+G8oVjFi35O8HNsTYtwiEVl
OcOFugJVvzfPDnA9Fvtr5VB1Fbfh+tDMihvp0y/6HieJxOmjO1vI97COei83MAoF1W5UAoZHc2jL
oPhm+v1d2gvnwDNtlxaKJfg6CuFOAzPfjyFMpLgMtpYc28dyGgbiaCzrNrIa96ZGJLVsS5TgiVGB
oA9klhyuBWpQ2aA3S/K7sT7k5mMqZXknxgQ4n3S1mzItSA1VUh4jg4TskYrguyqq4pzT0tsHGKhA
VBN51+d04MdIlSsHxdzWcApMGC0dzrWZNd5dlXv3fe9Otzmcx12tZLJCk4jhkJXMvIBk4WWJ+vDF
6906QpxYNasuKycoJx3EJil1APamw2gJl164EnbnLzH8yOeGRKi/HDR5GnjJvZ547iEE2bqRlY0I
VmVfROMYbKX+awZw8r4dHOdVdeFXvwnE2kWftg3gu5zTirDcss7V7rorhrxmT1SmG0bmXFiUdys1
pNmSl/F1YnM+VoAb6ef235iGYCse8qJ/oyGe7Nn7i33c6ryThO7U5goj3KuyVPN0lQ/OdrrL3wUd
ocQsQvrv0z6D7P9K1gV1JbnAS/7O+RDlYPVAvLyc0CNvxrEObn2/kluQbdNTlWb52kPbuQEn5y+b
Tm/OsQrHzQj87KRlbQDMNS+PKPmzg4blHdU6auti4cqJOpz+57gWZhZvAliYZK3q/tEv7ZCZncP2
EsXWsHba8d43vOpG6TbishC56qKFD10tS9b1elI2YguTaJR9U8fVS1iZ/M3XQdn17qUjlrKpq2/C
eMre/GoOxc2sMN4SnFsuAHUlnCD79I1Jl/XVtBoFv2ko7mCkuyc7K7CLdNV40yjD2tRDY+51p1F7
IaccSW3brKcoKzdF52DpHjHVZX5cLrHlQWuL0/bperTL04nG3BQyprtuZeNgtE9l6WFmk1Fq7MKM
6RE53w59xgE3NkfvL3bGru6ZxaMRERw78JWdMM7mi1JDVGdEkNy6Irk1NRBoGSr9bYI195ZwMlZz
MPJr4yjKL1LrGOPnExneuouSv+lawugH72vWyvJn2froLpzSIOYi7/WXwsa5ogz6/ormdBz2B5e2
/M5OUrmp08m9a00CHeTsbQT5rpYG5Bs9dRVoprKFaqZibKKutTZEhlQ0JB7XVvGhxy97cecDKJYp
ntxV4NDEgSiXHBKdrcF2q7L+ARw/M5LJW3NOnX5GnjPd9fDP/p44E4PE5h9pcgvN0llGPKpt2uPO
B6WqKYJ+UO1jF7cX+Mb1WyagWHsTr9n2esFgo4oDvm1a+NV1y1tbI7FXBYE66CroFpkq9McMTc6W
LPLxDeqavZJDGjireKrBAxMI3jxp8Swz6rwqWpW+YFI2NM+yKCFO1bFOfLYvsJJrFZNZxLw3hic7
mkROtu3HmpMV1v67OtLW2dRDFwDwCkO0M3FFJ9W+o2DeVr2urRQQq8IehjsBJv0m4WCyNitLHGea
Iawq3b4pxo6NzYC15BqGfz9bog7YY4tTmo9MeKVfWbxVvPUZ2/+THcn0NNRTgBAJ7OY3YafN43VS
fi33KruILph3s5+Tj7OmyXM4l02Ct0CzbXKX4VO7CZ1kobgc2jzI8eVYOScHrRHG/RQaKoLLLynB
3GA+82adW0Z9LNiaUTTznXH0XC5NvXLlsuJG7ruKUnNlmA2kFF7wZ4yfCT5k27vrr19I4knmUPBq
D3Nh7m7RfULUTMwy9N7O42tWTETZm6U6xf38LmOjwQBdmPfdPLbJPR2xhlWsQbFgMsVBO20610Uh
gRWmAO2HxfthNJV96MpS21IGiSdds/e4ASyCRXxMDn0ROSj9+ti95EDAqIpnpZgKbPubng4afz5h
WZfBELwzXqobGHtoaiyauubbXRVgHuDDYg9EfjbxT5Sq6FvPdWQ+9eWLV899l8GfyAmKbLfDFMw/
neZxeeCMzdegCViBngu627MneYPELLyJYmG/eaCfjrWXdNyuxp32aas1h6gpDBBbU1N9l7Li51JO
6ItUn9RjC0H9McDXenJhzW0qqLLgAMSU77FGs/saUM7LVW8aXI/o7VGegXnZ2nokJL47xr5ql1GE
XV7l0YkURZy0fc/PLSLL6R/QFzU/dCwOX1vOS7dF5GUuDmn6EK4+TM7+OktKDcf4kcMI/6pT9RZo
is3mYkL6/VnUkKEXgMNSFO8lXX/DUZDL+6aNlnaAXDlvjU2U/zd757UkN5Zl2V+ZH0AatHiFcO0e
Hlq8wEKQ0Frj63vBmWUVjOSQVjb90m1jlVXGYpIBBxy4OPecvdfW5kPNx3lm5cFY3usaegbFLPDa
0IY1oRq8LNRaxQEDPezHWb5vzFK9mVP02rF2b6S6dQ9k3dyyji7qcwLlIkkUEAcD7CbBnu+bDotM
oeFNeixg/PIxHlKvkJ+rZxJpdoW8RLuQtKUY5Y3mi8mWDg+z5KbWbFDS2nNolANyf+JoQqUf8P/4
+n4uwp0aY1gT5Sh6Mo3wFa0elVvoI3WCh6I4slyZQJAQbibtVK3VsJ9soEQkZsSqUr+PoALhYgb6
PLktU+W3sokrsuiJwj7l2qDkbjsq6gf3nm9tRz5ffCxCspUwu07jxsiU4CnXS+0UhGH5PbdKfVjB
eg8fiRFS48d0Epc3gDmqC+xbqZ/MPmyEQzLMfeCNuJeqgzFmwksY9YZbSg3GawggEPZSE/N6EdiB
EVwRG7ubhqzbyeYwngZQ7SvoDNUx9sVvVdSwHYrjKL1Oc5OXN++B5JUVUQHEF43krOkRi5mnd5p8
mMwMtfhQWsZrA5e8cVK9CZtdkufqQxq0CqF3Vjde9U1jdWe/D8LKsmkrVslaZc79AAgy5+eZY3uP
wJgK6IJwGowi99KKzQV+EB9XiK8iFlsIT7Oo5JpzaUH8qB9SvcLxETS6f1WiY7+6dCsYExX4nPzM
o//Br3T2sTKOW8YhvsDzLWc9jw55YTw6lz8Wi1JESP0irBeZp3C/hBKi00vtUS7Cgzhjl3L5o6CM
jet06XwEPURllzCnfqXW8jLOVNozjm/TrcUMM8ZCVJL0lg3DBXMU18M76/lgX7ZyvIY5or/smi9G
gNksrEexaMEeDjq0PNjiKa6OZELLb42R/r2LBo3VaFnL0nzZEORBF+8VvdD2ut4lblqN6E1ygAgP
EFrwmGcD0186kTQUI5O1Tp0k9ulWZOAR7EaTU++WCWObQNNFuK+3JQ8V6B30/G1iuIY5Xqs+BnJB
NUhK0Hx1pVsBj2Hoyz8+RlE2/EAhAMDCKqly1YbF/TFj6UEHQMbejv64tBKTMjpVoC18m14F01cM
4sucjjOnta/aoVmB5LHmcTNl4feuN6G0YzfZ8jo4D1UmOCgN8m0WWv6G1cG4D4aaQiHqeElxihh+
1WAjJH66wwwcH9KQ2koALn/bFJl85Jkl5Y/EqtGJ1Va6KfBc3vO1c/2oNhOvHkNCLpM5IABNzq4z
1Z9nRyEPcFeSijd0WnUEoZSesI7wiyB9vXRCpEFjM96IPSZC3NhILxQbbELwYQnmfISfzgjCCsTw
LY9ELk7jRz4Mg+XiGOZyi+VNf2birOxHQUlX6RRFaCSXL3bQmnsJQuw75il9k/FGZ3eS9i49KO2G
ZPcFviM7c7x49PGx+6lHEJxoD02bvZFCZ972uVJ45Ms9CmnIdrUPoLIOsYRVBAzKXSaS38X+T7br
WaT5kRBZVyCBP8UhQMyZCuFWiFpetqyD3B+BH8mrMWHXkA1hxHabOzhO6PMHRDaif4hIGri8KH68
URVwj06F8HILSgVS8YgVnnn8tIPscB8K+O8UFaNLNbchb0B1ck2ZLfnQy91haHzDlpDQXXdTXb9b
qm/eNGGVKCwNXDC1soRvjcEc10kHerqQcGmRD2pSnoLJB9Gjz3iDgWEp7wCCxQ1scfItLDGiyZ1V
45tkdAl9LZEycergXsGwifCqwtBVw5Tgb/A93mCOyRUOoBoPuRC9XBo0QYqPnAlhiUptBof38KN9
buh65vh9qtzTxnpU0wlgW1JpyYvQJKbbtAot1UujGf1a/pGOvn++3O5VYEEhprYIKHd5upM0sRy6
Icp1O6Z3yTIlh7aCqV+WQEvBeKQhoC/ComoQWI2UiCZcpQvgpuANCMcfy5EkW7aGBZQWV9m0ho0L
dS7IAcFitoyS1mIs187oF+KqlRJ84hRl15E6UcBrwoCRvE1TxBDQSATi7tpWt+s6KGCt+xXFjpjQ
5mtD1D7EpMrZywjNx6GuDa8uq5uKmHYD7pxU2cg89Q0l3+rSJbxskZYwC0h2CxrJV0rtvl7Kycv2
jvcRzUJGKmxKkU1fm0WilDZvSf9QiIl5PSBEvZ8vC3EtctK5H+7jtgAQFI70ujvEoDvmcP1eVNvy
NMpw1ccx4bdm8pyLqn/Tat2HUFuJZ1Gsw1WRCsmzFk31NhpVrwbyeKI5JtzkdMKdS6evVGjIw4UB
Gcy9lh0HrayfU3WhHzHwcVJ4RTeXYZfla+0eJgObmjFbDZWmAinLm6uLYu5iwrs0JBnCFI+pGo47
nawQNmITqYylH3hCsbSImr5obggyyU8psurr3uoJWR+7/tQhFl5jKmRhLQ3tVQHsuL+gDcMg7E6h
FRMPIsbDdwQiIm2RXrJFkhRXmiJSNvY+i1EKmGI3ksJxFqu02GTtFKJ0UKx3YOH0bPAR4OHq3mAY
dFttKk6SMkuu0bWZgzrCpyqSzJXQMNUycAxj46qoyntzKhsbL1d40qIZWfuIZc25DKmbi1uwJXFw
IUeCKqVDRrRnYkE1kNQ4UHfdFHM2HfnX791Cnkwuw6fLe56kUd5Rxrw0AiCtca/pRsr3sMhMCisi
qxc8pEe+XHBdsoSv6R4ZNC9EUOfLvYRTRILtoNI0KPp8p3Sw8HJ6sFsEl+bGrID2V34Wb60KWEnu
iwdJ7MO7PilfJ2A/BwoaijItTg5iO28StZffmlJt77Hcls9maahb0bfklQUN6IjYDTt5Ok53iWyN
APLE5GSRHrrWc4UwkLhV8c738qpQTezDSX+wCkH+4H6KnnssFKQjc8f/fgDyC5kDahe8yJrJMoP1
6UtHvALeWUwFDJEK7+AdzfMPwnmLXTPkCQoQLd/VhWiuh6zObqKwf+x7okolWTAVJ7Jy/9sPt0aF
TH+dErzyh+HXMtv60q5H5ykiZ1N1pDBfp7bdWHfU8cl8JXK/Ogni6iQSFPokaihnTl8k8b6D/AJe
i7Qw609yzmUg/vPRmbeJKgWNDndV+6qJ8VONUBOjUq96SAPYShcP5mVFpkslelKUVEcxFB+GPAVm
VrSlclbKIgTKmxbH1Mii1e+/qn9eDATWi6fI1LFLcD34uJ/0FgF5kvRA0+IcjL58UBNWLTuMMlKP
yDnmJZWKFkAIBjkm0GNSeH9/9H8KknjLimgnZdSBpE98UQ/obVqRmxNX53pYAoLSUKfYTk3xZDQU
E0ar4IH7/REvUW8/XX/WAtRsJuKSBZb7VZMYJrJMoHUXX2sRkZ5duDBjmrhQVmZBZX/RRGEvAw3e
SS0XvK2dtNLac01urWeU2Jkv7TW5hqGSNBZ27RHWdWgwYruIOxmyj/vBR4YWRPPDxQSGilm8+/1Z
mF9HTgjfDAN3HDpXxv7/GPobMgFQgFi6q6CJyoNVy9VeU6ua5rh6O/HetFl/kkOB436GjzEn711S
3dcSCyR99oDMEdr6W9o3sdtc7v3Ch33ApuE8TFZ2LOL8KYZbQ2UoJfMLyz8Br8vkJVDM6s4MleFb
YknT+TJq/UGm1aP5ZmTg/2GlfrXKRB3weTJq40s2y/Jj0hn9NqEHss+jaNyIZs0nNCtlIwOl2OBp
91fVAIwvG4Z8lfWGdeVLQ+FoxaC77aSZAHkE3NchvQDiw+kQkxsdvbIPIKYqnchGcmixRuuLmC2P
xeFsGmSEzHNJsL1iHNBC116vdd1tBmPNmrUrWZ3jFb1lIDdjLrxmGmqZhjGBpy9UYrNtpW6d1GKo
g6eMTqXcJt9DSyDXddm+BW0pJ0dIw8U9bFFxH/sZHiMGae9mKEvPEdDOLVrKamX5TMXzSpOjP9zF
X58b9OCqQV4iRhXmvP+Q12vWkE+xVItXVU77jgxNVBmLrTtWtcyz+nh8v9xv/9+g/IfsV9hCnx7M
fxiUj0X++l58DiO8/IUf3mQSLPGwWoB1EfupIm+af3mT+TcULAs/mjckM/LFPfGvOELlL4NHmr8l
Ic5gl4Ga5+84QpV/JS9OYtHArWOIxBv+B95k66LZ/bQQyiIQa3SpGjp5CMDy13e0EYoaqA7YCZV8
3VRO4Hb7a4xVzrwKndjtN8fJcDuR4dmt6Yi7wcvdbI0F6opgF1gdDk74/UPQy7BinbWyJnsF1ccT
Ldxdtwozl/7307TRdr1HrEOw0fSd2LmjaTenh8Zr7GyTbQzPXM31Yaorm4Rk2Jdy9iBOm8xRytaO
7MJh/JEde+2mpH7kg03OuOpdk3CkFay54EVzO+e641Ncd47vWW66Dre6F64jN7GLfXitDI4+Hbo9
RW1nP9ADPIgn+TrdipwOuKSVvKNTv5bXpas97wU35YcIrviobjAtevJbtPK9bvMwOMItVDF7OQKk
IOMK2LBy8FdK5EVs8W/6Z/lICod9zWDKk66g0Wn2w+764cGyj/vl/0xOfUi3jfeiOpCp7PpQHwp7
2iWM3u09Unj7aXV3F9hvo1seWrfzwDHym8kDrFzeu05j2HtxzaCerwPrpAX/4CFcMYOE58iPe4ns
O66VHW9bt+X3Rtd4t2wakY5h2m/1s+IyB3QJkj9kdnCarNiJ7iU5v4GKQ+sIQG4HFsuAWqpcV+/z
WtyWm3bPa2Hh75CJxkH4ewftOjoHTrluNp2NmnnuaWt5YebJVyCC4S/yDwleg3Gun+ZV6ppudKAd
vwofRg8EnKu/pLsKkVi5AjzXuAbOvuFcuXi8I2IZSOK6Lt9UZjyq3X0rr6TEUb9pq+q6W3fr1G3f
9ZJwCJtXB1+bom1fxiXYECqqCxPaZd4xf+uPUCCStWLHzTqxrce8rOzeFu8VzoYLd+wdX/bql2A7
Ar4Ltzhlwu05D7fP9bilsTMiu7d11WZC6LV7cau4yqF+nl4G4FJMPoGH0jSpEIiBhgrclvggBips
cg4NnJj+cYa8m56sa+z7brk2H8tjeJCPym19GNbdvW6chTfrDcSQi+jHASUkOgq/EHfJKXSFK5rX
iAOPw+CJTs07m5AmbZXxv6bDrxnuZLB/yvVwMLYkHpLdLoWeamHGZAh2VJptp9Ptt7vvTPpk2u10
PLVVede9hrGtHYAB8TPY0U67rnOLcKO4/i48x9v4oHX8Jf+aH+m+zVyt8/mw4/NXjnhbuQJLACJA
2iHhk1DY5V3e2wrVOWqc7/qLfsz24dra+uYqrRyG3rtkhUjBZiPCDEp7b/jbpiut3dAzQoeGRLEK
rhF6tWR6DS7YuvGJu45RUvQonRM8As+uMNn+rfger2yYzXa/7jbqsVccZA5gQN85Md7Uq3DVrc4k
qFu2EyRsPperQwXQu8FJufLvCXd0lydYVO6nxzBxG8w4b4t4wiGGsHzSWDcMp3/yr+NzsB8/dOJJ
vglvDD1g7UAIwfDFtF5b58FjFZDXeScrLjn0R1wOzmryJo9cuXY7u1flStu/CXZz5LGJ9vFHctJ3
AjFxr7kLfOSbn3NJxMExn9O3TLDrjfx8Do7WqxI5VAPxWb5RzpF1rxBBKj/PZH860rVylJ/NA/1c
rL/oOex3cSvNR/PKw7uwNp98mx7foXdUu3yTz1vlZm040in8rpzMc+8o3nSr7E7VNt4UK6kiYObG
SLal7asPas0J1Se2yOEmcVmWvdfXcBPXjrUV7dtwU5x3sac4jx41rH2aXE+7lkPvXXaBHjnNh3zg
V7boqk/567PCYl7IfDvTqvXQCKzC184F9MvvSM7ooVXaANb0hsNJXknOCWPxQ0PC7dW84xSYejnZ
tjh0LhDbKxqN/BEYazZBQg5FVmBb/BmL7Z6dnrTd4PKB+OfxQPKlTa+A7FGLuXDuJEf9Odmq/q79
rmk2v0y/PyMkWT7FqX2YJKfZp+vSTh8Mr2Nd7BEX2c2hOgyrTuYmJ9Ov/x7Lu8bN0SDW9uxMK91G
8b+cU7bllwdrzcgNp5HdtDtBs/2rNHMRA0jrblp1gIlspMZwf1ZCSvyjQ1CWJh7V94CRJYGz5Bqd
tfUz1jvOwVJdtlGBDazDZbVYSx7x9crrfWzHu1tn813YIrWQ9/reXN2f4AJpdP5oa7xqTrIlcmhn
HKVTMjjTmcmV260qt3KV9fJf2orXRukIL7xj+fgGEhs7uMtfk8xprHVz4EOZTzlXcjiIBHrRPrXD
o1W9TL4jfPSqa0CYBQOG09m7tlxt4PUF0D1iS7pRS95zhNHwkYXSBhrZgGIUNkq/sVypBfpY7IDu
/hBM/neXl/+DyDZLsfd/z3Ox6y7/Fn2uG5c//zfSRtL+omdCZS8ihtKwXf2rbMQl9pe46JV1PFgy
+z7+zd9lo/YXswR06MyyFxs3+/h/l42X+HUyYOhR6+wa2Ur+B2XjpR/wqWq0JAXPkowfjN0z/YuL
Gv1Tv2AuBTFUpSHbzhHANyW4F+pk8gKfqaJuTQ+DCrGbWUfSb0sxS7ZGByOefdhSebx8umTnH8f8
nA/yZQ/045Ng013004vF+IvuvWuQ8vo+4c9lMmz9iSwvW1ajZw133B/0vL88aaBA8t82rq/Owop2
nBhmHTnTov8Yqrx5R/kwwnHfoIiSViXDOMTzQ4r2OKBhDd/P0+s0XrH1jTZS11je70/9S9NmOXVM
4VjUAcGgvfrawzAQo4GTE9OtD//NCzTraTCzyKtLdRvSXMJ4B2W3FfX73x+W++tz6+ofh/0i6RX0
RJGmakq3Q1Wg5NA0yo2kUWDA/8lV8ovv9vMJGl/6h500hWkCpRjGwPCGeHRNuhzEkNn4SKM/npW4
3Cn/vqe5i2XaXyIdKC4mfUvxy3n5tVWLjVYwh0l90fbxf7sD80W3In2irLUHeSLqzpK+1/5WKwQv
IPkGm4DXquaTTCTuOhvXPLYr3ywlr1NdSyqCLbG3aRtNXpbllHnFOIPllN0yqFzJJ3p0EIXiRtJk
6dzlVYMgRn3T4hDFbh/aRSw9+Xz5fIOMxGVpE4b9fTKrjCIZOMTCUkT23cgAlUwxNqRoRSL/mQWi
v9YB3eM+A4MrzaiyZJNgiUn2BsUvHmr0WBFqy/xZbgSYdHGxm5TwToSsv9Li/hFxtaNOkeHVsnwL
j3eCTI4DEYLl0YIO12QZqevMssBnD0z3kx35bStTGsxNTIvCLscM/m/Ag9iEFL1pyEyVKahXZL50
aynlngTn5GpINA8vK3Xj1DakfBDRUkORpym6aqL2G7TJj0oaJ7tq0nWrUnPWJJd2QvhszsZq7rtV
MYiQMKkeazJBzai8F4fsScoblfodboq4Lpp3XR6IjRIin0InKbZdUZZuIDblZmysDaqWDevEE+Sf
qyiRvyXxNDi1BsvKnBjgEJ7pDJXa2YRpAUrtuk2ZR5BlB+U+kMY1N8qb4IcUf1XBB0tf6Boy46/w
JbTVem5my80WKGsGQMXGxptRZgdPIrPzdU9es838OrbrhoQTmnu3dd2CS46qUxMQKYIxj+1E0gZQ
Cv2zrBE1jMBRsgsdIS/3hTWh1BWjzHxoO73x5Cl+kQuR/YGvk3GQT2uISKw5s7JE+aJ8QvSREnYj
y7uRFoXDc/CAM+pNNXXrMYmHe22GXpEL+kRasgZzF6Rr3neeaWFyLo1xMyuLbF+9DmJYL5U4ejkV
plG9j4Q2LGOTZLpOJZEQEiocg91GG4aKK4RUTVkgobGN9iGsVRSMIoXScOML8vUYdqXdNcTfokY0
mTzaakpt1LcyT03mzW10M8eEiY8QxcUx3SBBfdAD8S72yx2rMypw4hyqDi0JQup630i3spVvg/Ej
COVDCp0ZXwOiPa/sNJcBqd3mbyLAYK2vt6ZfH2VSgKf0pQwgEsmofkTyNKXbgAW9GFSP5FP2lejb
MPGPxtPIXrXqCk+uyPvrRKLVO69BlM2O0NLKx5Hl1QTFWi44SUiE+UqX2Lnpu6xhI0oArXA0tdjW
u7WCGq9bJNeJ6enhKcAwbd4EUQIJYfZE8LL0mMXxBZd5R/Od/JdDV10lZQ9zhr1t9aKZ0yso/rL7
EMgv7IbZIbrDiD9aQfSWbBfpHl0/u0R3LLlt5XO+BLKUI2rBcqOH7hB8xAjv6vA76iloGquy/YiG
EVKlO2fCvpX7lVkylrvJAUP4luQNPTStxB4yjZQC6BztKa8RChLuPYIYFwgJCMN6hbXIE6ynsHtJ
6Tkg75vkeucnphM9cnmtZrwZ1Zwc44zAsFPJThaiEIgY7hWkDaiEJARa83QrVLDuxb0Kz5sRIbts
dQdtxRXSchejDMGSZlsEFBcMd7sidJTqfcnsmBQI1M1aAI9tBurKzMIrue+dOOcKD5bb1p23XMus
yF3sXSuyLRyZvWy2ZHTT7+94TC0aEkm8UjL5RmMnWge3hEh7vYnWrGS3LcruSGRPVfWrcuqdBjJn
7j9lEhmWRIZYsafq2FDDbDchwJci4ogYyJbytDfl16je42Fx0ZLayAoPbSgRy10/YMMkM0c9ymH6
XJNfl+skZ4iHKavXmjgTaoBm2Igcgd54LnpdUrhNLWwYxjiVcJ5jj3HWjVqwvxdxPsWyJ8/dSiXj
VcXAM9zqIXEapnrMl8By9SqWXyQpcsCD8lOOcpHcxFF4surXIcczSZ5L8K4V5srSobCSJ0woKJ1w
Kn+RjgqB1bCNW5z9ciZqtlZrCguyhdpp+diVllprCly+sFizXHAeGykWt4PeVKtCil7yGsJ0hESZ
CZLSrMoUnEIcmE9iEOgOuFUCw5BuJ31/HLJ5mcCQDzZJEtru4oF4iu9V1gJfD+cdJvXbUQ2sPVwL
dLtpku3K3lgZ/d3km98VuT/Xkosrcy2oyD4jod4XKPDG1lyXA2w3GBDffHJH7LhGi0HspRqnH0Vf
S5so7q7JCiTEPj1ITZV6rRj8wf6kij/P+ZaiwtIupiBD5fWH25ui41OhzCBJayONAKYW7PYQTdVN
jErIkvLbPkt6j2j4PUlPBOdCL0uQ7TGvcgtTFPeWPlRrSY2y/TRW6ArbMb8yJ5omWbXt02YlkaTe
RBBzrPh1amUJV4wO5NyfKwLZQF3gaukemKEod5WgP7aIrD2L51YqP8qUQPgppi5o4cPcjbCzSQUX
xpMPQW92CvmoMpGehOi7JNPL07s5e+XqGNXzXF7VJK1EbeEUYsFHaSzsIo0gu10ww0V0pCh4DBSr
Jp6DvaZ1EgR6N5IIpNCo7ViqMPpYj3OeoNgLeJ1iS7T74SGZG6foceYbrU+DjB5nn/a3El7rvVoI
1dnMOEw7Sfo5rOr4SGBU4oi9yRoyAzQSw3p6C6e4eIymYjXk1bFt2pOsGMl1q5uCO03Z06D5Mjc0
aSBQxewsXLJg0X/HJktrYJaOOPQzy0HxJpu6J8UpQkCjvB+UUPW0qZ5SJzbo5MS4oUIC5g1WeHm6
ki281HlG07wmto7oDvbbeUeKgVHnxFOZFs2g0kpmWuMV790+FVd9Or/EfqCR1FT5+WYYiAERhoFX
idwQfyFO10zLHwsZ7UJXi7uapK2jUM/cr2aAY6+EzB5aH0YdTLagZYjp6A47o8wWDKfsiNMoKtZo
pc0dhRcRIn6RO2YtBG6GHgpFGqUZAdjytij6TVYo9VWT9uTCIOggyeo9tsoT6+BhnLX7aZZ2uahu
FZkMoinLXgDsPNRh+wROT3WaeYJJPunNlqiy3GWWWuGkqmiLULQeRewIiN1pYk11VL/4sob7wsK/
SZO2RMXVTkBFU2vo3tuk6G9zxXoEmSzgJuVFWapPAQNbGynbOWmlw6iR2pyn/eusxxL3Whnvx2Ik
U4sUgjloHTWjDJkVbqhEW4uoZVy45D2kwYBKRA5pYbaIWRvjcQQ0LfZK/2SiIs1fMKzqkzuPRRXY
2ZRYZH8DN7FBGqK5MwWaipgMG9jjstZSQxEb3lwLSYtGnB3ee9LovNFkAyE9qSRHHZ3A7VxKArdC
JfvkFmBB115jcRcni5/lPbHqyPKMOLjr2q58zcX2VRvLq5DuUytATUF3HGziigR1YG8RZ9WpW615
yQfWB2fqlIlublucaqkbH41R2rXImc+JNDHNqKTZLec+c7oucASiYSqvyIsgsctpW/Y0y4kd6yZz
MwKMhrB8lATtSQ0EXAwTOmtg3gY5GP1Quab6IrdxfWSDRNXUTZ7gB52Xqi2T7+Mli3R5oc3Wuhup
CpoZiT2PEQ/2tskQhSPrIKZKVw2a6qsqRa9mKfuMZ9/SvqPdHSNuDq7pm9KhNUpyx6oee+mtaPj9
cSVZ9OfEfC2PhZePEpqeO5WW15xIj6XiRgqt4KK8LTQIhGm4taIzznHSnJV9M1dnfGVHyTgM5WPV
7/VpchKqCFV+NYezOFcrUm1Wloa3rIlek5anv21crXvHrm7YlNnruRLuKh5YpFZEP/k+Rl3yYxn8
zPmuCOkeSiFhO7wZcxvyhr5pKsmuIMHH46JIiq0Z2r8I6CFRV6KV2WYpehZ0IZPJWJY+dcO3rNkr
bRh7cL2doEL2x8rVi90+MDsnyXW8lcMOjMFGqwtrvdRUlNGuQkVfCgiDWSvbLDZcIcv2bZRuVPUh
kwzwNuoKZaM9EGAvVGhUydf18Fy37jyv0+nOYIno4qu4VPcpL++0v0shhijmt248xDkB4IiX6ZD2
ERKFMD7V41HwKcPGyvBo7KWOIQnnUG7cGbbtcWx4oQYyASd+9q00aoUFc8BjixO1ziUiM8IfAJL/
7k7g/zoSNpaOT72Yfwyab6Nvdf36fw7fivzb57bh5a/96Bvia/sL0wMDZ5VWH2g9GQDIDxY2YUl/
cdtAN9bh3YDjMui3/N05tP6iNUjbUDVl9e+e4t/zZh2yNt0D4IOMri1YzP9R4/Dn3hFTbovahe0P
OlpAaeRN/1wO1YSHYmI1t11qSa8TQZgI9tuufZNUxMCfLs0vGoOc56d2zuVQSCPwiYF+RSBzsWt/
qrwaSYqrqhq3taYypsaez7asNf/QE/z1QSBuGDpXCJbCz+dj4u9o42jcGkY5rBB4IOMzcM39/kx+
cdGI5wX7BzRWBCP+5SA4uMy5yoYtF7f90LVU3BSyMiwADv8PYKKvp4MAkgITHZiIHmsRp/18Onou
DiFcgC3CShTyAu5Rxr1J0bi/P6FfH4YGg4wvBe7olxOCTQeQJSi3xE4od11Y+w6Rbe3m9wdZfsi/
23mcB4082H/c1dBhgBDQWv9cebMwdyN5LxsN2u66G1qFNlKD1IxyRRK3k1JWu98f8J9nRaEvo1iW
LMBzsEN/PqDcWHUNcIGkAD9z2nwSHaEkM/H3B/nVWfFoL4hBDd2y9qUligcP/iOp4X1EZo6sEbEq
LiJlVWDHZtZA0f9fDgdT6OdzWjYE/SxIGyGzNFKNZDS12ISvSCFWCYk1q+vfH25ZnL5+aYsgT4ef
wGRDXwYYn7+0WW/0rhhzApUHajQ4IW9lh8waKwFpp6TcSJNvJ5mZnEe915Gh07TVbYRP9b0YkGnn
TipNHqIjyHAqM2nSXSUYo8QZSds9q03C30Z3Hj02WUXeTYkPaIO3VexfUZFrwnU9yjLHbnjF/+Fr
+/oIa6h1NASHnBkyV0n8oq8k+MsnxqXbhFOj0aAb6mMmm+pmUsDr/v4S/vMGMVjtWONRlhoLb/Hn
K+jrZi2mU7PJg5amnBIY7CSm/huJrBpm4bn8E6/5V2fGYUQZbiGSyq93fUo8SVMG9SaPDKqFoZ/W
pjkOm1Qck7vfn9k/7w3OzDJ0hTvfgJXz5V4c4ybWg67a6DMOmCYv0OrkjJP/44MsyzhTNV4bvBS+
fFEdBRlB28VGGQ1hTT4rhr4hk1a/P8gvrhmp8rrJzApsFBLOn78jWYkEiVS1Td8WgDhHkv1iXMI2
UIXqD8raXx6JA2gixD8WpeWafnoJagFcM2EsNux0o0MstcIKeSuBaUOo/AFp/otvZ8G+SvyHG51V
9+cjVZMoj5KQbSZZwP1Cb8PBx9X94Z3+q9NBDEcsxzL5Avv180EiLalEgLebITdztkR6sw5bifdI
3ql/UIf/8nSoT2R4qihsv54OJFSyqqZ0I1jRhNYUl2CtZsYfbrble/75FbWcCS1Sxpc87uKX+0AX
50JVWuQahvWqwa05lhhm6YfJ+g352tOHVI7lH8alvzwkMkSqCAVCr7n0qz7dELioNHmY4g0uQPR9
QZivxIGoV72e8s00tSUsEgEp3+/vd+qtf5wpBSlEd4pSXlvSRY796bCG0bUByXrrBiLaIuMdxPcG
zzA+Ex62wfWTHvZHSx8LE23ZPiukTLxZQojFdVKKpvYoZ0Xax/lwNQ0Jez/YZHC2R71+gvoY0+Vg
CRLtkM8f24Pa+HRaQB15Idps9oO1FdUOvCATdW9IzLqWGHV3jvuij5Ci5Ulzo0cQIW3AVCQ/p3NN
pIqFm6iljZP04asWS7l4IwNumWDB85Q5Otv8K7mW4u8096pmR4o5Lvoa9+qdMApluerlRszcKBk2
4tzKhOOOoXgU5U40vKbiYrDByoYdTDqjsiWzywKvyfyezngyRkt/zzwVUuw/68rkx3Ym9TKqr8T/
jv+5Uddj0k5PaYft0Y3TxEQ6A3fgm5DHhCQ2HS2WTIuMZBUEUg+kIRSng1m0hUTDAk+YU+RjpxPu
NFbVxiorCDNlxezTCUKDrCseL1NinzqxiFdxP5HpOqPcd1LVINg9NvQIHxewr9DzjVl96sVQ4o80
ffY9bKbkVLOcIaFUWv+2qiZC6oLILyF5BAkKMbb2H2rwX9SdWXPcRrat/9CBA0Mmhogb56GAmlgs
zqQovSBISsI8JZCYfv35yu6+ban7yseP98mWbRpFFJC5c++1vjUmBOGScffZhMywQhOw53OPeJt2
VlAvTDdaTF9x1ec5k0HssBuTjs2J/h8N72VCPb4BDjIA5lw0jf0mGOAaAVZKEeKAJ3jQwtWfg6kY
3mNesD5qRGIi6FnV+JTjjX5I2xhEDxDvSjoHnOhLFg32ZBEp0GXSvx7h6+aHpa+K+0uKpXNe08lg
YGNZzV75MzSCFSThXrXdk2s0Jc3chT2vxStg7jo5udOmHXu9T+PZG8OOd+0BAgByAGeonasBasYL
Qvb1S5lU1tnHK/aJ0n8utgIKCoSPrpLLRTZSPSXuYJAviKnvtSLUUaPOTPCu62XgOMMZ3KjwQ8Ou
54Ec+ndisLwxmlMLlpeTu9mbTnP5FbM7UqggTpY1xATfVqe8KnjFK6n6eGOBd/metMCjmGvgpCcC
u0rf1jlprOPYSkJJW6Pnbq/SXS6DzQGWryhV/iinCl+SwYFy4PTmeOTvsqQQJQcQivCANEHF1zHL
OCeezcCkq5b52CY1VgAdW/OMIIqAd+qhxIj0mBovjsekMIoBm0D4BBGDiknRJNz5hD1/Sccg40Uy
9bJPWdPQm3oW3Tm/zEzrfo0tw4xS31WfXKtrmgMRKyqm5Vv6L2VXkXtZpyQC7gKx6nSLnTZ4WbQ5
t5HTZTSJmsQULcIt+GJRSrTZc+vxUxB8rB5xlqfFvO2AwX8UM/HHZbbKfrtMvOg3rUegXuS5lfhe
Lg0zEPKEmZWtVauYa8SXwNqA7yLZuJUfp+HoADADa1DHH26fMf9YwFzR8Bqasty1bk8fp7TLvNrA
aRuHSDT2/JH7zjDv2swb11DB0UM1GCdkxHapLKeXeWwFU5eWOFTpkKc3YEyMGYdhH2UGikXSsqz0
7Nr98McO/Lc6M/+7tsstUciPg/r2bTi/tf/ncoGPpqXjm6TDf//4x/6PPyff0L0Nbz/84WKdG5Z7
/U0tD996XfKjf6S/XP7L/+2//Eea2F+I/G2Pw8b/W6z1+E29Z28/dF0uP/BH18V2kFe5yEfQV/2u
yuLs948AMv833+Jgjr3qchK97Lf/1Pi7v1nBJVrickSFS3zRcf1T42//ZjsWKFHSXy8pWK77t8Ra
FOI/bL+eTS3rOQ4bE6hLQXjUT8eqLOuh3CQXUpDKx6ssLYztWDbyyvCS5s1pLP3JVmhGlpwdeVjm
Lw7mwDC1B0VKTBxfZ1Mm3rHbojvPM/9Ypkv6CcTRupN6FdcDIAayjKlCX6286fdtGdfpSXpBfRfY
Q3k90eT9PiXCvDc4ZR2DdTBuCEFVD0TKdDdWDviJ6HB9Bz9+OM+ubl/61UjQhtMznSQjfJtafFsM
ZIuowDaeAbWIqGVYd2SKWLWgIFWP53Tu7n25iEeh2nXvGEX+3ngXE3iaTUeHxN/DzMn1flqm9TQP
rjzMcO+u15RRbtOv1U4yVboGbnqmIrxLbGubzN5DacVZuNrWY0wpFVIl4nYfZs1tcOK3wMfRajYY
ESDMwH1Z0hCT89d4qvjsCb4AGAlt6V2pyuv2shh2qHGQlLopGoby1k2ep6V5MCSd35S55J1e4mpH
qi8kILjO0yf8ust1XfsJn16jiZla8IBlWR0Q5bBeVC2K3GVa3i2s8Y9CMxY0FvHUEG38uYgDJ6wS
YewnK4mo9W9yOPn7FUzBfVwx4Fsbn/FWbS5bz9XuwWuM8SnJ6OMrt8WCbpvldJV2kxsORa9fBmdG
kzqlTBAS0QW3gU4/dFcxKKvwKFCu0/6vCC330YnWzPA+dDoih+qc4d5xyDKqy8TYt7Eeo7YVt9KI
RWQ3w53XD6/GaDAo7Bx8JPQWzFkc6yqJ6GxFsCT0DZCql6R1SZOdqSQKjUE/e5AFpou5KM5mbLdX
/pKb4VCt6c4ROVQeuZ4GkHydQTQd0oWyVe+pDXEh0UmxravxebR97Fh9gr/W6HrUrUPX8iF6S6HC
rd0mogA6+p2nXzTusZOV+tMp9rk7m2RaNz20rDBbKtJXx0tcZK4Y8APv6b5CXKkY9COydUgKOnrd
VQzCLUx69qxuboy9QvTuDyu3N43jKzJNtnM9wmtiEobf1c8jt/f3ZOyi7k4M/8OaDLFrOgHMok89
qEGWpe8uAcbChe/r10RmE8iemYuxkQsjr5zxvKWQnItxV4JodSimrXrFTNE186Gzs+7KHgMazNbR
IFIg9PLhZEkACbNziZoavPmcMqDbKplQvbrJdrwgtWzAHatmKN066bgFaHByWviNY9mB5DCI/FZW
Hw6ERR0zvPU3fdPe9KMv7mejpDhAJtQb6tkbp+bW8uV9beOQLwe2ymWsJPdcrFvPM95gFoMUc7P8
QZl4MPLFQShNQq9NKGc4ly56cI8iBHIcRDVeBPW2DsI9qdQX+2IxGeTgBCmGOLkdBn6jNk8/22WF
2Kq0phdNX3Wnm04/aluSRWtwr1Ijqtv6Cr5aWNbO97zKjkqk2dlNZvFS1AhK2vJ26APGYkAkNsoX
jGSm6aNe4gydl+m8yLnqIq387BR0BjagZd4MwngF3GXualWg51HpU7yqiKzrZl8vGJ0s3qYIVJJ3
nWUZyLTFqZkrqY8yxYZaS32XoV9LA3E2HIvMlOGl8Wx0Mwnxut7QPoJ2+Fov3punuxs5lu0NPn2y
hUtsnlUTH9JLxJ5sB07f2lWIGIvxpWNqdEbAazAfMphfUU3u4rksPpwxUNdZghCGInD9DoG+iCA+
oNMr3eRU0MvZA9NmuetNc9kwMMI8YQnjamitctfnhMzkSDORgrVTKOx63avF5/w15XI3w0EhvixO
Iwb1aNIXhHXgS9ytWTnv6ySQ9k+xDfmwnveJsP3TggDqBDQxfVgQNX/JmAMX+C2hSoxuxYw6zmB2
Fvex3bUASMog2yViPZdAA+PAry/BW2761TXAkVjwVV4TMAo3nurVt6Co5LeZr+2qWIN7gJr4Q4EJ
IbE0/DfSaDsS4OITv8jKoY8seSyxR5+taDtCQzsSiFU+osT5igvUoybrULXBX3hp8D09QLIrX8gG
I9HeXY+pAnKeJHZ9bzQkG4TwBOx+A1H11ZglUWUwRYd2/rJ49XPMzCOa8hVhBMvADcjYjyk10ddn
TBM7MB/oGcok5d3u7Lc2zcA/aMPuXzI/RatfWxeeVOYkDtST0sPqU3fdQ726rgEftzT8fb8YAlzI
bHwmjL4mUZ7VLCra2nsim9nHalO3+rNnGPYB/2t9B61lPJJD3VyTyWNEvcghzdlZZWPTSkZ17eR9
MoVWrOznFjDU3ZjZLANZpcd3bfoTAKJ6jHHudu0LTkP5BG/jki3Tpit4t7J2g8PQxMZbpzP9MNq2
ejQcv36w27R/pBSB9jbVLkAmjfYVreQmtpxuk5ssWnAV5lsXbMh57Hp9lRZlu5fxWjw3wnppOoLW
2fIaaJ6zc5Wtan7jfqRswC7o4GUlC6BbUv094T9aojLrnWcPWedIn81mhRyTnLGucu4K8nmYgoRz
X48PtpbbzidBHe9lFiVx8JjnuEZy86ZT8YNReOzETRzqYcp3pOo8u0sZf8+wrO8Wxzj0PQQr+dX3
68iAaYpqNSqy9d208Rd7BdAJXNZAJ+KF1I0mvvZR/VzSjI/CGt/80WCUXrFQhHZmtO+XcpEQAR3c
VUnPyWFe455zFdV9rJs3YFOoWhIklDy+Z9nBy/V4R6eM/SsYRuRwiXwWliYQfpqcM9xEcW8C0tmB
pCVP2eHIbXr9/Qjy7VnxOuHsG+buMUf7sPVzEdylSd2jXtMI/zTbTFzaHXI32PpVnvvHFJEsjyDV
HwZotYPN535zPY6gpbc+l53GYhOgZWtNLb7KRaZbaq+eHVQhUVAUaTTXTxKVz6MsCm+XxZ2K1Ozu
p2bVey+13r3cfAmcQUeql/UNQGFxSPKOVR1z+ucyzg6AUvc276U0agb2DQhej1UywHqw2sJ8yfiO
MVgtNuYuo6y/ESBBlbJOuHzsNiE3LpswCJY5EuO+ePMMX93albXNCTC/dpyifpAtkggQnekdAnz7
c0f+x6k2cHknbuncTprsd7dc6qh3Z8xLE6Lorhzyj7EO4u3YI6paC8d5hqpO7ppTd2jUqhKuBMMa
bKYt5WzTJJEUVcgJcVO44+2SXJmFbqK62ssJGBTttQNq3mybG2l5lzQqvVobW6FbZn4ZALS8Nf0R
EXDGeXPr2dqIrCTWWwzF8ljb2b1eF++TdNBfTWu3chRvFhxqo9XACHV7tFsVTSIgwPCXWcYzx9iK
hvMufSOZ2pGRf5mW4uAYw9az4segvM4YPzoQjVzeimHt9jonlWPjOn58zEHzfi8g4x/aKj15mTNc
qSRzTiUSd5IxABUX6VIdlWpB62rP/tT5FnANCmEcn3YTlKHM3AL284WRBhwk22pPlQvwW/SUYynj
60T3aKVBdCTB1s5iC1HUDAtVrMKJNx4UKt5SYVCc2UvSb35/zjFetF/UjAexlcM+yermdRpKwfMB
q7eKePCTyDQHBJJ+bdEFNYiltfs6PlW8aDWKZiVMTh6pA3yr7qetPU0IOzr8Fk+BMpb1aHgeglRz
qWncM4I+tH2HsKTs6TeIdtWfJtXVYec7aDYFnVUMuhnshzpBKMWFshHdZV461oWEE3PjTP/FGvpi
m6ZNt41bx3taUDuDLg6S4gEIV7U3/NjbJfXaROYium6zuAZUGrsigqWFltIuWQfCsimWp3KCcOc6
eXXL+p/s8oRCrh+UuV3LKruNjS7bEcSh3sBs8kLTdGq+20a/vhWNRJmVAPJDEvU09g2UqSmAY7ZC
1PXEQDVn57BH7bhzboz0INfFva4ke5JTqOpGKEiZed1CeeEYwMLEoY4NRISVwweYykR84e7oI2xf
N0pHwMNNb0y7tvXkNS3Lz61jIjryBwPNsM7kQVrjetQQFIi+Mt36dtGEQCAbHzZOmwThoHJKFccY
ryw256tucBG9GJXJCLQxThMKm9CYUObq3jdPoHAgosbKOdZ52h1yKYwtAOua2CGPLOt+aeUxb32S
KsiHZQexlqj1quXAP2JDNRWHln0/IUVyUQkS0JDnD2YX4Om0m4291AiTkfoMAy1c2ONl6Nqck6uk
41iUziZLzyCW2xS+bZg2GBLcwjBOMC7a/nFNnYdJiSu/z+V2cIFQCfFFB1+dmYwALMyjnoJjVmXU
uBaWWnN6aDjxbUZnCq6CFO3zTBPtyPNRhMMwDa980M/xCH0QEtUnY8oCmF/58OYW4tuUpyfEYG64
lrg2iM5hLnSe6X5u0NRXNH0xkSJU3Rhm66I+szkwBKNEsVZ9ghXpXc9CvwQIPbeFbhHzVTFtUUY8
xaSrG+UIHK9J6R/WZfaBzfmpPHsDa9USyyj3DPO5tTOOXBwq0CTDITRnjyYd1eVc1wwcqHp7AHXX
xFDus9qqT51dho4qdjPhLY8KefrOiJt131mSVJnUf2UhZAaUFV9qs3ZRZOKZIVkls4wXE1D1tkU/
ueerb6LY7uVhiIunaeSEyNKGgTQPBs4KHOiRvbX1QxMTObGx1njCpQ/Map8EZp5vCTjzwsRsYow6
br7nBwGsBfNjBt5jIUsxSo1BpPh4dZSPLfg0T3Le6bwXJ6vJJ/dknKPXyPV7jv41lNYgS9rWztZp
510SoIoe7dm48bwxeLCDkVMR9Pdzx8HI18OZcPHylohkhGPdBay6aHfnDmhRpaIR63UtonROR06/
nOPl4u6QFJjdcINK8SPXPt3uBaN2VfYkCNgnKGPo0t0Os7jfPWtpPCoD45bNtJEtqP8MUm06cKjk
eZV8HV0QlJtudMdDh6Ca35ANaUpuYnyJV6Nc1ltrLr+swhxDzxm9wzByAOXwggei6qmcsxvbAMI7
c172Wv4ftp/tJRX6xlpUi2LBtLd5AkLCtaIWuleIFAXnzMDVx956y9Dss7DaX3LZ+VsCmcN8dVTU
Ev8KiDyut3x7DhUxscT+WOEh9jvauOV6b+n6sSMeviOOBG3sgiIdQGrYCQvaQCKu2W/B1cWPhf1u
2NO4F6Zcdv2ssvcZHR60v/iqHL0vBAGeGNZvO8sq95NiM24K65G9or/VpW6vKo8xuomYEIGzOMWx
vR49hLy2G2P+F4yd1HAH9n27DKj4p2A56GLESzb93pFlwUnq+kh/1oVCKMc9jWx5r1yR7cs4XnbB
1C6Rm/efpkBqHPs1rt3Mfw0Eq0rd5Psi1iuZZPG5oB4/tDHgomVN7A2w+ecJrrmjclg/6mtLRtDW
bHAAEGIY77HRrFd13706FmS9qveehhicgyR9bccKM+yhOo03Jf2CcJVEjYmuP3JEV8XGawCAigtd
DlTsDsLPwCxmWLa6su9RtHqspYb1zvHtnZEIMlIml8RvOP3G7teo6NBSJrRgBGX0lrkD7xPzxot5
Z95kHSOldA4YCrE9g1PA6O7yN01qZie7Ij4C+6YTJNimVUXzL8uSKBeueW7LKo6kkz/PsXNj9gko
RaUFbx4tnmBUHOndBZbBWKUfGSmzGmz2IN8SJwsIr64fW3t+GxyXRKMqULil4CImyVqQEjkzh8vp
YqhBoboEYAKPLaBDYTzYbneVdMwRYxfNTQOnPCnp6JkFPJ+8pXpFoH9wG6RsiTQ/W2w8twIsORYt
PtHCVMVCNGwWp6muP2lGhgfDNbOdK5nIW37FY6NBOyZI1mMyVS+d+xr1AU85s69gvxDZROFhwrIN
FpZ+HaL+ZITSBVczGiZ0sRwwNS8oLEz9HcCr/81f0g8na1zUrUu1mRIf6f3Ywp42/eW26xh6+byc
1FPwYnVtRGkwPKCaCd1V9yFL9vBQ4fQKsvLVsfPuuNpVRV6Un/LRrk2jvXdrd68cw/1O5NdGZPG+
aNfPaqKcyLCn+WslnHClYbHhzKP2hiteB2knX0CcMvVc49Cxy+t2TD88NsWNdrhvHiXZq1Vx48c+
Cd0SfoA1jvfNnJ/sod+RZYJlrpA6HGaHnkEWtikEj8Sra2TCVbqfxXzqk95n41im3bo4b12BAyse
rq34C4j2hvFr9q2sGmw1lydQjDQrB1L0VEuNTqbEcJLa9SLlO8VpTd37eeTrQqWzjfuU0qmq9vGw
royeCLHHupdw5MT9G+8yt3rK3OBoFQytmpJzX1nmDNjmYeFMj0HAeXZT57skt/IaNLq4TG+cnZG6
6lrrxrj2+y9mN74a4CGDJHciqbqvXldjNuoHIpA5C2LvyasoBV+cbsRUv7PP5lT0RTg5jjoU9fwZ
Oxeid+whkeq+KQyplouVY2KYVJQfup9f7Vy6mwE0LtOo1MEMmeTnbErXa6uz5dOasLgbQvC0iE+G
zt8ae3QOwXjW1aoPXZt8FM3FatWZ8/W09Mzw8rnc0f+mbOk3gTdeW5l5unBoOUVD5ykUAMjWvSGt
/JyiIg/SYuXutWzTJP3ubOmanzNmDRjo5Fa3cX9wliqcoac2257nv5vvhO1tJ0vt7eL7sr5o8/OI
USy7zNeKEvyQU3xbMIr6bUkBOUDScNf+AuE3+407kCHdlOmnPi+NYwJ1lefx2mM1fzINsQI1Ncqv
qbZBjNUQdD1brfe0M50oNxj5pyYKbazt9RXlaHw98WZlRv1IHPXNYLjTfrS7DBZc0oZtPz9PMRW6
TE9pkrD2a8OI/Au7nZHBqy2qg4aOtG1WIz2JIi/P3P55Z2h5iLXggzZp/aQCZqHcKv2qjVeA0TsA
0FtVekQdOBUzffId0LNZ6lFUNNMm375KrPUIGj7dU5J8gFndxkVyMpWN9n/8WsfNDYkJ8Y7j0deA
OYwNZ3RTluYJpPa+DBLuGPaxym5pcGDaKxmA5lYDuReTlbtK2NtZ6exWz0ThH1tEC0m9baxWfCII
gLLAxxAopmrC2Nsr7DOX+W7cYCyI+3bHcaqk0G77e5vcmmPGxABPL/qscHYHtm5ffOtlGS50V5gA
f6A0TnZeK2YIszLkAEJmxfS4JPLgZjyEuJ3KvcYaaeXZdmDHlQkHWCR9BaA9xU9qV18lRH+cVyZF
u3a0tripNkPmheZCR4W2uE39y/Ou71Bk7qAOPCrAbJGqk+oLU3FYbQa9r+lBDxKSRjyxK6v+mWyK
TbZQNyvVwSmRnnc1j4wtal/R7s+8j7kUbuhSSixmb+xxwRKK47JT0QRTJwGLJ5n0snEbGgidx4uA
j/HU0Zh12PWyC5/eW12TnbFuBGbjepIbF4c1BJ7Ra6xL+689z6tSJySJK30TjEHNSHduEyf9mQbp
96bFwmnEHQsv/nGPRHWrvx1G092WqWHgE2abhHqYHBZ/UBHF2pOnDecwGFV3MAzcWZvWou4Rlj8h
FpiGjYvn4Nx3IwHrOg94r+uLjiK5BLB3Vu49ezP79KSDIGwop46IIwALrx2UxqjydH2OrYaFiT0I
t3KH5S5fODpbXbFEXC64y+m9vxtmh61w9HsjNBsSTLxuosdP4tObaPS1UblR7NfZMeid9BNuG2xC
Acv8OHd6N4ouP9oznsN45hKESzwO7Mvf+HK77Vj7Ew5Yf0TvUuQmQOne/JpS24C8icv0W9OlGadJ
OmK+1m24ciM/UM+Y12npmW8qW13YqMP02njz/FLQew7Lxml2Q9GWV6lLc7/LQkk7NHM+20JYZ1pC
cp8jznhE7tDfxkH2XK1DfD0XQX2fcrp5H82+A1HEOSHC8tdGOHfSlyFvZIHHdFxv6q4qziVCip01
YxvLLZmdl0m3r9pbg6vJqOId3ameqrYcIqeP7XM9KxVVa/2WdIqMQuYHqUkvqZedcUz73LvhgdDY
Z5gn8IWZzSNlX4vttJKf7WbBVJPKBLVAkOdXuhIWfaaYYOxWQxQgrtO8CppVnGRhrY9zTj3iXuJ5
0qoeFrZaO7n1Surhsknc/UA678bwlP9pErP6SridJrfAb3aEzS/bSZnrbiQrdWM5mm1xWrGcVdaD
KPzmaNtt/1rbcsEKZDanJlvjr8qmdUIPqE4slz6iEjzVVf118mhkC9IxsDT1zwNmB5YbI1m/6qwh
njKz4j2tUufUzC95Xxhv3jzEnIzc4YBFVV/QjUnkE2ET5XVWIpPK89BFln3q4x4EWUdxUfTT5eUh
wiYsq5kETOoiajzkXHdZPKLWsi1xshLt4T6XNRWCV3603ICrtWb0SosBD7E3NgPzyaJ4UJzwt/8l
eJFV5dO9XfPRAzUU1Kd47SV9zTXZOgm21JIUZ5YYof6QKf4tOcb/b0IL95c6i+hbXb2p4s9Ci8sP
/IOKI3+zMI64gYssQprI4P+ps/Bh4tC7JgPWhH2DvQV18D+pON5vKIb5d7hnCcThL/9XaCHFb/zv
bLSJSDADYYm/BVP8UZ2K7sNn33K5ki1waXjWTwJldECkwGbrFE6Nclj7gyyi8Om2dOeaw5+0J3f/
Tr25eAn+pRz9/VIX+StXQcyBsuMnGScDungVFHeh7cA34HKEmSx9cY3orL5G5Il1XVXlM8cTbNCU
5X+hw3V+FJT8cX3IyejZL9Yg7vqPMlLN3gvtdCXARRQJjXI79aHh+JlPZThipjOyahTcAoROIa94
R5R1CmPh0jH4SHIProUIFAU3USHVJi8kmRuoE7xuFxcGcutL0VvvPQuOeDd1Xh7R5kGv2vncUmWU
FU1bakKUAzRav4OOR1dR2Tm+3GTq0ieeHxqACnvMe+It46dxlPYzG3Z95jxGWxuocvr86+/Dsn4U
1v7jjgBfcgTSbvbYy8PxJ4Xr0pqxQjo+hPTdSCTRsDbf6lEyo6O/WF2ydV3xySxt6w3tI0g5oikz
tILNxRHrrk73da0mGxFsGsMUYwToRijF2o/emluPc2QLvk7WuY/WIklkvi8r7XxY1NDWPkFb8hSj
YUyjNC/LdwlPpdwRcK/mA6ec5nXWvtOEmRsvD7KrONcT4TpD33PJ+6Vbp7D+6mV+6gvA/1uD32K6
wVqa3oxsUjDSRJvK25QMmGJnVl7VH81OUigZOUThTUX4C0RP1x7UtpgCKCKKQbqK0iqbvTAo6uHN
LEFAgTkgVYQUcdtzz0SJeAwbe8f/EludXyCA5oSzJTuOPL1MkVdH1y3IvKhe9fCIvydJ7pw6J4cw
JrjhzVNIpg52Y8t5P5EkQ61Mrgsyib5eO4RCsPzxdsh+iMw1EzS5FK2AKJeZLzarQM6IGnSE6cJ0
JtAiXMbZJAVznQrnejTiwGO7iNmeY+GWADKDzNx6s1EzIwCSqSPhl8o7ZNYc2B/8wq48LTECr9AT
XkL+9yXO4xwnRhDv1sxvsx0ZkMzMS56KijZATVJk7DhlGcVj0UMPakGX3OZWThOiAecwRDKdSicq
c4u5lHtp+TulNwXhJHsQbjIe+/gd1VWa7QTSyyTkS1rWTW50VCzkY6BT8IoAw7BZVxR5QQH2YCs0
RyUSSOZsZzKnH6NfP/z/aTFC+4TQx3HxGcif1GV0rxe6XMwzE4Tse6SygtlYD7zEsi+2+mmYt+to
NLvRpO/plzr+/uvr/ygu//3VC4QnTMaiyNq9y6bw51dvsEBDlT4SmDYnomRQjTjZvc6uOIZZl/lu
/hcWm5+49n9ckGkaBhHoPy709h8v6HYpsRJkpYYTgbPIPtwhZFKkTplq/DfdzepAY1BEg5w5wXWj
eSy71nlvpqIhu3CxLoNUMj5otjHlNXJan7++H9Zl9f9xdwBE4QvKKQ+FoXB+MokBjmstRhFDWBlL
fdcEC+1wJxdbkCFADXFEWUj/5/RQj5UXbBqSxpAni3XXVMaw54Bl/sVu9e+7BXu1KaXA8xl4jvnT
xlgbfQ0YmRZxXwniPxl7I3JDTl79hc/gPyzCsPIwkDEexLQh5U+LsNUWcqLLZV5GLeNdWmIZ2rKc
oUurRO99wwmzZJuZfoi5QZ6DzJyJIFu1cNMGDqSe8gWAyzK9dnJ1rB0ymgve1cAoXaGEriLdVLL/
i8/87w8v3W8HRDRECuBywU87KWRoCcvg8pHHtX23cDvs4xklYAaN9zFbySH8i4fj8uX/6+HwYJuh
QnWxAWPX8XlnfnpbDQ8QfWLYZggZRbx0MeiUTYY2TYcY6JzI7aYa8R7i5ds8QK0+TcpxNxNKud2v
P8iPDwV1C5WL6ViYgC2smr+Xcn9+awkhaa0Wj25IZsZ0z/ECPSMdy6dfX8X6T5e5uGelSdICtuif
nj18huyMRUqjGYTZw9JVKPhx/7kPmS6XDy3ITR16tT5XbTlex0ltk/NrAo/fiNwtCtbwqqj2LmC3
bceR6PzrT/fjynm5B6hxKRvhbl9SMoKfFpLWz+2edPQLQaSKj530jS0Og3RfF+Nzoot864sRZXxX
pCdzGfvHv391y+chkC5QB0/8VERmyubApN2WruxggTy+CBYaQjDWzZImmPkQLZ4x5jAyt1BzbBW5
2X/LjfTH749j1uTRZ+GGXPnjQkokd0qRxzMw4l1Z8ZbC+9+QMj3fNa3LwIwjItkA/bj99S/+0wJ5
ua40BfbjQLJKCt6wH69LrLNrq3ZqmU04DW002zSfS47YxJI4SXGmVvO25ONYt7JycxnW9ErmXSaz
oiSvkizXnWuCe4l+/al+XAl+/1AXwyYbaQD4Exr7jx/qwmZ3SsfQ5MeU48YTyXDEq6BfSOZYT2PK
0fvX17N+Xgm4C8DfcUb/XsQ7PxfxDj6VHocL6G7c+OG6ZrQwM9/aMaEm3Zue9sZQ/vBYtZ6PwBVN
62gr4+/tpb//1j7nGFaigF9e/v4h/1Q3M+qi34/GBqVuWjFZyeKzo5wi7LRVP+nSU/teQ2fuLW8n
KjgUaeYlz8GQmOdLXNxVD+TymCtRv8lR+n/xglwI/D+slRaGRvzpsJdYqWCdXr6yP304Oh/Usaqc
QmkXiHVq/JoJUmXGBiRRq+Ijk3S4QjvPV0hbs1UBjIttLPPpggwIgcBloLLUDEh1OhHpvOKI/KLa
su0RHRtMzSVKM9ju5oIejZKg1H/xSDG1/LffgOMIHtOA38TFhPDTk64bbfdL4ALsbqe7pHP8eyKo
e3wxZnmJGqNS90o4+/Y6jJSJNxJZEbLJCInkniyNuSBbGBF0ozyJrZqDqAn/W7GJOmvMFM0qB/ej
Qsyd0RUWRgPZMne8KC2s9BUSGXy0sqdIb+OWuXqn1js4Xp9yQtevPTameFsYfgqHzcw8NmuJxoTi
Wn+XaZC+kp4Frqoe0gw6nmxp3VS9qepdPbfLh5HGXbod6IkfmTzAvAN8Ms7YCIHvqNqVLJwEQn0W
3WTekhiCMLtK3bEDBMjFTwWZ3ChzAov4SZiM2S3NYjJ4+vZ/qDuP5ciRrEu/SttsZoUyuEMvZgOE
YAS1SKoNjGQmobXG088HZotkkE1aLcZsfuuyzOqqSgYiAnC/fu853xFypxal0+yozJEQSozqA9m0
pXE9FA44tG6ogBDVSLKxJ0xTjzXNMnsy88ZMI9gpQsWzn6ax3ZBxCDaQIt1+tSsFO5Q9mtWtKTqH
mHSOh+MqaJKxcY22qn9JP7RIOzBIH0F1rEDsiRtq9kDJ51VKpvHNaGjFPcq35hcqElJSRyPLjZVB
BPWvUHDQ2PFw6dC0mqknZ6Aeh2eKQwQXM3XXjarj9NuYs4PPgOUFySbB1wnKIFtirROFmM7zLhW/
Osxoz7YIwzOO4L12w5txbvsmTzhooEs+7RRB2gDIPkwPEb1saJmj1JgMKp0TuX6bJfAIRrVN1ibZ
mIAfyWgjb7EkUN1l/6nss7TUovuMyNRpJcXEF9qqYYL83u/qBVIaOlucdUwM4HQ6q1Gg5PB8YaDa
YSYyu/XUIXQeOC3+nLpkvtUZvqvQwwx/N1aNgEg4TK1AejoxyqwMBRGGTJv4lgSq7inuWwdsJKmE
D5Lq9yeHlYkGL0KYVxNd531IXg8cK3UU425KJ5T0oZJrN7WSVA9FN6iXBekd2FcGFX3upMX7rIiD
hbbJZ+5JZ6DhCzZyPGv7uWjAPmiTteN9WS9I8lIHvYzF5EJi9t0biW0yMRWSHkHN2luvkQQG/XGg
9xxCFSwActuMSoAGn/NWs8oQTPmrvk2waU5GVHC8TcZxF9thCdVnUjTeRmer0V4zmdivoj4BA5WT
md6yjYQcfoVZVE9mlrTw9SGIwaMHU0gaUFmoAvXYWL3q6Rg+2YVW1p4xzp3tgTmzmdirEFNdNFy0
VWTa1ck6wTRh7ycEC0wHkkTZ9ZMM0dKE6QRsi2ri2WfINroWAwKMGUZajmfdZARiiwiQ8q5D5EXP
pxxJhmt94Qu3nxFctuCDqdS3TI+AMlDflypaflNvsAuisdtGDfeJmygNqucUzSA3dlvIe9oCpDna
EToAuBBMrGu1NTOkGL3aruo2Nsu1P2MRWem5rd04HUQx1woS56zgO7JXnNZVxuc83KhSnKg9qZSC
9npg5j2Yw1i3+YFZIO/h1MHKquBJV5zYYvN2aFJJHkHb0ZBKcz++17V0mWErdqfsErC7j2XRKkDA
nEK8MP0qLxUkzHgklckyt0qkOHznk58fE5hNdgZNHuuqMOsoZSad8yilreY8SHTSr63jwJo08vmm
yNJu+VzH5bHTnOZmmhCzenIubXrUo+KAZ4wCtsjGspUHYQQUda2WIOTxGTjDBkUquqni0KBRrgl5
ihm7hJE589GsMZ5b3lCi3NlEZa9fOUY6Gis6/Wg4cGPi85BJN1yXE9sL4yjRTGt9ijtijaWBHzFA
a4GfQRh4nu02RFHqFOoxcdzzRT9G6bWKKXRyUYVAwk3a2qBZlIZBceTEOP+8Dnc8AF9jYcu3eR96
zWgKjN6xNm7oNQWYnZY7n2jf4Kch9CD1xmRUYYOGCYjdtBYAzSadw5vTZg6eFr9XoBG3JuVck+qc
dZNmvlQGmf9SZy2+4yfor43io42Oxyp/IGN2cECCoC9ZRX60xNxoUYlzwUalr6K4Rwb/NnAZ0jq6
EhGB2cemY8A71KQGj1ESbO/hDKAhqUIiuSKTcrqN8xHtGM2D8Q6T3Vjup4ab5UhvuilZI7QwCMlu
aS+smnJK06NRzCZdH51hGJbcYX5l5RRnTuzTJ6gaG2UHJtkgWqGQQ1TUlaq564bR6jxRA/jLXBX5
U7cZUH+izDOCMpHnaJO64SQMzeYCAHNjrmZRmNBL47TJvBoRNpy9vMwe83m2GJP6Kq0ury4I80Ka
W+uMT6sg004FSiaBKobR3yqIgGGs8auTUzuFhj16NrI3f1OoXQ+vrsQm5U2CXGWeHFNbZY7ZX6Ip
ZTaVROYtugzlai7ETHBGygxMgmCmeytDlU6u1nUw4eYEKgWSiKHzy+hI95Euek19FYFXz5GjBcvY
sTmFBNn8ytK0vBPVcFH3hF5T0+zLYNF2fFMev++iLJUpp+Sl7KMVq2q6dnBQrkZRZuloQtCtmNgD
moq35ZQ5zqqju/JTtaprPTKYVYciqXd0ftSX0tDHG2bftHR7NdfG767oDRPz59mdSwK5zwke5L5c
rvB9PYpj0RB5kmBAdFjU9j2CBW6godCeTNukPeqUkVOuUqlEt5ZqBwhl6qSyPTFE8W2mah0uPlv0
l05eQJodApWmJs+BSf5GQnf0vNFE+MuQJsFNTtoC0nFCG0OzH8t+Wl5yolpUlPDn0JpIuvxwIIlD
dpLbKdDK9LmqHfTZBONVgwdbECmZSq3r9kIBbNj3k3/dQTIoGI9MwQ0J8eFTo/ojgPOg015ppaoP
6Yy6h8lk1RF9lPt5AWhOL6Ao60QeeiX6UmbhA9X60TxYIjo2g8z8kUZjF3qhr9UPISOea03g+/Gy
vMdZkM9Rvk3tgHGj1rZWtdbpgCt4K+KFBx0Q9+maZhK45GYmr1ETV6ZLSDfpTQPbsbHSNT1LSUdW
zROVadSj3dfzE4aCOAVeXON+tBpHxUoWLMLJbFD6xLNTzFKM3qO29ygdio2RZxlcZqSk6zToqjsy
QNGfd4ZV4tFsaZx6eeOkj4HSBTyKRpGuFWn0YslYTV5Nyhz9KO16fdNSc/Ekz1oZwkPPIMdEcVL6
uGdAmDuzFZUuvZv0hB3AbrxKLUv4z0kIB5OzZrmwBgxBBI+SKO7ghACEv35cPh6VDKZBpiBZApns
h54jaiYUY34BpEk06ToQ7J9tTCRSW1rKMc1Z9FJtivYhxk/D2F1+00365PBMCB78MjAjDi1P7f2T
ISaZqj5dOgDXznQ2h365VaZaX5ldp25MnIXftDSXc9P7J9EgM9TibIixGr/MwZNYjrM9JJi26A1U
wb1dTrqXi27c4B8qfwDaHSg+/PTy68/4zad9+KpLfgcqWZXYP3FwHmXAUfdxbzbku5D3mDqjchc3
ag99GrHnCEbeG/wmhr7e+cz+cvr/im16oVPW34DiPnn7uv2WTceoheDBpev2x8FYQZfKST3kQooY
61nWmmtnGPqjXjcmDxcPSN0pUXdfv33tk3uM5q58a5CgYT0cNBCAa6VW3jeehi7hZ87doHuir1mS
h6jM202rIM5DUVoXPjG7IyA+3wmnp7CVvuYhhY9y9FaYgddjOwebCvmFgbup604djL+pJ62aGlgf
7KHdoD9VHlStoQqTuBpm7IKrIMRBiBFqWi/JtKeO0RdilbdWS0CdVRemZ5CaDGUutzGCADdM13Mu
cxQJjGGRGoBDAbvCNKzZktzRMFpSUZ4PajT666K1SFL/+uP62Pk0sGyxiVnQcXgkDzqfcdYjprXB
qHZ17t/RYkiwQ0NI+Y4Atvycg5sSUhvjd1qZwB21gxaDwiu3MfZuLyIonN6hrS+EdJMQjKK49PWB
lYqikVAwGAPfvcePjz2KVsAGFm1t2zQXIsOf9+EMK9gwx5AJoAzFFs/ggEU9tr2SuNq9EjvDNw2V
T15PR0uALZUNWNUPJxlqXyOYqbOWbHZnPmPXqyLGyaN/TlIoVuWM+cI/U5F+Yywufn+QfwbcfPwa
GWqBPYMrQjfhA1bQ6gr+edkyWDa12gtbm/E69zPcoK9vl48PF00Ca6kvxKJdeOuF/fFIi65omlpn
AbemJrrgmUcdTjo8S3mt3HcZ52mDsm9HG69fa5kSX3z98h8bVRzYaEUuvHTGaofVlqr64YzqDVPk
SC5I12nOheiIL8hUtbj/+qU++RKR7oGnoZQxSb88WEVVuwnA2Ay8U4vogbALpA8KBuy/7VBhG0Cj
bv/+C9pMCnlzTF5QnLy/S9NWUZW6EK1nJ0a8sWn2H/mcVW8qxOon4H/jb15PfuzsmkveNiMWRh48
fwePZJHD5jZV7pk6o4T3EBxq9CMJoVnhxyCBrBHOvMW8M92UpoF5Lq0c/RZkxoQHxqqIwzaTOCw3
vtF3Z83oMKyHXa3Xnm2M3VXcKkZMKvZEg3gqnFIlW6IR3/XoP7kdDcAoZFhRUzhg9N9/ZlkXNmLS
aGME9Bv3NdDp8yyLOHVWBhlrlhEE+3HABdfkqPbJ/Ji/o65+3OJY1HQUHQuwzKJX/v4CAho3Xa77
3CUNCJ/azrTtqE7lK3Yik8NqQNKVisTg6zvlk4edlVSqYOFQE8rDNbvEyds1tdMCdeemnJnG7DVI
K9+MnT57FdRDDB551pfW+8FbK6xWyJRXQak6X9YUS1jprfIb9uDyU97vC6apw6Ik+YDhLzON969S
UwN2RNj03lijE1xQLSs/1jhc5wvnPa/NbxawT1YQ4LU81Nwvkizsg5s+M0rVGGpoaI3MjWNcXtFd
MbTZRugFh+ivv6eFy3z45qAhWxhmqcfQXx1sPKwZIKAC1NA0Ah5pytbHmEBpJ3Ps2EUlmHhNKCDa
lX7xdVfTmtgNedbnGZEXKmYh+mpprX53UZ889rYwWdk43KFDOsxR7+ca/EQCn6YNFP/c1vMSOllc
3LainDrPVAdzbZc+0IcSxtkDNzgJqrLrvjumyo+fDSMdxmvUHehfrIPCI28DLYz6jFNqV+kWqb66
/NEkmbyusOhaDJUa5cFKIht2bTGOv+y6d6aLNArFC0cEUpOKxLaD9ddf2CdPM3xmRs0M/CQf0XLN
f+xuTd/YmaU1SDYU/ynXg2kHDFjbq/04g2vnkDigUfjmg/hYGC3aEIYudMKYsekHZxIbHkM6BmHn
6fkc7wI/SFdCTxyXLmuFiHRs1+hFkSP3ffPyt9+tI9jcNI0TCldw8OgFI/sNcLieo3aiXoRMQ88V
iRkoGBZtuFG3z5xSi6evX1R+/IxtS7PgfyK9YA8/XFaKKAuWbhPLCnRG21OMTrZn1Gww5htqB99t
YH3PXlg5jD586t5uHavNLE4qmbd31ihjjsyljkNnUkNJin1Akg16qy4dcRnnQ0xjsCTvtK8hhiVY
CsLWYGnWhE9/JjBGYzNXOlGrE9W8uQ2HSAINCDBJZvATvqkhPi42CBIoWKCqajzqh50YJU3tsrDp
wildT7SqnqRrikYMMX70Hcj8w0u9narhB0viwJHmHzxOiR9ncVjYmIplezNXyrj168FgyBgaf/eG
pUKhq7RMmhlAACV9/5BEdjZlYqDjRW88Wg2i8nc5bR9PVQSW00b4q0ormytN5s3m63vno0yDm9UW
i3oLUjt80mXL+uP5ZGPQDN8PIIyZqXqNLR9SFoygk9o2C3zFs3mR5ij2lJmhGCMJSENxU1yKsIJv
hHl0l8RVA31oWT6+vrIPeyU5mwujlWd4EQqDYnt3YaqTaQVvHePlaPqnod2Zx0aQaN+ww6El83Pe
7ZacXpAvL/phWPKqfrB7GUknswrwnzdi8rY3kQB/6rVWmcq1xaDzvrXS4l7Fk4OKyhhr9IM4cxk6
agXk4InuHxkhDPxSzwnZk926DetHwJL2cxEXo1iHOczcU0lTAlhVoqrXilL155ndtNXGiKAr4FCY
qhnHdIznOeXsU3iC5KBwR7aUJBi2QKXvKciOmd3QhAJeBUS73oi+s0+dmDQbptv0iyEwhPQWcaKo
ndsMNQfvZG7oG0ZJ9wCTH5mmzGrUR3T0OkJ0O/qREMpK66YI01AF6dSRLRtUmM7coe6aniO8qjY7
7IW9SbZoGhNr4ihgKVPWeoKqB60D4s2A0brK7An44xxwQ7xq1WD8cKqx/2nYMNGOwiyLHZf1q0QX
WNcAMVh/SqKe4as22xoNMc6yvgcamvrykZlM47i9EmSUzd1Ih9vos+qizVqfFrzMfMTJlhL8MojZ
WOb3Fc4aw6z0l6jSoQJMbdU9JIWvvzK6lcfzKFF3kpBaOmuzcPLcy6Y0P2WUIuL9HONCdTEIEtc2
a0F7zQjNCCmv4Xt7ckrrkOuIzSWJcCIKR80bTn5WBPFnNQ7akgyvl/V1bsC/3ZYFQuGV0bfIToc2
n29hXKk/7CasHhiL4vyfuRdsvICM1eDnpJW/6pqhPA/0cXixZY6ZIXfq6bGd/Ui6VVVmP5SuMg04
umCzvJDkz8pNOK3iHnak6qNZGwgsHhDkhkfWLJJk28kgP1LRC9VH9EXsdAMaSJAcHWMPYkbGWWKF
kpvJPh6hsaCsbuWrjuu78Xy6FB2nP1Y4d0QYgLlZFYBccoMIFLyDxSkausxxTWobwWEmGYLFqrKI
LrJCKXdVW5bBGr3ZAD4k7jqdYBMijDBKBZa2DVPATyVjU+0klL6zUclO1NfdVFd4phUT20Yc6fV9
zSJ3QZCWXXhpWHUkYWn5HdQIedMx5sahmAL7W3VkoILHkLVz5WQyvImd0TG9gW7ss8pc7rmZ+4F4
PGTB9xmlmulOpPSgc0cLiqYmGiYHO11lGCub2R0ctQagTy1oACMMVeQPmOFg2Oq5euFs0+0ycDIg
GrIJmG8Yds4LlTTRUk1ftZtch8/htrjbuV0b0IRuPVh2tQkZq/IVTxBqvZziHAm5jXrZzROeSDfM
KuenUZjVfTrT+CayUdORhEhRHoupdX5NQw9L3wdGyvPcAEZcFZ1ddW4f5SFzWt0slZWGgIlkJdvo
1U0TIK4+Tqk9zzjZ+K0LYAAdHWeCQH6zRX1cjpexB5gAYJq4H5yDujtqQSNEA0W+HlQQllodf4NS
zt9tRx9KNzpKOEbIQ0FUzG8Hq3Hr+/jaTNBXdTcwf6y5XR4hSgs39BV7z73UXEiChY5LvQT7BLfl
gaE990yR2l6qLhquWVZH44TyRKJj2TKSfSgLRflR8DXU32xRn22eliWXfBab2dCH/kJDS7FnTAoH
EQpnvgFEZv3ITZvRRYxY6ZgJWjy7ljmOV6w7/lXFnHaXV0l0OcCk6Y4XAZHpFp2o7xiI4M37egf9
pH7h/K5aBldHNIZ2UL9QgqY5Hg4wElmsPbfMuL1Cz5uHogi/qUA/Ktr42qh3l2gZDrdIt95v1sgR
ilTxgfoBbVzSIdDYU3Ta8S8aPuZ5B29gW3RwBJkbBadhNBbHPaPSv3vu5SLoiNOfppIBEXVwixpl
obFnIhrLSDXbDhMAR7saH+Cr6Gc9s8NvTjYfCwdejmMvIxfBHXv4nkfYiqVt0ebtw147C9Qsex71
OdnhHcCJRCbwN8/Gh8YMb48zNh4aqjVsOgeTj4RNhrAROnNSKSrUUTCPXSXLp9NcDQPiCH3raCDi
56phJrWubZht39xPH44ZywXQukM4StYKjZL3X3JhBzBcR7xPamEVq6jLrD0ICgtKewzsKxvux1A3
7v7uPcxrUpXRWiBVi/PS+9dUlTTMZFOMeKSTmFlaVO5G9BUoRwnY+OalPvlChZBs7wZnN0tay/P0
ZylM9GKoM371aGZEEWhQh1zxrtbNh2FwrO7YCvvmgbZDGmx1MCnRGpxEdDKTPg5CixXgqgyD7i5S
YnndKgHyGgwisNV6oxQ/TEX48OQi4wy3kn+5gHiIQjQy7EZaUdMPUOZSfZ5zDciCiVhvm9JF/JFD
H3jyVRkgc+KYfDzAOjudo94ON1LvsclPbZxd2IRM964JS89alaKat6PhgCOHdAXyn+DG/GmyRBit
M0Urn42G+pax66AvtmWkJq0S4w6JcFhKb1BB/28tAFKvtNWhK8ETgULSAqQKTnukMNUlgA/YGdMc
R8XG1lCveBXev++6Bp99FdxlRI4IyZdxeCphqtKSLFVxIBrTB4gGhCNmvDulH9A0IZXIv7m1P3k9
1gx6tpzzmK+9DcD++OptzYlmRD4UMI6AxjTpvoLCySozuBVFimVbV79bMj+uzrh2GJjavEEHQ8vB
aoXNCoYLzxP623k+G9nQ3KDUijMkJ81T0YbJJiwaUGVlE5/UZN4hGUQbbiXmfemo0xECMPIcYmLK
YyWL62/Wtk8vjo1ecPjlc7EP+hhKNdhOTj4A3uYxuoNoB7Kg7S0aWCbYza+fu0+WFeSrPNsIPpgg
HxoF2i4bQkWzeC0H7CO8p+qE7CGCWNUQdntVQF0owumbNyg/+8Y5aGuMM6kzyJ9//7B3BQA+xeAd
9qGDg6maSI86zhMz1DelLuGEdY1PWLM1pPIurBTcjo5fqq5oURSuwiiCEc0TyTYHgB+gVk3yyktp
+1rKjDOu7tA6tdcGHTgg8o1ejZs5q+xzfqZurWnLdeveiJNqS2xG8YrGlvFnp/St/c2S9lFvz7le
SmHj0oLRz1f5/l32PLijT4PPs82uviWRwtjQm8aeXgpgSYEPGxJJgeIFPRKwMNVoECfwtXDCmM1J
XTn10dff9SdVJNdjA1fnyK2qh46xWpS+gwoZuRPYfvIfbEZPLlOx4JtjPf7hw1P9YsCi9nnjuauH
88kau6hTNsPgqcEUHXU49Nv1hOL0EhbsIFwzRw3JYC8md4EGULsS5jiA9yMP5CkeaVxD1tZCoEQL
1EAvzOxKpbYAeKdTfnMmb0ALdZBNL2kcjXdRqqi1N5PqHbh6EyrgC2DMBh5Rp9ZxEiQzLnsA1z85
+IpfiRwtzuKqkV/huI1PrMkJL5IUTa5rKi0JKraqInaOB7+6E2Sbot6zEIR5CIrM19Sv0nkzhVXA
owFf5ruZ51v7/F03BHkcU1b2ePr5hBJq72+YoLXs2I9K2CChA6PEVLCxKrOvDYhj5h4JnyXu6M3J
K1sxnJbVaRyJhc5s/TYyfO0y6fU8uKT0aPSNzwARzIQ/Zk/5hHF5VSYWfQqHq+/WVlM5xbVlxeRe
sqNG9W97w9/y559GL3XRFK/t+9SDtySDl39HIvxPc/EzW8QztDgi/ntmwsUTRH/lJYyelKbp/rT0
/+dP/zb2W85f5qLroMO5LIbS5kH6HaDAv+GVcKzRAWGHsheXyj+N/Rp5lmyXTDgZwfBHJNtHU3Rt
+H/+lyb/QoVEtcYkm6DLZQbxr+SIf47cCZ34ryN41p53z7EC9IEpqsaA/P196MipREejENFUQGnz
TVrqOQd4b5Iz7bWg991RAkAxFEa6ahGJrdQI2vYnkEgokmS5w38xu8wzoicL7cC+Vsfg1tCJXgjm
9D4emsexo3FZDoikEIrdmDX6SgNWLi2QlJ8bZhQ/fgm9xFaQUeDv3qaEFYcgTK5CbVQE+TejsUXQ
fL6oWpEEtcktZAr9nskvGtZ+iji2c/GnVZ4+EuhLisGsQVv28b3pRHXBUjOuhfEELr32ehh9xEQ3
PpYz9ExyaFaiaah3NbU4zf1wOipKqEeinirMyjlXOfFfHxmgPF+MKPevw5g2BoK/IIAVZZqPJO9A
LUo4CJSVVa1QHdILAZt9gtcMYQzEceJqEr/4hTuVkDITtlqhWMzSpjx/mTm/berZRCuIHf+WmeXi
Q1TRkSRJvVccIQi5i7TLqpgYA5vApdI0ARUtqNCENWlwKlX+NgGew5jLFB7uAufarG0Q/X4LGJc2
tu5inQnOhiBP0G/p/c43/HylDWX30hCchlmCeyt1Q1tFdKHWw77iw9wXGcQdA2ANvZCc8PZ2TONT
YJLl6aSY+QV4vvzIjwxiatKkVTf0zbqtVhf5qd6agPtiNT4zmXrddVFfeoXiW1fsAM75NKbKSR4U
/Y+JYJh9jXwWbAIqRib36TlQ6+TMGclKgENXnGBCyVewh+iK0pX0YbeSbj4UYXjalZyw2xgZe8ZK
vkKUULijIVNXt2exVlFmA9QL42nxwDI46RGx2aP2I1P8et2gm7kdei1+DsK6PDWi/tKm2+RmdSE5
iaARtWp/Se1qfaBefF2aXBKEp+aXkfnJWbcMb6xQDr/36/8HyyhSeP46XGnfpc/8/xE3g4Tvq6Xz
rPgH+9H/bv6RPuU//1w53/7c70VTg4bCURz8Bt1WuXQ8/rVoavpfOF419AssimiHDP7NvxZN8RdG
u0W7Jxbd1Ns46V+LpiCrxlgm2uhwkHHS9TpYJL9aNFEtvFs0LZp0BtfEHAluIW1O/aB6T/uhQ8qa
IBgX3S6OTqqa/kRZPBcla2Io003uRxeobX90PhJuLd1bc3dKgFtKyoTQShPqs/pglcLy8MW4LHe/
MChvpiw40T1LNbEn2P5GRE9NKx/pCXNqiuAa9SjpwYO0T7DqvUql/0PK+tw0J7lBWRnYFnzt6knq
WymP4msnBrS5rcvVoAPq2Pi4IgBk71FR183WsPeVfXEOX8i1rFNMX2F4MsL22Fb6OiOzhHZH60nh
Dgym2g0mGEC66wnTW75TaWKXa5XcjO7CSS5hs0fFlR8fR+WmwjzorxJQr4nlgjInNM0hoWqXXqfX
8Speped+8Fr90NSr6hQgXgZdDtddwsRjPgEksTHucJewAmePNsFj1xxCwWvcKIJ+iFcFXhPhCrvK
r0HF3lTpWaHcSsxHZI5BuvRgo4ICmYmbKk+reKuCh5nR2S8zxUUtDpEkzObVLh1PkBIcmd0luSVh
t6k665hyNc1TTASFK7YNukeM0qHX3ePGe1Qepxf17Xf17ffl1/Cpff39a/gkX9pX+fKv//Wv8ZOx
Nbb6S/+qvxhb8l0GoKyuOZ31zWYBoW6rhOgClMsc+JDJuFqnudo+xbKQnsXNRsW0IYuHSrokN3CK
kPfpE9DJvqNIvRlW4dWo7pJ2HcqtK7xiF87rMUOktMU6NPjnSeYJY0MhSDPeLM5JRRrncxNEm7zk
Z1liy6/EvmfFuc0QQyuABLgsspJfcmMTYtEeVg+L/wFO3DKl9OY9i/Lye3LN+I4BEdXlIx3qc7de
89/ZT4W+xgNjPW6z+iguX6R9bkAz5DCpqdsA14rlmeNGS1fTBe8z9D3KbE53+g1+bP1mugiffXXj
NBdZdGzl+1EegZeCkHXEqMyzmZCBKQmUl6A5z8wTuUu7TbDljxfhLQ3fUXs08v2FqW5i5Z5blQCf
FaQST4AwhoNLgD1XOBUbLGfoW4FXofUiEiJJVrB5I/24NmpXGy/C7kjrt+rs2daqUsj90LzC2FjY
WE8JNsS5lLjAbUloONX8U5TJvTtu9H3RntiXj8aMkUDghvSc87qldlkHBc83NdRNo1w0PUjTWcE/
torVC07ew2t4E52drjYrO93brxti4wrlbHg6JecmcmFaO16u01/fROElEvde95ozdR02qwYlh3ZS
wzy8Uc577KH1Sk5rA/75tMZeiNFwn8qTJHv1ozs7lC46Xh2/iae3T6PirxvMjLqqbeVy1FIwVMmM
NlZIKiCHnggOxKwcOeExqH9PRM9Ag5mI7yHuJi17doeD4sTBDuUr6nJtTrsuL9SnAHoceRq32Lqq
q6x6RbTgBpOHrQR6u1tc4fzxwrKDU+OWTGeDc6nvEXQf5T+j4liGnu7RBsyRlBatg9J5+f/2z/NN
kHJpfKOxO+5ozbDRq56wHhN/8kLrlzMod228SY2jtCTn+jhz1nh8XTu4CcUd0g3e6TZXN0l+m6u3
arou++PpzIYIz0wphNqs4CvbD+mxBiBStdcdHth806UX6nQTS0/H5xWcdKfW3TJ/E25xmV1iDOOv
SXeVt7/Jz7tTrDrLP+af/f6VQRx/z1oFMijwOuxwb3+B02h+FacR8uhhx8I4H893E758xtGjSp6e
WNntanTti4rUTt8T0zO3PWGsyvjcpJmbN2dkH3En3UHIDXSawTxTFbRTSi96OW6qPhOBtAqUKwIT
wQ/vAmoZnauw8h01jOsYljsMGU/A3pebsCQs/ke29geAvKtkYiY4Y5kxfPO+YeoecTIur/hUc+Hl
ABMr0LHLSO2ZFBReecVUdHakZ3dowGuHmtzFYj0yvy7vU0JC0lW+SXoLPwzjzCfzJH7uBmyUjadX
p2FxZga3Bdsj0jAnPyIMyrJcMq3ms3KCXeIZuH7lfY6hocW6HPQKQMRxHRHjlBE9Y0sArYm84NTM
/8cKWz3Vwlnne4OHNmrvdGNcl7qzdlpjI615zYh/kw7lKxpHmDkssRAtY5xMTkuUp/zhi+SZjf0h
TnWHkKeRwpE2NKE8dadeZICefEzvqj6583ypFtrKDnovcDTQ5cLrdLEDVARetDxOYV0ak70CurrK
ino9DMTAwby9S5Rhi+gF7LIabmLnQtGwnYcC689MEKQ+RZdkJeprxXbWsKsdr3bIFBagCKVzno3X
Au0lwtd1IvW1mlcrqg+yjfCA4dqZ4RxtO2V8JEHgLInFyWikYAzHW4zHP2WunwT6eZj/bqL+rfL0
f9z5fdERfXV0r59efqX/2DVLAdr8WYG+lYz/5PEJ+RdkAYQxJAqDPZP8zH/mHgpBvCGoGcui+yVI
wfh3BSqsv1AXWRrgOA0VKqqmfx/bhfEX9kkVGg4NbiaZDLP+RgV6gAP6fWoHS6VRaf85QVGoZYoE
UtbeqOOzmP1e+tmek9hZUuhgTaxdryn3dIHOkNPgStB4IGWwIlbpCNh/5w5a+YKmf/Fx/z7H/NdG
gsHn8YfK5z9XdNBlH8GaFgPC+n1cqntbqYJVCErCBTWfH9sUWB2COZc26FrRJjZNg2ikSm8o/ubu
ZxXLW0a2lFv6vBe9eNKtKnCFwlZsNaTmRRhlNyJPbyyntTZpy8Y9oipB3BtfSQIer4ROUY3sc592
0YOuzft5Lm7mLD6jI3c7zQ071FgPR3naBEdZDfsDPlu7jmE/u50+/0K5t8NfucLNdaEWxU2opjdV
1p1ZGfVr2IR4WIz4XhuYVVWKeBlq9ZapjbnNEXJNBhV50fNL15rnM3G8f9yU/+zU/GmOeNPq/6dR
+J8P9KBvLtqSsy3ynr0D6dntMTl2gvcchHa0dihVSweUURquuki4JBCf0Md5KHJrVwQJCXpjsOqb
ZlsYgwS9Xxwx//pVU11k/WOH3T1XxouWrubKTlKwyfmQ7QaMteQEE4Hs4IZc15xC0Fv13SrRR6DR
1cRZXzdvLAH6oLf6y6qyvplPLN2sz+6dQyW8Obb09xUHl5c/XKRpeFzn8aVZa6d8yMQvkBLQ68Q6
h4Zv3fka9+9kDQ96lMbrfg6o/NvqiA4z5u7gOh7SLWfJl87m/D43cnHEg3kH+e1ys0OxnYKLLqA1
8vW39Nau/eRbWpaHPx9EbFL9FCtqtSe79miah21m4N2WQAfHFd6lrar7V7CVkwD8huWkD72p3ppJ
6zlZCIhrWCHDSr004fYVVZWuBm5aiIPixNEaz7GKq2Acrr++1AMd3v9l7kyW40a2LfsrZTXHNQCO
dlCT6Fs2QVIUOYFRlIQecDgc7de/Faqqm0qWUrJ3RzXIkaQMRABwP37O3nv9+4H6IW79afSWVKQc
5n6iDriRKfAqTJ3hOu85afXQsvUYvyuXxyeoHwuRPcyq7ZdRQlKa01+t0/JU8qpgwfP/MEH4p5t+
nRv9dDlexovuuqU6BIJ46BRfRseb9Sfrln1dCX91Y64f+9P/vkpCjyQUpQ7OJE9N0ZxaPRFN4s04
0Xs7XPZ+RWVqYoRVjrWtmEdc0/wjzo3lQ1y2lAtmwjFVHztMQ4u4yLfCTQhjLtIXs8gfLLvd1Zn/
7ff35u8Tur9uzbU5+9PF+rT7xqkG+D5WhKrE38CLoVZEu+5CpiAr8vef8kFE8tfHfJg5uKx/wHa6
5mDVw94GcuY1Jb9PTO57sABsRyaCpMN1rRqn5e8/88O846/P/LBTRVXcViPymMMQzg/OFBwzojcW
pDjiOh687zlN1RV8CeMp55yYThk9UgiLtjGvDKU1D4bmDNC7mlRQ83PWdIAEVf8lrHH1X9WQRH4w
Jf/Dtf7Tbfiwh3kuzc1oCuRBD/2LTCcbUCAEscbpSNl3ZpshabH14vDJtttN4jJSDpzyWWHM4+xB
ygbby3oy9ecSYFkUxzcacHwZRnReXDJEvOMwpu9guS/DJHFloy/k+GWs29L8g/vlH1ejD3vGHLTN
kDiiOcw4vdExgnAjUtMW3iOqvWd30Lijum0J5KOP1WqS3qajsOxc45ZMoPNUpEtyX++JT1rMdncZ
iLkApvLOQruLSo55Iqbb9Pvf+odt+Rfv50czXlUZxQT+o+E0aDC16+zgNGuJgDNP+5twmL11PFGh
EOMKFGTAbhpbOSki0rx1rZhmRUG7x79ihfKYExiZ/ySHanBFcHrXUEjbXWFHT6QefRKRRbdZvIb4
/xZDTux+m76ZrZVQiRBbn0KwujbTj7gnuhXK/0cBU+X3X/KDl+bfD//HvGRi7XRQO5Y82Fmy9Crs
/F50KL3wW+9au7rqbnJFuEpzJIxx4yh9BPa0qQqIJb///B8Sh1/9yNcH/ad1pSIjH7mqKw856I5l
McOh6EuKHs9qkztJSRE6+bCyqtJaGubwJRfOuzQaMo87H+d/SOST57gckad4RWYQr233dSxH5DWu
1S00kSVLAkiJ45GITGGBNRzaZ30vZe7sRlAoBN+TuXMsi/7oGBUj2yoZVlXCAT0MmnBTdfYpkEOO
WTjeIUp+m0GrUZoRoECMfEQBSDVlmvPTHBSYWQR4O9VeIVPmpVb2sCEx7hUKFWE2bnTnTomzEPRR
+ko/QQ59TkT+gmwDqEhRn8oYhh3irXHw1KZJnJff/8AfGsF/3eAPm5hvtkPg9XZ3MEcK2jZuHtue
/pPsEZl0woSTAmN8IxQ9NqPTQK2Hyl57LIorduJ8g1SyAbfivIWJpDyXTrlhnM14TUMZHJCikGTy
J2PXj4nerx6GDzsike4ISkXXQ21OblR/9vsbIas7wn2OLUhD5NLuwR18ezX61lpRF5CVBXKI4LqQ
ggFH6ZYQMLge8/esUrf5+DLHxZlQoG0jCaYNmp0kD3lIPVrEzk7NYgtTie8aHaJQUeJ4K8U4Oq9f
oyDclcK2IMCqS87gvuYM7/VonSKL4fd94Z1YexeGcSr7r6MNFtBjMpMU6//wnn3YbKOZdS4ZenUg
QsvZ6i4tHvMq91faUuneCpSPnCANgAmN87L2ULsSw7Uy5nDbWe78lhoq3jnZjCygrIo1ynh/JZoA
VriNE044ibNrJyxXf7jYfyhjfqwsP73BxkRyS4xI/5CVuWsvSbqN96mXgUWrkohaObiNi2ZY1dcX
kPgTfwnoEkdpyPjMs+JLW6UkTiVukt4FadY9DCUq9xmDN0HhFZ2cqibfYTbhdkmyOL32D/WMd60o
fvWsfdj1IdHWiH7C+gDwRq8IcifzROMqJVDC2vShhP2RSL1WIhsgwNTDqi9BTXodHAnAgqdsTi9+
E93Kbtq5FmQdSQL4UhZMnsfOc5a9iT0iRTO6FGWmQSb7xQYp5zWxKSPfxMcA2OQInVorfenC+E7X
tOTs2HZ2lZHnjPRorDdGbyOB5w8ai9Z3ak6EOGkNIX7KLm5E0XetGqO2qEn7a3f9VLwEKrlLEcZJ
pyjPvEX7JopvAgNmW+TP6cLvErmOhQl/yXPafTTlOe/Rtao3IUG3vfesc7qdkV+DHg+4TXYBj9of
ArH5D5+WDwUMWBKv4/AqD5GBNVpKDhMt9gf2vZKpNhlrzEdwniz9uvs2OrZaaJTlS1Adch1W3RU4
2UIIrq1nq3VBSgsQuuIkZuRhViPc29HuTw7mjqkC7fn7S/6nU8lHm1k9yMrxM4AkeR48J71+1SP3
wDVRN5PEd4c+4xk/0TMmhNuxaPW2qBUrpQfre8ZDtYD6fteW1hvhD5f/7Io+WgsFS24y+hWdjMZK
b60pQ6+Z9rZ+iAQuGzBJn/CxNStbTthGkDmu0qwadkVjHAgXSPwtCwwN9pmeEfigOd2qLor/8F79
U9/noxSalCJft9qUhzhhxm8KqAKuaOOtKPCwUESNexL7aHB7tzrm2DyH2lxgYCXfnVwiOPMjvcGu
NjfG0MFUQqzFwk2X+A+/3N/Hov/eDc0P5YY1E5oiO6s/VE6+t2cL5HG8Mo3g7ANJ8XjVg27e4JNc
llZy/4fPvO60v1hpPloyS7s0cXpPwyFCm6LzaGuWLiilNDgmUQDbz9y2pKc0xPLlI1arLHpqIQba
KeNFGSIKnsV8FyT6Dwr5H5Xdry7H/XvFxU13h8ayxoPf908iAwMr4Edi+B3voozJWd7SR3Hz6ltp
+MeKVUIk9YPDqX9JXpO7FoiEgQDF73XqMHJV2ZsXGH9ItrGvG9yvru3/3fhMSeO4O3QJtEp6OPFr
RM383brGzKq+bnd23FigA8QG2eURpP1d0cJvc+uTSukG9EjVdz2paBs6BoR4Bnq41zHMZGEVF7cX
69nLXnyfA11lTkzQ9O3v7/E/VVk/QsN+2gSjwnDp/AXdwWr6J1eHwbrNRhB0BrFeqnyxcv06xGwQ
zuQcHIZdPuszGl9kHJAibtCInCFN1BQ4kLLimeedHwH3UpN+iyuq2t9f5Y+Ty69+3g97HpahOTEG
tzvYFmw6GKvEyxEvS+beV9HgfMLHeEvSEKmYc3Mifu9kXbFJyAq4spLLY4V9nAM2rCZ69hXFGRl+
hrT19sf1/bda+b/WkNDk/Uut94+avv8PlSaEo/10j1Zv+u1/fKsIV5xu3spv/+t/Ps1fvuVpq9+q
n5v8P/7R/9HmiX9d9W8EhLvEWsM7+HeT33X/RaA6bXrHujbtEXP9u8nvuP/CL4FA0CJ1naR3nz/6
vzIT+v/oTDA44E8XqG//W03+66r51/OECwVh8DV4yINGwxWGH7o2uk08TH1FsiujK9yXpvB2RDe+
jX3SFqvWth+HWHR3P/1Cd//7f/9z2/mqXPn7h7IroAfmAwPmFB8BCyxaoZ85fopCokSH0vShBX0D
CjVrmQVia0GgdnHOhc1ZHOtIC4szKcY/VQV/HyZcvzrZJMIjA9dyuF8fM8jEgFaYk2u2a5Jyn9Zi
QSl+DeS0hyXpMq+lPT+GNHt//9Ux+vy9bL1+rg+sgBQFouMtFwnS31fxVE3GZLhtvTVcPQAUbk9T
MInp0rtOM3MfxHjv6S4CCOgpl0m2bJ1VQwNv6Vsdxts8G6d3pbF+vPZK2s/wgOSwA6yMEmhMKljY
oXA7iRbardQucTO7eHAp3eyTNfbFFuUeCj1ZVjd9qLp0W4CJvZ4fvTuARTdNm4t4EVnmaFMhufVw
xLGjlwYotufKMeXSlRNLilWEasW9Ay9XlaEocHcPwbDo4tmRK1i7DjQWUyMQ98AkPnlhUn3LJREW
ZCo7y7j19jMCqj1FId1Iz4wgDYpiZww5vGv45Fv8vncyRPkzJM/5pB1CtrVxP40ikgsfRb4ax2Y/
Wba8NedcUINU5vfC4Cwy9dVDoAbvIXYKYxexvl0Byd2qJ6MTLWJmb+a5yrc+84ZNe5WtNPPgwqLu
XqxGfYG4+9lAPb8esKpsQyiWK8PHbmgjOSdz1PheDLkmFDUgGHrR26W/aL3gOiUuvC96Cg5xmVIM
JHxFb7aqbxKL0jsbmlw5euzNSx87z6WPySMEXDK6sss2g0Ee1DplJQ9hFXtI3AtRleeuq+pbEnab
JQy6ZouRfPo2N1Lj4ybyZ1wkXW+hMAllXNx1o9HmSzPX9m3W9e73unDJ8vSKJs+O/OXhdhD6mlyY
TJqbMnkO/q4JxjxW/Mw/YIga/NuETjlU+Jzsk4WsK8N5USNu5Gu2dNlcbJhc6oHAJHPcFXkff+lC
o+3PjGjaaeFWoX3wcobOmG6qXq81L1qwHKsJPNw8ogTduZXtn2GH0NBx027sjnEXQlwK6+6S5Bmt
cVoxCBkQ4CZ7qyYaCOWRidZotNMy4TozG7t4ktbuQjaVf7Fpdoqdj6Sj2o99FhubXDXWezj63VMx
V5O5iUsjlMuAmaC1lEPvou5A24TcrKboBrrYWCCGB6Jd6Ok4aagXQQlOY+U4+dR/6ZqCsg/JVFms
O9I/6fo1nbuJUIEBAh7coVhPDB8veGelu7K9rHr1WV+z5cg5w1hHhsysrZMm06XzIm3sUepa8rHX
5lQc5TiRI1sWufLxi+oKWUtPtubSh5zrLvvWmOCwB4lXbXCfcI6zcFnXB5tv/DiEBqp73RnKxhjJ
yrJiXhbbewduO9gJEebNQxpn8bShKSausGnkIIkunGFR0M7sDpqDvrk3tSglr29s3HJQhDEGMhi9
1lyKIFoHJgClNe16nS8JjnCml4xirj0NfR0+jbjXi4cRDGTBmcQOHpsqGj7p2hMPjKTH5iarOqjC
wKFzfugkJeV3qFSav/BW62wd57YbP/ei6RWoNYNhR6uSa68mF9U5qwoSceMMvz4rPU6cBzFEffoV
1DT/1Cyn0T+wRQq1dgq7K/EUUdv2tj8iB8IIAlmGPOdi5THb6h+Be0/vYCAlkz7lGAW4kgKXPQ1H
IqGaSathYSXhvMmKYTiKtkou7lgOUMM82oUrx8DZsHGlQkBd5NZEtUkyKr9kSpdBk6L+NGWuCtaw
prqHUDdIl2roU9VehXbuIWEps+rImysA4OI7ydduNs4XZ9QDAdWNS0SyrsawvrHHkkMCbXo00VYy
ZyvHntQ3IFeuWjUqsW4jDO79FngOsfYTq9C72Ttdvu1TTz6SzGmVX6Xtejdu3jfmEliRAorgicFf
I0/r3+wxUwHyqkqjbwtinKa0DuQx98ts2uVDiarHKrCiLMfJL999UYT3teW3IIDNMBmXsqIXn3j+
+FYUCr7B1BZ0tPNUNyTzIr0i2Ml4dK3ZvjMqcyTD10mSYx6UBDnXIpvRW7oTOQtNmnqEYA/tzuxb
Zh1OZifewS2mUW3BKI/dfaFYGM6Ah4b5rHCNq4Uj4yTdtU1K1rrttemtPwGc2xqNXyuoAUaaL3Fq
obrBNOk49Lhlx5A2q6a7nMT0W0DEZbMgA18Ue4JSkNUQtJMPjOh5cABBt/zUuOtFDSCXHOildsdm
WLP9RrdJZir0b7QA7vSURvO6djAtKC7klcUzvg2vzAmmNHOyc0uThrDS7WennvcNbWs4mDGb2CJX
uvosg5yZAs6a5uj1yiPZEnztYxYL1Eitl5mbumvtl8oPm7emKwjF14XVWOvZx6eJotEKLrrDTrYY
Wd8LYZ7whqmb0lSyf2Z8PpIarKSRbGj/d095FRt3cjSRPqpYe3cdgE5SpxM099vBKRMy67zWdLbk
+2f2yjYmBF/iBwwgdafuhk2V6ifPfbs7mYnm2ppmMmBdkW4cbp18VGgEZTQni2gqvroF28WqKGbw
ggR21AZaQnKS9woPijqaQdUmh1G6E39IL2oIchsqADlON401jRdyiVN1DAKVJ5uh10JvnNwp5kPt
6HpbTw6J8FlhKXWui3rGcVdhfz6GlILtvh3tiOIAbfLXbjT7U5AZ07jr1BD2pHM37pltewjXTdv5
b2COE+Cx7dwaPOTWbN70Oo2+dUFvlkdIqCPR4YSXthsPQVazybMQGRqV+PANA26cnQozLuJd3wdG
B7OOKhabBlmn7D5xwWlKFWBQveEbAckloRFd/659AH8M247EPBBOL2TwGrY26SPWs3bEOnQNfTCl
r/B6dcUKoCr5qJ4sQAnowxCVyc7SVwJD0+SE4iG2QiwnPPZF07geIItEZqe5aIO3AOPhYghF9x1b
V3TIh6Tay6F2ODbP+lBpma3qZpA0t7V1I6pcf/P8kklc3zCsCov8JbY8aL9sguIom8gmZR1pxIlp
qfVVE2pxMIQ3HmTYsF2j5tnYYZa++tI1nzJXXgYV2Ahc89HY0O9D5mP1lzlsb6hKq00jixNcvtfa
Uei3y+sbZ0i17+EmAFgIkYpPMbJyp9XLJtXwtO3p0LS9uevi2F9NKPEXRa+nXWJCl8aqkq0Nz8DV
GNKxSAOjuCmC8pZaqF4xGCLaygwuSueUAS0dUw/tNQmI5yb0gZgE+YGUb5gJMa2EiRRqIqV3uNyv
4bpHhyDEVecMnwmAi27qFIZzVZPf59Cp56AM70yMKjyXw0T0Ok2MHcvD9y6s863rq9c2DknbzqKd
6YefzOaapoJcfSSU+zaPgD9aY3Lg70RE1iv5Htv555qh5rJOK3ubT8kxcO2dStpNG5b3VMk1Zijz
PmIG4oSGu0MYgDvHc9imkmuyzRSirtL0B9HOpAt3Kteai2BeknqHqO4UyqXsDnk/NZIGNcUdRPrs
WdkluWIhaF7SmAfrEZ0Nc452lRiAhxf4/g1CDTeVsuAMS3lH9T6Cn+iRcVq2JiNKGu6btpLhaDeV
9yjswXtjfwNnmTdokXv3TiSFPgHNiNay9ouD4Rh3tujGVetGj5aLLT3qPbXgiEeIsf/ZT8yzIv5x
x1FIv0nLqfZuSbwY9AGc8zi5hOEnKzJJ5i89qHtw34smTF7szrNWA1HgnrK3hjbA0kfys64Ub1Ho
h7h0Zrklnl0sbVuf5zHbWwkeZxgIeBoB1vVy3Ee5Kbc4SPNzaH4NbPS5JHXAFUp20uoepSKpi8TI
8IDXk661U954Xo/hIbCeqVygDhUDT19Vjt5nrfxPGdnv4MXMhQuPB/R1PK4JuLxuQ+TOdDzmkyYY
3cOAayMpFkUpLk5ZokMOnPtp9i8icZmOz7Z345El9QXtFBWSN/mbIGhI+K463Gv5iYCOE4huKLSp
sZyG7EyWwJUphLU4N5mQxbk77VumHXs3acRa9PGlMPpNRx9wpeZhA96XXPUkx2i1LOLhACcWl5Vz
Ib9uy/C72rVOB/ReNP77NJXJ54CsmsdYKI+6MSw+T5Vv3yTY9eV6mHznJiEKe5lKBUGk9Kz7Avzd
Gi8oQtVIzCSop4SaWm0Ff2ASXyORpp/KlFrKBPtx6sC6r4zQzDfRPHwq+nJey1DKgzsXh9pEgEKR
1N1L1fmHIZkfTcK2MQE2/stowSzwFH0A6df+uup9vYnK6eA0ub2gX0d3MLcZuc7MXH0TiVM9IIjg
cJOUb+QvPEzN4DxCbOT3DeggRKz+qyzxHhUO5Qv0xIhVDIn9bPvEgJkQqSuR1qspjz5ltjpikUtx
yeBcW9SQqVEtO/QGpkl7L7FNhtl8JWKLoOQEJrHGCGxdZ7K40o3RCWIQqZ3NoSY5LxE0xoG7gghq
VnliKDbl2qQlXFm3lhOy1NeoT2z8a9s0zGeO4ICCQPYgWLKmuTpYUyQIaqqM/s0PY30PMUfceika
FfbLaOEIIz5CEmk2esyOnDpTxMKj8RjNWZVzfKncL74/3oNmCd8cl9+KEyaBxNkNaWFBs0wpfPtV
13R7yzMPNS8PBXmh9yNxYUtTNe6zz20+976RLck7rc6JIbtyWfmE9I0iRjE5GRh5Ag/UmBvrxyor
TkOFLQHjJYJ/K0cp2lMNzHME57vzqoPHwB6YTvCMZxu3UE/74FaI3tuV5hQup6v+CQ9ddUQo9Yw0
UX9vO8oH4Cm4E2ZGHaxyw0nUAudBk6KPT733zmOt7Gtz72uGb5gPZpltxoKT4UKSa06ayiwPqVvb
h6LicW2JhphXSJ4hXvmFQNAx9GUePiQuFFim6TLAqkFOTCDavRFFScYZ1CTn8gKMIA7TNan1iTNt
OZ+pCWtnrDxjbSpkgMRL2X5O8FbaAHbn2By6OImGcvKYkREGRvm8HsjWQ8mDOqf5EoRRh/FwMgrY
vKtx1ImHl2L2ZLAxSa8y2czbekjEJgPUVk/v1mDF4Z3TNk96qMD5pXbqjiDPZv5WcB5ME4HL2oSN
0t2DLqUWLYqwTSbOSWnd+5/jMSM07i3vssqtdiOqQE/vQ5hEBMBZqWKKu5FoU8S4nWfX6oHEe6IM
3EXTkSE4Iy8c0lns/dGQ+dyvyrk3Z7nglDgKA0VBqIJzZg+NtwHaVb/GrYxQUTj2BvQLohhwv8Fm
rjNr1QyRS9xa3C5lpLaoat7ZdBErFpl6YMLcpwti4a21kxrTxidSbTGGgJ+Z836vJWOBsri6s/zm
yaokOg6XuePVftQZjNJMY50Z0bx0GocD7Jw5q7CuZxaYjAWDe/gyBpZaN0jFKD8KSJlu0+0UGGGU
eCgF+2UnyA0gVxBeUFseeBXVJk5y/z4lqvs8zC1nxg6hUj2Y3hK1KyFwtWkiYXWNZhVqDxiRk+rd
3Ji8TxMWg7FgJ8H4hnOtFXyddpTPAfFxMLm0isWiHR1vHcmGs9NoGdktcJD8xTKibKkjL980jl83
a0WAIIlxI/mqK9O2eF7jFgvzyqBtOS9oJ9GRmJqE8+8MLmREikVnf2mFEqwbDLitm9pxv5KTL56T
1IqyFajr5GBza1eZLlDMBGnIAXoonkzUhos0UeOpQTe3QstzM7aM2XSnvgH7JHrNhn+lehiCDljo
Ilgn49TsRdUOa3JrkmU01/O9Mw/RrkbucVtFSj8ZV2eTKqg1ijm5yS1OHQvK1e+WMcXkSg022RS6
t06GYVzSVIitgQ4erLUqNkORnIegNDbKEkS7mdWhSIpiG/ZXFEoN0AzDiEs/y0AVfjHdARlRY4hl
bLbTQyNG780wiFaYvELsmYyjWB5iZJie0R3a1H6WIpR7i2QywK3Tk1fO58ltPVDLs622ZtbciwHt
uNvN4mSSlqCrrlpqHdd77TsAstug3TvOtMsqa7wnGzlYprzqt0naePs0D+2t9OSk10ZdeyMGOGGc
u7Yj9m6gkXEXDb5O8L+04pkWTbQGjtHsyH8ql4TTEI2T4UEhYSV6pFbM9pA3eOhJirprevviOWa/
LsCz3Neh7VPwROOhiAzL2EDhhGjnERFtxB7wW5EikDIAyAVZoXmejT5GMm8k/tlLpASS1c/RwZak
v+FRGTBy4XndDlGXniA+GeuSQLoHaQNGWpptxvfrFaafijjoVaL6F9P15acZcc3WhVaFCNqif7d2
h/yM+9y9KzvqYRX2zQPJ1lgGJyNchimCJNoaJBKyHlir0pTZ1klcTiODZW1Ku1lLr9kQ3a2/dFdv
zEDHdoephsOBgaXSHaMB+5LTfM04YhyzLq5WHRDRrTY5gjiWaaKQBwpthDOLfz51z5zYgcXhx4xd
L1tO9HYTtGgV7rA8tzz1OR1BJ9p0lNeRL9ubiSP2KeT6H+ltjGu0w+ar9uhMLt14/ORWeYinqtOc
kRo07TF5GcsKc/na0Mm4s2hH94OlDpF7NT6EZCx+msxq5tclFr8tDPKK0cVs27FBHhuV9VI7Tvek
Ww6/AvraV3tW3+OWIpmWMWzCOir7Bxm7l8mM1VKDzFhNk9+do5p1eCCZe5F5lBLVENHWm+JNisxq
nWXOZ6YO9SKHH4fOhCLfoi1AHccODOfN3zZ1b5/KVs87sq6CFanBNn6oqt6rwrzywtzudoyhFYug
sLY06sJPU5ymN75yv3VjVN2JFJSz71mUIdTa77LX/Qbiqrrpi3HEfoiD0K/kiGTejOHLF9P9EOnP
dKK2doEtMqSqc4P44CQBfPWuH8hgVXuereritnh+O6Si1hoZFKWhInhvw7En4uAjeb0ZBzcXbWBq
U40PgCRtkh2Z2Jovq19KW437sAySEz3SgDSTROwnN8dB2EU55oIQTFHS+PnGKDuCS/whX0KJ5yid
+/hIg06JL2AHDOylVkx8di3qfIHIqf1KK2p+z3PXOwQhTZWgZFsAlSOhdbbdOiJE9DarjX5vFAbR
jbSvSjZ4nTzSBqg2GHDt5ZxId69UdyqtsjzSZ4R3Xjq7lGzPG3RiZ+VZ4TIYiP9MjGmvm3a8I7gF
tPgUxc8B9UYGKSko0CjNlsQV6nn+/RTBI1jAWaT1OPXpFn7jvmQdbUb7YRiINI0y9YT2z98kFb/O
YI83U2d2u7xrtqqqGEQ47v1oDjzRyIyxotKCas+JFckvJEkn5G14FtnIorLbHOFTmG345+YrHYS2
f50Gfy62FCFyR6Pf3zdmZBBsG5ZyOVGtW0eTjvAB70wV74l3tezPORQR9Co17U8Zf6WwmN46N2TP
Mq+jJvJrcAzCvyGW7Jn4OU7i44kmCMZGgsXiRZXJUy3cAsid0y7K1qUQnkRNS3IsCvM2qSmDN36Y
IMJAZ7vN7cbCjw0sb7bNL3acVpsIW8+3SZQtezEsLJqa1U1jxvZj1IXOwe8iTk+ZSEl/aAz3PmpJ
is5hkS7wDSED6PuaEo5aYFmUvdojL3+QLtnRcFyz6aGStuSxma372iWPvPUNNuC0jgQmaAGPdXJ0
dgHFGhQQ4AZOrTrTu7yfcdiEA3Ot0aJLWhAWfDcaRf1ssb/hxONtXBAOTJHeJWJdtj1wacvplpUW
ySP9l25TUMMRxS6iYwqBHYBQUj9HwKDPTJXCw1TY9mUit/Ry7Rjd099x0Qi3zWFyC7z4ReV1Oz8V
pNORjXDfs6s91nzvhJiKLCd5Y5KrUOK0LIZsvMDkeG29Kn/xAvsattT2Aax3ZLSU62qyXmfSx+gV
pxXbClfEYUW7ROBC+nq2gHUurF5acDhnVb5PXsoArg8Cng+Op8HcMbvJWrHjjB3QoUaWcuhEbJws
WSDdtpz+lGcieo7GgkRQUZkrszZ9Dk5Z3j9qVMTbEEI9Vk7B+0NLZglQIGGZNvKI9jBwkqldl56Y
4jfIn+e6JlMdqNW4rtIm5JyRe/SYsJEbIV+d0Emp6XfW3bxNjS4fnk2N7JZhjRlHS/xKyfdu1Bxu
llTT9N7gguvjSGpDvymFzCeELbZhHcvI6PGCNuTXhNgui+tQzauOPIhltSYhVD4AqJh3sDEiOkGu
s4mV8LMNIIniZhqa6lVIG3I3+y8r0yga+7bJCRQclA8zE8joJhyVfUOzlvIfjyAtdj9X4gV3T/Jp
MBSDAWYv9qI1MkutCtPvDzE1jYZbZq61HPU3GJmJecnpOK7oX86PKsfFNGTX3rrthZgJzG1YNw9o
33lQPBPzd3KT9dfzVHiR4FbDKAtXyVw9psp/DdXbHAp51kOzC5KoAxjFE47bx0GLbpDkWuQHnUQk
9qPhrWY6wAx7twH9UDp72WHwIw/zS3SaMkbQXuxy5u2OfOGFW9juynOSe2U30yYzcdh7M8SZDjxs
QDLnwq/R5WfVnUsi13KMcErr5BqOsenGmWWyG8Wu7+zLODL/ahSCJOOanN8qMrDb7AUKIbhaj60i
dcXCnRlB0qvYEba5jsvkaPQSImRY8Of8FxI8u2SevMfpuHAMa5smJMIMBmKmMsXrLPLEf8BJGK+z
ZLw1jWtgGKHvZKz2qz7vV84gb0jzvumRcbLZtN9JsL6bOUksbar5e4Nxseq7ve1m56J3g9WUNnTO
k2Ujx3ynJtO/i4fgaAGxI11cvlhm8YU4vFt3sulQejdRUTZYiP3vIkO90BH5f8khCdyXk3mW5fhe
xGpYSlZSmiSoV4W/LcnlWzeESYErr5JDwda0nq9REUSiI9q0vPSYug5E8yvnuCqSq7itS85xmDQj
RypGGNUgV4IMsw3h3qt47k50q0l1AlzxPru03nPA95jsSkH3RSkq2Iih9IJ8/KuJ3MRPWmP1L8v2
md9nN/XJ0VLiWSBTx7LvNP5RsYRsqfgi9hSmT9k4pudgUMMzLwLhEJCU8fcQvLOYnZH5hvaGcRE2
0MzGxCLIvYFYyKs8iVvOr5ai7UzQJWttH9oLaZOLSf6iZd44FDb0fK1wIeERI6mocBFY3X+xdya7
dSPrln6VgzsuJtgEGeSgJuRu1MtqLMmaELLTZhPse/Lp66OddY60rfS+zlFdoAAn4EQ6TZEMRvP/
a30rfNGq3Nyu9QmfPvdzL4hXXOevoNehA4Z0YJozVWke56mFfdiHOI2b7jKkMTZRWByd8bQRIwc7
wO+OwDw9l2zfmiS+E0onvLnE/p2j5/WYvM7aokyiC3pECbZ0WNDfeuZT/391uT7hTu+Tk7hiI/XJ
NIuBOKG6q55+LUc5ACgiRnE9m5oiykEHOr++molfmzigF3pNCXn2xOq8+IbM1+6W4AIOTzrHiWkz
uYUufcMYeOJJ31ODrpEBdCQveuGnoi/NawQLAjs9iQ5yP+FJHm8LOuMECY7UMcAqJSASGmuYsFPm
hE5yni+SHjnCVF9YTsFfMgvqSr01IBGBZGhsK96++UM291uytL/VnL1Rpv2P86GvWKC/96Ffvvz5
Er20X16a1+o0yov8K2Cf//1ftv4HQizESGsUBzZzA6HZDwu6sNCZSc6aQJAMGqUSndJfECQNdzp/
VnhUx4WuQ2FEW/WXPA0k0R/o3KAjcVAixgSJ1e+Y0N/KSd0Vys1Zlh+B7YXJ+FxFXK/UmeTtEHEQ
s/1aFWCnOKvpwEWEjb96KO8I0t6q4NCgGRBLPWjTRKeBw1sVf2+uIhwdnXpaBINdn8d6/XHowYuB
fSg90B+NIKb81xc8vC0uxfdG2CbPFsqTPLD2TFZOcEI04c/ho7yO5yrce3I8xoH86SqmwXQGgx2W
1EoBPFDsp4oN0ZziY6x1AC+z3pp70VriiJrvrY6Oh2cCCrSYQyBVESF66CJJNcV5sSnaQOUTZBk6
NF0e7ZRILhK3vZ/S9AvCkGPQ9reK7PWi8IhNRq4U8FCtFWv4+o3NSxR1Y0tgqXCgASCU6XaymrWt
TaPjgl1idWSErKK8/0gW1+sBRhdciTATnUbngWhPzrMOBxT3GlyUJxlSl+ByJRh9UEG/OTRMIoqh
j7nCcC1Hlwd3Fs6w4lJIwUFhx9PZvOCnNCv6xr9/FdM2uBYaE8s4NA8OakwdVhhcynVcqzOyFWAl
dx4H0CMX+unTMi0cC9hNgaXBmjoc6anwCEOICUvLMrx8FN1w5A2lHbhhYu0qpBjfWnwxJ7++u3fe
FgJZE3KarTMZWQdvS2djuZQ9p4bOFMXWEcW0a4TQdkVdHQvuXV/H64EBMZ4PzEWRaxquA1D97UAk
Z9bpx9qygnSM0j2HDOuUjUv+YwH7W/LFwXBn8DFDMdZ1ZkAkv8bBl8z+Xo88ZJHY2ip1oiLq5mZ2
kT/msB2PTE3vXGrltCMTcixYdoc7AnvRqeFMyBP0fj6HGW3zvjwJPcwsT2sVZ0de1XuXMx2bpEJe
mCTx7u3zo94syMYwiI91HKqIaEiQxQ1xnZ0P2QCVrRdk1h55mgfvjKcJr5KBYayUXGTP68/0alGx
CidtXYWSSI6Odgra507RuPntGzN5gJCDeYhABA9fWWxEdYvKl4sggDpl2ytOe+hX2xj9IVZRqzny
ob13U+vERA4SqnCW5rc3Jdx1uidYNOBzT7BeV9k28yLtH9yVu16EBBESpw5TCVfk6FwZLnJHXL+c
GGATYZedg7LL20Dv1LF4hnfuihWMocj7Ip3w8K6k4ODGx0wZL8TGwqRJzr1BHeLX88XPV+EVsb3g
17oPcA+enQcwdLDntZdZoVjrBhKXVN+Wu19f5WBWYtgx1thqEOdoGJ6UB1fpHK9NXAyiAVY/oDH8
dttyhPA7ywqP3NB7l7LBZnts0kALHZqlOtOI5DLKDJQNLiFId9Nda3gjoJ45ffn9u+LJSQDCgKbJ
0ng77nooLrDvvQyuanRf9eF0PqBz8qt57Le/vtI7b2mtLq/Jajpj73CXFuoGKswopvJuR1L5g9Nr
wZSU8h/cELO6zfqBJ4LbentDsVXKkdJ8Hjip1l4uqGeMKxPfTHSFJK46Aih57568dZlnoReCD+vt
xca0qDEFw1jSM3pOfF3DpV5G7ulvPzmiCRwL5b8jaOivhoxXE16O/96e+USDkYjubdoun8ScySPD
+51bcbGk2OyfGenEo769SDIYaRwaXETr8S4n0Nauo64ej+An3hnZb65y8HbglEH1yDmNU3uJT9wK
rc3S4f3OzFHe/fqp/XwpwfbBNEkFIoCHXdnbG7JHjSbnYNEtGNcEMpZCBd/NTh/RU2tH3tA718KJ
QrgmJDCOW4fRFZ5SyqT4psgITgU6XVlcdGOUvHCKEEfmhp/fk0BExtqEip5NywrSfT0YxpB+4lxy
qZJ5dWuvSidlGu2Rq6wD99W+iMlOOLbFvE1eAWc462A0FCl9ZbeQKkCHFw2XJmnmT1mkqJoOLkLY
QJla5h4ZgT9fk+OHw1nRZuPH2fHghY0cq0xcoVD5DAs7j9KbjabICctak6261RhH9hEHbjymO0LF
mYkMuiAubqbvnsJX31XJ20HUU1MU7r2wDSQaqgge66rd7bzZfdBGx1N7yt49nfqhg6Q5QzD7ZLZV
+9RRIHTo1ZCFS3HUDNFee3F/LXov13zDUVO2F1XSarteaM75Iqzo+XeHt805A4och15kYfrB02rS
NopoymcBXKiqAI87tBXHgSX8rGUU7I6Mh58HON8Sp2uDSFV2Xt8t2q8eFV39amrIQQjGVHbzbgUO
fGxETSpiQ4kqPnK1d0aCoaMCBYRnu5T+D5ZaM0SahuYz460rBEsidlDyDRkWdc2ySwSW1nRsJl//
yrcD3sbL5WLxYxfGmLfeflZ65ODQVA6IX0/fJb3zdV4odSodcWNNMV+IY6yt9+6Rr1eaJhsWnVPc
2wvSJm9bDe8a8oNJw3tlPXrUSessCQOVoVf+7dHCw6RGJCFRUzFcZ5VX78/KBovulqBMySkFXWnX
VvfaXKvTVCTWES/uO2NFrsshCebUSTjdv72WW9n0f0fEOrbbTtvYKbXzHGU2pWpazL++rXfemiQd
gacHAZzN+sHKWMQFap6wJX4TaeIGCbb8SA6tjvYftSeHR9TM8xwdWcN+fnMu9TSHkgkf4Prtvb2/
0jX7JaEwGoxO2162Sx5uYRIYp16S0hhc5bm/e5M08tZN+3okJojh4EvXTNQwmG0yjt/TuKd3R7cT
KX5/kcWjfpaG+Mc1E6X0r6/681t0GSimsPGh8Bv74BtsMUyXsueqzUjLmDa8gNda50HWZccGp8sD
e/vtMX/hYyUdB5S7cfhArdSTGVk0eYBXrEfZOYv8A4Vt3DZWsRQP2aKyO9Xi3PCTuQed++sb/XkM
UWhgvBKY8r0+dHCjGdolkVQKdH9DI6DMcjuoMcQo31sIXUaGk96Hdg5/99eX/WkdF5Si8Eny/SNJ
ZOZ5O4ow/swzKnJWOy/3Tic3ygD7xe6R7/69qzCHCovznknUz8EsswyLORPQyvk8p7VDtxEFOvTm
IyP0p7FCyYsPYX2Cno29+eARdt3UDIbN3pFwjHi7bsgQwSJ4QyNxLJzy3UtRTeGsiKDPPFyIEDU1
XW7TczDz0TkxnW7aCJ3Ghp6Ccf/tN8QGC4grcxnTy2FuU24krkxwegVTpWGd0JltNmGTEVD2D64D
qGQd/lS7DrchKOn6FEsXB6N2BMClh3H2DNqhn4980T8N9PUtUTph48OszC7r7YiLNNxAdmTngQcZ
pfJbNxwIWKsgMClUjKdTqYGu6wh9+Sf3x7znkK6AhMk5mKSVldqpg6M0aGyYbk2oAcDHHZ78o8sQ
VMehT5AlvY6cV0tc1CxpI52VZ+1YvU2BN0GloFEOOzIsvpd+3kxXPEdLN/iYJMFl8qf7kapEZ8D7
EsAf3XnrxNF9Fjeln9vZaakjbU8o3hTjmnzp9nvpFeaR7+2dr/r1T3DoffeyqZU4LDgQ9qT3At12
ikcInPbt7w/MVzcqDxY67HvT3PJxBYM1TZe553608nI4UpJ6/17W6UMSgsTu/+1rM4dhweWy7rXQ
lTYEb0VVoGEB1o+8tvdGP8UHR7C3o055uMhgZh2QUJl5YKcI7EYxGbetMEeqUuz4hF/ClLoAanbs
kPHu7a158oZkt0et+e3tzb1denrJZcWSFCTaLOnymEW9dfPrV/XetGhBQ+BIQ1uFALS3l3GGWaNi
yf4u1G064tjxdrMkJg/trBXOv72o8DEbfMhr7ZyD9cGiYia9GEaUXzCicWAtZVwBh0wajOu/vqmf
nx3XYRPJId6ifv7TCd6qDPLQmbCsxVVYjgdByMLUJEf2cz8/O07uKPV05kRTp9f29tnJchKVKcC4
Wy2iPGT582aIJXnpRnkMH7oO5rdTB1sqk9FH75Aqojh4clhnB83hKBkg+w53qA9JH0SddB07RnlC
FHp7pD51gHNlppec3gU4eXZwa4nvYO5FiITSROunIE1NlV5XGVKOl4yTccPZCivjTWxX+mMhO6/c
qkpm5oNM516esmfQqrtfv86fnjMBj+zTaWVSKqENcvCcmwLSZVUS8aVkre0Sqed7nWLGTWzJYztK
hsnBk3b53AQnRxrfrKvYPt6+VESWRdiFiSSVutCYKWecOB5uZCHap8KqdIT4yh3rnpwdoYlVnizd
ZbluhthFSMbSkQYZZdh7XJ0qeUmxBBYbhDnkGrRLaV9lnLQgwdFAPyOrAShqU43GtJ0baT2JVOEp
gHiJ0KhuMGVi+AUc9lFjffreHcG3SP0T7RX6QLMTQ4eYf8LV7OLSwgfDFg2783iVoLNpbkNvQoYY
dGh4w4dcz7wT9IJiQuOaIrD9LHCCODlWJc/FO6ovMkEOZxIKRj5GYsjK+hyacy7nYHbYZNzMsdJk
HZSRhpkQIWCTU4HzGtnm56VCNbvtURChIxqzyLJAI6WhRgSM08b9Fu2QJuEuEimWbT2vyVcPi20X
SxS4REWkf0423rIzabtZGKSFNU9fLBeoBhW+uEYEnBbTgDAzakHd4svHav9oof0Tq0ViDp1bCafA
O22ID7M/lP3oyR15oHh5yHcH8gjY3TO2TiVmIh8iUVjxZiy9tN6LuXe8K7Vk2JCQN07VRagwQV+P
S5NpH7WI5OLzcOia4Z6kF8vGMmPoZ0MUFzaoJ3giX2sznL+mZa+ZF1aPtz5w48QhZRJb/XLpCJU2
aMeKsT+NonINCRu9wnlKndiwA6ZBIJCS3Io/BZsqd41wUOgp05oExnMQNVGCWkkWeKI0EROFHTEp
l2tIUzN/KWaLbr5vGViVnvna1Bo8Z5MjF4aZ65wZduXKXauwvn/KJyPB21oUjfMyNVD8AJhU4DVS
hHNmHW1VgfrcVzhA9Nsohj6D0q1pnWuMdtjjc4wt3M9YeN8a9KBfmzLDEaNLZF8nVq/HGRvCSsZb
BNUhksZS165bDqTKr9oxme6tvgkN+MXCzjfmPNh4SpJQ/2RZcUvGCDIjA7VuBY95ISwGE4Aqxgsd
7xSeQ3PUl8dGG2oipJrV+6avBorAyNm8+EajkiezIXvPN9rSFj4O1L7e9BQZe6RgEQSNTBQ6Y3tR
0trE+mR9MYY8R4buLRoSPdpj4D28la6a2iVRVl1qfNGRPSebcpiBjI5Km+69sHCbU1vvxxYyidQn
rBptKQLVFrazybOqtndFpZtfo9RC/ehGphz2CwdxG8MpCJRdCDbmk0xzS1xGM0RHcpcdfKJIQDAS
Yd+fy22jSuO+GgWevFKU3ngmK5szF77LSp254azPO0Ha/JcR46S2NXPTKgjcc7pnuaR29zFhM9wH
TaSNnHiVwy6IAnB9h7pMny+liuDgwG6eYmqvS+fZPuBIqa6qUg/bXWFjKQUS4sb6ZtCGPLyMq9DF
TBN27oop7COQPUlq3S8KBtnjkjhkYss0TUlWSQo66yni5I9M/PFj5U3hLXO3uaKjHCf9qBVVwXTj
1vpyMjJnfmt00X2yh7yZzikapJ+8AWj4+ayPPfLDtnamDXvwUNvovcq/6mZofIwHGtUQb0S35sWY
g7aniL6666awdJ6Hckj0m6nMjfYxr2b9Vm+07tpYDIpHIwTW5Zx5qLgeFrvPTrW88soTO2wUrg7S
WO+qbkDQW+aa+22YAdKczh15kqiKezO5qGJD/4SHyY721UxKwh5NUPTVwq6CzNJtvfE0R3PYbzok
6siI2TG6pKnVaXoRFaNnnIlRtx+dWIdehZ/MfEp1Duwu+/1Yq/nYJzc5myMdZSc+3IWs5LgAqG2X
Stu6ILfKwAljAqa8cI5JEBrL1vqAuDg2NqpeiS06cbRQSNxx7D+HtPPryzbHp4nxkxj7LXOJJKVR
Qk5BDZ8uN9lCSe250Vv92XXCSH1E7KSM86zVHHEy48gAdhnZayxAbxCVYfSIqPfMJYO5y922QiM8
hygTiQJKZkx81pRHT5kxqc/VUJuPTrZGyQlDy5FBWBlAGh2MbEN8Vz8ONfUY2N63SATb/D5TVuM9
RqpKor3M+Fz9qeQoQlyYZd5a5qKLwExDkZ4boYe8mVMRwZq6PuJek7XdxJvGVT0MwAaHwXVUDFX2
6BQZWQgKve5yIQHz9R/jrqLGO6IdVcxpA3FPijahy0BMGwyHcTMSZzWQrLBvZkb5Jy2DcxOk3dCf
CS2axlOcbPrKkU70ljTSBly055WzWoXqS/mtods/c2Ya8pcxlvJr7RFH+WVSOID4a5ESbBOtxC9S
LZiFNqrKHfuBaSOzyDYLM927YbaCIV6ijwW3wDcKKBwbeUhRjrAKfHxR1oSPZu3UyZ3m9rrBYHed
eZPok9vs1z7/gIJbVPFdXoWdAJoEQGUJcrfHKu4OkiBUV19KglVbKE+MkjXm/bKJx1GdtVXjZSdR
hN43GBZXzKGfcJ5pHgsNb4IKvG7JvQFbjWUMz51HV//F7qI2uiVrM2+/WJM78QklYQwrLI/cr6IM
BxZ73euIpkC2keDYwAF5CuhIS7ZhybRM7isqeBQDjssTDooS984DO6OaYVxpuLtPJiczxD2KXd24
bnJqiY9Or9roDhSD7PfwK8bsuhFLbexoL8bDHsyRFQeu1WePI+Hs8+08WHDNuf20/ky3tYsCT6Er
PcUBWQM90sgsDSCi4x0wZmmd2S2W3KcK6FNI/mBKHoJNN/481ZfRPSlkSvF8MryiDtJ2MIB8qEwf
kGIPprUx3MSortu5Ib5rBC8+YjfBjs06gtu10J7zXGnj3iDaedxpOle4EGYyyh3nysy4VCRjkHHX
TWiL6wHc0g4ZCnanHOrc9CFqNWU+YL7VruoG69vFQDu3+1J5+jBeiWguqbZIJYz2johQBlOOh7Lb
dZqsjA+ySFN3r3fCe9E6XW8fZDiOBeq4yiO6dOq13t6yPFER1TQsdFqgQmfWcSONgGJeqmgetae6
xKbAE8rnj9/37f9ffvtfa2vi79W3LEsHXMj1z/8Q3nomMU40YikNSLJHbYcD9w/hrev+wRYXLQrq
PCraqG3+Lbw13T8s+tGrBvHfat2/dLemQ/YTmVBwIV0DJyh/329kP1nfy6D/OWj+wOxSClsTqt8U
wcIihFYFqMR2tPGsRAVMspOnoBRrdX5CPlBzxjcl/2yKuHLpVltkFwrbcWYfr7TBViRz1YPG0hcL
GzIGERcdUevdhJdMMh2BorVlfNMVOZk7Xi6HkRRJzbhxFfYitmiZB/6hip9Hs3EgebCLkrTOOHoH
gBEMGC1l5d4tY2uPOBWg813gWbLP2LVHt1ElWZr1bO7WCCIy1lSqdyy4RSLkxjZo+NmDGT3ULtv1
E4u9G8kwThyKTWrW+PpENd86jT0n9EIKsk81q0a1qjXSq7bgLRAHt87c2Zs+axXsFeEW94rk9xuc
OssHgTn2zMIhdxJaGQuWqCFDLA7YBGPKngcnms9sIbwLczShXrIsBlk1akFctE1JXI5Tfg77ttgB
BxiCGo7HXtFXvmzjfDqPcthbnYGt2BPiJpJ2fFnLnM+fhRpIkGUt/d7G+3cyklrSFwrzlmY/NNDh
/NrFjaoqJrXZtuecvXbifCJynEoBK8DFJKf6PK9xxkEwuqtBB52EZFwHoteXveegG6Y123NWsi8L
x5q+hIMJpsec5yuh2uEMKOO8zZQm7jlnFNeLXY+LP7rJsLcczdvk7lA/dplun9U4/JVvjJ08nUsN
oGJVESCYE/10X2JcvHaLyPyIIEfu5NJLuBhquVks1Ba+o7J2S5pkMqFeTttboC+mPxgD+K+6xaG5
0aZ42VuawkavZYLxo9fnNR67XCOtFcOhflqlRCCWgxLnxA2JR0p7FqGX+qMW6QQ3wqm4HOktPoZD
j8mezXHl01ixgqaq5yDqKonwvIlPBA+ATPHYDeLceUxLggiAU4oT6fQcStixS1B6kySbUBtGjEo2
BGbs6faIxTGs3RCIfsHNYDEvBaylAhjNGM3VqTaWyXZOXINwVbj/fgV17zJMZ+3c6mFj+UvfA3ZT
c5O3tJFH3TyJ8NoWHN3z/gPixfA2Weyi2sFtIL0yCllH8ZzW1nUPJb/ZRjHxXKddhnqLuB9cjpsK
mvV5Eefgw+W4PEhbky5BZjl+TlBMxkXW2Pp94jkaNrjCHbdOhzbBx0IijNvGs2s5+DNHwG6n1amB
GrodTI3/s46AQHLw8PPYLs9GBKS7InLzCHqz0G7MSBImSgNjT0t0/ezGWifr2+4eIy+tLhOzddGg
zGVfB7YxunuMBd3eCp0qB/Kiiq0xivRS68cYYNVYnMNWEN6mxBeOs59X5LsF7LBdvkSuPxZzjBGz
i7WPKNULLFV90/ljp98KuzSZlFZYclyIfqQ1yB7esQf7FBe48U3OXngT4c5es2s6876zWo4cY4aW
bhMbM4GJoQ2sjo1w2FzX1MqwVIVGZPtY6k2112Q/fek1mZ067sKbazstwxrUzWeAI/CkpckIMGJq
180ukunyejEN7aZ0iKDQiqUmoSqO2j0HofK0ctgx+n06arlfpZnUfdcDsMo8HBnPnZsSq1B7Y3E2
z+Nyhj6FGN0umfhSQRSJDwyu+cKsqUYDqQCIgtGt0WpfbzDu1awuKD3YqJ3gn4rhFVnmhy5bEx+c
2iQrrChhzgAnMS/mQbHx7CibbovKdce91+byNKTSzjmbpBvyRA15sZ5p6OjmhnPaerPY4LYvt960
GvvNus9vhgh1N7hqQJiGhqOcGo6bwMFK2gvCIprHGjIqxVIxYDFMwvm2bM2PMpHJnePl0ycIqsBS
hhF3IM/ePBnCafz6+1sTZhl+HYaev7EF7b+WK+65PfxD/y/yqldK/d/vSe5ekqL714fka9N8/RfZ
lP+6TOr+KzXM1wYh+sr/d5+i2c4f2Fhpl1rmGiz5XTz4Y6Oy/ic2GmsJ//sG5j/7FAGjmuovswLa
ne87lX/7g4TD7gaxo3Rc9EC/u0+hyfOmTEuzE5XmKvJnC2BQYfUO+hbogy3Mx0O8h3rWnsgxeeSa
O87IFzLpap+8Rqppy0wpCIBKIOPbTk3nSxG6O3dI93HGf+npOZ/YKbDZziDveU2ZAQy4FYXLp0p5
QuTLWdhEO9zHd32ZPY9N9k1UAmaRPO8d7SyasCYPKPf9ZEr/7FPwK554cGOCbI0QWzjatycvXh48
o4KEwW9S0BSbllp2IKboc966yUkilyFAuzH56Gw+L0b7FTIROFlHm7Y1KMKtgkq4wch0ww1fWaJ4
TlgMYLzrm5RFm8pBsma8QyoVrcd3vJQgY9RyuczLcpJm6rJBBOV71riyONJvLuRcXygcrZFdP63J
4F6ZbwsDoERvtRiCYdgNcmfEXD7v1GfdJpIXNDXZIit+5/uPlbScLJra3q/SiwC870dPu54q68NC
s2U7uOXzODtXcQS0oe2SP0lMuMdGqy4XiKGbwoHTkXT6A+e56oOoQ9cHJIdeeQQwZRKW1cv0z3CK
oE+pz00e5WBc8fKOVX8liBDJYTtKNbKzmh9aytl+opzJx6X9eVwkNrG0CkKzqbak8UBrCJ0rRDb4
c5tuS67OByghWEl5ThCuB98FdWT3/U3fVR+UXrdBOnM/CpJIMLK/hUZN4LdrXDRT351lLiyRsYaW
4T51ArYfvtxdNmAkpwJHfPWikzP6SeokoY8cCqlDgQook89hO83ngAzJcOlNbctcqc5QDta+Jymu
IFi5cVBVpQ4H5MTQrLOmnbJTjtndreDYtismywykba3Al/myaxVxei1xxrCQ6RksnGALNGCmxpGa
RFITgoE3Q2XoO4RFfXsfzjwdUsfbbdM1BHDbToI7Oy79QoRnaQM9JZoEjlty3WCJ7DXEXr6Td1cU
m4GrxgxNWHi2Hy8MdsfufU6c29EyAoQ3pwYvSxjF81JB9GBXvYtr48wQ6pZd3wfKHsAB6u5DblzN
Uboza3VExfi2Icb3j+tM1wVuMKQWjn0o56DdUYqol9HepRCLL9zez6lDhQIuOPDci1dT5Ycfx5/X
4PqDbthfV0MwSe4uVzUOT0dDbxiaRooWWxQYFA6s8oYKhVYWT2a6xTB9Ndr4oLsBt7Nqn45cfO2W
/+dI9tfFmVSRQVBD5X7fHs0IUrOop5jRvlTqM9qycuNoc2DOExPcyFzz/UVgw/DC7MIt8gttOSbx
ftsC//ETIBRlSmemxQZ30BOjJSnymoi8vRqGS2HmF1HsnNZoumaRbctQHXnc38VFB3eMvHE1FSI9
Qiq39ndfKTIKS2/JCuPlhpx9/K7ByjA/NOq6q/jkmxF+ntd6FI5qL4jt8SEVzmVXfeY4d5IRbqk6
os/DZGd3xTmnrwfwPpscwEA6PLilu+tNwpqq+ooy7n75U+tWOFjWbeRcbY2F+ajorZtidl0fI8Vp
VdLDw8ejRTSD6njLbIRXKf7q1CtOts+eJzC32OuNi7kGpsAPLvwYHHpaGyBJ44b8z/Gltrz7PGLW
VPTozs1m0YJhFH/KunnCkFT4giVsT8bNTUyTkRCEJtlnEemtYOsezJrp0zUf1Ozex4v+MNcJg6xx
r0zbxX7jxmf4qndlpZ1UOOJ+9NF/q4Dz39gl/fcs1v+T9lLsNv5+K+V/zV6avn2zceJ/+FHfscw/
kKPYKPPQllJHcRm7P7ZNJsZqRNDMWLiuV7MEasa/jNVsqAyJJB9PtVzNyK9iP2zjDxN5C1YoYr8R
GdOv/o36Do3zN5MJOzPJ7gtRGp5dxE4obd9+WgMQR7q/YDaQlEXOfgaw3/hkp83Fjijn4atJD4Bq
JgiaXeJ28e0Qmuk3DtS0BrFKUUkFuASpI++mZPKhmMwviVQOFJfYS15Cu/WocEoGrW9C9pvZ9pjQ
uMjZse6WXv++llDydXo3v1+MFWbLpDnM21jzqGIkA1gYvy3N+rnvlh6YZoU4izTvyeSLtypZbevK
zDOAkYAFfVTkHNt7e3DrqylMC4LrdXxpi6rL+wl35qeEQ/8T3RR1n7RWH94kLX/KByqok08GOftc
A+NP5XpKoGjzw9hsCIa+ujZH9B4bY6mdTzB61p/ANKx7rTGARw09daw94a0kH1iZilusmbrcZ5xo
kn1KkPRN1rVwLj1gyNk+N/BBs8sAbghxMLcuFpSQ1QnK5rLdlnmcPzFJkXCYTbn8PEVedYdbFnAd
6KgO3LoLbstzFu1GzogK6fh22WPZpmbrizZENzbRZrqTkEm/OZFhX0Hqa6NNjxuNSkGhN8O53cK2
2oYCbjl+Pc6JVPjnqjzphVyVBOEMk2xa4L7Sv+nG6TRH9IleK6KzBQncrK/tUCseB2OCdtf1NYAG
HRljGcyrUdMEP/QycFA+6/KBOXktujuEUcXWtzSWafQJIFI9bTi9dh8qobzhtFp/6mBBJEMsR9My
x2oKYC5w7TzRfekk6pHGzBhulaoLbVtYkyY51Jv2iaYGhwjCMoXphWgN8E7bpiz8YVeaDwVtVaIL
cFBw/FzchpPqxNFz6xQVxksZRaCoUg/lBSInibouo7kPQN1O6e8MuVh8PBGO40+uzGJiSJvhOjJi
6xn+mjdtR82wbsjopV/fTEZxRVc4vBsju3nqe8q1Qc/6S9B2paCbKdQ01ckw5YwnwF1VHYSwMzTo
ni0wLhnRcCUvedpzus6GU5UtfCFW1sIxcs0yB6PTpmhhJ2TLkOtdQ6MCI5xMbTvyrz5VeRMvmyZz
SZstKjs/7Wn42r4FQ/ze1GdxAXi+0SDHVuUnpzezJ4UR4ilZRmfPakNNgUKD8YJhn0AORADGB+J7
w9rv6F9kO4/MjwyMNGRmylck0Pj8Ez8lLjUJP6YCRItxrOmiha491H5cGWgTC5KpLjj/O/FmWSr1
USeBo4JWM5B/GFNdPdeMUjXbUB89pNFL3d2OxLdqlPf6hKdJh4QNPPyVF/ooVNxqLVW3xljayaYt
Ca3eaqRX/bmE5Il2BW0T5B6uceZRjyZgRgsHcKCNLCFfDm7nbi3qNsuuMAjc8FWVIYjGS1PfuVG6
PAMHyGw/grRiB71eFgICfZeVO/bHytlPchyfWq+ev+WKbBu/k3l30/VzTaaNRWSOn8ZadqJi4Mxp
Z98MDTAynAWEl7WxgZSzg4XBuaM0mnuzwG0CPXYGKwlddnqgDlX2qwaC0u/oQtXx4Y42S7Dky/IZ
DKV+btcepqVS2E3qR2bcXUYNyP2g7iui5dIVhgSmySKz3azqU1vY/Yeu6Z2KUFRTryEjlcumTweo
p4u7oD0zLDv5lqDuOk9Des4BPV7kUgt7LbIaDUqarA9pu53MPAHHGLfFJ7vttfuYheebU1LQ31qL
NLk1jtI5IQ5tdtd2+To2UMBBdq9SJqa8KGlpL5RDc/xNmpcw/idQ5nFPlR5GeX2FJSZOwGi40tzG
YmRsu0qzPN8smvqLO9mKYEONgQJprRafBV3Sr8TousO+zeyMEVLG6cM4T2O/Q03D3NICDMnOGtcF
F+uVFSGNwGTr0a+U5eoBoHV5Dv6Xc3AeDW6yJ1CSAms9us3XFiqNEwy0JL+ZCHuyjdfqGgGGlNbA
EYL+h+RFNCMnKVp1rV/Hc11sCdcoz9hyE9/pABSCpBEblKhHZD8FPX/V9fBPqdr7rt2yEPD4UTMg
lFBEdJfU6KWTQb7tyf3W/NBq1bnXO7W+1chVHSCJLh1TfpK0JTvHwvzmhrr5UYVG8VFpfeuBgfea
L8yUrHrh0nCvk62rqzkUTruJHIJm/dmFckBmldR3Wd146batNNJr6GEzdEqJBzgYHKCXPtkUayFu
CCttX2fL9GUmQQcKq2LSSKOGU8vUEeVz3tEU3LUDQSd+JpXkllRvAOdsdMcIlMu4ONM4hvUwQr3/
Q92ZNMeNZNn6rzx760YZZgcWvQkgBg7iTJHUBkaJFObB4XBMv74/VGbXk5jVyqdlr8qsaClEBAD3
6/ee853mJc2wPcR2a1u41/JSwAtDDA9Qm0NJBjY0X4+J4zEIXoOOzBsSY4gp9ofQvcKN0rkHtZTz
pyQoCmiKQR68VIQqMA2F6fc+w08LYmn3+Vezd73PatjAmxXzmDYu4eZbUYEX+bJxtqlslhdg8Ffy
l6CWrVoBqExn50DWuFp3hZM60x2RVevD1OicLXGWlQuPgh8g7iafTbqZG/uyc8bMZrRrFFeDa5En
UzqZ/U5mDzbjqa2mhwX9hgL7OTnftaLoAEzlLm9NPqK782VfXKdrSnd5CABFk93R0+9NXKhb+1U3
UxaXSa2tXcWje9U5m9KnYO3UB5JhhhtyGdIXSsn1RCBbLcBk9ZKMWNuyUFitWrqgH7P+BUlkhRSp
6rynMBfynBT59s1UNunx1moEsAg1n/FcE51x6XcinA6ZrU11KgyfJnFu5eEUuYk1jvC/LDzokLSC
W9N29GWfJpPcgZkLukMW8nYSGMMnwxBvtTdOaSwwkjF7El88klUCNW8sUTDB6K12lI+EjgH7Dpzd
aPqbpAMIJCt6Ras8mlOqinhwimbcZ+1QASQLe/ZrxTehaYSIaYdKyGFejermpizTggCBELUK4M62
emauZtA2N+Gq0eZnYLWz/TzHcADhHrElhs+MPtwSlIe5nbz8DAFphu5qToc7S4PQjZkqVBcelY8D
JrHPbzQO4kfK0C6LnRk8yG7JZ4MRJgKZFHQjOt8oqE35nvd5eBGUVf5GH5M7SRB3sJ6PQ5bqY478
JTyRj0AQUEUcwhbh6pmc0yhZbhjVpUM898PwYOdhcCN64tAunXRKYLzPKSBlalnUjPy+VAcSU/gC
RsZgdoLFYdriBRzrRuvFYe9kDhLgz1oKveNhdx5q0elvCQd05kxwOuxI1nK+dXrPJwrAUillacMY
hCYOnOMrXWPD3JQuiTeTSMAplJbFqPi/SLfy28PUacc788uQSrQHEeWA+BX9owDvQPsqdZUmaHbi
njPkLR4byvTimK/lilV1qBEpn5OUa/sUfe4yHrtkbNGC5eEKq69CZqEJR1l9fAz0OO5kMI7k/6TK
PreR943X+FnzaYPIwXAda9JDVOFaeQw/M/++QXSL4ziOAtqaoPlf94Is2jlQjHNHM1jDXRIsAyzX
fAu6QAC4niz2avICEgiCnPlHVmdRdsEdLn99v0CDpnGJ1/6hQrcBWacUwa3GObkyTmUe0nasL+Vs
Z7E5s+XLhg4mywZNgtgppxIdTKjxYqy1eh8CG5Vs2Y3ERiB8nqIeUVW4U3VF56tiZS5Othq62wYV
pHew6ml+bDADBrGHMizZ8cQRQeFLSx1Xfwx0xI7Y+VFlNDrY6dqD3ro50gsSFCqje14QZA770pVs
V6gvzfHQhODrXMGhMx7nqQtRbk7zekCxtxgRVSN8G3Nytpo+VA4E9KEo6jOr7NSnfsjG/DAsYUMK
dc+dOFmQUb1Ty3EjizAIdgotpL8QHmDn6EC2AatBPtdYhxe5b2s4WJXOX91eePTGabmDIm5KQLFI
qM1nzRwAmTLL4AlA9dBdFDkk84iYQjYiazTKgw5ztM/EJrCkaaOT7Tn5cVuuEEWgEbWgA16VKLgM
cUPjZ9kso47JXQp9Rr86PJPwlrJ4CK0Vlr4O+AxTMRbXo2WC1fczGepI923bgZyz3SdUTAsHCewU
dqyDuQpeq164PVK3BnHP4GZWudMjYqcYvhhbYthl3qXQeoKqzNSJlbEzeiPOGLRPkWMY9os9Ot01
URvIATnU4H4KB7RQe9PKl3bbCIKQo5Mrb9FpSyZVJFDRYGcStjK2CxCY1kwi+l3gI/MjXNqTd9Ly
R2IQ/BIcTAqd5G6ZJsuIfPbeCb5eWk7EzJQ+zSgLgmgjKk1EZjpcCN6TNmJk47H+1553KqG21hFw
7vphe+aTI5tmyYZBUyJn+NxZw1k3wv06sBla3dEgvI2OPDbh4YTmoIAGPmfykYI3e54nV72FsxFs
6/wWi4RRDpht54k++UQqTwbpvU/8ewNrFPFc6+BnZ0VOgkjd+SvH497pXlfXRDW9uP493LPgau0N
/p2xn3mwQsNvKaTClJZlAoUWg+/QJV8F2UDNwSQhxNuJymSkITozAzsMyZ132imGO6MCiYXH2eT8
jPZ/eEn0ZFyGY+e8VmY3EB1AgowR6XJ0LhHEt891zpqC/6js6dK6JUb7fjIXBiMubEM/rUji8tu8
fEdmBlymHLPZiYwmNfcEErfZuVW01TE1ijGLgJeV77m92PWBGcksYobHAOi7kYCeXU8IGWe5jVB6
3apSfMcFnpK7W48+AkTU7386Z36rE/e/jlHo0+H6n9ton9r1tf66TSF/7KQRfPvfrTTX/EdAYKrD
qBE7Cpoo2tJ/tNIck2xd2v6bDIj/EZvP/1+Mwo1saAaQkDZXzh9ttn8xCv1/bDIpmw4+7EIM1d7v
NNOYc/7Ql+ef4RSFkRuuAT097FMfPDkmgkGDiR6BFaZl7FKj9S5rHRS3BK/R1P3hp/k3E4ifxx1/
XIsWoe8BXnRxwmwd+h864uUokEyjHUISMCYjT3Uw4ojABfFNocQkl6ZMu7+55NZk/39N+H9eEnux
ZdHCxP6GieTnS0LRr/H+cMYinX6IR0wc+6bP8rPf/mKBB8XAY6IrHHqgP1+lEiyeibdMdCfCJjsT
THoiH1GQpoRtmNBNXtM0f7S1/0eq2r+5cYwxoKBgDXMFj8PP1yRSohPeIFBKa97l1F1I0Kow2I0c
/XV6/P0vGJLWjK6PjnDwkV5ES1Ba9EBZC1XTEc8Wem9uCzhZghs+x40fhn9z37b78uN9g8QT+rSQ
twk8Lib7Q4eXB9Ic25IoonHKLkjG+DpnSXcBZf+zKrzwsm78i0yq/a+/5ceHZbtosLFEBUUIzYQP
70I2JDOxF6zVMzLgnVnjXVJVW/3Nw/LXqwT0yAW6QqB4cPc+fLVRdjX1bwWO2OrGqxyn7iepxNdf
f5WPTweWeogJPrZ3CCKUsx+e+3lpgrXr2Sg6z+ofw6lcbkrbb8+UpX+XV8ilQIZsagmGXX/9PoTi
FFkx0RUs0pKedFVzlkFPuUzPzpRBa/71F9vWiJ8fDGyXrFdgQXGms0L+/NhPeSvrVkHRrsrcPaKX
lC9ZN+ontzT861WXSJ79ghTCX1/148rFd4SPCGctoOrCDbH9/YeVKx18KbuAeIEK38ot+ZrzRQEo
+9LpyDaDZGB6f/P8/5uHBIi17XH7cPK53vb3Hy6Iq0fS8qIhlqPA23NWgPAtlt/0+NNGA6HM/ATr
fcA85eNrXXHsSii76EaTD7rDQJTGk7J/E8q4XQV9C2I5B8UBe53983dJqlUw9KOZMfW2ZP7rGVeJ
zMW5TRfge6YbefPrm/XXtSMIAdWxfmxfzNqGVz/+dgver7rtJM1LZz3x/VFJrKHkgKufu9q6LoJ+
iIfe+huz6b9548INoeFtgS1sBB/eONRCdt03NE+CYRH7HufzoRV+eEJWoR9//QX/8nBsaxRnLcAd
AXPsjzxX6XcGWduLy2zFUSQ8we5sGln87iMYoO/GU43Jfxv5hR9+RvwfJsdaBhvlkqO/xZU+xxjd
rPvf/DLbKmUyFqQHAB3vI7igkAQ5EdpMKIjfAdKfwoAdmuHQb14FdpMtQgouNmgAkB9e4JDEL9wH
CHBDWRixPSZZpNpGxL++yl+eAd5Y2JKAJlgJmT1+uMoCs5aEiJob4wb0hst1vflnS7EA3H/49aX+
8gz881LgHll8OVRbH+gEJuZKEhbJcOy9jLPyUoNUOlu6nFb1ry+0Lag/Lbgw1ilYIEPBKAAG82FT
7Dnot4O9ip3u/MRiTV8GccqJGzUim3jjNRqImF8iXyKpRrUyl/QwpiKYf/v7bnwEnntAVdxC8eGn
5X11ijQXguMqevnzJcFZcrQJBG//5vv+9R4iW7W21YNClet8eI+JMatpKYeYO2cOdhlmNITMqz6l
Tmc//Pqn/es99LkAnL4NYkzd+KEe9lfLkxiJA7z9a3ctSGg+tSXjjt++CkAQDhmCq7DWb1/4h61k
ARI1ORWjjgKt+r4tkcg1yJH/5mcLrY8/HM4NSF4gaalsqWw+Aru9vEAqLLAWFZhw533F/gUSd8rk
mwiGpH8xOFG6HC8l9Wk85F3iCwziCVSDVDGXuvd7JeqDTcwUyye5ai3NsdmwYjupS/MyL+v1TXg0
MhoS3cr+HZ8wLnU3cRXjm1yZ/X3qKGR/Cbtxv18LOdMrslKr7M/NOVk35W+GKyI/V+EoyKBcrBEN
JObErHTDKxZp7K1n0i7C/JYsDKJRJkUApxOzn8nxlgyvhUkWf3b3jE+QuQgkmhgDugJmE1zjMIxk
gbbgiPe8zy50obrPHpmZRwf9fh1Jvl13nZCVK16w8C3VJxNJ8orEMxReNHLiJrkSymV4KnMyIm7W
0GuXs5kmU3lrJG4uD5Yy5vmSenshWLBBsE2w1FR04XEkRB5VPV3/hD219EgdHWZCFtEjz0l2yGg8
ujAkPMO9LUloz8FAJvK2wGca7tx8MyV4WJ1JTsLv3O4wIHfeQXvKRhaGtZt8zQFezSOSsgyvOxy8
vHqtmLRl+y5gsojn28kYCJpQibCTBnI49e4oaMFZbSt2vT+lX0pm9vSn+9ku483M/WgSELueBSHz
npgYUDeLehuAxo3AL/oYkEG7nNo1qKazsRfO9xWHjBlXDqDWlMFOyzBmGpe+j7HfIkOdE53dproU
bVQLzAEEdW4xnlXNv36bGWMO8K32p2LnQKghSKXyiWf0dV0NV2Vm+uE5QUjVDWmijv+wuIEiolbR
aUtYzOoprPc99DaSLhezSgeC8GYSd7/ixdSuQ64P8IMreuR1fzHlhufsO9ou/Vte4yJEVhIkkdNV
qto1hGmOKAR4IrCL05F0DnMdDP19N5Ar/nXpaZw7EflWAcmfntOh3z+VfmjYiGOT1kT33tQyFeM+
lVVIijkmYnN8C53WHC5BUFfqXcui77CFl0O4pgd3cawrsw6ISFEEgc17UjoseeJDqG8lmGoPUZrI
b7ZhwXdD+QpyW5sPxkU6hYJ4bArsmtg+y7DoS4+KpNNvKxZP7qrujdA4C2cawF/NqbYbIt9DhGd2
uOXbAqxk0g7Xa5jisMDctOtNjA2koSMFPqM9XgkcHsQC3mIoBXthDeC5PxEh2qljltbtG8ipYTxm
A+/wtxpJgRsFhmwuhjU1l8tqxoZ7mIJuDM6cjBSU/cLLM8VV5o1XA26V9GLWwVDdBVXru4e+Lmzm
toaU9t5ymKnFa9YXqPFD+s2Im0tm7yWzaZLXnbIOjlmREATGSsoONjO41jtjYSBAqy3xrzeD7Oel
as3xSNoZ+jlXGTz2SoBK2wfuPLanwcbjEA0OwaGRq8gojxhF0E9LlCjfGZbmFMCMWxj61q1rnTw9
NdOLR39cnWWceMJTbvQ14eaqTt0bTQPTf4K0pPM7DKpNhzMDj/DRbiemdCsuW+8QNkP4JL0h/2R2
oZHu7apo301LqxQXvFw2tqzb5Psy6VoSkVM3qO5lH5C+aZittd0gPb269JG3YPQ2e2inogqjBs9Y
AR7ARok0N8Rua1yjy4lJhoP2Vrk2KAufA/9pKmFAxI3KmH+HvI3PrTAYuhhLVd8qhngmXK3KuCqX
Ut6z8As7qpzASI8OzWiGNY0iADSru/KhK2nzRnYazP0xnVFfHdYADfT1kthmxv0bfELH8x4QTu4Y
QbDvvALiDoojslldq5NM4mZ8988pVQ1H95Yp96UTDkT7WVOYn7WsF+6ptbyCJEVh583LkGqi6Rq9
hi9+xcYZ2VhE/O9SLhluFctq6FMrsiJ32NcnO5bovIxLJt95HyN+qPzzdbIUM7DJ1GHEJk6z3kTb
ofeuraGDmuNorXGWDILgKOUYsB5gdLc70nCH9TzjbbEOvVGYpEHpZh7O5Zj2eHZ91DD7YFFOQS6d
CYQ/rarCfhyGHuP4LNw0PDfZypfdDKWDES1NoQ1AsYTy4DQ0bval3YmvLGvYk4jkSg869VwZ8bJ0
5qHLEw+aLclT4suIbCeMZqM2y/MF31SGzdyitW1mmqZEt6x8kylFkxGDG8mLyCPxYN1j8Uqfl8Si
lYaioTQJex5Ru60d0obImCYEeKg7/CWiTU9R2IV+/94a8EwYtyzVFPFA4UJbEPGf5lH1GJOXzJYE
O5VeymCncL/k+JLvCyt3SegxiANlyN0b152RELxjd8U4kQyMRT5Gk0f+VgWDF7NTaKDgC4nVLA4i
GyWDJTkT30yrsfhuk61YkwthTSJSul6+Bp1E71K4zhTsyx6Lz773U8QNk2mpLSvLIhjRNiu7Opnk
TLlowUbOq2MHYVPbZCCT0TqGCSvy6D8FA0C8M5LRDL1HQYOIncBthkaizZdbun5LE/mqMzEZ2AbR
yK1fVBdD5RlB5PvK/YxjAmtaDddc7lRamUXsjHoxo7pMppURQgubaIX8wefJPIKHys3XLYGWlLiQ
SvTxokIxsMPMxInT9Pz22Wbr45VvyJrbjbIXNl1H6bxlgozknTE5tLXU2CgyI9kJyKGuR2lE/cpm
AJagaKqI6WjzuvQuoaidA9FjDMKUraCyodZhwMoisn6nCj1aIZCjjUpcodpagwO9hTmgQKpkRJMk
TULUjLZp7zswHYjmiYeRN2liyvR6ySpMJAPeOpQUfTGO04VsitXBospwJBJm02afyrKaUbdJ8vvu
7bVG7NQyLiqu3MJdx2MJDWg+rWjqJXa9xbcukqEMywvC2Y2BIO/QJkE+zd0kP4eDh6t2Z2QKE/Ou
9chSXg+1kQfuWSvXdkgvbWfJvW/9RKnA/mpLkcZhz0bq78ZNgFpGneG43RfKFrsloF4pCdtmSpIY
IZo+5WyI6og91vdOOSCUYtdVdYK+j8Mhik5icnP2jgbik8tJ8FmSHKzPUb5lAxfrLbrCrVhuA02g
H4nAoVUxYspykmYTH/jhGqTkutP46buYossZcSIUNj+/5CfYc2e880E5Sh2Bi1S3ptGO687vvfWp
xb/WUoNLaDJp37t3fT2NUANKJ49sVqjLNHHcIkqXHi0iIWfoBxJyj/v9RPT3+AzR2XleONvyuNkA
NQ5mMjQCF1xdDgfEsAN5jkSTY+hwUdPJ1H+j14/usEVqgozUdOTNFgZMbh6fvGMBZGuEIdIYV2YP
dIdHvkn4eO1Ci3ykp5DuFXSfZwIgWUEMI6mXnXY2qo6jcqbumJT1a8+mPkVaGmiJRhtLT9RXyfQk
iwDZYzrZgGM6q/MfVLFWFUYgS+c7uyoHn+k4mkywc2k/7hc76Elsq62qQGcjmwdceY6xSb+84UDZ
J26QSvgbx76aU4huWfFs2zmOE8SCSBCCoGpOiDGxqvYVw5md1HOA0q8w6hh2QyUJBU2JTCdYd3xH
T8ocFpMsr2EhCyIZdIHPA92EGD4rvWTf0BTSMl0DrGExZ7bpexMs3ZOf4/9wk4RayoSSwdTRaogN
TI1SXS6i5131+i1I1tygo7u6MBjOjsRl0PTkOPQ6GYPAH+bO9d5Oi8rfz5WX3cysdN1jmPeSuMFM
KB4lvZQiBmpLejH2WKKqkYP5B7gsAKBE403YMdvGHqLRlux65QKFRTdFigiLzfRSGCh+zrOiMR6l
nwrzscOWPjGYL9FGSNe5mZWGCxJkLuHYRZghYjVH/wAhXF9Kc3RJmfcW1NXE3LZfYUW1N6PmyEiJ
XVYchhnEk4auM8h9tQUfZdsOkuRou7qYzwr0W/UtPY/pPYVy9r3qRs+La0Oxe+ZeafdxaM3NKzNt
xq+p6fYzqqdkXCzM5Kk3cAwWS7Ni8eyAAFBXp1NbqAvBahO+GJsZ6bZErrPyEbNSE36eB2b56DR1
M+BntZfUpsZ2enu4zogP4a00OlNJGVEA8RdhJuIzfKD1cRK8XvuqajwSWjvksfE0eN5zqorxweUo
2EewTgaQHEQYBzxKxTIQQ0Ky8QGU4Xgxk9o6b7nLHEN4W3GXkmjjZ8sM1nnI3glXx6LRtcH6SoCu
fisk+oioJYi94Tk1HGpMQ2rFiYdIbBQbJR4SkDzYjIEaIn9taj/ZV73a1KfgmD63uWN+HgtWbxbb
CqklSGJNRnjjlHtZzeZVQ0gzLjajQ38jqNTfUp20IUairHzuPGRE8TAgwC07N3ci317DZ29GJ3Fj
lz70mx0Sdq/7qnMOcg9VzZDsC7/tYu3BjUh08zOl966ctf+YQXgpcbwjzdkZUgx5nDg14sbUJYL6
ohbae3CRc8zHmVKwqVinkc/jKpyyApUBo//YF5j69/aozCMNWfnNWjyXtc0vKFYEbDBSE61yHvc0
myjI28EFuNkjyCc0Uc3eyQP3jPifelPtDGteH9bV0F9S0k+Qt2Iqfg4Wz/9E7p9F3ko+sFXkkz9+
nnKUNLwcJvwcnjhqB9qnMAACTfIQNjl6aDvaw90QI7VLq6NUHRZ7H/PhN4g1aCsMprSEw3oFTBY9
CHXuNK3GHZeFoosoQGtrh7tavxpT1ueXk9daKPjwdYPUcbwk2VFq6Lte1agrLCOYrxpL1eHebqUR
ssnL+W4dcqs8rg2IH07PhpEfafs5fFUdkDdmrZN/EmLyRnoRNJ53HiJFedXmeUjZHVS+uBxrK31G
NNYmce53HRgtr7YfjNYHSQbTEW+9QvFA7YZ17iKvNanaYjWKz5R8CwVoxh4a9YnHyy8nqF4opxv0
d95g1eauBNUArEC7/TfRphNoPifEVF0IC/sB1KKhi3kuWQ7bOUwtFKio++MqLciBQIBTfZETy8xO
wezmeG2u1aMhg/V6C6l772u5bqpJJNrnUzeObzyXKYIzzCr593UpG3k0qY2N88TKYW9g2ciYT4+9
VZ0C/AvNMSA/Lo+kFWjnwKmXMOkatX25axzyJ/e9OaxfZ5mz7ug6s26qJJ/aM2Bj/YvjIj5HPoTP
qYenUS5G8slYAkTL99miXd4vqZfiOHWUJPrK7ILFho+Fsz5uV06q32gcFPUXs/BHC9WdpYajSjva
VIQ7c1Z/KCnj0Jt2k+0bzxVY++yeoaJwkdvCHeA9zTxiWe4qp/LCyPNnBi6ynPLuU5D40/dpRhYJ
FnIuWadtwHfkuHBeybEvXJZrkLx7cqy/U9zqF+Rimf2E+FZX3wtMLOPBF5TQO8tHOnu2qK5o7zOC
MiRJ6ZhtHnxEhFgoGEg8Ifm5w+YQ9BwiBiTAHo+G02Drdwqj4VjkZXHSgWvhd/6ialLAm/66aV1S
ZrsyRk3/1lT2/FKEAVnIAX5FX0znais5jc46BjU5c6U12e63NHCX7OI/Ol6lBPco6ubesJoYPptx
Y/gN1lHUlJpNsnPpGZKMM7zQlgDDsghasEdbTd71fwTtnPQ9xz8O6E2KL6iFesagqNDXoXase05m
2FcCnVGeLjh9bwCyzewxUpePv+7Y/qWTKjZWKIBU04IMj+H8545tE44eTyYeg5xfO0poUQLhTsIY
zfdvhkdBw2aaCXR7s0RuCJ4PYwS0lfOwdliCLCMvP6Vsg7E7LPNvjry5CiMRk5E3YxHEMR+a9wpL
6oAYnqAHV/TnHIKaS4Qtzt9c5YPBNdi+TEiWCYmUdO5d2/owG1bpgB1jUAZ4E1JAYDGy6+yS0W3k
XqhyucoHN7iahMmZokyl8Riw4X03fYfS5/dvIJlfNNy3gacrPnyQEckuVltuIIUyMsmBeG/DRMje
SOPPccVvaar+/6yL/9uUV/iOfvjV49fh9f+8N0M+LBvM4j//711bvzb564+yq3/+F384GO3wH4hG
mFqCTg7R/2xmxD8djMiufPRWQbBNKVDmMJX5U3blBvzJhRYcMv9BybANVv9UXREoCzqeYHQgEg7k
c16U33AwkiX001RNcNBiysRbweiO98LyP6h3gtYoB4wPpOck6SovxJpr+i2dazknnydnvcHmUi5I
CtWa1nfG6oU0Nyes83LXZbWipFk1mL63em576ziR89WdDbhymEK0Vl1zQEQiGZPqmCVx1ZuURG2g
vPB1BirAsK5KLXktVodW2WLOq3EainrmXKTTPs0eStiGxqe21i4Nd6eu2vaSPmVKzHourNNYdKmv
dmPbWuJMTvZwH+hJXJTQwG4carz1LAf/89T2Az6que7o7yzpVF8LGJlBrJHUS2KuUWTXX71htXSz
GxxaJ5coEZA5xpljzeajuThVcoUGYumOWQ1zFtDQouydTCBLRoFQnhuHZta8uFmd+Ae7Gsf5RBvM
DZExhFWyX4D/DNGqkRPH6yzxPxbGChOjsWAZ0VWmFXlgKpAahzQVLSYppab0U4Va+lMNIfK+K/N1
PPRSTZdmNbU0TADP6B1fIf8yDOtwt/h0hLbJ02xFxtg4h6UvfHiFJNnjzIJOjEa/CjYdkZOOHEih
gIwVvvN2eu4Kv/N3Din0+Z6Ic7DAnjYYy6Vau+8csZfPwJpiOilLHfe5omRSKZbMuW8vVwwWzHwH
P02oP630ralh9B6NxLirwVUtceUq9ZqQgRSFLeAJ6n33Mhvc9WlBOCs4qQiPJtq5XYOYIMApGy7Y
DqUTG/iKHjOnHM+6Lqg+zehUMf4hHzynH6q/ps660I3AYznixvlmeg0IIVnDlMTNUICWLoGU0TCF
Fhtz/vYuzGIuvlSq56kRxZzMUVevHV8HGuT3NNc2Z1holTgieqPKjpCctIqd1Vb39dhm5r5HHntE
R8jYRpZOw2/Dc0qe3bwpBtcMTwNtah1SUSAgO2hqLWpJm/omgve47FfZZRyh3cGQoGZLZlKedrCw
0Ty4m4fW0DviLdonPch14s6W66M7Vf2IH83KvWhwRwiYs/AbKmBj+6hzoNdDkI39QyNzXBWM16g9
nGJ8mrI8k/HQOcuDVr6oKD0Sn2JdysE4Lfng1TsFf+UtDLPssbeQwjDQnO32mMyZJth9Wrrvkg5g
ENdJX9w2RugMu7RTBkp+j04b6uwESJTyK5Ofd6xepnHkTBcWLTcAfrh1UQ+FggQM3fQtae1hueTk
ij+U1pF/a8HbfGTLdHusVEVyxGsErDYdEufZ5oVKdmaQGuPeBIh1XVWbj4McE+97nW2kM0PzN8TW
giqnE+N0mVL3PeRMGe56LfSwc4Wyz6i34Id7iLSfDBAvw6WgrEVDTmQtFp0k/JRjL2hxD0pqC7PW
vbl3ZTmWkVuTHh0YFDZQeMty3NkLpo5zW254b6EN9QZlbnrHibZWZw1dvvTG6yQN0BV7ZLIPB9aw
r2vi8Rwrz26+YIykHYQy21mhR9QG9p3F6K0oc+ryGyhulxxd7Kx+hGRfPA7ziFUJohReD5yHPeHw
o1U+WlApkhivYP00hw6VN7kawbeeg/VNMFUWnSNP4sfA4+60h5oeRRMZljS4OINo2ttV9yCGkcmQ
OQVmdTASO/tui5kKpESq8OyT/KzOh2DEISudObmk+TEHB0R6Kz1zP1HZXi2JGRwGH1c29mBHwiks
Ju6U788kUNgGUsu0Wmp18Kyxvtre2PDAAMw+JXOBIyi15uIGoLWzsMBUyW1SGUBoXQeVlRxk+uzb
VGIw/uBHn7go3cnFpOF0xnCcJFSP27bJZMMF46HttFmMsLV6rc3JEVE/sbbFyBdXN+qgIVYHPKeJ
ROnaeZtDWqpbpiFwE/Ep+n0MSIvtyC2QRDMmr4xzim/CT3mZ128CW+djy7jkfa2D9VMlbJJLVJiW
X2iQuAwGW6ZuET84n92faA/HYHTKe4XaS8c97vM+XkNrFACju+UeALPHQcrDh82hWDR9XJg1DevN
kOPt7LBJ6oPTogQGORM2n7lrIycSeOZvYJS8mXu6jhxIHRbUSPApH1sOIhfYexc8H/OK+GmYgiI7
dqqEML42WCcCIIZN1BVwWpdJ0B727WW8c0TGbFk1LmI3T0nrvjJ1CnafFnPE2H7MoE63KoiACK3X
rpro/QWYq9hYrWl9q9J0Os9FYdA9XpQ1R9aMUQjgNrYeagKbRkDpimcJT+cFGWLq4EAI1bLLcIiS
17CG7pOuFuuO1JeZtUHlPK5i7MRpshpNS6jwHAlYqU3B3Bg+7fopNNw8MiGVvJoYTKydgtONfIf2
0E2zCDaazb1H5xHLAR6sxl1ujJKPE/WU4jpuU1t91m5m3+LvDMg0WAa6xouTW49sT20JslLb7G39
uO7zjOEdQySGkXS/aQ8yOsVmcmhT+FUxoVi4C0mEFc9rMDKXASVoXIV1uNa7qcaSCECpm5YY4zW0
67RqUVrLdjU4VmukHB6Dx2/8G0m1N8GPvqRult902sydfTV1Nu9XtlrnNQhESeIPvn2oJl5+H65D
lvDIK5xwLoUCmL+1gZCCoRq0lApxc2dLxfumLbP8unpzcQWqEuKR20oaHQOpBWvcFc1wazVuu5zX
pQXet1IB7cDZx/bYBgv9ZAF8ot0FBTEI5Ekm5bPlJGQAGJw8Lyu9sIklgu4MthmDZXtBevTkkbAD
xzhXzmNb4ho6opBe0XsMyFQOaprxQ/aLyphCr/nERJBO4BKVWQHWR7u0N09t0wkyYHlpVEzB5D34
+dpi2Mv4/aO5yMKbgq7GuMeSl8PSpFk97z2QIHpPf5np+ORTF+PbHe2v2pgbizoiCV4V5M0vw6wt
eV56Qgn29Iq2aBko466y2p4ze5DR9y6GBZyLVRYuBA056tssM/r0fJWAJc9qV/vjZb8G26u0WEw3
2BKKS4tsCkwymxeRHuSW6/lf7J1Jd6TImm3/S42LXHSGwdTxRr0UUnSKCSujo2+MHn7920Tmy5Qj
hXylxlWjWzfuEg6YGWbfd84+zdQb98M0Wfcoc9MvuO5BhJuQIw4Ar/JkX+Vu1vhxVTJaMylSNhd6
AYc0JwOCrexA8UFclzCk7T0pFKlzNcd9Md1Obcx4lENpTT/p4A7Fj5mKWfcwe7FJtz8eDV1ehWHT
Rx/ZEyfZIdADmP4mSH3vwp61srxvagQzxCTqxN5hz4ZDHyWGEXwTcZ1SY21gaz2wn5DmlSB+xr63
pgACVmvos3kibPBYQcYxAlXP8l7Qm9qIu5zl359ou4LE1JwqqcNtzj9f02eKt14p829PDlZ3f4n9
XiFH/boMmF98IpywYK+sta0eypKG/SCOYxtlOVuLbHwwZMvSya4ysVBFmxWe3XJpsVvsBvV6UNtA
xvX7Xz/k/w67//O6y+i8htZTfH961v3XYaSJPwi5QXoHqZ3SLGmJHFv/hhwa+nJspZpEFKWx4HxQ
M/5/XI/4w3IZOERicuD9i9T892EXXA9xsMAISEmHsLOcg//DYff4qCtsR3Km5jhNl5XCDA6L4zFK
mHfTwByvgC+Yj44h5r1XleYuYYt2EIXMtycG67FD4K/r8csRnS+K1V8YoqdzIjXdeSwirtcUrFcb
LeCDRQiAue+xhrOx6tuDFxjlRlqi3kZIbz4ngsU6wXkH26WYLmDI3I+QkS/irDO2GqitHat6cUpf
fVzl+/U7OZvwygQidUOIVVEMKD8ghiSrKLrWX1Q5RBfoEz1o+kqdkKY/fwMSRpKzWGkIobfWIWMo
glh6lp4TlVx1GMbROZgJTNg+gXMoR++UeeH5G5AO3QPDNRhdBsrh4zcem1mc1yYkMQ5kpk/z0Paj
tAA1FKXTNStujT1Ec0+89xdukqAnrmbgKaXMuKq5ZQkBq5mNu76wpOZrS0+f/Vq6rWGgnFml9vP1
YfbLtfCvLnp5fYytxTBHvQihvG4f32TL0ZbE81QRbUbCzQa3Zv8BZy7qi5LP0OeEElS0YQBpD5as
DG8LBMN5UJkrvku9zLwNkSJIAmnDGwXBPpGQSJ26itwlNJnjNkhs531m9Na3aCj0LyoWBZwQuEAP
SV6i5Hv9Zl56dgwQSzIeHZLGlqH65DNSx8qgUVwpf+x196qgkXvIm3G+Ys9dIpRCXPT69Z4P/YW7
Sn2OASKpdK8cISIpK6mzFfeFHgPYKQN5jniNU79q1H9SPy+vCUcXVVhKbbAHycI6vjVkFVjvsYP4
w8SHyvK85Mx1w1NmvF9y+6PRwBJLW4OqM1prFs/V6MOwpJlZzWWoso87ZLnQlJLA/Tr2Fm3OMial
IQ3GbREhpRLAOw5dhbmnNaF7vv5on809nFEMLZvJZ9P6s1aPNpQAkzuBekrrA0QLtPsI6C7EJdWj
CsHsaHFQ84zz1y+6TOjV3ZsLzNbi/yi7ilU1Uw51j05AK3269UQKMvvxbmumb+MEX/r54aGHZr+F
Z3oqJO+lB49LikUU7x6UHHd1vwQ+LIwW7jdCmb7RSV4h7I3aT6Dl5hX2bfJHSN29SZzavOygPGzd
BB2GG5jjifXnpQfPGMOgwEOnd7PqpBhdoLVpCbs1zePG1+LyKk+A3ERNA6Ag9LQLpFb1iXn7/Lkj
Y3CWLRm5fXzcV94Mp6CNVFA9oqiXVWSNmMqfW6D1SDXAhEmUI25pIXnuw+LEG3/huS8YUb7mixWP
TLvVgCc1RKohckq/dGRCGEJdXbadER2sIow/ji1ngQkV9qYFobSLHeRFYWfn266GAPr62Hu2lrj8
EG/ZriwFem8dgo1TLs3r3C15z3W4IapspBi1gHDhu2xev9SyVhwPc8o61Oq5ClZR8IjHa0k2qN5s
BTrztHDTM5VRZiaodDqxOD6/CqOI6UQwBA5OvtjHV5mMKLK7kfwTpev1AYZzfD9qyjkxXJ8/NgrO
BmsVpjW2hutdWWtQiA1nlI1VJV2/j/L0EBFis9HRJZ64oeczg2+KwKwu8Rh6bCiPbyhIFJVzi0tp
hLehLa1sbd8CZdvl9LZ9b+7wgmd4QE4EWz6fHHzQMDcuRyTWwnXTMVa11hQmKbiNhOAxCc26HLOg
uOqNYbpqWsq6eUkRk3b1ibnhect6dzRQJJ81ttvsfnTMU+vz0iycFqtJlZJfhZQjCBFTkYZrdncE
p8PuSY0mPpQdzLpN043huWNl1ufeKb3LUoUd7wDgD4LHye0RW88L3ZHAjqr3OezFF1qCCHhHo55N
h0Lx88PKlfisOjSJ56EdRtcRAvKGvAfThsca1ekFmIjE2tWTQekL5RK1E+FG4yGiQ5b5oS1IyEhr
UI6yaM2LyqrDdwlKQEmFxolJ4XEjN9vQ6g9YNqcyuR87zEpV0+t/Kney2ZUY6HQpfdYocenRePct
qQ7mzmqLaUaB0pb0DPTRdJEst+qjB+G93pVVCljDKON+j8oQIpBTV+CvMBkocWZ3lfYtiEfxkR07
nkC2UgrM99zcpR0hY74Csn8mlW6/mxN9SHYw9vWzhn2GuAJulD2W6EUg3sS6+hpktfvBJolpBhMX
etvBgsa4ySXJU9uxQ6O0pYKpfxssZT7i9iD1QJmRJWG3NCOlpxLRhj8UI42nPJgXDXceL2u6U0Op
7V1MMBuEnMawKwmUUDuyXxRY6mqIrmUhzQ91Xslpo8U9NZoSdGPsCxRV047sgwbscCbcaySNIzJA
gFQSqW0ITL3rK01ukbLFSKcxXUxggmX3YYCcByh4jJbqYBvbj81A7R7ejD4hu2yqXuympq+/5LoB
zjMOy4bjywhULeplGexnaetQrWCdRUvGRnVTFVRtNhg4EttnJR+gaBezDdXMatuBgnxDywqzPGGX
ZmWh0wCcFlOzZreK2GnoQ76j0Hm2RDQBVc2ppvCfbb345FXVPGxrr9YAonmUHRngEDst5PYDtJ3U
uqK43lFkpEH0qa4G26Pc46lug0pooLkxM4pgwY1/SsAtFZEYLYJS+HTOAq2pXKzKLtq4vW2r+Qa9
vufsdPIy3G0C6uQQdY4iXyLoACr2bdl0W2cKgzNnmidnTyZF0/gVMSCtb8eNcWdmdEl3KdRPSnBB
tMD0o3i4jocs/Ykhj5w+i5bdpwx15p0z6x1Qy362XBDraXhjZkWXUucz3WFPsRNPlgDydlshp/uA
6Q1V+OSa1XmU032gmKiTEtcPXr/3cB8liAGl83Uo+uLGrd2YaJWqQBAccUgjJbPuGloJooi/S5jd
88aDnuZsZ97PA2BJ16Zpkznhzs2g/EH50SoCO1w1nnd0kqkDT6ModnHiakhYkkj/yeNf/BJtJebt
PA3GzwmqoU65u9faXUvF2NvOcq7LHTYvp/PppmuXUeuinxnsIMy3I2mlBLRFsYB82BfM+EhQNHQE
4JkNyTM07jTboTPY5hmGAzg3WrvNqQWHfiG0IdwhlERq07TV9DWxxID0W1PxXau5IK7brhnaTdzQ
Ydg4bul8NrUe7E2SZiTOFqU57GSmlA2jTHnfOwPUBfXMWHtPP2h6lw8cIw595YSRPyx5K/gm7pe5
bR+cqUDtyirVP2p25X1qZiYUdsC4ROM1FfQJJWscyrUq937gP16gpNTzLtVooA2N0GKBwCYRjhE4
oEL3G+JPH+K26/sNnfqSyvNkNldphpCVCoGOZnByauddUwysDM5YpI1fN1H5wWznFPYmjvHvNLvb
Ly3n4vIw9I1oz0kKDLZGiMAf1xCehk2Lw58QwrTs7p0ihuMf4nLp9kOf4BXIXEmTYhhGvT+PGhXc
pnZMywmWpWf44Hx10EBiWaqNaCAbQgYWIDdybD+ZQ+2+r+gqtQfSkLsv3ixVdg4gT6U7Y9BsQF0l
cstoMQfuchNFKhzkTl23xPnCFZ6b9EckI++aWVl9ifqp/OYA7x22AsZxx+ovh2xLYxXRaj9o0yUn
suhWx5OW7nQHJ/eG5RkAqtBQUpPzan7p0joCD0d9/TZplQVqrQhxS2A206+Nzs2QJ3OUT/e9IxrL
J7OYjjGvcyjuCQ4WEMmx7LTbFHDbxKAKze8wQjE11Yyb7Shy+aHRtOzLHEkdFw4aztQfs6HDx0gl
rPWzNvJSEHDJ8JlzYEoXXc7idgYKgymJonl5FvRofjexTrPV579FtqO8eryCjUuPyqgC8Q1nRJKR
rchk2KTKCcxtXGH89gcXxxTzPA/luZuXcG3nREsXAuCknau+xJ40KKxzG7yRhGRGGBRBiCVzcZU4
Q6PvKJWRm6pkZLOwyxncRANBWDuYdpneEsUcTMhHY8iiHnDCDxM1mMantVgmEDyt7BMfsJZVeBDV
rqIcEvlJFcxfHeJxox0jdHrAI654GnnNpxz7axUiaCwtQCSljsGxa4G2868OXYQ+T8mRSlvAWtup
kPF5HjTQYGWeyq+uDFL0AsZQ4RywB5Z4I6oBaPFuzSvYiUs/FoPoInbP6o/KVnQRMf6l6SaOAKz4
HjzGRy3s4eG1TTl/tpwZUrNlozve2BN+z7wPCAIwwXNq1FJmltZOy4pH2HIazjTiOun1hFF0NQ+y
+tIbncpZHCmz2zSDljQhK7lin0W3xQx645tUUv/haAVOXp3N1EZv+uAnfFXMqSmPKt079Vze1Zyq
I9y4ViW2AyacKzSZ1ndrHhBxk0fyJe8mcRtEI3admRTQO6LDzGttMZ7x2cseJf7GOzfWIkoaCG8U
bQQdl0ZfpPs8qfnIQHbcp5jozuMyoTcvy2SgAVz09PpRI/woq3h+FCKyEdTaw6UpVRxSL23qaEeD
unkcmimHPhzlHTIBYqiuaejaoDFnMXwa6LlWWNss/bocJU1cI3G7Tz0bpj/HzmuM80jN6fsAPT/r
qsnnxh/0bIKnnbXqSgmZfLZFQOXCU0WzJ+MC9m9bwI7chD17XiRBcMi2KPMxr1RyUYijaZ63+J+I
n+UDPP0Mujxng2RY2PiSXuXUNZLeeJhL2h5bhRX2kyodrdw2o5hukpLE0U2djpxaO4YQqUotuNT7
kdYj2dBBKd8rdLrFxhyRDaLZJpMLVoNBP26fEGqOPjGegz8706q/Nwii3jueoVd0IDqzgoRbNh/y
aCnyBE0tPjNo5fuoGqoLvnMhLpZcjtrWGN282LI1xHiDbtbBhp6VsdrKwUUBrJuI6fdBUlXBLjGy
UGy8CFrthZ655blqdAjpWqJZi8PEND9rk+SD6KCMt0A/Y9jii2JGV2akWwB08SN8pVhQITfRQXLu
UFMnXwm2a8SWFpe12MKFQQE4V/GljcAl29VZ5t3rnQIcYje0ajemLpoHHDc5h2wvGj4Ys0jOOr3H
btTYSf44Eapxz+nH+17l+vTekO00b/skRk1e6HHKVqyS88RBRA8eA1RS9oYPQaZwuWAuPoOpWrxr
4lKPt5nMQe4lemTdKixTBpDsIEH6MoSs724fDh9itBULrn1iz9YmneLHsREgTl142h2ydrZrjjKL
875EOrsBPJh+t1N0EJu5nap3ODBMDIsQMi4qwET0Rbue+EV2BLEHvTpZtmw5coJdCvXM2xbg/O8S
LVjQr42svkMqiTiGYHKP/QCRGWSjsDfOseg7kOiz5jASwrgjaLQgG9aYnDNwL8bi8+76uxFbOQtt
38AOAAZtp3TBm+lWc4a+9yeT4sw7WxhQNALE3wAm+9n4gdmEHgt9S7nB3eIgdgkVFfQxD9C7x/aQ
NluBMHeA2DCMO2JU43Hn4FisfNmp7rGu5WT5eq8vGEMW0x/KDeUW6wv82SpJ52LryjzWwOcToLgn
OSeS27AI6FeItCC8sIU0yliqA+D0bIaCTR2kHJORpOQpHl0DzUBWR/I6URi79hJKN+uAg9qhxkdA
eo5Rj2Cc56Ucp026/s7GQoKaMFYlrnV8pwhZ0JnZ20WndI1YZO580LZ8RlPsQSk6BjaS1GZxS4NX
DqimWf0PWIQWeO9cGAU744VROdZzfQa7ts62UW0FMbhwaehwIfF5JG4+XLk1vInNyL7/PDUqKIo9
h+ZzVfQMuACI8n3Xj8OFR38EPr+uOC0wNS12+mr8EpjAoMGn6Wo/K/aDNBIqc98IRaMe379EJaDZ
47tAarjN0MvI95PjIFgaS9coKXx1c7AzaKs0vshZc4j7gynh60k/3tMjZ2WbY9u4C8tZ/GiNli2+
Iop+U1t5/hMNFj75CEvyTdLM1aMoEiwdSxwABa4gbrEcq7LK33VNbn3u6ikmY8nG7QTYzmgLSAee
wYZKb5g5oFS7dBfxzY0AsSc6fdGmmj/hfrbHSyQB9KWaZLRuCFsSma9blMb9TGrqbK4nTnYjw95Z
NFh2sGvY8xp83/IcE3xtknc8zrg6tXGqP2oEG/ZbXr5xm9XGlFIDq/tt1mGJ21Z6Q8po2TlLPHUf
ceOFF115TVgSDliigWTjwoK8GYyyeJ+KyEGL1o7pN0XYwPWIvuGKSGoyepSqnRnscYUITdbjuyEM
tB+AqqBwTuD20wurT7HaEkmJ56Vk53qNdpXxjwNoMHbskzwTZrdLviAHUPdgKtk8erIgd1Sfivgc
5sGITG6ypoM71Z2zbVwtDrdzZVBegM0VfkWkofPCSlh6Drsjyx+Vm2FSI7Q73ckFymXCLJAcm0EX
+dDxSUHmN4XWni8iWhuKiFqybz3hnkXomrD2Czv9c2YWi+2kdfkVmQo87QjW7I1p9/bPpJ7sH9CI
60s3lrI/Y/PGaW7EVv7RhEb/wSwQtmK9y2FFV1GR3E5sFjyAYA3KhEKBAqzbuISZC2bgp0qbhLQp
2Y7h41QIm1I0uCIbl0KtX1CnEO6mLkO8QB2qJ0EBJ5kwquJm5vjowONd/FmjX8YNmgS+rBlg6iHF
XBnN0Md3qay1y9GOW+4qjBLWnrjnzKy5fC7ZwlXfWjNK1FZgr7lJrXT+MrZte0WWtPZFjbn2JaPK
7PpIWkhSjODsWhehUiQCeHw5icocqhrRR9JN+MqzqfqzLlpkicz/CQlzW4aZ31VEat8QpqU/FBDN
p13vDhUlh7zWv2NssxFRecuRubSi4D5rmjL0MyNDfZfWRvJBtIP9uWESE9/RKvvHFA/zvbJdkzTs
zI4STlMheQEkpoh28fK61GIUJxAwcOSNpizC/NdpiUJOF7l3iBFOlFsLiD/VGmYBXiuDi/kDtOf0
fLB698or0pgnjlbv3AIgbfi2HeFJbElO+iqdhBaGWdpNcY5eVvQ4suvkokmLrmL1LYFIF2WGM0th
KgaqisfcQwxH+W3TJAnNncxzcr9LHJgoNYyNGxphkUZrL5/EQbVz8zGQTX2rYotCtZ5WyJCmzCHR
IVdUa3y8yDBEQL/g52azlyBC07t3sLG1aOuEafqZ7g8n03hoPeu8ZjLzjSnx3Oz0DpgCxsyGrSS0
Ec6XyNDQGbE7zCFW869ue0sSg/gaG7RsNlU7QfvXiy75RGhD4dGUt2s8dHlAdkcYTguDh5SX9GBQ
9PtJB829mtnao4rz4vwrn7jxqjFykjOW8iQaVH0QEeM+CcSW7pfYhTjTiy3ej5wY5doIpB87dnCn
6oydTZiYrrqglpJccqBAaqd1HCh91dgOAk4iPywfXxkeMUAdDcn3lRezvR97z0gJV7eTYj90mo3B
SjYIoi0y5pVFirwfWn1E9utkQijp9a7de9KMrsc0CMV5Xiak98LHFeyApFOKXRQugzJBEX8LT2j8
/L8iJ34DpRUvl4riXdWr+R58TXvzv0WA+M3JB1q+WQFiX+ejfYYTOcz3r/cZnhXM8f8YlkWHWWAT
MNfEJjjUTTAPpaJrrtkUC7riStOsjtRFmZJcrwUPAUSxE82NlXvmV0PbBe0J9tIxILKtCVu2yocu
IIQeBEoLCALp/UCWYlYfalslSISz4NzADrzPKAtviYI39zWxKf+1LcGt07kEkGnZtAycVUdLE25T
WqGo/HnszAu4uwZ1akvcZGIs/pN26q/7ZV8sIMNRG6Zve9yWMLvaQarPEkdymXtpp6B5VNRVJ5oB
z7o5yw2B+KUXsagvrOVdP2mtNyJqDCXZ5JMgNO8ytOcPBd7vEwqP51dhD4rXhT4HL44V6fgqdecl
JOawven7Pj4UVoBYVORJ+p+7RpJu2/LELHwwpitW3daCSGagni15S/yPztRyIyXeXLSLU3xiJLww
CditWILOpqDtZq66RlMaUPBQS/tad9AOzs3gkzySXALLp6xK2PWuk7U8oRZ41jOicWNRpwatvLTe
7NX9WflAKBDfAQrdnN+6nr35kCjnUIviq4LPv23otPpBKrMTPbJfkod1ywgxhHQsk88+coXjN6hr
wVJRZPZZvTngccgGYnYWx/A51px0OYzJM200KZE5CTT7qu4uSxo0OpFEbrWdNWzMry9CxkvPAro/
yDiana65bmKJJqd1U/MsILlX9ymZnluzp6YGsv9H1w/9VY5nxW9m8sxnre3Pe7vOzjy7wRESLQe4
Pq4IV5I/4chXl5NXBXR5goz6gVWc8ts9G/4u02uZXMDY6L6vmX1GNuiB28JdkuaIw5wrbidLT89e
fyIvXQVGKlPMFZ5OW/H4FQEQaSoHeBPOBdO9Jm7i84hW+90bLoLrlLtAtGXK1QLYd0wsvcs4wFip
jXJbZXf9XLqnhtsynI6GG08MLxu6PwBXgHRX99JZY93nBe4Fekv2jUW83L5nhblii43ylk7Ahvge
fQ+qJnrX6Wbiz02Hc9wUibmNkqQ4y4UZX7rNqH0oRe/++fpDMF561KBAMcdh0NOBCR4/arMfYzPg
LITCWPzU41A9dpW6d4a5vLQ8dmJZQ37bLPBPE1Uru2tcTiSty264ccIp2pT2SNXUSIZPr/+uZ1OC
p4bDFGCpBM5uLAbFp4t57XWTTakd0Fxl5PuwhNDS9EBzl5w85M39jzAr8r0xed9fv+4Lb8tehsSi
16TM6a4WBw4gcIkNBkWKRYQimcveMaDkOsCo3r5+qefbAEYESmLUewIkKw2043ukuNtrM/mcvkpz
eqtVpm/zbLJ2+PqtXTtBfurD2LsBESdvxCLQJ5tIO7EBMpdRvhqekMSQdSwywmU3dPwjMm9ip93S
FehtMwC+lJpEYOPDkDooFUTzybkxjd4FJZ3xz0przS+WN/7EFUfQsUbFSJladIssvdhF0CTv0J/O
I/wF5SzOe04OFfbw7WAMCNtHrDB7A05VCcJUPyVGfWHACLSvApvdgsZcvzhqqZNeYXGEH2B3P0QY
u/cBW+edaEVxP8tA+2TQX7keLc42r7/HZ5I+l22AsewIEEMKa63PgcHTVjrFFD/nyl8RqS88jNC8
R7ij36vJOzU1XpixyNAdhCQCDSFisOM3VtB4BVVl5kSCKeMeXVt3O0ENOXFXL0wEyfOEsizwchrr
dQFNR5wYHp3Yghf7gHNFsWKF8a2bVsaJ7aHxwhjke2Lx8lAPIqpejcGxFTYrDASxGnSBb+CD5Qwy
dZcEwtC+akP6dYNuUNDXmSuxWR3qIf9oxMEVW5Xg0uzVicXn+ROWBksOu4NfO681iLfKVJh2fZ77
tmYkB5uEHPqbeXhi6j0fN6h0EK4welgGEAgdv0ePuLjMYg75YTbGnwqIHdu+9oazAsnuTQm7afP6
OH3+RrkeeQgsNAtzYx1jYGspXjq8p75tFvEe8Gazpwof7KOyOQVxf/FS0kMUjvGbobq6NajtWabG
KvNl1xFEtiiS5tQdz0XsJifG6QvvahGlIa1fZJHI41ZPMaWbJTNGTJ/F5R4opn2IekM7cZUX35Xn
8JE0kVXR9jy+CiloejoO3FBAc5HXJOrLglqQ346gUgIn7U9sgF58gE+ut/z7k7MMxm09dmvFXdXd
/KBIOtygLE/20Zifku2+dCmLbx0fWgvnibNaTmqvCQYN16DPWu1ubAIw/KbN6ks8qfaJE9pLl+JD
BwofwR2F2eUpP7mrkEys0ehpZiVVa5/3bQpyaSTyvSR9dfv6YDeevzH08BwrXIH5n2Pu6jSYi4Ku
MflOGP5M46tySpSxduLeVRBhkz2oStypGKQ+pOZMi7upp/2y3b8jIirwk8X9uilU4EJPXrp0cVup
Lc4K48SUfD54lx/JoDIQsXnCWhbGJw9Eb9k3Vlis0DGkOPiNINiHlJf3rz+L54/dNdlIO4D62VQD
7ji+CgV7xNq9zMiAr/JDFOTZuVLOvLVToU5c6tlR0sX5QmwJG2r2vFRUji9Vxp2TYUXI6M3ORbql
nSI/ji6tx8loISfrmTRIk3WnU7vYF27Rpj/HdxHUBBrL1XXx78+TzWba76eBSKUCVxm1faM9gyh4
KdEE3fPymwuG+nxj9nZ/CZWtPFTAzrZUrYEboRskIpGmyntDQWj+ry8A4bPj8AspTlBpXv26kAyw
Sm8RHNQm9jdND8vrDo4gHkXtlDz++TbI41DGeELzzwtY81DGOaYlWKYcYyUIvkZa+V61zTs+uvWN
aaYw7Ghfj9tBt0/NuOdj2Vt27HzJWCV16krHrz4BfYt1FIUyls3mgztY071bz059YiVeBuvxfpXd
nWWwjCzpddCpji9TiUCUbjqifafeejGTnUxMIWVPhGYufNK2oo3YD+5wDk3A2XgZPfLXX+YL90ld
ZslEkfCCTHP59ydzljRWgnuAJfrspb2dR9rhLo3G8OH1qzwf0OCPKQaw+SI28Rcf5elVWChrRAlt
Qt3b6u/bqX+HIYL47wXN9fqVXrofQkOWACfyFBgyx/czKXAGg9aj99C9YB9Uef9V6l71/vWrvHDO
RDCObwHZPvUeU66GRwegI+4kN1Sjcs8QvLhQy6Yg2cbgBnZOk+E5tqyImkXgbEdn+NaKxj1UqJv2
VGSQDS7cPiNpk+3rP+yl8cSIWg5gpHBweDi+/dQY6FHQvPPVqEinRjFF7iMdjbkZaa0xo5co0aDY
V4uNW3hKnbj+s8fPI2HAsCrjceIlrNYGFsc66DCvbpKkTz8QbJ9eyybIT8ya54+frTX7I6oQi3eD
DefqNrUha/ggwyNAxUCoXRtFh2QghHpTZFT1nTR1z7zERSRjIE/b5dH8p21EUGBR4u20uGt30EPk
h4j+y18P4P+cpv9jLAed3wfanRffj6FKv/73f0GVPPkHZwLTQ9nOlp2dAe/rL6Op4/7B/0/Kmk5l
jO/68i9/+0wt8QfGQyaxpIrLir78098+U+cPCpT8l2z7efcMNvO/+EyPx6zGSXdZ/Ky1+cgzaXQ2
kO92rYiomc7zNH2KTGc8Yaz6zZ9ftwkSzAPTMBbY82pV1/cDSuDwfQiU8OeTx3z318fiqcn6eGv4
z89fmyW9nDNIlxK0zOrezO8oLHn6JrISqM98zxBW2ZZqgxM7ot/dzGpZpY8MCDOEpjQ2los9DDYR
4OrJcb+8fjPHO65/b2a5ySefIekpHT3q5Ow6o7KvDWOw84dBT3TnakIwNh40ybd3k0+qun/9gr+7
oeWL9eSClatXvVwu2GckF1yUURd0PuG/5La/foHjFfnfO1ou/OQCLn1Ive0ssUPxA33Qmeit+FXa
IPISEBdMJKspDUSMixAz2ErahtrrBaSgE2evVV3u3x/A7H36A9C5NCn6d7ED1d7DrzDdg7SMn2TG
qyHdqHCAv99NUrsqB8JOdh36YoIbtdA186vXH8HvnvHqY5CFU96j4OYRsC3wrbr8KcUQn7i/3/3x
1SegZKYO5CHjXpga+VkvCaQN+i45Ucz53V9ffUczN4mdxqoForI4/qGXTXlVADrsTnzIfvPn19u+
UkNAqiIh6OvJ/qMxYCMnaka+beVZZ1fWGfEulQlRlqbhPO/0UetRm1bEqrzx569WA3MMDXfKElaD
Ermbj3wK0pNSTKXtm0bOLwrek8ljJpMGvpqI4qKcpHPXxE3Ufszb9pQZ+3fPfzX7G1dHsz8K9zAD
vdtNoa3VmzHm3HziAR3ve/+Ze8/MwyV1nM6cgkOpEaC9H2qj6kHKTIR9qzhCBvn6Y/rdZazjKW7Z
ZYBWRpOHtu3M9qyAGq+TMoR1eVfF0AjeNtXW1mBV9mzbiZ05VGY6v08B79wWHMzfv+0mVhN5SEfX
wPzgHUxtBGvX1NK6Cu2pVJ9SwdHoxKP63RtfTejIDdGwSNRjdWZP51o+67cQgSn5v34Tv/nz69jR
MognnYfjHDqpzBE98Wg/OjPxKW/788s5+cl86BD3wOpwnEOf8QbaLMx3dqehm33bn1/N5y62iilD
pENxuE95B8CGaebpE6Drt11g9XlPPU0ob+Tpe0auivPKgEqwqxM5D3dvu8BqQqNeJ1NCg0/hNVH8
UbpNczfS/fs7iPq32bm/2WutT8mgtgeRQKA85ODosArlueo+Wmr29ItWA7X9jjBvyzl/272sZjXU
L1IUdCEPlYU6+KydrdFbXDaD/rb5/OyQBinEac1aHjB4VvZ5k+NB2SBUrU99m5dh+W9145/l75kE
I0xCPSfL76CCCeJaEtKAvyO8tncuQAjm6Q716lR8znLX+tIhhTxpMl9m80sXXs1y8hcwr88D627m
ZtVFpBFTys4+Rem2c9shsYnQaEmb8+OIhvyeDBTE1Y49WOUDoAGne9sDXvfQpsDRpJtqwSGXWre1
4kFCA8+sE5NpZaX/5/H+EmA8WQ1AYo+xMpV3sPTFfjcbQd/uBH3d7KxC6zDdhoArfiJyHvIzeya0
62a0LLO4pl3uJp/d1BSnwC2/WfaM1cLhFtSWy4E83QpIKwD/2ftRjSNCtzfNhF9V8Sc3mtUozqYx
kYdaq4ZD2BpIgEPLDb+/7c+vFo3OqB3MqKF9CKvRfRR8Sm8gZedvW7N/1TCe/HhlhUWiadI7CFQm
yRKHRfGui+GvnRhlv5llv/qQTy7QxGoS5li7h3YaAvPcteta/zoSaAKdCB8JhuK4I+DDnJ0q/AZ8
sTHf+FrM46+RNRQZg6h2Do4bULCsKO0RpYiR/I2fi18D/8mdzWDyVefUctcpYaDIxDWM4ey/lXj/
nT6rRQI5uV6Q8jgfmi5sSTaQyeIiT962eq+BLiATIm3k03BIIDD4Zmsk22ACW/WmIbsmSXDqwaQQ
l+S5cW7c6JHxqQhhtL7tj69ms+FUJMBk4XwI5dRe43bV2QuQivbfmpz/PPh1ym2UdOBu62mGOpx7
52h1cJogLD287devZrNV9aLC6DAf2sC0/cGiDthgknnjs1lWwCdD0i1AKPWS14poJILg2/VUGQFd
vu23W8d/PdG1Wh+CZj4oI872jVfQVkJFcKJ4szyBF76K+mq+FoEgEszQBnDf4gfHzrTf221aFYd2
kM4b72C1i7d62RcJGWQHi4l777VlsjMW9+nbns9qyrYFWyFsSsOhtIVD/qfotgm4yjf9dsrKx0/f
QCseuHPSkSeb2Zdxlsvrasze9NNBVx3/cT7UQZoaVnvAbhuABRZm40N7TaPtWx4NbbLjvy8CACja
TJmnKuLxIgVeedURcfumSYVa4PivUx/VMMom7b7uwqF5sGBHZLeidrHFve3nr2ZtamDQD3tzZEvY
zX5aiccJDdeJgf/y9sRca1IEJmocjkFPFlFkbKymgwPved0bf/pq0oJhQ2OWuD1PXnusTfZ3hTcG
b3yt5vGDT6uZKOPG+funk1pH2m7vvPWnr2ercIPOjYz+/3F2bk2WotzW/kVGKOLpVl3LPFdmZdbx
xqiq7lJEFFFU/PXfWB2x966kut78Xm6ro1kkMmECY47nlMFKOCeX1mf3gbGilfurrPE+s552MLwA
IeIaJtRAsDnNmNSK1pZGKcC2Plqn5O+J0f7csMbtZoukVrRy2MCkrEHjcBcSVZ9kYI3yeHfKDUhq
xeq+hEndG75CxgfsGcQjBAbXIP+5DYwVqyhtJMMYwihpWGHFAH/5v3V3/Hcaj//Zu39Tks6HQi1f
u+mT4C3NwSb/4q0zcfyk1uYKjpIKDYCtJ5jzDCj3Zt9mfbxVp/KHRcD2OpvmDKWITOtTF2dQkncX
1xRFEseuW3GaAEjUMC9D18E8vJ/xPPJYw/zmvyrT+L9Rt+J01xC3gRKjqyOA0RLqLyG/Kz04oMyO
c8YKVTLtmdAoiK4MFbDX9GBjUEmgOX44TUlbvwFRI1EjRA1VU8/9TdbNQTmjPNEpGf5N7K1VLcPG
RLpCOdvXoCNPMw2f3DpuR+psOmGMt1Ss9R6wPH4xBIgGt7atOM0YE0kwJAterEHr0G30MnKgLd0a
t/ZT+Md4Kku1rjwGa/C+S+4SMvmOPbfiFM+3m5z31DsN/Y46w+ATicStW7/D1/tdykBUwX5tKjQ7
w9CLzCioNXPYuC29F6zPr/n72kS65VTBwheubJ/pgnUA1qtH4JZp2FZ1egLZs69HXcG95Shhp/G9
ZbJ2HHYrSOuUTQlocBo2PMoUQkh0nb/18vqH5TG2tlMQciiTnlgqcHey+3Rugvveq+Unp89qF9iQ
hSxqUQzTsUUZD8qkPicpc/ukttTnoGPW1YBtoshqRdlJun/pp/TRrd9WjNKN7hsL0bbXzS9Um/uI
zm/YDP5pwK0IHcEBbpawWU5+7cFvuINlzAHqsVu/rQgNwCkBPJFcwKnZO2GSL7AL6d2Wlt9KLFvk
6bBl0FXfDk/Q5Z1r0Tp224pOKjcT7rjAP43HeqU2cksjtx00tnZQaaIlHiXOdrFo7kDqq6BMd3pm
JbEVlqxfQOLR6LQUH45VF13y0ekjRlZI9lmnQGLER6Qt/6727Ck9/rvCt/9NKCIrv9XTyndoSpfK
zF3wcpiFVJ0O59Kt49auGQ71PnQsA3ASpD5YcPCrrM4+u7VtRSR8hWbUrfje6aLFzT0//kahRXNb
YSMrJjGxpwnC+wWco3hH6TvkpDBEX90CJ7KCMp3XZKHR6sHK4lmN5cXIwm1MrE2zbVq4ZLUGvgEp
xBxbOMs8mOIXt8atmNzw3mXMUM+noJVXG+yFUCbfLY4zxQpLpbXPURg+w4wwegy1/MGoUY6jYsUl
pGTGn9JsPikRPkZoe9erY9u2qCvYGGSde4BrYxL6dzptupuJ7m/V0l0mxO8XdcSWdME9CXVfQLqd
pghmb4fffejj1i3BolZs7pmG91CGyN9DA90q2E3xWBJkQMwtBaJWgMpNUJCkEEMNld+8bf2Ex4cP
TlPxwql4lbyh4EPFIcZF6yYqwU1lORAViVseceE6/tq6atcE99E7Or7vj3r0b/Z1coxQu/aqE9CW
J/ACrFIe3vcQHJ5S1E84jrgVoWAuQhupgaXwZf9EPRSiqNYtSbEFtiryBtOEYq5QN03gzBOoIqDd
T7fPaQWowYvCnIplhpoh/tLMO9hV0bNT07awaldLDTsvT1UGtd15PybTeRCdmwwDhSGvZ8oYbUDs
QitU4QnpKGHv95CE4Gi5dd0KUJjjzbyFP1cFZ0WYl8wavjze6pv3bs1b4bl58MmdqMYXXc1fMzK4
fU6/uzVtheeCjaeV8ThXPG7e71Je+0K4zUNbSIWKZR53PVXVsU7tCY6gpISl4w+3flvbJzsozP52
PldZC/d9ah5E+lbaefnT/2UltyVT4N2BLCpBWW/FGmmYq8Xd/RRLeGV1RJvCrf/WJgrDN/jFjpGq
ehZ+hb3OJ09yt80/tEJ0h+IR7PYaNvJkna/gNBXkwQp7XKeO22qphsAIWIUEHafBJ7EC6U09+dGt
bStG232SXPntXMFngG6nI0TpfT7A85i7pS7EilPaNg3YYLC3OXbviQnywibHszixYrRn8KgjqFas
apM9gYn3rg5jt2coYsVon5paTKtRsKETpPJSAvhcszEnpe9vVUQkWVFsxjATax8Gi0ZNFUz93dRp
5J+a/1+eXsUOQMY+t6oaYFqe+2tynrbG8XbY1kLBTQ/s3AxDjuXxdjXkFoZBbjFkq6Cyrel1NzWq
ArRyyGGmeQure8d3M7v8OcMs8VENqKpgXB/DYLpT/uLWb1u9pBheJ8DOnKo5Tj/B7+up55PbIc5W
LtU7FbwBd66KMTJ5BhF6PhmRuq2HthppCbvJ68ZswrsN3GdgdPikveyD07JiS5F8eEzCe8+fqoaF
ApBAXFScUPUYOw6MFZ5dl0GV1hnEDdjNRarj+H3P/MPxi9LXeQtYpbAaTMOpOjJFimCmD9hJHV/P
bRmS9oZ0jPYR02XMqM+x1hoOrnCardztDsf2z4EW2M8a+FVXTdPCJ3LA5VlV13RyfEew5UaGa50q
Ucsq9Wb4Rq2whP+pM8CJ3DK7fyo0flnAAoG6OyBTYfQAPEQpGhjzYYSis9PMtAVHSbLvKfzqJMwD
Y1L4MUTsIU6/bn23BUdLDwXeHA6ymmnSLHlwEP6Nm31oHNu3dtOdqVhtO8ZmBIUUleniw96/5chx
md7/koTZeqMeyHSAQzXGfUjllZn9+bz1Y3vlNu5WyK7hGhoJTGwFw8Ljkz/WzRWcMOFt7ta8FbMh
1kmUNuKzgkI8zedEpyHN4bcdT44/YGW/eIzjoL2Clj6G83atwDtpp97xbt6WHCVcEGiMlawSujyz
Zn4C3/3ZbWCsrLcBKx4eps1UJUP2dRjhedZS+pa29k9Txsp7YTqepDB0lVWouvQrvI72K83FW34Y
/956YAuNFh+WuzDmHCtEapbHkL7knoHvrMvAoKby9SoP9C3e6IFMr6LV6DwK5A0f3lIx/VPY/Hss
wfDideMT2yGvS4GfX2Pe1DleizssNgkDJQFevQ2/EtJszxooxetwDr24QknuFL2gxC2ZHmkWzeo5
A4X5iuNdcrzq+EDjPOkZLuObfUr9LT9gvqs+bHBg0oVvpoF/G0H/BSQciSUpgwh37RfqMMg7oBv2
BnRvsgBdMnlpVwGU3tLrGt74MLH3cZvw2YOyFx4YYTcnZQjvdg0mOFuOczNlwKP7PQEPWRCyH/Dh
EuHwdYfVWf240Njrvl+MT6cqPWCMXKkdf28pQSY6df4apQXwPAEvYpM0+qoJxia7i9MBdWH+dJBn
UKy2HHZo6lqyWR2VP2apOW+iX+HWq2gTndZko7jC7tsVfqM9POGQz8K6uEgVCxNwpZgKbreh7rLr
PgwWWh0Y7a2IAGu/Pg5PPHDADkQFBWiX5F2t6uMZbHkYyrnNIOv8IXaqY67DsQIQBFw04eWkCTOn
9QZVv69nUEhrg0QSuLk2Fn/XlD+D8+vYb2utXPESs/egzleRrqs562/q6C02159C1loloxXKlAA3
SBVkgzvszMEAAZDpLTOjP7VOXo+J8psw5ni0qxrSdXBunn7GnXpx+5jWOtmhvHUdEn+sgAqXD6gG
Y1djuAin3S/4h2T2S07TxgwUMhLPVaM4vaPIX6H818sXp77bGi/gx+FHKtex4mmjP6p0OnCZP6Ce
3615a6WcBragTCQbqwyXynlEurv2aNwqzQBBfv1NfYQwyLZyrMwoa1GOII1V/xggOZ1yYD/xuv1g
YMHhhZiRMRz19xOZQcjKEy/i/52Xw/+8EcLO7/UPLGLaag9erRUeqn5ukt5E3n9JV/2/tq1IlfpC
/DQwqwEABDqyZU7Afwqzjvx0+7JWuK7RdMD/Ap5q/ZQdaZ6MU4g3dpiUumkxAhsbusmhD/y9QYLg
BzTXCTByjDHHBMG2L5QJLO+PBls43mhUAUUZUFTe5ldug2MlN5uPUumIDSOqavv+Jg5XWKLDMzp2
0/fDtfj1xJm7AVykEZiqaNDJTTuE/lecaY3TVfBvFn4JvMIOMSNfxVXWDgZWrasEllOl09gkVtSS
sNcZu+xOHRNNMW+AlOgFBCG31u2YVfBB33FOrjwzhH+3UJv/fQgt3JSfge3iDNb00LUdlxXsOVfv
mmfwp/TrbYveeDv8g5cAuNWvvyxqW+s67tOhOvogVC+SM+Ax62Qgstzm0XtBwdmD52V9VyKL4xmQ
IDiMnlsvikbHr28FNoqCY193yD83M7Vp4YkOBhSiHWR/dvtE1lYM7PSBM8tlZaphI3grWIO6MzMB
R+e2btsSMXAAFcpryVDBD4pdYBDdBng8p6tjgmV7EsXzIdRA8ANGg9jUHvoT1Ps/nEbHVon1C7h8
mT6GSqoBcJEm/HkswPq5NW5tx810BPPME1GtPj3DcO2GkNnp2juwNWLCgz0Z6EwodaHrXMAVH08N
2/Herd9WVC9tr5pgW4eq1ioFA5I0uYiYW/FjYBt7bwkDrwRftGJq976DOxf+UB62G7e+WxE9d3QY
6RCICrnWQ7Iet3AJfcPL5dLEvxwVbZ1Ys+OdMVbjUM07aW8AeU1z4BM3t03MNnjceMwAJw9FFfIU
MIguBQuiTfTQuoWpLRij2T6G8eCLKgG8p5iy9IrTwDjOdGsHVhJWfvDxHaqMttvdrAQYqmCePf3n
b3pJ0P5l4G3dWLZxs24B9vf+oCC1Lv7cZKfeD8bxFONUN7jlWLaGLDVxDSPfZqx8HS4SUM+lu4SW
n41ue3Fk7cXCY/O0wu0Ywk7yrBf/fRPUbtM+skIWThZL6iv0HbdrUckUrvIPHQxun9eWkQ2YjB6H
KhCO4qp+vxpPPg9t5FbNhEPE6024Z0MAR/W5v6zB6ZMEv75aWJQ6Drq1wUrcLvhAlPV4DMetxDil
Tx5tmOPAkNdd1wZMZ21YD4UALJwKFB9OX44+G1fH9q2zLgxp6louqq8OlXzH3dG9SNpP/zmo/rCa
2S5hdPXxWo0KQRStjnWXT7Ne/wb22e1xM7AFZQzHt6GtL8Mu0xoXjnN6LeJIu013W1A2EtCND4XO
102La6cAqENYqjjuULakLIuPxMDWsKuCbQHiAuTZfSi6YehWJ2UWHMlfT5t03WqJzLavwDIzZdr4
/uOIer73Tl/WVpWZmOGGa5u8sgmafbzp4NsPU1EZ6Td6H/5hPbaFZTHgJHsca0ydWEfi3RQEg76C
A++kzjiIaXKG4288l1PU7+OdZ3AquIPj6CS+wCiUnnVMjuuEesDvZUet4a4A5hJ/J4ZoJ4WYJsMK
AK0Bah1rw/R5kNhzCx11+49QUHoLvu9yY1i7nsNab2gCHhht7gtGj5c2QH3LE7/4VLwMLJVziQMb
PfBf1QY0J5SfD51sPbDPQQpm9yGpx9UtkbQFcdA1gvSIguRTUwfdw5rx7I4weIe7LQQ2nmL0eDRS
f+UV2QFvJdNTFjSPbtPFWmNw1jQC5EdehaBt5z2h12Sc3zLSuMzof9m6qZUYaO2JBh6dvAKqLQSb
az76rcwMVA/lhhNCcx1ncd+63a7ZIrlgyqKYrhGvPOnFJwqD4/Mh++aD0zjZIrnW1BpnxJBX60iB
f6+PT0tH3hqnP4SUTUUK/IYBA615FfeaPUNVTd+lbbN/27vAe+Nm808/YS06fp0lDZFgXM97CA5S
u0xqYvmqcNl+zTZUtL1xqP7DJ/9n1fjlBhXyhEavwIedGrZwftbRHkAd5vUnJo6UFFB0O94q2SK6
psXdCXioGLSBeBC6xZ+wEDluYLbptwfDEVwEDEC94TluCbfzEgZvLNB/+hLk9fKfhNByHqjBLXkz
Jct11s/ReUwzvPvHzdr7TuqC4GIz+qv8N0LbMWOJB5sOGAmi1r35nE2JW2lrYAvpZpNNjBnVVUkS
LWdortO8boGFcIo1W0i3gtbbhDpowS1M6VmuRpRpxtzOcTbHyY9l0PdJD9T8ym78OszpGLuNua2h
M6Hfz+OCpo+DnupsOgtG3M6HtobOwHWNzRmvS87IbRJ5t1PseItna+ggK/TB4WJ1Kbttuunmeam8
KHx2+5RWdl8DD7Sa0MNkB7L6JKWiuQHB8uzWupXd+xl8mSPfY1XCZnkL1eunqTFu5rC/mT43cdJ4
K9Gs6g3pzzpbhit/6t2kqMAbvI5Pz+w4CgnFKtaBQyrb9M5L1HxyGxdr393B1dVzOGblIijbz4Rs
H6Ti3PFS0ZbStSOAxD0dLlCzCW+3Y9Wp0W0Tt6V0pt33RjRIpPpFs3zQg18cffTGyvuHQ4+tpFuh
zj9Q4YcgmgGKhWqskDEchZ3G3JbSHTDpmddFMlQtCVMMjRwn0KKHzE2QFgSX7eSXjTUDYJomPMpQ
aDUeJE/7Wt2OOwewwK3/VqTqGPizZAqzUgCtsPMnqADeGBnL3/x/n8dsLR0ApnhpHQCLDgzA2bc+
ExEKjBoYh77AKWmsGMBZYZ5Mq4hOMW7XtmJaeLTCjlPG5jyBVTydwD1uyDeRRGSt6jRkidsNvK3C
270pgO8G0CawzVyaaxb6qT61M5+H0m1crUAfGFtioGmScldtjAXKdOBftVEchD/cfsAKdrVwfay1
1Cc9tvIkUrqVMqNuN822DA8pWxTKUOhTcPH92qIJldo0cdJXB7YKTyYrnesFja8a3s39DBv/sSdu
Gr/AhsvQVqMaXg/6RLoLb5QHXY4bie9Og26L8EYOSIEf1stpJa3IU89DAddOfbd9zbdivYHWFOyP
cDmNUNYA5Kyahz4Jl49ufbcinW5ShgEAZScvw6sH5UdzYiZyHBhrS2bqgk0f++UEj0ryOIidf4/9
I3FLg2wB3hG127TodT4NQ9wXcK6GIwwFedttYKxQ7bMlBPs2mk8s2dU5qhf4i3vgH7m1bsVpuJHw
6Pkyn8JNgF+RLC8or96dGvdtDZ7eJlhmJWY+mSQ4cu5zVSTcLVcB0+711hNxHXvhhFE/BOxatsX8
9FXrVksIGtnrxr0DRJq6D/WpQfVMmW0t8BcEpZwug/4bvvFAGUTNViRWiSTfZxE+i5a4lVcDDfW6
563AlfIoqT4xX/n5Lkl9qmvI6P5zzy+t/H53Alzi69b7gE+Ej2F6BiU2Wh9bLZg4m5j06kyVxC74
n3/m0ty//YwVr/Ua1jTo8EdEJPXKlURNMeyAQrq1Tl7/ESC5J8sSo/WmGViZQgZWZKP5y61xK1x5
h+UAekZ1krs0BRNTV86idtr4fFsJlkkQI0UUqdMKyuBZtCnJYWB8OO18vq0EMyKM40Nt6rS0R38O
Zv7hCLrI7ZPabl9HK+gx4q7nJNM2KUQPDhMkqW6yf98Wgg2JSZYkreXJE54qukMOeSiNm3OTb8vA
akp7FXSxPLFlaoG0BTMwhU1+6TRjbA2YDgyunFWTnoHsPV4OX+4fO394y7f+D6GUXv79lwwdKPAt
0BArnyIVoB7lknBIErx1R/in1q1ApUGA62qTZWfq4ep89X6M/fDiNixWlHKcTmvwM5IzfL7qPl8P
qBOXdp8/uzVvxSlAveF4+Co7R1IMEOB2e9zexUE/pG6xauOh5JxqZPEyO2dzkHcZuel9t0zMt8Vf
MOKaFkPQtKDY/i56iMFNkOjb8FbAIFjdJlN2Pi7WR3wLaEHbdHNbeW3lV+f37XKYkZZw4boalHz0
Yzc3QT+5XP3+Ms/9CKKiUAhaxpA/dIN3Rwf25DRVfpN8wUaoVeFASxJrEVRU9qi7bjehP7i1b4Xo
IIOp6/WYnOkY7LBQpzO9uZTqveUneEla/mU3tXHlzOOSplsdn4X05qulXlfxMCd+05xQp5rU1404
tvZ+Oer/j8P1P2+2//ajVvgmhtTD2k09jq37NuxF0LOeyBPniLr+3NY7BwJ6FMDV5CAEY2/fO6OG
5HrsZdyKMw7WHQe3+uCruW5r49XfwnCD7G7wIWnlediZY9tyJDlyuuNxkMr7FYzGIL7ePZpMPFdH
Dzxd7ocZC5tcLYlEIjTG+HQ5WGxj802qVuggpzxh4jo8OOyeS4MDfdKUZlo3VXATdvszLOS2leUR
B+IHNt+G7fMA7rr2YppnBtbw/CqQPIb1vcCd5SJy1BX0Gh2ck3H4IInAQaZLuvSnkAL/rPRE1zKG
3DfMNUYI3Ml1I6w6jN5BXeI+iLffRlzaJjrfFaC1Wx6lcdN+GRjl2Q/RaIB+UMh5jErkcPvqzOeL
SO9KHsLs+QDTqLnYNjYHvExQOFmfDjzZkJNH6n0u6hQzLSvWeDORKMl6RP5tkK5xdmaRPgTqwqbR
XIESMBRJLNf4vvM1S0ufhVtYtEk8IQtLRVqmAga4+T418QQ4/daNbVMuGc77SYEbkr0Z0bNpUEme
kjhB3cjKqpomSBuxlsRC3+BrjS3LVYrMLs8CrxelFgP5Oi1ApW/m2JMfmh0mPEs1RvzhAPwy/thO
oEc+hEsdhndH3aa6KfsDNSr0nG06gCPCESe6v0eFRorvJRmT6FzjH1mjzz5cjZGNCX88+JWJw337
PqUCwMtiXHEZfJ2gAil7CfZkn03RDxQksSb1LjaQve6HzUMVywHRFhx0Er3qk8G3HMdrEuEijVzH
fEjbnMc8O8e8HYox3jehcJtivHm9ZJbrfOvrmZ82hTXqATxZ3b3sO2mGFNNhJPrcgUi5F2PTUgKX
2Nb0Jc41bfolXcJhvM32Awe/NvL1rvJNLrjMz0H4TggyqGUJw7C48GG7p4CnKj7DYIXvtwPZAtxq
+wu81Q48My9rg9ot38zxAiVnDJM1v9ffSe+hZkatCZXPSSSCtGzrOeq+4+yT9ggaQce1nLtonB+4
9pv4BfKsSZw7k6BMKANTO7o5Io/wu6Dd+PEXG/pR05Iqb6QPE4K2PQ2yNeRaAno5fWo9AYAjljfe
xFGeCABsH/xl4cF32tV1avK6yURTbdu6Rje+YnT83G2xiQp43vuoRm82ENRh7RzF/Y962Rre5Hzi
6fcojCf5CdXlR1vgdQl7F+o8RnMPVd+c4n8ePfpj7NR6XAsijXnhhx8EhWwRST86iml+1QDl+7Bk
fnP2yZR271Klk/jkp0y27ycgOo/HDQUexMNLNHwD0vLiRBxfz9syDD8BNe/b2y6eQlONY9fX1QTY
tLrVU5aQoqOAK35JY0Kzv4KN1w8oIfdu8Ix0/EBpi8i7LWrKBgZBXrmzI91uwJBYjyuYB4Wf+4zR
rJQ9Kh2fEtP2w0PQ1Cy43sDKNSdvarv9KjPKj6sEEGD/kx/XvH7fTlkjC2kWD56InZ/NKKIR8bze
rMccqfvZPxb/OpSx7D8A3FGP7zQww+3Zb/mYlMverVg7tyhV7Rn66UDdT9ka/+jhCTAUNa4Mt3ft
7issJe24b6c4GhfVlD5eq9Zb3sHg+Fw3WqK8xkvW5qVN54xeCyllnINpr+LvbZt1smiGmS9dng4B
iPeS0HC/nnsxL+WyEd8rl3kgF7rksckv4ZKhB2XkNwHsDHf0gnnNrPJu9+bhNFwseXIY2h38YdpQ
mHaKpNq+Et9sMfBqzQBfTqAg4nukS83fNUI4Kbq+JcAmiy0aP5kJEHsYHAkBy7M85MfBrrcFVbIv
Bnw6VefttCSgDweH3MYx7xZs01uOG+91/sGDZWner+2R3YLDobArcFjWZO97NHX5mnLR6hRlMZ47
T8NGRJSjAHSIqj4LMn5a1ybsDZiZS3rcbvvc4Opiz0aeXfm1QaKIcra2vZ6BWvPyQzHmPccRV6Rs
aay9cvbXICsTcxzdR+UfYXcFYPWWVVqMXl1OG6nNXQhizqMfzB17xvURMTxnfb9kZ1jHN8tNxnGM
eTC4F0vPlDNsektdRxPE3rTd70Tjd7wYDxUsBQUX10PxgpprtqGE7piD94vPBSoyBrosj2wH6/Zq
xLtx9zDC7o5N+WooKDowF8+nTWXBNVi88/Iumidv+EbYnvZ3cR/OmGhDK/r2r7BPD0wHAd+2+TQ2
KVvP+Mv27hQJDiAwGOltfTM3rAuvUUkb9/daEVC+TliT+rgEnCms/z7glwxj87ntoqt5ZA2Y3aCO
MUyUFGZKN223GHklOxFCOEwgJPZPswT6MF8XM5DnwcvSm1X02ceUcFz4wiY9ql+AMe29n5DaP19E
r1ewUiHmvBiVPEP+uf8c58nfysDDBlis3cB/ShTXfBQow4iuAOjFFF6ziZurYBs+cUW7EnbI7D1O
NfBIOnwPQMJeHSIpsh243lL4ADY8rHJfCzkjWXvkBM+G52bxSLl1rCRw9XyKk2Hd7vuDGFoy1s3R
s8im1Du3oyeLdh9JDpqEj2kgANL2dXTMX1VHcCxLOxipFAvOgvfdgrrPx5bCTbGEzKm+3fAP90fT
NyVD7oS7BcLBee6oMp+5Us1SCJS2mTtYAobfWqX2nHbxfSu4f73OsxdWqLOV4fUEBdZVlqT0+QgE
zGDaDFH/4geIxTwj3or50EcFIdj3/axjQ4lVZ54eDk+npzXNhkL79Z3sPPEBnr3ru0RjiS+jXoQl
m8Yfh99OuRE1+wq2SndHNwO3823Gk8gVj5WhyDiWfTSlr6Jw+TQFDcpHkWgdEewLFzgOwquPYx7k
4+bRFwJWDCnZJoPhR7qGWO891O7dym6GZL2DaLi5zcJlX39CX7OwPMMr61H6Hlmj2zRZjv2vZBDb
uVkXSJfzFgb979JpASB32r1WPrU9FsOv4SjqXM2eBJhYcKPhqFI3tB9zrhLZ3BwkWFQJzdGiq22O
xf0mkAz+HJbkMQR6PiiHLmgEhqpFSX2feVP9SKSs9zOEkcPwHpq1pXuGeUJ81/qsXisxGWMeErg3
yFLteJi/prDKWXOhyUbycJ+m9rMeVON/ZW24vutCMj1KpY4232DBPq94hDj2+McYsCl4XgBk9D6H
eArzPtEYKylsm5YlQhUt7ePIFAlTKykaCQLtTcsOVUyTTnDfHWtdF8kRred00V1X4XByyPsNmpjH
DJttooDXFpBaNdEDycRQmATERFVDlof1W+dep2vIj1tdEHUkpz3O2LURrKi34YsAvixPdrZdb9DR
Abn+CWo8U5hwpAVpKY9hbrIBl6DGrMf2hYKutKt9mLRpUzY9lcjsZwnu4JoFd2xYPFO2qvWvog36
W1PjUZQO8XIKUPdb9L2achZGMI5Q8fABWe/XmEfvdAAwQ7AgRKm5KLEF2ZF/xp8blt2vYQZ2eYDI
CAK/anm/DsXRdXg98nz6HIhtugZjjKs86Pqw4lRmhUaJ6+Ps9+mN1yWDKkB2f8A5Y1kr0idRvOKb
+WJ6kO3Uonw9gBXsWWZdP96HQm4e9go4LNxmcROW3Tgt+zkKGF3fBYOvYOiMh/vshabD1p7XHuil
x4m04ed0BjaonGmNu6WUeUv8YAZZJ2dfdRt5hwfNcHg/L/HxLqJ9H1SyH0dvz+fL9cVAseKi4gIa
yLRaA4mzyTE02W2NJVPuRUpp82igrPKKPUb0vp+PbULBPeqqyVbAJrPmRZIFTL7jM+4wMXhNP51C
g7rt/owSyOCU1uEwlMqviSwC1vbBPdXyQgqO50tynUK62zZFlq4RKYWe/ECjEdSMD2JJTl3aw5or
PwRKY18kKijDj80cj3dq0Ejri7bpPPC/YT2IqZvua55sMRYJouGtcdXEm0RSmew+zoLNgpdc+ASo
DYylkHrLNUNn/Cc9IjALEsVTyU2rhwoU+cV8iXy1rWeS8D4AA0fBXC+gLExLk/Ttj2yNmnwOg+Os
U71/Hoa6JTjyRHU3P2io9bDiKaT07CZkcsPbf23epeYC3j3UEd7Oacr9UwpyEsj0AqluqQ4aRh+3
fvWaax4P0fKi+zpY3w9KBwXe5iby1fT1thbRzrxS8vZDtmudr9L723BUcY146cnV3rVX7SJh7EJR
149kLyyOY8lknuBAPkH2y58X5ZMrwslW7aPOTptIwlseZtmnHglVsZvuewMj63cBrrQe2//H3Jlt
x21ka/pVvHwPH4yBwFnHdQFkJpmcKVGUxRssUaQC8xQAAsDT95cqd5fFLltdvupVdSOTzEwgETt2
/PsfHFcoYgrG94GZL9qWneFCGrW+OF3hPPZNILNzN8+QF2yF3qLr3nKHO9vgP4z9fXCNc+gUS7Hi
ojLZ2xltS/+ogJyGu9nqIJiPS5hMFpSL1AoepWx0vLbymjEkHgNk7npDrG11SYmbj+sg3Q9Ud7Uv
3UKUcV0vI9wbwk7cwFiJMiRA7EqWDvdnMtSMND8nVV7teTAIDBNqvdiEfJFSjfe+6/sXwi554Lxq
SHJb3FfBUH9wtmq5laIr7pXdaYhUU1WWfbzYeWR0rDi/rYeV8MX1XMyuehTO0l2MxSqjXdH0Iqm3
aVsOzVAEFyuEXP+DsWT4XlXGI2jAHZvQOk/rcDZVnLJWJMYPa2a/5GO6jh+CQIg1nvN6kZCTndms
u/zkcHGs1mXDCEgOztqRFd33mqdsyb222CkxO9bF7Pj4CyCUNvbFkDlpdKOtRY+HGecK+3ETlSuS
aPXn8XLyu0A9cRare0IzXMs97/Iu96+KZa6IL1bNTGl1ukE+elPV2be9N3ndHuORtcFkQ4vs2Fpz
VH2yWJmEsAVrHuQ7WxfZGE9BzuEqGqcwT4aKrtvEqWd5XhWvwTrlXxYZeP3VvLTz9kzMmqHBz0YZ
sHtXLOSgiwskcMUeX6jUPRtklRf3iwOatW8b36sPY0jh23FGV+GxPxFK931Yu94tMrEiuIQR7jk7
J1qC6OggBFy+5uyi9e2kR9nZyRqpObvQvfZsEWORI+n/tsKt1nvAntAF14GEvF1qXWkqUdaE9FBd
zdJ/XwK/mE9lUEZHv2Xo6+nahJ8c7ZXWUw1lAOBnaQMyRBmrZAlPB51/nE5zSQLMMC27uVaD/Chw
qRgfpcls+ZvWfeQWuyDsLZqVtAms+b0wW7Go2HLd0KPLSYc6iVKvcm/0Jpf1q4+BRfUy5Ogz97Ig
iPPdWmVLhIVG0A53pJYH5bJvZvyKz6Lccts7wfqkBtvecGoQiEcKgb+zBqH+eeHZmTn3yqy0652/
DcvQxpUQQhFs0HKi5vhS9MlKk0pjTd8zmvtipEU0Z1GpyuGx0lY7H9rCGqOj1tEU8I1tkRl2vVst
81MZBajrRFZG+mk0ZT8fOmXXVhKVk3OZ9yoVSQ+1Y7xai8JXfCVhjrxVMzdKhm7uOWH1AoOkx2nz
I4nkv0+vWuX2ZyZd5Lvec9dRx2Owbd3tWlVVPJB2GyNzVJNHYp4s2sNqJO2LIiB4Om6eBnLIoimM
9Wjon+NxGo2+Dx0TZl9nwnrkfittO9sJg51XGytNasr5JurgeSX6MS9ir7Wi9IKAcV/4ia62wuJw
tdrW2bLxBJ+FbuCEFyM7S/E52vJstzYYn9y2rh72udVvEywBK7WOHNa8MbFBxqmKcuzTBMMw74M3
jzAqZ5Op7hhlp+2JuzU6+BW3bZ6wB3b1Y8BQyj4UWdaMu84KcrOfF6Q5wBgWitEtzJz8RhbGBgLK
1/IGZcN0rNJcNKzIdLpobaC768hVo3uk366eZJG15qYpjb4Y+7Cpsp1c1yUJAgoH4KJKnzBy4TCi
aqppXgzl9TjaEeIInHXMsQpllnTbStIOeib7PA8Hr7ruR09X10M66cup69riszsssty3shwegFG8
fW15dGF8HiGP6xb6Q1ItvnkMsNd5HbCCt+MMQ5mch5hGJ65MWB88ctSnpOes2iaSUf1M2KNcmFdQ
NzXt6LAk1QQGkmAbFS0JGq5VxU7Gw9uvpVslHdQvSOc45rjXbdSMAIajtUX1RWjmIPttMXO/XW0+
m90HjGta96oW+ZTrZPTmLr9sJcQwTAGXZWeLop0IQ/dvXUI5d3MbLgVOCCnh0w1NRXjvZB5wTKo5
58eCMMeLrUitBcJsX227kiE6XUI6Iov7kjaEzRzdEggxTnGbkK/tCKzGVsbBhbDJxYZDsY2Ut2tL
Ru34nnGbO1wZjAzoew0hqDf+hL9UIuXQmduaaeizv3GyfWpUMGYfs1ahlivHrqsgAtb+Q+1GnG7I
H+YQUBKSAgZEGCS1b+4+ZjmoBxizPpR6Wp2YGrGkebyBRQe7MhRZVl2uJgQ4iRGYOU+D7hovaYFW
5tu1U5u5t7veCn8zad9Mt9OcR/mFzCKONPt6Ssv8OKtscTLqrRt8LQ097VO5KlPP+y3qsMku2377
wOSghv02AzHVS7ywxQ/nS6ENK9vtH10v8w4MeZxL3BXYSGSAx3ncGDGFH1gPptpH2ZhxaJFOs1wZ
OTXlJ1ODxsScYSf/2rFc0bx2RRSVu7JNB/fBcrd6vlltWcw3aUvE270EUnW/AUnTTac9r/kaNDoK
zxdHVXbi+zhlX7GRKTZrtQSu2aUiXGSXEJIF7zfZHNgv72dsjewLgUWTfcmDFZYXk/D8jsw+e2mu
ow6ANRadZzA677Lh1Q68PLtxt7SBUJTaZXOO47zl3iF4DEWbEN+0GQY3zdodCF40wwGKWlcnjEOC
6bkxtbZINtxGebQqIJDf7KruOUAIOsedM0RdwdmFfra+mQD+ygRhxKinGBMVx720hRvQtQej1Zzn
ECTmZ+OukeaqRDqeGZVLsxuCriv3lefJfucSJTOWcT/Ua3agkao4Efj4psGarE65XsSctbsiy6Pl
Ih2ZNSYIPFQU7LBQsDWG6GnNIJoZZqsuxLx4G6V57Pxz6mTLmL1nC4sBUJ0yRum5Fbu+bqbq4C+T
07+GeVBWFi2S448eQbW4j3ztyrpCiFUy2hp1Mtdsh35iVUN0JtzOXZdj6UhPPk4DESxXp2du6bjw
3C/8pHAWr70NwrxaPlpcTWTFGYe9djqcbKjp72e5zf7NdDqaXKZWWy7sMRBdt7hYU6Vu19rR9GTD
5Al7ZqYEzhQmDEkCM8a2rqPmS75SsiHlrWFtvw7jbPWHCXcJ+kKWOWd/Ymba4UJH7SRvg6yYFTui
LLaXMmOM8FQUpi0PvvIbi3Nw33kNIcpiyO99uhq2BrIK/eDQUdr716zzAyPj0YmwWTahP8kHB0wt
J7cF4H58jvBhLR87a2qtu1Yxqbmfo6LXWA2ssnKTcO4xJEbv1g3VMasZWPGQ+J13GEL6O7EnAHHq
L5HuqcAkG8OftsZebQjzcGcHYpSXpmMEdEUTIcVVOfm+ft9URTlchMoz7dGaSFR/8myb47loFoEa
p62tKa5C11hXrY2t1L016Sn/zdoIFEwiGoBmv061HG5yPaJQqQM7nB+2Ci5iIm3NdCb3qgZvmEFZ
4xcpdJc+eGBDidsQTFDM24W1kbs97DwMCauj6ZS3xrQZxZY44TJO52vbRN75ADxuzqpSbPajk41B
cJGXjPCSzq6Z3O8RAtsDZ7sGhB7cXi+BdegH150ST9SFFbPmrkWnT1BUE+BrcbAdONH9IbccBjWi
YTazxhXZaDJe+6ULdkMWBv75uEzRdt75i2U3eLG5Zori0lOEnHH4coqrwBm0fgw0duivofKn+soG
1A4PVZBN0XtjmKnsKgW8h6wQJtld3jSVuExV1ZTvjeTGXK6uLPWFPZGFA1ABtZwo8nUL7ooprNXF
UgxR+YF+FhQJxFCseQ+iIGugZh9ztdxOJhZzZyWYdoi12zHAC2V0KOHxnbyHw09YD9raSaII58p6
XzPD0dMxrM3AjR3DohvuloGbxrCTJ4E0cjeM1vcetx1VVBRk5faBsQfA1sxKPkTbFl5xVhDWpWul
IIixsLGdc0/zN+me2YUQ3VlZhH1wtVUtkmnHXdvxk8mnCOiunPD8OIwkTK9Z7BgwWIaTLmwpu9dy
xt1uqPVTPfvSvWvxS9Du4eTR6nB0WwJS2eWwRXORRLUx5W6th1MU3KjFTTCkfnP0keCa877pJm+n
5rVrrlyNwUy8pKXtHP2tC7wrSzuOdWCsOOa7SqqIvrrrdQcy5tW593kJCX6/TDdVLO8AlP0RpDxL
h+3FawJPPXdla1dH20OdeLRzs/bXCP2H8aHCRTr70DaBv1w5vqXXr2sfFN1VPk91uN+mQIJ9RIyn
Y2Z0E+OQXGv4ef3oX092rU0yrmR9Hgc+QrGbNtctE+jsgjG3758YsbM8RJCRb6qZMN8PtimVvh7G
zWkuQpLq6AhAvFPkCdG4EuauQ794BjSxQJ4CaXUadJAWLNENz3m9Z45UAjRQQk/nGHPqRCJrmL1k
tSxnYJnIfkDh0AWnexd1HNNVDGgb3epwriwcAvIwf5lOO+NLOIGzIf8O1LFvI5oQm0pXvfeGwR2n
xFcg90M8VT4eDMYj2ikECrV3nhtYEGI81ac3bhaO5kD9xL1wrpp8fh2LpVuu2i2sg490AcJf4qIv
posVLHL5KMO6m2/ZrpV3rulT4hp7mj4mvkctu8YDm2ezZeR4R1cchRc6Qxtww1SjRqJOYMHG0b0v
OZUHRE36wfh5mqxexkiBXAOc2ZUAFkOfvYPY4KjdPBOj/K6Ai8iGSCoGbovRLNPoMezsCG54YzOB
AuFKh74d4xyFnh+3ksm/lzCtHqZXDsoKOIwDqT1+5jS25VYsRrgPRRxQXsctVlWLPiPGVr4z6rAg
6CTOp1l8kX1CEw0oHU+G2Jn+rOaskReJ6XH8NhcchJfA2Q1eBvli9/c4Lm/oVmL1m7ptdLW3o98K
/0HMf4uUbr814gkqb140Z/O9l7+TnHny4O9JT+y3NjwtLodRmofhgV3K5qgazfa1plj+KFL+T4ye
7Ld5bRy43REmF323xSLoszYfL2tjtXgHalgtwGFzgZ1+GPXu3aIBiBJicC07AZXlzPHXX8uJHfVv
WDpvPXvUAsaWW0N4aEkBrXY5YpBrSHd9QrvExI5pm/yBQv9PSEjiDT9r6PWqfc8TB4T0ffh+XNt0
2nWKNhPVNScxEPDMqmgKl7X5gbr4T8iJb119CnhVFHM3OAhJlsWIXcu+B9H6wQX92au/YW11JOHp
MIsCGBf1czk4j0Z26Q9o1n/22m9olXTJfd2pNDgw5qJfH9ZjPlXe33zxN8ys0XHGpp1EcADp2kN4
BF51wDf++oH6s0/+Zp2nCzOMIMrFQdmWZkudU87dbL5/79XfqBXcsvNg1XBfOKnhaTtGpDNu7fu/
fvE/eULfWvqIgUFNtxQ8LlkYuS+6yWuT2GJ1yeORbt3F3QSL+RxxUND9rVg7+629TyaVCfE6CQ7E
iAYf/X7QN4UDOvPXF/RNhfdvVvdbc5+wWD0xr8o/1DLKwLmiZjVAuPzvdXVG8ejT+PJfGt9pxFne
FQ/Flj84PGnBearzKeOooLI9qYYvy+xlnRuPIR3RPz/df31Z/lu9tnf//Bz6H//Dv7+03TrkKhvf
/PMfD23N///n9Df/53e+/4t/nL22N5/rV/32l777G1739/fdfR4/f/ePPW3xuN5Pr8P67lVP1fjt
9fmEp9/8f/3hT6/fXuVh7V5//fkLmO54ejUctZqff//R8eXXn0/mLP/1x5f//Wenz//rz8nntf7c
/ASj5XPzot/+3etnPf76sxVGv4QuPKFA+JEPECBYpOb124+k84vvErrtO5zGo1CcfJUaAkOzX392
+CtsB0XkQKRi1h7wV7qdfv+RK3zpRU7oesJzsbv835/wu6/oX1/ZT81U37UMQ/WvP7vfL+8gALkU
YWhzBDh9CoYP37Ntm2U2Ddwu5zDnJeG6rmpv3TpjKuiECAcWdXImyD/5tv8ijavuQntZz4ZN72yO
SUlXzilT4BauC9tArIa18CDsSXc/11t6RzIbdNG5OE5i/lTZpfMlylbnKAi0+MHC+KZn/tfC+Odl
gCj7NjaLviffStowYS8Jxxnsw+bxXKryQ9itXez2pmTyiAv2DVP1swxjQpeJUdfAAMIyBKJeO59n
oP9guRvjeWcRV721eBc2wEPSyWahAazm6f0gy+7dsnUf7epH0iHv+x2bj+56UeBHDs+BJyL5VqbI
oQ7EHG+wg3ZtgQuWD5qq1fKp9fu5SyKoo4lYuhYuqd+863qD43xuXzfKmW7yuqm9xAeFuZvtunss
+g0qkqujFJqPmGDasW2+AuVFxyYbP63t4B1rO5s/W96AEFKudXM/yqlNLHtt9A7+z3GIWjeMoSzB
1G9HECC/arrDmuWw0qpU7YTvpDMG7EEWxV4+Fs/fVtB/VEOu8y8QMtuv49sK8V1RuZ0BV6bh9afr
z53+6TA1L59Hlu/bv/n/sKqATf1VWbl5NT89vX4+FZU/1pRvf/V7UWHN/oJ+nwO65/uh+61y/LOo
4Hj4iwx96QhJZCNTefRev9cUy41+4VEDnQtcaocMThry34uKFbi/CJj1YSQCNDcyQnH6H1SVb7Lm
PyxHSaXz3MhHzRwGkEfettyuDYVnborxUwWKegiUWj8ax6E2NAAQlhjd34QeG2cnqmq+TmnO3wW2
n302YyBhaDNG+oHe/3uVW8DnEQ4XRvlFh+AC2Hxf5fItSx2jc/+TU8/gWnBLLzZvrJKldIPdH76s
3yvsHytq9F0Dzlu5XkA9pRghk+T93vRNOVuzXTM8eOrSM1kftxo8ApYsGpJ4hdeG3RT8+R90Uf/2
PR1yC3ljEUJE/f7y6NNW+Ny8p451jOA92ZJir3bW4a8vzTl99u++1tO1/eF9eI7/KM0Iwnk2BJwW
T+OBY/RBXah9f/xsx9AUfnBFp2fxL9/qtG/9QQXSh45deTlvFcYWFyWSMElje5cnX/rduYm9WOx/
9M19M5P94+UJLo17GIbS5ZuT0ZvbiBm+SIeicJ+nAVgbUzbpHlUxQDoSjXBh56JRULuQcLp96nQQ
9XrRtpz/ndCOEhemmqZSW4p9Eby5jgcXVk4yB4PIOPwhc08ibZdeolxTu4dUm6pPCoANFWcnjzIv
BCGIN9PKZwkpuok1bNQgPjnpN7stV1YfD10gPqU1ROcttOcmHpeow00BXeoZsexgMxMLCNw/dcsN
12Q9uftqCZ0vHTgwhDhPjy9QKplxqmrzhv0CtQrqJvbZDx3hdWkyGVgIMcCQfIB65nSgCs3qnzdb
Xkoo04LW2TNBHp3lKaTUpO5SkluKbqqZ7rZTGZFfhCftjmNJoS+93ulGGLlgnzpi8pOMFgg2s3K7
Z6CCgwUTA5FvOGXo1b02RcQl50tRt5dbnbo6iZjKVDtwsPrdyq7zo333TeMj+bJPFdJ3IyQY0n7r
JBVlUZQH9bA9Z8xYzgan2a7mabXO/nrJvC08AnGb76DWZxDkYqz1ZsWsXshUDYT8uQuB1maALQCg
smVb739kRPB/rc5v70WNk5HkwoK3DmW4NxZDrivn2TbUQN6s86ANzTAq4h6CWrUfRV+/z5csfxBj
lL5WZIq58RTJ8gnWn+Pv/+NLF9xiSRmkl7XfnsI0dAJK8sqlN0pAa7PMIWUqdD6A0P3AEen7+sdC
pagLvkY67NBxcUb4vlhkMi2UOzX1J6pjdSihbScQxspkXXOV+GlaoIJZ/FjBxb7Sqf2jhN3vv+TT
25/eGCzPZ1NGcvmm5G/rMIEX194nVSBXhW8wxO2CuiQog+wHJfj7p/bbW9Hz0wt4WF9F4tRJ/LEs
SrPKrHBc/1OfT94dWg3/IOd++kH1/b74/vNdTo8s25cUkfvWAVMrKBjh2IlPLdqEJA/FcO2mY5qk
W75ewvuzPv71o3Lafv9VeHk/Wg5HOlAnsYt0vbd5gh18oig14fiUdlmeYOHoJJMvcEWjod1lkkG+
1y9Ao6LdfnA/Ga2+fW+eGOQmIeMKGAic0r6/o2Mnq3puA+/znBflc+1sUmFQlRUbuVrD3FyRLp1D
5IJ7JOOmmVS532TRwJqVeRfFzZaREFcLQqDi1gnr4TCbsH12e8vy4lmORbZvAycrj5M7buyaRdo8
LzAoy53pCtgONSf7l6AaVnQVElrvNQKS7Gi0T9tAUk5OYW+n4mUDBJ/QoKg+P0Iv84hIXQNn3a/z
yE2DT6/OZcCetOd4BNVz88zy2KVV0Z/l4AUGzr+V3nD70vKs6JnnHTY/rKKHGsHQtYvZEqwNhgUo
FhthYLsunmW6vQ9K/1J4GzlmsobPdmy8GQB7bQEUTVt0ZaIHE3RnRCQE9gFi8EnJQGP4uPid/ICU
jF8uJrdqk7K21ZwopCrnc0QOBwwvz1nOgxApQLIClfvXbaoXQF+lhHOecQTZrieZbsW519Bf3mXd
RloSOhtbHNIc7x4WwVyhY3Gq8rz3h+xiwQxtYHfaCnzdtIfVT1DqqkvwxmHA73X2kHK+6Uxw1imd
RjDZT6zs1q0a5y5q8mmOZdET3RqCsC+JdYorZ3KKwimp+V7WHUx4o/ZZKNVX9IAolsLIZr/3e2eA
nmCriBIjHDZ0yL4mqSdpmxjm3TjumG8vFZonak+Z+gqmnpLvyrKut0PWuFLFDGC9IlZUmYctUOax
bu0VZkc4BPdQc4d6Tzwj2catwfIU9U3of0S60TJr0FGxWwusapmqEQ25CxeHcUQuTvxUg8Ipu3Q6
tXpJI9JQHysUO/NuC5HBxcAL9XRWiDp7RN7Ufxy2TX0pIdB5F+TV9+hY/DLdl/jNwemfjPUyL0sJ
awt6d7O38zb6gJQv+7rUcC73aU/uGuIH7fE8W13Gjl542WMHZ8OJIWmqEI2YW95ZxJpNDJpZ2CQ2
h9t+yntxpjy9PQr0J23sjBNCPt+Bksyw1s0P0+jlabL60MfimeFUBCLjho8m1e7FAnKCwiJsTZ7A
kYJurBHB3HUMd7e9F9B5aTEIH4YR/IOHKgNreaJ/kzmDeKuUN2Olsls1NdaHQGtYyIRGl+aqgRVV
XCG2gnTKzN8sscT1tUIuGtmXyhqaGvK6u5SHmqhDOC5j2hVJowvzoERlF/toXPzr2tjyQ5Tq6FNn
FfRMriPK39oh4gEFkgcogRNivesL2dIxjXZ1m6+OAyepwaG6cEzwiqlv9NUrRucjjhPFEgfBoNzj
YG38QbB0ojjHnx9OV2lFxbutrAI4cuAi9w4vWYNqNAtCcmRdiVf1TBP58AtMUDdEzxkZv7sN1KCv
/UU1JTewxyVXVVX/Eta5IbEL+s2DZU9ofjx9YgngqXXvDVP6qZewWhNMMd37QK7549zX0wNTrHaJ
+1DN7yxcjZ+y0QRcSsbEJYblkr2f+bKgB1XSZjHaqdgFQQn/aZ3C+VpaLRkzlmXQ965zya2aGjxD
Y4Vz05fZLBASYIrD5rTLIGSsCs0dk+3V8nkaNoiBa6r11xCm7Q5HrzXd1ZsFTU1YpOf5sw+FrVrN
Xeo0viaIudoWRK1Ng9cJCuGY4TPfBME0+t5rV2xhQq/MYaUFVc+sxprVyxpUpCsuHoObJBsmunU1
KrtH31J5d3CA1LxDw2D/puySU2sZLf6ZVZdi4lRp+1UCebNGyaF6Zzp3ihDenVNHUcENVC56BZrN
q6hGL5aMLmTWXVmGkbmgWrkek0CvHfbSY8EnaV903X6ulilg4teKj4z0xiA2KrVuezoPeFhePXWJ
VaLRYGTcVJ8Y3PofgjDItkRbWJge+gpril2fN9GnMc0rvY905i+JLqJ5jUkKl2gnoAyw9hZroyqq
ur3ttwxytgYCNImCSmzHwFQIVpeqyebdbBXjgqkZlOZdXmsYneHWhU7iTwV6nnLJEFSxjZuLAuJe
szedW3xYC15333ih9UIYGO2EtgxpLkjx3TreFLIvdOQIyOArjA7cQeKymmRuxaQTyKen1DfgrgDR
8zR5+7yr7CuvG/tPSwORJYYPWh/NtA6oT0+D5UOVhZ08ot6ZqZfRibtsLw4PdQPuMMZ+F5IlCodB
dLtUSWYQyzRERVxYIkoTsHbxzrdK9aUGIIXF12XjpVt0+bumXPKHMrDJPld5OlyBpHRBssKBoPEj
SkQdUJT26EcG3PiTLSs1KjWrSO+nOdC3Hm6GiBS1E34FIdnsxMJd6sktLd3uIcdtn2flk7dnUIC/
LwI1f0Dk0Fn4fw0rIzZkZLdh7ouXhg4CkaNykCgMfe3cl5kWX/SWbl9rLCUO0oKLsK9E30PzGKVA
IY76rI9VJpcHuzbKOZtUz0kv0NGMtsGsnd677lCZo+qt9XxzZ/m0tlAJYrJpzUOVgzjuuYrATqgi
HI05fa53BvHCFwWknMY91mdNvFZGPxfTqm+ZS2Egas15le1NO6fPS7+s3LKATK/ER/u2axqsLyAh
DOrFCqvxZaz53ZhDW/mVtnm9VFXh78f2HnmDXaHJSWVz0Jx7PkITGthatxBDm9E9JWFts1VizNGK
8Dqo8yzbB5LJJExzr72aJEbdsbVNyqJGyNPpVrjeO1m30ReDt/j7XE7healhWcQk8Wqej3xRTyV0
xA8mM3W5q7G9eqeFDZl8Tu123LFfZk9jBgkRrpXgqSxF/ZleqfhSzy7SKE7CeI03CKfuglX1HRR2
W5aHdms4balsjj46hT3eefUCi5M9EdJaviCcrTNtrjY3f4yCvr1tG5U/IpkhL8u04zYcwpYtM3ZS
z3/q4QTNSQ/unh0a20zv1kaG2W6h6YTpsFgGnSu+6B11VEwQaJxliQ5LP4zQaIsiv3YhDNbQ9RxT
73vUIorCRqlCIpOKWDpedSNm0ssufN276x7fgwWIZ8Eafc+Tu4znmYWwpMZpMOFpTK834dhZzPIY
37t9QxcZLAGVkCD5WKVwYDcnKJ7mdp7YqB3iEnddPS8pvFv8Cn3WapkgYmtBdxaqsFusxZVXRfb7
chvRsZP7a9ykCwiijPtFrfZOLKPCSHZQ1SEdNEeFfqzwZXLbsv7c2a2wY1aNJ2GEV1hS2FjyQPaH
vro8V2WjADyYJC9tgxowb6az1PHgqrpTWHh0DVbHDjBP0Udo9O2d9KPxGiYyswBfzhqxfoll65NS
Wu7wyxXi6mQwkEwVOdeHdHGNeSiHrXMTC8FVETtyqG7hTyMoAPoozk+1paIj7gpu0dgaInAKDF+L
uT9BOeU4kDro9pQQ22xCJxWDaYM82zEbxII1fG7WtbobpxNhHZNHCHhkulBNOFLdi21BtGQPs/yA
+Beq7drXuoMjhNnEpWuIr1/3RIh3abHrwqnX96PdlNClOvReB8tqAZBKzNegVpsu/ZKXk4Vaj1b+
tkbkPyLjmwp97o6hvq2g7I5H36V0xsq3wWyavkOH5viru+1JU82yXbYJSMfuuOo7MLHZPoSwXy8H
vTq/1W0dfbE7SkLiqNau9wOsUNgrNn0ICoEw2sgcrT3nEPont22N8f+1ygK2BuaYDS8KOeYWQT5M
0nRrzGFp+oJGfUC7ghcH5/A4QDl9C5kdhU4fOcJmN5HzC9x5dNnMolKsJNrRms7FWKBdiSrBuaYj
wRoOW8j30DFleXKGKfucKrs7BhzhxAEJXPGOUMWtisstp2QyFFvu+nkmLS/HgDhHFLeGr9GY+pjc
k+WAe3uW3tLKMH7C32c494uT6wzmUH5cUbWoxcqzn6NWrecr3rnvepbaHjNzeh0mROIdD4V8FmV4
dZIb2M07uLKVjQRayA8cYlF8pWQCmks25Omz27hTFQdrOuN3YOkpFmlmwVtD9/foUtLS63WEqZ0n
/owoHCdto9TOtUeFuM7Jh6u5I7dr782nC1tEpbOLeprcW4l9UHuZWcDzia+X8DcifiNkLxyQbW5D
kF0oC4rmjgLUvkzkZXDzuhzasTWbvEUjT6QFgJ6KkM9mwfyR8ELn2YXJSwvNERa/kFSt/4uzN9uN
G9mibX/oBEAy2L6SzEa9bMuylS9EWmWz73t+/R3UvsCxMgUlfIBC1UvZTJLBaNaac8xrrMPtMyQN
xl4qY6nvBq0sngqVspUfRUk+eVEieaohxroveKTLJ7Oqq8DXbce6aR3Mzqjum/zLEivZNw6l+YHY
cMVySV4TPwql4DvsVkcLZ/PoWZRVcTBqvf81Ktn4PAQdQi4iIMRtlaVV+TjY/RDyKE3R1JR1tf4B
kuXypMPZwSpikQjBxsB4GWYUbVsniDD5xQO6GzewUbf+CiHKvM6BhZeEGkeg3GA1lqj2TF0fvdJJ
0p/8iOZHjvj22ypf+2qEKFbZJqfDbSrRIlMmnh1qptiG7vsuto9WMJdf8lYiK5qAxDW+1qixeRVZ
cbTLy1BwxkET6NolTjzX0Zf5tRziXwo2gdCHepjcALc12SMU9uL3CTOKW6D0ntwZKweo7HYxvjeI
IRwPqaOz7VSyiV16OpHjBYpmFYCj84qxivhscTGThBzzI9n+bKkP0WIYw1K/M5Eaqbsu1aLuVrdD
Czd/klJ2Gydn+pFYshfftdbOi7uZJ5j5KFbb/CbSzMrc1PxQa2MjjvsKERONaJ+bY3s15HLQfoRL
BOFMokJAH2KPhblRU4zVMQ4ofZsoqPqJyrNi05ujdklo1lIwujJIOKTgR2XXpYRfftdt2lCPIQ9t
b4RF1VyFKEz7PUbbLL0R8dirG4zwxbVRVr26VwjG5h2E8ZBuo9oseowTEwn3fWhjtOTEzNontWQE
qI8dLd6qGEu66xC9e7IZa0wF7GompbgOa91JD4soagh2uT4bvjDDJr6KsYH2QJrUvL5xIKWk3yg/
FPozeFSq8TwLa9nzSqxxm4n1ZQcL4k2vTrToETxMiq7bqYXq4ScenipNlT85IkGSqY0le46kprPP
U7ixLfkvxaOTsPdBO09l0k91Xb/LJugk/J1tTUxXNGUqnfuZZkXGxm/dWJTltzTqkh8DI2o1UloJ
bRdMZ3wJVVy2e7BFHLWDZmRvpda9Xu9YGufvhaFS+J8oynxJaFgWqCSr+oea6X3oBRnj4cbCPcAR
U6a5caNlAe7GNi2Mn7beFKOHTad8yrNZMTb0EUTi/R9q/ZoBYkm+9KZZ/q6ceM7AQ8Xyv8+Ljmel
VEs10QuYiClo+KinqRhBnpaUF037Jc5j9bZMJvUHVcb0QoHxw6uY0qAmq6xF6rXU+lcfC/oFooNl
dl7izBw32RzamzJTL9zKWb12vRVaV8hCqKI6pwTsNIP2CLvaeZl6q/UHWwb70oDvgNmPjXGfTBdK
+2f1Wq7HVhzVimZrqxrl/U1NmA86m1SPl8VpF7cE+et2I6IEyqzFNhi058iO562YluSCzuP8RjWD
5hw9OhZBaZ6mDzVjp8dmlxYHxyKeMJ6BlAs2Ml6D3MQHJNt9+XyMnFX2WVA1qeirRsa2uPD7G20T
WVuAT5ID7njQA90ifItp1K9s81LH8/NLYZt4fykL2fEcSkkFJRfljVayspoR+AM9EtWF8JSzMYlC
gGHCxkeBL2GfjnwxYFpprbA4dCU5mhBG6oeZ9Nmnf312lm4pqFrQGEl6YOsN/zXyqTZ1wbRkxUER
zAqrPJ7DaPSrp957oV3x0f38faWTb2yayOaBAF8cBKbvK0kd05dO9efz2zkbequsAvEwbSZaFPJU
n1yPiq3EiKUOGcCqbVPaxUOIZ/Vlxm98P9qLuPr8eic4+7emCM1olTgrTUVJcKr5a9MmQ7xft4cZ
U+tLKKoi95pUQIpp4szvzKTaF1P4FJDj/kho4bQVjaypVJaN+WUxOxMj5lj/nPTuUubL+Ujl81Md
fhxmbg0SxvsXq85hA/8obQ8GE/SuVems9a0hrpaqf/38GXzwYi3EXLplsPHln5MhRNDgzMo81ZiM
MUtbpZb6dA8uEbM/uh/Ud3zm2LSofK+/4q+BmnVqVY163h2SzNEoNeX/LZnIvYjm94Xp60QX8/ZO
ae6sK46i6SYf4PtLoSDTrDFs20MmhgADZantKeIXDxxr1D1sGHwp2RLdtSIdnrOmQSDTjdXdorba
b2MIwwvzwFvSzVnfbV046H4hCToVPEyVvvQ2UtJDpIOpIZt44HjkRIm5y9iH4DfgoKVtAq229nFN
u8M32xZYacJ39jiSVPUTN2GteeVqXXfHAU7FxqG4ENAccearQgM95IG4UE1KQ324r2qZ3wmrCP/L
ZC4ebGOsFn+RRfZdgMezXaehMAsKZtExsjnWA3B0RIafD6kPXrZt0f7WdcaUQrP4/RvAXWgbZqT2
B8kR/8Aes74bTDXf6rXR+v98KWft1dKPRnelnuYMWVLN7XQJukNm5NIVCnvV3Cp+JHVzKdzyrIeJ
wGB9hQgI6Z6qpxJCDOOhoRrFcqCtslmEaW/Ygk6bFHkwIQXJPoW88Y/35iAig0bIngMlGWvx+8c4
ZYlgBlS5N0uxvNLI1G/scBW0h6W9//dLMUbt9e5QUrypdv76PAdbEwW8t+Fg99R2gjgdt/2sq56t
WcGFN3b+fXJb62bNYrPGBHfKWLZmynZBZfcHPYiWB9GVwaPaGnjQc22BojZEG8zQ676/e5k4Yf4U
GacJEUcGaM3JfP78xt+2be8+T36NZSAa4ZQpHds5WdfmLK+wHFXDIeF85w5IiPdwj4YtvUsatpNq
fw0wrcLdbMyv1lApG07cxnOT5wqlDwcxb6u8fP6Tzr4eftGqlZGmte7BlJOpUljtSNFeDoe+V+Jb
HXTYJuqN+pr68qUR9tb0P7l7Q9OYJjWJIBEJ9fshVpjVCFC1nw7CMjH902IfegSEjsTZ3lrzg+PY
HH7sXpueoc9wbJeZ4ewao6QVT/T2eE/i0bS4LcZnnPxDhgpLsdrijx691RI5zl9TVuOMCVit/QUl
tXhWRyGesyRSnj5/bOtjObsV0yLITJEIKk6HsDYNwZLFcjqMS0HSeDJkfmMHxYXp/MQdsD4jY9X9
oBiXnHbPpgFMsaaKpHc+FGrUbAQRbfdLtVTbWlb510iakNSgLMFbqtV7K4mbx6XXeWIYhDZza4db
i7CUG4Ru+p7z13ThMz7bP60/jsB5nZdqmdrpp6VqTdrFSzIfSKbqkYoP+Saqw5cagstjNIzlhXn+
o0euW8jjeRI2j2adMv+aNRw6C2tDfz7QPqD9GAAhrMKp2n7+Yj+4KSQy1JpQr+ACPp14GyC2SqxV
y0GQQkL1M2535Yw/u1QWcae16v/DXbF9kAYkTYYR08L7u9J6gdQDEO1hNBVxDQSGpjmgw83nd/XB
s8NdIG2KVA6zrjzRQWJYinOBmP+AR5GXA6nqF5Rc7cIbesvxev9VmIbmoFdFGcG1ToMEJjALdo1h
9RAkVnPd18b0ZJtpQHVVp6uTU0DbdU2fX6m16bgluLMDyFUs6q3MbmOjqCk6ISWYqVndSQzSnrBj
dsOOetOndB+LMfk3+9n6fbFLxDFERR3DA6rB908fYExVBEJVD1UaxtuqJtyr6PXowmd8PsdyFa6l
6w6FPnmandwIW/YmSR+HpHCCXYKw35+boPadbpT//E0inDMYTesywye5/pS/PpJEkZ2TaJVxsA2K
7bOla95gNeado9cTnuFS+p8PrLN9CmOWSykmHwxTwduR56/rzSABERYpzoH7VnfEjYH7APJlQihe
apX6eDxDqwuqn59f9oOF1OKD4S61dTGRp8pIzcioKjedOCCM0vbMCp24r2pzCm7gCAz3YkjDuxJv
df8FnnWLMcKIjJ+BRuSHt5hwV1qd5rQHcosy6Oc/7fxTW3/ZWs7AAcTZ42Q7Go2mUzqaERw69CPf
+LSj77kVpxeu8sFz11lEKXYZKnXx0xQyWHxaILpEHNJRTTdKptW+Gao1/bmoqe9jWMs7ORbhhQ/8
g6sytHiTLN9IFU+1r2otg7Co6aSwxRdXoarqv9M00V6SrCOrrS+MTepk6YXIk/MZGWEkJCuFQ7rD
3Z480HauFydzlvzYsPuFMjvR8c0aCuVtGe0SZe6f//kFOgqxQgpvif+clQU0oQDHn4ojY4wtIuva
XYy47sKccD5MHBaYtRhgGRZL+8l2m85frTWdWR1NY/nPSXT8V21+aTE7nXg4AJucAvk4KSM6yun7
ooGkVciajCMsyTsmJvPGiuAjRUb5b9ExtiNVXCscINjUs8l25Hq7f80DBTh+tWKfesw7u74x0PV6
UxheytY58bb97zKMPk56THPU8U6mN0sVaMTA4R8XQsurTY+LK75fIL1POwEm5mE2w+SOFoEzuFpj
5vdAGuYrpwyy4cYxBqNxBRV5FPkdfIlClcLlmLOCIlDS7SaYHmQYxEqLpX9EQu+LUh2+OIvtAHIW
EJHIBc80zrRKcalUeDrG18fHIYURQfFFPRd6DylsGcvm8QHcFGNWbmbIpNfdoj8gFbiUq3g69k6u
dpqyjUDSCQqHq/Wdmvmyg3JQgqa/MFmcDb63e3qbL2irQ0V/PyTYb3Qq0X/5sU6Aj2YkdnlE3MJE
Goffn3+x51di97nqxFevExXsk91N1PbhshC1cAwz3t0o8NzRtzS9BdOB/8+X0gnuklgN2Ibxuk5u
qqjRp2ZTfCyUSbvJypGOUt0Z18zw5oUp/uzoymYQLwMOFlZzpr/TKWKEht4OhZ4egeKWOEX0zgc8
YyP17SrFN3SYEuxooO/rgCJ+D7KYfNnI8Taao3JwE7o7FzYX5+Pm/Q86uXng7mbaWkp6JLCPzpya
i32YaWzvPn/GH11GX+crKrO4bE+TaBrVzoemkukRapDiN06uPNrgiX59fpW10P/3XpWnaxr6ukiv
GwjOv+/fZLPaa4uxK4/KoIDRy5T+ltLIdIM03vnRAZZ0W+lEm2WukLUGUXKhD3G6lK6XtykEMFkq
to1t4v3lLXBBEVq98kgvzLpNMHu5TCv9DhM9DD8DQVIKB+bfn+y7i540PwItqlHj2eWRCNB8Z4Zj
vQNgdilf/Wxzxr1RfMR8yH0xp506kA1zQucelNUxSqvoJ9j7ALlaDfpkVvtNlaGMilSdHjvjtN+F
pjC9xDSc0kXdsRDhRXFR8JlvPn/f51OsaWEOgu3+5pRc/dd/r1BJi/6q14LmqCPDvs2EZTzbqPTQ
E0I07rvQuDD9fXA922IBXg3i0lKdk+kvzXorTjg+HqmpLQ8Tmv3HurYmN7QL5a7SY2f7+f2dGKbX
tdGkoUFbhtURDYB1ckFZ1aUlUYceA6tRjW2S54bmguVCodQNdvQq0tF+dqDb/9elkOxjVNT7CDwL
drwxyO+bidHq16ydVwbbZHirJpkRfo1nS3H7MjVy/rLM2jZVMeIhnmzrj9mh0bjw2D74+G2L7ZDJ
DIDj8rSeDjNNZGrXtkcHOjaiFLu9KdXg3yK612fFGRXdm8aOhQarcVKJ6uORXkC0dEcjb6cNYUQK
CgIyaT5/Jef3wlWIe4EIICkUnYb2xdlodjryuqO5QG1T7TQFr2fJf/2ocQtruGBtWmI6HoWT994y
5ccx+RjHnCPfVokJFkLHGl/4fM6mS8mXzJrHpLme9laywd+fz+qtaBSQrEf6HKLdRJGOq0RmiboJ
4NTdJXJSrlDNgXZEvq/gOHSyCzvmsw+KX4AoE6fUukdigL//Bfkyc96RynDsIqHfzMM4o0oe0D3l
EyKLVXD++dt7P0Oz7qLElKQgaRySGZKnI1EteoKBzHqhW1f9QHdZQjyDEo262pB7w0AhAri1vGTU
OkEO/e+yzBmUY3EXnlfVkKd0fWWoy6GDoP81t8qVoTgOiGVTEwukt1hWfG0RNY/sVkaDcrViLdnF
JYSyXJhS3u+r3n6KQSoERm1wd6rzNuP8tanXYrRehU4trIOrh4S6gMoXUxCrJqe/4Pf74FLcK8d5
nK0KnY2TD7JDO5sVjYmhA0vLrsR6gjonCvYoPi8d0E8myrfb4pTAaOZU6YDIONnGyEDkAGIz5eBU
wEA9Y5nTxzIJELeyNR/iDVSM5mlIkJ75eUEjGuUviTDenGb1LSlRARF5CM72CPqwkYCQVeSN6Ir6
oTCcQDw6EOGv0RKJJ6HSHYfgotlPtl633z8fnu8/yP/dBfMKjnxJ9RA89fvPYY7NFZKmMDxNtYXv
YHfqg662nVdP4/x1mUblFitL/SuXxXA3E2RwITvxgze2CinWOimzD42399eP51ZkplyWw6CSEtEK
1GYxGyYMGU357+OQ75A+EQVMXtvp/n6Yiq4TXa0c9Bjndm+L5coJsubKaTFsfP5U123X/90V/u+p
vn3vqGBWe9fJU4XdPctCsdRDjtJz5bhXv9sg1bxWsRsohhQ3ulo415ESJf9U5vj/r4yn2KEMyQSr
nUywZZVYQ4nP4zBldfOasHJs+L/1tRoaXS1Zm1xqXX/0AqluyPVoQaH7rIVRFpGRLYJPDsejj3PI
vm7HiJwxuJYXvu73U/d6b6uFl0XdBttA++d0rAC658Oq5UEHhWh6qR4nW+nU9U8M6LiZ4qiIfnz+
Hk+s0/+7JBQNCizs8i1TnlwS1ydhivGiHOykGaztYOug57FARV9Hpx0PxVQhdI7TOP0y6LK6Zc4t
bi0jTLyav/HCSnI+qOC8AHIwaJhwjDtdoZFWDuz31vovWocYqVHCxmyZsTuuqBhskUn2FDcTOsui
0l4/fxDv9yBvz2Etm7F2rsSMM2XQIsolNDspD6EdDtfZEmQ+VPDmwuA9H0tIWmjsUZDkM1XkSY0O
EMcCQj90DhpURU+ZHNKwmuEYEjxyYSidXwmFCmOW2ZvtPN3E99OONrVjx1yXHOn2khyQ6PnWaETv
2yLuLhx3T/Q667Njywt/CIurqa8+1/fXimjPE73SpceKWI2XdKK1hnxSI5sa9W8zhOWdihVtg6lW
fxajqTPtd4oH/xmhJ04TzwLm7IKTv7QT+uAZ6EiX9FW9RAjaaRVsEXVli97KjqOdJL4DDswr5zbc
Aei7tFieDx++Hi7B94s6kPnm/SNAZzxFhhFCzQL4vVOWotyUka5efT5Iz7daBmQsx9Edg7052qD3
V+kCssGaoq2Ow5TJ24Y6D/1dBX62ZcR4ASbrBb1Dd2Gq/+DWLA5oHNKkoUN5OTmB49QzImtZLzoa
0rMmmVwNlapfuMoH74o9+Yoz4Pvn3ye3BvhUTLDqa84AWeDFkMZ9hYirbZEGyYUN8lvD9f3iZXDa
VlCyKWySmfveP0YTxVPfLD2Va8UK8T05nflqhyK6keROPjDSa5rupgHbNlENYAoZ6th4xV5bpjfa
kbnnGGymeC/InnQp00na7tWCDZTdL4aZwspUd5RL+6RNUZNuQf6q1xCBJQxlMcYVbl+rJToVlm7C
fnRS/hALYNvuNGXG94mSQ+XWzD2Yt9bzkNtZElcFYuCfJH70L3ll8BuRRfReo1rOE4LU4b++T6nX
yjQpKt/RaD9coaIUvxbQWLpLeKG+VZQhrD3KCQPWYbuuAFEp3GaMGCh30X2PC4zGTrtpAeIbdA+C
5D8o2hoemUJOj+NYUD+DMF9Ovt2qOCW7YgbECnqZgIcOo5Di5WWqRHh3lDDwEyzGwtPSTnsNqc99
7UDl/ykNvM70YALs7pOV1UdjscEJNJ1i/yrIY1mZ/nF5B2d6UsHWEs/nTVaXFP6QJRhRC7KRcdpN
i2F6Gm4FrHCoQ7pNbq+0D3x49vMwgUe+MDA/2AYz6C0mNhq21PVON3DZpA0Mi6I5mpjgIrdCcUGY
0Pw7zsPqsXJWr3Espn2s9mgytBY+MF6Yp0Y3epCITeTXapdu594or3Tm/6uljexNW1BzIApjuuYA
iGeyyrQrWAj6hUXgg0+XkrKivcGLLHaG7wd6hBlw0uK5ORZjQwBN1iCRNkt18/ms9MGnS6EAcTK4
K0QOpxyJIauJOJ1gBdY97tPZGR1/XgbU+uFs/D9cihVUWpA5KP+fJmSHuhyxjUtmdGex9rkZmr5K
IOQVNKL5QlHig7kWjBcBPTw8ZZ3/3j+7QOLgGwjvO4pIw3JKe4PVI2yKm0EsdeQ2XeB87cB0f/33
h/l22kIvQ0XkdLaFXAGayAqKY2/AL5dSlvQ5AiKuYju6sBk5321S1GW7yfCgI42a4/0dqsDznMl0
yGpeU4ysZYi9KIrS/UgcpSvHJrlwPPngyG4qQGIUGxEHClr9ZN4VVZ+N5LJRSqbTt6lrKuIErsZ+
qw0UzRQr+CGyFFgnm4JrWIfxRqcbfWGPeXYcpFxA9hXD1KZGQ+/y/U3Lfp4C6li81gQTUUdX604a
XXCfCzV+IJI92Ob8RBfrRbqpZ0IkP3+9Z6OKYztPgOMZA5im9Pot/VUq0K0khOiRq1TT1fYng/i3
quvlFm9NclUh69oTw1VeeM/nt8xaB9eLtiP7a6p5769ZLIWTsA5qxxDQ7HWN17d210QAzjJl+5hm
Iwb3ts/vLNitG3tp/80IwvaQe2bvwIPn6qtK6/31RzOL0N1L7agHTefPKwM+WYxLu9A3SfTfqzp7
XOSCNLYYzAjvT7+ckSI5ArHcOFKJJe8vLGJWZxyrzg1YzIyQtnYGzqwjlfupt3jOIHaEgE0UjudA
7su0u4+Ebb50joApUOYN7qFczuSRTvFgDG4zjspXMCD2DQk1/d1QBMGmw5TRelqGI7SkY7q6e4I/
1pyWJOEsVK/NNk98ldEmvbaek8gHnaPucUlXpouoD/NIKIflRWijFmH5DrBiT8RNvUoIMuhmM22p
PRMw2Hc7aHATBJqT7aFY2VcqgdzKTjUH4DIFCzIA+taZB1cJStVwDSxJNbohzOCbTo+MWxmHw+ii
lqweiLrQdLcpCuVeEGmGsyqB+hkaev46pbEOjYyBS1xqhPF0KfO6c7GlDIcWT9iOgA7QfsGUi/nS
1LDONe9fHq4aplkN5SlLrXXyWU4hjt96mvTj0gQB+Vb2kHtpWuomGzHVvGIngohRJTb6MWhTZ7jC
yYnzsxZs8ryuifLYn0Mt/iKFsJ4rjRqsO06W/nUe44G8anR31wURpBc+LKTGpz9bx+hB4Q/8KoVr
ptP3QxsnP4nYFU5Uic0ZB26fDC9NkTaOa6U2abkF5RFMqStxQJO103h9oCpP0ZKURz2ZMnpZA/Q5
37TCQN9lXdXedmHb/cqiRHxzemE011OhgW5QZd8Ybuw0000npm7xilKJrd3QD7BFssBOXjFom4vb
1/gm3KKynV9DN2q/zAyHq9vAwAjcJbCmYDtl5DFtlHHAig1iBjRbqRVYpxzQQMZ2IY059tSsrV7h
7IiGVCGRP5njAPsWLbSubkYnMMmgFJWRMOiC1PkGsauYKfnYwLiCqMu+wRmbDOL6xvKBI1d4l6AG
7121LZcXJ5jmGyJ38oBYiTa869MOgIgzC5wUSpMuX6y4T4UfppXY96NZThvYKMldqPRT4AMqB18b
2/A+fDXtnZ9m2YMx6Nos3cBNtn9lYbnc5ZgESdBoqL67AzX2Y9HoysNkEHZJfRLH/6AYzHjpPFi/
9bTHJsYEHHwp0hzE9wDgyLnpyOU4lC3oJDfRFpA8kDHYY6fRCHdENolr6l3z1ShzQlCVtinR7WW9
8ZqOS03EWEXY3wavp4AaRMDxU53VpXKnNJNj+QsRJuU1aosg27ZFG/4mGGMUz8Q7jK0fKWpIcknd
TfNdVi+4zxfEGEcIuNV87xipSL7gGw+Sg1kFhkBEVvcj/lU1Fu1XqQSZDWUgCctk3y/DNJA4WswE
TY+RgjACgaYw96TesuiVTVh+T3DItW6VilT3kzBVWhrnFCXcMs/6HT17CBgcBwLoQLNZ/bbMrvtB
qjt/RDWilcBNNuBTIE1SOqq0kdslCNrbXIhIwS2baJwM6KFec5Yj+agN+wDi4TywwchrzUnu52DS
Mxc+hTruyi6tQUj1Sb8fZVt13pg21bAJhB3lpLmIOb3JbSX7TZXBvJ31hFDbKNAMsDOjat5RRGte
ddnqtUc/wLyBd5ZgyZsCQINTBQUEVA/MKwQq8QRuR8lDpnp9Uq+qeZA0NakbL1e06wrluteTWWyo
z2i3VksOu5+LGoQrgWSldgWlqP4aToMoroour9LbwYycmMwySfxlQyXjSu3bkiA9Ctyxl4glewUk
bN3bAWE+biVHUWEQkSH5uVVu3XGHclnT6ZmogsGs78Fmij99VyHKnmMhISdNeQADIUuCu1EHC3I9
lWoY7tERO3s1YnPkMdqz1lNIeNL8VI69tp1ICy/u9crMYq9VgzbfquUAoYD2I47/NRKHbMko6uUe
XRpUsEAJccEuIx8PEv8W/EHJD3dLe6peiUsh1q3RaPltNV7xTwd/b+fZYTZAYNPIaByULidmnMro
C/3kwNioYkrnTRoFwVUH6MNyQbxkr4Nao8/XomhR/HxumK/GVCs2msPv8CsnjG+MmN8HeExNYzey
6uhVtrEhd+vBsUayXZlfwhS02DWITBKuFYmHHz0Tfh1gGaPBMilmyJ/6Yq0zpJZ9twIO224LOupp
YX39U/dpAxWa2HTU1zBqHFBic3wIWhvYGHZeomOraJnind2r4Y9padATaIPdmkxMnap5Msg4+BfZ
WxgNCEuX0OlY92tqFNWK6IoMTuLSVLZmP9P86iChxi70KY4NAVQswmVtbXlC3eMgQyfT5pmApeqP
3RbywCQOQ6qUof4jTeb6V1V37MtMESc8WWlF5W5uKuvIy10qr+oswmS7MkqfRBWruc/GoteQC3dA
2XJ9lf5G3CX7d/IRNjJuAKLqcURCmBHFVuRSIsgAWBt4wn0y2CmuqjAPSHnOSmWz5kfOrtU7GXTU
nN6yv5AZuSOcUpVeTarxd60024KuiUi+48U2vs9mR+QCpYxY2xAB1bxQbwttX5uc9GGccp6E4dTq
bSNFRyzqpH1LisLE108Wugvto7+1zaILPbUU8S/mDJ38HQfTvysltYOdFSz6vSCDqfaDeYa+xB6S
skpnV+AFuVWH2gWYH0oaQWntzZmGhK8HSsJqRwKoAG9lElc49rG+Tcl+mvZFyfzqzlWuvOhx5jzT
DM4jiIs1EZ9dmVj7TkYG6wIhcn+ipDUzr1HS+LWMpy7H8J9kN3qXLT3gIiInXVJRR82HKDW9NO0Q
jeygyzrZlsWcQttMAUJBm+iBbRVpLL+wqVuzF8i6/mnOsyBmchz7wiNbK9SIJnIy3a2gCOSrQbri
FDaGfFltsYAIU2TUH+pC5K91LJZwD6tL2SVzDF4R6/h8LYc8NsHOQddxtTzrng1ShQ4VKJFHZ1Sj
et/rvR76CfKeJ72wq68Io6rHIo+Q2jJ+2QtmHLi3RaCViovJPn0wbfFq1pKsllTPmUzHSfRE4Wbx
wNtOJlvdTKpD/mNYkkd7RQ16ga0AcveGPYlC4YyYtv8g5+UgsSiYhrug14oExmCly+9M3ITCxvVC
pja7MpNjZyeLR4tqtcT6Py/6rp1TWh1j1o/MF2Ysfxdpl2kPWSiDu7hTRloCzN89scmx+Z0JnQVm
ahMdvl+Xql9nOydQQ4BI+k7NQ7FuYjKX050KRCRz6TAG9reCuXb04ISM8wvxxWbvymm2+l3fAu7Z
UsZtezotdAPJQNVZ7McZ5MUIRrLbsdXgayrBi8zXTrIowUGn9rRcpZFalb8KhVxlT1mIRd32dmge
G1skMxD+Jfoq9VoDJTS2RrbvOfv9oOcKdnhC4y6uTWCjzyQPWtTZHMtxlWgeTF+3p/LgxFD4/QF+
2LiBNKHhoSlt/kTEEcijU5TkXyZ1jsb7LGgq4w/vr1de0gD9ErjLWFGua+aZcNMREpbdRswaoJs7
MFB53Yz5XhhJ3lzLbIrC7VilnflMPlR/C8LcfIpVvZdb2v7qH/AMc+ObedilfsdQbH1Cgptp25LF
mvpTVuoV7aO+XvCoyf7GydpGbIIRkhmRf0m3YlGq3lcoRsU+Lr6uRO9e6tTTHFG/DCqqVMSOyjDd
aWq2WI8kOafTrly0ZvIt8hpDz+YLVnwaVVPCzKXNBNZ16fi7T2ZLeEjHykOuBqK6IvGMDcQS98pD
qKgEJFpOBNJOz/NX2ZkzK8Zcp2QQzlka3sLHiO+SgmKmrwYc5LDSw0faWgNlVS/oS+xD1DKVR/S6
RBFSH2+fB9JM6ytOMcB1uO38v6pSrHu2EkJsBRb22W2bzhq9oVBjzTOYjR4NAyzkDrjcYG3asDPJ
8U2b9jcHZeUJlk53ZJ4W5bYk2Grr6GMeIi0yNWIehT57QzbIH+TrkjoBIhHEasOt3SacVZk25igN
fHtoLOLLmrb9MinEgPlJXotqB3qmuTebWpm2k8qBzZe5NrdvQW/BTZWq1W2OPMPylDHMOnzwJKqR
Ip7ld1mOEN9ValP7NUU1a/hggQzygqFWN2ErELOX0LpJcVwI5eoIRS1e2IElG3tqSw83GfzhivAy
QBcxGC6SD2tWNm2eWXmTZgm9dshBwkda2vphnZfE0sSOrL0B1hmnClLLUjea8yUGmAhJYYfPbWx2
SqspO4s0OuW2IjmK5FmiIW7TRdUec6evDU9vwoR477XByWFHEaaftX1ymAxl+qmoc1oAWZ2Q8JZN
6zR+2QprApUmjMAzhtXFqdENuCVOaOAcH9NQ4svSx9e01fQ/jr04X2djVJOrTJgg60SUJBzm8uCn
UvfLA7mJOszRTjGOA6hIHfiqsMstc+6EJjPJ1e6+agKjudeqaXk1gpqEzGYewX4HwwprhmDLcZxV
588oG3PYDLNDoHdHVkVF13PWv2XFRLRIwzAdN2M7z1DPjXkxXQ04r3Nrw7xa/KGvx9EfxzG/z3pc
snjFR1Y/FfXR5MVFQh6XaRXRT8GG/ZcVhEvnAd9UcHqDmuLTl4IeYUL6yW9wtbl86ia6B9iN2vEO
4ew87AOHpsaOSuj0p4a+xvaUgJBf8Mmcyi8hUBt+ZYYORPSVepW4GWrXpwwsWeSVFb0ppi7iDni2
HDi52bg5lklK0LJItLig+5BO/znAyCFqJfD8N73o9QfOi9bM+ZjSBIuPbj3hFLexNGhaCPCH4mjn
0XcExvP/UXcmy3EjWbp+oYs0zMNdAogIDuJMihI3MEokMcMBOOan7w/KsmpGkM2wLLNe9C7LVJKH
Aw734//5B4HcAg9bJcou8el0lFNsAUq8ELGM1M4IRJrjkIQ18HZDSfqHdFydFE27dJAjRzk5zBkt
57UlQ5MFGSDyq9hK28Ay8bA5UbShMjb6SKcWBXOJlSIed+m1rNv1GbSW9n2aUlonnIr985SM8yXt
4/Eqzco5OjXR7zdUXbVyiT1IPAemIYafCIAGei3TJC7UfCZwBl5NAy9lMozfQ5LK6IwESYiXsyPt
k6Z0mtclwvF0o6PeVPx+MZMy9MZS3GOI2J4nBriUL2x8u/yiKdo7HHQJ/fO6bgbJVDxVnhREoFlX
mGI4OHCOouQqDp3gZNAnyl+aueY5+jPcSSMD1/2gbGe8Fc1ezS7mRTOfp9ZxEAnkGucnVlGJSYoM
t0jfmSw5+r09dD8XQpY1mPFOyVUySd3zCXON6Fw3TGCPnrJK9afElvdrasTDgln7N8+ox2QjBQkD
oZU5zlWUmPZlltbLC9m/nRnwbzVvCUGmL2ND8UwqyzQ9YS4ocaVNHf0ZNWmuM2RCVHUkCuMHKF58
lw+4MHE5T/XBHyj/JWZwXn3d4PeKqEsobC41pHSHrQd3702nmpN6T3tzNjEaxhcSPKOP2EdqTmWK
All9Iy4U5KQkHUDuDLvtfrRTlr59DQkf8NeRx0O70IEmka5Ca6Fpuw8i1Tk7XRV31Qs7kt/Hb2Xp
bnFiXdz7SnCNrdiPq1OR/crTWw33uCOjH/aIDkc/gLC0qvZUhyjPF65SFzPOsb/FnXnR/bBv2B5r
LUj7Xe2E3e7rYQ8x6cNRD3oPleHWsakwamEgtlms3zhUnilK608tnrfWxp7NoJfDkf75B5Tx4Emv
v+od+p7bmFdF3chc8VhzHJ7vd8xmCh57h1Mr4ZRfT3J9cXug5t5wAIT7w2Fzqqp5xCTtSQ+LgoBr
9U1xcuwQkyN9sa8nRod6f6RRAVfSh6F6mZThig4CIxmB7Q7cbLC56ra6d//11L5eNSze/QHrCid2
SZDNS53TAudpVun11yMcdhX3V8gHMpBV1bGCAWn1AqzmrzI25fc4HRnjA3y7viDIODBl4a1ADtyf
Bb14ix6fVr1Up3Jnhs5OOf1nYRv/+rjfDXHwoKZFWp076dULNPJNW74k2jF+2oGM4OMQB/0dlIQa
fkPMgssvp2yl+9Ivvjdhu1nOvJv4egmS/+TrfTepdXW8+45I6+0lpvvVS+L2OzPdNT2Y444ovl0R
n1TKI8KtI5/Sp+vt3YgHfTO9nWXr5IxooySK2m0sj/V7P/1Y341wsAsDHVMPgFy+qIq6NRXz1Mab
OYrOcnmEfvKhDfpnZb8b6WDHjRD/pk4/Vy+IKU4hhAaz01LRFGHfXmCjHaia3GbVa6sdNVb6dJuA
oIWJ0Uogtg7WOzj9UtMLJpf4Dh7HWfk9PRPELPj5zrwDlcnD7AIz+rv52+wfS1D6dMN/N/TBd0BP
ZrZT3a1eBu+5nx64A8ZjG7rGixpfKkWyM42n/2D/eDfgwVcBr7ky5tapXkq+OK/7jrY/wLv5yLr8
/GW+G+bgU1jo5TolNl9sIdr29voaM+wQ658jw3y6/N+NcrD8kWgkRg9e9lI6RDpQ0abp9uvHdWxp
HCx/fTYVGPQ8rhoX224DOqStNhXBRLDWMXnVp9vuu9kcfACKmZOwpDGWcANnaz05T5gYHwtG1D6M
4q5CJlr8cCDJGbMP3kyziNjUl0l70e1pvIbzhXXsgNP7YmdLSKwf1Nqmiy/oRRokLlVFQF2e/8rw
6w/7yYSynsly8kuPdN9WKEOgQY+DGFq7R96tvq7EvTKBBES8blZCAt1x1NT7u6mh97Wayyb6BWEU
0gNXyykPHHKukgBQO03DrjHct3KFDMhvzXC+QIJAcMlgSOdGmzwDW1lrqc69OVp+5QgDoFWMxtj5
1DtdfQbJwyEvxfUAz3slASpeGQj+oC8uEmADn95IR+X29XL6/FBaiSWr5deq0NiflNPQzC7X49vN
TvBYt4RvP8uf8YN3Azp8mohL4mGOnYQf3vhevfXB1KvMyi7VDKqg0s24pjwt0dXMg6tps8fHItM+
kF736xPIT/sThIaOZ1JJcVc+p5fpWX7jntrXUPccUJVvZKDF+Fi/lkfOjq+LIpwy9geNtEFaMESo
8+a7xXus6wDjsa/f3Kcb9bvbyMFqnIXMStrInLQQ63xFu1FYh0p3nbfDT5N2QdU/e8nvP2P+b2Rf
1q/VXde+vnaEX/6fSLzkjP2fg3Tv+jatiNTdj7vkr/wr7tIy/iIXFRIDqjVdXePN/p2ha7l/oUXA
FwHnMzRQeHb9O+/S/mv1aWHXA2Bfs6XWMF/5rwzdv1wIX5jQoRm2cCL4RxG6f1s//vfWZUG9QGXK
MmSjZRPDKHR/Pca63toZekt/AVp2aWIsTrd14WW2YEC2m2xdraivbAEvJcBEeHwsSaI/t+IIGF/m
WRZhD67F38ll4pYrU1oefm4W6Ei0CWe6sizX/9TtptpkVpdusyEpQQ/HQtlWbaPRTrbG7Ilua1P7
ZeH0xg6UNh181PTqFEajVZ7POOA+4yFeDbSjZsAPY3GS3s/1VjihjCKd/h6EnSGA8prgapP29ZU3
uypXqBqTZ4CBqd1VmLeQbJbKmM6PvnQNJpQORNpFKfncC7c1fyEPnrpwFPjqbXvbzuvTWDrw6AYS
jZo14GbJb8woXWg+xgR2bFxXFuTIisxbM4nsJfcFuR2/R9dNvlfKuDrftx0e4FoyeTeAidGb2ffx
Q2SN8qE1BNPx3Nh4bPs4ucWSHsZs0/Xlpjd0gkUGV8GwDRPB6ooox3YOZDu0JYk7ZYKWYkoj97SO
nekZf9fsUZim/ZSmiKoDSCGTHSieXTeh0LKU6A1PHwTt5cUINCzuL7xl1K9FEUe3oz45jwIWDoht
lhf3ZVuCTKkwPu4rVUZtCObhXjZJzN3N6FzvR1qoww0W8E2L/fJQ7sDOMaeuIHFu44mkF8Szen/W
EjpWYr9YKVoYwXCYNgvmLg0nleIuQUp6L3FHHtiBP5lGe+fSl0/gAQ3Vc5S5uvymZx3wL+bo664/
euZblo0DJNyJNK2wYa7uJnNMolYaqTRz6EgFhnS/tOa0nTHKvjHoJ54MvMwyoLbg2MoG0jIgTDlO
HrhGnb6qsUh/FFkcZztS9sqagiJWSAooks7z7a7IuKAUpID4Ug4khS2GCa1CLYii2vIdSQCrVuuj
sJIqMBo+15ZznrTYWvhTrGUJMmgiCM4gQk9vpWtOymmtOHGLAf5SlTdxUdfKdrAL72Zu2m5lFela
2JtK+2MqyHU60wDSs1PCPKO7buiJFgvNCTbHg2uilf8lPWFn58QVDHcaHnPuY2VaUBzxEqcu0tYM
iJOGRtddX+YkP/RQvwufQB8H1g3gYn0Lxah06IgpldsQK58u40li6fHlQFd79LHejcmXgU2R7Cot
M7Jvoz6OFxqZZn04qmqyUkE6ukd0fzDj8Wpw6OsI6Zgd1hZ5YX6mSsi1gLMULD4JSmZOTEqWVduu
yZZmV82Z1p8BCBviRFWETYFTVubkpxoxuwFORsM3KQrCSSOl6ZugSkSWbSy9JqaGVAlD8gNt9UYT
SXOXeSpE0yY3re5UsSZ5b0vQBr8rO++lGtFc0zDNledirPIrL1XpYYmSd8HDzAyE8dnwNNZJkvox
GUGXjj5YWTBFyXRfL14Ka6URZQaY6CyKX8fZoITJJADUa72pfxL7AKtPh17wMxITIYONZc3PZJbR
UIAg8tpQ2r0Vk92TGZxZC3irXc/pRhCboe4aG1cAX3pgqBae9u05htf5C3zTiqeXLeOVpmd9z0qy
S/uyMVNN90W1aGTIKov7y6oInwuM2HFnkruKIjuNXaO/aTyb0FTsyEruFlaKvJssGRSZomt1l0SP
ur6nd1Hg2moa53k3ajQcBidfGxFYbO3kkhYE1iARXZ0KiFvz8CHqN42oy0tLF3X7q2hKRIFznOjm
xotdp4Pm4UQksJi5czbmPdadCVYcyobNLUjZAm1fW9r2iSKW/y9u6Y0CoAWrYkMj5iK3bbIcMhmr
JyRDgdpW5DXEAQyx+imn/fCEmmhSfdrS0wAmPqe/osHr6T9mlgfXYiyShvzXEoKhV+kwbRCdzM3O
bds591uM0R9x8hSvg10tL9WsqFdGaax7TtbacwjNAKaROknCFTBeJFKFFpiUEEUccj/oqyGWK1JJ
y3S0+iToy9GywojXddN5s/WUFtG80V3jDMKRG3hN3kZsnuW8HefJHnw5zMO92aVz6vfSNu9A3evh
BDLd1PmdKvpfaW/rKEfB9X+lY0fwUmQmehZ4KbYuvuJafJuLXUYKHKLGPUW3oJEXttg5jUvHomkK
bSUmBsV1LqIyiYsQb+H+TldwLvMjIhbBcshLwdqW+Z1KZPQnuTbjWKUkQ2oBwGGUBd9jyIiGt4fk
XpkH9XGwycPyy4oyIEgXO3FvzIz4daWc69u4KoFyI1Ig4UQMtsUZB2duhta2YJz/v1ZC/t+NT18t
Xv7nYvJStOPzvFdKrn/h71LS0MhNpyyEjYnFK72Xf1eS5l+rhwTEWx3yBXrv1fTwX8HpDn8J2RcH
LNoXRGDrX/pXIWk5f2Fph7gQe2qHizaWgP8gNn29Df53HWl7MGjBMbn7qrjZYBd0cFt0zUp4S40n
sokt8Y2taPW1LSwHHyraprCxyAa8ffdoqEDmWFTvw8rXm9L+iPjKINfH3R6JDAfvfuW6GM6s0vaF
ZlEo1QNGAvYu0St5+vUozv7dfp0Y2nmeEqaVa5zsoTbGo3JsqoTb54x261GTpnJnUUddibSAv0xa
h35vdKMTB43auV2QlB0dX3jARG41sqRlmqhduisb3LtDQ9oecRWjEHLT9nr8W/3zcOy2IIqumKYO
+XVK6B1fY0obq4Ibc4FrDrVOPLdi2ZRSwAcgvDEhrAk6um9iR1dTXw9aHAg1FwvWuj2HLp4UBL8O
xKxFl1Mm+xcVrhTUjVH0MrRSoT1nUJjvPdIEzYD7Yh6fcycd75I2GZpNk6Tqd2i9gk1LwwHJJwxR
YrZvwPvzM9sqh7NodPI7TDFGjfSNkX46/W6vvBazUZS7xc0T52TBx9/GkTunhyud3AzgUMtiUw7U
opAGijXoiXCODXVMe6lwtsgNjAaxtm+72Az+X1XUVgkLwiZxtTGvoWHZug+LUJznBFPQqe5oLyI6
wSQ6VA0cHMKv3/zHFY35KuQnPB85fsmn2F9flP3CgJlLzWkIA2MkRfNtCzJbYxI9SaaHc2Sl/RHP
HCxovp1Vr7QuN0TM+wMmLhG3Tt7TaFrqqgtp+uOXBEuHi4Bl1NmV5LLWbHBKU2694U8m3pCTpYPr
s81BZUAUhK48xWZY5XP2w+L4+mUsMSeKavfjCO/M0t7y2eUWRt1cbDHrrNEb1IN+O0i3XV8VvVe8
8VE2YqpA3sxQtlEwaiShBPTm0TPIQmm8bZTVyWlBrqnmu85CPiwCd04yAx7gdzmQ/A7wSGxK2DRd
ewbvM6sCy1l72tw60ieEtUcF/usl9fDJcVlGprIChYgQ9p+cN2swYy0Hucc4LBs7WWTQq619Qu7W
va6W3Ulae9rF18vjQFX4Z2NAxqvqXJxXifKhRbqWOz1eWrEWxpHhYDKrZBgKGCKwiFNKfTn22W0R
ZzkZQWl8L0w4kf5QlM3GTb36O4ky9C9xkHggZhWONtpV7hiWqo7FrtCK5ocRccvFGUSo29Hlb5EH
Xx1Z4Aceg+sM8O50sCBBFezoQH37jy2uSASulsjA/EOgdZD87vOyos3p93h1U+tDQbjmMkeSKnxc
yB0RVHoXZJm4P0pJwNWwIii0DrNIy62gWbqE8ow+PMVCnaxM+kb2aCrqAWvm2HSJoKqjvvM97oBX
ZTqRvNe5EhrlnCHhOYKCrdv//poAW9Ehtjno/7DoOuiU2NKsNLMtLJSs07wppuqHWJbmnMw++8hz
POggrM8RgJT0dIOHuVIg1pPqXTMt51e0/US+CoaaCPSTfFrFGrkjIF1KbrdByvZ9bfVe9dosaXqO
DGP0/Nyoci34elF+/BBcMGR81pBh4xytHmwhszIXM+HVyWYee5KEM+1xaZR113RB57mjm77UCF78
etAVjDp41EBcmDaircVIQDt0WeyqOIfm0iUbc5jbAuqTOYtt1tX1JQ40yFbVDMVKaJVkOglUNRJW
HCuG1Nx2NHeZSw6ivyQFN8bWE4MT5HpsXcFezQgtX1Eyn2tsHn3joqu3QaMkoub+qbi3Q1OxuSWq
np0jjyoM34UNxBC9Nlz1bj4020JyWJ21wkgfrYTdx6/pES4bR52h/+koVcgH89AUwP4xzO+O5pJM
aMxdS6hkEtniIpv79EQrI/IIRvCI0zhGJ03ueVZeIeLurICNdNlJrzIJrusJ0fUTEsnqIyv5w0Gk
qbiGgMFBSlzNGQ5eapcscUS8RLHRy8F7LXunOzNHxzqZyOnbqrkp/qPxrNUUgneK5db+cp44DXT4
RcUmlVDLnNaFsWY3nhIMFlYtyVxYzZFl++Fb1TAOw/MKCTIBFzR89kecJ53odMQQG8OcypMFMu5u
lsl8Tp9pvP96sR7YpfCxrmNBGnBXDzEba439sUqkUYLwr2KjjdP4bepSY7fqRuid9n33WHuD2ocp
iAJOhVF9tyS2K31IoxDS06HX3478mnVr2Nul+DV42HHYQwsGh/3wbu2o1tu62PCBat0pIS7z5ViT
AtBaQ/4NAoUIINotL5PbkzgLIepBt4jIWDo7DY1Zi7+JNgVXiZriyCvR9tuJfz8nHfsBlhyBLx+l
vtoawUOE2sYAbcx3MhfajavNlHrp3CHhifK5zvxmXNVVY5NGC1SjoiQ5rk2Jxa69xQ6iOSJhXrcg
cwcN2qFrNUlr98SxCGlGPakU3TkkOaXdff1QP1lNvF4bIpaNaJUb0/4bjqaGDPcx9YgYn+2T2kmb
c75h9VZVGvGPt346ejYP549ZG1XiwVjWyC4uOwJ6xVxpvzry0k64hpfPc5xql67ZxU+JvdinRMIt
20HqIDhJsxwpHD/ZH9YbIYuI10XpePD1LA6WEDFJxmHGIZtuicoT971dZrvFXFrYiaWspr/v6r+n
/x+/iuu/F+j7u9eB//2f1cGkdSpjtgmcsQ72CNzXm1ypyygs0qQmzFiWahYWqtnAAEUc+FAZZXcV
R0XRh4UF/diTNUoPYHXTC0RVTro/eoMDzNs3wgjHYm4wWCBRMKiN1HnIFliSAaqj7GEAXj5mFn3Q
2vz713P1pdq2sNs2/vz5uwNbIJdadxwntAhnR4fVTB5wU9QSkjlGNtnAualbk29Q3w0hcE5EUrJq
DHha8Gt+SzNWyi2uLQYBnN6oD9uv16+zliYHmwL1GNsT/yi+moftZLOO5xR9mRP2Chk8ZyPAlhLm
dTRejdGY6vAjNfcaequFOE4dlfOcl4SI2UhtZTtlq+dSgkkgOrTEk9+mbACxRk5ctqFFyn0RYvCs
jEHatfVlMdOyQc5Vta/KpHUckIqBQUinL1a5tsu1YaN64IwAlnXVP6B+m6aw75Pk3obeDJDFCMPP
MUbSjHW4zd0gtbL8kniZ8b6XeIeYpVu8wYeGQdpQvvdBh2AFcKwGktsWqkd6I0RlZGNFbLlXs+Yt
d9DgptcKBZm8sOKE68zgKLDl0buiTSnjtLH9ujVw6GOptNdE/BLlh6PYrcyaBJHXYg0nMrO5tS5R
XP5Ma8V+yaGCvhIyFKkbQGw85JylL54TWdSEx8uKo82JDVJgorYsWMwwGW24xpmhYBor6i5E3BIf
uT588tHiI+CurnLgOVh37W9SeIdBoTVqJcSgr74QLf7NlcARhTj06jSeqE++XlQfi1Ru25i8o+Wn
o8CmeFDsd/WQVelcKuEAl/2uHWfkkU4dbdO+SM7cSHC9jWfH2HLplL+tzum3ADn/zCr2z4dHcoJG
WbFuGhQ0+7O28rnSq04qYZmZZLVr5XKKG0kVWl3/a5rT5AhE9NlDXg9VDv3VLvRP6My779ytltLL
kQyFSGXQdGquCCPkIr/LrrpZRhuKzJGH/MeQ6uDTtV0qGexQMcj4sC9i0KV47A70C2KvGwLdBGYX
QV81yRS2S8FtiFsTnSJ7xHXoRMtKouZL1VxdGMvSIf07cuzdXKl81G5G6nMnKMVQUbmTuVEBf+9h
wOdZ2C2T+kvkRYZYF+GWPLGICh991E5860aS0fBvyxyw3FQwO5I0OvQgsrz0Nm+wryConO5c0JSu
NH0PFcGaPL00VdjoZCP7TaLJe80CT0KDN7lXY6zIB7LHzFeCvsubrmiza5mnkYoWM/P0VVJWaDsI
9dFNIYY62dGqWF4sdskisDghL3EjITuxMOaMHNwJC74eN7MeyUUxiQD7eb32J/KpL7RR5fxyU5qG
AfWbq4fmoiBGcODTe2cDmfZPrWMpWJuUpvoU4QmmhikWRWAyiRh/qU1EVtg0t+7tPFcTTRSZIYYl
eqC/XaSWQ4UyRHMr8pQ2n97I9Km2TaFx+6xJy+sNO71wptHlJMhyo/EdAqGvhOwJ0sAVcmnDGE21
ga6t6sHC5n5yfF0ohI03nY2ErRkiUwlo+hTfXNG2nCGWo/xIozR5aSwHUiCBrvYlH0D9wxoQenBx
Ed0rmilaIb091SdtpFpvGqIKYuxMs7yek85+qHvhXbdm39wheRm/z1CFat/sIiRVWZJzrktvNFFJ
6sqINqBW4sdZ0/OKnqfi5QHMVSX2EeYI0MhUtI+J0iL4TjtYAUHnLYrE+ahy77PKnkimymrlwrR6
ghhJCcPYLhVC3dUljbQz255V9SSjK3aVO9Zqi5xU2qnpCrhMxOwCRcYjhg7PX39PH7/f1WqPruMa
uYCD+MF24aYAVxrClXCmr73hBCSMrxfzpZWYIFfeOG6+Hu9j5ajpRJVheALvgrP3YLwSYXkqYQSE
PZrlgJcU3dNNLb9LDSXc10N9nBpkC4oPkBcqNlC//Z2wHIrcEin6rzZv3e+pW+SX7khAMiEczQ74
7Rj99uPUaByALsJQo1NAQb8/njYYPTGt0gsFItbApZ13VsUEj9H3OUYU/eyo4VCjNsTQZQ0pOCgO
kZYrubAyD71fC7Y1FZ51ge27cjpms7YhgNd8WMxY5rtqTMdzqld5Qw8RL7OvH/EnNxiXFCLKPNof
qyPk/pQNYdJ8zQYvdBHKeCey1cZlM+ZJed0nq758wB4g3zIFOv3mnC3H7Ko/wCL0anAXMUAIDdvg
d+yP77aFVhoeKv0UNdWN1w+gyIPjhPWAy7cXq/NFgt7+yOXns0nj74JvNRZMmFQeXEiUVo6WmArW
1aQb4y6hT5AGXYaxLnIUoVKLtfZVOfReoHldesRO5ZNFzZpmqozPbzi0a0RfrrUCw5Ewdhzzd9p2
I5fCrg9ckdlj0Ney/vn1K+auwUM8OHDpO6FvsWFXEVB3sK51dS7THNeOUGDoR6x5u6jPcd6vyqZ2
aeeTwZsnN7StIq5Cb3IjbaslyJZvhtZIutAzxfhCVSKcYIbT8IxdhyODhIAyb+uq6yZeYZ+Q4zWy
xGVQjNTYAY4LybUTtdmvqh+4E7QgoBeFwVEVpm4X/0ip7MVmNGPIIQIPm3YrvMb+oTpQWX0dJQGC
bDWTBvWIZ19AdCywyl9E/ihIyepJ/6UyDBTSzGd/rLFzpL1dxueDA/qygaoJiuqlUXemNbCIfQJB
CnbnMVNPZkXDiWApR4C4FGjndyXnKNsMqT4+EUHv0iIjbzcYmT68CxTHkKo9XTyjDpskydcTMWQL
kbkmloI9R9wU53nkN7UrRdijL7zUpKVW8F1IPd94qRtlyOGWfMWudeW+8PI69hOkjg0WIV1Es6BP
lGeOEfjoNYpQ2GET/7xPk37p/Bp4XqFRkXSvYhysWzgV2Rulayr8sYnj+C7N1C4LxyTCZ2FOIzha
sujnsBDGeGd3aa5spqmem2CUmtlAiM1xOyq7JDH8DMMcJcjk2MbfakgrN9iHIF5Wol6ejACC4BLg
gg5S0jwpdqh65Ssa7Sb1VTGpjxVtEQBKc4bNIigxzqIGyyMfKlSd04mPdPpyjUFKPObF42+2HzBV
J0esGpT4NJwaNYULt6i5pc9HudH6+iTMF7aefr1VVtO4U2mhF1fGnAz1hj6hHYdRV/OvlHjZm9/o
8SzaqRbjXxB0URzp21IXy+ibnsibjdrF4Km0GF0L15+UOUOfgMpSFmW1k0Sz1OgSe+fHhFdMAY9B
8Tj4cSaitWASMRloamXeDEa7TCf2qEy/0riN0BGQKPRbTSbrdwzBLvVrU/HeqNAs58zNDSF2qUvE
w8kadN+cpWA6KEuFK97wxJ4kqEOZfSM4MRkCq7VbJWyriGy0ajHnnwN6v/OaZZNeJCk06QBKECpN
tzJ/a0uE+U7WKGxFqT3RyvNQ1vYnetpY3XZGOLuEjtLPmm/U1hJvJjTam8ZC3IhLRKsyLy5lkLZo
pi5BY2uKFaysRBm2mJVZoZdX1T2/pECqniY4U2rKMhmnmopO/LzNYqlviZmJkyPXrI97/ipCouXA
/Z3wZ+9gO5ozry0KF/5a2lZgISXGk5SdY0Nhaqhzdipjorxy9MvbrzfCz7ZBKL9cqVxAO7x898+a
uHCsyZ3BoQrKKDpyCVYqzmAiwu8E3TtLazZOY083ajlYiW8KoPivf8An9QXJneQmrHgmZcbBD3A6
KFaKxPmpIt7wzBqEdhFjAIKfS3JEFvLJI8ZjGoP0tZKh4bf++btLXVd3Euaj6YYeuTLcPoaq2Wjp
GL8o1tLurNoytsMcH3Md/Dg/SlGyTTQ6PAQwOQfzI2O0U1X8Y8OyEMsJZ8O8663FeKAVc/f1k/x4
gjPSWj6ZHlHbQJj785sng3SJAXBKX1QBVyqeQh1DMmAJI79ySh4oxbfd/5BZceQ0/WSOOO+5JhE0
NFGxc9sfmVRV+IutypO1R+1SFbh4LInpfl94nke+k08gODxAqRJJN6VQBInbH8uqhljtzc4LFUiP
w08IcmrYDx0a64I+f0i32VzO0sqxUT8Ce3N422qXBFgSKG1g1PEAvTcxTYlzB8auX7+BT54D0KYO
89paPczdg+fgCMEO4pLQPGJueeHllrExZ6vdmd7R4JTPhsLbG1d6rOc4SA4WcwIpOhsWMwqdNgX8
KbVE+lWnDxv+N3EYX8/r4yaxisFV+h9kUps0yvef+WzYxTIrphcadLPiHaZG1UlWzKXGLVrBZyB2
FXFK/1brgmIwk6uclGrnyG/4bMJceugg8f6JSlv//N3XSyug1KZajSDzNeVbNinJk0Dt3/olbcCb
r+f7yU5BZxvum0X21OpOuD9WC6hn2rnA6F/MjdzCw25mP2F3zrYaMa3MOlG/Yx3aHCmDPxkX8JjN
aUXx+A9zf9waw4NmmnU3hJ1NJWhrZAzVudp8lyXh1008druUPOF/fsXj4MHL8E+/Gy/3g9vrZEeK
jXNxyilpae7OmVmtFFcYmaM+6I7gl5/sUswQbhRFKgrcQ3UQyRGKrPk+Nhmw+YakJxdCiem4myGe
ixf8nsxTwxod07e9Ftrn1y/2k0XkYKCuqezFPOTDNreTD4kGoyLZxLMb31WD7E/B7tULpZDHwrQ+
eZdczjnYTBMpFXvj/rvMXTeH1AQFR1tmoX0zzBpjnMId4NICE1ebUs2dDc6Rx1T9H6eoMz0LgBhO
gcppsD9uA9PXtQyasJo0nDcHQvKj6rrZqRYN1snXT3NdjvtXqP2hDqZojE2HDwgdUTzAEVMUGKIA
6sCoOvJZrP/O4Tg4965gB8A3dcL+lAAne13NcOXNqqT65qKfuKroZ31TUFYEDsyx7dfzOtAPrqiv
TggHHB3u4VxwDykgPXerTG/zYuMNzQAzJcNZCmf2NjPrjbOY9WWExeVd4yXetHVR39zgn1Q/0jpr
d8hbhti3FE3JthVIEfoDcofwQMT9MaxniNcWfkXHIrL/4N+Hj8jlROTubsE2tA52DhxiCjxGCeOb
cdy5SAa0R3BG4+Ihga3eXTVAbPRfIyjLAcxgr9uM1JNvvUM0eqi0JS5dg1fglhXrifNDhWTRhTij
jSC+RKY9tUVNS8PIZXQ3lEbyBAu5uM4WDZNSSD/DQ7m4JgVOaeLoiSCQiGirh1d15Oj/ZGWDWYOS
s+rWzLCDlY3Y1uDWk6QbOaU/Y1RC15ObP0eRqd8fef+fLGwQAU4A8hbgpR5WUlk/O6Wj5PHGAB7e
jqXUtrkxuNedmxmXINfLNQ76423P3ejSFF7r0wyMJBc5GM6rVH2TYP8KYTrCAObIQ/i4fa4ZIniG
UEvC9ztMr17qoSCTKU02idZWu3Rxfyb2kJ01JQhdTBWwxRBgOU2tJTlSp/9hER4sMdNDdIYbPsUe
7Mb9r9BNhzmbao+OddnZZSgLVTtJ1WJpQkeSnbPVqQhODTPXsHPLZ925R5ohX3S1b7wLDI9IN2+9
EbwkmnEC96GmOT8wrE7LXdljILQ78grXPeHg18JM0yhWDFeFinIAJUK4iuNegGhIByzD7Oay8Ntm
KvDDGzJP2dSRNMPcTspzy8gGnygzQ25M7LIvuRJ6r1//mk/WEz8GTHFNfEeWs/75u9qFg97NXQ12
Fa+l3LaVMrxahrs8fj3KJ9skZvUQTokr1uFuH2yTDVcNs1si8O7E6l5ZwJh/LAT4YvHSEU2ANeGR
kuxACMs+uTLXSM0BQYN+g4/Q/rwg+uuiaVNro2J/ScxcWhf31uI0F3Cfo60iEu06gQC0s+aaKCpw
NmISYkulK5w77d2Y4OqFQWm+w9HyWLn4oWTF6x0QE+IjTUusYA8uQw1KhKFpbWtjTtLFInrAs81f
qrnF9lsajbYTU4MNFVlL9n1XDVYJScqGo/L1K/lQBPArYAHrLipv3eOOu/+A5rhTylIM7kZM1Qi/
jbYlTGkIOZ2Ct9Aw52dohLLN14P+SXbfW/tcA+kg8o1igIfd/MFC6PR4VESaRZtemhL4zDSXZkv1
isRSN8hR3nhoNowtIhbjVscx8BUSpfzNtzD+GmVUA7IZbvNG3AaBpK2h4JGVui441zIX0TNmkbiU
Kc1i41jeFeObM8J+Z9svWncb/xdn57UkKZJt0S/CDC1eIyBEqsrSVf2CVZZAKwcc8fV3UfelgwgL
rGf6bXpsSAhwP37O3munoXw/SFO8p5RNUIGn0xD7ZYFoGd5m4R5dSK7FLh+N8c2yU+CjaGC011yq
ubOfQdLNZ2nCJ96bBEjstMy2APfxd8av1MvSwjwDeHijirnxGxHGje6Hr3ApTNe/kanIpjaECBKH
OLsSkOA7WH3RgdjSx1zpYkIFI2/rxbhaEShn6DnDhkUut+w1qxejBT2FTaoNGg5up4pu8bCrR8cZ
Nl7A65HKUjfpBI6bKv+wo11eqB/suq61mbvDHfzcM3PZK6MVHc1UmEHjllCnvXY6eSTA+JHVj3va
edqX+y/krSdMGUxfny+ARXB1s8jAjIZcVhEITYU/myQwCSAr7sepNYLMNpsTSuF4iwJxtVPy5QE7
QdfK8zWYG1zeuYYWCGHm2AZj2Rrncq5mv1CV5GzHYR7EOBMA7LY/yFRSN6JXrm930Y6hzGACSaj3
eqNEj62XfaaRAMrP8V1nkrTP+qkB/+ilxeyHLb4toQEP3Nihr9Z/bnh5oViR+Y+3bgmIOS0cKIMo
rDWRvYwYwY8SZOxZdoX2OBRp/3b/Z71WRC4XpBrh8ZKnQT1y+YSFCRgVYGMbJF6mTgvyEMdbkYZw
e0vN/eNEGCzsVBSQizWjAYrgdNNLM4xM5hNdqP3Gu37tuFn+HmJe6WfaaIzW8afkMMQjm0obKNNU
lYkvQgFgEolxHxG2pMD1iGdR2iDba7KTh5j8yr1VFqZO5gN05r1DW+hRFZXMH9zGMLIA+wnzIMdE
2xXEWG+VHSunVh8FEN9qpytz/HuJHbQfEHGn7wbqxn8UsxVLja0rgWfnQt2JCEOM3yxo+l0GYnJ+
avs5/a6QF5zvhgQvue+Gbfs504fJ2aWmyh+V94n9Lu7z8BOvjfHNMMaMMIYBVKyqZGBo83YJ2clM
rbKI2lGbM+ZXndDRqIm/YaawXuahmCZfY2x1Is7YyJDhoskMcFsYoW81eTX+IlYiE/QYivyoM5Io
4VbPGky9FCZ78kkQmQZ3M2m0fUkScHUC7zo1Z2rl6KAlBJ2dDc4HgHY12v74e2bjhFkAFZA0ukY/
ZrJ3TgxzVRf1SDH9mTwhmsBsEiRy91/C5R273OvwWXEeYAGnJ4hW5/IdrCOGSMC8qkDgSTyhToLB
YabzyaJJv7Gv/n+vdnUx2nsLloGOOf631cba1BUQ+kgvgoyTY/dNKmb5PXdLTWOmsOjhlEFx3jio
hgxsx2T8Tnlk6B9LYkCnA7WR+jO1WnKlEcZVKth1Kf5oehcqvqsq8/TYExP8OaOR6pzFoj98yBX8
208D+FcE4yKtKww+jvzkdaLSfGFP4GlSdVbZKLus/JjmAKP3dQPdeDeOHE59ierus9faA0cRpPXu
q6iRtQejZRsF8XupKvxGNXDg9A7GHNm3CwdAxVu1hwSbE0LW5gifzKG3rCdLxKI5cez13o1l1vzK
k3IeUdz3mbrLkTS+16ZJdXwv1zFkD52JxNAixuJjxUqgBk4UV0/MNyMUfI3XNg9OMwMrMHKaTPuR
987aR1ZR/ZMpnUTV0tkVFqEi7u29NdjOyauIMT1kAALfseZYUbAovYk/QUlo7gVz1uGvPdf2YXsW
xiHsCzY3TBvOhNF3KE8JpAF9j59H+wUNvSm+mZE0LH/sVHrCtJFJCJZ2j6BntNIaHy0zoF2GseYX
5UytB9YURc8y79yvQ0e/iv9PLTFfTJNfd3Gs1/1OMa0pfD9FTU38W5c52h59Q/cdjb0pGd0Yye9W
zxr345iF3QhEnyEdMp4h7HZ5L0xsU4y/qG4KOYZA0O3kHxF7S2Sch3hLEk3gACnNTyImaBXzcTfk
n3jd2+ydkN3wPo8cLQ8mQL2l36XezLxwJPatTZNB+l4agyKu6n78MBpRYh67vqwtOPNYmp1BlOae
urAd9mpoSkFsG327nZYD0jx6lpLOu0md2vTYhoWM92E9hZST/Mc6Co+p1NGrM/AVlO/AoEFoiz+M
H1OCEzyzEfsqt6wfAF69he7MdNgJY2N+ifDGf2gbVf0mEHW0e1NGwOsG3Uu+WQpAWR9PfvspA24E
hyrr+aPakLHTHovb9ILcJXqzcU1EOw9eJ62ZVka/IozJxK5I5FgkGPSJtzNtravet1Eu8vdGb880
JFLpviFdzfD358P0rU9669P9pejG/ru4WfCyIJOh7tYvlyKjEewOetsH9B4HMlTD+DyFUJDw172n
y7ClObpR3yxNvmVeSL3PBnx5uchqyimPjT4A4E4KABMPDngjyhQ6FFkfILJpDtg783OJgm0j2fhG
iUMfx0Mh6SwtTmP52/51oJ30bgS1XBbBXJaQXqp43i8agVPZ6CiRulGHkmFsBW3eeL6cnelP86dT
4qzTxq2Gs4lsRlLRIL0joautIENReXDNUf8SN4N1vP973rhJrkdtjsWCLWadF9b3CzsmYmspy2g+
1rbBOcieetxRbXd2AIrR9iu2ZDi3iioDsg9CGKZ5qIBWBbuiqUI1CCcLFAKdnSAvAS0ClIgmtMbZ
oKAXrCLtoYo6lkik5V3+2XXisjkhBLO/tZk5iI2y6tZj5/jgcsJCgMtR//K3blXAPQD8ROAoXvyl
mVvkHyTZ+l3SzgGpkFuf0Y0dfekwYQlnkskQbfVeZ60sFTgtfaDXVfqhaRBHoMTxnpDfJBu/8HWj
l1ndMnJnDkEtjlX78t6SOnYGo0+HgDOtcUKhkJ9r/rd+SG0f0BTogpzshUPXpRqjCrAJRq6hqGyt
Yc8xNTNAbNjTAWT6YOwaeNm+PYnioOqd5fr3X8YbBzlr0T0jMdIdRjTr2G1yzOmI9qYM4rbNv+Ca
i97VeTl9MutkdogXiIbvDZbxIFYMiwAp2Z2yntyCjb/iuq1C/CxthUUTzXhs/TKEy1SndBKJTCnP
YEd2dlR8KiIkCkGO6LP1m2xqPsZa29u+TFJNxaWdFZ97Y9a+Ruyliym6qF8GNNs/0zpRH+YUSxoS
/5zAl2qo5Fck0uFHM9TmjdX5xteMgJ3jAUJ22kLr7liVRElpt3MXVEDxHnukrUEnE/mo1mUdpIj5
H+Y5KzZKxuWMuSoY6R5zROLwbTFvWn07SoRe0u2YczluCvzGKsUXEumMzUbc8k1cXYf+P6d8gyzO
NWsADUVqs26i8yIJbzoQ1VESTgKex20HE+EtIQ6noqm7Qx6bTX1YqvanUAvL/+EZMyhG08Si6TJp
u/ycvIJzr+XWEGA8ZA7moGqPYo6FT9syfSrb+ZfG1r1xALhenjjxMXCn30VLhZ7f5TURbHgebKQ+
AHafn/M+nt4SrMnuniMgQSlxaGyA+G6s0Bx2OWdjEaa3qLqrRSPNbbsv1LmHqqCZBRG1BK0ifcoh
uvBM41ctJqIIG6+OYK/qoOrsRtgWLw2d6H8I6dB+b3yT1z8+/gwO4otmlI7semWgt1CEzSSHgNC/
GAMZawQISCI+BkIl7RYuAJF/8jnN1MVLS0ZKgoj2+/0/4trUjseUYkSlHmD0Rrjo5c/geVIQsmgN
Qa8ZrRbURLKgsSpK73GCMTTsZxLIdQKE24aGtCnE+2aepmJXTa753oksfdrpXSQJvRFCfA/tscmD
VCO8xx/pZnyflBAXvC0zcc7wnQwnSZRAxgk41re4HddzDhZZRn4eHXgGB3ipLu+E/LSUzMRmCLAa
FSgA5vZUEBeVUmGR9pxM2sgaK9JzRi8zIMFIMxAyos7f4ZSiA6rCz6i7pDo7bV08JLFaU8Ib9en+
875eh0lfWajxdJeZVK7HG3UH8ysGqxdYVO9HPL444ssKnRsi2g94B8ZXWfbquUAMGegyFRsf+s3L
0zBUdYeunmavPjq6Z+mIPmwCmSBBkcnUEOOOJB0nfCqg7btQ5xh7o3jNrYEQltESixg1VDbK0L+D
2Mt1z6YOZRioUi8scbaXv9VsuUyhdFQvbEO1+wxEMI2fEq3vtXdoU3EhRUzQXvFXIBRS4liBSjUA
teuSwnvwyq7MTnZsGPAXqqEnyNAk5y7ItXnhxU1L8LfUOOvuPKUkv3Fk/KqfDTB8Dr7D2GjOJsl6
P0pSJDqIKw016UjeDOLbsKLdrQ1KemqKzCVmSYLV1cceze8krPgxIuLI2pGFgYMxjZroBDuxDQ/l
AGMDAkuUnkVeprRsYzUkwC4DS/EgO7v94XZj/UWE0vwQ2XGWfYZbn52J1SPtixjmKnD13KyP8F7N
JweKFRGFGFA2VHTX5RnaGxxKKocPBBTrkklOHX0tafKh21PyVJoLeZzE8UDVq/Jw/yX/e2Ja/bzU
woxPFsEPu8qyvf7rmDGAE1OlGg4BLe7GJAxB4zDq16i4AO2lpi6CmJ5H8aIpUcOxnKjXHLvjODs/
tVY06tnUuk7/qpaK+vn+X3Zj02GkiFOLspF+9rq3jFSxb9pW74J+TpTvVhyWPjaF5m2Q7VfAMLN/
/3I36lSHUZu56N3oZANcuXwQsgnVviuXxlNkYEYmbKUjED22Y5VjdiTz/uDkamU8hF1XkxHCdiB8
WRApRjAguTsBUjQ4l4WUqGKrwcaTXs8G3rFMtPJVhmP4KpF/mxt/9vWr4lAmslcyIKQJb656c46X
DDZGTSI63ZAhUkpo0KEntOSxbqEk/PeLcSnWJB3BBhrP1bvSsrVE4A3BAmmN85CNle07BHIdImZt
G5e6Xv3Y4qiBl+WPVqC9qurKnAxOfShn+JTlANStrn4odKYPZm5HhAA6RXUaqDJJ0FJhTtdluzXa
uK5lad4joVqG8RyS3OXf/+u7cEJPZ2juzYFFYf0TaYnzafQqeB0irp1AQaQr0YBbpOPdfw//ftwX
HyRJFnRANbRxWLhxTlxeOAZsBPAREoYYcZk99JGqvoh2zrJni/DV+hCLtk6POoY0YvEGSqBdKcv0
k6UR7HZU88H9zcw3fq0z6riDlTErZn9HnrlL+7oZd7kgjZrcqYmYUTNcFnHuk/zGZqQ+6LKpA9k3
F4ST9MQD5xiviV41lc79VokpgliKIg/tJwDYD2JM1HHv2j0s0Ia/7bdNL1+SgkVu7o52ZZSd29aJ
N5aFq9+Fx8OTYSCO+9ohQ/7y8SCIjE09SuZg6cX9P/LuLLpWq4Js6DUgk4MSHVypbJp0lzdu/bug
zyav3uRcxo64unBphZyWTTUY9SEuH8ZQF+wkWFcUn3529L0K8QPusODQG+7hqX67/15cfejcN4oz
hJIMUgEPr5anLMIDHmcth72coMbJtUacgal2mMkMPd+/1NW3x3AHSSaB4kvPkKr/8k4xhyJRKgWP
uC2Lw5T2w5dYMJjeRaDeg1gMS1Isp4HJw0nixWF0vH/9v3Sm1aNGCQupDu4RTZr1wCFJVA5SUa0F
0IlweGLQIBkXPVTzVBGL4fojs9zSV0jnOpGbWCh7cyjpmkKcSeMTCzwoRE4P6niWYYSHTZ3myafb
rqdBPJqh3MF0Mz8q/PkupPo57cDNpOQ5OVpFDJ5a6VPgkj8Jerar6nfzyMaHXRVfUsq8GpYcIVQI
MUTRbrzaf4d56/s2kXuAoubx0/RbPfhBqw3CfLXAc/uhflAVTfs1klMqXvqYMHXSe3qt3zc6lgxC
8LxZf+4igz4JEUNjHYhmco5FK0wS/SrGMyMlYbgXZU436f4PdOMbXJSssP85j7hI+S7/zr5OynAy
lq59G+PMx+o/L0Aa1x2f6YjawzHCw0ZCsj6Hyca+cF2v8NnbhGHDj6IPbK+jcfBslQsPl0C9oYRm
CyPY/SxlN/3h0bAcZeROfnNNOuZodZwXYRH5iYUljr6TRj3u8dwmG1/LddeIvwjdJF1iKIS8rauF
wTUIhXZV3laDqd4H2NHTeWaJ1n2HvLUTZ7XqoWOX9kXRKR8qFO0fmlS1N5aHW+8ORno+G47NrFFr
zS+A22ESmQSi4GgCwaGs8CY4XgdTHorBWPvMtcOfNVHoOcmh2XySpbCyU9yhCt2p2P+qnUK++Cvr
GgwGo8HFvcdBLl7vvzpXVZ3BkQqwpQFYwXWuOup6byduUTlmoIHDfKmwxez5bLUPxFuWn/O8zt/+
8/VAGTqUElRHFHarTwonfI/GEnen25hkGkdmGz6mipJ9dyIZk8hb0lXa+DquNwrgKzSKlh/DQP6w
Wj6HykriaMzMgK813LetB8pALTKi6o0Jx0SaTkwG03A+uLgL5o1WzY23kd0J8ha9ZNyI9npAj0N5
xE3umoGMaeiKyNMXDmMttMeW9LiQ/IupPKkunmltMImvIPIyfjSRsG68kDd+aA7NPIJlJs3RcXlK
/6qfmqyvLTexzKDuMU522OJ/tJyhc6oLwC37MUE3t/ElXm+RCzCfzghWDVzpVxX87A0EwUZWMDL2
esCg1Jd+lQvlUdiJmW0cnG7cHz1Oa0FBLmKIv97Xf91fVumM68eCi7mwpJu2Akaf59HzlBS/kInU
G5L+9eUcHubSgGNHdheK1OpxEnA4an3SRIfUMkBMAn58wC0ytb42hNZDjNZt6zVeL/J/rwioDj7f
Um9AoL34AQGesJRbqhKwf9hP+OU72ARN9V6F9YJRXa/2rdtvakr/rlP/3gOXy9qM/RnNwG1EjH55
WamXoTOmkRuAy9RfqGS9+pCPzfhN65HG7WqvM36ZaqhAraormjPw/LQHj+FwtyNvwFuMMpr6CgEE
GJyES64y6q6yc6mn8XvguyPH+NJYksXbKfrQEET80UY1AIdTzfpfA8DD4RBW0eInLeP2R5eo/ddi
JGZ8p1qz7VBx2z0EOqVV8/3UJZhFKkrwF+zbJEkSkkDeZh87hwHlifrQpmP/oJeNA7ZCJvE/cYLM
gPFpTVCSSgAnCa7TQJO+UqD4m+6Sf+Aq9SyRiVi4M1yllT8ixP5iGaNH0l/KHv6vkMT/5i3pw30x
U2Dvk4qB/ES+ULaPza76ncUCLQuBC12zE+E0pqhVU25cAJ83fdRLyqvH6DcOwslJnyZLElM/JGV3
9lR+6yDNTK9gMG6kPzkkQM8oedHC3ejZ4nNICVoFYaNDJ9WsSet3DLjp2w29kT0raoLtAxNwjKM3
13HmJm2BxrDVRESibqu08wvcn3Te93ojOSmYBpGEEa3KJ8G/ex8WEehYIhEI7RrLkrNEXCTNxDGr
MUDCIFk4yKqWv+3WpSoEmNh+q5jI/u5kBWuQU6+Lyq2Lqm86MZswT4epecRiGeY+ChZChoFox39Y
OcnTS0e71vd9P3oTsvMQjNxUmHMNqySEg5QiL/jq9KoWndJSTU+h7gyAMCG4KztKnhpdqVhS0FlV
JuRNVUWaNyXHOO2Y0MYPjEYig6sxM9wBelGsL+zMBhIQyXAG4+9YwiaOvJkeg9530dnoNTuCuaUI
gkpLSQo9cN3pFwHYuNQH3O2ELBdJ/tyj5QYe1s9/0jC0fhFx4eZ77BW03LDXjz4ro4yf6OJm/6RW
xperFYM97fssJsNch5rxs5pgK+BfkM5TU3npGw8OE7KlAEHY2ARvrFfO/w9lljkWM83Lz3g2aYlM
lg3xTJkrP4k8HIRt1fouGMynNpvkxsRgaT2slg2GL5wLIc1SHa5XK2uqKkPJ1fgQIsFNGRVYkjTj
MtywydxYFBmCAPDE9bP0B1blhEtnerbzLjoYzEy1gMzT8B3zVafZ247sjjLN0k9Cs7cm1jeeJuZh
KifKbRTH64IbfIZCoziJD52MykCNZu0E5MZ44QjavuhhbG39fFc6P5ZhwN2OSwgNXSVzbXZxjGYq
I3j1KOx0p33r57H7znG/FtAFlNR7dJsoPhVGCfZLYDf/1skQR6qqwQrYd6RT5V+c1kZTVdApfslK
PG4nC9QCWdQhxmxfj0gG2bedpn3WvIKw4Zbhxc+E8W51KOsRlcXEwBN2DhmSBrnnQEZ3U5kZj0pY
qHIHGXd6RzPKJNkv1I3y4E6W+hRntVyIDLlJKDrmEQXpVVEuAn3eiKIIZYWMCsEM37pKaIOR5sbn
XtE5K8R513+1swlpUNUojuIzuKiZTqiy65g5RJkOpDYimyCd6vpjb01zfxwhFc0HHL8auI6p1t7q
yoHoN+Y6S3I6pQ4qp9BIWh/wnjZQ9pUO604ELkIQ0AbloY3tEuipXr6EWjRKXy2ZZC0AvjklxwEB
zZGv0/slPNqwu9mi5bqfSYH+OZF28pzXntqf7tfK+vXbTemIQZ0lkGMoBfrlR+s0JBVrqswOsxHr
1n4qBzDkrq0soc0AEXIr1/ekcCuHPq60czv3yt7rs3DY55ULddIWgzrzAJPud0k6ICbHegB1zYmL
5LDpoxGazqNHXg4HcLVK/HGa3Z0nImMP7KbcC9scXyDNlZMP2vrPqFT94f79XY2dQIoyyXFZjvBv
UaGv+pf9MlVNB684gBMZkfRNNjDoOZa0cxKp1x6TsZAOB125+o9KqnFMnT4VPzGoRY5vtkPxmjQJ
WIKprtxTTUaZvo9dl7Rwwu51ZWMFvfFj2EhBEIQstoYraYyVtUVihHV9QJWg7asGN0GCeP1Hnydf
ZWx+4ybVT/cf0F8X6uUqSmkJgg5mC41wOkCXL0DlAlTpa1EfVJsW1s6oSOsZs0atgjptaR6KWLPL
vT6VSBxNpZQoZpVinPxS71oiLCa9ETtA5fknFHAEpdpDZ4fv7EbaxyEcKdn4vFOUy4TNf05wMxS+
PWpNTRPGRtbgIpp9TTCzdM/G5M3MVsdK+C2IpvlDX8VG8k6PjQlHoumga48TLIGFMvZ4GsIMSJMZ
/Y76yPpqISJMsA974/SQ6Xn9Y2ZGDvg56pgaOm7HsEmVca75bhqVL4kydm/FLCNealyrgEZSrfuE
Q9bMSdlx7A92zm908LSsaM/0w5yvHEAG+WAhxYSagybkez9I2vpOOiTPHmk+PJO2KP+IOFYZbrFJ
guCOptJvG75vRrehcgRxpyooWec4JWU77ysol0gO91QW8ls9auPgxwbBLWdN2H2MdScHOhM1Xv65
m2H4HAfkrs2u01gL/Y034GobxcsF/M824O8ye1lt2zGgenuWbn4wbekch84AfdKVft1YjDMcUTx2
TtxtfJZ/ZSFXbx2DBdQ1jL04K16+daKYDbeTHomRqR7HfhbpBqcM1Wx3ob2ESMmxcWDnyPxElrih
w26xrc8V4tjyqMf2aMCdbvR/upxkhydpCL14IT2d2Q102NLgVCYr6xnPaAagWi2od4wJqDGh60Ux
HFhGJSW1GpbVO09G3TOZCNPg5wyBPFjotkJ3l+yi353IldfCE/Yvwy4gU95/7Nf7O0xRcDvULjRw
3HVTa8Tx6ZTmlB2ssSofphngWxrR0i5V2zvSaYw2TsrLd7x64nSrEJDgZcA+sW40yiEXUtYLYKuI
Yw3OkVa2z16ez8f797U+kbPgUq3QM+di9KTWtGpLi4iSZ2s4SHhKz6kjKriion03CX3aeHNvXIoJ
tbHIRpgXYSq9fIkQuNIvtMb80CLlPIJcRAvf2u4rTSFlw3zy15u6enx8IktXiSEEQ/FVFRjqEeZV
l5DYrhBWcVA4jsudgkzzFKED8F4GObq/Q60Nz73VT7/Gng277zuE+W7a2xzscsin+1S1JnWXEZh6
8mq7yV+IWJsjX7U649XLcjK2ZI88zufFEfFD1zUCaIGiRWe+TeuP1L0eqx9ZZ6NPj6n/0ljm4oct
ZgY+EzPqbq9arfhM4qRh4wajMfsUtvZmMsb1q2vzHf0d1CLhZCh4+dwbpUKEW3c8BVUZy70cvN77
GDqK8qjkgkO54sphy6V8xb+mcbjMIP8SbRCQrEVQSZFrajsM5SFVMs/btZ2lH9u0tR6LXlEfMFFb
pyIhABXuWP/bVKJp2gs3EXvPKK2TR4bDzgL9+SzKWe/B7y4Yca/IkUtral/u9NaINkqr682cFRVQ
ACJPNBQU8ZdPiXWLYgpZ3iILUw+wVZEttegfrU7P9gKy5jEfTbHxlV9/Eh4wiSU9Qlv+WYtrw9rN
CrYYccCxIdIdUEPrc+nkyMRqeoD3v/SlNLz8JLBeYk9CHuayiK8RhibuQrhCbXWY59oLWpxZXpUf
MPlbgZwK76UCqbfHtKF+v3/dq3tkOsydQfKxNI5AawTERJZiVsNwOojJ/UzPIWXsYGbmYZJG8+H+
pa7edC7FHNhybNjlLLyrr15xRwxlo1Yf5njKfhtFax5pMBVvCALo2DjRvHGkvWrlIvUCPMcQTIdu
4VGYXb40Jku0K9qqPnQwQj/GYdFaxJJgHazbZjgWlob1Io47/j0bCJmGc3mAruZurHa3/gyL+pMM
DcRnFNCraU+RyxqIQSwOuByUn6km3T1CDJu0OKxg9M0G89GsUsXAa+jmu15FIjW5Zb2xvl8/fUaR
FCToAV3OKGvJ2MQ0Sp2tuT+ouTY998KbfR6ee9byaFD5K4iy2tiUr15pXmfO7gvpgR2Sl/vy8WsS
/0yYJOD3yG465TrNTmw16bGIxvnZ8goCVnpI18wP840uw/VLDdyISS/yH2pwJMmXV5a9YYoZlNYh
sftMw0tHcmdlUdxSEKXhxm1eLU3c5kKL59vhhaPVe3kxvlllwmncHtzWMH4gPNBObatWfmPqg+/h
3TyPmKg3LnrzDlF3wsJDdUPld3lRIQ1m+ARkHVwOUL6q49tvak8/5XXW/ddVkPtje/IY5NByRLx7
eakygw4Z6V57MNTY3vW9/AGbT341Wyf6j7Mth2EPlJ8Fae1QzK0ZKphT8qImlPNQx4rzMA1j9x6L
/Fucxm6Hco+Dx/0F6foFRbC07IKsuMzTlojif49YcBIruD07ZjrKkP90wiwm1zx07Z1rMZze6WNh
CDxsAqr8ZLkf71/8+nvE8otFTqUIWsB2q3orTluvQ4VIyarl7jHms2dZ0r0nRy3CJ8yT/8Pl+Oo1
TLeLGmytiqFfQdaWVuSHuZ3NZ3Nup93YMFizIif7PoAhCO7f3vVXQdeOnxFh3N8SdvXWLBWejGub
22tx39i9PT6oJbmyTd/XO63VlMdyNLb0VbcuCht2UbegUsBwdPmDFpQfI1JE9s1+sg9T6blHUDdj
4DGROLRmlT/ZtYw27vT6UzRIIwKZ4SBtR4y7+hRrZ/LcmlhZtEJ69k6pXfAhvFa+xzhlYw2/dX/g
TTjq2TTQUNld3l8kHH3gtJwfhlGTT2XGKSzMCzirceG+wVQakFRuwpWvFANo+dAocJplBMyYfq3k
QhtEUuxs5Qc7Gqr30cLTPs4F8xCkUfoZTiCZCrBMGWXAHXtOloThuvCsN5eoo/0Mx/zH/Vfr+rNF
10aLZSHLYSdYAiH//dki74rKHirowSvU6rWcMKf2BicBhO4gq9w2DpzWUHyvEu7GT32FMOL2F44d
zwBULCXhakubWt0qSnWSPtMek3jAMSy9noksxLDDDNcQBHOYdDDx+2J6GwhwaQ9WnprZTm86NQmG
RoWegBOiDw+ZWrYvlTN007GYiCY+DH0sf81x0v/Tqw4YDI47i8160O35PacWYByWiMB02HU0dg8p
NNnnDFFLTnKObv7Haelyn0ClqNRQEUKaWmnoyCYWQDd79q9wrD+q1fAArqN+SvvcechNqzre/0XX
n9DyVgFdWBSLiMXBJl3+olnPMZHAVxOJhz7/tDp1eqiaafhujm6+cWe3LsUIGFWWs9AA1jyAyKrz
Ril702e4Xb83Co2WjGqVp0Kbo433dP21LnfFKQva5bIqIKm9vKu+jefRxqHn130/PnZW5PpaN8cP
aZ4MB1JO9Cd2VXOj6F1vK8tFmTZTYbPM84Gsfjlj1oUTVn9j7+zyfeIk564pvUMuBuWsdN2WnOjW
Pf77cqsPgjVnKQDRoiN51L1T50bquFPnCBILpu4M1rBOBHZr1urGp3jrd8TYibNlcfEQEXv5cJPR
1UOThrRPNrH6neAF7VujRs3nnCPbRlmyXm94pEjpKJ7ZUJYIvNU9svwREjliZycPDRhM0qiHsTf+
zGacHIpRgcyQOcUfFAzT/v5ncePhcmEHowo/JvXs6gWy0jyExddqftY5TTCTg/BJRsafqlfly9iZ
9tme8GDev+aN92eRaLJ/giRijVvd7ODWjpY6XFOGAvYQOdzdc+HVwGVa3RSgZ1zncP+KN35Jj5YT
53q+SHQLq7tsmy72yJXT/IFk1O+aykRuMlPvrTSNYuNccOuBsk8vvyaLOOy8y5dGyXGuFq2r+k7V
qXWx6xh5d++drnTQSXdgZ3Thuq9DLbeiYW7dI3o/aky0t5azFpclzTANRq9rfqrBlQ6kO09fyQhj
Xp17hdg4cN68GChUhlvLvdqrT4MiocsSlLC+NczjF8MkppH0ddc82G4yfbr/4916ojgtqCwXhQti
nssnmpGi0Y2TpaGUCwVZcp0mH3sPlE81MAAObDbyIMRK8nL/sktl/u9uyfJJ0oDFow82i+uuai5W
1TlthKn7llUr8jwhIz45YYRWr5lwWMBL0M0PBRymTyCh+z9lC1jr/l9wa1Ggy784JzX8Pet2qWWw
Pw5tYywxENpAnLvmkU8OTuBHngn1bLlDhdJ3GVtMUbtld751+2QM4eKHBbU8g8unbuDTwTswGL4V
xiVYBccgZz4N9eZj5oH4N8nafaSZhLtAx2hnK+aWwvnWK0bNq+MBR53GNnr5B2Qu2BiFo6IvEqP0
JfjoHSm05gnxjfU/LA9L9YlYncqA8+7lpWItS2NEFuS4gs3xc5zmxwIe/7moe/k/rLdcgnYYUwSs
5KsPR49KLSqc1PArNazAjLSZ8JVaNd/KISNGA4LB8CiVbt667vWaC5Nh2bfZXzARrbM8IquqQ6sW
IOEh2r72rq0HJHHj1eK/HX/UIeav+y/v9Ve7dEZQ3FLZs8j/FS/8S3vnRZmwW9nOfq7p6bem0R/r
fImAhpBkkZeLE66xpnFj8b3ypC6cN6o87Fx8LvScVyfeUVfzVGZyInonoj8yyhHkk2mFP/BpWx/z
cIqfuqitSauoS/vUFeCps9GVx0l66q/7D+D6/f07xGbVWkgY+ppLIe2JwxIJij4CHuMT6u/4DXec
+VzDtf96/1LX3ypFIHC9ZUclZ3tdPegGGJdUpLMPTCkOxkL3gtgrVZybrfUpcZPQ55rsA0mqPNZ1
tYXavfFuLZ1+jDgcTk0WrMvPh2N4aWddPrO7wlvdNw0BtLuUNLJsb4xWePS8vNpwPN54uyCL88Hq
HM9oTa1WJzdlviJBvPooU9qTzG0RGL3iBUnuzG9a4jVH2Nvv7z/l6+UYdQ+mDpdNlkJzXWsrRqyN
fWMA+GqT5HNe6K9t6FYfWA6VkzbEaPeQYvoutfDGmnHrTWIFXHKV6F7Z65uNihxxTpypfi608dgR
9srcxp4PWZdFG/v6FVb+LyiRxYkWB05qyrTL37LteqBe6Fh8AxoX0jiCUfZu5ha+K8Lqhey1YZfb
jeOn+jCegYtOHxLKrk+iGKIHSPTZs06X/XT/wd96v4jvZXCIrY0CYPVRQ9lKK5N2lZ/MKgTP2O4c
8rNIp/4/zs5j2W2ja9dXhCrkMAVAciflZGmCsmQbaOScrv48vb/BEUEUUfpHdkllN7vRYYU3gBJC
S+Cx9CyqTPfH3PvYBFE0E2QJjYz8eh3SKouzdJ7WsKvr6cVbNf1rNsLioQBb/FPiwfLsUTsJNYRG
Du6w3dnyGtmwmYGvbcXztQrN26gZ1BB2Rf92hjUVRIWmfHOHon9qkzg6uDz2dhfXB8dJSthQg72e
aUE5f3JEzcsQF8N5hp4bEPQNCIMienV/UeWHug6pAEdL3QwKZ1xVW+wSEFhRqfoyh0VG3VV4kcln
7Kcv90fZ+XQU5GU2hX8TkfDmbmhUkS1uly5hUlNBwkzHcB4bNKh906rTB1VL4KV2okeDC2zPnyKC
OD9EamhPkMqRVG2h0ZNSNmPn5Eu4xivgsrJpHq160t8OOOw91ysaNrMGQ/n+jHe2DOHEKzcYHiR2
6tefELy9ZgkBKCum4RWWppk8CV1YZ3W0vriZ0C/3h9u7JGQrj/gFaR78oDeXxIQSHQhoYB8eWmdB
LTQU3B0KY+sEAQt6VPVDMyHTLAp/NqtN3JzaVrUvQo+yz2KoE1BHLoXwg1+1s5H5VdyxlNtpNXpy
X/wWcRDFOWvVURW1K0d/D6Z3fXTGoflkc5H9jLGyOeF1pb5kU5v8VZMq/kqBXlDSw8PwrE/I/q9O
vLz03EAPKr4VBxfKTYtO7gxqXfJOZWNSU7j+eWBq69UxxjnEX6xrQqOeJhwU7F7/3gF/cM6OIlqc
qNQ4/jUBso4hNJfqS4da8BFr4AZjJ3+KpK4DxgUXQA39+qcU6ejNSYVPrTV2+GUURJ3nwU26Z6Os
ClJHURpPIBiXBxSPaGJWXvmrVWy9OhkzzKTGUco3Nr3wi3Dq4iVrp/FbNmSKdbCrd6IaLkDCJ6rR
kp+yCSvE2DhpuahzmEbVXF+MFeMhfamKZ15I7wcsz67B27vsWcpyqX21X6Kv97fUTpRhcI0gYgYu
AFXFzS+wGtjkcY2kZyy4Op7wtM+fmjEZv9hYFIGj6PtuPKHj5v75E0AJmCEtLmVoEJvUJ+0bnX4u
oJFaGer83LZOk/2bIEEM8FY3y/pBVE6hP/7xZOm+oWNKe+xVLPZ6U1jo4ZdoXKrhrGKe/AMtj+Qh
hWzQXNwsr4Qfi6RQnzSAwAez3Tm3DEywIXVk0NHYHIwsw0vEsErKQW1WN+GStknk5xGygH6SRsaR
R8DeQZR0MxIhScHiHbqeaJbmunDjTAvNyo4HX4um7MU2h/rZG5efRouyZ6oO79FvdB7NqEKctFCH
T/fX+nbKFCVolPG6o40Llu/6J5hGuk4JlVn0uFf9G8UhPKUGq1I+oNxxhLrfma8UeiJulRigWyAO
TBR3VFfOyapPXfVccDeVCHglzndzaLv2TYECjXv2zHYxUZ+cMBjvok4xn+e+qI60624jAKSPpXga
qAmJDNrcPJMwVg+E0wAUc1gWv0P2mT6PsR4c3NsH8XoY+fe/PQX9VGOH5xogSjnbmF7D1X3uauyP
mhmtYy8dzfP9D7o3IGeVepEuC2JbNECf2oM1FxkAcTuvHtxKcx6VAnE4av8JakjxEQx8bx0lhIfP
SRkBnbjrCbrlqGHc3Y2hMbbxG7R5ys+6NR8+9PKiuQ7YqFDYpgbMHEg2eo3Xw1CVGSovH0aABi1m
Q3WXffbiCFGdwhvxOUYP6HlNoNZlcLM/YGhvvEHWqwj7YXL/uEBOLYouNo1eHnmqq9e/JMbZTl/N
fIQaZWeFn9Wp8i0tdOcp1rS88KEmpAR5evQv8Try+ve/7g1xl1ebd+CVKioVL7YJdqPA7Yj1fgwT
sCbg/zsvenamLnsu1d5uAiEkOWzpde2vBA57EMG8/9o3w68i6Y3PnYB5ndXJHFQapB56Nv3H+7/v
9qWUP49Cp6zXAfDbvFMVjHngJ8UI/n2AMgWo3v6o2BjlLUptGAAQ6Rcj9TplfpEa6qee++IgJNzb
jzzRtIy5ZEheNr8gcks8BT1+wWTFg+ODg3JmP3W7g5rs3jFDZQbuPSIL2g17NMMxCA4ALDtFUccv
DQ7b+mkpMm254HAtZT4t++BV3J0YlSxY9EAa7C3AKBUdunxZOYal0lW/jKGo3rre8ue1e9lyJ9mT
uDyNiu/17q5HpcQzjfuqzHv1BFHUCUUxqmED6/AgTN55ehB0lto56DYQWmyeHuy0uQ0TB/bf6KaX
apq8EPkceIaxV//xwy4LFnwnWUJm0M2mGCqtyoXhDaHkswQl6NqTniD67iZYdN8/AXsbw+HeRQ2G
FJPZbRaw71u3trh/MXro3wk7Nx96fVADHTWgT2k1/XGHl0cbrQ82PMgzjsv1cHQbynpQ3CGMEIUN
ogrDo3Zu4lBrx+h8f2a32SzIScJfDIlJHQjProfCnhVfltwew95xSwKS1QuQM0lDoJzdgx57hO+K
OZ8oH0cHZ1rb2fuQTHDukq1s5rrZKglGqjldmSE0laT7UmaLI0LIOY6vCUDyD4DBtO9zUqud5N0i
c5ZMlDe7hQgVspaBlxKbefghe4DGQ1wXh16hO1uZ1iWnkicKjsa2P4JmXt3R25pC0xL2ZW3y7+i6
rw9rbB/cr3sL8ftAm8/dReTViL9P4Uobfw7XqErc0Oit7qD6dptvkBwC8+FVBxZJm+D6Ww9q30yD
wi7W11W9eOPYkpNqygmHAWDkaqm+VdrEOhh073FDKgdgIekgFc5XQMpvwZJOmX4wumYMh9ROqmBV
FjBxxtpQ+JtK/adSF7gWu2qPSNtSI5wjECj7UBp1/bFulh5yMO7AmZR8jJ8h1BUXTsz87f4h2FsY
k1NNK4wL5UbXJ6uxQDHrZKS3qdifc6svT4YYlFOcedQ70hn5JN7Fg1d/b3vZOIbQ5KSoAr3r+muo
Q5cjwBvhS8BmfkiT6scYCQoEc9wd3F57Z5zaJigYWcOnPnA9UpR2a9dnCuGFF5ff7Wr8K2trXIPr
vnxBCT56pMKS+UZjqg/313WnX0K4ygG0JaWfJt9m5NpFex1iMw/qiAtgiDJN9VYsTuz5CzxkiPN9
HhSkYudZaPX00ObgdaaubBOw+m4f3v81O5e4TIromGAaQhYid8FvGxGaF06mucZXLrr8cUw7ChKJ
+q132uUJJczucn84+fxsgluGI/1CxovPuwXVKjQRkEoHaKVryYjMgKdGWBOhpm1NzTwHIpnFMygw
662rmNU7xe2ng/nubTBZiKG9TN+G2OR6vjrHroGK0oeKo73Nlcz4usRTTV9umg+mujsSjVQ62VJM
eisOmxV1Qu+YkQhF51NeTDD3bIg+meUMfx6o69DJKb5CweZfNo9GCus3w9mRoQAS4lEHs4gHyzT9
yui6ByBt/b96p0Gt66Bmfrv/ReUG2XxRKbQHFxoleFyU5d//toF0Pa6yImbsoVTs86D03ngq6mV6
4/KnTWCWaf80280RZG9nIwGeoevIbSEz+s13TOBEcqoxDqpiYZcPmGJMGJgo5PQiUvAbcIypuYy6
YnxaktZD6qWDE31/5js3CGgMSrGwHiRHb/MT7MnK3FWJOgS3+uzsLfknp8Zic4I7c1Zrr350KzMJ
O17rP99ZoBPoG1BxJUh5LT78tuSRcHCz63P2cCrcH62qmJd80Wu6ROVw8Aq/ytFsPy+PPRJKHBmp
53L9eUt1daNVzfoQgSnrZ4ur3ROtIf3SQh98XPshgUBqg6/WRPl16JEnhj4KWGJVzUUNMjfCkNJR
2+lxnGcjLOMOQYVuQdnI71Kj+6upjeTiNaX9bopWYYRGto4/CkTxJ9ZznZ7g9DYBt4QF57Y1yiBL
7eYhWUR6/j98SilURR0ODO4WF+m6CaKJ3dSHLT4Qn5V5wu2rQCKiZYv5NLcRwIeou76h/NkcJDty
l2wXGBVpeMwohuFtuNlFeincpHU6PC/1yP3OxfmpMaoY3Y0VeICV6F/uz3QnrKIiJclP8rpHp+f6
ew5N6iYEjn1odzVZMzqTg+4X5fzz/jA7lx8BIpmBCjBdOnNfD+Pgl4BOjNKHaoOWiF9mBbIzVt0t
TzVmhAcHce8uANIqHzFkBGkTXw/WY91h5eNKJocgy5fWNdvyw9pHkRoMU2e8oXWSL/5IKcEIFrLp
04Qi6UFycgOmJg0CcyDByx5IfIqM179BAZ0/jobWhINmNXOwIp6ip75Xd9GLvZZGHMDnb7/qRmUW
b5xk0U91jmYFmnW99mvsLecFo9fpYFfvXM0EtXRmiNTBGm4vqKRDGTDHXS4E6ji9FCn6wAzVn4u4
XE6i7fTE90acJe5/+p1RoYBKDJFHWEVr6HolEj3zIjtTmnDEMfWbl9EL9BEMXj5rojXTgP6F95wl
Q/Xrz4dFXszB2Jl2NVv8etjWbUdwownDIjrXBRnUz5esopeCCmBcYLqcgZXgpTo4vnuzBfRCQ4e6
tsaTdD2soQotsSMUcsbS8r5ZjT6TOZhRGmZGG6MX0JfD2UYy4WDYnXaSB+yDEEp2PKFjbdIWtcRn
zdUVfH0zztYbQ+vKxh8NL/+5UNP+iEAdzlu5MeQPw2LiO6ZlWZOH0ZQ2OkjzZH3iXk/ppa9GgyKQ
01UYyfYjHNy1UuJ/73+ancvgNVmULWg+zTYS0qwMGTVvqknVSx2VEjP3xPLeNuCqFVJIFTWfPx+Q
a5yOn0RwUEi6/ijgyGqK3Dnafg7CCgFRdP6Mj7B4KvoW7sL9wXZ2gFS9oZPPFmDLb3bAMLudm/Dc
h1GUWt+61v5S1WvxxhVFHM7NWJ9RJzuKAHYeDQiQRHqv1Wg2/PUEF3qGZlY7NG4qJQIimHdOkKFS
FeMS00zfGm86Kkvv3LFY0EFJk3mCzP2vRyxi1Vx7aN0UrhIc1IM8XfuHxJ3pp2bCQ9Ry1ZTkjROb
U/E0rY2poFnf6vrf99d6ZychUYLzAS1nGVNv1lrQDYiKtmlCrQDguzit4Suxwz2W6PN4cHvurbFD
b5vs/DXE22wiL6cCwHFuQpjC48dYy5cvmToWPkO7l3Ktk4PK3c4+QmLk1UoF+1R43Ncr7JjUNkCC
kBDi8/IBQtOs+LOaJjPauX36rqkjIjx3HI8kjXYiAhelTmxCCKQRgty8nrjKpJbe0aoSYGBOiS30
UHPJi//4y0HJo1xNLwGazxZhI1RPOF5WdyhIIOtRtebylHZOGiRe1vz5QtKJQm6EmEqOuZnQWi19
MRpDH3ql1TR+jBJemFWx+5EV+BdOj3OGYXDEFtvZLXAoyYBs+n1odG6eH5FWY1UUNY1xW5Rv8E2b
n1YTTRi8EPXzFB3i03Z2iweXhADrf+/7Zjw3y9rKxFUltIc++a9UC5C6PWgBvISWt+ioZh/KSm//
uv8R9yZJn4FET8YT1MyvtyhyDS3anVWPpaTp9CeeWOR0WW3vWRVT/LUvdJwg7w/5en1exce0HWD7
YngCb4nm5WaiGvbm+bjgVKmjWaP4k7NMy3miAl7g5DlqVRo2nWp80YSzZo9wsD39HC9Nj9SuSshp
NqrUYjYrS/9Z4LeZv8di0nMfvaTTtFM84Rv6YeVQTr41G9H7uCvjf2CO956fKl71Mo6r+w0Rp6JA
F9GYnTMNZLQs70/x5lNyHHjGAfUA+abmLP/+t3SO/G0eLNEyQ3AoH1LeqXA2cO/Ma3N9SK3xF0vw
5U+HRJGA2gQHHiF5UIfXQyYrOMSsrKywSTt3fF67qUt9dArwOaBQ0K5nJSPWeRqA1hyFhzfXDR1N
Gi7krzwjkj5/PXSXqu604JwTdmnVUk1s3TkUEd/+dH+K8v9zvW8Yh9uUpIDuN24Rm3FcYAR6k1kh
Gq7TgvnFjF3B3FWPNoC45CDguDkYTAreCehAniUi381gFhonzlArFhDN0viQ4f7x0rbG+0FJolOF
9saRhfPOeDLeBIpL1ojx6eb9152iVXQhF1GN9HxAq8ta3sIAnlZA9OzhTwh6ZIcet7crSp+MYJMI
AJDdNp1om1r1lri1wnVe628xkn9+TfeBHmyjB13bZ881EoQHK7vzGYlx6ANTfqA4vw3lkIVOhk6k
dtgljfJljAGNoT2pWIEe13F7vr9ndi4b2mLcNmQvUshwmx13+pCrde4ZIbDgvEY/JTFfmhwwoU/Y
kX5QXdT9fGRudPLzRm/xGU1S5R1WuO5HYabFfzpOLLim5EthhFBVVhMFpW6cL7qAFR8Ac1EezFFg
JRBFyfw0pLCWfL1XQS06EZ62vqokaxbw6dIfdpUt3+9P77byTItDReiNtJ8smfrR9ZkwE4uIzZNJ
QyzUF8D6+uR7M+anvlm2aetPaPZa+IXp9fNgtRauxIuFQIoyCwfD1Mpwiof7v+i2vCR/kUsVi3IW
ueq2i652ZtJSn6xCD6QZfhYIzKLuYMQrFsbagkRztK4kJWUHFMEf2yb/1yThWQPUTFOBxIRqdwjk
NUnr4+K+lr5dxUXFBlVN9SwgAmSB6NL0fdmoufBbw16+U++2MMrQZyU7VW3mfV50R+hBjp8TCZNm
949inTCqWoWlwbFBO/EgUb3d0Sg76FwUsK6pG26rFUveQHzCsymEfmfjFKZjrlpIgcN1Oupt3V4T
EIFo4JAL0bu/IY02LcyMuMS7V3fb4XsymjY8KlsLbNxecbQhGzw4rbs7jL4WSYKMEAx987C0uosZ
EmDUUO9xNuRhzwIzbzN8A3pIlUirh0rjqmDMVuu0gth4gOYdBYlTiQO+7HaV6azJSpBG9C7BhNvu
fsKN7C59hyEi++Ur8OApsPRqeBSCovT9TXwzaUnG42uSHVF6l1IB18fK6jXUZTTiyrR3vAeUrZy3
CAOv703RKQ/5aBnUEKvBPU+pgQWgFWFimWn517xUj5wSth9c/hLZsqMPwNYC1nD9S5xMoxlojQ5W
YDg+VPr8GS118WHpYhepXNM6iLTlffH7G4vNCE+4ZAlKEAC7+Xq4PC2NKTbs+YzbW/ORuOql8pCQ
V7qmfsaIPnpvVkP7cwDxfXBv3M4TthHdeQm8Ie+2NhcZiz2Yabqq52aoLATckbQyRdu/c7L476zU
jzyQ9oYj3oFbBGwQhYZN3CsWd9GrtNbOfcdTADpLv0RtYXweptnyRx7+gytiZ0ehHMbavrLmcfqQ
P+i3kFBAJFpsZdXOKsp6701vSt8NsS0uVYKwkb/kY+NHno3iWZoVf6VWqaI8JBxOVL58u7+5X8kn
19+YyiodUvp1Uk1qG9pUshqPKvaKfWOhLu/itO06f5wHrDZ69D/jhwpLov69WqcwtRcgtCdvspIp
RFCrN31c391zl1VL/YL2c48MUg7wUHc49qcmMrTVVxp1soJoEg030gIPyKeSZfdBqetJEaA/wcVd
xthzHlxVt3uXFiBa9+D4pLbnNiHNZ36N1U3aucJMbMEvw3G+uHjnvRemI5Vj8vQEcaIJc3s+8iK4
CYGRwyF2o9gPkAIw5KZC2iMPP2gLct/ZZOhBXLn2U1qPRyXpm7SCUQAqQo0gaeLJ2eyhGXN6s03U
NSg1xBdSR/woZzt/2wtPeYPYL8rcSZue7u+W2zL466DUaGTzHv2UTWA6uSZ+c6O5BjECTc1JgSSH
AZDbhLMZ65+1NhGnvCZHDbAjEZ+q3nP91VvKt2ZZAecBfn5wUewuAqo4SCpBDaIeeH2QzNnOEssT
asBG5N51aJIGCesFDBYe2QPW4salwbHgYHO9CkX+fmqAKpFWAfmS2Tngks3iW0XUIrLdr4EiZtWP
jMK7KDLYKM0q/ielJ3JKa6g+3ajOF2EvJcqqTfyY61C9bJR+3+Iz0py9CKso0ymLB40+WlAWff7X
HJezH+ducvTl5JfZ/mJIVxDeQNLyYG42ZVp1FJs6nGJas3debINGXVzg/B60SoyjoN06mO3lnuor
XTKdWzOzQwtF/5Ojp8pnOluzjrLJkaLkjfmcXEeQk6/IcYKK7TOuKRUyq7EuDWr66YeeA5vxJ4ij
X6e1cp8qer1q2K2aFoeJMiASaQq9VfyiVofHGYYHZDUU2Cp/VRX1nZKX2dfaFsZ7RB/F6JcWai/n
+wdgG3bI38vRJsSWKLwbBrcEQ5Y9/ULMW0T3fkJb9wmSRxkOtn1UcbrFmMuxyAAlyRjruS2tecpt
hHhyfABEJpyvvPzKB0WhOhHn4/CzoWDr48ORsr1rcVoUpzuvg10fxD5780VBjIzpNeTYtiFseL1j
1ZvAbI31n6RMcCwAnvdZ6zvkQe4v7c2jyNrKAAs5Q/kU4QB3fZZb1NB6y+XaNNYBQGO3JIEC6P3B
aOZM+POAYBpJk/PIadMvBS5PfjbPS+PXRjR9uP9b5PHdHBZQnHQcafeR7m8DgtErCg5yswYF4rpB
m/ZrGKdm+aSq3RIq7WqE98d7NRO9GRBFWtJE4CSAA6/nruiuHTEeiU8aNY/6pKrzW4tyBhrKGP4O
vttFuMnkSod801ACKgtiekZ/DxZ2sXDwpsw4ZdCVtQBVpeXnmCow8UqEiWbfMVblMnPTKJehNdsf
NEvMD3E+F+yXuO4fLbu3poNbeW/5wD+xb2G0cS1v4ql46Twrr2ZkGruCplSaKe/iuFC4cDppXhyZ
BxDmnVdAirxQMpFvPY3v69WzZ9KgtELHxY7ozWp5kp2U2SlQl26KUC+V70OcpgdzvDkZkhWOIgiC
8ZKjsG2DNmuM/4dilmE8mO7zuBY4vbpZ/OBVen1wd99MTw4lhT4hz5JUbuE/TUzdJ1JchtI75UWn
KXMRJS1eHjo7TL3KPkmO3sGa7s6PvAq1AR462u7Xaxq5gmZf5pUh4uDN37gCAHVp1fLFjccj9tBN
vPS/njqPOAU9OOCbp6lN2f6z2lboKNjVX6npKoEtMD85umB2xzHZKFK5D6OoTfBSz2Onj/z8sIii
9QmBO7T0PBY2zFYRfTairAxKvA5/2GMxvku0BYcSyNlBaRfGcIp6x/pFRGyeM4qFB9fszYHR6Wao
YKyJJQiutgJxrd5MelRlVajSXPlE/jefACTLqubiXcaq1P4we+ZSoxpNyQ1GrUT6blZiHFhpUaFy
0lSOc0bdHm1/rxdBvHpHH3dvamza1+lxRLe3eiZSgD4q5yQaetzP4OH5XZzUQV91+aVeNOVgKXf2
LZOSNVq6UVw/m5sUf9AstzDLCwe0pj8lRZLjj1g3z4PjHvHZ5TV2dWmzipasviCFDS5h27pwEWGn
a4rNCyTwRYT03otTGs3GTw6L8dIlc/1WH7JROTeKlZ4AWR2BO+W9tv0BTJMrjyo/ok+bew8xpMiJ
yqIObaeZ32Cpobwr26J5yOpoersus3iaVCUDBVLMxfn+i3UbuTF5KjDQHWi5wMLdHFowexUoV8yJ
p7SvqpNtDul4Afert3gBG9FDo5J2PVGUGLBGaKktXCKzmIqHFZsl878MFvcZGLaTvmnW3PzSLMht
wjhSkh8xpac+EPg8HtzYO9fo1S/eFE/iolTiljQf6L3XfXLsZXzE0DTF3tjEhKFY3U+jSVR+f532
BqWnzkEjW2BTyuPxW6ZvO+mckgBX4ehF4r+lbaMMrEb+xQX9/g4rleEco0p/8GDcpml8HLYl7Qou
VSRE5K/6bdRhKRB6VKiUJo3mJd+Fl0dgo6I4Ki/rquGXGwEWwtQWTM1jnnTZj261enHCzHye368t
teoPLg6kn+6vxd52ZQ0Ib2TydNNDrfIUE6GEmGacCudsutV8gkVJuJMZ+ofMLWWBvDGLs1vn9cFn
kMu8PSlwNQkP6EzxWm8uPC1FUSNfQIzEjtFnVO0HO2T1ra8ukqbvFq35+4+nytmHCkQMRH6+NQBo
VgKgBKersMsaPexcM4WWikjMmg/qqZiTfyrVQMGHi/Pg0+9MlJYxoFHKDiTFW6sXzy5FaqGvGRax
Zwea2RePAy35UFdAkcawgg8e1Z03lcYNfX8N9wHC9801MDlmg2xhzMJOdqafB9cqk0dIusbBi3Wr
j4A6DDH5K58ChPm2qFJnlhvBnQCGY0jLkHVJ7cs4RN3L1HbTOZ1n5dIodRZECcrY/lQO/Rt7BjBG
cakAHoUtiT+hmnSQKOwcbwTuZUrIP9jTm5wlXby4n2iZh6bejG8HFNwChTbXQ9lG3UfPmoyXNq2+
3N9be0tOCIBmi9TL5Y27PtxYX+d6qQpSA1gDYR7n9htHSZoDCsvNRgLHQcMa0AP1SQbZjCJSanIK
fBpWuhQBljcpkmkVHsTzoD4N9MjC+7PaG49bQaqmQFensHU9K6fWO7BjjhtUqtLI0qN3Acxrv1Hd
EoiwmI7YvrcpFxOUlqzsKXpltzASegaOPusMqCvYJyqQt38h4j/Hp85SFBHWwyreAYFoME1Y645q
e5yBdMT6TofSIDocodH1v6TAMIyTIjKs0HLumLMlhqQ8zx6ifX6D3FzkL7WaYNAyqeOlquC5SkxT
XZ7vr9/NTmQ65CIgDbCd01ARvF4/IwbbUNaFG7gWPM5Ax4loClbcZU8IOegXrdTE2bCmI5Lq3rDE
H9QHYMlyXW3CLRU9riWNkMbnBW8jv5nt5JL1UMZCHD+8cO4Wj4pXfQTeujkDzJZqEeUWg4YuDNnr
2RaLOppAJ9zARCgweXBTZ0qCrpzjI4mRvYHAGFDokzo+XKjXA9UKmXSDphu+0/h9mb09fawqq/h6
/+PtbX46LAhRyfsN+ZDrUSYbgaJ8WTBU053+oza57MohhzdWCxUhWMP90yCZrplENLLx6SUhTH09
XpsM49QNBUaaZUbdb0Bo8aVPRlvzK71qf96f3M4W4RJh7V53J7DW68GmRR9FmvH4IYfRvdGM5b/V
oDNJo3d49Mq8eMnZvAex3s6CgtbiOpEyU2RVm9tryRyHTMPygsodcSmdGxvDmZnLWTfEz3WEwXF/
jrcRl1xReihIhdJywPrnepKzldVrRfE1AF8rcP0CURTx4gfNUJD6ZJV6inMlOfUthfkZ7RF8mVfv
Yk/t+DC73pHK5e70ibLkz5HQ5c1+Ssmeq0FPIqmLj+7iSGQ1yQJrkTh/EViLg9nfBHZMXsZWALPJ
BKj6XE/eUbkk14SrVClB+jwR9DpvM28aX1LoPT9Xc1Ufms5wH2m5D8bB2Hu7CzkXE86ZDEO2wDyT
W6YfgQkHKUqIgSXq/KURWJ+WRdt9GhAj/DiJaTYPwp7X7spVQMmUTcJrGWdhVKJuNnVHJb9wMR8P
ShDHy7PolWz4jjdayWmqFHBIAYbF0AAgIOcfQBD3YzCNWv9LWbtGBMhEOjNOrvjiXlynr+JAnyP3
YxTpUxsIUpHyIhLazr7Xx30T1J7iFSFri7FqE82J/nMt1ORzOvYlZW5adWNgjrYn/jJhPpxqu7KR
kRoir3zOlLnN8dyNE+UxbpXWeC7RS3ooBdrgftsVxRc7shrKhkjTHUl2754JQl8pyUKwz7t0vS0W
NRJdlc5eoLaLDUqvtLv/bIjdTw1mSWGnr8WP2assekmQqbQ1Re4WGPmnXKFF4ufxUjsHX23nWNBB
xySbGAPpli0NSBvcJR26WQ9EVA7f1may5eOYjs8pArBBNtdxfBC23pQIKDVJiRjeRkJEFLevl6Ap
66aavJSIYe7MYFjpquLQpV2Wou7A8yNKijF63WCMSyTSUmwTmBnfv5p2Jk0qIHWFwT5J1YXrnwCa
QKGQ1+oBWsYOfop92QVpl6Py25rG8FZpYrf409oh2ulMFzyn7BICWbgeElYGRAC9NpCSqtaXyWxA
VSddHnrWsD7+6ewgrVH3ZRBYYrf0xEQfyDhoOObpRL6jlsvZGdKfqZuKk66lZnh/OHmTXR97yZHj
rkNtFojjtpplK5NqoOdEMo0K2Mmdx+RSu3n1ddEOVcT3hpIB6v/ch+AfXS8iohxtXNU20LsMZLU/
V2L4OQyl7ZxpF+HSeH9itxuV5A1iHBJOPBd0ljejOYvQpiIxCB8z99mFxJr6WE8uws9STb2sIkFZ
CT41XA4tq6ufej4pR6/WbawF+hCdTNkIgi63TWy8Fl0ECAYYKtWt+rzmq/GJXTMczPT2PCCyB14U
PheH0tpS8yeguHGd476azlU3+PaC6H5m4BpdUgP6snrcuveX9raxJa0EsLGHKwyYAljA9dqqbVOO
pSjwa6w9tzprsz6c+qFzn6ykA0NDcU8JchR4gqYYm28RbYdQm8roe5w3+vv7v2VvUwHwhg5P54yk
bhOmdEs/NnA6jKC3E/fcVkXyIHpbvUDmVg/WeWcoUPoyU4dNwoJvYsx5MVDgw/UviFItf2em7idS
5Ajxvfnz/TndlgawluNKl8Ir6CbSq7xeX8/U0zFNWzNw5rb8SOGr/hwRANVBXrh161tlJeaHrIm7
2Z9F6wx+3KEU6uur62a0bxo0oi0ba+NAa3BEP7h+95ZB5upwxOkl8hJc/zg4XGqXj7iE5UiEiWBA
g+5hxg558kfU/w6up72txiYjSwAOgczCTT3CarKh7wYjKNSCTeBXtTasPtIia/LRzRYTL7o0bgFJ
etThXbWe/i1cmoKryX8XqOZUHVG1brvYfBw+P+q3CNdQwdnMXz49KthaNcBxMz8N7WT8M8R6cYbA
pfzqsZ7ufNcsTB8lVjIRDYfY87L23cHC7FxvGKVxYxOlgzjY0viScvVWeILIb9TRfOq8RQ8XQ2n/
mUkjH9eyTuGReIpICDtGJE8m8+hJvFUEAS1JJASaDhF8LLw3m1REZoYEUaEGUZlPT6rZp895qrZf
rD5enqhOth/iYq6CpFkJAXMl1n+Mqlo95LMYL2Xb5Z9A3FQ/pkrNn6zKSv+9f4Z2rl4EPtmm1DxI
C7fAQtecgH9VmRrYNSYARl4uMabQdnIgMb23G/DugrNnU7mSLm/Xp2EBtY/Sf60GdaPbtU8EVgdt
j22eH891g0GwOX+upVYjsYKnvgNGmp7XNDmiZOy8AXSHwErD56N2t5U2mmxzdBzRqgRjRfJZz0Tz
zdSF+ArjyH6ewZH695dXBjybsOGVyk9706JHvcUEa4tierU7kJ9gGv+udJ34NEx58aTDmnzsjRb8
FE3Hx/uD7m45lGs5fWAoIS7JX/VbF2BiNjVEffDAvHh/y6bUE0zJ5XNriuJhFmmZ48UcRf/Z9tL+
VVCwx8jH9kAOkJ+rb814the/j9UCtjNsvKmohqOi3+66UHyjFoEiHhXz619YrfR+eDq0YEX+5FHv
VuRQ6yh5woh0yX1stJsPjrm2B5t97+tLSj5bHQQXz8b1qCLzhikrCy0Y9SrOAqdZxAcCnswI58JG
kEAfR+2oV7h3wIADkggQAGC8sPkWSueotdksWqAu5vpJ6ZOvhplN3+9/8Z23hjj4/w+yuWOyMnHr
mU5UsLQYVYZIda7ayUP/pkCkoZ//L8sopTmoeshG66anEq0tLz+iicFkJ0ZxIhMcphOhwBKYU0PD
q0uK0/35yd+/PUZQfdDYJQYiQJTz/21DK6upKWUNmr8TevFYD0v2NGeddR6aWntEsfYf6h71Uwn4
+uH+wHsLi3KEBPXTQoT0fj2w16dr5nTY0QPXxWcXpRa/z9rxLTal3cFVsTtHDoPMGLmcrM1GSYEt
KDbXf9B58dx+1wq0VF/mtNJeaPWWeFwgshCfY2NUzEDX5vjIeGB3qmB2SJLp6FA9up5qWol8Slwy
Vr2pK6h2uNy3KJ2+b1TtyGtwL3BjhgAfgJdINbtN0lHTyKqSptCD1bbn+dke02l+l+T5FAd43bPI
TWSCKS7VrFXejGIy++cCJRTlPSJoY+b3tdai8dwnw9dE5VL7f5ydx47cxhaGn4gAc9iS7DCtCcpp
Q9hXEnPOfPr71azUbKKJMWDABgSruooVTvjDTsywdU1ATqR/Sneb1H11TQTmAumxDBSoSBh2Vkqc
+doStY+xnf2C97HsJM1bd6Ewz0RlXRaR0uo4dT0AEGOihoURDk6yufZ1KOijB32WnewRe4BAj7qd
fb0VL1IkpPnBRyDRXItwFpYRa4PCtVQsTV98szHkuuiNU08HNTUzGsJ5CQl9WKTe7eNC0i4IdI6F
K0XgBV1S5WhPdv1WIA9HT5lQiXCJNQCnc73/gAEoJTtP9iJpKqWTHBpKdwRnXKffyTSW8hRG5DZ+
V2nLeIrCGItRQnukDoIh078naCkPJOcAlV15KsIF5LkS7m3cjctcCF+8crnRlls7A3cqOrSx0srU
8Wokj+NAPWaZPR/ffOlQUBZAHWj5ADxWG4J+Zz8Eg6FStDbVh6lcjK9533+Qk1o6vXUkLlV2gOjL
I3axfoYdPKCaLoStBFQhP8XoOrkdlfJ/knooPt0f6naXMxTtKT6jGHH9DkZFHGqt1ppebsnh0Y4l
+chmQkxAggEwSwqqaFjY7Kzk5qDg9ES3DzjbmtdcL7qFDW1vejxJHQUMk0o8NQAEmtM2fYxzfXpw
alnduclv7w/R9hA6ZNTYUMYWv+qv1yqLw1jDucOkKI3DL+9v6WFHjwBcHecnqyz2kFYbwTWa37Tg
BVxPEa2d6wHDYhn7lAKP18zz8iXKK7rfQK+yTzg6twegvMGT0snhIWlU7SmYrPkz3nd7T+WrEMv1
I82voJOLwJ+oAq4TnQg662hFhUl0VQmJvTFWrcgLk2ko/Arv7NpV1E67IGk7/ezKSH3JloaQxQgg
+LhqYtZ/5NK0fxpFUnVPRj7W39Aw0tNjZExz6baDNP2qa7t2jk6m25dYNxrtAtdD+nJ/o4rFupkG
JVOWEwjrTT9aiWa906rSQvqqHuWTmSPQ6Uq6imq7E+FBCeR6mo49V1h6SHs4xygRkwA+3P8VtzcN
hQOaj5Q2IJGjAHr9SRvVhAGsoWmiJg0mtUYSf2jRfN3ZqbdvvsiMkccUUDYKFatRFnM2K2mxdU+e
RqX8WA9VJvkIyE//VgsJ9c6jszkaVTDSLpQU0OW8nlMV1n0aYo/maVVfaZfcRCT/aVEVCmCW2U6W
d38Jt4ajCIWZk4kW5I2N+yJPgm1VY2nboaZm2klx6IMo/l6q9R49cuNrAZpAos9GMUioiF/PrDPn
XlZmtFrMqon+p0yV8hUm7k6csHGtMIjQoGBj0HJfXStAgW0wjgyyyJWkHfumTI8U9SKYNlOzmA+5
PSk/7y/h1s1yNeYqKHRU4CD2UFieE0JmmuQiOmhmPh077Mw/UtkMPy2zYicelNPplEyR/G5op/Hb
/V+x8SGvfsRq3xhBs+jDzImczX45WALvPcZR88EGwPH2LSqItTRQQTaQmq6GAsnXYuiR2B5EEjon
A4t+kZaaC0qalr3iwEYQBpKHupAIeUSCuFrdirZh5WSV7SnSkGkndNu097rRLtrJUfI69Z1YNSrP
7NJlPFvN2HxF7MpZ3DQOxwfwrkG+07TaWmhqw+xiJkrnaLXD5CDUUVOw2MZpa/6CjJn/QwI/DW6i
qeidv/2rCm1ewEavliSrwQZa+AUcBwbL9PjUhLX9mfihOav23O/QWbfmJWjD4B0oiVCDuz6eehjH
yYBLqqfMlqT4uMfbowu3PMTWqFCd7/cn9lrLWr0gfEyeEBl0K0Lnq5nlJfUO2+Gg2qGq4+44jn3n
1V3cx66aZeqneIlnqtAml7oLw6U4DY1GBaYAIIl2XPTBifQ9laetFcB14FVnxYB2Je6Wv0KSxTCk
MFoMC2KN3n/Jw2bwKnrqsKYN5XR/+lt3IXqzLDVbGs2FVfRqO4saZ5RCvTgZm58JVfZLVSzFnkOR
WMTVIlP8F11W8kiwrqtFDqwZn4YCgExkGLnqZosl/wrrNKWqKCHT30i5/DPJ6z2VE3EBrIflQaGm
BgBJqDldL6ReajMS4SAexkq3i+OCesUxIrrUj0W7LKE7zyamP6pchZ+7ZkJqIhs7S9k5OluhFneG
A4EOqrTgSV//CqTvc1wma8cLbKezL/MgKYvfWEB5XdBr0sdIyvPYm0wrRG0GgErolrYS03ofleFZ
Hpfl95xl5Q8gsCxgjwFV7Om9ZYV4T8xa69lya2SuNSfVg1RHI+gVrUocF9HeLnn70UTGhZee/I7S
8LpLUnRhoyo9eK7KmRMfFMAYupm8/GoJd7/e35i3ZwDhdUYCuUGnk6jqetHaUZvKIegin05B94g2
xOi3NOAPCES8WUH/1dqQPiNcdgu+4GpzKp2VViiqRL4x9LgnmtPsGrZWnNK5yT4A2NjDwmxMjT4d
ITdFU7DfaxyORGblAIyVvFctsQ7jA78yKuPR7pM9wNPtUOj80WoiMhZ6EGv/wHqJi6ztYG9ImlpQ
NkYyDnmx8VlDW+nNe4OhKAig9yWyqTVYzZkGu1adiR5pCbqlqfreTRY8s1pbK49v3RsMJQZiDcFt
rHHzwaDV1uygBmsGZnDMKH549hLKB7VCJuX+ULdhHJ7SrykwdCR6Iqv7MenhOyZRKnnoXuVYezoG
mp1SMINesl5yWf9zf7jbe5LhxKagHYf94rrxElJomwFKB6T4ZYCUw1Pfn2uKaf9OZf6C1XG+02i+
FbCEy4WaIHEqtX04Rqu7Sa6mtJltIIZIpULtoKUTZ26CC2b+LsXhRXQlI8i/8Ncap3e7zpB/2DOU
XTeXE/V3YpXJk9M2Rg0HKunHZ5oZaB7aetqMJhqWtbEXh2zEuLzHdL5ABIh25borEBDB9rRiJG8K
SvOT2UzTp5TGsVv3zeTy8wY/dKzybCbaRUW0/ymMpT2G2u2rIkgDOK3xZJI/r7Fs0WyMOmUtyctH
czwPpcCsR7V6TBokfOAzqQ9WFSSHRjGTx6yFU3V/j2w0jERIwisq3HVJllb3lYXB7QgAVfL0lHfC
dSDpeIgx6b9UTQqfZiXTcMaAafkjmpXmY6Qv8ZFO9PBLTvsG3LvWnww00Y9lNqCTnTj1Hmx1axOD
9qX2z/UtqBXXV/drLTCRLe632rEPehqkJCQKDlRh1J8QmsC6ts33zF3EX3r91NO1Q1wH8CbJMQCZ
60GzuG1QO8Zog/TO+BZUZcmTKNTcKqvzZ0qSD30cz14iDdEOBH/rjhXqFRbYJuo6a0xODScYpGgW
+amioG2QqJbv5IF9wdhtr2qzsbKiN05sjOi62H3Xk5QiFatLnZWF60x4aI1oMJVYNOmeokyBn/VR
6tP/22vLbx06hiU8hJaJ/uhaXb5WEABX4NF6oWrN9o+4QnyQVmnvy/0sJ4dMzcI/KOo4wXHUe/wI
YcQ7bjQVwc7W31hqfgd2ERw6KgVrCuqCwA20UYins1SDxjTsAdx+KM/9KVWGPazVxtUPEgCNPBo8
tAPXD1rZWkrQ98jHYgNmofugltHHELWu2cVJILjorWHs5CJb0xP3GgdbwGTXTZ2hVOW6bLj9UY4F
kCNl5fdcBhmMZkX37f4lsjkUaCcEfFhLntHrnUQhuQ8d4DeepJM5Z3iYnpM21n14kXscxM2haECS
qFMHoU1zPVTQjhiOI+vohVPiFG6po66RI34duVJi7r3XW4PRBkIYDiEk4SxxPRhM9y63M+wsdFy/
kCJ3Rrk5zZMqIa9u59iYvX0ZeT3RXqIHgDqmSK/+ytRSreaLjVLgqZmaPEXmmHpl1hcFoTlmivfH
2nqrkYznW5HrA4tdvzt4yI4xKnwEB/pQNe8CI24/6XGafNMqpfizBGmNHdFc68+xHFvykYwmeT/p
hTGhcLNM/+tjyw64D8NpchsCmYwKjZa+9Es0/Nr5pWLaq8uYthASdwhx8QboqwobFJM5QpFEHJ28
QtwgsyFoS0HVHZLa0j8SPfaKGy5R9VLVcjT7sxrGB6lXBmwj2v7ZiBH5B1MCVFTCdnzc+Wgb77fI
+EVCBjaUgP/6o4WtBgB8NggfQ0sCZZRaj7AvHLeRR+1A7VX3tXLS3BA7Y8PNsD/aKXVuXCxQcRGp
55yzPmsSQhjno6MnoAmLFtvpppcGcPc8jcE0PUNa2auSbQ4ntDpgAMI4XKc3jTFTNHa4NMegvKhG
VngJCso+JhDjSZnkw863F6u3/vbwOWikkO3Ck189xPkiq+0o55KXdIjNNRTvDjAuogdnslSv1tKq
cJXZ6D8vQ4Z8peUUD1E7mA/NsFg7GcnGLgTRiRsytXnghjeo7lYd+rlsJU8b1OUyBFNwzGO9Pd+f
8MZuorbAdU3wzPFcyxUQ/0gYQ6qR30uzc06XKHwvJaNzIamv0B1e+mPH8rlzh45YrPRvdt0WDx51
bPo4xAO3rWFN6tExBPKjVapyzJfQORajgs5cE+m+URuya6M+snOCNm5ZOGQ0219Bckz7+gR1yiS0
fciYayWwDkBTUz+rMusQjPu3nrgrVvsJXQKqrkAlOS3rClXD1e1wEiNE8psl9gCdmF/1epwujY53
n+qk06M+xYvbzSXViDGFVNFhRrNzZjdmTKEBrX+w+cIYbvVexq1To+NnhtgIjcqpKwkqqddk//YE
a3v3vDghqxnrQmAD7AxAA3ktZR9PzmwBJ4iQmcjKh4om9ufGlLpTEafZecjb+nuWdo54Twv1QYPW
+6A3FTyVzAj+6WuI0lMH2eXtiTBMGgGyED+JGt71J29AWODdC3pDcuI/Gia5nhZG9sHMB6wUnXb6
D+tNjkNuSiVYOBpdD4d0PfjLSkWDeSroO49BVXE/i6Avoi/7H+aGbAuQL2HiSU/2ejBKua00FT2D
la1M9jo5j06W2A9lYSgqerHdsjPgBnyC0raAt6NsT7q/Dr+sUc3iBXEPf6lk9TR0mnWyINb6gRGc
lkZ6AYoL891RGrdV9PlUmbL60jaD4reIs10SDQXLIayCnbt7a5OTxwiVUg4bP+96HZJZq2Y71WK/
lEt0MnPpY6/DGW/7INz5vOK4rLe4hTgd9yW6wsDBr0eikCkvlsEFQhn8xYy6/N8uxD9As8ru0SkU
84Nhwf93LCnbKXhsTJF2CUU3CEZ88fU5DiRTD4KgCH2pQBhvmhCrLdsYHr6Gtvn9h2FzKHBgopQj
uNmr1QTv5PRdhTVmORTLyRjy8p0ZQZlK22JPTmDjpaMahiGDAPiB2BUhwF9h6Bzgr5eLWdmhEjxp
UYgbcblEp7dPCBk9etyUX4DkriYEWyvKamMO/SIewvFQNb1TH5KxytmV8l5jYiNq4Ujy+VlBGhPr
YFcbOuBBMVELxXLj0ckHXrO5mGI3rp2h8QNJ737cn97WiMQL4O051dw8q+mlxZSrhcYVP9dlcLI7
tXLtxV7cyNSwd1TyPcLJ1ngkeihtiC8mr5PqJpSXobaM0MfNSvJxEBo8DdFUL1oi+0va2vF/+Hwi
cUAIASYWdIvrTbIg6hO0pR765kiImyKl7ZmzMx2VcNqjE2xtfTaK0JuwkGtd75Si1gIbmWMqZHW1
oCtfNp6Vx8aHgJfp7aeMTYJqCyVTINRrUJS1dLC9Ci3ze01d3DDopbMcltkxClXt7YUe6ksMRoUJ
FfS1XH8dx45VIO7qz2Pdvmhqbl6GyB4fk0Xa47NvLCCtCJM8FiaC8DW6/lZ5befA+uPUV6MKyYK0
Q4pJrxvMhdJhmHaWcOP2EKwPTDBp2fIfq+dPG3p7sWjG+akh11/B09Tv2nBX8mSriIRQGXxDCObE
N+v9Dp6qF3361G8hl56IID9HRiCfx8VWfMAB1OsaRSh1zj3U66Q6R42V7hyBjSMH+VBQ6MQBUNa2
zDXftHKSkWU1reoIcuBXH8T5Z4RAu4dySoKdDbP1zNNSpVjMcKR8a+z1RP8j05SaVhm2PDWaGUX9
LgObcOnNYPSnwMmfOiqLZ6krrEOvx/ULMMbiUwsG8FE4R8ZeiW/XPygHxv+7f9ltfHOqecIgTNDd
bt5BhUZ6o+XYdizxIAOLlKC4ROkenWbjmWc/0VoXVmTcOKsrJ5gJpfpJSfjksw1/T5Ll6KiSmgRu
taTmaRot853Uj6iCx3H1ZhdbtCcQfKH3i7Q9ZJZVkAErZQakkWZ+ls3J78KSwsdwrM1LbBc71bSt
edKvB/hFOYGuzerpUHtrKPjYYECKxryQnaQPRAXygeo9Pnd13z8izpycCAf08/3vuLGjhdkVaT2l
FtEUu74o+jaSKyNhjjRR4z+dYbSHcdaG0B2Muj33+bgHQtuaKrVnSjvMAEK/+PO/Qo0uWky4T4Cs
014ejjSdBzwkY92FNhYd06S2PwTDUrmqHpYf/sNUIcwpxKcgqtaQe1KeGJUeFhnvhsRFzHr80trz
z1meppNdONbD/eE2rmCBDqMFTYYtqAyric6gjvRkQqJgMIrvU2OEnjKhcCtHnfrn/lBbH5HmGz1T
3jBo+OKw/rWmVYF+YLHIma+OhQnPrVD+Kbosfz8odG41M3N2gGK3h58KG+LCkLso6POSXY8XN0vT
DqmU+2aMz0WFzOBzOyx7cp+3C3g9yurw5znsnRKTcr9RM+XLUBRU2JSiez+NtAzeuoBcMQS+vCx8
KJLm6wkpUjO3UbYI5GpkfUK69adEdnV2AM6/y4phDzIsHsTr7IXh6EIQa0PDBthyPZw+GkqdymHh
22mUHUtS1dZNIco9y9PSoD4j0UM1RjI4awp7nFebNN5zvb3dMvwEXDssQARgO18f27+3TLAknYw8
EcZTi92inqpXn42p7S8BQgKnDJWcNys2YiUhhDtE7wXGyfr5Hgo9CiybEWX6aoe0ipXTYkcOrSh9
T45ha+cwGDaiNNzBf4jJ/zW5Vq8aqjx14SOA09F1plnxBPuv6V1E7p0dsuPWYUBxQaQ1iG6TQl0P
Bgyts0NnRCFRh31LP6hwMYqM90IB8QSs94xw7QNuCm3kRmouRVsR/SCUwOK61alQmYObmYNJo3pR
/USbnCMWZdmhUrv5ZEcBKINADX7fPya3dzevAH08gBOUK29VoKw0sktbzf2hHBxXG8mpCnAoD5YW
J16gT/MDm3725TkfdkqxW9tVqGMTYJF9gB+6XuR6MRYrqLgLutSen41k/pMZKi5+6I6a3mKp4+H+
TK2N1UaLgXYT0Sap8epBTjJg0qHMeLK1/BqVRe/dshiLxynqLA9l5srtoy7acRDbWl6BfRFVO9of
6zNZIpBSZ11c+I5OR6gNCKdQZUD0JTdSgBxKesKjMf6qSH349iownlBCZY6XitRkXXQv4qqjPYRS
rFT1kadJRfs8R5rpd6hV+VlhlJ5pJm83MhKPMT13eiJsKaqi119VKuzKHBxUMynRotpUOFKme3Fm
aj+5IsLuEHaBWTxISIl2bmMFUw5qZGiARA9CfbUd1bcjq/hBgCLAIRGf3BhyFgSBuDmh87cYjeLW
qbVckNhHP0vtgj/3d9gGHJgJ6/T90IqA/LNGkRtV2Bo6nidYKZqjXyV5WuF/CSjfteqGB9WIh8dy
jJZvgN6Jwsgchw+zEfanWk+cnXLaRm4FeYWOEnOnB4EV+vWXyJsJypsmxK3byjpBVs+80Km+DeKX
TEoQn+1gGom87fzBQAnFD7qwPe4syMYNh/syP0NDHUSIiF3/Bu6xXApSMvGQsEx+qiNjfNLt2TE4
a1b/u4sD+b1BgNg8SmYcfa107oQT0euuDdzG80z7V3husCDQJFaLMSXSHAxQhv1FaatLP6r2OVXy
8VKUQMYkLdAuZTdkHnIQ/ZcJCvPONSDusuubXlgBCIVoBPdoF6yGn2NdqasBqatlzltPzUNK85oU
uUMvNf79Nb+95l75JvRFMKtClU78+d8PZdZXUyzLPMJm6kDwVaqvQ5XOPvrq+YOEs8o3fTLl7O27
jYILMhnwo0mn+c/rYbuyUSaMFRw8TTr13EL78VO9LZ7gdY1+HpdcOYupfoJ6cZ5Hu3ynTG2+8xtu
vjELa4qmFy8aII1X4a+/Zi5lbZt1mjJ6M37WE+8ISFG0AsoMKtUgWa5iL8bHqJzjzreSZioOFEiz
hzeuPr+BJvKr9RFIijUVdJTAPKhTiX5jYISXdO7Kk6XXyQEzOuvD2GeO68xzcb4/6M1L+jooXVOE
EYQE4SotaZW2C4eqQuRQKisEUaL+HFR6f2jn/JsUBsPp/nC35F8xnhDhgXEI0mEdWkPcHvBrG0aU
N3Pna5mZ1aXBtvNSLcvsayhFnTvHHC885Nb7pk+CD4k0Gee+w/e7nGTtZx12857X881DKwp+QN9o
oIt4Yg1aTMcuRYmxGYGaSvaxKCvVjcKi8/Qmm1zDSUcvtRAsU4dW31mOm7MtRkYa4rVuQhC92vnG
kgdOT//e6zInPNRNLZyYtcSbrWYPZbg5SVFBFb45YszrQ5bTv9XbIBg8y2ykZ6QZZbeME+WcRHF7
KhHPOzRqjeEevdidWHVzZIYUeTbR91qdxjGXQnIqJmkbA4y+ZqqVpwI017+zCrG3VOzmQyRZyIgi
b6ftRONbCyy+LQgCuq28JNezDooknIUcoDcsCFidyljT/hdSd02P7ehkO0/WzfVJrsj7IBMwARK4
IT8guDAV7QS7AoB+flqGCKRkXNnNp3Fsx1Op5ehazH2TvfXWFsMSMpDi0EO/UdpE611zmikdINfm
yynQRvOsFpOCcc8SH5xXQ5U8bnZ27sZHRfMRnWCgAiCj1hcmcGzyOxN9wzZtEi8Nmt7XZ5Ryawhb
PrFK8EuzxvChW5I9EdiNTwq1BNHbVxEXGOPXn5T+tTLAKkDstpCLh1np0hdbG7PfSqWoOzt343Kk
zMpzCKNFtHBWZyada60jCB08IjNkawYCD+wwqvYx6zX9qSjD5sv963FrB6GpSz2WsFMgT6/npqoh
UjltPXiBFemHMJmzh0xzUNmQi+YQNwFiglNcvJX4xf55hSJQmeKCWF/JXMe2Aqp/8JIymo4BCnSX
sWrDd3DBo50TsvXtaJUK83Xh9L7uwsksp2kMnJAGhdRTnDTykz02uRfbffDj/lK+rtVV3CSmBbvM
pIBKL3NdLO5aAxMGKxw8KVH6l15Kk8kfeVIMD7or1vZoLsbNcdaV3nRryQl+OOGQfsx0JxhdjGX6
Z2WsUxtcuKbOPvqb2XtNUrGoLUY5si5d1lqOL2WB/t1ZrPwJWZ3wZ00iN3ltRwPAnanOvhnpRZmU
GJQTBxOUd2p1mylpi6b04HCT9on+2Gtde+rqKPxQ4LogcNt7bfVXK4nVGgq1ZbEpxElfwx9NZQ4X
rSbibIA62Fh4dFb0m1pWZrhJFozhZenG9IfFSi7nocjz/ENSz9noU9NEb7O3gvi9PQS54xpqgeAH
ldFu/jZl04TChYHKsbv0y/ApG5RxJ2jeOLmAPAS5kvPLTbxaKdqkmRkF0uSRR8FGxywu/NX0Rt29
QH7sIzcaktxw7++4m8oPX4d9TemcFI6QXfymv2JIBUuwZmwVXM2qufoQOs6/WLerO9t6axAcZimU
C20BSiDXg+TtEitdqxIxRDhER4Vuwo0p0sP9qWzcQxQjAZ8BNQBxtBYIWarKjuVOIhRVhuXMJx0e
9KUTugLhfF7y0vHSyHF2npSNy0Gjr0KVDqommIpVGTTR587JF8KwtGmKP8O8RMsxkCyNNgAqcTsB
/9YMQbiheMM+IfhdVXTkYWm1JCTgr6o4qwHW6dWHDnG6bw2ikNBlkuZoN6H54f66bryalHmBmtPw
RUx0DcVKoOCNJXwPbyrlrvPCwow/JDPCkEM/5qifZUb6KOtp/JR1o7TzTbeWF4gd2EK2OIW31fYE
ShcrhcPlIZp1h76Z5fBEK6JdBElQGncela19ygYV/Hvg9Tf8iUJ2JgBF0eRZRWH+4Jurqisn5l4h
cGtSwiwW6grYW3jb18dhcZy6MeiXexjWzUczrNp3w4S8ADIcKD7e/3hbYwlFeIv2KyXHdRN94nWG
GgDyuKf0hEf4RLjTKnLzmKRN+x/OghCe5+Ei1rHWoh4FspKADjEoaBSExQO2hzfTgL3MspLsnISN
L0U2xqVNU1UAI1fHrh+XEYVSToImo03eVnoAVaupdvbDxoVMXc/myoJ/yQkQv+Kvy1HTi07LZzqz
Sh3RYBgrxaKpZ3S5awxRWV/mzDR3Yv/bkhqOeoB1iVARN6REvXoEqJzUPEn2gPpaFUsHTrf8G06T
/oTC0/wHzz3wD0rSVqAgnCmXfaj1+UmupVZ167ZEgurN+0ckv/A/xM1KYHm9BFEegoQqyEWQOzTd
ZJotWvZ9eRpRStmZ+sZWNUj0mDhS5dTvVt8UQS01ocwxCJaJeTLazvzS14kGly3NdobauNIMSnQ6
DUcOO2iI61mZSTP2Ta8DNkJO5KwOCipCijE+S5Y6vRhLKp/tGk8D5He1929eTzrHQksE7z+h9HE9
ctyxjoHGJA1jjp7DrNKIJ+KxQvk81+Yd/Y2tFSWhoURLkww3odXt2VtxrPWzNWIB2qZf0gRGtCxp
xiMg2uTh/rw2joqQuyNqpSwDgmw1lF4bZiUPag+HUhqf51ZRj4bAdrZscV9rxj3g2MZTyHiWaCSh
Hgte83odU0dtnUoxEMIt+uEYUiFzpaH+YiqRdrYyZ3oo5F2DLHH0VoEl9xrfjngJpNUaGmpKMuKm
8dB7s6GnuRvSu2tdfXbM5xC5j8ottSH/lvH/mm5Y1eVn1U7LPYPFjU9KtQ1IB0cF2qUldvZfV1Lv
BArkOtY5NNL8f5EupR9n2ZmfTAyj9yL3rTWm6EXvkZ7nrRKt2Rh2HOoRiR2m4w+9NhmHRQuHpwTP
bB8CEkkJqJKdm31rkf8edLWROiVRltAkA6rMYvDSxZofsiWEdRylFk7jSfxOMotfOdmvEIL7D08Y
DUr6oHSU0ay5yWVT2WgjMTq6P7pfjkp1hIMvYela7PUKtr4knAwwUaTNgtF3/SUbPQypJbG6UzTM
Z6Ug8crgiPhdYirH+4fzld6y3rlCaIteMgj+m4gDP6Ci6Sa996zBbA9LUyXvFklN3jVKlP4sLa0d
XCep6491r3pG0p/7KjdrN9ebGIZBZpxE9E4IvZi/cElYEpLu3vgn6tFbvf9Dt24R+HGCDyR4lubq
8bOnRTUBWiOLNxfSL2uKJtUtUrn+2FbQsxEkUT7dH3DjI8Bl4MriQ7A06zgCVHfRpQnHCbYYnpJ2
1j7l1JSPVhMu3/7DUDCPBGSIlsza3EAbqfc1g9wja91IH7UiBZ+Uzjn3Vj1oO5nkxvvG4wKunlUk
Qlrn3LQL6rwwABHWNiLVkkYjsOWcf+6LREIos6jOFWhHt5lw0rs/y43AjJEJy4QqD/XL1SOuzi0F
b2PqvUwzpTM+pabnaJGys09ue32AFSgqCBiGI9i44ur66xqsK1KNRWdDS7maX8wmfW9Z9XgY7VA6
6KEUfBwHJ3EnGTZSWOmoQFqFs/PibW4d4WQlhDdFCfX6JzizprcsBK+BzKnVQ1v3JZscFzzf7N9f
1M2hRI0fnQ0o1mvDrDaUjdpIbHapM9tnjAZS5D1T5cit8mbQgFhY2udwfIS49hrhYsthFi00BT2n
soJDPFAv6iI1RMqy672OBBrZ8XKP6HLL6nwdFeQyuoeUm9ZZ9BKZch4VWu8NCK4fl9xKDygSLs82
QnVnWBLWfKxKvT6mdqJhiVhmJWjZYHgM5Gw8amoyngZpRLTPCvvokIGv8Au6/nt6sxvvoYjMRceJ
f3Gwrr943dhhEmYKp6oNh5c+nhOeidK5wNpLPqHR6Pgmncbz/W+/8R7S5SOjIoLjPK1RHDpKBkCc
2GZNPw0PMEKaH2myzE/ysiSnoc9Tw1WDPnhMGoj+UtSre4bfW7PmlAlYuUahc/1OTUlHXSci6tGk
yT5lrT29a0KSvFBHnqeW8OFYVCnbwcpsXSNiHwiNSJDSa3mYuFNbtaQ+7w1GaT+FeJm4fTjusdu3
zhWYUcpF4iahQHn9QSddrRAV57LS67o9KFVR/K/O299BUnc7meStwpZAV5Fu0PIQii1r3HwfsGeg
zfVe1Qa2i+6k9FIV3XfT7IpnVQoLepe66suhNCMDWwCql8sW+/ZafyzSPPpxf09tzltg90SljAbM
KvQohzEaUlU8D0bQHbVO+hdB2uEzHZBypxmxsXl4ggy0Oii1Ag5eHZmQ6nOTlhLG9HiZfG2LXnoo
1KTVXZTNl5e4KbUPeqB1b6YOECKDcKcIiP8N4jirCS6J0w/lUgOipz73Uwlq252MznyZ8mmXkb41
RfTmQZJScEZJYBWzREj+B9zDZD69rB+rKpq+IDdCZUIdzV5QUC3fqgvc5Meu7TDFQhTxmMZW/QAu
vDg5ejlPrl0kiQ6esEfSODAJwkKplA6jUU//YcsDe4PYJjDvpO5iNn89nFWmNFU8OrgWR1RhMyeK
/SwJkkdzaN7MXhJ5CvcFZa7XJv3qgZykueyluupxKu/OmYN/cjcBwIn6Kn5nWqW1s9U2rgyR54qo
gI19o8vVxLGUhwxJ64RVc1ozPyhBp36+f3Q2IlTgDkKAGKA50LpVelLPI86ZPa7PnazOaAGPufOY
AWn/UU2d/ZxIafPn/oAbZxUiORU8ygVULG5wtnhVjnOpdV6KYNxZ17vPiiRhhRO3exptm1OjTAjp
Bi9mKi3XW0OPsqquR0YKjIUAEYqZF4cBqkKZPD30SRHtvGxbpS4RIYpYmKoBzg/XA86RHqpWzVrS
ZgkASMnRtwmBy4umDzg7NMBrDk2pLz+zeErepX0gPUu8wOchrXv57WUu4n8CVsEBIiVbfda2HpsB
z0dED8emfsmCXPNrbOcj1+yTPR/irS9qg5smPocvgVb/9bQBtGuktaxzlYdR7qEOYFzaEkVFV5PS
6eP97bN1O1EnoHAPcAUsunY92CQ1mbTQwfJK5Jp+xGmffq8BpnwoIVZ1/mguc+GqreLsvDBbh9FR
EIgXpQN4kqtPq1stf7Ohd14+BfjMdmlwlPpSPt6f3EZsJEzbgL8wPVoEq/dbi3vLjBtGSZxu9IMx
kV04d4ZbzbmBlKWSPgZdFj+OJa7SgTHs1WK2h6c7QQZPr3GdAUjhJAUIcHEX5HCXi8moYKbN2kFb
uu5hsbrl0hlad3ImR6JZqwc75+f20wK45NQQrAO0uxEYacapTjodTEGqLMuPacjsQ4CMX+KXk0N5
OA+sUXKH0pJ3rsDb/UvGwz/UhInMwNpeb6nCNsuyiKLRw4SHMs2cy+9bs3lpjEz+fv/73nLHSK7Q
lYdig0AkNfhV+DBL2aQlLTUSLG0b4zCiM/FeibFjdZGIS3/IjameAtWSfk5LUrzQy1QvTpxE70Qh
/HulDNIj/Db7UyEHe/J7W4tP/wFdUlIyUSO7XgSAJIWWWkFPuSSAidPKGDI1eEKXWFW1EQaStuHG
WNXvJL63W47DTHmVTSdukLVBbYcDtqXjC+Y5TprXbrnYMwDy1mx/gDtUTA8hhOSkDdXwM1oQ0Tym
2oJr1f2vcvtO8BuQgqJIxm150yVbcuC1kwXeIyqH+tTK2fAch131VaV7/ZlmzZuFNkShk/8P6hzY
O4jy10u9WFGp2jGl3jGn9IQBUupHDRZowFvMnSO1sbWZESAPkF/stjVMp0dM2Woy/u6M59iroyEE
1GKbSCgVe+SV/3N2XrtyG03XviICzOGU5KSdZG1F+4SQLJnNnEPz6r+H+oEfGm5iBnrtM8tQTzc7
VK1atdbuUEiYIahBfgdKfz0rJe1LuzGBg1RPvFTu6rhUeFr5aOvDXbfC3bG4piAFoVFM6HI9lj46
eVzWpNegJVr7OFtT7Z2rDDN61Svl5z/eHrTPrh2f0KAp2m5OhhBeoo4eg9UNFgmRMF9SY4mSUExO
EWpyyu4F+2/fGjTvgLQINPHx5DG4nh2vQGJgVgy4CYvjhQ7ENNRqboLb09o58OuGh1tPlOnB0Lge
xWwzxepnUgqJWvAcCtdJJ78WTXaWs+N9TOxWP6R1VN2r+e/OzobYQHxC3P4G8I91W2J0zUUTKe4U
eEmVnCByqPeolnt7hCsW2I5LDc7j+jt+SwzUgVYZ0GNAHqOFSdtB5C0mQwQJ8Ft4eyl3h1r/NnQ3
1/hvM1RW51E6UZkKjFpFwA7xrIdiHP81h9K9g4Pu4ISIyFEpIenmpBGwX89KQcVhBRK5LNyuCVqz
q35U5eKGeWNml2pR7CezN1/jcdK+p0myfME06V6j3N4HJEjhTKBNwf28mS1y2VbvoaIXCDqcgthe
lmPnjumdNd15GCjzUUVw0ESjOLU54jimFVWbF9A4pUAPMZqiy2jJ4mBU7vDcN16HmV8PFouc96kx
vHsGRHufFPoo9WF46EDcm3jPqFtDWCMFm2FJ0uOsZE1I8/4YNPbcH/5898DehDi/xh48QdeftBOz
4hZlhUl1mVpB1yDCPFrYAc5m88ftfvztRB/UgmgR5z7bfLq4p/zcqDD/kGPvvqtjV3/yRFpcBPyw
Ozt1ZwHZHTSkmbi+0Eq0uV4K2ZulstTU2shCQrMQzUGZHUQCp8778/cbHTSb4ByNUO60zVaZ1GhE
xAREUV14ARK9HxHeXlVqXTC3OKgzPGZuf7Id9GttyYHviyQa7MYtqaEtrHxU13e1THE884t8qay/
BmWatEPVzc2/dm8mPQTyobRoyUud903haLQ+dpHzbs5wFTnEdqkN3+78rL1F19buOG/tWadgcb2V
0tmKFdvldsjLuTkqk501x6GfMGzj0qh/2hackoDmQKF/7sRkP6u9SGDtYJX9pGj0PflmigvC02wJ
hzJhXqgfemPO6jtByc7RXhEUNOOpdhCVbM4WojazpSYpABO86NAGKgqQjTcPXpO9Sxq8GHmstPMo
mwEoHBnU24u0t0a6buLrBAZswLa9XqPKscjLbeDfWiSJT6eb8pjE2nd1sLU7mO/eSKiQ08lLxWqV
SrgeKfXyGEVTzF3rDFP5qgIAhYAjAmuZ76kf7jzma8rIsq7dtVAjrocyiLkEokyElKKRjzW2CgSz
rQsJIzHiU6NL/Lkb8PTbS7n+rddVWEBJ0NCVzEaFbGsA4ACvdrSfwTqJ2UaTPud/21ZV3uG27GwX
RnFWeiDXI60a13PDw0hLRxNui4afblgsvf4ousz45qWpc1R6UxwRmLLDxIt1v1I78/X2JH/RAbez
1DzuF3gZKxq32TDJ6Jk5be9j0I/YZJ/1iNYceDZRJP2o00QURA0tMgdnqBXzEImqn31MKbqfKb23
dMQO6j9NKZpThVHRcYwicZkQZv3UKVliH+JsMrujMQld8ZNcdKBEE5fpIak6uz5KMDG6/Kx8yh8c
SykPuRF71Z35vc1JCSRWuvsKOgCqbEGHDEuw3iY+wuvM+5zU48mL7LWUuyalnuJRoypwkpKSxqQC
Upa2XnjI6X8tEvs95gEX+GPvby/5egFcrfi6o1A/+9WJT0i1eTtmRE81ZwCHkHmffs5IXT5S058v
XefpR6d3i1BJuuiTU+T3ZPrWb/l2ZOphhDUg7VsVz9rBryznBQli6Xkk6V53NDtor0skHeihWXfn
IXlzRfw6OzBLGAvOxPbcFuBXNdLjfaC6UXeaZ705j9QPgt7V5zvx/t5Q9K6tKh8uwfeWCUKWm3Ye
5gsIXmRtEOVTeTJNPEoLzt6dB3nv+8ELoMhHJrhSQq9P7FDqVpcUI71bbhtV9G315rci06IvdGh2
IX6aCCCm6fwyyMW8E3bsDg2+vPJd4CVs6+iGNVWpak58wMUWCNPqpu/W6Xhy5yl+mrUkRr2qzf1u
ruPT7U27t750wVPhA/5l3ptrKlM6bFA6+MQpXXR+nyP65SAlf4jy9p748t4u1eGJ0qyJzA8N4tfr
mxmtlVqe7HHH7HIfRFEiK4haZmFZebiMtn6n2Lc7HtiuzWhE49vyGpAkH5l6QKCqinooUpjujWli
leNiyUnF717P/e54pIasJR0jXEnX8yP0SudpSVZT+Gx67YfGC2mRrC6tHcM2aeU9r5C35XqOoeGs
+tw0wELA2yyorlQNuHgxIG+LBMZRVbCtOQqFDqfAGBzrXZHahRsanjPw9HhK/K5SzX76SxXDwvqn
Ypr8sjNK13ezwcWxoKRvkz/UP9Akb/1xarL+WLTpfxn/khhvVockdNYQk6CAwot/8GY3fYkS0mcy
3Pzr7T39Nt1kLFhEZOqrSzQc1usvEU9JWSw15c5IUZWvnNn6a2Yu5tkZpPa9b0vaYbWipfzFJfBq
Ku7yU1Pbwf3TkG39FQR9uDnyidytWmwk6UpIETYP1DxawkF302+y7JGWrF01/3x7ynt7D/cWeMqr
wxAyV9czRmUxp62tBQMfjOEdT1E/+NEydnjiRGkW9kl9j4/wJopidlxWtA0awK7gndcjNnFWa07b
cFt2lfLRyxbtvRDRnSBqd5AVLqOKTKi2hfYxclmWyan7IMfE8ZOVKfZzNo/6+fbi7d2B2Bb//1E2
20XT4JOqbtUHIwpsoUh0LxCIroZdl9qH20PtfSduCBAs6pZULjcxgjsUo1NQgA4Ut5VP4JHq+4og
/GtNFFf5iuTWvfOq7U0OJGBVhuAOhC5z/Z2w1JxLpabSrNVYikWYUp+SwQV3bNFEvz25t21z7AmE
Dwn1oIuQ2G5mRy+bZc0GL6gYZ0McrL4z3utAOfaRAnf7QZnqPsVKrZkTfIJ7mRyIZ2LHt9qy/4ST
nXR826y0PBC0f1oXLgua5UtdH4Vf5bVt+Imaa3+looMDZeV6dkmnQTH9EbGJH5OJs7A/Iiup3/lk
uwvIbFaOM60TW0Su45vYleX2gecsOvIdo3PsjUw9eVSZ7yzg3u4AqgXBUVFABIS4/laOW9ZOaRFB
lnMmD+1YWN/BxbJgsi0lnAz9Xkq7N7W1qYeCNjcHKd/1eEJdjESLFsbTwTRLZSCEc4qUCCv6X7Yh
Wijw5hClo795M5QW5yZYI5VdJ48ShJOn5imVkiaYrkzuJLA7wRRYAskjDc3wSbcF9NFS7NGUYggG
LM9/RsjMV35tyjGwVaV5gHZZHKZarcLJGpr4z08bSTpceIMiCcducyu2nZslVV0CEuhF7duN1Z8z
GJK+o03Z8fZp2/l4wG4QBKGEU4PaGrA4mmyNpiS0SJL4v7GvjKNeDyNVqCm9M9L6bTbpBR3MWMpQ
8EKtcosq1pmgFVvlOY1LpTqkRVofTau+p9a/Nx+LewP0lPfrTVLB1evRlc18egtdUV807fS16fVp
JLms8+9/vng8XJRrIZzBi9p8J+l1qqUkxGrIziU4O0zdQ44X9Auq29qn20Otf9Wb1Vs7E7lDaEXY
tkjPWCjaaQ6eonkJnhd65Z2MZRyOWTZZ2MZ4Goj09Mfg4qobDLJI9AEEQeJ0fbKR122XemBQKC3R
0xB5KqK0k36UET2mI5yzO2na3iRJ0Mhc2PtrFnM9ni7ob3FQfgrIf5vDZA7TKx7h5pnt5JT0ULXV
JUEb907atHNfrtLZ3Cm8bWtN8nrUZTY7C+SNS4VI7JjjcnH00JzB+BmROzio4+H2p9zbohRMqD3x
coMDbnZNliZxheZzF1TDUh4yZ1DPlTL9C4f7Xh1hZz3p1qbOirEQoN+22X0tLvSdo3S8cxCaRVTr
XzIzR5W9UlW6BBy1VbAA7XXzn9sz3Lk7V0natXWI0amwXa8ol2nUtGtUN7fGHLqpYvnanFfPVWEu
q6q/4aeVJajbFM2dbG0vmyFcR/71F5HkjdVAi1eN1w4YntptX70OnJhndVjwI8m0+BzZ2nABZZ3e
9SMwNGYlRuCkanFMh74K9aXt33fehCY9Ss//1lJtD7GSVvcER3f2GxcUPxJ1gPVx2axObczGYFUk
y3BgpoNiNfolNozIL71eXuzYUk+3v8ZbahairCjGcfFyjtfO3+vPYbSuAHIGF9AUsPqgUyrCpUwv
EvesjMPyqsmyM49D6sUPwLOVFk5KNqaBWcv2v9EdiSRu/6CdA8Dv4YwjL7sGDOuf/1ad1JoEZ1qV
3yPmofPzurSocWlmAGX3nhL03lpztCmUr96zMA+uhzLgdQO0pKAF6FeI09KQWvrSMXrInVYhXlLP
yO8R4PdOHW8pmQZMF/w1tsuN62lB0yPOux191jgOdgcjy+awqqvltVvtCAfD0sPba7o7KO/qWpPh
Kd82QbpF3qBQh3lqFnfplzwacRqq3ebBrQsBATVOjpYy39OL2vuQqyAhwDSKIW+YuW4vmiHvrQ7d
FzPyzalTAwPI56T3yh9L9bOHueU9nFPWbobt+6csTi6sRuvoVjIoiaZN8jxL74fpTfHr7ZXc2zLE
zai88/qBeK9//tvu1KMln1rc1FEesMXZ6hBZxLH6q2J3uD/1JAm3h9tbQ27ItVEdoia8juvhZI9B
mSDhCOTYZYFqlRXWh0Yb6hr/7X8YilLMOhr6hls9u8Kxh1xqgkBdY3vMaIQeSI1/VINdX/6HkdaO
IepMbBB93a2/r6EbjY4sqAIOZGlQp7zk7y7DiMBDpffD7aH2YBqINzb0cGj/a7vq9VheYnVp7nLc
6G8puU2ABpOq9w5Kq+FGkk3DUfauEiJkhqORXnSnuHXMO8nC3p5ZG7QQcKO8DIPv+jf0bkvvhM6T
rrllFjQLzuV67bT+TGUqbBo0rG9Pem/TYFfBoWN58SXbXGuTmkW2WvIlRUQLoJnG3sHG8MXXJu+P
tXk4eCs7DfM+A/xpC50n5Bya22eQ/hejPACK/ajduHmtIX3cWcS9qGGtiuL/uboTbmmmgIvtZBjE
YTZS0UHidcXf0dRWTyAgBTBUsjx6GQIzxBTxnT20k5qQvBLgUgJiL22LsvacoQPcA92IsdC+lFVS
Q+2gNeb2R1s/yiaEZ5S164e8BPmNTZzZj5Ce7BrUhgYD5QwVIPk7Mcr6VLvTfDCmDpUA26JDqhhV
6hRDcico290zK/Xu/w2/lXRv6ymxC49JFkZtUwifrb8QdGgDw+yS8+2Z7h4Hm4ILITziVb9EfX47
/sWgtVoTc/yTYnZCIVNN+KUymkEcUw/Q5lm5s7S7AzI1wurV+HebxSppMixMG+twJU6hqUk1NIVq
BYIQL5ANDfm3J7i7VdfRYBWut/bmiU+tZu3QYryqEPmLJ4roJMe1CZR3eM4OUWcqr+ky9K+L5lZ3
HoxfRIbtPiKSg7YJWg8Zav3Qv62u3fdZobsxQCN1FnmZGmPUUK5bss/wH1T9QkLqoL2mK+KvKR2E
zeucZ4d8FBGqEvj32EGfNqpHuwOUSD/KvK7y53lWJ79rHF05SLNTv7jpOLW+gjO1eWft9vahDRq5
sheR+d6280y55S6YZvDztco86PEyoySqmPiBeHGj3usB3/tSv4+2uSlllWplqnNTtihxHe1GZv6Y
psXXNimSB0QOYxbK0QJVKdM7eg17exJoAEUKMkY8oTZv4AQVrps8kAi9b5aADK04q8imBm4uq6PX
1eKv23ty73rh89Isw/vOg7jZFvFSpIVUKN/CmVYeDaQjVd+0pVRp8pRjHTSo403hoA3ic8o3+HeW
Jq2ut3/D3kVK590KSsOip/n+emtmiRCKnbVwcORifIr03vsUY1J6uD3KW1YCbxIp3srppUeLVvjr
YXQ+ZRp1gKlVJZbslGBV+iNuJ0TrFY6B4WOi/rEo8TdCKjkvwkTLxU8ncpuEshHulKCHMQWVaZ6L
Z6U0oj5EVneU/qQYy+C7bbH8Uw91XwSuUdSOn3ZKhNqYbbFRdUUr6pek0zUazPOmzMPJ7Zs/pumw
N6imgoMAKyFrvm7q306409RZW6wNk/NQ2O9GN+Js1Gp27Hv1zpu7cxh52tf2Mcq3dEGtH/S3kZql
wSenBnHJGsv00bmwzoRZka+nEKVvf7W9e2vFV4jQwKXJ/DabA5FRIhoXVMCL0rQMnLqmqXdBNeWf
JNWV95RZU8ePU1RZL441p8alb83hY+Ua1UtfVza72Yqnwk8smxRq4VF5doHKWj9V6yF5art2et9J
FvVYx1g534mdd/KrNT6AAb2W4mhiuF6oBcqw7FLg4Dwzk0OtSHnOe/sbStTepzQSccK5Lu6y+/ZS
d5QTgPzWsv5KCrketnZyu0kEGXhr5OaL0k1WSBFEFH4FdkIbMaLRdP5PYxa4GS3zo1Q8327d6sBZ
1/+7/QF39grZpQ6eAzq3ejpf/xa47/3iLF4TIBthfE/EqB+0xoUL240yu/fC7qw33eOQ+XjRaWzc
Eo9cBSRCc0de2Kgpn9ysN4KxG+Mj6R86mLle/IMb+XDnI+/MkEEBwrlYCAe3tVbsmdB+aRcKXFOT
h9Uw6BdzUNXAQxX68MeLuboegw/wiIPwr6/H7wcP+Te9c9su6MyxOLg1ldUxn/UD4qn34Ja9pVyP
N3RlOClviK+L685WkVO2G3UEI6DC5EFHQ9PJrqEP14knHh1T3OuR3lvKdQlJHcilaXe8nt8yuXas
4yqGUGSjBWaa9kezd6AHJF1/J9rcHYqwj394Ft70iuaTmlhjUnaBKHRxir3SOPVePYXlUN4j/e0l
m1Rd6V2hVYYmhS0FPUnUCjIAMESZcNIy2ogDikTiMOsS85kc4UlrqDCFTuo59DwK5+qUdXeC3V+a
l5sAEAQEUt4vNTNYpNdrazq1Wo+otP7SY2+OFZ/1I6BF/Glpawdh/szlmqwzJY/PbjfS9zirdV37
Rd/nbmAvTvzoaDMFQRBA+zKVreWFLWJgn27v8J34BxdxwtNfJX5rS4IeRVMhG6K3gYvSMkUfsRyM
wfjUtVr+EHlWfAfF39kFdNBhRAKwTnCwJZxWqoTHYoNFQdjJceGOKjowo/iprhf13ku2LvDmA6wt
cwiFrG3i+MBffwCivjEyZiCHupkj+2BIZwj11jQQAhub8jyXWKj7WhRhR21I5ZTiZlz4tmIpxz9e
Ylrq1mCBjgjMMjYbocZn1Elm8ix1lNgJY0sfCj2RB8sb2seqbOLPt8fbXWModGt7jkrtYnNp1Spp
w7yQoRveYMMyI2YH+OgfRvCBPw5MyHA8g3sLRQfuj030XM1S03vbwHwozr0zZiD4c2lCPRZNf4/3
+HZW61AMsgoQgt5soskOQ3eMl+02GNRyPlp0DvvqGA3HPLrbJ/b2TIDAQxKhNMlLCnvteuMIj8ou
Er5toBY07KvmKC7EzNnRrI080GVU3sm1fsGi1zuVBVxVRome1krQOvffnhnUWZ2KMhpzA+M3gnJ0
reo4Kq1p+SNn5J2sZaOiwUKPr19bvflYZaaHt4Dpxh0S9BM5hDHF+ehHTllkB5SkjIe0iMYfqVvo
xyhK+ixs51l7Yu1wIawRbP4rRuFDHG7vvJ2LF8SSxwu2NfV/su7riUSVIm01Y+Uy05x+AusXlwod
vEtZ0I/mO0rfH7JZ8U4NRrwXz43UL1Zttfe4KXtbhXaxX33QbJVtZ7moqr4r8gQTDF0kf7FLkpfU
MnLfmep7DmA7oR8KFIB8UBzpAyLeup6x1wrDUNYLDQNw67mcJ+AFo0+Vc50L383To7DN6cmyuwp5
HW889mxZzbqrjPQ2euBnoMmnwz+nirhtqzAlzqdDz+tqxOaEH4wznOZcjOHUdkTvuAOdMzO9h/bv
nBMCTbjZAIEUUraKMTXJ0Zx3Vht4rUszkFPJp8hIupfJy7KBjvAR5eHbG+wtToCOI2xLOms5LW/i
lclRyypazc6aXIEr0KgyyCcdyfOGSliiKBbWcpMaOqPefLw98ho2b47oKluD3wkllJXqf/2dgQXn
eqoB4qSY1xpYlT67y319ht1haLXiXzIK9GKuh2mGLlui2ePqMRvUJiJbVhe3k3LFjAkRNJlL/aCg
eniIJfBrmijpx6lItFD1MvG+d8e8OraREMdFGO7l9hLsHCveMKjDyKWvn2HzniodEpZ6khHQpJX+
ESWu7uDEEGBCLQLvC28PtrehV90nGkXQYcIJcbMQIOcgZgymqH15KIRpBqJ3nXe9l6FKp/BoWyBl
dwbd29C/D7rJ6K2mWgpbFVTih8ymPpE2oacQL5h2pL8bKQHdiYbebmeO7NopCVGKrHWb16vqlE5x
Nv4yRJYXeGet30StcqjabPEHZ54OAJjmCcfme87db2ZKPYJWHEAgcFEi8s1M68SRNrV/+mKUxOnO
ptnGBW22rZsGTrTI+lwuc3zP1OXNBiIbJQwidaNvEmbYBlqPFpHmMqZreKDfujjpg9E9WW2kPZa2
Fv2xVtw6GO0wq94HOOxWkl52WV/rVbUqqCndY5brVjgqmRN6Tel8vL1X33xGhqJHHm2fFUl/U+dJ
VFqaiOUg4EyjeJ/UFAropKyBtJ3F1xaaGacZ/biukvc6lX/lulfXEkNzD4LikZ1a6NRdH5NVY7Kq
FGAy2brat0GvxE8CWlT+TQlZgCjMWM2ijeQHttvLZ+SQYs+P59p7idLWkoc6x98SYnjUvt5ekjfH
d/1dvAgAjNCa+ADXv8txC21WeuSucOXRDXDVxTg605iE8Ui41na1BQqi4aBwe9g31yelvVWiliMF
I5zy1GbYlQvtrcRzu4iyL2XpCg28kLjtzkXxBsVdx8GAk+5Kqvn6lmhLSNG0bAbGmdX0lJvCzXzN
nRMjELref0ogZS/+XEgPybayDFu0as+3Z7qz59YSMYYuvEoU/DZnKUOVkPYVfsESi5Xa3/ZHN6lM
v3A6L2zSJj60rQ2S2hb36Odv1xhlX3I3oIo1DN9WjZsZslTigLHFqTM8a5EiPzRJf68K/vaCIoIk
3Id7Q2jxJiQeRCqZOCl8R9k0SLvRPGNt921Z+vEsZlDf28v5dr/CK2PbQPdCDRsW//XGwd7TGwyT
Wj7G6hUyIlE/PGR6H59Tw4peI2vSH1olre/c/28vREYFEvnl48eO3byoRT2Snlowv5Yu049xVUA/
KYwkSLK5vnMydofiblr5TCTDWxLk0jSZPnlQbMyyiL6Jao5+zGmuvRsV2/j+P6zl2g/xC4ckarpe
S0UTE0tNCVOxcUo422Uda2Ghx7FAWh3Y8zLFnRyw+sA9+c5n3J0lsehaWkGkflvxm6xW1rhg94Hb
2clp1OGNQ/9RT0ua3HOje3sASQ+hBnL8ISMS+1/PMplrS1F04B36/t1TbY5ZcvLaZTwZRuP+hF1U
ub6UlvNslsK+UyR+m2dBg6R7bd2pKhWBLWFKN6ZFRG4HpWfR9dqHxlF/LjNrssM2rpcviWlPxTFe
xvaj5ZbLf97gST1QGme0/rRpY/0hCIAAfa/is2++dSSyaY4osWZFV2CeQ89poOWla9z5sDuXzio4
Qlvgmm/A2bpe7ViDcwqDuw8ss2gfY11pjlJP7ulD7106v4+y/orf8nBg/HSsEdYJnHnIaObFntbt
IojjVV/3R4TAx5+3j8rbLv2VIw+X4Re6TI1nM68KFFChTwgWWpMZnQ/U19h+lOvOS9m7y98jl/AD
sI2GsK47GRfdlv1T7hnJaxGVxYMjDLrrbv+k3TVADwGDB7IcrsTrNaiQekiyld9RZXn32Vaq/EFm
jvZ34xZO6GL4fA/43juzhEMrYAXjCW2S6wGtoS/afgEeizIlOU9UusOoltlhFV663J7b7lAr9Ahv
hevpTXmod5bJdiGNNTSMHRenzC+QEPow1Sbrj99nqoL0WNLawQVBEHQ9K7tQhrSP3Q64ysmd0HJT
rEhFNPRoT5urqCxex2qbqEf6MtLTH0/zV4snR5N8DXrv9djL2mxRogISjGhaPg9gR+/jyaGllB6b
4+2hUODdOZqgV8QCxKGka1t40+ywzmha6PUOzk7tozJnLjbHDSVcDGOM6rUVCtOMbaEvp1Ybho8L
pk9g2W6r9L4pnCw5avBsPyiZrXyTco4+VG0U2T66BYUWSjVqprBzG83z8dyU8iQ1Kx7DJHcS9VQP
Vv2jaQ2zPrbt0P9rw02d/XZpbeF3Y9K9lyqda0Fi1+YPt5mzH1o/p9UZyyAz95uunv/CfWaofPC0
NV5Pjfxfwnvtc+kSPVEpqN2vU+eM3UkuVfp1dcGtoCKbnU1La5S9JqZBCNvq2FdhEt+J1HdQh3vu
0tGrzwCvo71GnzA0UnVpf4xja+cvue0oR2lHJOoEsBiAYQsWReGcJ619wr0TfRUDN9uj8BY3OUde
5JHmu6UzhqhfliKQlezyA9WUcgmVSkvmIxIi+dmr8wlwrVZcwy8K2cTv2zGuvkKljb+VbTl8xbHT
qg56VdQd/aDo84XmuFjPGNZiskkb8PgCTKQpoRINwxwonj5rj1Fa1KbPJZH+W1q9UJ5dR2ivUMwa
PLoSJ/qgtbXmhQMiTGhWihyeeqeWTvo64hWTHtwRhp+fW6X8QseASHxi40HyvzTp52VeRoPkCP1W
C2USQLNRdM/louABsmglv2mwtGheG7GSn17pxDis0dcfB+aczd27uqdXEI0wNLaOMdJaII5Kor8o
WMQkD2jAlS+J40TMVHjZQ2wphXUsXLZ/wAtlfq3GVHyb6JD9CifRw4Mc/X+VqkAqT0Xb6sYh0Swq
BPmcojMXmbHlIVeSUi0ocS18NlVTToe4chrkIxMNQl8sWpxYodnK4tTXBqZeZRx9GYtFs2AeIJ8T
tpOWmkdnqLycHp6yzp6RLNDgQBSjeGg0FS4bs9COcW8J80ExZ4BuyENm5mOvLGrfHRFqOVujoyph
P3Q67qvAQg8KUcBPRJQww6oFwBEL2nvTBT59indOrDrfzMlrrKMd0Snk55grub6uIaD9OsxlJk+J
l8/upZSWloboWVbWyYgi/jJFmeXDZCaWgphEWr139aZ6F+Vp3fu52nZP1NKN12lKVFTYh2L6x7ap
9wf6BDf4hGlXnsHR623rQXOjyIC2RLaJsTyM/+PSuYuGl4/VQWxLXKaZOyOUZyFmqzn0Zow+jqXE
CmKSatxXx1y2DRooQxP9O9iOzM5mE/X/VpFefiGzXAQs+MmUfo8hcXWUsdT+E6mdPkl1TriFbNGM
vjk7LT32Tmw6ftm03ocuVtiplWyybl3e7DyzDenIhHj7PoprNK9n0oGHGUlh54SlMPlkWenlf11K
gcOX9tjLoMCRNvOVoekujpMblt8SdJfHHGQK6EbkxXCecicKPWj7yAwLN9IvcBOqbD0P47+Axcbg
T6B2rx7eG244tsV0iS13+tSOSqX60syiv+2ZXRKWWL22lzGexU+Sbvm3ZTZ2E46FMfFISmtG85+P
rIa16ylFkLuD99rb41TC2hJZfFHEMs3oZSqIHOllTWZouJOqhYY1qIsPH8NUz8Qebnvo2yxq/Kqi
VTqYJNrch1YrFbw6F3XBXjiqYzfs1KpU/bYUaXNEMHtIX4QYEIPvkkGOoczKYjwnUTpHj15ZTe1D
oqIA4AsH58Qg7udxvFSukuMf1XeAe3JGxeKsyLlufEeoyvyPSOI5/0h2a/7Q3EngQlKLtnqGwqAD
qGdL1S7vO37OdHANCTaGMP1cPGmN4cynfsE66ZHFR8HeltDQlcBr8rR/J93ZSB6jRRmjQ4OKXPXD
Nka7+BqLvOQ6lLJRYuhttosOxMm2Ws/5bidx536PNdnrid9HYyuR+kQ71/miZxa6m/5kLYPyoTGt
1PspCRXr0M1k2SonVUSzpviWjKiA+rOmd/RiwfLPaumX8J+kGlRqZmcnNPY78Q39ZDX3e2Nxlx+K
No6NhfOJXTfnKLb02HmMXI/rKtASr1c/9vOgzZ9hK0boimmVNr0gqpj0P7JBF/oXxUy7/FHhQTEC
hBrj6L/WwAp+ONbuyuU5tWYr0/fwaPXpeZ6FNBtajjxo135XaEqVhi3gY/Uz8Ra9LBFM76vhA1Lo
SfWYzVPjUNtzFwy+26KPvyLpZqk120cd4pd0amoT+794rp5icHsb7/XC6oyPLlW0HDjeHEY6Zyaj
Tl+V3O6y+FDpmZHyVDV95NZoNehC+cC6qUYIMUnv3rkUMGPFXzqkL1GxWczYlAGppVWNX3KD9qhD
qpaurIMZWBr2uozdKTr3dtaLl77wxvpnkSyrhORksPVfzGaS1lHjbMDEURHHRQhHBbdJf1I46eI2
HA08uy+C7DkO9cguXkZ97vtziwFfRa3eHOtHt0J+Nva9AhkfI7CbuqIyp9Mv4gSas0jT9ct68lD4
SYU5JLShVnn/bAKmes8id5zYl8XQRTB/DImOlI+fqWd/LLqEjwJLTZmyzO9nb6hPc+al8zkrBlM/
V67VmZesmi1ayNXKS4+1DVHON/M1jq0UIy+DpRgGNcaJwIvFD9dZxvilhu2o+4tVIE8XN6M0fXUY
EJPqFEGBUTekfNet0hzhEuXEpHVuVLhH6VONzQXytcVxmCvDDJoJIawGm9M+8UIMBwsK5FmiqfRh
lxiAlFg/rQ/kEokQczI19i1tyN/BB0fBeRm09LPo4YEH1dhbysmA2/jOK+3Y8PVK8YZwHPX+i7po
/ejndAxi5qHG0yXSdbSmy9aZqVwlWNOESWYb72Q+d18p509LMJiK1vqkQdH8UNaeLUP6WwaIHkmj
Jwd0MFA8sp0+h38W6fz/6pTH3wsL2ZWg9sa4PEtryZ8wIy3S0Jjr6rFXNFU8R7QFyMMyRuLdyL3H
wsG0/fR/HJ1Xd5zKFoR/EWuRwysME6RRDrb8wrKObVID3aSG/vX3m/t6rCPNEHbvXVW7KriJ7KrU
uG0Yc1bBAmZzrwTERMT/m3XNQl8QNZHbZ2sFspo1I259mSzJqUh7e5rsX7KdOki5ORllSpcYqzQp
Iukdydpbk1OMKUaQ6qmX8SGaByrzKBUm1cpZJpIJ7GWf32U3a3Wq687ob7pG10/h+UTzt7J0g2SE
LAV9KibWxLbHUldeezSl0cZKWTTQ6mfci9mOjoZ8bRcjuCIYczWFWuTKKRPr21lH+0uObPm7uOKr
/WLrUcdpiCyb96pu6ii3ibK30p3dng72J3bn+34KmrNdBHV/t5LsFqcOpmnLi2Nr26b1DnZ5KO2i
N3nIMDfe7/O2b7gHKXemp42Wjke9mf0DSXpE7DpdAkQbdpuZ09BZNU7KyI8vBEBV5pAMfeDkaz3S
kqVM0mP5SDF22kdXh1X7Us+90z/tA9GfeeMN45DNVry94eZXiDNSvYhVQlHJTBa1NCe/BmC7JtzH
ky9MwLPh0/DmOI1u7csQ7p6XV1LFd1Njmb+RRPC4qVtL2ou6f2yDbvwhyO6a0kjZtChqg3tAsqu7
MI29GlkqOLf45q2ZvwM2MuzUVUaGV2lmueSD3YX/wngp2TQLteruvHaI/q2rP1WHkuJ5HUac3w5l
2KLm7uhtu8wJBlEfNpV0b5oy8epPambxERCNc7qr++KRQANvTKelxf0Fg2C3OuB44r5usm6GlM54
eDYdp9tlqlxOWtk3prjjHB6xOax6Gth5LG+mZNHOh4iDSm0PCQlkD628GUuNo7W2KSVVDVllqZ50
jLqbfrGt1r5Qy2MD1d13n1vbivrEm1C9FTLgly4hq5rZhraXzmy19jHXTY1z2FoSRJiH886fn7BT
Pluuo6MUglkTNNMmN6h8spjEsGxLskkFgoXprbBfqroJGtoqh1C7OZ6G+3Jb7e4HyNz0uyjUgOxw
deR4xzsZnawF7dFXWImygvXumiYlXKT4XNdmVSkqOzMdklKMdkqDV/+aQzUfLZX0MnVXhPDvJow7
c518adUZCPA834ltkd+rlxg+MLuEyF89YOLz7FMFumZIlqOKxlXchXVkLu3I3Xodiri6OiuVMd9H
1zh3vJpFfwHoGLrUV4SOXPVi1HSKfYiEY6t6siCsBPiHxmFevXyOEtn9nFzd9j8dbYd9ikNb33zq
zgqTzDKD36Rt0ys8THovKdA4qfl3aQkEHgw9Te1nnV5klG0J/R3YtUuDi+WEa45rI3R8V41sO2ad
rOzxJ46be5yWUV38dKmtOHOIcv3wm7n6slujf8TGV59qj/rHvZPmNyRXIy4xpWNL65Un+eB2wdqd
iqHqPyK25EA/ay5ejwfQ/NtaIk+n3ojYW4cq/lRVmKzncp6S77iYzXQKymL1X5Ox8YNc7a7/X2E5
W3hImj6IL5RxSmpQ06mOphXONYiG4VqFNFUpB0WMzFVJ+3XtmNXP2OI43mOlx3k6awLSKTJRMfQP
YjJLe9a+bJyPzixyfG4d+t2rXOvt1HRbI5ENrNYdd3L7zzdqlSffGnT/3NGYeld/8Zd/FdrM8TAK
VoVTP0bQRTM0TEO2DA0heXOA8uWhqsUY5Q4uis5T4cZWi/FcEP+x7S15h7c38wUco3ZT3YjeflhI
lrrouo2LQ2D58XpaJ6+gFZsDceq8XpfnerDrZ2vt9HYf9u6sz1PsFMcKNGa+9roJLiHLGUFWatfY
9x1Xh0DymwkfvvhOf4GHDZtL2Xveu1cqQXPhze2NEYq9H45tSFybB0Db1JoBEfHpxTojdyfPbfnr
KFFTdrcZKgYiT38uulANyTU8o420CzdXriNfEY56fcaZad2rUY3NQUceiQq+4g+nmH6Mf93OKuja
irn2EUSLeqG1nf2vYNva7uKOEg+jIhy9OzY/mihjvWTznrdpiY+jG8XFKTCdK9JxNM2cr6Qw6nTt
eJgOVFCKG/3f9p/jV3V/GNRq2WlcxvXfoRn3Ml/CcLurNd5uWyqc0gM3JtR1u4qhGMbUX0hFYXSv
Aw6UoemHo70TRndiyJsxpIwtU+khdXoiicjniYdHNyAl4kywCiCajRc8xYQlrfGWvizuXdME93vT
RXZqg1M7L80wKXME73KD4wrL/sPbEnfPVIOb59EGJCjv3KafzQHxLXYlhVs3f/sCv/x0VoPlnHit
Xee00qN0583HJvbil2av75t9u0XaxE3hp2LGSZkZ0KriLOYeqbPyqui07B7rlFQdhyULHJWCY1ks
lcrQ8zvmAc/Ndc77ZHCXz9miT8wNHyenZ2WvvUROMWSr9NoK6I1Bh3c0KQMMzmxgk4k/rdLaiqK3
0in6KK2rsqvSclgAWeKqVGwhtX1hZS4e+U+1Rcp92rKxOD751R6dW1s04wHIynmmiIuf4Z5Ufupu
fv9dWX53Fy8uKlyrq+32IjV9Ih6ONzajaY3/2rBK9YtPe4uaaJ1kOjXAE18YhXjvHW/fehKuUiLH
PSf40Sd7rVLP0+PD7HM4/dOz7X/gfo1YBSl+87iUa2yYSEJgH9Cz/RcrPz6RouvmVpluXLu+WiMX
i+T3QV/k4CHcKirXeVma1rbO1UhG2zWACVgO2D+H9z17KO1h6OtEHhG0ea9xZ40JwmO3GdMwtIqR
oe//99boxPoDQCflm4kdOT1FPtGXuVr8Uue+P8XisIzO9BZQJP6alU41w2isCy6emNYPe8QCPZdI
35M85rhxqP7xet3YVOTJ5z05tVsirI+hb5dv40Z6OMyi8tTR8bVgZVL45mlWchKXlb3HOeX89D47
JzDlIe6Wqjh7u1+8GHfYeJ3Yszrv2rLVYVgrrJYwD2Vfp5oq1gq8eSu3dDGz8ritJbdtKUz0hKQZ
2JDHZ3ZTodC0HHb0lWe9YmmTuhK9fL71tj0e/Jb1FbqxpcfVoR323yuKW5k12D22aR0NNYhhN1ev
uNYXLS5dNNBn7InBcdpgal9mya7bEaB2fB+DFoEZasR5zNhogtusqzH+w2yzXSKL+TEFS5CnrnbB
HpJZDMv3nLhqOg6T7cn7PihH67chVPBfMtZzkU2i8q/FKOSfGEy4zZtd+x/LUtQX4xalyGkZgjoN
dEUQLSyx/c9rwc3yahlxxh7VpFVGRwYTn3L32+V1HNzNHGdWmdaDoVJcfJppkbNw6L8nxbAR2l1Z
02fi9dvrFnL0iB2cKFPl6LwPe7X6d90mxcu268J+DWkKlqNla8USI8sC42m3vOlJsJ4gUkpr/2QZ
hsfcV2N/iSEA3Wwz9JAPwdaZk8YYkDnBOKLL3aqZf7iIn6cLrq3iUYoJRWtUBvN6cqxJnONtcOu7
7iYjYcgJugGwSwy0TpwRLEsXuvuzg6PvoM1j52br7NHO60KzeNWFZi4OuxtvP2LSXEXaxpH3bIV1
xTy4xfaDIqdyzvE53H7Tm4oms2dGt0NEjy8yjI+2nzIpgmfcDpvuVLaR/zHGPmDdGoaNIRhiT0CA
B9z1lrW+3WrXBPltp/rrxnhUmTR947NEuJiX3u8Y4fC2wJHX2EW1ppMp1bNjsQZKbxQtvAiyi46x
9gv9uIYqKZFRmDk3zRJOj0ts0TGVsWofaGt2UpXr2l0PWxRqJ01Azd+HkrSzz1a1HZfJCHt6sxnA
vsqd0SWTHvHMj3Kvl6uPbUzA28C+eUPJk76XtoRp/BMDDNtp30f5yO5YaCACyNx48uqQBw6cWaaN
29ya6VKr4VT205TTymFC7Xodybgutt5vM+Ky/j4o6+I8caK8DaZ3r4N7yzdz42VAItwlhXmxkspl
J4fMp3QDz8SeyLak+1AuVvANOBjIC3N88GDUEJZnbZSNGwBJBL/QybffBRULAJttt+vuiHpIabim
T+HVwoK+sfRDqAeLV5/UDgyId+V7md/F9XSIi9JuWK3oeD95VfExiCy+C8DrFl33uIz83MGJ/Knp
CVZ+coIAfGJPFqEybkBspyBOvpW6VWze5RjQWah9R/VcWB5UzGTpAud77GGz0pGyTEE9eHmYtMBA
6TnxAo48slpoH+AwLkGzSxsM1bjNGXx6feOMtpxDuyNazcPKrPU1dCbOnY2+TT2CUO7NdR0Sxh/s
iF156Zyy8g5B4+5PRWO6X42K2JVZA3JWvZisxEe8yblsONjVVtbKWZiHrfO6H2tAB/YpunD+LdY6
CF6F502kDs7B4lxjImPv9s2v11wTI8MbVXi1D5bah39Em5ROCl82VA+VtPXDPE1QKNOYLD/dso4a
EEgs98iJN1E6dpO6lyFw7aHrqu1xKJp1eRvXuY7zAFO7PvW9UkLakFVzV25tJT6SPXGX220NMfPX
evjyItVVl5VJ2Mo97P3f1batPLFk/yTf3ggYR/iSXX5qLeIfrKXyoeuuJHg7CYutOCzDtgyHcPMK
eVYslG/3Im77l50HdL/zpCw+YoLw/Pd+6CKVVbDP21com/GOtGPEL8b2OivrRncDn1vHhPBJav5M
v8RXoaIIfPpZHbGScwFMbJ37yfKsB4EsXz/coMTfYeOFG64RIW3JKifXHPbeHvVBr8G655bVeL+8
ZZ6s1LGSfkqLbVX1UWmItIPxvfETSCexznO7j99OD5PxKL1u/BPOdvM0i9VjdQ+Vq5vN7s6KZ+ts
WmZRnagXOHhWtaKySi47/mLuexvU8EiOh/HWAbOLKPmxQaC1ZxDlbb3GdTi9iQ7C7Hvyl6XJpDMP
FPqw2w+CKWBn/mMAT1ezhcG9m/A+ncuVTPBrbWQggR3ZLLzsGHeL96mqxjqliVEV3I4BTp0Y8JKs
rVav5ipGO2B22D7qQPv9S6Ln4R/x4j6RWYi7qKZdaY3nGYpQnokz5Qtx7k9cmsoxwRnlSbRnAyGS
590q/OGQ4IF1Y4+K4h62J2AeqPvkAWcdIue7OmkwRkiU+uf5TBwHr5+IhQ3NEprbGsrwwibO9qQa
MW6ZxBax4ASVRGKEsFOg3xTV5VDGg3u+qb5Y35TRUj/DtuJqBl9e/GczsePb0UUWxO4cjiaLQ2d8
rMnyHNPKqc1vmF/YQZJFgyLFpZROBWkpPevNpvJ+CNfBO0+ybX6EcULl6BpT/jd1Q9HlzNz8sEbj
izkuy3kmlQvo+bHp4uKPCbvxr18rmm3dOjV9eh+8+HhCqkdVF0Drk/SsnHbSqo6qVv38Eqxanh36
OwP6KIIhrSompiPYeyBPfJfIBfrq9jdvRTT9qpi/1WndtPWZiHl30n1ViXPC31vJS4t1/JS2drU9
x7AuTT67ZmiPzOm7xr7EMLKAJs026WcOddBMk7P/9PZNwSMm/cZwGgtWAjayx7fMRJv9ulRb9HtR
ldNk5v/PR88WiDhsaKyhv4122sOKLO+nPZrKgcmYxH+9U2ARPVgDu51VZ4enNZ6a+sCvbN5KZSnn
LelJIUm1O4npmIzKm3AWinYQnsWDRmgJaQuP0GV+A8xvsx6h2dI1aTAUsr+DfsI7kaCxbTzGsvbt
Q1sO5f5QYM75ZLwdGQ7Fyf7XT5G4CnTfy0nYDdFybbiFeUNJuUGRnRLIVXjNq4Rtq0yO2m1wMPOA
sOQyx9c2iKV18aQzNDl5Qb18YPQsl5R5n0He68L2AJu3ybukjWGeXUZTaOrYXYd85RAAQC4tgDnc
536PntdC+Mb9LPOqdxWTyuLKLu1XuX1hxjBx7m2eOFnWUhrKa+fX56Qum4mU0d7jOji3B1bIrTyE
Ja3XJUCDW2depMHHpqHAvggcBT8CvMZ6Hwc2NxywyqiSLW2HKiFsjQMKEYlneOmtntWfXKhFPqq2
ho9EVlLFKYOJ/KJ/bvaUQV2EqRPRkh36fRhee2zp4/tGR0xB1hQQ84Att3dkC6cbD6aPdHMNAiW7
PCmLGAAl2Mr7JLHa/WqREHkdJm3Q784uFJ6/VezyT6VahjPHlP0xuJ39N3B3kiuqmzoVJGfoiAoX
TsvzZhVbi3lfF8h8Kr3pWKxt339tvaCJX9vAfpzmskMKv/Xs2/ru6ICvWvs0pvFQcTtwBrIuGIjA
LPg6ED72XH711ta+cI7zUsBl0d4s97DYujpNjg9tZ5ySny4nJDiXDSmvlYW7P8vU4Ao9wnDu62sJ
GTVloisX/kOxQsN7BsPEvYua+kjPrEMwfILwUuYsfUn2NogyaLZW3aw8zOvaou8/lOwFxWdRsYdx
qbcy+FTwk3fazPuQDdD0JS3TosVxl71lpYJh4pZ14ciPDlzlsze7CTJL39QJaxyK+VDUE65ErJE3
6s6CoH5TtE3+B9PgJJ99b1PRX3D3CoVAVEPedABC20HoygHjQYZI11vq4btdxkmyaDu5tO6eXVyK
rsFRbtpZjb94zkawCRpOajWsebH/Cy3DD64MQW+INAT9ujcZL0X3YzMaqSQ51nEVRNTTbnfPQsj2
rSlV/atc4JGxcBlKtApOshpWO/vmL5yGA8Fg4OJqyvkWT8fdyNk9gBWggaAfn0m/iUyI+2cyJ/f9
PpKaF5ENgjiqC5ATrYOU30wKtAImjsR/A7zZmm41KFTudM5q7ve29fKdAPiVdRdXHQKk7/LCrLFM
uShZMjgQVBjeuf5NeLBW1PIM5cXOCRdUG0y5DHo7E8Sdjk/Djk0E2BghdOkgKW1KoDk4r8tAvY7H
sH9GyKP8F9vlPv0KpRHmvFDL43Sy1yp8a2LpRjm2NlDYGyYu1SO8B7UOZhkQzp18N2HXF9e1tATm
4m0NRQ/M0jka5E14nzBHHP3d3JTjZ6gp+z+EXwtG0NuZz/nu7dmSzNM7gv+izTeN6dmByyx/KL1E
y0Pd225zAWWB9e/+/1WMHQufG0yv81LWHmKDTZrmB5uElUrbbmPpLpFlgzNvXTceW9hGXraNlucm
s27jzFUFdkATfiw/faAMnix0IV22kQbSH53O56iK+MffSgeBBlWP7fdw2Oo/9l41ZYrexP4epiis
7otREUIHeRfOR2eX8l2Pe/c3lmI0OR5Pjb7KpVsSQs9ihZuoV2Heaxb8g+8cZyr/ddYUVxnmaxg8
ss1ovzIDoT3HIAdZJkqiAKI2RoTVBM7M+T1R0gk/LqTO8Ycr/1tQRb3PqOg1X6BxwkPsK2DI0fct
9zAmfal/yWga3siyT9AnmakURwKsXXQFVR0eugHLevxElMKryHZG9ANGJTPJer6p6uskIndLmxbn
rYNXToD3CmjyahACICrat+AfklvMgLFkVx+EvI3YlIzx/taF0nFSzh4P5rrFZvFqJCXxEJk5JMEU
eLh4UOMExD+pzYpyidOl/rWsve1nazMu9gP0u6Nyv5emzl2rEE/x1LsbSJXgFCsmvDRfQm2F6IHH
Xau7ZrNoGcZ29B/Cwlv2HOOruTqYrUnsnPIm7bSKAyJqFHRNPsRyNIe5Qt12w2f3ax9PTnhc9xX7
x3pQcs97qwlDeL5dfForykAggoVr3mrEfy9FHSUU7EWG9wV9wlvh+Wi9vATF6gpOw9pJoUJ9TJIx
eqINGb4gvLzxMZ7a5jzb7qbPg+JX444h2kfHH1YczZSUT1bfRv9CI+gSIFzj/ggP7z+NtL5fkAXI
9tmSQWCDXbirMiW3KE6DCgHEpfBBmKwS4+u/rVeZPW1Qh8COarm1B7pMpC+TgQKR3YRtiFL9auMr
i7dXYJdNDOFhMzKl6G7oQW2J6jsnBZfzmoCdmU5UQNbkfdCViL+g818Ve0dBNmtv+lPslLH7hiQA
91A4wlkP8jZJMso2C411UdZPy7R143vdIvW7WsTzvd/0pCaN/d2cQ1Dl6YtxdvqGqu28x1kUW3dA
NVMEuUXnejUDPGrmaMtc62nb/BQ9RBKkFfj+csUvanyrgoCgMZ5kStA+B5Q/8nrl42BCckzRX+wi
XfXe/Qq7JWjvOM+Cb10s9eOOlc57MqkQT/I9QOiOXKL9wPd/LTLfBnFFyWTHz2D8/vxQhRw8qRyr
JEyXJVz/mNoHkserpzRn4Vbtw243NSopuHyAjXFCDhErEd/RpHvVoXJgQA57WHbveiUt+4hJxGg/
NdVK5WGWHP/0+9Y8dWNh8Uj2VPtsLkR7dGZSWiAQQWJ/7D1m+3hUEfSMo1KxPw7a6PG/YDDb0+J6
a3yiuS+cfC7mNUG+aCW/jGwDBkICAUCVUBU5/0UeMsG8Xb3hdMvPYFWt8ypaP50kVUYp0tN945Xb
DHuA6V22hrX3JK1g+c2xq3dyZLxhy93ZGX6UjWnRH00JkEqf2Ft5J9tlgvFUXfLoyCX0s72IoZbx
BxPuuUzm/oPZu4OS3uryiSKgMGVD3vst96j58tYSMP4Gjv3wO1W9N8XgRVkJZsR3xsWHh7Ft42MR
t1WdR8YuP4RdDc45nJEcoR4SBR5acqCgltukXqE+krTQpAojIp08wKcJQSvtQ1z9FEstpryNE/le
sAgTHlAMBM/oYhFyOXy/l24ifppSUTZduozKnx6Wziq/AFhJ5LXresBlNJGU2bBspzvPN9uebUON
xyP2edtfUD12OCcsV0W2NBDcOU5pOsSmJkzG2ywS2a/tIgYXudrmVNirW92jSVrv58JqhXu3xo6+
Y2hzOdM4VdaT6xvPvLSAX7+beN+sTC4RUwVjZhke62WNPg2+0s3jVhu3ZIIV/VewW9GSbyGXhBpb
G6aSehrsPNqjGeCnEs1ybhZWblFSeOUFLLrpj70TNvehh+gYTlxwpIp9B+U3Rri/rc1PrFMpRMnX
SZT70AAyWzylepQHU2GPROfluj/3yRPhCUm/PrsMAbdxf1TPsbbcKp+CgCczRoT1hXkcsKguvR7V
uKhe6zEqy0wtS/BfF0Yojjpy+z6crnfe6tZaLVRyIe4+OiF3NlMRrcfR6ubgK1pn8V9dO+snJhlh
mIUDl5c+zTIgWE2ypksQmX8rUpPl5IbKYmrrF+8q0Az+rFHxqaOGxolQd9xoZ0i5hY1GgrUl2m66
trr35Z4hzippi3sp7uci0n02Tm7zQUiUs2caOxnrZLob5U8e0PrSoY2COyki8YmCxx9QIzhcKLcO
Ayhj5ojnOphLcl7rRP9e7YZqYyEHuBY2Csuj3nWsU7Da8qtoFxsBrRU4uE15ottTq4F5p3nEVkqW
Nbv+YKTdzw4hI9Ks2RFkEPkDljPTzVjnDEA6UeWdyQU1bMqXgscaXXltAVRMYx8jafHDHifsxXPP
1eLY/Vk5wfYUQmk02YzYJ0oxT9maFKeZcbz5iURrWgY7pAvpJl3yHLWF9YpcClFGOc3Nx7rC0fXp
ytR6h1VC26Ov0jV659mm361oFSGOLOmfsLj298M8RoniF5bI6dA/DCYd0A/PaTUW8gj4P0IYJnvl
M0us5forwYTqv8Yvor/ogaJ7bwwAkh1NX49Opw6TQ5ws1ZyX3ua6p4hr8B4ltevniOCWy4JdzvxI
+lb7n1ZWZT8ixgjWu2nYxPJUOTJ+ge8c+kyuo/vcaNzI7tbB6X716L2RXPk2kXKdpZdHcg1DnbaL
V18RmcyKdPjO+oQhrJAco1HPXBlyUri6Ey+DtKJvPdRz8h9iQ28+NgjOffhM3TyglQd8lIuf/BnW
GFjJQ1mWjyyWEhDitgNOXuvsW+d2XxuDfnU3/V2AS+926ian6w4j6kL/ChlSPC8x/P9xG3sJDO+V
hX3cpgZy32InjnADrwYOYmp9s9G/iiODRXgc98rejrfEEpZDjIxXFGsLxGIL6dbnW4wU5HVVy/ZV
TsP6tIRxKY9LsSgIgnBURVaT+jPkbeD7IAGr5Y1YCbrBfamR/qX2lAxEAgiqz6fu/Xb8xvydc27v
VGMdDLK29sGL9169Bl2tt9SWNAto9tfWSZd2Ww6hYshNScipnTScYbRxBUd3cZSFE8HEyEA8lvEt
+hNRnH0kU8VlBWKZ9/uyXyn1+EIgDRuHrvxTsyMd0nQDz9zzXHh5r3tqIQSsdNEdK45wLOLFjhl3
oL61G7NuVAx69LOQ3XVAn3hdKk4N1aoPZ3aBdRhUYRf1bc0AFbmauxMxdkN7LojDfi0J5m2vo18v
PT11o+/RuMjPHXP1+12UngNgVVPWbMU6JJTUrjfn4Hs6dnJSbSL/IV603Z9mZ9H9WQ61vR/6mU4Y
pAkgOHVIS+LAZnHurAJk3KwZey3CrMFpvxmKfPaKRkdPuVOjfUGFXxHCitKyug+EBSdURVXDkxB7
20PXY+SWI0Trc7sOh4FxN5Z8FLGNXz67i0cl1264JK6EVeaJgA/X3I3pZZIlQsxR+PIhkZwWaWnt
VZgiHB2Lp3h18CTpit1PnquEMJy8XUgveIhWZqGMiI8EMz1Rdj3tRijWQ7WFTKMt4qUrdPMwnJhg
l5dg8dGnlT5r15gXxe54oWxNM6PaMPyNI4At9PbzTCE3SdxnAWqm4hiQeITuRNiDc1lAJ8iGiKkk
K+lg72Mt2j9RBE+WE6DGyxupaflpAbN7VEMGvhQVZrkfB6RmpNTJZkKr5aziw60rXR271rMdHBc5
XHOrkgHEtFo1J01fEh0fNjL+NCgnaMiTsAL9aDak/RrdAPPEgDC3Rp4LZFYs8P9VbLeHfS26INPB
vj5h+CC3nB31esyMWXYIgnXuxUMPeSTTOnGb4dAaMmNTw3XfeK/bfTtAvqLFmK3QOq1UtfU4EadT
HSvj3zQGmy4e/W2VoNOWrIpU2Xr90QT9+KKHcWZsJP+0ziTS+wDKkh2ZNOjaesu8dunMRfM0A+Z2
e/Ez4E8+e140v3UTFjN5z4WAMYxWhMajiEZ554GUPIBkLbiL+jezBZej42nUpm2OcSUj7P33emP7
BvXjmJWbbTeH2zY/tClV8ztiacDLQznrFltnt2EcXzZSdeKBLNq09gfEs4lPUUBkqApG7BVRlEKD
s2A60zVv1lpH42UpAvvau0sMtOawxTihewQ7CAYvvLcj9q/YbdDNK4HuEwxb1E/3W7tGvNSgVN9t
YQ/hEQCafytaDtUMcGJ+m+k7itSbk/pmTRTEeb0FXvsUBXJ5071nbz8aryrdy0wcZfLdr+F2EZM3
WpD1RWX/2WHKxsd+xBPrgPrdl9nstGI+Fe7WnlzE+s1fJ1Y6/GdLextShAFYpTbu5BAnHiv7magE
gDpppuDNjF7XfYaMySNwbD3eHnVze2Tk3gG9W2N84lN6+5lNiOVOeF0ZnkNPuIhsI9PlDojYlrOg
2wm4JwwaLyUbThvfZ4RtLwDtfpZlT22xUNb/60vf/oPpIOIjbHvDp4L1JaD2/eah3AA1JadFA2tn
C040MzStWJCR243/A/TM+R9H57UcK66F4RcaqsiIWzp3O2f7htre3gZEEAgRn/58fW6nZsZ2N0hr
/VHv2qhVMzTsGPzEpsVOgmwS9bSDIPrTtK39lWodh7e6GtfhfeKi++AaWeOtH5Jbt0HNkbWQOnX4
jTMGmFbjdi7uRjbWbCedrlo29IFbgq+lnI5+C12EIiovw23TdeAeTd/azzqH4zzwy6CEZGFp3ysk
wf0WNNftdy6dTXLHIlD963Eqyl8rTJufskHBcZB95Jmtokf4KShg26Re2f89YJPAQDXny5vNY02P
cEG/8yaO1/VeIvNdzrzdXftWzBEirmQa1fgFTNKZgw9BPrOg+oZ6Qow95rUaMlc+mTYIBqbSEG29
v8b1n7T2nRtPT0BE9JlhUKsFOfFpNoEmO4vtLBckiNW6kWs1PJmowejB3TmdG39shmSxaiSSMIa8
qzr2OZG9oeLs0YMJH/KwmpGyW5m47T1lxPWBMTA9drjKcpN5Os4/arlkMmGEpPgZ9sYhZajg2yAR
KrsUSAr1yYxRh5a9D1kIUtEwh1KppRmT23qZtpaPQyURg6MXJhaP2YJfwn2YYZfMYSzs+YWXS49H
KY20DxkX3xGmDCGV6Yx7S8yps3yP0Afpjg8ZoahPaDVap2Fob+KSjJOtE7EPnWZchj6KH9puk1nN
Lmox6azrH+NTTHjvUoSVHkZYOv+mnWuxr+ToOnuXqNSfCaP6LVATYuwZBGgXyCvTw8drQxpH0/+P
YjnmYM1q+DW2WF9LjZQ1cfRQPPukXk1bu+r1vbX4izo0YQX811hTTS5vkIHReSsv+n4w6AW2FNWr
eVM6ftB8N1HfgUE6XfoLyFJiLnG7sdx3PY6RTVnwkDHhlNlHXtmQaMysU7ypmxW8RUbgzptMIVg5
Tws40VD3oLSzI21ohhZcnr1Q1tVRwmV5D9qa1ntMFo2XTCZcLhU7OlcyxeLc2r2dm2TFYM205tf4
KAvQxPBuHjF5YLTjQBCdaz8hjJirrcPtHN2OrW6600KrJdYyEtmcHfvVfM9MKsuEnIGRx2DCiAj2
S+IxGq7YG7bob21/Gxgg421psvFFSEbms1PmLEreZKWXlvuSsIJweG/7FE7OCxHa7FmxEaAZwUmx
Ty3Xfp80I1pSy254DjDkPeCCBz9pxrT6tMyYvthAyOBwiynVput09gO2xzZVGmtARMZM8Nf2QFeB
7pjkoVyr5aFbl5GHvsQccxB2Y4fbkrvpEdglAN4ecO4ehEiD18WTjfUaSy9lHK4j8a5Uu34o5kZU
FmvB1DUGM4EddkPUsjXaSAu1U/d3FQ9qRVQU7kf2siksbjICIOCM+J0AJSgxPYOSBPbeH4Q9vFZB
HWUnuzLZ9fupcywj+ewxwDLZQYpcg9zCLiqeASPT4tjYZf6JPcaeweEaDX8YYFnac0Y0zX1T28Ed
nToF+lGyCl/qsrE++GqaZYNMrn5VV053o7ws+jdSnfyrtM14P3itF2zNKnT1MzRGBtcT1J0UpHFr
v2qXqr4z2ua1eYZ/DzJOHiPAbiRJVT9kIWPppfehY/yVucOgVtruhlCyEUHWYlEkP4qyvKTR6M1P
SG+986CJayQ+DmXBsWlaqzu6PUA806sY/D0oQoFifEIxBJUqYxhp7X8b26u4ZwjOItgtn8wDWUgY
PCWO9Je+sO2/Xp8t5z5zSkDNCu4cieA6P+D6bR+Rq2UKWINsmUc/97vXQrnW21BX2tsMzB33Tm9b
6bHtLesWjWdqXt0G392WpNLxGPcLILZVj/KJKdHr+Pqy0U3wdtsX0akIWW7ME5S4oE+kBQSzfYzq
IVIHr8iW7uAv3TjvMjkgDxWtCeRDTFRO8empWMf3AAPzeKs1w+W2ncNDbF1bJgb3y1+l+wytY/fM
3P0SHPLUdotjj7FBXcku99cURQqG2krzCDxW5kdEjcV9uaxj/gD4IPKkWMPpH7H/HE85RvXZSgjr
K4a9XziRAqdrinXTpxE3dNPgDtu0fuFHh2UGaDoGdRC1u2rx/ENt6FDf5xntGp8u2ZH5pjNSwzlL
tGPgW0AB22ERGLxROLAibpdJ5eWpaofuH0d39rJ6xhp3TiWhqlqvxycjaWz+tZjCL8jml+miIrbe
jV9MUb4bnNXbTW4blNuuFlLsV6cscFPMIPZVyedKfwo3cBAs9QjNWzsYXZ3U8U6Y1It3NCSixGQp
4AoZgNLuxVqs5hvPBvQPPUczmQDL0HoYRTQ+z0IpdamyznH2kaH28DD12LTfSOueDFQYGDbcvSpC
hvjAZ1CuFuRBtR/zqKMH/ZuBns+s7E2Jvhy/MvC4ayFOxGOAJLdzXH4VPYtiT19BG6C8HuMMrMzG
p8U4OnxALFZfHpeAwwPGQo0IWWb7oCMX96oQiF6gIfK7GVMOPRVV56uDCFrEt2O4elDfovVvHCbz
X7eJFme/CviFpCMj5m/Pep+fIOfKf24RoErMxnH85hBpZzT2jKF7bHLqT+EUkcDnwqGT4HFzdbKs
GGK3FXshTp6gSSGW/Tj6wiZbkwlS1MKBSarVdxRhl9bgrdFGMvBd0swIitO0r/8yCqAhU5MfxARc
NKo5eSglnhq663kpq3kOwClL9TsOtvj0BywPhCJB6rrZzHsfWz43Y9v3rTjoxUbSmoXN/A2tLbsj
4rnwDut5sdyvBunJkWUegpH4+XXARWnsH3xngGP4FLJzbeMlQQjpVNVmzr3Z2WFgxZQZmVBcHNC3
al+tMVZDwgfQ+PmOcP+1qxO9D7od7uBpgcgb0Yyvhve45i0P6wtmGMRuzYBLStYenIW9lMX91JO4
s1/6zOcoyTRK+xxx99kKuHG2tIjpeyLC229ROP4vaT3lZV3wA0CX+QpGD9PjL4Vv3ovHXgpbKvze
2heRsZ/WcgRldL1mrbfjQAA4esUM8Q2/ILstkon1gbda/0XxSBFA38BEHUunDY8MAGQoNMrCjWT1
DTpEMiPlNu88N/iMWaOGrcyCxiUaKc6Xo2dWdzxNVdmcm8Aurr1cTeQf4b5VvclIHSQ5Qtlr/xFY
i+uckJPDuxNsUCNeQjDXIwXhwU+mqJlv2PKK+OywIvW3IxLkRzX7NZ1fS11wnwtm252wSedLpByX
W2+6QjCOnOJoO/W+z//Eipryq1jxsRwAxnnMRelY+ok4Il9t/FTGl9yyroBbGsr7gNbFfzYiEpv/
vIgudi6yLzaBeCX6NK3CE4FtTXVpK9DsJ6forOLUrLpYtymKfgSuTeMAEWFziaRsywddTtJJgGnU
Vx3H0E5EmcEiTg49hTuTOWO+LXGb32ECxa7IWulj1g6n+QaPJdx7xODhJq1bD0hSh4h4yr6s/Xnr
OnMZcGlSabpp+2G8cdO++HGF8dVnlM/OnxleqJFbu+7SZof3KL8TwFvVYVJLjKqPKoR4Yzio7xFj
eO5f3qc6vdS5cu84J3MOZxVM5kZxIGBorPj7nJsKaM07l2FWyFMAJ3g/5Wb8E6FG+rHZJZ8MMYv+
bl5l/yH6Iht3uW+a6alB8L3Nsd3i2u/oZmzEEMVnKjWzo63qCdYz0/mucFOVbSMU1dneS31Rn8Bc
m4427pjTl99fz4xbU/k6xL1t7quykJeIZ2eBt+rAGtKRAozDAAhMVlRVVhsHRT2ePBLh35zpKnxE
iR6/NgIfbxJOUfeVjbl/5aBlYRIV0o63iWGRi8QPyuyPaqBkUE+AfdKsAV2x5VKZn5UMeb8KiR0z
sTjX9CmV6fgRMK8+ZE6lmB58d/oJHD29zJIaDobMwdvHWLS+pC76eot4zDraTV/+EdqwkJdeYxLY
LJcQdaTL3jaHxB73qV/kakvFs/2B4kn9sQLZX3giOm7EXEZPdVvY6cWl+eBCosnsnTJBHPce5SyW
SBKChifikNt1i3EPQ0pLlEh6YXtCchPVEP7JAvHQJ9oNB489SAWfkHJxfnR47LkCy6h+A0bqx5sM
eV61D6kjHffEIzS/DO6BR1NB7NrcUi6x87gdhH/UbEDY6PpOYQlx58zdSHlVq6lCOvUNyXPjtC9j
48HgNpV6rGEhgYYcKZD1z2mw3jaSEZp5Zgi9U9O5sWJqcct0vwQAFbspctx9DnLNXgwHgTgurbtN
id2Xbs/SLLg8F9c6TRMDym4y0FOJDT6ComBROUET46TYtghJ0hczXgXhrsttQ5R0HyGnSrGBoc+U
91TPwmV5ctak0Ewj5Wk1PZ57grlX7tqKyJeEuDn9NU199ZL2zVKfq6VZ7vsyHe6YgyErPd9dkE32
fneTohvFYm2lPUO4Zw33Lk5/F19VMF76RsXrG+7/9S6yTZuz+rsopxlmNYDbKjCS80o8zREZSHsr
XEkE5lMREekunEJnKbjtD4Gpq2lvQTVy2SKkkztyDOp7moF5abn6/Cd2Zb85pi2BJuRvdc2HrtLo
sjoc9wmDbf3WebK+Ha0wUNusSs2eLUxgZAPkOTHoomAqlSJKny4zsQ8Yw0MWXBVCW0dRt/60ykc1
0a5BtzVFmt6RZWKyG6DCIJcbXdsxf1Y3vlllFpxbTN58qlBoh7la/HHXIyIcEgVcCjBfRG794040
DFwGieFtTKzCn9V7RbrK37rzUI9ZxpldPO1k3k+jH8xJozwV7RnpGH4kIQJlQi5hB11WLugSIeid
bFePqX1RTni1CmH0kwjqLQ8ZwlX1uClnZOd44FwflNaQMpjodl6CbXSFYQBm/BT/HD71NelQIpk7
a0Erct+WUfjdmtZDo8+AoHerP8f2OzdcK84zNXwr1DmHb5LPSmMPm0MLPUQg13NYwsc0iTWNxtq3
HRPh1tgdJ3iDpnNj4+3PNjHyRezD3I2buRDjHXh5zIvVMdftdYlPdRM3zuxdkFNRQQ440CE5LKT+
ScPBZK8oR/Oe8BeD7MSojmAhAbuFub8cNM5bDIT5w5C67RMyohE/LLug2JDVEf/1p0GUp0jl4089
L/ntIMaQPJ+2Du4tLwjcPyURSKijc5QqSQu7MWyvQztLQV5iPNTjEk4kBkxXF9mShY+hTRcAl7rV
AoS6Q98/1iXueX5Yg21MhHPR70TR+U/p1QrLxG379Y4d1sed3CPNwMGUK/sRcQXSuNHO1N3Vd3Sa
a6QeQCs1CEetc+xNXVx0Pat3ExUHxiZ8DV64PIctKalfS4YDbBxjUT8sys+bU57muvk3WaD+CRYK
yH0FT90f0edGt+jZDcxY5+JtiIHVgIHSmDe/Rjr4CPvPYKPdgcifkCyedx3hHkm8JVhewML9Rz3o
+buABf2cLctp3ry4G08j7b+YsViDQWjapmYUiKpfJ8uWfzZETpqYdeifS36rKzQCBbwtcyyKLGSF
/dGrKHW9hKIWwfsp+ZNHeLO2jmFLjQpQ7jMsweESf0yTZjtBSwBn7JyMBqEc5a7ZYx+yz9kaOoU6
cHDo/Mx5cm2LQ8kc7lzEhFydtrd+Iywa1y1dzUKcyxIccuP7er50NZfYrnTLrCOcylXec1h1uT6L
Jh3+KOgPDFGkqrxdba0FeQrFfMexyNAVFdzQe53XYM+6Z2UncgOxxQ7JVV5/5VbLwTvYUscn2U/O
Y75Qn3l0eHmyJFvK8c4a4mXYxOQvsGkEdGmiMNDDuGG5xz8KMTDh33TIIUbwr5p/Tk7mYFLHZWB2
XkN1FaneGeYw/pIUDMwNsxuD8uszgtWAGShyQsh9E+XxNiMwpdjIUs4Pit6Ad6te1v7FeDwmPKq8
9khD23p4ZYuXw3sUok/HB7uaV4usnnfwnquBv8vVQ5qV/DVwpcMN8RwdVTo0l7VJ3Jjgmdo8ggim
Qq5cDWz4iCJxH4hNLG1xHztG4wKfkfyOkAeF6m/8yBPINZzMPHhpFOq9Q1DFO/2U4R8+bi84+ulq
s7X3mFf3ti7n8IjOVp6dNE/VxusDB+QMhIBgKIPkd7PSSA8Lzu4rbuNqZiceleB/u4ThIi6dWqYb
lWVdf56KNIJGE2TFbECSBPgI8AM+WP4JOBFEvdpjBsAqNFJAVWzwgQxYuUp7nbaMseR35IvLK7eM
Wepvyz5HpTvoDB0AeCpza0uCMoIB8tKc3Ywp6IDkogt3Fn4+JgOgPnuLy9Ktk7XxcZR7yrUfuz7F
js05qXYYYHNrMwwIFTZFv64uZiIh9XGaQg4ZWalM/q1ZsAzBO5TQJuMytZ/5ssbqiMDPDxPbdNlL
EY7Z64gTHgIziE1AqUCj/4BX8XmJvOw/+8q2oYhwlkQJZiJ9AzcPNWD0QhCX6825OGAw7P6WA4nV
JHqIJU2GosH8kWIXXfaDGqfH1efDhPnN2PRygMv3MPRoB8dB5mS8y414S0O+izMFxu5UccLZiCQt
IugqFEpWcBb4hNtzUUWEETTM9f2B/V0+Lz0H/SZDzWZItgdU3kWY+qd91RC/koiCRLitl8fp81Db
0rl3VB2e0AUMBZ2DbrYnkbmsjguFqsUF+R1XW4+m1T7HI5h1AodmcGrEhAgiTwoP8JJa3zikrDkb
oUf10k9+/OJgp/b3mrfnan9X1mFoiy478Ixez/vB0pzXQ1vu4XcHdESzG733YY3gsJ8tpEyjz4sZ
D65/mLoB5UZVuLU4jKofwu2EuXR/JW5xvGBEvWKVPqAoVke73c9mEk+WVsg/Cr8x1TZGtf+5kOEV
bStUw09o0uGdUrzHiNLpdtTJ0LpBTTRKjpp51hp3jwVnEiM3xaDFIFawss0BWkKMRjPhbFdZYd45
nUwMmWw/I7fr66xWUgeQIrnd/cTPunNWnBQ7YjSsjJ9b9ccF85R1Aaz16BrGjz4h0i2DU4pVddhW
TQ50yvExxQk+tv8fxJ0oHmrpAoF28FSJA+uYXqZlaOz9QMh6fE3K8fx/feSLO9EZPUHMk6ODek72
rZPgY47sTZHGwyNf3lhBazTqO6Yf+KNF2hOdIy+V9tGJ7SVmgHbd5sabhzXklQvcL4xe0Rt3fens
BrSf7L2FE3872nKeiQlgD+7VBOJRo/HVWBh/4q5f3U1NsMxwXtPMyQ7A2fG/Nmzb/OR4dkYQOnC8
tZm8oV13HV1E8w3xE16xZbRiIq7VqN9Xnfp5oi2hsDJbuYOURQRM7yVqjPHkhLXhHYqret57CjvB
ts3A+XdhQL4HoXsU8qIDSK3omcwGbBhhhg53vwIyAu8Fs39yAINbKBmfCLaAQMXzIDI2ZJLHSDyY
536m6M/2BecI0sVH2c3Sh5keQLxzBMMXT2BxJxTWJSpOwh2R3uda8x+yVtJXL7Sa4oivzP2GNiKd
k0FtIotzcN3dAgrnbELR9wrGK8BGXI4lyXM5jhkudHukeyoYr0nUSIgZ/SKU301CEHDz62P0Uuco
YErbyJr7f0fxV3SN8stxbPJexaz/JJEMr4xdfEuKEsd16y+RIz/tLuxn5Gst0ShZvtYPXkxN5GFm
HuYJByGonwjqVKCWqw+qUHIsfFgV6vMjQtmeUMk6AlqkjaRBkd24YYrrOLL50ieHj/q+0pAUJ6aT
yj2xV83lGfkOfaUZMBz5o0GVCxy+gggF7NkQgWvdcZ1zWKzrJaqGBtdIvVbiDhOtae6AosPPqIOc
e7HIgxG7BQSPH2gh8CLiYm0xSXmVXA8hXlVQs6HIuu8YAeS5xsa13CB4s9eDN+EgPoxC6/EeZjW9
H1RYftuN6Ysn5OAoGHkGF8BKPMfsE51HrYk9jEH05QH+yzPeuUJu+zpjrCj5AhVWTxdRWNcrY51z
N7XfyoVKz2M5zPLFVoawg1GpCUNBmeEYEqKoLnww40PcK1XsuINU/S17Bp9dbxVrdxiCYrlFWU4A
+eLo8CMvERrSOj7w2ma6zxHDRtl831x1lmBR4skmqArjr+vJfQfuP0G+QCU8NVmIDANHQTnclLE3
R3vbqpvDarML4da1O8Ip+DYujtOO3YZktDjcjdIfxX4kUBXlfkB6PwYMOTSnyRP6kwjQFrLC4y46
NjNZ7LupZ8U5SuIhdouMjbqPA9N8BMVavgvCA9mGnHR5WVYp1Y07I6zbMdsId5e5KJm32bxm6daI
BT1mTjQT70aGaguM2YEzYiWE6Z+Fi6CwpsQ6J0hovcxECQ0HFWelv+HzK0dcvtnMw6p081RZcrJe
ERpTzxtLattuInoy0x06ZIZnrEesS840NdWRba7Ut73V9Q/27LXjbjTTWKBXkHmwc8jA/CjRaBX7
qI/NcIBmyc8k2LF6za2L3gO6pOYiXC057oa4a288T7U+iTLRWh36dHZ5iwP0vGwgVj38MfGMDqsN
SAPEjB6Lw4qwMU/YLFw2y9WpPWIgS6PeZ+4khB+OZeoEq1ADjwY6P+O38mVNAEY0tAniVm9+YCh0
2w3pkEC6olTB2ZVIvU+jVlNxavkuAAwQwbY3aEKnabeiZ7otxZgF95Mp4/J2mosZWrrs5wNC0uJn
sqzIpr9L8qU57uqewNGIfXLD5vqC91bw2+RjN9/BAkd631+LO8+zhScQGmHCDg7JZrKdQ/AnkVi9
b79ZKhjARNbQcP1HC7APCToSA2lYCHwLQX11q1lUFQnT2CQHrvCSYHBu5tz3bZxNJJaFUbBrSfvm
SDCMXnunBT0iu4iIvtWzph90G8FvqTRObFFLDMieUsstDrj8hymkra8GeLONpxkl4PUs37L/zPCz
+Zw9KS1BepFxgA3a2vYkdFuj/5FcVnzLtYFKShn6DhFoQH6Db4wiB4UObaClw1TDczEpNjyTe+lj
2TnqB58O+TUdHvl5Vzo9dbB5vQJvOMKhjSEC94xJdXAJ3BIcGlxEGB3e8rpT4pxmanhbm3V9Jk6D
JAZG8n/YphSHTxT3LXEMfXz0enRcxPasy4tddsFV1rCgDQx5uh57L5fHwgqzB3YnqKjQYKE/V0HP
snTNH1MbgsIIVPC1Y8lEmNGJTq0p9c/QTZglXY3BnlDaDheTAIdYjja+hPatrUii3V+7wv4E5WyG
c8O7e8C3nJrLbJryF2yxt5GZUYEWINgwBJHiRvmNR3xTYHpofnl/M6bvUdRetyOeTsWJ9tL6EMs4
ozaqBhI5z1JWDvTf6oLgBngW0M+05R2pZVl1R1wNR7EaSwIYQg/wd9tV7I3XTXZMz8KGYtzZ7hqp
na1jgmuDBkdd4hMsi1ITn7u5U7xpX76OzU8XqfSGCCAbffNkUIb0bedc0+RZbxjww3LdrSJ3HgmD
RgSl46p9RCcB2d3zNR97QsGg8lkUv2yU8OUWQS/pzmTIksG+pq1T7qzSC3/5srSzaQjizk9+Mbvg
Ni2BiJs0qMrgwlU3ZAeSifz8gJ+Sr4B/czwK2VTcTIEX9Tcp4uhrl9OS8gj2jXjPmVH0MbPJsnaa
xvoX2PSZHNdmKNz9LIdVXX019SPaV1BZPqP6X6N9kMmgNOtvXRO4d0uQi/b2+Wibv6TZ5/9Yaua7
ApHjoz8pDIBN5bRvpXC8Vw69+K4YavMR45gcdpkVC8zytY9va3LfMwbJt2BdpynJSEQw7GqrpP6c
MOxTib4JbVxh+1zn9mL6bcmegb9dCPT/ph3IZk79NLivENxbHKFy+MvSDI9ZTYXzp0Ct+TUOXvRp
tyOlEY4k9oiNOwueK3dAIqWo8+WaKsPpQlJW6G0q0Allf0KO1elJqUxMuxoAzN9IbMx6D95lPa9p
sX65ttZ6S2l18AlgzmNOUxGbEhG0+mEh0YAwA6JbIMERJt37GZB4whDjMio1TnFndSgzk9hkatrF
VliBocEKbXtdiAFqHS4C4ao7/fMXWT3Q85uid+YKI7Mq9XskdCndy5sgmmZ5Qyqn/WpG5gJrrFI6
ZccZENMWMG5TEDXWJo29OLwTa+yQv9kH9meI4+ERHU+eb0qEqXSRNtTMk4qVDke4EQz9TWeJd0pV
I2drMQPugTVJJRqqkdgRmp/mfN9w46EgQJW3wSel5Q53GIhmUBPK9oTw3sY1R64IPrR2gMOer6RE
A92L6aLCaTStrmMOOQKDazZAX7FzFbDBSR/AEpJIYWpzRgg1vVI+4Zsv4y1EOyLUsdxD5cz0LaVA
kR468Tas34aQEC3UzfzsRx321xDdmt9o6bT5yQqidKDwJqc9M0upGzkZh6iNeWr/LaFl37gANYD6
UOW3Xum2w14sMRrrkhfWuwEwXOU28NqYU9fjxr5zFsQTu7UurHrfVoN4Zzegps3WBC8mUEzcpcWy
EubXSW2IjWECnPa1WBm7U08ofWWZs2IbTHgbtr50r4SvFaSvS7hUv6ZhSv8NHOa9PZmkznCpO6Ju
EuL+CMofO/jExJerCncNDZITbAP4SZIXfvA65a2CeRAuKL/sCszkMEPtzxKu9UxOY9lP2wLb65iQ
S9YFdNO74b8atd9FL739e5UYZYkzshNw+gBBJAM5g1f3EeJ9wmGX+Nmps7F8mCwx5Jeib0Msfdj5
eR019tdOKYlBSmfmUNMAS7SoH1fsn9a6fhfgOsTgKe3sVRYaH1xH+CgFDZHKt2lHok5Co3tfHaco
ANbCmWbrJDVW8FwQHPxjQtKRCXOJp/sy1mm2CbyeEzYteH/3QY5oYV/pYAmSxWvVHbm7MPkWSS0k
yc72e9h7/bchixxtjcsYehDhaP+TdBpVd9y26g5bEy3efWo7w87SqY1kusKqyB+QSUBQ8rrPYjLy
hSAUmCnC8/Rr63eGlP5Fjn/J6upUMlLY+E/7yk63BFBAaZB9Jh5MFeZMB5y2pNp1vvyNeQXJAXZH
Cf/kT+HNxACMWykfor81YbYjyVOk6CQVq2CUkMfEIdBU9jThvdc462II2PPaMW6wes12mZDSE/6E
PWLvXmqdbtwq5fZQno5u0aFjdUGTFL+jLs+Pri7I5dH1hClZBkRz00DnIA4hutwg3ZkFvaPazdFd
OF5XNvd23bp/FeqA9hQTHVmTVt7bP9R7WN5myRoP82gTGnmw0a3f+WKuzSF203XcVBqWc7dQp2Mf
0N8td6GYBwwsc+bM27oM2j9VlhWfKZLGVz+MZyLfZs3L9EO7oV0fSIEa+iSs7cxGdjMMjwWlEelR
6rIsTqgemKmR25mT8JVDnBRC8ve5KcS7IF+f+WUcZwQw9UjetLOOf4raY1pfTY+Or/JZOZFGBi+r
8CMQTQK6MCQG9K3AxpgyvwcXD16tuMIVbJV+dW33BOgeyDIIUU3UOkRZDOR0HQOoelbPgVk5FNsW
zx28Zz/2+3Bsgs8ha0OM5u7qvYQr0kJqEzJ7J2Gs0WyQsuHCQvtsp7xDeUDyKJaLLcLkCPtli1MQ
aCPuLJhWGw2bPxJ+m2Q1R+s2BwPbTSQ1DZw2cPabMUL+fYcixJBcBh1ExrWNHcItNvysuNvZw1RW
LxmZIymB1zM0JCrKeNyRvIsDIQ3LGWIuFUt95EIusi1wiF8dPQ9d3a51R+87gF5vbsjzZ7iutXWN
tTKKyHXp0wfBc2Z5H47OwpeUtVbsvNpZK3RKeNy2XoSgY4t0hwkVG6O6malLeasRRXwPSlsN/J/w
X+t+GYnKwIANMpG1zgcB9NWTGPUCwI/U6zYmj4IUwIZyv+Xc2SEtOjEg/G/Dsboge1O5IFFxbMHc
ycGmVyMS82s9DvNHt6J4t4Qs0SH363jRxQzG7Pl2QSAuIu/XCjGee5kpIsAcxnh1zRbAa3Wgk0k/
OKPLszGhq3tZWk9RX6j4gBAO4WEmqXFCVEXAOD6MEDmntUdlRLiUoRTxmQy6zP0Kwh7MfKL76y7n
AP/rO5m77ENJQvWthcUErHiJheRkJeYdHLD2xINf5XgQBlwc3W6l1XZIZL54yzZDh3niMhkqUkkV
8une8oOnoQ4GLrGKe6nFSDokhdtZJaNkqM/hWMTxVjZ5xHxCTIy3i2Yzfq3R4r05+dK42x5qNtrY
Yyd4ojO67YjLLRbQ4wZnjYf2qL4sge3Z4Ctxaj7zCQ/3DaPKcsbE7Jq99sD0M04DfPZw+ISC4+lV
DwhA2U7hb/PXcYo4yeIh8+QWOkgAzKfAHVu2qfLDIvSj25BbuUR7msPKjybvw5kEGms+/9exk7AI
wTJFVcAFYyvSOkbdkWT+X5fH09Q1FU00wqvtG02PyLfn5BIAuLbhTsYUgwL53J33NzM4T/GioWEj
rGDKntoARodWFwnSR0Ma+SA2uztql4FwwC+g8UE8dDpvhlv4bJfxXeksfXGG2V63brH6JwxHRY3d
psub5L948rzlf5ydWZPcyHVG/4pingUZSAAJpMOjh9qrF7LJZnN7QXBpYt93/HofULLNQldUmeNQ
WDFBDbMykeu93z1fxrVug8AmuiWvoICHM9Xj3d+NgmBFQWxwEzie/E7CrnnKzCic705osXTKkz/8
fZqoaNQ7kxJgWQuPG62OYlFD4koYpEjl7u9UUDZKd7xkm0sRmGudc/NGjzHhOUQImccrtlBn7M7E
7KvG3+Lo0Cpma6VfrLFqtI6xXpSzAZewPiQ2Qpfd0DeDeRhaP7mb0Nl9Hr14PDZWE93+8bf/+Od/
fRv+03/OH/5lZ/m3rE0f8pCY159/nLGkEhb5b67xlqUrY+F12HObcdjlaDsDMT960tmGoP+Jc88q
67hxt5fbO2MTRXvKQuKI3kS5CzNAPxorvIN4QWmCVCtMxh9a21SveGsMN5dbeuEjyYaBBt3STd4/
NiN7Oqp9FPg5hC28ZistvO2nVuw5UPu1peESYafml0r24M6x27it7fbb5cZfeB6SiaNJw7HwgJXk
qE8bL4POj6nKx0kiq6JjoYd4WALu2NV+Q72g1QUQeeLkd8f2Z6P0WteR1wm1+JbTWPRNYKOBm+q2
eK+bYLKzotReA8cPf9ddkY4p2zJdE9oPRmaLz0jWbGhwO6DcrCjqXeaobEPharMZPOyVLg/lixnj
WAZxFcPmv21b6gu3L8sTXQERH/SkIx8rFSX3g1n+sNIuffX7DfGetDClN8ik6gt3tsSQNjIn2AFQ
c+vVQFTgtWB73ZEMp1bzclsvlh2dsVypbIXjnkvh7un8oN4W+5VUWWsH9ihk6VGsYjMnaYFmeIU9
Rre53N4LI7G5PTV/LjYYQeXcaXtR0fhgz2ivQpu/hwCpba12St9cbuVMr3D4FIpEhU54w1p8qrT0
J451l0snvmRrL4/UjvJROLmNDgrF7OXj5fbOTA3hOFT6KuGQFVoucUOjKjbVUeQleosjvS3J6pbA
iqzend5fbupM16i1FDbz3WEMrcUH6+bwQBpiPjFliXyKipakg1NYPxpwhXvUq8GVfflM13BDR9lH
iIAFJuY//+VM0HAH4KREU6eB5j1Mfs6tHEHVmmP8mjPjuaawqqY5R3LALBcYxINmLmMAPwMV9IC9
CyugJYVAJVu7vjyK55uCSzv/RzHzT3slPOpUqCia17JVrjQR6kcPOWGlRdaVDerc92LPYC9EeMvu
v/hehUByOAR0pULQQL0uj+zeH6J9YPfw16Yy2v2FnpE5taS0FUO52Htx/uiTTjEVM5yR90Nv+hsL
87B9U0c//kJLQpmAR1zd4eg+HUNK/nHScSgTjytS81Pre9sqx7Q+Gvzqr3TKpLhSZwilbS6a8rnb
W0Y4sEv1Amoe3ICj7VGEAQbCuWIf+fK0xvMZyCe5NeSKuNue9gphOeobD8AwZJwMaXMPQ2fnczEn
KY9x6I++qhDvNUIjEzKhUr4Zlcmj9y8Mrau7yjJc13SXzu05D/isGqA+CE8rcUSi9pyAZXXQ3T66
siH//LtO3MUdqpl1LC2kTgZYGIvrie6nTU5SzFxnUxZ81CqyOKtmwOioQHP2Wg+S+CGsKuuWBFl9
hyue/pojd9qSbnePaHKc5zEuumdE2pnLGx+RFhn++BCFBgFejWKYKwfWizvq4ucuvo+mIVqNpWuu
Y3IWfhaQhfUGjBCwvdgCb9fX6diEkIfBhlz+Jj9voJcGSpzODDgpFLz0tFyDckT0AGcudV9Lgmfr
0pDdrZplAQQKfniVWd3pYRocyta78ivObVxs/nwvOW9c7mI7ppTIikxkPtT9QZr0QojjNeL/I8jw
8kpT86J60V9wCqxwRMFSLhYdYZeopZDPWnvNZxvF5p7ETEZqF6psAVLo8uiea8ycHUZRe1AMIRZ3
HlXEjTXTcEk9Zr6xzg2ruNOcqNrb/ZAQj7eoQbvSP+Ncmy4hA24kQjpi6WusqLjmFoEZJziXGtIv
zgTosb3i6HBdP454fyFIEXIHPLB/QF3UvB7NnrfQFGO7RzRSrjTbV9sRIXi5oaRG35VEzfeXB2Y+
HxZfgTpjA6KKS9CPc+R01mXzN8ihaqGRo9bSLZHgW+TgtpdbOTOtOJsUt1pOKaHri7ntTQNpWEgI
63rUoexaMFMcW6woxx93l1s6s7+yhxuc7oJhN+ViAie92aG94wJImqg6TkHmHQvSPGuCKnMuQmb7
rjYC8JBKu8NMpPr9nZVbNRsettrsEi/c2AeKQcM+sNdKy7U3jdQpt9DHIr+jCjv5eLmrZ+aXjeGx
xXOB2WUsn9PoJSkLLmlLIBQ+tKiUVxUBO8KvEcwPrgXXjHrPfEXJ8cgnxK/bJq13Olfw1YHvaRPb
R71W3+CRDg6waNy7Srjqymec/6rFtKQpZQjuNjyfl4bOGPfUeAV5nMiJQy4oqcMWamkYwAXHZ23b
W7q4xyxLu7JNnFkNEiGTK23EN7ZtzH/+y200yYYSs1vAe7aDGRE4rnDjBYW8++0PR3YCOrkgGOMA
Hz1tRWqQ5Sk25ZI7efqjVRYRuQMEyAdqLGOFFq8rxZXN6OynU5JXJWe+4biLjtlmY7AHMld032/K
rQZi7B7OiR1tQgrNf/+5wgDy9aQrhckN+LR/DQ8nZAUZ+ELeEKiNuOc4GHdvqwKJ5+WhPNcvNi1X
CQtfWMdc9CsGqp0jRLbXlJ/Z2A3BItYSzGpbBIiby02dO6Dnyc/jgZAOlZ+LblG5r8u2pVtYPjn+
unDzzkYq4OQHUDQ6nOWEgqikV1nPO23sn6sKATzOPtXN1Bpczi//nHM9l5xlJNDZT217caLVCR5R
Tg81E/dd59BSD7UbVP3U9pTI/oWWlIKOhcaHg2Leh35ZFLzesCvlF3BbFNgLUCwG+EigfcUf78oY
n1v2zvw+w2ON3K+7OCfqoUKmVSOpKJD8HqEzkmnDy2pTkce5ASOtHSlUdA+X+3dmH+UWws2U05hj
Q5in/fMdqI8jGG1UxYlP3S1SjDSQxqfRSg/FpLwrL96zfSSF5FhcsaBbLj5cTrGDK0YoTl6Yt2+c
0IrWOPJMB/ga8R01gxhQQC688kyc18FyP3Vtc5ZXYSnvykUfJ4B0aOwAuSfoVWEfK9BmlFgF4afL
Y3muc67jMiOZl5I97nQsoaFZ3gDLYy1Hu34aJiVuqhwha4Qr6fs+cJO7ttfG75cbPbcUCCtDFVU8
4ix77vyvE7TKnNLqoSVQDjNs8lEb1zLRqA8gT7z/7aaIdhKJIRY4h34W44jJ9lxtRuqAEmBjExCj
vCOsHO+S0uuuHIFnekWUnFIn3eGlyKXmtFctJUwUZtXQYpWu72I0laRCEgkC2/1xuVNnJgelfkxF
LkzEYPTFRxt0z6vjwqjXJoKSVxXG1QP1nhk+nZfbOXM3m+9GQlIup9OlxQbqOmUWR+BtUbpU6pBo
rrYz00ZfczEn4Ul9+oPZoVYoOAQxQnDir5ebP7POHUeXSErIk0kihKcD6lZZa/uOyTrX7f7R8fTp
LXpusKVul+3KMdOuxFnPrAUHv1Pi4kS2THe5b8atR8lxTEYxxsZqHwrl/Kg1CjtDEvtATLCoTKO+
fv3bnWSnBgFjmqau83w47ST4Y8D9qLTXnQJQl0OKeC3JS+9gQsI14R155Zv+HLXFzsJRyPx0TZs1
6Cy2bJX0I1nSGrhaG8df7SB1vs0b+1fdoayT0qkKRrsRDAEVTBPlHui4/HcpcUe5udzxl6NtO1Jx
jzC5W+EuvlgulHGAcAoJj+pSE28wTkx+kIjABZXSg1twCbazGqmvsa4cwy8nlc2k4rXCCUzDzryK
f9l7JIzh0MVYCQ9DXMfQ5o0bzCjjGypZnpmE4ZVenm3OcOfMkjIUR+Vpc2ALDSqXkDfNHMB3KHis
Y5WIO7hXKIpw6Cyc3+/fPKJ4fVEIb9DH0wZdOZOJ876m+kcjKxmxYB+n1pLHyPZ6TDTz5koPz3xH
TN1o0+Ec4bK6OB7NsgtTnJYo/1RpfQjNAoI99g4bzfPiQxBo3nHSNHFl1cw7z+kkJpLPfs6bhmcb
76nTXhKWzUkesVTx9UDXVA0YDcbccxyjKL7LoCy/R02NhwDlRVfWz8tdfm5Zch/gAS4RXp22bEEX
GqvS5sCEYbol8+wcK9MVd7B+8iuJwjNzh7itYRKLI4DLJnjalOaJqAgsC4VDAbexGsZpS301Muep
eMw93LwvL8izPeMLEk1CV2fZi1MlTp1Am0JEJ5Q5Z7uceyMCf0/bgc9Jrgziuc9nENZRUpFs0p3F
JI3EQHVHOjNkJur/ukrztxbsHSjf5nsSv2IP1Gi2Shi0K3e5eVM5nTc8hmnSVVweGdHFZI37EXei
tGoo/iCqpOFUtAuJdFxZEi8/HK8OgsbMS7aaF2uwM+CSUPzdrOs6AqtDOcAGEE2xg9YJdQh3mCvD
acwzYdktZ36SkW8S3IkXy6HSC0DJjdmgdbZnCKgW7cc0sLYEyjuKxCmk2etFTZmA1NNDWabgSkPV
bJvON0F79OW9Dljt6fJ0evmNJQw/QQCPfDMnyGI6obn2Kb6bv7GlZ/Ak01p758fNsIcVJD80DYWY
h2gwIWWj4GYzvNz6mU+geF1y6+P/qNhYbPPKkQNluUgXtHr67INAJt2C0fRIMRNb4O5yYy/vSexC
BslZ1o1tci84Xaj47RRAEXGo0BF1HzDlArTjTP3BS7HNJZLmHHM/BSjZNk20tREg/H4U2GER0T6/
QgJlX6wn3a7w9sqydp3DsthR8W681cvE3MAeqq9ckl6uIJriRkYJKYc3HT7tazvXHsQ2ehsxZFQc
l0GzD8lyXpnRZ1rhCsa7cr4bkIpYfD5MhShnBzy+Fi6VuiMOQDcwBbvt5e82/y2ny8aZg45zb6hs
Yb6c9iUHXAtOeoDROjO9xsDsjtKIPpr9NO3/QkuSK57Jg4442eIq20Euo3Cl79a9L0f4NJGCVeMd
HbfrrrR0Zi4SMecRYkCqJp++/D6BizWNnPkxVO7W1Ee09s4aRH9vCKL0q9Ss43fpSMVe7XTlh7qX
vx86hkCHYkggS5DkNxfrHkgvUZ0UFdWsV7wjCT5t8x42ZawP1l/4fj+lCurn11umAeHAdK3TCrAS
fmTclU5Mfi5toweIh9fyEfOwLaeKQ49m+YoOVHoxIV0PoypjpM6yNCfzEeZd8aHQpPggNJS9q65x
1SbNs/y3jyt8eRGu8aA0iJgtPybInmFIfKtbDygpbzFXKjZGr+wri+3cMsDkjujfrCIgfXu6DPoR
c2jdAtNOrSFs0MmE12pO1Ro/v98PTdEV3pNsH6RTiQOeNmUIapWRVyN2crAtcQC1bnHDs1e+CZLl
95fcHEGZpQPkve3FkhNVjTFQZ3br0qvH/aSgYwekh3dJN3y93NK5zYr0G8fMLKoiJX3aKdmYqZoS
HDfKqmiPTVXLdeai8b/cyrmvxIFq2lTVQsa0F5tVYXoE/CKqLksX6xDI/OCgK7s8TE3eXTk8XzRF
J7hV8xLG6AtdyeKWNMFaqmWLv6tud84ei5TxUPYtMQbqj7aXe/ViXc1NMXKS0Cg3XWtxcmmYeVNR
BPIozlL/gPDZB0PUBA/4stWfKJIHSaCMuarst5uV3HKxGCJtwCmz3CVJYDMPCvwwOQG4VTcfsU40
9kkai2ewq24OCMour6yzF/OEB8OvjS4mvw0OJ/WDYVYyW4LL59jsxrDvDpe7dubjkbVTdM5EM6Mv
tUdtpewpB5QwZ9DMIw5HIxZJ2LlVJdiBy029uOLNHUIrSX6WYUQhcTrxPdQkoTnEsy9nMuDMBtnV
MuHvoFfQ9kUn5GeuYPHj4NRXVtyLQ27R8GLWQHNBS28F07ppjH7HExB4UWhTn2lMUXEDbD3YAPKi
7B7v4TsyyemVtXhm1so57saaJ2VCKPq04zD2pqZSOJ3oAR5Uq1CHarnxgyS78+ACRNRllDBBRrgW
x78w4iTgwU6RMeOyedowV67SwKQd7LcHf0CEyv0ocCHaU//ibErdmfZ5pdwtPnLFlYD0uS6TGSca
yPGH/Gsx5H2hKSPz8rnLaPjXMOjD/g6cuK59m7pMe+iCOtKI4ObVt8tdPrNqeETxAGawlYmo7rTL
Mp+scgSAs25hYEzbqAXrtY6aLEyu7AnnGuLSaXLdVGhIlyk3zgtRuhWl05I41GyrM1bebRBQsnLl
I55tiPDbnDjRcWFc9ChsJsdKvFifwcg4uOaYMEx1dy0je2YfcNjB/7eVxeIMYkDtMD/0NSSQZu9I
D5R7oGYKkfPbMRH0XlzWSY1Ql0leZnFeAJMq0y4QaG1kLj4F2mi8Ea1DkgsZ0ebybDgzDR1utVjX
yznbvJTP4Zbjqizx9DXYN5B7gCtBg/fjMXLq4Vg1A8p+KFNX3jxn9jkuLPBu5vsR2pDFVUJ3AkfD
acuAM5dW3wi9fAGLOL3q2Rluqb7PNvY0G8wpB7L85e6e+4hyDnERTiDgv5wqON75TRozS9pUjnsq
0nFjjCjwE2B2fv90cri2o3YjNCJfaGQVyZ7Kp76HOqU63+dF5uwwm7wmfj/XIaKFKPccChfdZcIw
6Cu3HSus3CBJlTs1OeWxKXPrgD+w+bvxLGblHA2Z5ZwOL+PFJq0GLOOw+RLrys7SbR604w7nr3FP
NeO1GOjZXjnsHTpXdZuX5OkeRaam8EeNXgVaWxzzoPcPANAB+STldOXoOdsUxx8xRcKCpClOm4pD
9Pmpk4h1jSfmkbIF61jgnnIjmSbZldl3brHxpdgQBTc00lqnbeGaEDWNZARNs3qOKVA8hA11cjHu
uJsGswiMq6d8f3nGz+fIyUOLr8ZT52e4nFjKUiBQIG/3s4HtflRzpsko42gzln2aUTWPByMA6uyK
uuNlRuRnk4h/bIM9hQrZ027a+NdnfYBUMIaUDJ6OiAO7mbsLAxvmHAWFxm4IcZSnKqvDOaUIDcAK
gzKufNlzuwzd5uWOvIvczGIXjR0Di6ggROwWueJBw4tFR5Ah+z1RtP5bljc2BUsQ6bu6Mq/dh1+2
zapnW8XDjyg+IaTTISg0Xw7d6OHUlUflprWsIYaOtxJqR0VSvSmtoN82RPC2lz/2y5OQZm2DaWzN
2qvl+5YKfcJZLUVu2KpbW2eMvPsY4t3hcisvl8zcANJuHtCcD/qyc7E7jXjIDQhnPftomj4+WvBd
dkNRfvjtlhyLDWB+SnM/W14hsEQnNjc4gppEU2xVPAX73lXl3ph6eaVTL9cm+fNZpetKlBcvxGS+
DG0tq0N0+AqiupnlgMN1DQ5V5no71K/ayoH+fWVDeLk4STejveCZyxuU7MfpNGkdqrdbG7EeFZvh
wSqxta1wmDsMDaW2dYho+HfHc44i8YrneUiKaTmeWRfHNdZTcLGCqaW4d6jYGHIeHXcpYpork/Hl
GjhtbJ5Gv2QGi9YL+n6WCzlVA4ParYFD+K250Se7x6WXQn0nN/H+wtD7SpjnXMvkzpilErdajpDT
lnPdbmyfjOfaB8b03g0dyksLOKeQSPGLHWCWlhUWx3Yquit738sPKjkhqZmaC0hY9vMs+6XP1Nn6
mV/jqcYOj3MHCtjjYCRUjENWfhun5XRlAr1cirRH0plKFRok3HLaXgKuEdKPGrHOEeqe6PKA+1lg
bnyrvRZZeDmojs7WIgwheQhTa3HaFNCYYQKJ0W/souowE+jq5ilUQNqNtolbyoMH+zNOK9Wtj/36
lan0clhpm2+JeNkijLKsokpGA3bqkEPvKKLirWdG3mHCrvWmN0W9D3SjvXIrfjms8x2RrC/3HReZ
4uJZiEXOoMnQ6TeVWbJlq2hYQc3A2VSvPl5ekT/zm6fnszPLV5WY82hzgut0WJOgohZd+eMGr1ho
jH2KeGhVWXijouYz2/cdaKwHCVDnNZrbEbh/RCZkNROhMSXAUXfVJ6m8kih9eYw4gm1X54I8H2BL
oR+MqFZHJMxwezoug1B7grXZZ+OPy32fD+BF1ynVsufbCY/+F7sfNeHYbBlWh6jfg2CdoqrdoPAp
w72B0SjyMxM1A8VQ7gY0Z2Ou0hE83uWfcOZDE2aZWycyB/NhnvS/rFdLeXBiY5dJbevxHReD5qBX
tn6DJt688ko92xTJM6ps2OnR9Z42VUcmd4/a6Ddi0hrMz7LAsNZBXYN4dsy+vbIxnLmEERnmcWUi
dpvfdoueBR1fQodMAvCo17J1Kwxqo0Hn3JhUpa67xqBG3RzDPSXB7qt6qvwHfzKulXSe+8KUx5IN
chFpU/Sz7DOoQGHkA4ZChnE3ChNjmBAv7CydwBJi/wrQUmibJKGWn7tL++7y1z3bPOuKzYOKaupK
T5u3ktoLYjaOTZZm5DK4l5LC66iBdiN7AIuI+j2hLI2INisv15xraupzn5w3GUp4gvO8BBffoJHo
ONqhGjZ+lxZfCywK9wlBkV0Zib+wQ3LwMJcp+yQCsqxb8Y3WbcTUD9BQYogZWCYf+kGaO4g2IXAb
0ewvD+25rqEyIk1L1tLgynQ6tBEumLHlML3KTg3vJA1sKGJsbqMivCbbOLcbzYGQ+ZKEsGs5k5tW
xykyRNgYm4XIj0HmQlXC+Qyngct9mrfaxX5EPIJzm7JWimiXVa1OMnaFn3PC5aXp3uKGam+9HNpQ
3jbTY2MDuIaqpbaXGz0zkBzcc+xlllGIn1KEX3YgcKZO78dw86Rf9LiGYQ60KczZFaiqYXz9a1v4
jxMMQP0TC/AtL8YqJBW/+Md/vi6es8emen5u7r8U/zX/q//7P/3n6T/yb/77b958ab6c/MM2a8Jm
fNM+V+PbZ2p7m/9BEcz/y//vH/7t+effAuHj+c8/vuVtBkH57bMf5tkf//6j4/c//yBK+cuQzn//
v//w1ZeUf+8BR9HW/5K8+Feev9TNn39o8h+QxBCoUGA1TyKCkX/8rX/++Uem8Q+S1byVFC9jdgkm
RMbfFvz5hyX+MWf/CY8aBGiJRDC/a74zf2Tq/0B0TvEzRxcMB+m6f/xP3x/+NZv+NeDnsQynWxQt
UPJOehnyw4wIQxZ6uo6wpcDyRY/gQNWx8yqIpvANLOByB/IxvEmhBUMfwQpxhXI0vNdbGTz+Mlb/
/j2/YiHE3MD/TXp+wFwCqfMKsWdV4ov51+NHmgWsiTW/VHvSahBvTSssWs0GsJRpuSLGY0D3AbP1
yk41p1gNWqWIHnRuyKapwfakHhvyjPzkhUVdrMrB7N8JP+qmvVYkNujHDO77IOsrW9DiiJt/ujsv
Vz6tQRib/Pzp2JVyzLkxEkKXchzSw6iHmJvXYQEsdxyF83EsBeYlatAM+oQbTHjEZ8+Ib8dB1N6V
vWPeyk+GcX5pUOU2Z/l4dy+1rlqs6qQUgK0HSvnSlZ9R8XDAtVLy6mCnzAny4MzJAwhHdhD/epFf
+QHG6e71czTm4Nys/uSGTEpjMRrjCNw2MPt1Hg/9tFVUR9UrXBpirLrht3yN3MbeobkhjePF6YQi
tu4671ApFMh7cChhcJPbeTfuBLC0cZ1oegT0qPdLtefuH9a3Ak7WtaTyz1jQ6bih72FZkqq059Fj
qf96AeswCZVGA2qpxBQKUHo3gYxNB+BqsZngKkoZF+7SN7pnddpDao0Qulb4OA9+s2pzyZtKJLhR
N1aiya1pJG5MQUoZNu8vr5JzP5PpxqOZDAD5Yrm4SbgqlBSYTCiSdBXjPIKt4KNeQaIpWl3317oo
G6LZos3FIZo0EbwqpiGI9oNfFDN4eiqHLXcsw9zIrIS4GdYmzj2Xf6P5YiWjDpNkslxq/7jzsS+d
DCXTXODTAzZU5bZfvU5KsyCYHzTQO9uxlxMPtxFIUKeskNBQ6pZwq5NuZ2l40x6ytoAShyWuezPl
Xvu1DvpyZxU4V9+WdvI1wlU95wIVV29RtkFNI7aP3yXlmJq1wRvM07djpXxrC/8z7bBntj17X6GE
956Gtu6fHDiaOOi0Tl1vZJu6/uZy5xfPKGY/oiPqKxVvNX4u8orTzsPvFdnYOnD0EQZGa9IqVJED
LPLiVa+nuM/mHk6i677Hk6gfhf4BXY95VzUAiDYdNbHeuhSQK6/8LKp2aPfX+e2wsxLGZvKQ0FXs
WKe/q0Qm0boWFTVWlSNtNfK+PPbNOETwbfMy+wqesMJAzguz9jZJm2MW4pKzjXrTW42N+4APJPc3
oxv6o1OAcOw67SeJ7n2rt/270VQfVWabx4RC5RCP7dYI1k1aONu6qrAQw35rFWaAhh2RvQ4NC+5b
KJrspnKByZk6AEc3x+wy77LvWeZla9NJnhLcQl5ROoq8Tkenv9W8HAym3qdrr4QWrTtz7XDzWPBm
waF7/NGVsgSzn30e9GqMNwL1/W2vVXjtpoWlQ8ULko1wqvS2cqG6uRqlHFnZTBBHlR98jysiYLD7
+L1MVcfd1vocntHC0r5XY1JT7DH6a+G07Q0Gd28n8ox7n/vvYSqG4hHX58d6AojvMyMOmFNM99aQ
lOXK9bJ4l/plsS8G6X7RSsx+ICQH914aGhtRefIzW+lNbeL3y3NNHXDQ9g/Y12U3Q5nXK0zyYsxf
GjSK68Tm9g7nX9gfSsDc69gBTxrhIVCTND0mxojzQaOnO6Ah1aYcUfI5Td+/LXLxpLwStEzhlCsj
rAx8lDEnqtJqr4XZ3ehrzkfCU9rnqrNwHcCtocxWetRgxmD3srdvlIzb56FFe502QLEG7HIQm+0h
eSYPmtsM2xLvu8ciaD5TWjHseKk/m4Mo660qB9/dDDHYntWID/Mbzaiiryha0WcMU0OxYIEryg8Q
hc730jLtB2W18gOGxO5zUU1ZQwVB3804YpzlIxnui/qee4ew0vYonSk7BGDRV7ae3ep2rY4zwa5b
O3yH7fwcxR6RbOMmGgJnleIV96Zvmv7og/8/mnma5vs+yqtXXRe5WG3KCgq/6vYSf66jWbtgAcci
24tOBu+pFN/7wNJvI9+D4Kp668bHw9wlRJJY+7bDzAe9bXKAhoQ7DM6I+VNRdt+62K9aPhqOHoRb
qq+CGBETtMfGyw1FBlJQRZtGJLZc9dxs8JbL8+CLyvxx385wxrAJgS3XRfMB/w2x5jAHK0sOn3PH
FRqmK52M+geCtDiEGIbprso2gcYsY4h9rKQ4q3fxIPGMD+oh3LcRVF14Mh8hkJqPblN5W60by69s
rDE5OlF+Dvo8eQDIBv1dx+TKgHm5YdBL3GxAWsVssO/KyMfOa3RkvA1cKyCAKsCswcQRTzaKgVWA
xwh3oIElq2LDO6ZlG9/h9Tbd+5WBSpbQBiXS4X1i/wSdWuqQkZ26NTtynuGgW3vESF8L0I9PYFGh
pPu1GHCCwR+mc+sI5wcrwaWkf0j77lPTWt1u0N3qqDCEJbbLLRmYntF/yqc4fKOwbVwrnNDeuL0V
vPXrTjuKrs82wFezfZU66lBjw/sOBxHSIKkTW3h76A/8U/g+0rPoAHuNxFDWac7RD03/HT5jw1f8
yaKPzZh4Yp3VaYRXwcwh7YzpYABLPhgD7gmryoPLbORxHa6wXsw+NfHYHUZNAEwMu/HgUdMAeCPx
pLUysyp5iqfhDbYD6WtCfeNXNfmovcfma2rZzzgz9LA/TS24NSs9eUyrErK1iLofQ1jq3H1NuPia
5au9F2nBoXYneUBAw+czY+gcG4Q82RqblhT+4vS9CsP2o0XM5y1Goj2YTNO9CbUK54lpHoSBcfxG
IdRETX5KiT6Pe4URopFuh2hsMMukNo3TA8t53whAtVNYfTCEBupu6sK+3NZlk70XsWti5RhMK5tH
+R3sIHnADya+EV7xxWi87k3WDNGNXRfDHoCqs5O2FlPpJvVt0eOq3mZV/d7LCu8u6StxHN1ofD94
XfNQJnX8um5ored/7W87M1zFiBNWVTeMW8h5CX7rcEK5gfUfwjhrXsVV2tl7OTPZdl5SUxGAoWn5
2h14yoRVD9YltX3/GZpo08FXZd+P0/AVOMfptpeN2oLvPPDfajdMyTNUnO4eR59sG6ZQI9uoS9dB
57rrWkYYgpTjewpl0QvkqHfyepAfKV1WO8tjPa9ihIqr1vNI8dV6ZGqreAajoxB+41civre7IHhr
9KI6goiMwT6nicQOVHXh0cGa6D22b9adl2vyLkcIRGllIMIVTYNHDlNi+3jH4Jc4aN9gDjyHSD6P
AHPdG27847CSM8bZ8djRVp7RVxuVhdGhHnkHVDP2Iq6bajdUrnhXDIY2rbLW+q7VpsLrNG0D3lpt
9zoEuzuGxSrSivapTjNjb3e6fFfkttg1A8LIKc7FZ0elu9p1gOYHzWQ824Vi+o8ie/Asv9pzCR0+
DdiEvCo8o30V2j5iaT+sj7LoC1ztCkQzWVIMt6AExte8zjGmako8OgHurdgBzNswnb2ShuJDNyl1
o5m+Vqx6Z8zvCs/SW1zGYgfTofg2THh1TcyTfRX12Y2Vmd0hHTBwwBKJTE8ocMKVVv+odX2CXTR7
i9ul2MCVg/sOhab011WXyH0/CNj1oGcfWdnJLSheMPxVFftrlxv4yvLMcVVqk7Udc1t739ij/irM
Y+cTXt/OwS89I9yanqfWozdYxqrDiw9Mbee+0728el/6uvlR6wd2eceM+meDh+mDzCY3mi1zKZkZ
SN+sWc1fRGc9pi4lygWHEGpG9UhhbfW57RL/sSNH8aOf8vjZV0XwBs/seCcbjEPc2kvclVcH1SrG
l1KsjSkcjlLikRYWwfdGTsExju2KX6hHqzBUBdYEQXzfzN9MWL42rrqMsyoOi/AQScdZUSzarcxR
Lx9zXMF4WVjcLtDxm/tomIy12Q1GsTK70H8jRJU3LKw4/I6cSNwKUWOQQGbN/gaTcHr0zA5dZtN7
4/u+K7Q3QcEFf6NNaW+sCjXaH4G5wvEf0/ixQzr8oczDEf/f1P0eCNQYG9fElZodvW7h5enjg51D
A6zDtDBvRjNxX2shLrarZrZoWLOwsGZSrPpdi5HgXYojzttWQwywUfr4HZU5BjFDOlazx2XpfBJ+
Hzor3cj5/1z/3CcLMx8d9xAVeRsmK06MdhU1O6VRxHAT9FHkvrdRCe2MBK4otwgb3jc/Di0Am3aV
WlhixkqVXFjBh1LnlZfqTQe8GPzq1MgCbJDfcZx7pcC7xJPJ+MDsiP07FY5+v4tKoulwncfO3lFl
wIbjCzc/tHWjnowAUyhhNsWh47H3w8d7gfO1T5t77JX8ByxB8Bjp2hYONN68LfuOaj0chiDMrNos
uw/AomGRZqjvmd5gfhSZHVce3yk/cfIGdwV5voMe4rKwjgbC9HuoCt640euGcwMAhNx7WlhwiplF
cBcppN/rKgL9HDfcbzacPPkn0HzOsDVAhzzJyq3bne5OU7HOREL2rIM2zdzXZCl2GCMm35vedJ+S
stZeDX3FX9zmJQWy4Ma0Lx7HVoI22sNWMwId+i4eLO+LPrkIVkZTS/eVlwyYd0HMeepDtDL7tk6c
T5hNxJQuambT7A01KuoIuZYDgg0D54uKGphiyTtuhPKzDDXSiFC59WCtY/mE5V+ARGLUbEAW2SAC
dyf7Kn+LofB8J0FBma50LUAq05cQAldFKIK7JO+0V7PHIqZpHNfJeoRs29/EXuY+GaU52PspVrZx
q7Vtoa3xmlLR58xsgzuWcqbd6DpQ0j3Xg3baR6MNOJqcbtqum6Cqkts+mJpoXfa9G6xbwOXv3Rqz
hVU7IMlnG9WYryKj2oC7e2nna9B7WoWJBdDplcm9Jbw19dR5Dy6ngdA78EW3btHa/c4pXS7HWY/p
E+zEBoUkxADnjVXgWjD2PUZQCl06WRE9UqsixjXExlPmXmsH91NQDdqw8VrX3GYyk2+B6v83d2e2
GzeS5vtXqctzQ4P7cjNAM/dMpfbF9g2RluTgvge3N5rnOC92fpTsastVU+5qG4MzY3Q34JZMMiOD
X0R8/20v7NC+rNRA35d6rJz0UMPWErsnBiwm25JgrtJWfFhU4Qa30uHGCmqWhszG412rTe+hlDHW
IYVdweoaxvog8RQ+DRTv8wK/7M/IwwXREINCiB72DJS8sDYbP84yzpyy1vtyk9itbGdSQaz4E4Q0
a82jG/Z6MLH0RDKm5MqyxLH0R9qYFzuFN8drBKscKnDjQTpFJ3dur37TPa+SsGu6QGt8pyI0bwFB
bYWNNLbRSQzY4mXkEBEepngGS2xsn7p4MiAB9WkNr7HTvRZ7nVa0FwXAmLnSXEtkvqFNhEj2pN2z
oEWt/CD1ARcXJemzgzqK0mF2dH3jF0x/kyQXvdUXHeqwfZ8i5dpQWryRkxpWGj7UXoSmVdtWWPdZ
EXlkUZYSZ/aD3sfc23gzCDNnZebiMO8A2b63sKryyClwmm78qYjFIzqzLF90QVM8j70jrniUnmzZ
UrsSoWTDz4Ke+Ik9ae2itRLtmNpjfKGlEZ7NQIPDD6ief2jSwoEEQEaOTuMMI9nvH06t8PYvcXNj
ManiOxEQ+UzMCDb9zEBYrmc9qZSb1BywtG+nmFBjJ626WeRYcTb764F6yyKY24uqjn8onsQ8Dm3j
73qNotT1kNQQaITjWAJc1Qcg52ElbKNdT0ls/S1k5/V2cODoGkJj1DAVfTs3zdxr+ihSM5+8jVOr
DOV9S5LAomht7/TXH+wthvTlTiDLMxoH3Po93yUThRIXYszom3gh9gqeuq/IG1y0XmfuXm71twCk
2yLjP2+horeQ038co8e6aIrP7fe/9QZu+v8DX+Kd+Wa4/4AvPZzSNGp+O+VPv61lK3O+m1fYasam
Xv7tF6CJdsU7qPy8fzObANAXtPsL0IThFCgUAkL+T768LyCTohnvdNAXck4NdE5IAZiRX1AmRTPf
wV7C+mum2qLughv2N2Am7bspwioE+Yc3YDagmyGC73Am0TsyijS1vYtlPMeoGFl6TqwDMZLWMMiN
15MIgrGoSFbTqHefKllzDiFljklk2MldULXVecou+1qDVbBpHKP+wdvy3cs5PyCGQOxdgUKZw9+b
ufUDj46muL2r4vaSnpLcx8nCnZaQpr7M4TcY6LeY13f18vVWs4+wSi8fbPC7F7PFZTIQ1tTeYZRT
LGRfi5VQw/gHJJoX595vyjK3AZBHKcfeWOeb/F4b30+VTRJpFt53RS83ml2Z2Cr1lzQY1UXaNNVa
7WXZ+20bJLdk2rvnU6UcE/YdpFpbPqtzvtPknG41hRanEUZc0TziKccxWTsgHyx5h6SLy20sSjLE
CUXchLKyll7nqT+C2r5rY798FqYNEsNZkkez/W0tGwPTqMesCe8dRwmfHJkbl8Th4KRA0NzajkrP
j6S2H8zMgew6lpsOvRQ+Uuoya9nM1SQLpQ2eLLm8tcwuXtGki/6NwvRfVp03GPf/NPx7riO/O/3/
oTwt4+gTwHT0bVWa/8VrUTKNdyZN6tnIGvwWWJB34bUmmdo7aINYgrI6Axi++Al8qUua/o6DBsKd
ee2CQzmDcl/Kkqa+Q1wIc3q2/qbQAZT9jar09kWEmTnzw1HkUuE4nOEv/3ZWeYUiZNw6OsmJMPzZ
5bRLnAu8H0zeP70LsiBclyikcNPf3qWKCfHrR+7iJuZ4JgSzONXqH1F54WtwnX++71BT+Dzg+C9u
lJT17ytY2oWRoffI0RPZmjohg/WoLcH/3EuSpN1mMyaOuawSlzbkgIh+IYgV6ZaeSZet9OxG89tO
5rc5Jxh7hSuKVhy7QOjGvqIlSBtA1CSB5gm4yyrKi6hbUji8ifA+OdBEtHS5MwldirYTsbYbzZlM
TuGi1UYILAH5lDxK15T5UpWBdR2FqVod6F8YwcJQIB3MJANxFRS5lW9V2ZEs40Q0gVZ2MBiPpjc1
7pbuiLZxAnitxNnnbKAVmcQXQYHQxC/sfjj00OGvLSdyowu1GNT7UddB31w7Tu7YdHnqSgx5cW7q
fZuuW1HhiaLEOIltqjbIslUv1QmWwdBz3kRySaJTQpyJu4wJOnfIUic0cFXXcOYqf+5Z29uBrPP7
vG87d2HpgeVuysQtylWUwunbIO8hUNcDVusOCjvvDEdpsgsw7R7FjiPL1J71eF6bJ7OwvGxpQ9zN
78nfKw8c3M1qS8g0XQE2b/QXaixVCX7E9th38K3DZJTwyVNcBt6pKb3hLnfr8nOXzedT0rnSj6LT
04+RKq3HLuqMz5DOrfyD4gRkvwPhEXyu5SwaWy9Uasu3YkVGBN9rhH22bl/G21JX6vjao20EQ5lg
k7nN6TbVQY1pGPqZNpTJEsK81D+2BAblSxwqdCIt9dakg6URdrRRvaoEqsPALfYnIT1QDJXj544I
TrJSMaqhnUkETUu+Fa4t/Xsy7FsNMXeS4y5a2vGFNYkvxOi/tW/831me2UL8VX0+OxXNt7X55ddf
izPj/G72sMClF08OrCw4vb4WZ3hA73Cjwx8dYEmzUYj+vmnU9XfQchF3YMUCGRsx0T+Ls0FxRseK
qhOyHH2vv8VMYuv6tqIpeHmwJYO4+B1onZCu2tdSSXcVJihA/QSsLN1Cqz7maIQ3BPVMdLjNgYjo
XpFHYw61Igxpwu1zIheQaTsQdIgN/xh/tshvJ3ALBOXYjWSkAH9MoBxZkFlXwzRZSyUOzV3IG01z
nYP7+3JMtTs7igrqaG4gxTeSSh8xMRtS7FGg550Peu08qGXdk9QT20vDS7vziq7dllO8BuhvyYxc
pNKTZNwVNjQHzZu0+7JQmnVqTRnJWOYQPwZVLsBM8b3c8g7on1Ut4cXKKjIX+8nBbaPw2mOqZO71
BL/JW1Re3B911RmcVZj3+ZWSKXrjW7I0b7wEsf0h68DXfJid5LypwIBnWhzWO0k/bmNEQUVIawwe
bsNtOVONwX0Y3R7P+9C1FZBIghwv7ViTN6nRRPcVXugfTeyFDynh6wcAQ+cQm5N8GFxCa/3OyELM
HSv6NBDBRburwqIrF51CaiGDQQt5yKbwiLtm8WlOKyPv2a5J6epVMkPjrLHXVjWaK0KYxwtC4rJr
apO3wTqTAPWpoZjEBNpU26QJgQyGWr/OvQDExxElbUyytAc6G4kwrpMS1ucwDTw/za4y6uKFrRHY
nBuVeqDlIwEQu668cRNY9r6WGMnHiiySI1lHyiYMIvtjTkr12gsJ/wOMjhchseMLYuE+pnlFzyLw
yrURifwMvEXLl6kHWcMn1NTxSZbTEU535ZJw9ehajqnDYaHV7IRQ1SESfktHYi3VDrQL/kW+luYt
CpyjHubREu/hZDUko3eZgXoshRdaS5Hb0sdZFa95gbHMrVFMI25dvXdmKwFG+8AJ91E1ikvXboYT
XaTm6BWavNR7GTa4baj7NqniM7epd23pugc7T6ZjlWTiviG+67EidS73i5KYOBKBs7MCH7AnZxow
IjZNIsbtgrSptUHm16VQFTIP6KQv4TG5n9Iwho8g6zy6KMMs2ggEg8vCmfBhi1mCSASQJsMvsqMt
Kxe6RFgygjNAp3uKB1Raz/nskKt2YDPK5xiyw5PVDMVOOqYB88JqgL76QbYPbNQr7yFsztAKa7lP
U3C6ir2O3pqqK326YY0vFjRTe/DsFA3hFPUfx2gS71UJbBiqiXqBoFm58TICDFvLiC5FalUrQ5bJ
Q0Dk4e2UOJihEbvmqlvIcMZyKLz8uqaleDU5uXsD9K+e8BSGny1UgNEU1HWdkhC3D1y7OsuyTGx6
INQF+Zf2xdz2l4eB/i3eHUO/n2wwV/Yp4V1Bu3OZjKV93lr6QMqO1ZOFRv0IR9LBRgLtCi0nq7Pt
naM+Nv1x5Bi3yFujuujK0L4aUUK7ftR7IKeZo2cLtzCLix6BDVOMDIKVaIZsx93N8zY19ZMGf+he
xiBFXmNO10GiKSurwsAA3udk+2oxoX7yQrHVOpJDXaHVl1XgdCuPoMGH2smsD6rX9YyvC4oda1O2
97AgWPdmJ5adkzWHSKjuDY2mag3S4K0gB7j3TdmYK2WwxqUSoW/AJbhLDvAC+me4RdBCApJgdwYp
0LfE2bh3qivuKsdZ0YE/TNlZ1U3iOKm1Uy5D8DCybrhLO6Bol7jXEq9NF43TvzNctu04ArW7wp9s
5Sl02ssgG8ObirBFDC31InzumzCcyHfWbShCejytEqfXrp22SZ/1HAaK3ZuHshP6uc62eOmoY7WG
o9VcxJrSXOV60+2b0nE2RRdFz5DOuksrtctjJoS+HTR9fB+3MKDAYfTytsbTADVKFkar2EjySV0R
jqutR30CJXQNXE/C0SNYuewr7aM3hFmyaKs83KVRne+imvUWSKzCl3KaPkyD49zKvGzNjavm3S7W
3GA1oYSH8KBU6u3kDfWuo3dPlJdSrMJAjbYyTZQzCAHjJUbwE9mE04Cu1hbNmcz74VaFhnXIYyFP
TVqW65wV65yDrlhByuEl7zsxneWc1a6NilxkdRz2ZEoaJN8V55GRRjclqL+fx3F9YejS2wgCHgUa
uX76TPhGdxYDLFPZAoPoTb1tAYSU6lhZ7IcNHXDDk+zdJzXWTpjFe7u8REqsl535IRxT746DSbMX
KRNtpTEvb8lh6y/DKmx2jSvaQ5VKZUPlVdfYlarnpZ3AaipkP/hVpiK9GYJGHLQC9lWXpO1WltaI
XBHv2EoM9dqr3egBYzBv1VV1dYPwxHo0ZQhrWPMiHbfTRF8CVk32ohBNfkaei3lUq2x67kziMv3I
8UiJrXDSlDYaDBWvmg/FgOWJ7HUQ7rSdZrOVyGSTm5nv+ZWs8L08xrBCAo5cFBhhbZMkxEReKdIG
LpdproNsSvetSd7FpJVLtSYBPp4EnJuhDC+1Vkmf4UVCzApqhx02kI3jtxSpatFDIHf92MuSa9Ut
vEMPunhmkNe9w+uwvtRCTSWuFo6EodTpTV8OxtE2C3NPyoyDopBUCzxb4mKTeO3Ikc4ItU0JDhAt
cNG0rtVCup+aDhq8gaMdwXsxYZ1+hbPElTBDywLVcsP7OK/0vWYU9UntgmnjlIYDRmRmlPtoxODP
yXVRkMFYE/2I8bK+V0KlOo8rxzrImOxakQXRiuxZg3Fp7PrSiceq8x2rCC6svA33cVO3n5B9TruU
IAN/tLP0mQTubKm2sfIgmt5c4EERnMMjqpeT5UXXYaQnn21PxsRRDiQULvRakXup75I6AmB5gnu3
FIeJuHBUGdXomKuo88jqnQKbjDBTuRdZ7DyGlcZqUwNQnGrs0lYOzharhjjrHadY7WJ0VGXftol9
NUSK2S+SLCF4Bp/gs8oM7G2YKsTJy3EytBUesOpBk5W3S9m9rXkZy3PFDruNI0DGusRwdwphu5+a
clTgT2KWuCTOXD2U2Rh/CFnfhG9nmXEfho3YYK+KP5EYxTFNnWDrpCZVdWiM46B5zQ60B/cSUzgx
Ji19D5XKJjjYD+yS9xey9xJ7B3iWWRiPtzLIqz0HL/fMqLXhukSQvSpZjJcBX/nBwqfhwmjG4Yql
Ld+NrDhXoUkCrh9gQTkuw2wCVktopDXWlIwbzDj6TVm7zo1m9fF95qXJmnhYJjXuMc2+110lWg3p
MLfYrDhdBqXZVksN8g6UMNYSI2k+hmlAp2BKxH6Q7NcALDuWkaZwSbnXFJQZ0vkY0kK6nYq2vWkq
g3haO28fzSFim2imw64cY4VXPDVOk1Wla5dIdB9QZzWVQegnmAEtlcqACcbxNLtBJdBv1UADpyeq
1PZJbB3Wraf0CyAqfTc0SX8c3BErKPhS3VZj/FdmNBCrmpmttRhCNX5C7dldJdjdfhizzON8a7pH
FfTI9JMpCc4KVkOChFuCn5PAvIRKMrMp4qgr/LAoa1TFuhvcJHpIzZnyMoGPkBgbMZph5leTY+V+
p0SQh/RKOhvTSVAs5KS+rSNBrkZUdmytW3KFdmEc9uchXPPLsus4eFukiQ92pRGZGzscrE0QUv43
GDk/2Pp55wh9XalzEjMWzQS9avhfL+n8Mm1yJd+K3LHOOPcFEU0Iw8OrJhGrZoyi9yCL4dqQo30Z
aGOwHDjzQ2qUUbewhyIBDGZZWGSGMd53VuIcCBJ2Q99Cp7TP5egt7TgVK8Ini4MRi3SFGzLVnhj5
EfJKltxPJYKzMLEK8OKW9aRlj6qswkTTrjKvty5cScIYaneI6yjwrtTaFNGijErlWnNFvoc4Eh7S
1LU+tgPkR3OKYriYdnxM+W7WjWZGO5np8ToO3OIiYoruCvJFo0U0RcW2cyze9Er2qz6i10eFVYYn
i7TpFbO86X0H+v9KlxLeU9qoG1dpxd6up1kPb9pHMgh6DG2t4ZNVlwEYs97eloG6BcjuLrvWcs4V
wmkjyL5YIorEste1TCj2RF0ne7Vv7E9GRluT+VAoW3y5J3gHcf80uBHR6IHlXBlBki7S2PSeAUea
DVnY9v2AJP3MSIZy2eKX/uiqQ3IdmNl0oUrB942t35lde8PKtiZyvh2WfGJ3NXGXKqJ97kQB3gqm
s8HysjkOXd58Mi3F3PNWWJ9pzSQco53pqtLc6jEdVOe+t2LNWeLtEqQkHZvOvdcoNcaBfVLBYrSm
hd5Cz/CNmCFOeys/76YAkoSAAnVQmia/cBO822Wv8P4paM8XWDWKNXg+ALXXwznWo9p+7Kwo/2DR
QVwx+NYKrbi9QACgHEet7c5jmAz3DvIVX+mFrvmaWdi+pDPMEUzyAqpTTeSHOm8VOKteVi5u2PT0
B/1QeZ2zbB1F2VQlidd+GRfTncICmtCiTPqtWcB7cmEa9jP7IIJ3GXsPDjOy8A0F19i0aLM7JWj6
nfQC7y4oIOA3WtyOC62Ie7gP7mjDoelCjn2tJT9zbB3A01NDXmCXlT/xu7XvpiWh2KrTBIfAwVLS
18hQPNMnaz4xWpfxqADeu1pj+2kUsQOck9TvjYyzlZBKXB+GIWxguI/DIYTCSpEpYwMakYG9r1KJ
/jrNJEKnWlXKlZc7tBYEWPXSaEP9XANgOuoJZ+tCVZzPIzTqo0jyYY9UwT20xEXvy3DKlpyG+kvY
Ac6pEi5RVsQ/idKtD7odmyu1Givqpu0snIEqi/dRU+yL0uwu2iirtlK3q5NuSWedsSGzyMmh2ic5
JNSpsD5ybwMWXj7ioxLpwZ1XiOpoT6ZzlErBPm5QtXVDP+NCJ2CsJUnQMwnZkmIx1oqznApVu5to
5m6GLLZXgyubGztW1DMvCIeH1sS7ZAHR1DvCksxxricOhE40ipvET5U4XRfMljTeQQbTfKseeI/s
Jvk4JsaU+VMziXWtd8ZtgPvhjhi85MbtMzrglqf4taV1azq7yb2hlNNn2qi8f8IJ4b+IcmE7Fa+o
a2Ufe9MKUZQRNuorTZkdbC2Ll27Adiob0/QscfP4IuvnueVNnnVQu2wiTMRzTkRKu91ClqM3UnZE
AiOuMzbQDOTaizzjnqM/rd1IKNtBHW77UZlu3Lwyt0Eribnt8uqYJ0bo21Yv13UN18WfT0u7zpvG
lRDBtGIb0i2EpkfnUINkz49H8cmN6w8OAVH2yoQf9iHERdiPKkV9r6cNjO28tVp/cAeJA4+Tv5dN
cFPIeR+ECd0xiwqX03Gjs3pPebHlZeuVhYLQNVnY7QgbRUAV/eQ4yV2jJsVKQcsWrltbKlfAhMqx
IEDioTO05jlWcvMpJAiBBa8jmEAvyMZR835cjSVScFWFeVaWE26J5Tj5We7tB60JN1ORYeccv3xu
UnfLAxZZ+Xagpm/H0VaOlpP3pAnQDGIhRmY06oX9kXzw4GJIhsrvQ3jKGYrBTaFwJhDwhc7byk43
cSzlsaE9dk5uJq6XRq8SOR1wLqYxUcEkijI4+tDfq/KyASKu5trUULFtbd9ZRoHuKA2zm9ZIxIcw
KVokGm235I3Ir9PO8Z4wcsapXg/hxBHi3cH4K8PokxMlxjCTSl3+faWzLQg658LICn2TZBwwWUqr
lVpqD0IdQz8w8/STq/dbHU8bBgEusVgP+EDh9h2qxllJgh3ISM6+PyaspofhRplbs0N1dy2yo36l
E1b8JMOsBQEVfZ9xPAPeXdJkiLfT0Agy2hH/rQunhkHLadLbQqcX72NVGa6jitxSP46QdywCiJK7
2KDTVifxAIu8cOuFGbN3XDlSg85Ph4SVthb1e4dx0WhnyXSpBpDn6AAame27ZYTs0UBxme0njG4/
l5AzH3o1QLoTw4tZ4Xig4H8fBc2z7SAV8TmuVkdyAMkfkQ0CmUSJ5IG4LEN/T2twvAxtPHDqMdah
jGqJ7fgV7VsecAiN81irmm6JXkE9IEB3dmNUk8A2UV/ZvxAKczk2NhOh7rRbgwPtusHTBxpQDAvH
UZyDpSXZvmQDue5FyMa1ZE05L8l/33iRqXR+O0UoSOHoprpvojt5IMEFwjTehmMKlcaJNnkVWCxa
vRHfpkMeTEubjlu3knaTbzh46me60FJlSUgFkqQp6a8SYpcX0u6bpzzjADXG7qRDlCu1z65LFexy
zb7tCS3AfjaUF53lsdB3ZBZt59iNM5sOVII2q5O3vdHYaFXq8DzrvfTUeViG+ESWhgtvzKarEmuL
qyGsIELPUq+FqwN5xR1JbouqG9qrFqVVisNmNC2JwXEM34vqAaf+WF0WimymvYVXN3oUepeNYjEh
MtEhFLJgXBbLLC/E2giYGwKs7wYsvl3XKEBCH16j8rmpC+9CRTr/GeazWKe62j5lCf3nwFDgVY2S
N53HoTOjlu55Pklj16MUXCPQUyFRwo746JKqe5m1NvrFTCpPPf1d1FkYas3004Gi36fX4YTqd4qU
6jkpgvADAp9wWxiQkGMjDI4G39GHitblCMd40PxICVpvofWje0AXSfcQWdalNDWhMbUzYz+lobyP
ndbY8B10BM9lJbzRocf/0+DIGdPFZh/e4sHuY0w4L4WltTVCAEkWifEThz7aMSHhL5eBrSePqZGb
FAN7nD5OhsPhNkBoP4smzLUpu2Y19slwZ5s0UESk9RfCctKVMOnKJEb0uRyy9WS3t/LMVRay8DhW
2Ruj0/ZC4YCTxR91AuyeZvuQnRSBe4ztQNAXUDmLJLLKDIQHyMFiDrgLkTrxQzMm0FrxEWVFEBIK
BxMlse6r2rbo8bRlftfo3bD3IgdzpEGpsk1mgE8i3Wuq3SgqhkJDgPGBmMyMGhCk6gVLZaxzDjW9
M7Zp4aMb0cz0c7dBgyXifjd4dX0mNTfccYLTkw0dTDny3VZYv8VcYWHakJNJPam9haJmpuHTkU7L
FQGv7kER6Gop0qJdl6aevo9DK/pYO2K6cXA4upEjcahq4GLqActlp7dFuR6lauxlrCM4VL2hZaOv
Rwt2Nzb6U/JvUjqIjrxVY9KwzCnNDk0d0CCStZb6TjKNe92t2/t6QsKbW227CkqdHhSCz5VdZuIy
CUoFnZDIt16UeE8x3t3nRgS/n+1cseuFaayzWjNWUdDJPY2D4rxAUHCvuYmH9s9sva3V2ISQ5l16
D3U4v4Nko15gWcyKmEPBX9uoium0S0U7oadItyaxAusOtvv70eKY0upxswLXEYI3TCMJRgtt/SLs
4hubVWEJuam5ycpYnnMk6Je9kDia6KZ9Tgy1xUEoRrs16eMx53RySpE7rYi0wNNWr2NzDaCT7Tu7
Kq7YEavbPoSMbrsRJ9jGKTR/CqrpulQFAVWhXhQkTpSmWI5WmTKLIJydC8Pqw+WkqF2/dL0mP7Ff
yKidvULhS2f9Q6rmk7UlzIb+aa0ovoLztbYVYWGrwBzQ8BcGJtX3o+P0Z+CLgBVKg6Z6YVqIVt43
ed9HyxprinSTcAgnXVuj4O5K6is7vdJIKE4DBLcFTq/dutXCGg+j2NBO0ajIe7DnemkMjnGAgFpg
b1vItU5WYIzTQFaxO4+qtFxADGJ7QZhiQ081jB133bpKiiBvrFtOuU3WLwjfZBsUBkKRS3UYkhsP
/a6zMBE48TmLfKSX2CjBCTc6sG1UpioHNZLRkCOOds0upqb2OkoszgmAliBGtEKHVZ6YfYvVQVNg
/maVyS2UhkBbmBjBPbbB2KlUGzsJD3XXFNY2sboR0UVOAcMRWpfYxHkFre/BnpGzYDTchy42ymmV
NlU+bMFRg02RJp44jF0dWO+9NqQol5Pr3Rix2o7bZm4C+DFZMQV06rjyMKSJpkQNffo/db7SmH7K
Ko/d7DmpwzC+BvMo0Opkaf9o2kNqbW1V5IBAaTw8q0NRp0vptU25SpO6h9QXuUUELlvz1GGhOY+D
qvTZOhxotS/byM2IOi70fpUoWFEsp7B3rhVFqpuMtAgoCY5WVJvSdMzcr11Ra5sCkAFkjeDZBfHM
5pbhBbpUAdLgu5ZiN5BQFK8r+AlnUxWFj307NgiK+k7f5XZV7+tqzK44M9FDtzP2CGzTiwdY9DHy
r6wtr+syjZ+mWhabFN3ApTsFDLGYtuwR0A+PCEHGWQbU7hCLVSgRZwmnC5oHhWUc5LlRmul7U53i
Flme0WdL2SrgPmkgGtNv3KxE9wGONq2VzJuTjvSKE2RidzTRDY6RgJn01BpyZs56w246P5BshfIw
j68511fLUCUaPa+TwEFkpjs+SWTGiUaFsZQpejij4hEEtq8HR43lw9SONacHm0Z4NSjd3iwT7zNE
dA7NYogQ/lQNzHVXjzcZXb4HQXuCipC46Wc8b7IPbag5CFtIKM5YOQZjhXyhqSgrlU7AjMv5OS3i
1G8JhcddMklZKGlV6AfEtMY1ULFzM+Nflz3tTlg+aav4WjEOD24WmeeD7U68eCK/ov0W7/ui1Dco
3OQ+wrFpa7lKCf6mDXcj7diz0RnrvY7weRM6ubo2bboeg0jYdRluwrlG6OmFJ/Jx6TWTMfhsblBy
V9bo3Yx2l4DhVjRk8k4DlWd3b9RxyTHfILNAKBeekhhbhIP9Pcfd2Rqhq+Kd3TYYuldk6Li2UXL2
S6p2R49IW3t0C8hRCg01WVe6h9RDUQcWVjWVa5CufjVMxkiX1LDvgskai2Wittl52rvBnUTHukh5
IIAE5Bjd2byKmn6kBfqyNctghxDJPOqlhq9BhtuzT7egvQzbwRiXzgCdh6Cg5iILeraLmmjcvVaF
ghcskwRoZ9mQlxfSHUxrpWs5OiBH4F/xSpL9Wyyaf4F9vXkuZm+c5heSr7884kw/XH1v/fO73838
08siyttbuonf+QP9S7/0lUv45xf6wrumKf1XdkHooL7j47w80otV0V9dIT3xxPKJSxseFJuZjozX
98sf+I+sHuLLj6n779Q5oA1nc/zc+PN6w2+G6L8ahL/+fH80Uvrjdf7qEzy/jPlMS//yRK+M6N8H
828MgaW9U7HudR37NfFpNpb8ZgiggRqwp3EMwjpo/gMfGIrqvzQC/8Iv/T5X6HekTy9TKXpuvjGb
+uEvfB3oP17gywDOo0QY0uwLZ/Df2RAclzjndzbryz+cZ9rrrV6Hdv77fzx+61P18pG/+eHXIfj2
n3/5wH98lN8H7I8/ejsV/v7Pv/mULhtVF3srdm18RB0RjvG/8FPObvn6f/Pnen293nw5X+fdNnqu
T/VjOL5M3vHL1/FqWOY/p9H0/C0ncCbe/XMS/cEK7Xfy919ddVE0GKNdR49v9ClzusPPXnmV/nZz
SrvTU1F/vdj89swqo5+99Eae2mfOO2+eeTbq/tkLb4v8Sdant8zL2aj6Zy98zgDXJygcXy81DwUW
bl//+qeL07/0BV6e8lP29rLeDy/7Z7Xlv6esAFVSV1z1f8Y7949afno7tj//hf2D5ZaJ8KIM80/1
J/n05g4//O5ey8dfvdP/yAVp2m/fjlnZ9bOTeH5aXue3bwck35+97m34/Jt/CpnGby6t/4KhWJzG
7JT/tmtShHhvrm6yNfnZB198NztmReDPXnNZZFH+XTmeY+d/1XXz366fS/kpjR6/XvNlT/MLpsem
fs5Pbyezp329yb9f4Cj2T88phqlv1j7vFwz19oQr09cHfCnI6i8Y6D3z+Lvv70X087Nf4PFUt8yM
Sr4ZB81C/fTTly7ytnmu61P79VovozF7tf/spS+xem2LeYNRfL3YfG1d/QUv982JM+NvMEzbV53t
+XMXvXnH4dV/vem/P/9e73ImH6O3dXoOTfzZ0bkF1IqeTk8vi8Ft8ekk3o7SLA796XtIrDNebrBg
XhbNnxVD9Gc/f6PXgbqP8kce+eWGLYX9tSpE+fPbb2YWh/zsJwNrbKMm/O0e2DL60yKPyczP3+bu
5i/v8Asmsl/kp6h+817rv2KfjL3I6fH0dko5v6DE3Zze7ope8r9+9tu8mV/mFX44NFTk28ni/ILX
4HV2soVpw//7n+lzNn6dGHM5Qrv29a8/USjmD3A8cYfnN0bUuD7PgR4/PT4v1e51Ffjt//w/7q5m
uW3kCL8KbputissCRIniZasoipJlijJXoJSKb0NyTM4SArgAIS21lapc8hA557SH3HLMTW+SJ8k3
AMdmD6FA5nRZyl5ctmz3DOanp3++/vo0Fbhn3xux+iP24afXvoovZ/lrNmxgoFugWwGnKUJgeF6M
31s4w3rl/+/DJqBJQM9llEY3fPRqQJh571t/5Y7hBQR/oUXJE6epgF1P7VWeZVQqSsPdxQ4f/53O
1YqqzP1aNfGCp7/hHmbCzn7ZDhpQLGP2G3/7lRHFHQ9NO5rKlG4vQ+QI/mtCvVcG6+Q4AVoWsRJz
9goLl0OujBVR9wHDrUFlXh5P1OZcdbnwl/3dMdg3ExMjRX+/bgrvKtN4k17yydP2XgcZD2JxNBiu
+4m8TcZwT9T4s/f69HgMJ7CDNFiKlqFmeYrFYjgsHRRkguBoUyyHhdrBJqYi8tqfUnie1R4+hzPX
EQvp3ch0QvQu0h/Op+hJOpIiN7W7TdadoizXTE/vIocl1v0Z8ecEei/yznJ4NkSn6D4hrneqC8cm
pWI1dY6z2OVMJQuqrjncAR2/OxO3Iyr5qNYWrY9knokRvYRHDGftbGY9A0cMW7Z9EBDpdt+yzuO/
ltKbfHd+l1gOou8zzLon4xU5vT5HIOBCjWyrAFWc7otxIbNkOSOPi99gOGWYr7UKHNGJPmKhU5Eh
72O+vDA5NNek60XuixXK6ogS9nUPene5kbhXRk4xXY6Qdl9EllCGW9zHQzqmQUU0sjRz3/3F6Itc
h5VoBAJcKlySRUzVJIr8GEQnD1r/2rHhQwab8VLBxDczLI4Ex5NRSLUWgiPKU6rhN8BrZiIns+ZI
GFw9/pajdxYxC4F2MePsfuiu4JnQzEnRisb1PodyNZ7JKJLE4kSdvvuMUWG0nK0NTiNNn45gj+EO
hjKWVms2UBaZYXZf5hDwilR4FzKJifIMNFWd82InQCTQI41GxgxykSAmJw5YHHepw4R6aah/cRca
Pv4j8QA0fPytCP8P0sd/xmNFE3fBPsNag2EDvcOI5VJwFLru4VDED7aCDjQDp6vg6+nWBW8wHGjE
CVCwKrxTkRGzKGgcuM8ZsCNl2fToqe4ut4s4jM5kGkmF2uB4YD9u+SDoOW1G2V1rfFS3IzG6pxpD
t3JzPRSlDg237neTQWugJ4o3hDFH+lse7DNIbo9WkuxdMwhAiAtGOd2MHlFv0DXVrc3LxWGRgmg5
px1eYSA2XgI3iPgY0YkHrzkfdIgW0+ind9Q4AGD6CEcTYGHXfNAr3BgEEouYXChuE7I5HAbNsUxv
bfwYw7MSJhEClZUZ9X0G8Z1EwxD+0JNAtMbT76sACRwO+KXuySvTGDlZxOrwSlagwA4YrJ5Okswr
ZTOY2adgoDHKVL+TutO867NzKidAGS/lxAuRa5eZjqQXHKvAaFCbCjBN99GAChvPvAEoj7flM6z+
aSm/eEv1ZmvCfUAsS23oXdiwvyMGwwiItFuzMHpTdJWD66a8kyKdrE9R8Q398QlQIZH5GfHg0BLG
fcQeKupHMMSMJP0lPodx3pmlKlsCzLn+HDoAw8wv5b3XEZGcJHYspclwYC+VhbDjCL3fiBg5g5ws
RZPBhLxEtIpK5bizeoE/SuDr4wmZ8RGDNT1QyzHATpWPC/ASZrzdzfWBWABdrT+hIiavK5xcr+oA
C0PXXHO2u0rFI5XN0DOk6iUBb777ACUA6p0EJ5/4o9fOgNLLEMsqlA1wiMBdxd5EeOjZOCN2CmAs
7oMP0dfOWjX0uOCQG0/pbHWvJ9e9GOZ3IiJbDK5td7HPaAnjmO7cMjLRVd593p1ILRYaxmsurRGp
nwwQhu9pXirQkLd8NEs4aDK8htex2rBP+mhMkHof8mW0gr1YdUEwKEbe20O3KDSmgENRn4V9ORcU
DSzQ8Bs+TxMuD0iRA5RBujo+m1+jVSdwdJs/6upzZWoh/8dfMdYP6sq636WnDYQqsBbUUNZ95V2V
DtyVT2B0qDCaDg+QlsW5Bt2/D15PNH2qvWJVm/9t9h0ty5BqcT3Pr9CRT6d6hy0AGcNjg45/6o4e
p4DhsTlOxQON/nFE+DVQV5qzrtU/R/69o8MNVqQZfcucb1R3jNIhWn16yLCya48T1qWFI+GI256K
aK7t7qpXrsnwlp/lK2vWvq7Cd1VeIZLmqEMlRwOd69wFD8qy2ZWRVHipHE78QNqOU61SrccrXac5
SjvJZEHWZOa+u09zg4ToQw4L2ojSywAMvfnjU5Jf7hlogD7xW5s15f58fWG9mKWorTBrWZwwhrPQ
WS1SiiLhsMXPxINA3C5VCzJfjnK6c5SUEKEc2evzLBWSJKF8n2FxMdefyVwDBl3zPkmtVLvP8RL3
8nsUmpLZcniTF3IkYguLwpGq/oCCaTJZjlTnj6D4SYlUjqBpKPKJ8tqpsIyHgCM+GoLWjepbjoL0
tWer5+x1b5WOw5PQbsBB6vEnmS1RUR/PN1c84ECA/1ne0uK2og2qq/VwmXg4dN9lnh1xPODQa+DJ
Q2grzEcTBLmQjCNXEd0jOdQyACmjKpMNERHoO44y+PYo9/p5Rk7kWjqD8/nrVTfsXt10T/7i6cOj
Eylb57+JatoG8rQ++oWjkK+BDoTmfL0++wOTPUB3RzRa3vOb6CB5CGPU1SndtKZeSZAFsQD373p9
znYHPgrFQ3K8bChFl7GtYnQ7d1f91Ze/WPwGPoejWUbsBxq0KMucoEb4gk/NzLjwAuoxHs/wWzbj
rUS6ZsVzXZ7P5UklFsIILGZf8G89PQLexmexIHWQ4h+NpGW5GK6hOvmbF7u7DpV+m2hZoAsuXPXS
67u/7U9TFNkUOaXN3Wa4au0HCRIi9RPdaYb8WzuFZUMNPgY/BUbYNAJ/TTbbXIeAYSH6iOPcUps6
4JjwLEcicHOyuve3qwY4RjkrBQ3uM8wVVZqjZEL3jANVG6ZKA0fmxNbiKGBCaILGjzlguuCsm3o9
/UvYvjJbVQQx9hh27jwGysLGBfkcKWFIplvnc6Dw34sFPb7orW4W5Skrtf597K3S6epBp8iNrGKB
OTLYBUoN+2fVe/oceewSYFwhm+Fg9BCIms+2l4ThXlf3vnZMjfc1E87WFeFIM/R1xbudEOQAyqNu
bqLuaHzAP2R46yBYrCysn89RGX0pF4IG+zgAizoHMJbVyBgOjpKBmG+ZKn6LAZ0yQLYM0Ikt8iuW
jAugEGIBtbGpkQIOmsfhTCjbSwo4bIuh+EltrzSqB8wn7K6gh0KhhM7IKTwLDgtjiPoabRbaai7g
YOO4fhjJiuXgIKa8UXKJdBxZDw5V9wEBtOTOQ2+qNF94b70uaBCSZV6BWfAPWMj31gP28lhkM5S0
vPXMb1XVoM0GR8FPuEBYNlpVxfNAYcVh+/TVZBJJryuy5eYelUmzp63t53rD61ULZwp9zRD7fOt9
/m2Jgd8cFAUxCJDVhvLqjaTiVRHYoFRF//nr37O5WAnQ/60QycEM3oHKAcSYVYuKGMDhPkeadKhA
r/IGNAG0Nr4ZtFr7HKxTqEudi7k57tnbEyWSFfwl5f0Iuh5BSvBazYNm0GRw9E6S+STBAg7FHG6k
olzPLY174whg90QOPDhJGAAYsHfY5EHMvonUm/FMCTQXzTcP33oMhhR5CE+7QjKLObpYAplbIbz2
4Xq5wBJKBMDu9DuMLEXIelK/keHwtOHlojJ8c4tr97ZeIbY1VJDO1WfwvNAIYKpy+rj7Zuq7m1DH
SYaFLeLM72T6IKfJnRWt4GCjxeSFBYvgoJw5zqOprvIyy6AtwHo6wPotPJE6yEbU4iHDWp+nWAZa
XMHB1dHNgNGmi8BREdN5kFp3b64tB1fHqdpKxnBgx09FmsgqM4MDjlbSrm6uxBHDjT5TI0CKLYQE
hwN6BvbtOJMEkFbfHaL+Wpyh7lTEVCzHOiBBNyYOLQe5SidNUOZGji9q1M0e7q4w3+XwwFOyCD4H
+8k5Yh2WcvA5ioXPlyKis+WgMH8vU+uA+RzpjfdwW0BzRcEmPscLdCGWFtza50gaXKjlLLdNE5+D
YTOMkjtEqOgB5mDVvFDQ6yCrhrtkwR858hIX+S8S+Zk8pWY5R3ijn0QTrIm5wkUsnqOSG5FcYVOK
MSgKOMZLOlmOKMWl1NXtWlMgLFAm6IqF4EChIylxT2HMANGYUXbXmCgCtxUbBzRqgEL/3OKL8jlw
HVeIWFj2VMDB6qhvtJ1sBhLAfYHhBBdsBzEJRQQcXke4sDDSaAvHMGEUWo5Q+W4kFZHbgCH0Ht6D
5YAGhDkgwuG9WgKBYB/jgOPJu55rGDoxf8Aib1Zm91u3hpz2kDCYJNRt5Ehq32haZpy7jloS6yJg
YaREZxpNBpfSA83h1YQAktBHNeCo9EeAVRaMGjQd4aOGjyFQUWaLkcusID8A+RLDY9VLsuSOrDbq
ehuH9ZxO9V7D49/0valyzdAzFZ1RWy3wSB0B87vfqB/u5UJr+609nL/nhNZ0vSBe5q1un1iqL4ia
H5IxcGs1/2a82T30pcj+C3Zxo4+0pm5u64/1Jz8TtveZqMUyj7b5Dr5SrpXcLmB2Vl7l6yR28zSh
RIZlhNVJaHmb2xWwyALX6yS7CD7adcplUbaT3BJTUjHnsvDXSfYHfROoTq5iCXMaY4BKlKkdJatq
6WuNkoNif3Ulp6DMeG4aDmdGWAexqj2M+0DHcDDQGiEs6JzIBa3oueM+XB883AskFm/pVlVB7hkG
E9NZKkfkqyoIFNwH+gwhBndMpWdV1RG5btgdX6mq/0b7WOt/MY5AGvXDfwEAAP//</cx:binary>
              </cx:geoCache>
            </cx:geography>
          </cx:layoutPr>
          <cx:valueColors>
            <cx:minColor>
              <a:schemeClr val="bg2"/>
            </cx:minColor>
            <cx:maxColor>
              <a:schemeClr val="accent5"/>
            </cx:maxColor>
          </cx:valueColors>
          <cx:valueColorPositions>
            <cx:minPosition>
              <cx:number val="0"/>
            </cx:minPosition>
            <cx:maxPosition>
              <cx:number val="3"/>
            </cx:maxPosition>
          </cx:valueColorPositions>
        </cx:series>
      </cx:plotAreaRegion>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Amerika</cx:pt>
          <cx:pt idx="1">Germany</cx:pt>
          <cx:pt idx="2">India</cx:pt>
        </cx:lvl>
      </cx:strDim>
      <cx:numDim type="colorVal">
        <cx:f>Sheet1!$B$2:$B$13</cx:f>
        <cx:lvl ptCount="12" formatCode="General">
          <cx:pt idx="0">3</cx:pt>
          <cx:pt idx="1">3</cx:pt>
          <cx:pt idx="2">3</cx:pt>
        </cx:lvl>
      </cx:numDim>
    </cx:data>
  </cx:chartData>
  <cx:chart>
    <cx:plotArea>
      <cx:plotAreaRegion>
        <cx:series layoutId="regionMap" uniqueId="{0A91983C-2B0E-AA43-9E05-ABAA5B3E87D6}">
          <cx:tx>
            <cx:txData>
              <cx:f>Sheet1!$B$1</cx:f>
              <cx:v>Series1</cx:v>
            </cx:txData>
          </cx:tx>
          <cx:dataPt idx="0"/>
          <cx:dataId val="0"/>
          <cx:layoutPr>
            <cx:regionLabelLayout val="none"/>
            <cx:geography viewedRegionType="world" cultureLanguage="en-GB" cultureRegion="CH" attribution="Powered by Bing">
              <cx:geoCache provider="{E9337A44-BEBE-4D9F-B70C-5C5E7DAFC167}">
                <cx:binary>7Hprb9440uVfCfrzKi1SokQOZgZYSnouvt8SJ/kiOI4jUqJIiqIu1K/fcifpTtw9PT2Ld7G7wGsE
sf3IlKgiT9U5p/j3x/Vvj+rpwb1ae6XHvz2u//hJeG//9vPP46N46h/G1718dGY0n/3rR9P/bD5/
lo9PP39yD4vUzc84RunPj+LB+af1p3/+He7WPJkz8/jgpdHX05MLN0/jpPz4J9f+8NKrRzNp/zy8
gTv946c3WvqnT69u/YN/Gn969aS99OEu2Kd//PTDX/706ueX9/vds18pmJ6fPsHYhL0mcULyNMnj
X76Sn14po5uvlyPGXseIJlnCUvbLV/rt2RcPPYz/y9P6ZVIPnz65p3F89fX774b/8Ca/uypHU3wJ
SmGe5/7m9peX/fnHoP/z7y8+gNd/8cl36/IyVv/u0stl+Z/9k5Pdw7eg/PeCwO57Ee3fffB/dEH2
T65/0OG/bkEIeh0zxGiexV8QkP+AEBS/TmhM45zSLwBC3x79BSB/YT5/DI1fB74Axa+fv4RDWf3f
h8NRf5L/hWDA+HVCMIkpSb7Env0Q+5y9hsyU5Tn7Gvvsx9j/29n8ceS/DnsR96+fvoz68eK/Iuov
IPNdFvo1eZcP/qH6Jev/5avfktuLoX9WPL7UleMnqAwxy2Cr/1pNnm/ydeSXnX0rtX91/vBc+vS3
uH838Olh9P/4KcoSKCAkJTkiSYLjBOGfXi1P3y6hJM8YQzhHLMcZLJ82zot//ITo6zhLKInTGNNf
hv30ajTTt0sxYThOEdw4w+TXsntlVGiM/jViX39/paf+ysBkR7gv+emV/fJnz1MlhGYkh62VQgHM
WI4oTME+PtxAaX/+6//hjRFtqNOkXPpGcYeymTMyvCWSp8a+9U3U8drou0mHpbRtkxadkqrI43Xe
STQfs6RZeJhEX34XyT+YVwKRfjkvirKcQllmGH56Ma9FDWusyZyUtlsW7sdZH4iLTycVPorBRlWs
6g+R94gLtV1Z6646nU88VeZt2OJwzNU+VyQqnaVvEHIxX+zCR9Wcs2ZTZ3mjYp5MNeG6p1fbVo9l
vuSqIt08FM4l7a5sulQVjG6W511qinEVezwGntGu55HdQpWm8andhPry4l/399c3/7JCj8YGJxvx
lRv9+us/L+2TvvXu6cmfP9hfqslv154Z1m+/Xc5Pzk/uCbahHV/tJv3pF971cszz038d9Fv1ed7R
vxanFxj5wtr+BYD+9OJfQxfOAQf/Glvc6Afpnr6H1S8jvoGKvkaM0DyPcwI//AAq+jrFMSOIpgnO
EADrN1BBNkUYAdHDNIONj4HrfQMVfh3jFBJpAkDMEhj8n6AqoS92b5YlACfKcJqw54dBTfweVSbg
Ng60R6XtPboXmTLF6tN15FvrtrboVjpUjGwFc2p4y3Ae37o0rY+jzOgpYYPlaby9q5d0KtzQ0amI
0Vg/mjFGgk9iW/pqUajnC0nEbpyjpZjlNlWbjv1jirvszTQ1VvHFrex9pzQ9b/o0e4pk0ypeD3Q4
rituDV87mp0vIct2gc4BUNyLHQQGD3wxS/0+H9H2hYB+4Z9/gOo/CgslkGcYJJqUprA034fFqWZD
pMaoHOehrmSemFLp2VZkTIZybbQ5jlvtqj4i/f77qvPXYHX+Tce8hMf36Pjn/7+QQvRPIXUhHx/c
QzP9Sk+eC8AvY76CiuLXeZLkJI8Ri1PMMlier5WK5q8zmuM0zuKYUMKeN/y3SkUAOQlFjOEkjWOa
w6hvoIpfPwM0YVBmoFhl6X9Uql5WKkIyyqAoMgbPx0B6ftw8uYoxS9Uw7pzeBj4OhNzm6eZ3Sa27
s+9yzR/s05fFBx7FYpKiNEszCvTrJXyzxJJWMrdbcnMcen/d2m4vKL5LXX3q8+jwnz4OQo5wirMU
KDaFMP0Ai87GNCySuF02JXdpTasEbYpLBHDVQZ1vrWp2f/7E38cSnggrHGcYsJjRF0+c3UhcmOCJ
IiWqWMahWuehqpVm/M8fhGOY+/f8gsB2wqAdMgQ7Af6HlPs95Ik1rtU0uN3Q1OMhcV1XSeSThs+2
CScGie6U5KO/I6G1O63nowjLLdzpw5zad33I9tpkI+b5wjYeMncZp7WtMlwfNRm6GzL1w+mfzxj9
bsZZlkEByWE5ctA8zyj4fsYtjjFSrFG7NvLnmRnOQj9e5Q0LZ32+8lnEczmTJOX9jHS1LeNS/ZsJ
PFObH0L2PAGGMYAtBRDGgOrvJ7A2YsJG0W7XItd2hV5Nd2rSGu/Y6kuZR5oL1hwZigo6RcXW52e4
ZidrQx7ieDk1zRoVPt4esUHLv1nN51d/MTOQGlCOCMpzgPULCEoqWkHyvt/VuCNQcOrMNLxJyHj0
k46LzNit6hPrar5gsqRlb9Pk6s+jA3X6xSQgESUYQ04hFAh1il+Ep91yk0rJ5K5fpuZz1AbyYQuB
iIL1eXyM8KYMF27rrrRU/fuodnf1sm1lHelGc42XuZrtBnHDlNzAMHsSky3epZSluySf76Z6qotp
bmRBASEls+bObOYYSNO9W+sdnhN6l461iKomW1JZrT2el72K2hxXbWilrQyLtukMmwGlVZ3O8cfM
+ny+aRKFPlKt2gtdm0FxFCL23g3S34/wdR+ZOv4YNrPYi3FzW17qJN+gSIdhvWq17DG3rA670bZs
P0+uD/D8cSyRifUp6Xt9kS+hd1yYcX6SWzIJvmRTPRT56LqHMfL1W9fpcIQ01CXVsK7bXnsVdp0e
on0sc7Pej1NA7T7UcchOSDaz/Zq23THPXLLw3Gb6go69qeYusk89POwuISrLuKZUnYkBjdx2sf+M
w9oOvEO0vlCjN/ehGd2Z7UDN8NSGgXAVBsCznLfZ7NVk1Fnicv9Z4CUcssiwe83qWvJ8jfp3Os/q
C72x5RzlnhQzUviovOwGYODpXGqbtKTwHfVd4QgjJwKods/n1ISDVjXCu1HOc8RJP5G1UGyoYz5k
bNkLvM7TflyA61S0sXMBnDE7Y9vYKd4qPH60UkSXzURsOAqrbajaJofFpGMep5Vbs20r6qQVfgex
XEzZp3HrT/ohdkfWSAsvSWg3Z+W0+CEcB0dQd7RQTspaekEKI2S+E4R0xTzYQUAp63p6iaUMzQEH
HNflnHTJ6TZlZiu0y5DjaeLfpA1p47JOxvUBp0M7cdTaeTjpHGJZNW8+NOfb2ERtGbdtCuSua6/r
LrWsmEIf3TWGrh13g19LPWiUVFM3R/Ij2aiXxZqpbNv1ucVmV7ucXK9RqMWRNtNyYUapPrs8pE/U
10sDs0W66OpcHra40+cDof4cAtd+dvMzkwv0qg7LWiSqeQME+bwTff5pY/rWJhl5k+u+O40Umw4y
oaAsY2dV0VOXXtZ27blWOnC5DWq3zIkozVRn14HN4oi2gEGdsaZMU5EcNhuvRVBpeypyPHM1pWRP
k9mVIp0Mb3GrKrEx82YcGvNQt/o+WpumwElQB2UzWfShzstpzj/GDW12eJVrqbJQFxsylI/OR9dN
TceVt3SxfBUSYh3SazOvJzSx+emSDugQCTGVSjp3bE2WFoY4zE2CLkzUJFWEp8uApjOEjT3pGds1
bb8e29ihahN+O2yI3kZ5RzkeR8PnqN8ZraLL2CSeE9SIah09Oi5T3h+9ofZcrVLvkmXUHcdseoez
GXE94Cu8tJ9bFOMjko0qSR2RuyhG9thuTJ6ubfdxaLblPNbJ9nltkXzTQ9585/JeHJ0c+3L2+roR
KuNJ3kMm7x3rCySpLkaISWlz706Svs32Szu5/djMEQA3BYjpedqu1zo4W9o0QxLMA3Wfgs++yxp5
iVdhy9EaxjjJBJU87npgbdgbkOPoZpGSdJzShd3hfEhLvegT3SEvOGkaBbuqdxfKReKm69siT+X7
tMMpUCOjTzPS5bqI243cDx3qLup26k5l1s8VIvlwMgs/lUZiUOiLyY9JWM7s0qw7bZS80L28XiRa
W55twCArmzoHiLbLxazC9FlENDlZvRz3MV4o9+1q7yeXsJrjZmv3mUWqdI069n5pCsJ8vmvs+KlN
bV5Q7IZL1Dmry9TE0X4wYvrsG4g1V6wFA2ULTh3yBWgFt6uThUnfrlo0VUzX7SxdM3atexZOUOaH
UrO0PcnbPHkrIFnsm8bgfeQsPkN+zYt80I8dSbLLBdF+b8y2XaTjdsOipjnQaOJuMtnEcbJuSbGx
VJ4NGphKkyfph36z4Z1KvD5RemUfM+fXD0rRrWI5aXsuI5Ocea97KJ4S6gq1Kuxtn5CrwQArbFvp
70zoth2a6uWSKuWLIU/aah4GVDVpE46LYKSQODZrgWszH5qckZ1fR1Ohdkt4nYj3TjTJvhunjfHU
hfECSnL6uEpmOOnccBb3aqyoxJJnaw33F2LbS9l3RZoMH2e9ncxme+hsDrZN3arCwisYTuuPI6Sn
ivb6ho3Jto9VcpVMuFBCuId+Wtp9M+C4aK0Zj9Y1FZqlu9pEdmnFcqvHFZ8OFj82CXXljLehErol
ZVx3665BqBijEBXDbHNOWtUVfTR8DGpxl65e2bGOVbmx+SSV+aNEod7rblqqTELdVtmiCwjnhz4I
cbUFvRTW+ugJ5+1Nowlv2OYLS4WqLILaFi2jfMoGi47eSbGTTLDryamVp5KuU6EmRsvG+DThzHSO
xxYSlUqzadeGiWc1Qx8DHqYHgcWoikDG9WLrLNuJFfY6b7BL3wHbyC42QJcoZgyQOaxTq97IyA+q
ZHS+s0vXFI6Oyd2s6DQUlE1Xtc8mW4kudaUyGbt0jdz4BJO+VUbOH5iL5KVGrpuK2RgpTzeD0dkS
BHu/dVuWclSnYLT5CMdvAQnyqETiHFeRHp46QmELMUH8uy0gcY2iZd1LWzd5aXoNSdFOHaoL2L61
LuSckIijzXtaBvBOgEvIBDidtLG0HAuaoxIUaucK3DVDX4Dvhi+JIOYq2tYpBpfPmbd1Fq1xacmK
h8O2Mj3wMEh5Z2S7zRyNSwsun83at0mv05EL6sbP4zStli/RaghPOioNd2S0d2rYgOsJpz6YQU8l
2RRkIRuhsz4Z0gs5bCY96ZImr09M367jPusdOadUtp8yRVVTNUwkxzHzyVnvBD3YJvU3LPQUUAj1
+b6FHFCMqde362SqpE/XUyvS1PEs9hpSVly/D92a7vu+Xk7HVi2HxTb2XAaffuzEM8PkZNTsQ7AL
/az6Yd3DLt+ul7ypD7pJWnClxiHZ4zVDfATco91cz4Fx1ymwUJXeJCkmtTUVDV24anGTzTeS0SDK
ScY9lMCMlE3uE7jt2M7FOuXMFhnrm2oDlmOLCUOSMb7tzrqctus+tnp9h5aencfDRAQra+/jhLtW
AKkViRb9G5Wr9TEHafVkJxpuUTePrPTKuiNFAyMlWZvOltjF8Uc5rpDDgSaZ26HRSlzN7jkZGDYF
UkDegCocDIO1rIO5GRRsiH0YTHThhzXoYuhXVbV40RVGYnwXCczejXBvUYF/0ZeZV/M1Ao1wIo3w
N1pu0V4F5c/yZRjvR+qALOXjNrQ8juf1rQ2BbkCqpnrmUbOtpBhiZswxTUyTAu/ckq3o63XO3ipJ
gIi5jZxDiyBWhfRtVlE2ho7D0ra7PrSovpiNCDXPBXH2CTK88xuXCerpPrEppXfxqIR660nUHsMs
gBGwlUWKq5X4t13bN1d9TvuW59na3QzYLTFPQ+sPy5DMRR8bDYFwASY6z+XW+rrjq8RiP+MIaqCz
suWJYuS00SO8JUjx4XZDy/i+9b5fS7TI/DNm3XLownQY4gAqZI3HN2sPBSdn7XbvpZUHvKh+KjLl
tz2mWpRzw8wxW8a6smA6HkS0OQ7kQZx3LsxQE1jOG+2GXW1qcEPrfPiE695PvJ4bDZCZ4rtN5NP1
LxryP/LY70wP//7UCfxrfuH+yTy3g8aXt/p/0HNnoOf/teW+n+BkRf+gfvAHn4d8swfpa4xSRmke
g3ObxQxOQny1Bxl+jTHJYgpmWUYT8nzpmz2Yv4buDfSrwOAisEkxOIff7MEE/Eaa0/9Ne/C5gfC9
O4HAV84wmDYwtzTF9KWp1S19Nyeb7vbpsMpKWzRwQ3xX9tpfxZL2lUekL7q2+UxbpO/i3EU7P0dA
ZPND2wZXYmHHXbrqhusJh2NNuuaIO+gMcVB+Vd2J/aIHsK5Cs/SFQclHvK26DKm1fArLB9PKjjfA
YzdNpjMqU8lJlBNgL/F1R+d3ugdwsnp5QBag2XRz8zlf6VwNIYgCL8NnArZf1bSZ4D7Jii0H03G2
6lbnEdmlKUtAKk5hraBIG2gDTFjzMfH1xpES9qDHqdn5Jb5rUIt4AuZ6qQSl954NsS9Vk2q5V66V
wPVR9xi89WcBhWQHl7NzPK/h2ra22XgCFeVQywQoYAdtg2KpDdR8KS9yiy5WiOU5BR2yS6U9mYdc
7hM64LKtXZFFg2h4stjxdCKRzLkWg9lDxScfhnpKShf7+BwsrQvbojdxjVred12233TUfGYkcjMY
HOzCNKIBxWrTpmQtfk879exxjC3v+s6C+tDRYemgQdI1yzug2Ofp6LZd2qfkTejDG2gW4cOwxM25
FlN/HDXFD8Zp1ZQDVMdSrkR8UIs3hUbbc58D6swJWdX7eMnCJ5AQ45lMVXYcURbemSEaP4KL8xAD
e0t5Z1PheZ4MJObYrfO+28K0QjTZsvGlX/KiBW5/XEjELhkQHT4QM5zkpo541uvhzuNIFjYbIy4Z
CCyL1bstrfsj7dBUzq1xp3Rcsk+NoxMH0d99km6ClOyHecLXItNJdO6XAdK5X7Hni+/W/qxefNRW
hIjuZJsJmCHzWs+uWJ0CTkdi8LHWZtCH2US1va+p6trDFLC+EY0CkoBXv/B4yTcQr7k/2xqSnE16
ukEErxWZZwFFIJ+52wQtYkfvs0VdMLryECWh6K26x/7Z/Aj27VizsUxcuI2GNL3tVNKd5kZoyxFY
G3E5jaGGHpbIQ7i3cZIO7+ZImXMyJPTg3ewroqfxfo0WCT1loNJ0bVtbdmCj3WZjV5/0EhawabJw
H9fLuFuX3t+2i9dnfU/qu9j0bN9GuR4LtxJ6ih0BeLR03uVkwDedcepyHWX/LgkAWbCc4rM83tqk
klNozSUOSwT7oU/kTi80ujd9tl5NGkcWSMbgAfvtvAhYw6jdz1FsDpaM186tn+N6jouwGFTkHspY
RicQAwihcpPJdCJpLLkQ/aWq63ddvJbRnMeHaLkcTD6VK0m7Y+YyeRhc/zStYJhkLNG7YY53fZsy
3ms1lYkG8aihY1mkOl3vkArPwqcYc4cr3Te7qW2im1o2F7gdP9Vx4p+8cHY3SYaE4mna1dF8miIh
ojfdmFEhz1wTKTVe2LSTBAzEZdzaUI15SiTbZdCZY6YcFzu9jSn4T3WWPD4b9p98rbJ3xOjsqh5F
egKKj3vnoW8eAVFsPOXMZyuP6KYOw5D2B7s5rDh0SPPrVpJH78PI25VloAvtXouZVSpFG68bMb8d
RZ1c6OgmG8aQFXWW2zKF/Hg+DaDtlG7bM0Y78b5lvr5Mhm0+r2XfnE+TVkOFE13vhIuyi34a/VCN
UbIjZjtbF3nm6/yUTg4M1FV/xCE5spgJPo9a88lOBZarPNa1u10bBe1IFl+TbT2trc7LxfqtSKC7
UIztuu6ibuhOzPB+WEUhEzJzaK36Ux0GeuVULatJ2PmStX3Hoz5p34IHPXGrYj3yuAZzz6I2jrj3
juxisCy4iVfoItR53u8RAtFU1f1Sgt/7qEh6vdox63icLPPR9haXWork85yTKlJTxqNpDtfPObOA
/sj5lubzgWzoFNYrKXAWm6PUcuVkGIA+rcLcZd2wy2WGQK1H+qDXeP2ESQfe2jhmV6wJ6NnvuB1T
ForcBXOXZDXwaDAtCxuTuAwuXyqLXXPo56ipYP9aMIcwAjnl41twaMzNPK4Zl+vwLo6oOvVDm1d5
03yCPLVbgXMDGwbEmdUBJ51Yj4tODNutR+wtaUwO3R6xA3bQldus7hsrF25S0pRJ5kOxxsFdNXiF
/biuvlAYaLarz4hswge/9bKkTUN5Uqt4l23Lvs+VLs3q9zVawPvr2XLpUV843L1J1dzsBz1L4OnD
uqNpR3cj1Mq73Ddv6nRwsMwjLU2X387L9m6bl+52HtuhrNNlPlMz6Q/pPIrCrJPYTXGtS+AgoSBp
UySu3SOpzUWzThcjw32FBkxPWWvB35BrOHqswyn0DdFBTYsr6hTqWFxTeNElJFyzvK1kkBxs5biA
Kcag/6JrGk8OUgqIlaStL7saXXQ50A8zjfOuS9ua03x2pzir16JfITE5OKMSfFffTeu2a6f03bb1
RSLnaBhuxDqBwuPQQSNtepLMIp0FTwSh4DwGBKpH5HWcv41U0+2jhM64xKAg/cM4Wn0ZmAF1j3cY
KAYcI3gLqZvwNMOy8LNH1SojXXkn2h30pg5ez+k98pjsl1EcVsbOwdy7NrpdCjSH88SkrkgaARUw
OzcdZBsZSu2aso17LiJ5bJx23Dx7jxTpXbuAayHvoaw+zHMDgm2FY0msy3iAbUHXpXAgZYBrZVWI
PfRLaguZUZxmLBy1gJ6Myfg4u8fJNuK8mdl6Gy3iCqjojZyR2IkcZYeoM3GJxy4FEgXVLisVNAU4
7HnIXLTuHsHFQ7fWd7tcPfM0AYY7XmryhixWgNM6BPBjJna74B5iubAnwiZ9PqERkswKpta4gae7
5u46cmA0g0vl7aXt2jM4NRKDvpnSecGiZCHItpoUEO8KlC8hnsOBLLmdO9fgqfQUen/g8CUJOe+m
sa9BopG1zY8R83AqSsg6RMc0iHa+79gi2WMIY8D1l67ff8ulPzys/NsBwD8/oVSpV7cPan74ZNz3
p5SeB30TTHBoAo72wWkjkiVpnhHoZH4TTPFrkEOwbFDVQS7BoYvfBFP6Ok0TUFgwiDAKB4m+F0zA
vaDes5ii50NO/9EZJTgo+INeIgTOeCCCUrgnHOqgcOTphz4zHJ5YQ7JlZNfOkDygE37brZF5wC7b
Dp50tdrFNfHVxGxfQ1ekbpNinik6c6h3V74xqsgkVZj7NI4gieFoBhSmJLw3aAynWWZ7UeqsWS8b
mteiiEfoEyP23ICSSL9BRMkPQDH0zZglm+SNMOiauCbmjqHu1JpeHKCYLEcJdDTjkOoslKkBCKfJ
84/Os7bEBI49lTrMWVvVTrlqAlvFFLKJk3showQ8W9KFd7odbSg7kcXnoh63pBy2PrpuXfDXPerJ
Jys1tCHYJjDouBG6hLvJybTh3Qz8D5A6Nm0FyswcEoVBQNbwHnmpiMzZoV3R6vnQ4wy4LjQ+3zuT
A//AqNsNcJzmg/QgqAsfqW4pVJoaOPoVCLuHrkT60PUknNQK+LGievmAp1AzbsfEwP3SsgW1y8NI
7adIqw16I0mwMCUL5zVKWAAQs6LxlwonDl59Tc7RGou20l0Xnyx23uvFQ1OFZeWW0c9xQ/xdg4Ge
wEFKlpTztoWGD3AIrC3gXHd/jqB9faFtf5Vi1X4ymQCHrXVZu3Gws2Zf5P3Y9AWJVPymmURWl7md
zINZxzgp8cwEZP//xd6XLbmNa8t+EW4AJACSryQlSqp5cJXtF4bLXeYAziPIr7/J2nFPq1g6UnTv
1xs7oh/avQ1hWlgrV2ZSV9/p1H3XS22WLlVattRrXVUtY45ofaKYyzmIH34XActNBbkNP4q+AQH+
TwgqbKDIlLo1ikOFIrFdqsVmqRu7xuE/hyb+qeJx9oB+obRMu6i9sj4KziHDa1mPht9/VKMoS62l
Ph2XSjXpyM0k+9uozWbwOJdyNrd1i0Wx1A6BmExuTrLpIVxqYFUQgFF20j7PVq5+iy5C/T6NeRII
ZIQdDhCq6Xlmph8vFbauJmBTJdqHS/XdfRTieYHHyzWNqnTbrtWbqOlQtIMzIbZNlj4NVqICbQsv
yvGvHbvLwJYo/sixjz2ijWETtYS8C9ZSV7f9rwbZr0v77vtoTA9ZaQoPGWTiFmzor2PADGVKUMTF
/U+p88pFZVT4aOy+1bLJPR5LI0KvkGyX3KGvM4AYobDJLs36aR+ZKnLZgnYUTtv4IwAQ3TkPbajw
3y/YiKqd93ZBS+wSWU1fNvfVgqSUH5gKqj2XMOCdm8Yq58e569ERzonFB5dmhKCzxjSK9Cj5WTqU
fm+4MW8jYxwNj09VEShpKBB1jYeSqhItkLT07Y4lG0NTZG1c59ssl2DxopHRlRogC0VodQfWmt+B
GSJB7EJUxu5kqwpJU+ogH52k4+UGu2965K2ZIhxndTL9SZTI+Ykt/M7MCo/VYvAaOQ3ebBPjgEo7
3ih0KNy06rlnFobzaIV941p1yTbNxB0vIY3jTjxqt2XIysgblSShGxet82Joi10Tu5oQgOg8bHSY
2aZvZnX4zB0QGP25Tuzolo42IKVJzEivFkyln6xHXs0F+mtW2N0Dj6gPTg1seYrM8ElP08jvSwcl
McgjiYfE6E3xefBGOqmDM476HoW7fCoxp9Q3R67vVRLL1I/YxHYzeslPEVgiz91gzTuuOicAhtz6
ilvqYNOq9VNEjS0QtKUFrsnjOHRKuUAS5q3DeIr0amaDV0wFwN051XfDqNl1qbNq8upMOx7+uAjE
qEGErqQAm1Xo8ACukL6f0lQWiBnl8C765YbptvqVFBxvhqOL8A/6V5W6DyO7fm1yjW5aKiv5VNQg
mV5nVmcP3hF0ef8fTtJZXrvgJl5Yih4jiFQMvMbPj5tRFMkkkkFsh9i5RXsEeIzsN7RTQBOMg4yK
3lWF2lnYJBBRjYW90hdb1TwXZf0KUkziS3tuL5CXjOVJ/USgwq8CU0QKcO7whK/ZcGYKBmU8JWLb
k9j0NAlfRTa+gPQj3Sqpzf3A5mdwHXDri98mDqNbZ2XrRzF5Vom8ZSiNwMZPe68sFrSsdHwO6o9L
O/vZzPLRm9v+T46usIvGzGE5PBcWdU29WhaVgSUNQBcVoHSQ6xwz02RjtVUUcvz8fioCp44P49Te
RGP5y9ZD6mZV+Cyd8h4kTe1WRhKkGeV7kQIl0/WmlyqIhjDfSWbfnP9hX/iay+8SNniojrHoGRbe
8ZGIgRNoLDpBBXL1qvN0VbxkcW66nWA9mt9yY3bDfyib/z8nvpATLyf6f28huO9ZMr8fp8PLf/93
OswdatrSkcZC5F3y0f9HL3aW/gGUMB+0Y/s4GwabH+IUG3m0KUwBvcvf2bD4P+hFmKAhQp0GDYv9
T7LhdS68iDttCtKlaePvQtLz+QT1RhIxadI26Ah4T7HtJ0VziOp5e7QcJ8LS+qB+DIPbA+0CB39x
ff+nuQaNep7aoCfkquzoFnKW0PzL1PF9xtUlJuuarvkxGiREH1RJ6FdXMVBhSiw05havgHUbgZLv
JfX4PSEWMqY8d7yGVxutaI02IfPxGt6nA/nJwhwdh+QG2pa9bh65jNU2jNo3MJefu5a8nF8Qtizs
cUT8+I02t6GOwuIza1WEsNEMDe2gSR46Go86E55ZmbZbUSb9NCNPMaufa2bsBKBO0AhrdyYV+H+p
vuepc00NvVckRvQWmeGj39C7BAnE+d/4hcO8/EacMWYh5lGQpVe0V3Cky1kBoAxMiwNbqyeX9c12
SOMUOLNxILz8zlEG2FUdeXg2b6KYd65ZW4E2810T90jcSP8jbuqfY1E8zVGxQ4zWrkVDY3P+p57a
cQdNU4CZFMqpte6ECMu0MgurGRk8B31najdJEqIr06N2KB1rB7ZW66oGz8c8Uv/84MtWrbdy6b1R
aXEJNdvy446iMO3tSqqwatFmSoJChrhH5Mf5IdbXVFDKUE7j6kD2yMy1gASPagL+X9oGObWv+qnd
gUoWsFJe4P9/5YAv44BcbKIwXtStq1MpAR5OaRG3QeM071EBBl6rkmRTIo30BcDGQNlp5CcT+hJz
EilULc3j+ZlKBLZPq7lMlaHXivAH5QT+93k1RV5YGVLZJlDcAZMiScdNk1fDmz1O07bLy4Ycom6c
XtF1J2AQhuxHpATArKy3r6kAo8GTeZa8o4GoKnC8StsTuan38yTHHRP4qwD4k/anbsKbsEaKVFv5
jSgsJwD5Yj+ncwUyJXNpAvBWDRULWC/v+or0gRlF1B8j625Q5Vanc/itLKHD69LoGlx2c4efcU1o
M2wmhb5lyHT0zDvKPW2nsQdJEzoTYXlnV4a14UlKQf1CGTo2lnJbGl+PimSbRXbRTZSBRk5dKa3I
iztFXslI1JY6UQHCmX7jOQpiJgEFh5Rs5LAzjdHYmEPnXAsnvnCxzEXycXy4l+0QkGcIbjEmxfrk
lXlvZ0PeNgEy/HhjpLHy+nSMPYSGR0g/vWJMHrvYSYJa22gKV1XcB1bR8H1cm/S9T8RL35vj3dib
jovWMfc4iPsBCNVI9iKbeNMQ3bQDeGFAQGoXUyavusEfgrFWu03Nop9RupBj036HRwQEHDRD3Ija
f84fu1MXTECywzjomtitRRxxdIeniGqByqtBAGnJtyxKuptobp/rPns/P9A67n+s56LkgWrHpHBf
+DwQ2C1OA71rE1Q0U7uinknv2TpDRd5TRC3g5d1maDOwTybqnh/61BwlxEoMF9sEA2E1R2qWDau6
CozWpFTvdWvfxFKzH+FcJBdGWj/3mCRgOmpC04No9WWkcG5Fl1E0vebCuhf90g7K+FOENIPP/D4J
q7/Oz+zEokrwh6A1NoAQOh+I39HuMTKExahoE9Au4ZvWtA5Mg0IkZOeHFbvhinldll+Y5InlxKBo
UVgQky27+XknCZrzoCePTZADVvAdmV7zMZ5cA0SKCyOdCstgeGDjFgWKgVvyeSgxEtupVd0EhlW9
R5P6ZVrjHDgC/EMHvQRUpuBMd39q2qLDDgzn/OqenKgJogWHVtsy1kdW1vZgNQ7OTWO2bi7EjYQC
oK31hVmeODTS4BzVDCQnOKarSTp9JrswLJqgnI1ha8zFS9JkfjlB0Skz9lyxwvHOT4wtf+UquEEI
JhYFOkS1UiwzPz43rG5m3ZA6MDpHvMoo84yq3ccJsBU5ZY/TpGOfmLICkyuCZMJo0h9gTm/GTpZb
IccZoq1K/scn4H/Vip7ebMdApSAgUvuSvcqeVHYRxdhsILIdGohubU+/Kud3o4vMtWZNNpz291DK
t6BDAGY5vygnt8EBcA8UgVm2ND6viQWBh2hGpwbekT52UI2E+XRtQAUzGdFbCiG+f368U3tgLiYa
2IGlSFpdo0mSCC+QqINsdg5GXb7W4FaeH+LUlFAh4/FCqWWAL/V5SpFM+yycxzqImphveTcUnkGa
aTuy6XtEoyuoyc4PuGitvxysoxGtVagF0bXQDXrlQVRW4SYFH+GuaqoUlKzhVysq8Ewaq0gDXgKj
A2y7E0jlgBP8GFrjNpPVzkmFDkKr/TXkxk1Ukxz/val3qZW8n/+lp+424Bi87JItReBK8Tm1rKBQ
NdQAodMXkFFvRrO+FWn8H+bh/3qoLw2zOlSqB3ou+6EOZFtTn0C4FGVa+SEFw+T8hE6kj/J4Qqvj
VGaNk4D7XAfJPP9OzGGDJv4dWAQvIHNe2uVlF9fh4+Ods4RAofRxk4/Cx2hRI+ZZWwepWUKyyq9V
70jQidlta4sbamd7orIdTXgZWCJ6PD/RU/dG4n2FvJRDdilWEx11kowUyrIgNwq6KaQ9vLVAGL//
d6Msv+JoimWXaCNGZhZAKo8GE9tMUXah6DjxeNuwBxFAIWx0BOnqbGgnrEPwsqug6fXNUI4/HD0/
sja9t+LwidY59D1Ql104Jiej7NJsRJwDEZOhp/hpYoXsDT1XVhWEs2YBKTRY3NNjgbR2ry0EvzBB
j0i2bJcWmbkPGX8+v7DsRGINRSdCG7ggaImyVZ2T6inUhs6xfxUDnz57JTGECBINMxbl33StfvAq
+dMZGcgGCqYHeXnJa8Q5cStRKzvchD4ZJb5cRSmwDrhU0PkFEHGFwdxkEFCyx6HQFvj+aAoN8QTC
h5U91GNjHvJcjUE3GJs44dZGo071AaaoB5Dc4oDVxSFqZepBhpltNVQbZiW1X0OOt8/45DUF2phN
Od86YgBdcyBPbRO3VywaX6aFAllocaW1o4Kua0u/ZqkKLDNMPGYO1O9Gss/qYv4OOiZquiiBPoK0
hZtjxySZJ18StJ8SY9FPVgpEPVM9jTG4gLLk91Vj7dO4jA+Q6Yw+DNGYF4/5TRGBCMoplI/GDDJT
Fz3rIRu8SpkH3ehr9MOg2InrGuQNO/XyGf4wOVHU58AWuFvMLYQQSbYF2+QJlA5jO5FI7sPZvIs1
2CItbGmgHxmLH2x2DJeW4VWdN2PQziR3W9u+HkqRbSdKpCerHlorxiKXQ/sGWaNNFqDiTy4scP7V
rQnxakLSzI9aZ3RZ2YirnjGyB9P+n7/8Nsx1bGaBzIQHeXXXoRc0nZxOVdCNRerN4xy5cRQ/0Da5
j5z0Ef+vC5fwxLuMZgAUxhLJxlIrfL6Dlg21awpXm6DowcWqMhsM2JhuQoauzTwkHqiOF6b4BdJC
ZQIqtgHyAQiqHML8z0PyJs4mcAJLJJmg79ZiUhsAX+lTWVidOxTJr77GH8pBOZvKEQ95nr9XZXeN
n1bcREbF3bCKM3TzU8MXYDrdia4o3jgxzG3PJNh+dgY61z+PFIsVEl5p+JHhqq4C5GTnanKcqAra
Kr+2rerQa9Id5jy+gyoT5E/bIm6Yzqnv1MafgdhPvBl7//yPOBEqYMqEDAHWM4hYbNnKo3eAQ0th
db1V4rVBQzzrwCGGeiueLfvCbJdDtnpTbdDmEQ8dTBmQ8eeBzLaq+rHUZWCo/KdMxRYFx4UM+0Ry
BmcaOEjBiYVJY53hAq2o+7SBDFuNxgt69K0XF+iclPEOuAx638h+ZGQ+WOA7XJjcqadOLk8OFcK0
YbT1eXKFSjPH1LQM0jY5KFu8L50j0eb3U1zci1JMXpEOF3pEy4n+sqBQJ4ilnABmtNo5ZTf2TDuG
2SrReFM4P9Ui36Aj74C/Nl4Y7NTSopEAPHjpdnxBN/opC0ttO1WQCXlPoFL1eA/pgSmvKqu8Itx6
Mmv5lMb05/njeWph0b2AaQmcj5AQrU6NGGVcEvBng4G5QHpB3wRlDFq93q8g0xQTaLkg9L6eH/Sj
Il0tLUBKYUMbYgAio8ulOboUINHnrcDDhqaxo/actNeMoVzjrXgzlY5ckDala+v8LZEdKKutD5rK
FZvk4BHQ5DxlOfUGoGq+jcZp9qLGFBDgWiZoryXCfZP+5rwCFkjaTQSdpFeAOOWxtnmylHhzVPfD
qkDqqWb2zVS9cHvm3M6WIkFL0P23y/hXZUISDNQ4AtZoXwGnGcDqUbGfOireNG1tuxYo1dscjHN/
SOqn88tjLHHpy/IASkMRCeMa+Ip8Xh4BnWbl6LAMdAtFM7UIh4AABVgFnkczl+LAp97aViE9TEt2
EBOj/plNaEaDtfJEY+53fdxurDLfi7kEFQn+F1iMmntpwn9IO839NAJ/G7SdS0jZiYcJDDRIaUzA
EOCkrTYWTJ0khq4Zr4TUkacXFk1fzMwfWx1dg/sg3b62LzVzTxSNDH0W9IQcGKE4SA0/r1cGPZsB
pVwZNCPvtr2G7tnIgEBUeJcBgVR0m8x57kEzEm6rLGEejHwQStKCQl1jfoN/0Zseu5d+CEd3pDPM
eyQ/6BqEcQprjgsv6Yn8dUkSFjI7mitgSayuXNV2UW31vAioA6C2S59BSu/cpCwbr6YR1I/wndhW
oOuwrBrQiKnz3WiM7MK79DXgoDGPXAWWCuAcov3zec1APasYiMVFQCZ1lU30FjwDT7UTaGIMDDnn
ekyQwtpgp54/3F/rBxOZBLU4QE6O5vsi7zq++6LRiQiHZPHyqBLQgpygimcFQjI0I9FbE8ZPOKWu
Fv1N1l2Y85e3eDX0as51m7A4pxmeyG7aqVDvpxL9g2q4sMMXhllD4iBFZ7FVK1wCZ7iBLAPgahsY
5SW86cuDv8wGrE4LcRRxQi5/fhREIwohpZliIUfNm30o6/IqYzzf/Jv9MmxYfFnoduOd+DyMMdu9
tFlaok+htkbHn2LJb2USvw2Oc99HeeyiqXVVN/XO6O1/NTgefAMUEuSd5rLUR3OssqFDMRBh8Ioc
it586MP0r0l1vTtVv+qu3kdpnHk2SDhTub8w8S915rK+R2OvJp4SksQx7BSCKOm3wsk2jVw6tSj6
JukXw/Bc8/S7tskzmEvX4M1euChfQukyPIePjIlqF0yC1SMQFZaeR+UUwWC/xZPhNnl0NdZ34Fvu
LOh9zk92mcunF2c12AoTmUlEUEBbRZAXjTfYhiuH3h+FAdQ6+y+HWh3bECIXB6VhEbS0gKwh9yJE
PzY8GgDl/82koODDswAKlVxFGpP3VQ2vkTLoOwtseQm+GVpFGqXsPN2CFjT8m5mh1QxgyTYcaw0J
5uhICvS0oZp2mn6bQEjuNkNWwSAnB9lUm9mFE3py047GW50QC2LE3sixaUlU3VtsvGmbel/bnUeN
bvcvlhJxhpuLqd6XPko6AR3O0rBY1Csgktn81oH1eAMKGdLDS830LznpchjRVwB4DV0ujDc/X/qW
GEXoOMu8JvgqSJlvkkbe9k63aet5n2bgIxDz2/kJfn2V0bkHHig/Wuhgyq9uAG8ooV24bF4Pv5XJ
ID4su966GhKdqNoTnl/XcQ3SeTZtis56yobmQnG1hLLVFfz0A1b3oucVHylcJoI6Ae0mkzuODkVm
j4/nJ3ri1cCRQQUHyBrNg486/yiiZrWcZaKxuC1j8QG5eQ1hcX/paIJw9XU6AAlt5GXIBMG1W0XP
tpsRthVyWGmQn0lCw0ee5nKLjMDL2mLTjjR+mCo9biZz+j1VKZq3gPx8ZSSg22v6pEj9xy6r2k1s
YwhgC9HAMg74WlZXT4oacmvNzW4y2qu6NG9SbTxMBUjUaSI1OJHxsIU9InHjoR7dHrYDHnJ84oVG
9W3ha19PZeQEHeDuLVRE/CoE9XuhvIBVLTtVFl4f4pyjWe40bmWqJGiH3P5TDjTaNVksrssh2Q0F
uR96M79SGMkv5ex4zkgPrDdtyNPMq3BU3RamFP099MqbcXDUbmiYERQWZq/y+S8ohfhtHXKIkpvR
1+j51hAzuFbeDYHNyTczzbJrbNJPmKbppw7VMSwrILc2zGre6agRcAkCDVtWZeEaIqv340B6nxBo
lY06vepnvSurLHPBLUa5kvX1Q5xyO+gLK7zjPGcBWHKZqyQ4FotEIJKsA28UNs5JSH9Ubf88EiiR
QXK+s0K2V6yaKvT2DBDT20qCb2BYP2KM60Ft0cLo0OwA+JHpZlJ09GM1hw9xCPZ0kaTNAc1y26tx
ww5xQ6UrFvBwjJV6J7NZH6QxVbe0QerZdyFMZaNm46Sd2MjISK9tCP88mvN9Q2Ox4bKj+7GIrhkx
0fvJM4g9OBs2kLw+mVP0C9JI6BDGp4SZ4yFhFrzdqqb0Olv9LnhW3Q5zA3UhHDiUdHxYNdWuA0PQ
wDSzdDNCqTuCW7DhIIThDVQTZF3U3jnMhIdWynZDZXuwNHUgvJ1MqO4X05+2MHdEFndA3rF3YzjE
QaIhAZ77UnyHJh1dDR2lPfz20NZybTPcZmk3F15qlOMGXi6HEbZa3xhILmBS15CsWbkRsDySvjXz
8sD7Vu9yYImRl9YNTOXK76XdZlt4sihvtMfxwe6GENWh2e9JG95UcqKvI4nEITIidd+ElUmgA0wt
t3Wgt514eC1twqFU5ONPUUCNWGDh2w1EiqO5HQpJ692gGbmRvFYN4ONGFPDkmVzHiF3DiuIt/BLa
B2i+jcCaB4XgLJUHyaP2gOcWrpir6ipHq2JPKBThIBUHaQlpnWOULxbtdiwH81fApm4fpuIRdbR6
QW+TGu4ABuS+HmT3KzarHPI9YNhg6bfju4hjg8O5aIRznWPUo+3DXwmqmLR/TkBhhwMdQGBYFHWh
3lQwNs5Np9tmcScP2hA/rFizK4hKwburMssdLWuGqM5ovDEiEO1gT2B8iAq5bvvGZz0qNpjBQNQK
D8EhyFhNEFLIOF4bUfSrg+Z/E3Z4X2FylULH0kTzXQeRvxlE9gR6IcqeWwhfQsSMplduxaYWks98
NrYUPke+sKNm9iqjBUUpgsNUQCx4TcGUSlt0Y6VldUdIMdxYOfyh4Ceg2ZalfbHJJWmfkomwPbzK
uYJzAE9+6zK8s2K79eahlZtyAPV/oCF9IAOVJtyYEcmmXBbXYTruh7G9NeNo9MK6+Ev0BKYzVZxE
m6p25sYjiQAmGWah3LNWRG0At6jxVhTiUZm513aooB2gMFcKYho3r0Lu10RDV8LvVJ/eg6r4MDK+
jWEXUDXpX81UEZi7kCuRZbd2REGXHw98riYXuuLSt6w49vqGvZJ5BixDQcHo7RRIcpYdJtBsgrkt
r2yZPcx0AhKTNPBLbUnmo/74Dj5C68tCdltF2SssyCB5QOLjQQdxD5/J2IUakwU67u6B2f2V2zgX
kB2M/jBGexbz0cOT82Jk+NfwYvuDgWCSBSob7BKg4k6+FT33R/N1gHDHxfa9tjJ/jSlq8sEmKJJp
9Tg63ZOyzRuSw1RPdSUMO6zNSDhIT/Xj0PE3boEPNMpxE84TmtLJLsLKsMl5gJcmrtiL0zetSyTd
4HMyW1jV3EDrdrBseHsxZ2QuAxblTzWAVNnE12EhvLDL3+ElcODOS1w6Xl0536BSgPJC7kse/wnT
KEhz0Omz+CqGu6q2+3eaFd8GGKnGIxsPszIWsBRZvARpLDWfLEau8Pp7DEUpRAUBwPNbM/oBSRrc
RcP4dajkjaksw8PBrCFeKe4Nc945ErEAsvfikTDcdDXnLybsv8fJDpgo79Ar9uTQwWNNk98xnKEQ
XaNbznKfJ+wH4e0DV7rcI864vW3/xJ36qQYoyC216TQr3hwAflGcX9GmsYPIeZSh3BKm7V95qW66
XN40Hcu8dMBxHBuyg4vjoQsF25n4F9oMy/sUjoR+zYX2Ldp4SgwwDEYqUThd6vNJdh63Z1i8tI+q
0O/QHwyHGr377pC1YyR1EMshab9PsR6SB5HzoikfwhL63Q04knIbJWo+AMH8cz4NOwWDLMR2mFND
RYzEb4VZhfCQ6ckEpCw1mmtrsc4YwfOzfxjjHayq7sDGfYn4uOvt5FJNfaKwRM8dcC88dkD4XZcp
daEHgmNUBm3bwE/N3mUd8RR5KrPx1gnlvVkR+NShowqbUWzlO0vEAdL+h45ZV3P7C4otv7vECPia
/IKlK3HcAAot5cUq5R85TDAjuy+CKIR2yejdOS88Ajbo+VX/mpQyTFqCGgR3cZAIVzm2UvA9Does
wMHvvDAxXAJ1lp4fB2i46QD/0PoSIPp1YhTsGU4taPxRUsrlz4/SbU7jGtxgoCejkLAmGzwk2zew
wfDPT+xEKYhiCQ5LHB1I01wjoHGawD+ixJ4ObX+IHBHksBse2mZLa+NClXvq5C6FGZIfePvjixsr
FI2Xckw7C2PBAhQJQLiV0y+jeOFtBRcMOLx5scn9CdByZV/qey5/9Zca6e+h10TMMm9CfPQLqzll
01WUoH8A4xw8/dV+hDnsPONB7GPrMHD7n5fax3Ne35mWaNLkY1wGZug8s6bdigK2KXVxC0ucw/mt
PHViACHAA2sRKIGU//nE6Fko6JEAO5ECpabJHlCieKXd350f5kQUEIJB8QZWJPZx3YKJYPYtZ7T3
g36EH6TzamQjWk7mLm7VRhHrAlXl1KGBvxZkOaCmQzn+8f2Lo3tAZW8ZsEHBPZjag6TDIS8Hsmts
9TY3FSBELK8bTua3CBIxaV3igZ5YUwyKzjU+8QET8uWzB8e3UMWZGkro3AJzztER6CZYpVuw9W16
xi/cxK8hhkJ7tOB1H9/bWezQjoeaqnZINFTnQTzM4qqCpd82h+E3mg9jslMCJK65nfXGnjt5oW10
orI/GpnRdV+BFIgNFiZptfZ+6R6GNg/OH5oTYWbBgLCN+AAQuEerMB3Nss7mBPdPTHC0kTvbvDVR
TsCY4MJAJ04nyEVg1jAwWqEfXAXqXDpNHI6IMbZqvhv1YzOpv6Bh3dRtdGW18sLtPnU8oEMBig6V
CHqSq7d4JrZu8PUerFwJC5hObpvScCN9afVObNBSH+LzTBaHu8Pabq5JMphSx7hyoCT8bBZqIhx8
zm/QySHQEgBYD3UWEK3Pp0/Di5NWFEPoZLqReV67BqSe/90YyyE5usrw2CkkvieAzCUXHtqObqcu
NR1ObAi+hIMACLsLMJs/GqRHQ4D1MlaAM4qgc+iLXSZ/DRXfxXT6F68z/v5FD4hCFZzh1XIN2s41
lRinsOaXIU/fBpiLumCNb84v2en5/D3OasksHg21qIDtgapD3FkN/gh3zhqI/vlxTm//3+Ms1+po
3QhMgsDBw3wg8XuglvlA8vhSq+DkGALyokVPBbH0as36CS5kTri8T1a46WHkU8PH/F9MA7wmfLgF
X2wCt/HzNCp7smFHhWnAjuGQwrZtGPju/BAnIhmgRpA6ICMUmMsqWNLBATvRAdxbztkfHvY3Ux6/
1W1+PTuX2vknF8xCfw5prQnF9fLnR5vCGpihYfuLQCM/ceMZUxr+MVcFlBiwY0x8BgTrZn3IyI/H
gMezMyhZBOAh3TqkrN0Bdna8TuB9bl8Aqk/NZ0n+IKmzIOP4cNU8GkuOXSYcfEQCXVT6MLePcL5/
Pr85p64LdO0I+9DvokO92pySNaWMxIDNmfLrpaosQwWIMbnAfTk1DCgoMMexYJdkrhvxsBDO7SjE
I2NaKT5epwFRouoxmwttKONE1rp8Lw/ZObonMERd3coZWLgdZjgAAKHvYIkOC44tPiDhVlUNXxSx
JSkYaI4F3xKxF4BzWGQEY/tDSVh3SAaLL3w+4XcOUwdHzC6vc3c2nECVFXyvm0Mx8qeinDf4OMCu
MfHdAfN2EOLCA3niOf40g9W738YtmACwGwyyDs5x9VvHjSCl5Y3Bmw03muD89p8cDeJ7E4JK7M+6
ZoqcHp8XqXCYkybx6XxHJngQx7Wryz+Jc6lJeOoQINP4n8FWoTnXkO/ZCQajMbBaOGrHvQVD5Nd/
MyUTjUgkhmBRrjKMIlZda2ssoBaTiwsDuzpY9YP3XiG3l9aF+Hl6Tn+Ptkp3hwGYc1VitBmmeZY5
BYK8xMaFdPP0IOBxGAs7DjLnz2EtHKw6w+d6isAm04YUDzD+8VVTX5jKqTiNjP1/RlnOylGwyYaZ
tjDxRVsOPnbUuZo7DWs0vWH8v5zO6ohXIEcPk4mBBnxjzs5/Z8YPmIFeCAUnTzaYSqYNjdDyqabP
s8FbZw85zG+QB7QBGf+Ysg5KYvmAuzxSOxeKrpNr9/doay0NuAtJ344YLeLtRkeOP0MPOtmwUO//
MfkU7w8+fmox0ETQV1wfBlnTyqRywmGgBqz9x21uWxfW7uR5OxpidRJgwGjTgWicBMvwgSrbZe/H
5r86bxDsIvnE4waO/+cdQj8nCdHdKFCn3oiYQrlRbiqKqviSCPLk5uCBg5cj/vGF8BnxySqkhVe0
Q8tNw3JkYp0H+0eX5xde068jAVtjqH4XXh6c5ZaFPbpChVE5NIVPYlAIuTXNet+26JDU/V2Kwvt8
mPv60mEoyMVAFV9M6taclcGoYtZD8haExNra9fQC+kMQs/iWwAo7N6/Rri3S7sKgXw8GBgXGtljM
GKC+L/M/mp+anQx+yTOyBTVvqPXqlNlt3o4Xjt/Xq4tRBN4jCaBykVt+HsVh+IymlWO/xhSfLCtz
NADzjaKvyWAAVZAX9uzknFA2AxGFIvgLc72GqExENe5TR5TPIDTJCPqFo978X/LOo7ltLs33X+Wt
Wc1dwIUcFjMLECApigpWsq0NSk7IOePTz+/Idlui9Irtvpu5t6urq4NeEgRwznOe8A9vv69XLqPQ
TmPD0jsElHhwU0whsxQ3X4xhZnVFxr3nzt26L44EIvE1z9t29NuZnel4aoHiOiwZ5AWEb5ziPxO2
cmqiZCV3N3ZiJsdQ4q/dDnwyy7EA25ug7Z+/o7AYsrhz0LHIS/1aNypPGY1LyC1/nAALeL0GF4I6
HnzKQYxQFvSqM0vLQZBiIGIbYCRjyThyHr2y3nCkRcAGWCt48EOYZIeIdDUhXLtRndk31HKfy85+
mNEwRoOl0IvPb6+EY5c7uCdK6zFgbptv6nFeM5K4sFUVt61w5SBs1ZTtp3/hciiOoN9DsxqQyPM3
VUSlrA7mwOUqVF5tZxMgeBYVmpvFtpswG3z7cq/EJSAvREATZgT1/sHCmJ02Ghs5zzfjkruTEj4Y
2PYA70MX+TyeZzTOra0UHkv8Xwm8z66qPr/J3qxQfC8LdJs1vHwwwlGGyZ/beJPm5o+N/EfqUn/n
K/HMrPafs6h43etC/Jr/ZabQInTx2P9eYOoazTjhuY7PSvHXf66bh+LLt//zVG/q5zf8lJwy1XeC
hIEPM4WncJpgpfyUnMKWnV4B6lEoS4o+odiRvywrMJfmBEJEB80f4o7G+vtlWYEtO+ptdJ8JShCA
wEn9ssi+/BEi3zJfPwxw1EKkiMyR6NtDuj8EVaVT2nYTMwMPXT11WyL7ybBlkX1N6Hg/eUw/L/1U
D+8F4Utcy+FKpEKqLSrx56tXMxYHgVLEP5N2GbdWC1ylTYXaM8qH1MrhaCEuP4QJAokO8iWdG81T
trYbfokFJmzTfY/l0Nh2nM+erXeIzsWRpzfF3krRXXv7x74glDzCBTmXGbaJYv6wtarandUOvDyv
La27MAVPPg24TNp2dFZC/psqpLJrnN1NYfFu1VtZ5mxNpiBy89ZGUUZihl3hH+XiMPA5jesbq4mt
VcVgNLeYCYJGB+9ho/GdLJKXlqm2nuKh24QMm+hjYrolVZjBj4XtJedqh5gELEk/tBuG6AtfZORl
vFbUBE3F5BSZVE+L46+RHVxptQNd3ZBu7BpdxKA0/oW48O9gDs9ufbJihDP9T1N54bTzX//xY//H
df/t6dZ//NCvjS/jOoMmCV0aQO4/ZON+bXwFrTl0R+l00cIRkhe/N77+jiCBViCprmnBefm97/V3
YpQtxLmZlKooQ/3JvrdF9fk0gwI+LvhZZGjIvdEaE0fNkxw3a3u5TDDI8KICWwFgYlawTeZiYnQ3
z8tNjk77idanFlYX2uJFYT9+MJdW/5abUfBQSda21+cBIXq8YHNXn9T6g6JJmwKmzuWAhvO1Tnti
j9W8cxMnGhawY5JtenV0vIkOxX3dt/JNOcb9t7Yy3oehVSP8qWFrPOH5dJoManTRYqyBgCSmumaJ
4oKrQvY9t5sSc6rc6QqxHZWvJr6qH+HFNJczbp2ogU4t8qNqm7lTlxvY4MQaPh3MsTAlqLLvzNJg
yNQURoaLMqh8p6i19nVJcmtwR8dI3jdTjlyjVoFeUSfEkmH9aNqAhw9tnKwbjHKtDczCslKZ/UAL
l49MqzGXtLESYdI/3Ad5bblOM04GrYXIWpMGhDPQnjY6KZ1U/ZqVwgkAvl/Sy5dVMCq3ZtFWX7V4
6e40qUzhiIUyGCcVgRU48Y3qZRWzywFyzYljo2Xp1tKi7+wBSvVqnnoE2KM0/vJkJb8SqA+Ta04c
cnfh/izQJHBzny+NIl0UvQgJwYaJBVqMu/aJPEu293iVP0ow/h0CiaiO/z6boKOKJcaXh+Kvq29V
/zkT7+q3/Lv47K9wYr9DmwC9VubdiLOoYqT4M5xY6jvg7Yy2yKDRzeIf+B1OnHdEEgFNIQIxldf4
0688wnpH6CHJgO0N0x5a+5/EE+CSBwGFkpKUBOU/DkukiQ51/yopU5NZy0bf6JjBnGLXKs/rsjNx
hEjx5r3BxQr9OFsHIrVZAlz71i3mrrWQO89OW0UGz6hJaVjuWiOb+QcdeaC9PQE+jvsoflh6NdQ8
JNC1r2jBVzmKwj2pd1Xp/W2RUGUSYgI0sdUO/2G3rEH6nejTXGKqYDX2bVwoiMVzRjfzakApGxmz
Ah8Ot7USzBoLa5bgAJitnUKvQmkcmsXo9K7TW5jdxIk+h5u2TCwO7znVzlO1M+4UM+lwI+ntPHaV
fJKiVbO0VuWD9Bq+OT24z8pAy+KmofWcb1MQDJNXIbI3nNdR3odeMLRVvYIfKn+OHCf4itZf1rsY
PKm6N6hjd93ikGSeFUqLf3Iql/3Z6AxOz/RqUWm6Va3d4ZY74YQOH1K11u04JiQfYTtjoBt2arPu
aEPn52FcdqNX5AOt/FnuAf0iljw44LD75nIwlnD0xm5JHpSpSAv61Hxy1ejF1PomopPKCksWSV2N
clyMHvYmfXQfdYV8AZJNxgxrsct2let2PpyPc68jq4AM1wdi94D+rlN0QKml2K6dbV1V6Y3qTKm+
GmIn32txNGBCE0/5WWAN8sMIIP8Cuov1OcWRtUUpHNz3asILZnKVMNEVcNxzcpHpTncHzjS1EekU
/kbFpKmmFwWS9nmxJoJtix7gLYClEealFUwy+nxoda/rGnF/oLcLFlhz2YKfaCq1QhVcqw08giyn
lPDrWAZjszDs0naYPEeqN6YgsEU/3czdGlX0K9QfrBrOgQE02hg61dOrxvpmZ9WSneuoW111gybb
+0TH4HRb9ZqKtYy+2DUS1EGa0waesnCdCe+d05K0fDwppIacblBndfQk9kXnkZBX4SrrQmxZEqXG
CFEZapzh5XqOJK+HP5V6aGNkwUaqbf1MN/OkW4VdC/S2QZRb20z0nfJ1Gs94d+PF3l+1CgaGbhtY
4xfw0viYmBJyNrARomjYF7izfUrgL9Ze1E84ujhdVFWupTaoxEvpsJz0etsC4DRH2fIaUxsUr1MK
BEH6qajJxJu0vMbensy3xkcNFfSwVLCDySzV/tRDkLV9rMwSoNwT+okdWiOZ2xqTdNfEwzh6cW4Z
d+DO5Q/OMGLyUKZqYfHGc4QklTxgtcaWBW5+qr84WJ0izZHI2BsVSTzXrP/hs1Wkw6U0TUK6lX47
JNc2z783oIEQC09VwK8hdNXrEeTrHDRNv8E7fZ5WS4ytjTtwqMJAArNDAEWzXhB/UzyCwvZLN8gA
s8dssfdV6OBNWiY128aK4ukm6lPjXNdwGXcRKq8VT7eMfI2grYZYRzhb+ECVVXiCl3ATeUrXCVeH
bupz1OthoXh5IlWlpxqNo4FL7RCRzwnSoSvp+AxAIMhA/jv9An8B4XPrrJEHpVph49eaLCMHzjpW
QtPkLmY+aqdqiOB8ncvyl1wN+gf0Hs2FwiFyMtfWMXxwZ3MRMObYSm51GMrtSi0M5dpgEVbn5oiH
p09V1X+QzUVr8bNBDg3TohmGS6ZodLxivGsCd9SjROULx7DBAS+RFQ+n7PBzGET6GYrmBi5uvapJ
xM0UA+9wAvcP713Cm0AfwOqv7V5Lk82Tk/KfyFNACwDsJHtV6KLSOuOwfJrCmlrYLYvRCXR0pfgB
SExXafLlR57yt3pZL4Bm4jLoF1uGadHBp1H7/DI4vkaQJprRn2h4In7e4Pa1whoC+/Z+Sc4iLNVX
ppoE92MaGafKUti9p3dLtX77bsXdPE3Ywa6g+YFyBHA3CorDBlfUavVYm1rtm2Wu7Ow+GT4ZVdLe
1iSyRxLAw+YWEF40hk26ZAiNYI152EuDLKe0Gfo+WdnHMFf0yWj9lNbnCNIdDOa+qTPH8fDORU6y
l/kXBlZlLPt/niH+c92li+Fb0/XNN9oyVfsXB97Xhy4ui/8H/FCBOzxZBi/KzB/NptO469q/Hoqv
f51/Azn+NEN8/PyvFFF9B99QZHS8OVaJ6Gn8qjjVdzZabAKUJISuWMe/U0TyQN43splCg4XD6VmK
yOvnj6Jng44IlP4/aDU98rqfrmCbq9NdE2YIhmAhHyyrpIJeg9eB7CVSl5whCJVeaYUmz15uhepl
MqXZJkIrY2eUsRL6mlEOqPi0AUYbdIYwsxulbgLTOSpfYKPEa3lS0jt6rQUG7Oi10CVRMBof1QU8
Q27k0mk2Vfd2OEyfTfrFlYcXaLqyZL35hljDMVGeR+Wfg5ujd08/T2a8D1WNp/g0GDkmBMBinBYv
NMz4AZST8n1STGmfkILHriMRysiHlBMJVM+1Y+eO4jp4Dn1c6uEEfKvRrf588/w7lFc0Ut7aQDd9
k/7YOquH+EvZ/nXSZmyk53tIfMXPPWQpNF5NEy0Jxs4q2Hf+9LvMIvKiMysQl3RNxRL42a5VlXdC
Y4eeDqRwtpDBp36WWfwJqQMElEBpEFMNVfuTPXTYtTEcFHVg2YL1ZCc7h6iPGaZaEHULjj+QQe/m
nKRBGcvSM5Hux+8n/j40SXWnKeXDk4f2ylF7ePg8Xhd0AVrCcB1QFHq+uhdGy2MlyRi3gKvwhlZr
rpJ2qleQBPpjpHdxnj7dSeJaqAASwFCEYkJ6gJvgUfYYMs2kyXaYriivwnVrqseOdfGLD69CU0so
m4sXeogIa1vdyk2FqxAwcbJq83ENKzXdtolR7MYIZ1upDBiNbZp2zE/efpovRmOInzJaRu6QlcRk
8aARbox9uNjIt64ntKl8K9L3jbSclTJlitrEGP9UdJ7evuQrLxBADXEJLVrRzT6IvZoRJF0pU3uM
ARC+oJA1Hm+yrIzaiI7wAF55soCsAcar3ByphLj7J51Fx4mqZpQwYZLaKmZYOskYmxVYnRpWeiq1
872RyqeIymXQhDBNevs+X+oI82xh+4u7BLXMnPP51aE2plzbwAJqQG8+qqxlI8+15tLQtLf5qDSe
pi6YIRYzggrJQl8RBURPsUdXW9KPxG0+JMfGkWfy2uPX4Ebwy4TA3iH8eFGMqC1LqLO6nmE8WS/Z
CghxhcFkXx/JE197AmJYDV6C84i50sH+UepkjDM9hlmL8f1pOQTG56i0s3s6q8Yt7r4DAtlMD+Wk
OOnTvUTpsNIQQfHjeqrXC3TF96kS4I379ot5cfqzrYWFhaCggFqk5Hr+YoxcrihSdULXpHGkNxlc
6kme7dKLK0fBcc7O7JssnJVzbVhwOK9GLMnzIJjPnRLuNYJF0ofenPjUjNm411LmrMKiqOq92qP5
WOBV5HV56LWNre/jUPqcp5O2iqKI/qk0xdk2MUfjOsBk7BiH6FFx73ksgbZtse6ojWjZP8I1n6z4
FKNpsnfebhNZ6doYlv7Uwo63RXtSpo4Kykj+jvgWAmQzhaqn6VCLV848qC4lNEZUzRTNZ7SQSAKq
oXI+5Hlrzl4dhlHkK9pc/sir/7aiEcPDg9jH4YVgEvuTGGvJBytkqmmulJMR+EsZlF7XJH2NnRMc
1Jwa+BQKj3LVZpFSEnwLuGWQ/C8TtR8HN5kD7KCVOshdS9c6jd9Pvw0P8xZK5AiU0+3we6tXE0aM
MtVieF2Vy3gZ10gzNAHIWFfCkPQURS/jMp6c7CrOcKLLCjiRlFZe0Hf6po5adYeAlnEVm4ENs7Sd
ZuwKKMDHpVhuUyAUtwkD0y+d3vVrXFCSIyHk5fkD+RLgD7gSwWI61ErTBgOHN00PaPDHwy3GY/Km
sGvDe3s/vH4VAM+P9CFg6c+3A9Y2SFE7coCGqt16ozp/KyvTPnIr4kueL0xuhSExsZDBEePd5xeh
kRUvtTEGvjKiv28ki/WxUbUcsniRUdhbISR2TIHnplCPHHGvXFmhOAcmpjicAaKoeHoIJG3nzLHa
Ov5goCzAJDdF6jVd3LlBLDa0bukjRHeSXRzD9D0ifw5umRjD8iaDABr0qMryZC82kRlLUaI5vlZC
/3a1yQ7gFjftg9omGO06qOl6uSJL9MfGPKUjLC/bcsorbMQTFOcB7FrVPkrl+Sulx74e89ZTA6IG
Vm1ZcxOoiXQ6RJZ2g8BRlbsmBtJXUlrkX8xM0i+0ykkupz4NjnQ6Xm7YH4ET5QIqNBbn86c5VVo9
V5Xs+FHlAMIfbee6MuqrFs74KcTifg3H6hzNq2jjSFN6ZBG9/kjZcAA/IQ+iXvn86umi65IuN45f
plW/6Ro9WgUSqk6FVFmbJK2Hi0yCuFnNY+BJSckJqxjpeslk7ZKW1OzXhX2XWgE+6FGweFgxinm+
VWyrUjd9px3rFXolqlfJGCrQcXL7vHmg+xCcd6Kj9Pa2e6nKw7iTYhYgHAozTPYP8oNwmpQhGizL
r0PVuloIJ26gO/FplHdK585jo64EGeok7hAmyIzaOZnyprwMmja8+xd+Cpo5sIQY6jIHPvgpWAho
Wowlkj80oL4quW8ehh6lX1Pr2xN7USQEGRYmfnpI87ltYMHP1l7Rmu7qyA+hcDkMEyIFFmA6E4DY
4fJyeJsZltn8kLrZg1U9oa0mn0A8wcPedDq0Mky6gVq4n1tJ3yJ0i0NPgi5mFavGkcX2ykqHbCyA
KPQKxETp+VqLNDXIJRI7eHkl3M0otc9MdioDoqL2Mj20NlaoPDhxN59KVlv/KduJ1glvhGhJDQeH
5yBHKeugYx7E1VFCx5Oodey1luvNjzX4R5PP/9/7Wg5B4u+nnpv+4es3mofVt6e9LPGZX60shZGm
orIxEN8E3CNq7V+tLOUd3UnU0EBIgIQBQPGPMlwx34GxAv/H+wPiz8f+UYYrxjviH/ArQWdnVkpd
8AetLBHxnh4yWAHqoApEwseFaLc9X6UmczwUexC0m3LlQ9Coi1vqXeyNE0OvSD0Wsx6/7vBytOAg
lSggURkCP78c07igzBk6ek2gm4ihGHZHZeqM92E+97tlbNGkiu1EAeQQWtHXssfjdls1mnIip0uH
gYoSyyBKrV791KhZto2LQLoayhoH5kSZ9fcqe17zCo3J0irhliHjag0bzcAcMKiB98d1vMOvudhl
mareREZeVSsS6VXsDGrnTrl8AmZkalemEXQ9nreMyEJzjkIhC1857hwM6fsximDUa86QvH+ydC5/
PIenuLJHVtXh4zGFbwE8GDojmghvT458ieNZYQTK43Gy+r7AV+zWHMGh+aYkC3KRXaAzNQ1WybBG
uue/iSJEzxAJlBh+MfdFBBmuPwI8KCQiIWghYVV4yNGFt0mVI9GE71qLa1HczC4pKLLGBg5A+GAN
PXJQy6D42L8pX9thSJJ1j+/EbqyTGZn8xKjdDlLzJHcGGbOZ2Kdy3FZbSJUSkl95v16shW+yRqwF
EKhQwvcaIe8jPgfuEsRycyTnfCFry7oFOwC+iLwMytChEsCCr0CF2nfryTAH3WHIFBcNIZB0UgiP
hMIqqfZG3Uob8kW3U3oUwfoQ/VZKRDVW1NNCmRAOG2UDjVcWz9D2kSun8p2U5uEmb6fsSKXy4rTm
Bzu0VdlhKvkr7NDnrzYLrRFxJWRbiwIVaX50sB0m52PcBOQQOqLghjLEJHkyNu9gaNb5glJFljbH
2JCH2frj7wDWAFiTrIFt//x3wE9kXmiEnbd0neYz1NRWDOatY+9HfM3BSub7TV6B4Kkqh8lrktRU
wWmC0XcYiilpM3kQyRUvC/V2hXLStEXQ1PSxQLFpV4TBLm0TFf83M0SAJzhWJz76Xjz/OeSboIFE
9UC+dIh+N/KgsNQS919sIyizy6zCtrtUx1UkpusB3g3vZS0wVL/Iu+ohUZcd5pnqaY9nwoWlooI2
2Euxpnw0I3cciuBs7Jv6Tx2FUEsDiM3wAgYxjAD1oN00dTWj6kDG73k0gUs58RkO0buOafWuty8Q
X/ppcPlHx/e/RWfdYHn+/Rl+e/0Xrl8hIOjXWuris7/Ocv0dr4ZajGOZ/fNsLGW8E4kWh5om4M9g
kH+f5bjust9RaxDTD1xZ2Pq/kUvYez6evAI8iXvAn5zlh1vbhnUM1RnBJHJffs3B+pEYto5hoQae
k2J1Fs+b2Q6OhDHu4tm2PrzEYboArsvRRi4xMS1Xq2kTV8It0rl+8vxfOQgPs5IflyF2UPmicqAe
ZK+dNKRhJ8uBF2TjukRftCxnLzWcO6nsT96+1IvQIK5FmBKsNtFIOvSidIyyqWXkIj17GE4jpQPN
UripAhIhmDd1ka5ibTgtgU3pUbqL8/m8m/Utwmpb8XSdcd7gt3Lk9g9bDo8/ica6mFca/LaDckoB
I5ThaRt4ZSRdVVq2jcaQqXV/GooXCwYMn6sjvJ1jlxRr60nmoau4CsjwXLxcDj8UM5cFrTMV/aro
k5WUIPY/HaNgvrZcGZ7+4y7FWntySYQnTaOpucsqS1aJjJeOnm6PvFyxUJ7GffEkKUkFyMCyIfkd
LKTEmumdhx0vFy20RS7ugcptJa5F0wwNEP1sMPvTtkuACpWXaGIdu/7hMSiuT9dKtIpVaFGHW7LR
jV5N0ybwzOG+0puLpcu9uc22aeHs7SDezWG8SwwH/bxsW+f2bdR2R/r1j22Aw0fAxFtYcYtW6aEk
gRPMdqgNeeDNOSOiJfmkNvm+omFGdXFbVItXxiGQl9HXQrBiCv5/thrvbGTjeiXwi7pfhQbvh43H
UthnTn+K8LY7yGi2VqNr9OXl2+/ssG5+fGQ674wKnsnBofhb3VSFqUclr2w2z7o2WWVSCJG+X2mj
cy217SkOPGeF3H5++7KvRTaEGwQsBbUI2BLPV2Me4IEYjAWrsRg/O01+WZWD35jR1duXEbD3FyuS
mpyeLGgfjoWDII26txJgbBB4KbDxtLoskDKmuND8qivXcmIggKHvaJiv5VTaixADtN13ZmmvCt+B
IntfFcuGroYrxYs3WeF7tMn9HBR4J5HCajPxaJ42GCqv8fvYOlV9UYWLB1AMbGROtqztZJCMXHw2
oiO9vZfIWfHuQGVQuTK3YeJ5sN2WyLZTqbMcr1Ccm8jKL9VpOA0N58xsAw8ZTY9pDxIP2rBe4u5k
MvEc7tKHvg19J092iabTVY8/TdNIoybwK6YI43RRs/wmSV9VMw3DwEBNFf1LxDt9q8m3hTWsswZp
rtHcLktyNTdCS7hER0byrRQ0jzJvVCvbTurgT8D/wzbcFLlBsTD44knKOLIFKpEVpKzSjp+tFnRU
bWwbnmjI/x85CH7W9UWQ39fWdB5p7UnCRBUNbLw0oqt5BOBpOItHWdtj7Yz4apjvHWvwg9aAH5h8
muyQpNKAulxessv3/RyuLPD/4ZR5nZl9qlGLyi3766hJ67adHhWu5yjZLRNe6EHhBsviwbfciimf
ITcPYDB2cVJcDnGYr6SouaCDfGaH82Ywo40xAsZsMwre4Bqxlgep0jQhonqujmxb3b7LlfjKSruL
uM4MTF7SmwGZRbcpssvE0beOHvpSGPl92F3YtsRQLf5qU8FxGG3KMPbx3PBjS/0QJ7xR075LxLkA
uhFMod9ZKxO1WGNjaGfYjbkDwUMEktL8HvFsRdwVzxql5LVW+Hp9T+CuVjGeYJVmfJ1CHdtihjEc
e1vLrK6UJN8jDuPli3WNyOxpFkvrppD24rvKYdngo3yB4cwOOz+/7bL9NIS7fOxK1zLmTS/pNzH3
MYTRTnQUUiCeubTcBho2swYLT1pOmIicdWG/kvRsj6HMplCdfUKFW0vOexF1pFjehIp2ZmfRRjVD
nxIYM25Am310NRYD/Xg0i1bwIz7PubROUJTh324lFRybbY8Su3NNa/CW6ZM/dc1EwGSBjEq+T2p5
U1GP5hb7VmlP2hoMXqCvsiTaSd24xs9pZxqhP1rDqVYOTI1mrwq6E5SE3WZcANXyYC3zJA77q0BP
VnYNIZUXV+qzp82IVde5V4x8JmQRWmO3shzlS1vkqVvKNFfU5qRv9Z141VHG/2Y8l9rSnTR0J6M+
ovabbuVwWGW1wIlLaz2c1kwJbLd1WMdDf9KN4RXJ8S6dF4bhweMa6ExOMj38PqfLplYDP4sWz1LD
a5Opn55xunCwmuqNrfSrUkl2hjL66LJuGvFqAEYoTfypZbapo5ifs06GPN8aSnCbq9ORCPVakAfe
QoGF1C/dpYPguzS1mdkM9sDINhcWoNiwmDa9oR459l/yA4mDjk1fXnAcGEwepDZJgKB2DcXAG530
e8Qubkx0XLPyMjNmr1X0XTzn275AxGYuex9Rqkug4h/FmSobwYcIfSK3nfIr0+4+WFO2D2RjhbWj
9/ZRpIg08jAzYKqOxA9eN4yYDtLMTkuiIg9sB4mN2UCSWc7c2Vm+jIa+TVQcC/lPyVF2itl/XjT1
DBHZjZUwWw3LY4PKl5gz8cAwgn5MlBSABc9PX7TSR3jjCI/PY3QVI8umF8vnPp03XZ57pkWTUENU
b6wfYqtb1RbBQv9THTJxdj39CQdPYxpyKUdOxfEMbTq36jBxo5JWQGvdvP3YX1scABeF2CIwXNbI
wSIcsjqWVLSjKfOzT5Wsn5mW5FPWbbvFedwjxRD4ljV7PWGo1qKPc3OhY7WkEYWcoEE+fFg3jrMv
m3iX92zbqD8yPHjRrOJZcH4DHwP14vBfDp6FGc6AGhrF8foSLPc8+FFD4AEIk6QjplHDGuEuv5ec
WykEpp5zvL39jF6p/0TPG6QynFVs+w4ekZRYWlRPssN8835qI98O1C8xeVBWHCv/Xql7QA0AaKEX
TVp22EeUKt0q0wzwv5qc5L3mm3gwJoHtVeq80SqdiHxEWItx1MttxyWFtrFo7eNz9XytZyZUly7m
kpVOIsbB0RsGNj2gxEh0GwU1eWTqfPFHUXXGQOTwTahAi6ZbsSJmijK9RnZYwx9CH2gUqltjzram
mSHQZuxgT5xgo/Vxiad1VcqbPh/8ehz8xMy9ic/k0+BbZEFNGJ7ZZr7PY+muyqXrCfu2pG4vlDlB
19vZxymHX2TsukZ49Bo06OJdm4P7aZL3eTK61mBsazO5n6mq5sm6k7N63/Cjxee7aVjPSeR3lbYF
KYMejQHxoffB3u+kKfoosrGe6xUt8v915KN+ejIU4dmUJPCQugt9DvyBLHCGIajIy8amzBa7pHf4
e9tcyERMJ9O3wg5kHPtVn4YfQ13yBNCt6JIdrefvuBRsNWplvZ+uUHO/7AsYNClkLaQHtmCTTxTy
YJFp4aLsdwNGCeC4AqSBI1m6stNwYyghpqUhhnLTF13tTpdwOhfxe270XaDex3VwtcBsJuM9bR2I
LEE1AVwkWg/2XkvCE3yvzai4V/oQyZd4VZfBndySgpv2njbEah4AjPAegqVbtfhs9U78PiT7rMl6
rTIkq3H2s4W8v3BCwEFCPMOhqy/kPLxyoH3Qb8a7c8C+jcSQE1WeDDrKSLA7/HuUrsc6/j7x/Mqk
P83tm2aYqfSMle70606OV1C0T9R09pYgfZ8yAWWAdbVYjt905E+43I7yjMVef6Inzp2t57geBdoZ
Wr+eA+YhoB4JnO7CKubzIR5O9ZQDP+GdstZCZ6CTnu8Nczo38ovFSq6ShqS7vQdZtAKGcCl6Rjb2
vqoxbpRK2435cFLN0U7jFOp0KLpx+n6Z41VYjqcFxWlppO8LCtbEaXA4aHhsfDhiRLFbquha9ELE
GjGnGSv2BU17whNrUByxudOezFbKtBeRczlnvY6+o3cnJtG1C1ifcIdwx9s0kbES76aRet/MzZUV
SddWyQOSKDsBXEH42SoNmdx4w5a+fTvYvTz8oObTlcamGm0FlKIOSk9HkZOee3d4tNK1qAdUvT9d
yCrFMigSfRun4TXuDJtYnzdtQBqoOUfK0hcBl59A0xJchEEPGlzb85hUyrXcyNrkeG0W+kPRrTKM
JQIj2875Tzj332K2qHQPA6BoxgAXUlHVMW3C4POLKYWDxjpzGk83kp20ODOgmg4yThtdWfLiaQtp
fKun72FM+zVxOKmVuzqa7iG+XeFNDq9bU3dBJe2HaFxTyACKGz+b2DzYU2iu9JKSk9igJBxN80Cm
LgnwehrvhgVaYmeLNEc8XIq0qgo3fWxslZmiIAZ9r46b0exXotm1mGRh0zJtzGrejKMOoStPt0HQ
nzJ535WWdobUwc7Q6B9Z8RX1x1XL1gH/ce6YrCggJG7UjS6MOZL/WT8rs7DwYoT02txakOIOPyT2
ErmmuZwXynw+dqICzYhRmoqO21QQBZd8rzfm2dhFH9Heei+l5WXX5AXunwH6uBQVFfGyzy1iLGu1
MFezGlw1CgbnqekWKLUShx/vvoPelRXStcRhu8IR5AoKqgqHMtvqevdZaqJv82RqLg4OW7OoLm2z
PxnYvhKtiDaUrtIEZSJpCK5LE69QjTcQ1tI+T8MPnUZFSOVYDAV80XrwiQS7MEZMJk52OEZddgZF
HdDcXUSxphbUwOWwDuthWrVheFV38pqIrKWcdZ29l1TnOuWatMzeK0GHNUi2r2VtB1r9zKaeziTH
F/uiBaCoFfp2UmaPZbabKfY1ky1KndEbw7qrol2VjOu0Ca9EmLUq61YZGYd2/WpomsbVKwnxRL7c
SbbxlKVuhrGVBf7PqLNtp3IoYqBktvyhb9MVtmHXagWcJ8CShPb+V8vshDmHgXdGK7ldVGtboLK2
W5TpKrS/95lVuSi+R64eRLtMSrdpO51r9uwZ2Btj7faQpvZ13PTnWpa9N4ktFo4ZovBOCMoLhRQi
UJ+jJrNdKZcaHL2WeVfN2fuus+4MNbpqVfuqJjj7Tp8TsOz8MmyDW1FiRwmD78mKVxIua9AHPRWr
Uezr/CoIcRLhpCyBh42Qkitq61LyAW2eyNTJsPTuzZgynnw7Uxx8NoiZrrwEp6Wi7Wj57zLLvIE9
CTdymc5TC12A0rJw66m1jLM9+eQUQ7TW8E/tGZGcipO+KcIjufMrkQOkEzkzfAGhGSpSq6ctY9pb
OKXDV7OdkeyIh8nBC8jotNUL9CIH/+3I/PJyQmiZnJ+RISP5Q66AHJv4rncFBVLWn4r8JKJqtovi
Qax04c/19uVeOQgY/wmNbaoyOqCHxPNZCH6a+mh5JUE/o8BGaAWs1CJv6NmsYiW9x/rlGjn/fRzl
27jtV5PzE4PwRzPBfw7S87oQ0lMdpP/+2y8SP+d/mVwSqpNPXtcL/prbxB0n0JuTQr7g96RQZUoI
BQ2hVkt5hPb8Qv2giyKkW+nGU+2qj9Ce31pJTKCYFeCsCb4eSPPvSSGiCbKFPpc4L1E6YW38X6B+
RK1r6kCOmK79D3vntSS3kbbpW9kbgALenOwByqAtjSg2zQmCIkV4IOHN1e+TrZ+rLlRNIVobe/DH
7sQcSKMRszKR5jOveebEnZ6jeWkaMbXkuq3ZCPDOAF7K1gYBQug3/3yxTBd6ebLWsa4yoJEEUonC
PJjPVS6n4nOcDy0F76608C6JovQgJTEPXtw+XR/pmXtwNhQ9VkADpuQvraoI01IiP5AwrWXEM8bw
7gf3qSymcQ80KDsWTYOa5DDc2lmo7MNRfJ6difhXfYfjU/W1MH7yhiuaSRFTKdQ9zl5tCFbbMDJk
O02jOMTpRgXm7H6RJQfIjJRo4QghZnf6GVK3KYAfyDR7NhJ/aWv4C2MFY32E14EF8bynp2tu3DLP
tZSTVYJQwQ4zyaxB+mvrsk+eJ1bezwX5Zwov3q2r97zHP3Pdk29R8ziGcekXylg9xgluVpOhHTAK
8h4Hs/JLtNP3tUj3SeK+j80OUhO4JKMlyIrqRzE8TUo2HnEYmgFQ2Rb5m5P4+LvVOzfyvs6W7eeZ
qD6Mjf1+Qlbh0JmK4c/xYsLJd+OD5aD/ZoGACQsn9DURzrumAeNTIBgFDT3/1DbKzsCLaEOD8cLF
C+WNO54tShue/5x+CKq40ZhkHURgt5/2jYN4v4GrAgIaWP6BwaUUE30uus4m+wwf1NC7yxtMqAkf
7eD6Hj4vykn2HeeEdICfxNtz+lPmKnPMAurEXvUISBESaPdYQc5+WrjFbqlRCM1z4NOJvs9iDWGB
tut2s4lpm1V/Gge72SgFnScGJz9nHat7Zl85+IOQmyiCyp9RR/vBaDx4Nk8Uo7fqgDLNWG1NVCO5
EpGLIxNapyHJFBWmMXjuvq5D3BnHjnRS2FvP+vM7uh4GOjg3s9Rq5xY8XePCJJjSUAPgXQeLNUzd
V2Oa8p2T9I+FQsgcpct+nlzjTsTAtkONYosjSJVxdoytm9bOVdQonJaUs6A9rxME5cNNWTo/UCJp
UWJ47HMtfFxGJCIVoz+GJeUOUSWBYio2uQ4xoze8gTI77OrY+9hY2ts+bM17Yef1fmkz4ddRnGIt
J9DXHVNkD4ruDaGuqyX9bR0RoYUx2PRCcaBzxMXBnDCrcvLwm6KmP7Jy/BJFav3g5oDhMMUEd6U2
skfl+FnyEXPxxXftGuhf1UI7iqnSZCXeQN5QbqKuZCXrbJ1NtjIAMJ6tdXEtnvJ6tLPc2zs51rDU
LKoUk06jtKqbDl23eIirew1tcVySYqzxor3t6hNQdXc38K9t1BTPKn0cLC48R7aVSRDXiGjHE33n
hpT2ENGhUdqCCyzUSvXV74jgiXZsfRF36u76cb44qAvgFYIkBND1oOoyAjBF03xfRu+GrvMAkw6d
bzb145I0cPewamS3fbk+6MXrzCbh4AChzYZx7+n+LpE3MYc65Xm3+lu06bUDHoxZMLCmOAt5O6Xt
vzrVovhD5VC/y5L7gmKe2yrxxvS1s8efRYcGTiSE5jEKxKvbLOyspRJ95O2jZqTkVajDLlTJy2MH
c2u1jsVuoSyyq6OpuQubdNrXbecedEd5g+PvdOeSdlY9dIupSW+uL9Jzr2e9OdmXDsECavCoLp4u
UpbkUSSj8b1XfDHQa3+bz29wT8fhxD5KGyMOj4qfuWnc0kNd7HB+NPuM28JK+gPuLhLZyBulqYBN
dVLKSnhfWswvd3kbF7vU+J1OG3ZfbeoFkwfSVqH4skPWGkXX3g+H9LF2R/dA4fULdjT7yGtA9mbf
bMw3KLizO2j7ZGN6441h6BtKhO9ulaQ0+WuBjWL8DdiQil/GfGwrbXlwore1U6KTjp2SX0btvaLW
eJQXmIHm0kU8mtK9PdfOnmoy/bY6f59gUnl9QS+9FI6OxAa3KmHe2i/GimtR9qHj7sfUG/ZGr5AK
07fpko+Jrjd/BzH/F7KU/8aCGjIe/M+oxb8FNZ4SRFtRcZWSGl381/8Imr/Kbz+S8q/2JR+Bkt4/
qQm6ACisgdKQDBlOF2f2V2qi/UZOgPTasxcD6BvOxK/UxPhNSrVJXX6DQyFPyy8MI1odiPbTOwNX
+3c+84rM5FmD5uWxRASHthMtU1OGqGAtT49l6CmNq/AI7jUsd1HKKGSX1PYGLNWFh8AaOhqZ/tHM
DOMpnT0cifSxdblb8/ajilmrOuoFTfpKD48m6LI00EMr/Ywsooq+1lQ9oNzRxTtN0aM/aH7Ye3SH
+g9zVxU4LCPzdJO2+kZwedbvY0bo3UE2AM2k8t/VRZN4CmYu9E33Y9K2+2imXGOKEfNcCpQ7a25R
CGvpMrZeZ+7VucofjaY13/euyIIlF43fGt2wm1LtXYrT712eVihYxdpHjEQt9ILa+aYrm3bjdlxn
Jvxm0kPCMBsZPu7vVYnWbfCKVOYs288GsmzdiCtbNBZP8FZpBhV15Xfhpor8mTyRHJTXmWYcbjBg
MlfPFh/JM5ASw/BlSPWPWTo/CTBLPqr53q5yzLc67krHFC+FnWk7yVH0pbcR7Z6BQeVPkCrCMO4x
byS5Ot19Tg1X2xn4CaJsnINtxHToTa38PGkGlrhW7DyqrdvsY5S3Ak1JlUM265IA3YGCJYi5j3HX
BhmSfRfFqPipoWwFFM/a5qvzAUOEEIbKOe/Wunu8OKVS4FPOIhlPQFj6oUIrjQpzhwRY2fs1lt55
+tZuk92iTnd6YT/kxg8YQAjGFbssxEUXc+WoQDSfdKJ394ZT7g3vy+ymiHZ9ErjIw5o4Jt6Hpjc3
IrD1C8HiEsB5mhRVpL28/ul1nJZloaPw2yoI2C1Tg4pY6cSwUpbRH5RF3L64Dy9UHs70AzxsU9m+
lEzgDaN3sIo+XGug2+VpON3qynwc3fxenUUaVGRVh7zIwke9N/7su9Tx1RzPcTdbZO6N6GKr9Yrv
trYddFiibvys82XgVwE+AdrrUtBZU5l7z21ytedXec007BYz1neV6Job7thqPyt9u39ehle9lf8v
oPxhsr3YH2cFvLtvBbo5314+i8//xi+5HPs37ARwooXA+iwQxR/2Sy6H2huCIyYZo0XBBFDPP8+i
+xuEDcl0kak68T0lp1/vovMb9Bp2vAOkFDwFu+8V7+LfZZmXBx+ddHJVSgJSOBUuywpbqXdZ13tC
S4+LptYIH4568s1NTIM3krs88UVVCsm08bTfK03NcLtqy3rYA4TEjzpHOQRhA5UG8Q5NBjrVKpWu
yce4I0QnNHYeOlpDxb7wbCw8JgNoVA8PHIvyvEeJqh/mj9TWltAPRd3rO3yis0+ic6LygD7WXRzG
xe9znhpiV3cOftp25ILpHq18MsG2ohSyy8MJN0S9djBXX1AFCn0wBcZT0ZClw9czjYc81KvPdQ7J
rhUhsuFo3YRvkSMuBx9dRBOilk37P6itVnvXjmrh3cRGMT3ZrpJXu9jrFuSQMxVrz6IeTYVuIhc5
2uPumyrSsgkhUm36K9K8CanPupg+aqmr0kDKcvKQRctu+VtYbHo5a5+irNb/dKTaqI9offIN15Zm
9Gs9i7SdRc6QHLpen9KDtvTq0wzY8BPYiCK5GZfM+9NJ6vreHEfLASoJr3ynirw2fcBWebrvF1f5
Q7NCguOkshFpcSj335bprIX+0tNs2LW0Uj4Lp1UQGIgpqOJnprb4jmjIh9C/0ipc2DxN+epN6aAh
Ohpa5jFaBvfQGI3zrVJ0yAuFknSf9cKIv4ewLF2/skX4Vh8rLcFGVm+Mfbx43VetNgzDX0DLsXdg
ri0Pw5ilnxUivV1rD+6wp+GQ9lQ6OtzDk0FJvjZIuWf0pKzW3CWEln8NdT8lO8qNE6WqpElBsFrJ
50EPjfxgR4itKuZsYB0W6mN5pFxIdtIopDS7IYyb+Bj2g/nebo2pCOIuxst9NkeacEqxTGIjE10n
ohYVd1OqAHJSTVyniYdfdo7SqrVV/tzkSP+sPCR8RJ+DrR87tLI3hpKvyslB5XiCs4dQQt/IhmR3
OhStxDxqNCc9ImzwTnGWFN3eUdmhyqkcoKaDPKiT4UHwl++0VB0f//9t38y//8VxK1/e3bZx7bL/
JUa9/jd+tWeQMjOBqXt4dEtLCqkz/SIHIvIDmkCjEWa2SWj8KweyfoMnLVnSRBVIJ8ik6tdlb/0G
i4uWJCI0Ej5B2fYVl/0FmjSyYRQliL8RWuPJOd1CmooAcpdo9V7vCvW4cDftppwgxg+VnAMHUK1b
fEdQSvRNXGY9P47ydg9m1t7XWUH3eexU96+sTO/MYUbFJvfEO62c9KAnphl8r9DLn3qloD7rZYIb
Ue0706Aw1qX7Whujh8RW5noXp7jwNe7YPwBtnj+JSq/0Q2wOxZPda/rHsi76oMdY6g4fnOk+nATW
mo2gy7KrqU4dpnh5I7Su7o+v3+H/sbH4sq/4P//75v6yZPefU/9d/+dJHCP/37/CGPM3RF5JDghW
npNxApL/2tmu+RvEYx3NLrb2aRijG78hcEbsAzuY8Ibw/J+d7dGuBJDrcZUBEn6d2oBMn15ejZCg
YLfSaKEgyjBr/HVVd11Gw2II2tadj9D6IxAxm4J467tejkKVAoQtECMU4laRklAqR4ygVANFDIY/
1aAydI3mXaIgpvNi3S+kGFtDsdonz0rqUWvViiHgF323Olp5oQuWP2oy9e76SOtXhUnhxovcHX1h
WbJcjeS6Y24iWdAHVaVEe62yAOAM6CVgyRCLYPA8AW1dbY9Ue9svo9cY7KD/vcMuzPTCp6MYg06F
rOZzAa6vJJjJHkZrfWATDhE9eqnvhNhBXh/lwnqC+GUDOw6TxTfxdD1bEbdamNU9uEBFuV9S1Bqi
gnsPVKK98UxfmpDU1UOMgsI0UkSnQ2ljQZ0J0cegxX8jcIzQOYSxZ/jXJ3RhFHQ02YxYQlMAX7PZ
SqMXEdFuF+h0DdF875wPNL7K188FqDYpCjU42TlbbY7eGZMkF2YXCLcz71FEC9/j6zVtjCJjpNXp
5buAyZbpu8VBPl2xqtPdsRphw0d62dzWmtn5olbxEOly5y4C8bDrnRjMNt5GGyNfWkVJCITeLHU7
n9sML3A/aqo4RVd2XdD3M5SdCpu3EebKqw+zbDtK/Q0JzqYefzo/Z1ErUgNdBGWIYlw1gXHTJhDG
Wr00G8Xy830O64ZrinYzcQhUudOhQs+aVbIwEdRa4dwteu/cFpXdvKkdq7y9vgMvDUXvDZqHrKee
lRs6YFkACRPBFgc4VbZow5MmpEdl0ZVXfyb47y+G4ll6eRsa9TRjZoWtpdO1xg2qyNY9Hd2tCZ1v
htNRVjfRMCi9EI1SBQXPlS8ZpI9JFW1Rhy8uG1VOm2o4FfE11CwpsH6EhslckMG/sWIdxXDFSvap
WiT761/o4oT+GWp9E5ELUU2NmFA4O+4tYjWAmRP9r+uDbMxn/SjavVGjYOhVgQBJEMRh7/jxqGj7
tqUheX0o+ZlP7wk+kEucTJmCDuQa1oIcUjiHqlsFKbofAaIs1k2idsUxwTqY2zDfqFVfXD68YbgX
aDXSMjjddXGkLGnnOlWQO5AElS7GEhzH71d/JJdWKt4JBFCmvINOR6kHxSmLwimDLO6e+mkAUumZ
4/H6yp19JDgvBG/UkqgMoqSwGqTqUj0JOzUPOsQIdrYWdz+MuKuPoWiw7bg+1tmyPY+FIzFaUmQs
axoKr1VYESnmgQDq+w1JywFJIwvMyfVhnnOVk93AODrGPfQGKccCsDlduIoqaBGXXR6obobZre0l
D+UMz2HMrOJhacr+rQbM8lExxvqhzjP9bUYW/6nHCgauh+ICBTfi5dHpFXgx4ZTe8wK0H0pjFhu1
/7NdK38ni06Jmkqrpq62ESTgxAICiLdX1Htfmy603mh2VVMsB/+jpsOr4w90uSk2spVQiUPGaxXq
mHoylG3k5IGuKU+zOhr7XAWPdn31L3xknjLyUhv1EUR0V4FBtpQhGsV1HmRh3mDrAW41tIYtvthZ
i4uI7ZnPBMoPIUICmNNvjGGyoSq9kgUtn+mbyGNj3tuKUdKMNqEuiTYVeAhiM7orl2L6bBixRyHP
Vv/gJsdyW2/FB1eL9IeRHvVDYbAQuINRjkLruF0OVEWr4ygqpHXVaRDvX7tEunS1k/UaCVNYRzW6
MS8Vj0gWZPns+hDqqptGmd2Nk30WOxk6Rnd8BfTeKDysH3zcZNTerfssCBsRfqELoe2qEd3sebCT
+wZQ+kM4zn85S9x9uD69MwgG5HAElAml+TZUpNaxoYHrGjW9Lg2cOE4hFkyp8cFaZutbJRpINmMP
EQJEkDG9n1M1q4D3zbgLiDaLlgfhehy7sGu9r9nk1l+j2AbFk1mtCmL8+u88P37/pYFH04YEdC2X
2FuFBgovoedp58Z+zNOvlvS8Lbti3s0Ljk/Xh7v0PWRFnWCPqjrlzdWO9aLKa9QlDbIeBayitLoD
heUw29ldEgZ2JsyvfZbZgZjt8uP1oc/PpOwyyFCMWB1+5eqiifUmndu4T4MptCskyUAV0pXMguuj
nIGA+O6kHfgiEq3Tr1/XkEoKzGPS5FTM0wY3iVzVqMsPxfQ7KgPmnZM0xt08a/HHJY7DXbVE5u1Y
DyiFwv6ZbmmQeq99puXvkTkdEkHc4Ou3DdyZpiEMnARtoWZsfmXcNfihbXzXC4tL2RqoFbUKnuu1
PHmDIdLS51YS9LFCz1ovxEFL+/T/cJTVJ9SScO4Fz0VAtxinc95zXy8zZePOuHR0ObnScJfeJRe4
DBdepD1hZdZuP5txMA/FWxel+w8glRv4NDE8FTBUdd/uRD2jpCgUO/kjR3cf+pNexUccxNXbBCuP
kr/09B86h+onzd3E3V/fZpfW20JvVdaNCL5c/fQndlWiaODb4iDtx/mmWNzlnZkb6eH6KOdxEX5B
aC+TLZGrsxyno2T1gnFasiRBkhXjneXVNeisHl0UXd/ybJDhyGm4AmMXAS8N5X15OayGise81TO3
iwOqKz+n1HnbYhKFY6bzUYgQjQf9z+tTO+Naq1QHKKlQVWaOJkj507nFrjYszVTGgdLVWVD0yRz5
SYhAX00K/1bTljFQGru7n1IVWRMrKmH1GvE7PqX16fpPOV9lKViLIiniCOgKr5WuNb1SZxQiYyLC
fPnDRoYTPDR60UZiFxuXwfltfzrUOihcjC5OB4bSCauPjgezztJ6GKeJFz3Yfb0lxLQ1nnwOXpwk
zWwHtQ4ZD9/E7GhXwviRZNlER5ROIwpkxsbRPavWcQmBlgJLLtWmaV+ejpcS63SeWsWBEYfaDX1J
M0e1FE2SXTgP2iOa09ludES5D8PO/ZKnofbz+re8tK1YYrAPvDWQPaSK3csZx0am1K3GPo5qvX7f
jH315JRoevVhaNyPfOVD7RR5kMOMuPOiGjq/G3uZL4bXlh9YCcToDA3GJ/WpNZ49nirHi+AwB9Oo
Ucfj2O36oW+wssvVjbvo0v6l/iUhiBRKKbidTjmchkaLqghhkQbrOxjEGTrTswuXVcz+9eW9tJ/Q
pwQvANwI0ONqdbsqnVxofjjg4jx4Z8RwwYoGG4J0ThQat3m6sZ/Or1lKriRR9Ha5mngRTqeWDbRN
68SIgmwBM102g/YT3fFyoyp1fvcxCjEDVWZ6n5irnI5ST6noIKFEgVqFwyeRK9g6RIZ21J0h3k3k
ZXvRpFsl34tTY4cSHMiumr26CiJqjYSaZRTkhio+LFU/vo81Y9y4cC6EQzRjVcCpFN2IZtfwCUVx
gfgjZAemzize44I+f4+4Fu7m1AiRR6qdOwADyNWUuqA+lpa7AQnddxAIkLutyi0PkTOaB7c+cnQU
EjiflFLX8WdcL1wgKVqzFCOrtxkR3FMZLwovaIvDZpoZv6tuaYHbn436ryrVjINaoDuYhWn6KPQo
ujXKLN56+y59CoTiSNVBD8t66+n3L1RtVBIF5Z9G0NxXVcB+hT2MW0j8M6Df8+QlAYhmqiwOrMaZ
R2Nu7S6Ge81++LPShXfIYaTde8Vi3Yverm5nr4lvvahFBwMA/ftlmnH2vn6EL/8KMK0IeaKLdyY0
x17wwCsrCKvM6fK5HBsTlbuy33dx3u5qyAKUgKGX4iibvsGoHlxF4lWfr/+ICytOyQHVOQojyIeu
E+fB4coSpqscC9WB8A5XD7vgrNnY/BduKxp4XK0OVwfou9W5lscutuGDgxTpnrCeax/hjx7LGkGf
WvU2Es5Lg3G8nklmEjC8Os9GIrAfGjrlOKVZfyQldQ7EE9Y7Ky/de2797PfXLyG3Ps5/jgkcZ01n
iz1YbH3eMzkDHbZRy0a0u5zsb1jFf1QtuPShuBulxCtrSJng9Gj05Ujg1DfIBvRV7gs7JRYMccC5
PpcLFzCOQqS/koOGPNCqLUCTI0ajilGGxkrfSagwrhLy7KtRCwGgHu+bqk02piZ/+mnES3zyYtBV
0THK56bvgIkd8WM2Hzswt/d1N3sBkGvzT8cYw5sWSe0gFKFzvD7dC4sKChJDOakRjfTFqgSWlQr1
HAyOjl4Um4E6cOsvg1iC66NcCAvYjOCvmSVf0JD//EXsl2Q2fp/N5B21ws53U7NE6Ex7uo834xb0
58KEeMeo4CKzia7vOhsawkbLx7jxjtgRux/dsV7uG9GNGyHVmfg59ydhJe4WFNtIDdcIUh3/swYB
dOy3GmM6TnYFCUwLU/iZyaR+N5A6ADOiJj/s1M2X3WQN0ffK7LU3+qJmgWNnwx7ST/Su7SGW+NqC
0hMIMEXZ4RotHuPScvdz348bOPgzbLX81WjV62BfnzO5VQyjktSETph4RyvLxRsTn44wWDABAX/m
Fj2abykKloDcHHXGTWkxwamocfI9U6rsdz2zwnfx7ADb6hB7afycTw5jxqyMcjePUR+9e/WmkaEz
xlI8z8SUq61ZZ15vK1rvHpWh1A6eQBFhHpX84DRNtvEQXdifL4datx3V0Yvsppvco9sm01ueifZW
16fxsZ6WcOMbbA21OurzAJsIXRv3iBtJ+0eZNeqNQ+/koY778d/MyqCZCmZWdoJWGRC4oCj16A4f
exWr6r0h0rjfZVBHfw/dwj5c/1oXzh20b3rSNFR5TNdVH4WKzzDNjXvsrG5BFdNdUGZ2toK2y6OA
v4WyDf52jSHMGX5OG/YElXuQUyU8ToGC3u76XC7FJUzmn2FWWy9zLZD7eY1hy1DXT1jZ0fYOFfNB
E+rPtMMzBqH6npoAYk5qbxfI4dht9vqbGW0eaAby4sTsTj7yL+7M0YHAakJ1OCpNofhAg2ego+OW
Rc7FBYWDB/sOX2pn7Ry2LF6mJZlg52NcHvB3yJCURbQR/VwehXorUFaX+vtq07szXm9DUbrIp3o/
46mOjjjwDBvdo4snS8p2UGUnUXt29nixYD1FHPJNtntS9+abOFbypxELexS6IH9e3yBbQ63mUzUF
YnE2h7jOuuIegKMXdOa4oBApin8xFDgF+XiSOnG2TreBbg+YryujexzUqLqZu7S9A8ad7GFmO//i
CNOdIA4AGUGatgp9Wppu1DY5whXENSK4qjkQdegbt9KFAAvQJ6QmTbqHUOc6nVBYtl1WDimfaRys
u3pOkrsctNoNXCgDbVS3QeYlFp+uf7CLgxLhA2t6Fr5aHaah15RyyGwHqaNRHGQHDB1Hc7yvum55
S9m4o9VgbGkayD90FdVhnY3UDscKrZx1zC8azxncmV0vEG96U4yjcdRdRRzQfnAendjIX39jwNqS
5X2q+wbqIqcrO2TWgmoRZ7mrmnLfJ121t6qxfv33ow6OAyXowWdlytNRTENTZ3VgFBgOw2GMVMms
tvO9JmrEeLOu/lh7/dYDfal2QL+GyjPocSow672ZVoVoBlb6SMCQ4mCm6O17HT+J6mj3pfulz7kj
TWGUyDAJ+ygS2VEb8SK5L7NIv1WIWzaW4cIVAJgMcwBQmcTO64vTUHtznqGKHL0qTPZYJzU73BLq
I4bq/+a7wlTC8ALUH2Il+mrFAWk2GWZFR5E1yfthtFC1igZ3I6S9cEdTtyM2p92hEULLI/Ti+rSV
alRbLqBj57BHexUZqaRvt+joF0cBvyaLhJQk103YqF/QoUkZReCmd0yd/tvSDGVw/bRfGgR5YZOU
hq4+Ha/TqWTOAOOj0Jxj0kKlQZHZ9RvLfDXUSn4MXWqsS8t37J9PR3G9RU/yfHSOhtc0O0+vXH90
4y111Ev7DDQKzF8kt2Tf+nQUQ1NyJPBbB17H7N6MSqTdhUpcvAdR3+yvL9ulocgBAQfJ7h1H/HSo
BR9PA59c59hAkt/bkZ0cFLKQYxmr5sYXujQUfgxw1Gk543KwegTQTRmcZYqcI4gFsV/yrrgRmlPs
IwWu/PVZXSrDS4UlShPcWIR1q+OjaSkMAmAeR62xbpMMz1lw9weK1J8dRVJdIgdildvv6hIhgbHV
v45d/ef133BxuqBM2CiSwrZGLoVjEmYZvUBur748Vijf74rMLA9N7Y0bH1GGpqtHR8ZAGqULrmho
dKcf0ZpcOD7qbB9boSv3UWXhhRnp8a4KNe3RSvTSn8ayRmM0Ht67dRv9izeINgNca9JvQvRVDBF5
XaZw9GwMwXPTd0x0LAfuyo3L9/ybYrVOsVo+BA4iSmuT5ErxyjkZahuHBc/0xzJB4LulG/BD0Wr9
3lo0cy/a0D40VVp97Ec0ehN0Yd6Z6aJPG7/l7LLhp3BpApUBvUTzTv7zF/fmUmv6lE29fUTWsrg3
7SS/swf10/UNJL2LTj8r1TUkBKhTkr5LCtXpKKOYFAywQvNo2jjyHZa612p/RLzK9NWhn44uApY/
QgNzubsaXiG6lM4Yv0FLXDg+Ss55A0Ux0aZ9N1bFFAyd6g3BYLXlz2p0Msv3JodXtQnFcK/2eZ35
46xlw4ep0dWPTkvb7jBoY2X6pYUmgK+AUtl4feRl+XLbmnRVZAWWdYT9CRTodH7R7I3CrYchcFDD
emzJFnZlCbeS3bqoNwLV3Y9qqit/XV/W9ao+j0qRSHKGANqtYZLCiuDDaZAh7KZuUdbO0b/pBnQK
mrY9XB9qXeJjKG4hHiOq+s/PxukEYVyElstbBxak8I6DqcfvlsV0dlOkK+9iYarHLDLdb93iZhu0
hfXSUhUlZkLJDnQxd88a/efFSmzp5TKADzDnn9RlfyyqEPuiieqbzHajm2lpp2/XZ7te2OcxqTwT
IsqB16IzsTOXjT7wOc280ffINqe+im/8DnjdvHG/y53/cudQgTNhadEt1wC74oB9urCWm6KAXtp1
EPKMHnONqfWVyvkH8YjyaultLOf6gpXjUcpnqyKrJCUCT8fTk2ouhqGvg6k02qCa9OV2iFIUZvsk
mw5ajFoULXT7duLdvqfFHpsbE15fOM8/gEQQLSN6hNStTn8Agqm5G6JTFcxd62S+xQOHjNKETtr1
b3i+b3g9aEygyC5hc2s4mNvDj+PmFYHnJojfCCS0vk/2ICkHVZnculpv7AtwpMH1Yc+3DsNSd5ds
KJ7tNcvGDHWyR1oyQTbkX3PXTXeNqP9YNGfZeCkvrCPlIimaYtNOADV5uo6GcEel1uYqmAipb4va
xtIzUuaN0seF6VgAoiWHkJQMCsDpKEs0qrbADieg1jN+Go1QuSX2LvdqqWRbOcn5jKCVScYr/HmI
8mv9HzjUDV5TaRnE+Cj4ptNqPsWYfGPdzg8cmD2kI8g4iC/O+DRqNasJRYQiqKMeBQWtM3c014LR
1KJdq4TNq7c7w8luFp+KPb/e7lPaCJw5kjJQqsHbARpCpT+btqDAFyZF4oo4GWo8kqC3/kzwrJci
tqqgt7NPNmZQOwzeb9quSP1R0YeNJbzwofjIJhInEloGoet0U3RJ51hEZlXQTOry3ugqpDE89bWw
Wplg4aMFtAlFZCr+8le8iEzMULEGrdaqoBa5+TDm2vSEj3298X3ONzijUBFQEfIiOFn7esJ9xami
M6EaLGp4hAFFmV4bzGAqjHbjRrq0bDQZAaCRCaGatJpQqmKVmylqFQyi6WHMioQ+fb8cr19Al0Zh
dwNg0UmIEUI6XTaFQjaqCTk0DYRBd7pYOggHylbj7dKGw6MLAWXCZMSeVnmdN1XcAvgXBWNWu5+h
EWuHfvbsQ+YN2a5x6nAjwLo0q2deGq8G9fk1FjXvtSKr9aUMenyRjq6D0FwRK//isLIRwHawpykj
PoexL7bc1ItRL8e8DCqwRXhL5OD27cp5/ZajIQRhAqIAj7G3+kKIYMHuT4wqiMehuCHJKA4Lywbg
FBvp65vhrBXAISJxhAVO/VFafcvt/2JG2GIkaLjxSlCh7Xw3dQEpG5/o1f7ZxPnPIsewsi8/VLN3
L5Jmoy184ZvJpwPELoNLQubp2CPuWyPFhSrw+mjepdogQJyWW1O8cID540Eng+6EWLiW7NW5FtvQ
rBilQlCq6bhg0xZ5OrfZuvbOQyeK/9JPBu4qRsBrCJW31LYCGaIK4GoiPVH3Fgo/Rh+EeZsixhmh
wgO+4wbYJ7r0ubmlqHVpOenp0+2ApAlFW/7zF58SSq+DdEpSBU7lIWur6NaRZuiWucKFg00HgicY
LC4qWuv3ikCjUK0BllLcWe27dFEAeSeLWZPJZEaBkAoCjNf36Hmghq7G394RMOVIo07nlWlFqQzc
w0HezvU9+SHZX1SZj42WIoC/wBb2ARjUzcZtfPFokNUQc7NtSJ5W29OaorZUkCoOxmmhOdUnyseo
KbM7t9HN71OFIE7fx8a7LikbVLDK+akH5bPxIy7M3QIlx3NAsEj/UX6NF980wbBM61WvCLTOU+7S
Kc0fTZWad2t18EdTfXgEEfBajAF3Ahg9+TogOMH1vboTILx3zSiIgBqQYzdzFnu+o0TdRuR4YbtK
q2JJTuKo8B6tpsZt7VqFXgRqPUfvl1h0e4XKwuH65lnnpXIuMjWVe1V+x1X6FGMg0JcoVAZh3SVv
q0Xob+Grlvup7RCBFnAu0xpl2Kruo/31kS/cO1LsWUKv0Vm21ljRruj11GjqIiiEXvsqiZKfGXN1
RG5n3MjZzrB+z7MkceL0wzchGDpdS/5XwEOjKFAwsr9ronywlO6xS7x9mjfv9G64scfCI6Jwb+u5
3mdKeqiN6KYR1afrc77wTSlLEzNTiATbsC5/62UdlR2PFixqKb5TlAXum9ny+p0DB5hsX2ZSwJ/1
09kaKdShPFryoDa1hGjZsBC9bbewvhcuOhaTjENinCmAr9ZUnZoaewsAzAhUL35Z5sqtAuYsDrEb
dFzltf1wPqFk0bFTiS4IYlYRuhFOWt8JJwuSRqj7vC6bL+YwLhsmzBfuE5lBwVrhxfWogp8uXeGg
Qm5oWRZYXjZ9jSe9PczLgLbslKI4Xg8a5rCRtkUEPZPJk5NjZi64Cc4h0cbpsKhBpWUMaSMAj1qN
vtJneVBA17lxcrsLMPkcD2Ex6+8XrdD2EBLoNytNfhxbk0at5ea7SCxGYIW1sxGCnDXe+GU8ZTR8
Zdot+xynv2xGn9sC5poFFU6YKBiGaFjHZQTuB/tkM30Thkly1NXorRNjrFmOb4ra1f3Umn68+uQA
+KBISHRJ1LwGXKVNaQ5WDTlNsTvtrm+9+jjP/ZYu+YXzKZNM9MjxYkRkdfUdqDNOvVUqaWDWYwsc
2kYTubO+X5/KhYsPNqP81EChpVLM6ZK2Ze4K9PxTfMcGgY17vOy8FoJU7/UbI104ovRz2Mi0KDk8
a8S1MYG9XdI5DexpwRcn4X5rUYyLfCL/5RNCxFvJ4Flhnu0CV0oDfyHhhMxyPbcxy4cEypu7JBHW
TFNZ+UWkJB9QFbMCXF7zvTIlDSZXrudPM3qdzYyX5WInxcbOvfQpkcyRZGLpefG/mDuz3riRNF3/
lUZdD2u4L8B0A4fMRYslS7Zsl+uGkGWZDO5rBMlfPw/V1ec4U9nO0VydBqqBarcVCsb2Le9yrCO6
RkqTEZfZHn3obrvUpRZpICvP4PVPreUqagb0la47QJ3D+foesk9prWfQbmtcAkvZbtBzAr1nV/qZ
q+n1hF6qt5QNgpf649EFiO+Mrby4LPcQsLRLO56+9crWL8/szTV3OiynMgpineurTGf7eEI4AFvB
WKXlvqmQ94jU3Ij23iaQm7eQzGJcSlSN/W2e4qocKtn0bch7ar5f4fQAZGO1fKP2W8ioBzZuUhCi
G7ZJ7am71/u8n7g86uabU3vJ9zyFTwzQv4wx9nP7ccbM1h3dqARr/30aLPGgym66nFdhYKmb3fs8
U50VaobV2zs6GhUWV968JJCjCllfaNyAn/WhV/W+d+YuYmC8TGPD+rO1QJsgR4B/SOO2+qOIVfGs
zbaOddWgUPzzkUD8lrbabGyHYowvbM1Z2q3Z1OUSytwDumnaSR3aCNKKM+HXiSCa703exVWw4nCP
q6yz3mbZYFrQw7Nm+SK7wP2KzzFadYbW3TdlatwYpe3zfnfmlVfp8cbw87d2Ywlj+R0oGoLbI5I+
TiDIPwtzzhyeHBery8mUSzg1To8ToHcuVzm1ideNtZo5cVMcSx6MKh/1PkDywGzdFP+oON+QgL89
08NRl9AS4amVAWYeZURBYzlVG3TFPs1j68Iplbwt4NWdOfun5kIwCad2lWOiQ3949u0k55PiILsv
mvpBl5Ap4rjUzoSury8YVGN+GuRoKqk5izSfGSTHcjzsMz/fN5hiRTTOzzGcTg6FJA7tIkq7r8iH
VbKMtdfJYi8TvYcd1sa7eNW+H6d5ODOr1w8TswKq81LQpUNxdG0uQHVm3S1YoK6prvpmMCHT1qUe
FWPXpBjlTecYL68DO0bkTaeas+ZTx+FjFnci6DJGdNreuvEo+UfOjM9X569i3iiz7GSGDcKZ2/TE
ZQrPmtHWHgoSEIc7JM8zCplBWuxdKdSVrLEY8mBn8AjP57o1JzYj7BI2PMkc7eFjlSt/UnKpqiDf
z6JUNwUiz49562lvL8HSgl47YPRMXyTqD2fk9SXgwM5iGMdUt2Zf91+HKinPvEInFosTRRRBcgFv
8hiLRFZB/A+PZJ9h2RilTWtctkI3pghOtXGjpHA3svP8M9Dsk6OuKqVkTKD6j2N/KJEjDg1zjrN9
Pu9a22ojY5iyWzfO9V2d2NlnF3ff/a+3yKl1Y46rUQgKR/ALDz+o60LrpiqV74fGkBciGOIQhd63
qpNxwxv0oKiYrsY+hEWHo/ApbaOvh3yvljZ5NzUxzjS1I+szN+J6bI+Ch4Nh1sn+VI1B19+1J5T3
9s7gZ5cYvYM+mIbyCVGZfBeI3t0XWQDLYS5T/8oa4nPy5idWEF1QesCg8kh+j4FffWXOcdrG2X6p
7OFWovAVTXbSRpMczY3Eae0Se47k869X8ESKRAuRwinlIKTECOgPZ43McZk1LUYHuSNFu+WhCW5F
03mkwr31Q/l+9yQ73bsmrJKhqWfTRapp5t6F4nijo4F+ZkeduMbpAIKMcbFgWxEjh79Oyd1pThoi
6/DaFYadWbFFUlnftKmVnjmnJzYvgoSrrAmbF3zuUUha+ogZo4aa74kqhjBL2xyz3PFcjHRqQt5a
nMKSALri6pbx866yBca4MbTLfZyn0LmXpdlVeubfWPjEnLmwT05o7dYS/5K8HKdmXq3HRuswVNoG
fyauX13pIj3H9jq1S0FFwCbmDQSodbRA45TCeMFkYW/5sQAz3k7bppqTd3Y6a1GauO4leM9zmdmp
mSE0RcRFDZ429FGwksVlPQZ8NpQFYhViEKA+TLJuP/36LJx41+kF8si+VEhxGzhcKnTNYtssSTg9
R6j3eZJ0d1UWI26CUcQQDbHlnLlxTk0rgMZKKw3SNFDCowHnthlk0lE4MWp/72h2v9Nm/Zws4ako
nUwSZTM+HVDc4+pDoemltHOZ7YNCqis9VdOlKg3xzmrG/A6vr2QNZIpL4OTise8X6m1pudRnNueJ
c8CnRWANeSzKIMcqa33WA3VeEu4Zf7E/B1omwlZHtaKL5TkuxYnPymFz6NYwaZutevhZRzWqyS9n
sa9qvHIDYbM7+6Da/Hq3nBqFaIzOGb7bSAEdvX2ZqQBwzzlKMZrxZ7t64VotMgW/HuTUVwPnsXKS
eBioVR5OhbIydY4qFfspT7SIsp6MKgOB/NK0hjPzOTkU8R6+JRQDXpFpykVVbtd46d5Ita8YasUb
ocw7Tcvi/8VOAN5Bns5HWysth3Pi9Wvk7KFKU3tuEtX48W6tSaQhjs1vJYUQOcDbeSm90Qx/JcZi
I7eCqoKJAI7dUv/rwK/aGIdvf71IJwIHtL8ot3qrOwkTO5xQ1jkSQWxf7GkCohkBdSIWO6/J3X7L
mk5bNeMXj2+ZFyyhKvCCIBnXnDMEoleXF7kPlY+1rbMSYo9z0xU/OiQ95wsFzfq9kFkfSZC7IZGi
tynLKn5rmX4dD6T9WlpdCVhHV3IwGB16V1W2l55X7gJdjaFvD8mZ/f/qkBFAEpQgqrqixymdHn5a
20VSl4Rb7I1APbXaKDe60cXhr9fvle/rqj5EzY+8gDoj0KO1zfRT5EczgBKyaDFYpJbQhLPoAYRo
aN0VaW998EWQ37oKB1rT7rS9lxmjCMvOLG88E43BpO/zMgoMOe6WPunDokXytbPUhIC5N+8KR9Pw
YU6dKG3HRYs8q53vtFm4ZwK5V8d3nUOwlmGI4lA/PvpSJbKSnTnwpex0wCaqbSubKNl3CzxrCWjP
XBavbISoSlIBXjc9+dQarx1+MlvYeQbeHVkW00TgIZnbbOvHlEivdGon8VXvrYjbopvgFcRT+71b
5uQ2qFWNbM1cY44TG/4VjO3qe+pa2r6ezakM+8Spb0Tlyds0xyl7HGNxUy/KA9KKi4hEORBX3sW+
HIbM31dS7y5Khb9eG2uPQKrPkelf7z2miK4DXEp4V9zyh1MUhl4ZwCJQcqoLB2u/PgtzuxFnztEL
ffAg7eBLIooNEMSDjQFh8nAYN7MSo8jGdB+bIgjHxdzpjfkhxW6ljoPP/Whe2158hwxfEdqlvSMr
vgzsQoZx1UVpNd9NlXyIJZ0NpSs97FS3a4sRV1y0emprOlP6eP1N1orUSkwhwAR1eHRSoH4Hmk2n
cWdXcsZYpbbLNoRmoZ3ZX69vM8ZZEwDQI1A7j0OWJEcvA/UCf1fGi/VReFn1rabsX9KoL8oPC1Xc
MwOemtjK6aCzCRSMfw5XIe+9qRt5GnZxILXLICPvsqa0eGvAB2iOOBbTZsqIFKmPtpQTCCiJNDvg
N3Tq0h4HsVll9v43cwEoQoC+VgOOCeGuVQ9LUzKXbJjTm0Rv8Sctc3EmfXp94RBkASZe08bVkmtd
wp8uzdQ3a5kraCFD27Qbt01D6dfPFeiUM9M5sRfWaA50HgpnlCuPDshgJUOd9r67q5JkvlZtQQpu
eeQe0lGf2tk9d+5Pj8dbs4IPgX8fvWzCdoayJcralVB7/lQjKptuiQLUgOrmFhcc5/Ovn58TW29l
4YFG5d2GgH50ppa8GgxEvdydbw7mdZw62Zaa0bT79Sgnl4tQCJAozDV0ww+XC+Z+gHbZOisL6FAK
IOWit+YJgSD3HJv+1AfkLeLiXGFuYJUOh7JmH91Ba4HfQvX3alla673Eokct75wuO2fS9vrrra83
GkB01rlEj2FZg3Dq2oqFtevMGXPkrmOhlGadCfFef721DUdLlWIoj93Lc/jTZq8zZ5kYxtz5bfBt
cXOMnKjT7jr4JmfqeKfmA/rBJjomKXwx3vz5WA2tLLgRTHPXBVoBSt4ZsS8v4jdfRMwH5Cs9aZaJ
5+1wiWYr0VWSWCZt6CwLRT4an7TeGB/euufAANGeAbJGMRQS6OEoAfqTaR0rc9fMaB8iRCN2WePo
H3vTic8MdeKz8XauDFvwB4ZxTNJfbJSQa38yibvby17azvVYeudUAE8OwuKA8DeICY732tTGOvrE
DOIW1Uy13/OvhNLOdZlel+TWqIMdTeixwiqOq6qVLBB4LUtjt/hV99ClA5gULvshvddsAvs7I1Z9
H+Z6k0NSi6tGDxuI1cllvfQLKlMLmp/bxXXkuYvx9fSJgl6wgaA5V/LB4XLqSTkoAbFiZydu/lyA
uKT/r7dnOsWvbw/K5jqV7JX7Stv/KLIMyrnsC6fS+cj013x/RmM+Kd5J/IEjpyz+cgL+t8JMJ4eD
y0lnGmErWD9Hk8pMaC5lou84MMtl1eDpJVyEmRJZpuGkl+dEWV99xJWAQwBAbMP7CVj/cDwZC7uz
K9vZ2dINQvD81VZf7DfDmxgFjCivMqkZVMOjN6XRF9TnRt/Z9bP4bsvBi7p+ttEOGJ40zSnP5J6n
5kSRglQAZ0rKLkcX/tSIrG873dlNDVZ9SNA32ySw3up7yQvJk8xFsuKmKVCsv8VPd3ALTVE0mm3v
gtRN9lNAF8CWi7rsGw/MqJ2e0+B8pTz/wrrFNJGz+KIocbQTxUjbZkQsdZe1MZ3EZpFDjHlIX3TR
0trAAWy7aVJK0ybi7v1SmE7Ydon6jBOHk23QnaubyJKmOUZ+qgZjW9SGZvFwtBgDjmoAkV2oBguu
X1+669V9kE/QOiBxAcgOG4Tm/NGGHjMiqcxo7V2XFNOXCtDFdq40d2M18NgQTfLfTcAGzgz6+s56
GRWJYSogK5P06EEZJ3/RvYT8JFnS4raeZXAdoPRx7Re+vEhbvCPC3K3VxkkareIbuP6OQmB9a9dZ
/E1a7ngmrTqxJSlsgEdbvTUB9BwdswSRB2lnsPSxeLZvZySE8Gid+7c+o8watVAUTqirrsYlh1uS
ctmAt8yANMZgz+9s1bhUsTzz7ccLiAXvgbHKcFPFPRrFMgXKH7m9m3HgiByJ/PVos8Pevm+QUACk
uCakCCUfjmJWeu5Zyrd2uDrUcVT6xbQxAlhSYefO3QUpkX1JRe/Nrd+19A27DEYMDqgA6w+HnXJv
NgqL+E2jkRgCRoCtOwTdmU944lD45uqwt7IE1ov3cBRV2aPejrq5s1dZ78BgnC1Ka8YmVrznoeBS
DEEmDJ9//U3Xa/boLCJ9wA4BlUREfaz6586FjdjmTMBgTEk4zlPxkKnJ2xrN7FPSisdt7cf6fezP
P3498Kt4laIMsePaBOIfJDkP59tiHzlm3D1ExWO/HWQ53uYI01/Oo2ucOWmvq2eMhTDAmsFw5yBd
cThW3o2iGcfZ2FVCh2TdpQ12rYvdM+up0fJNTMntKbUzZwNc29/SpB63buZldmQv9bBFT667Arux
bLK56XYzV+5VkaR4vngDMr/YOu+CsRbXLQckTGezjEZhNP2ZovSJ+4KeKwBd7gya98d0swBlLp2l
MXaB07kX2pRnUUzP5MwZOzkK8iEmI6wkkqNP1Ze2TgFlMHaa273v+ti7G+LMOLPp1h9ytOl4Hdeb
nxF4Bo7e/rqnljnpo7ET2sKFK+S3oME4tUnl5dyTpv96p52cEuGgR0OQQsAxKLwSVjrGfWPsBgxQ
Qn2wvMsc+9X9r0d5sYc7nhTVdR5jrkFK+UeTqvAE6oqp0Xd65VROBDO6+4qhGBVBCiH+Ny0v0891
amYimiw03CglTqrfFZIaZZhkow4l0jf6H601xU3YIff5bHn98qjiTubh5OfC3kKFwHpS62yniDog
1mKPiB/vVmGPS4PQduA+OmUTBBvbmtEz478g3daWIfG/tWKrCkVmV3+WKva/BzT1ng3S3wdp++rT
NGjCBrFj2V+xbMinEHa388VOeqgD0F+wXtdh6wFsNX3Qa4Wd6FNUInH7wc+l7kdYmdAZgddZfyyE
yr8mXTslkWWXpoykXi9dZDT+VK1kmWII+cVnZ/sffu15qd9Xxk7GReZiqQw+ONRrv/p2ZmlebTco
7BRKEcOCZ0Zn+PD4uzisSN8s5t1MpYlXfhjRVaz9nsqJc47t9XqzrWHGSkXGgZdtcHR+RtIvZWTN
vBO17KJktIP3qUqL72+dEUBgXgsqaEQO8MQPZxT4RbOA5NJ35Jne1pyKJpw00WB1NZ3To3rN7SAt
pvALB2HVTcZI5HAs3Rm7vF/aZZeS2bURSexySQ2iIpAoS9FdTl0mNXQP02zcFGPifsZGpflm1qq8
HkUVj9FcKEq+dl7VT2/+CqtcFd0kRJs4ekcnbpraJqshYQE+bc0ogN65oRtqhGbTnusmvH6tCDxW
SxMAQ6ztsfYXt3kSdE667LrYUFt0f+2dpvsKAKQ898FfBwIMtVYjeJZXdPVRTD/qgzb4tTMjIhqT
RBtt3Nwbiz0DkLUT7Q4ZMgyFktlCkevXn/P11qXMggYenU8UNECfHS60MzhFGtsTx0QFy1Vexz8C
R+lnwhx2DT/m8J5kGLrrSDXDM4E7fThMs1RDNxlBv4trlQcXbTDM2ra0jSXfWvE8/Wk7LWBovU6s
OnSHwP0shZ/pfAflAiVu+zjepPVUGBvplJkZIuGr2aEYrFaEhqGMdDsFjWNuiWQme5s6U/swBUud
RioWE47tMwoTF5ggUoBry2Bqd/gKw6x3UFTeVkU8WxeLSps8mjCAVyFPGNouqAtnSSRiqni3TVli
6TIvhZdFpWMmf7Sz9LWo8WXqb4Kq8d+BqUvsCzdpgcZ6XR2ETa7MB30c2ySUqtQIqeIskVvpdmW+
jZNS3LtAokvaRwmu9C8S9Zt41JN10p3Ko1VIdm3aGnGxsYzZbUIzNss/xDzEHyEeFPfST9zvLZ7r
H4HY6TnybY3x0WsN48tojb4WTp1fjBhT1RQM2r52XFDOprqxC8ME/uxMwftq7OoYq2Qvc6J5rr1p
16dtgSyzpy31uxLNI5rESw0zRwptTGgh+mSXbeMH4pZkcrVwlsZwRyG+h8CypPqnVvqFiPLGkjkC
HktZhotwyjgUFqIh+9Zt0hI+mhlnG5qbxgdbdcLaqsLsm4sy7cbPlpNaj3R2B6RGVgi76Fx562pa
WoR+wqn5FIumvxbpYi7b1g5UulLcams/1E1VRb6eu5vMn0o/tJ3E/hF0sesg5ePMAOXsNLHwO5uN
91JxxYa5UPpnXGXsbkdUlQRbtkp3X9SarHEHMDCCMhZzoMjjpsEQenOmXfQt7dQQeUot5t1a5q95
n7d8NF/jnKajNuML1vQklzJoOMNC0BsLYmt88rGz/6aN7oDMR+mJq4W//U0m7czKdD4RqFry/h3l
nsXaNb20HqQMipGoUk8HTn2igsg1J9PFMmxMf1RWbb8zHSXuaISiSaEVvrgriK0/+ElbEOQGXiVx
Y/dpQeiZ0Tx1i8KRafQKxdS0Pq4jLjuFSPpoyas6zZ1vORgHOnVUMplZGSz2NsmS+UfT5c5HU0nX
QyTeNGipDe6sNsojbYmwf6WEiplPyiVV++Ny4ZUzsrEVK3cHoJVoxQV/EJllSvVlUmk8haXvT+B4
MtHg0+3EfyJc1H6tfMiSYU+Od99TvrciMyAxhp5gdDe9+96TybtWNPGDalrtB+lfn0etHPsqQkPW
e1bQIL5m2Wga+y4o7HlnSqssrwvX5msrkXVPcK2cCs+91E935pjmIux8md1W4IWzyLNn/7FpW/ks
qBfd83ViyA9soinSkXF9roN09CL48loVKoxAH5HRHx/mWenNvkb7mf/VC+SwsUrDqqMRUeo4XJo8
e6AYKopIp1tnhBUaAd/6gMrNdsZy09mMc8wOyQsn/oO/JkCpjcoN8wR/9Eg4rbcFxuiSZTia92HQ
ZgTwnCz3Q8voh7vCatAawyTUY1v26apDLwLWoK+8tAktwLXXgTLj9jJGWV3uOFLBezexfQzPpplO
v23UXRL2rkmLVKDj54UU+tQD0d3SheC+VEZIaFjXfu3OH6wy0yOVWXCMlT7bV+0SGGxaI/XVVW+q
BpIuCd0QoRGblCETVPjeeW5/rTmuuI/dYao2eVU4eMNI3f4Yp3F576Zt77KEtYEtmTsYFw4tjLs6
cOExebR9iBhR4Wm3vY1tghYMFXC+Ubxb0HN9aG3TWHau1zjtVYVzXhv1QqIYPPfBEkRC5um71YmG
vWErd9rVHDe5W6ahrvZyzJqK0lzlVxd500lAMKIEwTrV/R8FPYk+SumR7v04sblxmwpp+rJXzjt/
7GCXF2Zr3OpgttxIldl4Y7Q98mQlHo57XDm5RivMAcUV9s7JgGdKqoy940ouzRbey0OXZ8VTamoq
2TvCn5LdILNK7At0uEjtCNWtvXBUQNjdpNxNWSKaPxlgogibEp/ApA2Mj5h55PTXO41QoCMUq8Dh
anMeIS1vfllKrE/33Sg9/QKvWjMNHVYxZ2EEjKEpKCcntMbYr0OYmsMfpS90VBcyHapP5dnLH7ht
Y9i2lIN575t5cWmNwBdCodp6Ci0LMYFt5iWiv4i5jfWNmYyehjhc7X1MEDN3w4BH66bj0HlXntdo
OnLndlGEZlYVz4UYOzTHEDz6Sv++u66Roo1BjhkdRdnGI7WYl2a+i4NFkzjbVCWXeBc7U+hlGSzw
TLMrlhl57ctiip2wJsHZj62nR0syvINE1d9JpTk8RgRzWWjiXdbvnKaRfALEK7AwS1a7TVrc450t
piQLwa4lX3tHK8fI6SRwfhps2ZU+Os33moIhOakzOlmY2TohNoGw1myKrCIMjue5NcKkcWuxmWdP
ezeWKJVSInLSr5Y9uDfL3Cqx56a0pk2jmTxoqZFpoRdk+D2Opd1yYbbZdOeMWf+1rOOijqzaEzOX
qZND/VJGE28WUCd5WCvlyA0Hpgi2SSmHx4Vmyh517Nm/UqnIL9qOt2OTeUSpj7mTu8tW5CoxLtNK
S//0dGk3Gyt1zGwzGAlOalNp7IdJ1LteNDDJbCtvjaiam/Id3zLjshZ1X0di0ZImMpHdu10KyLPf
7HmiXDzmg/vQdI71nAYufF23L5S+LQYfefuKyY5hZvBeh7rfcT0Mtdu/z7uufR5aXro9uojgz6w+
nslXuXb750SNPs+STpW5ivX5i2FN5bNcDJPwoO1m+yGXmnoauu9psTOycvmOp7T/dSqWipCuoZY9
xQNYExNQhB9q0nPbDevm0MzF4/K+Hf3haRgL+aVGnrsIWxjIn8Xkye8kKMR3jWs0KpzNnvjORvCw
+LjGJ/fpOGvpXhYpapYBRl4yhJ8Au6RzhlFF6HlMabRMC4whPRDyoetM70vjO8MfuS/68Ra1guoJ
HnPuRn5veF1Yxlp36029+OEMlfmHadkNyaEdxz+42Hibe9OmkoQhbJmE/Jzqw2hXxqdcL72Psp11
YD2lhrg8OIai3Uxcc9qG01gEl4RR7rTNa2O6dBe2E5jgdffkkB4QTknhv/rJ4N1jBJYX4ZQ2KVxQ
9L7u9bqwko3ShuprE+fOcw67kCg6k8EnzTFTC0ECp3zu40B7X3VzdZMpY9oKaeTztjK6cvVhEONj
Wdbt09wOEMzKOG6WBwW/ji0hpvRjrQKidi/JDQ/vRWiPoYzRRmQO+Qy9uarzT3ywXF5JRF4+p7Um
CugZtdbcLm1naBupU27deNz3TUgVjgcpy4Xj7RvDoAqLRETibIpkMAWZSl9m73XlzvWnXqxxR99Z
9rLJJx3gJjfBcI8metdEVeDNQ1iyVW+rrtPv50JzMcnQFdcboVc1hw113TI0UuxeQ3/MgjnMAzQM
Q1qKTnJhBjjU4Vw3dSKkPd2M23zwk8943wbfazpmYAC9KV3CASTfx7x1MfQZXF37s8RMZSGULtIP
yuQVDYWguDZ1dryEZgrmJ5zqpK5DLWY5OY5VUl05gzGlWF5I67ZE69fc9+4ofkxDNZJam3m8CbKp
9CCsTWvykVnGEGF40YxRhzyodqWw0hLoS/jpQ+YV0ub+m7XpM2bEs7wI/GWYtyVpIM6OutvSXscu
lWcmMDWHeqw7Njs3XkR10cJOeGd2wzBvciuj+L0UQb6LhVn3aOJZzo/VMJpYVFW+c1mP9fQd2KjX
XJW2lXRhr3kx1SYzKaMc0sQfllVzkvLB4yGpu3Hq35vYD5cXSTcWQdQpR+QbY1qmz5U1jI8xgMok
ykeZ9pGphuZRBKJLIvCW3lOVLTi4jlW1uKFfsH6RwJHbCW1t6L4MOq0+gF+l/1jUI8qBMGMpoZWl
k7xDQb7VtvrgGtnW6psUjzpeZiucALknm8LN9GSjLYnk8yxilRpM8qXcS7OEf2F6MhNYrKBKsne9
AmUN5Y7UkJOsttQtEhiVupO9537SPFRwIkMN3Nq6LrwLOVhjH+qxTyEOGVy092C7zKBfKe1FTiJb
/aLtC8v8WuB7Mt5qfd/4EYpL1U06J219GeRzelsSJ7jhmFd2FZKIDl9REBruOgM39XBaaieLAo1g
NOJkQ75bHHOMo4o8oyZgoS0e+u2cEbZnRf4R8ajCCkdZBfh79mOvQhfN6IqOStCr/cBy+3sRYNoR
+Ukq02uzsoL5msgIUwivMfzLom10sHUV8rBRkXndx8LIxx9Vzo24UfncflD0u+7LMSfozxLyw+ss
7gvuDjgSuI019ZC+0xqtm0J/7hqJ1WWZI/AtJk7clKq6CxESsh8htvfpJned5m6asEu50AgD9nlO
P3RbSz3+c8750puO0C6P/KHV75uxJWi0lF5nWzlKrVs/jTfeU1Kvg82Qj0Mf+kvQWmFWWXy4wTKT
hnhSr0dimImNRJGHpj5QPse4zgUXz1Uqu6EmAkmaL56mD+Iyh4b01dfRTNgsS9ItmzKo8BYv1Ixk
IxHUsB9GCrpoIMf4hA6zNz2XKC9c9dIhe5UL9l8hTDd0hPSmLWOuK7+UIUT95KaHgXrnp417b2o+
V7bRJqW+nf02NkPpEj1TGc5yj0qJSAPGGvMmClI/oCSwKP3Jlx1KcWYzDd/bjC7aBXy3eFdPSxBv
3Kqvnsbe6vTNf1iprBuc0NQuXzPiOjcJHltt0p3oPxqXnL0tgRXQcfAI2QdlPXgNpafEQR8uQhQX
pzDEIYI0pK6e2KybVXzkdw7eLMXpUR6ije6DrKb2eNwTM4Sca2uupl0n7RuENF1e456S8ZsLX54H
mA6hYxdGPhXFw4pUNo+abAxd7XT4pKB/oT1V+nxOY/910wOnYhwV4c/RK2XDHY7CndunCSrwWEGN
2U2ZpeVdVwbFlRE71q6tfeuMQMOJhveK9gcMu4onoK52VEhcRGstjpOonbKx+HM4x2Uned2s6bOG
+EnoV60dtSg4h85C8F5m95lLFN291f7QgThkrdw9a21fAe87nHg3SF70xBxQHsrUhWowbKpQOXjz
IjIKcjnglJmxcSyskJuQahJLDTtImnCqO68nPMA65tc10ld1YKQy6VqBw9dXBMMxcJXCWCHqRCIy
Hit5kxX4x1COddZwuoh+PdSrciyW1qBJaQ69SKYcDzVMQ5Mssih37eD1UZdW4q6fhDrTSVhr5IfV
WNg0AKWQwKMki0DC4eLwy9tlz7qwOAWNHUmo52ZPUywpuGlfYZuB7T4HKH/1ERH10v2VKQdjiArq
0XkrRoweB91hqaosj4wy0zYeWLgIgf430/LgGbAvCEU4AgQ0R2fAXHpniZ1h3tnY1ISCVGW/oM19
Zle8WqqXUaB5QM6gmX1szlRkZaVGu6Vk32jLlvh5CRejfrOg1zoK/6yu6rSYjjFMSekpzxiqmc7D
5IYOVaydGDB3XHrtL9Hn/zzAnPX/+C/+/alu5g5b3uHoX//xXj53w9g9/+3msen/thur74+DqKv/
Wn/I//1Lhz/iHzfiCXu++sdw/P86+EuM9NdvsnkcHg/+ZYtB7zDfj8/d/OEZRtDwMkDyXK//z//p
H/7t+eWnPMzN899/e4L7OKw/LeGX/+2vP7r8/vffXmDa//nzz//rD28fS/5eNHaPT4/1q7/x/NgP
f/9Nc/3f6SauaDwoOYBhV2CNev7nHwW/Gy4yD1CPkJYADAa0oarJbP/+m2H+DhsP5PEqVwDfa+0j
9fX48kfG72A/4N1T13SxVwK6+a/f7e6fB/afC8S3+Ovf/1aN5V0tqqH/+28vErc/n2t2IWBjg7Yn
CkXgV442/gzQQUsX19zAWdW+L61Mb/OOKPpaNlii5dJ0N7WLMXXTIHFVLfrXBcbstewnL4gs0rVl
FajYzH5tBFtBHfpeaO4ULQasgNBWPcm33fTdx8SQtPaqmFhAZrV3YaRBX1xURmT9kFIXl0uFLjsQ
kjpCvwrcTIbqwQ01gOu8Q1u71cTyFSh214ZOoHpvq/fLxvNT68Km1eBEha2sIiRCL8oNRegujWbZ
oaAyxOMZ1sjx48xiUdcDJgVzZBV5MA+vwXFJs1gnNd9gq4JpEnmUmvpPdu5NVBJV88+n+U3H698e
lYPj9T88hP8fHq/V3uTfn67/UyUj7i2PPx+v9W/863SZvyMOBw5qpXni/rOy6v51uqzfCWlQkODB
os3Dkv2/0+X/vrYtAcFDd0VTbdWq/9fp8n/n3Uana1UdY6VBz7zhdL2S4QIOtgKf4aGuPCP+c7hd
lhJ7vJ5K+qa29GLj6OLLiibdgn57qoPhmy/8+7Gd/5u9M1uOG0nW9Kv0C0CGfbkcAJnMJCmJErVQ
uoFRG/Z9x9PPF1LVFBPMkxjW3THrtr7p7mpGRiDCw8P9X5RDpKYVaT+131mXtnBpv3HGT884sEFW
QUhQk49gHbQ641CsSL1GW/d7wspNbw/XdkHRJkk+TBKtsQQYo83r3y2L8rZd8nED8fIMfSrGh/sI
Awq9Y6701T1Oa6ZS2r7WfRSUpNjXEdn0Kj2t31a5EU1uIC9d7moSnV0Xfqlc+bFNCdxd2pScNCsk
t8vH2HDDOnSoU6VJBEenp1LclM0hy6rqr0T0v8fu6a12+dR1cdg//uex+PEf97H51v84OYCcpL/P
n/IK/hcPLgPGIiR1gQH/+/xxT2EbYPA/IvjDIeBo/n27Wa/AEHIpUtvnDnMEBOrv82e+ArnG4eNm
xIiXP/mS8/cbA3G68yHTgBxHrRxOMgyy0/PXq1VhV0kz+9lAiTSe+vaamsXMLVMu8jetctSeB08a
7Onv9q+LBa49nJu5RgJ1iKyjOjn1O2NqQBsiHfzZtrXW8WYybhBSnbx8S9UgQz1QgtJpTYW9QR/4
/Ww9+fXIUhCkgFv+ASOvoockLxS6S2P0o96YH4E6q/fUOGbZFUAFFzpx80kZIiqTWUCxfKYzZcY9
sMNRTbgnZf3YTDlurRKZB2RVwU6kl5tqH8NI2WFOZL3hjpvv+k4bH7RGoSyGdhzAkSle9rSnlh3F
K8DGSS4VD0voF/LbMAMT6cqFPb8zqbDcBmqRHjneNPDHXJ9wpJ3T+qqN5WHLrXD9FEClVZhjglJi
PbD8WIUQpdcp/5rl5OO4FHhVF1luP8mS51RYJD7Z6mdSojWuRgwFCho9YR21TQR7TvdMXIIx6fJ0
8qG6N7sMUso1dgoSLebBpnsaWFdhX7z7PeZ/I86TiMM6Xrjnm/7b48kl/0+McV5xgYBOh62rC2oG
3/6vGGPJr8Dq8UTkdkO6AvW8f2KM+gq9Ocy88d0Faf47uf47xqivRDwwiTNovApThhfFGFGPeXpK
QXoJnXEhVctfIxSe7hfJTqjcYSLiF6OSv0PeODVdyn2HkeAYHXNlzI/mGOcfANiE18oMdf7KyCmi
8gRMP8RtNaBtk2d+2MjgU7KMIvtUK28holS9j4iUcQ3iJgbRkljv1dEu7ge7tUsczP4WD/jvJnyy
CSHACBrJ/7wRr8rssfjPff/tR9x2Tfy9e7op//p//7n8NOMVDllwI/F3++fe479FgAkCJxBSjBfE
Bfb3tadpr9iQuOlAJDTQZBXI7L+2pMZuFWFHbGH+1gtSTkjLJ/sRrwe6RuxpeGcooJDwreMXjQth
+yh7Ne1xGpmmDrwnabx27I9grfaJat8ulvIZbvBdo/NEDvsdSK7XMBv0Xdm1N0ZuHvKSjseSv5Uk
87oc9DeKYd3YY/oprqI3crR8HCZzcrvaus768Wpo2gM2ZTgWq99mObxudPl9qWNhLKVO4em58SOP
TDcfaJBpyi+srmLFbUkzM5K3qzJJvllpav6shgFdAnVRlY9T4fRXhlEXbwypNK4H2+pAlCjacYpA
hsmZ2X/q0hp0AqpXX+U5UP1JyytPUiT7XVSY39L2MUyr8i3YZc2l4Py9omXgR4mh+HPT5tehMw77
wrCit1Bko4OOz4JbUeEy3KwL7aOpieZ215jvpzkFrWCU362o7DwlBNwl8Yx+0yW9saeBUvR+U1t1
hCIGhf2U7tZBLqzPaOi0aAk4tpfoHR6DdsaL1GhUT5Oruya0jhpNOTdIajzo++a+wuWHqn0bfTey
AK88/hlEJ67TvA3fOXl17OoSmAforrgZvKBE5mvIoWDNx3Eo4SRE17MRH6z0ph3TGzspjrbWUH3/
1HbdkXIx+XWBeXUJRnF5E8e1W81R4CVB9GkOB/6B8k2k253vNB2kqqr9ZmDRWKg9ejnml6ladjTP
PcV+qMp0T0PEjfXiuGRXba15knVv5Y4nYYVhFgXmddDYutZLHPMW5Z3BDaf+rqhnWscJ3X9XGyy6
KkoQVt9bKs5+Qgtlp1AeOCrkEZ80aGR+VgRv8io9NksGyK6Qv06QAz+CArhvw1k+TEGSvK3T15pU
XiMP9lMfbtoo2XPY9lZCD15SeUPQ8b0faH6wgb83aZvdqUZlHNo+RjPc8MCtgdKpB8lHXCmF1Tbv
U2T52JnFD/aB5C3WhLa3XqV7VQ6qmzzL3maBJSRSgs5ra+MWN778qOmz7lE8WTyrBspIm/mtvsBZ
DVHldoEZPgSR/ZeM5YsC9NvqZ3HfNT9/dpTb/jdUz8yL9/6Xn/nP02qb+Of/BFhDf0X5kjYLGZng
cQl10j8Xv668AjMPlVEWNgKnlbMnb3n1FeVj8n6H8hYlsxcVyv5oTfxzz1OI499IXiCyx9OFvgHR
+ylpE32zyYgBzbilI0XSlZYgNXa3pHoU4+zZOSGNvWzKpYR3aivFoC3D3LgyrHx5ay1WFh5JJ9MU
ZSFVqq9UrQA5ECdLB05IxfvQt/Ag+DIDRLS8Ogrnz2mfWl/sMl3gcQRp+dnWpIT0fRxRcsEKopSs
0evDsrO/doNWLgsgL1sfMGlrkNwNEb+eZ/5IhCTZR8UMObthhvBg5cVtk0i/0qzX8wYkS4Q2uitP
gG3gO0iJqlzPUqy20F9Cgqk3ahz7WztIelpPFPNuO8FbeJ0hGBZhFyur497KZiwrDW2x2zsKHKZ+
DOcogkMyL40xX1dznZaPdifbMdxRU7T7Cyu2gSyQM2Uu1T1D9ea0zCL1KhmhnNxGfdeBkQzkmHeb
AfXiMcCpVf4QOLExyV7aaIs2gESIpSK6SZqkzMEB4Fn5dZ7aqfnYpHCfvIqnzwzQsghwDnOiFEyT
45SRlnvABbUZpFKtRu+cJXC+Tnk+VcdgKofoNWAn06SSSHcuaXzNkOYA7ClTSFQv4Y8BAA9tFEn0
K9BwdesTy/Jw32hqrea9X442OyNzk6oJ83tnVhJ95sNY4rEpbrYFX89fciwB6Nw5y9yruq8UVRR9
lMYgxzlxSTBOGvxQyxEOcgejm7TuNqtLjJSpzdRB+l0dsmE6GFVSqAg3dZ2eHxLTbuJfda9L6n2o
h8XVElsUQA3JST8GctU9FpYJPDPK5ALYeQeERQ6S7AZlnSpBKC9riGzRCBg8KSzjgZpzox1CFMCr
6wJpvfDQIn2McOCip97SO9m7MZhbv9N5GFc9HlauGZUonrWjqbzTJK07duow7mo77z+q1eg8dHJe
faNV9FZtKuuzHCbS7Jqppr8rtSb/rgLRrkGy9HrpqnLfPIDOj5u3U6JnD5U8yfd1CPe/GCrnC4pk
4eswFJ59RqUYjVcbDv1/qvr7MZbutQpQ4FCX2c0c49Xg6rOB4okxVe+yaNS/gtlOJk+NdHRdiz4O
fSUDOE1RTHE74XUM+oRacyFLe5TSPa2oimMQTTiQttAF7EmTXU7zr0VvSiiIoHHbRf4wZF27s3vV
vDW7hD+hq8370C7eD60WumqmT79Kag83wORBIRQB14Wppzs9kfv0vs3bsvScyUgGV1briipYmuQm
z02ANjcWqUXkpTDq0uvaiC3nJo7JOH2byry9H5ygTd9ksjKBTRH4+Af2QTL+IBmlLQ0ANZDfDDyX
ax8kC5d4mLQ0qZN5QmmmRwDK8AawC4VfLLi1v1mmoF08id6P9RZCHygdtRvh1pVLGv1KNdMEdQHe
6P1gDg7oirj5ZitAc9woNa3IsydxaxdLXH50JLsxrzCHxR4wp5nLZnLyAnNleVDknZqi5OOXM0zm
u3bsIjShEoWbGPaC+jDSHSh2kIbB44AQ1mdOORf4PtJpazzmbQSvMtXHMhHq8iH0cxMuOKI24PNL
iiFjNHzWzNqersJ0QEZa60OKE5AOStkDhNUuHZa6YPZ+WmOhJnd6VVfVvtNKsF2HBezgck/Fv6OY
UNdqdtMUXc7qtPTogXUPg7PVgRa1ipOLRBC+YJdC3EHLEpe004vEckZnBAXmuPgcxm47ROmN2WuB
20hDf10W8o8n75cz9Ywzw3EJIjiMoB8iZzYX5NN7y+pspK5b8PhZIsWfJ/SUb6TMUW+a3infaPOs
bzB3TusnqEHRmRI8YbojlPjUtWZOuIyJXLczfseoG4iE+hGCGkS6QXkzm03hqsOWaMNpceivEXl0
sb0p9Gvr+nYYh1o8FIxYqyW+RRZQLo118Bp5U7717OSQvQBDYmMTs1ZuMPSiRdNkQk65naZ9mo7j
HuHs/oNlN+U+VJL4o9WO2pa71rkJwidDWw0JUGogK0hIY+IiNBs9aaaiDFdSFbc7tUrrfVtlW7av
Iot5ujk1IcqOoIeQZueVuDbgtMKwQGx+Rm1xCPubWLJEVG2Hw8v2pBhF1IVF8ZdGzFooqujsNp0s
3nI4VETfUvDSVw72aWCgsuFtbkjB/l+MJ2rN9D94sK/ZykkQZrON9oXrWMmMDQbS2ODG5odBSwB0
6cg9bPQ8zi0ja4icE2p4qHys4BIR1JvUsHommHRYPBZWIpd+VTXd98sTOzuO6C/TrKKgsBYUN0Zw
kJYmCCS5Un+ronH+pjTRlo7P813PosFTFdp+GBOuZUHxjR4yExtE4I+OdoDgEe+dMivetyYM4LpK
29dzwMV3eWqrtpU41jR5dQygSOFpuK7NCbKxcCh1ERgxrVO9Tpq0CjApXAndWpJdryfA5mWNV19Z
OzVEwIoecEWP+9Pl3/H88GFnrWJ3RO5P+rOWiXay0kq01ghcDHs+g+YLb0mnQwgAc3O8PNLzjwlT
l+DyW62N/v8qUuOgPcelstDvCgvnA4AUdJPaWdmQ5Xo+H9qAVJrosqHMTnfh9D4orDwZlhb6ielw
57WO2voRh/6WvkblvnhCQNgoz7JyHLp1t5yYlYSGWQSu0QTlDfpHPyJQvhtn+8x8EOenqkZ1WPgg
i/vviZhOZhpyF9mJA0og4IEj0PIoXNuQDNOsm18+IwATAiwBw5m3oPiETwZL2sgcQrwkhEzogyQP
UC9QeNzYB+dmxFtTId7jsEvgPx0EopIGy3503IXwRL+l77v0Jh0KsO1F2dYvk3IQ5wxvQyFIgEgV
ecL6wjZnAJkcQgdZm7bfg+J2doG0ZLvLe+F5DCFuiCI9Wru85UXF9OnKxSjGQrpwbBcQODSMAul8
QO1W+kFXp/G6cRyKMbNZj/LGFzs7LnkWTUg6OjQDT8ftpkFp5j5le9Ci+pBVMxQWBL/eFXA0vs+K
PNxLZbzlyXnmJKNagWIgEANCxjpm6LFDS6B1HLejZIcabCZr39Sx3hLuPrdRkNLWBIwRUJm6mltG
XAZ3oDquKUXa0ZjDH2RlCP4605aw8NmR+CQUXBgMP/jTVRwSuZmhWziwIJT2C8/pRrAtWv2AtXX/
MgTs7w1Jf5hNQmpANFzDeScToL9itgxGexW4Id56rfV9DLX2ihLGBqLn+acSUlxEEHqsGnCRVW6V
WGVDB7dAr3YcZE+egtKXDMjYl3f/Sh1BzEkMg1a4zBUqUIanCxhF1ZRFhWW7c7CMgd9Dz4MoNqvY
bZlSSQV1mG3WNBms6EEabMDitdwCo9ekyKr2M8fD8NQgQgm5DwvZ8i//vLOLIMINurG08tcitQYv
TTwymLVVmTXUiV7ezybk28ujPD+KIHWQveD9Q5uWbOx0DexqpCja57Ybtal0Wy5zeRfKGlwOu63u
Z6urH2IafRvw5udTo+UCOggxRaGEsRYlHuGW9MMCE7ZlWa8iY8791sm21O3FpXmSNgtNTYRjwC8j
4vlMjMHKkAeSptYEnV803414TmFCZimVqBjSbO03gWpIb6I6yfVbw4g1c2NpxUlfjY86KXAj0NNs
sPX2spY2zjsT0S44Ds1tHy6ULfRGmQ5TQUveXXDP3l3+mM8iAuNxRIEdc8EicraKPb0TVHFEmHdr
K9KLj3oAYsAlm0Zba1GS0dl4MTz7jEh50VhzoK5ajLuGzqqV1oGzgpuvdCPouwB7+7JEivXypJ7t
UDEKEZULHv0njLhPd2jWjINdRRp9oDRt9xp04Ssj1VtPKVWgimleoZ5gbKGCnye6dM8AsRHzeCti
rbIaFSlDtHv00BYkMri1yvQQm8onWGhv7Kj9YOTDNz0AR2kNH6LS3EKqrzBqRCagNhQiKA7xaAet
vgqAXbd0ozLDGJkko9mhib0cI3SGvHQxpjuzpoxm1V3yrm7p9Emt2h6gwI61/uPyyq++LwkpknDi
Z/DGRZpzjS/HNgTXLG3JvQRlLfh1Y+dRC5+8l4+CsDyBAMw8ZiWruWZpCG84dnIPuY/Zi+sIPNmS
KhuHUeTpTw4jMHLqLHxJ5Ghxi+c/nu6iuFBHAtHYeM4yOOG+CEznMXHSuNnZhRaMh86pUhp3pjEm
+zkLBlh0Q2vXXy/PdXVAxa8AGykSH8oUZJNirz9JVZEcgdW3VJ2HJon0nvsDUE6pmWi+Sk1Pofal
o3HDoZuFaC3KflQpTkczKZSFxWRiLhPSjEj5ABF13qTPXdMa7S2Fv9/Z4ukSA2NEAA9ZSAdVlbXE
36QsGMkp1YBagk2LmGqFU8BOE33TqwFrp+66TzDg8lulMecPtcMP2pkF9fkr08mk+o3eOEsy+j39
EfMRWyPF8vWh7SCSqqHyYTBRQGlcK8b64l1ajJPuzZHSWz4YEPnrnKlgNZJUqRzoj8rSQd+kolA+
BImsJ6BcQB+8qOf3/wkB/t/WGRSuRP8zEONjEXc/f/zn/zSP3/6zQx/qsfvZPsViqOL//lej0HwF
kZ23BaK+vJ/BY/zdKDQUWogGGuGQYzGSgCP2/9AYqgl2CBwG70a00SmO8uf+QmOooDGIikjn/Q0r
fgkiQ+z8J1tVqEFCAQK8hp0KKlzrUpDp5HmdqYnq81uGfao7xRENkK0EYBVzfo8irn6SONgfz5DG
toZfdtVgrwYABtPVctS+Sn1fHqJOjm9B5UpujY6Qz2bVPmVjUt49+TZ3f6bzlEewCjZieBrx/EvY
kAkjztPjny0x0gTmrPsjd8xOyuXSq5RI87Wmsjei6zrV+jMUeDCGUcVVfTqUltEqVKVJx3vc2ev5
8mE0M8PLEzASi0XncpBIm+F7f7k8wzOfUcQZIF4yBmi6tro6mqGRDPolzBAKAER9R9pXQTBsJCDr
PE5MDlUv1pI3CUyk1eRSrsYF6R/Dl6UovkWbqviKoCf8zpjEUU7TLWfqZ7c/A3JeQJkis0j5ZJ3x
OFVdKv1oab5Df9tTAAUdaTTT51wCtWz8LpNQZjPT3Nr3BL9fYIK+xnIJH4Q+9MfLK/zsjfTnt1Cc
IqXEH3S9ieDkgx6PQMvnwwBR1bT8eYrf0hr1Q2xBoJssM04i7WuD3wzIRXEh9Zpfw2SEiy33W5Sw
M1ualfnn16in+8zOWzl2dEnzDUnN/cVoH+UglK9lVClfpjxJVUR8BFFyh1yKCdcastXpaTeG8Pw5
Pa1znOr0HiDOlvbu2fmwKvAQCIkIv5/OJ0OdFiK8ypfmpF5TVdC8yUqiQ0pbemMXbw21Smj1oLMn
mOKIZ1lR5IUWkixWX73G1SndXd4zZ04lWDeRORJeqRaLsPgkydHkEHlWIpJfTW2zKy25vhmRMvMu
j/J8PtRJRXGRkh9lsjXEM02GTq8su/SNQJOPRb7MxyHNcuSS+i311nNDUcgHIihYsOTEpxOK+ExB
oVuVn4959ykndTuASlc/hW3QvPBlLFzLYMzwDhc1Wtiqp0N1fZnUOG5XPv671VVUNoNrYnO08YXE
tjq9/vg0VBZIQLkaBArn5AtRXJxkrVRItCmy/zRbLYFjYjqebLby1cib71uiDluWXs9X8XTQVbDu
JwsBl2CsfPIz+5Mt1YOHZAPqV0rmmBub/fkWFJ+KegbbELWztddiWdeTbjRmyxcLMq+DMnBdAzPY
qNo/vxhAlAJzYffxNEXP83QZeftneTAYrV8oknJAksI6iDaeq405y6hIxgb54Mxno5AhaiYUE6gu
rjaHkU1WBCmg95eWrqqLJuDoBdZU3Uz4U13XidnvnAAz9pceNM6weN2TsfEUX/cmrJKOvpNHvZ86
mpDGbfLrDMakbydKszHBMwsKi5+OMS9PbDjXxMcoqoeJ+ikTlPvhbWk0/b28xLZfVmg96pFjb1W/
zly13LLCGJq8hUbPM1fcMG0ntY4bP5WBpaptVwB64YFdowgBCiuIa3gbZtkYj5WlY8QG67Z75yhj
/S52anurp/c8jSK5ZY0JaYDWoaidbqi4K1Irz7rGNzItsLEHzvBvULoundH0Dev3bTKjGzNPprJ4
SQKUaeNTn9lgxGU2s+DaUXJcxYWhaFVlxOnN79GeoNQiFLPGFgRoqzyiqBMda4wFXhrH0YAlhRBe
UnxyKh6ncx7tkdda1/a+qhTJrh3iwk1LdHHmsvh5eSM//9gMBesXI0PmRiBfDVXh9WSbLaAwAHtN
5uegR69sOXCOjdlpsj/Wo341o++5W+ZWt0Rp1zrao95fI7lYx/7lX/MsHGKdIYj0FF5BLj7rWo1F
tnS9KoHbyhvDtZDBfW9kSvShNspk41J5dqwYive/qLiKbb6uJi1wgwI0Sju/ksto18SJBdEhnD6i
SjaBpOvth8tTexZ9hWEjtwpgDLDzxhr7YUoDsjIBEaOBD/U9nRbE8bpGOl4e5Xdf7+QWYxiN+xJd
cGhSz3rRyRAE8WKMTKtKgxulpZrjlqAWffSwBWhSR30yhV7mJpMW7ec6THZWOsXXY0UjMpfSsHYn
SqO3i91t2TKfWwFYrPToLNhR4FxPN7WpZgNKqRoHmU1wPWjatF+AU26gesR+XS0AgVmkQAxBN1Bs
sSeJVtwHUpgZS+vjE4v4VERJ/TZe0jDwq7pXrzRJTl7Tmpx8tQykg4Eq0JaR3vPngaC7a1BseCAR
ttfd5LBWUqUMhtYPwXOCHzUDvw4KmG2likdSVncubBo8oOQ8iB7Yo84dlId8ZyO56qtLoxwq2Ug2
ruWzy2IohE8hDINwxOmyhGhsWSkcX78Lyrja6RXyquRTMjY1XGbpQY7lAOkoObueC3k5jJNRbonf
PAukLAvtK4d3KaLlNMBPf0KT2YY0WWJrJgqUWlaDwtucHnsMMn4tkj2xRxdl45ivOL08WfDHoddB
pYECsniKn45q9vIkhWU2+oGlfdabN0XZvbYDyS8QWcYG00P9/qhhijtF8w3K2wNEQc36MbSO3yLB
a4Sdh3TthofJ85UQnk7UWOB1Ixa5VoyOHKTQZOp9vtFo/W06tuob5PzrO2CbnS8lS/PWmq3q2+XQ
8DzgsSWpeZJL0AOihn+6EHONpIdtlrJftFZyM/9K250+VfmOqy1/6ZUplCTQ89C4N01o7as1xyG0
6ClXL76RoDsMDKffaUVR3KdZYxyCLIbXQ9l7oz/6fIeLQQW6QtDhlXUzVtGjoEAXeIaUzSpGapFc
h0vbHrK5MrDowiz4EFAZ1tzM6ec3nVotx8sL/PzyYlyYV7jS8HCFDHC6wEhnGkmHwpYvNyiVRbyU
bwKrbL+MTaZuDPU8lNJgIiOBfixW+Pel/iTIVUkl8rFl9idkdn/gNBx/Knrty+X5PB+EOjnVHY6f
oDc4q69YBSDRkLWZ/XlRlJ8SoPTvcaG8tIcOyAIxLCisMo0A/HxWUWGcI8TTI8BuSt9kR7PVK8WV
lJhwjYCcF8Wzs+UdfW5evEuw6RDXBLiH0+802vRzexkFwAAYwUFraum1OkK4efnqEXPES+tPB2A1
igw2QKsyzrgERVdJjNpbkjzd/4tRSI3pAVKNQhjrdJSlH+Jxilt44wppS94m5k2fhNPGdnseOmiV
ELcJH6Ies4ampL0MJc6yyRGBCx7LsjaPuRTU73U9inxFVrSNtXt+kgBiUYqmuKiLqvjqDTmlfZLH
BuNBXpCutUSSHLfRswKp7mnauhnPTQ7DP+xURAMKHMzpErZZR8G5lXpfCrrITyL5Cs3EX7Kc3LF7
io3IeGbvid4+cyJIiWvpdDAlBHpez7DY6qZ2eC51utdhUn24vCvOrJ84SwhYgKCjRLNav7IfqE5K
2Fgmevgzx/6OPEf70hGNrv7NQMLwi9ciYWKVbEl902hKpfX+0NfF+3osQm+k0nUbLP1GMDo3Jfqt
sJa5wk2qg6cLJyEoGOPb1Pvw4Ks7rTS0nWRJ1f1UTVvGait7aJEyiLL2P2OtXnyLHqmhbfHirisr
vB2aCvc5zVpipHMKJXinde2APLakKPi9O81SkEEhUHhVQ4ZpfW1u0ZC0Ag31+s4oh8WbR7VDzLS3
4hsUGZb3U9FMxYdRKqqfDb1O1Z3TfMYwfoE/41/+Ps869mIq0L05QmBlBCZqtWxNlESDVA4+mCt5
B92pfd1PXfcwIzG1Qy7V2VlBABUs1xfpFjpVcJgtvfoX21EsqJCzo3i2Ri71M+/ZWW0Gv9SV+ipU
SXNRQ+hBUivGxlBnDrNI80h0bBHd16jwuaswgyCa+3UG+7IAixx4cyhVt1AhEUeOtHpLheHsiHQU
DEG4Y9OsNosBa0kf0m7wdaomRwAz/aFxkFl3wz5QXmtpFW10sM6EEJ08RQjVEPIh9J9+UmXBl1lX
sSqInLL0bQd/hlA1txrXZ6aFFzgNJGiL5ABrSbsu09GaH/XRr5NK9pMx668hlzWHBbbbW6ld+n+x
Uwn6SFVRXQUes05pcD5JTLXscAGdRxi5yA/sYVIV+yFJyg8zDtSPuTYirEfldnwXA8P8ZvfkQBvx
eSXE8vvsC/I8lHiSc0FiOF3dEG1XhKQxtpdN7CObNC2OEiV14f0U9beTnkHFLuzhZlYj1SvN0nS7
BLLfKC06Ndu+uoMlCZnHmnV3sct8H42tEPkKSz8LOIou7LjeQ5qs37iiz8RH0Y7C141sCv7MKuTP
PF/ktJRGv7KRSnMLU5oOTj4qdyhTjt8vR5VzO5Adz5EGgQTLdLXlUTGWZBkyoi9HTbCLyqp268nY
gkufHYXDDH0FDQyajadfYpRQdUYWB1YdwvGHrE3K68oZoq19J67303oB5QLU7kgEwTZZa0HFuYBT
SBoy+kqO58yYAR/yIGw5EMGAwxzlPHR6T6Wu+3EOYIl5RFtYa62cHWGM/JJHKz8YZCX72UrDO0Mf
ysGdKXIcJhC7ny6v+9mfSrZPnoKQJqIJpysyxYY+ZUiOgwaRluNcxflthnKAFy5BcCWcZtxeqfRv
lwc9u7EQ+ANKS90KhZLTQWugO0PpIGiDZ87nprdVT5ZrDN6cZQuod/aDPxlpNb2WAifkE0YqhqLx
C4SdX0dLNm4UQs7PB24SXWs42+sbse/MMKASN/mlbYduE6LdiUbSwslUnWTrcXN2Sij9UvmgUQxq
9XTxkjToa2kkqKVjquznEnpZ08rVxpTOjSLKppQ6RLV+ncHW1sSFYbRoDo1jv1OwVHHTavpLQhN1
vvMKjOcW7ukoq/OYKnJbK1rFRuAtd9+XaIF3Uzl/0qtg3GIvnKlKU0ETFVo2HUjKddNjVHRMAsJu
ZBv0ox/q9pC4UtGO10OY259R5VeuJ81uHqZKzj7CYJJug66Pb/R8ts2tCCFypHWEoHHG/kffSoDk
Tz/iABPBkfR29GdVyYj0U7zL5ejzhA/CVWQWvwaE6QVV9zru2sU1pzjcz5DILx/Ds9+YWhGWnyTb
yDuf/oikDyIZJfnRb5y6EmD2DjZRm2/cIiuJ5T/Xn8DgIcKnCfDhasNalY6JYcmSt6h/3ODeAKyM
/PUNd21r+yqmN9dxG1q7ZE6Lb5Ld5R6INPtBpaL3OA9UhDbu43Ob7unvWeWviFtYoz6No28H9uL2
DQtAO6PalSrS2S9f4d+IZCr0KhiH1Qojws67w+QzK7OGu1Kgz/hJp+Hu8ijilKw3E0gvUZIUBp5r
HlzTj/ZgjNHoJ+TsKCssOZIeo2g9vdPlNC983LGqW8xDKFRpQYK6zeXxz+0j2jyoQvDe5YW4OsW0
bENrCZFqKyMnv64H9HaqNG/eXx5FKF0+myauoRQl0H+VEcM63a5qHaFMb1P4aLQ5esSmO4x9a+ml
D7hUGzdKObU5vnBD+waNW9RkUgdriXAAG3NcOkX6PKqtjoSq0VTSVVtN5n0uYWWwsRTnrlMWVqAK
QGoDRjv9jXVayxNmn3h+wc474Ec/u/LYWXeLbecHszSEP2FufLi8MiJYrL+/SC7hxmIK/kzoL0RF
VE1xL/DnMot3cdTe9VKZeL1pfIHZ/enyYOc+tsXy04ogtf4tSPa0F6KWvTnJM2eGprF6rdU2LjaJ
0f+L6wfMog2fmeBEYnK6jnioIB4Ss47aZO7Crsjvlm5o7i9P5dy5gdEp+me03NEoPh0k1mfYzDI9
gho9w1JY8ki7cEwz6vhN9zWQdGeXBBp2R/K4xUM898kgfFFjg5pBN3a1l+nSoQQMUMjXQimkItlE
13Ul4cuYmymOQLmcpx8vT/bsd7MwlaQ4CdxqLYxdlypeV+BR/HHE+9bQUt2XhjjZXx7l3BllRsDp
sIzBS30V6+OoUe0xViZ8dnPljdZOzjX9mO4od+kWnP3c10PQFZF5EBoCZXr69bJGN7GfSGfMe3AW
SR1V/xhYXXGYmhCrTL77EWeM8aFQA+1fLCVgBlkUSLk816TLSrZaSrQSWYs2xZ9iuLdenhf6RkPn
3AejskFlivcQhufa6fwW3H7jIcMYq2mjEveMMdfcUS2dfxO9Aa6LNp4AHj6T9uEqLsyK1+niTMoO
fYb5ypxxFbq8Mc4FRjqXpJPAeFg0cSCedBfqkB3Z6NPkG3owvu7jIIt2Yw+nrpGdxvSbOZdQ88rG
DaDLuWIV8DjYj4IXRP9/tUsqFN46WSHDRHteHl30gay7oJvbj0RH8xAM03BswYFeLWUyvB2dqLjL
li0ywtnMEw4wsEIhNk6Z5XTy+qK0mE9xKnDhUfeZ4gxXgylXj0kbxFfzUug/ZHXRvvBaaL0pa6H3
hEln3IUZNoKXP8O5TfX0l6xCHuY4ZpVGC2m9WfU3ShGp+8Rp6o1++ZlREODjcqByQJF/nRAYVaeH
sVGSZC84DLpDqC0Ya2WVsvF1z4xD5ioodSAUhcLz6bpWuaJWeYsunRG1+e2UlMNVQ59nY83ObF06
vbglCowb/bHVXVTIRd0YGNP5CDg3BE1z/p7naXHVANKhExgakasCeri6/KUcfvvqUme76hTloMRD
Tl5/KTWqizDCwRc9GvUdgljR3lGVycMtSPX6YG6ul2SqPTmIZm9Jq2qLOnwmkoOVofYoCLbghlaz
bqImSqMwVHxH6eW7nOfQzsLl7N4apV+XZ3p2JEpjQltMtDpXp8N2lCXM7AVcUGvPN7WO6+eS1tK9
rHVbd8aZDQNcBu1l0dGFPLMaCrMqaJixjRIiGDN3sszRU8so8C9P6MzlLuTTQVmAEwD9ufp0dmME
TYMkuh8ijxj7DuKGn+W2yZYruR9ShJyKIi02Es8zIB2ypSeDiv30JMCaKez8zolVv8/Snsd6hKbY
oKvdbomdYPAQ9i2utH7Md7pktbAF7Em5cgJT/6TG0o0ddLsS4XEEBML2++XVOLvm1H1ZDWH1oKun
PwxzZZBelF2RFZzrmzmfM58Hd/fykINCB3bZACdFmF1NH39Fi1YHWnLZJDCFaRbu4BGqG6v8B2dz
eixJ6oG6/F/2zmNJciTJtv/S60EJONkCcE6Ck4wNJJKEgRMDMQBfP8erelqqa96blt73JkWqMiM9
wwNupnr16j10Oszkabb++bvRvVEFWi9GasTVU3tvWbv31TJD0NzfoDBFRemTr+JMPlO4eu7S5waQ
V8EqVhpgMx6T+iq02piioUksbS9XY3CeRygy4o6Trr7M4yoUPelku+HUCR/OQhUANV782XcPwjLz
dptJ6YnYFUBPgVJ1wUcCiRd8IjETsLoIWDsVxHct+3UdF2SDoTfFuUrTBW9jwD1PLhwxd/xxWKi7
KsGyBUVWsDeTyRmHig4hk2g2U/SYaHrDDWfp98HGUGW2hkZtl/4mWBJxXpx2fVENi2Rkg6y8PkT7
IA/9yVZi45OXMhwLtbCBl7HDUTMmKbSEv4XQNVKugNvFJIEpIv/HhOhudtSab1Kuo7mvHSurt72B
cBelbe54Gznh5gl7s2/9XWksRcrMp7mtuaQKsumkcm+XexqQKF+O/bIvcHR2WBsZiJ16qy9FjEFI
iGiyW/cJJqVpxvY8KC1s4HJDgkNrL6KmJ93wxRLZ7LwUfr8+mI5aJOr7vFogNnWt26ZjhiZFyenN
sAnN7M1EzmDbyJq6SwNM/N1xfs8+8yS5f+wVhMrIWrhyKrWeasSRAgP90mlHIsIMG0QXAOjWTpwb
vXaB6MawncxMR1j5dCrNUXhhNvX9Y+9k9sCSeIEgLgbG1rtyZLUwAiXpnXPXk0EIIdGcCR6f9Tco
gjkh7k5hXTOSCG/pf9wjB6Sl3Iq8wezNCOBi2Z07dpbMbcXeQBVD3O5OgZVg4CvSck3jYPQIDwOr
6HX7ydfb8Y7gOe2VAL/pXUKTKyJPMZc4waF2vy88sZ+uX6s7SZ7fya/WiiG3DteYLkp3t8WUq2fd
BvwKIFaqo9f4rJBg4gHGaJDhOAT4bCvi0xfi8K760AfaXmWBmL+Nvj84RLeZFjDlYZg0fi2rnDh7
3fqaa9AtoaZb+W7SpPbVZIg68H5YiNmSNcETq9fl8shBDA92hRn65lR1qYW1QI6JkBzTjzxv/YOV
ZdWvppfZPWlCU36XCM9+K7IuH/D02IYZqjRN9Zht2oS8Pb/CClwFg9VFSvRlf6igs8qwdJbsrZ50
SUxgrpLmfjZXrYj9kRlTtAaZ/EncLuzKoqzrlkzEdvoYslS1+w7MZrGBmue8kZ2opp1hugmRkJDG
74p0DhxGqXO6TTHsaJuhDNY+TO2FD+UEU3Lc2AUR8BtPkrAZmdoaADYtb4DXhH8IGFAi3Ep+aCXk
QNJnJG3UlTXj6Ttp2xqR7qAks9DxC/stY11AhL7XropHIIcwOeN0kRvMWHAMA60Y9DgLfIrFOtBc
K+r7Nbs3+SyLqBMYX6IpYZch8pMZXoWRl/UhsDMbVGpbWwy85Niiirsmu6Ll3AGWMgVQsIdRMxlR
E7852uQ9FHUbK9+Z8osL99mBrAsmNSRTkhR+LYBoE3a9lUrIwm79biqdhIxxqpp8twSST6epp/Db
zH5Kir1U7ggc0cxGrpqaQ4EZezLgHAus+mGefedJSxVo4a5cZcUo3VVGuMI5V3E19h3pm5h8Fw4c
5I+QNQDtwXCaQu1mVwJlZdjmrsdq6msjj6tOBZiKR6f3KgJ4Zy0x+u/48OpZe9A1tbo3zqmVaeVL
Mxe+m/H9JybDu/+qOxb5SH+146nPSHpmGfPJ4Sh6dkypIdh1Qb9xM7c85h2h6MJQWWh6WhfJzjNf
WMfN+e2gly9eUrc8UWWj1f+i/vxfjlMfRwmzK6xGjACw6fyl/xS4J6d6Duw4d8UTb1eFhSqB9SqB
uTRTQtFbyy62kuIntxKc0VyDYYvjNwxsDpt27F9+ryP+swz8t98jR/7/y8Bvv/oBEkld/NMG8M0X
848sdrZscX3i/6TCumF7/h4VbNm/MefEEXQz/eMsulVFf8eQELruYOXGv3EbumKs5Lf+J4/d+O3m
AkDeoFXHws9G3r+RyY6P5p87GTLZ6ZtuUU6YtDHk+X/pJNxistoUnHhkBMVxSuzXwXLH+zZji3VE
DN+7HcfOpDwjdJpyPfnrfG+WJArWUDqime0NSVUhYA3r7nnUpb3TNaZsQWGt941rk/KR5UR22rNp
7xhmxhb2whOyr77NKrJQ+5Lkux704MZk1hS3RdFsxpplpcDVvBCzwkku5RBbZtc4WysdtKtavVdt
xCKIPqZth8nNv5KlMe7MwajfCm0x7pvR0h7M1ZX3o8r0I21EdXamgZaiAR1sQaWV6ZtRpf0Hu2zp
dF3WTS53vT9eSNrdeAw88mD61ZGpEaaj9yg4juPMWPkgjVroVoQmWWohT1x+mNm7OWZPbuqdU0ce
zLLaOUt/sNNDAfvXvOB+vnea+jNxu4967b5LWR9R+jYlsakqac+wGLeZau894d4bor6vam245RXv
VWI8zwu7o267c5ON8u5rP39KZftUe3h3zdq7Ukxsbmn13WJsGN2cinK+V/57nnmxlSWELZc7fw7O
bj+fJ9Wx6zESdNloH91ATkdvVg9DLwgClmQJOPnHMLN3MVRvrr+e08I7LVPyrWjWN9WXh8QY2Afp
X3AubcToba22fliE3OJyJz5QUAt5zbe+2kCB4SHRkrtpapbwFjet9G9WeRbdr3lZ46bLz0XXPJo3
XCfZxETJBtu5GghfFuYJStUt1cC/pEb11dG6kQlKdlRwbaWELOzfmR2vyJ7j6i35Xvj5Yc2dCEBO
POR3kGRoYO9G4Ww6mXzS/v+svTXWhgfNzO/ytNgs64mBbCSMvWPej3Ufa3K7rt8mEunT+TU11htH
V8bToj1VuvnZNiaV6p1tLFmERXsXBMTKa3oNsGZ410ptK7V124vmxUmeG2tn2+WjNMggHOfdaOY7
7u88ze4zTRy0wN5JM0e5M6/W4FyHyb+atQ8t9XXt35J6PLCf8bF6uF8rZ8/0C+Sue1mm9ehV9ge0
6Ps0KXazXt4tGvWO3fBKHdvyHQG1wioPWvHRT8aRQoLsZUo/fYnmhafTcFF2/F1nmhekdXGloTxW
bfrhmJ88QadV9ltj0onL+pb7j0bKz6nb10lCmP+kvrgSH/RCPdWTxa2fkl3bhfpsHbz6vdY6akfX
OSG3bPx2OFsqONKUvGQj0cNDy+LupWdBzi/GrTQeg3F6M3Jva6sLdNjROREy04bKW3bBMp9H8mWl
yxJkftRFubVuBnUuca+2dmY2bPpefAQlTE+nTiCdqyfv9uEDFfxsTPtufLS7XxV7/Va+lZUR104O
Vm+KHLbtFaQE2W19vT9bTb512+DSoK6HVB9NDa8BeHeWRt1ch7LxKN0KFgOqO0eT76Xn7BczeaGk
3vRte9aKao0MLXiYWuekuQ+T6HgbzF0TiINJL6XWXV3JzVJP+97pN076sdjOfT/07IL05U7N+mvS
TVeaYwIa7R+Gn4uozRRFL9iDadjM3cVxydr1arEb+lYRc7W3xTEttvakvfaDHY6mKVAcZx9DbPCi
B/q9Fcio1MCMaVQnkWQIHbpGuZ2N7wCkKITWWATedpW7jseXKp99n+nV1OmypEy+0mSNAvhNNLnF
CQPEYbRyL2xFcmrr+mfLpg4HelJF/ggxwrSPcp22bqogbvsqLn1j2iAhZ1HRlsGbX7fAqPX2I0hS
ebbTvL3Ioeyi3tNPtOl3lraeu0XQBSmNDQRiru5GwtJDxlfpzs7ynykLjolRnt1AlaHfj/kpqdIH
x4Wp1hgGD4e3r/jSsHXZkB0M81tRr0+DU36OzXTtyVs4damk+B5qfe8UxnQeWpPtzMWurkCf8kcH
Muy9WizjauqEoGycPiljyzNjkoAjkb2kwiUjvxclz25n7PzM2/bBRQXZZ1nSvBVttR5ZBixC0e+x
eD0MVd/u8qV50ap1U8AIKRntneqdVvjOXc4myTAXeUhULenJMnGYn6tTUOrBnlVjgkm7ZtOJ7I0z
v4yq5ckko3F0s12pNycz99+7dHppbHLQU+m9yKxLYsUPq/AYo4zdeK7q+6wiccHMSOxmGWOK+mo+
TmbzU03Tj3W0nlM5nepcdVEiir0PFsvW+jTEGv/eum3y2UpvjFLkBbL/uu18rIG7FyrsRVrDXDfX
KKUXiMsA68VQ8wFRo8QARDulV3DOleFuMEm/6e48HDSiew6+MV/y9dMz03fIZJFuIkfku4oYNRqn
Na5z7afOPlQ1BWGmrbug7lRcCGtB9lhFaDjltW4XCo9OsN5N9ve0vuuj9aWR5wd9NsBOm7PM5liC
RNCZTmOc7TO6z7kok2didj4KlTwEYF+gwL/jXPxUgXmP42tr2cPPdD505qNolI5tUjsPXErPZEPV
eL11jfz8ST+qlHbMbHQI8g3IdWgs1VnLNXr+YiRqb1YWx3f5ZBFmyJXfZdFU9lcJCnpn9063TW7v
WEltDn+rBFFeGiNcUJ/P9DK8Aqa24skukzOYbCvEGSDOWVpcMpf7e/IFgkSC+KHZ3fTLJtt86zMK
i+eRaUvZOre8rWw4ekP6s3YV2cDFemafM4ncFZwao9DpUCdOcU6Jub1W7qLvMtsYtkgsRaj3A1F+
eYsdVe7NiuQ+PGJL5HtUSyvtnevPEWEt/U659a4kGB+j8ns7f+sy+yyg/0ZVkNxbHsnzFpkSlBcO
55T/rA3BXV/Kw8wxYulqL3v8KPMgQ1LEr6L4HjQ0hODBx43pLFdfdU+43otQaU0Z6oVGVlEiNlZb
PdNLHuEPxH6ayGiC6rptrfqpm9PzWucGB9tQwimQ7dF1Rv9UD7lcSdi1vGvr9/OFqWx578vb6dkV
NLv5ENjbxljqhwoFjN3sY6s7D75Y/INK23fgwmJrZftez7XHFY3yhUBdyAdW0OY6d5oasRqJZDOX
/MRVN1S7riK4Ou2st7r1vM3Ua1//VTWEsGuThRvc8p60aTgsejXT/SKAdNp46DSXxxoD8NwuF1Oa
37O+is3J/DlSaGKWiszs7/3ff9qtv7GY+ycF+8ZM/jsj6w+m8RNp/5//1Grd/vwfrZYNmthj0nSL
VPwDvvKPVsv5jTS522yPab5FPO6fWi3vt1s60G0rD9PK74yrf7Ra/H3EBtEd/QOQ/G+0WhxENzH9
T/L0LdaNXZpboicmN17uL/J0PzpyJnTb5DnSKnJsrAIFIk106xdqGB7o2qrMnPKA8vyTzPFej+w+
H7eWL/JmWyKftSHTO+rYxGU5PCR3sJo3VTOPQwQ0sa6iRvAPOKlC001oxa3/w5/53G1nyCMr5wAG
He0YjFo2oN46U+YcLD1JXlhnKoJ4nqTOJTysPiV3mNHUQFoYOewrAng6o8s2izF09Q+XyGvfDVvp
4yfaGkMw1PXVqDx7fMq8YbZRmclrHjbmAK/EQxZtRPVlVVLdWi+k5A3y2TDvq9Ib+8c56ZCcOSId
iwUZacJpCjAjOF+WMXJKRuYwzsVlDGap3/soHN9zLCkGRiF0R3vmQqjz4bUrq7E+uAj65m4ZWNtA
5aL9gi02SaYmGpuJxAhU2pJ/CDEvz4hU/V032qGNYR+lbRZ7rzbSH73mviL8XwcB4kTMztks6Xx0
/bY5/WvM0oeOOUYW9XWJ0DR2RE90hh4uA6F9ft5cyOJRL2uK4tj5vTzfljI3Dpu2SJLcP976lhQ2
72nWdpe+sI9TLk5iGD5ndV1aovhAxhTkCRUdd7TuJ8sha/OUmi/1Ht3BOQeijgC4ne1y2ayDvWeg
su16TkDGi6/MOS4t77B50aqmOyrZ361Lak/xsuhl6Kn0QYk6B7SzEu/QDONxnvsrMUrOtvdsJDVn
RK6EKPa+2s18dVPHvrJRdNaHMah5MKh89mnhPCn+kaExileXvZK9TLXioYILFE4LAX4iSPZCSbmr
6Fw3Mx7ZiAHqy6DJNmITno0TM012E2mkYTckxzLPJV/Ym5diLt1gn5Ffc/ZE/USsVmzK6rUtBmBB
AYpfIUcni9xxbrsIxE36MkmzObouBRrQQj8NO5Ge9OCX6/mwQJku0pxnaxkVSp4VspxYPa4szdyo
5Nj4y1XUbg7Rm1WR50YEmti0uihkbCjqnoAHgeql3WeOfMxscq09VLztJOdr5kFYCvjph/naXCdL
bwGuBrDbgqiRabN33OURzMvea7MhVutQE+hnvxil2laCvr5KKnUvpd+GTWXYkZHSoWXM4UOYePLg
FO20gMRbxkuJh5n/uRzTclxP5LFZ237kF6+nAgihAGEgS3LtoHd4eGp4RMFCexAxz/hu1ENs1l32
Xc6F3UZBmv/02rFoo8FeP/vesc6Dwm1xC2o7ZgQFnDy3tS9upvTQLuZ9m1hdGQZj19O/rSZrDInd
hmur5JbA3zRaK+tCApcburmWXPrRpvSpFifmuwruzUzY0ybIDbfZ2v38WRjlTwW6bNsOmI1s3yxr
mOjacm6m1tghQ88Z0YV8dcdNi+9J1zaK29o8esIcxG51U/hSle0wERsOOeSXTT2ahtiaVt7Tltbd
bqkmRIOuHkdOAt/sfEwyi4WAXYhpPCsrz6u7qtO+DG2869P2y01cs48QfF3rfmmG536e/DhN5+fC
a9vIGNcwHYYXHVJP5HPWnnUnOQppvy8es4nvlQWXieoplH5zyA3sKpmvVzrUuNr60QdDE+oK0O6s
yeBC0AU+R47CIgvKKUwa7d5206PM2mtW9/aJ8zwc29K+K1l2CQtfg/W7BBRKpDkxNuGnKdyRmwAm
YZ03QUzvVYSMsn5JVSVfMvU+ykDbWBPlXHDTqVa99bfLnLwl03IxCl07zEO1vmBGoB5Mgu6QT9a1
YVm+iFLGc8wI2qr4JA6hvhM1GWWGU2WxtOt9Uef3loYmVghJJmfhD9vJ04ytNho8WWPjR0MhCUHN
mF6YgUNj5khUO3Uy8vXS25O14fPEb+FCfDM6SmY76FMketHhAfUokRK+ELxT8+QNCQGnOv/R7wvH
KaKAhczRT1WkSF+y7Na5FlyWhxYoXuy6qa/2bceR4eJwYIhMKPXkkADEhSEarKUEtD0lVvrNSdS7
5zTeeQleh7rbNz6NztS1KI39ma2JaMnXwxi443uVJ3roBeOhlmdnPcyMwKayuyu6hdtU9R0dFs9+
070ykBlOIpn9yEDj3aQmSUMwQqIx+8FJB4U4Fc5lxuH2aM22+GlNv8q23OA94B3U+r64zzgclqJ8
CAYsTsa8G5LijK0yjfW2u4Pe3IdlRXin03ePS1Cfy9R6dP3PdnCms9DzmDEgo+jkruv6i96M/V5b
KjqBpiu3tpE23wMx3rWeQztjXKqBxI+8fCjMg67N27nMwi45QoeMZqumDmjiVFcXLRvPgsy1iMSm
l2Vxrm6r3XVDWkWilofKFL84fJU4eInL+ouT3mWZXW5lkJ997as1HkA1hV5fbikO3qYAKgQUrRbz
crAhPpZAtazY2VVWZlTUxY+Wc7Jpn03ru6/ycEptwCM/x5Ydtrm5ozbYUoVHurwkGalvDNbbWjxn
NjcfKfzBOIQ5Fsy+NyJSB/fucJUodJp868ZDZub7kas66BOsTL98V4tY3IxcT4tHgpLKXO2rery6
K4fPBynU0ciJ4gGNmlwiMJDhPPvCR/aeejIqK0oe6e+7FfFoVFwDHMZZHhe0+yKbjr057wdWGV3v
B4kGd35m3adVsyk6P6rYwvEQtSrtG0sJlQV30eh05m05AU5TcKnG26n4VpRe7CJTMfA07Z9SNzmn
zOx+nFLeL3GcAXJFcnU3MrEiR4PepXVnjOHQtwTdPZc2YADYGJGd2igS5ja9RV/NwV3rJ1FfVPvR
ve8ATsKib9jYT3PzUjcj/YkKeFZ0s30g5pdahBoZdp4jFaljvmSZEGqKnlSH1UK6rqGoWLu07GOj
5Wkplx9tI6ajwrQSM+rc4W6+UzOGB7cz8KQEbcs1TOTCw9pp5sGxFfK2BvBTLNSl/siot+8vDWY5
vGzDe7/Y1iFvGy8LXW+t0dwSsiJMlT1WxF+kebOfIMWgdKx3pt+fDLQMDDLS8pfYZOQNxLTyOCKb
4tEBqfo6W8G0dwU/ASB0bRDlXYX14AuU4X0QzAfBl4TKDmJVVU+CSgTMqTPugTFlUboY26qQJyLm
3FC1y5mh91NnlTr+xzbk83coyx3zPmuIbEV0imojp6jf7VqlR6V6nm47QeGRLmVPrhPB65vpZ2q6
B8/L3xqRUh4q6ylZ0k2aBTvAceHiMRZwymeTV64lfgzNZevc9F/tbIyDhdnral7t4aEzb0+8VcYt
WMOs9iLu4rjSgJg3y9nIdEjogjcGA0V+SD2EMR2Ga+vvs6xZ2J4cNgnF8ZI5UaB4WLN5X7roH6U+
oE2PG8W2QQqerNX0dyuj1gQnegOYVnZzzedFIW9bL70u325f5cryFbv8U5ZrH4FTXLxpeNQM/WvQ
phcVdHkoKQnCm3tp6NhoGKik7lZVP7VLwuw2x77QXfTSOGpWdfQyg7teF3Tc5pNh9y8zyD+r+d6j
oDHS5+3IqxPwXJ4A98Po52/BqL750ruwrLVx19qCPB1sNVPs6qx9mZvkaqNOjkjl23wMKpqR2sGI
rlsvynPWiHl8ssEDufC1bK45+hxqk56BGizKg5nZGy9dI10bU1wbLfkhlXD4Qa5+6KxiS1OQIQ3P
O6a+H8OUyRPIpG6fSMZTVPSdWjblkm3GodsMVvkgkmNQW9+YrjNhaDfDLDaE/FAiEStQZ0Q7oyNu
88Y/ipoZbdWidQVwEkfaqTz9thJfgry99Htg7p94p+IZfGKT4pvmdMwh99qJG6f9VzrYR/Z0Yq0L
Pr1eew4S71mU085tjLCubuKZO393ilOimaitrWQAbKRxnQZ3bk70URXcnCTrKQ/ABa6Oc9RUkZ/c
meradto9yyicQhaVMqm8hdmFlvOuK32HI2ljmtXWU613TBuQmt7ymHnZwejt65rW5wRqWkKlwimz
6frmoyzcTcvNrvR8Y3p97E1T5DvluU2cY7re3dbhPPudZeeNNXyJRtuMa/2QLVOUtSOp+ZLib4hn
3iO7vtOrkRCXgWhLKuNEUVUJ/WE13b3jTHub260glx73Q6xX+UdTyovm3hTzO6+enzonvSBrhob4
VNST8bwEW+G6lyKd4nxQr82EqpmW3B5roRXP7eJzP1gYvqJeXEHpiCjJtC/Xmjemjwthkus2AfN7
co3ZKeMSu5ZO89KVPwoR2OM58RzKPNZx6XAS2S90Q5afv3kYQzkI7ZlafFyb5EeZMloJhT/O62Pa
BOUcYTlhQuRZCV3PWi36L6/PzR+GGsSjTGubb9zI3M+0ldVHoPcVum85VF8yqTnWuzzneqmsYHli
WcKzIKMuS3dJVZAfrKFdsMOKpS6ILHC6npMfbfMmzBp3gFGEFi6O0btR7lqSRORkkJ86PSJVXuoT
w+IlwtbCIkl6rFjltNxaLYH5jach/SjZc6YpsaV+tJxlclEQR5fbujSBbvn5jVNZdeMgtp41euCv
CCrxXKnjv3NqAKNmalxdd27erHVhKGSm+ofVBQKXQqXT8yOrGmhp2rLIDSOaDaJ2nsdWauO89iuH
BWysI03Bn9AY4ACVSDY1MWPtqebNpbqaGMPHGnk9L6JfPY5uZxRXJ5v8Oh4tgxJQOYt8t6vRbaFB
lkkam9bY37xQmSAFTc1DnHR5duUfpp6FNrZnZWoWsmu3ek+V5/HQwPQrnvO5LZ5x+Dkva5CoL7xn
pHquugxKmru6yCI8ikQQkBpIZ8EgiOvVKZ283nY2gZlYW+2Vyh31EaAKVlTSaCeHVD6PA8OL7Il2
k0ZZuo8JgvCzn68TJ8sywTU1Wkdp57wPqluop+e4254AecmHjt2yjbXWsx/fRigMk9hkvLPttuTT
P47end+VMzJT24wnKks2e1fDG5sI4B2WMttfyts5rpwhZLKcP+F+JMYTsJqzUvHfSL49o/7PrKi0
V5IDF7ErvSLTnxRepdupZ+vfFCl3TtQD4VliNuR/NJlT8gAWhLtgwtRrAg3VYsg/jJ//UUP/Blnx
/1JD76rP+s9i6O9//A8x1Al+8y3XpIg1yP8iJwif8x+I6lue5d99JiTNsxF9y1C1rJuNCDPJ/4if
hvub6yBSIrewlnSLrv/3fCb/LH3ixQWgRQIauDW8uWT88Pt/MkBng5flVe47MexmGLQBqS/FVhMZ
N14wY9qYslUbDtPk49fUqGtRfcbZH8Olafjcaq20WhxcVvvVagnjOF1rk2tu4nRCMxk9fkV3Y2rF
zsrA8504P/x+wBBqiYkwiyTAoXlyioo5NssoOMzqaXrVly7FydY2mDI9adZ2bAetGkNX7/SHATbi
e72uDs6W1Gem16M4z+G0inZhCt+axd4wpFOSINekzL16OX+rqsCQsTlLy2YS4XVLmHWQqbaOo7kl
M0qjgWHW5M7RAQqX7KoOOAYztnZdjxInmxnZS28UlNVrRZaEU2bFti+yzHoOmmI6zUOReqH9uwWV
TCTsqJhIsaYO9NbGbXa67teqwbxKjgdGVq9JzIItdPyt0+9W1+Z32ysrzP8ihe3/sUFM+AQZj7do
iBtF6S+G+pL5rT7mmOVUErT1fho1PN4JZbfau0npPuQlCkbiaFU8QFW76r0+uJFbZq4LcM3z9/zF
9f2fPgX3f0jqf878/6vHn/17nFaY+NmMIK1d/8vTZpStqLgGfSyDmG0NzWX5v1P+Pk/Bb5hd4m//
7ddjSEBGfYCZi5j0v2wugDWeuLUQoPDsrttxkNm3xG8GEhSa/ofBafgv7H+3f/+fBgkYO28Gd16N
FXVe7vdBw58+TWgmhc/Crx+Xgm+t0IQ62o3KKVqS8l98a39dEPj9pThG6JACGAN/3Uwk2qh3GXVw
oy65z0U7Nz8YX6//KnP3f70Mxw/LevwKkRQ3xO0n+qfvKFNDwxoC5iWhmf5GpCuWbnTb8P/+Of0R
8vqndw60DrbJW1drI0/x/fxl4wwCu62yVRHCRWkzBRt3xqQVG0JZCwGlQ9a9jGapO99KWzO0Xe2Z
2RdVkdluEsj2tNp1yu7IHJY21qNQT4t5vptVmbLWNCg7+Ub8Vsbk1WwKSpPcbc0kXBgLJGFOShby
mtNov4Lc7apLINDZ9hSC7puttOEm6o88QAWHJG7amhXGPqxlXxnROjijFZGotFbfUsMmXiJKYbRX
W7atBcedWTsy3zLILZ/UjckWsotb1HFemm2wy/o+sR9w7UxpVCm2GVEjK2DzUAMmIU/w1CyVIDiM
WmmG/cQB7ERJBQChYeifIkIXiTY7kQCpXe61mlCpbW1UAMKN2p2qq7FWtRFjKcvpbsa+8JLTCPuK
J5ElLH0jdGPIURCztqxDd1IL4/BJd7ON001reU2U3rovLunhdAlMep3vskBf33RsE3S71O/7+gTR
IXmv8N32cbA22fiO0ub/WHO9fHCKIpspSjojG+4RFLT8lXWMXD5YWLSnZ6hobb73s6LJLisG5gkN
kFZpjJJWuVkX51D3DKTqZBn3w9pO3XlFcSxeRQYK/LEzh65l1C3T7LqOtWae2Ogal+9OmWAfC/6b
vTNpbhtZs/Z/6T0cmIfFtwFIiqJmy7JlbRC2ZSfmRCZm/Pp+wKruW1J3l6OWX8SNu7nhskWKBJDv
cM5zevwUd+Pgp8tO1aHODrxiiIYcswdj6Nz1vjPxq24mKvApzhAPjbE2iq59Je8XaH9c9HQBR89Y
IidefQpxj9pWG8YTup4oeCq542SS50NYHWS+Ru7e1U7dP3XZIN3HcbVQrVVFLpp9J0J61amu4I5h
y1jGu0qtDeX9mKoqfXZHnD8nRq+aqY0hrOaF7yITFX0emk6xUwGyvm82uj6jv2ituVY/RFgF05QI
0bFpbM42DAIOEfinTm7ZtHQcoD24IZoJukixK3N3bK42VLeKoz9MHmfDB9yK4KI720DasyWknYcq
4xDYrCLd2TbCet5Bf3W2k+iGhvKgzjaTdnOcLDbXJAKZzYgy9BFcIBNRe0VBLdJ0n5cDxpXibGIJ
zoYWTD2UyBTLa7R3TdzFDJjC5Qnqs7g2z9aY2fEQCVT8qtGenGcWGd7kapSEm6kGKiUGG4OIA50M
aO2yXW07M9q7syEnP5tzmrNRx28Jd7h2XDWLA7rDkeWYjTqs6HO7uWg2z08uA9EesrMVyLA3WxCz
8MC/9GvF9Awsgm8yxIP3E/eBYYyI+3EX2SWRXHdjP2jvE1sJ2zhKBw5jwjy/ue1GjySE5mxX0nUq
PrlnE5NQBodLyDlTl2wwCqdebyA+t5Wx69bIQaXQrD5fbtxkVcDrDLWKs7xeG/YURb1CV9S5HSHS
Tbe1oruy7rgQw+jbgqgAVLc2DcnQVJU4VGHOKIrQ7bZ2L/KpSQli+fuH83uTnEsACMIvSBmAc5C1
vw+b4xHSN2OZwjmbmeo0ceiXqXsLcFCV+6Flxvp5rpHtX9o0ezk6Y2G/9Nwm0XUj1dhfq9IzLZh8
QAMSq/eX6DYr8DM8/f27fHf0gsN0KWI5gc/2TwgIbw+qBhkLQIAi22UTpnJkXfXOH9IpdlbL+M3R
a22H0ZvDitdCjMZ5xUFPEf7usKKabHkwBCwK9NgcnIp+MQ9Bo7i29D4vXpR/bJ025c9scZuGhrmX
M2MBXWbt5d//0tvp++6NYI3emgh2jzZW6be/dKTMzumDJt/Z7hL4R44a8d3leYjXKkUAdR3q1P0d
Zu9dRcDVQBmABN6jlCPrwXzncCjSxnINd8N0MXLb9Q1P12qW/zClZbvmzk5QlzrHo0fZJBt/qTvG
2cmzdrSWnZxGdy9agWMJdeRv6o7/+bts2Fk+OWoOatL3HC8lqXuqOl8YyPXmg+5c+3LagmP//lva
qsy/fkuOzQ+nVWMMz8XJ6739XZwOKYOqqoIRehXAelRu4rUV1HkZcUKEYt5lBsrN84v+u/f+D66/
v3z+/0OJdP3z+7dGvm2/t3/xR/vt0D5vXvQ/Wm7H+0CNjPTQwzW0teP/asFxgXDVwR2gT0cWFGyw
qf+yejgfNmYQuA4aZnOjPv+TFpzj4+31YQOo3hD5AHAcExZt9E5+pNGes28rLWwbOTDQArfza4Xl
jMowCMsbFoZorwFaf60DuVwYwaK5lIiLfQlg2Ib7qhDydcAaOCVjW1VPeT+l3yF7BO5OM1m4x/NY
YqttDAZadVM3L6Jk74BZZGY1zpT1mhiZsjkIzfET1+ep2GKss0bsx2yOn1ng+xD+NkUzt4EaIWre
E4HYxadiG7elzbjRFFcjeJS4CctY4hm9xmg3faqXPr81xmHpd8U2xBs0z/9DdZ7t4WZJGTrMJmqT
be7Xn0eAfaRRtqAwFLfZeUgY+J3/NJxHh1i8mvlibYe2vbLGOd1HSGOQh56HjqE3tFuU7lR+pdJ/
rSZdFju1yD3foc280pgQ3IznOaZ7nmnaYjJf3G3QGZxHnsw+q/MU1HALi4loWi6HcBuTNueJqZ3R
NoLZQmWPvpRx6oZ5tRjSb2PWbjbNU1uNjXNwtjmsV5mMZJvzeDZkQ4+BsiOgPXbOI1wcJYxz+VP1
DTumkqRdRZafZChSHsciLG4RhJh3znksnA1LxxpaogdP3PPomB2ZmV4E3eR9zLtmeQnDtI4uOCXo
ftJsxYGpyLXc15UkThPIkbiHuujjQLCCtIjzskV4q5B5f51xmC9J43ewJtIZgAmDRowoiQxqdRys
wf5RybG8MBmiqsMSWeWvGn3Za55VhTrhU6ispGS++5PPiw0fWAcTPSxlVJ8ES33p2LPBEDga6u96
6Vrj4JvFyspujhiNtIVAoqbZJhf45Nh/JqIo9UPegfyIexbO3k4gtfpkOqv6JR3pNsxdg95gTl12
n1zmMI9VUBUVhH67tvAItAo5vBc+syvzKJS6wdTHfz9O++Xy9f/xOOXJ9n/76K6G6Vvevxlmbv/g
T2Vn+IEn4JZyEvpbKtB/P1hd/wNQR0SaVEiA8kDJ/Pds0zHPz1yyVxwz8Dl1edz9+WC1ww/exhkH
thTBCyCb4h89WM/H918OXqKCyHwMUHZuz9eNXPH24F3KYHBrbbdIyDr6fgE+E9etSfitRm/jz9UN
Fogh/JKKRMy4j05aGu2apF6D9EETuM5+sjWViodUoxwg/SmvcVaVEtk2KAJiK/IsPdlyGfKkoa+r
E8wsmqhHapc58YYM8oguLJHeDKVfqp3dNV1zzB05/9CiWJzESOmHKAwHy9lV/TifpJmttANjaD34
iKo+hjkR6LsVoihCHLcdV1oFJFX43iu/jdvWQsrC5r2Eij22TmwFqrns2S9jKG61eWOkoR8eWXjn
18Rb1vTEThBmu5aRv3mc7DXIkrTo4EFPDQK8XYjhF/fEkt+Za39b9TafSJ7nr04qTaC6ptFP90W6
5F8Fwc+C1hdx7JHdtD1jCczvsV6nn8mNY6FEr5d+bvrUZQGqanf5uKazf0+uuMH+3U/F8BphffX2
lWgqNpjNZHin0JIT/Yyv/Q5f2EhUyyJzrLNB6mKzzhbdQoFYoDV4I8DEJDNJ2EYOma1h4otasmm1
omOzEth0UQ6Zkz2wZUWBZgqnhxmQ9+l9r5XDtp2G/eQIWrtj4UhEQ0o17ndfLPkGpOjtX40IifMO
ouK+AunNMooPeJdjLH5MLTwxDLRHjpp5XfjTUU8sYUJEPNk6tz+ysl9js+HsffaEDegmxRUG6Ka9
9Zzlm+s3AdtEjQANz5lMPPeUchp+CTBOjEnlSXKzMI/FAh+mtx8KeyLiy61QO5hWDk50vusJowMu
i0d6BPwE6yaJggnQ7Vx2KBoKOevfEELOHJm39xDp13QY3EwQBFGwvL2HXOiEXCJQpluR5wfgYP6F
bZLvwapg26Lhzx5R3Em+IuW4o8XE3YxiIkZYB08Ou79CBg9tIDcIc5vd0Dw0T8v2ydlLNu/+8mC6
/+NN/XW67L7rAXmLvNfAcaBWk85GHuq799ovqVkCcuH0ULhpigKf9X2adyETZqfg0C4in0UCzIdK
H1u7e5nX1ZyvHLYG0d5R3bgrddVsmIlNYDoDh/zlQ6n9Fc0e3mwjao5GVLqPNnKFOi5qzcIsAIqN
EKHxaSGaX2h3bhw4HbeSe/DQZDVyqqkbyp1gPP0zWrzioW3X/gXnja9iG9EL5tfUcoKky6z0c+0Z
xs9FpPJBuWGFgSSShLwphx282fEjkkpngjeWpuJiqMvRjOEfQP78+4/xHFXx/iv30eSzpiKGgYCc
tx9jYc3BOGU2oQVl7n2UtR6fB+U/lVluHxdR9Zceutyk0dmyx/JYHNj1B9/YNXT3gTFZl/6Y90+p
lRm7kgroKsyM7BCovjwshj3+5ivf3sq7t7qV4fYW4OMg3duuiL+0idHY4A4ivXe3anv4kvFt7KEV
rQcE8ja+Jl8dSOcCPcKtJH/3Mb1r67arDQypRecQsN9z349FokgDT1iIhkOS7l826C+PVqGjXb8u
7afQGFEB1zY6TVwnh2Xt+v0g5QjYQh5qdrZ7s4x+piiQr10m0XuTONET4uDyN6lL9rtZBe8y5Kjl
wwlZhG3LxLefUFg0cy190s6qkPTyVSMiG0gGfWyHgWODKLki6cJ5Qei0EAVdMXjep6OzJioonyNG
jccx991ncAdwTpRt3OoUEZwVjoA583A5zkE1XIjGth6sLEVg9c+rrrv/30LKrb+tpx5l/a16Z5XZ
/sWf22HrAzxSJm1bG+iT6MoF/0er6pofIqBeWzUDDAAswb9aVcviP8ELIJzRjPh/213wZ0VlWB9g
r5EaQAcR2B5M6uCflFTv5iUw4OGz4pOBmEXJBzvu7cXkywjaGFi5OOA4/p5PYD4LsN2/Czfm139z
V59fhtQPTMfgFVl1v30ZOwfxl64uqWRV0V0bYScu9QSwbjRFu88CJMV//8T7I8fmX88RhoYBqEMq
T4vN1FaCvnvkpRzbU6ph46hIFiZCk25ZZ4xoTe3kcVYvBj1cYKpBIEOtt8S4sGszdcr9IA23zgwL
KZ57yAkPqLXr8ORas0vUuDsuMrwoceRQsDAqL1esdb2RGgir8mLqvV0eRqLP8RtmWH5gLhHl6yQA
afQUoYA0hlFf9Gg+UGgv6+BiLdX0pCg1g9bLg+lKj0Chf1hWO7Jxn7lECMCswdBGI3WuM4/c0ZFc
gpU1VVT7zlfd1AvEFpWbrgATgeVySGOvo6pQCMCCQGMOifKwZvSMm2Yu4qxsnPTZW6Z+/Rwoq9KI
gTsGkUd2qfw9Ekc7U1yYrvId1vzjGqD6a0pHpqSqg8yakW4Gxhy2IPcKeO9oyQg5xDnukZeFQ3kK
ystq3Ygupnb8xt5nM0uOBitt7c0eUvY8spPQgCNUxC5QG3dX8hQK85jz0dAPoc7N7ISSl1giHL+m
u9XeEh997VnVF7euyEcSCGzzPYeCJYlIZoMmXjph1t0lhMSF+FRs97b8tRS9/mQx6LYJM/dB/Kh5
tfVuUSAM4wYJUZQ0LJTsT64FBhl4l2iGfRH4eKWlKHyNltcIzAs+c3yqs+WGmqz3Nsp+TCVZlD8b
iYMnj7nMaAnsonHqq15hXtxBQWMnGjsNe4PvJSddeWhzdKcHFwdHqeOSGfpksJZnhHydu8goYx0g
/7qa3XmsP7arYaD1xRWv8TOZIxnruG6UUV07M/6LxxaRvH9TtUODhr1YeMHSqErztprMybnCyg0Y
FVgWJPWkKu2yidfVaJ19HXakyrMiZfjqxLVn5vKQd4DvrnxkDf7dLLJ2QJNXI1m6MgoZ2VWce17f
X0IaMzVFf1VLd4+N02/1nt3riGawYl0LXKtiCCqZNrGR/xqNjm1A4i/dwfxYl7hmk16HHIKq5msj
XEjZ0a0WfWvEhgzL+tHInXy4ZZrnWJ9c3flsV+ywMS6ZbdXHxTeRivpojjOrhxfejG5O3jBG3aq5
RWdW5zdjvgifDx0O26Wag1qom1G4E3CuSpuRop4DTQKhAzvTcqlqNkGnwudAB0biZmE8BK0PW7Ib
RqgdnljXrNqtSk2FdZHrLg+OrdX6+muEvnp6EKOZVg7eF92Mj7rcEkvQxyhZDNvMqnyRXoFH3RjL
MnwqiH7Fg6ZW9NspcjhTtdzxfmGXGMNpYtX6cRpnr9u0XsMs5Pjo1i4OrscFrFYe3fLMkpoVw2SL
anhIKVXn4Uq1jArD72uveowUDTYv/QmBv2ssj0qifYzH3IGUS35w609xMQZEkCp/NbN2J8GbdiC2
/AIbelCME3AIjFF+Mlot/VMseZRGd6Bjc6TWCxcfEDujjoIOzbuJLbs2HLxzq1apZlbVB+ZdFBTg
JFajMTDIdH2Y7nTokfs596JSO10YtHqmYQ4t9ePUWE9GaSjvoqlytOVDSA94KvtWXzWCdndXunwd
pNLiJ0wq5ltLuFvSFWlQsq5tE7ls6AqBu93R3QwHZcV/qYuvwhgXHV0hmhwFro8m1FN6I0ZkwYaI
pyrIht+UiG+PS04VSNxIcFhGQY8F8fOu9vJhabEIA9zmDJ7Qe2aiAFgqvOJf/v78+l9fZ8uaYS9l
28gn3p2XIKWJCcIgJwHeibit2vGxkNjw/v5l3h7Lfx6S2HHBHm1g4PeA2qCAdRlQ2MeGMiL/cq3n
K2Wqy057G2PCHe3D37/e2+J++/iIBrQBIJHcTUrm+wI7ZVmLDANzl7POQ7zmzYAu0yNqqQksMB5w
4mNJOsW3EuHAb765t53k+aWpCXiKoOHhq/PffXPSZKyLLTSDCphW+wK8+aFX0jyYpp5+08L8by+F
KRYhD9QpuKfO2y+Pw9rDL8dLraX07yarzK4Hq0CpLLqXf/p5br+M7aCIohqExf32lYZlqbrAWaE+
TSswUzW3/EKISp5dt2+SUGpOOsTvx9Gp6j++yn9vo8CQcTf+3+NT3PH593fl/vYv/ij3be8DiL8A
gR6xmxT3W9TFH+U+NT39N08Por8s1J4ul8Wf4lADCSizUYRmNiJR1G0+Pd9/1fuMUEmOoIBlaBN6
tKXeP6n331+btBL8z6fvQJq1TVHfXjEtDzdrsXswIKO2Hrq5f+mg+u19VG6/uddpSvhZfy3BPSz4
PCZRzTH3pZ/cHnJ/aeU7FJmLFrmKGc7gHxgmdZhMXrqo6tlI+ialHvTIe09gHfu3CPuyfevPE/Ch
tPnW9k5zK00UKWrI6kvk6OVxxD5P41/zyM3snyAY3WPbzl9yqBGnbuiM+3yw+90WSHXP/M0FRCvC
RxnK2wyuUEz5Ge07b/y56JEhTiPIXCVoEFyjeE4jOPOx3yKY9d26FHBb0HbGrhHmfpKO/njX1f39
aKv+Z8oICiKqF3wPwW1f5AA+yJw2utidixPjESdJEUnIZA3qiJGzdvewp5rXJayxqjB6T2pSDx38
4rl6BGO4FAxv3SjbD0sagBeqe/FzFSVocofhNOazTu5Kx+tBvuQ1KQm6x5UHitLaU+sYlfkYZT4V
bXiU1Mk4WDiY3EqdzMiwV0YVpAgFwEZnBETPCxtC6v+JgzSOJvQhd5pF4f1YWsOPilMVwORQs7au
zMb51s3KmpGVDe6lGbpFlriyX/xYdr3xNUoX/2GtU5aUEJU+WgNBshgb8hGMo9WNfVJMi/fSr4qQ
r6qtvWjjr/KZg72NBJpcJ3heJAjNeO4R22PhMufTYGhfHCztp8eVfO+nTvLgjCfNkPbk8nArUSeY
6IfpGQAsUCSFlFOWCX5WdkV/MroSowg+HS43oeogOsmWyOyYJW1ZxroaBmxL5MHkGA4jgwNHe2wB
+trx5IETNjsFQ2usCdJLFCY0dc1nz5dLf+B36D8Vpkfz5kYkx8S5Ofi/wjmUC0N8bKxgFyYsqlaY
ORh03HrqYmsF2Ba7ZmfTBiwmFheQzM6XrhgzmURWjkN/AED3c0w7EDU6r+zXsC03bE/QRV96J6B4
KW0Y/LFTQNTBVcLsCauSjk7rlEOcBAGRDriUc6+D4rJdudKx5Y+itqo710yV3hVMgBRmIjZ/sZ6k
tf3tXr2upc9hPwYp8D+jCZS/4xwcUFJr6DiHUeOPEw+bnJvnAg+lpe1+MgRzkcUAGf7qVgahrU1t
zKfWrsp17/hZpGicfbsBdlRZCtXq0GQnxfoXd37f19/8wimfF51pvDyONfeHxeIcBtRAQbylsrOu
CdMSi7fBfJUKMg3Eg+MV4Q+uidy9bLvU5MOtxo2LFhTwDr1qXr4DRMjcfW+XdnUoXGx++3IIeZpw
+dRfy9U0Hu0iKMPdROLJ3Wq5S84t6lRh4hY0gReEO3Yw8xYxPdQMw0AM536NrpSOoYjxTvafCzkM
T13D2P8SeBf0GZ5gXkfhjOyPMTLOS2hBkvJsNrufjW+1GA/REO6bhgDsY1+PdN+GdD21d8zRLu7N
cZ5eAwftOmsqIi3jDLEl5lHDMO4FxI9nc04H8ewUkfM6W97ww6p6+HNpVjvoZRAAJQEURvYSJuVa
XI61cA8KGL8xY4kFVmzXFPqL391TOK3QgVocd/vNa74e5SD0RwspJxZyK+IxAixX/CqdWtBD1wQw
svpVoAqGFJnCHqiYk+2B7sjhznQXCB9RPfcBoF1IKHFIr5YdEGpqubcB8ptJBh3ZPkVy3dovx+Ki
GLPcsY4R2xBFNHNhPw9VaKOqtUl7EDPVXWLAJeZGYqYjrhfIaRau3mnxIbWZ/Yw9k1E/JmYtfvRI
1BgZhfgCYn+Oxqsyr/sUbp8zPSOSs6ujVaJoALm9ppB+7c0Qjxq+C790pbfUicm099pDx+nHGW8W
47FZjZ8bLSo7QTC79DdV5NXiRc7C63+GgJshIo7NOn9H0l/UO/x5Cr9iZVmT/hgVsxs+dNIzVi+x
PTgygMRHiKL7pWrN6TEyJpHfLk1uAbeYghTuVgMTjfW9l2bN2Ca0uAFcC8x7hnMx6KWYMN7NlnFZ
hwaQvNj0xzbAD2is6RH3WolzKFtcfiX6zGpkbWCL1PlVGKDSjr3j+yV0yX40UGvJwFuCg0SQwKCl
WJomT2o4AqvaCUZTPJHMQHVPU2QueO/W0qzDz8GyFB0PZ1Goj61yJ2fH6MRej83iSfci7ZygYq2m
Rh4lfboZHRXOohNmpZY1UAXH5t7oi4qMUKJYOEM5aPH5W1kpL9iVuc4FVkXkL4JlF3eUop3CRl8M
Dbz1ZlLux7Lj7jgyYR+CS6PCzSFjhiNW8epMloq+LJ3fm/tGR9Tqu1ZqVfxYx97uP7UDTuCbpQ7m
+sbzWkzMM7tIKDrzJIPsmlzzyLtIx7ZOn+ChreMuMt0xu7ALT9a8+07DkjPq6W6CVOfvEW/k2Q3P
32n62a+YG3cIdWrvYUIUfD1nPF+vJmyt4w5FhWPzCflz87GMIqM/ZVnq/2gtVyw7Ay3HsM+RPAds
CtAN3w+LY39nwiSGX3pRafYNJVk93LhDpcS19IvAvkRpWsPFkmbUQ3/jMWoGZFsuyr/gUiG9a99q
lrFekrlidU/murzOHl6VGSdcHBV5fYsqmHKBKgVsvF5auvU6WnHqVi1Nb1F3lbuTS14kNuh31CAF
FQdEiCOS+k8Fss6vU6loLOkV2j0El3wv0qy6pWaYf3nSrPYL5r6CsZfRHdzGXLmTQ0ijsOTvdFln
B3tQdpu0o8cz12jd/Qj59NIFQ3TByHKJm1R5u6BfWnxGcv3clAUzt4Glzw69TZbYXV/Gi9fnbPBd
z7hprDm8AEmEcj2Pph0D8Vs6K9xFQXB0Wme6Jg56Ooxd8Nou5YigGlsL/E2TsWqK4HdQ4lD08+s6
oKz2beT1QwrBPZ7k8EUVc3MfzeWUFEFmHbXvFs+Yy9OvM8lsJaRdM/N3iKIivuTKjnQMRJ5Dzl4o
Mo0KY58IAnWAYnN0K2Hv3cAn3L6rB5sL+kxw1APjp9SNYDQEq/GDidp3LpPufnYtI0HKqRBducMN
Q94pQWmM12AOK73PnGEFjYLdnydfe1I+oxHL640fwnWvQ8wzOwUQk+Bqx7gDppIlrVIl+M9FP44+
duwkDwbMn8IEAxh22a+hcbG3O0ytGXG7BVzKHATqrOGbu9VnlqBw+GcgfFM3mR9bxtU7xgLBpdKM
04qsqR/bdF5uUitUNz0guMum8ih+atPfFaRbHzIzAh3hUz6hkmhPS8cV45go5Rnom/k1O/bHuY/E
3pKMmhyB2ys12mavOk0EwdyIZ25evQvE0H817cZMmE/aN7P22l+NXNKHdOkAYzrsB0gPus+i5ol0
WnahhWEcqz795S5efYQVSXgxtEN+Mr7+UMvhIsCo/7lK583EErkvwKrQhJHMdtk0DpN916yIgwtX
bupdb4T+twE3970zc6wHUefd+BycaPGnz8Gs669wTjg/ysE5VTN2y7hW8pWM1jFhuiVP9lpVl4i7
HyNlLQmaZCrAHhhnvNZTs0cPjpe0y108I7btP0W5wkTrtpn8aUkoSHuHkfIvu7PzS+nCH7QHD69W
iGStibsy2h7yRF1GrdEPOyS6JVRSNGU/1zokYqPpjL0aKU9ZXj4XRMLR41TezihL79LrI4b6vTOZ
cMCW4RcM6PFPvfi/e/3/OKPA/+9e/3F4fWv7PP/9P3WnSJtwv7G4gxC+xdfRSv/R6dvWh5Bw1W1/
R8MPLZIx2H/ZQO0PgOQ3FSrjL5vVG//pz0Y/+sC4COMmvT66b4bD9j/q888rtX9130h0iBlFNrGF
M7gRGv93Ay83VOwmev+ZM2/wP2VqVPBIBE52U1+HTS2Cn8KcNnl936xdq1/cfiKIgHOAhdJxwYBi
QkmRKTK/OSpbvDd1aGXMZqNsjS6QU1Q59h7H6aEtz2pp7AOBQmAqAMyx20pqDwLUscScviaSvCGc
pWnvd8UN1RgPzI68FRsSRu7zo8HkNThNifBllXRQsFsAIc9d6H/nUCqW8kCz1XT9YaLYKoNjUGqH
EPquCkJGr07m7w2hoi1mZqX5wz4SmfIiJD+cJ1Zhb5Gxg7cQ5pysYp5oBo2yCE4lFp0Bq2i6sBPS
AuJPvqu27/JkqNbzXovGC80b6WlvOCz06hbpApnb5IfA7moOvTXUJpOJuQC502hEW7LYfE+rO6Bb
Chi89buWK6RPBOjmGyUFuJuQLBUwEHVXlO0vR8pa7pzVqzNEu4iX1PdiWDN1S6CNhPWAeYNE7HXR
JWiZuRpJcmgQIrMTUmG7stqbw/Cy74qw/LUgp+TMym3itK9MDqdyb0yZJFSGLg3tmWPJL6DFiQEN
tTFeZmmzQikR5syepqrU/aDGkHybyB0e+bo8Gp8g750rZbhlucRFMzg3M8+hfKfKFZmQreb0qkBy
4CcKu1YPHWKdeHt2tVKlys5c9QUBH/ar1wc49NtQ62qPYwTVXgWHmgnsuPTNqUYAI/eZxV+krgXA
olLphEhNixzeTumI4eT5kwnMeWQJ5LI4geLmWcyFDiS7Bg8QIHD4sFWtq7iRfjmPidmHfJjNtImI
o37lF7bUwm8ZUNNHX6yqdoOdwe6ipfN0Rpq61bA9MrGFhdkrSYkpAl5YpRwcSrrViIGntYfwzm9R
zVBJhQa7lbKW+esEAGu6CPwGecblaHmz843ATOU8m2B8UPiM5OCIIolWRuiXjezWLZ4Fhu60g+Mq
qU+qFfXKLFqqykHkzl0TzSrda2LtRWIRg0IKIXmKVUIL2UQbhrjSyVLjjGL1bNCSzFmR3Q+W1726
gwaSuFKewRKIQoTdi9OSfktZkfdQOUZxzx07f+aq5WOczK4Rcb4UnpcY4dTfaZRPOrEzSA7si1Id
7SWowOgQDU77NXLgCu3lYBOBboy1uxMFgaAsxc1H+hv3ZWXb+7lVGqQT9g54WlQT1jEkhmWCOA7S
n0bUzsMY9TNlXca5jGjMLbjY4Ha54GK0HQD6q3sHMAMm3BwOr8kqOJx8eQnER87EhszjR7bX8MK9
NuvidskmK2ENxrumg+ZSCTJ//EoHUzTs82GXH5n7LPJar4Djg8mrwheCSHo4Wh07Z/R2ph32id3S
W8HYmLCJYXYJu+aEyNIfCAlAxbkrpO31jxJdRHXTwNVEszitknmeaBuPWYztFy5Lv1LWBeNLD/XD
+qUvIyP7iOGNjAVa3ImamxsQ0cGAstBV7o1wuE2tuLN1uuWF2BvmeG09cWFDbiP1IRhL0xx37mRa
wH/5OOrdNEqHJFtgTf6VIQy3vyylp7qbZchC44r7NgtOE46/kNiBSM2kMIGX8BPDNnUIy5fgEiTj
lT9K8cN2zGx8Qc8Jz9eb0qFNukhaxpcmHAuUe7CQdY4I0jZQXG/pOkFrfY9sUgrKS+jSwmZ6KRzm
I8doYu3/tJqdd5eLWiPvFoH7NJljQABBJ+j9bGbL+qKthtn062ebjrohCsJoHFpyAgDAEz36gnMi
dK8Iddi420PZfym6sjSux8Fuh48NmWXtZZbhGI19bpjssc5GR3Mg4Svd4SSaVewg/UU1kfVDdKiE
Y0M76VEofxR1R15GGKX9Q2ixCWcGm0Jwt4lJmGHhtyky1GKqb9MR2cGucQkhCM0q04c6BXIKvCWr
bzvP9TFB+Ss4AsEYndQD+JE20sxOwVyH51zdeCyJ4bHR9PSsz5yyTug5SmiV1sph2tHdADiIPPuu
76p0uWCDX08X3ZKl9yndPj7lSE4LxaA2MQD7vfrZ+X777ENCWA5RVAQ3o1raG8HZtF0a2BFqqlia
mtyMiuNapugZs6lbzcvcxz7KeNAr7F1q8VA5BIZklspK2icQqQB3mR1WGrpvhqzbVxHNWFAMbasN
6dS0EAQQUXbJ5pux4tGfJi4Z9GRObMMZOU2LLPQulxwAmG7rLlVx5xgwxZSSURiDZCXOR0yhl+/C
QFhXucNEJwYcPL2wB/HneNZRVh3I52F7yfHd81QdK8HkKGzzMiEBoDyB7MbrsKyrqpnv+eOx7CMa
PlG03svcZgL6VgU5koFhYG3BB9LQ69Hsqn796INi85MI6MbFOOS+PHFBzQNBasD5E00C0mPI5p1J
12xmr0ASgJgZQ7+cbMzF4a7VdigPTtuO+pYwFH0STvoRV6/kR9ZTdRtFI20vXt/mG5FI7SesZNhz
ZiaYCqgasGnnRnmCawx/sLU8LT5zSSD3OVvwtLPtO3YiDOg6VVjFXZWVKzjLfuHJT/GBmNkznK+O
HMr8yNIn/+nxLfOB1oVjPzPscIcnLMHRcGH4BVEK2mCGfgpHd4R2Ffwne2fSGzuSXtG/YnhtNjgP
SyeZo5Sa9TRsCOnpiTMjyCCDw6/3yapGo6psuNFee1mo6k5JSUZ8w73n6o4QCUi3nEER+SqUA6Ap
tgOuV2ncz550hq+CsDUb+NwQQDqezGg9pzhQP3O8tBDYXLFujNwyf5KrRQRBwYCc20aA+GCcVQUP
wGaZNKRTH1wuvrx/IhzK/KKTHbFX5xkCTBr9lbUBj/uOfSdG9JAGmsFm0AYf1ewgKaOOY9ocEdd4
ZZLFxjesSG8AuOpUE8wqE5Bdwx9i47dugfoWc/M5zyxiofpems99O1hwdUREUUEMLHWisUrc/xNR
WxclCPLoOBtqfviSSddnQwrdsEnNfPhgmjSc/N7JXwzdCjI3/MXeQqujLa6l0OdC4G+ALIQVa+N7
q1bbYkBRkaDdjY6qNJtv5hr5tQKc+Q251HwdKf3kftGOt6fdRVrSAzboNiLMevsIpc38NeHkRSXk
dekPs5iAiHmRSF+6nuk3N5sE0heRAGu/zbXd6CfIslXQxlk+tgH5G71lJkzP3dD5JzvvP6/3Ly0A
HgkLVWuIIYgMx7+o7iLdIQTil2L6aQt4zyFmsq2wTHUP8mhoeDBZAv6rn8l2m67DRuVE4DDSgj8v
/Ww6Jg3iK9gEVtVcuQ4OdMBf83ahSceJwB/7D8vX/0EifllY/qnN4fMCYBmOfflA/6+fB1Oi5FLA
YC6WDIfFspIcTPAPlNRom2FvSIbZ0rTbLXpwasR/MZyaQWcAQgP9BEZl3DF/abLIZ0XZZTHVnYVv
biMfr9Rst1//+6/4550tX6OL14XwWddkYI2S9C/m5HKQbT5zmIPWw/srF79zOYNNMoIqLT7+L5/F
BtsnoRT96eWR+sPONiVRLesLyF8jRVcyZEbzAtjSxOhXjuqfqE8uoti/fHdINPkg9MxIUNy/wmMM
q5vWesblR5sIThT6L3VrY66HvutQPQ71tJVU3Uk3Y1ALGif8NEj/YnZGaoWWyIC4d9yXee6GD7AX
C1ok2S//5Ie8LKn//HzxMwaYRX1iiIP/BpzRWeYQescfH7IgiVm6qCHilenvy/L/n7D8O3KfPzyB
/83be+w/uj9Z0S7/+T+saL59UZ0BsuIp+YNy2gn/Rg7fRTDBfOV3k9rf5ysOGQPkn7HX+fu//IMV
LcLji4ACIbbrokwI/jXM1m+cnD88GEQM4Enh1cfPHuGA+qufPRhGACUaumZHzsul1lD+IWs9kM8r
GO085UFJRQrogtaeBZSc+yk/gL0s82fWXRob05x7+X1gdU31hDQkHBIAXL3cc2077KeUkB4mETXI
m2ag5tsFLVzAvYnxLdtFXZH7uKy8Jjj5K4GQ/qZS4Bvex9+8WamQcoQ1U5IGS1aO4f4AW6hYBLRh
BveaOsEKoc/m1ps5N6zORDWa627oDdPfpP5UY2/LRnfa9hFbviTrueY3cqwB9I+VKu9CvKJAWYuu
BeM+1EaNnb8fl2fcMVTaHPSsIM2IRhn7bj1kW/rI9Lv0fafbkhkxir02l8F3Y61Rt529MXCr+26Q
s/tMyTk224XXf0AtIQphmAk6q2k6ecyC2EBIP3DjEhAPO/RxQXAwjUEWUNcv1lPh1EYK9/g3fEJV
jTfG2rbdNh0xj20cHBEQxYt8IVxlea4BBGH5gsL9EUquBTaVGmgAECt4aEPvTJcYF/HlppNxVSt6
1rhcpQ+Mh7mBB2PLtBmHtEI3CZM8lnu9V1j5TnW+h85AFiVplNYqqBqy3F3hrfOLPruordcNQojo
jJrWVseqrKphK4GSZ991E4z20yDNUO2cIZRhvIwMtrdd2LBDQBFRYHTsCK/aBGmkzxPdZLXzBpcD
b+YeQMCcXZAjlIN8tIu4Jd/Wqjc7pgxKloyJ2+y5x+W3xhJGHYl2jo30VKYavJlhqPQhp/ceY4aE
vt6GUR1+pRUlGnNr2ZaJEs6QEzBltw95OUD8Dzon/TWHy/KjWdJ+IGrCGNZDiReYcE62mk3iVoYg
ZcwjjIB/G75lSNMPDiv2Zk/p7fenyAjmYO9nPo+YPWpCbRZNptOurUI+oHH6aVeQ0ku6UTBn1jGc
jc6kb5ZIY9htciKbnY763dTW4cMy+cHZmaXskkggECJRRyLAGxcW+QyEFNlM2LhrivCl9Ddr2nVv
Y3+ZrVvtwjzGcyuUGKXXdMN+DgZ6Z7JqGKKoKbWD82KzK05EGvbNUTZaftgmSX6xA+z7OyzGMkug
qs+4CleVvrAfApIXzo4kocIjczVlTWnEtR6mG4IYopQtfM0oC0ZzenatLPTui551FdTtgcGODMsF
khWR16i07aWEb8eSmZI2G3O4svPEhE2L4vK6++rRNFD0ELbQQ19m01HJnbbRNselw+lxnsZJXQDG
aVEljTRAuZe+cJ/pLW21dcK0B/cNOqjfjMqBMtorI6ySEfHHz5QuOEsAcDEK6GZ3uGvRvX5WVhN9
SRfNUsygYjp3PAowAKeKDlBCPGKwoFf7pSrJ7mVRw1SBeDK5vIGAQuR+MRryUOe+f1cziiAEyEfs
AQw4SjkLPYkrvoIkzvJSOqPFAqpntooZDRUQM9Ku2NU4/t0dacUuVkVXUtbO+bDeFCMU1rggg9kB
An8BITikJreJZ19EwIvr982hESgPEMm44U/EUfjrOmuUbVykumZK12WA+YVUDX/4LKIG0XZV3dSu
CPjeHMY1u8Ioml2W+/Zn52H12nST67zSmlDzh4R1X2FSZxXGcFQ9uCmcIZBQI6NTr1wuM16QwHBf
0fna2zYNrYfahghd1OHwoEylSSBwiqnfE7/NVtSzg7RGBGutBwQZAaHQZt1pYuQuKR/eesE61W6D
f8PORMqGVCn69MphMu86QoF0HVyeOYdgmqMdrk7cFave2mV+23JTFXaz8a00LzawWJ7lUhA0WMtN
vtrljVMEmpZHZqx+zfvKy6ZbzHdJViFbl3VWPcy+ewUooLurwvahdlVxyxo+aZlDkcnxyHD/ciPY
Vyx979KpWxHcGG7sh/oOaf62NbuTX3nw1qZMmigzlkEcoKORBmFe9PdsN+9TT5yYhhyh0bEJU02R
bRz1gzuu4gdIHwKCOZ/xxvyQGSGmJj+Eb+YxCoLxi1H23mrsH6bnHdMCLpuCvz5lqX8LhHZfRd7n
tE5P4Ab8uMe/cxm+yYP2V15ZqzqvHeUcgoR9sZafDJIZfzfjZUpwgo7m/pLWvFs4TM5DQKbPzC5w
TXBIla+YIGbg03qJB42fyZ/yp47/B6tiz473LrygjUsT8+/S8rwDbx67Q947N9XEFBBvzMXWc8W1
xykn7ARJj31rLzrcOeS1phtsF/ix2UgmqT2HaNt9myT7yudeyY149syPIFiZn5BOAzJTdLusqK/S
SZwG3RAoplk+quW2Lpr7eqiu0cnjd5p6r/oae++MBqK8Yis63wctN4rfzWDnRXU3GfNNORbjU6OF
n1i4pA7uUj5PfdGe+drZJQTCv04rhVmbs2gfEkrK8CtsbyvTvc/bqNhrwlm8fVT1e7s1ggM7hGeC
vuokDbh5C7DMSVWOV7abPvU2pqQOa0gape6j0roLMWZhOxzxxU6ecz/3XbRpwqklS7Pns9l83EHd
zrerb8K5QCDKEdnfDGHUE0ETFY5K2JkMj3gb2m8vYAjshsLaVzonB498pfMAU/HW7NWXjSn72BEw
fVksKewOFUsEz1b4TGYGcYTcItwhS7R13eZgLpl49CWJTRU2Y9Y3bYv+cCzuymzWGS9VrW8wiwWJ
zDGvyGgg5TssprsKthow5fypn/MXUw6EcygywiMfeklRyJd01HpTT9nPuh7eTaejpPEBGTwaGCKe
fKYkO6ZMzldgpc/MJNbnuiHQxzRd6pcVURJOfaj7hd5azBUdHXVxx/zxwE7hncAnVgSj+zUaVewz
6+goZLeEyRuPQVlz6+naT7wF6Ct2i2s0wdVxRtYgc8iDaSEIj528m3ol5gou21lZPW8zE41yH1SO
cxzc6GhUuEfRadyLtl2PiyFFghId3ROCPPhP9d3oZyyAnPohnVaEp/l3MRr63jCm5cn2KuKhBoIN
xiNDS2ishdchNPOBjdl7Ni+qPZbCRLcFqUXZYPZV3qafqblI8862bF2dbWu8ZFaFQ0WAVZeJlXAS
GzoeaTW/x1yNrlIP/WBf6G+/B2K5uY7q75T4BKKyqhT34TagVFhlMguzJFir63+L2SJ4SrOUYBat
xE8d9gPDQ5Sv8Pou+XVOW914qzE6Kd7ZomlQmS64dzaMdSxYrGE4NdU9MYRD98iQ2pjfmIxlwUQe
AHWUc/KhIBTlPmfnZ7lPfQP8Tt6FfgP9/zoThdm2d2BP61Ahyo3sqvxAy4malXWpTr/NKA+Yk8Gm
50dSGHzeXdKIfuPxrrE9+4ihGA/6BOM60n8okdThH+vxOfgSlBnSYs1Kk1SP0nCeyzaUrzglJCor
IOHmiyxy12h/n838f1f778jk/7eu9lGMQ/5v//ndFz+Zv/xqh+J3Mstv/7N/yAdMk7E09TTN3e/u
378bBfy/YQD4DV71p94WfOHfLiMIqk3v4v1mtf8P8YABnoUu9AJmMbGG2xcz8b+SoEe/8qe5Bz4D
INIhXSdGfIZ55uX3/eMgyC0UzbS2UZ37XK3wFxh4ejYvOd0Fve+bPbsEKrDVUURyOyaTsNjBfwd5
KPOUvGEs7LvXfkM/mvQSMFXsuO5iUDXXOTExbM/C+6mjUmMpsA5Z+lC5bq+vW2ijF82sjHoYy365
rzwUkCd7khY8SoscjAhuhzvpR1xtdtpwt7aOQhxrw7PgTFnUB2rNANUoDVZmhcmcGtl9OyqaBi/q
F//dVLjOIgqqiIyLqpwZuG3WLoXEgZpjhu6wtm6qt1PfVMPzhDuQxTQDujmm2Vnr20Y0db+v2i4s
H03b8KoHuwDU+IkBILj3yDsz770RO8TJF526aPhF0CY2p4fe0TmQWVZrFKtPI/e2p4CNhHjfIuxx
9WeTDUBUucym1U3sIRXNEduqplcUQ28nDk7cYDk7IHvKNRkaLCjeZmaPnN0g2hrDIubXE8sbeiBj
PYGnG+QvhxONmLFBC0XMbi4A1kSolcjTcwl9TTE8cv2Rv513VnUvLYCu77kXFOqm8I0QuBWXHupU
6ZThdziqYTxYo1jVLyg8FuqC2eHENUHZTo6BKxk+JzGrtT+0l8CHfi6ggQz+KugKM76Sb+5OH3d0
e6E3psISfG3MKlyHHa8lwXG21NShz/aaQQG/oIaGi2CBH7bgD1HUKWVtR4iAuq1HtqI3Gh3/+mqM
0XBJM5qLcU6PXGuWendnS6WvhKrN3Y9umIS4g6Gzneqo26+qeILX5hIg4oCfJXvpmE3RtBmq4NVF
h/dliSqdY0PrV/IRZEI0Q/7bg3ufVxWJQP5MVyQmADFNhxVj02QZh/88zzXFgEDj72Qo8986u6qn
K4oWtL8mxb2ZqAL4F6Qf6Y5hEoy69eYYrWrzBGiRIQrbZLEr9bpi9KQg5EtlyWzkJob1gLSDMHHY
obFGx78Wz1ZRAYkpSv+tSx2rPEZeAWItbiJWgyR5Vb1JHRelWYr2xDf6BAowMpuNJd1lvC6QqZNh
a9jz+gkGD2/q1psrz76p2Eeut5CMK/sFC/z4BjXI3nYuCVYx91/j7EnR0DveMNjLXJz7kuAcuRlc
u6tiDMr4biO2qP4JsI2IaBB7TYqNpGLNCXvLbUwK+Dx5cYcKv+prgcpAf7KbiKav0FVReGRXbHgH
Q9ZTcWbzKezv3iTnY0emXJGeGBJAAsnNZcQ3ODtjjXRBSTEcVkM1D67jglMb0NpaPHpUTb9jMGiF
enPLZtoliDfQVGfjYog3Q6MGB4XiSNwwI0fHDYLIFXSvX6BPiPijbqbQCOcE60hIYOVK0DEOPGPr
iqZjMxgMgt1CKJCBR0h6WTAb5TX2E6LmrEpVzhXG1WYlxUowgoD9QpSjKbPQRjIvmleM01zG2Far
K8Pp9Z1YGoOk7LL0iaaTbg0czvHa19Fu1l8p0vUry2e8yHJz+hJ2qLcELfsPTR6+rqm3PKSsqp1j
wS+NLSBPjd0EWGrfVIa/Tc1V2zERL9mJHwTt5xqY4hh0hbVfhZ628I/4yRqC095m1qUe/iKj+Jkx
8XrBu57dwlayEuq8ghQeZ3nw2rDeSwai+y4dl+vWrpunrGyme4VYxz5hXvom3mBAQVu0mBNY1r3J
NRLPZTCFDAwGy/7WNrz4TQ9nbGMsYbDpV4gHWNMH6ylz1ksqUKuzbxMHzGtQ234dU8MOcbHMhHWx
F61Po98HoNdD74cLymvdrynVYd7USC1sYVfX9D4wXLWddrcYZ4ItRvGw2lpmT0/dKmf+Nfb6eej9
SxTYpC85U2b3xAlgY+hyjfRi6DWIaQeU8RXWOroplJsloddmidPay7nuVfo+5flqXdeCmEQ91pe+
xJ7K26ArkSS5ZGH7TVS9Y8Bg9WkJorkQF2usABlq2QTIgC6ANDDfbTsYDwdp+/3LxGWfJXK2/W4f
aNd9qJGqcioG5CKYgcbQHBp7M6Vi9HPVv/XmNO4uEJvdNAfFg3QdtSVtxDzowDjRdoK3cCThz3N3
M7nRlN4uyqgOPayA2JHNpGPawOVqYIbOPw+Hwh6gUplgrQ4jneoJJan33FvFp9vJ9oSe4LrKcfnR
qXjDD0tKl6fedM+BO95WS1g/EaqwJoulYTn3a041LYZYF+n1IGwfYtrQ349EPl9F66UUcKTdvBWp
Ck6IZI2HScGNGlpBV8YILLHh67+h8u33OLj0tjM945teBwcQKVhMliWmgfvZFF11lAvioIXN0oXV
qLMdUY7Fdb2O31lR4kwvjm3XpW9k094FU6Ue3a4ztmXRuy9gpFqSKeVNUA/n3iLdrsxlcaERNOZ3
irNm0/f5FSQCk3A5N/9hkPCLxEUlc9u4xyhDNrYqdeoiw7zgGThYHBcFB+IbbM0RzJEn8g29HTff
l+1giaP/Qj4km5GeGLCUnFoCaPuyS7RC0XSUNhX6ppPQ4sdiuCWycr6iyCEfD03jdbOWxp4OwvtB
GWT4753odfY1+4sVYaqEAFHVJgofiWQhiQpommg50uGlrlvQI1jnoi7xQkFGtjZQ/EgE2D0Y+9Cj
Wjs0GVXJg3XRcL3VkaU/cxyKMkGhshwKhCHJNJBNZkjrW2Zjsew45ZpfFXf+TTj6L7UwyreGMNad
JboVNTpDnZHgpg72li4O6RBd4C7FSngQLknQlPifW3gr53qmJyUzB5VKxPRwXmh9GlKhXnk1jGVL
c+LtCYylgRWkRu0EteYP5I+FgVnlcmyPVhb48WgxkNwF/bL8nHNci5tIF2IggCft9lkvu5/eDHpE
FP0Sr9ZUv+u0vET4YLFJUl9DNOkNm7AwFahtubhkDkh5a5f4y7bQflOi/wSJ8d3F4tNbbnOdDpDk
oIIMsZjWa5IvcRw0sm2v8VTMOAqXdi+Y6zOvNAIiPK1Jb9PKMOwNpTMWQTpaV2/8KZt22M/GrdJ4
GqC49yRQz5KYxqyavgCCto+EGbVvIVDM14Vl7+uMxPFhjjxh4UNA487eJHxh+zIcWJ2QGziKL6SQ
5oG4zhpxnhmeJR6ms/AntQuYon81k43XqHJNUoUnvEfRRacpnOa212aeeH45JipTxYOeIHKqnPzR
S5zIM8uv9US+gwWASz7X2KaokUNzT3KE/mV7HRqcOvgleBpgONcqhn1kbBgfZBtd6QfqBMVtWrjM
WSHLxr5icGO3aX4s1yA7E7rEMxvOGZetmZ4roX4VpDUZxHwOUcLyrnvo+Tax9EIDSdQ4Ni+u0xiJ
aOF4aFHnn5Bf/UO+kAWIms5iYIcba+/CLrkR0+i+T6Ktn1TZoCmiFZnrjTEbwX6YGWMmLNHyW3fq
gZdYZSU2aYAyhVlS5cUV3VtLcTbrKUZL9d0W3gjKhgJjo2Yz2GKmtPu4KuDNIGQauP3ZC49bm4yD
o6xWqoa2B52P8dY99sRwMz5CMs0APYOwdQJAwjybbNNxr3BUPZPEXUU8nPKy9stg9syp7b4adu99
M0GrP+1unM4FNtckWN3+nc0LhH7kVwL+pOmj+Fet/HDssDlZrWJ4sqJei2GaEAXBjgT3SN/pe6K/
85xB+5pR06k7jE7ujYZEv7dglUGUbYaHAFfOzWBaPNvAZxnTw4glqi4F6j/i8gHij2vr5Nsr9rna
7HkSnR6JD0LWcoTqUtpjPMpGxRarCYQxBukFIXMwL3Ht36d+6zW5MQFaap7tGo2N3fMrLbjG2d84
tII8sdNNNAbV07xOHFsGEjkQjl4ZHPIudB46w1wOnUC9c9J9EaTJ4BFrOEmi7TZTOeM9U9hD4jGw
cnI18sqaX0a1nIkZYkBuGVXNFoKFw2HJW2dLDePdOak29l3m+j89ezIdtGViZKdJYqG7VOX13KzZ
Z6Ag5hwzM7ODbUVc3nYCDJxvqgWJB1nDaAELDIHI7sq6X6884SE9d1Shd1EwVm9GGVIFAr58QsfO
q4jWmzol8MxvNxyarZ+m5dHglHvJyNv+1CUsSEIw9WsvVHtL2HOzsXycM7bjNxxVQ27cjuuYEYZq
tG6c2iJ6IXflUsJOmKAWGoRbQ0CZycvA25ZeTmL9ANHppnCq4CYS7vRhUVOyVvXdn1qwVY3b0gPu
W5dpf1tzKB6RpGI7gmb5hOasfSPem3paukMjNrMc5INEVL/riCe4WszBfPerTG3bMvWPJktjgjy7
Nf1y5YDjs0mnx5Dd3b251qCjXTaC5AzaXsa76V3CHE13L1YWspzm0TMCFkYChp4O7hCML24FZYkn
Qr575mgeWZFVP5c2KK+7IgxPA57wvTQWFxlz6+GZCtcl8Uz3Jbes9NgjK39cUqP85eNMjIn7gJcj
eBxHc0h/ehkDy8FT+Y3fzNUDM1O0anSNBNDSMt3ndlTzkM3qQ0Qyuoe1n+7sOVJbaIFHzzfH69pv
slNLPCcrH/4E0Lfr7jFkFfOOdqw527Kn657G4jpvCi5zI6+WG48nGYU5zNA25RApHOKmwWA5716a
Nle+oeR16WTWtnPEoyKT52K4s8QucsrC33GGL+GmK5diz0K+OLEBJO5uJC2dspbEUEzx0yVHkks6
aGuRBA2NIWc4E/Qos9VL2wUo9DGxT1TxYwYw3EozNkLZ5Ef3WeYLyWUrCf5xoFoeS0YoVNYZguoZ
gcVhoHRqNwOsjCgJ+ll/dL1wX8dZTc+SKBovdmd4FVvEqeEPq11dzSM1R0dEETK6WlYSfT9XAaLt
UHYU+oj0K+foulU3A1zxG7WnXv6qlQ5gnqrpTpPCM21YAHybYanfVFGb6mpew7G8FZAWLnOAmQTr
oV6IhO+rT+X1Mz5GXfHyEuPJyr6bspcLluCgZlc9Mv1I910xE1QMP8n0jo7XVUFs9tlymLCduRuz
QRrHBsZBZW1nmI/Zu/btyfBQUyMxjKZroA1Ea66M4ap9vzrOLkpViBC28778zOz2eOjLaVsjUoYx
RUUVT0H6G4zL/OWvC5MQwfZ8joJmipUFEmpHj7oiqWgo5I9MbzWvRWgT0j4wY95gYWmeBFdmHbee
viwuTQLGtIlsYO5dNPTt0DL6irDrBU3R/BwHyzupXA8QrPzHgl1C0o+T8RP7B8ikxWEesDrzY46q
8poqFWiVbMDDNbZ5Y5RFeY8Sod3bk+PgCWmD82i482MwMN3mN6UbM5rqDaljr4DELuiuFSFDG9dy
qpslNPJtA4Nhy91asukIsf2t3rKcO3g6wSYiaCKNRQla1hN9+eCLNI/hmpPGjJvZNmP6rvrON4pK
xXMqPPMMxpzxIMvlhRWqOTvBCR/Maj70NdJPKohhqa8YeWRENhV2zqp3Hr0RhTE5TI/Edojszkgl
POctT9aEjR+jiOv/cpt1bD/HrCm9HYvHbqiTIezx6fc++t4fgI/gKAPMzNHxQyCY01fCny6mHt35
qbFHppmPEd7jNid8EZiAd6foyN1jGpQVgAs90c0MEWmssGL1sm5Ds+BT2eEH194sw++pHMroHWdB
imjbHDictgIEW3+t0ya4o31w2WZGE+JxNmyFOroiLEM028gMzkhw5vTegzQidvAzxum44gQod+tQ
8amo7r0vBB7Yu9cQcKFAMMSCxsFQTIRNQHs7w2N3syhZPDu1tikJ6OsG8arp3OdNKetDaWlj3PLZ
w4586MjaZqMertwpH4rd1HDVPHRsQdZdUdlNujd5m7yzVuGwXvU4gtyDV+F/OTAkaoKrml31uHfm
lbHkZh3BnT0YoceHk01qhEnIL5rtGRcu+pix1B3uIC/irXXCKl/2ZOuZxq7KMUMfBmUDQygLGTX7
lRoGa+mibHEgE8BPr2tzBuPb00uZz75p+Ry7bTk6lFwlRhKUKp5xF62kdCXrsDKt/Q8VLGFnzmgx
mM0v16TZtFTI7keUW/KkTIAvaBGibE3CVIlrlmzzGmMyWMKdzy5lieHeIobKvMa/U3MzXacjGvkA
D36Sd7yedCj1YXXTvT8hRt/Ug896UK3N3sH9F+MFofZoGv+zUOifdG+mz8wyWFKZfXAcGSEem8q2
rtgH9ccUtzJLXlr5SnsGqff9Tx+2dwwX/DXD5HBZq3dnhrDBk0cA1q1mvVehMAjANNe0b7fz0H51
6fw8k07EZ4WvPangF2HFqZDqZA8Doihg5Rsv0mJL5YVFllXtpsMhD6IKdXg+MNZCDvbSg4LY6BIM
QdkZKp4Go98N7tpsuzzL9/msjEOge/phlzKsHSLWZHgasCES8gQrnUCoaZc25rIhHHLcMh237jzV
pbG2MyRHhZZ5evSUxnhesHRkssIBvkC/2YatVXwgYwt3HsY/kJDKWqI4wPRhntd+LQ95HQDWUxnY
Z9FsXYOVLvyHBxV6H4VfB2yCOeLvszC1EJdlFdt4Vx3zRSKpYmf+vYR+fqNozLDryqa+q1ei74A7
cH5JMZ4tdvNvrmkNsans+kidDwhE8nHvE6LcQ+61Dgqa0r2CZjR/4xbHZeYpXmy/qPQ+lZb/mZf6
Wq9z/QOlT/aipeGjPJbBTziXwafZFMwt+cO+Boq6Q6u8eFwWgs0txMk3lkUkVM+eKGZo1m4bh62y
o3UEJjPrd6YI3Z0p8xdfREu5H8DgcIhhPsE7EWUPxujLg/KLX27V+seiW24dpoogQoJnC5RyYlUG
RzV40Ni97JujGTe1nsqjlTfhp/DCEhi6uOvs5muRDvgglDXJunov4wX/aZF5SvwSFbsxdOmVDnp5
FzTzB8t8IyYNg7kHL95GeFV2Bzs4TLDtkKoRBOM9Ndgne00SI9KI22cu72p2OHgCimlnkT/2uoqq
b7dA7lDAFbJ7rAayrjZFOdcPq1hQAawpjRup5KsxyWNDjnLi1u0MXdu0kqUm57x1qscyb4hL66K+
T1Je2X2VK/mBkephHZyHZViel6o6+C3aJHcQr0bQi6uy8Q+4W7NDV/Fclc70Bn9gPRfjckpnvW6R
fELvySUYDKsdrvTci3PThvPJ8pj5TNS2R7DJ9D4ynzcWlsR9RAzcTTENu6wLrV9dNFDOBaF9mQOH
/cbv/PEYOP3PArgKbx2Gl6ALupjc8YOoWZbgW4Ie0FFvlW6012zWkkxbc6L9DDO58l85Q/XbKIme
rHV6LGCexA45oHo7di7b/aBUhyESp6W2jcTLJc7cuXFaJrGWN8WDrZ3bMCAxJmEv7TV0US5uNyY8
eWLxvkz7OvWLKydN/RvH57GVK2n2JJoBONL1izRL7tQ+tZ6JmG9Y+C1Nwo6pPQV5Q5XS9NhTvRZp
of8KmRQgajHMoH4Ikke6+9LYqxvzZV26thIrTEEUAaRcFeLIMX0smdZPUNYdrkqfNs310QbOvN+6
aL1rtx2NL8RhJB/YooglFPZ4zcWzrPhK55GdV2wxzNt0tbJPPjkrzFm67GUF/bXv5lHtisBhnVeV
XYxYtnlDFmJte2OZ+es28KpKNm40j6V37yg1AeW9HOToBi8XwZJ90YxSa9g1tg6MXTnnINQuuJPy
NDEA3qRhez1WaffD6qUVBxnT6xLLX8yt0x4Cq0AYA8hp3pqZ5x9Q0+7Jt8fZmA+Dm7AlXKZtOxXX
Y+OPwF4FZzjYDgi96n4pS++K77D9BfaH8OqqpUkx0WvhvVHXU1lXT7mg2ACcSB8Q2+308zIg/jYG
qmmhRvFsL2aRjPRSzE1YHyVNnU/xajojv65lTO65lzyxR1wV7zNz5KMRgRDlwkMvuh3m2TxrMBK7
C9spaaz5M7eNCMmT0aclIPGpcJKxMkxJGiYmuf2EZv404wt9SRmkXomFa7IIc3lPAgGhOwZOkOoy
SIvxxYDvzAvjg/EF5bNR7Wl2rLPtDPXzmpbLjjxtHteu+AoXZE+MpO6tNrof/ou9M1muG8m27K+E
5bgQBgfgaMwq3+DituzEXpQmMHZC3zl6/E6NalBfkT/2Figpg2RESE/DV/YmaRYpUZfABdyPn7P3
2lrqshCRNuFbM/QHwsHDNUxr+tipBZgmiVosScNCuu1qY61X7mOcIHbCpWoHmya265A6SaXVijTw
xPSNqsI2PIX0g20Z+ZJBGvVsbnzoGb3S/rEaAO94fIrR7KFd2DZDZlUN22k2WH3I+uy3FY5wkBiZ
vi8sl0GeJ7Lnbi7Ac4wZjXd9Oo4boX1gpbZ308SmTJmqrZUb6NcYWIglRLvzEyr8W4+IRIrukLCC
rt2ydEtYiNvfjOuh6w6aWQBoS41+z9lsm06dYL47/SzY9a0fwgWACsDQEFhdrIVU4Lw3iAxyIL8D
u5cyC6s+wv1njMeTnPEwvVJM/IWx5x0rlMuASg4hAfesLvFfLH/+2oniTnD/8wLOCMNUZ1P2TotA
KveCT31J1bj2uKkzBZoXXYvQlv3uxx8vljv2h77fXT6fuG4Trb0jbQe3wdvPH2ospKXtYb8tNGDd
qBM5kElyQi+syCEdxNXISbxDPpH0p3qXiXMdgTgUwFpiMGXXjU5Cr9K9U9F2jfxqsvolYc11yYEw
/9/LzzyiMlJxGLUvko8//us0fqRjVH5pf/i3ds8lTMvn5v1fevMvN//x8sfhc7lYON78x+ZF3nLR
Pavp8rlh8vpdeLL8zf/qH34TyVxP1fM///FYdkW7/Gu0G97EvskfJxutYvXb9f0QZ681Ny8/801z
Y/2uk1/Ei+86BkYqiajlq+bGNH9HcWOD8cCY+FU+8wrZgaZGB43moA+2aan+W3UD6IN/hz/EZcfb
4Bi/hOJ/H0KJ18WBVC8xlIHoRCW3xFO8euItymE0u5yCOfg24iHg7zApnlNPfQkqM6pB80eechZC
QIpmwpehNbLNzD2KCc9vNOBVWzJMpLx8eRV+6Wn775bZgKLk1fv+Z9tRo+6f3zwmLz/w7TGRvy+O
SXLGMQvBT1nSQL89JhZ0VxZalxMm39aisvr+mPAELXNPQ5c4EQ0bvMkfjwloF9ZmdzEILggRctu/
vyLf1kHeLl5jXq6/WBeF93atd8hQ4P/z7OWf4leh+/juOYly/JWc8/1yHJOEfOlsvlNBri7c0Zjv
grILSK3DMfI8OWZ1WxjalG3DwRicC6YBCp1WCQVyM6X50hZiAd/iYCKNygYGdiZaL14zHMiv+yRm
kw8bSatnzJLiVkfT6wx2WKxbmgkuk5qAuVBvcnDfBCUY9G2u0VVBHjZ12C7JxNJPQsrreR3WHd7b
MQW3uqWRmx1bogQ+5yTG6VyortjLXE+09WAxFPF7wKugMLSyfrYa1NYrmY9VcdxaHPoWvS8lstYy
XGaRza3yiiGrER5gMVZAyxqvZS2OgvKA8aoQe2G0ndpyVm8nP4y9jv2iEOAf2mJhbNLGwy9UwsTs
9qZWdqhgu8QlWn5I6ofR7jJCV8dCRlDCMiD/SDgKfd3LzIYe07fxAR4oqjc0UIHOMTJuQIhgKck3
Il/OtSbxgRc1vHSy8MZ42CUQ/ympi4DEspFSLvZB8WR0ImGjn9ZBU9w2VeGAo5q86TNKUIe+oTli
+olnUlIZ9MgTsx0ZH3uA/svTwOzuEzw7w54cBnACYy4XyC7jy2htJ1Bw/EYvMEYkykQgPjhmFl+0
iDae0EXMlzkRt2QHEgS5D8PakKvEjN2TUlRZgsqlJLuqG1vEcOYUuMe9agv0CAjUORQHsaewvBEg
tcLQMTEWLSUw0pHJ+bymociPGo7iulBdUPUl6POhdhQdOYSzir3nGRtl5cMFNiizl5xLCHHS3bQv
6ZfCqPFoL5mYDlMPXP9LWiasUIIzzUJAV2vptm6ilzRAz0M9tmtmQgKrHorlkPRJv4LqEZqrxEHR
e96FFdGLCVnW25zZYsCgIYFfg5JC+zJNVnnS4Q2edlYdTYjQUCoQvzSZXq/2AAmyfl8zsOYEMRai
fcTM5Q3H+QQLihzIQE3FXapzBEFya9YBcoB0RmELrEXf0VMPwPilQzeShRiF6coQM3a8PJzHo17G
enKZoAvs8M5NhcZL00bTUacXWbQ3jNKZmhXepSLZM7syKbNe4mTHFO2nn8jYu8xrOn37AT3KXPrd
DCjtxEzdsHkCvBOv2avlHjRmcS+RzoWAWxmTru2qFmA2ElFflzwEZ0U8xicAylq0WQ7ek7SrPFC3
yFI8huM/8Uj/ebliSmALTJykDEOReLdc5dCZhdabo196TUOCBAKVxpsIVdMC8TXb7Jd2qv9a0fPf
bj9bKvq/B5WdxeGzel31gCD/7qMV8neShygBHMDXrkOi0PftTKfoWYBji9QX+zypBux030ll5u+S
bCDHs2CFv+x1/97PIJkD8LcXXTB7ECCaX9rPnBdK/R+VNtb2pSTDTauzf0In15cH6FXdEyuIIWFd
bgK4rP1xnsx4aBWK4swfaiWR0dDl9puO/GvkgVNf+2VTtwiV8pJGPcB/Hu0o7SeC4TSvz44Ctm7r
KXIBbJ+DDNPO9CSa012AkXGGrlMHH7MKof5qhOaJTqSNHpqRlDevZWtYYeqtokWxYPJKqjJ8GAxR
hScar/CRa7TlDidFsM0KsLeMQlEkbANBmwtoZa6cWW48HSHlYVJWpU4nVpRmL2kBA7NAdAZEOMBm
SFhMPW8AhYKMQTEczV+muZqcE7ufBMOLNKn2bmI7CcZQzwk3o53QvF4nWWTpuwk5uaLhImFOFDWS
1mLbIbewmA91Jeac1TwsYRn55LTmpqUhEXx2W2OCZSMn0zyzy84UftDTPAJvaEeAC+ZeMQSiTRA8
dd0CzMRiNa1qUovq1cSGt6Vr2NMKxsl1OTlQrny9hkq71rshOk852hRrs9Oqk7K0YsWgt8ZPWKHY
pOOj61CGgrIRhIFUxmVFW3rbhqF1HNh6ECPXzO7oR5g4GjUvOWsnzdV9c7LzR/KGAXa2YxFdeU2F
EXJMPTpvirC53JLJZzjoSDdR9MIkE+iDA/SVikZ6rdGExjgRQVmedLtAgEesPQqApmJ0xmBrje78
kxiGtvF7d8bkEw2bdGrHHQN9DJCRYV/GlVU9Uhw2UMPrATZxKoq7qRXRHqo3+pB8dObbOVtGMDL1
aEJGwKo2sYsVkwlfKDqq8yDduKgRrnKz6xe0dVmC9GUQyb1CkdjiCjJlWF7TKTarteRY0X0Oa7UI
oRB3uieF1bpQyzp0IGbALMRuzHvwVlByVxxTGuSqM9PlrWpxGoEisfliEbEK+C1g0sut3ljl9Uwy
4bFVE14nU/ukL8fT2Wu/dGUFGa2C5DMFCMOjLD6EfYaXSiPdSaF3Wet0LzeIVE6yZtAhvWTFQyLV
9aSU2rhhqK87zrRInh0I3eisELgbISHBi/S17+UeTJa7VXLchQzEV1HELopLCs9xpN22mX6bWgFC
YqtttvOC4sumKtuxjZ6MlbcWQ5yim5vM/ZRVO6NxbgPd3JRFvG/wYq8MMr3RXwhiaXQ1bqB8PzUj
beTJfqhtJoQlAOkR7JEF9PsZ7cGThtk6cYNzjc7NVaGAQi0pGSRbprz7QY7my0BWP1EjEZEBnnxw
MBLG7OJTIFaRgSfUJuwqlVW9I/L5wwyFAtw1YxFkApy62gHlBt/38Rh4O8QBJ15T89AM0vhYlOHH
tgyPPC/8jF32akjQbXNs/exJVBq1lbsI8rqzyknCT5jGLgzDPcxJbzKYS5QPkP1oxpfpE5L0IYyC
PWndH18gSFQQxZqDKpUhiZ03jEzty6aqbmQ1fNLy9sPAFDpt2mM9CbO9ZK7BgDW/wXRGs7lrS8Is
0d6XA4w5I5YsFqMzTkfDYhYaIAllVGKbKByxxYc1oyV09j6FHLLlOUdgS0u2YSCNUauyeyJ1R8TF
ij7lloxpWL1GV+0TjGxmrPptIu0nl0H9aT3r2VnhqfOw6Ie16InMFoHtnTSKko7WIeZI2bhnekHe
VtXJS9WIjyRZbZPS1AkNgAsAT20PRRxXbykPJJFCcgo+Rbb1UGBtoInr6evMGj+2Y8BwgajebTiT
tGqbTXRaoIcAgonCnajqfdj3jNkl3UtVqyP8xghZY/PUpJ49pgROjjoHf50TGRVpGP0xbPorp2vO
Ky1hCcEete6c+ZFz++Xi9KLfjA1kcIa7LAvzK1VS3mSYLtZI0+p13BrGHm393hD9eOYqMqNCBztr
petr+Fgn7bjA6/Ny06SoKAnd2ykrfMjRrl3T9fyQ5c26bMmWhMCVb5KaENw8it01jc6KDFZ104zd
U26Xp2kaHxfVlLBcd7d5aX5qkK37LDbaGX4+ZBdxhuhRqy6yGJkijbobcHooMCxxpA/zKfyxVT1k
O6cLDF80SCVT28ENTBcxc4JdTHmddqLcozretmXfLxbjXSmxmmP4o1Grnfdd/1Tq+dEU1jh+CA6a
de2AmOOC9S0/c2auuXXh4CaxYa+krJ6mYryRevHFaKYj2+IQWlfhIhk+IcbL2ynBSXUutItMRzLt
eKRVIN075LV1xDCufYhQrVdBPjKyGuiCGJjwQaM7fjTXj2U5neeZS/Z61T7CEyP7OIoLhLxoexcX
CYI5Y0uS1eXcMY9CGrPOe+9JG+cPbZtZF2Ui8Rg4p7NwE8hqbuDmxZ6tPUXXFWAZdB8LXbY14nQ9
vW5JMGfsgVROt6Am6nwD3mBaW7OcE8zbdCfLx5GwA4stBei/7+FTF7cWqYPbAEoVY7CIWLgq3jZl
W4+PzIYwpjBDNgQTsVnk8D0BgppdtfZmAkjYxwZMgc61i15hOGnzOjkYnsAugXARAZl9wemw9EhG
1dhxyi+G6BzcQzhUEmPedJkXMVoMmqQXDELCgYR2ftmGysloBuM4hlM+f7b0uh2dTYCC0RW7kQ5A
ZuzMQhtksgvMEjY3ssV21HZRSOC1pwBb3vDlGWV/RitdP9IZpp+PUz1eNHhdHmqd92hdsVcYUD56
GY1XypHAC/eOho1+lee9ueVwPIfyY4r7CSl6mI5I5guLZ+giM3gPtQ2gfAJjDphjQtKN2HkZj9tz
goZhrelWFeZ34FtNfe2W5Y2OpCvTPsS6oveOhD/VPzFOWVQ2UApcn8Eq9jXAp+V66pCYjidJMpB2
iES7jqxLsFXBOo5pNSzOz7BOwBfigQcbEg7NzvCSGUIDGZoZqauBqaZThDRMG8j6yIBGrLO8clxu
LxMMaQKKrRyxcUvOaQhFGUz7jUu6PVOumY3mjNA21ZwTbKFYZBXV9QWw8cnxzabOd4SnIV4D5NnE
jCXV55aNIL4R0GCcqxGRZnggaacqH2KLB5VTc3auNJoWa8ALgaO2oDjC06jRzHINM7MfHLadeUCP
SeuwIoVgRzrL4s03shDACiEoQffcD/oUnw+pO7Z3bZmP+QGsDVkc6BzYG8eRm25ZMQwJrczG+doN
Oe1t+0bD9TC7Zja5m1gp19m2g0eWS9wH0S4dcnCcidMn48ciN5pLWkshuKbGFqjXSMLDVohj2TqL
+hFi6zIVHHbFmNFwar2kbY7MTLP3gZfVzi4K9ETn9V4m0ZTM+YZUOjZQDGx5gQqCuMMhoqJZ86bn
+boyofPD+KW3HyK9BRtc5wkNHIH7nKFP4WwDPUfpKSpiCm6joUV5WwwKF14FvsPbjE5Ulty0Hjbc
IrEBIh8ztJ1myF5Ks9UdAxIkRvBXV42bZkd5azTbTk7tTo3V/NEIzOpTlyUdtZpZZorxwdhIYzek
SYA4X8NHUI15hy18bA9ewmCA04F2gkysPACFs07SvhvQlYzDAUNhfVkSleTLSevkihklTbWMdXOe
nZMZ7djeyWR0pLssW1yltvEipBMOsn9ySYKGsXcdsI8RJnTsZl2OeCUDLQNs4LrJNNS+upsREVZZ
p1pfZfdt4nRHSaQlt8no6CcgadQX8gioEh1q/Ocs0O0vCvYKFnTH0B4Qp2CZN3jLz0YyXel5LU0k
l6TuMnRrgSvA7ah7YmMbOXmyRQbuProxlviVPQZQPwJ1YZvUWcyUH9hWHirXhhML8can8eee18JO
HziykgiltBYcL6P6cSwjC2KJRXZsrI9bGU0PWimHA4kE014qYhHgys8h6IYx2SBltC+0MCUulFnP
dqp71++M4o5dJ/MtqMAY/nrQRCnA9rwKottKz8e1m7XHXte0azNDAQJ0kNOJ09kCHi7Lzarozf6j
1wQgo6fYWZOfmPqkQlh7JFLPjYsroEF9ezEM9Xle9PlJGPPUzwNp4KnLVp4S1eOL3EF3TuaFQbus
tm4Qod4Eg4U4Xre0DR6MrRXiGS3D3oYkpAuEnx4U5jqOH5HdcY518kWPABZFdCKBptBkV0jMOToO
CN4Hq68+ciVUqDAK+l2ZIzwDKmMfCI6Zz4a8qQ5o5RwuvB93psE0nCshyvvXRwb/fzZilpnR3/dh
/AnQVfO6EbP8/X9Pn6RLlrOHtp02h5CMTr+NFaDC05vBbS0kR0vbZcT0HWjGLAKuodSFbjqSFg4/
RMHeRv/8h2n9zpQB/RGjope2jvUrYwWDVs+reecyx+JzLUZZAONxOnjLn7/qwpSe1eObxWqY9zOB
Kpk3YCnU8UjQgmb9uFKyB+CQKnHiVVbwwKaiWGcsoR5GgD+EKSusxE5uVTcJXoCautNt70tpV3cN
j2y3qju0iZs6aSv0sn0c4YMy0tn6+uD97XTk7dR4uQqgVAzxuF8SwL5NF+z1VajKGUpdabByBLRh
FSuoiUg8oHdZ9bqkndIwug7pArz6lv9iKPNXH8tgnDkxw0Bwje9unjdWSMRwURGEM/EOku+Q0rPX
8w/zOFO7wutSzIZ//Jnv+6rLpb7+TAZOry91HJn4V/is/EkfDyKAFhcMhCrXtfGTlMllqvXu0UA/
SV3BORT65J8GTpRUTqxVCZ4HOoU91TfqWLzr+Mahw/fadTt51nEeTc604qyJoFaDwjTO3aQ24PdB
V7NM712pQyzpU0NygoxIKuF4wshFlIa41wHB4mY3Z1RyAfnW55WJDm9VoZvOfiIreHnN3l8N0ztw
nToAYkTqvFGv75sgKgVvSDIv8xdAY1ElPM8fAn3JTxFk3lkyInOZ0D5nJGPPVGR5k9Z7582VgxQf
ovgxalxxGoDRH7ZKdLBHiFDunyNrWky4ZPwOG81Bkwzu3gI/hudVGwgMXC4Rl6q4t8hlPrC3BLTr
uozbgQZxBBC03KVhuV9eOMwK/y7a4ILELdIOl1vbLHc5Xu43PbqwXmUvX8OgDfXG0hFyrW3LDXXm
TiAW1n2UW8/Qz4imQ5qBOIyTa9nTuug4pIJy1tZiJuvHGis0ZhEfIjbRQH+EvoZnfuFsMoMLykWL
kwRZLr4uyHy1X5l9MK5HOVjJSYPHn388HwtQnY0a8TDXCUgI/MhsPm04G0QUCivie51M2h7oXcPk
ik3pqAZbskkA//dHAyYSX9jzuCCiDKPCV59TMtKciPFjGXm79cLuMlPdfAn3S15HSRlNp5Egz+pc
Dz2sDW2Q5Zd51paHaOynfiuxRcxPIWImsTG0kkCdzJrExUgUBbatQYuhSPfNdMkYilIhsidOKNRg
QQjal5zFVWbRt/Cn1sqdlYuaG1tapyDIMmHJDp3MUSGTnJYCK9ONedvE42Rsm6I1NjKyOU/HTV9C
n4PSQF2qyeHaCCZ1ZOjUpjt+igckCxSjLyBk87CaZtlc2dCgEREFofElCkZoBKzE5nNJ+raAVG6Y
xBRSFd5b0oV9JcrBwijH95yFdU7JBCknXo001RNfE6a3HuEoqeOcL230zTxHWcpxZICChWzUly7q
d7/syvoO2Ft7T1riWPv2smjby/IN2p2VvFgW9bIxWN/dZakn71KcNMvy7xBEefW/8gk3RVsrw589
zdtUYWVviJOgV2p7ALBXlj6i/LZp1nB+slPvOk5Qzv9k9RN/Wv4YPThsfbZLJiov9Du1BF0+Y8Bx
yC9hOB+IX6fhNNEfdlEll9hwxk6xJxnGF6wB68Brm/WsbKxoyvODkFb2jKks+wa8+dvdh7397dKy
jEN0BhLW4jwmo+rt0vLHjYkbXHvEBCwX76ZENsqXe4JYifuTEWu9hLpz26blBv5P6fWNnmP+cAZ2
9a//U/6GJOpf//e3++Lpt3P1r/9XPMbV8+tqjCza7+WYA2XHYL5l22iCHCGWgudrOfbC3zEZizH4
0g2mluyH38qxZfJlMbAiUMdi69CXP/pWjmn677pg/+PHmKc5trVoeX6lIhPvniayYD3Lstl4Ud2x
+XrvniZarwSZ1N0KW5DvDW110EnqGf3BMvd6FqvTNDC0GJE+ZNKVk3XBwcldrE3kQZtHfaT12TpP
nfxGH8P6XMJaFH4bTvNnjkLamg5DeW3ZYWv85L1cxDGv3wFSv4QAHERlikbQ/rr9vqojU6skm8P5
1EtIInBLhTiP4nBK8EQ0yUW4iBEicikuCOMAWpirIPyQuXb9hQElzdjMtI7Y+sdbevwg80fbIUGn
dsUxCW50nh2cgp96nNfXfNG6tYEVPW1aPbZPBDeRRl+caY8qkMOzjtngcijodsrO7B8Sq49PtTBw
iKeEkbVSqkhOptLYEqxD0heRNVrhw9ND1eCGc/MFhwsKYUDxJ3QiMJei3yz9H5dvy/r0x9TT5ZTs
wNem4JekQHC6Xda3V/epNTyaQst9cjht6t5Z1BEIkuKy2xgk562EwGfxPyvD95WBd+fvT2XX98V8
X7zL7Db5ka8HM0v/nYAFBs/2i4gP7db3lcDwfkfvJxlQG+IrkevfKwGvO2NrsawS7Ob4IJiD/7EW
MCJ3bMHawXnOMO1FNPhO4vUjydd7zS2bnM3Tgu6LEblnyXcLQY8PK2w1CDqE4ab5xvPQWgFfHsPd
q7ty/vXh+63o8vMyLtrmn/94u6W6qNMcwUGUY6YOSl++P8VMnj3VpKAw60mqhJahOXSP1jyXHzlo
DT+pw/98TQ7yXtR0tmGD8PfeHdRSQyEyLwdWgwmLNTEkFVjeLjv58RUttfyrl+zlijgQSoPAEV4i
wXL9+iWLGvyd9KC5okkzLvAiQXf1jDj6AGM4qogu1vOfXNef7iHnePR5Lg8GK+BXrtqr1zo1LPpA
iuyMxGrIp8rieMR3kZCcGDMJ3f/48n72Ye9uYq1PM0GmTB2x4U7jLgPtcJOGJvJ/Uj7qnxyt//SN
ESDBJuRJhBoux6Zlu3p1ZRHz/KKTfcoJo9YukoomVThI9ZNP+YtLQoAL+M5Fa7sA299+Ci5QzG8R
BjeXwRaBvyad1dSZfbqo1k9W4L+6IBiHWBwcl1XYef9RcWZ2E5Fwq6itxAHiLa5mTw4/ean+6lNo
xiNwoZrgUX/38mY5khL8AsgJKgt/UkfXVQQyOfrxk7DUMW+fdL4ddhISmbylpnHefTuG5gAC0WHJ
pCHJOmvV0JZ1uYlV1O5y2Xe4Dua2b06rXtb3IRTI6STtgBDtRnxMhMfOuVLXUMEQlRXNoisJxi5w
adMTdTShjOlXog2wFPTQKkK0Ga1NGAqpawBNodIwJAMupeHDEOGXAac78g9zLjNf9ol3j0GvngDr
mXSXCpk3l16i1/UhjmE+wVwvnU+hJcko//EtWa74zbvPHeFB1fmCyQlAL/v2SWI1CCGawCDwptSF
LTXZjJSdMrsoVZte2tCSqMQ7sQXugZ9YarH3E+HbX3zzSKpMvCgUi8sD9vYXaJueTIkBfPGIE5b2
rIJzbQ7aT57iv3hhsEkgUF8UXKQtvFviQgAlPSeldNXV3eQbvSGPzZYcMb1O7ccf39E/raYsaTqt
SIfLok1pLc/gqxUAvwzqQgmJDlx68eSMS5A5Ay/KT1uZ8VUhA1giP/7Iv7iHNC/YncFDCmQx7+6h
Vo1xiZ0I9iOi91Vnjf02xmn4k23i/acYOr4ZzCxI7E0U3/q7T8E7rWJTEMiuKk3AQEezNWI2Hnp3
/WuXY9CsNdgVlg3JWB6Lt3dQgVMrmbHAmhd2dCRmuFqO1YxXv/4pXwsGFy8D47i3n1KORR1FaKFW
rjeaq66rkrXpAh775U8xXGI5OOvikuEJfPsp+SAstKSwl4Dv58clkWOIyTLt/Mefstz6128xXXFz
2W5o1dE8p1/39lMSLybeOcbgi/CpuogxVa+1zpieRP5koCxGI2ZsfvyJsE7ffyY129JBJp1tadMv
jo/Xz3mBjEgOaADpgDHzW4TUmCmjvMA07xJBVRzczrM/Wn2Pyg3WXL6kdURt4ePSgjGZV92ifs6I
p4/YvrpNrwsGc7UdwtRMVI1CHFLx4G4aGAFIbLp8esBCxqyWIZpCwFaq9MuMMMNa9/aC/nQJiUu2
tjlD+/WQ26u1rRdhdiTBQZK2XAEjWAlzdnEqJob2gRzOovKL2YGdh+hvuJLeaH1mgow4qpsig85h
uOgQR2I59mByoPHBoABTUWDxU5uMzMfnSVTDjCXQwAkfDEOpVlOFhNyHEzbQbmLT1KE3kN+DIDyL
7jJ0//NGeBVCTYJnFxp0LRSgK1BAeOYiAQJtQlEFIU2ZIj0CZjN4flawj33ORmZ9ftm7lQ4idSSl
wJ6jaIuEUOmn7mw5D1Y1afWNp3eQRJJ2sBB4A1UEquMrURA2C1bP7uYj3ZuQzNSSFNmPRsRsjt9w
ZM115iKuoAgKWe2ioh5KGEfjcD2zEeW+ldtD7CO9HEAENkPhNmRRuGQOBRUe8DXpY6OzD3GmE2FY
FeYjkoguW2tubz+0YJyHW7hxwb1T9kSq0tYB8ok1YgKBZWtPYyrISevyvL5GcWlpD5Wtz9cWJQni
x6Z28z1GjOGKCIg+PFQJcMjFzZjPmB+8WrsBqz5KwudicdfaTfRZg39NjoBnVJ/qsCC7YNW0ThOi
5hiIzbUQlEQ+kvUGlZOR0yWsYfe5RJdjXiVyve6QtKKS7ZOtBYobfAJwkc9OmrfWBtRYEG2TjKPB
rpsrc9pqdga7sm4QbG21JsSanDdzQCR6MiTGziJN2Fh5uuZ81krRkLBhAwYjjiHkOfdghF8CXIpt
kDB23T5ZsWZMx6QrmNrBxYner2od+YGveXqbbVNCZc+57yL5SLuFQDqiyrP2ZlJl0+y7WjAxNSqt
wPIdTM4dwQ6BjX+3Sq5ybSK/oJgqbmyBUqA/kESSosfJewLLGTZAAa0xuUSrpIkr5wuU7TzlnoFh
eWwcMHRnfaknzsoANRYfuV7dghnqOrokVmT31UL0xZ+ARqKbwdD3djTvaYEG1VOtV7iOKReVjZaE
AQ9OEhFXF5M3RMWG+GSNkDqcEXKF7gVJZSpgB6HPtZjRRjhhmnU95fWNMEJGUsiN8+LYG3uXYBAP
PNpGmjFyXjh/1MAEyMT5Kb1PozmNkGDkxQYQ6RDiezDzAZxug+qbRi9IJ51nHPXzOG3oWlgFbIU6
TY8YLeaEOHDUawjLm8vPzLyNQ45RtTtnyUHYZfQKbcQKVADyppWbBFJ9atAete2zijsOMgyWZSJL
ByGyF7opEQYFWL9bZv0i9MdhjD/0pGig/4SPMKMEdMivDb0NWQX1ANOHLrJoj2cEkkQGZnN2H3Bb
3ZXDHHXcVJXhXUMrIvcwhOCLYm1q69vRXQgRQz6GsBZLMyvQLGY9UFbLpjWvcktTPrReGr2WZgpg
ZVJRqXqRcuYVvlvkkYj3pLEni1WqdZdldvfEQGXKiEWou+a4XTgy8EBjE0E18EhyWELq1A0xv4DE
KrRLQFbmJRmWbFSd4b6t6SRO9E1yRoAAW7Y0ccFuEOPI6hC7DVF+delW0PIH0zvPrBCofN0KfvuE
qgUYCyy6q3akf3+pg8XnzSyDetzZMsDS1xkW0pKpAo3k2wimLrRMn4OjqhjgM/OohecYh/IPnMjp
UMk+iK/4NyC84C7R53WK2ik9LjN0OL6YGohnrmkPxCckbiQOcwOAYQuSwb3iThH+YWpDfkdQHohD
UdrZc1vXToz+xZCcVOfAi30WHXBvZukGS9ba1K0rThKYmRIHllLVa9WDZnSA/lvwddfQh9tuO8Z9
rR9aIRDZBVLrT7UhKIxd28QhHAqQHMvLkoM4cFhVblun1au1nijjehwLzpAM+UjHUHXIUaLJYRJv
5mm27yu2TsZBugG5ItKM8nNeAtRdgdmrD6RfldDRGk5CtAQ7Vmv6u/OtBmbO3BpthN09ttvhmJcD
KH+iF9WplTgxEudOX4ASRoDwJtLrkNTAyjVTf1R5w0W2MrzpEOVIP0cTVPv6WFrRM9rwXkG96mV5
UDkxtzxAWiLv5ghi9HGb606H37vNlzQRp842HY62wu/g6gefLX6MkKGmdqqDaFDakRPmzrgF7M6S
fg8YmdF0rRvhVTcyd9yYOSYz31GQgn0ZZKl+ikTUWUDhNtnYpQsChQc0NcojNytKiFZVTdp3adRa
t/PoqOjbOSJR9zCRxARNPS3N5Nhl4UGGZMAZ2pSBN8nP0ohT6HngZlJANIo9GRgnJozbTrfw3tWt
wf8COJLBWZVDl0l9M0VAjcLZqYFye8XYuMDO60o9BFFpK2BHQdfu4HHIfA8yu4bSwcIc7+dGwDAj
l8gwVhpri9jTu4puVBoGMMI1Bmb+3LhBucniRMNdHXhaRpYqdhBomRGJ1sTWdiHGfRuxkRYr2Rwl
WcVu5NA+ZW7JICwAGmwXbKjUTuZ1DOUAi/9I4sqqILtH4NC3vJituQd9hkapMw7JoCMTlRowaoxs
AykmpckaGtecBjeFnbKHcUguqWFiRDhHJHmy3McjRdkUaRKvSeENqD/p/50hmQeK0FO2KObd7Fuw
NkFf+Uioyi8Ty6zru0gubxyhKZ5JVorg2DUdZW959+mEg1EoPaANjQfk1zZCv6ZRVPsDFD1rLZgk
30S6GHBpmg3i6zZL83hD4MRyf7Nau83zmXfEzTKEk4nMXgKvwxkFeazJnaXa+sQMNXRHXkR26aYc
4Gb7vTSn267ptQ9NXbv22vCU/cXlS9NXpHBk5aa17UDf9IERxAGn+rkdvwCYkp8CwuH66zEaEYHq
AfUniVXkf636UOINGCj9PppE3zzGUq+Kk7RClQjOC26KzzAenbk5FJ3hWwXch9IemItDYCsWdKhw
AcJmEagS2uzeDSjTqEB+EiHcbcZYv0sQZi8sIAn/zgOzm281ZvN0HMiLv7JyJvSHENAFaV0KbdWa
4QOHeifPzHDV9LOUKH8xhWMy6XjTJTnJ1xmJug+WEwwJGEggLTvoJaNOCt5MOJ4rNdvZ0FkY3Qun
oK+ztcO+cc5kkbAHinTMNmYXIwctMqM+gpUSMaExS3FttyXJL1iNivu+Bcnna+2IYYSNWGkMs5mX
cj3W4itRKoUc07hFTIlQm0/df7J3Jtt1Ilu3fpV/nD45KAICmhd2oS1LsmTJsuUOQ66oIQhqnv5+
2M6TlpzHunlbf+NkM20ZbTZErFhrzm+2WoLHzUqB1BeAn4MSrlHvgVrMa+iVKwCWrC6CBbCGJnmZ
eTmiActM2Yo4/he0T6Xf3QxwFLFgjgNMSL9O0YYxAw/gOfFMEnHmdeJeDQzNI6q18tXI2QbaUqfw
8PZinDm9NNly8/uj1GbPf3p642DIKIZB0DZmc58PRJlKT5MFDT00yGaozgUvRxrBY4zh3oFF9Q5Z
2hvBkVRuse5kNrUZCYPrcr1a/UwtzzikOCxAApZdWpere/TnSiSh8FTfkCLmWvUbMXYo+1JObOvB
3xTPOFpy+6FvjHrEEMJqeMNRO8lgutTZ5iLwvAfcaKm8s1bpnMjF8ySCCJXcCzuf7/PViYPXG17I
POYFz8XRiLGVhTSSYOgTJTOMD7+/R7/eItfG/BawWdFWAcL29LAJ01jFSe3WoV9b1lsDkCvC19ze
Us9y8y3iheHu9xd83jCiT2hvXnQpATkiRXvWHRiXXJqoVGrKMbP8tBq62nHooE5u1v6lNOC/uZag
Z8SEROAlxDD/9MMVnjOirs9IhtOM69q29g8QdZPT6hUvzd5/PbQTwsuUEBYKA0gTFsOTQ3tQx0SW
VImCzKPeB1mxXC5+pl+4d79exGMi/G1OtE195PbnP3fA2oAEgBFzVpUO+dcqt9NrXanp9Ptv6O+u
wniQgRTvjCef92+AvHG04ZATpnj7zsB6ZpEFIu/4+6s8U1DQiLK3f5+WivQDGzXZswcBnRfRaJ1W
4fYlYUahgTxTIlrEXHqddg1MQ0tNUVbmQoKvnj3bvM05y617zuw97hRM1PYFW1PrnaDNLPKUWgmY
TeR+c7D7/S/7d7eEKGvEiVs+h+U8u/FOoAzBaZobL/s3DomKJyay8oVxyt9exEaURCOVVvrzNqA1
BqPdq4V2Zsc5hMJWQT5blCID/vef5pfXwqEhzWPKlI2JG67cp49RsQW4o9Rv0anDYDQALxZh1vpY
5PGnvjRo/vViTDe3Wds2gzDtTbLw8zObrgOdKxdTCx0kvV9LHGzl4N9ru3kJ2fNLr44FTKDBhA2E
7YKO99Mr2ULLjJnUAIwyGUKxgDlkO8tfZ+DUgVpmAS77wNz//l7+8qVtqyauW9rs2wzHfXYvE18P
duczPciQce9Ikm8OtuBx/naV/zrL//V7UEr4mOrH7AmEZ/uB74Nz1/yDBXfbSBh30ib9S0LDnzhA
dvhmGI/T9tze1x8SGtv7Y0u9kgGLNLGVdMH/PTa33T9Yi5wNEwD3CZGN9U+m5s/WN4YU32YGLnOR
Td+DTOzp4+hi9stlubQ7LyWHI8+rr02VZ4+56cuLysABXealPDojpNM6iKvPGLTWA5FQgP/SYP1g
pzo5mAt9Npqo4qUl/um2//2XY99HbI2+B7HMs8fW5YCPRC9rdzCYhyEicSE4DzREin3ZDGMIMiR+
NERLUklHqkm0kvFATARNHqId8svcHdIPWLrFNd3Wj7xZyy4Wk3MbL+s6RIWaxD2TVICSiTAekLBi
L9PatWSkC1GatH6VvKf/xOIuYaHjFueUvQDAC0JYQoZEvhlDG6aqvkWiyNYQ53hOPfKeQi0CIeDL
Npeu0ePH0FKOX0pfUTmzLODYsznVfWU5ov1Rb4iZcAyI3Vo07ZqKlA7zhaX021r514Dg+410ECBs
i9wWJf9sDAGVtsyNVAElkcNmQ9nbkx0tc1CGUw/B2ogvx+qzpeCCluPe6T4A5T/K9E3LILs2t4CJ
21gfpDxkaglBup/acmBk4tLY1oesI7+3yHbfMP7CPxON8QK37enq9eO3d4B32AygACo8ewxWhJTk
StDSb4sxI8EMV6pFBsQLW/32rzy/RxTgWNzpeFhw3J++CRZOTOT6pd7Jpabd6/KV1vHNUF2Usvqw
SmS/JS2VF+ZDzx0FDsAPwRwFehv+BZdT3tOrJo7ucsUEg/CcttorUZkXU7XAHBmx7zy6du584RWG
YMyktrkRFQtJSLhB+kk1VXXhZgR4ogezrwdhViYVV2pcmKRyvsMRW7xNF1y1LUekI7Re196R3fGS
xNR+OkHmy+EDsLYh8EH/Q+bFsw/AsgLYOin0Dh/7vNPO1EcuaaLRuh27bcKUD3ogx3WFxXuAEV8e
ssXhnTOVjBrLn0/g5omSMNKS3ikNq95W3dnqGKQxT65/RCZ3zqmMkAamQFXb5Dv6E/LSaozp9cRh
4egp802/LoSr5knNUBI5ye+3zqf7NZ8PdhmFDq4FX8iAZfLpFwRnHMrHQPx2Pgp9ZoNQgLM/RrQo
v6IT2vmShPDfX/GXVY8rIovxqXmIK6QgeXrFkkzweCSBjrYiUIGWQSisKHtXGOcNHbgXKoPnQLVv
n4+pLuNxRocue8rTqzVFYepOaLrspkcystsflJnJqGYiscsrxyfNjICD5to883zwqNn89fef9tsi
/uS9Y1jOssSnNXmMKLef/gJDbGjcpkm7S+idH8umEuc48WLQV2uMIxdSIOqndj/UWjK+b4OocWgJ
t66E3kRUVVTMozyZY0CPSCKFd/q7dSyWPVOiIDKK3tzZKa1+zlIIratKh7UP0GJLwiY/uaXjzxH5
jpBfAVQ/7CfLwJVWEEThEVI/jcCDu9zw7wCd1zBgVbGXOWPBNWANded0wdbQ+81bCxg/cS+8BDS9
8UBiJZs5LtxnzDLOrUaNYSb56uZinf8/aD6/5fSgy/5/gB1uNd6//9r/Do4hb89PT9IvdLrzRn9+
fFpzbT/ww0YWAJpjIr6N3m0PRA9v7b/pdAFsQ9R0G6QTbTyV/p82MuePrRxi+Qf1g0XV5Yd+6JbR
OPI/kD0wXuMvILX4J0XX98Llp2feRhrifbs+yhsb+eO26Px0RB5nQms6G9ZskI7WmWtXwwVEH8KU
BTQSeUZeSNlHU2LmJ3ph6XpAuLQrXYOUAayd/auE7ejUWc79VNntacr8+cZu+4ehyZh0G9NVDSng
rUH85Z1NuVJjZiCHmojK+dDDSbuYUV/Al1L9tWPK9pKOgIebeLIIKShnQp3xhHiVPgTKqZxzmRW9
ffALp1Jw2Dw7KyOPFeNyML2hHyKfvnIcouGJiy+lW7rNY+x3yPt2Trf1lAOEVkaYmelCZjrpPQxe
+7zyODI2IplJJ0PZQTeb6UNI/ShfTe3ota+UTP09vB8KoQoeV+jE2NJDU1dVjOczIXdZT9PJb7An
h1mANtnq1/qSSHCUAemMUWdPjg7dsUj10+qRUNekNoMK3drHepg98YY1RyFXoMptbpJ4yU4duInk
HPm0Zbbhmpb9hBgBHAUhRSq4czaw0hQBYO6IgHLytH2FZ50AE8uoHjDjzPKiJAjuqm1nuOxJt46v
5w4KUL7001vfrKz8UlA2DVdloPh3JygCjMAJSnl0sBDzGbK5BYrrLXWFc/lbcvLKhLBKDqDc4pzO
2lBXChHWGI8ESxR+Huy0PcdvLZ2kLmNx+PyMgFHIGudBsYlAQpPiLj6MgBY/JR42nKiB3iBfmaNP
8rnNQ0Q+g/bKeT/4Qw072MdGFmGepzeEQ4qkTbfLh4MCQWpGDAfX6nEdRgvUmhWPI11w4g6/QGOj
9ZqqKomQWFoaSzgGLpDDVUZpmLkl/6KxfurtXC+7eV4tWAyxgDlAyE2yx+Kbmbe2LhdsRVLE970/
Jo+lYLIVLmPgroBki0CQHpQWt2ghGL+hGgCaVzI4MCMUWEPDgCr3+Wzw6V/53ox3zhgG+doVqqx2
aCed1x0+4ZUZqEuta41tx1mC8JlTPPniqyQyy6NDA76PuTm6COcb1U80qiCXyhDywjAUI+qslcFZ
+Y0GSEIYYMBVAjnPiLpW4TKL4LIgkYXycC3rU4HIqz3Yay6whzbrcqddnQJAnIrho5+pnkGzFvJz
KrshgCAym+/1CoHdIcszxjq2NDUTm5yNFq6PRcha21TFhY0OoblEl+IER4Yu2GP6NK7rV4kuYD+2
GwZy+EaEHL/RIXtsTMaOMVkPNZKt95Kkyu4EtbF8ZQHkJXwN9Q26DVvQC5+LZYRB6Zv9tINsAZvS
ZmTXMCPT2gZqsPErkTjAsqy9wCBrzFdHi8yLe0O7UC9XMjBQJW8wTHPDYnqDL66Q3sDKHL01O2R1
zWyGrB4z3XvfyJpItwd5g1FwLg/zBt+UOum+DETVOhjTjPl9RqzwG5xnGQ3R2WEcxhGrCtNmJFgW
0ocpD62U82tX5/XZ6JqptbMWoin29uDFuT66sSAMYI3njjgZ+8Ke6UmTkx7qijjHw9KVVWiOUiT/
bX5kfxoHqAl/Yxwg24xoZLbevyK8t1bG950YkT9NioBcaOGBmROSre77Tiz/oNqkoU+Bi9GDnfev
jZg/4sxv8QrTHzNdwc/82Igd849NX+1uAnLqbsf9RxHez84uNmJJf3Mjb35om6ClZ6UnXYx1NhcQ
GZyaqw9lPqXnq8iCXUpU0O1kkM226HW+lrU58ebo7vjTfbr+vt//ZyuB5PIcNzn5cXCimkTH/bQK
GDy1QE4VrLhNal439Tp8zLp4vmXWrHb/8FKc/DfFM0lfYAmdjWH4c8FRGbFgR0Ih6NR5eUcunRc1
uKHgw5bBC5/ql5u6EYEh/G4DBk62z8WIDnQcrbfWgunSUemJHzDCIhgrl7Gfy7rCJe88tiHrsCRp
8KWbusU5/f7TPu9qcYrxAETToeZoyoPnPvu4XcZ+YYK8wC4x5s0Z8dVpFxGAOLg7f80EjP3BMG+J
vykfAETbBBo5hboPhoHI0akGVZQ49XDP2pkYDNlb4L1oHVT1wkFvO1r9XAXy221P8naEdjdI5HYn
f6oCM5JhSYDHBlHLFdG5kY/nuKirF1TvtvvrZVwuROOHqhNnwrPHrB1yFbRWWoSF8b1Wm4kwdMa1
4ZZo23yQc5K9roYNbyzqalqP5Iq7X/TYe1+nKtbpTWub6XUG6AvpSzs2xn6J8WSTuWgFt8wyyilK
YmJYolH1YG2Csr6qAtk7INIcOR77YHSXA3vXiO8eg/Kn33/Xz07LYBiopF0XEx3SbvTJz/oPmAKr
hTcNZCTgpwOlDidW3jlUUtW07/p0ekFra/3NBQOXYzOWR96kb63Zn7+1JMiHid2J+MHUPAqKnBBz
026MB2SuxQc/1reN7x5zzqikCj5MJmnffryrfbQfXo2EAd4aGPIXnnhWxCePEnch4B54Ag+WuRlD
nj5KQJ/ImBk5jqbazW4Vy9m+ipcva1f4r2Y4VFHZUmf//s4/f3w3XxIWF14PXnNe+Wcv2UpA0pxQ
15IO6OMsJ6zoQDbHS6ENf3cVDMNcCNG5ja/06Scjy8/vcntjNpSK2nvqnSj2Ou+F+/d3V2Er4GBH
n4fp2bOdgCrOi8d6u8pYJifL7T1krbL8R0J9jNSeZKPDX2rR6EBB/+xZbQN0jyTl8CZm7WOFvvmD
1Wrx+YWv5ZcXnuMlckcmgRajS7pX24f9aV1BK9w1KLE+aRJDOTbRk4BzlK2B+uKB4uI1NZN3XcJk
Gx2SMOxdWaxkYibWSHxQOxEufzX0TmNfuVkmcqIhC9lcOZXbd2Qo5QuCRghh7akXfeKj4tF9hpio
I34P7U7p3iD0actXJJP7zkViJ/ysGMiqP09j+vmhs5igaEea5cNZ5+R1sas11iKYgrUAH5nAtFtL
MEO7eEjhERY6CI5tnVG/jXwh4Fbx6RQ7DR3hY+9aRb7T/USkM86cHGVQp6bktRoT52xeoC28Y7oB
NKxvpNFdlCmpbW8GB9zi27hJE/s4Drpf91Ng6U/BDMDhoHW1+kgvvLw6kzifCtL0dDoSyGpOAjWT
DcYMqroipwQ8QnVolesnx0Ws+p2pjLHaDWac9IcKzsjrutWFuV+07w/n8aqotIsaxNauL7t4uRSq
I6d5smdw524mUK8JrL53vrcORDi66VakYzXkYCaWeELyZPvt0e4HQmXjRoshNJ0W1T3CYtfaTyDX
kqgbLTzPVmdq8I5l45zIY+D+oPJcT36BBDA0u8T80NDOK0iTEkC9VOEa7QEIH2LORG130C3ptO4X
z01uSLlhx8vYuK8WO0MjTsjhDJVK9T6My2YBBLmiaH6Y0WV+0ZMzdnuZ5ETmNvz2b/WoeQhKId5Y
PQDb1/xjOo2K2PKqvYaDPh9tNSuEuEW8vivsbDEvZ056/d5ClxYcggVR5iKqOj7ZHYvwue1zliaH
kaCTawR+rT5wCGHq4HI6pGtsDcZ7C23fsjdUS46sKnX14Dtj9THO0rEMKUyz7BL0HtmQudWjXmTl
tudwlDQfQ6rA+ouhrLzd93MGJzXRcEB05uf2Dvdj+xl+OUrjwM5GUrGKctklrYcJbOrK7tQQ1JXz
Tbg1MIl2XQgTFAa27dHHbRaNbclQanQq3VNMuo4TwRV3PnKK84mx63uYvXNlpAMIsNkqXymrwKgg
UZCfT8ZQfGyJxpmgVSbwEJVHRjY80rYvoqQhGjeK645NOwPZ87jIFqax15ZC7yt8nB/9uZg7bBkN
GfC6mg3yssyqv6paBKUn5SS1Ps/jdhmv3TJweXVA7NsEKdlgLuHsokgz89ICAjkGkj7CknrZPqmV
Ta+eBI46tFdl9FcAU8R8rFF4y+th7OwHz2iVuo67JaE50Xdudt7SlTpfzXZ0w0HB0oCDMtbkWBWz
7XEsTr0tP8GYH/IJMXkEcGtsdvEsrfHQBV39YQmy6cZBng9CF3qf3+8BVdIK6JDRodLvUOLt1ags
D8HwUqzHtFBCRxkqtfJop4XbEAWJtDTUnPmcM78e8CBQnKa3BvhmFUlZC3KfXDnTxGIpJU/OTzua
DkPieMgVA+ZlGJ/8V63qkPPbIMnqiE5IfVV2ZdrsNKV7Gc5TJdZr24eoGPp2Kz6bOc79o5iXLD2Y
q528m/0W9CGVZfsZza68xISaNXtHmWzPwxzAhquDjri43FevPKv1cF7I+DLOO58UPfpccUj0cufs
5rJtz7JSj7zNua6JlkDZeZs5WpwMX5PN5BGXcFngO53CFo3JFHq1KpJdVubwaNG/B+d2Wjb6EhQ6
RVKeOto52aaKb4Vc+cQj2OjP4GSsK0Ossj1VPtm42FXKjj66IBziWJRAfnYOON32eoz71SP6V4kk
qt0pIEqXWO4YanbXPmq6Na/ofVVZJJpCWtE4puW9NVdBA6C00cc1qy26OXXqtIcMmONAojjNKWIt
CVKguIQLldEnUobbIWNd2e7CxHYRYg3COvezrnIu6EgYr7Cr2GR3ugEM16q1C7pWEFzCpJqmMlrh
507MoawkY/yV92ANZtv4yhvRvV9ApjzSOzJ0OAH2d0NZbY6Yce57k+pONfBV/bgdw2lOlgJ+usFR
UXlJQPcpqDZjlZLuh0AUlh2l6eh3DEpHApgYaWF0MpLKuF5Go4EGzhjb3DBA3SdRT118aEUDCcZY
mblHXVZpc0+O02Tve8dJ3ufsWfW5SOwUQhe9HQZ+jQflOK6YcVTD0twiE0GcTyJ2yoNTDtld0c/+
WwBb8ddqgJgYGQCuzAtOWrMfOsXCrBQnd/K188dUnAjeqO4XCrsgtJMO80U6b0ceL4sdSTMpwQca
g9+8HIa4g3HIYxBmhVTXnvKYGpcxVNMyTuGFsqD4D2vfqhvXKOu3TdEJCxFnahP7btqqRUhaY7J0
Y29hHkNjHbGoysv5DB6UKI4w1LVx3G7IlYNTaTpPuzYYdyliFTSobjt9qkZR80142DTZVA3cAyz2
9M1U7q4Qz2t4UF6PSK9CXexzzYDFxLYG0zhzOAywew08vhihDFkMZPxtr1WAXjmUI8PWK7FaNQ2r
oJhrOxwyDRmw1AvxK7MyZXLtJKKebw1LkF4eWUA25HnD/xuycLESFNt5zaCYR6v0kqXczbhF/FPb
NS5dA0DpMWvt0jlfh1RY1W5ukaxXoIwzotJ23+q9/6pu/mVtMqz/3Hg6Pq6P/3Pb60z93Hv69kM/
pkAb/A/E0A8JDdPpP3tPYAFxPAcwAcVmA4dC9FfzaWtYERkUSNrlsGo2LcWfzSeL5hO6G446uNQ5
cP6jKZDDh3lyZgNVISWDXuLRN4foc1YA2FVPxiphBXDL/jAOhqyvRgTZAVNuXsX53IgdFNKJCk4d
O24y8b84kekzjfhl3llp61D1FbZzydZUvHLJS14O1sRcwsNvjGtmnvPXHS1lCMt1gvx8hp62U8Va
7RgIGYjbza44xaUxw/KqMyDGdZenYaw8Kznr7SHBDl83wLiWtWsO/31of3RLN4nof35obzcu5f/c
Ds9ml8xm/uyYOkSRkCeyRcFsSj0exj+fWtuBwcJsEs0YLJxNMfbvp9aCjglChSfT2qB9PPZ/PbVb
sBaWbXhDPGgeaqp/Mrt81mhgBrrNUwU9PhBeaEy3P//pbMk4L52JLnpwc8u8c+Fo7EESl+eoz3sK
hBh/M06nlyAUWJCevitcFlTZNtLF6L6RXrYe10+XdckxcpZyvG90U+f7gSyf+dgsbvwe8x+xCLk5
4qNbuqq8CUaJBAXpsbyzVd5/dAiah47ROO6JFllWniFqy62jGnrXvic3RFJXet38mZFpxusVd+YB
Egn/BIPH3N13qM2SgxoGWx07fGOXCS/f+7gPBCKWhYr+snAonHDxFsvrJOE2RIhe3O5oyGGSgBoL
qOh828UlpxisLsxqiyaq0JmZQ9QYShEN7BFpXX5FXtbFD3DmHQ40QIFNnyxt7jasfeyftA32uM5k
hiycc0B58mds1+/ToGBDgn4bM7fUM92ffKd8ewg+BY0RT7tmyz66wb5pfsRkkD80aabq44wUzH3j
Y+q8FJM/Jff80YzWb/aD1TjoNoPUPw0Whh1h5e5tw359b/ilTRzBwnARGMjoqAPRAxpgZzuAVjAo
t5IhOVapnt9w+Ir9Q2N2/j6gV9HBpB7Ms5aHqtvJYAVtnEyzmx1ZhJCcZU1lXBJpXGh8frOjqAjd
hIxSvNivm0lPFVHIWllnc2Kg6PA3i0qICjkImCDWcS9BlheDGXXdIKYblfl9egdO+aOtJwUmcMJR
SK7J1OGVXL0PajOOh3meGMgHmQqloUQl2EdpMECcxoXB2bYwZiaXcbUSCVNgpXNCW1XF+1R44wPO
vGoNhwXL1s4M4qLe1b0l1N40BkiAiw29I+znXKHBztbafIV71zx4NFXeEvngPcS4gQx8sty3Y1M3
9EiNoQcf3WAQpzINuqo9Y369ngKGi69WQfFipzL/MkxT9aXC9SFDzi4xTEYYyl86cxm3Yx3DbZnU
NUYt3sVobZR9pihVQFFWsLFB8ws2GVdXCUm4MTHtpKgAz1rw0pEuwtjUCp0szj5DRJ7tqHVi/X5Y
UxevXzepz0mXkBvtcXQ4r6ulfSuU3baHkbpaIJZ2XQ4iFNryNNVTfSR5JugjWJbxUcYtz8uKoQ0x
Da5stAVFXImdGBIXtonqPlPOZm+mBFEA0+pKX2W+29yTWeu1xFl304WhmZ9jUy30GwylE4rsYurR
I7RJdRx7VRzy1ORk0KhZHi2U4ly4mteLoCpWkAMr0dth6WDoinzZEYscrFwvDGJnoiJE6uERlAef
FRjp1pGriolRajWNHLFTZy6Gw2q6uJaZLOs7nxrkJi+SBh0PAciX7VzR93A790OTBOs7J4iVH852
PlwjLMxuc6AxV2sFZpsj/xR8pdUOyXWTCTiAqksHftrUtu9FjH6FhB5PXlGoL3fLMvMSk5oXvBGl
t9wXA05gMQZpsY/jnmFw2RiY/vyxNItwMcvluhGVvUR+YHTkg7ONA2tBN+CF/tyJIqJoSKydifai
2pgEMCDi3C3MA3idFqWIV7qFTznvYt/dY6/M1FfBy3IL0l/qL5mzAHZPsLZdBt5C6DtoVBsIG3BP
/PV5jaRpKhIsi1iUcxXZpAcT8Gd3jHkM9FbZYV2WzFKhcrU7HGh9+eZlopXrfq4YhbjnXdK2He0b
NTl6h90lxpRtJjATaKfrQPGoguQTWXLw11VhVnbbUc4USR2OvnklcGLVoy8izDMpDYCO8AnOycR4
76actqA8Ix+PAotJN9bvAvdA53sfvYET15EKPIMFEKusAGuklV+zFJE7RAj0mq5Tl182mqPprtNT
v0aEN1jdWYpRVZTR4OgBdOfcLrXNP+04vX1VCB/rybyMUFKPqqoINeJuGF7BIRl368HDQmBGUyCL
5SzG7dZoRD+NJ863LcqifsMFIc8AAm/ZPH4VsMalLdRdfYHgeJ0uly5wSoZpedd5d0llARqJnEwT
JcyqWsujAjCEuZpc82q8i+EN2w/axJG61zqngWn1rY7fESjffYVIGt9Dq3CtcDDIxiKwQtkn9L1T
CxrR5NC15JN7JJtAsNe5qfme1S7+Cis2vehzs/qaA/w75X3f9rvEMES973KCvMO8YfzEWTgeLv2l
QFiQahKP9slUN288kiPeqSTpzw0z7R8HZvB9yHGs/SiWPqiivJr5wFjZ0QfRJbWyMKH3pXYeUAkZ
Goz36WNohcerYBIVLfbYXLFi0Xvk4cW/uhhpd9LY6ac9mxDYDsiusRVi7XJe1VaK57OcSbNFflfL
x3aOc4zpUgnefZQF68GdmvVTF7P3h50YkJSDDzA/O36q74aaCG7M8A7b3VoW8k0yMzHdwyzoy8hG
FYTePChBMTiiWcmLKhPmtpn9cV55psPFm/igw6Jms49aY9Rsuh6Gw4MCNOFGXk2iFmrdfL5xJ9+/
hwPQ93uzJTJrBzhhxFtpykUf58apaEQSepHuypyYjX1Zd+PD5EiWrCZfUj8sOXSz0LVA6SISuCS6
L/S3h6DqPLUPjMLqd0HWO1AGGlmSceo3+YOzTHRAHaACn2deazz465A+Jh7vT1iJGtrvnBQKElM5
DPkuCHK8kdCO+XHMifJKzAV9e9C+W0iSX8winA0HbARLMO7B1mnMV0E6B3E06IwahAUZf3cdZMq7
rGgLswupnO6zbbB8UeKsHvWasV1be6byTghtDQJP6AlE7krrGSgt5oDQm4UFxXmumvbMT9KG7gVa
pwys0oJYbqXvgIas9GZCbaalXWgvsTAdFtK8buZllXonaJaWp24iOW0PnFYOR3T7wxr1TpLhha2l
d56ZWbtJZoxxB8yZ3mwWDx7rks+KqycPPFCax/FFzV8mZ6s3LBjYmB+cyDNSnlQ4lbF7liCIoPO6
zvm7aYJNEdE35lA2V1b3eegNSYPBWkc6ubi3F1z0cJlDRGTiOrdG/2YcZ+PMWmnkh8Hssn4kLR4F
0zPcq42w8iEAqHIpeo+1m5j79YpHc/6AgS21D4CfpjkUfWmc++MoX5uzZyKaWpLsi+rRMUwrdgS6
G4Xxjk/uwW7Ok/GO1lSBL3iRbk/AUcqpz1t88djIpmaLCpwvWCIUbycDCpJS555+3pxWyeu5zo0P
fu7rTwuTA2K/miEgdq/WyfuZauE6jqf0kuF+8Y5vazhhF4dqIsm9GEIO2eorhIw130Fnte/IuLEc
YorobdPhnPV0bGADH0E/MLAfXCOYI5Bq+cNEsHYVog625uNI5mfM+4+fl/FzA1SDQCTSApsWetrO
NHp5C3GjT45N6sUYd7sZ0kKPM/mdT6kCw7pgiQnTJEcetJX6rGBE77ICmOj7QtZGoNvJMg42GA4n
YWDutlDKsmb2LqYhWd/gxiaIN7bECDJiDUg4wQNfXIO6ML66dmKcryMFYzh1lnxf88BfbxbBmwC5
8GmUFU51H5WXRd8w8bYGstF1pzaQ4PWgvTp+iPCEQCIAsOmVW/TBl7pKnA8Va80YdUABjINZCxYF
lxKcQC5jEWTegu+2TpzZiot8nretx+9h1FWkqDK7yFZU66JgcQj7sYbVkRsW4yx+lCq07aFtbLka
+g1S5sqMMuy2wX5iUMJfbweVRYwBWqz71jBc162Bx55KhmcwCxr9GtcLTUflZc4hX2uWJolX97VE
Ufq+Uv0oojVbHYcBUt2emp6kt0NOzE1zaCvL+FLLOKlAACRYLUgF7NJdx/XWsPAR5DAG9FLv1jdp
hex9ysQ5TAFlv0biixk3zjKKvBUuhhkS3dS5F5lHryOK89Y/TTpvr8tkAYSCzb2PGRl4hUd/kiwl
vjE3+GzFZfa+4iV4OzttoJAMdDPNRbn4aaRgAnxMfDk/ZGPH7fatxvnorxg7w1HYkLJ5v80PNVnj
V5myJdMDyp632rZiROtG3FyPhNUxz2gafp8iz/KP0CT4JWzSeN5YTQFCHOOHfwcDSsrdpDFZiQ4e
MLXQRDJDqsyREsRC8L7r7FV7Z9KtNQlQOTq5iAEp5x7CxVbCo5ceeIEzTIT+sKzWYW10NOIze3DO
bMPp4Qcb7Qhtx0lJmuRNlG+bqfW6qJ23ZSqrG3bDVBhmcs5iz/0NgsVm/Lqyw+3NKjHeD5W/3OQx
VcieN6oY9z0xKdzkCZluSE3lcszylnwBjtSVWVRXDhZ/tFSEzUnXbsjQGtkRGenMkuZ+RgLzao70
p0i5mt93HEXq77qa/3ZE/4WEAE4jeFusgaBzv/N0/3Oz6f98XL5kPzdH//bnvzdLN2PPd2GeLf8A
VocyjyY9x3N3M6D8ifbe0nD5jz4MrSnrm7jrR3MUCjANfNJxPaiHDrjQf6TMe66y+YYypJULZhfu
Mw6jZ4IMsEbxZKj+A2F4IODFWHrtJn5PTE5PBD1TOYuG0dYp7WJmYw75AU5rCR6/osKQ/KbjFMMg
ytFjqfSHpqNvFJOlUWi541Uzl2QHwUjIT/+8q/lbM8b/QpsFOpTf9SvfJnDiH39+hr79wI8Gu/sH
4kmeEV9Aht56lf9+hgJcqtsDgeVQQBH96xGi8+4gfQlAuGyKS7k1MX88Qob1B10+B3I83S8X9fU/
a1XiR3/SNeT5pLEmTMvl9+CJ5n152jWcyiXv0BW9aVv4dgRi9XgRsF6nE/v+bFwuib5tvQkQIKlt
MZG8yrUv3YZ0tHApm/TBmCSyB+B3xFxpy8uyI11xBDTpYkkStGSwEE6XAywKO1JHCdFxedCI0lun
92bZuMtpIm6BKusbuwtxdHw39v2IULmlbAphk1SPJPnC/CLvd20vWmG2aXx0UrOnmVlQI8Y3wbri
ji8jOdWdhZw5rZXi0IuAn8w3pf4ve2e2Gzl2ZutXMfqeBXJzBvr4IhiDQkNISilTUt4QklLJedqc
+UbnOc6LnY/KKlsRUimQfdVotAEbtrOqOMTmHv5/rW8JDRkn1JCbHi1lehaYNTy3jqyKgRiPkVud
95+WZ7dxdEMmmCU3qhS0Mru+Q43X16IIX01JwSaImgrqSAcADpO4lt339CNYstkqtJjdNDIzQ1RY
P1VYXPcVx7pdMmS5zh/542xWpPIJr68VyMcnakoeugNJ2CJ4fpe9DAVd1gjkIWz9SOldkbClnrgo
b7uNb8XJM6w1iaimnAIWKr9JtXXXq/p3PRbV17KtqXc5QSGpBfiVvSoC/NaAzsp4k5JwWMLjqkv3
LI40W2xk6mjRQ4sU7xnsECEv6VRN9V3U9737IFSlfIip7iXLONBJth3RhoDE04x+xcbWvIN+Mj3a
Q8Q4UcJ8pNuZRdroqUZPjItSpmWyJOxx6fcCIT9HhslfkF2YnHMCBb401xbJrLBJbPSQARTuqprc
+rJH/kkYGqM+xMQ31JSCjHE6R8sgDPRWBDefAP8xhmVXgQ+GMocEZmHVNWc2GzIY9WFbH6hcabkz
sfuZNOopGTGRnpIrJDKWbqez/TCNCVkrZwXiYilNqcsMvb6zSIaid1EX0JBcxGMdvmiADmAQk5LL
cQkeGQHifsdJ1+mpV+HXAXe1qPve2UmB12fRE75BZDUQs/Ai1+PkiVBA7QqeT5pt4ANGP5y66QX+
5TyMVuyUutsos8WXnj0Cun89yST1a1hyczXb+VXbDtOk8h/GJHDTn0FW4WtaiB7h05YkOEYH0Qdz
iXxqTWumec2lc2WuogfOXFBvVfBABGzOhXY8K+Ml5TTK78E0l+KB2VGW5yDS3cu5Vu8WmVZuVApI
wTqn2WuSVaR0jZfbhlTX/VzxF5kz/AAiRRugem0JEEJLe8C1yzA9QZ+gmdtprMcNBNHmyW9A4oRT
RHdgmnsNWMlQ60Bsa1A9OQhozxp0VtFqbJXhRJSCbals3SheTCYRt0Nk0cZOyvjESBPOOBkpCrd9
Xxs24FDh/oRjl+xcHwnRha04VY2ZVlg3jYj6B7ULJVNX5bbjSsLt/NYjysMYKcgS82wDd2RdUVjS
iPEk71cNiRrP44poxF6n3a1bdCRWsZOXDyal9WJRV53+EII4uqsyEja8jCIJK2dikXfsEGJ41VuC
cQeUCVTUUJrBsnbN5CtdBsPfgb2n6AMQLT2VYIfLzTQyfNdkr0rDSxWgMp5GYHOy0Zpm/EkhGhLa
udnabWetbT0B10huVJ99UUNKuWiCkv4Rpn1xiXbQgpZuhxOKPbhxOMqbNruI8YaGYDNrpjw80jRZ
moRDoN+qfbU23Vw3gMDJml236XCI8/MIWEtuhHF9baihpaxkBB5oMWGRIiEQn1O9pBqYxSfopfnn
ZE0iu++DhDGJzcUZmOoNP+qfXCc2mrXVhMNzxTx/j1vQfoIvo32x8tBZ6zVcoBWkram+KszSyNmc
6DI4QZY1HzbTyH2mdJWbeFKnpD91mh6Y10g8EtXlNEY2oPtdSWhVZU4nmsuZYGVSkKygxsYyWHBL
yJooI0/fGzQ8MTG/IXlILWG6+VJYVOTYpQukSVTakS2K2giDpZ9yWFj0pusDENcUeJJtolFgLFQi
kVwEIrMg3znV51dAzrCkakWHutb+d/P9lw9mtib//WYbFPFjE+V7++1XN/OfeyXxB/YXLN1EZxCV
QeTFX3slPC2YrsAaoEawXbLx2EX9ud9WhPkHxuy58WmRcU9t9t99XYV9uq5xgkLgiwRmZjD/TmP3
V+v233YEkFCqSnYiSkhXmzUOh24YYEo6mky++0ANNsj4bo0BSbmXd7lCB9XE547hllDMgHgvjor5
ZVnn0VkfV8k9HQn3+4BG81kJ5Ry1QJzE0naSSmyLEvhpq1iLsYg4D+cNBsE4vHOsCIJg9ERlD9tX
bJzmRNTwVTgrSoTLuDFvuZZJk4wY51GusXa1yzZnlRftPeHkV7M+z+OgHi6NQbCl6rJbHZOmpw/S
+Aa4pFphDUSXEzTAJ1e+QiVno6dzczDOhP9DRhrqyIhaWXEzgE1DwKVZCPyMJHVuiiwNV2Y6xQtV
MQNKdL1a7YLczrwhks2VYma0jUgFzcTG8ekYLYbOrIJvaPry9lajdYWjtQJPtWr6UOt+GFXV1iQs
duQsyyigHqAr6NYWHXBoyiulpoX1csR6flGEGsHnxIvxrCkB63ctXW93xepkEYwm0LGWZaDmKyEH
QaW8bIPr0DB7wowTVIiWU9j0M/Se7pc+OtAkFD+4xaRRtTt9yNvNnH6seIXqBBcGfbFvwu9Yt1wr
u+hTbcO1r1uTWcEu9JBajaovelWpT8BsBucMnVWfIMwbmf0XSiHdraKynC9E7Z9UDglLPTuXGDpH
G54Y0WigZ503S5VtnLHvARtLQLAanzUyuWWDhHESnwQpxOU66qbp2tYSVHJKdEdZJrxggYs3MnJd
hf6AJfJlMxoq27wxlNqdA/g5A/mYCUcumgxq0tIO3GZcKrmhV4n3P/9Ep7lMEn8/T23aKH95xHRd
14/t24Pd69/3a7JSNP0PCz0JraeZG4Xu9V/SKdBmTEk2MxvuNf4LjoZ/TVeoUMho4tzFwUvb105p
6h9ETdgCaRXKK2JEfiPqZ1+DwrlyFp9woDPAdSHvEof+hsofO82PLwNVAb1u1Y3Ohlbk6sbnb1qV
gyK/qqkk6urNa/rArqfNNYc3E+TrdTENo4BhNkZNcyBC4bRSVB3TWRisDK246Cjihhn8HNmfW1H2
YqQCCBB7ZldP7n//0iwQYg4s4FN7p38ZfaC5fSUvO6S+Z4imW9Z+tj5r8pzpzRqVHQYXIz3yLTs5
6S9Uy+phqepSBOsjd8Kve/gSgIiBexGI1WEKzX/+RonTa3VgGWN4GeVBiCCaclC6rFO2WmhoA2r7
Tj1pdHStXHsCiV+jMc4qQLaamyaUH2mtnYlYaWgyWHVZ/Rd+IRxQBgMW5cHsOt2/uZDKptYJZaeW
VSjJUfXHn2Hcav3CSJ2cDlAns6/j0NBr5nCnh7S2GuBLI/b+I2EZ84UOhsocuEh1A8LEzFbZvxGT
Dso8NV2qDIqnAqHJ08BEu/TFEJ0S563dYauwr0DYF99oMwa/Zq2/jVicB+K7q9tQa2bfrY0HaP/q
mWrUSJDcXRzI8FtkDc0TcULhOmjEsTSs+VN7d6VZkcZHMfNqDuRgFgRtswiUXYXu9c4Pw/Ba9O7V
50Puo6cxiYsy2R5hKTUPPveuMIMi8PVd4BuUx8FGfCVIU13Rhm6+fn6lj57G4bue2Z80WN+ROFu0
NsqYYFbR5ZeqtqpLJ6uMI0Pjo8dx8Kyj/ARciSNs/8dpE/wT1Mkvc80dwZWZYbZVjcr4QrNq/AWH
+dtx8NHzQM0icZRpA0XrwbdasChrfpRcGnIiYaMJUVWg0mqHI8Ptw8ug2mBax9/N9nb/iRq3B46W
RJe2m0xsr8rgvMb2f+zbnot1B0PNZDaZzcvso6ks7l+lR45fsuG7LCJV4FOzq450bL92PWy28p5w
0+YGH4CpLvOhEczEsZM5nqREZm8sX+Mz/+2xQl2RrwvrpTO7qvdvZ0qtwsxSZ1c3udwmwaSedEoy
rD6/yPxMh8+Mi3lmtqK5JEBv/yIlgGbpV9pOCECn9MyhrhX5HQWUp8GVR3zCH/yK4AmJwrGx3Nvo
LPevZTcmgizqFL2fBFtkiONSpe95bPmY/ykHT0T7gGGC2g8J9cxJfLt8xHnIwSMVO3fsxCkaBcT7
sgyXDK7CowBKWwq52koUI3lb1BvNexMgykoasX4+tQpusCj1bytyKG4EzesQX4/EdqXE8RcThMTm
89c/38zhzYLqnM9rCL7ZuOzfrIHosxJC7Ki3KpdTQeAFCOVyIUesE9kYqCdqr5pfPr/mBysHy8a/
ryn2r9mE6tDGjbGLyd+hD9vHA0ibITsrnY7qn15a7LPTxu48jci0c5ywyvXnN/DROLB1KGoq8njd
mqFKb3+hFr54xKSys304ix3Ug4shDKMjg02bp57DV4trGPE7uFUEvfNdvNlG1IVWaRz5duwzdH3V
DoXAPx1qBsTcye3uzawOHzg0mNQJ2W4sIP3AQZdIaAB7qUqwzJB6KOiYMqRAnz//QdfgdXsJI0Fz
Zu/AvJE9+BAmTcQY5qGYMC5AohThF62J0qcijMVqSmT0rQLTTl5BrWNKzczhfsgxYYZRF/HfXPcK
+Uq+kUWAIq01p/M0a/ojE+4B3+DPW2SHQ+OFDThNk/23B7EdRaur7lpqlad2CDkKcWTXndZdbZwU
5hDdtLIuHqx8KM6k7KM7vW6ocEZVPaLnZ3e/sgIptkOZJ6g6lfL281f40RCiwaPDO4VGzFK3f3sW
JXtQBOoOREy+qXNkIXHitEeokB/MjVREYOni4eDXOlxHA1w4URJ0u4z4iGRZNUb4NVMRP0aT3xjr
PB6y7edPdYDKe33rlFsET8Sgdcg83X+scuqI89Lq3aC2zZnWJAL1Xmx8l9iirnqwF+5iALPAGVnl
LG9QYTiBddPd+BNglCOD9KOH5zDDB4Skn1LOwQ6vqKzC8i25g0GnrijZf7XFQL5vrlEgOQYP/uhb
hX7NuQfegckp8eC5CTDT/SSsd9Ty6Sg5cepR5JEbn9B0Mqwme2vkPp7swkkp5I8l/Q0EOUDqR5di
D+kU4SqXUj3ya3ywkHBTnMnmzFJ1bhXuTSCykbZEjLvrcXwSWqE9gIh96R31yS9c0rGmTW3rxxav
D8b1TCGlfwnuYEYt7F8zKR2rNotyp/f44pVSkq8QE1FiaG6zKAy0NzlCh3YU54T44D1nDtXba3Ns
VqSyfA/m/cjnI/LD+5knKT4Ck53I4UylO1XnNvnOnQK5ZcDnS5JL7CNP/f4irsZizYl/3h0Aztt/
aAXrUC+LapcNIvyKQK6+1dCv/vaTwNSgQYsVC4fLzNfb+zULbcS6afa7jASoZ723iD8zk/LIk8x3
ur/mcJG5VT07SWAwHOw9cgVPhGn1u0btxQ2KuGbrT1MeeHFnZsfYLq8bmcOL0eOmnsvjMDsdjJXR
UuPeCOXOTqN8hKlmUKvD9PBNryGhrfoBhzWqMP2r6mftFvjc8DhqIjw11ITvGO31koRR6oBKHhbb
Jm4Q0/TNmCSrWgdysPx8HL2rbPDO0ftR/qWgMnfmD6aTxDR9NPtiV8QDNb0G78eEvaGLzgCvRLnn
YOTO0Iu6mb6w8Gnzn804EvnGqe83B8J8Jxwk+MwAQ82kp/2BkOhD6oTVuEPUjF/ZtJPlpEbHeMiH
A2E2UcFJMTWDKY0S18HefXQIwWiCdtfnc1ZWH/cXFlR/Y8zjI8CPd0vG65XmczFbHDRpc/z1220O
VSq6O261g6dopBvcTfZp1AM6g6hFdXm07I3sw2uZd+EVBmrlpXEr91Q0lvpw5BeeP6C3w/HgRg6L
+5EdBCjRm12ECvaCZSW/qkTfXqlqf1ER27FCgR1+Ta3IS9txOi2xOqxHZ9BObMK4Uq8QCm29z29p
fvTP7ujgA0GTG8VkKe7Qu2F7YLL94aMfu+57q174iU18FtjYVZKg1tDK6ndntfl9CIj/gFgQhlC+
2P9hYJo5oGXqnZ1puAtIcyJ5yMyOTDgfPeI81RBeYBqIXaz9i/iTgTZ8oncwltMytIx8w2oOrCTW
1k5WhPfgKMrNUA7Zpg4j9cjF3y3b8yOiiWHmnl2mlE72r54qeTy5TbWrawcZ8NALcZ7V43RDrku2
dSLbxGGjSFAOLgQQRBQZUTtzpsaL2cHa9aywx2Sta4XmHtm8fHhnSJL5xjk82+9MhGBfYLekNWec
wD2buoxyYIRatkS4qdx3LgJ+opbGEyUvHwfaE8s2ctS148dfikS050VWVo+fj8V3s/X8rtjaQP5h
Q2Xyr/131XSADiy92TUdiuIlspj6QQNn43gTG9CYoDK3vyiqsa5WA/UjooaKhrhFWwva2kOJ2l8q
JUpYoikcOBeK37abGM71sCCoTutOjaxKXo7c8fx5HH4+TNlMlkyT7IIOZhYWFbUYimzX2XkwrfTE
gFzgqAScLqPedm30zQ2aHdCK0CfdWm2uWnw9L/rUc2jmJ82sI2vI4TZhfoMUQniN0JNoZR4srjJt
h8Dqyp2mVFPkEaLUb6ANYan4Lzz3TA2k30noC9Pq/i8FVSiP0dPz3HqOWqHK5FOCBUxbBdWgbPOq
QCDYEXVaeVOYYL0HBGPuCNcuIMDqQMKPzGIfLCVoSjguIouD43t4O04jA7xP7kXtjO45ndH0utPC
8HuE5uTm8yf/4AUDwJq9vUwp/Pvgc7ZD30gwa18Uoz1sifSyUG5VypHi5Pz2DkYVpUmSV+hP08Ax
5mXkzbHcZrfut8K5KGVrnPjEmy9zSszXwBSwN7rknJ98/lDvZ0ic9i7NIjZmgk3swfUQUHXkRXUX
dSTqe1WSkOBNGAnRYjstQV+6Ci31jJplhWJC68cfOciRYxnNzDmHT80uDac/TXbO0i4dlv2n5oQV
Dm1bXuihMQEp6vEjrXS6FPfoO9x7U4fiCy6FXkaYpM3wbBio02bGRlNfDRS6kMmRDWdexJnv1wvY
dzn2NOIx2m3mBlOyEVoxKXf0Uu3pdKxS9RQLa60s3Lbhpbb442Z2bBZ0nrCaYadhsL3Belw90zww
oOmrGrGJNQY7Ocf0GhkdbyXsVmZmK09t3ibXXSSxDIesks9NrQY7ervjs2nVgbEqKvLNEL6mNkQs
sjC2QQYW6KIhn6lfV62ZPSP/TxWvoXQKEVbP2i+1oUnfc1POHAsNIV27hoZBavokRPLDzsUcO9pp
ypdq6oDVdqIGw6GyndkmcdE/kP87JstIKOCRYMunOAw6Xf+u6YEoF51i0h4jjs25jCK9qDwuLsg1
VtW8PR1i+It4XvT2pMnpdREEG4fYbMYKPWPB0ZpZbOOWrlaueocU42gJGsKJnptEhbxUB6wgOM8M
1hIOoWO+1hNHGb3ClU62yboiIbYDAk0CTSVy7JTQWtZixbMVvXVOpGEJ88J3CLBdjO4QDWu/xXVy
5eads9H9mr/cJStwRpb52k/63Gq/xFMFDqsjyg7Lrz+b6NR5Rl44ZZ8FBGzJaZfRkM49tnMVLoqC
lJPljFzmB0yQhy58QkfTr03cp+0yNozkVnSmbJduV0dkbpLenCI05Ci6qCbLrFZ6E0Bp6Wp+neXk
BvJayXSWTEBr4trqU6HtCEm3mfyQ82UeDhMtXU1128oTjR/3AYcGuLZGhDVHV3K6fS8WDc1LJW1D
tPhupL3UCpVfHwTv96IV6XSaq1C+NoHhy+eCyMdpV0UQqj0y4VCZJUFT3DRpUKBdgJ1vLBqdJFfP
ijTzamxE8iWYKkaQOkIehNuPzXLhu4MNvh9MF/LrrmRUY5yt0WzUDoHTPUk0wxrbphZQE9YRY4Ql
hVevG0iaW7S9hhICBVomV2GmGPq5SNuY6NUiDh6NJmzUNcxO+6awxuFWH4WVrY0oDrs13THiOAf8
5bcqkZwsiWoy5+tFdQe/qO+utYIuHtbzIiRzfHDFDysZSm0tO1essinqzmxTL9GOoIxIEXucFIEe
6lvf5B/jVS6SCExe8VfLHrVZlSbD26jKtXPE0coZcebENNq1NoWLzClba0viXnPboAm8HBofq3EU
RkxtFQWlb43qoKcV+CGJR516gzkkqIiuLgkebH+tov/rkPgP+vJvVqB3qQE35DQ1/1g8yib8f/83
fcnGtwKI17/3TwGEJRBlsZHhSEwb9xch5pc9QuGPQEVydGC9nzXuc0XkL3+EPasc5sgykwYimwL+
6E9xu4arAtIvGyOExei5ONn+hgRCP9h3YIpA8sU/n9YEBWC2BftLlt8EcnASYkFoeQmvwwW0GBol
WnbxV73KNyp4w6qxX9zYv0WbkKJzjGijSAgybeMyDUS3/rkjHXdtjO49eeU2Bs05KRyDbPw6GMsA
K0Vx4aZgsWhseVFDtjLZ3sxVExgC5BXdxsawh+pnkCvQhg+jWpkbyQkXnkX2a5v1WwP2U2fF2/yK
f152L0zG8uUfF49l/Y91i4OhIQDzP/fsF//c/5//TUIvEPF9ot25eMQy2zzm+7htuqIM48e6+T//
oRh4d5BlIKbHOMOhb647/TluGYFzq5KqKf03k2IPW/Q/x+2rlJCmKkfVGeSqW/zRX+PW+IMWJ//3
X+qd31IZHm5iUZTPKBcOCYiL5nDF/WHLBsctujb6HkFAmPH3/gJKkfprsPxt2/vg2+Db5CKccUA/
qyrC94OyKHtjO4Ae8L13kvAEobi7qCNFOVXL3jpyGvnwcVzSgVBiUzdzDmoY5Km6qTu6D5Qvk3Kh
9W73BTtbkSzf/MhXv/bfb0Hh7y/DnAJin5YpElDsNPtvre3NjgwL8x4doqaucjVrbwcT78OR93a4
GZ8LsECHaM8igTDRj+xfRrCbcpxKJ7Q7i8lK9vW7AHwHi5rQlm6Idbiwx8rrsjTdAuM5hih/V9Dn
6iYtDU4C80B8V/ljFLbSUO/1LPaXusaERfTzqC8NU8HekGRiWaLT341KVF1+/nrfVenmBzcRljjz
CcB+d3YtokIRUpvuKxE08Vfic3vfU9lp1WtK+6guVakFAVbXJHls9NwQS2vw7XRdmKLBjsKGrzwy
rt6PYFYdGg3ocFkzUBns/xLWGJXpVIr7Ng6NlVUFt1UJXztJsj/V2r/xqbBUUXlHEMbgAkK2fyG4
hOFoh/q90iQVe162mWQnBURIB8H285esvzKo354t+eD5JDnkUd5FtndYZM4tRWEAhzv8AgRjjwax
xkuOmHw4TlFmNxE5ZdpChmR+eGLs/FPbDVjVMPo6hNWMFsWoGInunPXXh8MyL/z4yQegxt5QWvpj
1jcxkDStkQA68yr3l9aEj2QFupXGeTdOwoEsAmOG7LEgtc5YJVW8WUhgaeiT7Et93a+1Z9p+xrAC
lhm6GAFiXXDuZKu7UIwAo3de6bayUQgWqc98ABIXjjm15xjZx2GNs9qJ1j1m6UcHWpVxUSuun19D
ZwnvdAt0DzbkQS1O0C241YJItw6EgKZ3l2VltdXakL0zLCZwhIx70L03Vpdn9AiE0ZTkmUOAQYdM
zoanplnxQzNt4FQpjNZu6xuCnDCOpO7CKkkOovSTKfZJGRH6UfplCHlSsYrBq6RZWgtzKqKTgAMr
iHREHrT4TeAlt8QdT/rZlGPkhYUTdd9DOg8/pAq4BaluJBKizwFz+Y+adNTgqSUA/csEt6rZdbM2
2xsGyekJTuKg8GI3qkJIzillVdxsNxwPQl2FIaTpynXRolmIFwR20OCYCE/H/J9c+WS9UIjHq5ym
bko6jt+QHLAiV1aifDFK7G/KToFfIOVDWRZRrF+LySid7ETt0Qp8gZeitfUcVqn41k0Pb6cZNq5E
he01sCCb6CzTOCSra3COncDolJgh8GZiK5WgMKBejJBunNssDaoAHJQyqb7GicKG9ovTD7rCIJeK
lhRk7S0toNbVHTE4ekt0DxwJ7M5pVXBO2nYlLQDO9MI0m1uYPhMZ5rqayZ+T1FuoXpQmCDADMCpL
/xzWX96OV6aIYqz+iV7qMt4A2Db7bGFmqpLnX+tQxgXRbL6L4HFRVCXBEAaWHiOCLxWU1datauh9
bVOp2S501UQ9Y4tmqZsan/XPnnBZUnR06Vy4hH+X20LLnDs8sUHpNYaVvsRpIYKf5UCxZ1ePKacU
WfmlfSmCTrlsnDTyN0MrlPAbuiuBhtPJVbHBE5lNV35hdtesE2ZwOZSBMi20Ko8fhqKJ7U0n4bn3
JKajPQ85jQ/FXSi0st2EEyz/WeAeWie0QSR4BJMMDlCagRafaXlY3VuJoBuQTVgLVoQjaJQmNDcX
G6Uf7PIpCJMBV06gDwTXOJbGX2oMKjlSbgd97L73406uG2Kula9j33Q6+eWd719GTaula2ekuHYf
j4mp3+K7VMMfbtZU1nMdVXoHSAUf4OyMaTNR3FWUSJV4MfC5uxexWkEOWPhN7DYXNFxRZXkdJk2f
o3kt2XEnU0T904MVbve3o17kyPqLIiBlVAEnSZ29DiZ+yzAwcObE1tXolCk4A0tp0Yj0XXpdmxa2
O42cLHfRmaIaF2yvDXUVxbVFxlBbivM+LalNlZpMr8lqH65aGcfs+WUduDDFy2hgofRNqLBmpP1s
K17omqJM6HgAY4zU00vbQtGlaXRXoFyFFxkzS+2NWptEmzKqWW2jbMC1RV6Ofx3o6fCthnNEql0+
Y7AifE0QNjKLZYhSi2NjsergDQW2+bVQpipfGgGp80u3mGS/7mIrstZC8U3soDl6dMxZMgSdZ0cP
9djPcm3QN1caRTPdoynLSTqpfQXFch50YKQgeFz2Omi/hTZG5re8F8F3zGAYu8xE8R9UERfPLbgP
dkF9gTsqFPELpbsebkId1d8tRVUvyopoBvBHaERwqzTED/WqMz4U/HwEiZox8YEhVThON1rhfsdI
FoGiN2R+No1BY3kBWNq7ukeFNDpm9hSKnta+IB/pqckKZaDO0RfbcsiLaBNagsg1mC7ZNlEMtV07
Q+Z0y1ifoicT1Md1V43pV42i32MM/9+CDD7meHCbKroBJl5/DwfN+Aq1tn9mhorjVdGCQ16yzGmR
F9uSClnZOda6H9WpnaHB9s8hGPCCTlymXQxVr+MCVWXPCEzdHPNy06pfJhRTYFMaKSOYxZWJlsyE
YwR6zNeUNQ/tU5OY3KTZpHwcGdiLBjtznGdgv7JWjMYyj7HUL/Qg6XcqlrOzic3peDUSZ/ezJRTu
nBSL/iblF4A6zcIKeSKhbHTBp+PTSJ4EmcKGM5vRXFA4TLQVIXaOI0PMeKySLvwiZ3jW89Imd4RE
PPCDUxI8jzE1xkXjhrP9dVSYC4VlNASPjWYBdNu3qTZOffkke5MaKv4afpdGjtmj5chKWxZkoClr
nWCdbiEqO69XkwrLaBlMZe9v+Ksl6hWn7pIVp9v2nHpgZ3lZVOfxulL85J5PJtc2vQ/wC1heDc5M
EgaXeLYozS96HQ3T+nVf9Fsn24voWWIN/9nsH0lf6wP/SmX856fn372j7X+PsyzqpDdbxPelmJfx
OXxJ05f6bQ3m9W/6dZY1LUIcce4jruUnZqxwLPp1lDX4E1UnS5sSy19eur8cczruFLSaYAlQl7Kj
n4+Yfx5lFUwos2AMKTn7LwSOhIn8Rg1mf5NOaJND6R23JEcGmj/vjktQ7yWMKNDsbWoogKbwIwU+
pueGYOUjJ7P9A+Cfl4LtS596Vtpr85+/acvAqM8yQzg++9UxhNnDnrW02Sa9ef9Hj5nzVZCJ2zqq
Qi5DfshBTamiwQmgP1UWsaNnfNO1QQpe4Gx++yom8gsVMbE5q43nU+ibZ2lJwxn9VAYe72k6ydhG
e3VTR78+q7892LyqNP992nh9GE4ZdEcB6JLnfFggIwvJ7Ankoylqjz+q9hww1WKYnYtxS+XboAth
n5JcuCjGFHeyv2wzdYnRYFmocqFWUIWKK1GqF/YU3nz+/PPZbf/GOF8jqVLnWHMamNRu3j5/A7oz
o6eL7CiD6Vg12U0REGjgEkuL688gpLxmLvz8mq8D5PCiM9KFFje7dCJH9y9KVE/f+DHgUJeIge2A
TXnbqIL1f7Drjelk5bKHUrpykrjfdm6nelKzdnloDRtLz8NtaOH6C8zAWX1+X6/1noP7QldpzylY
lBx4Kfv3JXuBSJC9npdiMh3J3Bk5CGno+w3wqzQZRDYu9aHWL92yjK7qWN9aAwb2iWb7nYNXAzSD
3p9TpSBOAA8UbRc7eClsWh0AXsB2epXtWw8tB4czyrnTl050Q75UMF8vYiUyVn6tiMyTeiSOCcDe
f7IukjxEJnNfmAP2wZP1AOP7elBhFtoTCnU9SjdVYBxTbs3n83fvDzKyRQMT2uqcc/t2ME2JPlpm
pIeeYqrTKi2sYTkF9Pax3VekecT2kYno/ZyHDQfzHcXFGfciDgavYURVaQ8mX1WY2h5prVAJstFa
juPRGshHLxCU9exCnLUFryKSN/MEuaCJWpJb5tnWlC/AvHR8uyI/NgL3i17zPOGSBkzVS9gEpBnG
wRvUWkLLYpU3OBluvot6dbiEzCFhVjjGpiltda1qcM2IFU0IQnXsSyRdYj1ZPYa3i85fhR1ZvHRs
m5DtaQiM6yrM4NVFbC1PKhF/J20qIrRWaakl+dMKjWV9RlSMCktL7xZdUNHCA5iydVw/PTIH7lfU
fj2aNS9NODUZIMbBRw8OrxjacAi9higjL7JBcIgpIbjNxe/c4rBZKkZ7kSTkun3+WX/w0yGOn22K
KrVoQ59H7ZufTkid5jOeREg5enjiVpxClTYulp9f5YOJdK5y45UwiD57VyTjQJhKklHmpB0aeLEz
DptpYCucd/DPnH4M1z6T2pGLfvROqaCr2PRNJISH/pXSbFQifRSoaqEBAXSIk3PFdZKbtBPVCa7y
6K6lNrp27Dzafv64H7xU1ma2GWhJ+RwOY/wSvpGpH6PIG9uRg2WuDIvartoj38MHH7jL0ui8LhRs
pA4+cKcxUiyFKhOyqdrMv2I4sSt1XJYxoInPH+jAaMGsxQZsLmfTRGOMOPbhMBlDNiENsdKJ1L6X
UUqyy7Bk+x5veuy8C6uobwK7qdeKw9w/yvw2zMhysXEEb5DvpZuy0pHOipSesgMn4PO7O3zdv24O
cwHofBoi4qAEC+qkQl3HzQGiCa/7acouIIgca1W8epXfTuCHl5nH25tPheMKmV+NaoD9cceVNrac
YbuSIiUxyE+J6ofb2iSGRS268bZKIaEUiDaWURu21xGKDjQQ/vOAD5QMaUPfShc4kDISfYWNYWWD
dr/u3JiDqx1nK71PonVGxM5Ka92Xz9/Wu4WcfTV7YTHP1Xz6+Mb3n4OJeUyp5CEDcJyV40bVj8FK
3W98uJG6jOz2qYHMwp6HQmKxKCheepAxRxW1PHutsg7Th7JRAqhufLwaZVw7QPqZ2eMCQZd2A/WW
xOURDHjltW5jDF4C0anF+gd5CkhVlBqkD9Q+1RsS5DwqivGxHZTOA+z/UIiF5wgZVgrm7Lnp+/aH
qibI6XZNcmbVamJBy6B/4LHS1RCF7im7jmLJWabzUIFK4L1O/yWaZYJubq18MrGz2jSOzETz13Fw
Q/jEEP/NXSF2UPMNvxk5NUIcNzHgi/lOMXxLTf2nUoFSGqFPrSyDjLLPf+GDJsn8tWJA5MlRnGAL
Y1Xevx6gHOLH+JjROwze0GnniWW1Xgt13GvbTG4SNpWLqfYtTzpVsiqSzFjo7nDksxTzvmn/sfkk
mPTZwzL74h3bv43RSeR8qiDXSGQogdQkQE8BQZgtd3vehjmFQW0yL0RaF2fKhFCldyEHUrRxVuVQ
Z1AzYu2xFBnTB1T/00hWzSJVDPe2SzrS/Uzjhe7qEVXd4aTKUXROeEGFS6sWvsvBR45FWi9xJUHy
kqO1pkTznAYaiLfjncIPr0Qji8OtCpHPPdjNNFVFwbz6/+ydx5LbSLumb2Vi9vgD3mxB0JRToeSl
DUItAyDhvbn6eVA9Z6II8hChs57o6JVancxEms+8ZkC+TMr/ZFlWHUsjH1Acl6WN/bB+fZmTuaSL
ABERYtAXpMPb7TeV+qQYtUNbrFKM0/c7gLrGocAKwBtjZYv8e7HX0Zl4pYZoSyQtL2oUbwcDP9NV
zlAQyTSzetSjPloAasei3NsplcvbO/1yZiBZLVQDye3hJy4ChW8Hc8pqQVZwWQXmDBvC7ot6T7ms
Qg7bqF+QpZ0foHmJjZhpxcHgfHHAOGLkxAu4BE/V82Gpg8stGIuEimvj2XL3EZPEJ7SqXVEv4nbD
fWLpRxENj8R1G4fqYtdwnOgymgTDFDXg/54PnU4GXK2B8rKGscdeC0rAYRiaEHkjlfuXi8tQUCEM
RLSZMCIh50OJoGwrSyWKScNc9frawUwEG7V9XjaSlwhjdIeyag+3B1WWqOXs0oA+zRFkgdE0BYq/
urt6FRBw0OGbGJOUHasuFZ5Q8vC+GgYEoiHyzajqWkIrn8uw1R+RzG+fwXY7d3WYfNr4LcsML34L
ZCpkVZBPgWh7vgI2/jhIB2MDjA4FUHOrGVH6rjoZKd2hxI/BKo9l0MvPpXlAqg+kWj66rbzFnlxh
8Jf3H8kyrqPFw4dtvib1yYOuy00KBk8iuva5SsonUy3xiiLd8pCG/5UYdXCMII96qhiVZxOo3pGS
9ORRPTB+jpl2fF2Y/18I/d9L7em/1+P5UKRFVuT/665JkVpt3hZDl7/4by2Ul+4/CuEHHwp+AQWc
/yqFgtT4j8EdtUTQS0qyCIT9VykUdVa67Au2mbuMz8xF9/8qoep/YLSDdKZqAHSFKsnfVELX5wtQ
EYrES6isQuFDznJ1gahpqyOrm8V+MU7ViaJtfpqD1LlDyEG6L+Sq3GdOqoCpsOu9UfTtfiipr+VI
yH+dRfD7zfL5/x6lt2iZFZmDgjG/hosM6jYlGAR7Vr/GQlK11Z1e+An5+9dALxTdhaedftSQef2N
LmozgJPLnowFSI0UnhW+0OGbJhfxrKxzcfTRjmWoKR8REKNqWFL0CBHVFFGxy9N8+Hn7576+J28u
hNefu/ARuRepgsGiO78QsHvq6HpOsZ/K2MF6RT+UH2ukhtAnSy3Jt6cIdxkclJ27HB+B90T9+C5o
ofkPPg/qO3lU1E99aY8fjRFVcwxr0vo31qTBkVZT8DJhkvAHoa/4p6FH86epScoPiTqivthLn29P
ZJUx/d95oP+xqDbDfFxdbErU1jKMx9inHybu7FAXOwzOlI27fPm/rFZr4d6qGhc58a+1/Io3Ya+M
0Elc4dLrZ7WUeL0Ofascq+qhFnG08VYtr8LFUIDITPb0Ioi9/PmbofokdmD8MiEp7v6k+BeA81aB
dSgt8pfGp9urd21eCiivJXQD82Ovog4bXRjNrvXY78nBH8ICxL2hF4U/ama2wUq88qHQsoA9AzGN
Dsu66IqPa5zNcy181DhArFBB3c9TtVWavDoKdCqV/IR4Zh1GYdQtxxhQCDT4M3Hgv6j3ow119Pay
XY4CUI36PsJA9IMu0nRVMYdgxPTI51JaJFyr7hDY2DbfHmUdnLG3KXvSOILmQeXHRNz8bCu0ox7H
eZSwFbBl8HI1i06SaBs3HmVEejMWEKEQ+pX2uJ/HYnKBi48begerytPrT4CqiPoAuGOIKqufIIwc
GcA+Ef4Q0YAtRX3U1L49gioYPH2OO8C5NZyIAn+R25O/ssTECgTEXO/Us7Xlz98cAzvF8jVVbeHX
eRd6XZR2KB1XW5C3y8NGQVkhzgd8iGLPWqvIbpcIGSiMj8qttjN644c65V/wlfWqcNw4ANeWkqcS
/XzQFwuS+3xGvbCjqUE/2m/rVNnXfWvsMWuT3MpGikYbnepx1gEFAXfYqlleeZuIuiAULQVnQv11
+tpHnZ0DNEt9e/yeNP0TFm97cg3cQOS7LpM+ihTCSBiQBAQezGUYCB+iSfyoIRdgtO52ieUl3a+/
/cCkOyB/F6Uy9vj6pJp9FakIP0a+g3zvZ3AvznvQn/W/8d1/35FbBb5sYEqXS1OE2J9PLa/2UaC1
ql10kVheNChCmpOgGmm2p8EB5wA6BtOuURLfzLor9rSEnRP04OZQ6kDXbs/38vPTF0TKgriXuxYe
6vnnR8SjBvcnhB9FSnIqS63dJ6087jE+wdEFY5WDEc/xe9XCcer2yJebnJEpnDJ7qgAghs9HzjRF
yrC9FwhoU+0rplj3YrPo907mGM95LOSNNV9mcv6CUT4ktoAfyrJTtzkfT1WaITNCZhr3bfxxxvoO
KCWui4vTnUaxiM4V3vXJVGV3UhofojwI540pr+tGy2cnCqVlBOgNwv0aYlpCKZ5QWha+VSrOg9Y2
CJoSs7iIxEBc6JP8rgvq9oMYrdjFq4fSPXZcO0OLyg01tFfZmfPVwGiXJ5Yoa7k/jVXu2ZXKBL83
a/04bnksogLMCygUtej2Xa+oNZY4GTCuAX7SgyTVeH31Ngpt9VCUO6z2JsSpkA/39SDNg30RZEmD
wg/ueW4Rkjqd7GbE8AfT53jxhgrsx7rN1W9FjkYt9mZosWdj3n61en18n4kO5+/RqPPHaoRLZ41K
/T5LzUXloQPrimdAWf8pKfRvIdYvd+AiGcNJ5B+O/JqSHjttiDJhgmq11KNfkxJwNotnTQSUndph
rH24veMvw5qlA/pKo8ELgvTgfAdqFsglUY2Nr9VVeTIiYIzVZKWYxslb2mKX7xRDcX2h4CdbDl/5
fCg6edXU4pvlxzzI91JCK8gSsvnXr+ES0aAdoTDG0ro4H6WaIKOPkcSEZI0dM5ZfJB2/tdurdnUq
oKRJ0NE2IqI+HySq+sjstaL1EZMpDukcqtAS59j761Go1zsQC5ZHl1Le+SiTVJWqIdrWx2s+3St9
8E+CwJj794PQigSQvPCKufnPB7GR/2mbMu78VO2afTv2v3uAMxuDkMmu7jnIF5TmyfuWi25dwGp5
453WmjpfIEt/FxpTfZKQmbsTZhju51mjUzeYW8/IlY8EVkZWUKzhGznrQo5pVYZmTRqDym2xA0jW
7TM8qzamduUAgagzLJIdAqOLXZ3lSm2gM1/7gLKnnVMJyUPEBrcyw8g39sO6JsS9YBsGNUiIJks/
da1pqGWN3WvzWPsC4ucullNr31H7OZSdFTwFaus8qnqEEQbk5F0Rq9V+CCvtA9hnsTex5/ykDq22
IRR3Zfo0r5HVIjbRF3rS+faB+mm2oL9bQjVj3AO5B/NXphO182ZTWuDKWOQSQJOQYifBXPNf6ESG
qVwbrZ9AKv0sTTWWxJCoqZ8vdg1RAZ4ykKGn7/VeVirXGIYp2wWhMFRaUEMoPLNvaFdOdv4l7pB2
dysMKLYAC1d2HS/5QlZZPhNN3/MFWWQHAWwXnZ9ZRuA6iV3eoffWbSz7ta1wNswqRrKspUWCk4av
1NgdwBwPn/VIqg+mMUReIKntXThYil8ajvRsyVg66+EgHUVDN0go4bgDN2Xtb98kr+CS1fvtANAA
IrGoXpAkn089b6cooOkw+CXG2Y8iaypXq0ur83AwGX7SaTRgwc+Y2MPNlwDMOtgy+BSCStyh+xZi
+GSEGXRlO4LcGFngdndRONWqO0DFx3TCTBfLFrNrDpEhqYNr5KmS0I6VSt8s5GALJaEtD9J6PoSC
tExJ6JaH63w+dj5DsymczgeA3uwTsP6HfgIOlw+m7QIcRkjNFL/Bw9Zu0DT9fdDeD8mx7QbVFalZ
76c8DQ9zZ+EUUtqtq00q1aM0VT8Wmdr/GvIMvjlYdEDRzDQ2jD9R2+m+rffhAQaF+pjDwbhD/cg5
LsQvb4jwIJTo9+xHS0xe74Dkvv0FLw8Y9yX4S32pwpOrr17oUrbAgkfy4KOFIO2i1qm/mGaNyzae
iy+3h7o8JvAYWVPH0sm0iAjO17YaOwRlZmvwpXrSjlGT/q6SXjn9DwaxZEhNy7+Avc4HkbQKBYe8
HX1KbXitSxGqOSgtb7wAlyEbBS+wjNxKICYp5Z6PMrVJMRMojH4vmt94WN0LazjIUD5cIOTa7vaU
rn0iOIAMA7VYv5DCQHDAABgdjD6uC0j2z/2EZQ2QyFKq0o3zvMZ/cITR91pgkHA06V+vFU2ceBLB
ZCSTX4cGWgChHd9V2Bwc1CqlNZRL1b0zJc0PJTZV9ImS3nyw4UjlrtEUDQKsQ4bXOBpSmkP9I8SM
obWS4Y/QbLneWJQrm2kxJENlkhBmwSOff4GhQSuVDsnoY5xb7uTOiXZmjWnl7aW/kilRGiBFRsxw
KfCsS5tVpkrIUbEePHDyR6dJ+nSnJHAS3MGsaXPWllyfBNJcnas3jfIj7JIwPIxB2HwIOvQwN8KB
K/uOqhxUMwpOPL7rMqERhhrAyHLGNzZWfszYQ7G7LeHnVt1gC4TIycb8lzN5fh+CtHkz4Gqjx7KQ
qqxiwNYug+cJbu2x1lVahakZ3k8xtfqhK4OvuTzJKE+k2qEfx3Rj0lf2P0EWla4F7eFQjjr/1FFo
mQ0umLNPl7I6zukE6W+QWmRwQn1jvleHYj9RtVwU9dcI0W5GmjuG0+fTZ6YU4lT2Tuv64aAPTbMx
1JUGDUvLCTOXvshSDTifVhojJmoOxkzZydaOPeVnCDt6+JAktX1CTUanBIFMYRRP3X52gtrrNcCz
wkAaNqjx/b39pS/LEvwaqOmLtQ0Aflk7/zUoZ9r5hLuRP3E5uI3SQyLKOrGDRNLcJ4ndIP3cgobS
tJ913Usbsc21ddcVHcksmvsc6tVphvFktCKSZx+nuq9taFoentKfG03UG3vpSmeHcsObkVarPsHd
y1XsXP3MnNKnQBaOclDUpsRTW2nb5xnNLuGmi3GTO2iN4vdhrVKLKDPzCBsRPVmNMtzHsE11DIFl
Q+3hudWLn3fmFAcpV+ufdJPl7mThIis/ckJVE1tBWzwuMljOriqjcAv/eHlpL9gIUJ0kjOQl2D6e
fzvDisZcMSTNr7H3OQRxKR2dqAH1qoeKhPV2OTmeI0+wjjSQ2i9OU8pfpqSQQXlVdpAcdDSRj1bs
WH+CpJZA17aD9CGReuXz7T22vrPB1oMohE++EJzRdFp2wZuqdRzb5jSLovGhOxnEpNp8HJxmCyty
OQoSbECIaaQsniCL2sLbUQYzS7S2rTvKG+I9wJvFk2ZK/xb/QjuIfQppBYw6wEx9LQCQ1W1mV3U9
+CraBo8hCa1bjonzSYpz604yp+7DxuKp/O63VzEsgQWdgdgt7Siwmat5lanSagRNsh/AeEZiKU0C
twKUh+R21oOwS4VFB6AgzO53C1irdcNUM4SLHnX4q9EStAlgJuJEguRS/AWYaqN4ukBFD+05hIkw
xOtQgsoInrKd1Ubms5LFKVEGzpLfG/524eaa1ArXzLvmnxr6/ROm0NZDBGFdUCU05M41517mRcpx
nfBipQbEXBa1AVymiVvaoCqCRaQHRu9nXVmPXjTok+2iu+7Eu9aIDIw6Da18iiW7xgCcOs7P20v4
Ku15voQ0xCG64vUAD4mk8nxrdJ0iJ3nedD7SShGlzVidT85gy+/0CpcsTfpkJPP0bdYF2O8c6zfZ
xAXPo2shil2mC+deLubyF7aF/OUE7fvMy0SspW4N0O7L1FtK406DJd9H9dSUjyBN5rs4UCLZnVu9
/SeK7LI6WlbrnPi8fJlscCJfrs36Y5TaNBnCxaWzm2uI3Qi+lNpTJzTQN0GbtfdZh8wBtoGTTCVy
SmI2tSOFuAxqvf6568ICplMjpGOGy67tlk6aV5hUqRhRzZVWYMA4NZ9LVC5nxJ6okuyowoOeb/Ku
exV2M17oA5ZY3qG7dj8ZrY78ZwA2fh5atLRiZ5qxtGmten6QBpGq92qvt5/UJEc1oO+azt6FdSWi
B9vMgicpnPuXorCRpElDDLmdoctcOeqUGpn8QJahX1R4Y5HtDTYc66TojoY6kK+WVVjc5WpffIyT
pMLTfgD1tcucEhOHLETR3R318pjl2RSduphWgFvnQf1Z1UlhcGGIQIJms/Y1MJURzTDZqP+SJ0VN
ifwe7DHwdmjhF5i3ZspiFeJv58vAGxcHz3pf0ps83N6m6wuMUaiY0Z4lfTHpzCx//uaaLNPMUIs8
JwbX7cTVtETap4mxlfhd9E//HQYWH1UlYp3X+OTNMEHRZh22ZpOfNk15ks123ieUH3eQZIcjgoY/
jEIBzw5DG/YrmXbjJM1GsrYkY6vzCKwd3XbuTxsWy+oxjtQygE4adPRPFcXLwXHUfQNfGkVWwGhG
dqqEdcDT9/ftBb7o+C1T5yYgdyCKJrRcjVu0KFVi50nfoOnCFjMHqfmSsQyU+iXH+ZO3Zf/HIQpJ
4PrO5rvSVLJDMs+ODxJe3w1Z+llBERHiGsHhflKmuoXDi9qd27ZqutEiubpG9KW4t8gBgVmc7wak
/OQZw83eH3t42CEM7CP6uM4uoZqzS5Sw9EasJEnAYE/fXqZr+xDdl9dXm9bgmsgkQ4mx8bzrfYTe
wOzKgtSOEu7GKOvAk29BLRHNWdR6FuTqKvTLlaK1Klka/MGW4hMu9DpMpngGZJkRVH1r8yyCkT9V
0Z827uJqF2A1tlX2Wb73ah9y0Gg+AkyCm7Mugoi+S+E2SaTzg4355+jEx3BS4xcj7++ctA4+Zq2l
fry9uhflvGXihLsU+ulYoEa8KufJJr2lPlQmP5Yd7GdbQJf5O9LHj6jo0faRdzyAP3pQ9Ind+nA9
jqmC+bEmvI3fceUz8zvoucuUTJaa7vkGa6u65eINyXlAP96hKoE9IHb39xnwMbfQJm2HynzgqiUq
jyQH9S43QLhXk9TuUCtp9lmuKjsgO9p+44ctAc3qq5DpsvGWC4okdLVAaY1sQoGNjw+lfsQCMfpj
S5RcKhEXp0blaqyMttlPfZj8SIVpH+YiMHZtTgB7+4dc2R2cAtTjlg/Fdb5aIAeccSEtSXc4dKor
Y9v4PPaR7MnGWGGfVoxeKU3l3e1BXwEPq9kvYSUBM/X/5YicfxbTSEWplRMpEcggLLn74GCWSXMc
Zix3gIrlrqKHHyr0fPc6EgduLVIWg26Bp0et/UKWZR27PIfJGyXVoy6MyZXiEAvaWkiHusMiok/M
9ufkxMOdFgWqO/Z26qm9ot/3sv55mrVoz61M5sCXd3mUpQe1DYZdPw/DHi+pjFpnrbkcJ1osbbKn
oZh6Sj5p2Gz0+QZaf7kELhZj6RDbrIhxkeHgx4yMSKrMfjPVzd7uUZ90yjrzXnl9AmWEjYdpnY9y
NiFVkCiakLpoxK0uJRjARph0AVtP7QYfE2bs85Ko3YuoLo63P/SV40c0SskZdgAb/fWaePMMS2jU
SN2cyD7OwOYJxLd+7B1pK0e8NsrC2YQ9BsgMdt75bkKBURHIw8h+YxDRqnlvnXqZc3R7Lhc1jWXd
0It5hcTSbH0tp72ZTD5rhO1NpPhByiMLYmYJ+jSC6pfezJNv4Tj2Xwwnitr7gJm+L8JRyXbYjVvV
QUp0udqlBfrnG5WWa3N/rQXTFMSgfNEsOIunAjXWFJR4fCQgAZMkCBDF3LUbo1wJKpbOI3EM1TlU
ENZlqgKvay1GKMNPjBnBkB6pLC+Us9hwkU9KPmsFFrtUcKfOC8Kw8gVaRaRoSWwRgM9N/J0Woh6f
0LrJ/8HDr8EfNrVQgTUHxdnpOqT/jWvtcln4vcguvGayOr2r82VB64qi2mRQ4pCRkAvw6vaUCSf2
21vi8uT+K16o6KT8aD+sNh6Jvj2bXaH6CFUNMFyjiGRLax/nJo1OYpgRE/kfDEhheHnJwZOszxNP
XYg7/Kz6ZmBHnh0j/wyYSdmjZVtiFpw63u3xXsOg87uJGb4ZcLW9KBEoedVpqo/MsrtY1Xu2Nt8j
QvUoyjg+KENhn3qpDfbCGYJD1sT6kYJN4nVdUb2nHoLBej5M90VT/RgTW+wr2hV3ORZrh9HY+BiX
1xo/Fdo2uD1qFtY65M91Q4By4ac2Uhd7PK+tWwKc3MUBPIzby3L1u78ZSjvfXcim2/NIl8B39Kz1
6BdQYUp1xTUXErCUia0w8tpu5nTjXQbeQKY8fj5eqE+C5CxTfS3Ww7swlpkVWlsbs7oMBV5PNl/A
AtNywdAIyqkYBxi4vmlU5q4MKsvPTXhHOjHJAc02aw+azPlyeykvMwB6MpweiNtEqeABzqeWQ7N3
MjvR/HbGYHto0z8yOmkf6XGbj41ckpg7/fwjiKUtQ45r3xAhlcVy+LVtt6oraqY6ccKE5o9GGZ+4
tSeP/vP8Ts9S2tyT2m3cSNfGw5WDjg6YMJo6q4l2pWF0ajhqvtSmlF8NKX6ynBorqQgJjoKK8EZq
deU4sF3IOZAAXtzDVhU1at7xNHYop5HkEMSJCfPwTvstyjDZGOnK7gTXCFIZmBLjrYuFQYy2e2zU
s49+k3zMI+sJHOwWmO7KdAADIxTjMAjdqtXnyrVRt5EpnP2uS6sTMVnkzSjFuUFRhxvzufKl6MWA
uSZtoDW5dpPDdUippVKa+VK2+tyOhYZmAfreONXgWm7IWxZEV8cDHkoGTABjXUwtCoqJmq7sCzHr
B4uE7UuVdt8lzUreIegXbbQjrtRGEGWhuwssFPrsRaFnKhqlNGJT9s1SxrYMXbwXLcpknDAD+cBp
xbjXrhS3TO3+YCBved8MibSRAVz5nPwGdIy0JW6BULQ69krbTRlPuG9T0T/EfdHRcxTaUaPKunGt
XdmeRG4oCpMUIKSwdn6MYdiZJshbv4/V4GEaQ0E9r5Y37rGLPgUko6WJRy7o0GcGo3U+o6Iq7Kxf
Io7JssufmtTxIGuSujfyQL1v5DR6kNtwuFetWd9pOqYS5tAiHFaa6rEwi+wu1eLfUqkpJxztMJpN
gL3cvmmvveXUOxYW1gJQuAiT7RrJikbOZH9yOnEKrSF6NAbRn/CG+jZC5DoCB8MtOs2+qGGeP1pT
aRwxN8+8vBTGF+RytH1b2+AoenDi1WAkewmfPa/NE0pLG4HOtf3BV9NVpE25o9f1Azuvkok6v+xb
rV0fpbLL3veWvqTnwRaN6MoLtHQqqdWB8AEVsMrEkfUMzNQIFT9t+SoGvYensU7zd60pGmDBjrJw
t2ReCLX9dfuLXJskLwLUdlSpwEyvwoghVpsI5VcFkkcb0AudvzfGYJxSofT72yNdtPqX3ckzu/QH
VGDo8uq82UE7J3x91Z/t8l1BJ+CohFn7D09D/iHF2tSlRoQWJX2Y7wreqJ+MJp1OmrVlw3olxOCe
I9WVVWW5XFczHqM4RrCxV/1QrRH/m/V3+YAsTEelxJsFzawgVD7cnvrr9bkKYemt82TgGo6Mvbz8
pjdpW2ktPsmBofmlEtcL5yJKH/URmpVL+xKBQm63+yw24bzZRYILhB3XeBoWQ4o9lWFOiZ9Xxh/6
i3WET1Os7p1Jdr6YjmT+IxFoSocILQZkDuMSNBSiPfkfIYZx2GV2Uya7oG+yxK0lSxN725IQUbQr
R/2qdNn0bjLG4YgBjmQ+6UYT3eMwjaMl27zaJXaWPQTJYNKSnUWFXZVjlI0XF4E+70pp6B+gJ/W0
q2bkLXelHKWZhz/pjGAlfkjTbowU81kLaJ09KdakAGQgUSoAQUs2LSyja8ZdOgWjdGrZKkcY2vnD
ov/6E8KYaboN4dZzo5og1aBSFqjcODFuya1dfNGkQVa9PJjteddFZf+lnOPMxd5W/EJysyjv2m4R
F0O+Fsm4LCxpyaDALo5WEIRb0PJrmxrEEJzupXICqXR15c40ohxVNJoPPOfZmksFH3Br/jTnY/dH
n+ThvoXE6Fn0/L7lcoB+TTaWDX43xZar0JUnhkQImBnPN9Le69M16IkkqUjxUWLNwzv6iDARLTs8
3t7JV0ZZjjBqEwuPFrnU842cWw0G1VKg+WkV24dANZM9VOoffznIIoiOEdOilwcEbJ1qjJj2jegC
mD7M9Wpf4UPuzXG89SZf3HyMgrgQ0Dz0B2CmrILTTomQ0Q0Uyx+FmbqWCNV3S5Jzqix96+q7uN5p
ZnHyF2YyYTcR5PmqDUOia4iySj4iMNiupOX7REbmO01y6b5N1RbfSdS9bb3YglddGXhBnJFgcPVC
UV1FrAa2FUqB9qxv0pJ+sepy2KVV1u3jOftly5GBR/HcYp7Wbe3Gf8sAZ1ce+PcF6AJ3ENo/9+35
nCvQp7OkxcmL3VgkqVR1okNTzOlT10jxvCjFSjSIlbp/ohcoTkZjIPkdz+COMwineihTuDAzyXnW
W8f5mRXC+hzPXfXcy0miY6LTFMVHCivx7JbJlAcHJRzM5kD4U+yrfM4Ckseoavb1YrZkNc1Y3Ffo
E1SuVQK78bheredEsVrclzoTVyYpbSxE8ZKoP9VzGZYuFmejj5tfiL9IksYvpuT0L2nGAdxNRZ/7
SpU57+owT3+IQkm5uBunQRM7A/WfSGbyRUQT6m2wMobfZj1jd2W2jfpbsYLRNaahytx2cB6iQteb
J25RoRwbpZq+tMYQIg8M2CE8NI1hhC4RwPhr7AztV1aH8p8CCjBZqWjU0l0Qpc6+TZCsliIjUu8m
FMUND8Zp8zvJ0juJm4nrPwxg9Ggtm+EkJcnwOAlH/9Aas8Qk49Q8IVWGZ49rItq375wk3FsZIAW3
iQx0N+tW6371uLjW+LL34T7sVa0/yImDyiw18/ikSKkaenPRUUyxK/r2Fn5lh6BQ84McSt87LU2+
oOOZZXybwpFeZyXuqe7pPoVC8UW3qwYpvyAysBzso+ZrqzdVtXeIt3y7m8VBd8rwrsKH4FtadxoA
0LLT3kUGvBc3Io0N3BFc/JbF3UWQsOxeqhB0jfjG1AXOd+/QUDIlNIhf5AaFxdGRpT3eiIXX6WW7
b0pEqFA9HzcCzsvqLh0QtE6XKAl/PQRJz0eVpUrPzc5OXiRBI84YqvIz7MFpV0lSeVKnQRztKk9R
HaIRH6E2fNLo6M5zojxYjRn/bQoKJ5qUhUIMbVzY4Mv9+SZmEXht904SZC/8jmiv6oHmiXHQ3aaH
ERtOgbPxtFzmhMTSBn1KmhCMCQPifMAOFXxdJE3xooikczVLmo8igXOeFFnzPCMg/SAnpszqZ8oR
e5/pvTIl6re/fXqoV2CxuEBSX5V0z3+DbEuRja6a+mJh5/1gT2n/YKLHufGhL15R5CdIf4gWFhI3
3YnzUcKoryuziXQ6k6pB6GOYHpiqrQrh5QPHKLxr1E6huKhrxi83l2oBTdN9Q6/DJ0vHYjTNQ8kL
EBK4vWqXzwz+KQu1F9DU69c7nw9OAf0s14nuzw2EkIi2x4Sr0jFHgmM/9IVFybXTuJBN5y/54YuO
xyKECCCN6hKpxfnA+RQBJo0b3a9Vp96ZktX8CMdKPziDM90nJsJM+RQUe2uepa3dumQr5+8ble4F
2U7FF5L2WhutUSckZKvM8INs+jwlrfnR6kwBhtSI7pUkOrYoC99xuUSeqRfOu1ERd46ZHlsp+uf2
4r/eCue/hEeWus0ik0hdat0+tZWJYpFWihdsTSQvj6PwEGId83VOI+koo2bsla2tnEoF/eHQDsq7
RKssoGqa9IE3x94HidBOpp3Yp1jprD1yfMlJCcruxUKk9r7VpmkP0cmXwwY/QVwomnursZuTCTTi
Xs0sxRM5Gvw5D8XGDXRtW1GfITflBrYumpJmaSKn1xmG3wR992zMlATcsq/Vk5xK39hW8Gkhx2QE
Mcn86faiLhHZ+ZpSk4UQBa+SChVQofONxbMvyizWDB9CxbzDNjl7jK0xvMumdHguavtBlCnkacHj
EJJo3R78yk3I6DB+aCcCHAAEeT66FuWWI0YC4D4uUDvJ4/LUh1PznA+W/d0qEt2N9EYXLj+regF4
hCJfYdQbDkEXJUHO1tsfsbr/ncDq+hk5ZPo8aCOPjs62QlDZNTCB3KMaEO9vz/rKPkbAzYQxCWGe
eHINhxlhRAwdGi9+LWcS0DmRJl81U2Q/DN6690YJ9nbXynaKinbZal8JiZTGo7FSA5tRJxxM2A0D
W9yS8vTQDU2GnCbA26/ERMD+4nQyW7cCiosMctwkJyJwAxwISR2cD5zivjaiViXIb0l3ShVlaHYJ
MN2fuE2ov2/P9BKZgu4u1zKeQAZDAzg9/75VMRJN1jamGCMd/qKRpDunqZ13mKl2B2qWsivT04o0
MwDT2T8LAXja4sci21sfGkWVt3qrl9+aH0R+slSbZeQBVhuuUYuhH4rK9MH81S957vzm9hpOVpTZ
D4M6brUQL98/hmNz04cgwCALO59/DNyxio3R9BVkhh8NFPSoPPXR3cYyX94f3IdAxBEQgTcIDf98
GGPBmnMzW75eScY/APupT0zRixKrzrNa4G8aSq30VZuk5mOfTuOTNooH/E6kXzDfSAzULDT2oRrY
iSerWeA7gRN6MrLCMY4m/bSBwFiO0/mNs/xY+OK017h31rGflcpx2dmT6Q9WiOtmGKr7BtwlbMdG
PdxemCvrwt2yJNav0Kj1QUvMcjDjUrP8ZCjmY4hV8VGa68FTpTE9WRRyPKMYHK/ubXnjjF8Z2SCo
XiJLeN4XZf881dpZoFn+okzzeKLuNB5CpLv3qSN13hTBxqhrWLhBNGzhM67cqdTDCWVpk3Opg/c5
3wyNGSSRNZrI2jbRiypnxj7rq+qeDLb04krVceIYZjchrn3RevFNQ61iY/KXh2z5BYaKjjHhPW2H
819Q6K2hygXCugBtyAwRI9jRIOtcZQb92IGB3ng+r45HLgHShnuG5s75eImMJeCU2tGL6KrmqNlN
dgqrTN/1tY3EEh98Y36XOdMCHoIthig7BIE1EiECDJ1ONXUG2RKIR6AAq4YCvxgnd6c0RFomEpsc
nytjIgfLa0GFhUxl/U53wLVptSvxixqM44fJgPzgVkgm60/hJEXdLsjT8iOkUPDKidpavA59keKy
C8YRklMYCtvV1X7AaVuPx5d2NrXfONuHGHdNTfYstDpP3duH78pXodWEEAW9PWA860vJdLD9KvAc
eMnYBC3eyG6PjDGJtx67Zql+vz3a8o3PbxVSDJCHYA6QIuGOP98DtRHNRmuH4sXAs9EFbCU81cB+
2KGqvBERXx8K0C8SdEvGvHrU8AquM2W24xdgazay9YV4LOQo24VJ02zs7Mv3g1mxeggLL7q466Jr
jwd8WI+NeNHmKjxC5pC8Vtf/Vgptyf7fjrKq2klKVs+GYJRIq61dJ6egBB3nvS1XygFazezd/lRX
Nwa9gSXqwzFtvZXlcegtu5fFi4Xd0IeqK+ddP03Wzook574boq0S3bWjs7iFaMhIUM1dd36iWrb1
tIeErIL5O8Apbb2iNKPjoBJK4Y8XeFNcmf+DSS7tZUDxTJLCwvl+tCZ87eE9iJeFNHNKK7Q+EdEw
91EU/yw0sRVJX4bx4ND5jJRx0MBhI5wPF4WGFOlYGb0IRcKUWssf0B/9kFX6H7XXXpxRPOr/h70z
W45budL1qzj2PdSYh4h2RxygUMVBHIoUJVE3CFIiASTmxIynPx+o3bZY5FEd3dsXthVFEoUpc61/
/UNhXU5N+acOIDw7THno7HE8NeEkHDSmCSCJpeWshVHP4p7GjhHWxTwcuZqHgS+81Wxkq8slbTfb
qn7wiHZl1EaJCkyFpwl6DgRV3ZcSHY3qjxkNmb/kinWqUs1sGEADfvbIOgkMGfAZSjHHxaJuNNWn
fkLKtixjFTjR0lqhO4pl2w0eyVs4PxDn98cPOhoP3lrk8KuB58GaNGWRtUQKyLAzku1Z512zS20S
2bJF2MGMYvPI8d5ZmKiqVgE+A04COdei5BcgC7lgPruRAFWTwz0e5sapaIcnZDHHbJ/eWZYgmyNL
X2lEHHJ9w385UDNFXlEPTrGP4xTJdCXMoNOd6chNf+e9xemTSSLqOEAdaz3dX45iE9lnVr1Z7LH8
YcqmKvZmRLoWVMRohuWaM49Z+LHQmrfky5X5QutB57Ia1R1exGKS86D0cbkfNemSq1GvJcsU+8ow
qTsXgsFOJtW4LyYTrn2FY5vIPeuh1hdS8mwsOs1IFxjFCy1Ijd7ay95tLs3lKIj4zr3GyBowanWH
x3x+vUW/XJyxd4s4tudyL/I+O3fVBYxdHSeUg2535D68c7e51YCEDKsAKw85HV2HpZODNH+v4/UU
yFLJMMtui+3vX5Y3elpecYSWMBDYFV4Kh9dnpDqjhvdSVu0RNJkQxg3rLJJW8XVphpe3mlEKM9eP
i4iHHcBOta0zvbnAlRTMwLKabb10SHyU+kkSIbqFPFWGMsqn7bBk6ak95Pe6sJB66/XyPUZmF+QK
GrTfn8N7VwqOAtNRLOioRg5Kb2VcnSEHt6IQVTVW4dbGByM5pjF5YZMd1DqrWQ4d36rjgQ32+kph
Yt1B8vPqfdmZGY+jGEh5LGos35S+MPJNb9TpY5KhFd40emd8JvSwxtnfNKMHRhPafpj06S7S4/q2
XGz7MSrntt16jhR7Qo+j70jq9BKMcWVcS9FptZ+5URH++aVaUfAVfn6xS3x9DovXGE1aZfXeMKvV
CKEjsXBpC+/+94d5B4FA8YRnMIwPVJLU7a+PE3t2PU2dl+6NKMJeYfxcjYxTyOP0SJRthzY0ey0U
jcsOYLUEHoyn7aheVItz8vsv8s4GDULNYJQpCzCqevC+GngNcENLsberGuFXVU+nwjKGwBBeu/OW
8XkunW0fdfLOmMr8GAtt3f5fPzEUqrTCLtxE8vYOSyBtjZ5EklfupTE4aEi16bORLAT1IhrZCZKq
M782VBFYapVcjLiRhrU9uDtEqyKwE2mFJcG0R3w639nTWb7wQTPRS0EJOkwVQS8XJ4kBsOcYU/wg
22xG0wuL6362B6XwlUavXF+d3RjvOjM9F400TkzMy22/jzU1ClN+6jF3NGDfKRXIS7pmeh6nVcAq
ykhl0EfawLGJxkvhdnApaW4h1eA6RjzHoW+wiIopR11KD9Wa8sZoEvsuj1cILmZAgW8UhpPVhv7D
i/Ccd5pT7ki9w5U6VYIxrd0xaDCrz7ZN2ZuPxK5qFx0nt9XLSfKeTcoAQcfuBWLASKmUoGUtRMZo
9zrU/VnPrgfFRJ3j1Ep7r6UFn6ETdEmbqEirysxJXLlzOrub2mjGOtTQRWebzhPzhdVTI27W0De0
PbGLdKD1yjIYolqxt0YDPTcc3ZZchF4apL8vauOAVcFWOlXiPlHPSCZtdwALRKlRZJR7W5MmfGG5
yB8umuGab4d5GV1gQEjwJa5Gy3U9QtJYrMX+XuES0/iRqchPfaf3WaCryfigSsfMAtifhiAkJiu/
R9FQ3Xc58VshFXV50rm4sazhsZaOgpfY2sBUhggq0TQp6lk6ZnYPilnVMtBY3zHtjRx4J01RWvsu
sxodhDSefxB9nTTB7LVMUAU2Sraf5ThR+n3bus+zSTxNcORVf7MNrK/aym8D8bQBfw7qPgPT/RSN
zLK3mwwKEesBppFNVas5KcBujgJ5cSgA+8Urd4qXj+qdgOi6HfQSF0CYIlp2zkxwqv22ksaTPk3R
J2voop6Zi4gDuVQ2bwduiETC4t37rR6IHwlQ0Y3n6O5VBK/cgpu0p6kL+9jU71O3Swp/XiRKcdOQ
9kbM2nSuT92CKjeRDYfOCdmaIe49pKW+fK7UnBenGZra2ES5ml9rOGwxbOrmLA9R8OZRUFVpWYfZ
VBeP5MAO+qbS3U7fjLzx1EDePCLRyF1aO2eojfspLdvTLsMHw8eQs5h3lhjmwZemyRxmyjtdkvOF
3xUZPPC4KmPwrK3b14Pmk7EMxQnDEGQ2TlKqYVnNxUbowiP2uMGLoYmt5EdUx1UKYTJO8qDIiVA+
Q9un0AAII3lWly7+gsOnuNXIoHLPG2njIFivSgXTUIgpYrrhhWOxBuiOeYZVvGIUy3mGaLoM2SDN
e3xtIxbLPo4foiZGhD/qAzq50UlQhyvQywNFaaKLJCuy6jLuMn08E5GlDjt3hne2XWRV3f7+GXuD
LzIQXAknrB4ru0c9qDSSNBJ52nftfhRuHlh17ZyZuty3aizJmMap1MrHx3YyjoXdvOnd0SsgLmNu
zdhiNYx+vZ3OghpMLLPc1xk52VWPpXIV69gwkqi164ajarN3znOVrgMhsYnT0RycZytKbXLNiOPl
0XmfM37rI8OF7Fuc97Lc8WxVYasbf9zVUoVyjlSajBqZfh4cVrdjzV30od0nqyJ6NYoPcxtj/t/f
xDc1PGMBZ6WiwlcCBjms49ql4PVUi2GvNc6eML+HXDW9j6Mp9SNPyzsHovSxwQ6hTPPcrJ//0ixE
HbY4sd73+wpj7A1NCxpNRgLbrJHHyvi3DwiYKBwsHhEgfvC/14caNVgL1I/TvsR4OGBNWEKkle65
MxMpOa0c+N9fw7dwN3jvrwc8aHqFUUFa6qdpv5iTFnpoBgOPkO/AIGveh4Sd7jQIq58ti225ToT0
Ac6rI8XsO9fXwgNkTRYCC8H36PVJm04sWul6094zyufKs7KLcl40qgDVPdLiv6Vhcrp0tWvNzDMD
vPD6ULYUWWNJZdpPulbtlMIeziWZcKE0x/kckoQbNPEobsoqkicxXzqAnNZvCA879k3eO+cXk20A
J9qQwy8yzeRqEq810p2bhO+OjRXaXVJtMi855lWmvXeslVJIOBnTcf2QJ4kVDOydXE771jJ2WR5/
G103vW+ahsjkaGf0ySYz4t08NaewIM4hVn/qeAz92jGUC0fOKmpi+0g9/85X4gZAdmSQCAhy2Fek
vZG6S7/ecnvKdxhIjldihOUodYClP18nVjMr+mIPshY48Ot77jX5MJtgIHtpdbDTMuHeitHBQNLA
QOr3r9Pb2TTAkc0MkWAMhGnwXF4fy4YHpSSxqe1HWLz0f6pTqluT2qv0B89D65eOolYCbyooeYvV
2fBOVTTlY9pO+OQKLpnuL45VXTdsnKM/9xF5F9TTYvVSRd7QRYURwgK0HxeEold5yuYbyGl8npYq
+86u08/nxagsp+h/2ZqdCW7axRKN5R+DZZwo327tDl9sR9cb/MuaaE7VYMSzPe8tozKQi9SLnwBr
3TBcaI60X+89K8xlf1KtQDEP3lll6AdlzpR5783DvClX57+E9LYgnpN58/v7995yyI6l4/wMYLou
wq9PCy+4Sl9sjmV1qRNUHek8pkKU31hia24oyQUKGbK4UNafcD8+jrpXHVmi1iO8apBWCguQN54D
NJoQlg6+gadYE8X3vG9zaP94f6nUaDF+p8rC/8Ux/j5Xq9KnziyObajvbD7rbs0kHNUfYrKDzYcp
12Ilfb7sLfoa3yRWPZD22NAdmRx40v78vWTQuqYzrcQZmHyvz7Sxczk4zqzuPdQ9Tqo3d0ZhdKfT
iBT9yG1dC47XFxXp1qp1ovqi/TQOCpK+aNulznNrv8CmuIs8ZvrCc3l1mgZplz9g5HtaKfAQ/NLO
sXPxFm/SN3GdwelpWufz77/O2wZnZcUDAXN/wQUP5Y5mEw8YiDrDPqvKDHGx9AJvJNT190d5ezeR
CUE6A+taoZvDR7nUCRpt9AYM1Uyy7ThIzlk3xanWuU2YDZ12BJB456xcwBFrrccwEDxkC4DHY8ER
S3OvYurjjyUgmKy8Y3F175wV2yVcL49tfB1Zv35o+rqVAOatvS+lVZ5liGFO+thIdvQR08k8qOqf
sptY5lYcG1L8eqcOPbajtsmX2ZztPZMVLSioa8NeHUUwxLl30jXzMTLm29cf8Q/0JoY1uF/yv6/P
ryhjPCG0xNlr3oRiFFU6ephOOY0bADdtkS1xfK6zW5Tkx+8fl5f78/odYTt+ISpiOUvq98E2aScd
NiKSK0tS1vhsmhTVsZKTSdYrd1zi9qZmUr5JWxfWvZojyqmFvWHMa4aYJMyXWmLlgSeMx5YKEaO/
pNy7+Blvo84x/dSxypMj3/ft88buQxPFivUisz1YKNuMqK+pN5w9kdNlaCMXCpy+FfdRhW2bOuIe
6UUE9NFuzR+rtqzpjuM01Lpa2bSOTR45KvwgI/f3yGLz9nvBooDVsCIXTHgO6RTRwOWw4im+iXTI
8NTSeiAwrDzydrvrZPD17UKCzoqECQvHIPPl9YMCP2u0BMPsGwVkcu81DSHA+dRDotDqbnyopsjc
Ow3wQbAwV3G3IsZWKEhTTauw/pNj5tPIVFc52x1KrCR1H4mk6vUzl9Ckk1LE3i4RAi6ZGyHO9qc6
jUeQr7ZZNrPldfu5sUgXs0sabV+1hDTJirOKz9iML+e2XcoCX77EQw0BEd1fZ49L6CQiOxGeNxT3
DokNWF30TZP5uWPnIaBN9cXr0fIPMslu2J6LH06cmt0JjlTlXSNNT5CDmeo30eI4Wzqa4kFtqkRi
2RFNxcbmZJ7gG6iLzyq03OtGRnxX2814TRijlGdT3csoHLVGO4X2IX6ktSZUdrY8iwO3MGWDhZ1d
n7e9FM8NNSkO53q8fGkq3b4STV9km2rJjMtCx3hw5zhk4OAJPg2x32O7x1gnqpN8l4/lEORJbvNc
NQCt8KamLtTz2vqoxFECU6s2SWZuhZ1pR56HNwA5qAIFPk8DpCkANOP144CxZt845L3eiA47es8e
9Y1RON3X1lSwdDGG7kw6ihFWDeOuBT+5IzXa22WLw7/gdky4GGwelA7pQkKNGREMVGbG12JKEK8k
mR04Y2oDwjr9NYOTxR8H/E1/vwysf/jVa4DRKkUSrHJ6GJyYD87bTsms6SER3DDWkRdT5Qwbmdja
mQAW21qRiC8o+pUjr/ibi21RmbN78+bBUKBjfX2xlZzXktdJvylkEn+yXa5uSupYGMtc3VpVFm1r
wsj8MqurHyh1myN70ku5cnDScCNwmoUciV/CIfLRSV0b+QbmzZLYkNGm3rWUUOjWeDW5s3apiQSw
N6rU2vBtM+6hZA/WvdGamAe7VTPgoi+r9nygJxq3Q1mal9IbcXIqi0UdNzXlEU6TBCmAKnpRuR1F
3EKoxarHx22vj0MYmabYmJXpnRI1zg5VLljubzStrLEnAxIvAyHh3MM7bvArjJ2Obev3t/1NGcCl
Z/3jv4gKwzPnoCewOyFHSXFz4wHTQtbyCtCRdtnWcixDgkDSze+P9+b5XgG0FxiN6SpkivX7/NLu
xJhvExQpjJvWltkFGUdAsVbk5neNWn3KpKrfN9Vo3ROG2B6RLrzZTtYj4zi4jqnZlg9nT9JQ2lZX
ZuNmlJPp54aSBxBvjm1ab4ERDgPtEJdeLibA+8EFLbxiGvW6MW7SOa7OUi8nM9MqxEmRATyJbomx
/tPFpcbN/WbN2Ve3M9NTrKqPeby9afbW70GTSAdNBcR89vWFzmuzF2ncGzcoKuZP6lhWJ17NjC/p
lPjz7+/pe1f210MdlFoUdIVpslzeFC7Y5FQrRUBZdIzt+HatoD2nAAfMw0AXasnrE0odTcVsqbdv
ktnQtpmaFqcwxw0iOufypK9r7SzWDaK21H65mDNNO7I+vu1oITUBdUM/gDPP9TyoE1JzZK+3I/Om
Nic3FG6xSxOR+2bXnENkvR9K9bJdhtPKlFeDkx47+pvGi6ODhIC+wHRhqn5wjYfRUdSuTKybZZmW
iz7TjD2uusnFkHXLBhuK8TzL6/IyM9Tim8zzu7JKVyNbKY5Vi+s+8HrJXIvbVS/GbQDzP9gnWq93
FkcWyo0q6R58zRkZZOPP0l1JPru2C1Ji/aacaiNwcbl7HuP+pGORRVE6tnOwdHWqbZrFE4+/fwjf
vHhkfdNYsJjzteCeHd6fNothYEMP2+v9HO8m1froxrNx4piVURGdU8xnWPm211YGdaYRhQIKkZUP
bWykx16Hw1cPgRSyOlp/MDlKy0OSmObINLEBm/dlrTfJpp2VOgv1hMrdy5qsDBCbMKqwsEJZPnq1
kiDmLxo83GLT6766/G60mfBnn2Gw9ZqxWQw3X+dfo5mGcsGcyVfN1mbZhBmMs2i5lB8jJx8dX1aZ
ciJz0/rewMT/yGBhlGhC0/beZRvtfXQk9ehjWj48mv1ifvHUOv3YVCqjBYNuyQuqEuVfUMgVMRNx
Nn12jbmD0iuKcwIELfy1RKn7lGy1vpH0LwouJvUyge3mpQBdYdrra1ORHouneuOzsnZRFAqoNaG5
vjUCUuOu1Ihsz25jM5P66bRAufG7JMbkMR3cVvdZ77OnIdPzT8QGteB1S9bd6l1vnFB054+pJkwI
yUDEgIXCiwk8t8m18TXSd56PPIfrOvDrC8J3JWgEIgFad+hKh/1EvlhVWwi+KwJdPC0zN++CYWi0
XWGo/c7Uk+o00apipwuZ3c6rdyXci2GjjVkWgHoeM1XRDl9YslwYusA8WWUZ7H8HNRZOu+ksG0W/
VQgTwTT9BEg61OxviQuO0drb1c6lsh8KTVxaC1euGk7MKfvDqpovgQ6ByFWMchBcvPh1/LLt47Ri
9Vakq7d51dsBUkzuwDLbu4Fy+6xo1cav62T8NuIRjYnnkZrjDVGJqhbU80Vfxq7MCvp66+j6zooc
u3BuF/06zS9a7apiKOsa/Qarys0arGbizivEjd15JLl9nRF8GWYdxNZF4Zw20g3NUvM9/YsoxU4t
ZHjkkTlsQV++H4RJ1vf1+x1Gok3uOCmZlju30GN3ReieDqHrT2Hi739/oMMtdD0ORhWML3g6QfEO
roM51hP5QVyHzNcDXFGCwUeE4h+r8d4sxYfHOSjyUiOqh9HmfNRA89sg2WAIuQmFDzXk53P1X68C
X9v/+W/+/b2qMVyJCfJ7/c//uUi/U2VXz91/r7/2rx87+Kmr+qm87eTTU3fxUB/+5Ktf5O//ffzN
Q/fw6h9h2aXdvO+f5Hzz1LKpvRwkfqrWn/z//fAfTy9/5dNcP/3zr+9VX3brX4vTqvzr749Of/zz
L8qyX27u+vf//vDyoeD3PlVx9ebHnx7a7p9/aR9W8BlPo3UyrmHCymMwPq2fKOoHHGBBMtf/rFJz
0MW//lFWskv4Ne0DYDVoC/JHPLrwkvjrHxhArR/ZH5j3wLnkP/BIDIQAf/3viV//XPp+3hMuxN//
/kfZF9dQL7qWM3kptf+9ROKJ7QBn6dSFNF2YAB7WyExfZ9T+z06amfauHHPloyNKc77AQNJuA4lF
3vJQO9V8aZSFp31M2klg1516yaWia8Wzk+gsUBgYRddxMUWfBTnu35Ixq+/4Roka6oifY8CUhnyB
JFZ1QC1v6B4qRW8MXxmJsvBVndQSbDQb6FlrqOJV3SnRErReQkZb4r6koZlmdW3kpuxP9EaqWEUr
jXGPTNGcv5fRLLUvWi+iZCfbwUt2Mcnw0wWi3vQURKZQNyOzpeau1OrKiwMl1uw7KGVZFtaa4m7N
GVxjM+QVOQCD09mNCMqq1ozQQT/urc7QSn9q42dR7wT5ftp2sktN3DA1lxCb4hXQ7BW2eBUx10Vc
i0xuhVN1OGsPs2v7U9LKR0VMS7N16fB6TFmr7KrC2HM3tk6aXuOJjJI2mCNN5qHXQWNYtmMqh/lK
kgybUFo4tgw6krlwgunBtLDvzqzo45zWZRSAaPafcs0C8fP00vW2S4MqqIRSUwztDzJrlTjQFLu+
s9rJukxLkgOtbZukcK8WQ497iHaG9gO5fDQEqjmWz2ZXxudD4UytDwCG2LWrYZM0JrAPAIBmFT4s
4x9mFCGpYQjaZqE3mGrqq3Bs3O1c8RSDkwt562a6h74/9phvyaaKDLQ+WZQFBM4tySlKoEXdwR1p
PnZLkSAJG2pszBo1oxe05ih+xv0bJ5I+63gK5JxHSNwtCNd4gnhIqapmaX601BtoNtCYCr/tRGr6
CPgcaJsqJBG/bVrvTuSgdgPBywqJ2wVsQrjCo80UpIm+tnk9pIGeC/MB46rz1JvKescbSRJ4CR/v
thkqTqzNTLS30HgXcussJ7/0LEX9orssg9T5A9yCwWrzydeN0bmzjX4k2ml29BaCkpPMgUFu2A8b
x4Nhoy/6vGxaL5pqWBAyzsMOmfflkjbp05K6wiExI632WHKngFrtUj3mbjyew4iE3B557BbAX9bq
St7k5deJEJZHKkPYZBX7yJOOlKo9JURLPMaeSK7nrCxSyOqjUMhSM/rc1xNckrAQsWfpO7ieU3PU
Zmr4WWLH+HVjmZD70FHF+ZimxIpollwwm8On50ovLbPfIBkZZ8xruvEU/41hm8fQ3n0ytBO6DmWa
Rr9OMXSH7Ui0ete33NWms/Nvhqdk90rXVR0WuSjRqHBN+ZjPRmEykIObLtRVzz47hROdMKscitCL
p5JgaMSqymbRBF+1U3T71hBmpAb2UnePcnG9JsSuSGjbNcBq52GbbiGGzh1r546qxKqGQVKL9zDF
qT91nXLXNVED5XJIo6ecGqXZzpDn5MdlUc3cLzWjq32vnIo94SvJhZkDC4C05+JpSszsLsm9RPEB
krh6XV0UN4jSPciGNaXTInQGuINU84e+T5pvPDGTGmLW41YnJSsKLmJxVGMdgBmMD7PVvtM90Yz+
UrmTHZhWyYS80Erl3Bwi62lMV1KcFg/2x0oDbvLNPK8pDdqkjMM6L2V7Qt/XVT7AIBm0tifNXekl
+bCxoszaYQvhKSd2hdT8Pzs8JcS6w1MR/26Hv3iYq657+nWTf/mNn5u8aX3QMbNgHV4F7QwpqLF+
bvJ8gtyWLY8kJ4oIlBn/2uIVTf/AJIWxNAoHpn5g3P/a49fPKAps5Og2mRyryuJPNvm1xPv3Fr8e
2Kb/QQG0Tk753ivc/EvBrzTawOhgcslbYHcUaCY/9jbjUyszvkedWxyBJQ4gKA5HMhY4lwG5mcrG
Pqxsp3SEzlx7ftdGOlnzjGKQfR6LaDzEgH4exqJ4wewTk69Di54kV5ZGyTvP1xrPDp2hic+ySJ0C
VUkx0ezj8YQM1ZL3CIjqUpvTxK8mUz/Szrwc5fW1BTelo4KMgxgNW//X11ZOjdpP9Ug6ZS2rR5Gr
8X7JWA8i8VxVlfWj7elmlCpvzwqbafiiJcNWrLadYSmz+rocluWLaGxihZeMXyw1LXuGi1ffNENh
3XQg7sFSdRlcGqWhjqpy7VyD/8oUosXzMPEid9tP0jyNh2EyAqlUImgSNcpCoRZlUHS5+sOVUWZu
7NTh+KtNGOTM/ltCHs63Rc7XOExFlza+k4GL/fKWGdX4yVGYc2uKFJticIslAFiSfzOi/9Mt/MXr
91//W5K/6RX+T/74UKYPv64k/PzPdUTXPqxIBVU/6wWjkFWH9nMd0bwP0Hc0THfQF3go0Xjn/m4V
TJYRKncXsglSS3zXed3+bhUM74MNj4mJu8bAH93GH60i62v77yd9NcLiz69wCgsSgpGXsOZfVpGm
b9Km7KI4iEQCy6PscNF2BqGEVV4fzTvA9uvwcCuzxSKgZSVQMoVbV5lfDwdOb8ZzlgSdrMyvi9el
jyrJXo2ft3114Spm321HctSkXxU6vGajcHGgi/XhchazbZwUpIEx8ektcTVFM7VWnLQ9ghBGWnuz
Jw99k3R2qgaR4RXnrdkVhLCV9Xg69CoaiBTCJoFgzKm+ZlFcRb45R4SlDba+YoORVgnf0UXx2Upk
UfuaFMY+I9j42huLge/CrOYlfGEg1iw3h41iuulXxqnx6egADRNa7RZugIsNgy78l2vLVyXclqDL
Iv2bZygO4oTZST63q5ggUDUyHvypLFjCLUtR1GBROqPYwFNWnMDN6uGSIV31pZ2i4rwaa3ETE9kq
TlA2mIxumWCBN45NHwXqYOLyojCivh4GB+BT62hsSJzOGjvstKX7Rjy1dZVEyWJs8Wexvrptr8z+
IHNG4l6uj3agLGXzWR21KT1RWgxO/SWL572TkaWE4ZReV4FLdvA9E93oCyU1gSCovgn7sUq1Hf1Y
pUEJDHUcv9E1tGS/JJpLcgWrlz9PXfFYFHM6bitzJv8W6wbM7VowFNI+Yg8CIrgZgp/Oaq2Ns2j9
XoyGDXhCBhzs3j51qTspCdXdONl9T642ZkU8tbXqu3L2PsFdTwgxLFyLiXpZl4OPaxboG6M/6q9O
Nx+UolXIQVqEEYd2NuM4U8q5uZ7HbnhkOteTyuUt2KNU0IutoDDbgeoMQv6dSSDcQmzW5G5x1liw
wIrHWQ2qcZzvOvLsCTFGm1z7TGCHqyFKmEa2QyHhCyQVYK7iOdvSZoS9Mxj5PqU1dLjQ1Ltxg3DA
yT+6MiGVS4fo9QOKntAwlZjVT/Bq2nSjJlIu4VwPrXqiqSTYJFo+9F9NDKJtH28gmiMMODudnDdn
/BYn04TuZrIpMWUl1S6IGyclzr1H74MeZ/QKjJ5aMz+1zXymuXF05dEVtoP7rqK0pC3YTmTRbqUQ
e9UkEh0RUnNr+JOW15XfJ0pza0iLxcGQU1JuNYzj81DPTH1CWqG717rRshG5o4fQB6pEh8zM0mUW
DgsCTr9RUiBktZ6zzMeLqyXbj7n/M4bZkHdHN+dt5mt8sgzYxSd2mrROCNZqYiRESlISjOrsKYFT
5J221b2x/9R20kBokzayCqlYsgt4qEyQM2VyL4upVIghWqzmx2IMPftcpPUEINLlz6F00u6hJnI0
5Y/G2Lgl7ph/GzGKr3xi+kjMjdLUiUOSqI0nZipFdyHq2Wm3Uy1bLHsT0unPPDKUiV8E6g/1qZTl
1kqb7nueLHaH32OhGii9WrrLVSE6YgGd9LFvtMsifZMAr2+QNjEmIKdWv+psZ/7spK36qc6H8ib2
kqwNVJkP15aXW1q4NK7ebKjonOJnifOfjZqiHzTu/71VX1Sy+v79FbL38hs/N2uFzZrynOnCuhsy
XF4JDX9De5rzAWgX8gqssBVFXkMW/96uDesDHQLjaIiSr3drXf0A/wH56wrKAxbqf7Rbm2tJ8Mt+
bYHsoc9e5dlUyJC31BWA/mUDdRcvVsoZEWVvKst5gV1kcVmbAnJfUbIBkGJSCmxX4q5A/wHsRIeC
Utz2WAD9xRVWnu7yVC9tNQDBK/v5epw6WUcf0VDYjcezZ5BijFRFPhP0Q0yC35ex231iRVa8xK+Z
9JnRKWXzVMew0kuHtdMGkWm+xDoMJcPcRBreiXLT6OkEXwlrbHVq3Y1eDHHvfiKSqAKHSbyEUeuF
Z056N2z7xcr7W8TNfX49x31vfTVMK9fDupqM6tp20gjbXOaS3gMtcCHOTCtx5iAv+8km7hoeTZA5
cZZv0yJWVUbUrYKB6tCpTTjNpnyOEqWVu97UB3lrGRho33j9qHZXtV3k9woxbc6pM+qtPEGfo1ab
0rXjB1GMPYv4qNek29qlcHwndifVx+VBYj8Ln2NjdkrTbqy2BAFUctLtrN4th22JEVZ15YAxQUYe
arIoPaBIHMEleu19JYxSBu7Q9PYmkZ1V72ChWSfQXdYywQSVA07tEXWR1AuDcXKt7GvrZvOFEWmk
5I6dnJ5rO2r773BlsvKyjiaV1iFt409Ka9gVDudG9B2AuRU7Y0rr8a621NTDcy0WLElhqrpL+gC2
Y5hnBmF97lNTz4n46k3mIq+cOvbac3XgL4V9W3lVSCbBYJwVc2PuhzGvgVVdOT0WWN/GIU4dQHuC
+LsbpSJPOjQ16hCf5k1HsbuUJGHWbEvYtFt2MgVpo5EjzKTV+maVaXm7FAyGN3KKh08dr1q2LcTg
Cj+TsXPtYH1k+sgx2jmc3WwyNnyUFxhMVfozqeddF2TqMNymRpUiEnVKSw2yRJVX0hndLKY+LMdO
hE6Wt3WzZQ6Z1GR4GZJk9Kapyl2JcHarqQQ7nXV6A/ID10Fvw3Zl0F50pavIcEFgxX48KZoVJmnp
ZZei1+psO2j5fFf3an2ROEUkzgqrxohJpG4aXzltim9wTPnagiXZ2rfchSYIbqktz+pQk9iuthSp
uL8rhn2Rs2+aG8Sd+U1Rj5p7Oo6KZe0QaHKnVXy74x3hXtjY5KmwNuzL+U3ujM7iDxEuyPgc0xZu
kV4ssKrYvNEnUmcC9XmTmvsWO6TcoUx1G8IdakfZ9eQQuSd9VGv3KVj7wI2qPFBG3SIb+rSVDluM
pWcDt00Hy2w3fQ/4HqrjQLhaLvLEo7wwm/R0xO9LbtEDj3cNs9Zi93/ZO4/muJE1Xf+VibvHCfhM
bGGqip5yRak3CKmlhvcev34esHvOYRU5rNBd3cUNRXCjikggkeYzr1FSPfsQxxVoVfybmgbecz2P
hB52keLYa5eRX4R42aAkTR8C/mmEbJNs5tZtcDJLPa2EzEkXFyNCb57pdsOgFdpnjtvok1kOAjdj
OdAhRGRnMj9neaVOezKAKb9PFBVGUBRmBRVgPGF1Ty80tSMVRzv6K7nzqPECdZawHpVM+utcaN+Z
5Wl6nCvb/JD2vTq700Ts8clpxvHAiysBDojyuzZB470yp8K0mfCiyfxUmpnwkpYIM6CoOhvg0UjQ
3GkoE6ynaw3dcXfqCAgOCZSTbpeIXst3et/kIkH0EI6nvyINUP+hFxXGACZsg0e9nroK/cOlgEs7
9yVBzawk3yHwWh+KUXCS68S8Yg+Uc8I4MY2av0Rn6oeRU75+KnBZjWFQJ43cJw1FlVvi9ZJK7KRp
0X4YdOfrEobVZzPqmK10Uur5FvH4dQ1saozCK8ZSprt2tiYWfEHmBs04jbDmduxhie+nsTb1uzRX
xIKIZG3rx6EW4rs0u2x46hRh9TvMEJoa+d04yz5Z4ewYmDKoRnJAjU+zrvCDmDG7iSylui/nSv2U
CaMBVlGmdnodm72q7hIwFD/GGIggsoBQnQKtzTLjQUWyjG+n1AhUt0ZWxL6JEqzOsbSuuq8O/bJ4
XZPN5q9mic2ictHdWUdQgFoWzYtLf0LW9KCwsVwe4xSglvBCbNQgpNtrEoJP71fsinVXT8IKg05C
NGW8Jp+J4hszQ5m/91acLsWtBYyl/SGjKNw0zMO2zbcgvZ0MT7HwYfip99hNu/RmKvNPO6vULx0p
SVq5izWm4ew5CsrvHQ0ovREPbTRgOokDRrHsSM36rYNljjjaLYh9+9x8AFdSTFFAoEI6X/ZJuXA/
+mY7DilJsKaHCM/QFBkXj8IfiE5bDiiE6tOaBfM844YcKbO13qeYKc5X2ItpC9V3c4j2ELHB8lLb
0z+QsgrEY7LCaKIr1MxXDX+aGFWIfEk765ZgOh72axTJ7CtKAytZRkrjbSR7ciqqoW48xLKrQc8X
cf8riZSlusHoHen5oArrOS93oaXI/rtcC5yA3YgdVvramECwpnOz6OUxzdPZ0P1ilXYMBoCPW19h
zWKoeYCz8xTOdMv6eLkr51CEgRXHxXhjdkMnrztlmWzgHUXCh1sR+zIXcoJ5mAOTW64LPQ4IaQYG
EHwM/CpVq4fMTxx1ANZNfWYGIT4PyFzuF1Qhl8jNhlxdr1i6EWeTvjgivssLQ7H/aHpr6e6gM9XD
w1S2E101Q0nC9qmGf2zd9tSG9Tt9QLX+JlbSPnvEN6sqfaeZhMhdCgbr+FjbpbJ8bsJWHb/1wPzX
zFXaBkd04qIluVp08jMutKRo248bdKLu3FJExl9Va6bhTd5NEAVMq83Db6FjVU2Ao7H4TMfXuWPi
xOqvwix/1GIIG9Nbmzkd/5joVzluGYfRcoP9uW1eJ0QD2WfS3Xj8Doum+LFVeupDXo35eEt23GVX
oZpOCRJL4JEeM5SeLNj5cAUO2VCV8c0SGWZxHSpyKg9YsKz914KVzipUk6h9movU+tQWQ/kNqoam
f7EBuOReKRcaF/UK8ukQZdYyetNckk9DF8xVH2HCdrjS5JQon/M8r6aPk1NZhcL+bZL2IE3gwO7Y
k2aBBWimjxQ9w39gjv8/9fk/BHbvpT6H70mfvKxRPv/+n8RHaP+i/LdRlcCJPwN4/kl7hPkvsF0A
XDcisgDjRMrxT9pDckOVBtaWruLPxer7D6BBk//aciULyy7UE/nNb+U9W1bznyoldAxnczVBxRce
FQ/xTBt+kfWsEmzxJGMRlOOmbJlUSbVndTtXtIDNEGMLp7rjRlN+zV3WP9joLl+yvD4tXP7PE4Cx
QsNmo/KcdVsQxMqqtmlFEJVVtmsbw/DMuNQogYQXIPNnGd7zu0LqhFK16VtSAj7N8KymVcJCneyg
QGXGV+vV8uMSI6IXX/7x77l7CRF5PaPMKaw7oCaWgZgqbaqXeWQsoWbqg2kGypipD23FFeY1VRWB
D1B71dzpFFsOTVMq9zZOHU8j7lXJ7v1H2Kbs9KOiBISHFGU42j7Olk6/fARHlI1I4fkFgOc6ZIg6
YmK0av0ZybH9bFslBcVQudDGwnrs1bDAbKgebSQUvue5ZouD7nGTqygdqRiwRW4V0xW/QmvH4M6P
9dpBWUBro6u+1abVi52mFG6oWsvmHp1VD1GvmF843SbKp1lu3ZY1LmeuOtrN9yzpHe7pCqk8QBaO
cdNoK7zYOl0zWElrSSHOMVYSoiQOV1RhlhK9o00Jtt+3MjY/q7IqZhLCWQdoKsA9/Exj+kNb4bWc
dqE2hV9iI0m/8rHSj4Jc+wfy4dm4W4Aj9Yci1czcI4e3aWE7yR+rmC37Q2/hYfXFzObccB1radKD
HBT7WwQWw7w36H0PXzJzyfdmla7jTpYZfvGavVJFVPtifMLMLikDDQW8+j4ccv1TZIuy8xbC9i9w
tQZt75i5SQlgiqllc3fZa1Dq4fCd7rj2pxFZOJ7bxWTcVGMyE8fPjj16q6n2tteoo4aWkDaKOzxR
SPSQIID3KdI4pByb9gSECJ7kOHmyKIxdmSo1sg41DDJ/7HHg9PW+1zHDqrDy8PuKIjxKRNBF7aIw
kLcSFhqVUrSaTwl0pQoXDta9jJP5c1RHNPa0Yl0dd85XeYtmI33MFsGeP4t8ttCKkVZbcFFrpr86
GnhEEC6Effa6zN6mzjvsyYV/KUDIPwGTpSkwAqGgjtsVxV+NkyDVFC3znLhM5/hYtuOPKk0WWhxp
ZQ5uKy2AC6acG7q0YUHRv9MOLd5jIgjxL/yQgy+5dTrb+dpGY/xrapOiI/zYIMRCrsbX3Bibfd3l
/V6YirwpskWMN6nimN+aWskf9caoakAFunldDg7ZoiDauptnR5J8r5qDqfbmTG4ns12BJI50jBWq
pEDUR+B+0y/Q2iZMLhBqleaExUNMHcSkpKr5TjWQbFu4gx7rbIzRaclyJUjM2hkO+PHYiZd3eRTI
VM7pkVJKkqGUlYjMvgY8AWmtXrGCuZ4Jb8BkZ3Na+LVeOB8TEBuDhyBskXpVh4NeN7fISOuLtBp/
CEtU7gBurCBsYgwdD+aURz/McbFNt3Swu99IPEjh92NvulR40z9BtWWgcPtVLYIaMaWKnNBWDISP
Ufr3lhKwIGJGXXWfmmVPWaII14/LsFTfEDDR/4z6CvPtuVHCD0uVyoc4SwUQfKuOvjSDYI2nk9b9
EpUsH50EN2kvylHTXRKtj4I0VPPWB+eTdjtYTtbRVDaqACXiv5yyV6S7yTv80a0y/KFF6txwuGix
5loTWBK3MzPcEGvYyuHDmKNk4eLSkRieKqiIeSlqg5rLWZ5LT0VWN9qQ6OwTTaTOoz1acU9kVWpP
YRHiuaKVA+ZHUYEKvdch83Sv9qmRUUNDHcbPBuoE1Oyoy/kxQSyxLYrB+i5Rkavz9QlBNG9MnPVb
o9gYwY55X363UEEDfBb3VborC+puHGSKbuyqUcdxaUgl9bBE4tPth0O7aEisdo5CJrjm0YNR4+wE
Kpqes2/Leir2w2jUMShBtWw8oXMR7VcYXLnbs3eoYmhNvNlvl2QHA2UZDpdRzt9nwm3hZ5WoQeDM
NW/Wo/mBjBwmDlHQpK0x+fM4qfG1GeKO4NUTpTZ/ymT5XUZm8YibE1iBsImRvzKI0B/sRSk1DzPW
8M+te2ju2G7DtzxS1M+NYuXhJnMlVHe2RJcijqFDpO5I8iNfN1XkQvVyMYTvtG3m+FNXWp+x8+rF
oUTxt/VLeHbV9TT0rMw5a+0vAyRcpM/UUgIJsLtMu3CrnWJBLMumrUwLWYAbpWwAOer0KpUVJxBp
jhUozWB9yLsPlRZa16Cc6o+mYK7ev7jfGg0hhE0ykICMqPB0tLWaECbrUitI8kp5nPRi9ald0SID
y3kXpxvi5t/1+TdClWci1ctAgX4sjHbIFnAYgVSfE63atlxbjhCTZhLQxlgCQXVji8IQ5epN0ddK
S6P1oFGnU5Ai81V+0XuphH4/svCD3mm63G9Mu178vunMOxLCznKrCPCWp4zlMt0hNVjZPuRs6DPU
3ZL+V8nNJ/7GWYGIfhuVe4Zt2b4SjFNE3REGISpG8fZ03jTy9QRumAxyRIsjz+xQGPphxmPHRbRm
jo2qjz3rV1Bn1M6fKWS1SLnpirVrOK2HvwPA38qCHsZfbT+0v/4LwHb3X7uh/Pm9ByR9jt0+wXz/
r1jwbeR/Q8P/30B4b0yMf6+0V6ANBMBPsqHt1//TBRLyXxu+62UiBJgaaBdiBzAPqXTQyvl3HrQh
u8AWgMkwcSsSACrYMv/ANcBL/wtODWsYNS7a42RFv4P6OjNUQ23LBM69MQ7Bj2/52tlWb2Se9Jbe
mcfFaJbrSJm6r2NsKj/KrqXFb5TrQ2YXix8KOdwryWhcYXU9e1Oj01zpCecuLept0b7YnNvzYBoP
aJ2UBVjbKxhaGgEAnxRxxPLQuOrNqnc7Ip0bcwWoODqydxWlKndgKVn3SU5srNS6hyRf8Xt50/Yg
dNioNKH+jp7BueFLuOpGWDqDdgxLINcxwBAfndHu8GKJvHUYnWUtDKPxwvDO+JT4jZz7cy25rYS9
PoZHJcS2B1PRzJeFupI7EChkAO9IXfob0h5K6906/aJxzLUYWuLKToF9GVmb7wqtGfZzEZW+Xa7R
lZxQrC1HR9/3XZL7+MvON3auzLusxvhLU+PuSwE2lQoazCqIMm0TRKC89xfe7CzFfX4zjDzgXW6G
cdgZnx5P1tLTpYPXe8Sy9qYeFMho7X2lQWBDkqkV5UGD22VvPoEVtrWIHRuovxNdu8ncHGhbBaYa
7nQIanoproui2qWpOFAJ/4SGsVsrODrqC2LDv0U63vYDWgKgmAzgidwP54eqDo6HyK6Xx1i3m4Mi
MzRk66a7MDlnSfnfoyDgQfyFxax+LnUEB6KyuXfkcYFlhdyrTqDSiflCRnwmf/b8Mqg8bn4jm/zX
K/RjBFYi1nM9fkLfPfkwaLkd7VuaKaOXEWh+aDuzUXeGTJPj0tZD5Tv61N7FEn1Vz87Msgng209r
0KBbi7XSahdVUDgLjpPvL5U3ZoMoh7qPCQ9JUJE5XSnZ5mpt0P46pnWt4GvZ99RPuVPfH+VMoezv
2YDPxoSrG+HzfEdPdatCVlLC46bNdhirpL5pdBUZ+tLqvZSo1dtiSzTG6m6PO7H0lr7RaeRk5TdL
TxZf2fqCYBwTCAzlT1AlzoFa5PqY9jYRcDwipTrYBgTRTqEJPSI7TtNutwxFiXJir36AWDBf66le
XfBFen7w0zMT8MpmigS0FEjB+fyB4Nf1AUPXowrn9LpdeBO7XX5wA2V7aQNUG6qcvjgMX5e6U3tX
iqpxqyo3PwISIp+ibu/hi3rpLN+ujpPHorCmw+3dTEI4Q7di4suCDNr3piTzjujlm9HNnGgx0umq
cSPDprpZWgMSH56Ed13R/ROM/K+h0VlECeWakfE+2VhRQBvOpTF6Yx1A/aTRUyGL21Jz7E9CSX+1
Zahc9SmEpfcX1qsjnNEQ5NnQvTp3+TmU2ZqqzDBGdpmTZ63nVJTTh8kAAgk316+bGtZH0hgXLo6z
gtv2ikTLlFEpeRE7GNsUvChhgnvgkSpHHkPNtu7jpBZeaZilp5tl9VXEDi6FZvlkDOu6t8ZpvLBj
X53tjM55AtwU6RGHW/J09FRbM7BdNedXRI3fgL4Rg0XDrTy75E9ivjG74FkBp2NTAijGPhuqoVBs
5VbiHJWxxSMYx2J7H0Eu/gHqIT40xkTBRYoDDdYf0lmXzU7ksNKD9J1I/DWqReMDsIcXluh/DHOI
wW9jbrBDsVsVHXM7WtT+kpfKLjfBVJtOck9puiHnJelLAeb7FZ2aG2swnlZ1UYPaSXt3WagyaoMi
bjC8TYAUtPXNugmLoygUmGJ4bHKnvcLeaXEniiHQBizgGKrVX1XtFO3mjta2Axnf08zV8IVGdv7b
KxK5N1Qt0NrdNBjOdl4nrNkY61kcS6t1drBOaPgUIY3FplivVxuP+bEofo8xzPGK1gN+ragtIBfL
4MSzL1dkakVqbdS2czSMyr6dR9vwNVEqh4KzlML6gljJSnN3SwEfQsCYFzbEG0uSPpkkhIIvDBR4
+/8XG6K31MXo84x1EmOBPBR6/1gb2KgVVXUhMjxPvLY3hS+x8RdQ7OAi2Q6+F0O1CGnazhI7Rxtc
yqMc1ME3EkP14fgD+4utaZeJdvImCc8pG/HbsvtpuSA7dEbZfZ5unMQAPmvq1kjZeKEvH2Iuug3g
USnHvCpMv+1FdVvUWrPP2oLKqDDaa33NjVsdVfdDhJHBboir+ABxO76gfvfGYbvRkzdFOuT2oLCe
PkiSjeYMXFIc506j8kto6jppRUFsgZoAWCX47bUNYo7GMZElfP3zfka6TCbCPYY8tmSxmA9gbJ7K
Sr1VDChWebro95Nj/3x/zFcBCq9lkoVt+hkcRDSfTuZ6yqd2NbVJHjs1toMlKb+3M/iP9wc54/1v
XxSiN20v7kwNzOD5ru0FWj5ZPyVPlQKeplqbMegzYwHIY9sfQwGhSzOc+ToqGu6ztkv2saYr13Xi
9PdFM1DOUKb60lJ/lY5tVyiabgiokKeSJJ6+OaLwZa9XHaEFMJbA1pbxNh2n1dfABh3oa6v72DCW
IISd6DeJnK67SZv2DR33C5/9jfWOGxyXAE4cxBNkiadPUmEhXwDYSp5EacQc2XF/cKp6fCBtDf+g
yjMGySxKMErY61hxkV3T29PQNYn7/fvf6XVYAz+ar0XfjmchST99EOAGqj6HTfJkKWlTgbjKtM+N
FpEKd3k8g9Ug4Ovdtojip14OlXEh2ngWIzkNq9BKob1FwGduyfLZ4Y7+LCqazjg+hVkDqxMQQTDR
afPA0TQe0el0mJRwfGoSirthtpb7JnSaT1Ir5VMamvPtMI/dH5bt1A/AraNPw6KOruzz9rpbuQvH
sisekTrsqDrCZBzsULgjIP9Dg16elxWWtk+dAeGrTHVwMGpHKksgyN+f4tdHCuIXnCjE6qiFosty
OsValcdLpakFInTh7NfwCvYy1W2/apyRgj4g8ffHe72/SawJVIEVIDNlvkpV23ztahHzSYsxQQ5v
xQwSW7QLN9TrdAw4LyWFjY6xZZbibDPZEHLz1TGqp8VeALM01jUdC50YYZ0DI10MVHbmIYD+rjwU
1hTtm6T7OSW6+meKUvmV7It8V2K1cdQtI7zwbNvuOVtUXN/IfFMZ5Q49j7IqoHR9oZfZk54Aoyyj
CtW/tjI+qLVSX5js1/sHURjiZOIERkMn5vTjggiuZ73Sy6d1KcvHqa3qH8OSosgNbHEfd9gjano/
7OgZiEsn7OvTjNY0yTdyYtCnQCGcDj0BB+hWvcufElvQfLQ4IAwBRI8G4oKy/QQ3L9QAZkWi+tmH
oe0LsJte1GmXNAtfL/AtWdtcYDY9V8Dcpw/STFaMgIlVPqGATYMFRKBr25UvSgfvDrUuL0z5c/Bz
+nm3TIxSHyQHao3qWYZt0X5PS70onxI6xk+9tab7rlD7mx5krws6bPzQaOgRwTVRA6gg1FbmonHV
tNFvBU3Ngxoi6OngThqUcaFcI5FHZAOIG7eIJLrrpI6jCAzIvVVIuN9FqLrOMsw3hl1jwNBMlzTb
XucEnOJMHTB45HHQYTmdvqjK1VAruvipm6f8c5cKVJPMSPpj0zr7EfC1jy2lvBRxbZN0NokIeSHU
wTzy1zmbxKJCOz4O8/SJyzJ7DHNNXFcYf8OV/UPaP1q1bINCSZebdC3G+7QUzYVT8fUpRc+aIiHK
48+137PV2/W6OgGUy5+4H8HxLWC8prgeL6yV1ycBo1hsS6ox6O+d584LuM3VbkT2ZKodkg4ofd5k
aS32umlfktF5cygiVygO6JOBozv9jKhVinka8vwpr6rC7UTYQGMx8LSxRfD+Af9GbEWfBEklWo8b
BkYap0M5Cd1HxPuKpymKxE6jNrCD4AZFfjImV2aKvR+64asiwKQv/dI/DhmwTw1P0aAFNR04pTNd
SKFff01gbBQMMPcCMCPP9fITLJvA5hU8EYZKSE0Ztrc6yqVE/fVOwTlJIKoO92RTlDqbYgFZaam1
qXgasaO/HcVoe8i9lbsONYiDYw6Wr8zmJQWrV99VIl+IPxsoL4memjgbFHcmdDBiuTwpwvg1WG28
G7tMD+ao6z9e+K6v9iRDYeNB0CxpV9vn7QtVhU2i4lP5NBR5EkBMGQOqqZS/o6a8jtYIH6C1R5/C
mIfbclgjKjNmcfX+Q7z6ktjDcpKzKW0qFa+eQd/iUhma+tME29MvBfIjGZDkC/vy1ZekIQHMiKIx
MCNs4M7CTspATakqRv006m1yBcrDulXnZfLhAa+7KJUhmtwIsb7/aqf3FBEmjSbmFQHQrX4MR+F0
22SaCb5SOt2XyLJvUc/50E3p5BaxdkzK4q/3x3om6/7nfP17MEnnGUQoH5TnPh0MrfG+0Opo+FKs
IFVd0Vu1qyA6urchNHt95Sz7XPY0ViXng9Nq5kNUdGWQCRxcuWTGm9UG+KymIRZdZb94sOhxHitw
vihkkgXtsIwfNZE7HrlTupflIvcNHFEP/uh84a54ZvSfvAui+/C3uJ+owvD37LxJ2HLKGq7DcUFc
87pAqTqIWCN3Yd6gjdMkeoDTFSZ+qKsGVUSVxIDxeADYXLqQlcSxF3oSgOmvAyD1iIvZ3KFZUWZH
VeTlfmim9p4lLa8BGMmg76bsk0IAG8imEf6K7ZGbikS5oYfx15w6875BtvVJT2EMUxtP/5RObKZu
PzcVhS6RXZtmH97ICLzUGkMTxAus3s3Aj31bo674/mc+3S18ZWYGotm2tLYo2Dw7HPJ+0pZGiuE4
dWkcpHZvuPXEUO+PchZrb8MQ5bFoyadVGjnG2WWth5gH9ejAHJdR6rz/JtI0l6Y/jNX4dV2y0S3W
hFZ4q1iHEG81UiAcf5QZMWD8cfLbrsDhqB3s3geYUV94utdzYFImJo5g4WK6K8+2lQyVdinsiYdz
ysw1NQwmaHg5FzbvKxHGbQ5oOQvkRrj26DOdbqgSvJ8Gs0U9SjQ9/YUzzDfHoXWH3MwfwOzyrloY
Syivfe0xL80fqg6uaFWWwctxdHRXC+0/AFFa7g5Wdk+bYbowE6dl7O0zUT7bSgzgRiljPwuPvSil
mXECsksq2jFLLcsnM5OekkzIQ2rW6FlDOR/Cxor3gxL9lB3b5P1VcnpR/T06wRSNMRrfW+/pdILq
ENmuyo70Yw7I7BoESO8mETXKIl77Cx/j1UlKvYqYFbwGtVGEA8+O7xCbmBZVHuNIMlHszEELfcJY
MKm1Ht0h5XTJK/2ssf/8bhvel8SWvxRwzgY06PrO3PQGJfrQ/LYUpnEFG7N+cDTo0hZVBMz8QNrQ
2DeuFGU14Y0X4W4dsuwxy9pLov1vvT41BRA+AMIFF+XpTMcodiVMjnFMJnAzFMBBxZEAuUaGBhqk
rEsWIG98WVY85W+E6/h3rj2sI+EXZY0wjhzw4Q1xIWsIzNs9qPBL0OdXdqSsYQyPOGc4cJCz2WQA
X1ZikbGRxTiwhiE5ioeVwrA/TsoHe4rsYDUncR+rtfqkYuq5M/JcOzQOslNkqQuFmvYzGmx0Cn8Y
+66SY6BYWMDE82+r1D8/I3sMrBBwD2Anp89o50VcY7WnHadRNz+aRjnfwRTLEQQYop2k1wtfshI+
FJ308f099vqsY3ZgGaPkjcQaHaPTkRUyJkRcHY2zTtd3E0oFu1au7dVvjwLEQCUYxOqPwsK2Hl6c
I5ZYN56VYh5xrNRA+lJA7eI8u3BavfEuLN8NrEEfebOAOh1FzHHqxFFuHTtqlYFZlZ9bExzi+6/y
xtJFjdzezMQ3prd1djmgqFNBaFmsI26U9lWkKtHBhD5zY6el+uH9od58H3iBbEsOJpS6T98Htjc1
MaQdjwhVh0Fd0qosjWK4cONvD3waC7EBwVRsq49m5XmngtQrtod2No8JgQ5kMCH2oButD9MyZTcL
hsa3lUqnGi61emEqtedz5WxsOKuSqJyCIsiOs3WfVqgpjuhCHbVhduIAAsASBmnRR9/znFXvxlwq
kO+0Or1JICt+aQHWfqRy1aA9DYCbkLi5q3PbedLiqC29ddTC70rZKR8iw6of+jrHWEDBgLk3VXrq
KSIZoVfm6fqjgAdteRD5s+9rv8DssJcENRc9s6kL0K2tb51Vj3ZGM6ZcApOW1XA+ZfsdegUlSCVB
arAcpRXgC40OhrRIR7FEwzWz39CtrgPb+88wCcUPiKat4Xarge1LZGH7cRvHie4hxDkmfm4NNRxI
0dnNDeIvWu4lslW/m8YofipmX1vBvM7TIYGWCAdaq5rcj9CM+LQAHf9kmAMQXk1U4SOi/3dxBSPf
642lVK/a3hR/YnJHAyapuykgYJySfbpGlIxTrctqPwur9AZ9HLDxoZOMK4YpWn+bNSHCNg3F8tab
1VJ8g4InDHdodbmLy41hiDYgsXKIZOIaIJhodGilG/k9DPd+j8UBIQyYyxUpQWG1T30mqUE1dMDj
3dRMXKfWHJbf1wJ0UE97DBD/hJ27GxqL8XOce4pdhHUcvl1p3ze08JJdXg9Q6CE0QqSonDQ1KGRV
qEFaa6wmB10dwk8j0w8PLyvHYzQqNjIjuXJIjBRePinKFaeqVlyNUdn+hL6KvpBR1FXmzcqIj2Rn
h8MXxCNnRAJDu/9SN+uU7XutH77KWVqHVJ8tMNtGK35myL3cGnPX0GWuBcI26AeNqbv2JdofMoFA
22ggcRBRtJrcq/EcuTJHRA7xuEaEuS1A8C9olx0gXmYEUNidFm4xt8vXES1p4alFpF3nWMTM7lxZ
PaCENIJWneshMjysR3JkDZ20tdAscNRKC9WkAAnzF0Yu1NO0JEeSUVVX40nWbfYR7R/4Di2sktse
mYTMHxf0gXzTnuWD3teICGki/qpBnujdWY72DkHwFK0d2XXWVbWu1V/vn2Sn2fFztMNNDxSA7hlK
Qc8oghfnv7KOykgZExgdd8uXGavfEnz8vEk3sPjdDFwXRGz8st8f9o0QG+oHlz7FDpP+3XlWnouu
nuPQCo+2nKy7JgmbJ6dENtYdrfavprVCUCAD9ig08vx6GjYJWTM8RIVufpAWXBhdIru0NOR+bEl5
nVVGcuFmPJ8Zeomc4piFAD/l9j3PNfD+0Q3M1vojqrnJfRZ1eSBH+MvmimqSk5kaRiIIub0/L28N
iigx5zFi+ibVvdOLBQYRIKyhGIl2YeSn+Nh4CMqtgRoHi7MTY/nz/fHOw8vtJakK0qPcPoJ1DjUa
a31AW6EZj+Ha7FtJZj+nC5bkldYegAJdeLszBDl631ukwVVG/4+yJ4XF09eDeGIvxmiNx2kdpx0s
pd7PQbM+xBXuiCk3g9dZXREYTtL6fZGGh5gczwtbA0OsOm38nta1J9AKDXjwJihpNXpKVaRIQ6Td
nROKBZLKsly4Dd/4KIAWtujlual2DlvA/h21ZCuZjpm+2LuxMOUjVG2NzV5qBx3lryCejEvYvje+
DPa2z8xN2shgoE+nisrLlPdNOR2dpm0Oi1SUwwjCzwV1OvlpPxbub6+EDUNIxEnyqwn1LHqCRNd3
BvrTxyiyPyapjuxKFuF2VjvXkYk0x/ujbU//MrxgIUjHkhSgtiyePODs7fo1nqhQzceuVYYgxkDM
Q2j1UobxxhzyPhSTiN4p/p3LR2I3qkzZ3MzHjcPsjdZSXPeT/ZHroL8hRb+0ed8cTvCtsESAbHve
JSNcgyWEIsVxTeGtgTOZAwsQ9BWuGD8pPFUXdtMbc0iRDDwNURqFv3P0IqpW0xSu5XKcoGvvgChX
u0pE2pf3v9QbL8XtAOmYidzMRs5C99JWZFgW1nJUe+s7AkGPjj7+glf3S8xjGbw/1hkg8/l8ANpr
cBzRVYbNfJaNRJDr5xrMyLEQy+DrWYq6tFDWYEw7c7+IOj5MRFyuIsfkakRo2IWXNvu41KNjl8PS
qlUr9ktihPef6zyzoOAGLZ4ElfI8a/Wc+OIkuYI5lTYclWgcd7VMDb9XVHlQK67894d6VX7YxhKc
kmCloKmApT/dGbTkrCRBaOWIQjyYfX1RPjfowN1OtV0HRlcBVTBmEKDOiDqNoy0w+bp6H+JVetUT
ie//bx6Hc4FKPW0geqCnj5NrFQBFuDHUA5TmatW5egFoTPdFbM6wYqg9dWNlAL0HqbepBfnFsMIX
1MrusKn/XIBMvSp1P8+OhcEGK34LHs5mpx6rAm8whfIw+GokkmBYWDOhrAMMwbf1NXHNuCj36pJL
ty6S8X5OQmffSATLEbVQvbZuA7H2xd6hg+tJJdMfujWXgVVbyv3Qlfn1muvFLkev0wP4N/tDHGdu
j0DCBYDQ9qCnB6CxwXEoKcAWo9VjnM7r4KDtqAACPerIIXpV5Rj3EIC5SeIeOUWUZ72cFsKNmZrH
97/omfTntscwTNgghwZ+CZRfzvaYOhotN3Q1Hjk6kIxRlvUzoFTC41mon4wxdfyuNa3dZDXLvsN+
YL8UzrckDfUPw1rXT5WVikAhJPTMSE321IIVFGNQZ2onWt3SUBS4CJBkFctEu6iNzZ3djKFX2Wjb
r05cfZH5IJHjNuhr2eiLanE73GggDl1DxCv0c3PyehTpHxVd7/ZNtywX4rrXx6YJIAs9Vwo6QPzP
wSRZ3AOXnZLlaMkl3a1GNZF4JtaF7/v6yEChgfwYvDxYHFLo0++7tKgj4TS7HvFhHjylHQUa/E55
1fTTJWvBN15Ip0b6bFS1hfBnFXv8mciY0fA5DuA49906NrtcFqH//rp564XgGKLDTCsNuYLtnniR
KEQ0ZcnEM+0I4AWhVFhP7lo7j7LQhuD9kV7fOOCjQd9ig0QcQmx6OhIiiy39j4bq+6gd1ExrPFsr
PtSLdY0PrnnhvH29D2ltoyZBzx4dBqKR08EcKrvooXXGMbMz4SoRqqLFYrd3qkZ9L/xv6s5jyXEk
y6JfhDFosZhZgJoMhtYbt4gU0BoO9fVzkFXTk8GMDlrZrMZ602WWmSCdcPXevee2sbodC7V4glBz
rsbyyddEjoeGGnkkjfXTAZ2UWnKHD41Hrw+c+yYw37RQVb8rkUcWgOP0Z1byT34/DiUIjem0Urg/
BWc0Zu62JTFhj2qmaku1jpxN5DbY68kqf/j6B+SNYNQ+rm7mHFynUjzCLEob/eOoavYQgF8SziPR
S4emKnN3FdVtcNEWFKvwg5jO/RC3DRb/RHHvihbVyLLXusRdTL2d7z1doCkvRg6hsjU59HIHsvAL
Z5iUF94AEod7vRq/UK4NHmoHgwboPg3GgGFyf13EXllSG8/AnlW125V+mw+hsSCXBsBuZOd9vDIV
jhVsoqYBAw2G497pE+cW+SN7F+wJv6HT+Nhi0lyOhBtS7eWoiiRd2ZaNU9w6ggRRzAmhhVWl6m7L
Pi3sRdAz8L5OXapZ2iAsniHOGsPOGUbtOTSr297Cg4xxvyVLr8uU9CU2k1huoC5QlgnYStNl0Yxo
6MuIzxYMjbLDe27UfkhI69IpHa7DUm1vrBgpPjWXsdO3JlvYveSg/p12NB7gIZvkwnVK8TCOiedx
f1c7IssRbO3JvuU4FYad4CisZoAS6xpNfo2431uE1LRwYZvpbN8vPJDJQ2RJSikJJddFYvfDzVip
FOYsItHmGk6QHCQYWOSMRfKiyVF5Z3WgAIcNrGQ9Te0tHDbWfb20e0hjRUIUqAfT+RV9ELWYue5p
LYpxUl5yJKD3NREomNpskJgEVnouiqB6ah4o3/Yo35FO3WG3Dw64dtNNPQbtXQNB8VVzlL7eENyg
wWskv4aim9lP9sZF6hkvUvQow8pusGU+5MSAiCur9yYBSGsgXifu7HPhbZ+sJXhn0FPQp2WXPe1n
aNSeSxw00yPgQWzxdrnNyahYt6GhrGFd2XATU23pqPGZqf3nBgAelS4BeEbOjNzkP862KrKKdIDc
8FgN6E1HlRTd2jjrjfhzvZrtrhRe544o0raTOV2ak1C6olUeOZ61e9Ozm43eF8rCtapwlVnmuZPw
nwsWz+P8i81zvsCZJxtOX4jQIcBPeSwhGixFEQEIb4zLBpPh+tx69cdyxaNod2F4AorOnv1xADUi
Y+qBsOPHqHHCQ+hp00qjorlUnZbWTmUoy4AoPXKSo/aqJcLnJ+ySbOlZvbGM7VI5Z0v7qLacT2jz
x3FI1mNzmO2HHz8OnT7JMUFXHuvJxisfVtF1U4txjyfA8StDkKyCa8qfzMDa13ZJkZO3m2jC6FxN
4LMXC+EnuzC3TPo2J4cYIlMIEtSD4KlXlGQpzYlCpZDiTC3gkx+aPZhLDwognBCnNjCq1HXUO639
qIch/h4jDVfNqOsbu2yH7de/9CdfCKyKqeIAw3nxh+FPWNAmCiE96HfS3OlBnizLENH510858bn8
+gHtuYxiz8EB3OXmb/zbWSnz4F0Q7ufhxQ6Fr8qoOQxZ1qxZgscV2TQ5RX2ivaegJzSuACxlh6Ny
pn14ovv/9SFmxQgUCk679MVObm5xNQMcyRB6EmGHlr9xcnHBLWfM1llkFgHihXmb1Mmwoisiy4cJ
I225Zxa4D+QCYRH5elDmRejjkWA2umA7waCvz96qj2NSJZVKnnmBqdGpJ32Bvyqo1vpUWsUyVASR
TGUqW3XfVAHwpn/6aJp07OUupURuPqfW+EB3hyFn3XxUNPANET2rBVJ1b9Ek2UvSGD+GwlRWXz9y
rop8/LYzLGPGA+CgYCs4ud7FilRtQpwES/Jo/EiRAs/OhqZ6DM0UIkYgqs6gheCBxbGtSE8IJEUl
duZs++fbjn0Z7SLKVwSMCCY/DrldSA+Cpo49WDUBd7ZxsweF4y2//qqfFG0+PuakQjTZCE9isq4f
K6+kU2U7pe/MaUtOpWvXjpKlV6Tj1A8Zgd8rvSPElxuL46dJFF6WtY3xT47VFUgs98wV7ES7Os8A
VlK2RprOMGIwfX38/rIR2iQjVXkk3KpY88fSo6nSfcnCsLxI7clbJViSlhHwx0UeyJSC7jS8Kno1
4EWO46UW9MGZy+dng0XZe17nUHmSw37ymerKE1PQDbPFxeg3CZaUlZjPuaCrAduMHS2XGY3Zuv0P
FMTeVWmSp8Y5kTV/MGHduQ2AHs/t//HCyP3tVxeIPddj8fo4VIUIdJsOE22gzuh9yqVQobDinZkV
v+r7J9OCm+N8WOFigMjkZBEIM9yN4LDxEShZfK9Uk/JTj/RyXEGlTlU08lq8gMfNfiuNKfdjkcuN
ocZw+8uQ7FhfNxvv2qPde6OgFnGWTQkligAzNVq1YnDOVJs++7iABhgY/C1Uq62TdVwLAYLmiRs/
GWPiXk4T7TllTIJLVndIChMCGcNRmtsmFNHeGjkwhGOX7U3VSXy4n2QBVWq5UW08zJas44U3RR3s
U4QKZyb6Z28VNWeoH3TTVBst6Mefj2y3qAv1wX0sx6mGKJ3Z1EP16tLEUv8eDKL7HhJj9FIEabts
tJazu9UMCEBxO86sDMy6VkEdh3rRP5Oqz3OQBRchFW0ryl3OH6arKSa+MR68xzbBSmnlfb4MTEUs
CIsMz7zDJ2aNv57FIe5XpRb+0ulBIlKMKvTkJB5L1c12iV4HdHubfoGPwl5Vss3A4GcCyPAI3Syw
IGClIrhCN9DjWLbdjeHk/QLooOKrHS7BJg/DfUY14raS+uinnGAeusptN5bXA78SKv9y4MYrz5HK
gnjK9PHrhfXP5ZtWmQHcSUXoTnf2ZF0tu7BQwackTwniiW3vhO5eK4q3rx8yv8IfZ+Qs9OKs6aA7
R1p68oqbptAGEGDJUzjoHtD7zAISnshlrbnjuWP2n5si4h/aIrwGLAKIcD++pRD68lGBEv5UaqHt
VxIQtxLn9UWdFe1KZW5sFc5UF0VJTrNiDOreEUNHSVFqfsjytQqmzL7Caqmt3Mxulk4QB6vG8MTG
oj12R/bNWQ/9fPA/GR3q/cjTPIS3iPJP5hWl2zQo8yl+4thoI3gWUfqckfCi+17f9aCEiQ24QltR
PlmSrRjoe5Luuhr4uB+aI8A4sHzrcijCi16M4t7qHRH6OTDrW9aRgQqoNSWPXSi8mz4rk6MysA75
00jRAnxjGd7iq1Cx7ifktvhEvYqL2BNVttCKFuZN0DTRG/XNLER8GfGatBTdNcbYXnqwmRcO/8Te
Jaey5brdZXe16Vapr5FJRNgn6MaUqrmOb4rJqykoHrr2KtdS+aJWQY7UJm27cw62z4aTIxjrP6LR
+SD+8QVoiFdK2RbjJyvXwrVnZfWypCr13idFuOLZ/1SFP4vnEMVDg6LyMsvKPz5PETr9MFOJMf7Y
9tKoymjpQkZamGbtrXTYkGcu4p8c/Glpzg1AnBWsQKfq9WJQnKnU4hZyR6NTuBld7ymUznjf9V1I
niYN/yOGfoy/WZoqSH7UCHZPR5iWcubMO9OAT15dj+I2UBPa+nQYvJOJzb9oeW2ldE8UVupdbqrm
fUEs0Lrsy72NeWjP+cO6xjag+oUbfKvINbgA0l2uVVnXu0mzgpU6MtWgsPacmYtmQ1k0XpGp9cqt
JztDD/pjGULgyPaAGoG7GTDY+c357cbkIiwf0riFgUDgl0PUbJFMsKj/PhH/M9ha+f8rHpvm629L
+h/0tONbGn1gSc9//C98mkmsHYdMfg7EzJw455zr/8nQ0f8DchCGRrSFhCMwIf8FUdOtOXqHUwT6
P/wG9GL/xVDT5lRtdnJKTSDP+Hf/EUyaqfHxHYUBwSejzDFvBoiOT0s8rqa00PabtdkMqrUt4rjJ
lymHufaZd1N1aj9SajdfETczuYTGzW+ikgRVdfA8RXoby67K7tYYSmZVFrdODEhftN3PsMJ5f3B6
0ZFL45Ryx1koaXZ6LI18HVR2CpXfDWBfahMRW+vSIsPm0UkUbOCDMfUIjSekpEttkKH3jDKRShTd
wyjv79yKLOjvhNjbxEUagxPaSzXnZg8hOImuMqOpyyUTqY++Dw113kVt17W3i0ezN6+Q7kWrKUw0
sEJqbDo3UTgRbw0IKY2XjRVq4l51eo+InEIOy4i+b9t73wqvP3bUm5dGndwIU7moIWYI/C8zc5VV
Fs5ZJltNDxdq25bN0Z3RNqpav0oPSOZuMIWhLnQ7oVykOg9mFD6RbuPtp8rDAVRaw8SQxuTlbSRq
7HExlQZZHXngoM4MuVc+mjAManSAuN2Q/JVtcOi9pNo7ODobwKqxMm3sJmwWU4Qc4XFKalijPt+g
zgHeFcYVsT7iQuK14DRMLNgOUmVQkAZcZrtGt9NmEVa1dt80pjcsqE3nycKVwhW7qVC8YgFVX7s1
MrPwFhphHi4hJUU4vIO2jYZ1IUjd2ZAtZATXk1IJY5GSm/OuN5q4NEQ8OTd1P3GiWRDfR3xQMuov
eiXHt4RsiBuOhKZPmsqxpyi0bBID/0bkVvYtVsKHCXbDDpgsN/dGC6dNHE6Ybnzym8JwnQ8cGL6Z
g7TAzoVNEm8scxzksYxh6fpK63XPESLl0ldH+NmIE+v0NQbNNm5EpQnimMl5grXd9pW4DTNuvUOr
qdwdtC5InB/YTlLtRzI59nCXwNHqd2PdePVlOmRqPsdLpxDnEAkmLbpFYyLHg3C2BqyQsaUzEZeA
hvU4UXelOkT6N/JonIpQ9lGl50FaRxY+lZiYnRcHJk90naGzkz8iRYHE5VNlrQm1qbsihxXgeqIo
bFiwrlks9dQIjnLSYWms6RwRyzOSpxivkqJpindP9DLYWd1QOXclKVbRg8HRRAUPH0dpFfruVDS9
T8BP21w3KmKKy5aEj7Ra0u5C1U8yu6uxNQIe9a1Ial6nLQwnDlxlQR5J5ug7u+gJA485oSPFq6k6
N/klMXIZBjTjGFodN8VExuNdi0T6tUyq4CBiSLqBY3WvSQ62itNv8p714+BHVYLQtFVluSB+pYd0
zJY4JWG+VZIkg9Ag8nQB/NRu/HHOXliAu4aS2A/TQe9ccsidMU/u0dIVjh+Pktc3kYgRpKwPrHHx
1m4ne5/HUACE1/+MCdm8HEpxn3KcvmVLC/YqITTXWREQv5JIRCd+1zMfapqEVxnm8Hs31cmjiHKy
G1RWwn1P9FTuSxH361HpxnWgDfaDShrijVeOzZ5mbHtRj3W3GJua4HXPVTZtakCapDrF3k/6WLfq
KsPr/MhjMV33U61uKp2kDeRe7kF1gUL7XTXmm5hb7XYinehFz8tk0emRieCR8ysXD5MYoYhsy9IQ
7pITJC36UiU8kIyvnZ5GylF2zbXWhoyXbNR1kPcFaRgTKRYisW1/qG0U3Lo53DtWSXczbuVhqAdv
lfYJMd1aRup4Nx5RIg7vFjSWrQV9/7Zt5hBMXE6c1zQVRKw+rHUz4Q5uKtrBjNx2P4Z9+EyOqYMK
ECucUO167QxS7KKsIuSmFgQzxYnfkyW2mSzk30Eq48sIIvNFjFL3NlJKhESRPb5g4BetbyNfQG5T
vmOGJvFp6OVzgOXupmox9kgIh75WjSkj0m/IXAwP5LnrXEZUbyGUrIMsmb4FUxdB9OYPz6+8duTS
wh9xARVaNnGSwyD1dVbOgFvQ0SuFwIUtbsN+h/wCPniomM+Q7uyDSd+Sm0RU7luRHrCuNsvJbtt5
y7JWRS3zLaUQNN4wyo7SDoz90FniGBShgMBh6VvQzPXbKLp6pTVGtbPLWCwbPZNbb2rfHX7CFWVH
/baCcJZlaXiRBDFgSdSZAEOF+5Kqdpn4agbuixZtlC1MQamSopZ6XSLTv+85dr7oUTSkfupWwaaN
rHxXOK2BMnIsFtzyXHXnBvPVbQz6/NFMrZtCidkRFVW/JbDVWCpNSCaYiqtJgbJw06E+6WrL2RpZ
bL/WdIQWGUnt8LBpE4+J4e57MzeevNGh6aoTIRZYwzcllSwtkVHr/HutiMXC9sj0IkSHaNZSxMYd
zTAQ3u6AgpHTkLwFykPYZF/XPkuXSx0Y+UIlAgpw5GYd28CV9IxRa/tBXbSXgILYxYHJ0HFWYpES
WDoZzk0V2NWFDjv9Z08+ZXMh1TCOANYLhZRUrfMdINfMx/XYc9NtwdSHcWqUELTJW7GDZ+kGtRZc
R3UvaU7johW2AigVKg5Brh5AwRrINfBxkU4BWiDHEfDboE3C55p/8DpU72bHc6MOux7OjFwQHRHK
S9cmMfYHmgpbvOm2HBOERBgbXttGK3bVVKm8vLm3JjMWy0LWvuKoJbjH64mybazo2m2UcGHbYXqf
WHnqbpRoMtS1CrcvWXldHazJtI6zBZ6t4rYldGqZQ+M/xp7druraKnE0kFS4ttpm2iaTTJe9gUKt
d8pxMRIA55tdI4kbdo16h7eywzo3Rhe4ZrNHAgRhqqUA47/1iOoDusVhuBiioliKHIuIUaUPOfc7
P6JrvzciONq1lcRHhQLAW1llxoMiy15Zta0l13XSt/uUKCZvUZaTy9T3xqem8YptBo9+PfST9SMe
R3Nh65GyCSbnrRclp7jA0W7cjiA6SgvtrSMLlg3+QV6bWDpy58URDg1UFXiIC930m8S+KxvXXVpx
3HnIYRT3mz6QN+e1vfNQWdmzEGN7l3OuIQYvjJ2bRu8MANIsWioV5t4vpUjXmHqt9lAWDaoIJBP6
XW8S5MWmk+bxZjJy4yhJu30lNuCOa757XXL6Xduh9HwNm8x1FSv97AdsBNZLUc6psLmMl3ZtZ6+4
BLNjFNv6diqs8miMAclTVkXsZOik2yLsdN13alfeu5E9XESo6oD/T2RjaIrV7dwYqmlmVTYbxvRO
5KTlt52m+1Zu5s+tM0YLR3TUDoykGCx/0ouBqnGkWeMWdK4b+oD8jBt7ctVnaVQdabyEQHWsoJ39
1LuV+Y2Us+aBnbHLF+0wkZM3yuQyzEPW8MHQduSSaffcnvWjpfTBY1aI+D2h7z9QGC6GBwwi1dYZ
Zs9Im4GaoKykH0mhxmtjD+ox0zKxT/gnvIWplOrFlE32PS6a6mCORjSXPRITqQAKHE7AY/gA/js4
mk00TMjBlPau03oQwFZN9AWRw/BMOWuI5jWwu6giMbgwoQlnuXvLJ30iJKbw40L0CfnwZaTp71jJ
W+tIlEo9Xo0C1cJTlQCuvoqlhiHGH2yXZD1av728h7EXlUe4zALfCTjlZombuclZ0bjBmB4ZJknc
7b0MmMgCI5hiHbVOnZoVMc0qQaMkg2t7M+idHGeAl7g+kYxJsHWtLl0RTjn5ipami6GJxLbGaeMa
FRsy94JF3FRPfK9yFfRdw8dmRoUKGyBFn6rcZUZfXSi9Mh56ab0nqCCPCD29m6YyY3IumtDPMk/z
8QkRuCyh1mWOORCEjSu61ZRgaeEJC62x9xHql9s2jLKd7QT2zrKyF2TmN1LvqmVqsuk7Y/cidE7o
JbN6OZBjsSEU0N4qfO+fTFDjbu7dkfLd6y9tP4QPWuUle6/XxCZyKvvIYmpz5La0aa0YavSGWys9
UO023tTSdNrLXi2Gb0NDTtfWrOkYcFUaem3XAa9slkB96/iSU7z9ikJMnfZ9p2XKwoyR3V/hM4rT
pyxC50wFia0vGlQ33Waa3VW7MBV8srx09G3V9c6rJD4sXxmm8MTazCKp7lQDQcZsHLd2fRkwHkpU
cIXFI4T+VO3HDnVKEivgFoVdVFt8maWBY43ca+5eIa+wk3Ey20kSHc09Tqe+uRrdsRrezMAU+iqU
UnyL7NrAI1QVROA0BluP75ZO5l7InGzzN4fgWeWISd3JbhSnY+gIz2vxrUiD5dwiCXQ/eV6h+Cj1
hxAaGpa4pQnptsJUJQPnJhUC11vcN2VwA0jUEUezq8tZ7ouFaQEDoCflgC/1oyMhqLh0ufrZpKUr
k7WW3dSIbRKnLsEtisKvrTiheREWDJ+vIe1lH5iqtNhOKH0SP5Mjld9YPlpRk+4FZbWVgWUPbLyn
XpVYQ9YVDtytLuL6mzq14SvBFaHvTKn9pLQxktFJyzdCEeUmznM2TJqBqV/ps/+PhlP6PnYiiPFn
GunWVFP9gLnbW1Wq/ZzWVsebrzrZPqwbZR/0Oor9OcQyURJnGef8NUqhxXtH0Cq5MRwLvtFoISVE
17GgZGOWFj7evnqrWHX7fUynYq/2lngvqaCwBqIG8pZEzpnrUcMjSm6MSjp7jvdhWgUml8BYNcqN
ok7j2qYOQtshKLSNHujtTSY0cRi1oNs4iqdfk6UwAaubtLUTtI8OUNC1k9oEM4qkPgDKZOZNuX7h
Ykw9BkSlxH5T1u6zR2bNatLV9t0oFHkgbSlcDzrJolni6t+Vsq0PITUagor0uXhducQbjQ5aaYx5
IeQCmcYLUsYH4LgG93cm/NrKkE0Fk+oywuLGGOGNZIMhDr05klpSyWSHpLFpVwIk7EXbjvESk5d1
V4xB8tAGQbLLGwZkmXGm2ZF4OvrEPmq7kfbvMkWJdgj7ol/SzE62rRaHvhW05arsovaopi6oFiGq
8iWO2gSEO5kR0rsCtpS3+1Yhs5WDpBUMe8UySueqpBdkbRKtNj3uxGSstn+1l/9RLfHfhjD8nsHw
X1f/3yqOM+bs3+c1bGSU/6DN9CNH7zTuvv8neXf8hf/JryOcAQ3yHI9NJ87DwvS/RUcqi+QBIPWB
WYGGeI5H+TvBjuAG+KB47VQUqjOckSLm38ENzn9o3M8x8UCDoZ0PN/n/lNtAXADFTQzNtFJmQchJ
XTxuB3rLWXhU6r5+G0h7DxZ1WzFj7CDJ+6UaZea1pTU6h8+izeVK70GE7+xgiH9YrszGXdI2NDF/
G8DrvzpKv6fAze31/+0zAZiaPUqoxfEbzpbDU8pDluUVbMz0OI1jeQdS0Hop+zH1lrYpklfPC/oH
r0+9Z2vuMp3pHX/syfz9aEiRDIaKGeBUq5SiMxOdEx8JYVPWgZdbF30mMFLrkXpNqyh8//qbfvY4
HZ0aYq/ZeDjHuv9e6DdYLFwnjY+umZLmHYZ19i2uovxVuAUeTydzvn/9vI+Nhb++3u/P00+eFwNC
Yhk7avoE5SdRy51dNSpUTP7z6yfNzavT35DvBGlVpVtr/OoN/dbCoLxbomelicd6dIyVJNvFyAHO
aFo+e1Eo6oObZBez6Jd8/DpKA0OUMsKxAJC64Rih/azJ67zAupzudNFW77Ky+2Wd2vqZb/exVP/3
OM69aMwq8+w9GUcCwSDaBuExoGONzyo3jbWR9MGtO1nubT7I7jCkXsfGYiu3Ii6qc6E9n46up82v
KP1qukUfv7jn1GNiqTyfcN9ViWBwE/TVOR3FJy8nKiDWGBg+GAJOVTCJ5bZxW4RHUsStb1IdlQ3n
wvhmSJLwqJd1+88ker8GlX4KWBtQ+zz01FiKYCOx2LKO8VAXh3ooleci0qPrQjXEjUs47os3ZnPf
zYgRESYEaiMsSnGk9/m53vwn04TpOP+PV3h2FH4c3o7UE1UVwbGVqUZtLzVJEGuoO3rFP8UkstRh
pgVqAs7Hg7U+/9C/TRNZK3SkhXPR6W3wbAxRvCM7imtmFcfbryfkiQLy1/BidUKwzFaj4TieJ9Nv
j8oqVjInNi4iNdLuW4by1SkT993UiBzbZZmdHib+f+HTlI/LhYR9/EZC9lAu47iabr/+MJ9MXLrQ
fGf0mMh0TrXhg0WBrLS1C+aQAx8qLc3XckrKFZE105GDXvY4jWm2y1KzOXz95E9eahRHtFXZWCw2
1/mn/30UJqoPnWFcFEHibolXbtcJJYBlnIw1YZb5WYXbvASdrIPUmAzcomj4MUyfKNykZ1I18/QL
U7MrjF51YlE0crzC9OEKyee+M4aLOnQlGjBX2yo4OJ/wIUj/62/9yXr14VOcvGas9MKRpX5hUVeK
6d6F1c9mjKqNtMhHUdMLxzHTzYjTYdMaZ5VInyxWs9IVkcss33ZPTUVoxqBJT9pFix1jn7S6taW5
o5+LCflkzsJA03DyQRl0WBk//rBtXwu1LLULRaict62OmkXIpbrROA9/PZgnULhfM8k0EMJg/8KU
y3ns46McitpUhbQLDy2MTVtmpDfrYFVcgzsxwFmQj3MkkLPfRfqoL3OzSUhsV6g4ykpUjyRfj0cM
AsblkPYc6nUL0sCZ3/uzyY7kC/oh1lmodafCSjdvqJ1bwwU37PGiJ6FnpRFMea1HZJWP3Klvwzjz
1k00iV0pPbku6qHaCXIMd2fGal4qP77/sGbRKRmcddkrT4lRHkk5gEPsQxqp/YVwc3UZRKZcybr0
bkJnNH04KYRLaUN646ZmuHXwOG4cm5AVH93aOZ/prxPB6cdxNX4yxMjYl08XQWCHPfxd69DVRcrt
LpFHRZrlO53mdCFAvW9qx5FbLc7oFJAKuaIB2T2eGZL5TTz5DATZYFHkaDubqE+WhDisJq/InYNi
RM2x0CbnQg+EuLQw/y8p+ee3XkSrJ08cb489K7gZGz1ZjrY7ntsR/pwyv0biF+MAIeqpVTKWA+1t
aR5E1sTfhW2VS7oIO40m4VJ2IyG3Yza0m6CFuGBUavTT0+ru2S2rHA+SMe1C+Gx+3pn1JZwp89wk
m0fhZJTI/Pp1bZqhS6eTTIv0jAE0DmQmkSvkSdxlsCywKUi6y1X2JtQJBMlkkfs+dGKVSaEvOdTL
AxeVsPILoxu5tf3rXnf917N/v5acmNHneT/T2egYsH9aYL9PjpuB2Q5KMqqHtjRsSpeDmV5PEVSb
suUYEpRlejt6DRQg2bwhPy3gLRXeTnTFeBPWQWisz3ycP7eW+eOQX8Gq53EU5ZL4+1ZW0oSPQsc4
0PEjj8sRtubXA5ULOdTtaira8t40x+J26JR6aZb5pWKw63z9Gf7cx/kIsMVmjdKsrTo5U8gWMWXT
61jPW2cdIZLzXU2C8WkrI3mRSKR2vda8JCCFz727n74ePBNwFTIprmsfv3yUm5LmsXbAXlhtMUVG
my4onDUSRfUmrT3tVUNl/8PLQtbmRI3EbvDSnRO7pq8zPEtqtn9XQP5tWtSfY4HkmHHwENlzgj1d
Wgj/GUQ9AQAriulNrTVe1Qm3JMSnwCRqtrVHynSc9ra2qM8lVf25xVoa52ZWE4ZCYxP8OBpK2JuJ
4cUHFzfHbduH4yZH5PP+9Y99oque33+eQuWd+i/hOJRrPz7FitpSpwFzmJyxuByxEu5qkLQLRBKk
7rUOkhheh02cimhJmdz0M0p+tLtCoBQpCvaXojXhxeZ0SFdff7JPhp5dhjIiZ+iZzXHyMqQ0e+ya
D8bo0OsttOwyI4JpLQbEIW7ugGYoRL6IpDizlM/D+nGNwpHGIRaZHi4NKKwfByRpDTfMAdm7duKm
SxQ5dbsoe3JlqElTQ16mvQh44fpgOHcB/HXDO330jHzA587+/sdXbqG7mwimDrVD996oKJ5nfdQu
rFh7bIqkW7S2RlrTNNwEXWUf+r621ridmrXCzYLYwzq5rquMcGxLtHeOWcHzzKcbdI71MasI9qu6
4FutyntJYPEe73K8yssK5DGF4ZXNf545Jvx5KkeYh+IN/zeHFZbXjwPp1FEqI+nsgVMzP9K6dpdT
KIxNbZGevTL0Kbj5+o35c8LMD5y1e9xC0Pad/HK8Lpk+mfZ+cLwAH7FbrZOk+mcEnHm+UJJgdUI3
iI8StMXHb6VGCJCU2NpniiauO8dEbV9RRV8gJE3J9JpC5e7rb/Xnho6lADzSzBOa1+OTCZonfc2p
o94TmB4tvWboVmmo2WvFyvXF10/isnTy7lOu4vRL6ZDfjS94aieqcgrUcWoTVpaY7boKLL1YNIGa
P6lQrXIc6Z1FQ0xk05NesnKBR1BqfeXQB893Nj3+o97/KmkrjbFV+2TSt9gc63AxDVXI+dAe4yut
b8iAj3OXRCbHG8Qua8biuyym7IcyqE0FX1BP8K3LUoDKqlLjsa/T5KIzWu9bwzkyJBQtLN+0ge4X
8hPis1amG1r9qhdu+q0uJdqiUoSy9xHqx5clP5fk4ts2hJ1JPUsW9ZBZK8+ciEUumjT91gIfuyAm
tSfWhtb95EdFQ58QJqSu+T3R89eOOtHDsUtDfmPyw25Lp+FAPniH4qjoMbzLVKY/mzIf2mVojPaP
wonjW+6q6s8GKd2NAecq8MOydvpFoGvae95qaYDOE7sNDerUfoNFqXd+p6ji1cw0RFwF/nJjKXo1
PuSJmdyQhNC4Pjc65Z56gB5uRIpU0cdu0AyHKTYhfIA80cgZ0oes9wPh4cJRRMzgFXPTkgTPXSw9
MgDjSvlRcw96aGHeCD8cbI83uBw16Pg5dvdNUY6xvU7D+kmXMu+WnoaObx2HiFJXlUlnzNfxKXX+
2MIRR3dZE3bOQc36aYRqvVe71H6uYcpBn2ejdOle5/yVopk8c4EUfKT73gYlDh7E2YdCMadoKSn8
4iZXU1CQaUfSg6PYJfABJCm9H4LnDv0mZytcIufqt02TQS9sqxAnLUi8rFhYFUn2WT23zJD8zg1s
JdKvkRko4aaOu37fxjUNeo0WDAwuHemin5Q1n6eis4I5zQZggoAuoh9FjzktVhK//SZUEvebFaMR
WxB0xVvVGAhAfS+F9cg0UAofRe8Yo2apaQZBnBl3RmNkBAi6eumz8oh3ieSVnyQPFOnTaE12Unfq
RxbFYVjAlzLuM0wCz2FTDfUqaQbju41MPvKtsDJva1SQSAVaGqbLbBoH2ki/2kpC5lbC2zlad71q
Ki/ur16UTEJwAKWd9gfESqm16SKuzn7ddtV/s3cmzZEqWRb+K221p4x5MGvrBQShUGiepdxgSmXK
mWdw4Nf3h2poKZQl2du3WS2qsl4+D8Bx3O895zvZToytl+yT2KsSjBZr60zpIDL4Ue8ojo+Va36p
7QQ+TlPkCDC1tUWXSFrVfu0shfDzViQeSOqlVgNNiYno7Zg8A+SepEqOROqwNff0qimPAEIapFy1
luTkRcxVxQeMWJKgJuQiD/KiGIZNM/cRakbcUblfimz8aaejo/qq6cQ/nAXjPQ/KyNWt147i1JTq
cgQGvMx9PFbpPRN5ADJQivyiZjMYB0hl6LgKl+arkXuy2cjSEs2xVlnGDsClXfmRhb4uXGalQM03
le1JVWdLE1Q8ZHLBXDX6adoiBTyVqW62EW1XWRvZAD3d6VXdP0Wum/bQPIW8tiaaoqtDZux9gxtJ
TojhRvdICRN8UhgdTRQDau3S+U9YaNCMNtmmxc3OpmFxJ9S3NbYCCH8jPcS2UNHajXTui5BPpfdS
z7DBwxxpGgkGb23ubK5pec9v7e8019jsLylrjgl1/adoTHATM/Xxl8XJ9H1Ba/PWALeBboYZieMh
y5TiSCOrug3bxkYEkWUC1qc21N0NFAqn3eQttQG/14B9UTArWaHzZiDwHgjZKkxP9OEuGTJEX5qs
ypTC91s7Xyvn84UEgzvD7Vh2BJ3jnUjX3r83SOUVZ4M1B9K0E823rUm5SiPUir49s8UOUvQCtJ71
bjyDpwEIoyHg+cpGVJ6A4Pfkg6qN8snSW/2MO2XpROe66R0PYLwWEeo5HUyZEbhFOc4BmdZqFVZF
Zaaha6deg4R7WvPtPS0ut7pInBuP06zjLxUNhaAzUv2U8LblyRvYeuEwzaPBN0ZPK/wMeQVKsrZW
BZmesrH9cXSXYjObfFMCEHTGLwtd25mRlvBBZq6w3lnKEt/QNK4fKLjoP8c3HYZTDHZINlpx53B0
vTTT1rtXbFOeC1SlCO6KUrFD2sP24KObBeW15FOSbFQtirJtn0j1So2tGvsrTrza95zJgnNRmx5P
Q6CA9tmQK5eVq6OS7PscOK9npA+6OWq/qcdGlzkdtdm31cm+ruhJp0GzEI2+YZernuaIczhWtwtU
HLb1NVIaufCVtF0rEptFVZtXqbI73LHqjpUvdczaYe3mq528x0buo4Vyqk09tFm1x+YkHz3Z2VY4
JqOTH6t5kj42qUdKHO/V0B8TNGy3J7MbK7czSrpQaQYjPsplIXqfoLPV6FqW+V2mjV5FcGtkX6hK
g5RnKOBO+Nhde4KKC5LlCegoUib9MGunbFqo3acKLItAziRcBpYVt+i2lKglK4GQrt8T3RtQvxVf
3GBezBZFWGt543E9ZeV+SdlIaCx4F4mkv/LbsjHkaXxrBr9U1XLYT72BUT1ODBh0pla5F61ZoaZS
DcGSbmS18cNUiozY2LlcCCYvMc1uUG2PTyhDkmOpd+XoN4ZBrPI0asp1mRdo/QA9YKigZTajNJio
y1ETc1y/BecDEBqm9jWn7SXdMHiuBPVgFS+dPU7AQ5127M5ArszGscBVtisbxPo+TVbTYEHLrZd4
icQ5euz6RSZt1vjIBbIrs3CUn5XhCbJBltIsNp2C3dDvB4/qj2bmJmHUcdOw4HjpjYFN7rxglaex
xX6dj8LQt7HfRqJTfBQs6l7lNLLso8iRykNRAfg5UiM8qMeRrPHQlSVoKR9FiGKeaaw/7AlnDhSX
6JlHdfVwVJnAMxjFkjDAIR2DLi1zI8zqXtV9vWJq+riiKuyPAxX0MPaW4d6uIvYUY5PUFNHoTIW5
bbWPXaMh8IUQLtJt69jxQ6K29i87kkkZlCPbHoo3if7LHBx5hQiwdX3yzTXhm1ZrX42Ro7ECFgKW
NvkaaDuMkjsYRC77aIDOks85Dq1a9Uf8dGyIXMN6jJUkPp2F7d4si5hvZoqvt4YWo3hSSsJ+fY5d
uPwLNaqT0O1RJwciHuuTXk1bYEZIGx/MOZt/W63s600/Gtbt1MXTrYdoGK8jBIkSWWHkIKZV6+gC
prQmtx5Wl+i6sVohWZasft1hISIJpLEggRGdS6hX6aQe4eFsrM8U9gp1MKXl+u2p2vHKkXP8o1Ca
ftN7i3lG5GAX1lrex0fs5VlTpOzcFCWeqp8rGDyXbYTeTA0y/uSHXlEx3qDNcid0O4V1Zg3jeLtY
BCUfp6rZ1btGzsVVblXOEYtMgqB+hpkTisimBBDp8ZpQU5nR7yhWi+s6J3SmJil+8NEcZ+gOJIqq
wGD5lEGHO95GiDY3i59iAcWhUPRKvDVziSFPV7NsYYs7eK8aaC03mKKuyDZFNfL4Zq/otTPoxCDS
a88UNuTo3kTfOiwEpswLUpwyH/O7OuZvbTM++WYwKl3/NMYI4n2zc5qCnHExL0HbJ7MWUBa1fqVz
lT7D3i2SzeooGTe25nY/2eh64Lg6KcotqCVKPmNt8Ezy2a0Q+UM6f6yUhHKAYi/FrdoAEfWrkb16
aI0UokPVjsRDnUjtjB7y8mNyp+weuI6xhxAYt0Gty/naK/DCBhXa4SN7yhzpazVC5i3sq/kIWFQR
7Yyxux2r1EP23hZakGRstkDi60pYsvUyziZuztXgpEm6AxbgnvK9BWfpJ6rD5jru+oG9UDoWOLHo
cFTXpI2MtyVoQ9vnIL10G1dm/U8cSOMTadfzdcGkyjel16OSUiYcIhuvKXt7x/IasfWbNYSZS5o3
J/RiMHV6FJrX9lPdEq4wmdOvFsJWijm4m84I2apRr3Xd+GSIUawAeKH/mlBKMaMnA+MwCa3cYKOP
bpQZxhOO3zk7py2dvzpLqkowcYv5WOnWGIdKoqV6ILSqtPZJOk3YuuoZQn3rZAC8hN4g26ya1gPR
WDeE+Cj51FBG9CZyoQzA+GagDBZiyjhW51PMogMzaoysbBuVACv4FGNBs5pU/KaY5YwB314SfvJe
mR5RUQ7mkSPV6DXXRv3YMuaImhfr0dPajjiP+3lOjnkKMmR9LwU5iSByvZZXu8u74sLFk4EGZzFj
eWq4Sn4TCc6+tEVcJJQYV+yzhchUxJORi5d/bGZzNd2In0j2VBxYdUW+qRej6vA7gEiYffAwB66E
mu7beqFcDvqKvW8E55kNxxv5ilJRQSg+a0oeoAqREzUKz3kq+ZOzWTbddTfm2mUecWv8Us8KiGh2
5D12A4vEtu56R/PHqSpyv7ZjBKOLGJRHVEtzw6earvdWGmrxmpHgfQvTJOXeDU6Ss13yPP5NZAet
m1DNzQLPEukUIEtcII+k7NXCQsph3CqFVe6tli7ttiWGwOXVxk3AGclp1z2fyTYbNIE1niHHTGVo
VxMsm36IvR+m3pZdSNVl9W54SnVBMhUuurZxE4nXuK3PF9Z4xZ+GNVgAt/L81Lc4yEClTW61lVXq
3rZ93LYE/eni7q2A8v96ub+tfYh/t1U+GXSD5/r3f93/bn/9fi+ZW//OPxVzOtq3NW2KairZbaBR
KDz906aLFxeJGs51dBkoM1T+0r8Ec6ssjvhyT7eQxKyB3v8WzGnm3+HK6MjsPFjFDv3avyKYe2sj
v6+7ghR1qLHzA6i9UuJb+53v9AOisHVpmZ3gRE9eXGYW/FeSF+0nq67M/Zgtxo8aSKIe5GDawzpu
eqy6mWFsS+EWz5WW7uNosJsQmbu9oYDW6X6Rq/kFeC/z2XQr/WTgOIOZNZEUkjiS8dXTyZh7jDxN
QTWfyWSTzVXxsPoMT2k5UHbGJ9OM1InRtXvKw9BUbgXbYz6KB9P6yddYeTaL2aChqlEAU6mYWTaW
njwf52OHHusmo9Dxj+n9H5shB8xLi7/nulQvMFrT/IWUfVDRrWZW/aw0XlGI6XeGipO1y5tJHoF+
iWDl5kXLoljEO2GVDaUGe3ixZs+TPvtdrYI8KqYbJUk1lQQ6fbxX7ayY/XacWrb08VmVV3UecsQc
Vb9vWxHhMBuSkPLX8g197o/XAViZxg5dJnSca+X63fPme4pxUlavTR3H10UU/Y6NjADBmvU0txWL
kN/qV1tPJnwJYRyJMcYzi/Mn6Gc2xbMDXCvqhfYzyqNxH1nwJL1CPR1TqeMHi9sT0kDMS6OM02M+
Vsk3PdTDqjrPAEi5i+qC1wao3EF3Dm5sbnSeeEVhVJyWhOidvqne537UT7XMqDbvXuQ/9UcPG5LU
glfGFD2Y9ak6bxCGd/dqkXlCOpPzezDyRyWz7kgi0WBJp/2up0h5EkmJBKJiDy5r/A3pVGy//gFv
cskPLyc/gFIpXUHCSunAHTysIu3o7U3V72TJVSI7U4v65tClzS/aP/orX+1GDSLaVrbSW0nYjOrM
XkaPa/za1vwstYYyD8ku7mk+6RdW6agkly9582OM8JAsGa2sjanSBCPeRElOSAS0y7ACu3kPCzUc
bTWztsLoY/ilrXFNDKsy7AoqYg8lYsFrJXIF1bjcrb+RNL11Fj9cNrQjRAsWri8KNpZ6cNmmISuB
/OTFoBPX+OwA5j0HafmIpkOuTvcEFL6RqK+xOlE6NuGSr2tB1J3nnNlvYmzcGO9xqmp+Jqv5fCBj
hTMnmV4PtqL257FtLst2stwr2+2sew6m8pw/anGoc5RgGaqOyzpuzzSrSm4n172i9uz8xQYRYmed
GezwEuqwRN5a8++mFi9HRWnS+lk3julbWAHDPFNAFgit9DFzftfXNj69OozHfzQWMGQrCFc+vvZN
qtJpmRGQ9t70SNXDCucsyTZUvYv0eCBu/dnIPGc3KstJ3Ee4+rKou9bHkmq1PrIegVoZV3SPUmxw
Xtg7ZEiZ2LSmqRzl2EiPFdVlowGwpafjkHlJsMx6d4Xlfrwdi4FuXpNIjE9wkC5mUGB4UpfGV6uV
UDVix8c4aoDMw5a794xkeOX11y4oUZBBRR3pO1jhYXuVm+/CKkKxxxHG/gRLLszEnNBuvUgvGjeZ
aNUNtlPHn9I2PuGQxU6TxfnrV5mP/IfO6tuQoJ4ADWG5+NRdipPE6a16elHz1j32MjB5eu5gpsqi
b4F966P8+PawwUSHyMIF1gyQxsdHzbe6UPS2e5lBFdgtCDq/7rv8SSujIEWokwW2kJg4wVbzQFBr
/0jaNDubTSjA3yygb/ivjz/lbcYh+F+FkehCP/6UDD6HG+vez8qc1Kds5pyL5tRsL/W0xQY3jTWN
3XianbuUdo9BmVsoj3HZSUzSdgZnWDYXkORsNZgVj1OSsJ4pNcxt6I0JS08f1y+lVtK2EkvZlCHb
FuKhxNCYjFVQxv36Eb7xSj5eDa4C3lePzjiivLdP67t3Vk0W2guK/ZxjEhQ+nBH7l9q1HKV5yS/G
ue8hX7gl+5uc4Omw5r35PbWu53eJabrwrHSKkq1GlbpOMnm+VFMfakmc4DLlKp5lIubX2aat6uuA
CtlDLPqNyRmKcKLZfFzQNt03WAkvWIVHndPkLoua5ArgPTYvZ3ZHuAIgNBJf7XG7UsWqSvSgw/yU
5UNLKt+c36l1b50QCraccK4aTrXcoS+gjfDb6OSk9AuEZqZXWpH3iz+4iXKciEr5Lq5d/zw/VxUf
ikbuAujGQ4mwMeKw6IT+3Oqx+mQOrV0SSWyCkVbjgrNoV86ts9G8qTixKxvAdjwpQcahe4+ITaSb
StVTznD4CYj6Uikr1uON4NAp4C9H5WuPCG2jtkVWgBIXoAWVvquu3mbC/591/ra+of/5rBOKue7f
H3PWf/wfxxzD/vu6L6NPr6+pF+i4/nXK0c2/IyGiqmtSh8c3sWIW/3nKMTRsQZh+iB9RMQaiF//3
KUfX/s6BmdxQtK+gowxG+p///rBb7w7+93ul28cFn+gr/h2s85BCV6EikQ0f1yFXmUm8otUVSPRS
7mTgFs/3WMhIJqx9AqBwbt++uzF/2DuaHxbhf44ICm1diJnuh2zlGjs3vBVHBJnjwg6pjnDdfCNZ
OGCA/WsMmyXeJceeU9zHqyIPpR8jKqoBkvZjOv25vrFfo32yS/yLyf/NlfqD/dL6+zrwvtm+HOhO
38bmE+qs4jDsYDygj2PPuVbnaFoFrc6XuLvAMsuZpz6p7doXgowQ9bxAP1HMr1/f1s/jAj1mlrEn
ZHCHs8DHcZNhmGPE3wKfpbGGKR4prXZeCffENkLLEOGU1lc6PWDX/vH1yOsU+b/Fnwt+I2Rzhjex
NaG2Pxi4d5VKzDiLg8qsSM8b25JEkzrMqRJXhiE3jhZZ3zzgT7OWIXHYIbfhpVrToA+udbTcQgwM
2dXzz26axj16v55ugXI5qs4dXXzvuisgGXx9pX8YlrIDAlV24NAW39bv95+5aWywKqe4hheRIgPR
dFziQxdGU3YM0IWi3d6UjvLy9aifXhiguahiOVhz0voM82s0V2myGTFRrpidEQxanz8Q81NM26/H
+bgRfnuOTCDKLbahrQ61g6XAFkiluoaWbgRqt6k0HLMkXKrliZy/A1N/3POtQ8EJRIesAtS3WRMP
powtRtjhDV/90iFAezmfaKTRAv76ej7ft3UQjB8Ys9R1Gfg4SeolJ78UxFMAf2yb9E4UdBKd1NeD
/PFKVvMQvo81R+VgkGIq0hZbNnyXuIq2yjjV/rTUz0aqxpu/PhK7Ib4kkOkJnzgYSaReivQGWHIe
qwQ4UXdYw1Xd7wDef7prqLxWEj8CMwSuH+8aKC2Y2nWVUjqPoRa1N01ef3PPDtSl/3j8VH15d3HJ
sOM/uBRFIjdQJ57M2IHkzCJDp+rcVDuk+jcLWggwSh46eG0YN4biZbvWm9tALwf1Wm+BcQRTb/Xh
FM3VNz/sDw+TwEsmzJr7RSHlYFlBvAfASwBbWyxacQKBkQK/hS7p10/y8+cJpBcfcL67+BkhXB2M
06u1Bi2kzwJjkj9bGvpb0ae3qpdbGwoLCp2u6rfnVFQaC0FxvVrjorCYd/uEdOBTKvrJDrSwddyY
uLecwXjtB06LEvwVLftB/fX1z12fxsf1nXggAtA8JjllsUP5HwgLM/dMUjmX+SaffjnROe2Dq9m4
+3qYtw/jp3E4+XPmR/jD+/Rx5mnegs5qMrLAGu39UJOTieBmOndhoChB2XYjCXAdCVe0zidp+waR
H0OmD2FLCfFoVrLKDtW8+WZR/Lzks2dDeL7uxoD3Hy75AKt0FdwZHzeUgS4klsvJG5+zfjdYxyBY
FLrv2ne5Vn+YhmQQQI5GIMvn9NPqqBQly72WBY3phJUE6hAn5R6zwzdFwz+86nxTWE1INaGQdrii
wCPvVoVHxhmidFaiTCS3ReVG118/2MNh8CvwjV79lcTtcto/WFFSTUE1UjB/6lkoF15sRGj79O6b
izn8eh2Osv6Kd9/mJauILy5jLqZqdASXwgnyarGh1xlNSA16+GZiHD6kw/HW///deDE8PzHiHyfQ
4czUTpbmXvvuxv1xCCTfdB9WGvZhVLBdqUPbewzh5ad2ufhEo/qV+V3WyYGBzNG5EuJmgJ5qnqmv
btyPV6Jn2ZCRFM97Zwl52hkKGtyonp5GJx7PIWp2zx1Uw21CWWoqpstOY3FcqmHpvlkWD9eZt9+B
cZKGECrhT5c75TPhiZA86PbGR2Nptb4bDSx/cN96XR3D1Ku+mTNvM/z9kvOPIQ026dhyddz5Hy/d
taRhqeVIHBdZWkdmXURXkHKITLSN3Adan95QObE2cxaZm8ag/W8o+nbK4stME3WgpudUV3aGc6Vh
+bztm+gbDv8fJgDWPspDLK/UrNSDOWYtdDTRRfDzItm9oI3NttVqO9IBgH5X+fturPX9ejefkbZU
lp6y+iIoD2YV1Sm5y7DIvrmkdRH/dMffXdLBHVdtsFVyYecuQTaewhLaZ0kUSNu8mL3ketZjHcXK
8OwgUN785WXIXFvNa5opp5TDZ70kWW8pwGRpiSG8nVo7O2l1qGRfj/L5beLrRftI4zC0XqZzcB/5
BlNlSnS2NQVSzKQodjPHPtBuamDV9rZNxV0lxQ7e5n4c0L558TcL06eDIFt33ml6I/RBCRF0D1ZC
oRTttLhmG0xC/HJ68zw38hu1UhN/KOILre1v1UHfdInh6210/PXlf5pFB2MfzNi+wk6fdWMbtMaL
HHPqdYlPn+CbleLAnseSdTDMwU3Gr1k1kjJCgPQoXG2cjpI895RYfBv0u12IMKPj2eTDMTkVJnX0
Mt5o3XcZsZ8WrPVXrAniFgcaA1r8x1cmw8CqJuDOgz4DSRePe4CyoaIhn8ujMKqKv7xAMt66DuBl
YeECUv1xPNdBPGRMhI3GduazZByR7rOxmVO2tZ1QZ379KP94k1ehisV0pr3rHXggY2Ucu45WDDcZ
VGed7JFeXHVoxkuzudJS76y22xoup3MKQ0v3a6h1iLy/W6MPN2Droya4ir4+QQ3wLw6+TlniyEH2
ZGEuMUbA277TWaMWpXMulKwx2/vSGGR9k5uIMyE8jrX1ze7lcEY7ZBjRFOLpYvJht3Qwfh+PM0mp
3IWyuIAM53UQFGPrm3u9ztf3q+I6CI+UdiorxlrS+PhkIRaWHDnWQ05yXGTJxlIp5BuIn79LRvrT
QIgjaO7Q52aTebA21LluFvr6CTGnJhRKBDksa8+zoWyuk79o9XKQ/nAgtjWenqZxaDzc0KeTQuM2
7xlsVLfUwALH2HZVGxSG8c39+7TqrkPxRuCD5xay7B3cQNVJZ0FxrA3GR++ihH7b3kUFmgwkvO0J
auqtax3b2l8LIn9bhlhfHT4mlPp44Q52trhslKXHTMEGWp7yBgp/tOMfX7+Gf1hkHDYn0GcodlEq
Pph/VYqXRZ+4snrKnyxrwH0cX7q9d22r1WMfzcHXw60T4P1MXOs+74fTP85EmWH3jkW6ii+SwV8g
nk/jcPP1GIeT8HCMg9s2kdpOIYquMrsuy7dliz3DCUfEwuv34psLOhyMmYE+hWnIRpqa8+EkTIhb
Eyqo7SDHvoPusVEfpkgn+hhLD6SrVPnmC3h4A9fx8CivUBmTwqRxMBNjQ+ptPvMqe5CFUQ+rnT+Y
Wvj1HfzzIOCQyFdmyqsHR2W0t3ixUasHKGjwcTWZtTFi87vO7B9unQfxW12rIXRmD3sDA8+okwa3
rnQvivG6lL/MGAfS/dfX8ra4vZ9y3DGG8UzwacgZwRB9nHKoYYsMhnwTQFvfDml23yXyOQfLKu18
b6TpJVvGLQKXys+xjIBuhbBon+rOEHjSvdNXWKHSmXPgVd6lI7tv5g8u9/UVe/8DAZnweYeNxMSl
on/4AyNLceO8AIPb2qhKJsyL2gYgmdK+Dos9kyyTK66y6Wwli0Kvj6obuPSr/8AeILvXC5oBGp9d
imsD11CN7jMa4odYuFZ+ju6pdPY1hp0UbPZsLTf64kzn6J2Vx7lUnRNjUZfsR9c1UbyxiXC5AGpB
lT2poyr25zQlUlfr3GGXtU176TpzAZLPTfSLSB3b7I5AT6GxJRmWUzl51xgQ3bBzFOcOImNxJfVY
uqeJ3kl3Z49YNsBGIs/e0YSsrlqMSIGmdTYunWWc7lVJwC9RYO58YapFcTzhmglVWIivCbv2R0Fe
0JmOQuY8BXXuK1lf78wse7WsbjGPuwwbj1+Pmjajhl9Eg5TNBobZolEL51wIUCXI/pOgpFjQHIHG
ocrTehkNZRccOfKNfUkrS4YjKCw6K5i0HtXa03u/i8rTSLcFydwuEub9CJflMutTkuz7+AQHQrRv
tGzc5pnZUUNr7QcVh2W7sxAsn6paaV7RTjU2c7rc2FnVn4Nk64/x63b6JoMaD7oZLXxaRsda5zlB
pJPXI2UZ96Bao0r+7Kx8LtCgVnI7DiawASNxLtqx1y/7KKsH4mEL5jSPdAN7aRluBOqkO6ufOoyo
BApbm8m1vOJ4dMvlRMswGmQNxikzK0J61wM0uraZfKNT40tZzIDA0z5YSkjdrtocEZzkELWcd6+t
2hvhPKLLoXscOPVCwsDcXBZTDSQWZTFmiunVtQvKB3EGclqNSwU3Q3FUW/NeVyWejty0f9UFbGUS
OqH/pku+Id3QDp3FqbtAN4Vx3hR6dokESr3iefUXWJRUFPfN8tMC5eSrPDSIzwKOk2+WdMwzjuuG
V74aIxo5NXVxKFG0rpQ+EGlc+LIy9QD6n/mQdctPx0jsJ1jh5anWyToEf80PTDJI8JVdHyeVs2D8
ETD3a/21NszWCjKJv5C9UlgLCPVYt5Q8u0snkWPJrY7dUZlpB5nXUfzbmzu3BDE6K4+TVV3MFc+Y
L5vmN7NxuxhtFUg8HnunLkb8l4qyK5xZ7tv1NKGgvT6p+UetqB70i8TrZkofFXEhQ1yF5aRq21Qb
L2y20UFnz9pOQjLxV7sl2yuUabe50Yydz2snAkTP1NTH1Qo0JT/KjpNRZxUDLobmxVBJGGqSvD7z
NG3Zcy7LLhBRGL/kNKhLYCB+3kftDwJTTqj6azLw+lJ4jyRs+zIqLlAl3BXWYx2FctDkXcX0KK90
N56q0JVDuS3zZNjFnYe1BAhZdiMVusG+qjX6zaC+moueb6DuEsbqbdw8flp0/VkoTLOJHZVP0J+6
4dH34NHB6XQQ9+66yEw2WpPaIQ24ONv3rG3NiD1nUJrtoNj6C1YOe5s0nXeM31NzQoETh0h7pNtm
SBifT4BB7gvP+u2MyUmXW/syFls51+HSd7xAmRkCaJ2KcMytHquQvoyBoYFrdvvqXox5vSEMD1Pq
jC9Upi1JOSS6ewjuwkUuR2Yc7wiMDMk6PY6RsUPt/GERP4BSddOzw8iXZDuaZTCmw8PkZBs1TRgO
ECuWmF9DIbqKCghCLjvszTq0p2FXD7vUmHx0b74k4AMW8IYvgT9Wlex3Y20bD43Upk1Zdo+sYxvP
ztVxr85iTyWNOCx1ebXdPjAT3Nk4YDCsTuN5arMsCNsirH3JpnqL7Fn7qamIwUYbLQvzYm+25nKm
ZobdAAVmZ7G6kbztCCv7Ba3jC5T7q0XN852b2vjjehDq5Gb2UTgqqdaGduneGIIn3VlmjKB4We1M
YM23CHOb6wmpFc/bwFhI4Lx6qa/MbGC22U/sgRGs6OiX22mpjwnMvlfx1kItjs9MwnT7WLkvLfMx
hZFXuymJBK57aRvlFDo4/LHQNJdWNjbXjeIYvudNLK+lIpNANFPDfBKDpx1bjdYW+5Zsz6uCQFxf
g6gS+7HXmEhp+T6g4Hzoy4oIEhcgdQgnVE57ONPlkTeKo2ji9Y4WZXg1i3pQw3RO5vi27Mv5EkD4
dKQohXIq7Dyyj5aucE56wGTKZnaxoyZdYZ7lpo6DLRWncHsgMa15iR3NtDidfNm7hb9o2ks3TA/q
ONn1nm6lGQ6jjF48Z55wlE7YjxfLuswJ7aIciAlJZvU5/sD5iDPzRpmmDcWIjZvNe45hOKXrsMf9
p4NYDcY5DjDbTrsEAVDve21k0cIY0HHbbD4e0rxEXK7m5KBcd8Iwfrdawx65lgBZHSfE3HZmQIOk
/nrURTCOgQegDIqa82Q8TzraErVnB8T7VMc5ufBdICnqIomym2vCUoY9Bn7A+SoGed4bN31EmTzn
e/xns4YlDkFcXEwpglBvwtI88oriMtPb49Y6ToXR3ntTZu1RhBv+QCgP+du4Nb2TSVhL0FD+xNqb
qmnQd2rmlzNlYno9Ns6aZRdLsdy641BxgXXT3y0tLjMYeYwWdC7aWk/AKo/E4EBS0V6EapQvBETj
T660+pGV6plGGq7koje7jTd585XQiUtZ7KI5z5UxJREV4nwSdNFsQD/KC5JIxJp9IbxM5hsYmjoi
RrdCw6hFGTUppTqbnFkl/9NI75SsraRfIPfa5d7gBBVVygzZv9UmO71xSLvBTiLO06VxfzRtLY8m
z1o8PinWJDZ656LQkhqBGpsx8UDNY4V78IBHp6n92DmELODgxMGlj9NpryvHVt3cTK5W/Ugcqz/K
zaXZ1raiOdw9KUP8vvK8sIv5Mi7BCySq92CkfXNWO8puKisZbyayI44AOupYYWdxoU1VRSoBK7Vi
KCmiNUAceCgXAu3K4q6zsN9uGlmj5Gy89KwvCGlJhRCPAiP7EEaJyxpaNLu6R5oOXWF5Muf5vJww
BO6IV9nFbh0ohsDv6nLCveyl25+C/Elf8BmUhICxB6cePRHRFR05Y3WiWX1zXcUi2cxUAglxN7Nd
McTxaenK4z4GukUfQ4TLUjzhnzqWZd7GYZMB/nZvy7rsLrzIeUBzjWitNLaLVUMgmCYLNQ2dD8XM
xuIRi7TqneTdmB3VfB/wPC3ROdEGzs5cxgtAUDfgRUlxmAf2h2OGc6Au7eLa0Njjkk9bS79iD4xH
LTev00YHIoD4eQ9Aqz1x9bh7zOfpWuTalRFND8psHEkn78Uux0Qd5X1oGSVnrroU9nMmF2MMo9YA
PZGpWnppJHxs+ugYU9d4mfREiPmppUSen7ll+1PGZfPQR257XbPxvWi6kjNOt9S3w1KfEHJUtJtK
1tdJ4o0bvSflKuudTQWY4HWJVXLK2umxBgGQkxNIJ6jJzfvYSieKRfqzMyS/CxhAp9DIRB16iRXt
W2cgB0OXRxpR3EdVqVOEyZJ7wyBfpM2GYiNhnPno3cktk/kJuAvrQuSpfmRZ2UBsCdtxyJHnQlVP
e3gu3qLxYePceQMYqtmQ7DWRA1oD1KySZxuciz3WziseXCqRfS0uisHd20mGW9zeUt0IbIQy5lAR
05SyH/hf7s5sN24la7Pv0vcskBEMDkD3DXNQapZsybJ9Q1iyzXme+fS96FPo30nn72xV3zVQKNTg
40iSMe29v72+tJLFzWDI/NAXbr+3nLA50FwJTslx6q2r4YPlDWwDdPPRsGVlmyK0HibkmH0iqlsY
8Cnl6KSKPTXiB0azKr3fZcrBLdCV9NeSlkasVGqf7kmLDh2j/TnGBdUkfappmCtGHYcy2U7BxiYo
eYP779OuPIiNWYXD15pW5q2KgldLwPbo/CDg4tx8wDbga15N4a7XMTe6qeoaq4dJn1oWQAi7oTPA
1ZVcssK2He/dOg+2DsrmYo9XzOhZnd4n2yiBJqAjMGfrx5+eLlxrX5mUsrGZqjb2WNd48c2oNYUM
tUvQuO6uj6vY5Ni0w3YXS3bVzK3JeldRsaNJT0dv0sbIZZvXfDE4bf3oJUG97cUDNyrIn2ziCQ3I
+7Tu8BKwA6TtTIMeFMT4KTddOuQL7Y6G6p+F6OrH2GrzdC+BJN4DeTPFoWUbBajRgdzYGC053q01
VEWwZeHk3+bBdasrwmY/uO5nUeY3Yy4mmuDzSoJ3SlTkfnAh+iukNw4mJp2B1cwm8tssObhDV9MF
aFd5hfkPZ2Z7izmPTandH91265YJv20y3MT6UJMalnvKub2BP6DuXrLsp/B6tPM6ewC3in4bAEkz
HEikOsqDqqptQxubgC6d5PQSAcExN4FCxd3Fmtt4FIcX6bdje1jHupkXQI7yX0SR9dGFTjtmdWFg
yF17srPLb/RA1oEXJwkGaabS0+epgW2wG8ZpeqZ4mMgLODnuj0AkfbvtTbuk50eGD3aTth9d7A2+
dEL5OR6+UzjelAt4hj9paF+HwAkwXgtr5xPqXtAVU5GO8jWKSveBsKNgVy5jKe+5kNjDp7ATyLgh
rgjPj7TJ+dRrQU57eNlDAArK0Y5ucCCzgrtCTrrasj1Bm1m6yziS2puyCA3AJ8OHIS9m+tTpxtyY
9Y+6TTAfVHnb4GFEoOUhrKnlVZbklfuCG17XXVPrSvONhqHDRZIo9yLiPtYexjnCz08jjhKlCpId
h7cPHypx7yY8S24R+NBiA6RIM1qsjCrRYK6Tt/Aq3D55G+qgfqarPbyBWEpvL2VftsHOxPQAbNz4
HNETP/QXuMdp7scoqkFjFgTiMbvKDMwGOgJ2DRx8+ETfYZgEM+NHFFQf63gv/StyOeKG0Dy44jTt
F8tt+BnQrB9VQlg8Bno60vcj7ewQzlvYI0E0ELBpjbH1Q1FzBHf6thGRc+NPaNr3MJl2vYMl+5YX
fZdGGJ9Halfq07WsX0z760QH6lwbAOgkoLwgqmX6WNfC8g/wbYZuM8/Mu7s2VMVjmautPT8wYPF5
EEa5H/r4axJz3Q9mg1DrdvZfgKEBOSI5fz01nb8NY0WKN66rfRibryQ8tM3QT2ZEUju/KZvoJqz0
9rYlqgNeBHto31gDQGHDr6ONNrawAiL9oh9n/UdDSbLzIjX7No23Tv2UEguohIU3Ue3u62sSdPID
vZXVp0FUz+U1GcH6BjeolNOy5G/HxT0m3tZa80ZIONn6psibbZDpu0QYdxYN0jnbOSZk+9IfQmOf
6ol/H1nW5Imoo5eqJszpuOyF2quwIDJBxfLwDNzobLL5DPgkh0GK4V9Loz9YPYvdHS5FBG4Q6Pdy
9ni2TA2PzsvsUrkgKHYRZk8aNfsIYlASRBVpSit8nPRManss5sL2NlPaFfL3ry6gpDc7SJNtITQ6
hIMBmN+GCUlwY+fWtzzBiO2QY4no1RT78hsnidp6r41puBOsuW1Paz1KyHRq7uhR90noSB81Yajz
g7m4pbuOXiVA2/C/uiCEyJWXX0a8KPHhG7jCmZjv7IqAGX+nTcbkVV34VKFgLXeDbf5oTHlBOvel
rYjCDlnWhjYpKwxWbbQQd0aeSy/nbN4lrJMn7qTBh9bFjiS1TCBVoa8uhUEKah50ee9MDeZrqRZU
kCyqrB+fTGvBT5sYvEaG4w/bxm52etA+jRZQ7tfO0HHWThybDEikADvGBo3hYMAAOjbsd/k+tHNf
u+yUdpskjbEvwvpqKPq7Hhs6Mm/uVaeV5V2nm7u80I3t1DlNslXt3JfBtsOeiFaUYpBUYaAHJDck
gmcIFIHGlJpzdVtWgFhCrg3fDH+gI3zipn1l55kgn5Ag5yWZQIND2KfjPf6o7IpONBOH2cXPNA3T
+DEnu/7RBYbVb4xmAWHoqfaCg1J4gx21nt8nOcgAjMnAyYH9q4Xv1aKraAmByjlf9arRbyT6TWfn
+0UDnKUOmWVpMG+TngvuPiF7UXjunORPYeIOlzPtcy9FCO7npglFoWH6k1ZiF1giGTC86gOcy8Rk
T1d4Sz9xfZq0nasNtODTUmX+1Gm8GXZNQnzYayLediRML91ctG8+/UVPDYf+d3xqEu2id7TscSYB
zsW0941tUibYpokGrym2mgxF/oweLgzSC1dNwRu+b/q1a8TBwZ97suZ+0haLEyBqvksqI8ZugvKp
nH3c2GOVAwjBglZ9KFs79OmxHWaX8w4zmpJo9MsQAVPO3zRzbEoiqMZmj/f0LkDJaOxDf+avQBSS
0GdzMeO/N16EZUliQOVR+MAdynwmKf4gmzk/JBT5riFjq/sxIzAyOqlBXk+G+Cpo0/Qp7plZ5CWw
195keu+YxGdZrHaimkjDH8ZULwc/8ZJazJX2bRhQAGq66acAh8ZBpYnHDnAOknyi3PFLlWkBd0X7
uWb+0pU4h2FBUaVp621E+mtiD7fcJ388U1Jel7SZ5zChHYvSjb7AVZcf8pvURoxV65o99S/KCi0E
BFFuMiN+SULrhaB1gIdJYKB6/Nr/Xmk5UTWiLkUzCmUpXdJIejxuSLdJoKWUpnqcLy/0Okjusqko
zyhg1gXL5ekUakIKv7bi31aygaDV2jBMeY2haW1kDoMjE9V+tp19nln9Zdvr+Znq74kPRz0bYerS
vonWcFUiDdusqTpWNjGikR1KKLDbfipz/BV0HHURGh3+/h7XGqalCkRrKvB5zBVoQlg9oTHYshAl
EYfTxBduMG1waLqLa5f74nQYpnYP9/21TdLPfx/2z8c0kUsvWH2oqcgyVkW/iBVaJXZN/bzMLvi6
oKHCjWqsD37rnKkvnhzKpM146eh36T04niljXiWiX6KJjNQNlC+a8j2j5ip8Zq78uRLQVSANZTIC
HObrHY+Tk5J2mxI5gsQGi1LKtsWfODew/KpxkWuhWlVn5Y5Ldfn3ah7trTqtvotoB5o1tdrjMZ3B
krVms/o6WAbeNBoXbWgkyzWFcpb+3BjJl6ZoDgG5x0rnTpkQWcv2QwzM/cy8/ePpTQu1wtIRRgcE
lgmrt9xrBlibpbSvIp5WPhaDviGd78maq1R6yM91zfwxb5fxFIVc+kggbsjVvFXkovW6WGCFu/Sh
vZ49mJib6aW9+Ps8/WMDYJilAL4I3Jd20NVyzC0u+RZnO3xHLffo87DxzJw+lEp74qCINo7ot/9v
I65EC24unUyQaN9YKZyhxUIWSzlMJV2t3cfZWbHJ8p5+m0HoB01EEixF1DpLCX41g9AqVbCrELLQ
KnplWJiuN9m25B5JCFMEBzG7+6DU9iHGt7+e813dlU9Fxr/+5/LPvAFdraMgbH/1+/3Xf7v4Udx9
y3406z909M/QJPjvcRdwy9F/2f3yN3vsftTThx9Nl/7z9wc/iuVP/t/+n/92SXuayh//63+8FR3h
HX9bEBX5722SDpPnv++qvPj2+ucf/6erEtbLokuDgEzuyMZuhC3sH3aM8y/QAQKAOYIjTqBfgJh/
d1WKf4FMxmUNcSRNHpwX/6epUpP/wvvxl3II/ZXF3H0fO2Y1Q7hAoJuQLoU/G9n7WgTSmD2t/7Ba
St8tPnJdcW77QlRnpLSLLuK/pqGDAfHSH4A1nO6iZmUHOd7I2tKefJKwnmOU5H8rbDRGcjCInvz6
zHFwfHH490isZODZvCNEtMcjOVFIIwZaBgGScStis8V9YDrXEn/icYAB8bmg7oCRWcsNA+UgYaCO
q3A4PUBvCu6bqW73ZGSL+MzGy3a0fncAyBEBO4qGKhcE0erg8SXSsEAlO+kj/YBUQvGCUnZGurIa
qSLi3RjDFw7mxtqllH+6a/ryIBpy9ZZLQtDK8g2iiFYsiRYS1E7QVilXjRqndRAGxfzR7SJd7qhG
UFSOyb2KuyBskvtkkKK+aEFHvlWGD5AcRRctY1phUzJQPoFcMIy5caehuQx2IqisnxHWMwDWaAHv
97Lo1c9ojjS8sGRAR/qUVQxsRJrx3dTGKNhx3BSkZQfqPpukTF3nyo9tUgqdkPVwR8BqPXdtz98t
0ZUAEzUyKtJ13dpvwCvsdNMLn5rfmLipCxrWnr6Mjd5/Dpul/8eNlxpdnfYx5g/5EsG3tsyu+lBV
+GfaevMDLHnm71J9nF57NOov45BlP7M0UrdVAc6ICkXYfcCAdya6CkQAja0wQyw/mkh9dmC2gmfJ
C+21IZ5+9s0sefZJSJE2Mn2qmKIzApJibhZ3nx2EL0LHnCRrP2fUuO9nh+wdmaGk/GraIqdRDEWK
J9ohvqGtC+jYYMK98wB+t59rVuRr3kTRK6um+xYCoY29eC4sufG52PWcHaL5ZhNTkmQ2+DK6Rn7B
S4MsI6Mrp4RorK2GLwvARF1kzjQ1m9mWzpcAuuOdAMRDDijA6rYnVcKPqPrkZRTY2AILHe/ncggL
BARt8jHvapK+OaS1T0Y/ahpsI0Akkeu2aNTS4RP+yT58YGuK3pRMmo9UykS6FxMpNuy+Kf6PI4Vm
vJqD8cZxRyvYGmw8DVDxUf9BITl+wymD83BpAaHqh5f5IyarVbftTPQHXq0cSih+HhtXJJPJMwCJ
0G5SkQLfS6K8NDYkYv1iO8Ble2x1t6OReq6X9p16ErZnFAFgU4dKzvw4zkPwkGdG/zUZ7PA1qMfA
/uBweH3ugApjCduGFEDhsZF4mTQEvSRB9AEJBrb0866vEgvtZFv7NVU6o3xrKox9vSHCNototYD6
bQ/yDX1ODlIZp/YZ3DzweOYfUHVPx3QQCrLem17RWg06sXHOPnApCKlUmaGA4q3MwoNMnOVeTFX2
ax9HZu+ltNZKb5QKl/bST1llKSOmO/Jn5XcjbHSF/kbh25R32mCiHeyKZ8jh83PCju9ua90Kv3ew
KV0vbEL7SyYr61GgGzE3cLpAAfJjkplcnVs/6qDQxfXkq7Dx2gSlzy4ddea/XlquuS1nOQ4oujP1
pUEX8uY0VvYAlCcutsRnzBu3CbRxE8VAaiHByEwgCfHDGi3K2H+es4Fk8cD6exuZQB9AGn8uXJ+v
lbTdcNdQ/vnh9CRuPUypkmHjhznNFW7iO7skKPJu65Q6JO2kiDttW4EM+lSzZVIE0cCgqA5T7C0b
Tp1dupaff4uoOWpeY0moj2hqyLoGRRMUG+nLHDJHWMaZh+Ktxio+ldNtkVUtj2lqpEjoTHimRMkf
MHSQUMueNtLsiV/Oz9lgqoxIBSCnF1aDPixajJ2pLofNLkqn9JG8VJruBEz7DwEPkOx7DIZhOlp0
5dQ4oMC8CCqbDKg5+AgSinjcUytRhBOTkzgXPYXQEcGHkMCNsTK+JvAZvhg59ZmNkUX8JrhL8MnL
shVsZgBqH5RvaFRM9ALf6AiHqq2ZjrDLqQpnV+Qw9AKqiFGX2ygiwTVW6Ck2qWR/tn1/S9PZJdmw
Wu56wwbo0gyjvnjXV+qh7sEaIl6oozeT2QriWnQuLPDQSXFASDoJ9jMYOoiUnRt+Scsgmq5G8OU/
ImNSiGdU3D+YKfTjbUAtXWwcvR0/dpaJPhKVcjXtyGhZ5iHJUV54ciwgDkVyIlSEqty8+T3iw02o
YwVLWbpk82201ji4eSBcLxpyOPmlXZsv2N0jpWpsmKdhpOk/On8BmU8G2j9guNZBOlNoedx/KECZ
cysPGvw6IHm5424qwwpv+hqVfCd983rqVPqkJ6n7qlWq/mo4Y4pETGuCZjvUbXCrMqe5a6Veygv8
6It+VzgRxCQVggbaZnUaPYOC1V+HIho/mMZQZxtCPC25KJo2eshyPyqQrYj6rUwG4wXWLkYJ7YDL
wcbvFweUKkYJueksu3rFBDvdpZ1D4boTfvGaD+nwWNRUGc2sNh44Fuy7pqz1gey52AvNtt8G/v6J
TFjYC/SobVcfEmdw7qfBWuZ5UHPIVDEOh6y/vHkCSBsChVPjtK+FtL8nmJZbG4AQlrEFYjlz7Nrs
X55plPWVFpHQ2ASWDc1zGnROn1q0zrhpjbC+bJl8rxVvA+tyhOup10sEEjYcT+p/ASTh3F1ya0ZO
FTAE6EUOjjKb16Og+Rj0tv0tqqoGweLcD7eladU+tXPRqh053uySs7e5yEg05JgvxPMLc9P4VqC9
QQg4GhwgcTcl1J8NoKM7VAQpkELYbl+ouFI+hGrKDhBBoZ683DXHe9tszeymQL3KmSKm2NyUlVt9
UUy+ZG/PRfo4kYiESSbJFXNQMI9YfcEGJU/0VbTL+gAR3VlbQw9qgkWkRC+03URfrbghZT73SjuY
ZaD2kcx85DW1HMzNGDkol3S353QYEIc8B0MDw1rP7c70UspQMJjrsSv39oTBBxI8bDD5gyIE8j4H
OMfWkkJ1hjNbwU5EPpB32racyrseXRSZ4GDQ+8ccLUfyaFRm2l83RlUl8hL/E/NR2BWFG10sJFZs
FBvQvipIqeH5qnrtgVun2qwZ2ILV5PvHOe0LksphNG4GXTjJdd7LwbqsQ/YtJk5hyF07RP1DHAhR
XJBEl9r1iMEFGhRwEu0GG6UZArBt109lxL3TA40tUbzCy0aQQdfrzsmcmsyXGJPdmFlN400qBtRL
yZcvbxrJ+IoCC14s9Vv9CoNCCucDiZ1oYyZdKO9lzIrjINHEo2jwJ90XfYx4phlJTj5gp8KdqKHw
DYhoFs4NRHy7h6hgxdY2DuCR3IV2SfJmGhsudt1oWOldVlnjtxo/XOEpzsUU9w0JUw8lZP+9FqbP
DTJsMT8wW9kKsMBZbHDIL7+5o5MDgjj823ATwHG5Msei+d5RIcUDwypyTL4Czcg2YGs4cIKmBo5L
pq9HptJYVgMcgD1YLyb9ckhT/NAy5BuOp0HQrx7ncWyaW6DbsbtzG1+6e7x1+0PaL1AaL9RKKvRp
DyLAM2hRfbUHUuDY3tTIEf3UFc3MnamJ5X3UpmLfuZqYL7OpT1gYtGRtUfS2OZpXGl9w7uj0NttH
vh8ZbDmiNw84isCP2zZ4TcOfl0gItqgKOuubEXL993xcjH3OZT3IrdemtOVI3zfK/H7TB4lr3laO
CSzO8NPys+HHyLrJrsf6Jx93jfJbFGF18LAUeuyHUpghx1QZcAZzr7OSH+/PQvz/6f++pKr++2zE
rqbqd+z/vvwD/+QjTPkv0ClYkgnQNABjlz6Tf/IR8J+WXIO1JG7J+cuF6fjvfITh/IsA3nJ0XZCY
IB/BP/Rv83d84WmBpu2MMxugJ20/K6jT3yBPx/E7DXRUeBamAl4/JK3opDuO3yOlLe0LAJ7AhYj9
ECBsTUbtXN5vlTRecpjLvxZ2A0UN2qmPRyG8LYi3FHAl6mKfcdIYD3Ze9Fch8i9o9mxUZ9J+xxkD
nuNX0hSAAQ3S9MKo5bF/q6OMs11l9pwoLl8Noexol5eo59orgtz4zFB/vMFlqCXHAieBSG7dUzth
a4TrX8GNBtTtV0Bs5SbQyvDpt/n08E/u5ncY17rlcnkicvvwm8DAYTe3bnY0LAxbjZGmKJCT5UNu
+9wUxaDVH4WmVZswLYofaGd6LhDE8/vRsLt9ajT55wZK2N405vRM89mJN8zcpVZEKovZY64mDt5G
AzYp/J4YNlHPBu1rG65dzTfgS+daE0+ORcGBfB7ZY1ohj79mQBic5THq1Ia83n1ZDd1TadPYFNkp
J+mZF31irpLGskBI0ezm4PB5PNgQ1dOE1g5xKtv5lVG7/pOlAmdXFwhDVY/QMZlVdUUvN0d2bfhE
sLoB3xnRq4e42lqKlhjFFCLur+M2nfZm6bdnYK8n5hwpKiYb5RGyzOsk4sSHno0ks2jU0ND+SFTS
pcBg4O+v4tQoFm9hoQ5SlVy3kul51Nmhk1geF9Mx8ADrPyW2RVvR34dZ1TqWmc0MYjfD9Y+ONWe1
OUT4GQxZEhAywGbbW3MXXMbAqN6gR9eXMps0jDlICu4WsvfHvw99alU5uunQx8YG7QA1Ov7YwiyH
uA1C09OBNGGP1lr2wQ3oodv3tg9MlcMUUGYvFFGCEyJnd+vmkEOEoXXPwj0GpcA5gPKJt86ssyki
8u7JVy/5yd+2rgAYpoUXE3tlpvxHKvzjtmyc7OnvT35iloN2oSGWSh4VS3P5Fb+NotGMiMIP8WBr
aBm9KTMtEzpqOK7Glpr3Juv57e8jnnou+pcXvALVUY6B4xF9rGGqIgoUWGQUQ7zHYNNTZ9y+fxQX
FhbQeHJs5oKA//25BhEZ9hy4ELYTS98B+qqx/dSc/X8wCgVIwcpg+q6BenMGaH3MUN9HTdk/EIPh
51LN1f3fRzmx7TnsRJTMqbXadPgePwtXSCMlxaU8LhYmusMBqfOkkXTTNPv9DwTlxBasBB362nrT
s3MDnXmbKVRPk7/FdcTf4nFxjhuwqjIuK91dCqyKCedSC1s9kD7WaJj0llEaC58mfbDRHi2Zdmtb
1OJjOFECTKXzQKh6ZsM88SoXwBAlVUWJXqy3MkfVaaXhdeKZi9l6qZoMpVZvbTCHOIdoWg6j/6q9
/Lp6sCXrKJKXeiqFhOOvZmeJ3Y4c5V4fF/u0IwnlYjAV6kHnabm4qpruXDPuiZWFi6mD9zO3QU6F
1Qaq3MLB3AuqvETS6k1N1mwxLzM2756NCwRo4ZOxXQMJOH4uQT/FLFCleYoQ9VD4Zrjv2qy+G7pO
nlnEp+YJgD6Thl+OYHT/x0MFZjb01qCZ9FlYwaUbOOIy07uBHJAwbmKJwYjQkvSpnoN+r5emfmb4
U5OFnl53QZsxUa3VkxZITXOrFQuln9wzlJD01nLr9hZzqPLMSz01WWBfgTqk/5zL/OqykSOdRmRB
dpoSzP3o5x+myK9pL6UpzI8B9XfJmQGX3348O20A3pwukgI1pc7Vq+1ydkinR/mHmkDu48QX11FU
qd3f58qpURxUG8v9xCHmkccfcCTa7Hw/N72IHP3WblqxL1LfPmPL8Od3wmACkisqkaVyu3b/VnTt
z0FAKR1et/URrKL7Rrdt+z315/ni7w/0i224fm/sXYuFCNossCPHTySSsOZRiWC4G9o6Qmun7LYy
krPcRkav7rHG6hBMO8OSOVK9JOvDf0zphBz0dquZffR19vlbPAuYeO4NTW9qG4XV0M8IB1TA+kNl
N5sYGprw6BnJvtDEGiCws9K2h+xUR7cTMtyE5o9+kF5Enua7G2KMtolC8hse9VmT3Ca+R08+tlPI
4zB2g6wdmVmKT2CkXjGGb39KDsV7pfL4pUDsgguV3nf4mw1W1102taK/C7NO7vTYCebNPuAXfwnp
Tc52Io/UjWtrAc9oVcGVbzthsmVe26k3uI2GR2NgqmDTSTViT5hmpnNGD3RiSqGpomhOQYpa1gJE
/v1gT0fMY0O6PjzS9eI268qvDv1al2c+85+rg+wN2w4UePij62MiKcOiAfgivbhPputYivzglG64
wee0OTejTgwliZ3gd+CdTAB+/DxxhRtdoWgKmkcUd4mVWHQPTirAYgqjvjNX7BP3XBvJEgI/QnAi
hrW+Bx945IspEVRul2SuO4XNbJLSTkAbCTpkLmf009lu5pM7I3FKKUxM32XY4NY6JvFjpdz2zKv+
dbVerSjeJJxPxRkp0R0dv4CulGZbcMel20KkVyPJfJaSquhIMOfkjbKTc1spJpsnVWw7G+jn411F
bdnyTIeYAXm+wtN9lDlxGGgC/7EaHf0c8+TP/ZnPDWMXhsuC2vvlEPHbNRnnTOS/tD7whjLx2lQ0
8mIWpX4S9Isfw2RY1O7j7sf7ZyGXf6IRULcmUpbjN2OHaaSH5MyRtCt5Q03b3GZ4/R3mNtHOCEVO
PZ9DQkEnL4Vecc2TTAyS35qDQa8KCWR1Z8bizR4f66j4QZr4zh6K+cwBdGLTRsYB6tGB9Iu5wWre
Sx/uQRws6ZJuqA5NqcSnlP+RqjdujGem/amxSDdh1MRlAhXh6kXmeUeyumi4phtld2kMmrVRgyxv
tIq2gvd/M0YQqNpIzrHUjr+Zw2k397hTe3NrDAc705kdKZFbexa9cvKhmIum4t8E7OfjkYY5m+Kp
J44yJ4zVCs5VGt2x5N0XBKfnsNandt1/nBto3V12xuPBQkQ5KvfZjwa6Sm9pyZ73BMzW699f3olR
oHcRT8G85X6+DnSMAHUAcAeFWZyR3ScYxh5mHXe8M9/o5DA8B3Iuelb+gLK5+hA32sB0GElrXOah
kDdWNOqH9z8MtxIuJWjMDH0N7CqthgyYLllSbdM/jq6YtkHlijML98/4nWANuS9qX0JQcoLHH0YN
eqHaVEOGEErORDP76RvdgxHZN9Bo3wmAZJaR3yTVx3pFIi7Xuu147iZ/lAzG+SI/GwWCbVcPh4s6
FO/PbDEUwbtOpLGIcJfQ4LcNdzQ1rJkHS2FxGjg3zTw6e/o/+zPh7om3Jw2iJeR+9Dqwko5HUQ3F
5HgmlnFS3T44Wt1dwi81P1Z0+G8CaApnkqVr8OLyBsmgWRgqYBlEJLq6549uY0+8LfJMJVVjbMIS
8aIMs73SSEg/zqUxf4+S2fhoTLCKPSgO/WHg9138fWqeemy5rC/mJTS5dWg6S2v0kXgoaj/lfKjo
LtjRxiE+teANqE+2w5mlcGo8jk0QgSyHP1XFGWsEkyaeOqh1NPeoK/fuEIbP7ezPHhu29vj35zux
NVIR0aW1EC6R4a824bofSYb/yhPjV793gEmgegow2Latz//BSGTPBKkSe5E0H0+gKDZ1305Hbso6
IqIBZjoSuD6/Trt+eHfqArahbS98d0GhYT1XkTtqRoBrLWlm86GRuf2JJq751nLGc1WaJTOxupFx
cLlwZNRCkVxv9ioUcOR9RqpFnzzAtP/o2NqEOX1NkYam2WzbA5k40INnv39nJsVFjkuS5bfJaR+/
TuzaBlrN2DP7cHSeeQd4Z2F2dWZ6nJiOAP85ssiWEJMuAuPf9xZSGq6jSfYWx6aA6mjzZ0r1tPga
4Y/GH96/QZO/YLMkgeBAmFsF2hWsPL0X7JlWEJecBdgCqzBBzoFJ7a4km3Jmmpw43IhbqEFxLJCy
WNeH0nlGkwUYlMaoavyQBnZ6MXThuRV9ahSbwwuTP1CKtEocv0IuW+iKcuZ9OofPiW91uyE+Gxqc
HETolGC4I7JZrm44+CsWQM0IQ4s0nG6tslN3NQC/3fuXMFl/sqs8DZqR1ZzLCwmevXKUNxHMXpiR
ZV6NlYlVkhFr/8H0JhcC8ZK9dzlzjt9aiJiLuxkX+rlE+5cEo0tHtqbOpIuXH7xevtziye1QjSPH
urrt1rWTcK9lBoBmjg5BrYKd09jFvpfzfEljPj3GWnmDhIlJWFhnMyQnRuf2xvWAc4v9Y/WMARK0
oNN7lnCW6J/Ssgm+RZ0r7nNX+u8OIUCGLgT8Zau3/wha9LhD+NYorou9MyFSi/qPYdGlF6OE//P3
SfLnlshQlN8NsnDL/rs6UYZKhLS/zmSstb4KMVVX+aarKvUt0ka79SAhbR0IYkvJcP/ukYlbuBCz
gTBJf2FNf7sI1dU8WxpyH4RCygdIoeKPSaGcZ2LQRY+ClSNgBzvazhOq+zPz9c9zlICQCxhlGlqP
qBEdz1c3T5FEEV14bSSizRKYHeAYB5cTsLUzQ/251gE8chlB3C8xRjJWa90HeaIKk5SWrXX2Q5IP
7aXf9u8/XwguKDlRKTVY8+ttiyQrFMmUBzKnwN2oSWl0bxrnRAcnnmUxBaa/adlXKNAevzanCCc2
Zq7jItXag1UB25EtbfB/nxgnPg5Tn12Esilh+7qIgs4pk0aJOhmYj76TKPbp1AdT1TTmfPn3oZYD
8XhHcaVOSyHlGntJSKx2lCkUQ4aADpdgQ+Xf0i4nCxm23TcT4eM9XKt034fCePdBxqAUJTnMKNSw
OR+/RT+w3RSROEnOwA++jhPS/ByixevfH+3Et1ocS0gn/jJgs1ffCuSiCWULA2STMHrfzJO5pSg0
bf+TUdiSCZ+I+dajlCistLhllDqP/R2fDQlDls5nRjk1I0hbEpotlVVqM8dvrOH1hEkrpEfZZIYD
I8ACug5MFkcOZ7beE1k7dkMCQZsrDTfsdb/PQNVsmkiUedhdVTkyZz3faXbSNdDcYLeNnABfosGE
/ke/93YYRPadUNV1vWo064tUC9OdVavhQ9zkYjuoyXx3mnjZrdG9Ljbf3OdW167aKiZz5L7sSXTS
B7OwdX5JdG7X+vMmySisBxI+lEt5mcdvPKjR7rkJaxBajPUibTu/AlUJLjKlF2fDARmd+cQnpisO
BSRKl0E5FlafeILqHJQVn7gESHOLnc+8B/A0nSmonBqFy9CSUCBqwxvr+LGEhsp1jizpJXYmn/kZ
nzu/O7fyTuSil42YzmFq2+Sw1m4LI1NmUu1SxShK83aRpF9ac15+bGpYfACsgvwlS5JyU2d5cQsT
Kf0+J2EHSK+Pm1tlh9mZXe7E8iHTsCjFyD2R4l1Nmal2VIJzAx+T4PKDmdnRRWFV7UezncWZQ/3E
UBw+5O6W7YD+xNVnNHGv1WuBtiOG5XGPUzXuLRNOilDK6jML4dRQpKGQoqASJKRaDSULO/+nBFcV
TvUKR6+5mGK/2vZ9Gp1rmjuxHNRyTycZyKWMNMfxvOkGDXFzQ1FRpz/mUM1jfBdqtrulmULbAwo7
V6A9MU+pmZJoZc9bwsLVF3NNIhDHyLCdrny1AzIWHSzoXWf2uvUb5J3RIkq5VJK8WAzsj59qaClG
0NtCyQ/A0oE2JQsUahA9xan2Xg0h/HF9USeQ7udT0eN4PJQ1UfZrkpSCN1W7jZbo8W5s2vLMXctY
v7dlGFLBSPapLcBfWIc8bTPDvGMYBxm6ytRFAjpJRukWn9xNV9u72cVBDeK2p2Jj75r+86wHHpJ4
IK/niBN/vl1+C0c8WXnFulpnUEQ69bNuU7xVeUqLUGAKjvnWuShc2W7fdwovGjneL1kUVBk0oK8/
pJW36NlRZMDVia9cK2yuGwFC6P2jUGug0Pqrwm6ubhQyTWkSZel7VWONXw01NS+VmX9+9yBLsy3O
P1zI8EdcDTLBBypp6QDC49og6xPRAB6L3nttIVVnsC/Tb+uSJWWw1XQshzYfB15YIp1qZ3GvvVY5
rMgzz2Ku941lHEQIGMihtiDEWebrbzGOaPpsoKgtPQux81uBovFrn+GtPVsFfMtZ2OXPtnTH54Rm
6W9yAPVJSwa9eIj2AGCHyNd6zzcydP9VYU8PbHiqOuhDal+l/ajbT0k2lTh357QtQSfLtMtgLsrg
YEc0R3TG/+buTJbkNrIu/UT4DTMc20AghpyTmUwOGxiTpDAD7hjd8fT9hVRtLSbZpFUvuxZlslJR
UGBwv37vOedbInxzpNjLMzVwd9N1Vct4Xi/eVwNWfktBS8NwW3riWq3NeHPS8amMNMfwdmClIENx
P7iruimCFSAu3p3pkzdk1Hlto+f8JNeF2AH2EHFqhtH6Ms4x4TTL0mKC0W5YBofObmpIgg0u0fwk
MssOk56iNL/X8VzfNeQFvSy+08/JdMlfJOzIHwkr7yr3ALRsg69im204235DvKru2/ZDP80EXJoS
En0cbuVtOyjv2RaT80WuLuHbUaMwE46N07ZHXJh5loqAbD0Kgvoz4Z0K2GChfecwxNqJb1WVse4V
pdtX56rGkJIMVHYk7IrKlwdP6NgiP8ol4NtyZNfuJ5KjxF5WQbEcXeRW+ftCrXpKhlC2EcrJpblu
SRuv9mQMEMKaqRn3trSsQSZhqNYv0pbOi2dWtSR1kcVqt3Vd/OwHOhzPBYmvXwvCjimgYz27Ccvb
8BgUTf3gLwNunzHT7UfKlhLXTDX0WWKGgIDZqZaRIkRjWG2cf426dS3Pf3EJKOt3OgjrF5u/5j2f
lvA0WjUxb7EWaj6Qm7gM+yXOWP4rVM2EQ7dbTWGwIcPekbW6juSvShKjSuWGr1nVuS9LVg79KZ87
/h8kUeHBVVGgvnX5UGS3KKu2GryJ5T3ndm3r1G2r7EOkzJKdIkcW76JlFg8yw0VUmTk+l4U/kBIN
XMZDNrdb0WJ/NlYWvtDCH8MdElSyVyxvIkwn27yKERBxjirxqoX0NmRprT6OdDa+2YRYl3vZrpqX
XYjSYhEcrFf2tvojSOBYJtUMDCkRKD40bthifTcEyyb3SlJx4vJTqr2ie5abXYjXqdpz+q3tncFI
9rKMPdacjT//dVl00x7JJtQ3XSwG7PBTXJ2Iamrw6ro+BAOy6pwY1LvS3ybdRK/rhLInrbSdDQdP
VsUHTbOh22dr2D+ECG3EHhvlQAqLo0XW7ZpOYkEzlZyLlHHFdjOIstX3yCjCL8VQBs1+jbtAHaY6
nKYUey0CB191IrypXFGt98E4eN5z0DgbaaTC5HwMiujWpPNJAdk3YbwSkhvWUfeITGL8VFxGVEes
E6WLHidYsk8VUfvtbbkVK64ba6g/Dr4QcJu1IuG4U6X50IxG4cbrcMuSBbxZG7Hdpe5vCJit15NE
eUgkHLOsT0Ox4cJRkWlYH6ZucZI6kDioRgDJH2dbL+9y0sT1LuZenDuvItGV9DZRXkmSyrf95ORR
SAJk42Mz8ymfkes0muILs8e6F0NeYojv8O1jyVqy5SYo7NY5VeXc3fRqaAfc1BUPj1z/z20b2k+s
/+NnObVMS4SnAuyCi7zIl6T8JBczxgewfypOvYLIKo5VQz0kebxO95WpSBLQ9ggVAOkofzPA2PFS
lHX+sJiwnHZmcrcZwnyTNfS9L2nC1joEfzVxf8j9qPnilH7+UGcqcKGh4csivLvhnuR21cU7w/EA
021W+Hqv8PDnSRtrlaUg1Lz7qVWuu5+abe2T2LidC5LPxOt+Quybk9I/Ngas9UQy/5m+aEO+/hZ3
67MZsuUxd+Ya00kxCP9F+YsRBPFOzufM8Z3Pw8xScDU7gfa+hGHHUfi8ZB6jTini7Nbw/a7J2g3u
J4vE4I71v3SjBMVnHaSjCeoH+mm8m8obxhL/mBVysx3RAlSIm/ERt3uFT07Uszi6GM55B5o4rlPy
MM3dAOOU2MnlYvbsHVvpVOnOv7PKTD6XW0RsNkK4KLgKi3n5joRrUxg0vfWpNhq1xoe5a1RxVmAz
3rckzsgBTqrttX+ZfJCEExfBdlXXy4rnPM6wa1wGTW7KpzHOycx5vttJB4ggwbO2KJPFc+orr0Ce
lqjOFedgsojw62xlf143VgHyPY14tQqU+/w+3XyXmFmnHZnXrj6MNLs3VhmshWnZL+aLFffFe8yS
E2QHTzT4lPmg6IU3TTmQgikrXmCCIABK0Il/t5VMzaMZ3O4eSX525Vl2De7UJsl55+eVidMgDOVr
uc7knAu0OHDOfMXZY2vn8lxO4kKEUe1Ic9YvFlqzBEQWhHrHLQHuOquPaq3Lx8kp1y1lCxvm3SRM
cFpiFT8Ju4YPN5pQExLE/CnYOzlLRuqz5D1KXUKJKupZktTeexbffhzBHgBxZV0T0r9YRBequTkR
CxA/btmi/cSulbqbGz3czVPkF4lfbFlqo4PHCd2P4QMv+qaTrmOD/+p4RZERvSrq5c5oVH63o4Zc
er9lzqq33TRn0V9+E1gWNkop7HsHWWyVjlhM/M+6CafmyGsdTff27JesHQ5v6S15mhWxL1tYhO9K
f2TtK8NwNoeiJFnw4+jW2hC8bM3qCJlo4isct6C6tRrXOEQar4F7BFxTuGeOPP18LraogUVQlGtw
yKoxxwsdN+uXQU6kbJhq9t5BtMkyXK1t4YsTmbWLk2ZRxqvKiTjoPs3kt/71+yLyp2OEczmioRVg
iM9x7e3YyyN7kuXc4GMwK3ZntyXbxM/r+ygkdeL3l3o7X6FavQxXLocWhP9MHn6sVi3PQTfibeQt
ozJlXwrDfTjg1cSoGuvDQOjhVZmP7nmUZkvHce7S31//lz8V0QINvosO8q2GYK3toi7akWNMSYyU
mgLvvco8DZdjUH8Ye/x0UOSnMo3nSB9eYnDsN8eMogavYMQlNCNjAGw5viHJeNL/ZYuCGyroNuEC
jhmvIHZ7c0NDu8uilZ3LHQlSqCKqr3mGlCMn+095ar94dsg5L/0CZExMG950QzZbNNu0Id8F9mPv
3NZDHBuU2PdFEXp3LGTlodpkcTtXkbwCDSS+/v7Z/eqG/j3MQfJAtNDb66vKijpKOCTlIlNHYzIC
XgPGqL+/yq/eEGwvdC2wDiFBenO+l3O7cZJa0fUOvUx9bRGrHlFYmDWL/+s3hOY8wwwmEEipfjoi
DpM/10MnkHaUcZVuTAVuwzEQ33//g36+bZer4GtgZ6O75Lw5uTuRQwVDx4kIPnTV7iI0yfTV9Ifb
9nNfhNBEm/QvVDGYcGmi//giliUxIKDMuW9js95z/o7SKrggfwB0wQAZpbjTowYqZhZ9F7aOlfam
riG3IjY5i3FZaDSTBRxZcfeHYcjlE/j3BIZEmEuXHVEEwzi+kDefSGvUSKwJChp/C+0vOXEHB4gX
/mHOKNEFHjWikufiT0KQX912YsNorSGCRpLx5vyfxWbu2VIvKx0B3GMLVWzVhfeH9eyXV8Fzx0iO
WT+Itx/vuq7ndWLl9Hdz14LTatcPtq3/NLD4ucWAN/USa0q3la62uHwy/2oxsKGVIg/ZH9DvE8Yz
OfNH0pwxy4919Ni3jv7nR/1XOXz/fzrgnYuo7f9ugT9//d586b79O8Hv7z/xjwfecrz/+VuBi5/d
8S6jRB7EPyZ4yyWvj6RLNgF0yHx8l9ftPy74MPofMuxovVJEseE6gr/1Hxd86P0PdjIXwQOKOpde
mPvf2OB//M7w0DOY5T80CjH9Mp54s+EZxBl2hlo4jfrifuj7PDWV0kclNFGRhrAvjrJ/Yvb++Gpe
rhledO+McNn+hP12DjKHaK6zgqPWEI3ll4Vwt4OzOkRXi+VhWe3/bnP453LIn5hxuCGGmbeVEr67
rK89BfqKQTnNAXhTxM6A96rA0PzryT/8sz7926x++aj+z6r1n0uRwMi8iqtF0ZvdNpsbac9OPaa5
Y9l6F8UFamU0pHBxer/+54sjxJJYyV9c7Met/X9f7LJKCWQvSBZ+/MLHduidlrDotIfgfVd4w3ws
68b7rKq6fZqsNdyTAUVUvRvOwy3KFf8P1//VY6RZSh8zvAQBvG3JLradhZo0EdK+RXtNd5bDTz0M
N9M2V/tVEVX1+5v7y+sxOGP3ZSfio/nx98bZKl0KmCGl1lbvxKbUbYjy5dpehbiOiTf9f7lcTHrT
BTANAODHy6l25hyQ+0NKZGtEbGqj9pMkAHfkVTutsWhO//316PxcYgXoPTPi+fF6o5FlV65mIJtc
h4cpD50HOrrxbUvi4f3qen8airx9VxmO4cC5KEZZgYjiePPlN4GYN7/WQ9pVm/9Qj0V1YDhQ7BvZ
lZ9+/9P+1uz8+7t4e60389XYJRqq89SQztDgznU4d0neEHEM9IXWUJ7Pd3nuPlAGLY9+HxPd3q+k
dUWj5/7hof7qR/PC0nm/xIvQ5f/xJq8YCJq24V/ExG23N5G1kmZflNfLrNbX3//oy/vx5jez+6K3
Z9EPWGbf/GZcgsQzQQVKgyI2OwBGwy7YHP1Ep4YcyXFav+b8wTYtcugJv7/025WBaUzAeAkRIbXj
xWn146+UTh0ro/I2bV/K1LoDKjl/tI6z2W9Pv7/QT7+RlY75Bb+FaokV5FLp/KvIIDSaUEcVF2nk
yyl1sdvdS8fHaBxFlpcCsYvOAnpy6q52uf7hUf7i2ih10aiBFUaO/NZGtTCuL61+IN6zAZfoFaF9
2ggOvRFFTtskd76tyA8ZfIBR/v2P/unuoonjMMr+jPWSjfjyjv3rR8+N3zlqRM+xQKQ7cRH4fbGo
royCnVYKqAn4YZajgtix9/JM/WGd+PljInX/knFLFgrrLrXDj9dXcQ3ZANxrSs9iO7i5h9oqU37i
SZq/qUuuWkIgJ1RGGsLilI3deAMJ3NkRqZT/Yb/7+RmQy4JGkE0IcSyjuR//Vcamw7A1KcnQVqoE
PNq30geRy0ioOzoDAV8q7uLDCjLzD2/4ry+MpPQixUUR9uYZZOs8VpkjJT93XE7B2pLbaDXdcQOS
d5djHHuvzfIu3Fad/P7h/7SAoAjjglhBqMuQz775qm2T0Ro3osc/IC5UQwNSTrRjMpWD/QdRyi9+
48WFTWBy4LDhvVX0rCEKqmUwMFWVzm/WIg4OY+guZ8kIFOKy67xbxSieujgo//CG/3xlak+cmRf7
CyrL4M0b5q1rRMTt2qZeG5h9Vlv9J2Y3L9L43smjz3zlT7zlRdbFj7+/u2+3eNQmnIp4nDQK0N29
/aZXV1kN/3wigBWhd9UKqcPeAu9akATv5PGfuOR/H6N/WKMvO+3ldMRu4NMhePP+lr3lxgpv1J7U
gO3LUpZEEroF+oMIQtJJwN+8yawIO7JcIKjkW1zeRpblvU7EWF7YtIw1oYOe5SrHZ8sfllPpxusf
HsZFMsdn9MO/JlJfBB9/1z5Ue2+1ZxGtkwn4XrjPIt21iR0sw/bZ8Xqv+cuvmQjcRXHf6ZtWk0p5
nU9l5aVVVm3hcQkKrznKbXWro2YS1jyNZb/B4d4ukp89Caxu+Rmpk23f4dX1naesmNuYXuxIBKiH
ctq7qnUHhi5jpBR8XlzTdyc7rzcSD0mitiZS9+zcTpldZ9uVKLy2Oc1AgtfEuHKcDlbVNO2dR/f7
y6i2NvyQTWORE77I6BLQvGfKBEzR0uwqFFivtg6Ne2UV+fKymdG1E8mIFC83rx3II1dt73IPnUhS
aI9HAn6XCDrtAWTbZWOfPSivaJiV9BRphy52jP08i9X/Xsten7qgMx9NrjsAFWaAIjCT9/yeg4qN
J6mdxL5fJNDGIYut7mEjI2Y+W4WK7b1sAHSw0krrRvFB5gfCQsYvsb94EiHasB7bmO2dAMSKRF+c
kCMUmKgwH+fWtx8HFalyN2xB9tmsjHev8sEi43XRQ3Snhbby/cqZpN0ZkQXyCKFODiwpRSQJ//PI
O/GzjtEhgbSqTXXp1sfBNaWXjCVRzGDeBhr0RCG+iHkYmVFXBJ8n1jTk+lyNlf6iRbfczT0N4cNq
Tdlyz6xS1WDryPk+lCXdnMRgD4W1FQrr3EwY3Z1NTbuCfx7geVFFdx3zur9Qc00dfXKUDGdDWMqc
8LtLYqlXqOWnTJTuGXrQ1t1gvirMfi4YD1/hWLdSu61j6zgE4IoPzmaZatf9zXsNJvTC+wHHzV3U
xABgw2FSDGtDx6nSWCwDAaurG3WJKgpBOFvILPeq9MkkgpVlxgMbsJelFcVVfiQyADyMYwo6qfZo
1mvt54xKLehb0zlk2LQkM42jkgBkFAXn2AGpTly0zL7HkIjuwtG2pwQe6LCmwrMQSdfMNp49OZgL
UV5SELcw4RWTcitr9xkkxw+0Ut0y9YfJQYnCwtId/NGrn70OoFgyDFOGz2DMpoNH9mH/zoWvRxzC
5ObVo72Sj8AcWbfXSBjK9ti61STuCUcXyxmW83i3roRaXSu82U869Ii/Lvq4h3Fr7Ew8wSMdbuSm
lZfGRdRzhWE1Ys/IfnZI7DV5t+uK0huOg3HWo90RlnycAz8jG3cYEYVGNvPoBt4en5Ma4Q4HrbQX
JmNh1PJVVROLfWNX750xzl7YW+BNYuYRGVOzLH6YiemABjcxHty1TeN5SSjd2YacavrXMB/ZL6gU
LZpna2xKRB6VWh4KchntR7doWpXSbGgefTcPraPX2/Lg2uSopgzD+onbYc8x+c4MXB84gMQqgeXm
yds1ivRTL13mcjFRKDflQBJs6oJF+6ohRq7JpGfA04Hos3NXamdDYuLD241LJ+J/rl2XEO0GDumu
DtRsJRmDg56g2HYmFLhvgpX0upUJVreE+bdqcu0NKqFwGQVxENkzbyhOi6FzQkAqo6eJACcGQOVD
UaAwAdoYFHtWEw4xILXhTMEoDuJkJrhz+JBbJam2k0SlTC6znIqdUBHix1k6JRaGoZDFVd2ucjoD
zGaOS+BlHB0MupsRJnqzrofASMfeQ00I7mY0xuY9DC5/oRzIea7VhFDqnR+oYCGE2Z7wMRra0P9k
sJUhR9W0DBmT7MJBw8OskBwlkye3J7z0ogY25+jDVo/QSMhThQOuUIoImKyRA4Oqi7dsJ6NC2me3
qqp7sv26Zt80ce7dz7Y/v0T2ENmn3J7XxzjOi+dMmPBj27WcdJZuvLQZeW1OtdO48y5cMgvjBvK6
eDdSmpV7YEE+8qoI8xuwmW4L9wuB9JpwYuyZ7DvrCmTKlN37Os8Ck5bEsT+Ew2U23qvCzMxY0Sem
Uon2SffCsICa0HmKui7/OsaLlIT/k7vKkAoQR22o6M7kZ/fmXPOd5wco8aY+Eja/jGdYn+Kw9kW0
7omdntmORJl/byHaDUkv7DI/qsmJ3se6LKa9uzq1x8JosmwXtdmyJW2wzTP0cnNEtdhdhTNmeFo9
2fQE4rQCZl9Y6/WGHgXGcpU1I8uAzrejydymTTqIux+Hcdv+6lpPgyutGEydZrQkWBpmktfKrpD5
rjUDU1kaOYxqeKVYlnJ3q263eECK466Z9d0pgukRAJKRZ1Q1MqWd7rOlOpJcar+qnJ4UV9u98jfP
X4CtjiSqel4GyRHNFh/GOnqBJj/aYyeau94syaodcmkFkgXsjyQPE5fbLhaChpKi40LtdOH2NuON
XYzxa1AENTBGjfzlAs5VByMHtE7osnxwm3G5vebOYsmkl1DIYbuvG7m/VhTeK1eZ7RJtvgQpY35R
8DeNnKC1ogpO2mK8Kvr+W+5TVqQeofZ3nheNz5Nu6y9z3hRXY1B09h4hhJ8zrQ+612AhNSyxFj+/
ZRccF+KFTfTa+2p0d7HCOpIgoCrzhBhOf9sZyKrEaGyitm/KSQUjxPRhvPURzT/nYOE+NWay512x
jWJ4MtFlkiSFCAHS5k7+zZpzER6tWTjFezRp9X1PpvOaECS1jTsruIQYL1ZTfzW9b85DmM9hmoWZ
1x4X0gqeUQ3ju2iqC4JgGi9NkK2uh/0QggLNsgrAk3TmIt8BN6jXq37Rl5LTo/Qh5Vsh9KKEuzbR
PDfn1tdjg4w6rq/sydGfVmnck2Ss45BPqSkWGh44ugjTdRa56yJ/n2uCipGnGiZxReYQnmmvJumt
Sa57mlzxg+YYX5y2aHFoBjW20LvRKuwoASJmmj0Vk7jqO2uyIe/Z+aP0G57WKBzAtUytBucWKeqI
Xm+W+MM2hg8wOygm5sRvnC4/OqFVRHvNTFBeA3vqShbZxf3SAxxQSat1Nu+acOj8k8KcA+WSD5q5
JeaL4uDOuTRXKm/il5XMwjgTr1STvneLqBOC91YAgvUmizSVzYYCpuUHNBolQN8SHHw+9OR0TzIa
K3RAIFUte+5T4olAbG+Vgq+sMrNeMb8X31YKURozYeE+d9aSP5sV2dwJ9mX7YZP9Kr8xp3aOMTp5
7xCPWre3XXaJh1ziNS+TrSFymuo2J9IF5UF1M09jIO+XYFBXVSbADktgmKxiEGQhKIq1Ajnamva0
WW3YwCCmd7NrFg+WiAmWsLsath5wcxhJDvnWqsgPrHXZDMAHJ6u9GxZ7KQ7CGostWcNxmRFgKvgp
amzq4mTyCsMB/k4YoY0UGy7/dm2chEbY+qnJgyza6aIbxDUl71SeqosaB8FNgItmc8X0JTYtnmQ/
WzqgnUPTXGP2tMdjnQ8tlY3I8lM/T1603xj+J8VlWHayVq9nW1/Het7VjjO+Wt7sfJVTvlAX5RkY
0zIYvP06d4BiF2Kuc0SNkfNsV5e5dLhZlpU0MNK33Ub4yyUsMW90oqO5PUSBWuHAoHre6UHwwkax
AjUR+Bv/egU55vwD7W1k9UGtUiTuVIsl1QY+L21NWT1WamJNdJXTndyRjfEkNbTgHadArtkZV3yb
Sj8yvJ7QUa3Ch3LPU2Pli/x1KveFNJWGybj2VJxFqXAH5shPd2oBxLjD5LBO+7V1baCaUeV9Bv5Q
fVlq+jLH0YzIwpo57m7LJouHVMuo9Hb94jUfKnoc3X5iqmylpZijmq7RinxLehNlJ4NbNJ2j40O8
iMIZvcfQEv/jC6XigzWKtUtcRKotVRwoSwrhbqjOAkTL0R7jCv6eXwfTvRGbqBKadKU8+f5oUYWs
oICLoASQwnhBmtQYC0iymvr6w8LepffF4ES72dchwnzi+vOdjtHS7caaOvMKU+Hipy6l3gVcKpbd
4tXqgVjj6DlHGXdFFOBgHeoVbAhLhl4PvR9YdjrzaQ9MJEqQwkENOXdvBbpLvXiA7WaNCLQQ5cwv
JJD7EU1EZGxJJa1wOfZ4b3mg3FZezMj0tBj1JsNU5u7yrVrpBF75Vjfa16S2j943ISZz8pe4n9Oq
KbtXoZq/h8e6/VrxlvKl+PPMXtFFntzXKyM46AvsdHvVO3hxQPtgFgCGvh2jeJrcNOQ+WUcAo4Ss
6w4QaufOjbVHL96fLRM222mJWusr93TZdkHUVcMOcS5ozq5Z4iuDJvYdp9iZDXyrKI78kK/MsVxd
3VtbvJwHt427nUOk/TUQXELdZ4Xg7mQt0bamTaX7d/UiJ86uawCCKZh5HrsWCfewj1p/u+8HcudY
fe31/VJRJ/DHDSrUBWntg0Ph8WKFTQDikpGNvesdN3ucLzEOqDfZMdNyw7O/7/KN0rfQWXsz0zzw
EpzI0XtY6iWvSe6z/NFrhaM8ofzD59lwOkNHHA2nuPFgZW/rRElXyM5r+QQ7Khaw5i7gBh0y4p7Y
cgaOdPM+AjdRJgN0v6egVZQMoizt942AIrSAdhDpDEp8O/rZ6POXyhqv4CDF8VmULJCkZtkKeLQu
9WGSxXCYcy1RrAGdClLH0wL/RunR/mUitla7yFvRQPtFvUGevgBUMFs0Yl/EnfMazrpYD6pwoyd0
DN1N6U+mfbTJvM+Soqg0FV5vgIW4joBo5UVIJa4QN8r8nrlQ+OzPm0EFNuTerT/Okc/C5k7xjqKg
jdLQonFxbbWN6Xd+MWf2rsT/B+7YTMNCK2mSCG+i2ZyldNf8wMCLW1eOIekSEarD/NpVRTQfWfRR
2cGU6v1jW4VAGpo8DlPuaJY9iYAIQw6oJKklc9UikA/kJof7ObTG8jtOJ0hevCis1fuZX8W8xYU+
n84IK3jR6rGOz6qKEDcPiiSsU7BN8LEn0j3gIEJw2o40HURLC0yK53Do5+1Zwd0tKYpn84JccHUP
AYTic9Z34MYt4MJhotdSf95caZ20U7AiEQDBnmSXcv7u4xK8ya15YxnBt7HelEjzHHDRbofEue5h
jZeUHfqmd50WRDjEiim1/6ZN9YJlGEIAiqyzRPk3p169qMfM1kg4e3aP8b6z2MF3gTd75d1kRUV8
EGxkyBIrN8pP3ZwzmoQbFatDQ20MHKePLwZyazB2ko11S2nm595hQRCq9panW/SGVnQrYxcjnJdf
Hok9YACg7aPQvhFzXeycnB4x9h36hTteg/FTRDtMpKJ22Aj5NBdn78XT6l4ZZICfxRZRoWnAXuF7
jWCTkKTWda70vOUiqZgVP0bGy4snXfiDSQLgN9EeWS644070dH/jUJML3Q5+tmMprhDHO30LYcdp
cg+o7DDomykoiT7VwCAEAmordg/sVu0FIZVVnCgmmb+3qcCsxO/g0OBFGC92J5jSDMO2VRRHO8Ag
hB5ZAE/PFYLlZGttvKybyYoorTEwII72Bjc/rXUt8tSh9DzXHn8UhMU639JLiDbaCNkKiYWkQb3H
HTGAehYucCZ7LjdOe5FVftHuON8VFLV8qGCZO6rmxct3dDcw6BXQbbadY7b8BQYRZ/XM0foGpkwd
JtIuopvNt6Y6qUKZ/VWy8r62UyjeD9aI6rRVWckv8BeGH5uQwxOXDMzVFqv+xYPTDfsnLLJvhRn6
7SRjY7mngpMkO8oYoNTupIruqRA3cwoXRPYPI0GrGul2L+W+8oGaJTUtENaeTeAZa6ppvEMNWqxJ
O/fDa3SJJUhaKrPvlkHob0+qv/e3caZroYWgmidctaWkputy3dO4KZCWB8FNlTPrPU2EgJdnpaT9
MrDlfPCxCBUIydf6/RiV9jcVOdq9k6qjRQY1ZfL2ts8fPG/Nmh97qfLwUDSqOhFGSdrQRK9s2qHZ
/Mro7ijZblyQGV6YJxXOgeMMSizb9bhzLgphZ3sI18o/E69Wf/NU4cTsDJbzyvIxq3fU0AUekcxE
YhdGFBB7+gw17zvHsSLF5EY1QmvI0FlkFPQtH60M9fTk1LDNJsdOg9GjYzNGGw8aMZf1eeRoyIE5
Fvw34VB+f11ujQKZZC8E6sYrRRTMETnu2cg3j+PpCHLK2AWp1nMpq73tNZp2ojeYQ1C29BroPS5j
Kls34uhab+CBojKaPqJ1tJYExEpXHRZnsV9ngIXVjhYmg6kARchTFfq1uM4GvWIc8Cc57JyqWXlj
Yw6S1yGJ7YdczR1DgSknuMnOo2nZD97lmzXWsFyxMbX1gXcBzS+afb3LOq++x6OsqWP6aejpjY1u
dnSF1XmHoopni1MZxtf9Qrv4M0td3V3eh/yuruP8OymjMHYIgKsklHTsTsmiItJ/gePFNoQjPodk
9uGqJJYiDps5OpAuultLfEmjYVBU8xiTfrZadXKUx3nKk23WpGqZYod4nNlpOGIrtdC+i4bEqKX/
ZJUV0XZhtqzvuogETkQyG+L9MRcI4KJC67ND1jE9BxW27ake6eNxhZF1qO5q+ZLbzKHO8cKi/0TD
ZojTdvNDyh7amP5h2eZgTIYcmHDqE//aH2qnMOWRTggnd1YKZ6A+7ftoVwHYmRKUxIqDSydzgkgt
DLtHXjqE3fS/d07QxBwNS0cdUJ9vUHIyCTfebMVI51ZsKMtLK2+JBOzD9g6zIKH1UBi3F3o5DLKE
jUMFETp9DTuq1o+jr+g0IBP/MMfzEiRBFS5FQgq+o3Y5QLZuhz3Z8LTpGmc7sZiFjmQuvW8VCxZN
pQhlcLZVXr8jJUsdV8KH3nN3HJl4VlNcS6ZG8S5atukaQ1QodqPbBUcWBE4ymBGQVMq2Ef1e9JsF
Zk4ZWaSkkvI5WhIwFfMWN+pPVBY2pQXiegewhaTz3lE+c6IRFUysIt+Y7Dtb60C+FO0y30w18RQY
J7L4YEiuGA8s9Et/Y/cs6kciLuP4pBcbP4CbT6Lea+xh08F1pPpEP7fmBISK1t3nS6dOJuJ1SVbG
VMvRUm7zPFWmaE8QnaJTgQzHuSDaxKeabq6f4OAbH0OPQJPrqrHzW+79pPcVzr77LOi9CW9ZtmaJ
rAub+iWvOvrPY+bflCbLXTyQJacv11eQRulyFUj+I4/HQPhYSHyC22b+AUuUh4Y/z+t3cd7Clhsb
sX4p4FSRcYmY2to1q7e8AMCytv22jRu7LNMgFNVi+GjlPcdtQ98hS3NGkN1eREE3Ai8MOGE5YV3S
5O3H+vNgBofj0DJ23e1UbbyFfby5X92FeFwmWp34GtbKffb/F3tnshw5cqXrV5FpjzLMgC/uBoGI
4JyckklyA8uBCThGh8MxPn1/YKnbVH1v3zbtpUWarHJgMIhwP+cfN0H39471jknmLoL6hNytTvla
eB/RQBfoYW3H/hsa+fgc9jFQosgsC34jIsGSCzLM5EmSXmgfYZO9BUXR/IrOYPqxUE85HjJJv6Q1
zH19Jnl8hR0hPMm/zIBAvKTgsSRtWNR1eOzarqiOxoLhOndWI68qzHHkseVbH1802HIeBZtRyTk6
hsM9nkThAAcN+QMA9/YYiKEsjopeJHleyfJyb5n+2FhqALns2qdWNXuU8BNDWreFPf/uLQpQd5tg
NERfoVtEkNYrVOS56/m8XlvrUhYPbkOAwh3BOdP6hT5SJR47V1fRjV9hi3oPKkyvYAIl6DIs5XDv
BFWzJ5E4Kvzf5E3/F5XsETCMOoF0HTwSmHr+Kk3wG7WGLI1L6mVyvlyMF36xF1ccOeS8E/kn/5uW
+v/x9XYxNVIfLAQ4zv6b5qYql4HusgAMDSYh9cXcXYR+XV7QgtmnGO6yP9UB/9bb/n3XVPzPctuj
4VOt5Pd/1tvuf+MflVPRH/g3yPXF6c8HyN4TVf9ROeX+QcqqIwQhH0hdSXn6L7EtvdlkKpDq4bP/
ujxtyJgGYKvi//zd+wNlo79nIPMbAREZ3r8itiVc4y9MPrQGeU+fxgHASx8byH+Tj5T1utgmXKhR
rpwuupoaHdy7KuhhzQo311eaUhaQwbrlEksq2wN3Tadqs94GrTGX6tJ39WtfaF8fYO1ytziw47v6
mkKg8s2bxVRcwY4XSPIxxxHbUOOqOjqFCuNL04OEXOmxy3KG7NLxzwSBZm9RoLJ7TMZVc4BQdxSA
DIMBHnSn+WVUW71XTcUFM1SDzs8lNtInjL/9mqJ3sSFLGQLYp2IF+VWz/z14vWfuM+B5TAIhmzpb
haYJlX8kKJKtn1WVlgxa164weXBVrjirWGttHZyB8JXzdZDlrFhNLaDAehWILqeqzfNLOEJBhaiv
8/y0NEgQrjwbfv5L6zOJnZsg6vMTw3mxIG3A3AdaqltRgrFoKksQ8SOU+1J2ALZ48eB1wsOQ9eus
Evr6yjlBj6+ZIENwY5W2EXbFY9BpFc4s5PsZ0i9loGjhG6t8e4rKLh+eqVplTb6UHfW18Q/Xlssy
XoN7wBk8TBHysOwALMjMdzfOdjjMj67V7N7FZiCyrblcpiWA+knk6HPIP25h6VYj/kO7x9NdDdzy
wDVUTaEUHDvEWzazVXSqumYYj6HTVXtdTQ+ErgISVa7lWFfvhPpRV7tn/Pbx/bwWTk3E+k6X2UK3
01Ne83k5+iUmrgS/otM+dn3vVbfeAANxjuppng8eq6WV4mbfCgL8R6yNMTVQIcvuRoqeh+fTvdxM
jMv4QGuuig7d3At5sQYuMfrtCOc2mkxsSdl2wEa6DNz56Od6iU60eJFZQG+F7V25a2F3t906Y32E
bGifRdsMILpOZe7zaeJvOh7PHJxI5KeDVUfD2UDK3hfDsDjpMCPpASbOJ0oXw/KLDKpWXYgRtz+I
nVxeI+Y7XKME/e/PLaOtPIFAlssltu3MxQg4QnrF8dDPTM3T6p6XwBAZ6JfSYxuqY4yVc6AX951Y
oL5KY9kOcdJ5SESvxeJObBAxAa85tYO50g+O0NGjcNQs99mKjOX+TyvgpG3tfLV0aTdn99M5iJkV
F2H16SjM691dmIl6qkd89rv5MFijAdBKfjoUbXJ6W2o0P22MpYEDeyXABJPj+ml4NJ/mRzo7bUUB
5Kc3UhphsX6aP62TnzbK4NNSSU99nh26P62Wn7bLPi9wYPZTKw7e7sscoZXBVkM6TZzdt2n1DmWi
DmzRQ8/sWV/UnyZPvxusa4ArQKn50wYqAdn9Q/9pDw12p6j7aRq1rWIN0jinTi+B18NYGsFpPo27
21R8Gk/HTxMqaf/FQw4KcOarMpQOn4bV8dO86n8aWYG7oTbs3d8a+bvVFdwhbFPABiywdGupH0G+
G2NlthtFN1uU1cEqLXEVf9poKcmYHiBMo8eilEXIts0HH9/uUOiD31VYcfOIBKRj82nRjTrIsXL3
7Q4kQlfUhzZYHGc5QJT3nzZfXcn6A9sX5t9q9wEvn5bgbncHh59GYerr40v/0z48707i7NNUTNom
BuPp02xs1qVnwhuQtRzpowbvrj/NySwi9hV5M1iW+YQ0vyOrra+10f7X6dPfbG9NVnTf0PXOT+Gn
B3p1xPTBuI4zWnqDUyV5uRumi9W/QzWAizqcdke1Nzvjli670ToEhKiOKDbIoIDIHOJz8enLJqxI
P2w0FLHnFIblT3+6uLnJcHRXnHn37afP29taPlDg7fi//Vo4b2iBFs4JDA4POlC5BYWQZ355yJGF
UAds8UmGyKrpoE6QeuRxsoVUzXcHJewFdCiqaIZONJVI6sjg6XPTxeEsvqkSVDfJDIcXS4a1gFea
mNwA6Nl8mQ6MsU0NrqoL+DErDB+o+QQOOfkhfBd3ZsBuWA+l/U1bpBFehWsJNxi6xqVKAcwhOojW
d365tqZAjlCtob1ic0eyvAvGFbOu7usjTbmipvDDc37BKWwa9ZMYowSzsxnp1arkru5Zak3nndVm
16ra2j5BhDqCfFWVd9u7bVGtyaB8nDVWD/FL8rT2xq+z8MenbCNHkQ2m7u/5CPC9EkpMRIDQ1nTZ
yIxvWwDvfdtcng1yFpDt4tpqRpyibi7G63DcKrcF6e6D6jd6nyi+5NlQW9Kg0q4StdTT/iJXXQVk
0+0d85g46peogoRKprEY82eaXy11Z0sw+x/lYJe8u27XNRDzWVDa/tFQ7wouOcYUl6Xk9pX2SRUm
d49DrJbmAEBh2elQckwfKFDDx17P5Gkntso0GRSYzdbDZtcrrgIb0K/pLJknVmac7BBMVPii1a3q
7/y59SUCm3hcS2vjGamX9ZmC4ehuZruzATH7/jVwZhfv/rJE3hUyxhhgT8/itzWwnqVVNbZ3pNvL
J7H65t5FQBcnyDu2b8Jk/jsvdXorLb3dkszQkXygpXqow0I/e5PaKWEPmvDU+FyPyYg+HzUjyGC1
i9QmXjUrTpgssYQ/LaChUXN4NlxY5XWoigNBxTuassYvjnOzbDcZdebm4LRNfsGNaubDBpl/CiUy
/HMREnje8q1A0sDzP8J5zeNBenZ3I4hewb4dB90LXJ6+m/LMpWKPcIDHuFTDL9Cv4LGqiGNJHWJi
sGfFhJklYUZA68EUVnausfaYw9TOqJ8blLuXu1QfpGRWTpjIJWjaE4hZ9zUAiL+CsdA6dQc4bLMV
AeqgYtGvTGgQba0ovJ8csAtXMWRblez17SuxDZn+giaxLQ5ww/1y4DlhTXTYadWBp2m+MCS7N4cZ
Z+HN6imXgTNW9s+wL3CKTnLWItGBsPIEu7pdJrQgt8/Ea3nt9dIgmyQSbm+tbtvOeHQL6nA4iyJe
Ub7pKXyz4So6urG7sL0p+IAipBG65LC3Rl0kjXF8ddzsCgKVGMY8ToeIvJqEwKDpbSR+5bUESeCf
bQq4GBAQEhVsBpiBCIOxGdOJhHFzGKPN+qXHWKJl8/cgnX2vrBMNPGHSph0IVQzNGn/dv/58HJaM
npKk9uCS6V9pM/JGVBbEghujH8Erc/IhOOO83rmgtH5pThU5BHRckSOSGnfByAO/VGkEX411O0ad
ds4W06A8h6iugMHJpRrSvBjti4UquiHtBtTtXa2z+NQ01vw4Z/6Qn5EGeDahNoD/4ZCQN+IBYJdj
8NHxLdlPM+wI4lWiNF66vQRVJJnvS3EmhYk9gqLVzX7cMx6jZz34QkKJVMNNBtpjHRpj1INlHKpm
YLT1N9HX9C2dpYjz4bTCmnAiy6izApGEs5LLbT+7qu4SauEZANeKj7xJuLO34FTFvXjQm4i/5Lrl
GZHFuDxm4YCqt/OUsyQtsQM2iqm5J2vKJeCVk93e+7mpdGVa6NEdpX4ziPGUTwriKa+lum4ryymO
TTG3dRJC7K2okFX+XXnxhppNx+sX8jGnHy7ysjCtWgc7mmpAIf80oPx7A//77uP5nzfw9KPpfurv
Rv782+OHGn/U/J/u999M8fE3xsi8++fNfP+X/tzMPecPvK8hXV0u7sh9Af/PzZxaZ9ZyVna4NzB1
nH3/tZkHf4DekK2NLw4kJ/pnG+ynsZaWPPbpGIs4wMu/5INFZf9XXw/FqrhSfb76/j96DD/N8v/k
65mQS1vWAr+OeHDOUpGjEEuGUa6q+93Zw1gkePTqlicXBxnH0Oxkqa1d940GyaECR5xz1Hq1wKaP
y48iyUyHxSX3WzuQWtfUOiW4eJNnbvvo3s9l/532sfyJUxJhhFdJKzrOGYxgUuq6QDaeYUFBVoEG
k+G6pDES8dmArK/okNB0duztYjp5QzYMKCYcwJSzoS7uN8tviY/SXV3DHOU4ejvPZk4PM8yMB29a
Nuu0WpsuLsd5MiYZi4bc3Dzcwp/ksCxv+3USX3cUc1nJ0nb1r0xHlTlN0NG3IxodMo+qsGZG2SJ9
1XmkR5ACHuIU1vHcwR+sA5LiWffZV+nJ9mfgo5G8mIIYqoJkI4gIezD189ChXEzIIh73hiurfd+J
jTBdBsc928Y1W4K1pj3pBX4uEaSmPllMX2uCcT7qkzaa+289qhF1bE0Jd+QMdsCvBg320ZAbQw5c
H6zruSMqukYHtAAAMzjOryhtoyrxgesm7gNZv8c+Zvh0cjVfhyXY/73a1fal2RXGiSJR5RGL6+Zf
GCkUU3lM3XxTyWm57NVmtRdWZsvtJDDbtUw87KCAmT4JVqXRgXuSLK+8I3DWT/bS2iqxQ8t+VmUV
vMsI6UVSViZ+CSaysc6EzXkvXTYMPyusOYYos8W+3nRdfngaQwRysD2vSXMhJDho3IeCmIJf0Tj1
DisjQlzUObvxDsmmY9JReSvhFFOny8QdR5Ky2Oac8KEwWT/oxG99K7sk4TogJbCSszS3cBe2g8wz
J7206UgdOk4Z9FfY2Mrj0gis994s651dhixzZ4jdor0ItUJAQA1TeUUcDMOSnJBxE6uH9Lnjk7Oh
R/dr4nugd/KJxKSIjukakmwZ4odsiHomXb9qMU6x/hGBe1h6mn/vtHFJu5psn19jjIwo+LTQ3qme
gmq+DF25J5kQjLgG76vr830KXzvyCL3klddbKcSEMFVm22WmRcfgiqlo5BX3DNACYC069H3ldlcq
tqh+KyfyGQ5ooiP0wlld2bcWIb3uq9f6fv60IeGie5Y9NDgMOt7mdOTyt79OwO8bM5dbZO+1K2Tz
MvahO9/hfwjV9Uj2dUDaghT1dTsv1eYmCmJL/NhoxCgfmRnYahds5P6j3bgLJeazIhzFXsD/75Qa
o4mNglbtXcXGHpJgSsFMPeFm8Y4zFgeSy3pv4rFGms1sXDKflfwQ+TJONKI6zowXvNXWvOXoPXpn
SNtBhj8aIHHIL7a48I1rtHATWPv6ZbbccM8z0pSQ5RYqITbBNb5ZgaySMjKBfdj1gubSaQfz4U9V
E6PJr1YkAg2OoUOlu8X6Iiw7dpKMY8acdFZ44/cV/d5TVsLDAizEpUyXWih56/SNn7Gast4/2i3i
1kONvuOBurW4OhWCkDKEDm7Nz73gUApcD0QkMwF6kSyc598onyGssolPs6zLdk6kx480QWfRQcUE
lvvE/VQ2TwFSwkdZaQRIFSjAxbzaMdYfPeWIWhMTbNmJnIDgYV+JfhKUMb76VaF+yqi0x9PMdP6j
yjEflomZdaMSA3ywvPUugz372NCUF/RJugQkCHRGzKySV5KbOrKOGGPIOxOt1MCF7UJgIOHxJjuY
VfJmWaM996c8g1LlM9ivX3gGBv8MBkhyYsWwc1u4WCdSKyw21Fk5FphUjHX3xcSBYK9MVC/W364q
murMcgYHSFT8Eh+mGFPzaejo5jxPk11fkWSLzIf308/uKkJgv4Yui+1xoZbIQjdrh/c1XBHWqnrB
WtULy7MPeSHlq+kn762OVpffCx315oOPBsd5hZJNurAe+sceiPQm2IjdOjhOE1JB2Lmtf9ggYgWN
OVX74vQCc4UzFdpK0FvPby1T/pMFsgDlhtFuvcUZXd1JuOnfHequCI1Lvj13uRnmc494eL4IPZDx
JMPKaycB1aDPhOO3YyqXkUhIzZ1DSh56iOjgO/i2ktaburPXj8IkUbm/1KoeUJkVpZG00ENZ8nC0
gkeJJDl3Ny6qejpWGcm1xwlVx0OBVOutJ5i9PBZVSaQiKIXHw+Vbdn4Ve1lBM1CzO1zZGCG0i2KM
voKyj+rgrtEkE488SgS6i+tddNYguJ4XzrMk80Y8MUVJa/2xsDr7BoUMy4JfYoo9sGQOIQz0RrFQ
NS+qTyVenDZtttlyDv4EKpLSDRmBTmJDxeODEMvtKn5+47yKx9on1iKpS1n+qLmZ28O8lRxnDd3V
94PrZGhGWc+/sud6uDrmevjCM2G/l+jchzRWEuU9RSLuDyYaonVm5JpvdTs3P6gwjKj7GFxktavX
w22OrWc9F4NfvG5VL36hbJ/bfQRAj9N4OS8i6NcOyQX2HK5N+uXKUPN6CHXugxtb9/wIxz+DB+2Q
nFlBnh3PPa1jcOLCbY8EFFvBU8xnZk7t1oH+tcBVi3RY+qG5ieo2b0hEd6yPKh/C7kTmWumfcmOp
S3QYs5uw3uQhykhHvE6i7L6MSxU0BxQqktNddPqLm9c7mMF1LY8oLsd7ktl6c16U18kDFZcI5cos
bwX+9bqxMSRyNmnTZT2AYcdCx7bR9Ok4tTamL+XxxzO5xSjzurGsiEFVzCnVshTZKScs9gaQKVYX
iJ8Z0OaQN/q8EafU3m3SWt8m7TXTOUAl+tvTkcfDMMh4we5KK/HNsLB878/edgN3rH6hc7S+UVSc
P+drrsIkNrP4odquIhbKrVe8PlE27srr/i3bc/6wAVjejc7GYSIVztfEOpHvdTEtw/addJCYPvXa
8smlzQi2POBnQuUwrLZ6GZ0IpGl1h+gO7EgBTSwcJoe9NxUDBK31197So4LtZZ9dQfniP+v1ZB5a
xtlfc94oVCtyaJ7gvvt3MS3lr9wsxCaD5TRTQrCwfO/nfK7RrOr261i060enVnUPO52ZQwxw+6x3
fRzGn/E74yutmLEz65/cyvqhU+GCdrVzItpZtSpfZCCd365etyfR9dvFbDUkBcvect8n22oeEcci
MaaangLKlU39pz+YjrlsyMUP2l7zb2tUB9+jMRf89Meh/aE2revDWK3iBpaY+SqjErQ6MF3Gbw1P
yu0SjY5/6IqyLpPSmw3WHQI4dbLYLui92FR8M0crsANi+6VP6S3Dv2Q3kfqB2AYZ3VqpiEoZParn
3FrmiwZZDShTvsT32vdxSM2uHnuSrjbxtLY1is6IXo5LhyM/p5C2mr9xprHr5yCO656ASySotXkR
A5M3TN2xJB0RO9T+tLjVFBdEMmNNhunWIaBVrIP5hBPKfCh30O++RQPFIZy7rMT/AWOU+K6xvpEi
PP8Mu9B+Ljkx1KEwxpKJZMj/upYV0NiwlWN3EibcLrYt8xgW6k7AUOx6r0OGKHU94vOkwKZShQS+
zWj5vVDB5gtMSmueU3ivq/bYWpURF6bUVMNvfQnjspHTO+FepaE5oRFH4bBb/RiXbK2s5wwf5Xxw
LF9d8Veyl15ipgRNLlYrpRIXUMdBiugdc9Ov/u1SZ21zgYUhhIaxavRzfjiF36ggh14iexOyJCZW
jZxP0ygXs1vL5Q4i0n0syxSKIxm8jZ26sfYZWVfBzYImvPxueEpw5HgLl48yk/2+WDMb4ESEUcjp
0ED6xFlkYvSJfNGjhG185ees7p1KBm+a6jUUG6PGuUBs5Gtm3NFNok2gFt2JnZeiyfv4BAZVbNfs
ll2TsoH5ZOtW2fyx2WXm85IcPI1qwAZ+4uMyXmSdGIMjNrJ5JS06AE9xcxvgULPqoSpCaIpnHZNR
e2hqBx9O3YN7nvxlpullynoWy8FtEJJYhoigi9hudHGgV9MmVa1qUdP4I2fNaQjqElxWouinJxdc
K60Dp1G4GRZNngSw/KkssUpA9ZqFrSNfRZXEPnqhpCYAV99ZVIH251oMzW20lJN7KtGVdVBGVra3
hXOUpWZcERASW+7I04hs1IbRduoBLVtGvK6qUd4/1V5ZI8K2clbSaN4kphOv45pastCoZEawUp5J
qc4kaeAdIP7kNWF7aeI6RvfcVqwI8Hxc6GQJ1MziWybGlALv1kMzvLTtmWEG/35YdVA2hD7UiVcr
MCy/QpeyG0c4ZemdDe7E1ngxSvnZelwaRtvzoLHYoigcK3E7rt26HAgn5VurZiF+QaUq6Ipo34cd
21XZCedtCK0QAFldVZmDf6T2zfS1r6vRQqSp6J/uxOC6V25hY0+3BRDjUeFyBfBd94BgTfcJ0H7t
yCHl84IkfBvWuN/Zfr9C+MM1lAy9FN25r3m0ThjKCL6up7hk7EQ2yernFQUcau3gXmAl7OHUgwx0
QI8TccxTUY/xuXGGOrsqvKFg62nqSl3UfVQWl25UoP7KuZi7u2yudXmxxblqblFoUUTB/S9zPt8m
LI5CuKu5VHbdkaKHcpSg237/XbOQJnCKHcmP2Q2sAb43tmHhEXr17q/MixTmKNIxG/KA8PQcbCuv
+ztMRdyUTt1s5bkk66O4UBPq8SMvcJcUAml7xy1oWPTNGCBnroYhUykuz+B3aZPbe4726z01nSW8
K0xizD4GPjv+MrKr13fQpgaKbOtVw7W5ankpgtUfKa9dF+JzcDvKk0/3I7kuiCLUwzDB9qdVDVdy
UrjkQS6FnXVnLBUZ0fiiZRhMpNvrmAa6cZgv56WL5i+rWu3prjaw/9fwn0v9IDql5XNGHrciPwQJ
5tsUEFEAuupsW/SIejIrboRXk965ztWwnKaVI35Vky6vZp7q+gDwGgQnTyD5ex7VJB3oj3j8M5u8
XU89K65mTQc5OfJA9SKB6KLpolmLbbypTO8YNNPe1h2J0UbUyg6PvrZvQlNcuKWv9jQZg0pcUHrY
p0MhneGI+1uUP5CcWa9x1DT9leqGLU7B/LolXXmLmxOMuTE32htWw40qV+ts1txbj3DJszqHXsOW
GfvbrmJXU+scXCcSedKXc4tMtHTiNUV3jzYNYYKSh7BfQnUpq2YcLrngR560QOvwsff8onwcEWjs
Tembas4Qir1zCmY5IrJ0JD1LpGjm3Nweb+XZE4t3Y8ULMUhGGogcFdKml0yupx/LsC6/z20e4BkY
FKnw66gZfTHnWk3SjWAOaajq4Q72Obq3l7zBcgxz/47mQJ+3ZZjIteYThZxBU4aUtrziDnlewEhY
dDzrMzKVJ+ng4U8QjS5+utITwE8GkfpzSEsUYs7ZMTY+CtGuxxJAUB6RzbXxQXYOYTM4GOt74AFD
e0m9IPqOdEfGRlci6F6HsnmLlwWZqjULcyc35NUni0X3VZLZ8CIm3NtQrzy1B5L+onfCx6sfKwp7
i/c87tizrDXgioCuvcJzIGG3Xd5nTkswRK7zhl12KcbduaHrVaV4lcQ71Cqc8+Yg3mQP7AjesEos
NhjfuuEXH358AyLS/Xo1TYOzftOS/eByFfnygu+K/AFUrpqtMScFIzxAgY8YOsucWpZbPkyoXHl/
FzPf1Ui+KTiUSNUZpDqbzZnCFnxY2DBQPCK5Ri/L3nbORmfRlPU143wHulXmz022MFrcayfsvLvB
gi4nb4NYjgoNhmiUOdnhGIDVWkE+qCe7EludBABK4THIymr+OcZooBDA+EFHD0yhbTKdgoyyAVIs
xsVun3FgBP0x9pZwTPuwwteex+BF6tSt2iYMevCxYVHQULjKt6CnM6DOYiqQo0xaWiM3gKjDizry
8GNPfReqK3ZBeszwyrigFB45icGZqIsg1rvbf3O+TyiiJipO7Sa+8Iss8Plhh3n02Fb2unwMk58x
oep6ZKu8nmUUdGeAAZsVpunzgJuHBbnguKiIOhl/FqKY5ltbaTY7jZdlQtJL/rq/dzg0uIUSOszc
qsRLhmeIogcCMd4RTFfjM2ykAbyUNrEreM26EGCMaogBiTB6KRH4rwzUxfAcINohfx73b/HLldZM
GCKH9xI+RUowfIumkxB/vhE4yiSujfJLzqPRPXIh0WeSNLrEd8E1aY4+BoGr0svXr7pwlvI8xV5n
EPGM0Z2td4C3jLCE+pa/XbD649HpXWsMDvzgGhxKW9hfYSs0RWqKBX8eLtX6w16z/kN10nkxTgnS
I+eeRjev9xkPJQFWisN1KdU5pwCySEkV36xLH6c22feWiW4i7HjOFZLtBeJLxdkA/+lLKki9Nl7O
sScdEoLRi0ssBQ4YC56w9Wmw6G7A0NDP5srbRtS0Me83M2xfxUxFeDualPSfymUtc4h0UQI0CXjI
7l9RGBW/iNMhXsKslfWEIlkgiXBwPRxXEKbtICo+2Je4xYr7yeVfOmSkvtwCE+Xo2/rZ4tfOyCOA
5hLct263B2MQEJbv7qVsSapirn91cbu8DBv2oVTWMWQ6CrZl5FwZkBfoKJO/HVBQvoWosGDINRUl
BxDMwU1hL3JoyC6efvae8TnOXU8xDEL6OxjrZ/3atYSqIG2c3MdyNgsiL7M6P1nT8hPqxeqxanHk
HXATWclmwv5r3JVlcxjRSkwpFsyB3YGaZvT901zGqa3i/DQPBicWTzPb+ALRuxw2tUXv3TKj1oty
V39M0RiatLen6mGNbEMx7BbxmGESVhcVz/9j1kbxQDJJPj36LChdypJXfNDTLR6BQ3h3JqPnJ0Mw
MGCgpbPd1j8E9wgaFIWoG7XiiYUTj1h71ZTypDT+OMI1JPQ5Qq/5W0M4NzuG8rdbPGf4GPSyMWBa
KmMS3aaSrXEugP7SxpeIjgjwBO6oSh1/t6RAZ0BOSvO7y2vzgUVKphkgUbr2HBQ3VhZwfUvd4JjH
+syBM8m1tZKmias3n2l4TXuEilSoWOv8nEG9FJekZOYzNBR+pNR1uHEPvhXNtxTahB0op19+sEfJ
gHe3i2+aqpytY5vhCi5R5hBt0ypruXQl3uNDLWr5O2jtUB5K00LXBCoAX/E9qjHuytmxt7TED8aZ
QlpOmUo/7P2jBUriHDWnX4EQNe8YkQ0AUoewnAXTrrDS9ZyNNkJRy3nO8xrrP1Zk25xEEw9ZIjiW
/ERZOZM+XFhb7QgNdFAYo+xIFCYwrC06DJ+y2bNf4l2KeGo2r3jwtN3zFJVbWSb0vchfFYc7cMgc
GwWOM7GOA2P49pVWqv+JkXr56uy+ywTP43BHvLhL7EPYWQ/1lksJLt4hq8wHA+s11m72rH0nw5yR
ewhfPE2tQNILSJA7RsL4gSiQ0ScPo+ZvZmag3ycH940uNrhrOx2pr3gVJLxBvE9eeLFl/qxOMbG5
w555hRTXEEZQHcxUIhtl93Of2NyiqyxnRD4OfomSys4URUN6gZcjK5woM+xxeDlIUvF0+TZsnflN
Fk+DZ6Gpp1+RvzXVY2gGI1LX3gFgYBiIoDjuxkejNmFdh1Hr3RkRLFHS+6Z8DZvafpjZv8zZV76W
NwOv76aPSxElM5HcLz60k9rtnB5ZM1Orfvuq28aDjXjHIj7C3q13kVM8Ts3QfQ89SnjSlQiil150
OOxs5AM/Pynpf5Pzfyf08f/Hzr9/b378VR3/+Rf+QcJ7f0Q2iX4xnY/kR/Np+U8S3nX/QPzu2fx3
rPUEeuJv+EcWtRX/sTeKog7e/0BAQyai+n/o4y0n/sMmqY+WOZeQQpc46n9FIM/s8lcWPoCDD6CE
Mdy7PqQ+Cel/9W0YtVqjRcZ+oquMB7RomlZeCbdBSegOEsWHg1gK8ZZDqMrvQTvLt95kjfBRajos
5qmco/nX4gG6n8u4zfs9NspeHD4/Mv4IWuKHdjAfD9FdDY1iHyzgtO5FEiZC11WVi+WSQyJ03l2x
VPU9xKfRJ65wyz5gQbepN6m8/BJ3HoBplm1Fe5tLy9Op31fbeGT6fPUVuNQJfdIan9CroO5O+Pw2
60G7pYP/uzWLF6Y5IkhU8KTL+alCGLY0GPxWC19zw7mWJ5IUjOZo92GOJb5jBbmIiqitzkjUg8Tx
+vy921yZdGzOt9JMxfNGMc91EdjDEwoYQ9QDSmgiQNTVKtqYFzaMT6wz6oS56M1X+OSasf1Vczqn
LmFh1zNv7g4ag+JYUf89snmLqUqFREW5cMHUq88BkUa3tj3iMPNZF1wuOhZAwpZEAVxDfxqdcfN4
PQyYGqXtva0GXC9TdnyNvDu6dxubzDbf/tGG9Zhmdj9etEsUHHE1fdtFxddeEE7kr9jt7wJF9lXW
wzxXpJswBs0eJqZdNETifVIQo/UaNMSSKUO1fPkf7J3HkuRImqRfZaXvKAEMBnaYi3ManF8gQTLA
OTEYnn4/z+oZyaztrZa+z6VLpFMyPcIdbkR/1U+rEKPgEiWltkGXgAPqr/vcxSLJzlQ3jNoMP7Wz
R+5ko94AFeaDWrS1WbW3Bg784FXFDAuOAZl4XJWU4QmHMxGD1wnPFF5f6eEfsLFWsbJH4zXwtJot
PzpS7yHUrs2KJr9ydHVTNmbI+cId6nDNZPMiWQ8o9RT8cZ67EGVnyqnoTHtECcJKMvUPGQ7mhZ8i
D5l+aywnQ2ocry1NxgVO1rBt1mUwAuRLI8nfYGg/Gmu/Hf3gLknAvG5cIxjOHUHJ1RQKdTvLsvSW
evQb+x4+mfAXgzOMjBxCX+6AkCThYU4ZwJ27CFvngQ+cYJZFUDkmWyv3hh0O2cEhY42kZrdvXc4j
g+3O8Ui2TYSMc3p36h0eFvQgv7xlcsV1L0ZXnvHP7zPHlU+ZRD5Pa23dlI4dYkcpd6CnAXKBXCiO
hW/4SwE5rFuRCiyJRSnmc0NEjfJiRojrPjsKTBinZXGXEifBZ4CtdIbo5GEPVTmO1pVmk4MGEepa
3HBIx3CRWLio+R7MJzlGd7aorxowA1uZ9j/sriZDi1MGd2tjPxv8c9VLBzm8OtYdlhoKXszsYNBK
Un5ETRpTw5LLC1VGyxwvSkav2jH33K5dcUI1iPcyiU4/x5y0Lnl278qoKiNbtmp0mJcOAygWsvVx
s6Rb5o2OMGI4lfY+k0rss7GrTyxQFrmNGRkXyGLj4hKMmqTbQxp2nuVUHCS/Z7lR2WB+jLq0XSYD
l6si30t7+mItqNnkCRH4K0L7mtEAGp+7icB+FotoFMwamQqM3SEJkgYETtjNYBTLuP0gIsyJKbRL
o1mPY5gKcOYk4xe0DzjVih0jDHZGM5J6aVsDYbsGM4MW5Jz60rJu+fIyodJFdfZcb9jWUZJuyyif
XxkxEebtXWWg2XYm3oLoS6bArcmND8uOq9Q+NoYLgkDNj9rMr0GIEM+3624rMmve6CH/QUWlPjIM
MhjrG97RT3v72NOidCAOanxiqHZYOCOumZ3jNubekkBBNq01S3vjNZ2z8YKBwWAWrNDaNR6V8rkz
RmeTFJ4+5E1VbZou8I6XiZCeK35vYDjUWTognozkPPY5pnRVNmseDfmsTOYcpU7mg5sQWVcFoM7F
CH6hXEBOy04u3peVw3htl5fmjyCp4jvW2/BE5Xi9bEKSwotIu0wrfdPZepzu9k7B5KknV/RGrqva
GAAS3qTrUTybgvk6pRgr96Cms1tGDuUhnYprSpi+scGgPkN99Q8uavKp6Jv5oKah31ShI+6yGb9C
41Zqy0rro4yNDKnHOnzEkQ45l2WQ42cs1d7SnbpmpukyHFIWcNBSOO/Z6ASvtmbcGTCbvxnBf9xq
2WylH8JXwiy7mwDm7DKzMU61keEnj+Hu2crlTRyJ7fKTeO5pGgkdJbl35anugXmdQTqoCWC2yNn5
9uPpznFKuecGMG7bNDzFJKmHcOS9qKodNMf32hqWTPpvjGJwKcLVm6IpzXvRlmtYf7fF1BzRUpae
h+g5B0A9RULxN3IAPWR2D6VqaDaORg3DwAB1kUrRXuCSH/jYNq3Ud0i8BH5xf7aSuAUhuj0e2G7N
+y+fAqn4pxQHf61ksMU/H52ni9eJXZ/VguDWwZ2KfhlJI/qQ1jAc5nkWW4fim1U8etXZyq2dh/ZD
LZ/CB+zoT8hW6pa59r5N4oe203JRGuKaSMQO76B6oP1L5OzoLra0KJ63+AK+q7G6zXAzhx3Wrd5+
I9+3Apdy6NDBKP3GQcYVjQzzc9So1TiY14AvD57A3QPuYmNj+TqnuW0tmja9I2F6Iul7iP05XZtt
xKxrqJ6EcnYxMqcDPoHrWZMeSAcfUxwke1CM4tJ5VmpsZ/NjmjDA9StdbChfuHGVz+8ybQJsgysH
Tx6OsfbVtbuCn2l0Vw6FYwydtBMDmIwz1iVp3sVcgR9IpzjLmVvoS2400ZPflImxtGWnKYSE00QJ
5pjKblVPHm4u3EB9vJ+T0WhIAIIpXradm78Le76uGWit3bggu8sc/JLHpi7yp5sMrlL8CTMnp/DP
qrCaAWTE2DcMTPNAaTFbKXS2SfB4slhn5pF0U/HsKxTlwCRzrFvQK1wuvSJxt3yD6HSj2XBPPyOj
cq5X1908gEBhCDkcRFDNr20pzI3TkkNctUnnbWCCGrf4CLhtdRaTBcQryEJbH0je+6jJhRnMculS
Ws2pxZUx1bA6ibEl9jmyxeg9j5FLoaTFXa5cJ2MX3Zii76/nTriQxGh3HFo69BZNpK1ooXSTuQvw
ZOme1Aj/N3yxat/Z0DqC9JLyiZuJcKSdrecpa6B7gFubBj50UQANjkpXryA9kuVQiXld4wk/i1ja
ixwD+ErJcXiqOE3fKp3dtrUwrrPInJfa5tlF9jS3EB3oPh6d9qyd4S4xsD85Pg8GR/BLduqaI+B0
QuD0c0bAmYO9qy83UDPuoy7lge65DcLgeTKZ3cPBCU6AVeMtY8liTV26uSqVR9tvKEyuhSV5D1Nd
R3yh4cGYO9odeffD+Qeg2PecW+Mh9sZoHXsEDVtj3xHYfHeYaK0cKEZrhZ9/P1UkUkMSlCbinkKa
1SQ/wAR0J4i+n5Ocm83Y1Nmu6pzn2ujaK65A9l4NcGIMt7y3TB5Uj9rheA13pF3LitV1adQ9Pv9Z
JgVcrDk++Q77yXJ0avpd8TTcEBSa7xXttgebARWSvn/OLe1sHXeK9qPNXuIkWj8U8PWeLSTNrXK9
YsmAgwFlnQSbKdXOGlWazTXov9Rg3ybVVL8UZpbDpDbf7N7yGdSbxW1I1GJNs230GaQiOFWMgF8c
yq9iUi2ryW2ql2SecXCVkX83T+W9mZTFS58MX8Zk7nM/JbnRpvrV7MZNOhJURGOSHxj+qwMxIO78
g0ULCDjmjxqo7EdlO8N1G0v5GGQt0Ucr9Jg9Q2K9LxVfscit+vvBnPMjcg6mXihrw7ejDWgsBt6W
zDK7LQope5rojK0rGg+bZjJc5w2+ocg1adyocGusbZk/aIcf28+r6d4c1T5PBsy/tbQ+oU6OS+EL
41XmU/nWZU0MPQsafDYN6fVYkzzuhCyuaZA2X5OiEIj5+KuFXz5jlLW2kz1C9fPBIqjYQxeLGKpA
ldwPMoC84YkcdC/UygqQyCE3vWo7d1aybcYEEyQKyyWTHLThEUDJuCXyVdwGQ7/y0faWIm9xprmV
Od9kboXDRA7JwUiM7HFGT8SP56LZ5yQO66w7gEegg64Ob2Nt2qtLLmo1pRWCsRc7x4mDPNjxec2I
ttmbHvGuIa2Z2ZjWLeiYB9ssmiOk83NUuGpBZwoAYe6aOxt0x3Vl2M66bqG0Yy4I3p0Ovdr3h1df
TvFNgSHqWM+WuLdg75wkWwfdkLZYuUnUrqtQP2IfOGAKU7u0iu27lCPSJjKAHKd0mhL/vQx88rYk
pe4QDdFlqB9GAPhynQ0WEtsAkX1DLBoqDxvNF2FfIj+RldxURRPfcU3ndhl6QXcFLeMzzSbqR1Ib
y6aDn+/YMCI8lRBDDoD6QKWSw8FCI7lzaKNmBZHzTQJt5WgwxztB7r4bbVMse0X3nB+BjFsYhXOV
NXl09tNqpmN3yNgfrXgZkhDFspYEu0Z3vBuqjVaJ6LtNmtXOXXk5/zB1hcgm6k+MU3xDyZwkECkW
zU+nPeYPb6/IbcLabcyN3XZPuHkQc+OIe2h/mVwC/9zpXIJrBTUdQBiVPzB+v6RmLB7nuB0WZSMv
zEs9ffB5OQej/3lRTl46Lv0vPM4MIwCEenMeb2C2wY8dxxquI0rgHuNLvi4QCtpVGugI4KURpqu8
DZhHQHEjsx1P+ToIJ/uAex3qiU2g0nTTUzT6/jZ0Lk3b5p0QKYgnE+lxiP3HSwjbYry4rwP/bOtx
wGENxAp8F+8U5Q1ByDjBgp/NaDZ5Rycp2PXzfuvqTB4xcO4GuoEWaTPvzSinoZ4m50XTd931aAZP
Rg7tfLZij0wyYdWQ8J2GRuPnKv8E6xbtoBIPZ7/z3J1ALHgLYRkuE0Tx1VTMW0MHVEa19b3hpskH
ejxEEHtaD0ad3XeRPuWuV59CywCrIr3iofGyB4Sj7qmjlel6YB9Y6WG0v7gfvNOFewW18bPs4vKd
3FN7ynXG5NImBk4Cq3aXllk6C8PIupUtZv+Ay2BtuIHxHJttsvV84b6nluu8TEqaW0M0p3yMJ8w8
ARRlclXQhUO73al+tHZcwt/syhrgYvYvrpy+eERCvhZ2dV13wtjCuYEmXFYnT9qX4EWVbhx6ar8l
qu6Di6izCNDSGcRhlKqoKKZEPCSMlmTTrjfsz5FkybSgTyRZiQbdvbTG4nEaiV+k2Glv0q7u91zZ
3BUbL/TJATMIDEEHG2zkH3JUlLURaIqhnbzHuu9YS7MyjZWDE5N9TFM6H1jNY8N4aGlMM52gpZpv
hZT5oc4EN2Dze4YesAksM9pUJt+HVZ0a3X2t5680pKTU176EYma259Io2Ct95hkT9t91S6IR3KLd
bUlDtyuf4e1RzIG5jZr5ynLxx2nvmeMRh3JZIKhXdbHv81aecgZ5hIpyDWmhD723MuECHNTx96TZ
y3MfdkoHAvfUp1gYvDDwTnBn8qUPr9SMnac8Jgs5tDNDIMwhi2BAj4YAWWwhKEzveW9NVx3MpZ1D
Uxq+hvllmJt5Y+vBA0CYFry0kD8YJxhLszDkbT4wQkpNO1yRoSvOVdzR4HMR20sq2u+T0qw2naAu
YCRCfaGrMZ8ZfO6ETQ2Dokl8yb2aNd7jnrGWvnfbQO5aVa2J3UsAU7yQAPdNURowtUDxtIn4RoEi
reyk91QSE1tUWD3MRgCfjMvpdsxaCyBr+I2mHxzLy3QAxlm/EwwsOfg30boI2huX4SdKC9N93KYO
e2BXHBTnp6vA7wV1vV0qYEUgd+wVQuMKDCs3JtU3S74/+Humcri9WJ82cOZL5LpLWrOAVJ5PZFIX
oYK6MduabDYl7UvPyR/ZoAHCGlT9/ow+guHqloFbmpiTjDd2PGMtamUe6RWt9pFQ9qZInWtdFvs6
9tOjRbZ721bAuTDLcHZkfeBu3/vpSktVgk/0gRBPKEuSRAGe7m5aZQIjyiW4QlC/e2Re8KTpDFki
L4q3KG/xP7vXWJBarNOOeiIg1F2erW4vrGTYIoJfT4CqsUvJH/BiGKRcoEmqdbMNkC7iTyBZlq2r
moMI++QU2vjd6zL1brI8RXmNxm0XTWCao0ljG9QoiDJ+n0Z6BA7c2fvwCM2CEcbYwPXYQmTLxpOA
8HLfxCXWnGzIhhkeCko83ODQLFfeKKKL+85y9DV8u/REDJh3loi4CV4wbTomiiwP8VPj2ZQWUJQY
kTVL0/Jl6jJyQT0Tm2lRu4X/ouaugkqGiPucW4rwP154bg8/p3SDwFe0aqOaYEQaTNwJ/dgyp44Q
cwfoLPw5CBx9pceNV9QseZ2Zc0tROr2vzS6yftBz4hu3lIcoA+tlJSgKoBWecSUv34tbbJBcuNPG
hi5AFHioz7Zqca41uP+5Nga9BQRNO/a4dn6OVVk0rfmAR0SMKxXpvD1ITOZM+mK3mE4MwnApzEYo
rvvU09+j65o54pcJ0Xj6OeRNkJZvUP6DHZ2ReueWGDzmAbCfdjmmFecQS35uMQbvcgQ4vMbtHXae
QyOtj1CUmkSA1WP2z6ihn7yvsbfmJx4E9Yh+m27Bg2iQIlTyPFsdlo0sReooDMqtu2kWYI6zwlnU
pV+fA9LyRL2qBOA0x3K/6WGmj+nTFDZtfyvovuZ5gHeCG+7C7zPhZt8lCEjpOgLkUNyXraqPJoLQ
EpPHuOjaqHjGKc6IvlD1cFb1zFgitnbCsOjTirNxiZHSAKChqqdpHJ/zqngoGi98B+0h74bEcO5q
kM9LEevTJDgiuqSrX3uZcrbonfspqi/BjrCJWZREsW2Gurwp+rjeU8xC4I2cGF07Xejt7dp3Nk2a
tC9ijvW3HZbN1hMJjg4bg83SqcIXeJcaoy2hLXuMrD0CgLMnA5l+0yVvAP9mxfCZGVSddfanltZQ
cjTW1yQInYBkqx39XjDJFLsiGXOx5ijeODsb3AcdC10Y4OtOugDIeF9N3T6JC4sQY1Q3rX2cRErF
lQtvFppv0oBVrASDH67IboWIW0rBj7vA/L8OEhYEaAGQXjZZ5RUp5q1qKB8yCdAFTS1L2FVBXWMT
mrCBNXqem10Uk/HmWBR5Sp38Rr0zCgqhhPPZQPoMwM7N4byeh/kZFAMQmvQQaVMvRIwpERJ1u7Nm
lNrCTP19yUiJK3uJ34rI0YEZRQLYKYFaIJ1Sbd3SxX4TIWNjMKSYE1jlEmTwORjN9Ip5B5ab2Hsl
oX+dew5klXGCHaMwSGBqcXfmJWnVOkMFHrPC4Zb6JnOElJVk6Vpjsw/rmmB73RXiWOJveJuL2HuJ
xtA7NVhT1hAz1Vvc+PFhQiKtkAhRZR3mEicS89UmGgJ/5zOHPgzUOJGCwuBS8/lQJEyKh92+plfP
WOU8MoS+pF2svdgU6VKUprVwwuyOIO/bTLbpnsHAqbCsPQiietg4uDq+cdhPFMJxLDfJ2C05gpfr
UbjhMsfj58FM1WLJ/lkDyb/EBGYfHtYl67Txxt5Gj5caWLpA8nmeuwBvB0G1HtRtMr5iA/jRVWjM
edu7pxrPyZKnKV1xSokQDEV17qe5/xhrWnYUF650SHoolDrYp+TtDn4SY0GKikue0r5yg5a6ol5v
/TG5arJuB2AoOFo4tzDOUmdzTaw8OkumAyRkArVsswAfdB7V1rIaO8Y+xLwWBlv0g+GFV0w72BS5
TN82Hk+liQh4Z8v07DY4wGawLYzzWmBysBTi8rUxKnKt2nvHzC1WZPXBBARpdEezkbtDBYhvc8BT
62CUYkvSCPU25ocOgmqtRZARYkj3VCW8kxS47BcolLaL4xk1IOyjW4JH0yfrbfE8tlSd8NSHG5gj
1xIvyyrCug4KHYUAtilIjYVtWmo31K1zb7uBJLAbFuleKMve2SldSxr8yAOq7A/lRo/4Wxh/8b07
OYWedl6k5hWweWgmRXDlhl50E9V8hguCHh4HnaHdj3Hh7xt6vA5tx6adN5hHwrHQi6q3javBctqV
ZYFfnQwATbFkfeYL7Rv34DKb+3HM7pKCQ2xYyXHjM9tcxFaGA7cW8z4iBkEEsqj25eA9lyleBFP7
NZ0JqjgXhuASGLbbXMjuI2p77qxDdOVd3tTWAufLBQ62bGGDNuM0Vxd0s7gEusbw4tZPq6c4o+aP
Xg0yIJZ6VxeXhW9wcl/pOIWMyxJyLEFsn6Me07iM3M/ScxjSeLb5UPrsBVCrz5fm4/VsFfOeYsgN
vyBytJv+lMquSjNDO8b+6U7KePMkVp6aReswjU6xAuJDX2mTxfHDKNnFjpkax/ZKdxyT8IR2oXss
UPvDt7YdQ2cNKyy0jhh8wcOOlmTftTv8YCqatsZkH7Fcc/UIak67jVTuwQ0LkTwy+IjTJS1kikSa
VhXsC9OMsf55pnsU/Vz0D//r0ej1/uu//iFxNfz/AQrL9+IHVdrlb6AE/safHg3L/QPOAawDL3A8
z8UJ8d8eDZ8mcd91A1cg1viwCDGC/NOjQcs4Y0ybwBxnWAAhgn/unxYN6w+gCtRsmxZDZiwcQv4n
Do3f+y95WG0hHOz2FugFnCLW5c9/gSQgGlqhXWNYNQcC4IwYj42tRizLs9788p7c/Flv+GuX9u9A
zf9+JV6Id0MElDT9/kq9hc0vvLROlT6om7gBdMcinGSbwjM/6LylYefvX/D31ss/X9CVNlM80xNM
Oi5//suvxk1cxTJIV3GcJewCE+66lMz7t/YvY57uEl3HRC1jYpmB8fT3r/2v3lbXubAmyQzz9v7l
bQ2VxTTRhR5lJma+ghvV6q20ur5cmVUW5f/mrf1Xr+a74CNsjkaOFfyFjUpUsS8xaGE88Ut4ESFs
llWkLn5PDqHNePP3v9u/el/xq/GrCZfJt/kX5mXCDqaqvFrRiVJsJcdZuk48AtepgxyGIu7XqX2T
Cf7n71/3r6xNHlXJhykdx3Utyub/4iQaXSer8dWuRpcSmRmLiJPBLUxd+zNs8w6CNxaX//wVPdcU
mG7IzgJf+/0JEqUPJKAtVpFZqktc8yIIFO54dGoRM2SY55WI1HD++xdlKM8/++f357LW8ItJm0Jg
z8ZcR5WpfSGb/vrgejaxuSkTm7E3OozzZBBSBtaCg9TASvKlPBGe48pgyO+Fwmk2Vh+7+zgczAfm
AxGeW+/SBdg4rr4DiZ8znbF8+4fVz+Ojk9pQjuqkpewM3zFKRl4O1cnuOlo2MmsoP1TrQWkOEFJu
jMDlmAfd3yoeZQ4na+GXquOM2k1RtXb8xiF4OIWjh3ZXcviAvngXk82cVr6flrcDTwRZ4TZ3wjVn
KmBVokrsVZbmobUwE4/jDL1dHN8nDg5iBR0SaBWkCfSHsbGq6og8ns3pZmp1X2xE71wMGF4R0AC3
rHSajltdS/CBHG9N/MLk0Qj+DqULGGxUwE7zdnpJWyrWtomVZHdEFzv3dgxqZ6Nky0W0jt1M4qiY
xTJvyoA6EZsJ5xq+BcE7sOZEbWryMnyJ/TJ/8o0mSzfAK+e3kZIOQK2SFX2h0tp+5bCYVtQ3GTnJ
wbbK3iIXksuilTxb9FCV1iNSjSy3QdeBDs8YUeWb1M+J3XJpdHiYzajHc0TTIQdoX+5N4vg/4g55
Yt37QfrFZZsKqSYEkrbGZscG76RjiNgvR/lkx1xHIfZHWbkvgq4mgYm/W7+mVUKcEkHAsV4CO0ah
YFrfecWVQ/BaL1pi6SDm06kr4yeOQvS+LtgqwnA1US1R3+IpNY2jBjLrkGahnhmcYDbKrHkxskh5
G5IHcXw1IiSE+KfgY2cENaZeNteZQNtcFLKS6SbuCzSsPGHCtbQApyuWwXIwA9yijD3uTCdJ4kNh
KsKeMWhzQuy2H1TcGikT8uSiMWm8OBHScoyXuOD9KLnuQ/G89DO6Piw7X6O7vIooyfXJ91pBXLux
wQ5QoTk2X9iiGgU3YMpM0I+t2492yQfE53JlyTCJPs3BqKx76QPz2vj4eYkY143hOSuHXIN6mU1R
uYispN5XwqGs45XvV0ueZjBFRNt832Ka7yvvG5uRaIDEXIxE2poVX8fAH6KlydxsZMKmxofCuxyM
waQRqrETEPqMgKR+iekYe9DT5KTLDoCCWnr1HPscr0vjnji8eiFy0NwNkk0aMb6LrUUbjNzFfeJq
Z6j/7iuJ3ZC0JOjtJQ1oGqCakeLXn/BQXpl1d5FdqylmrjcTdEA5rFyaj/2p4tuXaus+dq35EU6X
/qSx0XoP2ix/tVlFPhsck8zi+ZlAAKZmfhOBDf9ggBh8ZTqs35UIHQwkeYuPZfIbBPB80HTjlIVr
3AKLg5FYeY79GXnAvBciLOV9OcSMR4g58n4WGL0fEoss7iJvZgiwFLdk37aInRrvn0+im0x2RDmQ
QX+mBERTvDWJ7TD18RxCneV+lGX6ag0KK5npefJLM1ujbMClRnadVWGyCrhsUK1WFs7rpTEkXjZD
RsKycFL04XkiJ1/jjtVLt+c/i7ij/3pFD27xBFyQ2hFFAAxacSPgT8QlDF3yHzPd8IYMZ5Jddh0S
JhIZH1xA9QuZg9CuDiqghwWgj5U8GGA9/VUoieYhDY/OS02XDBTE2CPs1IYGBRRdE3h3fUJGcBn7
TcjzLmXx1o0M8NYw8JJiI2ET07hJPKOnq4WG2QV20qI6hqluirMPYI7whkEn0QLSvT6HHZIM5Esv
ugNYgAJN62K89xmQxNfgphK1hr1Gs+6KvwdCLkFJ0zd1O5CRtC1uiIepGMAzznLy1OECUnK3F3KE
u5n4toWXUmUCwa1xUT9Fkydnu0fQfAgU9rONNGVesLoD77gvEsmovWzcljYPQ5MGKFRng1FPFXU4
ADQZfSWxI/u1yg0fCktHbib6EdRjFDxGtRdFp9jUmdrM8RzkW8+rnOHYpzlsKgEPM/6yZDe2p5bp
V0G3ty9J1zcQeVaTrVVzk9V9LY+suV7CF7GqCUcgh1B3kRld/RnoOjtdojfGOuQoqLg5GTTXHjU2
Wnnm95rnl27wyUhDeY802wkNR/1dlnJzvB494mVrH4psu+WQ0o5HF9lTH2JzTvNNYwQJHXORwtD7
QY5ttNYsBLKroSdpR+1HNdrVahi7gvYAED/3lW/O9q5m6YNSOIrHCH3mO67j+E6pJDkCy0oA0lSG
8dU1+NQsv4BzpS3YBduUbiFvaWn38s2TSUddYRt5eilcXmqTOQ4JIRB/7bHyydKS7i4qhj3YBNWS
xPgEgzmsKu7mifQ+8ZjWzXKKgm5rJb3hrKfC6V87lcunxC3DmCt36392uqxYf5KuoS6UrXydBV0D
7p/+zILuWL+XG4U+8eTmOhyx3UT09G1UGk4vaBcTSR/XyI42CabL563mnEAxkftrPefzgd0/qUGs
uKE/rVwMYadgIIh6VimWxXt7iv0ndHtgbqDJ/XkNhR8oeDmrUWBRS8kEKVqoqvvRMaW/n6UIvFWU
TJi6G8jTxWH06N85V6VFtn9onL54Ttpodl9YvLGmZ0Y1EOyqQ79dqinwviLLd16auWcS37vGVaQs
oqxx71pXcKSI/OPkoWMLAGcFXsku3TUZ8Mre4AlU/WJyJwBuANj9dsVgPKFki42JHlyjjy8QeMuh
s49VHp2Krw+aDr1ivK1EWUfw1g0aHDaQ6E06nj6DRyDGOI4cfgjFMpARNcUOxL0JTjVOLCf29KzC
zxi68xc5kO5U0R0ozk05JAqTQOwZG9fpYbwaReS3z4rYnLEBpWK7H9NFbtl6hg7zHQgBWpwxZUHi
MVwMrYfOzy5iBaaLGCNKisAEAbe79KVfWASEwBvn2GDxqh5oF/WHE6HkMT6CTWeZWRCOrG1M6oT1
F3SGEXeJaPHumNUY3IoQSkFQACRP5Au9KFG4ABeWAq+m9S7nZOCVHVwsiNoc1LoIF23g2ZS8xvUH
haQaZLEnNAfSQJ9n3NHtug3Zijjp0E6+ARWnqfjuM5bhFBg5jTTTYEOXqPtwcL8YqVnYCrJKtgI7
IqrNN50vI0BgPILJykziJH0uAmRHyDa8ff5nkNAESjeU2z+5jld9GAFNbVCTNQA0gdXkAhYR5nsV
mXo+wNSiiCyNY/E9Yru8wuYwvXZNWdwBZw1shdaVkCcWpKpxvGCnIwmnemdDil5vZ893jZ2XdvFV
mWTpm0t/4TPxjRZUIF2DDImTkV0byTJ5YyArIiwSeYyz17Rr6ud9/9uls/Y2MKw6Y+6Pya8ROiUu
nSlgI67sZXEih62vAbFyAGT9jQywwrhtV1k98XXvJClQgfRMRfOgyQaNbQXrkKOxBDpQdeJ9TtL5
OXf9y8BZe8mX36S0RlrY4PkMTUed46ZB/6Xy1H8f4qC5D2RjgOUeOnOH2os01+chhpCCoBkbfmvu
ZhO+F1ySSPWQBSzjI1ZOsx9r2i/pnzMhXhtc7UlFawjDA26BG6kgDcilXeixMbbs5fHe7jK/W9Ep
zvDZRCSzF6Sei8cZBFGzhk0EiRGnswAHgLwcLSn1LW7om0NsTMPOfqn6Qj3XuimfZR5mV5zIrHLD
QTQ6h23avmpvCFIsmlZ2cuw+f4BtQGTSkgorM6NNIrqCZjl2UwJVbyxXNm1P9hi/qNDCOCPgyR8S
IyELR3WU+2ylQ3fbqXl+6KOMTdIjxkh2FhI2s13GvkcAv05M8NDqGT3g738AjUf6sGboXx5TYhne
ih7wjAq4hPk4uUzqUrYhG/ltXpMKXErJzljgAsCmY19KDPF20wUoOTo99GrgGhBwoL4yAw1J2Kqg
j2OgzvsTWLcSyl+YMkn5eaP93+zWP2g9/+Vyv3rv3//PD7wDvb5CEvyvfyzbCqzqb9UmP//GP4XB
4A+KbNAWpB24l6wVitmf3SaofwS6iG6RnLMtiSb/P8KgdP9wpMufIqT9ZKiiSfxTGJTiD8QY2AoY
MDzUQe8/AqiSHPtVhCBLZvkm/5BrE7UO6Ablz39RzwZMJsNA7hWTOftS5Rq0LIF2/DfKlf0X6ern
y/xUrgL4/ixwf9E6ciXssQpp/PYSa7hzRWc+Na5pULEpm/Zu8Joa0b9JkLLKvhyZy5uB0QJRmrTB
HM8zn+NOR/QQlqPPGUe35F5h4xlHp3SLB3asvDiSZGFOTh4O4IsiFIE/PYeFVA0T6xE2Xl9BUbEM
2FCcNBRVm09jhi9xq2kbRT0s+uA+qRAZOeg45irMy/TIoYJ6Lcmyc+0PNh7EX56Sfy+VXt4UhGFa
j5GBpLRQeH9773VIUiWvLLL2DMDpPbnyZv9elo+Rw7P2Pzr1v3ih38N53v/zQn959+eYhhjV8UJN
NAAiqa4aAhQAPWC122uQuws4FIcemtbfv+xflDx+r4BAIg+4A6XXwZD1++9H5HbgJk6tcscatByr
QK2jNK8u0ku44aDGLuQwXvr7F7X40vz6RP98VUp/MOoIRPjgoun/+kQ3pitDItgh2aQhWFbBmFCC
Se0tBwdx0yCBQE/zsJGoTBC0oTh5O/1f9s5jSXIky7K/UjLrQYlCwXtp3DkJ4hGxgQRzcA4FoPj6
PvAqqQ43t3GT6PVI7tIlEzBAoeS9e8/lSLBBle9fvX8r1tFzp4VLbZ/PnrTZwAswab6+FSpvfu7m
E1ZaR0FiAeLv3DhU6idkgBNb6qQSA5U/SN63fgRzfMPGqLgBluUkh2jIYbKIXolrau3Yra2w1U8J
/N1HTIuIf1QV6EvWD5ONPkdZ0r4N1LwYqJSudw1VkGbd+waYTTUSbRa3lfN5MiyWn8JilwO8wHN+
LLOM2AnavsPKol6it22V6sc6GogRdE2H1hndsGlXVU635OLlYtoGTpd+i4XImn+tHz+n/4p+VydG
6dEc8fK0MKJKixg3DGP+8mL/mIqAUBNXo8laLGpf4bBzm88axsmPepL6zMg03wzNpRniIH0HYQ2o
Whxdq+jrjphbPFrKNXOcir0Pi7BT/bVl1Ml9ClGL5HLXWHeeFLdGho4biV/74KBdPbQDyjeOSoZi
oxBXyIXbFM1gusSXYyw4M55ZHV4PZ+7UZ5XwbYaQlN7y9z+eiu+xP9cV2xldGkgRXGlApqPyt+lR
AzyQktTl2/eH7amHY0sq/kRyCdekaPz6kipu66bXxL43fF+PTu75v0NZlMM3XbeYqorUmChTijg/
FJpQtRVZ8NRqrbIzv/S5RaFzMEJ90czAf6DLZzjWRqcYPiWeVFRAMFDI/ft3fLSILSOHFhu8cTaK
NEbco5YBx4Me3Bpvkw8DwFBHzJ9FUmB55lWcGDSOueDGaU0I23mZef54FZrTO5HhGFhn29Z3vZr6
baDlh8aY+3vk02DP2F+fmbrNoy7B8tv4JnB+U9wSvsSo/er9Q0G1DKkKUjqENt3VHGpwWg4inGqd
Vqr+aiPzBEYBMtyigkGIyB42ZM96AgLv418/Zjbhtli2HuTPiqNbsfUws5moAH1YXMzt8XZFiQrP
Db8Tb9PBRk4zhoVLMMRe/+LCIRrDd2pjlc0DPghEjtssGxXNRCvEcppEtv1tAMR14fdlgLyZIOAh
K+KfyFOT2yr3F/iNDxol8mJ5+794AmzYFqc93nn/aCHVqNYxjfQMtDzuN44SxgU7m+jvr+JClqMR
ZbItZB17/QBo8iMqQdNCNpDZ33vViKqpltbT+7/lqL+3DCw+bslHQ92TrebRV+751DnmJYfdtOJi
RzUg2ydzfQ84yaankdkFTIuRpkWB6P79K59YFtluCvrb9KItpvrXv08maCNSagQgdTu0Z7RQM+Kw
gKw/pLYONkY/VTfCdY0vnqY8RnMzSh/ev4OXfvcfvbeXH083Hoeua/JtiaMxhpVaKNtf1poxwWBA
bBOxZzCUksxNHw1WzEPd9tG+U9ZwYXt1e5WlpjpkJqDXOff6SxOC440TaRDRfjcPZyaaE3M+Hxgv
iM6g65n20TBTZpWwJ/eBc3mteYffXD1EXbVUzIlyufaJq2137z+QU4OBZXCZ19i1vVllpnJKrNKi
4co0W9ANQCBgj0b1g1SeBRhtdZvE8qwbjeDuy/tXPjGpUuFgo4E9jeSSly7pH5NqEClBkBdqfUs1
7MJaiwFZjwM5DgBLVhlBcFsAmuGZqezEVRmAEPfpGTCpekeDn6pKO+QTrZtGFHiHxib6Og5A17et
NeLidNAgg5kd5mL//q+1T0xuvm1C+qel7i8Hv9djv53aYlRuA1dVz7bPoKu6Qwd502RpL5vLqMQr
vMVuVRsk7g7mJWYBa7hE2Wc8614bGBULGzJ6MwjxnMgwjQ4FzHNzHWWFBLtEsFq9SQI9/0gKa5bk
6yGrWzmksBRrD7Qz5OwqnMedmfv+Rz8ipwWkARufg2krR18gNcNJiNED1mzN/366i7xFTEqvAtBD
xI5z0xAF8kn6k4WpCs0c0CBFprJsO6Jk8J0gqew92sTkGuQQCbwJrR29beVgEqE5cKaJvuBNjndH
HIIt1+djth00Nq8fpxUYuQJ3wXccyP4qjMZxm5r5YLGbreI9hUm1TulwbtCujteGQ2h5QJTnbRCk
uKCypsJEquoLyi/BbdOjOR+skQPmmXd+6h4lVUaAtSaFzqPpXAOm6OALYPCJXOveRFK79UYDmtT7
lzkxq/oeF0AyxLmHsf36URCHNWleP7uvGP7aUPhxsZFo/Uhk7gFf4kjX16bPmQkMwYKgzzxxZld9
amyTB+MHqIwkq+Py9z8+ZTLvSV0hp510TsP8Ykq9kLxl9K8E3f/nMeHU9pSzlLN0+yQzlnP0QznB
FRiDQBd6tePu7BxnoikUoWmhXeywvQ4x5JY6uMCwiv9btskOfWxyLwGkXUBlRYBU6Lb8HFfM26mg
Yx2YMZ1UwJzmmQfydlblU0fM4lKkWaRJRw9EByJL+owltig9VorSirdlLdIn3OXR7Yzc8wL09NPU
C/fMCmsuY+r1+mazEV5271wZzPDR/IbXB4lp3BnETCDXzkl4vCuHoLoQOiKfaSbVy0sG95lyD5TB
KOouYemNty2y641TxviD3h+bb0cGt2NzguFpsEd/ud0/RoY2NZ7hojFA7qMTLSoS1QoNQfv9q5gn
njdD33Esn4eOQGJ5Kn9cxh1s+lLmSACOqzAOTVG3aVqN8t3EPAUft5zvYWf3X2eQnvW6TfHFAcLF
cJ2Iagkrt8otdCMCtNqhiQUQz/xBerO3L2lhoPaNzB/v3/Ay2R+/JdLbWXgl+h8+3Nf3O2YJhqSe
+sA4Vj/oAdNAzAU+H1h/qN7fv9bbFc+mxCeWE510LXEsHsM6XKEE4dnMYQpCl4gaEHC59anRwv1E
IDubC6gBZ37gyXHoL5OB7TO3eG/2WQV1t3YSjMMg/uTZYbMTyAkQhWeiXOP3o4mPJc1cG5yrUCbB
wllZnY/TJZsSSu2OW1++/xhOPXKO0VQ6qTHwdRytv6VVYbbnSIUBrhO7qJmoQhn1iDlhTKbwzK7q
1IC0Kf7YUlIIYlI++gyt2KU4EPDQZWlYj2qcEJojxm7YcwToI3C2S8PKNghAg/EQJSFFesBZEILj
HFYMIDkHY68vbeyO7hxPXwIEVt0aJnif3iE4ChKcDkWRrLUDWPnw/pM68THZy0jhuENbg5/xenAW
BtSbTHHv3mCODwOhNYeKVuKKsLl2X7V2fiNDRRPTkXZ3Zqy+XcqYK6h1vNTLeXBHl0aj3VKaCKjO
+FYHcpqN2GeIDX26huaaGA99kHfXbQrb+7ewxvnjNJjQEd7/+eaJOYuSvEVdluolCk/5+vdrJwun
ejC5CbtMPo5N6myIq1t4fc4nBIPdYZhh9kPM6rdqNoYvdQ4UaHERp58awGDr1MEHcAjrWJzZ9Jx4
MQ6aYOpkzBsWp4TXN5Zqf0CXBJrfgrLwVY196hIiI80boBzdvM97EWS7MMBTDYECw9On9x/MiefC
K12q1mCKTM4Mry+vjbALcP9xMsS6vWJs4PXCEnvm0znxnYKn49nTAGFPcTxdlb7WBFYzcYxApusV
HBRI91gmwYJVpNf89U9yJWdCKg6ot137aBdJenAmVM7GpbWoauBlMultp4k6NwefeHSUN3lmQPlY
nIOjN0ccb+IstDtwu2FzEZeKOBuRJ2fKzuaJz8eVjlwU2LQVOJe9fkNejhPfVsscF9CFb+t5/Bwj
RrEukqTqvrmkvcgLL5Oo8+DJb+bITBdrTvRLjgrHDHSl7wQxU03zHe+5SCJAL/BCFW5RzOuAlSRK
B6is+Ye/fwmUOxByc8cmmvjXd01N0fG1NdCCniBGJLBbVxrT6plZbXmVR0suNUKqhbxvlwLA8or+
2CLkxJia5EuTYVcq0uSZSvcJytdPVhV712xguzPjWL6t39HHEx6vYRE128fn2yVNtWMXTKQqAs5V
PTWkfUiaAdbcqT0Z6zADQV5fC1cgNyA5GJX1hBCY+Fq5qbNkvoANQ2pwhhHZ7YDnNn4ryQeO7Atg
Etd20Jfdddrjnv/7t4EEG5kpYzXgiPX6Ocm5mszaCw3s7lnDgbRNDoYWevu/uAq1Pr50WqOWWDYt
f7yNuAe66uScaqu5cy7b2QGkZ5JF/P5VTs0ljokDmEWfr/t4JZujLLGJaKQNU4XBpoUoSCRXYIFp
MAszWf/9xXw2n4wvent4Pl7/pGl2SOXINS6guIivEX+1FyC2o71dRcGZXf6p6YRP3LN8JhRWhKN3
1FkZbBaQ2avZQWtVYtS7yPvCfnj/B53YOBLV6ZuUnynWvVBE/3xHWayRv03MJsOSCscev91VM7lZ
ZfeIqBjGcNKceV9vfxedGT4X36TyzRHvaFQ4eDZqC3A9FlhQW5k91XdOb0xnRvjbUeGgxfEdiSNm
Oa0ezTcmWi+UTqxjYLryncD6RzDxbHpbk7yM/fvP8NQvwpJJn1cwD3AGej0oiHbAZd9yLceGzgUE
Aphw081n5rYT1RAKeBYDAvuRw4lz+cl/fE6ZRs5ekb+yRpdn/GxzdwKbYtc3zeyQfDra5TeRRekt
NPfmykm1OqSega0ydZuN2aqfJIQFH6akKmGSzOnnTpRhcGZnd+KhY3KiCe/iZKDwerSzy4fKStBd
8SkSgk3YT0U3xetHIuisUH59/6G/HbgUBzB14KtiA+4fz7y2QxBdYVIQ6YRXr6yS7p424PyVVjst
C14bfUh8ZFlnfuKJjePr6x79RjLMFXk2S7RCRPHSaa3vaV3nO25l3nh+4XzMLcvdpzZkek/37l0w
ZN/RtM3AXQyADkOPGRlRbPX9/cfBE+b1v177uLGlncSBBKmDfzQK0QzTQg5mqPb4A+sHAG+GARdi
zvNLTNPQLOYSs+uavaX57Hd8hQiaQzfdeC0xdg9OPZB/17aGuC1J1XB2aayIJqF063+gtefaB148
wXdJFMnPKfQ14uYIuKE7DT7NYCMcgM2q00oDRwdyRHQAECN0nmFqwEACRLtGD91ml0Mwz6DM+xmp
PbYZ0D/OTFj9pp8y4g6paInf+dy5j9TCOcLO46geqElByygJq/5J4FjSXfXKWUKjnNom9Q3ygbPm
LrWzbkaG93XuUeFkhV2atT0cFCAmTaqfLBSAZOC0yInXEYF8Lc9J1lfUChvktoGPNCabSZiYSCal
qIawhOjZJnCuvTCLnE2RUmVaGV4Qf/a8Gmh4pxoCFtwwMD837Vj6V85YBwjIbUUvKxGTGLZjWc1o
vpRp/ujJP/sBr74u2ZYBdiWEO4vnjZhiAwGDYdgfA4iRbFmQ/25Nf/QWkCHsgFXH/hjMVimtr15T
2r86klDkZnIG+zIKB2gPuTMM+7Iujc1kClikVANb9hqdl3mI8/r5JzSI+sntXbwDPOExBAKL+72p
HiDOqAELidXBGyosD9JgmSJulQDgAWOgGAhWphn6j2REUDZtp7ge9wnZ5gMGnzi29nGb5I/FmE5f
QAWMXyZdPJD3mAJcdFtzC7qy/d3gWPmZDU31RF7qfD/nKVpLnfbOL2iGE7rA2oiqe/DCdYsXxyLo
xirA5K4aXXomPlitp00HVgtRbRT1H81BQQfJvc78TKHDmi/hufrWFhP2YG5w1mc1Ba4Cq7h083E3
xhrUi0R3S6LOUMt7kvmmB9G6mlOA6RtPJFH6P1PCNghs9aP4A05hWt0aWtGMJ3603XU91+O3zqQK
DmLHEJ/yJi1ukBPn8RKxgOM7wyxeXCrbU4wzP+pN3lgbuavBccMPesxBOhJvZ16PLiQLxKyivyUw
KP+RpQVBKrbX/8haImMuvNFML5qc3d9MUA2D0zS7D4Qt4BVp2iQBLaU1xuUMkNqVRvLtbR1XAbCs
raqOd645CfTLgUjTrYv0o1qX4OkmPOfk+sFDTES8GZs6/G4TNM1CWNjoSmYduvFaDHjdY1Jo95MB
xncFr8j54BDLgtGS5CH4nb7qEP1PfpvvJz+afhE9mX5DImriQKiFIgHGLCl5UNSqPwMyLKtN3nQD
TDBakz+UlxnRuiZ7FcZbZPuwQIiodfcTvR/i27BatNuJQMbiKhENMOkmMOfiAC02Wz5CbT1l7ZJn
UkAKu+J+4SejDBue0YMDFFQcMLHTOaNae303XsI09LzNLGOIK+lYJL9JtsZw5wkj/AKcpLoutZ8i
qB/D4JuoyuGLXUHGIvaN4jaWomkk+rHCIsb3i8B7LQLok0aO5H5txLL/KCwLWNFSklCta2Ivs8sK
q1Av83gT93P/WTQj3qQhdrq72XQwHYSzI796QxzeJ0zZQE+7RD1y+J8foIkh3inRhSDixTqj92gS
4FKGwB6Hy8ZfUAOJbolRis0yuCu7Kv/Zd2YMqCWdxy28QxteOfktD3ObOD+agTBRKH4t0CV8Nj/G
RuWQlIMxE1TBcWCtO5aptd8m2TM8S/GkU4GYFa129IB0K0n5pB2iT/mOHR5xjaNhVZHRQsodTZjH
0bcWpvhEiuQ6hbl5OdW4aDZ2Y6sbkm1CAKT20IxXIWRhkg/SJP8YWWPjg6eu7Y8mPM0ICEqWPgq/
iX9wSqNgHoa2/11Ssn9KtOo/2JIQ9IPAUAlxgzhrKCFi6J9EXIYvExD64jFtbjE2ovKPcGowPiyD
sNrJ0U89+ojsg2vN+Rdm7sC/Fjan4xUpcdXP3g2z+OApA4jXMOqcuHI3/4Rxby52jWCxQoydDB9a
QRtuyxmVFkqj4V9fGY0OPao/MXQBf7SIWuoG1U58mpXGYgZukgDkfry2yDu5MeDVfe/MDrcVsAz9
S2cAZtawLryZ5LIUQKdll+68soM4+JYJAOVkAo3tVcyinV86dCcx+QM828jSkrfYHlm3esfqoM5o
IrCJuAyzOxrWwBlQEqEHwwxlQ6ymLJkiHmIu3aQSPsCmmuloY4ZY0oLxNOH01IkXfOcCeLl6N+vi
Xewj497Ce40/jf7cyn2IZgciMCYuK4ovo5EPThugrNZZmBYdM0BSS7rlhmFuKoagPkT+bNx2bhDH
686xo59wzIpuM6PqvoXmQLgM/arq0IUOrX8jLsefNmxoeInMlcCCySqjjSnayd+GkWEDoPNbt1x5
tR0OK5tEph9uVRafc7cO2usgquZtRqoUjdymIO92Hux6rVx7mjYt6SAPspgpOc/YdeJ931s0JJkc
IheEsye/JVYAh8xwWThw3GjvfgJjYWwniCfcWdnERNWCUrhu66nCXiCM6i7SNjlICbR7sQcbNEYH
ZQ7BlybyI9B6SdddKu26TDBNO90wNQuyuogCC2/zJSmokH1BWPuLYKgDt3w3jZV2aGDWaPMi9G/V
WtZYQ1cZxHucZabjwwkPeqwZCPQhd3qkIZnbqPNzdR3y5n45rTd+pYAJ906nofcBsHU6QFYBNL6y
mqb4zp6Q2JpiDDoG+GAvwYbOaH3XU16gDGTPZ6zBkYNwd70Jj1xq+My8oQpkvXFBl966nQrujLTv
H2Hgx7fu3ER34I5gdZd43j9KbRHwUFjm9NiS+Y4pcUjJNcTBQNp5qjv9jc2fT9ILSP2UCAEQjyuB
V3fAhTlpsWav0j0Al5Jfs0ZAf45mQIabTLnebQ4cECG/Gulkx6SuQJd5TjsAs0rSzhSzjh10jw1h
KCZraLgSZVTuZDKKYWdZ2jyQu4ivMQbuC7RFJnLn0ZduHt1OTOnG6SXoeb4PKJwTJjC4cnyHcKQi
w/8KYTcGsAfBK7/KEdsPKx+3RHrlFQRkP6Q5jkii9fI0u8gwI90o7HomjNKG/CrDpGi2ksgL2htH
NSHEfNDgxbZx8oBEBNWU/V4amshGTxI8djn5acY+QaQtvhtye9J9MLRQOzOlAbIYavqUt0b6oUqw
am5bWglwTqFDO2Qlle0nUVnkYeCwHkz2LAt3pemJlNziNc30Rg1B9oQkysZ5GVTis1N40UenmgrS
Kr0pvqwmzDYbLPdAk7JAs81mqNy3XsYWywr99BCYhLkDKlfjTUmhjA7VhIyAyFdL4aOch6RfDZOX
q23ndt4iQWsCJDPJPB3KjKTBDfl9jGvtGN51NgkT/lDeFd51XlmBj3V6VmxfYoNI2hE2z6NZeKO/
q/QQ/sINFXm7GTg6jOnckeVBKgcNc1n58fPgpSH3xmblJi+1uHVCOS8XR8SA1duXuP8igHPKwNVs
IQ9/IBjcoTpSF/e1GcfhRS3D9quog/IOXXYWbjEnN2BnhwzNgiyWbXVtDtM6IhdzS+YRDXRaAd21
bat+WJO2oIvrdlZGtJ1FCIa37qf6QNRQ2m3skU3BSmhHzru80163a8HLyU2FKA12P0a0dI1j1VSb
tNCp2tZhCcmOOhzpt5nKSxh6Yzx/RiPf3Dqo1q1DPMNYXQHIy4qHjNipeuuLPBw2ER6eZkXSGrmG
SBhsvGoQ4pvV/43mlrgThZynwmAN7y1d4Go9zO41zZZOnqlxnujyUdTwfG9xEqBr8Y4KNlmOSYsg
A1YD7dRLhMMvFduc83SMUso3Q56D71ByHsWPDhcqLkriDvJ6Cn+77hT/fV0Hh5bwbPqNiyR0aZ/8
UQTRSLvKtmgj+pky3sPC7357WRmuk9KO4jNn/bfVZE7UvrmoyBBG4fJ4fS3CMthdWz0/HMb0CpN3
txm7tHuGI09MlSjkmTP8Cd0aVIxFFIZSapHoHj1pq0G+UNsUkmyXDrHoh7KHA0AoMU7x6VcYF+BK
nZIpkOzzT5kBmqvRgb1VDtS6hgzLYh2HAIRWxGJM+2z26Gu/X2U4VXSBiLIUdFGimMeCHCSaonK7
GrlyxF3iFcznVUAgH4B537gnpkqsVVmdg84stbqjygYVBoRcIuCytNRfvwdhY8BTIXKutG2CXRoE
/ZXwWvt3ht9wY4UNwQiwIlzqGT5FhZEIj/d/9duWHB/AolX1BDQYmhivry+jAKdWyfVheOhLnHj+
oRuK7msnQdv6Vng/FRQLOsP4a4vFwhpC3kGXjJ42bcHXFyY7PLCq0cFiYYzqkiNQcWmJsNnOlD5j
uGT5F3rh6Znv/e2oR/+KAIfOLOpUMzgqcBmtSbLsjH7TilLrEhMLh4WZvdDCy7jmD/n+/ad7YtQz
ucBCohuNUIKqy+tfSayqmhqSA9cd0S07IiTzLdk6Oe5+dpysa24IvXWyWS19OxttzigNxxz0nPFj
AItyN6PUvWSE0OGzE8iAI7a5c729Ew+FpZBZEO0Jtf9jYR9QFL+O5RSxEand1ZhRJhfVdZxaO9GY
v95/IG+HOxJsexnsKF1QCi+Fvj+muNEQeTGVHgqooaqug8prjUNqw3EhWA8KAyZaO3oi5dCI9lZM
N3glfJ80qfdv4q3RhpoOHhDamNikOVIc3QXaOseNFkWJDCG3XFZydn1oson9AQjk+Gg0jfkNbMyc
b0qWHsJzLcnmCn+F/4ukXGIwz9zP2/ImtCLUThC1PBTNcnlDfzyVxPJB/y+2hSFt5RZ/P5kIyyaj
njP/oYgritxFTDJo1fhszWcNFNFqdg0BJ4cWzMzXgXrgVtVduHn/xt6OjOW+aDyhgcLVciy0buUU
WLpnZKR5kRMOgqLBSzReqMg3DvncnNMbvp2M0LXSbcA1gsaVlurr54AvBBbxFNEvL0f/SdOkoqPd
dxk7iOVYEJENEqWZQmnj+JCG3/+xJ14CQh/cAYwIlwbi0UtwVQozPtToW0fd7tumHolwy70zY+/E
I2Xk8RFgjLFd/42wzgX/ARLBoMAy2x8zdNT3rZzNXVfO3QWeK5jZ7/+st30LVhXaYHwoyJRZeF8/
04xShWGQDLNWTRvdAVogTz4ltsvuceL89aU8Om24OxcPm3gxlf0xjIdC4gkmEwsNEJDeue/S7YRY
hvyTcDo3sb6dSLgCg4U9Lp1pftjrnxV5eM2GGN81CZ/FlavK+gkzD/bw2Sn9m3gAoUzM9NhdF7Az
DiCUniVJvxs0ldClwOKsFSl8l5jsM9JcjHlL1QZCpQKKz+kVtkiO7vXMPZ94E4uh0UPxi86UJuvr
Wx6CCelnxNdUK3ekGhb2/hU0f7VLAHVdvP8q3rZy6EnzsgM0hXzDbCePLoZJLiM0LV7ToxbFXauy
zieQvgEgH7d45n13yL+WLuqjy5QodtpKMomH742Ms35LpngDJq1ABbYh6XyWD3UcRMHh/Xt80UW8
2vuglvCZhZfGDuLE4z4moC/yYohpWc90BfUTOIzIXINHmoM1VCuq45Ex6HzvmmUMMGmSgf5Ui7xD
Ipx5UKA8R0xrtBBg8hDH2DsIIRVWv7qhXE3EB+pxWkGwMfJetrsha/oRfE2YyJXElUTghArL8bJw
rPZGFUmX4fyPpm0XiXi6MFQIGGsysknfdrQq5Jkv5WWdO/rpOISW1jdPwPaOJ5uQQOuMShfbLnjW
+9FojGlDBkn2jQIEABYCt4p0SxHRA30A/bXesTjJHVFnebaNJ8w1V4SsgqhV1tw610nmhMY2p+3w
wUL0/hPGKCXENLDnCngQ737F/kt9gz8PBkEMts7BaiVxR38xiT+8/1bfTKNUMTlYBHyV/ENf4/XA
ayJ4u+w4IbIIjntB63jrutXjGTHk240V2gFOSRbUO599pHs0vnlUfmLCT1+nKqyv00IF0x6WaRdv
8sJu8QP5xvxJt2FJwZtwmkPrp51aJwoI4VDT46RS5wTGJpp6vNjUO0K5Hfwpnc8omt4+DaxvCyGP
LT6IvmPRjkvB25xo7K09M532YCYWwlYjziwqp64SMBEStMquBn3W62dOZcRJ+VopJcFuojKOcGA9
zKRsnRm2byZdVPoSrCKOaI7KPPnX1wF04ZO1QgLzCK9p4ySuuQqpl2x10ZfVPo0m92pYekZA/u3u
snUYl7v3R9ebHQJ3wPPElI0ISrwR94yCUIJm5g5sWYGJsUW18jCcXdOvjYhitvppaxtmsJe0C+/f
v/SblZtLB8ihOCkhiaUr//rHTzTfFbFNdFjHZobC43c3dBrDR2Yd82EKs+LMyezES13Oot7iogJw
4B897BAXH3paSi59nYmLKQcghsv+zBv13l5lsW1zFlocmsue/PWvCjkP97ke0nVCfMdTRrE628UB
iTPrln1DvE27Bb/SGcDtUIyqctjOGEh1jSJspMKEGqOyhjtwZOqnYZtwtGxNv9hTdqUOQ1nmT6hK
ph8wUBTzQNVRZe/kOD+iY5O3uef13k6OiUeQ2FxZ3WrgTr9NtRkYW5UB89vMfFMuH48xhhieuoKa
G4wbdQdGDspCjiySrn9pGB8StIDhbz+3muGAb8aNdsU4WcGW9myIlxeZMGG7BjKBDZSZft5Sfi6A
ZWZkWu9Y6oE/IcFyn2SIu3pDKLd84FQyVh8rikAaIHw2IzOfhr6BPIWte913U26uyrovSqiDUfdl
RpZlbuKoJh4bvk5FNJOrKrnvszlgTzET2GIYoddvBt3RvoIV5T5ECK5wMUx5+DE12uF7V7s1AgIM
Dd3Xmjb0hePVPYLOOJ7bf00Z/x958n+WFec/iIk3xJPH37X6kSc//1E9/6OPf/+Do0RUveIi85//
G3/i/3Oh8/KdCU6LgqXmP/gT85/ggakfYAGVC0OXueLfXOSXvGuXzcyytCOeXzZm/8afGM4/WRL5
lNF+MFFinvgbLjLTDp/m/+wh2NAv6kZyXDizBzh1js/tks4PHLJ657pslbC46egmoKFhXU8Nqa7X
A3oXOr9zl+Vb1NTxdDnJqf0Skx/WrRGYkuQRKMO36ZUTwrEZQ6VSGhhODiFxII9uo1KtAzp3VfFB
F5yaVpNOGxzNnU4+y1yN7NLovehtJUcMW2Tohs+lk4l2p01lf+w8UdHAjj1101sVHYpZWJDkFMwN
a+/ZFMq39tR7cpV69Lc2E4Chzw09oeICwa+pn4BlNpq6UG+0m8GoQBI2iYlSx1z0SYNDX31NVpCZ
EZjUht+QAcz1ZozR3hEHXLScA+YWUYJICFRZTdAyEQKUTnITGBpRqitVTRSSiY5oNSgj+1F40vsm
oC3T04HhWK/S1g8+Q5NKvjQtpsBdNAX9LZWyml1lkJvPuF9Cc4XAkNy+gPi+i3EaaQRXOG/u48r0
AbeQBeCvLXIok+1sGxVRFqPZw42pknBaO7NPfgp0ppaflGh741qN4SNnyIj4SxJXrMvSCXfz6FTV
dmRDXm1MeI/USaaE9ouoFZuc0uq/dRgEwaG4pXfvhm57y4ZYJhskegZRSaoNaHt0qIPXNopkY5W4
efq9Ddr2sXKjBHtk0pPYSbd20Bv8QtY1cMRZ7cU8RPYaKXUpN8SfK1oRJfKiXSu8hoQIlMhgFHw3
TR+ndujdx7kAY3pIBqrjF7QuvPqiU2mTrAtbZvE2UsD7Nwk0V3MJEArhuKLIMtcdmcioQchyIrt6
kOT0OC6E060T9bOxN5xE9NdZHqB+A3FmFLvYdetpY8JsJJBYkud8SYK28aXJPSP94etUdtuY+2hI
FEeutWIHgS22MTNyxSj3gcopOOn465ITRrXN+wbedsEBXF3rNA4kuCoSZVfNlOt629T4XQ9GQYOT
SIg0M1dDPaCrWc19Exkfq2okWCOCY5YD/kImfdlmo/GUFE0/sVUnSwOYaxol10mNgfgxwcuqPtGe
SmF5U+kZvxZJiuggzoc++Zgb8ZjeUOjvLlFpDKhFEtp7t9GUkzzW9kE/XqD+6vxdPcMnZbxmVvil
J4PBfua+jWof6MRnXWUAObtOaxMIcSUrdG8jK/Aa7ptMdnGjp2Q76dFRcIWjPrkwU78uVphNOasj
sFtCxdvC8+/ysgXLQByUYV1aM87ZjRE6wtzHgXaePafsiXTKiJLYCooJ+VpkaWdt26TIiT4eMPNs
MweZ5mHieEc70Mrjau3PFJFv0HQt1imie4pbqjzMXGFk9vJXlZYcPwlrV/19YCYOdfYJ3tzOQdoR
kcOkPXfViLyCwNHlokc93rukg5TLX6VVZcnBsm1gozKng3EYBaKaW2ky8xwISM7jiw5MJAnifZk4
a8k4Ci/beBj8fYn+yUS65zT22lNmG26yxCxIL7PoEG+qzqbwnVc5VUHINBkK+MSenE03af+zHcA0
XPP2+Y9Kr/Mvw6kcmk3sV+nXTHrtM/IK5xmdBNGbZaerJzEuVy86i39hxEOLy1iEwuITK1p77ZNp
FTK/Cf46uDBPGUN9xpugJbltQj/Pd7Yx9XfS6cHdBHPt3cbDLH7VtlM1oEyymoTVcIkTr0Yv+W3K
xrsFvZKWK3LwqidCedvnHr9oeOhsu33Wk+E8E+NCzDLdH6L9oE7afKxxXj35ZudL0ne66leIwJD3
5dR8pGW5RDlx1Gohfc8Omq161l+DZT++iiuXJCm+38lGBAYnaZM4cw3l1VK+fyGVGAl+SxwQri3Y
bbWby3D6PMJTbQAnJ9nHegnI2o9OOxoXQ5tM1ZoFw6jpftjWFzgImWUcIlk5pN+0iWmk62IhgsP/
Aw7el5OaiThdoOGxANVSUMX8jUAS57QbKP04eAtqPHzBjkcLgTyOHefCfcGSRy+IctvswptBwi1v
FVGCSCmWIhyVLCgs/QtsLrQVPbLqhUH3gqMzX9B0cedXt2pUAOuchV1XvWDshn8h7TitybVdFpDu
XqB3ChzgQ8upwt73L1g87wWRVwIF9jbmZFnlVfOC0csnIT82XD5buf/N3nk0yY2d2/av3NAcHfBm
cCeJTKQrm+U5QbCKJLw9B/bXv4Vq9RMr2ZcVPVeEpJA6RAIJHBzzfXuv/Q7amxfmXviO3yttTyQE
+CxYPlUp5vsayegt/TP7KX0H+KEQcdBOJmD9woXwl73D/hBzRF905nLe9zsOsB4ae/Kdd0ygvRAD
Z7XNLmy1cQGItxAF5cIWHN4xg8ZCHGwW9iB73eEJMpn+rKgLmjBcKIUQASD82IjRWG6oSDubPoz6
ZqMvfEPtHXVoaAv2sHULR6yzhYZIzbqCjGhOigon0exhN690p0F3gpBxijb1TJIg+WmpbvsNBbVv
sJkrNRgHu7/tYW/e16lF4hEboAzpVVynNJHdwb1mEyDbnSrQhUAEbVjeapeQVJypWgjdW++cK/TN
sDIIsG9PUg+rV6KwDADt9ogINDFoUvreElC+qosqpNmdOiMAUy3RnsiKa9/y8p1f2JrJDVJ5JdtG
AMsL+GDJeHIMU33Voyl5yBMvWZjsSWP49ZjU/QYMsm5sqQpWUF4IWB1EExNLTcqXWIWN1X5xE9V7
nTGU3OtRZR21eDQeKy8naRQuTvUNtQ+A3CJPoEPX1Wgg0eAvbgLby+ll5a1lPiE/IaDYLaPlJSOw
3JEC2Cp+txzY1/qycPip1ou3xHFEjC8RXZyPMtUbgWxjCtmZrglVU9omMARHleOdkuQ1GTKIHvu1
Yqb9TaP3JihNNjTfLauLSLuf+viljAY0AwqFz566ppKxESSWOkGhYotk1alu/EY/EdEV2hPzRg4j
oa8E9aEA8xAjZsFsoCFZaT2td5/Mz6VknNGIo4zb0pipFVLgRkLK3DWxogTooPM0d2HupTdVLfUh
yBs+WbIUWU5R0FjE0852ObwkVm4fu1RHl9V6SoJKYZ5Sd9sODfoqxanSMciKHtKaEUaNE1htrmdU
Ouv8UoFjkQWaWQ0n0yudnOiuLLyBRR2LjVfOkYly0xY0ZNippMwVSfSsKJHxo6VsWCxHtxGRsZJy
O2OkQPg0leG6ZFsArSKT06VXT625kjgc+b+FRokYLW4omDT9DHJf1BhpEaxO0RLFM5RfEwIiSWpF
lwmDDSkCFUyPE3IdjuZjWqWdslZjZD6rlCfarUfXcDdeXFb5usCQNfhCikWqoo3T91R2w1WRdh0R
WEhST5WVizcjhwa+mqqxf3YqwfJhekah+5OXQCti08w+NbF1kFkjMI9q7SBrvWmFkry5JsxyzSWc
aYUkhtQJBDLLPjtS03ozhlZMgTlpTP1Ysde8jUiZBfSESg++EZYgQgSMhtMvjOQXMLU9my7Vjr+p
MSDdNcDW+UFT4+phFtFgrsP3hHI1FqpFLlRbf8soF+QbNlEsQh5gq5zo4Mg1VrhCDGoUbjZR6HQQ
oMZuaVasbcniZUA6fYoANlfQaKmAAtJTsyvaWzaiIzwFMfu1peEPrpsNfUhV4K0eLaIMI6vqn2Uj
DMLcU61+G2QbtqsBvnK0aiVh9mhs1EFDyoCdFV6668aIrGuogYgfmdFoRitPqBlD+yQITX5tvaL/
Ms1DdOMC2ZtvLVtQWYETPRC9Hla80Q5pLtt1S5a3E44MFMdJSd5XjB1b9RFshRctRheM6J2tHoTl
9hlw1RHm0lIL7tbYhqJbOtEW7LKoylNfG4b0LalH9XusTzmcSW+kxAG6fryQSFpVBibu7lU4GcMl
MDk9D2wjE3epPSVvSalxKIG/PDzadds9jVravCJmpXcNtow5qmtJnVc7md0h4oUF6ZUsFUj3+uwp
nUsORErK0PE7Nqq3ZunpVxN13RfqM6NYsMSatdWl2784BrYRjO2kLK9BPCS4cxs2Lk1D0jywDCN+
Je+jJmE76SzDjyZUp6jQTfmV4NrkVYmN9FUITz5HWTsTnaNoWPI7iqIXWhtxIuQfl6fCzeovHG9A
Cpbu0F1brSmeybnMdfJHPD6N547cbskywPFtFVoFOQoK0VcPGXLbB7WslFfV60k5IJLeep51N1I4
AOsM+2lEtkhscNydyNaA+1Sy3bmchqL4MeMEeBr7aH51RoDRG0704jswxWYIGFjFwSmJpIDJ1YPL
dtOQ3n8kTNLPCajvn/PGq76Qr0QJ3WHnh7VSizs3cLUCTV9r5XS7oK2HKLmy0n6QutEOV17q2LWf
1rnnHrpCJmI9DWxFB2WMow3lS+0b57AaAYIRmeltPCeK4+tVby0TWNEHcTmzHywSm39ADzbi6Knn
2hWJ8hMYHk9WT6bVsVuvtdCLNkI1ojeR9Vq7NcmOvGZTrOtXaKZ5xmGXqMYmzGQ135kDp6mVF8km
Z/aRLSMExIq+Ju6RD6VNZj7c2K4R6daVo3VHFlV7EzbvLvWucuq127BR3BR4O8NLjOGCCO1Mmu4J
iZZYrOxjrL6MukzZSyloeTUiLWQO0XxoSQXYGPMc6U+gKRKy4VyoNjy8TBZ/qrf+W1H7l0t56/+u
qN1TRdt+LV4/YoSXP/NnGU0BFowPnqYnOiMgPbT4/6qjKZr9B1ETizjGXIgApkGR+z8BY+AhmB4p
TL+X2KhM/7uQxl+oLqlHGB7QhNBttv5JIY2O8YdCGggtB0ma+g55wVVJp+ZjDbwWo4agGGLKmAww
NdgpfGHjbt0aLCPJihywsKyvTXIHvHsHoVzoj+Ri3KutNXyb63wiTlt108NcuwXLYe5S855UQgKU
OvX2uaiMp56uo0q2sErFOU5mai/A930KMkN8aFrFUS4ahzjP3TB1yUMn1eZLqw1uv511ikrsTkLR
XCZKrKoER+ZR47coKLDNqv2tnZH5sB6bxv3ikfqJQSOhPeEnzJlMKF2Fspb1FOugmQwgUW3SBokB
7QeQj9TrzI3tJaXEOqG0hk++ORrtifIW4LK5bGXAX0lkVd0YarkiymLZ+6jhm4AjN1JSzxxvNSNV
ijZRqRG+kRrQvr3J1SJ0c7QBVhQVmFKEzXzAkjrgbbAyzDO+og9OjbiiT8sNLdb+vlaleSU7B90L
U75FUnnXm54/YyiQfKuERGKSQXC95kChpHvDjKeNorqopgzpkWeb0v5ZgxdrngbO5IaveQ3WM5sq
ApvSNk20zUxQUrk2jB4biuO2zlWizAanjrBG3a0OsNZ3k4OW2cdVRWBK5LYEpCs5sdE4UqkN9eas
f7MW2lLgmQR8YE8Bz7NqKD9wamFDqfpTPShiY+UZyhS3UNE4wfRMgKCMCij1KZ1U7VHo8dK0rSlJ
rUjkzOROa3HMsPnoUw1rSJdf5HjOZOCEwNH8rPaKYaPrBUE5biZoVqtgD3KVwyDBKd7sbkQlyaoD
8ReTEF8N+r8Dxv47qf1rmWr+70lt1VHV/Zb83BhY/sCfM5qh/oF3iX+hdoE4yMnurwlN9/6gWUA3
Gu0BKiJM4P9/PlP0P2AX8SdgBepL53LRIv/VGTD/ABoKXgM2zNI2t3Tnn8xoNEQ/zmgLXp3NEz5l
/pP2wLmQKm0JalaN+nFCInIrGouyK2ErmZKoZPG6u3jKzUNsYyIdNGxpw4vhbuE5+YY+BuzlNrZ1
1xt3ozFxrs7Wcso9X08mf2lkDZytXeUk57saurK6HNKKI5HxF3yy5ACh4HgyooOhnzTlay7tnS5Z
f1viT7quVx4r7RtgmrUkxFHflYRmWOJVadojYaPZvoTMswai0Ph8TjIgKBt/mNw4buqTurJmZflO
cCAber6vjjpI5hpVuu4WF25L7grODqhQ3sYU3T7nbOYVxBSn5E60JKudEgMsSG1HdwvLIuqHQ9Mr
B5O9g6J4vtU3+krLOEsXUmJzYH+hakxGbQoiOOm3YdvsFNnhwyg4BOXb2FKPDbK0sP/SO31LlKGY
fQU5QWxH36oChZVMLwfzslJ1v2z3Bv78NqJahXwD+IzRHUTP/Ytuk8aWr5URwv9hVaeOHytKMCTu
uhMcavVpM8gfShWv3eIHGcnkyFTgix7It4oNeLqYzlbD7J16U7uSGmI8KNDxVoSYG7PuEqj8wzza
9s7QMFaMKgCOZdfsldbKApNqdDEBboDlsWUVFhFDmZM+pgOqQlBAZZnuXIJs4dXX2ZIv3FyqSYJp
L40OSnGhm1+z0Xq2MVyt4IO8zMUrie9rxaFkVBEhlBk0P7B5rTT9Nezmcpsjgz3i+hZXHUd7o7Qe
sR0RpWNBZuElW0sWIPruyFLvm8FeE7jyqME1pRasE1zzZCfzthIcX7ueU5fpiMNkzTeenCGgkIG7
yCsUVtqI0m0eWcfRHKHgNKTLG2R/TP0QmJwjR23cxHNzrDQOdWn3vQlzRnRFopRdbtSq3hsM0iZu
f2hpRiwRwZHQ1NjEBsSxJBgPtZagD6pB0Uxecehe0kg5DNm0oiKxxkZNQnNGlrPidDQ92MB7arTV
eqKkpmYtS3fndOqGt+ynALlBsK7HdlzFnPYGNyVY8JbwJ85/+CXHGeGVO22V2t1Az7oOnXRDRFtQ
9NotNUpfhbNP4pLaDtS4Wmrz4hK92Z76MhU2a6dH+Coc5ZD0pp8aa2IEglK8iYp23CZWH8N4XOnm
uOdEt6mAzd9onij3EEj8zJiXTsaxdrVVR9RN2dGHx1ZFSqJV7/VYMk7VzTTY9bVRtMWKPJjdqA6n
brS22lxdmxxRLexihplwbCrJ+3LV04A1OlEOGqdu0qzWJg5PLylEoI5XKUFlrtpROVWPIh3hSv5Q
5qdEfdY5TJMT0twORbauKzYAajcEunJRjntpnTKBPBSPbxfI7paokpWqLtGLh9Ec7rom3c/illi/
VdK3kpSm8oJ6zC6JOd4611imNtQC/I5gmgZfPqiCV+mEq5i6oh+Cs9GTekNrYBum9t6gP1hnyk2V
vdiE5YRRQuhbvOr6+zFMnkOLr8Gd4Udpr6Uz+A6HPvwU61biSx5fMetgUubAEvOlATvyKfetQv2h
oETQ8JnXKq3DZvDH+Xuo/CizatXnll9bJ4r/JAPepmnIFHHVW4l3nA3t2WIbYeUEEWjRqzZlHS29
BwrR1bpx1I2lZBeFhZkiPRCs5I8Nrc52ig+uOdy0CB1DhkshQU1iVnSw4KU76nhBPkGqBXBMuypk
ApzDVTeis13Q6dmtnJ889yv+LfB+POG4DCpN3TDuvE2k9tsGTQU3D9HTp4YX+k7R/3BaIrJc5WIe
79R4H8utCqX41jTqe0FAZRy1L7XpbONI2WUaTsiqKO19XhFqQGidN1+47IPWRN1eIRqSV9JCvhY3
WMmFFd/gSMFA6TU3TgE0m6+WLeutqgG+pMzxIlhr2jIbv7TD4vQtPe0iysSm6SOaTzAEIGw0sBLi
66KwbvXWXpWotCZ+WHJs0+yqDYvpi8f2Da37PizE5TDb69pq7QDlRX9VVVQdtAofWaZ3QYNXYNeY
WrepaIDhyxQnbJu46gn3XknVyWnUIYulp9RbF0Ydj082YWRbSMTtg0HD00hYZKFFi+/94OlPmiqy
HVAfdC+2MGm66NlzW7JxNov6QM8NAWQZrtk9m5tekKEohqIDR6gFZtXvzMZ9K2otOiqijfYojTn1
D14SkjDaHfLe6R5C2Dprl4IIKgBmoiqx+jVyagZ87z7FmLmTGFN45CWPAqqlpbH4e85wi9WPLzK+
bEbtgRBAUhPUCMNy5JBMqT16E8+uNU8isaMt1ZYbWHLDPp/1daqaTwQwhuUKDXcdjPIYRfUPUx3d
lVOp5Su1W3oTIsR97dod3d/QS2f89fzvjGxPvqdYeyDf85D1HVF3dBC9+Um27TqcxzfaYe6aX2Bi
kRwXaODeo8msSSrNouQFOws1k2xU6JrkXVmQKG2ZJ0EUd2vZxE/E4z5Xlv5U6/WGYhDZKmW/j4vm
poBHTX7jU+sMIB/aeE25s10DfHYDOgi7KroeZbHOWfuFg9mQWhIGVwYVBZzYNxVlh3mXECTJw0wU
SVgUmLGZJMDRdn8Urtce87oURCrL8rEOFTeYpnAEREzHVOuoVPge/jPWVZkYcmvaQt5KchvXhSnM
a9RR4RxkpGAR+wWZ5Z5qZrwB7hZ9sc0mtphl2xbjZmySoiqw4NkVu4ZajzjX1BOTdp04w9qqySOz
u1q/KUOTDVGSissSj8e2NSfzlmMOheh6jLvHsLbNeG9Ls74NLaNCGmCkLP5TbyS7DJmAD2MH31WT
tSs9j5ycKdQlIa5MQtqMoVJ5BwcTAx5fhCHkAOP4O2S0NmwOKopz5KsW1xm16xe6Ps3KE4W8MAuM
LUxhwvpSUu911rk7J68QUdrAbpTuuWIwbPpOSpWwk1CLgg6jMawO1ldcnTK/MDvyBas0k3vmRGuD
8nwK4HKSDiN1ZyGzTNtCyeajNKLoFpNf7EttKi8VSY0wM99a7x6l9xHNwfzYldm0l+ZQB1PG+ZVo
bOPCGMPhThHx+GJy91d2zIJEWKCx9lLP2aAttm+reXIv8SZXt9xKuEfPcXIWf2ORWsxSaftIFLC3
Tz1Ca6yigzbJDcxv3aAn21xz9nVo5QQ2u+ENi7EaiBhaeToaIftB9ZjVhnIFUL18LRMV6C969Qtr
QGwhklRfdZPL9cp5iuhU113hQ+g1zDR+AHA4IDtoth7NZFy7EFjyIqAyhumJROSDWpbtWrGyB7qV
T5OmhFsvhOnh2qAs0nYjrFT7QsRrdYhyhCttaU33ypxVXwsETY+JKcJNRY1zJ1R2yrlGGyskVDXQ
J9d+cEClBspQAe/G1+Q3zaAQxlmwt5pcJQ4Q292CAbBWqJvDS7NtKPQZfXoyc/sN+NOhLeXT0CdB
4t7OjXiJo/umAgehhn12mcX1fkiTii2c5uxCa9iHURhfy9DLNubQ3ycuqhLS/jq+US++MEfzXpES
DojaXCrhwAEodJHHYjcr+yT53gwcGspkUldG5lzozXjXVqOPLfB9b7hzMh5uDZXsAiSQD6znLUp6
ip6p/ax1zmPaq5bfckrvU+smNAdxsHvzIs1+kHvjwsBJTmEq5I26AGdC8AjrNlGyTRrNT5aiP5UL
GRW4U3qUi7dVR+AX9d4pxyTGNHgEc0Tb3hhubcxpZS9vpIEtXwr0kzHu5Ugr9a3XiIepN4l15tyi
c0iJnOxA178Fq6H4RDtnlz0tTcraJQcmb8EJLMLgyvYOrnDyOyZTNsWtNgeVUkwUkTsrIDT1EQV+
e0k0qr6XMqbH5pDWvJ4Zt99h0QD+i8Nw3yqE1Q20BS7HcCqTQEGCsGeRteA1QtgI+OjFZZZ33VWW
JOm264u0WhVNlfFlQA9IRoKto9bpxLrKC4JBm6hYmrh972O/Rh+EkItzlFvoFzjzKp1nItpv/TAq
g5/XlbouGN9rqLfxq5ANT9uIDzUKHHGBWScBMEOMIyoIkrGVNuwCpLNWQgIqOLEZj3E907ues02j
9Ft70r6nar1tu8ZZZ3ElV7Vmv3AoTlfKPH6ld9L7BOb9G33334rKvzTjt8rLY9Imr1/lh5rK+x/5
q0xsqX+gjXQwmoGkcmHX/lVVwebzx6L3tnRqGaSqLGL/f1eJzT+wzBLoouKiWMiui0r6r6KKphFf
h3eNEg2Sy0UZ/0+KKmdWcS5hq7hV8TdhhFuMW2dVYsTshNthRb+ZzEHfRBVRPVk/fWPUDd+aJnMI
+JWAdu1SJULVZCLXkAYMwDyOetNpnyj+9UWX/R/x53I3i4MS0adqkuLOf/1Ys9bGJC/icM5u0DZR
P0SrpalF/jhaUD9omrc7mOElgZxaEdTeLDd1jCws0bwdGugvRkq3UQqXPVPhivvRyFuiNE2+48FQ
L+UI1RPm+jMe3U/ZxB9d1n/et7eA3PAK4PmhdP/B6jimIXXeXklvSP7e56W6LamV+Lkm1LXqmdlt
1fbR3p1deUAD592UVJODUM/y7VBbwxFaU/vWFb14rPPwyhoP5H99/6nOd/PnI/yfsitu2KJL8b//
0pc7OHuyiIqwsODa+Jtcwb6CmTFm3GGh5eqJrXj/g7BzkxwyGwwcNuqj6s7oS1XEIlonlHUzO1lg
a/HKonS+joVors3CHG4RHosrp6Rok3lUfQcF01erkmk5ItmESB2p143sogtvhE5qDy6godELPzGg
LCLlDz8HfaHmkN+oUglczP6Lp+MnU17SpU5LClh7nRk2cTy92pKNPXXspF23CKljkyPvW/FMe1oJ
tWMv1dcGgd01AdI1PPd+ogogIyKucwBmkSLklUV2LbUver/sAWvljVQtN/QLm3oJYdlbZbTKm9mJ
u+/YcfSUKkfp3NfWnUGfnzgw96JpErmdZ5PWcyMROvnhbGTQ0vLqOE6GCvuoNnIgTgbCfSWJAhJN
jKcZl9o97C279CsYXd5K1HH5JSQSZA2C6Tvvq6FuIFWD+OTY9a7IjNTLtSeT+tmU4wCMpw85FxG3
+8l4OW8ewcbF2G1DiOfzNzzjbFpQMwsBlEiqO9TEGAJmzQ6kW5ufBCudzz4wRT9eZqn4/vQaTaOQ
FknH1R2b13qrkCG/zeel7ClIsaaK515CB/nCCMQ8m0bFYxmq5b1ndPfFpDz//gsxzr5hBxrwO0Ob
udimlH3uGTGdYUyNya6R/c7apjPs8aqia7Mmgt29gAhY+Ezi7XYAAEhpddB+TF6lXCC6yo+cGOHR
oRg5IG20fctZnllKKSKZHHmdc5AS1BSMbyPpT1vdHHYFxCm0TLY4akWm7ZaQYD8y3ArRYjvjQZbZ
E0yO8TIap/oafeG4VDiqnVUL9cbLB+3Ev5HaNGnD7qZyd79/FGdOcvJNXRUav2rh59UhGbxzTX96
LeNkG6GMR1xABrSlab5MeQ4CDP6sehiJ7YNdL73oNFiyvxs4Dp9c/5fRh2DQxYNgkFniEvG5vKqf
rl/r6LelmZmncDabAy5Ah6c7HOycumoTTjly2DC5IyUKYmNioy/PEGkSEpyu+edkiWtZfpFl03D9
+/v629vCn0tWkK26znlOViItvTPEaJwqlPy21LUrAAvm/vcXOZuoefaL400FdA8wBTcgS//Pv32K
szBM8BScosQ1tjZttxGh675r5ScfH/3pn6dQLmTZfNowS3BKacQKfryQrqauMI2sOkEhgY1aEU/C
WSOLKT1M4yOmynH9+1+2/IU/LUFckIla1Wl/00oilGZ5vD+91TZu+i7XDHmKTLFR++l6FJovC/tb
n2QcJoo14azFJ9f8m6EMEAZYBVulhVzsnRnF01rN8Gb09QnOFH2F9i6eXB9F0bYYxauDt2nm1Ns1
Bgi8+Ac9yU/c0b/+ZlwxODoJD2YDCHHg42/GfoaExBzG06DE0bov7ek2I0sMUIQcroXUX7klnY5N
1+9+/7Dfn+ZPT9slWYR9nc5jpmvnoij4eGWz7DhAZ0Z7jcZzvlJrlNCKVh0GyAiLMnEqKLcmM7Qj
CB707cMnWt59YEEX3zUAJL+yHFU3adh8lg15RsPHt21h7mHssQsBeYuX6OONZX3Cl82O+NqW83Tb
ub11wGehU/4W4d08CNpteYhGOTOCvPaOjkCpl43DNxdD2qpxymRHIKYdxBXMzFmlGFSojKPGslke
6noOPnmOH/1Ii81c99iJcreGauIlPPtMFD1PNcotynWJ+U1QX1T6jgTYSxgSkP+qIJJ6MCzUk/wz
fPTZ2MEKBVcSQ9Y7YcixzLNZMIxoWEFLm64n5Izo6mg7Cmb9HNUTLEPNCqpmhrnVfJa+cDYDvV8X
gxjUHFRrBp/qxxek5SmCbsx51waWnbUQldgojkCx5rnyk6d7tubSGPbYYDAZ0OQxNAbDx0t106BJ
J7Gzm4mcnStnoB8CA3nDwPb8KuxW8WSOL5+80I8/D0QKeAV2wgRzsbwQ2XE2/gqOXAng5fmEvX5e
gTd0cXmJmV2Z0Wo7J5+LTdRHxR4wrrOfhP0WqnDgKqfUDurcagh3lT4IC4S3IAiQlvz+9t7n9/98
t++3xw4dALqGTnAJKPj4SKwR6Svr13QqSvlQadmM0ahNtnTPvIuuNzB7oMame6TGzynUkgt6OOIq
6boWn0c+HNH2VJt5NNM1qh9749pT7ttCc1u8LyJ+MXuR7RFO+26aODRR7Pqq0NP5ss1M+gmj+dy5
YDsyoxsPhujTz2bj5ebPfxygEEx+qKYYaGeTEhxSyPlRP5/yNLd9z6CBagxDhjBnpAHZxKYS5IUm
Dqn72hU5FlGkzx74tlsG0YM+hcLw42Lu3n7/zD9+aDzy5fzrwUoD22EwLM4+NMNC2NmFk3ZKZWZ8
s9yu3MVl4/gN2dSbOFHGF7eo2gC5/Wc7nV+eB1delkUX1ResovO5UAWSVFm0ek9J6OQBTHrIH8SQ
fbLS/zLimUNICrAZ62CmsBZ8HFKhjOxBI6fixBTXb1vDemoE1SGQJ8ono/fj97w8SQfUG3l3BjGO
4NfOBq9hw80zjQptgkyjZ4uu9MYqvSNewGiF2YvejAfn5vdv72ylWy6Kng6cPJwhnb37eaaV29Rg
zSqrO6WcJQIb8O+N3QADwUsv71Imn008TcNjBz9go4oeYVgMYVTYJqp+c4x2STmk6yx1xGczzXII
/TDa329s+YaBYjjaeTUDlWxpiDrsTuhj2IAkuvYl0c3uGIbGvMfrHR7DDGMCaxqaLbUuDywtKaUD
4ISYiS5iTmEB2bvR1ppT/ZAL+VpF7nezVDKy66b+k7n4nZlzfrtL7plHRZhh4p0NE730LI0+TXtq
9cEK5mZA9I8JKto6TR+4bd0c+EhREDitGXi4J099v2T7Dvocf7FjBVeo7om9ps3xRWiI6IpTlny1
GlkQj5yExyKqq+/wNYsDWZ+05psoOXo1RQI4TzqiMMu7iHWXxLcuqUm+U8lGyJpHJgasBQrJYVeY
7lju5qG9isFBn3pZu0Gczhi4NEsc6sbEqmaUNjiMIv5kU34WHPY+xpgeWK+WuZkhdrZouPbYFXYf
NycjRKzhTVW4C6fGPFiwXA52UlkXQo3dXT90N1Y1z08hbbKXcOqfYQ8UiBViuclsi2a81U44EbLp
alLM+GAbQOZ//zl83Nb/eaegMLhLNFysI8tk8NMuOwV8CgBZqU/5ZMqdN+U1DVoIzdWIVkHO1rz5
/fV+/eTZzRsWDaxlZw9r+ex6Moc6ZoX1iWOG+tzRfKg8Ch9t4lGGmSQtTavVP/nkf53QkIIxTy/I
NXb257lNeDMo1rRRcyIUx161cGSheQO45HNWP1my/uZxOnjl2aB4ywD4pbKn9L0Ncrs5uYWL2CBN
oyt6cwCQ46w85F2Y/ePredjzPaZqaok2Vd6Pj9Mp7DhmD1KdXOEp9wO4dbIPUHpMKo4rbIL1Pwov
Y7iwH190zO98MpeT7cfrCSFlm/QJVY+htXezhsfcTeI+sBNhoywL6bzjGtu3at99csp/ryF9mG+W
KgOBWPb7kZDTysdLkwlp03vipybI+F7GJhlfa62eH2VpXekNfnrKtiqtYlW/UprECjKrBhkbt8Om
1hBxKKVerd2+7J4zHJ2cktG34UsaV16ytflr1+P4RdFYdEJXtLvSNBS/Mbv2qYPu/9Q50yqHau3z
KSeB0WCjRV0zDbt8kDTw5uofQVD/fMzgSOhusdMgR/rst9ZtOBVDzzCKYswqbhMmaJ96lw1uPu3+
4Qe5PNafLnW2fadxWc6hxgTg1pCklFw81+ViHxm8J1pzz/oktU/G7Hvh4+xNckrhbE8ZAeLiOanH
7LW0sic3PzFU0WKartL5MGirZ7tqtDUSacM3nLjctIN+07Rzv2aKqK7Uoor9ti1ikoghW60Ud1b3
Zo4IuqjzraLINkBLkQT1YNiniviTY2OMJeji0MGYJL8vx4qNDUVBXY3tTBLBXM3psXHndTO61QGG
yWc/VPt4GFxeI/0WZv8lVBcZ6i8lDGWCsuR22UmZ+41kNrxAY49LGKdpUBbQrpCI38W9Iclexs63
MsfH37/cX6aj5QZQ1ZKKp7ISndcTIBpQm8/a7DQqYUwVWrHN78VgDgGbdfmAOSfb/v6CZwWUP38y
+TR0ZYgVdzgKf/xK1ZIGEOSX/GQkjY1CIQwMTroWgZOrctDaXaRU5lVJCMq6NoGk44+bV1Y8flYW
+3WXxy8nZpguGgAQzuRnE1XXEnPR6lF+atMp2XaeF28zE4n6yg3DGWXGdz0MY5SCC6K+hxnJmkw1
vec1hZl124et+zVOP3sdvyxELl08jrA0q6iw/KlY/mmx7eDJClexyhOiTvfJceiUzIOdbKA8a7e/
fxFnvbH3F/Hu6GAxWuon54UIcKzUsjgvnGoB3g/oNjbhiS4LZj4RGZs+KaJDR2RBoLl8YU2l6AHK
7e6A9t89lFqd+papLP6JMs22mhaJlZGTSsBvoAon23nvLJs9v8ssaxfCJv+Mzbzs/T9OEpjUWWtY
rwldpCr3cSCZiDJqM6beaLqoQsuRLjt1zs/QT9oyHn+5zHKu10F5cag7K/gxG1iuPvTViUCU70nv
7FAeP1WNMfn4+0kGQEWFECYJbw0FQ54SdiS9W9oEnDmb/VzV20/2Kn/3AbnM+aRj02GwOP98/N3h
TEss8crqpJQcuQvQH5ts0tNDUtv37P/my3K6hlGtHJ1mvtdJo9/1nx1EzqYtijgMU2iD7GIYo/p5
NydStE5XZDXcatQNNp2cO2AX6o/CQoaLf73dRqrjBkbZd5uCUlZR9J9Uzs9OQtyAiw3Kpr1s0Ns1
3pOwfvpOjDTK6Oap7amW/RLRMyDUFeljmapfI1ErRJ3E5prYM0qzBja33385ZwPvz4t75lK8Y1TQ
7/74AtRcWqlt1+IUjck3OP/mBcXw4v73F7F+ecbL3nd5xvxIwJTnYV621fZzPdjdidKquzXMIQoA
gQN11TkPryYDnkJa29VRwwsfSDBYK5Snw0YBfn9vg8Q9ZZU7f7VJW7oqsSBv4QuEz5NXRy8RPMMt
PPo40OP/x955LEeOZFn0X3qPMjikYzGLQWhqnSQ3MLKYCYeGQzrw9XOiqsesM3umy3rftSkrkYxg
IOB44t5zzbiv3WXcy2Hw92oEaY/yuCJkaDTHYZYsyOv0Nklm5qYAhy6NCotDKNTrFJTVwTVhtLMX
1d0EJO3RY87WDgcPatzVNNfKIMQJ0zB/mgzBAXaPZ1Y5fYSXH2cx7C8ShPbNcjktiD8ncgWu0v2/
/gzxg/x072Lk9my+8pJLxVSEp83PVwo1eNG7xl0fdJT97i5y3jhwTi9Q2OCKbqrVOff0so7zzJkP
Sbq076nq34D0J0SzFNln21TD9dR27b1UODRSpfq91SqEyNAALtua+A4fJ/Str0BARZNfb30nCWc8
RouDrD5xtqhOy+OqV/svfrV/+g7CoGOOe/YKovfADf7zb+ZWVljNUtkP9A4YqnNj3dcZIUP//gfI
iiVgccfulqbllw8wyOw5MsS5PIyl2TagcdIl3KFl2gSq20sxPCoZHC3jHTKOPaSPMSidO1Ed6vQl
7W/rcyiUu1xLxOpjVO/S4Vh2w1OB1FrOhFqHIwE+dAXu/OLzxP+Lg/L/uPpMZQVIsgjzJEzCX2rk
eZnTNYgG+QDEFkdKg1UMoyulveeY8rS6SMoI8sTjJ6aGYFKHNSEGlLy59nTvoYhmsjMtGNXbfF43
epovViV/n1DUHvzRjy406+z7yWbBIOF1fxVRp/Y8hTDXI6Hf+qnPmtNx5mODsPEvnt2/jg/4Yp/r
NXpIn+GK808p5yL35hL8jvVAZt6yT9xmYDWc3pXrZO7WdWqvO0tFL32wDFt3HkM8c4t/M4NPILOB
zXDmZXtt23jQ9YoSNuZIydkemWALL7Tc/usv0S81De8VBCUP6vOWhnHerwj7sGjCnsgM56EhPYhB
cxOdupaQwsJyrL9oVf7Pl2JeyL6TnAvujZ/vCmDla5mi8Xhwqjyh/9LlWQQYwFqqp4d//Vv9Wj/+
+Wvxe2G75S8eQj+/FuFAYl6H1n1w83U8Fl5K/NySToyM7Ev6X0geTXYqZZEeELe+kHaM3hNy/3bI
0hXpNHeHnTf/XjX/x3uCPQCtHZcc85Ff3pPXRCzv1s59QLP+g1q6RQU5Bck9QsnwL67qL43Dny/F
Q5gLymCIldbPvz6ZOCr00SA8GFE9W5G9xEWdBdvAQtsdQpP7K5LtuZr7hzLs/Hpk7TJwPo9pXDb5
P79eCmqkVGsdPUSj23wGVkRiYYrtrs68qcRJWohXMzuwczJVH9dEWl/SnyQpkLUhgRG9orprgeZA
wJLfLBsV8opV6yQYfrJ2a/LlL+7Qf37yMPtgq8SW+Lyk/nX2OU+mYp645o+rq+qttTrz765o3SMa
IbKJ4U2dOlBXf1EV/Voa8iHxlEMtxryVqp498c8fEvC1NRLkfD32oxOc8obVEw4S1NqVtcBIQwVS
j8b94Fhut0UTdbcrUYskda3Dn5frP/LNv533a//CEPu9zup/tMOe//e/22Fxw7Ik5KygbCRX47yI
m7/3w3/9zf6NjA+2iEQsIPXzUB/xh/7X348fFiUnw3M2UkzWzlbZvys3g98cF88ZDltmbjwCQvnv
CDepin66w7iFWSyw4PfPtSbD0F/jHpylSIhwYf7eKhgQh8nvpFfHwtWCgI3FCfYk22Gan7AHIuoU
M60BFKu5+T5bK5DXYu7N75gV5gWrWL+wDmq7Ztz4MH/7mCyzDKSOBYVnS6Q18iu9asffIUUqkDZh
cbBYfkvxNBg/uFEuj69dweMbp0YptXMJGANKDPH1RX1NAAimU164DTf2zI88ripZmo0/E80Zh345
N5fs8jPEzGOXjqewzxx1l2uLJDqsFyAF8EeSqBVaSrYbNojqm6NS2I897kJ50c+zieAK9WMTg7Fh
xm61096ItiPbQfDmwaR5sG5TgE1x4wQ5+sY8y37oMMsfxtxfgh0/wus3o3bICkuFydVeu55+8moR
tbH2uuQ5IQayxbNvItKxSt/rYqfv+kdWKTQvS4qXOPba3kpiv23mj0x3jLwxd3TuzsA7xju0rqW7
xWcgfriO1427SY6pu2WvU+qDsiqv2ZncIg6JLFojb6uawLazrh+zKpwT6HJ9G+rPqHBAFNRF7yxx
Vyzosax2bF8GUEvNwYyEyeLmA3G589epuak9J5ebNPKVD+pqslYQz7J2NmG5JMvO6XoiBB25FIw/
YRyHewrH8D0HM3+NE2P8DtXQKS/9LtfDLUTovN8YpyuJ7bT8cjlFegqHIzL4cdi7jI4hgyVgohCL
egvwUzCFYA2gkAWHGlvEj4VoU+dg+ERfFycZ/PtsUtV74/twLcEd5TWpILYOzTNLQtBHfR662WEA
fYJPIQuHgilwD7msmrIOt4k3VXe+CROWs02Uv/Fl76c4xBrsoZKcZnLY+sF9Z8EWfuTsc/yDWV19
5wmBz8YZAmpHtoIrSQpjmyIokwXlZpVNwRValLbcsiMEmAM7C69vIr0VxoumKNr01pm6446hm9ym
Fcsdhpp7tFLDOeEU3xomserZz+fxkT19E+0XigmgD1UxItowRn7lU+99y+eG8tTpwiSLk3ZRnzae
qRuNkNOGXJtiV3SnCRQztoH6dYKw9lpo5m9YCixpX1ut4aEksuTHnJbqkmdp+gWcyHlAR+l8DBOZ
k/Fc1wnxxbX7A9hZ9+aME0jRrPOekySo32x36fXRzYnn465RmIsaXzv5rotqc2EHvUVWiB/4pF16
drqQrjCFJd9L7kfMkWmTvTEmWqy9k4ChjLPOUXBsID5DEpym0cTWXJFvE9o5vJ4EySCsKOa6S5wG
epw2QmQgFDVpkocwLfUGEj5wm9wX5V3WQTHazi5pwlssC+qzUXJ6dWU2PM8cLY9qxGR7tjLji0vk
Mn7HXcGlxiLe36QVg2WuLnvUXgwnUmW6zy738bg5xus+UdHyS3VZTl8T9i6KXaCMGORxjfjf08Ud
YOVR/VEDtibq0b9n4h1Y43A5kPlWbFXhERGjZJqEvOE0jPaFICZzA9hifMrsoUo2mB/dBC9vpyS0
rHWKsMLkZAJzZBk+PEw7y60cjFute8OxUO5GgasJ4i++puyuJoUe8WtDXKgdZGNMIt+iyULuu0+b
sIQgthB+eluLxVO3X9O0uo5GywuuoG1jwfdaWJtzUIv8IQOtJNBwiak9BI2yRkQsK6cjZiXh7vJF
oxjdjGVTmJ3Xn9GeA5En+25y8gIpsQjgTLZNdA7sEYF+lquu4E2GUp2sDEH1te4npq7kBUl14Pvf
iW+t5Yjl94WB5ZurO7vdOSWnGzmAXnMXNW2NAV9WPXa2wQKjRYDjeKvagO07xBQi9BhABEtMOJt2
Yz+aho8UnkBNWJZGZ5XMCeAPnt/KhjFctM8Z8oX3NMkTOM1BcsdXnZslIVntB+2SuuGRm50jqKZQ
XDlq8v8UUfynRPrbucP7FyVSQw7zR/3xj1XS+U/8WSWBBjmrxGR0lscx5Dy3VX9WSSL6jdoJDfGZ
9U8ncG5u/l4kWSKkhIKDdK6SAjKlJd3K//pbnOA3en/KYf4Qukl6o3+nTBLIZn+qk/yAYVxE2oDD
TIkNAgKfn4vsWQ6p3Q1Eo/gdX45t53Z9AVytAAbolWImqhPgZg/tgPnhrbUQlwfvx+/leDe3FApb
X1vLOUX3jIBN+RDs66yyCB+J0jlN9hOdnb/Dok74awrDNLqwB2hJsTRTPzyHBgvDyV279BsTF9Mf
g3UZgH1xeH/YM/fXBkq/4Aa1JvnB0QfTAoXMXWKk9xHmmB+LpC9es7Dx98FMRaULVaDhqs+Tq6TC
VcpYZjWgNWRY5jfYujDxc8DEIUjus2fQ/WbVfvme9SW6CgKm7zqwewQPACDBwlzxCSzkzLgd3ZYk
45MZD5cUemNgoXGXQQFFKFxg8HHcPGF/1rddZSU4h3WT3o8mlZfnydxhDVaDJeSsj1zzAW7jCJeB
1GH3RsxDP22kNsGXrfu3yCEKJ7SRMyZzJ+4gIYZwOeeEDDlvrXdLkkOk9UZtDijgicIlYxfRnT/C
mWR0Km97HpqfEBsI6AjLJ7+t1alWJn2K0rYlyUzL9OhiOdktoKOf4Xbz57oK+KYvkx+dbN+qriDL
fuTRz6WFVyICTs4F7JCrIv9kBaI8oFIpngN3Pjs+t6rBBgkZOBVYCsszCKVGdZmM+nJoM+apjPW2
K0bG52LQ4lYl4jpriufM9fHNLxKOBeyt9GUlsAX1y0Dka5NM1Vc3qWxrdWzRhIt9ILb6Ul0HqDrH
2Am6ZhPmIe5r3hswLQGZou8nc9GHXC1DzJ8XN22kTmMCGxH9qPUYoUvZRL3wtjxTkNLVAexs5Jt7
rUa9QZDhXySlMwC9mZa9S7BtOWURr4f3NzVszlx1ToLPD2nYilPv0gnIyb3Gh2BtAxJoryId3Pi6
di9tBeIgL/Fi8mSC6FA66XXizO1TnYfVTUIM4NfKChD0Zj9WZLuCmAG2kxH4o/RLUGM7WmvdYog8
01P7Sm/71T3LnRp0KQxXbnQA8mSx6B742O4yV/anvsLyrKxVX9TnQrWrqiu0yu2xTgX1iRzPJlH6
nzh3GBaSxdlyEaoQr40DfoDaftwFHeQBBef0iUZOPFDFOAdEHPoA+ufZySLIKxwcMXN3RQCdrMEL
+uJytShravRaM+7j01C5KebXiFYp9UBaNG2AZ5q81FtZGwzKgBq3tjX5mzKysQARTDWwE9yD3HWv
2cRHt32KBLu2iOdOXb+/XInGUsB4I++rSaGfLHY/n3ptskudqXAvwv5VdCLdAZIAUxli7s5FOmxC
N3hJHaRIIAjOyJ05yge5p2IRF6ltuRll6oIpOfWe6gQhfxypLtwTwmleBwiD8Zotu2rRXHK2X+W7
NA78spw/NnR4pwWxBZtmTbm3jCgIhfZvJezXOCvUvK1ZvMI6Y9cZW12Xn5Iu0NsgSctvLDzcCz0L
77IgV2oj+sK9aESys8Puy5mKz0y04R3h7GpfQb7f9Fj4CWWvm/7FVPm6HLqIwxEmWlEdrblOoRgN
BcmZn70oQJZwg/kD/JEmbLCaUwl4JIz44hhR6n0UHkVdOUBU07kXXCfTVNpbcqDJ2VSZFg9hz+g3
bvnUumJXnKuC1U85bxy3x7KeVly6e0MJJWPxR10PNGpbT+XebcZrBIXHvrHbo9O1p7Isbq11LCk7
x5wN8yIOonKR2y4vLYMzLRzMyZCm7WzaRUn46XntBQC5fRt6+3wAlqRJArZLdZM6lIo48R4HEn1i
Q0XUlHprs3bhvx56Ye+rOeGfm2MZmFiGy+9e9kjuOcoI/w22C/W3vRfddGgm51oS/1WDmpBltXOZ
2ze5vGzzPq688nKq3MvEgFVCQ5us3WFV+rRQc6u+vpG0pmGXb9op2lWpu6+T9XZxl109w22g0R9J
Dt5YRJeLAcBNa9p2Y2PVtnxfM1zANldYCTNUw3HgHIsz1alOruayocdc7oi1iM1ge08cabTKICuT
mOcWBHXgAGoTQjTxodLjgnCr2T03YO7OqdS9pmehJ65vNZKKJs0fi6rYd/g3OyvvsHPazpFMHO+m
LH31ZTneul5kxSzuRcfjVREpDJg6CZ61k3ZsV0XxDGNRsbxg10IrKWqwUgvbAY7PPUCVau9HpbUb
ihadWhr6O3+Ifjg1GRBTBY12rcUVhuvf24BDJKBbiyegguwW1vEUmfkzMflwjdCFjnjs3FOhVXIb
mKYG+uDClHcbAsSjemPUMO4wL/qoWLwLDkIVB7N24qzt563dtVvRkODQRrfEhS6bcRgVUT4S+o2b
tjsi7vUOUin37jB9JWtzLTJzCmUxfq61yx0R3Vbu6hzZ9HUwWptH304efQsYIuXKx5AjUqy6SccQ
o4F/B8gtK9LWSrqK3LoRxiamOwwXEjDn+4knYeTX7sbUHB+lSb/lEwsR6uiLcenhrvf3dupeYdHg
WMTiKUeowRLL57cZAvaWumE+DppBj66X8GNmB3JRRro+JEPS0zpH5qyvKoHuDKN4U1CM2oBju3ez
dNzBvqH4mVr5oxetcxVUVbXzdVa8qtG23uZwvebZgQF+lFD9E8bl3zPeEmZkvPx6hLPoZvOm9mFb
oKV7TwhaAuWDLdmf7ZK1HrzkA+qHN2FSUuDD5HEuI6YTOecd9E7vzAGZ2m3TsVOavaa6CxyGSHB/
AUvwKMpadJygCjdRV96C747bybfeh7Xn1HO7mGt/Nc3wicq+Aw9mvYks20tbj7SK/f68TYWY4977
a+WAqHavqpFw58oReElz1EMgxn70LTi1dJ0fVrt4YEfFtKclaUK0l0MZ7K0RDZuKih8waNyNtVrB
NnHxqKaAw/IpashQnsKtojBlhLIElHFDFA/aXp57BjZxUVJ6ARGY6ZHdN0mb5Ce5s9c4F45L214G
YRttwFd/C3JCHNKpYcCVhxNxCBWokrZwiVj3bM3vpLr2Gjh3ebGWhmDfdX5yHIomvE0fiRQGzU+/
nooJsk945mBO4oEQgds8B2qsEy2Wq06F/V0fEsFbDERpUAOXW51YwaFg9vKVknVTboStlmdhD9FM
dkqSfvg93eNE9BU7gZSICdrE5aoxZrhv+MQQ+Xna3ljGfmESETF3mt1tvjrrabEm/pnJ52odRREx
mLBSrzgmGIG3wxm7u8u4pjbzlGlhtRzoBZ1/pdDSKB1A9Kob9x4Ub/nuWSkv6KzyNqHvvqZVZhg4
m+QmDcx6N7QluT9VrdeZmWdQX/eLo99tMzOqoco9FaFNoDzZWieNjjtm6uWTDG/JK0ATkHqdle92
aBXuoZKt3lNqhxcmzF/zapgyMl5Wcegh4F32IvVemQZQ4pQl6qrB1xitq34nVXa3KkYw0Ns+zTyK
Y5FDBr1LAcu0W191cnoRhvnwoR3QyxWWFbAQ7breHOwpb266ZVwucbVafhBDUrdBZPUNoR+H3DSr
+DL+2h+t6Nz1i0HY0PQa+ZB4WTUfo6xcqq03mu5ZgRbhHQy1+JgirV5KN1knJIfGv2pDZcFhYik7
H6owTbsv1yqCcxCzxcVfhKPKXb145FXb5FQG103DpveSsxrcHMd4Zm0tYFRwUoFLkV4hvYHeHhs3
S2B7sZPh0AVebu+dEA4k+USBjr7VRsv+AYEol0RBomPb2udde/QItWKmbWonG7nZg4C0s7S3wosV
pbnzWpDM5h3bQGYQF9EW+tsRq8y7Ma3s47CqMpw1U56qU8hjx7mDmQoAvFqXvh5pn+jImO4G+bhb
sXm03LCpsjdIzvxPz06qJ+0QgXYizGqaHvVUJc4NrSWP6ZCh/HxVLyPo1ijEdTfxmCUsjRCQ2lI8
Gb3sXlURyCxXscA/sSWU3XHKmNyvy5QZeFJFO17OCQW221X8XoR2xWsHnJYY8IG0t9qidcmb7PtS
Ax9wB1F8lqqOtmp1pvvEGvyTXOrgTlXS3jQjOkuuj7XBBiGBwwYg9aAfRWfOq7ozzlQ+ZanclqHa
8LU8Sd9aoYug98stGAdFaD0ToXHrAsZ1ChGc0P+HR+gRWzfvm1seGy2IRvrXSnWveSnbXTBqvWsq
vj1FNO7DXuiHMcuGZsNO9KaYp+oVneVH0oP19ILppTauxr8Ydlsi+MSdk2j1iBvnEVqEibuWRIJR
NdBw4Dkl+iKqUmhl43w3ZN6WUEeBZNG6FEWHmNlyn86Ct9wjJUj05csctOzbMlPs1kiLjd1490vj
vnVVdEFfkGzQgdpsFJqDUwzfhybYmWZ5mefohnSxb2htPeC+oxmYGOQvXOo3uFx3mFFo8Cz9UTZ3
zVCcSBf6PbebI3lExLFX/nHK+7cg5wKYaENsHwjBkCUH08m01adcI2XNlfXi1PaD7u29msTtGOE8
Q9F6AYzmux2RaN6mEYFAVv/olWe0jl3dpd78AMrqWkAq2zBf6zZrO8Gz6S+T0LkbSB+PG3v4EWEG
8HVxUSRmuXJdRRU6Ub43ZpdZDoWxnu6JjEd6JN/px+ejWySn4KyfCwN6Im7DALzM+SGIE7PSP3J4
BgHjuFLyKHNdEqjGPYcvlBk7eC9hopJeBlI4miCe9d7eSvLDSoORlvJzWPg8/OWED/ptwfRfT3P2
tqjebJI5Oy1r8lbK/HcP/PqlsOt3Jh6npdNwLqvhvLtfd05TvZjUQdLmTYfRDj8QxZZsb+1z8EE2
71F7QIVwm2PHU7BNh5uw9SZDqM/6MXh8HYFZ8b4nCA/16J1G43Av4/Eag9WFP8VbdvhJTl+/IVpp
4oVWNZay/AJ8tG8GBWaJA33jiPzSlPaVDK1t3gJgtNYWjVIlsKva7sMc5s81CtQ+BzHo+x2rD4ce
X/Ipy+AURtkJ08lRruNm5d8XZ56gHMrH1uqPcO7pX+pDmjuPNqW7bdKbvDAvRs/JczlWO5Z029BZ
b9yoeMbatW0HeaEm+0TCCFmx3TFcg2PX6XLLdiw2xH6AdK0PtjNfTkNyRJN+IceBbr54Ji5gE8hy
B3/wBF/p0ZEtwvm5vBCsdsgxya5wLFwMrTjYmXdye+sZUgZZUWP23YB12xV6dQ+2N1xAT9qlTvTg
YtaDyMsNznNegy/wdloU4NyYSZRLdydXS95Ogb5lcnJiSPOa99lXQmG4/kHGH4rkJnO98cqegX3z
FH/r1OLiF3LqI8rPbac4MXLi1ra5WuZt3lnR3TwTn8Mu6UyzQ0RCH/ViDBBQj5VbnM2GLJRkqO5L
lToMCFrIPjx+u6FECmGXt2VlPxKBspM5KRAB/NEsefIxYK1zFD2MqWJSYRWkIrRk6QnNZCM6VNiY
QuY6QNK9CwEa25/gdhWDdWSkgw+mdHaO58O24HtLQgvPtnSrLX25Ah3fFwsTJAYd9wnkXMZZ9N3M
JI+rxTSG2GNywI+ke9QHbYeEiVY4ohv/c/XUa28BpSOEmAkTN0oWio1X1Ddu7m46OzrplOOq6AcW
LuEFRpKdrCKKmvaU44NLZXnEImNdWx0OK31VkfgRz9hJQZ8wCBFyW6DTqL3kq2YvZ7cydluAW74a
tjn7rpcubbeRTr9Bf+cb2xNNXF829IyYl+84r+Nak9jl59twoI6vQte6dvziATHxvqyD3TI8lG14
6rR8tp11O63VA/sV5AzQDRy6tZoaXVCSOnBnWK3E9nrOwW3cKJ4S36M3X+c9LThr3kJ/4OFD3JY+
dTOteFbmwV6kmELAhrIjtvVxapzvKPJxtKw/ZAfmdGSdnHdByT2dnF+AFJQBSHsWTtcpyRh1r6mg
y+BBkWVDaAUQ8tpnCmgPOs5C/TXpGjDu/F7AkCznZD8Isw3K9VvXlm8iKjY4oChW2oBRTN1sRmu+
k4iya3+4XGp9PVNzAHMkCMJ7MWsyxIXIvuVVcTsB4PXG/rLW3k2Wwxr2K84OP2GI0RUBgFByMILF
fyNf57bwu5t6cUyMRh7EGLrWTTeIE4XES9vIvd1Qio/NGxO0kwmqA5TfMi6S1D2hB72yI3ZYOmC4
ew6YonN1nlNSWIaKDajkx8RBYa5RRoXow7NHaVdvsvDOYDMAfsgDYpHZFThd/2Lwa7EXqNAOua4+
SgHnzJ/w4JlxlCehcoapwnvzSAfZ6DYly8hjqF1ntIILysyLtvL4WBQR7gz0PkcuwTaL5vAwB/2R
evCt6C1CrVS3C0qdbClJW5Zk0X2Vl891Mkbza0QbRSmbeSDlhv1akpSk+amg9oKt6UPNxTzKKrVK
+7HqVVWKnSVbs4zWJsw6l2y6SdUENIFia7cOIXAr7n2RPPRKLi6QPqIuL72cfK1DmeTe81ohBOF6
BH4IkS8QT1hTFIoETbgOLVzTvsGbE+WevfTI5pBvxlcTJvO0L4rB/wGrKXxo1ml+0LYsCuaQluE+
p3oKkVi0nBFp6Y3MNFtr7XdB2rVvs5uKYtN2i9XQScmaJ101FzdrPlsPevbbVx8mzUy2ZaP1xlnU
8holPVrMqFdLti9QUK6bXHFObDJPZs+OSRB/9Bin23hAVRZsUoM96FhozWWMTF7zjSBwr9OHWq1h
D9WxCQTRI7ZrCCvuR0b4tbQOZmmqdyf3hntExuutMAXcyVpQ827+WC79Z832N/ZO//+W7b/L9Hv3
c9YI//+fOzaIb2ywQLWg3ud75pxlYn/u2CyyfKHieyiAIgeXghvwn/6+ZHPD3zBFn419ERltOFfZ
v/UNrPT/+puQv2FmRNuExxAEB7Lkf2fFhoTjpw0bsrXozFTwIwD/QGsQGvy8YctSlXRVkV00MyPu
4qmze8+7Zhzgk6FDvK4zG8ZELXtv0szcpNbsGqK1MORR8OtaiHei2RrcGyda7LcKFbA7jHEVtMAU
w6l3U3qBdDBgWgjwXgBp2Tn/rvvIFYqX+zBkZE1jMS7Z7Lwj0NFT/aY6cJmsSyySRky8Kl95zyF0
BGCsYLfMo8vZXhGtMcIONuvsk2UHBgaqhqxZ7SgnmeNclJPaL429Pi4FU+2tGykszQWLn43wiopd
jutxr03NpL5SV6LjafIcSDR7fau9IkiNQnLyHBZaa58zexCGR/sxlDVxYRrV33C9kPBdWhvPq32d
v8Hzgli7SWlfg2NIDFb+4jUO6eDsa8JZPFokE8hDX3gk7emxmp/KqI36I9qCIrrTQKwhsZMbSWgu
oD97z7QtqI8MF+xNkU0oaJza8F5KJXzWTHUL7hdndlltx8b1PUgLS3s0LRqQmIEyDUXbdJo59+JJ
jF2hW08Hz+2DgInLYAUVlDXsm9N+6IqexqRntciwswLBk64XpJRMCVnDQ+sxYPGZW4Jh9UuGHqL7
LAqhZiYuYV/tdFYx52Nm5WRMqGnSgnRhNoDZu2Pu6Hh5ycMx9WrzSNUVpncVp6LYJ6nlwcOKChr6
2F9FzZdrYnh7Y0fEIsdDi32dbUO0YAclbp0+zxVME49VMrEPqKdqkpuKh+A56l3KFqSgyx7WIScS
mVFgwnUXNflUbLL+3LTQ5+v5gmO1v9G+7C0I4MYrDhM/xxxnxETyXlTRuuzKshT0OKREapov6fib
WbNK2kTOUj/T/5MM55Oj2hYo3DeKuJ7nYLXR+eRF2N6tFrK5uEqb4cpKuu56Uezc4zBL3JCT3VtI
mPPbYNyuDpbhWJRF/TLICfaUrdr0R6hgwiNbDtllMDrz7CsGfUW/KZkINWTp9WVwDOTCZ8t2jJ6+
bwLrNrAaJidzPmdiQzpmVF+gfVKvJm/hQA5Z1dk7Vidy3HRek5EFWs99srehJv1esEcRDGOspuDr
Wll3omUEBPM1HXNMtVQae8RsbEUG0QbvIqp4MuogZbIeBcz549QiF20jJb6S2M99rlmYZqONKFgF
f3DePN6XClklrJiHP3pe8xV9rvWjkPlAkcYyDHZ06DDhVdVMUCIzL6IeOpx46V6ndf4QMVkYz9r4
hm2CMeqt7HRIG6FX4Lm2ybJ057Zj9GGZMNTbolauJiGUE5MFbdMdfLtOml0IrerFbwoK7KLua9IY
rHK9rOkRPnI0jimUaFCQfKU6Pt8Uoi9P3emiyFZt74raE6mOl9ULyLN0TD4e1hGBXUzrPmBEpOeM
LiygM2ihGwo3/uZxr827uSv74GmcyAq5Tdq5L+/l4vvssQvkbhCyEMlUDTJMnOcf84RsOcEePpzl
CJmL3eXLEIgsubGwsNDXtbWfbiPE1+t5m5fhHkQU0NnuEaWCU3xjSSPrY4T8BsJCMfTdo7GWDjVD
ghTgMlzHpnhXRS5JTGEPNOjHQrkhzeSUg0hm0TTpKj1xf3J6c16g8pI7Q01UUYcJiBsXFS/CYijs
+oygTvZxHsvg2mPy1oJSbl+SHG893a5Q0U0mauRakzP4pE9kqm2W12r23fpekosJrH6ICqD9Fnq8
9mQcMYTfwswZnOP56K2S3SgtYjxIhQpl+lVZ3FrEGa4L8tilmiwUVMox7l51dVvvMukVIWFyeUdH
SL5SQFSSBuc81LVkdZI5b9PsWNbjNPkrbnIxevdeEjBOWkwlPtRqAW1fiWTKduNkgPu6BdPMV1EB
vt8TSzc6tDAzqYvKstnpqBGh641srWU+jIE7ek+wMzq5I12dJR/W3fSRtYN4Is6V6KVcLszfzGiA
kPMKRG6EqCeQUTluilCXYIerMjHkMpREPqdbT7RU17rF8PhHUCjkZUXzv+088g5az1GIFBiHPp8N
M7ipjaezU4Eoj4irmQERexWdJTtnVKbfeg5LUhZiXRhWW7SnmsahZOXCFwll1wSRqxVvSVcS+5FP
lm8dUs3dsymzUneHfkmJu/0f9s5sx3Elyq6/0vA7jeBMGu0GLFJzKpXzUC9EZWUlp+AUwfnrvXS7
DdsN+A/8eIfKkpQieWKfvdeeObbLjWQjSAbYQy5ln1Hh7hgSg71LVoNCvwXJ5FMm88KNXVo1dgI6
WrqfECA4MNQqTQ+sebvuSA7FfMGgffM1dIbtXUwNGZ3sTxtQOksGGRL9wJnNJe70i+8xWgkVhlYa
11WapddhJO7Bya1KilM4de1lMuXyijRND6rkcyzvl5Eg/TbxgUvSxpFnJj3rmcNnLUQuw9NaKWj5
lELUWAUKqq3dWmYtK1ibAekZRovLkbnIhLrWsApRTyoHI4UU6LyFV/Q9t3/H/BmCgh773JCsJ4gR
a/asQwussGDv+CCLkZZYfABuuevmdHxZKpK8sYPn7XnkrPor6+jv3nQuamzUFwt2NyIV/I58JGvi
bY4HnpHpht7wkhnwCb8dirm0qor7W6Dmr5WK4WBnGYn9aFJ2ap+Gtg6arclU5W1HS/skBJl71DWs
Vh7kNOqOpnPqQIrlv9nhaV1u+8BMAnTTwqum17mYVLEvqUX7sza3WJnIdfrSUxxtnlN/zev7fmy7
4U8zU3ziJCa/0jGzPOoRZWlksRw8l/2S0/X4ihhkEGndzj3kqnfbva5UT0dFYdeKzhwotY+Js5QU
a7h57u+CsWHyW2vPa65metOZtZxmf+Pputu5vdFBbM8rCyMJn0FkTzW56CFfch/vo8QbVFYTwlMT
eOlveiYFm/5SKcLrqjH8Y89+4LO1WEtdTRSKljjS0qtnI6OEYm8S3/wJpV5RKmoy5ihJeGpO5UTy
atdWVo1BJVeTtwXE6d3YLpoKnTwgVvmbLEsItd9ezOZhLW7Wm9wwlPtRwxuTD1YgiuHZZbOQ5Dk9
smosF+Mf9kHQZfsM4E4zD9g4eRuaa9ewwR5zFVKNm7slyIHU1ndUaxY/qeES50kL4Wd7azFvmM6R
BRN+qKa/b5VY6ZWU6Q2wUFC+sDGDGYWjp3qUy1PySDzh37dsJvQilwcFF+lmN0EWZvIhWGmsXva+
yrJ8ZLpCufBTe8B/lSYBxja+WbTY62XhlO5ZDppBEKiIilkriUrBEnEzh0zPlEK1we82yWzi503v
NGSBGoOKoAXjG0AHd7r446iuQ63pP0kSc/zN1EITFzFZ/Dbr4nTQ+xf14ncrSQAMWOkjZ20IlY2X
1OvGM6tVx4oAzSd3xK7f4FMV1bbwVbJLyIEzWtkc3Hc29pqPfJIA8afWYRUd6skArWuL4seeHVyz
7XiL0zaFo9AO7bKP5rzBZJvJqrR2QaryH87w3BggRvJUgp0XBAfT9VsKXn1LfJEBnQCoABOjzjCt
l+emakrU+WKwv31p+RyA0gmbPlL6TZNq0k7jsMt5vqec6CmLyrz1kFZjqiKvxty9L4UB4TobSvWx
/FNcLyyKmnHh1LWMhqxzQJPTgVsklJOyBvMHtS1kwZjqGCMSmmy80WP1YrBS+v/n9H45fv/3/3JD
/Py/D+rR37pXv+W//I8flf/5Xf/L0992+KIq4f+0x95+wn/YY30q8G5JXMIFHv0qt5DOvx/dTcrx
QBAC+AHJfQu98mf+V4bIvNXtcap2ONP7ZHw41P/Hyd36r8DiSRfdYkfgJgTG2X/71z/zf0v/skmS
C33Y+j/98/8FBXes29H8f8f0fLAekL7AEhCI5Kjiev8pGz+QtIBWLfd5w0ODu8vkats49NS7bNkY
U6CuxC/AOu1etOHwy1mFjrvJ669tEDbvpj/OVzRhasFLw693aUJysnTyL7trVBKzfdKxN+be3vd8
0pYsdeooV8L969vFcnIrStr++Yk39E9sDPJrKS0zXnSfMc37QfOezRQnoJ0jXwsem2+p2/Z3kIHK
J2dS7p1HaxT8j6blTxdGEa2dKq5Nu3rkdbLlbR4ppeoH/e0sCIob7VrZkSIQ/9CSk0CSzewIe9oc
i2WuMW7J+iJptdGJ7K9Zjjabu8N3QQnnPRUPN7HXto5FK8TBlvq7ShPjPa+r/tr0FcOk6TfvGDj9
+8xN6/2QGeOx4ulDa3Crf3Ij/xorIzve/qQx8RMFSuoL3drfHUuY89iG8i4NeMmcZvrrPBvuD4do
/5DnbARoYf4ilg+p1rdLYNDrakf/vA2Kr7xDm/E5/fMqg2Uqr8LqfFaT7Te1UV9+yV0xbW0zzlEn
yYO73oHjmQnwHHGS9XnzHg6OYsCzpv46mJU4UOZdXt0wyY6Wmc1x7/MTZt/94bcKhpXlfHYUBrh0
jvymuQcxdls88TEXVSZ2Xk8rXV7xttPbC6e6ubxC2mQ675byOjkeB3awD/796lm8E4OXz61TnIdB
C3y5nmQ/pDIpDmMm521t8gc2ZgfhlapB67sa+Jm08CX2xnMN+pz/+eV1S095TgPm4PbhFrd8+8pZ
kdDmQkE0Ttqvrpb8jfb0XaniS2nDiqyOhfrtY63t3ieswFvGumTG6ABfOCBpJDP4S7mpez9gN9WP
66T50ebuepBL5h8KW3/TouPdO5xV4Lgp55fFwxTbz3iP6js91IuYUK0nnNC2fhOJeDBlgjt67BoL
D1fOIhZ/inxWXe9Tljj5V1Ak5dnsk3zv06FFZmYwgzdRmlgPEiWuLruebavt4A5/GmkIL2zGTWhP
DV5RD6cEl+09JrlhK9o5OQOhsi8l5d/sBgf1ybEPS40z50e4bFnkusRsMr9nmDS0n34z57qH2q/n
BBgCWDt/COxvmz14hoe5aa2NGvrbal25sd2s+tLjtY5Aovd/i8mVgIxD/EcprVaRowwAEkGgrxNf
+KDxOXyFBPEwS9ju3ndK77ETk/3eDsH0VMDu2arUyjpqYZbsN/mnBQ6Fp86BxOGZimV6WoBR3POt
H94hY5rbmuPLGJVDBz+qE+m99sz2hBsJT2QFosADVGvTJMOqpbEmmGFLl6AE+BlfrT58GASU6a4o
aYsSnXUpWR/cpy3jPjETZu4SeoDKBYW33DZuWKqxQVcIx0MmOB1ukjoN9uBqqC2cCu++x/Z6RSWY
nkWTEBcMBmyDrp+eZFtJNsCoY5cJ+vJXxV+7o4bZPQ5V82fwPU2FqF9PLENmfHKVS/lCHd57uW3E
dUoEjDjTi1nzu91OZa22tkionUzajldYq509ckncghgxzDvnaFgZxX91NZ1Gw3lrSP88IIqa94XX
5K+lSNTJqg3nS+uWsaoEx7gxPJGZFNf05anSltduwzSwj2Zrvt6iR++h9N33gS2WvSIKopZkL35e
N1vPIOQW2kYXr2a1HPIV9wM5s6w/ObVO3lzLYN9Q9ssh6Zv+YfCy4aAqikw3SeUyZd4GqYnerXNv
FsbFI/v2JMo1jETSYhhTlOpxXJywdOvCWHctZpQ8apmvv9s2+at6dMvMmA92Zvrx4q35Mz2p4WFA
ERVRwLXPOs0oEKfmHugnbOh3XdQWNWo1i30138roMn+rB6Hu+fxpFHY01a+yKq6sTOpd0AXdK/XS
jJGz6Z4y6ooe0nTG5Z70QaxcCMSz7efnbE1cruoh3OqSJas70006l5bcZlaH15DxfSMaS9E956e/
18HiPamMs5/V9bFYjY9ypRECUllDEtPhGHpag7W6rLSvxZayrONQw3NQeU/PYV1TwzqZOHS7ag63
7oBR1Gm5vJN+/DM6w0UVVAI0Pe8X+tSZcCEV3FqOR+Et4aFNJF5uygSas6wqe6uGRV3KruHXAYeV
g1FLaOWczfS4LSgEgtu6xRfKdLunTLTZgaFkiioB12wJk+kI+s97VyPztDEF0x/ygQEzAA2IY50f
VYP5RtPF8gbWIzgvOJRvl4R977Nl5yZMGvTUmzVKo5d6eLc85u3HPNfLwV0N90ilaX1HGHg9AKQY
t5aVyBgyDBUvRuJvLTZr98heKSV6uttXvJCtEQbcW0XDBQHp6KhwqXI0s+mqSsKr5Yb9du5SOnFv
TyqedwUln07xaKTpE+VNy33qgsbJ+7X8Hm4lwU3iwgFs6pekohdpNC3MfLZV/U1vjWpeFc4bDfGN
uiun2SlaXh8qqZ+rdMlDyKiJv6vKZPprq5QdO6cqMrLc8PUhTCrrHNSe8SgqD7AF31T/hICEv0eP
3TWkvukbII1/1lT1vlne/Gks2jmLZSQ4kjhDTadtjlFBe83dknJTA6MH+iNZJ76OefNkC8shz2hS
IGm1eXLtm+5xhsWwt9rsIqjReyQxROg4oYtvoxDJXH7+Dnfww2DMdZwjXj8j51ZAbw04Oll1JUL+
Vi7+/GDQSxarHj0yIZIaZSyaHR64zmpXF67VJUoxerC7dADJKx1VbVtdfdU9aJsHAAfwF+jVsVet
X0ywS5zMebZrQvdXmJh8TQHmbTmPGly08HzQY8KopbfLxsOwUyok8ODO4kS1B2W+hW9EIuz1W4IU
fOZOU2/NySaHgzFuU1M1/gU7pWEdP9FjSwsabATXnI9GlThXXRsYM5w5fMrbMNzrBuUQa/v6o0J1
UpMYn01XJ9fOyo17tw7GrYOcuxtTiO5Vx3OOCNFtu41S4hLlPliNobajIe1tNkFvKRbPhkk4OH/s
HFytzPyl2y727FLUol89Hm6Xqpg70o300B0da1jYOkBjm7hq2AoAP+viZanFazBX3p/FnCUhYjra
XV9nWx1islqSQe+Hpe/YR/szgQRK2YIxID4/IK6O5XwiroQrktVNc7Ld/pKtkx0hV3tb7RH3weBc
7ZumukiHLG6nvH4fjviHDMg/cQDY89Xuq/eCPcl2pV9t2/uOcfSqHlCOO2NQz5ZqG0iyUTRPq6ga
6ZfzjOlxJgW+s0PECh4OM0d4v4yNWy9r2rjrAdvisqP+xsQoT5tJUCsutGzMz2OHmaFz4JoBIAr2
7VLkewPz7jdVF96+0NQDC2JHW97TrbhnWM+uJdeHmaGgZk39J8UVjtCkfml44RuHZcgjIli9t5Ez
78DjMA2PwX3rZoQ0mN3MOWN7p2vxvAjz2oNT3dT0B2NxXFifFZzuiNRY43YMDf0nnFfnU/J0+5OA
hDrWLU4nBPnVPNb1FJg7kSwt9/HSsC9Im1hzTBKLVmyPw3QOg0bhCZX2A1csaJLVcS9Bq+xp05l9
/iFA5t+5NEDeo6b3CTXE7vwyolT9xlduxK2F+z9cuaUM2jQjsxmLSyWn9Ux/EbW1qgXO0uaaYmmU
zO4J5ED9SN05LnMbOTYSrpfAR9Vjs+WpgiToWPXyAGDUwKvUAbPPGjv5YnuRHJgJ9ZubCORKT68L
WV7tvOZN7V7z0Ot3CRrcnhRlITd9IcmlFG0QPExhKw4+nKSJp1HfPY5ZWPsbDJFzQXxnHI5r5bdf
tlf53zwo1qObjyPqm5dmDx72un3f8M3LzGDYy27y36jWmbZultHXK8bGvJBfqo41VanEvGo2dNao
YZVSeFJcstK9mMats9TXK92/XZZx3PHtjV9YWcyKUj4ZZh8TcMx33uCAUG2r32WBAlNpPZ4DuIJb
P+tRobxwooOQ7tgldT9mTdU7To/XigayqPbHb8W/2qaVYGZsFm7SPKfv4Pk6W9bG5bVaW73tfBYC
bbFuOzUOiIXZeOegc9/BB/hNqh8WhDkYu5kdMEsthnUcldn32DvsxarxyV/bfVB2nGF68bYsvoqs
qTylgzdtx6Eifp51xo7tWLOZR/cyY4C7ONY6fZWEie4l1Qc/8CfMxylNcd9ZRU7SxmcoW9hezbao
Dow/j369/ELyo6E6H9PLzPUarzhfqbROvJNvuump7nrjJg9bcT50d3Ol3Y3gUBorUiP71shWJMKh
PCz+aL4lLjsBz1+8qDBY1LlWf4co+c29k1rgGr51RaSpUVm5FWG1k0b4xuL/pZyX56p3q13vIfVR
SvBSE4YRSoubo/N1Btcc0e7pfLZTtp6bqvAfcAfWr8bcJRvLt9/WYfxMWDo/DC7+4sUzk4jl3npp
24Kn+fCdt26zLSvza0bM3cwDa1kCIYxbyhtIMBSSvMaqXoXRVHdsnTX+R4dNIDQfJIYjnV3kXMup
/GDpQLR9Xq8oCHY85+prycVXfZulcnzBauYpGUJ0BoyWnXBndSiZ5S+jrIuoN93nZDJ+5prvIMXg
jZg/m6mBkzxPDxXI7w3e+eUOwoJx8vog2a0ePeUghOI1yXj7dbJsBtN4N7G4bpgA7yY2A5AGSgAR
oiu2oS4h0BXtuO1WpzmVKdMkRn73xLIJwcIBiBukxT1jKRhBAeelKGZSdhn49NZL2+NqyTwicHRn
u2PzZ25wlG/KQZDXdM01DnnIxX04zy9G6gfnAEDBL8LbOh4DN93CkDh1AjG1D+0/gifXaSLAbLli
B5X3UrqVeyXPM+4LZuEIGehn6f3hOC02jRFGsZDLWa3djRjKr6Y+F174q3HGZ7DtPQKpdcnzEMDW
+DO5wx879XY13mMIiuz0mCkINIR3TZ2cabGaLig591mY7CUykGEX56KbubMJzISzBu2f98sbNvOz
ERZEXNrp4hBveWoTMCem1fx4ZbEblPWNN/2YEjKNS5OTHAvF+2FoJ0TUVqFpZxBhTfO9E+F7znwb
9RZmwdo9tyWPuWAgENoE+iSTYaMlPd45iILnkYdkyRdiw2j5WQYzO9+wdPbpPH1Moo4p1gkwnnok
Q9hDG8AuN8bQ7BPHv7IlAfoeZC5r62qgchnHRYAhJuoAW3CkX3/4giPVFyjoZiP2STUTKnSrR3g/
w95gKx8Iu0UAkK/CTPcVSJ4tVaa0w3VvRh/etZirT5YY/qLPAcprl09ZO9rYZNp+Ye/zXtnG+tgW
4rO5+TS6iWSp0T02rvm3cqr3Lgy/piX9KZzgbqS2FGmf03j4k0os/i1ztyUti6gkpu/ZyZ7Wof+d
Nd10nlZ4cFlrDztP6mPae+qjhddM7Nwsr7TV2cyKIrnzq4bstQHhQ6ZZyaCpZVxKjypH1YUHnnik
AnS17B2ZxVCYNmSnxkiyWRzb6jRrzLmNcwJoyanO8A5dun7X6zzjmAehjeH4TDvRJx/mc19nB4R2
uJnZvM3kuBtsyWN1OOap8iKamlEESiUP8uYykXXjXWvsgNQ9s8DDWYO1CqYgHQcib0kKCtHumhzs
Oosg/CCfKek5NE+OTdJ/6GWyb8LqFIzekWjKxuNUsQmnKtuEnjrNWf4m13ZjYGLHkpSC87R5iAib
qW/aIzYlr36PYcFx3V0yWfQWYklhf1A/ku66cD3s+SlP3lpcLQyF23V1752E/PGspgi89ntBNftI
JUqeNGdXMEiHHYmWYn3FzgMinqqSOGVTHGsne6x4bpHeXd6sOTsJmVwddvC4QcVeEq2NwjI8QlEi
4JAPB89r0xe7Dm817sOnR2KA83AHHLJyIq8xs0PLrWw/W3Tytdrn25tlSMJNK0gVr9L/rRT58rIs
wqj3jYCuO5LYT8CXXxEJCTJJwzxlqRRRTy/MHjNFJ/EBFPptpdLThtnTIGCwpODwE9CB2PrcFTP6
rC8NiMLjQGhhN+Y3KiKlLLGFijwTcQFdG1quecKSFf6V1hgcie4wBBAf+Oob4oJ4WJqTE+rxwqRa
fy+lI9/XMFVHba75qfdRhtEIZg9j0lzVz77Ksj+JrsxPJDYHN/JgPVheoF+VLgb2tasBOwh/+oRM
d5J+uZzSxomHUP/zkrCat6EfwaOuWVdz3MMCt8RL0/9dTUOeuWzd3ejXfMALxJ2EEPdDMNA9z31C
P2kju4lGvcdRLjMBdQrygaaPz7Jc2+SyWI4DWCUkWEJ19MFpzfCjHAaKLoQHy4ZWijcfU+uLzmT5
OyVKtAd/3pP25KlkT711EuBuHsfc4NXDhMn3ljmYgD5JC38WKktir58DKq2toGGUhvoa4hEnlkVy
Syp/vOO0juCgFfE3LriavfAmaMfhFp/owWPkbvLsW20Ys2aH7lDN3UG7ndyNme8euqJysLCsf5e0
SC68pQTMnaY/qamYNETKgdcEj3ys86k/8UTBCY0Tat/4A4xrX9nmh1dM44VDB7AnHr67xUEimAwL
mcROy6csXJbnrGnSI14E+T0Mvf+UufrDdl0L++BgXCoOg1AHGeMTBuMTiMVH8oWYV4eliT12yTR6
o2goXtDvJA+W59Ylc9PiYN8gdc17xpjhc0U3OEOgWKLaqtTB6ZRBYjdgcPVNfVa4jV871uVRZXLH
hsCQ3eFyEHcDz7877RlODArFPqW0sRdhgXIzuPoY1O1wZAsdREBDjWsmil8TrDHgG/mNQojBBt5G
L0V61wrQaX1Qv+Q0pTyNYWGhNdcAugfs25ChODDsoKz0MTQG3NhOUR9vyNy4LdfyTnlNyW2ulwe/
AsZ/g95V5LDq8ciPbf6s5Tic6YDDXNIMxnZIb79YRfEYLS3DyF6Fz4Fv5jZNPPMy6XaNQmd6Tiu7
30Jf6Hia42oqlso91n5F6VRYNNtUYzUbUkWyLTCnTV4NdexgCD/lGId+zzhleOqqYgtbEc2i99rL
PPO3cqicIjNIffzhotgl9dDv89BSp8DmcZPOrnuVy/gytMvy1LPK3TSpmOnRqUem5QanjEwe+8UN
ACDhAaiWEiuiBh+ApZldcD5xCoUJtqdOZNpSkzJHbVZl0Vpk+RPf3P67lqZFlIlAniT/y1M98+Pc
UubOl8MzUfXxmfwXOTGWN5HMpvq9DIn94eIhKA0+glwiyJDSJ9mtfGJIo211e7QW1ibYH+/NDoVJ
JUX3aJQGuILZTXa8nkujMYbPpWdfitqu7qyg/OWoKdv1iyOhfIzdHu8jAgpnrsqVJXfH0Dlx/ZJE
NKfhOpYYECzMWZvMnUrQYJncuenwSbeGjqbSC+5wXNWHvBzKfb7MX6MSSdwskgb13FrTc0+EFtdG
OX6nhWYjXlF+elrGqd5njlCnRqjuwiqq2DGg7tC4tuPY9TvLGUzm7RoyqiSDY1aAKIzUcKEItMCG
k0TsZ1SIM6KlgAQDvrZwy78g6u1zX2Tz0Z7biaR2YX6JuQ62yrXpck+1E5HlVhEpDZQh+nR2IKjm
09jWZeRNoOJ77g27ucWeqoyO+3o2BBc0GP91tB15SZPWiqFm6S1NuzpK0dpJZ5RRVyn9Uk5Fvw37
zohqr+MKLAJ1WhabjgZZDfJYuPI3y0a576SYLiP/d2QLGAFEMqyDpm79JSfVtemlTHaN595llcNo
v7oDVL2SEA3UvXmT4AGKHd/QvEmcbZtQzfiCyt57pHbJUxvZ6pQJul/y55F0NngGd9pIImD7zKtM
TfSprR/90mETZdveqzmyNTN1uNJuHfZ/RD+0eFDX6a8xsMk0jdEPIcKwFEvYGF6Wdu32epYcw9BU
HjDjoFb4voHym3MNmLV99JrV/sCzj7yqZfUGcLVCd3Xkm8fJJ5YC/ZmXGT6AKvAPsz3KU+WzLVzD
cXwdu/E7p2LgvtLMMuj63vTWjsZ83+ZAKMSqv8Psny0uPwTnMXjIwRc5/ozR+Vi5xB/EAsS1VKb6
cGQePsAcrKwIzMiQkBArKkZzuxTv3ZRa8dx542cFD7qLwCm6bjTgkuMLUTThBq+af0iz4GdmKEJv
xRwTB7A8Yk2x8wmc9fxWqJ6ecgbCX3TpGe/t2PeHOkj70+AF46fAk/OIf5AWzNRxvHsb+MBUY1Xf
GOziP6vA1Bc/HJ2r35riZJZDSkAC+OuG+jDubz4yh2ILeVFp37yPgk+P5dxPqNj4qmVJOG6y4HRm
PoG0z1ZWYAZbHarAzG/H5a8rPPiSGzctvrognB4BnU3HelmQvwxHkHzGg9TYQuPaFOFDqabkSJc1
3jZiyMNPmvW6IPo4elSchIxXvgXyTtZGHYOS/lYZXx0rYOvu+jDRo9bkYK0W/kW0jHxEc7YAqqk0
f5qU3KHM+u4hA5l1HUMnOWIfbn4N3JOPtlDOR2eBTeHK45NdSYFx9OH9hiN77tUc1EedsBSl5OT2
2hpJX/gczGyIJwThy2pVHJMXyAdyMyr5RQa8iNkJ0ejsE55p5fh9433GYSV5+SXkgSNr9vaWHxAk
c4f0kPqVfeWmGsLG47XA/4UGZSnVfC1ua/ffg1d1rfHIX9OfLVdxL09zEbyZNt++hqX1sLHt1e/3
t0+l5r0+JJp7V9xW/Pd8pGh5S+xvfXCmgJ2c/YWrCINAA+Vs2C+l0Hi3zdw5oPXZOIe6NovXOTC3
zW1XLmz5ZQlMHdTM2NSSJki7UVjLekHLCc36kzW7cp9y0abzBbek3zKuOz/YUAdINUufdXdl3+dT
nEAEBzBpLpO6D+e2+LvigJ13bqFb0oiuMuIpaHzzTN3J6mxvfrvsyZK+dW0TYWtIPMI0Y4wKzbjV
tXQ1TxP4DFSOw+Zfd+s6zG8JKkryrKZiHGIjSJ+KnL5nnpuEXJu4mgyeSNYCqMc0WzayXEFQaYZq
VfdDkcF5tbRWHwIXb3dTvuXbyqmHp6lejfcKBoP/XpPBr3ZUO5QTs+5YnmVjMW0sVevxRQx7D3ej
X4Qfk1ta6sKa5nWw+C/rRBXI7yrVUJHoDnKD/dwEwwm7NnQLcAXCfMvnxjCJiNWiO1J2li7wlgoV
ufxaXteG2+7GHFZ367dD8SFc7f4e3bG/NzC12ocqT62WdWyJrdkCUuRDFm8ydIgONzGEwYhdk0nE
YyEwaB0grbfnFJtObHI+TeMgYO0Z3zS9XSj7g+6M8yo8MDZSrGqXDZyLWEEWgNqAYe4XWQUPiNvc
I9wF59iQTT37ZuaM4AQHaIaQpJO53DtTSX6OkFZRgHVRuRz2SB81C9Gm7+6srlOIlQWZNzjrM2xZ
Nnemg19/LHKcebgWpk1TZWB+VD2Ml4yX0TP/OqB30EqCnqp7z/ubjFIj308NBzmJ9ptGwg/ll3Rr
utEay+q+M9f37KtVNmkdeVbW/riwza5GJ5yEiO6Ic37xbkkMf71hLeqiexIMSuJcVFj2z2xPWw+l
p82vuOfgzA6TEY6nmlfNcSvpyqgWPYNrkdA35dAg8+iMZHUzh6/7xm78lOBFahtyqy1uzDBgFJmA
0V997D3pJKdj1YUVWMi6XAd+Vgs0fKdnVh0/M5zXqFbsq32QsUQ4gyhMkiU2EpOiVoyb+COFd0UR
0Xuj6es7sxmKXY8ZJ0IcgH/U9i9MydgP7b74y/GEeshZJ8MW9MKW0c7LmC3kGzPaZUU3UHaJbJx7
y9ExZxUbbkAd7eqNUdPN9SOfZs4mb/kwmiWAG7g8+s0oIkKobM1aq4+Mwf7DPpLxt+nfO57Edw4L
8WzJ4EF5xq+hWV126+Zjj4DxrQZuFi23Tlyo1d4Ey2YsBScT1OvzjAgSj5OX3LWe/VzRlXVL9R2d
lKaK0uWE5NY1ukRjEQ9YomxF9chgxjR+sGE0jrOujxakNHLOmyHV2YZRZbcSfPhcfHKV0qRld3U4
XfP7s19Wl4csROWXNXXARhPejKmbRBnlNsZ+auvPY78VaR28B7Zd1xHeZEI+swCmMBC5pkJjq6ES
r3xRuSPWOSqQatb6Ps9V/t6yAkFOarW8a7u6e3FHt7pkS/padQyH/tK+4e8vpyQK3cnwSTTz+W7a
YnGr+wCLNhhZy/VwDQMEpL1agTAoNaDStWzcLUSI+QHRYDythJYeGH9gB/fEGNJk3oCWpQplenSr
CnOx++CsJH4KeTSEaLadA2ZZC+MBcYza+Ib5oqrUI/2c3AcguBCm6ueGQslliqQKn2rJNlcH0663
bwzTxb8TQUgwJAPQINBzYVy0u9JZ06heLeQ2p/xaCw0kGDLLsxjLbtO2RH6Adlh71n1wN4z1PMyi
3NcFJjoqTldMpT2jY6dT79ZTykTOEUjE6ZJZ/A7T4qELkTwz1dPZ0xaPlfTOaWeSG7OWY2pK/MPk
85u8eHeoN536Lj0gA6JoJa2Up5Asx8Cds3ljVzr9tvIGEY3AFApl/k5RSnnGmvyLUvrsaZbWJ0wr
FfXaNbbhdOuwmYTeewpveTju2m61jkvgelSy8HQSyZMyp5nQfTkdtDOue5zcw9/QT74huaFI1dUC
x4vFoLTbt//J3nklR46kSfhCizGICIjX1FpQs15gJIsFrUUAONu+7cX2w/TaWneN7fQF9qmnu6aY
yUwAEfG7++cJAvJeNdK94EpkCDeF6SnNE+gj/OmK7tB9qlnDRuioFqZEYQQWOv3kyRQxCMZdYVeF
ccpkrW9Sxi81Qx6wFZG9xif/5rNQEZ8oTkJLmXQEH5yj3vymBXxrYEORQj1LaVQMy4E5g1LRFg3l
R1cRITi3Yvxw6R84USPKASAW35aZAaG1ivzqGhPCtRsWG75We+03GEt6+AKLyY0/nAz2NXIsmpdJ
wa0lx5bPFJQRLbmPyEY/U61mUwEEmiFj3K6ccTqHANT35eg8a8IZWPCxEeLBQYrQLfe9APW9Jeq3
qUYJcQc0TTGIHwCkw21UE01JfiW5eapz74siVo1nOVmLhqc0GbK8foo7RCVYyzvP0NZQBzad3jL1
1g5jZt9Mj2+9Md10D+jEvIyhf8/M/jOOHws7vs4IsnXlwU2J8iNE74uw2n41xtrNDEpCdO2IgcbK
Ph3w6mMZnKkH99/KvnhN2mw9RjUbRYXcDrVg1dS+/wVdbBP16fhUSxM9cnwAIc9Yy3UgS1Dkak4F
iQhA5k7yg4MwJvTwl97GZLUcxjbQ+UlEMX5zE20T+eowphRgeznsBUtIduikAeJBxoA+svFAFL1g
nBn46yZ23wZRvsW10S4jKwHSoscC87UYTkOt8x57b2MrXDKNYxKAb015lhxKsm5QV9OOrrZMn93A
3YexgORSZvuJgRTHkJ6zVv8Jvpp5bxZ6a0zsF4nfmjlQ/QwS5EAgcuUn5YfF5i+pIPC0Tf7VSGPb
BynRjABsVqHn4dWn8jY145fAqbbw3nARtndPL+A95VcnUrvJJXsfpzsrai9xUdrHRif6ucBiws6H
zksOdNBo8+ggiJ0sCuhtPWZZolaMMPKigMzUbi1ADvc6Vdm6ANgNfOXQdsl33JuXpKiOHHEoAaAM
bhVr9pwe4qpPQ+b/LtSFIh4+yXiza2CcvaavRv6wEpxDfRhGSx9PA6gwF75ZDBa9ykx71uvMTa0N
inGeoyj9CKx9rwxm40aL3dGgxmMFMh5ubWWKk921xqURrFsmVwARNul3alwarZSgUVU9ttmGTGAy
IehURlEczYwbzQsFXhh99MTajXJYA/61xmRzVSn8PxKIay/hjdFz2axKlpiplw+pTF5ctvtENPIM
ch1xhlywlHOco3v0LqbqVFeg/ThzzKsKaVwIBpgac58Zatjt0S/7q6gtAerd0W4dEEiywwplD8yE
08nqlGeue0rjqlmGibpHwt9OSOGcJZJ6pSed2DLCcQ9dkydb1QzH1qqJuskXlrajnktnYdbslaJU
F5hYDXuXFC0XgRLZnbS+dav6TC75+GHoJv4pDox11UU7DidIk0yGEh+mY1WrxVB+MpxGa4jbmWHk
LsXkaqtI1vvWUSeaNJkCBWeSIHtoWi+sRPjVhhW1Ac9lqnD4doqpTcE+ezH6vvtTuJXMl53dmt0a
q4z8VsKKzmRE4xPqpHcOkEMPQDateNGzJ1z5vRQ/bYt9XFRlv4DGqiXOE6D6ecTOHaLU3WB3DGo3
8Vf4cr0Vi457UUhmp8wl9vAfzUiHsGnFN1cUvQFxMk5a/jH98Y+m0yr+7f8DDH8EGMw5S/B/Jxie
/us/a9ik339OLPzzr/wRWRDiHy6u4T+CB7plmPywPyILpvyH7VhzSQ6Fz66gA+V/IwvC/Iehk1Sg
2VGiRhiCHMH/RBYsyc+TjpyrpIT9zx6V3yIK/y6y8NcaIwrlLZpXrPnVdZADuvitVsjxusYuBfdj
UsbvHLZOfeodmQUsMvYzf/pU/ict8ed0hG3PP+zP4Yj5xVx+GL+Pwwcx17z8uUo7oRqzxboIh7rQ
sukxg+5UHprcYPSMJxpjh8luzjgzQol/1VOdu9sstBTSTdO5O73JNGw4mY2R1jU6v7xrbtXJfcIm
rrlhQSd6m3PiDTdySnJtXzWZPRzNym+rne0o52wRrCyuDGnMk2yiNrjkJL84BzNVrI6hHAP28sJE
Ou0zl7vMbCdmAIamI6xgCJlAMplTvhogfvOXJKQhnHwYH7Zt17a3qCWSsemtJJ9DgRlHt5QIfbYT
Cn1lWZr9dQw6flJLQVq8tMusfPcSF5BTkUxzkXLjcLiuAVlz2usa6xZzVIApmyjKNex6gmRJ5QLm
DJOy5Q0bDt1Y9XqMHwEJMNTO7IT0vbC9osNsqCCyLidwnDBIUBuzU19GHFmJC7IxY3No+y0zgDz2
mekDyWTGFHE8dBvDq7fhVETtwmBwBPIs4EtckKrDtCibLnhRoL7z/QTe7JV4CJCDPtA+oYetDUO7
l720cbzzThs2NcuEGsq1imCnm/hJF6mY6Xlq/kmJn69KEtZLHHhbwn9roeUGh6emBRQ4YKpq5cUr
nYfAhhlt+O0LUT3MGwOpTFLHb2HnPNlj/EBb3VmMnGE4t2FR8KbF2CU9xg2GivNCxxW/r9hQ770M
IwLIS+prkSupXcO+EkfVIbLhtI56tKQdZEPDIMqZ1TJDBl6ggVbGMHntB7XrwSStIoWC2YA5TViU
hipmhJERI4u1TZMV2KxxgXYRjn/PdFiX+Z4VyVNseN+GogoEh+QIhKrZZVNmns1BPpB8nBmWwUfY
mIfRCc6lm1JJ1dj9qpp8jq15sxGVvLl9uoqHrmR7ol16o9tMbv0wGsElmWpth75ymEYCfpTfLPDH
dYskrs/MkHYWqcbVkI9bR427acyvxsSrl4V9YoB8k2b4bXgm2ea6fkKVerRQFWRO9oIdCzq7j5+x
PzLD2Gmge9ad1yo+OyrDrDjeu+nMcHMi2Al4YnSb0RjzFxopQOebLUU6wfQMifuaJpAoghmhkLdT
jQ5FahzOR74EL1it0jx8Feh8C81Dc3GpL3Jm1jFS8QrW+iLXvJ+AvotF4EHCjyCcIEJ+NyC2Fxhq
Ua7H8NEymRyn08af4DSVSXMujezJThCOZOUdlTmdqOm+FfClF5bhzJ3Sl4FVe5GNqAQeedlNxihz
6RMLnRsEwTaZxgu6a7qKqBZZeFOzBQuAkb59440iJPGreK3+5WnJusKHiCQQ/pqC7pGpzbgwvH5b
VzZya/dmW8MOQQ2i+oyejGTzGdYe5l98qBurY8M0Fr62GmvrTIz76Iz80lM5YcSwLLEGEBCfW46D
WPPjmwXhauuVM9GCUVQWVvisE43dYs9WoZow7YMJs0LnG5bNBqZocRyT4KFEhwfZiTHOlOQFBPEx
Nigoo0U+4bibTahmMS0tK/nVj1SD9JX3ObE7xU7J7+qfcaDJve/1PrYCCRup/MbAgdvahLPkaXIj
RbeWQ6wt+oyaqZq9dcpQfcHm/9pPFv+ljY4N3vdtpNkbYNqY0Gg94aboN9OM2A6zA/S5feAnRz3O
cpiVTEJ6/96wwVtMYD64wLJ77OPDw9mMP13C5iLi9RK4RsKfAehvlXCRSTAFMIN+9AvnRoDcvUFm
dNbE7cw1W+knYdTeLnStjaMNL3BHSH0H1S6GhuUqCN4Tr2bVhIxN4ljz1GF6SFimF1PQnDt38rZR
UgZkcbJ0q9r815jmL4Xt/MzVuAVVwRBbJ/KGHY42dj8kNiSjryk12Cy7JuO6oVzmSdeug8rcCP71
pINWhU7Tx2yDNZjWVIm2CBAoa1Wiv4QZddud08FjKdewYaKliGkudIDkZPUXOhUa/0y3iEIiLm61
xngYLRwXMUQfo6dM91ZmAyDWVi1pG0mtk9kQ6anm8obaWduAPdcsEvmFi57Euq5qA3sjmREmZNpV
tzIkkg5qr8XeGytDxXfbk+y3m4MDZGvN0VPS8tQfiyo9VKXVLGvP+WWphEeDkSSsiwHJjWh2JPOx
VIjx2gFRRD9Kl+52tvHJriP4uzPz6B6k9bswrXORGU+tBfknK5xtbem2Wk4TQ3Cvsr45e2sXCgNm
sEJ6dvDN5fjNYARNtALIceM21HeV4ZOpCvE9ZpDqJexDx+7Ge1KNKTjBaMPi9zk5xXtb8oj2sgqz
gKbvfJMqV+hyu7AjPgfJD7lUFXsOPjotGP4nkYudquQvRtzW0oSOsItFWN76LFZH2iMscNIuc08j
z54CnxWzc4SgAyi1+KD4knJ9eM4dDtxw0XAhgktK7fLBlCOn78g4QwL9leUTvsiuLGE5WZeIqCfs
j4aquCiH9jxlLUYQyTJbd2BKG+CKwVjnKwD76AMlemfZuJc65vRae92L7/mMnhMaLvJQalTJAaFE
Mj92ARhAnY3r0suiY8y1scgDHcOKE7/nbd7hVpBv7lhSYFxMP4Iyu2s8p3xhWAuFrf9sAh9aWVEi
TrpFkbc5dNGiF5W2ylhepjA5QHa701p/dp38UbqRtTbGwJ4XwNmYbIqHycMEbGU6OJlJTx9de3qX
UPIIaomtXwBxQJaLdojc1cros+5eNWV8FKZ2Lhu8L66tvwfcEYQS9e5ke/HIY90GWaUy7SfayVcH
igfwevQgI0QO32HL47ma8SJdxoNKUvBcFgx5Jvt9ykG160I6zK9NxjgZX3uljdbVYujXTLBm8ynB
Qqwjp7YWfMdwDhlcDc8Dvs7UgSfNye6znoKGdNOljDc06V06qh8WVCqDGG1ZJejfZMvsONQtBKtA
TNBx8Q8Wef+z0NO1Rz4o5fS4ACz6YSfWlY6Ga9xGT/jjV4aenmsMGsBq06/EmzvUYeEEha2voknf
TZGEo27doV5ucS69DRNTcYctBhs5HoOkrRCt9Y8WtWf2wbzw20JVrXAmKPNZd7DnR446ZrXxRBTi
ITMxIYiO0bubKm3V1UF0BRLPpejVjOOb6r2MNbCHE2Dlgjcz7CFrsCnDCYnEAgOjDO/AGDKWF1dz
QL/aKv+GFOYk+zCsaDpIUHAeaJ2CfsiDWRnE2CQNZPUksYRGmW5voQPmGhMRJgCwiJ25eaKeklcV
d0UP4oeCzx5KlWedm07obAmteSJeN/wQ4RDkuuq15Xt/pO//kuT+89lkLgb968nEE7qp82qO57kc
i/56MglyBrZFCmi6yBz2vMx0ihUSyXiiTsgPliNOjxq4ht/8TWPpfPj77YUdSi+FiwWOALphAZX7
85GoJBqEYIrtWhgFcQiz1AhMYK2okBPohrSATnhAa8jIwH+CGcL3jv0EuCx5y2Zl6U7yKC1gvVqV
Wm+Jb4YbJSj0WTgZyOopad2UQgGt0NkZTvIY6izXmZWQJNXGHNiJXkv9qauLoFwGcN7/pj77Xz9V
TrY2TZu6pIyeKti//nJV7oQOsLVu2WZ1+tJQEvHS6+lOYwRc7bRRc95sGln09b8/Zxpzxv63L9Py
bGnDzzNcUmvzmffr4yHC2Aqr7z8SbWqtQKeIyo77NAL/UlrPVmWIZlMPA+DX2uxJW8KU5k7KsoFT
xjAS+5ufL+mSa97T/ubq+r1ZFPKKMOcDO6ABYRvGb2+opzOy10xSJh1X8zFzcvc4JI12jjmA3rSy
1M4VkEtA77R5/s1L/8v5nita58QNyxAcAXODv34WRqhhwbZK9EtHBZ994GK6AVhZB0vLjPnWa2ey
3dW//wJ+v6aR8SUUBAgIcy+09y+94+YA8gg7w6pLJxwvOzij6654+5sX+f3iksy/KNR2PQnbjT7w
3+4cqaypyRzyWxiON+lq2l8ze7VtFp8/UFA3xRtoozuLhkEhjLlcujse+pt//xZMrubfLjXJkMOm
rc31aKa15O9vAg975DtBges9ZAKcFE9kXClMT3D6WU7hPw6hqlepJnEyJ9cSU1/Z8ujNyIztxrTE
Ttqg5OZBSLiw5TFXOF5DbUH4y9a6vR90mK2yNmYDhRJyZ7IZrkCsx+xZw9cWgY7HvCi3AgavAzR4
auwNKPylHIvHIpUHJ7JvVLfjyaSdQysubW3uWixTC1ur90VFerWM2yVx0HHR9i7rtUUcDP0xP9Ge
YK4nbZh37OrWWf4bJre1J7PHosHhaGVH0nMYUgr/ktrqtZbDQaZ8ynLsQbird7MZ3vW+fPUt8wB/
6KjxdGVESdYbIt4C2vMeekMFTtJ7CpS5ygK+I1+nk9TeFmLY6waZzl4Q53Tdr9hk1A5RY6kCplJT
Q+a1T+NHI8wupbAhzatt47iHzHJXREdW1K39UH71GLY2tbEU6STBblQUghcepNqo5iZv3jODzaFV
v/KpPBUz1gX9mwobY4s15JBp8o0d2rnRgkuIyDaa/J+1YIYRd69YjnmS0n/DAW0TCG0rQ+0rYX01
jQi9sey/C1E88Zz2Fkk7bVWkAMzrcsndSd2k/4xtysLs266nsIEjibfWMt8kFAHVZS+TVxy6jKYg
W09QoYdm47joarDpYz/ZF7W5Amzxng9yH0w8RuLqYo7xqwqieW9MeQmsCL//yBQgHTrCH6xIPc76
akVkWW+MH5oN+6KZ63z4YqnuuTZN+hQGxiETEM1bTE3w9hTLg1sUm2DKOcvE+buNXr0MYkYQNts0
yubCRzaUz6pt6BvjW1ymOlcRiATj3mmMFwBftFb+FCDxbqpqaBYRiLMvSkCcTa0bgBSL7WTmRzvr
1oWuwLqTvFqRBDyJicYOD73Wh1HC1MkjJcbQYgrdrVaPBSaGdktHyGmUEdBhq7njCmgv+QAjIW/j
i+U2Rw7EeC9oA7LHDP9kKA6xXR45nh68ifusG7FdlsAoUXwmZ9vVJFC1wIx2YZaM16QoT31MqsLv
qGEQcQ/ETMW7mVrqdDhRNGwRe1Frz4Lp2F5UnXZnSvMrTnugpa322qYtOZ3WWU7aiKspy9p9x922
jorovfXaJzvzs+Uw2vi/+Cx0B0U3k/gJxkLCocM/nRUnLbeXrU9Yjk0xqlOzCClXX9IG2C9M/ED4
bQdc6lRBL3Vz1BkJ1mvMf2en8XeY082XcZhifmL35JEK5Y/9VUZ86dUtWQwrxmynWpHQKdgmLiC/
pMRnSOYSp+uOzVD98k15yEk7Mn0pQujy9MY7tTh7ofegmu5Va9SDCuslxodp6fgWBmEAH8w2G+yf
vngDbVMdyK+itcFjsEK5NDPvjDCzNiz3SdepMjABDjgFuq/Pu7d7ecVwf5FD8I4ZljhXta3NYWdk
cltSsYJQTuaXWeNUjJeoM66+JzcmVwrVsh8F5sS01tam1q1IGy21atiUrrEk+XsFXfuZ5QZlxvou
SsVtsPUlmJcjTL05JZ1udK/YVq7x3k0fRmi8dlMJ0y5uRb0VBILC14aI/rZVDq0iFscDVRfo7Zi5
C1XD6ijNgDcXVevO8Sgus7/J8nrwJr0S+dwYcUfF0bT3aYACQd2V2oeTm/HCr4O5iCfOH1Mnkg+d
imtGwnzoHs9G/FVH/Kf5vWqj8qJr0bAFp4HTtkleECQbLv4xefEckrhlQ2InN834yfCS6sYQ+Wer
GXvooT5jFGOF3eOX1tmU47gQMVY2gqfaT4nvI/y2N6dEyzJIO/4aJoYkBxJuTDr9lEHc4OrnIuGk
4CaE8SNsBDLo3YUMJ4KDkf4sTXqIELAbH++k89xFWrfG4QwVFanylqOfejgKA3WEIMF21nLazyAR
FeHpcjxjmXCA+c35mNwZzVXgtlfFPAV7cLO3veiY4/xcai08NLiX03IC+IU/wj6j/dHblWonV7m3
Vpli6XM8WuG6QiD0Wd9hpB5oL6QJyimAriu2tmFSv7SN9VYNAxlcKioXeENMXNCVdrDc6tIM6j72
7UmMOYR7x2mLL2yiP62MgIaBLR+vjsY0OKt8JlxUQ7ckWKCXDA5Zuc80FMQUgOTwDJ1ahs5F9a7j
0jz0kZiMBZXqZfOQkYhh1JGl0ZVZlfjGstFuGqOBcR5XAupcQ/Elo8UkJHU1CpRGTKF0O2CWw21h
giCoOTRoex6tIfz30jOyFSWoMH/7HAYAiFIx/IhC8dUFusx2nqOMS0vydYPImq8cQvubQGNgsZoN
Ds0m0oeGhFcCzYD5iU0kbTZMRdZ9LFVN/yam+EWN0bxZcy9H66KfGKKmrllcR9xbb0GVVpesMwJ/
VbkaVmBIewzNC/eTXkpnnfRp+TCU2eysjU/SZzNj6cPFJauu7XvoOBBJBtgBPfuLJ8RrkAHk0SnH
I1B0T7qRCzk2VgNzK9wKfnLiYgR/WmNXacIbWBf6O7TiBX7jeXAtbeECYcSwRio5ZkpJOJ4EAo11
yyLS1Gso6wfD69CnZ6BK1Cv7XlVZSgzH8d60NrQYcM3u0ZxJ6xOkHjFCGpjxIfE1A7HnxVDpS3iz
dQzTv6jcFzim1O5xOS4dWKfLqh7inWfmDiPYluJBtiIgeqoJZwPwngcPA+2zThPU+OQVAv6XS1OQ
dPThTC+7eM0BzBH30P2NmYlgBtWg0MRespIWgTSX4q1bbCi5BeWidsLrknYH9cHacnygZ5oliQe6
IeAFUCHj73qvrNZ+y4wU1OUpdwf1hi4GtH/qHtESp2PdaowgdJ8Kcz/x3Cee+9faUdXBlWBJSM2C
x66TSokNW+x4684kT0s/JrL84KN5pyrtEnfmBu1rXxO9jqdhawT4gyqQPZuqm6EtVHBA1ULd/O5l
CHkkmDYxVjjG65IoSd3VPmjyrJtXz34SG4veo+Ng8hAlnIZbCEXsiEZE1oI2ep6bfbESqp/2rivv
fjJz+abUXlaOLG8kcLeuHzV3DMxrNWXGzgHnUtDIvkcbIUYm0uLYEXLmDhmXQGbrtVYpuFp18sHq
n+06nRR3WLkbKmU/2mCGs3mpxD6hbk1WrkIXsT7j6R2o7juw5YNNFxBHlxn5E5+UqRRWp+6WuN5X
FXsTQZ4OHHEkV72kvgo5BspuYOziKl7VpDGI7HEBaoE66zmNwLHyDrHGMFkL23MFDyDAnBVNTbIT
FH3hPRi2g6DuEtwLFbvpxGoYQdMkZkWibZqegYY+i8CejdG8bp1DK4f7vrZkwbqLV9pAf2APQTEX
felNZ/5QbMLImLOjtFQMTIJqWn0fR4Zal5XARR9BRLl1Cs0VN3rKbgC4ViLdW5361pmYl9hqvdTf
GFdSQdOQsMyJs5aml67biv3rAn2SI3RFqg9BYKiWzlRLh1ItymE9AdakyZ2dGtyJnpBJ/6rJAtLe
g5D0M4qbdKsxrri2uXVPUzFckty1HnVFXLEa3BuWRvokM5H/sFVz7ocMoCUt6WoO3uJ0xKUjk2ca
719aGQGR9eOOmSnpAl+nK9KAHJRYRAlr5r+Bqn+4dtusM731aIFxneZadGP/CwwGUJB+eI9jcDex
m/NA1vu3nHKP3Tgl0SkDKkBlawVVh3nApqpJExNl7NYqQPhq4NeuhE9FSGZhnM764IYHA1lDcy7A
p9OfTZkNd9OkrstwyrX1z2mDT+UYYIiEZx67bGTorKVuVHsBvXEv+pqPu9wEXrcE2U5dBM2wS6K0
5QPEiiUdUesGGFMGyTNst4PWuZ8twAmmmD4+2mLelASjvSepC9RAsuqBwrRF8GgROXkchVQvdt/m
5TZgDt/dervAU162JCoG4rdrzDvPIFiZFUIoSZmk86BHMGWxNJVPXUUMlhl/mNuUu8mK7uiYRNua
qz1V14HQWaKVD51Aq2ass9ULMsy1g6RSN96vOnFLWmHy9lUojQKrAUceXLtjTSHPZjSicokVi+Df
GKQbSCJQCgjsgOQ11xSdZNugBfBvoxfxaPnojYZ8v26eC1MccVzSxdN/IWWINQ/EdRQ4mJhs1mvF
cBLkQkn8RIGgCof6ZpnWsWu4AkhIPxJXPlnInpkLrtUrFDlNrDlmiZ7mBPWlas36Ngjv6Dk1VMS0
SYH7s3egUGjfV+oGmZzsCEcv8E/I2l0ydEB7dKLvLU9JTFpDr9N65RPigkH1UaXms9R8+YDyPicJ
W/XuGCOFsbOxr81xlMcqewVvBKF9bN8LLXQXCBRiH0XTkzZ6xd2j/g7jq+WulXSLRTvm/obbZy8b
DyMtHsKNBaB0YfthhRg76CvmjMbF4eFObUn4phdsFz3IUgsCOicwEdm6k+yxVXdm4YN2LKlCtHPf
Ppp2b21MRPGFF5n3oPEefI2PvXJ+1abRUKLt3Z3BDtYRsL/lUHTBEvD4sZH5xaNEZ5u6bbIm67Uc
8/YWTt5R2kW2J2DJfszjQETHxATNjc7kuA/iA/dujrGBqLEVafgEpw/iB3MeIf+gFuFIqWZ9Swpm
A73zQksWJTrKgpxFrCZtrIORIy8ZVuBy89Yv1Yh9mVJG/0G48S1BZzr3QYZnK8CFZanu1Gud3AZE
QxeKMSq+Q29yjpWqmXeH5WG0WSAFcS9WZUxVTZ2n8NxN2Gt98Ii6oS1EyxyeTQimX7sNNnqs3aMa
Ap1GrZ4n2SlTANnTtG3x++Y+XVoomSURhhYyUluRnXSDhqrdxn3qZYxKnkxYwWHsrWmsAT+hgNJU
ggbnpht2ndvZBy+hhq9oxnxXY+xehrkPNCn6pNN9+FkoQWNTLr3DkEyfem26B68YCVDG71UlGAM5
9LJb9W3SQbO3ga3tnUyl64Qg3ypLyidcN98+LdSLiWfsOs+sDxklNI+5ON0GNPImVM7ajXE0DE1F
4110gBWGsXAIbnTdxxjn+JpaTdvYwr440P2W8+TBhFDhDh2MfTta9Xa2GwC8NB16Tyjto2WGI41O
VbKteBwzeL7GvV+ww6atl0HtD32c5nIC93nsjF/ojYDpi2IPlesW0pW2M5PoLWUOuOX8S5NXV1eo
YTaNwNK0tyA+b4ShUV3Syd3hImWdihBCLb36LJu5NaFFMGerj0FS3JhUVyQhkmtTgcmJgXwtpCY/
pRPzEo4I9/T9zEVL5UNCrIkMAgsObRfHPOu3yWznDNkBHkJl5D/TNDe3LX+lt+O3jrA3WwfnVHCr
nqkyh+3PrB3mFcOYpryYg+CdTIS0QrMk26w/j55zCzICQpQq8EbAhcy0mKUlzCdDRteu5IaGF3RH
9v4hIcHMjYjH0hqg7lgVNosuOhpDOwAzS9KaG8YERTkYV1kmPyHRQKehIyVMrJKrhy1iVgHwbyOL
IXMPhW2s52OOK7XlqHrB/txfjxMrylh77Urw3xapP55gtT2HcDUnB59EFWsg6tJXQJY7PkWoN5L/
Maa3ocwJJKV7iszwZ2vzOBFI4GrEz8E14g3EurqM3ASCtgE6R1blY6/q53RkzKM11R1KNtvUsoZO
EpwtXe26uK93fhpDKdS7G/TqI2mis+s1D3mczvUQ8kXgMVqCpMuWsZ695rpk0ppe8b0/OwL5qoz6
jSjG/eCnH8IdnimS2doepqzIyt7sOo1fdDF3p/aUQfLBnFALcBaXdNsCUmUL2MYn0CuYOhgz8o1T
Wa9L8VURKluGLcyuNr/BT+B1+zfJBrWJE44YGTiAICmWJrW3S80UzNCYKA1yi2x+BeS0HLsGL01A
HFoMH31d7KjWZecRl8WGHuWef2U4CwTisS/Dlyqcvrm5xVEUabxChaJs0Ieagj2cCZkLrrt/dLhy
PQOtWTlGv3H7dmd08dWmswcHE8l3OWicA9EU2H+h53Owp7EhunEwpDkeowY7Fvc2iqxixJQWGxTT
ddbayRuBeKBbFlUTikdQOKDCu7UGN5OU4HrUXC6nPP5Ig+aEea8HohJtShM/RJarcJUP/a2yaU1N
G3lhhPCgXPlWeXj5Ugqiubtgynuric6bdGC+V0T8xdhjREeml62zDchkzuAS3a+pH6q/KFeQW05Y
E09FnPmEQRjJwA4mshNSB3dQPIpXpgV+lbHNzeXovbB8yaHN96+jTE+j3p+QvM5BxXjKqjsoLPrg
PjhyfFaDggiadu9ZomOV56RFMI2aUiDI+sRCWBhs6H1AGXrmhpdwAg4Rd/aH2xkYuRteNvNLf+12
6g7GzFy0DjYsmRISwq9wSDz1ohfBExBVjaaU7GTrNEBHevIkRkHBeZDv0symgDUGg4n6ylhUnQO9
upTKvZS+ddQLHPsUO6SY8vqvtuERQPXnY5hDHBHogBO9O2ZR9XslCOYnDXuoEA249xsBgrHJV1Oh
v7SCVT10wYnEZgQ0dKwYlZuE6VXkLDRiACtw09DbJWYHgc47MKGhcGY30Ey+wAVyJ1AwrEmRtGfd
yh9HKtNYLAN3FxgcCKwIWLw+mdQ+uMOLpuW07wwfHu1DuE/84aqTqmO5yniqWbcAv/mCll/9oREs
d/BTIwIUg/+zh1y8MIGswaMytLNDFfSy0721ofwjvjyLKWg+Phg+GLfK645F7dk4lgq6IxrdOwKG
sLZk20rYpNG1iXVmZD4ZZ35dbT063VNDN+8iTTsqo2jc2GigJhB5y6vPJbsQkW1DyHZ69p0g9lZN
qJUv2GWbJ9svmtuY6v5NaUYBZzHvhpNv46MAytPhm7c7fOIUX4THQGfF5PG5bZmKcjjvN5EX8QBi
L1dUnxKq2tJC9DtZIQG8mp6rBbrrRLqgr+vTWIcPIOcnfP/iI43dcddPrr9j38dZX3+DI/zVaIW9
r6R8Jr0fLbBlgUCgNjXJAqhBNVOnxFbvU4L9YwrtG7mCEZ5R94K34RUkHcwqdhGYmub7piyjNbrZ
zyygGN3oqmtpsyOB9mXuLCBfW4MKn1XbDMwDR/NHGhgatyy/vt22OxUOD7UWWfv/5uxMluRGsiz7
KyW1R5ZiUgVEunthZjCf54nkBuJ0OjHPM76+DxiZlSSSTK+CSC4yIpwgHMDT4em95wpOOj1pGu8u
RKh9b+hss8P0QutnBnEH7RXwKxprevVSAQvmoL/A5wbM1DTghWjBk8VG/ogI0auSOfc4LmxJ62HZ
3hHsc1L90LnQHGt8VMi+IoaTo9J8TgcYYD070R6BTOrqZ1nIm0oUI6QZEx1DWwfNHou6Wgrn0Als
HLmyv3ahf20tdne6suqAcMq+bvW2vBK2i0G0JrmhsUOemX5eEhNxrdELO5hBTZvbnJD145gFJans
mgnCxEiXc8iMZKOsbqqBGKrCBkI6pOBoDtxbmhzrmeQMaQYV+n8ZcchD2reRndigGnKvBnS7+CKW
0yTJ3jxjzWPLc2h8+j7QK6RfSxs71Bu2rUl5WhnldT6TR0NcYuEBY0fJl3L40UqMDCXHVow6Z32u
jtBGCSzt/fkImKxyd30EPM4sWQjptFV6nf2tYlcIBHbyDODGnEG+9Jr8muH23fF2FiyA+2TAodEd
90GjhZ4GTzQhbtwuS68n1LaHbnKrUwZ6SFyudToif0OYpbGWDa1i+WUWvzdpJ3sOx3w6UJqxS+eK
IJCSlkb22fbdE/rh9Jzs9Cq3LdI2I2XvlNae4Y5maeOPqL4H+FTuY22yWUlm4zPm42d3yK96yc5C
sleiazF1gB95XsSxTsGLH/af+mFmL0f/fSR3+6jP7pMym4eB7xYv83Sg/04L1/XGnOoMWVMGzZcs
xF06W7nl+YPKDy1CwtgCRVP5xTOKFa/t87MJuk7Xi7fRNO7rUb8sTd+gz9Ag8Z3aANNdf50jMnLV
fMDL4YFCI7e9SO7TrKm9pEVqyR1/Rz57LeKwIfuyv0uGARunTBB7ZiNeHyv1KpfoqNm58GsUanbM
Ei1J+ldzyYsjpPpgjvkZsUGcugFyscv+1gy/YJ8n+qnTzrXc9RwtPXBnLxw6P/rN+zCx62XjFGoZ
8PC3IG6ZushL22sRQC9lfRqK8L5Q0LsEsTjM0RcBHdTGaM7ZVZ52Y/1Fn2evaGavnMG1NcSBts59
VwFYUG17lcDsalR4M9Ie4Ks5Y99yYpfRF5j25c5AUHKWjlDqyWhLzPEs1K2zTIXhiRuqhxkP/64x
iouWPONjhQaLLeSMNiOK31M/+F7a2Xetmm/Jpb1hUf6SROmFXgZLL9t8DkSKwFT52NoCi6X7rKFc
UYk+EBEtkfLarPgsY3iKs4lcU6DcRqgf2XFcwEM4WNAG0EYXhTzGg3R4MLR+94mYbwwr6q504CEM
M33/uTIku4Kuq+7toPQfGKM4ok6GCPe5pZ8nZc3xPLhtcsHK7GDFGr3+0akPuQYawku1Vn5vUiN4
AogVHJO5oktnEFqUdyIbznw4qrNdmJ4x5U+E880IZ3W0cpz51h3iiEEobJpZ3B9yR0fImYT5SS9L
cVi28JEDlNz31ZsPROyhyOmSYosnSt1M7YGuk646r8e7j3mAXzcuzb0M57O27oGD2ja48T0SmXGv
Aroy6VD2WP3EF7qlABpYwQOHnm5gwjNElBCPWdi9NSBUbhyz/DRbHOkIP7puwyaHKtKSVec68RFy
iheAs7kHDADFfpKXM1oDpBDexNFPaykU12VdPkQVrk8S7ag8ayChCDG0WWrfYCw7h1z6nNY3aNVG
uyyuw1InVMxxTxBKn4gRXhc53CG6WvutZsd03QfWo/LDO1+xkqvnNzqZtqcXlebNS9i7DAO6f8se
yATBT7o0JnOMrWe4fG9kHDyryToj3/GhgQA5lN0+sYtlmBTZaw6yqGOcniPD5BB1iVUMOmDudfmJ
rfh0xDJOJ4C+7IkZd9rXeGYcd3OjwrBrAvmqlnDGvSOzhlz0nGaf09xZ5HEfGOPziyEhhlloWBin
8BL3A1nriKK1AoltTI7sadhiMYFFjTIIh6WmaU+zLG8guwz7kcz5HP8kp4/S3tvFSPInmblq5gTW
ghmxKwcccbbBFmN271ghHDha6WANmw9ZilG2Jwg40PKXIG/eqiRjvVZwNqgus3kBd9nxXk+oV6u9
7YoOL3qqsDKknZfOzOh03jvyjyDsgLNkCCm0i7jE5kFkGmwkh8A8YdXnszZ4xGcd4beNXmtw5lvO
7nxsqg4fs5l5vPPzeKoqmOZ0yGNfu677+FyzzBcQhPLQaK44Rk1wO5sQGPDof66j9qkY1HTWNg6w
FScO9oS9YVu323uVAPGGSrVPm3Dcd3lClQjrWJeJ8mzaJRz64UedfQQHXV9dCL37hNKcz4zLwBvn
1zs4OvGXg5WBFvVjhU9bO5ZdLnfoVv0H3VHdYrT5hJqmWzLYbkFrHeE9+ch6rPGb6LSXqem4485e
rMCdxNlHmCT7qZCc9romN8WJMcmK97A22werJ7Va5Q0DckKUxUQ4+W4aWdznPF9RZhd2zK7KJFYT
KMd8G4WBeW/gBgD7R67KXuP8el8j3ocMOLnLEPc01OGlPS8rkIaFd+E8E/DVcU7GfjVxE47RK2bF
ihYGh05Td6DfeZYWoYHaqzqXhE6dTQDrDqPIHtn23iWZzICLpcZJM3Fgp3IbPAjioi7e1x30k51o
CKGl80tAy15qusUPdpbREzrX9MEF7352j1GpkDT7yDfzzwR9Ia0bKoIKL3pLBTRWwRoAKQ+XRpfo
ku5gInbHGJRktXFjpMJOriZZ8JcAocQ1owVWvy8r8h0eR4PepDcmuFDOOegnqVa3Qf1FvXBNysXk
eDzBCRUeWARNr8pQE/yZQi+lp0s2TJ6NE5LvYJKdNztBkQD10rL3vmNFo1Ulg3bVctHLyFZTAwCD
JR1mm4RShJ3d2Oyg4vhdRmQ5P+cj9Y3tAlnRoSXqtnsHWM9UryMGO510a65fajqtKWeBz/RFee5B
h6P7EAD3gdYL5GOi9WyzWsorHZTKCHK6ANgjvlkdODMPQi3nrQ0nv35fZNnlGDp9fc6ZEAojIC3u
56DOua9R9jMXReb+FbBaPL0NRt87bwAktOdw8EVE6HsScluWIK4lYGl6j1kYnKIxZ8mVqffQLMgx
K05GXBbTlejcFHA5i/T8RA6BWUEnH7CBIMRCreGwS0r2eo2B58HW+/bE8FVXH+HYOfEpc+bIc58F
ke1JLSd16xKJ5F4ks3C6z6z1IpiHSDuLvZ9mwtkNxAtonyBIlIQ7SI4VKdRWCvoMIf03EjsLkzUz
x8GHCHG9BxvfIDKRc2DWZLU5nwRTiprfbwb90VK+G3l4O/T5pIfRBKKtb7roqpSKbAK3GxpkQzgA
s2+0Y8LxJKQtg8Aolh0L23DoSpNGbJL3/jmn6km8H9Ohqm9svFPZQ6NJQMMaR8XjXZFxKH3eWAju
D2llGdZ5YPmRcTUoLHK0RTjr8Eto9rukNuEraRPBzN6oD/0bDax8YKFFSPBV2CvW8kIkMS1rkRji
Xid3/lMb1MPkmVWHWMFsOPu9M0h5ydHRxcPRCWTNWWjY6CgpKt04dIts9Fx0TVgjhUknCC16Vxb4
9xcQDBYPdhjGjY6Yvb+X6Syt0yaIeDOcFFOMZMQV6lKxiTubEeLWex6lwa5/LCdAhIjfHI630li7
AQA6a5cQEiTXqtV0gaUeGoWtyWLJFgLbe8qAji7aBas+nJKChHJU9A19VS1ECLAjLJ6BAwVh+GAl
Mx0YkcjyifDJ0Oa0LJ2Lq0qUzkWMtOebNpVQaZlYilPOFIZLxPpXpOvaAJg0Atp3vda3wFbJmgfR
kJccJQJ/eJq1wmKRkKBlo8unoeUPmhkXBm1reHZZjznOD+JjBrmJE9DlxNIZI6bDlKbzbgTMFR+Q
RsC1gmkaRz3fop59RSyif4UKAMnF7H8oMVlRaQfLbG3rubR7UR/Zn7nllZHE0YjPpk9rVPo8nduM
oWzpQJbfzbyZ85M8QuK9H8SISi1Gy2ueOY00XqAV8yIiguA7JAkjGp2gcbr4DEEp2/bYyFJEfXHb
26dLPMsbEFJtvLdl+JhEI7rc0cBaNgBdGozyPCcx8nvA35tc5zRL6LSFKbsV4oR7n80wJ1UYM63H
hi4HsaVNYreeAc8ZwCRpDvQrbCt8U2PlyF0ewxfqct15zZK0vB17t7m1LY2GTmjEHMjRvqK9NAbT
k4pHShmYdmvcjDG3QwqfmZ7Z8eBAriK+/g0MEnLzeuxS46pH5Xdqgc8kYlBKhQnOztpzFgwJhzFg
P98JQQmS8y6sk4GFmol2iyWz1uyRyHP0akUGzxftCEOnjqQKi8MPwbuM0OFPmY5EAe43xx71omef
/LE70I+qrrE1M0RyqvLUtg2GF9NopNcUVVKdRpPOa3HLMUJm67Tao41fKDjEpmme+mYWXrb0e28L
gfvJYnOgiCIf+urYqkx/NCa367lZEeFQ0dKzxh+mB3hA+i2NDHrlZUWjcl8LYoSdNCqDs4Joyw5l
ZdVa9KfosJ3ILmdkI9W3v0GTVXxCZ8sQQj+JOBp3tlhZmmIOWwBeAeMjuye/3GfZZMIHGM3wYNaR
tW+jhBzs2J80l8YESu4u4iSPbg/xRSXcscs6mp2WPI6pOAPP3n+SvYOCXbd15qEaqt1pURRMuIXD
exoLOXyBYBpnJFiBCmAPYtvDzmr0BnqQBN4OhJ7TUK2gc2ER+4q0hj9mMUpgdBkFyUG5CzkXcm0v
vhMSKfduhKt87w86Jl0HIJq1C2bamR7Dy1gfoxzn2G7CWgkYEtC8BIHHOuRcOJmGeoRq2CVho72m
c9x/buIRFa8zjLe4nB0AYggMnjktTCdv0BuEnkJDKcoRb2BdJx148r0uRgsEQlM430VTtte9i1uM
pW+JHKph4jT1qSWXPM6cz30xljCZZHcVKWzLdcWHsMecwLeUGSnG1Sho5ENDHjX8kkHh4LMm5xXy
FrzFXuNnc4MVxK3DLis8CAZ2Dl18Lbx3a1BNdKtU+giQ+9ICpt0CH8xYpzft+Ji3U/jJbSp6XEJl
FiKTJEzz10YY+d0INOkrDNLoMu277GskgWYvgPnsUkt0NlHtXNLzSbvsnoMThHZCK01wewNAkaS0
+rOmq+X3qCxZSE2CVUmbAQ2h95Y+o0oNsSDZYcCbmVHlkPUjzMOgj/ZDl1aNdmpxynJN74WQoKGs
+I3McLhnl/vYprbBYGUNaJhbe4ofp9rP37s+fe0UjV5J/2325v6eBX9wazAb3TkcGSYXsarRhY8R
wHcZuphxa1nD5yM5zoYo75mqCm8rmLiXJlgosOUqVmiotPZ6Bt6G0jzUw7cocH0kI1ZTPEVpxLZy
Rtaz55QvwQTcE3Ys9Lm+QyHhkGFQBneW6aMtaoNCu7TLRjzVnYreCsQmGo66znWOPSfCnPApu7UO
eHy7s8ihY85qQIuOYUBHFyUhMQdwkiymNMNcfLlpPckMAQvYvpgNRe3NSKBHKN8mA85ffonZ6fru
xDRZmlvQd+Faz3yXrPb47vVxyiXa0AzgkZNy2jA1bmCca21ORKBtaMTtklP8xtkwTe8ff66PiMzb
4wWpDggp5guEXe6XLmr1NzHjRjvQlCvvQdS5EJ7hndA6QW50lmiCMSMaM0aYNDf5jH0EoifE+aG0
aRRa/iaumHwKZmjkRjY/JpZ6SoOchJ/UwOFrCA72hwb3L4lMGpIr8h53QL5YcIdN0HF1OgQI3gvd
RoUSx8nXGj3NwdZj+0JUklG3t1LiZkLaYeRiaA6rVsRab+PUm82x7ew035NVl72zsfCvCszHBxWN
01EsSTdkvnckz8acAqqZRuMObJeDIUcbeZQla2biia08Pslco292Db7c3MOSmX4l8p6HwmkClqLJ
hwamg+OBRUur+zsaZYNEe0LrngcKmaFMJy8Ft66y4MvAahwfGkMZnN6ZoLjo8GAPcQfRG9/aHw+r
bedwfqaHkj5TwDY6RLYiwU6R40LL1cePlUPrZO5k/SxrJ8efmPJEWp2WFv/X8a+QiWsHQZjxPnfd
8bYW0QTbEEk0BgTuDdRAkhVYyrI4yN0nCT/xBKe59WAUnJmO3Wg/h9JkcZmx6hK7mL3cJ0sfczyN
loNoSbbhXdiM8zXiKuNumGUAFqfNF7E6xtHoTiKRBQtqi8ryXC1giVRPYXinOlc3z0kpmo9dRWsD
wk/6HLoKR0FUP9UFAuXaqZJv+lwFzMYIqOnryis6/6zYI4FcFcMYGcjHTuLSJd1pImQJrgIdMtHz
ueRTSv3MPnu7XVFwGLgr5qK7B/hdn5e1FV1zwPmmA/3o9iLQXccLeoAbz4WRTNLDr8ELJRGYeSSp
W8M6FW5IRNRfs/8QdciscWNSWhHa9kNpTePt3IWEhzvEpfi7ng5Lf2EFfKU7Fwx07akfljd3mWqu
8kZrzGPGlwIwOA9pLv+4AP1vKqLAmIvaIC6a8VZWAUsu0112brIjEfN8MAr+jTVC0wb84PJd4p3X
BUk4RaiBnh9b8TVZvhUE9rgbbSGmY0vagHElgUonV4BsR5JLdMu+sLvWlbhkeh5Q4ldcBMcnE9TQ
kkJ+atZp5XrAQ2wUGXPHzthohz45LcORn/9rFOAohggaB5oAUWXE4IALqK0Eq+ePAQyHAeBNelB9
5Oz9dkAs14UWmW92Ghn8Zahj0cIUBX+lVHYyDxQdBzcduVJdYZEQimeXB9E1Wov+bKCfRp6eDUDw
2KOsE5gRZTZZe4y/9PT3zo8FYcPgI54ywt/KC5oDZnaLNA2uZNshRiRfgbd7DODiuKduKFuSv+Ui
hRwo1JPZzxm8ppm6QOScJs9aFoF8ouMrOcdF2MNXjUTz3SX0hNY+Mg7gIH0r1b5rWUjtiKKcxT4P
2VftIxnxJidRpvllOY16fNql/N0grROouZpW1C98Q5J2JiTZwBvTsaMnRYxqsTMlTaS9YbnBQwtd
jcVM2wbnJahnXBGyEVisowQjR2UYU8pBEZJoAhrolZyEeoQNfYcm0GifbHYgjseyCP9gV0lEUvAG
+HJi1afPf71DUhUZLtMmSDrSURJh7yp+ugDrWLhvnE325gk9II6DBYF3t0Zkpx2jitPCOAiFQL/S
jXiC0tAHxx6b5FUOAuv6HfsFX53IMRL4EoYsezMlrU3G/GnK9sY80Wi1h1Y8ArGzqocRYY4PJw5Q
JecDI6cv6KGSZ7Lm+OQjOi9Er6gE5DIKAeMGiQXRAJoMgXPQVkwbzgUTLPxuN+buaTPq5hdW+c6n
pPK92CFnElnkTl+EvEs6IBF99GGC/DmIjJEpJL3uBwuPh8m2h1bEzp2y4D6IOcDGZAZML2i/G7X7
GecgI6JtM1kfWzG+/HDs/dcvPt+/8EdvRTnV0QJw/kFH+u9//H+PRcb//s/yZ/75L5fM53/+01X0
VuNk+97+2586eS+uX7P3Zv1Dv1yZv/3vd3d4bV9/+QePNId2uuve6+n+venS9h8Yp+Un/6f/8T/e
f1zlcSrf/+9/vhUdcWtcLUD9+TOOSndBMf2ZYHX7mkRN+/qvf+QvgpVSf3MwYyuJm1Y4BgyrfxCs
pPib41iGcBjPGIENHX/k30O3TfU3wR+x4WpDtzKJXPhvgpVh/g1PqrG4Q+kNwd22/jeh24s1+59u
X82AJQXYiAutnK20ARI5s9QqhOHsKT66j3P6gcXzTxdfkaokTWCUEFycOevZcK0nA3PQT4/49q87
/Nly/qdLrxy5Lcf/BLtkYFZtxNMjffGdi5V/49VXVuPE18EVd4VEDDsCFXYvzIjGwLY7X3y/P/mq
p8mRmDoCFre99iUb7X3APL3x2svT+una4RA3id8ReIC89wHq9mszdBvf5coojEsTxfuYSc5OIhYY
g8/gacOf2PZQjF9vnL6RNpAVCMAUQ90+4Fg0m4Q8bLv44nT/6amYJR3qnkxVj71VsB86+ztaur+D
+34ZE/8nH+IK/ea6A4nKeJOJF7G0/czCm0A8bdtDN1fVqYy6q5zWZxHaFWTltMI5szJa49ueurmq
zyYI6XKMne3ZWffZx7UKmOVp0zM3V/VZDGyKEUbwzDMcHDY0cfyxZ9uuvarOFHw9sorG9ti8YmY2
fBtpXvu+7eKr8sQIMS6LGt4n4tQ4rS6jrPoA6PCHMctcVSdfCQSTZcwKiGb1U+cAhP3i39/1cne/
GcbXAIzZKmVjsBT2YrPVdq0ZzjdBFNQAEvyrf/83/OnmVxUamqEW61Nke4YuzpTQyOL6tu3Kq/Kc
rRrBkYDHpA/yHI3Vaxm028Zxc1WcfR9WdpAGoJ4yAcfdgZTV6cYH9JE/PBFjVZzoeSofYdvoEfNy
yaHMKfnl3qZHYqwKcx4GWxRL3Vt9QpC3cZ4g6N126VVh6n4XCUNzbK/SpHMeKK357poqftp29VVp
0pnpRRlzdcOfXqyuvoYzufGZLJ/+T6O4gdd94oxu8jRhfJsHGmQctn7edturygyTKYeqFNAgJY/j
yEaEc3HTqrYNs8Zq6sydkk1x3yAAteUt9mtYvNXjthtfVaUGFLAyp9HyotJ4GsDdRmTVHbZde1WX
6IzNoOOgcvGqXFipfU0c0/m2S6/qMptlp6URR3hdlJo73JfX8JG/bbr2spj++TuZzMztYSJYHpTf
5RS/P7HN7nXbtVd1CfoorDjSHhlPsGxXyv1OM2bbM9FXhdmATyuLtp+8WgzvpdY8B+aXbXe9KsrM
GhH0xTztWs+uEapciwD49bZrr6pSj02rdJN6RITaZhc5xqfHziiCbeO3vqpLWU+EHpfl6A2m85ba
1iLK+WDGXC7xmxlTXxVlXdjVlGDY8ww5aTsR6uf5Eom77amsyrKf9Qi5AJJvOC4nemPcN+Qcbbv0
qioTf3RoD5WcfmvGnQkOEs/axq97VZWpb6OODSomNNVxkGNHlyEsw233LVZlGQc0huyyJhg4Sj7l
EmEigpZNj0SsqjJw3CAFGDB6AIvTg9uzkXXwN2/7wsWqLn1UFI3Pl+g5QY+hOExnUo77baUpVqVp
kttIE5IPpe+0syg3P6E23fhUVpUZ0M21NJ0PnIZw7xFGhaovTbYtZcWqMGPOTSvNbJnSyhZ3JKCM
TojLba9zVZlphTjPUgwpRT1yXqjMwxwlGyc1sapMCGFwkUomNTmV920QfupIzdh236vKjPW690Oe
swc22L7Xmqh/ifGUbbv4qjYrILOW02YEsvn5oz3Ke8JJNg1WkPt+nTBHEK+IPLNlnidZeuqdd8ve
9CrVGlVu5SPG8SYdPTWY5+CM4caYj1seiHJXZRma0hGksY4e3lmbpIHsMUzmjddeVSXHfKUGiYov
0IlmL8XSmaZFdtx246u6ZCVoAX5LWPvU6ns8tvouRSq/8eKruhzaXiUByj4PRgQnyEH+WuXT3bYb
X9VlaFThUAmeeKi3V2aie/DfN62/lbuqSrcjvg5dHJ/grL2Pg/tmiXlT4dBg/fXrDjmrUSEaEY9j
BHEAbGzuECPeb3skq6rs9alsbXYPnoO1KnHpoKgkud50bWdVlnWaofDWmRosC530aMvhDNeJtq3o
ndWcqURbx47PJ96GeMSgdZCbo+XRpulBOaviVEmskeNczSBGRvE51Vv31feH4Wzbk1mVZyxHPXMa
eyR90H4SMr5X7bbycVa12Zo4P8fApqustcdo4PwKceK2bhsRS79+iQ2nkwJj04yezLrLp+iQ1fkH
e4flN//XxaxyVqWpGXEvI0AbKISxw/fCE+3wlYOsgx5Fh20PfVWiVsRh90RGnDdW4VG38e/DCdt2
6VWJSnxNHQDjyQPgxQl52T0NdFS2XXtVoQHp8KoEfeYpPEwesspx19va+6aLq1WJJgKNS1IQalGY
Lfmuw5eq3LTxUWpVnnAyQqPHjuuZQ/otbdU7e9mPoKbL9/abj2UNFg1BzNbxOJOKlhWfC8O/FeHX
bc9jVZjTDPfShfLkoUe5BUXyEkIB2HbpVWWmoiYnE8eX1wRNj9G3sSH/b+uJKbWqTBN2zxTDOUGj
ND0EefkgWsfbdt+rylSgknpV4hjMS2JMcqRxVrltsFLriiTO1GFEMbyKtGxP+UtOweb7XtUkknh4
Kz01WVXGOVjRRxf74rZHsirJcG6JSLHF5Nlz/8Ki+VySv7fp0j9Asz/1CAm3dwZXlLzITD3EgXyd
iardeO1VScqIPhswWCD+GrZcSyokPaH1tO3GVxNmMMdWkojS8OxyvIAheIeWa1Pj/kc80i/9sKiG
O2jxBWZm+QjXM/GCDhrKtvtelSX8Kti5GE2wrEVXjm5Aom+3ra3kqijlgmIXGZfWc+NTZI0PjoWU
a9ttr6oyCtEVEdBseKMB8V7Sf1RO97Lt2quy7EVjSmua2DxE0xt04s/YS6ttpSNXVem6MiLgkT61
i7u4CBaoFxufbfe9KksYOhDR/QIXW4cqze9PSzP8YKRavuLfzDj2ap6U+EXmUs4sT0jS/Br14Ctr
yHNBgSHWAgjnbCwje1WjRj2lWlPQ6VRm+nkwkHS2/rdNj8deVSjJiLhdCevxBBtvOZL3jGhn26VX
06YSzTgRjs36J2zvkzHfa4W78dKr+gxkh4zdoVsYiO4mkBiA82rjpVf1SQTl1DQRd11G5bAv7Jj+
UrGpLabWQPC6VU2DuWj2orgcDyjXx7O80KYPVsvLHf7uc1xVKPKx3klVzYioQQuLx7q5ymAifvCx
/+nqqxoFgm/ripxgL5f6GwwcUh96+brtS1nVqJXZQ9kuK+Uyy+66EajBULvbxq21Emi0XMBkIASW
Pifc0gSBt7DzbQOutSrMptViXA8c3qleXYGJgwthbpvfrFVhmqnhyzDnmQypfznh9wZtlDxuet7W
qjKHVM5D54YsaNMHmBCvWet+3nblVWEy3zdAOYLZa4cloK/L4wtftvMHz2S5ym++cGtVm4Y15MJc
KHEt1rbiEITpEuU7t/dNSC7YYdOvsOjZfl5YxHiMm97mV7Cd6qKcnBdsZCfbLr36zsMSKa8GINtD
RvsKauY6noxtbRVrNfVPZZGr1uEwFvkwkV2ieAN0vW1ItFYDSytkhk6errgh8K/pztEwP2rs/emN
rh42qUSYNgpmfqeJizObZD2SdXcK4eq2QdFaPfKuqCWRjBhXwyJ5QMX8NE/Ot21vczX9KwUXxgpz
jqxykiYtnBWgNIJx47eyGlo6QUZGmdIZT8Pm3SUeaJ/O+baje2JGf/3GrSFtoIOyvRJhWe38OX8K
RPxBkS7F+JsiNVeDC2nQJrbc5UuM3LshrU/8EVbAtke+Gl5GDXvKJBkUXY24Tz2Ub4PMom2L/rWO
yYiNVDk2N56FExHv42IY3ShhVGslU0tGOJZt2u5+bOKfRwpEBKm18bGsCjTU3LYPE76VHGMArDlC
83pT2/YhrvVATaO3BZQdDqvFBHQ487K6v930Otd6IFTq1ZQpXqeBQh1613mfxM/bLr36wmXaG1HU
s9SaAXvviYuJiaQMtzXfjdUn3ibmMELZZs9MHINqm+va3jhe/YiE+mmrH6Qhvqicpw0d5Stgg50u
7Lttj2Q1e6KkcyK34q7LkMBtXmbqaGfbLr2afaCFTEWhhtHTJ9TQU3eBwmHbAG6svm0pYbzHuc63
bRFy2CTXXewet931avIp/CbqnCmfMWTAN6ATctGrdONtr+YdDViVqUf2RF+ZSJ/Rf2jC4mHTba+V
QH7WQHLQWUX4CGdPlT+HZ1AGtw2C+mrawSwHYQ9vmpfhYykn97TSAm/bfa9KsioLnL8hQyD+ZZg9
Q2ScpdVHqWJ/mHXWKVoh6bO6hcjV6yZAQk02AXjLi231rq+mHTYQJJcoh2V+pV+JOr/wi3rjQ1kV
5QjE1KhqkwXQEiaCfv47MXbbpoW1FsiJTUlWHN8gBrTrNmouyEX74NLG8h3/ZpbXV2VpCgfXVknb
0JZJgLMOBwvub2Bq58Kymgesn+JKzaNzp4HDlFM6XOlON7+EoLguqi5oIJqlUhrHfjSt7mTs8/IK
jH5zYwqpsdVpyVukOR7eTQMO3E3KVvLTf131FAAARl1fnrUyXyzDv7DL/HTTt73W6hh+L2uUbr1H
0smzUbdnPsGPHzzrP3zaa6XOFJZ5mZpZ783u17KSZD1u3AeuZTqDzvluqxWlBz/Bi6bhYABx2fZA
ViWTjjX+AX0sPZUnl9Cw6ADLbVP7WqSj9RF4sJHO76CBKTIqIi8SNWwbXMVqJgtVy/fWzKXnKwDX
lo/pGNPMNgOOWst0onAI2qTlqVREQB1nsmqEkxgfLNSW1cdvSlKspjMj9YXuZ7zNEQX3vVv0L84S
tW6oY5bW7raDR7Ga1xrlVwXSxdKbhzYSuHNb95oGYm1vHA9Xv4SrhqScQ85j5eBfpnZ/Hrj6B5de
Pr3fPB99deuoPEpy9BgOiamJn2uNJcuOCGR9gfjz1LZ897jYfh1j/MklnsGoSkwc7QRIN5PwuaZt
akOMbb9endDRxkrsuvQaP8Gmr0ikT6PHbXe+mp6nebJ1g+wLDtu1E7IUCKCovmy79Gq9PIObisaq
4aMBxVl0DSylclPfg1TPX59IpgWRXiFR8QD1gOdTNbSE3Yisdtudr6Znv7a1ghu3EBoq6zDQyd5n
mmFuWoDihPz15qsokG0m0XSb0/BixCPAOEgo2+58NUHPwHPThs6qN4Mw18Pa2c3C2vg+V0U6BaXt
5E6CUynp4gUtCX5ktDdefFWmliCiuwVs5pENQEpCNF/VdrFpnyLX4qNAWWOvHB7KACWygeSqImfT
xEHs5+pdWmaVJA6kTZjqzS4dQEEPzbTNSCj/RXmUmWlN2ovtRUbigUM8j8zhg2nj98sL6ayKs4h8
CP7dZGMKdV5CKS+dcZtRVq51R3qjFAQe/Kah20FZC9x3sqk/Gs7/dN+r0oxxs+lOzX2LLjhTrboi
QmxbXa51R7UPggnegvTM2tC8Ch5SqDLnsKkwnVVhWhCguqwHR9gAODgVkfEwWFO6bfpxVpUJGXlE
lhFz8bJ87nr9Zc77TSs6ZKi/fuB9Bf1rKBGRzUP0WJEQsaRwb3oka8FRFEn4QxHficyziOwlC7Ja
uq05JteaI5JDpZE1eLfwEM97s0meAHfU217mWnRkz0ESSF/xEQbiGobWcdY+Sqz+w/etVnU5MDnY
djVLb6SNBbG3tVCmhsa2UVat5k1epuitgBsf/f6ZHvlLWcunbW9zVZgh8BbDltCgxkEBDi5qQknV
tvlYrWZMxyE8ZbJSSXBqeSGm6iKt1LbSWeuOhsmJ4wYKNHQmPfD6OrlriSTdNhurVV0GyZh2PTwZ
L5m1i0jBLCotsWlbK9WqMENhI0XvuHHhzMlB0LueCgIPNr3MtfRIRUFmEUxjexNZVlLl13ZW3G67
9GrGhAAlySjobU8bikt/1rxEbRMwQxP8dawi8dGXMxpmD2qPf7IMKIH+/zk7t147cWwL/yIkG2Ow
X4G19v2anZ2kXlCSSrjYYIMxt19/xurz0qEqHQm11C2Vqtks48v0nGOObz2mfYvj3cIcS8CaqghD
wufhvfDkKhzal2NDsluVMUzp14jBvBrtObDLCjKY1ZljU3AvPEo8CdU8YUzECqEurNDfp6q1n4+9
+G5dFrMTlU7wLQc46ABdquH6aMdjEzzenZiCBt20KDTdB714aFf5Nh90Ioj3yiOCBjw468J4sPXm
qmnq51qIY0FEvFuWQZ2QACrri1WABRic01ii3dRUt4dGfC8+KsvKj81lioMQe+YL0aBV02MNivFe
cLQENHFmxbtHwXs4wsgM1K1jNbx4rziiENDXo0bCYC2ir4tCenlq5TENfcx3a5OLkczyMlU8PKjf
6hpYMEJKe+y05/vlGWKceQCHBkqXRxbph+1YAQXd479uWHSBHgOLKD4Fg7/d1vm6GO2xuG0vOnI9
AWQIZCLAwMOHKSxP0KUdHI/dwiSostXikvuBCY+5Dpmrz8PSH7uX8N2RaZZwDB2QNQCDl3ewAnxT
qz44JLul2QKdSpOxRnzPgyem1Jo2qnTHTsy94IheGh+LDiFKUm9ggDhwBoYhOTbie8HRZJIlCC1G
vItBCWnNUn+Dc7v8fmhP2WuOKjNgG49g+mItsAmcufYZtbfi2Afdq46soUtVEow6bVZ+LpCufPLK
8G/H3n23Ngs/RbOHIgCWASzMnFAW2EZ3LG+wFx4V61ItDliNkzLF9yWByWMLuMaxF98dnTZEnaoG
T+EUmhlAB6I6tBXyP93aLj//n0nPeK/dWYDhRBkFG2Ibsephq5sSzb4t2K8wuZ7ssUgu2i3V3kY9
fgM6TlUBEloPliBxh0pv8V6/Ezdw2NPDZRcYgI5phxKk2HjdTofGfm9EFIYGuWuLKakrhIewXoRF
3wIU9bGn7wJc2+HhI40R9A/8th7jt6VLvhx79C7ABdwrWQeOYWFTDOvzuLXvIyCeH449fXeKgpID
g22FKckE/zJ125Xt3LF8Ldst0ybQCFpA+DiNA0DssJ9EtGjNwaTnXsKTLDYpMc/jE5pnFzhdKsDr
4u3gmO8W6mD0NMIiG7FF4XluwTxNI7FVx3ZHtjtLg6ELkzpAeqVq+D3imOuYH1NkxXtFo57rYGYa
L84vWRVaKYfKPj1Y8dibEc1LCZqzRU41jqO0joANRq9hkR6aiXvxUaThGtuBQ3WSJZzZi5B+1eZY
HTHeq4+aBSQkWO7isrVOdxTebKBPHQvOw93yrAI4uv7/VJHteZnYTzJNr8dGZLc29SLLoAjx1qDP
tOekqr93ookPDvdudfYlsxPXDDMFwGpZQ4pJI/Pzf7/4b06icBfi8mBtW0ia4aG0VNW73briHqdT
fTYTUJX/+09cHvUvh93ekWgJLya9HcbGRWieh3n/eCuHcTgWNe6VSEIucd2BJntSvnhUsH2Di+ux
+CLcHaBVr0IQ7PFoAVhkP4pvTTsdy63+R8DxX4IymkAGV1+82bkjoOXpT8AIqGPjvVciEfDWOp+g
KhGAO3E7L5s4c9Ud8z+Bv+ivd6IKThwVDEI5+GniHbAPk0qSHDP4ife2RF3JW47WHRRUwD25MSFU
pLjLuGNTZa9Gkk0RteFla5E1+1oqgGRxmekPPny3SOeoEqYe8fBKjHk9sjuh/iQt+80a3RsT2dqX
JaxZo1OpGEvSLgrd96ULQK9m40gPbup7XRKorn0ROvyVuWya+6ELJtBl9TGDGCDbf502xjRD34SY
lAtb18xP8ZyXIf9DpPu7AdotVAPRN2kHbJBzMHWvK5gpTZxrF0d/eP5vdrC9RkEnFmn54vLypf8Q
2/6G0GOtGTDW/XVcoqgIgBq55BZtCB/2PrxpQM0+dnDs9U9DSYsVTCp+ITA9SLNdV0y8HNrU9/In
yKVbu8R4b/DlGQQbIDshD3gstbhXQPUGUse1Qy63gGDt1Hbktgu2Y6Iw7FS/jnhDQRKbDT6mN+Zh
pN1TrOWxVs94L4IiYTQBehTADk7Wj3FUXifHjObivQJq024jI7ls6iJ69bx9EF2iDk6T3doMaSlc
FCFNvFQ2AS67/7SsoMwemyi7tbkEw4BWfQzJBBRPNYL6BW78wWfvMkbgH1nQSvDioCuk4Ap8CIw6
NL/5XjFEKcjafMZumHThRRu7nQPYCB46ofleMMSioiunJI5OQsB0CjAAwGjddmhQ+N6riFb9IooO
M2UAe3Nq/ZOt6Mcj3xI+4b8uHdycI8MHrEuIEV5XQtypQbPNH5Jo/76J871mCIxByBEgWEGSOPxU
hFWKXrirdtgOnc//8Tb/7wYyqLMroLthEBpX4wrPhW58tWxWh0JFvtcMjX0/2WLEFx31EuVTCYgy
qcL2ULqF7x2LgpgAP3AZmlYBdcvYTUyOFSz43rEo6NzcqwJLSClbpE3Fn8tJioNTcbc+ZYkAup5x
e556fdt0+n2rjonX+F4zFCzQLCuJz+lbaUFrm4GWT6Zji3+vGuoiQOMoUJ6QaAcAT5q7tWPHPuVe
MgSCH25zCUIVZkCMBk4QsHW+/ji0PveiId0UkFczvHcogdztP3cR+3DsybtDExjpaWsudzhRj3li
QG3RCUCNxx6+u4MSAUo7RZ7iZGnw0HbvS2Tfjj2Z/bphYY8lcZIwPFnG35oh+TFvybdjjw53j6Y6
mgcYkp7Q5gUqrBqnE3iEh5JafC8Y0oJ5VproEosnr6hCnV09HLPt53vFkJ+muDIuxEY4deQCaQ9T
iHsPCVj4XjNUyWlaYo9RKTl4Jd341Pn42Aa+VwyNYT2UIfitpy3eoC0fhxe3jIcyQ3wvGCIVAMCC
YbxrkFpTaxmoPKY9dtrvJUOR8ApAkMvJo/rhpVFMv4l1LI4+frc0g0mB5mwxLk3LslqFD608logH
9ufXOT5MpW8BB46wn6yAnwb/wcXNkA0eW/h73ZCTAazgIhKd1m1+jFyVy0oc22f3uiE6RJsSbEBJ
zgeA62zV94qt74eW/l42tHGJeirDiANe/jiRmNwJauKDU3F3Zk7gTEmy4MV9nDyOgfgA8/HToffe
q4a4LkIyeAibp1FNBAw+YL+bZGn+1H50mRb/TPTxWPw6XXi8ljwuIP1K3PSuw7ZCBbo9OFf24qEt
hnS6raBGXApx6ln5WMzHbNv4XjoE49egi3rUhm0/hbexLwhAmu36h+V/WYf/Niq79TkGsRpnANVO
PKyiTAJU96MMa/D85FhVB7/sbqFWfoChE5gg6KefBYjiM5C8ifnDD/jdZ90doqRaN9w1oYIgQCs/
mACexGiYOdbuCQXir5PGiBU+Ix7Dg/TZ3arYN9m33cE33909HY2bunaogPZ8AJVLiZuhMVN+bDXt
FipB/bOVGsHt6uJ8qoomi1Q8HdsZ9zoiDpyGqMilw0HR2qaAcaOfypfzsd1xryRqnZvaPgRvMPI1
0I7th2071orE90IiO9FghpsOSomFUGlZtyYt1mP+qnwvJFItwNjYdCHIkUA5C7253In64Bf9h5Bo
Ics0JwBhxAmIioN8IvGxgjn/h5KoR3pYKYp0WayB+qTx3/N4cKrslmfbz0qVM+QhbSPB39SNOuky
OFYA5Xy3PNcy7uUiEuws0QzkNqnvgtEfM7zgezFRp1WylpTEpw5G049RV/rTADrmsdXPdwuUhs4z
vlA8PRxBZKynR9MPr4cW/15OtHVLY+GkHEMlty63yTYKYF3r4VgMsNcT9bxiDWsvIfrwPWzkZy2O
sUf4XkvUL11c9v1FlbwWX3VcOaTOqmNmVHwvJcLds+03o5EzKzcIZZN6He6DeJEfj4357iCVNmjV
gPrQBT6K7znya7gC2WOraK8lsjH4bl3RX0oI7AqGpSf/xw7Q35yfexOgwopOo2qGS6jnxQOQr98E
K9SxW9FeSTQiuFDUIxZlvg9OxPifzozbIfUD/4eCaHLlWAwKSRYva7Bd+wbqDXnM2YXvRUTAoapB
Cjy9A8pdNdGazuZgezb/h4ZorMyK/yD1tNER+Er2hVXTIbUM35PMjPFKgjaLDzqSO9WHX0Wpjo34
3gKIAgkk+SWPSIvi+fLomM/nQ8tn7wAkS9kRoJ6RolxkLmzzUEb2WPZzLx/SrIsDPgtczYtpzBaE
QlKT/tg2vlcPGfBa+61Hn02nmuei6x/mP93jLhvHv0Tme/efsnQS5N8NkXnNyAl4Ov7tAtOV6VbN
8u3YqO/PT1OQIMAV6wTJw03hmEpr5EGPPXsX3gZkbq1qK3xRIH5ftNroFeRQ3R/i28ut7d9GZ3d8
dm3PWdHhcq6Lpbnv7FC88WGCwBKNFgFgsDpM7nUS0Z+LjdnB5NReWTS2xdT0U4mrtWvvt0sOpoDL
2R/2+EtN9V9+0V5aNMQMjLYaxyqah8lbO/A2PDVSDOgJXeDLdurnhQdpN2zOZEWRRDA8ZIE7NhH2
4iOzttLVImBwCy6TDGzU937k7A/fKvrNL9sVZkiNluKpxbeyYfzJDKPKKC2OWT/zvfkR84MGbblg
p8XNKt2SKMy19Mmx5b0XIKGwHgARjknMG/IU2S28jtc+OrYx7aVHcGdeCjni1ft1uJks9J4FPXbw
7nVHy9JFXUCbS8UHCSZM1/kFemH9B0OH3yy+vfQIHfVC2saJ04LGhu5UCyo+EmVQ8p0uhOIURybp
z0mnV9Q9fCuGY0fbXpdEnFnAikQKR/qIAxYSBfK+oJ0jxybqP7RJqEcC5IFVEDeTTTtL5zQAzvrQ
friXJm3SjSQpdHJitg3fpsg3T/U0NM2xmboXJ7GalCqoMZmSuMpcKbbUWXqwVLbXJoV2DOeyxMDo
eW7ytWK3tqwOZhP2TklxHEgtVjycyqY/k6D9Om7rMd0Q36uTcMcKhim4bGyVKK50Bza56Y6FQ3tN
0gRZia1WHAeFdC9Gte0TVYQe0uDBRgOb6X9p8Nxlc69LDYwpmRB7xuKvSx/O/56Kvwkt6O5oXgxd
tSIS+r6q998AImpIisC8Z/lo9frhf/+R3+z6e1mSU7ZSJMDoqGB5RwA9prSjr4eevdclEYc2onXC
tkziQWVtDWFyp/nB2b4XJsWklWZx2DxjzsrUwEHyPIRt84fB/8247LVJC2vreATCCpHL/C0s1D1c
0o/tX3urIDhKsUDAPuE0LTSD+/KjKaNjl/69UVBCUXM2DGOybQTJ4boMYUXkjrUo8b1D0Bg5kxiN
3Jbe2JwK3MzpeozWG+21MmYjpCUNtDLB6N7gZ/hkkqD+Q8z2798y2ktlWtDih963l/SwCtALKk51
4f+UsPjPHvXPiBCm079uAVs9jk09RVA/tINor31J5iQNZBVEV612+rkjRbumRmIHzURVJx8DKEin
nHI4IaR9qyqfe4jgLv9/EJTOsy3CP3kYUPqfQ/Gfb8f3MrhSio2UE0oe6EESxX3pYjemtWjCIPWj
L5O0Htr4tS69qjIaG26uO8MWY6/CafTTltp1gxsuhFHNSvHPFnR1NBGtbmqfrD/XuktkCvW0ystS
+pvJjOF6rnigxtyuHdTIKxD3HjbrHnZxfA46eOz4OkmL2LbvZmticZJzvbR5s02FykLfFd/4tNou
r5WaPy7EqvIB8sPEp4Xoqz5b18m/zuu0JT9D1RYVDLAaNdx2pp2fVmD9osemUiK+hxnXVt5vHFCG
OxV0VQmM7TZ076g+JvPdOjfGtOlM+VhsqRgGuwCETgAETJaxhW0kAFBiOQOtvSnoYw2FgJDpYrwG
plXVV2ZGAuyTW8NVXq2r0GE2uKEoP4Lj2D+3Bhe/p01wrVPF4q6+lSRqyGPXDJRl0iKbfR+Yqp2f
+dB3C0sr2OJwbGDUSCRFNWitbaaVZtO9H+RS/zXTkNqbclWxp2gii4f6JWCg7NxX4ebhukQ9ScyL
j3xpUbalkGmnoZ8n+jJ40rkbRPSlSNvFCAfij163M+iygG7nfCi0O0VVafhfYxfMfZIOjQ/1mjuS
OCHgeK7cDOKBb5X8Ptu+oD9BWhj6N5ZA+XRvNZ+7pyBKAnk3zIFsn7zYJnwAManCp6A2Tx3P0K6/
bpeXRBmvzRJ0NVRvU+O5eSobLpooi3ogt2zajtSM92AJxOJdhQMKT96praiuG4JRRo9IXZ5FtRXG
pjFUXq+l53R+GtsWSYikq6Ymm9u5c39LMxeDP419B29/NvTuDkpnMTJE11zEBO3Oy/ShKxrUFWDS
pOmbLioW5taUIh+cJU0ebC3FV0euCZS+LjJVRra52VCeacfHPgn7x3KqI1gilq38UkTClrdw9Rlw
03NFOWz4QUGjcffrI5PFor0Mjr0yGAWaMzoPLh8Vrz+RzRh3xWQb3CIjOQRI01YtOa2DjZ5p39Kb
UUysz7rWNGFK19YnZ8NKJVIZASedil6DkSkjXph0mjRy0xp4hy9t3c1rKkpR0rQNUK9SjgxXApCM
Myzkki9o/UbN1g6bybpqrHUeFfOwplS09mqwM/s8D/HKU8etVRAq12LOwTou/ZXlEfu7HqcAJNQm
/pAM0hhQoZutyFHyL8216S2qNNOwlSmZuHxjK3d5J+N5OTvYnVSPSymDcwCyQ3cDeaH70ve0vK19
VX0NFcVbKQW7wkzP8cxuRlnU5tUGQHhlFYWnTr7ptpcpta0cXvpVqBdt0CefDnNBn5dCiSp3DSEi
j7VoQG5rzY2Rm30pbIDL2sqDYsrHzr1q18fXawLCVr6wZB7OQdut9jwOdJ1PiJ65SmG14X8MZcfI
A6mUqVIoUPrmrmw9amgGDWLzTdcokw1FoLtrthWdO+HMXd0DVME3nZiHH3QrMTpt2eQumMoS+0zP
bpSh43tXRfjXUbHox6xBneilQje+SEOy8udl6hN1C/4ShxagbBw/s2gRH1RPlb+LnEUrUGXsrM7e
b3Vwb3Tj3TV4M8tdp4FLToWFK1M2lSycn0PWwOOQ9Zs+t8O6LCA/k3X7aDuxXCWokdzXUdV0OWVo
MOYRkhr3cos1yZZ4NeiWNMrd63iOu5/DrLvkXHKfLKlUYgjTwHT18tLLCrWQkm0t/jtCxzIqgErQ
E515ofK17SYoghZZb6+GVzPLYSOMzjrih+01QkUhAGJCWvXFyxFW2SDiTSyvu2p+KKDuRYFbjIs+
zWvI1kzUsIJKlY+Vv6q1Bts25WzSKUOn9x1lFTtPbTO8yxUsw3kdxHDdKyh6b4d1XYfnue1sgZoT
RL7xizVr4x9wFhX8wY1y/bhKS+tzsKHx+qoRATwXMtUzYNEAqYl/lkns0D8uCSvQDlgreas9zPlu
OrjzKpU2Zc9s7ke4YD2MUy1rYKEoae4wo/qHStQ12trntkT1Faie09pXdH7pLpS0J8YbwzKvLP0r
SuA8h3ReW8Ji/uKb8lHYpK/0HStFwnPYYJKihuvGSPM6EuQ0mvJnY4PxHQn7LUczCiZ6JWWfBQm8
7HA9iJIXjZrVp9iZ6bvc9NKntPGJzApZ8BtbMwsP/nl5iBzxr3UTiTgzAywBrWrYnZumqUuj2bR3
yNiU2Yg2uoxaTW4i18m7xWwjyWcRg2Qo8C81X6yr7F8R+neflbHV0qRRYWOTRwbz/hUCMRddD2wj
XbokjlTnRivZZM2sJ573oY+/0ELGyKwH47JlWNVRkJrQ9/Qdi8oX+SJV0N+Xeqtgodds5qxcUUdX
kFk1NsXUc3c6cnBEJxttbioGgHAWCB/1Kaz3kmtTNduYwYpiqK6FkskDKHK9T00d6OWKV00d3bJ6
otZnwzKs45wOZHXsyaoqibK5A7Aol0qXL7q3cZ9bR+q3MhycTkkxszFzjR7TzgMHlg5xrObHoJGJ
z2on1Y3pdNveLUmy6asxUYF7DUO6+QxyHJT7WIkQpBRrzc5C2MBc102TIPPjozaFz8/fLZ267jxw
3rhc8pLeqsU09ZUAv6Y/mZnUuY6Fy1g0IZxyiptPE+jGUzo6nAHpSvUXLQZ5V6MjPIUX7nOjeoBs
a9aE2OnRQqPyaqHCnUNEHOmCxVikbKU4pCcimsdFV21aEzUTsMCn61HhDpHMNEmZoSzFXzL5IIun
xdefVwtsMFs4u17qSSALY2PUvNmIc8xHDdw9gwW69JeR+JbfFr7iZTYt1vmHcRuKKYtdCaCS7asg
PjPbo720RItf6FMEMeV8Q0mX9Jke20alS7gt6mxFPPaPbKq8z8axZeW12RQ8hZdaVsntmCAeSfve
Tv7nGmou02jTQPtNCMLn3BWz0HnflyHJaorYAf7rCxk+iaoIXN5TUfjclAB14oUW94Y8ma2zDebT
9wjq0bPPeDH9PXsBfxoTFaTOZoXZdBcnvXxERnYrrgKO4OpKG8fXNzkMmmMuhzPJunJc2+e+mthn
y22INbIGBhGKLII+E7CgbVEXD02dOweLtysWwIXgzAoZ0RuwILXMmSBl+Vqi94k8tpJvSYpwoLxu
OxqEGIE2HB9FiEtGXs1zITOrJf3kk2BRyL3VsequAw/KZtrViFszyeuWPWooFKpM1Q59N9Pi1NMU
jiiDVhFMHNJ4g1TvmstK6bu+EvQNufkpybBvdldJSMVTs6xkzJvY1u51o8P8ivcm35goYIpoYHpQ
35ANLJQUJrVi+r5NqwhPoHkjT7e047zmTVK75B3NxfFwHePrqyQbEirLb74dQUbdalRp03Lp5BsX
Zmlg6lzF5BQAiltnazCS7lx2cNfN/TD69Q4eU37IorIL+1x7ONllCPrJfV12y4To1+nuroXP1Sc4
pQiSGuvhPdnbcYGxaGKXrzLsFlpBZDLP3bWbsEFfOz125uQGhe44vOskwZdveAVxJI7ek2d9oJ+w
j6vlg/HoMbrb1gp31XBZVXuzLJDe50MCZlNeLHQTOR3DKMo2GvfRdT2HAvvNFFaw7B7HdbymW4xr
4NyAfvyOb874HUji7fDDdjhCr3gcbf1XFaK9KGMxLZfnlVcrfWFT4KsTbIIKkXcNac9xlNDPJqTj
Y8Vw9uch7T3HbaEd0f/A0FSc66gvtlx2xvtr65aG5SJquuBGVlDbvSAQZT4DaLMePop2s/ZBwe0N
EdfULUh9VONwJnjyY1dsCDDbtmL6YxPy1t83HRS8nwPNI/N5ClsSP9FlnMX1SgV7mxhnFvNM2ycz
Dby+HsD34TnCaqqyHn7/3WnxsgszND8Q+YMxaAtNWtNthuxv9cF9kMTFeBtZlD2yTffaYsVYs6V9
wyUUvAkkd8ktZr3E+MPAJ3iqSVEEz+BCIRxoigArCB+7qWKNdip8pzNbyTqjdALzs5TGoyfoV4iG
t2jUMSYd+sYX88Ua38zfJUwoi++jKuj2t5wwc93PMMRCJRdWox5wRZUiLjKvQ+LTNTELO7n+goir
aznfeeWGJtcLTq9UDSUut2U91l+jNo4/LwB4XbLytiQxcPEJVgCqRHN59i3OzDVnAf63AARA+Xm5
K6K5N+szBeGyWjM5MTXZHHtB1eGjegFLlAaXJpOHjcPtZazWELZ8qEHKE2x+ncpZrVaXgYMQkhRK
nNJiV1jgEjLhsv0+KTSdIwmN1sQ2yRE2Epi9x0kBMXAqJr1Gn2nYsASRhqFBFlW6Lp8mOrPyB7bZ
vstnibl0rnyfiBvBJwvaApfLIL/Iagjdq6+QIXjtTGJ15njclbhllB4gYc2w+SXYR4sTp7SsJQRe
I9se8Fnj+m4D9+RD2MV1c0UnNvVPgWM0zCfsMM2tMf38AQBUEFtt56voxdZqQnSKXAH54TmL6Ckh
aC28hqhp2rIBIff0wa2OTCnf2lbfrm4upqvKUYYy1xb+hLJnJulsyuUrQRPBB+FLj3aQwLoBzqae
dbk2PrJ3yTzXP7puLZxNXQhvMYTwRmEWUiAO1XnWJGnwKwW8/p19bK0w11iE/nNFdCFSNnlxHcab
+NmQBNfVmOiEZyuKJe7EVJ3ohxFfxTap6j2y1Ok6tkanWzMzfAm/8WfQr9H0tm7RkhJ83nx2YzTl
Ie/D51iOYXfHUK5jiH1wvKWl7vgAAaf2IayHHQ49kC8lO4c9PFVP0oZMfV9o2fkTfEVdBLxhRSXW
FgLszNoBdZUxIGguWbjmT6EE3u6Zg5hlMoY0dJdtuCTrvN5GV91tS80d9jddsRRiaTSJ17h/jjcM
BvQPq/dlk4IqNYt7F60D7lCBYbVLQZWNP3HtxN9sCcj4hVDnlqcqQSfeGUldmMqGhhf4CUvHQQKD
Oq3KYoDoX/CInt9PIhAj9iFKPYYcLnLwE277Rl2TeG4BTPfCxCyDdwV9pwSZp3SB1cQHRRNkZYB0
KXDTXGIjbnDeoJ0wgljqBpl1EwNspphEPgcWDBkJ+qGGVADbHIxepgXXgNiSKO8LAx2bb8u+uBto
t4FETpMizHDFE69z1cskJXIWXWaFqz/HMEW7GU0xhFkZtuJj4QXU0r2V1Vtf9vEn5RPFM0pU/RXt
X9sHAUwEXnLGgY6bTyTTqWLyOZ6K+q+EeE3zYFbdDf7I+sxWFpywsaoXVTZjiGBpmdvMF8Jd8XIZ
yU3brFBQRwJTI7OKA1jSTAAhnTeEAeUZZtq2xDnnQZ+aC2yZt8Ewm+pDeRH+/mWVRZgTohIT/URb
bll9aCGvR4mG4pRCvkbg6lAXSLQ9Kjnqe7dycmp8ABufGsPRn4ahUeIVprhkzpIgxK5b4NTqfI7y
OS/ywSO47zHBAopUWqCHlC/IImXbUrUwnUZ2JOX1clLSPIY8WT/OofLXpRZkvRtL0w3f3UIKHBbt
OJa3wepadEESUTM5pQ1aap4XwpjOpOrbPo0SFgTPrF+rh5FVgmTlaJObTSxBceO6Bf7fRhVl/bEt
Qc97LkQdhYhR6bRkvi7LF5KEIDBJ59tH7iYGAIkuzPqw4FJ9w/q5v1uLMPIZ7k5wGeIFDtIRVzL1
3EWR+EZbretcJYhMUsNr+YGBLnqLUriFjZWfBkSZU728I0fTIYIO0OiKq01jxrtgSGIUZod5/UTM
PN8UwbCxVMuiebSTaX9qmiR9hzwExW5RrHpr79oJF767aRCySf1G/ZKtasE9n3c6gDkUxze7Eo2e
XJXCRqcuPiS8tOIuaIL6Vlul52yI1BLchoX3FqOZjD8AEVRlyv1YJSndorW/imAy9cWLZZkyxHHF
Ux3O4X1UyBfvK4hHYXgnlhzb5vbgWG3De40i9w800icvAgYEX1aBy8VtV1FdXA9UE35Fonj1V8C8
DGM69nP9ytGe+BKNRdWnQ5GsX9C2mHwOu7m7VSPrTqSbzmuFXAvvvs8MSyKNnJs/o34QpVDHIFpD
tR47pyGPJe6XTwz5b7CzHCQCpwnh03tFt+Wmx9n5gh4aF9y08YIUqY6L+SWS4XY7uYTX6VpIfVva
q+92m9NxBelsicicJ1ejhLVEFl8ywRVtyg+hLqvPVGBy1aLuoF2KuL8COxJteQPkizYbW4VP0QBD
9LiWOnyMy239WiDJ97HlhXtarRzptezouyRruv4fd1+2HDeObfsrHfVOHwIgAeLEqX4gc1SmZikl
+4Uh2xLBAZwJDl9/F2VXt5TyLbX1dO6NcEWVS0oyCWLYe+211u7rJzcyN1OWEQDLbRSdJO6UloD8
XLVzK6W2eDGWXzZosgIeTa/HRdvUvfYx/O5taE2DWXAEz3XQWVkMrhAwtic2wWAOq4EBg0YnR3kl
kTSfx7Lzzi2W6Aanzhg1PsG0xTptxuwysfvBrKaSOelSxSNwV2M71Wd0cbEpTm7GgM5r65JIq90S
Zrdo7RL2+TfHncZHbzSlDQBydCscCdp7yuGE9t1xTYKP8sqkQYh9NwTuAWgeSKSi1zQCQA2JXd99
rmiuqd/nDGYGWV234aKQIql9GrnhgOBwHPbdMMRJ4AKfvwELhg1w4rHyCElp038BRFjmK8Mr7xEL
i244n85yi+kzmZD0lE21SX1esu684jI6xXYtvqYazcjfYV38utjkHlsDwNe5bUo3Bi1eGLqFdnUM
GJMf88Fxj80BMhvQBk1zMEYwxS2DcCuj1scEg8f2AFFcxpVJ5uIhSTaJwXZEaP+xVjfOsey7Mk5c
NGgavByGef6U6BweT531IS2Cc6z7JqwYVYhjdAmvTeJtYm5PJ7RBJfRDvEdHzi/7RZkfbPUEgDco
lX3Pr+xwT2Vy/5EaOebq6yuPYwKoRU1gXTmNP0X8wuL0QzMRO9frS6O4BMFHjrkSReHXstefSe29
R+z79Sx3jiXfXS6ykClc243Cu8abgkR8rAWfI484g3ETZ24yoFqrrPyLq1HHisyXDw32seCbYX9l
cAaAoVmOTg5uzxmKoI8fu/bMwnoxRVhbKYmsEKJsTR8nFFhkRYaPFbCPBd8oHUEQU83yTGF9RZO4
dkGizPkQCQ2A7+svjsxm0MyFQBPuN8kiQQJ9QAmt+hAjwTluFMGcEQBiM0/CjoR7AqiiZNNHL360
LBV28V6nBciYXXPGxySgZfMh+xhEyEejMkwA3jnEU047HAAtooO6uvvYTDlal16LWplFIJwK65Fd
xKly/H6Kuo9tKMeyb5RFuZyUgsreQimnr6ytSNTHHJhQcHg9Km5v25LbJYy7GLBZ1C5AXUBe/aFx
OdZ9m2gIxQT7LlDv5MFUqEkBoPvgtY9Wpx7gzA+kG/SSmm4y0S2znHzs7DnWfRs+VaHw8LWB5a76
PPki0+LhYyNytDRr2GfCCBvvUrBuCnqWjpu4aabFx64+885e7FjeCGJBFMLeMelkg4bh9YKgKcU7
J+bMfnnLO3GOZd8ucBxY9kILk/UdYseIhWikWtsDaBesRF0YsFaSlhvNyfCzhdZ/fRv+O3osLn5c
vfnn/+Dv34oSmAF6Mx399Z83hcaf/5k/86/fef2Jf64fi7MH/dgc/9Krz+C6P++7eGgfXv0FLXfB
kr1EMXi8emzQBfH5+viG82/+pz/8x+PzVW7G8vHPP74VXd7OV4viIv/j54+23//8A51gX7zS+fo/
fzg/wJ9/bB4f6u//2DbZQ/79H/M/p98WRf6Q/fX/mjfXenxo2j//EOyTkJw5tnQo86g3sxf7x+ef
0E+u5zD8kFOG/Gt2L8nB+VZ//mG59JMUhFG0UnSZS57Vtk2BBHD+GftEJI5sjzjU9qQHCdRfo/Lq
vf37Pf4j7/RFgbSo+fOPeVH+e+54ruM4yAgFk6AQuK53bHoA7ysAdVpbW5hu6hV80/myFuaLleY1
9FtZse5c4AJFd/ti8H5+jZe3fZYkvbrvPDmZQx0MDRH0+MyS7eSVBfJsNC1u6ovSbiTYHn1Y3Llc
6ocsV9ZVARQaVYGwBbTjDKMJQO8CpG04kqW8MMXSKckO1uwoedkOIbtYoUi/qjO7uGdERGohgL08
sg6nb9CVQwKgLDZPivf2zQiDmycr6dawSEVnjpB0I3pPpt0pL0n0La/1be3MVUs9AQPzp5ha96OV
xxeZjNd53iEj4AyKeUP7tvVdu5qbj1lw5BZZnPwYqd9aaafxt7poiqf2eB29Wnrn5WN+3daPj+3p
Q3n8m/8LV5xLhC2E9BhcuyAedZ7tPP7rr7n8ZgXCzrgsH+u2yH8uw5cr7pfX+rECLRgxYMVguoH0
4P1cTD+W4POPKHOwPplEsc+ZqXs/1yCxPzEioYUUQgDgt2ff359LED/CyqSObVOPeZjF3u+sQPLs
Q/HvtfDmqx+HnjJCJ2VUppNtp3cKHCdBHrXRIMWMvqVQQx3PUtQN+sUIbt50W0UrO4dMaQGxkofm
3OFJVoC1AgAugPiqSDfiW8p9x95KflVVFzw8m+QanlFOthHTnYdqkvgeG5CTRuLH7bfKuSTOPoxu
TLhV0QKaF6wx4j7E6tpLz6zuTJQnFd01/KLw9k5yYZod9F1mZ4W7KT5vhrUHEDYLd4TUAY3Paogs
xDgFU3smnDX0zb6dfhX5Jgyvenlw4/PCekzr3O+cs3oa/UbWPqCmMjvVyYVjtpysDDrLFsgebgYX
5L4AFUcr2dB6q/oHaoBWgS5EwiZIuisNozp2M9lbK70j0xeTboU6DZuNbrd83EU9VFZL3q94uUmy
tSv3HB6cU3aQ7oKmQTv4RXo+jGseo1/WuZJ70qMN4q4pN4M6Yf3paC5AmWrChVInk/lsFausAQ/C
rFhyAWwoZBthNvV0v3CjjTWczH+K1eTcqeGyS29KlDssEFX0ae6e1c511VyH2WmiNpYbQPmtwI/N
fWDC6bRok/XIT2prg0iMpqclWYEqU6kfQfZv7SO/PrH/F24NdF5t//et4KbII4R3P871+fB+/v2/
lvt85DJsLbBMgkfI85r+a7kL+Ynh7PSkTRgX5OWRS9xP8297khKcIxDQI8r668ilzifCcRJL4O0I
s2b3z7+2qf/gyD1iMbvCAxYO/YXnMnTycuxj8ahIY1S60RXqdvAKuXfaotnKRFuoMvPoys0Gs6Gp
nd84MWvAWQU6v3FyOmzH2qqDyjY1CFETiXxF6vcMhOZg98VOJDzYm9uUMSqlDQbIsZpADyVoELHV
3oa2qkFLNJ1f8YpcVNykq9pyfq+1IUZivh9eByWMMfz1KNdR6DphpjEyt1GDMlnWl8bXSfNe27Bn
gcXxYxGKUAlP5AG5PaKPK3g2kxAE1ttSpOkyt2TB/Fp51jpUsr9C5c8LVOK1e005hB9wxQlQleou
XkzRX4Q8r9WMeDiPCA74HQV+iSL7cc+4GMKPJpRecbBg5r1p6BxTVGO28LTX3Y213S4LT3cXtCrs
y9oJ31NCvB0EjzIEegjxEGoifjxKRSzHbSaCLiKHvJXAn9G4Kejo4F0AVyZnhSvMonMTumNVM5wl
g3PfpfXveYvOQ0Bdm+ActgXOT/tYIpy3qTU1WdQeakrDQGoKoi4qMO/kn/ODvHrb812wfnFCC6yw
Yx3kMCTAcdTQHirO6i2N09630cNjXSc4jf7+nT4Lm17fC7ELk4gFEMsiXse29TK/m0o05y2ccTyM
pHHBj0WlzipCtoWHjTwx1FUKbBhF7mVr3XMQf6G7stpNjFjyLoxCqoMYrQXegYFep4PzKCOWQVwi
bBsBMXWPYBVHoEiru7o/cGZ96aRL4TCab5LBvRwyy1fo8BL8/Si8HXCJNYzIygG923GOBXfUmxzD
IZc6gEjUAh7mEp7REGgoHb8ni3lzK2ljAmH6Us9zPfoGJK7cEY2KC9hWdRqE9tgRi0katRychr7z
VK8zIwwjbgUiA+q2xHMpMJfXrzYvq6RUYd8dOitHGwIhLfDreB2gq7F7VYxgSxFRQ4VSaLb8zfGc
7+yhyoMok2AeHwEpSdup0knr4aApcTak7awFqKYZwpTxPSOqNxs+bgXBigB/iEomjv1uhkjlsQQ9
4RA64V406T0xUeYPIoZmomFf//653kxM3AznJ8c6wVGLQX09oqKkIjMm7A7pUIJMhHwgD9JENJty
1OUehGu963KwbH77ruAaMpz62L1dQY/eYz1N6ZgLZR8miFm+pqifsbiO1wxJHVh7UJwJKC6f/v6e
ryH757lDXLxAgewAOcKxfQu+hWOMrNAkMEKtXvagJk3Ywza/fRcKOpRAidtBlnKM4ueml96srjnw
RsmlcqE68tgQrv7+Ls+S1ld7HNjXrnBtbKtAwhC5vH5t4ViAM+MafkhKNBCE4TQ4VQGKkRdZ3O1N
vSTsM8BbXyYblR0GO4JOc9wMED/zCOHDcPj7r/OLHWCOFFwsSoRyiOFef5uKqdLKCs0PXg0/c9Re
p2JY0Cn/yFN7CBY87OuCkGOZ35iKHqzKlh+UWtB4iyId28WnsPmDhcslBoFuq29IYKLvMvfBCP39
h3x586OVUoBDIzUIModcnjrdXoiz6L3Sz9txpBQIDCYoLJxxeB3dAmXN3M6spL1j6H64zqZar3SK
jrMJiEC/PU8xSbHwEVcSMf/X61dm9dpxVNrBSQHKk2VKoXPgFYQofz9mc4rw+tyXdKbG2vPMQAR/
7N9DUL+OPST0B88DZ8xXWdE+RtBWhEGYiKRYQKEDthkvUBrps0yvS9CSnqoc9V4/IkMC9m3lOJ9B
pJ4FX+i1ki4Ky8m/azcvwextyQQKiKOqKBi8NG7XygXD15+qmdLhsXbcObAlvKg7jrQdJOoFaAlO
sehha2lvoriak13wLWyQ1JR8gomefm+je7vp4PmBbHGAahTH5NEwuyStIohGxSFvsmJZ6pAFddn0
7xxOb8JYjDL27jluRyLzxogamh1aU6+RB3D0oDmB6YDxw7YQ9ITKuN+qyhnbfdfb00USpmm1JE2m
3zE94G9etDNnaDOlFu6d7DhLmaDsbYbYig5uTyXYwB24uFCLbMBSzpcpKNXv7AVvB5Zjc0XsbuM4
tt/4ZRXgB2sCs46DXUfpQkyOHXCdpou/n79vBxZ3weU58kvgsW8kywOBfwtt0oPCSR0BzS/dVTJW
4QZ9Z90LGNHXuyjPQ7ChBuqPUVS+U1v55f3ntNTDfge0bB71F6UK9IIHGCry9ADFW3xWtoA8qpzu
4gJBDteWXPTDICDzKax76Gyid1bvs9L+9SmDx3c9hpYJuLt37C85ZL1nKcWTQzbX6mxrjeO13onI
ruZWJOVNoqLY52OY7DuGuIFDd7WpYDP8ztz6xbv2kAFzBNA4WgHavx4FGpaOW1p4C0R403qIW5Ak
O6gI//5d//IuzEbILAT2q2MlNkqRsqoEZlRRtXoJN/3hBLLI3yMlzFEI+sxjv5U4tSXO7aPsGrQl
kbuwMzzw1oKstVflItHivU6dz84vR28OsRzxOPDQOcI7OpE7eEmFxtjJYbSgXvPTojm13Jr4TdS4
IPfpi0mVPfXl6Mi7oq/UaaalvuW6t7/Z8NoJijAcliwPn4QYzBP4lxYoi72AXTyaiYxPJLXo2hkY
ZMIuKjtL8K3cL02YEnAdSfVe8fIXqwAP41KUWG06p+tH7x8SSri+dclBT1W27gTW+hACbGksQvxu
pE5ghcVXndPL0ozdO1vAs5XFm6EEQQVANcFbO07dCt0ABEfefcjRsHGJsUvAES7JtrZJu4KWDUgh
G8Smrzp7Vbm9e1aYcLwawPFeRXP3yN+fpSi3zBUqNJxHnej1WHAgPxLivuQAlzCxhTirWPVger+z
FuarvHlmxAbP9wHENmcNL/YdI8VQt2aKD5PXg7SWDmoVy0hvY62n7VS4wzv3+8Ugi/ncANqEshvW
+NGy4ILVmK51c5C9+VwKcLgLRSHkIHzcTgPj96Q198aBuMQUfbIlnW37gw3cm9VF+s5p+gaVAQ6D
6BrAooNaHyyZjp5exdA5JGPeHiIHehLo3trmBImSXkayUWvM+uYOA5eveOToyC9VdFBx9V4bnDeI
5PwtcJa7ADCQK2Epv34HlYX3nEJyPkMGHuQWVXuH8DTa9jZUVL0NzbzOI2vt1DpfjehP/rXt2HgT
WvQxlyg9ju3V6NbyHcDs2Vb8xczAWTBjGWCacQAsiDfY629F4KaQay809wKn/R6CgeSeNw1UhCGK
ptSvhaeN39QNycHoHN3TyMsqUMHR0hsavIkrf8xYdlblXfhFkdYGG0lk7ikXijW+6U3j+JpnvAQl
zJAbjRJj61ujKs5bPqGkghDcvqewXBj8qe3zmwpiFWD6zM0umr4hYNoynQC/iZ0b2pRsgJy9sq2g
LqLqSxRn6luBE/Umg7gcXPmpyRN/QJo2+nY5Ja0PenZ1ZeDW8CXXNTmM6I/nggJcqNh3WKgSGEUk
kG3b7ZTA0SKVu2Lg+Wld1NE3o1mOU8mlxVc2jcVNQRT73goYFqARs6ZfmfFi1GL44HyF4Ku6dNCR
qPbL3I1sWObbCGYnzKU9ep+pb6UUWqPwiuCcud1k/ErK+saChn0AElvKKXDVZKmgUGXy2c51+CM1
+K2qxP+f1U1UNF/stm+qmZsi/97VD83LKsbzR35WMTxU+YFZgJUA+ACH0Yx0/axieChiuDDK4AQ7
x8wNQGr3V9FSfAL85sCKn6CuD/QIOdJfRUtQCjyElbgWB/48N9b5nRrG0a6N+gio7xwLc/5+HF/n
9doEmavLVMr5asDSWyJA8x3Q3XetnVzCrslBgXxYdCHMIFwPyVN1F/YVP5kiTbcGraZgmxkt4BPP
VprEVy/G8eLH/vCSWvBsD/hi20BigHxWoPzjIE1AJH20pcai6WnrmGg99ST8nIU5fOJhSRtBK8JY
ui77JhqWwm30VsASJ9uXg8xBV3ZjsL5Da7ye4rGEc33X3FjKNHBqKBpn4Vik2MAGbbqg6OW37+H6
FV8kEGtDp1SHjgmmAksv5hB3LTpENI8oM8l6mahah36INGlvOU69/ftHfUZWjx4VRzMCBrwBQt8w
/xpVM63A6Vop25obJHdtv0I0pYKwImLDUVa+jok1bT0Lpjy11cWfNaJbbJqj8tCFOxfxqdVS2K+F
LoGFhfS+z5FeAJuT9845zMmXp/z8UgROFszO5389J+8vTnnlVdTY6Im6TmBFcoEwVN+iTrKsFaYF
wtf+3NSjd4tG4fUK7HHnfJKlt00mUSzSoo1A0UCtYgsfgHjHp/E9q9XjUxg+3wgIQKaxhQ3pKCDR
17OZY3PNPLh/rsqyaa+hUhoWCK29oCeZ3mho3w72mJ5DZxOeNMQje7fpyTsM4h+h5auX6SAImisJ
KL6h2c1xMSxvCunwOmIr0XArO82HKGInkfbKZeKk91HilIuRZWPQZEm9ANrnBJ4NnENEt1NXQ/5S
g26XQuK9bERv78HnWdtV3wfMTAVicVNc9U1eQjGN6hMvsnTFc5desNjt14ND4qBMvoxNTXCAIZQv
3DGDbR6ywQbksEALs856BL+11d8orsrTCgEDVNYURwYnXXyjWK8sIH7U5GvIIB4SiOrVIktptkKY
4MKmBdKdBYdC/VbbiKztGvJhmk6e3xs0bZNQq6LNEkqB26KWqeVHYws9HZR+d10YW/6YhC3D13Cd
2M9MKVfS2EtJkhu0lBxgAQLkyU8t51vPdfbFAxKyiSuYOoDGyxeMI4n062kASNlUWb/sM7eBKF71
+tGyMhLA/cMN4gzj27d16IsSWh0f8G18sBPAmGHE+8006OqL5LVzZukM5ILSG9ct7cJlGdbxVrlD
sbGcqnmALixIYBGz97ypXVWj0SdwqIbGGS2koE3K6q1uirMhT/WiGSCyy1uTwLkm41fETfSiNFa5
HLlRa0iQ8z0CRvUI5Ve6pF5ltsQqr5nbZgtdm/ucsnrlibBf29043YusKJe64PI8q0AOiXsTK39q
pPzS9uFnz+svptE2VWA6l90UfRoFgMlu4n4os4XyRnmT9Jb3FGUQ8u4GS/IzxvQQyAZpj6B5tDSQ
IyLOSjH2YxMPZxH01VkAqqe+5mNpFmNO+Nqti3g9DO01AH1YSYgqhHAzqnyAHnByQCx1o1SC6lBG
xg5mFJCUIj6y0OcVL3GghVqBz022Yd/EjwRit0DaeQY7Bu/zOKHLeVb0nzMlrUdLNX2gEU5duHAg
guodeECBQZ5Su4djJQ/XjiO/WWO7rMIBCFHW1+fQvn4lFaXBIEs3QDBuBYWhQZFEZula4H9mMD5Y
onlWs4gxkXQz0J2ZrEtVJZdZ6DYXaeMtYOPSbWHgOwt8ynDldGH7Pc3cC5eE0xqpLRSpUb+Cgtd7
tCbxzYIJaGD6CBye0AOaE+s0gEM33hiaJAW0aGM/VCGU8bShu8GE0BDVY3OGvcaWPtTn9HM/tbNt
VcpXJCzMJp6yuA2KqSYL5UTjtu6RJlqlfMRRDb2nG7UB5mR/Xo7ptEqTuL0Zs1r6EZDNiwrNzHLQ
3JcS6rRFWbvwEoLQh+3dqoa6DaJSe4lTY/ii80F+ZRrmrolR/N4Ce+pLmTPHH6UT70M4msJYJUt1
78eRVBuUla8KKqczGF7odQZs9tyr8m9jOd5FDcxdsN+5ezhwRhsq3HBllYVzgGFJc61UeDKF2XSC
UnR4mQ5i2re6ZwFs3CDZN3GQhCOHShPq6A08TSzk/4kHFXNZqO4pxRr9Qm0Oel6IFjbnWTREG4nC
8ypr+yhgY7Idiz4DiX9K1m3NZOg3yVDedWiDuk10j+WWOSddNnZPtouuRoVT10sX9mXTsgizMYGM
GzQn2TQW1FT0PinHPbRXYqsabGNACCrfdkV1org26PbH0t3YWOmZB3XJXQyaZR5U/ZDvitBzVjAV
+dzAkyWtLXVllV515kRRtplM1ikfhlonUHI6C+HBy7pHP8gU+y65amhbLGzaNCvOYXTj2zDIhVUA
On+CbxSfR6pjq0LEd4XDSbwglmnKhTbddAmWgUbLIAMxopOTep1MFV8Xoq1PbNbECzue6Vq1hE+Y
pEXkW1HG/aTNLqu40YtKaLXVpEru+4TEcLLN7acymvpTSfXXdJLxTriy3KIZrnszJFm2yCNJt6RP
niSvrrtMQs8ku/vpOaJSETRiSuvqNBqTfJvmXPgFK8VpJUgH+2YTnidcX+qpPSQOHJoY4ZDFFiBf
sYEs+7obtpmUK5sW5Qmv+33Cm3MxumzZj+ysjCUaXTUF3ITiut6KUneLwanIJo0nsXOi6SQ09mXe
ZR2c+HrIQnkPxheUbtalcWHxlQJKDNgQDwu7jhVs6MKvUJ2LhYL9TaArnm0iYKxogFze1VVUPBCY
ntzGNMmWsQNFrGSg4aTw3l2jO7gBq8xJdjl3BjjGKLbhUPxjgTp0OaA4vUXRQEBrCQMtBVAJdnqo
EFDdaR8eMs55pxNIWisH8xsnn9lAaJ3uCkR8sE7KrxOlxfeBWqdwdbjtEjIE8IO8qIwpYXqUJU8j
Ojed5g7Xp2gqGG+8wc0D0YZ9BFV37D7mUPo8iajrzypTRYu6bBN4EiO5MyS3L4YE1gLL1IIXwgKq
9WjyhVUmgHpMOMzmSy22L5SQYBfjRYPx9iaCDcgKAuPG29Wxya1l7kUchjBmhKc12lNaZN2aobAh
lGyGjF2PsahV5MchqjDrqarUorfinM5a1zryM5dIYGwl099yHE7ZKaRxvdhxzSoaEC+fmu+aiaRc
xMisUXLEBIJ1oixrZw09TZtel7nQexJmHfYnmUM9yd22PWsFK/gmqhoLLhoA9KOtbQ8VX9Ge1f1l
B+soIIvxgGcrRcN2kyTklDh99NTVI5omSKX6awjjG+cM07xDAlOXa3TfyPeuBDVG6AHjQccRIzR2
IesRgCVmD6oT1YuJjs2dQzJy29VlukYRODuDIRg2XfijLUSs5YMNfe0G3nsM1hGoY/jKTI3AgoVH
7DJ3IeWHBjRqfZHyOGCwXlh205hRHy0eYCFdMzGsQwKeVmDZZmCLmhZTsVRjE9UohAoo01tYZd6K
1MmsC+10jj91PLqAR0S6MiNscLDL2Lups9kpAzdrn/VF+FnENVKVloq0XBhhinGpFBStvqyT5jQa
SidDhacMTywYZZ2gfFfZCw6zqm2Z8/6aGac6oV1Xu3AHMSB9xIRuaqcbv2IEEKfBAaNEDJrwq6Iq
whNYmiE2m3SP6Gkgq3DKzdeyofFJN1lgkNZhHF+AHATbiNJmXxBrQwyfm+mrxcS0DEWUSwSwhXhk
OdTSszjauRa6v65hPIy8Kz/oqkalT8Z3McYtCD2UGmlyllruXQPf42By4MqBUBSGgy4dljRtrkxl
2L7IUbWaejEBsK4gRc7tFCVeXuVXIXZZSDUp+OpIYkmRb8rQhAGpomyRWJmpg9wNYzdoCzc50aoN
E6hSO6Ph3TiBGx7CbW0DZjk6Zipge/QynqRKQCmv0+9oW9wB8Yv49zqyqp3tmW6RE6q3dUmzeyXz
oOCN5Q+TiIPY5eWNVXDLj7OoOimNxP6OYue5ZRJUp0GjCpKx7Cc/mUYgVqQezJoz+Nz5Semo1p+m
MXd8SvOHvu+br+hdPt4rJ+NbR1TNvknr8XuWJJ+H1DQnBZloNRvhFbDaqtUXHhdIgKc6jRb21NKH
JMz0dqRVdNqCf7SJQ/D3qtq9ZU09rfouOoXev7wnBsFBPiBaWPCyKx6sVvEQeXRm3+YetrWg4apv
g7jmyeTnfHY2YzRLvutSX8yV6TOsX31aDrAlCzp8faCfwDUWFtEM4xe5iG249wTfTL7QfXtiSrNG
Uc4+sQdbJeBHD+wUbW1r8CKq9rwiWi8xEi7sGAFWRH6Yw/IMiJxXfo+hj/BLDYMC+DD4GgUu6ade
3n+RmbYXttdesjDCR/LUMws7ycO71HGKJLByr127DhaNGDp9Dvn2Bj2oEY4IHKlKVMCVkyyExYux
YEwj9d6rakSfHlrVsogEpJaw6Cutx8x0w3naAGmG40xgh3n7FA8w+PFLYTy56bjTikVttVwHQ94W
G3gER8kSqnRJAjGm1Toi7dRsSzj4nGLMn3I7HvNAju6GFQ28seBfAepm4Xs6C/qGKUg9ZHspbX3Z
z/aUaerdRVUFU80GUiKL1Q9RE8EmIcH6gttMeBMO2WWapOR0QD3p1qOohgLsScd7MEWZgFuCE/pd
JWGQlGXDV+wo09rAE6cbQYFGvoj7ZaQMYBoFjghHjtp0ntpG2IAXoUL8tYANH4AjJ00w+eF6EaH3
ri8lqoAZop0gRu3+kPVARN0KISeCb7OHsazaIKRLd04NULOCJccNCAHbbGj3Namy65ETTPYMjhLw
ykMyl9RFflvOTBE1CAOSg4JTzuyaz67bIY3vet1RwKCOreFAUNMaNPwRm3yF3VyOxD0bEgfOItls
P0RZ9BknDnpgJjCPgqttuypiY8OPj4sHu6sPZYaGkDwNk686hX2e7mW/dKtUIWRttlGWXDuWl34O
lalgy5Al0VZCE/qtRawM6rjXr2LeRwcEttYOZrVkX2rTP3RTU59PY9UsbBbjwMU3S9W2bGN0K2py
eHCgnxP9ZveRATl+LD04UnJhQNKBdsbJBNlzlO0XQpJiFyc0eXyGoX4LxP01tfyVPuU/w3n/H5KM
oUz8Aq97A/HedOYh614CvM8f+BdNXX4CegpeFUiqqO3MXPQfAC8YHJ9sODyg7AEKO6iyAHH/JQz7
xEHVQcVnZiT+hIX/YqlDloI3OJd6KT4GksDvALzPLNkXaBTq0syeacIevhzw1OOeUo1wytYt3fa2
y8Is0GPHdwMLh2sY9TgbeF9527wZ9Bpt4IoLalh5goS4XGUjny4aNhiYc6VZkKl8DQ9ZFXhFle6l
bKsbQgbgGjnK+rMscePUzbSDGZmdLUq3CfeV2qS0hSvRO/yC1/jjzOICpQESI3CfwcBG6e81wmfD
QJOHEKNdu2kHlYvOvWXieVgyifUOKDuXu/89cD/vBBYSSI4SpMrjXiadRq7Xl517TTV6FiisaVQV
DXRjbql38HTlp2VXotQk4Sjrv5hfv4C+f/GQuCOoMeBPSMj6jirxCpK6wUOQdg0PHLNE/BztYCXv
7NHudVz+5q0wyeZywqzdmgupR+OZYN4YieaUN1bP25Ua+YPmCjj7QNx33hybKRevBhRyBADHmIaQ
cAn7uDgpCptHGs1mblJhr3TUbEENXgFd2+cVEItBr1yc3y7b5hHEgc4dinCXpIBjGwyFwwctHkGf
BG7ZbBBtnMAl0q7Vwhhnqx0w3rJrF4jk4OqAabHJymYH8G5Xm+iiVRSdPCl5p6j5um6C2QG9I4YL
3AJh48bHIK83jAlXNEtvSNpbK2GjhdHwf9g7j+XIkS1Nv0rb7HENWiwHCEkmyWQymGoDS1XQ2iGf
vj+w5o4xENGBrt6N2VRaLdJYRQcc7sePn/MLnxtRNgqyLV1awzFerEbNgnXqzBg/y1IvnDjLfrCS
GCTaSbZlcz/5w3RAnju97zOfBH7onedEgnmv1qsr5BzjMr8pvDnwROw8mavEkt1vxfGA+Avd0RYx
3C21AH/TqH62stvePFHOVwdAnZlfqwHWpnA+P8a7xoJSKkWMc5d6an06NED8k4MOzWCP3oyHPmK6
UY2koYbrkFnUZrRt/NB0a3IdyrQ1OKc217bSuEcS98ftHXIx87TFHAvRWQWQquUsOx7lgPpRESNZ
j4AXPlWpaJ8sRdI9v+xqV9EGddsp1IMsyXq+PfACkMPMz5gfk4Y+/wLI1xa9ObJBUw5No36FD0hF
q9lAQwhdq8+fq2b8UmvdKU7H0bMCR55b5D+FHGy4G2+sjEwuKNuPqEk37jgqPwpR7pNW/RMomnCB
4/4szGmjz8CoElgWXLjbT77ow/DkgCFAgNAboZlFr3KBvqKSiWoksNvXylAf/Mnc92m5KWznsUHu
Mc51zxA5qoH6F6X9ex39oxzmv5eg/L9Gs6Uf/O4rXGQpn3/k7Q9xlqa8/R9/pymQSP4F/pkI8tZO
fteGVkzzXzhNwk6geK8DqOFb/TtLUbR/oddGajOTyGDizESff2cpKr8QDx96lnC+oJ/zjf9JH9pZ
Hg4ApWawngXubOb7zT9/t/3jfq5a4Kv10hmD+cX29dGrJFnfA+TID8KmPRtGmvahaRL1GNVtfF/n
ifrDQuHJG6Ki2EpSUz0YsTU9BbpTchfRpidwe9a+sfWCdsAkfr6b3Stn9MUBwAMTjBXZhvIGznCx
OQNMY0ojTKCDjmjFpsM0bTtqHRvAyc4Ogcd4c3u8t3zjLEDOAzI15D80F+e+//kMNQaeEancvKCf
Ln/WK+fJzAAjD5nUb9vB/pKkenEn8jQ+OFbUUtTsB25CXbqNhWW7dIsfEi4nXpz2vmdaDpD/Pmi2
tUgrTx7tBteV2Nrpo27tYyBGRy1Ux8PtV7iIpCBvQRsT3gn09J/ntOfdN0Zkz9STMRMvsZFRlcra
nn5gQKVOa9LtmFovclw3R6lpX26Pu8CkEo5mDCi4SXDy8HA4Xc4Hxg+yw9iGdlbhj+3dKKnRXg3K
6D5rRXvnCL12e0tqj0Xg93BYJGmDXkCzse16jQ9w7UkYX6U9DQjZQPrh/EmQqdNKP63aF0AWDXTm
QvuAU0f3IWorgfeC3nxs7UrZiUamFm7EYqc3CZRvOiUr2dgbv+J8Oak2CGUIQ/T0Z7zY+ZOUOprX
cl5OL8lY0MPzaUgjKNe/AqSP99aYDqd6oKAZDbTPFfxpHtlNyTaLDIQDu8o/tnJnP/dJn35Bsll9
QEi/+2xLafooo526BvW73Gwa4YlVA/WHXGT5AcnpUFsVifpio3n4gO9D+Ssss8Cj2dU80LKeaAHU
5r71RyrtpVnfmV3OEhunXNnRWx92VJKnHT8mfSfrfJIiSV6Z0IucnSzaZl8SEbnrgeY4n0+pDSp0
tWPtRY8aHI3LcXQnNaLB6CSqu7Ker0yHwz4iIhMrAQktNlLqxKEjD7r60lU6tBWbPvUEISLso43I
0oicmVbAqcsFZUMlkOVPqkH+uIvakb4HdfeaqqASqTjaOAhf7qygMsx7iU7Ml06rtN+3n/Yyss9P
SMbK5dgCArJY8o1RG5MIFe0lRVp8T7do2oV6V+5lgQ4CnQL1vkqn8RhJCK6RuCgr3+WNZXe20PEM
MmTSNxPsChy5OSq9izqtnpZtqluIiSqd8Y2L7eDfdVw/VLegUPQi/GCEgJQjS+xy7ODfVKVkSBsr
xmbXjeXGQCUxHXOM5BTniGwwEuSDNPivGgWZX44cpq41NMZ9kilAss0EEzc3NO0hB9URWr8oi1Ic
bkNkfrcNDOEHhtfQwHZ6qkh1YPql67RVgajslABPzgYcXzeiVafJa4ocbq/qD/oJEIOBMFBACdSt
0zb5XRWK89tSgwZQ0phxYbLtpDlZ+IdMHje96Q92SkPhBr2J7kKpIyTqBrpI5P0Ibqdw8axJu50j
SkfdClxt90FnK8KzO3zEPdqwGUqryFYNW6WDUeSOaPviVNIqWJcHUx3fy1aPl4Ds11rqZhA9k4e4
wFvKa2nEJJvIjzJjkzeA/XFginlB6Ba6UmvKbpwZw/tO1PGwqZKJS3tpgM3tQTYWu0rNwqeyoRzr
9WpvUPJsejR8by/Hy9zUmSnkBD3o23NQWQS+INebPsbm48XMBmcrTRQeM3TudyA29O+Foc43S94Z
xDJXf1ULfw9hqq8syosNDNkYEgrivwRhMHaLPaEUmFqFhbBepKxK9uqEp1YuWfgLBHlxyCw0Qm6/
9EVwYjyAt+gTUWzCYWkRnEDCTKNQQ/tFkqL+kIZpsjGKwNrZDh5Et4e68mrQhzUCNfdUCKmLoYix
MRrSk/OCwAdGGBhZ7BJJIU9p1GCXqc4aqefKq3GMkTiSF5E2zqW899s7L4c28AfbeUkmBISmSqcN
Lid/IMWtEYmvvRm3UyDuCkGXM/N8pEoPFZTfqcr03FWPck9vOMAz6dBxIGz62h9WiDzXVipw7pmr
RMJnXvCxMZuWrcjJpRc9VYsD+kratsPm6UWx2aU5Wq27SLQW1EzADlWKZYKT0GS9/TkXKHtyJ1J/
xOs42BzwqJQTz9/ad5SuqQvJoAeMa4dbSRQcj0lVyfUmjXwbTyv0Jwllvj5xPdeADsyKzpib1Lml
vU7CQMYcSXvfWHuweZ+ex/W5YMVOnnNJA9L++YMBa7KTuPIdimStST/GP5a+g2FWZSovWp5Y90UX
WTT4sbNCqh4FqmLsHzszXFNtu0zMyecck+nBIxja3pLJSvSrzCKykxP+K9IvHxWgrwYQwKcq1MTv
lskYN8ooIvobcTr8UAvCnIfJSKCAFXEk5avTOJDFBMCqWDOCzwBiKqSNsZpRHhJc1l41lRfcRKGF
ZD5XNR/FdMyte8xLdC3wEFsa83+8h1nj8LKQX6D6QyXyfGrpeYuhxFXoRQpxGselCO3PCUmfJszb
3aDVa3v4cmexrRRuBwB9nJnJuhgP7QQ5m0z/xVHrA64w/mxp+GmKsqda2GvknCvfa8ZnEg1ZNyb1
rMWKVpW+AfNmSy+5racvhSaiJ9UPQg9Z99LL2zGA/Ei7FnoZ8Mxa9Bu42P1Ba9VfDZH5IcBbwo1G
bBFS1UgPTmzasRs6Da6tfmAABBipqVuUw7cpRj33oxlVX7WJjXJ7Y16bM5Yb654ykUXKeT5nGakD
DKsoIM0DlxaZ/vcunn43nfoz1eXt7bEuYywzBjzcpPxOIeCiSIwfRtVjHfCC8YbAZ0/7HvZl6EHP
+XZ7oMv7EQGWbgmiIqjsUapYbOq+bUQ2Gk5wKsJKfK/GYvqB3ioomEIfeskbKyOWvDz2QUAVaofn
Jj1T83uvZM4ERkQS5Qp16koM5oFIEuZEgUskEmFnxwuGdkqUlXlwSs3aOlhS0X8U42R4fW3FBzlu
BPaJYM9bPS+3tuPbT1xLyhVIsc4Y55EOXbNZK9AiGNPEWU5KiA1rk4bhyQnS/limFo3ICAXX23N/
ZRSYanCHqBJxf5lpD2cHaQNPPamG6DQlAoQTCdgmapP/wbKdFQq5yHGTI2hq56NkdQFeTY3ik2im
ykVa+MUYMTEsKlxe2/HP7Vd6s08/nznunhyhVL3QgIP7dj7amJuqBOwnPnFig3GTcfPrB5jdngmr
W9nXoTAe9bRTrY2f+ln8PKHmE8O2VsaPfdXX2Nc4YnxN1dL5iItG8VPNS/2IkU1lVXstMxuNZDmX
IsqZVn24/ezz/l08OqQQNjhdQttEveT80U2lk5wJRN6pkZs79PA5eq3mtUj1e9lIf6kK6MDbA15u
ckoktIFYZzok/+UxZmAGO6EVEp/wJMD1afaIpj8uA4zunJXYdW0oao7afHulRLxMf/FbCbBQUpJT
X46OS2fN3PQKwCP82NbUBK4NBQfaYQmYpklkOZ/GWkUV1mg4nMl/481UFcHerBPpGKrKmhbvQv9v
TpUo1XNo8rGIxxeEFfDLcaIhA3ZK9Kp9ts1a/RpMtvXTzGXlWwtE9zfGNtJDnIeF4hmoNHwNAXQk
LnAXBRmVNpJeu4JpT+IagnZfB8WvJJl07JCkGAx3iTCCChzDqMgDp158QA6rnjYsSW3aArVuPuY4
zunsIx3/jByj028mNnM/6xpfWbenmZt7XS0mTBKQXohdScYVVhKVdYzDMUs/BGY3+1cFKVocQOW5
2Y01OloWDtaBO8QhUO1pUjEycQZ1vJcD27Y8Dk9sZvpBnrxOBfGyq2MZGJBultU3KdNLy1X9MPwu
l4PWuGlc1Om2stQCAz7Unf5S+kDj2KraHQgs0FQdkOEGwHSZBnSqxwIVwhIEimLWDql90NFwyUys
UDZR7DQftEpgxzSKYXhMlOpVSD6YrdQax/tUlPKKDLo2B6bFfoSVoMzsHIW8YSlWoGqYgiVKXZ6y
IAvxMWKt9qDOOyRDB8Ow/I0iT5jO+6Nt4nKItMRP36xHSAnYMjzjO9MTMbTK+oIHdgu1KBfyDi5A
HLpgNOdWqELjcwzKz2nQGeig5tFjUgPd8sxWE49d1bfpVtha9ww1yfnV9AOlXDXr+252JUz+ABCL
IrfIUhWySygUiFG9iL8CzpHWrkFvVNbFTHCdZC5gZVHCXJJsYseJha7l9UlPVCxRYT5Mbt20ceYq
XYnyW5FFIUsobFEgGmWYintT6tFX1SjyO56uZMUuy2xHeLM2igIiuvB/SVai2ZuirlQT90X5G56m
GoTJSs8feKWy8wBYWbAvpgj750RKqGGLlG6WqyPr8Sj4AG7VRKZ5vB0TL4Mw+jTcf4CGwyHXl5dL
4G6x5bdOeZKB7u4UJwf4qHS/hKSVSD+O1r2VwOa9PeZlxKI0DjEQKAmlThoi5xFLNZxaOF1TnBSq
1puqrP2dmunWVq778eX2UJdHPre6uYqIWoPNeIumS90pMk6VcXUKlCQEx9G0W2fAXvT2KHOKdL5e
GGUuVyrzJDLO+QtRQDaEEVbVadATvIdl+ylEGmAb+Dh7hWL8lKMF5BpYBG5vj3vl6kpfiosFH26u
cy8JhIhKlNCyrebUkHb8kK1JfgCEED6Mls4qBaf6sUxEujUJfpvETOxHaqXOnzgMrQNO7/+HIgs0
6rpC89XHmYmM3Fff5nwxD6ITZI+wU05DqQx7PcpOal2jRWO0/U/sQVnjsj0+24UyG5pa2n6Yxu45
84FCqmWUryS2Vz49MAxkp5Cw5CajL7I9M9brXB/k5tRXsGeyqg83eAU5K2v5SqygeQ2GBS763A1e
3rWqwFbaPur6Ew6ryoMcdCMugQVJs5PqYhtj9Q26UgqqrVzozR3eCvaIDhWGyQhk4pHkpnLKQWRi
MUo9VWpr+1gFgcjc0I+mX23aNO3GMCUNH8ugCs3NNKrN/SADON3YPn/ZqGFXJgdMIo1ffiQUTxVS
hm/WWKMjtLLalsucIgRLjclERxhAiLnIbFvF7vQgGoeTQ4dtr3YNp2bSaNWxCqedoI6zz7Wm+cAX
eQUJHb+iPYHXOUIyWIkmI4CYeKRkURV34Ei6XYHn3l0f+PAme3lYuVAsdALocPCsFLIUymUyQqFL
JSewkGYkSmM4BbI1fk4r/KnGtMXvLUpSyJxNLG0SWz5MmBB7ENj1TzglSUdAtsVdBdzgSQ0d8S0G
/b+7PYnL2Dc/17w32LJg7GBmnoeKsmvD2fpwPFU5dIOyisCfqRhY2y12lP98KNajPSPt5jx08bkC
qdfMXKjjCaC445WyUWEa4Gf7VgvXMGvLU2R+q1maGsElQiBr+PytZCFLvgHyCexlFHqdFTansfdt
L4ir7iFPE/tBMUlqbr/fvIHfR915UBSAEISg5QGAbTEo7lRtBHaUQStw/4E6IJWqD9K2C6hHyVW4
VmK+CG8MyKpHS4qgAjRqeUvVFTUVTSvkE8C5caeRnAweFKfwAzgZHaVmvwImOxfWB4N6SKe8djVy
9JBGnIc+D+qVJX5lzvm0VPgpKzHtSzhRWzoSe0uXT5QrgZNF7fCpoObg9n2m7KoazgAWeuPKnF80
Vec5QLNTnwEB/LPcV9CAtEQt7elk+OB+cQ7M3USPqk0xBGLfAIzbaghrn8o6xwQeluMJUqWxoZZU
3re9eJBod9wbtS4/t/iWHyUkJj6Q6RebypSMldB8ZavRGKMLAd4CHcNlPjthjNUkEOdPNdoln+Oi
VefsytnVMNBWttqVyEiWQe6ssTQoJ6vn6x+tWgKwnion3WqnI12K8ZiOWGXDotUgCAO6hvQ6bAc/
ESv52/KUI1GnxSKjgEybGyzuIsEBSiJTe3amkwmz6U7U6vjRj6Uft3fa5eshrEPcsslxaCi9lZDe
NRjHIc244qbyKS9hA3f89Usu40/u6EWy05pyuKurrHvMAtGtZDhv4N3zTY7KGHf1OVtELWGJzRu7
oPKzSFNPJXaDG2FL+ids8gCWh06roquqR0m9maZJ/pE3AZmzwIS53wg8K2Diy5m1pYcJI6u0O81h
Y4blq9qExmGg9V97RTDxmzAnf9QsfO/ReRinvwbVwMy1lOzpxUaX4KUvpG+GMaUf7Rrkwo5lACVi
1sj5S5+M4t4BSzLdASY2DDwVWwcZXblXn/wmib63gRQd6wiYg4f7uPZZ4NeMZx13xafUsQrJ1UCv
VCvL/q1ucjZlNoA08HRgq6FUcos5X4x22s1NOTN5xQK4uk9w+m1R4C+GD9YII2eLMVWlPsGbDuAR
WDq0RgvTaLStMgjmmLHCdx6mrDBcHfIH6vFCwsUQ6tQPCUXNuX+r4jMBuxe6D0Z+mzjvBphOUNSL
ewnBiWQ7DkEMTDSruk+T5VjBzlGFcTc6uIO6iiHBZqP00xxoqtjdo55X8bfbq3Uhq8FmR04MSRJk
HFGLnUV5ziegkLK+6LHgerW0MLwvIVweoKwX0HShAAYEI+wY3Qyb4kduOPEB5UXRu1VrFqOnVxKa
XgUg39Crx1BLsN9Mu0MwJM427cBEu2CpFWOj0/N4sCubrrOFw0+5saGP/NRpUYmtXSfxrpsoo3h+
btVPSa9QbszMSRc71Dv1lXv7vMPPPzd1P7q9wDI4AwkF529LK6PsksAuXruuqvFCDwg5fLnwzo8c
fc8qKbaZYTcHOQiRG5qypFoJQRclbQP8I0AzXnwWOwXidv4Eepu0MGWi7tUxkv6QFFm1hcabHIQs
jA38p/aISW2zL2zcrOVUK7y+MOPn0MrG/e0vvxC55ss74EnfelWgMWYk1vmTdPIQoRZaDK8jRKtv
ltLbgOdEaCQe3KE49YLSoJU0qKX6dZLRgnYDKwmecrCxHYSAVDxns7e9nIzp3x/p/4M2/5fNsftf
+x/s6j/5r/A/XmZHoD91/uZH9L9z8aP+JaJf//EBe6LmPe1k/mV/wzkt619U6kEbkeOxmd/0yv8m
nWjOv2CO2NTeyDjRnJ5rq/8XzqlgjcAipJmLUgpoQg7if8M5dVgs1ElRiaMOgKb9P8ByLlKvWYBl
7hXRxsFVRVPMRQEj5g4kiomGmmaQ6SJHljzhc2D+wBPV36UQrtHhStZaVG/5+ruNTsyhO0U5GclU
hoU1cb64paHx00GHnp8m7aZqHxXjQ2r9rJ0PU/xJx4a7q58b9VMlYsQ1aiQskBSIuWYA10o2Xf+t
NXq3wKM4q3/WarXrFMmFw636x9QajlmIo0n7nDcdriax1+u0XWOMLU+VYm/zJoFkF7hOMm31Bhvh
FuWUUHFLqDFxuVcRFaY7sHKMLTPNi9dd7GWtxoCbskvsWS/2Q/RYucgAudNG2hVe/VQibZx+rpG/
9dBrXAloi3TnYuRFPOuHSZJR44g932xbVxv6J7/+Gijxtsqjv9rBOOrNX+82xce/P+J7JaiFcrV9
MeQc5N9lWIVhDlmmMWR5bLa7arsTGxxX3HRn7P1DcTTdbPdye8iLNXy+mpZ1i7EoekD5jBgeo236
BKly16/AO64OAZUJHomMBPay36a03aSIud00WL8mO9qaxkfom15RfM5Wz/w5w77YHO/GWqyW1Kgt
kHaMFTzmuVv+tvfVa30Y7ot9/zV/DP4Ed+oTijz6ff4c7klENFQh3P7L7TldnoTzZ8SwBXDQ3P6j
nLp4Ch2MaB3PJYVG2mrKxv4MVG6y3G7clhBtkRdQ8C1e2Sjztl+8+dmYi9WK3q8pCzVhTC0BPdPu
czi2bjAUmVegrbLyhpej0WdCmo1uMZEPrdbzhQqoQMpgySLdgOQ0Fvbp8IwOqb9LRopTeaFph3Zs
xC6fyuwBmHqz0bhQ/gBe1x6aSqvuy6xpn0yw9iBU7eTPmJj6P1t1hEdq2UBm5lY+5Ixll48Mk/p7
TXqqY13j1QAyNo4T+feaNFJv96Vo4we1sRIyFtewuZQDfIlhIRNQcFwCv2Xa8yCfM9NrkbtyMzuo
SfXs6HB79uco8O5Tk9LyTsh+0SSfT8Ylvywdeyj0doMqFnaNCbI8ZgukBnWsUy3L5dNQUK+vM2WU
3QRWbeTJIE4+3X6EZYpFaZdyGm4O5lzuZmcvIpVSOp2mxo5yoGlhbw0lJfmv+/KgR+B/TD2DihCU
30Ozzj3KTvV9jI3HLkG+x8MbHFxqayYrhd5FmAGsYSJBi/Yr88KXX879VDgihwhe7oRmTuhlTNV9
XFbVUa/tP1pk9QcR2vHKvXRZC5oH5Rym7gTeEGvDpS5yoRUxF6OQQcche+GKIQM+dpJXS42TQ6hp
lL3VcISCFPj0fo0YNVzaPk09evbUlbpLb3it4L1EcvBMGB8g5jkbP3Fl1hbRp1PlENXiqdqFJOte
lI3JvW91mlcldFhk3/4Nlv3OKaLCU6hJcEmuzOeV1bEIw8CpCAuwVgE50SIGbHEeHowJOT+proYd
PTyuUHqfo0Rqpp2M8ZtVhJ9yM1b73WTY0OLLcvJf/LCuflgycmAoq/UTUXKo/J8rTzUHpXf7hqfi
JsgimW+E/DEXE4NzZCN1yPrtpEjrh92EJ+6nOE+jAxSF7JNliKhyZRDbCqyacfgl4ADYm9TSRsWd
6jr+aGdZhiy1Cjhma1XThLyOFkRrpbVFaJ2PydnWi1o1H5Ke3CKrpNYnrN7KzQMxwP8wpHX2Venh
RgwgoTypG5VdoimNa6M0jr6UIh2rsS+2jS0cLxrV1tN96KPAET+y45I99bh2xa5nufffnhAWlQVl
GwgLuMTzr5uMWmO1smIecn+0aFoktu2KKFR3dI3VWXmlxMU4RcJIwXOuiOpuD8MENQt6JF6o+7ZL
LX5NEXERed+eyZ7dsjg04E2oixVXVpoQ2HyYBwEDynPSxvTKQdFXPs5yBfFt5kIzwX12WQQCef7m
XGSRuBaBdQBO/Af0tJhpiNY2o8C/cpxfmWRquTpNAqhQs/nU4jxXmqpCbi/xD7RwfiHzgyhYhkCh
CuITRZVcR0jQqX60GsKApqD4BZaiRnEipi0+JEDW+qpY2dVLkBFzDHsObBjgWFT3oRmcv32vEcSs
0PAPOJzGv2lc689OaxzlIJW8WEuKPUG+uE9D4exydPZelbFv3Z7vsRv6CKlAX2rvGxNkqmt1ttjW
vcjvkqnJ9qKI408VxzEw/GlNc/Tym/HUb1g7BFZlSt/nT41mE5utifxD2yHYFtGfcoe2kg+pL6+V
xRcH8zxBFOFVGi3Ev5kufT6UkQSOiYiVcyhKvT3ZdRzEu6pQja9j6QvgVpaV7VVsWw/FCP9gV+ex
YXu3g9ySS/v2DLR5MGyjTAuTbvEMo4mOQVOo/gFOQYV8vZ8864PRPJfhAGMBdn3YuZExtsITRif9
ztlKkYsUC8xbW5aaHfrN4tXK6z7YohmDd6VmIXmP8HNT7eMqRMgpBPuMOJNAhajt6vhHZlBWPFiZ
IdPmswyEZ5TCyFbuKRen2jy3sKVpc8x1fNpL53MrwrzqgoT38tFR2mXtaHl+74tD3Fbt1kCibJeB
G9o21mRuRT2lOHpZ7f725F5ZSly4Z0o8eDWDWvj5M5gNtEu7YQM4g9XtIgST9n6XmveZiu/n7aHm
7f3+rOJ1ye6gXFLHQBXpAokqd6YN9VLCoghEeYsHy4ZSQ7ONx8HeDLoc0nJ9q3Nba0CyK4uYCh7l
UryWEZld8uVShITGOKmkQyPX9UZty2xTlJnqaRWqYEpS5hspy+VtVonyqSjrYiXwXZnjOX3D24vu
2swGOJ/jqC7pE06ozJRFYHzw21H+mLP4XElx1vbKMmOc5/j9UIvPSUUwk+0kCI5sWvtQyaEB2c9M
d/hHFZvO8NtNoUAguf1hr74fSFuIiIhDXHizUFnk/GiT4CgCu9uKRvpC3d14hGi0xmi4+no2fGcS
QUCBS4hxF6qqAGTB63Et2RhQ5Tndom/W1Pl3WubrL4Y8rRShL3MXgh/Fa6yJ3xrbi1M4gX/V+xUv
1zgi3rWW9B1R+nqXQ5naAS9ei7dXgsI8HjuR9hb75U0T5l29BIkzMwnjCN3/vrmLGvXzMCXtj1ZO
EDLUOrJItY5OiZ/PJgBFuYs4wVY+5+UkA7idOw0z2IXS95wJv3uCYUpjJ6uYZC2086NkA19N1W54
rK05jYxKfyPTRlnLwOY84zw6sDmotc85Ppt1WXnshwbRppJRg8HsvwslwAkdJmjH2GpNdR+n4gwN
/z47KrJkhC4sOmk42qqv3KWjs9qCXyqecOhQgZ0JVwiFEDSWpX/iNdScxHEOlW1iIYWi5yGsyUVN
CAaeTjjxmrzGxTiVjKPTxONdgtYmFhFSu/cttI6RHfSfZzE0DwJlcejLpr2r4n78mgEFRTBKbrbZ
oJn3kR/j4qbb7RHfn+SILuWwSbmCHcUYZB8VGIcPAslplEMjZRv3XXU3jHbqRbawjre38eV3JzZi
2znfr2g3LAHXvY7N0ESz+TCgrFWrj1OtusL4mlePUbdGg70y1py5kNxyKYCxvshghriw6CvnwTGK
8IuuWuerBYDrXinN3nXK9NRM6ZrN4pWdBS0BIqmNuNMMflykn1Gqgp8VDiss9n+XihYcTEHTcg5a
T5PcNofW8h2k1JxkYwvN+uAXo78yxZfBhEfgFODWRiudjOp8axVRFYtJlYJjYoOjpeT2Q2qRBDVH
FMPNPlmjBVwGZqgfTC6wZpm3Xu7kPJ9yrUT76WjncOcVyEkP06B2H1AeEX9bW/+XCLnLI3ZuHZgq
TsoKZIdlr24UI1pzYR4eAYTfBYVfu7GVWRtdb9J9w2ySzPv+iyn35qbS+3h3e+kuy5Ps1rlG9ebX
Q4WNWsH5xAJH0iSUoiOO2MLGVj2awWZauC0crUY+1ZoOzZhJP5suVbZ24U9PeSF9iczOWkPNXS5s
VJKI39zbIHtA1zx/EDtFH2EIneiYq/jcgc7aKJk0fWvTXnuoQ03ukIhcA6/P+cN56JzHxFxz7hBS
m1gcUX4d981EVexoamm09ZU4RE3D6FfW7uVi0hUDZhl6UzPi9O0q9e5YaB0bE9bKRugyl1HqViv1
oNUTHqWTLFYKnVcW0zyDFFuoOF6BuNVar/d48hzhk3V3nW+cUtlEkNf35YPCncrTuyL9EJeyOfPA
x4fbi+lyk/KiJIoAXkgxTHVx/kE3gTpjl/EsrpaCbKlgN/sGfliFdpw6q1nZOW9p/vLzkZpSIiH8
UoBcrF1diL4dhyI+xrKGOK8JdZt1I23qHHqY67dRcycHdbzjpALRZ4vwEAqBS0xb5zsht74bt1H0
U27r0QWfaR1GpNs2pLb+to8Qii4kWIdTWNl7jEGCveTnA7I+WAz5FGJ/GJ141sxGvN6ewyvBlkkk
xtKwnCtUy35BkMA3R6M4PtL/jN3WNpG9VeFGhn4e7GOrvq/CRr7rB9Fu7IEfDtEor+QxbwWS5cSi
4ceZxu0RGN+itEHOlI29HSVH0dqSN1Dm3pRg6Wy3aJTPtNnjJ6mCkUFhrtAPhiWJDypebV8VpRv3
cmeHB/ie39o+m7ZNaGJkYJozVtUwDrakOXiJBKiOkmff5QoXUKuO2me/s1W3lbCsdPWu/xMP34Ym
qrlvBgbWBE6wEvauBRvQSyT9hBzy78VKrbIyAvE8wMFX9HgnSiXfThX+xFIaaBu18avZcmj8cfvT
XosDQKUIbZCKQSjOP38XB3QlljoknuNjZbaGKxdDQeG31zZOjcPE7aGu7ETq8Zj4gs4iSVjaIUZB
0yoxegNHVSoUFKzl4L4N5HSnasOwT+I+XRnvSiCFLcgO5OQFAbgUhnOKGkoaV+Kj0ih4Vuh15KJc
W6+sy3k/L5YlQ6CFioYANeVlfMGUoBQSkvh4LJjdgXpJ6IkIM4Um5QYu5Nx5lFRwg2wgfyXJvvp+
VPQtlgyMqiU3WCCSXcaqHR8bBTULRZGKz33h1B//+VejO0Uuz7okoC1yuzFoQ8odEvFscJRtEcj+
wzh2GD1bUvJs+s2aXeC1VQKzh8oyKAhu+Ysj11DMrO5b5rOL4i14oGKnmi0kJL6ma2PdcPvtrn09
Mg1aoORV9MMW0TpBUCpwLEazGiW7D/s22Qgjnw5DMnm1Mj6Y1fA1kIJie3vYqy9JX4xdDkIDVdDz
XefQAcJB3oiPYali4BNb1S5QENYP/FF6sCLZWKmMXh3vTcVybneAVDkfT1S57mRdmByNUklddUrz
D37Mp+sdipt48q2pK1058lG4mLG388lLknw+npanhR1VXICofEper7TxYWjIHQX0QMC06IABfC+o
uiJo3ctSuJJxXAlqJOXyTGukCIxu6PnwsZ+bnMFmcix5N85cY0BvuP4O31Qcbn/I6yOxdGC2ymTm
i90BSzNxkipMj0oX+1s0qetDHdE9p5CarGz3a4cwMh6AmQGFWhAoF+fDGHeD0lCJPoayCH8m2lQd
x7GydtUUV8fIbEsu27n9gFq075ERNV+Nrlm9ds2DLMMdGQC0s7l8i4fg+dSWYF9zX8ELhGu778lm
w+GqSf4W8DhqQlanwPvLlANrP/BmeqUXmOhjK5ZfHpxM6va3px+1gIvngdVCpxeZBLRoL7TY0JuG
KFhN0iGKK0VxhRUWf2VCV56swgqnPUCnUT+IMtF/p3UK8N3U/f7DUPXGt0aUA5VnNCrMfKgfxFCP
k4sIk/ollqzuzug77fOo9wmKjqVIP05wcQNXTsIRc5kOVyUkpzuRf6Ke0T615dTau9m/8I8f5T0y
+OVgfBsCrUEoVYk33B5dJSynT2qrpI+5SJutT2LxCRvv8qOkQSvHMTDDGSkxZGyiKp3sdFP51I5w
hOmVGd2Zi01n5oCddBSMBlwftGZmJ8X8536T/id757EkubFl21951nPQoMXgTSBCZGakrlQTWIoq
aIcDDv31vYLk7cu67G4ah93W02KxkInwcD9+zt5rq/1YdpLix6lIOIWL7fNQco0+W4AHT1CEOHGb
BXuTL9f65Ot1/mxrBDpGsskZQ7sYLsJx9BjW5yOxa3EmOvdK7w15WjpzKGOrXJoXU7Eb9j0tnT3j
R342FLQjmQ12rhKDrLN3KAHqqdk0x4sNxMlOWKhBexj4sfNQVVljxJAkjNcG9/fDuEDqCGGwVxgG
9aF40GiAaXsmbyQMbGPWhrVROlezL7/PRfmUQfV0kqUWxks3FGI5mCtTWDI4svmj0/06qfTUtULa
xaURZ6VnHc7v27tpFpTC4Zxn46VPc0dEEIYcLyoW21NYAIr12a+m6sPLzWlIXE6aV5vQhyxuBnd9
DUAaeBeMwO06HmGYXMttzd+dqkiDY695xlHr+zOaipiY621oVQBKbxZN2HdFn4Inbv3Pom2ItbDq
FsmP5o7pKVjc/iFFa+vgTW1XI1m0dPPDYhQeR51WrkYM/2t7QDHOEHVMW79KqsGbNtDPk/jWWHJp
9xCVhoOdtySQ9ZV73EjLiuvS1U/ob+W95/d0vdOxYwQBm326k2LrmO5ANxnCehuNRx020HSAX1Ve
bXqv37p86HZYkVEiQlfTQG+t7qzne1noGbj8ziL4AWC1HxvKPbWAuz5Fh309GmwvRZw6dwPOClOv
GxZwo3/lW1qhYULt7tOfz+SLOcvpI1NVSdaQ7nVlqHpdvlpO0X4PyLF6sJxtfIfjaCwsZkI47GGV
/CTZXN6UQ0ZsFdFVzoczAAKI0qXTZWSi8JlZhjliwMXpH8auQuPsp+gSIYc47rtSWKmjlS3oHdT+
XCaa4QUvZuWV+4K+oxVafiEbYgTO/05d1iOcLUPY0IRa48OhY1rt03nxb5k8ZSZJBa1N3hB3mzgY
cvupsD3/QnQwvKK6MMY00jIxFWFh2uItmGmwhuTRE3UiizUrElIYrIuc46NFT9EBOeu7iuwom1P5
xVsbULJ5IPkm2QVDq2jU8z7bjfBPiGYmNgSrzIq4OyxKt749J5XeErGFPNhavCxmG+g/W7jhz5pV
gmBuA7MM9RyVZyjSSR2DebGesJhMXzN9YJRdRTZlkVFUqYpUZfjgxTDIIDHL6/G1n/WgQltvqbes
xFccmvOGlQAKYPo5l+PwNK+1u0ZAFTubOPXaTCN+7ryJc+SnNt1ke+2OwVgOT0rkzXU944kIyWhY
kHk2g3Nf6pvFzVsG5wuv6Jfb3J7lY6HkzAc6snR3Y9+Y3/N+c770lMtPuMlsve3LPtdQFpSDiFU/
OSz1Qha3bOAZKZGOtU2stTUjh6MqN/KOC1I/2mmorqayWj6mVOQf3mrMZqhPqE7CtNeDKbYIX7pf
1RxYsWoZKV2eSbqP9eiBXABzQpt8dpVuJHzzFhAA61iRUObVd2TtDZ+OLC+HrXjWN8ced7JC18OF
ZszsY+X1oEelNndxgw51jlN0b4QsTIvsY9ZCm9/K3Ia6bXSeOLSk/WUXSoMoFDPC0u7GzXLLpCi3
/l4RGHMf+FPwMfMyH7NGXTVO8MzVsSxjd+SwiQY2d8SxYrwCkL2tSckCfpXjRCAte1bwoteZtnHJ
NVc7aoia3RK/Gs0iGauigFhM7gJ2/fyJf74nkd4O+Jy2aiVDLCNDGiowX5aQvk77o7VTcwwNLJvf
AHISm6TqDorAVC8u/vtFk3Ggaef2hqAWCXEOki1ibZZz769ju68XaV7VXUWm57hoDnaOcSCx1J8D
Ios6Al1YTHlVg7oQQwCkrm3CecgrHBq9kCS+eNRXW6MmL1y6fMgjJn4ERlXBnOX8eMTRDao1Xqcp
U/s5myef/ETZGLhmtPmSxYyn2bNI/ojFOEsZu+2wkLFhteQajcCCQtgk7WvTdepGUiCOkWkFC5E2
OV3nyNSqRg9nmSELNbvJeCHXzj/5cgt+d63+LeX9/zQQMlPQP9RrfwIhP7w3Le2I72IohvX49f//
7de//x9pDcY5WRfKyZlNx9icyu434TwbsfnLmab5q4oD2zhF938I561fYJ/pqOi4HCKrPovq/yGc
N2xCHlDbB1w6mA7T7/o72vl/kbHzE9HW57KEXf2sZsS/+HOlm3WjBhxhMx5NUawkiYkeY4aXbvJL
FmmeAKxxQi0zsiUinKCmbWJsqYhWIji9o5j0jtyRVgqNiM1AJRluxy1UteveIvfcvEiQHQdOpFoh
3pTm2j6Um/aG40+nEqRf8KFbfBNDhKpqTtLN0u7RUhCvc1ZHoNirJwJ1R93JvxpX+iStCwERjmjc
jaCSoZa3xJg0u25gwATAcVrGRBZdp72yeoObAskV+I4hnY5VPXlumHG6hd26bH/ROvi5QXF+gyB/
uHCi8YOvSPPw5zfY88kicsRtWOtFGilz7KOmsaf4D2vq9re7xx816T/fbX97CjG46J6I1jhTuH5+
CmX9MHayIG8cH2XCed8DRlPjTjPzPLGmRtv998/7TxYGvwpNc8ylCHOQAfz8QHJtxGb1zvro6pLc
UtFOr7QhNWs3pygVQw5y9P6mUQb7LgM8ehQGKWKhsiRRofQmE0sSaRWWnP6f6BSG76kO8Dl0sGd5
+BNmPPXZ2trYIc5OIFPa67fRW7lsLZa1tkkhKTDFOvcqGZvARU7nOFWLtdBY3RDUNOKyXKLOg8dh
lzfKUEEX25ZcOf3S9BqS0WjEri3lpZl63b2bp8tbntVeFUF7tt6dwu1/2A04v3Mep0cs0ZQSq/ff
v8E/fWKoss9y6vMMHgbDv0KHGA4bw7i4y+OQiR/p1l5mGu9mM4ODVqXFbx/X39pX/5di6M+2sf/a
0nT3jn3pj7sv3K1/uJYck72XliHxAL9yY84Nmt82X4fIm3Mb+FdxC7KBc2vq983XdH+hl3qWVDIN
Q6N6Rkz8vvea9i+2R1IEAigD2eo5eudv2JZ+3jdQvrJ982TOV8RF5wHrz18wvJ7abMhUUexJ+2R4
TXlR6OZftMT+9BDUtsghELGegXLQvX5+yNiulcYR0Mcz18ILpzecQ9f9zRExvwpPYavA7ojqgCXP
K/tjex1aHL1uHXzh0KX65eIWj7lDcV9MWr1rdc34i3bU+Uz6Z3fm98f5NNiZkdBW/BUC8oduvrIp
Qpdh7WOAVF2crlUQLfpEqHDuzFFprMUFYT3ku46W2P9hbf0nu/DPHb9/PJlQI7yVDGfO2Ut//EXb
AbGitECRplSFV2WXUZURgZeYgzXF2zS1oeZYBygx67F01PoXrf6f23C/Pd3j0eBMGZ3S+/v56WiO
K2zBPD3oLC+cZ3A9k9RVlNMx/os23J8fRS+cZ+A0P7u9KTJ++kWLLB3rScHCzOh2RK2OTKQL8Gg7
w/qX6qFfidg/f5645UFVsBCh1FPd/PywphWpUuTLxrVc7Dnq2rG5KEwveyiM3BUJ07/+zdeRjYdF
Z5E4jrqJNGVnbN4IVrf2ExRqThqm2Cdys9MnJtx5G/drVfzwa986G6O9l6Xj+LDlou9SkFUMFDAA
9BZ1iMRqnUebVOqF+2f2zFEwvWlGXjymZ7ZO5FScJVGK1lZHOKNsjvg0NwloAhDZ7rCWbFHDuX2V
+w7Hv7ulw1UD2ZNh2tjZBLaU2vbkMEH9TLd+tJMpKGrFn5oLWaq5GfygQRRokduptYypzjFD5cJN
L73S8CLSGv1TUFrZezr2wdNADs4Pr81Y6mMtxdc8ys44AvZ2jHgY6uZbkdcoLn1DMPnrR4TxSPsf
V2e1v+V9CzpbpO5CO8MzUfZnhq29lr6xfprrRBRwAxfbOLRWU14X7nyOQC1plIE7y2uRZK6WQb7x
p9zhH3HIGLSWAYb0ptQQO7SPuJu6myKVctKLd8Sfox6n5DqR4D272iVz+KaPueWsnxLP93fd07rT
xPFL1Hzf5S+6UxaP+lwoAM694z5ugzWP8Vh69ZdfzNxsbIxeJyK3umuzXLdk8HTs8vShRbRteQ61
NdAvGmlCPrc1TSP7uQeIHoJnn6podjfNDTVrmHcTwat1tLaGAz6uX+PRsbRD19TutQEqZwmboAy+
gqZWd4VO3AZx23lZh23ddyct36CwZfUmRiqPrXxKR8kdlt8pDZK5FD29v1IU75ImLP7AboHQbpEK
vzPWiXYOgQbLjcnlTiWTYTeJXmTmdshdu42ztPNireXqfRgwO36tDSb+cFm3QUX0UWnErrO7/Jj8
viXPsFzfoUtNzxqy9zZELeNQ8vg+sUQLQqQX3+nMNYR0Mo1R6U3mMyjuOrKYhzQU6oN7nGTv7zPS
VD9GBEP3NKjILW+36ccwqDKmC6vsuMuFfkcPV4m/gKT8Cwr3vIMhkzvrmBDpQVP+VwCYHDfwt/aq
4pXcyJJOYrf6+zn4Jmg+BeOSlAMp1vRVtdENR/Egu8/ZulR1E3XBtRNcLc3NXHbxap389HGgbwQk
bWHg8usm/3+11L/xyv9w3v3pJnv9PvbjT7XU+e//HuhDbA/1Ck2wgOssF1BOhN9qKSqsX/hTVDxY
Eriqnq+Q/7jI6r/QTkLcw4mFhvocbvfPakrjP+JDpdKiPsO9fb7N/p166leu2z+PEaoPajZ+iLNV
g0E4Bp2fjxHX9OkjkhV8SwUHACgvp1CpD8yO60H6CH8qU0MbeB55+uhPq++9RgqdvmG98tZYDI0b
Km3xngxUJnmxHAskNaSqeucw709tMz/+b5X93v8454P81xV7OPZVId7/3+5dtX9cbOb5f/ttsVG3
szdQuKOfYAH96lX+vWvi/IKei9KclYhIkGk9Fe3vq81wfuG6el5r0L2p0c+RKL9X7gEXAbC8iDeZ
4p9JFN7fWWk4gAzW0j/XGgIvEI1I8GhDnpc1BuOf11pd5Y0xkjbuzW0dGQMd12tmg9b3QYOkOtXq
3KsVeeiKwN03U2W+irMHZcoPkF50QJoLMcwdYxGynZPAK1MmXfkYkvFL/1EG3uWW5iunTZX0dDV3
LsajAzaHJmzXzA4Hersx23UbCftb3w8X69zJqDZzrOO+1x1GFbiXrSofcvLsuIdOEpNtelO0Sw8r
393pvQr7Nc1OUjO7xDfkfANLboxa2pshista8BkO931L512u6d26rs8w4oit5urOKLbJ03nnGmn2
jJNXRIYnrlYqtbipNoIJNtd8aRbFWGVraHh3dhFvylqw73dTmOrqWzOVzs08mNaxtkh899zmR1N7
QZJ2s7rVSXX+4WjFm+mvZPBtRk3jukJNQ7s+aXjoTRmM+Mb9GV0GexWsBNSSIlDTt8JrmIOP6WJc
OGmmb8n5FLq3s0aLusy5k8Ucr9J9C9BTfi1l7Q2c2Eszx8KQ+t26iCmLO+q7K98EmMhT7e3UDZt1
Qjkq2mTOSneXNan/o8uNcz6nNVaJMzCFQvzbZK+tT+AEZZGpbvHHeM/n0tQPx2Jbb9uubq4tvhV5
2DdyDZ3Ms47K8efuVm2LOBW99yMY6oKkI17hxG1iXo8rcuf9Qtd2RcU1QCgkMtXLZgJ+hI+xWSEc
iSwxu4S9l8YUz1nD3Ke0/eVDKbY3fEI6bHBLUe9NtWk8dnqmX0+9dydczU6azSi6iOBlZmVa6bYo
iheNd0faaltsfdIyGDlHvyzNxWLW7s0U8GnkVSGTbCg2CAzymq4YkUedJZZrqmwr1LpmpafuPREY
aFYU8LbYg+45kFLGyGpLV2g45ltT46ABFhMNC5OFIjWzeGsJZ6fIDaXu7DsmHXFqekfg5tsNQOD8
4iw0Pue3W9md1G0K01Fcp7N9ZVf6VclcdSoIZh7WFyZup2xrErrYl2I0feIO3CTLMzpI1RQV2RJa
AiMPo8ccXrGEJrzlvdOHk9OdPKAh1uTta2BTPhDypVGPXkngk27W+4WrLQMI5BWEh1FDUTdN7UPn
9Hs5rbjuP1EpJAvJiG6tn2tZdQ+D54a0d1i5QOj0YNz1FLF6al7WvR3qa3rKLBEvbb2EEiAl+qZk
EM2UBJt/AFyZHmglRlvf8alqwSUTPHHko9oxiLjkihRBxTP3U+UYDBog/s6udSyLXF1MsK9unZzn
5oyEQq3JPOjHtXzga3NllLcw0EgZeCsq/1uui8janD1BPRFK9qNF3zbYxHEdyhsYRZGsSMHst0t0
GnFe/LDZVbzFyI/KKpZvc28xEGkGrgjdnkGyTcO4T9Lc++bVaRFVqkE5GKi3FIrYVY52OCIr+0db
17d1KVW4lZ7P+K97kd38paVBmhBU4R2p3i+XpYnHBe1Ap97rothjl9gOg2V8rKJaslO9pVbMNWEk
Vkik9V3LODyutBaUhL4BMgq6vaevhRX6prwelgFecosrRYmtt3Ylxse4nKr8UjX5qoVNXfbZtwwD
fehpwS7rKlwPVazpa7Kq+iGr8u+Fpn+IlVdl5H5112xztE3VGVC+JcK1NeTio3Zvr6n6srb+XodT
cg/HtTDBH2rXZT61VpLWwYSxglncyaFTEZtS6zFWtDSkvbE+Zpk0nrCzEIfXqPZFa8UUmXafJppg
cCfKUhVhZWzvVa+Ck20Vuyw1h8gbzC3ppTKYv7plCHXshMr9IU+x+TuF/1Jr/hgudbkc52AamWDp
V+QiFQxnZXDhZz7tVLOUV6m5+mEOgLOUfqRk8whi+raGjJ8jJYmw1dZXXSrKGzjb7P35N0Lj07jV
h+cOpLJdvRct1+M8e/AwPIeQbr/7hXsgJ+JCqPYwFdXeGApOFZKhLrOpk4lWdZ/oWE6M5z7PioUo
VXYbVW111xvGZ6f13M2ykcPHKA7NYiCp8swEa1ES9PhoGNtjAN9scg+8cknSDKSClgs7DFbhM+ki
5t4azTlCrWuFzSY/U0OvdjXm1kUPyq9prv2904qvoG8v5qrXiSEjQsOxEYdwWRJ6npRpc702xU2H
B43od3QFk8iTykMW0MlYVhP5hk/G8rRtr8o5G/mRWvK2e0GuIItOee1zMM1Xdc+pNthlQvv34Giv
hSb2VuVloWtuz55f7Uvt1e2xbnTzybNhompzH4q+EzGrBFHIEraOtx91cdcTmmW3yxE8Ol8HUOi2
N91mGP4shB6FhINdlOLDY3IYAqI4mZt+HFWP2N2OV1Gfgs7+lnK9Tm3tYprGi4pF3OakdA3lpXCD
aBTGFFmZ/pb2+bXbyKO90szwTps3PherdmFq1qOGxwydsHbtBeL7Nj10yst3xpRWjAtRCk2r/cNN
ncQqQeOY78DHYr/UjFDPMiQMzgMTk5dV/Wi8+kAG2skd2GZ6wU6sl9dtbRxk2ruh6Re35WiH5pjf
BmRiRH5e+6GzntPDzJA787Dz/ZzcvUsEPPCU6s9OL46ZdBJTybiUMhpXMrEHe94Fy1vh+5HFx45E
2rGS1TROAdkpXaNpR19Xx9oHn3SeTBhrqHO7z9VzvmSX1vqMF2TvN9luWdZIM1EQlvosL3STXDPk
BPfw5g5Mye8mBCrRFohkTIMvvrQx8rh9WitkU166Hp3O0qNi1r5cKY95EOx4YRFLA+BtfmyblaPQ
3wt6huWkxbr76Gj9e5/rewsGLjab60yH35kP/TVxK6EuhnuzbyLPqgnsQgkHwtoDKJzaXWx0VkFn
DuRSWZ185Ylwq5vXSn336WcsQr2YxrpDHXOwK2fnyC3ecsTHtWihvu2BtR8z7N9xvelNZOd9sO9B
ZT10Zz4LQCvHweMu7SvPNq9WHa+2bmR3ozd+A+VHXOX8ujUjEL26PTB78i4XpZX8osF6MTRffJTH
yuSdtE28jM2JrxZpXGU8VfaFq1InDKbquu+QiYjZu3Onpo+8EemKNTon6XWg3AsP9bp5n8l04ZNQ
9x2FBpqRWw2EzLYYMQ2/Y7/lehjoKjZntTcWJ3bPLndLPSwMZeJ2mAmp8RsZK9GNWHqW6bAp+yUI
JkGCjS0Sy1HBZaCx/NxJ18OWkf3jahUvRvsYbMv1IK2Htl1iZzJ3ozbc5X53ie3iygNOOCvUN8Ra
xITQXwxgKYBB39m9eQ9177CYxdus+7fD2Oy04MqctRi3yd4skJ7x7msbgcPsPzIvmna4UL7OG/qO
THHOg5aIHydoon4gFdM8AmwNz7XprpJYfnRO7SBPk9630Ww0sTcNO299tiH6Y4GvdwIhzl75F3VL
QGNXHKaRwSBGUyNBVMRSlz7ckybRAvMz6z9ETjQlpXrOUrKtpDHHJ2E1r8bqvwERSi8cr07wYLMF
GOwXZvkMyC8pAheNI8WigL9Ysi9MmwgixOmcHEXlhJaXvuNm575cX1vIG6hOIk8UkdUgBLTmnapc
8Bmnxkqv7ew6Ld5ES0Fi39TgCCehHR3VvaoJWCX5d50pI41UBSurdxVt2iFFnpJtCODaBMVZKDeh
oajrd23jx0Nqkmrh1e+dSxTmsibIcu9sR3v05u0oChlJlwRWG9CoRUfbRNa2ocWhYbgXQkv3Rcup
UdpkmgHMZT6Z7gdbIk9M773urWz8NRK+8HabfW/5jZU4neaHc+XvUg+2Y7ZC+3UMjDD+FHneFRe8
XYolvKhoH/h19dRNQ1ysIN4Xelhr50da/REY+DENGqX27Wp7H0b2iVlo2ePTNEjtuhiNZ6s1keBt
rBnrseirfNcwTgfAh3NGO0MTCSLHR9SRjJQa6aufdRykwi87LZzNdb/1XCQLs2Xg3fcP/eKlT3mb
luc/y9aTWqQDIVxSQ7hDi9Mk48BUAC1Mm/rKyuiO1sK9tOzqg3HGy8z+TBZkaoTobFiS7pSorLg1
V+ujWbwiXoruwSDuE4bZdhHM6tns8vvZsftngvG+yvNZmlZXkKoYF8/7fivunHXQEyDz1+mof6lO
u+iLxopcxrlOhVAg7b865gArSyhY/BNcqevathNVV1oUqJY8Mr3dc/LDltZIEenVbRlw3TMNrTqJ
qSuvZdAHh1U5JtVp3QdFMtXlGBhhSXT7NTddbTeJwDqOc+U81IOpdoEv8hfa2NVbqqE/qMWGW9U2
1ZV7DjwfpLa9admAymCatARPuX/CuBccCItrwfeYclKhwhmxG+pNu0IqXhPipcFmCTWvaLBFNJv9
Y5K5xHJTivm6Kq3xJnN6rYqcDeURCogOWBLWkayjMQ8hmVCV9IyTKUxpXLXUucR5iEob2+BQtgsS
xXSoMuep0Ru3j3xnyvq9RpLwKXWzYs9KozsuEIwtRUndsVGC38p5qhpUQLOH+DUtroPCYl6Pgeg4
9GMRTmqC1FbVuXHhm/2WneMu8i7st6oYmJFgQ+JlEWGjTR4+gYn2By0OCovnkX2UMJnK5Cpq15p7
2Cx/UhRy6AqjelNlFRKTh7jMyGxmR2Rburu5otiYDTZvitTh4CJ0s6+9TtYmuS9ucdzQivmhytYM
7Aq+q2CsA2DmnATKcjVBSdZuZNp1GSu6QgAgQrG03nWKjT8q3IC8tJr/eBipfumF5+I0Zhu//OhX
8o4WUr365NdoyC59Q3PcXV+pbXt0YGYROro4GjfIIKDtHhjFsem4rsW2lq5PnWhza4e0+invUa1Q
dmZr6JZ00C9BRHCAeR5ig4w8VE8zPn2OZf04eG0pN0iPTl9Zh3Kr9M4KHaNDcqxNliCTr/B5UcdU
BIKBIsE2C9WusU0RsTYGvLrOW7z+ul6Hbj7WG9ath3J0auM7F7jc+16IgO1nVsK+AAjjLi8Nqs+r
YbC3A2CgBujysszR0sM+M7fWNe47e+zTiJ3AuEzJPWBnKpZuBVJX1uneGXzcQ7Nd06jo2E3YzyRS
ewLnfAndBu0itGlydMKWP6IkCDKkliWDn4a5V6lOLlbVM5dS2/poqirnowUMl0XI3YAfpYtwBBBy
hs+9Y+UpIItlcvZNllLrYf8rjbAdde9GLr6DfC0wtHtX1dZ3IYPxA8OOebcai/reDlQogE+ceOhl
vl/Eqi6kPrWv0jBEES6VY27Eu666GY1B6kEWrlczEY4Uw16YW3efF6W8wMaQ3WHuTfPY7zamZe4C
I84tFpNQnFpFTpcXL0Vdqkvw2uvdCIMjsfXZwwvINoBsbku5P1SZ8X1wUUkzZgoe5OD4913htydz
GJ07zL8OdzcxGxe9kmOfuGdd4zCXzl0nZvN87UawG9WOghRwHv/R2Fix5LtNQ/yMXs4gPiUQm1vu
T060aOXZAcXUq4PcZYdOWnn2bvF0/3lx8uGH3vus9ZnxdFRYuXggC9O6EUWv7TrEV5eNnXFfMK4K
Pafr5VXUEA3qwaO7MfNkfegW0pw6Mx8qtssXDPCSzKY2e0iHnnrEnlVAK2ui2+ZQjF83hRm8qHHl
9G5AAQQwnJfsXYg6308Nd+NSKeOz8mpyAIbJAPZerQ5txkyzwlLm7fVmGf13IxM3rKM6tAZZ/tCY
RLJQ521q9+YAnYg+U+fuXL+41mudJilyMW66ZSbH+7JrjDm0VGa/WmQ39mGNI9a/GqTvPhuLpJrJ
PIWdwcKmMTYG17fNNgc4WCMwMpSYC3pVMeTzN3qu84r6V58OxlmkifqZItm+sc6OBAOu0l7qFkZU
axzr3Yi150Abzjo6S+bc9lgBuKxZ7dHa3vIehXoGoRS76xWdz9XzlgdYb8VFx7fwAhCetSu8AYo3
in/KZ80ovhvVRomzGOl6YdZ9dptlvv0wW4ILgr2pEDmeelx01N1EilrEII/OcqrR3nJtlfdbZa8Q
Z7uUL5flXzoT9yve93CHng7Drd+LZF4erYoOgUmL4VAHnRmSFKZF2ZmI6Pa0JPks9IUhpUH/xe8h
LlslQXNWw+rGLR0BXqGjOlyPc37Sa45Tp9zztapjva9esKA+9DqVcLvXluASJtqXsDHN13aoUdp4
qj42wXoYA9LGzJSyA2MvUucRowMJ0i3ZLJG0W5PFKSQINRrORttPJxtO0oXdrw6Xn8r6cptBey6x
xDeEqs/u01k8O1tGMpm3aTcUL7geL1eE1x+gPfJTsy7Wj5nCocSroU+XnTSrl7pd1+/kltavhj3Y
FxjPYn/J+6QXmBP4Fq3k6E25L9Fx1JoqqQkrsexZn01+nLCuv9RgYb6swclviEazPu3NRdffeVqR
ePglvumuZby6bSCvLaWTjsowXnvP+s4bYw/UR55X46OxGaIMfS2YblYz2+5mb0hpu+uD+1H2dnVh
FpSx/KU9TGD9oC+2C+mh9q5yKiQjmc1qeu8Hm/bEPHQ3mM6ag985Ovp+zePO5W17oenMt8XdstAf
GtPLdbW3sB5yM5ryJX9Z+8bYzznsoEAfsYa0N4jaV8QzhRu5QYaemUn6UU+tnWIz7fQtCznImxBm
IF/JpRh2+ca4fm4UvefOD5HWX9LWAt9pZS5Ef8OIpowe7zYG7tO8EawgrIM0tfxrgLUf2q26HJai
wgs0Doc2de2Y6GQ7XjTvygvo2GdO8NBo0K3aQU0wDziDDDTPFQ1RgB9mWLfpN9CiJa4mt7xqDaTK
ixzcBEL8duup9nUp+u/YxuKygbRqdiWXLCEu8DgRWYYWMa6M7GIamiethgObdta7t440lvJS27nI
/iBX7TNfkOfrlzRiZveb4bLwSY73bkZR0mnRGuA5qk3AdVHS+VoX0eDtb1zpPExzJiu6j7JlX00/
TF9cMoyIZ2fAlkVWQSfpYLaIPeyGZRzIqUeCSBzdaHmJP32BPOByEZgHKRQ+jmG6SzO3C23Be5lq
AhNGf3pesgqTQuZc07Qpnyg/q33rTFPC9r5PC7TdhLNV/DPrvW+VMXOhXVbn7W6agjaxjXZF1THB
h4PsfQxo9h5W0U+vq1k3lNZoE8DxaLe18+L47R5i7kVGazdZz5cby13vjOrf2TuP5biRNl3fy9lj
At5sWUCxiqRESS3T0gYhdavhvUkAV3+eZP8xw0LhFIKzPhstWqHOykSaz7zG649jlD4OM+oj/TIZ
y52bLcud2vbOYSqyyM9yl/jX1J+N1qZMDDFQyzhLldvyvJW+1D51xV/ugsMniNMj6XV9ppk83s3U
DYWTaZ8Qqwt61SkCPRonOCxNQDfmx+ziAdBkNRHT0H8zM0rnjdccQ6HTSzMt8QGvTbYHcdihV+z/
NGuFNp27qT/lJrVHlPDaj4CSkWDNp/e0FHruOjs95sWQPxVtVv/hheo7z+u0Mzjoz502P+nR9Pc0
OQ/wzB7dxUGxIf3qvZT6RP8HETzu7VWRf6w1Z/o7onCng0d+3+HW+SNNMucZ66icGgUCu9y7KKLl
ef7oFmVK8MFkxFAtH209+9UPDhQNTlpMdxFFXFO9c+GO0deJ3hdt/AUUEtWpqqB+rxPZI7SjGoel
yz7SIjwVrnOKQaYcRheMP2H8wTYK6dcddMrwXFp9UE/pn9jkOR/nZjgY7Vx+TLvG+llNo/sJRdt8
odPEtp0yNX/0+oiwYtLNzxOZwCEH9xWIxbxr7ao8GgZ1zIIuy/3Y5/2TcIwHnSLeYVTF+y7shq8o
z8TPIYJ1lt4nnzQww8HcuxPshcm8Q5RggfTj/mwa2ooAu2b9nRAaVZ1uDM9YcFEQA7qUqz/mpdFO
pRbduYmnUwgU98KItGM1GJ8HrhJ/iqb2YSiL/teUzrA4+qxmU5SfjCQ6qOXyBEP2k9Jpv1ACvc+5
EhGsP/BFHww4ODpe7SVdmygRd73Qz3OoPEaZedZL4nOv+lHP4pCU46NQip5AvO3BiVVZ0C2UE+s6
p7TOxe7lE+pJtfqXMZZ+nTObNG3+1gzjU92i8mEkz3kM9SVNpjtK/PY92RLCwLEaH0c9/zpTfATt
ZXwBzPyAGd25RPz1biheyoIchCnWu6/TnHbfpkIJsoauixt39aEVM3Ke8WI9Om3zPY3iR8QAaRbQ
4V4OTT8NR2dqooB3GXlhVfzpdM63rqj+IJ3NvzAdANmWaA61ewa8jzUQFeMJBQicQ54M60HE9WNK
AemDGNTkOMzWc5r8rYMxSu6gVmIoPo9HpywPEwnhd/SUpl9tO1nPYyL6vyFsDnbQpcbkT9MgK+no
C0MQAy9h4rBGkRRGi+l9LMqwJwyGv/IVxFOlPNIhV56N2S2/Iyxn/VRlzS3nVwLrduV5cmu1VQ7E
bUC/dU9vYAwpeeHrJYaq3ItoetNN0e4tXVB1DrvxGbif67t1rL4DqZItfuvQkDJzdfkLlqxODc4u
fhOMRvQR0xHwWz5wgeVaFD1GBs1LisG/VYg8HXFQ0lfiXicwwyfQTr8bg5jFu9A0ZoqbXdriEFNO
2iGv+v8gO/8/5Oj/gLS4gQU5JmWO68RrGIj8B/+iQAzsI2hlIukscRbAdwD0/IsC0SV0CDK0qqLX
4Eq4z3+DQBz1v8AiqUhhAHfmX0sU0H9AIJb3XxDKgRsBGsYuTMWq5w3wbcAprxEgqgqhBwAICkaU
Vw2E/S4RIIZBy9UrLWwsp2RoyZ5c8dDbUfzFA+J2frUoG7DjFeCZscAag2uC/G2yDi8ita8Az6kF
EqTvk4R6rmv+Goais+/ygkBKkN70B0spK4CQzkIdBnu3HWmhzcFfvIzBPQOtWUFdVJN2EYWKOGhM
hca6ktX3LQBknycKlG3B0L0bFg+2wJn29rRf0OmvUDb/zhvRXboMronTMVvjNdza6EalUSoksWoj
mQ/0lRLIcrNyn1a1eD8J2G4k7mb5iKsZSVeBf2OUOfpZrzIQEoWY98ycVpJd4Ifkh0D+FDA7xA5+
2eUPUrRWJZh0icWhnT7lZhU/LKnVn9iSyxEqJ6x8T29duuxD51dJlh11K/M+oqOk7UApV5aKLz8F
ZDZybIgFgaJb68wsMC6LBeukoJ+VFI9n2dBL4sY722o88LYocfGhCvvJOng9/5cA6UH9bJU8fIB7
Ispbjjq3T3asqZ6fehn1nJ2PJ3lPq48HCutfnR955Fa8qMkztG62Z3w6XJF8IiObgqVYAEm0rkX+
FXf3ObH+o5EjCUUNOPGbqOp2xOi3PhgYMg0lTCwy5W1x+cFcKAFxGCI4H5vt9NxQZ/Rp1efvk6FT
zk4O8na2UAu+m6M2e8rI1igh2eX407Fz17+9INcXBtqMKBKbuECydcwVPNEj+fJwRcswcEn1v9vc
zI5T6vT3fQSL/vZQl9Sjf/fGq6Gs1azrMA6jxiLl0tWGZGN2FHQcsav+YeFy/WHINedf+tH/U0lv
Y25ydbmrbQdxk7XADFUiA9MLvG70XusPbpWTUdmI2ritV+4sozzzq23FcYGQRgXLZpIrskBpQSBW
UQULGoGqZ58ZNVcfDS6c5YACuNZP8nJnZ0xtc36k++j0cRGhCnK5jWi5KPAJp5QiHkBq8ETzh7Tj
Sixypf9hNkNMg3Uqj5wC79A2vQGVfgxhtGeq8yErKh0kRGpHxLWe9WUZJ8TCb3/w69/HNYBeiuqC
jgT5uFoUbqu8SYYqD7qqp6nV0Oyb8kTcGzSxdoa63luQViXJB/8LDc+F1btXcd2JFpmAwIhp9Sk1
NuAhP+xz1ORQYBwn2pGa25oa8qqmFNRijmsmSjFVCxatXhpkZh8fEewAaDCo09muVS94+yoCSTZf
GFks5GoVYTRyl1YRnU+I4YGJBDKKIHGOgM/k7FB5Xq7ny22MvJt0ZyNMMTTw1Jc7KjM7BJDihiOa
edzRhanMD9UoJrrjOVatkG3nARvayHhPZWx+wpKIbKj1sOsr8BU5J4PpfWiSWRA763VQKf1EKaYY
jB0e0PVp47DhoQN8CJ8Rbq/Ln+kIZHdhVFK8QWLwKGiRIR5DS5b7zSCZx1S+pzK7szhbnxw6GaxJ
TDT57KubklZNqFXlnAVJVwGr4LocR4ByTvweJSvl19s/+qvBJOL9dYzRuGBMVRUsJxbD5mPijh/z
OLdPGBDveQlsTkvnQ6HmSs3WW20v154zLeSPAP9CCQSIokAZx/loNs2evNjGhSUvyf8Za7WEwqoT
KtQtoiphkz/EDTaKESYZKFEi9kCVCN35xqkGqFSD8q22QgsoEeC74c7BM/1BjbPmozKVoL3gGD1Z
YnY+3F71rVsEehkPItmZFLG6XPXRSdx5jMmyR0LbkzFMUVD3rv3HEHvVNyHQl7893ka4xIJYNmx3
TjdyZKuNXKlUDJcSP8zFapxfPSzr3/Po1JRIp96yD3Q4BBWTuETl3HI/ur05UL3VEuCmNJuWGgnr
UP0p8JHEQCUxrW7nhdlaD8j32BXIK4Fg5XI9RERRzIX0HlDpEn/MiwCJbVWN8pVLNgOsNVc7KcXG
wSaIxZuJK9VF79K8HHAQvYG9ySTtQLS0gMLGuwHnLvvWAy6871NUMg4pXfIdPqrcd6trT9NUQ0eh
iGlCZbwcNos1TczUJYKMTUdNfKb5MOnVkf5V9WxpCWamIK9QvwWtW0XOHnN04wgyPJnEy5WGes3l
8HozNwX1EeqMVEhoMsKlLGBsHXJjnt5+iUlCDDsOp1w23OqdtCrowziZ8iQ7tHy6auwe0x6CW1GL
XX2/rY+JBjnPCK5L7pU8mDOEdoWTUx54YTvduaXmHrPcxO2TvMHXknC6HwZhvX2C0Hd4mlG9lQSe
1Q4ajW7BRzrBwrZFwqULndBPxDI/DhntjNunV36W1a5Bnpi1lI7HNpqnl58tc60IYRvuy3BIjTN+
Msjd5TootZh2Zt65sZ9MfYFAVPbP2wdGNvQl3qHYtDZQYrtC5dRAvOl2NP2ZI2/5ZxmjZYjainXX
DXQRUtfNvuQ13L+3x1lECKoDJ5aAC63oyzkDeGnNKql5I0wvfs6b6J+lS2yqdBFSXJUhdmKfjQsI
ZgxBtcNtQBy/WmKSbBKUUFP8KPfid5E2O98o8tdf4QLmn7Qw1HdWdnM8T9VVTSO/552/nB4G442h
K4Dj6qnvnkoeKzoIRJXRuABbK/qdRPB6B8Eu43ioDCa/p/w5rysojhWN8TDGwRJWuUx9+4c+6/Jg
ydXhXonbD1ms/lEinLqzrCs9X5mKMbCDrigK3+irrKUTk4J+4uABLu7g/I6+TefhOZtqwF6AmL2P
lQE7OZgiTvWd6yqYgWWdglNYDdLj7KSEfofOUuNHXUWE7g6caPs37bAWcX8j9b46qeE9xzj8oiIW
FjYg8kpbwCg0qF1LKIT6YUb7cgJqlpeKn0SG+kMPbaW+wwKoPdZah3cVdCMqtrePzUb4gXaCjSsb
1HHksNeira05WHq5iCRoehXMaT3VASSr2s+Bj/iZq4WHccGdvFTpJ49zavDfaDgC5EcnN2+0A3pE
82OsaHag6Eq7c3FtFAX4bex0qZrrcW+uNoOeUOFGkzMJ6oUeaW8t+qdKG9RDhtAuuJkYcoMO2KDP
0X7ThYBtgKDTocxsb6e0dv0cof5qYtjs4KGLD/3qEBSGhqpgYkWBrQHLiqaiPEgn23OBJ93p7Z+E
rJmKKFOGr7aOuHACyXtt1KKgQ9cWBvpstA8jglF+kgFfvMMVPP1idUDl75omgvCoxEZ/Jybh+ra9
uA824nfAuQr1OKJzdEyjAtfu2z/x+hWjyEtF1UHcwCKZNS7P6LjUeVz3URzkKZ+lanSMcunfPdUW
1oYYEMiWcLsXEWwOKleFYNmRQi2Xg0adi02wCCEJodeC6LdSx6dM9RKkkJYy+xMpbkqriBvtfHl5
e1++aLKg/T/Drm53W1HFpMQZVx1AHzDpRktVrpyPb19RA/kpeLu8m6Rqq8mZehXXHZcPTA37bC1Z
S+NajIEbxtahTUukJid1N/eQu3Y9NzwcpDcbCQg8zstR9SVGY7ACsDAWXvVRn8GfhKlR3NmWsnzy
xoTsUQb4WWlyFyDFfSf1rva2u/xu1z9CKjRA1pQc5MsfkSd11aLKEZMUa80P8N/RqSrK9tzDsPvK
px2/Oa2IHyxumnOfRMW5yq3qSWSl8oCqj/7OyYvkn9tf4zr2RbdDgzlK1G2hXbl6YjWbXLN1qBoR
jddBN7Xlo+I5CGhNrgMHrO6f+rTAhS0RbjBQmPVvD79RTWd8g3qudGPF00O+ka/ewEGbolEJGb8D
bnYcybCPhedZT14bQ2xSdOx5ZwCIBzSa01+daxvv0HdwWh8uqkmFoTZ23uSt2w/XUoIN40XZar0e
Hkg64MlxQGd2PmnjII5T5H51I3Bzt6e+ufLQgl9qkyg2rzYDaV5hzOrEOQCVCKTUNL+7CKceecO6
7q5Hj+mgDgIxVVTx34fjpH+/Pf5G9EGjCM6yjmqbpr8w11+tvIYBkR3nRB+g/6u7uQl/A6cfPk+t
GE4OOJSzbsPmFIjO/rw98NY1Y6HKQ14pRaJt+QleDVws8QQEniXO1VoAdvfyRzSK9+wY5fKtzxrt
ODwfZaMOm43LUeyKjpWrocI81DiSJWoJnL6zkKmBQPzZaMtiR/h668625EmilK5pPOWX4ylLpyVj
wXhLos8P1gJ8EVWSRoq5NJ7yJUzd/KgWab5ngr61YaVnvSFV98AUrlYTFHJlk/CkENB6y4+VWX22
BeRI/Od3jsbWhuFxQCCeGiHjrS7uWHFCbOe6JEBdVviQZ20C1BlQ2Ugj6JsX2w6ajZr7ESmQ3cOy
OUsZLVMINXC9W72IieOWmeNlSeCmJWzMAo3mqmrjE6Y95s40tzYOyg//PdTqFQQxOsG9K5JAcYEd
ujYuKaOh4V9flP2xg2qycwVubRzEKOgoU3qis7z6gFRYEB3WGvxmcgw6kRF039UhCqPD1PSHBDIp
ENxc3N8+g1vryVB0RYg42Tqraxd9+JLeU5kEVdfMfoSG7BEOA6LHuG0Ft4faOu5cp6gEGtKPbK1K
kIEo9oiW6AlSXzvqAC6Oc81+vT3KSzdnfd6RsqQojLAl1bvV7sz6rOlNljBwiqR9mHVUbmha0zrD
rAmsqRs9jWraftccF5Vms9KOXlP3//TNMtwjrg2TGKlA3xhB6maKRmdKDxPfNAoROLpV71y9W5+c
DiBNekdHNnGtmeUs2Jn1eZMG2GrCF21Ky6/BnwetmriHsa6We6hXxh87K7QRAoEK0KXzgaZxjlaB
/Tw5VZm1bQKxyiufdH34ZkCb/wryaDkoMzsc8Yj81GoxWN2lB2mqi53+8Ma86VKDF4BIhoLGSw70
6uZXOvgbfUn8oyflAHZ9wvx6apOTZyimr5lOcg9jetpZ7K3MigoNfmyYu+goeslf9WrUzqisKG5J
Mgar7r+pYUQuNTqxAz8ADvGUj9lxQf7onYYZ0HtFw+LybmmS9JjQpDV2Hv2Nc8dvkQ6WJu7gVwnP
YKKyUURmBFU7Uo8SB/nsjHjMGMY87vSo5IZfHQgaU/i0QUswyPhXR3zIC69TjCoKqGurTVDgjfrd
KOxCCxqaK/clur+/lThPH+q4TBQCYX0eDre33Nb3pgDIlyO2g5UvV+PVyk/odwMHq+KAhhPyGAO+
T8IeknMeaf80sLgQGxuH4+0xN65vamLMmwRf16/gGdpEWpxKBeME+h8EVuwClGRwwSra+Wmos/jr
7fE2XkXYxmi46PJpBBh5OUdnMsMaEgnjAV0Ioiopj3YPTTz2u7+G2pye0B/Zazdv7CIeC04QRTGi
Zyku+XpdPUuZ0qmkkcJrDBjVFNY9qiXJ0Zis7OPt6V0tJ4kK7COLvrYUplwP1dBhW8jesyBVzEFm
Zh0IYq7LEk0zXwnVZuc1vD6t7FVeJuQuqd6i8LqK2zQ114sGUp0fm0OHPSmIusgABAFPbkRAN9Pm
M6BcL+jUEhHvuo2/xairB01R5DsHaGPqUroJZ3iaQrQaV6lAJ6xmVHtqVBVI6oOpdiVkzKOgVVW1
xfH2Ml89knLWOoLHvMaUgNzVSUkbrq1IZaxCDUHzQtCY7cNc1yh0/G8GAughBzKQbL7cOngrtFYu
BhgH3DvnUBu9uzLX9kQhtauTT0LDBmVrIkvqUGK8HAYGeD/M9Gh9qF31vdW6tY/in/4Uj1H4o+no
2CqZPZy9co6+ghTrn814MnGngAMawbYF4emBTg/jKjC8okNpvVKq3+PYDjvb++r0yt9JDETbm87P
i9rTxUmKptyDc6D4YTKVUlsg/gXiOfyGmwFcgtpq2+8VMnkBHvXKzuV4dYjl0Fi5YAGGoJSurjY6
PgejKF0aFJWTOqd28uwvU6+ZYL6z7vObPzrYQoIw6r5Ikrmrjz4tXmYL6IJ0TufoYUCD40BVPfn6
9lHoXr307hyZJFx+8wVuqFlKxQA31KuztzTD41DXe334jZNCU4mGi45JJjtrFect9YBctwP9EcNP
+zST/9wNIE3Ob54LLvbUp0jQ8d1blyUSD+6F64jQ96LePZUNSgLuWLY7qcbGFiCbIhWGl0/TeW2W
pAzKQLWqlz2qpDhHcW8cR8vN/bYetJ1zfzUUhW/QirKrgaMmifflx7FrB5a45Vk+9jFtMKHa8i2L
l5KCWxH9dXvtrs6UTTmJ84SSMYrEmBdeDiVM5F/zCF4FXovwDDUTfYDMionBNfvQxV38PGNEWYhe
33k7NuaIpjI5DZk9h3ptfdX2A2gvQJCwgl2g72UYAZof3CBddHdnf2wMhSGihxytRO0Syl/OsY7U
yI06DetsdQIY06MnReNvdlAVhVgYvHlB6efR6AOnRz9sDRMYbRupsFh4sMTKvj00qTs9tiFYnTul
65yfuEPW36wI09vBzKM9K7+tmVIhgoiDdTchx2qmWWiUdYHGr9/27o8kpDxZRJh1uyGglLdPEzM/
ang8u/ZVtLhgoiK4oEB+Tro9oC82zb6G5csnc1gi94AbrPlgFl75LQrr9PvtsbdmSRIO6IO6H/mJ
/PtXkWpijUrqwa3z84KYH08OJ8CM3fINLd7D7V1dYLhmARrDRgEDWAoHq4AROaQYvlzo+Z2Auzqh
9Qj5wu52JiSv9IvoXzaTwJgaFBXQs7FXo7iTFgm0/1xoPEX5gGJAdJhmo3wPMks/RVNnv/U1YzzC
fGkIRo6vrxF4FgiCluK26xdJDYw37tKA7rhy8qra2nlntqYGvh7wOV3ha0RcJhI9VhXkBhTKyg+4
shWnlOYsmrhYIui+KfoxOd3eHi9g9vVyonhFs5TSkEt8ebk/hpJ6mAQD+k5PBQiFoQptsnzGBBnx
w/FTodnCQu15XhCRNVDfCwvFfUDxXztkRmYGno3qlt2pyZfbv2tj21JH8IAqkQbQ1lwdzlFpjY75
uzzscflD5Ykf/SjCdRUnrz1LiY2x6PnLdadsjCnHKqSzMKJBjzDy6M3BGe4qrKilsc1dbBT68fa0
5M9erfYLwg9mBOhRHU7ExWlsYyfEtCh0/bYbi2OcasMdd7iG0YdaYpNmtONXd1g+dl5R/b498uYk
+ZZgScE7cddejjxUOrJjM5NcUliVzRg2pxpwL1ISY7O3p67qMZTdVCJwPh0pMmYdl2NlKRK0emRz
RAvAlI0J3681C3GfCVM7225THGdjDO8bE9Cl7qRIFXpm+fZ3DHVSbiLyG2q7ayArcg4x7U3N9Wec
vpHOEeYDPm+IGZWj+eftpd36qMBlKM2R2WEJu5puJDzRz0mDLZkJ2WpMZshw9JmPoZlGvpqmFtms
jkJ5mmGJcnvora9qgSxzIatwTNa0GHpuAMu8FoGSov6NZg3uZQYj01NZdipcmyMR+QALBmZA1fPy
mzam16AW17sEHl5+h+poeBqz6pcthLfz5a5vQfr96M0S69DmuLIsFgDxJnpiLgRjAINV4pS+JRBy
dOkHPPXzuBcRX8+M8XCEkFcNAc8apTbYVTbXOO/5veh+t6GLdtqQPE+NOd2/9WOR69JgwB2C4Jub
5nIJq6Z0rL62bHx7reakRtypJZgMv3H2HpKtKXF90vzisGMWIZf41aNfzp4xiRyDYjvXdFTzMKSO
mmI6iBIO89snxZtFku8QLnrrNmuq1bgL5q3tx2M+n2kvZMAZx+KQ9N5e0W1rVgSk8kHgPaZsczkr
KFiyFFpjuxymsZ91ZoxQh9IBW9Dt4M2zgjxANqYTDNP5kkf+1QLWSkOleclt32okEXEYQsTz9LJ6
hrYpft0ea2O/yzIbvXs5LSBol2MNamh1EIJsvx6dP4HKTs9jpA3+oowlvWvD2rmdr6M00KBg+5iX
7FKiAn4xNRQWoqbUBMJzThcGqToiLubkyVtLTFz8fKp/kVicrNWkvAIaJ1Vnm/ID/cmiCyW6pO3O
YdpXJ+gOtC9ur+JVXWY14Gpapll2fEf2oZbNyImYihtQ5GjulH4x3+NqkASdV9Y7aylP7OVzzrXL
8wIVB+kJiJCXa7lMYTi1HmsJV9qG2D4pQW/O+QnRi+SYUz49NMvknKEc4aKIv9LX23Pe2jnQMql7
EEpIMfjL4UkDhyZNTNtHtzXEERkufGX2xbHgq57A+Go7MBr50a6mizwCLQ6qIS+K369PhahGTp4x
cwDV1vqehsgAoEMsrAe3cKu9et7mYNLHzYYHAYVrtYOQckGUpGNyU5nTxhHRdM4d1BWATaZv7XCz
dzgTDm0z+IbQWVfr6AyiQHTD9oWa9LCMIBQRMHQoN7rozKZpikxr9b945iTNRj48vDsUSC8H7SNl
xFCXE9LMXXaiPdT7HsoS/NGi8NGn6pvzGCbJMBY9RMoy6yjXdLmb9YRJ1n1RH0fbacA6msrZU6t4
J9+9LnXLBZUEKUq+VGfWd0xpNLnABpf3x1S86TBqAxqD7bggN0NH/73jNMqXqSUwUkFonCat7YM2
sc37mQxjZ9pb1x2bh58DzM0lqLhcZvLVLBxHg2nX8MqR9RCUJWNjJzraun1wjXtBOJK2vDhKv3ov
lKaLAUZIF1Encn0yquwuiw0020pI/Si2jn6XlM7O03sdd0o0Iw1hmjMEn2vYgomOELB+m1y+nop7
M9VBpIvJPi4pXRrMboUfZeN49hAS37lsty4emUkg6Q3qjIL75aLOBW9j2xiWb7lx8ZyhU2OSOSbU
bWgsjwhsUWXMdsbc+pCkqPR5ydVsNtjlmJU5K0VnzJYPuCg6zjrqSk7eqzsMrK1b5/Uoq1sHF3In
aTHywaxaHYL5RTxm9Bb0zMc9HM/WUJTnwQ4QaOh09C4nJIxGdZdEQ6WlxzFsQbDpEEcA/MvaSoLb
D8WLK+L65oa/TNbJ/YbToNy/r/bnMuV55Paq5aPwjlnQNGU6ykJW6P6ZGUmZnufUzP/Re6v8NAPv
Q58wc8R3V1Icb/+QrY9I5wtyvVQFIEK4/B1JaQyVplFBtQwYEmPfO+9i/DC/3R5l61mWESLdUvDQ
RKaXo8S81BlEetsfBbTCO+526x2MOoGmaY8K2cFs4uHXVDZ5eUiXECV3xcz2MEVyjKsVJ1eCwQ+f
3lvzsXkW8zpbMqmep5QIoE3LEd8m0fpArOr7TteSfywbEdidU7J1MkEG/atfAPB4tcAIQ1d95FIN
n6ZF5cpFYkaLvYbC1WhMx1oPlT3ZgK0RAaEBIMYpk0thdRcgKjsldjLYflmp9ocOWXZ0yrjGI3MI
gz6B4bkzxa09JPHDkMZwhSP7vfy6ioJ7ZJv0fN1JTw+zGVXvhTeFP27voa3T6cqLhkIGDDFndd00
eWQ6s8FzCXzROEAfdJE1LQrY1pn3+fZQWytIwRInFQ2GEHHz5YQMvSqMUXCPY5wJ8dZCOcCusc92
a6D67VTs9jD1jb35ekD5969ug0qPsckq2SR9k42Pmtt4vjGY6BoNbn5omsY7mJ7IjqrWue+aOvvh
ihb9Ly+MDnY/JPe3Z38NlKWTAoRCMlBNaq326rTardLi20KutTRl8yMBD4toV4vb9SHB1/k3EthL
HsR2hAjlkmlYr9Z6UjyhUYHzGLLE9XSS5l1vxrPIX2VJrQcZgmrmeo06Y9DcidB+hskYTD2l0L61
n2aUT99+J16MtDpATWrCEmkZSVO0b8gblfcTFmo7mcrGdmYQIhTZDWZCq8dGm8NFNXDW9kO65CdE
/4g281D4SAvvRVybQwEzxNIa4gPZwuXuWizMa4cB3dClTHskOeviAePIz4sx1TtR18bB4YKns4Kp
MzfCOv3CfL6CIE9BwGnN/pgL3TmqAN1OrotasWGl6c54G3c6+Bs6HNxzdNZfTHxfnZshVdzaAGjg
Cwd2Df55xmHWSvUUp24TI1SUZV8cNQZif/uEbE4TophLhQVuwbp0qwmvd1BepRhRLe4TeJb5A9UJ
cstsQdq7tZadE7nxfEoHV4pv0i2MFtnlB0wbLNLNaCHz0lIkCZVqCax2QHWHE1Ee3HIo7ttodt+J
xMQN00N94vZ8N5f51fhyg71a5nQc+nrhQvSFibKunimog+W6+9C3wPcNUOMHC+2unUXeCKbp6kKf
IDqh67COGTC8nEpzytHDrrr6FDuOjlWGCpyg8eIT2mv52dCy+lANpb5z/remS0xEGM9VwwMg//7V
dOe0bnOHa8WHCx7f8xKFSKAmxiGZq/b9kg04TEE582+v8dYhpWpBvYz2Jx97db2B38h4pDmkqUtd
kFyhQBiuTJ+4SN+sVsJNSoVEgnIoVZDNX86vmKXVwUzZc7EjCMej1aM1nmTHkSbCzlJunZTXQ61u
uXm0tdHKHduv8Km8dxssNnMNJfW5NqUOdOwdb6/iNfNOogBYLFM+pxRBV7GIE8VKR+mO7DIMld+N
sM0HL2u9wGlCijHhEuPJpbadgzbiPI4I1ykQvLI5ifwxFW2gJMi2oyxu4aWSLn8YQnH+vP0L5Vld
haFsKyzTpHgIAJbVWXaNucmRXHB8vLSGJ+xy/hJR05xvD7KxmXhWeMJfilCU7C+/sKk2Q+2IwfER
ZU/vQktJ76cM9fU6cfa4ydfKAtRJX4+1Kpskcz95GGc5vo1WeXXw2sXRfMUuMVaNve530gA1elYS
DJ4DUPXZd1t0iGLX+A0phyy28RJw6C44QYGs+x1S83b75pdWag7RC6JMzQO4vkgcT1GxKvEM306V
/kEoLbrsLcqysWjcnWT1+uOSXfAiQW6iqEPMf7nuyoD8MH7u6IQrlv5epPZyrr2lf/PNSJGZqEEm
+zJQWYWnig2va1FSqSaa20d3qqsz0RhlHUQ+Z/iNdfm5E8LArlez3wojIn0igyP8ojNLJ3F1vNoe
RgqNPAv9fV6CTtNrJIia6Tj3efbmC5Gh6JVx/ZO1kVxcrmXYhCgy543l47yTv8viVD0tuNQfyGC+
vvW0MBIZhSQn4dS2Lp5IBDZuTBVfzVNQ2rYHqavUEdZOmnG4PdT108L/n/iImIGI5Yo6oFYVwPE8
NH0HY6lT1CXfuc8wMpnSlIg/E3d5k+3xFa7v4IsxzdU3a2YFCY+OMYWljL7qYuIG4L45JFMdH5MM
+dTbc9w6BK/muN6ey+T1glYO4yFeFyyO3hwjKgA7p3pzVrzSstBO3rmWoltaZzGwYgbMPwpMjj2M
RfJ6tO+qbJlOiu1G97dntTkepRpYbMS1cOkut6MQuT2ivoQdHK5Jn7S5c4+ujlxRg3G0H1ndXt1A
XtGX7wRfja4kNRliTODXl+MNfZEnlEnZKZmL/reFERqemNMzZPL4oOsDPiqKnd/rrZHuPB5bM5VE
TWIuGmBXmYnddqnoUs/0rayPTi0ekQdb6Utwo2p71mbl++2F3SiFQVKlY86TzY1CMnQ506Yd9QZM
uYVlrRKeQdtUDyHy0aCwBQJUVj4EIQKHqAXHyi/XKP/UKCXt3DVbUwazKikythQ5W93bvKRzi6Ax
+XftZEFjSdeQxFWsMyr/0XlWsj2Uz/UDzZw18F8ODXUShNWch9oTMQ1tyx86Tv7iQu7u7XoO2rD6
eXt5N6fGYFSDpNrQOkVq8sQemppaBvphdaCOSQkjBT2vwZ7yx0rTo53ds9FqYDTydJfCpm4hb3H5
OQ29xRge1RTubYnMikb1WBR2Sil10NEiTupzrkT2QZuF+YyuWXdfeLF6wHPA2/mocqD1CeKlomEM
+wl8lrynXoXxOtjQnmajRUTthKSgEX/0quaPjcT3NNC3T/B1lH5n2O39LGu7L/a9oJMvx82zIc8i
aRYytL1HHbnt9E/CMvJzT5nkL2NQlL+tGUGF3EnMDzgaDfeTUMa9otzmDgPcIMlwSCusObd2gufs
gkecP+FndiqqLP4e5sMfOLhrx9s7bHMkWV5AKc2FvrD64HBRqQaEhCNF7xqfwnnwngZT6c4LBY6d
td0aiqBenlDKjTTLL5e2Ue1oVlSG0mdzPiXoBmCdlrbHOcn3XurNoeTtC0aUQH1NoI9qxexEwq2U
koUdYjjUfy5ZlvqhPSZ/3V5AuRHXG1XiT4g9wL2g63s5qzzHd2axNNOPPK/9qQ8J74uJn/DtUTYu
AlR0ALuCBkUmcQ2Kahet1wZa8n4qMICwh9b57k7t+KTY+icssOadSW2sH+pPEsgLBY2K7epTIaM9
jZqCkHc+11DAMtuBBxK6P5VqEHvdr82x4H+A52XIK/0ns+uEWWAA5+tQQAKt0p2H3jJ/Gd6Sfbm9
iBuvMu8x6RsJugQmrj5VX9I+xOaIWQ21YR4HC1NeW4swKkNWu8WctXATUIue8gCbV+x8wa2bxQSd
LauyfEZ6uZcbpcNlqu5mYgKhOulRpGb7rkt608eSof+cZzniCU7apXcRSKSHMh3rAAp69u32Emwt
tjwU7CJkklBTufwRUxXObjsRLfeK2asY1SWY5bhwTAAh1N3O3bK1aaWu6r/VPeqkl4PRl9aFGhak
OplHmJXSW7gTluiPLfThzLeWRpl3sqvN+b0aUm6BV8/GFM+j22Oe5nvm2OM5VExBj//tc6gleyqY
m7sJSh8yrg7B3hqWaUyVGue47mGFXNbJgXSruZ+gKAVW5joKrlB29iWcnParYgttJ+zaGhvNAkwv
uHB4sFfTpMMhqoYLw6+KRHvyPGRRIl0rDp7dGgG1TREMUfEziep855NurS+bh6eJNivVNW+1vku/
jNRnTb9sHfXeSTBvHaXXUDXNS/D2rQqfHFbYCwnZXt1BJRaI2WJTjrar/u/SyawPWHZ29/BerJ1J
be1TU6O4TqjuoQ+7yrEUatsI3lV4wHO5+mM3mh/+L2fnsSM3skTRLyJAb7Y0Ve3Vsk/Shhg5eu/5
9e9kr7rYRBGSMKPNABOVyczIMDfuHeeWscVFFtQ61o/rC9sLsgDI0OdnspvW7bbAM4McTnMBkLGb
MP4vx+3dxk1q3M+hWv5wKNZ+WhjL86WKebNEmoz3xRLNsM0k3QGsbKf8w7gt7lCU/MXiN+4gcUZ1
MFviS5tswZVaaXmoK9Dra6t8q+u1pjRvJveN3ka3ZQim05ELmUNm1tQ4MwjBopyGqKEdQROFY9i8
qbhIhhGYQQJbt51DCyvDQEGQ5xvRQHQsmB70ZRmdxy4iZhhnZtNgnDyi2955yC+MbrxVncNyGFLj
FaM6o1dZancOAZ4fPAN7Z02AeDQFdAvwIfErXjmoAsXwZJoS009q9ctgJcZ57Z3cM+T0QQnl8v31
oyau43YjqVeISjgGKe9cWlskdWJCTjF9OawUV07QUG8Lc3pKlLG4ieR6DqJ0kl0NWTZvCovk+br5
PW9hGBwAIEOMemyxwIaTjhbwGUBZCYyVYZdAHNGqCNMncXn+F1PAIECME7ds84UVSq8ONSdKx1U8
30CcXgZk/M27VNGPgvPdT8hQCRUn52Us83JTUa+rCyhG6WVPCQ2dMlLfNcOk+PDy5b6J+so/vGnG
K3ubgwlbY91NsNH7Ti3lp5XhE48Ubg0cCeWi67u4uzQ654JgiY7jNvux7SWZOwp6ftRN4T11inx2
U6QtI1RFG0Tg9eSvmUZhN6CYxiAeboiJGXGEXt0Hs6Bgh14JvrfJLa8YEtVtQuREHfTMT9cXt3fB
X5sSi39lqkHqc2BJIB1WBFsSZRj8rinHgyry3pWjwET3nSoyVZHNBe+6UWlTLhQaqk4Hz7iDmn0W
Ks5drkby2YgJAPPaCe+rZK3/U525Ww++4e4PEFhIUeeFeHTzmnVhuHQxNOs+1CH25KYZgAsNOa3f
RaVLaD9w301tlE6SFOW+YidHTAB7l94UX1LmKYWFZ/OmVDo0yAR4pk9eIiEuL3WIwtuxrX2c1wSV
vusfdXe1YtCI3Ya/YouNZHI0L40Qa2qnzK4VTsO7FSZNRMihpzKTpICTUYoerFoxH1djPurV7AVi
dAooddO3oiC0OVO0A5VyMHDnihMXqStP5bdBTqWPihH2J3Xi42Zj3Xtt0XUHDm83nxCs/lS+SJ6A
n18e59nqBrmdQQo5yrD+HPW5P1GIr27sanRuGvjSHiypal1R6gCaysQH1ZT6qJuxd6eElgFfmm9u
bueCNKljLn6huUwN612ThxBhop17qF2y55doeULxKlgsmC69XCsCyBUtBODohtz90fNOOcV1nboz
qpEBlYqjkfvdVb08JKAj6dVsj3CZ20nYA47s9DZFEI3OE2KjR6WXvaMrIgBqbcx1EwxeLkqKOieb
BxLfBtk2zZP6dnlscwgtTwu0Z4nbdWpUB1x06FVJkZXIH6x8/gcwI88zcHeaNJD+wOFx+TPgAEbi
RKHSFipr9FXmpXHHaSrvpMrK/SpCpG02h/ok25WGDmBe3Wj1EB5A4fe+7+vfsHWactokWQd4M1no
NKNi3T4oXaHeZIOCPiF4+JvrXmPvA+OhLCbaGFN6M6xsDrNuWhElYx3d75vK6NUbBz2Cj9et7HlC
Sg1Q9zJlg53NDZ1iqpY0HA1/WuvkZ9g3euHaRT4mrjOG4xGuZc8V2bqoxTNkA4/RZg+VweqXciV+
lbS0ZcgUqby7Opny2LNjDc2lXkmYKijNHm3eHr7oo4rt7mqJG+AhxRnAVnh5jvR2GlEhbSktGJN9
qotuuVnBLDHNME8HeYvYuG1Yy7EU00TQYoAouzSVTYtZrvRu/NWQUXFWst7xLJTl/R4sZ4D0MfNM
S3E0QrFr9aUzrNJfeXNomhKWokJ0bjMzr24rM/tUMXR2luFkuJcmiALLiJv690eIIhyFYIH6wP9d
rrTSSUZfimMxwumPbSSvn5Ux6W8YOD10snuXQgS0lN01hTrc9gOqTLlFFhxjeYsKZ1XL2eOEjvLB
1ds7piJjAwslWGS3KxrzVh9gDoaCsFK1P0bZlZPfwjV/XpJS9xkrTO562NaAC+XTwWDK3gnF1YKx
518u3uax1odIjQ3m3vx5iMfbLkaxPWQ37qI2OmIf2TfFBAMREKxaW/EvR2nA7UEg5sMeVwSL1f/X
zSGip+HUHwRAO5bIJ5GIgqqfl3jrZNppRj8qA+9pDYnuQRUT3o2TbeSubg7a+a9PIzTrdL8ZBKZ4
uHUxXaSMs4butd8vUeL3uiJBx2ovj3FGdnnd1M6LgCkwThwR+mzbUVxTZx5KS6mRRNUg/U4Rd3A1
VY2/D21jAaotjgCqO48x7S7hP2G3JawSx/ZVcmApU5bIqJz7SmWX0rupkORPdejkSGhMXT3dpUmd
26fZbnWGFlcrd6V5Wr5eX/POBXxRQKISDjqEDOzyN9h5pNV1QeVnQCv48+gMa9Axpfn7upW9A0Nh
n+lOCiu0FDbvfbuSvcJ6SHCjhEji9VPysxmkyg0JQw5yoT1TjAlRdyBXxodtNjWvnA6lwRk9UCdu
bzS7MZ/LiMjGlA/p3HZN8SLY8OTSxdpWshaZ6vLMfJhvjfUaRE4Y36JybBMyRclBsLLzmUSfwoEb
nosAeuryM5lmOzBNioQQGunzKU5y65xYVDWuf6adA0kwhuungyVIfzZpnD7YQErEa0OK3AdTXdnB
Mi2kOHOG9giC1j8dqfuhh5lxOxjh36MMgbggb0CFg+kSwonLNbbImocVlVZ4Trr6HSpJEPA6wxSo
ynQUt+xtJwQkorOFUpayRSXxFvWGstJrSlpVQR18HIIGob+D7dy3ojOn6xCikJ5eLihssr6mo4t8
91KVN0Qo6oPNHN3N9Y+2cwoFuF0Q7oFgJCu8tILaNBprDe2VCG21k5SMK8n+KD+OVvrf31tiDgaf
z2sNKf5mPaXcVj0cNBTiO11/kstFvZmXOPEyk4bndVN7JxFCP1gKYEQnBtmYKsqS1k5HYFkqueJq
Ua25SijFN1JsfdWkPNZd1FTkm3aYk/NodIS31+3vbSrsgoxb4ppFp/pyUwm5GMMqCdaZCpbPDHR+
rvSKSmasrcuX66b2Tgk2kF9lbohi4qZeKodlVhQQCPh603aCZH6BaKJBc/pgSXtb+tqOermkrFan
hrE4LvfSDd+sXktu18VumHdM81Njrf15LGojiKUqdOepOxL22N1RkfoAWKYMvfUtfVqbU9/xBKxT
mT+o6Fd8tGS0N4xQ+XR9Q/csoZ4pokpGUd6Q183rShMlUenHDVl2UyIC9yHuSNphzTUP9nQnPGc9
kIYQWgokoPi2r17w2ZmRbuxo/cE/kf9yBl2+M3o5+y8C33AH11nxZMza+A8Xnh4F7VyHfoWx7Yd1
oCZyZKQNxLMzzY3Rh/ZHRKNvHIAH/vWtFC53k/SI50YUWiB+5Ihu1qcpdbtqzE02/Uxuk4VDf06q
Kr+PNSs8tb1RP0MVL/1x5OyoyrMTjJk8dvSJwFgxiLwx3apqPUpxTKszU9VzAZG4V1pr5vJGaAEE
m+1BnLm3VKI+ShtiJo1Z48ulSonZLyaxOhh+1bgd4flx1Tls/VKLOtFqVN2qL9sgifshuL7Jew6A
WUeaIoK1DQLeS8sj4wnNytXzsdd4zjzHBXrlZXPgvffMENqK0h31tzfcXk2hp0lRizZ8Vuj/VQgr
nGvYNQ8Clb0bQQQhOFlpVrCiy8W0MXMlUQg72ao3z1WRGee6K6SzVUsl4G2j9tJQqg4uxO7KeI44
p1D3vBHW6mutU/WEldEkzP1JZRZ9XJ1f17/S3sJ4jGB/g+Sd8tz2K1VSjIZ8CseMKtOBqabehbKz
Q+d+6dwkL2p3qJLhwL/srEw8fgL8yxj+GwJfmK/lSl4kpiGMYRhdK5Xr+3ZO5gOQ9r4ZgS4mAwBg
uFlbEkdSI+WU722lk37Xi5F/VmrrqLm+a4UmMjBw3AkQhsujERcaPYqMOX6rNqUbM5KW1G2GQT84
gTvvHETeQquPIhvoss1i9GKs5HSgK2dYqf5UKtIPBOkteOu1uxyA1ru+Hb/LM8IO6mgflWt2nh4Y
HmktCd56iAk3S1RqMBJFGAkqtsi5L7sGblk9M2e3VWbdOjgcu8ag4xVjXrxB20ZrA1t1qyei61Ms
zrMc9lagGgXdY3moqzm4fvx3jbGbfD0Gd4kALz/e2EXRAuTS8qum/o1zbD6iOorawZocpQF7x0Rh
VgDhFVgC4Tu7tKR3UglRQkh7o2jaEwwl0+oua70ctTh3ePNA1FJzEnO7OI7t7EU+yZTyGj6W3MJf
WS9q/DDWZRckizXe5BXjfH4+rZrfmAkKi/MYqc8jDP2nhFJ95LVT3jAbacLi7V/f6t0DDLSYugrC
6VQYLjdAgfJfWgcGflSe1u9ZGw93ZMz14DbzEJ7YD9uBqAZmOrfR5CzxzKyom4P4e+9zU3EEdCMK
u0y/X/6GKm2Yfs9a0BckAo9M+g8PaWvOp3ZSD2PtHc8KLB8WFWCalMm2sbaSGOGgUd+giBvbt1Vf
SefFGFrP5Mj9D+7A2VOjpPuH80zKLjBpRPJvmDfk1OwsqQBjmHXm8kWdEK91lHz4XpDQ/MM9pTxN
Qc5Gsw3k1OVetmCec3ikcQoq7NxuqIbWn0zNi/I8NK2sn66fnr3rA10v861COQdswqW1UY+WNIo4
PTFY7ew5t2t4q/XGWv5haoOEE2oG8EQckK1HGCCDkcigGBlb63dWq9g/G8h+/lxfjfi1mwAUdTPG
lmAiFOXozWqi3nTaMMTHyZSG76GyV55DpgO9OFGH0p3m5ChL2jv4OmVGUX+gdLNlvUK5OXLAEMKF
4LTmSStA1aVZP5yGMsz+4Y7RROarQ68j6gOXX6oeylFBSgNMh1mrt2Wxlv4YReGpsuMjcNOeS3lt
anOdtVa3qrZxoHjTGFfoTdoW5tx/69HShN95dtxpVdYg1tveLVKrPmid7B1JsHswowEPxOFukumq
Tw3VoPvl651uvM8YQDkVU9EfRIF7X45cjFCJSiafULiZ17lYTg49pUAtsiVqb5ZwQWwdxOID5OLT
6fqp3MOwAaWjTEWLTaS0m0+XRhUQ+iYy/U6GY9VTmyl859C8nW/oDQ1/pJ42uTc2ET56jqgoP5lr
hHwK+hpV45qLqXwD5D+f1bKZfk29LlUHP3BvxxlzBx/AqBNZ1OZ7d8w15YomWgF6UX9eKmAf4H7/
AUeDigdlNNBPIkfULnc8iuvQzhSG6YdWCQNL7/6r5Ea6iZT1X1yomJIkeASURMX80hJR+WxMKmhJ
GImRszCLFs6DXFaQJs1M1TkgCdg9SZTrFAWqLTKzjcNWx3KulUwQ0RlN/N2hVHiT5rL6KQtz86Ba
vff2CQYUqgdwEkC2erkwmVGLuC8EcIbh0kAl6/VRnunez639PFnTfCeZsfT5+ukV/8+tTxW8TzBZ
Cp2/bVlSWcpYZ7SG69j28cNs1JaLd61Lt3E62a+78Qgnt2uQgITc6QU0stnPELUFu6hmSO5QU4cS
RHF+NBajPmOnoZBRaUcto91NfaFC5mAIu5ebCmWO5CwyPbco7/unXOuNz4pUDKdx1XJYUJpE9npY
8I4Cyt1L98rsxikYzLr26DbhZCdZ9dokr2mN1UdjfvubyfMEAIY2x7YTUGimpMaC2qEk1yDpNJSF
Ihqk0x7DLsnokR5CiH79xOxdCEGfrbykbTiUyw3N2qwbwf3QxIx186lbCi2IJt16zGw7OXgU9zYR
dCiDAsRKdGs3piIZjZGZhpRvDEkWu4UMssuFPeEwVds7JJS2EF4ihGU8aGNoof9UKgUT791YIflR
mf16CpWpqYNZLel25I4dOEPTf72+lXsvsQUqlqgGCBVJ6uVWDqB8ooz0yo8Zbjmndt//t7Yp6Iw4
0e4NTTJPJkgKD5L5lklY3TnwN7tJj0UoJahKKZlsk3BI3cyS3ByEuzoNBlmNUj0b8SqkAKdeaX1T
G8xPoIek1dWHCSjmBFh+cuvB1kvPHI2kdRFLGQBuy2px8ILvfRKeVTyTCPlQnbvcG1i0+c65iL2q
XHsA7B2dSKAz3+nlMnVXq1F8KIOqgy3ZtQqwgz84QxCol1YZwR+noSfETDVZ1Bcr7Xeazek95I7r
U5VQjGP28oh2dA+Pj/tVBA2eLKYeN+eAvhQaU/Dt+TFwsBMMbp3XlW38DDWM5cUAi785APgeSp49
NCJkk6ghTP5nd3BzXT+QexdOzCZxKMBj6dtQQbVic5ShAfXLMQ7PZA7Q18naUT65b4W5fPiFKa5u
x6CkOQfXO5DUm9Oa3mrqlD+YqSEd+CnhYbcvm2C74QzRTQfwcfkp51TStFZkC86Ud9RgTPOcztl8
nlJ1ve0Hq3KrEFp8M63l8/Vd3KHAEv1zJqzIVMDvbZNYa1Bgqa0zG6vZ8KzakuyFebF8gSt+GgKJ
UfDhnGWaWrujYU8PCJxmELyJD17MxrPeKOkRJnfvXJM4kVQTwVDV24QWVdjA+dBZFlFMuPzQZllN
QILZqLeoNbS3d5W5WihHq+o/3CcSQmqklLPp+W9uMVLBihatQgIhLIb0Saq73E+jTnrKurT7CcnK
YD3LcaT/y3pFjqHK1HOEeuTlxyfKSoxuYr1TGDrGY64X1nlMVbP7oMPK9mzOHTqSRqMdJDc77zHo
fxwWiFym5Gxx8l+lHaAmrbqOSttXhqa6D8uw85W1KH51rfQ/ZpfVA3M77wdKBySnaGcogjX40tyS
VVlDOYpzNmjmc760oT8zdfrdDEtt8ZbR0e+hs1E+OaVQil+lI+7pveVSqHmZQuCYbzk8l7yNJDXX
bdGYDWtXGuE0cDPKqd/XdnBEdGWvvw7ulsgPN9eaXBxwgOA+M97crbZYYGNpe8ufuzr+0jWjeram
LHpmNMf8lWRD4S5mX1duYkg/tEXrfWj71QM3ueNa+A0gdSD6Bfq97X13ZorywrxQ/7TK9UzGDvEA
w2o34Woh1G0yl8eoulWcsrZID7zaTvRFIkeHXxA7MNW7OdhDYZigqDG9FMnyoelr+wtjrfatsjr2
n4OtFqf1zVYDrKa/Ibo3W/RMoVEAiWE+8UenTp+ICJzfllowgeHEKoqzYaqoFYFB1j5ZUyTV7iKX
snpKIn6fW8ppVwXoiBuwLXZFjKtr1froQ+z/Qk4ChQQezm0f2ZSGuBiyBIre0Fpy5HD64oFasnYQ
i+yZoXgm8CH8g47B5T1rjKqQq4Qzp4RxXPlLUgGla/I1/3h9x/fuE7sN/AusAQnnJvowhirtHQ3S
MrBgWeQpQ9p8kjs1dHvyFkhfog/X7e2ui7kX6B1Qt8ZfXq5L0bJysW3i68Reyq9gD+RfljkcIV92
VyVQUSCRWdOWGburS11eLCieinWdnvQqpQMCPbffSFb/Hi6Loyuy89ZBXKBzLyl4AKLYXJHKpgOY
prPl18gH5p6eUzY+GbmZxl68DkV0rhSQ7YEuJ/H/ru/nrmWq1qS2lvhr89qZtW0sTkcaYUtZ+mnR
w+gTbwUHU61N3v1CoX5YSYt/3eqeN6LrI3hl6Aq+KR02c5XrCe6P0S+zmc+RPS/JiUoBb0+qSc0p
SbT4d9wmTuyVIXwHB85wzyNR/qLGBZIc3Ntmu81VKeH/pniud0pD10kuo29OmTmLq8/N0bTN3lmi
lgUWCAQt2gqbG9I5xkD8RmTV53F2Qngzc0NzaR7KKPyxktYfbO3eB4X1i4ozURNtqM0Da2vTpNLd
tZl91R7WUGtvykF+Zyxlc3YWwOzt0BzhQPdNkvFCE0AqsB1oCXPJLKgSIikE7RhAp6lhSr63F9gb
V+d7ZabFPcJJxgEyec+qYAsCW8G2ck0vPYGa26jBxTJtJo0iRSHFUiAZUX8branzw0TkxEMu6pDs
Ze9rvrK6jZNNqIYhOaM9IS2d/OzADHZq7dGGoJYT4BH1TKo7DCrVDDMxnyR10E8NfI6+0k+rCWET
6EczlrXPbGP3MUqr5Qltgf75+vXac5JwbgkBJFQCee4vt0aTlqir6Eb48Ryt58opwycGyurzdSt7
twg6b3GPbV6ZbU7ULqGcGTSDfIQRQDYXpe7JmSn7hG/96e9NMaVBmZE+GwVy8VVeBamKjHiT06PF
pTgjstJSqrspdbAzpFTJwf3Z2zuwCgLyCNHpG0GNwiQ+KzMbqG+aZydUqqRTrlrjweHd2zsxmPWC
4ARKIH7FqwXNaYY0tiZqbcXyG2RedKO263cKwkfYkj1DZJIEVKrQGt6K79WyMtR5A2xNaumghZk2
eXoJz1MWkaf/9UdCu4gpBXp3pE3bXle5Zmk+CsxjxbDoPUT5WaCCR/cYYfwHB054R2TDFpK0bHkO
dDXTmW0HVL8mSQhd/ZCdKurrP1Zo5f/+raC8ZgOOoxNBr2DzpaIRNoGJAV8CHKs+U92PAyuB7aBL
laO6715xi9RPzOcIEAsEOZenghQoVrK0tvw8lauzojaSl6A6GSxjNLgllWZvzqwm6OxxccMlYsyu
UJpzvM6lG8vDctuVRn4Ardnxd3S+EDcV1OB0gTfPyWKXeauWLF8eksbvqaD5U6UQGqtm4hnTcERF
u2sPbhCapSZD09u4lScb3bQGnEY8SVLpCp6nIINB48uihdpNGLfqQQC7c0EYq6HMgKw509tb3Yyh
06BDHAmApKmefqdpFd1ORALBVDjNAbLnpc2zyU6oH+miNKyIJHizmdmUh6D3eLIkpRpNr+rZ2idJ
aTvYuWiyv08zyfyTqF07+BLuNHRXgmpYYOCyapgjTOfRXQxyRR8ZFUaSp86qPxAGK1YQr20hu53h
rM/1BNjRq1d1/JwyHVG6a5Qz+c4cT9y6OWF87BW6VD6luWAikeWhV90oQj3kV6XMsuFGOfwWp5h4
PmIQtxkp5zVN+z5f6+G3Ore55Pa1Cb3ZspRy48ltXy2eFjfZ+2mthvoMxZ4mB2ndqZJvtkX7MU1V
4+faVOaHuIicD20ctqvfQUN21FkQt+Nyd0UjTyFNBRjB3yJgeOVT9QFSEkMZwSnYav21axaEdBKj
PzeGUZ4dC77O2iGw7dNQ4TmUP133fm8PrrDO60QIJAhYNk/UgBJSWGfi7nZh9Dg7dd+5ZKLGo2mM
ne5NsWr/+geLQIzQBoPVmBf4cr3ZwrlRLIaZbRzykwkcxFtMrXpWrLgOurq3Dzzh24CLEis5is7t
fIH0XdqrHCNWl5FeX4/sG9wmcX/SVLv3KjQDSJ6V5ZQyT3WwrW+vJ0bpE8E8ztgveI1Lo06WRoWG
1/PNzsy/9GuiUoYcjacQCPHBmyw8+fb8CIFtao7UkYGAXpqK0kGalpDUMuYyekUihe+iVDYOyot7
5+S1FfErXp3SZNHmpDQpnNdIbd/lTTk8QOmUe+g6w1yswYv0L5+NThS4PgZweDYvDYa2kksTHp7k
te+DSl1zD4T5fM7TFuAn06+3KQKVfx0L8NkEGlOg4ESn6NIoU52awagP3ak+7j6YehK6QzgWz1Nz
OKWyd0KgCGPYAqpSChGbZK5qhr6TDK79oJewmOhj48ExabqwxhyxHe/dAASUBWEKDEs81ZerIrMQ
hBggvaIeKeVyNByP2CH8DHV7/Wiuk+GadnE08r53YF6mzSmY0hjYhlXJ2mjtqrKVCSjC6TwrSft+
zG01gEOg6b1GK+EpuO5Zdtcp2EV4FWHqsjeeVIbno+9skIVNk6i3CMOOPjOMzUOxMP2jIcxxhq+g
Ov+LUVJyMbhLmXRz/fTeTuBGAv/S5XLFUH//fXCIu2NJ6j1pySYvK5WjhW73lmloMSFDaMcEOG57
c3Ygn2FyMcvWgCJs6XdZhKp5WMZeXdSzrxbOelCV2z5RL/YIWpkJoB5M7Hp5gMKsc+RlTNZgyvr2
vWg3ndNsGr5n4dLcASK0z3Uaye+dpgo9VWng/rm+x3vrZcm8joKJ5403teohLlVzZr1W/N1K2/l9
wri5a+rTbaHF0+/r1vZWS30HmUz8N6jize7WpKZrTF8piEJVR9G5ie/SupTLU90tzUdZqvtAUZb2
WzjM+UM/2+r36/Z3V0unmLlbZuSI4C93G0VAaWy7cQ0oUNhQUhiZr8d9/mgOiuJKy3A0uvmGXkR8
XogC4SmjhkdzXvygV759Qn1xDHVmKbO+VG7WabV+iaTs3A29EuhLMflSLanBsDTyva5k8ccY8NpB
VLB1h/wG7o4FLAD6W/ComwdzpqHR8ZHXQM+dxZ8AU3ipkeZeyrBScH1/d01xksgPgGlRsr9c7jpF
hVrRLwngTBme9DiXT30p15/HuTwaeNwxxXXhkpJf0mzewhrXPjHsrkMGBHyj+cHUCmbMpiy9LzLp
YP+2vo/9o2ICUxVvCeiirZrsGKUSII5IDtTcjH1JXuEFnBfpR0RY/5RCQam5pV50B1HB3vpMknRC
U/7wbF5upVYzJFQiQxZYnWx5Iew0bkgD9LZJD+UI904puCLuBRgKhhO3Kwx7lmgo0hqMjhj7mK15
oTCQmjcFPY9vi5blP1d7sSDpNdSTsta2DEkOTI0HvmhnowVPqhjXBSnzZmgDRZDBbntJDvps+iJF
unRnlGjapFO5nOJ1pDfD9OlRk3Vnn4lfRREJgkQGU8R/f3VD18LIVTmPlID0RDkrUSSdYmNOPsxk
vgfv2Y73I5mihQBagNrvdrauKCm6K2amBKHS2IHNX2dbgYw6KdQlaLR6eHBsqBMR6Cj9apizg8T9
7UoF4QbjgwidCz+wuZyaVM2yZJRK0KJ54s9FFH+NnLz1l2hdb6/7gbd+Vow9k3QJtQnqFhu3lxRt
2qItogQFoCTPKvLhbpDV9a6undrV2q7/fN3e251VZIQLVAqcHOQdxrWWsUII1IOZgTC3lafxprP6
n9pQZ8+GUtX3UucodzJf2l3rMvevW9/ZWEF7SbTJjD7l7s2rpoZ5GFX6OAUwxpf3UhL/KYwmera6
TD5dt7SzTqITWKp0EirRQrg8rIs5LPZi44rmVp2DCknBD5DyL7eRUVLwXvruvooQvJTUtPL1dHIO
yhUvgxqvEyJ6X/haSFs4qQBXt3CUoaEp35XjEpiZGmtnzQwz2SXjUyEzN6P4saMY4XjId6k/7Vrp
ppPoBqZeIvfp+5zUqXjXItKZurEaObXXGwk6P2LsZLnvidXr+8EsempYkFglt3mXhq3bNDaVrswa
wnNeTGV98OneuhyaEzSH6WCxNroVlxtKY7xRor7i9od2ddZbew6UWhabR90kj+oEbxhW5u/rn3Hf
KjdQFTSLb4SOijaH61rGalIM6plxu+ncL8P85Cxl/6edSduLsYz/u25055QCOLYFFygM2xQmLpdq
TlLpLKgsBEYe9i5CG9qtZZRzMHe2eXBMd01ZtNJs6AhlKpeXpkD5aa3ZW3KQdLV+roFBe/hgyYNf
sjj4gNu+oTiRRM/kJNgBm7MxBQFzUVZxJgeFaWeelqTL2QztxJUl23znhI4UmEl7T/2+Df5+O4nn
iO6A2L0dC51QV1tqIH9BCd+ph6JTflZiC7E3xYgOrt3O+8xt44EWTxT9m602Q41HBzeTEoEwXXML
su7bsjrtqSjpdWTy3Nz0bd/ezRrQeLds08YDddkfrHfHpXPjyd4BxpMXbWGWiRWZzFO2HB8Z6et0
KIa7ZEzjny1osIeqgfTlIBrYMSjYVQTBL9ggkPKXh0izo0jVmmYJBn2uPkVVSoU7isrbBIW4QCIF
PbD39lKKEUcaSkQu9Eq3GhyZST2Oprsc2GYS3UulPYBk00J4GWKzO1X5PH5aOkv9dP0YvT2/BDtC
RM8i7qFzKTz+q/BDH3rNjiu2dQBr5InCFsL0UvklLtvynumSH2UlgGeGdNAQfHtF8QV0mdhcPifp
56VdLSOoW1peTNXonPdZn9GgzZL8Lsny+OCK7mzshanNFY3mQU+zCm/g2GkBlg32yjwy7Hdyq02n
NaxrT9HW/iAC2V0fCCOZsW1BNLZBhTDEojVxzddUKj39Cv66+GUZvCdTXDgHN+OtKfJJnJzgi2Oo
eRs9T7UZGX23tMFA3OctFIoeVzX+oNeW9Nd+FWgExwV8N9cQzPLlR4NJIzG7dm15rdrcK2DsPFWd
rbtWIkkfrp/Lt5GGQGHga7jzgt9i81rUCVSJDLBhylKH23oae1ey2uKkzCBQas6ju5SI5sGgwxT8
8vcCrHAQyTpctlR+QMAwlne51Gko1grS0y6Q16S57cvZ/BKPluZSLFKeKrUvPYKk7qbM6+E9j+h6
6pmo9EfgBrkXzXQ8DrzD3kcG4a6IuFYgujfeyIbwuQ1hTg+Kep1gbinkzzRH6Hop9pFY29v7Yiu8
m6S0OAVKppuja45mWGhrWAaRoZUeBJe/JrN27tKx74Jq1NYP8dIfMa29dUPCJpGliF9FfHm53XJu
hU1OcBdkUhgJeWjVNaVxeVyyfPAToRDYLIt6crr4SGn2rZuHEAP6fb42M240cC8tr8Abo6JUq6DK
Y4PIVVFu69Sez9KARuJKoPT++sHe213SS3w9IYOAuF7ay9MyrHpFrwKjmOwgka3MgyIsCey102/S
Nvsf1cyjlvveGikqMmUuqDJxvJc2M4J2Qj65CsJqVr3UamJwRjGXSZ5TL6ps86+dHzfnlb2Nn5gM
q3OqRKmCWa8TV21q67Fa+vIs27V5EJvsLo0iF9oNPJzkBpdLq6Ssq8NuqgK90UcXMlCKCGUtvctg
zXCd2vn7Ch5LI/2BrJdAhKGhS3tL1eUxOQpbOWfRjZ1Vv8esQp24hbKyHQznYCf37sULqgCJCOLm
rcftVLPVMnsoAwjQjC8RHX/PsZLEr9AE87tGsR6Nrs28LNWKg1dFLOQy1aJJB3c/i4H4jdbC5UJ1
Bp7znMGdIA7j7h1D6suDWYzZQZXpDcAAP/vKDIiQSzNRXWuLshhlQFs/geW5j3xNb7sHO4zeh0gW
38VWEQcx+GivjZjOilN2W5+G6QF9uZ6wftYPZhX3ThT9IUI/Zomg3N984dauybV7C+b5dZmCJu2b
YO0QOZebdTrZcX9Us9y15xAiMCEtSqWbE9wNJhKnzOMErWpnvwp5tL7WqjrJ3rh0RebGSTX+vO6C
9i2StPCCi8LixgWZadeTpvNp56bT3ZbaXjAkYXNS9CUChW4fzbXvvF2wDRmirAZ/CGnu5TfuFx3o
r6mXgVLYqo84su3Zq1Pe1nXTH5ynPe8qyqQ8JjSLYEK+NGUP1Qwjic3Hs2PnUZ+WyW/KyvoYdsX0
AA8YPm8ZAL9d39AdqxBw0ZaCcVWwOm02dKQYac2jVgWw53a31TxKN8XYR15FwO8Nlal4Kd2qA6Pi
Am4uqCC0gL/wpUO1ZYBMAeamq5M3Qa9YIxUNPXzMSv2XMWqDj7zKdBcbavQiYHPfTUp+cEt2lgyj
EwUnXhMy+i3LZQct0TppcJopUzh4ZcPIwOREEKWrY/bJMlvFS3T1SADyzYwXrzR0RKTcmuC2fbPR
ZUllzdRq2wcjXJsBnRRG/PtmNH4QG+u3Ua+FS1AgKfeumIEM3y9pH351qiip/dmUpIO3Z7sH4tcI
7wjPFBBAgD+Xh23RaXcWmWoL7cnlNu2GIVjbJg2Mvu3op8FuGlbF0UTW1i9jlNgbpVQqN0ACtjwi
sMRKRpzloW/FcfmF3S7/t7SH4+Hbw/ViBQASiN3/c3ZdPZLi7PoXIZHBt0CljpPTDZqeYBtswNjG
wK8/D/PpSNPVpS7NaqXdi90dF45veAJKqC9AekFNUAObZA0lHBndhZ4Xf5WE6KqOqD3BskzsdTQk
heG8v+2m/MoFdX5hbKOjornViONNgGCb+L+S0sjaBJbxMamoHdY71kU3EfWnm8GhWP36yb00EiIi
1G0ARNi4MM9Hmsc+clCnyKsBWY8rkg4lqSLPlfrqd2t3Bc5xcTBgcTYK9R9+09lgiiRuXUMg25O1
1WVcp2Pp0Bltyihclw+vf9mlfbKRcP9/sLP3W5PVLp4Fonw0wwDIcz4eMsBkDv9hlC0bRHMEYdF5
S6FLlyiopw1xC1LNPuQ6ObLcZO9eH+XixAEQgg413gns/+cTl7kBvqvAzVfQO5Rva0c/Ag9n9wuc
eq98z4tS17b1NpVMYHuQgL5oRUHyIgubIQJ3FShVFEQj8U3FHSnxiNjbYWRBqWqoaUOeVh+iccrf
IFD6V/T6n9/wB88BbBNqpmcRgRuU5LkGPh/CkfxmDtug8AOVniB4vVQB9dYbz8Tuyst5HhRgUERf
4HoAwI4r/ZxGbdImZj5vcJmlg62kP2pXNh1u0roOx4OHlPbKol4aECH01lxE4RRSDc8XFYyWmreQ
f0IHugbVSYFViukOq3xNvZuguepFemETYTTAqKAIilDrXKRhomJobEwgJmyC/pgNcrph8ZLuM0Tt
V+by4lB4oVD9wdUCR87nn9bVkyCdy/OqDl1XBdHgFwrl6L2KQfD756OBeugm5L1RzADVfD6UnlNk
AWLCVzXKndhAnwaQAd4GGonQ6yNdeBLAaYa6DmSlIBt0HuSYxpsCeMJAR2AU6dtlCsfP6Adz8NiS
7gPS2PS2q1da+tTVqHk7emX4C/cZnKZxKtEugRrdOagqnCjnXQCkk1rq5kPULvrW5e21SO7SKOix
o/aB1xX11rObhsGvKJtn3GdEgtasYo98DVsyXHkILm19wNBw3kDn3ZBFzxdtSLs0GaHJUpnRyfdm
lOzEaTOVsbb5MUDbrvz3pQMCdOtQgE4N/Y7n41mYjmZrgqar0JM9yDwdfqpkCN9ABT5kBUDP7T6d
8u6+Tq363GWaXrNieZHmbbfLJpK50Vxx+F6UmbkjKYq8pALz3qd7l4x1WSsrngAr9z+ObOj2TUCd
rsyQxjNMbrTZwQCRvEcrV0Ium/DsEyd0urKpLh3UDGk1zAS2XOiFPkKN5p7pVgLh1zXagzuzFHlU
JyeFbuCVg3ohWMTRASYWrnHo853DRmPq5w10KUi1KkgO4JYbyNuF2TwoEprYh6HR0c6qZH56fekv
zjygTsA4b21/oDmerz3u2CjX4FpXomf8Y6NCdoRy1fAImjq9GbXfLkU0h5t/+uDTgvpJ95EbOLgD
8T+tKO36tn/yE1lfw89cmA8cNBQ0gQ3Cy3Ne2RA0FtbWilT5GPSFwbwdV40B2YIi5xCYnhcjnF73
r0/HhQXHvQzXka24uVVwns9GMqiWtujkVyBTrsgUIoiyJ8kEc+F5rV4f6sJ9icIJkB0pvGOw/7ef
8lcQ6xIg1QOJ981xb9zBehuYh1QP4FS3pjRIEU6p6D7GSoqdXCFo+froFy4ybDOwJ3GPISk97171
VJsmJYxUACtGxxG+7sgTHbtysVyaThh7QuNj05dBTvD8G+MpXaO6xZsKxvz3LunoR4o9eAvr1Gsk
qAtXJsBWG0RwE8JFkPZ8JMUVnTuJOZyAWit7BQ2bHhKrZbbqzd9bNcfX5+/SeODH4/FGmgkW6tm7
6nMlRz/SBDgVI0FRbz9oTdXBU31XDkJcayP/6e79nc1jg8ACduv+QasfRaez79MTbbFII6lsB6It
Z3yCLnOmSxWGw82ivfXIVD4VIywmi836t+BQzr0XEbYtcTo92iT9CZW9sJxTFNDhx+euTMilpcb1
keHsYAXQk3m+AKEFLpUQQUCp5BG2M03fjjIWBUCL9e71ub821NlcCLyaWnYYyglfnpogk2jYRfxN
EoI9/vpQF44J4nyEu6AMotd7fgsxymzjIPhRqbilh3jt0O5dvf7KMbmwmZAfQT4SqgPQ6zoX0qCA
+5oBpqGQevWwrt2a0yKjOtgNsQNnyeTp79c/67xsvF03wD78Kbb5gEGcJX/ouq51mkK1qob77scg
Ry0qq8W9N/Dly4LS3wM0FkzRrVxc+dILS4cIDSW+P+gcUIrOdkmfypC4BF+62RjkkDgoCBrpDzFV
8koF6uI3bopLGHAzDdwm/a/7lS0LyqYhrasJWju/QL6A3hrz/E5BSlo1X5aEhg/Z6NWnUZlx//r8
XvxMmAxvtDggTM6JLpvhTZRBGgQBfhN+UgswRkue1KIg/XSNRHRpLNx7G/ACAsjA8T7/zr7JoiWd
U9wMuQwLuKPmN03b3uQrqE3//lUoumxZIPrJCNWejwR3hhl55lBDCI0rb4dSD2CJdpK9LVk78eXK
E3Up1wbgYTMLgdDPJtz0fDw/4TAnzlldualHqZLIxHxNw8bCBSz3C29tQeep00+rUQIGLTIuu04P
VzbshQsAv2GDW4CevhXhn/8GVtMYJLAO3wwfnc+Qf1YflR6vdW8vBDuo7KM1jMLdH17f81HwcHp9
2mco2k3Sb3a5ZD1Ydcmm1h1UMTSFkr0X6OBfvVJxDaBggj2KcgYiznPZRT/s25bHfl2twZh8TXyX
fmgc/fDPu+bZIGerSBrWrUOAQeZI16Cb4LCFPaN7qZz7/fpQLzSh/vdBG78W8u2QPjy7Xlot6zaL
7HavUfnDZkZ8DMN2/R54Kb9ZvLk9KBc1n2jYzCWAdQO70fnYy8L4gMBP09Jf2z7bx5092wgRUDNB
+RdI8PPWhudYZOM1qCvLguaAwu28h2XeZsNUq0Koaxoql/bRJimG7HTrz5/nK/kSTAkcBjBcSFnd
FiOIRrZAcWydTuiT5W/mCTWqBwAn9LUI5cI1BNgeQnacFNRrXvSQu3gm4Gd4VV7HgCNB+f49V0LB
Qqtd4n+PNf50x6EgvqFNzut9npcJ5yID73YR9KVulY8iMFc7F0h+en1LXVrArRH//0Odnf8AlPq8
186rWCejSszE7qFMOu2JZ03ZIT27Mt6laYQH4IYugSQGUIfPb4KAqNqpZPGqwLdzpaDxAbLLujzI
wKafXv+0S6nfVu1Ck2DzlXsBLZ8yRk0QYskW0i/f1wjioEXkj9+tgjTxHKbh+y1jh6avYAX0MrIT
pE7iQvkAxWoUkFB+jFX1+m+6NN0bzhUluAjs1HMv8ag2nsg836t0RsDcAuFwelQways6yDqcwNa1
/2rVvl0Z2QblQaKJVP8c37GIQXn+0nuog7cGQXQGuy07DTu4YT2sJJH/4TZEoQO6Q6jdopB0tr7c
1ugjBA3mPO/ksZEWfjI5aC98s8N+fS4vbaUM5B4cSoCHX/Q6EY23rWtwGYIrXn8UTf8FuBWyDzL6
XzYtoJfgRKD5hlDr7NoNSLNKns5etc5h9mWZ2NsxHl3FeXiNs7z9Sef3KUAVwNADDATI6fbNfwV1
S8baYSHYH+0c6mpoY13U3nxt5i7tQlSAwUjCxOUv9OORXa4o8OAQxukyHnLt3GegAuvCE6bd0xY8
6ddX6uJXoRQM5gWwwtl5Mu75mV3cJs5o296v5qxRb+3SAIf++jAvNwRyGIAIgGQCh+tFScVfoU/Y
eQ3dJSztP4sRuOFy6Jb+bcvWQV8JnC4MhoAJ/Ce8RvjH+Z6YTTjDhbOnuzWQaxkZQg4+HOzKKQvd
lUh/izufbwqIksF9AZiMTdr9HCMyQGUAxIsYZ8pF2RNIa/TQDc7XBWwk7YkBvnsMVGKTYk1iMhd1
tLgrp/rlAuIXbJwZUFf+kNmeb0tYnoTMKYJbe3bidjYyuGk6iOa/vn4vt+U2ysas3SjtaHY9HyWa
zKKbUVBAbqgsA4/LrxASFc2OqcH74AUdD6vXR7y4iAhJoX28QUHOa1T1MsCWqTUUFaiRnJqV15CA
UPGOobXxz286Pu6voc4+zi7U9SQe6W7sW1GZpDN3Q42MKaRp/e71r7q4Wikk67FpQgQSZ/UDWAyE
ecMs3ek5hw91oPV7n5Jr2rqX5g4Npe2u3+oh53Qmq2LSpQzirj0fyYElww8q6bTnGfyhX/+eiyPh
5gD4HkHmC6zFWEdrFM01BU2T01Ma1P67buCyL3zeu/8wFgD+GxMXrybesOd7MMh548/G8yqV+rZi
wNId9aLnXQpA3z93ySCosuWbWCOoAJwLQMYyGtjiGbZVQeRxpRE9joGC3VQyX8PKXNoReJCB5f1T
mzg3gPFTR4PehmwHJqrZGT0Hm36d2r++ThdHQUV7K/EDJ33OPu1zw/OMjWxXk9TARs6p+3bM1yuj
bAfl7DbcgKMoLKOyvHFDn6/QNBPm0NPnOzT46Z2Boc4+8ly2U1KKA3BI6Zt//ipQP1C/QtsP7Itz
aG5TT11as5RhC7TpMewa+57Z7tpN9DKz2dhIcLMAeW6Dbp2VF2PPoyoaCd/1QR2VdoymMgVMGBT7
xnsTNpTvOELnKw/Lhal8NujZRUFbqejEMr5Lx74HnKCb3nRa25PmkaJFPszmCgXywg6BmjKoFnjK
0IE+9+2wLtRou+BGl1pHJZaSnCDleM3u6EJhZRPa22w7IESHLX+2RZp+U5qA4vbOgzgTZMNa6Mxn
Y73rcZOUaeOFp6nr6AFyVfx2JDGILWHrdq9vmwuXFvjeyDsyqKxu3qbPtyn5nzUebYGg7F0Jtb90
nxuvPkC3mXz596GQWuMextsMBMPZMgqNrhsoAc2u9uV4GmaPF2swrKUe8/zKE70V284O32bXhRIn
iKVoGG7//q/4FDy+UPZMwDBjypebDM/mWxiQtAeDl/RR+VvdYeoFx3RLCCa8/pkXdivGBh4If8H0
6HxVIZWbBTSR7c6jXrqL1rkvoCcflJHCAx4O7poE6KUV/Hu87cj+9a2K1nJJYowHjrAu88b1ZU7j
8Ta0kbiSFV84/SjqbMgToBkRyoXPh8qdNL6ISLMLV+Z/nyX6+nMsmreKx1lXCBQAvyGzk4fXJ/Ti
ByI5RDcQt84L3qzFoU8aqG3sVAK4JP47cQRGJLghyrIrH3hpKNyfm0wRGs1IoZ5/oK+3REQRrJ3j
rqppwz+F3qgOI8SWrwx1aS4R94BojZo4oFnbHfTXsvWjFKNGk3EHhwfIleWq31MfVihsmeLH1bX9
IQU/4UrIdWlv/j3o9v1/DZqZJPJgBYJzkfnDTWpoUA5c9De9tfwmn8y/6t7gpG8Qni2XAmcebP3n
48UMKj5tzcQO3Lx7KR3ec8sOCL3SQw1actmT/FoMcWle8T6hi769Gcjkng85hYufKuI4DLw5vDMA
hwxh4prUFajXCSt6XEEHPub/3mKFLDNoP8BPbF4956c+bX3qkXDhO9Npu5tGWDh4JDN3xiY///04
AHe50QE3heZzh2iv6QFFrH2+A1M+OTaQrS75HNly6D39H04eBO2B/QIi5CXsMrT1OGVK850YOX1M
aCdOgI8vx2WKrnX8Xz65yB2BJEU8tsGW0rNls02OVviaNTtg0Lo3QLv2d7FR12x9X+5/zFqEkh7w
c/EGs3i+OSApMdV240xF8LsF/9/u09yCid77T2rhUfX6Sm1B+PNXCH1i6KYj/UDdGardz0fTwdpB
CB/g66xj8qBWke8H6j0mtlVFxiZ31MQIyOaZ+hDF87W+zcuDABAYau8QBtx4ledFeGadtMEMMlhb
1wn0+6blBs4T/fuYWAMhYaUBliTj29c/+eUFChnKEOUuQJIhdnXeH8/bJou7nOgd0p+pbFutD7BI
9ko4yf2r/TvabOB/IAHCeID0n2tqzTVhk0cmuQMPEhaxjaUQD6e6I30RpllzBUT+MqLAaH/oH5sI
AO7rs7UkuMjSsYWkZh2pGwe0WbVCzqEMM2CFZN69k3UUnYBPOb4+oZfGBd558wAA7w2+XM/H7UbQ
N00I8EnUyOx+8kXz6FKYIFHnvWcyNIeugTB9uGArvz7whZUE4Gqju0BXCz2cs4G5P64TJlbs6Di6
UzC16ynMrG0Auxb+NS+Wi1+Zo6gC7iTU2c9V30w0q9TqWew0qBJoVdhAF5mW/r61y2OrnPrQEbmU
7ZReg7xd+ky0Sf7nm4KH6mxd43kKUXr32t2Q+IgH5RQdVL3Op2705ZUtdHEocDHABcH9hSPyfClh
BohblOttRvMIbTDQxRJvpI+xGrorx/DSfAJTBO4v0JGAF5zfPKohovF6sWtz0CPBHNSHwZt6EILD
4NMUDeFhCRNbgQVyzaMd6ebLiweP/saBRZUMsdS5RLGenKZtPcOoAE5CU1Qg9who4Qa4yBWaBRL6
bLVfs7KO5gWXEHaDqixVfVx5cxNWFCZYcxGZdU4L1XjqfYBeRA3Z5kj1hXMuPkkA5hX03ZUYigzk
nd+jh/d31y0xfVoy0IrKjMxEFronSoGlCkeSYogzAwtSuFm6cuELXpZQMo5xOJvdEfyFbkB8aaJv
k2iVPM1TnbsqNDYypR3wX2KgFrKyTAKcXLhxaI9+0kpdyoGGXziSp7Eyhi0PkJGgzcFS631LloQc
u5S2ughmzvMDxVfvQstBkjP9bMMSlSimd/F2t1QEbpvV4DUafEg9BkAKYQpPvu6pLCBuAh1ERyCT
UmgIhd1rzuLfDYRWx7KDHPSvzC1Ne2plbx7rmLq4iuMl+pDJpvFPHqAzgHdMyPSKpUe58lAvuXg/
0QCCh3Pm89s150G8j0NP/wCcqt1qf0bc2MZk8e2gcs4KF6aTK+vYm07tEKngIV9S/65NfRfdsnml
n5AAhG+nlbvvneTiK4Spx+8AzQyA0XAxwqQlSO5hC5mEqOX34ddee/IOZtXxm65j+mfgAUVQ+lx0
t4uo8XD4I/ILHfjLI56ZcThYq9ibRrUeLSItydMAMKZfxYanopzCSapqUhCnLnyoILBilaP3Q3ko
gRRTrcfllkDCYCg964dvTAQc0XFda+FKI2yU7eYo61Dyh4MmHAviGRA/DY2gvIBijvkUMF0/BEtr
eDUOsfnSMG/ecK5tRst8nsS9QnLyK2wQ+hV8ABvgOAHK+eRbx9pS9XMU3YeWNnDXogICnUnedrYK
eC8/TyOp+3Ih6wR4JzVDBe2B/jRFXRrDYqwGIXdYbfdRTBQCWlrVsylro7AWVCj4kgEkEf+KEZEB
HwTO8Fikls6f01q19Y3EYD/Al4lkCQsIgIqQICMEAMpmeXKQcbptO5X+hIwWnq6W1OuwkxJqgrsW
6kjtLsps/0aTyMsK7ZPRL2hq2F6jrp0VTZ3Y3yHKnD+ZT9yNS+pWHHxvDT+YTNKw9Pou1ZiT2kc4
CuO0PXYuVGSamPKlzAZBKDTuPa73lE3zWDkpA75f/KnrIS0ctrKElFm/vF15s6Y74WgqIevVp3ej
cDYvUH3yv1Pnd+ioA0p7clHY4u0b2vbHpGDIWSxSercsmugTFF2W94kJUUiJm3kJSoFa/p3WaPqX
YOry+IefcZK9WVqo/A0ouk9VnCkDyn48zKpc6zVqumpu+4HtF6CvGVYDeXbZ0QlwF2tTmEMDFEO+
xoMXxG/rcI7g9KENEIGFyZwTpykMBuj0eVoxU4CVknyX1kD4ZchS0f8GPAgw3hGCFv5uQED/aIPG
+h0MPFgdl/gRdX9DIfDcFjwzzD3QNlinAggYd5eNrRdDSrkHnNB549h8SbwYkIo56DpXjpmXnaCf
M06FDXytywwHSn+Y5jhaDv1IbVs4b01+wdyT3kN5L2URRJyD5Q1tEfeUymmcsXxwM0WMKmT7nYA8
NhbQjbbNo4HhRT4WvcpY8K7Nkf+Xa9rwj4MNPFJkMZ9a+PkFE7AOUBCCbtHgOYAh9Wz6ilERRUW+
sIUfSDTZz0lC67TIWpqHx3n1ELbhoc/YXi58DvbrChWN/QJd+/BugV6P/DWtAa3fRyPr9Lu+7uP3
K6DoMHAgsekfEuCk+b3JoYn5U3h10N1CyICwh8yfRfgFwnVhfp9PQxtUKKt574aBDQIXAo1TgDh1
JMooncOojJe24QcNpP0vIjJ7l7jWmaMKcMfsswFasUeS9QqxPLdMQZJK9WvZpU2KReSehoNF6swh
YrVr9kk7QGlC1pn9xQLuR/culfL3zPtkBZUmNaps686G941cxcfBm019k1Jwmqsh5fm7zPqB3KF5
Jsc9XAf736nNuhRgK7Z8hMnuJEqLCJDfMcPndE/we6JqtQQWc/ESDPTGT+spL2ahPH4UXgxZfZtD
mQfSSlrfRjFP6PfFTH1TjV2yrlUsxDAUvtFt+E4r3rE32ICqLVMTCU+V0sd2e8gQfkFcnmeglIhF
hOSQDm2qimaMIwN+Ms2ydwAyeL4qU20l/JwN9+ZqguIrxMZ0Oy56L/Ax6n7QFOhXn9vWyBJ6FS4q
+GjTW9RIJ3kk05qRPfflgmvTmy1KZzVM9OJdThU3P3m00q8mShpd0k7l2a63SfRRZL4b7xoa5hzw
Png0vQecO22qLk5hCQO5YhuBq5CHzK4zZImIXhGS5AxP6P2UDdIDrQAm24RCdI/N5HcQCeY/ChH4
0+cAKCa2a8QK7vWM/mIS7VOYVuf7UadObEDUdNxBghViGNpQoCn2TgaL+uJTCHl6BQP4qN172psg
3dXF8Jc/mKZphyIGtr75hUgRGqd4nFf3pOCZpw7oPjvzIfX8cSn1oBhuRUiDBpXLuh6IeLa2eOii
xRIc+aCP9k1uMwVY3jgORQ/slSuyNRv8b4TnTV9sulQRVMTngaA4CDp5idurcwXNo3koZ/ge6HKG
pVRW+mGLG8D4sN3a6iZmuQPlBVI8y1SzRzulctkxWy/sPpyH/nb0hGgqPipxF5DWk0cJDW+/DJyg
T1ODNYScW94K4OgBgSobrkLURoSxpADYM1kqZiWZb0yMS65YQ+rWchaz/rJAuuRx6hYCdPSYzXVp
O279ogZf6TTTLbTRLTe43KbQfLYTIxa2ISmNimY2y2M3mcRDxumHtFxwpX4iboQFE/xzxCPUzXHl
SiCiWBXgKmiLxMYhf8N9g3wmiFspi5YaTirQIWyicIeZMC7HOFzl3sDvuq2M57pwv9QCGXQLrTBR
RdGyPOq5G6MyQA2NFz1L5xii5kZMJQrNaYjNuE70gYIWw35q2ZhZlP1Ut8CnoxTXlYnIEQUHDTQ0
CxyIvNmLfk6WuyFPdHzSMYvCo+hmPh8THZjhQL3a4LcDSyIXWGSMkqQf1LCkqkXcY3VNAEhXGS3i
JunIvYp7Ye6HhsUWv20AjbUIs3WJ82KJM099QYyqhs+ZGvr6sZaE4g70Ebw72JwmrR1uJxeuqF+H
szHHoE7lAwVWg1aZapk5xXWu6Vjhbx7/NTIqE5S7Oz1VE6Qju13qtSPWpckRkuFykHFBxwAdc4h/
aF4sBIbhxTzZvD+iGjN4FTT2I/cOhsnxxwB/2npYAcagxeyF47iTOAfDPvSX/Dv8G4e6CAyQmkel
KbwIkD9yvYsIQsdbFxP9IVtR29zFmcvAmOkoHA6aRJvxcTDC84s5zf4g8w08ZzJcEKxoRKJxE3lQ
576fOfMgPYinZaqCseY/kjnLF5yXJvkWujpRpcsIfasRk4QVYBfx0Ut9qI4tgoioRE7DDNxFgjqE
k1ms77D/ag89nGaICoKuxKOOSD8fOo1/1+UsbqsW+Ojf8ECBTeWA5ug7Hrv5q3GyeVAiQm2Yt+DI
37WDiBF/qJomKGI6q47M1xTEkR4M1LBm9VSlQRuxHdTHYrEjwxR8TFqWjYWJFwXNg0l0j7DkAF/U
E/FISpAVwjdqBpuhAKuKmAPyLvVzXY28JTbPh+MshfsCNUBy3ywExjl2Al4d0UOA/yOdyKKPvM32
uo28xy7uLK5gFuUnC8vRny1MW7u3ubPhIzZmNCJ1oN57ABwy+HJJ0d4A41B/jKUnddEin3hXtzVF
QM/H/gM+K2a3GesohuG5/zh7CwnKzgvMPUlnP0TAq9f6Nu3n+LP2EcXiU+rFHJsl7aNKRwlEOZCy
rZ/hjIETHxG7xAekAWN9UrkSWTFLrE+V9/X42CxqzIrWNhTqCP2E2fbx1t36LvR/dDFt8c5Cd/EJ
3lvhT6+nEH9cDGnuZ6PwsuV28nkhJlw/OxyF+EsjlOl2CiR4WN6bJBElJz3E3Rfe2AMOnVmLgPLg
lI/hVjpyOYWwWSR0SWZ/CssoNjbbtdEU3PUcexTy2kkti0aLVZaoxNbdkbg47qApAIXsXRI23g3y
CY/u035MfzDrAdizTqPkSKJX0eKFGfCGrFFH9AMiMdsVtNNJsNd4AcClR+fhl1n6GWaCEwSPDm3S
1k9mtQ1yBdtEyQ7Y/DQt+hDYpAjJLQWrh4VjQRYvXd5HOg8Qb0JU43YINf5swNx8AY3jrkvLdl3E
YbW1m4uOy6h5Z6fA/wHfxdSWVGVtt5fJjPM/In9ucH55qvEupMGPNiOCVn0SIMhv67QLkMUngE/0
KFbOpUlFCFPVOCdtEYAo5wo2d1Ncih7IYlSMJlRWU+cARve6GJQbpdPvE7PjvMOzTTUeZqGCIiC+
ig99k4TtrptVM+1skkHnhPeGlF431QsWGLWVI2vSvimCcbR5mcaUjQ9zLYYHCR0sU0ATh+T3NdLd
4yRk9BkorNoWvdO9hnMKid43DHhmlHj4WjGxvQ2RDWFV6vsjwvqwQTGsnG1m36WxBr3TpixubjqF
rmIBknf8AcaLejnqoSGfV8SPd81Ig28we+jE3cqhMoY3dVVD6ToRvQ07uKO/abp0+N7Enuj2K6La
X/OKx7gU+Im/e5BncJMsa3bvJNpMBaJEw49L2FuBzHaVphxGAK+RqiUJAohkXO8Tmq3YpTxG2NKt
6behmyd6I3QHu8bU5fFUgliXoE0WJzKDiNOssVfh8413LNWCPNjOLRkKOSi0PEKrtbUFuAX6bUhl
ve6dP/e/ZDsvU5knM0FINdcJqkFBzJ62tAQvHK5tt0fOO/3EaxBwqBt2HHpywmJW0nzm+0TNMBGf
F7dWkvYeuY0NCx+BeQ7edwPxWelPiz2hl8mQOmVZ87aLk2UqhhCaZUUKkei4yBOhPwZ1zJ/CaIx/
mdkQdKXroT/MBoJjJfI25OMxUuAE55ComzZfJ12YLod8Ju8HUeNSD5ZfeADyvmxH675Fve8JLICl
aPeaNn+Um5AkAFRM/uhjZ9whlkSrCnMK+5OUpuG7eu3DoJjnNZKF10Pk/RAJBAQF5nj8PvhNZ4tm
Su1cAJHRf8jy3twlYAj0RYft8Dj2jfjMobv2i7OkPiKc9RzkaGWDAESnp9at6oubwAwpBkVQKegi
JVEph+MperaZ8SSixja4MVxwfohkSFFVG1HcLmDiOEMzi1DcdY0bHT+lcCkfSnSEFNv1xkc64Ms+
fDAyW+Duw+w04sPj4IjJ6Ci8eqJ42OHPmN7Dug7Nt0ZGqq3o4npsfcLGGbGAGZ5Qdcl8BCR0ftcg
gu/gIQQpoqJxqf8zQVObFmxoRA6KktBPEhSwtBjGEYnrPM75wziOPYRjZRO8jzw/+EYEc0E5mzH8
YQTp3zbY9WuZqHC6yRc6ZKVnEIacUgv5YVQlk/4GhnQkL73GxHu2ILmFuaufuaIN8jndZUPtPERp
Ti64oQb+BXI94rMiQftFNz7qD9pfaLI39eCe9MT6d6TpUbnUJNVhlQxJ+rVms8CkoeK0oqUc+U88
bqM7B/CbK33mwRNrzSb6M3c9gkKLBAqXQZj4X9OIDShm0YkifnJK36XQavOQrbfrXQheLCsnsgKN
FZI+/RDoJj6F7dR+6RIocO2YTtJfiLkWnEZPpe91BhnCivlL+xnF2+YpEMliQf/qp+8BaK0hagsr
AqEUvvMMPAwLbBccy/unJQAuuzCGzJ8A28Q1ASGWFLsUpkHhjg59gBCqlkjgBj1PB1nDMxcSfUl8
VBmnfiHafkFhJLceq9p63K5teOY+KhHMFAWzJP8xM6V/TaCC6aLLc5i8RAZl8jKDLNE7sFYzUS5a
/R9z59FdN5Km6b/SJ/fIhjdzunoBcw29Eylpg0NRFDwQAAL2188DVVaNaEac7NWs8igvSVwAEfG5
17RPas/RG7GsrOeFs/kecHhzn1m9Tgsis0gjYqXhFC3LVnSBkxXKFK2GhlVU4+R866LrVZdOBHM6
xAO9UQlnz263eOiKoxgnjoJpMLJLT0kQrrQdOYXFiExkMJoZkWiiKnrWJJkUNM7aOlZDhb8vtY55
L3MgOxdWQXUYELWlw/aQFXLpMi1nlFqRozyqWTbrV7XpsIbWEXfJIJ0m65KBJ8JTxpBm7qGjz0uJ
19hmemLQaSwjmebliTDmcdxVqiI9X6tUaw4GexRa4GKCwcxiNu3R13vbeQR20dELmUeNvJPvhGQ8
zeW9l2uTESRMNFDNKdLitMQNTTk3ckr9cDQ8RfiuNGjeeIllgnMoDI3UfHQbuuF93t5Oo1pk4dCY
s/Rl5Q3pJV375KvUkeaGOFPIK1lZmoQbUduXVS3K5FgS6m+aJh3hKKRUABFc9mbwe2hrPfT1mZy1
1hqzC/AK0PayH/Iyapexuu2kQ706zA4ZfUzq0YHRsb3zBrlrxEOlnC5g8NEs8iAYr74+2AQ3q7SA
ThWKsRZ+1U+t8DVajrd6PSnpwevz/AtJEcWgEgsH9XCPzgyUzqq/tZU4Mw9dajX3ucibY1IbzZfM
NeNPwzJP9tZJRg9eMptwgymnwAnWvrdOnLoQY1AlLYMxD6Hsxp/J16r9XFnufGxo3H3BHsm8ThSn
yIKW4O/5CadAGaqTpg04SMfDeWLMDqJX9GI0H6kRGm61aylfZqqNy3S15F07LsVVUwhyrdpt3Ds2
GK9LuHFx2kwxxT6R2tVvVE9RsmOhJwb4XCnqrcywR35GGU/7hJnLopWoNPTSpEQ0qSnykaRusSgy
w9gdge3hCyzygFmRtTeTUcfbqS7MhmBpN9ecI/VVU5dzTnyAQRV2saVFhtXWBm2tUTsnmxvZVDCq
LPesE7RMzzpKOKQAUfI6WNM8XluTtnwd6kFmJ57sORCTodcPfWWnTjBtjidBE1vus9Ja2mXCocNm
FoksotKZvU/o62i0ZbPa+bLELUjDyZMuSy0enNui7+oc8wkbcl5ddcLxMw+ZGt/FSC3dZ5M+aDvV
pT1AnGsTUJd1WcW096yk8I3OGfotq3X3ZUM3L5zzVrsbTLP8ZCWDeYEL7YKhVodidtAk87IHm2Ay
izLqXCACqngIanlp+rmTQ9wfwMMmmOF45dOSQYrw2xVsKR18R612bheXamTXnnVZy4Ftks45gxw7
MWf6nKSeajjaqbh2GI39MPV2zBEeJiXijKft6rtJBTihXBPrW2nK/Bv+deAdV/RxDgnWjcVZUw8U
njrBgErGduYTOnEIbHeJ02fXtbEx3Ky6az5Amr4FUQAG3kAUzBYBuL527o7VtmtR8mYkPZgkYV6q
7oTaa3hKptZdnvTzp99Pot/BSXJBE98Gd1PXRHLs5eC0LyV6A7hv4J9ZLxdG3M9B0XOIJj1mWrFW
0F2jxjhWZT+FqTJ6u6HKP9JU/klmewXmwFUJBiGA9U1v7RVAhcUuofanFejuuDtlPGnYWzPJuOjT
fBpD9NRJKtMEdWx/XFNCUS8JBCFll36Jmgod298/lbeAGaasoKrwL6NDCDf35UORutZUaYvHJ9zq
+oySvrlrjSr7AHr7zswa7jYKlBuJBD3p149+MXvmJGsVqQkScowuJ04A2zpN6jXd/90bAv4Dw98E
oUNC/HpZpUxI2zLx6sgrR88fUjGdMvVQPxjCvx1O4y/ruWgTgMjBcnFb3L8g4JqKF+fOFTfUdxwC
lVM+N2vb3VmxDRd1xc+uU9r59ve39t5TZOBhaSB9Nw+C7fNfLkp/egI85VbRmrZT0LizcTC9Jt71
aVN/ACt8d7OAudtI6MA33rAQFIzQViD0dWSmyb0YmnFvjGMfMNmrzzDgiA86Qok7xC77+8ZYu6As
9eYjJdG3a5NF+ct3eLU2E11JjEl63O+McBCZVVmfpUqp/32Uw+bBjkozaAMEVF6jNR2skBd6IxHX
sn0KgiHxrZgeuVxH8xvTGVKDvBjTLyBrPtJOfu8Q5Alv0n04PqNA+/KVQotcOZHyOqpLczjLnBYk
5ZJ2YAuQ8ZMKE+XfL6F3r4cGjw16Gm0VfUN8/LKEMgExXyk75GfVcolo3QPWVgp7N1pM54ZNj/f3
13uHlco7tABfAFdxOHy3d/zLBeFoJupilXUUV6VIj8XClYJGt+KzZbLzi2425E3fM6+rMbXBsHli
jGwUymr7ujm6UdJU1kk1FPrD77/Xu0sLWTP0PFEht3+CT375WkNtGVmMwGSEs3LxVRlglStoPPu/
v8q7Txt3bTDcwGeoz1/efDrMkmpQB1u20g/IPKW5LLSJUTUV3zm27R+hR985lbB44aRF4YmO8Wto
fGq3rTVSHkS4oXpHfRjkjjmnRRsN5JcaS+t6dbpm/Lt3uRkeIOuHWA8CyvprjdK1LTSTvLWO+lrE
z46VF/fQopYLoc3rcTGh5H4Qs94eTj+vCK0aGyTgga95o2k1e122pE3kWDJHgdcy78zSo5fmrk6Q
gfQO6pLlvSySPp7mgKmoQMX8/t2+wUZt3wGpVBsMLejI18Br2Y1mni8KC1t1bHSsVvekMDeu20gD
vi4Tfeeqwg3ythz+rp4cV4aZwyNH5IEv8GpVMVczZJz3iJJjt30YZJtEIFN6XywTplCj+ZE2+JtV
vF0PyhZ+9JxTb/ImQuiSLGvVYHqj549uaosydCipvq0IrbaBvnYf2Wm8WcdccSMfb94ooLpe6yzM
lcdUEKw31KoRIzrH7i/HFLRKhv/OKVgH5wJAhfPBkfAmum4XBQzvIMoE2va1EXc2jLWLElwTDcKt
fc9bYUcyygQtWH6Uo7x3f1v85iobgOGt2rqim4xN6ihz1LL1LaVqqwOaYZrrG6sq95QOxdeah7v/
/Zr9uTFeZJ/cI1rCAOnZqGgGvVo6zQiyBHyQiBSYYzeSkpb+mIcVeJlPBgppCNXe0/fLo1Yk7gOo
5Jo2wBgnZynwLGYUCTVQCsDjNk212PVLnQno/+A0gTC1JYnMJd7Qf0k+jTG14yZyRVMfFBprEehj
sXc9+kDpuoyXv38m761ueqsg7snntjD88oxOvFZWJhV/JKZ2gblUprtZSc1TBOsKhK/yj5ixb1VN
eAdEw433Bq2B/7y8oLArRqOVFFE8mbSg1Xi9IrlI5tMY56pLZ7FXGXVLanyRiu5c5GpdXdn62MV+
1a3mteiBvv/9R47EJsc3kQr2wetgOErRjn0diwj72yry+kYc6MGkEapc2s4B/vDB+f3OTtNQ4PAQ
xMCE3nitmkC/wqgTdeKR50Z2GDr5zVrsJHKRy9n9/uW+CfPkczDjKbRQdYMQ8Cq1W804NROd8UlO
ttz7tpoZz8jkfaRu+DYWbOsHCS5eqbmVBS9faTJh2ILpVxsVtVB3QH5QlTYM5cRdy8k3LAAbbewY
R0qGj6Sp3taTG1kEiC4nCSQxND9fXhrrc69xJqONDEaTFNAFIA3HSUOJmNUYicG0j7KZhkhPyXNM
6YnLtB36z5RIH7ntvn2ruCIawNo1S2MnvRbXLibqSBWABhIBbnxQ5mn+4cHbuZqk1Q4frNh3r0Ve
SRlP8x95x5d3TTXsgoLmWm6rSr+cDdR2tXz152Upot8vofcuBbWScg8d2k2U8OWl6sESzepabaQu
vRmyxMqjHlefCq3NPzid3y7WbReie4CIMGqVr08ixiYG0FePVzkXa+/TIQYjmvaJSD54em8IJawZ
xOQ1Hh82YMSDl7cEZ6ydzCHHQqpb7ntp3ylwIMJ1zPvIsjGeXg0aUM4GRmiVtvhgS773PLlFmh+b
DA8B9+XF+0Y1lnTlLiel9HYd05oj6KTsUHSr+OBSb8PsTztALMvZ/+QSr+4T7oEmgMt0kZNbclcK
1b5ayJwi1YkFQBtqJIuxm9d90Ox4d086zND+dd1XZADdblO1wFsVSBlnwtSOybGqXG2n16Lf1dhQ
hqgcdscq9zwijOxuV7NzH2vMqj862d9ZUhR6zFrJCemGvObRrGaC2nBRd3h/DHYALl09qXLhfPCc
370KmaGDVrPNW331nCsMEVJq8y5amK2GdJrkaUNv++vf3oib9MLGHOVC9FxeLhy0RzVCY9tF+HTV
ezEuaYRbne7PtTZ/EKBs/tTLNAl2McUMhRsUMk7Xl5dqUMxL3FZng7RlF7klvpxJb9TPM/vJd2fk
cT7Yke9eENtnlXvQYRxvK/mXcjR1Zw1siNMxbELGcYJOHZaF9R1kAfQDqyg/eGHv7MHt3ERTDO0Y
IM6vwiIOzCm+L02PQEJiBFltqTQ8SjVYeKgfbIb31oaFdStUQwID2r8v7wzotDOXHg4ZHU/7Wptw
/Qo9G5mBD17Ze9choaZkQLLFdl+zRfCEE2lRJEjvSteNvFhewAT5yCvtvef20xmTHeXAMNy+xC+v
aaCWVZJ46qIp9ZCJZVKwS5xhDa2aLf771f7O2YV91+ZTQVbBjb06Q3rNkmM3CxzgTGOz+kViL856
8C5jNp+jN28HQzb+bUlIlj3EInqLW/fVee1Whr1WKsZ86iOtomj3uqk7bOQKsfTaB7HunSfJOaC6
m30yqdNrvQANWmE9eXUfuTlWH1OBrV0ObziYXGZvv3+S76wMHiOyQM4mTgCj8OVL6zfON6lTH5UY
uFwxgnJ8U1rjB+v8nR1MRNPISeiYetZrP0+7RvFrXk3WeVksUZ426aFm8Ia/AjM/2sj/gwwIRiit
YNRkOQxfU1D1uDe0chlk1KRQvgd1dvy2JgPMq3T+Z7/hP5/m/5U8N1f/PPj6//4v/v3UiIWxeCpf
/fO/L8VzfSu752d5/ij+a/vVf//oy1/87/PsqWv65od8/VMvfom//9f1w0f5+OIfUS0zuVwPz91y
89zTc/x5Ab7p9pP/rx/+x/PPv3K3iOd//PHUDLXc/hrDhfqPvz46fv/HHyyKX9bS9vf/+vDiseL3
zrJvy+Obn39+7OU//tCtP7cTbWPc076Fb8gGnZ63T7w/+Z9kVYQN+2dnl2vUTSfTf/xhGH/S1WBq
QOLDUb+lyH0zbJ9o3p8me31zCEQzf/v0j3/d9osX9H9e2H/UQ3XVZLXs//HHq8UINZ/00WZZIK6A
GvmbHGsxqh7HpgJcbAWkGwWcAcc1JbuCQdfdUtHNV788l7++wK8XfLWd9W2sQzHrokAOR5jz4+Ue
s/raKuwxBZo7g+buNNS7MLj/NtZd/EHo0q1XN0eFQcFjYROE4xf8mNfMfMT/ytyVzDVXsehI1pYC
wRr1VkA1MhALN1rUTlB4h06tRQmIyHxNQ7dSgVlru6qz17GkFZvKItOCWMuTwwI7wQ0cbeq/G705
B5g4rcnBrhvVOSttQ1w4jP6DWJmSLAREWNwO1FbKrmT8wlwO+IBx5s1Z2R7T0pvKINXE4EUNoKfm
iVF8Pe/AHTrJ3gZMzBvRAay1hxrrnGRX51pfhlVRxDLE8m4Zgr5yK/MCskfVXzW2nemRVMRSnOci
mZ8GmCCnXbYK57HK58Y8d9fEuUqsLD4X8BWfyrkcM4iQGtB9S+/FMoex460mLSzGqSDPVq8om8sy
V+PzZgVw4MEKKnpG71LyLEM77iyQY8zaG/cMLB5gdMgo5RRqqWKnkw+TsuXBsLyfkmTUyi+1kkoD
+opS5e3pvAxlG860BPUm8OKl0k7dtJ2pJKy5cXvVN+Ee2fDUdbsHt6/msbkaW62I1CgD9KrIBQZT
bpHlYTuIZvrcMhBtQQ8qdX0HqIlxgY9BjcVQL29BDNw7E5yDJRC6MfclWJ2YKBC5E6ZLcscQrVHA
/c5K3Ul/iRUjNXZ9006eERWM7FbzJK+UVDiXUrZ21V9ntOCcMhRoegy4mkwxaDu/Ms1FyKBJLWe9
cmQLmDTMZG441eUK4lK9ifu6rR6SHMXEPloEYJZQrMrUP5a10rSgYaS7LNfcgO5pIZ4PgwUCpTJR
HA4skTblALQupSfjozu2tDeOMfTVVUWX85JevdLvei0bwRWYa/fQJguLiD7NUu1Ep6NwyXu0ybaz
ASBBnnVUcHZWGkW4Yu5THUZ4Mm4wa06M/wagnqc1F/0aSTHk435VhZHcD13VdBYYOF0dR9A6ckgu
lVkFNTVS4dZA90evCZGAqlO/ddyhAMDjgRqB9iEbWHSJ6+1jz8oOxtSvVaiirgQEpXKNSyg+WB9I
uG9FWNuQir5PmjWJk6mvrOZCs0vXOCvHuS1PM+QlDbCU6qLAHDHXdL7NDdn3h5hRBj9KaZ/7OrtC
v4AHoObg+NPJtiK0umM9LOyiUAFsi7Hxs8SxxbPalGZxsBrEsk7BMyVT0Ota960fBqv0Cyubj5kU
pnoilGzEnadEYShZTzpwOHKI8NaEMuu7MW5a4w6qpGJXaN/Olh3IYqzG/ebUm4QyToW27wHs1b4c
gLPi2b2Ig770YDwXyExVGGfWAtxQT63BH4RSI95mtX1B9jaoAVwSqz64zE/VXYLXcOULDFPUyFCw
TLnCf8brD2KoprtCS/TkPGYju3uAh4N2m8wmyzfauuP5fdPEs30w5CzmFNB3bbX5l7lWlFIJhKeN
8tx2a6ChKqw4ILp9vilSmnrDd7Ez1Q4MSKjirIbbmx4V3S2BbU1x+r1Gl24NwA8hP25DYs4CneTz
Ykm60gjnRl1vMxyI0h2dAvChrVu3p8U6u7M/rZhgRGM1WGOoExCqsNCyYb5lVU5OuKRWan6aFJ2+
EKSLMsnAlc8eh/UXeO6iKvad8Mx8/bKAKwTIn2qrG9aKOy/N17QeF13/oik1un61P+Xs5h5ij8hq
sJemhvK1DY50dYfpe9IiGw7YajTjuOm/ja0VZ0YSGMuomNN3aAp91X76Gfz+yk9ehN9/Jz2v86P/
a9bzIlP6bRb1/2N+tAXf//xXIvImPzp/LB+n7EWCtP3CPxMkw/rTw4cG4W5KJcyIyGj+SpAM/U/E
C1CFIIjTNKBm/neCpJA8UcFtwybmicxgNgHfv1IkRXP+BDyyZRn80tYE0P5OjsQ86WXWwuCMsooy
7mdRQD/6dQ5dxXmer/o6g3d0HWBgXtOuZ72uqjt4JM19iv8k7VvVmqLUNbvdXLrWMa0JzZk32GHt
6tVpr3flnU3c2s2F0p20mrqGdSK0s97TGOzYHEDJ2tN6NkfcT8mOGnxQJbEWG8B6ak87ezq1cFF4
1r3lSzV2YEfiG7nWEV8OVFuD1Zc96SWbWNybUoU6584tHsvmScnVBaRGOU2XRjdb4SLq9qh49U8p
mAH1C+HtpmU8VTuaCLam/ACw+jA0SN6uHHVKqh0X0g9/nlBWFaYSzYotTsQ0DbjuZk20el3ij70b
LkUX37Xt47IYfjFn1mFA92wHlI3rtxxJVbHzjOYCCp65W9XqbrbLfSLqkInRQcTtgRF46HXLodHs
IhjUwotQdugBdaaXNSdIF/cQG2DIDZl9birFp1iJeigAZlV6l1qZPdBLC1pjDqYSSHBhbo51X2N7
kX4lN8qVoT/DT06/qAnRUJWbrJClKRwO2hrQvjHw2qJpg8wLUHE3gtFZHZaqgClap8VN3aWnZkNF
oxrVKc42SqQMPdyi1hR+N6hPhjRppVvfU2GfpKpyLao7K09Dq9qNxXDuwUeG3DQ9dtY0EBzM5MbV
uou26E+EfKiLk3jxijDvIToAxiCOTc1xktpnVlSNg8R4qnvyptbrMzHhiWcgIbIvB/sKW5LnzvHy
0OjrozfOI/Fs/pZMywFPrRacdHEyDekadGv1PcuGp4Sx0WqzljoX9KrKiZ1nShxUy/SDvmAV5GZ9
RP5lZ1TTAswc66uG7u9hLstQYVofQS1b/GJkOuoL8GeXuZrU0CbGEpIGEPHaMff1BGphMuKbzsYL
FDYNBhwwG9EoOKiiv8CEF0xq2T7Fg/ZUo8AxLMsRpsZJ7ti1H3tk3DDt0c3AFyWAqXM1FMUzqmXX
Wrf+gAw3AKaVM2KQ2bPZQaHVZ19dF48kycMrsM8+uab8VOT9BczmW3Mj2ZIR+I5ctFDX0RAlFY+c
OD0CwTpJ7Zpwn62RsyawdszumzmOn0fPKIpgzrVL+Adh7XV3HiQvw818ZEEsX0sxSo/l90RKpHgU
Nr19m3VzfdUmGRhOo4a/ow7aAVrBU5Ea+kmqdISn2ct90QgbNnh50hbWoz4ZUVetrB3c5Jejt4Kx
za7W5NRKssDp+7DOoExqB1yU/M7TvtuLdaLHyV4MJ2Qcqzb742wl4UA8ZvOXENdIYqsKGZm94SgB
AoR4gce7Ze6+apjf+pOrQatmL0zliCODelaXD0Z/28wYgVYaLJzK1zO+O1s+KNrHCQJbSa4sHkbX
/p7C1i78ZnRUfsimnGoDfMugFw6NI77CMNHwSO3qRtGgUK268O2iyxOMDhprSAt/Ieu5cUnclpOx
W9FQgcSaWU8WCAQv25mcOuhVUHTi1OvFs5p+hYBiT1XgLvC2rlW7N+tLRxNV+6VB3lY7pJmJ/6XX
tRpat71TCecQL/qyBAM+v8XpWi4QNvpJT/QQ6Wa95UhNU76UTIxvnajcS9VLsy5EBGS8hkNiKoFu
meI4YyHuMVavRiuQ+ZwiSyBzhILT1jQeygLTc39aVNHtgYLaT4maqGD3aqiMUZ+PI6dzvrbS8O0u
aWF1dTnO73CnkL2CrpePYT8uShXJQSnzHcwGzaLwhWEjGKDDoa3puHe+aZTN1UrXN0JGxN1jb558
qeCuxpDbysG1AlXDYcm3zRFTPpzCyLpCa5HF53K1ysd+1S7qvLw03Vw5b/rauEPYM0EYI85JfjYG
nSZMH2sF+aXpXNQm4vjegMcSZIgYMIEVBynm6lKTI1tHonlhicD15kOtdydKlXon7bpbpj6Qc3Eq
rekc+QXfowiobBHYA4fo2B/GPI+SYuTBN1eT0fsj+t+FwXtXtABDT9CsbbmAJj7RphqBEUpbiB3n
ozfnYSHkXZZlG541/tIbGb1Z4ZxBJMr8oX9ezfLgUJ37k50eqsw5TN3gtwzPQVNnEgpGsRvyDNC0
2QSlMuHfJob4REnLMO6mPYJd1lfHhbaNcEbmk6hLFB+0+Wgnw72dNkE3QiA3s5N+FeFUtDENEbak
3qY3NlWzKyBOjuVtjDqMLxAHu0uWtDqbl9kIdFUBYD1fQwmsjuganKJoI31IbDEYyHj0xyne8zb3
Ay4GIG/657gsf6BbpoH41rJDOi4ihNBeHoxkKYPecWgMWrNPPQzdgr0Hpy5y47S6ghC008bqRzco
Z2Yi97Hdh0WnXrjpF8NE6iBpstOqF1cSHJdhpEFhDBsRdE+xVpc2Cbfr3aMmcybEeoMkSOyTX4xh
11UEHXsMpCj2pVgPjtr9UBd5hZpLeVlz4a2s3Pda58KsUs5GTAmdTuZBh9euBYuwye48c36Mp8u4
KFLfyhVvjx7B5swTeOtZh6TKUEPRJl0ilLrj98aS9yCisgCGxHKUs5ZGcHvkLp2NHSzcOhJL+0kC
Ll/Tcb2IYfrbapec2cayszL9Ch2R1Eeda/SVmRrYKoo9AKu7NX2EjB9V2bAb1+noxJMWLirCIEKc
xHP+pVqZWtC+QTGG8NIO3lGT+anbmEuEkgzfJbvp8XjuBvovnMuzWh16t0mCTNjeKe3uHw6wl9JU
vpVdc3AbFpLQommmE9AsgfRaCLMtC2BYhmJfZMu90Nvd0iRhomoHuOhfkrg7F/R6W8aKiQrlS6mf
8zEJJqDB5UguZnLVrCkeDEsebIu9GNeXRdmzDdXE3cFZrI+GNe8RpaJEm3cMFr7JwoGucNXHZymD
J9G2voKExeRyGHt3/SzO1lklv/lEiQP4zN7L6aE1+oO62OX9IFSi4KW3qt6+ks2xjZWDriuw372A
pmBgOfaD2j6OlfLkFSmh/6yJR/UZefFTvdCxJI1p19CNir39kCmfKq2KowS5h32NTss9xP8HDXbu
LXvS9ROHKNck43ljqfuktH/YuRGpkpQG4UxOX0SGCJVzUKfdDTzSdoHJl0IlEA9K63aBFWuRu0z1
3mrMmBy6DpOOoxCOPBlf7PfKRZUb3PJXoCF6cQoVocqsKB/h8vcZrLUmW5OrSTQPlptdDCAqQ0ua
e5aa4yeprgZZPJyOkpChNo+zKU6FdC+8QlOObSY6f867Q4FR1RokqgWncOEEQ5+y31V5v36esrEm
0n5FaqgJkxbZd2+C3uvsk55APqoXJtjcYJsBH2K9jT/lU3zwsgO9gM9rZV+XWj9vfipfvPbbSFcM
IPVhbBZMTmPn2qHaD1UU942kH30ViIovi6Hf5TZGtBC6AnoHqA2xfhYq8Ma+oAW9T7y1DzNL3RpH
VfepqWsI6Ax81yfhNlBy2XTjGSSvPBzaeUV7GY9PKIDFeV9PZdgK867rCDGasK6aapm/rHq//shQ
lsmGTQTKSM9z1lDUDVeenD6tS0tm7Z04a3ssLbyNclhUnVYES5uFOTrkRunsRmHvunoKrVZGllnK
QKkc5XqlnYqISDrel+l6V6Gjwuo9bSVDpTruBpppZRBn2oMS26edEx+Majx2sgtLV4E/7nhn7pye
5dCdUi+/UGr3YajmJ9HnF2l97Q3WtzjLtuDyuZ21MK3cKB6GKHcJT1Pc2XfwvZXDalvoxJjlUUm6
gy2bU5Ah54iKQ42FoRd0dHMzRPNGS71lGntZTeixMJVckXj3ZwpXerRtdxAuRqU99V2QQCebLOdK
uMo+NU0EJuTTWDX2geohDXoJKdNODn2fB8JE/HpEa4Whrd34iDwtB9ifnwx1oJirXNNXZXEH2fk8
3Roeenw0puETieDJ0FTNLu5NPMLa5SSjj6xqD+0mKkqDUL9E5uHJypSTifMrrqtvXu2k0VDGe5gG
kbSuCSt3Fr/UmQP6W4aOjk5nIgBmjT78qOFEzMMDAgsBvbgL7LvywOq0H1OXPSezukNY7H7whrMh
VWu/1rLPZj+fm9CHmsQ7LLwW0P6ypNPafI2dXdZRE5ikt01uE19V1Fh0Lcgp7qKyrB/aZvDucwZT
Z+B2DmblQIcohx1NmkvI5E0AxH3xRU5NCLb/wRbGV5DvWojl70Uplcd2zaKurj6l7bwEeeUFWqZ9
H+DTl0brnPTjZasvQex0B8hDaqAqbTgJ82rT4b/FuH2HnwZ9ap3sVDjiumzd3bTSsTSy6Ueydtxi
rDccEfThpc65qnqcWN4wRuhXPKox1PJqMb4jf484lZVaQTdXB6WY611nFSFuRgj2gJ6G5lL5hjNW
p9rckyWaj8hWc454LhW+tdy6q/EtQYGC8h5gNKal40xvYSeHYYduQIHyjLND2e5mGsSOLuYNvMBo
1J3ImnIQI8b3uu8O7kTjLBafEW8LSq0kVaJGqsugdU+90tx1WKHFzVndV9dMJNub2HLCDBHGzpRb
iuOL9NuwlhDYHnDddc47mqm4LNv514JJa2RqMWriStreJPY4UClcDY6XPiVppo4c22X6nBjDep6b
Oexttam1IytKaSKZD7xgEhI/bSbjmI6xFy2Zq9/1mi6uVG1Fy69g7eGGhpYCukwPIAiHAF1Z9Vg6
9hJ2C8VzvK7nbUWKawo8VXoLLX7y+ZSKmgWcMdEJbWfq9+sKu84CTkdr9FtspjCQ8ZLWUCfUPBiR
7bxRg8t9N8ZfsWupP2kK1leGm+jfmIO0Dz3T4H0KLG/nJU62B92I8Jvp9kez2HTpak27hsE6HeLY
tmg2jynPvmqNXZq6xifkUiz0TVIVNRwlWfQbC449akl0l4Wv0Gi6iwllJ6J2PH+TiECuLNE55ktU
+/y4sBaChl00Z4SWot07+YrNxdbm6NGvPYeNrV1isjCdVLWbVTt1KpbvQCWdoFva+cgJBI20T5fj
2CTKySprag9pBk3fJTQMMoSDVG+IVDRiHwooVUer0OfPvXBgQq+bFNfA17yx53n6EZNPhZlnOfva
GOODmk3zJYT+5XtheRS9KGNFC8xMEfQ1vfzAyamCUIuwmjMGRmmkNWLdS5CpgdMl7l5hPTwmQ2/v
PWspvnGQn4xFmUbtOqoHoF5yDolU8zNepeKzHEfLC4BPG3eTLRcUKmrzDFsTFW2p2ERdwG2yA/IZ
elhRquODs+FcRqMIENCk/m2rO5d4WPlp9r/ZO48lyZGsO78KjXuMuUNjG4FAyNS6NrAskdBaOOBP
/3/RQyO7a8amjT+33PSiuiqRgQDc/d57znfyOJq4+TdVPdRAhYx2O8lJ0ETyZsfcXPuLLUuJaz3R
hIkLrA7OrWuO3vfFrPJnURXcL0ZS+T4QrRG1poifZ5U25waQzqWCNBdWUpwLIwP5gY0apLNh82OU
aMYHzwZ/lTjp9ME4EZ1hz5zswYPSiacSBMj3JKs5bCwDwxiT0+3B60aAE/lqHbDJUsRWTub8rEU5
Y0DoLOKYY5hLxw6rzZlJQ3FyjCa/MF3p38dCrcd8spyzkUHj3HhkihjIz834ZHHVjfbJ6YHo1Dsc
15vOeqN+ajatwSaD/eCYYWQZY31EcvsgHZ6Bug8el6n5NON+3/UxAos+2afShFfhS6AjI2O/6jjG
I872dZjoADReQ3xCWTnruc0KlpF4ZvffLFaaMw2og72fYU+kkJ9BikEs6rGOgUqhrq9D3OoOtUcd
R8FoCOyxot1jtfSsEDdp/NioOt0L7soKNoOUr3HaM/FMSvKxJoodAHTxngFdHvV+K0Mm1+Ww8T31
6Y/N2zwH8t4QIHqmqsZ1rm5aA3WtWZQjzMkgf5AaFolhe4+NXUUAlB/WZZj3I0TE6dB0SO+Yakze
zcL4rgr7cpiekrr9VlzzP6EhQJ+qsnyAFmCumH+Nts/O4LYcbPMFS2rp636PO/478OQVqCPN15sE
HtYCPqRyL5yQJbhYQHqbyjLx92fz2J1k23SbqYHG7fbBUmxJqm1/lqam56k9N+EbXQT++7p/AF4y
0sCiluIwMs0faVsxUtJTCbNKx5AqmZZ0cZihAN5q1B0vUCCvykx+7ilO+nyXEZ140Z49H3IzOY5E
kWygBk03ymz9nQVu8Nmy9fXoof35qGzJbN7y4vU00qhgey3a4Wa55jtO0nYuZhtjFNezDCJLUSHy
bmlJU2UcjzRldlhoKNAmsZuTSex7b56+y25iJK6ohnPXZd4HHgoCZmSk1n7q1AVxnno0x4rqfrLE
8sMrG3RmJecQCubC0dTX8PNzNvEj5VX3y8mGNNL+kJf8FiBpy8xJb5arnkW7A+0S00xBzeJFTE7u
2tw7vkMszlgl/UNJMPu3hBos2HQTAyBqSJu3LU/OiGTaTV70853pJdAeupeiGWgsjsmDnCWZj4bp
hh18GgtH/J52h83tzeEEyZ6n23oazb3uY/URwIW4lBadttIrTyZrLaVN9s2S8AFU2X+4VX4PJf15
juXXlcaguJUcS6nDjdu591oOFg3dGluFwFTeaYHxV9b4fYxluWMcqrZmnvMsYToUjbs17JoybHpz
ygT7C8PoS+d9mI39RCdJ7uO+szdBad2rBWuTUM2+cjxyMxvjkCnndejKNEy0PT7QZ7rPECBk9FZz
8Wxp6V0QMHxfWP9k2dPvNRy7u0y10T0YjPhZgg2ChnBNNdfBZgR2ee8bxkZ69OvSVUWpGZvf4rVJ
N2wG7lbp2XvJenfnD6DZJ/G80p/fLL5/twycHJyg+lHa5q2wCWLlhD2FQNq2tpOjU3dE88PhWWlZ
lUPw4HeCkfEu7WLSci0QheqpdO2RQXXdPjIz9XemvVw6bIC1tn4gWf4c85cBTJXAKJJpaNul99ZA
qIymJabnNFblNsFGH0rnUwdkMcaZ96JEcLMuiCMgcLHXggeGybfpBFGuE9iQFlhHQ2/MSZr7mS4f
I+zD0mKVye0IBhel9rojuCSibn4lnYV9vYJdFHf5CaV2tclyBrkAlx69ro5pm/bPapruYlgXGwro
i9LWPhPUC1lpil22lr/SYe7pRXqPsyDPvuCcdqHfcGiANN8UEBciTPNkPdXxPZIY8FFB/wu6KNFZ
TVPf0yB+XK7iCnemVo6V84Tg+7S2NLe7zAt2o4B4lSmYcq39jnuXqqB9hdIaURd1mAOqXyrL1b5M
2zFkZ8rFXZbXxgvCovqoAgh9e0hQH3QOzhM4y4301atvTlvtLctBzMNDtzY/W0iFIG4VR7Sm+hoS
CImL+EKO+4aPKg8bZrQ88fnMaN7J9mRlFBEdlReV0TUXSfeQiLY40X7WN0YGE5OgvyGyy6rdIsWf
wm6wLkBfvrlleQwSyZ2jG7ZRVfNMN97YDJU4xW427vvFtreEljE8YphxdJAANfYAfceMneammVwr
JMkq1IO/F1YsQiE77hzerhlzPffZoZezkB9eJGE9B5cCQ+6NMYh8Uxi+egAbamxHQRWbBmu06sbe
URmsm2UaCz6h9tlz9aXtygdQy/5uScxn6Ar+Rua5+W1yUnUQSri3+F2SDE/Zmt8RyJRvZssVQGyL
HsDQT78fnKM2iuGJYN/ig418OQM++a5hi3zYOvFv4yE+1FCRNonhUp501/FInmyTtjtRFV1hzbss
9jPYkSWgusLinfCH9eIC1IwQUsNlbS7xVO8nzLXSDz6XjoYdbQ+DlhSDscBab0ZHbtSifpmsy11Z
vKfMYRrGQ8RWFQdNF4cVLd5i8ha7NJ2cG9PlPW0XuRvs4qeZ499d+dQc8zaeiiN0KC9dP7rHUrZb
W9KohimI4t/gSzI5U1PHxdZLZhgLDv2RuKFg/MqH7l0XQXoheDhcE09ieGJT4YSxsRKd781MwiC8
ss3EEXksXW2W6JQKN4Np/M3pjH4Hpltt4tp/0cr6MXvZ2cjzk8y9A7m/+6DgXAVE3W2GQwrKHEpd
d8kIIrtVQsZboK0Mc0yW6gBLFuxJvW6ABzbwxAMWtZwPSe+qaS/dRITB4BMykE/OQQYXcGDVwW7B
ERYxwWbQF50tKpDnNa7eDGv5YorFx9V3rgmf2rCvJ4T0PaDBNE3lElpVz1FfiacMAvLSGxYhnunR
7rDOLvE5ruWN07v7nCHWhqnfGXTCiY1xoAcscxiU18LSsVpgdpQiRACz2Vl0HEVwLiVsHbJd3gYN
sj5R6ipdd+SJcQiGDzCVUztsMXgAlvLtECygfVPwSaIGYQfgQ5eIBodzm/Xa5B+D+uoAcjI15qZI
nXNKyZxfY+J+60e4TJ59aCoL2rKsafjaVvACPa06OS0vrJncYmt5brLssxH9h1gYK1R4zSa0Wyq5
7eaSr7Vz140uUzvKE98PCR/cBNIAUzYZG5yuGN4chH4NlwVe+jB3eYU2S53yDLBbMqHiiRFSifOY
2NWhHVkdtE+rgfRVCggg13YtduAKFbT/IdeHAK3ZZmgbsU3xRIeU/bfVAjWpdCSTrmw5gVu392ll
+y9eQX9ZaZmGZKsNdyQ2/piYdsyDsb+OOGcDPLsLNTPsUlmHQ6u/OTmosPyiimWH00KEurQpYMor
VWPWF11IFnDpPsuC32/FcJMCXUcog0iNG81z58ziyxU/8rlX30fmh5HjFVz8XrhXkDpRb7ekmDz0
TrIlGv0OL0fKSKR6LczY2tiB5sQ9PxmcNQ4aYgKy48+e5ysnt0W9klGAdM6nST26D6BtD3r0Nvy1
PT1VhhqpzYScrX1hHRfyEZEQyh9eVt3nL52GEpcp68vVUQ39Kt7YHSDbOk3ezT6PVOkzWTSTB1zC
+WZZ5KlL9GPMEcQWKXNnRiRJ9XUFR9PRzrDhabV3Jo6tbDV3HYu819Z7UjdR/plQSZdkW+fxOVHV
GcYc5ad2p9ArCFiurWOAjm6DCKr8wYaCVC2w26gmsqjJ6K4PDQEKgdnRn2GMJ1Cx3fFqXYVr+pFa
aOu6DOXiRtvh2NtN2JQl3CtPPdMBpt01tYc4ZRgsf3LwP1SpcVO31Pa5V/5MBnXjlv2bHcS8elaw
ndN7JkJbRGQ7rGDLphksiHTdpeZQWL3BmT/KmEEK0YfU71P2WskysjTsy2yU8SN8oR/KKh8HOFJ4
oMXRdkeaj9k5aBEMyOS9QHS6bWX7Rf7clhIj2Y9sIVspsuuobKXp7yQge+bspkrl96lwGwIC8IjK
wT6LZJrC0kLLMKfQpdT6zRVV/5bpcd6DXc2hERIjzZnxMK7goqAu1HgCIxsGIzoQWJwY6aAinOzq
Z5nHt2M9b4M1ZXdcnnFThr5QT42EBGuOX/Q6mWcKmGVDvL4oP8++YaO+XylWFUBU0c67YjYoh/zu
jGb3bLbTfa0/EqG3rV+hHYCiWXoPtO3Andv7KSacEWWMybMYWz1gapp3jbeyOg9+hBT1WI6sSdYK
EX3ObkfY5BVUEoJzxtuhZWtG3IZc4Y7xwJFot2hprB842Fj9+vGmnsWFUI1N0Bm00x5mEqcVDeu2
TqY7qyb6wXqtIH8kDP4C+6n2mtO4ilOaXo8CtgLhBqlHpgJONDuib7wbXcVcWcLI8hTqn3UvrYWT
0nAhkDFilw39eRqOBJ9sjfkg/IpDJM9e5u/HNf2xks8xNrDSm4ZhS8dRFMhd4j0P9PKLJi73k+1E
dsuWHhSP5tC9pWuHCJGw4NzfEEDWhWyQ6RdsyZOTWM12ccntQLDTV+5OayRN5DUce3e9QULKm4V3
viuSN2HMp0LSWqkeOG6qKGdKvOSlsanyTzBdm8Q2nsdq2Ik52bUxo11N3QBfFFUkYwPzPPX2scWE
FWqk1pu2GmmzO1Fl9phhBkCZzpwdao0SAHa1P+i9jAf8ZiirwHnEZfXplPbb7K139NzKcKG379bn
uUcOjQRWO136YGBDBnUu1mXniZU+fd6uv8yY0ile7a8lrcFYcaOcFmhZ8aSdU1CP4VqaT1k93yqG
JizsPRUVvpklyMZdXhTIIsjAIwmE6tygjvZ5slf2x13dFbdW2emXgeMpC2RKw5V2Cjj1k7PWO38q
qUOl/gGTlqS34iko9ZM/qEM2+czJK3DG2u8unZjyWyRJ+q6Zl/Niao468c8/qer+jbr+N97FH0I1
4v2ufVIrMPEzX/3Hf/IdtVAQIH3zaMSN59ytAG27Pajk4mft9eVbtygaqTCtvMsyt2hwEWaM5k6V
jHp3f/ObXG1H/zSIXP0SqPmuyrvAp4eHiR3A7W9C/yzjoF2Nst4g3xs+gzLmm8a6hq67rOrisasM
4ydte/+5nJrhCSagihhcXgFWmjCEP36Z/6+7/J/AVP70vfyL7vKlzsZfP//HOauTn031Z/3lH//w
n/pL+Q/vGreF8wlbErrJKwvinwYVw/+Ha/McEcbsgvvB0sy3/L8cKq74B/JKFLcgxwDXoBr53/pL
O+B/WXi27MAV+C6c/yv15dVi+KcHCTuuaXNSwYZBqeOjqfzrI60rojfoflfbKH+qbtrN7fZwfjiH
X0F4+LuQ63/yNP56MWg40sE34nIr+HC/XawYUy0nmW5BoV1Hm3CuPUZDa8kAtm6NwNivRRmQRZAM
DeKLVL7Kqssi32jtYyliL7vVKvG/4qKRX8tQNycjc5PjWq5etFRe9uwnwAzoA5dYeVl8917dMQ8x
fPfsrqb9jtCTxnpwPUs4IzHo28ZZxbdsGbNvLtVJtlV0ct+skQ5qSNoNigpzWbo5pA7r8WBnPv0N
Vxn2kyryKbgrAuRoYZHqUp8Sizee+rhyMbcUuf9uTr7B6Ho0Z9yr5aqJJgTI/wu1kKsOY0JzYxfH
hs3YaxVygdQpcg80Kn5+BryDAkQ1d20XJZy7nKNBa9F/RP99FStlcllg9UNA3mbzUBUn4RklN47M
rVBVFiz6SvnBCxhnxspuiVVkDNyVSwRL9ZE2urxTumhtcMeD50Q1EN6tNv01Dpmrgsyp2nW+ASMU
5xy4k7KgF10u3r6yrioH8zpprVXisbl2XrPFu+2V9JRm14wgHg0F8El7/Tlq4cQbDEGrg0G48fr7
VMVyPMJborljM67pYcis5VMDffbONNsl2y11U9yYK/SnjQNqFZd2F1y5zpldf8C5zNpTH7TK2UL/
hXg+rNZ3cLCuT89RrX0EXZVf2BkIBbE1lIYoL4XCFoCR8s7TrNHPulmaaVsFqHN30FWD4Ti2o/gu
5LTuCfKqs42z5rhwUV566tznvf/BKcsr0CMmai/0sCYHjF7Wi6Yl2TETZTAxq9bqOdS6iHRGD8uC
Zxr1DyDE6ifslO4ds4yg0i6zA7hy7zwZRcWZJ5k9D2/xzPQyFa4+BrhZn4tgqB7hvXZTqNbMoxxN
u7PNSBiubumZT21JdEzM1BXvyEqALgq8pHilPdrd9w0ZsKg71XDw8xm/DC0gzrO1nuNPp8qWH01n
DP42uJ4EpqYRMUNTBnJhfmXm7qbc69ItbM546xtr/VnpvDjQHLFeO4mlhd573PyCFUpzvkVGChSx
uYp9euV9JozENdTwuHnIeqelteSY3U6mnnfXBTURWqKgP4LyMmCEP4nES3akBahkO1kxACNDmtO+
h8+65+nm2F24IMYj5UDVRKaa1Tf+4KB8BNhPPocWSesc3cYpbwwOeSKqeVm/u6sskk1RzbQ3/rSS
/5u9/je3KiNI1lYE8BCEoRcCZfnrUlXJYhT26KKwReopxAHd4eG/cQVU9nixiWTEPfrXKwxD0fUU
DHLT9ZteeweR5P+PV/htuQ3aSVlVyxUq4OZ8Bm8c/jtXwIANBAuap/e7X17CvOVRoWU1efDcoUSj
5vnPd8m8bkD/Z8/wcVyh9wAwhjvecfAi/LZBoTROOyuPeQ5GsMU3KcqqJ40/7y3jlCxR1RO3yCdL
EAwXfn1T21m8M1uvvJGEynWhbw25G3XLVL0tHdyE7ZCIVb/3ckbC0ZH0Qh/fycRyEYYgHEeWRWv+
zaP0V6Mkn4CnRzLzcfBhXD2q17Pcn06NFOhL53b00QItL4I+Y0BNR/+uUfbfXOn6hf7lXnElk8Og
BVmK48Hvp0LDlkMqSnTCTNGeY7/Pz3R1H0ir1eF//lb+/YXwqLs2EEO++L9+JF3WboVwn0kKBowq
68GIg+8O1Pt/vsy/3jn4TAQxoxHgu/+XlxAHQwNUejVRWJHNMwu0p7WPt8o9GKr4m2v91eh//ZY8
i5mruP4HW+vvTngcmCP45NqiRiYuNI/IgEQlqrfmcE7/DtTxG5nkj4vxoagiJL5ZCfjwr/evcBES
IbCin1lZ29J9FTQtvDNcQoxcn9782Ccnv7rgO/gbD75EV/wvzwinPbQG7hW0JZzfn0Zltz2ukN66
qnunZ0/OubtZe1hJgEyvWlYVoLpt1tL7aZao6THG6UdLETaKe7kjibJPs+bAJp/d5Q1JpdvCpU+6
TZuYUD3XmYz3lpH8fkYxUm2ZW9TnXE7tC24ynhaHEMrnmI7pR6yH4Fvskza3YQIOa8B0ujgLsSRO
yCyp/2GyWa5aw2vmibHNg2tiRqvHY4PRrd10rpq/l62q3chLTPXitv6CbqOTiMKdwX90sO0NjwmJ
lzX5JLZeTpWIhXVOWiW+j22b3ZcFQpCNYaFV3SrX0CfReoONQinIHgGP/mJ/oLGziHqCOb0EqFaS
dWx1SEKrfFIDlmAi2FrTPdEl6546rfrmuLROH62tMfzM1mS8d+q0OVZoYsjSAuxrjxVWpDSHl0iH
cjb7/cxQ5May1UC2FAcT+qBkQTCPmBuDxhg1oKBzIglUyAycG5qpQR6Oa1Etd63uhpA5cVfd0Fac
P2N/as5d0llh2nXiISDM5V7iTg0bHPMXXxPPaswcpbYgqHOGz4z97sgZgPM1z6NgFr+UZLrlXTcg
dSyGZrkZjCGB2OsOs0G7C0azu80H9JG0Fxk7bKrC89bQyhv1hPomQX6HZfgj0MEpZ727GmXiKPV7
64FDYfCE8KCz9uT9RWUFKlzQTuaxs7xXg1zpi9HDfqMXPSUXJA+1OvFlmhGjo4XeRDyjyUvWaoNI
mWmv3eb1s+Kt2dFPcpeoNlk+LlNQ4DxlLu05lzFRRNX4roFGWM9MEaZp2M1uPiHdWd0+vefwcIX6
04GN3NxtiavJmv5mGkmOHAwDr8Ro9dmRKTzhDxOtpxZV4hpM54pbeRekfndUccDmUderWp8Lnh1r
r/hxLrNoWRWcVcoOEsvzaGekyZnkc/Zj7YbL0OIccoaGZ3mTmY0fJWsDjZTToYqGUTDO7hTyp73T
zaqk/ZqZwrxTRTLkP2YBSHYXL/FoIN4ISvUEaSn/RPASNGdrib1jWWs8vvSNS3e7VoHz7EIbyi6j
VQ+0n7O1oqfr9vm3To85o0Z7GoI4nNnV9zaVGEk8+UibYiPJm8TkIujzNpwt8U4FvR1lJiRuggbG
qLbX4Cm1sZo5q01wiivM8dMsUY3ZxsSUc1X9/ULQN0dnu/0ypbIPuajMKMsN/5D3/fQJKEwRRJTR
d1sw8pHJBTG0D2GIIYDNpng+DETvMVMmAXJTE25DSmkypT+RM/qPBIJlxpbUNv3WW5YqN2SQ6s8g
JTMbGbOoI0/NzmkwW9IAF1ZdJufx+E7who9rDts4OpnJ2hvuON7PxOjuHMPJiB7ou+pEBI80Pr0h
tSRhXpmxmxID01htx1cROkIDYwc2KFXblEVu3he6HC62Xt8aAH2fZDXUF4lZ5UeeubG/R3UeNDsK
YEiGdpUKtSf1jCAKqPrZy0qksEW6gdHvnSo2+hCQiZ3tRCmqLzV2Pk4NSwWPhKgybxJBWzpnMdWL
eZd62SB30mqzNSycftQXx84QD3RI48SWAKagOxjIQgVC0Xp5oLrEt9/LvJxoqCLKqtE8lDbK4TFr
7VDUeNVJJjGNKM5TlDBkWizP/N51aJu++hQ5TayPkUqJ1FmbpQPTUOpG4wxs9WzlBK0dUoPDGK1O
nOx1J9XexBXAOJ7Yh59uY5coZNArn6qup5k9rTQxvTLI7M0sBuMxFfgCIhHU2QtJrM5LPS1kGeR1
ewpaXDhhQ95O2Pnj+uq3lqsvcsjEjbHqZXrueoFEHq1VfT8aebqfwLJ8V5NkODwFmP8jt9AtCvjm
KiEs/REWw5K057JPeu/QjMSyI8eX0IMIM0GUsMk08/on6r5cn1BLZk3kjdq0IQ3YQ4U0hLzyyM4I
en5wBRIhUU2CNOWqkd/K6Tpu8jOns+8V58dLhyX7gepL2wfZKRM6t0oQgcwM36Rdu491O+Gw1G5L
T9WX8YwtPBsNNjuGL27ySSK909969oT8iKbB4kf5REzqYQGJab6OxNdSZLlqOXv9nByaAarazTpL
XEiU4P1xNY3mqWrnoOXNIf/nnDhXE7gvmuAezqAZ7BZzrdoT4guyNmyPMTgW8GQiVxi7U3cNXYF4
tU0wMESklOGYomWki7PhXNPHcnoXj3PA2wLUwDXdA3tDf3Bot1S3fdAMyCoS543Y4BT9BQ0HZoKY
3w9aSdAMhtLvmgXAw7Ca1cQP+2sestrOx6500UDZLuyyTWGmkljtfrofdTZ7l6pNF7m15zWRUTEs
fbdp1sB6tDHmcmcXtW8H3r5kzHoiJdc4e7KKQVASxNbOzc14pyefiJaVUwUikXzFZJhjPSSmzCFe
DGExK5inZbNPtSY7vCTV6tiLWcpLEbhqJOe7ietHu7E9hkvTLJ5IRDDq/RDwvW8G0QferWOtyaNB
kVJHqtX2i07TR5ZpmZPNMxPqR9DzlL8DxArUbYU3DfNh3d12rWH7lywZxNXdUPbTuTGpoiLThYZB
GpV1DZYR/cpmKnxyCdrc2MZrvpyIbyFuEnfvdinGsvpmYB7lvZt9BfFgUEW5q62sLZnyL/bO6sDx
fDeMTu4qBSMYeWYrDrYDUPVSkZziHDLfMopQ9rlUnDyTa3yMEXQr7RrpXCf48SdVPEZDaav8VY0y
Yxvry8C/dZk9V+d+8YN66/s+nkR0Rckxj8mx2fSzdt51IK4ztWRs9jNggIK1ti/w6gx15hyxQRb1
aSiKPPQ7NaY7LDFF8ihjPTHcphHUbX1Sv8MK0gBBri5DQA9lvT+QRvmEXgI1epafyI/tw5q+TKgS
pJ4kUt2mti72sQpSgA5lB1fGTaKEt5/M9UnYfMPIZhZB1w0Lea/DJnH9C9oTMXx1xoxUZSbIS3WZ
gz3TMGr22iIfEYEO1fww408odvFsFsFhcrzxNg1q8VFBVilYSCb0SXperw6x68xlDGwyiD2xrEy7
kfq8K3on0DsY3gxMj1d5MccBVYWZ2fMFO1hj3gSFzXRomYLye87mysHACJJjDVrjGtii3DOmCfc+
j3V1j+qp8T9VMSfJa4AyC8yDDnK2NNf7iHFCRanV4qZqFNPdzhAfqPDQlNJ/Hh6WP/SRVTW4Z7OS
Pk0HQmV3QaDQx3d56kPLBtKyReWtlyMzjGqKmqZd6pONCuZ7ZTLplZVZGx+UUXgS7axdCYKsU6bZ
tca9tOHer4jCYrTUplfH3XfZYyeOJq8yplCUWV89EVzEEjISUrqderyiR5PmbUjupaxC+nzBzrSa
lYSheUm3izlYz9NaUSdUrVhPKw3Co3FNXN8Q7mP4yHYJ8CnTq2jEI4z3CxE4J2i6mszPi+NaFOdp
qjb1Ck5jVwduOoSr7g349wA1vSZNDkBj4rslE+UzUMiRo/xAZwhG/MwLIEALwZhxRvrTEkMeUkkW
ZB0SWYzmrS+096BMDDswNwb/1u/ID6DKcG4nVLaon6rpC4lI+cIr5++9tvDPQ9CakYFM7wukCJNE
lub1iB4OEbqDnkic9dJanBrXOvnh2u2077RujZcJLdGygZ2LZabJJb5vzqgikjqDLbQS2DO/Au2Q
VGEBY8liIW6qh1uTbyiz+rAnYPYyIHfDdu/5NaiCrjFRLy4olTPNLPxYAlpmxImWa1+puiOap5xV
fjRc5ZnHPu+S+uKXLq48h4f2PeuvDgg0M63ajXpq6qtYS52b1LTWI8tieqSoisttOTD838lcrT/Y
DXKQO7q6ukNTYZ6S7lp3ZaS0yqEmj94tZ9RByUichmhduCsI39Wjv9gezTFw5/crYZzfOyIhb2Cw
OfvYK8iKaQIsviayq+YyGZl6FzOwvo1XL2oyw3pyR5ZNDO3eTuky7y4NHXTvRLRbXj0T+UdrEkQP
EZ2d1RbvyIPREXAWmR+XmQxGY4mHb/4gxbJLF1efk1SM55nJ6edCph5uJLsS9Y1WyBp4jcceK2ss
MC3lrZ0R0zzhtjJmsvF2nS2W28Ib68Ngoya51iYFc+HOdUhMm/sfLYnId4bR18ORrmPxncFnN2LS
DUcUzm2kVxkXNwxl9Qe6mN4LzbGHxWNlBiUhNJm3fERPjnA6RWs5058vNx2JNZQx7D/IxweTUFm3
70MsbEyrrcFrL1aulHvMEeBEIzaDJ5LASsa3JO+MQTBH8BRHvO15+diS67YTovN2k+VbIF9q4e8D
KNnfiPJ1ntu1nXm5Yh9z0VhmD00/iFcIA+33WovizqEXtSsXF+gUTYP4w+xbjwadRINgZv1tqq9p
lUubAP22UzW/BW6bfZUNwXoMXoJlH+A2uXVneL98UT1tYsmeGAIyGu/WxjYJOHXl8NLYznpKhzQL
gViZOuKVQ5VT2ghjK+X+ILfPuCnoq+ebKhH1A0fS5mOapT1w9BqoZDXh5lvbugqYagIF1808kmq2
YRRkYgm1nb07L8OlyIrywhMtCXWzsZg3U/cAYUs+Kxvjcs0xwaG7AQaDkTbPBs5DGFyd/mKhkac8
UIEdxcC7YH3woG0KXddvQz+16Z6fZt/CMijaa0I2kpoZsYQvvGKnyGU64puSaguwVoER6KlFYs8O
PnwGvIdmIekMifUwgR0aDLYM0uA0E3s7bQlOG5sh7FgPXg2jCCKTSvLdTUe7QTRnkDtVdG59yhCo
h0yP+2Az45R5gBKwfBh9Uj26mC23jpEs55JBzUX1MYoiS3rytvFdsFarVTz28ejtRIdxvkZTfjcO
WXBwi4BkSp/iHQVAP1WYElz1bZrAEI2eObiHfOH7CnkInAmTjyi8XSvwNEOcRWmmFn6BbYZy96Vz
F3+v8U6GhKNKZn4r5+/OzM9pNuhDwpDg2C/BFKNTgv9WqxmJw2ovuPrW/CGVcFUxCy6xu8uyCp9p
5RiICenDP02lcvekfi41ao25qrddthaHxozpWDR2R7Ijc3RESFJFUhlsPN7aYFLgj68mFaJft3Yv
VgLPSFGmTB9yPi+A9uUBLXBKmdz1F3uax9BvGRrG6ZrtHcW65si1tTa0b/lHQ1BVr+Wam5iZWT/W
jURhHkF7DkLFjYCCB2n+UiM1Hrbz2Du/ElTlO3b6Gi0rhACS4GGeSWu+wZfmhNfD8wsqVu+pwr84
cWz1puKH9oP2be0NGyeA9kV5z+3g9Vkg9nooRNGCj5OP6WjUlXEHEg68vLr2BjkHLL7YQ6jy1kOW
A7u51An67SazQYf09EXDHpa6E2XZf5F2XstxI0uYfqFFBLy5BdCO3TRNK+kGQYkSvPd4+v2gs7vT
BHu7d85O8GhmYnSUqEJVISvzN0IFQr9K5BU+lKIF7ahEvieovHhdBh2fo6bsfnWe3q4sVX9QEfkD
n1Rwk0Lso+8ObcfWMQRRdjr2FFwwrOP0kcrUmMq94jRyMH2zMk/95tVj/0gRjLukFWnZ3mR3SZQr
a6gZoEe4QgetTCMOrL2+6sMpfEI5DBqLEhorS8q8cF3QjQYQl7AIVhX9JAViS1BqjhACxdc6GqiO
qVT+UcfxTrUL+u9kv6w8m4vY0D15U2UXr8KBJl6UbkQJcned09pfxzEXtfogJjAgrFT4aMbWQ3WE
+/hvr9VhpQheite11KPT5VXTHjBWTldSMkXoCllVvxtqqm5EA6mWss1DNHMaidB9reD1JohddZSF
QrofEl6cFYvtKrZSSMtp2JMPSY13h2iOVdplqUK0FrN60m4RJ3zOi/bdMKvudjLl8VHtrPCASfzE
KSvRWrvRNsExZvltR6+BL4z299RujEprv0248xk3YpMOnLZ5md9Skx9JD3MuTQOWtzvJ5B7L/anU
X7kb9je9mfWwwnvEcXy02z4KksrGRjsqdbuCpWFLvdgC1Zrg9XqS2lA+ibvXhjz4Z5LrvIdK5+q4
ihsFKYkACjXptsid7BajxMzaVlWEok0AbRbLXzkrbwOMiqM1KZuqONE0Zi9WKgWSG9ImuR8CdPKQ
GFA4OEq1ycHgWmVn3CnIfqzNrjFqyHvcLYAaaP1Pue3xx01qo93JMJ2Q0CPXf8c6XN8gvhu/C/Bm
C9foZenGmyLouVwexn4TltY92/IYB1QOAmz1bMTsNA9qzowUs+owgbtLnmwhtiArt7CsQP/6XmG5
UeFX34oQe+uqrmmAJ1bqvVVceeDntfBMAdiZ1atOERb35SmqlUclp1HsdTjB6inPD0NRSD23ikzS
JlSK6tENAw/ZKIzpKQwqvV7dev5oflDQ/J3L6dEL4lCz68GU70ctzMEF04ZPVr7hJU8oKrXAqeTw
j4JQbkGegHP5yhRSFeQeRsjw0UYrPYxRDOHSEwIIMCUKDvQp9Hx890ENigB72+FV9UBZ2B6SG3tJ
yTpKSm0iKTt5KsQWoLvQ4gjd11W6UlO9xQZaBbG/SvwUuGoEjDleVVJKf7IBE+c9D0ldNS5Ws1O3
prmMsg4NQQRCfMuI4VEUcb2JMcg+CCGC1tDb/dHaAhCehrsAN5kRfKGGLFdtjuEvieJ458QCHnoI
L5UavtZIN26VcYyEDegU/R14g9TbBZmT7lp+0m4wOpnio4/l6HOBO0jntKzsAwqTPIdR+GK8s/pY
EJxKo8ji2ylqVNED0mmCAcYwbyn9M2U4o9Zl/54GdS+jl4VgV0eZbvpouGglDx157y7jDET3BbAA
wL1Clo+Sn+sxAOhMehbmbHfrq4pUb5FG8pymQbNDFYT0vkKS5KmVIMS9CqUo/Z5CBY8UVNcBSmpZ
Sg1+UIoWtZEgOiTM+3pQ4AS1eK4AeWzDW7WD0rBJYOMfa19utz0wAq5RlTXdN54YPpDW9XfYTGKH
ZUhDQUFBNPhdOHl/ZGMrVlgqa9ha0Kv1cXfPIuQyxDzt1b2i4Y8W6LX3moGzxU00q8wDYJl85CZM
Ff6xldnYTsgifk2njJTRnwKB1EDy01cAAAg1xyg/Bqupw5gUgAT1U7vFuvcVHaGauwbVfLytE8+d
dLU++I3HwWzEsKMy7PG4xg3vBIN8AdSnfBImoXqBvqLRWeOL9VsF+fiQpBE6UZwVzabTESZPdB0J
ntSsg3SfUy58asZJ7TGeh7R/CLXW+pM03Fxt0WslZNG8ukblBi2scG0ZPiygYCpMfD0bK9ni3Anu
BamnYJelsSowNV2+if24/A6LU7v1WqHYQd/rn0RFxMQ7SjoMcX9bRSEcU6Gu1pH1EQIGt9ACcGl0
UjkYSEATR89EIPQ6pom/a6m3SiggCCbZGWKSyj4O0uAtQgGzWoXA2hX6I6xnesoYrVo+Nk3Jsydp
ce4qeoBwBJyegreYgx5phpaLRhHtU+CJILV1A4hKPbb7MaMQchA91fLXqjWWFeppfVPs2igD3any
qpHbKLNuBQUGaLLlxZ1sV/Ik+HsRgBK+VNnUHNB7pMDHGw+pn3GlgFKWgUkpMhpDLniWwOMhZ5ml
YaRrBZqkKsAf9+ljOX90/cZk5enAryvHZHf/oNEHUrpGJAntMkR0V2ElDSSY2SQ/12kErtzIyARj
6o5MFbe39UBtNN4AFue7kJUm17M+BHp/I0md8U2KZdgofVqP+Kw3rWRrg1LKSKNIN74VwdpK+7yU
YR+E5U/w5Fm4rtDU6t+Kgp6FjZ5KAIOqUPjYVqGRrzrB62nVUbU5Fn037RHLGOJjRnuOkZlwax+k
RjOPYSg32U0SjTCUU1QzXqa6EO9F34fZK6aUjaCnpyJucRNc3knWZRIdSx9u02Iy3hCtoBTuC40u
rxSkhg6sJbwmixAK3Ni02c3QSOpPMk5mCLOR4q9W/EtetxP9nESBW1CntTFtUG81Gzfy/Uh+LknF
JEdWJCmnsDi1xGsF7K3Z2tAwsXqD0GbixmejbCTAhxjKbWTwSbXTMBl/8uKk29Coo/hHzLBtTMJl
4YmmaEJzpQMQR+HOUJ76xhTmoqOHkJJUUxDQoqqP5t5Tt2tSy4fP5BdQ3f1am54jLewSN+mH4aUZ
ldDF60w5jJSrj3TRox9ZgxQIquJptTPwbIq3QZWBABs0eQVikBpl6uGau1KTOnrKpBHmV1/E+eRS
mLCe0OJTm1tkLfrksck9A00tM5lmarUpjWsgDEWyRnLGopCY+Tj8xo2h/8H0SUx2TV8gOpamnI+O
YiX1LgBPm/8saOKML4KeScFj7aVxz5LFttkZR5WSvmZW/UvXRWnoekOYvdT9YJEjw1VCoGBQYHJm
IWVzNK8sITjC/i5ofYVx/R3v4XRXiFOwVYNcQds3SqbXsFaAXNdD/BRoBXUlFSIqqj6K3s5WnGik
2FEZDjDYir4QD03vS+FdrCGa8BgEIys8Ym0ZCN8V5i5NRylEDNDMuZMGzL49wiZ8ByTa3ElxXwLm
qi39GMqcw05fNumD6Rv1k8K1X7V1oSvCG6/Ri6PvwzDD8l7O1jjC+991EiHEyAaPWmOEtxMXnHp8
L2OzMJzWr8PO8Ss+Lo7Md3vYI+sdto6E40zt5kMbPih+okx/BW7yt3KK+rsk1NGWyvw4ectEEAi2
KNXNc6Pp1fOoGwptYLhRFPvDHGunsgrcyRJk7NKVNtbsceIO4aSQVCkmFW16oKCXHHl2QXJVVWrU
X/HYVvsOQ+wHSScxkSF5vRblGCCgJJuuQsvdlaaku9Epm8A6gCiLLJ9WCaO/GXUMsyGeJCYw/TKJ
jOERDRU6n4ZYyccoa+UPVSyswA0wEVojMGXK30NyQGqfI7gIm9ajsa3ZL7tKizAaHWTjh1S05h6R
dY2yeiWWrpWVXrzpKxGJL0MPlbWsRuKxy+UO7p1eIs8TjuqLVyecsB1u8xujKdtg23InpmuZ1tJW
Rl+4RQ7ManCB6n0LSZNi+sMnS3KbqUAx0dMiBO3aqroFVhg85EMMopBlhUCyTv0vR/EXFKSdAZNt
H0u5lB/qsA3XYdoNd6jqy9+kqpEO+iBpq7Lgjyrp3nvOrKaersKSFmIi98V6rPORVaLCyoX9g0aa
0gmReUPrZ3ijUpStyZzFCUp20ewrJfBv0ZAwXsVWj2gzyO1d0bfWNvTR+3ITetDcVySfAj6NsYyc
lMb/B3vJW3VFbT1EVUulKvF4IF9X1j5qEvdocgOfLJLGdFOOk7dWJLkXWZor8IwoJSMgLad/PJ/c
7xD24BxvfFOuUUZJOI8RErJAvwZ9hGgK1O8nROL7H0oWIspJYRROLa7elfIQhF5Rb8HxZTdRo+rb
wSLPhV4/5KxoUUgfR/ANtDOjMvotyt70Xa4RmLGRvAmrLeXKEVKX2Ii3AR1A5kJNC2/XKy1o297C
JU1hG2481KkqV2miqkHJMU4efd+k6gCQRXrsqWGSSVF1s+tY7rJ1IND2tNImkR0/VMyXdPJybYXA
jFFClQwBuXVp2rqIek3ZzrN8IXDT1kCUg4yigO1Pj3CLb+aUPI8hBJZOSPuDTF5n2Qg/khrkfNL2
4P5aaYNZb/agmSQ5oycpJpVXqYbSjZceecv84pBSIqm+p85p+j+Q/JPZKJU2N7foIrh+2vm3bVgD
lFbGrOleoYT2G8tHgA0NOUEbdq08qVSdTQppbPGSS6QwIVLEMSk4Nfw3O6ClOyVNt9LHYsN5ET94
gxGHNzG2849Bm9GW51XsNZTjX+i2+/VdCMk0on6o+Fv6n/7zrEC+kfuZPSLpFKkB6vkgSsjTo7WR
CVxhudSzLyYmrHXglVYuQt4wzcYhqH5VqOWkjp43MF8jbRbEK9ESrPPGGtyY/lbiUPjGQ5GuRPbY
EvVRHbN073GM3XGF0e/bZqiOUoiSIHJXGR2LLq3XqBxwXzERO3eQjbDmnB4eepTXKraPMizX1uQc
dkxDFB9pnFH4LfmzELrSVA+6qiV3N42ut/d92YFvTMpK8ZFOMlOMKKgswJH39FgGeYECjxKp8i1q
5YGyB1uXDzsFnfDWMSsxfxCaLKa507FV6PSH3DXK6t6vVI29gV5cRH6zl7xgevequH+qGoCUdjtp
/aHCTrleFSnSmyjdkWCtCwuQJ7JnSbejci2/6mTeb8DNRyr0mkLbQS2l9xbiZcK3I/HyB8TU45Wq
xVDLtGFUUU4JK+stGcTqkGmYJmCWMLYKvmXprA2IO0NpG21E10tM4vuoY4LWpAkSAuQ9RMlZeUPP
jnQhgvEJJEFSfSPtqWqgZmWw1aog/lOLIrpiqYXr5QNXebPbzJYSaP8mSPeKnWoZNlRFfBnnNq5m
l7o5UKUHhvPIMRCDXBJhuWtjkW6qqZFfDKkd6Bb2+YoZF78D7Ss4BTW+f7LLTYaEny93zyV20ihH
0DNNOJbTLvLoD9X0dK2cdo0yS99TWicBiCn0occmqweYAmXkpADjXpTCV19VLDrc2JCDD1PmUbaV
OhQ1DYjcjLgtSlSmeOIh2I9mPbxZUxzq69DSK3TuAzq+dsfH0H+zzMr8wF1WjndZn1NGAp2IOzUJ
PMopWpFLt6NVkdogQDB+azI1+hkOmfIOf72GtRZn5o8AZFOD6weyeHTzffMjoH1hccTTf6GE2hul
I4Cp5ugSIFrXQZTeR80IDUICl9HbljGijglzwjpSwgQGIvtm+NSllVjcxZ6IAHgzRhoJi9oX3X2q
BtNNIHXDL5Hv6m8lL4PR6SDfCpSD5XmdR+bwTS4k9WksBSmhyx6G3nZOzwy6hZSW1tSzITv3ciah
/aMrGKziNSGJbogY9LeK2+Qekdq42uV1hx4gpP9xtKOOZjIkC3k+qf2O6kHa+JYIXbP0Y0dWFS2G
9edR+459oX5VWiRrECrvRkdJAtSMAj6tzU3oNbm+o3c+HJtYaPPN/2iGKUOIppu1IlANcIVO7f6Y
ba008Kaj8DFuM3Mj6W10GAe/f5ejpqQGK4rfL8Ntv6J6DdM0wH1gjmOAIV4AlfNe6jCQQ15crh/H
UL5N2biWMf0rR62/2Fd6kaJJI9TUTFVdALrFIvKEsYnoxssBynGPoRXYVn5HLxcFucsDOoN1tVTZ
wAuH7osom4sBgc8qkjqlojsF3NiQnILSebwc4syc4Z+lU+VRGI+4pDRpSiEMbUwIpTgWxnM2rSji
Xw7xFQVtQjsVFfBlGqwveUFFiIMcLEyA1gwAa7cUkEyPNyIw2SlQrsCDzS/YYFNEcoivuYXxJcaU
n2HJWWkolhfmYEkKz44o6/XQnEdzqw+/UvMmhPh4eWQLQuW8FpgyGc9UNFRkeHKLF4SwWYz+6qja
dTI5HcVDUbpBYzuE1Bne+sjx0e7V15eDfn1jM+wZDJusmRIOn4tByrgCDBbYODvvHuW83XZoJSjt
6nKQv3Dxz1B8S6QCrvO64MHRk/s8lYMh5ABJyKERPHbqlb5BF9wVbER8bOTzHZJM13KoOzoQnp1m
ha6Hiw+STWJoF47g0n5YGa7mtlcYAl93BI8lUQYA/W1gi7UYfGEmbVih64eMzf3QvjbmFfs1BYLk
goJAAGZWlqFWS1AePo9bSDAUFkxoO+VqHjfKxK7syA61IHuy/xk33DWHDqkDPsb9z6jBWjq+6znU
Up3iyg6S5tn+9DZmsD2cHkMXkS/4y6Y8pWBIfZF4ZioNaL3sQpoSvkvHM0I7/KleS3e45KZ73W55
Ay+B/fRxbdLlLzt4EX7edycMkE6MOlTCCS8ENvw2+WgaTrb7cZ87jQ3lDJvzcOeti+0voCw2IrL2
3Wj/6e3Iueb4LM1nxeeJMCUOKggpANh1TvrPT1JTdjeGStdttcb0SBKdLn+L8NXB6BphL8S6hALV
/e5drl9r6imUpHdhZNxe3hxfjhnIKTB5+MbIyNzJS59rKU9hA1gTNU9Fu8+DAqnE5nGM9NpBFuFB
LiP8I9K7yzH/UioWI2fPizASRdw26QZ8HrmeWEB2A4neSmTdVeVbgW0VtPn+WKMoNmbyqu31O/q4
lLa1Cnis2jwMpuLUSnzIymlb+/4t5l+PV57qzPvgqRSNbwiTAe3k81NV9UizE/YXlgw/8wLNCFJ3
LVKxK8hvTb11/AH1uax9seTkXkBAO0uVn6i+XuG+nH0h2NHrUNp5DnPmxpysT0OmyYsCLap1KUhd
/IksK7H70ncpkG1jKneI6v26PPIvdJt5DZyEXGwJuRrBfWSExEah0CiUIS/U06Ntq36bB1eO/C+n
3iLY4t1j5QAwvidYB6iKPI/+t8Et9PKIvnxXCMLOMjRZ5WPGy/w8ieBoR3RZFdQ2Rnyx/HFTxGCz
uUJcDvP1LJm99qB9c35bJkTqz2F8Q2gaoVE8Lnvmw5ihUmOiVjml9QsKjPnr5WBfJs5U4d1ZlFIM
A3ygOJ/2JwtD1qqu1iKEx7IcFfx9pF8ZzLk/n8yJ5c+0cSIsln9hAS31czBrKHr9bChpTL1xZQhf
5oshnIaYH+FkCEIkdOBZCCECqeIqake94aBr1gCUuDxZXxeApYoktmRPuqqTcn6OVKRKKTSa4dlC
KG4kLiS+0r2y5a8ktV83K2EsqMayougw4+YBnwwob3y5aybLsw3ptYnWKXiUDBQODID2m1FozuVB
fd2nJOsSRLWZFgdDbjGoHu0axOJ8StZEtdWw3XUeYjJDekT0dtWht3w53pfXZRAP+QSZc5q/L4+i
MDQpp0uzsFH+s9Olu2RAx35Evz/z/2OnitHX/4s5J7knP2wgBmUxiZa+OIFQToFugDAq1u7Gkd+Z
b33ExuwyUkw3aMQrK/1LBkJGJCO1ShKPogM00M9vTayGqgXtynmHu6T6JGl/erhWmUiH3Vil3bcM
acDLM/llOc4RVTT6JIuMR1ueR2j3prEvEjGPVEcLkSHQfnsYGPzrKFzhNNY75x580MW4KOWOMi7I
ADmGu6H4rlUeda8r+cKXNYFGxV8SMI6+JnehxSlBs7gwoeJz8REOJoUytboxkrexfb08FGk+zT6l
CFwJVDJEupWWbOra4mbaNcpoSonMXa4WpANc/8YtDaSgZ/PD/dhqfzylR1Xbp55bdNk2HqE0VnRI
V3LkDVdW55d9Z3Jd1elHzKcuyfri2OpRD7UGQ8JSUlZ7wDlgWkwsqJ8VtUt2FJgo9qltdiV7Z399
nQIYjDOVG3T67Gj8eZmWoCE7pYQS6rru3nVv3f0t/7Sef9Zre73b2TZ/u12v1/yTvbM3jb3bbOzH
Db/877906Cc/7Ud7w3/e8fdHfh+/dzX/d35x5h+Hv9z5F8exXed4dLf87LfEcudf+J/Dz/xb5t86
/4v7sX89vu4/9oVb8G/7PT8f+/n/wnPur+zWrysOf2okVjQDJRLMgBfToLaUjmmrgvBpLDuufsni
hBfdwdOfLy+5r29ZURWdvQP7GNjykrDtj1o5VQ2o4ZxV1xUdXERtnwLuQnGqsP5cDnZuUGxSVdRV
QyXuYlCp0vWhZFF5jJPiAaL4Dn41IOP+0MnC9nKor8tIUTlSZXwFdZ0MYh73yTcq9pWom3xEudME
eU7vtS5LlwKhA/1hlTW/QCBcjvf1rFNms3l0GnR61mycz/ECVC0LfDSR0cNobI/eXOICUchvBiHt
rhyrXw9yQlmzvTj5ikYK+zlUWOv4vGEdQDHQjHcSzQYErUZsfEYd0T66n/qNjwnIHhjOqwEK58p5
+3fqPh9SYPnmNINDXZm/YJ/jozmWiUOSUha3c/vHf27Vyj2gKXtc8Sibbg0P1U2d3/0afoGy8p5g
tW36fW+39mvhivafD9Px1ziB3ghXds18Ji0fTeGiTclj3jPy/JZO3voEQjMy6ty0WyxMAhw7FOVa
jvU1hII/5F9JCENWv2yYoRtjAGGtwR3VoiMNLbi8ubyUvtakuI6dhlispUIyW0OqOtZuKGXbvBNG
VxvzdlcBsHXKEZyLImUfsdCVTp8l90orls7lRzizUeeDh9sqgkzcjxdPkCaeF6gdTyDRknMQNznk
OoLN2fgtMcor7+xcLBBbiD9Rj+UqvrhOwMgYaZtwNUqawJWEG9G6TTF9zOr/zzjzt/dkbVRCBydc
Ig4IA7eXbj0QRCGqNGVyJVk4t0IsSUYdjdvlXGf+HKj0kthvJVAvZS4dcX/7FRnX1vmZ0wZiM+mO
RAllXuqfQ/RBDKY4oZRQAfy1a6VzNBlr0UArr2x2aZ79zzuKF3MSabESBiQEUFBl1loVhiMOhiy8
4HeDlqqkpbjgURNu37EzLHXhWugzRzihNb5/NAL4h8Ugoxa9AyCMHCvSc+jfA7VQxW1ZP/TyRgTI
oIaHvLsRhw3uQ031GFQHgFWttdYQKs3fL++Hv3Xnr9Pwz7MspkGNmhDZK6aBZxnzjd/c5eIPD00Y
RcMx7UbXNuHwlKDSG3UAUlZ6vB7HK6nRmWVFZqjLIHopbyrLjEDqdCXXK6ajqJD0VnBqRTz6mkLa
mc2oSyofTKTfKNEtC2MtgHy0J+iXwTX8I+faGq7Eb0jKqxJR+MtzeibULCCHjiHld51azOc1XPp9
qRYxUpo05N+6cDwWtbYHW/vLi4trh/bX/cINAaE5mj18FYxlXwmbirJEQ4lVrAibsjR/KbGMqoP1
/d8OiTBciGX04jEl/pvenxwxOJhPxagRxmi6QzCkoH1gf+TjitrDlWriua/wfNOnfQEkiCvrvFxO
YlnqbAHRBRTnKCeYx4IO686XFaF/S5qijNZKRL96RSfSfFOVZogAV0x8rbA36UfcU8ZwByleRwme
Wg9ek0X/G307FMyhecE9MgBCIOWJbwkUtYnmLfLKdfJn9KCRujqSz68ypPQHsUqsG5YM7hVF13fP
RVBBGRwUPaO+W2TJRlVmMXwJO84XQ5/85zpsou80jptdlA3tb8+Imh38MNwh//WbIAf4JxFY7Ndm
6voeIiFC176QuGmMkHCUi/12Qj5iVefi8Hw53pkDgi63LJGYUacy6JJ9fh3YsE1xa+IvCmzS1hX8
k2McVRO8g9AFgYexB1f1jMjGoxoNjhnATcqzfQ41H5MJR5Kj4+Xn+ZrW6zQcERIwIGpZhrb4qFrV
FCUhysG2lKmPKlq9WEmhR1Bvoyn4Zk7Slez369nEuCH50NTi3saS/Dx6DBZ0QW7Ryy1x0zxEtfGn
n5rpypL/sonp68wXFdNSUIvUl2MqhyZrIwU9PK5ErtRiiMQ6Ncd/u3IWURbH0ohE1tRFROlGuEb0
I1q0SUa6ZljjXH5HywOQciOdEG5dIlUtlQrn50lrgLTnEGVptk061BnHkF2gnis1X12Os1wLyziL
lzNGSMnXBW4KwJrujDy2SyS2wVkJZur0+fZysOXlZA5GCRpROS552AUuggXNVMnYbuHNVM+iQlij
2FwHh9c8a/CZUrOPELLHJq+66EWEnHdliZybUhYhBQTKkxRdF9Exrg2R8RByrNZh3EXcbB+gTpdu
qGVoTCLdcSXeualFORV8kGZRtFnWnqbG63yVyyzqSbA221ervmm9reTfhs2VjPzLpWCe2JNQxuLW
N+UpcppqjIkCZB+Sr87BfeWbBggL0Mlb3FY7UdB/jYW8G0GMXn6p0rlxWiQEc1eBc8VcXNwnKq0+
4tJYotynd8l9s4afvnrI1gCQELqBGRM/1D873OVs7d8iAuZxn4Ze7JKs0zlTZt8YbXyQaOR2x6Z+
lNGPGLepdGWnLDPOZazF8km6UpqARbNThv4Ae9uu6NCiMrTqouAh6qxNAc/58tSeC3n6WhcHdVZr
fif6rCAUqx86VCp9TboX8sqJ4WgAvqdjpAlX6vfndgk7hDYBXXjNXN64TISnCrxb2aP8YFEkeC9S
GOO08fO/GNtJnMVR6mk4RUQKcUyvd28RGsl8xyofhHhtyv/Fm9NZngYtdlJJZTGNlDliPNMyDK4K
/H7CdONz/WrQ9pe2mgpd80oufvatqYZIYYnSkiHOp+BJ8uVpRar9JbCiKYq06qSjkA6txh7TfLyz
UgsLCVylC5RGr+zEeQWe3kP+ngIAFmlUzXnf3416EpjukVeFY1lgy3HPEQi9YiuWm//itZ3EmAd/
EiOKM9xxemIMkUFLLN7jtOoAZ3xCQnpnBJWtQDf79yEBSc21Boo2lrg4X2ZlE3Nqg8Lp4Z8JjuV/
B/RV989pjzPVtf7luU/UabDFiYIZmRcYUYi7UAxXuPvAqxoqK8gf5R0ZCiyU9qF2f3l8514bWREf
eoi1vLvF8iyCEATGHFKQpvUgNeQuKJL014BFX/oH8/KghUAXnd4ct51FnKktx7rUo8IBTkwW+jRb
FJvrAIqJ5so+tx6k+n8LpqvhpXF5hOcmlaazhiA420Ez5i/I6aIRI0PTCva6OAxkFkA+wxfReG3n
WuQjkkD0gJ4vRzx3is24BQtHTBCDS3yTDicpqgXmVArkpxY+SZvKq0AbnCq7WoqYP67LbXcSa9mX
AYraqVnMvGJxFIwZUoFe5mia/lL54SrMUDRoYH1Cu7hHtPH18jjPfXvpgFNqpQWqU9r8PLNZG3R1
K/LhtxKIrN6jRUqFlaRtIYuYFVcOtmvBFntjmjoNfSqCdcovy9/IDYyo6K0sV5DUrhxl8x/1dU7/
GdfiY1tNqC9VxhxKepWTd7+88kk4++cDbYFMackqSKPP8+aLjW8WFn8+WgdPUtD9lNNrZbjzIbj5
AIoUJbr8n0MUYqVYecmi72M30SEJFcGVbSWfXXlAu/9XiL///WRfZYiYgiefrdDuczoyh2EXb8aH
8pu61p90+734gyrjCoj3CltWqlG7y2vv7Lml0UChBwUecwn1mLwGFZ6Gz6ohNg7gn5HSadZtLwc5
9zE1T4Is0gSA5wp0NYLgFlUaOzon8mQiJ6M46Iymvy4HO/vKToItdhOqoGOpZQSTIS1LeYIn2ZV1
d3bOgMdYXFFp0ywBbkKWhQY6M4WDZpxOM98LHT95kXB4ujyS83GwTeBQmAtBi7MeeVk2a0uyapoB
8vDccHDYwYNVkupr5bOzbwhArspBS9K4vOagKwiPTOP4s8Rq1ejYbbla81srYlvMnhXv8fLAzr0i
jrq5Dw4617AWu8pCwU7JDJZ8Mb41dQLz40qB/tzM/RMA/5LP23YsJzNNTALo/TuiWDbOecG1T8a1
GIu3E+hqXmcRMUYdsYgjklwk2pfn6dwH8HQYi31TiK1YtDUhUDIJIketd0XrwoK8HOXaQBYbRsu4
bLcKUSqlXsNpXI80pNOmWl0Oc+7Dc3LNW97cDQHSQz8fAnK5Rok/sF7ivkCQ/1d2rQl9dkD/3GWX
6KXIakdSayIVXmPrpeekOiIcVxI+6ewiPomyyIewSUDTomfaunA6aibCQiWfbQjhuhq/4DfrBugR
9PAyQiQNVQy5ALiF6ySJQIYO1x7m2uQuMnoYSXWmztf39ka4t57GI6K3NgatMxZ1I+6gpbjZKnox
38wrS/Rs1eL0tS728kijWp41VR3IJq99lWLIla+TkmJXHtwMKkKFZrCZcJEO0mhzeUWdO7ROQpuL
XR5wx4WEOl/mw9th+Fkih9ivEPTDeXqSni7H+r+ME3S3CXWB8uRinFXZ5GPpEQzMjrdLRiWF1e1/
Q2F2F5UDyVrSag4U16fcsm7EcizWlx/gzGC5PHF7mtHFXEwX8TvTC5S8ahgsEIC0+dXnJqvL0Xqc
LW6ia4fbueESToWkA3+Gr8+8x06ykqTsIwvhOr49gXCnYn2hag01r9BpkMmIu/5jDPTVKNYgUZPt
5ZGe2b6fQs+n4mlotUK3khaHk0q3UbFKytfMuxLizHYhBFQrwLSoCS1hlJmOSPIg1NRkymPUuoK6
imBrdftGudLpPzsW6qXgW6lWmks8DFACSQsNprHTtzIScvlr1D9fnq6zYzkJMZ9Tp9Ml6H7shYTI
wlXU3pYAu4VhNQ1bq9tdjnTmc4Qe+D+DWayJqUK3Py54MU28TsObsfgx+Mcu+nk5yryQF7cGMD3k
81yHaAEsb9JJKnS1jFwKApG21NmWk70rq/YAd+7a0TV/PpeRJBAQcDVkkSblYkvBUsT8IZjX9u14
4z+Od+Fm/CXs/F1KtPYK2O7c90I+iaYsTisDUygxEMTCSQ7BJjoUh2Ad3poHce1vpo22qTbN98sT
eeYDRftBwqOD+zPOIIvhGaizByj7kdNBvO/wsEFD4HKEc6v7nwjAOz4vPXROrEFqiSAKD91wMFGX
9NzLIc4VPE5GoYuLNMsUJkyGZ++d8Ti54x3SV/pHtRrX3lvwQ1j/F/c9mtVgYgikAixbzBmNX7mb
IJhiYiAOLu52CQKPdXol4zq3kU6iLCv9RtEqyNFwgWjVb40KYm2fRW/N9O8/j6djWRaBse9qhSBk
LJFlJ5lq5+gsRmsherOUu2w6Xn5P55YCIBIg1cBnQfksJg48U5ViNlQg61vJ1Nx07ICnIlgZk6ld
mb1zof6a3RkQjCRA8J9XXaFIE0IAHEOYQCT6Zox+tMaV0Zx7QfATDfbrjMhYLoNi6Du1zrrCCYOP
SkFbbh3WGyForozkC/aGah6Uh/8TZ7kQ/CZCxCLh7A7HlbT20U6wKao9aN4qWQmHIrty4p2duZNw
i71UxGGqVTHDEmsgNGgjDz16PFd27LUg86l78j2yGqtDeXX+HvVPZb9N6sfI3/37xXY6bcrnEEKe
QNyOGIekMYB8PcLyBWR/Oci543PWnJipXACVlweP0HKxJ+sjsfV7F1/t/Sha/8UOpTlM+Qo0uMVJ
/Xkcmhl0qexRXQpKrMC9wclBHslUbqPcOqrBT1NJr8zcuWQBghqgRpBOdNkXK6Dhotf7c0kBWyq7
6UpbFh7RBcWXTrBD7cot/FqwxUooEYdHp2++8WWrvG2dcbip0cwcpVV7ze1onqnlp/x0XIsVkQuF
acYeoWbxGKQGa8DrXrRKUxd3DuRC0Zkwr6yPs+v8ZCoXx9D/JO1KdiTXkeQXCaCo/Sop1ozc97oI
VZlV1L7vXz+mnOlXCoZGRL5Gow/dBaSFU06n0+luVoIbfWhr3P9SiERCsfUN5FlQ2oFE0bofLiX+
8BE8QqElVZf5EmQ74irOJBwWaBa3afRSGC8Qqe+MgxxAwlpwkVxex3/A+GJkVidDZlCA5QzsoXF6
Ar3THlxgB0gkoo1r/E31vrFNiXy3Le0rEv61knKOCeXlTgeLFIK6ht7e4rlnFLrz16knel+TBetJ
Oa9sPATddjKxo/lPX1ZLm1QazpLhZOQQcodMVkj82958J7rnZuYzUrZdiDkacAzf0vyJ9SqeVAOb
QEZg/UMvOtTUWY4OGNTh+GGaVJFiJQcvJiiDGdhPkBcE9R/07guCzuKuxDsDOpyhIyXz1UsZ4s21
IuGk1slT5T3Wym2Z7kYQc7z+C3Mwok1ljCxCQIH7oiAThBr4iPgZYTZoQPnDAnFvNfxaR1m0Brkt
WKG/kgEOpQD3AmgLgEJALY3f4kQxeIt7sCjHEPXGbMs63PKJPcPjvGfMRtByNzjdUMTBZA75HP0f
WQ/2lkbd4tXzepSHJ488GxUE6KEOsY6+mJbMwLkoF/VSi85jnHuUxFem9gjBsUdQ4W0hhyNAWvJF
9Dbj7o/Qg3l27mRi0JjylAxIWXFKjE1ZnHxjs27MYokBT3vwRPTxWRD6Oz/9ghzPHkZPcPqZH83w
xDBa0Wt4r1VvoKMFanibho/QbRN8waVjfY46OdQsPcEFd7AMH6hoI8hq4ujgp1k3bOErTY2J6LqY
dBIxeXqOUKB9AR8JG0zt6XOk4PIVKOxX02POagS94TrYgv9jGkXF4CR2GjIJzv+7QR/1uoL/S/In
upddfYgOUjq4pgZ+nvBjHWzBK87AOOc3eiZTvwNYEh+bvsQhZHed4H1ycfVmBnE+HufjqIAjJndG
NHmN9JnGD1HVgaPmc92WhZPuzBbu+O4qiYAgEzjgyX1uCg2CTOg3skB6Y1rXoH16ZhBIBlOy4HuJ
lpBzDn2kVtuBXdKZdJB1NJQk4CIXPeot+PiZbdzOMiGyCI5O2MYkqAOa4FipRX1xIju4bdSgYauP
GewIe+WqrXuwflkwJBbEoYXD+syS6d9nu9VPLeQjPWBGY6fXJ7MG9Sqd9hPUtRMnE/jE8roZIC+R
ccGk/LUP4omJZlUI7vkAUtvqqghENaevt3wuUYVB/0DwNz7IMFdpD6YzR9sq+84ZNqrT2+mV9HxD
brt3dlIc+oT+m+t8522i0o5+JX8i0Y9YOsTOfgQXNKCwAoXLqbgLWiRI4lnyqdccM3MM8IKAsaKZ
aFsdXQS7HKr+ms5FD99qpVqGipED7UJMtNwnyXven1p0SrNeEEQEH9LggojSg+m0mMquOgZFu2Fn
ggX734SPv8ZMv2DmmBmavkEJOSHgpmFCVIltunCXRGjvy91Q3nXpfh1QtHpc4AjwjNmPCQDHAjT3
7jjeBV3kNIHbKT/WkZa39l/TuOjRpRa0BgmQKrIbGlT1ZDuVRdXQqTS4tg+4+FFg+qtuAiQYZEB3
tKsHr2X6o5Yx8UJ+pKE7UFC97tbtEjkFF0tApERVosIuRX5pvB/CUqVo3bicSS5aXdd6/P3a8n9C
pnJPkvS1zrXtuhlLedN89/LPXrWe++04OTeY+WzJ3JohmGOcWCF4fbzWUzelRy0VgQoWj88zQOjU
JxA7mqohG/MAKUmov+zTq+CA+KGChP5WekIMAYf3urGTr124CQWdjgyep6UaNjIfjwLW7JgbJOSg
oFBhSB9g3hacNIsG/oN0UcuGGDxEFxsgDWVk62Vm59W/2VczBC7qQmihach0lpVmZBvthwbduEpg
xeJ5OcPgY6wJ0dkSk2OOFr/r1uPIbtCa0McY3VXQQS4AWwxJGPZGpgu+J4t/I4TAilHoRYc9TO8V
Ga81JhRoT01wm0uCrbu4tWZIXEgCkW3TROoULaoHorka2Vi5KCItO8Bfa7iIpDAaZGMHazoJCVO7
kZR6A8omOQcdA5RgShAxQqBZQbvlS5S8ZxAwawSbTPQLuAA15NApzGtYWUHcVPlIG8FmWkx5Z6vI
BagR9FRe0k8Wpi+se7BkiBHfeQ02rptU4QZPe/+dg/Bz7NoIZZ3Uh0Es3ONJ2/FGp2MfDCM3regp
SuCLfFVD7yASADkleAgKR9L0vd6C4a2NjproWU2ExG0xJcrqzqgmpA40ZtJVIPkQmLPBX9iLmisW
o5+CehCYa9Ggx7fMFONQY9YYu5mYr1JNbab/qrW7StQOvri7ZjD87qJBXLGpUjMaP3UL3+ake4K6
4qJrzyC4zVWbrdwY082xMx/9+s+gHtbPCZEJ3NbRwkJXmIeVoinoDSPmQhhG8f78dyDc/hnUwoQA
A4ygre5CQBUiWTuFvf1XIPzpnkCOqEadAPdSnEMh3YySZhvBdyl1UG7F1/jHs/jjvGzByVxNZSzZ
ePbVHwHbxb2g9eGrkHpxds8wuI2CwcUijiZLDNm29l1ia7c/6F14C9n4m8INXyFw5cbge3Kr0zMD
6Tg0pq4kQUhd3Kyz36Ccp+mFiQ5kc8r5egk00e1LAEaFMoPS3km2+n9zJZhhTXtgdiWQAupHRgEs
lv/06OCORfxCQsVtOrKB5qFbFMlW05P3dX8RLvO0NWawvpeBXnj6lPVWPsmgkLHHLd10fxIn7Fz9
MO6yk3dVbtIXsr1nv6rjyzr+YsYxs5oLHjUYbOJxujOz7oeaP0vKuG9LfRvLkEKvdYinRWAvWYec
/uSaY3HBJPNbr8MQOyzOIUwOZl/w82OHSKLJLUFQMbmgYuhpKfeTaXQ4mD1kW14lVXAkiyC4kFKX
o0pw5sM/IebVP6TxL+Fow9dE/8py8afwoBh5ZoHj3QlPUCfbyQ+BjTa5OyShkCdm19oOcq35K916
D+Gr/krsbk9vGsdyn5VdAqElQU4gsJg/qIvUlIaGfX28p7i5s6oHNRAcNssQmBiZnjlxd+D8o46V
riDTjhhGSOSEYJd8hnLHug8uB5a/GJxvNDr1erC4IEzHw3OQ1HbQq9uo9+w8z95TVdSXsrjL0JBC
QAKNZv2LyWjwhdJEQdJhYIypAA2/1WzbMnCL/OiHUH4SuOVyhQgP36DrBLebzo8ZJXpaJT1EM5zk
ASytIIyVneCEwT5omd6pNxCmWF/NxR09g6PnMQwKdVA+NmBeQN7V4WgWBx9ETqYgSZBFMNxpAD6h
1OwyWCXtzfthQ66DI5jQ49f8R2nLh3AXHqM7zfE268YtuuPMOO5c0KIYXSYpUGvlhH5G0r/6ksCy
KUxcbHEM54MoBl/rkkER+pg6lGdRWsN4MtnL0QaCsxC4dSu2U0EVP0av/8KmGSAX9cuGSpEiwabY
HOgJ2hSd4zUamnHIIGKjWly+GRS3m0czj8IeEtVOY0X3Y+o7ATOu4l4w573oGjMUbj9TbN2KNUDR
452pHDv1LiE3mmgQ5oJE4ivvmsHw8V73sqi3pubGcWJscGJS2rp/A3XiPntpM8cMrjBWF3hXLejx
Q0eB3OO/uksb0wwmeBvxUMWtZ6eGvtrp0wMYXqaU/qQNP3RRdFz0xxkGt5pgC0F3Hd4gpvu6r7hJ
8suof9bjRvY+C3VTiCgJFj/eDI5b1UpiNSk9mKSqb9oAWcYn3boSFt6mfXqxycDuDVJpFU9uOrdw
5hBrWTp9u2ronbb45XsCH1z09BkAt2qdCoX03ABAWe+i5Jgov6EDtL5vl84RlIcUkMbjeMTL/Hmg
BdGB5JsMgRbir+lD7tdHaBnLm7EJtWONMbobRtRoR9Uq2a8DL30i9HGCLxT8PGhwmGyfZam0T3vN
SnsEDP3BMO7RhdjTq0hUQVlaQYWC/RS88+jn5XtlOjqJtPjKtL2o6wXkwLTRlVJlt27MgiegzxHD
2ROpKygBuVWsNAMqY6YWOwTT7w7xPWLHefHt3BDkSRZBDzTaYsCz8UWDP1syL/dC5sVF5eAiZeAp
bzQ3ZQANV78VNWpdHvcTlAyqQRQZ0JDGcyQnEKEODAVK0EmtXwfsE8MMR4orNPGjTRj9MfAsL0GG
1qDNISOitvKL1ZzAQa2jT4og6C7n95UcKkjYAJ4P4TYItYcIKofrH+zCLzgIbmfRsA9JNlYVOnei
reHJexJDr8XPN+swl6V5DocLREqKrxSDF8UJ45PiP3doBuv1+4q6UXGEZCrC/RtilWBPX2ytL1C0
KIK5A+OIfKNiWoCOoKpqKA00gaMn3jYNIbWcoQxmitrDRFBcnoYTfhiYCijf1Dd9D7WaobPLFnLF
hnG3vpYXkerLKlSW8SyDfmy+uBzFvdUyDUsJ3ewkfKnTbdpWtmc8l8kvzfx2AsqhTYbP9lrJokqN
Qxjmyde6CSXu8GBBrSDSBEWRyZfPzhAOh/N1DCEQIx5g1cCSXe9DkzH/Y5Hq2PuvLaqW60u4/LX+
LiHn9ZkPmdE4g1FSvQli6zoC2YPX3VYit7847TmjOK+naVBjFKCBjvwQoMzBUILwkvq+Nro3Rrub
ZugwIAtt8KtYD1XRl1sEn0jZJn4lPLBx4C0YsSH0BnAtwCBP7vb9h1QdrAR8BNVjnP9h4XZ9VS9z
uMncv4h8sBw1uU3Spquc6Ke60Y90o5ob7SHHTEL6UOQ23rP9HbnSXAHs4tecwU5hdOairAPFJibe
APuSbWLflfbeRr3uXtTfyS7dDxAGbZzyT1jZmmAnLgZPhBaEF7zCXTCv4L4RZCBCrByTXlsyJE0L
FzqoIvOm0HGxM2YoXGiRaB1AjxooYbnTqluNDU5i4ByvXFK6OTS8oHZQYJIBUdRqn9bXdnFpZ9jc
eZ4mRhvkErBZrV4NMUBIcYJo364MdEEetBgAZlDcV0zilECkHVCp1O2kBJK5QwhJDNPJ9NiGjz+v
Wyb6dtO/z5ymz728iVPAydZ7Lt9n4GYXMtaIVm/69xmGBm3c0h+m1StBDpzfJ/WeGRBNFRxzi6YY
Uys+iMdMcFmfw1S1UvtmRBA606tYcsv8A52C66u1fH6bGD6jYGnHfziMAo9viUmRimj1K6o7RzwH
lm43vo9SdY2GoU075m8QUI/S7HEdefG0mwFzoTqoUvzN6bSDFGsFGe5sRCCpPeilMnSJ5ZtQ1wQt
MouOOEPk4maimcEAhUQcDgTagNCI3Ybme++193IhQfmPCJZ28uuL7f0XTudGxUAo7fvtdMCGteTk
DfvZTsW59UUUYXAP7GkJrsokhEkqvhrSWQ/DqUQkwbLo7TNDuDg1xLWmNhVAUGB0QfqDehE1N5iz
Q86QiU7wCy0lMPxYGKjSDVyc4Pp8FlRUhTxQkORC0n2fjbsguwu9d686qewJio22N7xS7dCEd7kP
ucP39eVcvhXMwLmN3XV1lgYNwNV4E2lXEPFk+qsGidzejuNHv4DuqW22gtNm8TxHMyvUw8g0vsZF
rLHIQe8dADSVktfel3cmuCg6Sje5Bgm3SrdzNDuTRPRQtGzsDJcztq98s0cdCySCwWkc8Jyg68z2
zGEqzBhV4sjDS+o3Tma+aJFIuEMIzsWdpooVY5xSeMix2pJ6naU3hvYxhKEbGMfG2BWey8q99+0x
t8m7ZjZzUUdiI7P8FrASxeiZeV+AEE/ziq0sEshZjN0zIC7YgDerK2sfQL7hHwbcgEwp3arQ/Fn3
2MW9+RfmK7zPTqKw1sI+Bx2k4/fQrik6VFqV0Za8wpYxfrSOJfpmX/8+A/MjkNxGBcBC+kdG/U5x
PHbwGE5zPDUO3ZY0WxB2t+IRhGUrNU0jKD9geJkLc1mSsNpgyHhr9KSw1nPAfeuqoYS6ZWIrZban
8YD/vzyoJNyoWGiM0D7G6OuMrZdB+Z0nImWE/2cp/v4iLibmZSKNA2ScnDa/x5xA1962sZMW/hFa
tbah7KQK0u71xmKCZOprZvriVIH0zH+WgkvcqjhXQV+CpRiL95IpO4xg2X2v3+qD6mSYW8glZsvh
PaaajlAYdgh0tjU/OSjkEWKpKH15T4X+qzPf04pigoPCTfxjC9I4aLb6uzqTf1dxuWEMBDKZTOwW
fC822BadrjAe1r1p8TSeGcKlhWhFjrRBgyFxe9fWBxZ+FFQGr6rL+uGwDrUcYP+uGRdgSy9vLYwG
40ihVzV9rLx+R/J7ub5VcaeQoBlsPK0DLm/+v4BcZGVgsNfVDt6Rq5Bciqx9RWRH7/vNOozQC/kg
mqqZ0rbTvkhuTWNTQIIiS2xGnK48RBGkqxq3He1O7nYC4MnLzr1QI9OYqAaBcmim8ZoUuVXFNSVI
gPPgVHnBzlOPOjwe15cm/BWhFtOHTpuewBZeQqvD614E+JcLDHzQgugYWkdVX+UMl/RWqZTpZsiK
2rYqFGW2EblSA5RACwg+awO4WO5K4pRx6ozVgwa+xdi/JYOoSfTSic9/B3ecUKkuG7/A7wBHcL5F
RQDykr1PXDUtbyGFDHYcagzbdeMXbUcFFgWmqUmUL2ijzhuxSFOQjlk3sbpnBfR3BVFm+tkXnxeD
UBiYww2b8HJh7VjJJpRXUBvS8aTcMjBxZZvGVNEB61PX8k6VD73z75s1kb2AB3QSieIJSiQKxopO
hVn9cKOXqZ0MW9b/Xse4TJcRNmcY3L7sdYtRxlRcqHzHlOA2mEZZR1j6OHMEzjFBYxp7/fRxIDHS
orA83BTx2zrE9CP5jzOH4HyuQWXAksB+jdmFW8lo7Njb6OxUi9ieRDBcAgONCnA3Y5s5fXGt9J9Z
9+ol96YiGJhe/iLgMkSVBY3N/PxJMugdG2J8kYZCi5xto1rwyZfN+AeAnz7xgsEcSASAfHgsy11i
vPjeI209wXe/PGLgWaCCwFCmiUkanuyVGYGuWtNqgTxbyWxwoyPwjrmnfYJSKH1lmhR9jmpeP41e
6GMWJI48wS2CLi4lRuoJagUgP+FfOccQCmTDyGqn3GY3xc47sB8aszHomxw28Qs61R395mr8VB4N
t3uDNiSEcMsTCAPXvfOS9AXWy5DiA4fEdD7wfXZKoYw6y8EVroLz8Ni7wQ/9vYEKr2cnJ8yKpBvr
ScoFoMum/8Wk2DKzxNSEsrtfWH49HUd6+0SpIPNd3NUzm7ikq6ylUA49/H1fOZX5XreeLZG4gwhi
MnFmQgIVckk1AaGbN5J2YOhVUivBm9DiXgAjMYQGlKngw23p1gxGoofASIrSYelPXC/7LLQrc7vu
A0s4IJuC0psO1WpsinNbSNT08PKodpp26i0YoxYyMiB0BOFyQ3/1kF7/9kwonA6lWhCRQcMLLNLc
6uFGHyl1KVXgk82Q0v5hOrHDDF5vtLam9q/r9i25G6SWoeyLaVcQNnHriKe9olMaxBS1z3aJqePW
I3q1XkoswPOq4hkINMCgyzhfQmNEG2Wi4wSW0dKSgncMCkClbCfKh1o/rlvz9dn5AwX0zSg84Jka
Ijn856ryMI6rGt59sPb1Gygd3D6z+7fuJnI836Yf5qHbjje6/Zxe67fD3XD7XjrD3tpDdsquHZG0
w9Lqzn8Ot5mLbiSQpsTPmT5i72Uoab0ILJ4sWrOY289BlijUqwGhbLUb7zrbkTvMi+yNm+TYvEtu
e8yvdTveQY5gn5zSTS0iY1vaIHMTOXetaVXgDQf4KpQr4hjymzdeJoF6wRAEriUgGeqoFH100LXl
KfTSUO1IpsJTKYPoR3FIiF0ZkZ18uxl9CvqT3BlYfVFH5omXegNaEdVooIrs/zDb1jY98Mbr9+uf
bWlPzEE4x9B9QyrqCURFUIFqV/cYt1CniO2mERGELvngHIpzkIx5cjyqgDK9k27Fm7RJBF9mMWGY
rRjnAh7t9VxqgdCpb0mw74Nb5Ipy/lzpezV8yzpB6F/K6BGQQXcLAnUDPDjn8aTuqzILMenrxNlT
Csp0iUJb1v/08w/V+BGkh/Uvtbh8MzTeOM+KO9SE8D4/7Iv4lyRi9F5cPMjLIDjiccTgHy0iJWId
axHutfa1xgQxuYmgHKZb74b6Fg5O0X2s27N8OP9NraZ/nx3OaUuGxJxSq7BFLxcK3wiZm0QR3SZF
MNNunsGURmIlXQ6YWDuoFrMRrm0hE9vSt5kfztwuGguFSVDurkFW9drmUCZ8Xl+rpZAz//ucp42R
nCctxd+Xq33e/ulAk28Nu1aoC74UDSbOOmBB3c3k36QHWQ6JTuADYK2TO9/W6L4lB7OrcCHar5u0
9F3mUJw7S34aq16B75IrKG+Okav4r4UZuP8dCudkUqvXLKyBYpJjIreOFb3qkihRWjYFHKA6JmGg
fDOt6szFxgYMlLU1mUI/vcKB9pVT+yJpnUUXgKrVf0C4Gyr0AwyF+QAJ6tgelcDVwfwQRbLtN0/r
a7aIZBgKilF4IoVe17k5NEe1G9T+NQzBWI13G/Z7j0A/XRCsF15JcaXDvU7B/Q7ilF+PVrNl66Mh
oAHeK5zWUJ1CM15C1bBVZSxtC7R/I6pMQ6Lt8HS51Svpbd3GpQ07x+a8zxxqJes8vAJTyMI3Wnk3
WrLgFr4UT8FgaOL2iMKywWebzB/9FP4y9egwhJwmbV21YtQNGwttcJlmHOrSi1xqlq+p2n2bWGO6
L6MVDg6JnBp3k/OP2BrUM8YAp4URInNgmdPl5skza8EFeclX0CVpQXQCDf7gsj+HaWLJUnHq4lDy
NjSO8V6QuTWDIHSxXf9gS3tsBsTPsxVD1vn5lLsrpJI7Wy69+jFNoE6EIkeCHbGOtuybf+3iL9wo
0WeQ6EEmoQe9HQVozAzJ3uxxyEPX1g6DdJrOd43+tslHUZ60lFagEAlqPRQioZDCfTollT25D0yU
PVCHVa2HPPe3SgPqpIi6qvxZe6KJs6WoP7/ocYCG1fRqnU5RX+tAY1b7zGFakO5pgTm7Fq+nhWD3
XbKxwjsxX0AggQiWTxy5524Txug/rLq2dhCB3iTs9GhIXb1Xj4Hu7eIE6VpTg7gpIJsi/o2eEJdk
jajfcfEbg54CvwFVMtRVuDgXe/JYqNCZdMKoOXpacEgwZxaWzbahgw1WGrsd7kI/cWX/c927lnx5
DsyFcjzGg9xJBnCPxuwm2KeYFK97Qbq4tDMx6gvyWZR/8azALTEkZspI15EySMZu9HYk3Jn6L20U
fcnJN/hbH7oKFPxgTPmgGfz8S0ZNp6oNmTITdqdHI6gniRNE8b6Vq0Mb1ftAGx71/D2SSwcq645c
yEea+oJ2yEVbLZy+aPEk6F/lopAkUSqhYxY8+XXsoKU0zJidlJtcdAYv7UzjLw5f9+xTUpnosIHH
pOGDEoSbQs5/jB5xW8rsvPgcAlG73tIhAuI0QlRCEY548mV1TOJW7jFR7wVK6OJwTPZlhntg2Ht3
ipJdg2HWd2gmeQ54vTLBsi7FBXRxq6h+ThdRPhANPcb5yyHDjV77FXZ3bfJ77Jy+2vadINwurStI
zSHgPGmJK/yNOpB7iUUUV3fdfM2rQxi+V8FHlL835EOkGbLwvIdGeBXKbxhzUpCKccEu7NJmQJjD
iqKk3LTbAW9a3Vb2b2Vta8oQnPORxr1S0dV0sYQ7x+Uyjj7CoBNpK4Q8dfvZO/fSviq35o8H6cUs
N0G1KV8EUWbx60GcHQ5L0P/Pl671McZrDG2Q+sajY2onldiK/JOEz75oRHtp+2F84R8kLp7FGkQE
ggkJeZ5tUTsnP8EppHqChGqhiwmfbobDbXPWG0pvTjhpjU5Zed/amCg8Kvc1KvJucQeFDu1pPVIL
LPs6QmYpqteF/7eGASoitXdbZq9ZRGwreVjHudTNxIGIKqEKSVSTTiMh52F0rIysBRUailc73ZH3
8tM2c1TFNm/lH+xxdMJdcTcxIdvj+zrw0lE0x+UurnXsSXVmdvDK6hdrDy27ZtZ2HeJyspyzjdtx
LYmVLJKAAcVzatOX4ui5/cHE2L73mD3JnZs6mH6xNZf9jJ0rNM07oo6+xa0wW11u78WhIYEVFas7
UnoXjWSbJ6Ojo6FjNO/aojysG8xHMxyEeA7FZ7QmBlYkOuffEuJ2g1IEhWknxa8AuX5ofhbB1Fty
E4YHgwp2BW/bFxqu6gRq0rhn8i5qgHU6JSpoiSVz3CuKd5+hZ0Bu2ms1QRvPKJq75nfEBIcRkclP
8SCF/3VuHNG1spYrC8I74PPym42mdFtjdGTI3K2vIu+ZMiaGMWCGVgAViSIuiOdAbVp7GWvBqqm2
P4OM3Ee+sZWUTLDBL1cPKOj2N6fGyMs7aJRDcbAPkPDmlfxR5+nOy4enXjIsu4XSGMot5u77ZilQ
fjeR4UI6hKezHZt0wIRGxNBL8ZTm9Y0fGI6sixbvYkQZ2tcypODwIGVC5UXhSYBj2pdJJoHd6uot
sSOb2Q/27uPV2Tj3ghroxbkGpGmSEQ9g0M9TgHX+nXxc7z0ttZCF7Er3ervd7U7g47AdV+APXysz
zzR5IM7zOoVOFQPPd1Bqt3O3c9BS7YSOvlHwvxQYOf03wX+u3t7ca2tzfbu1D/1k+O7uQ7VPql24
2ibfaJsP+061cbXC8fG62zw6+/vPzysRNcrlRjlfFy4xpqYfsRJ9kci/29AJmjQAQUKebSiLHgyt
k7/Zh/2/qwPBCVz6Ie2pcGdwj4kLuZOxOmHTH80y3RKIlZldAUWjeguFe8Fnv9ydFoSsMYkJrlgN
D58cXN5QqNc1PnR8+uZYFQRiPkN3lVORAjGf//JmcVEAx5NRmwXM8k3PVry3Zkw24HHdj02/V9D4
qWuxjMlnUdp9YR7eIE3wFUwdgcgULyp6aGdRzL6I0PqFgwLdVlqk26byTYIJdFmBhRkDiygZQjRP
4fIZqMtaZQcpcqerTlqZ23SMHCkQ7JtpW5xtG+i2yFCmwZQpwoFyQZQBMnSipMjHQBu31yQJQlp0
/82YBgjofU/yTlOfBF9rakbWKHEJO0avffF9sq10+YbExvd9DscbbgmTaiwCDZcjqZ6Gm3MJ1q8Q
7/iaUroNOUWiRqDLw3s6Q/+CcAlRkpfDEBe67/QTL6bM8gO6qh21w/mtSLvY++P35eP68l1cSeDk
Jm4ieHKZHpJQDzkPoRga6qKh6QNHo8G939Gtit70viQfsszu+6h1k5S8ypD8LhgU6tVI4CEXZyBm
PdEkjzqloUGphHfDprHiuMXMuNMRKDmAlezDSg3tZ6GAwFWWtNSFDNvwvG7zwgbDxpputWg8nnz/
3OS+mwo8OoRKy5AWG12DBgvJqmDDOmE395fYALcDpjQMaBiAuCw2+SHUzdtKDlCI3Y4yszFEsknH
Fy9u91X00sQQ6GGn1pCu/HhaarBSPw39Tk/CbR6Rg9TclN5vwzhonSBPvGguwv7HIwumDaFgCR4F
vgA+lkMXFaoeOGMKsWa3DUNkUVZa4WIKRdDkOhqyQHd0vYxKJ5D0pt5nGdXu/JhKGwJtFG+fBCbz
jyUO6AEPW57ialFB7zvW961btkNOtrLUS1cmCVLVkaMYQzNZ1/UMo2KF8tYYgcW2oQoOX3f98166
NEKbasloHCHQXcaGOv++peYRlPTQLhuW+1CRUUNzRv1AUqcFzTxN3aLJbavcQIV0HXjBr4A7yR5A
QhsipFyMGAs/9aQ8RuDGFlIizc0qyWWGSLr1S0eC86npbMATAnJh6AFMv2N2MdSr3tKSMo2cFr0x
LPdtKbi3zGe13ETjpkRfSR1sCu+osF2bvWD0uDcf0Tnrtz/z/ErNNqa66ZtbdPKuW78Q65GXEwUz
ZyjGYwye+1VRW2hBl0dOlKF72LJlhK11hIui6XRmzSGmnzAzvOkLS6YVIPKPUHXU1Akyuz0Ob92v
/j3+7tUGWGBQhf9QFDFxLp1jWWPRF3EGLBMsNKAQ7qrbmkKAqnKrSAC15Dcm2ANgHu4cIIk9h2Jg
S2KBhQN/ZPm+9kBoFWkHM/uuEuv055EzqSjJ4JEdN45zmNijbS+RMnTyMVFOBbTs3bzzwG8ytqDb
CZhoTPQiCZ3woAiNA81CMyh/+EfliDqsXmDW1Y+PtH5nAd0y5Ibq95cPOCCCwfA0DhI+XwriCBXQ
oIJdQ3GDE+uj9oodk8ynde9bMgeJDMbYUCZERwz3lRAHRx+pMwgQwh+y9tm2W135zP23f4MydYEj
BURTKbe3g4DIfhPQ0GHkUI+fI5yP9XdB+7kOs+ByCkIVJDin8i6SmnNfCOMaya1nBSgmB81OCjRQ
tRRqgJf9IMwEY5NL8Qr0nyDlmJz78gwMB63IQP8YOhBeIC99YljQkfVD+b4fSJrZg1Sk1CYSJb+q
tDO2aT00z3HAxlPShcS4K/s4TxC7cVPegceXFLZBKu+z8sr+afRZ/GEYlbY3zBQM0kNrGu8qhhh/
fn+9dMUiSFVQjcbI0vl6FQ3OqY5AJLtRB9fzGZ7Gsr3lWe46zJKPzWG4EySlHrQ2DMDEPhTB+j04
gRwtikCW/vIvgFQ0aeMJCvH6qyQ4i6SWWtB8VJHvN4lBfDuFyC2GhaPiAUUb5WPUfSQG64gLHofn
fNRSEH8wDsAnelCIlwczD2LH0KHuYfWQEw63HthH12EuUmhcB3QcP4jcMA8R6PxDKSX11Lr2Y8dT
SwUP32DMpPQ4WI0FtQXLzYvabZo//wYTM906+Gemt+hzzNorvYEZwLQggRe0cNtDLt/jqcRWkjtU
bNfRFjLmL7UZxQJZgnUxqRPC2fVMiSAUbOpXBEli0kIypfkT1IXdGu12HW3ps6GyguzcRDPGhU58
4ZldQrUkdthoHonmgSBb29BKECIW/B4t7jIqOCYqRxdyM43WRZIlpSAjyvTdVESAJrndJX5lp53g
tFhYPvg7rr043hFjeQeprFBBQME0U4ou5k1KWukaQeRXDy5/O4xIuulYVwjqIwvmqdNrsyVrmPlH
znbuIJJnSgVVzRA6nKDPK6D3RyR7MJO91yXf7InAIX8GxaUt5qiEKB2g8BtlL7np2xUKiXr25n+X
2InH4fZZQEgNJkLgZNrgsqraGHWwb0b1+1EDl5Spa3qa8b3IWUhASrWUvWnlTLeRS3TVTiLBpcDL
p8SRy6inKeJpwEFF4OB5GZQWvZRhU0VOFr52eokL/uO3t5FGMHk1kdUtzMCDwiLy9ayJHN3vsFOT
baaEduh9ux4/3XwQ+1AGQeeNwadcRKsgdQ0tZceIs9MYaHZQkWOTfmpVZAfB8P2Pc7ZrJ7efHSKB
KoXIn7FrldJ6istcie1cGwe31Ifyx/r6LXwgQCE8oMsHFx9+oj5oswDxA1BaIR3MwbgdZEUQV0UQ
nDWD5rcs9wBR5r31MLIyRFmRsYd1QxZCwZkhXBLug69CHi2gmJ1kj4g9Kl4wHhT0v6zjLIQ54JgU
9Q3MM2Cu4fzbdKVBRvB1xk5QqI9ta9gYmN2P1N8UQ3StSKaojrN07s7w+O6EwVT8mHkZzsC86u2q
BPdp1jLDZrR49zxzy0DP7WeRYN8uooLGbio8T53qCmdlzLSKBUXsjFl8xLtQHv+mcm/nYL5UZAyn
COCWLqBIXv7iTT4083japUYlFcBjLYXIxmBLlWbjDgRqqMdOu01QJ9aGjRVu1j/mRcsSou0ZLpeu
Q7ueEeIDV/bGneJv1eJ+UJ46dVfDWuitZtUAzod021QHXVRuWPSkmc3cvtA9KWnY/5D2ZUty48iy
X0QzLuD2Ci65V1XWXvVCk1Qq7vvOrz+O7HPVmUiepKmvWq1RT88oCCAQCAQ83FPYxqsSPEdTqTgI
D2PiH6BcSyc1/fvC9MVYuR1CBhMHf87GKu99KaVlHbhav4Smmd2HZ6NinnW2klMR+W3FPGc0TWdQ
m8++bik8NqJFONkLyzdrDBVWANtRvyA8GiJpEr+rCUq5jYpOuaDFM3Op/8pYrS/0nsGK0lIy7jNQ
DyniRlRXQfTD0zSr89+7fCH+zLgSpApBwYU+JCBQgPO7HLho5G2UeL1K+8pUHrNJEtnribob1KkC
dNJsaJtPiRV7Mk6RLA2ctvVaGrVR79RKaPyXxTZMsELjJ5h/OcfuZKmBChCAU0NY/06NcItT2KeJ
4S9kfbMrcGaHc2IF7JMoNWMFBFkCGZIMOjkZGeBn+J+ePLATUIxAjQWgKS4k+SUyvWJosV2E0aRK
bpY0NfOF6D6XlbPqiqkq0Fi9KtqjyjOkYtAnVot2T8Mv9mri7dvGeL3tuHOzhisNdC1lvLYDaHfp
K3rRCQFe8+ENkZY9a+KYbCrPb/cB2lFe1XSJkHmucKuZKLZJcAVGJMH5ZtCFeAIJQQOXCLENCgmU
QfLuQ8Nlbty2QkJL/ZBAx9pzbw+T/bFc9ocxIsKiPKajiZKLOHmfaV3rizgrhRDyfAVZxfUoUhFk
Vg9Gsw2S16HNK6rnC0WFK+ANdOYhioIitYySAurUnOHShDhKqLQq9WsTJemp0fdCMLwLtSI7MSrt
NG0hmhJ101vTF6PdRKAEqePw0VeUz17yXxWjiu8EbZxWcSdG1PfxjnB7aq6TInwfZobgfQ0yqnxt
LYHApACFUDxfK89N8dZn77f//OsD/PLP58JwltYBSSFgTHNpFQuvuvw8JMckXakG+PKW6G6ud82l
Mc69SJSRqUA5jHqJLfoBTRTfBWXgAnBxLsKCYxA/cUNnfI7cqsp10+HBC7ViyBhRooNr6VNRXoRs
oKW6j+WXst/VnSt6BzlehF7MrBer8crQYkcdGYW9yx2b6V2elEqjUln6kGI7AVqz7BydgP7WAmCm
qntLVXvH7F+8uHY987D4rnwSfL/cTWwfAWZy0oQHNOPyEwQt14yhg1PrYwHlKTsGdVEZbhviBHJo
FcJ9G8S0i7CNNTARSFaWuwMkYloHEnqgLJfBTR2sS2Tgo0djubeaaNXpz9nw1Fe2IgaWKMRo2Ajc
3oDCrufRPHoi1XrMQjqA9DSrf5DMt2Ph0BSfKfldV0+mcU/MVTSKKx/IFxQYk/Sp1bdZtnTJm0kP
L4fOeXMY6t6UJRh66cd2ADLEAVcwf6QBuR9aWwHZ2hg9qu0SLGpmE13MOLfo0TAIQtLDbDe6LUCy
wKaQJ9Tg4Gz+HiW2hYvSdbi8GOWJ0Og8der72ADPvErzEfIo40jFZBsPA2064IADqo1folEspFAz
W/d8iPzze1g0nSZknUrVQYM2zURlIaXhtETEegUXRESGHehwIwVVNEBZLp3XG0dPi1vYGafBAhMf
rbynLPltqlupPeq6QGPTRrtYMb71VWxrkisrXyhb0F7VqJz24D0zaaEc+mFVi+jJFJZoaq+0V/kP
ZAHgbPK91CdqLmHyVcD3G2MboWMpIynMYc/rgKb8TkaJQkvB0f2HKfzMi12cpbQRoak4gNMrzKho
HlulpmJ5b3Q+rfQ7udaWTrbZ9TrLMrkggDqkOI415tEHibmgo/XtJQw2JYBawCNFJri+9EdAjwNU
0s3yDe+x7fBFcsO5fbosfQW3H+XSG/TYw1eIDZq7wNvPZEAXG3+v8W7MadBlz2TAUX3juYs6EYT6
mQRt7KQ8prIbVBuFJDQIU6qbdmu+6/mHiAnHzRh//1CH3BHNj74CfuT59nhPsfUq9p59CTfgHIVh
RanxJTXISqJy3QKOmcXlzpC3poekt7IlyBsL8j00DUTR9ae7YXwhApj5onWLB8goGqncbiu8X9eG
k6poNggVigYdmibvuhbirlmsbn/zTNLHZo9oLJMlCt6zLz1aiJNeN/tRBajz3ZNXuv4hKAGtarIa
gBvwuslqgCfQoei71IQz6x5YMh0IIgMYNc5JfaPT8i6cVNomPeD4TZ3bqdB9kQZv5rcHeZ1IszH+
a4lbF9/wPKJUsIQXP1wMUksI3EYdNhrICv//LHFngZxi0bwYlnxFtD0cldAvpEryQJZkCk4ou2tf
+zMm/hggWWnoY4CwE4LZ0SB0kvHbZFu0k52Gx1aIHBmxyZcggn4niStZ2frhjphIQ14T810pXnVj
wj989uMBZXdatfcQ7bWi0snlV6Sao3m8PTNXnNen0MkqiIwECwJEbJHOQqemJB5eCvHBmuDdDQH4
ISr96Es6ruWD4sYycQdxQiVHt1PT/Iy9X1UlAJsLMrTJ7Oy86Rai07znn30Q539TQMoBEFqVZtrk
MkkfSWxoYIKLS7ZMAVKG4a4WH/pGg3je35+ngJBAxoJVAdACy7lJKqdCH6YIFFkToF4lHLwucZpk
qa1/bois/xRPfgwCeNVmK9QxhGR0ROBBFdB46oMtPhqDwk7HBphZrxZc/H+9leexF6YKR1oaQ3wn
64zkvwyYAZ5Qg0GY5pv+vFKpzQwv0TRsok2i9244ZU7eLIFgrhHJyPlRzPhjh0sgEsUb0bYHO1FV
/xh8xc5N6VVpNFsecsvM1SfP7zeGGO9NsQNFcXDUeuk+JMRVu3jhUW1+8s++hcsV2thMoC6GRW5Z
sUNdgU5T1A75pFPTv1eAYRbTra7u23Rhp7E/l4sMqgqCEkDeAJ5HHeRyoyV46pBCZjeOtprkW2az
8BowP7IzC1w8lToyhmKGWU7NO19/G5QNxF7i/k0Zjmm+BXqNyPs+X3ChufT+YlzcpsHbvB8QA+NS
9RdpevMEtIuKWyF7qMLvpAGKAtiWv382hz+htVDGGaWzJ9jLuVQb3FohWKFSomFfeGSdQgY+z8yF
SyubsKslOzPDTWglgv1cZ2YGP7WKfgXNFC9zlOExVzSgnxaqClfNVAjFF6PiZhJZNlO5wSkV5w9S
6grRAaDx0P+dBCYqDU6a4WS08uwLPUs0XeK6nDn2z4yjPfVySpMoTaQmQdhV6sDpTfG+Qy9jlxgL
u2DJjHRpZkpi1LgSjLFQH+vmPtLep6V+wtmN9mfV0BlzaSIPxUBsB6xaPAlU7EurEx5vH5pLg+DC
GXSCRRXoBoSQIFgpAy6Xg78183rhKGRezLsfUGnA2olMv4enf/HLQUjRXIu8tVKcsIxAWn2QygbA
xp2gLeHg5rJk5AAMaYAiCXql2KDPEgGfGIVaR1gZ9AN347cayOusWZf5gLasCAfwvTi1VjkgJ9ET
ig5mUa9XxvBktutW/TLJnah85foXGEiJ/GA2mV3nuU36naD/MLTKiht5IaebC3cXH8xlLnmEl8+C
uVIUy/W9HI2ogOTNL8UsQBYJwCnA2Wn46vtRtgvGKbSEXrw3gnaRmICtNrdMiEGMJg23Y0AxuWCk
t7nkkUBSaTMUqRMYZmnLSiXuJS8PaKf6JoVOQ28RM3oKkjS1tH5Cx0yoyjjqAWST9KUNMBeSAStD
hynQ1QCnnGbubCkFLFqlN2DVmZIPM0EfX/buxxChKF80Y1MOYKDQnwQi/L27XqwHNw8oseF+m2M9
ghIlEFlrwE1Xtt0mTvFoDEhJQf0mqheOHxYTryb/zGu5EO2nshE2Aoymk5OhhNZnI63CzAE+DBy9
hIrKi6EvsdbNux5y5VM1T5Z41CPaQpVMG7AzGTtDvY0SA0EGiE7buEv0+2ysvomWPlbakhrkXBUV
vvbHMM+54XdKkmCW2aX6ue0/JPnbN0W7MJ7zatNE6FWZjoW+K9uBtksCRzNB78LNuZkO5LZGAROm
NTW10u6jR2tMly1E1hlUpHFhhTsDgcwvO2+ElQhHbBfXq3B8zccJp62tGD8qA8y8GUWNVM+hKy1a
UxzYE7i78/GpiBo7Dt0czH4mKqVg5FlkVmCH05WznQAEoP0ENpk7vOosK9JixE7P25dh3CXKRknc
Dm0vw7T2R2Avdymx4iWWsbnyG+aE4Qj+McsdaPGEPhczw0WyN1FMjJ0YcSVMQqdB61BV26CBsHLv
RxetpKCieYLXIN0CepSO0P4WHlPZlnXLS6wIZcjG2NVL3zeTJTEQK8BjKBkw6cnLgyOPFL0MBMwK
uMDtaAQFUtNBxfbB0zd1/DFOCy4iLdnjHFHI/SQPa0xHFA5r1HCksKeB5BbFJhG2YfHSGU+qemj6
dTC0THJhBBNg5P+OwNEqHbWiXDqH2PRfecXZ+DmX1SYNNFYRWx71PWunTZVMroSQ14YvsmDF7etI
ZBRTnssRX7QQc/+PUP9n8nmECZO7GUDCoaKq2iCn2ide4WrewcPDV4rrU/FlBr8ifeFp8Moqa0li
KEG850DIA4jSyyVHhlULbV5UVjAlA3yxCWg/CuB3DH/jhQ4zjsssmm0zR8x63y71vvr+uwyMfQD+
ALQJoxf5Gjydj4NcJA0+QCpRrcX/OHe8sf/pCfVSPYL3tn8soUkJD5LoKuExwWQo86ghIJI1ifeW
JR0Iy0rI9jCNlgFNJUSsSlqp+rhwrvG5H2+Wc/IoL3JPkWC2RJGPdE6o2wRHOHppQOi0sJx8wszb
4lYT6jq1GgmYzLDWkatgQYv1f1muP5N46gc7S0iKqhDqCHas0LjTgob2/a6Kf962wdK9823IjeJ0
spzZMFoUnL3mxPj7HVYCDQOZ5qJ/35TdQgmBzceVJfSLK4CuosOfz5RzeYyTlmA0MbJhvR2cTgdH
k/k6KaNVh/FDWhV0rMuFy+iSVTb+s/GJWhioHqnhEdG2T3Doa/syiukoWQNTByncAADK21M664Rn
A+UiO7AUuph0MEk62S5yiYZS+xRnpS2qgtXkyeq2udkVPDPH+XzYVh2yWphLVPTOeRutO5aAcClL
ScasHeBm0duJvB1NK5cz2UMgVxrHtrI0M98Fnm6pXeoIBYSBsnKhxD07g2emuCGlWmx2atcgTkH2
yPihDeswHsCnnFmVFvyX1ZLRYAeg66ld9nJYrWz0RZphA6hKC97z/AfA99tSlgNUnot1RYaFTX2V
BZ923L8G+Vq3qgtg0BMRN6BLvBELaGOE9a5Gi07WvjdBea/h+U8K4Kag49XbZHPbW/h89GQdeF6w
UoD3QuQDczkkYF0qsYoJtCGjUqHe9NNTvYU4POsrZ1a4BcxTGTRnEayIQWgLuM2IQeS2uFtCMnph
g8+eqibrbkJfARqP+Q5Goy76yk9hC6qecpfYkN6kEdjlfbuoCABNNiqnFK2K/2EewWGJlyYc5Fdn
udxqZZr0PeLK6LmD1kP8ArxWmtAswP1n49e/dlSuwDQGQu/hIamy8ti0EuWzRlNB1tLOWEVeZ6nV
LyA3FobGFucqUJ+Z5PL1wZAzSKLAJCsG4HaG87pLrbr8ROmAitrC+i1ZY3niWYCGnD1TlsZEkp7K
3pMvPGrmISBPQeb4S919S5PJVaB6LdNIJsKW1pXOJNhQfGkmJCOvWYcajWTHi9DQJYssiTgbXVwI
UIRAIge5tAivdJ2N92qnnyTbx872hhS9acO91hZft71zNjc5W0IWBc7MSpkUdkYOs34FteAysQOi
LiXwswuHVBL04UQjeAu+tCFnOqJLOLKO7n3QvVble1PvFN+W5HWU0ypbI5OepoR60dFAWxhKb4O6
09sN1MjBAbtwYsyGtbOP4ea5CtO6GxMMuNMe03Z0ingHzsYFI7OzemaEm9VE6SO1LzHiON4q1QD4
e2PfXrfZuMkoLggaKhmfz+Wc6liqpOkAnhUwhVL3VUMhCu+ZRrn0tDs7X2eG2IecOUhMFK+IShjq
CzwBAEfhK6+SthC7ro0wwj3wFYCSiAH+uEBSJZKcoD8TgYT0ltCFq7wlLt6w/npZLs1wEUTQQ1+J
Faw9qJHQhWWInjOCW/ivl+bSCufuAjTum67BYAygUCDAXSUhLb2fvfr5ty7A7OAdFYx+yBJ4AScD
gn1RoiH3IY22Am3VujL1gip9s+o1uVuYuuvwBGMgU0HbJropwdN66QayEU/FQIbKAm6aBuOTElmG
bgcCoWoEBcQMu3YhbFzvoUuL3GKlgaLFfiLiPNOmO72uKPimj7dncNbtWMczWmsZKJ3z7U4fcr0a
MShBSX5mWU/eYqLjXZh1st22dJ2nEhBfEPB1olPxutUrKYRpkEZSgXg138rBumuUO1LLtPwAjeZt
UydEweWpDFvsHVQFIBIsNdxStXUux0aqIW0cLendFZ8GKh9zq9hptgk9Pqj2+Fb7U1oSzzn10t6y
yy2YhKuZMYIszdLps7FN9tND7Uz3nXuULPTf0pZmqxb/tQ7wFX1WncHq3uqV4BigqKqcZh29QtuO
irZp5XswKjt4V/26PTNXhT4El4uZ4XamkedVWyjsC++DVfBcvOkOBLxsEwRZ1a5weruh09ag8mNG
t3h4wuPCghtcn4SXH8B8/iyYTmJZt+2ADwilbVW9SdqzFG1I+jAqOCkWnHsm3b00xh0RoSj7OSr3
8IPElshBUR1fCKlouF3lesVT5TlTsRCSZt38zPW4DTX2HTr7Q7iemnRUaUM66Y6G3LDz1vrSCTg3
lwBLAuYBnlb0UHJu7ouG1+WCji0FkRkBeDEIl45dCTqLzm6rXfp223lmbmMEvdb/2uPcOwt1UkQ6
7GXxSwMiNfEuLT5x+wO+4iCAPXlwjdaql3rz5+IuaoGGDmltPDfxL/FDMQhBnHjwmOHeizZCiNcu
35HwYh0Xa1l8Mf5egoUwjiIGiQOLMuCFly5qhvUUjyUMNrHbV596/jp4C/vw6iGe7cMzG3y5qlTl
QobMEk6uqnqasgnN8T+6OPwkKZCho/QgFWRXqIDLG/2q1HwQzLyhD35hL1699fBfwTlQlIQBPgMj
7fvCKtSfpZcd0yF3GbFjKL9OvY+rzF5gYvZdS6chWehCmtss57PAOVScS2pqZpgFrTOdsijoRN4m
aa9GD/qw0J8950XnprjAl2cdWr9AXWGJqHZWBQByOoDhX0rtItmO67Xe/Zfgc26Ri3S5qoAyYILF
eHyOytWQniRFBb2wm+6l1n0ngKqm+PeV1kvH4kLeUCEhmZjVQX/JAYomSznX0kRyAc5IJUjNFzBQ
Z1NAwZlHhb6jdRbuAedwwEf1mgkZnTL18Xb0mQt259PJfOns4BBqryig8IUwoICZb3gicUP1RreK
4DcYVsO/r8qweUSNBBg9MHXwqeXUlFGdiHBNP/3u8dqUALJn2qn0cntUc/nXuRnOSYCU7iSd7YBm
itZePR4I+jVE+W+JEP7Z6P+OhvMKNWx8sVZgBvjjrGeHkuJmBWQilriH/o+Q8q8lzj2UEjg8X4Cl
KiisIQFnc/imTXgfXAH4Nqkuu8Kr1hTYYK6ht+dy9nwCjQC6B4CsZPyxly5iDLWUT8SHEhTYqX+n
MQGhWzxFm6zQjZa2qdc9CgWp36aOlHZXtfmWqEXvVNGiIvxsYGMqlkwHBO9XzJnPnFVJtDbUqwDi
pR2xg+i5AEk+bgmEOHq48FRwegvgk05yZos7riCS2oVxjVHrVWuH/QSbMDZFL2WsWZX5kSqjjWHu
GjVelbL2oYO4TIQISjf0e7H7FozUhftvEvGXCcI29D4CbySsotB7LKtoB3A2+jHkze2lWpofLhoL
QRHHRoxvFsTfQ7bpK7cQdjmKuOLSXWDJErfBTIiYABcKS4bpW7nuZMVzLr77ZeAwjrHbo5oNjWcr
we0yHwUs0hZY9Sxxm+pJAJiJjFamFTRVAQ5q36Tw9bbF2Qz3fPG57YbsRdAnDdtN1VeRCt5CB212
QqRZXmV37dEcUV9aItaeT17OxsmFYrP0whYq8pBlKY56C29Sd0n9lkySU0u+m1VoZWYlw+No0Mrc
xkuyzVeA8lM0k0CfiMdhEG/wzculMnp63YBdW5X2OPCsXkMfd7Ceojts86L6NHyISw2PEnBl/XNv
bjXxDRCqhWhzhWbjv4KbegL2zqKX8RX6/b32MVoBqJCjTU0rkRKrQfZGe1vc5NYvdJ7TbzwXim5s
C27ioJPp47YbzJ6NZxPCLYhUTl2FiAOFYUGLqdx/ooiBnvZsBFtquVFJbQ+tqi9NgIwgdh14/l0G
LsglPoiOwbBZg5NZp5kbBPT3p3kXUu8rwDUyw6jZdVKjFZRlXPjmeli6cM+enmfj5kJfKKdxngT4
griiCpqc+sDOiyWhHGVhnCb3rJCjAB4lKqyIqzp12rW8Cqm2+VnZ6U9gWb9Gy3cKgJKpYYebbNs5
DR2s/kN5/CVZAAttEqu3Y3t5Ey4sOl+PautGMTr2WUUb6zUNAnDEIlWv114cSFbuV8OL0BnSoxT0
WY/+y6DZ1m0IaqcoDdvfRIrQJRt7o/kTBB/RDlyp5kFsUqOhfmaS8TgNXvORd3G5B48qWkk7Xa0f
ZdVs3TGIQA0hg7QVIHtcb5twEFraFIXZ4itKz3dSIym3fqQ261TvlF2ulyjNloJ0HMRWe0IJAvyR
kOghay8ojLe07r1tXPmjTyHP1drYVyh7K/10l+lmsoqEwVzVWZ07JTRfaG+02T6NamgvR2plj2nV
vCT52G89Dbzbg1zmKKObRnZIDGLe56TSf4BX0Dik7VS00Ow05AjCQp2uuZ5KICQRDLGrerpoZ6Ae
ROOoQFDnrZWPsInbhxz+ndrm4Bd4jJ4ye2rS4BmN4dA0DVLjoUm6EdKtpGprqk2TtG4KQ80suRm1
XyImcBeUPoRjDL0Vfas3C1GhEFcGpMjE27MqoB0Csbpstq1pVq/G1I3PkIEuH4xhCO5r0Y+3RhdL
mxIVUCfpO/E7LOXuiBKO+NE1srnpsgB/omdUqVuMegkqklFqNhVepLZ+TMSj6PVohMATlfHSiV1z
AGpSK+wSxN1f3qQLrhdo6In1AapYS0ZapDh9k4ps22iU0FUZNGbmop5FWjRjemqKFyfIEQMS10Mp
yYhk6XEcav9IPDlAhbJIvLsarGkPuK0HCtVKI/3UK9+r0ScMEWtMfCUYNC51cy2SjDyIXowO/1QR
DpDRg4hPIRqRU2ne+K3VGrHyKcqa1e0oeSr73QhYJtvoZ1kZmVAujEXsGPkQPiIh/Izshxi6FL8y
Gq7k+3wT2m/9Tt+MLqhdl2LV6Up/yzqX84BULTc7Fi6N1c8WlbV18ASOsOkIIOvH5BhOdITanr7X
7707wEkD8NrfHv5sdmKyjj+0+6Htj7M/JtjWxI8x+iYHE/5YHjQyGY7X9j/SyPgVV+0evCOfupqP
m9uW5xNztB6gBA+sMLhWLyc+LBU9LSAsZCUSmt8VxvdlmD/ioCRupXQ4HjQBmaeA2qyYlCEVJFST
8jxbqDawA/lqAc6+gjuw9abKwYmMr8DD1J0nDCsibKZ0BYJJ+/Z4Z3POM0Pccdxpuibgha222rJF
zbeNO1pE3l4VhY82NKB7ueRbs2kgWopAlEmYKBd/8xGS2FQHEtVW0+9AwBSOBjo3nyTE5sbH/cbu
hkOkO38/SujXQH2AJaBXrMukGeU2GWFTrH5mOg579U2rVGq0b+oSnGZ+fCjHMUZgsAfyt3E/0MWm
rjCjmvjsD5Yy7NTkgFPHNhjonLghKNKlJQKmuewCkuRgR1SgFYd2uUuv7czQL7omqxGMMqq20S4A
v3OBO/rteZw1o0DEmshQlr7SpvLbMQUgGdl0Pq0rpm4gHOTm+7YNdsvhXR8SyX9scLcgXIAVCDvA
hq8XJaCjTbcpY99b8Ii5DXZuhY30LL6iiV9pSwlWOmDWi7ikfQeZA9muBn/hpjXvEEwvEe/meP/j
eXRDLSsiQYApwOOdibEq4Qwxyskq63yjlmjdzPKUBpVhk0JZ2m5zKwaNTSgSMM5xEI5cjhNXZB+c
g01tmUBDhBDyEjWq+N369prNxWvs6D9D5MLVJJlxW/a4TcbCHpvNVsb4HYT3L5GQfEIs0goTQotm
6ZlufmYBgserGagx4f+Xg1NjXBkKDdu6qNYe1FWkVWe6RIaKkqVNoFKRqA6NodtDnZtQIDBOnMig
fzhdtc4ch7SjkMm4TFhgxlLhL+lINWXhEJq1AdQaCOtYVx/PPzqk5WTmBcaVaP6ulFdyV6yL4vft
gcyedOqZFW6jRY1RJU0PKyEo+aQxwDEWP4IO4b4mBkjkKvSeVpVNut7uK/XZrDLhP5w95x/A+aZX
oLMjT5FlNPH4rg2owU3hL0Ep1mILFHGzdAue3fJn4+WcVAUuve88jDcLVk33Gg5vTfjatQtb4QqQ
z+7awI+xrlYTb1B8N4yXBqkEFk/ocbTx1yQaX6k8OipQ90oNFQfyC3peNGyBSGqVcEvklBppHNKs
rHvICkOVuRi+CkM6hCDahujpQl4xdxE7+zi+YybTtSb0PUx5P4FwZzcZqxYtx9AAjsTIrpaohub9
WMfLlAlKdJ3XXZHNpgYVGKYiM0YK+gu7EvINybIFPMps9NH+NcM58kCkHox6MAMt2Ka4b6fIHolr
oA1pzNfRhNLxUi/i0sA4zx0bySsD9ONYInTaGsNPqAHkcd4MS+0US4Y4n/UDrSBSzWZQf4nVu8Hv
kZ4tsZrOzh8QlgzTDwAwzwNK9LgIpRrJpgfsSx2/9dGdPzLypR9TuMIBRWtcxW4Hn9m9aKAlDwpj
ECTnk8CkaFvNk3PEHohalsaqr1fEPIyt5N62Mzt/gMSihRNAYBxQlydEjMRvymPYURn7JdkEKPy1
QuzctjKXRIO3948VbpVSAzf3aMIElmqxz+oxcf1G+IAwFDiI5PaY+5G2YPGKQ4BFmfNznTM5NGbc
g5kENzThV9PSUt8HeEEzoO4uSHhzUtCX+qRVtgiGjeATvbNUzfUFhOfcGp5/ApdzDmBzTaIAn6CX
qS0GqhuTx5EMD1W78Dx5FbQk6MPJIKLHjQy+ciU/JPbQCRMMEMWKGzUakabtfXWvSK9V95gv4o5Z
tLjIP4FLZaIwUNeCUu8V3SSjw+8mIQ+sd/enu/n98Mu5e/LtJZ6562OCwV9Z8yIYaQFTuAJECIXS
BlMaWq8qhSodpXvowFHLWS/00Z9gUfx4cDEAh4YqS0wx/HILyJ6c5DLKGpZ9gPzd++GfH657cA8U
ZvETP5z//Ru/WdENxU9o0/3vv6OOQ52M7veWvT4e19/Htb07vh5fv16Xjs6rQAQiCODVIAeIn1Bp
YP/+LLdKy0YlXt5C6MmqLdd1Q+v0Yx0s5HDX9Q1mSIHcCDIsFIX5ji2xz9M4HTH59s62XdvFoB26
lPdfuy2MQNoM91wcf2AevhxNpZhpCpnNEHqAu93rzj58uqu3X4S+OQtLfJ3JseGcWWJfcjZvYuZL
nhnA0u5wwLJBRfF2fDsl0pwPgfKMSc2BnRyZNjeUMDfzqA7RNb472Pb7wf1NV3AHa71wKpyUS27Z
4QYidWkexDnsHD4/fz4/P/t0os+QSJxobk34Pf4Jpp29Y62fvgvr6fupp+yv75GCQY/9x0LoOZEh
Xn+RArihQXScVNwBUoFeNWMvB5bNtsvmfoPpZdqR1nptWQvDv34exToCBfjHGBfUez0TB7Vkxmx4
P3UfV9iZsGSv7QVTV2KVIP3GDRsVCv0fWUzu/VlEOXRszJqZOrAd4G7YtmeBAMPD+Gz287YXzc/l
mU2upumb8dDWZQOb6NCi+CWGMGZKXzHa2Aqt36u31cP+Yb93Fhbx+hGOGyxXTmzLTg7EGIYRAXPq
us+rD+tuKajMRfSLKSWXu1D3JRnMtGx49gH0OYieDyt46suSm1zjFrjhcD6phUkliSdD77a7WdG7
JQun+uqV12uEoMMaNLtXPWFKlGdCDN5ZtlI7nb53buvYLmRKC+fXKVRaa7YHFhKK+e1/Zpbb/rHi
pekkwSzzj5i+t9b7a+30OA5Gq7Frp7Pxeuc+UpyUTB+1gT4qXb2BQtNqAFBN8H6X4S/M//q2556e
zW7NB3cwGVkAPmjyz9KyY9Q+nH7BxmGbh52oOEbZZmW/4Ff82OM/T5sJ2wk/bLaNb3+VxvbLja9S
ucc+ofTKFsrK/+zhfz6I/era/5ze7CvYt+AnTgT2Y+kLFObS/BfIQLFAlhGVLRSTLl0+z8EeRSpQ
trIpQUZx+oEQ+UjfMPo7a8vCpH10l5Kaq9QTZRHVhCgpKMpRHlG4HaBUdaB0Bux27VjRVgMjIR70
zFh1lGRJjeEkzXMxSM4YF5WbKBOiwFBw+OX03qc+BeGD1dHf+N1EB/zqs8zNwXgphr3aP1iPm8fV
xnEw/O/v4xemZeOyjfR63K2P9vH1dXdct/Tbt3v6tfRycnUVQX7MJgUJAVTwIHV1uSJq3KcZEEex
JWcigG/5GOfAN0gKSsPl4LX6atKncONXWbIQZGeWBHh5FfcStOzpV/I8hieU40QgSTrgZYWiRb+1
QRL/ro5qtI2zSlpI4WbNacjRCa72KEdz5xcAUXrVTZB07YRPUuINzHRkQIqlJXrQa3w+WLXg2pCo
Qxci7qucq/l9KCoeMyThwUDSrFYerDAL6ATaXMUNhHffe6kzd8jegBsD8ewoPyWAyWur25v9+sLH
fQfvhfFgiq2H79Aijxqy5yamq6cPIJkgxQFa7l621xE4JafMOmqEe1NYAG+x4Mttg4uJ4DyrniBb
OULi2iIS5Mh7w6coeNNMxft4JsZOihJ9JavO7WHPuPOFUe5E8JSiVaMeRpshcKJiWw0pnrNdoVsL
w8d/MAViETBug0JBVrmFrj2zlaEdGYNWMQcL4aqQnaQKbbmzPW/hoGN/1NVUmrhdQlZPlzTeeY04
14lfQTxhMO+nBuJcb9MS/d28CaiN4RYLdna+wBKJpMtKptccjKU1DvYofSf+++0Zu05EmE9CSO3/
GeESuqAKvKnSwDQl1rpYgz1XrB1B8dv3tDMTRzMisvbjSXzKhiRyk6Lo9w2QzR2kRYVwEyehunQR
ujqPuA/iEr0ykKciJCJGLds6IMsBeNzRseLt9O7JC45muClNN2xNW9MPoWpV0v+QdmW7jevK9osE
SNTIV022EyedudN5EXrUPIuipK+/S8HBbpvWNbHPAfJmIKUii8ViDWvJPmAVcLmz6OhEzhPRk9jo
QobcWOwSH4CcozdoXqkEunGw1DukWGszdWvFR1uwDYy09qdhHiT7sV7416QL+6HMxmzOLUy4VnfJ
cL/YkUvSH87sc/4VkyRFF/adRONtO/ursLDiFATBY9VBYT36KPKnubkrjT/X1dr0AfSvCCGurlt1
0ZpVBKCq1e4nCEBK58u4APFdlVwqMmXW30/e0UZZq05RY/30bL6v2YdC1ZBIKYA3HemJPoInp7mu
5924ShkAkoVuHWPHHc8GjpTdBTaVuO01BLtmE4LbrmmVm+a6etPywLlr0HvLOk7VLgXq/nAD6N3r
m/UJNHBNnuCxW5D/ZEyBvIq6y3v0p3f1/fKj+BEf6kP21LjdLn+BQf4wJdHw1t6BpxSYNCaoVdBa
fb53lt4WXVRT8P42jyn/HmeArJWB7ElkfNYjT+yDkVwr+QgZbY4mMaDTErbnwIi9voRboc2JJp/Z
nhMpBKDP3GohpSz0F8L1gA2+OvIcSASSw7tliYCGBP+CoRM0PAmHF/D0RkcTAEADAT7uwhIos/M7
S9FuZN7yaHddrc3FOxEmHGOtMK1p1CCMRzyw4scMLKnd+OO6kM21OxGyfsTJ2kXwgIgKIcTGtUfG
u9IKC/QOqpHM1W5qg7ErwC1h4uICHNkZqniZe1zhDWA96p/TyN3ZLH1TC7qWBE7yXABbW6vxRKg8
htY//Usyfe+Y5DM21f37FZ95zhN1QXExpkqDr6gyMIp+n8wbvXiOZHXaLSlIyOI9AZ52ggTV+aJS
ijscc4HAwF7ujdynzr0y+Y4McnNrRRFer5hp6PoyqXiAmzHpeQn6pT6ewET3rQeZD88k9c/LFBsi
BMyLoz9yne69eDnOIGdW6SpFUwE2zYoWnQl6UTv7nLQAeIf/x6wOyK26IM4dduc4SxOoGUBy7iYL
Y80gVC2c9jdXkCsFQUkdU3QbZAmae+KC/Fb7wszQgRiDrKQ2K7UN+xlo+IHhlMNwHEd9UndFaU6I
TDqjMXxDr2JV4ge3NguFKFSedaT2rM8cy4lJFBXRFIYxea/ViF9FQakBm99x2Swpuq7HVfTzgHlD
jAPcs7W15dwomkbTW8XGQrZdzELMWv4pGtOQXMibQsB/hE68FY9bJMqKmIERMXAOg560v01BxxNX
icQHbq4XOJYAFKRjeEpEMbTGhLXLAs7hdCC5P00fnda51gTG0qmVwZhtqUM/uT3Byos6lrBmEeoO
7TzDO+Uzyv7141hIJgc3BSBjpxlokQIknfAqdgCvpBQFlDFXeh92yIaf1/3rtgAAd6tUhS8QaYxp
nE0xNUBjvHD7F8BUPQeg0JJN/7zgRNPCZBQAZB28usFddm5adUdKjPNkIHzro52WBpTgRVv6ioVB
rLcYLZCtcgQchEsVieRt7f4KXn8/OTtjE49zV4A22W6r7+Noe0ZMJMdmy9xOdRMuKK0vHLCyQbeY
fDOJ7utToDhmOJuS23b1lhdriIYv27BstDyKlgAIXttBSRpMpbYWeUn7c8JoA54B3Zg9oEfc8oyq
OKq5LArbVA/MCcA4MWAjYlWzRPlxiEaInUcrARyh7ueZ/aOodUxa/rpuittmgnsCCWoLdTyxKKUi
WVxZKwnk2OieFR3t+sts3Sfpgei/63Zvmo8KebFlrW7rGb1Y2JU6F+Vo1cD7/dxGjLQGrexKdm11
yQNB80z1qwWTj5PvDB5e13DzRkSLGQHiFtJqoottE4PUcw9XrrT0nqfE00ANPcSy7oWtPUOi/x8x
QsRe9AarBwuefI504ADwySvt2k2B/5+xYn9dJZks4ZI3ckBtKyNkjdU3p7it8ruiuWcyxrjLxsD1
lkfVFeAdYCS8QCSOy3TuddzGHh4jv1mfea3KXLtIkCo23DLpHvKq8Ov2Ryptedp0IRaAplUAK4CY
Q/DAtTEmdktgHu2A512voTExzmQg2zIh5NwGM9WuYBkQkvL8jUfqi13KRGyaOe4q9Piu8aUj6KHM
Np0WBTfJrLDfbZweGj57YK7aO/yj7WST4FsPESCY/iNNUEhX8cjnNbwi0xYE0ioLkHJ1Y/4dVNVf
o5Hea+bX64a4mU8FBSdovAjwetGBcb6Gpq0rZapAZJ00j3wpPa1JX22nfqvU2eVg/zPRrzZUGPSP
9Hedzj5hhs+cJrA7WWPi9lr//RThAEZjNhdFi2uHmtxrgdVJ74c2YOYQAE72utobCw34Lgz6rsj2
eCkL29p3ZGnLTyKVCeyJ/S4DKpC5t+zSj50PhXv/mzRhW1PmAPSqBJG1hfeytby28fsUE9Rp8GTC
qGP1750L6HPRaoEWEhuBg+Bc+qYzF8JBqwrygB3yfkz5ZQ5PztL619XauFttRHF4QAAjEKUBIT4B
rpKSduVKeQqI4+7F4ntMMVXGXiswUUnwem4k+eKtXdOQKyYrUySarAXFnJKtaK646YrlYWq9pJpu
SXBgWTAOvaTDf8MWMYiLDLgNPFcMhQu6qYrVxepKttsz53ZCXOFODDyFJrA+otx+sIx/jfBGEHrD
Q9tAPwKqsCPotsT1FOUKXHXGyY5h7mpASYPjnF3fs42L51SMOBjZ9aQxh1VMhGdR1t816HZsSDgR
yZ29FZXYoNVEGQ6ziOAeEU5YS002NAtod5emA0VTjHkXd6hIezsXxqMy9emjk876z6i1hnCuwHae
ZBbmko1EDre6dQ2uAwcoB2Iv176qcx+nJA4pB0fDt2THxumBzz94S7TG7q6uh4oKh4Z6Cm2/X1/r
TXM9EbteXydhNEglymlMCOL3SXlsaxzExHqrE2en0OWhtTPQEkh5d1ZVhLDsTFUhrjajCbNalV54
Dfk9NcE07ohxiOnRpgfb+EKHV1aGrVkA/+zAI8kTcssfnC6zsOWqUmr2zKFvOn2k6gcnYYEpnI7d
mCB9pz1wgr3/bYEFv7pgxjWtLQisZwVY6l/b5bWMYpfUmcfLDy2R+NVNn+BYoF1GTOXoIkIw48NS
xzXMaADkgdLvByByjI6nAmuc95J09eXA/uoPkFPAlBZglEB9fG48eTxFo5JCN91qVOTGUzSA8Bnw
/qVRgt8v+mnEABzPE05u0Fb8rESa7nN7sDwkgCku8aQ8XF/sLe3RZGCsTYmYChR7HChv2sysDFhW
5AS22dwa2S7rQ0cBREW57K4LuwQ9g/on0sSMHugD4qFJTeSnqi8MuKxKC0R1NjzCeXlJbfi8zPyq
I3dtEjaaTzz7YKUvTXaEk1bKJ9V2s4fJV3wtk3zYRsiJ71rr4EifrcRM59ui6L2ClBpWYUJdNG+b
L7gaJAu95aJB7APQXeQXMC0gHGGaR0mnDKu3ylM79+cxB4HDbPMD6ZY2BRoLHZ6vr/aWRDTfoqkR
reFIyQi2NraomDkVyCCWtMu+sLhHnkxd8rsWs69+FA+9JPraeNChScZG6wp6JAAxLCwiHh+mgk5m
PMp7xY/YYYHFJr+v67R5AZ0KEbyvMS29yhMIGRWKIfEm86ZYCQpTBzc4BybotFuQSaky+jjZFPA6
6S/JB2xUIQED/3cf11U/cf8GG3KCeB7BPIAZ6/b7yF6tJeAamiW+TuSuTPCQ+HZd5qZ1wjHBAnFI
DXHErlSVOM86mE7BqRuV/ZFHMsKXLVtZh8xWWDngrlurmzjRClNs+YLGGiAk9Ee1uLWnJ4XsKH+8
rsims7HQUIWmAIxzivMKTq13rVWvziauHnJduWmT9nl20iBm7D6JO/+6uM11sxFVGkiF47kqHDl1
iPlQgoHMwzAkwMqtmh6txXm7LmTL6mEO/wgR7KHJ8ERPRggxzQmYli1wBHK/Jd+vS9kMdogDonn0
O9jrkO/5BhUIZqsst2D3RvnYcQ0Uws0h5cleiUCTmRt71tBbbv62qQzW/v8Rjcckoj5kXkVGaAst
wjRKKR4eDKcs/aYpFuY5STgmkTexcleaH7yedujSlnjly55Tw9Q+ZSKfjESf2AKoTQwIU+ayhh50
X1eFSyfbj9M3fSZ7RbFu+uali5NblFZ8MHZ4EWALvbk33AwBymC/GlmyN5iBlp6f13dDv4gBPz9s
JQ5dc7ioEJzvRhdnY4125sJzaqUHVDwAIhKzVgkAmtLsjUTq8s2hBT2kOuN7lAJzv2MD6tPA+Mu9
eFgitwWb0deqa9SHKiJZ5Kt8MAvgjuXMAPbGNNxUkz6ho2K2dN8mSfOLZWPMfZB+T7+KKjN+J1GX
hr0xzZPLU4v8sMfOPFR8zm/n2GGTF8Xd8sRop700g5p/i/p2bYxL+hBEaX15VCpGwTo71pIc/dbK
aMge2ngdbDWUoWVzLHvYqT0DrFCxFhKg2ntomg6c0Hpd+rPjABsTmSTJK/LisK+guWhLQTsvJk/Q
0Ha+JZOTYEhpAXfj0LxEFdIMuqz58OKkCxKE+5TbljFnmH9EwrJB1Hu02E0kI7K/8JCrDIB8ESTZ
MF6vCoZVzuhnpzyDFtpRnXw2fhvtUM8PM5e4rU8TPXtSfEpCEY2Azk7H7Mz5ejFgIsZzhOiAedPP
wV9b1e0Q7sslz+lh8ZrHyeslL4nLrJQgczWek1vGqQBGbeHN6E2h8Se/5cDbXXb1sbhvD8MnMpFs
yy7eLoLA9fcTgYU5dJY9QqC6i5/K1/SYH6ag8dSn6/5gw+g/gZT/s5ZiWGs2aWLxbg1KQjtkmduH
JtQZJWGATIpgf1mVIDe/xlfTz8WPH6MjqV3Fl01nS5bsM4Q/WTInJtFQcEjJjtGu9pKvvQ9GotCW
VIoub5XzrRG7M5hmDCi3QY7xqIXjfrjtAviF92InCzo2j63xj6GT1XGcKLQQu0R8AEGWul/A894d
IvJ6ff8vo1IEvKgaanhCwuvhCJ/LQIVhVIclRZq1+NYoN/C9fj0Gs/UU2aFDdzn5Y6thbUuyWRdB
26fU9TG5nl8qTu+YCYtA6V2UXrRyxaWDm0b7FpdALTu3q2UJvgLqgSdWJRSRvZj21wpW9ED4Ap2G
xYJab9F2+BXYfbj1XTvSAmeMEhckYTt0OPjxIiN72nJVCHoc6iAE0YFYLxh+Y0QZNWqEWBnzeNCE
1b4+AvO9uY32a751ZzaA89ae46/Xd3Vjec/ECnmIIhs0IwH0L/h8bpYRuOy/0CcBzjXJs+mypwzB
BCYMMGiwKueIVWckfccB1TAkyMcONIdJkox3CA/4n5QhHaEaDM3IVt5MP5zKYPfVxBvdVcccaYIp
72+4PXVP4DzpYxfcmOVrlxr5Q1so7EdDlUVyu1/mL/CtyGMCiZWCAPCicJKWDbChgQXmkUf2Rt0y
0ImbAFxvuanDenTVl35/fRM2rvUzgcImmLW5po0hkPaPOmhxbdms8dYun2okvFoHIx4cBcGap+lB
pqKFFSWRVPUyw7+uyIYbwivEsjBeiLzzxTCJ0o4tSzXEJ46F6gfL7ysdufSxk7QAbawXnscI0zEM
i95ocSyzKgGRxzEm4TGH+6mCwHPyriuyFaJgsheT7fo6+yk+4niiGXwEd5EHSP9OC0gVjIwAdnh0
O02Gi72xOciVrF1TgJtAbCdszqgaTTFG8N0JcNurj276MtRBlsuselOlEzHCFTFy3k7ZjFho3tFn
wB0Qr36yb4sv0UPqDX+q2AWEBQkz3LatxLVeZsRwDQIsGSuJMQwAaAq+zdDzIcpzaKg9m8/GjREo
QfbDePxh3iP/OHr5walctkdDjZcedA8gojsuA2bdMJmzTxCOWG7SlDjzusjVN8u5yxaZg9u4Ps4E
CLuYqSnQESkEmD/11B0iN3VH1/BT4qpJwH5YsiTrVqB0uqbCdiZpkYxZAgtNDuyuxticHx2XHdDz
lpvK1R6V3fyVuZn3pr8MkhBtM8I9FS3E74pS6IVBoGr3DrTjQ+r441fDbQGyuBqSNzzl4b93kGeL
ux6hk/AmQUfoWKSrXwFBoaoEMfjmrh94mX0ILwVgp1hDuepUkfxgjdm+llFGbh/zv4dg3dATHdom
Kdplhg5tFYcUVEv99NXCBKQML2NTDjhP1ok+DVlYwRDNEQn0sYScUntcTJTgne/gPqFZIlmxDV8P
eMi/cgQDtGjez4BwBs688jCPdz3/qjCZpW0eqhMZgqXlABgBRzNkLPFTFqEKVwYVik8x3w/LHeke
0+qg0u/zf3FdnqkmmBvS51RJndVZGB7D2AdrVa+pAXUXXjc62RKKRpfUGOBmUC8Cw2/zpUPXrJ77
/5sMwezmeolKMkBGFz8tzr7mHjoyZc5v8/RgmBOAD3i6XyQhGeY4Ac2PBWsBe81Mn6b7CLTlBRAm
1dd5do0UpEzPfQSma61GuetFkUUem08tTA2gXwjwEwDdEsy+7lvwjNUwe9aGuv04lmEFdGiU2qOS
uirlrjodi1qygVtR+1ooXpk3wWaE58P5oR7MxOrmNW0Iymw/OjQ/FozEty74AN34i+k1d+rTpGBE
/vqebkWoZ2KFTc0UPcMqOHju7Wy8K6cwdt3udvLYe/vc3sqesVse5VRJ4eFnA9V+7jQbGcpy3xh3
mEl1evT9B9eVWr9ZeH+d6mQJua2Olk4yrFLM7r1qfGO5c8bGBW5SP4VR+X5d2GZIcqLTJ7jCiTfW
lHZaWgJpvRvvJh8USV72xQacNAHP9A7vH/IOlko/eXrWb8CSlgFAzRsz2bmR6SxEJfUEcq8ogfks
Xz5SN79b9r2XPNPgNzkAuRSDNg0qh7e3sjnJLb+D06oZFpqmCZLe51a7NFoObFKEgkXndx2IvmzP
Vp6ur/D/Y6N/hQg2CiZFJ+9m6DaEo2/u2T1yit/LI/cjd9zxPZNFeFv5CRjQX4GCmTIAfRDASuPZ
ttOKMNpNL/Fj/T4tngaWK1eWxNxcQ/Tog60VBQN0ZJ2vIcYJDNqu8V5aIXg+Dtmey5452yL+yfaK
MHQgicx4OsGlGWXmomF7ymO3l/HMbbjus7SHYIJjnquKkyLtUadAW3buNVn0v+E9kDJci+8ErcOW
2A1Q2GM/cAcJnB5OOFf+TCi7JaARlfjEjcU6EyPoMST6kHYUYvT4GGfHMdmbkcTbby7ViSbCFbMQ
xWnjvCwB+734vFfdJn65fmhkSqxfcOKVlC7ukI+AEqi7oL/uTzIOrinjDNs6mQC9xAsdb3TwRX9e
aidSFnQ6Y+IIUrIYmJ4pcgFJ4Va6W1X3SM1A3mT6Sx809evEXiPZhOZ6DAU/fyZ9tZcT6Tn4azMM
FyI+HbNdT+1ndURnFTCoY90Kur7wMzQ0VU6/u760q0+7JlbweWmRxXh9Q+lFf+qjY2HeTdo3vfvQ
l38dFyNxYAN4DEShqGGKLYyAl2+tXrUzYHKqgNVm7X1pKWAvSySJ0ct1RB8HesIMkHgiaXAR5w+s
HarZwoxhhbltdtdMzxyg7Fw/qAMGax8qLik+XRon6NBWWSqOMXApBP86NaWFAXA79wq0s2uvefKk
9N+ub5JEhNjiZzKrolENEY3Jdp3xrjPL72UjPBvv11URjNdgvka/pLuPNDrgiYSRpEVzyz9O45V/
qNvc9ro7dK79odxZz7lf76+rduk8zoUKZj8rjc35BKGtjdnJrPe5zJNvxDQQsWKeI8/iYH5duJJa
oG8naRtBRFC9jCHohcNsVx3osTj0aNf1qr1evdm7xnsETukx29GjbHz90teff4HghEtDsSo1xRfY
wCBXDiYJRh1sXePb9bXcEIMmnDXB6KCICFd27kJwvIBOwFIoyF5NeqtPoa2+MFmL3iVkGrBXMBuH
WgdRMR/6Wbk/8VRqT2hbFiUiUrd8yt8AyhgHmeYhreOmN+ku8gvgMHvZ3RjEYflMpdHhxmk4ky8c
uLZYSE9R+/DYzRJqfhEa37T7OSRu8erc/bJ3339dX9aNi+FMYbHEh8apDtj8EBh9mJrLwVT3Nt5q
Lug679gUan/Q9ulKRF66ZRQ8KBrG0NK+5j6FOzVTZ6Uz0T6MB5TynD209+MzGtqtI1iMRnfZ0Q/N
Q6dJ5OmmtKC5ZUXOCvGAUv6a6V2X/2R7TWW2tDyKYUVFVLhLGz0VKrvni9IfNDVSJOd/S9FTaevX
nEjLbTNbFB2Dg1Xa5q7RfJ+q4oXE38BZvJ+HP9eXdcNyHAKQHjg4oKAAUP5cWJY1SdSCsBpUmbE3
qd+nmblW83xdyIZHc9YjCEYctDoBm/JcyKRNQ21Thrh07YZyURy0HxECOhKr3BKzEgYDeX3tL7/Y
ptQpM1vheGIj0Z8iYHH+fSgPuk9U/VZwRIwqil0CKU2VkuRodFmq3if2G4aL3UQ2Vre1JYAIRRfq
KgujYOerZdhF2nAHhTbFeRz7sGA+2vmub8hGROAYK2cBkCQ3CrRzQkutHQe0pURhvrwnHXczTP2g
TKuFmB1DcUGGpI5GS3z2eVjl4MZBlQTDWtBKrOsli1LSJMZ8iI7u9MVVjWj2ykiNHibdhp3bCTJp
WMzG8GxnZD7lCQeou4PeFaS+FDSSIenaewZXkPFPl54fOFeMtzLq8RpJVYCmZ42eL/6oI6BSS2tI
dowXuuaPCK6OfcfZEeXG7r7V5pjdNnZqPFggKDuYy7yEIMZJbi1Sqh9krjEKkTr9AeRFIEfTNExw
usZiaC0GW3Klc9uYWn9KtZ7CxXDmH6kym491H5XPiQI45QaD5LcGwA9DEzIeGye2bpuqIolfTnS8
MQrLeh/R57cj+Zys8xYcCPparFT3deqM/qIWfezNoN/8jrgbncck1uoDs2BvbscBAcXBYrbcojeN
Rw9UUfUv2USd0eNUp6B3qpL6YJvJ/NawLgntdKSgLtIGDEHw3Nolqb6ABcupm9mP2YwG0YUkypcC
6GHvebtEj/XQp+gbs80WMEVK5tvNzLub0QCeGNLRSXVbNeDIxjbqcaDTfP5NWgI2g4Xn5UvKSIP0
mamqYdX36Z9+aAsSggS4QhLItlmOdBvAgojBwd4EIuDEHRMn+6HFnR5gqNyYXHS06Ucj6ZFVHyzQ
Vl03+csEClLQaBdE5hGDepggPT9VKWLVRAEHk0eA4m2A8Ysow27J1F06NB6mWH9niizP8NlLIZo8
hmtQqkOAD4chyBzLtk3iAX5PeUaCqjq+1569uOWdAbDT+/E29axn8z4PWp89lD+SwEEYRmJXhvi9
5RYBk4IRxRXoGAO055qbUWwbVYnDruehFesum6Txx8YF6ZyKEK4snUdT7QwQQaPQZC65m70fyCPb
Lnmgla8/tof02Ln0IOs0kqkmhHdNVdj1wCE31tH8U2CWrzpcNxuZBCE3NcwaA8rI6ilxvvr0fiKP
1wVshVIIKRBXoAH4szH9fHsGvD/qapgRO9ZE+bBH2/5WJTGSiK1ToepDl74Iy4gCD8EorXFxhyRK
iY+26/JXF+sZ7Dftb5uUj7LJty3VT69TITQo4mjisYHrlLPXFWfcSiTF+S2rORWwfsBJoON0Q16T
dkItgJO3nFS7lgK7fW5uKvJfSDq9UoXXBi0reJQMbZj99JGblp+xBgQIHE0sMqhC2eUtLJpas7rh
Ci7vft5r3U2PpzbxrlvMRnyIgQkD8SjGJkD2IsQH6TiTEd4M0WhehaVZh+XOega6eGBE2u5/EyWs
21SrZT4ryH1HTbrn8aEqQJg4+IN6l/zruSMDodWJVsLCTZodj3mEQgVGBP3BSsHq4Bf1m6G2fqVY
kiXcugxWBH8kXTDjoomNFG1cj6ynWELQi6d96jZg+TL2tNNdczrwTGYUW4Z+Kk4w9F7LjblSIG4u
Ue0f/Vn9E43uWLxd362NBnFnpb1a60tIvJji2MJIzS7hzYhnYMACe0+ff6OG/BNXTodaE3g3d+qe
39J9886pL+st3TJ8BPlI25LPMXLhCWoxMHkWJmQnyuCit9tBn4i21MF1FSVSxHfnDAgdK51xo2ZJ
5ToJRlSfLBZel7G1WyeaiMmRcsEEUj5DE7MxrR0HfhsKhNodcFU1lJWj7Pl/EyecsXQ22qIvIE7X
fxb2zwoRchNNbpJ9vS7nM1krRiOnegknLGtLR1PWV1j6nb6oyDW6yxFJM1yeRztAQQu4K/dOmP6Q
iF2rcRdiEXYgDEJ3FHBVz718BxfSRQyzNCNu0NLE3PsTI8/ajDRu6id1OMzyzoat8702SJprpgCT
1IKqNAG3aLxO1ug12MSbBVSfjD0z3pSB1t2PKDIrVNI1teWVKXDVoKJKbbRonauJSJjr9joXqnCD
ARjzAYRVwG5NK/XQOO07GBBktfRNiWtvP0rpBkUMcS7RYoPRtzmumnoubPQDaOmyz3mqfZA8Am1h
a7RRsSsxkvJxfUc34gLMn2BCEjAleFaI3b3Y4iq3AJoAaiXzULM7O2p31yVsnHIKBhc4E2AbrXh1
55opaLh2DIb+YTXPy8Bc1MS3un5CJ6L9+7qkizUEehI6aJH/WKEE8HcuCQNys8YpqzxjGFwy7TX2
qzMezfSnJQO3vfAqqyRkWk28fzGAKO4Wy8BMrdVg0hwBoZqpg6+newsZs0hyCVyYviBH0CjrKUNG
FBrpdhHi2fXTwWQtgNDCvKDfzMi4AcO5xPRlItftPInj7IojY7VAJB4ZAETzk+Spn2NvrIGZ8DMZ
ZQga2yuJPkEAAZFLMI8Zk5sFsUFRmsWoloz3Dei1xvTRzP91oLUupQnLWFM9KPkIgdYSIdJSSwjq
i69meacUIZh/AHUZtDx1r9vh5hKeiBIugaqZqD3pEDUrAGoiLilZUBQ3MTCH8vwI6t7r4i6OsKCZ
cMD0VE9U2q1LCNi6PIluY87310VcBiOCDMEQy5SWqcHW1Zs/KutppcxKJlBn3QzZTbeEOQeMk1s0
e9TDFXP2rPSV0ydreEChCt3zL5KvWRfw7BYSvkaw0YywulYNfA2Y7lh3a5iji4ykO6JPvLFuadS5
RA0xFplUAUtCifDVUC6EIyeJ2ceVNVFsIVEscFo6/Vyhe4t8yxFGAH7wXgEQhKPlu5nWwI1EV1D3
UVFwcjVRKduKTfkAdER+F1SlcNrnBxSvhZmnygpOqVkYO0NrMuAWK/aqWqhQlPpeQZ/XWEbfDat7
N1SJd7gsomHpHQ1J+/WqAnujcIxqnY1W4UD7kX/lleVHBBCZTumZcfsWUXKwaztophymMQWxmb9z
XgWRNRy7sq4kx2zLdZx+inDMzMjUp2LAQgCvtomTQKW/9eRObeP/ZsVPBQkrPgD3DU9yCGrtxivy
N93ZEbVx+/rFQm5TwVN3BN9586Ang0TFy/a2z+Ver07gdatIKZxvNgVU7dhSLPeaE9GbwLR+6eoj
sOKzyQzy7Esy35ckuG7h2+v6V+bq3k5ugMXAyWItZAKqYmkDAtCTwreyku+6Ip2+jbThT9clbl3c
UPQ/Wl5A3o1LxwoDQSTgzplXRy1ubvuuSp9LWnlI6frXpV2Cn38uKgYQQUCBqEfkkCoAuFIzVcX/
Thw3WTxVfTSNwm3sF8f6kXEPRO9uarzX0Rf2r4GOzkWLU7/9pJggO4fooZ1CwI2UjPmljhx4LvOR
F5H6KgltAo6l4qReVDfsblKWjkBSWb8lUdjNHonvkGkGFvEN+trsxVtkAHuXrViCTMFy7GUpKq2G
TCtHC4QdFqrhKdHRyULFvLXa3RIFlgIO5e+SDV0PoOiST3UVnqvp6Cis0CAXIyJeRw/dcG9acITe
wI8lQ+f44EdFiOcJhjkiSzYDsHle8BZDjQrArQBAOT8vWp/NOS2NCnbTvYIeFCDWIL5J3gpFdves
/+lCzxNJ65ecnMxhGgt14pBUA+WsSRJfH9OwUf41jDW2cQ3ZARi8koJcNKBp4wQcFw0KKUix21kW
u04Mn1MZxkeuMclIw9byIcehW2jNQH+JWIZz2q7UFFWpPIVUHrCAXDokQN9vHyNDRt23tX6nogT7
1FGFiXWUZ5DWKDs/1wG1WjiZ5TeWDMTz8n2+ruGJVoJJ2gAWGMcSourqticfhD5YgEtsj0nzE3Ut
fflQtTct2pPxK6h7tQmN+pJn15ZPPfkAMblSTWhHwvQXwoT6V1neqM5RMzLPIQ9lKqvmr8smmuWp
KCEmGNvI6Gkc116/2H/y5C2vMNxvjX6DIozTJOFoFBLltiRigf+5FoXVTZa0Kcf1wjCNX5lymzeu
EtVuAs529S4rZAd8y2z+SoM/PT92kdbOGWlw/9tVfZPW/b7pIwScv697sS0pdAX/NTCMaqLv5FyK
kllK3o8RjLMyD7Rnr6xJfHC2B9fFbB63EzFC1KQ7SZFqBsQgirwdaiNcICKdzH1XEkmr2sYuYfwe
U5VoXrQsjKUIGqXFf0zQprwPisigPlfLDiMJ9kM2KKpvdlPiolG0k8QT62tEMEgTJErAuAbZPVrx
1qU+8ZNVw6ykLJMaVZhUedJZaQMY1RklRrgamSjFQJII3Ss20ie6YIRLq0d1qeNhXLZv4ExS0+O8
uH304dDZxeSyq8kagy9LkEBZR54bLf7AzV1Bts71ausRIH+tWnup07g6hugKNrpssb2ZIRXHzT0l
S5ASw81N5aAzkKjbcWAO6W5YAG4e8/u0Qh+2xYPFsl/UWnMdp9gVNA8zmvtNRb0cQNrXzW3DBkDc
DepATKnrMIF1q062YsmRTygUDbw8NsLkwm2dwIqCln2L9RZ8AhJpW/EyqsEA4QFmDcEMp7AnnYOE
AlnF2SXman5wzHOjHGWZj/ay13jA2U4xvesabjha+CEbIKAo7mHOUXgdmDU6JYrFqD0gMvhpjCKf
HdTxfeccWyOV6LdxeGEAFNck0IzW7pvz1ZwnXrRTA/VQlfebCPFq5hbZr3J4vK7Txq6ZGIZH1QFj
25h5XnU+2TV7rJQ0H6HTNOxMglxdcoj5C8nxwhz2Njz9/yZu/ZwTcbXWLaq9LuEUv9Y0cTV6n41f
kui14qNb/jePKmiHofQVIVfXRLiysmnTqVet2gPoTOG4HVLZWa75PXlLHbc3D0t9V0eSl9zWztnY
NpwBHAXA1p6rGBNmTknBa2/s/AFgh1Xxu5pfuNpJlnLDGgFm8FeO4N7jkoKBRINTMp39CKRWyzUV
A7Ubr2ikXUCrZYsOEPcUcLUImoBQeTvXaY6nrjNSyLK1h8l4UCaPIB0Bbj82gMiahrbm103YoXEr
03fO+Pu60WyddRgnRFuY/6IoEJyLLy07s8p5+jTSQf2Ztx+2GZJx31BPNdHIwnbFJDkXq7e60PhE
pGCoyRBNVW9hFy0QSiwLfS512QDN5gaeiBA8WGLpMzdHiPg/0r5sN3KcafaJBGihtltKKtXmfWm7
b4S2u619p9an/0MGztdVLKGInjPAzM0AziKVTCYzIyOkOjrWerORwnrTN/GNnmY/+mgSoLvX3myn
u8hjr1UjayuLYRfNevjdRHdmJkOnLbxDRXEPoesnKbQ2Nsq+jLy1UEUXfMPFHa9sKM/jZ5c2myob
q43aXVp7dQLGp+pR6n4H4asVHcvqCbqAjfZcEcGr4xKpgbv0xHts7qDEkqoWkwXLTZ24UoP+GYuO
upHcNUb50lbZZhoeJy3ypbAHE/7TpAEInAnCuXDzubsj1YypHCpsflr/zoKHrh5cZjt5ctfXTtbv
ihmv9R+tCPi4GouWrjJCEUBUfOIyTaE8FgRWI8Ut2JPZ3gfDJiker3/btTsEDEz/zwrhsuY0CbpS
0mFFJ8iQOuQqm1nZqvpPdUG/PV83tpKLoWwE5ZSFxAXjF9ypic2pIAoYvxzbepGK1Deq18mWnhoZ
PJylcUx0oKd1kQCJwChfzAGDjSINDEb7EpQ4LxCrS1ByiKDfIR/NMKZGIfCXJaBypwUjrmiEgi0P
PGT8EwFDVnaoNsj/MONdMZWqzW4C9u76Vq54x5kR7mDouZEHDLzuzjzeM9RxwHQJ6RNsn+CmEi2G
8/1YspTSrBY71gcwq+gsoMMq4u1ciaZIPzG5gioGBpR5Vy9qTCKmaNU56KyS7NUuPWv2IGyKcq3o
46zu20mmy63HVjEAUcowVQV3c/+nHp7M8ElngjfVms+BSAcfHxCbBcF+fulZbVSqgYVUqcwjWqY7
W3mJyjdrHKnOPmegLxEz/t0fkLoD0IMrHpBD7mhNtZFBuQUWgbilEgugJRAeFbBNqdk/Q2sAKj8x
xdcs0HNI9TpdTIHQHgxAW0n9AY5EOpeWqI+x9rVAlA6UHoCU6AlyyUMLKrBqDPXSmViT/S6CsPyw
KkV6G9S2empNNdC9qcxC0E5G2TGbZ/NoTKDk9hXFjnZpZ5YltcaYsHugq5XOi+eo7l1Zy3tBxrES
RdHIhub7MuqFdhO3+5U+jm03mSVyKohqqRujvddBRpRhJlQrIzo079e/9tqBAeoBUAAVWSoa9uf+
FRpd1Vct7EWspmkJZPD7iATSkO+tOBKEs9W1oe2Lpj0q8RfNDYk0Zacta5vrRgHBbDR5qlndNGGF
Ocu5uk2zMt5i8QLIw9ozGpqUaOEtUp+XL7Yo0+oYRc0KI+dG8GpBNuLRDInyNMejqjhan7H3wdDS
rUpy/avWO/uXPUa91/YgFqQjej47gKj1NzxYwomCP8R6tJJUT32pJMPgGnUfRV7TG+kPPYLcWm5o
rZtIjfIVzhrqHYoSKsJUfKXaD4ZnFfzEmFcCkSqXigcVeFSGFODnqnxXyY1qQwXDeKjUB1Ud3Wjc
t8RDS/K6q6x8vjObyxE7ebURc256YrWVI2Voemazm0+/lrqqnmWUAb7L0M6/bnGt+3hmkju14zSE
o0kWk40ng5WL+ODxXnqwirmtFJDEVTs7vEGdidWbonqo7NfrP2B9ySAzg0oSYgafZuCyBWdT1oFl
Ub6pSrdljxZDXw4cyeg9wBmuW1vLUbHc/5njE4wUI0NVoOCrJjIwjeq2tG+nftfVjoTptEUAIDBe
KzD/oclj/B4bkYbb2gvrzD532UBTFewMIZYbzrsE8tHxD3BSh7IzxS+Rth31typMBGteyQrOTHLx
B5rdaEosO6yqD1H/R4ZuYfd1fVtXrtAzE9xFXfV9No8ydjWCyHAJfIasbHS0V+18m89us3xZ77rF
laAK9itQhWhgSAMdHreP0qDYw6zNIDO295MFSVCL2s1HHPim8JutmcL7HwInBFSr6EGcH0q7yTGK
EwIJO0o/y8LVIcZjpWCyy+k4iyA1K3coJn8w24S8SrEvahqEgU0HRD3Qwc3RxSyOyE29JPns6+31
7VvzQ0yV4C2B2LYgi7ljr/SyEfSZUjmk04FfLkzSZZRkJHKHlpUznVpZjShk1oujIVlscPME40Ju
HY65AHu+5p4KyGshUACpy4sR1D6MAquYEvhOjSGfEPyuGKAPLFOQG698RWhiKNBtwLirApc//4oy
kS2mzGmFRirNwKgsq09onNrphyZiEF07DCDI0GRMjqFEz/Pn9AWmjAioDx0LzJfFazUlVG73INbL
pdHPy2iHi0/wNRdv514xC+UdWD1tCDeidHO+OEtqmqpWSly/8pec+khpqdLFFDP6/ZhuUvu9LF9D
7TUpRLSsq7v617DJvUjHqktlpsEwkXqn7kB2ILmJfa8Hv9Ssp/WwiYO9Xfv6vI1tpyX3jfkWh+9z
edsKmXzI9T3gI8LIprzvDPwUSWocHc47KAASQYVW/pWYraM1WzU/hrNbTDSUgF12gmL8D5EWL2WC
cRVcZheTB6YWaCHRavxpy/YS/S6KwJdSvgs+9lpiAlzfQuNqIgfh2QNUk6l5YMBKj27EsMnUX0Hu
W4sjN5tk2jdJ7xhmJ1jaZV1lEbxQ/so1LMf4JDUpIZ0sZTlYWkIp35DCN+f3MLglk8/a0OuaB1V+
trQvaIRfX+3FV+XMLgHzxGzbMM3KNYBp9aTcSKh5GuO/psyLBeCuIJUAVlWAoc8tNKESam2L+aIF
XqgpntK/JJJPpG2XJk4Wi6bNLiI8zKHVgOldHFbgj7iLS59BO29FgHsryhF3mJMw4rTJz1KKBUFh
bedODXHXflvpRdiamMUlVfHUzcWzJnzHXoTuZS0gtTfRi1zEBriYGpMg06wemO6IvVkQWK1BlSEI
2xfpIWdiWeXJ99dlltX5t5zQ8ALVDDMGJSPRnS4E3Oe+FsFeVj/OyYI4J7dTW67jAB9nSvcKkJCS
WdHBwgtFBCUQGeLcepQAuOxT7FwS7BXrpc9umvbRjHbXD8/a94FuKmbnlkhBeMz9mMzWbCwzQ2Fm
gRFVeq+qGmNKxcN1M2uetkBNwCGr4l++hhZEsj4TE6HBShNykAOloyFTkpfrVi5fKnAFANFttL4J
CO95UJDMErMAXhbzGZ30s6s1X5U0KoF8d9JTOozRcWgRAy23npqN3YVeiCNlVaGTddZ/CYYYENfQ
IkHSckGRp1XGgCkjvBiamRFaxP1IU0yNNqSEBEPpDJINEiiQ11UxbZPZKWdD8AuWoHR24X/vxd8f
wB0Lw66z3FxGYQzIhxTdJjUPBXhKIL8e5rIHLC/EqAQncc1lT9fMnQ09GPC+D4FesptxE7OPNvbL
QXNn9iH4zktgurY27mzohT3FpoK1TTokLQrwlFYDiCzMZh+CA57iCema7EObU39BwiYq8hxNBIRd
ve5OV8vlxyTtVWtYNrjFSFqm+mTIKbH+zPpnbXxM0Q0DrDIlftsJmkdr8Q41IhSmwPILFAS3y5Y2
RSmU0BFSlWQbmja1SzD3J0/MchMgKXv3+mZf5G/ffvTXHLfXdQl1Fgnqx04YzT+KqfZ6YuyrDu2E
ReRQsb+um1v1IR15y0I3jXle/sJgcWKjvAGxyM5ypxq9zNtZ9pNJlAyuLgvjkiAkWVDdfLIfxXPZ
kRh26vxpORR97Y9K6Fr1jSXSaFs1ZYPKCagcGfAB7j6vmjwymqRGKJAVRw63muTm5WYKfsWaoMC6
5hrLeLquq+i0I2c5vwrjyRpZB0luR2Ee011DeejTO9kY0Cs+tkxw2teujlNjy485uXeVOAX+24Sx
om8Lv08UmWLmiO3UTmMCHxSZ4hKwNJ1rkiswpQ235vSZSfeQHRPYWHM8ELggwwNeBpPB3FdSWgDO
ywQOUXWowXboNoPFo1IlICMFllZXc2JpiW4nG5dAe2i2S1gKMTElacAsBbd9/379HK2F/9PlcOco
qXsiY3IPWTGJaQ0atjqmio5K+nM+1bQd7+rau25xdQNtAoAgKGjwWOecD5dN2BUT5vzH6JaUm0re
xSDdSQReJ7LCeR1ecHY31rACShCbgvbjJ4qg+1hR77JIBB+5xKxDCRQnFo+1BdWNWfHzLxUBN6gk
Fub3cyQLTQFKJruiRp3RjnyZmbQD2bqK60ffh10PERAF+I9GcI2vHOll7ERe4CVotvJHeqzQBqyW
n2CSL9X0AGSp9F1fNlQ2P0FkL3DNlVC1jIMBXAfVQrRouIOGulIJOKmMBes9Co7SBgWoZ2KMW1sq
D3mIabvrPkOwgdxFvmwswX0GOeuLMcVZacZO0/A1Z9nwBsPyIMt53cLKYbNUlUDTZKkDgjz0/BMC
spVNDboLQB//rMJbQFdokgk490U2OJ8kWSybOXB2UIptwKb4MzWlo2KNm+srWfH8s5Vw32aIU10L
K3hCk6D63ToZKEG0J4WZgh27bgfjGuc7BmIZ1MdAAe/IpKelfBfFkE5GNVpE+fZ9lfMfHzUBwAbx
H9vkSRVVSDjXWoNn9dyA9pV2zVSlNCKK7QbKiL6XbZVR6eVdbXsBqJ520TAOu2Qw7eNoLSP62RCl
7mzVgz9HUbKBje5PIadyTBsUCu8tZge5lzYJ5AfjcQ5Nmk9pMHgMZ83cdhC/laG21mpemlUqAFvz
+CMYZvk9CdvwaMfV9HMMMzN4SDtVeyfoiLllJEFic5DN0LcyxfgdxOl8b2ZqrrqS1Rd+VVXFQI0x
HBL08Zsu8JuAmf3RblIJRNltqkS+EobRjwZYox9SU2uaU5Rl9F5NlhJTKQzywrEY0FTQWi42Q9Ik
tuCAr4UTYGcX4gYAFzBwwH3cCpdfrmCsOyhAQqH7DZLWimzH+lgRDz216y67djBOrann1sKkiwHi
hjXAnCiQ1ehkY2IPJY3rZtY89tQMd9e1Kbil7AlmFO23kj+kwWPffdZCzeRlb3h/Rf8JPG/ITG1k
WeeraQI9srXIQMJff1aaq+a+Ru7SKAEd10FKfLO8s+t7w3i4vri1dwaIY/+aXVZ/ki4MLAozvAIw
/a/97nudlvlj1qbU6D0dI5gyuWslj8WO1O0Ehle+nr1UwxE0QSgM+PO5YauemWQTBpZ3M/4k5c+5
ByWX/hD2Lx1kgoxw8iw8A8JU343sdk4B9zUA44zK/aSZ/vXfsnIvnf0Ubg9YY2WQusVPIYNioAev
u5IO2nKNgQEfeAxQaAnOyUr6hIXjXlKA+5YxYHS+9sAIipjkQ47xIuOpzIBgsarU0fPgtpPKL6iL
btupfaqIiIDvW2KLc7JTw7zqoJ4r6QCqIJTly3kXyBlSHAtIeiYRdoNh03FA4pMmh2QGXGCfRlJw
kMF2FzvAD0RfwaTJksNSQ4G0Zt7fy+qUbBOQVpSUSGmm0qkL2HuU6uNrH0KCmyYkqvfR0Ov7SZaz
eznBNVyEIgnHNRdGLoreCohEwV3IY1aTcG5Z1I9QM5P6HqXv7ka2Wh1RgbwD4Z96TZM+ow5zr2c+
iEM0Cp3Or+sOdDlLjbkqPJbBVSPjc4J84fyDmqFutqPd5Y4xveiVvImU/NUeCton2ZONZkhoyZi8
6h2lbagSjfcxgP5Mj5+Y+kS65CZQnkfMoUqaiMV1ZW+g0gWuRRPnDFyF/N5AT1kjjVxD2qMA1Vyt
MdWJzfkOFSUalJFXzTJNpo8RGgtZ+xnU+tP1jVk75OC7gb4mSEFlPPPP94VEJpgyYxnSNlL+QwP0
0m7NV0PJ/j2pALXHUgtD8QUvBP7eGZLR0Gu49TTM1IDU66L0Efk5Jrivr2flQy91RtBLgosCowF8
k6dV0PdVrAm0Per7iPc2eQNQsFHcfN738gvpNkFHQb2k1SPNoAEC/r8s3kXhVtYcMGkJfs3l7i71
exQzIOmKS9fgMkM5Aw8pDhaKcDpI3yPgajDfJ9LPWokZ+HIIrmjwWSjkGkuWfXJDSJmNtDaCqq27
ubl7Xv559Cl19s7TRLcR3W4F+e7lfQsFNR2TF+ACxLnmZQK7qDe1scaNFEIWF9LfI+Cl6uvIBFCX
y8fBuRku6CNp1Op2UekDAwsdyO1kixiXLq+VxQJeOwuBlYwe9/nG6dkUK7kOC5iw9yb5pZjdtMBw
zuwF/8yC9x1/8JhE3w+4K76HZBhzAFdA/EnthN2zIoboNsv/HZIEM6fRhNsz8HnovcEayL3W9qav
0WCdpAnENtHtHHw1bbyZACSkM14Ro6hyt7aZ6FrhusSliSDPXZllGSgaSDYRYfFQjvsbNFaX5CgY
D3P6z/DIZZl/bfGYxXgAxiyC6rCjzQyUDBYozw5afLBEb5TVNeka6mlAyhGVr0amkYGKNsBm4GVh
VJFLCkaYbrrN2M9C8gWB6zK9xJpObHGneOxJC8JU2MKTFTn5H1lBTr41gtIh5seMsnZMNqW26cfn
64ZX1ogHmA1mDahGYIlcmqfaVtyapCycIf8KwRWrFriZCZWTvWkn3n+wheLCQisF0Nz3ZXgaqYYm
L8AcWDg28OgK8VXVlysdcwgdZf/eRlUw0YGONHIOAOL59LViU62GUw1brW+AfCy1UfZSMKEi2L+V
rtO5Ie7MVdrUGNkIQ11+SKObufJH7bdqeaBlLNBl74sDOi2y+lqWO6v1ulTwQLhMVWGeoIOHWw/j
aXyFqNDtLEQyCmoUfXClvHVYbDjD0gU1nwqg9lTtdyqatF65Ac5scveahmim5gQ2Z5Jt7GSj5MHW
1PY6E/XRRIvjgkpVMz2pxgZtd6BAwYePRU0UlEyKDopD0juxvImt9+tOevlGPttQfoYCdzkkxVUs
rjBRaduz1p3Jz7kleOQ7Y9Ls/t0a0lIZNGB4YoHX6vwOmka5b1A8x8O/jD1tqp20OUqo76Xgqqi7
gQJAI0hK1g78qUXu4+l6h4lUE8QNklL57Qj4aOoMlrGJoxwMsKLsZNWaihcsmiwK6FS4zA/wlCRK
G6wP407uVJhUh0JHPJWuGr4WkuiRfvHtAIqD6iXG05YkE0nX+W4Ggzr0XadIaLI64LpWwHEYGSqg
nDdW8oAX2/Vvd5GhLNYg6gIhCKR3F9dDFOtFmwWwJtm/2jx0BiJIgb4vsrPnIGeBuxSCiLC6TNCF
MPz5M95mu828/aP50r56jZ2PnqYO8EMuNnfzz5InsGyYCClAGiI5+hbAOAnVfdmacZ2ZEi1kvIRQ
fWC3bfmaAKqWYu4hxzz+8M9qNZxJ7uNlOQjLexXuEU4/M/Q2MUdUJrTINpXyq7cwbB0Izt5Fes4Z
5HZX7WbWF6jW0nG8tdSNBv1zJfav+8hFqORscNdrMIdzbkawESEkB1CjHDoKgHpNBGtZ80U8rlCp
QaET3sjFEYD920iNYaepnjMN1NEiKaP1zfprgAsbRsqmOS8XA+MTKhKK8hCNgvRAtAb7/PQyfdKS
lMGEFYElF+SPMxH5mMAEP3lZKqBUypdtaoG8I+GrbAu+w/o2gScALAiQeyNcNhCMqtFjdBZrSNoF
fNc0j6rxeN2nvsMYHxYMjDSjOmKBupLPbQYjMiSjxyqMF9V/w6zkawYyf1/x013ht1shFnjViU/s
cYuqC72T1Qr2+o3ypLz1b6rzmDoBFBzuj8NRPZqu7JuuYJEqvva1RXIeTdicRoCVYSfD1A1r3Wka
d7YPfQctbZMa5l20aAkAxJq2riwi0Fz1E6CrAcHTUQfkiYCVMDVSs8GKzeCmzu+s9l/f0EtYOPn7
3GkK+75PQJGBq2MyHKL13mRReb7JRFIYonVwR6o2tFCflhBXNhnNlW0gi3AAyrpz/G+reIRvQzop
GUKYQJ3DDN2f8cN87LefoMWNvopDRo1NvqleRFJ3QrNcYhEHdjyPA8zaqjM9PuRfshPTHBnhYXj/
Mbn57sV2c12QO32/Yi+cEp9Ogfwh0gz+BdPJnSSjlyTR2ab1Xv9U/cm3buov5j7fJxmd7iKchdBt
aPIiH0RauZeY/MVrTqwvR+bkUga7O5AQAY7EpNM58spXaBo3dAw8yVd/RIKb65sE6nKtIHVBqQe4
FR5pVOaxUs5LCpAc66/6VXVQDj8YO8UfH6H1uG8o0DOHVKYin11d5oIjhoI6/oHqxPkyrWQe52HE
Mse0pIbuVmgzJLeN5mjTrtLdJLitRV3P1cWCXRZBDsQiqMdyNts06LtKwmLzHNTfsld0tPaLg/6I
CcDjtME8/sOwHf3E+2dEA77pqWEuthptzepehuHUvmUynZRnArRirW+vh9O1QHBqhoum+JboE6gw
I6vvmFpD/+jPdQOrueqpBS6kSWYQqAFQnhhLc2qq7qsNuWeUhsc2dA1q0Zd2W/gP2k6/F52LlQik
oZ0pEzDCoJDBj6qoYxXpczNJtG5fFPRqalDf70bRHNrKzQ4ruAwWgAQm0biAoyW5rWfNjDhHvALN
k6hJ0bQWSX2vfCcULTAMLqMqCewJF7DloDG1roCQcWK/2OaDHAnG+b6Hlc9ONSqQYP7FxD4UkhY9
ofPD1Su1jnnmPHIOo2s54da+06jlJ26wqSnbxIfUY4f8gTihNzrMmV/vB1+/NfDSKGh+394h1hwC
j9zezj541nYqDd2XzLnuShc7zf3EZY9OwlxkxUwCjDfCzMhtOhxSw9OCfz0OMIFviAc3CIQwqs5t
cx9iphj0vZFTJUc5eySa4O8vx4nfZQM9HQNwPMME+OR8CVIvh3E+lJHDtC+leRrYfog2IIKKYoGh
C99fFnJiiNur0A5wLkLIL6iYyRqCfWz+JJknpLhRl9PLL+g7F9I0ZLUXZyybUZbUyg4Lco3XkYJw
9ogRt9uflQtghRP67BjveyffRTS51R+yR3uXu8gAfOm59ERNs4szAqC6jA4YqvaYyUcX4nxztbwA
o1kxRI6ifrHY7TDmct0BVzb1zMCyGScOmLNEMaYYBnTzbg42Ub6rgEMV4RZWfARdN/iejrYAhNw5
H0yDXAl0tlipb7KgpYW6XYgtrAwdFff6glZO1KkpXvBbGe1SU0aYGud7Uvpdu+8tQUa7thpUQ751
IjHgzV/aWRmRoWMaPgr5JBXUKw5BC80xtFRTgcuvff5TS9yNWajGDFQRLJVQwksKdLGFQ7gXbw94
2KkJzsPswpLlsiLYr42p0rilqhe4ldeG/gQ+BsTN+ff1D3T5pOMsci4X2mOrZCMsNtJmEVegxKmd
4hAea6Ra5FO3HBEE+rJwzZnk/I9JM64IApPdvpBuKrRMnT+2MzryG4QD9IkquSu5k399oSueiEo1
/B1YRoBL+OYhG4Y+Ja0OtlFU6NIXYnhJI4BBfzfTuFgFG5g3AtsA0RG1zo+vJhlzX4xG5PRufRtS
k1p78y5/hMqdA86dL8OFppvDaHosbr80b6C3ALtBuiOnvwYaflxf7+WLAXOjpz+G81aryVsd4o2R
MzkJ1E3tyCUY03fnI3GiD+YFm4KOtVO6gaNSo6SB4L5fCWVn5jlPxlRWYLEAe5FpfyxCw0qndfJY
grX9+jovu9DcOjkHThYlqnaGocnTaE7b22ajetkzeHMe2VbZzv5L75ANZFw94rJb27f33RbNGcG8
6epyNbAx4JWETN7k7l3LGmwQ3NgRZjzdRIPAgWtYd7OI4WYlAqFbDJQz6IDAhcYP8HaxpsbG3MWO
zoBpeY7zl+ubefkawWaeGlh+wMkF1ISo58UMBthniyBn02wXH0LP2kUf8618p/uhk0eeZ++UncDy
2vk8tXxxduJarXtYbr0yo/0b+er8+Q4inUA330g/62Mb414XZfCiDeUOSa92RQRKl9ip0k2b37Pq
6/qyLt1iGelGa/q7mH2R7sUR5B3bJgTWNFHZ1g7YrUXmdsdKwGfrMRLBxy7fQmgILD0B9IwRgYA3
Ov9+WTZXadejIBJpzuAB44/ZN+YOv2ZquSz3GjptEvqaPqNkEDq/ZXR5BMdxid3nIRA/AKM7iN+Y
XCWE+4zEGiWob+IH9DGCzRLtyF14P1BhkeDyy50b4lZakyTL1BiG9KfsaGKDKfDx1SHe5c4P9VPd
WDYVUal9Y6KuLY6LaWlezHprwCbAq8/yXnbIe4f9/GPdxQ4AujT/EMl9rG3nt6AsJJhw9Hiql95U
IYy7TJzptU5J4hWRO9r3gEDKiQv9RBqIgLqrHoRr0gbtGBBrF3S68tQbiTRHmP88am6yy73Bsz3c
HOiOQIYs+QqfzZveciZquuNnB6YigQOtXKILXO/vD+A+bGwbmKo28QNyqm2kLXRPlaP1xY5vv63N
tB/d8DAeMJPgAbld0uKQPhPgCR15f8tmpw4ocBmCX7R6hk9+EPfV8QYaZzuJUVyYPKMFd2KziZEq
Y1T/eqxY/g7vXYDjoVdpIYtV+U5Km81d0HWQyY7HOyVqAffdDNV9p7abavh13dSaW4FZFnRMeIqC
r5m7rdJaBwKTwJRVdvZDWsjjw5C1h3lKm23Zt7GjTsOH1k7jIY3Hz+u2Vw+ubNgmeK+haMIPtwyh
NkqNhe3UEZsCs/Ba0az0cuPzGwkCwOUxjwEWwC/Pg2CYgMWsMBLAq3SI6UnIfUwG2vD4BzMnpwdy
xwRn+X9Y1Enc5cJeonVxVDFEhri+T8DXzP4ZiQyE3SkrCpfltBkjcq/JED2Mxod2/izjNwZNhykF
q/0sytAvPH4xZmsYoMcwpIzBtPMNRF82bJIOFCx4fSMzNCWCmb7irbTNNykDHPX63q1YWzR2wZWz
5E/Ak5xbk2MT7GRlUjujlf+wKtZv1dhqvAhX2UMfTCLgw0WiAeJEsJAthS6AJC+OWRT2sVXbae3I
GEKnXZ1Cs0ZRUzoyvEj+fWWgJF8mwhfgEc87F2dhb0dyU2NAoPKjpvCKvt+NsbllXSvIPy9OFVa1
DBvh4oXHw/PPN7EbBlCrtzBlJWybm6Mfma17fTVrG4dJJoQLtOaXHv25iSCSZLR1ihrEECAD7MP2
txlJnavO5p/rhi7r8FgMsmjsGQ4xLqIlfJ1koTWy36pqhhqqJdB3k7sDpDA8uw92lWz6MmtuU7Xe
K2m1UQIREP4iMmIuDDMWuH4IeAnwhuNM29oUziVojuROu5Uyy1PKd3t8NNVXde5yqndgcqr/faYb
C8b0D0GaKMNf+GseFM5dAkR07ajB5LFg9kqW7ZS83xh1c4OuK4jOWppLmpvnul9MUSL4tBdXz2If
7QdAhgE51PiqZNMVTKs1uXaqwQA+eZxMjLz2t+B8jjySSDmm/jrFu/6V19zpxCbPd9ZJPU4CqsJg
5nKhfPdTBv1RkUFF+7qZtehiYkVLnQsgQ8IFztzsM3QI1NqJY9uXh/GzVvQtqvZbVJQ2101dYuqx
jUBUoTGOoImXIJcpxI2dkRnoYaeEdPAyJ0p64oYQzlJi5qZQo7e62s371xS0an0f+v+f5rmlWiPE
hcIa5ttuNL08B685iQckEQRSJFC7d3CD3CFvmfASDz9MPTkGVvMh+BErHEBAgwNVhrODdgLfqIzR
qYAChI4aUpTcGzqk6gewMthB/UuZ1H0SaH4HXbwuwtABYpYAt7T2saHRqAOhoEArXuZOb2E1k9XY
Zu2ACelmaMfHKpwfpVB+q2f7/fpC19z3xNR3DDuJUct0LKRPLJhiVeeWU5HfJT2qEEZDREIHa7Ed
/QJMfqEGruNxdR6T1IlZGqQTcWNBbUCrq/eB6J/XV/NdOTjLmeC6NoCAywQ6OjR8cM8xc4LsT63A
qbyrCXANSAZ/d+k2yzRatG8RMw5G+DJVu2B8qpXfiV05dXYjVZt83pqFTyZod3lV6OvVZtB213/c
5VfFrC4AexjkQV6McY7z9bejHpKyjytHqV1VmWkHyNukfib243+w892bAe0gOC64C260e60HQXjl
lFlAdTAUJ8BMZdqeFCIV69UVYUlLEgwILd/0jaSqCYY4q5wJkwxsfjTJ2xTcjbkgzb90HAikopQK
blfwuwJLfr5x9qiTwQrALMeGzHBqiRlOECDr//dtw0lACxsTLmCs5tyz7SS9bSJQLPbVmB3Ayyfd
lI1quCpksTDt1QpIkS8P3kKQi6n0pbsF4lruKylAkoxzAJKxxgyQtHW+3pmOUYoS7rW9AxAA6Sia
rpcwbmTzWpotOObR3ObBbzV7u75rSzA+P3BYBuipsBZMviOlPv82Zhr1k5H3FUbeXa2iAWYySHRQ
VB1thR3p/ly3tr6av9aW/38SrRQliLUshbV40L1ZDo9GJsJNLafwYkH/y5wuhJO0zKoNdJUqcAxt
224T6f4kO9KY+7EBkQjApQC/v76oFU9QNVRclyk2BdURLi5YY5TY/aiBBxcNH3veSLPsgvnmupHL
og8Ojg3qqIUXZiHF5vwtGIdyAsMEOPr13DXK0TEtCRNICd7IyY8pMZ778hVPWTcNHkCo8DnJ1QGS
mI2tubUqGme7ZIbgfox6/h3bAZSUwZKD2/aDNCPiMi+EGHeK24gy60fRlYce0gr2LHnZcDOOkyCi
rGw5HoQAp+Eegh4y315WR9QNkhJ9gzy0nvFuCx2whbVO2maiZGqJGpw7EWj6QEhogVYgpThfaVkp
cYyZoQYa2QRjphKDA83yfW2Gn7rR3aU1iKWuf+lvaDFvEjm4Di4vDAuiYntuEo35whpM1jjFUf25
VExj7/M9ccE07KVOtGk8kG543fZloDp9+PcBQguTmAomRgBXR/rCJ4/EkiJdHbrGaSfaNjS8Le5n
mHV1L7zpHe1Vyyhedbf58zalkihzXfyGWzo4gjDMt3TYUQ/idjtE2i9pJXRO1JvqCFzG3tqlzo/y
rdylG5Eo2ZoTg5QIFAw4D3ji8V2MUQtAgcSwz9JT68xbaGD4oCDdzR6AHdtEcF0IrXGhL8rMcDZs
LK32jH24ByD6LnNjCDbcvZNDIXpJrbxdcTBOFsc5kWlntaL0WNz0AM4UDMJRgBYy1/QTcT16uSMu
vtqJrSXNOInqhpLgqHawNew77wPFOr97g2A9BSPSZrwTpWFrkfBsadxFr5AOs6DL0tgbxhZ/mYee
9nsMcBFa0fCJ+c3LQy46k5fPifPt5N40BcTGBqWETesh30Yu6L/cyYmONt2guVG7zCOb0X+HHvCm
8F+vx4PL1jhGK1CAWApgeMsA9Hy+vUNmS+3UwLbyaf9Of22CGxX9jG6D6sC8L3fC9sJKyDuzx3mq
HndyWi2fk9zgyX0HbVp0btlbDZTLHFL1DnoxTnZjOYXgilu5uc/sci7LhsmGBCfsdk61Aafkx6Pu
y7LYXdfXB2EDYHYXCCvnP5miVpFi94hwe9Xv/uQ3mhu5AD46ttN4/a949yvad4dJOJy6kvxgfX/t
cj5kFxjiIskALcK39BeqDCENjs1H4ynO6BUZfXkQSY+uGkRdXQH3JNpg3451ci51pumFujjOIM1H
jIsfWCFivdJWI/aJDc5Z+hkD2UWM62JyCLrZrXen7Cbn7vEtAKIOXRJq3qq7m/jlj0Gn9/8j7cqW
29aV7RexigMIkq8cJdmy5Dn2CyuxE87zzK+/i7nn3FAwS6jkVu2n7YqaABpAo3v1WsB/mYHrhTeR
Te6Mp2f97yMxFa2cRAchCJJmbMJuiNRIj2UZO6V4KqeHNPcm3u7YeDIh7YdozwA+d9EmudyMs6on
lZ+otZWS0QbzoiSDlcM/Bj3vKtw09LshFa9gPDOY3SAUsVQkOalR6LamQ7SbTfmNmOo9hQTLYDZ2
dSui9jWfO5EziZtXB0JMvHQVHdgJtnYakqqrmgkQutHt9V15DhB2OPQkeOg2vH60bY5xZWn5+8pB
wbuABvQRlhZaRQvQLxN6kP9gAnI8yCnqQK2yeyDq0j4YUqxX1T+H4BPxlV0V7XVe5LI5koVXA+VR
BBNsLFHnSFj3EzwvEG5p/iBXKBhaE0/J+2tVFFcBMkrYzRIIXrG1Lics0dF16msUV9/HaIPX0Ew8
zQlMutdvw9ScnfYQmneDWez8o7bnSasuHsde83h3yKhmITsDPotL48YUlmOlwSM1vTtPVN91reFG
A+Gs2PYg/9hRGAaubJYg3TXCznRAE32vWOCnEizJwxn5MHiGM6tmKAC2VDjhUnI1oOBi9zxNiN/F
pa+jBQ01cgkyYlLlcrRdHoVSUsBx6LH5rj8EeHTdgi7Xnj40t96F35XZVN5rJ3gSd2Dj+4ggWMeZ
iE2fwotj0RoEYpnF8iQBySBPgy/I5v0w3mt+hWYAR4eswj9skZUd5gifskqfihB2/ExxQ3AawcOe
uzhD++HEKQ9tXfELS8d/h8QcaguHW6x3MDUJ9ZFKvjuohl1UhSVL/UtNP9K6RLcjJ3jbDKDWVpld
I7S5Mvc1rM4LF0qCjpmfk2RW6DVGWVEje/DMoKzQgnpGl/dy41yf3o1bGG1wBpg2Fggq2v4vHalG
zJ/HuQ9H0mILMmeQ6/37BdRQYQYSGKkBlKwYVwWMFqTvC6l/LoXmBFVB7Q20PtFsXx/I1jwiEwXe
keViWOhcL0dSygEgE13UWBl4mdzyRPa+qx7Fz9bpHahTQAGIZ3Ej7L6wyKycJk+d0YAsBGisFCge
+TycjcYE2KPZ1TzChK11Wo+OCQt7OenKYrEVVcBGataAvN71Cdw4QC9GwwSAct/MbRbAQmnsVbBc
CA2kEHlTtrgTc25dGGFO6awcaVcbwG2IHr0P7c6B0mTqDPbj5Gmf18ezFSmgFwQEE1C1WvyCcbw5
a1KxLmI0mn9gVdD5kpm4iEaz9uhxfuMY24g0EdXpwFGgK1smbHFyjKDoEKhpY8mecRKd+cZ3DatE
p9l3KOt5XMT/pjuszDGuVymlMqhZDqLJXrEbSEZIOm+pNnKvFyNiPC7xST5DJacBE5g93BMvLMzY
rTVT8nS7M8zWUe6XJ0lpFrfRL/WJM5+8ATLeCJrGis45rHdWsaSW7n70rmj5Z2gFPRaftRX+vG5w
49l1MVrGMYWxE8eqxIQOxjlKHSE3ZQUayL6ZKxzM75YlMIEAXgH0IXQ5l5GvwkplHHHai0VjTdlN
DSpoHynQzyKyW14XzVdwM7qt1paYE1EW5GoWZFiix1gwhwP1VOd0PomlWe5GM/BS8wCpp870nY5X
UN6o8l7aZhx0rmtNbg3YLu57UzINyz8lXu/86gDp3F1fui1HXQ+TcdQqCWSwjZaNRd7z2/DU7oSj
cN9wjPBWjfHHtsvCqC4wHgO32CAtjYhKBbkzyPLxeMm2gjus29JnBiZ5wJiZAbVQiImkpFoGNLug
jAmQq4KCvTPu691b6BbfjKP8FD5MNzGSBMmPZOKEdls5rIsPYAYLgtamNgZ8gO4Dc19/q4q7pa21
+FAnOwd91fBByMfc3KGIq6i1CZlwrkbD15am3877ZxKYDVlncwf5qmUSjvF+uqeedKN7Izpcxc9s
35uAPrm9OQKhL6HXNXI1NLyF3ngyzBdt/9cA6MtvYRt0qqzuxGnCt8wQRu/pPSk4Ilq/szrsvUgX
ySmKVAgIUpglT+qomiOxbqweaQmEMF5mdnchYpggRFaU7NBHtZvPosfbO1uJX/Ds/zHMLHUuoLW4
GWEYfaHzXsRbVwRKGAK3yxkflVxI8rLvrw2UWVYBvOdJncFeK8nmgMpF7ZuyBGZmw7l+Kiw/dMUQ
2/iuCxMYu3SsmThZmmQ1/g2JDkutGnVqlbhK+HHd3teGncVJ/swkW3IF1CuOwf3dWO/BoanMn7hB
sGtnC0GvLZodxFE5ARtvhEtIsrpIigJUpAHFCLt4l5d2TVD3cTMVPQ9mmf3SeOa24sP1+JhwSlch
Rau2i6eAD0y0x/pH0J45c7gVUa9tMHejOlZZp0qwgb5Pq/vpP6U3wnts0jvlH8qiF6vF3I1NqzSk
lTB5bWeBcTWT7tKe44FfSRAYj2DuwJSSNvjfGXOhGmfJh9zOPEB6WnhEsm9coOF38it5uD6Jv7M5
Xz0f9GroLAAVAgsVVas0aamGoRmP9KDdKK8GsseNee6RiwF1nFtarzg5rRSpXXEn2tLbP6SbMLd/
PoBZxaGKkyiPsIoSFNyqW9Dzh4o38ujqtiJEVJsBYVYAt1R+z/7K/SFzqAkzcoGg/RIhVZ+ZBrfR
cHHpLzNJNKRS0S8CqgXG5UNjTMVOx0Coh7qYFX+GEOa7i86CnTqpN+wD+/rSbUdNK4PMzHWxHvuh
AYMqAgxzGszXN9lsHqddsRs4p8e2m6xssTugQiqv9mGrcETfoeBVSEzRGk2yb1GxN6kJOe2zf/4o
HwKnRfEquVUgkML5io1FhM4L2AFQB4Dk4u9s22oRk6T200oGsRpF8dpE2dXu1ZEnfbTcYcwyol9L
B4oIWBVcdcwyEi2Z29ggKBFVtS1Qr06+AZI792hQ6U4hT/V8a0j6ouUIm+JSKb48lquU0LkOAUSj
qTg/0rZ6nrCkvILtxkMa6EGUElC8BCsGy0QA4vFqxoMG92dg+6OdNpkdULMRX+T2W5s6+ngLtd+Z
RyO6cQesrbKXajZDV6npFBQai88yVV/lWnb0Jv92fRtsWAFU6s8MMjFJB96vokgBUBwi8D0T+dBS
grcY3V03s+EWYMlFxnphnUYJkwlFqtiX4rwPMYXIZLpVr0ECM4GGSJ4Xp6o29AefVNVTlHLZPjYu
bgDnEOQBtQHoBstV3/ah3+nQhQYdzj7Qnc441whv42OVvEMIKEnur49z4+lyYY65hkiA4WsE5uoJ
u1x0EqF04qpGftGW4KbXjW14P5o7QXpA4ZlAHDGnSkCMssuW8uVc7XtwF6aQvr5uYSOCvLDADEdL
U7UM2xHDKaFynSeQX3wg2bFoRvu6oa15Ww+F2cjhgDshiWGIivfNgDaqoHTm6kYqMlDu/UOa+2JU
jM+XtJ7GQkT5tZuF6pSFyeh0QhXcl7NxL+atzBnbxhbDBluQ3qDyWW7Qy0NqyjpSTirM9cZ9nu3r
6JNbINiaPmSWcQQSnLpA3V6a6KtkzCZ5RiG7OEeqOXS7IYEg+mOfcwKerTgLtOV/LDFzN/rQ45xL
WJo838t+zW5782NGUUZz1AfyGJxLjwTI+l33jq3TY22UmUGw6UBbM4FRPd5lOJ7Es9bbpLOn8CHs
Oc/DrU31xxYSjJdTqXcgUggL2GrHx2g46Lw6+daDH+f6EuIABCtCY/nSQJBrsy8lONfnU6FbopMd
B29cOPbxWsLFP+ABY9h4wPB4wrbccG1XvrQ7BeGIhDDsRsEimvQa+6ktCpwKy7aR/7sq2YfZUKRG
mQ24KvHc9JISQXhaHBSdJ8+05RBgiV3g4QCHf9Gj8g1IrQUEY9HEX0W6G7KHuUjMvgahN+7lH9e9
b9Pn19aYU1CGFE+bRLCGpg76PnWJepNA9aoFUtafwYyiKM4I7zy3UqBaYEItbjVILO/RK9Q4UAKO
rDHtm30YZ9Qe6lZ32qT8vP6JW5VSgOWhT45OD1B+sLICUaHkU0YnOFUiO3372uHx3YWyHceGO1Qf
sgaSNvAFQkXLksT+2CoTMYcKGa/ubdbPaVjvBYkcUDU6qSL4PQyeetfmHK4/kPG+sS5A2m/gA+lx
dGNQKQW7FC800lr+jjxm+/wQYmN76Gi6PjNb23ltl4lHh1CTKz9GTaBIXltyzHhJnS1PXP/+Yn8V
VBckJgkhOC5k7CoFmMG2t7XwEMdnvzeNjFM13dpea2vL31fW8rKHGi56hdD5+z7VS978ReWxe23d
+WsbjLfTTp+HqsSMCakbJ08K8jeJLU8P19dlq2KEZgMwe6G9DDxK7MsZAl7ZmKUYyiy/gDTRqqt9
LbVmgYyi6tHmQAAnqHhJj62xrY0yq9UYSqX7Krxw6J/T5ElN8Vo+Ut6rZPOIx9EOnToojy9de5fL
RIBliSZoulm1jY0326fGizQHq+WUR9/RkfMbTPLAK1tuOQe6tTUUxNA296VJNtK6PpN1zOhQJk5U
oQLX9C9zTjk1lS2PX5thdrKe6b6YVPCPsPXmwsaeNvsZne7gIxfFxCQK50Le9pTVuJgtLNS0GcTf
Djm11gj2eoJGMTwmbjMltodC1MDoEp6gTWQaVc+JPHhzyjiMHEKmXhExp754H3VvSefVI0fGdit2
W88n4yyCrBWzmMBZojF96HVoE+mgrtXqpzrsHSCJOMu3lTs11vaY/Q2AQKv7KewpjzY5pK72TYHQ
3GPjzta0R33RbSb7+l5fJonJCRiaAnYy9CGil5QFsKEwpkaND4s0FX5O8fAjTwnHxNY6ASa/dPjh
mf6FpVaJUtIOBuBQJDsPyV2qPYki78TaWqi1jWVjrA5fBUF20+ewocnWeIN+3wfBihy6H2Jzvu/2
/QHKRN74Jn3ymIs2B6cDNwLGfYCt2IJFr6eBnmSIP9S5cf0+icyiKc3M9zmJji92lsYvEC2iuQ0N
JoD8Xw6wz2K8xCtIpfpA+kMBprrveKzTX+ukiw20g4N2EfhXkKle2tDaSih7EZS49H08Qb+x8noX
fIv9LvA0w4LCgAOEwgQwV2bzaDO2bYO4Etg/VH6APLq0rdN6lCIdFO7JLu7M8TEHbCAEK02Do8wS
UIYxfs7Umo+BO85mc8MD4X69Fpax/7HPZnTEOCoVMsJ+Z/n3uOdqUJvpNjTPvcHZz9YQ2pL1eH3r
fS12MTaZNY1GsCuHZKEgBqRgD4roAygTCvNHYlUfIwZvhw4Ke6/lkcfm+rXaBcofBT3HuoKkGZg1
lu202i6lXHSlPgUJ5N1fNd8So33V70Y0ZOogHRPOfZfYgNfkVARtNefU/nLNM6aZnVq2o9RGCkzL
2rgfJQdaec7YP8xciM1y9VycbIwhxqPaSJb8fIYh9Kh81u78LTuQvXKswW+GPgDw3He76+v5NdC/
tMj6UNw24BkSYRGlNvJe7EY7Pk3H4KHfgdX6OFogp7Lye4iBPEtgxDmUnJnd8KeLVWUfeHmMdseI
wn64F07GYwC+9eoltpNb/WkKHLTeomfeqp7kO9DDXh/619Pp0jITd0hpO4ytFCbWrINKO3kN89Jt
eeJDy4JdWVAWaVn70RA3A4Y3o2Sadw3q7eVDY4xm0YovAeLTrMYLc+Bhk78+j5hlZeKMEeNKEGpg
Wb3+Vox3eK5Z0c/JMCF8svRZjAf5BszLtvL0D5O6MG8iMwvh4d+Fi/UmHZpEnAkm1U/R0BF7dfHi
/7VGzjI2tHIZ+A+SDOyxK1dBL/SLjcqg/Q44z5/JLJ1aYSp3gDK6/zCgP8bY/dEbSoL3MYyFyk8V
2DAQ6wTcDswvpdPLEbGbQAtVPMEVGCHCrU/snt7GWu/kAM3W8qGRnLn8kIVv1we2eaatBsa4fxjP
xiT5sGlEcm7XaXxUezziE6MQnEKR+78NqJghMkF3Jvr5qBUxHFK5D/1z1UNflBP4bm7o1YgYnw+N
OJy1IMJS6T9AyAjNNFMLOOfl9sYCZwvS7iCRhnb45S2kzgQt5yrGoRpHQUKm/FgQs8Xtr+z8dK9G
T5oQWIFoKoFbqSeS2jE15ZYXcy+37JdjZfUVTMyNhp9y0gZ8xVjvRcWUgYyUa0dLvofjCVV40BXb
NAShDC/c2nSalV3mDg5rNGCXDexO8aNMLTnZzWVk04hzinx9osFbYAZ5TQh3SmAsuJzlZu5iNfdh
RyDoqyYYh0Trne9D3MiH0Hi4qFCKki00yiGsOUCGxU3YuUVSHXlv0KlA2JSJcColjgBzKOBGwXSn
CBVkrHmtPss0fTEBHkr09utohGFbfaoIOQNJxvCSSj+A2N1OIR4xjMo7uvz3Ae+O/1qZ/j2b/zWH
fr/L2Rw1vSomOUFBB+Bd7Wc5SnYA5pTmoUQvXJ3Xdli4WT7sETD+/RmDNuP/jBMLemmYRmIzyQEM
5zHaihS6D6IatL+QkQ643cXLefVlTiVE4UAT4HHPhodp14zorIAtHYJRZq+gvbmbzVxN7Yn2plqO
zvL/60a5S6R0h2+FwjnnvbM90atvYOJEqIq1eTrgGwQt9p8gcjLcZDQHX+pc9FYulpI9CMHsBaM+
HcpIrk/ZWHstqFU5ab3NWBkVLrR3gGsZ2Rtm/0hhmgFajQ8RKYQiW7vvdrH2IbRuoroBMQuKHh9M
EjoWRt4JuXVEENSMVJTQwcvBgqnlyTCygVaYg+hdT7xE+TTQqq9a1z1r66xH6xresDo62VS2czUW
RkUoynqJM9RDR4td2MXmMP24buVrbgM7BxQ/OISA7ANxOePAWlpGkh4jjJJ7HLGjr7/kGjpX1bYE
nrlL5WdfUdy4zXxoLw8/xrL41jTaPZREDEvKlGe/JQrndNo8GkHXIUJgFR+Frt3LPbWQPUlyjeps
0mSOr/gPEDXetWDWEgZQMPnRPekyRx0zJ+ARemzG6ktulSAvIsE+41Vykg29IqQwXaLqPXpRTX6k
U2Jm7cMstbYUhD916IpAX6FHuaAv39oYt9BQy/tGTRCogYaZR1K07Ch212NdwP8C9CVCQWaBJq2p
qnbCYR2N8SHp7zNl8lIVCs/+eFfkveuDBu+6T2z599oiEzeVvZFOE6pD0DeYK1NBuNaI6VsEvmKV
K7q35eVrW0zQJAntPMoDbCWIpo0hMrXypRw4Ic3WZbQ2woRNtSqEjWTAyITzMY4rMwo8wTj4eMjz
UHVbr6G1KcaBirTtwiKE3nuDjqgmd4zU1KJ3PwlsGe88kJAA1MM5k7dNEnAxAGi2iEFebpd4KKOk
pxid6FewFFt1Iu8nA6BOatz5tDHV7JQIMyfH/LuT8Itfoi8UDCFL7M6mpVK/o4Kc4nwiXvRKQCaL
Z+xtcVSg7HMjOJPl743b0SagLs6OpT2b/hO64CGtcoie/G/VJ+Gs8VZMoxEV4RSVCeoHjCMBr6JO
oYRDGfki1Gr1uyjgxmybzooSDKjn0bQDcMzlTBd5NkPxucGRfE8eJLc4BE5v2KMluyDVdhO7HEz0
+1/fjFu+uywqsIQLmS/bg1uUyB0UTYsAg2pTec6mfoA4Mk5N1Qb51ACW8lZ9aJpC49UftwYLOhMV
VgF9+0KEV5cZ7nqxT0C2f0oUt83RWMCLErdOGl3BHQqUGIFuDeO6YIEa8kgdEnALfRfmuyB8joxn
qrvXp3BzJMBgYskkHXEvc4LO2jiluE6xQfTosev6l7gGjd8wO9fNbIYkINDSluZ5GeUkxk5r+H4g
jhOCUOOohg5NbobcnWqv7s6i6hSSo+ChRG+l/um64c3xrewy53U4Sl04hPNyhiI/m8R7pXooMh5s
duseWo+O2WBxEM1BNmAWQ42AuEvRfi5Gd0ZEcksuc82Nyk6yqzzn8AFu24WOGNp4QeHEHm/qkFdK
Az0/a4ayRJTpN71G7WkWTj66oHJJcCn9dX0+t44SnCD/tciK+PptFvVKLuIoKQLgZ+6Mjld33Axx
1iYYV8ELj1Q0gAld960SEvW+EwbnYHgtqQUpFxmdXmh2vT6srXsCiEIw8IHXHSQwzGbz1VJt5liF
m/TQuVLfhrxAbXCwFcizRqjRtSS7FYdp//+yyk4mlBjHpO9hVR9Pc3mKu7McvtTCuSE7MN1WhOMt
W3thNUi2IAO2uS4RFJgb4scivQkVUIyHnPNkyyPXNpj9VgCZQQMZNkjSmAJ4JUhoyiDCrid7ap35
X/Jza3PMxpsyPZkqEea08HuaQ9R2dOqOs0pf25MJSMtRfsdTCuEvUnGXV5uSBG3VIJCwuilNI1eS
++ANnf30I4L4uWsUUv44FnpyB5hOjapnHQgnKCmBK3NIguE2rNL0plX1gdfrtbGcuM5BxAqQjvqV
V1rPjahs8b5e8Jo+GlfQNqL3vNbird0IvkyQolFQ5yLCZnZGDUxFofRIFA5Dpd4KeiWfg0y9SUeg
AlHg86ZeHmzEcEeUhiYT5Gkz55LfGiYodaBuD74ZKI8w6Yta05oyS/GY9fVHnZwLfSfxBKOkDa+l
axvMkaP05ZwbyJlD4z0Gind2SFuYA+j2NL922ki4laFnEfbUjMDnmyiGlWS9KeaSCZDpbsrBlq/I
6Kx515ATvH5EbEQBF1/G7CddAytMsyRO68AxlJehwx46BLwK18apDufWIe6NDvyFiOPSw2mfNkgj
4FUp17+S+imsn6+PYuv3oSqGxlkZ3EhQLGd+v8Abnmr4fbQlozcCPGg8tuVNP1XAEY5ICYHul5As
mCu/VQM8Lgp6Y7S7sXH0wkq1NxKKFiBA44CUCweduJUfQL7pj83FrVbljjpUqdQbwDErj4ZkTp6K
dlnyVnjG3Yya80tza4CO6PpMbu0GCOOg2xBEsYu42aXJlCpZS4rluSbcptQT8GjjtvovW5p5vdC1
jcUn18OSRHCQtsuwKluChkpgz9nRj55F0MLIZscLQTd3Hyo64J2REBgitXFpD30zmtSMeJ50EJYS
n8fI7E2UQcDag8LjrX4SUcEXblrAIXidNJuzufT9I1u2vBCZR0vTTMGCYUX+QDqQ8FCO73rEeQtu
3h6/uQX+Y4NxEjRNki4P8DCClLMZ7QJHfvNvO9fwQpM+BLbEyRBtD4ku+XNcDhpLdZ5VJArDGUPS
JdwKH0N2nFqOCWUrFUSX9zSaIPBywJ6+XLEW0PopiYTYSoWoegbpu/oDPYb9C9GzcteVvvyeNrmx
96NYuNPyuD3EmZQ5MUDtO78Qw30Q1+0bGX3xexUX/k6UgtmNBTVA9oEWilf0ATi+Ark7iFAcQyem
ls9vydQSiwZjCvcYiViaQqXXQKXH3bGNUvhIQ0H/2nTysZk04VRX/tiaoj7NXiVVwXc5ltIjzbry
3i+b8ZbEUXtOhbpDViosDSAZMmN0ow6aqoEo/9DnpIMaDUiRZFPGNfsEgtcIt0If3alarTY2GMHi
2SohJoAGWGgR6OZcTM1LS0HQiokbHnClBHtJrSTH8PEWMLtOJzsQHRUlSlNVfRspyvJlfrzvQfht
y1WX5+YE9lE7N4rBrahau2I+GJnXBVW3Q6lg2FM/iwJLnEPlOUhn/TBQ9P+a4pgrkeOTdCpNkonk
Vi5FfxcMxhibZSM2YNDAJLpDliq2Cp3Vt1GimbDrO0CJO03tDTemfeRls0G/ZW0IzIEoCk8xrrj3
GWysp6YciCNIodKh64WApjOCzgixlTQgkNcG1uxVmcHQMgYjvUmzTvrepbX8kxSReB60NHaKWorw
pvTlLLWFvEhfs4QO6OgyivQz99XxECtC9hJL0I4ocmm26mHKjvjn3THU9dxqU005+sIkoQCrhHt9
lOOjHKmVXRczupwrlIVejUqm90MeGLFpdLUClgSip4PrZ0GQel0ZyvtCbtr7JFYqV0TpurViRZkO
EEMd3rU+FKGiUqOopAtF4A0SEQGlidT0DKRUc5f6oMw2C2MJc4wxeAwgk/RQ5DMt7LgMy31XVNVb
QGiIIrtUD99JH0M/PZWmWT3IYdp+iyET7sZzWh78TlSe8q5U/D0ZkmjXJfJ8Lw1K7mbJpFqCL2j3
qlb5+1ZqVJTuCWr4DkjTfMmkOYonFomTqffSphnv07Kf0AuaGv7toArZjvpCt/OjUpBMbayKHzmA
Ok8K5iU0q7AWHgNJbXI7h1zAUxGT8VEOWundKI3YClJDbM24jPOnXOmr72qKzKMp57TVzTAJq9cC
TJH3PiQaqJmXCgjuBZLd6MMIgEbXj25aNMOTXIGkzAyEuvg19sPoSEA8PMk0Ag1IqqOobGYyVCec
LDLCRyXx49ssUkMwFOD9+iRPsuAWfqeEpliIaW6GICV+Uepg2PtpVhtmPlB6M5SyfxcoLTZwIaoj
dhHEiMOs7G+GIRHfJghxmnJSEXy6qvuZPfWFdpfVSHyZkAMd95UfCTg6aJ1MXoSWkwOpheQ8xTNk
lgwSVvtKp4mbq5AR89UZvWVNq463oMtLPiEzOjyXoCLdZ3pqANCGYsEpRxojD6YqtMu6qL8Huh/e
4TTsbKHOph9aJlfuTBQBT8h8DM1GKwFPm6cpuIn6CK87Y6K+B5Wv7HHEce2KcSP3aKcnwb4wysqF
hFJyJGURPwj+FO5oqKjYDkmJjURDkCIr+XiTTnPvFjNN3jKjEUwyhZ2TQZR+N4haP5o0UHu7rid0
4wmSDLUlrUNZmkyafupJNThRnBOn6BN18EpKa8MCCZwKMLEiNYY5FGArsuWwSUPkLWrAV9QSIGGz
Jwo4grWoVaBJryUOlZL0SY8VpFLzZhRmHGFqPVlzQ2Zw7YtN8iukORqnx6JqX6rC8J1Jqcs3jfjt
rg/TxJ1I2rwpgdDuKlUDblvoWqfW6tIGgeDwHObC/EqkTvw1kEQ3NS0p7gET026D1mhuQAo/7yU4
4nOXCUCkXQ+1NkPvJTEG9r0F4ccGB6rY+FODmzQznAoazjVk6Ctbz3m6WFs3tgpSGTyzdFAeiUz4
M8gx3pYJIlfFP8jCT4CO9ZSTBueZWOLzVUQnqlMVDyNMdPqjAeW6rrZFHgUbz8by95WNIql7MKIg
MtWLX1XiJMVpLB/+ZUX+zNSXwFTvcBlhGCWOikp91Yt3P7OGmpfe3XqurFeEWflIksOAqrCTdwdV
eY77v0/E0PXvMyEhmgMHwyeYqipzKijBNeqLpL9cnyvecjDv9jiRlT4tMYa2OcTda208gsD9ugnO
NP1+kq1W3PBzEJnWMCGTb2Fawav+HtKDQBa6UshvQMmNrSlMYpdMYoaHQSYdotERssgUfd4jbtle
7GtnbYRZjF5JB01sYYTeZ98ha3s37wSL2p079CYIg7+Lu+uztvlqXBtkViZJAVmVl1ENloS77Tzv
zv0NoFdnxXs2bPGW98jZqJIAQqOI6B4BZN5gi+WiDjIpo8U5NmXAewxnXbjv1GMA+Vae7MdvmlB2
LtfvAiZboZB0rIcE7wLVBITVrb+1+9PgBDpYGCCWY2sWyESHb+2BmoZX/sotXBHPRDLBkBBxEwLL
G+TatzDH6iIIlCi6H1u98jBHrgg4iKS9ycarCNQghi6AF2FyCY9fd2tTAKIM1QuK6tCXxyykpsJC
WhCDQuNVY2amdW1dd6DN5/nKAnOYBx34Eo0FLmh003spfaZAuhmib1IFFa/ow0jTM2l5FDKb+RW0
AslAXKJx4Au5dRM3SiPFv5dWBnWdqSLxsNPBJ2MFp+jH9RFyjTF7smq0uAPxJHJxi2h7tFd7t8Pm
11U3Cndj9OqTz7j6xTG6OCfrMOsRMvuyqGMk/zMYDSNT2dWf2QFpZYt8iHbsjF7+zDG3jOGrOTw2
VBVch+jmxt9XpycRqyrwhQVccl9DijTd/4is4NiaWgY5bfnsu80eRQj9LjjxqlVbDgRc1v9ZZmbX
qOcwgHI1coqpW+7TX8Gt+FG/xJ7GwSF9ZUND4nxtiJnR3Egivw5hiECj8rF4cWcvgoT1wmVDP7Oj
+gDVZau+C3LQBNVc0u7NLAUQPDoSjlC9QJrncoYbPOpkUmJBj8VDe9LPpDR1r0KYBUL2wIrfi/N0
g0e1YWev/7K2K8vMOagaYWGEiyu133TVPCEsljxqK5pZfOgglXJBe2Y3N9GP2IMAIFdqetORV9aZ
ky8SFCFH4Bxb1cuAN9nuJGlm+jLY5QFU2y6vD2XregHAAi3ziGEXnMXlLEdNmMp0QRIX/h1kJwbq
tqUHVSSfV1raimjWhphzr5/qyegXgK9QP3X1NyXYcynKtw7vtQkmho0ruGu0HK2zth8hRQhe2n8I
aVBmRz0JWmdgtmG2RGEgaycvOEVjuBnAnGo4hspJEW++W/4UTFiAvNRkjSj1KBkIs3476OmhjRJb
KiJLiXlcFFtrvw4tmCWp8AwN83AJLUSPhLug1k1C7+fEK/6esRdnCbA0BJwUeCIBdHHpZnGaqbTP
YMq/j0+a5OD+6Q+tFcmO8uk/XN+/W562ssUGtrJUQgMzhq1esnVyNxO3H/4ldgZFItAyKC1Cffly
OPVI5VTyAaZry6NqFGabccaw6QV/DLDyk2neFlQPl5JO/5wPLg1vCt+jCieY3ZwpQJjB/wRFYizN
5TA0McqrpltKBZo3BK5QJRCV48Q7WyNBUzdEkoByML6gl4py1sNgAHQkDHMzA5aITmZaOBKPlWwL
o0LXhhhvFoW4Jlm7GGra8hYJ4eSQIyHpaG3TnDXIsVl136G5kKLZUJQam86qm9JIsSD3w4u3tnYW
inG/fR6ILJbWI22VuZhlPBK0xBVlNGKFDwF0NtB5N0qcCsXWobc2xVxWeSlXCBZgamnaiZR7aHBx
VnDbAoRAgDpGuyQb6ihpmmnxUmZpG68s7pSes5k2PQQF6v/+PhvQ5GCGr0f8fpV/xl0MSVJkOhct
yYinHL3VMIc6FcJ6oEQAUmE7uuCIgGzUMKX31EbjDqJRwVUD8JEh39zOIEEDTa4cRE6QFLdoSrqb
kLefmw5Z7d6MoemjzKIZDcauk+4630DSmjMXy8HBhpXrD2ScuIXU7twtc9EJrzo9h/SQhU5YgPzg
UJU7hQew3Jz61XwwBwDqBQh2IlS3EuA9mqg1aTlZcrELkNz9+0N5PbDlS1bxcm7EUKGbMLAYHQvK
cyvciaJz3cSmn0IQEXq6wJXjer40MQg5CGJE4Alj+TZMJNTcueCm7fn6Y4Jx1YkWBAWM/yHtypbb
1rXlF7GKEwjylZMkS57ixENeWLaTkOA8T19/m6lzdiiIV6id8+AnVbkJYGEBWEM35qtD94cTZU53
l/uhR73KNe67g+Tmv9jX7skU3Ak2gw7GamjcedPP0LIul3VCBxu7ax9UyUbixf4hn1RXQqNw6SSC
9dr0YH8QLa5ug+WpVaA6ExV/THbS5mtD/Tx9TZuTlP3r7jLzt4q7Cc1MtAQiz3q+boVqmn2kobul
AolJYFQO0V7aRMTDsSzN2c7iUDgDTKHFIifjQoAff6Irr+ncKvokiTclFQqn3eumeNlMwqFxtkik
sc5oAk5/qW9s6FWT9kGmLus7t2vQseN2UKKl7TMDs9l15GWyrg2Ts1C1q2SJZBhm2+3U+DimP8dI
tA1EU8lZI/iCCmixAMMCk/D8OmSHbN6ZQY7Iv+rPhuAdeuESz6fyt09feQ4QtDDkqYCWmZ7Ueaxz
5fyHhMzrrPbOZB1HUdvv5cOXQ+RenqVZSozVWLwUesK2egNdi/LUHi0PydPbxo/tRnO+TP63dNff
LGqLIq3SC0fG4XNHOrHmAHX2GLGUIFeEtEqb+9et5GJ3/0YgKgRqQUpzURPXQxQXNLJQaDCL5y46
UOvYVs9R6lFNsBFEQMtQ14s3SlWRBQAqJ7+KfszyTQ4C3MHtDBGhw4Vr5obEeREDxePRqANJLj6h
hGWACKbCi13Up7q9NiDvW2SwIHbNbewpRmdPaiQgSm7ARW/iJqEfrq/N9u76g8Dt4EmO1Nk0YH2z
EtsTq+yBFQ4470498rBpSNxGKEz+u4Xg0mv8weR2tEmiyKpkYOJB8JKAhMbOUojCyVaa7VHAp2t2
pUvoyktNXf1knb4k26v6mGVphcwhQhYfajc3n91YSKdaBweqjHzVd72NQGIjxfotYyAYsU0kr/bZ
DO7+uDRqt+pa81c6yMFzN8nTB2iNI6esRt1F5FeynKmVNDsxwnAftjTwoQGuFbZZWskt7cP+liIZ
e2CyMT7HbXvbtIygNg3Hs1tZGvvsTYiBm4lF9jNt9J+RXEERd0gykMNKBKUs45Nc0myXVORJGyVr
rxcq8WqJPRQWkwQLurkHkIfEPoM4HBr7zveAlKsUhSqoew6VN72yJ+SxqWbryWmkAud/GXldNsEK
irNOox4sU5KQtbdi9WBIsR1Bqc16k/TYUegxiUpb1j2IbV+32C0PbS5kNNBnR3XJb0WB1SZH52Qs
5agYdiZEzOsm9Sc8KYeiO9Qk30VhvJ+yBooN8st12K15NRe5BtR9QxSXz7zmfU+7yYTyS9Bgs9PH
Hp3dMJDmIw6sW1kR3Yi2TtY1HOfKUOZGJHkEXCI/DmnjNea3uBW9tbY2/xqE82K0Ni20mwIkLH7m
0F9J3D59rGoFT+ajGhgC73z5Zsa0gQYaRfOgwYEYOwfH0nkoRwsKHkYS2WnwPph2WYNYIrCT4WuH
/de0tpVPtjW1dqB8XF+/zQlFZfCCDjljPvSYSnoZm0WLrmb1B8LADptf2kqQq92czxUGt2hVRvBw
XVQWkki12Ywoh+rSGDeIN7X7oTeCbOT2iAyKezNeymC4ON/pppYUIbo6GgeanrYcUU//GEkhuA9t
nUAmSK3+A2JyN/Nk0GVdSiCIUhXNc5QTP69FEg6CcfAFgkY5S3knYRyom/ciU7IrkK0Z/Y/r6///
XJL/OXX4kUzBTEHnhlMnDz0JXLEgWspiqAJorxVoT6XTXHyjE4gQRJtsa3jLAf6fM5wfXo6iIrVb
9KnyAKH9UbIDuMSECl5QIhTuFifRNEenKbxiNXmEgOWp96Pg599MIXikkB42sUf4guKwsvQknwDS
xU9oTpeHbzPZJVDKCcJdxnyp+ajReSZ6zG/tKnAY/4PKnWj6om1Uj0ANmndWPTMldvX+KPUHLXlK
iIi1c3MiV2jcoZZShhZyDWiS9Ma0Tx2kf7Pw5Fzu9Bc3oBUIf+saizgMLIDEqFDr7lXrbpQLGzQn
E2SdQ1BTFWCxdZNSVD60dYitT+xl8Kuzs4yQ8IWGApxgHezmEUrjLLrrhvCuptCwbrK/uPibFqjW
LATAyAUDuqW1FmMx/GGvPCNSooJhgM2xa5Z4xfSp4HjZMpM1GGcmGqKgKgqLcBvpnwLjQTFLdyAf
Zlq4hB6iVhAI3TITXLKgc4irwKJQez6TQZeXNFC6xtHUchdSKMCNxMsTwaG1fDNvJ2sUblfHckwK
0uDQKtCBnCBgRneJ+hCnApitK9UahkvLdcOI+sgZMOGc79NW3zV9Z9ea6ZdLDT9Fe+B4L6Nt/7o7
EU3hcvSsjNFKgtAaugVVfbO6X2p7o1pfr0OI5o+zdwaRiEZVANG1IyryoB5rl6b6Nub6sVG+XMfa
HA5Fhh7xQOQfZM5x5DTN2l7vIS0HS0AL1s2gk7caWc7rMJtDAkXi7yMfeVQOpmyLeFI6wBA83ZzR
tB66Uv+lhcUuG8fddawNd6GANWOxcfg8tEKfr1AdM72CjhPYH839vVqX4K69A9+lYETLOnNGfobC
bdx80osIBcdQs6735dzatehatmHeADCg/rDwYGj81X0yJjYlAQAItBCymNqzovtF93WuCWrEpM+o
yezGFFFabvgjBR3u1iKGqqMulFsoK4gMLVyEzyuKWxNqbkZDf6Qoyo3zU3sqSSwI5m8Yxhkef6aE
aNoKJOBJva91dtwU+xSk0E0iqA+9DA+je3k9MO7emUeGkTYRgJTqUOoHojqtsUsaL7Ge6eCrVW6n
yX6Md2RRkIJinKzPAovZ2GrrL+Db/PAwIqjwxhdM0y0oNmzV3Ccimeut1+0ZCOfhs7DD62hZv0Sa
vGCEwnoMqbSxOTVWhvtb7HXwJpEyPBV48ggG+P+AIxWFLntUZ8jcnkhmOk+D2oEpF5dGAoJ5yfRT
9pLrTw0oNAN6QHuUDbXH6/t9c6NYf1A5k5XKVF3KwUEz2/lK6Oaqg8ehL1e7sIDWWOKDE+M64PZC
/gHkbHYItDyDuhPYqpvbyry3RqcaBQ+YzakE6yqIZdEcCXoEblCTToMSlN8wV5m1d6MVja5cTYEX
KFrmjlaOHhtD7WwrUmN0IM8GytYL7S/GCVVkcMCB02DpDz53pJnRTlIygMs5xPM2CFVHne+i4v36
ZG556zUIZzNSKpvKjMoXJ69CNKS/puoOhPoWRIRFohiX1VJwAWsobk5b2aqh6ITxGKMXGuD2f2Tk
JSqfxnZnjYk9lF6a3EbphybvZgiCQHNQsxkDdcvb9SFv+bz1d3D20zJTNtMa34HeRhR6P+fy5OJu
DV4hUY59y1JRyoinNlHRLceHDxKkjUhUqRixRpyp8NGG4pSFf304l5SBy7yuULgrUWSVUaqnQIlJ
5qJqYJw+TPmml49RtQsIGBsyP1BPLLlVqDN2byT5Fcwfjah4auvkWn8FZ61TKctD2y003cyjIG0a
CqeriN1G1DZqxC3bv9kdxtKwresKegW5A8UwabBQVYGPf7ZKaFwR5Heo+k5aInola1t3DRTbosAP
MBrW8XwjpnEVoS8GE0zAjV95o0tsZMyQz0zuUI1ymO3KQ7PLDRjC0l/1fkJLafzyE61I9+odcyGJ
bMsv4DM+yXtRscCmff35sN8sQavLMGKpVTcO+LDKRPF9hNT/IRHR2W85CBTdQbNERhUpOp/PBz9r
AzgJcpB5Z/VzJcNHxPt2uiGzp6iV4CTZmuc1FOeL2GQpI/q3IWUDHRLkLdBh8D8icC4oq1rQ581A
KLLJbpTKTkTZpM2TYz0IzrvE45gxvQcEiw+kPka6N2TvkbyPdYg23QTNSRn/bcUf9j/qImWwtUFT
BZHS8xXq6hw9quBsA58Heg+9ip0sEcRlVcpvDA0vcjAwUXTAn2MEeoSXAypsILhd3TR+s7Mst/lk
u5cJfQzgdnfBUGcjE5lRCNwXniQ4j7dcNgrZ/oHnLEMqMpJOyxBZWTsy/DRuxlS/YfPf4OCub/7m
AYe9nw/TNAa0yTEMcxrvmeHq8YdR3BP16brH3tq2y4vivyicw5ZVabCICpQY6pSGtDfC0mk60bGw
fCv/QtJAMQpijYVf43fb+Mo5DGra0b5AnN4ysztJ3tUj6Dueg/AZfQoaKY6J9ZABXwdNcwrmB8FO
+/3vOXhV1hACRo/4QmLF3YTTyQgjBR3LjjreNzoYoekjjV7I+KnmX6XKjma3MW5MbArtXhU11m04
kiV8BH2h35wqvEh2Q/H+BIl049Sy9MMsKzdsSC8Y4BaGimp+sjDzox+DG1+X9E07WQZip2Vf2spE
fEKTx+uGsnGmgokBUXRcHZB94GXSZPDAo+kNZP8kQvs38+ZZt2vzV8e8pS2biXgSNnbZGRznugzQ
3spsXrQFhtgPJPNWk0a77nGnJ+P++sguCeyQhgWVBhhXQI5gIPRxvtMiU+/rwEpBS3tT2JE/OIFb
2CSyE7e7KXZ97Mx24X2YbmWTLz10kqkT26H7Cfa1E6RGbfpWC/bL1lyvPog/SyUr1YdZxwfNnaOC
ypxGLlx2hJ7MPrwt6+kvHsSYAHQPqOpvLirO1fQhKXSaA09RbAuCdBkIKWLns3mN9lZivw0ZpIXQ
P+QI5n3DK5zBcr5HrXuEJxvAPmfeKKM92u52hWPZaBh/YCcwivn9MbVHG2Xj3xGiz+x36/De7IPQ
1uzQbz7uitltfRAMetc/bOsWiw+D3quJpytEiLj9FLZMRq4SHxZ8k/zyFLrtJ0phTTc4hZ5S26U9
2biDHOK/2MZrWPXcDoMwlZRZA2zYaLai9bb5cn1gG1q6i6X/GRi30Jo8kL6iQBg/e1fb6x67K+7i
1+Ybc4InghiwHT7pr0t5HMoR3JsIUru//sdP4BY9KxMSpmHWOpMDrgav/VBOult8e8huP99QHb4b
XgIHKy25pk3c6WgKjG6rWulsCrjbg6WGIXKrmAJpfwsC8V+mU+yJsTcPn6/FTo7tILel7/oTWod3
9HGyf1wf/tbD8wx+8Xurk3CsUUekMwyf3N8vnYL9h+JCIcEOHz+XusTW05x6tAWJ1t81gfwBCJHT
pd1Cw2nEezgrKVkJUdzW6QKvKX2iMkTHUV1tuEiMyu2tFN4gdSjHjtk68ncGOlRRImDzDNbAy2lA
PBl/fARhKmlp0AHzPrd4XGutnchojJJNR692mgYegHuzscMOVUL53WzelaL379aBAronNLygLhsy
utyelkZ1LvQO+AM5mqiajg/o1Ec8+Pn6AotguD08gE5dbWSsbyDBhVXFSVWMT6mOvihtILhr/+7J
v1hVtJmDSgjUq+DAObclNKO0CllsyboPwK4a7YJH00sP41fzq7LT9v1x/CLd5r+eyA/cOtAKpfoN
yIVGp3kR7aptj7n6FG7YddzQIZQwu8mEbdvjDYynaeyDuj4GILRpQaawk/35hh6uz/fWG2e58ywU
0ZaiI3hxPgnjpMiRoseYhBZMDHTcSarltDWWdsxmO2LTPQKs722reWojatbYunf9bjIGlQHEGPhU
Bhh1tKqasK3U8DaQf/b/ujUHF5NF7AlKqoscHl89J0/EGsLlgFSjaRrtsCwo9JWUMI0dELyL1FU3
XteoAsf9DlHjRW+Mm0k0pkc5lZHTzZrUbiXrqapNB8wwtsm+96UoCr9cqjjjPUPjHGENTTMjXBhT
rDx08vQWus9BQN3C+JIMDWSNbnVNYCrbiAi8QMVwScZz40PNjp4nDRweZanX1Hgn6i8x5Ou7THsa
ul9pEDp9IkqqbSUboLCOXY5HFoK3fO4m1uO+NSBs6igtqA/u1AZaMWpu67UnDwc19aQ5hRQKkubv
BNwsdXKoRG1LG+t6ZkXcVToOq2aqRlhR2raHvEbLYqN5k9k7CdPtKXq7viE39wRMFtWeaMtDyef5
fmyoEg7dULQ4ShhKE5vTKKeCl/HWnKqo7wchl4lYIyLj5xhhXEyyrJWtUxSTzXpQzQSabdWmlwTF
sc/zmwCM/5LO9rQGnxb6UQolRRBZc8CmJ3LCWw4fta0QEV96KS9yc2qfhVrf1a2TS6ZXji2EboNj
NkHNLhj3Sqr6eQ6dwOFJKQwnk7Vd2k2HXFXsyiztGmKMRDOdSCoOXTfgdP4e5+8JkpWkK508SW8n
Zg621EK0CXXN1xdq03OCMg3vHlCR4WbA7YdEVyMplPHlSvVKhxPoGdT2rTR3XfRASnvMj4YsYp7d
qqBD8+wfTG7XGwGpZbkBJjjibIaqg1yTnHDwMk3yZZCoWLcKhNitDtWJ/r+na4U7XYNzZhOlgTrG
E8C7QfrWNvGNYX5tlNZDuyX0DipwCn0Ipnhr660R+a2Xm6QBTyqGW6LWEjG+KAe1W2IbumuEBlSE
Xa3ey2Fsa2BSblo7lXdMgjf8OUxHav0UfM3We2v9NYuDXN09kRdLQ3nE11BIlFgjOrZQMQw2ttGb
g8SjUCrKX2VIPuTJS5X+lMwnAf5Sase5fJBhw/fioNaRjF++b4VPINRZRWqH+Ve/1rjl6tEzoi+q
eiCGXVMQVqPWUJSb33pKrzG55wbkZJVy1Hv43vQp6n2T3UwSCDk0vx/BcxYKPNOG8ztz9hxaNA2a
FFo41DRavOZNWR6sVhURxWwY1RkIt291BmGVYimbZH14CEMGxs/H2mAgNU/9Vv+L4jWgIe1noQ9w
2T7ni0bjlmbjjFPTYmCOU2fHZC8KY1/bwvSnGBcEpTxct5Pl+zkzWSPyzby4tilx3y0Vm6jnLdV0
HzQhGM3/IsIPGFQN6biHKBccHxIEV4ciRjGvhCeZXUrzd1l+vz6SDeM7g+C2f6Bq5aAutadynO8R
GLWN0V/KDvLQHSPwXoh0zjYtA7yzECYwkCnmc3zayFBAVlQYUm73kuY3wX3NQLDlQOHcvT60rTN4
Ybf/B4sz9T6HeHEzAIvOhfwwobPbYsZjN4Prpkd1tKZKT6rOGohZhThMmnR6CBDv8SoS3XRpFt+3
ZpZ9E3zThoM7+yZuZ1h9OfQWwzcFWfysFc33TC7v0jT5DIbnDAnAJAigShTsSALZWR0M2uAMVY1Q
5HM2rgQWVGtQ3k8sMGgbXMlxGWooE69QWlcou6F671rXSl4y6DsLhrtsPX6jrHG49x/iGFUgNwOa
11yQjoce2wfoFHLgWG2ye5duJ7e5n73MDZ+kk+FdB9/apGts7sHXWyDApsWCrSY7ksaQurIOGfgy
r8NsTeXayrj7QlGQLjaXivsmv+stcqM0OlI7z1SkG7aNQ1DlZCFJYPKs53OTF0j5AQeUoya4a8Pk
UKCFTVhQuhX/gYn+AeK2jU76kWkdTLQ3P+Wo2xlTi+hyQL+FUb7X0jdQA+wVE4SPE+RSmhfwJD50
xHopYaxKntzFk+wyKxN43E0/tfoobt8UqIUY5QgfJRNbpScdV7PG3GUUpcpo+hknwaJu2c56DrhF
lSSpA1kNJrubkEZo3bF3C5Qm/Y3lYDVRyYgWET4TOYAoth4h+YqcCIQqSj8ocpugji1RBC+A7cn7
A8Q5+SI2gn6KG/RM5D9AKflA2SNYo0nudtOnFgyCpdo21D9oi09Y3aHqIWoYqnaxITQNQQBbtpqd
pNR3lixw8FvOZdEE/8/88adwkYGnjmSoRo7YW4MEBEiHszZzWvICElBqJsdx2F1fsa0oJW4ZuCJC
KFAFdcJyvK3Gtoi4Fr/7KOZs3I/VaCuoDMlBe5vqxV2ijY5klL5JfnTdL5L/BP2pjccXmOkt1+gy
wcds2ej6W7hVnQnoKPIMR3czxLldoxTDHSotckE4neyvj3trSddQ3JKWpEjNWAdUMoSHtFfskHWH
eM4cCGI516EEo+Kbg6euHNUR3QgOUaRbkJT6k6buDfp4HWXzbrAaEc/nAatJCxoAJpDASMz0Fwn0
jyppPQkcAyn0sBIFRYGDsRsp0tt97FGGFKyugyvC9K5/y9buhFcHlywa5hF15s5IkFN3UkVgxk04
OGlR20ZLncYip6H9YMr4NOSz6MzauoVZuIGhQgBByQsmrgEXvjoy4U21Sftm1RD1hKYBeC+tvIIw
pDq5YagINusmq/yK8YBXNgqGoE0iC3wR6WE+aUfNBefuneWUHjs0n/KnatPTtMer3vwyP1yf4OXA
OruEIES5RuYuAoG1VP6oaI6IWLkvYnYy9FSwQS6sloPg3o0N5myMA5ArWAYShNoANmKU6NJUYCoX
68bBcEdz1Se1rgSYwwk9TjIEdfPerhK06jwNsajXQzSk5feVq0OFmjr1xtJS0iIUUHzLDAQFTMG8
XTpUbkTcQQs1br2RwQHtJM/WSX8cXcsPILE+vLXHwE9v+i+TLTKHi2ODg+R8eCAr6FlosFboY5Wh
uYm62Gm4rQyQcRpuruzw8r5uf9uAKOsAWZKhoEftfCaVzmAjSTuwmL0Od9ArOSUP843msJfrMJeR
q2VglgxuPZyI2NzcipXxhFZCHTiUnVh2E4z38NrgsH4xhn0H6Qbd1hUH6jk2klCCq8ymsaDqAtmr
pVCHD8zn45yAsBzQUXOTdxGKjtCpHO8EA1wm6mIjr1A4Y+ljmpBoQWk86K48ob7QZzflS14uBbL1
cTpUT/E3abAheHe4Di0aH7eEvZ4jJrMw0VjmLqa7OmsQifwbN7Ua3XJOrDZclbOZzAQYIwptcwOE
MJ3AB286whUCd4yHQ1kySQICltEOpMLpRUKwl+n73za4dHBriGldUL9kgaXOeTtCXcMZduxL6hK/
cua98eyjbMLpb41X5kcgujH95vQNRYV7wfXhMs3HfQBnIyNhJhSv8AGje4vK7E92rA8/k5NxiO80
W3KN3L4pvOvGsbm/kVv775g54yiIqRtFBmXA3Iy/xuBFsrNsaE5zhHg61SZQlafTF0gXvEOhUGCX
wuFyRqOpbGyNCtjGbdRDYN217mPf2LHH/IXc0siRdrplKx7zRZQmm94GbfrgTUQ1JXgQOGOqkAOL
zWWlGQkfM1NzKuvr0FSgsS9PPfr381F+rMePuX2GrrWnS6I7zLKQvDOg6AJbquRVyFBxR+4gZSjl
VTDyLFaS2JfpJO/1XiI/rLRMTqZZKN+uL/OWD8AiI40BDXQ48+X31f4c2aC0UY8BW5GtJCUkIO7n
UPTw3HJxaxDOfIE9slIHSKR9Mgoth32KO1FXf2265+vD2Zy/1XA4qx3Hagr7Dux6S0aoG6DyAAEV
dQkMt2/XkUQTx9korkNGCg0G0M1Z7yD/oMkT/ffdvtj2aGBedJBNaxHOPF8cHeIKjbRs+4q680n3
DDc7ST/JDUgPjtHu+niW/3VheagwXDrONFwsOSxVraqGDVB5zIN3yvyEQuemhPKJbA/WO7JEVfhx
HXB7Av8B5HUJzbSDunEDQLXQPAN1aKPR+hlenddhtrf0n4HxBSgJgrPKVC04N3XvfG1iV/2BBHsP
nSc0TKMnXFRFuG2DfwbG3czLgii1im53p0x8I/d03c3TJ03/i2MP+c//rhdPuE5ytcg6FEE4Wv2a
geK3FJC5bR2r6/+//L5yDJQZ8xgieOoEoxO3oT3EouvVpsUt1zqocSEVykc6+rhJQRag4OJDn2oU
kcTjc43aJEuHwsuBTaBQF7XAbvohiN0iE4YEtsW/j8MWr2O9AKKlnFjQO3ns5+FgD6h+aph/3e42
52+FxVmBaqYSQdIVPq9GJhm0/5rA1V2+9hfvsELgzorcnHK9HoFQQY41vinrpyL8Uuvo4tp1kL4B
s2B8o4T+ALEeBaKmuehSsozgwmMstc9oiFHNi5t5MGSG0gWwQClShhhl//30TWcSpHRqEKa4RRvk
Tq+N1ZeUGtm9ESZJgd5jLbpVyKzXNlRoRDtv06Ug4A2tdlS7kd/vsrXNqiESI4GGL+qfYtVrhpv2
X3OOLJO+glg2/wpCy6ypYqmOq2BM75IOTIB5fJfXIjKJzb2xguHOMRwuvclmwDR92h4JHdC7KSk3
8YiOhIbEN6aVRrYeh0e9AovYdcvdvH6tx8gdbUNdKhNKLhLnS2rZ5F71grfGbvO9fNQeM7f21C9w
nnvRC3Zzc66GzB1AaBxjpC+XIYNAS1b9Onkqol0RQXlUYLmbW/MPEh+Ni+OmN8MaSFFL7FqX7VYV
bH6BIfKOhmoFpXUBhFTHm6r0VZTq65mgfFw0DM7DWKNSQg8MywSSDGoC4+m6HWwuCEqJcDlE2w3h
r4Z5HOcjqUDxzUDZKxMnQ2VheisFD5AjvY50WaSKXYXnGd7Z8GeoguOGkqRKnGoGgpWliTZX7dj3
KAuzi/hOqlOnLbxB29PsbQpuS/IAcVQB+tZAUSm2aBmCMxVFjed7Gpxg0cwKcBMPj5av74ov8x6N
0/qh9U6TS6EyYp9qB2lFUUfTNi5kA0BvhcQxX7IVGFIeS0GJBYyb9zqCkPb4HTKB9yP5Ch4Z7/oo
tzyKiUYSXCPRjwNm4fNBFgXiG+Yi2YiGFmecj1n8MWqo9S6cKD/2CYjPfv4FIKK/aPyBQAPhOX+k
EleUEuFRyGsUx6l5a1B4ZY53kTk4cxB+nTMEZP99X/hiSGj6QXGVDvlSviOUIl5Dc6UHqI6Wy+Sg
9scJkf3rI9va3TjvFukVNBehtPt8Ki1z7NAGh1hbraMNLpgPVSTvmlCU6r0knloGs4jZg/oYhHx8
+1SNGgYjoctjkKEirb6fJ5D51s0dGPw8CLT6URU96FT5giyYY6WCGoot74J00NJyhIoMFDKeD9Kw
5tyo0JONxnpU5o+gdfzxF7OIVkJQ04OpAKza5wCJqlejrOH6QIN5t+hglZLsh5DxuQ6zHMj8LQXl
Jv/AcAe2rKVmQZd7GMpT7U4FLU3mg4VKj9z/DWfZ7KuLgVIoQ99B0dMJcIdlYBhMIPSE2lPyr2kM
F6tYDYg7nZkZGF05Y94KVUa/+jsER/T0qdXvO+oim75vTEGiddPckWgDlxsS9Bov9VAOnSXXFdxj
mNxM86ts7JX6+/XJ24JA+fPSJ4juYpU/LyUtRqRaQgzUimOHjl6e4WwWtSNuWfQahDtkjGSO9SgH
SGaYD7LRPVr5l+vDECFwjkEDKUUxZfA+FVoNlfGepIKl2HzMIplGKEqaQdHJV4Ul8sTCAZxmTmO+
yMWd1R0n9UnqvsXRo5I70a10iyj4LHpDb+2hFSr/Uotw107JEr9B4zQU0p/bmoIOyc1FlMaL6fJ7
dY3DJQ3DGnysuQwcpTLyHVOnx358qWfrwZg/M/S22FTUHrNpeH/mk/A2kScaKrewmRICBe8mc7Tu
SyIq8BdNH2cWmdqoISo9cM5buxk1WqAKqaitRYIXuwhmsc6VBypoM2gjBUyJF2eK6pHM+GiHfSmL
upou6knhgdbLxHlufVJSqg4AIojph9P7HGDBboPySz12dpiUSDmruMmJ+BA3dhfSTZqiIBtkIT7K
TaMVh3GjLsdh2ss3bU7v+u7r9f27tb2WjBaqIXDqwd1xTjwgxTBCSRkQtLqrlrBAOdss6kD4qEFS
vkI47IZqOfjhXsfwVS1DwUV4YwmhL4EGfrA/6ToqE8+X0Og7JWMqDhEZDPpDsYuheSh/J2x3fZwb
Vn8Gs3zGylKQ4Qj1hAKmbSHn2473rV79anNRKcvGdj6D4Waz7eaqZy1g0ia+1UGNQaGA/ThS67Yu
AhvKjoKjfuOKC1oC+AHTQhvEhbJCrEjgT25w1MdG9ayrhRd1vyIwTErDE0wK6rAfFhMVz2yOcYW5
/L6aSkmXBlKhFg87wK3npzp5tG2tZHb8r3kDUUMv452Ae+1Cgsv3gZdonAnZAjRMxa4zI7+fs5tq
FlVSb5rGCoYbjzbWIR1kwICRpzIe4sZPo/1161uWnfPyFKyOBFkOFZuZcvu4DaoyTyCD7PQDlCmZ
Z9WIWtk9rkytKLm6ORoUy4J5E3cmpDjOVwdFyNhSC9QYLWTue23sQOv+758DKPwlv0uasUZ8t1iT
aRC8JiaiTkPupOo31PZAuFBw8m/ZGZrkFSgU4cWhmNykheGoSmEnQeUuVnZBhMxGrCdupU+u1aPv
Lh0ROGWFYKW2pk8BIZiJlxR8Ev+EiwcDD+MyBHFNa8qOVWeVS61+8Jk2C4a35fjWSJxHmmdqQGIa
w4ss3Sk7/ZT31iHMUf5G1cN189salAr1FfQOIq9y8RDuUylIrQRB4HI0PHB97OrY8KbaEpzGW1au
oo8WSTw0il7QiFS0s9KCIQRkJbnNpp2OWTSPBrWn2L8+oK25WyNx534kZXMwjRhQLvkoXbMN+tFb
Xq89XYfZOn7XMMu8rjydIqlyiOEChsz3dLB2RVEKHPj2SNAmv3QHgA6TOzDSLAWPCDh0nSz/NY0I
3r7QzhvI3xjA0oz/HxTOxbFE0apoiRJ35QPY3yd0XYv4L7c0atGThiHoVDcWzqTzySrHPkvAwYqR
QN43/VGe2Jfp5qvkpMdxT/z6yA70Bvnce9XO76BodnyU0SEsUojcsvT1R3CbimWZBc57fEQ73Y3k
WerQq9IIlkyEwS1ZPQ41TlxgmLqvh6+DMtqRqOB+y/chIW9RFR3k4OHjJnNM1WSEehkCkfH8UWbR
qdeyY6LFfpqmDqlMdHhFjcCpb90lFvHEJTpHQK3EYRIItQ5tiHGxvnQV+S7GsVFlhd2gw9kovQ6S
MiJOwy2PsYbklqtHy01YyvAYVUbvUBEHJYjssy8VL7NMHwxuAucuGiG3cnoNtbTAwKxORVk4rT6+
B6XUoBC2eS16+U22wsILmHWXod5SMLlbqSuwKsq6ISNzhO5xrlMj7qO4KifMLkrIfI2xg2KojtLn
Xk/bPQ4bRCNjd66CL32v+dCU8szwXZbChzQS+IJLj4MeTHQFEHkhkbtQyhzSKCvZiCBz2lngbzyw
8ntsvhrUv+47ty34jzVxLkeCxviYlhjvTJVxJ5eIF4K7s3czKr2PRfAmF8pthBr266iXg0OWBt2x
S+ka6v4v6FTmTJ1KaTmChiNeaxoIFmfm1MGv6zBbcUrgGFSBSI+KyAS3V/SxKkajwOgy1biVE8OZ
UsMFGcaukuJjlryh5ehAxhBqmtM+JN3ndfjNbbPEDxG4hkSQpp27WqPv+9oycMeDok6bZNgpzFdD
8AVZ7xDHFVju5pSuwLizFuxkLGgailiYGnwpjedkTg5WE/pE+pvHDP7dP8PiJpWgSjw2agxrinQH
94wjzSmu43QP9Zr7uJXdOmptcxbqU4pGuPy+OuZzfJJpDsCN4nKvpgujZGeTCjX/Vno7TpMDzbqH
EIrCaizvg659ykrjnrKhXdqld1XS2UovC2Z9c4n/uAu+BjSZ+rQeumX7IGGQRr4VuujkDZC9E3UO
b27UFRI3+oHWVqFEGL0+foecUJbuUyS/UCQSLPrRvcB0lzXkX0IrN8hzlKGbHpRty7iYptvy9Bog
PK2gK/n6BhGhcM4nGhIiEYhBORNBob+ng28Il2AByOZpspq45feV2Wgt6SIQoGGJuvZVs9pT1Blu
HzxD6/j/SPuuHrl5YMtfJEASlfiq0Gl6crRfBIdvqJxFhV+/R7O4191sbRP2An4bo0ski1XFCucE
hhUHcfSjAGHm/9fKLOF519WKBXxlCA1V3Tci3XPaeFspMpjRtciXLPCiwJLAe1Vs8reztjJpigce
AyD3kFi7ZM62/7KSPyL08+0D2Wc8MgV2peXskNgRuvmjt3CeJWJWL/fJSgRbWRJMD3cTVmKAlapp
q1uNP2mFgx4fS6IPayVddMsaumoAtBFNZcLZGLRrFRJRBJ+sdwE7OJtPWeua5M02PsZ504f35uAW
Bnf7PpAC0UqlC/sZISxvjQYL1ZFIK41HKzpEjjdUN3oTZP1PC18CPLHM44AEiYbg+mGuGpGTpQu7
DEieum+WhEAZN3hderO1xWiRz/LXgrqGjJrjEk8CmaHTnRZ8EmNRFeV40nrRfGfyoELPv8m3c9wg
fHsiylOm+2Mi6T1YVaSlF3q5EEQXLTKQ8gaVlpBZhRGwTbgLrrmgcJRtjyVe381V47/A42GWyEBq
VlAkPpn5FOpIDZgRR0uiBnZFY5vhITMbH4gt/zogBKQTohnQMCxwWWLNdSqZYSpGiXcFsVvAwmS/
u5pyAA1ZsTvr5uv1ta0mnJehVAz1AQEIpGjn956V1GlVDKKhxFuBPSMFgWNbg3ikY+Mek77WtrfI
rw6j1e7o9KVPRoe5VTg/51ZlSmzD5T4jFMbApoMgCrVm0ZgOZUN6dBQCFccZAn3M9haAISLM/Wbk
GxsN7/rKL53SuTThgs5c50nSQFo3a36t60FmP0gh3NeFAPECLQFLVnj5+4lT0qN0ZDaNAbiWD7+G
0RofHJu/lklXSpI9K4KgLAtEO8GgiinWL01DAanjiNVQ5XtLmQt0TkuV7NilhwVUJOL4pfxhI7m9
nN/JYjSgPGeYNcM1t35m4X7OfIwtNnbmj+lNWb6Pb399QEvfj7FkSTCMqgkOXe1UpOHYlAFZLFAA
jOM8z3/fJQVMxD8ixD6sSh+AN11BRFPfZuxbbQWKjEH08mBAHYrhIZiOZW5WrBnpeUdGBOyZl2T0
YPQ1UO/s20yaoVixwcv4OrZq6R8C1JywW13CuO4QjjJA/OQUPyr+WI7+MHEPnZdREbQKyMlkmOSX
NhgyFySIZUQDzVOCdiuOHsVlCJlJ7mntc+w0bmntyyGUGGCZnOXvJ4pn633C1AJFMRAEd/3zVGzs
+b4x3q/rm0yKoN5VMphW5GA1ZsbBB1m4ufZsqOhtebku51Ijll2DzcXUASDNRYtbx1HZqd2ymux5
4I+Fel8b2+silk89D+vPRQgOOTKrmdJFxGj/ZPZea3xWoiHpc5bV8S4DU9zPZXAbc3FoSBIbyLq2
M5VpGd4AjwJr6JPq9BK2qlUJDp7WyJTDO4mtcURLojAOUVID1UaXvBvkr+MIrGChCaQqkhQonpzr
Vh9VE4CakITS7NeWbEhYAizkvgDF+/UjWdOuUznCG0gfC3QND0heW4DlANIVA/ADkG1qQ7Ketf1C
8RjlW2R+TVSphfV0eI1UFnLLDQWk9X/ZIJsk/8ocC8qFJumFDGQhI0Dr9bkES7ErdeR4zVVHzETt
v+sMxM51EH5vt1MAXAL37VY/kI0ZYOJ0dt9zTDvwA5B0XcdFNgR92j/CgKFTZNrK3jCXGBton0Qc
g0cr8LARRAkGqcF8ZDEVeI71ZuW244vah25k5y7GWNymvKX007CSx4704IN5VHm7Q/X0pdeJr4LC
wQJVTGkBtvL6wa/cReT2FpxKxFiwlcJ2NX0G2lUdD6vQym7Cub9pYmB01uZmwrWcZllrxJo4oIrj
VqLAAI0WtqAsszQdbOhZ087Vt8kOU8fNZ2AjemWWAd4RFFzG4CVgxdgVSo6pVcPgoJUa7eHAasYD
2s+ZAzrhCagZoEBC27Ca8PY1RG74wSy5YfrXt2fFGsIFWxQNeOAOAOjyuTZNJZk7ooBnJZ53k/Gu
JsdG1hS1KgLmA8hIDiyumOSIuK41sw0vz8dnFPOm9Ih4+voq1twvBqX+yBCu92RqNWtbyKDNx/zd
wOmiW9f8T4+/9/wxY41r9rlE5vqygIWIVhggPonKXlddb5RITHlmAzCwz9gMDPLj+rIu35FQWvJH
hOB4Q011chw6IAzCYFB26Wdr+glQeikgVf8hgD0VJdhhOrEsMnqIog6Mo7Yb4u+o8l1fzsrdOFuO
cEhpPw2tpkJGHQM9MnMN+21ycpdqN0RmJVfM/ZkoIRzT7Bo4pxVEDeUvTTlk7Wc1ghhze31BF1IW
nE3cXVQQCNyvCBeftqMypzZwgMdskyh+ET6AJm6gEpsikyK4FMccjWjMCmAZpjtz+uzoQ1L4jM4S
QykTo59bAqeyi0nTgFZa6bzbq238S+FgWS/S5D+Nkyj4/9s6we7kWeeAxnGBa04/LZDnxi9We8jY
5rqUC2+8HBBe16jvoLcfRfjzNZl269BoAkZxxiISGJXFfGOKZX3aqzt3ImX5+0l8HIMZjFcZ0Ijj
yfHz3tnqhZeHCrrjUsl6LgzC13rA9IKObAtZF+GWllkeEzS3g+QY05mG7img682Bsewxeq9EscQ3
yKQJ93U2+gh85tAIQFfekJC3bl21sVtxrdsAgWVyrQFJkZxSGXXH+ob+WaZwe/sUbpwyLLOZnqtc
c2PU5op5m+kydrXlh85iKewnMJ5BXLewVOIxcH5yhs37rohxtQonXABqgrKMXRB0Bak2ueoMzkeH
egOR4aqsbSwo3QzkClQwe4igZ3VsMEByQvm78Q6UgFHzzLQ9y38iGMbo3D/gzS6r/CNuuSUn+lkW
nc5VDnF2pAapeWcD06xE7YY8mMNrHG/yHpC3/6A7pzKFm8crDBVk4DX1MHPp2QZShCCUMO8sFqj2
oyOllVts4OVB2g66Q8AmAot8vsRxBEC5YwL8mMavaOQl3bZV9mnB3IQcNT33MFM6Or7NmMRofmVB
rgkW7/5QY4qngmAeFke1QfH4R1m91grCj2z2nRr3gyj7qUvd3qq2wOzxgay35TnZtlHpUtpvwmrh
eScbS/nrFNuXdv/ZFEG7u7plQPmFds/oB0a5srA+klESBS2/cbH+pY8KOUNM8IpdiU3TWGEzQYYS
dQ14cgvFbaOBu9zK+mDqizuik0EC9noJurQs7ESoYJh4bs/qyABDDSTE1wR4aHbU+1UxgCmw3CBX
7XEj9JL6W6XGN4n5SdL51tBeM1Vxic1BZDP5BpmPTVhsr7uby0K48GGC4VIt1o9cxW6gjdJtlXe9
33G+zaZfhhm7xRCw6tbOD7zfX5e7aPflIaCkAZIJAMeJkHtFUo9Roi37MRY7Ex0UusN2bVHJlnfR
9/21vKUfEKH28vw8v2V07nPAfeFS8wbkL4iuZpQbOgBkmx3gOAz9xYhKn4MBaZpl6ARrnlz7ahD8
v6IFG2YMS0pnsWG9xQ9xXe+Rwpao8vou/lmdYEMKTFv1VYrDo924AV8ITAjoWAzZ8Ni6yThZimAy
BqtQ9WTCUurG7fx01277z3gH8p9jsyt2KMY96M+OS9HC7/W76elfVOXPIgWbUBUdG7IQi4zT0W9p
EmRWGwxTLolZVx3ryRqFG2qHbW+3i2N14r05b5zyicL1pMek9xt118s4smRHJ967jpIGgzeI8zS/
HW4t62iNv69vnEQBLzqWknCg1RIeK+XLSEAMF/zD7+MVbqKMsDRHC9pHWgPB6rwsobjvmuea7q7/
/mrMAaQuoOICK8kWQx0r5+VSx0bMoabHIbVcpPaezerFMqpdg9QIH9uf1yWuuoYTiYIO1Lml1lSH
RGvaW6U3KQ+1sjPL32EnUbbV0z8RJJz+QFWGER4Iipz7vjU9o1/YliWefnU1JhoQ0Uyl4cEvXBxw
8CqJQeoFVAbuLc/GvTplYC1TP1RMZXazKjmvtRgYXd5A40QqSXVE0gyjL8OwzIEZHzm71nh3NN+i
m45LPMeqVqA9GaGvjcqqOC6rlGHOHAtbx6zMb7rBTZAU5SC009iuiBpXkRHVrm7jH4FUaPyLurKK
8wEC63Lr6HdNE3Tlfyp4cyzJymSChFczU5yajUjSeAxQ91bnT42bpj91zaOytMZXg5nofkGGYYKH
FpcXT5Nzt5jbE2NTBMRboH8DJO5gHYAFvbGQ49jFLnfTvXk7bO6Sw7cHQHd5/cdze9P72Y25rTeF
iy0H/ZTM/ur6Skhw8k2GsM+VOjQNsQBXO99/KAE7kF13Uz5m7+S2upnvkvd4PwePqeqaD/UN8yeG
4FziTi97PBEtgDkbY9Igssf7SjiBtKkKoGVgbH6KPONAtqMf+UPlcnBtJW76QFx9G0my718Vw4uj
OJG5bMvJU2fKQt5YDmT+ZLOnHcd39WF6UD9q/1vh2f7kaW7jRwfjBru+k7WVX8JmCAsWwqOBkoTS
gmPBh3IHGIEgBD/wVvGGzfBgbvGMPWZ3zkY237waT5zusxAaMTxvgSEAscpuYSY23fKQpi712l/H
+sW4R9rft25tX/X1bS0xUvqaVzyVLXitbqoHdSLYb3KvbWb3zb4fNz+fLLffWL52UB/Ue+qRrYHe
9vT9ud8gQpc1Ta8+Bk4/QQineNE1gxXiE/RbYAVHfhc8ze64Ubyvq1ds8o9qax9IQP3r7m193219
oRZC66sqRsMjN6aWcey77SZQrTaI3N7lH2TT+fYm9qqbZHIxpVN7oN4GCq7EH63u/Il08dTbjNa2
A+mhDgRMHuhUBtq2JgHM87jDKvDwEDWc36VKyWKo89h6GWivZvRKJbL6/+oWosMRD3ZsH9rABfXR
imxIYhUiWsAB+fUORrr7Cc25+VW8Ve5/YNl4mdxojwmKN/S9XD+/NQd7KlvQG6PVyKyFkE1TDiYc
jxU++I0xwyWR8/9YJDQElVrgTl32JzdNWs8QRHp3/kVdgEDf5z+Yi0r3Y4Y2NC/2uFd+Q4JkcKet
1CqtRUcoyP2veEFRhjqOc2tc9hgMcb/Gj/Q2aTCh6DGOWqHjpT+ADO3l97+v7+5lRQbGEI1UWPEy
egfMpHPtSTqehPVAsL0ApwGVWfqfZR95+pLqb4npR+mBG5KNXvV5pyKFgNOOyRDxBCKbZcyU7zTX
vi/84qbap7sBHCDg9rwzUzigxI2fx7ckQEtv9GrISs2Luxd8EPqNgNinIUeLp7Lg98KmzaOxziuw
PL6WwAfN79HZhZyi48BA1Avb4vWtXjlgZLbBUkeBneBcdKfq+uQUllaDE7vO+XakIFUywoTjIQR2
iOuiVkyCs/S3mAsypYkOuPNDzeIq5gZopDwU0zdOhclvQ5UUiVZXcyJCOMQi5gi1TYjQWkCMLkSz
wz2fttfXsXL3HeinioFQXEq0VJ2vw6qB3xJjotabCVKhLA0AJOykmzz8dl3O2i2AICTGAN+CfLb4
qmNaTlqlB/XMoB1GhIcA2eTGloRAuHMLbe9kt1X0fF3m2hk56AswCMgp0bEsrI0RQOCkIEYDQkS+
KcJqn9kymLW1PBeW9UeGfr5/sxlZRZZCRgoq9lwFczhI4YvK7cim6fx5ctnsR90mkg3BrinHwhkN
JQciDkgSzuVWtKhi6gwNEN7vwvC/eHwu+8/r27eqGmiz03BmYIAUc/PqWE7FhIkSr6teagpOAPLL
zhJ42LfrctaX8keOYJajIjbzvIMcDFGm5M7o74AVc13EZXMpzgi9O5g+hReHB1++4SQaVsC3OIbq
on15+TgnYbUL0/KtmUkPHD6D7SaGBvNGrYojZh724Fr4Rocp84uZ5U/XP+VrBEgwigvsIgbpUGZZ
6ELPP0UzChJqKfhIeTaC96eldvs2lBF7sLOx+jUZBSgXkqFCswhanVKft4VzF6WRBaeppOjaC0Hk
hB8vt0Vqj5lbIy45jk472KCIWDpH4nl+YJS1bqxU4zYuu/pYRax7BR+l1bjZUA2qqzIzfihGw/zN
nJS+d5OOOuc4gW2FDlrlR0bcP8ZhqkGBGxd8DQnGnvXkvuyXlFVYTY6rA89gU6ZT+TlECh5NwE9S
A4bugAetqJd2Iq3XD3rfOzLgyq8GUmH/qAbIZbRKUTQamsIbc1C6eXKaqVkgtD2nfMUWB+WYb2Y6
A/BHA20NOSCW+snMT7Xunp1JdyM9eYfD8HMwiUZ55BbN9xTNQkYLSBAQJGU6l+TlV1QakJqA+0J6
GPomVlszDRhntblwznbxzTAYblmOh9F+v65KK+71TMpygU+UOp6dojfBpufRthrujMhoIrQLpqR1
VSue92rRpk+pSrfMDnOMeA+SmbqVRUKRKTaOYuj/IprDuEOJKWjcW8yiHTOt2apKcQwZ+wc3iKNG
L/bCwkRFT4tpOXR4J3PjRb19X2FScFoAH00jkuTO1jwUutRQMQPuiWPjmX6+nXMN2Co7X+wdnSy0
H2WoTk0WCDNsXj83DEHjzErd0zNtcC2nLQK9L9jL9SNdsblIPiFUgifW0TomuKwaND51Vy12CvES
7z+bBX3PDEbZoKJMjuC2mrLIK2I3iC30bEOt+qia4VuSOYeBzpHE+C6h0MWFBYw3ogvEZoi/z/c1
CscqSxY1bUqkC8lzAiLKhG748DqyafP3+4f+hv+VJazLCCO8RSfIUuiBNlsz6m5VdsxsZf8PclBf
QkCPdKEurinhsPAzg67Eke48TjpCZ1NptU/QgyygRmbxel3eSigDuJMF/NrRYajFBudiTOM5X5wG
Bc7QQIanfJAlylau85kIwZpwAN/QCYx63lCXXkK0DdUmv+PtP5jGpQUd/8BQh27Ec21gsaOV03Kd
jeZnkxfeGD4nyn/Xd+ty5snBD58IEdQgZ5HZJosa1PZX3QXEd2P6Uah7TXslGQaOR/RueEN319Mt
lenGSiYZwvHmQV81Xn4iyvYcKRl4c7HCGbNVtrEbgKU1sLsUydDIb3nkXl/smhfQEFebsBdgILEF
f5jzWummZlH5atiHibHVxvE7eipuSsaPhlF46mzsTTK8XRe7ppE6mI8BwQIUHpjL83OsQqakVotV
JmO77fTyDg2xf2/54d/+iBACw4wnObEWVcGo8SNX86ckGrwOPE3XV7Km+DgtDdYJ8RiGes9XgtxV
Ott9AVvYUH8u541ezXsKTM7rYuw1vcALCNGAifFsTKOfy6ltZGR1owR+aqTVpZtRHJjbhObgq3na
mBsemdbG4fX47PQVv6vAGulneh3iPyn4SDdW425yQZHe6m4ydhii6Mam9FWzUSaviZL0wVQycqsg
ARpks15tq3YA8WWoquMx5PZ8MJIwfx9nPWFuTcP6vQtpHjiRlnduZ3XxcWib+ZEaQwVkeDofADgQ
+byrZsdF3sSO3HLGcAcSJhWQCfFcyE2XIbnxi5gZ2nVLvSx3SqFRn41R+OAMeg1fqdvDJjPGwjMr
g6PZeARvjN46KO9G0UPDSbxRtTrcK0W4T0tF39uKGWjVTDZFZU+beago2tTodE91dd4u42hHE3PV
jRtlfZkHpEjVRzJaRQlEXoPsJoDov02NpeXuAPzTBzKjPg78t6gLgTVTZIGDwbmXMRu1bV9jGl9h
seZNfWyh50gJ0fh0/cRXIwpnAWiDocNElPgA1anSFpmNh6FqGzZg1uvqrh+abm8gm/mG1rYQlERF
P/qVMjp3mtOD5g3s0FxyjVZ9PZ5wePYgqMDT4FzvwK+RqIWCr+gS1UWfrmcMz8QJplYSD675ecyS
/K8cQb+xgWQac2RfnIYF9rzBTKQ/Iw8/PHMug82QrUkwDQW6DHmXIn5R89jtKZBWKi/Lg7qVBIWr
ctCqDd4lDJVgeOp873pGO6K3WBPpIr8s/Ma8rQCna2u766qyfK8YI51qinBGGWpq1WDijBB/HcfU
fkqLXpLpWfMTC3IVMkoENMoigtWAZ1xrYLoaHX4aRtMjpHsqhvdCtVGy8mepll6YOPvKkpVv19Ti
axxMg+otcwfnW0jpoHCybGGhHfXYKxXm6kg3JhngGGUZ5rXjOpUlpMzyPhmBvY9trOy6d3uw/G5A
6/TSZXXz1FKF/MvNOonWBY1neT21mY3kmUnDnxZev6DRQLdTg7mFobSfrqvI2tpOnwaCyk8Awqtb
1DIR2qY+SCcBiBFU+gsA0CRm6+LAYKzQVIYSLrq5kaVY/OXJszKceQi0LsyJTIChccNU9ZV5PDhx
eRyV7ncR9971hV2ayS+BSBTjeYd0qWgmJzuyR+YsE+oK8tXgi/MH0h+XDkF7nvympkBtwUHWwxZI
9ZILfpnAW4Qv0SIesCYemMINB7EZ0pIzZqpHTv1mUHeKSjc2bgMaUzZKT17neMCsNaoy+guvmMRm
Xtz7RTrFewVfAFxmsVuzQJJjBqcWCiDs5xAhrdLK0Acu1AYSABSKXjFwCoNnXFhfxlH7JzwEKlUY
GNG+1m7GIuiLj384w1MxggHDu0dRlQbbqL5VesBeyU/12+QDBMdgKOVcF3YRsAlLEq7dWERaZyL8
9Li9b0bmxvU9lZF2Xj4hvoQs7dWYXoLJFG4BQqF4bloA/hXmuEnB0OMyRjXP7rRp21GUlQtzQHxW
piBST9C9DPBw9Itog3lo8/6RI0kVXF/1ZQ4Tr02E2voCpAYiUbFEOCcDRi96TPZMdRrAY7lAUHLD
nt/YtYXaZ7OzaXWH1MJ2MsPbyGaPUS3Bpl6zDNBXYLghQkH/j7DxJA4HAzl1TCnrn8Cnc3PnLlSV
h54OQMAbfcl6F80884nLCYC+HMER/AauyLkdIrwFWOqCHVFpIVok8vZIQ2IHUV3W33hsJRtMr953
bLbvdKLeJo5i+8mcSi7o1zlffAXw1mCWYJ/QUX3+FaHpRCMPIwzOV9aALj40LKvoEcqNF4Umut8h
GmUuwOGL6Kapa1yyOEkBfqkV2ry37aRBi1zaz26n2MYPhzPipwqZe4xb5ulBraciCtIZv+S2ndW+
lDTW/CqsItQsim4K2Gzlr7rVYaKqK7UXtTOUz7po6y1NFP3NDMN6l3VT7ieRMR+j2MiBbBeGkcty
J3voWTPK4K8vrx6KKZjxwU4sLfviG0aNbZVPWoyrp8++gvlqvDXDWZbjlUkRXF1Ii9ysMkiJyU2U
PPcDqpiTxOtc2kWsBH4OmVikphF/n59r1eRlOFPIqE1MVICwEGV1oBxHkWwA6/LSnAsSYpKUFl2o
2RA06uCpUX6x+paSYG7cmm+u35iLCA84ycgEoCiko8ZGxAFPJewzOtswWYA2Mot7Hvud/czLO1yV
tPTtXJLJWT5cvBnoikDKYZm7RoH3fAfTEWg3Oi8yz9FBEKjbD4X5qwNEIAY63N4hm1FGk7DqqwEq
gRZ7Gxh14GM8l5hwyxh6GxAhYG2nziNhftG/F/ZLxH/09DEG8BH8jbS/5FIbYe+gKRgf0NDzKFYu
h0yfTDtD18cQdbtRCxGhpPdWY0i2c3114DtHagzgoijrCasDAnUzLHgrJZ78af4TCWca3swIKkdA
Sga6feCgJa20v9YaLA+98uAcWKZ/RE4Dx+js0MoB2GF1r3P/PFYHlhw7xU2VV7XZabJB/TU3Zpqg
t9EBsILXiIhs2pd9lQMEHuAq3WvO/ZF4auqHcYDBEDv5IJnHINW6c2Q9+2uh1qlc4R4melQog4N1
Om23je1xN0yyhvbLq44CNwACsJkW7p+Y20TXaKdnBU4QzMNVu6+H3VTnC+1FaclmFNeU8lSUEG+l
JQNoO2asPYd1yC5aOwe1LTXPJMohW5Hgg1kCusAmgpgQjLLV+IAsKs3xUpx+R71s1m3NnqCYZFGy
ELdftEAtqGltMXTwtAShzBNNqEvNxyZ87lXMxMsA0y4b9hBeoOS59IoATQYpzPPrptUKrxuyBHjI
2HeaS6tnfcbJBUr92IZvIAJWjNue/ZiQXHJ2BCPH1V1kV0DA2zr8RjV+N2inzavnbN4Vlh8XskLx
2taffp+gr1bdktRkCDxikJ2pLp82jf1I2p9dLAlxLiuqy06g9wz1VDSoYmzsfCdI47RaZGInGnio
IsaUDtBF3RpNz136WFuTH2nETbsiWMjr++x7RW7K0MvqXyY5pONbgWy6NaIK+DgyiZNejcJPP01Q
816vCAqA2IQ6v5nUHJsfABelSXxCX5J8YyU+T3el4mcs9wtZU97aHUPe5ytZYukXwLd1DcQPwLBg
uCdSPaBhuaHhoXj+t04bm38iZIlTTl7baYtWDvABwrto3zpUkbqtnW9I9DKYuzy812VNosvPiU77
VJyg9XU9mSyeIM4yE8+xXIPcjSCZo7Jn55r2AkxCxZgFoquLpHo/KVC5EtaWoKdQTfbN/BTh2WJo
PzIZkf2K3YC7RJYV1SS4EzFfAR7LJI8NiIqTZwsAB7nduKy8Z5qbEg9Ean99XmfShPMaEp1lyoJv
lSb7GWn8AY1McWS4lu7mxncCkkkwhF4XuaKHZyKFM0vAG1qYHCL1hgRq1/tDeavKFGPlwM6ECOZm
HpIkbBYUMjbkbp0dEAdjW12n8XktiXT01RPDfQJ6C3BuAJt3rvN5kRiZMS17mD3H436I77qCgNzO
N1lgFC9xYngR/90Wv2PrGM47mzT+YGBOB61pvQeI5I5tmjDztT4AMRggB3o34htEFCkaLaL7gf69
E8Q4w5/PFbYG9rEv9Bi/3wDrlQL1Gr0Odv1zUJzA/n39qC97uPHIP5UlVPMaBxRT8xKlhPXP0vQx
ORkDC4h2bhphzCZo4k1FjlQL9PKhsw75VHi1/kTNjyyPtpXMBa2Z35Ov0VX1/KBaNQsHVcXXUGwz
oDLZrck9E8MSLd9bmCkOh4++Gbem+VDk/jDKCigrxmqZI/kfLLmvfuIT26ggJ9CiorBsxsNIX8A8
D4bkwxhJHODq/fojRgRfU+ZQoW0MMUX7ETeDz6pdUReSS3z5ODvP3gh2owLodcsdZG+Is+fTfxZ/
wQz/ZB9AJl06m1jdShRpJXuCPhY8BoH15CC0FyI3jj6OcdBMvJWaGBVHN4tf7TLIwsNoYCiAvhOk
VDqEOJJlXvZ4I/BFf/fXXCwmAsQyg50rUxOWFhqp3fat/4Ei3U/iR79LII668b5JXfYblcT37ta5
kbXpr5wjRIMXASyLYLAUm2fSpqtDGzCAC4KPg26vbsvH4Pq2rpwiOmU1GxVcGz1JqnA9q9yuxjpW
4D7r2OucjaVuI+Jibs01Yx+2KJHBKa5cgVOBX7nzkytg6UWjVWMItTESN0sqwJbv5/6YEEkefG3v
Thb29Tg9kcNV0A0aOcV7QmGeYyOZNLqt7A7IhOjn5sSuerMoYLm9CHQ3NPQIfR8aCX3Kih9DhzEg
Lhf4QWiC4FtSS5lzkkL/UJQ9tmXvkTq56YY4KBeGLp5I9m3FlZ2JE3wDOJ4JU1ToXKb/ToFxEOua
mylB7Rwc7KWM90smTVC/xuwBIllAmm75TfID5AGu0ezG1Df1x1TW/7vippG5WspbS7MCMGCFrbRN
DNZ0HUu9GwCsbfkmeym306HZt4Gzp57yGnvGPTuilHenfAfgYlBtk6MPg+O2AZMkgy815/xThG1W
1dAqelsBIyJ64S3woRjcLWQTmZd3DUJQoERCECBpYBo9V09zzlEJGrFeHfBkRu/XCjAr7Cdp89il
EYEcAhxfkBdh4EcMfxK0EapVDDma9pnaAdJYc/2uA4qEW4+5PXiRKXFwZLlY51H/uURh+/CuTrQw
hERy/z32yEcbPCf7eNsHL5jCmT/ip195G8Re63GA2nSu4cfHys0O5TPbzAEJkNrbygosl/f0/JME
Vc7UodSmfNnsMGiKHaeHtvtGTb/oJKqzUl48lUTEIAZ4i9WAYX/gsaMZG0neMIw3dheyW40kySam
uYnIqSl/G5HFniLNibZWT9OX647jciQSzYJ/Dh3o6efKpU4aGwYwv3sD+iDdIYg8GnQ/M9V9mPzK
rf0Y1+ZG2dmS1a9uswGeAoDB4DEmJi/DhjYkV5F97urbFqjzmf7o2N9G068biSVc1eoTSUKAk5uJ
2hRLnjsdKp9iBrO2XBVo56Wxi4Z3bjwanQSpbfW+nkgU7JNjhOBfJJBI7G05BLNuoxxxH1b/UInC
2f2peohjzcYYFeO01CNU24stz9Ral3PmIhfQ9J+h8aTGLyO9AzXCdZ1ZP7s/xRYh+g6ZmjCrWNan
gW6cog3swaJBQQNVhiOzal7/LFAsgmusAeFnCUmKEZjZ7TA/aNPH9cWsX8MTGYLz1xSlsvsoAq7/
wghbBjmS2d3cBjSMAdL+yhNXmfZcxtC5sjJLg9oDNB10vRc8WklEGHfSGLF9crS1h8z8yP8+4kD2
8ESEYFxjjM4kw4QcVVo8dDq62l7RQDtP93ovMeMrKctzSYLNHGugSqJEiIfoR/rD8JrCzVz+hobg
DTuSO7cePMONfhwQ89y3B8xzfX6q3zNJ/uOr1VjwJUiWogAIPwmQdLEwPmEkYGH9RoCFWYveNbbO
Qf1RZ276Vm6zmyLy5sP4ObYbXfKyWLkNZ3IF+1L3SFLaHHKd8CFTnzFN7DieAYOeTLu/V9UzUYJh
AQ6pY1cW9tnJPjvlw/oPfaclEMna/lar37TkloW9ZHUrtuxMpKBEmYJOXSfB6pBOGrSPWd029FjI
aj3Lr1w7O0GB+JS2GJ7Bwqj2e+I/iOKH9KmOnrJ4F+qSLM/qihw0JQNPdcmhCg9QtR8AfzUg02gg
UcBRlYtbj2VH0ktOa/WGn8gxzh1rOnCdpB3ksPleN/2weuGyWGX5CXHboPCwIEue3BQDtqJzolIP
AZ0e6kDmVT+JLNO8LsDB3AmAwwAvLZwLcZAdsGdQuDGNBFaqP89mKXkXrYoAqu1SmUJjl9hklUaa
OWDRi5X6XVZPwOf6Bw1eYHP/R4Bg36NO08e5yIECmz+qKKbr6b2dPUWycG7tuE/FCGrVJDWHp8I6
onY/F2927SahRKPWLM2pCEGjItayaEyxEqd8U+JvtAwcBQm4KXWzWmJNV0/FMhGfoT1L18RhQCc1
Bq1VUV8z46PRVV6b15JjkUkQFpMiWCnLparcwSUgD1SZkihs9UBOlrD8/SRz0HRoGdUp2gCU6DU2
XtADjPFFyYmsygBzxcKgg6Sf2PrEwrmoU4wReeV4ryi+Ux5J/nnd6K+Erwut6/+KENxLhgGv1Kgg
opruOgc9xb6Bfq7qFkhNfVX7hU0lB7NmizESBao2TB4AUF7YN3Q3aCjLI+sYTZvaan29xJNr8hXr
CPtcA538+vpWlfpE3P/h7Mp65dSV7i9CwmYyr0DP3XuekheUk53NPBgw06//FpG+m243apQc3fsU
aVeXscvlqlVrSf41hh1a3VTKZdWxI9vIerM0UAFtyyVE5fy3+uOXdHl2LcNo6AhDov9uxhsO+mR9
YcvN+oKe2aSDM3WKpXDJuJ0BiI6CvFa+dOVrFO70AFC85zheyLgWDFlSBs5FJ7KMI/Crw7bNXpC1
pqXbApdlLtD1zC7aH4/kebKAMgALAXhzzfAdcGwHIlgYJV/YAnM3MoaOIcUKdC8itbTjVDCnx9Dw
xBbXHN0Ggph5qoAs2b/EtDMz0k4jTRyTMIAZqj4qygdXvNs7ee4lMYHY8YkZkCtI7C8jThGbce5P
QAE+AvKvhAcWJ54W0S0Ju4Pa3fV5DiwJzbmT2/UC5HumJYIqgQEOEWvKgSFycmk8zrXIYs2IUHRH
DtkGJV8PbJpo3G603vFXQJL1CyavqZyA6zo3OUWSswiLSCEg5g6TdJPvoqeXfIfpbvJuu9wrv1A9
2IR35JF811zFqxRH+by93HO7RkPaMw1vTv+TVrsBc5U2grTW7dl9kYCmJd52GLz+ey1qOAkyZ+QP
qMxiFuLSybBptbFmOAEYyKb+r3a4H6yl+vMMxOrCiCGd5yobMPdjwYgA1UAReJSdfOubbm1swyXo
5+ZPsb2p04XDPXcFn7lmSKWfYNDQtJ2s1vkhagowab7/wyeycBBwtjHkI9cnKtqO5VjiQDS9YgpX
t+J6o0EpjGP+MTEb1xCqnS2cwrn7UgNyEm13gNQhlHX5vXpQBqFFApt+o+eDA6WsuHXqUuGuFTVs
Y3SUemVdRicFY2b7esjI5rbTcyETs3T/77TM64YGcp2wyWle/MisHWffhFjfNjEfac5sSF+Ody1m
tkbYAClfWBOnqwyATx7S5mFEibj2vUJZqXR12+rcpQOK5ml81cTjScZVpqnCNJHCqI5UKtVWHIfO
t1NHSd9ovpBYzR7uqUOICj+q/DK3opppogX1MlpmVeSNcb4KlIZjuo4iTzSshftn9oudGZMuhrHI
U7/nIMtVy4dBB53Na8IWvtjs2tnQqsNMBXhRrlgcg9BKQaWFD8ZzKLAqjsV+4GHtGibUdEJjwaHZ
M/DHmkzhyE3eAAMDh4ZIfw7Zt7H6gBrBY5arBzVnyBUwJbDMmjudrIvXKK5vFdPNIJSaeI5kAowi
pphrylBjyod1r9+Dz6m1ASgfW7dNHFWcEMsE+2JV5YAiyiPG0ovi6jNO9iHywKb2LkFCcXnyfQVU
2l3TAhZH9130U+ePYbBw51yDRC9sXNXsB8vwDbOCjdrWHykVTiZ0t1d/QsL9CNj9Vovy700wfIuF
4lBBdiUo8m+fwqv0XPoF0tGH9Fxjpgy/YAJZ2oA21PVdGTYHs+k9A9n5EC3qDc99WAKFBnDuzA08
8HSaFCB6gUluAP83itFVH2IMfPB5DF3zFBpt+chVxcjA7F2K2vEN0LgfSaAnW6ssIA8uUl3dx6AF
Wnp0X91gWIwp40IxZwK2yoMfZt8WfaFhltyIjY0ysnUZ/XXWOJkwMYSFYY0Z9GdrZslg4cp3uzHY
ccpc2tYLV9ZVsJtMQCIOJGzWlP9KV5YqBg7ibiN3yyzbUh44Sn+sIgoqKn8hhM9ZAtUnAOOgZ0Iv
WrJkFnEKghkzByQNEkdd4BX23igeg6WrYtYOekkQQQQL+RXnPEuZXgOLge+SqQei/lQ539a9CnEl
Q1lwafZIIttGAgV884SzuDz2VNFKPbSSCQ1754O7wxgdNdySFFrnxb1SvJriIIx91r6G5sJzb+4o
nluW8t82p1UUVmmBV9jJ4ieS7yiBpoh2Z4WvZFy4Ea9zROwSAxh8PC80DD+a0sGP9TDIBhX0KyUA
BHpBn4b2xW7LVRAU6zLGqLzWnVQwRzOF7WuyxJM256sxUYpAowvY5N9f4SzXjwTUo3mPgXb0jd8G
I3Rooa3tmEEaQ/3AZj00gb5wLOY9Zjh94MdSUQSRdqvSD1roB/C4T4yXnqp7ZSBeTxq08szgaILu
ZkjsvVpqruF/ZqBbuh1pZ+hx8R7FWgOtgTYlaEEud5bmh8RqG5yWoj4yUKfVO9bVLmeDg0ISs1cM
JB3+OtW8LHZ7A7MsS598SvvlGxUQ8AkFjlfxFZtLZUPJXqgIDF28I5lwGmgUYNIqRGwwlW067HT/
1HfubbfnvrSNxcYAEiDXyPYuvYYoccCh8li4GPiLj0lTZWAebsoTahvPo4jurNj/0SZ2s1AHngsZ
NiYHJuosVOZlkBTRqjyNKKRIdI4qgMgdyxzuo75zVBIsdACukjFkB4hNmGvFMxmy11MicbaX/VKv
VGsaLG+Nn3YtNhhf9Jqiduym2llogt9ez+tkfTKHhpQNU5aFfvelOcjbCZFM0wlIfZ57XXcY5E4K
NVkRxjdd/dDaKiiV/HVAlmprM2t6YVn6lEphxrxTYLn2Hzo/dpscfOGQcMKIyNJZpddbFaZweUH/
GS9lGV6nDKNB7AzxoRm1vR7FDm7+Y6gEnlZWqyTTMZEQrgv2NJrhYezMTQ3qm9vrPOvsBO2eBjWm
ce3LZc7BqYFRGjg7Kt8b41QrmElqnuo4//vzAeS4iQofwDggw5J2j2CZDz1oeJoTsa9Yu0KoBuyO
/ISOy1bJ+h0eE5vbrl3LNk5bCNBFvGknpnm5sqSXlgXlbthMINZQbCNjT4JNlW51FYre23D0Muvd
UI65vabxq4Jnb9NBZeReLJW4ZmIDfoeNhzVub7wDpYgoNLsHqx5+Rxx6WbLRtRfLOLHKd5PwYKfG
+rbbs1/0jzW5KtL2A49ijvifF6AkV995HXrQEXLKpZA3FxAoQ4KH4VFkEXIhxMckXSfECCZYFeJq
SuTGtnjKSXkIteSpt6vH237NpSx4CmqAbqMWAaiVdJXXaq9G4PQogAUEEScpnbJeJ0J19PKUZ25c
Tqrwfv4WscgFhOO2cX3moJ7bng7yWfBL2o6oVUZhOw/c0Y+PJGwWtut0AqRrC90DDJZP2vM6IK+X
Jtq6LEPms8JFxWDF4onKckAWGO1uezJ3P6MOAfIOjAgx0GtIu9EQutHqDeag6souNlGAaYdRzzDz
yQLba40+3WAY7BRbJowDzFYPgKqGwYDEMDBeFVw2u7ZYplO6dh4fVsX/AUtHtJfCENDUejZYeCwV
SS1MF48g/8jCZMw9m6bI7a1KSw6G4sflQgievJVWHR0HpGhgEVVBCC7VEM0oMUWB8oILlhta3XVg
CKSjCWAiGGjYj6wGZ9rSB5gJ+hcmpQ8didzu2h4mLdZ7vHy1K9VV+2ylK8kDhiMw9NCEDjKb3kmp
ukltKLX5dAHedT0lhtgI7UAD2TGeqICWX+62bECSFgscpkqDlkOKYhg0W7nx2WrNQVczyBfiwtN/
2JGJ2lG10QUItUi+jbKHipnbxGgcPyqc2IwOPjM3IVWcvlws8M6duomNWQfxmokSibQr2hoC3YON
U5e3DNncXiQfse+g0+XXwWuslzs9+iA1oO9m90IxLRnHlVOpSyPfcwcTx3EapkWlxpCvLhwAjMiP
SHwiTYG+kE76bWWA606rq4Wn0bwlvDPBxIln+e/U/izKEMBhUzGVDGKdbhkJt3WbrszUWog0czeE
hdHnCfhu42UiRYBe1ZTYqEDkzUJUButtlHxGRbHWs4XcYjZiT5yieH6ByQ7mLjdZPkRG3MS8dAvu
+3QVRmq2NlRov7RCAUaMDdY7EYRsM0xiHmurJkdmVuSg56Dz48QOFm6QGb/x1CWYJ0A/E/9NF9rZ
8uIt1lYgoMvdNBo+ohQ9OaU6NYq6Y/XSwNxs+oohNtz3qOlNFB+XtgqlBNbKR2Oirpw2OvrFp1C+
aLOy9A8DehU5xjIXItl1YwlH+tzk5P6Ze1EsCmiUwSTkQLzqHQWRp/8S7uBt64gDRkGdh334C/we
EAxZYpucWdkL09LKDmFZQXOrLd04/8ZVoOdTpxruO22Jgn76O1K0vrAzZVpnLvqZrxa1gB0FRKcK
V9zE7l2lr3cC7XZNCReWdC5xO19R6aB0GuYmog4rmjYfY9U7Y/ncRU+q4hWQcy+WBtPAxD3nHoZ8
CIbpIbsj34JjnMVWriF1Q2XNEm5W9X21qTkaaStEBnNfNZRrq8C27DVEwao3tazog2LY4EhuwHUb
OV1JINCTaBjMEai/BWt9HIZHOhSAumqjpqUPCLJ8AwS1bm1BCd3/SEhfAAM7BNoqHANE+4AFyaHm
dtN5tAIJscPNtghXvaFU+1RFhySaTqeWUwjBZkIln3aj1ltad8kA5kNbibw2jHPLrXuf3RkKjw2H
EAb2vkBXXzgl6YehZgx6FISNeDzWaqC6ekR88DoXTbwTWafhOTSAFYtYYYXfwMRda/ma4UDnMPhB
qqj0UEyvnjWuAZqMFmC3EnGjQhxbQ0jT1cgsvAacoebaCDndBx3opJ2mnDrMWd0Z4abOlGxXIryM
jk5S3QOKTt3anAIA3KSCjpgdh9gASBlzjgisDu2+S0JbuDyI2WdBMIwyCMv+SoKS7DLNjjYoPg2e
nfqhuVdtAm6OZmixbgUW2QnAXBp73BICxAiN6btGSBEAu4yaySnyRSiADoCWY2b7zQ8CSkgoVwR1
9RP4yPy5iIrRdwwO+d2GKfZXamBRn6zCCu4q0mNoNIBUl+Z0oIvRm5Gv2gpjrLjJcGF2mHhvc5/2
blg2u6wR8X7sunyHqindqU3PfvC+BBMLzcOsWFc19pVS9Vq+N4xBy065UbAVVdoo8KpU5AetaP2T
Skul2g45sQIvoapyAkNbhto5yCI/aDX4oBeDqDiQrMPIuddZhl08ln0cHsxq0HQXvTc+OnnPOfr5
bVGDCDkJgzVoQOs7xRjJs1710ehw3o6ZQ7WCkofSaPNyJToiAnQeK+3Yd7ReaXhR/dfaA4hzTDM3
0IGl5pIK+uzdhQq5DTUFxPArdpKqarBnshJ3sTrxMW1CfqLdtyS609AGirda8VWN3qAdTbZEBjFn
Gk9kFAxBsQxAhHxPFW0DbrgEaU8TGce6be+M4DOhmWMk5YbC3NC164J2B46J3hrwkkZfmp2ZCXyg
08GMAQCf4AWSm1K5oo5ZiMTYFQpxqLsxjqLTcRZVN4zy9e0HyUxMnzj8TSRWk1qOXK8kSmrUpFFQ
rxSOad6VmelG9XbwX3wt+vsiBIrdUMZQMUhpIMReXh/l0CFY8qB0/VpHbZTrxZ6ovUjBss8NqIuo
kfDGgCS5MwqzW2Lim7kkL9IP6fJKFUBbFRPpB+/5lnHDU7DADQZxA+3h9pLOfD59wpuhro9xbIiE
X/qp9YNdsQG8VXGbr3ywL3lUKZ6VvlvFFjhiMdHW90ujjTO5+oVNKfuwgtiESA1spqIDJb+GNP35
tlfTr5YufxCVIQ/HYwDNdBkn5pd2pNdDjYaPAdaeHBh1iNH6bIEVbXbt/liRH4R5GIt27ETujsLG
Vaq8RYl9F+Wmq1jp2gr0TRsom792DGPiQCvisEE7W/5cjTbU0QhyX1cHi0OtCqQX/i6NyMKbb2b/
gUUKags63v8YXpJ2RYO+AyvDEkkaaVaVsQXNGPKoF4yo3XZn7m2JeTg8lnDEkK7J0WMw+1Irg6iE
pkPXfXAQoKLyPoy54TZtqpQOBqfwK0BxPIyQWtd90xmQenz3W9GC3zcIkmMeEOsQ1q29DQMzXPl+
GRzCqFNWRE9bVChrM/G9pOmKhz41GXdo1WIU5bYbc5WBs+0ml5uKpiTmmIAjACA+M31g/hftd1G9
GtOHMHs221+3zc18nfPdbUkVpriJKAa7YC70T6zfAqY8Vm+Qe75tZfaUnu1u7TIyRAYK29q0uysL
RbQuRm0nCZemj+ceP9hnqKhMZJgIQNOvOEvT7TbKDVVUpVtCLLIJR0BQQDczfg+13CHh9y6D7IKX
6WQhXZ8JEBdmpQ2e1HlGqxhmhdGtygzg5WGTigUjcyuoTizmwPeD1kt+2DWpVg+tijdti3ZeoIX3
SbA0GbRkQgqlpKhwVwYwkWXQsx388BHCI39fakCgIeidg6JpatRdfqKKq0C61MCoM7V8ymvlR+Cn
0IkqF57cc4fo3Iy0q0WUVmbDYGbCqab3RZMhgziBCyq1V1r7npkLoXQmmYBbcAnUqBMxjrQFMo4m
S2ageNcMYHgumvt4tFZNr+9p44Mzb0mgYtYcw98Eq+gEQpDMxaPJTUHwHvXRlCJjujK46dESVEta
eCr/XooARGtn1qR9wdu+V0AoXrqVcj92tUPpZ52cGmMdopGdL4XxuU9HTCCDAESwrSseKT2J6Bh2
I6yZv3RrZVubvvtK4xe78z0uPnsA6m/HprnFhFqLiRI4Jqmv2Ll1rUd7MYAoUhT1K6PwwY6Q6r0j
khhKq9bgClP8d9viTMBAUQ9vMhutU2T60ueDnF1hF1aJVnUROKQ374PA2FC89v7BMzx8JmY+pC6m
zGnEhsGKcNZyUJKs2vFQ+xU4RldhhWfPX5PWofl8Vs+WkySIURFjTJFkWtVHoYIhPnodTMyJ+Nth
qa11XXCakMxngDk5huSM6+kIeN54r4Zu8JSjaoes7M5ejXeRG0Hk0t6wddt5nYc7/K7YLQ0pXQVK
6QdI0SUNuEIDgh+QgfVtmrhol4Z2ZwhQLn2ULkxLUTOljwEK7NdkbTyHLyFUFDx9jyLKgccO5HWs
vRt8A5rDAeH0+vb+vDoRv/1DsMezaGoKSQucZWWsIasGdjT+0kbFGTsHdRA7fzWWmGCXLEkrCdaL
PqwnMKdQwXhcOybkbaPHtgUtyrd/8QlHboIRTANylxdPA2o6rTF7oPBAPGQ1dxV3W/YCbsoWp+K2
qavjjeX7zUxpgSMfXGLS8TYTNkRaNu1Po10lZbfiAoNs9O22levnumRGCstRqMQFrWBG2fqn4gc6
6P2Tjvb9sfOMB7DpAedy2+L0By8eQr8Ngk0Q7+bfBLGXS1igjw5lpgFjZtaPWPvq0cvj/n1tLmBL
5vbElMD/5ogG/E3afaIWXVCF+FKBchTBTqV3aXegxaMwF55cv/saVw6dWZJ2n5oZhQibaU+QcjNW
9iFuwJGl5Rq6f6XwSKs7acE3FEXBvq4/S+PjHxYUHqoghgYUTmaZERUbR8iEYUGrzrEV3Qv4qgHM
OPi6bWd2Q57ZkSoATIGiix6rWFF2iI2DHq+VJVTkNehh2hxnNqTzlZEBqQFSEVd9NB/JLmwd+lj/
wiBiszWfG8tTXv3AGd3Iw+Dd6rZ7VxnDpWlN6qUmvVmiYo5l7Nt3VCAc3m/jHq167WsASQcd7lRt
e9vi7EkA9ACIANvEs0baohbkADviY0EzEH7og2uSr3DwAghT3LYzexTAOADByYmGS4Y6ZEMkaIzW
uJuMWzD1lNGL0q3q8t5YGumedWiaH5wKYqi8SQ6lIqiLIKY4CamyM6svZrc/7RSAhoovnO4lS9KZ
q1I/GvwKljr6aDM0/9612nJBXrmwKWZvUOgw/c8l6QbFkCKQaz6BS5ydxrZwNBNqmXn8ip7/U5WI
Y6RCUjh8oeVbHoUPqCk4SjSuOvZNR21zABBqNCPX4vFOb8Pd7e+6tAhTgnH2UBUp8nWd47cR7tX2
qtRPaoipq6fbVq5KStO5MIGWwLQEesjysHbA7Y6SFuRtrP+eiq+2dUeU6fl+KN3u87apWT6Hc1vS
Zw0z3IMY+8J00ir/wITZPbgUa5d5QeMhHfPQMwCirfhvSfVjLhPTJ4Qr8FYAvFvSR9aHmHQsmQ5I
f1+Q+7pZGs6Y/VJnBqQvlWhKOSQcBriZerF2HBov5dq6XcLGz4boMzvTv5/tCIsWbWYK2DGi71E2
OgZm8ZL/bn+k2WhyZmPy9cyGoivo20w2BpE5cfLRl4GbkNCNxRNb4vGZXTcwneu/sWdXej1d0GJE
boCtqnRCmML0gYrRi4XS4uwOP7MiXWxhVXfgQUDkD3FkzXgFhS7QEwoVVbO1zl5uL9/sNXNmTLrh
1CDtNDIpZ0TqyQdpZw3eUMgbvoQBmu1bHn27bW5hBWU8XY4nADWG38nBhyg2PQY0tZdA9W5bmb+3
kRZPUiDAD8sPN70ctDHUpns7O1jr9gP6u44KVSf01x5yp34wNuaz8H4MkLa/bXl2x/8xLBe8SVkk
Ii9guFbYZiSJx83m5DfWQqidjRBnZqSbzYhAiuHHMBMKDord3KHvt/24rjpOYfbMghT6uKZliS5g
YaRfOnCBvNp29puuP1H+HoLITyF7VizdbrNn+cyoFPj6sFVNPYFRSOI9VRhSRjbuJREkbS3madan
iFCeyZ+EiReI/a2PQlcR74Wav7RQ8+AxIFR693p7IWY37NlPkkKlIqAHjZGj1EU7BhNzz2UJNt2n
aqlrMfdBwbUOWkYAlSaxp8solpVN1haYqnIb6kXQocvGcWFnzr6szkxcHT0jCliBGUAXepur3gE7
kL+OXseNWCefqJSjMHR75RYNSpvUhARyoE6MjPFRfOU7f99iQsNBm2n8UqFz5ijr2wbnPtW5g9KW
tYPErLKIYQ3b9171euuRWB/GXzcecTDOrUh71I+xHTQOr4b0Vw9VqiCB1uT3xv667cxcIAEVzYQt
hYg0Ov2XG8LsijoGqRWScUwN48Fh6OsxXmI9mP6I/FQ8MyJHK0ZLFQAKGJma31nwbHPPjh8ZdNri
Q13EXtnWC5ti7m47tyjtCZUGNkRDYNHkaz1wBcUZp86QH7vPJF9ikFlYQ7kLxGzRAlUNY0rxkgiv
b1+1b7e/0hx1IUqs6O3jI2E4RgYZNY2iV4MAGsao6hcLwgTbfqBri48fdkESJ+lYt+nravCioKV7
ZqYfXcExex6v7OgnBJ6ORtattX5sFnKIuUhqomGk4qchjMv9NpsKPVQLlKBYq2DQNoIsk4+5ix+x
6TTWQtieW+ZzW9K5q4JCVTKAK92Sdw7o0dyx+qkv0fDNHe5zI9KxQ0oUsEHASD6ABSwgXpG2d5mS
OOM/MU6Bb4GCdwaCXlcNf6R9LKyDHlcf8Yw+ccL8x+1dM/txzgxMvp6lrGoMcLiVwUBAQHcJrmtN
RI7fvhX6iuRLuNG5mwUqYRaDbjsB9Gb6emfGBNMHNer1iR/oe9n95N36tjNzX//870vO8FDoVuBr
eJGifBtotRdaL02/hCCaW7JzK9O/n3mRY2TCz0CN7xbxrjU2vrrSSQtQOV64z//gD3SUgHbCbQzO
iEtLaZcVjE0k3YDqu7xeaxiLotZC3Jj9KH+M/M6+zt0x/JbWKoz4IFNn1gZgj4VAO3deLJCaahRb
eRJiv3Qjr0Ai28e4pjS+HWvXzoEVe4r/hZztzAqTilQ5Oquko/CDBuuMfPXQV7v9Na4HLHDdAtsG
9Qq8+UEnLfkhhIH4MsCCCVaJXN+htmAKDOVtoL3J/F1ZveOEJs0GEAmQA3oGXpm3f8H8Qv7vB5iS
i7GixBUwbVM5NXQr5vjma1F/9EuDDLPH6I+f8mhtoEakIDX8JATzCrgb0md7KXWZPUTonGGyEihK
zDhe7gl/0GraxijQ5PTNqJ6NaKfmu6JexUu1y7lbHkCF/xmSYwIthiAOUQ5DFZF2p657HZSt3nxU
2VZfoun4rdEsJzHnxqTQoBe2qAA4RdonnHFtPdtOBEVrB326h6Pz/j66zuq4WpnOVlvq88ye4jM3
pYd6V0A3e7BgOQbCdcTYXxktXOOztKbnzknbP8662A56mNDuRebVT4qr3Cku3wQna8U9vivdldOv
gufOy1/1Y+AtvWdnX9JnP0De/jmrzHBUsGfYd/Ic3BVvEGFsnPj5l/K9fiCPe+FhSuS0NPe8sIHk
01DQHuA0Bqs0C506AV3JkYkjbzw9+Z6afwvwQ4hhk9waBgoxWyBPbY6BradiCsZ9UqwjSl1hGTsx
Vtua2FCY6p2mKhd4q2bDGtNA2Ae5ewLEiJTOaI0fRX6K1LSIXF9THdChaJgdapR7n+8MqMr7v5Ar
OzG/S+jRSrxmcZ5zilvysTn/BdPmPruCFFa1JGrxC4LijvZAaoK6Y12mpzA4Vdhf8ZOPB+/tUDpb
VADiEAybNrAywEFc2gTPXtNEwsajBsTmnY5O80NUPijVITRrF0p7gHknDkRkFsxOf1Z2FZQFuD2g
uQEgixQhUsbyLDdh1gY9y2eZjDVaKXZ3ED2w63k90eWCYXTDIWDhWnGs4UFCOzxS2ajil4GxqRXd
v1ABTs1ATOlBjAHA5MulEPFYJBUNMBtWPdXaewqMZ4Q5iNuez91d50bopRGaj0OT+WHm6sqKhXuT
3SNdAu3GbStzYfDcivRV02G0WkWFK3hnOBYHWHWJdXTJD2mv+irJ1JzAgpE8dhmqhrABRfFwCaAw
d0HaUNQFeHo6mHKykTC14GUVZ64SVG+xZT9URLnTzP7ATLGpabO9vXBzdz7UtVHhn0Z+r0bHOMqu
uT1Oiilq4eTNB2dfJWAQt43Mfp0/RuRUs0cLUe9sCIuwWriVjvmQpVRzRpgJFVZwrFDAbdH0lR+b
RdD5Qe7DjzByeOZkX8p9dOgP5To/4HETHa1Vh6tiXJl34d7Y3XZvtt2NCTSg+4EIAvROuiEJCiWM
19gbRei2toML6picePec7BIv3gCjcNve7Bb5c27lQp2RQOAyaKIM5R9o9QQ/BZQOE/szLx8WVQNm
t8cfU3LBjugD66IInvVB6kXxeIz60KN9t9C7nN0gfza9fMMnWRQbow+PWkNsetI/jrj+bi/arCeY
3YOKzoSgl4k1TOIbbZDBRF3+1KCrlISrLvh228YcgArwS0Ck0buGuq4lRfnMTCtASSEq2rnj2j7q
brAPflXb8D14LP9D4VF7AoEK/YRs4NSzB0wt3yXvt3/DjJ8XP0FKCIVZBwZXysxV68HXATZV1QfI
K8eWp+egFlndtjZXYGXEAJgJrxM6oYMvw7uqpb7W6vBYx+BQrODyMo4+wFvCAkDHLcfEYWKiIXrQ
qmaNqa6FozCTpF2Yl24XtaVxYiYVvqq+VtCaghRvi8kt7mrqvaosZMJzucOFNemWqSHCkCQRrGna
U4NywwjYPZjTrfBNaLjYUYA7+s0/XG0XRqWLxxhsXceYIHC25X0ZdEjyl56Xc8+XCxPTnjrLwwKN
FZmSwi9FefSNdc1WWhh4unoy/I9kGhBUnOpTyxSMdmHm9x0TFRPLLqo6rgXC0ejQmT/V4NvAX1i7
RNU1v+amQRFVpz0mE7pCPyTjUY/fJsq3DCqv7Q9jXHcl22TViz562Hzgm16UFJk5RQzzxOiETM31
Ky4yLTKKNGRY9GGv/tK/cXBNb7lnuMkL2PsOZMdXnQo62YXDNBPY8YxXUW0APBfhUPoOYaw0uUJx
dvv1sKI//O90NUIBCPN8wa/8zlxn9zZ29i5+XLo+Z901QNkL/jUU++XbUx10nxNojLh+78Tamwm6
iGZ927lZ3/C0AZs2SpqWLHiXKqrWYwYWJ5VqG6v/iXnfIajdPt/08ea2qZlUbWJl+Z8p6cRw8GMy
s4CpkHipAhLlrZ1vBmvBoZk768KK9LEgNDdN9cEKSzY9va/ZElvC7Ec5c2Ny8+xUdrFR0DKCgZi6
ZvAatetwaWhgLnOZOOPQDplwv1fSCWFYKVXUgq7fitQV9CccRlZZ8h+GcSJy1CCrkaxBRwUpnaW2
z9y5vrAs3VOKlkI7WJuEAvijQFs8A5TlPxQHR/QpSq9Ck26pvDVrEhMEFBxqE0hcfoMRO/ZTrUWj
BFWatH4pIDEFfsoEnHGDcGIQiykD3g/e7c048xWnsYX/GZX9VFk8JBMPbj4+FOaDSr7M/udtEzOX
4IUJKf2s/GDUeA8TAXPVwaksx9wFIAkY2MJt+xs3Kb1izy3Jzbq6bQzw5sCSVnYvhuD72J9Y4GIw
Cw9YSM1rtK8q/TDJM14T3DxmfQh6L+BumKMmscOMcBe1JmbdKy8wX6mvgqT0ZwRhKIAondbIH/rO
uI+h63Z7gWYCwsXPlpOUqA2JUeNnt6hn0GLdkTcbeMl8ddvM7HeADi0whTaoZ+TaZqCHfol5RpTt
zVF/i2w7+x5gG0LyWNdCPEMMRPYmN0GtpmL+/O8fWQYUxHCGyTTKhOAnhYuUZ5BRi4DYSp8L9ZCn
C95db2T8fQuXE0wYYBqd/v0sHGUtSEX9GH+/RqMWQ7eYo07Wtvpxew1n0IUwA+AuKiXo08HWpZkJ
8GEUBvRi0uhpmqtP1qq26QPPDAIwOt8bo8dbx7KPjctfDN1pXJc6Rrkel0LjnLsm5syRdoDn+Qos
3YQliQcKd3nxq0jMYzMom0HQJaT09bUIliL8h8leE40xucrYpDnhacNRhBsc40XdtJ76lu39o3Uy
KrdxrFP2mbvZId0vKc/95tq5PMuwDPYUFdwTGK+SMdKjqgqlVBGAO9McQ0fB8/qLAG54wPj/xFSc
NsDyNxNvcVRo9WPRpxAKGjNSaR6JouIBdA/IsYO0jiC+ZNemp4HVaNXVVQuEvCmy3AGnR4Bhdp6E
L74l6pduLPDtNDVhW+rHS/fxtDGu/AHWG0RiqGdiLOdy43CRpaYeV+i06wFqM6UlVqmdEtdSGHM4
zY5DlSJFT6FHgzxrCc54PSOLxA0jQXgLoeF1PQZB/BQ48wqHP97R7/4PzSmPCmrUtqvvwEP+0aJE
vcUEeu7ss3v9DrwtC+nIdYy7sP/78js7ngoBQZtqw36RfgXmwY82rf9uZAup1eyp+OPl73zizAoI
C9rYmIQwWP2UgNGjghIneb0dAuaOBOZ0gbAFpc/Es375IUUNfvxSa6choPKBCuMU2trG9Edc0YXD
FH/hgr7O44BlxgA1+LJBL3rFVAaiDCUgAi5VICK3K+rQcKHXPmsB9WZkWeZ0LciR0y8opeGUAljm
2tYxbVctSBjMLtmZBSlVHDgQJuDYRvugeGx9MEs+q/HBTkDHsjSzf33HYbXsSX0V1S7wvEjhWfht
BQGsDtt8vMM4gMq3frjKO8cABe4i0nx6T8tH+szYFYE7Mpsqn8bBKu5l9NQNm4yvGBhDg62pr3vN
K+r7LMJ0/ZaBxOP2LpyR173w1JaSBl/JpplGGOd39aPaO8qr7Q6rbvOZngzvBEa30LM272TrBLvS
IRhoAU+Tk7vgNVtlQOYu/Jy5g3e+FPTyUGBsGYivad1VfqzQ0bS3QbgQQeYC6LkJqbpRhrbvk2n6
T6Se6HcUkMfR6xp0FtcKc+tFWt/ZYwFGFg31KmwmuXTU50mi50CRukG5rpsHdfyg8ZbV9wNG8Jpf
TNul+v+R9l07kuvItl8kQJ7Sq0wqXVWWdy9CV3W3vPf6+rPY557dKaaQRPUdzMx+2EBFkgoGgxEr
1vooBbAb54ldiD8a7dtFRxx6FNg1AoQ7HgTMsfQrPYg7BevNIIcK/Q+rlznRcm2FQOcDAAy+aEwi
MRbEuSwTWacQWQWKMNkN6C45brFSf8Mi0MYCCxokFRT2PNaVIFZ+goEZ6Az4+iGbHiRzKyQ3QesW
uhOYiVU1ALrhv5z24VogODPMns2E9EHb9zCMYTVT8CTlM25vpem5KffS9zH8i0WyRzGeEIpKusgS
JN/N9KOc5b0QRs71E89bEXvEqjzVJzrMFSqKpc+nND/gJeLrn2K7BdCZY23tQJ/vH3PaOsD2mkSk
awL2inw07T4e3q8vaO1WgNyMSNXrMMzOvgjKUqvrqoV6iOGrgKzU0a+oB6/jUMyTG47B7EJWlset
uLaJtEyHBitQ76A9XMapUQiVyKRAvCx5bFuQ0duC+FxI1mSCdOvp+vpWthD0/eCCByU8+BxZYnK1
66VC0GGrNVH4lVX9qWz1eZOSaOIcs5XQSMlP0GHEw44S8SxXFYg+Hr5QgbSjPLKkKboNijsMM90K
UrkvldtQVDaGhvT4u+szwDBv4OmK9By1dcbqXJp6IgroGcdF42CqqyNeKVfudSN/ZuKXlyyCL8ip
gDTDYxRVoOXaMBsThBmdU0DlfHLVG/R3doqTH6ZN6hjOjFEj0A3bVgH69cLJPefH3jZcTiheefUt
fwSNpGd5ZUTgqyqdN5k8FJcxmv1pHnynuYl2xc68Qf7+M/l1lK3kVDrGw/UNoH/62voZj5VmI6yT
mgL+wW0CKk1L4ckjrjy1lqtj0jOlAj+2Qed7kaFBLUj9+Ig3+vuXtjdO8xaz2fftMfrI7oun9nb+
1CMrUG3J9TlZ6GU0WP4I+u/PtpjMUM0UFfwI1NKr+C4WN5KyzbJjAaDS9R1dQZYsTdEgcWYqSMUc
0FOYIlb6DnI4fbTKz+z52L8Iv42t+tAm0Ky/bnP1K2K4GRhTqhDAQkyTfMwnY6LBW0JDpjPtMvy6
bmGl+IVVnZlgv2IUibkww0SROtIJMy+Z1zqQMDo9xcT6Eq3wt/70CmZ5067dzANfXmkZaIRtok/9
tjvEAmeXqTnWb0GnD0QqgAKARzH5aTLEpFRKBQA3aS8P+1x1J+N3Adazby8bhP2oTeD/geGGZMry
Y2pp1k2RaMJ546jYmF3Qb/PerGeL5JoeOMQMjRvwwIa3gQmeaacusup2GNL0MZqVaJ9mclZ4PkAM
MYgAO9WVdT99lAWjOsrxiGFiWQV5GnowGM9rhqHxrbhAAdDVo2iSUWaMtEc8rOPaThtZ38VNU1Hu
fknInevLvIzwVJYAmEQDSRSgWEwU9Kck8Osaq1QSTXRBtebbatMIu6GlBqsW/Rh5UD1t6gav7ise
xu3yKoN5ShcmmQAwyKyEcUaGIUpK9NmB/ao2LUmCN2NSQLjl1zx6vlVT9BpDkRKZ94UynBlLcR4D
kJN2/WQRKY92YakbFuo2PLDVmil8OYpWBxmLyV7QcakIxZCirRROZXMoDL28l+PW+DRKJRp5fipf
nAfApYGco/P+uKzZetYYtZC0LsHCPdj5k3kqthCCkhzKBYhREpDmtq6/SY6BZziam7oIRK+5x+tq
rCx48RuYwCclXTsEA35DHx817SUk7wnextc9lWeDOY9TIgZdYcDGnJ/87lSHmzh6vG7iMpgutpKd
+6/HuWmFGSbANruRpHQ7hQ3nvK2ZQDoFHmn8Dw9tusqzK4IMal6h6ZjbAgqBkU7uhjzhrOLP4Msy
QiKfObPBBOy+RcGvFWCjctPQje+yZ+Mo7uTAlfamF1oQHAD/yvd37twkc8k2EQnx4ITJdAZ/DArl
/fcLxstFMS4WoFpdCNRCfSSPoS3XlmprD6qjW9lmcBqnt40T2ee2yOEXW0FYLQ0zficgrYbsBYiI
jPv0rncoHPddO8h3kW3siJvCvPkivfQ3YMTl+MrlmwKWwWMMBSATNxD7ptC1HpDNCpb1AsI/+VP8
VpDE0kZHh8bV+Hn9C65cBIBnouBPkWRIvBnHRHgx065ugc2RTlPfg0UqcMTAHnVA/b3J1z2RJ622
dqCxQPCXQkYYk/bM1dPFYWFCHw5kUkj9xHGfxT863szbZbIAC2c26HE8O261UgvoAMCGkFvR7755
FQMnDnkH7hLPi0IEHn2gasOohMxOojVaa8iaOua2/yzuy0eduoW8qQwLeT0Hi7PymRammAWFg+yP
tQB20kw7CHpsZeEjSInt0LQk/QAZ0GrmqCWt7CCOFoq3Ggi5DOgGLHcw1XpTb3p048vyBKJqKwHT
Yj95ainY1x1w1RBBGwHcnpDdYod/AlmvSJ70QFSBMG2KJMtEbwvi4G6jVg/XTa0EYVH9a4rtGUAB
qhDnFqYmHTOQTX6auvL9uokV54ZH0Dk2tJnMizdspWbI6UqYGPrAyXzlLsHQb5hM3nUza7EeQ4YY
lgLxKuhHLpoGkSkMQTpl9jxsuvkhSg9C/BLIOw3woChGBneYRyhO3JbpXZU+XTe+0vvBKAukEUXQ
sGogJGZCo95qJAl9FSyY98NkFdZ4NHZu4iVeY4WTNW3MewHvWEC3OutZ8L5NAUoHaaD4AR46vOFl
9ukjCgLpo0TLbCkLwOCOIxFtri9w7SMatKAD7igdtLZMTNQ6kPfpeFrYUfmiFftZvuemiitvRroK
xHnUPNBIY8HoatRPeiaB9rvSDsngmFa+6a3xPrqZ79vUqoTND3lbba+vS147a+jVAWxlAHgFUrHl
oZ5LrWg1MEXbmdVY3f6tcdvYSiMLUzzQNLVOvSN75m25VW79bQ3E2y6zEyAcrcAONrwfs3bBYiDq
74+Rlz8mmbO6TBv8GK2zJNOKe8u3wctutXfxBs9J8Y08YIYWD6TIvv3J2Qj6t5lUaWGbvYOMPAJL
Nmz3b8nvae9IgVtZ6l33/mX8nL1x29jtdjjqxIrviVcUlmTzdHtWiG7oPNjf5TMRvavUuKzptyhc
81F56y1A3W40D05nj65wcy/fl5yu2Z/4xqwaSsQmKmxwbQV9reWOd7jswYgGAVmp9dB1mNzmBnWv
U9O4yd3IMbZyhugr3cCUDx2GZqdtpiAp6rkGAmRItqAgtOZ5G2Gm6vp3XAnoGBsQMQ9GR65V9gI2
tKKKSkOCC02S3SUuGh8cC2ufCRO8wAnioBrAuzOxwAe4t8kLAhzfbeOFr+pg+UcIAIuPd8lb6Abx
FgWJxrq+rLWjsTBKz/FZ+iILYZYbGYwOduMFW8mCpipmo97LV3Ijb+WTFlv1JrzJDhIFS3CMr6Qa
GGGlJLSIT1T3bWmcmPNY+pkB7I7je9VNvDP2gWqNn/Id0sJ76JM52i56T16jx9jjkSuuBCjU0oFC
hSoujgfbZckqwC1CP0RumN/44W1U3UCoYpA5cXDFbWhjGjRzQE4AdcOEQSOJ8jbJEzydqxdJfdPT
7/s+6gyQQEBxDkywbMkhb7p2Qq8PRO+gihkSR85PSsfJz1a+Et4HVCcd4FkFd+HyK8mpr+pDTx97
kidlT4PhFeRV1Xei9uBrUGcHDIvjF6vZLi4sqHwD8Q8O9qXFKOsndB+m3G5bbwC5j/DD7J3citEE
5r2A1k4dVXT8zxZzAIQ5ieWwhi30H7Lb7Mb4GW50p9vIG/lkoxV9I36KvJfmilcsbDJvWamoKBkf
bBZuCGRSgSsydBKEY+UmvG2tvcHrd3BXybxtBVEaoWGGuQiCC/hLfEkCQKCm3WQ1jun6j5Kd7rsd
DwhFl8FcAotlMo4zNHKhFhNdJoRdhYMKDjfdVtrMyicezHotSz23xRZWiqzXIFAOW3iGNS6wmmg8
2+pjfoidO3LfPAbOdR9duXQARsT0PeS6dLxb2IOt9jmimohg2U1gUUInSX2qRt53u7BCgYGotGCU
Ezk+YtXyIIiiL854pKA71ibojjmlBNnaiJPh84wwvlFB36f1RxjRfAB2Maao5F7DC1QXLk+xh5Si
As9wFWk1s1+iNIz6OAJ8GMtwdsWhGg7Xv8hFQP9jATYAu6MYJ8ZC25UlmrBA3Y2V6eSVY5gPUmra
4ud1Myu7hQwAmCZNlogoq/Tfn12YflGXeEeWAGtWrZVWozVMr8G3nwVAnKkYpwLuAPFPZHdLaIpQ
q8E6b+ehcq90vaPlkicHnDi0tpRzKzR1PVvKlA5+F/vUipLsdFH0pKg7KaT5vn/h+sB+oacCqnK2
Vt2PKMrrM1q8faod21G5IQRMq1n3D2Y01IhlU8aWofbJrGYWIHWlUTpHqqiSgQZTsYSEc+zpWViE
NHwYKhQOECTmnHHjLo3IRZWjoq9jqFPTNoMZuej4e0OgO00aP4wC2LtDXuX74vplTDIxIDbKiowt
Qd8/UoHWcaMSAgStk4yo2KUbtfYwJnTdxelfZBaJ2IaXmwncLOZlGBcnc6GXWouOqmE0SKrxNBlK
FwBFT5+Nh97PODnS5agEqtR4oCgobOkYsGSTpNAHCwvEzIC08SuvS91S32emV4B8kzwnyYsk3Yfh
mxlwOuNrq4R6pArqWBQ+ISm9/JTIqoYoq1FsVep9EIJAp7Wa6NCMmDLtORXeldCE7h7ybJnCnvEo
WpqS8ySdqwKmkARDB80/dmmCmYjqd2e299e/3ZopGQkh5Ixwa+ByWppS8wLCbT28RdN70Wqksrsx
wqk9lk0lWG0w/UOkAs4MGhJggwbNNntDDbLRQJAOB6KWdRdQKvDdoB3JK8SsfSuqxAsSBzQ0Lp54
pplM8B70EEG7RZyEBASCB/l9BE06wCeKzZTnb9f3cd2iQtdGb3c2sa5I3ac1ZWgzeu1XOo2eDBGH
OagbKzaSTaPzRpJ49uj9eRaLm7FpCxLCXplFv8WwtZt83I8Y7G6E6l6vefnSSugHMvfv8pgjDoVt
UqUJNtTIwQshPEm6til4I6yrRvD6gTQb5NIRTZZryovJxAAh1jAm8q5S7ttec3WJJz606vFnVpid
C7IOUn4UyzOG8kas/beurW6U+SuIag4SYm09aLYiKFLhlAuCWGWe4niOJ0Ti/iEdTJC9C1bIC74r
Nwyq08BZ4D/omLNXvxqrU+0D348hEMkJxVcxevXRZc395r6KfmSEEy9WzUHqCtrvmADFlOLyG01j
KIpqSW/NudyT5JgqP+uhcvVf5RDseh7GeSULJEDMIQlAYoNdZGIuaKs6ESp9wOqY5peQYho2jzgv
4jV3QHqmoOWDNA2zLssF4RCJqtwg1qKMsxO73OmG6QM9DQsaTJx7cs0fkD8RtJb+VxV7aSqSKrzh
CGArMdmaQDam4raBnOv1QHRZvsXteG6FuTx0NcpykxJvt6ma/RRmTd/7o1LfYZZkepaEmWzRXSk9
oFZSFOdJc4hL9MqhKxebJxny2Y965soDb+Rv7Utii03UbjDMa7JP9C4t5zwNVRT4TP9OAc/LWD1f
X/jqh1QwIYwAgjeWxkQPOdByc6qphahKon0vZlLsjYpUhVYMWbsfbdjzKqVrJinRBHIelPngQssP
6rfgoWs0BOEozd4G8XVOlPsS/XQbbZbN9dVdVkiZz8ocPDOaNKigwnkEAP3TwdM7V5/tAEpZeuwU
lWKrkF/l3aNrpx2oJlzVmEtSZXbIRALzCZkxG2qXdbuLdGU3R93RT0co3giWX3f7RK2d6wvlmWT2
tC90qJ0GMAnELOQ3dWs0viAwlQa+C9RlHv1DPMP7UgN2lcKqZOYV0E9TrwYC4lmbR15HxLdcLPdF
iZ4skW/aCbOJGY8hc81rMLun0BkXTPyyQS2s5lGLTaRcBA04dRYxhJkfQFxm5YbGKcWtpspUGRPx
Ewbxv6WHyiROIAACD/XRulGSwVJxvRIowyZfI7EE5bbyH4m8gZru9a+4GurgMfAZFWgjFqoWAi47
JyqFxDXEAo3lXd0mGx/EltfNrGVBqK7/n5k/LCDnWZAxBRhLghmxDtygfRHQtKiKTQj1wz7mRO+1
zwbyA3wvtNUBP2Y8JdAECeoRNKcc/R4DkMZPsxqILbRjCEx14l1f2ep5P48tzNUXmL0BwBa+lt4p
t1H9UBiksJJi8FIt2Mhz+j7OGij0TtAG5dyIa98OCAh0JJA4o0jG+AypIG4MPWZcupWWWKWm/jbb
bI/OMo+Rd+1OACYNoZoAJSaxc4JRq4AcfQRTEHCN70VlhpbC5QZY/WoaJEAxZI7BEoUu9sxD4m7M
BkCP6MQXRBlTGazvMa56GYORnPfh6hfDWx8lHoQROmqyNGUUAvRhZsD59LY1pH1rKkF6g2SzHC1M
L5k65fVsDEsf5ORWbbXwQQ7l7mB0dcip01yuGc85RBb8EpRQwCey/CGaMmhDiSwAWuemO1CZwwIi
FZqV5w/XnfTy+MGQge6TCsQ60VhDSj9o0ItGpd9vjrn+MWaBleZbPFWBKOOc9EunXJqiaz77jhip
KJVRhSlpAiG16ZoF0iheCsEzwtyxvaY1lUShcGCkC5pPU+it5NvsR1RQB7ks7lP4JOLyciGR0dfi
GAAuk5S1o6f9NoP4rSLwiiQrSwH0GjeagSoCJCqYaDVJSBdKCfXmvCE/MFjtER/xI4DY63UX4Nhh
eQgUAZWiQUGjQM8mKyyFTSOMrq9JnHC4agb6LvQywbXJqhEJJjo8TaVj1ya/t0WjMCxTL3Kr7fzv
H2PMsCBRRd0OlR7AupcfKKhqnOHUzO1IL63McA0CNvwbo4gco/7Qy3BjSJUNxbjr+3iZ9tB2H15y
KOJS1VDGqh41YexHsGqk6VNZ1y9yiVtaBEZFzBtLExI7C0z3us2VOAFdJ6R2WKWOKiTjI70SxGk3
R4XtE3HTK5/pNHgzcq0J3I/XLdG/tKwQwhH/WmK9xI+KoBlHWGqNZ3Cn4wp1BV9z5/FDk5GauBWv
fXDpL7TZgrFYFCahNM9e1lpUdoaJXrWd1O0zSgql5cuxk4Msg5OurkZ9UMPQJgJF/rDw2ViTwtSg
CgCoBOwVIw6sBBJnfhNCdHn4OZvyC2Z6bLnI7ySurCdvW5kcIW0LH1h5bCsEBi0yII27jYeNLr9G
xHAb4Y3o9vXvuOoxoIKgBH9AIbHb2hG108YmKWxJB5oqvB/lyRF9qyecvHXtNAD2+f/soJWwPIN1
UYqlr2NhsaSgcv2qmjMVVxK0t8x8NQQeM+ZlIgK+B1SdcPDpXcaCjwjEWMOgRrCs9IM8lVDD+H5j
DnQEhM5qowtA06rlgsYqRaGhQ/wqDVm0JnGI3aTNTAssozzuk7XFoHasQ1uWRhP2pY2OWiqkMgHw
OSgtTbvjplSX3Hq46U00tSi4FCMabKLT1WKS1D5i1ag1OfRPtQPJtHYjTPEpFIVT1qja3peHoyQI
e8Ood4JcPFfVfFPKQQCuF8SaJrxDD0lFLtvvCzBp+gIyskBUek7cuRzKpT8Vw5207YpsiIVwDnUP
EF0SFtD11TellG3FEAhYXYSYBdh8xxDzV74tjl/BrDmxFNhm/21MMW0VKDKqSwoq0UB1LL98U/ro
QE4CRTHvg55YQf0AxsLvX48wAj14UB0CcsGeyyzNqqycAgQCBCG/ET0d9Dpccu0/TXEmjOsUXgHo
FO6Mi4S9SdU5lk0cy3GjbYTbz9HJfjRWDZ7pqrG86at+faCg9/xwTE61lb48Ck/hvvwgDhdkeoH4
oLuKtzNefgQjJmxa38VVLikJFlyMiZt3z2SiY1DtuJ2r2qnrzoEA34NUgqFda3gh//JuobbNP9aR
w7Gz5Ei7K7DSwbYamz+msbXHUjqkIQ/mvHKOF2ZoLD7PePMa070dzEQFOk2pftuGPP2tlfuDNidR
jMDgGtQtmKhkVGCFzAR8T71+UP3bPn8DeUM7PhjNm6puO5+TK65UI0DHeWaPhv2zJbVTa/hTFBf2
XDlFfZtMVoQyvOQM814VPkzFaodnod9ev7NWCqKwSgsglMYI7WRmlUlfmlVZpxiO3wqtZ9yLbmHL
73gP6Y7qZLveS75+Xje55iHnFpl1KsipshIwQzRnxNOkFPsx0E6R8PZ9K2jcAaALrDOKdExk0SsT
UOsURPNaOrl1O+2qunEwRMa5i9diKBxEospDaDSgvMp8NXNIRmMs8NVO4XHc9LsG0FvpoziqX7HF
HW6R8dfYGHNujXF7sCT5qJLDWrvBTOdW9yJPOtSH+Ta18JD+tsw14ogCOQmgXYG3u2gwDLERVsjn
ccim3FKaX3i7Xv9Il0gqxgJd75nPE8xTd2IGC4pkpbv2DYI4lojWqqVLTnLs97P9A/Xj7/frgGjB
jSMDTIvX0kXdL8Ywda83iFHik6TtFdBBpTy/oF7MfimAGjDiRx+0SH2XK/O1WvbrcSjsfBefjJsn
/ae8M2/nvfiYOLYBpBjm4myBxw2xdrYALgQnEXRPaehirCZTWAAAgJgF6rq81qGBiwoHj8LqUsoJ
n+3cDI3OZ59tygMS1mWPoHECH1jvICMsbOMJ+NrEIzfFsX7Rt9XB3M2c0PGn4Hy5q3/Xx5w2DTwr
eZlhfbL3McLwfIIcFqLWRnlE/e9XeayA/esDaA7LJ3TOX4W923V2+mNyQFu240Lh166I831gjqMu
xHog6vg5beNqW/LY2P1Bd0pXfiwLp9mMrumo2+oYnZJXG/yN1w/PqnGAwCibOIIc++oPdKMwUfLE
6dQPXeplDca9h/skdHL/Vz04WcF5+694NNBmGJjCw1FBB47Z+7Sva9VM2hIC7SKQj6MlD/dtcRcZ
kZXGYDPn0Riv+DLBSA4gHiJGFVF0WDqZMPVahWpQYSd5P1ut8dUHSFUVeeDs40oqQVEQwKDRZwHK
8Us7uSKVfhiJ9PldC/t5kEEH0msj53F4SR2BC5ZKp0OGF6cH0PelmTgkgZ4NE47ms/FBjq1DgKr0
78zIAkJ2tDtn3lOtyBtjE/DgEGthdmGbOa9VXE9VV8G2bDe/s5f6CJ7rA5TyDDipWdqzrVRW+Sy+
XnfQtY09XzHjMEZSwWFSWG2ywwjJLh6Hy8oBIDrqJvB+AuA7i1GUO5IUgOMUtlC7pYgGUQI4yZPU
HMHwJQfexBtOXMuVFgaZ26pMErMtS2rwoHvtUTqSw3wwXeFX44ANVrLEQ7O9voWrS6TAEtQUwFvO
ApCAKdSGVoRvkmLcd+booftn6eZvhXzinWn5EvFAGsehTFr9btB0AEehKeJNxny3oc+rIcGzFCl8
uyXBAO04HtvsqkdiWRL4NfD9IBy9PA1qp4QF+DMLO0BZXFBf0mgHVd0WVQwoL/TPMuRm5zsQrgbR
j7TzeiRXvMx3bZXnv4D5mIk29mOVqzgT/izsFdLJJ7XSvq5/v8uYCY0H4KygUoo3BMLncpmZoPnB
2DQlhlwexRzN6H07Hlr1JIh7Vf113RbNKJZ349IW89kAWRCKjMbnqftBVC/HBNZ4lKIbkyf9Qf/Q
0hBQGmffjolktZJI8A58uzgRXQH/BN/ujkS8+41enqwZigXBmCTQk0ijlns3meIUjSaNy3hFtqVh
SyOYHKNTVRSb6zu3tqAzS3+qmGfpjFbPURRmUmGnyrzNVPAvmLE7D/rDdTNrCwJBEiAD6Kej4cbs
W5pIVdyh3WQH6EwSM/gc6+hGROkFI3+8x+SKLSB2wGFOKbWQ7DKbB5B9lioBbMlxeei64G6edI/U
GQgQjU2StFtRuZMwnZ5WsmWOt7L0qOv1MWg0q1I+6yThLH3tcXv+e9gtbitUuZsOv2fW/Neil1y1
lvZame/jJLxr0EhIAcgnKFcAixBaY/7tc4gsAoNDeMVTSSU2jg69PCVDC5R83oCnXtqNEkTP7VSO
bKqLyZuGWvEnAzc9RWIDqYpB0aXnznpQT1kZwdoMRSzNm9Ifc88J0jwbTPjS/CJJTT8s7TrKrdn3
8ilwKi5F0qobna2EcdmgKkdRarASNfGM9l3AhHfqhLH77YOx2C8mSoal2bVqh7XoIDYPgJrbof4o
8+Tb13cMb3QFND3oRzBHwpDmmMANSzuFbKCkbk0M0E4mJ5Ssb9h/RlghmnDsBnGu6acXbnL1lJFt
PNljxwEhXF4rcGcUsDFCDh6eC9LnKid+PBJsmNAoyFjbXalUx04twQ2ZyvYg+Z488LoOa9tHOwCY
jkOajEmypVOnMUlqE1S3wLHHaDSaRzHLPbOVnq/7wsq1bCBRxgwjJOZQwmTMVEkVS1NZwRd0+QZy
WV7hf163cHlP0jIX5ZJG1QZqSMzLPByaTq4VvCuIEWXO0EMSPgmHzJWa/GOY4g5xMcg48e/ygy3v
Zuo2ZzcMbZp2aoG7uQW7gHEb+8+mjzH/hyI/jjLnnbbSdAMmDZgRNGhNlNVV+mPOjJkiRvwTjFZA
Y8rYFeGrqGh2nE22TsCZlyMcjZBBSR99k5fVXe6sLGJLRQmAByD+2O79jHSnNVXkx23k9Oa7qrh+
tx/Uj060v/sJYQhldjpEibDO3m6RLyldUyBDLbu3UX/3613QvdTyfuaRUF1648IQe201RUK0dEBm
INVv4E6wRp624GWCD1k7yCnSAhv48Nl+VKP2c9G2OnKp8TC3d3ruCeFrHWyr4VDKh6DhzE6sfaFz
c4wfFkEed3UHc2k52ZO4m6fa86MPYdy2MQ9ru2oLVA8A/QM5DADM0g37GQKDiCe48sWX1oi3qjbf
F0rtCnVnAa7CyXguwxPlhqS4eKiL45/MqdaENg4Keh8OQ2YRshmMZ790r7vdZXCnNjB9ZaKvB85v
5gYp4t6YigF6UV3xS5seqvgYToBCckqHaz6HgSjwqgAKDaQFs2+SBIEEhVAr0r3uQ+hyuL++jNVg
hKsDL7s/8Y/Zqk6syhzieSVkvRy9hLzFV6CelHiXQVcl4dVa17wAZ/Q/Y0wwQm037LoUF6Ixq1aU
7DRyr2mlRcRdw3ufr7kAQb0Ig9VIfC9oEloIyOdaiI2roAyY1h4lFtdCHmvkqhUFDC64eYFSlZjd
C+tCQ5cWLNqmcD+ZkEkzHwTC0wtb8zQkKv8ZYXbNqAYBkRZGZhzOYtdEX7O0FyUeW/fqx0FLH1kx
SsYXnKp5WTYkiWDGSLRDBoaWLaoKjaUG4wfp9Bs58DPOEVq1COEmYK8AXMCo0zIohFqYa6KPu8nP
ftJEoiF2JeyEoXTawrvu5qt7+J8pwE+Wpno1b5u4KOAO07ZJdhV4Lk0NySvHzKo/nJlhjqvua1XX
DTDjp67ev3fhQxm9XF/J6qahE0PQ0ILgCAvDNuNQrQGiL21Zvu/jTavtRdMHVtPWeYDv1cUg+IiY
MEJ0YOdxQ3A5DUqGxQxNtCknxY6B3R8hoHZ9Qauf5swM/fdnGUqaDYYOlYTSTroMxWN7jNxJ0q22
+IdQSodL/285dGPP7ICvL5WlBHZqKPoonfGSz8G/fP4zE8xJRfE4yNFwKe0+eNCiU2Se5pGT0K1/
/r+rYM5Mo5pdpVFHbqRkEwaHDiLPAcgq1cLquYUD6q7Lqgsy1b/rYR8woBYdmkqFsS6HOIA20BG9
2RO0D70znJZkbj+rTqV3Mdie+20ym/9/+8lmDTrBDHUVwD7Cayc/9arnN7yKP8fLNebtLKfgoTJK
2Ehr0yHhSWxNi/AwuRwfZyduKr2ABJUMI1LgmK3bGxtN3hNe6WrVNzDvC4wdaj3QlFl6uCJOYSiN
sDKUX35uVZPbp/epH9gEBM7XD+1KzRaucWaLcfVQGqKR9LAle9Km20e3xW3xjC7XlswWiGaQPNx1
W/J03erqtwJ5MKjsMIuOZHK5wFAlDR45JcKr+KSAIDP7RXgRnP7uC5c/M0ETsrMoEQdpqxg+1qXn
L0b+OUo/EtPujUdjkC1gg6+vZ6USRnfx74Logs+s+RBYkdIKCypBTxVZ8nt+qKGfJHiRY3rKz+vW
1t3jrzEm0EJsOi0GFa/pWgBheNQ54TiCZMMatM9Ce7lu65JeDk+/85Uxvpi0Y6M1IYyJ0zZzRTt6
gbCsS277fb1NduazYJlu77Z7wVO8+iFySl5qxvuQjIM2QQBV2wJbG9baFqCCfnzVgNqVlHe5vOnl
f3hxnC+XCcuA/yV1oMKanKufKZkiC+CnzVRLu+v7yvOYP8CzM4/BIFQJQCH2tQ3c2n/ScocAiTTH
27FzCn1bRLhDw60v8saU6AKunAsW+DlLY6iVYOeA7nry0pvxzhyfNJ/axLi9GYONLLar+l8eJ3+P
h8LE5sKfmzBIYLQb6k0GMrVqgPCJJzfvA2SVsuHr+uZywgsLBcEcVpWINLzkHQaVQHRRt+VDKhDO
qnhbyYQYGUJec5/BjFh8abFdtnvS+ag+bsPBnkyr4b0feMtigkyQlqEwKrDnTzekvS2KJ7l6vL5z
9Cdf8w4mtPRVWlYmNTEPj+P0qUycrGe1jHV2vi5QwYYf6HEPA8bYvsyT8ABhTKuUwnvwZ7qTrh2i
/FSmmEXMdN6JuwRQLiKZwgSS2pArMY5gWleLFyXrjnEaHAiZ9qka7WtTtOcytwpJd7VR5NwP6zEM
WT7B84jSnC2vhxzcHZ3S4jKKBdVOxS8xDr0wmzfS7DtZHd+AToRTE1r1FSQQGFXCoxmUIUuLCkYR
xzSmJ04bXL0a3BwqUUNScdKH1avozAxzsNXOqM14wp62UIjNDMOuh+jUR7KTKb9Ck0eTswJRwic8
67wyq9Lx8ovUDBVX/0MILSpboe+qm3obgC1nhxtoH4+W9B7veB371e93ZpdZpl63Sg/GCaR9rWS1
WWKbnddCbkCcoej5mvT/tKt/G8xMeqRq8dzIAhrMfvEiAM9rvDaFMzcbhXe3rqWztCIPFgCdgIKC
udw1vdG6GeArG/ISu1EwDzj893Gt3/RhyHOVtWh5bos5flBNyAsxxxkY5cSDwvdQ3HfzFlUd1xSs
IESuiUnB69FszTvPTdKfdHbHqllQVmmE5TXp78w4CN3vsX0GWa4dCopz3dSah9DHNURAgExFh3Bp
qu76dkzBr2XPyYb44Lz4kI2jPxUbWXaMgEvJtxbLzs0xDpkVRCm7BuYqZERE3aWhbAnGvQGU0Wwe
jcIts1+drnMWueouZ4tk/TJMW1Iq9BMC0TR6fYHXAQArOo8Sci14na+OuViVAjPcLepYdjF8JKIt
hncJj8J77aKj9XnZAKc2pYZcfi80ibpArxAfC6O47Uv/AfkC58LhmWDu0rwQSqNoa6QHpX9EZ8et
Gt5DcXWj6CQqyJ8phwzj4CgqVVFuIFAoGFuWwvcGUoExj3V19eD+Z+RiMgmFsMhoRgQ/Mk0fc/sU
mRBSRsF3/GyExziS7g2Qd14/TatbB0AomrqQlwND7vLr5IBUGH6Dr5NMH7V5p36fxQLNtLO/z3ya
UcynXqAJYqTrW8OMTmECxEBQCK4//UvtA6y7BjAKwCJC6ny5Fj3sowE8KPhGoLKwAiJkVtS1+yrk
9c/WneE/QypTGu3ImMqJBkNiiSdF+fq/88KckLoaAv6uhs0rRORNJMJLFwh8MAKklgHene45CjnP
sBVgJb4QSLHxmQCsAZ3DctfQ8ZaNHnBke7oH34f/P6Rd167cupL9IgHK4ZVKnXsn7+AXwd62qUjl
+PWztGfuPd1soQWfMWD4oQGXqkgWixXWenSGz3wHqP3Ay7bsjfrDjvmjk2wDku7WOoAXffmFbM65
MqFuRlOBjuM8TUPT0A6zCINlQ2RPFtikknTT47V0f8sv3FVAM5yZIEEoh1kbzremTItDzLeh4zp1
o85RO0B3kSp3BOv1vqCllyc62AEAhPbbGSODO1wJkMD0TLfQCai1rjpmvpBOXpBgkL2aNo36G00B
Jw0JtHjUD7G21uWwpCfapdBrPMNK4N/rhdUnsWd9jJ4htS1bR0ll5kp9YpE2yRsbh4g5YgjIyPs6
L/gTDKRhOgAdCJhG5JsfZdayMZBQHEsDcPJY089+BPTCfRkLjaQgnVDmrPQXuRGfZu8mrdazFpUq
fVQfsg5tWZDW7E3JZDthHPG8HoQH5KWMvYT4w5an+AfQNdDApYPxOqIgz4r/HsBv/iQ0swMdCOAI
fCG6GGUxGxTo3WmfWvmc0MQB0ROsPoJa0lpx2gv+50oY51RblIHFQoewgQ5oXRI0MMXqlUaEcPx5
39QLNxIkoZKKlw0eH/xZYSWSFVaNuK4au8ROQ4T/aRQJjjQK23KMNK9KLYkAMO53M+Qv92UvaYkJ
UxAuoLqG2IFzTCwMzAYt63CARrhlFNhADAm4dm0+d02MzB0TiY1TbkBFdOtWckbUlpJ+bVBz4SzO
47JwOEDQNdGEdy2kswCb2epAAsJaPRSAhw/L1EMDzXONAr9urHWsL+iEtmBgRqHfGuP+BufikCNN
VXOYUYDa0M2r+lNpBlsXxJX60KIY8Odg22N9bvqo5jIldj3AXLq4eGcdOEel6sFavaEWfApSf3M5
f+amgKhr4xmRnmlqCJiVwGSaa5ZJ/CTq4fuU0NiNgDCeBcUpifW3HDcJ6Sb9GNBMIWIzge0kKK1t
UmtrkdrSen5Nw8K4GuBVuROYaYUUTSUgADolJD2K5Ml00hpbSgAWunIMFuIAxDIoW85vHRFl62vt
GRIpYZ3EYKTpW+kYtzSwA9b0wCpJgh7gKEKz1jm8ZG/MX/9vYRvNntzFIQWZUCkS+NzabuiIGOu1
3xR5vZagWrIhuNLnQwEsTizstWLiVAdVPjZQLPRlcddVbmgdmWBnpU/BSVqmfiXu9AKILOpnYLqh
+hFW26B9iNayfUshkH75JZyJk5hGNB5aADq8YuJ4cqqfpQMYDvt36yd47W3Dg/YQuqbbbvTT2vNo
yQpgSwJBNdpigGXFHdWuk8u6m3eSBXaD3sonwhpdAutiJdmYXgC+HMx/37EuipxfY0iQ4eTyObJw
MCgmnLPMHgYQPe4wa4e/30egZRRrtaGlLCSmcv+RxXlXNdK7WFcha0RRLQvBKRkD2dYWp1MzOYry
OOJlWwnufQVvCV9mfOcLqZxRdUBM5fWQgkgiS+boeTDioyzl9fcgMMej2UTKWQp07XfQD2bh0aYF
1ECqi8GWilIHcp+UOdMkS5iGEwZxa0ld1QHJuTYx5qO0EtAPBEv6DGuqu31Ewd/Y9DHC1VRWik2Q
RPRbyNQxdUqhCb0o6LTv99Vb8gjYMXOO05g5kLiLUSsnzEiZ2K4CQgBJ22BYLqKv1rQiZt71XIZa
x/QYIkFMb+P2mrfRRU7H6tNylFAdwTCk5FeD5Jl16I6BsrJYi1sErWcSgLHQ1XIzL0M1vav7L8qU
0Uo7N+tD7Y/QVW0CbCk5DjwragNgnpTNUwoXaNgdpvMlQpMsbJz7hv0KyHmVwa0ELncQWc54+tcq
A1O105QWzQGKh/RxsJUcRM9kcD8lB3SCXvtIXWUHrC8BhGcmiXfxFlOSbrZBVLQd9qPL/Ja07rN8
KJ+ZvfZuWXgszcRP//k4HudGkfJeEObOhUnDuKDy3FpbfGSo+r1xZN1Ki/TS4l8K4/YYUMQ1S5gt
ASo4WSa9UIm/pb40n1ohSj/um/3mvkHmEA8x+EA0nQHdjNtoEkqOUUZznFZReTPG+rFG5PL3ImTg
eAGFVYEF+fZGcejbAbjNiLuKFrQPJYYUBbrKX3OjCNzOpdE4Z1dkk6Fn8wrpj1XoSnvZNUHUCGBC
gEJ77BS4ovPnvl5ry8Q5ujESkrxM5g1Lnxp1W0h+sAZpvIDIcq0Vd0+rGhDY6x4yjOf3yJ22nZN8
l+3wfJDsh2nzEICUj6iHyFNc6t3Xbumhd2XQWf0LF6RNVlWXMkS3f4yX6b07/0TVwUeefveQ+QNQ
zsh9gcvmhK/D5B4SYvzNKBcKHiQtLuNU+zOwByDorY5lLYoAgvWM6WQgZOY2e2vlcdRXCGZFbQRO
rkjwhnaTYg3+cAFYAauGTn00L+D1D2iga9PJaZvI7dfOiHIyjupPyj6zNj3INVzUmP6qJMOW1NjW
smQzYfKBJtHDfWPe0qDMx2GGjPm/IJlbvSQVG6lS5s2J3lIX8w9vIuj7PA04wHaZxoAf09RnsTJT
IorRftAi4cMAbnAmtbqLB+ZfMy7On4M0CMBVwJWAl9G1RUSgiyfKHEjHyu9GcnsApJbTRm9XXM3S
7XwphnMCYLEoe6mAmCQ/BbFTBMc2xgpoKwNMywuM2T5AJIFqCZRB1+q0fZpEdZlkNk2M2OvQDhNb
8SEexxerfQtZeqzS1i6B2N3qgsfSaavJ7ysLvHgjXXzC/PvF8ZSkOKSZik8wqBO+mAWJQ5L+Gd3S
PcsCeesd+iyB/GZrbbuexCs31KzfzV2NAi+GAQF+hXmJa+EdrbNO1RBZNipaYV+x2ciQ+1X0K+tX
nrmLal5I4hwgRuYxwjXHsFWjORb4z0IANQxggi/zTdT22yLoVxZ38SKZudeQSUN7Fq+bQMcOIzaI
XzEMOZAsGUanatU1AOYlV6TOrw6AlCC3c3MgxkjFcDSDBUsnTr4NSDKLk7OyRxbqZ+j1FzHVYgL7
ALju18tUTo2hlgIyHmDX7QFWM762pldNBxMFFLTgSoZjBE8rMpcW7FLmfEQv9iWNAjSZW5ApY+Yk
x9QrXE3xo1NOSuCVsjPp57C0R3gi4b2U7bRvSS46TbbV860F3Mf7X7N4fyItOGfQ5lQaf1AtVs81
4ZkSMN9Ti2jq72B4RPOWEJBeftYDMDm4EkYJqrOW7JXcCUzsrF3bukX/kYLUJV65VZcclIr5MIDS
YdWR1bu2jjXkyKOkeD5o4u+pfi90A+l301altQYodVESmKLUOcuu32TwDCugYaVDUu2mTr5RfYQP
nuSkh04m3Ubz3nsiecY5ItZJILXfdgRtIfZH6Cp2BpCXYS+5yZadTFSwyaZ5HxFkdK+TH5DHwgmO
oft6f6WWzgN4PTA1MMOC3ASJbVLXg6b2CN/w5sPOmaIH81+UjnD3Y8ZmHt1HxYW7hOrIzNuoxGZg
IxBPNBD95dJGkOoV57iQtwX5EM4b8FkxgsUD2fRJmtMUyMpoRGeAyJh6STx3qAbsKrHMHKVqxMeu
ldtdNjaibo9ZyN7u23L5VYc5d1DWIry/SdrhohUqpMnwSN2ghaQFkSK4tbXKEzyQoikrocbSymHk
By0/mgaiY5m7c6W4aY1gJlMGLbClfGcZUJDW8sRLTuVSBnffJGJblOE0HxvqTAZJQEiZopCQe4D0
BXj9ffN9fTF/u11K4+4cTHiyMKbQKKrwwoQ4YHCS7uM99zMCCItfuW9g9CO1kVE+TPZO+zVu1hon
ly4hcB6aM4LAnAHg/ATYuHLkCPEJ1YTD0Moxidt4ZZssLtyFjNmDXHrqTBhwiUNGYE6Vj6FFaSvX
4U8jq9eSXjeSAIMD5AADI2gzsN/XU+NCErAjVb2LQI0+BYYfAY1RNjInqSfv/sLdiMGp08BgMuN0
g12E77rD6Fk06S0OnlBuafchBn625laXNuKliPn3C03KQhmRJIeIEg8vIThMuhtNDnp3MQRpopDp
/guNLtK0nMdSykSpzWoW18m2mlnHcNDcMZpWLu1FrS7EcEe4LUu9bEocLxTr0INlVBVhwptev1jC
tlhjSVgMni8zvtxhlmkkT2oPacg0NOn7BA6nMPuG2Dks3hrTzXORmL/FcosK7Uo4sBS2Xp6q+feL
1QPugCFQhksmfanzk96ch+koxufo+f6qLZnzUgy3STKzL+tChIJB8kxrlQChsFYdTKhNqo+oeUWp
pesGNUI0XcjojVEt7hir3cBk2g1wFe+ADDRDtOXHu+BppCT4F7sRRV8kP8F4CI8/f8mF+Sqt0TEA
AEmitjdjP5XBR2XfN938sTeu9x8RXzfbhQh5VKqyL+cV6t+m/pcM3MPKzir/vpRF73ohhTtWciQn
SttDkQYQLXJbk7FbCb2XXJGJIEPWAQcwp72uTQWOPNQWNLBEM+WgDYxkk6MrK1osLfxXWVNEMho5
U+4cWQMcbS3riPBGFBD8CUN2GV5HwBcnQ+E3LHHifmUHLEYWlzK5q1FniaQjaQwXSzE4ww4NrUjT
7cXM60e7picUb6t+ZYPPtuL2xHx/zCQPIiYv+ZS70NC4CpmFF4WMqTF0F1nZ73gcyFT9VILN/Z3x
VdG7FfbFPgj4AcTo1wsXpQltoypAzcRW7e65V0mWkRGUyq/RvtkqXgZcR/ZkpWRISflgbS2/ZcRy
dBK7am2vvbOXknDQ/b+fo3PdTnoeJKwSoDs7mL5usxfqJsdgA6y1cK/somfx6b7+qwK5o0H7sSzy
GPpHOjG3EWDW6COQtCBqeA3sdFv4v1Ykztv0jsV1+driU58FSpdAYo/2aiKQxB52sfcwIdvPMK61
Rty59CS8Mil3bMK2782shLzGaQ7KYepsiyQkJ+ys2uKP/ETJm145JyxxCJg7uNOVKGXVxNwZYhjD
BoDn1wfUx1r2sMd075Pu3lDWCAzUzgGGugZIuLCvwWaFXNVMGQSXxNfxNZq2zOjQ7dVqcz9g4Ohm
R8bE7QwdQ7m/zBgFUO29QMrIAgemKnlI2JMEaG3xdMyQxWzrjTocLOO5Ebe6+URbBjCE1DFqL1ub
hb897/OngkgS4/AIfnnfKUbWWEwZPjWt3ah/krIPpC86Ea/04ff9vTdb+mrrobVmBkVAhA1whJus
ZG0Jk16H4KxscwBzlZPaEBB0rkEv3NwFsxRLm4tHuDlv/Bd4agudRejUAIbVtKvz+ttgyZhLZfq3
v1cH0/AyGmUxFo+Mx/VJ6pQmSEASjfs5pD8yZHQnmdr3RdyENtBlbihG4RqtNCCFvRYBwh0lRd4P
paniY1SemwnNbCgLAESVRa+avnLdLFkOSX+kS4AUKoPu4VqawooxmbQKlaOoetUkejDD6tWixUqO
8fZwACYYCTJkHvB+xfU2f8dF1DFqRjPqQ9+gyqL7uSt9CucgIZgAPIXAWeodpE2cyBe3JjjTR6K+
U3/amZ/iZ/hqemswuLevz6+PQbe2gfsOzc7cKjYRwDanEG2Cog8qTj/wt0iKoCnBk06lDQJI6qpO
fVB+S1uaEubHvv7tr8dquE/gPNQwBWMVaayx23hnya6sb821EOwm0JtFoIoOLghRRQc0t5FAJSCV
Yj5rWfxqqz+W2pFoeta7P/f3640v4cRwoXgylEWIucrGTjGp1v0U+22QH3PkdUe42fuivqpH195k
VmnmJQCPMB6g3C5KpmSYwgCy6IDguP01qfq+kX80VLN1ADhIem8j34zJ2eR3o0eOMXZHS6udqVKP
Qmx6Qvow0ORl5aNuUsBfBvjno+Z1uNjaap0FASZL0XSqGC6ybK6AsztuwX+n6O9TuTHFk9KuCL11
qzAE6C4AVifDGPxxEitrzBW5BhatKT4mmf68/pK79UPXIji1FHSyD2NZNRhgVVyQ4vaSLyaOUNDt
KOxCtlb+v3VE1+K43VqDnlkIa4gDfjDpO0zppjWZVmlfFnfrheG43drrhTS0AQynJ9KG1l4ei46k
iLYwgNZie39nLKoEekR4GfR/ARP5emNQgIdhQhEbQ6pLopU6URt3WH3rL20/PLRAw4q8Dx5CnOF0
VqXNkEGjSvoTKiBHB1mhir4c9GJ2JIvtUCfy2lzN0vZDMxeOIJivQdHLhbDGNOilqWGxCryImko5
pX21Mne45L0uRXAxq1DKhllGUEsAwLsQnlPMB1CdKMW3+4u0tCEu5XCLBL5TWLWAHAa8S7M+sxrU
SoyEudsIK/thTdRs1QtHUcpg1K5ViErQnB6apKhk8Bqj7HZIo8/7Wn11F/Ke8lItzlNWLNHHTGxg
vk07kgZc4cdmq7oATjwX+8HOnBSvAMmd/J15Dp++xfY36qwNly15kMtv4DxIVrWgIG7mnYlQNmNu
P+Ve36JEJO0FkNkIv+7rvHTcLsVxB6HshmjMTYgD5vGLICNuitXILtFUtXINLW5NFB7QgDDHaHy3
DfqEJkVo28ZWS29SDoV6NOmPaW23LFrvQgrnqSwLmD4ypgHtKPN7s9sIgkaiYD/UmVuYD7T17lvv
tksU19gMofEfrbhIkGGGzQg6aAXMfvOPQUn2rjjio/KGdBr64gtqC69grNrIp9JrvOBIn+9/wOLy
zWBTEmZJMBjE7dhO0YQhHKGvEIM6kEZ2pNp6vTIOtOi4LoRwW5KOeih8GTUAJ50Isq92bTr1Nvc6
2xH0TkjfASMbFBnXp3xKMP0yYF4DGJ8AI35g9KOivjF8RuqvqjsD41kvjlTwE/HlX9jvQi7nXQJZ
Qh1jPvH1RB0Jr2rNQES0BlU574Ibv3IhhVsloeqybgogpWQnNf+tjgcZIE26CnpEAGXWqZvrK32a
i6ftQiK3ZECvKS1WzPui3lnxR9Qdaf2hrd3VC1Lm7vM5BQYoGYXH4+nEQpwaGVKKQADHuOKlKMom
5rmTopVb4BYoB6+6S1HcQtEklXuD4Sk0SMR6ljoybaIjHqtH9QFVgWxL7XFvfUgrNcQFdzJ3nwLb
dC6NA4TzelsWtdAqtI9nrOyjGQwECZgJoBYq0Ct76rZrdBALp/lKHKdko/Sp0ScQV8iHDOAM8UYS
nu5veGlNJW4vDnrRm0BiwP2iPfU1cP6drDu2qdMxsKpGrtT9aVSvMvei+Vh1e4091NG5pk4Lxxau
WHfpSQl90QMC6gZAufPJH6kWNWHqE+jr0JNybrGy+Q/VfooO3aHZhE+tl4H1e5Mc2Eknu/Bb/ddI
ithVlx/AHRMWCEWqAbrbHgIvGLwidELro7NORWjY9+2+qit30VboukojDaIUgErHG1FDyVb9FXq/
k8Nn7MVvueREW/rQE3ZoSfRS+D/+Ol/NKcvdjaaZD0ZpYeVbQPSqjope1ypzI/pdiV/vK7sQs12Z
lbsVUwMjHEyHrkC564J9me7G9Kken4No7eKYTwTnWS8l8XlotBgoalxBUiUfKvV7k6wE1LfjmjAa
uslQVQJvH2J3TpVaLeRAVdPGHoezFpytGgl2r1S8ie3HwYFyCtKSk6qtREtfgMKcYrJkffEbKCgu
8I+FkILhIB3UxrYaxang3wAyJcZ+DFg1uXdTE0wEiU0tfZMVe9odhXCPsc1R2+vKCflSvX+MGICw
RvRXUT8JHADLuVNNenGfTF6PUuqEl49CRnUbm8G+DUCMZg5uV2ugpRfsenjtwsJtmh9y66eZbhvg
2i2S/VidjUb0wGJo4cFEZRKtecCFnSPLyOKhGQahAAb9rh0uEjJ5LkyYmmLwgLSyc+uYAO9DdEut
cu5v0gVHeCWKc7bA8JqaVJ5FRYdId+rQVvqYYI7RpIBwXRlsWhQGyjSM3uEP2Kuu9aJT36aZAmFp
Z5EB2DPgKCCN9C70h7w9xUXj3Vdu4WaeBf1XHufY2npEZleCvER4FY3SUeQXWuve1Lr35azpxXk1
yQyUotZnvTT0fNeZZ8qfueYrU+gXhrk1pzXEvAWB6GCeu4cNPFtuBrUFOTQDWTdboEe7Ii220fR9
bI4CK8+R5K41Qy5YEYOmQJ5BAhZI0vz1nzGjnCxqtbasBeiH+zYGEzIDXs9WdsfCvX8lh9uKhaSE
KhoCW5tZ5yE5ptJL1L3eX6gFR3klgtuAyqRYkVLCbk2g2rLSA4ZpJURbVAKkUkgwwl2hpnC9xeVJ
0SkLYSw1bN8aNjldET6xeCVmWNTjQsq8Py7SAZ1kCnokQkoC/6Y0GcnzzX1LrenBefxYCC25mCCh
zH4XpauMyHUhTfr/EsLjz2F+Agh0BpZjAHRIo217U4XnXakfrNiKB5tDNbEz1ByaiK0Gsh/ZARau
c1+PpeQyKvz/XXUeW66qkrLRDMgY2XSM9IM2JuhpBU/6qDhFxA5Zg2JA2OMxLpJmMtwSk3JDKDlh
x4CEKvpB/9wka3WCeYm4y/Pqo7hbBPOErLEEWDdrv5n5czmeKN2n9b6jRwmlxfbxvhEW3cSFDeZ1
uNiTcSB2DDS12JNR73eRRYToLZUxdfO3HeCA5Li0NXeG284C2Iw1n+Ekfmircp+xl/uarO0Y7trI
S2qZgwgJvfoeMF8G3tZ9AbeNGpwOnJfQo3RiIL0AUYwmvqC6G4OUqjdJa40PQye4VmJ6oG0nTf1k
0TVo7lXhnPMI6YQZyT7AgRBfsqAiIQ55e86mh1rfDbFl98KeCfKKyoubEfkhXP2oOdxUHerK1Kkq
hJ2dwWMFzI1UlLRLG7P/JP2hP4nN7/smXtqNioKCD/LMgO3neXnMQa2LwYK81ur+ZFX+MiAXhgFV
RwTC5X1RS2kbQJj8I4szaN+YclYmUWdLhzpzKlDRH4ofxjF4/iY/VZ/5Sh7qFoBuxqS5EMe5ZjNQ
0xh8s53dfYqn6NV4Tk7j79Iixd4YbcV1tO2r9kjXXNxCreBSKg/fXBhySusUUvE6dfs/HQifjuo2
RB8GKdZ4wFYWj4dqNqUCKG0DZKHQ6bAYA+fMBrSBuQaZu3TJXViSh2sOtThNmhhyMsXa6qm6D/vI
7se1BNGaGM4Rt1JYKRnACe1ME22z38XIrq1l7W9Hyq53hca539EcjbGdhQgbFCP86j1+YQfJYfv8
XX2OdRKtuOHFO+/SeJwfRh+C2CXzItXslf4wiP69cWoiuJHf2Q0QV34Xe/mlq4j1mL7eP3Br9uT8
M/xmWkUVJCvKZ2++ykpNSvHbfRmr6nEuuhvBRQeozs7Wj0oDrEdgLu6jHSBy2x4q5e/TbnhIHBBO
yL659tyWF27uS9NyDgW3th4OJWSjLl5mRJp7nwqiFySn7gf4KP01ZpDbrifgL2IUCVCdKjqzb+D5
gzGLrKKRalstIrztz1m6S2I3VRw5q50ofh7LIws2beuXoyOUpzjxV8w9l/2ug5X5A2Z297kDHRXP
6+hhGiZqpQxNelZfkaRLnazQwCNDsLZjYMfxdgx1dwrcbK3/RzJma94TzZ2c3KRmhIYB0Gvre2qg
JoneZ3OT9NsoOQrWOQPrcPmeA1naeLU00slog8tdBUPf0g8dbxSNiEPyaFUJerNEV2nQFXU0y2Az
ARbIKF6QJZEF9P5WjoXJprroSFN9H0LRbpoznRhRi40ihyhQbju19iqkL+pDPSUo1Hw3J8EVGtUe
Rk+SN/EEQMWtVu5ygbllv2UY3Yq3OgODbbad0H84+lX3nAzHQDlrwGCkMRih2C8a7WkGBGlEFVnu
WNNDGp+Z7OgyAKXtotgM7Bxn23j0xAbxKnvNTFsMNrEBSLrXvHhUGmQE2D4dH4HXZEiJY1Ybo3w2
Gy9LFFJ0B03fxfRRzw9C9y003iwU/KdDUu1zJbXLZGvkT1nis/pH0L+gbsKsZ6Pb5DoxMOKrnBnO
jwhWZT36rDGw35z7yesM2Y0CombvYv2RG8A7GwKCoCjRj+E8i/WNxc9C/kMZa8cKMDxp2Y1OYS60
hJbqrhYcK/oEiaSt0g9xPGXxWSgiu0UhRe7iTWZ62H5gGPgWlJss8KbmT1PaMTjHgjPSWF39zUx+
9miSDctDV84G2WuTyyxMVHceVd1arLdCW6KzdvQ1+ZwqPRFz0zeTd3QLeVnkZtZa3WmhuoYBMXBR
idoXdSpPBJ9pNADLRDs349jS1thWYGhvXXAjH2rSiER8UI7GtwpgRs6zSMm4Ft3cRm4z8gTm1CwJ
47QYibw+mWWq5W0lQ3x8SB1wwIGFnp0rkQTk7Vk/UIftPlE4eqvdciXQ+WqR5g7mlWTuYOr5qBsV
LrWv9qDAlXclmd5oSTKErvaT4RrHwq0P4ybcGk7hxL4wENGhztpNsOAfrj6Du+jCrs4b2uMzZLu1
c4hGe6YPZ9x7+fs3RnDDOcYhIe/Wr/s+8TYKujY8d811RWKOooF62YAZ4ux7IbsAWyWtsqbf/P33
zMzddGKS9aWhoX6Vkeyk2so+9BLoWTqd37gBmIdbey2ltFDIutaNu+GyEOMSjQmbZq+Aktkyr1RJ
5SL/6PxojqfU1+x+ZTetaclFzalSpayet7Fh7RTND4aTImzuL9jSLXqxU0BxfH1UQgyL6kkFGWBv
/ylqm0lk2yKuSd3/QMXJsdLhR9PLBHxvYFg2K3uUetJH3WOSrL0wb3F+MP3+z6lF0e76UywrlQtr
LskjGHwEzqDisW3sJKfA+Zn4gzM94VYjKLOQ2jNJZ/deY/fODkBLz/dtcrOJQWalAkYTQF3ofMUw
9fV39ADeS0U5QBg1Vp5slsD170ltHOXx6b6gm/WFIA3lf8x0YIQUBLXXgqx0SgtdjXok3gBMpTNS
CK7y993hnBTuTMqdMqVDDSkVmu8r4ByTErPaPtsEz/lWsRkmt1G8yv5273JSuRPKij4DMFXc20L+
2MQvheb1kn3ffPN/ceUEOBHcgUTGUqjFFooJsShu06TM3mRB0WN3yMf8aLRx+kdo42Elj7m0O9Dc
jd5rYDXMLcvXi5bEaJPpprRHOdAX65yI8mtf7WXl/b5yt0/mL+3+kTMH3Be5qUmVu6gYYUALcZ0j
DZ7u0538IVg2upaf2VOx145gkANp2NrtOd+ON3YFUSF6LRXU0ERu6agxWb0VJT2GM3DqtoZI3irS
uYpfb2MXUdoaxsbtO3BW9UIgt5AtLTEh00KgfmwOIPDIfcvWHo3vvTf44c48raYjbhIDnEDOsQK2
kfVGCIGl5g1AhQIMPkBjEal5DDNHa/acP/+OPb+SWxcr2bI070YR0gZHOpt+95mnpB5d2Z7fZ5Ov
n2sERqHdYFKSjJu1e2vRyczTq3OjDgIyzskA9Ctn8pT1aKxCS2u36ecslqavKbl4LAA7DOQndJoD
q/J6u+qNaRQWzIpgq/3T+qKtu8Kh3BU/gwfDrZAOOWUP1APS4coxWdyswMZE6WIO9fhLozUnAJID
DAZxjvSpPqKx3guc9Kf8MtmaXZ7bnyvy5KXFvJA3/36xmJogp00Y5r1tyOhkaRqC/lM78mtHdAD/
0+L1t2LZ2/6DebNeSJwtcCER3CipngnQ0PxOR1IiT+0xT+hI7OlAbiX1GVzhvrCN/XLzZ7CN78VO
OKyNjc1h680W1mfIDwm8GDc0wVVaANpUmZ1RelClP2b7+75Zl5W8EMC5AHSW9Rlt4MubQUeXd05K
oBnFovnEWrSntoWFfheU8quUxKOKFDSwrQcUuftwQwvgjigakYG9YU3luS/6bWIqROqrZ1PrkOoT
orUHxm2YP6/JxedyDqRLzKQU5fl207f69/7HRHLdC5+LzVNB6o35mXlT78Q7ZTfYku4M9ug8/3UH
zPUnWFzgpgjqUKUaLJZN21IEKMOjGdmW+cbStTz44uLP1MlzlgMj99zRBopeGcU1/NeEWhebitOw
SvSyfNsZgMwEdhwQWPlJo4EZeJ7OHnlq0TCLoL49edpewaTkR0Poi7ZrAAZkR17l3d94i27rQi73
XovB5qREDeRakbxVi+mAKrVN89ENw8/7kpat+I+GnB/u4lGbGgpJpvUWRa9q5N7//5duGXS5oOUF
zQMIWrm4xKiLkPYUBFEC1fwaSY/gwRqeeuZLLD1la+0eS9pcSuPcYKYXU1inkDZaby318mat52lN
AOf1dCPSBlDDISYwn1XpV9Nt7ptrKXhEvldHdQfQAdINLC4GwxW9q3q7M37WmpM3Pkg+Mc1irQ24
3b6wcFAvJJncQc2HGVgigaRIETubhSEyzkl8zOgvGiQelRU0l6aNwzrrrY+YYouseRU7TDNooNgI
0nplx9+WfvA9FrikLAm3NaJYzrIjVUulY/ie5I9EJAtcsxi6JPnhhCYlJEQaceUlsHTEAKEBOIGZ
tBAdmdf3lxrBPGFZ9zYFXdpoHAoFk7mSm9fOX67ojEyDOVSA/oAw4gbur4qMvNA0TDZLKfAe+hcF
42ZUexJUxZ6UlXT3jU6QpWFuER1P6kwXzOkUBVlnjakKRUxgPv0RJAe1yHZ4va/RkpR5g2KoDVNP
mPi8ttyo9cAqy7UZbWt4jJWfaj4cC2aCcXRaCTJuQ3AoBKB7wIfN86QAi74WVapUR9MMRAGi0Rna
XacA+3Zj5RtB3UuaPUyujvs17j9iY5+tDbot6YmQEb4RZXLM6XLCrdZUpaLLGLZ+boeGj/4jQCGh
o2ut7HnjVKAlmoIABiWrqoVxsmstTQX0ztYIQeOEvoe4PQ1Ufby/Zssi0BGLJicZw1CcLnIuVqGq
oSW3HOkWSJtoTOuKz/syluw1cxIDLxgQSTjL12rQEMwyICcG+o320wT6mPFRgeRb/Gs6QFgLSyJi
52GnY7SSE9PGSW/pFayl7vPSOmaqgU77NbzueRNfhZacFC7yA3xkr0gRpFQF86eoAneG+itj2d8+
22cxGIGdaSYQx/KUP02kxVbeQQzV3yPwmqYBKWunXqNYWGg7vZSD/NG10Qq9ybW4hxyk7lB28qfh
u5LvJiR4Qh0UwtYpBxROiW7C7f09cXP9X+kHgL5ruXJppbQLZrkYuzMFNEeiXzFOTbcbVKIqTyK6
Q+9LXNiFlggHCG4CA/2YXzHyxbuEDUHUDA04jOC7MKGakwhBQKC8BsNKN9SaoPnIXQjSIyGUlBGC
aiXNno1IkbeAfM7R1Fp8T4xwDTFmwZK4GsEng1lGPCr54kErZEkrKXASdZG8iigeNrRtiZgxEovs
qAABKlDlf2FLtCoClmtuob0BAU8MSTCjuGW2gudP33WkCx2LgW2k/OuGRUw9YRzjC6gfNxfnnqKu
r0q81LFowv+Q9l27kevAtl8kgIqUXpU6O+cXwZ7xKCeKil9/ljbOvdNNCy3sfV5toEtFFovFCmtZ
ezMvItuQkQBU6Rqty9KmnSN0CYKskVRdn0KjEXBjMarq1r0Khh6mrqzc0s11AQUmXJJDEAEgNoeg
YCrcNJ3QDOw31DNGpzL2cgrkmsipJbdJATkxHWJ1xTgX3BfGyADra+hICaJh7tI4C6ucAdyBRGYl
iidLqaeMmicr5cP1wzb7WsFLnosRg8hAa+VMyiAmjACmEXz0av2okdLlirzFyNCKlSxKm2/IGY8e
YKyCUvFQD1JvooPFwn6RqjwQ7SuOv8OucTGn7F1XbeHGtBREyCAt0wCQ888Gnx1vGUncuumgmhoX
d1KuHmn9eV3C4h6dSRAcSE1GFuYWJNAEATim+yaZP2hp5l8Xs6iIrqNyAJammYvq0hR4XIx5B5om
pzHDe0KHRzVeCaWXjd0CV5kBHBMgOQinqozx57zUYexD8BDM9BLlEwUUlFbZyAkXntLdU+1Ev0kE
Et+cb64ruHSmwdRE8QGIPRRxtAGtDnWgj2PhJOZtAqSuov8Vt15AppUzveSB1ZleEGoi6SDORjI9
72UlRr9potLTZFbugOp7MKJbwco2nSnbcb52x/xMQADCBzRXYAPEwlLQUV1uXgY6z6LXtMJBLu5V
C4edAarDD5qph4rrp6JtDAyLRE8Gow9xP/S2nkbyjmk92Qd5vdM1pvoVR+NLKK8VO2fJ4tFHLR2x
HpKrOh6rl1/GKh1c8yPQfVgvo7cEU6J2WPsgqgzAHDBaT220YsdL2zwXv+js0dBFL8Z9WavHBgsL
jHIA8q39otQvqsmJ17DoFxU7kyNEfmZNI8ksAR8RdM98uOuKHdEHNwcFhnWSK7/qV7zakhswcTYt
uLQZoGf+/5mjiWG8UtBHCM3NxJmRYSUJdT22VpZaEzMv75kYjfOkkcEo6hjWXQ90Do4BVdN6un4U
l44IYO2xTbO9KiIMghk3eW61ceHIw00QnXKm2SbdWsTnhRetsU8vanQmTNioiLCyybMEXkcjdl0f
FOS7s2rl0C90r+EEIhVHkFoFf5AYwQLkFjCHKnxbXTe2Hql2jzlbpGhQ8x2SnVIGvt5rzJZqZAgx
QiUDAV8vTulg+d0Ipra6t2v9j17XK05vyUoRTgIrCMAPqiLWT+Dmgz6J8KArOHXBnIQT/ietmk2J
rp4J1c1TlbvX93ZpuQGioQH3E/D2OPeXBlRRiQNoO8Pe1nmyrUmmOakaDSe0Jxn/RRQ8H6J31Ntx
41+K0mBHQWFBuZJNJ2sEhvVAngzaP17X6GcODDIw9oO5JlyMyO8KRw91diMn86toKvQNegmeOx6f
mu57DH6rfb8zI44B7pY4AGx+lOPB0xVWuZJC7E5v1/oMloKb86Mj6Jw2mNCTcFmjmuBL8+iOPONf
HHn8rHT/xZP+PTgitWg3aaTPQogK5ffK3KLnjilP9Rph7qK/PpMiPP0Mq0+HRocUy9xZ1etY3YK8
rev/wzkwkWuAw8HjCAiCgqmEWZfEOV5hIeZgrfabKCg3VK8URUtUWPwZVcYc1wLRpaMAck9slwWA
sB/Q+XFSKjmj8DyI4j0rq+2EhZ5JV3I2/9RKxCv2XMwc2Z25bC6DOFeyIEZCb/5zm+odqJ+amCde
p9PxUQsGOfCR4ix0G0DBmMKtZKv7hK/q3dGSQ1D8ml0mOQgJ5PLBVCT+MrRyPIPCNxYFcxSDqY0R
EOMtVtKvfJysh85AUQ2ZANl8TILEuh8MJIK7PGjea/wK0JlRinvLatBF86gMkSeWtI7bSkXy1o44
0EDvGSZzDBeHthnQbFqXpqOoJPX7aFABPtL3aM2kTWbY/TQBJ4fR6q4K6gksukmGMlpbcYpRBr3y
a6ABo/YGYvhGKwvgUEYotwGhsq9vLMblyTaMofgtgb/2DVVsICrGFCPRQMjQ8KoaNMAdFk0dYnos
qRRjn3YUHbg0JI89IEqSU6uNxp0c5dbg8a7C7D0dlOw2VeLWBUELIG4izcg2WgYEd7uWSPASVdZA
T1EORGcn6VV6K7Oc7aKQUX9IOkQHgRniLqgbMyfQPqHPfVKHgDhsu2wjM176uWZWhZ9YvAEWa6z1
mB5qhs+ARAnGYwap8iJdqbIVT7p0CM9NSPBwbOon1iU4HjkwRZvgpg0eKJI+5n/A3yKIv1GHnbm8
UPAWBDUJ0SJ5TjBirrkotxH1EuKP9bNppphqOAR0t9oktngKz0QKEc1gdg0tJGREGMh0KqWOkJ6o
7sNqer9+TSyuISAp0F0D0H6c+ctjaDX11BUZ5PCBbftI25R18pyoxkPV9ivbtTBRhGX8K0tsyhjQ
qhDLcyp4Mray+UXGew74nNH81CpvmrwmvU/YGpLOwiNjhsIAIgVQxRFJiCSoQJ0PGWhekKSzTmF9
V/YnNvwKo8+xdBLdH3Fg4yeccwC6eUrF7VJx4/SNZ1/Xl3lexktvd/kVQu0OtJ5mwCN8RZeCEDJ4
ZGPqFmRwgsjtq9cIZda1fuCfBgSJcy/R/MJH+l24oQo9TYY44piIAXdnVUu+Fpu7PlgTs5B8hRxE
asAkNTDHKs78B31nVNlU4ibsjUfNAhc0uLC3PLL2horZtFxB+TVS8cjjMdvFZV17JiHmimn9jC8A
6YNAB8j0Jsj2xE6YyUytKp4zsXHTnBDLRpsgN1uXjxJHg8KIbKweKU/Xt3TBnGfNDSwuGKpBwSnc
zoEMfhk5hdC8fomt7zQabXUumEvvUv7ZjTejchyntbrN4raeCdUuzyvJgyxkGgxp0KdtIhtvPGr9
kq2NPC0rN5cgkOMGcayY9SBgeAtKrUE+ABi6eX7DrKcc0UZ+a2L4g3l5c8qDNaKXn74ICwpiKSwn
SnDI8F3qhuG41moZTLbJv1mTov3+JgDYQiF9X9+5xTU8kyMcxsCyyjGj0I01+zL74rkn9yvhzbwN
P877mQjBNlhitQAOhyqc3U+ktIdxbSh6bbEEQzCVhupRASVSzIvgptilsXlPs4MJ0jL7+notOq8z
Zeb1PAvV8spMUGKBMoV5K9HfUmPY07BT8XQJ5GMvB3bD1/pflrTDiZqZldDgRkQeSUut26E3kWFW
uIau9tsxvinQhKUO/zo/gZjurxyRErKPGoysR5ATycXBkAuPG5k7ZWtjkUsWdy5GtOwh67SWQEwr
YTISXG5RztwqX2UEni1XNDt4IopJEIrCvPie7+u+iomJrGsV9xOKKH2g+Qpv0Yw1pFzNT2C0Q87M
rKWbmMRoL2Vj8WH2eXdQGvBu2D0DIvt121nSHADQwCgBQDMqwILtVJ1VWTEBeUJoAGyd5VnjhHUf
eG0lf/97See6C6eaqkzDMwG6m0H3WAby74ZqLi1XntVLZ+FcinCw5aKZqjHATtL+1eKAPyvBMlzf
o9shIhNCzzeU7f+DXuj7UZAJmYMnQWJYxWkVKUhxx7EZ+ElN9H0JrHXUNrNVIJ0l85nzW0jGAslD
zELyJuNhOYtqW/XIgvIuLgznujaLFwuqYTh2M7oneP4unUkUALJrIqhz1JjpBmiNOm4VsuWdj5E4
2bpTjMjm7coQ6pI3wfKBUwbpLoSAgkxJsshYDUhu60OI6TRMCk3jLtc0zyj4ym79TBLKwHgDCDVo
DiBNjERoatVsipUCFcXcniR3wtiabLwz5VT0+4I9X1/NRcXOpAlZQpr3fMpzSIuQNjaLjUo48iro
LFod413yLLiREUlbiPLQhX+5bdLEsqaY9Rp14po691Urd2OwbvBmRrOT3X58BeGxM9aYLMyoHyTj
iuUs6YoPQBpZnXti/5l/O7+F8rIKB7BxgbC38YP8V2tGbg6GGWKttfUtnfEZ5H0GIUDmmuqCrgV6
uCwJPCxWonZvZJwwaxr0Mjq2SKOZn6UxNrd6HAJfT0J5Es9BxIgrZrT0CYAcQiSE6jQq/oLFggLJ
LAD+Pre03HZm78+EGfxON49qsuuH2KaUrTjqJcNF+QeTvRpuKlRlLpUG7sIgY3C/dAbzc5IRxd4B
3ttu5MimgxsC8Om65S5E7NhLvEtmm0L5TrAnpS4rUKfVM3OLWR/qUTP34DuLenvQkthTkQXZcG42
wYqWi88VCmJqgsZ8Ck5B4SbW4w6KphTZ1yKwVbUHk9UjQBGG4kMfb+P0ttJuDWMz1WsYU/PyiTcz
SArnlYX/+cHiKJu01cLeQEAofUqaciiQHSnCtVrlUtiJgB05ihlk5gfgkwHOE0UH0wM65SObjZuy
vBuSeyNHTm0TGVvSHBXFn2LN6RFLye/I5lzf1YWCwj+VPBkmjxc3mmIvraicZJJaEmHAvW8eTKf3
uoN8MHaYX94GR6BsoGWfHOhOebgu9+fqzmLROoKEIJraxJdDHwZd3qsac+LafEWn4FYujZMZrcEN
L9SCL+XMXvLMB8l6adYsg5woj5+b+jkGhbgBovpGAaTG+DpMEsaH20dMfnlh39gVj5GgzZ6vK/vT
N1x+hOAbNJrLcU9U5ugjYCCDCDC2jZdk2lEywr2lmx5qNm4J8dfFrq2x8ODoUkUf0MbKnJSpiPgx
1S1TLzd216WsKTd/xdkKI2XAw86CFJY5JtQYnlWYqvo2Bp9ZegiGtbfNz1vlcjEFgyWlkdYRYkeH
aV6Eid0IsGKvZG3qcFGKDq5ZU0WpDfXXS62KLCLwdgPK9+qRDBsQIPbtSZXfrq/dwrgslDkTI2zR
OIGsIZ/FaKfpjba2+pUQG7H+nr8aO35fPRgIRr6ltUM/+8xL3wax86sdLQpzY+7s68/2LA5pQzEN
hdNXvjANTaR79ocaLlVuu9KmmTt0yLZtr+v68/64lClEPiFvVDpWkIkpvTT5M+itPUcgyQ2P1lIu
P29G9OjOLVwqLkcTzceX6pURpzlrcOh188SKUxudmHbLqxd1uu+0lbVcMpRzWYJarSJNY1tClpZF
iPC9KnC1srKlfuWYrek0H8PzLZO1uDSi2ZG1AFQG62Fd/o4B9gAsMNtAQ7zRmt71DVvRTBeaNKc+
bGsWzqtY3ZbhN+2e4ymxrbUbaMkuEJ4RkJgi3auIlCSsyEgvUR1iZrD97Mbo9xP6+gN+UKrNdY2W
HOK5KGGvBi0bytaAqDQBIcknoTs9/P6/iRC2qSgrrUb3DEPz/oC6yp1U/arxhLkuZHFn/i6ZmAOx
GhCQB/Jsc3GrobJRMLQcYyAoDkzjVraCNQbfRdvDGAh6QtCzjU7nS9szeGUyDPpC3qC8TEkSoh4w
uKwfDyQrgGuivmJ0eyXcXNQRWVo8XRAV/QgQLNRvQtYHoCEE/kU6XySYbIvcTHv8D2sJLipEmOj3
/NHyHJYyw1QGZY5V9BiPdhKUGSwpdKpxxfjmRRJ9Lrw5ngfokLDQpHS5iDFGSptmwiLW3WdTHdDh
YavlZgBgH3NRi5SHFXmL5+pM3rzAZw4jr4qwVwbIU6Zt2duq4ob8ncqnovq4voILOCbzSASKCZjA
MPBcn7/kTBJT4h6eHUvYn6wb5CLk13RbAb+c7bNn2WkkOwTyc+AF31a7Tb8kf0X80mV2Ll441WoT
NcSaxXd+edOCHxDZ1a/sIG1it9lG5b+2S2RaZBmt3MiFoPlL2EYll+SMY9LPKeUNOmh7fgomd1R2
15X6af2QooJ9CzG5gWy+8OjJtVRXxgmpN2BpD/rRCJ/Z4ErWy3UpPyc0Ed3g8QgIGDxwFAxjXO7c
2MvTkHdolxv3kh0DiGXmJJcP6o2yt3weYsa8UW2CFJYd7ekudgHjdIjdNTyYn5aKrzBBbAq+eEIx
mHT5FUhgJLnc4rcz5kaTK2GysfKj8q5iK5Y6/9DlEbwUJByJ3gwjFByh7qD+CiU77zDT9bWypGsy
hMNgdMTkUgplyD0/1g44vHx102FZY4dvWz/cRE7lATjJRozgJp6+IxvT005r76uFyBLARCB2/2cy
ZX44Xy6qNk5BTwbUfsIX9svwZHCo3QIcAfBt1Cu2yat+kvfjSpv3wmvrUqhwFGPdGmJlFsp/obPc
pRj+ZsfY1naNL32wm3F7fbGX1vpcR8F8ZTMlkdRBXDIeG/mPMYMGrIR3a+soRkFtpSh1M0HGS7Uz
T9TO7yVbBkjS8dUCOyc/yaf7/5NS4ojqYLUpV2aByrhL9J1KNtJaZPfzKrrYJl14FI95SYMggwj6
qL4ifHQBW/i0Dj73k/MT7uVsf0S48wH0GUk7zvuzYyBgOwI4TfYzX3vCWfDK3ei322fTA6LZJrOD
2DdXXLXyM265lC+8rkIjDLRmNsce2NnRUbvhfvIOToA9PwwP3ZbjDFKcRbKLdzd/hjvlVnEnL/4K
YKhr8B2rayE4OeBeJmqA/BjOY+upbnRMfACmFr7lpcfkq3mrXqRNcvMYnXon2ay9vRayPJcrIXg+
Sx91PZ13YtwbXrAxkZw8jJ68le3vI/pvfqXv0r25tVYOz7y+or9FKWm+XTAAhTm/Sx9USTX4/mTg
IdGYbDKeH1hYnv79aTkXIXicUE3IMI0Q0UvdtqrCbYzTUrdrEOZLVxQuJ3AmmnSeY1EvNaFqxlFP
RTRa9vpnGuXIp+QUzaYRWEYAE+sXurJykSydUaqh1Rf9/Sa4AgTfpo2BqdTB/N5DQjcLbybL2HSd
F027CF2/HKQw6YrjWYo5ziSKoN1BrZOx7ebXUfkSlrUHoMqPrgiOk9Gt5ZKXDibSHqBYBu4cpvEF
w0AGOY2D+UGBiaFDGvIHI0+BvlgbT0MfPLSkc5Gyf75uKYtn4FyoYCoYoKlZThAn0nC6Q5eda+Tm
LzOZHIt+jJQ64JcCdCKORjlKwD1sbjAmuSH0mWSBC6LMfaFTv0rDh+uftWBZyN5j6FKZZ9p+PH9L
PWTmlMTAx5TQiHNKgMlBK7CWO4a5ViVZSKUjd486F1I+sorhdsEHgQCZWCVwy5woAfTm9MuqJFfu
KruKRz/Gw56qpYwJ2RFpoemh0BPvuqrzz/9wB2e7Lph0XaCPOsixATKf/KBlN0NfOWVUr2z0onFB
EyCPqHg8is8RtGu3rTnAJeTDh8HRSQSaEJI4Brmbhm1DJfu6VgsbSJBLm0tsGGc2xPoEJ2wiiQmt
svydq4VvyvV9Pv0pOgzF6GtX2qJuZ8KEm7u2jJDWHYQFoHwzi3SbNiinOUZ0aPhORn3tum6LO3Ym
TnB7DI14OmNYyilA13vXewmAjod4jSZ7TSvhnm4lg0hdAHcwgP9FUj+j2JXIp5y8duaBrlECLrq5
M51mnc9eq91gMStusIQlMGAQrro1/x0OxS7DXNL11VuTJFy6jVSwmMwvfqP4U6ZeC+z1tHkqzH/f
sYFnE5yoDEgH1D/FAj0gAzSayBYyC6pmo+3vhqNxI2rS7XV1Fm/zMzHCLtU4baCPwx1Y8ZS4IMuT
t2Mfqt51Kcu28FcZYXuKWCON2UIZozmCFdtX6VvX7yq+MSSMJL1fF7a8Q5gYA+wXCpvi2dWHYrIC
CfbNTcmRWrwHMTem1tSOCmUlUFnUCwViVGvRHYVH/aXZ1cYgq4GB1VPQ8s6MB7V+pYNkT+VDWsiO
vNZstuSVkJZGnycwCVA8FZdRRT1aj+DqC6bbKbth4HUD6u/YvTHtX8N8zIhmyNGh3RpzcGJDcqEh
xE8K5CrKUNa3HQsRRytJvCkq/S4LE/50fc+WzBCwIijyz701P9jju6IstZyHjaOyxMuV8GYMB/+6
CLT8/7yqZAzjgLkNOQlDV4T8S1Ka+QjmtMYxkdwCemYSvdNwTD2Z92gaypQ0fQK7Wu8RNSx3Uqzm
v3hpGk6nBuVjpWM8KK7y6SYcwRybFhL3zSTWkcgxpWOvsu6m5XJf2ChOYpkqNa1/DWbevKXZoDp6
I1dvCtHNCFyAleQE4DX7IiD6fGgwk37DMitA+2oebeUuHL7j1sjVmyHQol1I5zgtm4jxxxg4gGPU
LFJ21TRIXh9O2W4iEc1dbqV6cNDSKDnqFeoJdj4AvN7WO66M7jgAmNclklb0dmqUlrJBawmmZoMp
1yIvkSsVsKKENnhG9BFouojReXhJdn+6dgB1WEQT9EVbSWupTtBPxW6U1eGQyFJ+bLK8fzLTqXpp
pPpZUdU7iOq2Q1lgpn4k0wT0bGqVTh4pOZrOAkX1MYWffbSUm84kV9lDi/roNmwsGf3nCgDLigEV
Y8csY1Z5mpH24BTIibHR9Ez1jIQkOzkrFC+T5yl3daB7WJLkFR0DzDPr6r3edeZuxMx8h5rDEGHs
Qmr5rzRo5XCvAXLUwVdX5p6BMrz0ao1RdY+ZEQXcJGVu2eqA3mknz1ha2Vwdq0eNxcmDUqCXTZ2a
7imvGAh2Jcvyhy4oU7umRmubIEH6GDCL0dptBghkV7PCoXFkTLb4aA1IKvDSduFjOzXcfMyyoQW7
nF4or6CFzLeVNlSyY0w5ZldkefxNaJi6OZOrysultHseLWyXKxeBUaIXQoNMBdjSr5qU1uZeC2vr
CUF3vh152yigsqoD9TRhBs2ywYttmNtCbvlxUCpa7BtUFjR3xN+9oiZRaZeWGeg2gILGzi4Li052
G1dI7qh92fltUWgvcR6mgdNkRbGXckK2NVbK5wizf2N8R8NbKVUomEDD4EnvVNntBsJPrcoHP4L7
2jdRUW8DiVtHEETGCqSGaeJSwsMtz/rkAY34007tUUVFEytosMqAxxsNuPI2AxLuaIe63oduldFu
17EUHThDPMjuDDjwR427ENjsXYyYolMAN45WkuCoSlL2SGjZf1tTG3ujNaX3Y1/yLTjy5O9IGio0
tSTmdEiLJHDzUFfv60aWgA2J5LetQltfr7uUoFssZB8Ymo8B/ZtX4buSJChgVXFl9ndBUeR7FmSA
5zEJz+61vrEeuVKHd7lajO/92IzUJ6lqbaZeCYrtRKXmGMkZxa2HViUvB2/QfVdlpHV7U8rkIydZ
9aBLAC5XJCP5U+qImDC2ZKH2p2lN72GYFjzKRmp24Bzqi2wed+J7Y6Kjq+d54qWYPBhXLuuFWQ28
hjHFr1KM9aA7SAgQe4vmutnkcAhtQVxpQjPSkDsjtVzLoB6uume9/tYyhuFBuMzWTvdfY1i6RXnS
yfB13Wv/xOxClej8Y4QApSGkasCkiosoA/kkTmGRuwn9GAbVBf7ln7L+VYf6MQoQgwGSMl7tkFp8
X51/gHDpZrKUmcUwZ+37ZJ8UrdvWhQtwaoflGsbc5K0G2BkjQxccariYwX5dWYD5VhIeWLN4pCgA
S2uqP1r+pDpRqIVby2BfaYQ27Cby1aL5aLPXkmAcn3VgMDfK0M2qyLaqYeVmXoimMLc6V/kxE4+J
a0F9DV1cQ0ZriOc12CTbLxyVfVfsC5SpVzRdup/PRc2fchbEl1I7Ud4yELxWtRtbHklqD0lNmxFn
7F6MeDNE+3aN4X4hhEOP4fykREMjqCyE92uKGeMANTzEVLj89Kl/wRzkdpqIaVsFdSqWPkjj53VF
F8I4THkD8AMMGnjOakIcEoWSNGUtRMYNCGy0GqyUESbyd0Hm8GRzXdZCYCUDZQ4JWxBUU/AQXa5p
V0SNVoF9AcM/v9CIblPuXhewZB/nAub1Pds0uEE0EZoQ0PI6Bsu9lt8UffCWJemIJ1JWr4ibzU08
DRinsnQDyQ4U6oTt0vQE97Y+Ybu6R9a/RMlraKwMIywu2V8RIj9rNEpjJfUQMaiDawyAymIrm7Ki
hCEYQBFMWm8okNCyLxC+t/T5PxSmVUC/6shBzc4DA8SX26JOQHoGUD0C6jjKbbPFLQ9sAUmW3wql
OnYRv58iAMTW/Vobw9J5QnM3ipzACcTAn7BBqZoB/4gojdM1sh3kXyT3EKhJEQYLs6dhDWFx8XrA
PaVp/2TbDPH4SvkwShhOgXv6KFzMv2S37FW+Qfy0K3/X3B5XWjuXrB1jUQC5oZilwIm6XNairdtG
na/GVH6qSy+bviR6QFz0788UJgzQKm/BP+ChfymljfDKI4g5naS4bUA8ABbvWkUI8e+77lS0Nf+V
I5xdvbJ4H6cE2uSRTUq6baYM3K4jENzISpV26VAByMVEtDWfXLHbZJBYrycRzALhxjEzp+OYrnny
pVMFKCp4hfmNjFfk5aqNHdEQKsAUMLAd2p1RYP58iANguaDefn2D/nkqim5oZi7Ag1WjGNgVVg5v
jFrSwR7jlN7whtcOensPfFN7mjMdKj92jMfAB+XJM4ru9ljabF+sZB4WlT37AOGY9WAwyjI6f0DW
2PGwL4rvdFrxtUvJdbTY/z8tMS5yuaIWQEmGdIIQaYvptto75R7/apxgk/nGrvwVPDV3/Sv7WMN3
Xqo4Qy6wMjCshPyXmOzVqdayQkJhq2H2x7SlmNz/iGQn3D3WxFa2eeqs9pvMxvFzQ/+KFDZUDSeQ
ugdQlTjdTt6GrWvcdZha9WRHeje22kOyV26kO7JdK9suRtszzgMSegAYt8QqlKJXY6TyAPOcm+Go
PCNvlLjxJtiimWCj2OjSiB/Zpj+8XLfgxfN4JnX+/9m1PcpZC151CVsLYjQQuwfKyrDPbIA/F/Sv
WrMBnwmYzA6v4hAC2BFQe90h+VO8xL6FUa3f1zVZvALOF3D22WeSisJo0ljDAubgIrvhb8Ux9iR0
U/r6xgJ4dvp6Xd7yyfurmOBmwiiMOw7oCSdEhx4glm0N+DtZ/3RdygJuDOg3zzZIMEi8jysqdxDD
3fwGrGVO7b1hlonsgkfifzbbeEWthYmwS4GCR9EMsAN2FALVX+jizU8TcZTebt+ap3By1TX1lmJ9
ZBXxrgDvMubFhTcmyITlhNYwD7Tt87dmA3qPb3oyb/W9vmYfS3c2sPywmnOAj0fMpX00SVNbE2A+
HKTTHtTHzkV7Iz8mb+YuesDwWXswff6ZbKyVO2LxYJ/LFewSQ3tqGqIOCnaG1IteCjceAAdpDw9o
ytYd5Ub7SCSbbABhtRKkLNoOVVVMniDpBpI+wUSNOK6jMjUQXyak3jZFigy1zkeQAUaJtAOFA9Sf
alR/KlXP4VdNLXmcatI8lz1GyIJcHralOhWnilWk9K4btrbgF86/TbBrPpmsAFgC/ELROQrQ5kqp
96+LWDRlZHjB+4GX3dzGeLnjNZgg1d6kiGsmDYk/9VGu33sl2qZ551QFWgrAkl2R+06PVrIVy8r9
f8EiMwHM3WziEQsfJLIPnhW/kLPNinKL5vxXOUt4PEQGcn7z3LzT76sjxmuRfsE1SZ7NyA6/j9Jp
+sz+gItjrSK65M/P1tQSipR8KiO5MvQGOFbkhVfKNgyazUTR+EY1cOjWoWPWxl1Tae/X9V1yt+dy
BUcBJjC0+xAsaS7d1dlXLe1p9XxdxOKKgk8TgQ44GID+d2kuRT0OJg2wojnaCJC/1G8NNJGTt+tS
Fm3jTIpg+G0saWk5zvsW/zarXbvWB78YNaGSh9latLH+HNYH825P4hBRk3oLJYAlZ9Mbcle7xq/a
t3btdlgrRy1qhCcm4vp50OyfzNnZxTsZBcLwEjdGp7xI/TElK+d4ceuBg4mJsnm4ViyBMgwQADIJ
CrWsRMcxyDbr+2769yjceMyhHRfDj3jTIZV2uft9H8ETApHFGZuHsvfq8Y6lKw55URF0ZuBdMpPI
iAYWyibveI/Lrh7/eYvfBBgISvrmv9jxmRjBwswpx+/ON3idAJYztfNgqxkvJF95eiwelzMxwoJZ
GUFqfr5Px3GbV8eU7lrJTdceAfPHivHj3M3yv2umCW8P0HAVAICAFIU6U3Ik7COjriXvzMED9c/1
o7l8YeLZCKgtIMuq4tStlOmd1tcRd9pPs/Xqzhv2ZmGrm2wfu8ARB+F7585loBXftnxkz+TOS312
guSCATuGzXL3/YbeSg94z53K1uEn7nGHv7fb64oubh2mp+b5Ygxvi+jGGmmNQQW6m5PIx3jSHaBJ
7hL2O5WqlfLxYlA+Y1/8ryRx+3SUd0zcw9i+0Wkr3zQOevUqj69RsUsLUMeVO57c56AMCtfaW5bj
rjPRwgWpMrmnIMfjjvULkEPWa/QoPwBzI7SL7QA8ACeVnOhEDqVL6IodLdrsmWThjgSPA45FkYLG
MUJP4UPOj2oLPDzQ2h6Hem3EaqmJGeQt8F0E/YQo/M9e58x4SBI1gDSHng11mxPQeFEk20/eeEc3
1RbFxpNa2fmt8nDdhBbrIRSYhKj1oP0T6JmXYtWyqFN9gs1yt3uF77eDx3D3Hp2s7XS3ImpxPf+K
Eo0o6U0rDCZoWL21nrGpb/Sv9Ls8jbcDs0df8/W71Ccf4Xtkr+YD5rDih/s5Ey0a0dirZTtr2bmy
bdn5JjvQm2L7/hw4wARfM5xlmz0TJ1gOaBV5xv5ZVN+y5e1d58SnzqaO+pDZoUOP2Sn/WutensOa
ayqKkdWMqlVgrBKjtrdMOqTkjvXg4kQTkHd9HxevvzmTielToJqIZC54Hyd5AsoEJ7Ywo63Jdm99
ddHuupDFYORMiOBKU4Px1krgcCQ9sOXhAVXK6wKWlmtu9ZEVNN5gXk6wCOBO5rkZ4nBPqNbwMXKm
MDuVA0gpAYlbULZShVhy1efiBIsIuYr5vAri2iSwMy30W3aSKj9fm4leTPKdCxLMQGFDEsYKFm7w
1V0C+rmtbg/ucADkNjugo07/aA/SFuSz92t8oqui5z0982DVABL5toZobaP/Qo9AaU9u6lmedssq
x7rX/GwT7iYv8Iq118zaZoq+02RcbXOsrmV+5tE+o09jhraHbZv4161myfbPV1cwS6vt9Z5zCNLR
kwiK8jLaKGDGuS5k8SoAgRwG5ubOjp+j303emnyOYevCC6US3S+HMHtl2g5cL21yIBG4oEAHAYiC
Y6I8AaoziFbSfUsLev4Fsys/20oCdHHaz1lMnt9m4yM6CGx0saDoaltJvKLu0pqiiQfuZC78mGLG
lIIDezIHhIbxeKtIv+vcV9fKpmsiBMuUWNMp0ixiLOX7IkECzAh8oLg6Kxs3Ow3RB5+rIthh2hV5
1RaQw62NlX22kscULyz/qPoJbcduNDq59T/sfdl23ciR7a941VPfB1RjHu5q+yExnZHk4Uy9YFEk
hXme8fV3g+WSwCTuybbK7m6vtssqlXRIBjIzMiIQw96XA4sBbsWvQk2A1AigSIQQ9DTSNPQJ4m5I
FaqSCMLXDgBCaUpk4Wbw0CfeMu7Aiin7II4yZV0eJgkaxvBi6ldXZZZZchM5HSZk8XLH2NAVL/BB
FGXMJrwt6r06v2l1qV018c6vVfv8mbFWQ6lG1XGaNDYQ0aWXk/AwCjf6dJP9xCsjFqKqko5CCI6K
irLKHgBQ+RwQDP0NmnCUcJuxsHDW0mRLGfRsiMA1XtYU8MujnlgYj7YMPyUYKH1qgN0v+qXdhJM1
hcOmDMfT+U1ce+P6IJvypqMoDobSQzYvP0aF3ce7pNjk4f1U2nVw5yubRroZy21fWDJ/klicvSvW
6oN0SiOBKS/L5YDdTX3ZDPjXCpzrcQDKh5y/z4uOoTEsabRSGkmQxPNbV2tcCdKb3EWmngF/Nt2j
jZOxr/OTUwYFOU+EbjIm+2WkNT7aYQlI1J3uYWXKiHC55A48Srt941+VUYAyr/eUZ+gybYRrVLsu
dRm86PHj+UeYTda5J6A8QZ7qnCHEWG00oDNJ13sBDW6VYGpCyQICWt3YxWKpS6JKgATnMyy2DZV9
wPlOISs7yehILCbABnr9mYWh+QQeFlwwdDqK96cgyQQsTCm3MujBczQtuudFrC/ohwjKtiRhV3rc
ABECOkIHjRQgdZqyQ9y5UXx/XtT6DQSm/e/Lmc9x4bEFMQCSgIDga9yhcOYdBac+6q+oxFwBCV3Z
yZvkxPKq4qp5nhuwwT46cy1St94QhljoQshsbls7ssAQskEDLOeT0ESZFzzrqTXYqVOQYKde4IMD
dHcvXbGJyWfN+KykPx6EMgBlDLXsEzyIcpmY9/EeMC+paoqNpR8wOWWOm+fYKkrC3WZ30jZghPar
7nexC5Q94NHrG1YKTnlMNiAj5aV945myaIegtldLwjjn9fv4Y6mUTuVDFRt9Pu+5U1hANXAfgZrf
bSLLuBauGxvAcqPLYl5fVy4dUD0iGvpn/ouPyoXdLXuRT+C+VJXUmDHK1bkTegKHdXdMFLCcYBRP
VH1bDX0zEUQAfsdWq7xgnI7xXrh6pRZPQp10EAhDPXXzexQGx/qjbACZVMZ4dGX1LPagFcwMxFQL
WdTBhnoRF8KIVcu77HBEVaa7iq6ajXqLF6mYqAR06U77ylmnCAO754+ZtUzqlHmxNxo1gGhOQ9eC
iuGTJrYq4LhH3VvQyyylWinfflgpZTyKKAt1pYC4kXsYAoW05bbSNqkHYCv51lCvgKVBwpKxxtXI
SwcXFGD1UG6gJx25SVTbvIJQD9jKI9L1ulqcACkh5CwI7NU7s5A0P8nCNipKCaApGZJ8FJ5C4FaA
VoTXGGZgXQjgVcCrpWMchfJeoV43scKnjdk3CIX1wolq3Qn4v50cGOiVwCGGENAeo4/341pyyRO7
ocjQIdd6Tt4+lUpk1jziydbficj/ntfDz7btozTK++uiHKlokEZ0XG454S6qdkofnKaqt/I8IpIe
uuflfdb7j/KoTczSCdwsFeQl9eCkmnRVqDWRdfAtNtHFkIsJQ/M/6+AHeTQbod6IiaaFOdYH/Fpv
uK3qb6X2OnDX55e1kmX9KIcyoI3uhVGRQU5jiF/qOAKOZJRxe8HvD2KagidhGFQbU4e5yRcp2rLE
7hvXFLF1/jFYq6WMZx3qI3wVnqLiHFG3Ck00MeVCBowCnBe0eoxgSYJ+ggMUHYkfldQQ1VQ0MFhl
BsUxLR3QBQkFLGb1EHib85JWFXQhiTKUQCUzsmmAJEO8b3jso5MBRSWrSBvrxO9ZpaXVHUQHJ4AS
lHnAjTKUMtcDWKibz7GEpBBs2ZkPXjTxqCY9o8rIEjV/vjBaEeaW+EKCKDQO3egiCKuVEUSF6rbC
RND5TfxsuqCdi1VRNqWOuCwTG2yi7CNNZyBoGdqvsv4TrBYf5VDWJJL9DImlAt3evi1NVgYcKjEo
rAy6USa3mCJLm6tJR28LQx1ZW0lZFVDrDvA02Mp5+LYB4y5J4ErjPrf6TGGZlJXs3bxKYNgJmgT2
N7qnvQSkMgrHkKZEw1uCgJgX/UskuLZNGj56qCkRsW6/RcCCi43sEOg8wQyoFZUYY1KTBxmzyOdP
d17dx+D4w/PQDfBIcGRF377vOuYZgSKrg5glAQyikjuoDySGDXbvn9hxjNnPlN4ArcLo0Ufl5fJE
kYaswknzwDXjM82W89GaisqCS2EUsFcSH+jhXgij1CrpuBztiZhpScu91O15FZh7hz61cu0uVEmC
kmFYMNa3Eht+lEmpVFpOjcaB7tWUhV0WXqYNNrKwmugmlojaAl7y6PObOLIRNXrNcdQ3Qr8Lmmst
tCt1H/qs3o21G7zYArq0xnGjFEgJHqdW/C99XL+qYuwWg8eIcWZrSqsSyiU8KG5nPhm6RikUfg4s
WYjBgKQ7qNmToE+n89q65jqWIiizZ/hIzbaAcwILVw0er30N5z9xV0J87/HPf0wUpaSq0ehaI+Bi
VJhtCNITxl6dQtsrGE+sc8bOrR/Qj52jdLSpAy9NdCwLhsjkgf0NoIFRZmB7rQsBEg16eABfSM+v
x4MBGkQku824lgmCDOTDvD0GghlHtOZz0cfzXQy1lipMcvCvYeAJPYVDdYv87GOdXeRJ46j8ABo0
g/l+ModHn/Xuh0Tqtk1gOkLzASS22WAG+cZ4w+KkC9C/7ELOnNCT0GXOTygHsBLRxT0j9NNViQZx
aNMO2Esk1g9RC1A2DdPUzYUh3DYSq71i9V4thM2fL3x9kfiZr4BlCS8nkj30IbQRSAoFIEQKp/MF
InS2LNznxqmsNnx7DybJRGCsdzVERQfA9wXPyrV4Bh/9OYDdwILxim94Xwb5OojhkG2ZgwcrbK+v
MB19WWtP5/eZKZe68IWmodRUQ241xSRJTL475RUpRacoY8IlKSnUggASWEBkcF706nVZrJi6/1na
cVE2QnLRYk6+2wEw1e1YbzTrRwtSSwWBEwAYZtVebCsmz/ic81tAxU28VTcK3pqa9vH8QlYaj+CN
wGPyuxAqsMf4CCbzhwaD6salh3F38cEw3Io7pPJFBzrN8gEwAXVzoecvjcHYxFVjsBBNhfpcGctc
B4ZCE/BbZqtg4BrMbwF6VTDmqRqbAl1/jGh1LZ5BCQWzJOiOBI0nZQyUIouQvIVErrhF+glwNFro
eJgHT6SStJgQZzU8rAcYPyTS3rXTxaQeM0jsNLcRbTW/GuOJeB2GpIMGU/cVqQvCJ6xZklX9BFWT
gZlSQJLQQ1ZRpceZMgDsK+cO9XCKvWPmb89rzqp2/hBBoxT7bVbmbQsRZTYCG6KwelCTnhfBWIVG
XYBU8HoumVehoEuyinPLH/dB8HZeyPoRYaBaxHYBEP5zNl9IgCoHKUkcPOG/XXADbkAVakfedMwU
ye3VUyYKCAeDnGG9V2/AQjRlvKcqTScQYEC0cF8MGNpOOtKH7bb1nqT+C6ggN+fXuqr/C3nzhi8s
ClhVlaifMeAUY3KlaUAHAm8XuUhSo7v0S9XlW0wZJYJ1XixrmZSdTodukPhZrGhw95z3tUtAnwlg
DSeXvggoz/ZiwXgDXn2TUoGrh2gGFQbA13xcaRvIqdHM4EyhODooMd4JU3EMhcLV9ekiEu5CYdwM
Ph5DG0MgoDRAwzW4B3BlEHCcuLnKmkRYvS3yTMoogXwdmIkfn0cewrGNlBlqqxzcRGyvh0BiXMjV
8Pe7CBCqfBTRFXghnQKIkAC9r1zg5SWKXV1mc7TNx/UppFoIoq4l1yoaqGxnlDLVM0OMpLZgrkaB
apMFsX1ec1YtwEIU5Z1EPcl/w9jqmk2nnvT+oRFYTuH/YwB+PxuVRrnIVPBfjQ3Wo6U+snkgXUeZ
KUbHr4fSJRjogHTh4/UXJM/nF8cUTF1/QAy1RSBAcMc3toeU+STZhbzpotKs0OOubqTyotRO56Wy
tpSyAXqXx3rEQWgmWhqagTzf1eqOsbRVIQqyd3MGD30llBAJDLaDPl+/LAbld1i4YEC2gWTFiCBW
VX4hhjIspagCm0qFGINXweb8tQIwjg8SaD5yPG9gCFtV+4UwKuYTDDRDVCOElSNQ8QEE08nm6D/X
OWvaliVoNqcLK636aMaZ6tl2ZVdR7wpYlKabI4tCjHVGlElSCjiAOIIiAPIJr3vpTcCPTlrWNz+h
bwrGsSWgh4FphbIWZZEHKRCWAQs5ExpKI/LYN4PIIrRfX8wPKZShyOKi8lH6mDEGlY1gBLdjGbpR
ZjBek1c92WIxtFsJtcRvdcDXSXjvnwJX9jJbCTcNXidL35pYb6+sVVEGQq+8Xm5ziPPzi0AE7XRH
opA1+89aE3VXkawJDPUdUBOZSasSjSAi4ZQ+hxjOtxs+RjKlBJmTLSVTe3teN1bvL3BPZsgVAJca
1PqqEgSHqoGZxFTZIzoeBHAlNJYUmLzwM6lMNFF9F0Wtskafm5zN8IaC1B4kfzQj+XpIgdEMPuqv
XZVsMfht94XHIk5dPcKFXMpEyXw8gBKdm3kaZFQW7AFg/6DNYyQyV89wIYWyTRIK+540rw4UTU1y
XYDGWwDTRaM4RWXYPqu+vWqhFuIoCzW1XWsIKRaV+HaHRHBXuFL9RQYK2nn9YMmhTJSQ9B1mR7As
sWzIMEeNZYjkc3zT5hErYpzt0Keo5vuawIX30epmOpd6IPSELwnuwh6zsURCe2zQmlOPtuv4ZjK+
Afgvl5vN+TWu9D7jDXwhmDKQA6cmAH6D4LDWLT76VnuG7+gDTxqYsjLm3LS46QCEZnS61SNYLTrP
EbuQiFJAxE67BgnYFcDxWJWd8yoFUkBqPxpNrrsEZ9xEd023V/RTkwe7KLlX1S9xxerDm0/y8+7P
XHwiKhwyHYNJwlgUVQL7XSU8CQuzyzEiLdUkE7ZD9jwmITGCn/HnIACcAVwwfU4PIwyxJ4phBeOK
F3SiBXbdPNXSW8kCEVrPsCzkUBaAa8coqj0sTSu3RbZNQ0wwviTVJu1Oo+AK4nYoXqv2rkxOo+xZ
DOVa12pAt6FwiqQHTQEit1zQ9DPPTtXYSrWfWrtBk4aUXxT5zmiAn4aGjYr4TBq32XJ/Ps/vct/x
8hcxTOZP5djFWPQkAIoHfe7ewLqwnztP5nvzQwR1b8aOa5Jkhp/XMwAKYxWFtlERyYqRGQ8xIOsc
dXSAUMqwSayVUfdCy7KCTzqojcJpOLr2Hkys7vlTW/cZP1ZGRRmKCh5Xvp5NUX6sUhAN57ca3P95
Ies37ocQyvcCDl/nxhHrQI2PyNy2RphZiUBzxIGpwzU6pieOYepYW0f54KTn06wVITLzPJTYkp2X
Z1/Or2rdY/xYFXXZVMlDU4aOoBa0kCSrjpmXu616DFvW6MG6oB/xBHVGkRqAy1uCeZS1/kpIQZol
ZhgQHTDYocsP5xe1aooXFoTy7rJeio06q5xUbhI1JF58X6MC3epO61t82zM0Y3VpC3Hz4yzurlrU
QiQ0EOenb2V4IaNfT7/MWC27q8qwkEL59tqI1KQAr6zZxdNWUdpXoRUZ0fr5haDs+HEhCR8ZRRZC
RFiCegjRCSeRirtKSuf8+azeV8zZA+MfFBIGjYyoG53YRKmPRP2QHzlZOqopf69W2vV5Mev1joWc
eb2Lg2mCIm49CXZB6h9QyhIkO5ppY0mj+DZfWVy7UT0StKy5+HUPtpBL6Z84cnXdTrMTQUvVDK/r
TRLAWmPLywaSxZUdGM91FrwUEThXSo1kbX3QtDFgWN7V41w8BqWXkjdlUt/MEUnS7gq52Ndo6kqH
gYCkkSFqXtEn97UQRSlnaihFj7evymzTVwWKU0V4uSucun8A5hjDKjKWRQ9fxHXsZcB/w3WrHB8I
y5BljJiGYFjGVSOiw2UKmBKe38U/Ko8sD2qk9VDScnTl+g2dOkUOxnBMlDR3FbPXcNW7LKRRZ2W0
WtwAAB3Jhf6LWN2p3V407ntw42baPiscABUz7iBLIHVice1xcp7Py8si4qtmxh2FSiRVfpFKtqLa
EisdtGq/fqyQRnhRggBU5WKAS6/LZESmYWJioa+3iixkUCGOV6PdJxuwKD7hT0bYG6ROcgA4piKG
kZPhAvO0l3xTv1RSP5maPN3VwFLmdA/5w/AyrITArKoksvNEAvhdJxukH/OURADFZ7iMlSl/QKkD
J35u3ENrNo2bkADgmU+1EN2XEsr6te/OLd9KkhcbMeLRXRPvgq5x5SI2C9hiLuq3IINgJYHEOfai
ry0G2WaybQCOgAXlo477RWpw7Xwmo1mamkZkU3vEb2gU0y7Qat7YT/xXDBpdc4fMbe7kyExO3IHF
BLnmDZYPQQVWjYR5xYLDVpQCGiR7wcllE/iRDAu1JgXMQb9fZxqFxzN4WQlKqEbETzsOdSNAcV/4
ZfxTNbiFHGpLAVkRFZGGi4ws7gb493ap1WjtZiXh162TNqf6UZ0FvcvHk0tUOUdbG5ajqXedOoF/
yWobzL2DxWo48SqrrXvdlWIgAeM7GEwAhdVHeX6vDV4sQ1PACZpoI8nbQ4oa8BDcDuDoyjYGepS5
JieZwrgpq2ZjIZjSDj80uCRHwwZQtEuXG3q3Z9E/r/qThQQ6yg5SBaEUtnIA2VE2OYXqWbG2yWWW
Cq46SfCRzCRPBvCoqT3UosgY8h6qkQXXSmmHaLjgEZXKdggA//Ohz6q2L0RRu+YNYsdn2SyqPMlC
T9SaJ6n/t49o4z4tpFA7l/oBAD7nXB0XHgw0BoTo9sxYtDGrjgrNzaDlnNGs3iuXiyAu6NErJtU4
HkFAsSI8jJGZ8z6R6ksjsaMYBKcSw/OvYErMxhlI08iwaopAzxcUSRensQaRDWD6j8r1eKXeYujm
ynN4i38EggaCuq3/DUHd+VNbu9QLuXRkI1ZA2Bfe35Gmra7ZABOMoyvR37eCNUan87JWgFg/LJKu
MwBkL+4QCMNXugbxbQC/AiXenIh6le5SF4y8E3ngSXJXOr4VN0T2MFR2/hHW7sNyubN3WpwsishS
qMpQn2lwMGs/jsgt3+ozNOTzeUGrhcOlJOrmAW82E3sfksRoD5Pcjq0l8XtFQWeJtKlUp8QIW8lK
+gqs46Quoa53vthx2OGa5McJYf4NHxGwX6P4ETw0d971vpFIYobWs2f7rOq2xJJOXU5xikO+A9KN
aZDA8W7Vq+ihtjQ7tFGFc30c6CmydEs2q61yXVrcF0x2bd36sYB2F2a9QdhkWDqoKjfSU+XwJ24f
st6T1ky7xmPUdkbKRWaAirATdZxi4JvAhw0XXjiYI9NtrZnBZZRFnXuVpU3Cj3AemUeA6k241PWY
gwqrr3tLKdQ5V4kSytPsooAEwIPOSkuORWrKwavUopci4RxDsEv+buLd3nCUkbfPazdrkbN/W1wj
GVVdNC5CvJCfeg4cu2gfTDNWkXU1AliukjotuUk5KY2hT0g/VLpT14epv1c51QyTxzq64/MNpnvL
6fr84tac81LqrOWLxXHFgH7vFIuTgV8YT9q+T76BcvqhHllEaKxtpCKqquPzLNOxPm28UoS7sbtp
vG/nF8MQQb8CRW3SZpqPxYiYThZD0fSkyZmSzDovhnVU9AzppBuB0vbzpskOh+wDAo1W31biZafY
vfAaCftcsHg13Z6Xy1oeZc/9YOgEPoBYX3mskMLuhJMiPpyXsW7Vvr830XGookd1kRY4pbBHM2lX
IrXDPWJUfl+BcjTSb2o93JyXuG6lfkikbvdoxBWILiCxKo8ejxA3VStWjLMqAzyqQH0Db8yn7qus
1muhny2I2AYXudEjFWTIeftyfiWreyfIBnDW0NOm0HvHo9upT8RZSqlaIweiqaOXjJbISVapXvpI
nP8xedTOpf40xlEP+x6X15V86cVOPB4i/Sn1ToNaMWKnVeVbLG7+fGEoND6MYl6FsLGb0Bi/rWIw
cMWM/sNVa7QQQpna2O96lPchxOtLGzBvJh8ayDXol2hqYagd67Aoc6v6WSTGPETlaL830J5jN9PX
cbiRxD3XMKrhq3v3Iw1AFxO1ph6LxEOgovmWMvY7QbfCkkW6vB5wLqRQ6pDJeMtHyyhI5I7BZbWZ
Nqi3b9NjkaECRVBDyUloSdvM5I6pw6ckOeq2yDi/d3DsMwkPntKSppU5uYpxBbqXSwkR7z36F18f
b0XF1K3S6kzFBWamOT7odmtKO+A8Ng6LH3C11XKR7+ApJUIeeEgB3ogJi5FkVtqbyvWwr10AC3wt
X4KTZMcFsAVKwT5/G9fD0cX+UxoF/rdRrUvIBVSZzhHkWvbNRnz1XluJoBrOOyIpv6Kv4xKMBZJm
M7G1Vy/PQv6s8Ysb6slyHBsh5Cs3RyNFCOwd+sjG2fPOSPTrdu9dixfeRPyv5xfOkks59kitC0UF
2a4Z9SREfkQ+Tpxds8rWDCnvryCL1Wkx5hEGCasLq6+Rt1cSM446MpWMd9O1t+GF8ry7/oUYUak9
KTLmTfRTMwm0NwnvEIYAEhLp2xTweK3hkaNmtQevGqMfR/eezVxIlbOpCroRUtvilfNkK4k3XpCQ
Ub9VkSMNa+f9xP79Zfi//lt+9duFrP/yH/jzS16MVegHDfXHv1wWb9mfrpLnl7f6P+Zv/P6FH7/t
L+5bfvGcfv6iD9+DH/5X4dZz8/zhD3bWhM14at+q8fqtbpPm/efjMeev/M9++Ke3959yOxZvf/7l
JW+zZv5pfphnv/z1o+3rn39B48RCc+ef/9cP5wX8+ZeLsH379OVvz3Xz5184QPD/Cn4WeG4JIQIa
MHBC/dv3j0CAoSngDQL953vLQpZXTTB/m/4rZqpAHoNuhnlKbW5KqXO0F8+fGb8KQGMUeQkzhnj5
ErVffl/6hxP6cWJ/ytr0Kg8xffHnXyjrriB/jCdDlUQBlyto0+lR3ElJND8xuOKO54o0Jl3AV4E9
SNIuAZztzJmplRdN6GXonRfHOCNtp0YoOIuCC5jsqSdjOKCNN0wn/9BXho+2hC7tX8cYNGoY2i3u
Ar7sUVDTi/pY1HzwdQL3429u8G9Su2P4gunk/FtzVulm5bxpqre35vhc0F/5P1DzZKjLv/9+up8U
z8xf8vpP/7Z/e0vCzP8/f9rWyXP2Wi91cf4Bv6miof4KMH7U18C3Aj4icZ6y+k0T8QkmsWfyGVVF
XnCu6n7XQ+FXHaMiyHrOpO78zNv2XQ3FX4GHgm/gjXnKXwPKxu8P+p9Qw/dBnYWDh/KJsgzIcxXw
hiova7MlW1iqSY4izNZJoquC8kMBeYq/Cau9Ll6m6RZgIWoKGIEbkDSRAtj7Mr8ZADIj7VUQro6Z
RMpghxfnEjkZ8HsHVhGa3bThe1NSd3jllQGlK9u6bNaFhbbfLnIlzuW8TRXbILxTykMKZ4bYKVAd
LdpVGVg6D5667QPba1HbsdTGTYd9MW3D3PG6TTjeppiNr4/BXruvb9PX4Vn5NjxnLidfjOkpjJ5G
eZt6jDYgmXJUn3aIcoeinvuVF8iiq8MLfhnftIf8S/lFVE3lgX9DIlr7KqD88zX/kn9p30BAE8dk
+jo0JLhJTd9z2vFtDC2MwOgSigCWkm/6aN9GLyqmsafSjaZjLZlj5IzAqY5dwd8o7VPCfRtjgaR9
ACLRq360Ftr6VyVY2h5pfrE8c+g0tIiWFLXk+Tj0XnssqpOebHgds8V3hXglq+Ri+sad9EcULG6n
+/hJsrmExE9NCKRDM5uIUZp8ahoJKa7RuDiiIQBmBrTX+MY/+Ji4BUvd/G96TJaC6PNuL67QP4GC
sKyCTuUB//dZhRWjAI4feG/eANwARlA+nnkqJEiBp6rkhlmpky4RwJcrKWbsqVY8NqxpS5Y0ykj/
QWlUaKLPFs8ABwb8C8YpMLBPWbxKnnJf7kLZbU3VHc0eGfDIiixcetOwYeLxxjeZCvLwPkodeANm
mCegkXy2T8sHoEc/0wRM314ayK7sgiPdLhMytaaMUdYE1NdEecSMx4FPSCOb3a3+PLx6JRHvREzY
olUHUHoN4Xhw1RQ3Bo+pCdOf3Eon0tdwlw6m5FkC/vYuffNPjWCijuHnZnzHXaCA3uzDO77HuxzB
v+O3boNW4d/+ABJzYCRKKUGWDgWJNiKaHYNsz7Pj2kZTElD11Fv/0HwLUou7447RNQblMc8l7fwr
/2l6LgaULc3sore6a+CAgn71ALjkQ3WvJmaRkINWEfVRuK9fOze+HB/6vW+l1yVRExJex6WJajiv
kFvJGXLilyboxXOFlJEJXLnpCVTlAeiWSPgNLeX+t+IleyleqoiAbxP/lwqiXrzyFxLcbmePAh7Y
lIq7RDXRUZjEbs6ZlWINGB3QSfZF3IdWrROQyyOj1t40rldYIQAugeuMwst5884+Zsq+/+uY/xmP
mWVNNMo9/r2tyWyJqVgHITbgB/A2CM5labatC+9cdoOgB2Miu4Xov/WifDUOZUgarZ42RiWJJieB
v+a8ZrNEUs7h7yGSLmH8ZrMxiAzibB6cTArlImJFjEtDymS3tkdzsGrz9mGygwuTNTHDFEQ5h58W
JK45PdAS4qVExtsJXk0+Hlwo5gEwtkvZ7TzPMyUdYE2ZFuUmcP82YjgMTl0M/gbEpKopgefY4SbM
rlRqrJCqGnVbEbjSErMx3QJ/qNgFnMwDewko9eoUlOjch+WtLsoCQOuqDpMceXFmefHtIMqJw8cN
C3oL2YHPerhcDnVAWR2rYRVGsmtIZmoGQJ4azAlvTRMpKzyCmXSgebSS0IIzA2IzUCAfh9Acyis4
Dq8jMkZIhmP2jNKUZuWxyXK6q9d0+XzUufppwhsoLsvuiMh+y4X4l5egPcWMbqpL/VHd6BvxscC7
gX7Zf+2Og1sdWQOjrCNXqH7qf/Ijp8Hv/6uPfNY42jIuTlyhDDPGZjNe5BDmlc8lUvsxKZ7rlgRH
VlmLpVp0H9c/QrVYa6VqKT+9VhqO+N0OI6UozmnC+X+U1aq7IInA7yu7j4+8eXkJBEby9HR3c8PI
SrwfDn14SzmUOfH1DAMbs5xx5183W5DwEfAyuf6m2X4tttVWRtgOsDlQDNdkIC7nSiZIOAliu0Nx
kZHn551lc669U/GXAiLTgjzIRCUZuQBKLDpZmPZl1qZzD0zbl2rQUSODfcknEl/D/nm+2Z4MJ7gS
Ajs2S8CLbqvJzEIzOxW78hIYPTzaa0vi3Wnb8/6ZbuOlD4muPfj/wGdhKQxdoPhZhVn12wuFoUsS
SuAjFZlCYTqngRPc1V+2cDK5i6btIgGwFyO6Z+4xlULoo7Lm+Qrn3VjDSzpYxmVyW4YzOY0UWEFo
wd8VEuIwEm2k0DSk27hD8tAsrRLTsHhdqhkPxLox7wexCAT/228M88So2usfPbF3DThzQ9+7PBcb
VKut0cUhNCRLzdzl8VpsgtYR6GbfJDMAx+NkcX9YSyhz+Q/XEuYmUHb177EJawlEY065ACIKw8ko
PMF0LjZeimJh6utCdi3rS06+FE7vHr+kpLEencgib75Naqu29Msn81TbEtnc3FxIpk5Ga7MfzceN
tbmLyOa8iZT0tXh18VA0sFjSNjqaNPBQvKuRyoKjMdUT+Lqc4FZ1UYnvrKDDn+pdvq93uMiP6nFu
e0Sl6AVfWZjcZsTVbxyJ3HPOa4muSMVqTWPjmeUGmLq2Dn67lpw8+3SfmMKVao875Es2W87k0Fug
bpFIM4cNGivcBux0+GU3xL3ySeQM+8B5m8zOnszaKuy3ai9LRL69QmqKsxE7g7fPs+SrhrxxpruN
Xc3usIEqMe2nhsT48bGpv+rWG5rXiW1WZFdbnhN8hav+6ru1g/FpfLHghubLlXIk6eFKRxuoYm/R
ubLVzALPAUBVYtdOA470zkRTy1bGV9SOYYaud8geQogE8fa1djGnywSX3z5E35pd6zx04E3Eel5i
80W1Dk+99XChkwekt8yHq+vUdGWIw4DntrcyOGP3AR8d6hAcGTtbJ/jyuTqI3Bvv5NuM7C5uTqeU
xKRxFKLa+9qe/3nszZjsX4dLTNs6rVlZtd1Y+9Z8vRdh+tHYBucema8Kvi/Fd1VWdkhJ5zzuW3JM
tgq0Dg7C6s3H4z7aVlZpIzt0GRz22WH+YYVVOcG233WP5bcRE9E56cHqER2ibVvhP1H5Ie0uMjln
uBKRPowO4066nMXOT+iZHn7dx0TCPzF5vXhSXFDDkOfNt5bc3/On0IoGwhNSHtCljj0u7Br94/ZT
vG1slXR2vn2qrdbqrWnXO9oR28yZA9n6xB3RhbvJzA1o5Bkv89IcGn4yiz9u51yLW97OAtyMqjDf
ToXUdoKVYgFHZ5u7Ibk8gpzFyQ69bYEKMyHC7qne2sIOj+iMjm1ajKiPZSlkKmT/L7EUrP2hHH3V
lGUzVO/7MyuVd9Que/vIEaC6mF8E8ICA09LcPY8H05Zc3IEM/Sv+1WG3uzkxtodttKgw/19G619G
63+n0aJix3/kpWTZByoB+4+0n+LcU/HJmKOspSoYohfBE0vFm5zceFOQw1jNzqyyeHf2j7XdOZ3T
2q2N7nL8nt4PzuCg9mTOn427El6yef+6uSI1fzaak5M/Z1vBERx9N1miKViKI9qAtbZjjIxEFmd3
G+2623QbzlQxN6JaBn4PEVErJ1R8xNbUKie7b63BVMmhtezOVnad/QxqPPCAz55UdaNtb3M3QJI6
YBrX6fG3hZlaqNPgnR0RQ4KoBtb0IiIBuXuWzGdA97y/4iNocN9SU7/K4R2vY/fqGqBNCIw6cp2b
BxFTUgfjonyR3Mk8wNNm5HB1eHhSkRQIyAZ9eOQ+BxHx9O614aZf9/cKYgXkMzSCCHA0FXJqyeu8
N9/mB7r5BveNz3t8PgcVr6+vqIbuzMiOHR/EqimCV0wwO61T2PO2BFZ9V1qjozqpVYAQyrN1U7NY
GCc4T8ZZU6F8qA9B5lc5Mv84vRa715o6fs0nDxQSez7JfWfNFc75GOVdbxfbbKu7xXawRltyeJQe
gahrgi7HCm1lkzi+HTgR/pQhv57aARhk0WtsaU6A45//rnQDh0MyI3JCG5Of+Bxf7eRmaE+b1I3x
6bCJj3jnLQyLv0xzhDT/j73vbI7cWK/+K7f8HSrkUGW76u1GGEzkcJi/oBiBRs7p1/v07L2vKGgv
x7JlSypvzZJccgIaHZ5wnnBEd4YJmrjVdnoQaoJ/6kHyamdwG/DRTjYs/cCRieyOjkZDWNMlbDDc
DB4SRsWcALeh42tyYL3ZBizuCrm42aZylIPuSa4IICj1ezByBRTvBHAMogOsTOGCMX1VUpojn8aJ
VqS6Ef15rxyLbeXL29ajkRPaOQUATNC4zAWXwIoRAvPcqbzczRx38Nt9uxdR45ev8Um7o90Rk0br
DO8qNia2MDc9W1ukKQxJGIaU3fX4PXUKcK8Nbo9ocgs+NhX7uHVaTMUGuBMMUNkDm5+j48vADcFo
54cHwMDK2Fpb5q4s2hP9Zjp0LmF+6NOIxF7kfe0AXRYVC6/sh6j4y4oKkFN9LSqWzm6ANPeEmRAV
vdtAUDSggO8h8EcXlRd/VwwBzpIMGcGf0R4Cj8sHFAU5E05g4Il0QpZEbsdu5gn0tYfDik3r+Eyh
xUMDd6CzZwfdMLCfDRzClKbe2s537W7w9QeQ5BH0SQUOO6+nA9IObJyK0MldBdYz/Auc3oki+I+P
VA8i2csP0XVL07Xlt17r4fC5iofsKx+lMD6C+tQ8nxxIO+frM6EbF9Tn0heq+9jMo6FWPfS5OZ/o
jsKT3w2Uq8fO0V5nt7dLqMXZ1R5Sf4ZUUiEhFZvLSf7QqUR02nmpnWH2UHDlgKfdi90I8xbi/yEk
ZegEdmCP+Bk6hReumZO6jVd50guXvQkkaw75Ck5HLzrx92XITuGvZUcG5YuUOrva4X2QvdIL/wRp
FbsV3h/ZWBsno4EtYML7TebxV317ZfPOX1HgEbn8e7hOXbaWVpWHn7gicyraeBnGzbAuqVvRFN8T
jCxxMgeNW7D26D0CLQByb4yAS/3AjnAfqKC0s13m8fvhyEW4RquXVcHH4/KfGCfupMCr+JXPXweu
J/j7IGz3/SqDyOVi14ABgXpUyuhV4mewGbYz5fZDSqyjtm789Dq+Vh8KH+IburXdNzfSerBH1/QA
2JyNnBGePTdmNDwku/NQTYH1AVsrtFznQGNAfutO6hVnGV3Y7X52IN3B1z5BE0p2uOL7ccQaiDgl
gVPSlqIDix2Q+FqjEgIKiR05whVzEzdyIseOjxGME8EWoN656gLRLwCEwJlW4FuHSpvcyc7wHAgj
C6hkrpRxvlyuqiOP4xQm9pdhx05+PdkS3Zpu+aHBsAhotAtgNExEu0Jsdx3apwJZP14KlCf3zOvY
YzbUfAC9FlAYJRPOloM2TVTDTCIkYwEFKlA4Y3gatbzKb7ZoKOSddhVUZQ01thugQ2UMvKaJ/SC5
Gm66wQQ1Toltz89X4DBe5+0qNEQi1Ga1sfyB3PE7NDExGDKGb6+6FeK5ULkdDghGa9dOZxeAtkrH
OFoYAai4HQLV1xNiADWY6e0qgJ6HXbYCFO43vrJutpInP6iv+mtjT68hdmZjJ1tz2698+NUFCtDh
aBOZwvzKyAZQjr2b3Qe3d4QdlhaWZ+ghS+1KWKMtuEM/csiHj4+UHt8QTqen2/1zTG5vB/IGqy/A
gtFuFd/qe3vDrT20oCXXHGJpyA2/SoX/gK8ZFdIgNgDcw229O2sFTkEIKr7NKmdYWVchVtjETFWw
pydsLb6kGmqjMyBSwJu8YVVsCiwMl4V8tgIsTYV9MKGgCXEhWD1bJF4B3htcZR2t1lhJbo4XmP6B
8s2EaDm2UEBjei65xhtSCNfZqWBnUsMrfMOTMHHKWn8QAA3lHm6L7mVboxMmZkvBSwx4jziW5yhO
dggPH4WTwIgIsPdzPJDXhlvgglrBXy0soWHrToSPES5AFto5/WUJL33ySJaQjlqarOzHBnGSM1pX
OfLZJ+EHlluo/FAggnL2T8YH7nvwA13soXzccCU7mjvb9Y3mSqhMl7YSBGy3DzcGfm990UFH5HCl
Un52dbrjZqq2Ld0XiXS3kGJ2fjhbqpBqXI7BYnVzN1l3HuoKIIuT43TbefUptbtd44ESDH/j0hCS
eFN4kNOQzDEkcAFdxWUdLF9gmwnPEsQDboZVUvUwHuWTfGLb7lHaa7tkG/ravr8vvJEIeJflcIgU
yOqVBd+Ay0Iuh8EhY5+lLDRD4iU4tzpk4bfPFvBbuFVJDY9JhQ2LbbNCO1McMr5KHGCEbb2RHJDx
3A0uXgU4t8d7hque6v64gWT20lPo8DG2KwC2NoC71oEFm9+GdgobG7j0/XBfex0q3ADpQr4l+Hzs
Aif2TIiXGId4gtJG3Zv7XFMKs7rG9sQ6YQUjr3lJ4dSUtnyEH4fzz12g2JN8oKHYhYBLuXWLn73L
VxrksDA3OpgaLWxfbmzwNecGe4VEnhpgLLxTbETYDB47TMA4BXxi7qU4NybEIx5ODKFdYQNzpdxh
MiLsagn4eAezGrVituUNcLfKjz1yIV1jy0Fa4yzGQtjueMoGKS6+w91wuSXeAWIdMWv87aMzw1ew
4HMohB9hflwtCGwLbmqIGUkx5ylVrrJ7iDk/oBncGawVdkIG0cYdXjieyBjlAYwWn8/dnc4XCYUE
x3EyzqroPDMrAR9pPA4bwY9wmM8PN133XkstP9+LSJbM7/q1tsNycdCdRM/CEYrcCU46ggPYSvvA
Nn18nbeiiXTVbwp1JOV9giFwJ0Lbm7aCL65ck9vAF66hmDfZbb8aN1wxw3hw+ScIcE2Cs1EBo8TN
bbbizuCMQ/QCz7vxG5Q/MAI9hAdfjRhCW3a3sms4r3wjMxgFgxfBBYTRgSnItvOuO5Teirk5pel7
B6DaxOp2CIRUWD/LZtjKrReRvCL0DfsYE8RnG0xHHt/V3EOu7vlsQyvC2cFev+FqSLjhr+V/NdGD
gv9f82NPvuaak3uDkQc3Ct4gXk2x7S4YhBd97CW3yQ8f+4eP/XMNnHTJnVjA9YZutHM6AI2LYfxy
xdHAyHvmYlLeXUrKvOy88NF8CrP+cF5+OC8/nJcfzssP5+Vz1fnnOkKOgH7luiwiO5KQZaHFxTdS
DYBJ+x7vBXGhCPDSNRYBm//SNS47YYtQwQ8n7IcT9sMJg931wwn7452wi1b0IlD137KijQvyeFmi
IYpVAm4+REoGqp7jHqXPA+f5VjnwwCrPHEP8kQCsQHRXO8cQS/imBnDj2VYdGXEMDVjTDByG49vf
UCPk6Zn26zvHZRP6XqC3ztv9vAa8jXpJR/MGwAYdQJwRSY/g6ET6GwdkOObxDWfdcP/4Ut7XxTtd
5H39de/0YvjrHEn/5Bn9Hw1/SWcSzV8ZPDoaEYNEiLf/XvirQ93Lkty3fPMDrQNexzG3u7u3u4m+
AFRFqztyhz+UNtD0DdIEB3xXOLTO8T7gUP5sv1zP5FDhpbzL6c2NQA5IJVjnh/zQeOZVey9fKXtl
Nx7Vm9IpAWhXyBwxEK5qAC2Rq6ur1xShwiugmim5AhQ1r+e16CMndT17la0B6u/cAuho5Eq08Cck
s1Y2r/oY4VxHLsG70WNp/ZgS4/jxcYrICWEAjFWw35h9/EAMQME9JAjVZ8jzuONpm4K7udsA+N52
JKBvbzFF7gdi+UD/72r7DqEN4IIav2GkcCIrpOM/+TP87o93mIvzHOGTWxff8AqeVHB8+zoy+X0U
/dPKLHz7lCVWYiadilxl/tgg5EOfBme0C/JgEPcGhTj3PRr2Xo/k5lzL7iF5mThbgvyXLTJoblEj
44QksBlCHjxs1yO44uYIXsUOQ2AC9xIDc717Q6rNdJ61D+S+xM7HdCHd9BxC/WqPLYzqUZkEbZQR
D9CfyofgHWnW3rA2TuxZP4pH+TheNY6Ro4842hASlD6iEdkoUfBTGDvzhOJAVUbLEF5NM74UrzqC
fLaAXOyYNgEqvCgKB+Wj7vQD6R+/XgGFp3l+Ne6FoW51jdGXAc7GtJcY4rTvPASa0VcJMSM7JGzH
QnqbuZmbOoKdnJJTtJMJj9wxRIQ4ps3zg78e07nA7qsxLcz6tg5VJSl5bAURKjTJx0NGYk+7NZHH
xeN5SIghzeqca0JblPFLToFMIOl+cNfIXULFFCKbiAI256AMeFtpjKEiJwYxogEhzHSHmBGsptzT
HlGiemEroBfQhTldaPY4j0SDCRg/jxaYGC8P0iJusOMpPxNCtjw6wONDORKXBie85ulLPSJxwR1i
P8hHaw88G625TfGTh7d5kDlA+JmH03k6Ew9/8yR7vt8ZODodtEoonVC1lWN4U1ubSrUrheQAnqcV
aB78BhHMxmbbESjds36YnRVP+TFpCXWPwC9WkTcCbBD3691zOA0gNB9x6o/ntCTLTpC/ph54vkLv
KGuQg9AcgeKP0hs2b2+B8/Fxu33PvOurPCF5TnD+IKOYjW8RzuDpw7IbZKhxdJxj3lzv8+8DkG/E
rREo6Fb8dx4F4lg5wosA1+tzPBkh2//m9pIX5aqdmrNgUrDl0cb4nIOAet0Vn97hVllVhEfPGIko
gyiB4F2vITFOJeXtom9FcpvZt7enws7c8x1CJh7f3nLU3nEZ+fU5+L6F+LN0PBdoftLv4pizXukw
0Oo6Pag6rC5kmnm9V/AsMA9MY/a8le8vXPSStjxXiH266g9t+b+lLS/uh0XK/u+yHy4JY3lhPP1x
p+WS2D0nEX/auD/E7p9L7C4spD+ZVr9kKJ0bRXzaXf8bhtIlo1NeGEp/FqPzktm/JB7585r9vLPp
r81nA01F0VFMQ2HCQjpqRRWi6QhMPfP41CNz51CMK/+Qn5qdtEKSt/2OTAonJe/JLoQlh9wDu7tF
Gj1la5gXq2yN3B6CZB+4d68jujI3yCVDzypPd+ddASQmJkjU63fJOa8ip7zKILq1YHmzhEbH0ity
Eh/rihxTeHoo1rxgyl68vYV/9he7Pf27gWy0k5Uk8PsYqOPF6n4602bWZKzlBpY40fymQ4qMem/Y
D9w057mwow1jnIK3jMpwQJJVstHPuaIV7XY8DzR2eZlIj+41pJ1IZyDRCnl7vHjAjg9IsnKznQWX
n6ccdYiQ84RLpPJQBWsa0tELUUFQSGTQPU1yrc752pC7eHMLa+EvdXNL1pdzKwjz08otzt0kJmEu
qz36dRgAOzbHO+Aadw/wo5F7B1454nlXKhCXnp7RySvv6liiXEai8EcuuBNcbf3KWf00ksURqQJ0
Mko1jOTg+uvT12t48TYXOvN/8DY1PqNf3ecCKNCUguldDaimcnguabKfAdK4DNLrhYMvL/5eJs+P
Wy9E/Shb+3tANpxqCbDZC5Id8bKCAkPjsMLkPCle46tudiVv9ZW+MVfZCUw9lzrx8xF9NeKFdpwD
yyjMESNGb1t3A0Dv68VRv+vmf1r5hZvfJoVayAakR22hGRRJJprcvfBiMmmrUhE/c2Rgaiueockz
0VNbWrnShqeNcw8+ciP7usmo8lGjKh+IxbBVqAThEBCFptezUxMkp5F+cILrrwd+YV6W9CzdqItC
NGNesuMjSseOlxzs72uNnydmyctSVmPUKhUusGlRRTwjKxTdsmgBbA8QqkBu+M6Y4Xu/AFd1feKh
ki3HHzT3ZQa6945/71fodXNbk0dQSJGaYJQoaOMIYQQvfF2Ta+hCFDidgON9iEREWt7HhdVVFjTi
SwmzJFIUylmIxQg3AakyYfAPFnmoAABztPhpx//S2xVPZ4WCb53tI188wauJ/fViXTp3SzaTP/+5
s7gk+aRVf+u5u7R9FwL399++C6H719y+C3H9P7V9L2hHayGDf5N2vCSAz0jWp432pxHA322YZ5oI
RIEWTkHnxwUCmSeC1Gj6oHovEcqTGq9A4x6AjfeQdfQEE+UW8s5GLQUPUl2oXJBEbvf9Wi3+fPFF
gDSdW7kQlBH1tRmt9jEqimbUwk7O7tzZ65A5yipHsj1P57dQTDWi2RTyPE8aCqFeNvUprIlZgaoA
ihyJ16jp4hIePTWUVW8Hj0hJd/d7Efch2x8x7qL3zI2I8G9MMlTlFLZCT6DotCd/9HipUQzAnrni
CuwoJEQVCYI0HGgFX8oqgf+TubGTIcUaT6L6Q4YBLduiLdvP3I6u8MTXwhZ9Ny9MzsIjmCqGLpQB
VsY2UEk9oZiGS/xNAdUzwazkv4oQ/bsn8VxNw2trUG2Mvxjk4R9RLF6FPaK2XHG5jigIrw14svBO
8Mhirr9V4vB6RP5pTxXBc98e0RV/DfoHwym8QQkYkvh5mn+JYAZCho6M4KCJiqiZjijv4lF2tNzi
vyPdHxVJKAs3UDHQnwssBrwLtVM5sbxv2fvSWoKCGtGP5usp+yf66eftxLfbp0OYhVLWFQm2kwgv
qSIvIfEren0TwtSDadiA+sflf+B7JHNy/+npfrLvFYrOdWDLQO36GzrYQIfH5O34sWbY9SUFywu2
yKW1vbjxF3rp/9LG/27bqM8SaaFUqzrI+zLDKp7NeY5U8AdfNG6+xe6Nf4MaItQSoYD8bPQzrO/N
y0sFw+z4cXeH1gPv7yZ6PyXwhwOfW3iop92uPz4+UEt4WtEPAeFYvrhrmfDzTE8o0WMo0SlRh5d7
KHDj8dp4fYqciVyQeRfvbqHR/1p3d1loLXT9D6F1UWgtzJI/TGhdtBQWPubvail819C2JFECoY0k
K2dw4pNkDwKdpdMIXQgtBW53HOkCAh6t7mayftZdkCavL8jo77acNT9dcnG7TBZaPZZxyciQ3kbR
RFcKswYBS/uiRig/7aXey2KptpMky9x8Ro9UVUKrUTUh4L1/GAY02q+yvKGCWF5lvfxSRhXt86n2
NAM8idbQi5dG/F2D4ecRqwtTLouTRAsaCE50IulRh4uUnIiWvkKmHfDBFoW9qxJtQG6feVLCeh+i
P/8FDXxG+X9l0H0awsKgy2pDnXQVQ4BjzUX0dejwQjnezi4lvC0MrxsMkSd0hHV1+kiRC/G1DSBz
q+irESyspmzsmiSqMIId947fjjveEPHgoqdfCwtle7uOyfHCJS/N+9Ls+P3n/dzJ/Ku7XtgTTdm1
gyDgriW3giWHvLCKAvsC1FEhraDyZpwX3hgBnXx6Mth71PFx0zAjxxzZBMxGgsS0wpJw61cD7A+U
A0lKH3dfz9T3Zd2n7bFQ7aPZC4KcY5h30NYv3MKEVQazE5AGN2kfbK+n6EdUkiveZPFVRWMh3rbR
29fcD+GF3avVDbcE+NAHjsdQFKLf3X2cPr4e6cWNzNf8k8D5/TfyxSVdaNI/aEkviUnOWvZ5ov54
MXnptC7kehYmypCU2IMZ2V1tV1/vmwsfvsxt/m0ffiaa+OKUn/MjPm3KeFQ0MRigknBaGhxgCW1K
0JiEJrv4viVbXgXPaLovkFLVoeUY+mug3VdJ9mjOwDOe3njE4dH5+o4vnell5u8fd6alC0bEson8
72FEXNBG58n7tGK/gza6uEkWMjabmW6UNd8kIkUrsRCJvLCWoAFAEo7Wt1wnCORptOHzexqS6CYA
IIkb7JGL6CGX8YTafHrBMrk4pqU0/TOMaSFff8/D9JvoMP9f17T1c8qe87+Rrn5/7v5WfPzt1D63
rGnZ66+YWf+E1JcSb/r0z7kv9yx8r9nzZ67L8zu+kV1K6k9gM5VAlS6C8tKQRazLN7JLGU+Y+Ksl
GaoKLkzeePvvbJeS8hMIazjfqiXqhgJS1P/Pdqn+JBugs7FMy7Ak0xDxrt9CdrnQdwaYW2VZ1VQd
15NEwzj7959OtJE2YI/pgHb1MStHbxLHOCWKXIiWP6fiZO5LI8wZGXuWRLuuNdrWVtq0bvw4HM2E
1qWe63SU9frG6MCQbJfJEA4Hq0CvdiJorJKRgtFVorkuWymPLWRjy3KKXGwwkys2mgjP4KnORAH9
kWSjjlfGpMYw2MS40Hdq3gzoIhYWAli8WDDoxNSbCYCcFJk1HQUJKRq6IqloxpMWSUtgKSs7VYuE
p1lgOujAugGUaJpmTDu1scKnJGZKTBWQx4K1Uc9KiRSZGgxEHRIGPkczNMqVKrQRQt3JkM0gwJFj
RpUhtmp70seWQ7PGgJxoFlWKq/R6oTu6yEq0TaoSfVqpuZo+WEYi79VILSSnDdPwUM+t9RxJpvZQ
hK35VgayVdNm0jrkwdZNj6z8rpP0h0DGJe9DqWo1EqvDmO0mObWy9dAnaU/yQg7Qe0cTVdNX03wq
Tsoc6609l/OA7AljtkC8XhomelP1UYAMfa0z74qiUaSTVkTdvNPiuttaemAi76IVUhCms6ab12kV
VM2haQIx9eW4M1tS6nKyARMw2DqLZhgf8jAwO7eyzGhoSD/mwV0Rxb3qDpYQZasmiOBChnoVK07F
muqlnnKkXcyVabxGeh5EVJQn9W7ItPZRZK2gOVKatF4HOt+KRmVuvjZBUdR2PLCh8eo50QYqSlkB
Q9nUMpGYZlhvYk0TBiLp3aS5dawbiAWrrEmJOOm9QUA4rBh0lDAsT2v0ESkjVdes2kIQ3qJeYAMZ
B8Y2UtBE1wJk0oekqrctC8uERI0kyjRtzbIkaWyyUzcUOQjk26Ry0xRU3CgiqGsB9Eiyci8XI/hH
E1XMJmJMmnbdqX2MGHLciWh3FaVzCc5D3RJIIA8NcLgxQ2+iXFdEEBZ1+avcCqymptJKGZl1bT5W
qa5hbJLEMldWCjMHsVA/J1SxxPo9krPgNRiy/GAoqvTCxDlGw7ewGNHM26hytOjsAy3BdzY8mbos
V0TsRLn2AjHoSjCUWwqg8TGfn1VBKw+9onVIHajqETwjfWGi/2QdaKCtjyowj0Qyi4u13NZKQ5go
F+glpDUKyJiCYRKJzGZpfkiTMHjNBgRdENko5HyjmV1YYutmZXPKQ1mNbCOwGCN9KydXUqzJ18FU
JltJmFsk2NeJ+FZVvTy7IdPHjDRomvcQa6F+bPXWeigMI81JX0oG84tUaQs/GtLsUKWFiOapqRyo
OHJGXFKrNcN3uZnEkGh1ZQLJTodZpk1lTqjLUYoB9QnjmN4OURhZEGKIxN/GRRo+djFfHyuNGbqu
tpIp2vo0QOiNLJXRWUkfi5REillBPElhtbPMOLsVZVzNCYx4upunQYkOfdYgG0nS9S65rke1DsCU
LuiJHZgzOkrJUTV4uqxrrRPW+pg6WjzUKEioCjW0FSHNcKAqvRZJztQUDl+QhQ1JOsNCTzWrU0pb
zaUM3V/7OBJdcCxHHQmLhN+dxYTCFtSir3C/Pds1gqyoyG7SrYRIs1miO0+tBLo7GUL/KIhG8Zip
lYxypEEoeyJUcjjY7cgUoM2dOcX4HrZonGg0+iFt8uGlMdt6A+KwOSWhpeXoKTWVY2k3uqpcY8OO
kjMFWWqRUAVQ5LCp0tE1A92ERbvEgcuJoswtTHO1U+B762Y8OIZRltEhiMTIr5MumcksG+E1q7K+
JWMwd24uV5DJlYolMKdUyEgWVk22C2Y9LzZtlsYZqaY47BwV2gfNeWctzlwzyFo0UAqy/ImZFTZF
x8Ixp21lGddNIATIcij1CEQELTQdtvXIHhkTGWowm1w0bQtH7UZV9bYhc6AU6yCTpcZJQlOLaaii
TodAmooigc7oajJVsmaSVsjaEIc0BXFaGhYMvd5iObtjTRTkttGKmkQqfJuoOIrlncwKC9yRXYLN
1zMxR7OjPNMeozZK0IOyCJhd6/EcOZVURgghgQP9bbSYWBFo+fjR1AJdzH11aLRhuAv0DAea6FEt
vQ1tlu+7eWYJkaXZ8LUmyXovYHLyEY9yutdGXbsFbdX8mHZy/RoJkIV0Kgr9TWo6AYTEhSjejUVs
TURp6uJDDbXIG2ej2KTSPD8xSe52ViBVBYmCQgH5TRXXhV1VyCWlICiSrqd2lu51LQbClhlFYpEB
734IKmUoiGrJ83XChPkjEdp+LRkQA7RmausNoH1C96/esA6qnDFEIERR0khfyxWiUFVU9KSNesnX
OgN7phsSHaIRh4aRoBt61NiwXr9JQkFE5KMOjJ6kgdpWrhqHZWerYz0AANQScRelVfTajEKCmr6q
VFTwZKeTeQyVGRS0DQOh675p2zKkQmgOU4JisDyzJOj4ninPiSW2Ed44t1K3GeQwG69AC6+NABb1
oTO3oSX1yVYPhT6GZhnnIL/RU9Ym9mDGKvZAYozBqkuEWgRFVJiJko9itVQ81lNlStRQ6zSzRUO3
cjvRlXJnFpWZbvI20mtizLH0apjhMLxJ0xRW2yINUsGGBM4gmVKrA4Y1JIHC3znNNJ0i5SVMhRjN
ysQpQ/WapKsBuld2LECFzdiKgd90Uxfd63MrqE4jNHl80059jt6VQSzGq4ANoc6IDikPmldtwsRY
rTxh2eemD546VW0URxxyS10VXWEaCLFaaa+iwrhKrSp3a03rxfcqgRgjgqnIojfpsTDMdg/q2nYg
mpmp5tZibTB9tNYoJvsGAqJ2WwVI844lYVHvAjGJLT+ywO+iORlsixHUFWIupm40lJ2xCZNYCak6
h0W4lXs1DV+KWqiRmtsCssbSaVlLmRpgoHLUBcNqRKWuMpJsDBX1rRvbLl2HST8lV4ZmiegjDUNa
8PKmakEFVk49iLon7N1VWgmV7lbinKDvbDwXClVmnYFuVpxl5oWVASMYG1kbb80+ztFfXNMGVpFY
rirj0Rok6WEMhFH2MrMLPsTOVHQvT2IdXRfDZJJJFohiTOQZm9lu+6xrXbPqjXaVp3Uy+ZjzpKOT
2LOG6nVctYcYgifdRLHcvQswoHfmGBhPRj6J6FpoTglzpbppZE8xe2tyhpzlMp0NKZhBequHKFWa
DYbGaHNf7EuzERRn6iSxpIWuheFWwI2h8ktQpImYMLJHUpdG9QKZwDpX6xsTW10SmUpDZejNQ2t0
OOaSmSqFo8LsqGCtdSFaegdyBfJ6UD9/VIqYwHa3GMrR9GSuFEfv5ArpCXmUBLYuGSNIeqe+TT0Y
COAorrQR5y2wNEi9EnrzVrWYhf8qanVTqLCmwQhvtBqtAQWh9DeQRt0pDRZfl/UUfeSyHifggtS7
jFijOm1aECGj7SZM6tYuckMFGlA3HUDiSh8sUluZbq6lKMQU14YY3QtSaZS008NEpK1SxxnNtS6B
qVIlYnSldHXY+blWsBHm7dQVG3VIqxhkv8GETqKDEOcrayhKgyZ5PCPrteuSfFeNtR6RIjUreZNY
xYQeiUotRE7fGT2jcSEN6MkpYhWIEYF+01GL2URPWXxYaotdFQW0VWtETeJyyjsaDs1k2EMcDQjj
Ntbw2gtzCiu6iYr3sGSp5VRBXsUvZVqqE/hnQgHOxdSwEq1nwcNSoC9qYfQmWnOGrV4npOjbbqzI
rBml1LtwOywttQ0tlLWA5KMioJ0oavRkmlVNb93qUKKBmyQKE68jJGhoR61WlbSlIALFlFI1j5Xm
FqZnrMBAqMusnb/BKb8JJdix17poQIX0r78AAM6u7WtRTjULo/bfD+V7fmrr9/d291wuX/mLNzb/
fn46fC/s5/b5F784ecva6di919P1e9Ol7T/8Z/7K/+yTf3s/f8rNVL7/27+8Fl3e8k8LWZF/xgE4
5+w/Bw5oUSR/85v0OX9rlu/6Bh4Ikmb8pMgSCGx1Uzt76f9ADwTw2v5kqmCDNWEoqJIqAoT6O3wg
mD/B/EKxvmLBndZFg7dQbYqujf7tXwRZ+sni1pmlqrKkmGA2/y0AAkeXf4ZwNQNM77omKZIGIANJ
/soCnTO0Uev0OlCuYZUiRJaENVWjwvDgxgZIxRcNmB/DCDt1Pn2aqqtvl/jcaYlHgBYX5rCKAVJ2
RUOVwQKnzxCW05qwVq/BdFvYhQGbazbmyP/6KvxTfnEVyUJnA3CQAahRFbQ5wPOf0BEth38H8S0e
Z0HZCUb1HkgCyleFcZ0Mb6Ea52tDEi8g0L/E3DGli2suYl9Fk9blCFvpCCuTZFGIzr1NhmalYnhl
lvWFi/0SQ/52MRWmpiije4Mi6otpLIQs6FsLF4vyQbQt9AsAt3wy2QxNEU6ZOETu1xMq8YjpYkY1
WTIlDU6Kintd3F3fNUodtIZ8rMPkGq5ds62Dys+TxA+F4aZWJ8FnMtB+dRV0e60FPHRhAHxHLgZg
aJokGeC/tizdXGC3hQJhY7WFfMSllG2nyntmFaVXCYOxGgq4z6XeoPtuX8i2HuXtKXF7uUMMr8zj
e8ZyX/Dbpm93X4/qV2sOsgVVw6yYogk4bpk3HoK/WipTZlzNKlx11kwTQekTWkqXxrwyx+rSHlvU
u2LdcUHNBB4JHnBT1pbrXvd6o5vVrF/lmhXSCeBHLQkbKSsrt4wn9JRu5fkmzceRRJVAtQGNaYcB
bHLlVPpyroEnJitOYWcY33TB63+ugdq3caE9j2KhI5lhgKD8lwdOlEfgYNZsXBUiquRTzQc9zVMW
d5UjWqbkRbq47eo5Xk2pVF9IZfrunFiqLuq6AqloLju31mloNF2Paxths82M+MOaeuVWCkcXox3v
Das7RC1aZ89QkI6qqKEP58ArDIAtSj9NW2sMZPu37wvLQB6rClFnmee8u0/yR5AhX8NKxjKVdXIl
mlZF27B7TwT18T/Y+7KmyJFuyb9ybd7VplglPY623MiEzAQKeJFRFKV93/Xrx0XXNwWimpy2eZlr
NtY0XdUsoQidiDiLu5+s1ukFK1we5nOPXl1n81lH1Xn5Py5+j0CC9zgFT7rRPhsl3VSF4nZKeTsM
9CmYmrshRLeSbPIuHEJvm/79njRwvbG3NDhl6LC4hDL3YVAgAJ/IiRvnEHEHcrE2T5FZ3PqQxgb9
DnrwbWMKCOMj7o9CJOkuqXW8XRifnoFy3LYE1ypM7+Pkc79iHNlUcuog4LDX0OCTfefUbeVBVBZs
4acm3SFcSwVNyS3kfIMNMg4R/7fH09tSvHuMxfGUVOGY+LjET/5Pyd3qhbRrAnGCzlK0rcwsrzUj
dFp4lpWtkS2/BDdZ1BRhY/ObeDf8wgSa3EfsMmL4HkkesvbpugvtKUSf+eteWft3nCBtbVXTXQIJ
6IcsuamhR/H6tdG/NRv+6lUsDoE2SjOdc5WcWplaonzsKLR09AoO+kumHgsYSGWgYjzyC4fPG9H4
08CMzBcwo5Jry8tJhRs6Iid44mhaFVhcnfvRt74lh1U3nTwfzRXYGleDiRgtqhFJ9U9Tfsj4duzd
PrnV0DGcA6zNzkFrp8U25Js0tny5p3T99RK9+VWfnpRzg+HmxjXGl2YilLbKY0ZOceUOwCd35rUc
bH2wcmiUA2OCfkJobxQ72blDE6aX7me9ERm6UQzwyxK3yFZleyiJSQ0zg5SPrbrivs7tNrBaDTlQ
y2jXdLpg2otS09+2xZFSh6vBcFQtnakiQAZPYR09xdCKidfjc0WvfGQos0cNTU9SK/RNbY0MrZY7
ZeRAqWfyj1N/N6BDVmYP++DCafeGH1uu4fvnWbztuWaQ5UqL50FDsRSFJks76N3ehxZb6ErNGVBf
jve1v2G1HQxuWt5FbE2QQdLba/8pxUGUHFN1J9S1GqLW5cbqN5Qbqtyh5VZDi9WKQy1mVYQriR4o
D7F+TLw1UifqCX2DvzaHeUN8NZPF2YUcVtMi+0ZP4fTUGGtDcxPA1PTndrxn7ObrsT55cAbHASlx
TSK+IJLyxbJxJRCGkXFyMhr0v2VuipYt3trYG08ampR/PdgCjQGbWQy2mBkib64FGuy8Beye4cNs
KieUwEtpjpZvBXIC2TYOVjzedZ3FPEuB/zRMpxCQRjRaja679gANI7VAh7cSKvq5KY7q1RSjvbdZ
Q4MsMVvg/M/hGb22kQCtH7iLAlYs91EQoperYrL+tmbrqdsHkRNxOx2vmG/jh8MXmduBcqLZ9usp
f3JD/p6yIVS4gQj5lnc+vE2u8GxE2nVlgBJRIlXnkhf20Eurpq4XrsBs7DQ7DK5K1F/LC7v0DdLz
wZbmFccljP/gNoCD/PEeVPqEG1GBFTf8VYRmH2g2gAwfTmCRQQxMQ+YhOmRilfcgYQ9iHSTW8INL
s9fthqBQue9LN/DcPkT+K7qflbYS0wNAMz2ibMWx15Krqb7XkTg+0zUSzCx2qtcSvSHSByM/+YpF
cjcA7lS/nchOLSC/qed2drHL9jIMeVtkeFSIgCn46W9klXeOVV3Uhjb5WOQE7SkmKwap5FnF6Xkv
ATBBuojsS9+lwzYD5OjQIlMtTQZySO1G0lbrVXPp3tc+ciJ/Gfq7B1pcvF7TkbQeBnLSRyTdLYXe
R/yqR/Oga0iVdckeWcIuvO7kto12RG6zyW4Vk55FhewtMsFmHJnIhGm+XXt2liF0sQe8lMz0r5F5
CnKr/V7fay+FPZ6Co3iWnqmdYV3etHEliDCJmetmddJd70FSk92TGFVdk//E1aILs79PD/ABjGvj
JgLdNHX7zqKKhXwQgqRiq/z4egcsoIK/1kJHLlEgtSGRp/hoglSVKlGVnpyUs3EtXqIfBrPE95Tu
Gr5RiSsVt8VxfVVtxWs1mX5klteYe/oMR9x4AH0qf1aInR6aE3OK+/S23Iif1QEmp6Zm9tDqVoNL
5yU8ZVfeLptM5YheR5v8UjSxDOneLMwAPgN+rc51dYHLo1qSNwNSxScsboXmWmAfV2Z6UNAapVoV
wiTxGq9Ne23Q+jtDVIE2F18v45vUx3Inz0EeRwYDMfebyb2z8b42lFQGAT0FPzJwyu4CNIpZxa1t
QKa0Rw3HTHo3MVwcmiiBqQ/U1Hf1bXbCC203aWFn3Ew4Ipt9g4KqqYPJpqy+fsIZ4fLx3sIhIyTS
N3D+gWkRC6M3Uq0qpI41Qp905D4Tc7jF/S+ODnAX9U0DOY7/ywEXhxuqMa0iZ8vKKoQSpnzN0DxS
NZFVBVN82nN0G4FXl13wKy/Oc2ELWZx5ejrbgnc3vTTU7A/tq35LjtFz92zcJxf8509h3MdVlQvc
vCJRV3kbzb/3oFbJLP2Z/hCB1U1WeBEhf2mw+aB9Z2T+1MigFgjdUKJShw1DOnu8BvQEfiU4eflD
oKVgEiSoNzs5aE6qyxWr0N0QN7B322rrnN4Y07rwDqqYq/r3PNtzmFuHyEtce+UZsIsL++KPDsw7
q5OL4yWIFKVlIY7aEj1/Anu8y/I1QCh9aDJgx19EZGbRJcOb/ZRPe/G3pctFIjHrm0T6AcYEJqYj
5jg6iuFm9Rk+JvLx7E7R7OwU+SamLm684tJG+9N1JzSJwt6c91WXqkCK32e8nVLAMn6qz/649R4N
4mTfix3hptJch+kF3/pzRD/b4O8B3yQA3pkF9busNvKSnqThUN0eYksYbjreZpi7KM0O2z1Eo0a6
0+Bnxap0aX5hyeez49OKv3uChWF2lVFzpmHK3W2VmQiLArRZD80xvv36TPnke8/uA+4sFWA+ZDSX
EOnAr/ph9Dz13A+IGSvAK7Zj6Xao4RYBNUPj8evhPucpFuMt5xW3mVaFGC8enURft6nTdKsE3YOl
NaGvbGo3qU3LY6LZMYLnu+5Yo0rnhPGFN3xp2otN1OtceH2Hx9DJVkcPLLS+q7fEfwwzC0XRC1v2
81W2mPRi+4gIBTQvwGiKbupQ8IWKbe0GnakK00elljudvE73OmAouuMPG/UxA4jR30uGaoQdeyY+
fPT9Cm0ltypplQQpTaTxrYK6X7+etyThB7NbPCn/eB6K2Ov0IseTJuhP1lh+cRWgb1+3ipApPAT1
xs93hb8a0TtzMlm1yrAhho6aYnwp+YEDmOd5ISLg1GZAqPFq36OZdnmIIYaBFmsKtYAsypMrIJuA
mVm1amAJXFxAYCqJJUs0RUMJWlnnJEehG46Fdk67H1/PkMxr/WmGkjDOkKxG2WeRehBKELUhxQy7
7PqpMKB6DpFPuanQuYw9snhjILSfbpLBauSle/STkzwv7ruhl/6CHhpqoGLogDuasYp6LILVQgkF
XH9sBUhJXRJc+XxZLIZceAxZFva/3mdylasbwPm6bWe4qvyhBdhwe2Y4Wn3huJafjmsMSpmqSkZ1
gDqXnlugqKFUo5GckYVryg1XV+UIgBqSM64ITAN0iMQc7xWcnIZNw20Uu1qwIsjE9S5FjbrBrblJ
0XMPXesKOwIeVLE8zaGRzYHSOPWPxl5FXzj+ojyNjz5s0cevbuwgMREfc4AaTxVzOVr4ppax10MT
acaawGGdHdUQCtAAeRSt2fBverlq/C3AuMDi5PqFrfR2Jy4NjTKJ+h5lFMjpxUmXGFFL/UZRz+Fk
YrwKgP+r7id0wiZX864NCAEBgGOsuNUF31swAkIb26f6NmzRQB7oxlvlFOdmomMB9nDweOCo+prV
bquvw0f/Nt6n2JfmIJxQt5NuFYy7tnYH3ZQFEMtWMNwZitPyn62yTVSL5VbfulNkhrpJV0gVTVjM
b4FEOv7Vg8YwYjRkhaML594n5+rNDn6vwOKQbYzaqNsI9l7TY1MgjFiFylpunssUYgXK5uuNTT/5
KIvRFodsoOijkkmsN5Ism+pFw6vW0bSvhP+YQxSisHQ0rn1NErMEvjVbUTjNW8SYiKteqqcoNnHR
eN/jSxmgP5w2yEfPkkcof4As+/E8VYWmhjGQUucKzZIBQfYtxCVfT/yzszJPXABpj1+PgZYZl6yM
E5JWAzlrgVnNeEwToXHzI/nuUzMCVgMQJcjJFWbmr/1vX4+94HfCb1iMvbgv2MCMgKcYG+BCfq99
U18ByIEJim/dtx7KHtGsf6chHH9Etqcmlv/NQ05lHWOtfVO90FroT5f6+4VYZNt8Q837cOjJuUmt
Ca10j6mwVChc++g+9/W8P4dEi3kvbpHMmEYlrSZyrsdsrcdI5mE3Ahxj6eRKw62uIHBxFXU/theO
lYsjLy6ROB0DFToksKjSRoKrhKBC7/ToOYoIhZocTXp1E9Ai7WIUOL/KT+fZOzNbXCVpHHE2Cgws
n9r76hE2Jp8n3YwyU7lXXgPVKoEyHUx4JhfW+k839vvXOh8z75xxUaeRrsVYa8FODG1xO9svV+oB
DiS7Hp/5azusCoY3PV0wpwXr9D/GPZfbVU2gqLs4wY1Ea1jXqwT1ECtCe3Qg6ke38lbCaOzxSeqd
2Qa3Vf6QaZPJo5fQP493U7Gt2GNJiJmSmz5GBQa1WJQCPfRhoJakALECSc9ojQqL8/VC/dn8fz/u
4qwJPOClGox89pAE4FaBe6beeOQe5ce2vJTm/eMdPye3mAooBPKQH19Kkyhzn8eCnLPGKSW0KovB
IuhxMEMNroICRILQLYLtxdQnm+37kxm+G3hhDaWS60UrcswSbnti4g5E2aiM7YQ6OronAFfd2Wln
T99QCImp2yiWbKEKYIP7b0Bajjkt2tS3ToD27vFmHHYUxfBmxSOXySupHTt+9tHtoNt0/Va0+2lY
efWFA/uP1+LvGSyFAfQsJEqdljArboFwYFawD2RDx+ixGdZTAH8ntr+2jM8pyfm4Al9LQLBBo3wJ
0ABQmud9A48s0DZsEmYVXdWkRfyR2Rzcmdau0UcYbaJVq+LrsU7dATEgYZZEd4fKTbJ7ke6TZI+k
G0WflPB6mPY6tTrFZhR4zE3Z7zVETVr+rVIfQzSX7pwpeUj4pso2VF8DaAgQ/FWRJmaRlE4WIV9O
kVMhp8C7Cuvzhcl+2gcoADBAUSTS49Dd1RZn8xiKMJADHAGj2Odw7biOBsgN0sz6Kr2vjI3WHKPi
Grs1TXd+utEid0pQlj2K2iyk6cVWVlh9aBuvjQENRjI6QWrH1G7hq8EJg/NwUBSnQqI9Q9y2a1ZF
AsGpZHSGyq21Tf9AIWuFqxcL0kD2NTt+Pb23Ku6HDbCY3uICUMQ0Nl2N6XFwyVpEiGCQWPmzbilb
Y9OhywWktyCgVR2RRdYoFt7xtR0XSEi5vHKRUiswN27pwibUgbKX0f+MFLuiTotlYqtcWhGxamVV
FCvMPU3RAoFnZ1A/eGL1oCZppqFbamCLQ6pZJLKwNJVuC99KJ1fGz2nrNHSPFHsd2i21UbGtUrOF
6kVpAqQaY/megO4snhC+VtRNismUnsV1wLO/FcbV12v12TWa10pyg6uqjrzRkg1dkZAAaePDNeLO
SF01iM2puclA/mkACYJ+Cbfq9sYvt9Psew9b2bx+/QSfTqvFAyyc0qqjfQN+GTnr0Vov74rmoElL
o7veu7DFP8e1i5GWnlghGDBRcLZVz2kQWo7jA5FHqm3KwmzzreGt42qnhXae2/UlPVXy6UhbDL7w
vNSUlYM322QJettogWJjwBiGraqs+uyq7jYicMXgeN42rFYkOvjVSlaWgbY3uBYvpc4+AzAWT7M4
AKYKZCQvCsg5zXaNttZRnQAX55z/AG6vBHygvuSTffJQFgMutiQQPbyaKKYPgGM2/ii7Tar7IHd+
U9NTNtplfWzTB6w6XBdvqDdfm9jnwAeoF6oC2GSAicERbXy8iquaJiDL8ficCjCmZAEyHm/S0GmM
6dHTcmisJhNHcNk++aUR7OI5/KoF6+1aQzQEboBYjZV36Ks0s/g4/tRpPpqEKK9VI5/g840rlo4v
ge92U6/tcWPdTnVVXXC2PnmXmARDuEzA5GVSX4qqzqV6jYUkPlfZDKqQ5eAMuLZWX6/V53wIwnEQ
S5gG/AbKc29ff+dLNhoA5JGvBedSl49Dnk4OC0EnI3mDElPsEQdQ5SsDpxrgaaicgv+GEtKluX4+
lt6eAvBRKDwaUtUXJY6h0nPf98bgLAeUMuPat/VSRlbW1nLDKzvXAZsyOOsdROhpvlaUqzqiZ60k
d20fThesd94N7+4TXQWkReqoShpADRnq0pMrh6FsAs/zzwMGscswOQdDrZlq4//sZ/7o12+ALvbK
PJzgBrJgqOgJgEUXjmOsZ0KdjBxz79iVpCFxCWsCq2zonZf4JkgC4bqhrHKKLH0uQaAymZorO1Bb
HsAMQCql0xSTy6J0/CR9QQHUb1uxLjuGaHPgzApxsBDRx5tAiuSC17vEAM0PP1chdNgO3F5w4z5u
tXHMNUByhHGiA0ofU4n0YUUy7hpevPGaZC8UjWwyH/TjUkkDW/dTxfUr1JAK8I5MTeb3Y17GM1F1
QwvdByVmJ4NRsSMNPb5Ei/5Pgl16vwulMDhC6hvMigLXAoYamEMfH7ofvdYDg1E9D5IcAvCS+5JH
dq+H9W6KvFsljJUjTScfVfcB3CIQm52sBj0q0vuDiIpmNwxIFgJeejWG6bhpGbEKT+xD4LrNUQUL
xcM8rbad4AVI0R0Cte0PoaJGVp5Gv9gW/4iwXZ52mI0EAMuQwBRDiRkfH2fTyDYyQqHW5y4yylUU
YPV9pYYm4ZBpjqhCALGiB02S1kXPtcDyfABptBQURpnDZ6uydtgqSo9sFCrLWVx7B7Bqrc6fpBui
yJ1XTXlsqJbDCRqhL9oV4I8pIMvSAdH111thWQsBVBpgUUgkYP8Z2oxm/jgVtR+MzkgL4xQVVb4D
2fuOwtVMpXYAZ1wDAaqorSRs1wKCACYbRH9IAwBaGNHjbUJipwW/Z8sScGK1JrcBd4psynDdvz3m
/+e3/A86Y/j+meByD5GPF+h+WODbvCe4vP3YL3kM+hdOMMhfGPAvATuSOFz/lscg+AoHCtwAUB1m
OmM1f9FbOBgs4LRAAQPWS3Dm4gT8xW55+xLkMfD9OvlbOOM/7J6bv49sEIP+cassEIIaiDdwBwBC
x+XJUEpcBkJNoYA8PTCo9arIDLbHkB+95tnzcBI1dp2tR3WlDWdVmpGxvnbT4mSE15SBNR5QFENi
U0kLlwFIoxilqVe3WXnPinsx3gX9HZItQXnTNshBrUCuNCN0JvEAxD/K/EXXDv5wpXknQc7/3hRv
8xQfS/YUFuU3z+of2Vj/L3KsYAUcOs8wIx0QEo6CwVc2eZeFzeuPNwGa1/q/9iFs6r+u2yYZwan/
IxnrT7/+FztLE3/hPoORADIuUaSYoZC/jFfKvwBSgpcECtbcHBX+/C/rpfpfuP84Dl8D7hoEWPCl
X9arqH8h0a1iMipqHjqMz9D+DTlr4SZxyMeAbanCelWcjcYbDex94o+2dep3oUTuuEN41lWBOJE6
OhT1tFPK8rUvUicHM8sbh3EV69yKgHtudDRcCCPSO1XGfrxb6l8b7D1pa75afntKv55Hx/R1qqFh
rL5wXfqq4co4dv5jGoNoovgyMd8+xSRAaTbWdDNt1W9fj7kIZrCEQDzg5kYag2DViZjdt3cea81o
poxKyG5HqewEqRCR99W9PwJl2FRB4lRQV7SyEnF6mQX3Ejn2rx9g9g7eT9pA+AxvB+eYFBxM4MUl
lQYZ9E6qQT9NKNUaIFZBPWZ0OSioUtmoHCXsLGSHkarT5t8ODAkhEBpQSNQ1gn8+Tryq/YBQg7ET
lchkMC3uzB4ERpN53dmoe7fm8ixIsYZExePXIxPY6ftJw4LxggGix3tmCKrAp/k4NiRiRJZWQXqM
zbnbbWzu90+bTWpplo8+s96VOBiOODRotCk3cgOI9KbayY12UBw4fbZhGQ7Sjvj/8/cV62qdrRvz
plo3+CMAJRt6AxkeU+IbXzrr5Uba2Vp9rHaGw23UOTfR9/5xvEl202o4Diex99EPmBymg39l3A3H
/iYHwfeGbhAmWcDKWx00GSvn5Qa/9OWlwR8HNBXCOkE3+ShslCQcxZ0bbPb4EzNRgXPAf1qpq9xR
V51buenPaFM6c6NvYK/XAid6vq4BxkTnjR/qAZIAp+F6uFZ26U462hXdK2tQ57dvbcGtHL+NbJBW
wu/XHbFRXGYa6+mGH9hm/k1zj+Gfa6ikz21FNXv+NsMu1+Vu7vp5Ts0IvUbZJkDTVbGRh2Bl3NZo
2XGpdvHGfvltxL/e5xziGAznGezp4/sMjbbxSqEkR9e+voVA9Q4Zs5V/7L6Hg8UalIRNo3AAiR92
E8TsIWnpoGBsJu6EVl052qyiRZcVua+rwxaF7FmKH6yD9dz3eIQuPbTqnRgS1RlalEKxev53PxIL
HYZRcIxMSC5ld8YN6n4h/m73wAT7LlrO4mfX668Nly+y8rPdMrgbKvyKt7rzIglU8LRvvI6lRwgw
oJ2UAPxi6MpoY+TgLIRBbedjNJq+r39v1Ka8+vtTGmyDNg02b3+rx/4RETj6yaIBlgmySuuEGRSn
yFAgZ9jlYL5LUqqoKyD0gVO8fftEouYloBCp0FrsUBU5OWS1cTRgG/FdQ/prL4sgYYAXtTX8+ten
DA4uxEx8zf79/96+rxyAcv16Zd6CnIUFIJFhIMsA1WLQhhcr403ZEI1hFR1BRt4qXLniWXCKmuBK
T1+VpjkTT9haGB+YQvZUTOc61N2p3HS+4UzIr9JpG6k//IBdZby/1aLsOc+NY6mFWxIbuzZtvrX5
YHk1EPnZ95D3j3UDYgGaOouxcsOqPRi5XIXkXofkjUOYccNBBywLSBp5U7CSLLS9drgamtiNeOj0
3HPy4FrEyKU2BZK03MmRN2xkt048wwHh1ea8gbRUeM0SyB2UCXjE2blv8m0PWPPXS7e4gd42D0i9
M6FoFnxmbBH0ovrWgnqXBkcVYv5WE0HLBKJsUJr5qTZavQMQjoibsQG/zDe6C4PPV+q714Y3hheG
GxBFC7gi7K3+/O72071ejENDPEeIDGUeAyTOaEL0xis2OQLCKKcCSXlWR/+WyQmvDG490DpwzQgB
HfLjiSH6Sq+HXkzXUU1f49QAUL0DdHzy6bXn11A5a5gwJ6MArjyqyerCkn+8dIEU0FFtBKYY2xjY
a/iHH0cvIC3kZxBMuy1JTNcj909Rqsc70tboaeQpicsYlroR+T4v8k04oeYSixwlm3QXGJLtJc+e
OZ8y229mXaSheCmior4FYDm6kBL585OCRwO2BTHepP7euyeZroZ5Av/htiXhI/BWwkpVFTgbpu2y
OnxsY2HmYQkG0ZSIC7bB56zyb+MARA9NUgSHBCGMEtJUxiLrTPq00mnT5scka+2k7z2n6MAIsEOt
SFdBJXDrUH8msU31IQVJE6yb7G7MknbnZ2WINEhrXGk5TvwqaHYdJw/6mPXHpocUWQV9C+vtrzIP
SkfwHn0ARy1cNSq6QPtpcoD467WORMpRg6LHHW8OU9qPV5G/NbSgO+cEPMOg8AdwLEcV/Ctg1Os+
67ZTlqFDR1Y3J80Halh2wvZHdvdmP/8qZP8/iJP+u+lRzCfTP4fr/zOFjuUcr5+f0/z5fcA+/9x/
FCmk/hd2M3AyQBHP9CAcOH/HPApczL/A69MRZ0iU+/UZefEfRQqCL4HuPydrZ9AgwLK/ox5IZMIx
hvmBeIpQDqT8fxP0LLKxGhTxID0ERQqMpM0R1sedXzVGCeez0850IhSmAZKF6MfGiZMMl27UXKoe
MKQ83m0izBNcOFSENcj4w9NHVPdxQKowo0ynvLvVjJFBGx7CN6FZQaNyC1nG1tZ7Tq8E8rCuWoIc
mhvcX9WjAkoj4X6wjaC/YA5tCNQ55H34hoVsBCuhfUx14fcmEvD8VPExefIVFq986E+AEKR1Co7s
NNyMURc9Dzz2VfCmsC8CCSk2wXm2he6jS7x7rdUHpKLLiTrFUKYX/PyP58ffU8f1hnQ0nxPxy2IA
oV7qjVB1u4WuELdCnQZ2O7KHqSLCfmeJN3+fSf8cOc4jIZ4AopzMZ5aK6+zjIhuNmlSskeltpoXN
IUx8stHKgNie1mgz86nId23vX0LzLm/ut2EF7k4kTDnuFG0+vN/dniwI8iELhvS2KhlxadhqkJcz
ACZkI4D6gsZ27gOjIuEGZdrwMsp6uP164p8AYvPMJXwGFRqtKPAs6zqq6o8V9NPSW1Zm9OCXVbga
9AZCRyI95Bqm7LO4dwpF991AnY5qULcbo4chqnEMAEctqNPECrQJoT31GPMc2nYcQotdzqst7X7y
CjmqETqX+6QaL9GUl/ZhUA25PVzADFl9VEYWjo8/tYwl0C88R+o3SX0rV7Y0vmQayw0/DyIIFBLQ
JRhqc8sN3/l1qYR+rJxlkK5k+NqkxQqnwGqI7v/9pfCPmbEP+bP/fvcC3sw/XwyrdnzOFhcCfuDX
jSDkX/C1IahCOSqPeBN4Qb9uBEmQ0EImAHt31hhBgfV/3wg6znyB7D2Cyb8vEnzpVxqM/IUfoNjm
QGMi5KCQg1gkbb9K4iIN+PGAhgcKUQewMwBnQQ4MWKuPm1hwqss460CDHLoUrbNAqs+sGi1GC6tC
+RAUeD+anrqJcIDPAoIARDdAQBNTCbmPfmi6M0CRgFyMJGZPdaCHNyqtAGoqg0y5HeOJ/einwqCA
AGXbUvUKaCf4gMM2ytB3qH2Uw44VJAOkhXX+KfeQcbaUbIqPbduIK8I9rbSNoRL3QxxWYI1MWd6b
elL0AgCLEdSpJCY1HnhCAar3VcSP1Iv8h1ptcRAGYcjsuvdI46LeiBlpXlw/AI7n9VAUZWnp0EHV
nivIyhzLwuuQfWpZ/OrXAZR1qhwiiZhhXLVO1EOySYHM3HOlBkNijRVSh6aQtc5XSpZpu5J6wrdT
qjS+XSSpbACRw2AOoai22rIH96Op/XbfQfY4Bn/XGIFE99PxGBBInq4kBIS3qaorUEZIOwW6yNBB
BdynAemJlkbWmbHWkgkJQEN0dsaSAWJlfpSKDVQ56dr3oQJ/6P2Ao14pBu2RiAbQG675hWJ7dWwE
G6XPQAeHAlsksPZ9hha5YRcKgHuqOlhBBM1YF1KLxYb14hznnXdSIu63q75mrQ5cVQO+KeSWEruE
Svae4/nQNa/RBBhtTJvufGhQclOqgb5RwbBTzEgr9cgMFA9iPQoPaGRhDZFmTVLF+C6rgaFZDeRg
v5NBoJzJYlJ0a6qm4iyacAxNXUm62z5OEAwSXkPfyW9L6D4GkW7RVmzDDLgjSO54I7hLwGF1aS8E
Lp8edjygSPpTVxiEU71RGzKzLUk9Y6MTLzZVSDOjqV1CObRiogqahFrXMagBjop6HbV8/MHqPH/t
Jqn+HPJJvZbVOJUrL6MMoB7V61Kr6BO47HGcGICrQREbr6wcw++B7KHyWNFphJSsXndP3eAVkCnM
AygItdCpAeePT+tESiSCJtHvJ3VQQkets0qxoJepN5BErAAV75FfMGVfWzSnHcQNedxAdgpFna1o
msSwtdEDIHTyA0AL0zIFfUvSvKi+j4qXHLzJSFpnCgDNhACshoXskhTgJIE60kqjXQKMIvQIJ5vW
YkcilnqOXxTFLZSbmW5lIeRYoeMoy8yCmk0264vH6bTKq6g7QlUkjTYaAiYgcLIEZVpdmfTvRTYR
CVwfhFJNoyO5PAwKbVskyaf+mkA3tTFVv01+NESvq12F8OWqkAlUKbk6DOqKyGIEloRN6gwpxbsw
xy4vfqppFrzGNPEeQkj4PSvIdURgVUsJ7lKr4t2pvHhMAgVI0NyPgBRU+1FVTBUSmCA8TwbqtKMX
DLc67RAa9THtDl0RgE3nT6R9EkPEnvsYGld2EKHmaaZ9Fl9n06Q8a60QzB6Qqfih1b6CZoy5V9+G
U6o1G4bjD9C3uinPyIiTI2yM1Vj9ohDW1ORx5Hh1BBVNfTRA7R+YDO+BmALnq0FhVYf0tkp9t9WC
1HegWV60u4YXBtm2atEPh46H8EWbXgODyxsg6LOVuYHl4GVVJlYqSAD5EQqpZGgGTJW8zcsgZoHZ
FCUK2jaPIhxyXpvmA3I3s1qrqubxQRR1iOxtUKuh3TUxtN4jyD/za5L66nd4ylSF4Eng6askmSRk
M0No7aLK3gzDdSn0PFqXrFDjq1xUeQYOXSFu2kQZm2M+ATBh8ToLPduD2Jx24pB+o9sqgJzuVinD
wdtWbSoAP0E3CNICOd6VUIk3tTQLFdMAcq526rFV77Sph1rPCLy7Au6CBkn7AKsO4e2AZe2B6vDv
7kErbJLXOIkH0HvgCPYuACcdGBelrqM047fAJZEx4d/0INVvatgiWm5R/Lz9v6g70924kWVbv8p5
AW5wHn6emlUq2ZYtycMfQrZlksl5Hp7+fFT3dlfR3EXYBxe4B+jdaGxBCmZmZGRmxFor4k5VvnpG
Kn2N2fdiVbis1Qo1R+TcFDuuHlrmZthEep44O5GXVreTdFS4N2Xv+28MOWyPZeIOnwIRu/XaHBxx
N0AiVZAPaRC6Eb0t5esWHY5vXuUN39AeLt6CwBBf6OVr3fq+qXx02dDflKz16ZuJ7qu2IuhY8GnD
wfqOalj9qBleKiO23SDeilxfLYAYu/D0kfm3IZGUrl2u1FC3P2pN56S3ZiFZ5boa4qrb5lVRQiDN
h5hTgpBTt4OvrVwzJdo4pLyGjeiHVFk3jtzRpFM3xSmwgvqDaiZ6f2jLzHhK2zZq16Kr+0c1i/A9
JPU9D7lQT29WWtsmPlRUEme7MC5QZkllmwnMiwFQo4LCdIj+uxvymGrUIF6FIDzade3m9ZNsjmgZ
CXFGd2UoNYIX0WArYAVbTTwGVou8SG85OVUmNN0rjguBVQHQ5TQ4MeMhHptbyfAG3CxI1S9qrZMM
SwkoILIjZP93InaMLwi8xj8sz3GTdRqZWbGDvCw+J2naPRkqQv+rzJXNr4jYVw+8hlHtifUuileR
Wjqc4l1VfrNSCVwrZKLvdoAyrpPXKQFDb9RkUxilE28z34ju+wQdeIgAg+wk8m0SZ+4T1CPgiKVX
5TWoT8n5EaZx/6ORPQcV/UwmOsX6G4TFTVqThUX51kikGCp3n96VcVd9Suw88jeaUqUPQckLeDX0
Qs5XNXoFN0GALOvBlhp4B5Dji1NUaR7P5iDRqq0lJyCqlSGqDq5rafVWGdQYQa6Rn4RmtCZ/N1Gg
7iG30Wfh0BuWC7dAeNGN3DUO5Sahqg+2VusPSSo8Z6f2goJPK0OkQgM6487VCfuhKl06VwROSAcD
K0sghmptLH+SE7P55MhJpW09xFRRvio1jYKHZgxvxkowSO+6Lm8CM7CpR2SReFPrXtS8iWPRKht0
yr1HThQ5vBFoHD9ZVq6i19yV7s4vTZoWgKqu9E3v26q31Swey4iMJJG0TZLCfKy0BG2RgZvTp8Ly
ow7ChA9WUMjZO2G2gbduZEmmMZ+HiApB3X+uHL35Hteh953bbP81qkX6xR7CgShEuaZfa8FAnjmw
WGpgXZ1VrJQsK9nmplu9CyzXfyy7yHbXHpp6pPMswEhrVwrDh5aWIOFmTO9+7msx3CZeYOQ7II+O
c8ysipxK0bqVclMGbgb/S3iQJOImfec5fUraPou67whjUC6hHArJHEFvNMwAlTZr5Hb9UWg8t26q
WsB8rRShHNsBqWH4XcIkv+fRe6MONK1ZlX5peWt8OOTQVBsZmL+XuXtba4iNAzn07SAbhrfzsq5C
6iTtlE/cEWIaAaZcEsEEOuVHvzIlsNRuTa+NzCtCa1VWTtzBIgkkcXDcMqCzoA6+a5MUg/O+T4be
A/FutQ+6yP2PCKJnEK7iBPWONFH9jxST2xcbgWiqVyFXp1WiGLWzDlMpuA11kvx1Xko5nKLWeogz
odCTOHK9N0FhFxQa5KwXwHYR1FtJUcdv25nvvEHMOdC2gm2WaLX0SUskSzsICQXzdVq3yVFqwxzd
AKM3blDf1h/J+mQE2KLnD6RG6dLiQeUb2sQlzd70CuD5Vmu1EB0vn2YJ/8+ewQ0IV3r+/BdqveV/
7erkO4CgNJlCT/4/BJWwna89iNd+Qfei+Ln8GzFykSsdf/WvpzFAxn9RpNMsKopkrxCV/PfLePyJ
QYkBrMfPLOrPVKn8LyKgRpkNPClvZIW/92+AiCL/a/xbpDocdBpf/+JvPI0nwEYSl9yJebMDbSIn
CJh3zN+cpbccbfDC0NeVQ56V2lGNwqIdcZeWv+ESsUkDJ8e93Tgodlykkd530MoqZCgKjdae4gIU
7kop5a8cbRloUe8dKuz92kGHzIn0UbaI98eb3Fedh8Zzh29N3sG7zxQePxzOtDpwy7u0acO/gNC/
lbv/7//7Tafwlf+ckfk5vgvP41f+djzD+dd4SQMkDKJ9xB/9dDxgddSZyFdrNsAUMHc/MzISv4Mk
NKgjkzwJ6dxR//Pfjqdr/+LdQ5YbAhS5nhFz9xuOd5mRoWsVUDqwOKOmMogYdDMu/c6LU6ty/FY9
WW/RkB8vYN26/ZSiORRuz6ZlJm88JmjPKly/WJp4+ODRwNYyGvUU2mR+5K0XHAEdIZyvvCnyW0lf
KqldJiN/Hdn487Md1SlkaSI0Dk+V9XaV2zdNBGFhiRY+ZwSg2yj8CKoLmbhLI5lOjywp75WTrOgb
EX1R42+FIvZ+qq2uz944O9PZI9IQJRBMRuh7MhqqnUEHXEs9ITZ7kwe8R0YZ+2whtz9jZeQYEYDA
eSJFPcntR5zrRkrTp5PXNS0dKyA4R3KAfkmE8t71AY2ONRkQpuB5ayb6eiBIL2fO6gqReFGhn/JW
BU5jRcOm0313gdw8sz7ku1X0nF/T9ubEvZGOzhQU0/VT0uajVK3xUHutvx0yO7vrm3KJvz5BdL86
nQWim6SppqPHqE5G1dielFNY1k+mLiOCQQCPH9M2VQRvrs6jhSalDVoyGEVDtqRt5GOITvtzXcRd
CJXJKY2t16LmQhZrKCK0BTPruRZt5u1Iskn+avCFeEg7dP8DTRY//LyA3EcPiuazF1hq/a7pW+cg
Mro1b8OOHy444YRy8tfwOA2BMgBjA0Q48cKaLnA6pQT9RIsCf1sp+RvAcx7ii7Z+kAeaf7nS21iv
v4wSwseIvie83mxtiQk3bqqJ61DtHM9KJO/NV0Tn+c42Mzc3q4ZJVkG4gGaHzudUd8LmNCt7AVWd
IncGUsmRb3wUqv9gElArZIuQMwfv7kwqUXpqyS45JOOkh4gPa17W3yfK+7IoB9i3VXQKEKeEJ0Mq
2RQ39KPR3hpWZy5gFWaWgrov3CJOApCDoO8v909lqyKugto4qUqYfzLrxD1Q6v3cNCI8BKrabvtI
Du/qfqj3Ug7wRnEREeaNsaRV8cs+5kx7Fb/VxkqBNaUlZppTaq0Nq8UMe3PfO6CwSTguUgJ/WXPM
GEDNwY7KbOapMASlhFIr1Vq6LTwaoAzHzsq+O6GEco9JFkcAiGgVcsDU5O68D78ZqUbTyijHTRhB
Anwy012qhG3hDdIt+koFNYnW/HLdwC9B6tLAlETdDx43ObWVblX1Pu6PTbGunRvZWAiFY+i52DVU
hGhvzzUTYDbNnya1lzSylBoVE+e2akinKoHxQZdGPBdaNEK44cGzyTf+9sAuTHL3Od+opV0UcRla
zq31Nso/K+qjHT6WfwNE/iM14JczazKuSdG/DX2P9Jjp3HrylzZ5NpSbNrr/7XFweUMtGZYUkzcV
AZI1s0TnHZlXSaIXpWevHbVed2AutWZ33dLMbrqwNFmkthSJosKbP9WKu0sNe18H3cfrJmb8YLyJ
ggTm3oe4/CSG53ajdnEu/BNdnnzEtPMbO/TKbeKZtyGNme5KP5AXQubcqDjsaZCigEjRrcmomqiH
XZFRmW8hy+agMgvTend9VEsmJq7WFIgnpZD/TkXP416z4EdlxtKV8pcrLA80i88nBoEjN+yJEWVw
6yJza//ERnW95khDq57jHGWNXeLc2vmHytY218c1ExsIqqNuqTyC6EZGxfkWqmXa30UaJj31TvYQ
HfPupfY+ANN83c7s/P1jZ+riSuYAZTFa/2SGxV5vFaqTPamZ60Z+eWyM88e9EjYET2bZHLfy2ZVc
jtwiMBqMKG/NZJuib9FHbxvR7+2Y7ohLl7HZ1TqzNnH0OKQba5D2/in24r1ax0cezN9jnyqeo21c
oSBjla2N1loIehOFPC5Jk1FO7oBKbzZSCCP2VPjv5bzal06NyssRSSpfVT9RmtiEHqKzCtyOul7H
4a0fvXj+gT5y6OB9aYu7OPjWNtTtvOrOo27dplthhrvYCfelZuy7tNokULIVmgAU/R9EuvMVGlfw
bIUqmUpqHMmUzeg3o3CnYAo3naTR8OH5ui/MhaFzSxPHbg3Yj0aPL/j1fSFnb/LB/+4VH70AqUap
LtfXrU2wO38vyoh6o03TyEqbLErj1HSVGTT/1BjBarAPNMByyi8KalJDX3/WGvvB40Ha5Z8ksYlH
ZX50NdBXK/pNOtDvNzlSlDQFeVzaKNnWzjOWoMkzx5hlnX3gZOZdQX6QHnlE/hQlYJkL5pu6Q1RQ
H/qlY3lur9tkYynjkltAdftykQMZ8mxWK/4pSqOCXsZohte6Ht9cn/K5yHVuZTLjfWP6bmV0bIPg
uayRT5S+VL1+jNV4IarMDkdVcSYDZTp4EZfDEVFphDyO/VMoP/hZuqG77YKFubWxf1ogk3FpIZAp
LxcNQ6FhM0J/BQzC+z+5x9ALaFQ/GDU+yDpeGqnTCuxXMPgnV7kHRnug7c5a0rKFZ/fsUADvoeI3
5hunarBpkCVaVrmEYFxfap6y4UubLbxNZm3QMp2cCIRgMqSXI1HNVDYDYfonkdBIVluH5V4Y+cLB
+OsDiDALDO+nlcl80euWEeZ+cOpUED1xpQP7Qdj3BhZGtg2EiuRo9ikLUBPzjM/A6+OtpxXdwlfM
RbHzj5g4OS2BNFBEDHXoSmmVI9i/6WnwS9NFxGJsydsi47aUpJm1aY1EMjIX0OAntyk36OU8rFnC
m7hHzTztUATX17r6tn//Bzv4zJB6uY5GZ9ZFY40hiUY8kvZskBfikBr6dmEWZ0PFmaHJFV6Mr5am
s/1T6nyApr7q6KBoaEe6gW+vj2jWMwGeIWHIW5Wn4eWIONscrSWRckqkR08AVugfJTAL143MjgYY
3ihEzAJNyX404NTaQhLBSahUi2n0Ld44drTRUYa4bmhCKv3rUENU3uRlTBaAXPLlcLqa6lRRBsGp
0cxV3lcbO96jX5V8DYHLJcmhW9P7dHA2crIrHRqjLCzbzGzagGEN6N3cismFXJoPaSscIPbAQB0K
po8+76+lUDKB/b4O8cLGxDXUQq4SCAcBCTVpzy2Y1ktAeLJd1UeHPi/3UvRdstWFFdT58MlTGXYq
sRjGjE3WYRJaakttuah6wQnOzr3IUZeSaTJ6ffFmJ49rMGaAbJPKupw816or2gLHwclFzIqnMZjy
Lf33FlxkdiRnViaxojYlUXVaEpx89OVqC6QGWbrrA5kzQRZKoQ0N/+PsuhxImjd+JztVcBrsuzop
dl6zJDY8s6F4qJJdN8kTUyuZ+IDT+JFXwcA5FfJTgB5Xl7731TtNjhYSi3NLQmhQNSp68MingTXQ
3JIO1gb+bL7o8XupfawQFbo+WzOPEoot/9iY7Jm0pPohIj046QhH0yBZy9c18Nc9Kf1jnFkfhVOG
97Kd37ciXHp+LY1vMo/VIOdSDfTrVNrvnOZJGJ8r58f14U2ku/7ar+fjm3jDYAdK15VmcELmRjH3
xsFEFBuaMa1BtJcY4TRL2es1HX/Ax6Khd936nKOcGx8n4Pz1ompt7bdacApHVeZkmxsfAzRinPDb
H9jh+gyfHSbCK4Pm3I6e1TYdiw0uUZ/M7rlttnr+IMvv/8AIhR5jrFdjZjKTaQeCSh8PRc066OE+
WCvWLZqk/zsjkxkzE5B02mBxIPZOCwkxeG8W6HqWRQjlutOXqKuzC2QiMDKevSDBJ+asUJfiXCWw
gqlZlV62MatjBKMuQELx+sBmLklUCNB8QL1hTDpNwmun63ldWJwb0H9W3KhVmrWbwWu3eoDNSx1m
5mLgubVJmFXoOpDXAmsDzQA/xlKxKqJ7INQUmPzytkbbNuse25Twa2290EPQbqlh3mxcoYomazwg
VKD+l66fdBmKXxYxsvPIF0DNMBGgb8GByo2+KRTHXUU5EL2iD9t96mblgrPOhpYz85PQQodKpVLG
6ZacflUH1sqVHhfTsK/3mem5THflsVwNxQEd3ctBDrFvS3JdjAG6WknS25wW30F3J+JPAcebU3y0
HpX0hlsRWMxw4VEzk7uifQ/EGQf6j+oYE9etZXD1jV8HJ2SvypUfoGcO/jsNb5Fh22nWH7zTLsyN
O+kslKVCQMwsMCd30cqw7qPiZfibRfM7mfMLG5PHi6dLnaVCeDtlzTFNn4P6vjcWZm1uG57P2iSr
YUu+n+fNaGKjq3eJus2lg92/LCp7zN4T6Z7M6sCgBW46mS/XVRrNphP7qUTgmCsxSO33XiZvRC19
r/3sJNMrdZ00N1X4N8jlP87ivGkVvxw7tXEDmpgGoq8p6Xikx5mn3ZhDDI+6rTuadmb23pKjBsXk
vNiT31NOWlHC/4pjb2GeZ89d3jVUApHegYY1mWghRUFOqy7Gr96nZp/uwjrfDI32HcjQncYCaNJw
M6YNwVhvI2nftDdBIi+UmOaiwPlHTDIxclUUXqB3wSlX7pyC/orl/WKxbHYf6joCwBDaqGNNYoAN
7LmJqpQLVKEgb+s65o1hesm2jgYgeVmtr8Di3cpGpi8c+rOuPNKr6CwDX3sKJTBbPU6bCMNVFslH
pdH3QlGGtQ1KdWN5hr0J8q6/uX6KzS8rRC4eIUR11A0vw0Cd9Y2I6pywbkh3df4YQlzRtmlV7RRp
45CPrO0nN9S3aMNuySptm8/XP2DuYIOXTtJ0FOJAyuvSflvZbm024ytFuHcWeFnKU+vrJmad5szE
xGlsEZhm0fJEkdOnIctfO3mYSx3YZr3mHyPTtFfh+8iN+BhBB+wTt1MRfugsGreUwX0TfIuiBV+Z
u+fgnGhUm4YG+3ripAPdm4seQYWTHB8HSElRdCTb7McLp+6sS5pcpmRAGUgbTSJPgwBHDgAf77Dp
Uk7rFcv4EqGDrQTL+252SOiwmbTOGvOGE09UIlH0UYct0dnrIFDXVfojU/ut0S6FslmHAKj5Kq5J
SJ9cfJ02yqqsJJSnEQhr97vf79R6Zxu3Q+Subxw7W1NsC0AZ6yYqJRDBkmbX9t//wCvPPmJy3CeV
xWGisPGEeAaCuq6C4xB8vW5j1inJEo1JAAB4U8xnDOBYBsIRnByuZ4Z96BCrRonO83dWtnOHBWvz
0/qPtYmzeG44GHnBO52+NXlRbOJSoS/W/fUhzcaLsyFNrxSJHoVBxNpVar423S9e9kc7+czCJCJZ
GvCmtGTSkhoRmfc0yd76/rCLmm7tPEEVWYhOr4vwy53zzN4kPNWdJYrObcix0X9E7d6GiJ+K8m0a
3IyloDo4Zl1KR1b5PWywvaHR3AwSmodHhkuQn4W5nQaV0FRaEcSM3I8gOFr3LhTD66s36yJIeQKz
AWBFXuoy2kNJc3wLfb6TFNQ/ytoabgbT+JR0WrqgkDwbTM4MTXZX3uZGF5lMahc+KzTmjhKu1DEc
ymapQcGSpYnXK26hg5HDUjKgrKumtEi6B+awSUbZjZ+o33d/ecS5LMLs6pwNaeL5dpLUmVa1BIwB
sYjAfIFCvOT7S+sz8f0eSay0QDb5NFiPMc3MkvKrEsbb6wNZMjJxeDDClobsLclPFiV0f4A4WLzE
za8KHJ2xoxbvucn6y0Iv4UbhaLESoapO59f4Ry93pypYcLT5wfxjaLL8mpf4qHwwY1Zu3sbai92j
IFfYC/tm9hxGTgrNFAQO1ddb3NljLataK0U1cHx8GxYoLo2+Aip0E6EY2yIKlFvbQ4b7T5bpH5uT
vZpGOfBRA5t18yzT3ACPy7pswcjsCQXKcdTyHFkQEyOZ7Pm87AdeFemPMNJWiHbpwUtDaw0UshBx
+f0hGWgUjNB303SmXpFUAj3kziHX7yf0WUsllN5hNO4RCIgWTL0WYaZhnQLiKFdK1RWA/mWoK2uY
9jqYSCBJw6F0lJXNoRVG29JHIy/bO9VufES2YbkNG3jbw71h1R+qWj+WcrUOJXlsvtDvr49/blfA
/oDgyNUHQspke6t2g5h4yDcFQbfhKqckP5JKQpJmYYfPhSqkVIAVUTwFzzjZFK3os6qzI3GKvPe9
94Mi2PVxzHnN+d+fhELhu2SepFicUOqzY9p1K0hPeh+zvl4XHJDJUkuY2Re4iV7RqH0hUymYGPRD
Q8+HahyQQ8/zIg/13RCadEzvUuvgZfSlKUcNwdwMHYhnXfypd8DoXh/0XKQZ8W1Aw0g7ovp/6VBo
elapYTJoxXtSEQGiFCaZT9dtzC0crbjRkoVJQpiZbMcwGej9oqbilETxY8lrfwU87G+N7P+Yz5gL
ZoRkcxS4QRl+KqKUBznS8H0iTnmZ6Gv6WjZrOOP+psmyb2XWcFg7ZvcHcYaSrEnvCTLqyJReTh55
4aKX0XM89fKdVz42RgSL77Pixus4vutpz3V9Hse1mG5+a0RuI3I9iq5NnmcBagodeSJxsoX1lGkr
tf4s1EOXHKCSv1Oyd5q5hFaYtWjq8CCRZeF2NXrP2QmRanJAlyko0U255c6T2khomn21TnWPlKm1
8vLuEyT43fVxTlTZx2oMWkkwH2AcUMukqHVptjSyOPM7j0LFN2uno6cR3yrRuv7qvpChgQLmdKe8
3+stdNZjEx4Hs1z7wFu8xXT8r57Lh/Cceu0QQf5/EtpawIRR5uX+yelPNXT4JVXUmdQwBqDHmDaD
HSHOlyOlkVyuwYAABNTy5KiCzXBA6v6d2ecgqR/b7qUfOyEV+VqT3Dd9bS541K8hD/NUJuEDUj5E
YufSfJ5ZZu8PJRKcqBx4YQHp01w1SrGutpX+mbrigr1fNykUMO4RxG+FdPQo/n7uTxE0aeT/Y/+U
w88Pmi8lLcua9ltk7vxY7K970ZwtGo0AGqIaztE82S1RhhZL6gED0Zpsq8Yfhgc0E4BCQ2//7fyh
TtkVZCiwNABQUwgUFFnLD1MuAJL+IxRcoiIkSYOFWPPrVkSfiugJYIJG98Tqy6mLlUpCYYNUUEUD
0SJ+zGlX4Tz35rOUvKgfnXbhRTzjGaN+LakzTvWxrnxprojVzih7ahYpeqquRJsx96Pu7tTwxk4d
LlTfry/W3Ea4sKde2pNApARIMgYnxaQ9kIseQ2bcRL61t5XmSQM37HU/huqLdBOhibuU0ZjJV46T
+89oJ5Nb+HbX2j1pE8mXDpbdrdLB3blWdizH3rjunVMb2zKzD25b7VQ53WQNIptwKhYmYXTJywDP
Z4wFIrhK8tie4HISIOjYqTFmVkynu1Erda3LX3rx1EfBvozKtabBpfdWaPEsGP71EsCmROCczPRY
Fp7Sv9xYVjwnjQhzZriykTWlhEOde8mFZ5ISwOgBO46EBPKLUx8mXRsYfQTafei/y3tf3mQ+zapo
EQKDeNXHq0cUqPdDc0hQrCkXip0z4YAwS/Kdpg5U4l7PnLOjbAwQee8FZK2sb0pXriLxUBQvjngn
xLffX8YLU5M7lW3Vui21mMrbZ9G/pMabgLbIpvfeGva6eXTtXZp+XLA57o+J65zbnGZZdAQAMoop
7NewXJVvfOMQpLfC3Xdfq+K9b+gr/tEdMmj7BcMzPgviiKsdvDok0kZZzvOQ7rkF092xdfzopDcv
cv4cvpSytvZCZM+rBx1VwVhaeuyPF6vpaGkhxaVrZEjyGLg06qZKUfcd7+Ou2I6JXcTCIOQOa3Wp
1d8MVg0c5Jmlyd3VDstB9cY8WjzQgVQ8SOXHhEZ9PLk0B84sgoRopMi3fua/Q6B57zvv6YXw2wAf
vmHEKcFEYZ++viPOXBftDxQ8xtE2kqSsi7F1jmsBEDE1ka4XlnMuFPAm4QYGhgOPmsxs75aDH0Ow
h0qbrnWtOkTZWy+mlHvIdZ1+8vaTgkZcZLkbi1YPY5UQ0v/JF8O2UN3H6x8zc+Qx7n++ZTL3ptoI
DU1vkmCkDLPEWbnOc4gECR2JVkONcr0fIMf09brRpQkYf3422Q60rPE5TwxWwkcnszdtYu3s9uW6
ldmhOZSx9bG9B6+WSytlZhqQSBy266AcCnuv1c6mqsyNrRcvwt4M6AKJWj5cNzpzm+VpRHkH5hdX
zWnFN02aGvU5hdxLBE2iyXRpHWtavXCYzO3NcyuTQ0xNJc/OW5IvCHHtK1891Pm91pJ4WMIBzBpS
CNwwk6mey+PPz1Yq7oymdmsJ9yCRtgXOl+1Tw/qhswF3SunZC7e82dnjsqzD5KRoPmWDVYNhtzS6
gEWFZko53Pdpvbm+PrMDGpmHXI8RMZ4mksK6BEkpEcPjnLanxp0ip1vJOy5mF2cSD1C8zwxNZq5G
BWlAWI/Llm+crNjfIrGBvlVzQ5Vgo5SNuQqGbic74htph8//u0FO3KNDyquoxnPYHA5i2OXRuwxt
JcXrF9xwdrl4V5GSog6M6O+ld9gZXEHXgDnDfWoNWUej0eD1kcxckWFvwEQcH0+0d5oc81pUtBFU
EZgP6GBRJHW5KZvKp6ii7TLlZqtbOGrnIhNsEQUH4V+0T7wckRblIf83zAFRbXsTSOyh+v1KCo5x
ZmLiGL2kNQIaZ3Dqq/eiQeLNi1aIXy0szayfn1mZLI1mJLIqpTAB2h8pQ7Cse+gcQ/Z8fXnGvzK9
I5yPZXIxybjsojjAWDq1WIU0PUZGNezedKJeZ2LBFZZGNHGF2EkoCAMrP9VZeWeL/pj6L13+URXF
++uDmjWEjgpZVjBD6Nte+kAdSo1SyeyeXO43ev6k9NpdKW86r1i4CMw625mhyQEFjKswvPG5WSoZ
d3NlfAGiJecmubFwKs2uE/xUYFDOyBQdN/JZGEc9WnGSkHVCF2Dda8eQKuFDJSir6an/4/r0zW7Z
M1uTLaQAHO0GAS7E0svhLWpX8j7u7beVpbwUJa0Fkrj/aspDurBzZ1dt7PFFPCLXOs1cK6Ua634N
CMGSq3RreXBF0sT9kOhotue+6Bb212zoc0hH0DdpxPxMRlkOcq/nBuYii1yrkaI92EDhW/D5OQ8h
c23zVkUeiP+4XLcBnUgry6K/oH7s4Uq7X47iS0YmGysI7bixR5RNqBwrAwE1585E3Pi6V8zN10ic
INNHCoeL0eVI3CwHm++Q6ygtLf+gNCguGpJIFx6gM7UbdKLPzEyWRXi1XvVJx6nrOOkhEbkG1i76
EhWCFu+RI0AVK/3GK4Z62zm1uXXVUN40ruRvEtM0t80Qxqs2MrUDvc4cLr+Dd9RNc5G6MmZ2pnHz
/DNHZz7bj52nmn+BgAqV/pctqIFq23kIVWjGwdaPtXurOeGa1161mOOaX21AW7SMt8dOqZemldyN
HCegolVuIVrb/S55vL7Sc7GGTN1PA5OxaQZCNsFAlokLzy0QQ3uLpuAWeaeY9I7/FsnmhZ0/e9Ua
76e2QtAeM72XQ2p7SnZez23YyDIakdVSuolbOV1JSYu2vlqEq7z2aEVl86jLqjT7TM+UpSzz7LQS
CbjxoaRPVLj8hki0Zu27KqeT8gXupCPopBN+vT6zc5GVbD30TEDGyOlP9lDioQSiuiFFQGsjq8dc
KzcSL//kC4gFr1woj79mH3/x0TNrk1lVaOUko/CNNVXeWe5a7ntuyv09RaBtU2U7qfgSaz2Xsnpr
q0v9OmbDBarzdLwZtQ3syVAdJcj8RCcmJc2+sNfdn4Rv1urn358Mzm169obE3+/ceIM4OvLAS5fj
MWz+Mn9nJiYeIXWD1FstJ4Set7tQDXaqcovU8EHID6n2ZKD+uXR5nd15ZxbHn59FlcpoRzVKBiX0
b1En0e3NDzcoPo0qwi9C2V33xlmPP7M2OZtiWVLtdsAbBeDlIS/ejodG7RV/kJjhTNfp201Whq11
OShXsRtZvLIXwudcfBXi+CeMEE4NksJ0hoEhgZ7GpQ0OhrAuekLW4G8owT0kNs3sH7ol1YnZLcVL
CUD4mAbm4nBppwZGEfkyia5IILqd0n05fhhMALuVSXNjfWUjB7oyfFIUQb3vY1SQf3/JSORRvdUI
/Lo8WTLFzNEwbnnNG+qPCKQTRZQa09eNzEQp/jpLxa2Futo0GmtaHMgJOqunAglyTStXWb2PhLYh
abFJUZVtk5vrBmc2GgZ5q4FG4QSYXpKAjfSWq1CVBgK3Fq54q8ucqCoygr3zZBjBsZaPFe0brlsd
t+9ke4N0hZUPoF4dNUAv17KQzCKvzVycCofcnWlKD2UQ3lVS7m4S2Yp+f+UIVmObWPYC8IxJqSjV
wy7Su/AVlxFRosyUu9a+vz6imfBxYUO9HJEhEkgArhCnigJlr7tHdNpXfnfX1k9FYC9M36yXjHUK
1NIohkyrlDS8o1OT14iTPrzW8WN6yRu6v1NdOdqlcvss5V7K+958uT7ImagFnvYfu5Nlq3Qb/W8p
EyepWuvenWw/l0uCInMmGJZJKCFx8ctLJOWNJTtRK05Oa995bnVLxrzpFqDQ43dO3Q+BUAgHFFVg
zE3GUZpNLTseRiwVlM5LSuv66xM159+QCyC8OiN+fBp3O6U0IEha4jTeEpFoCHYmCMzEfX/dzJzT
nZuZnJIlSvM83EA/BBHyNdFOtW/UQ1DEdBL4dN3SnMedW5qcjqTdcq3oGZDV76SGdhWRLH/qjJxi
n0IzmW1E44nrFpemcPyis/M40aki0CZLnDTn2bDuzGDb5P4Kos11M0sDm7zfHKuvSm6L4kS7Lb1F
OUlKT2OyJ3wKaRIdZcVCvJ317388Y1oqEajBV5ar4d8DVVrLLde0nznIdfzj+rjmjkvk9SgkQlwi
HTcF4g2h4YSJ5IKMSUBoWfFnlPNv5LZ4I9LqW97sGvmleDF8UoJDKi8Ju8zOKsgGMKjIoQE6uFy8
wm3oHqRJINVsQH5llmxMJYGGL6JVZkFWG9Bw+nZ9wEsmtUuTCG25QxtjslWUt1HNXSRBnFGg5FGW
N3qUbX0v/YOYP+I3/j3KSRhBrzPJGjUMT6Ep1hnq0Lsi1tJV2irSqvCjQ9w24YLJWffhNjc+1NGy
mdYVswHB2GIEEavRtqbMLkhPluZCIWHWCBzskRwFx3eqjdZJZQZRhTKMXj+D2fTrx8Wy5exq8ewc
+U8IJpnjz892d5T5AlFcXnxBq65D+igV8tdRZ18C1qgeVHchmMzvhjN7k20eSqmfJDn2skDce3m7
GrKjPdwpwa5Ry63sqqtYuwmjz9nS+3p2Lv8xPKXVOVIuI+SgkbBWbmgLvDdNe0vx/91155+3ArRw
PDLZb5PptKsYkf/OBHtDPtyi4XJUID21v25k7tREqlEemUocnVPiPPJ9VlDFGBGGcgqL6LbR3efr
JubGMQLqSLYie4KC9qVbmKrfknXBRAhGvqc/rfOIKt8f2EBACU4BX/xLsZoOWmltBAE33uoowfSL
+2IlyL5ftzJ3fIE3/mlFuRyJ7TVo1Zgecb64T+hD3FUoy8VHQzIWDpRXquD0MnNuaRJrzY7eC3Fa
cVD6XnEjRXQIo3sWtZfa77ZFQBcFT6use1lCUTHXY/OdUKP7sm0/W61Fs3Fv6PapQmOSTLfTjd8H
+Uoe6oE2XTKyyoX90TY9aPYpzPpS85ybXATw+4LI31tdVZ8qoPtId/IQGrsULmzbWXfgfjvC5Kn3
TzEjbqYhRUP++TQIsbaiasvNPaCv0PWlekUP/TKDcHx5v0JxBvt3uVaaO/Ae84A5G3Rzr6AUIvFv
6/HIAzG3vSoe1eiDqo+oZ1Bexb1viidF5OvGfKclX2vhb4Y2vSnbN+gix/Y9oPqdrD56kro2km0V
vZHQOVvh1Lvrnz2XrtXGSywixZTKuVNcfnYsUJiQfW7jZnYr2vg+aED3DumN4YuN3A+nXvh3VQxG
PMl9Z9X4yCin9T4vy1VqBRu6xB/7QN3SREX+k2U7+7DJLg41k0bS9PA6mXW37kS2Co6l7h6uD3/W
N86MjD8/O0Gc/yHtvHbkRoIs+kUE6M0ryTJd1UYtqVsavRCy9N7z6/dQi52pYhNFSDvQAAMMVMHM
jIzMjLhx7xBZSqKA2a6T0BFey+FnZm5kT1YDHp3JoLVnuqJlw2RZjiX+UnE3HN5HVuSI4ka4Ww0S
FwYWYwjqEplcBOfv+8SF+hT3kuUPsf96e6bWXgkIV/47jPkrLmYqj7o8qyMe24N5h7p0P5zgdEge
o2bDIdfO9Es7izdChdwazkQgkrVHQ3ARQvMhBK0Ei7rBDzzw9qjWEtfggSEGAHbEBliuTjuZyB6U
eBlXIUShnN6gf3ZIATy9r2s3qqQzj/xO2HowzMHgTbC4MLtYs9wTpHzqSZhUwc6ExlLlQoui5eBI
Abo7iuXog2S3SOZtjHd1FS/sLlYx7EMT7TSSGIr3JIJ8YmASDXGatau4Ud+e21VbdFjPTTxUqJcJ
k7Gm02TUWMnOOCVN7NmxRFd+0h1rLyThu0X/O0/Zmym9MLc4wSJDCzu1wkEt/yt1JYgGXvJ049Rf
vQHSCAG1IdhOtB4WQd6qUlXLB3oTZG/QHakITpPpSNNXj47rFBYXvzkUqfAKaW5WRS9/M5//2l6e
Y9mEctTQY7tP3nljfWzU2gEJZBfmTyv8m2zXxUDlxc0j6IQqLwx6PgReQTxLkvzQApt9Rm0z/Qtc
LhodcCnNHU9UWhdHkCoFeZX3JKLOhVY6cgHjsDhs1FJWnfHCxuI0mVrYBdNeItCLrd00SM6lX/Uq
cpHbtCn33V6pVVe8MDb//4tYyXYYc4i0o/vUKD5JSHt6mvEDyXf3tpn14EX3M5wqsAyI5mI3623p
N0FFS1qhoFatJU+Fp52L9NTl+Z0QT49FdiosJ/22YXZe+zc7zZwJ32YKUeAM18MbWjEz0gmzpVe7
eWQ4afECx1bTfRyKxFZQQ1QoAR4mZLpuW149SqkSkGDmXUk72bVhgQtMNKGygapCajgGYsN3vYcS
3P/PymJ4nkSfcyXPVuCrRbewGF0vJnzdtrLqIyBBZppUtAuWlURQn20yVBw8Bpy17c6ayaanjVr8
vP5vFurCxsIP1ZLuhnTgkaJEgTzn5hEnTVDr7Ee0celJ+n8OaeGODXk2Xa8ZkuKdzP6r5MbxVsvr
+ogg0qLSTHZXn7f5xc6K20ELFMRn70XkTJRfGkRlzccoS//CBeZEPHg6atqGuXC0ERnTsO85S5Jm
AqpwNwbq7s+X/9LCwslkP1JiWa55LRjf8xrEg/dUlpu3m7UNA2IUFBUYGbiXF8eVEA5CgiYe14z6
RCfy4LtmhFyhFLoqr7HRGZIHKT0KYrXP/Pdp9jiL990e51rcpcWN4hA0pBDlLOIuqt8dKi8smIqD
w2AP/1ir7lpdc7NQdyctfrltb21bXdpbunxiNVaDxiRUMuYdveuO0hYPQj5uvBvWWmlo3UN2DmEV
iWvjol5Z+kmYpAMPh7Yr3Mp4sPrRLsoTSTWYADuIFAPTTnm/KZkrDNCTf2y3tAfWR/rfFyx8NETt
sstGvsDMXttK20+p5ZjRFifvqgddjHPhp3kcxoPRYEXX9qFhm+LGubw1isXZrxRTBcxgnsfqke5/
zsge7dLbPrE+BjBp0GZoJDkWPtjJnaDFDU9c01O+Bb5uOkEhTe5tI+sD+c/IwvEiWBkyb27MJSEU
lvLJ1L43XrbhdltGFhE21upM6af5jhsWR8833WKQjpuI81Urv1Fi0DPChzA/0S6CrNmVUW6K3P1y
vYT1o4VCr+4gt5wEId3fnrXV8EBT/SzcAXzdXGyjQsqL0Y8wFUj6zvgsjLE95Eet93fqX80dgCuc
eZbnW1L6JkGukdaa5hq16GT+lxl2XqcbSe+182lGdf2fkcWmVNRG4/Di5mfJoW5LU4/aXD8ae0VN
M7jBlC1E7ur8abNMIembuUPgeqlCw6yQAxNxbV2QSEA2kUMHTbAXpLhyM0ulZBL26UZmZq1xWaFT
+l+ri2NFDdJiairKT1NdneR6cnRJPIwS1FZ5tps6684YO1f+qnbWfgitH3SHPBqaf69H76Y4OinC
84xWmhllbjvTqt/SA0u9AfyptMxfAwUo5ckyuXaTfYuNQ6X6jknF9P9nZTF4LanrUSstTjSRtx6V
UutFH7ey5Kt+BM7gtzYlbbALI72fiSk3XfTWZdOF/dEToV6zRmfqNhx2fc7+zxCiZdcO5OV0JiG4
Hv3OlcedehKNxkZk8G+i47/jAZZybYZHpBjVHeMprMGVfeuoq7GbbFIMz+6+vPDO8Iz/nTaaza/N
qHUkzMAX2BE8eU9B9h1t81YUOm3zMDcM0vPxF8cXtJLwPcBWQCvr4vhKvTgShZj9HoiPw3spZUx/
4W6XFhaHV9H3QTmJhK2g/xBMP8fuoQ23ctdrTkD3yCyYRzsO5d7raZPzIjYhu+YymkXHIFeP9FlH
WrDhA2uLAzaT/mMu7jO5w7UVAbF6v42j+D6sRxse6l0MAoBqhiRkjoCAbhRtLM5acNRmFcu5F9fQ
1HnYF+eYQrevMnlNTP9Pi5RuO3o//Ck0HLPsTKewkBaQPelvIjK4LvRI5nYcuMqvjXpDYpldn8b3
qvq5yPYcpgfhVQucsCoOtwPR6nxeWFp4htZn1ZAh1H3vdf1+7kENvH1ldtBXEPOssvePorLljes2
eX7RiUaD/pIEpyt7OVemPr5vSzDTFGbzQ9Eoyd1kxWhSxYO44/G+C+NI38iir+Y6oK351/IiIo65
NxQZ9KL3YzXS4iv5IIrHh7aVkBZ0QIcFtoySUxV9A9m9cd6tbQ8uJ3MOE2IoGtevlzRLaI2Vcy1G
5SD+NGTjeKeO8edw1P2NYLw6SPruLIhWkCQGC3ltaSwDM09CbqpKX+xyjys3auZxvte+1Yp+7orX
tLfc2vxx25HW9smF1SWFhDx6ZpeqXF1z6SFozlkhgDT+MPgngJobU7l2rl2aWpwDaS9DhjlXEVIg
IzWQtrJ6qEOfouDL7TH9FjtdHgWXlhZHgcCYxHhGZ1W5nYXJrgwBGA3pTwBusUeGyuj2sZjY6kgd
0us/t+khGk55/3XKu8d+a6vOW/HNx4CjgfYAPhtgD9fr2ho+WuE5qVu9Klz0rYa02N8e75qPojTy
r4XFxIaUxiCTwQKco24bGzsmdvNhsO6f9AFSJuSu+aaJSfQM7pThwB060A4JHem5SDMRd07Pc/up
s3NlkO2mbc9CstWyveqkF6YXm9CspDD3Jl4KVbKXiN/+YFtpBXl84/T6JjXPvCBvF+y/gS7OKtNI
Na7y3KsD6wX8qqP74b6pY7QLZfFQq4d+gNDSEp+aSNg471ddhWZLKqcKWnVvAMJeZMi+NkO7/K+m
98v3NzbG6g68+P1FiClCVGniCkQc+jdFVT0Z2UEL8h3s0BsDWTc0S1mC9qTyvjgIozG2hmQk467K
+W5IJgTrpMOU7QXw+Ld9f9U1uIHBGDWzxS3xHpoacbOc0XdNKjpzIRf17V1Ym7tS0dxqqwVkdadd
WFs4YqDUMQVKJlCwHjwT5Adc+vqX2yNanTuuLpSY0A16I2I8yVZWd3Cb3qvRh0Z0FeVLBEPLhifM
K/3Gx/81Qv3gOiiZKOsEhcBzCU8ToCGHCVnW4Zn4SUXwKCiRnQxblZ41ngm4Cql3zwhgQ1q2K0de
FlS94pHuGT722jtBqdyZihyA915BCxrOmAFZP6PYabliOEHjpFm5K+C6PBXpnytB4ZYQwdAOgGqA
tITXekIkxU3Nt4RwwjdT+JD/jmQQCJp/U7i4NLUIJ8XYt3Eb82aMxOBQi5VdS9LGbXB1E/DqhROO
p+8bsCR81kGvD7ywlPpBDkwXGnu71CcnCSN7k+pu1Rj4QVoMaLbiTnTtOpbZdkJTYKyqg1fUsxu1
2gs+WtbwJhXox9zeDas77jdtDz4JWcfiKFc4q5uYRhpyus+eETtVdkoQrrttZDXuIrcIEh5QJIjr
6yFVfVHHmhHG9OcKX7TIGN+JUAY83Taytq+BKtL4QUcVRPULP6DlvNRipYjvxSmzo/SBNFUD5ImW
jKzdMLU2aZD2AX/XQcCRYbseT21NXhFFvA7Uk4S2wpctKp41F7j8/cWbsdfSQoj6Mr43JFeclEOW
BK6ZjKeCtBrSY/vbE7c+GjK4pg7gjvfc9WisMum0rCVWDaJupznC4pHldNnW82b1gmOQPfo/OwtX
y8TRF4ApUPhJ7iGytgP4RI36UwmyDb7DvWRW9lD8rOOtwLjqGOQQqNUgXgDB2vX4uiRJUWAmFgGt
qXt4/spPQfojmSL39jyuebnxn53f4794EledkDeaTyDK0qcqfKq3xEtX14kOeVgUYT4AaHI9DrSq
AaOHvPFhMCziakd7U2BtKdutut6FkYVrdwFVCblkq8YZlVlAQckHKdZrUPenvtlSzfj9ulsek9Cw
/jukhaN7adb37TjHOhp1qU0EGsTLviP9U9QHPZfvx8l8SsQPejI5fv8cNCAc6/KOLtgpkN3Q/5JW
z2l7B6zIkricvKcptp1zbEOpvb+9tmvnOV086GoqUBqh4nQ992EmeXqtMvdZ4ljCF1kXdlrzA2Fd
xHjueGD5fwMjvzS4mBmzr9VQb0Gui5XnNlbhzjjybNwAU6yu9sWwFluDQpoxhCJWmvZnhpSIEB9F
66MWuUmxpXS5ujtmcmNVgemEdPz1DCrgVoVhJDx3hvfdio9dPXy/vUar++PCwvwFF/sv8gapMUuy
GH2R7wrK/xAOFk7UaOHutqHVgEJ7ow61ITmiZZ9jkNZmWMvkvqzoi0cGNO5PvQe111bGYnV1Luws
NryYh72vCRwz5NyHrkfE5zyEZyiEDkXV7cbE8ZJvgfzStpkzDmerLx6MyH9GQeKYjQO1nnpjgre+
Z7EJqhIC8EZnguFoDqJjrxkfcqG2y7I9+E24BeNbXU4udqT7QApwrb1ezpgGFV3ocracRU9Keaq6
ye63qArWcm4zwpysImkhzqZrIygCW/00TDFQgf5zGajPSljvqZjquUsWbh+Bp9+4C63RVCom7O9U
HhgczF3XJqd41jWFieHeNxWnF45devIQ3zYo4ZdnPc9dVYX2jl601tGNf/7cc7mGmRTpyDC8efvk
vTWmQpJhW3gnTN2dlUPMkLROJm4Jw63tkf8svXkAoVlaC5XI6klTeQoyYY/6QG9p73i52P+fMdH1
cj2fpLwaQ9exZCUNvBLjE0DBByFtHZHy+sbirfnk5agWPmnFcRoGAmx14ZTYyHpX5rsh+/oX4/md
AKbHEujZ0oZENitN2WVNf1DV4OzXD3FeOslUb9xXVlH15oUl5XrmtEoQfFHu2M+j6ZB6soCd7yzP
FehPlGr9h9+PD+CoDlaavhsj2UmN7NlI8nczVZ80iccadfPkJY66ve9LlB2MQ9z/E/TTcRRry6ah
9y4QmskGHMwTUNy61q1vJLgMNQMBZTRkFuGxz/wETRA+P+unl0hTkCQ5VON3yQwcU3NqIT63mvqo
peY58Bubbu6N+Lzq4ga1Wnph5vT1Ihy2eVv0KIqwmShVHaTI1O+6PFVelUkqHyvhLyScZ83NmQCd
Bl+6wWfnvDjf0CcaIllTcT7KpK4qtvq+yWgshvZZPt72wdW7Op2JkI3A84dg9MIJO32kni5gK/fe
dUJxmAwzd/Kk+EAi/ySa44vpVzvd6/ZKWr+7bXvtonBpeuGVTdAMxVhK8X0CR4cDsQpotE7eyhqv
7mTTIFk3v7GZ1+vJlEE6ctej7qBBms1Opoq5XdFZ8xAyBmCZyB5bHDDXRiYPOds697jeZs3dZGR3
QVwd47atbUBlG4m6tWkD5AFBFJLMpIEWt588VurSyAQe8nL8wSB9LOd1tBFq1ybt0sbCA+VGyPSg
n8fjw709PDRT5m7eSVcnbb5aIfwKs/iSwtAsUznVoKy4H5phn/hfCkomQdjuI2ix/9zTrAtLi+UZ
ocVoNc/EkvILFRtb7H7dNrA6XxcGFk5WlKoXB8hP3YfigXScHYOO2bzCbM3X4j4Bc3jkQULAeSE8
KAlJouph7KCYzvZ/MRjgH7RzwH0BDufambUe7T2xYDD0y+WgC+gB2CyCrDrxhY3FdQzUVTwmAU6M
Sn1Xoz2GmvvtUazOlgG6mj0ioR+3sNDVDR1zaZzcl3G+q+rm0CjPZdzsfNrXb1tao6rmrQMn/u+G
T5oiryeMbjm/zKyWEFOHvS0HXOgE8AyupHWorrSyH5873xPhwaoEV/Waz8roPbSozZ21Lg7dXITz
2NB6uzIF/dftb1txzKtPWzimIQxDhMobr8uucmg3ahLd3iTcWJ+AGUo+Z/0QB1mEJMHv0nZoQYzA
De76QB8i/6UX7FLx7dx7pdSsDyfB6GzVL5xQJ79Ak5xoB/JfQDAo+fKM4KYhQVu7uCGGhtSJRk6W
waiEfSPsrFh2lPzlz6f00sjixBwz3/xdK7mfRXJDBVkiM7YbY4uAd8V/6SSEMoDWH45ldbFySTCE
3BGAQAiR4aL3C4OJK+DKcJP++U6By4d8xwzB5R22WD0v1epKF7DEdyBeG7hBW+xR4tagGbs9dfM3
L7JAqkUfO40WCGK9ERVHOUpphIb3NBlx2h4b9WRkNDpMQv0PmaPc6cLC39icaxvg0uQiDFiFnjaa
RDYCkK9deOP7RI1cP5Lc2yNbW625TRpuw5lKanmNiivJzyZpZLV6ubc7VJSPZXcM2idNS7Z0sFeH
BJoNPA76DmQnrsPNrDxU+hHxWR1f4NzWPm7VtFaCMy2WXEBn7jveaQsDUtYlrUb7+n0S6JmdabLm
DFa19T5eGcaVlYWDi0mBmi+gAu5M+6Ed7HhWOxy2mBRXrbAq9Eah7IHi3/VkIQdZImEbJfcIpAfN
9J6KvtmUGzfZ+URc+LWG1vu/RhZDkZMgTE3ErO/L3Oh3IHs+wO6huUHUmHao5smuEVrTjaZo4wW5
Pjhy3TPZO0Jzixt0FLQtQFGy7KI0hK5Y1sjm9r1rtH/+AGJ8/9lZRIhEsPxQR6X3Piuio5W9BkZv
W/ngGN3Gc2QlQGAIAOXcRA26bbFb+6qEVrGqkntkaI4eBESurD7KiXzsBAlm2Ti4u71tVyeQDpXf
ytboPSzsKVZbBUaVwU+Zynsexq6AKGRibLjHWns45EYq8XpG7fEf104IxcYkJzXD6mkeoTTi202S
7IxYfAjoCR9b77E3v/WR8dlvPKeZToEOrgaClvgjZOVQgLyY2dbIVwLW1SctRq5ZgeaRP0lmVYSO
J1GMMhTn2KxjfnuKV5f0v7EvcVFS3pnj2NXJfee9DJ56lOqedFfuZMM+bfMN/1lLFUDxhAoy3fjz
fXyx3QO5bpjaIrnPR6F5bdMkuit7CfwXiDRHSNPs2SzM9n0GZdduiuLIRdn4K2RD0XPZZdbn20Nf
9S4dvu+ZuJ960WLb6Ki+5NGEd0GE+VEQSw4gQ0Qbzt84fNZgWjwGIVUjXYAAl7xYTHOSm8kSmGNv
SnqbZFhL4NGyylaLZ6QW9sCGD57aHjqkAjzxoMa/UorA8Yc4eR6CDWdfG/TFtyxRWsrUxckg41hR
zasOWEIw5LvNHuI1r7q0srjpzS0XCLixzmL8SchtVbURK1e0f7aq5mtYi8upVRa3vXxIA3LzJYVM
u0Xqqjr8LGpnlG0lsccPRmG3nvtri3plbW9eDm4R1lWlTmvFJFyIhbJLqQKkUe2U6QsFzo0L2ep+
Ae5ARnwOu/BqX0emJtItXxBZra58NmqXmikBadJOUnQn124gfBCMXSw5Uffh9tZYyzvxYPjP8GJe
C6XnPA175nXwoDE79e1uUux82OvN74IgqC67K5ONnbLqnBdWFzNbtFXiB2ZLeIh0WwDhOwsMb76H
Vq1AoWuQqaOPQllMql+nY91N+EwCsZhfw1/ab3PnrO4ACt3Ab0QAkUtFAbprhUqP2fMQ9QZKdYh5
6dRwKSGmmWzB6dY69jmPYeibMWgSVb1rNwG1nwqdmqX3ptruGlm6AyVz9Kd9o3+AacXru51f7rTy
S9T8xYIBQOUtB68EoKd5Fi5SoSH3d98I6/TeKx57n9Jbb9rJlpG1qZwtzM3mM6BkYUSrpFSvDSu9
rwz9R9uLH9GA3A+p/LEAvzWgjXTb9+fT/uq2SKAGvTVTtcKvRMf69ZjGgUyzEPnDGXZNSpaCKO0D
7r+1dPYV9eDXw8YcrtljaBwys3AonK3X9swU2dChH/qz3Fr598wIK4eQ57so0UX7LtO+Ur4yj3lE
C9Ltgb51G0YKWTwPIjq00dZYjFQsdW+oxL4/Ny1tS6kWxO+HWP8UqpN1zOL4SVTKH20jyvdKFnX3
ASpDd5aSyRtB7s3y8hXENtrD5+3yBkPZZ7AVN0IwnNNWIR/7Jcs0O7HKg1WcRQr9t8f8Jnbzfgb4
pPGUhk5VfqNQ0Glx4ccGizs8IpCxi1XtAUDMMcz0DTd6e+rPICigA8DUeHS+ydMlmR/Eo4Gp5rN6
6h8Ex3DCF/8lflDfRY/CqXrJv9Xfxvd/PD6MkrElx0KG+M3xLkxDWqF6dx7B+4197lhmvJOF2E6D
LYTKylQSdOgz5Gxi8y/fueNUmy0kpON5oC3CKk+Iwc18sVn8entIs/8v9iPdNHQKzEqTM+zven8Y
aa5LY9SOZzn65JefUeS4/ftr2wBmQuCXM2eM+CZ6WjNFgRKb4zmvwr1gvEZog4Jfc6I8uzcT9GAy
bvmF4UzyZ1DYh9vW10YHqHe+gJLh4VF/PTpFbKckD63hzGMffhU/BQ6alFs85CtrBXcrCUCSneQk
llfdZpDCKm4AJ9SittMb8bkKxYe8riK7InV1e0Qr8QziGPJiuIaEyNL8LRdngixPsLjUPtOpF53b
dCjZdkVPp2Yup99CIxTvIXShaJnWfyxjAb8kSXEeFsDnwLXPX3ZhOZiMcBxTbTgXaJkFUjO7Y/nH
lI+zERgTiFpkX9jX10ZERcilRA7GswhdRl1qDkZkeSNzsLpe0Ezz2uYwgsb72siIMIwSt+F4bpOf
cdzYEo8Tq3fM3e2lWgm9s/qVYqq/UQjLTFIu+2rVIj9zTvTvhrDXqIolyUm1QJd3WzCS2ZEX25it
NT+zVAMykGXVVFOExgubcDpTWDikhf+xm9LTqPyKRNmRZUeqXlp9eL49vjc3PdZK0YChUloEE7Ok
7B76TCj5FEKwHtme+pyZiUuuZMPh12aRcEt799xY+IYE1AJzFOShMZ4LADKxsCtq5WcyFo9tYZz7
JNtYs5WAMZcVoVn7TQm6pMnMRbWq4mqazlnYVj/NNGk7G1ye+ecHCQTgcIAAfKARYMmNVA+Jnkeq
Np7DoFbdQreIGYqmPHUx0T6XGnmjG2AtaswM5/xLhYASwbXHK43aW56hTGcpS49icVYC4XtX2ZUR
7+ty2sMSvXH7WfFH7gJzVg5SIUa5CFN11FqIfgfiedKaXSBNu4zm2VJ51etDKu8G1aU6tWFyZVdj
EpgTRNc6IWphsmmjWoCLEInJMtg3VroTBhgHfyrlxlyuOCQUoxIN6TDxcajN2+IiDo6TQRJLb8Wz
V0voS46R+iWHuXtf6IF5EBI1eRInrzzc3msrCziXQYAtz/rp1CkWRnUtrDNDns7h8GzW7d5LzrGk
2Zan8WwMbKgBbttbm8xLewuHKXiDqxp8oWcttNPd5O2aw2af0tpEXtqQF2MaE7PycnU6d9qdkTz3
Tb+z5IOePBRNsjF9K6EKFMRc3wGZbZAauzaVaZqR5WM6nsFRHYQaVHHa7are22gXXpk1nlBEwxn2
hrXFrDVD2WSjWozncZAiO/SqZ9pZo7Y7N8VWbXPN1G+pHBhxTC7cCy9M47gKszTjDCucuIlfBBWd
U62WXROahNu+sDZ5l6YWGys3RllpJUwl2nsplmxOFm/aCIgrvgBejzKcxirNNCvXC6TxfBObaBjP
epvbkvqkfm878BBQ023lC1ciPKGdgsFMXs1xufA6eEjRcowJvbC62gIIU3n6eXu+3qZ3eDJyOaOb
n0Nrxj9eD0ZAy1MaVInB+MVzHr7z/CPN1YV4V/X/yx4fGqdY/Hjb6toq0RRF7JsFA8XlVRefRIMh
kDlSNGG0kUA/Kkoc2r7f/vmxT3sxZQrWCwqt5V6KlEjxe4PR4Q6+V8JwyUve2mqCX59EDRPz4xU7
iy1r6n016gLrhOqlOwq/Yu9rvw+fMqe964THcQslsxJgKbnMPMkkH2dNkOs1a3wScoaQTGcQDq4v
AlZNbQEGkEg+VeN4ChRhd3u9VjbwTPgw68LRcwUO6NqgJ+ZTkNTFdFbRj0fnOn8JAwATHt2/+2KS
v9+29pZtir53EG4mGpzcO7B5bc6S/cBoh3o6l6XanxQDndmBqqFjxH1/LGiZQiwkKu0QhfdzHA7K
URHD7Ek3Er2yw9FqznE6bcltrWxFSu9cgoA9Q1Cx7MqSJcSV5KbhstUGIndUqG27stjqIl3ZGFjB
g6CnmAvHi91I+jjz/bKdzv1JfB5/bLHwrdx0IDKYGQVREOQ5MUe2i+tAI5q+KuY9VysPvhiPvqL3
ZvI9MWKIBRORPo8mvlOGfGO3r8RLa6ZF5c3JKr1p8xdaQolujEydPthenbndCPsaR0E9ue30bcN5
5nNr8bq4tLYsY/VVK8M+1OGrJ+Nz+TpAhbE33fGz2Tr5nbxlbXVGyenwhyBDJL2eUW8o8eGaGa2M
5lzI4pEOwmPp6R/H9nuSPGneC11ND+imGZNbFudS3Mk06Zcplz7fSbX3qRiIx1DZknxd27CkLg2w
lJwbRL/rzwomfaKjFj9SlPeq/BD1ka1Oj9Gfc2MaEre8uQmTTn+4bxcHlG9CiyRrRCK9f1GtDwY1
+zJ5yKtfmtS8RqHqmNaTp58E78/fkBimXKcyPp2k4cKTfYTbZyZjVrn+Vlqd7XO9NTtH135WXwLN
DuAYvO1XbxcaEAcFS05JmKDedJiMIpzxqJtwyRSzR2IkBdiWFSzuW5l2i/4uKqTeTbRx46HwNiDM
ZmcEyXwRoCp9vZC9BW2y0RAK9eSToBwa68MUboTbt6fJDE8h1kIaM1cpFlNZtQn9ZQEmYLMax9Ad
ewXGkVcLQWyxy/feH+N88Zm51ErTIUkudXnxbI2kFjSVcCAmsnzMVSq/vGCCL1IRbqAh3pbzf5uC
vIVkMkpub55Z46QOHCXTufieldkhFVq3Vev7qhnspgxcpEb2tZ/RYBWch/qxb8rndIL2JHHy1u8o
9/eOmkgbK7rmSDisyX4BhMc/1ysak0ySZkaxs5T+Q8+JPe5baqLysfbvGxKNf3wf5l3LFgWFPsNe
linTyS9NPUL89uzlj73wa9Zf21LxensyXptYDIjyS+XFqsQk95+66Zvy5+8hmoHoyqEESaffG34+
1DP0DNlv8QwCfQ/jElsvaF8FI9zI/q7tAyqdBE1SlrTIL2JZ0yKhF/shb3LQzfqhBWdyV1SPw8HX
n2/HkrcHIiO6sKRcu8BkIi2nlFiSA9mOpHaPPqpL79F59APXszYcbmtci7NAJXsojR3WIuH0U24c
X3G0cVcIh9uDWotUAMzoViavIVMCvB5UNWqp1pizG2SR6yWFW1D+G8ZNVZp5Ga7PdyYPLibyJnNF
RV1ExKHQKu4wZBcEQoYe2r3SIps7ZohvlG4f/Mis6oM0FE997B8UAdadTZrZeXlufcHC4dm7mcd1
hqOgifZCUN/PUdPyrdMY73nFJGLzCqvRPvRcWPbjxhnELcjp6lwrKApzEs0ylYu59tpa7buGORCL
RxOsQa6hLvenHfXETrqzDa4RZOEog16vpyZ0SdF0ZDz0/ms2vafnaTOBvhY5WEfQDPgLVZfFPujF
rEEKxeKW4nbH6uW2P769AvH9Fz++cPtUlWt/MvnxRjjF+fsieJh0+jV3t62sbmV45EixcQciIXA9
S7JPubIIPe621dHLHU0497kdVU7b728bWjs2eL+y5nO/LpDca0PirDjZFBiirvMgBNNT4sU/6e1/
VeSj53UfYa80UDHayB+uORppDrY18WquF11bjYSki3sxFs9FXDtR9SDIT8irbwSo1aFdGFnMIbxD
4Gi0SDwPnfVa+O0uH7o91AROYcqOGcuINRj7NI83AtZaXOQdN1cuwZwyuuuxhYg4B3lfEu+rj7rx
Toe/XVGfmNko4r1Qfbq9fmszSdsW5RVKe5SdF0FDTooRZ8Wa1Qyfa8E/C0N9j/Ta3W0za15/aWYx
qMwKmrIMCvEcZjutc9LoHGXks19vW1lbMYAC/yubBUBiEYN9K4aTFE21s39MpEe5tPVx3+08wc0O
fmDftrU6cfNzlcoouPclomUsVR0aPo4vTSZ3HPjo032yOF5uW1mdN3DhItADqq9LZInVZmVNa4R4
NsPjSJdWpzwZVNq6eCPrujYa6Gog4SFdZNEmee10laf4UVV3XGYIEmoAIyQTJkXf/nw0l1YWzlZl
Slq2QS+e++e2/inNTMMH+Y/7djgguFnzricTCnHyYtuGwDe7JBfF8yifxvHQiI7XHsJ2Y8LWAiwO
Rl2Gnj2KoPOEXqQsBFa/GEdFpHP0MWMMals7g+9Y3bjbrkzOn7w42Wetc3TaiHgUaOaQcWEsG2QS
XIPQnSc4SM8NyjF2BO3kh9ur85Zjg5qMTL8TxwaeAJnxtRm+Xayi0evOZXoujc99tvdyeAjvTfkf
QXqtSteLTuNP9R10yml2DqH6SMZ780MonIIjmsZqbHuO+k1p3TrZOGVWMpnXn7aYbnGsa2ugi/Sc
f+3uEvf9dBj3/4j32j+3p2AlxXdtZ96PFzMdxVbmmQF2GpgKpofej2wldw1rlyl3AXye//Txs6oc
g5fNePL74vJ2kf+b/cVJGrP0St9husrvQvFO8Q5aRurZlqWTVh/T6JMKqf1nAWWi0dt7qRN+zIV3
xR6qmkpABOr9pJNt9e/j46TuZOtnIx8q/b6aHnz+cm7L++Alel/4dtaUx1o4oewtVJPtZRsB6zel
xa1hLHzVNPquUjqrO9f0vYcn9HdMT7Ll/qWRdDum0mIYdkS+qQ32U+8EKPY+1Gm+94X3YXSIQZBH
+Z05fNaK4E49a/5nqXyXZa6mZnZTqHTEuckUO1qLUO1LJPyqe98OYZWINs7+3xXIW8OYj5oLR9CD
wbDKwe/PavaO4uAAYSRi0Lp/nMlnJrtz8pfge2pXd4bnTsTLNrPjJy13dFahPCdgZIJjaDwKTux/
Gk0XNu6mC9w4es1Fp9TPzVP4PNz5J3mnwvCG8giTZrMs1UlKP+T7/J0wOPL4pD6b1nMavcTC4wDP
td1/GF5LyQ7jp+5Rj+1ctgfa/uR70XuyUhe2GyvYmIgV7BE7AmQTCgsop9HofT0RxWgK9UDK4Qxj
FpC/Ma13elVOd2mZw+s9ZPI5yqFb9hX9KRnT/mNatzBRDuNWo/lv2pfrFZEl3p/koFWu5sgUXX+I
lHRl2/Vhf55wFzCYjqR1Hzvy3WRWnalqzubPEun4CiBFXkq7xNJ3inhnjV9Qz7WjXtkNmj2SY2ls
AXLCpI93cIwd52RvEsR2KcJkKzjNodWrozln9umTNdNzU+tHcYtYcHMsi0mV21wuCysA1yicUIEx
PmtHgW2RPylnP94NvgkGdzcMR7h0Q1RU04BsMaXJ/C6WnqInxbBV4Rjuwu6Qx44nu93/kPadPXLj
wLa/SIBy+Cqp8yT1eJy+CGN7TOUsKvz6dzj33nU3h2jCfgtj4cUCXSJZLFY6p+pf9TY5IsHoGFE9
+ngufNlsyo+eCLYf3WdwdlBswWN0vf0YwkMnwy6n03fz8GQ8/bXdvf51bkNSI0FQWeDX42HFWXTb
Ut8NLvrW64BVMxTtwaPrZljKb6Nx1zcEQVMiy92+A98/aBjQNRiSgoAG/vf1Et2sy9RyzCZ0lCyP
iqo8gQ8ME4CTpzq3jhX4vhu9Q/MyzFiNgsGih2obxHGxq3XvPLrrc0KXn8jf3Sedi6HatL+nbbxH
1eaMoZ441CDVjJAAu6hsPQyMqNZpMxhbwz0543mq0A7t2AFRJPdXeGzoBANsUvfQlMM9aI1q0LJw
q+nUZSV6ILOwLimKHZsYNY/bZ/gemHzYvgtRnIY0nWa2Hekm+A72uSMVQLvoWantCKwgL4aVhkWl
oO/bCVVjuadT8ZXmTVidh+St6AcfbDN76qr+aLxO3dEozUC35p1e7iVf+dGXgqaxDgM4OSiM8hOf
YkLduk/W6YTZMc52Uei2qrQ+LIlth5WCOXm1Ej+gZxw2P8eIHAUT3weTZqHSL57fFpUWrL1i4uKN
47ZFQ8nWBA3FXUIqkE/MVbVJW9eHlSyRZ1lthIyDve11czjfXsbH4Q9AiqIQh+lfzDyDM+JaVwF8
ACOH10+nGqSPjg7SxxE8oUptHcyV7nrr4Lq7eXk1lcBL7jEnYet6fqWBoVxbDg08mSl/1VvZ9JWP
8RfmugDAChA3SFbQb3b9UTraY9nWTqfJjc+VtxvqSCPmduzLPdpSW3pKVtmgSsFxQiRwoKw0yeZv
XIucW+CNvVyFyLwL1uwI+kiJRyNclMHMExraEFsY1xKawZmUoUD3ewUHIEl2g/7g6EXQ012BmvN4
rBdJXzbbJe4eoafyj0DODAEiWVl1DYHTvDFSH6PxZmu3WBsqu7GCtx3nhZwyo2lAVY7vxe48ZZ6K
GZunOfuszvbwse6tB6I+9D+7z7SIt0Q2nIzZ8Y9r+yORiwDjwo3LlUBimu0xN/En+s0PmApw+3II
hbA5W6ADQ8Xe5XRiJGYOSnxtOrlN7JfLdy9Wtml5NhJ6GMvvVFYIECrIhThOQSqzXJs6wZqKw3Sv
2oH72B+UzK+OvUQxBLYc1JR/1sUpxqKbS5svEEQxxrgu4Y3+cpQ7kHRtb++fINpiQ6j/COKirbEv
7NJxYSONr+VufIu/lYHx2wS+0+8lxQ2xCl6I4t6nQl8HYMghKnvqngzVVzbjtgztbXfEA+JIrrJs
Azn7tCLv2jgzhIEv+gwY//QIFgnJ3rHT/qDhFwviPJnMQG3B6djePSZPdPCHH/TLGCZHdTse0NA2
fpHIYzfmljzuIcgTq+tr+BKnYQtwQPtS7oydeodh4AcLHcUyqoePeaIrzeDrdlU7e7XpLBNqDHs6
PvQzdFHWJCB62y7Vj29eSOk4eKmK+ztiynkalPsq8as1XE96FUAvEj85KTt3q/qhQzfJd8ktEy4R
OodaDhrBAQLGhl9EfsqcVpUSw/wCjXAselh6DAGuZEBCQaYBO3khhtNFLyvLVFFwmclpNcL6bajD
GZkGusUYES8hwdLC8icb8FsFEhdItkBOQx1F17KMPZlmvnExGcvauesiuwbCq4aMMqphIJoCCPp6
F5tyJNlAdYQL1QHzhu+MU134dpA9doNvj359KDYq9ZXI7CQOr9iiMMyYykDcICS5ljyAXSUHfwhU
FNkQqq/78atn1RunOrn5BNZXoI6ab+BMCyYzltiX955z/jIyAhsgHBm6hI9Ri3XomyG28Ly1SWQW
u97+4hR0Z1Z3q/poGSCdJT860zczsGHp91qKCZDkNPa7qfu0sI/zvqnelpj7vyeJdVi/Dboa0XPI
ekM5KxGnNQVFbAHgSXpupt/K+n2ZPksskUiv/sj40CSW6WnCxpHNp+zOsvfg1tsWp+TB9uc96KYi
+9mfDsbutkyhSOZsgv0LbSI8b5CqVA5pNCxrmV97/WGud6YT3RYhcibQhP+fCPYJF+bAMajejkBg
neIXM1j3g+89zMdE5oqJfIhLKZzSWiCVQvCRzzB5z46X+3am7NYCDS/2rlMP/bCXkoG9D8nmdRV1
C4QOyPnbYB+5XpjeTGUFVon5BLKMTb0nG5QXnIf23jp6Qbenx/noPKU/1q29I4/G4famiqzDpWzO
Ojhl5VrrWgFTtqOongCdd7Rfbov4CLxnKo+qP+sgwhwovo5WIgGkmT1kdCH6rffuId0N+3znBM3O
PCvbcutKSgLM/fqwoRcCOT+wVHNzHhoInILZlzEfCXfs4sc53683ysnJhhI7Vk6AuLeP2vwjUegD
TlByp967j26tg9P4uYuXeKZYh/K8bc/Np35DXsGxdKC+e1j36bEN86N9aA/zrtjrX7MH51v8sJz6
J4lrKLzbaKsBAS3oTYHW4/Qzi81Bz7FiC+zeD4Vi+Vojm0kqfIWBr0HDlwtRKl++dtGP2BjszLxt
+jI8m0d3A8LpfXrXPfSHkW4lOske9Q9beyGOe3qNzM7rumqAcvzd773nATfP2KYb7dTsp6fpa/JQ
vD4j/yt58IW6cyGVM/55tRap7THFBF3/tEG7ZFC2n/JRksSTiHmPKi4sZanO1VjbEEPdvdI90/Vx
NR8WWWZelGZCW8Z/R/b+/l+IAdE78D1ODTHtvixDd9cc7Nb3qxDTNkLt2D+b/goCxSdr0wZGRI/a
0f3/20/et1lIDWq1scV+2l/VeZckmp93M2hsJe6E8Aa8U7gCAIGGE7bhFysFWlT16n6YT+26QxMp
6tiLDJAqtFkXIjgvtHRAwBsjwX+avQzdqQ8atlKi88yWf9R5RkT7P6vgdL5OG5otLlZRRlPrV98s
3S+q+4qe0TX3ZqtAjaJjXiJUZ/XqW0I5lbcdYmvFgHUhe05848d6t7y6u24PFrytc6/+hMNr/8z2
R+Mbwgml8WUUDR95Udjr89/Gfphzaw7jnHt9hw9YHnvfPvaB/cts/H5CMscH8v11lBGU39YWZMSu
tWXpO6qmDfYZlBCuskvTTT9IXjix+YIqYo44Lhk/2rUkim12FsyXC0SH/bkkz+0TuIZ9aQ1f6MTj
Fv8niTs/NW6nPu5xxfLP0xFsuFv9gFHL+yYAT8k/GWU4Xw7wsYzEmHto4n5NVHscYVD08NGg/oq5
dF+nh/WLR3z7zjlOv+wxiH/WISLdisjCFVG+ALQ5/0nnLjmJk8rETE54zWWAIS71bw8pvwN5y3Uf
WUb3uf3VV9JijjBQuZTK3XuMwdRbipYf9KmjsumRO9UIjf6QPc6GGrhF57tLVHkHUnxJ7B9ekvhe
vo2nQzr8zEn1hVQv2UwfhsXYLzIQETvZDzf3Yj84c9GCfKs2G3Ya3RdTV8CTtFkdX/9ZpREpgvzf
ItXLreBUrU7Byb1qFKoWb4w21PAqt8EBZXg8l6j0+NX+rinD9JN3+BfD+GelfC5Fi81sXTHX+5S1
h+KpWwigdF/sbkvop0771RbfqQaXy40Gaa+B2De+EM3ZilHxAJTKcPxqFN/bUR+AzT1oNlPo+m04
Hztfl1gO4TtzIZBz+AfPUtN4UucTcWstbJUZqMRYMSSpG6EHciGF88BTXSsWPZuwrGzf6b6G2MLL
j6Y00mXbc0NH+UKhtdR5TkZmasEccdDpt1J9HDXTz2LfaGxWlq+VR2OhkleNqf4tsZyhgs9jqkuB
5YE3KQ+8h3jr7pfBb7/cVkzRQwJMNgawoKhiA1hy/ZCUcZdkxbDOp3rByMV5Rxt4jTIaGKEQwFUA
3gPDFSRdC5kVDCnPegORu370Gi1oh0i3ZOAYmRDOyiU16FSsWEeIa3wmo+ur9mGozrd3S6TZ1sVC
OHuVNSYlvQ4ZbvwcZz8UDHq7LUBkEC8FcMcxdRNwEhoEoL8Kgw5HzN5pNnZ7AFBkrgFWkzxIwvUg
dwWAI4rgAC1eH0zW9Nqo1RDXHJRARg0hPJCLH+cOZE6sLK9H/Hi+R0nwqyKJQN4R2/wNYWCh//t4
7jBYNnKeW/y+fl/60fw4YzyR30bZqxaRT0PwG/+xvX06QlN6KZI/Htd1p8HREEGmL+ABQmNefByc
NhhLK3R7MET1b6A7q5bnpu3QIqiCXbUb/YV8k3wH2zpu6YChsIUjyecB6319bl1MzCFzTFyoIi2d
gFpG8+q6aXLM9KUgG7Ow7MVPJxVNZVqhls9x0phgr8g0bT7knePtKXDKRaiYrZqDlq10j5ZVzXeD
5Y0EbWKNrI9f9L0MU4rTgq35gIFyM7dQhompdQ+YcDWWys+6bYsdxtIvQRVbyclZDRkYRCiUWRtM
lQLIiS94zvqspmB8R0RFX/Tp1esPbWMi7vnVmM+3z0Og6QxHjgiAZfkxUO76OChmsxRTAUn5bJih
2Sb2PtO7OkBg4Em0XrAocHeBNR2Et4h9+ZMnRqOMpoquWsx+UdsceM71DkO5YuV+sctPt5cleILQ
7IpmEqRKGIyB0/bF68wYQ47ReE/VL8i8otXKe2CQPKN+ULM1BJFGdFui4E0HxAqjABnrhOHxxNgU
lSLA2zUVSAaPbMs190IXw+0OIyjgesw32f2DOLaRSCgDNsvH9knlVvVUoXvYA2WmgSKJMpi7XHXf
iNPJnifBwQGXxLAsBiDsH1hXU7fETLWp0E5mHYM8uAuSeQ1yINltc/3UDbKSk+jsNBDpoWFEBXKR
bwVqm8SxBzS0g0tp3abLfug7L0wzZeMS59g71dfW1t7+fjcZwQt2En3lIAjlboFDVDUuXfWU/zZK
43c5tBg38VPTrd//IAdHhqYTDVh4Ptc7pJ2DibajdioxniBfXgFUHzS/71vJ4yi41TAdiHxBDKyx
bsjr9Wh6a1X5QEG0WCdfHa/ZTqsVgv5UooSiAjzQw4DXgrPBQFTKPcJ1n/c2GpK0k640a2RZ5RCW
iMK22qzNG9ejzmaZh/7N9TIFNLmUHKjlylgfBdrJRgQzMiyL0b1wb+mo5zNJUSs8uWhPHXK6Ldxm
6xJyP3j6Jsl/3T5BUcR/JY6zLJqZ1CbGV2gnJ1ODBkXJxmlDc/4BE+oV+c7GA2SbJJgre5tgEOnf
O1mQDp5/tDiit5GnsZ0XLW4r8LGeaq32nRhP3hrvJs9Fu/R90+wK1fxVKI0EBCu4kHivwXXDcDcY
yMNFYa5p9D12H1pbJZ8wUbf6UlHjoKifaqvYGnYjAU2JDtRCXyMILCDQ4u+/q1VJ7FE07ILYKawy
NJfHzV3a5tuyJxioasWSBL5oeXBcgfJlQ4ZUnsVWz1ddre1SP5EkWFVUQtEOSNp7SsAc3d1laGC5
rULC9WGMCmBhIGJHFfb6cg7LMto1as6neh19Rnzs3VlFui/RlV3qMnIuwbMERM5/wvhkt71Os9s6
vX4aKbA/VGsBaEJQW6Zp8jRQ2TxFzu64IPQB/hoJRaBLGWqc05TVGApQr1ZG1JlDkGSPDrJD0/z5
9v5x5/UuBKwmeImAF2QHdr1/qNwaTmx2RuROr44XrVPvk/Qujw8glaK1Gt6Wxp3W/0qDEwEDA2Ki
d4z8RXJb7buWOvpsRPmaKv6UpRt9LPqNmTphgwL6OlBJCoI7sf8RCPw0/mCUItrZr5fnzXOHUcma
EaGtLhujDo36VXEkoBK8vTAugPpfObCcSF6y8JmzmwYm3BU1zHrUZcYYsNKWbxBt3N2WIl7NHymc
sjfpZGUp1Y0oQfXU6neMTHImrY/Zz7cFiVQPGE3EFphPZH3YtqIv2yzzDCMyFTUo0Vye1pYP7ozb
UsTL+SNFvz4cgj5OPHJYjmlZ2yl/AITEt7XOl2J7ZcvhlFxJALqsTQiC9gG0cU7az64jMbQiDQDD
J7up4DfAoq4Xsy5rag0GLlKPFmLkdVP6mJuFjKtPdF3xNCNhjYIdMI+cPtfeOLHuOTMavWeXPFpq
Tc8eyPkbnT4TxQAPkT7Ph9vHJLq0QNHDz0L6Hy8ItzKjbcaMAn0XVV23cbu3WDmvKGYAORZiBNH2
tjCRTlwKYx9zYSHceO6LrFGgE/p9k34zm0PSBbElIeMQLcnFaD8H7eAwrvywMoWCPMmuUzMCAc5n
a96sQJTodyD+2A+6jK9KJIth6xCiOxa8SO7IjKJNMeRqMqPkU0q/23gBifGrHOgmayR7J1BBqB4j
7EZRG8EuuwYXe6ebZDHdObMjEq/dAU2+QJcUmAR++4QE62FWDtEXWotg6rhb23Wu1o0gq45INerg
ubEiqnUBasAgT0MuzErJ19sCBSoBSDSG4YKgEmgkHoxkrWZu51npRA1uX6hg/F/gtNYJmHNgwhYZ
nYFQGirNqAqBhU7nn6ghn/q67iFtGaykDJDnw9in2SrmMZj11f0BAsvEkLweglsNnCeoKvAoshZE
zq6PY2os5opXSmnvDVBirAD1VYesch/qGM1zpJMoisAeYj4T6NoRiQItywOM2xLoqLK3jCgGT5Bd
v5bJHKyzLKko3MkLKdybWBnD2rY17Aba8QyKdko42FONUts/vFZXy+G2L1Pn3MpAHRFp5opGYq1+
tSekAJ24lQLjRMrv4KiQRYKNRwHv+oq1xpTUY0bA2TvMO3ONlCV9agkFTKDAhIEHzwCAr/ZbzMXp
XHparEdjChUSJMl+LcH217aGxP9la7vIADLHQ3cwNAK8TGjxA/fz9QdVetmpcRMb0eohRot/L4Ue
pA+gjFnjqOlLzHWZyP7v7yMCCkQVSOEBhcKd69zWem6XjRUVoL9xMEiS5s/l8pagZHlbkEBNAd1n
FORwNdDPxa2trxZHHTCvIlqUBxddo+CAtCXRmEBHr0RwJjNblwYFicGOknVNd25lH3I1p8A8F5YP
a1NLViSw0Ji244KizbGQIeS5GQmdkkx3Qfms1yk5eUtT+kYV1xILLdq3d2Zp1uHEBkZc64S7YK7X
QHMrIkMGbx7MAV0KDmFZ+Cy4CwZqIFA63AeYS05Mb8OJXzAJIkrMTeYAfImO7RVjdUbzRcVY6Nu6
INBzCIN/jagZng+vdCDRG8EQ3FkRotldTYZgAol796NaXvoi2aoYrZN//geJoEZAgwDICdH7cL2L
mPxOqFlD4kL0FyNJ8uNYGi99NzhoDscEaadIkwNdFCVcwfQa3hYueBEMDFcGnQHeWdtUOb2slpzE
aVZbkW1urfjVCJVAHffTeMxkWCrRDQBoDDl5HCVGvnPLbOEmxaoy4DYrhl/q3+cx8Yu4D3Ivur0k
obqgpQk4MQSAIHy83k/bm2akOGMrArBqM6hvg/HqdOcB5DSTrFYrEgWbgSqMYTgYYMAZDq8HsRZM
lB2hR+t+Jf4c2J7kgPhsHTO8bHjrfzK4ExpcJyu0vLIjly7bbGpfiA2qgO6trsqgGRIMGJ93PYmf
slRm8kUnhgoqUuAspYsw+nojx2qeSO2tdlTamEmyGk6oT3FgDd6jq6W/bx8aX+l6X+alME49BpJ2
a5UtdmTrcZ3uUElR1Q0GMDd3DtW8n9o62aCMTO0nL6dHClDUvdKP+feFKu420VwkZWLoOAn6XPe+
3P424T6YFng8Pfwb7vX1PmTJpCEfU9hR3NY/l+G7TkAQQMrvZSyd1ct+intlkYABzS1Y8hgZNqe7
Wdy2//NMYECcD/ZMRQvjytkPgxKsmp9UrT/W/dswl1tde729StGTgTGmyHCjqgSqQm6VZlotNkid
7AjY9V0xSZ4K0R5e/jrnzFuxpWh2gV8H5wR4U/KgWHfFy+0VsJvAbx7ynaqGmwj0qs1F34O79osL
Ft3IrR8IANyzfvyX6Btbg8uO8BTW8gMGwyqGolJrJ4rLU421YF777UWINgpsSSAfY0ymeFSvlS1d
ZuJobetEXcK4jBayx4ANKcGMaKvw0rjQZwtIPIf9/4sIbrHjOu+X2UaiapcA2PUsnTImtFuXIjhV
XjDIwJ0pRKgK2TkuupC8dBO74KzINnpLgm5WD2k3BeAQ/ft0D2iaWBiMwWO4RJy/MBUxEhfMbtXx
psu8UOsdH8N89ZFKbLPo8bwQxKdpvYIqOR112CxgnisKzog7RUNCTul8tdR8z5AkGYWnBv5rpIZh
HjC+6frURqNbXK3x7KhpLB/du1vixmgOlrE+S8TwdWxtWI0pWyEm6Rz3sey1aY8BXT8xp1via4lM
Dlgf0YSPsAr0k5zJUTC7sEXy2YkGh/jlkAVTJ+P2EV0nwI/RH4wMDEbJcHZnWYGY7FYCm6A0gT71
mGIUlXrmD9K5PwJJUDdcWZC743D49tWlmRPU6hQ7ctTPE/zttTuBmgbzNSWuvcDnuJLDKUE8zOtY
ZlhRAXoY9wwYnz86Zejo0eKMknyBQBP+yEKbMecBeNMYTxVTOHUwfB1QKzcLXHP/1xaPkX4gWkGe
AJVAbkHrklBPzfA0wFCYYW1UDagt1y7QuqX3O92R9YwLtA68aqCFBSMvXBs+he4Nmhu7OhIv7fAT
PVxBpT3fXpBw1y4EcAvKCIi0YhMCUu1bXjz0BgCm5HBbhlDbQPIPbnGkx1DnuzYFeTmQvlkqJ7KG
g2b9RlNG2kQ92hdui2Gfyj2p2Ks/YjgjblJDU7oRSynsNN5YHfgIwbdB/arW0qDvl9exHq1Da9fe
c1I0EnPHV22ZT2giasYEF3SEAGvFqR/mHycxcFxuZKFdQqfLvqJg9H5BxOmDiG+fJM96+TpaZ2qO
kkvGd9h/EM2ZJr1V2jV1INqATM0Yjl237rQkDx1YqZ8V2JJJPG+IYe4rr3js40LiBojXrqORQtNB
GINuyesDnnIMhmppjgZdEBKNMzlibtQRSRDQ1NwBW3rS7eSUNQ242tz6XOdfb5+76I7gkWFczUDD
gAzzWnpbmDmt8dpEOu1B7lroeZCqqszdFbyfKAV6aIWBCiNTwUzdhReyrnVRl23nRvAM/bn7Bq6n
7WSeM/DyTOl2Gn/fXpQoxkBhARx08BEZgIK7mBYAUsocqy54Q8J5fs7dsK5B4Lhv1HiPQbPhYHfh
6n5S6PzStH7nJWDWkhVWROYb4RwmXmLcDdvb6zU3/QhtHUovuifDNlb3tAtcJSxk7TgiMaCzQkEe
KQX0x3C+cI7mMYcsSNErk72ZPLpHr8xmJJvGtg9El1gJkTEC/gZBPSTa6Ou9XpMzthj1Opl2VMwN
SGAq1COL3rAOpd7YWx0zuiS3U2RgkUNwUJpChx/KhtfylkUhSp4aCEw9gHtUqzF85PTBmpbJxnIJ
V8bYS5G/RlsaP1fBBdej5VGsbKEDWpocUARMtea35C5Jbck7yMOK3m2OdSGMu/LWgKG9PTzaCOMK
Qa8wLYW9b6warHUKxjCFYGekPm3NPjRIWm+0udxYegY4yaB/quNaBYtBvWwnI9GDKXa0J/SHtpu5
aI0joqJqrywZgPKpjGNDZCnY1qCyCVIPmx8RkqBgq3ZgK4/aenkB8cwBuyV5B8Qi4FhhoiccBb4Q
lCdttbiIlaO0sN8arf2+qIsM0yW6L6wLgjH+srE53H3RSd7Pw2Bh760pKGJt547jaXbjgGgdSHmS
v8MSvB81ctosSEEBDeEep8FFXqYg9rKjtZy0e8tgHHeLN+1MTFb8UcwzjW6bPpEeI2xF9yl0GM0r
3PK8celt6sE5TUAzZC3o0Otrvwc5oldtb0sSHRbuC4j+sTC4dJwSlwoaV6eaucHUSbeLh2tp262M
KUS4Hjj1BlhlETrwL0fTAyVhN8zFqqZdrtfgPwRNX4MorJAhaYQLuhDFHrGLR8q10lSbbZQh0VBM
wxRDHH23tGXoC5FJgzMKQnBLt1Hy4FwdnbVbEIzTiry40X3FHno/cVYKYq1YFhLJRHEnNE0FRVWV
OfW1vZtK2/XHFKi0Yl4lfrAoBYBZYWjzRw0Ljdj8zMsYeMHcNjMEX9VTRn8rzhDaxa6Yt6mTg28w
33jpE5HRZAhVA/l71Nvhtxp89Lpo4KHzMgi1mvpYjuZT59ZPZgK6T7s//4Ouw5tgVACsU5hTjaSN
p4UWyNWoZvFgJCgJqn+Jrn43FIiOGdEAG+zKV2yHgtidV85ORNvhMHndNovJ5yZR7zA64sft1YhM
4IUo3tsuJjdvVxeicrM/WvZbanzRx3bL+q+lM3REh8SGgeAPoz3jubThJ1AkaVwnmuoNAc1xCW7j
TSFryJdJ4TR91VRg0uF4RpruN+u5mUPkr5t6e3vfRFLQ2GmjmxUsIR8oYbBGrdFKWDx9LO/S9KgT
w1/mNlDQm/XXklCUgsVDkMyiPvYlF6aIuKuraCweajCNIUDQ9RXjYzbuUJa+67Wy4F+gD/AgkR9E
Fg8ayGebYo8Yi9ElXjT36a5aPXggOM1gUepgzse30ogLiQckMLUWgOjQdgMpcAwbvF5fhW6+dpxr
L7Ls4q1NS7AzzYpsMoggpEV7KvxBrAisfi6nFH3ZWeU0DV7UjYFegGMXmgHKyrX1m+91s7l9YgJb
a+EfxloIliL4LtcrKjV4FW46epGWrY2vZjrxezv91JjW7rYg0WEhkWYirmDlcv79iL2kXROj86JM
e+uro9cpWxvCiloPHOPLbVnCRYHukwkDxxQ/NhkueQOoxuJFZDyjya3S7nMZAbrgTrE47T8RbLkX
mp5nSYqZEBT75pkBCiVbAhZklVRhOiWSSyXaOQRDLH5BXhUu9rUofU7LdmqxGur8oJlxrF86IJRX
hm+SFdREqoc+FdSXNZSRPiDci662PYpqVkRTP3WCpN08ZEd3APEyKkq3z0iUPwCr/x9ZXEy25G5H
lk7FDhZBeVx/oIPTO6eHlPobBcxcMooh0YH9EQd+/OtdnMhS1wqo8yMH7Cb9SW/v5i+2+uv2osT7
x9hz0YSCerV+LQRwBqV3F9OLpul7n37WzJfSC6d+9D3yqJt5OMsGFwh1A/xi/yeQM0jUmiyX6KuH
jjDiuzZYxbSv+fpUq3e07SXGT3SrbEzsYuYPD8k7mcyFytdU1RaUyTxU4qN++kTrp6kdgtsbKDol
uObs0oKZExWE6w1c7XnpS1BvRuBOC7Qqsuo5jM3f0vntorU4gLLAmwVP5ofyUgXk1KD1UPQ4GfIQ
zaTN2evU8r7Sq90/rAigA4QaKJehXna9Isxu7KrVjKF3xmcAufw6PSO3kvxD5YUZCNQQEH+jwMg9
Go051JOndnHUxWFuBaPnl86n2yvhKbOYqwcZGEjHeioZ1Oh6KWU5mMBOqjGgyla2xe72B1cb+qAz
qywA83N1pxXZF113uw1yaWswgTr2WNVOtRtLTXnMFo2G5pqsuzIx1I1Bc/RmGepyryegjxmAyd7c
/mDm3XK54fdGDiSzMLUcXYzX39uCqXEeHC+OhlW9jzvyVCl3VfxcULqzUJpavG+35YkuI2sc+T95
nEWLs4TUFPzJEVrsPXBMo0zdk1ciG4oiilou18X7pqqC/dKsOI4SS//lxRomDGVl2CFzgtYWsONr
CF3ibdbnfmfK8gKii4MGNFbcQ/b1w8Vx1yJfcmC3onR6Bf2grww/3EaW6xBZAZA7QwxiCmRVOEVz
wO5spEMWR+XigBZbmfKdlhvfhtYEoahiy8jFBOcG2BNDs2CgCcZ/sM+5MGzapHvxkMDoWNZZT3+3
I2W31Mbgsko2k1jwQCAaYz0aUEfgy7lXyGtWdAU3hRLlGHpo1qCfLJdAo3cLZWDkwMzjYK1lr7rg
zJDzBPuhx+JAPO3X64srt1iKxmH3YEF3mJ8oxJcppUgG0PJsNhnS1ljetYy2U+ZMWUwlyiZ9RwEu
iSt96+Wb2zfsoxTWKoikMd5vC+OhuO0jWguAewPF0HG/SGL6BoaM6uZfAxiupXywpbHmoZMnjuxq
CmKzDhPZfLKPCs4koOxrAaqOYTOcxsUqa0ucqjgqQG1ofI2nJFSG+5I+/ct2/RHDFP9CscdJLWMj
rXGPKqU7pZ65HrW42teVJ6MW/niFrhfEmdp07s10xAC+yAFbTx8mobXzdvNfYjLxAKHShDIs8jWG
g2ZtbtvKtIcDQnWPQbTK2A1UdeugoyoDdWNuSLwdgX/K8NaQpbFWJySHrjevM+ah1JoGWjBsy/FR
XWhgmXfLVAZKsbXzp0L/RCZlW3i1pDtE8M4yyTZjkLdYhyd3bIhcmr6xsJl1/0PLXjrDrxxMXyi3
jb3TjfOabPsWHXap+xg/Vd1WVTaYnuHNj2qSfzVj91NXytBqH80WvgiboRrojwQQj7MgmAhkGSly
/AB1fa9AxJ7aAa2PeHzmF31MAhLe1lv2c9cPNxpjkEAAegx4Edz0661HcrEb4GHHoDyCUeyokoRZ
3ZgSX1NgTJibzqZ5IJjH6MprKZOiEpD199jmBeYq38Al9FsZqlCwc4Ch4G2Bb2fBL+N2rnbSfFIU
GPy1nbdeHxT0M4DMzBFslnBZfpbOr9t7J/AOMN0B+W0064KtH22718vCFCVzqIZOiZy6n7tNq2jg
KVAAlQF/yjrMP2zaZboPvEf5SUFhagxatO8OQIsP3t83MjAF9hw84Rhvjg7s60+xetoqbmUpkVZa
KM637etsUhngkCexZFYBDCR4EBAao276IbJb6OwttYEFu4Wv6+XBdDAxCZ6QsbiBN2yLClRw966R
PwKysB0V4LX+vnkQn8A6edHWBdZ9PjSyKscmKOwq0aQfs+4LJq65fYD5HbePVqSwl1K47Wy6Jbdi
z1Eipfnau08Gpqs2q0TGR58ZK2GZIDgoqFjxl2JUhk7rSE7OSJ2kxW7nTC9ZHS7P9d9DHpGcYZQt
jPwBSXhOTVfQFUyrVpJzRnZoHg7z5t5bs2DMv/39pl3K4d4Mp7fHfrALck4yNL4t7bFl2L1G8loI
3r+r1XAmO13bnlg2ti3LVhRHjjXdx5btVwmoaGRHJFR4R/dwuU00Pdsqpwft3Daj5vbkvNbfCmMD
4s1Mc/eGoj1Z5iFpijDrnqyi9eeo19vDOLey/rt3eirOQANo8+cLuMOzMfCxIf1Azp9T20cnguHb
U1hG4yl1/CQPmhSpo6CLg7ugbCWvo2in8Sqz/ACI1T+wBrR6wQbUUXJm8/aWTdb/74jDeZHcBNFt
A/89Qh2kRRH6coH7Cu4HEDIY5Fx0j02zccddMkl0U+AGgrT7jwjunZsUS6/j1SRnlkRUjM63jQen
SHZS2K/oFQKDDLqOHdauxPsyHginnSTtkvPwtKTHPn2bu9PQtEFKXsfuMVZTWXMQc8R5BbkQyMc5
1Ypx0J06JOfKtn26vrVKhhmCWGDMyBDuai3xdVCxF1nv377uIvvF8Lk2UvFIoL97dRcuL6u7YrI8
BOdds81dC27Slwll5MVETe/eHWX0ZKIjvJTHaUk9lHg3nT45eyMYV5ZozWOfMdXKgBzvaEt+R+ES
IYuEVx1/4YKSFlQTc19NyVn/f6R92ZKkuLLtF2HGPLwCMZIjVZWZXS9Y1gRCjAIh4OvPIvse2xkK
bmC1j7V190O3lYeEy+VyX74WPVrTa9NFmf1TuLXPnDtAzpAK1+m9DlHKKtbm72P1pVP2bTkcSPtf
nIvPP0RasUMyFQMsehazISrS753+ko0b7rN29Bapdxu1Jlyosrpo4eXjnOlGFjfwkz7RAxVElP2w
1a1a8xX0xFzQZWB+BOPCl+nJyHUj9+yUQIMr1OrvY9O+aOUxj3unf6fu19uOueYon41JZ93NTEZF
72ZI38EyOZoR1Z4y5utdv/u/GZJvh1ID8qhzspgQGjbTb62oArPTUDjRNyzJ+4cJNNzfy5QBCj7Q
npKv1h6n2Uhy8dxWOy9X950WNi3Ym4wwm3desnHFXj3IZHPSHcs1EIaSiQooS5jI7wK9CrXsx+z8
TO1Yt7XQnX5NZG+RDSSMfOEAM2So4IzBcA6qlhALuPQSvbGIZSWG+jyzdl8oEKw0XRGzUSkDEBWd
eqL+uf0B1wzitYUa0dKtxWjVpcFSY2ywaakBOQvJtco+FuqL0+O2s0gwkC3ZvzVreGyhyIZ+FUY6
pI+oi9pphdFozyMlVWB1zo+kUvcJc9/4MD2T1Nx6FMh30SKnuQyy6ngPAGojAwbcsqm7BiMQz7NK
A2ew7ipjflGV+oy6dpAW/Mlok13fuhu1kOUzfY6fklkZPDARcGJPFGaRWPzxkKR4avdy+8NtmZBC
dA7OCzwzM9R/qX4ui36PhufGkZMj4wJ/ABAdBXYcI3ABSF+LNWnWcIeksZeW+9nxDrgujoS93l7I
9Se6tLL4zKdL1LQ9MiQFcnN1LKC8WQeV4QWl9qUoKGSA0anz7tGI/HLb6NbSlmjzyShoGxN96GHU
4JhpTYEErXdeq22c5mWDLt0ASwMGFCSIwEyilXFpZaLm3IwWrJhV5xusDZxOBJgmLfItWNaWJckb
Em+qFDpVaQyRU1QXRnUHfRa61VZf3TVIDNkLNxKK19J6hFXxsWtgxYKMUuWB16UNN+/jq5oC3A6F
ygXdg2OLyr9kpVUa1TVH5MJidACrTxW/czB8XDx1+4pmHzPPFNNzITgjnm97xfWZgmU4MdJWVMNA
z3f5vaqigogJ9/C9Mr1EcpOD9jU3nf1tKyu7iCoFskbkGmCfkKvXdmWmXYLbLPb06gQOBb/X0hO1
H29bWfGICyvLf//k4amS6RQcZFmsue4uq7419jnrm73SbozyXz0Ql8+F9zseiCg9oey0LPeTodFo
csMskdgYyTvlkHrJ3NCqnpvxT8seyu47VzV/sk5ixFgG1DLLvyVG+bCPgjBQLNhUjLld2geYHkDY
tCK4JbUwg/RpNX6bvgChv5V9r323ZQJguZnBaWVJZ0xPS7fzMrwk8mQ+VAOkDQbl6JhPf//dMIi4
qKUC+4O35+VyRmAH3SIbSaxZBMwuTqAnj50K/POWhsGag6ArgMcL2AQw1yyFwN6umMPdicSWe4AI
4QkxI1MhGT4mG6XPtVMFPlFU0UF3hh64vKK0TWkFvYQ4MbLvkOelvqamNLy9bVcJG0r0KsBzcEXs
HrxQ+jogKYBaeNXQuOTfyumZO+Da1/pTYe5dWu8B/wjmNvfxhNkaCvroaF1G+QWHjb9sCGAuJ/ry
i+l8Ut3UMPJYcSbfgpTi7B5UG0Ppj6MyH1uHHJwm4CQynW6v9m3IijeWb+mXXG8yAISLTgRAOwBy
yWxRjCRJo5CExvVzFW8R11yVYLC5GHxHdQK9+A+3vFxiZYpGyZ20iNMSswwnD+LYSTxyfkcGevTU
HQX+jjw4tDm42QHqN49edqwb/RkRZ8OZrg8hJj7RDcarGx/Z/NAz/BRtmElArjNMZTwVP43mF3CS
rdiIaGsm4EmA+QFlaqF/erlYokOhwAMGPWZvLX/U7v8anYbdBP/PfwxIETPLCqsGP3EZJ5blK23U
+NqEhPs+R6H+9qlYXQqYdTERh4sUqrOXS5nypC+5aMtY8PEkkqNdVw+FqZxuW7mOJO6yVUjngTsB
uFm6Ntncs46bWhlnk3020d/Qix9QFXkqp1+3Da2kBrCEM7ZUJvCIlgsuDmnUdEp0fJqiCwiYSflb
X4FohZ5r3gUaBJBsE0lksoWKWzsAF4al1/uc2u6k5DBsN3EmWn+ovxHz3IzmoSibgA5K2OBfNIDC
vYGLh09/kLraKBd68e0tkJ/Bi++AOg3Nb1ATLGzGl18UpFQAcc92GbcD99M89VPxtRYnG6HHdBYS
6g0PWrX3kf8DnAxIr7RwMGu7DooiOG/a9M1sevCYF03FUGod7ZMwtDyYtarY57U5HG+vdAmbUljF
+wMBHe0lpBgynLyoB2UEkw5oA01+tgu8BJzQVUPimq+jMm4YWwvi4ALzcBEuJS+QO13ua1tYDILq
c4WTUiJZAezk0cwbEvImCXNFNEHZk35vlWYfYhJOOdSuU9xBOYedtLrMjmk/0dAdq2Jj2Gdt+9Gc
xblCxAAVkxQqBAYfq6ltENK96s5MrG+lXZyMIjlNTfLQVo8sB3zx9r6v+jp4awEtWhpc6EhfboUF
XfGRE7uKHe1hfMvEYTAQ3sf2gMZvmx6GNvPr4cl2zrrW+QtIhr4U52aLkXDlQkMbD8NHC4MfMFWS
o9ctcDlpUtVQt8dA22y07k6DuNXGdbIWuqDrDv0NNIFxp0hZQ6+ZpY63Ux27B7SDXgonVDe+4FoI
/mxBOkCGNTF9VmEhQwpC9F/Z/GxumPhwTumooHCEuR8MegAtbi1e9OlS7ESvC5R3qnhWPR/dGVN5
S3a6+GkeXGiWVE1oJkc9U31R7Zh9Lop3cKSJKAG9bflnqt+qB9AzzONO9AeBF5el77mKLsttt1rZ
B2yxhgOGEheAVtI+9AoHaa+G6Vw7nw5Tv8gAgHM0Y1t11qtZZURIdKMxz4qmkbsIX15uxlxaXKvM
ocLT3ix9p3HBu64GQITvuHVWfzTkpUF3vLECmoTKJnhhxaEurC///dOn8Kp5FlWGurgKvir3YRYP
inam5P2/2MzlteOhJoqetFS1g8IgnQBwRFhIFDx0qN9DiyDPtl48sjyl+7GXyzscL4RlMFk6HmoF
OXclQyhI52PXQL0tfRxQ++88fwbcSuT3rDnks8ALtg48N67IHhhE0KAFEJP0iXvOvxHymI77fgy0
hvvQaDhU7p2WsLMiNlp1K/ECLyNUh0F3gwxR5hYlvQD3lO5UcVGDBspyMRPJG7oFClr7vMCCgZDI
W/R6ZJBB443zONhmFbfiPR3VAwFjcz37mfvn9ge+LoqhJ77QfGLKCVxo8ly0qhXUpX1Rx63zxQPg
lXR/3IQGE4Bo3g9RPIvE3jifK9fthUUp6udjX+QZWh+xCz65tgpb6CY39I/eluGgkA1jq4cUtE5A
dwN4DSCk5MBaBomC2RR1PE1BXkONuXmpnSev60LG+iAl9gvlJzaYqFmYzy3ZqI2sPRaRUSykSLhf
AJ6XY0QBxB3KMMjl6savxOirJLtP3GHfOsqTaKbvVZ36Jh++lmMHYfdu3rh21pwVpwpVcNCZIcWR
AnY2kWTIAJOMKzVR9l3fVq9Tp6gbpYQVKwsjLUDaeC/hMpVOr2dnRV60tInHtnN2wp3HU5kzbSN1
WnFVVEWQPOFlvwyxSXvZKXbrOYPZxNx8K9IHaCsfElU7akTbe40TOAJIiOEvQZOIS4DJAdUIgCmu
PJlpjrW1zaCc1MYl7d3A1mojGAZzi3Z05UjAALwDTDko1n0oIH2K5cWcVamidG0MgpSvarEj6XB0
UhEQ+/cm0mDlerywJd0bjZm7bY3qQGxNaD/OZpR109nyxIbnX38sOL2KkhkQRCgUyKBGqypV0rUV
i1Vzz/loHE29NfdszM953jzohH3ve1XfO262Nbp5ncnCMkhvl1QLuH4ZglPgIEyQJ2PxVJ7rHE8k
7wGVICWnoeHFarI18XO9n4s5IBCWgVvU3pez8enbsUEH8syxWVzaYTdESv0A0MxGFFvZTPxigNdQ
kEA3Sx67ZrCteUXVx5poIwDgHt3uOyURCCT3aPF9r8nO2Exvrs+0t3g86nVA5SPZkyKHYEKHFELe
Y8saaz+JXA8UDoDm7etnZfcwhW8sw4eosqBUcbl7g82qQitsHjPnp2I9V1btl/nbbRtru4fRGwiA
LPzLuLMvbXiCtsRpLB7nhhaqREGiSrPz0BXBGQopf2iTAmy0JTm0Uq0GLt0zFzYXFBDw96VV6A3Z
HaV9H1ul8Vj3HtCKxskbUh/Nnzaz7mZCfErzN06z0E5IOOQPedFtBOaVOsbyKxYR1KXVi9fN5a8o
IRKdJ7zuYygjhPa4w0Xp82LXTf+YxoOmqH5dD0GLmYDbWy5rtiGfu7S7fJNPp0KhbivE2PYx/yPc
0DV9qsQNSHvm0HrIXqB0k+1GdKcM36sCZ+uZsnLrXliXFYrKdLZw6cK6StR3NvwS4pCmpj9q3Q5R
fOqOINMCB05o4tK9vfDrSL70kTSwIQJkuAjqXq57RHnTyQcGy9Uvyzrp4kQbdDS5P3fd7rapjwrk
5WPs0pZ+aQtkoJTiBQAPWziZDk3y2JsvlQCNAUQwwAw9tYrf/PjHEI9Vl6KicVd6P9GEZGI3brjZ
1qqlJ7Q5oa/fpUMf69lwsjywQUBG3novdfduMsmGsZW3wrJulMIRlrCf8iMUIgwOSA7LPm7sQv/l
GkI9o17kTdD4VdkfPnPBAjIl/byjIHfgvpvkqgY5PFbVe3MQfDcnedk8tT1aVGlpmT+6Km8Kn4yF
86UuK70BMQMV1m62dfJs5kzvQlDUU+WgqUVTHrLa4upp7OzciFylyh6JIaotxnhZy/fjAKEUg1og
lFRQlFEvP27HPTrq1oSP66u7+jAe80fj6ByTs7qDhiNkIHzBD3b0pf5hp1ASDp2N2vRq/Pr8AyRP
JswYmVXNfdy/Nfne9NNnfVfSaBx/zuoxb7nvnFgbUm0jYb1+9+DjGjpgKZhNwLCA7NSNyCnPsG5O
eBE0dpL4XK/K4+gkw6tTJmm8cYqWjbw6RZ8Myr5Lq5p5oBmK87GF0k971IHDcfQTdeqwR9WxHF9K
cw4gJ37b8Mr9ihYHhg7wT1RYZfImnFNIb2l6H5NSNwKaUuFbw5zub1tZuV9RoEAgQm0PKbN8vypW
z3rVKXjcllFP/kn037qxkemtlPHwwPhkQ7pjnCR11BRaRrFtvalD3Bbnge3Erm7vBCgLughAmO6b
7fNI7+5Z+54CgH17kavx/vMvkG6bShdzygXlyNLPWcrvWWeElP3OKGaid33kGn3EBP/a0y2uhrWP
iPoP3HWZmQdP0uUpbbJO9xTW8liZXfVLnSN9wWRA8u32+latoKSASjyaRKiXXloBR03aNjrjsWXV
6qnQWXuyMEm8AU9ceSqjqocEFgQQQGSivXJpJmFDnjTU4DFm9/bmu3uwgzqARPuLEfQPlbnh//py
sOSD99mctHeZMfS8ITqPBcHIrUVGCtbYkX83hZ2Fc5Pzu4Yp8yNGCTGyb2hVZNgJ6kCaywMQ9pDd
PKd9iJqG+oDx7Rwd7NI9FWM17NVsFvtOwRyuqSftS0u94qFWZ9Crp2RrhOg6wQLQf8Gro3sAZMAV
F/+Ep4/ZEXeIS6XJfhltkQWVYNpTLVLtbu6aBHPYRgFmA2g1gICnmfuzBjbZn7c95OqY41fgmfUx
Kg2mPfm1xQ1n6Ka8EICPGycCXhKWpae+32JLunLExQzcEDU6iOrhX5ceomQTgFo6FzjpVvGWur09
gtdFYNbh9nKuLoEPOygvg+95KU5JMdlQKpqKiYm4RRc6LIzyTzWAEdAsJqhUkTq8bW1180Bq97/W
llV/ylX13LWqFAlTbHtVEnh2oezmAizvDIWSvw3HHwtDm2mZMsbIrLSBFW3ZmLSdiNFy8Fs9ORfl
EDpk3ri817/Tf8xIl2gL0E9ugDcrzlzrK0bbk7M+eNlG3F/dNhAAgEhYX9J9KSoRlYuGZAO2LWeH
ChKWdsvOwtV2t7/Oqi/8x4wM0uKeSd0BY6Vxr//uh7OAkPCQf2n1ccPOxnJkYUOHzo2lWPg0LiaV
HXQz8o77dq9vhL0lql1EPdSRcIZQjgS6B8OHUpBtPKoTmowiVvM2+6d2EjCaZiwZfKHaw84ERjxM
iD6FkBbbqiKsrBB0WejugYoC8CX5RV80UDFwymKMudIFboGHoM12Gqamb3+wtRWCQBWRAuoWYFZb
fsan45RpBLum1SOKWbvGjPUOCtXFqAUsw9K4C5h4uTW5s+IjC3U+JjkB10DSLG2q3nTgENTnEagR
o/RbxiH3qea/SVZjNmPsp+PtFW6Zk24ulxnGkNtijIUQe8+ZO78Hf4DfJOUYWom7cS+vHGYMuMNh
UB3BzO4VfKrXWWVk6hhXRXk01eGA5tbfwkfhlJ9NSEfZ5LoAX5w+xnbxanYi7JR7ar4nyZY8zqoH
/mcpH5fpJ9eoGAcqWzfGmBavECXZabSFDsm0EZikDUOpRcecDDIylJQA45cbgBlehdQxWz2qGofu
VSsBK0bWz+FtJ1i3goYJWKCXfvniJJ/WotIu4Q5leoSm6HjQif3Hrki5cRHKdZR/14LK2GIB7DSy
Z480n3mP7xPV0JtqfNbn81OlsunJ7Jpul9Ua3SeltUsbl8H/Onqn1IXw8zGfd9kI9uYMTO/nRp1t
H5LNY3B7C+TM///9ukUlZRHpAL7zcg9cMmJ6QBd6lGUzJnZ0X8+8A7W9k9CqsCyixAJPNOFRx55V
91C1jp/OL6w8uDrqTs7GOVkO+afI+vFjgNVauG8gYY5i3+WPURQ1LxV03qEPEfDu3Stzn9WHZJp8
m26YWvv2NjADqKhhEviqqpahvtTVuqJFnWLxI4WvBQUdmw0//tD2kleEOXngDOFjaH1IkbSoWFMO
PIWLlYV+rGfdPIokG47WiO0lbqXGs9nnYe2mr3WC72xlQj0Ig5/MhH4FjR0/cRdJJ5sg3qT1bbuH
wB0EIMRgBCb+ZD9nCQbuK6aEbl/oqPGC7bZLtGLnurUSesZsHwcLkgdV1WphL5QXy6DlKRu0BNuq
vnV8NPcA4ma7224lXSAfHxIYLw2TEYClXpG0tk5NBzGbetSCe+bIXTWJzKahP82s+0eUg3uEhqgb
jgUz/vwXhvESh5gjMA5XMn0Z9Yy6Tz09mhV7z5LmocqqfdOxR0edjkY6netii7N+zZNAHwc6VQB9
IWIgZboK4WzMzMKIMpRxoeV1Hrtpq7skP48/NhQzZxhMAYwLPQQ5HQRxHAr9BmSNq8PU7dtD9tL9
480+SXzxy/5Bt4QB5drRlUFpVejsaFxPYDA3Rj8td9oPhfrFu/2FEt94T59SI+SJv0UIuW4WtRQN
ivFYrpxdmw11NAb94UgkT0MWFo/03r4bzL3Kfe0B1B0v/In1G9eAjOf6d63AfyDqOKD6lSl+u8oc
RxVTeFHHeZDO9zkJa7Gz1Fc3R4k792vPN+qXXFX8Iv+ziZpbDcHg0oTOOeDiQJRJdcKxTiDJLRI9
UhQXFFS5iTl9UKPOgemm5amsQQw+qPa8m12t+8lSpd23qVOf69QEeN5rv1SKlvq21gNkQSp217Hx
y+1DJd35/+4P5qFAcoJyHuLYZVgmnoKWjIJaqda4c1yXHd/pRm8dakNs1YHWAscyevWvKRS8Lk0B
qVIBTpsa0WzsbJIBonnydNQPi/qEpOBO33o4yhUTaW2gf7w0KOhkM51ibdxszlM73E+luhdK+wCy
pH3O6qDRI80o9oo9BQBzBqx6v725qytGk2p5j0OuUFb3RnF8QPuVGJHZAXDet91bo6qh7szfG5vi
CTOnh4rQjQR/zefQrsNGo8OLRrwMarDVZFTS3FUjYpzp6B4SKw3MSX/w5l/9awp9DyM0xvvUaSKg
Z8IZP6R1xGFC72v7+K24F847LmHkIJCyllllktRLqmwutMgpyz2xviadErUgciG7YniYAC/TG/Ws
No+pfWQA1VbJU+p+V5N04+pYST6QdaJHi28AsrSrR4+TdoVhCi1K6gd8aYSfZDfNCXBMv6lHtmKO
9ABZ/A7WXMxFob3tgbDz0u8gENeKJtG1yE2Zb2njvqymg9vQV2FbPnpORtKEBCp8hc790YocJw2r
Mn0eWfdEqn6nTFuFobUrZqkBQFwByTDaFdILbJjsrKwVR4uY2r7M+rfMxMB4UX7xBrDlT6B7HVHw
8NLx1BuverWFPl/b/aX6hTCIehE84XI/OLVt7o3IxwZF2ZfTWevorhKFj3l1bQsXvaSRUlKGWtH/
2kJB9tKWwerMBQ+NFmndeXrpK1+Yvvdq39n9mWw2kVfSg4WiCFNi+MeC4780luPTu0VD9cg0IIcy
TIEHctns13POvtbo8gk7vbf7KZgARGMYUEieJyik3A4xaz8BJIXLeKEKaIoMj/VsnlOTezhgqPeF
SmWjROYUW30KuRr84dLodqGsiOIY0hQpduvmSDDcQvBoG5KDlgKDbX01WBfYrN45Rnauwe0wJOHQ
05PaVn4yRi2f903T/Mkm7eAhAhWCgPnhVw1BsHEuT1qTAUGsniDmu3H8roPukkQ5YKUELALPACnq
F2YD1Uja6VHPuMCra9em30i/64yTmoQkdX7f/gAr5pCLgsgJdV1MUcnz/IadKxob8chq0sELxAQ+
I2YdmVUHZIBMac8mXOBiqwG5kkwhmoLUGGVeC19dzkw1L6sQ6jQdbAjerrJ/lAmg6V7oWfk9B0ze
ecnnn0X7y0x32lJ0of0WAvL/8wsW/UfMxkDpVtpnEKJ4ilAmPRqJyDHwUJ/yJrnjKkSQ3R+l9idT
8i+psE6O0v1GzQz3fBUM43C4vf3X533ZBxcPEoDoQM0ixZYxK6p0YayJ7G+l5ewyEwrQ5Z4DDsM9
69jSZ0AZbltcCaaXJqUQU7E6LYcSDyBL4Twk1Gj3zjwbsd7nYudOUB0zc7P61ZkYgmSFUQR9SVxf
4c2WVvpi6DLWXf4Q6Z6pc9cmCOp65Cm5sh+LrH2avLnYm2xQn28veiUAwBZYMYBUxPHHF78MdbaS
d0MNNHfEMnOfm0BU2yZ5gYxgNViB0j0S0JMbfj2OuyapQcL+UCj+/NLbgZ08luPeHX8CZTFpAHmi
bEt9yLdsfZbrW/fyF0q7kaYZRTdV16O0Tn6ZGfGhJASmxt00+kkynpviC+ba9kR9TdxTWd4h/Uu1
B4J3Ft+qictdJ0TLy58iXbczAwXjjM2MOHCPXyBQq6nBYJzEcCzaoGxClm9UCGX2vn8tAlCPoTek
OGDMu/w84F/yQDrr6pFqdMIX4tEW/izuWOP6uaWddPdXmzdHDUgF9ECrfs+0rxNIWvoMGpDtfkoj
TgM33fhVH6qcsoPi56D4u1RhQKVx+atavWlrpcHzGfJOxVd9It2uSocxVKf5niWG8jhbOVlIeJ04
HzpM+3uVukt77VlLHLCqmfY/Du9F6CW2G7R1VoTEc4dj5nXv+J8iD8/mJ0hQvGm9Q8+9U1TPNdXL
B45mdzgC0xaYczmdBt5p/0XQWcSqllQSuGy5ULpc+fYwKB8lEDH4qA9Oz7XmQbPKrJWgdu0nw0tB
SlmrmueDbcL9+ysOeeUyeb9IlV61gk237HUDXFGRPZhhy9B/tX23IVDC9ZXJ9iGNsdU1kNFMi4MB
zgOYNL4l+ukf8eFTPdV2FCcB2bIRlTaHzu+gsi/j4NYhJ0X2E1R0051hDlPuk45WR/TBwcc1G3cp
1RgQG2QCnDv13kXTawB1t8Vvr4bSZFW02Z3SJlt8FSuRAFc/qjaLRh6mxqSbiY5pkbfaYETgWjy0
pj74Wcv1kEOfIdBJstWZv07B0FqGd0MPGpQByLIvvbwaBy3n/WBGSv+mm8Svt8iPVu44BAzQMwLF
jdk7TwonoF9hZloIM0pAH5HXbdiiTWPYzxAfXLhLjgX1u9fb8X75I6WTC+pesK47mPbApK+0prqs
B6fpczOa0cI/loaa3xecgd0wc7VA5Xm+a7jd7G8bXYubuMrR6kAqBYiRTAtjI4j1ZkGsiM31G8gN
T62RfU2Id5w5f2yHKE0h6j2Ts5n0G6FqJYvDOxUwWrwRUfCQy0SjV3mtNbhm5DHdO/UgDN9B/h2M
2pDq3RMKbLuP6YffrErZRixZYqC008u1uuihIC/FU/nSexLH5i74Fa2oGDyf1iV89YVNG9f3iosu
IzxgnEJCjOl0KUsCkgmFKPQxIsrAiZaCl8b3lHZrtGttE4GuRMtl0dwAzc7lUsZSAaB7sqxI7YdI
mEbgZO9jcsrSbNdMCUq1m1JKy+bIm4c3JepqeFsCQSyta4B6Nu8b14rGNEzjpcmCuKP60JzvJzQy
A/b9T7lVPl05GsiAMIbpGhgyQqC5XCVuhY43dWlHHvlWlXuVHgj4LKa0DCo6bvQY1myhdAkSbUxu
eIYse62PbcrRRLIjh+sHYqMl12oYsFIORlX6Xvb29+fvI7+DRhSK0dCSuFwa17pW6U3NiXrlHrTN
Vr+ryKGuodSq0+eBu3eeGZb1lvbjtduARxU7igmYZZrqo4T76WphrUsya0qcqEzELq20IRgsvBc8
GyKGowhto8wDj41bMpvXZ+KDzxunAq6DIS7p4IHCY67xXnUjndFp32j5kdF8S5B2pUN4aUWqtU8K
2FJqs3Ij3mZvRkr9WQNDiZKHiVvvjS4JIan6JF4NgNy9LOoSxR+yX0NOds0Wkeu1L+GXIKYjc1A1
TEMsn+HTNjtKmysqT92oadVdSe5R8m4m7utehjbkRlXi+ga+tCU1+xKvawcbd0VUZfkT1LPwDLd3
RvHYFPNW0Fm5NBZbKK8iIcKopy2tqxiF2VqMuZG2bKkykHcC1UKw9zU05CmjARCk+jktbeAbAPi4
t1sqXm8fnDVX+iA8gH10WuXqyEjrKRlE50ZKBr5Ate+FbzSmebhtZXWlwFAA0AZ3BeBQ8qVOpKY6
V9yN0vzL2DR+Vlp+YTyWoFod1fKQJy0inxvm5Odtw2tfE0UfFNNQb4CU1+JZnzxHd4aRNyl2uG7L
9jSLcXy2UvXeyUb13rCFevp7c6BucXEbgmsMF8qlOapAfnGgs/txIyrKo2DfSYbHi7ZVRFn7bJ8N
SRHAG416atvJjQZwN+DJjNEr//ZStixIXwwiiRMXJSyoZqR7L1O24RJroXNRI0P9ETfRFUX6CCy9
qfSqG4Fhxk9+Dc/80ZgPoHeytqpq1znoMhcPviOMUuFql3spVUmtcuSKG3n1P0nlI5PmaVhMu6Aa
fWH93QwvHhtIwjCOifzTVNFolsIHcRk2rbDdqKQYTjfrhAUQOLU2gtR15gWxJDTvQSyB7i5GnC79
bOhtPjLWOVGlfKtHNZjcOiimjaVsGZGcuaFQqlRJ70S5nvndoPqNdv9/NiI7ssErNwFFX1QVaaA3
DxhRC0E8e9uXV1aCVAsvwIVYHfOWUnbnaXi661OmRhNJj6BSjEhLg9Zk4W0zKy6NVxRCDQq4KjhS
lyP1KdgwXQiLYB4/sgkJvbR+bNI7aoIsyXydC1A+d+MGGnMluhnIWcEugTtxqeReGpyquZwRsdWo
cQ629dUJaoP53laFZm33oIOC6UZkjcDjL7/i07IqNR35VM5qhNx5OLqkCKlSOfts3Or1rBkC7MVd
HjOgzLi65lNFVXsd+we0+3dmt0GVeU8DExuRZ9UMWqpAvyDwXtVd0fC0QSMNMwbGVDPnPsu/cOvb
37sC7p2PehZ8Qc7us4aqjel1alS2vT+xfTUMu6H5PVSvUIfb6k4vl9jlUwKi64s0L0gpFmWzZcGf
PxAeRS76oGqUPvTJfd/WYWvbKNad+cZTc+VOwPQMuoNL2EE9RfIEiB3Oau70aqTYP8zkD3iib+/a
1p8v3dadplMzE/jz5+nBrd//uz8fedZSEELa/pGlfNooY9Tywm4HyJO6bYegCdYJ6rHj7UWsuRfq
W5DGA1c5+htSbG6tMmNNrqkRrX8XRhuAYwzKbBt5zeon/2REis2JpSmA8+hYyUBAHTw8wo9TK3s3
1O+YD9hIBdbCzOcVSTFa79KUDr2qRv3QHQz9vRq5T20aWlvyrmsBFCEamkjLHD5IhC8d2ZiAFR3w
6SJw1dd+0r2Mc4z5WcPel1u1i1VXQ5TBrYDiLigcLk0lfYqHa+chVi+sTDOY5LfADGu7ZgERDS2T
ZVJXhn2bltBmPPHVCBOF73pvxirEFIzcL1K6v+1xq5YQoXH3AJyEGHC5lkyxZidD4zOyjX1p+laL
5yj4jbYmUNe+zhKd0Y4HBz8aU5dmXDqIrETmE1nc8/lDr+0U1Ii1wYGuUIZm9UYuvXaO0A0H9hNv
a1D3SlGtITSrDZQQIieBFh461fh/dvWW3MUK0uYD0IvbBqkh8AXSpV3mgBFZDlk6/O19lY4Rodbk
55W7762z7XG/J6mvYUSqr9O7US3CZEv6fG1fwUULchqQgyNnlAJGoqceYRrVoqnvfZO/1O6TR2Fq
OjA7rIvn286yZU1yltlubIwOlUCYlpnPzGbXpaqAeKnvpvtZmXZtb9Qb2epasEJJBlIKS2UGULZL
x1ErWjANAkVRkxxMUMu5Yjjo3u+cFcFgjj/+fn1As+NBDX8Ahkg62Gqb0wGDHWoEDhTAlb2Iowbj
plOYtz4wmL5Fio3wuLo8yDyCpBCjD3hnXi7PzlNDG2s4qg5gsA5GiKGCwkd5RNUZSeYWamLtWACy
iwiJixjZrPT9XDuf0SrstKiBHoR91pN7K98g41ppEyOd+GRDOunlTGrPouhTQbbAB94Lx88Mever
0LRwMiGGVB3RDxvIz36L82JtL5fcD/mMhbFS+YbGjcr1DlNuSxlvBnlAnf4UthJArATp5kbYXNtJ
MFFA0xQp+/IwvPxuWjYYfEphywaBekKtl6ptgr4rN7x/3YyF4iDIkhfqw0szuILAh6JxNP3qZ4Nj
Wo/6otjiFF27AuAM6FQC1YyC4LKvnzIb1CFbBX0YLRL/Q9qV7TaOJNsvIsB9eSVFrfQm2eUqvxBV
ZZvJPbkvX39PumempBRHiZrbDTQaEOBgbpGRESfOiSoP8o+RNLm1/TiPgjfhwrWpY12gmopkvIaX
7qWdwqSNpLO3wJilszuiXLdVy0YklLAwGuYmWLIIGSOdz9rMujKNZTHKB7vLRz/S9MbXZsXto3EV
2VQSeMSFBcLbBslFkGExUUtut5dDaWhkQCylJ6fEupubo1AlatkEo8qAE0SZgTu0IR5MXdjhhgYh
iQPZa/OumJoeoj+NYH1EhrixjHaT0gqDPZj0E3y9lDxNhiBIXzSBSgxjSWUNvdyFiX4oRY3ZWKa5
cO1pj/vLLUSaTYv7DOxWjCUVB4TfZ7kUSzEZiHLQlBBCj5Oj71A1fb19VSxuMzzTUTGAGwDN1OVm
HtDfYqQKVQ6ZPrQrGhqpJ+lGuG1n0rzHDqC1t+0t+VUWbYKyGiRC1/0Hc+MMRtkVykGeq24Hnbt5
pRtV4iHVIyNXJBHfinMD2q0VNnqfoK1CUSm4ywYRAmpp5CzfLCMzBskYfsu3ToyYR0oQcpSJG6l3
jRN+64uVKXVHwZBZ8MK9TfF0sAHrwKPLBsP55RyraD6cQP+pHOZ1ja7lfattSeZu0meEjK1gZy5c
HuCiZ4gylu2DT7+0he41p7cG2ALyyzXoNpwQYEDd16J0resvt0e2EEcxRAHQi6DaR+MlNzCKNuJR
brCWZX7Ii4NkA5Jrvs0dXdnat84W+KhlayhuwburwAay38/8u4KSdUVqDK3GDZz7IH9sPP29qleK
iERvaWvgkvqPJc7Dt20C55/DUg+xYusXzd8GY/DMQrBWS17kzAwf9GaDE4OTFkFTY7+Cq8mTyU/I
fN9eIvap/N47t8F53WgE9ywkFbEfXHtT0k1n+fft7HXvQyYYzdLOQ8gJMj6QdeJQccszO3bVp+WI
UEKj6spu5sLXrbjeIUTtvCKn0QMktkS35NXwgJFEtAnsLLA0KCNz270BJ6iVAANxUOfZVcNoN0T9
97Zbj46z63XqxvP7kJJvt+f0at2QZmJuGTEGIHMA6V9uRLmO9b7uVekg5eWDVO0SOT86RiOKQK/c
BjMDLCxDjrAHJ/9kAB2O5OihdMjyaqU4z+Y7dHUq9Emh9S5ad3G1GwtBMnVhZLgKUMhFwxLaavj3
epHOaGrQZRKkgCAxmbx+dp1BsCVFRrgrZ4Lz76tUJUEs70jsQ0NAs7//9QpdjIObuhCCv1puwAQx
G+jHfQ44wSLhhavrmT2Uz+aK23pS5eBRN0wkMPfFuv7rOwN/HaASnCaknFm33uUe6+MMf97CSgzF
PXL6rvHqWD+ycR2N+7b8jKAAbvd/v61Z3p5pOqHQjATUpcnK1Cmk6WYCvWKgn50ajMOWN/YCN3Hl
W9nAkFdifSX4cJnzrUNEUApqTRIgxvYkOQXmo3GVfD/1n7f3wJU/ujTEP6PkwjalBoJwAYhX8Ph9
zeMgNDdoPPRkEcLrekcjE8RIgJB4wpiuLt1Q0sBkaeRBjGNToYKXRW7817cF/vC5EW55+kZHgmSG
EYmAp8qBBalZ5/lfH05YQTcsC2vta2bccDKSvk/0PJjtnyBw84psXxDBylyjKthQzoxwQ2l7kiJd
qOWBFQEwlQ9+n1urmqbfJ7u/cxLQWA9h7aqd7pMJKEStRoshrQLgFL2xpmhGEqUvlhbQZO9fnZHz
oN3vcusT0pZjX8Rx4JCAGhbKVJtK1NIusMGrEunzpCdEIXEwOm+17HjsDFedKE8tssLd93pKnLKp
MZLafDEa6kKBq1Nr9/bREhnhPPhQNBONmRFoLMUQm1GmdmXEkeAd98XCdhG7MAkYQCWA8cHhQm7w
clUaNY5L6JLnQdNnbmqT7RRGbqqD1tizu/RO7qhfgowCzACBUr6CzlXL6nXf5MBrp16afWDzbOVG
36kxded6WN2ehGtHhvc5ys74QuTPNX49HZkMFDiuMqB6A+iwJaXrTjFzL4a8pz9pXby5be/6vrm0
x60sVFkiJbVIGUAXdaXPDeg+/p8WuGVNs47M7ZCWwZhGnml+xKL3wnW0djkE7lru5XAihoEhoJ7Z
d7VbJ7AjfSjmU12aK6RFfXMUXKSiWeNuaZCE4klJszLQSmOlGHe9JQtmbeEwXOwD9vvZs8QZyrrs
wqQMOmUzzs5hNvZGKqK6XjRi4fkIxl/knixuaSYjJlE20hKMj3iJoHD7vafwIWFRf/z9LmP3P57o
OHCoql+OJo3lEg2uVRnkBDSf6JmP9Xt0h4nAUAuHB+UgBDfIBEF0jO9bVhrguCW0Dgc59MYsz/4+
NOi1FJHJL1lBkAGaA6beZ/NP/KbNnC5GVBOkkp9T+QnUzJ9gQwNmXQRGWdhmWBm0zYH9BzUMvlG2
GNCI3JtFGThzUR5Ck6hrJ26+3V6bhU3Ayp0KcggIjgB8uVwbiKzYVM/1MkjkqNmN0Fz/JY1D4rZI
34lc/NLUndviNtxgpypSw7AVzy9yVe8M48eIO1kvRJSU17A4PBqRsWVpGESFV1ycbT8hc9KbOKGW
tM4QEXhz2m1oXXualq16GZKpVfSQEXPXtI+3J3TBH12Y5iYUSaWcMUPgVKEq7mLvq6sMoSgp/TZ7
d5LataQs6OJJVO1anFzwMqNRHcEi5B8uF1JJw0ZJ67IMGne0nzLZJWRr9bvbg1vcLX+M8K9UEESA
S6THSZbBERzSly6BiHBh9aLK1tLWR6oEaX20BiO/z00icKLQMukm7MqW6HutLMfVlFWje3s019E8
S6GBPIS1hkAGlv1+5mVVuzZSPYwooifUBaX8MFrdPTJhv2O0tbqOrgpe34uzh2YQ7EdowoEh6NKe
VnZ6Acr/MrDjsvDTaS59KavtdSkTEWnZ0gSC35AVYRivF+8Lm7QzzFpLaeBU4aZRG7S9hkYHjMzt
GVwaEWBFcB6AoKJHgt90nZLjC0oaNPbjZELxEy+hJu/921YWBoPkAYN+AScF/86tUxtnNkR+Whro
8gY8zrDwP8RdSIwgJAQjPChd+KuQtImUkbqvgjSmj3aZHUoyf+gq+TAK7a+vdtBdoIkGLwOQnqB6
e7kJuixPC8WJ8yBJfkrlK14FuvV0e76uV+XSBBfjMl23ri+TPECxb+xjF00WSvFy28a1m4MN9Dsg
UQugKbbA5TBmApmK2oSNrK92oQmC9JdquLOjo5ZtZPDTyIKdxqblMm6/tMdNG1iFUTZTYc9BvkK+
m7y0eBnsnSySbFyaO0RDUMVDTh2pGPb7uU9I8Q8y+HlAoWRTROYhi+90kDPcnr1rKwiHQHyHfBiY
YGDo0oqdlJEpFWMejKPuj9Ox14uVMJl0vUQwYmsoZmuIihBFXBqpKjjPysTjfqhmrxwtVx/Qa9B/
xmT00GxZbpoyE4zr+hK6NMn57XZSW6vr8dJPDMlThm8WUHrYEIMobb84f2AaRaoU6R7AES6HBmBR
bI6yCjuD7ufokHLANCDE0C6MBsgDxmj6RVPB05ZPFJdQalp5oNLMs0IFr7IcSQP5JFyqaw8HL31m
ifOj05zLtDVgyele4/HOGURafdcGgMiCmgCCA9TjAMW8nDDVlhQklKbwUOXbIm3WUyyC511PFmtH
YuBPxF4Af3KXG3jtNYU2pXOQutpPpW9RPqO5u9gzdvbbh+eazYZhsQBeAncLGpLw/LsczDQrFISO
VQgYxXvRrhz5Gwoe4OwPXXVypVnd9tIezc6SPf2iyCTQNojqndbGviFqoLneh8hngd4ZsC0GTec7
9WjidLPWz6A7m+whoFaf+fOAMkHtyPlWMGo2gZceEMRyjCcLBWJALR3OZ5A6AfY1bUPUQtoNtT9a
kvhaW25HSd2PefZoFjIy+Y3bZ79AWvxSqomg82xhsJh0VqNwAFK9YjYcQLXW4JUjHajWr1QtiKOX
IhLlmq79PB6IaBBHeIQ7H1XAy7UdS/AHDy0yrJUerh1zdOEdo8lZT+St037entKFAWGjohDC8AMm
noyXtmyjrjTaR3EAzsZfmfVWKE9pYXy7bWTh5MGB4KrEHYlWTp7ksGryNq2MNArisepWM8jOwHmi
i3AqC9MGPl/cx6hiYmvwvl7NumqekJwG2u4OrCz3WnOf6E9K3kN09dftAbHo4XIf4tWLCjck1RR0
PWpcdKHm4PonoYREnd2vctLskJwOtWYNhWAvo5+VKUjuX68S7KGpnq0SThgviNIRhMwzcWJoXE5b
ncyBQaWDAyKN28PiZ5Blp5GeQNc2I+fC/15uhlgfZytOOyQ547w/VI1UoYSUF2u5lBA7gzfUSzAb
f3mk0HqHxAs6DID7wX95ydY8iTIdr9AkaIq9pLywklL7eXtc/P6DCfTCMvVSxtB4VVhswtgq1DRO
A2KhPacco1Nk5KI27evJM/DYANcQNrqKAiZbw7OoKR7sBLKDbRqEgLDZwFaElupP/fC7BGNhAonU
22PitwQbEwBFoA8DWMrCsDhzUB2VDfC4BVaDFC2Y5BP0tvy4bYOPnr5sQDTQQU6JqQdy+8Hq7Dip
nTENoBzuTRSQnPKnOT6Cy8Adu+e8dvv67e8torMXdwnCTjzeuEzmnKtxTu00A4u+8rvu4vkR0rnD
gw3HvqqaOtmR0Jw2YzU0m7RqRIxc/LFm48WtAkYnpC/AGMKNVx5BUlvLSRboDvgrktbe0s743trD
qhvGjTbvhUHP0gwDI2iyOUajr8VdaGPd6jEEU7LAniHYgo5fzQuHdq3LleVmUpp4RqaVfl7LIRSm
+kZw3q+iCAwY73Bgk+HGkMvj0bNSJ3X2aGRFMHc2gtW4qjeGkvWeDrmYldUMdCO3tPJTlXZbhYLm
243GxNkV49hpbmEWkw816v5YtmF2iPO6PGYQUBMkkxYOL/rzIYqGEJdhwjhf20cGhG80JQugdJP6
maTXb5kh1YK8xBVv09dUMEFJEJgAS8l3IoFGrLCVyoZq8UtJP5MH4B3LjfkMIsbwLlU9Cs2AD03a
3t7uCz6DweoBekQ4gyPGHWJHg3TerGD5qfJZ9x/kXpX2+Sl5uW1lYVtfWOHCUr2zyhz1nixIi0OE
4CiForr1DD6syshcWUTzY3J34z8T+WdM3BE2tNaKaKJlQZsbozeodQTuGkP2w0yb/ahpo9Xt0S04
QmBFQP+BowvSFz646KM0Zfw/WTCVYGvEfb/PdcH1u7RMGBaYnhhvCv7apa81srRrcIKyoOwoxFPl
xLnDo4jsCyWzHks1m11aiyLNpUUDSAXOEGE1476/tIkMUtymOfZjFz5OPhRlXWX+TarP5OP29C14
IPDrI++DF4uO/BVnZ7JJJVs1nuFNL6GpFIpjR4j5NXc0LCp/GiRjh3QruZ9K6RdQs6LS2KJ1xgTL
3sxgGOE2i5SiOx20OHlQjemaZAP46KsfVgV8du33Un2aG/JWpIIds7RDEVwj/+ggVYYWkMupHfSh
Ao7VROYhTF1W+xzJU1ifbP/2zC5tTNzQqMUgmAfNJvv9LCAoYqO1BijYBVm7b0BGo0V3VFTyX9qZ
aJ38KuSi45DneRs0oxsmmdmIXWsL8AIkC6zaHUTylF+tKucRLzvVkI0GFIy9S4CevhwMxHz0wclp
EUz0MYYIYBHJHii4k+ZJk125AN9euc47YAre6rB1JfpQOqtQcvzajNwBepYk1ACybi00RscPzfBd
IVtovO7pLHoZL836+YeyGTub9Y7i8/ukKQINJLooWEMbfT2nuWBtr7cQHjPgfWLylsj/8c34cldN
w5QCJ6b2L+lRw5t7VrItqMlF19L1cJCcZySWwLiC7YR3A23VAc1I5SIY89JVwNkkKb+qLnHlufQY
J4gxAE/UkhclPdmyhHd+CnTq7PadsSbS++0NvRAuQDcFAFdcksgQXz0WiwHNYJMZAo9Tr7vCD+8z
Z9PO73G+R4CwJu2wzWcVnNmQmBvfqRE/VVrtTebnEK9vf8kVhAHH9uJLOK81mxWVVIgnBaa10icf
iKeHzu/X/TrbkUd73++0Y9m7ae822ZqW93Pqov/i9jdcFdj4b+CuVaoBDwJuaqSYV98Hn3ip73bf
23vR0fsCyVwevcuxcj4yrltJylsHPtLvfGXdB+1O95VnZ13ucdft06d4Px/6Q7u1/Eewx66lDViD
Nzhbm+jhc5ufahdtUdt+U64KH2zDa0vgTq9vKnwf3js4C+z9ZnJ+rhrrpAIRahFUaVqvU23G+bet
2lOyrtvIRqL5DTFDvyha0RIsnEJYZjkSFW8Gi39yaXOWmGqSFEE6S25LN1Xn1ZnbtLvbK71kBuxN
ANWzvi8kPC9dSi4hLJDHqghkI8vw8oFqhF7e1RDNikXpmKW5NPH6gCwWHqwQE7w05cCX2w6F9xpr
kPUZAIt2faCFBzCpAY9T/TBSkYNhH8/vLhY9Ma5c9Crw3RCznU2AUJEiyKDPJldrafiwMLDkLUQT
e6igoTwDS2wUGMp2ELR8X/UssBN0ZpvP2KAZMmyBii2Cev7tkE2jIIEd/ciqFmpCblU+dePvsl9H
neBFIbTLeY8QOm1pUsKuY5tra3BWefNYkp2yd7CPIJY9d+B/nN5KaIPc3klL3hyCOChJskoe0sSX
y5uo5Vz0U42jItWJR9IiQSEeOSOlKUU1tqWdhPIso0FBaAU190tTRJ8GNEzqRRAboPl1CJE2HVhy
XCsc5nXptImfmFYHOsKiEhyXr5CR31Jnph0upzjk1ZwBx14EkWl4Wqq/OOZbO6wVJ1n3ertTWsgq
6v4Mns2TM63wvhzGfay+jnV2F5r1Zmofkajfqo9mhVfm7QW4asllW+7827ilt/RYs8A7gqV39qq1
apRtRNCmwri81tH06Pgj3iy4vhzBbfFVNLueFNbZBhoKCLpwhgezrZyqwKTkRyRSdg/gQA+/maX3
UbuKh8yK23qZr7rUff0BtRMvXaHNxKNevI7W7P/TFeIpPxSEMWwTXH0UckfIpjNQtMF5trZuTUdK
BzjQYtPFpVdOD3O+LrNiQ9wqcdx6FtHEXZ8AdAqyRQBSFSk/vloOLZdR7cDeFiTZbLhWHR1CR45c
iVTb2yt97bTPDSFlf7n/k1prVD1tAevr7UOYWq8R6Lxq3fZqWTCJ+tUkMksMpswIbtEAd2kJEkUD
sigAajgd+YXsUuf1WU4El+zCxr20wu2fpjM70po9kF2WgyCw9VT64VSVhxedN5WzSwzIonUQN5B8
yCo0LjV0QW5ucemQ9Wbc7ujs+vrCs8ja0IdZGtmMWs4LErW1cierL7cX7dppYZDoPYa/0pBB4G/a
uLKbIpSHMhierHZfedRwZ+KF31Mi8APX76ZLQ2xNz8Ziq1WRWMDjB62DtviVRDe9uTae5Vpw7Bft
fJ13luHGiC7tTKmmV0knY85aA6fpVUlOTtN5cb23QYR7e/IWd/yZLbZ+Z2MiYVvZNIKtFuxAmj8p
xIsqX5gMufYZmLozM+wzzswkXS3poT0C3GV5kemidRr4p8gfVlHrj+r69phE88e95uzIrvN8UsrA
jD9tkiAxecyQ/5NMIdGNaFjc1Tx1aV7QTAWsqyvRzVXcJdZYu6o6uirQzn2xDiflYdIiQWeQaIDs
s85msxmgl5WZGGA963dZqG8hxL4yhi1yFK6lCZDfy2OE07UslmPn6WsbZYyAnzZgbPwM43dDbV0j
d7EZlTz2rMdRGQRbcnl0fwxyy1fMgH1MFSZVMX4lodvYldfsQv3BPN7eJsveEfSq/x4Zt3pmj9CK
gLguSOKg+2ZI9vPU+kPyNtX9Zh62DuJ2J+12eKejRUqwR7/aUC5vUXYi/hjn1hD8vJmCNzgNAF0v
3Jg2qSsZKTL5NWCXbmRO3y1lQrECGEzLT1IHZJZaFb+GppmszDwp9nYrgeJTApO3YFrY1XP1ZSaY
F/FKQhZB585qHjm9FA5A2+X38aHyJMuVXtLH7qTm7vz4v9hiPdtMUgqABM7VGVreOPGE64HYm1j/
rpWuFo6eeWoGr5V/qDZiHLr5n2w6SOMhO8XaIy9Pj5PhFmkM+KJ2PcmGHzrf++qkQgNaO0rDSzR/
jJXghmKj4GcULG8AVyN1iPYx7hqmitKEfQ4nO9PikTjOXatM/u1RLZ1S1L+A7WA55yvuiEHOQGBY
2NjL1raFGxjyA+kGb5Af8zBzSftW6X9XgmXEAdD2xcuWAa2R2+NOj9MlttW0FsRPo9bT2neleQln
wRFlt8/ZxF3Z4A4J7cg4FKU0HqEVB3KC1ANvtteH327PHedw/rECymigYhhOgxeqLSSaZmFNpmPY
zvKJIHOyQno52VZUyX2pjtV7M5wGQWDERS3/MoqiL8jdwCFocBdv5bRdh8TpeCS1bjJefimHXiyp
pmk9x3r9GxRA+ivwu3Q9EClsdreHzOehvswDAAbLoK/Ci4875JU0z1IuYWaHhN7b81bSAgPY57Lf
9WgzHdTk2BlbZ/i7yOZfVpEEBaUWAhs+iW4adTEnQzId9e6oS5nfkZXUvQ3mfiDPtwfIvp/fOTAB
GTZwg0CriZveOAUCijhkPFoOUi52WK/DMjVdFLVkTwt10RNxaTXxQkezGiDkoNzk7iwrT6ehAE7s
OEVac3SaYYxdI6nNfu2Qac5Q87ahDzhFE5h4QrOM5v9hYhFks5wW2v9Ng/MwejanStGr83GmNWCL
8crOne3Y5h+ZNP7QtF4kb3t1ZKADgwIMqA1AiYMsFze9yD9UeV/13ZEg1pkMyGSgAFz3vyTyuxAp
v10tJbOFKjeeDwYShXx6S9HmOmskuzua8bAuqAqiR+Aw+2inqoJZvD4VMMU4geGi0VAO7Ofl1VCm
Q281Wt2jmtX55nCH7brRw3Hdhe+ZRd2oo25H4ufOlAQxD+e+bXAuq3CnuI7YlKKsfmnYyqG0nA42
1NJp5I3xL5vsYwJYEPSjf/ShsRHqqixMKhgVgADFVYFeGVO7NJjhoT6XRSwfa6AzoSMVEvqkjgme
8b3gjl+2hIIW0G/AnfBDs0lc12mZyEc1fqUqkHabJELKQhIB4BamEI040PGAiAhLXXFTGCnxOJLZ
kY9pbd1TtfURJQVoaa2s2m2TJKBj8qvMBUXepcGdG1Uvp1GJiBF3wCAcoyb2GrKTo3ec/0n79Zfe
DJQwgFfhvsX4ACTk7toEgWJXTRgbeZch8akm30y18iZNcCtcebGv1klGVcJIB3AzXY6GtlEzKGmj
HCkhP9RJRzPTKteVe530AeAMHTH92+Pik6rY98iRM9wissgsjuAGFvVKJGujrh9xGtcz9N3QGbix
M8cr1MxNoMoy2qAf7+ipklOIY/0WmL9ePmQkgLvCrDIIm8r21NlDqq9DqTTM2T62TQcBn/uiTDdF
jbp57pfyyYk/6fgjmZ+KTaVtkzj1TfNNQpuDYBaYV7m4q5BJQ/rii/iG5fG5s+hMhVaEmRkeM6km
DCEjHQbEkpgLRYSbu/bbQM8D94fSMq4qNIVcDji2p0zJTJWccll3tcCRHqoG1xL1wvRFMLfsq7lR
oTSP+AJAC7TH8RiBAU+T3Jq6+KQ1mbGPour7MMTKfToV6toopPzVyVRwx8gQ9Woyed5VivnQpEOz
T4v2oJmSKgi4rmbZwASjPRgJIvRHIaV2OXSDarFFFXxPbz80/fNQDH5qaWvBqK+OEKxAb4XVtRi0
hB91ir4ehXyNOlrln9ZDv/o1bpPP2Bt+lFDJpZ7tZr61chJ3fBQSN17fX1/W4daBz0LrAg/vp6oS
QnO+j0+jnbrd/GzlJ9I9tXYMNNZnSWtfRTF4EmkEcc8bhq5GmyVQNGi9Rb2L37+yCpldAGnjU1pF
vjGBmc8oVoJ5Zd77YjdxNtg3nJ1UjAo1EMJW7ztCK9VLVo4fl27/SV36YgnyK8vzeDYibq9IcVao
vdzGp84fBj+RPHPVrSJP6VZWshJBPkTTx51J3ZDQFt3BmDQmbqi9x8QRRBc8x8O/VggUigAeoAz/
VRk/mz0tdPIuGrAvkOLdpYfoyfH7PQABvS+v6rthKz2DM0AEqrjyNWzJNARtKNtAEPlL8/3MaFy2
lpmqGFeCm9gDY9SKWBnu49Y+NnH6lquitNiVN+cMcquWZQT5qwh7JCoiN3eifaL+qs3vJu0F+2PJ
lSBOY7xDOOhg8b/cjE1cZ6lqjPEpVnQU40wojWSIGL3BlkUUbSJT3L63SKaC2Aimpuw0SRDEcEIX
rw3RBlk8Xng6oCUDGb6r+NPMo3Sc1RDHS/6ISmVjkvapybW7eNxnGd1pPwe12kmZdJ9aIhZfHkT5
z+Y8s83FUFmo1eh+cuKTbnlz5sX2iq7BUlWHvyrprlJdK91FPcR9XTxrbnuVhQ0DVmwQ+uItylpm
uXWMaiM2lR7HQrbKXVpNR0cfHTdDO4PWtYlgjhdWEtA8RumLhxowqZyxrGxRNIuxkjWEuz28Fo8S
QLSb3tYEo1o4d6wqDzFRC7R+uI0ud2cx2Bk+BGupPBjdqdL9WEO61s//kkOFrRvLDgIdj5gFDQZc
7JYZ4HguQIt4QkS+lZyXNLtPbEWQZbqK6pkR9NfDjUBUADD5y8Gg6leTrs6SExi45ySI23olKcdE
2UD10h1pu9IkQRDMZ2b/GdeZSc6NpBpR8U4HCX/5CQA+Kd3vxcr+8aG+K5ZnuqrjmttG1GbG56L/
ZRSJAzQcoD+Lb4hSihkhIsmT06x5+Wd5n7/p/rCZd6ZH013ee7YARrE8r3/scbuxSYwK+GnY67u9
80qzJyKDJcnTK4CzNyIMmMgYt4hFPUltolGwmRIHmqZ4/UW2Z40rSzrlzm4YbTwtRLJJ10+Lr53z
Z4TcMvZGnXRZghFG4QDowHMlu2O6otrgZdrop+FHNKxr5GqMQXA7CNeSu9AzM9PkccKeVX6XXbLr
FXsrvVTRdEraoIe6Wg85TbsnnpPcd42IaYDNJRco4cD8GTbzDme3ro62YjkH3/9p0qXCz2g/I06q
Cv+251yKkPBgg/M0mBY9qpSXZuqcTmWfFMmpCOAjXNXaZOUuVt2G+LXkDvNBVBVa3ENnBjmvlgOK
AHZ8LKfpzduEuBDGddFSMr2+3x4ZD0T55ySeGeKuoyqEhqOqwFD8bfqkJ+tgf+Q/QQ01+NmDkru/
M1fb/wjU0p1HrzgqnvJy+wOWt8/ZB/BHU9bHZGqxfcrJjY6Q3NXuhrW8HlbVc7uxdiuBOXYOrjbM
mTn+cAKfOfcjzI0rKD6/qR+P+gP1NeKNm8B5XCUfhsCiaCW5g0lJa+TgH05OdXjX64DGnwakGhSG
oSHH8jlJRMDPpWseWpSMgBVKG6hrXe5VSelLdIBgRQd6PwJSVHxmb3W5vj2Py9P4xwh36CstSqao
bJJTWKkQzZ7NX0StFS+eRpEQ1lLAxKAjFssaAuzPZymLNCkayLQlp9ZI0JSxn9bhTgu65sUw91Hy
u6q30zP090A2L3u3B/lfDscf09worUYFsQPETE/2+BBmH4150FqvgRBzFbmTfGjUVV39Np+7n0nn
6c23SCdu+DsD8X1TPRnOq26vEwCZbn/U8vL++SbO4+X5UIE/GNMRJVK4Mqq0W+cQ3VqBr/MkzYN/
25pwCriwBzniPC6tEpdZQ9b1FzVA1ruZ8ysy+se2RU183JuZR+l+/CSJshvs7aiskxTCq0AVx546
46J90rRdl4nwPssn689MsN/PfD9ICcHMwlZHzg/q3vTGfNe7zkv0KItYJZhTuHYa/7HE860ZqPsZ
ZskmwagVd5rqeNXohYip/r+4wj9mOKdf6g6x6YABOc6Lavlp0Nduqrn5yn5N9uTj9sryusz/eH5w
2LI8PDAGPBOQRDqpjdoeV0zuy8492Jo3Zf/MJKwmdV05L9kuqV+GxjvQd7s5TN06k3ao0Cs/bn/H
8g778x383Wo66djJOlxJYW7L2TMAm9/o811mTjjtD7l5DwhASxtXNVYjFDrGsmHlEBD8BmnzJIXb
Tvpp5q5+FHzWQmoLzSL/mR7+XZH0M9UygCZOfU9+SPa6aLYTgQr7Ax5rTVY+6V3lQc1jX9Nt6vxW
kx9578bKEQn/SUv8otPRz7Gl07qoVpkR7zL1LsrL1VxbB21wM3uCkKaorLLsKs++mbvMB3QJpwXq
Gif9pXzLTulTdZdvRn941l/JU3qSRHXAxVvgzB53d2dMMQhS58mpCqN5PTWQ69QrSO6hqUcoh7p0
2uH9oejj4B6A9sHlac9yyG4oFg5HoQHyXYLsMI92cn/UnBWVty2ZkTh/1ua12Xqz3bth/jxBOGZy
9dxrEOxbrZtHgq27GBaefxPniyn6UiXaVphvCOs28w9dwmcl8aqU5rXW/k4z26X9G2oY69ubc3Gh
zw1zXnnQ1FmvWpwZEh3K4qSBl1mLH6wKSgAPZbxGdTJEI+6KWgGEvm/bXnpvn5vmvC4dKs1KZpim
sgTxWTRVR0FOFZd8t1VRF9qS3z2z9TX/Zx7epLWTtPj3VJeKq8uxO4qOzNJtem6Bc7m6nigNik3J
KVenbTapu7xqtnOperJFBMiyxScawOaguAZBAQTwOFtRbE5UlTGapvBxK/rST8ujG+qNd/3dJIgS
lrfmmTHOFcyz1dZVP8CYDPlcb+hWvUUP1A/ByJp2W2n+PpkiXeTFXML5CDl/IJkoXjcafKba5+5E
PaPd1qpXPzsPEKooo9hFJsPuPLQtWNI3kKXe3plL3ujcOh/aj01mqQ28X1jZ5SZCTmjljDrurQHh
/W1Ti1f1uS32LWc7k9CiLkpwrZyi8mDOXi7fKXINPuE7u3OlMeiH2Ivqh3Jti0KRRTd4tq6cG1RG
a5zTCYaJtR21zwopDMcbXRC+bGLr3Xq+Pc6lS/B8mJyDSyXHqClevqe4uK/lwk8AskL/YtgjUxTN
iIZXt+0tj46xxKFSz4rAl9Pag6RGitoJTn5nML1gNEN4dNjk7co+abUwF8tOHB/XAQz0H3Pcfo20
FBxxNobnoL2c+tGdcrQ8yI8hnoBeObLQorfZokNDBhElQvCbIpd+Ob66Lrq8Dm0YJJLjakM8u7OB
JMLtWVwqgCiMAe/fZrjrQY0LoAFj3MtJ9kA0dEWvreoBzew4oK7OVHc/wJoDFLxZuOVEXE31LFOU
Flr0rGffwN0TI3XQvZDgGwZohm+0g6K48kdZeLR5rd+1R7oy0/tMebbpvpEKlN5FOUa+Hfcrvv0z
CegVu5zriPSxlHUKLmcZRdZ99NIXrmG/dCnQQpsKkiTptk2P6RDYT+VrSjeOtI8ztAFOiderySa3
wIinPsb/R9qVLVduK8kvYgT35ZXbWbVS+wtDaqlJcN9J8OsnIc/cPgfiHIb7hsNuOxRWsYACUChk
Zdavo3mf5HTzX80RhNXPP69A5x+KL/i8XNxk6Prpr+Nu03cfc+oXUFkw/Tm8E9JjJw47EUI1yTzY
Zr3GgLq4vv8zST+oJudwUodR1lE+21ixm0Ov5S5YE+dYPPcg0gLdcUQkU1o/9zST5b4WI5kE1iFN
8OIhU08ln7lxLLq3pOntvpLcxvS04XVliNluwS/vU8PcMpjHFKSvIyVBmD718e/84Rqg+L3Y2RH9
FBK7/7i7bHAp5EFvA44ePEcwGrVzR6uOxlBUb7FvaAlatG7E/LGN0KGUrOXdS9vIqSHOMZLNnaiY
Nd4ap9GuyOho5tNlV5YC49QCt3rDodaMroUrqVY5MjS75/GYZjdj8lEXvjasSQ8vmgMqGoRtqFhB
a+B85HKJqILGZqqTaqeuCjdMMztvKQiCtMQBIarkKknjX/aR79X+3iFYHzwMg9UGr1XnVhNJMCpo
aMKq2/0SArDHaqF7mxN72NZu+ql4jjw423+LAufN8s1Q6VTN4lzDbI/avN3cRG/KvejPb+Kz8Dfp
7YmHPAOSRPJi1Ec8jiVZ6OjDQTHcLrrTrZU0YTHbhGYhKsUMbIJL3/lIAvmiDlRh5eq0F3EDESaX
yKR8RPf3UdaL5q6hKbXzuraOoKnpbtVUS3aXZ5OFCL/YTz+BLc6TjMxqTUXI+yQJDMlVm86O+91Q
ULswD4K6klwvLT8gGL9hL+ho4yuSvdiBBalGOSgya3OfV41mo/QluJcdWizQGLgtIDTR7YzeqHOP
jHYocZDjbmLQYIj2Y/2EdafMv+uvApBN0Lb1qU0+Z81PPkLRHa1tWHnggfq4/BlLzp5+BbdISir1
QtvivhdFor7RywqoVBEiI5etLCbUwKECqsVoA9Elf+7s3OtD2CZI3rPYAxs3xF9kDxyCQnmLRiqc
205tXonHofucVqt73+ucD51T21zodPM0Go2FNFCfbqDEsQ87Yd+X+S6fHmVxP4jsVTJxpvZVrn6R
IXOo5KfDkQp4Z94N7QfV3CHZatKuLX3EvxuF70KV7FIp2aokh9iGsEum1CPD5q/GDJcBoHeB+ebH
TNfRGNVRZMtjDv6gj1K8mmdtK9gqKC7npzjdEdRDm8o3Vg4HNhc/xwtN2ipaVCUg687nqpstSKsj
RwraWAXEJrNAZqHE9YYKkIq+7ONi9IF28f9MsSP+ZFXr2ThnwzjjuQYdBF7cVfMW/SUPl42wEL7k
D3cNGMwQmM1OxLW1krbpPm6oo0epHUdhEEbv4Wh6RrQGg1rMikAr/h/PmOcnng11COBSjskzpWgX
QRVAKxLHUHBd7YkbKaUbAx2pz8eptcWEupc9XppBUBkxnBLw0CAVOjeObrpiGMHGF6igKfPkUit8
IY0FN0304i/2ZUb1KiIjAiknz2EsQO4LrfQWK1Xldof3dzK44KryxEH3omIlA1v0CwyQjGcD8ij8
lokKa63TJE4DJYyhvhUDYkvGlrh9Ma9dHtdMcfuiWlAAWvI8Deou0zcprsNemkbEF3NzrZizuEEx
+tH/dUvnrjJinwqhnOhZIFZNpnid2XSZHVmt0fsNGeb6KpylMad7QUMtyxFHBfJzIxlDsAjNkual
eCokXqXLRNkqSZhKu3w2ov7QWfIkuzJJ8O+RUii104+GkN8ZUUma35IY16gj6vK0oaGWlLZWNDo9
mKMMyutIn9p624gV9GeGQWw7GwQZpelgGaFpa+1wWNgFmFAHgy6hKgAi8fNwtWiekVpWUmRMtfcx
27X71TrE/oVudTsBD8DlxbF08CIrxJUM4HPAtXmxi3pO0ZRodlnQmJ+S3uwNnEmhGsZAVIiBUH61
FciaBJSes/nY0+JqJJ6aPhRj6I/K1yQEofYJBY7Py1+1kCIrKMWgrQ5IVzCecZtuYY1ZN1VRHqhx
Y8uCaBdi4esZeM8qH4QKdjW+Xja4tEPB4ne/BHt35QWakThWLRVIHnR+J9kFhFAd+0t5nx/7ANrl
f2EMvLdM+Q/MlgB0nU9x0udGCRonUPHshiDf9LU9PGV7J79J9vUKGGhh5QLD8ccUi7aTnbeMYUse
mF8ZjufYNL7iKn7XpHxt61sMpFNL7EtOLGljGEKMDJbofky3aJrGS0RIHyFUAeKvbSlcFR4k31V0
ZaLF+MkUn9HVjN7mpHpcGd2l4MFuaIGJl7G88id2bkJPr8rrPJiaq0n20snJxMmzQDr1KL8093Xt
FXdRwTTac5HaGbkvZDueNlp5f/lDFpJ0Bp/5z3dw505j1HNSC2Ue5Hlng9hEqqGeyaAl0Rol1NKW
cWqJiye9KvQRXb15UPjkrlx7hP/uwuJShjNHuBgyIkJpEWJACXWM0k2aTZI+JKCWOhRf9UcZ28PX
DEiCIz7TbfFoXo+Y+LWceenllHUcoLMQ9HlM2fA8vLpMjaFe0yG8wttmp5vXVe9MrtjaVm83r83g
SOOv7gmyjUVjtwoEy27rwZY2RoPLZrGKWV9cVgD0QTKSMepY3NzmxTxkco2v6fcTBNbn8HUQDrmJ
hyhabTvhAExArL2q+s3Ud34+tCBvJXst/pdkTex2rSDCQNgNECWIC7l9spvTSZCUIQ+eJPUdiki2
aUJMZ/AyDfSwrjxsQylQhddUfR+VtYNqcUag/o6sCoIqrBnzfEamOqwb05wQ3/do+fR26m7+qDdk
k++Mu8F7BBWcI35YrggGtPbQr+xrSyH/x/iPgqcYD01RqXMegB0YSIX2kIur0Ho2iXzcs7so2HiB
YYYo2LmDWkZb0F+LCLl5r1dOpvotHjugdepoT82jBVFpw2vWFK6+KyKXrHLlIQ1NiiAdZp65gzt6
hUvAoOd3N6oTUnuyeze9FfaK97rrbrTj9LAp7ofr6Trear9LFy/A9+Tj8jb2Xc+49EHc1TxGc39r
lvggzZb37Xvlf8RO6ySfVzU6Dga397TA2kIs7ave3pUHC9/YHIT7X61reNHGejRdYAV23Ta6yuxX
5HMbCf/fbBub/iGxM+fyx/JEgN8r4nTOuKDsyrqL5AEfCwJM9Jnld0R3sqBzBFd+9qR7zeu34bX4
3O86Z3vZ9M9jB0hmJP8MmY1HT77GLbe1kagqbYJMgMAHiCat2MeTcY/tCVW2EEXfy/aYJ+fTgpYn
RCcQxQwsxj+vVEpaDHVTdYH5CEeH3S9ANJun3F2rvy7UuxidKNO1AdErhNy5TUYbVTNHhxwMkV0M
gEF/b8nHcVRtY6pcId3VPdqEV7DhbGnxzhkg5mLVSlBRi9yJ1lpDVJdl2QVqoh2kBB27VvzZDIo/
yNXvy+P4cyeBnpsIASoJ1tDVxYV3OOUqMQGtCqJWPIJWAjepNUnJn5nAuQkuKM1kLCqd1l1gjJOf
tRXe+LZ17RJTAkZm5UxYcYfvBypoqvcaga2pU++jLPWVcA0FvWaCCwix0pNS6pk7FGKCkWYn0fPl
Ofm5ljD5uKqDLRf//CHNErdhWQ9ahjmpKBRM0JzVxqY7k9LVstJL6vG3JTYr/b5rNrkjHXgbVQzD
vAvyMHEUvd5RM7KL/Bb7id0PwNqo28tOLg0jyBJAZMAErkHAc368JEpiFGqBYdRmqnvUSMAIpYsv
l40s1BrZUP6xwh0nY9SoWS0hvGu7fQQtmJsen8PenveORtxppSF8eQz/GGM/P7kDkK4oZ80quoA6
lNrk3XrrKGjrni779DP5OneJW0651YA9P4SVyY8f4qe1E3hptf4ZMXBonDshjZiFqMPeo7WqJ8yB
Zg1I8AJ0avTqynG1tM2dmuJW0phWAJzNbA9vf1Ug4QE77aPwb2lRcSay8TKAe4QcCrY5bjOV1Dpu
CYGVeRLcvNoQSfEbJfnoetO+PDPL/vyxxEL+ZP4tK06mUu66oCyswg5lyBZLxQG4oyehLlcywMUo
QJM5kl9Av9H9e25L67opTTSKWKsjt4iBxpM+ZiRllz1aXj/IrMGJDkT2Dx2AERj6SpphJm6uohag
bLnxBKvYVSYYtmNPNqJrcFk7ZaS8gGjZm6Lp9fIXLPrJ0ms0W4PChldkJFEOko5C7IIsfS0tuJkd
o3gNXrxmhFu4eg9d9TyW4KUl+PEYHzJhvM0FsrLHLlwlodWEfBo8BIxdVuJ2ozCyhN5QQwRI/hWi
siSaYATNHDA+5g0EVtPczuYveQRXswJZsclLhtzrS7xHlMmNlpaOjCtoTR6qOd5eHuWFxPH8y7gR
AFqlJn1j4MjBJdIVGje8bwB0/x3OXn5tbEcJqGDXeDSutcHXP83ADFtbU4O1e83PzQefgTd13HFl
8ODzDQ19pxZmOA1o7kstJ5ZvJ1k6ZPme5ramrz66sSPtPMtilWrcpgGKZg+anM+CIGi0VaueoZFn
YtN816TvpeVpb1H9jjuuDaSnkH+BTWhl7f48+gBDAqcOKF+Qd1k8ybBZTSAJMdDCGBtvmn5o0o/L
s7mQs8IA4ydQ8ZyHNmXm+clG1PTqXGZqMgRdOw66bVWpKF0NKV76j3lvWmSDf7c+JMHsFVfNzRlS
9GltbGUBOC338rf8XFpooMdbH7sToDuUfwEX0zlKzTCeAhSpJeKChUPcJlQXKxc6fmt8Ez83YBiT
oVfCLgWMdebc717IpQhcllMgZNlOzWnrVBL2jCmZcHcs1lLnRdcUqAGBw0TBWya/mqe57M22mgLA
XMQ9mOD16wmEtzvZEJOVzGLRFNBrJnYNiBzxAP6Q6GJaqAMco6CuQm9qtpW1UgElNZoNL0/Y4hgy
2Rdcdtjlg33KaeyYZKjjUJ6CpCStHcnbOAXvKKWT12t09i4bW4CRMl4pVCkBBWHdENwY4uV9RDZd
0UCcBOvWivR2sEstArMVCIWs2YkMWqW3WMeZk0ZR4xt5ZzR7UhvZR9UPuPMZZZhNEByWhoduzLP8
6fIH/lyq+D7GwIo2YKbWxqUoTd+DoxotgUEI8PAhN9SCdXbJK8Pwc8y/NZ5EBK/J6HC4w9yYI0Oo
FYEGNRq6DujCp3tdEOJdV7bkQVTHegWxt+AVZhecOMDgoI2auyVdHqGfocm4M//8Lm6EUCCSQz1S
aaDfKR/pTn++/OsXnibOfz+3l4HSJYK0HH6/DE2Bt/QQBzurtdEEVj3mGftzxd7PI+jcHjcXWp4o
PXhqKXCbkCo5ZO1Gek70t6nZTMCKmur9JHhSZ4u7KokdPNLZ43TXxJ+1utbDv4D8P/8SbjebK12L
qklBd23kKf1Bf9erKxnluPo98evCEQsNtK9Wf/O+MgIswz8/F8/tcjuAJavCjLcbGvTWS1W7Tbpt
Zz8PfbxVP0e/ss1lc0uxj85Fhl+VWAGCu84oA2Rp8raYA5LKeH0vCQW2OryxSB3ag1yuURAvxpOC
QxfZF+P45ikuSNsxiv9yDnpFdnXylYJb/yHcvc7Sth9MsI4T07/s4dJq08EjA6pzQChwCTnfUakl
tUQZxRnXAr31EzGpfGp0a4Uq9lv4WTu1wo1jnVlxOI3DHJhN6TRSuCmrTX+Fnn87PJhWspLKLq0S
aPiAkhNXd5zv3KrMuqxIIIE2B5YZ5dci7gl21hn1ThJaZdOqZTAkSbn7i3E8scmtzEFqxhGbNGyK
QwKQUDVt8ro0t39jBU/wKIgByfqjRw25dmd0BK+/stpdQWf8ZQRWacXIUtAzckGLSRbqSHjPQ2JK
IT3fi3hilrspuookw5dD5T4zzMKlRFNXBm5pi8YODbwVbnAa+mvPraF8KZRhlYvBjCPOHs2++4Vh
Lq61oq9XTrKF1BOEZqgkMjpDMCiaXGBEgzqrbWjOAWCPym6aCkiEpG3pQP+BOkUqRk9Dh3dHY4QO
Td1AoNkYLX0lW1ocXbydK8he8AefLbHGFMkYUbuYUTfdJylE7onSUzdF5cSJZ/PzLyLGBAqXZQmw
xk3mnMr5ZISgVTOGqfXnXBJts6kE599bQR+BAZQC4zXlRVa1XJBrbYzFoDTGuyJNa7u3+vv/zga/
h1i9YJAMsZ/mgmSToYucwVp7y1x4KgeGDVmOhh0RFW6eX9dIjcJU8glWUMHfo9u2PRgmtXbhRLv7
XkRhLjVbaGVFoPbP1Ab40ojqthRG1KsB9PY0Ilj+2I6Qiqjp7PaCTh6iSs2cOKNkpZNraemAAwZv
GmhHhA4xdxbiKb0urFwWgf8MQzfF8RQMHQif+iRLg8uDv2wK0ocANIHolOfNFRK5iNrUEoNW6Kkj
Z/HwWLamamsUSJDLppZOJLxagpyQiSpDfuN8Q5g0jZCsVRBLYh9dz0kye6rciX8TTSdWuK2ga3KI
i2DHBgV1r/pxX5U7PevVlfxhcdggDw3OX1ypUSk698WUs2lI9UgKwGwBBs4B2MFqlpNrlKT0lSW4
0GyDyP1jiyfYrlSAcBLBFIMcFQW8AJlNMRwliF2M20iZxf44UKJAcLydh8ZVrDqnW4VYYmtDnr7F
k32m9SiRZapui0RrI7trNLQ+l2qCRoXLM7w8KgaoV0UDVTv+bgqNhV7opFBEg1xa7aXO0F6oOLZ3
YV9aK08ubID5xANapADy4f4ChDS3RACJM6rOSiWgG+XHadY+mlq+j7UgktAAguyZYUu6lZRqyT2Q
TbEzBjJwEKI6n/QmVud6amFzbKoY9PKQuqqEOPYBnohWTC1lOiADh74a5h50lsq5KYp0YJDKSgri
BGz2h053p9CD9mwzruQES4vy1BD7+cnFOwzDVE7MkgVycZvHxMmifKXwtHAw4ngCcAP1LtDJ8uTG
o8qu2iwqojbaF127ScDuYWtjDmDL4+UAXMqz8ULLpNuxFgxEx7k7dGhiaxrgjgiuc0eOBlfvYtUn
UzNdm2ojOB0px2PXqHjZ18wrvTfpcy4o1cqoLnR+oFyCNwDkqogViS8gVxl6pyHTKwEmodtRmV1N
Knrz5afGhAiCLDn1Xu1A8BPJ7ljhhk/16zbrvT4bbvKy3AlFNK0szYX1cvZB5vnAVE1pCaPM1kvs
6Crx5aw8hBiFno52CsnPmh7VNRDwQmzBJgjhDGwHuGNx68WcKgiLkRY2o9xVk1uxWOsVX/bqjwVu
mUy4clldAwtqE4d+hhc9awr6kTw2Q4NiBrmrpvBYW+PKPWSpgHTmGRdmM8q6VdZ0UkCLTz19Fq4h
8mCXM31IRHVTJsQuO7eixLGU2kNH7XVa2sRaIWBdeCXB4EK3WgbmGRgtniS9mAvk1AL2CKCyFOBU
KmF0UkNzilECWLPIUXwM94ne+aE06XaRKEdlWhMaZmHDbcNn38CFldHiRLEozsFmTPt3URBx8yuG
oX+eBmRKM8i+j2M6yO6cF2vC2Yvbyon73BGsj2YhEea+gW4EwfyF7NVRjY85WysmL28qfyzxB3Dd
1EkEyDL2yCCDjDx03q9RvE6e6ofxRv1Y401ZOGUwpGDFwvOTgmSJWzVNSEg8JI0U6N1RVQKh9VW6
UolbOF3OTHDLZhjkLKNjjd1J/wWPwDIo5+/RaOI4213ekJcn6Y8z3ELp8lEbdR0LJZ8dIIS2mpnb
pV7eZNNKQraU35/5xCUEyDkphJewFfSoz9bprsl9vVUdRf2S8U4pxKMrSY6QKLcQovUnc1MNmDzi
Nir16aA/q7nypRHx87L7i/vTyVyy4Tk5XSXczaRcw0Cb0mtMXDGsbBUK9uStFW4K6UaJg8v2li7C
eHdGiVUHLzN6DjmDRZ+QBDUK5A2D3SBWFbAkvOufuWybQCpV9+0aDHZ5FzqxyGLtxMW8nEU6sXFv
49CraigmzdamgiAqjTaq8F6mx7GXN1UplnY7PGndyla8eMacmOc2oD6vKYRNewa5tCC4akqJ3UZ1
4q2M6+KihPQFqhmgzwSj5LmXRjmBMK+AGd105MeditU/g6LrKNuo1oBcw1m7xiwu0RODXDhDjIjg
pQwLR4V+CM0auzdlT5Be8yp2u/nlsntr3nFRE/VdRWYLc1iV1VvbZ4VjJpJk51mWOpctLS6IE7e4
aBkNaox0gqVZ67xcu0tNr1G2rX60qFNVs4Ni1IrFxR3oxCIXIFY+5slowKIxFBsz3NLhpc3RNDf4
lz3jFwIAc+gtPJEM4lxT5lqVkzyEDlL/ggZOR2oA+TGk6iCjHMR0UmTSuqpV2gW5N9v7mIaNe/kT
mCsnh/GPL+BdjWrSoc+5POLiC+m+NNViO9XxbGHkB2iHu7OwuWyQi5v/NQiQIsoUoK3k0ciq2AFJ
FsJlNUMZO3TifBuaayoi3AR+GwEbE/CW4LwG4Jo7rKa5KMxpSMrjpH0q0yEsI9Bi2ZG24gt/yv9j
hzmC7mJUYXnEjjhEMYhPoJ1lRZlryi+Wk0mlI2m25FjyRv4YyqCLyUpazl8Uvq3CHtDOQJWjeYLL
YkSqVg0ePspj9CQI++QIKtzkQdT9HPh5ZUOlya4/Q+LX9aamzqS67SrVE4tLPmpUDThMVGVYXYzL
N8RZrUJFMKD3uL+pbctmfyu+Zb+Uti8DH7Kv3slL/Xw5cpZCVTUAIgLGGzdp/pxS+kkZJQNybRkS
xi67IaAzy6rSyclGVq6qaK3DbckeshBIR6PFDcHEBVE+ttogREp1NKfusWwe1ZJcFdlLgXu8IUDa
p+3uLju4tDRwLEGTDqVgVPW5UZUqrSqtMq6PcmMO16NM+102GvusodL2sqVvkQl+AlHMZxKyqIgA
v3l+NknQZtIbg9RHNm/RtttF22jb7EbolEetHW6Am9qZ++jQ7dItrr3bJr6KsqPogrftGK+1rvMZ
yHdAn34NN9JSM6eFmSX1USlfSyFxQvMlCa+S0Ni0uuBXtbaH/AoUAB8vj8LiQjq1y53QrWrOIWgx
6uM0Tb6au0NuOqDACadHzLGUOmYtuFb0EmW+dD+g/7a8aSC01q8tp4XVhAYoPG9/659JvCzGoCdh
UY34jNQa3cS4SprJlqbeVrTIUcuVOvF3+Z2begmv94CBQGFagU7G+dRbkdGpgl7Vx4PBVu4TCJFd
IFr9cqvhv98+JJuhTyMv9v/5K3W+gKt00BflhXbkaI7oSs7kUYgbi7ay8iCydCIqKJFCAg4wHHYE
n39dSgeAYSaMhdrPNiRXIQRDXmdtum2NeScmAloSroAG2o0p9aiWbbvaWBmghdlQUD1jDOBoY/rx
JpOqWZGbY94e+xEiPBB/tBu6i6WbBLfjy/G3sMFgnWN/QTcCQCJ8wzNRY3Ee0XR0HM3rDuwUSnbV
ip1TzPtmAnngv7tWsUUGa3gKxTmloaTGLbLEGOUKwnLtsc1seTPjem3na3oTP1cyYhh89yaEKw2E
mMFlhVpbxmmLfPOYRW9yNrjp1kT/bda7mWzYpHaHqroO1+iauQQRUgkwCswnAKYa6sgadx4SIS0s
rRvjI94pU28e5OIooPHXM4YmvSpyuXRa9Ok6vdJC3WYmK6XKH/ECBn4mTS4xlBwr8p5HbJyF+lxO
c3ykGdSuRrz0Oamah54F1at9NEJqN6V9vpK2sZ3pbBGj5ZYpLrNXWTRVffcCndygEpTJzKxQ4mMp
i04dSq9TC17WfxmezAbg9Aw1hiDlz9tQbftJNmAjjr1C89ApY1h+6KvZW7RW+1wYwzNT7Ocn7iip
ac5mpcdHhEpAlNrW6a023Au1eisV95fdWrPFzVcp93mvaGp8LAY7qgL5JfoMB0i5roze0lJg4itA
YrFWSOjmnfs09CI1tUJCXCTPTa9DAvnaqDfZIUrd7JB383aqvi57xuNw2EI4M8mdZ2ioEpRcY1FR
TfcAVB0yHFdk0lyddo4ZQb+adBDSm+7EKbLBgD+rX3mabi5/xeL4nvjNnS9D2zWGJsDv0nDL1k+3
+ZUhoBXushX2W34sAFbpAtMH2o/4ov3QJnNFZURMG6M3GJUiYtzN6bw2ifKKGc4ZmnZFgSdiBGa7
AcRnQ+bSthRhI5E74l6h36Uo75vZXm09/3GBYTN54h63j5ZyPgpWCLux/BWbszdPqjMSgK+7ld3r
54H7bcmAHCiATXhi5Ty0ZvRQFDMhx9RUI49UKvDF0oQy9FwGUiIRJ0+LVzzG/Co7NKaDNqNyaFw8
KECir5z9Sz4DBoHCv4rTCc+k5wsmbeKpoDV8TuVqrxHPNAd0g8+2sGJnae+EShaaLfDag7SLG9ve
qonelmZ81NKq3fSl/GyMar2yQf842zGsp0a4HS3JSylRqAZnmvRLH53yV6WmTiSh+5qAZrDqE+fy
glgcPRA/sfdcKFjyGX3fpgqZZHhlibcpfbWMCvyJTicHl838vPLCMVlGdgYyE2RJInfYmlqkmwma
9I/lADGpjdTpTpKAjwjNhUDSgKbbEW5BZLCyEJeGUwai2AKwGNd6PkojlRSF1kyIUnEbTz4pHeOj
CR0UCMdyjdx/KT5ObXHxMfZxmJIctvCY6ow5/q5WNq81C1xwROEk04nCAqgWwVXc2Fn/70qc3ycB
UOWGogJnjv5rDjdhItmTs3YmR3S0umsF+qW99/SXs03z5LTOBpoABYMQEOvGmfQ3DXR8Rfu2Emhs
ufM7/KkV7vw0JS0u9IG5gEehZ+IN21+mn3m6vb1saM0bNlkn3ohyowmigMmIo0fwp29qsbZNZe3R
a3nK/0wIt81moZUVVKXkOKeaTfq7XP0vZ5yL2lDVSzMpMVzo5nKK+K6VspU1uOYCF7VK0wFLSeFC
D05vCvnEjqwANJb2MBmpPI4AnOlIq8+nQpCkGNBaTEUNnacalJxFYnpW+1ZX3uU5X9xOWPVMZGRT
wKqdGxq0oYV6coElbqo7LSFPlnLTKvc4m3C7Zw0odCXIFo9Z+cQi+6KTKJtltdaqCBbjWwFVFTWz
qyA7UFczbMkB5e1QrpwHi2F9YpAby1FEo6qOktVRMh6jNPdqiAzqa0Z4bonvfQY1BIDk0JDNwGDn
bqVN0TZ1K5KjfKcD+XYQM1t9jDx903vpIX/T7lQ/s8eH5N3YJ5G9qxNfX4kZHur0zyfIKjj4WT0D
3Urnn9DWQj7JrU6OGfXHu/lX7ur1wQr3c3WnZeqRKk8tqlg3wq8ormzjXyq9/bDODUAbZ9FIgR47
iu27AlQ26URHrK/M8Sunf3MwoWyOuya6Cy1Aws89teIy1opQZUtct2ymguKC+WTt6XppmSP7Qo1V
hAQ3UALnVrSQ0T1BqfUIyMfWspI9RYvw5eW3tM6BeUXrF1BYrEp/bgJ4nh4wGBNbO3gT1dKPXnT6
NE0r5VQW4fwBooEiionCa6B64A6Q0VSI3EUhrKAlvbCRXvqd2jsdAOAgRZjp4CjxGq/F4q3v1Cjn
Wqpgmas6jOb0De82YyjazUZ71qUvPaK+3se7cHi6PJpLfkL2FQS1eGdEVZ47jjtwp+lhYpEjsi4B
xdzIm4/mbZ37f+Uc6DBRnkbix+rU5/OWaqFZlm2cHI1pwlVog0c/gxJbRz1eiO/iSbETApWutfoo
/07/vch05H6olH3Ln3Dbddm2tQ4pU3JUcOoQtYWwbg56cA30b5FTR9f0WZBuQHOzl8M7aN/KHxDd
qf3mK9EfDEVbCV6+A/Wfr/l+vwINqg6l+vNREEwra9EDRo7UmwL1qbgzP2a/v4/uxnt9h1e0LQYG
3fvDXQO+/Q88UFyebpnNJx/XgIzj2ekf+9xRQky8lgsK7GelHV5prvZrugX02B7vOuD+3qTNfLA8
wctHewivIwfsT7tsqz9e/orFoDv5CO54kVvwMIs14lweH2sdjUaKaTez0+Rb2fBjvCFkIKu8bHLp
0GYkRtiaQDWHS8D5uFdRkoI+HjLy2azsdWihG/3VULh1bPnRbf5x2RibxJ+D/McYl05ZZLTiKIUx
uifbJOhlLK21bXDxLqUDDgxcGBtKPg0hUt8LJRQSjwMDN+bgK9K731EIfWhV2VdpfcvSUsVKr6Lw
lQCFe9nF5WWFB0TgRfEKjX+cD2hZRU3YQqXsSB3sj+ldmbhFkLzMnT1uxtsm8smN6FivZSC8Cq+j
5a6YZ3eQH0MMLh6APEFOhaL0uXlD7qU5QhfbUb+bdiR1w6c0teuX8Da06+Llc8Xa4qrB2mWPC6D/
4fsj47ZKhQnEAMemm7bieDdemb9Ib8ulaQvjY9c4mvu41iS+uEgQqJCNwLsliAE4D1F2rgpw+B77
d2PbP6YOQEzEQRPBylAurowTO9xtD51PRTUkY3LUtCdrxmud6RbWUVXfhd3QTCv7z+IRx+7g/+cV
G+mTVFaXEbSkgLXO/Y2y1EPo9sf5Gg+WqyVUFgE/IsRgGFREB4uSc0v53FlhKmD8SqgATLFfo8fA
qeMtMT19NzxNyiZL7fKpNa5kPJOGawXwpTQFSOr/mOc2+gLKdWGVwlF/+lDAkhat7DHL4fHn93Mb
eWpY4awR/H75SqW2xQQ+iivDeMCNBx2Vdr1i7v+ZuD/2uD07mUw0tQMWcSxa5StJjE1R5bvOvA1L
HchmdLVcRwrIuNYuWyuzyD/pDdIkynoOs4qfHve6d3lhLx+Hf2aJp70qC5KEbY1RHHzqhe+dr6Ld
Ztc+CS+Wa26ifZzZmWjTX+Gr8aZKtnhFfdDuyfXm8nesecmtCnkYqnlo8RkR+jRF4W0Ybpp6rSbC
sscfCwJpM56cJFQv+aEUkhhbJlt6sxvtX40tdbRD90yc8NDckaD2khWnFjeWE3vcxiKqpWiCVTI5
puUmV+9mxpbW3ivjlUZvSnS6Xx7C5fPwxBw3hprQDHhfgznA3u1kACucupkrtz4aqaNVt80qJptd
AS6NJ/v5yVZW9RbA1xHGc3Ryj94hkdi3x08089uT1+7+JfL8n8TxxD02uyfWSkUfcEZ8W6uOsqNC
Imn4rTm/L4/i4q51YoUF6okVpTciajZTcsy35i111cMqfHPNAvv5iQWQoRRFrMBC/z4dkItfTYfc
q7wE4KPUh16MC3LmewgDX/brWxfi0mRx2zHg4LgWx4gOdSMN6LBXQf/buoCqAZeQ7i2vrdAfTd3Y
fRb+h7Tr2pEcV7I/tALkzSslpS9vuqtfhDbVMpSjKP/1e1R3dzqTJSQxfQf1MIMBMkQyGCQjTpyz
VXfGW+KzbbVTj0hF7KwA3cX+tPmXUNJPSyqE8Hlgdpm7WNLILGDHcgC6LDoZUGBt2+POAlTExz1J
LHDzOgHyKVGgvQ66iSSqkWGQbPTVyQWqytNRQliUYoSBIMWD+kTq4Wm36SEevTUPw4Ft+1/5Nj+N
T/GxPHnI5HC/2fFTvW1/V1/5tngGTWTY7bugvo1/1ltpamfZ7+KKn3+UcGAZkZ7G+YiPUu6ajR7W
AffRIBuCF9mvfXNz3b9Wq6dn1kQCmElPa57jJY2DxPRTUHkz8rMkhV+CvACtcpI7m7EWe87NCbF1
1lG+tAsMrgN36LAbv/7SNgkcOrkbvht3agjVpS9NWBysrbaL7mocW9kNrjs6QQvftn1xybhTtgVg
O9en4YN65sqki4UkdNV2RqTiuwL1RrlT9sDD743OB4VFA8Ht5xRiBNOrsSu/49F3sI/AxzgPSQjV
wHe7JhzP0Of4p+Gr9+opI9FtInFUsY3mY8edT5sQsvlcWEpFsUoG0EqvbPlz/LeZaP7hXUq6LnFA
kabHjeucmRmMqQePpMTYbr5C85Fk4XfZW3Dt+nA+LCFqW1YMGMay/3Lzvcvvjfp3IUtVfoa7IXF3
bkOI252iZiYojuDgiJrJnUJ6As74zbSJgxGE9cjebF9/X/em1TfmuU0haEO5V7E8DpuxO23qrvbT
ElCzKN+28bSro/mgdHyXDu3DSLs710tuezDW1zmYveZpa2gsjDX3Ze7uFFk1QzobQsQbpy7z+IQv
854oAHBTaOw6iMLlkLVX/D5Ugulreaglu371Dn4+H0JI64aBJcOMdVa36eO8AyTjwQyKDQtayV1x
7XFxZkispoPhI7LVDsMbQus0H03ibbNwIMnD9QVe9VuQIqGevlAWiuVgTrk6KUVMTzRtgkaDQl3l
Z7JGnY/T51NM+mPlY1bPbhwmZHisSknoSWv2afZbG5Od4+48vJrGqb8f05oktgdhrNrPys7vjWGX
aH4RTX4LiFs+F8+D4pCya7dGVG3A44gin7mjTAnjrAlbx7hbaEojlj95FFwuXMY1sWws4fOBvEPP
N/LpqDiJeYBaG4DqLdrkZKJdoW4bYkL8U49fykGyGmvuBbky5HSQHQS2XiwRFO0I8RTqAArXsl3l
5ne82aQ09NStTl/Aocb7GA37svzDihPg6uBAHhP8UwDcC07N0WuCFx5PTzHAb00PPmUbt+dKJlIm
MSPmq6bYpLwrWiQ+2wPa3YJJS/xWzSVbdM0KIIwLLR1YQQCZvLzdYiGhz2gi8cbhP2GnvktLtSvu
AITkHwvLF5x5M1O8qjU5Cqn5XB6HyjoU7rhpmul17tTN9e25BDHB81zsS4gboNQJdOLyKWemomZm
86SjKqznIe3TwJ00I8xHcFFk4WjzfNsnrgRRtET0zyYtQwcBCJCJjpD0Soc+w+MV8zeMIXS/SUMH
SLTaJPfKHfAO/vUBrq4WJEj+35pwi9IcPjpaBSyCOQSt/Z1GPyLZjUg2IOFVCiynyztFT0+tM4/b
CGQfgVKAa9YqxvfOStDVaZqyJP+qTXRyLr0OaIG3BCfUkoYrSo5SnwZy/uRm0zlbNkO2XfKmWjkk
UBf7Y0bwRF6btR5XqJ2yRn8sB9ASxJGvtMpunLWQ1Uq6YHuUUaYXvLoBTCQwPP2j8V5YtFyH3qzF
LYAhsuHnaM1bT0+CgeaVT9HGct1BVncAMtxAKyH6QoDhcgeAs0UfWIshptqe+QbQsoYPWnu2iert
f2dJGJVi2pPBS9Rl0EKlxS9NTHTjlIVTeywllla942xMgkeiLaGtOg3106VZqwx5enBLP6IvQ/Q3
sfDMkHDZBnFbY7p0MZSp26w6QMgiLJgEDbWGjXChHvTPEgnOPrDeU+iMJUrMbgv5+k31Pem3tnvS
jG95sS0dlNPshMR88nkjmcrltz9FKxvkHGA4/SB3FNzDzBTbYihCGPP7HD+Msh4T2e8LTuEYEW97
tBOe4vS3pX6TniVrvw8uA1DROhC+0O3FVc4CfO9yx5vaAqdVDSrYxJgPo+7J+hTX9uu5EeGq3FpF
Xll19rGHgPei6ADKzHu3+319A63FcrQELuBCJCA+lcPMqR1SW6PpqfFuKH1vdJny6Nq+QQIR5FSo
l9uWKYxjslwOiWNMFnJXdjNt1VghiA5EKw4KdHKuj2btpYrb0B9rwq0ooU4XuRQInCwZBgpaKBA8
TEmMNpq89aB3r/dhodL2ucr4w+xAGQf7erjtutIC+WzBg6EcXlw655KAuOoxfz5LZCZw56ZykmHB
PqWx4g+mam5oo8p0bFfXEgkrULcA0IWk0qVfNpxNbW8zADaN0UcolC/m2tmF9rx/LAg7q+/KsW07
WABm+amCgIIyRiTVB2JDZNU0Sa2bh/ZfKkQs2QdwxRmo+hsfFIaCUa1NtKU0j5PLBi9MT4+c1/dd
p/pau/QKJfHuuhOtTOOFPSHSO24xMsZgD35EoKWDdqSbif3FeXxhRQjzSZLjgaLBSu3dmONN3v3O
05vOlrxIV8eCKIuWSlBMAi526RIgrzCoCvbRE5izdzm0dtFA9i8ZLP+zPuAlsxwdNHfoT72wcX3u
1xKCHqi6/vkxYfI7AN9sauJc4lmXbco43XMlie95W4VTloJ2jpbVpnKq37Sn9JTZDLgzI/4yNca8
52Mna9X+AJYIZxW+x1l0NpyF6u1ycP9jx1ZqFjlO49jLj6XNDmr8vabRlzSlGy+xiV0jAW+gdXMm
GdS+kHEhbr6pqL51KD3m5vCmZvaP65O0ElLxLl90qoF3BxWlsKhG7LVFbmCOFCVI59A6sv4ZmatE
loqT2RGCaRaxGmyMuFwldXWAptdOnXvCEmuvVdqxyart9WGtnHjnwxJf7GpuF9bQAXEEnV/A7Poo
iKID45LHi8yKsKDcgf7dlGBBC6JG91+p8xoZkgCybsKEYiIa4xa868WG+B8ts9pobDBvOhiGhvEw
BLnx1egf/ma6/lhZVu/sFsISJ6F9DiupQ0aoYJ48Gkqj1MrBhTXBm3Lhx8JbVjTCTTPrZqDPmOt2
JBstx5/oKIN3LQ77aZOdWREcGjgZtzR1ZbmEHBx38E3QxEbzPVczYkEQt5XxNq479p9RCY5tODxD
PiBFUd5qj5ldv9D8W53fqzYHilvGKXx1cODAE07lQmtAebpAqDJDB9UfpLrznKhfu+qOgrRamo5a
jfgW2ueXBkm0ZgpziWSRg9QQxjbUPs5J/jZkL9cdz1y2yKflQo8dbsDQ5wFa49LzetMdK3AtIYvb
xmmYFQ4LYjep/IlRhUx9mT13pWoRs6N5yDJGN5BH/zoafCAeuLqJVnNo0NtYXLNlv8EyEhOIdhj+
nPaFj73j+dDh/m7lvCOtVr4myUQDp8gi8IBqLuGJEcdo7wSRljen06vX1ZHfa3FyNw+xFlQVuk5r
lrukZH0TIikCdtnRHk9aAsoIUy2dUIsHhZRmY4OqwTA21ydnffr/zI0w/YnL6FxncXaqwWRUJ32g
xJKn22p0QeMYwE3oxPtEnYeo43ZIyyKbbT1o8cmYdrnaE0t261pLa+J8+WNnGelZfLG73MkqFXbs
Q+GFoJ9SLD8ycVc+pD+VvVFJJm410pyZE4JmNWeoRDhwquSedBIeLdmUCQ4LmupWjzT8dgXEqHnX
HOa366suMyCsut23jV1NmKs4i0CU89IMjh9DoCR7/e/sCIGrzA2jbhnsRPmhbbYuEMH8RtUlG1wy
Gk+IWF3VqVphYLqil+7WvU+fR0nfzGpI/LPWwo3xfxwFQgYMSE+UYbWUcBV9srvkx9CGnmzCViP9
mSXhOgnsgqHPBSxp+QZtpB1ojGKCdktV1k29vu//2S0izbMeGxNK5zAE3SNnTEmf3GDzkOvLvzoa
lDKsD3YrqMNcbkmTDx1Wf1n+5tEDwEqxO+xKlzjvtoyyYnU8y3Md/yDPId5huBKXVTmWAH6oW1x/
iTEWhMlwZKvjccBAu+T8IWu+xISzEJODzUBJLZad3CEw0PhXcocUTkLQ/MdsyXVp1eeQ/ETWGtzS
eGBc2vIY9OuqCkkhXoRZGo79Bgi8qkBjbVjLME6rsezM1rLBzsaFdPyQKR1sQXEWyLREcgLIfl4I
Z/rcF5E5AMLcdcgKcWo6QRdHkiCw6gBnYxBCGhRHisZRMYZyvG2td6s61GkiuYuvrj8IR6Chgucp
4OWX8xSjxIBXKxJDyLgnM1oOc400eUIq9TTkkvVfPc90iB7ZJoDB0AASFiWuO6WbcW056SiWhFM/
3zoDU7cxL7UgnrrUR3PajelOZjB1Y01GV6sl0XttSpeSLRqGAfcB++3lcKHEu5AWVJjS+VcWP49/
0SMKvao/vy+cDrab1CVtALdmcRuU1CZO+YMZEr9Y6/2CAghWy0BiH33JwqIZDFwtiYGKYD0cc5Ux
H9nqU9vejx0kZXUGtZ0UhMFAsGBBafGQde5msFoyWvdOKtNjWZtR3BTRevUhP6cKMwr1MzsaE3yL
BumcADkh5ld5ftdz2VN41dBCsgLIPgiLRV4qXnmR7oJA/tTP+vsclV5opEoXpNh34fUYvyySeLkG
UbmhgzoGigxiXTet2jGpnQ4NZxV96evuVE93pbpPZt3n/GuFVsa5kGzDtdCIGQTxL3S4ECGFWbTG
jo4NH/GSpPGm2DWQJ0wyf4p1qCrHJJLRH6xdL87NCW6aFG2lN5qG/Frq7DWveM7rAiADjZFGTfd/
MZt/hiYiMiARA0aAHkNzq1e065NkaEjpzWR8NPQHI5kDVdZ/sAaoBfkIHkeofoGaRvTJsmVpNqdo
zyzHjaXRYwW2pPzRhWCf60HCLwuSo53esXSQXA7WTgUH7a4WmIathSXgMrqUmm73tonERsLS+Dfy
8RB2HirtL2LYuRXhCqJm3ozTDaOz+mxXG3jiZJu5rTfXl23NRc6tCNe2IvcmtcthxdGnbzonuMQd
QEvmp6YM5rK2sdGNA+Ir3D+Q5hPOUg7nSEwVz+UI6YIdGCd/oFFZ9dNk/IsaAPit8GxDfycuNqKu
38jcoo+WN4I9u+DUnGkS5JzJhH5WveCPFREJoE8QCzNMJGwU493Emxy0MBI/W02JAnkC4hLgXVxw
CF06Wlui+dFoUZmyWOgB7d9uqhdVuWUxgeac17534376hW54a/qaxaWfz35R7XV+f91F1u4OLnoi
0WuKllmgdC+/wpiVrnVYjSZguk+HeJNUe5be9va0MRJZe+6aOy5CGBCGMoBPEZdOcZqmrRsgOvqo
2Pbcfyvy2E+hnXh9SGtx+MyMuHaJ5ha1oy64ipeOEnsg7i/1LcruqKzJZ+2MOTckbOKxNyzWdzjN
6O/mDaboSB5nJbSjQNZesLa9UGZGVLJVVAY+GknObsIuWOVxFUKsv2ueQCD372Ev3vmvCzWUBhiD
PLLw6wUwLrN6go4FbVCvsd6aaHd9bdYGAvI+C2l3XFbR9HvpboVSgGVt6dAux+bRZtZjUrU7S3n/
CyuoNKBlzrJM8G1eWpkS/GoLAqBT0WagTiXm8ORMvcTNVmssqPkCbQWaZFCZCud9N1CVjznANWMT
MhQtDNYFlvdMwZlclFDVmXZesbWTLVhOSGkcFNXZXB/m2n7yXNvGnwEEgsg5QdUm0/sJk+k0WYcm
cW9TA5sV0KJsSKzEyb9O/yDtim70jx5+dLUJszp3SlTUHp4y7cj8vgXRIxt2S+LEqiXXjc8DgyUc
XHBKV4eU1uJFZ+4+d54TswZtV3gApmCYAc2MmjYhVC2QOtten8TPHnlpS/DImWsdrzPYKl7tnMxY
Rl1iYX00uF4v7efgSBUCfeEqdcktPM/oALRnphnZrqwKTno79YjrUPe/tCds5xlE6RbvO+BCFHS4
eL+N8jd2mJTxZH3ikBwHGRWeg47g/m3D4qo3J7zOlfo7sKv3Jc9vlTiX8SetYGw+hLHx2YBnok63
HGFn3hCVbuGWMcaj5SXR48R3CpXYeJuwOMM1viW2l+1yjtYS/r2r923thNddZG0B0bX2zwcII1UK
fbDnGQ/CzHvRrBuq3BjhIIPqrVx4MUy8ilD/RU8xJBEuh6mW3FQ4HtWnPA3bpiYogSZDFsSsQGRB
C5CZ+L1VEpOFlgx7u7aUZ6bFOy9UnCA1vfSSlejFy7cAb2iyZMvKexdlbR23toW0F/oowi6AYl6h
1mOLSeyU0Gp27luNPnhUOkAMEiTTz3EKmNX74O02sKIdBdkY5DwK/cv1tVxB9V9+h7A77LweWMPx
HfT1nfv2oQms04/oLdnUr96BbZSDfV88Oc9xILG7RMfLB+mlXeG9z9ikTVYJJ4L4dxmWpr/gPOpF
4lQ/qG2InrNSludcydXAJvJBIL1YSGFVwabqFdUQQSThFJctuvBNn0OneaThgoWzo0PXM2J0p2SW
PIRX+hMu7S7+drZj7aaF+IWGOa6IUpG73t4mgXnPXoDGxG2vfWQusWOSUDJ8mX5I5nnxo0/zDCpJ
5MNsMLSIfS91SsHEoSDamopF1Oan1yVhkoxb3Rs3XVLdZG15n0MQSOsx8PybVU6ya+ESjz59ATQt
cblfsL0i1UhT9xHLEhX5o2m4VRu0f3n8B+5YXxhXbnhvvklGvOpZSMYChgiRUGifXs52Nxds9ugM
egC1CoB0P6TKALGG2n20XtzM5+qXZtxb4HQlVJXM9lpkhG/ZCw8CzgGRDadxGIranY4S5h18ubwz
yjCXFDlWZ/PMhOBLDu4xUeRoiP5J4BaUlA34p2yipJ3PZGDBz68++O2ZLeEuUNizEU+OieR25/5s
PZNAlOLx+moti/HJOSB5ZQBxgvUSc/VT2fRIdsE5IBNKjFYJUXyqevCqae+pcuMqHalkJ8tadDew
QjYk3ECOJGZsDXue1GS2cZuysP3tb+B40vROEt9Wl+nMyPL/z7Z81lQ1mPUdPJgLrwozz47D3lPJ
zBcRaadNSMOKRGJz1fvQKfLBi4Gkm3AuN5mL86OwstOov5ZqQlz66ozfKoAQr6/Z2thA0IwnFoRm
FjaHy7GlII6r9QYbbMRIAuAm+9MUWX1gzn3q6wP9BbYHTWJzNXYvhWnwoC13j0934Cjpp8LDmTzY
R/ZlnO5t6Po0aewbpeeP+cFlD4Uj2WtrE2oCAwhSfbgJvPNyoLTM+t5wsZ0T0DEpfpQhBa3cQ9BO
ckCsTuiZHcFZZmqPVm7DTj82P9TqidNk630BeeVmUiKPXF89c2XHgWQXaMslHYwLyOWg2FxXVGlT
enK+aKBXkPGGL04mbujznxecw6h1fSyHgp7Y/G2II1KDAb9WnjrloLeJP43v10eztpnPzQlLVOP2
BPBriXaywSLV8OCCqk1K8rkWpM6NCOvDvTZhebMAA3sPPFX30ZAH2vhgjYHnhjQG5EsKpF/Sqtem
UdjLpdKOYwPF3VNcbctml8WvINUlPXLMSvMFIoqa9TWbzYfrk7nq72euIZycNagtx6LNKRIf4OPS
HtGRQzTtbkYu57qh1RsREjeOY0LaFE91IavccZ1G7Qx1qFTdNjZ4x9qcxIMH8ZEuuZuUdJtadjgO
EBWn+16NNloxh9WTBaqwWa2OatRJduCaG4ESEgJPS4MVarmXm2LU8tZSrIaeJvXGMV/wRJS2D6xN
7kdKEaU0KHqKQ4ZAlZmOuUVPyEkQrf+9MF3H3Ca6JpvdNXdFKQ0JMKjZ4G0h7HBVLz2FzTY9VaBw
TPZxrx3bMj7mS993eTBm+tw3EkDwWlBBfQC5CSRwQXctvCJ6x5hUbpj01BgjyfAmlQLQVjD4C/3t
clUACA3hWAgsTeNFQ8pQFHTjO3Tb+5lys3SJDsFQfJuPWo3uKgOlCbxI1ZAPm87+1+Vx2Me94UMd
YGn6u3QRlihjXSyPQtq55SaplZfSi/59YvPSiLADzQS6aeDHw6swKjdGQ0njjL6c/3XN3c/G8nHY
nt1OYs681jXwEMq5vo/HB+Qmd3I/XLUCkOVCSI6OFvFuV9fe4C6In1M2o1Gj1ADAZaX2XfE6Gb3T
2qGDVBKaZUGSvDTaXa5N7XUofLq4+dRK7g+5t4UMLLT2QDtMEIW2HY9VCAQkd9ej2OqOBtM6aDzh
jpYqWI1TCyUqdbkeNPtJcY4MzR8dlov91fAW8QbQUapgDNIvh2dguZpyGR5A97vMcHbg0LIyPG5S
Y1NUE/QIZNet1aU7syjsZxVts0ll4Y7M6LQ32LabINliSa5Xq6vm4IGBZnOIbogsHVbDjKjt4R/U
/oreGb6xor02vLIah08jqeusBqilsmQgQ+0iLF5OYZvkUAZ3PaR0nKG9jwtduasK1oXXPWJ1RC6g
83h2whnFlDBk5R2gtHC36pBlXOofkNe97Tg4dK7bWV2eMzuCQ6jcoenkooleD99UIjkLV90aTSQL
DSmOKRFG11txV7HERV5bR5elPvvtCNlx5b4qJNcNY+2gAtcvpMIh/LAw4lwuiopdO0OnHSGdD+5b
q1ArmKLR84GdSQ7R0qyazTHSBvF8ylim+yDWSIhpdvax7pUQuXc7UPPC3LFRe0kUDSJIpZ5vai/L
99pkoFc+queANxn/krajtQFPhUrcFBnSas4f+6IZiEM7pGISvb7rM3xHPHYaBEvqdDfmQ+pXNiB3
amVPIdA/dNtXRXKM8cvEyACOguKRTOx9iRjirW/RjsKzGxR5uBddTghInplbWTM9jQp9mlrzCakM
+yGnRh6wOk7eEqWxJKu9eq4C4QyYBh5XkC4Sjpwmtms7NUbcSybSQCWVmL73RXt2vtB39WfxS3OC
rPGBoLvuwesj/ceqWJRMC42qRgardVB5/DA6b3HzrhjxfrBerlta2/kgeffQUokiCggVLueUWuj3
5hXm1GQAHDYqfW4iJpvEtes6ysYfVAAghhDvj8hxNVqnTBQNUfpubL9Qr7lXAU/yxi3zdkU5EDVn
pEufr49tpeaGc+3MrrB4KX5V6T3cu5JKqcmg0pdZS9ldbUXqsRjj8iEu4wxtL8MUDK6l7CNd+1rG
mhGMU1HvARlIJOu6+k4/+yKR184FCo4paA+DhhKpT86PWNvoP/vvKumqwOUSa2uhCvU36G6iBow3
ujB8hXOt7RIYizO07DX7vEDzbwEhdVl3/bohIH6QBEApQqxZpYk5UQ9R9wSpHRXVB61tifNdpv28
uimAWQTdB+SvIAd56ap84mD/bBCHHPIDhHL+Id9K/GV1M5xZEA6OqWu6vgQwC9U9Axo0D+0OLCY7
I/yVkClQAhf8Qf+lRSHG55ZDs37oQaLs/GxCJPlys3tTynanJTtAp5G6nNwbq6+IAX0AJyd9KVP+
WTuUFyTo/8/qMidnl9087qxpXGYV5BUB6FT3dJs+JzIP+Ugrf4rdZ2aWM/vMzKSwIso4zIyIosSC
8iK0r7Ypib8hxU82/ISGrTT4gjxgiDJAwPbxXR++vM+hDOq3Nl4k3VCQxoUGbRvCeHujB2GJHuFU
ZbOfgTWnAZt4zV4nMyy4jZdZJdmFa7cRXIGRJAMTPF6dwt0KacLU1IosRxsyFDE8Nf2FBsvbgsrS
ZKt2LNwTgO1Ge7x4Ok4NYAQAmMAOfxjrg+nuQa963V1XTCy0wpg1e0kHiFlGh895zqoB+pih9SU/
JjLG3ZUdruEGb0HRFk3xOI0unQQlr65OqzFf8h4mUAM71kMj0tejf78kF3aEJeFm75S21+enov4N
jDXoEKRo9JWQCDgJeuIxEHQCi4K5cUqpq9hTfqpzBxrqN0vbKlffpQjr1SWxvQXcjGq3LTa5J7Gn
qHln56dB21r8ZshCAHH+YtXPTAhxN3Zzd2wymAByhZcHmAAH/nUTa1X7BeMFWIy+0EeJTRbI8bZK
3gGDE22tY7TJNjiuSetPu18vsvzP2q3gwpYQ5ZFG742Ew1aWvTjDwRjACg6QqGdURE2C0g5AXd1U
4ZA/GvlPWQrDWHWMs5EKET+Nu1Jhy0iVhHg/3ZxMx/i2P6kv8wYpWj8//tB2bTAe2zDddEH3lPn5
jgXVS7eF5vFx2pi7JkQhIV2IW5/ANCeN1CuXtYvpEQJkaTe1USzT86oFajiSea/DmuPbpPGj4Et1
r4Lm5dUjSXjdB1Y9+WxihM0P0Z05q3E/O+VDtG2scFD1rTtvrhtZjTBnRoSdP3bQr7ZrGLHqZ1yv
C+VRHb9o/uRJHPoDTSWcdxezuHzI2Xk3pm5lWstotKAj7LY7aBt3b/sG3g+Vn/jZXtvR23ozB87R
Dpiv3X7jh2afgJFvawSgTg/UwNyAws3vnqD9pW/yBw3atMluIjZm3iA0SDdyTsxlbcWvXkqNS+oZ
56OYRay9aGL6AmSFjnizm+bg+uyvoVYA5cOhizSjBQpgYeslkdo5uQIxhRoN/QaZi01E0XncvvI8
jBmpc+LYxV3hSM6ttT13blbYc7qt8NxKMSwnczbtiGYXOuonze6+230iUyxduWBgjFDTXrL3C6H7
5crbcOPYsDBGqtv7jG+RZdPKeJPvPGvDHcmVdc2f8TZFUg83DIhFCLHZTKPIqpe+VN40fqaWR+S2
Q149pOoIHut/n5Fa+hX+MSasXpFDuSHqAds2kunWcvhN3L3ZTh+kDSOqRjeDKRMTW104D7pV6LqF
R7pCTHBj5PzqEk1XGQe0b6oZSJdt9CuVjamRDL0hu+sOum4PCVkLYhUA9Au71stAReb1aFeKtf23
fZbhvjbWstfw4m3iJkMKA8UU1GmRSBJikJqOsc6XjqRae1XretMjbaOnTzr7mpj7odvHekJytP46
9J2Zu6L5cn2Ma3H23LwwxqlMpzmPamgoRDZguxWyV9H8FLPm8bqd5XX5eZiogC9pZ2R7hE1Xg/so
BrIWrV/Gm6laRyNrd03xpLvfmXafZ0XYtzKaifWh/TEpbL0YaGEAQICaQr8ED0Cx9m62wPgVNpOM
bW3boRTxz9gEv4yNQpm1Aks4Zc22tb2gnvqH1q0T37AZUaAxcH0u1+LyuT3BZeZUidAUtvglmIxS
87Fzf103IJs5wSnUofO0aDFQP1td4tfVk2lJgrDMH5a4eXYisgwtGj2D35Ud5Mly0MF2OOXUexDv
GTSHrtJvAxiv68NaXScNLSbYyirUQoV1mpDdVHQDIOT6fsQtJvbpsKMGaevv1+2sTh8ShEgH42X0
icUwYiqN5gXClnHnxxT11I+06GYcZZSdq35g4D2xkLgtPcmXc2ix3HLLdoGrjS92t1Osp78YB+gl
VNOF5gJkty9/P026Cikx4I0GUE0VFpArwJWqvYx2YK3Ajc6oP3YWXznzhUidqGIPqG0oGkxFm4KC
aRLN+7+RhtsOjg7YDDP9vHHf0F3VkpLfWxSobn08FVjMGN2x18e9Fvd1BGNklfUFdS2M21BGNtFh
qZAhV2jtkc6fKXFlQkDrVnD7hIAZaPhEHSAFmsKKNWPUQAbz+keLJ6E53JtUcvdcdUZQy/2/GSFY
FLE9tKBVQuEIjIkQOKYj+oFyGW5xmZKz8I7Hv4dRIK5/tMXj3y+X0Gx0Dc7Yak9mU5Dkaci2amuS
2ARNSMoCregkW1kYlWhPzJxGo5nR1uLa02jvuQNm4agksyrpbZEZEa5TAHak0ZRiUPrghZ3pUyBK
IvXlurOJj91PQ9Evp05XoO0wNLCiPvDv0PXaPka/mt3P7JYhbkhOKsHnFlvooUPyCZheyAOKHfjF
4Bkg51O1p6pprJMXRdpjVFnqjwRP+gCYEktSSVy3B1zF0l7uGWKS1swMF3Ag2Oud7WQdx0ojil4C
qeXsJLMovFP/b2R/LAmzOHhq1Qw4hp/iKrTzPfNwLSxvssBkbzy/w9VtGHSJDwpH2H9M4tK2gIXx
H2Ih3USlbqyMSXuqy3nYq02NOllTlhsPYNuw7dT50cqafCKFaY67eDSNvWTMi/8Jmw5FFB16Cehl
RCfR4r9ncRPtDFm7lMCfitfsF+NkfLZuh68FJAja23KUjHZlM1wYE+KI0uetXcHaE0/rY6E2Yd5S
f5raUDIomR3h7lF4TlUbFewMvR1YSXzXMRfcRvOBQRuu1XzaQQ0LYgjEzsu7evD2LqUHNaFbGuuB
NvXb69+zushncyycBWizB6/RYGHY8fwcmwetmm9SyvxJM45pDlR8qYZKxiWzsLpvzqwK4RSKfyW0
2mF1yLtNa8ebKEoDWuqbtp8kpiTzLcJbRqXKPGeAE7XggRnM+avDb2fTkSWSxDzbf3bLnyF9JAPO
nLWHUBvgKBiSWvwunK99kx86zSWzVoVppROWK7sER4Zqz5tKMQk6E3ybyjS5JKv5EYvPPsLiVV/F
PZxLQao/HawDcpm3ZmYfrbYPLNbt8xzE+IZsjtdiPDbPQuMGIjVUFJZFOLMbM2oqTqogVLyNLQpi
pCezf+i35UONRgbSv113WjGz8n+T/ceesFlZBg5SZFaxqIm7qyFkW6dGWBW9P9ZodTKRPEI5qQCT
3AhmaO6lG4n9VacCEYaz9PsBJClEY8+jVst6V3sqO+AGpuxmmDJAzvrbGUWV3hu21oRc1mQf+QyI
H8r3GZRp052tzKQzJMij1TU/+xbh5dmMWjuCD1B7MvLNoKKnAfRngTOFKPXOyJvSvznywPuG2QVq
HgmSy6UGty7L0SevPU3jGzi3h3mjQbFJJnT/0fL0KfafmRFGhZ5eXg5OpT+VObQOgBkDW2PdACtv
qhmUjLoarZ9+NnCPcJ5FfmEB48XbeggNt/IC7s70oPMx2iadMoa9Pr2lzsiODjRLDhByMsNZB/TD
odUcoPenv42LOttfdxLh9fLho6A0RE5MhfySJtajh9jDbd6M9Scasbu2qZ7izpU1yq/5IerQIIhe
Ci8QCr5cjNTNuh79H5gle5p2qRE7e5draMmPoH95fTirAQ7PGNxyIHuJCqpwUlTDZCJPXutPDjW+
0cze2Pl20G91AwyK0FpJ9SBXvycs9XPKQ2tETrWsvPD6RwgvXDzTgKMBNQqet/jD9rscrzPWc5Q6
nD+jrxYvtdxHSjCIjN+1HQex/njd2Kc7PyQW0GmLGxDe6haABZfGlFSZTE3p+XNP6yeF6Q/pCE3r
uu1Irc57Za7h9+qgSg5ksRlwGSOCysIEsKRU0RN7aTYGW/RcGCN/5vO0cdt+W+enhj5goyl83rTT
1wZlNvU5bsNe67cD38+Q9bLa4PrgRR2rj89A+RP8InhaaUA0Xn4G5aC3nlyPP8/py3xXGj7gT3m/
dToSoWk8nLaxEjolwG3V0k91TO1NoYXdQ/2/pF1nb+tIsv1FBJjD12ZUsCTadPxCXPvazDnz179D
7wIrtfREzC48uJgZA7fYqbq66tQ5pRlK23aCFiup9iFnRwJBHdwvwMZtdOOOS0nHHJuntdwHXXL/
1/fyAvgE0YWCmJHyS6FSCU1S+Y1XbpTP7Dsye72C+t/s+Ea7Y0+1KeA+apzaaq3B6faQ4Hoadq0x
H9nD5MQr+5S7csqLPMfZ11DuiynEhFEjzB5vdyZy1HpnBoTREa/jYvTJ1/dkxOQnMFaeCTfOBw++
XjCAgIAKSq7L78/u4aybq0DL2dbjImOUC73jXxc5ba6Ax4TvvL9Frj0CRCagcozUBmhosWmpLVI1
0+C3LXZq3JeOktdenrxrdWknYQsdqGBfJJwxcxAzkIeflvnu1NchXQOnXocey0eIC3gMGXP8UKc0
9lu+Z0q58RJodxRyDYRq7AauVBixyOtTaxRMQCqtN/1qWLr8uLeVWbjhJpALA0kJsAKgXlWpOfej
PGLVPGo9MX71IZY7FN9xwG+ELCedwhKlPJZJuBlfmnozlA9lGjh12OqNYEjBW8SBSZQXVyICGsa3
nAWBQ9ZbRF4EnW0KdS0wAy91VSa0ntCA7UzYF7XOBPaIaHSMSaFJxtj9RKMtx6eKHQkoQcxE4FeS
C8u8X1zg+Ab0SyHvD4I//EF9gzzkde7jfvKCokL1QgNSUh34NQzFdSS4mJHQlbVoIwnKlVBCHU5g
Fu47Dy3gTaBniZmoL5FwUCorHTy/MND32XV/V9Z8cSaXg1tEmBYsO+gL4RypNe81AETZOJSe1NlB
WW86TKMujqBIlXbaRBARoG45js68+pq5PnMAP4D8QcVzHDk14MIuTzgDfmReqXj1yWAca/MZmehY
Jpyuy7sVV3J9AVCWqIOV8lIrcTUsTXa5rze5MZLvnKjGjKKuqEPzQLc4yMy1To9CbW9GtmrIEJzj
zMgIt5nF7gJrPq21G/62KF/MPPVVS0R05uEKSegkCX7gqdMnfTTiv+o23+TQdoTcAxF2nJNaqVHo
34BZAb9hoCMEtWXZYmzeUmyeTBB9TKzSTlcaQq78PfVZ1INkTgW2WbrsngYdBMG6YuakBLBrTZGL
7tCHHNfl8lMbjwNLXFHEv3aKF6i4Y9C54QXk6/VPTXzS7H3CkpXd/suKfjXnyPQjWQy8IzA+l3Ou
scyQSbmkPs3WgDkXHMmZnUjntvFhMjIDpVh9UR00tphX+/5JW8ZDmV4EGRCDAPMDZkXKdM5XLT9G
vfYUFp7KP1TQC4zr96h8SFEhvW/qxhIixYsGTx5355L2uhzlIPRyWMdoT4wmUlQ6AOcBGrJKxC3I
xxjsmmTg8uXUyM7N0UoaMxfO2MoV86SgAFrFn1nzj6duqV5DRwPEYwIeatTUSdUocDXgfp7QlkSQ
GqKWFpgBdAQQOhesNc1dL9SCqgaN66LGhEw5dQBEJmhiJEBgDTBiXwBR1zv/Kja7aU0096ahXyE8
nHLsjOX3Zw4gFae+yFsh8ni1AqTCzLwS+bPKqaKVW/R6P2DOgBIHMQ2rwd1SF1iH3KekMFHsKU+p
DBiKmJqF35KK0dOCRCxvgunn/g68fvSi90FeiH04gJilqyVDpq8o4ySIvRaa593Dp7id9B+GxMdM
R0uknUC/8p01WrvET2iuFWxouDacC8yDoRF9MaDjhaO5nFpVbNl2FNLYk58rfTYg2Ok0lt69rozy
6tFKmaGusIGr4joOs9jLgIuVgI6dzIqE+udM+E1tBrZIwkNn1ADIpkAQvT+XemCs3SP8sh8vj9/l
WKnTkSJgUZoIH1G+BQ5DIBik96SD654hCCsao3maoREMfnVS2iqBc0WX1ZEl+cqS39rN51NOXWdy
nHGBzGLKFTJxR0HRRUi3lrukfro/6VdBKuZ80U5BtlxBNEY7g0acZDlP2tiTkBhU8xCSzyLLE4Vz
hw3Uh+8b+30b0pN7bo0aVdV1EchVmthr/iRmqveWRrCddNXkdV5XLIAhSGeVJkdGYzY+HwE8t2VA
3CO72ENoEnCwljTvMuk2LKltaFzanf5Tk9hhjFiHVL0xGq3BbNSVtaDBir/7X1l4/lh08OGuoz47
jOO+Tngx9npLMPrdZiaBo5DOnSFSzQOoPenstjXKTWXHVuA+dtZgyaTYsJaQ4u79kxn5dhzJU2Qw
pzV95Jvrh9sJ3kERAbSljuY4tLgtouXTOg1QIKftZqOtOEdGnBELJGMf7y/hreOB3hWZBfEterFE
yh6vJlrG9FWCTjx5k8+pXvgbmVH2zFqi7zqAx848t0R5g7qr8KgbYYmdiGAFlVV1lq/s0soWDQa5
hTe22PxvY6OOflhrpcDkJcbWQVEnPHXjoY9G0q7gx+iyP7YTelGWyxc0zKhK0hq6UZbkHOgVYo9X
jLrbZakXIBidN+hRIQJg+J2IeHTe9Ywz2MkTBy6Q72bNp1+vI74BmioL4w7iKBriyM5DKHFMlHjy
5NTK0Y92fvXAc5/3Z/TmUCFC89uoArSGRsVOIz/i5c0miTda2lF4r8zspzzFBr9JTMUGEMqEHElB
qpVU9IrZqwTEgBa2AJoIidfuO1t0C7cxOksz521nsVa5VQx4niO/Mthrl40AEadwydMhv0tj3dM0
GNKEHxMvZCz/QTw0iTP5SDFwKygNWh152T+IPHD6ZBmksVct02yEd28ZsKk37xv3TSEVQaAPMRQL
3MLk0T7t96/29+n7238bjsmRKUm/xn19Y6jILUMEAPlrEDb99myexVoZZOxBoFXlnv+RW8wfzoSi
trGyda7DLNR30YgLeI8AegI67J5KrvL7esy9aSu+dB/hMfgAvsKWHOZx+tuaw5P/Csf6kLCkKI14
7Ywu3uXypoL1hZ8JDWMgNKYT6PUgtFkVCrlXGuMeVYFdYAMgDWUX3PTpwxrg8jd3e88c5Va5CXJK
iSTD3CZzMneEmrXObrRDvZM3UMN0BKN6lg6NBZkKu7Wjp/xZ83yTdbpXJSbqgXlPn1cXYG0KKAfM
alHMlNryTQDAl5asV3ZoAZBu8EZh+Yc1kdOb630245T3Lcs+qqNCyT2GacmsukL6IE1HsdO1+lkY
dJBX399g19Hm5QpTl3rJ9MoIHtTcY/0D36eGUO0i8R9SIi9HFR3e6PqXUFxENpRa10gOJkGp2dBr
wNnDvZZraa4bgwBpAsI2SJriESxQg+hzDXSSPBd6kvJ3bE9Mbkf+GuToxmFH1I9qJvgZECfSlK2j
lGmjKBexdxQM0XzkSbPyoLpOS+JtcW6BuiWQlswZv4QFLnhE3xNR4xOXPrCTXUh/Vd4qPDHYiXvp
jwaRJtRw7++DG6mTc+tXlwUqUhnPT7AufgSVPrwk35I179LPwQgeiOBMsSluonJTPgtEXpOzvnEN
Y1Z50HFhkwBCRmXKxTwXOqGu8OTJyIDHjlO78hpEbTk4574FIQZy8TACikwJ4iPUOW7mIWrkIii8
YGJIIh1UZERXppA+u7QJ6uzmna+0QQYT+X74Yb4wnJfqhf+TbcOnCG8laZv4ZP5JD9lp8NiVfORV
ov9fxtHvh5nEGOkMQ18PdaFOMYx7wq58DfXwSd6nJnPCYQjJ2s1Anzja2nJazq6+pBirclysgR7A
GNt9GiKt0b/cn1A6ql+MIPbloIGFfNMVRBIMUnPViWwB16vKVvWcZPo4o0VqjcT66mVPG1r259lo
qqHNsrKaC08g/qQHu+I53XHb8qA6a1fcqilq4uSZLVUexEwes/Mfyk16DOxgHz7GZI388NYKnU/e
MrnnY9ISuF0ZhhQJL3b/b4X+k8S+v0A3Nx1KOyKqwAiAIOpyaYSTGSHxOa7whq0IqkzSf5av2jMo
dZ+VkxSTbKVocvUawkIh2QnBOyQikbgTqYWqcdOUS0jiCUc+JcNj46pHRJo74Sc6rjmlG7vvwha1
Ui3o7YOQSSsv2UXblvhOZXWvawSLy19CeaULI9QqhbI6gucfRsJNehIc9sjv17bczXEAHQgpTLwl
UfS6XKMIAHQ+KavKm7+GP8Ih/BRqwr/6f+5vhd+mTGokuOJR1IUeHnqC6YI4LyUpYOpF5aVvoT7u
Hm3LGncEkeLBJ6+668Skc+6bvDF3sKhyLLzdUs+lbn0wHCZdwDaVlz0GFeGPrY1tt0JcfuMULSoY
eMlgsy19cJeTF+RMUhUMU3ss9xCnGmEBTA+ClYvjlhGU54CeBnqDhT7kpRFQlmRcX4aNF3GbGOgw
UBqqABLcn63r+w/PpSV7j2IgXkw0ml9KtboqqxzYEKVEwTGFlkfRpan5v1mhhsJ2DHrmwUeNeuMT
wxekGKeVcVwBQDBNGIgGH4DSBx5E1EUuFWoUNz5MdNx2Fv+wjGbJvC7LSEedyolMVqv3ha4FW0YA
h9Ymz1e2xM2JFKFCgL2HZxFdc+ESOZGEIGu8sYegOaQ3M72rJ25tmLfNAFMPaDFqqTTORQo7f5oC
wGtqdN5KoPTWi1nPex1aLIBI8m9s8tHPH+iagcIlt8Z0QwdkyxwDZbM4drRgA0h4uSNnJgO0zwc+
o5xqR2JffTk2J/4FitArw7ze+peGqJCJA4QN8Hel8cC6p2fo4+tLdHfY9zflVVWUHs7yFWd3ISNx
hRwWAEFIBHQhVvMwfgbfOSi8N7kDlBJqgpFR2o4ykNGqDZcn25B0RDKW7HuARPtTh/+8/023lhfa
UqBiWaj9rwrV4VxIWQYmPq9RovCR01jNmOewWXGRVyWT35ED0Y9LBGyDGu2VlXmaQ1VlWhQT1C23
yx4Ni9Vzi9spyDwBg5o68g41X97Qtc3KZf0LALu8EbC2Z7Yp39lVPQs4LGyDw+P1AcVovTTqjbzt
j42FjLBVbP4UVma8sOBSSc2nv/cn+LeZ4Z55/nLR074UuC4IOg8QTEu1y6OEFBFrlxs/JcixW5I9
Ooo+WChiPPL78ZBv16reVxgBevbpYzRk48AKmIFA1Yv2U3kdm62vvLWhpbzGos6FeOQ1VlKRhrNz
ZrazFqpmBpv/nQRQsxZ7kInKSgFRMMYomhg8BLrMGJmG/zs/doFdjN8StEkGkOEXjsZa9yfwRqiK
1AAg27iUwGCMuuflBEpDLIdRB+xIUOpRuW8CU2Z2jNO85g/afu0yv3UecPOBDgrprsX3XBorO46t
K4btPLb704sJ4YbIuD+eWz4NYQkKF8DdoDWPih2jOBKVMU46Dz2h6XZsi3wDpsBaZztNI4DAVyv2
bgSrgH4BfwP0F3ptOBpy10wJ2tvTrMPzRSIP8ZP04DwB0vZzf1i/tQZ6n5+boTeZkio5E8PMZKO9
dis9SV/czrIeOEM+1Y6/t6UPYhPy2JPHjWbGf0xm47osCT/cDniPp1KfyM/K0IXlbN37pmW1zxwu
WzezpHX4JnkiibqLFUDLHtnQ0lDFQDURmUQ3e0ZVq/RmyereIF8AeiMgshWjciawzDVm+yzEO+6n
5TYN/6kZvETqvT8Z4Vr+66rSuZzR8+mj7oY6a9q8bdLO45Nd0z8IpQ5ahZ/AynXN0Acy7PBfkNMg
sRmbta3zj4abcitH7RfNcG++qL3Jjz3L8H7ReUNmT4kNYHrBfgKvFdS65jCa20hbLXOz4ViVMxGG
XVpuIvazlFM9VQjqJVmmC8zbrOrJg1IbmmxM2mMPvHtiingwi9uBt7IBjK8/5aYewEBAOMauk2OR
mKOqQ7We6w5heRj9U9yAErqB6iAIPgaSQmnmO8nsbq+W5ixbwib6ioNopwbANJNgXKXiuc6g8Apo
hfEPimpLkf1y3zRa04Nuvmu8t4/jJ0AzDGk30LM8MeQTKsUoPS/lZ2T3GVCRBKCoWn4KHf+O/8kA
VHQ4bM0tS7Z/UudZMMGJiKv9CSIOAF1NSFn/62dwch1n4P4xvHXaIU2Cjl8RYSlYCSlv2dV1lo3K
hLBQ2aQs+xXJ3YP4Gv9RGEfWrLxuPbV7ieN6betcnzSUBfiloxkcGngPXc6YUESpj6xd6w1SP5Nm
rj7EWHtj4+BBi2Z25VzfuhJAQgpWeZSOkM6lS8BCXEd5Jy+4XSHdZZPXSI1RsqKhIDMtv8XCMetJ
U63lJm9FEhdmqeNRCRVb8wtcWDuCa6Y8iRVJn5Jt8CwbA3BrgsnpPGE2rMEhzcZsGnDSVE74T4sh
8BQo5ywJ5gVfcyUPMihRKTLgvvR4dhsRTbX4ODDa5+kJJHejAICCiQfiUSxXotfFV1K+AdU0HuI3
wA9B7JVa4WyKM7FmEccw0kPBB6Th1zBDV6jJ35GdmaDmlwkr5KRGv/Uqzi6xlGAp6fnQ7gMrYbal
XpQIf4fP3g6Gl/un5kbWAHN6ZplKTshlzGtZiMHhEWPVG9BR4yR/9+TrC/gGLCen17ikAkPDzxoO
46o+Sg+bijl4McjnLgwBjn0Qtz36OOFTgm0InwI8PP+G3ixQUlrTGp/nFWCQtks9kgfFrwOVwXQ3
Zg2oRqjLOgfIYLKXgIIXMjxIfFJYuZsYGoAv/Erh9KrOQJmn3wRa5gd9ATphpCDLPXNQDtrj+Koc
lIfR7j61U/iwlrb7f1YZKVzArdEoQqOQ64Dv5WDEyfFHkr0kj+VTaM2OphdfIQYfkgyaEe+C99SY
bEAywz+o5v19diNRueyz/3wBtdSsAERBJmKpS8FUUt23ITiWOQmYP2Pi88Q/spXJDn9XrN66ztCk
gtrp0m0HVrZL56wyrJ8LDcIg7mvcyOhnhfL9B2uKghUFG7R3sydu2qt4XD6Jqdc1QMTyepusrPfi
H679x38+gorFhkZK2VDG5KtpN5ghB189REKh93L5en+8Nz3Vos6Mt4IKjmrKkhaMGl+UEtor5m++
eGDrVr9vYFmlq6GcGaBcoSaUHUib2NYb98yb5Eh4CO3mZ3llwm7ecr8q0/8eB+UOubnOFWHgWi/5
Eb6Yt+Rbe1b34lN1zIuVAd3el2cjovzfPOXlHAkwNXeE/4CEYPaQhnoFuPCO3Y8PGnjv3u/PIbf8
lfQkgmkIZTCohyNTS3kfhQVZDfg3W68Exe87cEvv2VaSwLg5vkBwp9kpXvYa5FDJW8l43LxlzgzT
UnFiwzIIKzR0guARXu9lW3vTdhAUwpPgJ7Oi05pi+C23s6SwcGkiLsKmpNYxztGFmvN48bXVAx7V
oVzbUvxci891NTvtaBaoLEFGIwVodSIj64iiXucCgWZvV2zrzNfzJHeK3CrWqIluTcXFl1HL3g21
wPkTHh1i7PDVTkL3SX8K+fc8gTLQwWes6r19mLdp/Hl/8a8cEoe+OYCQF5oOxKp0I3KthkPbIZxy
0Y+mAegv67gEH7vpVPm1yQ0+OvrXcOPX+VpgKhfCYayACuYumqsjChoRhfOycUPmGEyurzHGKB7z
Foideju9huDBk/dFZwkgftaMeLLZ7vv+qK+zYPgEwALQ+bawhwHsdemHi1INw0hrG7dT0HZMGHBJ
sh8p35phwVqcxOiygrfWIZo2abVRQqPKTjzzM08TWreqowZVmb8BA9ZdvWNWFuTKoy1fhg6khQIG
lxBdlZ6ltqvRN9q4QhMavbivmJ+28YbprZU1R8B1eX8mru6CxZwM0m1E8AgDfk/M2bu8LTIG7CBD
48pBAimEnQZGGLlZw50t19qFh6Gs8NR0S2qWTvLYuEP2o7Q9aVswwPeV0bDIILGPSWLFvJP7mV51
Tj4/QwVgxa3eXvCzcS5feDZOtgslKUD7s9tVehzmtsK0ZlzlkKSaNs1cGFyki0lJZpQok/f3sdqL
yUfbPoNSxvRDwy+2otIQLT6h94wLcue/WAQkY7EhWTDn0vFXwedsJMczFDAAQegCZ/QbPe03/9wI
kl1o+gJYHsLP1Eu6U9WobhW/cXuV+WyaqHYSZU5t1NTXqB2us5xYbgiK4Lm+HC5AqC8nuxG6EMRq
XOv2bPshR74ZjA9zBJSyaPNBo4NNYuk8Epw8Mxrhse8ehXErdU50qnaxj+6prN3P6VPIW6BACj8i
PTYH9MNm/rGvNkVvFwoZwPtR6VW1hti4uU+W0GwBgEJbgaZQKUYoLs+a0roJw+3A+WQyQ0+mcHqM
0NwiFqKeqSem+VkEVMMGoanyiXc4aaLTEAFZDJGgJLX4tw7vk7Y0UpE1oHO8spevQwRMrwZtQQVN
PqjE/CawzvayOE1xlUlD61aDAfGSBDfSHl3kvtnXpHpS/gLCORn3N8+Na+LCJOUvWy4OJLmGSejG
Zg8d8EbM+ChMbo+HSv5nWO0XXDYj7TAWNDDq0yi1inStK4KDRMYp6Nzup23RHC8T7THzH6fTMNYE
caoTSSsNaTccIdgTIKaCdpKlDZN6D4wCUKq5NIwusjmzkZUD+kUCPoHipbImX7tEGdTgFu+OHDpa
j9FlQEXFbKHVITfNowvMlVHyELTSAr2onC5Y4dS7OaYzQ8vvzzYK1/NBXbbs6PatraQlaeNtN62x
Hl3F+AggzkdDxVRq0+CObTCaIXkN4s/Sf7m/9a7zaJQBau9NPidHcQADEkc4xek7PZwstEWg7Alu
3PnQv/Qr8f71AoHHYPFgLI/KOAZ3OW8i36WJ4oejWxRRYYdSmezagZ0MdZ4KINP5NZ7/6zsf5Q00
0CBhh95fqOte2pt9KQYkox7dIFKc9piKAfH9xsymzpgTbPggXusCv140ABiAzeBhFuk7uge7F0FT
hWLc6KaqhrRphJbvJFfWrFy/LMCE8PuwgOw6nBZ9EUwp2CLVSMJE9pWyqdNMtYBj4PWBLROjq7PS
GRkmcdIab4tmyn96tZvMaFR6EkCAwwSLU0DQYtJbgOgFppqMqS0E9VqSeZney/OIr4TcqLBk8lQ0
519Of9RLkVaBtNbVyoFoWqSzQB1yg2qogxVraywAt6b+3Bq12I2mNRI/Ie7tq8IIGskRm3wFOHpr
QDyP1lM0ti+qAtT+hcKo2A1iMrkCwF7+cyRhGz3IwgvLPd4/m/x1YAfvjIMiopsfsQutmpqkfiSJ
WTe5YVlYYfrB1hYU3Enc6uOxPikB2hvU11AdDKgM4dh+RPFjFtixtgPTQYne4/5Les8jhagLJ8e4
Ekpfuz/wcPxW0yVkwlFGuFzXASrh2lQNk1slwT6SAAXRqolUYb7G2n5rSYGGV/GwREoWR/jSkFx0
Cj8w7eTOansIxNrhs/D5/kzfNIH+SUwz6gkwdGlCYUCHKg4YS8iFeLLkHLiHK3ZVbHsJxOmjsGBh
cSktjbA0NGwqZK6qZWlyCx9SIj78gh0oXGvUUtHqYadOr1LU9E7OhLWeTVNjQnw127Z13ehZG/PG
/UHfWkC8z6Bhjxc7Dib1bEjToSjrmJtcqVGOEjZO2mVH0BvZ983ccPeLIC8ng40LlW0a0pWmCvaG
zE5uNISPOVgxkjk36/rPtMY2dutcylBTwuWyFNHpOH+WGpmvhGR2mz7+rhPNyPEHQZ3I4GfNq9pm
rTxzHbbhTX9mkDoBbcsHgjoEMNi19sDFOld+ibmXsgBuE179Enrz/lTeiE1hEdUncKoAdQ+nf7lP
ZxA8ZhmASm4Wb7lOMHhu68spGM1aEuBZHYh/p060pjk4Kmy8afJg5Sl165ygGRGUikvmCHHypf0h
5ioBXJazCwzlrNdCUNqg+F0TI7hO2ONiU4A3g+PTFLyoqOM41SGTVZGC5IWSOFxp9JNRR4RvDT+T
SfwkKDaalsHCZZeMZpddZQgzvwOzT4PSbJR8DLITZ9W2boWnlfm/DpzxYejLAZUn+NBxki/Hn/FN
W+cSPmxkjjJgLLygh4zJV0fuWSitSPoY1nK8tw4pJgKAIkCz0flEvSt5EaXyRBRmnJ7AZHzBAqZi
k6drL5Bbh3TpyAWJpgD+fLroxUOXdUzZeXbHsU/RXB6DvUKtaiKHIFAawr/35/FGRIbgG1xOyFBh
I9Piem1YJtrYBqzLFS1rF1HyrKaMpLOB0O6zPM7srOYUsxfHtcaVGycWhsEgCslkZGPpWARwZ1Wc
mhCGn/ht7Q02P+hzvm1/uO79/hBvrNuFJSoOydhM4MoYQ9SyfFNJoPwAtWQ4Kaf7Zm4NCMWOhQht
6aekHYKYpbPW5sXkqg+pjjNSvTwWki6EesGS+5Zurdm5Jeq2mHIQ3/gFLNWJpcnfgBHqNesm6N9m
Va/prfvWbo0LqCFsegDPr5nVgrBkh1irJ1dhU1MJAwCxOENQjUmFojX7mJcokPrefZu3RohHyQLF
BCXOVdcUZONByZvxGCE6EkR3Qks3mONyEFRafbwC1luzRSXM0kBV/VTD3cvq7KEAjh80FfyuWLFy
y5GiVQBYap4FlQI4gi79ldgWSqZW4uROGgCIXXEshtyQxtjyY3mTpPuYMWsgUIaTFA12PrcvDDIO
/l9NPrASqO712p3Uv938dX+ibzibi69afn/2cB4ZbmCYCGHQGKDjWe03fAxiHPCDJSAOvm/q5jyf
TQB1DH0VhxBanpMb8GJKmhxVHz6AcCReIti58YAlXlPEvRGGoOQK8Xq0x8PJ0PHOlAdJnM4RPHbL
un5glz5rauGmTz+hG35/dLeczEK0CDEL3Azojb2cSJ+bk74WitkFuK5zBl+dLEbEUzAW5mpz39SN
sgLgsxjTory6uE9qxxaTDL85l7ObpE81/5Il36ny1R7V2IjmQ1u/pMxrXu7azACmEkx2sX3f/q2h
IvAAUhH9scBlUPcgqzLNEKYTZlUcEzvLmy+opQbm3EC94L6lW67nVzsMV4SK+5DanTyo+7SJw407
jHr2KDwV01HYzXwEggMrCNc26M1xLUpl/7ZGbdB6nMuAKeTZlSrUHnuAhNXIrLpg5c16DbtbshG4
2NFSgRclOjgut0o7IUAPRGZ2xd6AujuLdHvpatp7XpckawD0Ks1Ycnqm1of4b90YPrIjyckXSJxs
q2ZT8TEB939a6vx8kEYvKlWSDMqDnK88Sm4dWGRfgUhD6yo6QKh19sdKHFXJn10gtlki1MKpA/W8
3ic1p2th1BsNyLD1Qm3/iywRegyQsUFeFKopdNq3mpqyUcCd5ypvUDsQ+cZQA0DEN1k1Gtnr/S12
Y9ERZaHkjVgSWHS6dzBBp9OExx/rhiASNLkw40jZFpFZd2np3Df1m42g3pwoc0GdG48iJN3kZcLP
nG0ca8MgKwPnqkrgySmbGYWPyDkdOV6fpxpiguAaN8aaQSP/LIOhUpo5q6vZzAngyB7raMwhgh3V
ZO7kZKci+rWUvh8sIYoCUqda9xDzYm6oKVdDwKFQzbzuICU1yz73JvRjZyLbLJjAQmSndGLDxzEM
VCjO9oWRot9rxUvduFnAbbE8aJFyQuGN2uVl11Zx2OWCW3T7rK0fsumkNigZqOrKNr3lDs8t0f4o
C6OimvtUcDPFAn4BANIZkVBthnnhcNFBScEMBqW4JCSFGFjxx+Tvunwiysi8319gEetHre/CQos3
IQtlb9SDLte3Q+2v1jR8CMvlRiMiwb4GiLvGbeFYnJtYtvPZFmqZbB61PBHcRNrJxUGp0WCAWGLo
eFsZ92NzUIAERFI1nfatPOk82IliUwDqJ378b8aK5xBudFx6dE8VlzRJ08qV4EossxeYXofW+NoT
b3lCX8/nf2xQWyiuO5Zr21JwJz0XjFS2M71IdcWut0ltVr6Rvv1PY6I3Et+jvSrNMKYIqXcJyCxA
sO9buMbXABuElhQcCdD1oBWNGpIw1uWs5ozoNuNmlH8a8bUl4vTdQfrlq+JNxrpv79q7wRxaxlB+
WbwOS12gTcvPdQiCPhc704ry45g5bNqsGLne9lB0ZaFuJcNFovBKhT6Qt2vkBCye7hCidX3KW7By
o6q0csyXmbncDKAegPNcakn4Q6byLUyTKUHByJLbWnIFGvl5z+hM5NbS2zMXr+Ejb8wb2irRA4IO
bGQ7FSoUSJM+aJIokFy5yvYVoGOMkQv9P0bVQq1OQfJoEcLGLUfvt3pU2EFQGgzJL2sLItU1dDNa
sMBCFmifj2FkyuKsWlUycM5QKqB665TwoAhtYVd8UDiDlMQra7kMjJ5ldN0hoYRLH1cidUXVcwxm
or6U3MZUlTeGJZX4NQBuxtj3N+ay8S7toL8OO0NGDg1UelcsUu0sg5K84dw5NCRWIMWXPFrStNbi
cL2OIhDieHMt+gPoraGGEy70R1Mmc3hBVqkNOjVISNaCZiKfVjv3R3TjgbfYWs61gDogoDYY8plr
1nCFslIjcS43v0aN9iqMscmjtJ6wxtCYvRLpndIQtCy26gzYlR3JvJOIpCg2EQOAlleLRgL8Tf/3
/nddsVug8IU2XmzkZaYRRlM+oJJB+x6hduUOINFqwQTaDaeyemuq+bNvOb1CzjLtQVYbsLoQH+Mi
QuHvWFevBTt4FZAics7/FWZ15eF5fZyBhxIxUfCGyPTTToPrh6EG0SHvcsxWyQoyTAXkrXS1Dq1i
fhkZUk4r3v1GnLCYhLVl0y3X6OUCjUOQczF+42aPU58BrO8bcZHGJGATnWkRN7CxSvpDpRE5EY7h
YLJSrPu9sgnqbuWY/SaDLvc/aI3AD7w0fYGbmN7/alUk/TCFojvUvmbySpJZlc+NTj9VjVuIJUvK
gvGBFhN74quF7DBAbKMPdeh/VrbH4p2vvgTHnVv02gBcpR6TSd1kcsBEoqtwI5FCU2HeW3RgN2pM
ODAIp4dWZ3cVhIgV877l6x2AKTgzTEVLbJsoQiNiChKtBKfkVKDjJcNLVs+0LZOcmnDl3XUjYw9e
ZlQ9eGmR7GbpVLavMhxAULXshvsi/D/SznQ3biTp2ldEgPvyl6xFKpVsyWu3/xDytM1933n130P1
291VaaII65sBZgbogaKSGRkZGXHinE/dNEAAfpSeY0qQ0uDmbe4ag9s42kEuNyAXK7EB04Q7BB+W
iWYRDZ1omS8FfWc+a1bkRpnmOvq3wQfEQnCQQ1SMU2gmD3W51xo3+B9hoqj3JUqpfnk36Y9RfB8E
6d6xx43f9Wu0X34WwR7mFATfRHyGakdtHuuD+SwZ6p3W3JcBlNizsssL4+D/PghWMTQFOQpG8XVc
TeS17UNFHzRjsp47RmCrcw1P6lJNjKdDHH+cwP++r4fHQr8P4+nBUraSyV9vHEMDZiNTOWH/fynP
dkNOi8TpredW2w/QXJr+xx4Fuu5j2v+VVh+sLyN02fkYH+dlDuwryK1p3BifX24b4ahd/QQhUZKZ
w67HaLCezdJTpIOafAF7SvH00W4fYjjCb5+vX+++6wULB1uzlTmXpNl65vlrekOJZJNVTmBJ7GLr
wf4rqJetpUFEHkiWSeFWSM6GvJ3DNtOt5zFkqLL8EtJ6Mx+UGSy3XrT3VCdigBfWLvUfk+7p9jpX
N/bCtvBV0faJYafVrGfHOkblU+F/CFCB3wgerydU2DuQHRrHBNJEJruXr31xuwNhMPIm1eIPuiTj
IVXq69EusPweHoS8iaudEys0kttKA9MRtfD1PlaNMn6NyqCs3JhJaP9ulJvopUKw5qvkOKjK0GTJ
38XZCJtDX0xoFTn8n4NdLqfMZfRRmPt3bRLLtlfO6WwjlgGWd9cHg/WD0eSo9GDrLTIvGpX6s20M
2R96OEkvxbxUAzgFs3WMtYzb3RhmyzxBGCJ1B10vKRMqEZhAT8r15Y8iOO8NSZu+tHODNhGMH5CV
aj4ySWkNEMkMk/HrIHf+sMsjs2dMU1MyL481pnWKtrJyLzGz4o/YGjteZEYhPWXQecERRoPU8CZ0
BO2nsSZ3/wFFuYYTDCMVDBDg0/c6G5rcHTPfyN/NxLqvXdOlkMgztnFOlDStvLL2sx3MYwP0gp2d
jlBktdJ5lrUA8SgqbM3O5Nsku8GYh++mGTaZ12Q9zZdOVQvnKM2GHrxkTknEkTujqA5RocOvOWVF
r32eGj09Tz4ItY1av3DyQP/QHeRi/0d4Ung9WKM+5WGBvqWW0i6NJPO5i/LetbuNu1u4Qf+2s3Cf
2wjfAPIX7MA5488zYrHnIvOdh3hybE/LRmNXJVkEw8lQH2unse8LtdpJSv2brGL/Zx2VA94wS0dU
OPPJlCV+UFnxuT873+n23j7VQqx8/etIRPBEJltbCmbX5y0O1cTXsjk+p+m0r632PjJab6C5lZWf
1OZYmL+HIPzFnhAtnTGwK0vCnoWP6lLC5F/hbo4JCRfuL1aEnKcoGyWXFIVhdXNkh5zHuXHem217
6p3yLk42IuPy1y5i1t/WeInoVM+hLRZb5Asn0oS8Rnyu9Vn2iiwYPW1U5t3tnRJrGn+bgS2FFyOw
PmCl11tVFkXWMvYbnyujOOjynQR0UPVqezjO1KSnNN0xhb5r4q3ihhD4f7G7/POLkFyWoSZpJltm
Zu+c/thmzcEpn7pya4Grn/FifcIxM9JEUYtqEQMe3enjsPFuXAsWDB78+/WWg3CxCsnh8uyXr6c2
1CmlFzmQwf9tceqsWgEAuahGIYcjC8dpKI24Gg2Jw+qUx0FtXDPTSXN+L5/8e0curIiHyDFCZqwC
pjmVL6Zfeq1KmE7lfTH9aLTPt91u9Sg5Nv0aiidgWJfgePnd5IYwC7PwmSK04WoGBINaEsk7tQ7i
I5rkkMeXyZZywtpnhABzCbhQJ/ByvTYa5L6Cm0XJWdF/tOiDUztnmuL59spWjcD9R9mOsedfZgl9
lpuVdp6cR1151xvyu6A13o3QGtw2s/YB0epDhg7gNA9RYbP6LOsnNamSszUdkvrF0s95sIM8cpds
zXytL+g/S0LUG3oGQiQVSWn87h6qPF6Tt5eyagAo36IrRIYvXkXBoI1d2WKgkrO9PR7liambYMO5
18IN7ah/jQhHyEyhaJG7IjmXTMok+yI4Wflx3ioKri6FK5Xq4/JYlYVd0QAsz4k8sPn1Xq7IDnMv
5Da//b3WlkKSvgxe8foDzXrtxslc+DBMG8m5Dvc6o5a+5/AMV/e3rYiv3tdwcGlGOKIyCVZjaVF6
lmsGzCkyDV49K38qU0HPc/ZNH7HzLN1RoQr3o98xY9ZajNzrUufKLWqMxVR6mjXlR96o0r6tTYg3
ojHY9drce8bYozU3afOn2796bQMufrT4Sq2VsgSpybcZ+rNSHbV5r5gb9/JabrNA0g18lefwLw3g
Po6Dvm5p4poPXfe50qP3atO7PE6Ry/wxaPXGRqwuCZyiw9OFGqU48VHJQVF0yhCfM6eNd31ryA9a
DfGMU8fG8fbXW7srF5m5f0wJW17XejzGcRefm7213+K/W18HsDgQNDaMXsKFP6dDp9TLd0uZlacf
4IXl7DnDRvhdPRy0aP6xIlz3tTYFc6pjpVHppSblyZhSz+leIGf5ePtjra4HN2DygkuFe+z6GDaA
9csJWo1zG70Y1vMcPA/pWxYDeGvpzTCgIMJSzLSrprQlBWT6dxp015oZb3aeN9PntafIoir4jx0h
bOlOk0jqTC6WddreKJkxlJhakyavgWUHITbPUaDGDDc+4GrqCUocTLMFTuSXAaOJFg1SgyRPk1F6
YfqemvIRyq6xH9C/iLzQ/58aWJ7dMPl6e+tW/Zx3CfhFQAMUcK+3rizUeNQGEoE0jr3K/+kUW9MT
q85xYWH55xf5DVUsvQ4bHnej/3kYTxSH3aH7cnsVq4FoaeAyjGmYmsgnGUamOZgxTzg7P8qR5zPo
q+yd5hAjoLaFGlpLN16bxf9nS/hizdAnAC2wlZTghQv4BvX3QLIsvT6oxhZwaHV7lrImeEw6HmI9
KjTniMETUig7kGWYS/Onokg3qnmikufr9cafXqboyNZoZVzvkDUuc4J1nJzpEzp241LLa6LTYbRf
JHXfFl/0jxDdyelX5stjpP8azYVhaxx35ZC4iZofbu/l2vddWEGBni3DMOKDuZPaeRrTLDn3cr7P
s2cVWMcEX56dgZ5yNhKINedkhB41qGW6nWLR9dILnxJvJJM7pveFnLmV85ihUnJ7QWshZTnYi5I2
3L3i63VSnNIf0fA4d610iuMMeph0X9aym/RKzbIg7M9atzCkrUnxNecBxAGKA8grUzVCoteaSatU
MuUbecg/5uzZMCb3t9e2ulkXJoRwmXS62Ukwi54p7pmW/lExHmOtPuRV542WtrFZW8aEk5ct47WS
YSzlqEMyoNgI004dHQJ9PPe6vWFsLaRcfjwhbEndqKC6jbGknN4b6bwzI91Nh2xv+e+aNN+n6maa
ueqMGnMQpFILS5SQc2TLlKlaNsk5a6hzuDnVvc5r4HFF8D1UwUKaeQ3JuJ3l0J12ClPgsdKg/joV
6nc9a63KjcIKCCppaPe/rLaap2xKonhvDFN0WEqvSBzVw4/AqYGEWI0vfwpHK/Jds0v8py5VbJ/D
TdHxUUrScSNVXF+bw6uGthF0ikLKo9hjknQov4H3oz6kuEF7BzvLxklbNcKsFYhO/sWU5PVp9gN6
vxPlvLPkJ646H5lhdGX95bbLr54qGkCvIuHETtELpTTnxZHwCBzQGoqgZ90XI2D821aW7yGWvIj3
fC2buRjUBq+XEttzV9toK50ZmOgGhlQA0Z02YTyrawFXbFmAb2UugGsr4djkjWUR/mArdLzu0+01
rG7HMmtDiwZeUBEWEtvw1zc2f91wPifxOyus3Tb8ctvG6goubAgBXNbRoc4jXswNAp73fpFLbhXZ
ze62FZFv6+8rkrfsAnaiyS+WBudW8gExLm/m+TCl7h/24+T2AcDVO2r0afLBuJOz2JO7o/H5tuW1
mAcsjTYjDx5Y64QdGieYDMzU5IKKsmnfBB08E1aONns/Fw/SIJ9VI9+SoF/bt0ubyz+/yNiUTs7j
ptXxvXw4IHbwCBXIvqnHjY+6vjSE3gzK4nQaxJAQNU09DFZyDnVth47yror1nSrnT04nu1m90csQ
kQqvWwhSzeA6xNl/gUKhY9/rZdDj60jK9u9ChIhOdQ6byakzj+0fd86n2zu39hWpJNMpXqbOEFK+
/orWmNPrbikaVMVTaqqURKGmiIv9bStrHxGVULBxwMrJlwQrZaTlRtZL7JUx7Zi9nhq455yHXs7O
ZZG/Ib4uE2MQCYM8oFlyvSQ6cjwlZw2t+xiuv+rYIjfebQ0grK7owoiQtUim6VNtUUmXitGLe4Cf
0WHWRs/37Z3WPd/+fKubpAMPA6C9HGzBB4spj/sqxAd7uXaL4Xlp6fVb6IQtI8uKL85TXDjJIOcY
SWjfxbN/ZH4dsFi0cZ62zAivcEdLaWNKHNu2c8fwmEiPW1KeWxaES6nP5qkJ6qWkBKCo7GG0R9I3
sjbghEtIE68+JJr+2ROxcDUFxhhoFZ/LNhqvh1Kvnt/QI1sSLIpWdBGIPtcbYgy+UfjWcmhi07Wc
73Gc7HKI097gWyYKB8tU4sK2em1FyavW0STWYcg/8/oxiDpoCt50JC+MCFtSRmnn26mdnKMGVhID
dDqs41vtkLVkhLGVf1aiC92CpIyGKlwita2cqpfUf1DS/Rb0YtWGBdfRQqS/yEhdf60YGILdZD7J
b/hV637m2nEIz5W+sfNbVoQIpkx2FDJ7SlBWHvMdk+qk0099vxFV1q0wG7cwry+TttdrqXtesGoc
p+fGyO/U8JS0DgKqR6d4ue1hy+b+clKQ2P7HjuDHgR0hXVEycwfGwVEdTy4bniiTayOlF2nf0172
NhOurbUJOXbR0eluk4xa+LfY+dy9s+Ahgf3k9sJEiNvrZU1Bn6QAmNsCrL3+gkBwuC75Fud8fppt
9W7UIAdu7tPW01reK7Lb6D/K+VM1Az3T9P1t62thjsFl7m0Q2gvl3bVxfc55pTsjcASEkaGPrR+t
6MttE6sFv2VmWKXkAumHOEVpJrLSODFdv1L3Q0+V06MeTe+sHg6Z9IM2ve/gGc3BdBrNb05DLZ9W
pbVEPWD5HyS016tD2kVjSobgNxd/SuBVK9dIT63s0d7+eXuRK66C5KVCXQ5TjF0J7jlDfDGNY8VI
KMhrSn96Vx3S5C7fqsit22ElNlK0uiUqwFazVMaVUqdnW5c+j3rz0g/WfT4Fp4Ln6IZnrvgGa/rP
1vJbLu7yQC4qRG/b9Gy1JyPas6qw34hRKwnQlQlhg9QqMabCYjl9xQWYRbDvqVr8VKfJM3Q6dw5i
Nbf3aeXCBcAO3bm+9B3BqlyvKdO0qil0fFEOv85AZu2ttuZKnLoyIKwotdNGG1vyxlkiYdxX6nQM
snv7KSjCg1k3x9/l2/7bxxeqB/Rv6BeIZMVl3RpKipzVeQjMH5JqPCEbvpHerzrdojrAwB10WmKW
MjqzJY0Ta2o7L/+rbB8C5y4oN1K61Z0BpgfzE4Jc4Ieud2ZsZB9BDQJ8zsBLbxuHcPz9ZIsr6j8L
yy+48OdZDhy/ilLOTmi69G6Y4HjLibmwsJyoCwvU5rVsmrFgqs8V8J20/otm6huM0BWCcEanBYUb
XxsxYkspgpT7IrMeyu+dc+9v3AlrO3FpQFiFOZSTnuQY0AqXCdYh2TiDa0eEvhZTOnSeZHgMrxcg
13Kv0yZmAXJfuroRMEjp3KWq5VrQuerDszLJHw01vLt99Ne8+NKscDLHqU2HvMzTc+g/ys0PSaf+
zVhmsNVmWrvveDf+tz7hTh0pQcWmyvri1I7Ofq5KXtsO6Q4mr6fUeJ9Oyvspcr7lg27STPe36MuX
Py9kSlfmhTQ5UPpOV0vM1/77Of3E0AYyFB10QZNReI2/UWtY/6o0FKjY0LZ55eC6cPmob8K01LCG
CE4IyFZF5z095cYWbeeqHVVbLLzqSwtez0tZCXWH3QNjMXcnozjl6QkpkNs+srj2L98OMi4gPK+F
GmHrJEuP62DmGseEPzyzks1W9ZYJYXvS0GpgHsOErnfcP4n1FYT3ezvfGjtd/2D/LkUkqUwshwlp
m6s1yRfoC3oqc3Vw3hSMGPIj4+EdSzlaOMslIMKq7tNza3+2A3tHOBrKaiNgrAakpSIIbpYR7Ff5
ngsfUyap9qWWT6ZJUr7LKpohUmz8Jv/V60XK7UYWbHFCKdVdL2Vqc7VQSqw0irlj86G7rxR4tfud
qmy42dqCuIro4cCru6ixX5sCbJ1bWaukZ6cs0L+xUtmj/j1tfLY1T1uoLbCDBsovsCRpVo0eKDdx
KAKFrfl/LiwMqSNvdb3XPI3XC8eSXgcAbuHmLvvWLoxUw6PB+xyTwbU1L7I23pmri6E0/NqNWNLs
60+WKkXdBqrKySQN6b9ARmY3G6FsLRmFu+4fEyJ3wqSlZtiq7EqGmG4d3039oxkcFdlCcmirlrnm
AdqCvGCejvkSWVyOFiXVbPTZuamCAw+vpex8O5StWqBOyt6r4MJs4VmZqhJv5pBcRJMSV4JeMH8D
uI550P8sCE//rOxHQ3t9HjcvTZKd8u6nnH4OrHTj4l69UC8NCY+rMLAiOBJYCmBHPzgxcao9G5+p
M0/9QYfbbHhDhnVpT3DouNOcoV7SuOXTLTiOGpqCjZfP2qGBk5J5AyjROKHC9thJN3WJyeNK9bWj
VJtu0iAy0n7ziy1CnVVL0HKA9ud8MkR5fXKqrKitTiFEa/KXonpyqCpEGj2wbEsoZu2I6kAreF1p
YMlEyFrotD7sKePre7GJtHucIdm81tbc+tKIcHCIAkkZtwS1wDSoGpwgNHjD7sOxrCx9VV481rLM
i9sm1ju/73osDFnDbBAAEeOHbGy8RVa/1YUR4d7UAkUy1YxvpUfZzul+LgcUppHd7RiwZUVIeQe9
D5ImwkqZMyWY9rbljXaFXhq0JhuXzfLdxcwJKjqip8NUIkWX669WTXoOAyfxuf/D/Jl+zOfEvZPQ
56i/bjWb1sI01NtQlAB/4k0q7E8qI8mQz3F2dmoolue8Hv5qAvh0wlCWnqc8f+nNbotGevUM4dNo
8oBbZwjqenVKMKBdniYZV6lP63P06qRxtbzfmcOP21u2ZskwqdQroEzJp4Qti6RQqoo8zc6KcW7K
fFeGz5ADu1K9MRy35hpAuxbaAKQ10ES/XtE41GXvBHl27vZ+5X2vtxhetv6+8MXKvJfsOmMdsvXQ
FWdg10H/dPtTrbnc5RKEM8Sc1piXyNIutZxxeEheiuEBjK7XaT9oDTA9ebptby30QBQAYBJ1IvTj
hftOoSWUw+qYcWYnCHp0t3sDto9scCmVgowhExEuBbWpmzFAmO+cVD5TftU+N/+I/qyhLbYKL0u2
hOpWL1aAPwsEB6Q/Ee/aCbKZzLPMCuz5zVOThc8FLYJAZrI1NiV3TL8H+c8hOij+vLF1a15+aVj4
lHXvq0rWYLgJayb+kMGO+oOfPadbwOA1N4SPcCluL4yvIr1PGxlGPjm4udQdreLkd8e3tDwXysN/
TQiensnlPDbMU51fP1bkTd2pD37edr2tZQiuDmdPHIwQf5+RXhnifRo9WuPx/8+EEHjMNPSdGnrc
5UsxJ8GX0ouNA7S+igUdQ6V84dS6djfNiCHsqtvsrGrBfOAZhlyeZv00JiXY317MWmjgnUi5gJuC
1qeQJcRBXip5jyV7bOGEqJSeh5wBotipRxlZlaB97HyzupurVvk29+pWY391pf/ZF+FAZYpiioHU
+tmUv7FffvL5bftlQybI8SVoiGe3DaR06WNyhOzSswvUlmdP3xoNWD2nF0aEcyrZA1ewZWfnKBiO
QTDuhv45stWncnhDPgQ269/VCCl+6juyOWUGkQjCUCbQqLxYzUbKvZY4wPMK/hs6EZJh0UYCUVFl
+NlZC2V4rR8bu3ZzWXL3G1nXWgGOO2Jph8o8i38pieVItDSS9roWSXVR/ww/2p/68HHzRlpb0aUl
4RI3WrPJ7V7nBkT1Icw/+9VPPe0PbeO7Zb/1Clv2WszwrEUa0AB4Ds+rcHoHEN+oNGEs+VlAUMeo
xYO2e7I7b/Ld9Ju5qfK5doYu7QmL67Ooj5QYl9Dm7mz15ogAV+HZuemabbifGB8AUTweB+cHvGaH
cFBPbWf84aijVyXmRuRa/dBUOBYGSORyRd0r2e9ha0OZ6dzJpyHUDl3je1b+0Bof/UG/vx27Vmzx
MFjmlRaK+19AlwhSTDaTq9FZKh3zfTXJpqsFaD5IAwNZVpMVaK4V6UbAFMUwluqXtkDilzQAWhmR
28fIrDZCvSI6M9zi+V8gE4ErfHTcSn0/ldXe0aInJX5MpR7ywW/jQEVZ+aoU3b4Nf2r5FtXOStjh
xyyFXtmCJlwEX5mDI3VGX0Zn1WkP+cFooP6AfKkqNp5663aWahJXBFe4kP/khhHKudpFzGvE1YGp
m8bV9WjcM4813DHmVm1EhsVlhSOEaJq8/JsEn2ml6wtQgoR1kW/iI3dMqs+Jn++60fhNYYK/t/LC
ihC0URaNLC3Gisbkc14fwuiQm+mGl66cTup9VBZBLzH1KDZxoDZrQr0eojOM7kdLfcpK6d6P3rI/
F0aWo3LxFC+znOe93dNEYTY0/uRrP+CD1DauhVUnWD4ar33KMWJ1OYGesVQsVtKr2imR9z/mCUqr
ZKO4+Po6+GXvL8wI4TOajEmd/TE6B0noJcopMd9HunQsjckbWv0jhHauGjwr+edJvnca03OacedX
zU5X37U8puu9M56t+AXGEcu+q7U7zvJZSpr7YoBaVnlv3IOe3XeltPebR3src1uLSQBJGeHTAIrY
4vRjrw5VESpadIaMrZYeqvvkz/5H+QYUGaf+XytiyTJDLrpvdayQgpLbeQlUa12rb1QqVtdCnQJ0
J6MwsljmHTOFLvNiJdc8nwbPPHvBk9/CHvTp9wM51wUoamrEwC8Wx7vwXmW0pK7taAEawKmfUjv4
q24jdTf7mXQ0gokKdsk1ctvm2rG8tCmcmDmUhrTpWBxXhmdmL6NyirqNu2LtwDBNzwgVdUuDUZ/r
dRntCFdMGsVnmj/Qfz021vfCOgaH2yvR14Il80rcANThKJQKS1HitFSDDDPVXj/2Z+kOroV8599D
F+TBtg4HnGu5ilt4qZsdwkOy//Pz19rTTp/7vXEXPNVeo7rDvXWE7MatveQ+2X3J3dyLj+l9/2Pj
t7Ji8Wxf/lShxNpPXehHVhifo5xcqPkeasfbBtZAYtqlBeFBI419k6o+H0MzkyP9uIM5wqcpf0rV
aj/CTWbHp9pYyKktC06+rQF3kcL29Uq5MP86NX7hyv6QBLnesUAVfmfo0LrZbb4Bv0R54n3/4v/R
vozvkJUPnyn53V75uhdASAx0bIUNEr2iXo7TAo6XCpXfNM3LXWgpxsaxEQkX/14g6Hybq4xBFEe4
M00/r7iwa8jFpIMRf/OHaG+Z8V3ZuQncRpGL3opLQzCfdu2YftCHO3qQJtJfTHgGEDxNm02PtShF
VeHfHyQcMidDZjMImGi2ULevmXtAompULU/3qT2NG5f5+vIX6gpOGrSzphCqjDDMZIifca9m8ko/
2c1q6Cb+HyE05d2j9ph/H9XC1fqD2seH8VH5IE+HQHkqqNigtnh7x1dXfvFbhHNfxaipFfBHnVEg
t+b/DRLcT8VdYbplstW9Xpt1YerRALJDVXdJA69DWYr4g2MMTNn78nMOk2Qbtm6iPErVyZ+sgx9E
rt/uLAft6f240PqhMjH0G5XY1dT78keIvldGdAMURsp5wQ8PPVHLm5vHwI0KN/jU/nTGnfItdicG
Hj41n7Zm/9YujEvjgp+F4F/0TGP4fwqy3Wh+o2XlbWpYLdHpl/hI9XyhzuUji8miE9VTNc6ssL5P
SXxV9dTkpyH7Lmvnvn8B2vGGG4o5FLCm8CfD/rEElYtwZcxl7iCXyeFpT1VEZxLUZ1RQ99lCJqxV
UBFh1FA1omjLs0C7thTEpS8BwYvPedJ7efihUixv6eb5UL05PUMcRGkeiR9uH5G1AR+o6CGbWZja
KWwKfptpSWxlIeOuY+kcqjn15vTg138Ntauck9h5dObPMNud4o1UWeQM/DtMkskAfCZPoxtyvVxF
DkstHdT47Kj/i9WRRmKxN4zIHYqHPAx2daiD5ZrcFjnadJ5dM2rueGNtVCLW8g+86N8fIQSr0c+j
uDEgEJCtryDuvAGaAkY+7+PfZDt9XS0uBEwNpKjCHl+vVhszw0ZPM2G1O7s9zC9t6ga9F/3P5ixu
vA/W7jlaCoyCgItzTLHvo4xmJiEgwFMnMn4gLDegjBVbG6F1+cHiObSYNWfIjiIGc2jXC2qSYc64
U3AbY4+8ZljttZciPHdQCm41g9ei+KUpIa4AgKNPW2Jq8Iovyjn9WIIadd9wDC6NCKdPL8I5SQaM
WOruWzcgcez2Xjy7KhzAwNGeb5tb/XpoXMlQL6moRwvWrLiwYzvAmm/J95O+tJ9dVFFHBYYOGH+b
DTdfi8yWA0iEpj1HXXwNWRDbLxghguagRV5e+Y9Omv70a3/r8l/bKrRN0DKmq0p8FrwCJePASWT4
RlqtvjMUBE6yh7k9okWuhA+IEgRV7kbmO9X5gr5QPRxS2bxrei+cPwXKFmZp7RjYcJICNua/EKu5
9tCxGOQa9is4z7QyubetNt5HQaNsHLa1+4hDBoIWJmemLoQIkhezNpWjHp/n3j+GqbTPI+D6YbND
YN5t81NT9c+xVW5c9GsbyrCPCuMDeQX/cb02qHAY/qAJcg5724PtwUJmdvOqXfuAl0aEq09RCl0Z
wNCf5/q5nL/o4bxx6NQ1d7m0IGyRP1OwMQo+Xui8L8xu5zOob2TFSYZUIrdmNwuWZ3XWSacwex8n
jxIZa2K4cZUs2ukDI266yyt/P6QRME7rXTzsg3Q+6NqxUdxcqe9a9WBFW/PyW79a2PJkqiWGp5ct
T85Tgea7jeDGtyj1oLTe+ELr+4xAO3yiQNnVxfsusg9IIoykcLgkYQIArxS5EiXFVDncjkarGw1Y
nq4JWQADDddW0IhQ+8THSljbAM0jD/7t2xZW13FhQdhoqVHmcWz5ZIUCUHUwPRsS7nwLnrRuxQID
Rx12UYW8XkcX6GnWNZwKa7R2Pa2fpYY1Tsfba1mL3QgE/GtFWEsW+VUI+QBcR/Oj6hs7Z/hB06+v
U5JRyHuD39Pofs0cUIhH7QtEDFV8wduKYRr1zIErJMrfUc/LxuSxg2UTpF7wFmcDVkX5WmWi0BAW
FtV+kjf++DcV5UTG4AyfVWWL2XX5vWLiwLDBv1aE9bDUGSm8GWfryn3aoZeIeIwUnOZm672/FpqX
EiP6Eswpg/m9dgfLTOrW8tmo1IwIJ4VXGZ6R/sGoRqkne6XfUyG97RqrkeHC4uI6F8c1yq1ACiMO
UlP0O19VD5NTBa7dB3dFG36t/a1Wy6orGiDLFjENpp/EHSuSrEpmVpjktcP0cm3cjWZzn+foNlRp
EO0G/AmBqXjrsbL84V828cKwsIkhTJhjlHPPm8uIefeo6j8YtHqLP6JxqwOhW3gKVeFrAprzZx+2
XN/RjiBCE6oojbmRia1uGcxh9HCJfqY4AhP4kEZHLTGDBqjbafH9+NXpIfLWi6OTdBtJs6hBsRxm
RDho1yyEGMt88/WS9Nzvm1YiDtpl5IbKfAdfpcNLq6cjjthr4YWP8ilz912aHi1zb1UfbjvoyuFb
1MvR8aUhht608NgLA01SjDRNqE1RfocR/48qhGa7GCzPD4qNJGXVGMVWJrAoWsu2cHlZXT2miQTl
yyBPObpmae8VbaahNh8lexLSLeKmVXs28OSF9INuuXgaEtsYjKGFAmHUGHDtlVM2NZ6MxrUahf+7
/SFXDgBIa2QE0PDh3hQrylllq6XM4aNdzvRAkI6UlRiO3+mlH284zZYpIag0UxGHEtQ5Z8WnAhB1
rjLGbo04x+0VrRVm8UxiyUKpC/OscKaHICon2gvM1pofUKnwil3yKbmXXf99cS69/mCcJK+4l+5v
m105f1dWhSBNWhBLmbxkUl7oWe4P65jsbltYzpQQq1COommy0NzRYRQsSClqL53FnGY99NDPyCgq
hcOft22sXDVcaUwH6w7vLEd8DYdoy1ilweSkXoUjMrzWgxwk+7lA0EPZF1H256ImJv28bXTNMUCG
6FA+MDFP3/k6mExDGheFZpOHMpeV1N9S6vjS1v6sXDE0t5hAo0rDwIQIxs3M2opbHlDnNmi8xFEP
cvDBOIWWJ0ufN9lv15wBxC/BAuYjxCSE52M2dSbyChgr8i+ZYxyib1rsu0OceQD63vDxmAICMb/w
sP7C8laWtQy9COuKC80NfEk+AsLKvLKethS9V1d1YUp4rEkzsgh6yQGOAAXI7bdh+DDZ72vqJFW5
dTGvOTuDJwRbqlo0L4QA3/Vll2YDy3KCDz06vlmhb9zKa3VKrq6F7dOm/MNA/LXbxckQWoPGHcIU
sRs4FTnvBJ5m8hJUbKJmPkbZXwbFb0d+w0zswrXIU163Ge4VHV6TzGQIYoaHSwTm/+wrjyf9ba9Y
u0JQpiGg43zIfSxH7iKBo3cfxlTU4MWa0k9pNyLPVZyi2NlHW23wtcN7aUmItn0YTR1qVDC7tTVy
MJGJBrI/qp5tpPJGANwyJQRAxLvisSjgIanCn2X2s6+/2foGqGn9uxHIOboU503h4NZm5qSFxWpk
PfYKKfMAyOZFcIi6jetifS2AxpYXMRO/on9XZTrXJWsZxn1f3C0aIRuF6fWl/GdBWIqtlUGj42ln
e/K+gxnyH94y3QIi6T8TQmLrzx2ywgt9kq/+GZZu3b/MW5fe1ncSYg5UKnkIlyHcAeW9fjCQvLu7
fVLWghoEdQtJOULGv7QNzHIKnSmC7QNViborUXR6TPz7wX7+67adtYB2aUfYjlpLUB3OsdMjJAC/
qhRnx9+3ACk2BRaH6ihh7frM277hFNYIc1at7MDDTNqX23//FaQpJiCXBoQEzikHSfWThVYB3XOt
2av7ovBo0AV31vxxiH7O+X1M+z2b90NfeuVXlMjMGWG+b1PmuPEpDu7LHfzC0hYByJqPQDzN2Cj5
HmAyYeHTJLV1Y/O7LBtGWunHGDxvgnHXto9uFg00SEa4a4UwN1TaaPWWw92H5G7J2IFubJzXtYYz
mdd/JoRl+IGaOYWE6FObxXeB+jjFg2eOO5D67/0Y9Lnmy64C6HGsPrW17VYfk2KHDNmxUJKdFn4w
ooe63MK1rGVNC6YFtwIFwGPr2qcmreyTvuM3BVbxqJofw+kvJa4e1Fx7V2v6PYItWzD1ZZW/OBnw
luXds8yaCR86lWe1h9ARvojiSVGqQ2n91S0V6ezBzD7fdug1/BlSasscILg9vEfIAErEoYpShT3L
fjRP+Vm+sx+1XXswHvo7dWc8J162Nz9Gj+37+Ts0hTvdRRRsJwHraT19lx2so+xuSyOvetp/P0rs
v49Shqx6wo/yVQ6RHt+Rdnu9o99Fsn1MpmbXQkKpd4/jpHt2FD3nzfhkt/ZXkL6H299nDQpw+X3E
LgidkdZvdK4Q6X12J90l77KTf1C++nfwTp7jY3e/JZW8bK64+ew6A5lMtcOWLARJ3U9KdVzurI5p
1nBw1fFrX0IbvlE9WPPqSzPCvZXh6aoU8onH/qNaeVGx5xJO7ohP7Yalta60TnMDamnqduRJS+y6
TMRqvddiix5mV+n/j7Tr7HEcV7a/SIBy+EoFW07t1Gm+CD3d08o569e/o77v3rVpXxPzHnaxC+ws
XCJZrCKLp845GUr1ZfjNWk6UhkzhWYdUamxngDV4lWYJlcrIbfcCI672uIjgRicgK1wbr1suFUtw
/G5iaeFNmlk2gTPkLFT6vR0LaDagDABCokRJzaYvjZJSRsD0IVQQNSo5oDGhQmqgRaLo5M+g5hhP
VXcN4r0WxN0/SqhUUEJlqmkGFXMauLqrhE5qVoeMVUa4O3cXRqi5E8TeB1GzDNQg3mo60BCWxi9R
Z+ywe3sdrYb/GQnlHVPQAYCtKuHGIYyl/6FmoLfS5U9TcbQtai0u5p8e7cRKSbyWFlEBhJpsNRv+
T33I9tNaeJOcyJVN3Bb3YENYCMNzE650FvREmhfk0bdQmc3gK1x2DHyLEVj+OvgKTOVNcYCawkt4
YnsraSM4SGyZ02+CZj0sgCmK9/I6fR/s/Mn7TJ+aXezEZHg2ADawHge5u6eay4mag8XFDu2CifcC
H96E8GaDFRbxwPbBamePoZmi6L0q3o2G6HBoc3RDd+B2/Vdjh5CTXWqMSwHLsal8pImjGE6zY6co
USUvoRW5AaOp6F6E/We0yLPXo+X4ogmgQgW3ttqt6lRbxnQ+9mi8wV3/fqgkOa9wWGretn3z8VI9
nh70C1z/diZ7fa7MK4VT5WduTSZvsfpZH+96KHZfmzC42MMBD5+vqms+XfXqUtD3j0fBmqH5zy/8
jVOntk9mODLXrbBHSS2wVCNY83QTVbwALzjzPCWkk8ALCvWErxjsPahvPB7LvYdvEK7/O4AhVl0P
RkDa8zsdpiwv34nmN4C275EV70T77K/757Akf8DRKDrxXlyPuE0v4rfuOVmyunZZc0oFmIj3ZDkG
JGQz6dt8wCktYB3OZ7/97yEMh4frgU4C71dli3QgA28tkdgSXpoFXjCfILmsPWWLx/PKckMqEPRQ
U5OqBIk72zjDa8t4z7j7enOxanTxQYLAaOXPg2m+xh1nDqd4kaASNRLRLE643IXLqtj1+XZkHRXu
1uYvLVPhQQyqfBRKDCwnhWXgH5uoI/5SfK/d0u0Xxg6tbD0E4xh+Os/Xg9X7gZJf7Dm5C9Aa6sFN
J3Aj6yQPnVohnZWN35J+ClqGs7CsUUGk1AaOA+FzuKksdG2+dcvY9U3BDOz/l5PQaIch4OQhFOdA
wlllUDixlNilysgXd8cC9RD0AOGhD20U136faK1RoPCGsSB1ByugySQ7GMz0dVyzaNPuu+WFLco5
qiALVD/CvPEckCiDSIxJJMOgLToDcJlqhEjKm5CTIEkPYasBCJ0sVF1Z6GrakSZmAcDvxpSLr6Gy
jT6IQTPqSAVa2EXmNGhHuZCYaOv5V24888IK5SuaPPYeP3umt02sydGWvCNt9A2OG6HTOayG9ruZ
4cIalXv0URpUVIuR/UOSoufD1Xqr0P4vh9oLI1T6yftYMAZ+3uOZYI/l85hyDM9nLQ2VdVpZacrU
gAUj+5X265xnIS7uX9suxkAlFHQhBUrfwgInvUStbHuRO0atk8Y2sCRhvxKCzsoh+aCjYvh4V7M2
HJVo8kSN+Hp2iPQ7XKWLwhbW3LOMyo/72M5/2W0/GMcZXkvHxCocqsHwW6BRxRj8v1mrqKIZtnEb
msWQZoKl8/mo4EIXjz2B+HN/iAQdgsLlpE2QmsmlYtmKQhYuvCxV0Q3bhEiHRiaxqNTmAd/ukH++
k9ohQYdXXlQpEIE8Rx5wHq8KYvvifugZM3L3aAwek1mxBO1C9JOTKkyiKs39RFXsmeiwgbi34/Wl
1XF/GFN/d9NfWKICHd+Fku6PPtDadWJGKtpmDAjLn4djg07GZxkCFSoiGsS2JOH02PTdMUJkW5Fx
VQdZKuXXSm0kXCalkGwUUxJGkkA63bBVT1phnVnn9bsrd2GMcmVp4vOuHdC1EoTTr7H3JVfLhvl5
LeDNskOr1Ah9M0cfK1ZB+O4egl4utG3xjI0O/OukBfXTSglSwIQb77eB6mjYP43ixu+dyn+KgCYC
KOXxtN4d6YXB+YMuzheJInBe0MHgWPcLsB0Dr7QbwIYTCHhFUhQrmFaPDc4x9GZT6GizANgHfVb0
Ok4llD8A7cHm/Y6kbDUK9YsqoB/osZW76QK6qpIMjuOZlO96WHkIYT19qKONo0FTb1hA8yqSic/i
Mbz7Eguwxrxg6LSHyPe1nR54wVHLMZoMjAYTOhfFzzxcjFxChGqPxlSSl4DSsjCpPyxv9CRCegb+
gcZXPMFRwwvbIO8gmDJ38A2bcamugkW/9X/1R60n7SE9qC6y8G+RI9O6WGaH0clR/m1PZUuqZ5Te
F6zb1N2QfPlB1Dw0faTH/vxBo6k5hh3bmpkvqnXkxM+yEz9J79FhYqa6OX4+mgUqmQbJKPWeB6M8
xh/tf3tWZXOLyRQ2n+medbG551GXI6TijwamG63ifqY8c/6guYxk9mOf/REIfDQeavNPtayEYQ8T
eGzaGVBp3hm1uUGldS3uq2O5LMx2iSDkCCvv3XerVevyr48/4b4/XzgWHQ5SKMeqLT4hcRVLXsSr
hlTEw62XdQW4F84vppO+yHmV6KWxAUOg8amaQ1GswIMNwbCXxwO6F20uzVD5CsDCCWpnCG8olPNE
MllwU4nhFvRZpPOnSlczjEN6KpetPeARxjOLd3lFtF2+k13fnlbDQjopZu+MVrhIMiLb2e/ImXaj
NeyCTf+Kf69EEv8OlpmpME4G93q8ADL8T6Sg21yiKQpQw8T3jdlLBeDfVjaLgIQJJJfMcJdZvPbb
M9YqrimPJ/7uOfTSMBWihtpXU/BoIUSZvcmTyNTWMtGt1BWJztg493LYpSkq+ExZV6ZpMfuSrbjV
HmUBe654MgbEciUq2vhyI0FrCVa2w9c+dgdSk87u4FN/ILPhGk8po9bBGhUVcDqhGcswgL3GUm3D
aa15XCxVCNY2pEKOzBd6aHQwMgmE202rGDYez9sPoPVBVKPBSgp4fzAMdCOjfRNV6QJ06Wa+Em3V
Ul6KJ95tO7PbZrvhJUf4br8+IAHz+AvujhFNnfOzLGBLEuUexhTykTYhRxvVAT2xxvCrlp61llFu
uBsIQJ+C9kK0xYJJ5fokMKLRyffSBsBzhZRZa0KeLTKsyTeZitL3ky0aBNBCjxMHIJXXpnIwSWap
hC4B6aSB/V53enS+6OHLIAhOp4smnmBJi94LrZXBM4Tmua2SfqRgIHk8r3cfWdGwh+5NNNBBqnW+
LFycHSM+VYfIw5CFxuyLL191ysLuoCrxFvK/KlApqdNAjCi1U2UzSSsWLvIejYIMau9ZogG9bqjy
XNtHcE90ZZjR6YVstvGnPA5EBldk1i/77zRyekiR9q4wrAbjizH0u6sN7rG5cRBYU5rxmdcDRS4C
oMhFvSOIq0P+HoIyAb1InLzMW95p0gUeoefmfhwbzUY+8E1JprEgszoKS0trzso3WwyIA+iCgSEa
FBvXE5FBQU0pkrkXLc50klTcqc2NU9hAT89AS6UdJVFAeqC/QbEVvzOmYk6hj4xTKTZuiqriCnRc
QIjMCirhLEvvnb9B94k7RfKubsGYlvp2/h38H1QEZGB98YILvLkCks3rYaPK4edNi74cSL80+jbU
N33xNLDYGu9N7tzAos9cuNhxlJdneVipjWogu1Td2g+zlVi0GFl5LgMRt6XmY6qENxDEfT6e13se
dmmWKh549YT+oglmxUWDxgS/SG3Oy4inldtmbBlb+V5uA2gfnmyArhZo+uuZHFWJK5oJMxkX3xAT
zNFvy1SOupfPwHsEqtV5z4r01baWkyDgUPCCZ/hmLr3j1CfnmRVH9tiCHSgXGGH/bsUehOx4a0f9
F50CVJjkxTL/V2tOoeBltP7wS5D/lzXJqoOxbBPOKQK8MqFrmjfwghAuSxGF22ay9UL/KAKe8Xh2
d4rRSQPiFageAClyPcUtxycyF2A9JbkinPAcS+jI1Vj9d3ePXWDzUVAIAjEi7tfXZvoxKsRY57An
wOsiuW0TEz7W0BfZWV1kg3RFLswwM/H289hd7w4PfCszmy5w6j9v1Re5wJsmJQ2aCCp4nT7rLSiD
avUew03vjg6MEwokheBHQNxfj04UGjGRihbo9DDM13rGS2Ys1YFteHzkNpPYOKh/SuuxwH/K9Xep
L9V1i2o7oxZ1j+QD6CsgbWfoHnDy1FmwqbrI4FBx3HTj3o+tKuwJVBOJpCw1zc4nW+GkLYSiyqm2
/Cx4F+WlJ285FCHyWcu68Zd/P/mXn0N5OrSxlQoNN4CaatGyBenLNDxnHMu37gVC8GCihR1sDeiZ
pwI9pISzvi+RZdJaszXj1zhU61xDc7AKEsfa32liScqcxaJMORZQ5ihyzC1M2MkGKKqoOIh+7zoQ
0yg8Cr66B1bH9uMPThsYCX3efRdJbLaCahF+f6ZfnZkTrx0LXKWlEftGdIRM+yvnNTt0SLFqUtQ5
9F82dPR+gbgfTAB0n7onCZ0vD1x0xCXC7IJ12q900MFU3fmxN9y1A+4fA7VlyJLQ8p2c5DUZYIjx
sYkSa/ADRw/Xsle6WshAM92dtAtD1G4cBj8TPEijH/nmt5c9T9Xz44Ewfp9W7wSYUlWnMY+Phhb/
NsDtaqisB0/6DPuvRflnDDK18CDsy4GwTOMjkAbbCjwI+EtYQ90Nl1Z3gLKYWcq4lz8eGF1mubFK
nSm8Ukk4icPI1F+DM/7x9rIL5ODGe53eH1u6s3vgA//xBZqk2Ve5TkXmjY+DXjt8oqOtMmydweBZ
nX9UcPjfEQFIN7Pxoi+AmkdUR4G47Kr4GCUmWigiUCuRKiXyJluwC3/3R/WPMWr6ukDJUNiAsUJ/
Sj/6HeeTuoQYjpURaM2bwzZDhdNq/y7K3gyRikR+KI9iz5XxsZWLzTihHgeMIhi1WBQe1EHpx46g
GjiMgTVjBhJfxyKvLNSg8DT9kHjifsI9zisU5HJ1NTaHJn0Pmf3g9/aZCAoLtFHirIS0dm0wjEB0
B2VN4yD1J0FfjVDWfOyFdw3M9xPZADHJDfmJyHe1CjZI41AbG1l/mnzWFf/elOHwgTcFBFewDlCR
qAWLYVJpnnfIG9H0hKeZhD6sUwdgJWDv5JJnXPbpA8DPGuHqLQIa+6++hespEwqoiYtlwB0gjJ2O
RE1kqw1fqv6l6EY3BVSjtNr2ZOR4I3rhQ5LLKfEMRykLM8oZUfJ2MwDWj4chMBMgh4Gd8vpT8ryL
87IYuAP6uE2pGuwUuntGxOBAoAuJGDEkStG6idcONGrjLnRtJuFKrfSyyD+uf4/H6E1RV9NCAcrR
DT9lz6wL5pvCbURRodyGAeFGi1HRlUvgCzI5UJLwqDYogSOWlNMi2yffQSg4fuaErFLYnaAM9m0c
bWYENxQr6TOAxvHDgDtseMwlxayDdCEbr8anEliKYLZCspq0YDuhwe7x3rhnFqRmgIyjjoEWUrpt
INKkHMQrXXiscR20VB2vSKnRabYnVf0xSsvM1YwedZSiD9w4LIVnA5d85/FH3PoQ7mS6jG473P9m
8YjrxeW6FNJj9RQei3DUTWh/Y/s0OecWisdiTabutfAjSG7MxywRmBzjhule68a+E/goO2onvybO
sIqO9ebxaG4959oENRqpVbwk62YTAtE5u2mJhqJcph+mKVkn/hLN+fbfW0ToBNckii8zIdf1/HV+
mOohn2THCtxiPpkMkkkb37Dy1uxkmaisB8B7I7y0R8U7SckEKVZgT0ZFnZ9IUNiiYk/xagZMJmfx
+Hh4dMXxZ9Eu7NGkBV5STGEcwh4nmHrzoVZEadcB2vqbYpnmZgfUQeg2ZY74I5vBoQH+mCXoR9eR
52+AIrmIHIUDOjpeZh++uGGmdcJ3seZlR7VsiLKpxl3HfXj+VmjPab5ui8+6+G2kRP8ehEOT63aW
C2YdJkQawnWc5yTx09VU8YydcycTzJ+FpUd8RDMe3SbRgnQjRF8bPiu1OH+j6pv0XfiQzEAj/G//
VKekWijb3q0dESrCjOBxxw9gHP0LYA1C6YZWA4uaBJBENcqPQmugdGG1CP6LocCRAa2myVZjbKzb
mwXGiqvLfPcG1uTnen6xBFmLx8FK4rJjIGfn+CjqOAalz34RLxj+didIzF38IPjB1Q9Dmw8UF4bq
umrGSEzyY998yHJPDG/dW9hXqf3+DcDOdwjMmX6uFVQ5csBN1iXjZvPDFnB1H0R7NdiQobOIVUWh
gfqAsZX4UK15+VjaxSbfJa58UA/iKnL9le5OB+NXcOzPygK4HqsyDZelOEIXOnRkgiv7lLMrOuTH
UxQ+jxk4Ubr6FJYhyAotUJvjX3so6AHd9GSMaFPsWILBP/fQR2OfveBi8qvCzwZEcPkompkLcCaw
XM06WzZLtD2sh2W48F3VQZ8fWMrFg7SPndwRl+IiWbBEpG9T4zwLqEeCdwvsbjzdxdWXPCiwfcyC
Kmzl4kMWV7g0EYl3FW4h5cdGcXpQvDF8T8Tw6OGjdR9N7jOHFTplrodfqkUxlGGpHBUifoPfFBql
W38DQaC9R/InFv7mdqVx0MA5EgccnHJkaEhem+NHXa1bkVOPb8mT/0vOzDYi6lOxxVVtiiyecYy7
2VjAiOGcCNJWAFbmpqdrazHeimM/iY2jaNht5yZgf5fNkXCSwprGu5ZATzArlmJ09A6qu7Ku2jwx
jt2yW3ev2anciu8e+mT0ZfwULWo72GR/5JphlmWV2jfxmOC5yoPVMfj2Dlz/DQUu0iy0oGLF/fmX
rtxknsmL8VG7JG0rvx5qzGRRoYPg1efAU16qpD1WPFDgpjG+iMEvvBLBXZctupgyVn375s6DqzaE
RX6e9tG6Rt+4vQKvmkDFesdWAexdWsem7y926vPj7XBnmFdW5t1yEQyExCvSfuq9Y0qc178ug1BD
oC6eeptzPA8Y8bHdAa+pPZ37vdeSgqAMv3g8jNvry2xKQyhXwNSFdE2No0xAcMv1knfkDzzq75+G
k528d96F40eh6b0ae5YqGv3+AFJW3CNA7AveJfDugUvleuq8kfflVhH8E7f012FnDWsDxN+r1Dm1
S/53tdV3+atiKRZjpPMWphxThT9AMAucNDzq09dmFZRop0AOglMqO7it1CYkJSTw50tQnSgdlszu
HS8E4TTq/giYs9YuteHKSjfKPguDE9R0FlpKenRjPHkp4RmdCTdHD6wcjlm4dwI0iMBFnXjVPM7C
CUxWuDSgne4r707onSdjw8Ls3joKeJB1mNDmV4yZxep6+qocSmJ+HSQnPLrpC/VPxZPgNXjlkA02
oRP8Ub6GvwN6AAN8bZFasEH0fKCc/eQkfGYF6V6hWFLjMZV0rDeam+BIGaIcUu6H0ud9DC30yUCU
owaBd2n52P1u4gVlgz44iZ2WCEgxp25v2DiIPv515upQ7gYCS72MJPx8cM53tRlZ2i5Wl+2blVoK
h5MgARSBYXL+4qv9RI2ICvQd2Av8eoLJ3v7dPyeiCeDKwdablWd+HSD3+9jczYmesjav4UW8Nfhu
0qp5gCXcLyHeHth9nPamrbGXWe0O92wZiBTg5BLxuEKDVwWxNUqhFrFWOQH4jkOJ5XNsTX05d4ax
MAq30wi4CoyAJQLYX4MW5gkGKZ56P+5POhdET23U13iM1VhEO7cujtCApxU8Q8IWgCnX0xfwDVf2
QSaf4tTqFFvBpXDd5PtJPjxepls3hx1c95BNcGq7EVyVlTFJIq6VT+B3ERo8tXJmqL8/tnF7NATU
/dII5expOsll2Q/y6S3+gDuEx8BJXrMX9bP7iF8f27q98PzYAl80WkewQnQczwDxAdfeJJ8aZ4h/
yb+yjuBibUifqbePY1cpBpLE6x4yNKh5C4eZ+rR6qSvXQJ9FS+pNwiLWvLuSYNz99wdR265XJiEa
E0E+lS/paOeQJ4pk0LeA/UxyGWOfneJ6h2OegSDCq/JccqRLm1IxtTUPPcHTujffDDT1/ZLtCVI0
gRWag/lenz8+vkdyagmrh+omec6TfmF43qAXm90v1SxuAgl6Uc+xCnBk9OG7LH59GiWF9HJpBFzP
10Z4OZs0bRJhZFucCve358YLA2AsYwE2bufxVN4WiihjVPbECwDKszj1nrpqyaMw9KQdJZ8sSLNC
Ty/x991O9SyONY/3d8p/JvJm2yf5ZEx8hImMX6SzaMpohBcO2pbboqBqPx7izUGEGiGVRI2iTIQI
UeFklQe3e+EYJZbbUyP1+1QC1YShjRsPfi8e0tKMRCvYj6nVgquIaHaNXZlaaHn5nEZbZl5959Wh
NgKSgQEKSrSfoJZF+WMhcT3edAPlVG1AhbH2No3tPcFPFvWaReF8b8kubdHPFpGRp6WqePKJXwyb
yCKfe8Ws7Hwz7B+vF01ONPv/lSHKJWu08MhcqCFUn6qzIzWkWfPv8j5b11Zr6cDvVs9AixSE29f+
3x9Xrm1T6agrBwmCLIZ8qgLbX3v7PZkW3C9lMX1Lph8QpsE7AeVqrJRzghXbj+MKk6qQyeHtbmks
KnR8M2b0NpVfj4py0bTIx7QcOPnUm5Gb7cutXxL0XmBCJbN7Dlbta804Vd5JBlfjojIhoL1VBs5v
5aQvcrIZbMaevhkQ2B5wJYQslYzqiEAjJuS4GQCnlUESBVYDoXgFaxRjym5SzGxBE4BYmpGq+Ps6
CIdGks43RO1UvPHfmhNF2MxcTUYnwVHcjq2AdVK+8QRI20PsBPcy1CmgvTn/+UVqqcJcSUNJ8M9g
QRLO6F2H7hQ2N1RttMjRKyAdFPCAHzsjYAXjmwA5W8ZZD8hgFIo1uvUqkEK/m9LBP2u5q+OmW+Lo
2rdfjAm9ueX+WEFpGLRjuObSx0nP8wPokWB8Shk4UmhX6DtuagAPFnI9uaoWW8lCaPzFY7P3ZhWt
XniRRC0BXIvUMkoA1jRQQvfPAAyZk7rFq5lZQLwuDxZC9CklE3ls78bvZ755tHih/olwDGmi61Vs
JCmopFEMzuOKt/2V7wp2zyh13xZZZxvw/pkbDhTm9Ntfyg2hEXZycA5ceTVshrXq1hvZASyTsYlv
UxtliZo9TypHLZaV4Fw5HEi5QMG9KrfVMjYLGy1Gh9AVVhC+Y2EDbg9AlFlqEmOo77b9BLP9KtiH
S9nM9sLhPdqVru4wMel3/PJqNqnYmAXtxHG5Gpzj3dmH2twJOt5OtC2XOWs259m6StbUsKiYWIq8
78UehsUt9YXmgGbvCxeelWDzy2DLMQ52dx3xwknmTX8RTvpUl4Ikw7DC3ZPwmn3kDms889nidjjg
QsTOAg6PBq5mkpEoMS8FZ97sbXXlL4clqL+eUAd5vKVuzwOYN7yUAV4z33xv/B1F/1yN1So85/bk
iOZkJRZo89aqFbuTKZnYzFbooI1y+cIwfOsas/IPHtDQHIIHf/q6DUi+qnkAyv+4Pyic8ZKSfGsL
ec2iK7+zpa8tUaslD0LlJx0sNVbnTsRzCvtVsut1zsibt+g59NNcDml2mwu3CPo89KZ5SBKuTbtf
3f7T0S1lOzrB0X/HwxgrjbKmkMpqxRhNAKrD3ohIxZma3aIvChVVJsXAXUPgmAKEWkVHDw1WD5NU
LkHiH51R1sTzuiXs9CfBRkvmST4+dgua7kwHXAmg0H9MUYfuPJy0BJCb6Fza1SZxSjOxfnVOStIl
ZAqXfUHGvfikP5Wu8sPbNR6Hzy90kLC0Zlnfoc5TcrGWUYqsXjb4jn6VuAJ2RrPRD3j/4s3Rzhzf
9heh2zvtW+wmL9HOWEhmg15UzWU61eyd15HgakJoJuNAL3WcMPEhhdVYNZlqkzs2r5/voNzfVovQ
8WzPjv4a0DV3hkFFbUYBi1ChoLZMnIp5p0AL79w5QDdIm8Cc1pNn6hb/VG6aj5UZHYpt+SqwSDNu
A+u1XWoHpUk2F7Ng1/+QV8JaFPCezDNc7Da0Xtugds1QBCFwVj+7Bh3h5LdqeafUYaWIOd/Qy4Y2
HHDhKwBl4zR77T+cGDZjDYGhc6Zs6mg/Kl/eyAreNOXdz2a5NEKl18ITiqodYYRfyCtvwa/6nzf5
2gkBsGgX3qJeVEthNdnaQnVyK3f6JatcdHtZgM7YTLc802Iqokx5ymg0vgQa+eSsgk93kDoSx+bj
kDCvBz2TlxYon0jaKCojsUrOHRr5xmKX6pnZjTYXQ7P1KDX532dECECDqX72fFC70y9GkahF0GyS
43MtHYbWbDhA7Wy/P3ISOMMEWwEEwUt5N2/FRQXyQ7BtQT7YytFNWWzUAFRYufN4Au65Em4QEAnG
d+GxjnKlSkxbbEURU+wVrYX66mSlkEyx4676eGzptgyBfT8TiuBiBnFY7JNrr+0nXc/VvkjP7Xe9
E9apufHd8lN4jrbCnmHqnuMA/YreCTwNgnxcvDZVxFFTNGGZnqdkGkVzzP3ij9y3IWe2aIz6ozVN
rkEOuZk26KCq30ZxGFUz8b1+qwpNjrZpzohw0am55LNW1LZcML5vHirtdpffR01FqEaj75dNeo7z
9ZCNGwPMGcGEFnY+tMTkK0dOkJUM0rWlJT0HA4AY/eHxJ9ydIRWkzYAIg3iWFklU+JDr0ylJz4Wu
rAxQ3HI1CDX/2gb4kmfBPiga4fJIpbkiTVsfdeD0rPMFQKuR6JtG3hkMD753MgIfjzZDiBC0FIWK
EujLQEPLlGbnyuqsyRJwnNVd1ZIBUTdWePBeqgxkx+3TGEIv5A8h1YRHZ4hqUPeBTEhlDqxG2RmE
rzMRKHrg9/ZHsVhqe9YB8846wZSGPjMApJAw5z+/OCooWlcWjZcDA2buWfXV+zN38ePUOAxv0LKx
KrKzV7f9k8FV4psyRtWBK9rWDOaVJQLfqToolrUCPlnUAoScAYyVzEFFTWDR6KmQmHWRzFjwwKgD
xtrevpUouJIDISzh3QwhikYiNp42+oWudWe+MHXgSwL0f4Fc6lD6fxp0HQMOZRz7zo3E8ISOP1K2
kBSvz34bmCNUpjxL4mxDAs6h3FQsmrQf973exPg2VLHwWg4sItrxrpeGn/gyUbmqP3PlsvQFp/B+
tzxCdHT0A7SCT8sxq+1YKUmqOSEXul4H3BaUGtOScNAqeRuMt4bbALaSJ46q2EG6TILvFprA+pMO
NjH83221BZVO2AFkPhUEjHrq2JC8sDlUtHg86hVvnAySwm1Z1BbvfWZ8bge78E/aLar4txq9GT2p
AYd/vKtvU6YCkugfvDikQEU6tiKINlEnKP05BRqBZGqn2nyb8I4chd+1XIIkW9S/upZjcS3/ZHtq
vlEMldB4gHIQ6npUrhZCEJ41vA4w4PDqKYM78E7uu3l2HPMjH+4lDQzZL8bwEnI4LwekMAS7eJJ+
q67IrdINf4o0K9J1M9qBXqrwTUV4CmogOV15LeuOolrCdgxBsD0ctNEu7HAvGg7UgEhRkWGbq4su
NEvp2fgjGtbjCb2F2+I4AEw49jgYE1B+og6NmVL3mldx/ZmPAwB8wRwkP4HKvVZNTV4E07YtCyhC
W9pBMdW14p9UbVtWA9Gihb5LAxLELKyrNIdMeqovv4hy7aGSh3gMvP7chRkRnL504nIfG2btN2Zh
pItRhey5hVeRfKO6avDRvXgBqbi9wptp88Z1FvQHPX0JZ9yOgT1plphuM3CScJYA4LK3jJMSnmOO
zdq3moCV/W/eVgCvh0Yz5DqgtA3cFpV34j4uhkkc4rNCLG+0xwE3V/s0EmXPIkq+OT1RlqgHj1jU
QrnI+vgceZziDtAcN6tp0K1eAK/XYy+5uVnMpoCrQvsJCjfYA9fRpvT0LimnCSplxNJGpzMBkwHb
JeuOfJNvZjMK4pmEdKqCjP7aTK23UQIENswYQNTjhNSaot6wstpPzfjKwWAGoQPLNCtSgf7t2oxg
iEWqiXV+rquBW2a+nINVlg+9eCGUaq6Y+aihlydp5GoxJW1bmYmchLrZx2Ncka7kgX3iplAvzAz6
UKOZeSNk4jxINQH7VYR1tIjatvN3IccFARnQsiMQSfLEU1lIBlwTskOdmapjnZCihXqMyQdxjyhb
eQYKUoHafyQGF3lOO2WBZE4Z1/0Kc5DWm3w1aiyiyts0jMmQgEpFnQr4NXR1X08GL1dZnxpCch6c
xi13klUvAifEE120+5CXyUBahi/dHmAoi9Qqq13bTZ2PU3/jFJttKK3S3gxdBLgJqhWc5R2Z+OKb
E++cKtHtO1PRgY2DRou0YxUXEgBRuGfsGqevHaCLIeTWOnVnN9mLvK6/ArQy4Bz8eNvcFuhgGK3M
6GaQkTZAUHc9uUKhe6MQpum5tjUir7aBqbqNPZ4ZQXxOPpRDX5mhZjTRgjFtoEZ2bs30+f30zQKU
McdBZb/aAIWCX8CAt9DWDdnsJDsi5t9DGqnponIRr3VTUdTzOOySRAgzOtkFAGSYjGW55w+Xy0Jl
GCWcvNpIsSwAwTgYkuP4RHZ14pvaKiJ/S5EFUXR4Ae46ePgD7gTC8Nde0FW8XoXSbM7q7cYV/9QW
6V4qor5+PR7YzemIMkS5WzBM0dgXYXp+AwfN2ieRnToMV7t9ZZlt4NKGII3COrz6ejA4I+FxZ8xh
w3nCtLmbeHM6MOuyd1fowop4bSXSyxI9ZbCCsoNAHGGJ/k5AS56fC/ObcRm9N2nADszU0aD5wZvE
talB0ONECP3szAXkLR/AAB/5ZLl8vDJ3Eiiqe2hx4fFgauDYfm0krwyplKUWNyni/ZKeMrcjfLMw
awbp5t2NemlnnteLG1uLoy/HZbDzNnnE2BL/3CRkddJZbeD3Ju3SDuXSeSINkhHCjncQzdpUn/Cg
YjNc7eYcCE+7tEF5M/Q927ZQm+y89hSCvq6vgcX1eFsVokxQcY2rNZQE2hrTlbjigjc5m/slmSfW
0+s8G3R8vhzJPJsXq8JPjaSEAkYSuerKqTZzk6KrVUc5I6fgmVU8vZcNLq1RDi0InWCMNQaFboSP
OCTmN2Nh5ol/MBxa/ylBsVCtVNzcG1e2ohXj1++dDy7Xne4GKjJIUkIbMDurKwiIK7ZKdpW5/BpN
iZSvj7clywHokqhWqX5XBWV2Hk0cOMmsalL+D2nXtds4Emx/6BJgpvjaTVJUdJI9Hr8Q9thmzplf
fw+Ni7XU5qpxd152sZhZFau7Ulc4ZaV7CbMy3LzgHPlfOzZGN4E43nV5V833gkDAkSMSO6EjWBxp
46gmm7SJen0QqgnC1ljDAxa+rysaWrydND8bAC81h82N5Mkw9mOMgys/I0fdfJi7DYYyNTt+GF15
J+Np9XT9qnhsMTFOHwmaX4wgaIX3H+l+6/JY4qgNC1ice4noKSIIPKtUctU/CeVVFHgUGDPQF6XQ
TiIUc3XYTc5A8Njm6T7Hz7DOLFD9KYk1XH4PdI5yXdlbPNEJx2MuxgDfFgYTdJf2bASolmzU3SzJ
I+32gMl+752tu6LC5v36rXOMwQ/Ansqf1LRSoDRWQCPzbm8/iiLpifqrDkhGeVMuHP/586Wg1L4k
CrNpcywNazho8ZpaybagvCNcCnDOj5AxBr7sS55ffBmDec/HilbOZGlutQO2ekNpQjnnOIdl/258
MMVzeWV+vVLzSpnVJyYvyi6ydGv/GN/wlOi6z8ZY7yWZxiujvhlxfkgbqpsaO81dDiPXrajK7vPB
JulBDivIHh6qzcPqNthRm654g/dcQZh1+cxlZ0Xd9ALgP07iJyG1M1EK1EfCc3XXLYKhMhahyxQp
G3WEUT1FmXNF0QF8E9CQqqR7zfA+NT7bvbDObN6Dbpnu3KuITBWGABhjGvvV4CM7AettV9ahJtiZ
zjHXy4bomwJzfqkW9qKYJ9lJesjvBdpsFRRqeSj6PDaY45NKra9EYEAgqn5BKt5xldvr0sYjwIRS
oj6EyJqAQDqRhGRk9Sd6vE7hXwTtn4Ni2zHMFuMy4wgSh35l6XQ62kpmb+nI61Gez+KnAfimMxuI
M4EG+D/iqizOkCMQnyJrdfOY2Bzd5Ny5zjxy5q1KKhY4ztJsEgETboO9LQ4cIv8Ssn0zwljOqOi0
sTIimBhntU7R/yyQeF1b0TFxeeo5f/C1M2OMZtJXqZI2eBpG+x0wp52VQjr6ezpk1OVlxZYN5zdX
jOGUyqbrIy1EVW/7HBL9gcPKz66fr3jt+/cZjc/MOpSqFncj1VuDSLIlaUQ6CkfUbkjqVMRO0P10
fx9/hNQYiIzoimMQlgVdQfJ4xuBDJy9jEWSt04qgnYuJWOI1bCRiuGg2AnoY5fm6WQJ+XNsZJcYs
YNqzTQoNNVn5o/RphZROQExrNxwK6nKC7aX06VyO/YcrxkIYaZakYQeuRoy9AAR6/0rtxN1+PimI
UmSO7C8+vL6JsZAFyI31SAeDWLAJHmjpXDdFi8bu7NcZC7EqzdyDgchOTy9TQO7TPw/Xf3/RPCAV
OkMuzMl35lpKdAUDAQLhrzVYVuqOj1FKEFldJzL/yI+7PyPC3EdRlFUhDYhzVms40vUjZj7+joLC
BL+VgBGkwEeIHTxPBAtUMMMuupzwcPGiv7lgtwwD+vT/ot779R1HYhdv+eynGSMtjyH6OGsckPzU
rzUsJFBdzj3zKCiXnqZoCjPGcCtMGXrrGvvBu/9LFhiz7KHLDT0yIJDcdrS3bO4TetlWnR0SY42B
kNaPgQFRBdDO/VtOb3tL3FeUwwdHVtlyV2JWgJpSQWW8e34zXxFhvv+VMrAmNzCFRmplEAhOkxuv
97lTra9TWHRbZwfF6PQ4NmmuoYR0Sjb+o4iNcBy/teztzwgw+rzKC6FM5neSun6qLGW3Cmabgb2z
HK3mMMKaVkPtpyguoRblEZt1TxnlvcwXLhvtRhpWFKHpSURH4aVWpKWHB0Wj5Ahb8DLHnh6HZD5P
opaO64LKzOZZlFdgpNzEP1DatBXnTSIbLLBAqWbkhfcLOn5BZ/7zMzpSXmaDOHOD9/9mPrCRJ7sL
F6KhuQkt9ADO0SW2iz5WFexa1LUcL3FHTtDOOpScK1/KYV2QYA4LKP1AWxFAwntp7f7ppnDqx8IW
LemJxu8B4Wj7gvu7oMYcmVnk0tQUen569g6OWFIVCBrYKUCrj+sqyaPDqGQlr/omqWc66DHHzuwj
9Y68hxePBqOV8CGCpnc4uZHqa+8OmUYLvfMVKU/XeVnwg+dnxmaa48bojXimA/RkknfcZMJCVkST
0OU7N4ainY7dmWs2vSQJE84qfOrtmqywPZsoiBf56r+UyLogxRyZJ/TAb5NBSsMUrIFHixNgqzkk
ILBHIv7iJXwWb+ibsy8Pd6agdaS0cTRzphHTEWhHsZ/8k+Nelq3NGREmYpRVf2jbAURiEm12oz0d
kSd55MRCXCpMxDJqjWkEIqiUtro+xLuS+o/S5+P4i0OId2RM3DIUU4w2ia8ja18lV3+ws5fP6/L8
s9sKIDDovBYxqAm0cywsuLSbeS/1VW+o8xPZO8THYjNu06O3PnlWeAgPaIXY/x6exn1uoQ/Cvk77
67eZ0PiCNuOBfLQri1j5h2RGQJP3ygqtGmtcrCpYp7avui1Q3ktM8lf9trPQCo49Mp1CRXukwAwZ
fufpjBUS7jCmoX6mW8Mut4qT5GRVkfSwOsjbGHv3PsqYVBFJ3yoFG1pI9NzvM9/yPbf1U6ockhSL
I13x1VutsTlP/bWKaTC8ouswrE7NtO4ybDDZNDrpfE5ddMH5AtVCw2wlxhbQ88PE7F2WAQC8kvD6
laxiN2nkMbQ4kQqPBKMLnYGnrWL2c05cpo6+f33gDV4sRaUXXDCKoAiyPsqNmJ3yijyXtkwVn2Qa
zvGON9u7ZK0uSDG60GJz40qvwE1tR5sioc9AQ6xomdC57mJsUo5vXLDzF+QYtTADGZj5KcjtxA+0
Qkm/r4v+kgm5+H1G9NWVmjQTOkZP0w2q/AY6ugKaEfcpd+X766QWAqMLSkxMUaJzQfElUBrXMj3U
69Uf9+8IMGGEGmtVpOjTXEQS6Zt+W3EYWLCCFwww4cMg1XmWRVAVpIY3ql0l5NX95Fw3T1fmbzhz
TmUfyn0bQ5BDzNw5Y2uPisvLN12/CHQNXtLAhtxKzw3QaD8P+Vq1iieP04l//aQAzn1JIVamZuWJ
uAnvMSfdqTcJzS3K8bE8Nhid90od24VLsLHrkKh/7P+/mGQzasY/hvHHBE4i1YNSiqim5OQQksi6
x05P3iQGjwVGuYGin/lDPSLvI6IomVjYV8yZ6lt4K1xwwai3J2R6LyWz+Qi36BN2ZF7bOceA6GzV
aYjDWvY8UBB24vYwV00ApTU4j77Fm329rhu6yOi3iBz9VBu4kbIkK0J9dCKULte+z9LPxAIXJ8Zo
eZEbmhI3uJNnvK1keHmDlnvjacsJqa7bdZ0FmsEIWq5kKpg5bRrCe4RwTooNcSHVqhkl+HGxs5yJ
pB/hoSm5yWTOSX1JxpmtytNUrfsA9rCnivMyz1XqJLyNeM9djjH5KrmfkfFUI9C8HAKmEccRH+h7
bnOM7iIFLP4C3IeKFQ0/3jr6CvgInQIlMdBNlU9EuyP9OycKWuqtxlzGNxXGtNeZMoW+KUNRXINY
deKWyD44WKJrATA7Jx6K291aRFNxjsAiPuprt8Eofvvr034Vb7a8POqi6fn+GlZEEIuHiiCC55jk
L6X1G/3VnFNdFMIzCowTyOU890sPFJqGmFS43fVQ1+sef9G6nZFgXACGIYtMzkDiCdemg0rukesU
eEww0V6E4pCgNpDxpLKckKz2gU4KyhENjvx9VVLOJDxpg1LuexDRSNCRGi8P88bBWEx+us4Mjw7j
DNR2VYdlg+Ma6Us1OSaGIqitPV4nwjsxJsyrhlVY67iV067aO+hNtKqnipOe4sku4wjCrh/ivAcJ
48bpdpHLs2w8sZpZPLuPWjdys6xxHxg0xjpjgAs/XD8jHgHGFJjZhLo27P9penjW7luH21e9aJq/
FePrsX3GgRoNQZzOEPXA3t+Y5Dk+DgRlzWTrO9c54VzF16DgGaF2UDDQK4BQ9icnN9D08J2j41/b
cX845DNeGCWvhbbVWwm3XdqNJTki1VBXwv4+FJpDzJR2FTXu7Io8vPOa4TmSzC7009SgnWcg50OU
rDoiv7Y90d6vnx9HJVmMcOxQKsaiBI1o09urpz/S2lhPH39nX74q4GeXNKxas8gMEOmplgN2y5Lo
7+r4l0QYvVe8ckwAuwK9L59gwI7pBkNXlNees1RVPvei7LQhHGwzdrPAWYO5xjhsRzfNqXyOHfVt
p7o8cj/RFuZXwJnwMaYgqr2u72oI33O3l3Q73B9OmEK8jQdMFw9b5YnSYbDApxTbn5ge/Y+ZjbMP
YExF1PqJBiCAWQgPvutv1YcVeTCs1X95sX2TYUu3ajf0WTA762dxvRu/mlQwSZi/XZf25TzNGRkm
JpgCIytKD7c3wDWgD+791aPZmqNTS9WL80v7isTO5F2EsRiNAGeGXtLexvoiDws5gWQKUB75EJEC
1oOHHcPljAkUQi80MByHA7SajOQReUUeLXRcLD/5yyNUL51T0EflqIY4QrxK08dw/es1o8YtL6PG
sX1sTS4RBc9IJe2r5Xcg/qazxfu/ZIQxGBinHFJtAIlD6jpO9J7VDk2erxNZZAODjHNnDbZCsyO8
2OxeDlW+QqQAUOffOcDjdDf8L4bvjAajoUUc6oKUgAY2H2F5PJW26vO44yVRFx3FN5UfHr3UNBSs
9Tl2i34rd+jDn5t9DQ4vy6/5MzKMguoroE8YiN9O1kiDW5NgcTeRts3RvX4vXx0tP5z6GR3GqWNz
w8pvctCJizVWqb54ZEYdI9QGhuZme6xPu2gjOKttTQy8iAoA9WKimvMEX07lnn0Eo7M5sEL1IpyZ
lfOdf4cFQvoDfMivgAjr1OL5kmUTcUaO0dwp8DDwOkJQdgcZ07KW1M1NMvKax9Zi8HdGhwnzwzTv
07w25qcdKhPkubP87fT5ef0GOZrFrnKt0i4JfRFEMIZWPu3knuBlhGGU61RmG3BNTNhIfzADD+DN
aMkB0BDpsYrmP8X6Z4c183nmK8YsDcaymwVRJ6qF4eb3v+OAsQ6h3GC8qcfvD5gFOWbctoZZUa6c
EOu4MQQ+jrGGE/oq0zpvvh1u6Gtk89AQliYbAPPwjyllG6+CXkZWTAAjc1+DTG8mgq5frHvj9v9z
JIv13t2ge7nng6OUAPiZtiS4e2oxJCzcBLfFphLXHarCGNsxTtdvimNh2dl3YdVncxl6foWbD8JN
dwJegKMHFkekF9kD2Njc64cmc/YcMX9Wwb6aMDrtU7OLN4+xxbXiixbgjAZjXcc+jIW+B42dvs72
4layBjIq9PW/vTNXmN8FXiWgo1j0A8BmxaGPReS4q6fkBMDlJ5+EwEyBa7p+OYvvzDNCjE3Tu7St
SzGaCRnY54LpQF6b8bKAn5Fg4hFscp6kZIrnNiQJ0elo1/RjoPDlVkB4WeZFWTujxdi1oRlG7NjC
uXUxPQLVDy+I0DJ5McOyxzkjwxg3c1pNhRGBzPNkTftb/abd3+WcNN/yuWFrJ6b4Ic1YV3BpQetu
GrEIIptbHTonf+1fEZfS2hpzojqyxRW5OQL5YfC+yRmz7J8Z7DrCujBBLHI8ZidnfAJKIbmdqPcs
2RwPt3x6Z5SYWKg0M7OLNFASsRH7JrBU7GVKwRBPGBZl+4wOo61YudoKClZHniysXhDg5wROjX+R
EwMdGlgIMo+os0X+tle7uE8riBvQJHU6xx1zupnfyb7kr88JMUeWed6gp14zq2l8DLExq6usZv82
kNKS/0Ai6n15auh/uahzqswBikLjqdOIA1TI9JziXdkAZL5DTohHaP4hVvbOCTEB4yB1wjCmbX4y
kBdMfqu0JvcZmezqWGw5KcJFtTqnxUSLSST6WVPizhoHEdxoS7NWObVVwFrwllYsmaNzWox11cYW
Qqjj2roZLdfFJEduAa7fum7DJZ50zH9+prpGrZhY7A0yBeqdM+owcE1vsKkCIt/RxsYWMh9mkAsL
xyPLGFv0yEpGY9azgZqcagOQQ0t9VW30Ljd2chxepCedv99+SanPj5QxvXGC9uUYeIbQhCkn7dNo
G47hmM/9a0B9FMqMFRU1O73ljhpxBYexx2GnDCutArsVThkDbLTYAUIG2LHFmgtGMQvhvyvEj80q
SprocqLOguPIM3L63pH2Ok01m4wPPOlZCmq+TxRgS5fSg2d2JDQYk4GQJu+y7ZM/vdVuvN0dR0rn
37nGE2NN+r7oGz0BHaAQvaV24Hw0dnaUsUSCG1PzWGLsiTnFhd/nIDU5Ksr/WDCEwnaGrkducDP/
0jWmGGuiCaosBiUuylhFROs7R1E+RvXORPExE60KcXVl6Z3bN2uzfS2L7v8NW408Khamql84agA3
ZoQyMcKwCupxbro0UBNS4EztAi/+jF6/vWW1+4fOlyc8MzGIuDXBb7/o1C+9I9nZ+j/0jwI2EwhZ
AFBfYcCJYUVYqUKTGMMsh5h9nO9MOGiv/C2GS3KIna8GavWijLEwxoL4vSnUPrBugVYgUieDdNxq
68fYeb9+Yov24pwOw48m1WPQGaADHP0/WLVLws3omGsJxWff4vX6f10AK4hn1NgLGkJVTT0Z1LBU
mLwNuz/T05aHlvRVNblGhDEVk9dXZTCbpR4r6lKi/MFzztJHAiwj6+Z+shy8Xm/9jaraw2fkbs0N
b1vLYpninE3GiCShKKediC+Yuq2W7x53d/6xJSI59huEXSuO1C95uHNqjB3xpjY2hAnUNKAOIJHR
Pjev16VkSa/OKTD2Y1DHAUIKp+K/oreuC6ixuU7g585lWIhzCkwMYsij2Gg1eKgseQa1mawMfeAG
0TYpeT74dyFNSO/cqr41PNrW6zajnzwrufQ0P/8EJj5pBcOcfG0OuYA3ECORK5NPHrY7jwYTjBhh
il0uc6jVPm0Ku7FffYvHxmJe85wPxnKUddaMK+1LHAxsPz2hi9j2rA7dJo/izry9fnE8hhjzESSi
lKez+VBunJnMQEcUPq7TmH/jij6zye/Gz716bOAnkQiSX1WSYnUbditwIgyOjLO1bHmc5HAIQaWH
2AHceQro8fPvGGHMQqYO9UoQcFhWiGCXxHSiMTqmeH2Fi/YAeJErHdCFqsY+yc2okPK8E/PTi+JM
m/hWda+zIS0e1TcB9hFeCFjmHJYT+MgC29G3Oh0AAhEROScVvPoxqyh3XdpsYn4IwRlNxqhHSuJH
Rgm/C0R4mhMdw9pzdKtbHRUdWt78LY/MXcllXlRxikNE/K5SAUsR5cfEial+6uhrYAsbcR5w7dYc
KVz2kADXl2XosKKwwt71hQKwTQlph3VnRb9rGogkP22jgVv/WAo/AW37DyXmRAUVxmhUQEmTIfGN
o5HDkFvTupW540Q8Usxh9oaeD1Igzx7Kiaz4sN8CQp9fhZ1/5qeMfHPEOELA+YarVMGd1bGLdDF2
P6tE/SPZtJ8cnnzwaDEuEQFtVkQJWJqcDojjUQBIOYXWN3chRlR4OaLFmvb5XTHuse61LAWSJkZ9
gMCk2OnerJAIaNbzqwQtg7vcRbmMBuvrir5oeM8khPGIQGUdcrEDVWW1ruunor1dNWvtUUwexdZJ
RXKd2mL1EelK7PsC5jKS48yRxoUhCmKs4JVys3HQbtcf9gO6x/5LxfacDHOWWIFXANpQnd/mJmlV
Iu2KF/2Np8ez9vyUxW9mmLOLG0DHSz6YQU9fSYLneRh07xHjCeiG189t+Za+KTExRYuVv1Nt4tEj
2qn9kZD9/ITkxZjcy5kDgbOnVWUWrV/Ol2Ml+0NmAWEfnl6xeWq17Lu+mWHjCc9QBT0AmezWcgar
tevHciM+DK89iWhltZz09fzVV26JrZ8JCVZO5B60+HnKSHEs0N2ZcTGmvmz2DyoqdpgD7XReMz2b
x7OzkwSAjwYlJG6G0pOc59CiT21IY1dxA0c+oTN/090ntscTwkXJOKPLWHi0P6h6kYBuhYrGS/l4
W97eXZe9xfM7o8AY9gJdjJFWg8LOO2D4kMKuc26IxwNj00csvUe5DBSwdSV1/ePgAR7upq9dv/8v
07tIkX/fE2OAtKzyx1IELQzwWdK9SLL1HW/acLYul7IAEG8VM+ISdl4ZPybuVNVvktxU25O14bnZ
+fOu/fTldV+/2J8h3uVnMherTe0Y+JPSAlGldtJD71BewZV3EMzF9oCA7n0VB/F2f8vrS+X9NnOR
+tCkemvgt1PK3RO28L66PBrWf/im0AJMuz0p1n1tAa7H3vtwvg/vD0/X72BhZuCSEuNDClhCoZuP
KCYboBb3ZAeD8aBbxKEP99l692JB32zLxuihzekI/CpEXxMmxqt4mKiMqw4CcHBe+sfwcWWn9APg
0weru7kPLKx731A3fLBpaz24x9TyqO+Ym/frJ8C7R8bpYGtsJHYVPsK5R26U4zd/uprL02VcTdut
RnFc4ccH8sHT8oW02vmP/5iyW7WaVvu+1p6eYls4puviLSHAcI8eLYG3Qe262rPjdn9z4Nh3eemp
ZMmbKk2eD/yWc5W8r2TUvRRqzwtLyPJf//JM+cy7dlOrmN5sqoAdzWvsvC6AOgvbOApiGvYjvloj
hHCy4gt5yksZYdQ7i9MmNGcZAfr9fW3acv54l9w3DlLK1v593wI3dNztladGo8YheAsGEu0jHhS/
PF/pvyv6j7m6XvJGYzXrGJZZU4XE2Lro7Oe8dk0yt3SeH0eydu3PvxQHRrNHw8g6QcTBDoRyflrh
iRqj2EOBxs9Yx2/jURaXJL7L11v7Zj+Se2rdtWTvvtL3h3ZH19aM7bZVIqvkxbGcT2Dy3Nd18ue6
pdWFnHyF5mcCHgYSxjkm8LN7aQkq3JHlHLxNRWRif2ALwHVq2LN3XSC+TNsZuV42J6NPIJYl2Vgm
2QyW8BaT9xgl09oVyKZyMFaYkrwkqmrFxwMaZLSNYG8CZ7cZkd6WfaK83WjH5yajrbw7DQD1x7bc
1D5oRPRJafuF7U5uu36u1zcr0Vb+6HcStrutVazwXZt7Bfv0SLAiIZZPDtsSyBZkdZDugQpC/ABt
qcmmTUhzq39K6KLcAH4Bf2Gywt2ATZ1Y/bVO9r8+lQgl+tWxsqSHOrOi287DCo/7bF80dv5kODlt
8LnCn9WrFn11REQZ6deKg92iNc33HpJL6VrCvo/DbT7jpX0cxE3jrAvnwyQaJlw3qJhRcVvahx5E
w9gdrKhFTRspDe1NtKfdcFOS7uFmZQcUiWxsItNpYBVOtCLPm5JgwTS8WU6HG/TwOkJDNo62hqSa
KcVzlAI2WCGv+7ULLIh7Yx3atmEjI30w7/xdkaGMcbfapjagPXunQOk8edOwQW8iozVI1PwwdvJG
bYiWouJ7vA2sfCAbPZz7pvQdEnR3DdZr9p71rmE6Y0XKnu5fxbd0vf1V7o6lpT3dyJ3dkQesT8us
FHhPykaw7rxt8WictIIAcRWQxlgaZAsIjdcAHJZQ19CPXW+Nrmhv2u1j/pbWVFsHFl21wI0JHeMI
32c31CiA5IW5NrRoQEawTCCekL3zNnbhPvREASZu9vneW/KN+/7Y/9IUQoKtpW/HzeoeAxdbdMu6
pPrQe7Le6hD+SSDNgZIMkQdVYbr+YEXTyVCIU2F1RfRhUHMTHdHqckPsh4okdmnFFpC+Ouw4/tXR
DnuctrH12UqAgXIrstkqBzrdHUNHJNJ99RjAAp4Q+OI+uuNxg//Z6Ukx4NCQuerwLZZPcfqu/n7U
0BlEV/hRnIRAnwMre5vWDtDZM/ynZO9S4mDX0i8Bxf53z87fekBcJ2jOVUlvhYVtJvbR/UWTD3V9
k++OLQWnAJQwUBJeh9iPcirW5q0k7RLSWvHjB7zcCMnfe3uAxxaHdwyKErUg76Irk9qdDGe7TrY5
uTff/YwEn6E1PnvOo3GLldXFY4ua6zbHyLEFRRPJYCNf7xJlvd0ImeX5kMrAbml2QMF7TbX315gC
PVa5n2F/tq1V15S4CcHR/kEmVNgck4aMN/UusauYEHdjlwCJNy3MTPu2fCsg3olvCuKO1MPZfMJW
AY+UNLvH9+f05il1hrvgEL1a2eBMrghlaJPDVgf/1w3akpvVAGSkGqqiYsiXNZ96EBmCEHodenAV
B6o/kJfwODdkJFaTktWN7sww8OYGV7UN0ffNcUdc+kxMJU21UiWq2QE+UkqptAtPJycEnn7roHfo
Nt8UiJyVWxNmNDtwXhBfvDHO/YJ3JurS0yASsxVolyN5OZlAMQipR5CldK8f8kJzDyYQzg55dohn
TkMUfQPj4EJ3erZC+wDUG+VYPkNZNKzzNfg1rp/ZtUtyzBvMXzXJpFe406Igv35LTxHZSQ4UgMfW
QvwHthSsVFFkRQdE3SVbctEFcuf5/ckkqPZnogMLiVH6/Ba97hHwsMpbLoLcQgVg5u2bJnOUcRm1
qb8CTSC7ZwHcIHa7hM5nz+GNF6Jcsnb9+nm/xXzyoORy1BWIUKx7zlf+TP9cxj7MRQd+LVVY5zYH
4CaJbe2oAbi/JzmHjMyjw8TigCDLhToBnWcHgGqEHG4E+nI4+TZcHXGxbOlpZ4vk4cnl4SsuSNhZ
Pkj/qrWdKY4f16WUzq8XFLN4rxdeJMwOQBmroeiF+fnytOscJ7BOEfpIMvLrhADEuSeuvdHW26eA
UEDFv49061u8dpmvHnDGAl3wxwTjnionZTOAv2fLOty/39y4JfmN0NLZ5SS10UTpOJDznO66nWdh
1RTw33xiTSiO0s/13UDtB3ur7h7gGshtaN1/wllvth/ux1GEh/qlkMMhQAjmruzrEv01SXrlu9k6
nGB2NQAbEAVLzo1nHTYHq8envjiaW+PZgGG11FHIHhsM8xteBZ+jTV/vgTORiCYJy6jntE9KbZ64
qT9LcRcK9fUcPPtxvQ+yoZwfE9bJJ4fNfNJrar+d0BITEIRpmdVa1nuIt+CInM4crWkWRWilEzyd
OLndLxj/a4d8aYP+Ryn0RIhlfAz2Llib5/tf/p26eV4frE1JV7cNsd01JQ/4NyZn0Fag2zY+kK7d
ByzZBEyGy5NWjjKyFSghMFZ6N186EBV5rnjmheXVRPpfwbJUjEz8cCXB6KdNiqW5eLBUEsKg/nnl
YkxUsOod75aXrNk5LcYeawH6ygBp18Fqhnbn/vHIw3yX11VkKbjAqupvjhjbPHphGg+6BoQneojv
31KavGKagYsAvwABAG94RoexzWayqnNTAx0DD77eflHeKqwEAdptBuByAS352HJK7MfPyrnOIO8U
mRRoW0eo8CZfpyja/osB3/Ng9ITXFMcjs7qMMYLIHKewAHtW4hElJd6fFEKRQAOvs7OY6cGgDnaI
yubXlr9LQlpgxLk3rBCjHSQMb8EfVK6AF2eA5qAKr4jU8p3eNTbJx4ywUHKUfamicE6d0XWpUIox
LGfq7f19vcns9+vsLaZczwkwQj8mdSXVCghIqZOOVm7Yskd/+xuxts2n0bNwdbzFRf9CE/iQhmxI
2HXO3J04ebEwmlDqgwl4In0bITHe2JNNs8f/xN03JcaPCtjW2ioRuLO8p2iyaguP19hqXREXJnAy
k4spoHnW7//YYp0fIMSzqgvBVmFppMfOSYl4GxGTSoDwN4BKRDjMLTmlc3qXlav/idVh8lMJzCW/
J1c7rqmMQmyw9R+u01l6isGSfPPFPsW8oPbUEM8hJFJyV7WUzhHsYodWCnmXYkFXcvAQV+Bdv41Q
Q9ePpUF4RmUpvL/4BkYPAmx/qYP5IkckjGK7cVd7yX4o3/76UBl98CJBwHQ6LnHEDh3Mj2CVjvO4
Ov6HSf7ZPH8fKuMGIlkuzW78YmhGsUsBtNA72K615nI0a9NPF/pNiXEEob5Sx2QAR/O+UBPQWR3G
0zE9d5yn5zzEShHyFCEGKrmUeQLKuIJMFCrTlGY9dwBdeatbwtoHRen2uoAuu4JvBhlzEqlBJgQ+
nn4pZkbidQLM5deQ200kzyJ27RwZW9IqKxMrl3Bj6l2PjCp2/lIACKPAWCCwNannhIAaXXewntvk
IGz8m9rl9fNxrpJtvEiEOpU9Fb51pPVj2wIzRvcLSw/szvv8f58p8G11VZYReAHklrm6tB+LKhfA
bOc81wAJqzB58MDzrcv5jzMqzM3prTlNPraBn55MEtB4IAMQW31SWzKaZBI7dPyH8Y1LdeEiL3hj
LlJNE0VNVYhl53zFlHirSjZykc6Wu3lj4cLOSP2Y9ak9OfTLWfdSImI2VrNl64HXgqvwiDB+QNL1
0vcB8ojhCnOX/c6QJ2tc1S7vzPvpLlnNI8zod6MFApXc/azuZHcP652R7SNypJaFEVQL6DWW6Jrc
JvulKPTiAFjfkadjls03jLMWV7SkJnp53rz97Uex+1WgA5Do7kiEzeihinZdhJd8hiahGdRUMTyD
9e8M7UwT/TiKYBdGillAb79/Lbjh4deEO2MVLogwjintox79oCBS2unRPKo37aO/1TflWrPDuxgz
vbNPPGa2uxuQCv9s0ZD1md0JSKGTEYMWvOTF0vPi4nsY/2XG2lDWBr6ncg6yLapkPdjdsUGDFm+8
nHu+jAtLBaNo9RqkLG+uw8TAQH58MH/zXkwL5v2CI8Z/iei3TbQAZA5v/vZ2BZHpiW5fl5VFFToT
FcbcyW0pluoIGsWtt69s1bnDG54TyvP4YIxdrEuRLzbIvh6i29D+I6wrPMH+i8+9OC3GuGGMR44q
EZyUdm3ndmujCRvuPeUvVF4K489JsQ3tiS8NGhxvf8KMMjF2ys5Hye2YO81jceDxtZT0uCDGGDlz
Qi+0KuD0pBvpWYQhOWwMVD8ly8Gw4Yu6HQ/+NrF02BPrd7uh2avm5lSge1tRCUybR2i52QYHBXUo
FMFszzlu3e73dSlaSn9dfCRrcYJOLpL5RFYDhhV+hQqKX5h1Nnon79xAX7cKyRUrrNbAjI+km3Ak
k0aDiVYiTVLbi1A8QuP8WNhRYEXTtiru6nItFg+cz5w/44rNMhibFeEk9aZB2UGk3lb75e+Gr8rn
2hZ3AAh2I0JxQG/vJQBRQueJQ3xZ1XRDwZCFiu01zEUOuj5qeYCLHGn/+oxaZU8aFMwzK9z2h2SF
+t5Ei4nY4Um9gedq8acx6XemVVicL5kp/TgG7IDVEeas5B/rMkVZUHwBmyURGEcdEuUSyuCo3n6U
m9vBDTHK9Bu1t4eIqDtMwVm8oaZlS/1d/BEZS50plWcGHZ5VSkvjDyweTTdQ0gcOl4tW54wKY6T9
uNClzMdxi7R6F2j8G1l5Hi7usic4I8KY6ASQUPIqAhFEEk86hnRCvAb7k0jurl/ZQjbkvF7Golm3
YilWagE6wBy+lx8UvADd6xSWjdoZK4yVnqp0lTazeMKpdTcfvxM3tzixNfe4GButaBjtrTLQGLE5
Q3KLXbet32m05u1BWFS1b16+vuMsa+0HHWpmXxIG6R42wr3udMhRXT+xZaOnGYqqI0GmIkcLNTuj
8r+kXdly3LiS/SJGgATXVy61srRZkiW9MGRb4gbuO79+DtVzr6tgTiHc0472iyMqCSCRyOXkyVgl
cd6V6YC0KbhFgmcrdegRWBG41eaG7ZzXJR5TgM5SkSXQnuvtL4GKrzuZZ1/A6bgasbCdaTQ8voy5
DSrB8NAfLSAXlra6xCbH/GTegIcSk5fzrTCaWDWmZ8I53Z8sqkpjCuFjhybtfW4Hvmf3nicw2muw
VuCfDV1TMfjUslRukXESdTTS6gF3TAVSoY9xpiDTcMYcs9hO8U49VLY2u+33LrGbR0wRPJYVzBZJ
QBapf0+/4e9dKUKNrVqXs4/iFo9SjzHrrIffhJlNLHXUxycQ/jffr6vY+oUxZYoGF1ml8tcsmjMV
w6yZPGYYIPI4HWZUkl6dJ2GhYdm+Px4DE88AITq6DfhR5wGGIoxRMC4ryV/0t6N6z271/fgwZnaO
Wb1v9yIg7Vo+QUNLPMVxIg+kGtyBFuhf16SADY/xZ/q8zJ1dMsux42++/7xBFSe0jZN8PwN38y3a
lokt2NLljefXC1JR1CFMRdco5TzeqSDFmJBsgCmd0F9RP6YeOCt9guGt4/abqFNZXozANXGcWY0L
uYzNtBpAN4PZENXNZgSFfwD0lSNtNREd2let7w9pCuYqaIaB68Jz94R5PVS5CX2p3XGTPLaZExqO
Dmls5zn+6+sMZ7B4JeiI/iXY1jU1Us4kc95NG8xBEffN8A8tPhBV/pLZwAjcX8pGsStk+ARP4toN
PBfIuZzhRINC6rDUKLBP1Ge2xmyyaUVGfs3KQVUtahiL1uicuvTpPLMaBOJAs5k2xTjAKnca9T4r
McOYvI/mRpcsB612jgWup+ImYK+ZtJuM9yRS7L48FDLgjXnf23qxkyM08xPBB670+mmAWP/+QE7B
GqWIabncJlwlY5MeQjs8fQSgzHgNHbJjlZj2c80ZOZfIveJ6kvfUDLHzFMx31YE1sMoNXVCIUvCi
6/ub+WShIBQ5PXx88FEIWW3X/FcFNpFYum5pusF9QBRL1JgSfIAGvkr/wUJTwejcSMI87rql+i3I
XPK8Z+bXHOppbhcdewazO5qiXlJb9axN/k0Gd/lBhSa4N+/KsXS63E4O1l17EuW41qpwON7/rpWP
Gmiv9Cmp8AnHhc+83w8f1an8nh/nbbZ/RxcpxtvvvMTbJdvgRpRIWnOjFFXX0V0pG8ofhLgzCxTG
ygkhdbVkzYD1E+JZVprDob5nMrizVE0GDF4BGaf2Lk+dJZdygOOyfUJe0gaERnJFKY/1G/NbJF+u
CuSqHKZhHlCI1o4ZorAFLOvdgbA9OkmuvK9+CAt/q4/OmUjOOgZBWk5BgkfWXcaaNfeY2A3OMbQa
Q2vEZDCr0jSKIamarlqqye0pmVmPKSUqnvT9JiZO7oL+SL8d/PYtOUyC5M5qNIdc+X+E8U9O0GXg
T2kg7NlArgW1YRnjmxQQEzGRJ7iaNT8Xxe2iHrMUXLXK8Bhs218gkIpuFGPfFBv8qbwI5bjxSdvO
SDsOnaDSslbixPTc36vkXhurY5M+ZBDdbgz7NlG8trWBk2D3LTAZQIWLnKRVz+9c4HLGZ6Yny6ss
xbySJceUyEgxwsCBZs2WAF38Ny+3pi8D/ahpKDrnyqaIyabM0hYHEFQmgFMtMcTo/FTcXeSJcQWr
gSYcBVVBDIb/NU47aapLEhhoYFVGCiCw2Un9bJM6nW/1DDOQ7b4rrNYtMwMkpH1QxZXdslquMQjR
7HQv6JT2k0qG/PP6NtBF7B+uE1puzWVKsqV8Qf7ONpzMqVTIQzo+MoRsqiN3L5NyYNQeu8G2omJj
glOGvREQsMrorDEfkvlnl9oVvWcoEbEX7d1iwLRr1Q8m3yu5rUzfkbrzmvpU0M9MqRwGWKbyIy3t
lAAYbqe5o9fbqdmDqsHQBRX5VcMNghx42eCEsvi1FFpCjIEm4yNGDib6R/8tL0BL+p5+o0/Xd239
MH9L4gtzlSGHtaJAUrK3QP+NTozwxzQeUszCwum9xdE2QVZr2AvErhRYNVTn/rPAr3bEs8NavLUQ
5GQjWh1lYOxQp6POoRVm+tc8nWVsMqAaFuazGpxvlYx0JhJqyI8xBpnON82dKBf2FW3wWncugbsM
JpWKFO0z46NRAK8qBbY+eZNX52gHiQ+zP1p2v89vS9XRXpRoz6JtUKKvBcNZYrsbd6BnaxyFuoRi
tOhwIsinJdDW2ZnKvRlupQOGQPb6DTPdrtxZwlBqzTeGTaSEqjIQVRpvFOlA0qzEQ1q72eeplxx9
X2LeiueUH/1J7PatafW5OM4kzrk61JI6LDZ4idxOjzkowQzv+1IXMb3Pb0iaCpMcaxpwLpPL8UyB
NjZAqg+Ym4484i3YwArMd9H3Gcg7/NQtXPh+O01EybPqeJ6L5ULkvOyyeJ4htgCXNfggbkGhAFNk
qwO8e9VdPCOyGwBorI7FsXaTU+GhyilIL61ZxCXpAgyYbmB8OKebhdYFmdmQBV7wg7mGNzvvbCvq
t1jNYZ1J4XN1eYIgLqzogKtc2T9uJRslFAej+lq7/Zb6ydGoRC0Wqw7guUjOjyhahYEiCgubPPVj
fnQ3b27vq25412/VXfoz8gTWas0fO5fH3ZNRygmQnJB3KjFfKS6dj/kmxaBvFGSW+OyXKP25Fotr
YHKSZVxMgsHcl75DK6VlNvVwydQ+YG5kIEId45Y50gz6xutrW9eR36K48HiYAqLInYmU95a+NJpd
Ga6BJi0JZL7KZlYF0lafGw0Uh6oB8mgTEJrLlYWtHgeRipW5cG2bh+IQuHheHvRjIsQHrm/ib1Gc
7e/6SZKHBG7RhGmb436q7MAFugAltNxzm2/SHqABkaKsBbbny+NuHKnmMQbAeQlsidPdhN7Pzp0B
nciF5Xt10QH+4TkTxQdBdTU0VKIQxTLoRevIauQy3ZGBw5oPaeeWOfPYrzE7FUXsdJ3besP8kpiz
PYCDLD9Q9WQN7hAgQ3iIm70WhlBlp+42QedYb531yIpjoHs9+9lGL015sqJfMwhM8t2UbiJwjIVe
gcirDjR/UG9Jc5OMu4AJxpmuxpZAWhqyYWkqBUvQpbYgcWyaDCzMjy/HN6I7BRCdnnNvuZ8l2udc
IUjpy+vg9/RcHnd8AaFF09NgBDf3BBSkBe6RZ5T23P3D/sFw7rzvr8ZkO5rDdod2C34SjE4Ob9GL
8Ov6nfxyuv74DmA/ALNTqGao3HcUKcbd5uYwPb68IGcxg0AVvH7zDlCFEW0jtm977wnQBP32W+mU
209MFkct8nh//Su41xoM74oKIlKQlxBd1xSDM3pAQrMpHbTELw34v72Dk3DmZ2OkdpbNjjJbznV5
nEL/rzzQscgYlkAh9fKwp2Y02xAzBnwrfQKx7CZJDiZyUJ0pWBdnF/6RQ7G7Jia/mprKm6C4CUJz
shJfUj8jCZ4VEK6tIglMwaoU0K9buonCEtHUy9WEajq0fZunftGwk9Z9gM1uE84f17eMc27+WcqZ
kOUjzrzoqcqqqpvL1FfR7jtVnwQt2+rdnLn5UAss9/K9Zyr5hyjuSZKkrBqbEesBtTBGmHakEAjg
HqI/BHDHkjdp3GHkQ+rrA/0ugwUPlC7eWKt7A4FXRNS9GYxenBi1fX0PV9XubA85GxOMhTWGORYW
NsGv1khtLR5/zbp0nAmtBCrOJ0D+WaQGpSOGgVCd1/EaDEFGiMnGft96anRPRofod3m2MfvbPHw3
ZeQh5pNhRHapn0LyEmZoTpMGZ2SimcGr6nn2IZwHpZWWMqgDPqSME0dWnhQ9tct5e31rV3UGNSlD
NxCTw4pfqqeVlsUQ9lBPOcQAF4x0ipgu0JrV0zsTwZ3eNPeTLvXQmrCJbmpdc4262USG+itrdMHh
rW7ZmSjOKAdVoQ79spq4+SQlqMOij9Lwru/YugxNBd80wKUyH41rpSoPZGhTvya5Y0oftYnueVHd
WySEO3tmtVnZ4b755nwvBalN+lM/GYLdWjVNKPn+ZyXc6zFkE+bWWRCiZBjUW25L6REspc7cF04R
vv6bXUMl0kQNVEFN6VLPFNJPYVtDCZYsU1U/lYZq16lA01Z3zVQ01DYRKmPczqWQPs6GPiq71Dea
YLBzsKrvzLEINm2ZimoGIlHLv5+Z9aFgshwU2Lsgf847zCar7jH1SWD3Vi+nCcofE6lDAPo5IVMN
7ENAh9RvauNpmM0PMPYIdICP0/4xd8heEaLJBrH4IUuZEelq1kypnxlhZ6dRfyOr2THPmBu23SbO
2rsW11TpkxNaF5yq9/Q8jL0mjtyUhv6gBwKHcnVjz76HO0NFTvsg0sdlzZNdDPeN9lGmz9eVccUi
aQTt48QERAysb5zRq/Me6+ygJ3nX7UZiJltdKZH5ZXAdByKKFPm89rLFF+I4A1gqVtGHI44xK4dN
XsNcDD/kmTyZZPie1yAbZvsUHUMo79Es8/ISaDVZcMwrjqKGcTPEJFgwkDT0Ul2lEcD+fOrh6iS1
TZrM1qQOwMDZixSEGmB9GP/+XbkQyB1jqkdksuo59VuFgru5MpAGCHJTIGXFgl1I4S5Ig3EXao5R
Ov5UfJoJ2FxkbTvooV2m3nWN4YPif87wbAM5+wU/o0vaAmc4dQ+Rfl/GGHVBT/D3tbsUd0XFuPj6
1GImQNcLjMD/IZoCn0NBWmaZ3NmphJkkbSgeNf1bitc5LDdGbJN0m8qxZ2oTRggHJxM8ObpyAw9Q
IH7lPmKLUQJWKKXAc3Aufw4cx5SnSurPfeamLcJWjENiD9e3d8Wx1Ag1NFRBDR3ayb3bZslMKptd
4sefGYYW3gfqEahsm82+Am8v0z+ui+Obzv45zd/yvjqyz6x31RRhTfo+8aNsM+T7yE930X3H3G64
RZHEZuDEGd8a5XECOkcuvFD9qJtfsnYbMCfX3HBhnfHkW2kLCpj/55dxD79iaXKbatgJndmzYtPX
YIunLN5FvvWtfAyRkd6a9zLIri2bLPUOW4s8Qu7yIHN2wKa9WvvrH7TyBAHjB8VXQSWCEJ/7ntFI
WqsHEMAv1c9RfytMwVGs3mAV/2EGMDB+PPBMSjooX0QSH5Oqj9HwHPe2Ah4f7ROzPm6vL+Wr85OL
jxa8omnouEUqXtRLI1gqodwqMaJlGcU+6fuQubL6rLSgaaobmN5HDFNzmWr4ZhGCi2iTj7eRtqnq
zpXg/uv62ygqeK5aZUS36CBRdVnVuA+K8aHRaOGDOnKw+q1egrsLHOebUHnr8gfGjpWB2oTp5uU2
Vp8Ut+zeZnUXsQS0VExwz1cPWjNlEydhWZa2HNTZlTBIlM5gdk38US8cTXu1YsGju3rHzwRwr+Bc
Uzm3RmhS0Dx35rQdqnFPzYNW/axV83WkzwwE2tdPfNV2nYnkzIqcQA/KHiJz9qTGhxBA7JhR97oQ
vor8jzFB8UoxLHDEKF8e1tnOwWYWcpKZkFImhcfaWfdSTGfcYL4P3lqrbTdBnM92SMbUjdFlsO3l
uBc8hKubu9QQKFImwJxz1zTTh2qIIgkGtHyn36FFHuLWnKTADM2OadxfX/Kq3uIeWSjYLYU15VJX
ekKDMAuw4knVbmGt3HGa7GbYaX1+SO9G0gobNPCDf9zcM4HcRQlIEdV0RD6ob0/hjABCFqn/6gai
1kk1k+om8piXS0rjUtZSM059KqV2wt6zzpEbJ/+hp16Qg9JAE/n26wIBrFqSaQC5cu8qeAwQKFHc
fUOLYMdVPxlnT02YF2aSk2iuSrxIDZ3rB8cDSf7RVYRHyNRioeC+vlxm1SJfm4RR6kftwNwqk2PH
GEvd7VCt2WYdSqHAOs+uxIxtrVnJTjGm+mGywligr2s3E5UTWbNAjornhXMPaW61cdrhO0CJh2fL
Ub5fXyg/vOZroecClg84u5QhlQZ5LHCe+pa62XvoDVv5JdsZm+hnC5qax8JJAGLxwYn3oDmUggIx
vUn2QA40t+wvhz3+8S2c72gQ1rAkwrfApdG3ckE8mX722rDJ6vu6e5MDP2ICY7vqNJ6vnzvoce6l
PABJpX+amF2+nObanVBVAZka4jmYBeCoRQXVtRdERh0foTdySUAOXG75EFitOhKGnEVq2FH1qeiv
1w+Vx/n+70b+lsBd0qKWqJ4uG9k5ETC+KJhgJpBPY/SkxjvLo7smsOMpFrwiArGUcFe1nUhXm02K
RFxvJ2r+rgweWom7/jUv+v3Y3irMDsfnMH8KWWPPBL24usDgrh+noltIulswGXw3nFo1eGKQxvD1
tvxI+7y0jUnesARdaO14ywy2Rau2FsWOFO6aUDkoubITbP7yhPA2WIafZlKKE1B4kO6UsLFEIzBy
8nL0nCeZrSewjbPkZLqyU9BkRpTRBl+70yXSZlT/jb08F89pF+sJNsDEE6BZwAIHpVNpFYDPcqQu
KBhSu9RIBC/7qpE6WzGnbnKSaNVYLo9q957H6NlEIi4kovm5aw8BuMlBLqeYhirz7kOctwWZ5CDx
wxkcqgSIxcirhxcavpHCz7RqQ9VakGNZdVkowT1F/nKZeM2Z3zRFJ2/UEFgko4GL8NKOlpsmL3GG
Um+O2b31KRjm+6wfBO/PmomgcPRVHWqEgZGcXAMtjBV4hpEKTnXbHOHVisLVxZbyWqoa4PEnoGxA
jYq7q/0gT00qwQiV1okCyJfFz92Imlz4ef06LPbzmhze4YqUNpJCJOcxQcplbRA7lFE4zkqHZwUv
LOKJVNQTveZ2na+Nc7vauayJWSKHOqcbs3oef5nFW+cq9WCzvvkXJwX3gBpoXjSRNuL2MawxtGdI
apja4lMKwI+rvV3fwLXLhbgHf0wEHGC1uXwtrHGsJWNGGn3+ljQnaQzduG0ElvurwP7HKVkoSpsw
mgQruRQCos0wtBiSF23cKrs4MCd3iovWxRxpyWkkKu+mIZS8MY8BbutZB0KiVnZqrdJsxazLN9an
96llukUYBE5kDIu3NNXeWNSmEzRS5lgspIKdX9sYOEXwCfHVgHxxG5OiESuJiQTXqB2dtNmbpq33
umBnVoUAbY7CD+6I9gUYOnOPJNTy+zitmD/Hdpkh1H1T27vrB7x21/Fg4Q4qBD4BDx+MuwDF8yhm
PkPGX+4/80LE0rV2HxDFw5IAfAAV5X2cpinViGARyBU5EmKPrAmdRj/BXHcKamWDwGyubtqZPE6b
1Bzxq4mUkB8q93WmbvpicIS56bVFwfOHr4OyjIrk/6XKRlqv5YrRMD9R0FOUwqTIs6eR0bNIvemK
ZKc2IqbNtZM6F8nZMq2XmiLpa+aX4Tvy1C4xC4FOr/ov5yI4pbYI09o6GJjfVb2xRbOd4sQkQuN1
VYXbHJGdUxftvC2JURykuETyhUJdsgg436q10Gb497p5/jn0cpPZzKTO0LDiCNFeaqIFXIRgWHvV
MV5XXlj9lod90aWzC6aZg1oZRcv8trjH8xO4cnLS/cKXNCcQzAVZU0u4hBgib6FXBw0Ql6Ja3QxY
1pfM1/qjotzLXWQr0tP1DVt7Vg3AnFE7QFu9bHEPd4re0DqQl/MrLKfPMfmJ7jsZbfOiO7a6b3h0
AGcxUKzgrV9Xg5Kuz1Xm44o48zhvVfKWaG9Rrh2CqHDryfCiVBT8r6onngmy1GmWGX/c8gDyATGX
bDBfwYhpMmj3RT44MUMrLH0c+tmj0/fMSB0jQZ00GtzAqkTB05o/gTFUwLsgfLLQg3t5iHiG+kCe
g2Xd0Wwv5SJbn/PEaUfzMBm5J4Ez//qRrhgaHYPk5AW8qOiKyVmzWR2KQhkzVGQldCyyo1G6vXo7
zZinyN5i0XO/sj4dC8OVwAxMXf/q8z67D0HeVdHAcK6R4ivp93z8Wb+Xxc0sKu2tyTEWQBRYJtDK
+8X0cSYnzVMDZWCd+UN+VAM/1bXbqWmeNJDx64r8fn0L19IpcCxUsIeqKJ2iI/Ty1FIrNo1+kdYY
GYg/erl0ywYMG2mdWChvA6FnZf1hYEbrYMCU7pBIHbYpq6Xt9Q9ZuZ5AD6s6BSPR4uZwZ1mVck3k
Lst8qa6cvvw5d64Jb7QTdQWu3E5wa6ASQDFsGwUpTktbuUjzcSwzv1aR5BxauzH31Z5ajjzbqvqR
g2Tr+sJWj/O3QD7uHYomryJ5EVi5ceGhwj5/J+1BZt51OWu1AR1as0z3NpYSKfcG4q4HfR1gB5tk
l2MYwie4elS3jRwT+OGHEKmG7/N2/MTUBs3ZMXA2C7yl1RM8k889kGUSZ2OsQX6iI3Yg36QydmWr
t9tkFmzp2r3HrEXcehUrRlntUmdpKA8Y9KIxvwg8iSSbNEEnjaZHm6GwdnlSgUzMUkQXZXlQOUdc
xyNoItcHuB3Ypy+FKguHnhm0mW8A73szNuRVDnSAJ6wgsuyBFaVjlmm2CZip3XThXG4Vc8yfxjSP
XCsZZg8TWBF8Xz/zlXdTRxUJbAcEQEP6dbnPTIU6BLliBmnm52GfbeaMdU4cwSAZvSKC86ypMZzU
L+MHKAePsqrTsk5AKst8Y/7Q6+nQk8PgIpjb9pIImLKGX8MbomJoHvrTMd+Q0+RSprHcx3nmy3U9
3PSREXgBITKwh1HogTMg3hV5YXoxEAHOJA/AfOCV8MahKz021I0nD3kPKAQZjuOMORCkqQrBxq/u
hg4LbWH4A0Xd5FIZWppnZJrqDNXXotimRUm3Wh5Zm7TQmTdranynBkG+v37aaxcMQM8FT2fAXvOp
h6aN6dwCjenPBkDfBr2bppdaJ4VNAtH6FmXmlR1vOdg0qKqoKNlerk9mcRwOOZS9rA+afs8K0RVe
WYtBUKpYBhaiaMr3HuQUwxbmEEdcag99/ICOpkHGjBrRUOmVcwIvMVxKgsyjAS24XEcbh0ikyBPO
KcJ7aqLFaba1UbInpd1X48/r57OyaQbAdAQupgo8NeHUVs4zK9QjGbcxv03aU5aLZtmuCQDFNwJr
WHdY2mVTz6772OQpkxOspilK00upjFk1TWtsry9j7WhAVoNOlCXmRZXlUkqKxn2tDyDlDUg6C21k
ic1EHRpr53Iug1uJnpcL7+OyEqCFkOJKvQxd8sABiMD9KxZyYd7572K4izpBjSfWQVCHkgEdZ0ce
n5DA/HtzcCGFe5BI009ZUECK1G3H8lCHtmru58KJC0EhRrRvnPcSKHolDSoEDdN2Jg79LN+GydVF
t3NV0QBl0ZBX0ZGWWP79TNH6qaJUy00MhFZRqa8RJHqooimCXVtTNA0WgOqo1lOUBS6lNNnYFSjX
Fz5pgncruAsiYzOk5i5kpUClV7QAsBxkUxEmUAMjry8ltbSOKcYT4HzKyjjWagM+vkjNdrEaUu+v
bw8QCBCxoP6Rl+Li8qo2R9DtWplvSmj0rZ7K7JM2aKKoBcnHtYAPxd6FINzCEBkAqy7XpGV5aaSl
kvlL3vFBUp87HQz2Plg97UE6ms5MnaG9k1r3+vrWEu9oF6Ew3pinjDVyVi4ag8W7oJlPinY3Ramn
9g9WPhwHUJjoY3gqtBoZrKOhSwLJK+oCYCwiIw3mD33hyuWCw84KUMKCUi4RbqtSOyxeR4xnU56u
r3BVDmhx0KmKRL/Cx1+lVOtjJeMEwwoto6NdNIeuPuUiPN6aTirYQsz/QdvLH09T2ACaXXZx7jPl
sxpO1vgmRwJrsS4CGAdLBYcRGgEud6yb4a8SI8v9UXrLjbcIuLCB3V/frRVTYSoWAkh0GywoK04N
o2w0o0QvvpahoYzYZP/mOM4EcBa8KMlY60mV+7V1AsJ7ntEAWp+E1ZC1U18qWLhTAKFgjPrlXpWh
XOYJLXO/kk/A7FLDRYQWiAzRmhTkEFQUrYAbABjtUkpOpr4Gz2nuy/0RAyVtNf3Rhy9x8XL9UFbF
IM2LHDyyysCKXYqRJoXUVdflPtDD28xrwHBaKa1jVQILzrfOLeVsU/st6MtYnD0Uk5GmtVT00LDO
sqnZehC4YWl8D6ex6Y9L3BMPlc20x4SBK3MOdd9srMMMQs3+g1iPf71swHm+3GPgmOCIXS5bm+Vy
aiNUzvL8Te1fA/1B0u9i7e8fkwsp3GMflt1QyDkK2cwaDpanpWApLUUNs2tm1kK4iY55YFbRm8u9
I+gsU2JDRfUKiItiMjBIEntZETCSsoMG+pIYwwppLiCEWDEYEGqai+UDKoonhEiyUq4SMAn5MdlG
oMdLpDu5FTxcK7q50MchSyFrmAvLT8NBuRZTWrsJLV7q5PYDCFWLYpOi4SpAr/N1fVjUnItiLkRx
t82qAU+vTIiayElP+mOMyYI12SPn5Uj5R9Tku1D2rotcVOyayGX1ZxcioDlpxhbYf3N8qty8OBqG
bjfgHZQn0YRm0eo4bY/qGQytBkSVmhc8T1Vxl+jHvHur9bsqfQ2sUrCba6lCCwlmVDqhGWDG4x5g
XIqgnmQA4ufmPiGKXUsRuHgrb1apO0WRrcb2UDiKgYAhq8y/LxFcCOfuA2LUTFZKnKWSfw6KbMv0
Xu9+XT+8NZ/qQoh6eXpGG2mRaS4rRP4scfV3SXYMMLMR24xsi9iTBLLDbaUZAju6/C6vNec7yykq
guRwGnIsTu4Lty87N9Qrwf4tVumaCE4xp3YOQhIAL9FEzrAFAFEHK1mzFxX4RSvhlNKQdeDEQjn1
h8NmFLgz67+9zEvE4ESkOLlXDR2UTRFY2CXkaBVf9HisvWU4/P/+PM9QVTR6LwdLpZ3tpyd1m31k
B8th34Bgua29QyE5k2ftF6L460onWJXFOR5J1jXloCKTKLV1c9OEQeMFsiQkmFwyHX+e/+/VcZc3
sxpWswyrA04clNHLrNjCUTHAVjTtbM0sLfhdTUYtCmkKTgNAYtHKYaohM3pCwUc6RiBVblyU/5F9
EWydSBT3EqNMQ/O6g6gBI4ipNThhZLpyjbSz8tK0+7R7yCdRZkwkk1NCiUx13VSQWaCWXQ8bgNrs
Otk0U7fLrWNHPixp/y8U5PeG8jmsUIkkGGUVq5S3abtFo+71319LtwIGDUcDgchCIMttY1QWTZAH
6M4xqGP5D+UxPUie8aPYNvZPClqtB7JTMc32utQ1V+NcKLePZj5IXW9AaO2G3oOIj3PtGcZUXqQu
VaAN0Qd9aciVGJGzpFoAGyqvcnEihOz07AnBD0v+vuqB+Oq3JG7zAiOS5SgB1sWo3CIe7R8VbKua
ba7v1qrWnUnhdgsBVo+nIVgeJgyLHkpn1I5zcwzTJyXHFK16wVmIklp/GibkMhf/HvEdYlGNW1mu
hLEJ+ndUBgF42MjycD/URKQGK07FIgW5WaJ84Ww486dPDPxujDGUx0bdZtIm6Z2Kalull+0m/DmB
Vi0f42P/HGiCe/WnIwrJSKN/JVMBYef2FP613pk5sDe9jDFrCiomNHEjAeBGIITnT9GbMoY/DWSD
qpwGxpbQtaFPgSoQs9IDe7EYvvjHxpiwWQGwh1VkV4QvSVciuEy9FLDSuv2uVE8ysibW6E+PSbbt
cwP4B7ncTVIpaP9a1Rpk9FCTJ+i1+qMPTqqpXmdYsJ7dUBQftfnp+lUQCOAb32hm1WXFCuA4QPkU
5G+JqO9zJfTCXi7kIAvEcymLXxqP1KRdVhvYSyUCz1OjbcrmLienPr9LJkyDzw9sJHY4iXjSlvt0
+UJD7II7R9odLydvhifNWjyQEWKZhxCs/qVId1mceS0xXSF2cXUXdSQ8ABlZrh937cZEztN+XIRF
hm1IdwimBT7tnwYey1mKL2hUQ0j5xV12FgklgaZEcwQJaaTDg8akCvRBFoUoBSESsyz0TAwSaIB5
LmIyQKwWwoQmP01a968WsyBXTRCdIQV5KSWp0R/dBTNqSFmztHSjnVIKBe7tSpM1KPKgctqS3QT0
gwtxEoayp0pSLOVGzWw0PVgNwsabpNuqypvWUCcMWieaUvCTgLNZlPZcNSHn4rmdTAE8joMMF8vE
9DTDuMn0b0ocOyY5SQyD/npXKkGX0r2Ziea1SrUzQBaZgUPM1oWUHn8+39gJGRl7ZLD0haDocrsx
mdUMMhU3UN1W9c8wrtFO/pGgs1y86X/6xZeiuFduDJkmJRVWndT5NgABeXgzxemmGCYni93CzGx5
cPKff2/DztfHWZgy0Nt+mjK2JGYN9anoRW/38gO8LQEuAl0O8H7whnOrqmpSEDIDHUgITtDwqvgh
DJ9CdadvxydJEtyONctFFQX2Hoya4GHhlsNmUubqBGlx2EcbuQT7RjBJEwQ36V7vDAayVjToGwZz
r++jQDCPrTFqmmugGMeNWeodu3Bwmfxz1LZa+i0CCvS6sEX//9jT36vkTaZZK2WipxA2xL/M7BRM
gt9fcxXOdpGHkycMQNImW/yRwrQ19SnUQhvD4Ww5FziT64ZGAVBvSfXpAEJdXi8D7DUGGXvmT8gi
Du1nFrY3ZXRqfhbSQaE/JbpVaOARMBD29ABG+uv7uHpodPH2kDpWkTW6lL6g9rKug8Wm6GUN90im
yA+N2zrV8HFd0KoVORPELbNPJLVMNSA+6/GjVx3dT3KvwRAStKD//wQtKz57g5JsGru5xYqS12gT
TZijEKMJRRCmrT10AGMgbYpCJijbFvU8E6JURlLSEqsZsze0scfNKY8+r69jVQNRtFwg9XiAeJoG
s4jG0soUePyYipY5siNycVZP5EwAt4YeYJl0VCCg3MugAA+d2CEC//OrPeaPa3omg3uqJWKwsaCQ
URx0+0m10wOA2oc7yyt3H7XNnAAjsxqvdn7liG4dx3Re6KbyPtWdJPiS1QM7+xBOz8mcsIRO+BCq
7ZP2hgwbUn27fmA8KyqUAa/XmQxOxUF9VSdNARm1r6B/+Vgd0/foJ/1sMCrUA+H0pne02i4fpG/m
rnI7AR0BP9zxD/Gc4nepGWXyDPGdZ2yg985sZweQEmSlMx9VW7INp9gAMRfayXPp1ZiiG7u1i8Fu
G3mbv8/Pyo/sh+zJewX/cn1nVo0MIDgLDQAgDDwXQJelNOkkCmP9Tl0NkMf/Ie26duRGkuAXEaA3
r1Uk2/e4HvtCjFZqeu/59Rec2zt11/C6sLrVAhIwwCTLZWVlRkbspbW+McL1/2eGmQA9En0ZrLQI
cpNtCvW8/lyBKiZbK+VPoGr/xANcjIm5ZqehMidvBpZrg08aDxJHSOUqnPLM4q6FGCg47FUNfErM
rlU9KxHMFkaM4Blte0QXXuqqc29P20KiHfv2wgqzb6UUbduRDLS6gbUJW7v11oq677X3zvhA6bVs
TApavBiw1YBXFFp0cpZoomERAGtQDVz7USX3slDwsGSh1A4rf1JUMpqVZEtpVWakNBUeAHih+RaD
RQker+Gv+5bxeqrpN32YmXibq5PdQva8gxAWuFM15dAXEDwtc1oh2NceYh/FmxgoCpWzcxZPw8UX
MD5RAkmaL7T4ApH22msV4zxmq2QL8IYR8YLB5fn9PVpmA1l60OMl4cElTeAoCX4N8ZPggQMkerm9
h5ZCXBB9QCAK3bx4MbGnwdCA7WuidK+9BVArMuzaeM3C8V7z7+SmceRScG8bXGjIhyYjbkVAx4Hr
QWfb9c4ZZA08SUkAAIpVqdu6V1LSKE3khF3Xg04sTsEPpU8unvjhph3zwEHznrC2mrq96+NCoVIO
pZ++8YRTbnmfmZG2KJcjY62VI3ga0FdKMhA7OF3aor8oa81tHFQqMEqDdTCl0NoBxupvbo9pabFm
6m6UmMH//40pMvFzoQaENNkLZu0iG0uKJqSNGDuV+c+ZTDB7qoZ8A94keOXK17PXQUgy1sH2utdw
OcmV42clEUTOGi3mbmZk5Nzlo4ARktkVc1OgVwdwLMNf7Qd66/MVCpQDIkxwytYcV7k4eb9tsbxS
eROpoGHGqUJiPiu3Wr7VpI2o8VJ7Sy9UQGQRk+E9h6Z1ZkiiOumGP+PqJ1/26NSPvl2Y3buaTSG1
8v4zitvElaqEqmoKQspudG7vkcUU7cUHfBtn0TXoCwHKvLCRxkH/y0mm1mv3w++I0Nvdn2R0QG1k
QnQUdeZvum+yWaq5L2K8KbQlczq6msUb0eKUAkMNPha01aLod70XQ1Uv6rIX4KMqG4xu065J3UQ9
BMqD+RpDVOH99gwuhb0zZPs/5pjbLhqSEHhuuEQU6X9WybPkdStfLhw9jeym4QRl83Zg4190uaGn
B4ws+jeSg6FpisoysFqKQKfMFf5K6uEYmRvNjO6AUn0dco1z6BaHhzZZ1NuAbUI0ej2bo2eUXR10
6T5OG9svd3qL9jK0gKD6F8Scm2wpPFEBOEKrEeg5xK8k1sUrqGpjeZRiYODzsnJLoXDE3NrmEEr5
gxW7MMNsEIg2qmYatbMZdAjlwaoDzwmQRbbsTdtwMhuOvcUzNiOW5qZBMHGzCo5i4IHr00CXkJy/
DM06AoFllVVr1QdeHYoSWb5C8Soo35pa5Zheig0uLTOxgZwEKKHqebrvfLvWEuiw2Zo/rJpa2GLb
Uat/uD21SysIDjMZ1WEERPJXcuJiBaVEiORSReuEVD9kekiz8BDmPArkpS15aYQJufRBhFaFh22S
GOsgl0gU5XYPyvl41aY8TN/igHB9qujVQ6cB260i6VWutoEGxK+eqrSTxoxOAugvDU3kDWvRlK5/
cUNgBCz9mzHVktF2Pbal0kHMQJpGOxfNjQzAPudMzxuc9SJoY5g7EPESQKH2+kznyqhPY+EB5WsW
RGgHuw1eRFCQxYXzz7cDNj3Ggr0Ar6VcG4J+AOj3FTRNjPE2B6GuuAn/ZCgXFpi90LRZY44KgNJB
fchjp6to6m0yXvZ+6RhdjmNeuottHcUixNQkjCPUXGGK7b57FFVSPpte5phtd7o9a4vLczGm+ecX
1gIwwrfGDGjHU3BwplBBo2Rr0KEwAlc18KC6bW5hcNgHkoz3NNpoAKK/NqdHvZZFKu6UOhjIOG17
/QdILuVmm5XHNOY4iIWxIekP/Cawe0hdsyRMVt7mRd/ODqlcj/Ue/eCB7tGOp6KxcJZQycHtD3zl
lze6HlOM9gc/A6psL6IbWjNp2W41gXdgF/zQlRFm4lBcGDRl7gaIM6et6NgdQLWdlaBc4XjxJUOo
s0GEcabvAyfJ9WiUUZtGK8Z5ReUw8FVHGD50ISGt/gG0MWc3LC0QQLYAfKO4B8A0s9VleUyFCNot
c9zrxU6Ub0HwOHWcuJdnhZk6o9BiqZ5gJZW2GmSrRSKXDxEv2FwAv8x1EjR1QiQMk8dWSlqhBFdK
FWf7VEZRVzmZJjJWrYpb38j3Vq3ulfosAHAmopbtq+Y5FtUV5LVQ0giknZLxigBLmRFwyQBvAXKh
mXRBvl7IJhubTEUDI+pRTjAExDQBIxWqg5T7EE27VxOqWHbbvfkWlLQT6dftg/5FJ8P4fZgHLhc4
YPRja4yzVIVmHPwagO4sDleFt+37TSnsqkBAya97wK3j+vWI/ExNq6EVqZY992IJ9YDDoINUYacJ
vzzDbeNV3x4zYHp7adspvzIkNQR5F8qrtNmYPJ6fBYoc0DnMYAN0RorAFDNTVqWi0AZTDei+YSch
aie6v04gM4cGn4BCNkkjhT86gjRRQ+gIvqoTSR4e4/4gDVBGm4wVnqt3fc178c5z9W0uoYALzgBV
A1XU7FUvnLQ46B3evABpC3LuOwOC5FWhlg2nbLxw8k0R+Xq0sitzo8f88wsr/qBWgVWEAKQlWxHE
xson3kuWcc8rgS/0l6OhAImz+R0z828zhlrJq1WtAtuC9RT02y74y8jeMxDj5EpEE9Gu+mk31P6d
9RlVv5r0VxB2T61cEdx9hhiv0ZrOeQosOIi5EIKWZICH0NbFfE+PrWAASj7z8ce0SdpzO8mrKTIe
+4LnxpdMgeER/bAomUHhjPGunRdOXjlrGaRhbJvBRoaUJ+TBqZXxUBPLlvCwQcMOlvQbaZU6haZa
APb/1lirvjwW+tvIAz4tVQ3A2PnbCBPcoYQrZH1bAuYvm3biWVRIfghmRjVfOxrDz3oVacgmjJ1r
Ks1T4NV24K0bpXN95IOxnECCCfvmnwPpoLQ+d7WitDW3rTDLGQmmXhUTAIFT9SZ5bthv9eJ94LWv
LZzJKyvMmczEQmvQI4iWgFWx5mzI+QuZ826iHRwx7Kw3DZqA65OoSV09NR4gtk29RSNoutWsXWXu
zrdd9ELcAjeH7m88EtGdy+avR9ArobYPAjrUAc2pIMByEe/xD2zgOrRQWzKBtGaCcr0C0h96NciR
yydt2qc+uoB57QRLO33uLv2PDeamGcUk9coKNpDcBWBSpVHs4qyD/dKyb49mac1nZSmQ9eFygHzH
9brAUXSFHgAMGuZHNQT/uM9j31mIj6EH+9sCs6s8C/j9NIWFcVqLAwBVlgsWKLQNoDFC0zjDWZw4
tGWDrgVNreijuR6OMlSYuA4wofBRC51RRTIVmtu3p2xpK4NlAL9/znaD4PfaBlA9lTx6sCG9GeaP
8tFon0sfHZ+cqHVx3i7MMKlNI8PT02hnpN2HALQn0T2wwYsn0XiseVHCQloMMQKEj2bcDTCfzHbL
5cw3pwy47Syp7wy1frJ88ZjoqL+YkX6SBHGF3n00sKQD57wuLNeVYSZaFsAMkoQFPI7sD3atysjv
1wQctEQVK44DWhrjrHU7axAAys1min11MnyhA7/phJhxkjZW/7O4g6iE9KyINU102b29S5ZCAlQN
/muQfXUgl9LGSYOQwMtL6V4zGt+NlCw++kOTOmnVRm6VyA1pYwndEx40oBSgTqg1VCMNQQRG+i7s
3BEJ+1PaJ6GOBkUty10ZJJEuRMcGTkF+Kcl29bnsyQH5qmL6IGA1U2UfWM9BGd5HHlh3vV1okRq1
myj17XYYian980etNbsebGiAsr7JQ8ToTIzlADOl4SXYSCPppB+miPKqLnB8tzw7Z+YamtWDEBKZ
YGNF9+/12fWyrDQKGcGKUoNiuHTMqCGDZtogS10r9U5Jdz606FATpLWZraKASIablX9l4brxLFss
VhY0EAekj0FSPjYksoo3peWd/KV3zsVXfmPnbMbaT7y8RT9K6nT1OzJmZBzvOqV1BZDkAgj+GkBJ
Mqs2dXdU2vj+9s5dcDzAtEN5EPAjcHizwDF5KoQyiBFmJTNz2IPuZVQoqNSNxPegk2xI/6c9Zucl
RR8LU481acI9eoyI0qsb39oUDQRQUfwT/sgc0HhgSEcN/+vRe/EmCIXAHGIDkwuKUiKYz4JSE93o
iQDRD0E+tX7NuZO+8OXfNt0X8cncno97/XrTFXBmmTZCXEbrUfXtYrQkRiEJlGZbCTpUQqGpCVHP
7LmKqnXSi27oGdQsp+d09Dae9JhO+0JRQIoc3TW5m1uur5gvt5d8yQ9D53a+plGkgLbW9Reaeukb
VYg2GrnrgM8Q0NgvG41byKOjT8rIabdbcsWY+nn6EWoDg3JtLSiMVs4hl7CP89xRoQ+fAYejo6dM
8e9LCODWtfxryvT17TEuxIbzmgOgjMTZXEu4tto0GdiYgBAGcdJJMDIyDWtjerttY3Ee0bY793cB
G88mTHKxRD9+ifjTiD6bRp87Gmaq0pCn0LBkBw8BUMLNOBGABa/H4qV+9W8SWTnaFtZIIF5Os9bV
fV46a/5F7Na9NMT4S0GulczXEYjWQeumpX8azAcomHRqsxoqz1Fqf3V7BheCK3BaATyFXvUZgM/s
DYBb8q75Qv96z4OvHjL1IHa0MI1tKvPo7hZtgYUVFXEQLYG87HoWc7Hv/EZCO4YZquB471snB11p
YR2bOFxDuYvHV7x4xyIJ8V+DzBasvCYZUx146jD9OQluEqjPkvgDig123tLBf5gi1fZwzMFG/Aez
qqMEOdNRQMSEebNkidXVQ4sWKTWzE6IqdAzslPeUWILOWnh9IZmDnjvwlTJrBypmrY5UQD0rw/LX
nTDD4utyso2pVVFeMoVVpnvJLotLf6fr5eBEZvcQSL71FJaydpDAjcBxvUtnHtq5czoWkCo0jlyv
cG10gVUmPbDyNXosrLNZPQw+L7JcXFaU6+ZkFv5Cw9u1lbIx9K5VJCCI1P7YQ5AwHwxb69Kt5Ov4
u1nJoWXXgrrV2oe4mdzba7s87WDTmfsv4E3ZptJsUjJj6A08FPwEym+e3NnlGCaOWAR4PPZlR+H6
GqrGmWdH7WCi52nIaKPj4dq1hbAXJ0gL3/6mxXkHhg05Jh05cPZVKaZDnoTajCNrExJHBpnGj7jl
sVwvnV+srCmBcHAW+2POr2lldZv3M+loXdoTwB+OGBUW8cI2WpVteqzTh9vDWjKIJBf20Uzjipv8
eqEtHWTFXYd+vDrSD2n/LolofT6oU7XVw3hz29b88aznvbTFbKrJ0r1hmhut6mAWhpU9wfFH1eBc
iot7F7qQwDLi/Y9X83zTXERDuWomvW/hzEZWWbggrImcIDA9F5xwUHId+2Gtie3oKIOUOXoyWRLJ
Mq/aj2aqr24PeOmqmVuioB+AqhPW8/pLlLwa9Q592Ht1KsDD2wFw6IMY2+38eKCJEjSQMLBOfdh0
HCexdJkiDAQBFnphDbxCrg1nfhmokYeZ7pRzhYS9pR7qNrLNP8A8I/9lwQxyE/o3JYhCjutB9TBA
QIYQ5JhqvEadoLSb0ec96BeHhEybDqihCJZIxt+PHS6BusDNpimA91bNIVYg/Ruf8fzneJ+lk45k
KaBIszwVvP715KmF6vX13LCQVo9o0ichVL7kdPwDfwLhJgXMv9gZyDVfW0FLOYhiO9RYc0TpBzwX
nhslMNaT5Xvk9i5cmjnEiMhly1+QPOaIy3lg+ZqJAms0u/OSGPlxSP7SAs5ze3HaLswwp3ucsi5M
TFA8ooIrh2e/14jFq7ovDmWuAqD4A6EBtvMIQP+4+cIvWtVD4BU2aPcM6MoF6eftKVscy2877HsR
xbqsMjNcf2FdzULWAcQ/ipjjHZbcIZ7sKOPOEEmNZamDYypiXCRwh5ICqqTU9rDZbo9jeb5+m5h/
fuEK+1HIhCYDCLPwVpln2qp8j0ZC8Q9A5HgY/DbD7GUT8V8lVxhJAqSF9Nxam8r7dXskvMliXOlQ
VW3uo6NsLwUmEcqS+qLBcZrLi/57FMy594BMEdRypsaWDHA5VoFtotkMvPF/4mAsBDe4cnW0PLIa
H0CfW77hwVCrxq4ifyox+mPM8+0JW1p6lAfBbwZGR6Q95gm9WPpcDzI/7gGJwnG0jI9aEwjafewh
ajjbeJ4W9lafWcfw+LWAlGbdZagXozdZIAjUERkmD2H3if76HEojgfBaDb4jDf84ZAEOHKz3AM7h
/294hDIGysPocTjjAS0e4/1k1kT0geWX401fvf/TaUTjGnpuvigrkTxi9l08lCAcyYAXqDMIXZ7H
fF/0Hz64sm6b+R4pgNIZqYqZX1jCajHOU0jkaZIrJKjkVehgczuFI9GEc4a+rxSMIJxHGwQ0bFSW
WUTMjdSyKiBGevB76KJtiqlbdQUuuBG0RzrFDQKV5XF9e2gL8dhMVw0mR9CyGsgeM+dKU/qxTwOk
4kFdG4UrTTkrvRcRgNuoAAqcWI3JEOY0nsa96P3jMw3bSDziVGNq0bV9fQrCREQWKEGlBpfrplBA
E90PaB3lnYHvh+3aDONn1TxsVLOYH6NlTaLUbZDz16VH3XRvz+XsSK/P2rUdxtHqWillE5qw92af
OnEJ+G1/6JWGDuOpF3kyod/94WxsVjvEhkHswERcUjlFkdAHiLiyuyS5k+oGLAgcBjr2pWfO5HPa
zH6goGsZ6k1McKLVrZlbkdefdiItfdIeAxd6uq5PISn2MKzOt+fvSxbjYgK/mWPOWSNOYqaXMNfT
HI035ADR4rSilYN2jRdx78jvxwrp2YrQvUGd59A99yR1Y3vLS1+wtZRvX8LMbp7nQACPQn86mIb9
Yf6KHyx38MijUezo87n5HPc0QOvi7fFzrTK3gpW0TZcWsGr7j25K6rWGLj7ZCQCCPxMAO+SOZKvg
YHCWmS1SfBstcw67RKtK0cS8j88I2xtho0M0Bzo2dOiILr7l90NJw/fmpTmXo0+hWRC61mlSX6Oj
DgFrWkU/bk8E4wq/fQ9zYIPICOK6xjykSFSTleia64IWlBMSfz3Xb2035rzWqNrUXQUznR1PNNuI
W6Ml/vElIp+dQ55aot31qEE8ynTYTOieND7CVXqQ346iu3q3PitSrTxCaXcW3d4+vouuQh949WW2
h+bvuYCEy1wiQTaf2YmQ4onjTPSHU0zgHylwbw44eTY+/aekZN8sMbsv9Po0L0ZYmlx7OEXI28X3
DY1dzrSzN843O8xuM9TBDFGPGE5tRT66TYHe1Dok29he8xQZuJPHbCRlrNtCSzAk/RAf22N7mI7W
qqhJsuKdXRb39m1UzGaqdD21ogqjKmwB9RZDhOhORwZ5IxkkOz8NwRotVsU2TSmqQKVJSn0ThbSC
iDTQCZyLiC0A/f0xqD5oYKOegQnXF6uVIRsgG9jZxf5gThTl/EcpIPHh3hhJ7p7NNZ2cehPtqkO/
5tzp/+PO+G2bicn0qcWjusREDJVtfg7trrqvVFpWtHH0U/6guQ1Q0UgZ3nYZy2ahA4QwAnUKJF+v
hzzEutKBkLo/xTEUSx+M5in6mfrKSgGnfQcNElC3/qUASKUVG14TBRMe/nu2L0wzIzaLLKzUcb62
rKPQUjMiw2hb2m4soNLFGeeyLX2mGkf2CJH99TA1H+RnQ4eVbdx2O0EpkpSb1P55ezJ5RphrX7W8
BrKEGJC89VbWLiHv0kvKGcjy2URr4H9Gwlz2cZvn+jR7X7k/4W4bABu8U8dVk27HcW/kz6bPuV7n
w/7N3V8YZDzpZFWBkrcYVekUP5WtRHls89whqdeL00yWXEG7sz9pxC4fEWvChw7OsIo555tlB/p7
x/2eO8aFeoVSo4wJQ+ZKQ7u+gy6XNqPvMtlGaN9+7YnpmPT2nmAbp/+2CSAI5JPQX2My65Wi1wYJ
fdjsqdFS74xe8eA9du6Tz6zYpXbiPN02OB/Y78v12x6zXGMgxl4XwF6j/US5/Ln4gJJs92w1JcfQ
/3Advy0xyxageTXOumA4vf3wUYim96r9nqz7db3mqTLxxsSsm5WFUWBGFgI87TXMgRT0aM1BIP+P
Tfh7NOydJ6q52swBg3iOn4OGZES0251vCxwnsXyPI0nynw3BeNw0quRmGjFt4fkNTtbdQNhntGWy
+yNPAegMpA/njceyIIyiCJoAL5+vVqCZ1ncGfU1PEVnf3m/Ll+aFGWY8neKrTWTCTKuBYZhqiSuQ
fKWfXuOfjZO+1QLR96AbIt1K2J7RUlnueMqLi3HvxRcwF0k3VbJfafiCCM8fOpAazBwm+fR5Ezr7
729H68IO8+aPIr9ozLKYJzSgkevdI/e4eU8e+jUPasMZEXtdSWYcKV4NS7njHwP66K3jDcjFOb6J
Z4W5r6Y8iaK2ghXlKTjpNLJLW3Sn8/n2Bln2gL+njfWAaAuNiimGGe+XcpcTgIp/WY5pe67wkDjF
Ycujb152TBcGGReYp0Xt6ykMdq5B7vJDs/ZXyvY4Emuzkza3R8ebQ8YJirHYS60PW9YarDXYfJqz
V994okk8K4wD1EJQYBnzUZYPQkss4hPxyTiYJOds8fn3sDscbWsQfwG7wZwhub6Je6mpFXWMx1Mj
dgp4N73K7sIwX3VFb3HCisVXOyr+aM9BPRycYfOYL3K5mTZ1iQjpjZNB/F13X9yB7D2yVWKsJCf3
iEd0NyA7E4LPH3/0wLmwzXZ7Q1RRVdUEtt3kLrjzgvvOaV9FyzYdL3dub5DF7X9pizllmj6GtVXA
Vpvv1Okj8UgS2mO7SRzTs2PxXgeqNd7UtozTp67+T+NM9NF4qEyDNRuO5OwddrYO2nQfT/I5vgIy
yLEeOPaWgsXLwTJHbxSjpFNT2KtsZMnfQkeg4kZ7yHaJh3zUu0/PuUd5ZGyLcd3caoJ+E/B14g11
vZVKc4YSJPMV9HhwQ2hg0kedhB2V7aenM0/CZzFSuLTGRAohJOWRNoQ1aCMdi5jWKx8Jje008kKS
ebK+ncaLYTE3a5X7Uazr2XCylcmuHJnIZL0+e45+5D3DWSTrV5R6OSbm4Bci2EHDGmN6y/YGiY/q
p5LaJukc3gbhjYk59bEeBvAyMLRzA9q9Grtw03ysbY8Cw05vb8Ylp3kxJpZkF5rz0KsYYcp/8UtS
7wXb5s4bzwZzuMc6SMKkh42Xnr7t4uOHYruBHT5rTloQ+oRk2MvtQX3ljm9sCpU50ZNv6knbwZ3s
7moaOz9+lGRzcD+UwDmpdjQ67R50dE++vabDga4zpNY2P3m63bwDpzLH3AMIXPGkeRUPhRv71N8A
b07Xa9/9ue54pIGLEfPlQjJ3bFVWStVOGPJI3wyS3Om2TmZeP8PmQeN4y8k4Es1LGrEsYSkmdnhU
bX9jkp8K5+Zj+1P/fdgMHRyIc9VKZZlbzL5IkrKScK7Vz+YukZ32vfuBVvQ9HqCPCtGdtf1U3z3R
fofkEyjpeoJ55aUTF6/6i49gnEszVFIO3nfsXPtQ7YN7yXXbz5J0m8dXJNt8HsJvMSjTL+wxHibO
u6o2Itgr7Jc3IN9o+deR0gfeuOZf8+14oL0RhWgL3G/s3KbjWCtFqmFuEVg4/SYglFdSX979FzaY
qSviKBxzdMWf7PQzNZxubTm6vZeety3ZHXLkZDhI+MWMO2C2/x0UM3dWY1WDGMKg+PFhEHkb+65P
Hh8fJ4Kq6jZd3W1OgV2CUmlbPp3XD/mPh3Xg0GfqDOfO8enzmj49wPfxNvI8zltzzfjyJDYBLChV
XBpg5N2Nm9uebvlO+j3qr3v4IkBMglwz0gK/Hg24/kp92m7XDw8PnIh38cRfGGEceNoZEuQOYcRO
S6ra4LCj2JW3RzL7J3aeDBE0/SCCBmULG+mKlYTeE33C1g8elViyi1jmXHVLYRcUs4EAR6cbYncm
JPHzuFCjIR1PWR+50PaiWgkhER3gaN6Nx1KTfjkvA4LuM4UGBGLZejsY3tpaR5HvdPih6KuQGA1J
fz0CGOFajnq/WlHnSXw9Vx/xX7RaRc4ZoopQZHd+ctbtqyX826RefAezcG0TdG3ZoUb8Zh9yUpK7
eIsCm0rwKYJIyYpW5AnSTvhzTg49GTpnx1lW6fus62hehdQeeuMRe7K3YA+N8E71mv4EDSmgerfd
Hux5ESl24b5xLITXQBSv0YfFWezvW/baLHMdenrVTb0GsxrxsADmZo9WI4d3FX5pmF1PMMzgZMBp
I0mvsT0SErgEFK8d+5O+ghynt/UzxyLZ02SjHGAR60cEhS5bpcU+s2wdXJ6f/l+ZT6qaqOWhe4l4
wkkL7uD6exhvIzRTA3mICE+Z2NI6OzdKayO1Wn8uxEIFZb5kDDmppLI8WWNngqpWMUIi9q0cEk/N
0UjSq2nGc4Gs4BKOw/xVOuD0ONqzFBzO/oWTSo1I9sBsgFw8yYlggam3QsfsUb6r7eM5o8/d4Sk6
5K+3Hcr3S+7aKBN+iQo4LDxDQg1gVT7Xrnf3hFBofdvG0i77ks2GpM586JmKiSWbvYAWmXmXjU7s
BLa2gswd4W2zheBO/7c89992mHOcpE1YlwXstLRxw5fJrV6lY7opSEN5iSH1e8xzbYtZLCkejcjK
YavfZvsTZKHvSiAmDBscosrmDe5ju/OJBn7lFtqzja1v5dQenfxxs/IDO/qcHNWdqBPuLSfybOOh
348E4GsbyrgHm5uj+H5rXH8ss8jtEKvJiP2NnZVsSudwMm3DkTc62RYrj3Lc6dKOulxtxqdU4qQl
wA3Pq/2GE374zCh3QPPssg7l0gYTXHtRO1mCitmf1xlkoyjJN2uDCgdhW9B/ntu8nj3mRiyNsQz6
/mv2cnLX7DzXATUcJ4heugAuR8QEgl6p54Aqwkh5kFZAFvBQDMtnEAAitAIBR8cCvRK/b3rwFM2A
jjv/l/N5rncvf3LKf1tgpqmtB2GMB1gwcMoju1ibJLV9m+sm5836fe1/22Fmamx1oxJmqIzm3r0l
9C0nrvnevaQuNzif/cUtS0ys7HuBVg3J14juwlVkpzQjeAb3a+4jePmA/h4TcyHVohgpFqTMT7UT
nUqCYLwn6pNOALmJVr5d7nhsEwuZp3lT/9cim7Ycy7TQIguz+FI/lPTXRI/pnW9zwovFi/bSCuOR
o0CNO0tHJUwjk/sjsMV3by9RwMYMO+ZcZNwRMR451LNA9ObVSknruKjI/jwKdrv+s5mbxZAQrs28
jYwz1UXBrzX5C2by4T/gfi4IENdIvxIeKmzhdYhFujDFuNI+G4wylr5MIVvh5jR4RT+XKxz9Dc1W
aU1Lzk29fIVeWGQca62Dv73IUFGMNoP9Iz4M2wkwO9994AX/i/7owhDjLQyvzmo1Rna3dN7AEEJi
G0xem9seafYE387vhQ3WUwhdFUZWPKBe/pbgNCVbznTxBsE4CC0HqN8rkFXdJZtp3ZF4g8oQj5jv
q7P31jAY5yApk9YKLaYqe6vckX4ET4eaAjCHaAOomq1IpQ00F+2cFMDIyT/Vd4PqRHVN13nXW/yj
tsf7eLPVNj0PzzGP78aXsc/qVtKDvCyxWw7qdsLDehb64Ilafj1pbxlhfIg1NG2TqjDy0mXk8OHR
BDGLBt2Eg3nvqfZARRI4x+0jsZxwJZ7s7Fey4h56zkp/ObqL2LwyQi+JrS9HZhHxcEDdDB166/d0
c3ymOTg69UdeZL5gclYcQFvtzDz3nfcxGWrIKbT96W1ykeBu1rWdP3GijiUPM9fM8B8krmcGLKzw
xbgMkBqF3gxjga6Ti3SC2+1wF1BhlTgBOXv05+0TyVJtzW8ccL/BGID20JL71usdZ6owZtjLu1qn
KZ6cBzcHqhIBqQ/CC1eiqZ2tzMe0IeLjbdNfvLPMProyzQxVkLNQy1Q40/KMJmWku4Y9uGDmL3gL
DoX9AYAtEY4lwT8C26C9K9+rTwP9jJ+Go7qjNN9vrc2883w3WRn3nOhpoYZ5PTPMtSJrXQVSc8wM
cN5UwtMBHIFHzekj0rpP5tE5ekdtwys5LyAuZqsgYUHbIBoivyqOF+ufaTVUHkJ4MAUWoVqCeo2b
QIEUcDCDooC6fYLe5FawwRmIFxtvNyyEPVfWmdtGS/HQrjzkyMWVvDrIjrRGFO8M24IYH9kqf815
231eY3YP6GiPg2AyUHrA7l9v99grutZTMVyNVJDcaVd4NxBtK2znO473bpDnO+ybNdCpzNzcuMg1
xnFXSTt0sYHSBp5cxs51FVfeGiS6q3YhjY7CqnCc9QPg5MSh7yOBvgi5veUXT/fM5/L3B7DDRVCZ
B81cW2nw9pQQOaQrqNke8p4cQVUL1hWC+t8fxHzo2ANcGsksaCmyHdPDpKdBoZhIg8pbdBG7LhJ7
x3tUNf2/bg9vofihX1liTnSNlpooVDyUWNYDsCAJrsDJLaHUpPgkpP4pA3x6oveh4wgfEfVt2Scp
iejaOEn33Nr8vHXYxb4cNnN+tVEcM7WrxpPlDcM2A8PVhxqXKinKLthVkRFSz0zRvCGm1UotCnXt
9YC8c2aE9xFMwIgO9rDzS8y98hRZmwQt/x2B1FfntpqdaK73bkCFjrQJLYAmtQAvd0GEJMKpdZvb
X7Lo6C+ngznarawYSdsaqJyUtrBXB5orKyNfqzHVbXHYHqKAjuPR8Ddhs0uovBLp+MNQbM5XLESA
VzuEiTKrRgYFgWQhQMFOtHUbTQV7D0pbHdV3iCAeeOWVpTv7ctRMxJmllRqZoGbAgcsREb2+d6uR
8Aa1EHVdDYqJOjPka/EqwKAUmYBJR5YKEIc54aY2KEQy0zQm6nQvWa+t9TPqXD18DJuTKNpl85Bq
LUddYSF3fn0GGR8XoxVdS7L5tE85OaRkaulHeIw2h2wTbaqfvmM4hWGHG2PV2hl5h5Cx7ZgptXn5
jQX0Pz4EGicg5QD5q/atQ9BrRE8L/fH0Mrx9mIcP1M6tz2R1tAmi4TkiDm1eEnApY3tlkznzhRcZ
nRjBpvigwbFIT4dwrTrQwbkP7GbdY3nQLeVRXrpgKSS+ssscc6Ef/97WBohXjXotWGvjycg+wJGq
gpq+coGc7ACSdNOYlsnOzFzFJJX8rEhbISJK+ooGoqB2rZ6I084oalI2hybeFBX1n26fwMUDONOU
oIXNmmlyry/cWtRRWSnD8aS4KhWotT3ysjQ8C8xpmIq6E4Y+GE/pOrIt+i/Svqu5bWXp9hexCpEA
XgeBYJQYJFF6QdkKIHImwq+/a/idswWNYc6tfcrlKvsFzZ7p7um4Ot6Zxsd9HqaecRSn/uGBEXER
YBiGUFIeiPzb7BY8MZo0Gv98H11HP8/IC4VMqntwYA04pPyhJq+m9/s+DzdHjnmeAAtBS4eA/QDm
I2OP4wK1GQQC/alaSQvFVkHpAOhi83OO9rjrnut6TFzLD3qM5R2UWlWkGegZR5qNR3a8QlfofOkv
WsdYAGLaEdAOcbrP5YRlBAwXNjehxQOhBjt0E4nAfS97FPIaaZ/OMGRk7JRSJE3tpj7y6zln4dHE
xf0gx4heUfmZUYcgJ0MNZ7pGlHTf6LoZihkxkhfPaMw8eL7P4lRK7QdRRhp9sZhf0PLRo/khe24W
zTZBaPhebeSnAD2H94lRO8IKzeg8bzZ3FB30szox4ggF2otfnqLsYpX9xf3fSDDRvdL0EnZCgkTS
YPdJ+TuMl/+CAPZCYnQPsg/Z+KldhpZVfkNlQo/giGoZ1tdY9ylQ1fnjlEYUmFdAnwVaEHh9f/LR
rH6xWo7q8j5PL2l0CbGsN3Ing4EAqLBSZBl4aAONp7BT+iqOmGDsQzVrcl+j96DGwMFpUiJ5GAdK
DdMAFErF8RomxoyBpDSixliHWIy1YEjE/rReb28ld+S8T/H7KTPJkrxvrvYm2pBXjHSaqb06ltvU
TLcfyBmT/+3mmNfJm0ldFgb4GcJwJZX83mLxdF3w4sBJLRoxy5iJKlYxUh0L/Qnd0qgI+q3TzSWO
kNzWxd0TQsYshEaAFXuIQdBGt3XaQ4CVij4xdh0Jj4eDXCEe2qRkRY5BSpKH45d++Fobp491v7h/
olNZ+NHN/oFjqs3q6NolkFZhf3nslsnh+iC6yYePJDkPM3XyXLHqgPa+AVHydiQjxVCCpBEkCbfn
lSnR5Y9Lw3W0Jh+UEQlGtdVQD+ZJDxJwqVCU3z4My1PqnLo1cn+Lhb1prRydtDVC+KOx/Prg2PpJ
zR9RZzT/AngSNdRwp0Z5VouXNLWTinNfkwzi9JAARMcP1in+NC5dH6pdcA2GE7aYvEthYDVGZ/pd
9dEUQm2LEfZBeFj9fl9IJvnCrus5chNzCsD1k6hSoNFrCKLhVBZbL9qV9aMIcN3/jQbDWJPVYpBV
8XAK9d9ZcyWGtJr5vP3NPEYYpVOM2IsFI4TpKq+mLC+vuWgXcP/vszLpu2GdBcBcgPUHZC/p53kN
Wj404pANtyraWl/MiEhmpuekZLbILKAccghOJa7oqtsbPhwiKRY3FYmJXtO7fIDHu70ijYN1pZvy
JD3/fsj2DimsjVaS1/KQPJakXx5T093f53gqs/PjBzDvg6J2dZHE1XBan7uA+PDkHnt7+zt3nMQ8
BGZh2Y2VF2b6y15JVokKVfCAoiwvp3Mriv9hVEfnwAhqpQz+XAac5en5eZtv3iryu89Mnyxm5gJD
ff7jTsIoWmRd0FYbIizgqP+kbo6oMyKsD7MZdsqUw+ma7xX/2GJPkpA/eWpuS1c4tZ5oc06dnuo9
dhlx7gTD64Ua7K7RutHbbw+G87vadmT5GZgLO0QOujSz43E/s/a8l1ieVKVvZllEMbWJmkQyKO31
WV+8hR9vytMAf2pJFvbVbq3X1a/jqnW/VgIxX6+2/RQSXjFk8j25AURjaSMAHxlzWyutf0n6FOct
fWazQ6mc7p8v7/v0CEbvlR+0yiy/Qo3D5C3Sn+Y8sMGp70sC8KbpEhhApjGudBlKldjV8+GkzbOz
fCnPRtb9C8sNDCuKLIdmPqA2/mShja7DUFyE4eQVATH6ZaM+Z711/5imsio4/28ilM/ROQ2KUYWh
OkDrVGduCjEGMcvj6SWRLP+xtlsH3ZhNQrQThyy1oqz0U0BslPUVAzhMjLILWphIWYO3vg27WWi2
Bvq/Td836gyIqkrhkSGpAs9MZBjj9bw3jG0QilpM6g6dm6QJ8tgp4gxLnu//LmnidwGoEtuy6VIu
jHgzvyuYt2WKFgoR1n8mmRe0cDnFNtmeBlQSZk8ouYZkZawAhbJy3cZ9du+Tn4o30QSMZXfA0sU/
WPgyWQ+SxA8H8WSdt4oZrLBKwV597Tm2bqrxYEyGXSlU6FGpqwO4LOyEoKcnecNK5Fd+pw21Ycwt
/6DDKImnxpc+aUFn5sKf2z787gApZA4LG8aNHPcu7w2ZerzRKoI2DvqgYdMBozKy7xf9tVDFE9pG
M3J5WC5gTDeCY684uvnnc6FBOjADib5w7EoTGLXRsc+iCBoMXFpORfrXjTnw3J0J5/4nCcaCeXqf
dm0Zw7lfDWtib1a7Y88R9wlB+EmDefr9IhhmgFPH3Cgqw4W5JJvesjlHNSHUP4kwOiUFcC8uQOY+
rWdEed2hhcC00OLCe9W4B8Y84TMBTYrwQpGU3sqYU0kPvMl83qUzT7bX11nelPTSq31/Ps4PHGPM
+f6NwZEtNrCzbRgyfL9CKJkSs14cOfaFyv9PhfxxFTd5GFEI5Cs6Aq6goBI6CR+YF9d1P3g3weOD
GtkRFT8fkuKq4iKiX8YvoJbxZj8mSq0/2aBsjghcQqzpGNAVjPhbdbMFjmoFqerJnofuM9FM/5MS
o+dqmCEfrYDS8LA9N+b5/HYx3YfM/P2wdXIM83SYtnyAl8bxyXk6w2aQhdwvK5Uqv3h+e7wSsrHt
kDxxNPNP80yZwxQEAF/pUj1GYdJwXgdemWEkBM0YMMwIMMjwel/kJsDWfhJhlGYwCmlWienNUj4d
HgC01bmHg79tauuw2UeDZeTER+sqsrocyhz2FCbVf7nSOXgJlC+b5oCel01VkIsTLGpXx5GKhw15
sbMlxnOf0GeqvX75A2atdFPm6sNEuezHGdy6ZUbyms+A41QKOOhn/el5ixfDWZJHzdyU9ou9M3lC
+xdD+M+9sqOmlV4Z/iUFuaJAdQOluPXe+lem6psEo4GdMsdkG02MWwWJMvMFsHghb63sRFn757Ex
ymfUWAbcYinpaWs5jvMpPS4eNzYd8wrN54TTrcK9I+a57bSLpvU5Dg05vcF5cERc0qJ0U3eDmk2O
DlA+xtCfYdhP/pjX9yrEZZujhnIa1o1jGqf78v8XK/l9R8y7q15TrIhNKnB0jnZbTB2fUJolFzff
Wdw+lD+j2Z+sMKYkQm9dKGU4PWvbAQ0idDD0YBL7GKDDzLB4D8BEIfwnOcaoZKFSeYICyVivE2Jt
cV3L5ePVXHzW7gHe5QoDxgYGPHgP21/8pX+OlB2u6YUKs0gzsJn4pvq2gijqaBSrXI4wTj+g32QY
vznDzlUVY9rIhGZEWM4fLLflNTZI9Bt/ugLfNJhHuk/6oDQuVN6ts1OZ6GZFrmVuEds2j/kCE5u8
oIPHFGMy1P7SRn1R9Kf5k4oo01km5qdiLTAE94qRV94Rcq+KMR7yXKy1TIWIpBmAyfxtdV5hun6/
51zVRCvhD1FktxuIFzn3fUoHYgibgToAOmMXtmm7xhLLknl5Kt57qjJGI9SKwRDiHG9Jggbd21ty
+iTvyI8jpjJd37I+OHbkzz6nnxwydsS4KEow90ExIlur3VYO3pQHi0OE81izG7JCD6nYJod0nC30
sJ3IEjl/jPRidnit2zw9nsi5/mSJsR9VVEmtqIOlNci9gd7FOZBPz1nYKfoDoddf+48PgbOWa9Lc
S5KOBWUCdubcgteRF4Ahqgr+PSRFa0h2BpTq/SOc1ujR95kXLG/71MN+Vto68YwJhre3hyUSegpB
M5COo3RdnkZTjf3DhIwIMqLYATVAROIfKobyF1DKaGBvOrp9fb3PGVXVe3QYAYxVrOW5Njg41VWs
9uX+xycyYJCFERfM05XPy0TDokx6bADwxCj0RlzJ5so1HlvCdQUnjeCIGCN4jdZXcyxuQvk6RtoA
RUJeYmLaHn1TYNsI/MafZVoIdnLkkB5g1j+pOULyAJAiPNs3aRlGtJh36ir3aIL0cDGGEz7kLqqd
F7L/4DkXHL255exGelPH/71++QjA9sX965+ofvy4/pu9HX3dr4RrE1Nn+Xn9fx2tb5HrnIrFcoFE
/GYwW8ve7RIrcVxEeTzWJvKNP6kzr5Sm93UtGTjBNZqWh2UsYgq9xPC7U5tm9Rtwie6He3wS1tyR
IKozd3SKHVFM4hJby2lwFDZm7L3WpMQCTMm5yByjxxH4myUeHa+RztLIB87ySXvQlyqyphwZnPbb
RzLIGIdSHGZRndETtFDLgJf7gNiqRiGjtcxV7/LqFjxzcZOnEUPlFejUgKimKTMN4wzO/xlZy1bN
lfWvsgAj3hhroRqpoqU6hYfAlIBmiotXc7Xf1xzzOh0vfpNhxxNLbErII3qEQUcEiEILxELMwEsa
JyKfwJL5Ie0svn5rFP8RurUl2KrrrR6K89P1DWNM3Bd+0r0d8cS4t10gZmJSULFIyHNB6o2jbuBV
aEgHA+DJjs4rbthNP3lHpdjkcw8oXMCH4raQlSJWRbp1eTSwXZEul75vtKYj4xF3jNmoCqlJ1BBa
heiHBj+fQDOD82Kb7td6z0MUmE6CjagxjoWgh4OkemDMQq1g6yQ2WoeWh8pavK7sVU+OLsKT9cd9
Fqf9XGSlAFai6Nhpz7wt0rWb17mI6FUGbuJDfjwtEZ9IS2Lj+lyMBX99tbeMH4fs9GPzTZaRm/wi
z3JdupE9nx+wjBhbCGw49aa6o069+YU+3hx95oKLsgyvqDhRv6AK8k2diZECNPHHUlmjLGbWm/D0
tl2SzgT9027HQ+f6i7v4TYuRoRDbq3x1AK3187q2aGdYQJzDokapAbbThuN9/2j/IrTfBBkxKnyl
EEoaPNOIE2YTMKxza4H8136+49DiSg/jmsqJUWGBDH3VhcUZM31b6gx7zsvC3v2y4Q3blsvhjn7x
T+3/5o55h676NQw76n3jJScJRAatG4tf5YKL8v8Xn+GbEuOwFomA1XMzmLbn+l0jMrRjuUjdAZ7+
C/aEDKbiADaKw95fntlvosxTpF2q/yRTK7u21hd0qOgbssCsa2OaH+py71sfz7yOMI46oM6OMx+9
tXV9Ua4G9WVLyzoL5lZzH9BHXVndouHw95dn/b/8aexuVemiJUlCY5k348GzlkRBzt28RdS8RjOZ
HtXfJUUTGBNTBy2gDi40+LQc64G66Idk4QTrNyQ5kYEBf5uN7YqmeXQt4Ky5gbWPn3gptOns4D+m
RmMn62HStaTU6AMJ3XdOAUE+hgwr5A+4Zzv9Fn+fLWNprjNtJmslFVggE2DQMnURYOs7zosx55Fh
7Isu+3JbtiCjR8S4YPrs3Jvye0JqKw7wPzr6ioG1iixTHT9j+b5YbF5XK8RFR9smy4vjWe/vLxhg
OaMf1thnG/PDQ9C8WtkIn7GDnhOuTyeoRhfAmKjZ3KtCj2a3LcDq5UtMOc/gNuw5Zmk6RPs+e8Ys
BZjC7DyadMgwcmvO3gTH3Ls8UC9qce5JNGORNDHNdJ+G0MOysDxCsU7vszGdsBkdFmN+rr5US1UH
NiKC5OH+jF4Vip13wJQZqaGqO9sMHgEtedyvuSi102mOf46QLcuGueoZAo0Qt6BamYYtvJsrv+b4
dByzjg3dP41dpFdRiC2M0BJkEuFjwVtdXMkGCdnSPAIUglfC4Zh0rIb9STDrO0S+IVJu67eCjmLD
wTo8zoHgJJGvFXYrHMPF/VvkifwtPhjZ8ybv0M50qwXOV15LxD3sgNoi3rD+R0KMxakvQt7XNKzO
Ft4rnntsN3CPXMG47ytqbJE2FLpIlzsIxvM6BwaKsRNeg2Ns7m++4X2ObvH4HRW7YdqNju46k/xA
nVHpeN5uRTz5WKxDFpGZuqgNH01XftV4AsJ5p25P5ohkpOqtaKQ4xPUFLb1mZfmnPc883feasOTl
pwz6QLKvowRsba3ARerjITl/FS9YroGQggt/e1uKc+8QGStyqeU2FVNIfOdYb2vMTW4fTstDsP08
xQ8H9Cb1Mvn8JMSs0GIOJDFjsz5Gx951eSfLcYU1NkkXVohOU6p6pbU+vz04p0fs7MGjf9xry9jk
OMM8tbtFAqOL7OVgiAvK9sx18gvxXNk2KTYt5zI5rwCbp1ODEPukaZUbULhXS9nqORliS+DpNo8M
EyOFjfefgovjqC4K6YZ5IOavFWr40D2eC8rRgVtoPDq6wf+vIVlvUen2HgEYd1+xeY4nm4i71sjy
VHNoWb+wkFB6WIZOvX6H1aeDDrxeb47FYrNxXZyrg95BEoLVJ0bFPzi88K6GcTbUPJH9gtbQLbRv
0+cE7eMLm94MKm/PHGL0Y3eUmU3EXbq4xWsJXoBE8HZC3tTbbG5ljnXym5dO+kvm6h8fgIWC7XMj
kHMq201iCSpJ526ounG3iY2jXEDWC2WR1oceA2+8VeOcM2WTc+k1EoWrCDbX7Zf0Wu6+OFo7Md88
zjn8sfSyaYI4TKnbnPzaovs8MhdLZ6ssHIjiwV+g/Ex2NgaZWvKFBiuO9HOJMz5IPkPvc1mBu8w+
o1xxenOstbIVC6s1h9z2mr3+YPYv1t79OsbbMIPZWv+P1pFN29VNOB90dErQ+g9AmeElo90jxh8O
r39Js/4jQ7c5vZEtKVNZ7CqF3mTwC21kmimd0bXGocITFyYIQlQXZlhgi96fzMzdOclOPa9nnGMT
ZSZw6S+aHggR2lYQlQcrbeHyrBQv7meX24mpEap+BQrnbbITzDeSIycFQPDFbMkxIhyDyLbANbJS
N3MKJNKa2Hyx8Um0OCwed+UBlXsOKeq/37FXt7TA6Pr9qInaFs/JybLaORnQQ05+IZN54TjZHAFQ
mJxJPCuaOhjAEYLJDLC2CFYUTk2Hk10DiPJPr02eCbke90iStiaAbawHbGz1ySfiaYIp0l14a0Oo
sJaNBxI/HbLI2MhmqBii02+CMzpDyRc9zadm2HCfncg+za1PJGpsVO1ptoTfUzzpno7oMdrkdbNL
Faa4M5WsO9d4in7fF4rpoG9EgNGlGqMRMSbMIemYAnLefiPoQ9UxJuR1h1rZfv3vpHBEkHmiU1mL
9MajJ0iWy4XnoGuKeHZ/uM/XpFqNqFAhHd2TnidplwXUrR8s4MTxTPZkUmP0edaP9+P4YhRUleb7
YBGTW0mAY0h5ssb66Ngo8Z9g4bwGShdtjv9EOL4xS9M9IjPE42kyy/DNE+ukt4OsX1qaHb9sfuNq
NOyBXs+B5WJY4mvFq8RNmvARMebZVQUjlaT/I2ZtY0d4dy0eP5PmbkSCcdPjeWQYwS3LqZji4QVZ
fgSoPPf8Fvb+YVRHVJSfgtbE1yoJZJxabL1hnc9nB/grAngetPD4uX1fqLnEGGtQ+G3fyzqIWedz
uUnIujUVdIY6yqugPxRLt2ocDkX68++xx5qHIpUAoweKEZDyswVBdpigYOKqS560866LsQvY9wVX
mjb0ooiOQR20RC1UlJw3KJYgLDWWLQZfn+9zxxNCxkjM0DySZjXVYqUkswizJ9ySE+/8GEMhB0Z+
NagQpstg260Ns0P/8Bd17kL85Yj8dI7mWxhZV70ZunlhGKD2vEVeH0cIDFnrAAAs/EHliSIsYK1A
QwSUpO8f5XSJdkSaeZEjKZqFvQFBKQFTSoFKNeRJW9M45g8+6R/fW+e6Glby1o/gQrvuferT0woj
6qw5iYrsmtB+1fVb8lk5KiR0r9vPPNiM6UTGiA5jU5Sh96VswAHLxAOk/S5psXxn5R4DXjJ2OkEz
osTYlUCqjTZUqGxuaXsgkOQj6MIKdTWXh/sy3bE1osWYFSWRE1W4wAcorXNjo8yFh7kmWEWBMTmU
gDh3xdG6P7z3zMcCWGr6LbQ+/vbhuC0PKISgdQAb57n2mfNSs568Ole9Wd2DWmNuC+Lb4gILbjh6
N13KGh0gY0g0MNQUNHPerOIN1h58yWs1IT4W9u2wQ+eL60PxmGKsStd4ghBooHebno4t4232eP+W
eH4h68UPkUyZAgnnIbGR5LqSd7T46mSHVO/elU/3yXFkgvXngSOb6rJHGdrGlrhLyfzAzaBwXEJ2
KKUJ2l6q6aGhy44cPukogo1uZXtfch5NHiHGSGRzo9K0HIS22GC7DDhoOryvM4YhD2VJ1mnCej0H
nmm1vH8RPEt624QxcpxjycjTSsLnG7NdWR1deP4+rIqluea56FQp/nQt5oikFIMuuGZsdqCiQ6oI
EcPpn41lZhZ2OfA2Lk5m6ORvEsxNeLO5lOkpSDjiWnqMicQ1LzwmmNuoBsz7Jh68FrQ8b7fNW2jJ
AGx46Um6wCY2dEMhX8S5oWlH6ZspxlrretSWcg+S0luMNcKbR/t1ZXIe1OnYQ8FSKKDJAjiXnTMR
B/0iXvOG+n0J6c0t/DH0y9QE80+YA8QzxPEfJg3AiB7jPoitnNR01PE0vMcY3JFXsJucc+ORYORN
Lq9BcTWu9KqAJ4A2sgfMSiyRbUS+DQ9rxKtGTHtj2O8jG7IBsGUWi0yteiUbKDxoYyYkqMjgUjgR
6pW9XSw9WHvvqyNmNAIn3crhes9rYJsUzRF5Rvj7uZdemwvIP/h7uChfPuchn07CjAgwsj+7zPWr
6FFkUnLZbC/mgxNazdOSHIQPdAJ2iyOGr+InXgpmOos5IsvIPw5b8/th3p06ayDJU7BAn21Vw6vl
8DcpLyM685+RXWp0MyHRsTvv+VnDrelW/1C8cGRy8iEf0WCCHtpiWGsFeFlbHhCL0P6Csrf6+sEh
Q2/iD1M7IkNFZWTUsZ+1vCh072BxCLCs5XDrYUTJ6tjzGKJKdI8SPdQRJZSr2lhLwFB4BSZZXZnE
iT79ha8ueaHVrVT0d1IS25slqfqlmA8QvzWaQuefkQS8ayVYlD6y59mFYHMLRfm+OMLuw9prIWaz
1ypHRKYdv38OVmKbttKgrqpexMFaVpwTgga/lKSH45G7bocj9RLbs5UDiyUyPKwbXOfXNSpnCWyH
qy33HEmZ9C5GDDFGow3jdhYBFewUxo6f+qS6xiQEjO91qQhEFFeBJc/XXn1+mg2Ptey0+pLzA+6L
6p+4FnJ9GdKQ3upWMPPXKtjFwB/pNeQIPVvLeXHrdPVzxDBjTQYUDEvRwLkqwVIXUiJGZrOQ3svn
RjYFhQQF6RYr6aNbD7Z6Oc95cd6khzIizxgZo9W8easAUDn5CiISPK583lM+HUmOSDA2xseeaK0K
IaOYKwbMU7TGU06wxEZb/ZLto8UdyuKxxBibSE19QYvpDVrtL+wYpunx1urskrgmx7BJPFqMubn6
WJqjB6D1bNE9D5mN3S9Wttu+NYOpH0m23Gxyu3HmD2oJ8ILI4iUeOPTZzqygnANku4L0pFb9e2fj
GbqvDjwG2Z6sJiny1ojoI3Q+e6tlYMN+O9IShTua4rAyd+2u5o5rWtxUB5W8O+aVbc7qAHYdZFQx
rG3+sezIqfn0iZO7nmICWttVT/c5nQ48vsWUbc3SoxAdRt2NXkZa+4K9GNFm7qRIk3Eo3X/YJbaG
kwcq9rZSG0f9st7ECtpN7r7HhHbc7n5lWIBtcbzb6bzRiDnGymTZPMuVAGqe2c/KV73KY7LiznLd
d/ikW/Z49PbGRlA1ygCHDxPws3fF7FbJFXuh758e54G42dMRke6qD3lItds5fN3/8nSLw+iQGMOR
N21c5HSdQWk1mtUHZnTQlEXp2deC5M/GFk1RjZvxcPC4gsfYEL2YZem1xrFdLnDyyALmCr1fSOzx
hmY4GsXWcxq57LqI3k/0KzwOv9z7x8cxRWz5Rk7ngSz0uJitt3A0J+GYWo5wsb1VuhYVgUJPCX1/
EQr7rwBlu88AR7Ju4cZIstR+Jvp5Bga8JaY/qtX9r3OiMQCg/vRMxWtz7bWWasd5265oN3a9SQOn
ik0ASqLVdH80Tft1d1jkKs/gTEbs34LNdlhhDZFkqDU1OKuzvkeklLfWB28WdjpkH1Gh4jc6PyW/
YvwrAYNAWRadNwpwsACoMson2HdjcjsI6XndeR9uL9eIHKBDgjaI6HnGVlkTUyI4R2SLUZjkutm8
A2QsgzjzMYc1g2VoSnI+Z8kxd8PnwTteeDEfz1CzbVbRbF6XDTVvpVNtPSQ7ygUfiOJ+1Ift3j9v
ShIzz5fptpQei5Zeim1xJeaeT4ajsuywY9pVkt5IiMXa1XZu6o+ReUX9DvNcvYWTW8uP3P5WXjzE
YtcKkSzEiQKSmouMsU0wzeCavvPBa9vivRVsz5ShCqFYUZVqVSvDGt3d8UP9QEGN1gn/x5iIbZtS
W1kYihrSF6GgFTxfsZXval2xSqwHxltJ9HplC859a3XzQe5o1w1AdaRdURBlvheDptwAPOQQk/ca
UE2AHuK8GhyjyxZjskaWlFmIpUpGTQKPVDyj/pf4Cl0k2NSiGwo75VME12sqGViaArQQK3Vmh2j7
amLv2+oYOBYXf3G6bAFQz/+SY6x8o2V6gw3vtJBAJwr30fqkL5X3AKsKDctdhcQ9unvO0/iXy/om
ynh3TS6IRkKXkgwPa2fpzMzhgGX2X1wLT4PvP4Ximw5j4as+ucrXGT3LNcA5H5aehZZxikhVYlsb
cPS4BKezOd8Eqc8xksIaUJb5xQPBEu2QdP4NA5oUQJN6ynhX8KxgnN7iiP60I/NNlDH2AmaSGlmH
SD6vQdLZti12bT56R8kSAKdv7os1b3PoX6z+N0nGBSyEor60Ai4QADMV0R83FOoOIF8czqafzH/I
sNHiBYh6Q0kDj+d4s+3NwUG+KNv2AV0zzB0H5QjLjefR3RnVTFalcEaXgznOW3pSfkUR8ZxfWWNz
+OIpHRsq+pFQpwpdUYW5IX+tOg5Gz90lWaHX4Pi0a5YyPANee8+0M/19lpT9EXuzXPQUPYOUJJrl
Yf30JeBwxbNcbJioeVg9rV2pKcGuVYmclQUqu8+tvpg7SKdbnFeGJxuMDcmMyG9RfIMhXmPUL3i5
L3q3t/6O6WBjw6sn+2mk3kyUdZZW2KKNJaO/KeRWh4mTwKwxXr5JlujtiQG/ZcULzH3e/wnc82SM
SV4reRB14DDfJLvfqQUbUm02Lxs8By6vrXYyxNc0HVsudSw6ZZ39AmtWpTwP0R9aAb8MmxQcQJog
A3yfpUkHa0SFubO4a5WklYCROavNWLWLzFaxBCxchvk6qTniONmors5ljW47wpY1FqUfSATFZd7T
aXkLNur6OzMBXwb7b+w+59Yj2pN9p1n7znz34QPwVLc51zelb2PyzNuTqoWOOhfIY4dqhs6sy+f9
s5ysJo0JMOIhekEPsHFUANdb57fzOV/WLm3oRWkzhTB+PM+c+wQnM+pjgsw7I2pJOm8T1AOBU7RW
7NwNHt31830iUxIypsE8LF1XK4YQgMb57Fgd8KnCghM1T6YvRiRYKP2oLttQphez3ubH8KV4R3+G
X5kf3KXIU+/ymBAN0kYW99qIVz2gcA0YU/BWnvWIBqGYbKhP6s5tzsFRcWLt1ZgY9UxGxPSu6eSg
A7HKxri2zXs9JgMVTVZVAP+LqG+z2RLRb0TATgu0zUHDRLZYEx3AayV42c9ygtELDj9TgjCmx/Bz
ldDG3QagJwckfInJZZ8CF/W+sE2q0JgI8yb6Ytl2VwlESue8hrfW2G/pa2BLr5VBgmWtIunfgrcv
1xPMcFFwgSFurwh7a+MfQB+50a21fh3M1dkAIxEhv7L9XSwIwkBxQQbbdUVOixL3DhnzW7UzFYUN
sAti9tYCtvv8RJN3PbjkWL9JF19TJNSWxbkmSzoTssuSOBuKlt4fGDuL/zGC4Y70LzybcQv//zjF
ES1G0XoMGCReBVrPa404b/mj5oYPHWpxVgm4Nuvo2WgCPJpzBziBeNS4eeTpgx39AEZYowgTdK2I
H2Cd3zzgICLCcOENazyfZ0rJx4fKyOvcTzI5yUFnDeyX/MU/3teHSZ0bscFIYxbNOq8r8fkYcZKw
bCzbLbkYz1O5nDEPjBA2lywDmIaIs0K319uSBIurqViblxTTtGZDxGXLcRQnUx9jivRUR0o2+FlW
eBko0nTE2XFmduWQ45E7A8XjjHmQu0BpJWyIoRBPmPc2QMVcKYf7VzT5eo2ZYR5hRes7MUbemno1
GNnEQnqFSC8cwzjpeo6pMM9wm4uDjwYCUMnRnTxAHBIzXS/sp5XrOzxTQbXjD/WFj4amKV3HmBBD
bJ6lmLNSZRCr6RINW0Th04VB5JwcFaw7ZNgkouEZoSKICsjQfqZzZ2k7haC7HLW5f3V83xyxicSq
i1VPHzTKkbNNLdTCS/PRJBe41B/d/0df/rS1HRFkDJB/kSJJ9SU63oURsvNv2VKsGJ2nXzzWJtvW
tRElxgQlsRAaUYRThCoh23B5rIBqMKCFZP0ooHIN+xochTXofsxtniJzBIXNK2Z6XuleMQfEvuU9
DovNceV+qUvd5F0ffS/uSQpjooBAb0TDFXTW7cpwMBLwMuxFc6+iZfG+TE47IKPTZExTEEhRVRg4
zecIeXo02Dkd5hkNc7FY7KBrX3tXN++T5IoKY6XyeZ11RQRRsUpLvTX2dY5sScv0WbJWvJOcNIkj
/hhrJV8kX7/UUATrSnEM5F12nqmw8twGb55yMzZEGeZFGuqw8QKSDtflbBevq/fdV4vcZcHdksO7
NoVxbq4zMQ+TDmdYvMkvmPtSZFLb5Mle5HDwa0BhuLqy2CPRDlNTcDPEk8/096Gyvd95FyqBWIL6
c2Vjpbi/c7bNQk4Idk4N+1fhZf/M6zyefnVGJBn74gESNBWwPpi2jsFoHl5hNb+wBuKZe5EcHVcY
+xInmBUtKhVHa1N417wmM1t5cT/ua8FUaDayYory0yVAS+Qs81roXSEvgnoxwzzlUngx6u19MpP+
Gvq1sXAMmxxVgVFvOMa6Pkg6Oo8Xw87lj4ZOH9b39xldjmpBml/n+H5hW8CPpssyGqe3MId6n49p
B3fECKPHAUAorp4BQmhyN63o4K/87SCY84aU2z0q/zv11HHa9v9iqL6ZY1Rau5ZxKMqgqQJ8mwg2
FjmjCP2uk9WlIB8fXFSBSZmYyxBjQcS56cxhKljkfPWo5JXwTH+nD8mTirmKGqnY+ik3fcBY80cu
KQ9/vDRzQ9fR0Y/c2w0gbeSaShhLqA0P+0UBpgD87xlR3YtoSsuuxIKcnkSOu49NSfhXb8CILKPO
l3K4GoEUDvBUoWNiaL48mW6zdmWuYVapvt7jkNFnucYuHikEKWv+lhHZSS0sH3EOGJJ4+USB9dF+
ee0d0fTI02q1QsfpmYY2cGFQ/fr4AJabuXtFLLWHoeG8vdPyNToExgb4SPhHeoZftpVdFRZthwWK
gMsQlxzdod+5dwKMN9EIgFkT6B2DtW22lWTiL83c/JIfs/Xc5hCbfAdHTDEWp1Wu80KKwRQ8zzO2
HiGZsBNxgLHJS09PgiJiZds/ssvoizdcrvq8p6SAgqMvzjJ2UviR7W1ciuzjuibAbWsybzHoj1F/
6hdisRTGO5o14nFufmrS1I5+DWuhtIuvxgKW5p6tt2EtN45h3p7/y5PiE+7E0s3VvHepjHGqZ1ot
SjLI0SrtYF2c5WF5edBTE1mxILRcGEXP1CU3ByoFxPi4ohun9s88j3jSFfjmms1lCq18EaMAsoUr
aO23ChvCvI28wHQ96pt0j9fHvwujRiSp8zwyWUMV6n3cg3MvIk6xEkIygw+ysANs63DV14bbTcC5
WY0xVr53wbjNDATXygLOh5ig5rIS1gE2UAGv4oOXTZpOF4wYZCyWEmJT6HCl9NAmHx77B9cFmCfH
+nAMv8YYnygPukzVQAQF1AQQoijTcvPPHNOrMYYHqXopbGqfrileO4ajCqaNhwy4rzxMDJ4p1Rir
08zwds4qcPMMfxQ7VTriA4efDr1zju2WZr6jd+xu7KTVruju9WjnQGuGGw1zSbA6yNiKOwHQ3dXy
a49SjmfOba5nyrHjGmNhVK+phFmJ44ywrMMK9vKBzl1i/MRMZ+R/M+MaY15CZe5DsSmtkqzPWyk1
hY8cJXasMCWq9e9iwv/H2nUsSY4j2S+iGbW4UoZMEREpL7TKykpqrfn1+xAz08VEcwK71VuXOqRZ
OB1wPDhcPP9t8nSwtszzVssTckm/N17yFBxBwHgGfdNgcgdWtGfdzfrr2tAp/IjyMCuHApB1BGa5
HzlevPkeHKfRebP/Qw95oRkFHujJnRIO7DqkiDG8n/GkxgqyGsdY9q9TkDGOhqgXAYFhO3kcNeRF
UCBpI17Amj7BlEThRjeIutjVsH+0WF3DjOA/OiBZsGfiPFmZGydNp9BDS4JEiuVwRkIJtTOgpiIk
3PBbWDUzLLzVKfAQ8zLlYgm2vn9tjr2Zb0oTfEQis595tepi4bDQDr4vF3me9Vi7yQsLE85Y5HCO
Zlj+IW/NcrLL2lTN5gBv6XMfRndGb90+1ddivltLSiEIpxmFH08wEwR70CKqWtIek5RTO3JAo7b1
K8sH2bE7oDBUjJzA0je4UQP4EuS9w2ZKYtoSBTKdIGaJWuHUTzvXrSxjwqh4cCtzW2RIMFXxtvLr
IeXfJ5GeYJzMwlxIPOwJAcojBkZtwfB8PL3oJmaXGdtPhjRiNPRS6zLGYKiSjjnc1wftwkupOlHp
Zy2FOyjZxVFCo6C3ie5z6zM+fuKZw5C2dlaW0igTnhHEK3oD0tBVY+Z2ZL1M8E6YL9S1uORSDOVx
z2nRoyoluzoNnJmAD3IzfbByTKtmsZRCWWke5lE+KFf/BwX+ETjcQE6PbBYzQb5agL2URBngVMVC
0vvQp0Z6sJ0x8g197RYpdMT74QtvFgPjRll7tfZCWgi9ftTCMlIl96dQIXv1avc89DuEhCcRD6RP
lhGyRFFXnaLPOShWIIoEd19tA+GLwWxe5QzSnj/T139mhXTHgSYgelGTjfO98CzNppohr0uyDTGL
v2O1Omq5iNSFV4MFPdAbaDZ5FVrI9i46i3VMvkCtY2Aqhl2hit7i90S8ttVQYuxfg75MfplVf3D5
IdR9mIRiH7bk5NlHu21NSMeYcvz7QswAAdjPZ4YDuloEo8u6gdedoqKajjodYcYpEVc2cKrRQQ1r
/Q/TEmMvyXf/Hb9+i6GORmC0Haf3OfALvV1ouAdd3hNJ57C8MYYc+jTIwiy0OjmCeIcEjwHGFUUg
OzSxcLcVWr18F+t23cjFsdNCFAQEEhTCvesSpqVxM4IHHtE8cucgLLBnxXhX+ziXIglqL0SWCuZY
6SlEorAZVDbvR8nNdsqx2/LIxEW4V+3bOq5WxS4FUqdC6ntOHwaiY3pfgUZ58zh5DBGs/SJ/X+g0
TPKcdl0JnV7nQ1KZxmMMb4nUjdqfrClCwvol+pcR0m04qawmPN/D1p9fAVm2iooA0BttwLzA0IpY
8w1rv3auL7RSdD5Qxagi70ebt+5Dq6jMeiNftN3XWXsjc2H/F5NhWdpRtymniCp4nCB0vn/GPAcS
Yo7tcp8ckgt4VVilj6ucUUvjoIAjaIsoTwVija9uf459G24eRnYhJ/zy+fXFJO5fd0l+7x0FIHwT
IAMtQxzhI3m14WtuNGu4MAFk1SfRJRGM6Ab8LZ4yyKnJRrWWdYSSwV42PCqOsrNi0U095vt7VaOF
JOpB0omJHOhQCguovMRooELzFLcFTwEDqtaSXQoqYAUZg14EHaMqv58xMczy1m9lHGPZu5Qfxml4
qyuUDe2Dj9t2v5ZH/CaJchDGWuW4XFcgaf96735c2peT4fz6aeKlDxL71BpMhekZr5w19LwJvKAb
KkmuUBvm82FRFYExX1TEap45s7CqwdJBputU9tO5PJbev3s5P1ngtebvIQcGcgBRk2QehYTfFzaa
pkxI5IIHILv+7kLGW5tvk333A1NAmNx+144mClS+SaPgPyjzOp3Gjr+GaAuMJMMJ/2G4jfkRmLF7
Ao9Nep05+PajvtNdtPyVFvhXNns8tW5v89rTRxWhuAgWCkFTr2awgLeoV8ouH0Ie2bP9UXQqGYlw
eNU8JG6+jC0ZxMSQSMCE0v2bRGqTW36KxhGjOy7pAxLDmga+VYSDUfM0vTzCr35mB1pWfN1vEqnT
OfVcHMx+zJNU5FGy/QthPkO4hTnceM2T+CaJ4PpiNfM0m0Hym8CKesRn7+fZFj9fNla3MS6fuAdF
QjBooVqUdUvJKxeGKgqigewwKJ5gwt8F14Uo4ZmXwqAUc3R7GPF8AJ2Og1H3mokbMrZIdhRRGXQK
VJ7+pqMq4CN9MTwrHq1hv8GwG1BiW+FzebKy+7Pds8KGayXv376Q2oQ+zIYaI7Hwhd0OiQmMqjjC
3ubaax1wBWJpLNPSD5lsKmTWpv4BRsaeVfe+Bp/fPoLanyqRkyzksUygs1ZMNO8iJ+HqZsx0t8h6
/83IF/tBXeBxHBhFbeTQFq/u/iy+ZRfn6av6YD3v1zJd3zSiru5hnuHahdCo29n2xmhBPI5srf94
3CumZIZobCzd5GigqwAerYcRzkfMKYFBcM9asrGYWeO1R8+376HudjHBTaz2ZJtt+0N+mz9UGzws
YLtszR4tjyRmtPcNRgBn7c23lEoXvXCNLzapQKTuj9Nd9ChWoAUM7Qd56wWHEWECTOYKncnE4AiU
7zX7z8Ce9t0HC9pWgeb3rtPVL7EWhKOh4zMmJBERBfHqje+OmLJqYPQaA0aJw37DwmjGvSEoUkNN
Kx73M467H9v9aYPABLPRbR3TFkpRLwexC+Wa666CXITFU8kUAoTFR4tDOwcaOiwoF+TMWWPXxbql
IAVpCciY+KIvoWBhTk6yK6x5E5gf925YmgpKb+7S1CxsOKmld96NnnUHziari0CHRRCWPOqRstet
5OVPklffrI2CsrIpZiNUceaAp6/IXqHHC7P12PcWA0SuoL+4TbQ4CcAygZX3HyehNDM/MHX/K7OD
2A2LH4NvBrPNxSbGaRi7SX5nGNiKT/tNSwrCitKQe97H+iMYxVtc5MqfcoQq0blwWeeGcXvJFIih
4TDNBY1stU0GhzoBuvUP5DnXbUKPBZnku/9mV5Kk8oYuiIpGFz5xHdc1g4ZVTSfXMNPhTvV/8HtN
c/5k/RZyqPXTRsHH6kHOs2v7sYkoCY/aYWKXDEGrSLAQRK3eII2DETY1WT1ywSe7zn0LcRvcFrNW
XQv38Pe6UciOiGGr+D7EdFZru9OdtPdB7ngwf25xs+Tmpj1eIxfpkRksWbXE35LpVttY1oO+7yB5
xFi0l1++G3zG5jxaKQCIOYZt9dAthFEPgU4FF4ZgELgTncaKcG/5gBkMTzozs/kr79Plil69lcX5
Tss+xHgV6CWZx72AQnbFeas9VgCDtXoUfiuaryhyCSncPbyrN3RDo94F5RfWbftYC2l904bGa6MG
Ayyxd1WzbPGXb4NPWy7RpdxtOXvzSUpdovvHR4bU1St3sV0UFutiXqVDRNawt9J7/dC54mt7Z5dP
X5z9GXrM8dVrKYhvalIuZKZnQl1qEAhSAsFujl1nnr+6D2AVc+y4sIqLC+UoCGmanNczhcjCUKr3
ynS3gZmC6+3MjA+uETB+U4sCEX6O0YSQQVRpty6ZchpVFhqLDVO1Eoc7ZdF+turHr/lpc869L42U
DjFuASLhBi5f7WtxGjBlKDQMYj/kHVpY6s9nVgXa2iN/qeT17wsROlg4sqqFiM66TgDGa5ub0dr+
tQF/pvXJorpZd50Qd9LxsuYFQaeORJYoXDOgV+Wi7urSHI7Fr+SYPf0MN7s2sc/dPd68e5LQZKzk
WkmsKi7kUodi1LpYKFvIDQ/71/qCgJS0QyDDOqOIkHEAV0I230RRx4EPxjpqOIhKzPQi3CHdf/5k
HPFVRF5oQ52CxA/qUtchorSP9/2L5qBV7rxJPVa8cP2JuhBEnQG94lOlkyd4BvUGgcnMTL6QFULf
HqkhFJ1aN4VT7XR2cnGcEj3oLvc44JlvPrFqmteOgiSoPManIYGE0AyOysJOIy3kfUWdSTCqTCyp
Mm2WE7Qa95FEEa8xAf/JNJV+kyRBw7c6OW3uye8dH0W9tWd9PQ4oQkELMGMP15yupThqaSWliKep
gLjEtN/fZ/PeA/t0at49bZgVQ6tP0KUsylHhJg6XeENUwxv4+Hp/cUF37fkbGQwnCJ4z/a/V3fq9
lPTjM0XgV1fSfy2lao0ZnCG8tC+BNzqgWP18DFmxlOvbjobKhYb0OzOV/BlvAw3nOzKlj2TecYIT
YVb7Tt/vHA/tfb/Mg2/e7UzCMqSqu0cbobxP9QRatB8B2Elsxu6ugcDye4gLsrBXUa+5SiArzmdO
3ew97xSCv/fnmzWhFPLLakX3j5p41aVMyq3hJilW0gZrsH99DREkNl/uduLGv2O4TyzVKAjXJS6r
qxRicPo7AaOtovGxFX8EnMXXnqEdbq8ky3Zpxn5NUoMAFXY4+ZfAJIPQHCO2tp5nogQcT73cin8B
wysmT8+apyGJKEgRBBIMVqnV7JGLxNwQH48VDszK5itI59DtWIzmWFlIzbAMZs0nXYqjVjXrcTs1
DcTBieoPY2zFG+vRRxvb9vZ6rh/N32pRF6GvFUXfEMPUTmcUKKJj9Pbvr960S0Wo60/00wiEWxwU
sUfRCs+Cp77u5A/Mvd8E98zmrlUfeymOugqDVlRjnUANhuKmtl3Km8kNLGdy36rtrn3fMNvH15gW
ccx+ryAF3Fk86GiRgIJIVOc2xv9gBhGhjPQeyOwAi2THB1N3OlN1WGu79jxaiqZwfBKTQNTTULg8
Tx6uYwxvTAZTZZk+w0ToMvW60BupKLGk7XmwQU6BAgMGhKy+nBeKaETRBTxWzVBOM8a8wIEhVJUg
OLdIM+VJP4A8ArP5fpwxqvmTuXdrOf/l3tHV6VIfTWOhB1hAu3M47Byidh7LbV9LHn+TQkFHPotK
3eewkGf7PY1NzGkOHnjziTdROxHYZDoWy70lv/j36+8vm6TThKM+llJtYD272hRMfztnpFYDGQTk
XL8Ym7eaMpAwNwN5FRmVNTRVTzzXajUqmXDpJsvmnwSSr7orHizdZdH3rVWbqktRFJj0bSv2qpEK
5Eqz+WAboWnS6e53k+AwS81WEXihFoUkupi2mJ+RwzZe7cSpN5Jlg7eM8ThY9foWQijwUIdxEJsO
Qmy9Mvmf6uacvTAAmNwUf7OFhQgKJHq5nNOkxvYMsIVN4Fwas7L0rfYuWLtWZVK/rFv7b3k0XFQl
L9aDjj1CPk3aC5vyocyssiodzrDDbD/OTj+YtWskNoj1xRKdm1LsFN3DbbWv7vkNtWlIyXPMzJAQ
NL3sGwet7mUPVCEd011gPvseehzM/ON0QjLZjl0F9FLqJXpFD9l251RbtTC7Lbx8Zk3OKmAv1oZy
A9UsLztlioVLqZvJsJlnC6GmyfxSM8a1zjopGoU5RqXgqHDYhVy0QwNtpZvwcbN72lWlyeTeIxZ0
a6kpX0VJOy2LJiw1iYscj9sYZGe96R0Ob7sdk6VxrYZviQF0Y0zEzRlCuZB2HCMTsy5jS371X1gU
cquRCUnRJMQmwG2h0uPO1S5opS4ucGys4E6yK8/fSqd8M55kMnS3xqMW+TLkT6TPxFSfbhvv+n24
EE6d2SjuVV/OKwFeDOiNj/eqdQ9v99QitlU7o0Wy8xtbPv3RtfFbLE2yUaZC1WIalnBRyk2+ubPG
wJL3KKsgw0X+KAG8WOBrxnJx54++0Eq+gAVGIcuxdwsT47eM3kb8f88kP1u1UFVGkAn8eCjaodZT
kUA+4U81uTdc0VEtPHhPP02ME9udv0CUenv31i/E39LoZYxEv+yyqREQXCJJuWA3fpAW1aS0UUfA
kLV6gSxkUZ6TkRnlrEjQ7HiMA1sdHFlEEW3lPrXv5wRjYTzWjbUeF1lIpDAsrv1cmWtoJ5m9m4vW
YQd6W2d0RAPJG/tzPt/WkLF1EgVkcV36xSwNwsUdvHwju2eeMV2buV0UfEVZMnPpAAk1Z08PLfhl
E0zQ2e5ZXYPrmLxYOeqtlYexLHU5Vs5GmC5ykCRGGySq5dnk6Ksu+0IS5Se1DbgLlGYUEEx6tclL
9SKYl+qpsLb6wfthWcn95pw6Z3ifrDqbddxciKbdpk4ZEnFooeT+/fjuXqbKxCRF00o3ocmTWv3H
DQu2WGeAcqLmJCt9uYW2WFdFsPjKjJ7yPen+P0+teY533UfxcdsqVxMPYIX4D6LQ0+VDQQul0oBM
3sMLHeVpgxMdjdriPKspd6nFDqKt+qO/JdJBtE4aci1UYKbPIO8JLdTLz161bT501rPyeqT+dp8v
JFGYEtf/WU+lACsFMhwuQefn/g1VScfcNU7K6dfpgqmS3dO44UIUCBVbdUD2ivW+JWZ660MoqBGL
Vq5HgdgSWB3q+9TNQen3et1UQnGKWg7GrjLODc1fogV1XaQxTmiLyn33vd0aZoOw/X6Ap+Hu1A9k
6RgSV19qi7WmwCetu8iQxo6cVOEeA66nawmafJlr5itbYi0nhT9iExq8PkNW5dQuGQrxmh8mSwc3
c2GiiU7wQOL2NjrOiyeDUgi9NRiIi9SPYdt71kKzjJkCKEWUVTUMcHzyA7Gxj8ZS72scWOaLkeh0
y4QoOBJQAp/5BnQGkb3sgTYRrGvxS4k7Mnesf2qvFBC1viDkkgZhcWod9+5HpVhl6el3NqpSYyv6
E4ZtdQFCMuXWFIS7UeVhrnt4h3jXRaZh4Ybc+Ig23bbTq7t7Yx3pCZllM8lKEZEb5dkuduF9E6Pr
a7u9z+3K4hSz9Sw4ifvUCo9g3EyPn8yq2OuEjVtfQKFSkPmxqnYTrmn3uMfUl+N9Y31EZrLbElJ4
J93sSlN0357OzK4zhguiUDAUZKOe9wFg6GijHrd5YV1gazQry328/n3hCvu9gNGtQo997N0jatUk
t3SLp8FwDAeVU3i1nYeP3LJ6b4cSUO9nbz2cHjKvQ0XqUwgOHzB0eLPH39/1Diaep9bmeRy8kfGg
Xo2sYgyrSl5DKOSnq4KiptW4auIJUnEbNDCn29FuEluJXC41h63xvKsxbn3/yIovreakl4KpIzz2
odEKwVUw/6iYeWSi4eP1yE8gX9h1b3x1RGs9KyS56hUupVJnuQpSQ6hANnRBZPD1/pidksASMlTT
yYyjteoWLiVRpziLWhVMSUSSgTp32cpbq8da7iRHOGpvt8/xah3oQhhdKQRe7U4uEgjbowUpqNzk
PbxXL1lod1ur0HDnVM4GI8Ey+865k6xd7mxwsFXNZN17JEFLn+bld1CnmQ/x8C5qonQd2twpnUyr
3BEWo9v6rr6kl3KosysEeTVmxgx90UZ2f19ZJ0y98jTLMXe420h/dmyxUsdreLGUST1Zurbow2qG
bmNnfbgxkgEo2N4xOdJZJnotxFnARiUn/zbRfXuWvDdQDj7qFuumJg7IrY2inIYsngMVm4UFNO6P
xwS92KjYDQ1S1vrJzlmS7bgljfIL4r6o1NCHNL820V2/2/Xej3L3yLC+NTdvuUEUohhR3+ZtIAgX
MdlyJ+Sj59DyOVbH91qDkLoUQ0GI0hlin+vE9p5RmnSP0qTtyXx4cUCtBEahPZuQmrVXFJLMoxA3
cUr2at/atgLihyfUV99Xbqig/pYZVVnzXRf60UUY45Cm6ACHOLAoGW6+R4sE5s2gOOL2GV5NIaoq
up5URRYFhfY9hFkJBQkMhpdi3mgkjBtb88cQ2k87pPBj+B7MCM6ap7yUSKFTKxRcWAgSvMZ9jSJi
DgULeEwiEvb4yDES2qu2uFCOBqgynLtuIEaCVZRzS8EiPt9ewFU8Woig8KhWew7TBkThwnVmdVRe
wLjTWREG3v7RTbYQROxzAUj5zKdx1EOXwbLTh8Kqa5P00e6ZrGxrXv1yfyhQaoNQ6/0I+7PvfRNe
9u4O052T+8czYQ9iZoJW7XyhFgVKnMS18cjJuKu0n+WbgIEQmWAnvI3gCZM3kWV5FDSFYd/K2tUc
9u77/WxWMAdkkEFvwHw9sNSi4KniCwMEB1jE0gZL0WwXnvbE7QATrAQhOS1/A/XF+lGwxIMgutBb
hUQMj/1FOO1E+4ncvLetfDXytDAKlaoJK8qo1qMcYhBQlr3X4/v7/RZtGBh1enCQkXyy9qF3WyQL
mWgGyD7h8p5PYBlggDzWeMqKTli78d2+jE08hv7hQqoUVgx63UkGD3HPr5wpb1FdgIqN2yox4Igu
cwm1amyFGCLC2Bx+8aiasHqRZRHrNyMyxhrpqdYUg0KkYMIgmQSMv3hR+R7uxq27/fUQWR4uRpAv
WRhIyo6frXqcC5kUOGGCo9yGgYpTjPav9/4w3XGg+Gf5flen6+/G/ls1CprGdhTDqiFi0LoJWr/Z
LF0M10asyrdYxTUEDG7JooApq4dez/B6uICMXzj55o756Fs3h9/aUHAUibUihJVGoA9vk9dj5RzH
EKS+0lF+ze5L72vD9mLWwf23TAqXMOOoBn89tEK48bUWzTY0NSf9EZTmGfFqxt24jre/hVHYNIut
GrYpFCTCjtH29mlaDROrfxmdylOYNHZDHCcSdNHcD5RSn07bfEOi4aj7KzDfzWKIW3WfF+Iov6XU
5cGfFYjj4E28Dk55Tvf1M7hcbIagNUjXkBwl5Mgyijcpu+CHME8nVGOgjdf23x4yG4F99C0ypKzd
UEsplCWM6CJIsg5SkEowENSXTUdyMA+Poc1qTeFSDmUEcVoN0lRBznWODMhGLlvUw6Lf98cPDFJn
FYOuFqcuxNEXVSLOoOHPIA7cO7YbwJ+4uPea2aGG5Tg9olhBM+9JK4N5at6mh1IxH5zpUGNoKlqC
N/nxsXoB39HtpV4Nsiy/ibKcDCOhq7AhGzraxws67E2Mg0XREBAZZKSfxoFx7uQ17FoKpO4yZdQS
CTl2Ed6H6CWTKb/DO8i+kGEYnOO9GR1PhZW6l+3pBDr90YqfEeNTLDC0ZwYKWR3BcXLzzkLujMXS
t4YIyw+j7qZSGTmxLvBhzzXKQAw23+Aavi0FUBfRlHdFN5Zkqd1jY6W8KXn/YjYU3li30Wr4YymL
uo16Y8wbnpxTFK2icRARkNzeXkB4y7/9jF9Us9iWaLd/rnxWCRprFcnfF08BuR1GpSc2LmHmvHGX
OrftdTUauVSMAiAxS8Nmuu7S/vU9xPDnk+YcYK0xJs0zwxJrt6CmGYZoYBod2AOoVdRagZ9GuCyX
utuBz0l0W7JpenLQNYYTu+pRLkVR69bzXTvlaIm57MEx+P6e22C1cQwvs9G5zIBXllbUEoJ6OByV
HKJ47/n4IV8Sl4Grq6U6S2Uo/J6VFm3nKSSU595BZwEhlGDYwfoV8XtrKOg2CEG/FkCETXADA1u3
KNBh18CuPi4WqtBVbeNcylJs9MSeXXc6XsL7X+ZPUuGEntWvabOJPdb2/BdI/ks1uoJtBgfQyM8d
bqXXowvORWCh9wAXmTTusSIeq/mdpX4UHPui3qujAP1AjHEpHgMz2KUhiutN5AI9jFu0zmVlfoH4
nHsg1cyfDFtcjWUu5VOoS7p84lmE/MlDxQJAEcWqeAWw7l5iDrTHvBRDYa+mtJo/tzAX9L00ZnBs
Sb6EYZP/BXR/bxwFF6kOtom4gi4Ig2Bqtpl0IJWMzcy1S6+1dl9oo3v8ijAdgHEW1ry/pXIUdpTw
1euugFyYCzBef+s3/EfzwRLDWkMKN6bxP9C7t/XHV8M8dj/ajdyiKi3GroF52CPVMwzd1l5vS90o
KMmEMUzFCLph6MERw/4KM/zBUoy1fhSWqKqflCW5LAszfZCRAbk2rrGsY93x+cs6aLpmpa6TTpdg
grBzxd1+JDt0DcwHuHuGheMdnu52VreX9+IePRKMVWRoSNM3q7nCAfEBKXtX2Ac7w6rcyN2DapEh
Z/32/60jhSZIFYudMGMl98hkjq05cKSIwkYsCxSaH1mLbDh7HuNqJ8bCRmgi59kYed7ooB1hTUPt
0ZWoELPP0I7x88E7vDmhc23GaJgPFcaRoNtY+VKZkJom6zrOtrtFaSFYN87cA6nvB2M1MxvP2kcK
YZJhnrRCwvqiNAPzY6UN5rA3Fqr838ishsBFZRdmUN/eVNZ9RFM9p6JWIroBJdEbDBpI3LWXXx4o
cw4OWvJZS7oqTRd4XZFkAS9aVaYcSCPOOD8hKh5nFyEiVBuYlf2ieDtoiLJbk6Hd2pIu5f1tSVtd
TskDCEx4OwQPG/OC0nB7kkzFuuPdnYVGRQOFMKwYzpoXhu5nTVQk4lwqwnc9xbQM+wkznWG0bveu
oUC9ZB37NetciqBOoxJXkSA1AqzTtu8/BvfMAOdV52gpgL68ZyMQlRQCEPMijwyUZeD9jP4nBz0n
mGfEkLeGoEtxlGlwRV+1XIQl02uzD1Br/oshYLXGdSmBMoZOCUe0f0ACssbI3H2YGfGAQCJ42+iY
cqgbG3Rkvd/1kIOX/SuYM0Pr4mmPcH3AX8AQRT6Z9nyWKlG3dhhNKcJcV5VsAGPqCh5Y83CUWBG1
1afZUhJ1VXd1FWKu7EzACdWCQgOKdrklyB+aOzD72my2+zXnYCmRurh1rS9qBFWwXZUpX+DQsW80
xjGlYzZFW4aJMkBERwr04DvCG0fE+gU1Eo9fz7f3imHfdFYhLysp1qIRCzg5YeTqAnsg9Dra/YU6
dCah4LKmyHzskdI6fP2cxJ42miFn1ZFVCWCT1FJbtMvxclsxBhDRyYWinox8IIsIto4YtFS7jcWa
5rAay1vYAn1vpDm6kXGuSMTj9VW1ZNBUAooOTnS5w1RmprWvpjKW8iiokLsk0XsCRvar8Mp/FWa9
vUelaubJgzWjvWizKwTzqQrNx/Mn86ixtpHCD6WZ5XmYiHB7wOwmwtjIwo01V26pH40bYzWlIg9L
QetEc2osMlYte7jbYJQsqpwZls8CRJXCjn7yJzENiYW8HkdQM7oX3T555ug9fTLcmdXgxFIxCjSa
MsfUWgmnDOzu0qb5qbx93rb2VX90IYGOGcw9RiZgtjSUOeLelTaRiebg84l0nqBsAZV73nnAsNU9
K7PLgHo6cJAr4zwLMRYx8h6ZxZAseKd7ZgWpTyq+w68/28rPfbhFvBrZyP4iK1aagu4OYR5mVu2/
eIN/4RXdzhamvq5wwfVOQVwMI01ABPsROG/gbPnhWM2WdTMzIJhuoJVAPT5qMfFo6ofo4czik2ah
FN3ElghanaJQh9h5Af8icbJNYx7NKDClwJR78MV3CZwA1mlmriMFGGWSjBIoIYhJYsr1vAltMrj7
B4YNbx5RufMPjzM98Invx0ydS5wA+DdHV7AvFeYNK5gUvgVUfbKginFH0zOefGVQqli8njfFPb6H
n8Fj8pBcii2w6v/hIFAAUqpikFUjEWfDSXw9PvPeq+HGghUUpn9CQizC1MnbkMI6fHTwQKv9GRSx
VzRG5MW9P3nyxXN2u2uDHpPpjXG90OGCSo+kKdeg4YCimtfj0UeauXA2Ruw8suZfMFwDnXqjVFnb
zrJ03Tv/oTggPMDK66xm5hdwTIcHer1AyQF5BoEtHo9lMKq/Ibd1RrqAdbesRlOXoqgXSpJV5STn
OGao6QIxGd7mCN8GGIL6oB9M8/CGOSmY1oNZPWQwEItKiAUu9PAnVBOHgShAURBCuKldbzzPclAh
hRcMqaxgPGKuzMk3XhZ0XKBX4l5JJojrLASqERrHhOjRRIvlg2e+HPIf8LvO08s5fSwJMz+z42yV
xGG52JSHkmaaOmoa5Cdmjgoc2fYj8wuPAIaeLIdBp3wTsM5EHCcR7ERuPXNC1NqzwtNMG6UwZVI5
DVOWiI3iiTFvJO8JlSM28xJnuSb0PCcBoc5IqCCndl9RPIJ35yVFJtq3T9vWlG0TyVXLsTYJZ7GC
ESxzMaiARw/O0TmRIPqV1OG4H1sMQcOtMG7IZFlvfPRdTzVHzEw5WHdofDCbPXf4TAeTFfGhEEcT
BBCZGaD34mVZxHRkajszPx35OAjTg1zcibOF+T7cj5hzisyaLrJm3gZuyiX7mzB6X/l6LnUhSA9l
zJ+kyjD1tjqKQ8Nwahk60a/UrNYLXS6gk6+YxWzOvDlhek9qBbFZFxZa9P6RVvRDteo5P+N5aKV2
qZk2x1J4VDWGF029P64rh45tXUeTnCrz9KXeoR9lCOcsPfDxhv/RvBsdCiamX7cVYQmhtqdtMHo3
lSAkk3oMvT0JWWKpcmJNxh9skCprggHiOg2solSkrII6ZZ8W6WHIGlNNtqNuKv2vQVB2Gqe4ZSZa
aZYxZK4ppyqagpkNqA5EjPF7hFGoVW2c+zI9aDFKjvxtqQdu1Md2ozIGpq8Z+VIQBcSSOoiDmDXp
AcOlrITfFdEnr0oMbVaFqKDjQx0YRjjRjoKhzLymECFiGGKxfrWiZwS72+awIkMAtaCI0TWahCIn
CqIaSe9ivuGzgybHbl7tJgMZhVlhnJ6VfRFEQRYggQel2BUoFyUS9RClk2LI2SEfuEd1LGy90S1N
eYtH77Y68vfQHzlCEKShbcvQZFmmqy39Xu9yjC/MDm03EnUqrWRIIDu7cAH+JUFEM6VsyDpmLFDn
R/fbOh5KITsIzWMylJYe1FYaHSsjcBuFQbu9tjnif2SRpftuzuOkJn3MY3Py1HCG2Gll2S6H/7sp
Y+AHFos3IEuQyEcs9iYAqVbvl1J2aFStPeRSkbpc3fMHuekD9/burOqDWwgDyRD9l2lCuzjnc07s
0/wQ8V7bZnZnbCMUzv/fhSjwTchNJykGvWiRruhSm8f5IYge2wpEQGTcmiBZfyBF1mSsnCpqOs3V
IAeZGuJiyw8212w+hGT7Bz+PFhBDlgUeLDrUzvfGUHdlUeSHOnQE5ajlnlz8wckHLP8lgjr5rRbL
UxJDg2F25Pk1T3d69/UHWqiCgFJ1RRcknkLJBFRxfClBRFTOFscDWWTV4hWGAa+Bi6KCBxGE5IKh
0s5qnAtwcHpIaQTVHiLJ5MRHRXnT4uhP9tzA/ChEK0QV84G+nxSQgZdaEwj5YSocQyab0uc/bq/Y
Groov0VcgxqLw6j1TSWniZgfjOCkyE+NpHhzpJo8OkA5rnRuC1tbOLJqhg6/UDBoVE41vUZwxsgP
Y5RvYzm2cB6FIrfDuWcc/DVYXkqiMKYTuHIOOjU/CObbwDjvLC3I3xdLFqnZLIellh8UjMmVj03o
NNlxrBlrtbIxmLEFE8ZYJDSaXwkHFlJiIdeNsOTSw5y+Y1jTVsg3Mx9tslQxY4Hx/FrR6Jss6tjw
k6pzIQdZw06eIrvlreaQCixrXpOCu0VBpxlYfw2FWrdabLiC6/PswGNGpllxAUabVj/ROyXaGp/5
jPWjw3Hk3iRX2V/iKKXmKQ4TTS0g7r0JG7NBgD2rXTnwzbb25OqijJ9KbUqTmcWuHhxkT+XsZjgY
UmABRmx+2nCsFSBWR13l3z6JfhYFRZzFBlYg7PddfpiH+1Dd3D5iK4YPERp8OFS+oyRD/G6cc1pL
xqyX2UGcwCAdnIT66baAdR1+C6C87CLtlSEkAjStMWNpm9cPg+H+MxlEyYXtV1otTQ1XZ4dOP/fB
06D7Jo7YbRl0OODf9vFbEaLoQojQyT0Gc8ENERW1s0Qhas96Y+i2qoCaayyq9l4qg8JNVCF0wPKH
6AfHC24kt8m2HY0USTZRsbq8T063P4y1g9QxCbJA1xKywLp+zqdPrv/4Z79PnYuIbycZpObZQU1n
x1CafRcmjL7LVRvRyeRDHTyZCl2yM3NNonY8PKKx9fozJ+we/0AFXRUIWQKaJBRq6/ox0QIu+R/S
vqxJTtt7+xNRJTZJ3ELvw4w9tmcS+4ayExsQIEDsfPr3wal/0q3hbcr+VdlXTvog6ezLc/D7ZoJm
xuQyNluSuvoIVxS0R+jtVLJoSoGg0qmgSDE2sBU4rN4RvHnyTxike8E2zFNMgbcXGuJrOl6I/NLI
DV2wfOQbdXNFQjsECnBUTgokOozMFVXQWQfyceLNhj1cuyub2NgUgXU2nqnDNTmk6UXdIUBJu6+k
/dLY4waBtau6IqCjM01RN5gkRTDnOdXRGLrHghIgsmU/7nPVFhnNP21oFouBgozTM79ljyZq9mx3
n8bGXel7s6bBsY1xtnCUuPNN/snif98nsPbmtgngGkQJHCkJTbpl37mkX+4Kzecn07O+U+OpYvGM
LeJb3VWrZ7EQwSMvQSHpWshgSoclKCcjjqtexx7zDu7WdPBiD3UGBhrKvxS0FzEq1xtZgsNEc/1D
sizDItVzWTefmPPnmD3OLNmiuHUm69YoqKKfO2YtZ8ozn+QvebdldpZvfnsm23Mt1/E4Vo3eUugK
AeiTgRVhH+f9TpnJd89SuzlrbN/GthPkYgnfidn9syTTmUT8cJ8/lvd/Sx4QdVjfajPExLfk5VTN
0+jwAm5lhfRlklzq3rkw+ToPzlGRUW6EMOsX+h89TVXHc4X4icLK9u6LqL73/YYpWOV3bE39v/No
19lY3VxSA79/sH44f37e+PVVlYALR7YCo7T856DVlY/gdq1jI2NVhKNxcDn2j5GHvNziudUnWbIT
ZNn9Csa4fRI7RsBVsliGxSS+1TlSy/G4p80pR7llK+OrIwj/9HpsF7irmBlHbl5H6zSzLh7aFBmR
Ie+TY+RMsd9P8Xya+dQHpmtEAclc+hEj5eiisEtxEE39XAnxuecG1jtWsxP0cRzvTE94pyxqcx7U
VZoGXjduxXCrl0/hy3ILCE0Yh7y9l4JWqqvbDHFW7/rNd0E63Myvpz0s9IZiBAJb62EqNY98zEuH
qULCk4ijwJy9oAStUbzeF7pVJr2iosXxWFlvF5YDKlW8azHk5DzN6oX/dZ/I+nX9cxQMw+ppKGF6
5oQtlDJk7aX1DunwsRUbJO6dYyGh6WNCxZDFy21lcj9WF+k8VlWwmZLYOoguD8iDGnECKnX3bape
evXUqeP/dldaEOMKw2bYR4+DWM+o5XjmZZ73v0GCe+AulAUw36bdlSPLUvBEyTDi0ZM9uanPDJL4
yH/t7hNafRQPwR6WEBEHPvetmMSRXc+GRDg5OOpgArdZJqaPeQvsz9hw6xc21W3HErpzxjGoh/z9
LSUiWouYLXQHa2VgxAc+7Hj0tzH9NXBxSoqvE4s2zrZmPa4pauKZ82mYq6aQISdYaOq9RnW54Vtu
nUkTTd5XWAxsgIIxjCfVvwfEut/SS80tv1Hord1n4vP991pT9z+1jcs8EyGMdot5LIjMPMjpSBC/
+BNGcflOfnGiT/fprPEFkuzIsAPS23zDgPZQzqyqwYAzP1XiXf7QzYcs2yCy9kAumA7glg5GOHVz
MhWFKLrZgWZj322BlnHxG2KEBBjnFow89XSo8KYzqWAVjOOYyOIzy2sFxLQiCUXfzRusoDch/LSN
FCvgGUpGju0xjReYjeX2xgyt4GLDql8+YwHeIRbpnlhhRcznOW995X4v+FawuabwcDhMvyL3js1b
y79feRm1KFnVJAPkqp72lUgCL/0u5l/PvtsoyKPyhpVvnOreOkvEAPSMMQuZm9OPqorHgz3a46Vq
+2jLx13x2+HgUuIseWsHJZ7bAwEsphtiPmVhmUaHOknf2QnWglvtbq6PI7tE5QhXgwx+a79YIw2Y
1z/TvvPlI/dqv83Mwrc8tOuVUfful2Xi5sMWdr66aTr0Lcm8PgtN0/uceL2fYvKSpuIk2Iau1JEH
F2a6IaU9KiaNgSjcdVmYddNBEr9OLun80nHPt+13pn2KqpCO+Y6m+zETMD/p7neO6jkIzTwI0E/I
z6ujlm5P8giZEtjqxp/iH1ZGEKGdra3mshXmxTn/o6OpaNQLJ6+hbhYWwxS9a4eiOLvp9KnpgXp7
/0SrlKiFNSgEEsqIRom7s+EO1ZyFdix3rvslSZRfjvRwn4oOK/LPw12R0bRAX9MorywrC+kc2MxL
A2Qb/FlGh9nsv2W9Ax1Q77NWPfax80TK4cC89uhYI1Ykk3nP4y4gAzvf/6jVo0N0ocY9mAwdjFZR
OtdsgEABXc+3zlGU+WKj9LtilqDygKkHGFLXht9yKxpzbpToMzMhs4SnJyXVLnfHF6rq54J0r9h6
QzYYdJUgtxfnaKnUeZosjtFQJ4jcsjA2/khKd0dmv/wMOKtdNv64f3ur6uiKkiaKtgvfmNagNE2f
LOC3COBBY50Z5Uj2Y43i8Ok+ubXMso3EHv4iKcKgdW+vUmSeSGphZOEgyAzI9ELs3QqYerlN4qAd
8wh7zbJ2ZybRiPnlvD8DAbc+OZVE13CSfYuqdtwl2Dr5O/Lj2bgIbjuup2dl+WCNvUvwWY28oM7s
17Pyre7j/cOvcuoVEf2up65LzDkCER/eoBMOZnCfwIpb48DRZSiMwSd4A1goed5XwmRZKCbl7Zzp
uVsyaXH1nKBmub9Pa3kozeEFLQeaHA0ecLA1V01idzEZK+g2V9pflGpPSde8v09Cn8pY1A1oMDiD
8KJgNLU4QZR9T5jEhbVzfZa88KMeQTf1vSYLpIVen/q1zF7nAlDeNP9sDSKIx3HHUIAYzDKQE8pW
7dY3rTzizTdZtwxcWy4KdRwYHF5m/zmn8ylH04RTYH7J9ofxY2EBKdjsd337pFQDZiZfhVV+caAr
MyfdcCZW1MTNt2h6qY3QdU5i9MGhndA50z5nPsmm6sK6KvLz2SgOYzEPx/uvsvrwlgP0NCQFABCs
PYpMk2poBzxK7YomqJIG0YdJ5l/X6g7aRv6lol0zttdWvIs9uGTJ0RPvaHOW0ev9g6z5tDc0tOsb
0sbLeYXrK4aXFD6VBd+LqB88/hERHqipCRJmnwyA1NwnvCqmFjc9d9l5Y+nzOVlnKdmhCyt0yJEW
l6T/2r6QZoPImqbF6f6jor1TVQILGGNaeWikroU2jLHd53manVTVmvku7c35gVFP/SEGoc5VNxpP
yG5ho7RRA3DaiETARdP5pYiiDfdvnYH++zDtafOmTORQijxs9v17Y8OerYrn1am1N6VdM0VQgmjb
JNJv3Ho3jd/TLbScrQfUjNjgZHajOBini+N9HANCa/rRAOvW48mGXdqipJkMIlsvkQYaa+fxEFuP
86mfT8r+9fDnhlOWj7hyh9smGzoRgx/H7lLH1Y5GZ55nG/y4qqsQwNmm66A0yTXXMetq5LqXnt1W
RIHbHaAuRfPNyy+y/HpfvFb56z9KeruWVbQzHh+23GTDZe4+iJT+jnK6oqCJFo2Rt58sKKedJE9m
/77cWsS1XMYb43pFQBORuOiFaAUuyxxcaNdLgTnOgr0X5NPimMSO8rFg5v6trb+PSyhzgbFv6pl2
WpqRSCb0t8590RznJoqfmyI6xl7kF1BW8OI78XKf5KqsYom2gxKFB4dFu8YSahAMgWiidj5n3kND
he8aWx2I+qDsP07EFRXtLmfKgaE1UliSIQmdMSjFbpC5PzrEr6xR+rPTYNd887GDAwqk08QfssbP
JGKWHnlcr2j2tgtsBhc7ydS4s9GS1bo72UXItXQfmYnRj/u3suKRo9SxlO9tLGdw9eRoP/ZLNxC+
N60SnzbTbkj+su1LTv5sHynbCoVX34DCV3Rt5CIAfn8r+2krcJRu8ce5eiQwS8e2s4LaGbyNPqot
Qsu/XymZno2kLUr4TWgdCFz2zFpEGvG0cXmrsn91HE2VJRacs5ziOBk5oZW+2/B99Jmff5gJj4JA
m6P0+nO+5eoURoPOM6FwilpezFoGpjxnsgvaAiWYTzKlu7jdf2RyKx5cP5bnoG0ETbSot91eXpkX
VQO/Mwst69lh8SPrvQ2jvMp1SLL9HwUtgZAzNmIWATag80p/tJlvpeRLGj8YVZ37PAlHZ8uRXqT7
jY67oqgZhElGaTUtoyl5YpwqmhR+3+9ZJ+HZxz5WBp3ocBYm2c1J/kdTb2WA79+o+6Yi5Fg5yRjO
q6g8W21xKusNq7pquv89n6sXhJRo4PqNOB9APv1ujt/z1HnXOtR3xNZswtZhNBXXJd3oZctVpqjX
PG6FrVu/rrlUndGSOR9xVfVlPJ7uK7t1gcI4BRYVo3iCGsktZ/epUQ5zhk8v6y5Qoj/2Jd0l03yW
s/lnWtqYAI3aj8rrPiYqCZNuq6t/9XDYIIycqoMdM3pemw8GM8xlMKaZ8sa3MK7yQdZq/Hb/mGsN
l8hfozvCAgQJTqlpP89KCjsXMg+R+QxmVMtHQLnPLqLG2ArK6gEtdO0kfOfiDJ/Sdt5nPTlEeXJq
M9tHQ9dhMuuzEuZhrNNwSOjX+5+3dgnXX6dpzaqVhUhHfB1pcj9uuF9lr/cprDk0iObJsqmZw9HT
FJjdMTuraswCFfk5Vs1epPWhHyafnOAdIJ7vT9IRu/s01zyaa5qaSssol6XBljuPv4reCeIMGCrV
pwjXmTU/7tNa5WMTsy5oiPAsmAlNSHonV4KZcJ+Y/VqggbCovXMZj5+z3g1mSR+dfm+qeD8m7pc0
K7ecN30++6dduia/vPCVXeKlSAoeT3mIOTKH8eyI0j3G1epjX5PHtv0QG8lupGjcVQ81KkRySHpf
IXmw65Jd0qkDmjgPHnyvOZoDR27tmliz/eYymMH50nisF3HMpB2SwsXlmNOhTJ+KT1mz4V2sxvJY
jGExnI6jU0Sr9GYZtVXpIdotayw2j5Kgbz6YbhkUMfnQcEDLRNGeAxLI6Dc8jrViBsqw/1HWNJiZ
A2u0twiU7zD7aTP5yfAk2+9j9b0ev9v27BOJDrP6wYBbaUbOvtlSLv+fs2O6jzDMQaDWffv4xIp5
2QPYIexIFbD6ueRyacgN+mkOZgs9615xidsHlfYb2ntVwpABcrDwDX1uel68Ldyh7+MBlx5ZYeFi
Lqaxg65UPuPNsU63hhhX2eiKnMbkaODIFbBj4THEH7KhPhrJs7c5V7J1Jk1Tz6miZul0SJvY2Gdb
e4/K/GoWF+y7PZtZsb+vNlaJYQYLI4XIOzs6MBEvhxpTcuAdS3lBOuwVVswI8qVCIm9ON2zQFi3t
9gBexqVa8kGp3IsG8VzzbTL8DtEPdepqQyrWnB/z6mDaLVbZCJuyEEuK/mCwC4avD2j3DXLIwv0r
XNe8V6Q042WnPYmJYSGxQL8VqnzIrIfINfaxKIOJfYPr2gv0ytdhVfUbHt4qPzpAiHXQ5Wm9GXCd
DaqoJ6F0TY69qMMPldbBUG0QWbWciM4slKUdD/XKW+HmuVeabYebNBN+5PGlEcUu66HMo0Pbf0Iq
0W9NspGrWX29K5oLK11ZE4buMgqsxzz01LmwvkgHU9Z2cQQc/4f7j7dKCFeHngKGWvhPzXZFCENv
2HDY1jDR+Tgdy6nv4QZV864hsee3XbkRc6w+GEd28J/ys47EkbSxqtsBdiiPC9+0XvpU+XQrOfjT
l9MDGxPNq/BpHfi0bybTCLaJtRW04uDlu5Y33TliKMe6lRkUHfcbmr8oQUp//ks0+bFCO0VvHpIi
O83xrpz4Vmlr9Y49GCgLo9+4Y+0xVUvyrvPApap7qpti9nnZ+Y4z720BJ+D+e65dsGVivoablCA8
1pg1dqOyiywHXhA6TkGq71/6TYlfFJV+v9dEtAM5FmmbdHQx/Z9UOyUvBXq67h9jTVVeU9A8R3MQ
g9UmFC9Y5oHV/W32R+yi81vUeS0M/90ntvY+lsMJltKg7ohW2lthmzxE2jHcNzSflEEtxaUap3OT
PNkdpOE+qdXncU3XtjlDh/NPPM0rcavQQgIngOdhRkWgrJ1s0F21NQK4RUTzhAvWTkVCcXmu9yJ7
LIdN93mR/48n0YyZE5kDS20GXIv+wg0zoPLRUFuSs8poV9elvYzMMAxUKVwXGQJ+qouNMyxc9IaP
0ehO8ezw21ztDHMnhOvNmCzsaf0J6dVAzdlL1zmX0SLHpqz+ihNvg+QqY6NXm7gItQk67G55rbd6
I7MRi4ZpWocuRWuNfU4rVA7R6Ywk531uW70+ivZhk6HoDXNyS6yynahu2gzD+aSFLSZsOHJhVxu2
apXdgGDLMAyKeSedp/vClokxFpgbzDwZCKt2Aod2JuzxII/3D7QqqZRjPh3GCtPaWsZqNITnKoIR
RW9wDpXzqpL4MHaZz8TTfULrZ/qXkL54sEXHKotKjLlV2AOi+nHvDS9ZRzfeZ+M4OtpE3TaImea6
CF0W+UPBvyn+PsnrfUHj/f3zrHGCTRbMG+QX3TcD9NlU5o1D4yKM2xkdVxTglX9hMmGL4da424Fp
h0uGVAvRry3vbafrKKzPMPUPkwETW8XV96QzPzgKlfEi+nj/WGsXCI1te8uoO7qMNQbnQxHH2GZX
hLVSgeTfhYXsidEc5PB8n9BqLfeakqYqCoYxhIE0RSgAtBNYU4KOaa9xnxuH00NMOFa9Tqo9O3HW
Yw7D+97RKA46mxjA3vFCYdQ0aAo7/g15uP4qTZsYKZYujiPkobJfGf/bJF9RzkuKLQC1NWngLpwJ
eNgYzXC0w1uDLBI0J0KPZNWetpfFmgztFqbQmjYGRAX6dNHntfRw32ormnMOUE4MBFplE/u828Vd
+YW19aWxjL3okJNOzQ2xWOMfyASmBVyOVqifO5OvzLFy41aijlhgkHK2/aR/b9k8MDssoRi7LTW5
Rcu6PR4aylruLuNi6Lb5U6b7Lhe7GAmBKJp395l1TQqR5sNUPhp2LFNv2oHnVBJjcovQtsZQuGYY
Ad3KbNpjntNDlWcbPTBr8RF6ybAZHE3Q6OjWlLJjKqcqWjRBTwWgtGhHn5rxT7vzHhL3wUYLEP6v
izfSDQ2t7w35mXBDH5tFMf/EADuiyb6T5HQ0EozZugmySkn7HKXNO4kkQcHto+0iYzvLoCjFI6mH
BzpHfjo0v6F+PA8d2UipmcTT1Z01iXSyGOZwvam+DDX7oxB2UGX9idVb1aFV7kHmGk3LeFq0fN1y
D3gyK00X0w1ynsLRG54YmgP7yX3km773CilUY4AXxNGcj7Bee0/ZSqDyT2g05/IVC/kC1Y27WjL0
C7zc59NVQogE4QgB4gtTbLdnsszKlTXDC9bmo8vd97L4IaeLQdmvB50uwaQBgERME3kOLTvnNjxD
WgxTFI5BzjHaGgvSAPV6QxevKMkbKloWsnbGpOE9JicqpK0Ee05dYECXv+Gy3lDRtIg9twn2BuNx
+t5416MnkxofLaNdCoSyTXcRa4P7j7QmZ6C4wPp4P22A9krVNAxuWi0TPIx2fk7zwMueqfs6UVj0
al9iV1oZ935N/ogBM4cBnfP9D1i7VzAHUvrIW0PeNc4vPWn0Q0kg587oV8UPBBq/A/7jXtPQws2G
ojJidaBROJWP0rjNHd8tNmo8qwdBjd9BFgA2R+/vSPMctcgKYDbC+sEkUhHqWXhbzRZrMmURAJhw
lMZRItduq5tr0tdlXoZz6pTHbqKVHxX294rU74CopTYszSo1k5hAOUAFEeRuJbgTzuh6GcdsSDyf
ldX6cV1/7OxkJ+XW5pPlw7VYzQV0CFQtumMwIaoxPnEB2pg6cRkm3gs2c8/FWdAHNpxsseGUrz2T
BTuGbA1SSJ4+ilITq6poZMiQ1uVeRu0F+eHHrLc//DpbX5PR1MUoqIeCbFaGzYxI6Yj1H96wMU+y
SOabK7s6iXZlFm9GIJ2LMhz63Df7H11d/9ZdAb2Mo1MGEeDCH1f+U9ckpGQdDkHrVxCg3gvpf9y/
pxXvYpkF/5eExtBsbPmcYhI2NDGA7KdTr3yvndGesM/S8YGNzs6oqwejoK/36a55/Mj5YkbIRGnF
RWro9mwAiY/blrkA2SiVffSqojpWqd35adQCB59wqF44WsdxtNzXwWYYQa5YkElh77lgzhmlTxGQ
agJo5f0PW5M5jGIzdH1j0hHN5tp3qSEZPGRtQ6uejq7HEIzMh8l+LOetvNha9zd20wADb3HrYKIX
Ubl63tHsGwQEEAVTuOeJ14c5O9s137PBC3gbEJRSh9Q7AekniN97rXuI2LCbyvT9wMfAUh+ps9Us
tcbSACZgmAABPACyqbdfpCagR8RpWYaydmufKycOEifqN2zemgq4pqIJjhoGq+xt8Nw4Ngr6U7mB
lQAJkkdTdbj/mqvmFfYVQ4Q2NmIjU3N7IrssrdScZYlk0A+GDRwD2syqdClSDgQIRg+VeRqtB2yG
DCqPnWk9/oYKR28eXyDPMGjycyT/6o2ruBC0kKpE6fIyWZfiS1NV/oYMr90n4jqGUMTGPic9zzEN
EijfXY1Xa4xdmh9nFe2ScSMM2SKiPZo7FoCOYDhIifY2+F8c+/esLXC9VSJINsAUAbYTMcjta3kk
auycjSCSPCMnENTqUfbDbzwJ+mHQBIpqE+5L0zzeUMwlXJ4KA/lN6bP8serFd8vFRGL+O+4COqSo
gxlWm6NgcHueRgCGrm3rKhSqOQppfJusv8wifYDw3ufzFfMNC+HYECtU0bC/9ZbQJEgK3KW2BEpO
G/leZRyMNr5whtBCDDu3+OM+uZV3uiG36JErrmZtVCAP1pQh7yY/Kr+aGepMZf3regITuT8LTRyO
nd4+G41FTZKIgK/REyzb5hifUjfbsOJr7Q2UY4ZxeR8HE5PLWa/OEpEEHD1WVdgY/Dh4zvskfqm6
9JFifHVuql1ZfkUrbSCF8psI22ekEWR5uyFdK4oX5TSgyP5EEUWDx+1HYJBC5mnXVCEvq3Op1EVu
Qe+ucAgG/JATR2vnoo000ULVoss7kVehaly/jp4S5xjH0reLxI/GLdO2chwkq+FWoE5mM64PgDAa
S87yqUJqxLTnHbi//uImCUK2+3y4dihU1V28HYi86ekenC6a58mCvvBarAaqLXmmgxSHXjqmH1WY
8+Nz4myw5crh4IujwoTTAThbh+UvUPcbeoC0hW5e7bO5w84UYf3G6DuuzsFTLeORth6WtSbWsnij
V2ECw+PHtjKyS5p4xsUpx2ZDAlYucXklai3DNMzVcXKlIh2SuqiXpPgPDtgubV+cukt9OlP7IGXq
+axs7Y2kwdolgiCyaAzFIeCp3jL82HqdUUSyDvNIfTWSpUXdi473uWNFS6HpHgPvyNRh8lGHQ0wj
l6gxceowaR45oDeUh0UJGP/4dSrIkfGfDZboktJEN3MjIUsmVGgDPZfNLygJK2P/v9HQhFfEo9XY
IlNhXtrBscb8n5lttGGsPQg6BxDVwlvyqJ4Ba/vJaviQKlhFceKz+l6I3xniBlQTZsLQJoc30YNM
uzVd1dmVwiQzPcbM2Jl1vO+66HT/thbeuQ3McAiyZLkdhBYANL7lLVmqZgaSJ4J0GofK+UJN5Svs
Ru3TLcDNLUqLaF3ZjlZUOax7UmL04iMTn4sIM3b0XWZ8vn+gt2+DA0EP4GkQrL15m0Yw2k52D+v+
zZz8disk3/p5Lc1QAdcp7uARhUbGdi7byYxuyMgWBc3lcmqaxkmHAwz7BjuK7t/OWzFHqAK8e7hX
MDpAy719BDQsTG1F8fkqOjJP+m37ypMNHblKA7laZA1sMJbexU1qicRwzPAC6pmnr4AuJtbL/WOs
3RF0yL8kdAfbUk1cjxRcyydf9q8AoLtP4C2zAoUKCncRCxhMXSywNieZcscsw6wZlZ9Q0oXKrFCV
ryoRjMYwb9jJny7FrRzeEtSkoxoHjCUBiiZUfcCnY1Xtmpe+3qv4YFxS+Wj2G4ywdUCNj2MpnZGg
XhnSMrID7tTReSyMz5KgMdVWhdrQmAvTvj0eUCAww83g4i8PeiX8RWQksrNnHM+wh51sMWrlwA8w
B7W3+r9ru92NZmn40TRs6Le3Bnu5VzS4ELhXLsbHbwn30ZwyO0KUhLadojoUMt5hJ0DUJEGaPd/n
mbUzLvWDBVMdA1Q62jlGx0QnLThYHlNhAfQ7Vl4i7G7gxcGKhF9y5tMtp+6tIGC6EJBCsBIw2lRf
EVdmpQ0nhzShbX9vF4jtjVbqleu7+X3t+qQl2JDZ+P1hTJF4eIp8Eb8rUz/jG5e3wo8wdLg2eCDo
FdOhIBaITs+erQZO/d9D/gRecDGTV2wmklYPtJABuDb8HH33SVE0LpvHqAkT6p4qBlyUT51RBnPd
X3J3oy64XI7G9DDhIARHAbGS3oZeToieLZK2sK2pXwLWxkkQTXy+z3WrRLCHZMl7LlgvmkulSmOO
uQMiMe6rFK99d8ib1/s0Vjib8ysamktlYO+97OK8BaAMCXguLjWaW0esiZhSsk+q7/aQ+WNrpRsR
yypzcwaXF74WJEtjPtU7EZ2mogX6yAcpn4dhK2e8ynSIZm38PDJ5+valnJcYpiubNiT1+3yMkKMZ
d9BIo2Xt71/gyklQH2Yoyy6ZQvvNSWRN7GkYuzAFhMPeHur+3LSpt2VEFuutMRz6ahCzovKNDijd
arVGm0Re53ThJOcg9/LXMuGPvWkehqz1aTF8mLrigzPLi5seaXYx+Svtv9w/6VtWQdsV2nsWNFrE
fbqih31EZZPaPbBTIrlP0FlwEIaFrLA1RL6ysnyfxCjNY7XJ2R2n4nyf+tsHBXUkDl0stUAuSZfu
toJb2Na8DzFwF/Te7OfkCPPuV3QjJHurRm4JafbM7LmM4oj1YSZOMj8M1WHAaE/8aNCtN13k9/ZN
UWmH4UK1EVjFcNJvDViTRoo3tB/CdhB1BhDvvL4QW/K9BHBukM5AsPS8IgrQfa78aozNg0Ga8nj/
Xt8qGXwEpmkQ8CIaQd3w9iNSs6CiBQeHxRztxhgIEmL0DeVsCPzK8yEvi+4eCAqKhnoCeowiObkD
4Bj5sBfvm3gZlQyTSm6QecujS+wOAFBsjUDw4y6fceWMNKid5CxTQBV0a/JQ2d38mBiYdbL7/GvL
gMpNJ9KcnHz6iEZ0e8Mh0RcjIlELmFZM5wBiDk3hTD9kNfczH0tmhi6AiyYHy7DmT1X+mP89iF32
4M0fJkv4pA+i7uBml/YDfug4RZ/6H9L5mEVnQtNgC4Pt7b3zZYwZKIuYS0Tmf7mwqwspLOliojix
wnRsqv2kiGLPnhR9HbiJW2Iwr0JFZ0MlrgwqAVwPQD7LwASeWi8P952V920+Y50R630bo2eFh0WU
jPsANfWd2tuVOdtPs9gr+uvqGEVb7AzB6CESYZjSuz1vbIq8bHLTDO3CwBa8jLphk7b1p/tCs3Kr
aAZCJxfCB2Cb6rmiOlc9+t9j3KpMzTPpqTL8EuN4fmcj0B4ARbChlN5KKWwY/EE0kS3Yo3oerBbz
yBkW3YaYrrQA2UeBpfUtV64qHsVYpnyDk1diFlS/vJ94Yajwvyn/lQp1DVE2ZkjorqgDh2Gbm1/Z
O8DnY8Gb91RgDGf8ZQ1/S1NzRYiIXDXw0vwJhlEN77td6dYBMMjvv92KigBKLLgSvXhAKeHWLYdk
NYIKZPrMkBVOr4LZbc0iyEslEbfkWV0G6NfF3hBetfMuTmaMoBUGoBvvf8RbIwPf+5/hEWBAvMF1
xuIyboxGj48wTOuIHBPfjcA8O5hCsbM7p4ehc9INsVyjufjgAGVD/gTVuNuDAyh/HgGvZ4bjxMOJ
Jo8TKoB+aXsKqz5IGHti45BrN41uDRT8GNrnAHF3SzA37MZpgWUYSjn8lSQYVgTapFWgxRKwkycp
ssAoG7/O1Ab3rggLrADEH9YVbTB6v66pEkulI3QeugSNPR+H9mtpFV7QiqafNoz4iiYAgAeMOOZ/
0COro6N7RQFHE9sMgPEUf2h7jLFn9b6jwCKCb3KfZ956mrBqqJ8i7YI5gjegudlgVKoHIBw2ATjJ
15qq/mAZimxc3joVJIrR1Am51/vyYhfrn01ooBB91alfTFV3yqphq1N87YkQveOHwBYoDC7XemWW
hqEth5wJO+R5MYfE7n44SdwGNTopN7TKOqVlVBittyiNLFJxRamCpGUiy+0wyt1v4+B+nNz2yeij
7/cfZ5UMrD6cD7jowEy7JYNyNMqneWGj0cYCgM8Ye8clW3KqajJvJOEWE3brNmLPInCAgeWCNWJv
2HtOiGs0MbWACZ9f0BgV2PUftSJB0b+3DeOIP798NFTkoDVMTC0xRz9azZiVdGjED7vxs5xz38Nw
m7UFG/OW7VCFBsehAxO5S6bvlCZOnroACKcAUXYwol5NnwUdsw2FtEoEHVcotCyrDLimkMpUgZ/H
GEScpiO7ui5R9ht4xdPfIQRwcAi5i2qSPhLjdVlVSremC7hmHViygN8Tz7L9+1dfBs+PeilWnUCt
Y+7vlunIrByBJZ8UC1Gbguwbj/X1qZ/gAvmdrE3x4dfJge8IanGojCCwviXXtZECplvCwpypzu9Z
/9FJ+In+OlQH+m7+cT6WaVFbIzN39QAQ6pSFiVGHCxWAsP1y+sZDrycya9jWg6YEHd7Hywta5kbM
wr5NXxC0RKjysb/rnG9N4r01DwshoNb+TFJCad9emSNQ/o14xlBU/NJkxqcSK44K55CaWwmCNUIu
6tmwDA62TekbUtXQkahKAOFMSy+IByD0xhhrJ0B23nqe+5TerPoc0KJJOoLnAWzW3mq/2LzaDR3Q
MPmWbX3rsMBR+fdMWAB5e3lJW3sISEHJjh7NUj0Bi6kymiczrhGkbmRD108FpYBVe4Dr1mPxoYYY
zzXuzxJpEsjYSg6qSt+XRSkfJG82BHdFEaG5DH0W6DJFm49+sg7A7V1BBngNCSrzvmHGrwydzn/d
l9dVKkulDL0j8MD0qes0s9xIWrUFZCJR1f7/I+1Lm1tVkm1/EREIAYKvVcWg2bKwLfsL4WEbxCQB
Yvz1b+Hb726pzFHd7j47Tkef2BFKMiszKyuHldlUKZwJgr9/++oDTPxP2zbEh9iS0/H8PLkE5xQA
8ZdZkrDIxNhOIslTmuuT1voPOMIICKBXMAeCXvtbjTgdlUnWlBdEduqxpsAIroH/MTMEFY1Ruf0s
f4Z7gAMf/v4qZADsbm8YYQ2oiyg1HzFhGdl6FhrsPi+/tBvIvXDaGGCbyUgg8h2WUgMgvgCgR6sq
DUjhq49YGMfKKa7zmbqfnkqB6Hh8PFQRBh3AZY1mS0xY8W0AqNzHRVJPFC8mbL2u5zn5mHtzkjNy
Jq8bjVJXYjsBj3wm4BfRIa15JUppOjmbyglEw/mFseOi+F64y6/7guRM9xcN7rhadKdESMYoHnt7
EQTDfN/kr9/mwrrJZXaM/QS/ba/b+TaYR2RBXd8SkOETR7/IcCZUS4pfmmi0957XGjmRbUvmzufD
itCNu3eZQF4/9/RVAPmLGhcSX/y+KGbDoSzZYWK/rZvH7fzx07EkZ3OhgP6iIjX4uU/vURxC2is1
6JCHifNBjGw9sYt5z95COp/Pydm1SEZqa0qfIrL/NucCVvk8xi9WOYfRq3IXy8VAGFDNLz2UvHGF
3A330D9z98uSff3/c7cE7hVhtkdadx6xx4fPl86mVHr9Yvc1fvwE0cU7LKlHNlznQiS03Fd9oUuK
d7iwtV2S7WPIHp1PYp3JhPpksWPPki2gOcrlFU3OlCv01/p+5CteNpd7Z9OtXg2ysU6s3C5oQ/Z7
mezd5/s0+dbw/zm+K5qcaR+Tpp2ayLR5LJyjP5X2RP2aLE5fUBY3YLudaPxj3F9dEeTs3W8qCL03
Fa+hgUoUxlyffkWCnMHwI7/05YoIZ+1RMG2GqpXiqVR+8B//W6Fx5j076VmER4PinRm0Me6t2ms/
umjlJo77RIunXUJFJLkn6a9z4ux72qTS8YLQwOvoKUFm//BJabaezXfuAn0V9k6ojdzl+YsgZ9ex
WSHJcwymHtO/3O/niSBpwGO78L/Pd7PN+q5Q5SMUb7mWSElP+OO8KmwREpeJ1OFnfumOPvwaN4gD
Wat7WDN2O9J1Stbb7dabP+rzPw8PhFrv7yC7aAj7EqVCx++dv5rId6KFUlhOpQkoLw8tW4fUns8f
yMogrwGl9EugJTw44i+hch5kUlZlq8k4tHC1ZG9vJQ1ISx50z7l0hLq7r+BDKFqB0+KbKIoCkw+1
rIPBpY17td4nrHRChjLM5LsjzdKN9x0JWOQILwWBkfPdKYVxmiZou1e8i/28XocP69i17YDMH1Xm
rGbOik6owgrqfu3u+0yBZfDDUgEQ8k5xClP88I4kIKIObeEhct4F7QhFkg1Xz5q1zLZ78ug8EMuy
FvtvYaQyHn5d6SfnV2ZGegyyBhqzfCt3WEz4wALmCmKEfzACRInIP5mYfOZ8fn+MJtF0Ek/B0Zud
sB5KOX/AXbqIyJnu3N1uSu4fET/09S9D+EuRuwAwJN9OuoHiMpm/1XM1owi86nVH3J0IVOEfQoW/
tLjzKo5V0E4AL+ql5Jm9TZhnP8KzfDqEJtbTfrf7Eojzp0P2tzf7S5A7M1+dZEGuR3DN7KN63PaA
FWdYdU/zlvRkjs09ZEVa6/14WLj7ICTfIUl2w9PD7R9igjtK8LAfv5r+fg53U5jNWZ3EJfhnsds1
JJ2neyba//QPevq/RPjZ70ue+Wl9Ac+n2D2/aIVN3KeF+1yR/46ZH1W+iqMNpZpd+hOY0T5ij/q0
IpogtOTnQHjd/NGnKxJntcD29TSces9sq0dWwxYL1hC3bohAUcZjcwCX/MvueFTJNMnC/oxJRm9K
NPw5NBbeWJOGMcG9Izwd9fb1UWfZJQrPILSU9uHeryyfuMF+d5TJUkDqH67yvzxxvuTcAub+GA3K
vz5gYTrpKNg6kTfZekufkmXg7c4IlilNNq90HwmmZ34SE3dMj8/ENJWR+nJ5HEzvYL/Zc+/HlzmE
WHi2PuG+wx+Rvozfc3855vxLPQvKfjbQrOizvihVtlkgXJEell+uMFzhGmZ+6SbnWk5dlUfxGbq5
XHZ0bUvEtudOTRwLD8gFHsr33bTAc/B7HZu8ybvIBDUW+mSyuzy73yKORKo5HTi+sjY0sgBxRh44
wuqBxXroC/fOSwzgZarIdwhpDbHSNa0T6r/tZLDsta0Dg5vC/9qSJ3pDie5TPn/fXXz9rP+c0qGj
urN++yAeeXh5fW3YOx7gglMSssVFlcAQAQxdPCj9BCGegbchPbKEMkFc9VMovGNcU86LVGaYZPLP
RXJYn+dvHxLBGx8BHZlZDjHIe0SeQgQMHUHIIHD7ozEdkvoaEBCGCS+ORQ3TadOpeprigVBa/Y4t
Bb8/3IG/WLv6fY41HUswU+CiIzA38QJBKv9C5K9uLjqpUfO9IsM5RxU+2NcGNp4RDM/WG2t4XN+3
2fGH2xUNLrSqjaNfxiZYScnFhpNY20dSL40ji71oHTpn1go6c4QUOQfYxoEfZGk2HI7iXNjBJJjh
bileNK7oehkPHK+44xzgsbrMsFkvnXqFXbDhpNpVkbCnvbv7FmVVf4Zy7ykFFzgZfZA2qgpJVqDD
7JDpKwvmuxMxJVA+vkqhqLLaqzp4ijAY4e2/GxJ8CJRCoHg/kci15ztns+acgsTzWqX5U00SzFQb
ttCbD3ZyR2Q/ruqKjhLn2AIdgE7nLA+685YupJZkG9fNRUIbD57+agLf42IaRXryNZzOeh2hCdZC
VNGQHFeuMO8nEh7nHBJfygFnC0q5dWBb227JY7b8TIiFCJcun0/u/cMavz6uOOO8BDYSYcnoGUKc
kpQckN6cPz7O6MOFPKxe3YQaVHhsQ7b03rFxPiPO+/bio3fDOz7rktNSy3V3ppe+oJ1P8PITMsc5
i1MSBBFm+wdngYh3RsDd3HlUhyqMRRfwGIJb6wdY4R5vnMfIT/6xk3QQxAq6t+V6a88vpN+Un9T9
3u3+A0mi2QEFM/SnDGVU/h1U+yZ6+NQLwpkB5tieEXUX5qxWFhgoMF7uK8pPse+WtVtiXDzTYIig
nsQ5rHp5QPoKiZ2545g71Ezwj+CGHMlE3xIbdOjKtE2pzgE6PhBDipP0K+yPCtmcWJuyGkpCInKD
yt3jjbvx81It6r4BOSxgv7COKoucADWYzdYrDOt4Wos3DBXczyKanKEHatbF0bGYeujYSzPrhNnx
Rt6jW1dwbr+jmVtRcgYeZsc0aSfgjR3wMgLIy9EqO3uRWXvX7SVh2Pvbf92S46x7EknmpKnA1vKw
lnWSvcsrGNp9nn7fYbc0OLPOivoYNJiC8/KG2YeQqg8ylkVRep/KyPV/S4Yz5q5oTwbAR6aoTixl
oABZp4CktNuqFa0mCDhEWjho2T0t5EKAmRFddKkEPTbdrgsvlki/Rj5M6KUEmse/groeLbKF8nNE
6Z/iSaRwg1jusMG3SZ0RYvR6jtOJO3KAEsCAETl9HmqmWmn4OBPQE+g3//6RTFPpz4PU1s/H99Bu
HjKRUxecy5TzDnUQl5hYBUPd7rCMPLVhumQnz2ckFpYCzR4Jb290jn/2SNpxlvYGaD2vmUTWxJ/X
FE+sfUNEKfOR4tstKc4xzELlohs+BIfO/ehCqocQdETZoJH85C0Vzh+E6Um9nAxQeV4fque3zjJJ
f15UrNCHh+Peojp5TQjZSK/L9VLarpeM5lvUjVH5+W/vSx5tQD+eAG/eDop/1Enl/AHwFQIrV9yH
IdIYznPEcmJUfYeLuaGoCTbRfEaB6ZXphFEmUH+BL5xyTqOaREF5CWrkKMmSnWuCXvPPeC9yTQIj
Uwevf3Uf9yUAEJtmUEuNrJnhmOTtbesRx8Ha6JA8CxzvoHl3PIjKhRpZ4YcxcA2n3qENLI0UK2aS
ACgalrarw7W47qEK6HHRRqmcCiUEOBhKEtswX6xQTZ1RNnkwWSVK4I0UCG7sgR+sk3OllJNBkrhU
/DeE3Cdib+co6wTz43yF3iDhbSm6x3hI1lnlX4K8AXsM7ni7Jum6mVNh6CtSEc6dBGVu+JceVCra
LNKOIOl1SQmRnjQHnhKFBpFbFkQafFN72XUmsMmhJf322djlKFVVwlTQyMPv9ri4UKMITxe/acoh
oD+wHhmvlvnOOg6t+yovEh7nMHosZ7w05uAlU9IvM8Gvi1z9r7G0c1jIdQ0u0ueTTozF8UxLY65i
lto2X03RHSY4GB5BOSvLDoj+PzKrmfxs2spXpRDFLV1RwVmk2jwIXWQkgDGaghRbI7idMFtel3b+
iptMlBQcyfbfaAKP9Fp1xRHd9CClo2fgoAOxEn+2qHKVZB4s5H2RWa2Tw3y/hc8hkdPgG9zzTC+n
3Rn3yRRljrWtWOjnOuJFlK5nlulUNaEKeaIVPbNsLXDGgvuFX6ehZHEVp8NVllwstaeeRBODab3o
NSQ8Sc59THyEpFUBOt1gaCHD8yuxkbNEiCXgaCTVdnuSXEgyKfsunbbnKTp2ntcYoa4etU3/hmRb
gNKbMOE2UuK7Jce5EKXG5Fk+PMDQFLE+fxhkCOaWwir38NV3Lk1+BB/T/2kqayDT0OfDbGszxWoq
C8Wo3rLci0bvO6yRTMctV1zcUSinLtaHJ/OzNkF8v+zPRHYaCvQRCxNmlETEdWfMEJEdrv47XPJA
vkGipsCMGoSJLUtnn1KZxOw7sEXR8bhDBi4e5j9RB+DbheNTGxVN3CE4rig2B0g7taSioGqcl780
uDCnNidVhx2Og/Nati8WUhzkW1RH+Ye0zV8iXGyTG2nR9j6IHIYu0JLOU4qmow06jhaZ4/6H75e/
5Li30ixugHHSIQpYrg/rdE1LRvdIIwpENziD31rwl8oQ0F2Fo7qeTfUeC4C957NMAH8l8hCDUO79
PueM6otixJMCvx+T5/WUTTYbvMFcYYfWuMn+ZYNzRPmpbv22/VGA8t20++Xaxj9oMr18mTTb5EfS
rGjn4jYzbPodPQlMePye/kuec0zdLPXVogJ5e2ujA9rCBLAgFBjpRB68xF8SXFxzzHI9VLWBwwMu
aDQibz0PTW+BY6EJHm2li2+TfQuUY9zhAulkwM34WfB3qx1SrDYAee7xJApJtIo3yav8R91W88zC
PmB/H7nC/sURSWKIBUtUBgg7gF1ybLZaagZ+3cte55c99nJNg9cgvmDRfHSWUePrj8rqZJidezQV
LKPDKOgGMdK/OWWFcj12QmFAXhuGIrHpnrN09IlNNElSZO9c7qIkINPMMk4v93Vm5KU0tJAAEgVD
FMN+0lvRzo5+J5/KXPHa2NMnOjkCh/I+hZ/RH872QGIYDPqfYTGODUPDhIGSFwrC+pgckjmy9m9B
QbcJaozBZjufLB8l6mTu6kUnDTsTcKrY1apcbayn2tkLlGmUYWAcY5PcAHvFg+HHAHLWsuqM5uEQ
KYNpzrRShNUxFo9oMuBqAGWBLU4ABrkVapJi3jm4BIjuLvQA3NKQmDPSnEncECRqF+ihbyOmb3yB
pEecKIDfBuze6XQGOHTuBg8MJVCrQgFZdUpOtVu3QMkTRuiDRnDHCRhBAEUDuwlLdPm2I8wMJUF+
MuEBtvlb/eKvpMXiG/j+2gO7rzhjZn9DibsUYq0J+nMISoW9nJHIM614wmLmLiti0MK+T23sOYAJ
Ec3EooRhDQm/4fyU5CoCBHi2mMRknWdWrZA+QGJkii6Zx5qqmLQo+420bnVSO08ocTGBao4VSdCx
Ig8wFQP+Fn+AXdC2hepLCJkXyuajdS9HcnQRoM9kJ53To51R1m9FMHAjDSAGqGLBy2TA0gT4y622
Rpp86Ts5Vb1pMY9Mt2p0KgPcj0aPZ8fUV1VHqxlgB8h9eY89xCFrTH9BVzGbyM+iyQ1wIWb+xPSQ
GLfqpTLP5yFRXnYiX/7TZ8Qp7DDmO8BLAdEGc+y3/KVSpGdtPgUh1nWU5e/y0F9QPCdkq88DNFVK
JH2v8f+m60lIX7ApOWfThUzQTgpcusmD6A4di7RvPohzD9HEzC6JpJheaQWbdWIfFyV9C1yJzDZJ
QupNZJ1CshN1Jg6/ek8MnHfwm9DXAkype8mRmI/xCoa0d++f6UiMfcUYUKJvJT2pAJyYAJva62qW
hcCQX7ZLdX7URNHcSJh1Q4fTWKMyy3ISgM4ymldWZ9K6sc2NSkqPWknGMNBPFlhrfJ+5kXfzDVHu
GosuahpUGPH3QLO3AMhTy+zkv19a9JFq3n1aAhX5BUaaBbGm5md90Fll0bxPWVOSyE6pppPNYkot
/XBiwjTtfQ3RZc7fhk0iRX0KsbJiLlkt3WQ0EPj0EWPEciAM3AMzSwPSPD9FKZWllJwa3/SmbEoy
B7t8WtY7PQ2epO1lXr9oTvkU4eWpkZm2DmIsLLXjmAYo0M37x/NbQooLiRMv0BwRAsVv7gFqKmNp
DZCPZDDPKZV8aYMU0/m+1+dMLzGMm85PqomNLGgTThJ7JgKz/a1PoIdtEkDvGKCldO6t0GYyFpPk
se8dZMvzQorKxUF0WevDkd0a/S0RzvfpaPk0zwWIPB+2f2x7adAlcl32hE1qkronZ22z5RpjCNs5
ZloDN9w+vC4WVrh532w200X6gNf4DujnZLE42nSx2NN3UfLmp5x37xOHc7l6+gXHPtB9DZ/I0GH/
8WEie16zE9qZ1znxnM0CTVP9YjGhveWiVQCbREQX0WC4vz4AaBYmcAzQIsjfuv0x0JSi8H1UA3sb
u4Q1t3eb13NHEve0lV5FPSyjR/KXHJ/wSAEyFveF6XuqcaaRftByATjDSPiJQ7+iwGlykE+BDlOD
QmFn82NJ3nIiW/kipyYNN8HrmbTPBVUEvv+nOZoXI/BNsNQasGUyhHl7jsf8bLTZKVOHqdgTyYlK
t0diPxIHfUcrqNMTOmZEyjMyTYMYArHoAEgC7JOf6uu18pSJH5XHRvXwqJgwNJSiPSdn/nbz3pCT
VVkzxHL79/vO+adky3F6Q5SzXMyy+xP1AqIFg9WUBGNJxz8+m9vrw/LLZF9fJ5c1tZufYDaLjNKd
jrVRZ7L796/BW+Y548Y+51q65PgOFYkg+7RI2HEX7PyHOekOmaW/qB+Sd5/1ER95wzlnq4psaF2U
V6qXHcnbeUr0OVCYRVHwiD3eEOEClSBSyuSkgQgzt2/6n0dA5rQOimi7+7z8DlZupMf3WoVlNmsL
pVY9wwm3jw/ThfR1n4BIOflpk+54nvmyCQr9Vn67IBE0ZZgomDtEZat20RwSQp8agTcbmaAAWzo2
PQA4DNAI/MRe3KWAvU06SA+j4phhCCyvXHtEGoYFl4/OjDpUo3t52ZFjRr5307mA6VGxXtHnMm2S
2mJvttYOxpGiAXGo4tg59RC8rOcxfXgZZqw3T/twEVrImgvOdCQ5ess9Z5qI0LJjhH3kXn04vusL
WGbrouESTt16eFmd5hsANYSiNoQx13cjc84Q8dbHXw8yHwZQmb3VXG+uS5iDe5xZFppKFt/dxyDx
gDFhFWvUWq7kzZnktCt1pDNAG+0YAUqBz8l+TvqdZaUP7+oqQgqamv9JP8StnDkbxebTetZjrRue
MHbGPDg/R0UL5utMpM8jb2JQQgoOi06RUQFM1u21opvHKAuMCU4U5vMxWc6dhKwARGChHnFkHRF1
H43gfNwSHPIfV1fK6RjMLpMeBJds/YZSIHTo0WCPOnPQYqoMMStFAkJY7Rl1rVd8DmHDNVm0K6C5
H2TRX7I+2xN1nmyU1dfMW+6St2HoSVQQGQu8biTLWeqsT08zswXFii6ZHbu5U7vty4maj3/QPeRc
UGl6f3oq1jGkbM532nY2N6zEUjcChz9uPlesc0arXEJtEqb4kBgdL2u7ngNvGoMhznG1Wk0XZ7I4
MXQWyf+HOuxYqHQjA85yc2xVm2gxSOfWM/rZMFdxcooOAa/s7oTzVyMR/w0xzlRVf1q3dSkPfEYP
deZVJ6rNSCFbsb7VY8FzdSR7dqvHnIkq0lQ6nc8DtZ7WGfygvH9dlGhz3A1VUXbf7YsEyWOtAwxX
CrAjG1azxvPCIDUqbJjoGeZ5gBgicPMjbeA3vPFAdEaBjcfTAk7PWOcLoLwQ4mCaCMNsGDummXVk
M8G1NtJwcUuRc0OnMI6P8QUUNRSQ3mwnnrsCCY5enH+twOD8TtlfUiNpQOHMbM3Fjt6NZW0WeO4g
8hElO8fvyStinLc5TrViqmU4rpoZi5IolHk/8cGDwRzJSdzUlpjERDuOxoOTK7KcywnNNFImMcim
ZLleY5gE8ZA9Nxghn2TVMDz1Fm5gf7miYRyRizE4F5NgfVTSnUD4+bBESGLbE3iY05NkEedzZeFV
udhLLKMJjahIV4dz+/VauOKZczHRJSkbtQHpEwkfdDohmFjAZbJCm6T1btE9Un074z94Al67Gn7h
RtoZEXLZICoPI1U4Wy+lj3PHt52Ngq4qgeqKWORcTRTGialWcDXLpd7QAgXioRL9n4xH3BghvzXi
ohVGHAJY3wtfw73ypaOGKr02ZLkTKepP++OdQ+Ohd1tzIulyPIW+hCttG28wW72unovVhH3Mh/0O
5PER9+Nqo2AUf6MThPMra+a8Asf/OCB/xB//nYT5tFkUNJO+GuxVsSYEx0li6qwwtRta6uN9UiOt
SbdC5vzQJdMmeltByLBQicjv9rwlhBwp1PWpdTCjufsWmcjvaustSc4b1ej3SuRMw5vlbCdb4MvK
c/QzuFRiJmuWe+DuBMx8lValqAjx0yl575w5hxRFgVYkFzCLzZMMm9LpRWKPNpKTlZP7BP296Fse
6kHokoUdLdly7+7p6+sLQpOevm7QYnRf+iPt4rei4BwV1swV4VnGLaCvc+tDwstlPnFqiyJ7UpGv
+8REESBfGTHkcxl2JeQefwPx1ELCzQYW1vzoTFKifL4O44qzFZIZzKXvyAfDUd7/gEG696TPBUR6
GFdZF6m4VD8+Y9Eqg5EC060oOa9UTk/TJmhwthHMlgCfzdq8W/cZEDwWsDHhNmpv+8uxlXt4Pi1Y
2jmJsVbjIaQYK5FQNpRIUzl4hF0eI2LlpiuT7ElgOoOEfkkQ6Ie6jAI7ECont/RlvwqOERafeMts
pX2on0CNElAYDUuuKHCBT9FNL+gJAIU43Cnpqq5YJ1FNIs/3JTkeQF7R4dwOEKVn4bSHLsoU9UfL
eXh5mdCh+RKxqujBPq4aV8Q4h5NesM95eG55F5MU563xXadPWO9M2swqvW5ZoaFWhD4+GO69k+I8
jWl0dVZOIMfj96HE+hlpUYkWRY2/la/Y4pxHEUalP0kNVHLJYYDBGvArHp+eBpAkwXGJ9I4LauT2
EuhlBwEujxnrlyrrDcaEUapI9zj/kClxhG04syFcPGDWqJVJ8tFagMc4su/GNQFm9CzsRxynOUNG
BasAVYNHrZAjE1eRGmqY2WLJFo4QF9F3s8Qjxv0SFvwH4/mtFP9LjB/cKrRaOjVxpOFVwdYswYIP
ZhAK7AohpdErFnsE/sUWP8OVG91ECYKjhtcFBpFMcjoIcRzHX5xXNDhX0RVYYa0p/k8K460OCZon
HIUsAE6UOAL9G2lagHO/osW5i1OP1badD1qmu2ZT9GXZyry10tdNJRoVn45b7l/Rcc4CLSHYUaVI
8IA4pKE09bZdV9Z5zkpqe4+Pj45Jz9bKWb1Wqw1QLBbf30AIFM6ZjL9ArzjmHEhr+mHgF1BM086G
KXJ/bldzZSlqIhzp8LuVLOdE4qNaVZEfwACWNQNSNB5oA0pHtkQ+CLWjBd1ndLdjIqCt8cjnij/O
pUyaOvGnHfh7PqwPM7ta97vN06A+VPg6GvNeQ5sPdmXLKvDsuROtqzqf+k2ieeUC5dATlhohPSI9
H+fqAYEWgs2vJbt/vQ2/yBs6NnhghYKC3KjKIxsEcn4uinSqeap+wi61I2lFbTxDNMNTwJpDdAmi
/gaAeU49tCzwTzN54ImcJ6Qg9H3yR3SHjYY710Q43airMJGM+qRhPp2wt/I93sj0sEy/1wesd54i
1cO61f8B/nbMTV6T5VRDVU+6f+4HsusLC4/D4H+JqWffu5CSOQCDsi50AaX8un9oo1mSa7rc/aOe
ql5qunRwmjPw+wOWBEzJlfUEXDtRUDKmlNfEuHBVPhmXS5GeNa+vqJFvUn/Rv4eJYzIRIsWopf2l
9CtovZRa7WMZJ8R5QC/09CVeLeonoA+KOBpN010T4qLTOo21sBoIxagEAUHYRj4d6L7OA6YYFFsT
YxkNP/jPRoA+Pvz9VRI9Uo2LWg0HFhMgEaLLm35/iVEohALkLh8sAK+TEg9WkCnYwXBmKHfP0MZ1
XoaPQUQYE0nyZ+jzHmOcx+qjoNKm2EXmIVd/WGtIVR8kV85JbzL9kzL3ecCq7Rb419lh0vbpaWH1
9CVL0JRNAW8j+p7Rq/76ZDlvM53mbd1N8T2oOtmpdXLax9pyp43wWTB2otiJC9wmVICw4oQ70QJ4
cFWbNiAkZWRtHhTAydoB6gN7kbGPBX7XlLhDVWvJMKMKlPo9wmcpoTNi2jU8DdpA4U6HRDaBMglc
zJjVX1PlDtZUunTW5q3mRSbpYpY68gWps/4B9Z4BDUtB9vdLVG8ZfpNXJuy5MNCYrAHXne90qrEq
/VJ0muYdDhPALZ3Q8EgmJLQ1k53dvGA+sTRkYne0clMfeKGdI2Ba9AHcoWJ5KcJERdU89GP679g9
rHi1K4c0SN9VmaK/9oRJgi53pkcB5dEL7Jp17pCjopWkNgHrWcnyZ1Ro5VeTrlYVUs8INcjMeaEy
+iLDXS/ajj76wL0mzZ00ErKBnoQgff5UrLbwVGWuo9W98tEH1zDl1Xg1TSr7yxjd4snihJkygdTH
FHw2dBXj0CdYrsjxLpsZGO/DGRLRAPXarp9Pj8EuTMjTU/MSoq75dZ/eCOCbibfZX3ocw2mKeY5q
BnrL6Iz4PJxQndXExyDg+QXtzMh/d/YKuMzmSgNy6ckKnQ6jX+70P5hsM9FyqKiqglWOQxR2eysE
jRxrAO+beQnmlmSVhLNdY2uLy1Bb6dzmY7dTe4LGHZGdjdj2DV0ufEiLWehjum2G5zhwqQGaccgx
0up99LC1R3Wuep8ZkH8X/dvisnal+fdMOCsm+gIupsixPa7LFHxB4GovGEP+wEzr7vmgLg7LcvEV
2J0rOPQxLR8mA2bYyYf9TZjZuZV1dwauRoo2Ma+JH46ewlDQ6ZapPaRxduUydLTX+1r2g9XBObMb
ghyLXZIdg6SWoGXo7cYmwpBuW3Z05dqSntL5+2Lvb/YLi4TPP/UlNA2gZeACwOoYMwSCTxkuPe5T
VKzrxMwQZjOxJoT7lBIbLFuzKSXPCOy4TYk684yPQnKK44OGOaXJedFMX0/9jGjNd3qy42oXNexo
tuQon8lZec/Pay0qSAQXmAAJ1I2jVYMVctm2NmjdzqWkoorhFdIm7K0csL9/UlG/6Niz+pqFn7rI
VQDVnU/d5YxtnN5kX35PL3PFDAH5W5lrf2Kdd9I892ldefflNhYm3hDlwsSu1yeNkeaSJ8msQOxk
R1/SxNKWPcIZmxJjSydr2XuS0cuyE3Vjjj2rb4hzd1ESprMwMcFxVqHZeB8nMgse9Oljd2anHGuD
pUclE6S9R7q7YSJ/FYWHjMinRq62xlnyNIXmpe0bdKJgLdyfevkByODpn7yYV58++ZxppFfhE/No
IroMBLqqcs65TyRMvimQ+VShkUL/PG6H0uTZaiULY6TYR+EKDnmQ441xwCowl2RgYSi22P+CNjMq
Q5bkovW9wKD2+rQ571UrsmczkqBeuLFobaGjh6ZbgVH+aOw9upxyFWcj0kIFdMvJ/PJSLLFIDiDy
JZ26SKQwby2joJbYxCltx8uY7QROhPA5Cuf7xDJ1NG9mTkKnD/el8TsB/SMNTNtAEABn4t2kJp9a
XfcV38ufzSMxypjUHyg+feQpK8y9JFdEPwtin9+aztHk3JNRX/wsVKdotJ59TpfmTqOLJxHk1e+S
0i2RXxnNE7BDMXnne0iSpS4uvRk5LM+sDi39IXYwbGM8zHxLw+JkwALZuIFR5PsGjITS/9saPnwJ
WuuxUVqbTvAftzeRmXd1omQ62J36KPhvP7YDoHRUsszHhM0ibAWa9jv7zhHk5CvnWhGmteZ7beFe
Lmi2rr+q9WzdW8Vmk3pw2fYR2UHFFdD9HWfd0uV3bWT1OfMhcd9bxt/LQ7w5kdTCstj4zbdf4uPQ
LIcug+H1Yj7s9sluvxPo8qhl/xX0jLMwIzklk2lp+N5JI3JJLjK5WNIufUBUA4d9n9jv+ZGBWcyr
Yo+rqWMJMZeBqoLKvMhqKHlL1fF30UO28q2ORBZ6mqi6AEw4+kyxFCNweswDvab1UJ/HLNf++/53
/I5zuO/gYkrszjVOp4nkA07AiXMsr7aUFY3ZkR3t78i65OR7qVv3af4epOVochpthNIE64IDyWNY
UMnsdmUnn559jIk3X5PmTZ2Sd912leWie9m5bmLN3t879v6EKFcU2Q6qzDtVbLxHezG27+E9wd0e
ZpAHpd8h0sHsyHOAJGDv1dvwkG5UGi8Mp1k3E7JIrBJPSdU1F5e3aFHQRT4hTDTVNurVrj+Fy0R0
07aQ/AqfUiaudnlpZapNl80+mJCoxbS9NL9/CJOBNY51E9CceLsMvGPQ4datnI3mgvVDsHLEKdUG
ftRqsegCNakQBaKv+8R+vdhMrBnCbTmb6Vh3iKWet7RSeZaeTB1Kpl1oB3y6bCkZmIXamN59Or8T
nT+EMCGJ1XZTnCpH6HKMqiKfRQhICEsfq7c6RnpV32rf7wpLrPrJRcp/JgQT+J1FuiXLNw3W8eyE
lCfWep6RMoMs1Yisclu3EbSLViyNOY5hbTceZPgfBQHIrSzjtjFP0Qm06qG3Y1e79tRtnuI3b/AX
BM08WP1l7dWX0xb1KrTVfMBsmmVFRf3FY1f/zYdMbz/kZOSz6pThQ3KdqJvIXOi+pdDW2FWzzwtN
K3JuBHsNfmcPBzlf8c6Za3zu5LaPQfJ5uW7Z+cu2397Wy+XSPQPNrtxmsGKdbrs/XpmT6slKvcmQ
FchfcT1n4iTtqAWhnKZqU+xExqTSrQAmk1OMAowmeUnw/zj7ruXWkSTKL0IEvHlFwRC0EkXKvSCk
e0V4FLz7+j3QbMyQIJbY7p6emY6+EUxUVVZWmpMnzToDf9WG9Q5ZhaHmVq3Zakzkbh98aB1pG7vU
rAVVH43k3f3FE4J0KUAT6D+eSM800a/rFkZU0d1dih6lgHih0Vo8OH3/0nEmyBLF+eyCcQQyupB5
Tvg1KVdBVRoyUURrBdNruUODrWVpuuQD3JV38fOShiQHQk+MZpane5q5XtfXtX/m1T1ABiQJHSF6
zph3WQT5bWoxJDFl0AG43msqfKgbYSDY4D5bS/xGCs1Bcxe8zdn7hn5yRUBnOSgJfk3O1aIxtr6g
ATAd54F59iuny5/F9tx1byWyexlRKeHzV76vdKF8b3gjHBSzGfThNWy/FIU06FFWPGoIg57FP0xL
Ai0gA7VaeacIBqbEF0G15C+OnsNUMcah4BgRL2Ko6BRK4ymZiyHajXcWLMXFLIT4XVTgMFapPtS6
SIkqmGlh5x7pEaIlT7G34FL8OqTTDwChgoRZ5zwIIqaYQ6VqkzLOJf+cpKjhPalg4Dfgx6VO+1WJ
Rvs1gHnaKF+HbMflH1UGogwZzPLKN6UE0JUwDw3JSsBSYKkVqYUxtymalPkajvk50Qjn6ax8FDU9
MJveZCUzUSwMmeVsd6upRLO6yJHfsoEM+8CpXR0d6Jxm0LUvWy461P+6SEScqp1LMHIoTHSB0evA
8L9azP5y/z6+orPmShM0UQWkadTqiW/ll7Ursa7sn5mQ+IdcD995oq59EhsWGOEJLpBhAo+Y6k8H
0YhXkWFmx3VkfSlfK8WRjMrSVq23mN6ZeSQV1MrAYjLGbOAymRjuhPdFxetF3LFhx2V6MJDsqVZY
XSq8VZ7vml2QECbW6YtKjZRZSe5L0enNsZJJLS7drnuTgm/hMYUQbjCy+FM3uEeVKx36MDhX6EzO
nJ4z4i+ccP4jhVYfdXoWnQqP8JzBSOvRD2r1Mmz0HiUFLzD52GIcTSJpZHLNW8sseYf3xggJZvyF
uwS/BdXoWxObZGEe0TYJzr7DvPsWdZ/KcMVeSoTeezfXMzRVUz1i/gw/SfQZsjstRLMAu+L/MQha
w3eIUCG0V2MsmTDxl2nXyUXVFsE57p+0F1wfaZucUWao+2emDsDiYxU/MjLwg8Gqdv6iNAvv7kxk
BqIZVFi48ZnDZLTJRgRMMhScz4TnHACDhpQDoQqhP6X7Rk2m37Q5GEW2jV7Ue7irTHHsqJV7Zqvq
9Ns7RNLOZeD2WWV4CI9VQaSFJMTo1N3am9uvG3XsykIXnV8Owvh1Fdp1fRIGeJhggoedRo8uqzeV
8fhezwTICl4EVAQETFIemV1uBebFUPfV4CfnkN9mmIfxxbpmHRo5u6E717VgYoITW6w4QffPNCRD
rntLCIb7BCcmbWNkOIh5WFTAuKkb6KZFyDZClJ5rO8W0myf3AxAvWFejfaud+Mx6C8/KzEW9kTdR
gUTGkG03hLyUvWh47oCcfLyr9/7MuCARvjs8KRkDxG83tUtSTvG0ND2DvdLDQOBL+/3/0Z02ekUT
XbmRMtEVzkVXpewV6blRnfq52whWtdHWSFZ7xYoa4oapF+7OqAtTgYKmKhiCAEQLP00qAO9RMYLg
07NbXCrf6qrXhm4f79xM6Agu0SsZ46KvLgANxtm4OWRkznvF62y4kU+MzW6KHlWpx7LmTklEcAVz
rYiSok32z9USj6+aip7hS9S9iWxXCt7x0uRemcVOwrmzupY1uWZZk4exNJT0rPxpC9gdnd34/jYK
X5nqIL+XNSkbK6bm4wXO5FnheMK/ldH5j1fpl4niajPDOhdSLVCys4+Z8gMcCOU9Sp2GsTB22Be2
TWkkkck+CZc8HnTks6vo5NUr5tnTtoz0GXChznN67q1UwLFaXQoNPiFxulKU94p5rUtnKE21dJoA
2ZZ1D88ELXo9/MSQ0PrFXcqV3msfcpR4vMZrBXd6Gg9nqdD4QdvmZz8wJOmTpjuxXghE7q0vRCCH
gAyCzCPiHt3Rq/2K09JlXG3Iz2D71rvupQDMIDiyrbTqnfRZPj4+nvuSg6aC4E2QwS4FvwGZi1tx
QMMJPcuW+RnJ0KbWFY40jl/Yfr2XndIojtxRQmO2FkXwN//Kuc0sXbbRDt1eaHwAbrOG7B38lSnt
RRgmbcIFHdbbAWwHSjQP6X8gh1u92bkl0Z7qVSYuvDj3nF7jqq+ETlKTSteyQG9C6K478edv6zt8
iQcj3nBgnFlXaOywTKLYIDl5kRwSNqvHmz53xNoYTeDeY+7Y9NJnZeMKXFvlZ2kwMldvO9WOOqCK
Nc1Iv4KKSCVLHkv8ZWK+22WZx6JBAMKBN/D2mGNNqNy87jGjyRA6i6KumKaczvGmeslfa1AV5bpm
pgxxWSNOTS6waqq3IhmOwNnowaaXSYrK21ceIofL9wY8sxitRgWGBvmkiMngkfKp+0kz0gEyUjsZ
2G8DUg+7zl8VyUr+5kvSMKs8MzPEJovMWfezBxBIjqRzWJgCkrapEnEdH6hDIxVnX9DZKiZx8RYm
xMutIuqJ0H4G1GbdV823oo9eOnaiIbYvwg+KTJIE0n6SamBwswTV1JJViPJOCcB14TSAUfEGi1AU
pTBlpXWGr2xqzqCahX8pIZ/9+JB+m+8mh3SziolWcnmcyawkF2e0tAeaoQBwpOwEsHIN2/IyfAMt
gRKQa6c/mAXufQyqE4YWp9huTxR1VYYkGtY8a/dGLxthtWpTWxueYnYrMibNrMIl/lESDvRJ+QyO
QmYGwpvXYqIkCsu96R3EP5VrKnSLGYnuW8dsCluQ17L2rCCo+8lDu0gMJniNNLuMDhFnDczKjSxe
IsWeIubO9n2YmVGTE9HXBxuNEj5+xV8zkh7KRID4bZmbbGFxDenbJ/+79o1c45HKwd9PLbCvvrSw
nfe9nROlGN/DK0saVKUgF6pYnPl16OyY90NtJ7keI5dmswbIO31dhmurDz8ZRvYiejVTu7ADa6n8
L43HNj1WGU0D8C5BhML9RgNX35E3jA9iMrU4C4f2ovyh+3xfOb7FgQTCOyVbK8WsmUNPBivae7qy
k+xwjwmqSM+fY/2NgO0SI4lYzCBDryFLXjHL97ySbN4KDuFC9DiTglS56y+dBEZ9QYWoZJTizCol
ScvL2K4tv6RHycapRpa/JO/e+7mVN0kv51knCIWHneEOhVWiXjNOrB1AC6IavuU6rsXtxUOM2cX1
ggWeKdPcSJ6WI4WUlRPYDOjGc/TqbRrpOHyIu1YlZanL9cfQO/A7qBFGaypBNfiXx1edn3n1rnda
mFz1NpJdqD92WlvxJPBIh6Qz0EDvHm6CHlioyRmCQzcpkT5cUq6pSTeCM4JTHn/H/0M3ZZDJohkM
xHyTE5BQCW2TZPyOTf4lP5ek26RGMVi8jOhzg+vCjvMeYydL9frCvmVPXW7kSLTsq79sSLQ/yipJ
El1a5zZtzDDSXZ0pdS0nDJiNamvUmujQnhjOboetSyojMZq9x+v1d/jcwIisI8NVFtY0477jbBUB
mAKgKXjltxR9dd+4to+1RAnKc98afgfn8SJTjahpvKr5LcvmJMyZfaH846gZUuFDIaegaki+TE5U
ZZtECiQXuiyabqzXr13n68qnv/GaF3mJ0XWm2jRKU5CmVhE0K7+272qNucgDksOE5dlHdqf88Sve
kqtdQd8ADBKz1RD+kZpArwQ7wMSCmqQxv+BRzF7dqw+Y5OJCv/ZblkblWYycGCBRuN1OFTlquekW
rMRM2u92rROrJA9p4Qsq1squd8whPA0W+3UAdZBMklU1trIh41eNbfvkrQaVT+IgVtNjkpLK/Mr0
3LrEzgqTE/BUEc9aiqpmIoKbg5hcIHQMCn0ijh8XOVy2SkJRl7vj41t6TxiFl0xBehEBAXpT7m6p
nMpIe1ber0aH5UcunWJpJR2SCPyrylnuN3ltM5mlgEmIAWJil1fI05pV99GBF7G32eDw+INmMjbj
BymI6fA5qNiMmb5r9VO9uG9knL6CJ7z2953Vwu+D11RhBiizHTDCR2KJqgHEozPuU0ykv/E6XQJw
zukgQkuwMsq4d2BWvv0KoJXlLJcq6CA4++vccv3Xgf5xSwAM3G4hTpmThT5aRVHGccHiNHeZZ1HU
trJfnYHHrv7AkWGQ4UayEPUHZL4Xtpef8RjUEZkKkIoCp3YSA/pK2XR0yKuz0G5U7l29MOAcVhSQ
/+iRZwtSSVTPzMtozUcL6ZW5eJC7Fj2515ycJVmQZtW5+MN9R4JAhN4QJUIrFeRRASn1WjToiyzZ
3b4UA5ICZUCLjboUaM+UgIEIu9qCyaWnaUsx1Liszpgs7JzCFwlm7kOxX1Qkiw+KwS9csVmDei1v
co8bMfMyloM8l11j2GDE73LMmM1CVFyeq9ZRa8JFOssRpVkpJ61ZsKaznpfGCSPu/vcBmZy4Jgwu
Zaq6OtcJCirZJhNNMSdut8sqySy0kJQc2gBy3ZVPC7o2/vLUO72WPDnwPq1lrkSL0TksW71O4RQr
CUkG02NRCfyJSmOovtL8T9K/lPWG1xyvf0sq0n08/ox7BpixFAgPWYBNYVnh12G6sigR53dSrGAD
ejjBT2BBFw0+JfmuD3XtnH1e1P2zhBpOYHHkLDnJRjVDs9bLleTwS1dgXPHdjqDMJiITPLJWjrfz
6lP8KKiFnMKkN9Fnv2tyE2lGdcyM9C2GaQ5fDN1EoqP4JHjnDmpr0Gz1eDN+vb+7LwDrKBIEKl53
ZXIm/Dh2nS+T8sy9U1N6apEQrPhYF1mTDTaIUwBxKm3ghcvO6jfgFrHdGCX58KdCtLUuCtTBgncM
3N35HpE6ogQ24INN+/z4K+csInJ6//3IyQ3N3JzXQgnbVFC9z0mA1zXZ5BnKtB6B1/hY2H1r1agf
Go/JB6Cyx7FM3CuJSzDftCzwBBIQZMm6M6BfAIGm0b9Hp97xTaT+FupVszfjSuRED2oljcBeVZbn
KkI2EYGr7+7T0AiVhWBgpoB4u7YxWLhSuKIOKWaP/65NA9VItq3RFicYyNqb6ItwwFy6FUB0Fpsp
KKUf7+vsIY6I3t+WdhBD3oqO07hRsropz+qaO7ReTIoBUsL6ECsLD+j4GN/p9JWkyQFyQ5tpsQ9J
VQoi+TZlJMsr87fHy5kp44xb+b/1TM7ME0KuEUGmdkZK7cx8y5cwX6XAcAhbOdVZ6vi70l1IJs54
gOCqFzlO5jSJx1yO2y2s28ATlUYCPXXlmyFsY5R9SMKCjvwGpJPtu5EyMQm126kBSLLKc7vuiWjW
P/nIhZ0Z9So3KyN+8jbCd4ekHEdYqyEB/lcgrdOYrNOhD7bbRy9LCPkZ1YHWgNB3rJap6MG7XbdW
SMjchkx5jtu3QMGo7ea5QVtqYAmIodum+zfbfCVuoj9t4Mf5wLjlOU9/aorhKup3FgUL12H2LEU0
BI3HKWPOyu2a4IGHQ4XRvOdaI5F7SQR0U0RLgOA5IZyq4mVhOST4pclRZlxXM30Y1mfPNT0RE3Mr
kJ0vtZXNKgxgP2jnQvmFV6dvCFPIIgNPsT4XRux0BmeIPz44SAe0pRZokzRVJyCJox4iByGjfwTL
OOgNiXAAtMIUV7xR6JfHd3MG+QOIP/L8LFINqPJO82Ba66paTml95lI9t/Mz983WhmdqpLQq5LgU
gqQ0Go5FFjQehrTdoPFKsUSyadAY1un5Jl566Oc0+PqDJqetRINWp2JanxXuGMiExhumXQdRYKih
7omeDjga0hlWouq80K6Hd96WMWzjVe4XTOPcA4ABRhra4lAAke8CmY7rCrVpivq8SVBoB3eY0xyG
lXLsDz26oZFcj81Eb7ZGtuZ2xcIzPmOXb2SP2nr1+LhCrjYRi1PpUFQfuF3V0YW3e9TnqenCyKQR
6IbpJYoyscn9IJZZMtT1WUgANOt2VbZx61VcPomutaBioxG4FqWNOBz0MKLGARQf/uF2MUHDqUot
eu3Za43qHXAmQLJsACtSkD/u0MjZbz2w0aikNVYoLD4Wfpd3Qv1BRN8GkElAkarKFLU6dFQcsjhv
TjR03gdcserbPYDsu93Shddgqri/kmRUCTGUBTmg6ZTPJq5dGod8fapjnW+TddayOz/EJDG/eg57
B8jZhY2dKsl/BIKscITNoHlvYrLkgOXDqlDrE8MjH4y+wUYsF+z7rIgRN47SOzA5U1AORonHaaQF
zSlOUOnlfTS//EPj/rsINB8CfiRpKIRPQjxZ85k0CYrmxA2yxWhPuRDpnpcvrOOu7DCKAYQERzP2
ObKacKuDtVxzzTCKKQzZLraqra7Vdfuqrr0VZ6QGYypmgJk2ucMRzaZOtq8df8XrLezdgkJOH5rx
S4CWE1kRZTGwfk8WzA1qOcBZak4otAQrRFQq6Aj0hMG4pI3PrtgtT536m25KVD/+uWhVQ14GQyyQ
mMF3TDaBjUO10KLuJKOSEJj9jmI6fLivj5H4IpUnsXYafifzT1Jqhnsw7S3In5ocrFwFtgrpUQGP
OGYXTcRrmZ+HNO9OQeCTnAHuUT2jGlWKTqksRK7CeJ63NmeUJaCxAzgO4EMn5622ItN6Xg1ZCqvj
adXCZ7HZiSjWMehphj1H9UtpEiNEBCcrdiL6pKn+uqUpC4XeF29+uY6y17bcxOh1FzYRZ9PUdEM9
q4jMrQHDfeGqtUxNLgLaMReX3p57k3n7+ZOTkgq3ZQoFW1UpDo8eWE5Hxc87RtoljnRN0GONxJ//
Rjs4gGpFgCmgoBPFDHzRjXy/6U6RalTlqjSFepNtmjUvmtkb5V568CRpThPtpY8a6MB/Ix1TZhBc
wxPRpo4rev0rhR2q7lQXR7GrSYH+497VcZ11F7BHgdP5bJWqBfIwDhOaHCW0feXUbuE7xo291RsN
vdB4EmEl4G2KEx2VgZhBYNmxJzaLGJLxYgJfs08XjMAYfdxIAYIDQGsw/rPoE0EV8vYm5JRn+g4t
2adYjXQh3vW91bJPXGg+3tS7Xl3cNshBDf5XDqz4rRyokRsF+ONTd9BeaKGX684pCcrBJ3erMnrh
6c062W4/Wqff+OuAW7Dtdy/ir3gFDy+AVGPK9FZ8ozSYrEchXtp63S5ozSz4aDiUE7kRkDssrPau
fPi7WhFeLOyrJALBeSuur+UO0QjEcdkp51ZKvipTMxEwhynUg1Ih1ZCtfAxRLpNsF9b1V5CXX5h/
RcLezpfM/OwJAzcpy1AkBPKTnReGKKXc+C1dAfLiLraHcFcwT5GwuOpxE6e6BHikIPPos4N5n2zy
IOUiCqcBd5JKU+yf05OYEpU5Jkd+rO/7iGGK3vDqQ8dwOkBMRhQlCy773DGjEQnYGR65CtAJ3O67
rLqZ0mYxd4rby6DZVfzM1xDJgn0+Pkk5u+D23GUlx3PGvqpoCsGcAfnuGaN9GnWuwoJoEHwo+usG
E2w+Dwfn5DSgpt6+1QbA3vqLjybK1fPr4ys1d67Xsie7nQglr3n+eHO7fV2+FpscoP9qsB9LucPn
/S5RlQBrg3M31phut7QOk6CtlJQ77bA2sEOKNuIcjLfTLUpskP3bdgSGaOfE6ZE56GCzOwsm/v4a
u+57/bJIIXQXuP7ng+BDgdUHRz1FRzWKG8a57LInowGlMiWnz93n+/suIgOprdbOjXhf2JvVy8t+
/wy2rbfH+3FXeBjFw4ZhKqmmYvThXddsCzByF5XcSSnN8pyAriGWCyIg/x6mOcYdCjoPD/K5GT4S
JV1rTwvi5+6YAkQeHkWQtd1xcCV948G1LLiTgJRmDHh3sSr8GHilZ6357NoEjcrnjpfMSsKwwsgQ
2lOejJPQHn/GaDOmN33kjuVh3QQRwIBbpVDQlhT5YsedeNmisZm3qGp/Za98ZDXtOYAz81jcb0l+
Kg9QfBgxtFCimjexYUUtqWUWcdxJpvuIwxRUe+g0vMZ7zIevWnQADNJKiI3OtTTXKLNz+Cpi4p0c
2Z18EhJd9rayRDoMHwoHk20I5sMlxTewXbFDu91QpnqfmNnS4L+7mtGoKnAucViwSIjf+dtd6rsK
zB4Frg58Bf992AQoiokrDgxbLxcwIT7eoxnFUFAJBC55nP57R6AC3FsUM5hJexLegUwHB/XP49+f
OfKb358cwSB7eSoEFTjU/yL9IaFX12k2qmSvHou588zHGur/ljH1RzSUVsKmxzI+EYMYvVEv3N+F
bZoCaxKl9/Kcwe9zhmtoO+7j8effFepw5jffPznzSuobVm7w+yM/pIL/tntx3Ti6HxC6IGvmAbgR
NQksNKHNlEyDKHf3HZjSLnx+vJalrRod1KvMTxa4ktCPv89ffAu1+sU+myUB459fCQj6qK6lUaUi
Hf1o+rBV0W5k1Fv03V9G3oFlVrgFJf6lbL2SOLh+2gK7JmL8UIkpb5p+4HREYACH/AGWzuytbr+6
LIGoZpySm3MaVf5KKFoUhSJJsEwMr5AJ87VSj38fn9TcowQbg/QS0oOImKYxZsTIZdSNw7N27C59
4QhdN3r9FGKI3KZdqHrNXNAbUROtCIOgU8S0xyi3j2ijmGKg85slotUlGRPF0BpkK3wBMticlET3
9/XSho0P1ORBURFdISBA5wti8snd8WOFrZiYG1UPiDoC0IANitpeX5JzFz2PLWRXcia7hUkQvMjg
GT15KFuLX47nCHb0BAjtfonlYfylRyua7BkTZW6RBlgR2PjdhVB09jyuVjHxAREgSTQK8dtJqQMb
224X80FL+zS5IyKViqwc5ymdMNf1COi4aAnoK0iPS5dxxgLcHMh4Wa8uowxYezH4ELTxjtZ3RASz
NRaco5n7fiNi/IQrEZ6EboWQAbe/vN55G9dozNZhF57JGdt/LWMKsArBjiqHoEI8Bcfajl81Y2ks
56wAuNigGoKPrUzdXCX0eBfAKrgTOmd4AD4/tlhLPz8JkDGzKKNigp8vL+ETtYceo9EfS5jzvoA9
+98KJi+x6nJ85cIAjA37VIdWHTv9Z63ZL6t44cCXFjMxJkpP06ZDpvNkSMie1ISeFpYyezswYBaV
R/SD3CVp4ijxm5oDnz04XKke6D+lwS/OdZt5jcfk93+FTI6kSvu8iVsI8Y3M1P5xGnE0hFe/PjkN
VsmlvK/x6xSRMk8s0O1IGFK15AXfFfjhf93ImZyFFwZNVKbgdzcwFfj5NXUki1tx7SIZ8qwduVrP
xLC3g9DCaGE9o++SYCL8KbONhWOfNbtXMiYmHefB0iDEWl5fkZYH8gP+CmZ5V57Ob5+fn5egqnfY
vunejXp+Zbg0OajcDq/7KVg5O+VIzi+YkbR53xvb8+Xx0mZN5NXKJuaeDlnRBpEG1/I5tkRnO4DD
bWk5S7s3sfSiH9FQrbCa0Cn1YLu+PD9ew5yrf6NqEzvfoy0ZY3RxPLuNt0+d0+lYge9BXxAzr2ga
yM9ADckDh397KEOkpkUlSeNk0hTdkT9ojDnTJZa9OSGchLIaHnmwyk3RdQ1YRkKV+iDWJardmxwi
I7AA6MWCHzFnKK/FTC9Nhg6zvsZEBNUOVojVbW8BeDynV9cCJjfGLT2FqQYIAArmkp/59z/hul+6
lnPW+FrI5Jq4tK36joUQNsY8xlIXnqkjH7i1Z5Qr+i/e+WtZk4sS5uA6kjvI4m1u666os+TOzx8J
aoAKamFAXkysPniPwOrcYb7HoKGPVBedcIBPtHBT5tQLxBcSMojI4Gi/7XlXhqWSmzAqXEFABPQu
GMVbukE2hmQEOVFYsQ3Gor7+G4nIuajAniP9Ps33D6zXVxRjFU6BTne6t6ad3a2bPVkBefgsGX8Z
qybdYem07mZgjBYUTD3/FTtRjZ66ocuEqoBZFIbE6uFLitY3sNsZl2fwu10u6DzEf8qVCmyqBE6z
Je/2Nxs7jQKuP2CiLyxmojYKxQdgpwcLT+Dra2VEO8XUn56OR27/cvFN37ys/j7eb358vu/kjhAV
dM2OXSeTm502bpuwWTg+h5CM3srkLIMzNwM183pPTA7H7Z5C1OuAIdYXVz0Xzf2CVP6v9Mm1lxo+
CCse0l9fIX1jcRFxHdnx7I812uRewHkbGKm9BHCb9TWuxU5OG1MtuEouIdYFLZj6N11jYOk4weXx
3s5enqutnRxpF2Qi6xWQwsrGYWQh7XSEkZy/4MTO5hCuVzN5L5Wyqpm4gZxyDU5Equ/aY72TYgPY
que/CzZUnHucr4VNXrWoiipGiiFM3I2JsjbWhZX7pB2/wTD22Zrhm2vAXR87vjusuNkk8hPlRg7m
jAQZhjhVOvOU/oAC1DNeLuvz1xmlhoWHVxpdxTudRv0VZWAUeCR5Yhort5WlSG3/4+K9v8eOgiSV
oqv2yAfarcajODmO+NRzgKCzJEpM/c+fCGTlGANcrDKzAtyyNEJThfqvV38vY0LLs1JyyezL5e+i
zZs3Pkj+A9IgAdExBeEIvBfTPkESqDT552zbYRjOidq+5b8VjlXape457p/UFsg6OIBf0aAGWrad
x8p6h8P+tYBXHzHRorBLaDTE+AjhEG8FNLPGL8kuOmu7HNI8y9/kT0vUiqNtuTsngBRQc0S3G0Kk
Ww8pb5VCyPIBKd2sychIDEXgSGUL13DW3RM4gYUPhnFUoAO8FZO1KkUTX47JUe9ofnUGpxUBzzAA
rjIXNG/WEb8WNTEsfMsIcqJQ8QSI2uBIb6njEy63tc+LEgKEyeug2bmolmfIC9RHc/7TteCJrWlU
ELIKQyaeim1g4vYRGQ0DSwbtHgiHCVx4pHiA0zQWWKhJjFaUYQDskTKcsjLXpf4trF760M5FyX7r
YkCTuUIX06WS1czS0C6E+jcAePj/KXQ37cQ+bKqGPW00ySxt9w9og+hhiaF75iW6kTKxa7FYZQ2P
uO0UShfvi6lJgykvgxV3f/u/FegqFH+xynT/9OK2j70oYC2WJF6Z3LgoaWJFQDh6yjBuxI0FSxte
Sx+1drTbeSnJmuIFYOtSJK509nlr4b7fL/hW+mTBWZXXXd5w7YltjAHdD3klWC4N9Ex0skoksrIq
In4DSqYFufcPCOSqEqjMBLAxsuLE4WjjvlZ7lQKW1Ftxs2aUUh/oANRmZorR3u8vhWaFHujDuo0k
YWaHphwB5bUrStzmb1UvvGczrgA+BySAY0cxcKy/b8mVhyt6Hq9EWtGdlD+l+DwUz/mwosxnc5Eb
0C684A2tV0v0kDNm4lboZA8CEX4vJwKaxbCVqXKlWdR6021zBcMpw1XfvzMVaIIclbbf1OjDQ8uB
lpAJ9CH96sVdlZ4XzmR8EG8N8e33TCwkmzdtAO3vTkNu9OlGifAwUlNO0ez57HFPvc6H1FjESf36
lvdiQVID+gSkmKatl0Pc0pxr2u7ErnmPKOJRKTvb4yW7zD5D9UNQrFxO9mEMTv4XDf2IHd1lpRMN
jtDshJgk+VPHtXrln4TelsWDGuQLrtW47kcfODmnxkdLW8kCARi2wnumMb4d1P6GSflh4TbeNQID
GQs1/N9WTE5AiXqfAZ1nd/KK18h9UcD3jCwo+vCjzGLkk4Lmwd4QAHvCFiTrIie8u2PKY8g9F/EL
x1us97GgE3PWSQGMDw0TKIajYe321ZSCIVMFj+tOWhyonZkmWUQ8MRK/tF4drFTKfypgww+FlLsm
y3UbJgRKEmXsrzZWk4Uk5GiLrs4BbQ7gzR87KkAkh1F3vyiD60vql35Z0KLaxrEl5avPPrLdVYk+
GNEM/mFO+FcW+hWBmwEQCZDi6boxaLLr3areRiyjx5xGtFQjiSV6/YJyjcozWRTsHyAhICAdMziT
x9TtSjSlcHy9rerm1VP7xNI0RlgQos1sHThvZewgdm5sO749xnqkE/DqctgWEmUaIgt9jK6DtBG/
YzfOKkMKmVTYdxjyF29C9K4cNcFXNTtq5FjZUZeijUUtBHXQRQ2j3fAadfJfocqkzHQlJfhUpZA7
UZflQDPUaRV69sta3AttG9VGznD5MSlSdLdWGdVeaecLF9rT/I9U8cMBQOLolEZ88RxXPWPGnovp
JqIiZC8N3zWCXgs0pkY21O0x7OvkgJ4kMDqGisbUZiO0+R8+pdF30rvBKXT9ONWlNKPPbjSIMckG
Sd4JGZv7Zt+AZIDkReC/+xHPosbWoJKMNvq2t/ihbDQbiLgYRKoNjYKTSFOfAk6p9btCLBjR8gOe
WQOXI3zLbsiCs5hWAgs+1iB+bhJmSPdpwGAIzcD2XmX6SCqCoSAB2bDHBtH7oDT0s1VKxQnZvH+H
HYxAsRHWKSVCWqhfaRjHuVkmtAFvJ5D/gRljVteLl/MNi9ZU9LwZicTlIamqFE9z7Fdlouc1L59B
5NjVZpmGFPhWNM59+QGVolXd9egWcGtQ8DZsmCfgbM0ramglAl4zykPN1cGm1H4EqUcHp8beybrU
tJj70ndesoTdnAaL411Cl+s4dxPDqkG+ONqYq3sb8KFf8m3XbkGUnHb/h7T3Wo4babp2rwgR8OYU
6G46kBRlKI1OELLw3uPq/6e0d7zDRiMaoflGMyfDEBNVlZWVZuVKT5mHsiXTao7RSV6cMTsEGI33
fVPCDpZnTvyhKzsrZkM0JuIOfclRKLUzMLtjVvJvQZWBHbJSyCRVBqSAyVQgd2RXDN08qJVpD8cM
tt3Uq8w4B+iWWt2jnVokjuIZmgEv0CxBY8Rj9AirXX5sqqX+0QdLUx8cZel+SVVYpIdisGO4ZEeY
BAUyO3qgvRGDHOe5dKv0Wd6faOJvppvOaUAoalk2FS74Tev91I6yfJBmI4RAfVpmZoIbbbhULkR5
Fg31TWPPO16/uLwrE0JjEdll0RsDrdzKhCTzUEWFOY/+aFZeN96YWnQa6l9Stgc2XucYxElCgUJC
ToE+UdfWIaotUSjr5XDy7SRU3i+SObmO05onyKFk3oYaMG4/dYlbFzZBNrxIhz6wpFNpzTXtjA4c
p3qd7DUDbFhQuAQM8t4w9uG8rVzYSZtSs9PzydfITnuaxQi/zDR/X38IV/4qKycyZXtpAaX9CJau
cx2e+r4t+1hffNMyToxC9SKru+9bk+zH/IsRvTsGe0uc6KvAGzUdS11j2JfFHPRyCWW/BBn83Ac6
I3MqlDdv5uFdmS+WpzGA/nh9jZd6xBMkyhREIjQfrR+JzG6tsZ2kxY+rxDkafZ/f8t729zzn5aGk
IWYnCBBv6LneCnkcGTEkgz2sld4O7VRyqJHsR0lseWGoV4/OIA1UYQdpJ7BbRY9/jo8ODlnGRNMp
I69cOGskQdeoiezLRjDfGWbxTe3s8WaKoV7Qg2V5Kkyl8zJFqk/X93TjyggadLpBeeFF9lwEYG+M
nywxp6xUtcWfptpzavUo28Pt2DsvdIV7sw7f5fRx6EC/andx2TITbGH0VhXsgcHWmWWxA4J6l0oT
VX/yvKvvwOdsnaErFB96ftkbStwr1xrNgXEZBRQITA6ElL8xPUwlBPFLTCYmGWiOjPuUvzKFbj4O
v+rY0r1e6YqHvJelR1lelk/d2NKAHeXNgWJEdlc0k3Nb1FH1gYJ0587FHJyKPKmf7LDsPlzf3Mub
z5oEBZTm4NTQfrja2ypWq1btZV+b5qdKrT93lab/vZKaqKnDthGeUGg5l1HNccPomWXyl7DrHlUm
Sh3Q5/i7pfbO7fXlXN4HkF/kAhTwn2RV1j0WuTbEZaRVql+mte46RjfftvmSe/rUTTv3YUsUeTCS
afBn8WKsd64wy2TCe/BJppij1wY3QI+vr+bS5WTLRDWFjmCBtl6ZZcblRSLW0fxGjusHtWtp1xwM
830B8v0BjwB8b29ChjmZoecsM3Pjr8tfx/RovPgAWuPEvzAZrZJhjZM1hkbVylemk5GOsxs4zHtI
v0u6fnDmYwupjb7A/yKPpyEsvWK++y8fAE07SU2Sm4w4P1cdO7c1JzfFDuj5oZ/CIyNtvUyu7y19
eVXkT7VS3xWW5ieS/SyPrTvE7Y5F3zhmXC/CN+RbYkD4+RfUPfLnQcHslfnwqVH08j6xMluH6iIg
S3d9vRsHLrwDWuXEddH+pDveWLpRs5Iu0TvZz2WtKXHRF6Z+Dbp+stJ2fB2lODi26pCeCov6kraQ
Wrgu//L5oi1X0/AjxMgcUObni7WjSQrQJhnOYcV5MOZ4OKLlLT6tmX0tCukvu3SFfql/CH0USpQ2
7A3n8gJFkpfaMWQ/LhLz1lKK4j4M7Oxkh+rwLkuD/EkKRvIRpVXvJZjFUs5fTvaXfVZ1ErGCM/Rc
tJoF9mgPLDVTIy8onZc5mV9LQfXZj/QoOS9RGX1sE3rL9b3M3eVLKkTbNuGkeNDWLylkGNFkw/7l
13IhnALycf+Uia+bqQuc2Yvbm+unus42i20+Eyh0/I1aaTEzy/UegU49ulL9T2qnp1bLn5mj6ELM
dh9H8X1RQ6k/WsqO7I3rAxONyfniixEQqOeilzTTIlOqVd/M7fygpqFClWjI0Woj3RF1+ZTpuqWb
dF+LMjtZh3NRM42sQOcL1T8x+mTHmVynlcQWvv3l6zcsruhnI+JX/aksCcLdYurv7cJ8XILspxy3
Tx1tiVJa31V1/H5coqP6fRyHz4nTwhIlHYOUXiAZmHXyW62hkh3Nd9ePeOPi6rjueGXC6eQJPF+7
PZtWlUyd6hsavbNm6cX116QYvRSqo+uShMlf3ZszSStd6pcwD4oRSVZ0rCSofihDRtnDp+tS9taz
up2AvkyGAo6qn6bDQR4eO7M7BcZd5ezNlNoURM4QC09JBpL5842DHc9pp6BR/aJ1nsbma9JVJ3s0
6IrcAY1vCeIBZbIHrCb0B67cBSOZJtqjbdXPkuxQmN/KyrzVtPEopdaOrm7dA0JLYjkqt+C6V0bV
CSy4dvRQ842kK25DK/+EH7FH0L3hGjBqh/VARwAjGXPBzjdOAXCvhFmq+FobhN5o9+Ndmynh4jam
2jMY3ViOJmOTbhtbDFlhtPFxxg2FP9bpPjm6Nexs7+WiKWkJS06tmndz7cd2kaQPUZPKftuqizu0
S3tDESo9XFfLS2vGaGIGKxDdQQUPseL5otPU4vXkIP18SO4WM3jsuv4uNHc8y8v3AQcWU6kxvIGs
xJr9pptzKZWjRfFTFVYzxh3XlUEWb3lgFtk3OMVetD0C0UvlpGzGuDwo7hmwgP08X1euO6MzkL/2
9aJYXhTo1w9pEZj3ttkvvjSae/w+G6dFdV7DsaMGyipXt04i4WOXS4Nb16nFQ1SazHIxI3qirx/X
pRiTshixuBipAzJn5c4kDQXkWJ50v8x1hhvpaXszluHf3zeAY7jpQF2prKIX55uXSU06RC1SIj0H
zzSR0Sn73N651ZeqhxTBq4mNErQmq/u2WHkRTJ2m+/YU1D6hI9xAOK0vddvugdUuTTxqjDQxUIt2
mrVX1ubKEidZYvhS1SU3RpXzYsmFfJtnqnZDCXl+jaR+7/XeWp/o3OOdJcsOYdb5LtJCHORF2Rl+
3Oh0T0Z9kjDplgyz7uptGRp/rRq0wMPojM3HSBLcnIsri7mvlrE2/CWvDc8elv7Ut90eKczWosSg
FEJR8gUXjC1OlQ5LTX+Bb4WFWy7PTgrDSaLuWKWt8yJ6h1yDq6Sq61b7XIcBU+1y04/tmCECg57d
mZk23tpBGd06HcUACIzC4/W7tbE0GgsEGScVJYNO4NUG6uY0OL1u+KlZDQc7iqgyp2PlzorT7Yja
8F9BSQi6SVYnKERWh6XNRtrogWP4tW1lN2U+Sw8w4Zi3ptL0fm814V2RRf3tLJmap49q8pBPs7KL
2RA37NzzYZKoDFWYTiITdrLVDYynIZSHoDB9Ry6ICqb7Tg+PevGPmcGcp7ilAsOySeXC1fIP1m7Q
sLXfvOeQJkFhQN5B/PyND181jhwGi2z4UWrRxNtG00GPmEqG713t7PemKGJtaoUQzBKjnIsKJ8mS
+t42fdukuf7B0NppfJfMccakdWmYtJ2a5KWVZpwLCXEd2iRTt9ZYmDzLolpnEIEvlUxibjKr/VVN
gbwTHVwuSkjBOzCoFeKzrDzKdjElrKts+mpjN9/UwdFOmUa5y43Tdg8Lsbki/DwV7hRM6JrovLQA
9mUS/JBOF41wjWrtyABG5tHqO4/CpiBILSjmwuQFC8P5SSm1bRTtwEnxWBevWWDlt4yKr3YoJdbM
JQQ/4nUT5GR/0B32CgbYJhR8SjMOfCN0yi9OlTsuZOPSczM2w30/GvJDOC3KfTFJ8zGBd/6UJnJ+
0+Z5/75Wsjs9STJPTgPGKid1cGNLg/5VBv74Oanm6tmKRvMwNF3606K0uGPmN06dKZq0hXIUEJ+t
5yFaY0PoH7eBb+Vh4JUh6VQzNz4Y2S4k/jKfwOX8M08QuCR5hZXX3VsTFVhDDfyO54u5MXIUfTF5
q6EkLaT4R12a9UfGp9ZMlzGHiEmT6Vi+Dqmh7C15jT8Up4WDijuMRlASXxdzykyFPy+JbD+wk+RQ
JfL0sZEipzvYYXqqEyu4HZi+fUhz3LoGZqNjNwdPce40z2M0po9Zar/qTaI9ZBj+nTB14zhwX/DH
6NFFYdcT12SlH5yuD23f7s35oxlSlizzsHpZSLbsXI3LR5FojimPTO+FyIgmvvOr0fUiy1VU6ePo
5J6Z/9DoGWp6el2Zofi3Q6/YcofOYyiKoO4DHblmkpy1sO2N0sofS/vJdBpXWeCx+vq3D64oOZAd
JIuOnVong1kK1bUUOvOloDKbT8pPHRY1zwzJWV2XdBEN0A5MfZJWCO4NPAorU6mlTqFFYZk9Bjym
z1kai9RrZHlZYCT3XJ3hdF2eeL7PHlYBRIFgiQOjOogtOz+qSMzq7qmuPxa5rH+YSbMcBr2nGz4a
fy1BZ4BO6ZaDEmnOe1Weih3pF9EW0nHcSXRjH6hOrFbb10GnNd1QPg5pqD8mBVRIlTpNN23U/Uql
KH4uI7nxIidVPlxf9oWGCsE4ugIZxFuxrt1pfa6FS+6Uj6AHncXVtJApXlIQhPCYwzoynfKla34l
1TT/7S1EMAaKTDOxHnWflamKGYoxFEpUPfZLAc4Ej/KIOsWunY3dzqt76boJWbC4AlPEAgM7Oj/b
xCggddPgeDLqMTgUTeX43YSbppSK8m6J5Oi3DeD+Pugm0GlWGKvvFGcqbq/v9BomiE/BV4hpDBQR
xaQ9cRRvnKfRDiOgDFX1uCiN+UGXgK3IxiTQCxbTflWmcCXjXJxkSD4/5EZvjG4M0djLXHaZuzip
eQ9U3zp1gfNdDZfitDjQJJgNs8DSrvp2/VsvTOSfT6XiQOGFRNvaelfxYDhV3FSPaZDox4yh1AVe
9k1V2Nr365IunAckYYepZoIbpOa+io4p+6SKKYGDWxwlPtTmAL+tPOU7dlhcn/PLLW6X6N0DqirK
gOdbH9ttUMdmrVEBDbr0UA+FSva3MfOXrpWT0TOLzpjurq/scg9hgICPSjiwIq2xsv3E4nPGrTb9
Wl/C5UNRpwyaKcAX1c/VVDLL62/F6ZSFZTSL+3xJ+mX02rh0fWb76dgDtLKo2tqPsELLhhvLUdj+
NVpDwM+4UWJCH6/YOtdV6U1bS7Nt+aGaMvsskO1kOBWQd4Y7nvnlPkLaI1iWYHQRmN7V5UVlliYt
YtufgPh5tFtEsQtULP0wBpGxRyx9qY7nwlavABm8yCigdvJ78D0uERUcp1Ni/7W1J3QDxEdKCPQN
4OBzdbTbMlryQbL8uB7UG21pGO2MFg1urAMYH0cmO5hGRw9ro5npDsjo0uDjhpLxovKDs4BLfS67
DZK5GY3I8Rd7OlRD8BBPMeiA9uMyKDe19PG6Vm7sJ9xg0KNBuE6T7jpXGXZzOSZ4iH5fZ7Plzoac
SV5nm6mz4y5caAnsV8Q40KgCwhQpo/Nl6XatEINUpS+b6W1s8V6rvSIdHXWvbrYnaPVSm7WtBYVR
MoDPHBh98bscX6wq3nkrLraN1RAhygZ8k5QF/vTAvHkqgmBuoziYSmBDXXJKyvJjIff5ToZ3U8gf
uBWJcxqbxc/fCGkiKZMCm1GC/RADZDTCPn6Sw6Iodozvphz4a/+/gfDMXj+XYzgZKSPHLv0pjIO7
MWcUD3XlPdbgtV7zqqPTuDGAuuhDWNf4oi63BT2Z8WDOXkXjYd8nbpAcG2u+mcK/NO3IAqYH8Zoq
ONvB9p+vaDRny6iMwHjI5Hd2N3n1weq6w/Wbc+Eu/BFiioKfQwIEGMm5kDmbRabCMR/kxJTAsEbJ
66JbxetASHRfz074pSNWvV/A6N2E2hJ7ttbqn+XeDF/MqWEWn2QXbqOH7X1RZY035fqPsnQ05uYl
emjuOAxr/1V8LF0XBOd/6PjXIS7xXZDYS2E+hK9WdTwZN8pxeBz+ub4l6846ACDUpsg0MJGVggT5
2fMtqbRlbuw8sx9wZHNvyJ3wlNW1cgKSXd5QEZwOxdwwZ2Gq7UNix+mT2dKCIHVmEZIS7IP7UrXr
Y2CV0ZPVtsGjJcXlx04uu/fOMA23SJbvliUKkkPThvKh6xSnd825FzyaFvhuN1JA9O5YrrVvwqJg
MLSAloH5JG+6MiiAq/NlWkz7Qc9mAsMbRW3vpP5rSn7j+vbtCVr5n5U8g+toLfthWB6ANjBvVXPz
+DkdXv+DHJ5RMoRktSlqnp/SohZdF+vIsYzZlRbz6BTx10qvj9Nina6L2rj0hIf/ilqZltnsSzmP
bPuhc/p3QW6+WvWpmx87Q3ZVddyxl3vCVgclWdCkqTAJPqQsKzw8Ss37226PLWPrkBweRMgGiBRI
U51vnpr1sTaA+oZleim8UcuLu7Zs7Ft77p90a1Z2zmptm4XyAf+w6JcXHZVrEnR50KJAKRE3Ns7k
pmbRHxo1LnY0b90aRATBKCAcOMWiLw5qi5VKpOS8EseqI39U44oZREYYMDMn6obPbThYDLKxRvVb
O7bCls5ZNHlTS/uMJ09qN3tp6fQfe1suokMTQuHtklfXQs2dy1TXXC2cl++DmWcvZsGQ7GOR6mqA
+xRqyg+5apiXIc99M9oHij6Es7Ea1ntVsQvjZyqUxOj2xSQJZOjqYuWaPi1GYkgPQPjrT4PlmrdM
IJMSpj/tbORFJMtG4uFClC76PyzSFefqUbVmUth2H/pQWXan+ql2i++i+TV/rvbenwvVAMxL4VIl
VUbwfQHHVuY+DixlCn0nAZMz2C8g+m/1hjGrciG5nfJ1qJnuoiVUxvLPC/8r4brr/XCcpT3s5sXN
O/8Ua7XqnHSNUsZj6HfSfc48U7WvbzLYb0fGfUnFzV/alD/C6JBibDwQtHW9duzK2Yi6OfTj7HOs
Scdh/j1EHzOmjgzTl+ui1r4kp2nJonBlcZqiqef8NKUu1YCjL6GvJPVBDe4n+hzmaIeL5cKi0JFK
1oPnhfhXuJTnQhyjHFS5tGK/ye3HPngNlPRmjCAQ7nciiwt4EstBEmuh9RbbZa8M5OA4QRAxIsfX
FenBsMrxqBFndLVWfhhrmvrSqZyOmWKEJzNU0ndTZLenOYLvfIzs4YZ+HPVFHoGtlwqudY3n8i7A
rX/uC+19OdA4CkB53GWZ39gehq3j/9K0JY5A5AXfeMF6QO9IPMaJH9F6o98poT8Zd9R783fOvZIe
jG/tzyA4nIKX4hfffP38xe9+m5ZAILKJoLG/HM46m2oWQdQqFCb8nqHdzA8u/eUFegUnuZlGBulc
F3YBljmXdkFZPMdA2GsNaXXyMwrru7iaD+qi32BmTpZDJ9L8MED0X3zGlmbWsrPWTfEUh+kEEBO4
yMecb3RN+08zy0biK/ng6nUJKC2gfGkMLq1Kbi1PPAvGO8P4J2w+961+iBIQete3YMOOOG8/YXUV
SiVNjdQw2e/5W5i8WnMH//lh6GRP20NabbwJgisKRAZ1PhHmn682miwdbi1WG8y3Y/17CiA3Hb7m
dDmq4Scj7XdirEsthjWInRUVADyHP61bb7R4LLQua9Q+8pXYH2zTa2yYVsCEG/n361u48QIhSSX8
AdoFVH8dlthBHKoJHrQ/nAwI5OrHzK29yGTEWbujsJfWkayZmIUApIW3dZ21HaVKtktdi8hoqaLj
gokon/I9IWs6CVwTpGCFRS6GJN26JJso7UIFMYz98Tj5wb3pvTf1Y3iQDs1hb2771iG9FbXyE5Ks
6PohQ1Rd/pIkL3wpnIeu2YnELhpVxIIAFEMjpeJzaeuak5nMbVwWbeyrN/V77Yt8pBvPbazTS/09
mwRdy6frGrF1TG/lrTzWtJ4NNemRVyqtl1WHLKL0NO+lNy9N5fmqVvcpNeaWGXZIiZdjfDyBcVKO
zYvza3fOyqXbA76eMBOLbJHAXTvgkhVqVmAaMb0ony0tfyeH5U1pRe/tJj1Vi+PFRes1+hcnhEvA
7prnZZZ+1/ShSv3t9X3dMJhEUASGhNbAElj+uQmpcaMrK88T33pWns1X+6d5+FEe5FsGePLnurAt
1XwrSxzyG/uxTHPlCLiV3xb3lUpDk/W9qXt3nPY4ora0hfuMh0DAQbAr7OYbQVlcR3Vmj4lvSolX
MNKuN2AWSnZ8novys7gEtEqQ8Gcqq4g8zsUIOEBYtEviU3B+Sd6Z92BC8/f5e0YC+MzrPZQpXPO3
/Y7F2tpFMdWEdgLS/qQ8z6VGeilFi64nfij3LtOGXNqdXXI0g77jam1aLYH3E5MP4MBZO6kWcbyC
msb+F+Nkzu7yMDK8Ozu2dwRAO/7wph6+lbV6NaslmZRMQtYI8aXjfm3dz3gJkBJ23rjzQG9dvrei
Vg5x20CcRnY49tujcfxPvxzgFBVlEDi8XuenIyuDGoUBPQ5t0sFilY+ucMwOf3+RwOT+T8hqBUSH
irlMDe4kk7DNqnuutNJNnZew2SPn3twrsviWQ5hG5m2lbCqEI46T9omfWDksM1LyLEvwcV1fzuZz
D/gKp4KhWaTxV1KmuqyaJuO+zuow3TSRwjPpLMahASBMecL+MUuaTM3UyI5dMTnHYHT2BvZdem34
yED8oIrgKhPDnJ8b4fxkUj/EDsZGdJAc+6GhDf0Yydrvua2Mw6QTW1xf9paVcrAedAjDoweS5lxk
sOjNFKTiIifODcma5ZbgN/USWG13NnjDZODdAHMAz0cv9roMblZyX49FmPqK8btk/3AJtLTxRCPt
Xy/pTNDqIMOo7ys9kRLfULMjGPX7YDR8CDGO18VsvNMi1qT9BZYR0QJ5vnMhXfpDHqepH49OfayC
IhzdeXG+mwlDJSlGMv4aRmi3K+wxpMt/3IVAbRzd2Qesjm6R4obgpkz9VpG/qJJ808vGczZLt4Fs
ju5k60+JqX2uw/p2FjPLKHGCn0xq+GcSKF2nLGesKcjkw/Vt2foqcmyYHcrc9O6uvqooweLB7pD6
UcOIhSk5Zst7qzJ2MpRbykS5jaozaT2SRKtYtk60qAfDJtbePtb1t0h7VtT41iFR8/fLYR4aqSiQ
mRjs1ZWMyUPFspOxHK05Kjrtwdb3tv7rkg6E/G+lrA12r1lj0Oap3x9NMBBR8Ulpf5X0WH+6vhqh
k+dhuBhmw0xAB2wt+KnVakZtcJKxWTJfUp3Ca4aqJCQdj9eFbGnAWyGrxcxGV+lhKWd+lEHsqhbu
f7jfFuk6UmH0gOP+nF+8PGyY52xUPAftFzV7TdTbJvl9fQlb6kUlihgTDlloFFbxi1LnAYQSNSLC
pzx4P6V3fXAw87vrUrZOAxAsjw2gAqb2rDaq7gOjmQwsogY99S+a11rPMOhz3jG8W3ESwNh/5axe
6qatSmlUotSvvmR4g1LkBgw8DobAlcPOa2r5Jsiz+6yq3WX2Myt6KhR9575uva5n37A6tLLN+sqS
+QaSYMVPqlbmL/uf6qGxD1F5jF6ub+zGOyomCIg2ZvDy5OfONYSoMG6NMUn9UvLnOH+eMiZXtrdj
ChVttdeataHuJFBJFTCdm0d0jczvm1gPrURJGZm9uJ35O2S4U2YZO5dqQyNp4QE9S82fDJqy0shB
qqMxaGbO0P4uM51UCk/w0HCIe3jWzeWQDKY7DMTaxeCrJLT7up1Unum+cdUy9Jblfi72MI8bqi+K
qKL7SfRRaqvljHURt4llYVZtE20MPblt/sOOcfTUrMHu6KDrz5UgG9sk7Foz9evmR7y8DANMZLAC
ps2H68q2dTI05tE2jarhuK2eIoZiMDjOcFgKfrA2RvAEhZ6W3UDVtXORt44GQyGwmwR80GOcr4hC
D4NC+zDzDQYS9/pnB6YeK/n7yE6YCoHjFUQna4x7OtRDkA8tQszYDe2jEz4r0WOd7aFLNtwnSkkC
ySWKSSBsV4uhq2Rqc+S0aeDGcXpsmvguNWvGr/pDGd5HvX1PI8TN9cPaCvGQR2cLasGLftE9lvfN
vIwKj5OvvtAx0LvyTfFsw65y6H8OKZC8nUO7TI8K/MS/AlfqUckJDVapEPhRPWYH6dNyLI7azkuy
JUSg00DDESTRVni+mamxyHk+zJm/KO/SicH1agXe7/RTrz7v7J/wEFYehMGrSP4QnD/53tWtSiDt
B7qoZTSruPnRZlzOiam81uvyixF3817NYutuvZW20vhCrmqJvCnKOISgyr/rIXyTcuvtJ0fFb7q2
LmGw3mRrljJUIkPS2cH+YbGy2+krT2MxHjvTK1NvSB/i5NRWh76+T0/Xt1SYumuSxa1/I7kyNS2f
HJWupscq8qdj+7PtXfv7/03I6rYN4bLEocWxTe3N1+Rb+s8CLen76zK2zBON0ITOOP9AVtYy5Cbq
nTnL/bZLfpY037QL3Uxme/i/iVk9HVIrT9Es5blftcZtUUR3SzZ/tfRkz23aWg4u4B+wOlHG2hAC
dQu0Yklzf6QL2u1przmlYygKDcZeNm3rNeT9AOQkeBVxzc9VANQIACilyH1HS0xPCWjUNZl5fX3f
Nu4SkHsiMnCkJIbWHsQUNo4zLtgIcsteZEAk0KoepVEwcTuS/oS+K5WmExijp1C8p0izuraWXdtZ
b0+Zn/T3fRu5RvekZp/r8qavQF78kIf7Of6eh98oPdeK4c3dnnuxuVZB4kMyR/DorDzrJGhKbRpR
91K+tQjaqvg0BrEX7jlLf3T6YqXUVHD/AK7RM3l+clELtyP/5T7ciyfdWw7f83uGPrkaeeviaHgp
5ZXrx7i9uW9ErpRlScM51cc4p+oxnOT78SgfYzfq3HfKfX033RSesSNx4yKYskX3uEMwBOZDaO8b
A6UopeEMMqYxyPKbEj4wqlNS9O76sjasIPwsuiCPE+e1Zh7qzYq+jy7IfAbY0bp7s2SK12gvXfAq
tTsp843HErcW5g6d/hN4nlYGt4OZuTZSblsB+Y075GECJWCS3+SzPt1VPfFkTg/mY0wH5n/YSTG9
WfQciITC6pkmWaOqOf/4lu4Pw6/eT4a/B5DQbgZenRo/pgTitPPD0oagrKIwivy++14Bw5cNWiH7
+5zWVYdC9PVD29AMMrIAR8C/ifay1T2Hw6w1pWWO/SWqvKK+b0Odgds7wdzGXcY7xIUGwEs4vs7L
QvKZq6mhUw/TX/KlP8jGb9OhpvH36BHR5/WvnJVaxFaEY6hTDrOM92ZgHXrpW1K+B9S9Yx03NB0b
T91NmEZ0cOUQ2ooxNdDWxj6Up0ebgOEQGwqleQXnM0+/LkOl7BzT5g7+TyKY4XOd0FtFq+g7iP3K
yjyd8F9N3hdwrJqME/oPCvFG0tocZlVSKEVASbENgFKNMgs0v029tROkbCreGzkrG+j09SQoA2M/
r6ngacnByAkj94hBxF1ZGXccGdIzOtBBEnSru0T/WpAadgGIojGmG0dJbwdt3AtTt4WATKRZB1Ti
+nDSsTXkMSGbRRV2McPfMGr/vH4oG/aOZfwrYXUoQximfaYgIZXbY6Z/g8HXa2TrVlIe4S04ENp5
1wVuLYlImKr8nxB/TZDQOwktwCYCKfU+FzAjyHPzel3EpQJo4rUFyCQgGmzeuUrD+RNMSo4Nlyrb
K6PU7brv015t5HLjhBCo4QQbMNj0lZChtdKlJ0/ul1VwyhzjKdE+xab+EE3Tc5R30LVYt9eXdXlT
gfbzQFDLxRhhU8+X1QSS7oDhzn2atN2Bh2h6F9ofh+SvDcK5mNX10Xsn66S+zH06COBXtvqnpXoy
91Bye4tZvQ5xFXRRU1S8s+Yxy4zYjVsyjHmduY3z6/q+XdpUFiQKS1TvLMrEqwWpjpTZiTzmIIKe
g7h67eC2qaaWZYGhjczDdWlbegHVAAl0Mb6MxoTzUwrkXqJQgCcdJVT2Y5Jj0vRa651XN91v+p32
kzIX6i5uLyUzvFnRpLhmz5NCq5vkpep9PUuaQwtE8wBTV3mr9dMeV9CGKHwHmBvALeDAr8MEC2xV
OUfK4KdxwKikKfsyMZn1tFhGf3N9Gy/MBE86sAhB8SFameTVQ9gEpirV9TD4lFQPklUdomwnLSJ+
w5kBP5ewxkbkQWa2TcVauK2S2/dyf0Ric1qKtLsFvJd4ktyoJ91oncOUTsqn6wu8TDYJ+Tzx1E0B
vjKt41xRIrtUCpzQwR9+6OqL7t0pFiORCjCeMGd6jdfurPdCMf/II2FCzEVxZ93nZOelmdY2651a
r/wVgYaCh74/LNLOM39x3VZyVusa6iCi5VNFznQKjdq11I/hodGe1N2i/KY2Wv+uaHXVtF5P1MBh
RWh8/Qqx7F38y2HOVXOMvU+/5UN62jmzvaWJn78JdsIwjhimg8DH5ce76MCMxZ3H8cIqir2D/ZvM
J1VjnrBzAXjsYTvW7N3yo4y9xSvVw/G62u1JWBnDsiLjmAstaM2HDFrToDWgNoUh+cd1OZeR6Gop
KwNP93av1obG9YrfJ+0hbt7putvd+sHgVpnLbIjPE7PHDUYf/h8FC8vy5pAqow6XLESw8aw6FWNq
x1NUe5/HkybfGvf/NN8qd2dPN/XwzamJn7+RuHR1qkQKp9bJr6n2qIevmbZD+7InYqXqZRDLc5zo
7Kb2bpi+j/ZjqX3d2biL7O3qxFbaDW5xyXOhfGmUH6D9ciJP/1K1bnqgMay4CdQdQ7Fl4mFEpCEd
/5mYdLUmWNITDe7VwZfjyZUDHmNtb0ra1ra9FbFaUhvRTp2E8eirkzvemQ/xzmO/twRhc9+cPMMY
CmSwhC75qnbPyfB+50z2BKyewUhTpLbWo9EPyD5UdzQO1NGT9m38ODzaT/LDp/g58bKX60J3Nm1N
8Z51IdBZKxz9rKgPpVJ7JfjEYm+226YU+DYgOhTZFlv8/M3WVTHcA1nB0QSTp7oAAZodW7r13kEy
9T8BK/WCRGfM2i4d/eIn2A0vMT62+c0wHJv4Rt8rRWxaO0I05oLYFPsghzlfTVRkgQqT0OjPyldZ
0JCfyFC5kcuIVdvTv3JIO6vb8l7+J1D0SK8EDunUNZYQ6FWaJ8ee9b2DpWVktAwZsh01397K/391
CLt4lvp0tJNyJJE5/3Zcd/r9bQfJuaENECER49KPgXu89tHt3hppZkPnqualSD5m0eOcfLyu1huL
OBOxepDKsqqsFLJTX1X+KbOfXNe6fG7p/3+nlDvXVqjWyrU8EyVu9RvdVvuKrmNGvPh51pLo+KbZ
/0xMEFH2YtBtORR7KcX+mXFxLkcYt3HQuEOogDPaXmGTyGMyjO7sacCG58OK/pW0MnSCAUOZLS5T
VyZeyrwevZCOqeZJweSaO7u3YfMgjbZJqTBE0wHLc76qUJ7V2a6yEYx77xb64o5kv67rwubGMbvn
TxgNn+HK+BiKtnRphUKP8n1ehycoE13dvNWn/Pa6oK19I2FNRZkuGOryK02w6//H2Xf1uK0s3f4i
AszhtRmVRhqJmuAXYsZjM+fMX/8tju/1kVo6Inyw4bGBDUyxU3V11aq1BqkXk3ZA039LwmGVFK9q
9j7n17j23+N7pMdRnp/1I2YcyPW0JXnUh6GQD8DJd27NkIwzi1IH3iT+Z2gSiPQuLVGDgmye37Ni
PWyheAAmKiEK9LbKlh7St6ig2QygBviDyiEC4+sBge7JV6QQCoKNoBdb1vRym2WcQSZTYperfKk7
955/uDRHbbtehcQpM2CpAiHeyF8M7xvh+Mr7JsfZQBn/I50L3ntXg6NWa0ReUhtiDE7qIiPNWZJC
tfkfuQ8BUkNBD7cS8MIA0qCd43oGI40ZsqieBhfILugJSpm4Un15qXBBTdyNFeruy+IgCYUEmnrS
W9TboFLpOdAsHiGqx/Rvj48T3dBA26K75+SoElKmhq2Y2TLpu5qClOyH/IPPtiGqak1HgtiJnvLh
xI9PeNkuVbtotNwf+yjGgsQKL/eb4mUQqqUAzrfBRX84mOWMtDMJOOakVbRD169qvTwe7zcO6eIm
ubFHHbVMzpQQizy4op00J2kyOghpWlBszlDLy+zeGT/xxwmtET+ZVWIbsvn4E75lCB99AuUruznn
VEuQ9VHZ90TdN2jyybPOzCOnRstqtFHQeNFz4b6NG6PK3+XmYwRob8pWKBjqar6Jg195acoQGxw2
TdEgOjlOmR3X0pPKQO9Q7fWCOdRNuWpkbt2LvT4u1APubxogllRk/YE/oL2918hy2wbK4EJdgtU9
e/6vWkEYFn8H+lBZA28Ha+PxvFGe/8/KAZL3zVKLkg7lvYpRQ48lzwzuAJibaBR5iYKOP4oh6cHk
bHjKOIHzDU3rj83e3zEXdik3NpR+I4uxPLg1j9d9Z4RZb0mID0TvgAJPLMZWz7xyhe13u1Zb9T4I
wDQS8kTuJSOQ39IYqF+p10MocWabfOHr6IadP7OioJILVkwZjz4qbE1UiG9NHZaiEiMih19J8YT8
XqKi6rQCR5HSM6Rae4tFB5o19Y/dmXlnTiUCsks9BBNGRBOqj9WQgs6KZLC/gGlE9iDgrmaGp43E
9xPI3pmMt6mQM+B2ReEia8GBA2JqQ5JOwkaBWLp8GPN1AWblx4t2b1rwCgLoDGlVMIXQIU8n95ns
FWrrVsNTCumiIjxirw5iqMddBp1A1y9IP26X5NHv7FG0aAngA0RbC2iD6FlRygwqaUznTuxLzeX2
JNt1XlpDlppC/28PlnkFYAvEZeApQWmHBgpoWopWB1HtXHHYF2JAuv4lZiyZR1Z+g14Z8bgwpVQ2
44+9GT8KOAt452h6005kMmnihM4d4zY/DYPPmwXsosVb1Fm0CZlCAiGbEIt54v1eWScZ9Csff8Od
ixEkvQAAgUkTDxtaFLoQk4SvQq1zj2rAI8MsEhZNlMxXMlV6stRV+11wpPw0IMDAJMHHsaCSpK6K
ZNJaJkvl3o3lMXuaRIk5JkrDQL0w9mVQqDT5emix44WiGg2/Adtyhrp/NmqtGY4Tv2UmFSKLsjDq
oweSLYTHhdUqkaq3Tdlu2lA9QzdSMBR+lPVJAeN35xWZXmpwZhC5bUwB0p8VVxc20wacxfTQ/RTH
RiQt2LstkR2RCq5bAf5GEsppwcXf28jweaACQQ0EgF5qIw8BW/phGiMtkmSv4F9/FplPpX/uyqda
OD9eVDpv/72xABgG4gD1RUiNUZFbojY9uFny3hU9UxNX0CpdaRz0toKCFP3vDqSDQIO9jnWvpwoD
VPFSGZ2GFf2/D0BYDHldFANplGXRtf6kMGXvlqLlDardloE1S8AWuQHyw001rbJwnaKSL4s/2faU
tyA4LmXQxbxlkX94PBv3trgMPmdoVULVAc/A6whTyiapE6WidxnvR9n+HLV9XJBKJkr+tBigUymP
P+NG4Qm1cAC3gai+tgWysbQPsrZ3+Sb6BAyTxIqMGCzcyz87ptChANzyC2ig+4t9YZO6Tf1q4Iuc
73pX8JifgmpHnp0XuEL9dZ7UNuAtxtiCTYcbiJdNBt8souXmCbw51ehj0eZSMwsW6etBT0UDNkuu
6d1U3IjRqmy3UrKL2z3UehszHPQcXTpVseEiuNDJyHbTEhPT3RW++ADqaFVtWorjvNuEgDGlJCWD
lFneQQR5eAtqMSUTF2L8pRHPH3SRPMEVLkeRjGWORu5p4OpVmWpbqV3KP969c3GA/84s9Wxhekio
aRFmdmRqh4tLg8WrvJBXITMQyNghWzPrvQVWJJFUsh8fm/+yr/4ap3Os3sAr/ShikE1i7WRZL0xk
29U3czqfamch6Lq/glBGxFU/SzZQe5jxKiTZa9hS0veSdZr4lAHfOR4F70VbMHV/UmfiQWG2hnfn
9eKFgT/wIVv1bp/96sOdDKZqD6/3zED7GnJhuWf9zpvf/8tkohMLfNUzOf5N9JQ3Gdt0OKQt7i4V
dDuWhOdSAa1lndFIJzlq26zaxgl+PTb8TVV8czgvDFNXAfSq1CSXehzOacUFR1BVnicWcJMCPhB+
MJj1i/OIsCHE7HzIZKz6flc0qqMhuOubSIcs6SoS3aA8lOyJ91rQH9vIdQ1IqrV8R2LRUbuFF+Xs
Lx59MhUl1GXfDG2OuQK3ULJSkWHze6dhlnoW700N0mpguZw5NRHuUX4rGPq8nSBW4UbaTrICM2t1
oS5I+uJJtuxD3tpIwAsA5uHksz5rlctkaHyYPJJr3oFndnjBy/kORGbrCtiTwzDZveAMeN8/XsE7
RwP4HRZNQOBYx2uE+kp0IgdcwcyzYafTevCeJWEFEXRjFPeltMRweN8YhAlAN4zbku7D8MJpiJlU
wjnMQIDs+EIPZQIixz9Z9OBnXbQQfd5ZaYztP+Yo/wbIOAcqd7F3NVJtPdtSxv9p8v4aoAEU0SBJ
0Bpne7dIar1kZXPMPvy1b0sTetz6JWL6eWNSG/dyON+e5+JaKJmiF+sRw9lIpFuYqm/cyqNfTrlI
sRCaOOvwy/no5AEIxys18i3iKvNLoxIbo272TEOUZqXipHgDC6ImEUieal951ZoPm108LqWo6fTn
HO5gwOizAzoPvUh0Oy74l3kf/WvYm2x+0BSveArGZFaQb3hFV/sxfu846ReCe2UtRXWVEanN/hF4
/ecb0CeJDwD6FVpQ1+68E4tWCwRs2aJ8DvgjaumQBpd9Xxf51eOTeO9GnMld/pqi4oyoHHKtEmSc
jlLZl5nTvJXIh45hvWWZdfizkoxo54GHxVtSgb+7sfBy+M4OoLhFeUQh9ryq4hgYbnOVMFoPreIh
apa22J2wZn72/jUz//+L/VsPWRGNqte77Oio4Wh19SbXh6Ii7bvf2lW7bzfqREBNlIwgn8w+uIUJ
/m5eu9njFx9ArWVTcFGVSAGSwavB6lzIb4QkNlu71pvDXrIE6wdDJmMXsWQ0nrrEafTBbnS8InLn
eWGt57W8+RRRRLe5OqceaNoW3xvTFtUkJOSSpwE65cCgsCATrYykeosiG/EfqcVj+dbUDREm3Zue
tPbY6K33/vhDaELOP/v74kOoJ0UZ5/mUhjnSQvsuJ2+Yf+5Yp06jQJzATqEsmmBFjkqkd3i38v12
io9cZTWTXset0ZQWGEDifYAO1ewf6aT+fBmy93jgzYlmmsi7RgisqWE4uEKXv4Va+TU2myD9eDz+
u+uAfqyZUh6M0fTjQhWaUeIirEM2cAyyuiBP9tjQkKvMzL0GjJdL+MG7Z20uJAI3jQuXPmsZKh59
2kaDC7KPaC3UU/wxBlG20E9+96hdWKGO2qAJXqJwJeYubsUtRIv9TSEEgZVLjXZ6PIPfUkI3Wxml
FQQ7GiTOaYoUtWWzKmwwhYinOquxxjVv8zaa5s+MFdjFG3aLNfw0ohW7rs1x3Oe2v32NV6Ol/Wgt
f1WYrcXZvZX9Dj4kRa/bFX525im0En0pILgXnGt4qP/9VsoDgJ8ViIICHiDiA5KPZOCQFfB20PyJ
eZ6opeP5x2b3v2TirsxSnt0DH0coN9jKTLEL2R+5d+qElZrtJcDA0kPBwcs8XpS7638xTuoFmccq
FwdqMrhKF47rfBgqM2+7aiWr4VLX9b1kDAaHFNaszohzSg2uAstz6ofV4OZmv24s3s4OnMH8lE/z
6oIWfytbmV07jwd499xeGKUG2DHD3JaQwX8yvbeBIlioF1Uubqs6kEiQCz4BAFhZCPfu39AXVqmA
MgWbnpoFGCrf5+bgSM0EaPO+cqCnVmU7MB/xHrK6JpMueY376/l3julHJdci0vRQ2XZZqdnzeDeg
wKQy/YIz/C/H4z9m6MsggVJc2xQodGlI8x9iTdU7dh16hFe+/PcuC4jCnZil2PNeaQJpf37mkkTr
tEQDxlOPj7kWNHpuyDp+qukKcqZNCMXc0IAzXknDpDeeBXiyXWW+AQSSIXKHOnvX6o9SWTEfPvOb
HzbgXNNlcenJcq90dvVx1PbmKqbLYgFHKfVMP7Lr9rmJXFU0xn6VojVAh3h5bkjxJmpV0oDiSPv3
xO6VfWqnM6EGfWsGS19kvh6aab6NFbMpKl0plur/d99LuHcFSNSBgYkWjWOErOvECreGJ77xoyO3
7zIDth378dH9L8v9HzNUuOnJfjbN4Ak3YiwRNA0ohYjqqUn3aPUxSzQrIeThARVRjQR7TcKGUAFX
yxF/pIrD5vuBKUgSbri40/mQWzjjS3NA3ZwhI5Yq3zWDC444XYwDPfMsicmf20UCxPuO82K6qcto
8HKl49gWt0KcW1G4jbWnsozeC+2gRU7mF5uJfRemY8quo8bx2tYA7+WaUbeltgRYvzdo0BXgwpil
KG/UfEM1aAYpH+FelHL4EMNutiMOxlDI3LZLU2lpludNS8cMlwYF6inQaGIUlAAR+E+1fBDYhoAI
tw2tMF+n/FK54N5dgdIiC1LnmSWRZiBRx0bgh9zDCf7w8886WLGgC29Lxe4/H+/se4ZQY0eyh9fQ
Ekx3XXmM1Kszk5k7lKUxFXBiTHsuqt6Z8nCvikve+k59DygnJDUhvzfrS1GeYYzxPvc6lEanXLHj
9twPKUTaOl1t14K20QpuLYS/tewfu1q/4/JLs9Ql6HONEEuBMrohGELqdVi+xUucD/e2x4UJukY+
ScOYZww0Gbv6re/2VTVAb88KE5GosVvFS7frvXVD1pQDCgGIDHAAXO9GJvRKgcmZ0W0CpHFiPPuU
Z7511L51AlQK/3WToPEe1G/wfyh2Q2nv2pivVkMUBFDBFAFYqayO/xB+5DxR4oV74/ZMX9uhj5ga
R0noww6jrRvlx6S8FegFPT4ezO1r5toI5cqbLoEAYwRkDJAOpc6LHrtm8pG1Hlu583CHGYinzdUf
ZFPp9DbEDke2A1TelQZOH9RPRD8DD05ac2IMv4a0SLfK3/jwixlfUmmjjF8jMghFwBgSUAOlGDlB
8zMIf4mANozrTC0cXlzxueHjpunbHkoTC9Nyu3+vv5eae6DFQ0npgTpL88M4PTdObXQyQSuL7C+g
hpcsUQuQAqiCdhlYqpRVoK5iqTRj/xV9eTobsUBrLGD27mBrMDJcEEiHob8UXdrXuxeDYoJ40DCy
ONkJXeDUhVl1p0EYSNm3pwxsQarV1yzp44kAVBKJrI4GWxJ6dsOu2k7nso8oAx9hj5LSil9qUr+N
k2W4edQ/wAGmojxMfV7fgSZ1qPkRdRDOM9WqHElcgF+4i6NfC3vyzvmarxQFSDhwQ9/wWgk5p9aA
+fCuWOGKHnQOvV65qYwnTTpC6qYo950ckJg5Vb6ELkgi5c8F89wAZhT+jqRNFEQ/U/VLQd8bNLvb
N4hQMq1v5c3CBln4TFonxOcKuDBP5N1OjHkLlLRmo5ThGgnX+BCMzVI7yDenwfXNjvsPAJeZynQu
tlFPCFCwJWkMLKu7yQnSaSXZy/rn56eofx62r6+v7+/vT08f6zNSbOR3TxL965+XBfaRx0F/38yz
Q7eCFoEs96BpldxgC5wFke3BkiwwIu18O7SbjWB7lnBM7cmRV5yZ72WTtZWIJOvovEjbfXs/zypk
ysy/DtmNm9b1UPNVOYHmmSsBmECsBoJTPsitmPfaWYIo3kmVo6yJ+wQMJDNUmFae4YJICatWkV12
Hbxr1uSA1OUpM2VwhD+eYG6+3ukFnul2QC+JnpWbtNzICpEwtprs5mQ/6mAG19/2PvklktI4bN/X
AenJy2OT39iVG5NokwKHzBy/0aRkClojCnCRy66x2VUHd2/9sHZGoo+6FpJPa7VH6zRxLQK3cqwP
juPozto0bRJh8MbzZuFevfMgxFRffA0V/wQTyuZsXsiuQkIz74z6DCBf6EaOrpfbYZ0gm7RegjYt
GRWoqjJ2NIRoB0wBHpwv+o/xs0xM4VXYTk9QNOteGihJn/zTwrzP19SDeacBnGwY4QkelJh3Y2f8
2O2t/T4zrH2gM+RHST7nSbdSqM2RfFU9GZj3U0T0D57ke+dZOrTEWdgItK4MQs956kEMg1eKNnPj
Xd8+VZbI/jjUsuvt2uPOqrZJaG1feUszbfT96NyvZ+A7f49rZQmeeHfTXxievexF6QIqQEgP8zA8
cQav5zvtVHV2GeP9bzXC2+Npv5NlwihBEPXdFy2iJeja2AD6jjxkG5ywlEzbTjv3E8g7DoO/816V
UI+OAYTHFqb2NgQGNBgST2CEQpsBdIiubYKImOnDwVfdAisqmefCzp2FYd3ezdcm5lDmYg6zEErK
vecpLmuLawBuzcgKTUbvyOsrqmmO6CxCMZYsUicVQIRWSHxGcQejM3rdd5inahOfuSNv5BY2qJPt
vAX3+F2VoM4MiFwB9NQgMQzOBWqLylw58n5SY5TgyO82ga6Zpf4ZGOAr1xOC8r+VWxk5lna5Lu16
BzSENc9BavuEtY6JETqRMZCDZFckMqNnsGSTmMxf3+JfhR0aCWH0V8AX9X4jrZIds2p03/L0YFWC
J//EWOrCiO7ujIsBUbtRTqs0ZJRKcY3C8p/P+X6pj++7QEBNGRDpKugZQRA6K9JebwwFZfom7RTF
bQxRFzbegTkWVmRhxszJiX8ExuT469rmXmurIuomt4JNQBq7sWMsonfkMQ8g93a8p375Xr3jAlGr
wesF2Mo7dA+R2oWZmoSqC5U5szV/VCvFmra8SXw3CXXv9fEZuZMaAzbiwhx1RmAuTaYsUt3WRH86
oPmWYiIPRDTzIzdCK7IDEzE1UYzHdunmzdmxXtmlTorv1YFYCRimbKvrZpU/hWQgHWgEXstVZ3dP
nvnY4B1/+o221iBaAVYSundzqiDEHSWD6np2ZAhOs8HCWqxTLvicJTNUMCpANAxZU5hBGOgMK/9Z
syOn0JX3x6O5A56ANgvA4/9/ONSzI4HEs1L2veq+ZSs04FjxMxCxR38nbye7hUKGgisSSc13bsnw
/IvpowPmOeimo5UKfK3UAGWE8nkijarbbMu1/CGvE6MyRUOxx1P8Uzo8Hua8+WhjkF5A9kIE5leh
2XfYyCu5vgs0VyjNUCTwUCii+WgPWNLnuBfNIvv8H0vUfPqNEEAML9JcLTB7XQqAa93WghG3J9ns
OZ1fCOlmF3Y7MBnqFmAXgtuet9HFzVSjdaWZ0kxzs210kk+8sSR5dn/m/hqgq/0QEuRGbzYg7xgH
yPCjv2UtcWGz3581PDSglSWBJZBO3wOUoimdXGquuGM/yjX/Vf0GkZnJH/mFN+VdS4gSZnAOmlSR
xLqesDb1xFZpes0FfUZ5jH4qkE+zUMwEu/P0oSxsu7vO6dIaleNoYrkLJa/VkJ6b4WJoksmf/Wdu
V22UJzbWqx+QnuRTsvTCv3PxzaHQ30FSN3mEBmaP52BW24PX4CR+cb/aJfbjew7q0gZ1uWp5oXBh
3GkIaIOO9B/oCNtXv3OrWSDPuFNrUHGHo/cHr1E0HtGwAy70oMKUZp5rxDVJDv15xR9GQ5f0esuZ
63CfnB/7ijuJIhgEgItDLgZNxjSLZMJ2GaM2MMiuFVLaAZ6k0qbF/RmgKgyeecJbKTAAgg7BUr3d
9J+LLCh35/biC6i5hfawDzErfEFloKHrmShmYAmftS2vXp94A+Qe78k5spfEFW99CXAQc/EMmBIw
N4nUQ21Uq5QDGZTnKuxkefyqrLj19JtpeuvxBN+zA7V0zC2YEmeJhOsjWMllXbdFzbisVqwRh/4s
J19xQPnWmQU/sAsBwvzbrjykiOQChywGXghgo6Kbx0YhhsxHEfNuwsAJx32VGTnUGUxeaIWFeFO8
WTek4UFZh3IU1LNmBO31yPgA8JhxEiSXmZ64cs0WGzVaFRpR0InmMa+e9xVCySTasYCZ+KdpOEg5
kfgzojRdEezhi/U/WkfxTkWiT2cOFWz8/av6yHNHU099pbPoefI34wDFMc/yfKOtjQbNCzKkk8D/
l5L2NU5I05lyicA8RQ3sPMQbwV9A6NxcCRglrlDElbOw4c2dI0KeJc3mF2UWqJ5Z1iOEThWkESMQ
J5hJGJVOwBe+Wbajt7Bz7llWxZn5Hxo0IDued9bFbSdKA9gBmUp25YFBX/cAfnlf4ItVPWCSQ0lL
baWOs2dJG5cK/feWdu5QQmIWoRKKLdS90TNV6UNBQQb8BjgJjjAeNDbitZSdBY4UuzSw2nwNonQ5
2k3+OlL3mRbrJbdje53lnIDRJ5Alf2rjZpqsuiK+fOBaoDGLH7zvxKopgKq5tpj8Jfkdlru08dDD
abfJuw+JeIm0sa5u+LdsLYnPrDpZYUS83qrUrYB/PT6ct3H89w4Gq5mE1B+aC6mByiI4S5sJ6ThI
2R7wfqqAPQaXZFsWvlPUzWhUXcIbcSV0q1Kqn5tEBlfXWJ58OW0NnvNUXdI8o0+z3+k8QujF5Hoj
pEpIeCEVSAk+PNJlyrB6/N23AJAZa6cBmYZ4FkOg40kh4Ht58tXkLNRqsgLFX/rEM/IqSKBvEALA
3g1QzBO8wdIKnDWExIUlpdG/ilvDXSmSBJliPAbnTDLt3LocQPmomjy3iCDl0HD5c4QjK1Y9AYUJ
KbGSsdwcAuUl5Ba8z23yBaZVvNxBNQ5RDJaOBUVPFkq2Yv1zmtterwtOz1kda/eNEZ77Zg04puT9
Ehe7rOYNce1gYRZjhmwO3sESLckix7nAxnXmn6NWU02WQbmo91jPHPMusOuQgyhvV9fOFHjimg+Y
zkJfCWmjqTBUCLebWl82S+HkzdtCBKMKr0nQdoU+CKJ+yk90DXjXo9o/V7GITFtU6zIbS/oslm1V
Qj5aLSCFRtyUqq357ARNtDqzmjCKVurILyEUbpME+BqQzaOsDuEauA7qvvMjNixAseGfuZMa6Gm8
G3+zIOaadDSURnhniUbfm1loCt6eE83atwDNycWSsOk+yX/yWx7934WTQm8rIRGqY19jZ0vROpdM
hdtIgqFpL8rZF3WFWZrHOTyllnZOVqI3B/c0iK3n++7C36YSxBnytMeOevFkEvh47wrb9LlVnkpR
I3Xzlve/xk002ak8Lfih7wztjW28PlGhwk8wiVzbHoWeh7ZB4Z959QnOwzP848gAGkeCYt2qOt85
sXhoJIv1DN6oPpJn9ti/iOY4GFK04XTFFHkiHCQ3VY3eMzrG1MC/v+R0bi98LO3FR9IXUltKSlDm
/hl0idqeqe1BMAVl7e8k1A2bPWeKG+jKvwm+ozwz8PqVwemstLBM34UhaqrAjIBTOINYZ/zG9VQJ
6AztW0n1z3Ufm/nzWL5kpTn4tpfrsverYbZdYZftezZFRBC3wfizYg2ZsxXgggaJcJmNHENnQh8R
ytqELcykM0TGnka0JjwliRl5BwhliJXJxE6rES4xpWfhCxVS76Qdm2hVgUqiQXKX+SXKzwEoCFpu
166n5l3RyACZ13AVnuIRcizZupGWMJzftOePBk/lEUQm7cQUQk1neVfLFpodST0cQ3+ndXq8DqPX
siSZk8avaGnCpY3m/PfsEOVOLBlTsPUbS5Ze+cEYv2R/5TNHEcjwfK2MRguPrdV72UuIUB3hbUg2
nNGGPs7dI3rYHxTZAp+98sMTV0p3TuJVme2BMgxmDfKtrFjitMuKTQJcaUg6ZuWreoHCcf6SVUah
mOWwqexQeS7e0KTy+Ca8c4Oj0CQDoI8QDbkViUqIj0rd+Cwj++cmtuRSBza+9Fdgwu8MgLUSwoe2
2ujjLm/Qrmai/a3WM/RzrWVVl8eduCTqce9auvqcOai7cCJJBjGjvvb887hLRbT9WnVs9CiiByzJ
g5dm1EXRFNnYUPklOo07p/PKMuW+2oQfplRk/DOTkTRNwHNU6FqtEEm2wKxUZSlBx/nC7N8++REb
I/qHs585hEFPdT1ctHcLYlX5wblhnxjcPNE07AJfJXUBPEU20ySacT0SMCetOQTNnYrjGIwrTV2k
tbt5Z+FLhD+NSHN+jW65TqOCL8VWCM65KvUg6Qu1J6nlB7vsFE7vxzrb1kqiujnXH/yGbTaZ5g9G
no4gBQs4/i2XW00f2SQ2+JLLvwrGW4J63z7t8YUQJoXKAA8SPNDvXc8V+pGUMK2D8Nx6glOFkaEp
lQ4oe63YRW0FbWfWzCqLOijJHSPmJam2WmXFCuDKn4/PzG2REsVuMG8hLMTCqYpMOXK5EIVRTvP4
LNsxIE3cq2KNOzirWNR5b8VLTkX493gPqqDzY8u3AKHZMtR8BdywgDBKVKzSAYvB11qQnOXyKdOs
ygcnj5PHB8U7C/LPSNmlNfHQbsE+NbJZq7WReexbwbsDGAOCbJbSyAE0fetZIKsTT1eLcA1T0AJs
dEH6ClRwxQQLD8Cb9BL1yXPYcHGiOTERGcRd8ZmXU+E8wA1ZUV/XQPEkkBCpokwXhzxYuGvv7GYU
4RCJQF8DSVw6O8FkwPiGbJWcK0AitvUSuc281ahr5OrXU9dIyPcVcOr49dz4pIwv/ZcirIunTtWX
EvvfNaFrS8hCoF8HYCTkvpFjup49pUq9XAji5Dwm09qPduK45ipl57Xb8lxOotnn78XodDpiC4MR
PffxfrtNgCK9A4QLuFwgOshBmf3afMozYusFXnCuuJkGK+pJPKLj0+qSXVZFJK1sdql35Xa/XJuk
DlcygiuK67TgPIuJxHxLEoFDA9b7NEm/GCSZHo9wHgA1v0juKqh5gSwIlHrUgRrSfABTpRKehaBP
jKCdasLmrM70Sqw/tnRb1MdcQhYSyD5NgNegI/u8rP2BU6LonGebUX72uwm0P+g1438hoyN9gK80
yczS4iLSb2V1rzXWtAM/D2lrkvGbeKmCewtwwfeANxIpdLBPz8KF12urNEUU8UwSnRtm18/0Erye
Mkfp2bOYiRTZKt2rKEmOpD4IZ00+VIPjF0jzQVYuW5ia27rS/Cki0geAi84E6dR5KtghrXJwZZ0r
8aso3K56rpmDkEISKjD9kMgemvqjszQYAmrF4tqDXB/CS77loUxpPl6me9tvdhjAX6L2g8vmelbi
vBx6Dkoc51YQEA5pbWZXQtQAl5tPTqSUiYEgYen9cs8oyJnA6YO1wM1CGZXiOuDSIIzPSaCqjtjV
7Kpv37mm2wCFNOGJF2kLL6Y7GZBv/gSsPATGZ66I63GOpQdxjhGzOok/xXE1Khw0GfDeEGuSngYE
43Vocq2pLsGC7x04Cbw9aMFn5+wYFWbxfVtEeIRHZ0Xuph0HhpM4Ra9LU00Lvmu+V+iTrYCAikOC
BSR+dLON0PbsqKhBjAQH5I+EEM5r4ZK555z5SxPzsl5cbR58M7r8o/gc1Bzh1Ji0E+L2LwHQhRc2
ex8FAk2pOt5GAxkWSlP3dsylaSoYkn1BQzhUxme1kBRQswyMHiUcIEmFgueukqugnUpT+9/PhoIX
PnqXZCAe6QhsCgJuYrU6PjdjhIZZ1xNKIxB8PRoKnMd0aYve3rKzOJKIgEcCTgg3OTW9eRcHU44x
ol2Vs/Je5aGiPpTriZuOED2flRyU2PARqzpcWwAZFqFVVwza0GiYClQI6pSZMTD2VlvLX0o0CqC2
YsJNOvGLLe2zg7rZbCg3IdGN9i4w+Fx/agNijCKdOCxHumklpF3RqkdU4amGHty0RmsqW9vxEl/P
3f2HKQKvOhTMkPmgPDibS6MgjlJ81tLaAJU3dM9PzKSnmYtct1BZLV7og7qpWQM9v6y/FAXNR5Ue
NHro5tqoBlINmm2mYT2+mPgiObN5F+6YXEULtZokh0gMzjFo7PfZBAU3SfVSfSz693/ei8hfoO4G
hCbU5b9j9IuzJwl+XAxFk5xBTYRu240gGX1pihkoWX48tnTbOo4teGmKcpVgVoUAlFAnZ36HnsvV
m5JYjWe+tm+hDgIBM7HQhLkuYl2B1F+6j6Df5fh7ebEafRvTAvGrwplBinIWtKaOPOR4hSkOk/SM
9HRt5DwHxrEYEtP/fgFemaEcdKnmSRr1cXpOpwhdymtwTQX8Buwxw1Ku88476mpEdHDLl37AtipM
CSfennKivKrvEE9WoQKjNyZSYKE19AS1r9PCivK3OxdYZYAAEYnNSspUvAEe/6irwiI9A25mIuH+
MZ7rXWT9ivY1sSJDBbikN/6PtO9qbhxpsv1FFQFvXqtgaEBRjpJaLwippYZ3BY9fvwc9e3dIkFeI
bzd6JsZ0tBLlsrIy85xT32t7iL+Oe9wfa8HXjcvp4gPmDzzfvaMWoU0xz05cyE06amZqB8mYOz+P
80Y2BRN8Ns5FXBEoBTr3yyI7lZbm37e9Beo4CWq94MJ0iLSpnyW+0/LNitUbd9OF1YUz1IyaQ/EE
g9OPX/x3RlGbSizlbWDIBG85k3fMHj8ffjZ6466ATVBhg5oOD76/iZazCRUCKQCHQZOdSIIXJahR
P3FpQMmi7RIWdRFx214amJIXaw2l10AAeAccGPRCCuiDxOP8cilRwQlQKGrTUwp2vmPcDKWIqzhQ
WhaUREQzllpNxtOce3sJhGRs6JAWXPXKomgKFo1J9hIGcfeVELPuvgbsgvYYRSX5xBFUg43ctQTk
HKbBQwBJKnDKclEpuSXEmj4dAnUCo0jE61JDWaI3fxOICKvOkBRKgeSiqdpiOoSf8hAFkdUOMU8O
kPQeclbkGu4GRW3y3vp5IW4e6pkODPc1rkKUly7nQyo6Va3KKj0hp9CQzjJqKgYgSvAfdJP1norS
tcGSCLxQPQPSFxjXnz9AunEtQa/t3w9YHG5FEfIY8lh4MsebVhXQTNpGEKlOdjV02WWWgHv2N3gq
B8dAoymKJE5YU3VPWnAtN384eQtfMMtp89gEmPGImtlTpR1Qd/lffCaankGUCg565HIW+6YHBHYs
4ykFj9h39CFsYo+ECuh5uRO1Vtc7GqedQfFcYlXQMq6+Ef8uQ092x0yesgFherL1fRsFy0RiPNl2
w5ZHuPtppVNhTVHhmuQLu1xBIR3dvujbxBvtclVbpMrJNIjpqRg3lbZvq4QmoYNMoQxUcyx/t31k
N8jyd7FIu+RtBBe9v4ugxZIACIRSZrU15BdzZFoPXNvrGD+OaHTILF4R2q+V32/5Arym8KTHy35+
xF1+Kwl51I+xmZ5Q3++soNVKq8pGn5qYchuFVY2maVZsOCdrPFk3HjdzzyAYlGZoDrRuLi1DZcmv
Ek3BLGlCsKkHuUbLwTjdqVlVrlzTt6IBlCAhQoI4HOxli+C41KtA5VME1y6LCpit29GOzeIFBZ+d
kFRrhZObNwnCW+h5o1sfvxaHiiDSjFowupyEDIAn0XTiljYgyGqetdFBZSB6TSZrDNcusNlZLEJM
+dzs4p70jTDy46rNTpVGtepeVw+tsDccHFCS7MvBHfnKE+e6nwsbHTS+yDGj/IpWssUSDmpViyHE
+05jh2wEeoygm/UpoW29pq30irKIcR8iLoptMlpdzXRHwJ2K9n4TrNbTH3Hc+crKJ93yZ+icAeGt
jiYa1KovN5VQiSRqCUGUFJrdDoy0aCJp1CeJ1OoBctThXiyqgAkki1iL3t2Vh+atRIEMF2XiCYYi
OVizLs0nuh+C3TzJT5Anolr8po+o8ykbou9k2c2Hxk2DB27UdrQm+nYz7oZRSZkVIZCFXHhIRczQ
T9TBcq/SoXqohdwyIRHix3bSZYwLBau1167xgOqnQeaoWg3XiFdhaQNwP4ko6YWQ6wTD2N0QvRip
JfgMfHw/u/EbxxCKrQjGkSRE9mp5DMnYqLGYifkJmtWMyNug7sCOcTDXOm1uVIrQy4S3tzknKjW0
i1wuQ1W1mlEmcn5KPf5EthmtGWS06OOj+PibU2mN1fFWdvDC3mLX9VPeNTyEvYIeQkf5M8M3Hr+n
u/vE0+hrCWXzUw3dxNXb+8aJv7C7uGjyXKyNKZbyU/cbL4JE2efhR667alGCPAN6TtygvnoAW5cw
PNVk7+NzSitN7AEgonZflHaRrvSU3jh/F180b4Gz0JJMiubjAZqfUC6f8QKl1QkZdv1AxfC7HlZp
Q27aQ9OaAKZKwDuXPEPjmEZ6XcLeOABIuUHalW4LN3wasObosWcCZeVhxsvYXcXYpqfWV7b3a/ry
887+2zOx8L1zbPI/37E4flkH8HFoYgfsQUhCTSqjNExB7Ip9993+cmvLy9HcWtLd6an/fHhYS8Te
Sgpf2F9c43XeyZVYzfNO0dgKNkLu4f1SxO6wK3wMP8TzMLIegs+fx32r5nFud8lBFI0t+CYijLtl
o0oBt8dzm6U+hC5cS97+bOzGU+nC1vJaVfooNUKM0dD3Hfhg4+beH1+G4Hu1ReZWsujC1OIqzYxE
KUYZw5KPGYA2yMkAI9zt6x6PXMqVu/i9R7PiwV/Lbd/2XP/uo2WJRQ0CBBUhTvQoboqKtgUTDsKL
MO2Sb/ToTIlFQMBS2NWTpK1kbm465zPLCx+G7dP36YTZFeQHTURTXewMkKBbDY5v+qw5qQ26V7RQ
LHk1eK8RRQvQ3amS/dz9qDqZCNgDuPC3BArE+lzlSRz+Ib0KassEwzHjO2QqM5QLTb7GYz5vmetj
++/HLNxV3oppOIhY57g8dKE94F1DGPQXAIhP0cGzzyyyliG7vYv/NTn//pmHnJ+/oJnBPMuqJ8ZO
A4ZU5Q0dxuIqqcjycKI2BN7/M6WoxZLyYejNUW4GT+J3aK7RGB6V3Z2QHfCII51NVhAzSyd0ZW9x
HfW+qPW9Cqmowu4Ar4+PxQlZDMunDRWBQwzpV2aFB3Pzs1tYXAH/bRXdoWDyQVpheWS4iFa6uuGD
N1b7yOegDEZWrPrFKyr7X0bqKG24EscslnC2qAOHBN75uRcUIfflEk4VT9I276HAZVWHkn7s1tCP
88KcbcsrA4vbpJa1jpBoGLxePhRqSLn/n8/ZxQgW14WM9LOgtBiBlgx2n8SsLSl4CBJVpqmk474o
g9L6eZkWz73lmP5u1rN9P4CQJGkJTIoVVPnUAx4GkOVYWZml476ysrgjxiD1zVKBfhj6AR35TXaa
T0/djW+N7SMvWbz+PKbltf/f5vDggFwnUvtLfcsGJMiZ0mPH9yy8h8jXFgKXVKGqWzuqq1gR8qW1
C5pF724aINZGgErNADP++vkzbh10LOf/+wxz+eyIAf8ySsiae0m87caATrLGKgAXulajSWwJQUv1
icmCthL2zPvwep/+a3c526nAk6DD8NNt+dzb/q/WKx+Flb26vBMXk2wKi8sYVCvxlJnQ1TNqkOVb
YkulPpq13N+r9k2OCltAr2VhfiqJSkekgVD66pO1FMLt7fvvUBdPCh+cvaA+x1Cf79kaneDKNkLa
6NKh+EXOwXeNHx5ICiVQMQYti6WFhwZDjQmrEcdPuuVnj1Vog/Boyp0aqioVTdGzDI3v1u0qp+j8
rZKUbJpc4Bga866G+sbP++y230MWDaWkWaZqcVuiU70bGxNHuBXcGg1tAGCbqDLavmj/3wwtHCzX
YoODMg2n2IHy1XbXbtYknv4/m+rfsSxcLBmgXpKEODINuBtinFrR0alohR8dyA0fLKh/s5/HdPuQ
IleCMhxU8tBJcrnIhhi0ih8LgxeJaFaEDgNvOE277xatGzqA1f5d3DhttNa8sIjr/jk9Z2YXrn4C
OYaahZjLQXgyg4Kmr4HiUxKsndKbB+R/7FylPkJTMwSuwI5sfhipm96Tzh1PABbOOzj81QXvtVV2
Mp0aCf+M2Bo++EYYgBymgAAAySi0gC1SL1KpBjEQM/ASkQD0DrH78g/UOJwJ1PRS1DlkOBF/u7Km
86m/coBnRhcOMG37Bq1QMArV5geDoF8wBFqr2KGrQVX3AWj3pBdFT7cCzmuY41VUrMRcy0apf5YX
7h3JKx1IiGUxXYQ6VS9NIly/muWu3Dy3cmI3fv0uVo4idHarj9uqr5BatUKQ2OUQxUnEpw6wKSks
tkkAXaR33Ty0qb/LgpXrYZkOu/q4ec+c3fk9h7YcGO/g1zTVUf3Masx7v3XlwfL5oceUPIrjtvT/
Q/mKf8zOrHBwyojUlo/SPCsyf+pns37ApsBtZJZmwYET82MaVNswyH+Y97uyuNgH8hhKfGphUX0i
m2f/XtwNO+m+ssxttBJy3HZcZ4Nb3oZZlIbVAFN1ZovOs29plure2ZB/ddM7b42T4bbXOjO3uPfy
KspjNEAPHhGtcWLQ9tQ88odkVvmQs7V0zrJt+WoeFxdhaJhJBOD94JW5up2mdhNU6LWVqOppoLkI
D7Ui4rdeZKQzc2QAAsgiopgz4Tri8v8mXp2RkKDPMqHBvVhSDVpiRRlI+JTWlbqDKj2X8sq2mT3+
pffQgKmDPI+B1zAgbQvXXNTlIAeFOHpvaJKw4RHXAotrnwgDqNkjB4p/QeX18vxNYy1HYwkDepA/
E85q0NEhnxEpdlUV0JD+JZXdSix6c0yz6hl8MGBiS8SMD07GZkIdx5PfenRyxQwCBvft3Ojxs+v9
izS7mrwzQ4v1kYQG4nkjDOF0S6z5RIpR3owvsiXSaKfbgx1ta+eb2xBDqwBJsMz7/vNpTS3r9miB
0UOhD5fJ30rQmYMDNEAbVI4JljQWMM6UPbHW2h+uL3CsHTQiZ1Qwft6SwcH0qzrXUm30MoP50P4w
KluMrXqVevjmWM7sLM5eApG8iSvq6MXPgkZz7pKM8lcuPLRSsRILLSFoOOeXY1pcDERMo7IR9NEb
nIQaduOA5ceFbO7OYOMdnUA2Zc6/GLfBk8ISt4R/2+V0x9nMc+OvRuDXwcvl9ywi2yoxi0TMDHwP
nkpp7PhaDa2+lVHfNgKySQQMoFtYdpFWQ5fKQQ8jmuI0KPOOE1axWXFbNxz2PJR/rSxiZxNNgKVG
YEWJX3P9sXdzSAwjBkrl9z6wTT1j8qCujOz6YQAcIWSfQf6Ho4BzcOlnlNAYocoDm3rixObvPnb1
5q40mQlY8s/H/sYmRXltplOepxEVnktLo5gpcllXg+cnlD/7IGnc+0e+M+9/NnNjqUC2ps0E0XjX
QzX+0kwjGqOZ1MnklbGAOWuPpelNUWX/bOVGfISkFXo/5jsGRpYXQFs2zdBP8eTpxbF45F6JUWXl
Rm4pGgIHUMeD6jzFf62YvV6umWMAVBTYhKJ2VQ7XETDqSY7RGQdCj/m2cQS7sCc8goj93TpyyEYQ
gKwlta6X7tLq/PtnvhIYoKkvVVitFZVJxT5HT83AVPk5iGPWRJuVQc6ByeX9cGlusVOUGSCiNjA3
JY4fHhQOJhr+3PU7/zFJ3VYntiLbZOZbDiFs2H3+38wvd1CQaFBSbLLJa34bpx4dRwWqwA7Ug7gb
OKCWiBCAr1UPVtZ1SbPaVECBFHk+eXlUMkV4q7TX8U1ALqjv//w8vNuWIPQK7DV6R4yFv1TqNsVt
QbBN2qeYnAT/PeR/ZP+7WOPCuZHQwzLO6uToL8Bm/Svve7ZrDLNro3IMJy9udauKIzupIooLlyCR
WHdOVbDSTwFC9kaRPJTvXVOvsBuL1/fv/AUQqJLUuVt52Rs/pWjbHZt08sJtYTehVYQbdK1x238K
H82dz57AcPwQfievP0/xdew2m53RL2j+B/PCYoqlTGgEM8D+HdHNoaGfwhUnKCPQpklZpe+kx5/N
3bg3Lu3NS3420VLWNhk34ItG4UCmp/qjYMifAs4cGbSctsiXrFwatycWEwqeevQBXTG4giwiK/Sy
AJulA+oC+8CPaD+cf20V6tOvGMXbYOV2vOmDzkwunILRykMd9OXkCUzcgxJtp251upaJWLbFYK9g
Kv+1suRl5XqQdOEEK62dHyX2PNGQTZvj42dHfwXAqeOdzlIX3H2WzFbC75ub9cz04ibWgSptEgEu
oJkqFimoQU8c9CBH4GBX9sv1FXk5SGmxX0ytEdUClhRQd0qBpWWTpU5OIjwX6RsIlspQBQm4KwkB
K0txi5cCG+tt06442jkqvXLzZwOer4Gzbcvr3KgHE5vI9H9F5mcyrJyLm57u7OfP9s9+vjEBzxSG
1byWWflo+C+pfJQqK1HW3r43MjnAqKBZHX+DzxjvzktLOVf9OuXYNYMDcpeXaTPQctNsUkt3jjmV
dyKDI3DAVAOYzOuq9VvX5bn1xTz2QVt3JIZ1bac6qB6wjEFc4cA3uh2xgeEDmM+4pRxisIsqe6TY
6Uoqa9lF8/fYoJVsjiPxaNXMhQcCEZlYBDWmunFqmxzRc2oHjmrVdrmVRuRm0Q7Z6BQpZyl1oAxa
sNVkxy33AOY6AOwgd4PS9GISUP4a6y7sJq94aVqWPPLn/F760Dsrv+tfpT1wvxAhg0rpvj+uIba1
mwtwZnux0XQ1NXJFaCevsis6ogeYb/n9sPX/gPPzAWkXxUIfkRuwj18le1HxCmrZF2g/7ZN7dzoZ
NGIme0zpR8B+uc813YL0iBL0PdkfXsAG27vjd5KjssZ9OvV77XEtprzld85nbvYWZ8eknVJdKjLM
HPjVvWafeZDlWHE48/5fnnS0i6JzHcyWeEAu4seyztMxrSf47iA9qEWYgfyoNjZEEFJ0Hk7kkPVA
f8p53bFCA9WGXlTbjLcxykOB7Pz8Mbe8DlByeIGguww4k8Xl3AidOFaRNHlR9VsPj3m64l2vvQ4G
Cf5VNEmga1VYxhwpGvx8JVQNr1EYmshaLweF+M9DuFGtBwRAAlUjtjuyT8sAI5JqJdX72PeMU/Ui
gAcPLYIsdQYmONJ2tDQKPr7U7l9/NnvDzcEsWADR7y6KM3v75U5RQ5AA1hL3PacM7ek1q+i2+1Se
EVJBLtct6bhVXtH4D/IZkKqQ+2HlZXfjcoZ9DZEVDjjczJJIm2SB3LegAfP2Zsq0nfRC7pL3/Gug
0tZ8Nw+9VTxX9w0oYeuNyuR74W4NwHvtZMBJAFJ+xRDQdS0vW9bQweT7paT5XpCBmgNqCOO9Su6R
IENCs5dWnph/05SXp+bS2uLUiE0pmoWq+6hQF5Qcow9CZ0Idye1t1YkewfvoJK5mDRRpQfr8qFkB
vb97Rdfinciy+3472IIlOZ0roClgsiFJY/28H65PElSfkToD2hsdu2jYvNwOZjglepEEvhfmFVUA
XV6TXVliLHCtXFpYbDhQFKZ+MxDTU1ziqG+1W5xKuz51r+aJ3xVPuSveh2vZyRvR9KXRxWXuZ4C7
gjrd9+rHZj+BoXmyc5bQnK21VdzwFEiHgJwNVFgQDl1emkZfhtlg4P0DgXnoV91ltpw8KGICT//z
Qt06uKYAJU8YwzpJf8P5MxfvF03fQBeceBn4iQ7hfbeV9+lTcSgFqmyFrb8J70ZPPSn74OjfEW+N
Q3M5UFQUZ4g5wLQmCHgAJb7cKGKmdUNVysQjSNEF0VdedjSFWieXa1ZUK4O9ZQxBALJ0GCtS2Qtj
vjBKWjHFwaGpt/k9bpdNFkzUyAHhnVZIFZbuYB7XuanFTmlGzgELTYKD7Ptb6NsBrV8Rp6qRqAug
bhcjSyAEa0+U5eNyaXQR6AxjUIKkB+Pjz0cjtqKDtk3gbbFFP3/eNVdB3T+WlNndo0aJDt3LZUMq
Us4huoT9AFlTT2Klk1qxxfdI6aYIWqC0anNaONnRvF+TA706hEvb8yqf7VitbpW4BRrAM6FE1AbP
2uT2/SY4RNuh/BNMYJeMvn4e7s15RfiOrnPUcwDDvrQ4FpKv1wTzKjaupFrVIFDhLS4CqvuP41aP
/tOQ+e8I4TRR8YYPxbVyaa9IeimdEmyeKUqf0qGwqi6nYh0grbaVT2H2JEWnwJ9xzVVxjNOHVC9Z
De72mU4L+KPyW5oi+vMUXMUVi29a0smk4sAh1IE5MEOKBOPR37WH5DT28BKJV3gARNy121nylq42
IN46S2ChQLkOAdKcU72cjrDp8zZMSpDEoZ3yEP8uX/1f5bF1dRZAhGWSnTqkxJNPo0O2a2osS3Iw
3F6wfGZ8sfZiX7WjUcJ4BU2AzB72zTH70FjBkkPkqSFDcD7uO1t4uiP3HZBcaxQAyxAc9hUJnQAz
4YCJ+HgRghcK3GMLUedDkLtZe6zDh8G/l8Q12NaamcWBlvN+FKsWZuo/3W5iK95wGQ78HQRIcAHU
n2Hbf19JZ0dWUMUoR4AEx2t0v/yIb4M2WUno/U2/nIdEsw1ZBacpSgjg8VrCs0IonuCd3YUHkFK6
pWPsJivb1Qd1cyC29lUfCiAad6Y1HcoHsMEefWRpNhuUG1CkSg8mavr/+YG5+J7FDZDmBvAqYHQ9
1PylM95RB6QFyPLAXvbLqE5jbWHzcAgI86/aS1ragXU1O6nI7fz8HTcOz8VnLO4Ew4x0EkmYlhQE
vCZa2035QSHg19/JiRurK9au6rdYBRUFFuj2gOVHxbP/8qzyLAQqrxiiQ1hALiph4muT03GkYPOF
jsCUoWm4tJXjYCPh8GfcC1ZY0QLQDbb5edhXRZh/PgTpXZBxIv3yN+4523K9no5yqPXRwRyeJJXm
8l0fQEg3Gmi4SY5Ifh7UtSfAXzTWYguqCKHACT73wSPnczl4cQCCbDDHCBRknu5UA+D8Dtd3seJE
D0O+kU1HqYBCh5zIV+BkNDQ8vIcKY2UNrpLr89DPP2M+jWdDJ1Bl6wNtig5y8NGLNSvRL+rXx+ze
B+3ZsG/LZ6m0SiiGAaBN1NefJ/7GXQnk59xDDf5w1NgW/nLgIVgpAj0+JNqrAeJaHzSyok+T9wLa
axGU+vJylU/nKq5DXwJcCyC5EjK0V3AhaBxVZZJWwyGjBRIkYK9lNdWYZHf3Gpve8L/fP+9/jRa4
hNlEXzlNLKjKIH9Soo9hQrTy/VebaGITQ0PxpqWm1eNhxCwBwf0+sEokykBJBXWen+dqmWzFU9nA
Ux11TySmNNBlXy7UVJpJ26IF9tCVzxEJKJSe1XDlIFy53tkGIvwZmw8+pyWCMA3DLvCLbji0ekl7
0DgmgK3+PAxxCVPU54EgtyeYgIzKGMdi0duG9KkZhuNhZO+HfWdt2Bu3pt8gltgg6ymxz4G+RvQ9
wwy+KTY9OrkFbn709bLj8xEMqZRu35+3v6GnYr3OUjRPDw8ytXZex379yeiudxSq0XukhvCATdlm
bqq5E138K7f+dOzjT2snEABMWc/+aEcFkCwZ//nVOSr+LOPOk0EHZtBkm9I7JNnUI1L0rie7r731
K6cnL6V2y36ek6tjsJiRRQhncAGdqGOAGXGn+lkllvB7yLE1BbCVbM18JR8gzxN84XkuzS3rkqQr
+lbRYW5/eD8IzEroS0G3h6/3rft4sA7HLbfxl2fvdh+u983dt43183j/KhD/9AWLt1UWDXHWi/gC
7b2xuKex7fvR+Xace9uy4fPpk91RV6MutTf2ncdeNp5N6T3dUffDMtjalrzlEc425FK7VBsVJdAn
fE1CK/tNZ6skrSvru2R970Itis0eBhrIXKBfAZfcn/ab/NZaGyjMHJt+O9n1Xjmm0QMQooKVv0HY
/Oc5v47JF6u+cPS1YYAtvMJHFOW9gOZc9DpLM4COIkaHonL4Rfx9Af4GgEQD9P6gdJzkwAavBXdr
k70IUfPO94NcwWc4LzkO9eHtWFCB7RN6AK8Le6Y4fAx74M1xHhvc/55r3+9c7+lVZmx/esAJ/Fpb
/uubGOTqIHVHuQGJZeDGpUvP6nedOZYRKBozCf0x27o+1UVuVe9R/gp+9aKOrUzwQAiSj4feZ0KN
bvsaYH4KIIIZr4mSL/lRZvcIOcuZWR2dh6C5XZwNnehxr5IpPbwR6LtZzTbY5xa5S4+DlRtUhQwc
pA8s0eUbY4sJalxw2/pwlhYYsK3K+RMfmlO+1vZ/Y44kvCoQp4F9F03Gf1Oq52FCRfJazMP6EOUF
mpiBoD/gMkosv/QF15T8xpbUoHLFcWhscNM1v5VcMrdgJ87uEj1NrXTMQyc3pMjOzTFz+7ogB0HX
AnuKhDW0yPVNiW9VwJU/p1eRrVrs9EFSJr2Q4vpQFr9aGRLL2VM8rAG+r53obAQrNVPaaniqXG6a
SjfDqjNhRJuzts8A2k+gpzGotsYaBvKA+WddukvUF7AnNBmNr/P+uLQ1FFJRyZwMz4hqwHmSokVv
gkgJdNaVNhA/AqWLf0/hkAoMAj+ApBLSfI8jRGZdQJN8KK+OWe7xHsypVgQZmneeV+LdOJLoT5Em
2qxC25t4GsvAPqYlwvHeLPzjhFTfC8/7EmxdvQpako536KLsOOlAs4OiitsTKRhcsZ3y5xDUaSqL
tXCACIWfotFGhciiO07YS9QfCiJuU7VLX6uuN8CHLfMBgOxeab6qITZeeFGF8rYECW3LQOIIqmJJ
T6cXoarrGjRhVVaMpaeWNWiKKKjthPhPKOt+AIyf4UPaCi2mdT85haLmxTZqzWx0osToJUCe2zb+
HFuiIpiTZd5YsdpNiCSiEWQ7WtBMI6djIkegjikTBcQ7WqhVVlpHsXqnFEaRbWszByBOLCPw5fly
C0ooTU0nn41TjO7LpKtlwe5m9TAmV4mRudKktdEGn4L2GxIUzVcTYPegS1kpUobqLsjbUwEtcYaO
Hwz2F615LQx/wKFWm0jbKz0Bs3kGSo0tUM7DY5UmHDj9Qi29MNWazupKsX4YMiF4neKs+eRKJgms
AL3uQYoTs0EXE8iTKl0yKzcWhILQdFSa3hLHTrXUIgG7U1DWMaj0SyMBEWHb8+8BtF+ipeoFTy0o
RVW4oOQxjp0xkhMfbz9B3ZZNJn1XkB4hbq7kBPXnnIDDpDCGycn1ebkHudVVaqRZE4IEjTSBCzmI
7NnXBeCR2kYFllZLBM3Vcy6aVgPE/oS0bdIrrDFzIbNnXMchrWei7p4n5THPw/QJf6pIaQBweeRk
vPQbOo0pfyj8SIz3E5QJMbAybNyoL32RFUSQxo1emc2+H4RxFoQXg+9EKyKylQuQT24j3ki1UwB+
EtOxENSvuOA6dET6IjVticipTPkA7DOXQZrBwk71h00L9eSW8qoWRMtUkvB3kRntb1PugEqKSd0A
oK0OwNQUudG8kFrsQCGoTVi0IGhaaJxrEgcHgjF1mZ2W4Mu1NKUzka5WEn5KEkkXINpighKfZHUk
W9zUAuh9dUgTgkJLHNk4diAKiUMh/KMCKwneEj6qbhmHoshkohcwKaAbyoiwJE4hAvZgtZGBdnl5
Ettx10P8mRx0AGSNQ00AXrPFPCqQxlAnRWIox3QfQ8/N58EXtIce0/jQCo3pplilkYEbfPjqwJMI
GbUIeXImChMKclHRyC+TEsWnjIBdPFC10KfSYCKh1XYBxl/42GdUH1rtVch6HSsKFcRvACRyPJQ4
+B2DOML5b3AFJlRuAChCC39TQ47JB8kXqEtKM6V6nRYADg198iK2SZMwJKz555APw1Yk2RiBwUQN
97kempVdGl1gshmwtulj6DXQHpicACrQvsB4HMJ3tUapv5FKzvlGjNu0QzI29idr8rPQFio+X/OF
Sg5jLCIDAYbV6lSWatZ6nSGlmK0kIrO4jpR9pU1fgTembfGh0aSlBmvUTIxA7BFJUKstBHA6NRCI
e0Z7R4WqiA8EAXg3VTzYAGtXv1Tu92Cl6EMTg9a0DB2JPhdPOjCMo4U8hPbJ9QbB31QX0DAJhSh5
zqNs+Cj7KgkB0Y11iJWE86KmZoTCpB6XYLbqwTwybzJ4BVNq+I74gKLQJNfgtRopVXN70idB3sQA
a3620HPSgf7yBdWWxSqIPHTB1mBBGn0UcPAo7GkvyIkI6YARC9H1Zq/ZohiPKhSIzB6PZWVqSiaA
X/FNE5tCAUt6W3TU5KNg2vkQSCAijGrjoY1zBJpxErTbXAvjlzCrdOLqbZ69mrlM+NYw68KdhKEt
XXC1FSLFmpDESYvMNA5haEbxAwRfAskidQZia1Rj+v3QBvGcJAKei/JUSw/1VBWaOw2keTLLhNwh
L5ykTz3ofsAQJrSFiHZBZdYkkgNg7eD631CV7kcqi1PzWbe62djIE0QfA3pTn8YirmUqdYb6ALLU
pmJGrvPnqUlRGpHLQVUZoMUyQEx6JnSugchxslOzRVo5CoY22yqKX4N8xwjK3CVRqnU0DqrimSeo
vm9ErSWaW6ujfxxEXDdMSzoMmiiZ/jnUeZUcJ7XqGpalABo8CSpHyUKR/ao8DHVpHEoNqkfwRHoR
WnKRSgnrjappLalXg3EPJbkQasKCCIWgepTz3M6DxkRF3cfXMxH7s2Qa2pgwjXGcgtxwgOIywg2o
bUHGVp32WVhBnEDhigHGcqkJSiZKSCWzUOb1L3RD649F1Ie/8HDrY9zSIhiCVTMauFf3ftVukowM
Dwk6NWOnigQEQqlqFijtTCOxBaGFWgaIt3qwooeGhDOeGOpWCpoSSkpSLJgvwItMhBoBZGksNedt
Rw3STO+BKmASfEw0SNpIr3zIXUlkloMCAMKIZSY5YY5kLvVFwR+2asUhTIIaYRQhTG/H4Am5eDOx
srYGeV4XgpAIbqnQ0l0wJoH+0EUmdlGZCXrDulLowD42t2hb8OcqOp0EPcwB2cPmZr5Zly9GoAmg
WK8Hgj7pNGhiV2lKJbeFgAd/BjUZSjuLVf2IrqI5fSLrfWKlPUkbWmt9hQMaoWXM8pER5RbpC6mF
7rNOBOg0y7DitkGFpgeJIK4ZOA+bHdZCOBItHv19LbZZuIHABAncwTc7ze3EonnWIyOPWeeXteBU
WpZU+yCKyP6/KDqT5bhxIIh+ESO4L1eyN0nWYsmWlwvD23AFQIIgSPDr5+kyc3CMp7sJFqoyszK9
upn+yj4ZX11iyewx7Yi2IG2mtTsXjdkwBJtVvNwVRxyLT8pzHxYJjcQaAi8A8E8VhTa44L5uP4+x
sc2bioZZP+fT0jZfEmPCr8KoHMtrCLTlITWhs9zmDscnVu1mv3uXZveBdOMaron2g3Jj9tltBN/Q
qlbOHAZ1h5nWbwrv8P8OO04S75g43G5IYbumpHsvgktt5pGGj0YUOY+IbMuorFJ7WYegI+wGJ9Cz
yuZ8Yv/YbMmtCTFIfT1kEbanfJolA9uAucdbvddBc/JdjXO7n6nt1Pj1GH/KbHb0p2NZp+Z6tFoh
A8UJsbhjqmESDvbByl9eU2TNW807JErPQxt22tZ882mzBpoouoU829ybGpQNnySfSp1stkffDKfj
Z1inwXSpD/6xtaYRn1XHnFkWaHq/R4G3t1XEVs3r4jXHn8T4eXsm3k18FtCH98rmDCy2G4e3pk56
XEBX4b9Gew4T/HHp0luOYf4XVKH9Cdvl3Kuoh7y5SNHMtA+rTtqL38pjqto1aHHLn1TTV520c1sq
OoZHgrn2P/Fo87zcumUuiOvqahR3qeYZai6xqCSUL+ZPw0b8bQkYmC9Crfo/Mar665zZYDnPlMax
irokJ8I4Z2kPykk33bkWWdSW9hBwvU5ajMZ05C9V12fNU4/kiMbFn8MX7pB0LIfcyR/K0eaUS2GZ
LFy38R7tw4GTvmj4lct869qCIWS07l9gsv5zMNQHG39G/Cmoah8hiZbCSDQinia0GsW3UCYpTYCX
ypX9gsg9Ft3SMsD40SHOYc9tMJm2+LzumXif9qC+DjKE1vGK5Docfv6twZz7k/Wk/UziW11XY1yT
HRZZHfwsWh/4pl3nnsdh8hhj0SQeboStZTxQtabtNWv82Zzbed3lfbj6kz13CZlt5e4f2JBA9sfx
aYmN3p74iWjCu1yDrY9YsUE5zZN33yRMx+dkH+b3OlxBwtucXr88RjIJSq/dWapbTJjvZ7MPRXYe
tGqZ8WYMqGhG6rg7Javy1YmJ5pD07wdsEag6q1xj1k5t5fVZMf9zW8ZvHi1Ni1lm34n+avtiMZQt
rp9HZjClr7pPxF3S6G64RZ6Nw1Po62n5nCHQFLyY3FnjNW48259Y+sbuJRujsZL+iuuLjcFT/Oaj
0wijkR7N3wmArMiLz/JSBTkpm9yd6fdVyuRbZHqmjineiPD18n5GJGPs9uStuhDllg5DAhGA3g7R
v9115RRJhKVqpuOcUKnJfdaw7uTqJBIMfiM3okzDaH1oEtauRSL4VkW8qU/h2omCzirI7+du3ZFL
pqhtyyP3pqMc/GKHceyy703YYd21SLeivt0dJv9JLIvnPVLxVI5zk8JOrcmQlvEiBrIjxw/bTugR
96dustEvI1uM/ak1qVWsfEzysxoG76+frxlAW2EFPohGj7LCoA4vY8t5UrSqHYZliY4/L+Nm8nO8
6GwpZ6/Zm1KLMHv02iLpKhfDlpRsbkOSzKajE93Qsv+n4W8wg4ht/DDzZ2Tf2WR8ZtGM2V1Eg/hn
w214Coa2ked80rySfSrzrhrpmppq7IYowxY+S1ik6CWfKYmte/H9ttcXP6TQUFHm7Asnr32zW5sD
2Plt452CYsTqeZShft531ejzeLCWjDcVPwB/h9peRBP7/bmZh44RyuYE7RzhMFZ+OsmtSrdVPq0p
DEMT9Dij0rgdDbPsbnENt5tPpCcLCd9MNPavuOyngE0d7bCvBqL9BIxiSFqdP5P2xNtAhl0c8GOJ
cBr+9UIH5GgnDWWwtXnhzkV6tH/cuhyvpttid4pqcA7+k75/4JfVGN0GqXoSCZMrv3rmvblwjH8F
KlL+2dd9yrJlMETpKUR40JQB2XnvVOtdnIamH8ytzlqXnnImux/5WMc+cW+peBbdsafnwhvbH45p
FWxoTUxSzhPtEHa+Y/7Mdq7ElmB0VN1Qe13xuiVrpK5xN7T4L6aJv563NemI26ME3wR0KvJ6rcag
DOO8+RHEsZX3DBMqoCVcAS+73GNcRV15kG1Qj7M6Zy5ognMTpcNt2nqXnfH4av/MoxUvClC6vYXz
EM23WSzz9DYVzchlvfqLqjYrUZKMsxANMVZSd5e8PUx8ytUg7J0JhP6OcXLOzbgkeDULMR3VxxWa
lfHhT4zBBAO3VSPiKbgd4z4PV6KBTXQJWvrdvMMct1I4xxxcHlFA4LQXBM9p01O5d+kvzzoMFM31
4IW894RHYWmnvLD9pHSg14dErwyM7AlCkqCSLej1QfFv7B63B2YpwfpRKUNWZac2xjW5NSKaypQj
CN6+9zU/VxhP9rS0e5xXumMOOAEQv/PX7Vc2boCd2iZZvx25UntlZq0Yxjz4ymfh+QswjAGTKoud
FY/7KAn2jo7K6PxErkbGYhcnIawCHTcBcRYsJ5RZ1hNt0DA+z1SoJZQPaR/W/kn52/gUFaKYSoYj
qt3hyziqtqiJ+yrKGkTvw9Ko7FyrY8BoRcgZkSY5JAGlr4vOW9APx5vcFL2k/NhsKV1Ue3O1jClE
AjA77H3OePLPP5T345gTE1xSumvDpTnEEbnJrLiXMl1N8Ty1TVGD+A/Z86SbrQAr3ANJdznwNQhV
wpZE6SbMb2OUiJ9FMB/voRc61j6st/8XimNnlonWAO/yGMvqvHb1azF7nPgtHLj/sqjhGl+RFXzz
+twyXyQDGFgBbjXzJkt3mXJKdFnggkPVO1i2vDBPTyjExnhJH1dcvrBGd2NGXkjYUWNXEuDz89h7
BIa0LluXaut3P6/6GhOQqt1T8yNaJF55bd/ouGS8Bu1pt/X4lW9r9Fe6KAW+kUn4Zme34E620Bvh
eRrzMqusVRFO82rgDi0i8ccOaSGr9KPDByHUggK+NNGHJkOtsjImYCVgLEbq2NYxPNXCeR5zl81Y
8wkH9VxvLj/Oub9PzYmskSh6DvZ6N9VAOfg3TkPhlzb21aPSMgIf7NTyLQySEc9Y/zCPeT6r7uQU
OE3ZtVi7PhbDkLa3NLNLcAndFoWX3rOQwu0gJC9ZUEf2AuGzYUiSfBjADaH2m5Nng6i/WWr7S5H0
o3cKuxSACSgp66r5SFT3nDiv7x62qJdNuQQBNip6I+yIJKu8iys3r+ZP1JpgOiWTL/JzEaIKraZA
dDkGm3H4O2fblWdzDLPFr13H4fmImkVXVofbt9xm9kmQXsstgNP+WoXNrH96q1fQvS5rgpW3HMn3
lG1PytMWTOn3LfnAIXfkkHeq8NR2Nym/navJBZE6e3JNbgVojjsJdgOCUjYiuGUrA8i5KEbRXaUT
Ii/hfwpqaePlT7PxyEOaW7oqVdqd0nAibjBiSdRxYXsOfGZt9Pg6i2EEN95Uml17g7Vn1dNY5aV1
+a7B/FXElg77T0SW9HFeV4FofBBmAb16KWYNPDwzl7WkP2JaiMW0N5xQdAowPd3GD0s8Z/rWNB+j
xTzsvGI1VwSKdwBNRHOZ0KYK5j2bT6sM9589p0wRWT4ONL1T3gF8Fu102mzY33trKjwUM14ECMOP
iHP7wA1ImxVPD4TCAOXsgKVPuKsTc14wtd00EfILiZW7vwGAC/XJtKvPR0hWVAU4SeDRc6juT97m
1MDG+e+AOoM7BThi0jBJNj9pZWZF7iU7l4YUP7o2kCKT/xd0BU7snrKLfw2njKu1d+j9Tzh5+PJG
IyJUFXBG/1geF12Bi9vsmrmob7+vka5/0ZG5tmr7vSPsc5qncLmpPSDZPZt94d33gZy3y2H5Vwmd
BBGXR+scYvEDNvVhepMDC7nVZSck/rm+JHJJ34Y5GO63ZkzZNZ7iOSGskkXZ98buw/TZG20T+OV2
+F1Y5n1BFMw+oKKe9905eKu1JoMXVKUCX4mS0h+VPU56qPG1zYCIv7tup0NSqt9eSemuvyftkfyZ
6/6Q3wdJm/mycIUkX0IubXd31EPQvvApd6LC/CXhasOsLnzwkzqsf25KHzwwOU+fgmkTtpLF2KiK
98vicBZlM+k92IX80GxPcRhimX+Zt5ydgdq3gubE32v55qZho6wJgdUurZFr8q0ajRI4KORLCg5f
+3msnrd4X9RdExoV4Hal0lm+jc4LeBaTTbvnoe9775TQ5vKktepex1F1SLGYluzfUfYmByCHMWDM
R+kh0k86kiQH1e3hi0tdt15Rce9tWIysNmnWe9N7WUjBlq138uhWt3s8QoKvoOPmcc4Y4K4DXQTp
Zdr2yaM7Nv27GXPt2AqXsXmKRh+rhKh1AgSbaZHRu1A5VD1/k7gTg7XzzaT7Pp7WJdvtvYWyokx/
mEzQuQXro1i0m94Xl44dyINK2eEFgWf9c5ni27ivvrgZqxApl0m+m/qKuncIznNf55j54ZjQElhz
8LhW6/k/6HXTvuzzwcfuIxcJpFAQHR+fiUD2apt8fFaE2vh4q0izBwC7ZTnTmSa4ocs1Xco40Ei8
vBDIoxqMTadXzYw0nrucOnoiqqeeL/hkN/WVJZHoa5zRpfCz5Z136szofrYEnNJDrlNd2/OBkIy0
2c2O/Z0pllg+7EG+pqe2JzzvlA5GdN+2g5J419e0NzUYnwvaoOSaMMm/yE99pHVHkN6ZJjZpWago
/8Gqb/BdeMvk/namyeo/IHV79pnrNWIIcfJDnqgFTVIbkC8VK5VBYHUjXawEqaG1b73bEscKoEu3
CpPTGmgLVgDFotsBx3RcHDcqlfaroyBk5D9t1SEevKQV26WdMvlMtvmMNs47Iro0vRzYCrY6HKtu
nuTxOtCHvHs9DV7l0nT8ApMOlYNtq3LefdEVNv82jSF2SPNBL3HgjjXeuYPHU025L6ZTs/gqu6Zi
U8lzsQUdhiLTsPwOuihFluu2cSgncr3SW4658XO2LX1ausUE57QnergOOxmep5qW7xwpcTzsytdp
2dQFGsmYoMe/YTv42aNV8+qDRQGE0aSme1pRcJYWI3ir9Wuiwh2eQwmfLct+oNltBhEDSe+5AOE0
ecsoErJaYaU47sI577+0H07X59FL0YCulsyNeVXu1dJdd3foGoAXJHdjWk6TYiJqaz9858fMX5gw
9sfBbOlPW/CwShW39pp1R52XWSqWH0dSmKgUyUjL1c5p1HAKshml/tQZANJNp58DcEwBXpBmrH7M
c76XgACOaIMt9b4MQO5eiZSzptxLEghwX2wYn4vJEVoBixFrPo1iJSXjjuYtmkN3zqjWXzY3yV8a
+O6lt4Y+zPO1qmKyK++6EezpPDkmvSoYDJ+pi0c9Eydo/f+kCCJTxtMcfB9bT/1qwsFby8nu4jWm
wYpPK0P3fl5CrT9vWJAQ70V83rd1lLRqUy6T89G6mRDHjwYT/iId3tv0YCgXaQvVk4Zt/T6MBAZ0
8gOoNwze5x3lQ0cvO/fbqd1tt53sMKYF70Os3wqIaDAq0znkhAApslraqfjuWuSVdyPN/9PBJuFb
01k4vDqYCWuqN+ueR08DQQeutb+aOqPdb7sR9UYAcna/yH5IL1sg+7t62TAJZkvqwKgCKJPnyCDP
GfXi4gYFlNDQ9CJ9cWAA71wO0R/EPjBDOZQ4HFt9xF+8ntudiWmd3iN+SAzhBXd66WlBMkMiu/BX
ui750zLOEwxGMM9D5eXGUsSiUL+bwq8/BzEmDLk5ii8urwcfasfiSB10GqB/XEcQu70L9Gd225L+
THWkKxFNk3xbw63trnOG93sbJz6ZPPBQn/ZNksflDY5M3b0wsDMq7q2uUjrAu72IhcLxsjB/mwwO
pAT8FF/TJpAAYYCGr/hByO2M/n8pqkE5H2+7oF2iKhlpopkhbM2Tbl10n+H71pfz3tk/rS9ZpuRS
BqgNkm3ebvSQNgakh8+uWJkXkGZTvPeXaan9l7me/azcdnCuKlc7z3eN/c1c9URmD6HsLAbtWyjg
ku24fx1s3f+3TcUsq0aaDBapN+kX6UkV4dMWqXcofyKqi40ZuJLLmKsr3zp8atq4O8pl64prH9Ex
wEHUbD+LrnvV8xEud/NgOFQx0UeKIRHrN15yp27T3JMeTU7L8NbOyyFI3Cx2eU5WnKIqP3L5n6OP
2D5bRb29ohIYXgQf83ltko0TsXywGgzF5rvyjPoEMND8dbZdGB3p2n6ZOToexRAC4eQuvRfBxwKL
NUXyFrVtwtqGHNP/5H6Exdn2ayrf9giqjTPoprvVcKy0H4ffmC0+IHObITSzjVQP89qOC4BbuNAP
+eFdO7o6Oy9R4pCjpUP7qxh385mgOr6qYVp2F/DJva72Ldp/ebGU8uJWPX1HKkHXkzdJl55oKz0M
xMED7rfQ4au5bQ1G/9LvCNEZhNumS0/L+5a10TH/QHe6EmOjE7WIa+QhpK1E5s0Xb2/0/LAuBUxz
GrmPU9bP9rilW9jGN/iKsIUu94W4WydL8Nie7sR5tMY7wls/FuJbz6sWg9TqJPoNFmuCr2zWRvoH
vWWDxGLDygf+O2ovoderoKJwBz8A4GV6NfvS+edRbYYfUO+pxxjF/xowP0Nhtq4B9g3ooE3y4qML
oB3s6mm+Tw462VMII/wjlVDjp5oa5Z/lOMRIJqD30ZMzfXQ35rJ6q/J9q4vLcRjsmeIBeOpa9ME4
s2TmZkCKbFP/8gICCuStN+8ZQ1nOaU/5IS3qxaHihTB/xjwXAoX4wU5TsW5ecD/T2+tLJFZA8FL0
s/wqG0iaPzl/nD1Mne91lZ4IHT0T4Jav0BGNiE4HWXJeVzqoj+ykD/7CT9S0uHiY6qUnFwz8nHpS
Zy+JS+P/1tn59dnkwRSUjeuynzmZF2AR/urDBsPEX9Kk97Zb37IsgiaagRRFk48PsltiS8ymNgrI
gGhTbzkn206R3T3gyQs7yuly5tiBCsBVx4jpDifZqrceL6p0nniJ1NB1z0uiwEZT0BOUEDESm3v6
1hiXsE7VuLZ2MTKimitXVGMSd7KKdOjoXOc8efOD4iCBanKMkskyD/D2Ips3hr2iBUqL/GG8IINh
Vd7F6I5gPTMJVbfmwdchDD54jhGjnbvdbXVWqtymAXW7SEw1tgXDz0pHn5deBkS6FXC8FXB8/pv3
eEc0Mq0GRnI3S3PCqiR3X8NBc+PnYjPeGf3U1N/rzu85mEcLLWaRUaRnmzK1VhTUbGVVqnHRCfP0
jh/I9UKdBhFG+3OzLQEMr4afO85euPTHeZ2Ea1923aRYGy0wUC9JhPqvpZ7abH3ZQNO2k0zU0d6r
yYrhWad+619tPIbbXaE34Hqx9L73gq5qb29dOhYZ4+YuH/NFNYYm3Cts/xUAb7AMOpNWr5F2ne9g
fOKp+xLUyVDc5SqDdFlHL0n4hYGZvzXtFMxXGQgw+uLwty8R41latljtfzjwtst42l2xuWtRqwz8
rvdYQVfetP9FMAYcRp5wZi9o/YjEA62M1GUYjny51A6yVcVu+20jb10vgVdLdZIqd3vlHZr0jS1W
qPQcnwuChenuRbR2bW4WF1fuJ7nV+wPqO0OuRA4zW7WJBY7wgaBALsUmi2r9yGKs6D82lpFEyLKc
MAeIbG70NL02ogWp56LdjnMwJCxPzF3xISzyt9Rdhzk3P5hyms/Z3sCHhFm3hNWCjmEG+cCD62wG
aR81PP9xEd7cNDgp0Fh8721mWNPrpry+8JBRw8kR9pfwtKkxp2mbVIGqIjwKoA9Zz5+Knhjmkoyo
rT93u+IwCRPtKMv0rPbvI3pF4uN0uNj3g2+pPi818rzzmoiofbUr7Pn3JveGGCVajYt3EqiRnnsf
hX3W7A48zqQ0mW9BeNgJ06V05m2zXL5VPXc4yDbBgp/t1GBQWpQ16XDdmxAwNFUds2MADAy5C6jV
HvWjkyqGLsqyoS3hMVJ5h2Byj+/lgtb2DGDd7ZdpLVgItVOxBxc61Dw9A+JI9gx45PWd6xr97EFi
qZtjp6V/WwvArHc/n9rwXnL1tH9XmeXmIXDsLpd95if7zW1D+ilQmWmvTb2Lo5KtC7AqTRGiPNb7
yKI20koMq9bjAJ1rvfxg3oZU6L56fhYtxDZkqngyhZevP+Ip6jldcbOF9wd9Dq6vdax1pfmy4nSY
rYeORDCyYg41BtxaQ53ln7BYyorrusMv3sbRFANYaUo3V5mF9+cKE7ysZSTCOLjgZdm78xwldcEp
MxmCjGSJ23uZb5zKDZHVfp2Vn8p/wewfHXqtCKGbmYpCwIktave+5jExjOd+9er+ikpjH05eYoPp
mao8vkwi4BpUQTZtLyNfr7hJvY/1uySz0b76mLzz0bmu6sdhq2lvd2GbP4HHcvanYMiozCkYtfcA
e0hWwQjei1PD1Ab9321PQ5IfFhXpc7OrGPYUHL6+6zuAARQbxw4jReHex/Oxb2NACFmemC8elI75
oG3g++g3czSJgNR1e7cSj/kHJGKTXonoJnInqV2dlhYOb7xbYQJgkwuhw4snC2+7JH6CD7sL+7y5
Tz1lwmtC6PKXTNbdcfNcH7ZXa+G/y0XH9Z8hbZDnrKyej7AkXNuqBIsB2EXywrDBfLyya5V503qC
GUeS71mTcn0UXNaI03T4ISVZMnPz1OrpB15zhAz5IeLhtxyZx0oXzkFy3gobpqfYrgkwURBOKd5p
u+wfUpXZh2LuGQGd8fBmMvER7+Qh9kS++KS1dxfPDQhGokTFcRUuCbJfbkmuVX9yjAW6ppeeB1jY
q0KAvJeCpkeXvs2NdxJS4ny91iECvA7QBxoDgRZrNgXU57mXc9r/GJTxf8p4tjOYg0aHh+6i0KXe
suwHDHFMfFWugjfmI4yO3NzHlL5+mbsnSBOxXXcJ1XPXy+jjXTb+zrvfiz2Ftkp3rmkdp3M1D1oT
Unn4vmFwYw383mu8kENwJIDbYTL0RznFH/OVXsPIoVuRQX4n2QJwN+9QPZSsaGjIvDiJPjqIhVmU
HeykOMka2QRj4JjjSbQeDRmU07L8JxRxdk3a9+lZwK18PlQKWlOs0mcXuM6OdyoH60Yzc+jnqIAM
vc71sn/dvJYt/0LJ5RVAf3ou8rmrGYEW99bh6rFdu1nq4zIy3B+oCefon+Q0JSUwD51NF0QuhjI9
UsjFdAtQFxW5+S/xFhffmnQN+PIYfwygQ67DvCNLvF+QKKZDdTelr4uDaavWoteiqqVBUaYb3z5i
lGGxYKFDCW6BKwoMC41z5Gbupv3md0X4g+lserICoXe5boU/VBbJcXDT0G5/vTDuJ9TjqdCVT9h2
c4J3XVgszPr5Eafjhu2qtkfk4yAOvmYIAdUtc2iEfmvg7hVpYMaxRUQuuntginjG/lJYv1x3laMq
azjzZzRjm6EDDDlwg5590IUl3f9ldjxIFyTe1buYxqKq2EmaP64oyfxPlrdnOMki2WhheRYwT0lE
86qXLrziAlogDZC5CM8yAls7rUh2uWfiyHW32ldaAT8MRl6l6jAA5HVlvTpLTQ+kk7f+3RHlHvdm
Fo0Wz4Y8efD9Ap2inkgj4S7g0kJhsLfNJV37PKxsSNPBC7bI6Wz8EDninkLgMmJ96AfTcN3ZT1Po
lmAVtsAR31FzwGvrGHjojfz9tojePrXIxSVQHB0Ejlg9dhgaaHk70xr3N68ogukRCr34UsD/j+cs
Xj3E8otIk2r1xiO665Gj7vcwB7wN3oGs+iy6jV5gi2aJjrUHFqrSrplJD5yy/WueMh9VoJwE1G7p
CIc/LIXuzjoVcVD5h/Vh+cQ6v+qeTM0yyXL5Y0uTCUmts3V6C9ecz6z35SkyQ/4vUb33hiQne7G1
RmswLaj97vkw4F97H45jNaWbRXI+5xg6MQa4PyabE/l915M/lZl04VIOad8kL5AVUYubnvBECM3S
xEF4N8LRcewglwOk+GiNz9pfkuNrmwPfliBQHb7UJsLqdIindbws6ZE8BTydolKJ7uZPH1qaX0Di
YqzEMXdLFUnVvNa9pqMXnKx7iBLOfpQwU15ktyxvLUk9RL84yMSrMY0H2rn49Xfq/ZFfaEGP+iTq
CWhOL7zhVXbIwX+UWeRu0bE0aG2dkbTanQFe5psP3vcsOzST59CxOWO3KK5/Gpig20eSRIJQgyPs
rokvFoT+etjfPC82rrI5kMdPaSLNvDLNuPBhZusFWPBTiYEyBvdZ1E6i8Uo1IRTZxHLJJQpCvd8L
StwXeJj8j05QN96N+bL+nNFQtKc5iXm7QvTF263TmWBPOluc/azIKiJfqnVL+y2Lt3a78NtKyqCJ
vHe7zFl67hvqcDWPJtnvN9XUOkPbEUefNlY6LGIsHbHn2CVZUYIiHPaSDXWRXmw3qA9YZih+ZlOQ
/5ZruE+ogGX0xRN6+R7PHhGXJDG5/izTenXV2h3552Uaeu5bKo2+jGkfeGyxNxhNIeCYoGdlPkT1
E4LMbjkZm+NXRtuRzG+wKSlGe4pGtMq2FF95f5pAtI0T/s81tu1Lv7QRGVqRA2ocR8a1p7A4yJae
mm5HDbN5Mxbj0uTh6WPdYwbB2PV7uMlwrtCH1F820rEmBLBd13AlUMjOTMbiQWQm51KLG1Bo+iq2
MICTx2/Sn8xf+udhf1SDBrPJNrvmZ0+Hqr3reAr/TDINw8/YZycETIrKc7LrBloRac0VWkwEEJ+W
pGnNOW2XZvjFA2yRZjOhrqedPXgscLmNxSmN4uHXxPX47G/+/hMN7pBU+ZGgX5oDmyzVsfjpr3WP
5uRiqJwdg2E6e1+D4WNVDuqZW1qqunC/I3YYnocJrdlvrfvdu1tQRfsn9Hrd/NBjLni8HQ1UZtWl
PagCLC948JlNGjHegSbXy1/aoNi/mDzdw/th3+X07AVaU9f2Y4tKG23wI4nWUYDSIaiH6MG4ZKlP
CATXFJMcY+PXZNpjvD16isDt4F4ggaPZOrR4U2jbqz6Wbbi08TKPt2RpRHZvuaK9OzBiCFCiYeHh
0yA2wYnbsfUvTZjAjzcMY2AeeWNeu6VgWveTeH7f2il15ZTmML4Bmqm3tDBdcOIyHHFODdltR1rR
Qocakc8U9yOdniZH4jrtlI7tBQl2wKeuHbJ4ojh2BHZHRNGADLfyOmtPxZ84jllz3g1zfNUEAOHl
zKZFfKUOHmslWKL1boUfoOIzqML4eYeJJHV/837i5DC/jdro9XOxjFF8Vptf/04XFCfdmPxP2nk0
R64kSfgXwQxIyLyWriJLUTZ5gbHZ3dBa49fvV72XJshl2cxext68GWNWIlWEh7tH7C661PV/eb3h
6jOv1oNg39uDAiCDLsu/Ffgi/wTZkD/bzCYFjnrVdO5isn0VqgmMtmgdUS6DYkylsLl3EUFBxfCT
ivDTNHvO4mi76qoK6sHfdib0X+4p1e8WaqkXwyruKse9VVVX8HJ1jshP9EjxabpeVhf+XmjZlfNq
KOQKbNJ4eO6yOtLWmlZCeHfcXGq3rTVS/enTcdD3rgEBZqXZYiTQ0DTR2vkyRWRRNDB8YghuoGBp
n/trMxjMHEJDpuXgAYZpY/EYjgMjKZCM00Qayl7TgGU9Tq9mokWmEJ0/JJQc01UCIDDOi8oV3A0y
iX4F7Dd/7lBtzp9K0w5wEUAIQdqhhp3+Zkd6hQxI6h3iNVq8V9hXVP4I8kwU1nVt+TOnAvZbDkaK
hlDga3in9EPq+bNccWIAjHwoH6KwViXhtyKU7KZWo4jLKfby5xLNG2WjVs1exrxvH0p1aPQ72Xt0
gsryJv0hyqQx5m1Sd+rMpEus9YPGAjmc0QAe70z4fcLWG7sCEDEkjBLzrjcHZ6U7+GCg0rHHbNUP
VX8jjJLEB4La6B87MCqNZDkAm2kwIc7ejXwEMq6drKavOroNPVlWnTM+Db50TgkypZJIWYT2XgWo
TOj17NbebSv80FnC3wqivaGWqXfu9XTUSwInGSRwGAisBqiTWe+cB8jN7SMlce2lUqkNLbHwUOKl
X8Ny4YL2bZ5YkIVu5qUNtiGpZvoPmM1F7abV4FdT4On75Ki74qK0QXLXkfrRKmPpxgrvhRv74Tsl
dRVgD7pAI09WiVfcfezgFzlnD/KyQKx2XuoqTB4im+oOGpokAZAlc9VWVSQt9pHr12IOBba+pehL
3lplRnKA+XxRVveV6GZCG8yX0lbH5ETlk7ipx2fZW9halbyCWOm8X1QhYf00ZoZmQgNyb62Qpsjm
GFioJdILtVkNtM65hYlAkS1u7ApeFOlXPPeiIJK8yDlVf9fkf/0D8Ot5Wwv8KFsFFiQl4g0o9txf
tVYs0H1qyd6l7aW2DIh1ob84cQsdMlb1pDt6xIrBtrPDsVmralq+htStcV4d9aEl49faYGaHfvG7
N3vr1VeLnAsi1cJ52DrRKXM754eGCOTVVsISCqKH2Hmh2U5lLtImQx1aaln0WnaNot0EpoZCAhJ7
0C6FJ6tt1NUm7YphyZm3et0FzY+wNBt3xuG1aelBGbVc2FYAt7kxFHi/udQx5A/TWKcKXvTOMwE1
/UMt5AiYPLkeijS4/jAhpTv0rJDduP1FrTH4Mz49kVYb1WYxR/1dq4TnJu038yrRupem0gEGaXrf
exvHyA0ko/KiuaOMRCg/Vyge+cgfh0SgjHPKs1m2+h6com5AV+P6Pe0dG6WNCQYK0ISAZvxNpNQ/
9ZTZmpWX5wSiK8+GOZvOyKK6hbD8GJM3MjvSbiPqm7kTuHSfqIosFQvXLxFYpIaf3GfS8nNII4lV
zus2LHDt11olg6nhpmdkm2w2KVp1R4juOgtVKfx7GhwYys0oEq1chH3jDofK8hOi3jKXxkIC73sE
XxZ3FYcCWkdZavUznbQqa97Y1PpcnGpaanNO/+wGjd89j/0IDF0KK2ggdV22aedFxm+AGtYhRHnp
blQanBJ1c6xZpX7UxZyyoclKGi1NRQw4WQu7MBSsNroLtOGOlyCp8HSEupWkngmVPlBvhkCibBdJ
YDwUXlHQvtERUHAsz6tA0jxFaehH1DQPlHxT2Dgx6gOQ/8B1F7Youxu6w4QAonzJI3l5dLRqFzER
GFSWzM2s6ZolnbPVdtZUF5G0qagUcwOEnsaMgqa4ARVpXttIa7tZ34bDPiHdC3j6XLdfp+2FrEn9
WT33Kh/l0NbUKrYU1Nocj8AqfYc2n5Ogm2Z64AOGPfgcrFYKIIFerjQZZVQYWkNDWgShEXVENpan
SmnyeOHFGbm+IvkRS9MonTddbxAaAILCP08M0RCEe3jP0rhzRPLNcUgKeAkXUmenJCSOqpOqqHeh
B84BNOWzZUvrZ6qGGf8dPPu5jlX1lgQ2GOcZ9aYnzyVYnhvdmCEaaNzoXCFf02YOfEXwXWC5GURy
kBUeJdi+OQDzO7dv4a3g0CMWZEl6fdUHbq/NTD0eOO+exAmcOKmx98Go1icvUIaTL7RUXVCcToq1
lcj+T1KgRZmFZk3l0CE5faSCkT8iPuKZcvQ4MjdaBf/+pqRm+Z5ELnqFMdJbc+lbfnSHq2pLsl/o
zcHMKdBfiAAN5Y6qSO6NvozFEpM0OJPe2Ic7lzZtaPFSFVsXKzdt0n5Nd9OUKzjI5Z47WIH25ZrC
gUWgKUH+asBEwgAHfU8VvgVwIaEqsiOSnWYoRbcoTVMiGfFot3BWVTLwk1GkTrnj7mr/YDpgFLek
WI2/LhIzfe5pgmbC7Aqz6iHMjUxZBWnsHAKQSd7WQGVhmQh0ulYFFMFJQIeEkIcGpTwS1Nq40VBD
Fgid4t7olkkKhvk0JqZ36npKereAnOpdpDpxeRNKCzy71nM9OHR2ZZY3bqpfKNmN1Pxl3BO3I0GK
xncExFSOyHAIaUgAKTlTIvZenIqoif+Ha/7RbRBdVtfP6IrIMBR1a+iGm3LsHDlPY+Ee8ZYKmmXb
y+rcKTRR3prUibUfbunqD0YdVm+joXUFDKUm92dGnJOsQlWQtQ11IokUf9ZEkjaEtu1aw7ZUY3W8
QQeTOWeU1cO9nkZQIfqwQHV/CcnqXZXbfs8yxgj80HlQR+vj0FEWYV4WUCeDTneXQk14LKBQuRuK
BO1jLVL9GdAlpG1QU4f4qleW48w93ytfR8fRoXe36qDOkHsEb+Uo6xeZRgoHsDcQovTQTn8JIiQK
iBUIzhxidN8+d0rUUMRruBVX1Hx047bSejJi1ET1bYzsFXGc9LiOSN+jhRyy3ph5TgJZugWCyHgT
RoqDjW6o6CUwx7RWhkqEf5ZdJ+XJRi8Ev8/uvDsFvLA99lYn8WbQSWpS8HYFqi1SThdXKiWFTpMg
T63napGV+sbQfThoEdmEvRgo6cl5YXjVQxqZLcq5BoEQNV/bXbaGrhrbospyijW+Xb7kpVJV6zaJ
UbH6TRMvtDKwLG5vNy3g5dNOkHBLfcnbUaUSneYZUGuoJxsNpPciYCuTJZiEWXF++jGZt6Egg2sM
4W+6mMtihxLehdkeREr3g2gnwXWJMldwiKDO1L9J4FI8NGIXb6AZ6Ghs8677wyFHP/DUiRrabFoT
S8x0IbrifjCkAZNvhE3Kz3XM+ImYtAm2WHu1vyIfadIMqlLB/ZDb+ouZKsMhUgc2YRZkebRqiyZ/
7MM+ubeDeASM6IrhteGx/tVCULEuEqnmlPqBki+w6B4EvH4VPq/t9Oa96Q6wB83S0Z9jP79cBYPt
JnPkdmnMehDqwQCEVTkLihojndqAELaQ/E57NnAXPZlYTcC1KgPvqXb9KLjXYXJR+edeje8L0fuP
UeL0AyzFujmBC5c5W3FERtN4qtNuKAUBwZtenZgrVUOoO8uBHn/bA3HmotLH8FAPLtpctGYVXBdE
cQ8xFnQu7FyBcwudRgfkNUMQv9Zj7iC17BSIqjyNbyrHu1xAH01fbZB3zKdQIbYLZBw4GKSdas8p
TnfPGMQNBirEMDxi1y/pveeoirquCTH3sCL8Z3hIcOnNfAxxV8W54xlxV1uucCj2irUL38mDIl5F
xdvIO04Mpkb6PRmm488TPYXVrwZVeYZ10gc7GEse/9rq+nRr4S2T3Y5x0myKsSzZJRSTAvauYUGB
piTwjHE/S2BXdXuIxsx4LQV005lN62M8dMsOkFuRSHmgElnwpQCFqweD9PwdjUdSrxO31P5g21GI
ZU/rJ5oCUZ2naWbrXVajEQHcejzNxobanjqayETynNJukYtMn9tRPuCezgSUg12O2RPQGEUfz+3S
Zy7d9NATE6hzEFqHaKkKmkuXez945wZotBlysF7eDvhVUCoWodyBFOvmBhJsEt0Z+AG0TDMDByyb
2iFMlFG3tw14WVx5OSaiQUFINQuimAunjc3KemyxZfPfEKx4/jq12vAW4pQuQRYxNmLTwsrIgSr7
DbBKUWwqv8FQwQyhT84tEdJSazBUW8zH3O5QBZip/HXhVu1b6gfqeqycziRgL4by5oIivwVYVUSQ
E2z9MTKFBDXvO985ZlpXFXfUqVCXJc7F1EAJIq08xHpaR8vGTs0fdegNeA4TnR1dak7E8lCefuTa
gJylFelIuVwJhpQOxwMpsmyjFuw/8+IUzOjC2gB/ZyNwFArEjWpbEu/bxaAd0mr0jhj3hLeNZqHA
nnHBldF9gmBPHiy7SzWitDpE8z1XDVXR1AMeLKQRqywsTNeB1NuY1c8xoR1fuQC3hSg7SxzD7voV
7V5bpTlDxNcK7eQMDcqqteaLIEHNgxIw8e7kgLdCcePocILJFMm3dG9poaU3baQp6MKDLc38HIW2
zaYWK8SppV+8Wbk1qmSA8J0WUdDmSNJTy3ZXgUv3nHSRlULgSho6RN8YQLVq+ievvAJOJvXqrtsr
mTTkPez00VmKrOuIvNQAAwU9q2131uja8FvHuiXbjS4BB8UFI08fusBN8p3PTWguGppPvEq8m9RT
RSX/otPmknd+KW3SeSdhD5KajSMiiUFlH8TNNlISe1ynekf754uTCJBL5yXe2zhYZbId8s7XNzVo
p7eXHd6fO0z/uDNFNfrJolNDu7+vOdP0IU5ty0KVgRfCU9GIcLypnMh092iLUFoJElT0W1RDoUFo
nP5azKDiIciapZwuk7gV8cgS5KNU7gBPEO30EaXbnYLDZj9TcX/h9Iy4E2BjFEPL8Wo58Gcporcz
Mu/uAvEVtMPskhQynNS0Ex6+EZz6ptdGRMSSAgGMi/DRbEvrTSCf4b3IO3mn5WNKP2MB2DlQWkQm
FCchkQ3vTkoiLl1zFtnucDJc02iPlKZ4wziRxmOlO3Tg9Djjh1ZpW6wOWG65U8xSvvd+4f2M+ADj
0ocSrgI0gOwsm9Kq3hO/I3zsjAAI1E6oH7l6x98M3LFDM2eI8SUfPcXdiChXyg3lu/6pTe1ulVqW
qNZ15fbtIe1LTFcc+AT3rQTigzaBBnjTuzl6U8x/OvaKHWF+2rIDD2PGC3vj21B/oE1yO+AXFLpL
Ct3lZkzGulhmdZHdDcPf907X+sdCpwi3KIVPFRPpTGrNfca1534ntR6M3IxQmRSN0W/cLPKfsRsJ
yBqaRN4iZMXrpDPibBkbmmnPYFrAUg1MaOgzoNsm23C959xZRovvz+j7Z8AurZyRtgPUVSoZ2AW4
0vRlhQbznhI+pWm9iJXj4PtAtqWXIFp3W9n86TqrJj3lAOXLED4FqTpIcQY8iCLt4CEOdbF8yLRm
24Oh3DhjDWm6p0U7/VNx7xE3jZ470Ky9Cu6ESmm24EAlfbj09bxiap5bj7fCBgZFll667byrQKXx
FdFGEpIK9+FTXOp9sHYqx78ItIpCvRUtugJKBwq4XV72bb9QEzKuOfmvCndiCOFi2VmFlMRrsVig
IhfOvEro2UJEXvcb6jy5nwvhFI9M326MdVbZHhIS3ut1hrPouMQczLzzC9wSFnh2tGe1cyhxN65L
4gQ/j30Ww3d7rN3CoFgsq2phG2DNUOfU8oz1SwCehWShvLXxGXsasq53DxlNZ58ddSgXkRBN+zLo
lLzB0QcZEvdSr+d8U6dFKIsfKPzGspUzyjpqOsclFGsXLQSKXMI5geOqYy4A4YLUTEOrWZrP+SXt
WbgmNsH8YitPttIY3cdStdE7U7g17+1cHRaIyttj0ZbxaoTo6sGjt+pfyPfh7qAMAX/Hpo9kYwT2
VZdk8eoRoxl5USpTJ52BQEZo1RFva0sFfROmHfCQ4RDCmUBWmo8U2kVSxs9R0sXujRPHSg/HO1YX
SWhhFCA1h3+WuYnJWWd2474gaX/PkBkgUle68M4fS1MgokMWM4OB3OjUKeEWr0KNCj/7TFY3maq5
gsYnskzvcsMDR0nVtPqTam3+MwMa5heUqUOSDmIw/GzNpLSXjiz6YwK01c2C1NXlb0tVKCHp1ObX
nhZJujcNWn2PfYSVoxl3ErKiOk8TmAKFvuuNkhpKlZq+t82syhkXkhJUvnQaQVsdB9b9jXaxGFoO
md8euVjbaEmhCRaaxnWgrC+N2/RDnjRDd4MSAMFEh/eIti0CtGGSpBoeoFpVPy3blv0tihFpncCv
pYEuFkmH3UuspFol5sihMvSVcGMlDSKwwLD9NxQDIYzgSnb10fd6q9rrTX/hpbVasB/7Ps+P+LyL
bq+2bk/BBClLEK3gMThs3C5CEqih/n0PwIDfJJqLE7wh2N4EFK2NQZBE68g/i2xvI21QtmQtrUAX
XGfxsqAKleEFgYQGUCKAozZziaWUuaTFWLQqYxInTlZAVXAelLoiFlbsOu6OWw4jT1NXLiQivPXw
oWnHrjlByMfHnI2fO5iZeCOMv3puBkajH71KSaGwoCQOOh41H21GOde4rJM7MKARbSadx8xVV0sv
20gzQphIsa3RVyPWnMbN0FF0uyDBgs3L87sgNR39eRBr9a+uKfRTYmBrHc9lA8qzH+gziAlVaqku
V6Y31MUNJJvE+KFhJUER2FSU7gxE5ZdPsCV9pNQ2LAJjEUJ3gQ0jKA+CDeKokj4Fdmu9x1w0sD90
ahT22BrUezoL70cobXa86Epo6LDBKbyukjyq3W3cWa29xqWnrNayI2DhQYTDIedqWEY5XGdLYqjZ
l2Gzy9IENbLflvq+7z3Vk6DUvqb/HFOjvBUp6P4PG0KXdqqhHmLwNQ61cxfmdeHeSkSSoBe5omCT
PjLMukBwq/zQjKrNaOfLX7uPbfD+jSxKivmoXwT0O+ThkZEshOsV51qpU7FtwBYczJeEuA9F4OEE
rwqC6yLqYPYoFylkSjFC3RHzeuG29zixG59VuatLjSxTljUmA4nt+K8kmH21xjWzObXCLqpl0FlN
C025VrwtmmJPnedtNqDmQoSgKTcO4D12Xa703bMb5eI9zBWv2OZOkTsw0yVZCNJe65UrpcZZqKZY
h4+T57QRYIOtOxTPKigxxY9s5AHM0c8lfrTz/VCtXx2VeBtsAAX8MguGQj+Y+NL5myyEiYAlGr5R
MxMgj/7AcehFz1i0dN6Fo2uqd1lR5dmRFsB0mCh1o6pOlSygu40smbpFJ+QRswvF1IsHo8ktStRN
BejRdni9LZLKN5ITsHnf73QL2o/S6hZKANvIXGRsTWsQKfZmt8dzevxlOK0ZQMutw59XPHA/+1sL
HAxhkZiq4PkVE2/VqE00B+ZTvYc33AT3Ik6WCRw8BoTcpM5GxXvwxnjVZNrW2dTzOSt1xXxZ+8qc
1BHQi1R6g9AkZPITCiu1817yE2hqN+B27S2xEFnAC9knW/pVzL3V1eYCF//aqX0o3ZLNi6O3jlhx
4oeqMK02tr1m38XFsGxLGqCUULCoB3d0F0RHAKlCcqtFfdGsFMt+SZGsbdXWF0cPiYJ7xYn4U/cI
TUjYpLS7t1UcVKdG5maDj46fZc2e8seyHTZh8lt6PzDourLYn52GL+Pg9c7HxvXHmXzpsdMagTap
2Tvnvn7I5kO/tfemsqzntvYQpPtyoXvrBCOGeUYzx2NyrTHLFyv9YfyJrTAAiC9wV0B7+kZGndc0
NDWXyPmGX+a+W0Et31A58bWVL698YO3LmQNiSppjC+Y+nbkd0IlPrRvar+TzsTmM+GWQ7HjqGu8B
yUNp5igK/pB2Ajsv8wvluN4O+h/RKas8i65s+c/fAQBOVS/LfWk0/bcR/D/WwWWNwLPFs2xPdefo
FStKaPuwuPt+tb8cRKN3A/vbtrTppqJGq/cxAoa9ZiRnuHw3enMXGvf/xSCkqpQBiMzEtPN4lHp6
bRluu8fL9kla2m9U62fH1694ZE/nwrEgBEEOaEtwRdOZnFdLkZXqmDkuSsFzqd0J+9Eprgwx3SEM
oamQSzATNokZtUnLNS1vJY3FRXiEh5rXyxI5qbUp4w3siu8/2fSwTweabEVCaLN2iMqOYX6uo7vI
/SPkz7I5fj/KF1/sw3QmRy2gZcEYl1p4rMqfIvjlyON4rUfXtS828Xs2/SimVskXi4151Rx1Hq9h
CQHcKq/cG9fmMln9XOldvw/08GgHj655cI1fRnalzcO1Rbn8hH9OJCZsvSFbPlfnnkzvwKKo4d1Q
/YenZbr0k+4ufqsjslIZBQ/Beaxhk+H8MKzz/2/lL8v2z1QCdAIGBNDwqCM9iZTf2AcivLyyvS6f
/N8H9H9nQmCpa6rg5ExmAj8gV3LVCo8XF7IZhbOdWiPE/X4mXy6KQzHe5FG0YLl9nAmJHHxm+qEc
/fzo4CUbYjaqBb/KLr8y0Kfn4TIdYXLB6DZAiq5PTovdpprqD1F8DOpb0I2gunUa3JzhD475y2CC
2lHnwh9zNYqja/+I8PfWE2feU5nx4V5KbMC+n/rUS336gyZnq69HY1BcfpA/imWM/VlgCkq93qJU
ciR19FJ5/n7Ar771v19gcsbogOFaFaDQsZVr8ZbiLJk41DWvfunLmk03zr/jTA7aaBeApoUXHyP8
SxM4yyjtYAdh9ybX2OlJpJdRv7LRPnw/v787cjqwo9u8eroGzXu6Yxsn0lR0IfFRpsoR4SSMuhPm
eigBMO5T7qM7+yeZYnub7KzbBLsmYPBrbUa++saO4VyaGRDsGdbkG4e6bzYD3L1jvvCbpa/QSgVl
v5lem+rlBfk0VVOzBAoDk8Y+k288aI4L6bCOj0V9B+Q7wy0tJknTXtyZfTZWGGpB5YvnVz7wtKWH
LWjcRDhjqQRYlrAmV0IExasEYBpOAiMPlTy2whWC/sxhe2d1D1p2AzAYAtg09toRP/siPl3WAgLM
gD1YvgH1WJltcuVXfXqjJj9qchnWQTD0WL4Npwbh5dA/BBghSKzFGtALLVt9/wk+XYqXwYitdYx1
pKB1xsf7Ksf900xcvoDt3YH8zMry938+gMXfv3SGwoBpmikBWUIxMvPh1FHF03UsupWX70f4G+Z8
2DvM4d8hJnNQ2t50SM2HE/HQzHJufeMXcz4Y0bLDtpuy+BYLkLaQV9bp/xiXTMy2TQIwOTkbYL54
H6btcIrSQ5u/YIe4UC6yPXlUHGyQfvYNdpPXmrt9OpBMls9o0yCQPieEsB8XrELKUlDTH08KZtJ1
gjSCMwlzZW/4V87kVyPRGVsj26RDBn1DPo7kFK5bdl6hngwP63Uspdxwi284RKkrDayvDTT9jjLt
I8OL1VODu8ABn18FuBLnXA5uvK0H6Sy+3zBfjmcL8Pm/yYwzeaMHwAUy4l49iSqaxfW9JH7CHb9I
tt+P8+lBFNYFIzCEAB61hZgslenBTYL3oiKAt4+1Ga3r4sErSiyVDMoz4tRm6v33I4rPdwdD2sQ2
oBIkHdMLLUHbXhndoJ7sDF/V2FB+Vq7lPCYjpZ4Ev68b09CzXUXZbmdUo/YLtK/YGKCgC7xiq0MS
UtIaNfTBM9cLk5u+huWOe5u5w0lk1tT5a43iBWm2WW9ajClmNaWPudIph8Qxwy2env4LEnP/ykn7
6kPqqGAwxGLHC3OyEyHTZAhQhHrSuvv0JYy4B+dju6jLQ35lK35xpslt8YgEZ+E61KZ9WCnHKFmV
S44XruFRrq1yy1oG4053+nmOu06PRqcb8XUah+X3a/d56S7XCC3NHS5Jm8Du43HLqkjQtaMfT7al
rHA/wP1DWbXJzoe/Vumv3w/2txfixzvz42iTT4rMX+Pla8dT+Q4xvX4Zf2n36k6uwpW7MLZi23o4
IM7kW3LrPTQP+a5cff8D/na7+fQDBOk3eatpWn/7y/0T8hsK1j2QUcdTt/PuKCfc0CtSOZh31mJc
50+H4JTQ2lVuq024h5F1ZfBP0YZg9obu0FHc5D/E5Yb4Z/AIWyQYwvZ48irMm9BW3fiWuTHC5IeW
UPvF5xlvuPpnhlIazdii1scf/80vkACt7GuhAxJ8/AW9MGHD4ztyqiqFw1U+gdtu3X7RheYWofor
Mmm4+JYTzRri2u8H/2qnEfHQedvULq6sk3upCbwxrKj6n/S0enB2lT2XaXqfjH+cfP3/GunvLvzn
O/tU3RGuWH/3dDYz0MxTj98lY7xVOhROTvr0/Xifb/YLbESsDtBp8jxO1jXVoT3JyFNPzHDXWO4K
E2g8IfI7p70y0pcXBfAvel8eYx7/yVCAzv5oqAl30rGwMoQf72H1QFu4ELGb4uazIlaXRWZfu5++
nOE/w072Dd6CehKVDKvY1aps10FdzhUr38eh++C6Ak750veqvZeXeEQvcPlqlG4XyGiZg86X17qP
X6Ly6SHmtQGhtE3M2azJTupF1mb4s6qntIuDtWz7P3Qb6jZ9hEHA9yv71Z4lAzJVqdHHyJzupESk
JmxW5m1Qf4tGDJo3ECfz7tFEvfz9UH+hzOms/h1rgnaNZZ8XRhypp85s0HvRU2ZO+XljKOkjpIpD
J3RlHhr97ViUZ4paN8lo3CfxeBviZjXHYTpcVglkaBN7/ZktcetKNR0xl3r0sIn2x/rsBRr+hUo5
LjIQRLwtKMy42i/fMdcCeuO8EO7SajtI2aK6cvFrnwN+SrW4XjhSFaCfcjI5uwgD6KclQYkwcTTW
60MTNc+qOYbzJE7p8qSnP7FC3maF8UptcB84/i4uM4GCWN/Ayx6vvO1f/h6dFwCwlB7CchKMEXqC
gLuNeqqJJWadKcI53FrjyihfHFeHAMGk741OugdW+fG+zRtJu61I0U7ZDEfXXbfOumV4hA8cFitM
777fQZ8P6cfBJslsiYZf0XVPnJwS/UQubhP7MNJhDea2uvl+qK8nRssAi7qQrgo5uRB0TCD1HEHP
CV1IZ63Chf3qHzDiQir/2P9XEzN1KYRK8CzVycQgRI9BAyLNySAfxU3RxzkVogFSnO+n9fli4QsS
wnKTSype04gPU6F4tAYGGpsKvxZRjOuavlZrL9O9K1H6l0NZKoVziWGKJS7B5z9vlKINSd6QAJ1K
6t9/kIwFcy/o0ncrsN6/n9TnO4xJXdIBqH5Cqs50qTCkNqXHSCmEDCgb87jdQadI8NDK4iulAe0S
wH28xBhM4tIsLUcjEZlczVFsRBUNSwSkiRwzYFh39iNtpTaG/VDbrwkkgiB4Qv+I1eomQuGp+1e6
s38+2JTNLbIQrmuHEuFkr6Q+CsKio0WIM0BlJ8RJqLYn1n+xUcjibINQRoO7ORkFczON0nQnTgT1
KswYAz6hSOfi7vul++pE/zvM5LU3SqT4dG4WpyzmEtwpwRk/V7hg34+ifY5L+WaXEIYZse+nNd68
GnPFxYzuFOq/B7iRSvRQY6WaJpso/g1haWYkNFeH433+fuCvzsC/406+4pCDv+v2IE4eBVwjMW7s
bqPl9er7UTTxxZ78d5jJV9StXO/GRBOnNMPTwHH1RUYXsmVVgv5fWKH08qjbLVlQecDGO9hhPZns
IzsKbgfMCa78mstgkwNCx3ppGLw9PAvW5DQadYrgv/Ps0wBzB6yBzBd/nZlX2voS8+Fm+f3kL+dt
Mpy0yc0lzw8rOx3OpYxiRQb2f234quMnDlY29/qzyNmxNcoer7nxi+rKGfw8qFSR2puGYwHvkWbw
o/6525DStMjYIvsUFNpGSWfjfayfukG7jcI7x9pJ68p4X6wwXhWGJBTUSWTp2vpxQN0NeziVnTwJ
rVkWeH9UwbmItli4Y0ZXzooW2knzaOja3Ebzy+Vx5St/kddCUnaQZF5uPuLSyxb8Z8YSCY0TGoN/
Tpo3Ux6RrM6McK1BiYv6eQO9p8d/kU9OfwMlOcNfHIe9jWoKK6gC27DGSmhJ+UuaxeL75f/qy9gO
WYnU6SNKzjvZ+xnKaag8mnuKkNxApVIr4scdxPQWYrxPY1WAIcTGP6xVcK1b8ye2yuUhwA5cu2Ta
xFPTXu3tqNcwbz3v3DXiKS+3eTSvmxUAI/73e7vplxJr1lLBfkqO6yzZm8FJUzZeUF05cl88ShA4
COJJzghZSMI/rg7qG0RSWuSd0UwudPNJHUFVyvvsXcDd2EPgVTNvjsvOostfbO/K8/sZRfo4+OSh
z1OzbnHN8M5R6qyKAYNz7Bak8Yrd+zyH9ae515r+Xnb7xzPPx8ZmX+d9UvEan5yGgDYmyMl074x5
E8LDAFYbRpJyg13KtTrNFyf9Elxw7GAWGva0TkPnrnGwB9s7W3tsJY1gm/YHu5Oz2IqWWfGiOFcO
2rXxJlMzQrqo0KTNO+fNpRiFr0x629CiDzX/AhPR7w/PZ1hTh3gC1wiwhnybKPfjvoHLJywcUMLz
OBy8TWxsB29vhH9aFjAKHxqDKjuO+PlqsLxD3AEhz7X+PVzgyqTMhbKWyk2FHbKLg2qRK/OiW6MU
9PEyj8PgWqLxac0//lR9ks/QTBFn/qgJz9mT/8KCO6fid/HYL5ttvION9uhCVb/yeT5FWpMhJ7d8
R9tY+hZ24bnqXnQ6eje/v//8n17Kyd+f3KnYytmV5fL3jRa7EaeYIxQugre2efnPx3GEBcpr8T7q
05DVacs6HcYhPNfds1FWByfnSkqs4Rx4nXJlnT7F4szJMTgvBI68y+pkmdLC7GolcpmTnaRrtc9i
zEcLcuAxzzbV0LRbdJ9XoqzPuZoOHYhog+uA2xiI/uM2VgcSU6zjxn0zp4vJsluzO7doH4KrtLVP
x5OR/oe071puHWe6fSJWMVO8BYOyZNmiw75hOTLnzKf/Fz2nZiSIJZxvZt+4antmNwE0uhsd1kJy
VZoe1EjQ0GFxomBQMWg9fo+MtdmvuUNgLGx+FTC82q1mXIuhnNqga34SciC7bja9Ga3QvCqy3re3
yj2J0FHUQFfFFD9d75keaAnPyQG/r9fITpsYXiKV+ek9GBuATe2+/lcNvBJGV4aQrwRj3ohti1a+
qRviTljfF3CrdtcCqKsaT/HRwP+eS2cBdGaH9gHGmYi3FuhaBnVdC14HOFLn83vtCXMhCYZaMH/z
2O+wfS/uMTBcrKwzgwckvQ/dp35ySbfGDIqt7RrGJbvxuL9a+PfZLaTrs6tB+lskXcjvK0tHXUE3
9E1gaoz13j6aKCmTBl2EfB2maypAjEJDzM4CXp29MOVPIhLkshjrmb9V/6yHcnqAPEuaNsR6MH+2
DU3O0E7iijNZYmbtxIXOL6hrBfBiTBunOMHKQjePiYQg7ET63i5Z6iiwToiySMDFAIpwC0nuSV81
1nSJMV9yipx8qx/EtWQUtvgC1i/dlBhOi3UTqGgM/PVAUBMhWTR8I99KlsfeR9bqKNsxFm1UYJ6L
34+2bif9SvpA+G2kW5kIBoBKDfWgPwCqVW9Mj7m+ebVERhMBGZpZEbVcq2WRhnKg+PGklo3lbmJT
XBcm+khssD4xrMrt42K6AheyKLMiii4oCEHVsJ8OcbCilbZyzXTlryQrM2Prvg2btS8Xwij7kioL
aZwGp/brxxXLQ07/71XETC2EshglklaFhFaAfQtNDKwEet+ZvWXgXW4GL/fXMX/NVFVD9wiSAKiE
XZ8Q8HASjksLHj3k0QqILVa+jR7yvWuEDLvBlESZKJkDFr0vQdJ0wSrimsD/2qQb12DdKqYkykQJ
gDnmi2lNndWuKxJYiAdNeVcuM0aD66wtvNg8ykblYKWJvSGfbFRvysbkLrVN/d+3jrZQaTNkCwUL
Ai7iul+HZk2EHwOAXo//URsogwQ8EF0IJSyotIHjQCqiHyJDMMArxdAG1s5RVqkB3X3qRlhRA68Y
Y2gEMaBRn3jGgmaN3z8HRBdW3JxrJFXHenpzcr7iGkV8g2V5Zqw4ugIRsAswcqhlU6eDVn2URzHg
DCG+EULIsEv+xTW9kkEdzBjKoB5b/Ko0cIZMUhOSrbk1y+vO7NeVGOpYch3UVxg0mY4FnL0GD+cH
NgrG2d+W39Bod7FhKuUVPGAgBGMA7u6CYHzfqHdgGDVD2OoAwOMYJomNBUukdGtTr0RSzgH0XDLg
prAw6aieJrvKGSkw5Elj8ubmh2UX5vweysE6XjfIeaBrjNpHAdiAYdZqk9/r1/lbvu1xi7T3wARf
H2Npt9m+aTf/kUV3W3dgHdXy+ldWcmiB2fzYwRpVSEeARWwnPrlHwci+RBJv+K37yDS2k9mmvNWV
eGpnQc5XYjbyV/xk1mMT7aO/t7mwwcpg+HjnMYzU9C/eSESzIzo1sb9oDcbvL2JdUVCFGBB92NyA
YL58m1sy6Q2QvRtAN2ZY+FldxWsVfaFIICqyQjn6ukL6va4iYZ8kGLL2UdZXTwqeYK9jd1K8TZWc
RHQoSWeQ45IOI98ap7LWO/PAnB7Mf3/CpNsX6xX8IoiAMivAnYlGbOqH9AMD1t2bu0Jd1VgcuJ1r
ZB88z5D7O0JI7/OlXMphj73CARIDciuLOwJTvDQDc2GMu+4Av7oTnwMjAXg2aOtM91i/A5PKrFgF
vBk3gcKZruLdi1LoTTYE2C/Ye/R64m2tgNXX9M/BY/A4WVlwLdnJDqxt4BzzH9NDSSKTZahmr9aF
eNp9cFWMhBtIR/f+TjnW5r7cyZt6F6xsWzgsQcv7Dj63nxGqly4ZOj53qxRdlTHiieEG/KTOXOky
kR8qnPmpsZRVtffh893VZEZEIm7Z74TfnNzNaV9IpEwWr7aDJwW1sAe2HhiKrc7QnrrlFNKkq8oY
LDwskbABatW2X3fL6SHrrkZDB5T7JzgVY1LY7PeROBMKo9Xl721QKE8RcgGGi0dsg75SjosTqvun
ZjPa4H9BsAWC+vSj+gQJ/TI3wGiBB32BhwXjJGYi/atPoOxb5wYhsNHwCb0Zm2AlMLO9+yCuRyNc
pXtQUhvcmRVQzD1lrmRSRgfPtUrlwIyNY8hzEq2k34c2ZuZNtKt0T/qKscZpG++cPd1poJWS0kmL
Utj/kbY+4vIeSpYbuskUxDpPyqTUYIlPYh4Lk3CdskNlcAYwYQ2Ao3QmWLTXjHUxbpFCPQRKgLG4
47Suzpre9S6CjGTTYnnJgwt74f2rR+jVyVEvAryztDIJp5PDZZmeof2uMrTHdDWY6E1nRdFMRaFC
z4kZRuZcKKe/a83kACqj39PrTGARbXKWQ2BtJ2WU+nrCi9dgIho4onaNMTXwsJm1CawqS1y7KxdG
gDspCLFzQ4PygB0cuS7mqc46hQujQFmqhQcYg1LFqYKL9zcvBJQpoz1Oxko2AXptVA+THdBNjpnM
kyZfe+em0KGrCs5CsD7hfBcnd1McYAotcGwevJfaRJs0dv2INN8RLW8rHYyypN3Ez2ppjgZY6lui
bRozPsQHULf+yxzgpe6plKUCQfpCV1ooQ2Y9V1aFHOfDUjnxhOUWZ6NbdA3rgop5D4TVlJJjyj4K
m6gT9up+/NR+LQZ4ii2wg6yYidy5YO9SFqXhJdd0agX0k980oPDU292yXYNHF/Y/XXkPNdGW8WFy
iyEuNCBjyH0TMqn07Xn/s1RK5YEd3oDjAOKbDXAwDSSO4fRCVkMra5GURoeq5AYAeYedMhC5G+kx
OE1mEQQGx3/1ErrYUNqlwtYLQJqHLFTdkVdtz67ZTt4TxycS+d899tBmiZEFtMiiuYzSyliKkWAa
hL9ua7hb7AEbD3uBw1u3uA8L27fuH9ls1IaQUQUegwxMS5U6s6TTvCQFpeMetIk/vSk+S/X6XJjC
sthxgwW4pVW+z2x/n+GhyS0VVsw6d5iwToCG0EQA89Eb3AyAQUrApLbXcTMW0FD0vRrAyjIRpbNe
J3OO+1IWtblFs+DjGthT+2GJF/teN/rHmqSb/4930HTP6ItwKYkKSQAK2FdyiFVpR4DFv7dnbRXC
oS529U/5nh4KW0YRwDWGx/uHedu2MQ3lXewm9fiBnQFobosVghb0lB1axKTK1jXLH23jGdI3T2og
jTBkzp4g+uimrigQetJG3nVdISqVRoSf40h7zDaehVNcYk6a3/4bA6NfyKJOUACETFCMNbRlNRVD
g+9qjYZ2RhA75zEvhVCH1ypKKUQAJPy985PpRFi/VBDg3d84lhjqrJSy6iYumGnfIuTe2w3Q4Am6
uBkXfNb/XC5nilMuHsTlkIsoWLciCrvtsTpJW8/KkKlql/JLwJiXZy2JiiBrsRO1EfTdvzVkkGpX
JpiSoe2sE2KuifKpAXzcAuV4ET51ivc9azLLveESYV+83D+mufw4Zqz+0W/Kp0ZgycwED4sqTQzb
HALLR3nBXyF4+48KQVniLB2BtDQpN+D6d1NOarL7WBTLDE6ncGOcLhZE+c8sEyp14pKEl558WrSS
34fD9EgFmKIJZH1zzJb613/bRY16m0qtK9SVD6FTyZVHYiYxxg0Q/AyXYY9+x8Co5QGqhZeQql6A
FoDumdYSICDH8iCiTNgdohWaGXaS+VmjC6AzMRv+7uCiWcXTk2eeTqytnQmArmRTR1gBWDPBYIS4
377mD6IVbUcCTG6jNSBYMYBeayV2vGTt7WQp7q2YOtBaK6Rc7LHicYeyL/BykbwHAc4ueegPKoJM
6cw4zJkc2+Uy6UxPBWA7UYmxTI3sBdPb5vZx/WDlh+rBWX0x9nTGplzJokx+OKL/WQ6xuMYCWywe
bNEuJM1KYVy+uTjoSg5l9fW+D4DHizW9Ajz8jTc4tAWM6/U3Gn3J25toA20TtH5QV1armjxzesJv
k4+qodOfbvOsgqgW9b7AZsrNISlKJ4qjJePAZny0KKB7Sca0Aqbd5OkbLnxAgL4fQRqq6cr/VXaJ
9vm2PkxVemZzxfx6/pFFOQEgfEuAWZ5kGb8pWJ8A+nqK7KbUE2qyps4xH1lzCole1alRWke/H0+t
rwmGsmmEUtyHaoURSIvj37TkR9WYoBNzgkQerbHompQmWLXrjWySJkqEUBb38rLFSx5VTCTX1o/o
jrVEG7lGk4cLZxzenFG5lEktTolkMMDEkCkc3VPy2Dyna96SzDMIk4zSSp/jQ3KuD5LVre4LnjvI
S7nUQeIpknFgGhL3QBkFYYNdKd/3BcyFq5gL+mc3KTcOxhhPkyNI4IDFOOEha6abb3kX1CyZlbaH
ql2W+UeTcutceVkUZgnyX1b/+Zx9ufwGyr0DQFNIa0wY7HnD3UTbj8jyLH4/+SeAd8KMdibKGCDc
RLcJ6+bP9dJcrZ9yF63YgE6ulcQ9qGKt6NCupZ2AkeaWtCQmwBAeTNWWrNKAuTsztp6lVJTPkIVc
xBDB5Kk+9h8ApiXnx+XyAYWBfvnUEVYVaq46crnSX+t7YYCSDIoEbhk8vQx1OZofBTn+ic01MFHg
HFV45nJ6T2878vVfN/n30y5E+zWQqYUBmwwyJ9RpOTKuj+flw5QFeQd/EpK3J1bagKFTv4n6C5Fy
KWo9yqeTue0gMrQBLIpsO+sFcQvoBBxSoG1MGAAYNZJopEOt5ALwRCmT/oBJIty19tE+BuT7u7RK
C1RN757xw9CbyQ3SscalSMpNSjVw0AMPu4laLdorsk2BNE+9KR/VVW4wK1qzJuhigZS5BSFa3fgF
Fuj7yEjb+7P3ezXEV/5T2XBmbt5fHUvc9PuLcxNlTguSAOKUKCMjf5CzkCHh15vf2z/KqOptCNYJ
9/9po2zIVmBlBs5rugHxqjR+wEPEkDl71THFqoNuTcZwAWXhOKRYgBugivv01QMvYWvmL2i7LSQL
5MH394+ShNEoNEgrijiV8TGFqVD2TBQBCqunYurYAMV3BFjUI5jjVveF0JHaX1ImlBmUtDH4RidU
Oz7OhSiXU+cZbTfh0UcNHQhlIEQwNsDVJCDwWHWrJ6MjQsp6W1Bx1I1oait1TvO8WJNSZ2vazbdv
jmiXSu2RLNp1CpRpw/iJ99lHl1ueHVUG4xxpAIwb6dT2qk3XRWmNhZeflZUHGKVNSHM2pGd0ZeiN
VdqnjpymQs2KJVm+vvV/SUbXGwrcGACXVOrWBxLngyA6SJxY+gRbVQ/sebXwSTgG6BNeLJ4rH2iS
McCN1wC0Lid2cBYU3+9Q7cXF+f0E2DggC6kiSrx0mkmT4w5g4mXi9ODzWiwr0FQDtMASrQEY6cbw
nUT2AA6ZaDnKa30Z7ctjWaDSLNsq6N13wveYWOKqqrdhsEqVh/sqSUWFf30bJjAXCwV4M7pMqUUX
ei3IE/nE0QVwhHPZQsS0UArRYW6AapBV05lsxM1WYDQdcTzm8nkasmcoBblQdSVxkn4AHUOcErkE
c85CWN5f1i94Ki0IJgNXGrIwXkrFZ9IQZXKr1qmjokT1AYa7jHvA6A6wdPhn4KwVhP+ucmDid6Bb
2kTr0re50h7hDz77fomxHi00Y9caEwDrb7wAjFGb6EXcyY8Y8QUVvYvC6Y+XWGNk+t3p/qfTc2O/
R3L56dSRgG0lgutoUmehml2fYIIHrJkkBnI8wqktF67TgmSr7shKMv8CwdzsmTaN40oY2LhBqQki
sEJ5GmygqxoaOALIOULzZms+AATPAO7WsKxBWk+Kr2BZORPjDjgwayQHPgGLXe0Ced0ojGOk+wL+
2ouLT6J8Djr+fL/t8Um1bQ6WbA3f9lp9WKbwpZ/5j7yC505sjDctMXH2eP8cpDnLgYm2v7eDUiFf
qDW/EMbUCdfqKXp/lX+OwaO2VdfJLjDKrRcua+sHiUJjkzwFtrI+YMb1iB4R/L0tmqwEJZ04/N0K
2C8ds/QY470B2OK5bKiHIskcGUCYxRp0XwDsBz1k8tq2Av9cB6DrNCVApOOlLwbpUzMm/DNw5pPX
TNJjj+FP5uwGklSKhFl3vEHoOHHw8TswMGROU/ujzVdZCkr65LOqeeWpLXnWsPik85RqAo8ZKD6y
hHQmxuzx+4vwRu81EJ5XWuZgolxeLwJBtHO+EEyNA3eTVIDjMS5jmaF99CNn2nKgruO1jI5PGTDs
VAJHHIRIyJs6c8TYVBVShhauZJmtpMcSTTpLYXiUzWJfqltJWGno3yhRHGEF5HSk/NdHoL4lA8ZV
k4BjdL10afAHUcmbzOFWqrAXwU4sk2JXAIxxINh1NDauK9lKQaHU2IADzT+19f2LMKd5MKKYRgJu
JCqKNFiX7Hui5itF5nzgiVkYyZ/sXGNWIvhgyJnRKciZgGRlEP3eOIc8FaWR97FSF30iWGg1ngsf
nPTQpiICFy5IM0BOJygAeuVIU3rGOFrKcwTQmUL5X0cbf7cdnWgCwBwm2KObRYOqM/bkFGdf2nW2
cTZPnLmRdz5BkPL1zMgUztl8TAgDpIaXeBVofZMtutDvsvWD3lOGzIkIAhOEANsSpCepoRxAIdsQ
LbVzjrBCI6qo+NcSYU4A+w0IcoxLXwsF/wInNGACdTo+70yuGDQiNoK8ysEXSLgsHYjWggYs9hfn
Tvfc5djyrBKcOHOxcblw2Ag9FvwNsn4rFKGLm49vcF3+pQ887ivtJV0yU1AvAiehzIA1jwCqO4Nn
EiVdPVtU2sGNFB08pW4bRWaE0VxQ4/WxB6LzoWnCHQbbqsjkh0h8SXNJfgFVKubheb/qMB+vBQJ8
hpYJO6+LeZ3oYuc/u7moPJdp1aLXUONkR2rTnDVEPOfLMOcJfkxgMWJMmm71i0GEWrr6RBeLvkbV
Ap+b1gIUKSJguDG44kN8w+dwG1Ei2UNXgORIMNSP7rWwVddYCAbA0ojK14x3D933OikBwBLwPRhQ
RxhIA8SLIL4sG1/wnImDR0PfXySi6VHVlj04xDYeJlI6kLHFvTVKh/v3/ff1dm3UMa+pAJseTZ+A
df61fBdKXzSevIjAL+2Yr38GK12jY6Bec+RPRv5gI8ixwihYYWQoYy7W8PeEGE/mz+lkbDDEZ+52
MIMoncXkzTBWJ/xZDeTpKTWecgOk6uhM2mw2xhPrPXFro3BhJPTEoEcV3077PaBCJoWku+5ZKN7A
HUeqeh35D37PcD231+JaDJU98N1MWTQAmD4jzWZ58aEChAgAhDCxu5VA5X7/IOghSujAtTTK+nhZ
AccTQZrXmYORrzWCxpuffLff722wUKy/Pwed9JveILvxJ3pgdVLM3Ixr+ZQhEtq67IBX5Z5NdYle
7739URkgHiJr+eHhhbdzoiKgAtuRAcx/Rhxz+yC5Fk0FeQsxWmjRJBq0hXL+I0THCGSq9/f3NpC8
ljEd9oWeg9LGS2BW3LMfO0VTkKBm3CQ6NfPXASrSBKeDVAnQVa4lcGA160Yp487Jyn34XvabdnMA
oOUXqtlbxRwY+nKbK8F6FETGEDdxMlB7xheq10plw50BnUX6ej1Rrw0gES0+avWlUxiV+dkTgm2a
3JQGGgzxem2uWMojN7SQpmDqoFom2rOEdvD7RzQT4+g8IL5gBHG5eYS111KGEfX/Rcpx58yKrGS5
2C3I5sdD1y8rqTtnQLAvMvrcAWGBh9a1IBXNe1rVu9y59xK7zzdhJZGq2hf1/x4yY0UXgqh9kyo5
AzUsBOlph7cbWihkHjyyGgn4zzgeWRs4Z7EuxVEWq6oauXJLnTtvwSGJyRTxhG5Rgvf1p2BYqWVs
1C3joTx3rRCSAngH8RIAxqidLKVCikcZC4z11lJBlqfg3X5fLWZ0DwGgMOUGUeEErvf1YeVxVYNF
N/GcWC1fyqDcgbW2IX6QWPflzNwo1FFBnoLl4Mnx2/57YSEWWtiF7Vh5TlplGwDnHF0letXT4EMq
BlIkrS2IPONazWSl9CuZ1IH1cu/70iLznL19BNY+wAbwo0cGfk2WawJna2xW7iHGm/aJEe3+TipR
jv9KNGWuhFJRq7qD6NdX3nhWrefOAN/jSiGmba91C5/wgXS5R5BvKMH/tpVNFQNcRr1ElrBabXPT
/GFkZme09+qLJkW4OACNk/RQqQvPCQJ9pY7gGlf4XdELZlLWRlWJjM2fFQcjM72qQCqlUnoVCvnC
FRPPcyKQKotW0CjA5FpF9TbPEsbFnHOuqC8LsoRRZaQ/f53/xdLENqrqXl54TrMpFkblYUMlki4I
xkuP9UNqKq5RuaTGyDbxMAvqEtk9A772vStKkr25FeN76Fb2yVddfQ/lPcDWC3htTvQcTIoLr/sQ
rRE2aPN+QnQNGS7DM1LlrBthlOsFw64StaC1d6pxWTy2O17YvitIJCn74X8FnvpLFsBGMcOFGgKy
jtc6xPU1nxRR7DvbhOxHIgjW8PW1fY6Rm/rqVhILnnIuakMh4R95VE49dH2l5dGn7nThuq23gDyM
tn5ra2Bc5kngrpAfCEZg2cdm7EumJG/b4Cjwr4m+FustOpl4knMbLbXAkG326S5yNUbc8/uApO/5
5RdSWZvBj0eXb0Pfwcw0OA5tFD2AFEsQXn55G+Mg/BGnCefa+j4fj/bjjkOHt/F0Ml/329WT/BEc
AzM1Vq71pZkd6ciK1R83fzX+2UG6gzeVtHyU/ch3RGUbiqR+qUAAizly1Qi1DbCps80AkGOxXItm
fBrUfXGuBNK/149cagzaKfcZyfiZhBPuxsUHUXYBuZEg6CocqQK6A/dN4ARL0VeSm5tdrTtKZmdA
jZWQe+JLYHZvqtwEv67+XS72YKonscuqis28DvFBgCkAYQiyEoDbv9ZpgPj0BYAsfYc3FhvZqpbj
i/gQGPxrZyam62IQk2fc2DlXeCmRcktDKupJ7We+o5UrtTCGClPj6fAHqXmflcOc324UIiQQWkxg
hdQNapDhbZUB213ItgT4hcSUn8qDj3lH3eoOMUlNzT9WPIoByxG00STGHNz5vuefN4eKOvHAgfwO
IeH1DjcT8zg4QHHk9XJUS/T/SJvQe+88oxCR303DdbKIlqKrgS2+MhRWSXIu8EWVGkCGgGyT4Ioo
q6W0KiiqU8gflgopfkBQHxIwRwuGEdkMv083zfxaSGw2cj0gGwA4IKXe7Qhi3CIdfAeztrZXPYMx
PHF9s+VPYrAN1Ynv2gjA5ym+FTnxOJPXDEV7Zmz4XEx3+RGUSo+5PgHVjb7TaE/NwtAXKwHTCj1Z
ZOZwivzTMFSmkAUAdrOHtYgnvlqKDB/427hBG0b0d4KyAuYbcG7UN0T5KMRjjW9AKdROYlOoyRuG
Sw/pwXGcxI5MjC2QH5i8079Z/JRJBn4y6DzpGfK+Uha1x6uweEZiaYCY4jDosmwt610xvrIPhZE6
nvVRCHL+lkedeFBpctErkNds0MxantOHyKp32irbq6b/Xq6kw7jhlgewPoA1a+OT5gOzZAbryKft
pLcbDQRAp8F7VQE47vUdK72yEZO4CsDh+gTe6+CklRbI3URvo+mHJNp5X9xGYjFpzUa5l1Ip7xf4
CnADW0j1JcN+/bP3P5tlZVTEnvzgK17m6XowNHT2qIH1oBKVDAGKaQfnAF4vUhLnaXjZNgzNm7Ou
C8y3gw8CineDLaiD2FhPNNd3gnzp1+ey2abim4Zh0D4jrF2fLDW965NRQW5PE0A8QcXUoJ7Mx1ji
kd7rrIB4m2EfkAUYag8i0cAT9298JwzLxBeLeQ4gwV4fsl6iAVWKuMDJGs9S5E9PI5Jo5T2wTXS7
UR/4zAgw4J791MAo3CWhCQJvQ5WNpFzGOuvxPQmj1o7dBTOevED98AbIDWWwogg8MXT0eqnGK4E/
de4yVBgB1swzAkPjyMRAwAQ0SmlYL4WSBL7s0GnrDScZtWRG1uA/LMav+2Zj+neo1aBdRZOhNIgE
EN9eb60oN4tFrXCxEzW5iW5joMwSuVkH+1JaBaJH0OXMeHjP7J+EoqKMUTIAQOBpdi0xEFrVj3o9
hp061pvBZo4bzSjnlQDKApdVOLhpAwHZYdympvidb9H7gXgPfcX6ufvg7PtbOL8gZLoRSaEVhAb1
LFKEALUMefJA2upF0Q7puAnT9/tSZsopSEyrkgrbDhyFG5YuIUlKsSrCxMFgaFaS2tRIeK537Q5g
rDu8qUfy2JLcekiBKpOmVv0sIE3+tLr/FdPznVaXy4+gLr6PBievbfARYIy3ZExTZd7HfQkzu4ka
IboHecSmEizMtXp0YqMJXVWgUauH4x7XARBRu+LkMbRwZiFwGjJiFcCwgrBl+oyLp3OZunE+ZFhI
2SbPGl8vbKEsc+v+WuYisCsp1GKAxCT7MjjPnVg/tu1G2rlBbICdJxb2Q/YqjcuqBwMjKxa7Lf6h
8nOxNsonNiWolMfcTxDZR9qTMv5U4yksDql3Fiq8h9Zhx4gFZowIIlwZRgQQl2guoTKsZRbobRpF
idMppKkjEkaPQ/9W1nYvonHQP7He4zc6AoMIQQAlRtIYLxfq8FpNBK+gmqVOMIRAyI1zlI2XoEkK
jDgSGYpyY4gpWdQRyosy6YUwSh2h0swQxHw+bydoAQ9ActTwn/cV5kYrIQxB9JSWBAwVFnetlVmq
DZUWoD8IXEm61360ZfV1X8Lts28SMTU+YE4AuX66VJlPuDuC0KJPEY0VPmpC7eurAKg4xfYexO2W
YynjTUyOuQdcL7RYgI4ObLLUWUk5iFpA4pCj/A2DhbFvDpBkHvlWMfU9Au4DwfD9Fd4+/SmJ1Imh
Dq/2ESflzjbvtx/gh1i26Ab+Du2WgOzMODXka2VEn2bGuu0zpzcl/eDUgCrIoyOQOr3ADaLQCwoH
rxvzj74FlJBrE0803+ulHprMJvKba4eFopkCCPFwpAoeG9fyvCBTF27fFY68zFDstnwbXBxjRPLv
npHUvIktKUmTy72wlmGiI82oQVITfMWq+dTw5GkYGDeNtZxpey+EKCEnpu0kJCHyYKTyStWJs3BN
xkOJJYZ2YSoXiaUrFE5hTY3HIRLRuhX5RHhTzkFg31fG2+6PaeeAFY8iwwIG69erXywKcaIC8lu1
gPqrfxZ/7OSPXh2aNTBQnzoStywVvIl9IE5GvZ/H0LMMBgNqcWrtV3WOvksHfa8a2QbvRWZXsvmi
pgSjhWrCnHG6TbRMEifaZlFEIAnDcn1qvCvnFXCtSwfVtYGMeO2BsweEOkcNWSsMGchnjBhmpuYa
bfxUc4/x98iKKG8TLdQ3UJrTBmBiq8Ag5mCaopmAw808IbVvAKNjs+kVhp5Oe3gVA1HSqD3ONa11
C70vndIGhvuWBUs6Z6GvdpSymHzlL6RMrUqnCNa418Tc24uC8NVbH5kr6UE7MzkMp5D73oooi4nh
uEjMvKZ0Un2vqMv2lROhPWFyKtyNXqFtlrBSgUy1oWKUUMuVqJagNlK2FzhzTNB++iJbeWKHnzmG
bjCyDxD+RES3NBoDicBFhvSGVhmFeWVuoiUc5zShNzEoIhOqUD637iJ0IHJJ5QjeYwKAqEVKNGEz
ukYN2MTuNFqsGvttxzy8INiaf/mTcPd/c2kXNgEx/NAEkVs5ffkaoR3OiV8UpCSTqU09PCyItk+3
IE0bNwtbQqLovkWaiWdAEgV7BPo5Gfj01F3h+VYKY12vnLx5DRujNdX2KcnJQmbImXEZoEKbWgk0
RDQY8qDsgt8kCyFLaicMH0dppTleuYcidcTvGWgd0nQhKPUFLYyAuoyO6gw4T69FISdSgB1Qqh3e
apCD+UCfkWZ7m8A578MSE9bvGxHZF6DLAGxs6R1Tw7Aen8rvLWZqMT3HGlCciz/wOchFgQkOkCl0
D8VYDLridmrtxI3hg/3TTgor3QVbrf/Bya4AWLkc9W1Ur5VxJfqkQ76dM+XD4id+LSOGQ7hNR0LX
Lj+GutreGIRtVy5qONX2C4OEgP1DmysBkDTCMFQ8CInQl+ZbGumASLdlpW4mbaKPRhGhAwg0wYLD
U0cjVLnacvnQOKUK1idXl0YjyUFofV+nxRm3p6LTEa/iqdMQAd61BpRdIrkN0NacciwJGILE57hc
T0SOpEqsELCdKx/QTRrxRkvulgWaqSvwv4ekfV90L/5iG8rbpjEy/+3+d/1mva+XL6ChGfP+0xMT
PylXgcd82GiJ2DulQNRHF3zQy7a0pE/AHK3A1jd6S18mQ250xW4UzS6zBOkYhyThV1pqdtEWzeDN
chDMvPpyTdBJyzp4OS13/IrE0bj/rTN7eP2t1B4mcZRFgsf3TkX20EokGP6gajB1DkxwAYF1Trf5
QTGeYgORxBdD+G1Qdi2cUlNkGYNFVow9nqx/YmM/WMhZRqB8+JiSp+e9Tv68BOTtXVkKhmMcXt4Z
8m87sSfatYmZAY+j6flFJaU4Xe7TRaH0CNPAMhBZ4ypB+2FUmikIBTxTIR1m7F2DIfbWcF1LpW5H
Iun1Qlb03qn7w6AgPosrMGmuEoHVmSTd3sNrSVSUJoKJUg4qrM9OiH00/wxGbzfWiFGxGu0XlrFD
lvoDkIwkWWJ8GxPjJTH4rQFrTVh56ttZFGqvp2+9cH96mvRqIbi9kzynO+lFBoz4uHqMIcqHPSqM
GgrnfekhMU8oGwAVg+GZaOwUIKhdbwZ1K0cBbUdCgw/wii+h3qY+qeVd1MhETN+iMJ8aPwEJThgq
fmujIFVAXmYi/gasMJUk4QIPcKACh2UT4dP2nx7+rLnPeh3aKsnf3yUN3bDu0T1IJF7yHplQKRkf
cOuR8QEgSkU6Em4fFul63xUv0MVx4Q0OxA8x2WMm9xxtPPL4LX8tH9fx0xKzgpg8/pAPX6sfQPGy
ivK3k1vTxqM1CWzDmC1B69X1F3BcHMpukgzO8/b1uA+2H+DfORxRqgrIY75dLpcH62kgm817tT44
m9jyCZp+T6vn+xsxHS9tlC+/gjp+Ia7FzBVj7AMQEMsXrYoIEOIYxz134XCcOPEJ2wJ94ddLRetB
rpVVPjjBaLmVZsWCbt1fxtxxXkqgrnRZuZnql8XgVAkg55SYSBIubrT0BM1UIjw3ByZL8m3sOJXv
/1kUdX7CEPbAWM4GJzef93sUCzKyHU6vr/s/vnE8F/szXLyZCsZjT9YjWbtrj5yl7ToxloRYlpMJ
xPEBaYn21YfVU0g2VnrAcKzzkxpf5v3NmbOs0sTOhpFMjIfSGUKZmwq0CS5bl0xkvKdw/JNjqjlZ
MI55Vg5arPF2QLss+NGujzl0xzFMpjuVIxc+pT4XCK54FQ0U9c/9Fc1p7VRYxwgNGr1A+HgtKXel
vB30aHDwH3VEUTAwqIodaZEB/U+CbmB0OuxdPF1SPXlzxW3NO5Lwel/E7K79s5Yb7uauqEBVGw6g
oQbys7dL8DAQohcvZ9XqGJtGNxi3jeLp8KaD08g9Hlgp7mEKOtIi8tf3VzR33S9OR6cuo1JnAzdo
EOR2eFPpqPNn9b84F/BfIsSF6Zwmiq4VoFmIcsbH5eC0UWMKMZpHvYMSMtK1NIT0r2+8lEI5iU4D
B22RQgpSRbtkepy87o+8dbQf8lVLHvvt4yNwo1rr7V0WyTtPTMxn3N/K33oZbZ8vP4EyneidaF25
hALm5us2I5oOM7O37eMjXNVyPDxIp5Ts3kEI87RCH0VsMEzH3FH+H2nXteS6EVy/CFXI4XUQmMMu
l5teUBuRwyADX++DlW2RQ5go2wpXKm3pNib19HSfPuevcUZCXyDwDcyR7kV0Dv7t/7oDSDxLiR69
3x/h1K68tDB69osAqMxD1Qs7DLCMgFnwLdV7zoU5hN7/sJLoZvnPcbAOQ0lErYxhJQiXCXneZSM6
4bB6VJARPz+2xy+ZtIg9GpA8gGDFHOcSPRgz/nFmqH+h2MVQtTaEsKuOj6hG/2j8KOfYc/73s4ki
Ht5+aKAEnQRzLoSmo7Xm9TgX6N4uU8Vxqb6ixhxefOIljWIhMD1gq0JaA41C16sWR6Es1WIzAO8C
3mvsyW6F5nNrFe2IDfkzzyzW2kduLueayyaym1eG2eoaxNxSFZKfw1kihb9QP4JoU77zR9oQF41y
8tI4Zp/3p3QqtECQCMVdXJ+o6TEblBeKsJKycjgnADH1qS0DFBDWj3gnv0fhTPZmnDb2tMMOevnR
gsrjkXw9rWkPlZ+yFYez3qekjk+1kFu5RPhXLnwwpHyd0LmencnH3qVJZiXDKs2ypJQGPPY2PTi+
ARcyveU7yKsc70yS2kyBe5jDDE2+OpB1A5ctJFTRVj0elYuj0IppFOqNPpyHyDFih3Y86aLMSqSX
gCMtv61rG92qq/srOVF/EBAy/Gt1vIovrHq10aUGdYdzA5EHlaSNDRCxJptN/SuYRnKEQi4oAJJX
V1zetzy5rheGGTdaxA3lxRyGReMYrAVol0RvfPbmS4tincwxoE0FppejZDZRprmKZqSjMe+hhSS8
8pNni7h7mMOWsNzhf9fjiOzj4QU0xJDMPR+hsdZLJGU473aluXGQRVo2T/TM2Qt0MZqBw1tnwfzq
HfvjIYGLqJf54je0683DzCU1OWBwE8voYcZB/XtpXSyrQF0paA1jOCNTL+lOtZR8ExrQc5WVyUW8
MMPOa5nVstHDTJrvmkNPSQtHkILhTTeeKwiY3N8ykykoFbTPQAYhoAYbwPVmLWsBssa5z58Fslpx
9qNnPx0+3xU0jR4+V6vHFchVHI+bxSXf3vgawGwomSFHhzIqq59G6zqt64przvwgnjklNxVpzstJ
txfhaANtpWBVQKDIMxsnKzyfFnXYnhHR4CZWTeNT2OAmJulh9ZMuv14gag783LqsyGl5dom//Fgv
QZyjWd7LzCzfRt/Xn8LMMhAGuRZ7UXt+loh0APkHERw84AAhShajUB2/Wry8oUduXx5OD3QOp3qL
Y8JRvJwJxg/qHHh/+wjm9fNr/4vef/MgEGc0jvhO3X69yAdwW+73ldkT//0X1fr7459e7X9XgvGI
QySXalRhJfL+JakOVJuplU/s4usBMp6vattY82QMMLfAz+68OrI5jN1XlUeOdooyz3ZtLpffuj0r
zTFuouu79Noyc1z1mm+1IotbBJYlqKd4vEgtw7MSIzJjELlo5dKIF75wKJRjnG6SfLbbeO4DmJt1
qHR+aCPMrUReo/07ijG+9SQtVysiWwubd9b5+gSPOBdlTsRmVwNnY0DNH7pIGO1uGoRm4PmKnaef
x/AFhPhr07eX3HGJZtn7+2giuX9tlHkqJZwWJmIGo62p1ATEc++7z+b0FD08ZevVaqHYLzGS1ynh
nTcEh6QWxhJ8S2b54SYupesPYR5MvdKmWfDnW6g9HufWfn+vngzSjAmanWo+hdbjIt2QZLt9yxR7
Dx9OTmPbDUh/Z279udP9F49cXEyiUdMsS7H5ueXzK/guKGIr1XRW4HEGlf7jj2ZvbQ1d/iIRzusH
w3qYOd2zHzAe/4sPqLumTxIfqzKSAYKJDNEd7g9MQkBA7LjIl0dOM19se40ZiHcP/mLmBX17M18v
BuPe+l5XkoaDfR/thW670fOzAGoTNzVDOvOOvOWcu3alf73jF2MNdaPujNGVUjtBSW8n24cVVFyO
trDemyIuEmtu089OL+PcpDLP6zqHSaASFEewVv7JI80YF+Bd+Qi403abWHDca3T0v3w/SN/q41xf
/0Qa+XqKGTenRS4Hyd3xtIPUYDMCFYBW4NfFFgs9klt3m8jUzOPLC6QpQCFhSz2xoROYEveQE0DU
sfTL5cyyswTfiAyvP4pxfVGaUK9oxo+CUtEBuUbc7Uh/Pi6+CBxfcITPB7f3t7S674X+ng13fP7f
HrnYA4Phc0k02o2IvEuIVW13joZeW9d6fOwet4R7wFYAyg7v0pmjNrPT/5zyhWUXzDpuxMOyROkK
+Sqnz7NNUHlmGA1O1oj2/ZFOwCauZpiFuxVFmflJDnuF9Uo/dtIW8SBZtA5KdEcM8eQ51syiTrzZ
rk2yUZvhi1wUw2RuuTt3oTjB2l3KB3fTz/nNmfjwb3tdTGac/NcNNvZq7XbNdsjI4ZCC8Ncj7nZx
RMotVQn4lE/YRrMKFnNLyTityujKzBhPlJosqnLhouM+gRTjsOKi2TzKeDrvbVgm/op0N88LA7b6
hRUG5BVXFCUOyk8Y6OrxqJlf+uktgx+zzr8PoDfYzGxbafIDNBASQchmVPdkFlXv4zIMU0RJMgjx
a6Q2qek8RrtH/SloTQhQraKHle9UG+kRVYsMRydwzPRhvKyW+jBi9maBnBOQEeyzi09iLi3qBXpR
hfik/kGOQISygysnK20AftR1vsgeKbqTibfAzFRMLvuFWWbZ0RqY0ETCUoCeylLNXH9Lgtx06SIR
zPuH9w9FdbPqF6aYVc80xYgbA/cG+I4fmq/xccwj+BfNzxRdoFh6/C1sngrsghVO9X4vWij+ZqgA
okvXKZ63LxJgvDzIghryU1TkUVy91M5buFfWNkiCrAe0CYCxe6v2c5M0zv29L2duPDH2xU6Wk/Zc
u+K+jvgzJ0hz9fmJmvi4AYDmBYSJH2uk11ELdVMaGPoYNiEjpY0RC7JRLk6/Zg97INLQ1WGjh2WZ
oni28T6XdLZ97HYv6LzIG6omIYc6Nqxef8FAxbLRKhQsaz62wqpa1S5XmLyb7EVdIymvxdb9LSGM
Y7qe2CuLbKGJpo3Qhn7any1OJNFPGEINW948cBY244ypW+96bYqZ3h48VdHgY3CtyS+Uw2ajm5sd
uLAQs/gWnTlVt+9rGEORFB5mzH+xCDuhyaqi6TAu1zcDStDvas2cpgn05GhCRR0IqwUaQybnHZTo
9usHFGJBrzE23b+/e0vQEgzkpT/oNdmbD0Pq3J/DCR8F5DxIxMCMj/5CtFtebxADNbsurLwBcwhl
UQDGPg+Pw1K1Sgc432xFzHNot+Q3nFVHnriFgaaX0RgBmiC0LbB9zG6EFwVXK/05rNd9a+eaCmqi
fVkB0gXeV636AmEDSfO5pOLtPXFtdvz5xZXciKIvBhRmkTm18btzCDK3oWdyMyHcLZeCcm2IOXoh
LbTGR7f6+RlJttQ6IB8SbZ7Ak4eeP2NTmp/l4hBADFBAtnHUZj6stra4gfzgGXTDi3PmqMtmsV43
C4ganSoTf60z58QTnvTovZ0Dskxtb1AcIV02dhmDfOR6WtQqHOJc8Yez0J/SDaVnI3Ci1p/Z4hMP
DUzKhZnRLV/MviCX1ChabDdxXT9QGV0cXzFZ2PZ+LFT9nmLbXFbO8rT8iKx4cX+rT7lC5APhimUd
5R6d2ekizZM8kdLh7LmeWRkHVwIeLdxwUoJ2SH3G2MTDYRQINkRwNKMkrinM691wQ1QhM9QF0i23
yUGShy3A4fHwqJmfqNG96FhFiFLukD0pFnNYqHFrsT740jizmKJbFkUdI8HrxUv1OVcR7GjI8oq/
JdxWQRGAVLPEE1N+/9Ims7KN4RuNl2DAwrZDC2++1DQz4MB/XEikRzX0hWoP9xd0yoOgAUmFnB9Q
GniKMIGO0KZxI8VCc9Ze4PJBaZw5VLZkY9ec3WSFO/2+vYlZvTLHBDt1AXUur+Obs7wOLfTEgXNT
SEyuPHr+wq1mWDUmduuVsfHnFwdFjgelikuMTTY1zulTixav9FB5M3W6yTlEZDAieVGyRWPytR2j
qVSoBFTtuePj+Kgq0U5vM0p8t1fsmhbcqg0TgchgsE5q31gocj8nRSaMO4PZrTgo4PEHv9qIqGWu
cSBUITMtGc056Cw+XCj5yGTJrZMX8TH7pJ9SS5LP+yupTkQOVyaZUSeBKuSNC5Myv8iLt/qTEz7l
wMyDDZ8SgVpBRAJh5XdvPJa5s5R8R9OHHDy26aIzdrH7nPSHCnBKBZy3P5EBrdN0rUMWtN9l7qOM
/9uIbRVRCRZPeejfQV2gdo4/WElmlhCx0BdxuqihFH8a1hKqktV3CNbcdcqbtHrx4y9V+UrbR7U2
pXallKWZuFs1tzttFaxp2IDjpDJB7Kr2c/o0E5cApgXOCk1N6O1TGL/RdDVqJAVKJnK+GU6lYHJO
LR+ifmypyvx13YHI2ZZ0cLMfU7Rgv3RzWLSJy/nqAxgngsRDH0tpgLRHa8k9SX57/xcl6qRZ1OrM
zp/oLwCvAsRAx+YQBF1/e+TihEl8XokVLqOzSB2F5JBpziHe5oSHximcdBGvNrpv+s6wSc6uM8RI
K0qm6yR4wp609z9lbPBgcDP3xlQMePVVjJOJ846Dggy+CvSWr4pLdoDNjvBZzn7lQNRXBpvaX5j5
ecaXTrgbcOrwugq6cgV6F0ywkqi5CjrhuDung4otypspBM5TpJQp2vbC1/vHb+LAS4KGblgU5Uay
ACYEQwFWj7OWdmet4oLnBq9TIqudO7ObJ8oHuiTo4OgD4SVYRNheFcXIfNHVAdPXIFgDHQMndi2j
8y1QNeUNKbTzgPIqqvQuItzECiSAIlozbjVT7k9qsS5LcNcV3DL3bUFy7s/ALf8nuN006OAC9YcL
DCCXa7cb6p7QR4PWnUN0QXVOkWxlJScP1P8RwYWBYiUYhfGWLi2XMyldeDy5/wETT9PrD2CPehIG
cMiAjifPYPhy3lv71fI+I/Lwu0RlZQleV+qZ4lvDk6Tf4L/M5eAmTjpYAEbA9CjFi57v6wkQaYPH
VoHnVAHsOrJFbmtBXtM5DIQ/qId2GxzLVbhezox64gq/ssrsvKodwOckAri0qZwYiAkS7SmRoGT0
9JgsfiqybZ3tl2YC1tqu1t3ubM58wNTr+OoDmHOGuUB4Ko+vY9wDggNKn8bqPkQPEK2TdX+wUzOM
wrcM0gC004MU83qG+4znVK/nEYGi/0xBoaJ7ToenIVn2xkrT5w7bxI0qodcOQGIoYWBPM55bRaiQ
lp0wnP3ElF7rjwgwCiTfjkS1vl5e9o2N9lhQJ/6ciggjnZvWOevjzy98ueZzVG81WK/oDhyc8JsS
Gn+I4Q6kl0yKUAbELtFS803xyaf7OWHrCTwOmJmAoYZkjQaKWBbiEEeRGuVVD2iV5tCdLxDd+wUQ
YOPjJRu7W085DM3Sgywhb/+vF/nKMDvwotXA19ThPRUuRWHtqUTUt5rckEw0/Wzm9TYRHqCTBloj
AKWiM91g7iaD5jWnF3hWVNK2+ZSN36J7MrSZESkTV5EsjmkBXVNAGcK+0yheiEJl4HaQyHMPWUfl
NfxWf7ut4IDt3lQcSt4Hp7F4c9jqi/ZDgFLXAtCGwcw/cEvTbWNv39DmsLYX26390a8EW4Zs0+pl
MLdv6/XvnA7rxDGTZQ1k/CLIHeDKGEeqpQ3fhpnYn+P8AXSVBrWMCJ02FQRnEDTfX+2JshCkRC6M
MaesQFMrrwUwttkd1I/YAt36mWiP1fJrsbDRFQ0CSQ6c6+JLO+uwJ1znlWlmpzWGVAOCKfRncUER
FgXk09l8P+9KdJHFz8Zi/cGtlBkPNuUtr2wyG64t89StFNhMCH3WyGu42gn7/DmccR9Tj3UZCGxN
BfUIUgTsxo7lquSGBtOaIQGWWpmp4s0BSml+hQdsifjLdSpbf00seuBW2vFbeQLtxdOcnM9EKQyr
e/EZzJ3YuKHb+y0+A4TxAnh89xUmV1wPr7Z84M7NJ3otOzTvgfN1dRLQT6jMbK9x9zAPMUDQ8aeK
FgvQDTBLLLtlhlnAyeuznzLcl/rj/e37B6a9NYDHhYju7FsE6hAOKKZ2ZXcGnOMdCpTWsJWf9TWw
+yrgBDFU671FYUcrWlja4nxCacSwfkeRAJCrcccGDYwV1IOgVUnmTvH00P/9MuZexhOY8klXdedA
48tN5Cn6XtHj0/3xj/N3Z/h/2O6LW6pqjUoS8gJGXPFNFL36maaILtG1lO7uW5ocDtrdAHUHDftN
btXr0bhQU0y0H/onqqPXXpq78OdMjH7xYjCSUipN6Nbd+bnuzQQCEFjSQ+78YYK2yQrth6pkvq1P
qFHfH9vkaVUuBseuldhxg/Bn+VVc75xRUDRbPAYLBO4Wtew3Eftj+WusYlRV5jJrk0v4r202Xa6m
kt7QuunOjaosW/6ZNz55dbDvj3Dqnr0YoMZEbnzFdeAnwmb0sp/KtbTuRQic0E+s/4MZtJyM1CLo
IGTpj7sSBD6N1HXnPPdMvfr0JKfJTyWe3vftTD12EC/8a4jZKskQgUdF7LuzLpR2kqJbW3ELgh2U
kRSN2z6Aw1GAZFoo/kqhZuZg3msalKdcRXao1q08UX42umRmB49Wb07jxVcx20hSAIY3eCzlgCLm
k1jqkePHBYCSFfAnvk+jh76RPwtOl2aghFMBjqKg6oEeQvRtKuPJujg5CaRBXIVDV3SZVw+tGNiU
PvTDs5KKG96Yy7hPwOJR3UGrgYgXMNpD2UR0l3J49VPkZd0SYJnAUguSGkCMkxIiesO3XKG1bx2/
VGByAV1H96sm5iCB+XAmnzl5lyPdgl6AP0VF9uQoSmNAuAYoYPqbeK+uIFuxZGfNLpQ+NNkJO4jo
QFVnMF5nNt+Y1meXeSQxG4tquoz63fVs+77YQOTZ4wH24M0MaeIdt89JcnRf/JkcylQuFTSWyJup
kDgABoEJV9K+a7xUTIazJbwIIDX5XNQodqekfKlnfOBEMIYbFEI8KBIqiJMZS1KkDoWbopYRrqra
7KwSCDhoOMePcy8bEEffzh/Q0+h4VcDCICPRfj1/dVTKVZQj6DegWLIzusFV7bJCMtgBvbGgk5hW
om/SwZU7JxY17pN2svvaZ13DLXg97VTijQ9DEvk4EmYm+QpoZBuVy346ya+ipzqFsCF6JHTZI7wH
8LsJGfAofdRUrwToqKDIQwRxlsdbvdIC1VZz2cjsLEH29hvq9S7vQE2O05Fg1bPA1GWF761Cbvj0
0PmJMkqOoWPZHltKUyetgWQlIoSFOduAKIREvKjvA6trvVBdtUNrPEhJE0uHTMu6eCP3mejtCj8o
OEv1OVci0O7O+cWQoY6yAbGCGB6StFKKVy3TmuzYhEFhrLoKaMlFUcZSjqtdDYARHdpYdowuloRN
lvd9sRYT1R1rCKKr7kSBp2hOaV1JcNK49J7gA/3ulPRBXO58RfE1swDnN9TsFArC2awIQrzyDBmk
54YqB9UxSto8dAYgxupFkhl6YclD3qM1o0+gfhe4XAQmHjHma1txRclfCoXeBaB1onx0zuS4Sb8U
JQGSnfgDsmSfiZiL0DKL3Izz96gPyPmDmrSGvNQ6EPM/aLT20VPWFxJHxEqkmR2XWtxj6osuGEy9
TbLkPQVjlWoHSBiUX5UuesWXXNaJB/aqoeTSZZ3JRrv2OE4Jn8Fo44e2jy7Y+CmLQjGipCjRSQdF
gyRU902jKcEZ8gse2thQA0ITvRF1Oeo9RWMgKe95tQZd71JNhUcva+vBivHvtCJUqfFrbqTpOTKg
4Wu3udd4m7JAYuQ39oQgbtdlEyv+nqtrVXnDb5MDHpFobfNeSVVVQb4uNZ7iIe570kHMULRpncSZ
5VIQMtsiZhpfZIRat68KDprRdR+K6sLL4iDc1qLhQydMlN1I2SJBwwUbt3D5dMfFSIgt4EB0/Kbo
MN9Ig1xzJGmarLP7IEshCJ+5JU3MssiUyNQp+oFBf1WmffHkQd1QCqGcYrTpKc9zbdimGoXgSCx2
MWfKHNqjllIaiZBb1jBJAsmRrGgtfEvlrSroq6Zg605Twa65Qko2NONTTJ7fVgrUUhHVCGh9qyK9
I2iWNDjSlG1CV0nSCvQIBoJYA7y3p32/dAOu5E+K3gEyMxhqob97raaFn0NW5MrC6zm1ROFDDRq7
cWOjN0UxaHxHUL1IwlJJnbwfVLAk4WzUdC34vQrSihwC9Yu4LOIUjC1UML64NIEgAu/VnmIN0Hv7
MZDi8R2oWHr+wS9yn9sLRSpEdpx4tLI5PegyRwhEPi9Iw3PxYHloRtF/2zTlbNC1DC8dqH08qB61
3c/MJTNxpYMuGRVfcKWhF4TlfpKHJsItnA3noILGdmhsmvDM8ystOKNGSQxl16Xvjf5Eo0/gcQj1
g9+uyy3D/QkS8LwavzOfM3Hn/cN8JYHBDQVv5nookiEF0GQsdXsOVxGI1gkLpJN1IiiWThf3rY2/
GXPBoqqO5B9qRhg92ySdGoLLgXeVP6eqnjgSpz8reuCkfB1aId8nzn1rE88OXHmQsULUAkYPhYmN
pWIMwBs0MfahQq20CjwbuJm3+0amSpKg00L5AIAYULX8gQ0vQjSpqvWQ99G+GHNoMMdzvM73Qo3p
q5CcV56UAY0YFcHDq7JjD5QaRmFlum6ps/2pzEWPdBIY+C701JnQOaqz1pAo9NQlgSSDqSp4Iwei
xX/V38EcMoZZyBtbTEDMq0VRiKku7hCLh9vHNgey+v68MiE3a4GNAcvSG2Q1wGhyBC14pgHc/K0b
YGsk+Rz2bmbi2DeUEnixovmauFN3QYKgb4B4Sk8kz+yXyLbfHxYb+P0zrrFoigwgMpYsA4oEpcgy
U0Jpl4Su0/hbqbBAneu4Qwbf+20Ee52vLAkseDN2x9zixdG7sTvGbhfbVC3b1Eh02EUxYdiqqNFD
hCJAa4qOP4VdeWhf5oC+bN/yPzYBT0NRDSRoNzVihW/jXIh8adf2drJsVQJ1W8Msv3BlgTtA2Blv
cyYnl1KG+ASeSuCDY6n8SiCp5DqMpB1yq3pMeNlKFRJ890/huQvnlnL0HzdTilch2F4R9Io3XL1B
qcc1REh39S+IA5fNkttL++45eoocwNHur9/kwP7bFnjUrpevbepBaY0UU6kQQASEJxUB6ZP3nVn6
531LzP30z6JdWGK8JudBKUZrYUnXTaVxQP74m1OEDXMbknks3NgRr0cUyYUqRqMdjvC74F0PR3ES
sHY2ZnTsl8W5/NRWrUbU8/3hzU0kk4MvC97VBymRdk1ihkFqU+kngTQpCAP8LRciznn5/9ljXvA+
wCy5G2OYYGxHJoPPHa0g0TF8LNbc8f9nijnifGDEtAuxH7lT9AheJ9sFE/xTz5M5nuO5ORxvhwtf
4nINL3hV9jcm/Vl4Ac1xEKDPRPBMQZrZ+Lf3ALQJQIX9p/qAaInZ+H47RDHIlo1dV+noK+FJHOe2
mB9iAGs5qNV7dG5j3npK0PQiCQA2gvFl/peduBhdRMNcB4TX3Sk+pIeLyqauvkoF8CP2tZXi3AHA
ExUN4cIIEsbHGlo2PSfP0UfdHo/rr2COR86FtZcNibvTxJ8+WmQp+lRnorE5E8xR4ESQ73B97O5q
WXTCeIV3VivP9WpNGkH+CsTfiMXARHC9VwTD6BFfNu6u9ErS5MeKbmtjBiFwux8BRsMfYLqUkYBg
naOs9BwkdwZ/r0dr5VU45JLNh9+lcYjRMVMWM8lAJqyE47q2xjjIPoPIHWBC/t6TPMOsk1QgXCkX
5v3DzKJ7YEZHfVyFQAEI9ZEKu9n4fhLmWhDuqyFdJdkpkFEeNrOY4FllhfkznuEEOhq2MZBiWLUS
gHhaTsC0fgib3A7Vxnb7OQa5cbGub7zrb2KGTsWcqyIkQPahbKxpepJaY+XFD006t/vZKvnf6KE4
CnIDsGYD+cNsm7geyePQSLzXg8qi2kueQioaQabnW8YDT/y9GJDux1BmXCjLmTPahRAtoAmg6AOy
/ubNMASQd8nqeF+DqRPFChsl09QKHW/h2YLF2aWlWwB0kWKRoHILsOxChaJT5ZyFb30mDcqizm6+
hXEBgxFW4Atp4n0sksY/oh8sqNBQLDUkrTeN8ClEqZl+S8oi1DVThyJBXxEuXgIEKHKvFZTm34PE
0usNx9ktJUr4EqenxLeEMCTeoaBWSA+9QuJ3qVhFSB/wL8ascuztWYHGACJAyGFCGP2mTSEcol6k
hRrvaZx9gw0YgVF3un9Qbh3MtQlmT/o5yFaqWIv3HvCYWbPqVAtZs/s2prbj1TiYpZC1xgM1J4yg
eQRKT0NF+NDu0qW0G2xDMeuKiLndzwV9c0NjHLTUBEov9rAKEceI35SBLYozzyw21z5uMsg4jTzF
AAsgacu4Gb71PMUty2zPFdQptaNQnOSoNlsAU9PeipWVAQbltowWfj1j+jbQvLbMLJzbdrU0ZFW2
T/TTu5QVth6b4/Zt5xTZJt5c15aY1SsNUU1zr872eeRoguXpNg2BfiCtvqh2PWn9mRBicmTQftV1
tOiMruT6zsulJAmNKsPI5DeuQopJQ/4zf0OOkATiXIA04ZNBpvGvMcZT8p2cBEKSY3B1Y4bhQao/
tGxRgLdt5gyMs8Q4fxgC4hfCTShdsC5ZC+lQRDXWy2+pWQor1V8jaNfQHsCFO8E9deoRgC1/PIQz
nnB6AXUkWUSoywI9w6Q2jCGthYyj2d4dVoXPWZDT4UmRoVP1rPHHwt124cxFwNbCxnMBZAM4pVFd
hdAMmxcDJ2je6r6a74OPwUmPn5zZHmXIF9o6/L64MetlfNbmFURuw91rs+PWugg++TLQkRzW8n1f
f8g/SQNolhsjvrBLDg3BS7W13S8xXMj6rj30kXFudLPr3jRoZKuefX/B2eL5zRQws151HhL6qpTv
uSVvSk7oRGcRnNrdBmoZsVmF0FQZTBDV2AXoJFrSoygDJVE7e5FndYVvI7zraRl/fjEtQ58Dnphj
NcLVAMZYoECQ4zLTJRpCX40d3YbLX3RGckfdFlb3Z2FyQVB8HRm80c/OM5MQilTntTTN91memb2C
12nvmVHnhCKSQxCyBLXA/8GgOqrqgVAA3UCMwbavPB9p43xfKq8g1jf5dhe6noX6RpkBajSH7p1w
H+C8xlsHKuhIS7M9/FQbOLevxXyf9P4+ctMF51KS4W1cG3MR7XiVMA5EkeEQR5kF5GhuGkwlPhGC
IqAjLYxrRQskZ8jZO4gzgJapGO7SDhs5e6rkC0MIO40TP1VPA1j+BRIeOJtaDeTGORvB3A7VAct1
OvOjJ97Jt/VlAiA/FCpPxmpOXWMiCML3GFBGVSRdA37hevPyahrCeSV0X+ShmWWh2ZYzUztlAQ8f
CA/BRUo3ynBiXoedIqV0XwaJsOk03bdDDWXX+zuTbQD9cwjAco6abKOSE6stY2R5IxS0ovt8JZoj
GDpa8rZsK5uObD1TXQ52/Jib53ZEZMXmXG5vepD/WmcuuszgUPUXa1jXywLYkFw4in7Qz3i9v/oL
u0svB8mslqy0SVEXGKS4Tp+412CJ5x1PQgvE8/JWdwIo6L7NvF8nRyaKmF8NOwRI/+sNUqQNBExR
ZN1HAxijkg2qljNOha1S/LN0FyaYkETxFKpXUUf3xlJch18gcnPfVKuwy61guxsVyqxzjVOTNyg4
Hf97VMx6DaUgB1mJUfkr5Ut6xYQ+h1bxmW6CFWrTxjp81B3fHhUZ72/TqWgB6V9AOJD/Vcfs8/V0
Bl4YlL6B86+kGZFKE8ki1+KhwLVIvZ2AV4Ie0pkD+D/YBM+0go5VXWBDPiWFZk+E9PO+ghy6aDvH
GJSq6zmaq+k5VRGlY3yGgQra9dDiDj35Ut9SkMSri2gZO5yNSMh3zXIrQd6k3kjfI2P/bzgnSD/1
AlLgtv/L8t8EXNzABSjbEmGAZeXQWQWIlJRHoB4Og/lhWPVGm1nDcTteHUIZrIZQMYYuDyIw5P+u
x6nkWZ2XINTZozcoMwvNr5cqxLztAi8x6/52YdnaoGB7bYu5cH1XMMLUi+g+6Z6S8Punf/ehzW1x
1aY3PKLLhxKlkvzBBRVLRZTqEL7jn/1n0a2bs7cqeyf2xLntNDd+Zp3bovYEquObVOkVJMSCtvKF
E+e/0cE3eZ9EqyZahGAGRE9pvxhaUxNmfP3tu/BqVpC8u14ByZA6TZTwBVX76y5d9zeBIhs9DFJr
lYMD5e5seBboHKX9uK5X6z5mXVAWRYcpQhGg5BmrOV8FjVrXe2BD7Fx9aIS1qKVmDAXjyvu+v/A3
cwx1NA3XsggnAT0GlvQx0KSaUlUt9jSJX/PIc9Ic+hd1/XzfzOjmmCGhrA5yD2j54jHI1vvTTmmV
GOLv+7L37Ew6BWhabTOUxOZaLqbGc2mI8bdRialNahgCVugpzHJTT4zdIGcz0zYxHjR0jMmxkdsC
kszXS6TJZQ4IUIDx5Psc4qW6f9ZyJzPmSswTWwEbAXEGglykj1kvLgQy+Jbbvtj3z3JMZLM4Utmu
Def+6kxM2pUV5vDnatvomTwUe41PzTI8BvaAnPF9G7dnScGeBp0p0ok8BOFZDSTw+uRAJ4TlXlA5
tP02VALXp1A0Ft41VhYqqhmVbmTmTURNQ/Qo6UouspsqmqsCT82pigOGfpnxF5VxK3zSFG2uSHTP
aw2JFXnBB1+RnJquFqAXfi6Je+tZMW5cGeA1QrMTAIjMVgnTsBVj3Sv2Q/42eF8ZFVHjtiQRhTbU
oKU2W3L5Mc78c5c7xntbeYsK1HHC3ueXitiYqEWoWg2sJyiXDkYHWoL768Ky5yGXMX4f0pNgDkaR
id3KURE1Kd/qdF8XxrJK/4O079qNHFmi/CICtJnka9KUkyip5PVCSGo1vU/ar99DYXFvFYtbxO1F
z0zPTAMKpouMjDhxTmaS70CZZDQ+pH1Um/FTQVmgbAVxn8Shoyu7or+tA7rRPXtQbysowSYv1z9J
vXQW6KhAqhTEFyCn0uXzw9U0Y8x7nSLGHcrX0ghNHqsrwebCjqcyQFmolSgGlNFmewDdVEGfdSV3
C2m05HDfoxEsJitOYmGjoVdaB3kGxJSmM3w+jrCpaTnGNXfzeC+Nf0vDsKLIMOVgZFRJVrKzCx7p
zNjsDCe5L5GMVNzVKt2Um7ug+G6Ln5B8XF+b6cfMHDnWBNeSoqK+gxvqfEyosPRtFeSNS/iXADSb
bqD1xoewnHwri88aSjHX7V0+t/AYAAcJ0ogKKhLYEOcGlc4vFJV0jRvoG4VHqD/4qaXVb5zLTDHc
ege8WEjt4Tt/Eg/xLn8CSYER77FTXXKo1e31z7ncNyqSbwg8oXIiARs7bd2TADBJk0FI1LBx0+ye
kx89vYlovnIil2wgvQgdLvQOopY32/6BmicCeFcatwKmM4RQX448U/u/5p0xhCnfgUWcuvnnDZhF
JpI6aorGHR2O9wHIA8HVCD7Stefy5X45tzMN9mTC0G6uAQ8NO/qA7Jlo69EmSjftCIWYlSN96TUm
SzjTeJsDhvK7kU4sBUqnFigWNW6jkMDkUn8ngw92ZW0WhoNUtiQiXAZDGRi6z4dTl74/onGgdTPL
iU2kmpm6kuad9vP5AYPYxomF2eo3pDQigJhbFxAXUPJBcm6nOw9r+fJ5Ozu8PjSaJzYBUZ6EAucO
MKRGXjVK1LqJmt52T6RDBM93RoVWxfA5DR7GpngT+3Q31N4+gfgneB971amJakLx3n8KAA9G/39y
m2emUj7mYX5DxsRBT5PgHa8fuYV1xZdSBKgyNH8u2lv1oZHwOClb19NrYceTNrTbevi5bmTecvN/
5+O/VmYLW1RVXxVD3brpeNv4kF02kwD3s/oZ3Ktpb2p3fofuVCO/78XspfhLAicabV9OVvzLwmB/
FZQg4QGUgPRLtnyyiduceIWe1YMLaDQz2gYU/tcHOid5mAYKC/CpiChBJzbHa7WZ0olF2g5ISKDP
XXmLj9FT89Lf8HvQpmyIlYBGNLzXAysY7Xonsz/Evv4F04mfbXBNRNAM2C/CQLQ5nR8hIYi7WKjl
wa2hL0HSwJTyQ1Jz67qVy+sQw0RbpoqOIVy9v1HZyUSSJE/zsfcGV8r6LQFphAaeiix7ldcScpcQ
BUyojLFMsA6IP6vTkp5Y6nhGRF5XozuYo9XvlEPx6IN9uDc7K7OHAzqM733zb7QZH6+PcGkeT+1O
f35iN0zDJhOFcnTfrPu1l/e02+drdPqzp9k9+dmqHHEZnSSjazB189UeOLjtNPMhdtZQpwvR8fns
zWKkoaIC6BhgaTC/0k1k5bf6Tt1l23FTv9XWZ70dNoJDXGSloT1ZWZ6dr5y4hQOBsBwNtqg2oO0L
DuZ8rKM+0qzsctnthy42ge9nnvAaiSFTfzTRhgwKipcm9UCTfczll6p28ipw4qy7Cz1wySNJWZBx
2+Y342DLa7pql9cNMFiTTiCqE3hm/r6pTtahCkC8JPsS4P+A55v5iCawUSbBNukLELKoKXEEIjYo
wytkc313LVtGjAz2AtCxzXMQVM+RoUXy0q2AMemAvcj0lIn9xt/l9VsIBerr5i79HgAuCgTqgPVB
7D/3SjoVI2GMItUNK3KrCYUDopuViGchkgTLhoh0GgJyXdOU2VaTBpqipmioLg/s4j7yULXdjTrT
N+lP4qY3hSsLLJZZd1OllqI6HOKB0r3khJZktquZxEv/dP4xs10XedD/jD1ddYcHEaQE5CCB+gpR
WGiG/a5utjrkkp/GF8i1DXwrO0azuz7hl0lUiDgBVoUqlDj1BszT7bledgM4JVS3VAUAPk1FekDP
Dc2ei0hmpNknwa3c7GN9r0mMjrqpJ06kfYFbqvu6/iWXlarfL8HVCx0XpKvnWWNBK2lJRjRQ0m89
AeqbqfwY+3eCGd5r4V0KLhJhk5a35UHeB3vVjR7IXbVPjuOP5Nkyk18lugX0ytgqugkaoHHlIrmM
x8C4pOkoghu4lEH9ee4e4qqW8yLC1w38uwH9JTceUuXvXxX60aWAZ/nr9dm4rFFgNk7tzd47Apjj
OpLCXt9u6L67cQ3IBDx/uo9/VgamTBftuZOHJfAJYc4Bwb9AeflpMokxxZqr3EHsV0eHxn0/Ov4R
rW6ag67XZNPprOuPwPdVOfMP5YshOfJt+z5+0PZWcEbVlrkz0geNbDOhNwvISpeOsAnVNUGNy6vu
/EtnIQOPK95SkmoAybSMlNCEH/eaugZ2uLz0YAXZEEC74SbQ+nq+0nIg9T6tO831BjOuRmaoeEUc
Q3ST9UHF1ICpKlpY4thZi4guWwSmNUeMC34vaWo5nlk20Ng9pEKruWH5rR2ESTzUymqrBdHmsOXh
3QBQeCMex3BlyIvzemJ3Frpogyc1Ws01eL6XKnzKsOLFP62dPvXkUH0KOmcJg4p3whDno+Y2IXdH
Gm9bnW8UrV95/U3O+2Izn5iZxe8oFgbE6HvN1RJto3UJMelQfFdIyiZGm9ph0hQrV9bCDTldVMiZ
Y+1kJLbPt4uUlh7UbEXNTYr3uALjv1PH2hGt6qwTwm3QC/Z1z7A0QqgzoWVz4mSFfPG5vZzEVBl9
orldnzHVf9XkbhN5jxnaJvsqXRnc0n08AW6RgkPwDJHYc2NpiN5U0LVqLngmCRNGsBblWUZXXNBC
9AdQ6y/ZN8qFeN3NruSgETS0M8uqS0AululgcY6PafKiaujJUW2CjdLbBgTi7A68/xTcVF9x5pTG
1MONljlDeY8AtuLgnGxSezWhsBgwEF0C3xweyeimmU2C1oRjI8dEdbMo2fNSZxBttgSsLxo0AiIz
dB2bGvjmPM/LzfET4gXoO51I4xXlyTe2hfZqQNX7ERLebXOThGupscsiPdwGGl8nqvKpv2+ORKiG
kSudjisc/IdMU0wZGr9VvfUsMGV+ehag0Y12DO+hZGsN4nO91sW1uCFPzM+mp1eRsMN2R3DaoymT
B+CkDqOytGofDWSYTWAjjEFZOQVLGxPIc4jOUYBngIs+35jgoKQdHXBpeXJdb5DgisB7CR3BlbM2
ffvcnUAbC/c+XpGA1c/cCS0UNAR3CmLFJ0T4tq2yo2HeHH3mfBjM+d6E7FY0oevsUFewTNu+2b/a
P+zz5vP5sTmAa/pPAJb6RzBqvW+3D9vt29Pfh0fwBloHy3ffDnvPPDysQaaWluP0k2eXZKF3La8H
7FY+crOPnulw6GjptNKdBLjG9flZjFJOjc1uLC/1x1ofVNVVALEvqj0AjzJ9VjNH+hJKR1Xt9FnZ
6zdRcfBAxH7d+NKtdWp7dmtNetd1lGFtlORdRfKyqyx0sV+38avteW0DzLy774lFwXuqugdwLfbO
xNgDAjXQMMkgOqWTnpMd2z3TLSjs+Ojr39c3eB5DctxaeyIvBaA6BYcZwPjICM9Peaw2ipLEuGf8
4SPvt+10T/uMj3dhfRA1p8rSlfldOmKoiYDXCt4fAdFs75dcL4WJM8EtPZFpaKEKVmoIv2+L+eQi
SQvfJeGFgTfI+SEGoiADjCshrgN9Q3P3NLIfYqnsm9rU/PGsn/vQLC3C7Agojsct3SVvLymDYsbx
z1oj3NI5P/2SmQ/Th16Vx3Yaq3YYXE/p8AL7ABBiZTv9LtK1Ec8uOvAzBENGMeKUDXvwd74Z0A34
qpnBqpu3L+dpp1s/vxo3lmHef3dvEGliBUOCGax4zudE4xU7D4ccEpovjblGG7d0oEB4KUF8BGTS
SLSeL8dYBnoWFg24I8DY0Qz7VtnmabuyqxZn+sTIbAYEjVeQEaqJ28NX6EBYggqlAaNo/nn95C7u
3hM7swuipsgWc47BNH4P8S1ao1GkjIeV+Gh5ytDrPl1E6BiYvuIkMSNWemaMbU9c8AjhoXDTDlsJ
/B7Xh7IUYRpYEuCuKfIiqnxuBMQgrR9kGXEHHZDJF/QkFM+0R6cokhP513Vbi8tzYmvm0GUR3FFV
lBLXNw7jtxhZRVmZUr0WNC85MxC2/paccXv/akCczJvUNl1FgpK4Bci8I2VX16I5BKXV9w8IpnoU
Ew3jeH1kC/ci1gnPW1zjBvAHs92tg5XZLxKFuIY2DAddCkqbh9JmLMhtjSwRmHjCFYsLWxBisdDH
VkGJMOGJz9fNGFQIcghwKkoFXqMIGZ62fro+qIXlOjMxyxLQMJdBGAF/IsUqUwDrVZE2GZ00XdOM
WdjoFP0GeASI09/GbKMnY+jzWIKhsvwDZEiAbvmhX+klXLMx/fnJphi5SH1awQaPPzCWhm6lfgUO
vThfSGaqGhIdGoK3cxMGGdqED9jefUIy8HsMT4Tgia8K4PiK0cZxfXWWthyavQDc08CHgafDuTXZ
z1LIhnfEFeQ8sNsgB2f1qMfMqwO0TqVhsGnyYOUA/+qfz64YpIkpBW0ceiWxXOdGm8ILGikVMUQQ
RN9ScDW/RJuXyuog/VhCSKM073wG4cnN8f7+/V63jmyAZtyNBM04s2MyGAA7tha7LE7EyTfNJiIV
ACoE1wN2j8GfeNjrZqw3kGZAIQaCyqzVCpVdn/qlvXQ6C/L5LEQVWFDQDUegFvWoVMdI3iXhSoV2
0QTcCaiAcC6wxucmuqxPwSgkEVcd7zr/cUQbVaevnO8lFwKA2X9szJyW4YNIPeQq/OTYffcS/xby
2r4+U2SaiosNc2Jjdia4IlYNMvloqdgP+5faxpva5Ng7eE3jV8yqN+hDNfs3hVUOguCnn9wUpo0F
KleG5oXcPP7sjjg+O4KGoNCENg3kJr2A9fjXiZQUVFWIYV5bE9JIIttq1sO/bC+iICEC+gmAUean
uq3VoR9yisXWfNWR/QR0Umn+VgxkJzdyekfQM2WtzNrCpCFnCvEnAP9AgjabNMTpsdTRhLoafR6S
HV5AORS75Dz+3wMMtPvTSV0dff0gOT/fZOnQDF0lhRRhDFoYxEzJraRF9b2r9W7lyCwd0v+aQrH0
3FSSaVWpaQL2c109Rmr7ovbyKw0lzkCHrpkBtGSd65M4VzVCEXpqAQGSBgiv35znuUk/0WEzTKn7
xiEYXOFB9YJ0jpWYEd5Z6PYyk7uagU/L4ZZud+abbEMbm1RbFAOuf8nSWUZwBZ11ZH0vG5syTSv7
RK2oawh7gTyI4o+B2Oe6jcX5BSyFoIUbkdxcKkKgsTa0fk7dMhgjEzWwe+jJIzWjIaes3I/R5rq5
xSFB5Qc170mbas6vDeDSKIcepy7o4JiGfrRc/+Tj83Uj8tKFiqop8uRohAGAcObZ6RCoQjg01K2g
6hN0hw6sWbi3h789vxcT1uqOoaM5UrwvCTJ06gaMfYl3yMaaZdtQOPZtzFDnYL3gs8Hrbv0A5EkQ
9WruxTXo8WVXwrTZcIgAOwXgD11j55ut63lVV3ygrhekgIorTsAPHR56/k7mliaZBO0ZZi0b/7AO
FIugTr1eqDfOXHjVKTpYOxTqSh0UqCnlDwIY2jYeko0rlc3fysTck5+amnbgSQBVdegTECKYaszW
6fFLQ7F8AJ8/0hVoUQKK7JjteshAG4gE7hAG9Cw2fRC/j+hdTNi9v/nxbXYTYhZYYJjB/uGhMY1/
iPIoYB9AdAJ7JM6vTSTQMy0Bg4gbjuQJQdATqWhper0srpy33/DqYjoQ7EOWBehRSASeT0cAYTZQ
ORrw0bipkl3MWktyBrtmdyhjbSXrLmQ/LftO2E2+K0DyBpIIVH0lG76OYeDXT8rv++La18xeVtJE
WV34+JqEDExtLANcn3+EbqPxjZcdSOpGQW0qBDk7A/05EFYC/B7yK/VuyG21k8Ey2zsgWYLKEmDZ
wsFQdsAtWwU5DPVWiQ56hOd0bHIegyD4TQr2aR+yJr6rG6cWQA2M169JdCa6IVTN1LS2OgKxB3+n
FYNJ2rXBYmavjXUKa042ohCBEXzsKbxCi2ZDEPWidfP6dC75HZSKUa+e3nTIz55bqOO4wBn3dZf2
93wEZ2f4pCtgQGxWrqiljA2atkDqPoGHAMCYnSkULfwwyLBsFc5Nzt7AyWRRxEaoyTHcSqDFMND7
R0xspiMEK+yfb519f6uM/CoqcNsUv6fwZ2C6/RBbyEQwKzLXCigLGQJowUBFY1LrIQqZvTTbUuZU
CSLdVfxPcfjM+hqMZp9l9mlopa3q6cpteUnGAVd6am8WlURlXyq8gD2qf4n+rac4JQTz6s6lAW7t
omRiaaYdUxPLOIRRZxq942W7AEEhGR64HIOHpjcTyVYGBRsQovBA3SNrmj7WpZVI74NkjtAaTAVW
lMekfdHbx9hj2hhvY2Gts2LxWpjmbWriACZkDuXsmy73Sy3V3WSn9+8eOPUCFJt26raFeLrq9iu1
1qWUOT21N/dKNCZGUMJeC6rUMU9fNeNVbAKT3Gm56RsPhQ5PDXKEMbRJ/AD6Qk8bVyK9uWDCb9x1
+g1zXxSAqGDqRnB7704MTC97BM04C6EzI1mGsUH3h6w+IIIxFeqMKYhOe5uKn2JYHasAuk4ek1a7
dqctM3cZqNuCGgnlIgCRZ9ckFwOxCmNsqQ7r7yolMkD5d1GYhOwTf1tGK/5joQ1lqrOjhIroHTKI
8mwLl5DIEHK/0F2oQSi1rd1rwJ65fv9emjyt2Qj+j3x33WctFRJPbc5r4MiyFx7xc0w7ENCg8HEC
s98KNsh72L3OXjP4CdChWRC4dNGIbaUrtfHLtkUc25Mxz/MRAynroJ7sa73Da3Joix7IyxZqeRap
N8FQm7y+A1Fumh1U2arztcbQyVdervF/5vwXiXJyLTS9H3Gtg/3SKPaK8KYrJhV3ooL+ySBY2eOL
+wmRLyTCUB9EdeH8gojUQBt0r8KxHiQG9ijTqK0EEWlEDwK5l5XSjNeKRcuu5MTm7NoDcTVoVgHc
dRXFVjcdhV41JheFYCAfGOGvxbPk/b2+p5aifNTe8TwEoxD6ImbD1LWoBHNsp7uhJlo8exOBxsnj
p+tGFtcNuVpwFYO9EiCH87kcqkZS80qnbhSlZihvvS6xqGdztTaFNWHN35fzxSbBHgFjOjJ0ePWe
GyNCC7x6DUeA7m8r2kU7EbLoOJDMZyqqRD57MnAPB2CBQhVutAT2hSrYltzc5zed9T5hpDyW7m6e
O/YnMTOEciBHQRVFdp7/XJ+VxR2GtxwSD5iYi/dyIBC5zjo4ci3IXN3DDh7iQ9xYeIU48dB/xFUJ
Cve360aXbnrIkgBlDDgoEBmzcESU8gb1cBjVa4VlMaKRm3TTGKBeyxGTSCvPu8XddWJtthYlr+Ko
1LChCVxiIX+p8p8Br7XrQ1p8QyKeQHsj1Eyxj2d7eDDSOJOFAK5feEmbmiXkq613Tffk+28J3yac
NQD2iSFuo9soc1Np22sU5B85sCBfkXE7TEQBDWiohsKulOKV+3xThZtC3xTd9vq3LpwERAhg/QHb
ODhQfpOvJx4sVpUx6EAP7/r1AOb8d9U7onOQxd19Fa0RXi30IgCOBzg5wHkoLRnzl1Js0CE3ksmF
IdBHXFJug2Az0u1QqSyC1GtG2chjK0aSrmX9iP8pgxL4SetWjv+iX5uwgeAsk5Bkm+sF+9LIy0Jo
dVfy7UCz83yTHpvK1JBYCACNlo712vW8tM1PLc6iAZqqfhQFk1sL8Vb3R+Hdz2I79zh6vL6ruHvr
EJJcX9o1k7OT1Xh5EyUDTA5xbI8q4nr+1Cd3ObqU/aSzVUFb6dRbMzj9+cleSjG8sW77yeDe26d1
eBN7f0r/CLEGKwvb7fXhLXmrSSIRjhV34kWlUmtkpa6QwXFTCJUI1UHSt53ACFCMINDV3xphJcBa
zO2hA3tiUZua9n7j4JPhdVWXAT0BnJoMiIy+7/Fq8rfFveKAOZB9qHbJyH6qSUjsKQZ5UsueanOk
ePraWbKytNNumV0pOlJUBoaN/lYQtpzPtOS3AwTHkR/GRrap/yUX9ZZTneXdGjfTkn84tTRb00Qo
EnBtwFLifXCxYtNbSNIbK4mRHRNWlnRxWCp0WtG9h8t/PsN+G/hQNQ6oi+ITIqjIUWXItJDclMS1
3PAv0OliCn9bNIA/QUlzuilOVjMu2tEvy5BO6JMw2qERYKQ7kn+PViu8x70dB4UVP0ORgX8N0k1Y
DyZ4IACHaXZK/zSQjRyvVSSXvBL0FAF9Qy4JTnmOzSpjo8qEFMnjtIPW7vhcSUdVtwPyUQjpjub3
ip+/KMrr9WO0uMAnRmevtxi1BdJnMNrC5wr9D5CLFs9/GvSJoH65cjNOcdXFpONCRMEVNz4yx+eT
LgoKyUIoa7himMpmkgBBKCTlGufH4jY6sTI7Hc0YJmI7FkjISfshRSUO1aAWXfAdtLyHNcDE0rsL
vDC41yb5TSA9Z5d9p4AMEFc30mBvXLS+Rqh4eyDdiW70o/+SrCCMFoeGqcMZwQsfmgDnEzhKZZRk
UY20fvSuczhx9auuX2VhDdSytFAEERmAM1Mv9EWATMNEadOBur3+FI6uzldCzaVdNyFsf+NhKM7P
xlHR1uPojqAuuJiZVr73IIEwspcS0j+d9nl9h08uar7p0GczTRdacS5a4kuli6IIbW7oCLVHuWK5
/JiMqME81Ehfr3nmpfQaoKP/sUZmRSfUQxIZ+GnqZrW+U/JbMQezVPReCTsp+wxAquWZlQbPFiSH
KAmsopLA8TPu+6SyIcjOxvi1r6EXX+/04IX2KfOMO697CHIIqJgC2O57JLnDQwy1FHE3tQGP9R68
EztwnestDu4RLcJgB2GZgM6R7AYk1s3AhPRI/ZDJg3V9Zheu4LOxznKWoH72QpBfULeWg2PHNzoR
TEDi0Ul1QMtPt+PSWslpaV9CmhN9nkhdwo/MZrdD9AjJK6xlSiMzysRbXSh21we1dMQg3ICGOZxq
JFKmQZ9cDIbXNANoKqkb56rK2kQ2TKqACEBMkVEqfJ+uXHrK5CAu9qeBwiuUBkD0OUdDUTGI04Z7
1L1905gFrAugmC9Thv/t4/Yrsr6gys3e8E+foSRtTnl9Fb82JDHb5+tDX2j5RICOnik8xlB4Bq/3
+diDoEO3uYxPUXtbaVhKrZQc4mBLmp047to+NjuX12D63osAu40B3i0OYnewJPI1+o4lEPjZY2H2
LYYeKr6kl7orlFvCw61Q2gSPk+GYg93V2CDfkUV/PcWs8L76AZnIsFapXsounX3B7B4ppR5CXQOe
K0HykVOnrptdG4IvTnOoxtruYer9GH+KJGZpvuvX0BhLr0h04uvoj0T6EBtyFqHoTdIKect1kGGj
n7mSnSYdH1XgbnjyGCl3sncLhXg/+ubpX015irrd8D2ChV1DtTF6F8PB7AsmKTWrZEjFIjCU5D/8
PX3s13Sal551qH2h5I3SlEgAtjzfNY0qQE+rrHXXM97wjvVTz2rRaqhn1a02pKauxsyIDik3g3vF
yMzC2w6jhf4ZS1qbswX3YIBjgKJGjPAJhYPzL2l9KQ2LTsLDewQVSbZP1vQelm57WMBPBhmCAQbg
2a4MfCUvSA1RWK5vGqjSbgX+IGm3E59M+VAQlZX1IVxjgJhWeuYhzozONmLXhHXpZaruGtmTZnxN
hS6uOCtnf8ENGVMyDERWUFMCKvN87rBL2kLPBWQCxAgg5RTM82qqlkAn5M8Z3JPZBn3k9AAdo+bb
R1vQNFa3YtToD4QKhEmF8Q/ZVTgjwHexoBQcGLO3Ry2XWSpxrCYXbqVy490L2iFBCj89Xh/6QoCA
PCAgjRTZANAZzaa35mWkljGmN0ZSSETcL8eHpt6iZOEjmgvWsg9Lq3lqbjasQcoHr4Z6Fcjvb7n8
WYS3Gui4//+GNDuShhAXzThgSFGD7D8EvwpHqhQmlza9if4h3kaDOZZJUiaeJXG2c3SZJ3Gj5oab
op04lp6UBgVC4a2R1zbEUj/hmaWZS1RBb5XHWQZ2HLl4TdADNEDJtFI3tefQrj7kBqPlZ93gKWfx
NdDyopuD8hCFO0YmBxi58wMi5UptNGFpuPJGHTdxfJ9APMBrTEW+iyUDlb2d1hy5sS+UJwGMvtGz
gkbrNb3Pyb/MXcHk4JC3lkWQic4WVh1UJay12nBb9PRzEHqMGsrklW/W+ko2ZyFEB9AAYE8NUTMY
fWeWslwOeTQKBhqSMkvzb4a0YTzaSeGD3r1c361LJ+K/pi7YCDMoIfRG63tuKu5rDwQFaBkHMOC6
kYXgBn5NRtYR/ZroDZ+D6nIvjAYhwuYJk8dSs7LE1Jo3qcaDILz1u10CJEK469IPKgCyU9oGeBGb
DfBvXNjSFcjI5SoixSEhysJvuEjmiY4EQDveEpyYpBDfc6l8A8gFajS0cxKlXnt0L+QV0OGN/l8k
Oyed4d/E1klEK5YSEJedhJWUNBPsUkU1JV01hOh6WJhD4ohMLezrs325pLCJVhu8IKFvLP9iNE9s
djFy/T2PPJcjMvS500AatluBBy0P7MTI7LqvuTyIoR54bp38jaKj4WQZA2EmgZzxt6CIVjauvYsv
rwpoKUDVBswRKFro86lEI/0geiihuIECCK73nofErXx10wZ/kuwGuJT/fRanVQP9E+CEFxQsrVoE
IH2IDFdEn+Yw7sudWEZrRdTpzXTuUjCmEyMzp1orYEGolMBwVa2xJeUmh0oDNdD6JW+y6KE3Xon3
ZxCKlTO/EEnBLO4LAoVkJDPnRZIM93EdjzgDXebmcrT3IOoGTQxW7ZoJJkSdLmg3lR9aqxjkhafF
uenZhWWkOTd0oTLcCmXMPn5+6KFXt+0tKEJ50Saz9D8GB3FA69DcFrSn62v6/xg40sgABmDccz9E
VYgAJME031LWsKz7iYBoulXkbTbiNhuR7DQV33+uR3VlNy0QIyBLJQESqoIZEDf1LOtCtIJXYYbL
A/IxxycQFAHr/E1NAtUbwexRkYTIne2zj5HhP5HC3lRHazgYFrBWUEsExN25PhVLp+n0e2bnNypT
BTrZ+B7yrHWg//RNmdgtkp+S/K6u8uFMo5vvcxWM1eCoByADce75/e2HgJ8RneMw6dBZCPEgCrVN
Kb51nuFUVQDZYsdT4awk3aw81KOgy6vc0n7E806rTYhDi80fsXJogtwR6C7rDV2jLZj23eUXghIZ
fbkQpRCna+PEaeqSEvskGA0XStj3gRBA2rjyj9fn/PJaxx5Q4H3B1Q9o8FyhMpcSXncDLgMD1NI1
mD6i/ljnkKLF23aV6HhxgVFZnGo06Iaks5AJDf+5DgUaHLRaMWNphxehD0CtruesljMWoZ9bEe7E
eBMKPRPk3tTJJi9GtEzFdq1TpupPPkSXr8/AwuWLrjPFAC0SmkEBYz2fZTWpApWGHq5DwNy0g4fE
mgTli5qvHLc1O7NnRSNX9ViKCKCERr2tw2yLNsG9iqdbtNK3sWZo9qAIqwD0sxUMDb2tGYynmyAw
17A2i3vzZNZm4WAo5Wlh1LhrSRt/6kEMjA/0Wa6vzOKFfrI02iy9p+LJApJ8jGT0TA8oO3XjY988
f9PI8pv7gTrX7S3QNOAw6GhCwG8ICef4IY1GYiINqefGTHgUAXwMnnprAmc8gQKdI8tGNwQMYTd0
77YgqrlufekkgrFu6mpSwY7yC646Oe2J2qsTTs9zqRawDLEfukaV7FWsgVVuV9rElsKxU1szT4v+
eUlo0wzhWLeh6keZPpTaiomlsz7x31HEe8ATzIHzYe0lHiohngvJegoq4EhiTX/wlJ2k7Mnayk27
be4p0awCS6i8QKx7thtJmaEZaqwBK0vFGwQnJjpXLCEQfggS4ZUu38jdd9WtvIhWjM4pYjkkvQsy
FJ7bDBlQy0iLGodKxMsP7Nh8TNABTYExl4O1oHPRLoQPkR8GnTn6gc4dlocjkcdV5QFApO55gQPO
xsH0JKvea2vvy8WNcmJrdkk2alakkYiJ9bO/Rfykq39K4V8CTtR3/zOemQNOvdoX1Ajj0QhgvXt5
V9nQXuqHjyi+Bflk7msrHn8hb4Bn34nFmStWFA5aUBkWidfftfxWBbZF1H1UU279/FggpwyKXSLd
9F3qVHKwvX7QFxLJk3kwgIEHfIKbzHZrnpJiHFKY11GJYhKxh/SrkD4V/8EoHqV0a3CFiQpL4n08
KFb2Dzf+ifVfp3viZ8ZxQoEU3AMaSWIlQEZaT7e0s1JoAJOVO2/plgDbPv4CWQXirNlWjSo1iyUf
zz6UtqBgEGyuz+TiSUAPPDoIITEPzNL5SRjgCLRGgxsLEc2ZlNdWH2rUzFtv07Z2/8ZzEzJPK0YX
Ej9YvulHo8UDUzIPGOquNPQilbB7Qm7m4BIFPkrY9qOVQDRKLd+47hSBGfofITrLnCg3y/K1kVYl
Qxfn9uQzZptYRI05Jh0+I24UaDixhjyOhe3bg6NtegtMdx6wJ6D6KzErwsoeWnLuFJ1tSFao+hTJ
nU98rYd+n4dw7kO05fE7tK2AMWZFUrFaMnNtjalj8cT8qhDRKRZGzu/cXhRQsMuLWGhAN8yepM+t
uisNU/WImWc3nIemCJbeSoztArUYEcSazT9cZ1OTu4z2S5Auz6HNWTFEojDC2aNp0pQixyg2aE3x
SkuWb/Ri5WZZ8rqnxmZxsi63TadJk7Hxeergqm4hE/YvTvDUiHw+p3oyDn4qwLUj3PCqyorlj0QB
Gbf0GnqpKXX+NkWDMWu60SkyK+uTtXM0Ldr80sbmwXyKkGUB9+b5B3iNUidBSj03Qu4yUU0AcCz0
QAC1hIRbeuCt0yRfenGbhZAxCh0qvPzv3uPE/vz+BpcoOiUT4kEM005qPDb75Fiag+gUWvso4vEf
rvZiLJ1ZwBtwdIDVAmZ7trCDGEVCKxs4Nx3ZpLGryd9j9Vp5BzFPNp7awXVRC3J7Ev8q/cgGNect
MVYz15OV+cQjxkXoAGoKZABmF67MRV6A81qA20QnyPAYNDu9BOkYSAd9DmrJvmUUfAGlErl5Lj1e
n/WF3oypJgBCHIgtguiHzO4EWe/KGj5dcKObSW2xd8CljXQLFgB6GG680XehLaS23DmZWW7X3i1L
bwodoQYS2GhHwLt3tgRB09VVLKvCtO1JEltB6KTqsbXjOwMNdLYn36+MdyGfBoMgl0U3oAHhvZmv
7D2aJnEiC25NRZOXgg2ISzNAkb5murehxV/R6Exl9XQtLPKZ2dkrUEoltcDqCW6ePPbSvdyA1Jjq
QEb+H86+azdyZFv2ixKgN6805aRiyaulF6K7pU66pPdffyJ17z23KosoYu+HGQymgV7FNCuXiRXh
gOViAxpLxK2NV0drzPHLCwzgGvDDMnhIxGK2HMWROpcd3nww6sqxgzkpNvutBfS40951GlhX11j8
+IEVDjQkhCC6AngSlx4RXFmMqzZaNUxOBNzl0MaKoOtB9TuwT+xv7+bCw2chZgMZAsjkDbC1X/qs
tugGIyF4dPvC2luoUljxHWPWzjJiV1bfTTCJ3ja4eF04NQ64STAwoIpdzzIZm2rSFLhpgjYIGkug
n8OA0mjsY4thjOwReusuxBp8uQAPngkKZ+DaNFRwEFV7ifIrp88KfVXXIoClGBoknpxQF8h2TiB3
uRIR1WNFzRMS9BmUqoiv5/jnPlHhuJDzybnTTN2WNluFDX5VrMFB+KURd/zcurAPukxp13QRCcxw
Zk7TAF6kB0bpVL0OorQ1KObiroNBQkO/BGh1scsfZ7UC4ZgS1iAFGiU41qzbTWqMMAMTClkJXSR5
tQ6/8FZghA3EAegs8IKZkHrlbUc67CcB3gMKeorSefnJbjdFeMrD0sGYBKhsUTeLwKBa3CnVKWd3
xbjyRC5+uMHJMQ0MgEDR6nKT1XTIOhLnJBiNrVW1G7OKPRMtY9zmWv2CWNfKaV8IfEDEAVlLUHFC
pEcTQoLGAP/3iIoPtJsNybNLNHBiIudebxZrBCqLfkrG4kKsHPcYZabLb2tHKaQpbWALtQoXZ3lH
Imnc94BfeVZWHKmNmf00K/TDUESTG8nG2kO8uLrodSB1QQMXDbLLX0CmKJu6SCJBiJNrZ6gaRGhZ
3XVgjEnajyh7X3ElSy8RrMlQGsJ0K9qel/Zme5jGkGE3G3YXJqnX/NMMV2/1ExQfTD11kH5La93G
pYt6blPY0RT0UZ0qwyarHWMundLvMMuR/Qnd2x+3tJaQiuYE1mgYa+K3DXXft0S3SVAb4UdeFZsy
A2UmqI+yTwxvaC1dadku2UMzHJ135J547ITUs0hlpWMp9q4z3aSNt+TUbOVOcaXqZWS729+25AnO
bQnnJI1jKSz4ORnG2Yk7IO7X3OnSA3puQbjnVd6aeVtOJHiLWsU33CYmPgFY9PZ38L0WnTbAEngt
UOBEpU64cUZttDKzEXoZlXEcrR0dX6xwX1bgn5crPCB+9Hjb4OJnAYXG+d/RYPuBWp6VOnStSBoO
WgjyGZJUxHbbEEIwqrSV1uR/lhwXGuoYvUCZQ4UC2uXVqjq5VHKGIK/U3wbjPjd/RWuTkIsv7rkN
4SpVGU5jjcJtEIK/OvSbt9namamLJcwd04vVb/vbWmvJrXyXKRzz0WqzcO5h01b+Zd0/yz6V/cft
TVp0xGffJbpBQyUopBg43ip8kJTdySBAVgMp3KFeXH/T97leY1ZdulAYmQVwGHgyzJQKIbldDW3c
WRI9mdkgebOqT86c52uMGEt9ZcS/wLTrKBhAK1Z4wVkcKrQuS4BzvMqJXHQYQU9m+qX/8VqC51La
rVlcOu/nBvmfn533qgnLUFYBaalyG/zMfm//6WsZ7O72ysVa/DTwvQAXjKo7MEHCClpl1FpWbKBV
a3deiimreP5dHTD1kA8A0ZeHtD5G9mbGIzPJqMCH90byweanlZOz9Lic/wrh1ulFZM8kMgHBYt8d
aBoO7a/afkX6Acz76IAOXYJuiDcWwRi7oXKPX0K6+zldQ7wuLTsnQYTKj6EAoChczEwCr/igjGEA
FiGnTAEDTY7VbDt92q540KVCGIpQ/2tKfHYMOlsss2ZAXKAvaoGKDLiEQ24kO4yxnga7RznqKc3B
JG7JR117qrsVjM3SzYFABOf64bpNYjLbJGWj5znyn0Y6TiQClcSKN1jYUlxMjjLjGDM8sJdHuDfM
wrTmnJ4aG3RjMYVDwJuXfkYVUrpmNQhc2DobaRyGXcEBj8BeMJeVckM7NYtO7J92wLD1CSQZB+an
x/EJwxThMwVhbYLJ4M3tk8tPxMVLCIlTrrMB4JAEqiyxA0CnLFGr3oxOoIMfVY+jDrQGeiCOHt+X
5qYaVqKVFXs/LvjcMUxzPrQF7MlxDinLz0jJHDKd7OYNCohenR/q5OH2F17tIxdxRXEP32frgKsL
V7OTW1oMoUZPfZP5Va7t6mGbpY+Vrb2GxLtt62oTuS3ghoCK4mxg4nQSq8r/awsoLEBlthVox1qT
bFcxI2uGBIdujayjSWrRUxc+VIMKnksoFTPFqdYICRYNId3CgeQ4ZJE42kKFqkbGQE9jr3oJZoQs
7SGZ7X2h/Lm9dNcOha8droCG9wkyfzq/8GcnI0skUO8OUXQCQVM9QHYymTwUOTyNFYdRje+yDNg2
cBFglAdnRCo+V7916Wye/wJhUTkLQNGNaXQC/mIM0z3pD40BMUCNeWkD7cGMeTL9vv3ZS+vLVSdl
pJjoXoiNI1Mtm0y1WXSSkFyCVUIbQB4V7ld7m8t2TJDrA7CHu8D//Gx1+wZD1/pYRict20n0mxOv
gLwi+o+pf7GJSM//14zgxZIKo7JGCzM9nfwyhppeCma0tHGbCjwsa4fzOmDj5jjcGFAFlLLF+1ZW
0IRGFgZz7eTK8GEfSTw4YRRQq/f114n8ShN55Y5fw+S4UajoIXdACnuFIM2nqWqzCZ4abGFbshse
k/toHzWBujXWWmvcN4ne2TIslOi5MAgq5Je7VpVtP0byEIFtGEMq9xQX4RjGr0TZRmsH0eY5z5Ut
fjbAccIhucLWUaJb/dT20enu16fpNP7pJDsn2/nabE77DWa/TpuT8+Q/QYLBeXpKvM33C4gOXYST
3su3//Dy+RC8f4OS0LkHo84hcD8C/2F2g8j/+vf4Zu8f7yZ3ZzqdcwD/7cfu+fELLPOP7vOj6x9W
NmjJ4fM6yv/7EMHhZwUG/0z+ITTQHlqn3mnOvFYw4Qt/a7G4Kzm7Tqk6x2pfjLBBE8Q+Rmcg0KNr
QcFPEHVtBk8z4nYAxMURXlAkGnUKOtKTrCeOUfzutdiJUqDvpr9Qh5612FXYuO1LH3W5ati1c+2C
QdSV0pfaeMohwDOQAgNhqgfM1/a24+LO8NZPE44mRmCAtyI1HNcB0km/V6AYi+sL7k6kyxo8o1ju
M8iYxYk8R6cUhH1phun+lYh9yQDGViEqywM8vNiXG9gNqdYPhY2blelw7RVcVTTVlXd7kRa8Lpf8
RCQA0R3EqELSahQp4O2hhaDuyXnQXWUlCF86Hxd/v1iPCWPU81r+92PqdI4YaP5l32xPaBg45u67
NF8s2TPiN8IyUH07o+aVk5OWe0n+F2UZoob/AiqKjtn5JyuXC9u3nV5ZExa275l2skpd3qvhsDJt
vuT40YNAJwLfB44AW7AS9Xkfo8mFpzqNMDwEisAdxGMT9REC2amDrGttmv4aosy/68yiUDIaTNXM
5BAW57+AIzsvlvfy5/SQuqnbuL8IZmCR5jnt4f3+wx9d/8tyD87vnTqu3Lrr2UvhZwjXDkQmbRqp
YXRS03vJglYFRjBnFDJ5v6nKDGDDj9qUeJnZOWZn3clqtB0hZSHfEeurlQtXn/6UykdEX4YRg5rb
PvE6HVRdUezCS8ADrQTfCw/YxaoJ1yxhw9BTg+CAVuAelLwEUMIObB129l5kFWbIC//2jVtw/hcG
hTgnZbSRmIb1QYvvIbJDr5Hu7DDySLFyBBeCRRiCHjk6TmDGEFnt1KFR4qhLIRUnfVQ9IJm5p8rg
k2s8pkIKTf/Q51+3P+2nXym4XB5xYDIHKS9GnwRvohl1ntRFFp/U+pdswbPLLfSwI2WrEBCFh/Ye
9GS+Tca9Eb9qhLhd+zArAAYNa9xMC84TY14yBr14UwjAo8s73sS11BQU3z6acgQayQmUkaz8jxle
+FE/syKcnTaXpryFtNWpTz61baJvu+itzX1QZt9e16WdBJUErGGOBbQ1QrwQd8hJ2m5KTu2MKa+g
oIewz0Gc2f/JWeTYmDd1kffctrl0L85tCvFDaIQxYQQ2bcSPGHr1NZ92xyLSXYgy/OemgLDFbB4E
ATEKzW/MWahiVFOMDLFITnLr9lxz3AdSs9IewvZIVstCi25SV1DHAIsWurKG8GF938sgKmhhjUk+
gYRjn/De4PBCym1I5WPcQ3sVSrrGI4k2FTAWNSaj7PhlTLDkwxBU/fdA1L/sj3bfNG49/obCbxW/
d2g0jgh+kmYfGTsTvDftPlE+E22NfmfJfwAkiPVC1I3UQfAfsTF3M0mq5BTP7RaNMADZDHbPZHBV
rnXwl24RKHVkHDnM0QN5dLkxYRunGbGz5KTEXygwJ2tl+qVzbaBlC4TgT5lM+PubKp50O8VW2AhM
ST/vk/lYZffQHnKASRxaSFC0/7H2JG4RykkYtkd/GgGP8C4nZgN2L8g7nXIDI0Nq7yTJAYXRlduz
uHJnVoS3WENGhJ7QgJUzEtthrfWFSv2a2N/i8p0ZEZwcFi03ZLtLTlLxb2RH3fbk/E2ydpGROlbx
kaxNXy/FiqA+/oFzAPb/k5+d3VN5UCeEc1g6mXpRep9JiWNqYD7K1zhpl474uSHhw9pRbyA0CUOK
+SzpjS+beP9Psdlscs277XsWTaENhbiJl1BFrCKmhMeYzA1uU1t7Sv9kd2j0Eteu3xLyfdvUUloO
PjCA91SuKY7y9+V1kkDiB8VO5EoK1R/YlO+sWnK4FlCYTn4azp6qg9jYtchrHK/huBf2DrZN5GiI
CThF6KVtLdOGjCiw3atPZbnLITQAl76mEL6wmhdWBN9k0JHYqORHp86SC6cE8tRI7lUIVo+z8ZRq
+5UF5T9aCDdAZANUP3rZGE4TRcomJdYyVNbjU5co0l2YZpUnZSZI7su886mUZb4+DPN2lCuQ6ZZm
eGc2cXKMDDPcYLQqR5uzKN6mAZlna3bxyslauJ0QSULxHz6a51eCo4G8mxwiFEb4ZdNtA6ILlNW/
Wo05I8MouBp6ctN+Qk799+1FWVqTH6omPN4cRi5uAYGeuTbiMR3G8iVN2XMOQjhVXYtil/IbEKFz
xjkO7VLFMrmuNLRNzDQ7gZxn2oJav3K6OYHmKA0IQARKSxHwFQ5UjzpEnuWa8u3CZ0L2EHfo/1Bt
ia9gryoqq1ifnWpw3aeja3zMEKy+vZTXXWSDayv+fyPC+5TOpklau8tOw+RUE2jeNeKAc7Rykt+F
B+6wTeTftrhwf2AQE7aYtQQ9o1hNSaQ8DkPMw5zq2kp9HBbp2FiyDchcHv0y5aZ6oBpb4xYVjaI8
CfQhp9oG+ASPo+CWIkMKWQzai9Og9MDxbk0a6AChVYa5TdSVqslVDZ0bw/gKCJswTM+hpZd+SCWR
MbcqjFHpo+zAfS0TRymhaA92G+tkm14vf3QQqGKSE5qymxorTTnx3HD7OpQ/DJACaQqKN5f2RyO0
x7wOs5MaZg6q2SNgIqn+3xjh7CvYRpDJi+ANhuaHnQIxfqr1xjH097FuHbIquLr4KWdWhFeSzpCz
kNKYnSb0bwasX8G5O0DcfftMXiV1fMnwD6DnPPnA9glLpg1NMrRydkpTedNYEBuM8lcMOGnhTj6Y
8lbS873MrI1GWiiFNGC8gxT12lUU05GfHwHWQ+AKOYOoiAaX5Zr0nYUlBYLR8trQA8uW27pAvzvk
8Pz19Y+dBiA7bn/60s3gSgoITznlhNhBRluVMivDYSna6AlMcyh04nyGGznzC2kN8bN4Nbh6DvJm
FO/xnF2us5kqkaTW/BNnKHWUXo/wCkU/3iTPUJRo0nEf26NTISeZIbFQRv8YeI7/iy9WkDZz5hJA
tYTfADGWsKqhiXOS8Ia41oBnlSI88icTs8dh2YROVozx7rbRqykhbC7UNJD4oaqPyWKxSQImiDkc
LFjVwcZCws9i3ilj8ZEprj2A2wOs/4MHRk/V/iPpzHOmFqoZaHGr+krF5Gq/eRsd4CcuCWkhx+J/
fhbgSl0RZhGwqo+WSiRfCiXXgGKoO08zRYFKBxFmwZrt7Y/nt/Q8hgGZM0IyoFfxWqNU8zNne2aT
6BEZU9WOH4t2irwmUmTg6pV55WG5PlzcDLj38F6qoP0QYTxazQm5NJgBcUs7fLdl5aqTvMnbeGOU
oCkY3qv2Lop7sGMGcRW0WbviE68qwT8fevYLRM8LRJs+tFb8aGRgqsk8Mt316b2ulR/ohnW97KC9
mI0MekN/Rww1YK730JUgOzOcVjmScIfxGnXtN/E07GLxf8oOeGkRn5lAZwvHvZxBMM86bPjA5GIf
F8mwTTNZPqghBrQrWqvOnDQyQK1yC15v3TimZdF6bRMrGwnKqA9aZPFZ3bYdDnMrz46dhplLSohi
Sni8vZK1b5Gu/SEd1OErO078KEIx7PYBEiN7TlCD34/+IpyGrog7CzHYKpuMrD12ctj5uSYZXo8X
aJuMCWQjoCG7v23v6rb+GAQgDG4Yo0g4N5e3RJ+jiJC2ao8R2lc5e7LaJwXRUV8/9fXomP1nPch7
kg/b8L3ZD9Fdp/+B+5ojc+Vh+qkLne8e/yHgAQEZh4xeGnzH5Q+hdp9bQ9G0R0h77Kl8aId3yP5A
+buKXEpjX6tA6Rfe2T20uQn0VfoHGvnhQ9b9oXq/Kekx14xdUX9g9jDC/6CY4+mb0/RmEHk7rBF+
Xg3M//xaaH/ixyBTAZfQ5a8dY9Ts2mxsjyjpHMbCsTsN1MmmM2UQWWxfaNpBW/fbwNAJysMHNZ/9
ptU9aG8wYz+UB1ZzkvUganQ3B6usbj/r08g5TVfgLz8Zr7iqmFX4AWghsBc1cKS6bsH4mnXHzGTl
7NSDXj7mMhflVeaoA4aKSrHmZbWR2U5HzehOmbI4dKoRou5SjE63hZFZ0BZqtRK/VCVg1I7RadYh
qcIx9ztWy0GSdpjxrMIkByqKWOzvnFDA10vaJX+rSh8oeLLr8jgiofiM0lpC8Vapk9HT8taaN7ma
qkAIzGyNjE2MMfgOaah34bXHTA5mKC93SNNi0E7pqDo2YC8tw9jT+3+5/NlGE8hE7q21SQnxtfkx
By4VDTOamMv9cdlnnl+ep86gJswBrhVWOKnexsFe376tV98EjnM8hBjPA6oXjkIIEg15BBV1VJAj
jcMjy0Kcvvpg6vNdSo5a2iJ3CuX32yavHBJMoqMoI/oELQSEsi6XMZqpWqOjS45GckCvdz+0xxEp
Yqy93rYjvpx4q1VsCP8yE0gHUUxP7mjfpzg5Qeo61opvuf4G1IMwE4Z4DE4VGfzlN3SjXZnGhEyI
zLWTWfWurg7QhfL7cloJfsQonj/L55aEBikrh7xuMoMGszW7CpklhwztF2mtlT7X1WkT7AjuJ2uq
nqJTBDtad49A0ytzeqdThlHg5G9Wr7UP+Mt54UXg4BBEcrI/RHdgq7pcwKnUUpOWWMDyHsHMcQw9
cKvor8gNenlz+xxcH/FLU/zPz+5RrxZqF3UwFWXhYXhSKz/sjin7RISH6GHlcK8ZEyIGIhemhrYl
ljGPDxbERsCF75RMx1A1sGDN7IDE9PbnLWzc+UqKFUqDdjPI2GBRY89xig6JFXoz6A8wfBvRf7dt
LRz7C1vCYeyNjmhpadNAAjAjHlytv8+RaUzGSmK1cOgv7AiHcYwbs9cy2JmLD6ADwHytbORy5Vxc
lW9wtS6sCI4IsfQITgVYGch7bFjvfcje8lC5U16yx0rzCI2flBwzcPrcQQFxZS792jtdGhcc71yU
tlrLIU6l+WoP3xP7D3OVn4/jwF+M9iFy/aFsPDv1RhGGA5sJDTIb1A2jrMfPnaEMLpXrctNXZRFU
3bhWRV7aN5AKANUAuCV4SwW32DMyT0PcRsGQSYOTANl+YOaU40mW1kwtORCUT3hwhwoKul2Xt9ow
6hhJQRMFrVYlxAc3BaLZomHA/SKZesgaRmvwS1bFuK3mqvNDifZrHIIL14FnSxBwxuCbhtH7y9/A
MrgWOsVpQIch/qXGNvD6XTj48tgSdyrrZqURelVUxaZCntcGfA9TP+g9CB9dmJk9j3abBmMP2T0l
BPcjSpvQR6T14Kdzuk3C0O2MOFBAunb76i/bBqgOUx6IFIA6uvzYqpk0fdblNAC/cfaW2IW0ndQK
6m+2mroj0N/gipCJX9nkVysPg1dVBV15CxecK8J4VCNRNYeSidiba80yUciopkFh9xXbjPOsPzd9
DRyQZUdFtYkMTcpcNa/y2AvjNFqb4Fmyj2cSGiL4GZisFPa7NcOcGPmcBNKkQrMtqbKt3jX9q6RQ
DKEgP7+TItJuTYMpa2M2C0cNwy/o6fKIG4Raws2qZmmS065j4IiX6akAg9vWbuvQywtr09eVtr29
20vmkPXicoHbAATkwkGbkk5pzLrKAzrnYCNDOluwzq3gijFftKbPelVBxLHGDCW0SLE/fJySr/uZ
r8p7yaqHaC4CpbU8k3bOkBn7MI53qXJkdHZBKzQQy+lkw2UyOWnoNTdMvevMtSdhYYMhnYHpIi5x
ghxJWOW0idpIM6oyqFBhKk2QCkTF1k6tQ1mPnZsk3ZNCYv/2Ul+1/fD1PywWYH/hFO9iFTHhlYFG
6aqgLqxdT3+T6rFi72Z4siHrC8SAnrS7eHqmyhoL/4K3Bh7eRL1bwU6DBfVy2a2pwNi5nFeBrOX/
WpP6iT5gsjTJVh7aJTtAUvCOBZiaALi5tDOkYdqHll0GaQoPqWXMcIy3MNONFTv87xFiSlQbOCcI
roiK0dxLOwkaztCaLapgamKf1ZgkR11OH+KNlr2o+kq8vPB+W6hwYNYZmsIADPAbdHZmadyFBPPU
KIVRVjzKJM+3FAyYK4HQ0ieh/Gfzm4+JSDGHKYByD007roNSdcHAvLMmeVsl9Ng3r4O0hhBcuIc4
gVxmG88pf8aFb8JBJfZgQzYPOuxd4xCMxR+mDjlge9K3zDfKz3C+zyH9yszPxF47jtffimwQJAho
MfGrII5PSNJQTIaalEHWY4aafkoqRQ1yj8fAs2PVuX3rrrfv0pjwmnVpQaa0TMsgb6H8UgPiv0Y8
dDXXh4EkzoWKFxMkvNhBwQSp45aZvZUGkIfbFAf5DjxL3/qucQtALoE87x0ob1dr3Tq+R5eXgFtF
P0LDBB1yX8Fzp5YxQNACVmUp80dQSKUY+kqa8J6Z5ePtNby+15emhPi5g6glVyJMQZ7XJLFnmU9p
toZmWrMhhMmkTkgNStEMw5A5Zur7Ms7A6c8szyja9u329ywcwIulEzYMrZyBlZKdBoxWzlzsqwwH
0LqT1MKdrRUOrDVbwlVDuV3PYxPbJD0WxkYf39o/ENt1M7Y2ULmQ5VzuEv8lZ45KB7SiTBgsYbKx
mN0RfC52hvripEbPUVR7JXlmyf2AJjYFRG2Q14KmxS/FqwqIKcCWqirsoN2GXYTmAw7kkLs5rd+T
ZthIU+RkFEl/8Xp7D6/TApSz8Jrh3KG8gCHRy69tzWk2RinNgqyC/uexK7da6rX6jqTHsHnUpK/b
5hZX99yekO+bmVJMTIc90Jw6kp97p6e/pTP7DIxLK6Z4ci3e7DNTmhCcKHOT2XWKIbKW+lJxx6J/
Yws518kFyTVmozHS2To2ysPl2K+YXtpCFAmBi+MbiOm2y0VN68lSZxUI/HokXuxQLbAs1Dzzv+na
7P+i0zw3JdyLKK1MrS5gapzfZ0wEyFDjVfpNWEAbflek01Y1PToPYDQuwcxTuXG4MZrRaaDWfHu5
r1QMufs+/yXCvYlCbe50o4Dn2VfB4PceKB5bb/C7p/wEiNYHPQ4PrQ9eccj5paXj5qMLFP/tH7F4
ms8WXjjNkPepKBR8s0Cjv/B+zL/A8Aa6qe6F/ZXylYLEmi3hJIcZorPBKrPApNs8KjFMAjjLpqoc
9gWOWb1fYzO57hPxBeZjQUB6YDZMZA/j1CqhbHZZMJPNvGkwf0D+MGAF2byT5yfSfamHfj7GBnR+
mTfX/tRtjLUy5EJWC4+EXBJgKJ0XpYWKVgMh+SkxsMKsAm/NdrxjvzCEytCv+JpHh67V9JftwT1B
eQpeCrfp8irVhKTMbDMGeYpalR0k+yN18gQyEi5NepkXmsyqRZesK/4xdD2gwCVJQPFWtVn9F88d
Jk8QNvKU+mqgsknGsZUqHHBdazYS2ym401N2x4rTmI0rB3npGT+3JVymSkrQyoC3C9Asos1rRh6I
vdKY4ndBdI+oNQAdwKMObOnlyqaqUXZdA09sp4MH7XGUH7zIAlUamNnGDytZK0At2QNZKtYPFHyg
sRQCLaOVtDnvqywI5yPlspvfhrGn/d1kfA727rYfWHxmIPdhglpdBTRdTEzjKLaKSSIw1rxNicOg
5Q36sqQfQWstOxJgZ9RwSaX7yvx3WitVLn0pSBZV9PzA542y+OXKFmqdx1GfsoBIID9n0ZHQDTMh
J9mlLrF8KGnf/tolezxZBOQBYYMuYnlqqqrxKI8Yoo6lg07ugO1xw/CJap6Zg3emA2vPbYNLrg/s
Q/weYGmhP3L5gVrWS1XHNIZHvDQSpw0fv6cI//1GmxeqrmFolj7P4sIcODvIH8WR2NHsZvCl2Ax+
L3QoCHsMCpqP3NVjVDry5yIKV1LVK2gF9g71T2jPg6MSo5jiEJ+ZUeCjGpIH8wx4BQqUXaEGU/Wq
dnet+tLbw2NmhcdBdUpd9TGz4ir3FM1woAvLucfgs+7N8V8SH7r32+v+A1kS7izmOTB/BAQs53AQ
7qxNyzmkYVYEVp7s416/q9vqj2qXXzrAzyCVHHDgdMyya420rYji1khEI4dGCF9lrdiEteFK9fxA
ki1q3Cu/bSHo0UxgrVAIAgcWLvrloVCNelCNkRSBaXyP4XSalcSxoE9RzB4lTznoWOpHY069ro+c
MdxpVucSVJ9Jv59DCH6g/n37B3F74lpBWQldUx1ITKzX5e9JWK2FZKAsCK3Q1TWMxmpmfoyHRPFK
+nzb1uK3n9kS3HXd55IRzhqPBTzSbdEIdSssfJN5zFzjtV77LuHyMRpnFsqZeBrUyFcxCKw8E6nd
5MNKtrr09OL4Y+AN8EAUUcXBngQ1I6uw4cbqAfI7qVYCSFFA7xK8OqnkdqnkRZm6mTFqZ7K1Of+F
9w+2oQAKgCTaBWKnAOwJU8L6mAW0q90iNvfpVL/aq6xgVzAuftMtCV1p1G9scGgJrlpOe2I2YcMC
FUD2uhl9KR7uO/rcmX8yanut4cyG5g1hvKPN8FvTXrNVaUF+Z8VzCuY4iWO/MZZsCslC1dXqPIc5
3JuhZa5iFVA8tI3v2wd06UFE45gzSAPbYwCOcnkbAJRJI73Gh8b5PyujexYxXx+NrykfDzqwrmZs
ujrN7/VBP1qS13Sjd/sXLB1bPIh4FAEH1K6oaJWy17Uqqxim7WCtBVYHAksUM0MNnVb899LhwZkF
XQMfFkar6fJblVzFZg0tB/dIsmN1NgHHsq34cjitleIXTf28EtCPRvlIDIcxnWJgKJSbyv2RQn12
apr7GEWDFfe6bIjvICSFwTIrfBMy2aqNzQH7p2pgSn6NB2CT05V+2ZIRDO0AsIkBfFBhChmziuk9
VtgIJAg4R/3eVL6GupAcozXW0FtLhx7dZAVlbmCggV6/3KKQFaVUhoggajKgWPRYxOPKgi3EKDq/
1RjEl6CFJkoZ631v2WNV5EE990V4YGOLPkyI5s22JFMb7iOiIlcm4WQnHkEHcYuHSmL+7UO/sKCo
RKNdAaEr3gQUbh1YrKc6avscCK0nzUJVs3NsSBXfNrIUFYAIEm1rGdg9G6Wjy8VkRRZZBtqHQcy8
d9vvnW+QaLsPweu7j9l/561zQCWx8rou1b7PjYrVFbu0mJYwGE2b2gMfPjRIRugjTUXj18m+td2x
BxeZH2q7Mn2r4wMBYfHt716IC0HJoiALBbxYkcTF7YsMk0xqmgdAtBkbM45Cv8aoDkifMYllqeWm
NiDdNqvlWuF96dUAQApDnHwgCDBr4TKyeCyUCP8K8HKVvyupHfZGMWoudBGGfdxa/ETJybac4hFj
0pXhDjaQBLGcsEdMGBI3U/Nm858vBvqsJk4ZPB9+2OUZGKHamJVQFgkqklp3dWHLfoO46KCUlXSg
lU39eignT9ci6em25aUzjqEhlSsXoc+s8D8/q5dK0dSDhTovA6LPm7Dsd3niTpW0vW1lIcJC14hj
rrDgyB4F1yTZ0Ty2c1EEXehX1W+l370P+r/VcuiSGUwKAEUIR4sii7Cz6NqOTSHVWMYyxS5mCULH
UdoPs3oq+ln3UIRYG3pfcFToISHK4ekNXIVwe2cWjSxPixJ6SOpBzjFGDWKvzDwWquzp2a7fStD0
ub2YS5f33KaIzMxLtQXREPq27fBs0WMsffbWU5dJe4aqXKaeNIhIN8rDDGAqy19qWmzLtTr7wgvA
W2d8bgj86XgCLo+NLYekxtxwibxqdsn42RRr8auCv0EIrCASAkIBNKgRb4hvjARITZpXA5rT6U5O
fAmo/BJJo9/3b0P2Jk+dQ7OXLPXXtEAXIh1AxxELoGoF3y9OUfaTMYahiuyxy5TGZ1r7W4VMipua
seSw0iq925u5dH7AasNHzlBpRtRzuZASSYuOTVOBwKqbK8eIpdKh4Ox9lHv0f3p7X6UGdI36pIIg
MpFWYq0FJ4ygFXEdcPBgChfnzwoUts0kJmhC2gCHN5EL3aQ029TqbiA5d8UrIwYLxwaTzIiDMFEC
vVER16GGU9qrZY0+ZPcud62TrClrLXwQqqsyn9LHcAeAYJfLmWQAo/RAmwWJqtU7OoFgvdDH6aFR
szSwCwWoKaJQMJJTc6XFteBIeaUKQogWOpFXcwCDOg6NVc9lAKo81Kvs9r7vpl0y/xetXPgaTGEC
rwLMmTjgADR9Jw9Tirb/PLoRNRyq+reP5FK2AZgE4KpoKfHutPAagUyDFYoNiAbNycGCk+nn1q1M
zwprh/bFU2Q2YO0xe2+oLCdss03L1oTqlw6KguwOSuAykEfi3O5kaBQS2QBrhGmMNtpL033f/sg1
A0LO3zfWjBmsrAqa/G6U3sciXPPS/KgJDgyAbw7xwToiyBGSU70kkcpCbFSebXII0O5BbqN5RbNT
NhjbkivHWuufLDx/JkIphFMogAE5JVjMo4ol8USrgHGy6kg6mmBr1/xCBZHtSsCytHwYm+JDWjgo
yDou7xmbS8kqi6YKCrOW/aKZJZdm8UqPZul7EJvIABVoSO/FQ2BIqVI0pVYFWlm73ax4EoQqjCZx
QFD1iIx4JedY8PxI4QE/1xQTcDcR5Q4Oy9Ga+qKGCDSaX3Q8mJ22VeGhnWjlw5Z8BdYOiRMvM1+1
YVBUlpDVpHWQJlbla3Z1GtKu2OXxyiFfWkCuNsZRO3w0iL+xZ8HdDJGAsem0GsFdthlIFMjl/3B2
XjtyY0uzfiIC9OaWZJk2rJbXSDeE3NB7z6c/H3sD5+9iEUVogMGe2RCgVYvLZUZGRpzoXaTMX37Y
FTLf2BK4HpHCwLCCWCCtTpRe1mES62mDNV7xZbZGJ4+rnaLH1hBEWVB20FQCK18FW0k2TAM1Qrhj
TY9cieHHh75L90odG/vAJKxhFgBLRB6r68/yuf9SCWKVXJtPvRHbwoxEk565fXS6fwltjESwCluG
drvXYsf1+gjUW1OFHroLkiiuGv1uiy8i8oS7YqK33w0u2uIEAlUMmGpNFZOFrMzVHhK0Povmy6iZ
w/egAt68P5vbUIZRKG/CxwGU4164no0YyfEgBYQyedg/q0OeoyCCt6QStNaDH6OAMI5miUtwIxzM
drIO90e//ZZctcSkEJS5MCBlX49OU3lZ8GIWl2YosZBJY+296hup6xcjGNlohDuz3SAyLnc78CpM
DxDNdaA4yoijh2pZXpQhgA48C6303IixaaeSYDyPTR6/zA2hgFln0JT1xtf/0fsSC6ecHrLj/cnf
HnQWlxufX8RGYhmuJx/p2RDqPllcJE1f0E98VsRveDV1TeUYxt61vJFAMxpKRQgMU8UgTL4erW2S
cMDXZmE4ykXmNk1ZfeOG0QZb7VP5/VgUYNtCXiHBkwuR+g8yV6r8PNA/HTpDUqNwqfRChVvYbJQ7
r+7WLlg6lqG1coUDP1//tMbqMyOqxPKC6M8UvG/j93Xk1MNOrLf1uTE/g3YGP5tsdvW54zrQ4j7z
ifWaRj9PQeGfND+SDmkSa67gRx9RpJJ3xtycGXgoRxjqvblO+vpJzGM1Jpxo6/AoCkK2uCU+GlVc
OpXe/Li/n27D6AV8pWJP/EWgrqxWWMparchlBmuKyV7qIRYCjVjFTn5id4l1APHeeXy3Lg/CddRT
yLy4eFcLVxA+EwNw6TbJR1n8XkqH0HhUAhQaG/V3rO/d8bcvMBN8M9xqBYeusUSUr6C6xO07rJLO
o/4NVtGepdnWRkF0apG2NemaWGPZahyUlZGT7/DHpyENjs04eWNPfiCn0Orjnd2/ORzv/SJ1THfj
GlPrRiHqyondbybSKQrhks9W92dWzJ/i9CtEV+T+Ltm8Akm3uAVgtoCVrwLORXCwVlWpvNTPSfJv
58rH2nSTX02Hq5Ujff58f7itNaOou5RZKOpCsL4+20nSCU3fqCVcTxqrG9jxCGtY056I79ZBQ4AN
SS1eMZZutffDwK8so5tIPXCWzBuxdCct+DbO6kdB1b/cn9IGK4jmYhrWaXGgrYbWnus5SY3hh0Ii
Mxg4LK5Y53AojqPs0PgYKc6skeKVR3n6YlgfxUTFqozgbXgRDW+Kjvd/ytbe4VahJXsxmLwBu/N2
LJS0MqtLNR1k/dJET039yQjOmrgz0Obz8Xak1a5JtNQv/NCoQH5t3XC6Q2Gnv7TIpv35oUANHPvM
xp33VNQ2CqJ8auQswDrJy3BRuP7UUTsnJeFDdZlxgpUAfVF0fEjr4UH0NTu1JGqh4+e4TD/P5R4q
scHzW7THCSaXAh7ox+q6qTO06dJ4ri49BD+SCzp26spr62+ZodpF7KXSB03+IdJg3vpPSYHIaya8
w+FrJ+/YWOOlW434DOCbYGH1M+QoragR8eUzehilY+bIAydVcXdCo42DyiUOk2BRFFw4GNdfGh+O
OQ19obp0snFpIQxG8hN+rZ/ub9hlva7zay65N6OsroOpqGY5ou3tEqfpo647KIbaYC+HNt/ZsJvT
AYbgg1HSJuC5ns4QFJGmRVV9MfvuIJopQhzyQ6uMv+/PZ3MYQxd12u7RaF2nHUIXVKM/M59UUCxa
dWXI7FXankKwhZ2Le+OxXfKA/z/Usk/e5IWCiE8tcrD1JezZAImnxYETxsLHqEWktrJiO6nQT/L3
inrbM6Q6aSAFBUa2+pBRb/i1osX1xSJITc/RL3+PULu5J+AbUkFBDBTiw/XENL8g7K7CJeGNbTos
DgXRrxpbh6TYOUpbI1HHxTOODJ5Lc5nrm0/YVU0zTXFdXwKYFVGqu0rySBP0sWr/3N8WW/cWpgXk
FzTGYFOyDmmtBivuMRjqi1RI3fukmOqjVE7zz1yT21NdFpjMSOpTHxnzcRblxzYq9hwUtq6Nhb75
SnCAHrR8izdzjdFYrelxrC8I3Ll6hs/y+CkQjpGgHqvuPxy2t2OttqYuZH6XtT2H7dTrf8wXo/95
/3tuLRz1Lqz3yFLpL1w970KB8qGfzPUlTz4HKU4v3+Fm+tLn+6Msl8/6cnp9ZGjbJIBeN4EFqVYO
jSLVF1Rpi/KkKN/u//0bATq9sTC2ZCRnUJZe3eS61Qh6mxCkICGXvYTM81smFI9izP+rzMg8pG0q
2rin/n2vOiVKyiPwC+ijY27XeyHoG2HUBxrB0u5QWt+08L3Z7BQltm6nt0Osjlbdp10eaiLxQUrV
I0fbSqQam08fVKs9iOK7VDzI1en+99za4gsURy5nAOKvwauuAXHnz6oLJ6jXerdXv1eWPfedo9bB
joTB5olGh5sglnQHOsjqPIl9EEm9qdeXupR/CJEoHXvDDJxa1SqXjibpKCkoGxRZkLtNAOGtSwfr
x9/PF89jCBzkyRSeVz/ByvoAQSSQwbZ5LCPrmQTmYxBFJymQXlp9B7ZbFmx9GOi8BO/EJ4itszpy
McWSuo+iFnPfFIMsDTWr1Jd23rStc/12kNXVHzQ5xFk5bC8t5utDfJqtd8Jgl/N/uPcxnqf0SXUJ
hspqGIHOztDvSgJ2axQ9WcqcbDIem9hS3bBQYvf+Mm1NyoI5qy8ePRjdr25Dv83p+sDG+cI2qJAm
Qbe+lerBTbXq7OttuzPcxkJR9Vzqcq98lzWqL8YGtezUby5127L3dLNyKAUlMOjCPeetrSyAIr1F
DzSbAuftdeaj+IkV1l17McKypPHi3zyG2B0FquJO42xdWjqbjuYsqOe0E5VjI2f5yxAa+THMQhMe
bNnvrOzG5Ck0IHCz6OfAil5dO1VkTo0xxg2vHLSzwLSVvnN1Zeei2Tr8FGjo/l6QFTKRFdBhyWPV
hXXYXfSTVT365iGqnlqjobD2UBTFUTYiTv7DX28jxkSjmjydzGutwNkYRkyjcNpdEB4zqTFf0uLH
328dcEWRNBZTR9Ks1YWS+9nINdP0ryFlp30oJcWOO9H5+4m8HWV1Hpo0qJR6rvvLMNvl9KVr3UJ6
N1Apvz/MxlbQiB8XailZOat0/cjJY+ynbR4NF734PYSPoeQo7a/7Q2yc7Fc5XaT3YeyZ6zsRLZRC
pLYwXLLZi6PPJbRqP5EPFlLN9wd6PUir2xc4HPYN0PySkK2i7mYSR+TXm+HSxdDvp7B8rquvAOPo
KypDRnckTTfA1Ip1LjLpQ20gcfGtD5xOxpDo56B/n/WXIo/tigWtVXCKd2n+ovef9Uh3ogGWWJuc
9bh6f/9Xb30eaH+UkTABxDxj9aOjDEWM2ZeGixHFbm65WNTYjfY50qOdfbs9EJsW5eYFyV0FUtOU
lqludMOlKbMTajh9pXwIouLdFKTJzlDLrrlZCNJhZCdBcFHqvt5V4yyOY5Iow2U6BfHDoGsnUNRY
H+x6t9/7NjzEk49zqKFOQkFzHc5EfTqOYowGgd7Dk+G9aJ9iNwp/VdK/pfDv/aVSb6aFgATmC8tS
UXleh7oKDusztR/ycG20R+7wcU984PY44oMLv8oE2gRGXW+Geq70oMkWNDqtZRcQzR5U7Esl9W/N
LtlrdOhhL4WSI/SK9XMbN7NO8BeDj6R6a4thA/3YPIkRuohJ5sypeBle+iTdiQc3PiCokLYULegN
JC683hf+aKTNPJG0SmrloST4XbLynUtgA6mFzrHYoyrLV7zRchnFxtSTiJCzQ0bGTWfJcAoje9Hb
MHWtCgVZnMpqN6mpVMmh2bjjnDk+khk7R2Brqq+EWtpgeAKt1bHuyrQ0CxEoBRf0QyLkB9X/eX83
Ln/D9SGjbktPHCA4ex8W4PXHpHDi92EDxFWWpZ1FSka9ogfoqn2vVKXWDUz1X1+G0ylWO2/T7fEm
lKcwtkwMcGNtsiP0mgbOZ9SXKEjPGsCKHnrBQl5LgmdF/Xh/mrfXFtw7NFvQHKXcCaByPU1ZhRFN
q2x/mSA3PpQKThCyGcZu2LbTg6EU4s7CbUyOzwnFEY4joYu2itawSiikrC8Yr2jPcMa+lj6iPwLO
QrY69Y9qoh7vT/D2BmOCbwZc7ZQ6mbKglKv+klvGWaZnK6xcA3bVzA5NfPlEN9np/oirT8pjDweO
hJaEGgmLmyxFUgNlGM2m8KpYQodUH/MHbUhNR5Xi+Slttb2C9epWex0PJJj+GInnn76O6yXEJtLU
fLEoPYMOP5XiaQTAXxnf789qTeZ6HQb1Tno3F8gXrt/1MIbamCmFQ4aJ6U3BhlF7RBkXtfe4LJ3Z
GJRf7ZQmH/oBbUppmownX1JHV86H4XGK/GwnFVzto+XXQBaCVYnZEFHPGhq2SuqVkSw3nqBOzVGa
o8+5EX/SNcRXrCBTHwQfaa/7X2DjO/PcwgqgIsZ3XiMWedYEmD8qjaewg2k+FkKkccOBMGcOd7bQ
msv/Oj1eQFBiDAR4R1YfWy0yBZVmGaemUEqMI34+PtzbjgZWK4kEgvxIT9A2ber6a1gkvXkQJMw5
7EIRgl8+1qv/dE0vvE+6qTbtrJtrxGKxtFZQPk+L+lCj/UWXdp6LoU2HcbmDu6yLUa+/Hu8sZXGD
5b29iUkH3g2jMhuvltJysJMgrs6BMWduURi4ETb9IFCfCPJj0+nFKRFG8QeUx1a2w64SjkIVI30n
Ct1jHGEPrfrIVfelX+8s5zqBev2VSx1lUUUDsVmvZ5LM4RTmRuMZ6HogfBHX7xshgBw2prMTmGl1
FJoudTQ9tCjz6Fj9YbK4s9Cvp+bNM8OPWJJk8IzXLlpSq+tTVUw+ap6AYd7sJ1g2ZrKvBa48zkuD
sG+M5FlF1HzhfPvdMYRs2B1ruKGtnU9j8HPofQWC2dBWRGZSX72Y2aQ5tabFj4iy5AH1EnMqyUFH
ZIDNMNTzn9E09q2TI0hPntAHyid0dAm1RMWf50M6dn6DXtgofvrboyPBG0KDTwHBXOjJ17Oso3nS
k2FqvUKWikNeNxJtyaQOvWbtwtxLoL3+orwrxMfcwFQ/Vl+0q5YkVRQZCxVy1w9SGUeDJsYJ0PJN
twh8//NoFFAohXA610rHQZDnb3gxxzsbbBlo/UO4LRBwWQTEkaG6nnRQ1FEpaOyvwhgtLHOiT76e
Jud8iIB6Yrxj4+bvHtfXzQQgTa/rYo2ML/L1iEajanWizq2nzyVK2AZhVzurqPqjiHxgnw0nqHDt
w/21XQVK/xsUniPJgY4SxBqHiPoA189Yaj2cOev3lA0jZI3ywjWqbjoQDTanTgrVUzhNoePPev5f
hifc5hwv/alrZoSIhFLWdSy3XuLCrGrZ8A2zBQnLDPV3kjXZg64KjZP0teyAze6xTdYF2WX2lFOI
1XgRFzb6Ku3TRMrdpi/0ni420cdUb7BEUkX0as1RP0UoKh6UMZoOY1d0TkD0fmzaSnAIcz4oEH+c
tpIrt8iH4KvRt3vVuVXo8/rbyNRhoULZk8Fnr7eD2I20ZklD6QUByIPZ0sXRq4ZDdiLZFcDde5NC
2rsytZSdCPb2peSNBBCmrZa+txvlOmpJZU9psPZ6zP1Guw4amj0tQe/Ek69y8He2wG3ART8QwpIA
YYDaLMX1PGejC4eYPhKvgADxPlXp+VL1ZnJMraS7Iym16Ov9Lb/8hauTTZsFN+OrvQaCotcDRkEc
xnNk1Z4gx/NRWDYe2PdetWxzWgt4BNYCbrtufqZoM0BDCxqvG309c1qpV+rEAbYqhXeRn85EeoKv
DPNOFrkxLMVw5NoX4SnUZFZfU49mOIDL5OTpu6RBQ4P8nQno+ATtToq1sT8Jo7Rld0I3vDFJNkrJ
qskmG6/CJK5NNcfQ24OOiW0HX6s0ilOT76kBbESxBCUgDBRhaFIDPLleunKo86Tvut7jZrK+Blr6
ddTT4lCmmeaGGoZx1qikTk/Yaif4mDngYRRGI1XDhrL396QXNzYSfig0KZNKc1+vuyfHuCj9Bhlq
j3Ze9UM4BvMx7Zs9NH7jhgYaRJsTx2QYkuum75ICQxVFcu8lavbSWf4xMUR3ElAnmh+KGkkxQ/k0
qOFOhL6xj0CN6FSG4cnXXl/MozTnuTHUvVcHXW+HEHKkNvsuNuG5Us/3z+NGuExrxKJbhi8Ub+1a
AzEryMIbX+s9UWqjj4ovdPo5E+LecuLWj1/0uMs/JL5ZWnaocE+7YtnAG23rKvutBGpyHMTCsBOe
sZegjMZ3gN/fqqSRzsS4zUOdCNK7XsGi9f6v3vpAeHQCqWLOs7QnXG/FAH5YN5bB4LV0xQya1cM6
6X8oY1U6ZZ2e7g+2cdZAOhd/DGLyBc67HqzUByWr8+WdGuvemerZsNM0/d0G8vewb92mhJSptntx
39aoSETRjkofiUbGfz1q3Omd0ZXR4NW69rHJnufqV5+eEp84pD1omFrcn+TGRufOWiC3146/dVJo
DnEpjG0xeE2vn8fAQFr0S44ua5kcLCU/5b99HOfuD7kuPy2PLIWK1/eOIiyw3/UUzYmOn0RMB8+Y
TbRvssl86FMd2xPEck+tKvYnxGiLcxBNiZtp5j/Eme1BAuu0Mys8aZO51we+sa2WR5Brbvnnhj0v
4X0RxFkzeFg/xU/oo7anCWT6JHMxPAjpvNfBszUegq6QOjh/vInLHnhD6pi7URI6nnlPUme3gCVv
c/J+BErxD7Fo+/dnBnYj0QyQ3EI8W22orLVaHTvE0euC+FsFhGPN/5ba9DnQqx2a9KsQ1eqRB3uD
k0oRiox/LcAY8wjFohV13qTL0yf0ND93TfxNrPrSFeN5fgrk1HLDWjE+0adSOOnQ1C+YeiUHQ4wi
7KMjLc7sqcz/6J0+VfQsWOXHhokdfRBcO4x92Y6LZDyhniIfB1CHnRO/rtewM3njKNItnQVkIev4
oSkEw6ybZPBi1YhRHBC69IHUwfwYBMox6fv4HGRt/T6NzOAcGgg0SzKs80HPyXSjzDiWoTIid6kr
bkvV5FRXsXXsLK09F30+4Z8mtXjT6b4tpuaHMIsFN7Q68hw62ZyMW8hNyvQx6nvYp327p4OxsTp4
kFNrMYm+4FusObwj/VxWnbWDVyV4ukEsij7GfRN8iqi5HYahrzM7bJTPtBZPTjsrwzE3pvEgT3Xs
9t0wH7oJeujY9O0jEtr+o8kF5dQUuE6WFuinfNJ8OxcjDOmUSjzEXaHubOTbl5/fvwh3LyIb3FlL
CP3m1NSinHS+pg2eP5c+7atCiUoTlqL3b6fbs8koBJA8+lyLqOBfj2LSUy4mOXeB2gqtmyfS/BzI
xXBMDbF3jbGTd2Z1e98Dx0NwWTBCwpl1f5CkN0ozz+Ho6VkvO4lpDM8IWM22Gir9wUiK0G1bs8Dm
QNuTYdwaGbUpUBRo5PDLVnFd0qOR7JfcQs1Y+qdIDj7HM5KtQ6+hAC3K03PbKqeyGffw7Nsnh4KL
sjQIg93INHxff2E963TBHOrZ69sTEZiLQtD4XtObR0k4TaXT7KmgLaDB9a20jIc+ySsQqZnLn7/Z
NwZFpSmPo9kbyuEkR5GtSFj2Be8rSXXmfE/eY3N2VECwUSJE4ZW7Hm3qlg+udbOHukPn1lYFj8MS
FE66ZtnSZFwECJTuVC2ok67PO7tpY/cCpNOItGTXwIiruY5gM5AR+baDfJzGhzj0+vq7+Z8GIcui
1RuBqTWNry2VtMgnFDNrqf3eSJkbpd8H/U+Iu9n9s7ixcszGQoIMgXx4DatAgcY1QxrEZvZo9wnr
FzG+aN1nMZkcFMLuj7SR5Cw8TybD11/4ufL1soWjL+hiak1eUJO7KPCND1HoxonTAEKoTvu1bVO7
liFGau7O0Ms5W+3PxfYbSji7ZukTvB7a94u+lYN59qi09g4wXTs4vEHmkd2iPVljWNmCFgHOaWHm
TgYCSWHVRzupx7pKuTx96CMBhel8A2Lr1b2Xql09Nga/Ipdd5av/CeTD1W3ZNW0HhvL9KW+t69ux
VpF10HShWamM1UWzq6b2DKojPWpp6PDG7Kzsxi1HmgxMBLbJeVhLPM7SKI9joYoeuMszBQBzIK7T
+LeC6F/7j1zWOxH1LZIDrsLdtlC8+aRrchXY+1gk1SR5kZY+CGQNnzCejuwyF/bImrefkZGwmMGk
FboGS3e9cfQyLJtm8CWvQcpWfm9Wv3v9UWypZk3BzlfcmhSXNZghUR2lnFXEKtdKbVhpJHv4HLZP
eW2GmN8IyrErW+Hb/c1x+8zjNvO/p5Ayw40vc1tJtRFok+LFfV4eqPZ0zjibexO6vSjhmYGtE/At
h37dFTIaeZ6Jgyh7Xa9+lPHeEGvLjvC8r9M9h5NlGa7PN0NxpdCnRZYFHfh6mcgsdH2KDNlDRe2d
IrqS+IzJyjGYxBNCC6ca1IZu9x1I6nbBFsoiqR2gIqxac/UMofs0JFbbK0jY+0iaUswQsKfo0cHc
2Rkb2RwjLWq4PASEwmtqTV7PQRpnTK/UW8nT+vZ739LM1+V6ecyK4J2k4upaCYg39QbOSYlUzTbX
T2jPc/VSRe1fCqRxkVHEgH5DjZPIBiTw+nMD9fWD4ouKVya5XWd/FP/L/Q26AWC/lkmWGJpPfGOj
YmpBbc6NpODOKMaxLXVKg6qJj2q4OnF/iY1cf4mqaMhd8gzyGkWrU5jEMOhap4mEbjwMXTsKTihr
ReikYojuk9W12c5B2qjWIW1LPrP4VtGus+6TsKoxLONRVzyjbFQ7TVLj1CV1/1QEVuVONHI42syu
VxQfw8/K/NkJ3bSzDTeOGSJjbEHKS0tJZ3VFDVpidEPdqV5s/lC6RU7rnFvZMfPlnVt345Chh4Sn
KYca8YA1nDX52GPFXaOiwz9BbelxUE0NQbfrMi1OmljGh7Ia06OQtuGpH5Vdde/bW4tsAVgWHZol
7lqrbAVCGddSP6oeDUtPahHZsRi/m9rmPIrRU5AgYKA8qNGPSIqoI6DArUl48r7r8Xu7vzk3zj20
M8IywhlafdbkFMPXxg7kQfW4rukQkTIbU5cnGsk/3R9na2EXH7IleVj4mqt4yRKTto7lUvMsBLCt
Zj5NmIAMfYBG/c5ImzN6M9Lq+pSj2iwCs9C8pK4h032NsuixEX/cn87tU0o+ScM1FRhqMES215dG
XZYUkdtR81Aox211GAcHp9DPCO2gKdDR4TZJXf0flgoJF2jPGuTgG6armvsN74ipeeMAvDtMBtQP
M1WPZVvt+SJtrBa1FyqNJLY0Ya5Lbmmo6A3/o3pBWb7TLfh0ofis1b8rtLXvf8jbcEtdYgQEQoDn
l4bh6w85lVFoFTjnepguPQrGY6lEbiiiKi/9VOo/uXy8P9wGqMF4gE5oQFInZejr8aDc9WXXTpqX
abPYuT2Rg8yWl6aT1M1j7YxVaD0FiPH+Y2Y5QuYtRcmTIeS07k9qhSLQIE3apZKsSLR7HRdXJ9WU
xdCJdkBUuLQ2/K3KWQgP30iHwhaCWXyeDKPUbSU2op/3Z7ORhTAbInCmRAwO+LyajS/peIDLmofj
klxFtuFPdiokp5ImaFN0YgkTFfGlgyQ/DaPNzHdWbyMLWO5q8EJG5z/WYKGqEH0twI5nBLGjFv6H
IaXHrfmqhPGl/WqIj1k32G17TEN5j8O39VyBiLKOxMzc4Ovi/1glEO5QhvLk8Uc0aw68we9J8w5h
XkqFdJ0rsaPLY0n7+en+Z994O8iqAIAhnBNPr9lgWbL0HmiV7vk9VBt/DPpDmLXCOe8tDCJksTiY
tSlhu1KO6KdT7TrcH3/jhtOBTAkNF8I11JbrVa9QMSa+6olFUTR2g7FIXQ0CsVNFSrOTeb3OZRWM
8jYgB4nEBM1ka4DAD2dNmUKitXiOD8jWurH1rYr8lwTKpq84U9jQr4ktXtAf9fpToC4y4+cpP5fa
pQz+pNPJCiNbQna8AURBPRUw5Wi0aFQoD/c/ytZ2WFAMcEpo1Cg2LVf2G9jGN0CPFD1VPFX65leR
WzXWbyqRrik/L5hDV/bHelTOTbInCLrBxVoqjK8Nx1gC8KlWI8+FYMYETkS0wVlWgpPvn1m1f8xy
dPwUWtizWKVnNdFOhtK6fncOo/bs5+Ox1sJzGuof7n+J27dp+TlEmrzq/KjXcPTNh4joTs3CdNLp
VTgMpitcLvL0tdizQtgchbME/kGx6xZdNZJZC5GD9XBmLpxyRoQ/iWv1QPJKrgLrFyTE/OunfVFM
hoS5WM5xh6+SlEmJzdL3IxQ7m3k4+Y1furEsZ3bWT/H5/ke8PeOLbhWxuohsGinsKoqoxVLX61bV
iSIsp0wVtGkaZ8iKyzwqRzPoyPt0oov23f1hbx9ehlVoCFiiX0746miXoRbCZNN1T8g/TfW7cPyV
BuCte6/u5uzeDLN6N2QhTycxMHVPiYsjOP8fCb6Kkncv8UDbCJEoYoXuIOx0be1NbnVCObh51hEC
eLyryXk0POPR3CuJb2xLPiBq9sSstDmsS0p92NWVoSPqWtULcBPqwVM4ltVDmuaZawplezBLtDPv
r9rthbys2v8Nulq1Npx1I0yQqezpRnQpEwHH98U/QeW3h/sjbdxyDEXrBnkzGOANXJy3/qQNCfsy
t35EWI8Y1pmbyZFT8ZzLT0n92IfnsNzbL5sTfDOqfH3DVWWvQWJnVC5zSMPEur0d7LFilmvy+qlZ
prb0K7Ny3OGrr1hKuhAGmaZT2XCl+bxrWbU9if/7+1ebXi9VGEs9fz8pnp22nwLpi+7vyfrsDbLa
43JaN7nQLSdrlNza0G0/1p5L9a9TAT4VfDxqtBIU+DWSF1ixjiCdxeVrBcGhAT10uiz/DfrXH+9v
uM1FIdogwGTbkbJer3zQl2MlC6HhxRrESl2KK6eErPEfRkFbcak2Aj7QhH89ilmJdbIoCXlDLhUP
5iBRADaJ3+7P5TbXQMqWgj2R/0JjVFYbLNFniMZ+a3q5mKGdnlWik1qpibuX1TwitTPbQ1H9TJG7
2QmTtwaGMkoVdXmQrTWqgTPJNAniaHr+MONdpmf6kZ7CDEPhaD6MsZGepVZuTlqSF4f7U157xYFu
Ld1lSJEREhAarUWLFGWAgS4MpqeVn2bxCy7CxywaznOGJmP0fYSRm0hnVRMOvfbYL7gOBVLa3e1Y
nWyrKc40GD2aCGJFYvRoNAupcbfOvLzaq3OPh81ryAa2ijLe9eIHWRqXRiRw7ts0/oOES/mpE0Sf
wM2vXlRBLRyzUhIXGEU9lfoMGIpRCGKcoYNkoeCaodIdK2nQXqiDik4dq+bn2Bp0uKB65XaS8HPM
5uRDJArDzq7deEXpCUE/k+SHNGht+l12pWqmE7eiMUtOPGmumLtF/zUUH+biV1u9k7Rv91dz4zAS
kRACUayjOWPNA56iySonP0dRShO6g5Qa3/0WUt39QTZIDeTiHPXFa5pzspYUNqq+QC3W1710qrzC
OmTGE0B+i4+Jncx2YIXHefqp+3/yOLSz8CWg0chvnwL9olB2k/LhGJnDU0M6VNvJcKjNT515ruTn
oqE59JCEFFR7vd6Jm16NsFabiI8CiwTqIV2Ba5FzQaW04XMreuIsFezttPY/SnptfYpavc2cMVHE
k9wZfYYBm8oBV+XQCuAG59O/nRrReVlR55uPyJVF0BrCqvjm11YU2Ibsi0h9G2kOy3lADio0Erl1
5QzJpFDL2l/jrM2YnA1JpLhSMqu/YggcoSsrUS46DXF4gxap39OwV7RdehA0lFHdMoy7DJ5pvFj7
5JP1Xasaw7Q1Iau8xY86gdDroyIgpxraHW0pzykF4al5JGb0P2CFKP2jhokPBNHI4BeFlkgdd5kv
GHaXSknsIItqnVJzUL8Gs1IPtjVq9ec2zMTYrvsm/5riC9PaQVMEJC2a1SGEGZSJC3cTQocvC4Ej
WBGPY5NNTedOA3p4j3pvkF/WNSDtQesKPTqh6KSXD03bdN/FXpDkg4CijXrStan6XoCFf9ODPsuP
fCI/cIwun4czVrKGYqezrJUH9FTzj2JHqWjnvn3tmX27G2jYBZWjDAxLn3LGmqVGFU0RBC4WbEHj
ubX1JKhT229gKzuyHEujnXQgqQoSSqMtCJRo1dBK3xkC7sR2OFvTU1HR7yvOpnxUeihvttRLw2+r
ToMvWVY0O7XUdcxK4wYmMCgs8KIvPYKrwCRqDKudGwFgLxLLUyGhwSqVY+xaRe8/RYPcHvxQ/NtA
+X+DQowFPMIB2lglOGItRWLRR7o3Jefui1mo7lwcpObYRn8LVywjIWnM485TRB/Qanq1GNJRp5Tk
NJZi+6H+xaq6B3Chv8wuqIZzNZI30Tu79FOvYogsKtVSzETgIIEDq7myj87YcFKUvRaQG9BrGYkr
hueEXJRO4FU0nOalP/d9q3lT/Htsmhclrk5D/xzlmd322stoKicxf98m1o9k2FOpXL85jA3lDJLp
sleY6WpsrbJmYfaJ/PxpkRuLj1Ra7TzXHo24tiVaPCWE+rqdwGlZoevjdD3oaq8o8LWSlEZBTwl/
hOlnAeu76G9zqGVi7H4+K9qh/MdqjNTSmwQyoO51VWyHbezW9JQEmMzsvG7raINxkHmCTgoMAoaw
Jm50XehLci2ZnlTk5iltTBrFYY87tKVJR7lrZTdI9cBB+qOBDmPO/zR6Ux7N3vonMeTuacoGyZt8
IqW0Rhp40lrFE3SsGYU2iR/UHnV9X8v1oy+FeyrGa7NEujDRwaIijLodOgvsvetAKZoxR1Sb2Pei
NLCVZM7tUMg+94F4FP1n3zxV6pNVG464KJT4wvMw1Ye8nCDZdU6ZuZrw0RiCQx1Idg0nJDb3ft8N
Gg38C0yILiM/Dc6SvPp9bZ0EIni670nSn5BFjKuj1LxPDmoVuLk444sDGKbwtknNc1Hvrew6OFpG
h+yHEdAC3GhrCr7cYvijNKnvZbS82UUkiHbo6zsR2OYcEd2kdrCcwRunAEEKjRJJYeKMofpXMSAc
xPLZ/yP4jiJ4kd980oLhqAXSEdFhfHP32N7/j7Tz2pEbS9LwExGgN7ck01WVMsuqJd0QUktF7z2f
fj/WYjGVzEQSmu0ZbAsYrCLP4TFxIn6zfF4ySOxHFKzJqEwhRr54wgS5TPOHVPaLqWa2L6ZbESJ5
DWfl9i5ZC7M4shXdC3yzG4UvcjjajbYTit8StnW3g1zUMubBzNwFXBB4zZJ0nq/nOsE5IvYs4Utl
xju572zEdvUe+IH2veoQBk9qzzGLxknGZOXGvWAzzKFnJyUegtAC4Fyfh06jRoCAEvlHT0KXz3AF
1dgTXdMfPalBOrmyJ0X7lSjdi9A2jziw/tujb9yopGjDnZzpFLAfw8Qxx+fbc3KRfH/8MGBdFPCZ
HHrE5z8soEQe62XqH7t6g/wI7h2OgghQmW8T7WDAdYcm5GfPKSbj+AQ06D/K+fNsIoQLmyulewlU
bhu9RfnGsp7baitH2aYY9lHUUYeunLC4M2t1xczu8k7iucAjk1uRubxQMAGOFimeXPCbhe0InptI
tL7aEEnHyHBMkakrTIhUEKVvz9blvTQHnuVySCtoXy8nK4hUDQa3f7RC+dgbvT0iJoEp4yZOg8Pf
hvro8yLCJlPiB3h7/l0SyfClBKvhY+mZptsY0bZWpWnjZz8gemz/OhYjAuIL4XKuBC96lAmVCylV
pwRrLGAJ9Pf2fubd0eubuZcrC+7y26Gi8inWoqRuyElRQmrC6nxMZga717v5OLoWUgTbLDC/RYI6
bQMxDg++GNX7/2KgFskaeGLaM8vEt/RYTlQukqMQPYj+Vs8fkip0rXati3UlYwPROxfLJEgboPoW
5xnV7Cq10ig98jZzWh8d3+qtUN8pPGwmOr1JZ/fBrswEV8uNlbT08lrS8Iz4oMvMb+qlzrdiDoln
NZjj8suaF0R9pftUi5Wn2zO5rDDx4EFFnzcPTBlEg5csoBKpDdMYcJDVOi+8G+jQOcBrCwBFgxwy
OFF5S6kj4mRfVd7Kcr0We9ZLZv/h/0NHcrE1UMfKBgHDUw+xwB77L7WMnUBApwbJqlhWngql+Pb3
wwVMTFmLtTMbSJ2HLKVWFqxWwbQWd+VwYs0qOyP6xjxv47qBivz1drzLFxqYFTquEHjY/4jsn8cz
5THPlEFLj1kH8Z2yRx/4glvkQ589VkMeyTsrNqdqD9ooNn/fjn1tAc1yV1jJsnqpIJ7HbsY8Ket6
wrU2hUc4jQ3dU0XN3L+PMoNQoRhxIECZOI8i420GJknEaLzJUs42UTpZhTSulCOvpE9gVwDWwlUE
dM5dcR7GT3sxjRsvPdJZtA0tcJoe6lS3F+EQBMGwFTR/0+h2kJovgtd+Scy1zOZKEg33B3AvSeqs
O7xcraJBi8HSRuxdoWnYoh4129JIj6KR/pS11tsiuhTYcW5wHA2N52Tq9NMom31UiePWw0JilzXJ
K+JgqRPzGLNnjKLjN3K7MZRU3Ya0Xv/+5gEdQwmehzpo7yWHsZzwuI+R2Dk2lrBFGOo0cMPX1WO1
qsh87S5A4J5tDKUNaOZiDZSiFVulOk9NtdWlu3rnb8L+LoLVt8Gb9vZ6m0/c8yelBsPCnPnB6MuA
YzhfCHCp5FYUu/Qot178Fedgz8VldHjsE0tl5Wnyysq7toN5LbOHkQ6SUVc8j2e0ipXpKbtITP5Y
VmyD/Um5zPu7zF9zKv5wAL0YG/Bdnmu8ZS/0EnSUL0GrC8wjdn1PcYeAjexL4l7zrfQhgK/vdg10
NjEVqo2VCpzSqOi64M2iXaRX+VZRUuuBTD9yABwrjtGHnZv4lfCU+j5ke6k296PVGG5dB9q9r5Xx
jvbtyS8LYaNGWbHrI8W/E5UeOH5Tdn9UMxh5nuaJg99micyqUh1GueahmxvmlqqeB3Uyblbu9mu3
AiU42O2cJ6Syiw/cJeBZKSnizShMf0j+XwPRsyUp3rKHHLX2nVEE0/tfLCpavzOPBsXOZX08FUxP
roYqO6IUcF9JI0Y/D2qQfTGa77cDXa4mTjDOY96akFNZv+erKW6aUMAaCIttkiYs4VMpcRsOj3gy
Tmk3vd6OdrkvudSReoUjRMkH1Z/zaN7Em9LSi+yo6P92xn5mCKWVXfXvqp/cg1V/xi39dsQPjPn5
EiYk+mGAH8DIYmNzHtIfmrAXJcxQtAD3MyDLY5PbsRBavxvEkCY7h17LQ02xqtyh5gCHoMeJ7aQE
Q/6PGOfam4w40WgbXTG1tpHrSmsXYqwcpiaTv+etV7xYgVb+9EGRdK6Ypj40SK3QftQ4em5VAJwr
A7r2waAGgLr5wKssr7fOz0pwcX12FBo4XIVoUw8Hpza+xmbvaG20pkp67ZPxiqPXxxTyz+K4GQK/
jnl65YAp9MMIN/uLn43bBH/ZwBP3lhJD81zzmr3ccRya4EKRYsMzgj13/s3GTsdLfPSzo45kWGFt
M/1HaeZ3wBLqINhYPKZvL5IrWTUBZ9Y53JUZvLnIqs1UDg0Q2liyi0JDLwJ9gG8pAP07vy+8N/gu
ZuekSmy+BKDNdXK0hHLo0OXIwwXaAOb59u+5On7EPNggUL+gF5yPf5oSizp/mXGlxLGjRnQJg6zD
ULGLM1qIVv7kq6h7YYdrrUSez7LlbqEmy2sFS8c5Dz6P3NIlEcWYDWoOqtvpghPHOyUQ//qZzTST
6NOIYuq4V86jeNKAQ6A3Zsde2qOmYCfRc0erp88nxxB7eCHxhrLGCiD/Mvucg6KcgdwRUKhlwUm2
4i4Rx4mzp0enRD3xOl7JPK9NHlKFM/8RZju1zfNhlZlveb4128cjEpGT+8VfktXW/7X9r8xobQAG
QAOXT+rA8CSFnC07+nggx3AsSuF58F48kEj+9Hx7HV6mNrNCAppFM4mCJ/wix238oVTGQWHKlGQz
dSoJbuso2bSRu3pNMXD+5suVBx4MFS6ej/M+XExeOFZNMBvSx0J+7/kvYvEmqrbq4+NCavNzNH/U
1pqq27UlATqNRQgHEFuNRUxoxzVoSAzC6WR629rQJjdCHGR7exavVAcpDCKGyJZC9oCc/XxoYwe9
UJHr/CgFBe4qdI0fg6x0vPE122MG7xamZsdrGcS1xQivky0M+YTrdnGkdUoTG5MMf1o17ov0NdHu
KnGtGnHtnPocY3E3UMfJuqDDQL6ORoRrD1MBGR5NceTjFAiNK6vx2sr/HG3+NZ/QoMjkVoZS+dia
acmmjWUnMwpbKb5GdbPXlDWrlWtrA3gNYCFU4rkbFptZ7NsoEjred5oGWCRqyPOQZ1/rwF3ZYfDj
EA+2SFKA0y3GlAxS2UxZXBx9Pcs29WQoJdD3Vt6NQxruM+SpVibxyrAYE69jCIZwV5aUvMmKkiJL
2uKIJUmw9el726j9/KVdNP0d+lHAh+d3gwmKYbGxBtMMo9HET0UdZO/UtUg1mYVguCsb68qKmLn0
kPhRxiHSIowAqD3GqWB2VaEq278WQ/AQi69q1fPALR4TOs+NMh7mf6PBtVFQNwmwr8GBws7Tbksp
3/UCdaVM9gEkOzvJqDJSzaHex4+CCr/4prw7O61mzMfOaIfvyRiHkVNEMJ3dflTzfVMqoei0tAUi
Vwljwe0iTd+pChQ6V2rTUrOxgjd+xmAjfjajhzOIXzayzSqsameMRvUJObEKjkJlBRsPuyFjozZB
PzhlBYuZ5LNsIEggGvxbaGXV3wqQyXWHxmf/J2rNYdgmute3z3mmN/2+KqpYsUv0i2rb6C053PhG
N1cuMy/mj/6og6coEN1d+XLzkXcxR5TYKHez6C/MuuTYKnqrCHSy2FI56Glx8MSUqnfdi4cMVKNj
TI0x2mEQ1LJdV2iQdJY4Gwv24YOJqcCKfstlAsitPbORgNwArKNscn624N7EWxTUzZHP1Nh5ohzy
tHEVayclCvK1/h3i1dsJspcfR09T760kRBeH9Ud4il08L0HELoWOwyyRzNZI9GNf+9us1CXeKaET
eHm4kulenNhzIKoGs58nnbelrkBZRm3UTYV+zM0MMAyaM0nFCyK1qwbSffPQeyt7dCWgsdiiVmkp
wLxy/QjTw27R87TQBK4LV9JU24j/CNbXlZU15ySLlcWFDgIbyDmX7bLtFJpG0PQiuw9geLfhpMrv
lVB9n1p4HZAJMG8M80l9rUsYC12m5Nui7/WdMDv/3P4l174pqG0+KmchcRZLCrtttcM3CzBZJbmt
tVOlDcW6le95PQjQFz4qSe0ytSBBS3VEJfVjA7CxpsNJT5xzf2W7rkVZvApSi5KN72VEqe8aippG
tlO1lQTwcqGw9CmE0yik3sEfz3cgAq9oO+SqcvSgjMIFlKW9Fx/QNnOU5KsUmivr8qMjc75O2GnQ
S+iizLthWfgIRBx7Ki1Sj6RQqQMOeEKZetTETRo+yfHjqH4X5a8iJWpRzZyGulXVjVucrL/4KvSh
ZO3GvDb8Tz9n+SRqdH9Q/JqfoygPqofMp/7QWF8beTtE93220mO5zEiBKZF0ACOY7S6Y7fPJZu3H
kaEJBhbgov4wxJlh+wVwSI9sbgvatDrKqc9dwJXy1GnF6JS4nm9v74+LTITfgAcTGid0ARG0WxRm
ZCWIQYYaxjHhfqTT5cbpt7+PQAeAOxgsGhJg85x/ShjNWcrKmmrzWIiC6sRsdldMijV3mCtfjhIF
8FLqMWg0LY/UOq/bHLNbjtS23wrKHwDAD0L4RT1gfOnyTP/rY4WKCB0UgBtA3ZSlpk8XYtzaCTHT
Zop3mkwJPcOvVc31NUfay01Pl4+HC/8X5CwY2vPZw4i5kGRMDXAM7u6zugnpz4dPkmet7MSLFBjs
/+c4y40v1zQqROLE/WSbKKHE4VfAyJtizT/7yiU/RwJyQvOBP320dD6th5AlbnazEFHGobA121qx
Rd9P7BYssuslnnDomsnbI0qMspk3CNu2zTSOn8zc3F6YFzoKPKdVbPR4X2jKnIQvbkURoUnB8D0M
b0fB7rFdS9OvgbzJUvXVg25a7ozJLYvhFGnZSzEMr/QHZ8BrEpcrv+Siujczw7gs59SDQ3BJitD9
EkRsLVtH3ij0k6WsPpSJ0e9HJYs3JN4d5FNP2paNbxy8UZYOtyfiWniI4Cj/8kUUygznayzQyyKy
MsILvYWkql+7hUEamEUGXvLWYUJsXM/wrtVWhn3xcPjAVXEEUticEWiL86+uclGLUC05tj/L2AaB
4t0Pqp2uVJyujo45/b8oi2szZPOH/hxFfBKd7rF96yKHPsmfcq1PM2/FxV0GTOw/geaj9tPCRuin
UdOJQEpuUyr8mvy5/Zkup4vmAM9gChhAbJH2Of/7Iy5m6B5ae1THkxd+0yhKhtMfMzt42srj6XLK
VOpzSNsAfUOMaQm880YhRkGsGo6ThZyu0OKjMjiC9w8l1rJXqX0KDtrZK+nN5QlE0Bm5hd8dJvBL
UsvYK0Gv+fJwlLRn8GJkH6j8P2b6uJKsXZlG3sJzLDyL0Gic//dPn6luRWyxAmM4lrAvUfuxWzOD
pg80X3qRwnIlofo4RM5XhUpti0InBU/608t2O/JZXkyrYjx2Lqfpd7O0B5Mz3ClVu1XtWHfQpbF3
399e2n+qnXCX/ACF3+zCbTDYxZ/hT/FU3GXO2svvcqnyo1hIyKJQ57soqxS+2NZeH41HCEoPPYiO
QsCYKluTWr821dQu4fOodEou3nODGVUCrcnxWNew1/vHIAC7n9kN2tt/Lx0wv/c/B1vcYK0JAQPj
lvFoTAHL0xHzyrVE/4uSpO+Z+rOqHzqheMiLfSisrKhrs0nSMWtozPC/JY1YFES18+JmPAb6ITSE
QxbbOgikv979YCn+E2Sx+6csh0MsluOR6u3OUEM76cf79sEPNpOw9t2ubEXQ1/yXetjM+16kbAO8
RsuIq+moRIBew+9KLTui+MtQVpKOKxkwuhlkAXiOgNYCJnK+FyuDfZfp7XQUKugRxs78Jjbw2dyc
HB958U2WrORtl4ARBLU/R1zcdXEvx2iEENFop62p5s/t44QYm0M9Cu/kIX8YzGKfDbbcrUT+eAQu
DoJZXR+sP9K7l49EuDhtKMr9dPz27Utob7883ef2j1Nonyw7tUs7tL8MLim+HTil428O8Sae/2AH
21+/Sru2JRuu1Obx+Z+H1/ybY9rd5rtnvwX2aMt2teMBvQs21LXt0JXtpz3bzTXcl439vHt4uHt/
ug/s99/vt1fkB7/x1ogWN2tlmYNR94xIs3P7tL2/77byZtwAIHasLfYo98BcTtbGe9Bd60f9gNqm
5oSn5snZ9/Yd0Hd7r9grl/317/tplheXcBRXg6778286eVm6qYpdSilrS21fj39WT8Dy6ul5LcWY
/9LFROBspM6kVnQELvI3VOf7sZSwiIsiauKhsImLeOVK/thzyxioUcBjBpYHTWQxMGimYuxpuXiU
7Nz5hakQ/8HXz0nsf95+BrZoH9Xnle975RiAGfifkPO59+mmTEO1m3qLkKryXXfifeIKTmOnzuu3
ecH+QIfDrrfpN4UpPjrv5lE5gNez9U2LbKO4RZ9Dz23uFnn7vV/TVL2SoZz9tMVhL41RHBoSP01M
lI0mFDz7cH0Pq6YmTwk39RgelRrdFFVcOYavzgmwZJyeFGgfS/SURNdfGpVKPBpd+9jl+yw91Oav
WG2/3578ywF+mDjCBZ2PR3wAzuce2GU1VpEvHVH9rZsHq+jstMDx2x3lzskkZWPUv29HvHIYw2VW
FCxhOCOhVy22czqpSSPFunREnU2dUjuqJUeO3vsEDa/sXm/v4q4/IDP9uBJ3Hsr5yp451HB0qELP
EpmLla1orcm7WZOO2YNg7idVoiCP/cr4L+r6MGCb7KXUs41kbG7HvUxO5rDkPwDGaM4tW3NR0nJW
t6Z0jGpeHvF9LPxo8FgOT6GwUgG5rE2cR1pknF0hN1I0GHzLJrLbn6L/KotfszJ2gzsPZc7bw7r+
GcHCkQ2BWoLBdr5yxM5o0DFnXPW4mU4WmQKaMZ6G1WgkoQLqIYX12+eavR322hiZLxrUtI5VntXn
UUML7TVNzeSjacDptLZB82hgnes5bfhTEFcm9NoYWaL03mdHEDRyFidTJYbxFJm5fExhYPa9G9a2
CqmyNDcpN2n5RehiO8FG6/YYL/f+zPefVYsojCpc4edjLJpAH6cokY+l+AWcaRvXm2x89dt+JZ+8
MpfEmYdHRkTXeHG4lV6ihKVeycehqB0z/xngSRiFBeg7DnxLu8N25fbALizNqICcRVx8vSQbukkz
ar5eHttxgvVHbmfdN4A1guKUQ7nrBFetLfxBDZtKny0EFlwRN+ePzfBvrZX3nrVrUrsv8W1imdWh
sct8fZfIhqMpkFyC7e1ffHUFgPLkuJiFJVl1598ij1K51dtSPhbCNvKoHkSVm20BpEslyqal7RnQ
/Ne0fK/UrlCBIVWlRsJRCTTqPGowSgWolo51F2i/8SlzBivciIpb8EYWf/N4xUOgslsDifrU2t8e
8vx3L45JrgRWO+0xCA5LPqqkVf3UVq1MUm5qSAjV+XbyknhlYq/cO1i+kaCigYbejbW4d/qqnMw0
8FgJUfbiDdOxnBQnD1tX0DOkEUQ+p0I1vF45jK/N7KxATUkOCCSfc/E99aDqK4FK+THv/kWatCfC
KOB1bytkxaYdZrbypxZk9/acXg076019bDMQQ/Lig3alXNSVQP8BjvZYbWthdAc9tc3hoEvfirh4
04WtHD4gN7mSqV77nJ8jL27bHApFbMS+dsyHsoL/35O5NLiQ3R7gtc/JNYBSCC5veOMuplVJQiWL
vEA7Rh4d+BjifvM+lgcBcwS/6zb9UxkZu9shr21N4C6zeqBFjgaq53xOxUmjS8yWPfq1LW6a8UVG
d7aMdn3+JibGtp9iW1rJIS4nk8cjydxcjp/1ZheTOaKCIODlMh0TOVI2bRvqh1owqsPtkV2LAhaF
1GgWe7zYgWOgTkoeFNNRnsjvxxBrOETj/9ZginyEa5SSCc0F+B3LzK/ysH+Iy3I66sKUbs0QsS5z
UMKV0+TyLjuPslj4eWrpgF14J3X4hT8Y+KNtsHwlu5dN4WB5ar8yd1ficW9ScgIlAldyCZgdrElO
vDiWjl6k6D9yzRq3UmeSHmheUNmgiqKVrT2nAOfHJXnsh7Lp/2a0i4NstgCteJaRdAGTgWThNQGE
S3QchbxsupVtNm+j82Ao9ptYTkOpZpst20FBNoAUxbvyWKWibYy82gfe5dGz5v+ZzHslWtlil5N5
Hm6xq4dS6FMLbDgQx8jRktFhwzm19lb9PSDjPNB8vHx6Acp0ntTGFw3ga/m/SZE8BGE02a1sy0Zg
C8a9IGizdHR7Ur3vPSZst/fbnHVczOrcD0HKgqfWUsjHMAvdislzjyn8+d+jf9C/F8mfGNHI23Eu
9zWVtZn8Bf0aLtZybSZ1GJQCXq7HqfJ/pfBjuOi8dOWGu1yPBIHqCRaC1zsV6POplHAUHcw8NY9W
koYOwF7GRK8ZalDT/zfj+RRqkc3paWbqBUJUtI/NzDbUItuEA1rU/8WsfYqyWIS9P0VdPjIg00u3
TTNhe7smE3dtAXyes8XyQ+a/zjqfD5MabiYUmZOCBGiNV1NP0GWK3m4P6Nqu+hRt2Q6c5YBy3WPa
JC2pt1brta4/NS+j5T/E1TitrIcrjQEWBD1rdCooC17IzapTXYWdUprHccxcGX1Er6m/1Ja0ESPT
nbo7q2l3eKAeVLl1xLt4TOywlXZS3v6wIu9b8Rx3xh8r9mxl2ikSjx9ahUEsnVJFt0fPNZA8YxXs
Rsg4uWp3cUdK+nx7wi4/z7yOZcpRJBbciIs7ZKpC9OZB06FhOUxgZ7nbZbcZXNU7ZKq5dsZeKe2Z
BnciPUryUh7si2WtDklhaZA+SL7/iaw9DPQ0x55LsIMKcdywHR1vaN4V4TFIZbtNhb8WhIBVPIsD
k9SQatDQOd/BtTBDzoVCOXaozbr0yBVbjcQ1bNiV9AnGhUkscodZPX+Ry/ilIMDRC/VjqRR2VmN6
vOHNZ3zFh7Z67U9ZUK0cs5frnj4YanImKibIqX/Qzz4d8lYO48v3KiBSHdYQgln+U6QUncT4u1Ba
3UraeymlBCyfpwWqE3TemcXFsaG2MYJaoQ7mMJY3ZTbR2ZezHcAv3reW/AvwZITluYnIUpccUo99
0TTxTqMX5oUHRS4UhFKS6k6VuvFurLRft5f0FUASrAHMcMi8QM+ST55/ZLOVINV5gXH0Tem+F/SH
qvFeUFCwc+urzDMIT3ZXr9u9VydbdIpT9UFT7mrJ3EjdSV5Dj3/krec34PxrZqIwCPgZJXT+a3ph
6C3PA2Yifx1ILEykEL5biKc7UE219lf4r9Q71qPR7m/PwsXGRjoRWBbzze2KRMzi3G31WK7RErOO
U5dtxuAb1vaOkD8a0yvy17dDXS7381jLU7cExkk7hlgK4npfvffqNORu7QbyrjTtNYrRvLjO5nMO
Bm2Ldj/IE1Af5/MJiUJNs6ghmKJv6vwFFwxbwHQ9obeSf1sroF9srEW0xZWvSJ1fcHpbx0x/b8ba
huGJIsL32QX49iRe5BYEwuAUSu/M22fdng9LqvRRSKzAOyb6aJdcw3Lww2rXVNCuDWeuehGBmSPM
eRS99yO8J0LvaMhubLlA8dPg3ixWkperCwJ0LKiqDw3sJeS/Ynh9YhBmAm3wNO2byvZTJ6Kl1SWO
//L3M0dFD4AVCHFQFYuVLkatGhVC5PEsqZDXcaXsl5KunCnz7C8WHSR1xgPGeqZ0Ld7DMvwPXSx8
4ajpae32Wi7YSi+nh9sj+dAouAgzg0NkxJLA8Sw+TxMlatwGiXD03qpH6VWVaHo57Z/Jt8dxe6c/
a90GQjC69itx55+/iAvCl6rfB5oZgZHFsjC0SsgUUTiK1UNEh3/UNLuOf2B/3TWZrXquXADAk1aW
/OURxRvS5KDmgQ2RYqnOjq+dEGqF4p9gudvd9NtqartrfxnSN6zKVmJdnhr0X6j5cmAwuayV8xGW
URfFQjYFpz77M4TSq9l+EePWBY2HnKPq9mveyB/Az/MpJRbVMP6/AcLDADwP2FZBXU2Ydp1Uzqe0
/tk6sXjCcw0SFsIq00Oj/dsjStm2z7ClMKWFPSI092iN7cK5TfQN2yWjQMbcYsNUdFHWBHquTD6w
Rwo8czbGe3ex1KZx0j0r7MOT6T3EhU+BTNsK9Z/C+4Zh6cp5cKE4S8ZFhZd1BbOf7bOkv3UaLWYP
G49T1r1E2Xevf5vGhxHBaE+vN73Eiv5dCnbI+wNCevZvVp1k5DjVf7pCQWpqEm0FE5pm5lf4a4js
y51NNsi6n6V4uTHUxcIQGxhXY6pEJykELl1nVM6TwbNWdtiFZwIzwBLH5oZOBxDzZa17Gj0KvYig
nDSZzdw0biLGh/kVWSDO5wuPTV4e2kJ0jX+8IbeppMgBCBRwtqlP6y75Bz60I/C+GIvNGG2bDzD3
gJ6S5qbh2r6cD8zF0gU5Plt3oIyA5tQifwK16RnBKManNnDq7EXNq205+znov1q533spdk8rB9+V
xQj+locojSf6sUtuQ5DJUjIZZnyqrLugepXax9C/a+oHQPkr58DlC4S+z/wPYEVMbEkkzvclauIl
Is9edgrybgts2g7j0a4YaS9rduFXJ4oILEPPjcevkpd9KYfurwfL3CJ+QAsK1DYskvNf0IaxUfRe
qR0FwXLCEbBFjZwZXQ852ZkriJXLiUW2d+53waOa3wWLT+nrY1zJZsi9lWnNNkwFwCaDJj94uQST
S63Vk9quGoRcD4rqJhkASIoLa+okmNLQjIVjWEjYgahBbzqZ5UubKQH5L4517TTQmb7evsQuT3hA
cNRagVawnS92mJTrnVTIg0AFyKwmJytCTXd4vpsVJ3xee3Y9ehbd01CsxQ14r3TNhffK0kLMFM4T
RURQwBgKnX9Y6lOpKvUTv8Dzg9weEhRgAP4GDxmtAafL2KhdkmaugJyvnaUxurF6tSeVlXdagxra
7fm4TChNAJhYJ4BXpA25fKT1QZhlhikmp0AcpE0myINDTCABRbuWP1wJRdEUeiygA2reS85X1lPh
rgIrPtWDorjxjC0dKqhu5TCuCQReavUwJlStAFrjB8ChOi++Ty/dXABkGrZReirwj2zglJlljYJs
5XT3OrkK54Y8vLGPHzhEutHNKmPfJOmuqLeGlttVNWzHtPxVwxqWV/ba5Utv9sQht0D1jtT3YsYl
pUuCoEnTk+hZmGFz1Uu7bkxdr4AH80OqWsfQtgrOhc2uMe6TVPjrL47qnTnTUXGA4nxZbHZOV7WR
cyM9eeKdmqnsucRN11pDF5sbggliqWjYmLPL+Ufq/2n+fbVlD2B+RV6j3gWq7LT1k4UsTaud6EBv
b6/hy4fEItpiSJoqtK0/+vlpMruDWfa26B2KwX2L0DtFwEY7yspapniZhM8xEYSaH0h8RGMRk3Ss
7qyhyk81ajV2IHX5JpKzJ3imPyt1rLdcVuF91IUozLfp6CpjHd0hAIEis2jlbuFFws8gE9b61tfm
nSo6Klzo3yFbsri3/E4Zm7Eb8xOdM1ZRaEASbzoDzkP0I+iTcjOp65KYMpvpLBNgKniOIKJKwYwk
fRG0MiO97ms9P2U9Bk1arcoHX4UrXvapTymr9vem73N7CYLg6nHq3eNi/z2XjPLQl435vrIY5pT0
4tdQRplBW0i6Lh+votn3EB7l/KS9GHvlPiooK9mdPbwraLnb4SFvbLiXa0Day/7yPAkMXqecR2vy
oxr2acUXIkLxRqnmp2HK96Wk2/5TNRZu3dW2hRVjrN+1FmZmLoZ1twd89ZPP7yP0YkQctxb3iRWO
CJtMfnES2+atbsdo45WoYMjapO6iTDQQRp2yX7djXhzlDBb1RXY4hVDzgj+rCWDmhGnKTyGVYUhY
ERajRSs4FQywze1QF5n3HIoGMzA8cj8eIecnuT6NNbmWVJwM74civ+nW2+2//yIhWPz9i30sCYGm
Z5FanGTD9b5GDT4WdlU6WbJjodwONe+DxcqEHTcTgHhl0m5bfKkEt/TIS4ziFL8Xh+Ixjm3TLVun
fQ3U/2ek+ft9Woy9hD9YYinFSbNOhnnIO7eJnaF+Hl8EzZWalfP3ygo8G9e8Iz9FC+VJ75N5XGry
ooUbSXsKfvrp62oB4sqnmol/ZEjc6PO/z+OUGMnFmjnyqbC1R3O3fy/JmET/BSlSJx5K9/bnurLy
zsLNw/40LNMSRpJAwk04ykav7RqU4dpyALUHjAbZApIw5fzvtwTTzEJK/6dErmyhftXHu9h798qD
VDo6/tAdWiy3R3SZe1DW4DnPC5PyHpLpi5AoNXaNH7PYoS5PxZcQSx50lR4oNv/2XpESyc1DhALB
GuHn2kzinoTiJqU+9DAXYWWKlhAOWSBmdh8I/kbFzO72yNYizP/7p29VByKCcSYRYBQKmzT20Rwb
KeLfjnJtAf6vEBCoDbK3xVlBtgSsRSEKWpPSa6IelBqO4D4ad227sqfmtbw8K2iF6wi2kz9Rkjof
kB4loxWHeXny9W2A5HzyJKeZPRgrIOdr8/Y5zOLLdKje5XU9h2EhNNldIO9vT9m1AFCvYJagoYSP
9Tylnz7M0OhjwYOnPJlm7Ujpl2w915+nYjFV7CDQGCavSNBGi2MhwWxVo05VnYz2DisUuFb6oXdj
UnzF2IrhoyTvu9EZNsPeqt/CQN3IdhTbvVO1riZtaauka6SrKx/v7BctT44sKtN6MGhwCM1ejMV5
LdpZ8N6Jf90PoE6G7ALDR1sCXudi3ftCTqInGfVp2EbmW9I/FGs9wyuH+1mExVUSpW2DjQkRlH50
xO5dN+9D8lkp8rGuebq9WOa/a/ElIafyLKdFiTbi0nJqEPWkLNKiObUYrDjUGgPeDVGyTyIwFH8f
ikUJixOxIdqhi7Si1zsyx6BuTlMvOar8RYooPIy720GurAOkKOZMnK4/m3ix+Ik7mpPRNKcUcew4
RQ0njn8a+XhX9sVKFnhZVpgrptZsY0S1ijrq4myK+pojFheKE0Zd91K9Gw0Wv/qiGC8G1MNUjbYx
MuCeoO5rQd8FyZqW8+VY0RegOg8JEFAnGpfnG11FmhozkbI+8UPA4/5J5FdPcAcM62/P6eUa4d0M
MvdDkpUlv1iPuHCEEY7P9UkSsKLIcgS55Z2Qr1UAL496kHkMiOrf7LS+FPttcGqQs25qTpka2b30
mkcHfXJGBX+IMYPSebg9qivhqIBBGwVPzz/LPuzQKErTx0pDQq1/FdotIL2udsT2tXKmUlxrxV7u
aXT5/hPtohM7APcNIqk5le/+E6L+RrB965JkLduYP/n5dj4Ps1iSEgLUeIaMzUnP/h0jWLHGfVV+
lzC79NwwJNXwVLuJft+eySvrUMFmg1oW/2JPzGP/dOH0eT1YQqo2J3WHktBz+7AGHrpM2xjVpwCL
TY1ip9XGEQEQDXN0R7J1V9nlbri9PY4r6/wszPwzPo3Di5MqrXBFPoWY5Krd/VyL8oqVzXRlIcwY
bF7KCLLAAl+MRUrSohhzrzklBfIZiM30FEC9DHT/k2cUK6f7lS8zm6zgOQkGhfLPIljTUec1w749
jVH2e0JvKQIUV02Sq/Vrb+IriS5iaB+wWhBEc3XifPaaUdR71ZfbU3D4H86ua0dyXUl+EQF58yqV
b1Oq7ulxL8JYOUoiKYkyX39DvcDeLpa2hFmceToNVIoumcyMjEie2VH+0k7QmN63p+Kx/Rt/lSvz
uJCBuraneCWtjMmQa3p3bnftEZHHJ+vItuhXO4Lf9p/3xdXI5ln+sC/0XstZa2qwZL35Cf85+cX3
Ifl3PAqyR8B5IUeOBBdytYqZznZojTCmO/f5U5yfbTN5FfaWkJMj/jo9qHsSlBx9/ZBPJUjl65cq
Odwf53tnj+I9kLqdKaBxf0KPTfmCSYvBgd3V3dn3KIiAg14zgzR5MOpdbEfTtJloFQo3GFOQYEct
cnDMf1zDpc5b8t43KM7EMOp4nAbZ4RZAqrZ97Ez66LXNoREc3THTt0lb05dZOPZgYnCQTAMqBxeB
4jPrzmh6oLW7szEe0vFPxdKA1buVqV1wzFdGlMeFrMCf7xVDd6b9g3SBsNTDwQYZjPZiDnuaHIXz
JXu9b3NerZuZBOgWewqAsJsgvTby0inBQ4ttm4Um1Dkh7ld9ie218sqiHZALg0cS2UhAfa+Px+T4
aUkdsztnuf+jh4Sil5KfZf5ltNYYpBZ9DEQz/teU4mO6yaU9UNPdme0QFrSb1guY2NX1ruuDlG7Q
HiTazfBtTfpkIdLD0XTMuWUHQFUouihDlLk+aQxD9PP6MSue2q7achB2oJSzAZ5m208oh+MbdBmD
bG1406rmfH8x55HdLOaHL1D2D2kG4WQQTz1TKaLcaN/sdG0dF8/BBxPKOna55/cVIFVnaC1sGz0N
fPloOSvjeA/A7w1EWcKy4yMYIWHFPGTfGzDc//6Z6kG2NUA0z4MSQKQHeaBIHyOL+hUl+ebA/tQ/
qyF00D8BjUvUgIcw/7OKQ1mbYOU6MeM0q5MOW2s0qo3Ut26/Nr/Luxe0mWhxA6AXug3Xu0gHP6AL
UTgItxuBVaDFfEg34vjLGHadDPIfxdF4ub9pFk/mB4Pz3z9cXJkJtqPMmcd0osdhp4W9ufKmu636
zZfWBxOKu+76TIMmsj9fGdYnyp+yBJQvIQQHWXtC6v5oU+dUZaGFvij0Sj0Xnv2YOElgD81RY6jr
WzKwyBjYEH70+pVMy0LYePVtSvRDOeK53sPw+Za1HOmJi3PRizf0TwaDE43CWHlRLLoJoH2RcnEB
WNE1ZW+nTdE1JknkuWtftBHAGD97irMZoWU8TcNLhcT9hBxgqTV7YWuHIWVrpB9LK474AbBW9HUg
aFGehA6430bHmPoz6UVgJvvG6ANT/LLWlFmWfMUs1Qp5GDQc2SqOsGpAAVT4eo8oBWkWpNZ/Tnxc
CbuWIgGIOYL5BUxJM4/f9e41oaMiDDcfznzi21x7dI3t0EbDEG/YsF0TUl7aK2gLRtspHmkoqSn+
tfQ7EhtOOZxJIcM+zfc2+nPh0XlbPcjcDThY4rVxc/98Lr0FPhpVPK4gKMPTshjwWvuTFjvXBabq
q1Mf8XC7b+i9zqF4XQSVECmb0YSAfio7s5dg1K8dWHLrJBRZE1aeOHRa+wnt85u4+GlV36o24Flz
ztD6ClXuvaN/Y9mPmsjvTubtJ5C4OaLaDjoNmRnvOAR2u9eWQ1hHK9ci+4VNDIw4kgFA4rjuzUtC
t9MUmj5Yi1I7dPXG+QqJyGTY+iMNS/qz3Za/MvTA/wFn3RD/SnkgVxI782Sok/XRvuKnwYE9NACd
YS/kxpG75NUb6rVQe968NzbAN6LBfaJApWZQXZHp1OZ8OE+4BKBQ+t0znx27fSrrczp5QYN+r7r7
C7j81p3stQmeN7NqHKTwc8EacG1k465PFu3szjLjfjzTzu9DwxsPGhRU0Uluxp9IJn9qJsirkpbs
M27wbapBD7tz880w6f3KPCyccRukToCLI+uOPL9yQ0mCV09b5vgSS/vG6z+a30VQJg57gs6375q/
1iCx4LeAdkSVHrURpH3U1zcIkG2rb+WI0iML9WQ4WGwr3T4cUhpMKYhRkxOgfSP7UVpfBPfP4keX
xCearzGX3bZCYMiAe0PeYK5K3miOeFXj0aSZxnNbnXNwwXVpYJgPrtx77nZsd9L19wwcVGAgP849
vVq208BNq/+p7GRlty/dWmgeBW4ENXQoV2mK65Oe4SadNo7npn7oGGIrtvFlMAF4+WzIrfs0eV/d
ZI1xZ2kLom6D6gHieUAGlDMWk2kEKWQ5nRlkWQcoB6cdtHKg9DShVABwpYcEoxEUyRQwiMHHrr+W
kFtYATRgzDxtEGnFCqh5fCerB+Ha5nTm+Rfwmj42PzBFDzz3ech7MEXFLCRayMYA7TKCHJIONFHJ
b1lVv9Pi5333fOtwwDqI/DFYT7EOaJm9Po+eOULh3NCmczcATuvw6QhmkbWK4K1XvTaiRGp6Udkp
5B+mM21PNZibGCpc21Uy7CUrwKqDOAJcM7i0lSstlb1tilZoZztPwto1AhDc/KXy079PGFqdsW7A
COO+nt3Kh8DWy6EfahOunZ1xfOgNNwvM0rvct7GQYELbO25NvDfRt+Wr54IIQCjRE6md0+4UDweI
rGXkqc2fadygkmtuTD8JU2utLXhpL0BPDxVqAOnmfPj10AyWQ6gnhlXIYI4BOCmLrQug+ErcvrRM
IIkF2QW6xWa+xmsraeHaFJ5JO9f4fVHEe8D3XiHo/YOl2fb+PC4O6IMpZUCTX1GtpbZ21q1pK8cn
yBmsDGbNwvz3j7sB+scm5xYsaCOghbwOfJOuxPa3FwdyKO9AeVSusOeUwDrNM8MVdqnNmJgCYn4a
f6r1aWUgC4im2cr/tDGjG1KNCrJalh1zcXoqCao6H2+iLjBPxqY6tU/Vd7Zi7nbekJKykNIAJxUQ
PyrOx00bqWNQxjmBLkMr9hSqxPfX/nbW8NOIM5DRBNoCMNTrlfEbQpq8oeZZm4DVo2Lbo8OvBD7r
vpnb3YxICg+uueCNG0wtQAwCKdq6nazzyMCwox1bdDdN9ikr1vC0C4bgC9BvNPNH4Fmi+FCXlIbs
C906Vy3f5U4Wsdj7azboJWnLL/fHtLA4eMRBEA4UsWhUUauleL9VJWRT3DNuyiDVvjM40vsWFnYb
AGzARKN8iNovxASuV6cdLbua2to7u8DplY8tHy9NrMNr937Q5F2FJhDyw856IC6GJx/6QSsfcDub
QKfAA6HdZfZFagUuQxvkMFmZf06bp67ToO7x5Aik8LIV/O+KHbX2NowyaVKZ+meS5mGc5YEE1tfw
j5L+vD+jt9HsPCBof2I2UU5Xo8th1AwxysI/M/9pNE5IFAQxCHe76oee6Ec0pL/ct3fb7ztvj/kB
jiYN9Ii5ygrWjl0VINghZzttwXdrHBr9pNV9JDwNTdoyBBEO+MLQM/7kT5eJpkFDfrPeRCAD9hhA
aLN/D+uuP2heig+u2Pdaw6WaR87GhdOAfLXb4Bi3YfKpOskn8UR29ydgYcKB5gIDD6rwkMRQJ9wE
v/hcHE8jtyabifwoOvMgCN9mMYRVekDwVqHcN3sJhtDRiJAAoSP0V+c8wocBenafxEbCZ7GPV3+E
gApJkHKWLvnbQzn9/uiWbc0+DU8jbCjj2lYrOlGmXu88d549nrKmefMaqAUKLtxdbpt0ZTJn53X1
KpwpXdAkAKw84mK8Bq7NCQZN3FbYYMOXG9ZBUsDZSyFfLSf+7MhizdpNwmXuFZ57QlCaBJxVU1xp
wpjVNmCpee7cr477RfLkwRZB63JQoyN1ZXmh1a1N6O0IYROxFU4o6mtYx+sRUhHXSMeA8kLICTy4
vI0QW+6FjJF4pqMd2j6azO6v4e0RnceJQzE3mKG2pPrxvqh01hWt98wFKKBh81C7TrOvE00/ANvx
YHZx/pgWpN0XdfWtRsohBA0dC+x0cl5rn0MWsomARorPsTPRDZer9GA3l7SFUh/usnndwWuoQmbc
nvgZ2He855y06AYGJVnSlaApKF9XpsK82WAwBBZyRLZwV6CTuJ7+kugSIqgJmPifMN7PU7sHX7WE
om77hpaYIHs1/45H5BStdi3jcXOZYogz7xoeuOgUBiPDteVG+FYqOwYS/pz2O12gcRFdf95KjHjb
oAAzeEojPMS7AdOphDu2n7BYUMt/djXhfB+TDneNnlr+V9eYmp+8LeGkxz7xv05gqOBBF2dFEhD4
GrYbxh7MJF2WuvSQTrXcl8Lr13Q8lqYBAjqQ84ZWCNKB898/Oq+k0cpulnYSUzI9QvuqDlJj7Pcr
67xgxsENiL4EgIZR6FCmwanBQ9EYMZrM3ZY9TAj+/UAXBXA10JINnMmp94U7elur6O1n3QRUunJY
ErZ92W2Jl7tb1hkUYsvFGvfjjc8BsHMmwp6zizNfm+LhGj6wQsuL8lwaBr1YWarvk5i2lzjRmzDN
0OuIziBweHp8RF8WmDHuT8zNQXs3D7XTWWcS8GN1+lNwVHcsRRuSW/qbSmrZtpjiDElN/s9wSAfe
xkPkaKP4a0Aa5nqlR55RUIF5aQRxmP43LRHgy0wXh7GhGtpn0u7H/aHdPpZhcJ7cuW1gfrYqL/LC
qeyOZkkWOc0va/jUQ2MZBJu77I0ZEGxL+S4mIbHWeMhubkhIHsNlYZOhGwMeVtlpSQohN154WVSZ
ljgY3Eh2YmqtbeE0LMjGak2F4ibeUOwpN3IPRTmGZztG6T7w/gW6pAWaQGzkaMMSomr35/T9qX91
IcMaohqAntHbAXYD1Wu1bUobZKKjPoQ43MHf0o3cgMB3423oBjyhIDEn4a5HUfSb8auMOj20q7Bf
g0XPVpSvmKkxNYSz6MqFCPz1ViI6xCc7NEhHpY2kXAV53lyCJsWyf4JL9WeRJt5KHLKwqAjp3Lmz
Z24kVI+J0VkW4R2lkZk96hMku6fobWzWCIeWduyVGcUZ6LyxoDRUUggnJHt0hblV8qAn2b4utnUS
hxTV7870Dkz3Vp7dN14I4dzH8SlRCJTB6OAWpIg0iMvbw0NOz3wAk16EGlQAUn4nZ9v7O2lpCT9a
VDZST4rWwuGkkRifiS82EBNNngjbCWjN37e0sHbIaENJHil9F49XZVJdAhVIIzPKyBJIqMtsX2af
zbJ/noxmc9/SwvrhkgG16EwkhBhLJanwRO63k1HU0Vi74C6zQ8xjNoSQ+MrLHApHYYVuIjtHU9yK
4XnDXx8IoJiB00LNAs1ucD/XB6IXdWb07gTKnqb9zodwnIIGaXt/Z6TbtjzqlAdC2+sZPTirbHq3
83ttW1lJn7ZgA9N02B5eU9AE0upQdkk4flkZ4w1cCR0/eMDOG9VGxVDlua7yuvXygtcR0aPGBklt
k+yH+DH3H5AxRk4UTAmRTX7dt/r+EL+d2f9anU/Oh/hkHLPBreq6jiQcXPEmXu2fxSU/ywdrA5ba
sN4DVf1Y77QHtO6ex0f2nG/pfoq0F+Nl3Lc7+7h2VG/9/dU0vO/BDx9UzqmDtmvqSG/JhoCXxx6s
sBRHXYPQyiRCqIx+uz8Ht87h2qJyo4l0yBNtwsTL5pJocPPTU9XseLbJ+mfoE6LVYn/f4E1QgigN
WBQcojlhDxqQ6zlvS1ZJRCx1BG6gUOpkk3jGoaxWlHqWrODywH+405AJnJ8GHybSb7jn83pikRkH
iLLI91X8zm02aw43sV8hEol0FiCM1ybiZKjwXE95RGKwJ6EIITc9BFUD02zMbcvx/5qh0Db1AOlV
ag7lF/T7lGGTuOx4f0YXzigqmiCxQK/3+6Pq+kOqMc4Qtdgsyqwe77VZ7fSEXhJQxK8RVizMKrID
qB+DOBt1ck9Zu5qhUIu0HIvqbgwqbYgEcGg5GkfuD2ieOeVY4u0EpDDuY6Q81B4R3yoLe5Ilj7yK
yh1PNRBVd9OahvjCzkfDKYqy4K1DTlC10qQTL0Q28ghl650d9ydQVVzyB5KN33Ti/RjptOfJymm7
rX0iyPhodP6oD/sy7ZOxq72GRyOpj0X+mQtkxcSpJDKoxBC4dgcg+HFgYUXIWyKy6P7MLi0gmmyx
ZVFTAMZdORbScIe0lDqP4tbedUMbStltW1Kv3JWLZuYcC1LjKFqpN1Y8IaflM4tHKUFBlwNnR1pv
NzLn9/3hLLhLIJf/a0e5nbw0s3vgHXhku0eDCzTDf9IrULY/1vSMvvwVeNf8a+q29Gaqubk5Ff1u
ytolXVcWqS1ENDRVe7Hq3Pnc1YUfomoIOaraYNtcz9dI7pbcDEATeHDMnYK39FEuRaqVW6WI7Dw9
aC0ONw9s/Rdyq4X5AnYuvK+6qdoTusZduTC54PtGWRUAJVQ+bWVydUAUPAZWpGiya+goep8k9+rN
UBUXGw2tWeu5oU9QCb2/pLdnfy4OGDCKdwhyKPPW+nBACoAQSkqaJhpdAcSETtPPjePkl/tWFoK5
WSYVAZ2N7ARSuYonq3ipkay0MLhyLA5NOjonm/vZxiR2AioerXmpeT98zkmH/m2nI7sC79/DykfM
d+v1hsJHID8E4TpoAKAydj1Wp/Dagup+E5mCGwG0z5FzE/4PHXTCx2kEstGVM39IbJdhTbt6SxPh
Ixub/3MD55xCQnYSr2nUZgDZuv6OugFVPZImTdQhE7EFeKQ9THnJVy7+pZX9aEWJNKQnULTKkFwE
BW2/xZsFpGtj027vT+rtIZ3Hgot31jwDUYNiJUY3d5OVmFO94w9mG+egcnJ+5Ua6T5LEDlOnW4H4
3Po6GAQhBkwCsY3zcj15Bs9Kk/gwaGsjtM1T/ZehxzVa1oW74lVv73k8iB28AQwAl2Y0wrUlZDhd
tDCKNmrEbzl8NiG0Wb6JeMWnLkzglZX5NfLhAFbI/A4mr9sIqTsolIChMEghVQyWQxDxVlaBtpDK
XSOsUfcGwhEUhVFawn0MRnk1gzcKdPz5nS0i4Gb6kDEukCBPrZWH8I0vVc0oYzNaVk0D9wBo9xpw
QYEMCbrY/Z8YIqJGc3HTP+PYHNHpUv/jHlHtKtfu1LOBIlUsIt/53Of7dnwb8s/39/3sKz76kncT
8xwiEkWpQXVoiYXKMG2SJnKL70YD8XnASaHFvkU7C7i80V1j2QF0m1e89buitGoWngNglZnjACnv
693Cp1IwFo9w19YuP2dvxjfnU/YkT/Fj9dcNk1ONjBFU6cPmSJNTPqy4FHWvGmjMgNtChRzJorms
c219hNpgHMcoq2Q0sH9VfXrMPWfDdXvjWP5K6HSDPFeNKd6a0dRIy0RvI58iibTTwBQAKb9qRNuZ
hNhWMJFiPA0DvNPBqgbX2RKjatKw7QQ4Qm3XjrN9rPty7l5nBj3EvHG9kBYZuuOcDILdGyYbbToY
DgXOx2ROQ0M+yenv/X2iOhGMAgBQrBRQjaiKqKxZeFcmTksnGZmjzPcE5Z99MaYPaELKD/EoqrU7
bmGJ5oONqxbJPCAYlCOXsbo3S0r7CJ2BxlNWtuStGUv36GR9uo2JbOBe2ITEotbI0CwY2TBmgsfX
yWWI550R1pNxyBlDrpEQ45jDGEKvcrXjRk1AYF5mQkYHXfaIsuDKr7dSQkZrAHVxH+Vd7AeOUT/Y
vmi+0UkXj9TMzWBAmnDLnTo7omlHPwkIlKwAI2+P8Iz+msvrgH/hllX8e9VXJqtro4+y3upPSPs8
E1ApfLUEa7cZGepzl8VvbmI+60yu8bG/lyKvD/JcQoLnRzYdr1oV/E6NkaKObg5Rnhj8LGg87GzD
HFE+SqcQMYq2K0y0BHY6kY/+BLFdp5TpATBvti0T1v/IaV49F61phHlPQM9J7R4JDCi+mUPjBkUP
+UaacvhZJtwTRPI4WJtk8Qz6wz5sfSsO8CACyWwd26GjjS9ONvk7qcnkQKTzKmouQzR8bgniw6Av
W6hQVVW98uxcuB5QjQV9L6ib5xhfBeBVSSFoqmVDlPo/u9rYJCPEWNPPkNE6eIURDTHQWMYOgeAr
vvD+sVw4JlemlRsCRWLo0YxQ1a0M+9ku4lfh6F8Hv3hu5KkgSLnfN3cT/87bHaX3ue8dFXFw019v
94aB+27Q6BDpeQ5VMmuTg9QXCNmQGmZQkzY02/pIGGAribVbsX172V/bVva5VcnOFW41RNIdoS7G
0ZgzGRtJ9x35UcZuaPjxZqzA32E1xb7Pdq7mhYBMm3QN+rg06e+vG7DRorNEDd38XJskHwTWO+8C
dKFqiAMkevrG5i8QFyvBx9KocUXhY5EBQFFamXF39BuzkRMOWE5Qe4xt/WALX/z7PgLN45yjMfF+
Qq/M9bp6Zlr6Xu4NkVPaF5lCeddCg+Bvywf1y9vKOi5MH4pwFkCd8FfwnfPfP0SKtZu0KCI5Y5S1
/JCldiC8z3w8WmjMGXsS6P50shv/XEFDMEXdGWMd/TSo3UPj/qoA/K4E3d//JDUWh+/GQxVJBxSx
kJhT53gcRGwznk1RElt4nXZDA9ZcwI+zERfxfVO3yznjJdFPgcHj8lZfxz7kPM1qKqcIOq59kCH4
38a1WW3uW1kIOnAVwR2B+wZAeSQBlDmWdkWSTOhRkch2S2nWHplm1QHzrH7fj8S4jCjcgxQ6SXYJ
N90NeuLdDdh1vY0tJ7nXaew+Fn5d7ZK05E9tTfW9q/VumIoO6pGp3pkXH0S+KwHvQlyIRAlci41U
L7osVG4NyejoSS83ozEpN8hYWNt00/l/rS5w2M4G/doY5gE0BkGDkW1AsFh9neZzJwK2lkxccHXX
nzKv5Idtirq4S+wSn+KcnLDapZtI/IC67I6vhTpzKHN9hULrA3E0QBmz5r1Kj2L6fdHrZmVGuP6C
cstP+ibf/TJP8UMVFq/3N8bCToctvPjgSkF1q7YzTF2tJY4OWy3i+4p9hqCq8NfgS7ex4rt4yQyp
xfYDOOh65kCRKtMmL81IFG/g79vlY7OlPQQl07Wpm93SzdQhnLOhHT4XBRRLmWlyr3VqM6LfHHJw
t3w/5vtK7JBTI6epDvuDrQflGtn0whlGHtRAQxIwYXM69Hp8eZ9hk2aTHQnbOY18tELbLvztP68U
/PCs/jmjdDyV8dw0+swaCuFFrS7Fxi1aGoxCPE5ttiYqv7AnsO/eFW1AeYRI9no4liGpMSSGF+U2
yTa2m7Ubq7PKjV+D1ub+oBZmDh2nGgD7oHpDO5lymWlm05Zp7noR4ZYDKRPDg1rnsKaMtjig2ZeD
ghIIOtWKSxqzZQPxorIxxVEiCs1wi3T5lxaSJpf7I7qxhbh31mYB3gBpFJQ3rifPJQmjLKN+1Bha
fSnipDZ3xIAmeiDQnLdKJXprDmAZ1HRN0BfPm0KJgTK0v3nMdQlifRr4kMvx4++u2UPad993ZWAW
UzTynYU+bUfwIBHxHv9rKwnKkskKWvlmLbH/ce5wX6IjCChiZS313rezRtLkMtagvYCQ1d9iStZE
BhaMgHUcpMR4AaLfQE3LeRyq6sT30st5u+I71n5Z2fUa8XVc+/hlRBzh2jV24wFnGMyHz5791oe7
w227ukRfY3oZsy/wJEfbOpOvBfizG3DK0WlnWke7+MTS5yoZQ0M8JYb2MDih8PyVoHnpQ9BqgO2C
lwnQx8r21PSyaXI440tr5Yc0o2iiES1Da6xbBUW21mW/YA15OPzDQxDleLWpisQ6oWBmyC9cTgEO
JkCFcqOloG3f3j91i4Yg1YIoHBcIMGrX8wufy4pOxPnF88jDNPUHv5x+5l4RuskqG8I8RVd3jPku
doO6ggkUBV6617bskloemmzzS5an0cC+ldNek68d3cvhp41AUXOCXIfsE1o5JuTMgBZFiSAQUIXP
/ziERvdHfkPOAG+DBAzWErc4iuG+MvSq7PSx0WRxGRH87bMmr8zA93sWsD49+blfvQwDVMYNH1nr
XK/Re2wX6bGXdv+AqUzDxG5WG6FvrmFcGzrwynN74sz9O3utj9vdZxBFHqziEvf0E2Q9z4XXbUdN
BsanWpihWe8rlJURPUpPS8G1PgV07Zl0G67NLHpIUGmoOaH0qysRL0QJaNpCFexSOw94wj7nxYUX
+9Q61u6xMbANCXAuWhHcX44Ff4w3IDJU6E9GLvO9bvth5GDiSjxkVYoL4ucgm5UC2N8uXcNFLfgq
3NAIN1AHQTCgjk2miSZsQCUvme4NIa80PDulRzb3x3IDAcfWcmfKclDbQv0Z0OfrZWS5a8W219NL
bJRQ+d4JG+n7tD1W9t4kFciGxpBKMGbUQ6C32UZ4D5L+BtpyIwAIs8hTGRcr5/ym7v3+SeC8Q2w3
Zx0tZVWd1GZ23AIES1P66sfeUdbil93v7Mr/xZkMxzgOyHgYzT8Q7GyLcXd/SpYmHmHsTGQ9l6TV
zjNC+sqRdVpeqgE4YH2AiJKdgIP3vpUFbwZ+ihkeBlVDJBGVI53nVtXrZVteSohbmTw7jtOnqcxf
Sfn/Gg+wJ2hiBwAWmbvrFZaoXcrUcjCdVQ2Z62ObDCubaOlAIAcJug0U0zAW5VrN9Kk3jSwrLwKd
A2HTO7/ioQPvOKnWevaWTjzAl+hxw+ThJlDj1oICftRxVl3GvQYil97ZFeNhcC5x9tIZERk/ce3f
Tzvo8ABiwfCARlLJigF+ncoS8PhLIQ0bYpOSBD4xj5rxdn9D3GR0ccohmY0rGzIkuqFuCObXyVhb
eXWxzE8tmIRDDQlF/60FY6F4EQZfGdbCDXdlTgkqY5G7Ex2r6qLZNdg9RlNuOtb+yUaQ4lPpi5Pp
JeTf9zxsIgmCGgy0cC3FpiMbPdYn2Mz1P1NHd7bFQnu6ZP8MhZ6jcyjj4VwhWICElOrU4rgkFm2q
S5KFbe7v9HE7vKHdrEIWQcMj+P7KvXMjKdECzOEflGvwnveUt2FceTnkasr6ktMpeTQzK9vGbSEj
o6mGjTZ5zb5PtGHTJqgiCmZYOy4MI3SJA6WRpBh2FpLXYW1DLk0Qs9lBuspEo73lh0POnCMfBm1W
iUg3Ru/YQZ7m9YNWNvrBj3tQ3iXQ+6qcttsJ+Ktd5g/jlrGxOIqc5Y8Nz+xAonvgjeqTG8aYFOA/
ezjxJK1eCq7TvSihMy47FBsJbzcJMdITUtvsZCC9fW4mAUEWt+v296dsduHqjJkoukP4RUO6wJ99
8IcrVBi4bfDH+jJaZbk3Y73aIeYfQttFinkoqb6TwhVvPu3W9v1t4h57w9JQ0kKAjHhKjY7TyTeb
0sK7rQNtg6WHUjf23nTss8tg7wuRb7g2X3dsh3bn4/1RL/h83ChobgHtJZ5yN3ct8SaPt3l96T0P
7VOfZcYu7uyTV87Zkiv5aEe5QA27M2qoq9eXmO/M4q06axYJ3PirN1OGy5/tGmv4ki/5aE/Z/y36
2xOAb+qLyL578qUHUb1/Kigyj9g996dw4apB6gdgylk0YYZsXm+c2i0SoIn86sKNzDpKL0PlxYOS
ck/bP/ctLU4iGGORYwKV9o36XCzLmlYlBmXJx3qwQw+FcidPQa/3C2nuL0CNNWuZUGNpdEjHowMK
MR9o0pWFI75E4CkJHGS60dkxydLAEz8y61NvdIFN821SHjy72Hl1WMfppkfAnQf2Aa/SoCCnpAsR
ZRvZpvUfR42eHAmtNxvwEu/T/am54eKc/SvSLAj/sRaoBCqOvE09P819ODy2mZt1QwBIaxEi0E62
2rH5iv4WKL+lIkCj7+t900ur8tGycb3+bjd5WWwX9aVqvZBNzq5hxWZC7Yd4/Y7FfKvx9DPa4FZO
1NIOR0vazByLIgb6Xa/NerzUUzNn9cVDW0QjyzCt/mb+L4d+yv2X+yNcco0fTKnhZ8fqSggDc2sL
U+BqAD+dTvsnzwHQ05wMsQU7BjTCabnGJLsyRjXtMqDmVJGmhk8eqtfJ6YJRf2ScbYbsKy1+3x/k
4jKacPzzq20W/7qez8KsusmRor6kcRYwfq7RAV6cNS/fGn723NMnTaylZ5ZMOlg7IPgAcIZ25bVJ
vLQM5nQFu0zgxwd1Gj9UdlkGusmtkKbD+OBLOwlQqSf7dJiGQ5um9Y77UMHozQnspE72e+r9btNw
qz14uqSHKmbyYOCKj/W03NyfoKWrAhRMKOMApIB70rz+WulrMRKKuKXiwZdowivLo0fRF5zUJAE1
o1gDOC95nvm5BY4fNGCiDVax502MTqRkl2F3HMJ/7byf/cXHX1dO7UTpYGYxft30mp3evxblN2of
4xhEPOCb3Hf1D+klG+ahU+Vyfx7fG7LUSAMCJ5CzA/IeUtrKO6tjlT/iELFLO7FtXDyArOm1Nf3Q
yrwtN7rXrvgNuhxnOA3ihdMu8KOJPow2DfFURrTfP6TanhRQg+tPoEQH5fYpyYOSrHHe3Jx6VJQB
x5qT/kCE3PQgaFPu1GlO2MVxR9D183CInzz52Gjagdf5JyTXq5WbdOmZjTEg3Y46CoopKj9Bag2N
72sDZkYmcp+KAY9+itYkyJZNYS4Mekpx7wWDMfBDa9vjs5GP5T4zO3+DcqCxtkfmHXazUHAG6Jma
s+sqqMbquN4VhLGLxZIt1w8ND+LkWLmnioTTi+mOUEB8Ln6tbI95+W+soi3DQAUShCamsjORIRvb
yavYRcv0HYD1NUgqkt80ZYGX2H8EG8qQD973otoV1RAQL3nq+z7s2YTbn3xNQMtm8eTAyN/GhHzT
KnnMktNCMzowF3jtgpRN+TwGZS1HGzp26Vn/HZGqH5IG9BGWV7ZHg4EKxSw8wMMksbakq5uVTMh7
vKHODlYCtRsQf83c39deofW6ingVZ2AmnUAZyocSOcfcS7pvPt47jz134rmbZYI6Jc7TQUoOsjRf
ms2xzXODBaObsAfNapIvrOpQ5seGko+DYbF+rp6BP7w0i2/3V3Qxvn8HocN5ol1D5VFwci3hzNKw
j4zxVNvD0eFxkFcIe/tkW76azkMah5OwQtBXrUQJS9kJPC7AyoUIEHTzKvWXDta8uhgMzNfX4oEG
Hv4zUbteS0n8H2P8rx3l+myLoXBzH3ac8q8bP6XerOTxQtm3SXgh8Atb3wl0r3n21yL922sCp2Sm
YZ+pcTC9ijfltOGVW+K4ZIAjgnPHTX+Xq10Ma0aUu8gbqI/8NW4L45JMdSA/NfFT0nuBFGyT54eS
vpnfXPuxQLwJINmmRhBKVqKFORi43vh4HQLmA3wM+l9uFpL/h7Mv63EcZ4L8RQKoW3rVZbvsOlRV
rq7uF6GPaV3UQR3U8es31Lv7jU0LFnqeZoAGKk0qmUxmRkboLNK6acB1qNFALfg7J1ukXSvOgpcg
dA9QAwQGAIf7+nCBSJzwsSlYKE+Jm2PuhVaag1GSQ1qckhgEf+bkMvJRRRtru83zru0u/37x9iZJ
PgBfCbuGcZybh1HeafYuM111Czi29h1RFVxApCoGUkWIXFGpllTGJQtb3cbbKekjV9JVhnnYeBOt
fRvHsShc8wiHKPlATu96Uc0o9aDIbVhYQsQ17bTHGrLw5jLNF+O6YvW+zqSjEoG+1i5fNiLOkouJ
zgLKTpAcgR9xQTFd22bRPLERw2GhDbgsmAWQaJgkMYA9zBwbM5kjmyqvNUDUm7Ut9csxbVxrGtpD
1TZgJ4aI98bVfpNM4C6D2q2hoT0CVI1Y4ogQ7fRpICxUS+UN6NhXg5fYf/NnpU+HUiv35rgV+ZaL
SNyDpaIHo+DxxeG53gNd4eCqGCoW8jbzzQQiEEZ9mIYQZXSFTd6A1BqNGDcHo285QQo0mjfWvOZs
GCFbyrTLzJom/AC1x7wIuk9wNqNHZkkNcO4byBwgDLi11tvcHDQSF6aWn3JxgLKuqOZchiYKr+Zv
45ghVfgdD/R3XMsPs9m4jTqcUsN2iTY5Y14cW665cWIifyG7Sd+P9Rbya23taBTJ6IWh83JDy9jn
zGa5SVkI6hSHUOKgE8vrrYRxbdnghF2qt1Dpxpvketm5RiERgVpPaER819aK0xL7n1qr92Ar8DeO
1MpxRo0OELblg2oYyr22pTGipmNvN6EVST4jtUu4FdKuccYC1bmZS+9VJYEomuWPRhLcN74S+4E9
twmOD2Z0gJi6to2uQ2WCGLIB1u29Mn5O5kaGsrKPqPFgkEsBGBBX6PLvF+5TK6Qcydw3ISaoJQWI
jvlRoY/xFmBpxSmuzAgRMdH6vtZlmGk+VU976d/v79LqnwcGHkgGlOLQn75eRdNOaj/3cxNSDOEQ
6k+gJofA138wgtQT1Xx0mMFreG2kJWZKa6Buw1lrXJZAIggt+OFvR9qWIRjAa/5nRXA21seWPPWw
0niasxGWVj/2v39b7OqQlHfQOMBXyAoemFRyifqbKd+t5L841YUdMWeKScroADtzd7AiEDfFjWNn
uzrfirMrWIRlt4Dyg3wBYr1YupfKPhuySsHRpEA/gDxH5egfFE4qAYLk2GBqBq9uuUP2mZw5t3b3
PWJ9P/+1LrgdTct8YBBIDaHD46oqSowGSJA5mAFARH3f1PLZhSsNIxa41zEyhJKR+PgpRy2Nqpa2
cD6DBCqT6E5SOFi5ATehg1yDC1Ihi2598WgA0Obft752vlRwMQGBgusUolzXrg+8VyVXGAoKp+YV
szYB5ZkzT9WGlZUiwDJmCUjXH1klIAKvzUhy2faKUbchS2WMPzIeVKoSQLfrqCt9YMfSqS72oEg6
2EbvZbMa6Lq0v7/SPy/7m40G1ycUHjEojf7Z9W9QTNBZyVbThuAP/1pbjzpw/UQi/mRTB/KSPQou
dSl5+qA4itmWDpPZSZrVfdLEAdff5WSrGLO693jgIGUFURiAN9c/KIkMqxrBqR1iVGzWU4djgDqZ
Nwoey6puVn1hRNj5uJowCyrzNpSkeTcZzLGmJ7X5bsWvMgFPy8aH3lrSksNeXDpWkikSBWYvlLoa
45l97kxGWCjV1qFZO5/L2/D/b52YhlEiZcjF27CLHK18t63Z6ZTPcjMMLbfX7e5htBXSWGCJFfN9
Tmot6TF6HeKVBHUjxY+TAyifnFbW/Enf2Lz1Rf1rTHDQtKj0Qo9hrDR+2/bX2Dqja62ieHz/IKwF
nKVZDX4OYGUN0e1GViFpGKcuZHgfkfIn1z85oILDuCP5uxIf8+rzvsHb078ALPHOBNYGhWZLfM6n
Kp8VHaKxyNqZmw6l1+rMYRi8AMDeJvv8lPVsp+epowNp87fD0GAOXgApy7Qf0GOKOKJsTXGc5hVq
W9Q+I6HLms5pufK3e4q6KojrMWaHdBJEl8Kni7tJJ7NhoGDRv46H+NAbgRntZOmoUu4lW8jVm1Mm
WBMyCZpLfT4RvQZOL5Sj3h201GHKFqD6tv22mMELZJmZwNezhfhklnaURbZVh0xCHcYcDOZSkz2M
MZEcvMG0l0HNMESBh+a+sMpqp0iK5Fu0V4Nm6o64LZmDEs/gJUu3/b5Lre4A0GTLqx94PDFjs0EI
mic8qsPE1fJfzfxubDHP3Zz8ZfEXFoQ9nmgGlbcMFtoU78m6DFTES6o70Jl9VOON5dxW2q6tiflb
z/S46VtYozVGUEHfrWWdCzEyN6+sR1Jxp0F1scsSB9GBmfL+/m7ePEUE68KHlrphpt1s1qEuRaDD
NObITc16Cy6wnIGrWAorgG6h+YPQo4NYS7gbkORYPMIarWI31/tM33MJk5OHAq0/c+M8rm4ornkI
QBlIO26GwNV6ynp7zFmog0YDg+e/zOaNDbJf59D/9BpT9ttp6Jaemw/yivD+ft7W3JalQmYItwaY
bwHDuF5qOYFYrGiwoYkGTZPqN2YevErr3hO9CsdMeuSm9gDenVdj3qL3vLlD/lhe5pwwM4zCopDP
zVVVyHoes7BjZNeBNkv63rT2DoR0h/trXDuBANXIUNiClBsoX6+XmCUN2IgaFEIIhaJ5zCzVTawG
MAl0EzdOx6174mxhGAZMd4tYidid4P3ENauSWUhnOrujyQxkFd2WFvKWFSF1qUpJ511qsHBUvEhy
GPPub9iKS6I8+YeCEE9A9CkF/5coNXC/mSxM3ts+c6rRcga6A/X7lKiuEQUjC6ziiUof9+3eqA2i
5wT5S+TcCysYuDqESDZ2mpnJbYq3TKMAK5Mg7dVHJEwpqaUdyF4UdKONDGP/+eANoC/BrC3UkDAY
geyA0zOAu6BkjJv6VdWS0W9K8j6Dnno/QSXVHchQBIXEAhYRZEUaea20OHnMJ1MFyRIdwBSj8SBt
LFB1mlKz4RjLL7+OKMvKcMDRcAWnmjjHNM+MWypNUEJRGz9rEh/DLUEFKvIX1P96KFs7Ss/9+9t5
G8UubRrikCUko6DBNcdNKH0pzvk3+6N3CrwZNuLXmjOiIW8bIHRF41R8q+gYcsitokbZA3qJLidg
I+hmwjbeBjfsqotrgMUdE0bAm+BdtPyMi3RdKpsKxEZVEyr6MU7ol3FqXaCxF2p8FI92XZ15hmSD
Tm3wCPSg43h+SmYMSUKaykp/qkYBX8EQXOXWqPbm9LkewESARnbNPu/v+m1YW34oxluhOIFcXLwf
c7Wo0dovmrDI3+bxGJ8jzOXJG8P2t1c+jCAjWZhmQaYpDqADrjDOtoWKnBK9sG4+ZSl3+0R7QMXZ
s5MNZoXb+AljCwsgqHNkA8Id11tfRjZ4X/IG5TkTwKac7UkWIbXa0pdYNYM2Icavl+aP2BxJOhxQ
pSVN2IHmyJsrK0XDRyV7cCtsUTuvbh/eseitA2uJgt31ihoVRFGjJjdhqzykNgEt1z7BJBmNv8Td
xuatHXx0fMAaguF1NGKEUJqmjMUZ2LjCPpV+FYuOA17Og0MaQDtkVMpJ/YWwLTDpqlE0fzCEBOQ0
Jsau11fNVYwRB9SEzH4XReCs5akDcrfKVZHDFOYu73/dd/rbiWUcT9ys/8+iIb6byEwqRSoNOORO
PlDJ+6K6WjAFucedyKvc0YVYgN/s1DfLjTbC3NrHvDQtuGc0GF1dzBI+phRJb7rNvidy59UNKxyz
GEoQbKjWRoNr1SRkLFAlQihCqni9v43J4jJb6jMsP2g+RQjvZMxk7OJic9Txpu6PjQXHKCidQX2z
OOu1KeityGgboigyjd9SJNtupgVKbniyfkgsPWDk1W62dHNumPGXYAvdhYXbFPEFKc210TpuUfFM
kzbUZa/6xs7VeTpnz9FBck0fDLqfiuSZW+yYa/cIwJN4/SLxhiaLYNNKlE6VK9aGQF0AbNN58t+S
tf5ZFUImGGpQOseA1PWqiiauSk0eW6S6r1n5bWz3FLMRduJjEtxP4tLVkq0i09oVDApHoJhgFZnN
4kgXt5Yl5Zk2NSrqZrH+YH5mVb+TXyk4nUFE84En40aWsWVu+fcLc21MezOKtDYk7eREUI7hDFRL
efm9UR9l5VijjnH/3K8aRGsV7T8MadwgpmhcmVJfyy26UvocxFYOhW8Ip+/ysiz29jB2ftWhLxZB
GXAjrq7dFsgQl0INeqt4XF8v1WrUDMyGBna27ZeENGmD2MwKr4o76t1f5JpnLkNXC+0IWrkiGy5P
2Dg1UdqFdKqY3w1K6Zgxbo37Vtbyhksry6+4+HaqPMs5sbMuNGjkpJnua8lrHJ811mx8s1VDuGQX
bBdoaMVum9Fx3e6ivgsbwlxFSjyVn1P5S2dvGVrZN0jY2svAGLDwYBi7XlFa203emQkPlSKbfZL3
5ZMZxfkGeGPFEZBk4bUOodAFjSwESE6jIYk5ZCEQ58/AAIVzAvVNPdnd/zwrZlCUW4bgQP6DeXrh
zVXQ0m7U2uxCnpYO2uoOdk2Vt4ikVi4WYIAx2goRNjiDOELKiRZNdlr0YWJAMF7qy8yth/Y3B7wy
KDCEeKoHo90IGqsrQ+EM2dtSnhJn9/OsUGQmJbCZ/uiSZ7V4ktKNh92Ky+ESQW8XtJJgM7GEMAjq
2na0AHgLW4JGGB10xZNq4Ed7CBt6LSBpGy6+4nkqQB547qMbC4pbwScAH7InJdH7sGxtFkydMYMl
CTSs911i7WPhDIH+GP1S9K0Fl9Cj2YyMfOhRJQLJV9Scqll31VeZ1YFFy9f7xtbe5BgSQ0jDQUJp
WLxK2pqTJE71IbQLeXxKukL3bKlRQkxj6nsJ71k3YTaYQZmkBJSkygNXDB40OZi47v+StWWjJ4UJ
ZyQ/C/fT9bFmWoY+t5kNodwZ5U6TgItv5NEzuvJdMfLnCe694aErVXlA7FCLw6g3ZspAqntt0m7r
trU1iYfGnOLuBELVa+Q0Dew679DrrKunviuJh9xCesJ9Ux+L2EbJgmBohJjSlpr6SnZ99WuEq0dC
MWnkg8HDsSO1p1ZR53PDllyQR5XemKvpQ1+rmOPr2/5B5vEWsmjlzgWqCMkEsMoL4adg3mZdWhVF
MYQlLlqzsb6Z7WNXGO7c/Z7ZvE8isiVTv7rgC4tCIMcgpg2RbVikCaSw+Fd2zqNmv0xSgdjPPE3J
l/sethIuUHbF9DWqguj0ihduhYmDMjKqMZxB51uGgz060YTaz5ag+0rk01Cjw1gzhvZvZ+5Uk+s6
dCnGMAM9eg8FPHTlHkr58/5qVqyglathdknH2BG4Pq+d1wLurqHKMIWNbp5UCbPGsUZ9qWu3uHJW
oh5uW8jrAkOJgWCxoEqGLp7BDjeHGTekB+hstB6rFbaReN1aWYAONrwPty7+K5xFZgwTA9ksD6W0
AkCzcbQtONnthsEC8LR4vGI0BbWM6w1jSSzFcQR3ayfm2wyTEaaZudAP3gory8vwuii3GEIOBFgB
cjsiGMqRlnJ57IaQTI+SmpxYBWLGOXtdGn2KU89fy+SfaPjZD1s03bcOji7V8g6xoDuGC1F462gp
VbSItmM4/kxtnwP11HuyunEJrm3jMk1koPSND6YLp1aNeSJjrHYMm4lBobvDEHPldtbv+9694g4A
4qNJAkkn8DeL0lUtl6BHDmn0kMTPdZ05/fzjvoHbcAdXwKQK/jokavDMuPYGmfOsMcqYhI1ZDX6d
EQ01FGN8AbrPK4tF/BBCYP446MXGjbtm2EJVE683oO5w8VwbNltdpvmcEkD9LaeZAmOEGJrkjsRN
ObAJdIt7e+V7of+LL4V5WFQ6xQmw1IryQePJHLKxd8iwN3LujNPu/m4up1NweUwzoWaIQLHMmgmn
N0eJCjGhmMNq2hftj0TV3By63HhB6dWGqRUnX/SnkPaBex2E5EJdZqrLcVDtZsakhhWMlL/Og+EN
EAs0pflwf1UrTqhBCBPlZ2wguLCFlAT14MZKCSchL6jtmj1JvKZhWwLMKx8I/TmMSePM4lEv1vAj
k0KYxR5JGBeDW9JwjplrbrF2Le4sfCAg4MH4C58HCZmoXJ2njdRFkkpCVvjT/CzllgspKCiX71QV
LK5F5Cvk+/3dW/lQIBoEfz1IycBXJH4oYMGjPNclEvajDjmmtgCfcDbMTm6wQ5fbZONjrbggWqrg
cwM3GfRQRMKKSGaaxgwmh8VTAwU0ZppBJB8t4JnGcovpY80WyHgUHSEQtQIRFFP1il23kSGHqMSn
6ei1Y+qmefJcK8fh7f4u3vLGgPADZAcQI9BsNHNFPjx1kvusoa0S1pK2i8bHRIrB99c4Bog6a/Jj
ah1w6IMgRg60snqkPPJJUvrzUB/6RH6qYx6QyP5y/0etxLDL3yRSevY6hmersVbCvE79OfXGKJCM
h07bFda517qtC/W2WLmU11BdQ9EQX1ec0RwTa0ZbNyehZOxpXDiR+p421AMXm1k85dIZTV5Magb3
17hy+HE9QFRsUW691cVOq0YbOrOUw66YEmcw+YiR2UjdiGYrnnRlZTlEF+UZs9C4ObeZHC7rqnRM
bskdRGdmN1YmR802WOXWrKGgjn1U8PLBrOi1tQIlryRnXA5bGWT0tatEjxgLHjuvaDc8ZOXwL+8q
dXlWLaQuS9C7WJei5zWJYk0O08b09Yzn0CvIOFjWAWEt6VY5e8UfUTpREG3sBewttpKYPpSDPkVy
aA+tFxnxE/g6Mv1d5t9kCRp3Q3jfNVYejsgfMVMEWkL0XJFxXa9uaMyclhSoCQUFNcbf5+q3WnZu
KU8HXffHSgqsCGTV+cnO7ROPthj2V9oiS/6KQi4uW2TM4pWRmR01rJjh/BW/piz+MoHqEeIpB6kz
HmpTdSbAkPJG3SFzCjKZfG/HyY0NfmBVCHrDcxokp/oVE+f3t+WWFxdhF3uysGlBSwjf/3pbegp5
KGaieFB1jadS2NReGiuUh4BaX7Ms8VH6t9Coyv/pbSfG6EQDmDY9czBat+QfEKyfMsyYRfbWD1tB
oyw/DCBfQAttEDQJ34sC2RADMob9wuNlgrpTFk9eltaOafZ+3FvOpIHghU67dlNZbSWMmEhVUOdF
kx6gFCFdkdlAtc4alLDvIYDLJc6ATJe2uhxrxw0DWSCFAtnLMkR6vfPDoMsl4EtKqLGPccg8vZ1R
ylCDqNxiS1sJIcvfBzAc2LDbWNxmqZpYaqGE5ax6eRF7QLuA6id2UpDv1JZ/36XWrSFLthSkzHjs
Xq+riEcVfCf4cEVmmQHT8ayJMQobjCAgdUaULH5LQ1L+fSYBNVkQeaFR9Qd5f200NYw8Mc1JAaji
Qy9ND/Bov5ceh67fGeVW1WcFY4jbBU9SpM/Le0ekItGapO+gYK+EsjT7FWQke3DIGLHqz2TyQKTg
Rka9N9KnOP1u19lDP/yq5f2ggoJkGjYO8JoXoTACagK8vzF8Kuz2aAwym5VZCa3pYLdfBv6emW/T
lvrEqhUNJQsTQ/i4cYQoIfPJNscOJNkkoy8yHx/Vpqh2utX9iGxjC6xyi3lHTFomm0C5h77EzcjW
ZGRFlSNihUWLynezs/MAiPBAb/OHkbRvcfpa8p+17Xe95sw28RXaebQw8f+mZ7KtSc2VteOEgo0a
g8soDYjydnM5jGVWUi2sip09DiAJKhx9fAeP1f1zczs8ApzYpSFhk+NIV0s65jCkHaUBCJU496Ye
0u72eFLL/G2yXsFr0siHUoGY1Uw/ilbaUGZbeddgRBuJBu5lvG7Eh2dm8rkGnYIWzmUU+2lX8X2U
NcStNIwT3F/uSpC9NCWCYyArnhKWjVpYVOQkjfQ9B4vifRNrX26ZTQHeD/BNvDuFoAAC/bpINS0k
Zae/tgpavMVQSYcRmu2Btt0FWLOHT4hKEl6FmC8V7JXQW9MHnJ6QT6Xf6J1nmOda17y422h0re3d
paHlh1xkanJP8gzxAHvHwBBTps5ghfe3bs0RcNSBlUSEwxDB8gsuLFh9Q/motHqIZhCDGLkJ2PQG
cGntmKMB8K8NYbsgEVWbpGh0GBj9qXaT9mBL+VGO2mAih1oBlniun2zq9eOLrfOHvnmu+/NAggZD
L/eXu/blLn+KsKFkoS8vgJ7ADUn9SmndZVNTSLLYW7f+6sbikkIiD3UF4OSuN3bS2wlvRmwspeAC
K0EEdVayjbrsWq6LQjayOnSqF24KwYhtMAYCAFMPo6Kj1MnlFnlmraO0aTbcqyI1Pikyf+VaYVKg
3dODGmEkperN+mRpydaYwerm4mLGZCwYim8IenW7VKuSR3o49ruyP/L2pJ83HXbLiHAPgrkumhjo
DsNKgUzWfIySFxpl7n/7fheLEUqBaQ+MHeG2HjZ57RTZNw2MiVzayGZWneTCiFDEQiWtSHNIcIDC
YqeMkAR5hcLPfY9fCyFowf7vowgHvOrjMk4arAN71Wo/B+uvJ6Jxm+GLQ83MBtGILF4lkQ2IDbEb
I0zsn408Aw76dVZ7vFp/31/IyodHI+VPeAdx5g2lSQSyLJ5qJewkoK5qoWbkQ/+x8as8ZY8YHdta
11pxZ6mWoheFUU8g+QQPMOu2azKSGuFAviotxHXMJ3M4lm35RJPYNUCGm0/GS2rsMsMpdHNvdQd+
1nLwJfnlFsnz6uJRX1qyE6jviiXCXqvmrATnWxjh9VZUr1ITeWbzZE9bsx4r7gL13n8NCcerb3qr
BsAD7mLEDjqvoPP++9QDjoKiDTBEqLSLLfQcDXwyR8t3VEanzlBWB+Ysev0PznJhRPB6fcGTJjEz
wkY5TebJLI6gThn+erocZMLA1KBii644ECmCFTAkd1ZU98ZyfNGmd3B+wV2+cWWtoABgZXmFEHRc
AOle3mEXVzSvu0SfUOsIGc2m06BHZwn8ZR5nAHuZtCTg0LdBM4jXUn2QuWXt8jkH2TgwWXlwf1dX
whXelQrgKrhqFqDp9S9RgdadKk7NULbPpg7hbiNgm42yVSOL/B1oZwDYE5OrKR3GgZmdiZL7AXxP
qnKM2pf761g7TRg4+J8JcR19XOdyBRO2igpbIn/v68+eYvZF3oCwbxkSPl0iJyOGaZgZqs3XPLG8
mZ/jPuT9Vht4y46YB0iRQay+h532MA/6WxFPT3Wa/sPJRkK69XGEp4teWpQ3UWXC4zHaOjptYkHc
5vf9z7NhRHwxpMNAI7mqzTAjaDVj/JinD0Xk3TeybMl10wW1TzSA8QBCCwfufO3LZt9FBp1slCWh
r+oj7imukU+q31Sz7aaY2kjSONknVrdVD/3T6b20jFwQHQM8MNGPQ5FQ7FxR6N9WYxfNZ/157p0o
8i0I9jj0jZ74fv6U2K79sA5A+x4LyzUe28dM242jZ+pgggOhwEMHirXa/0iCAjTIYb//u2358+OA
JFggziYqhYInxdVITJpyco6Y0bgDR0etknPDqetEcpQxqp187omTjhLz71u+4VlbTAOvi24bJoFQ
PxXuWxvq8mCDH8g5yRwlnK3XESQK36cf5kOT72w5SEEi9HtEIctVIRL6lL4n6UauJDren18AhA0K
gmAkwdTOtU9oUETP89QkZ6rTAYe1mByFyaZbRzzZyPxu8NaLLQRSFB6BYkRIFe4OorM+GduKnL3K
+cacb5+9/639rJ2Hend/X28mrERLgqe3PQaDVVKQc+FwT3dyp3KW/+t9oFL2xs52MEnlMkf1gpQ7
D6Xzou/61OnfJ2/jXK9+4cs1C/ubUhMc3Tp+yWf150c8ys5h9+LMbuudHjK33FSjWcKReNQuDQrx
t+5i1pXq/zXYeabjce54zF3Wx/3YdV3MlG1d12tOdGlTOEFZGytqDLWx8/Ex+PHDfto9xJ5LnLf9
Rii+KSOJ31WIxelg9v0yLn8+8sCbj3WgHdzC44/eRolg1VXRUgQEcZlt0kXyfz0raouj13quHFDJ
f0sav/kyv+aVY0SOOzlJ7/3K/rnvtGJ0Xta28JUiDKBHjXLk9UmkWQRylXYk50CXXPlVmt2HUNli
cdkyInwpQ+E4hRRG6MF2xhPo2TgYBxx746a5eUiIixE+FIUs14hnODkzLai+0K/awfoAaDl5Bs2A
6dNjVTlm6oLYurP8xHS0/+IoBpTvQAq2zK+IV91QAcZcTIN89goHz/9cc5jmTDSwPp/Obr6VFC+B
Szxz4Ao00cYEGBeNgetPh5KEZWGucjpLlQxyt6NckOC+c9wwhC8bemlCiGjMhFbnLKnTeX6Lcucj
//4tkJ3g0By5M78C9OTYj2DhKZ0nf78HSMn5tWF/uYnuLVGIY1UuYYIWUx5ncGA0fuF4395Tv9pZ
XrrLhwcDlhFc9hJiS+Trv7bY37c2WDgbRB6Hglr6dK7p+GQZ1b6X2i01h2UF91YoHA0QmxkKOqnT
WYmDpO18Qg5WzYI2Yu/393LV0J95RoCggA0RzobeJLo2q9l8lpMzNKPt7nc1B9rW9PQfBltxPeg0
gP1iGWiEAvq1U0ItfCwqK5rOH6qDe0D+nNzP5tP7fJad99EpXDl2Xoevqev7teMmznR8O7cv7lbI
XrsaLn+F8OVAT1dkTSZN52X2Xn+UjOOwRT2xtp+XJoQPR1O5YEWJDwdxBycHeaY6TE7Tn2ZlS/Ls
5l26nMKFlReKH5qx8B1e72mXqko1lul8zg76Z7GXj+AuyX4Uh6J2KCShftx3lNW0+cKcyEins8FK
8hybx3und4+PY+KNXlB6h8rdme7JHzz//DV6/vITCZvvf38LwcO14aw3vWphySI7/FCkcaHNyXxW
pkdmcgixh8QCHfnsDL3s6O131H6kPN3C2Kx8VNA14PpFOLWXabnrnQbFb5znsjWfiyfjAwg0Oegf
zOZYBdl8gCTtU+ZIUNc75RCEjTfSmRvqcCwZCmdQ5AE5FogARdyqSUEMkLGenHn8fVTeKvoFxKI4
p442fy/SbjcPLwn6dUmuvXUpP2RStGOoMZqfve60RYdJ7D2LvKL7zpLK0+Pf+jw75Nt93/jzNBCO
N9IENKxQf1zmCAVXnGeDKjnmo8/a4+OnjIT6iHth/DkGeK9Q5CpV45VPsas47lvshR/3ra95xaX1
P/9+UaCZYnCxtOU0n8f2oX8dTKcwvxApGFUMqnk4fdLGN7kp+y/fBJcrGl1keUWKdZiysjjnsjGf
oxHs0tCKiW0/SiPQDz6B/IZrCYQSjAfyXii+om4RNN00xf9Yl9GBR0YIRSiRlC0zSNonnTSf+4fW
/xwDr5p2VPJB8ey+eXxwtujZVr+uemFQCJvzhFl0C9RT55HpTg04Qze4Fa9ADOGNP3qwalnUbUrw
o/GfcQxczZMkP0sLnb0XG7tB2zWpb/eoVtggIN04motp0fFQ+IaUAijbMcMuZCIGeDk6qejw02Tn
mwWmtu9tvlEvXTUB7O7yzU1UXgUTTRdldsNxAAsHZAfz3j6PH/R834XX3ogGLt//GRHuxxw4js5Q
YASa5J7iVi4qLjsEVsP1gjmoT+VBPwWDAeSbB4fqdggB7C15IMfyMQ22ahDr/o1xOJTfASrExOJ1
vFPlmiuxWZNzbGo/sz71lfbQDLkv0d9a9G4MQSb900PmXh6cUvfub8XaswqlVrDIIysBkEacxzOr
cszUmZHzMErO2H+mDumJC63LnD70I9Q96eAkpRxUkJmR6g+abRQn154LGIJYSA8B0AU+SXD3ns7g
q0rwLaLsrTc+6zo0dv2HFbtJEmjv2ps6gvu+JaA437UgKYP6X/+MGZONILOETNGzMeu+KJQhrN5Q
MyAI1EZKDXKGrI1KXthHY3vpoU08rfGaaaNOupIYAYaMehP4xjHXK072mlY7awON5bNsoX+Cc6Rq
Tt9uvIPWbtFLI8IlMTGmjBmHEbvdjcZH1jhgxi7454b/iIDYJTxemBEvzJyzVtEkCf4zma5pf+34
R5EdkyS09Ec6+nyoHPlw3+bq9gGMAFp6pNCqSBRcjSbkZ+dEPquKbz/xeOPP30i7/VnSv39fXFIH
WOrYk0o5q3EMptGWaGkIRHCtBDExaAmF5RkKMQDPzN/loSnAto36pxNz0J57GZ6Ko6PZHDeTFqep
HQxTTf1Mj0bqDDbe337ZA4k5qlWLGwxcQKCP6Hq8aCBRA61BYjHovNZRB5WJYpDyXxBG678l6HgC
odPMuBFQUgLjM9Q7ueqWc2crLrSFcwjWt4Nc7mSdD50LdAZqrLOEl7Bb1oX+TDiSE79QqfZRyaWl
eROQ6y36eMDC7OppBijemHUKeWkmfTZDM47B/W+2mjUsCJL/99FUIci1vCrsAjDws9cBD+GY+2JX
oCw1u0A0l7v7xtZezKgy/mtMuY6oZFAnJvFMPjcn2Qtal3v0MAfp3vonUNzueX5VnO5pOlkB8ZJj
/545dAOqcIM/FX1IaHX34AE3dLb4KHmxJF8CP3f7rKsnRv16fomJP9Z7C1KZtAkI+8SQoMeN0tOi
cEqCvON+ab3YdIuoc3kN3QS5i21ZntoXmVsCuUFWGQgJtPURecjs0uiL4rD9/e1fu8Ivd1+4wqcW
sjtTDTPx5GTqyUx8bu9UlJqKduOorqbrGDQDWTjyYXASCdtsQ1AK+jX40LqjczdFWfeYfvBDvysQ
UTOHnchJ24P1bU8fsnD4UbuULSXnzSro4r23O/vv7xB2Nq+TsiJRIZ8L7nUvHQS0jtapnB3ftZov
93d3NSFdkAfL4LcM0nLBFkno2E9VKZ/J5Bu7mO5lCEnKnh3Gnw/Rz/a5nt3ibeOTruYol0aFbxrN
rJgmo5LPyQFpGRipjGWLAV9uPeuZn5s6gOT4/YWuXmCAlGPOYpmksYUkTYkTiBR3tYyyl/JQgYu0
9ZW/Zff4c0wvbAjJRxzXbVHLsCGpLgmN0iflufIqoLCnjbx29dICWA/XFR5smA66Pnv4ZqXeYp7/
bNFdRH/oxpFUG2nFcqPfOCF4wwiG0jATKW5YV0GSd8R78VxVPkZ90VfK4lNtOOQFijipvnH2tqwJ
WzclcU/VCtaaaDeajvIcLXWQvHPftqbSVuPJxbqWsHYRtsjc5bHCYcmiXoccOHlhmc/5D4Ap7nvc
WnzERNrCnAOmVUwYXxtSmilOOuRN5/R3HjuB0aWOnH2tCGSwjf9yH17aEhZVoTQ2lH2jnOdngmzC
Th1J/qlCOt2GzuNz81BvlVXWHPDS4PI9L3bR+D+kfddy7NiV7K909Ds08GZipIi7N1w5sook6F4Q
JA8J7z2+/ibYkroKRBRGPeoISUfU4cL2y+TKbAJJGTQYjMQW2ki2ID3Hn9fnb2lLnJmY56zUkWsz
EI/xTkPFxBj3r+0ufVQ53V9JgCzeRueGZs5E3vXtAJJW3pGKccN4KjQwH10eIOK3EWtWeDe9eN/c
F35D+kBe2feLnsy58ZlzofYZyFiylHd8bTu6kDYBOgsbhKSnlAb5ypleHershXO1vgJDMoZagQ++
plm88fIjU23zfZDdjWxP49oMGrtaa65YfGZQRoEs9dQ3hbbTy/0iVmKR8Gj2cxKIb0zpHV1V0Ndv
l/lt/wAd53TT156h5jpYTmRzXGsAWCrDoR0aQCMBVM6QZJ0dEL7KGBdnFJm4mpb1fZrTQYdYsCFk
Wy60WHlfiZte1LWjFqxETkvp8wvTs6PC8ENZ14hYHenDjGzJHDc4nuWeIaMemyZDXfR0goaYuhvl
JNqZT+Itv+NZwuMfxmIscT+CqxB5g+vHa+lB/HNGABe6XJFQqpIO2WnWQeGAIP96UlaSAUvnd0Kq
QWgdrQrABVwa8Jgi792u5Bz0dA5WDrHZHHgh6j0g67riIC/mHaCbhIYIpGHQQTZb3iGT6tgTe/ii
Ovfu6jc13aKEdHLpmrTY0qDweKA8B24VCOrNDhCIreLI6zjOAfSkiwD81zIdEHCja6OphZoE9THO
V/lcpqmav8WAl4MJCFBKyITPnJfcVdh2yFVE33YCxQxAF43qKD26JDka0f0u26359kv1CYiWge8R
HpOGks/MYovm6XGINM6JyK7cHzorVkhhUk8X765vw8WbAfVICXI5GBxaDy+3CbRZIt8vXM4JhteO
+WSUTef9kqtNauRWGVIelDSsUZY0eAm7XcGtPNKL63lmfTZORqwGzc0m6/KuySzxrfCeInVTercS
0sJrsntLEYYydRDCdUMUD4Lly8H2QYUfDQHvDAAaUh54fo0U47OQGiB7J1WERJFRHtLITj6qwrgH
70mGjFmW29KGQ7+395V6QHqML9fXYGF7AbMzIZFRDQER1OwBrEaor2UqNzgQNidjAZ4gyJheN7F0
Qi9szN65ZkhamUcfqQPqJbNjElNkxL1cOV1j9+Uh9A49o/vQHsyzzsyKW678P3/B7Oim5cA3Y4TC
dzYYQdVaJehu40o0enhnoPOvXW/XFgIBPRGput4UtWRTVCsgqcWZ5nikooEoQCwy227oyq76pmcH
ZxDa1x50zUwYrizmD+ZfRCEqUrD/tjHzO1UF6L9ixEwP1mCFe3/jbyrj9dYj+MeqSX+H7NJGvJXJ
y/YemuD69YVeKjjAPITEgF74PteXWzxsJK6Pe1TYnw+v7x7JKEMTq7YjaqGy7+DdJR2pbN86rSls
T3M3uyTPDc8LfUMNoAbEhganGa1KvlGaty59juWVyGvNyuysqOCK7doSuwhqcdCoK5pjlaj2GCLn
xjaM+ZcmU0NKGzR6uIhnpyb3/zWZDa31w+E2NSsLxATkjmA2X1TSbArz/vRrra94aZsi8AMsScPz
/UOsPOxZaYAAIIAF8jby7nh5rT/g+6KbL9aZhblzzwk9OuZEWEhIN1D1IFtouSG3D9icMQkftYN2
6GlNPhLaY98GJNV5o9/49AF1lc8nwmxrS6IcRXqdMgLp1hL431nfa983W2YmriUvDfB9QNshv4is
X2yGZmZlB/fobhJqGTdOaERmaSUmpMtISjvCmCmF03F9Cyy9xIge/70Wc/qPRO004B7G0QHgUKTA
XL9CsPQw3gzhX9ls55ZmF6SslFxVaCgEJxhyNU06hqxufHASA5Xz4qFIeQ8vEW0cVkyvj/LbGbw2
39OOPIsnI9wmiSZ/2359AIE9KYCz9DegJMZ/w6L35PjRmLnRktr+3D9BOovcI9VLIXunV7tVmNDi
c4UKDuDNqNyjOWf2PaJYCYLrjwPmonzIIjs7qXpX3ojCfcJxemCm6K2PBqpsrs/DUjgI2rM/7c68
oVSWGrWOYZe3oCz/XH26GqGJaa/c0qt2pmvubL7boBM6D5LM8O9qk93qaEigTkd+rQxn6bYEiwO4
8FCIRNw1G07rCgEPBjQWZqSP29uHwtpAXzLUx8csxTtguzcr0dbicTm3OBvY6KFmwHWwWOTHVKqB
1qNdjHTiRtLbvX/QpBs0vK2McqFqBa4KJKlR9Zy6WmcvLsOKMmSrgYU8tDpSf69BZHmQOyNNRNd4
AxYX7tzWLNIJkBdW+WhA2NaQw3OngixcGQ+6Ia01mH/XUOZHcmK+AucFXEJ4K5dbRPUHVys6DiBr
VqWNVSh78AoeuW2yscgd+puIWZn0Kz2oHomt0054eBRvHjU9q3AVrq3qdNx+fgvykNAIACvJ/G0P
q3FMORGjPoTP3kmh3JbWFshryBcO/8qm/eb0umZsdvd3CihyvXJazt1ovr+ar43VWerWxNa9u9No
S+Ld8eHTeDLeCvpUWr0TUzs2NN27X483fzCiTN4cErAsumDRKy3NQRJdr0axxqAWULdiuhuiRC+1
GJJNgO0YFaD1W6js+bo29tkty3h4rNxB2UWpnD0GcspuJJTmrJAdlZs2C2L8tbyzhFFUbiv8C912
nrZygy36f5PaJmJjSDfjsy+3DTMGfj5CqBZ5Bd21FJaIHXVZPbR1vI3a5pS9fzG6vZM2DVHpGtxl
OmnzpQMlOgjUJv/3B9q6SHPV7zJk4KvRGLl3gXsYGNMn6OpdOfNrhqYNe3Z/qiHYhV0k+51WcV7F
JgfH3SnHhObciqFFd/58SLP5DGUhw5CQRlFSoj/v4I80qP0a5Qu6hyQDORUJbQlHdQe5b4b8sh9X
7ralkze1jk41E8hwz5czKVvNixOYz0sPGmEHSfgUw4g0QUBF5suF8AvLULEtUHEkVb7lPCMSx4fr
H7G4p5AfQPccytZAz84u9TrN3ViNas5JPSvajUR7e6pMq/bI0TIM7+Vmuz0pL7h1IKl53TK38IBp
09lDARs809hTs3VOGEEZS6AHm21EDki7dMY4YL5LJJhOwrEhK+7e0nJrSLog7TJN+g967j5SYxFq
KJyzE3wICZGn8itFk0dObghKISnV9GKXUmHzaNvXhzqNZHZ0JgptBBrAt4EOYnbdFz3uH6HkWSft
TC19LbyPuttDCboBwF4I9ZZfq49MG/eawdkRkvhUUnsk2pzwg8sOClfqsrqG9ls4pgi00RULKTlR
xoV0uXwJzzJyVsBG0h6G1hhpMOppvcbRsGZltj1FOatyP4CVsaLe9jY4RTZrCIT74DUQ2OmyjTfR
TrpHNjdWtstSXnvKJCBFB/Ii9NLO3qpA9qF40eK2VcHF4Kn3GrfPEiOJDCBLir7RSyj19Z8KZLUY
GldO9n590yzgrXA5cN+cSZPXOueeDXKRS9qx5gEe5U/KxwTFiAyLU27YZxCw2UAhVIZrjMfrZhcA
EZdmZ+s6ij6TqhnMQtJHHjydT4GqO2im2tllS1S0PeaKqen4hMR/k+5Y5DkkXdy3j1qkF+WKd/Lz
jsDH8BOHBLgMkfKYnZzW66oIsSwP928TEH+3VrSZ/v7lQbn8/bODghS60MXNiMGC5kZWNmLgU6QW
qTTu0vJehEY9Wx20UC+GTTYe6nZtj/08qJf2Z5ONJATYfKbxgbkve+qPlfTgRrqb3EXu2/gWybdK
R5VfGRkIAKzXF3rB3b20PTtauTK0QiFh7HFMUbNqq5ww2bF/Kiq7BFDaEKu1UsLkQP+YbfDhgNkf
HaaQVrm8Mhq+HiKpQK5diOoYcE22BWmS0sTooFQ6WbyPXJ69b6qg1aHkBQL7LvUlgcRlJMsEqvPA
FraJJAyQ2FCD3ZhEeU4Gv+vfo7Eb3jI2GX9ligey0usT9fMKwjydffUsLBgHUCRrMhBCJWQJ2Uq2
BQC3I38n9RXEJtdkWhZ2BLoWJuDuBPb8oXfDcXWuZuiWcgLpSSw2aviQNOb1Af18jtCVP4mXAcwJ
LoI5LqWJ1U5Ih3bCwCSAM8Z0KKoN40e6kj8Ksd7FCc2ytRTIT2cH6S6gV0HEIX3rNl+uvaI1WtOA
mtwZozK0/CR+61t/TSxzwaeAFWjbTSTN0BOZcwqnnZh4buDzjlwB3x9vq5IE4qEBpUwUu2bbgpyr
KkddbcwgeQYZapOckrQgUvixhq1aKL7gUwQQguAJgfDInCzaq6IGtMkJ77iH/KGghS4Zm2Cb7yrd
UMlopCIRVny5hRI0TGLn4D2GdC/KDpdzzPjq0LASSnXDKSMVcsMJFXXupqc3kS79Bf8NWWh0ZKMC
iY51LOylNQRNihJ0MUAEMV4iwBjzX+wbTxMaUJUjrk+aZxn/4133tEZMvBC5oRqJmQXiiEfj4Hxu
g0GGvhacD8fPCOpYAwlsd1PvlJsaydtdbWw/iw1w9w5Cx5UYbOEKO7f8/XqeBSfoy0xij88Fh2tB
TZxbbAdKL0A3jTHWXX/l5lkbJz9zQRh+BF0Yg3GyX7le3Aj6xtsmFO2g7m1piOgPc5FArK3IJ8Va
PW3xKJ3N8XfgcDbSWh3FxI1gOz/2NQFzku7tBDTdUdY3KCRomx3mlyZPfyHlc7G4c2+5hgcPMRYY
VnI9ehNpfCv1e4myD3Aw4nDFwVh6BZFXAnUhUoPoFpsrA6U1kmuq1gOh0u/6lrYa+eVJZq7pAEd3
/ttYrUFili74M4Nzyhx+5LTRb1s8u0DwD6TnCQ8/do8ed2nb7d/cp22MGGQtel+zOttJSHT3ddHD
ap/s2ZRWjdXIf2lk4I0Apwcu+R8Mt0zHN3UUCsDb8I81I26gI6XXXEgk3ikEojKbhFVfufSrcs2Y
N/nQZly7W5MQWnjcJJAHA2qKVxQkgtPPz7Zt7EdZzgap4HS038TvzcYzMZ9rvhOP3zLzZM6tzBcx
z/oYDYiwIh4SIr72OsTUXovnbIMy/loCfyFuxXuPwHXqcwfN5jxEH2o8M7H8PSQ9scUaLjnt79SH
j+5D/XB4onFE3vGH8RYdv74p5ES8S9eivYV77+IbZq5bX41SlEn4hgj9NyAiCY7CFqrX3bu/plu8
EHddDnf2rgQxGyrNNNzbkci/LM8iT0TYfmWGZldrxaiFY4EWEoCmpqmd0rGXu4UpBzfsJ1sHyfi1
ukuWfztiOKiiAqj4DVk424sNL3uZJmSCU5oQJKJmYt8FVqWzppG9YJvo1906biGYwWD+NDd9zpm5
MlIgfadOa0RKs/rqLACr8Ryyt83+vrHbNc7CJXcDl+aE5wZ+Bhxr0yE5syepXJFHaSM4bhKSbtsK
Bq8ewvfgBA4XIh7b8o4d91WarY1zcS9qyFbjogG0QpztxSZEMq2LOt7Rn/ntiFAlpDc+6Z3uHomj
0xpeZwFkNuWo8AqAlQfMT+Lk2Z4Ns1ajZvDrHMCSxMhZPdKo2wR6zMZoYowML1b11I0xB/s8BxFm
Dil44cQpcMD8zmgHh4t3/riNM55WmV0DBJLvI15X/PuOo2JJ5VfBR3ips+2vGHWU2FrZFEuTNVEJ
gcIaSQxw4l9+vZ8DNd1JDe886iNPWnsT0dZmcTkiwivQfnrH7/RKQb4YjDrXTS8072HizkzPDnLY
FRLInvHmDCdQ6aKBr9bdU6trRAqI8MSWhvGC3BsVA/LyYt20Bztd7Wxf3KMIBMCmNIm7IzS4HH7v
oatL4/G8CyREFiejLkdqiobQ0yrB+9JpPzc1m2nZDYATHmHqUdefxW3hkYgh3IGFg2bb4gra5Zv1
d/4CgZoAOmzgHkTbycwasm+KV0Z4WqXn6o19VHa93j4IN5HxoFBrz4FDBlRrp9K5vxccpyTEeErt
PUE+9/7kmSsnciFLA+brP79lttBKPwipwKiAY6PTFJxMpiRiucW1jMXSVoYUO1r7gZ1jf0jdtlKh
RIM6Ck4t3YUaSVLLM3q4hqkRRM71vbvkeUvntmYPw8D0vDtkLK5uHc0x2r1Ix/fAYYzB3KdvKtlu
7Zx+0RWrS7m3C6uzG7VFtaMKO15wphLAQLi9u5W37QOR9aOx35eEN9/Gkfq2RKtf1we8tHlBaIOs
gAwuFqB5L89J4Nbp2EQyIg2Vtq1Huvuwe7luYmmXCN+9qzygL9J3wHx2j5ZjwAV8hcHFA0C5kPgU
mn2YbP0Vj36hp2wKW8CmMQlxIMs024187alKwmAoHdrJhkfvCb3DxwqMDK1NSLL/wAZFSPzRkk/G
eBcq4g8WtzKb8tJ0nn/DzAutJNH3uEAVnEzKGLQ1RVUsWakwak9a4RdOHWXDgwfRjU8Z/OWNnjUu
2sVFxlcOvTeiF1Ar2jqBvuuQcugQKQaBSBFcDCLnEfvOJyKAOVmLohIpCqaC0qPH+DjuoZui8ZYL
Y+SpPCn9iGUxiU3ZTRSjZJr3ES0nN4Pf5C3pyrF5AR6/2Yxc30CTS2MkR+Er+SHL0/jIZyU0B4qa
zwuaDiBzokIqC55RAdHk4b/7w0uYKSVypVye24yYwDGrFQ2Acz9UD5EkxHYeKxAAzGXvFy+h5ksb
UcponNYpR8akrbdqyjObOE+VgMRcrrQ05+MGggppzHZGWqIPk4BLANDp1C/fWIjXsETuusal6NSN
3hNMVUUm1c012dPFF+PPpfshH94FLTo7wfXvhA8FFMKpdK8N4FvLCLPxd66heabnryTkFl3ec5vz
20aVqyFFydXx9zL1729D3TtxFgdiiNiILWnlIC7U/HBCUEFGBzVO+4+OAbSkplqYutidhr/XW/Nw
iOwCwKSMPEu3oEB7y3IqFrocU8pklr7yWiyPVkZuEzWVib9jdjgkMXAHuU9ER2z1ljmN2Sl6FNEo
VBJ2gz2lCGAsqg5NfzOsYeOm3zx/NKEM9y/L84ZhL+OTfJQC0dGe+ZxGRCgtPttnrVW1x9P1227x
BoBvAfJy3KlQ87i8UNETCpHvPhURcD9rw6FpARpYqV4s33RnNsRLG0k+8IHEwkZpHnZgFwFpkK/f
fbqmt28pMbb2/ZetbB7V1fh3cXCATIocMNWInaafn13ljDAyA+eNorMLYOb6xE2Oy481OvvdM4+t
kdFjKEy/e3CMreMDAHj99y8f8DMDM89JkfpQ1nIYUEPbtXwAC5+zFiU9EeU8JSejcMoamWjZvqtX
nLZvb/Pa2GZPU6Ek2IAFTGfG4fB6awKtRboCeB/QDe73xebmZssT/V4JiaevPYtL3tMEc/3Xms1O
Xe+Feej5rDi1HRyGr1fEI0Q00CC0uYt3Vv719JI83GwdIEhONnIIf+nQ/2l+jkpluJwVuhBDb5+5
/e0UALj6nUKH2/sa6EcrXNlFi5cMAjb4/QhPAbKfTXU/ZhXHBbhSI6AdDwOFRnFtDA9bEO38ctcI
HZfm9tzYbG6hyhF64yAhjSAa0Vah8Z3Nvaxs2+kNmO8drB1ulImdGnSHl2cubSMPUumxiFSFme9Y
k9qnX3azFrMt5RAQ0iNfAe048LzPPVCcC1VScEMGJXW/zPeCpCDmJ+/a7nbz0hr+nVrqN1SIiNM6
kX5/fYxLHuKkbQ9NImiE4gsuhxgrTSIULS86ofxeDG9D9pAwb8OaVvYCIBYxxJmZ2RgZATInciXg
9nqebk2ftscQiKmCvD94xMd5EAnZMycQc+9pDfZdsFcG5kAYXdNB3tWg4nB92Iu7B9gQoFO5SUJn
tntyny9YflBEh31lbuPOkpsNlLLRQSGv1PaXDU0CwxrCRizv5fwqfMFpmepLTq2rsim8s66dpkYb
2bn2dX1IwuI+Qt0LnOyTkOMcVQjVXCZPEpjKjMpQCHM/mqNA483rwYRiyD2adj+9KTkF+YdT/GWk
JHoAl2ZyRFdyoIPbz7n+PUvVDNSbQYQ0CY0BiTN979mL5SaMxnk+tpZ+6OgB+ugEZX1aPsW7ZC9t
fZk2dO3E8ksv2bnN2fOsSq7P1JDXxRUkIPsB/q2JUbe/N7HNiPVB9kZdUMOeOFhP+uPKgJcWAE1H
gK8A7QT47Oy6qGpxYjrAfcvc57FmCvGz6t8J4AnqUwPEZ2GfU7Ww4H4x2N1rSfjFN/bc+uyNFYN2
zER1mIZ+0Muj9qRAEx6EWCH9Av2dvTLWnyBhXBdIB044YeTH5xm6UXV7jglk0UnQDlNvCssraeor
ehS26AtX9T7Ua//jutHFt/zc6MwHaoIhrXK4t/DZH5/dA6Bc5HBbkc1ndzwen7L9XqA31Lbp49p1
sbCtwBkAfAD8dxCtybNTHBWhG8pVIjn8F0hKOqR5dZDV9Ix1fYALPt6FmdmJyUQvjuo+x2Uhjbk1
hirmlAlCOrioQFw3tZRtAbQbnix4BMGuOw/ZPTnKpbEtJAe5SDJRpt5ZR4uWxCf3wLOuHI3p2F08
pHjcYA3nYmJZR4by8iqIRhb6epLXOSCN93S/wcCazm+MlTH9uGwnM1DpgAbd9JzO+9E6ZOKl0lNb
p7+NbjhdsJMD0uKf4OuyAiodnmpD1Ctda08rw/umof8xvjPDs7MnBVKYgtGmczz5xi13zH29EZJN
4JtAtbb1m8L/SgbqU3mPppvMjHzzXXuLRSNBeK5BUKQikPa8K/TgUDhDs4mCJ/BTxDyN975VuqRq
0Z1R6RXcZsN7yG6zmLZ7zeHCJzWhvp54pIxv+9ySCloF4AOz83u5OJZQKIV26MCQ0E7fCnCgVJrp
8YhzRTtHm+82AAg03Cec3vF6QiPUKEkKhJ+kGp0AOApfk+imn7r3D4WUEDQGodheM09gM0FeQDT8
g/geVqut7dNRujaV0xqfvRqaG6AYrSqtI6Gh/7EqqFCDD3nPgc0PH6OcJMaofEO9u751lncOalIc
CuHQ6py/G5E/tMq0gJzp3yrIVbkeWeOyW7Mxu73aDMX9MoeNnWih+y3f8Wtn+sel/L3//xzF7AHq
+3xQCw/HDGz1enpbA6rwGGGLkGLnvl2fsJ9Ym5mt2ZbvhiKVWm6yRdAsKGW2EBvS6cYlOeFoYXY7
jt5ryUq74uIUAgKDGBjOG0jzLzdHMshFVbMRjNZVYzYuhK4GLuqNrNuUCRBHfd0/pj67xlj1Exc6
DRbFjEmLfpJfmU1skoWJkrZYujB8ZUf0q/HohrlJA27CE1csEUA52Vvyr4Df55/sbanq0BUgYrPi
TE5e6Y+zcfYZszkHbnJI2TTspmp/ajIog5cYsmsEqOcUt4kimNcX+btaes3g7DCGUjaKfY35Fguz
9omkQTIgCDelqNcfmQTNLSgIZOB8o/JRDYxkEyl29sF9tp3uI8Q22F8cUITZ0/WvWl2NmfNe+UGT
KUE8bb0stqPmTuKo/+7lDxpNMiJumucu2EeYkpRUsh4xu2BYuS5+1tmm5wXsDHD1oNyB4urlRkz5
pGqSXOqcSt4FMnLEx/SoCbTOcOW+SG5KeltKSbwpJIgroGUkJNodFzz1gjmouNmNHs0vEnK5HcSj
LaE7yOJGWsXZLF2l0zs4MVjCCZ9n/wdUx0Q+lfGRkCHfhj0WUD6l4kauLa+34mAbSa+VdpSE+5UF
WnruQYEwMWUICovI53J2BESVFSPXPeQ79lxwV409HSFtLBTBMRRee5kFpc+25E3ODQ0GwlKy9lo2
K8jXeSiAJkcIFKjo1eMQfCG8ne3diHGVSmrQZPUsWs/YIWpI1BcEllZmQaKpoUCqDTZURtF06d4B
WaXLhxRQEun7n+sTMl0PZ8fox6fM5oMBpAxo/pF1WMDahagjEXsDMLebrIx5HgPMDXGz+1EABUMb
MTBUguEw4H717lEtcgiW84ZUSmad0GQnNDXIcl6HJl25LWa30w/jMyfPC8ZWzCqWdersIXtzk/uR
3QatHXA6V5sys5Jcmz0FP6xNm//MT+BYRq2ZAcsboZgjP0ApCLo50Jorb5NorbdjdV5nx92NNbbP
JLRhphvW8CqzYO20oT0Id0K0dQupDTXxVXqN79WabxvgLUCswMngSvkO+M+HGJSDAp1fcN8Ci65a
0GcxQ/BpQy4C6EvufY3hZnGUE6URrgoo7wDmeTmlTciCFRVQfCcUDSmmUm2HG02wi+EIJ9KPvyrN
KvHicu7H9eMxF4P5Xks8ryzShmCjAX730vAYFUroDmg/ExrffZSbobN6HhW1LPV4IiT+8DoEbfLI
qEK44VhlsBNmQBtenL0kY/kVcUlnVYqYnWJg4W7HjAduiZXe8iHM7OtfunSQUQhHJ5PAyyLUly8/
tE9YP4tdfGhQmZNOuM9ZmS6oq7pQswv0e0ImTwMIEnnCSs3c0bZ1qw7lDBCCljrqRDQ8gqXzmJxk
I/zVWTV47hlDMvaKGWwkq9OTDWsWKJWB3PQU6doGqgXw1wOTWXMwpyM835Hn3zXfIRnHu4KA71L4
TzmJ7dasq8DokdbxvFelQxgjpFT6w+p/ffT/7X1mxz9+f/WP/8GfP7J8KCGmVc/++I//10Bh8S0O
3tLfSFN+vjW/ZV+/3ddvdVDVwUf1P9Mv+/df/sflH/G7/mlLf6vfLv5gpHVQD6fmsxzuPqsmrr+/
Al81/T//tz/87fP7tzwM+efff//ImrSefpsXZOnv//zR5tfff58qgv91/uv/+bObtwR/7cH//I28
+W/JWzX/S59vVf333xmF/5sC4AxSwaAd00DDj73ZfX7/SGX/JkxifFCpwluHFw/LkmZl7cOq8jd4
J9okFY6mZyQu8KMqa75/xP4Nv4abUnQoIU9UOb//6/Mu1uTPNfotbZJjFqR19fffL3cs2Od5lBbh
1KLYAZotOEaXJ0Mqu2qAB5Jbmt9mVBI6iaSlnK88MdP5+nP//csKGKMgmi1J/ByB40noZxB6Ibc8
16VtDTYBl9UQuzIAvvTZAP7rVFzjdV8cGaoAIMCWERnOYRojyL3HQZRzcHriYhnKqqQMm1crR2tW
WPxjaIIosvCXgLWR5Jm70ngZQhq3yq0Msh0gpgpSUdZZH4RcGavVie5xGQuYaR14+yHGy0dGj4m3
QpoGkllyhbQp2ALA5iZO3gMeZMqkS7NGuA/lWmgsPlcQIvgDxMMHP2X4Y8NJHm8ioTaEOxGMB4cG
6nS3OYczXVU185/5JdPgoOaGVneIqU2I77nOXQchvabR2syqRkY8MjyPF01MfXQuqD6aGeTGJQNg
fLSqNdcElUpri2IemgOXNilhCmU1y3AZKf/xQYAqQ0JDhXYBONYut6usZT7yDEVmjYwqb1Eg6F+C
vu3IyGbD48Bo8ZEZBfAeMK1MeuA7dYbt18SYfm4slF2+GTnQGwSC++mxOXvepUx02zZVUktx4+4p
QH7x0CrBWu11GsnFkRGQeZvkl/AfaIX9UTcO2JT1Oi+2grwFNU2XxVtWZhCEBEy5sod/nE5cPkjy
AbsP1gg8jzOXTJRqnqvY1LdENPjsEgTjT7XAcylRs9Rh+575xXllu5ab/TGNsKog0IAe7tROPc8J
DLlQgFVZ8yxP8iHwxIY9yPmjKll5+n/M40TUgNImphPLBrD95Wp5vNIWXM0VVqAp6tYPajSlqjg9
dQzIytnV/8+79epd+m0KmqoKcrPQxp15GW6uQcCk6gqLqavwwXfFXQUR75U230tXBicARrBOk7YA
rlL82+V4wpSPOyHMcytwtZiUdR/ZfN23t0mplYe4kZT/9OpGSxYuAZgCAQdYDWc+XoDHS5OBa7Iy
tTvyQrAfxbDSG6Y1kp75kPp0rVnqx76Awak6gQXT4DvPIcsubsExlVXc26rs0WQIQUcq+GtkhstW
UB2GIA7EEYTZNCoNUgFodcktLuUhycE3lcFxbvKf7wgN3iDcQVGF6zpvSlKCGjMaiyDnLouJGb97
7zlltYJ06d19bwl4CpPXiacO9eDZErl10RbYlRiLKIy047qU8tyILPLIPSbcIO9VN4Q3yo8+BXAs
MAs+9ZB6Y+WVe2RpThXAh1EnmFrr5hh+Pm1jiXexcl1e5bSKNcEcU8ld2ZCzDOYfwwVlKE40HGwe
Ff7LExAUkaxWHIaruVquqzUS3qHfGnzS3YPe78EvgC0PBIEIbGZ5QbGB3//aez2AIiWio4xzGaJ5
5cpXLY4dFxnmHzxD7DwGEyUvchGa5dYgNA+MyzOmWAxrbtSSESCzcUlj1+Jtnu6Gs5dHkKpAZksY
yfM6tRimTSlyOWv64Qs3JuCQ8BuA/sI1P68wVZUaZWGBuoRbpqzdRHnwEOFW2/aVEq5czpNzdPHI
4WzgIQfHBKYMINTZyzNgMVro9uZWm9UMcVM1MdDGkOo5H+a06QEKl5JiMEoWFJXX7+rv0tWFafBA
grFcRsspfBuUui/n0pU9NxTzLLfkrmpfwBeYbtPKY6y8qXJEQ4G0a5Qu+6ywgw9dAuGYWBRcKrtS
sLJzpkWbfQjCdoBVgFNBU684+xAGuMOszrTM4r3ii2WZ0MiHNjbc2hVI1IDQ9frAfzz2U8ggcTKG
PyEb5o995apelcRMaoViEkYAkRaI1Vts35vQrTs7SjJ3MJIWBIbX7f7Yu7ALDXQ8W2h7E8DEdTnf
tSR3Zdg1qdUhWjqAixoij5onrbyO3yShs9lEeAHRY8Qz6NyWZ8ks5CglpQfNpxU3TO1Ax3LYaEPc
2G6ZMLshL1qq1kO38RPft2pGiW+UShWMJIEzIDfJ+IKJGzaimkiQVZA6OdfFLuwNb8i0B6URnxMx
Hk4Rg2cQsUtryXyFRYqKYqOFXa33pZdvBaapScqC9YJhpOYkKGJrROg/IGkMLW+0PQAay5aAlYhM
YAg1hJB9sGagGI87KfIa10riPrrJk1HWoWGyxqe1sAwCCKY1VGJQFP+ORs+vEEar4o5XhtTyh0HS
ExYuehG2L9fXegYhmXwFENVMEtQamquRmZoFRR3PMPEQ9SmqoPGHlwe3vSyDSDwIGMCg20CP2vT/
k3YmTXIiyxb+Qw8z5oAtSSaVNao0SxtMV91iCOYZfv37kL2FkkpLTPdtuheSLJIIDw8fjp/zLjaU
D4W6HFMm770xtIO4j06MCdG5LKrHcmrokVTuXnTxxuOsv4y0eR0zX53oJkbrw2QonXrB/PVpRXQ3
jb9Uhuvpeqod1r7YndTxAmaiOTsX741b3ay82ROrdlOnH9UiyEfGoPvBgvVfzsLP6Yocb+//1UN2
mNWFP4Ar/ibmHRZ9VPuxCJyGWmdh1/GhtmPL+y9WYZadWoQKae82qZdGZYSpst7ottcCI+dcjSX8
/PeLMDZHZxdkFEHvxm2oilUn6qTkQaM5tb/0uvDKcdR2zuaaVVCXgNMJNT6Shc3Z2EYTibBKORuC
i1PomPJrHI6WP7dj+ZSmo30/Rt3gyUYx93DW184KhmvL5NYQiG6xD4NMkj4rphx0rZl8NjO18JVm
tO5ub+OVRwb0OmNHa0EJKbBNzLS04UzTJckDPa/thyIrxme8YuyXEYQiTWTGP26vd2VDOTCKLywI
gHBLXKlP41TrdpoHytAqgWWg1t0MkRGkpdN7XV/0vj4I3plibnascg3cNw8AmDUqYys6hjxs3e8/
YiRY6TL0uRgOXOa88S0INA9LvzS+AZfGB5tDPUaiYFKpRVinZOJvp9N95Tgvll+9wB/L9xhRpUAU
EihwMdLWrOVhsptpJ3q5cpwrWsAmbOKlQ0TychU5hXoVtharMD10NxF53qUUmjwt1vuTZTTdjkN5
u6k4SxyKCRUYvdPfOJo/vmpRJqLqMs6Ckj/zi7T8OuIVvjlOah/cHqyOLGPzhUGT8pBPg3P+W2PS
HGa9dNC8OBt9y2w0GpE6lLZaBWktX/DRrm/2Qnmpe/jYGYvJDxiZ+ixAKN1e13i7zasiEaESSoJk
WFvSW82oxyiJwjKo66RrnxhTCBEySU2hPExZbfyrc7xkILBbta9TH7dPpAEWxJNzqJbHPJrcL1O2
wFopJtyGPTf2t6bVBuEDy1N+jGkGeF2b56nxOiBj6KT1IBEhR5y796pU0BOv+p60RY9CLTpM49Bp
J91J288QivZnQ0bl9z6CVuRQOVVVefA/OS/kOb5eK7bzzYgcJ4alaIy/Sydv/r29NW/NXIO4gPyL
552+01bzeezyKQ2HtAqEq6jfWl5sr0uacieOeBurgj4Fk8mQHb4fd3Jp5sWwGLlSo+amUOAIo+lR
G13HC43iozM3lae3jrvjPTa9uzVyWTMeuP1o3QkLf3m5ZK0mbew0SRGoltmf7XwM72e1nHzuR3Tv
6mHqhXIsjlMOF6DXNHr60opxL0h7+93rj+D5JkhZc5SNt86ntpR6G+bB4K7ReeYO9X1fL85ZY+SN
FpGItAc1dJZ/bh/qtY/nAcTQBS6b0GETPNt2GEcLA6lBlwh5SqtSfWbDFN8UTepPY9c9JwytfQ+7
daCsbCFmrtMluP0j3roanbb/KhsKQ+7a5bg8AFeJG7p1Cy9HYVQfM0Mk5yjpuqMY6/TQRzGqgNTy
04c07saTKaXYWf/6JvzxAzYWULZEMnWo50FvTOVr3S3p62Ra8pgMo+KnllU9RLYqToo0gPOZpeIl
0FDsmOHb63W5Cesm/eFvw25WRTgbeVAn/Y+oK5z3iB+2O2/0tUWgyrN/V/f4/wZ00LWUtwddXa3M
iN+1g6l6mp4bO5HH9VWYQf59ohjW5afEkRz7qiG+ESjfwHGS6++acN4lJF5fvMtnX6dXQYkN4Mo6
wb8xG2Nw28Z0asKoFPHy3BzjD1M7dz5dBOWpsxLUbfppeFeEpPNFkS2EdpP81zEz47hMiv1cVJa8
i+Ze+qbs0r8OCi5/3GYPejsuU1drOU6I+wM9K+ZXUC69f/vmXN2CdSAE5D51ja2qRxyPRt1rbEFh
Vtknw6iLx6WWyTE1450s++27yPfYkFlZMIdBTL6xnBASVtmbWR7MgFVQA0TdMxZufKyS5nsnir0c
YG+5jVtSdF41HheWU7PwAEmI7dtNFJ4BXwB0CJW9dvnV9ejwIBkEIhnZg0uTbbtorMEt5IE6hNGn
3Ci1QGljG2yc6KhKl3tqPtfXcwzCVp4ReiKX641hbjvRzHph0SuP2RiJo5xNRFmcdg70cBz+Onqk
28LMEtTI69z+tudbFK0ajzOtpTgploNt9+ByrfLHoi3tg1jy8nTbLn9XuTd3E9paWNagRGZUaTuO
BR+0LsNSkQFv3eDZqfwFcd8h6rpTGRUvippEaKYSvCbyMVXq+yR0fJGXfqPJk1JGjyW9Pl/26Qkq
aT8rKwY0gII1oR9narxzh1Y3sf2p8LQaZA/q2nzYHMUQ0nsYKjqIZiZUz6H8YBgvdOqZAJk7iK4a
zd05jPXuv1kRYljeXbBkYuu4RBRpcefaEjHRBlJsoawVqkRCppk+RXZh30diUSmd2O3x9rFcccy0
/Gi+MRlhQ+29sfIhKpdCKScZzGNv+UqV1n5bxt3OS7Zh2vkdUK2Ut2jcc5kYKtrEMopQQdGFsQw6
WTiHjIbWiTn19mXqXHHHbH1yr4di+ZF1ieG7Wq8+q8Pkni2YLP3KHJznJGusnS9fD3Gz5WiK4LzW
giTVxvU+/vG6tm5ThPmSykCUlno2io4IRwXuZmQM3dze5KtL4UnAfzA+Ti5xuVSdDfDDlny97Mwk
KNSUxDfq8nMn3S+3V7pynPgr2qkEr2vpZ/MA5gzGmU7rpOQqYe6XRt2cOumkO1t3xVVZcC3QjiYV
JMvefE+rzuacV2Ua5AOW4wya+6FPB9Xvw3AJinqIP97+qiv754JGBQ3rUCilbnm5f/TVB/JBsLZu
pJn3NECmkwBed+/0u1xJV5fiy+h7rCMo28i/V8p8SvRuJdxEwRm688ZbZkM/231q7ryfvy1sY4Hw
2qFEgYYbNJRvDqvVyr4f3IQivDZ+hOfCPLiDLAOrGpBmlzm0smqj3iHJHZ/s2jafFsUuzgYNxAfD
icPXODHN40xF7B9DRFbtKZMFVCoa/GJqEviRcsksJv0DI1PSB1tm9mEuwuFFLnroo9rtHloU5HaA
nVcMEF4bBODJ1QyqBev+/nGretWWdbvwTRPNDt8eKtieLbQnbhvEWweN5p2j2YBATNQ8tumBlodt
kg1VEpT1MpxKq7KPg+X0wWSmZWDDdXmq8Umn24u+NQ16jbzO61fRGBObAMSA02rIszgJqLbIUyJc
61iX4HWEGHbs/Ur2QdajI4L8u7//RmJiUtJYjYURB31TKsHYO+ZJMzr9vofC8zjGenKoy7p7sUY6
COOIULodNYV/+3PfniT9GQBhNGEM3rYt9GQgtavBIyVBA+ToZJVZd7QmKElur7IZO19fBpZZOdHw
KEzbb8fc+14BL+G6cZCBjSMEiBTt2KRq6CtLiNxSExp3GQiRxyovi3McIoY3wwgfhZX1uIyD4c0Y
8YMxL3Ww88N0LPXydhq4bAAchkXZmV95ackavReYMfT1DJTwrCTjdKinqL2zcuZH5qKYngt9QHk+
HXI/0xdxt1QMVSxNshzDFoTU7Z9zzfgoujFKvvp2cpvLX2PZ02iicB4HUWtb30Kg06fB0XU/nqS1
Q7rwNhbh1Ple6tHEa2+usNXyPBudJQMV86Zi2lZe2tO5mqOy9uzCNLwOng6PAsheqe2a3QPPYSZV
qMCCqG1efiV0mMkwG7UM9NRVoKrSUw8HCiWvMYx3aK8/mrPyFFph7s1QeQRObDQf/nqfyWkcCDl5
RQmNN/5LjH0P+XEkicLr8mjQo7szyrk/NI72f8jYC2Dsn0ChK04M4mV0JiF0Ya+37QYjSWN7/v2q
6Xp7r8S2c58PRefx2+SxtYba67vyr7EoK/YZeAbAAbCKb4BDwi4AVkue0lk3lEOjoHRAk3I33rti
rogsUTOlTgwXv9jkukZRO8VSm2nAw/e8TKnzMueOenZj2JAqTTJpk1bd6KuhRiCvKskZeoHZ7xMT
/fUwqml8OsojrQNUNLTq898fMVNgdAZotYP82UQvsRFltjMtabBk87N0zPoxdYbKA6xp7nBqXHGh
zLn9bkGvIt9i/fM/HkNTwk1uZzkzQrWdws2Z544nzL7d03pff/HGVcFzatHugD0AkOvGaAnGlEWr
CkIxY9YOoWmj9JC0/6a6+oLfynZc0TW7XTt90F2YvAzb3krX6GpsgSUKyCDD09KaxMwJ01qzmden
WESZP/SZufNOXDOolbkPXww/ECOEl1uZZi76T0DVg7wok1MFTdbJdolujcHY65tuBhp+P0lrToCq
Ln0GltsUNlQ30eJRDTEQRfsQd7aXNN0zAehjyCTOEIu71KrPraQ2CjeiMYj3ag1LQdk+O0nrFxFV
91WdLZw+iWq4u227mymP//ttEN1TsAO1gTLA5T4IIZWZYC8NMkqfB5mY4mBPleYJLRl9O5fWaUyb
6nmx9PLMJ0bHPlyGQCi9DZwm2qshXMnrqNCSRoF2Wnnxt89S3RITScRLgxRN4GOCbM7DlDMK0Ffy
XdSO78fUUn3Q4DQGgK0eJGNl99lgNUej7tpTLGmM3d6gt4VjfhAkq2S0K0hyO+tZgPtQ9RHHk1bC
ZKxUcb2iUmuErVX9XMGW4i+xa38p9Xi4m5fqvwiaWJ7CAVN75ooqujyeQYgyVgeOxx0rknkNxbcS
INdObHL1IwUVChDQq7yUcblKWBZEv8rMKrRNDjEVz8+qM2s+1WjLy7j2h9kZVC+F3P+5LU1jZ49/
f8XW35DJQ2FLhkmHZGOEU5pHilsOZJmZRvISv/bD4vW1fR41eahU51gbTBFwwHbvvhgFHsit0xdq
gh+bEWYELTxVqvC7VvNyDahFIu91J7vvTPkAq1tgFunPTlaPIhqYb58PtSpf1Wr8Zc3VY6HT6NKT
o2VFH6Nyejer0bNWGAcwMgdQM65nZ2kwufKwuPq7aZJf8rr8uUatoqlPJMf3INFOpHJPhsP9mLsz
g4ZQ0k8IH8cPY7FmSM5Z1tVpNKy71IZkLwkfpsi9t4ErjR1Ty7l+zhXtXWUztjNHPxU5PsSjeVT6
+AUpPIaYrRInmPm83YfRLr92inE3OFYQTsU51HrpOWN9Vtr6w227v+ofmate285AL93NoyaMPqrH
kYsYF6s+tTGpp7yLE36G6368vdS1V43kC7QaZTyDlsGl9U2Ju/SuXN9PRXOC2J2hie2zPZD/9VUY
Fuc9wxlviaZr6aag0NQ0KCK3vh+xJM9W9PK/eKFdFOLM35MEQOEuv6WejEzP7DENzB7u9ShEDlLJ
p+x8e8euHM7KKcOLQlGB4tdmx6rJkllBEzcAJ2WCNKpmz5FFeJLVXkf2SiTASnToaen8Fqu5/B5r
QHIlNfEMs+0sj4MizYMqS+dslDL1U1mVO7nClVMivjNIVYGRMUi9iTwYWqcLzdxhkFGFf+jHPn2e
7XAP23x9Ffwk1eq1M7vxdxQR+lwligzyvsm9LLfsYzTw5t4+paur2Crto9+B/9YWBFHqmK17V9hz
/WAjZYXIeZvvVH2u2gJ1R2a9QOC8UTnhxV50I+5TuMa16GR2+eyPEXIYlqii4+0P+l2s2vhpYG7C
WqVddJB+230b1GRUOkY60hn3AHFektcHRyQtylRaFb/0Sl4ux0QXsjkBDeusw0KReLxvzJx56yYO
lweBoGiNepdRJj4vq/zSQL71US7uP1a4LEdl6qzPU2LDqyOFAlivmN3sSZsBOHg1JKXmfW9VuuXx
N7oPkTr2jKJq48CE6GynxPpCm6ODSWb3U4BGPcnEZfRMjUy3uOfG19prqDeueRyGfPhqN0naH7Im
H7ugtoZeMEab12iJaIMdQBfOUxg2pf5NJW9PoXYw83OuDTrtTMP6CSDFmphGpaNQiDJ/aer5pBdM
0x4QQU8WD+Zi693oAMcAeKhn36vO1dffN093doSitte5FgImrZPbX7NKVd93dslQltN1zZe41tr/
LAsd2kPcxyhh8GbLr1yZM/+yQO4rs8yjoWYWTE6VlXYHVx/sbwbKD+8b0iALFNQo5aEY7BGyDynk
5M3CLl8b0J93fa5Vqd8uvfbInvXLfQMr4adaOvV5ptz7Lrfj5gjfOnRK5aI/IZLan1Rrzu/cRCTq
IUr0yYXWQKOaKex6+WK0k0NzIVTi3L9tblfygrV5Ra2Epj0lnU3sozRaWJeqlQS5RWm4cp1/e6ON
PKdJ36lN1d+XrWPuBELXriyBt8D1gHCkTXfp7poYWabcoaYuulzxp1ZZjjEydDs1zWtOlVvELDdF
Px6kjZPro479pHscjOR6xDK6NQRLZU0nXQvnp2XU6tPtnbzmIyihrhxdDLm9IUpR1VEdYUROAqOj
GuZIzM8sKciMufPp9krXzmyl0QOwtY4vbrkeiiFfKFZNSZDYaXdSIsN5r8BffBI5U9w1md5/MnsJ
d/zStf1kGAZYDTXgVR318tSyXh/CpALtXIyTfo99DvAtTeiZp9NP+mvqjpFc2U2KxFAzAlRivNXZ
RKtN2AutsFuy8CrOD660Sh/hgX8Wxo92PuxadsZSNHmoTAN22PaMHX1pWlmS8NtOk38MMx4T1Wk0
vwZKc0jMWngaMICj0aaxP4aR/dDoVXuMFoLPaFD3plGuHO7Fr1k35o/yg5OntVBDehnTBLN3WXYH
Kzdzf4gkSGCp5GfXxN3dNqirm71SdqxNXgK3zZpdh58UDfefeW33aFpx5ffVbJ0WURo7/uaKGZl0
rpnnZwSIRq1++Xm4/cjhdSPkXWR2BwxdPUVpWhy62myPakuN/vanXRkWoVHzx4Kb53R00h6S+yoN
xAJOL0onoEeRSZWwCRErK9rhQI9TOZdpUZz0aoRQJhPukbG5naDrSvpHwRzABSUl6mvOxuuNFtOo
UiPRWYc7/KHpKorSxXc9m9Rj6gpo0FuzDtRGKnd61e9dpw3n/u8ShEmlHnZt+qYMB21iZmBPU5EK
HZ+hFpKmU3ksXecwyvqxs/t/F2EfzTk52bL5HI7pGTzKIwHcAXPwla76NmnlV6GH58zOX4Q6HKas
/6j37rxz6a+8DNB1Am4AHwtyczuFOTAaFdVrh2i00etr0sI9yr7cE1i4sgqKHewDJU70VbZQOQnk
XS2UiB7J7CDw1etlIB2p7XzLFcODpYgCIrbOpDH36tLS1cxgZj0hbYaUHsWU2s2PtuzkXb5M4Zl+
MGroSlq9L4ssPKpNbB11u1GDvE1+3b4Bb2/c2qgk6RP4Rjojm8s9hn07i7Cm6BfDAi4t9FlqxdAD
UsLyR10b4u7/t976e/5wYGqvR40KxuMk5nT2zRQk17TI6FjHs0UZoKl3Jt1/D45fBsxIGlHNorRC
PQum7ssFdRejoaFinpiKit9XRrxYcBRIhqBDpzOEtwC07Z/baqg+gtOAOatqrfJjErYGPDJl2Bun
WhOwiQl3bgYCssJ46OLWmf0FTGXrV5E9Osd4SEGSLHMr8kNrWLnqDTLU3ocV18XL2mRKD25Wpvqj
08x1TYG1T2HZ7RsVEsF+Mn70rlV2XpsXDaoFYJH/cQs5/mDAOf+aCHRoPQ08BVRWZtoMfre0Cxzx
pl6fEK6n5F6oo5MdTEna62mKspzmKVPfQ0yrqh5w5s5BaCCU+V1olTWyVWzV45B0We9HtpKTpSjW
4mmZacG4NLnLcLDqqMx82N4qRtbyyZb+RHXqdZKiT47znHyRltJWRzUMJyTfQ0X9OoeD+To5CdRG
VTFN2QMtswlNoNIfxdBqpwy9tNy33QUxRG3Ipyd+ffo4NHljHuRcyPAge9XYQ9u+HSh1CFlXzCl0
v7C0bfl6dCVLweUJWHoa/SyN3lA8xWzc1OtKeILMeW6OiFDMJzoGoae1Unj8ropLnyQvTh0O94mr
LJFftKhDlOoeGu13gXtjmoAt6IsJhl3X6sulaaZTo3dJ7binVrSzV0fqAXRjCXuR5Zex0A7Ewe+Z
bzRpmI0KaDzpWVXPF5jgF97bM4jlsH2oRPEByzz+9TVlqJluEvQaa7q5esk/rqmo6lkLeYtOoosf
x8UQs9co6muRlOYXTeH63l7uzfNHrEqRC9ZTa+WA3sasUVencVwvSWBGBTxCCgIsS5wOT45JIXBK
I7ATYYvCjfZtqpY95tU3MdW6OJ9In4W+9RvU3DLlRj/EbRIw0x97uRG9s8fisyZl7lV99csyh3e3
v/bqgrR9CZUtuuRbIrREWZx6rAYesqEKg0wW3Qd7ZnTFnamzmrVle73T/XXBBVA/zUFeeTaZCH3j
BwuF2bh44CvV3iaCGTP3UITznk2/eU7WVYhheEsMAGjbQqIrJ+YGIj6tjrTqHFkqZVsli49xO/fH
MZR7wmTrM3lxhdb1KFRRtKZIj7zXpZ0WEy3LLK7XPE481yVTvxSVnKfQLmaPxq84DHplrW2Lva7N
mzBhs/AmcKyHqJl6QcKT5onq5Us0nMKh3UP+XtlOXmbCbrD7gL+2GLvJNttBT2YAC2XRB8oixalb
puRoq/OExMzu5N/bsIRhZSLBteK84hK2MLCVslxPwzoOwkrX7+w+M95X0WTcVxGW2jpJde7mPgvm
wQoftEiUSKAbsZe6qfLx9h25sr8W7U/iXiY26GtvItJqSmslLqKYgHj+WVhG9JwgUHe+vciGNZK4
l8/9c5WN+UBaZDWKw8RwGDcQAZrwZulK+y9VGqZzeD48+jBnt55OaURDghKfP5dzekAP2PDcMD3E
nYMGLXAAf5TqMbTXEaoZuY6EjkPCiz6p6uvYpu+6nKYJgEcvqQWaT5r5QFHFPrZd13q3P+maxQA9
WHuJID24g5cXou6rIRS6jIO2VUxvJIU5Slv9BCxt8GHD3xvKe5serzsoHBRsGL5lYmjzUEyoTKVL
J6IgHup/4ACFs382jXeSkXM/D633ljHLI5ix+BEH3FE5CrPTbDNnNRjWX2N819+CvN+KhMDFWZsm
b2E4XcmkfxS4lZEeFWOMYAlql0Ooj5Q/EII6OdmyVyC44oHWDgCcAyt4jemayw0nY4xyrcNQIUZ7
LaJU/+hGff5BAyPwUYtNtKN6isNeVolwz3qvvCMsTcmFe0qHaCtlQPFn0eYkiYNRlA+RtsSeDMMa
FE9GH1tQQuzgXC2y6eskevxU+JoJcTbs+if1jH9qi6BrrAdq78MvO5a0czPCPWX4QdfjLoIc0G/h
AGWEIoXwqf4hrLI99nnRHaNqT7L8ymVnAJjsd8UZrv3Pyz3s+9K2Zpc9nAq9O7miEydXg6jh9tW4
ugrJI+cEqEJsBbMpciYJ0wVRMJJG+li0znwh7K+3V7l6KGDeaAkxQMG12HyLlJIGIuxHgGGQqctj
1Y9lpp1zm0/rljWToIK2YwpXP425jZVlAvzLtrMm1SR3BxSDgtZ0f9adph2tKMl3YsK3VQICaW75
yvNMqY86xeWnlU1opg6QA5ge0urFrG3Na7UF/s0i7k9FZGQ+1RR5BP6nfFKqujvUTaYewW4mHwCn
jYdxmEwq3qb1Miyd6dMNRBg5bMTykCK45k2y579KtktSd3V3QDNAWEAVm/Lr5e9O0wRpP0XlSHr4
fW0diiN7iH/dPvfri0AGSEC+et7NU1LJMmycmkVUu+0CI82to90Ulf/3qxAlM3EBfJFS3GYVQ8D9
TE+Lg14gqChmAW//GhXcXuVt4sRJr1CZleyHkclthJr30jVD0eFJIzX9XI+Lec5Uukv2kkDBQ43G
Bx/G6MQIqnmppld4XFBSNYBSSpDwd+M0D14pG9AsRVHvVBCuxSgU7VVW0YUDSdVmD/SIRn3E9PmJ
t6T/AZrM8CIGvw5qvtT3qtWmJNK8LQwZmN5sZ4wa9vYpTat2b5fWhTbBJ/0DhgChaKKRua1CLwvU
jL3slNOcl+5LlEyPdaQ4d4uamycrNfKXohohe3fDXzSl8l+hGREALMP0Wlml9nr7yK6YH3R+RPZ0
TFbCyTUu+CNhi9x2bFqnVE4VypI+BFuaF4eM1vztKit+kmgbCNVK+rh57NpSY8JigfnJzvTJU7u0
OceZ3CPUeOtCWYX9XD0o92k7WWiqsy0LbQlPAP50v6nm+S6Bme+g68l0p4MvOaiFPu3cLEp8b46T
ZWld8KbSVwCmfbmFbTIbjQV7+ynrIZNKtMfKyKuf9IIc9aiacgwqcMmuV7kl4pR93mbvrVBMg9fk
1qR5IzT0D1El1PcA7eZXcGIKj7D6Yqeu+yEaTPkdwmLHPLqAbOkCLXr+MY4N/Wdt2PNyqEQ/24dl
SNTvfablk1+jHKNQRepy8zw1k5J4Lg3b7BCGUkfrxFjSj2kzZyFTjYkL+3AeI5AgDDCDfqul7uQn
VhmFfjhYintwFL1Jwb5k0dMwd8ljk/fht2lU4rXgU/1Ion7OPJkyyOjpYGVfh74yP2njlP8qOr34
T1pFdQK9pWqNtCWtAXN2E/ICJfmPNDv3OYHgyEYNQ2WpkDL3hJXbExGYGCsgKzYD78sg45+pU3MD
StkmP5TR1XIP+oHkS6SX/Wd7QWbDYPjjs1Yu1eI1BjYQpLFeBIPe9SCEwLX+nEytf7GTwgV4adnN
3ayZ4jXX6POCOtKVR61BVvFoAN65i3uDHrWuqNn3WHHGL0Vltq+ZqS1eHartq0P36BBb+aPscwVC
NadHbKNeKgouxRh+tIfaesC7iI8ZtdHXOk3DY065qPWbwp0fStre7l2npImJDkjmKn7jtJX6n0rI
DpWB0UW6lpzIaqDTlKQK8LUprZcroTuemPOOvmsFSi9+r2n9czrEcg4aq1LMw/9kXQq5Tq2DI0lE
zCx2ZbqvirSL50EtrE8ZLCW5B/tm+G6q3e59BP4q8gpHgp7WcsWhQKTK6JOT2crrmOT559u3f73d
l/6OGhXD47TDIId5Mz4QNa6YQpkirdhCDRrGEDT0EBAHorU//f1KIHfWCVQ4MMjsL68ikUWtN1FO
dRyykYeqjX91vayfVbdNDv/NSo6uojtGj2sbFJZpFMXDFLMSqcGpjvLmYalCtIV75evtld4i4YHX
wkwG4w2+k+7sJgyRTuU4CgZ6qqIWmiZjyT8qgk4/vsGAvVzOfmwioqECMPbjaGBOUuZ7rnWjMrRm
vOuP4AeoxMC0ejZObqwMoHRj6J7yyF5O2WTnnjW506k0i0/63D8wKA39f+iMBytsfxSpQ3Gjd8uH
Run+jdzvqTI+dF34LXHsBzs27F99tUR3bWpUO6/8FVujkLQqFkDdg0vebNZUi8VUS2ytU9ohaGLn
n6zN+yPz0aF3+1yuvDYmfV1gWkyG0HrbZMxOFALcMrLwFFp26Q+5RbuvF8KnkK3CBJEZk2eCBPl7
u6P5s7JVrXxa4NUuLTxCCiJlGUrTIlK/Dp02e0gBjXf8Xfu/2MpVcoJiOFU58sTLpYTWmW5csJQr
Y9XrExl7AIZq+CS7Zeerrto4USn27TBjw/Dp5VquJfsRLg/3NDQIwXvlKruMrHJ7bBfdPWbALM4j
j+9RsbTBr52qONdEEjtP+bp3Gz9F7ZEXAHopSLi3zM12lETzKhZyWlItO1E0pEEeT84pWWhYw4nb
fKwnspPMKvZO9erKtFWge8KhYLuXn2+peZwqGWXzjuHuY1E0tWfGtXOvDFCrymSMPs1l2hx1NOt3
Dvlt/AeQTjB6YtHHo5+3WdmJoFNpImZwe1Dux7mqNPob7h7b1LVbqRF8c7gCa9qihMeaNk1STO6p
UMLEb1M7/MG01yPoOrHTEL/6PWQhIGYoqrwhqDYJgupM6u7JTOz6ma5hieUme2CjdVfeWAoCChaP
jEapcf0Vf0TNFogJl4CDVQqonIbGaE+GNmVPapU2TwWV1x1fs3qt7XqoBxDYgtwjWd9cxaFJY9Tk
2D+liOsXd4b0Jqq66liWA9pBy6D7Q2fkntEa8UvRjHt9/muuDm9KnoCt6NYWZZBYSxarOcuHhhjP
Ip7cd3oqFK/XoWWh38UwmJpMX27712t34o9FtxRTY6WFIN1YtKUr+bO1w/TBEHlyYg4vf51ds2Gm
Gf0iRdgfby989WuphILLZDSIrPzycDt7WhpwSRwu/TNIQ5rSd4wsu1O7ujnMXVx+gILr5+01r1SU
KcGgqPebCpNMYnMPe9tKQ6icuCFa/KPMyF9Iz+N/BtNWDr0xo8+gIZHhDYWpn0QaFajuEMJFSpuf
ws7CR895C6ZRmWmeiC+W0tTvWquzn/UFgoIcEznBkmnf1aYL/of+8In2vX7OKK4By4RbFTq4gn9q
9D+bIo/e3/66q+a7cguArwSes0Wkm+lUxuXIjlqFIltPBW/10LcugTxKCT+TDB5VicLogyoiw9Pc
sNmjW7nif6ju8riYFFwpQ6229sd9jZtFkG3xvHSoLTypapI9JZPTPzXCzA+LUZRPqjXkj04nXK+F
ut6r43p8p5DH+YUmVd+WIjvn/eTcjVCLeXM/hMcsZ4pazrV1GFQQld3ijA86kj3eCOVWCHnnHSxb
8Eguuf2UZFp0hN9C/WQ5w+S1VSt8F5K/oxq1sa/qoFEmfsvBXnTtAYpBWNM0g9bylCx0uI+9QRPF
hOGLBqoZd3Xg5EvxZML6/1XTInm+fVpXXCjMh9D9Anug8LUNotU+qxW1waasLh+eKmdwj2oSGzsu
7cr1Xqne6VDBeE0/c2PwcW4loe7UBJTW/3J2XstxI2navpWOPl7swpuNnTlAocCiEamWbekEoVGr
4V3C4+r/JzmzuyxU/cSqIyY6RkGJiUwkMj/zGsU5xuWM2GmjYWoosD5Ml7wI9LIvw5rLJHx9ftdi
WYlbQfeT05vEZHN616k2TiMRLzlVVt42idGO9xDV9eHg2rMaocLZLF8LK9Num5gPQk9ydNmK2TnC
BMP9CtyH+aVKxfC+b3BBOCD5pD64GMpUqEx3mDs6qZbeJqsz/TSjSbIsJJOJc4kofNuoyJfcVQpF
rlmlGSclLvqDo88N8Oy2DlbdxD/JMpCbI5YPFW/YAxFe+4oMEL3cd7LKt1X5icF6zIuoCdJKILaL
Hpl+33TFydKinSP42hYEsEWpiAMIMK9x/r2mnesgg8dEtXSMw9RFQy9WY3VnC15S1lhPgncZAFlA
h7dq03NapmW3CiI8MU1pqHWpK3zwtgjwzYRqxSEds/F9J0SM5aa13k1RkRanVClS2h9gO8mB6qXP
/X720vevb9KN69lzwiULZmCrqChRWJK31Isjq/YcJYsc3Ien3g5axfs6ZyAN1aE8VrGF72d+P9bF
Iy6bhzU235WT+o98XN80S3kXi+a3oZ2OU4NXqlq9HymMN71xyJ35pGj1UUfKWPGg1cdsmMEYAzg8
wteRltlZ3ysXKUU/CRuArEk9bhO1pIU95FAc3JAECaTrAD6lbAbz0JnWg+b1feBIYOjOusmtsQmV
GFSiEsmVCeQ350qxqPmwrrYbLs7QfYjSzHrygE1gibrMOdNte88nexf/gLiu/w7iehJ+N3jfFEFJ
ym/HdHlaIJt/j8A2isCc5zcZ1fnST6w0+6IrGgKXC0qpn4vcwkhR1GioYusb6b/nUabtsXmvXJxM
Rpr7Yn4HH2UzmXlAwz6pFjfssZktyvUe6dvytmpAlLkjSs1CzW0/aUV+NGKYD68v5ZUerdRmwiaZ
pgHH7JZgWkRa5DTwScKMfrDvZO29FnU3SiY+qLFL61vDunIo3lee9i6xlT9NqDJ62u1J8V7dRQ6t
I/Kj5+v7/EPQkEOOc8Bo4Rp7j9qUyPr9yn1ZpfHRi9red6Ifr0/82ukD2p50SEaBwJnOR5yGAq0n
8uKw0SY0iErXOdQJR9DrozwjZ7Y7lRMODwboxTCZt194qqLkMnC99fHyFdKuG1algJgCQDzQ8xKr
95xmeEND5XbOK3ECcTwcPA1feDy7Ia+mjnlja3F7s66ycZtW04lWdvKwoNh4jxihERYN5dvZTopH
VN1/vmEpRdUlJkiCTPAWOl+lbjUUTLwNN2xHPb+nxaeHqj51fhLr4sZbM+VNrCjzzpFy9dUQI8N4
hmEGwuV8UOrhK8osqxtSmcmoYLY2YMvW2okQrn12FCphS9GuJMvTz0exV9EII5rcsNDcOoS1ZFMW
nbywXevso2Wl3UO6pt59WY3ue1G0xc7w16ohFEGeLYypmkIePh8/EmPrFQrj50uG1ArhGLFknt7W
ICMOfZR4750inYgCptVXnZzquT3oOw9xdaUl7AskH7fjtvmpNCnQq5Hqh5uYmr9EjnnqkdwIXv8I
Xh/FUzefmgVecaZy7oaKIbqHoatQDPCU/q/MBbwcloLQchB0Ol9PqjYLBZaOraoNWA0MmhPELiIu
f2EuYFnQOyKkBcp2Pkph5UZpDiN7M01iDmT7fYUa4s6hfG1rAsKDLwjPSWqgnw+iu5jWdRqn4ZxU
+lPhrunj6hGIKYub4dzsoBkydwg/tLV+9ECb7czxWp5Kr4snQDEQbumW5R85Rl6bqC3zaSQOOlOZ
WOF55wPmBq3rfu1tL/vdNPK59jFVUlc/VS0lp50bt+YdGWfu+Vj3NDEuO1X05zBSc/M9pR7dAKCR
Q6+jslAe1RbmEbe1htqe8GD62plZjIe8dZqnFZ+4+GAM/NdX8lZ2UhyvxJPXjd8ZXtF9ff2lXktT
iLXpGxODgezfZI6gMpJmbAtimBp6OBB3i+iBWwGK5nTKyKmPvTFYh1l1lvevj3zt3pMkYTqKnEEw
LM7fdK7rrU1DnVtojZO3AjuIoLXz3zUh3ruD+y6Rns2vj2jzG7cX0ssRNxvYLFwALir3EFrKAW2U
74WjryeYX4d1WpWdb/Ja8I33BhgwZH3htW0Je60Y0iEfuGWLSal+L0U9t36Drvex7dCqSIg8HtYO
9dlqUT4ldu/dTahTBrPh5ofBHf4AXf/TBoGQy7nWJbsPpAR44vMVF57iDgpNkDBG9e1UVeZ493/I
Oq6817NRNl/wOiYijuXBuiBKcIOauBmiCmjTVey6t3m8pE+K+hfyKTTY8FCWRS3SbuN8ZuzdSfHk
MWvU60QisC4HWxY3Xt8/lwJeLCA6OtisyIuTRTwfxsaXUKuBKlJc0sffrMHDGJt6bDAnWnLsYs39
JLJ+CZcuEkFnLsZdbVTmN/qP45NmRcVdkivKYR2AXbz+YFcOTRIBiQole8aGdRNpoRZr9mONQk2y
2sLnkOyk5ySZ0qBahzIvaZ4ZihaOlvHZVcX48fXRL0VkPCSd5JogkQAjf2tZUZKIrDQzopCUcRQH
L4unN0lkjc0hhb+BRB/+hkHudvE7rZXaKZLUn/ipojj3a99aOD2CGfbdigQlUOgaHzFjKpIwq9NC
fgt8XX7uFubOY185+SDTkhtLUijAyM3548y6pWSTrDh5+vRmGYbyrlXa4ZNXJMiLjOilOBS+QrWL
7B3uzZWggHYEvWKo6kBGtr3VXNUonA2IIlA7Gv7Qsnk4ZOPq7rDvr4zyDIHkS3ek8q11vlm9rMhG
e3WdUFvwavU9tzE63zKbcudUvfzeoZsCtJQ8PU65bTlZLRxh1N3ohFHnFYGq5Mm7JBPZwTJn52Ym
7fFLL8rfvb7nrgwqmy2gi4DCSFDM+eTYjk2Ta1iXmJHetf7qesvb2tM+R7YuHupmrb4LZ7Z3goMr
RzplQ0iYsmCBrti2zYOnUUr9KXFCxLPjOwqu3bvForbgxpqBtir10lZrokfhgTmZZ9t7RD6kCWub
Jmbn0r02nebnEwbKZHz61DIl1HWLCUoGN4rdzrDDwouKk5G3ww0Ot+3x9eW+vDkZBZ4renzguqDZ
nS93U5hJineZHeJ4V5wE8USAkkiAot5MklLvicjuDbfZup3hdT27yg5hAdmHTm3E0RtB8KrOEAV6
Ov58lM7nT7JHR81AiPL5vb+oRaWFIpRVWexwNhpxM/f0YItGmXa2z+WBwygyQOeMxuxx22USnW1g
6dDZoR3peWBE3fzbaMQGEDyF8bBEfnBAHBzWdN4jF8r1Og98KDSCxebWpyhMw/v89RVx45XF0tgh
CGjlsBQdcnhm0d6muTPutSIuh2J6wDlYUIhD28pmUyCPQwBphWk96bcw8qJbdc7bbOfQuTIjKQCE
TYaksl0AMakZlDGkKyssEiW+z9NMP43AiMK6deqd0/rKULBqadRIJCMsrM3lag4JYhNVAq87VWqk
89b2gPOIFzT1ulcKujqUFLaTXmXAszbvKemStBOTZ4aVldahMiGBG0/6dKPBI9zZjFcOUDzBbBXX
CwkI2MKxaaRhy72aZogLNjzbPEL8MYmtR3VN88+a0NQbSnbrzlu70plgGfkKTBjVkKC2lHlVI2nC
ndpAx5YkuJ2QtpsbN4gKx7wbi1yggzma76ZY/555Rvo+N4AR4gWThvPqeTdJbml3K1oigV2YfRi7
eRE2nVD9HjGjByeaPr1+6l1Zo+ciGfEy7nEInZ1/NmQkEUngSq+hNF0OO86G8GCCRDuJMkpOrw92
5cwj76T9zNpInLTcGy/OIHp0nov8kxniim7cE3pYN8qijOgcYoCyKOX006h/wizgPWS7SHOCsDwf
byqaiU8YRG60AtsUGizn0i3TnVld2dHPPCIMnaUsxfbjcbIxa5siZRR7Md/ZXrEc42LtkfvnOH99
AeUDbw45ElkI6jSPgIBvYao4kheVkTlUBRehPUVeFyNKkO6F2lfA/vjLcYojwk0zm5b2+bq1pTNb
SLbqIWbFyp3iudG7Lo8bulLomOR+air10W2b+Rb3sflHWYslrGZzvhXoQzzRorHuPZt2qJW29Yro
TlGgT6HleK+kiT84ydodAEXab60iWcKfXSCaw5QzZc2Xj8/ZHGS90da93bh6mFsU2Ysm+u66Iv4r
g0gpF8RADRkRni+P1q7lgIiyHiop1gflUHdf7bitPrw+lcuPBZtk0jy0pSgS0Xc/H8Us4zxDjIDS
Mgp7Pn2Y5LD2PWkCMApUotM9578rKc75gPr5gMoEyTubbQexC6W/WwpRU7tMyh9Tnad3yUMC108b
xgPpmYPUy0Amls5JiCzU9KXE6Qo2uOO967q6PTopNU5yyOqmaxDYe31dLj83HpO2miwf01DZNvyM
dG0B7TlOuKR5e2gHAsFmUgcfLICx86Kv0A0YC+0AD/U1yqdbNx18izwwXNhvpzFSiFDPRKDVtXZQ
2mwOo6qhUo58963a1F2AUtMSjLmpHOyqrXbOmMsPnwfB3EBWcknottQ+0yNDg/HhhDiSjacpQlve
WLy94tGVojXDwCSgHQBh5gKjFFdr0UW0r+k6xND9ISud4igZ/NZtya6sBvWXBcnGAhey+wY0NAqR
mrbzfq9NVbpqyn4jOLotLqvOEtIeev5hEjsmnqtJfTDUwfzpk5RAX4KMgS+QWmxbjGrjarU0ZArT
fnKCaJmWU1Y51fH1vXoZDjMKJF4khKTgx3b/qIOYYdHoktLmAAJ0tfmkrc6PKXFIunUNxtOUl3c6
McBO6HPtI5Ey57LEK7V75IO9uGmRlO2jojVZxLVx7vvOio5dVGAVrlV7Q107pzidCL2BmCJOYpwP
haeCoTQL72sa5ioYMzpampZmuCr3XOqW+fOJzHOKRosIBK0k4JyPp6F03Snz5IS2vtS3+pAWfjEm
7k7ocHVWnO/yq5cH8GZWo7ZI4P5MZaFy3ANdk4Y0PK1OaTl9NOa2ePv6RnmmiJ3f7MxKNuIo1RA+
bj/wlLpfAj6QLw9Q07Gu2vkQeYMOBnmJQj024tvVGGkhUYkAvJrOdzrekJA+muJUzujxEij2gab2
5q2aGahGlGMR9Er6B0xE/Q2dPA3Ir1WftF5r7vp8/LIW0Cs8DWzCGJXDU1U5xhHSQ+yjBRIHGlLs
Qa+BQ4mzqALpvyY3r0/42vpSRSM4k1QfdduXNtrBaJaViooiCj0sijwKKTswHpwA2o+GtocplS9s
u8Aca9Jbkz4AUv/n2yanAahGiWuHS19X6OwP3sFhHYMET41DHBuN30GPOaG5a58m4q8Q5gnGAJNI
nlJzck/tMBq+Eq9LaK0Y6hSDOR0WFSbJ2JWaj5b++GbA9Och5n6kb+J2d17kzifXHqdgWCXYc4qX
W2f1xAEImFr7HmrCp0ZE+CPj7GF0qNbateszimvXM7ZbmXWjL0Z2X89oC/xbo4k+ToVwwryEQNko
a3dXZNx7K03Gz6+/nGvH1su12mz+RmsT9hgNos7TW1/0pfHJ6i3tqY0y49CiSH+DvJx18ABNHV4f
+crhD54LITmPlJcigtw2L86tOa49s3NSjuXRah+GGW11rei60+ujXDkdQcdxpaNnKs/ITWgFSnbO
bdjN4Vj02D4WVnNKjfphtuZu5xi5TK+w43ox0mbXlaWB1HkRc4zEsXUw9GrCEgOQtrICOXIULHOF
qoi/sohwJ4iBZZC6dTZR4HP0bZdx61jVfFN5jULPINvDM19bRKrxtMdkA8jaFgqTNokbs6FQmIsB
hRpVqdBLm/S7XrH2MHNXh+K0kAAasLxbo+NEEWlsaYVDsJm3Qevp72H7ZqeuBqXw+s640v4g5Xkx
lNygLzZgXRYDmF3bDhXbct54TtKEXVTnDyYcrHD2ouarUhd/Zu7c+/bYJnepS6w3VMLx20IV90Nl
fy8A/O/ERP+fx6L/gU7cFepOP1Ze2pcl34VRqeqNo2GaGSxurevHtFZt34X7hSxFOi1PTbmawo+s
trt3J7PpghYHjJO91EDP0Dlqf897dd4rnl5JGam+yyYn8GC8pLaiQQhc8fJHXpGZ2EhPJGFTz/er
53zVvPUpUUBVqRoJjAnzLcneGsN8GvXkzSQRz0Oevl0a5dbWqk+11R8WQ33sHOUwrQjQvv56L48X
oj0Kd1w8sGEQBzt/ux3tx16vrTVEUD+6ReVtOKjoAO5sosu7TY5Chi59hkkSZSvrxR5yI9UaECNb
Q6tLWrKB4k2UR4/a2NkHR4Xq+bNz4jaiZA0ICV7LRQWnGaLUgqikh4NutCFkwgISa6d8fH2U57B7
c3/K9AOGOxERlYfNpCgSOWtXUB53FSUCGTBMy71nxeOxT3uUv/CjCku9a04xzid+s9bTCXu7NiAu
Lo7LbExHBcuAY14u2UkpCvPRG7L1wZ5ssO9cr8fMXrXP/wYdQwMFb2HX3mB6rVbOdATXYvowpvaQ
jVegcWxZqv3og0kE8VaGb1nbJXZy0w6lxt73pelqH32dMchUE233aO4PijHqN4perm8TrwJ06aUU
P8rSOtHY3+XdX+5NHocilWS2w/Ta+nDgvzsvWebZYSKxLZ0oUTHSY/PGiszSz4oVwV9XSQ+l1CdU
C/uHGKsR4nmR+0T2oz8JdQgFNNad7SXf68V7p5gClJy8kwvzfDN7CqiegmAh7JLogZCoem/ncfu+
HxEzblT1h506zamE8hsaKwqVr++6a2tClkZ7D50umDqbi1qfxjyzs8gOSRWXQEvnFbOidM8f+vJ7
ha+GEij1IqJRVBnPpzho0dRR/KbRVuPOa0XD9FAtxUcTnsYx672fRzIxHC5x4DEd8rMtREFSNYZU
OHY4JJFzjGYjDVodJe3Xl+5KI49h8KwwqUWTeW5Fv8ouMTRlosFU5fngI6NUHCi5f1711gsW/v/X
aUFyQwjrzohrdKfdN65iBckwf3r9QS5XF4t5ZCaRQoKhhrDr+eoKvdPsuJj0cF6KLySr+sFSIEDH
XuECSav6nf16GSswHJwx3idlfxTWzodrrdGkl1rpobkqyuBTQBr8sSiTe92uzZ9uBJ2Ptd2e3Kmo
PuYUAiN1frDt8Q9HR07zL6yfSxWBqJhgcisuUtRRbgkbZOaywFF1B089GktTHx3Rk5M6y15l5NoC
WpCv5SIC3DdlSPvi9sKSd5GAYS2cnab3a/Tqnggjq2NnafPx9aldG4oCnkqBhJo23YfzoSq1RFEC
bS/gCZV6HFIgZGrvYr3mRPnOUNd2oS2nxSECVXLb/kTXFwI5rhCkmqb5ZNRNc4fMb3OMgQHeR03V
7mxDuavPj03uYooiMFQkOXOL8eO4XvIkrZnaqlISnCjrHVOsX8n4+vIYqW0ZKLASg7nw9r6Ay0OT
oXV6BDBxiT+2PpQAzlO9iwstxOhe3NQ4mPgVBjc7C3p9FL5nZI5Q39uWfdZeWVrNTTXcfDXz0A9U
mNA+2PM3u7ZD6IGSCiI7BLlts0OaQTTIl/LapCsALK9lxbqzwUTGbMXOhK7tEEA53LwkTiBWNh8z
UtoazLJWC9WsK/wsnu1AJIMexGT+fg+JeCc1vBJ/AA/WsFVDxstCckrO/cWHJlF666Qgc11offpW
cREMMtXY8nM8GY4lGyjxDfTEA9uL9JPaquutqbftQVROd4imptrZsZfz53HIfZCRkaJu29ZJ1JGm
0tRWQypJ9nGp3QEUX46pG7TRI3Srbz/77Z8Pt7kWKrXWRo4gfA87FwqU2qbhxH0ZwjL+8PpIlzuV
eJ8PXyrGEJdtD7QOJYWyrBhJ6n3ceG00HQutanesZy53Kq1Ebh7qrWSQMNPO36bbVUjs1t6K2FxX
3RKSx2EF/POW0ttei/kZIX9+uIBEQ34I/VhgQbSgzsfyqraMyTbVcBi6yDhM6hx9XSvdMoJ2QvnH
H5UuyoOpiFaiMlzV7zOApk0YizoZ7vgrU3ysOz1RbpQob0aECRXx2zK7xpfRzIz2sNbOGiR49j22
yTRUGKisYIF7uxeo1Fap273TleG7lY3NR7zCMs2PmmH9nK2RmPxeDFAik1HR6VBkU1E8Je5EHlBq
Wauh/6uwLLkA+jo79Ue1mDT4bsZkfrW6gTN4lv2W4Gdfv00+DxSFuoFkrm+OEFyd6JnaoxrOXdnf
iDlVyVGT5Mvro1yRzeLMlfVMOhYURbbqBwnBKVQ0NOSjWaHvm07JY1WtAgE9VBGyB6tZlAyeQ2Vl
AVZmLRRTd+zfetlgUHONjOUhVazpPh+i/qlf8whmIDirvcRUnmHnG4d9Q8lLNlawe9qCL1ZIT4Vo
tJ6K8oy2vN0kB/ofLprDk7vOwVybyupbiu6qN+1YYNcZRR6Q3q6wrYk6yGT2gQcu9J6SSPTN6kRa
SnOsvrht7MgoT47XEyNkfWuAbUi7o9U5yIQabZN+o1E8ejdxajFAgojs6ncGzpFQslyImTXYq8on
mak0HwhC0x7Mro5ORk8VEOazrj9C81kfUqdz3qnmjAOZ2vZVF0QOjmE+amVJdUBtcjhqOmIlBy2y
vNnPanWE3TXq3cOSNcUhg68KU7jMq2+dVWHu2qmK9iUlQHmT1jiunJZyoXqDwrx+dNF+r4GMgFQ/
RBl6xH6XCHMOCtcaxgfDKzsyLiNBLyWhHUklmLL86xvqMoAAiUMABmoBRJO5hTZOap7qc5UvoTHb
1b3ktAbGlJSPolcAtJReAhm8q57sfN4Tnr08LxkZfAYVRBKHC6YFbqm0gT1a88JSx5MOLDUw3Grc
2YtXRiFrNHBX4eZzUK04P8MIMk1lyiiS9EM2ISW7Yn1gzvZPA0QxrZDfvmRfEvhtTmXNah2E+fo1
jOs+vbfBiB1Su3T/wlxejrIJHfIWqrghxAq5qB2Csl3q0DPgc72+Iy5vGOYC6INYgQVDQeJ8xSY3
nxSUr1ixvGr9WqSGb+bVeog54XaSx2fLwc1BAZAOrCBnpkHetqlbt4UwxnbRwXWYA8WFZC6Lz4Ks
StwVir5yIihF+9DNalzdK7mANZ0YEz4zsbrUip8Zimsf+9XsvzVNMj54rplEN2a0tB896t7JQTQK
3LcGUiBaXq2n+J5YB0z76kp/7CM4s8HYatleFfnKF8Vuk5UEabwA3u18/fIcg6iF6mi4uLl7t0x9
TBunk8RaVa8OldspR6VcqMgnifPTd5BE1TEwGCuCmC0Rq6imDEecjFcXm2pQZNDjKSGrf2UUiRiU
YDeXVPF8gjG4Xidd3CUkEaLOapVToBjRXnpxGSdKYgD52n8jU85HEaooITGaUAAWI/m0WmN/A06x
uKkRADqUHsJzr2/7KxxLKnw0amQVA7zgNjCdVrsQA73YsAT5fF/0+lgftHT9HBsRwtt83P7cEA17
i2Z9gi3lvcVFvrlxwEr6hjtW70S1drdqHY9YgeHdoIwq8m9pDaZp0tuTKVoi8Cb7w+zV5CP0oWrn
CLpcL3n6cJpSAQG2sO0k213jDGprzqEwtSmcRJU/JEtqv4+sWcfYd7B3AusroBXZ2YJziDAlyg/m
5pwguBkjlF1mNJ88ENxZGt+lSRfdzbr60Z6NLESkBAIJmocnco7yoNXm8CZtjI+vv7drz0HDRgbd
slNPVfN8o7RLlNnq3E8AVqvmd2BbBeQgun9v6yYWfyoKRRlAAlNZHY12Wn6rNEc4+ME53ypzKvek
Ki4PT3I70mJ40CjhE1ScP8xcpBZb41nNm56iIZzhwUJoLiiXQv/p2wC4ECUNbm2JKLc2d46TJZhG
FQw1jlP8dVyUIeiA7+zkG9eWl+o19SBiA8kt3ywvPliePdrFFFLg/oCoTnQoRrq1y4pgzFw8rL11
NzuTeVD08dbqs39QbtgDwl1JYUkVSapIq4itAUWfr6q+WM5YLAnbOkdDyWIn4bGox0+FabQ+tb2a
JoBnhHM1lId+Wrq7KMPLoU7j/lCmo7lzUsiNfX5p8TRUrOju0H0hrT5/mryh9DEq1hiWqW28a7pm
DaahjnfYhFd2EhrvqKnJnifV+s01orUu9IiOUZRWbxHij7v3/WoPma8qRrczo+cawMspScqiLLZJ
SVJS120tZ5qghBNPt6E2qTpOfFmPqJmqJylSxmlCyByLtfYbfTR6yFlVeRrtergvtParXpaDeYQA
nZHQtXVugt6L19IfYmP6JKpRU+6wFMwEcglFBb2DMPmx65Pxk4PMzx/FWOPxVOGKm40q+wb7L3sv
Y9rex3JuFOI4o2TPA4Tu+etSm0oxEQ/DyQbE2ZHU0/0yo8/8fagMvPj6xP2tiKziq6vk8a1ZT84b
s1EaHy1nOkgpWteNOYp7UTr64me56jEpzTmBwQUmnUAsf/002+4t+bDUQinTgDmSqIHzhxVNo9jR
PLThZFbOIVlXh9BlWndCvO1dwShsKJRMqFwjX7ft3EeOkCoBWRuCHIMqOpDoFElT+1G6fK1Ak7w+
pwvEpxyOIi/sMoD4Egp3PqkidksMroE2TV3uHcthWYLBHO1Akf7O7mp1gCpb4zdzTsyTquJq6pWZ
cuqs9h+ZmLhO9bg72t3Q+Xqu936+ivZ2GmiaAFPdS4cuOuA8q87/JLQXOW9gAJtnBWeXjASlYZ3Y
yaOztOmDUSTeb3pvi1tNqekR9UYk8KMQ9TtYmcu7zKll7X8BqZKZWaMf1q42fls9c08c/creoI9D
wwF1Czx5ttro1YIrutWUbThj1g6Zz0jCvI733B2ufC5EQYwCvYAy07aO4bQqxjBRgx31IopHRNq7
N7hNjYchraw3TVTZb1CjzY8J8ro7qegFLJS1x1AAMyVg52DCtwSsqNTR4MPxJCys8lNp154fGypy
LCJXh/czRmGPUQcN1uyiL01uo9Gcz9POdbc9dZGTpHSvutTTYRZRaDl//Vg5W/rkGGM4rpiRp8Lu
7lpBBQtBjT2R8atDyX6VFC6S+OvzoVBCVdLeRW1tzd0fXb4Yt0udfrbLZo8OcbGuclI2OQE5FokB
4qznI6EYXpeNU45hG2FHqiaY8zh5bry3FxEf2xzBlhnxvCCaCvEhV6v1aBo/TSngGciNZYDmEdEb
2xvGjlltbfSGcHXBXhhp2XNd9HvH55U1lRm4a1KEVbFL3qxpZq0e9MlogPBa5cApu+hAojTcl9QA
du7Ma0NBzbJYV8rqNFrPFzXpAOU5tT2AQCnUQDPj4q6ul/ZunvYk8bZfpFw6kKF8F9TM4Upv9uRq
GfOUxLTdE0etDrFCt2VwrfwkMM/2jdXo3uHh24dghfa8Mi/sw+TQyEpRcOayoHu2mSS2bYaYGjGE
cboMWIcZmm81A9R6Lxa+lqwV9dqkat93iczB1fXGHsCfDZpo7pfEa06RTo7L52aFhlHmuBya64c2
qrKd3OfauyDbpf6KTj49Pvnzly0OOhlRAqw0VCeACTZC9TcibsYjkGFr57VvD2GAExJqTTTBEUE3
f5P8EtEvAxbzbej1jXpYTMKiYYr2rsxnLdWXARnDWJTHKJ9K1Bv03PMZUfcEJhHXTWiYA9rfQFaX
r4bKLvDjxXHvZmx24MbgmvpYzF2HgXaS4J5ULbrQfKrbWYrKpjFFx6ay9aBITEOABXT6QEAhCp2l
KAYpoB41N80Iqd0nfze/aENHJ7ZZUxyr47yrFxLZCTMG9BCbu0XvsfpT05RjQ8U82l+8qQOClYm0
OxR25f7BL1J/WObQf2xMI46DbOzGim4r1Dh/7dP6JivGCo33qGi+RZmVuH5lVhZwF3sck9CLLDQ9
3EobfrNGDcfd2MilbA/C/GpSrh/KPALsRabji9Q0AzpW9Xg0M1WBMKCkLiUWu+neTmu3pDsh2TZY
4lWgpSrjAUn6vLwSvMyczMxqwqIe50A18uZm8nwsmhotdXbGkufT5rUTlFHZJ48HY2VvXjvyIQuo
7bIJQb+KoPT0KEDhNwd1Q/e6cZQoQA5078Z/lgY7HxX2mo0tqyweEQ1uEpqhgf0J6jtlhp0CcjQ1
izwobSE9ycfVe7LawhvoF04ZMOCIHyN+KNTvlpNgM70uUFZSe4m+os+zTsfFTpfHdshr68as+y4J
TR3x20hEdk7Pqlib44yc/nJreyJ9t8DhHX0lgeB9TNs+0v0K24dj5CXIqBmk7vNByYwZiyHyQj2g
gwv93in7GMJ0bPdD6ExxmqMhoakI0xstzrL4hs3rcXJTY7kV+bx8V81ypO1k17emdLxcVFyyGMYc
Pih86JjMr6NXc1dYEFBeD3wvypuWR7AGTxltPq5dosrzr7hqe7VUmi6nFMLrzJSMlmo5DOvbdG3y
Er5Jnfu6KoyK7yhP+lPfN0ZPMa1Xvq4FilW36jrWP4xhTYG+UUX1h7JEwslMVbKtrMXt3e/GtaBZ
snb9MWsauzzGmbq2JxTp8HOYqqUu374+qYtknAOJLSK9YQwQgSz7+aSSZDD6fBBp2GOQDVtpNIc1
MA2lfRstnuJgHpl6zSFXEm6MAhqdCMa58YpDM8MmO9auqVG6jup/Bo//8X3+z/hH/faf27X7+3/x
5+91s4DETfrNH//+NP4Q/SB+/PLmW9P9Eg7VH984V6r/kr/kf/7R+a/4+5v0u6i7+s9++7fO/hEj
/etJgm/9t7M/HCuQh8tvww+xvPtBfto/D8Azy7/5f/3hLz+ef8uHpfnxt1+/1wPKTPy2mIf/9V8/
uv3jb7/aiOIi4+7R/eMS4lKQ5aX/eDnev/7y47eS3/NYiz/rIv/ltiu+VX/s/qIf37r+b7+Cj/l3
kJf0LxFGlNYoRCPTj//5CSQmSUKlxIUM3a+/VGjgJn/7lU4d/4gyFG0/uA+UhLk2Idf+82fev5N9
P1Nc2DoYY/3630989lb/9y3/QpnmLb42fceUzw5ILkT7+TdR+EKqgv6djJVe3PTIDrnmhHng5+Fu
QZ7F735fdzKATbR8OcTmNISO0gttZYjA/Rh/G38vnkaHkfDA3Wuwn4ctFyNte7lYpdU5gpPJ5/oo
Tm+Ln0un/vXr6RHzGrFksC6wSNVQ5SbEwc/TAefB4XH9jEzKh+YxDV/sqn+9o5fv5Dkl/N/743Ig
GTO9eCmmNrvkvXPyuaIZn4Ap8Z2QOMT7RxLejr5xZ931d8199HYIMn+4XQLxaBxBndgBqnW3dlCH
JeqtzvH1p9p0yi+fanOXFtmM/QRVw88CvyRsok5h/cM7DmF/RAzz2/xp/DpDYNL2Vv08Wr8cdhOt
JyLSzdZhWPVOC8SH+XZ9yOjOf+4+jvfaXeR3b3F8zyy/urtzPvyFKZP8YGtCX4aq/Oa+UVols82s
Tz5r3ytkPzHC+Vofhi8oBJkfBE2ApzxM9f9H3ZctyW1DWf6Kf4AOLuD2OACZZO6ZlbW/MGpRESAJ
7hs4Mf8+J2W7Ryq7Ve2JeZgOR0i2ykoyuQD3nnuW0J5o/vrrI/9ct/zxpX888KfX0jdbs9VhuPkw
qdBNqdHS5f6tin99kE87z9+P8unN7KyRw4Zo5A9wZnLhefmkN8ikoUggxAEJCvGrExKDsunXx/0k
mvvruABjYT6Nrfz7ef3wfI+iylCY+vwBkE5bdrBLSNW1xPCxKwMzRxqPpUOv7JwBnBZMzWtLH+FP
1zr91jW0AtAJ7O/ScWiZzudqXxigpfd5HiDJ9pJp7bNWevdgD2WhTGRChQExjal9VMrlsVtB5gU6
C2wbLDPIy+5hUUsXGkudBr/+lp+Qr79/y0+dDczkXTUD830AF/3Yn9L9fCOYcUjpeK9ejSeLVl8x
066f+HndQHPzH9f107pRZqkaR3PhD9aFeJgPUY2SEBUM9Y4aZ96jZ351J6+f+KsjfloTEqjNx7Yx
+EMTypcmTkLlsSGcV8VOZ6jNdD8cTwstAhnO1FAMcYMdnGM9Nuax4HBrp1PMo2LdxUWE/86PWmBu
ky8Wrn9aQECauQoGsHJDHf3zarp4o87LHufY7patf5BB9sVkwfmnTRT9JfYEJIhghvGpgoMysbFI
K8SDpDB3i+AQvM9vqpv2HQoLhFcxLXxDpnxz5z0tW8h/jv2DAQPFUDz3yO7Zw1DSWauTedGxnNdM
PaRBEs7g8CAcbK2tjMt8utafNPmGRPon2DO8I3ohN8KzHjSn4T0/JTSj01bRmkqTpqeXiX5levS9
Pf58n3/8hp+eZcQ1Q6PKNf5g0yHk6zEojxoFb4JVBV0CPZxA76H5hl+8NaGNWiHAlWJItyKvDm0Z
f9Zpgt+bCw8H6gfDV3vEdaH61el9usVKqaUkRsIfVJTt1EbnrLvP4yEa474K3Jx6fTRvjI2+4xvr
5O9q+4sT+C6T+tUJfHoPyhFWBmOCJyCn9Y5s+FMRLHHF2u10ytmtG2fBvPWCnD20my7w2fWhaDYN
6zfdnq/a7XwuX08vb/O5CNE0sow9DmwMrCdP4mpxUKL21YN5020nndb7aftlX3V9QP92+gASr5oc
1DWfNSzczIU2Yzr10Ad9UK5bM3Ai/81eGUG5ylYuFDS0Dp3LEg5H8d6z/i4NPr5YLf9p7YKk+Mpa
QaX8t07d5ClsVJ1MPIh78978pt2Qd4fTflPKMEc7BLt3i05f+cN9Gsb+sUb/eNRPxcXSpbltlVI8
ZKv6aMcaPXW7PuKbafvVK/TloT7VEm3t1n6i4VD5oeyp3GNFSFZiXYbJAQtn9cWi90n39fdv9qmC
aCy/yt2qFA8kAoUgyIPkkLA+mHfIKWTaYX7VQvWkr7sA5SOd1t0lD9xAPHxxV//xxfzhrn6qMFwl
i8WV+NJ4KSOkMcZLVLzyI3/1D+nGDq2w3o8ZHu/koGPtjH599E9wwZ/XwAZSgKkcHu3PxJoSKR+G
THANhnAJkHR7LAKxLQIeaEyw+mN6AtsmSGi9Mbdp0PbB3mOgJf76JDBq/KeXC3ar0A3B1epvvAI1
+GldEVyDx/WrpII+Xvav9ytxaGgZ4ImDEn1b0df1/tWl246iOgkkC00abqKacnpaEybZ0WQ6kxtJ
H53ouaPZSka3WEP46ibMWbzjwSqnEp+3PoUE32+kr/fp6iLpMVljF2arLSsZfD+pRfcpDtHR5/Pe
XW2r6Pmc0+OCv2vTlUvtgEQ6PYMvuZtX++MYTCE46wErKItUcPq2Oj3dvIXqCJzcDJeVoPujzhDZ
yCq6RTzz5rgn4fMtZxb9gOKO7u+fg4be3oNWS9/aQLHjfqFkLWlc0duC4vjUWFn0cZWstVB+vwBQ
PzAe4FMxnMQy+e34DI9Geq4CSS8HRd/3zwu+QrDVgvDmSFu6KxhOex2szpt7ED/pHt/nHZGtq7v4
PV15ODkAJTS+G1jC3h+T8P45WQtasZON7atglxz/XrEjruX16Zi3r7gfiGekEt+5Yhpd2/S8vwRj
sF/39Daa6bOKnrfsfQ4s/NHzjC8Fi16smtjLfZx5Fx2f0amh5vLZSrJowTfM9z29cXBX1cnBp0hG
Arx3K3x+T0PkeFBMVmj4FtphGHmUzRuLsUu4OTg0j9an1Uyf4jucqsWika07ehKU4LndPRwu24Id
6Gm34HHexRufaawJws1uE97sPLrxg8eGbuOBXtpwbYc7HISh0qIsweP18eIFHUNFiiBTGj0RSvDE
ndKw33gUy/t+oIeShrGNWqLCrRjY4WLSOOT0HfpYXFBr88aDaFppG2tDzdULPdypIL9N6TNnMnJw
4cIb/FbTTXq9dxm996kbIAqCcfzh7pvLwk0dJdtwY7DrmX2r2CrQ8bCNzDkedjgQzpPVbH8UQfgR
Bpvo27XQCQ/v+4FthtCnd1jQQMc+hWUYfVtYFjfhfticFduPAeaNgbHqgzin8d7C+Zube7zdCo/V
/ng7BivFVNgGd/f7o00fYxdvxBh4kR6FMaIx6P1+e8aZ5wEqsrBmJVV0O4TH+zygVfBh0cvjO57k
62vk0g8ZhPHdPQtPG4UH8BA94fJJ+nEfP04UV1cF2eFlB6YGPTyl7Emt5nAT9mcVeHQJx1CLqgAO
TduEYm/HP1FJUcStYlzsesNpGuBTr5+H+IHADrTrCd2Fdzi7Ptwk7HJ+fJ3odg46XBCX4s1bdbRd
397ruGNO5OESnt2guNNpEdeHdlOyzVemDN8NjP9WPPywvn1i0ZogjQrSYH1zsbw8atvHJXjdd3hq
7nGn8MKuOdsTZuLSV+z1NupDuX4DbNCsHzy6u9auY9isLHb5v6sKMfhGI331pvgsIKmzxLA1eBAA
OSjXiDwXLInqdZrT4pKtegBQ09GJPaisQouVeOB+vfB/mvX9ufv8cPhPO7DPfe6QsrvWhOb5uTrM
axfrYCRC65DEztFZ1Zv8+NUQ/J+aHR8z9atH/ZVD+KnK0HkONZ41iQeQ/OuQ28nJh+MM1YzmpYTQ
k5YLYmBTBF59hfL9U/0Gmu7VTO8aZe196oGk9KoJulXxMIXLWv/wPsjT9Gg+oiOp9+5Ju/X+KLn/
FT79P4aub18K8VL+RgFTvwy/VR+/XXqA1F0v3rr/Bgg0ABBoBK5uaFchM8bsV1P//xyB/p834SW8
uQ+D//XbAzDkb2352wXQPZimf+DdV1D7Hz/yDyzasn+H4TvSkzDYhSMAJI5/YdH4CUITwGTA2UCB
+D0D708s2rJ+h5IBw7PrOBi8Che9zZ9QtGX+DjPQq8IP1hEos2DU+C+gaBhO/FQp/eOJ/4h7YhYB
zbpsDYYYYZu2th2nhsPhlFEvsejF1U5g5FFlj3u70M4ZGe+TwQmG1Fh3Nsk2OoQdFDqmqGjtwzDC
qMVC6pDfHfKmAx/NmxM2aiSjkIugOzVTMxpn58FqQSwVRVZtFALEAfIpctRzX4SZWD4KO30iGi9X
ChFzO61IJloihkwv5M2Egp7KnCfnoVc5c8eKrGujqBnENJiaTWUw+T5H2+sL4GgjJIo3rQmPBT4b
kG4NYo7UJCc4ohszM8psVSHkrC2HfSc9svLH8iGHo9qJYOzGbK/HnFe0txWxXngrDqV0bnTujtTW
W2Y1Hmf4nw8VCD3It7/vfXHONGOHWdGeCxNB1UDXZN6BOjt6LRttawoAMC8MZpGgzbt+RPTBDMtO
31u1/EAYacLaFNZTZDZ3cliQaqOj3iGNYnL0BjrBPqDjxQvIsYeUzx1MrDSM1AnCJry5hd1KP3Us
6zz4ONqQ9rgq3cGUeg6NUTFwbLdWneYsKf1LnhRrWIseERW6RLKv5m9t13xgYnPN+U5RuuVq3RvA
jPKUTaX3UifzOslLmphBZWJel2GmSfxwStxjKYqPAd5fFCL9Ht4dEkWL29ZHZ6lW6VAAnciywg0s
rk+SdWnfrU2lK1q0GjlgICzZqGctBqyWS4eOtFD6znHVGe5lMl5dMMXYwDuxUYJfkLEDjoJXypra
fTvCYD+hMNrKHoRY7iR3o06kuMqDk4RNOVcnxUm16xFydlpsJEaNiAPYLGX31HXcj2SNJ84t3sYS
HiA9wMoezIuQ2KO78ewlA71gLrfI5Ni5ml5G2jjfdT1ktEbee9hSayjvTCT2ZigdzCL2XXnMMwRv
GcvV3QOGGAPN2o9yEHDLwx2x+qiBRIB2gwWOKA/HWsCyq15X2Blb9dwog+ZDE1QafK1Vee5LI2oB
yY6y3japyUr9aazQoGRzaLcy1JKUzZi0JiWsfTIbL4d/mr0ictsTUNlo6jfQkq38Qz54Vy4Bdax7
Iux9OYsw8dBmaZpxdEGUpj1kjTp0WOWI0Oi778vjv9ol/jtNJBE49Kv1/64d0uFF/bjcf/8bfyzv
IA/9Dt46SE3fyd1X4sNf67tme7/D2AY2dVe7P7CSrxDPX8NGS//9GsyJKSUorB68VVA0/DVstMjv
V068Bxf9Pz7U+TdL/BUG+z+l4nW4DZkLpEkwogGFDuQi/PwH4L9y+pGQSUPvKPE0dYXdrYYlbW7h
bMS/Yp7+XAn9eSzI3OEdgK8Fc8yfj6WQNGqJJrdCF8LrIE8ccRohdlhZORmiIdWGS440b2a3/Ksx
5M8N/59HxjGvTC8Ifj/blHmz1cjRFFYIw5WKVrZEx/MvhRF/HgSb+VUcBPeN75j0D5cSaUc94oBw
EGF7l+7qdZ+MeyBlPzxepz9uzY+jyE+o1d8P8+mOGXjjVe3jMFM7isNQph6dmla7hQoQY6I66QY4
FbhEUV4MFbWL/EEs6gybvvQLStqn9KO/zgSB7/gHPtSfaRJTgXGYN+F+Tui4LfSu1R4wDlpiOzLw
q9GyaWUwOC+yAjiXd56Yx+RrxrqNBRz9z/LzJ3bEjxfmH+8xjHX+Opvrz3+4/GWpC4dohRWCQVUF
jY31b8b489dX//Pr4n5P+wTdBTcYdIDP4hdC1DQloNWHjlnbK80sigOiwSyI9uavZoGfvw8IeEg6
MSDcR/rZlbP98/chVpdKJO8siJu1DdrkIOfzvv9KTwetBT7nxxXgO+EScZ94ZgE047X8+Tj6oC21
luE4EJ5kCSWa4ktsVoPqkLrOkzIi48B5VAuLvFrm5C8Ix0ys+rlPYWmHig5k6nENrVAyU3uadA6m
OwfrTk/knJ/zsWlSAgaQTo6oEFE1CAukMtb6HONbnXSGzRR4/N22hV1nB3EwcjHAhaqd6jxYV2tE
opQO4Ccbc+BKWmF6e6lwZdZZjplBDrnxwePuWfr2DhLYFMm0DRh81ywsl3V+OhurqXShj5m8Qd25
Uw8xBvLkYNA+E61Heun116jORefHyJWpswucBQEvtFPTE+o1TYWQGfjz3ifNkCTHwRpSPxpQfJuU
K3vUqKkJLXuT5UJAXZpq42mR0F3i3av1PEwT2+ipJmvt3sM0DLCC381Bm5ZdFvWECOyw0ku71bLY
HHCibEnUaYCI6ZwhqIDWhgQYN3cYbjc8sR4RHDQJKIhFv4aKVA5xCmOePeDcCpliVe+9k2qujSNc
EocGNW/am3QeE8yDeGGIIbQHXdsLYnhNNHndqMLJKbx3X89my4tcf/a2APzxfX0XkUSIoIPcN8zn
vnixMgtVYytHWHaWYjZBfSq6ZqF125ShhOOTxuokNU5ma4qEOo7yTk3Zlad+stxzi9yVV4QEgmte
QN9+448c1fbE/R68tNxCKmuinAWjFU11H3y22iFApiDIeO0spQQnjE+3Ofg6M1XOtNgU9ZznUW40
oF+MqLHesH864K4YY/MkYNeIWpKb/FamsAGhVw/oN5RF4pASCRUjXti0obzmyg1rN4XaF7b9xRNM
cwqDDtasoarVvPojd1q1bxKRvKUpOJdgZ0KpO4k5bZnpDuNxUnX5oAodC2xap+lRWJbGqVvm3rmD
nGqhVtkh0MgV2niZx755n7pa1GuVTLB/6GASQVCAYXa3NHOSBVLvKnAZBBxSKTEgSehrAVPLufH6
3WCNomCj041nc7AK8B0sNR0QBDIL8NLEcGnNvBdBaurdnVfk/rodnFZSs3AdjHJ13ca+oMMpQCBJ
IWeaGPUznMgHYK1ZWydMpCVaoWXRLAN8tro8mkBnMAsrXC3WtaJtIKsU1kC73LDe0W+O+rbypb7X
iLc8m7XVGBEeM+84NWOZ4WL2U88Gt9CfHb/ElE8HL6CmVVmTGx+sSgF/C1J9VDAMfekXlSDtrr2W
yrj62bFManWHR6p45ylHiwGTVxi5chgONBBc+cYBNr24TBlJjJsOa4hByYLbwBpf4aVeqs7ZJ0go
KBh0Uv2jGj25r3tIVgKBJ+ZGlnM9siVv5bfS4h5SojML6Sa18gh4wkqvsW+VjenEBD3MFpkUS8s8
khVXhzq83Ig2rps8MMzSkiFBZBgJFZJzJBvMYSio6IuGBwacigZmQmb0bE22i1XAsMfTbPDvdgde
803XtWFA2W2KFCENxryzh7Kwd3Bf7zvIkyahVnBsXcD2bFKfhJPtCz1snMSGe/dom2AP1HgRznVW
gwUqhkp1MZd1g5SbqrO9DUIN4PO42A3G3Ql8DkhElqZddkarufc+rPaB36divPCO6DwqO7CtWSJG
+JQ0UEIXIa+QX7iv0wwMAY2bJvgBRgGotuyOdjpkdWgbHVKTZZK0qBdrqJeYmQxNFutKNRMDUjBb
Manc6w3Teziypg5cM9mCtQ9PM9C3y9hkhgww2iQNmpdSh/0tKLdYBltH02gljXmMTD+FJIxAgjRB
kF8JCVKCyfsQrvQ52vtmwQ7UubWuUwUdPeI8hhpsYi934XCYC31oYrRi0y3JbZcqNMXTDWi+QmfI
GDOt7WLiOiMRBLRcbAS88GLo8lGkWctsn2ZzamtWu7Nlh1zP5cSWUjQNnOpx8ohmr0xtawym3VKZ
VeMSNC5W1Mxo6zsUmCkJPT6OB4hENCdE5EDhhRCtkDqoQDTVw6LXBwwWDIEcuLTvDfhZ6hlifOy8
8tqwSu2iZJXOYfJYV5nZ3zq5ocMzCOX0gz03SPmBW8fs30A8hwumlfC1XnEwa2c2ghc/UbxfNnBE
bgwYH2DfHtcDmOxaOFSapVN7MMqOImY622NZzXyAKrWzJsqsYr1Ol4vh1mB7IDbJvhRZTnoKjleJ
olE1bWAPte8g1ZvbkLEZZtFmO88bpw+wft0iaGXW1FCrcxiOeOii+8gVLYGjMthEJLguOzWFYBk+
C6p0zQekxhRHlZvOY9+XtdppXOsqrGQa2u4kI9augSYUy6Bw+xzRxjn5gxny/6b9/IlE+1+k2l6P
/B/M2/8/SLTI6/ihqr2SdH8izT4L+fryOn37qWe9/pU/IUm0rFCYwNUGEVDwdNaBK/9BjzXt381r
AjDEMuDQgoyNUvKvjtWwf0cLi+rx6tlzTXxFW/JXx2qawCvRZcIvx8aPgVn+m44V04KfKlY0GiBn
Y3ALVRIUKiZWj58r1saD+YA/gnlhVI49xKqC1U95Sety7JL9vCBsOQIklxl7SKSdFda2agu6MYiK
SM2BxSfipcBkMxAXllVMJmKq1v4Mx2FRD3ZQ9tA+M6EbNxChPIApvHU7c46wfU9RA2a+D+mVRF3R
ZPAPbZdtydMxnuqFpoNvv8HoEuyWurt1YQMET6n5Xtcnl8GlnGtnL0sB1gxug5iimqjyDWEMxVoR
3YhbWLExArHROsPpxzX+lwvY8OkQTlblbU0AQJGZIHm4TACzIfK+opCbAaqEFXBQkfqRGP3rYPOt
5cgzbqlOxwHcyMLLE1phfYw9koxbHPQ0ZMbKB5TktvCksrIMOjU+bAEIZm6gFOxQogV4l/iwZl1h
5ppyDGdgIGQAiJv1daWDhb+55qzvxGDYL804YfQ9exUiX8mlbAxtPal8inob6FQK+mBYyrJY8UKP
oZAGkXGw4YXeGqpctRMwgMkaoY0wxTWyaXyTXj+daziLHOEnO1Ad69TBIRNItPkyhLpXgo/WJXeg
loPTVWMXpH1lO1SrOBT7vDstECyte82a14bOu6PRCMhuu7HaanB7YQOCxRiYz+k60/ohaMrUuB29
BPqueiz7t3YyltWEwPbHRY5kqxxuPRcIQY1k1sqY4/qtvX64miyLXg8dYVrAELCEBT1JHKy+xAzQ
YO2GfgJHIJfLTKekXeUGFw3VJ4Ri1L5egz6T1QS+9b7eM7sel9tJSBQafdVtVObaZ+lxLXbrVgSz
Ndhhzet866kOsqTeJlFaDLiGjom9y+4K963y5urRy6SMcyRlsaWezTWBL8VtNrow+ViqhuYO2Byp
zKsNUNJ26yeOsYbpUkUbfOuDh7QEKjKSJnSqex+cQCPX4KZqkN1U6drWyXyjC2TaTQ4tlG1ESVtU
L+iBx0jZGqythqUFrLtMTgzMW0ekTda7dPJbwpAwmO6stl/WJm8mPNdevgVyYfuUo8BMCAylLG20
3mBw9mooPwKkm2D02E0aMjWNMqh6f46SofJfqrJr7jTCyQUPzoInxc0DhCfNZ2Ig0m3uKp1yhJi+
pQvRNnqWjjdtvmiAkcRDKYkb2aUNRFYHhA0UFJ3CMvLd1ADj7xJprWD/b4S+b7UrO9W1EB6PaNl0
veNg3Vrc/Wimpol8vyRbN1PnVKYpCqJSnEt7xrBCO7YDQONWVnGn2fIwt86m7mW7g7dC3E9NeXEX
s47wGBwQ8nnJ/PIFVusdjOLaeHJ6wMllfb1g47MyfW2/VOkN1CavyxVrHzLSRrxRRcV8K78Ymu9W
1BLGwWuNR3cmzj2mQLClK/UhNlsSj658yRNTX5llZRzmorBYpi1vVquNrzAUP+aJf1tVVYSIERlA
GR0gDPII/f2d9LsIsuMzZOsvk5midnbvEglySqnJldeX0CNVbdg5Xei4emQ77QfgoHRb6fajUYxv
rgleZNlAijcX6WtiNkdPX/izACoK09PCpQuI898Sp77xuXvoKtlsi1l7qOB4uXR6xcqCB50jtnIW
a4drj9o4uScTOEQoRPMwph7DNJsij5SzquYnBG1vLAjFVkB8NtpQwrrVNHboAiOo8TraW/VKE2kW
Nuqa8OS6rOlqcnF6s4uKDBgkdY1F3M4AiD5qgrR6zU0vFoER9+SorVfg+vEpKSma/kPaEw1ly1wy
d7EXqtzJDiEFcKDV8udwGbzQk+8EcrmV1aCZx5qx9xR6wkTziw08Zs0NHNcOfspdWmtegn7VR4I0
Kn54ysB/eSlg7jZ/E4sWwSlOUYfwvZ81G5FlgAAILBpcm7+lfbZZmvQWBjyxAyUVTN/mUHjJ3qpQ
nPEJe0rfut+SxIFCsHTOfJpuZeFvZ7wZ1B1N83HQ8D4NIjvK0e1ioAgmc7l5nkwr1P3pBCty/yNH
5UjtvIdpdu+DgtNqh0xg98zgUQ3cxShXSwOpmmNVqO98aDSX3gh7stSU2GKkaP/0wFzcbTaPIwOA
e6dLdH4tZj/YbUuJTavvLrxpB5jSL89DZ4xhknnFN6/ogAlouGlWi7/LzKqcaZf1fWSYsnnzWtjP
iRY4XoLAv/cFWrCgwjdF3qDWRJWreQivHyeebSe36f3zAMFYVC9Lj3qf9P60gsdAcqjUMnOKBtQ2
WFNMxevQj+JSN/gVqRFlMTCPD+MUD6rKVtCcneEnXYXagFFL2nOofX2ENvFFLzcmUp2Y3zVjKMeM
CWLmO9lDI0mWRAtynwgGG65yhZttHzIALaaGF04rm4UZZpOvIEd3Q6Of55dGl44Ist7SQ71tFdbo
rqlL6iioTDZd77taMIpunG+lg21wI6o0b0JTOn2SUWcetPo0Z8KkY445Yo0CfJoMucpKawhFIuIU
o1b0hy/2wMMG/hemD79jrjG3zqEogGcWH/WUqZw8zNnQr3FhTnqH3DF4rvmVPmDW14STyMNkSA8J
yQO/gL0JQl1x/ep5hHelMLZ6oV7rUe0gp+qDZNbRlqqK8do5IbRoQitzVU4nKXqoscF3bMDxSnL5
4enKYG4lcghTyjnALYSucVr8ORjQ7wdNUbxkjiJ0SByPEYBXKIbCbG4h7ynN27a8vpuOBRHeUhUr
e9JeVTVnR6fq2kj61mNVSaycQP6YaZcpfOfBUAU+cCcatedF0sd+Y2ECAOyHIcfVp4ku62tcTwYH
uNSHT6FagsRW4zqHvDKWQh9dptsJiFQEOdW5lvKtAcw7Lvw2j0al8NOufLI8P4Gr/ORooFVXQiBH
rU92FfGSA2mLIvAQHn0/NXLZjqPfX0bXfnY5vGia0tN2auw/GpmvmganouORRHzjuEYZ5jxnmHeG
UOcCHlgAN0QV2lCjraLOXfAYeQFx5odrOCJS4/M0bNMGLpQKtDfNebSJ7EI9VdmtlHjhWwR+4xFA
LA5M8bAJ2o14HYBwbRRM9nLmuF2NaMF2fGmyNugx3UBx0+cA/aq6VKHDzRIm46Mwa5/aLm6q1sP+
MRqranBiBGZobphpmiZDE9l3ObaDVGnN2WhQTWMiXEjsNoTUS7ut+tlyAksZM0AKoZpCsbxXAmgi
ZieIgZ9mLhVMNYdHZL/DhhL9oQWZMPc0CVf1Mh/pCBJFuoY9m37WMwO5OZI4XbuSyCItTlqqLOMZ
yMa8bqD869CfogWt7nnWZZhR9GAHHAxgB8LBAqvcb3WZTrMBSZeV1Bu/AEAcNXk3vVd9CtuzwDGL
zCdU98v5QW+d9GM2UmtBXLNoNQlcFXmVtEjNQmysAYHWgYWr0t9qru5sES7Cm9e694YpmDEnNOJF
wP2SNZW2COjHJxQKzjADdcNKRoEfcBEjFAhwid6RTdGjS+nQbBjbrkVXHpaqm5JnBwP+rdC92YPV
6TSO7WEioBFs25zz207A4hgIqAg7MpXDVqkR6VZI9TKAlFheG8On1q7WqfQhdvcHIrDhVyVwywWH
ePFclTcjg21fAy/BxsmnHSQ4WYfqWCbmwXYgZLnUgAdHaH8Seevntv3qZzKFRYBjeHVQL042wFC9
yTktFtWVAx3I0uPDyLKYJ2R7ppApjBmerwkxrti1eNk9lwrxMEHleJA1ZUCvSawGUZuPUwokfANc
yMFKVJpiCEB6IXlHpw7AZQy+1Kzd5LxdJiYBlHY3pXAa/wHhcFiqLVfBm1ZHOHwf4e3SwdVwhmlA
eKaoejhSY1ODC4CZCi0oIZbRorKqyhKbf586e9eQwtrMhsmLMDWA7AWmljuof7FmtO/W2E/Yd+AN
A/lHMdu73EoW7HiJn94TzOdfeg8LLyDPpL3zRKFkgE1BTjHU4Td6b+hOsChXzPvJXrpYzEgFfves
0esifVb6iBBSw0CzAsHGoLbLmFUHrcf2F+HlcqZN1Scu1WdPyyLCW2+817per4Msm+fypDcTnHlK
qdAYW5lAMdDXncuI1k3AwQw7HMbksZKecyMAba1FIW3WX3ebthMSfeyIqcw454FTZn6YZWqOO+va
2JnmsPYWSz+5jZ6fgDiNrJgwXaDAj6VLe91snvwpMU7+TMhTwvkdOiY8n8YA7RqIOgmy8vDa/W/q
zmtJbiTd76+iO90IG/DmtizasJtNNk3PDYIWLmEzYZ9Lb6AX0w+cjSMWulQlzgldnN2Njd2JGWZl
Is1n/gbJjKD4PPRu9mikdJS2utIEwVWrgHkaWNxR6h31L4Fw7WlHr9rayNpTQUi/OPlErqe0BXrh
ydta0H7dJfPU3QHFcDexKZGqwGTE3LqNAesad2IV3PaBX4pd7fb5szvGXxQlJ8RpgxaFGCNAWsh+
mM2+2ws+QBl3b8zMg6STZE8ytrcJWJzstvC6UZDFGuIR7M3Pqcnkzovhsx6mOqFRAIZs3zT2uIHh
lYE/sfzui2bb/wZN/v+oWNU/yveq/fFDwQ7/LwC1o715qU61/V//U/34b9//+w2e0u1JterXP/hv
hAW1paUP+8tKxwBOYfFn/l2u0nxKUjANgMnB8jagsYDk+He9ytDByekUQqCGYaJM6eo/ylX2v/CF
shCgQs4AMjZQiz+pVsH/Pq1WoX2EqqBvA//ERgNE3QLT/K0vneEohIHktO2KKFbPYxQHKt12M7o6
z1J5epFu8FrX2heqwWX6V5figvFOxp05tTci6yhN7LLawr32+9hoeYRXbF071feZ98aWb3SE2D8g
F57F2yBpau0+Lcf2fUNCUIdlFJQALHr/ayx78VXnJH6iVxrRTqKLHlAfHiaxcbJhpg0g2hi6mjGP
PwPlR8RFNDTKjcSQAS393B/T+9wu6Mcs8iXPfTfz8BWNQcFsHgqi82Co8ifQfu1NHfvWjznW6S8m
LZppOxbFyB/psGTWc2VoRv7ZNNq0e8Cgzgixvyr+cpKCJgfdo4BaSKKG6SfFZPPJEjM36ex3yV92
o5Xg4fW4v/e1IQK6xAU0bSKUaGEs5onr9PfDnDmU6l0/xwtCps78xMOfOhsFo4iEh4fY+IjHZVrf
o9CZVcZG1NRw9kblFdD9TOotW1vEwycSJTu/w3PCJhpTlv1RkBGIXWXEOc7X+Lhz9GOnHm4IgIbk
BqF0Tb2xfK1RXwsDr7jPFjk6z2aTaPQSpjZxd07VJWrTuP0UEPXahDWWVeKd5cZtLrdGbeUI7xlO
DB+hoMy16y2j+R55MTAxen71feFEA7QAacQPgSsRILSEJeAWUM161gb0CbfW7Db5tlZ6NT8AqJye
PXuMCsJy6nIk6COXGqJvRH/UVuL4DiB0626dwpyBY7YZJSrsVhJ5zDpJZ2m2SzzuPOSkWXO0PXPu
6qR75KMPxb7K9SJClmweEDyko4HQiF0a7j4zuvKlJX9ekuXadzfUTWsfZfA8+FiWEU+wYUTRzRAH
s7aJSboJ8YfOj7YNBhw+7pzKzo8mnRZj6ySS7rdLcvd9EAGbDuM/BE3TMsEXuLU7iNEi4Sm8s1Ft
jnFumYO3JBrzF/Q3ML6c9CgwNkOVSExXsM4iVajtEfVDc3xntLr3RdajpvCGjGlI9jnVi8PQ6UiE
TZaVO9s+7qMvNBznlqAhCT4i2kKHzEdCHDBCzJ9B5Ux+zrSifOo9QTkoqGT+I2tMAVCvGNKv8Zja
76fBH4bN0LdjKHqp2ZtWAtPbLD7YwBG9GIhFTaOZ5hciiClQsA9akhUf+Tu9t7Wetsne6zv1HucT
674IMtwOM8MCJGBmpaloIYui3PLext2uzoL+JbPcZNrMtKJGllV0NR322vxpNGb1rqRtHG9baZvD
Rs/nxt1QolWf4snNAJxK5WT4ZuSC70E4/qCNLXrtXUZBLZ89/VHI2KU03JDqbnuBJOowZvFwaJtc
h6tWSAQROq1V26j1oi+UPTNt32ZdO20aW2V3plGAv9VGjLUIQlOCplnXg2hrxtl061Lze9EHqb5a
POzpxjI6XmVb9Yg9+XQut3qewOSntFB8mA0KpxvU5oV/Qxym7nNN07+KoOytzdh5XkOnrCqeGNTO
kL4tNaBPleE9mvqYfjIjErBNbKjmjqDC/YqIGRWWruGf26CiPX2UXZA8yCaq3zdBnjQbiOnlh7jX
1Tsvsq27sWqESZ06Nw6Vl6pu4xVJ95mwzseUPZ5wwKjpE8pDIaXzIiiBZjdRo0UjSmZR8dTlhTYy
42KifIf/M/S2Rm/eoBFYV7tSFxqFeC+v8HEquveFhfMB/dy0fU9pqwXp4KjiblHZb3eplsz+lqEC
3KYCQ8u2SJK2xRsH56SXrvXLj422YLWR1B/0XTC4+rDvY9Hg/GZk6X29pGxbN+cuwhy2ssTGqnQK
2rplxl81S1BetyXmdDsv0tpvdMozQK6dh1xS0Gbix1gkgDDcOYoeCr3hLp3Tqd+mXTe8teIa0E5X
8asBB6HOjUBXknwzvTED6pH3iuJBPZXwX7rGgIAdd0h2mUHteXurjPyjKQnZAGhngPMKAA0/TVKj
FyvTAGhEjpwR64r1AGqz61jPNq0r2pFJ3CHEU/cm8GyLxEX41WSiWWk5H1QeWe/YKeALMKq1vgdR
NbR7Uy+Tz0A+rOdi1AdMge1KfhTplN/knsTqw8xHHTFxJOi/FkNj1htTWsXLIJzJOxp2RYmmc2q2
1Zi63ceWzwQWYfbcYqNQMbD51Ln/DTGoEnhQLlAuC1IjQpXPpivLe1DEiBe1gb38b4ck3PfqeEsq
07ODZEFoP2lBQpifmm9hdKTNLrI1Ogx240SPpZUW1VY2SUIMzGypTGv6EKoyt0DrWFzmqCbp8YDG
WVl3yNfxDo5OSyNYcX/K7eD7U7qLIKHc1S7OPPRp/RF5DomC51YWJXBLNQodGDLwqGE398L97MkW
hfoucn4abktruDRERGPKjvibl2pps/cN6tuk3UPR73JXzeORgFsZR2ynCEw6jCgi3JJq6wN+JdoP
Wc7Z8+BaQBTnQDAzZY5g7bmUDA6+HZXD1lBWad0ZmOeUGwRATCAKpdQoX/QcgxEvQ5aqpKq9G8Dv
cM1pevQXloJmTznWdL5E+Uw1sgCdHu8qOsxf47r1hq2ZDiLm4vDNp8hujJ+ll2XvDGp2PzBEGtWu
wODlJ0K9GFBklUc7qhbzeFcbXfvTq63uG7Vs0AtD7WZv+xHxaN4lY46AzICVYNlVL3eJlPN9LM38
G+J/QIh6Szp7cAKctigr2uAQxANKUeQL2YNCUgjGAmiwYtNHvvhme9So9p3pqmFvjrbHw2Qk9Rcp
qYTQH1PBt8Hp8nvVCOsjr56X3bHz6ffHxazegBVX9VFUTlDcBeQ03bHNy/GJxtv8nY6nfKbiXKS7
tBTuo2XWxEpV2UoUFltJA9NzpP2jplmDIoCVjI8GaI1xhxMlrCQ11TGtpqwEKpsY0zBtOjfT3ytk
GatbGkR1cKw0pShGYLS0c1CdeBTUMWugMJVrccvEAHZKTmeNCB93bUFivimARpkb6FD4taN1jQVT
gmLfixmZ/h1AoP5DWnuDv9W8MjuWxTx025IdQxjae/XblvrcvOPCK90t/3+4k2BvXjTuyIb7Mh7u
TGIKzGPdMuDlHgJyVyPluTzGCMF+KoBsUZAIOu0+Qxt5XnCF1Zc2YFK3bWnUN2OuW1881bbv4nKE
ztArG5SO1KX/vnGmmJJpZaJCiK9L4nKu2omW71jbWC1pjnPHtx4+GK0d/KS52pabACwq7nIjgKAj
KSGJfRl5/V9O1tXIM2AnziMQKfPWo5j4Ek9TqxFM1eVzwz3z3lFqTnd+iWLIYIlx2ouhzkKh6Xt8
jr0OIJzm3ujKFD/gbWTPXR5pepgjqfZpBOLyKWrM4M4Ff9ZulTDoIvCWd2CxYpfKgBLzcBt3NkLV
VRcXd8aYeUSS8EV+ZDVlH94mUQa73G+daOMlIkkOMUDFI+bek7YdS5nEhwADdLToKq97R4MYmFep
ufO9P7TxuOvnSJKdZz3Q0KCb9R6gWxQVB1k07cFKGhoMjqxqZ1NnZv62NSGabIyh7KEMU+TBy7tJ
R1Ayfexq24JO/z/Jph//i+XJlxkIOCyIk+x4+dv/nRy77r/Ac6IgYcEA/I+8GP3tf0FrA7Rtubrl
GIs053/gODzy6YWgifrYQhz8LTGm7vQvqGhgn9Fqtf9GhvwBuYxBfscd6wbgy4WciBDbog/8i6z5
W15seYIH3hjnOyNx5KKbXrniSZFBRB9MyELGhyTOqq+/FRD+H8DzZPxkrNDpcH9Gtgj159NkPB1J
sqJY+Lfe5jHevPt0//AeevrlQRbA9G+A6ldjrAifwdTbtetgjJJvPv8F/RpG7Z9ROwG9rKaxQsBM
LhrZc8AQcv/0+c3z22z3dt6+6JtrU1kpxb0eaJnrbx+poXsxORMD3S0qCM/JjskUu2uGeSv59FfD
OCsRXjR0DT2r+Cx5NOxqWowFPqtzQlpOD9Rst5FFHdWHTvXeAOusF4BGRmeL0d5W5Us8cpsXwaar
u91/6ks6Kx61jcfN38s8Hx4fg+3xoUX85T83xArl30y600eCmRcLTf9ZbR4QCP2bmPt/ZUZw0n/f
kOz4hVuKWw6aS1S61loydRzNYxF4irq1jXs0MrM7N7WsDarZ3hXpzNNil/trKGRW4fjxcoEVW37K
b/ul1iIcM4JGHTUnqp5jQKklKWE4aHF+OwSDIt3CsO3yEq4uEjzLqO1hV+HAFUIS7hcb/rcx88nO
5tx1irCRBlh6HayKgxLZDq318rYwvfR4ebyV9BL3FQNizr6cQhxD0IQ8nSS2Sg1Qd5MBC8DTQC/c
Pe+pu62c3Nt19dDscrKIo8qSYJ+oxrtzHFoW0iC0wUemOcS5GhYtabCmlPvRwahLfydSbO8AF43z
TgMUDs6zoHriFMEbL4pdAqi0CuO29o80YNWe1rB3g0J4caeRsUBPDKyd1dFRdEyJqIKnJ3s3B9M9
eQV40r5wDpfXAHTgyZaiZAqT3YcrjSMkqsGrO65SBRoyyKgcrDrRD4EQ4lBVQ/+nowARMSzEahY9
dZT619ccbbMoR+v1MLkgCAYHl6JW69oro6yPB6bliFCTbptI84MoXJ3yudVy0wGneqAA2X6s/VK7
FY0zvO+I9MPLy3ZmKMM3bcA1vKAI+a6WzczpmCR5ZB/wSy93OSN/mArVITFsd+/+fCjcuZAQDXCb
N9ZlZ7yHfbhoun2YjdgBBIBboj2XCZjh5JqrwavNEFgcCND/C2wS6stqATMA8nWUJu4B21lnP/v1
sFOCvuLlCa2vFhyUMRzj7LEVCE9+8Zh+O+bw2lKphqALaYqaP0tq1difCTv9KaKAa20GE/4eafxA
XLmhl03223NuQ7W3YOFD4gS6CndxNTvkAnW4QH10jOO4Qk6zF+1n4eRDfoBxhj6X47UvKbEWnWBD
mtfeh/XlxmVDKEaDAjVaJDP01Y4pCugEvS1FaOR6E4PfrwwnBNlDZuthGvHO7IPY+MOVXswxliNH
BLh0TuzVjP1ibAtFTH/smyoNuXXjz7W7kLRbDwC9P1cId1TqytFYbyLbod3iGfyLi4UjubpUnSKa
C8vxq7Aop3iT6E71pqmS9M3lTbQ+gL9GCYhiMRmBWLfWtsdBOJ44gFUI44LkpwD25QpHHXI5alde
3TMTor/E5uFA8AKvg4e4dwycYJmQ25K3Dshkbrx57vd/PCFEIhDQN2lvwbVbfausoic6J2Ud0iSv
CJLkLNID5JHE3DUN99AVzufr9eNNR8QEpqBN3oC8xMn73vlVNOJQM4aDDooETfXkzreKdFtSdH64
PLPX64dLk0MawtHDxGd9q8ydpqoE2EGowzd5cOhQHfU6GK+E0udGCXyafLZOi87QzdMJaYjGxF4h
p9AoJu2ghrQNtab8+sdTcRa6NlYy7mKGshzy364uqdhsgZYNYV0hBJANFdDqDNz1z8vDvLorWC1E
y5deJ551lJNOhwENPDa2IYZQY08+esB77mnXN28gOc1bOSEUf3m8VaLDLgDnz9fRsR110ctedTYN
R9QxkLkxdEs7fgJToe0Na6mjFQUCBMGQ71StcIDNIkS2rLS68unO7EXP0D16vgulAHev0+nm3JfA
GIHtSSfV9lGdLnLwiU67iE7bh8tTPbNNPLY8R4wrkabxOg+a9ELg9DWEcZnmFK9EYG6DWE+vCfGe
m9Piu4E7os7u/6XT+9tOiWoJJt8KpnCc7PILKwpg00exyDhWDFbdXJ7VKy45URyrB/1oeVVps612
jEw7CqGW0MI+HiwfnL7b+G91La4+lrGmPcxzWciXrAj85yHy/XdlW1n+vkGxg0JiJ4Lsyu1svNrB
LgUq2uX64s3EN11dL/Ho4i8FazGMWYd+Y1JkD46UAz1xQETXbneNmhy5p6yX0/BxiOUONH9hWtqZ
WXvHHBTIYq0EvHZTaHOGsGCmtI8G1i5v6d9Z1wxyXh0Afi52a2QdCAtwBFbLN7pe1hXWPIUZ9Orv
JWW4YZuYqJ0krencAaXODkHhUwz3BhQ79Wm4chuvQyJ2CK8vzm8YDlHUWCd2dGhr+ufNFE4WXSWz
pJxvDH16tIqi/Rz1dnpfMvcrm+bVFmVQKjfArRwdSk+wmvTczWo0S23CkDDr/8qDHvjs4qUCvBmO
2XzlFT072oLDIPzDh3CtGVEPOUBB15nCsk/7Gy9b+oRAZT1olqZ+ZfudW06kR7k6TY6ev457OPbR
0CkOn1D0eTpSLq7pKe3CoEqHfUUbfT96S+P6yik8O0deB95vRAUAsZxeZAmN3dmT4xTOFZ2yZka4
4WjCf3xrpf5gbzO9DMXUH+rayz/R5qkfcXfex6WV09MHDy7GPn1jkLaIrSZg414JzM6dScJA33ed
X9YEq++tpbDuBz3Tw8mGjg9mb3oWiHXQbVKqvbN0cS1zOfcZcFrwHEAzfApvtRyRl6U+XSU9dIQr
tnlRBm8gBVZgJpt437WWfawA2l5R6j47KBchxU0boba1eZcuLPwuE3MOF3w4AH+4F3unN5v3Jr34
dwlUWSQB60WM6PLHP/PtKV5YNKiI8SnSripfYwMUyVUp/KghqO1tjkKAthdR7393+bifLg92ZpJo
jBHouJD0iBRWD7Y2BqDoPW8Kk1zX2EVKgP+hnfkwJLLc8zs6CNqd/NNAbnnHiBihADrGQhE83d5u
b1XCat051KmLwgkwbBo/+pB58f7y9F490r8G4jZeFhJbr9XG8ZPEsgQV5bBAZ2lHQgVMe0Rx6c9H
wUcoYFILMmVdQtabyBsNVRmhgvvU74DmQH0wPAexgssD/XKvOMk8mQ9Ia2p2wLHIi1YnD5+gQIty
zQibVtfhm7Rgc3d1YMfz1oKvF+8N6sCAyLCr3g2L/9Smbk0J6D1pvYQe1dLS1WsnT8PUTyEtX/55
51Z78VFFP4RIiyNz+lmjICrrFLWsEKIzNkpVlqMdBIVlvlZeOHdEfh9o9VnJVUU0oRoSOjBx4s1c
NqDs67ERoHka65pU0Kt0H/cVm+fa5TknCFsfyKZRHc3gkttH0zz41Jb2yc2UeSPHsXhfONJ7TFuc
joICmNeVFT0TTtgO5FnbxHhIRxvqdEVRh8gn4XEXTEVQPjv+wmJpm2B8x7tgA/hWgX4PomS6BWmI
Kn2P1/aVX3Dmm5LeMXccbshT1omKh+xLA8JMDyGdCGQ4dSmH2xTTtOD+jzcPO5v8k1zcBvS0fPPf
4txyEnNe5soL6R7bOyFq9FInVfz500WGQoTE24qA4tprTFrdAIswwsvW0Vxq9wAYg10P5fIbF1GS
b+Uc2Z8vT+zMZkXLEa9LTgaWY+vasJlXCcg/4YUVCHGkXjwJJH7Sb0kBoyv5z5mHOeCV5KpbYmYq
mKdrSGREH12BmG8Kpf4q8rh8a6Fn3u8CiCRYilZe212J/db9IJuIE5s4NqhLvdTB+ut0TKdq68kw
YjsEOth4BznNiywR7JW3rZE0d/NQ1u/iJu5+ot8A88adU+OpAk9S7S4vs7Hw00/LcvwSUlz2qeMD
8l0nuxThHSgfmRv2qgsyAIlEIwcFxOsJX2PbfTAW07Gj79QqO6ZdgDBGPprONxWjxXBAM8XNOEGo
akDl9fOPcBOaaofyADlWmpkYLynRJv6+R6IP+GIKby1NIxOhFdyVxRYH0eh9ZRrik6GlxQO8Utl8
tlAXscIgN8bHwvWGeutLdNd2PYUt9whSI4KYKDLLQvBIs4e7BNUPfzvbrT1sg37ysq3jF8b3toUO
RADaVPeJ6Wg4Dw5mDrArKTQ2sAIylQpZvXO6HrBDJjUdHR4pvX5fmcr+Bup9mKCvR6rYNKXBkgwA
iz53QeHhKm6PebvLnV7zMdiFHbfVephV2wIOwyP9ob56l6EfFe08q0dkQ6MGh6tlhlTnxiYJNED8
+mghYuww/mXgPaEes7Rr3/SDY8HmSpz2L2DzeIwgoKkhRQnl9mYqABnv2sCZPqq+7p5hTKMTY8nZ
eLbSTPsxtab9LSHpa4+G0OYnNwCVy8cE8owPnxlMuygnsyMMHx3rCaYiZLZ+MqOnNtW1acNb6L6L
agcNGaOMo2+4iozeps+i+kHpUe+FzKn/UHUdKCq3i3k9HAAfzV5UbYF0moE6CSpV5rhtrUFrEVwp
i78GnZbE0ZK++DAOjgEJrhm67zaA5jjs+DOQdTdkAkoVI91vfmzgGmBB3SvvkkJhXurNY4NIdJXT
EnHtzkTzpuMHAYCI/eaQAoMST/o8VN2mgC9vUk8eJfxDbOSQXAdy12+VqQ/IS1k92OC4SMwwB3Ws
H0dIfNG2Mgtp7eJmgDU39rn1rYIqHCArYqAzkHttX9z6Wi2+jEU3fiOEnG8mL0ccHkA1TG3HbFrr
0KK7+jX29eqrDSMKTGOLHOfWi3St3FeTDwM31l0E+qRon2rCCKKITudnsM/iva8rYCQOoCXJDhnp
sw1iLGxM+ZT583/0+BUj49VYPJ9y+aMnqp8Yeqb1Ne+vM+80WH/HwfMXS0RKM6c3UWbVARBLaYf2
YKGb1OqiyZGrGpPPwFCGbhM7bRm2moWQQNTDmrxyAZ27fhweSJt6m4Ft7SqULiwNyJpem6Himnxo
6VjsCgGR+fI1t1ynqwiQrHeZH+khbZzVJMcJScHKKszQlFqPWynxAS+/D+p/3ui8oBgvWcL7iq0R
/n+Xhz73uvA80xfDFHd5RU/X1+6qeAkVzHASWYORQepMR3h18zun9r0jppYvl8d7PdVFsBz/UR87
N7AZq/EifLc1IxmccI4KxK+QBdDTbQCnqbvT8nmReZDOPB4SAHbXagyvt5JnU0NBSYSyxut+Lk0n
I220MbupkcEI9pXyrK94buqQ9fTBB7ZWeWUHRI+7dWMmSXAt9zxThqNwS6tuSVrIzdaJi5oSSE9u
Vty4qZvEYe/6CfpIaYl+gxUTZ0O0pgS1aTVk1EL6ALV26O0WHGgmdfXB1ktMKi9/jddhDK08alqg
BQiB2QanXz/X0sYaRZrfNABOYQ3INrhbSGS3fZv6Xy6P9XqnMRZnOaDNhhqpv8oP6xjGdKWL/Kb0
oS8nFrxj3zC7N4k9BAfH75Mrc3u908hZgAyw5FSubW91dPs+tWHmzX7op1l+BBHkb1xnLt5Y2WQc
U5TONhioyisn+cyCLgVCD16Rx05bp94QUsFmAPMPubnFAw85jF507/Zxp+tX5vf6asLwmwuDPeHC
X1o3Tto4cT3lyCCsnNo8aHaX36psutY1P/PVPJozCMxzWJcK6OkOMaKZZKHuAOXomcYTEmnvZTL0
+3TQB04pgheXd4lpvroLieTpp9Eb5KhQjT8dMBtnaxjJ2qgNmxUqbwlwY3hLudXcjUNjPVVNObg3
g8pRZRugmkTHLDGSRzm03lsExypr4w8jrcUsQiw1mjwZ7wwQ3uJNZtpIXERWOndHWTvqCfGyPnqA
nGC/KAxfP8wxodDh8nTO7AeAAGR7i/e1Y6y72elkElo6Kgrxo4OArIyoSfYWmkeIlsUONMx/MNwC
cQgYcinlnS6eJnHym0H+hHXT+RMsrrLAbchq2mdbFJX2x2kkcJylIWngPLDcq6ejIVuN4lxiRKEq
JOFl3LsvnVu0V7BGZ/Y5o9g8FaClPd6q01GClhGEmKKwQkqRYCS3su6DPkJGvjLQmfcB8iZeQSDX
KUG/ajR5dt+4dh2F86LOtyNcNon+0JNpZYfaAL7Pw772x+Q+nWbofH/+5ZZyAOkr2x5yzOksBfVi
rZdmhByjSp+JiJT5Oc+s8gNUbLt+/vPBFv0uh1mSUJqramQs/XgIxl4LYfRoG9T6gmxTNY1+0xso
h18e68wFwsanvguwgijjFexmnPFuNSYtjEVQ7ESv1E6PzeGg2unrxPG4ciueufVpVoD7pJJGw3d9
Kzq6UmNQGFpIazyBFoR2iju74l7mAgucutduWqNwr+yc5eOcxm/gVCjp87xTzsFH7fTjqT5RI2+3
BtmrcBFNKXSkqvIGCsi+cyUAf7cY3ABRn3L4osFSggkjJ/uPS9sehRbQf8ya2tK6jAghwC0ct9NC
CpeFESZVBDCsj51hOFiin/TdHMSx3PrR1L6//InPnVAPnPHf1SSwM6fT5ygmfScLLRTN7N4VGapM
MenslfmdG8XnbNL/IlylZHo6itTq2Wn9ii+bTyjtDPThrF2Jy4R3ZaBzO9b/FaDR+qZBsZqO2yNA
4EQIdCGuSpcbtbFtkPbf7Ziaa4vG1j84+RyLxQOaQ/4qTsEzIhM1yiIgYiTyGVYlaT8p2HsZEjuX
P9SZw0EPfem9Aktjq6wubN8Bh2p2Igq7XAEP6/yse9KTwgbJWHQYxpR2zfSyJgj+/BLgPkVQkNgX
U6BXl0DF1lczc0TCT4WUZWFHGLP7QaATADfRK/eXJ3rm2WUteW89egTmq7gWHUo0j0kmQ2FAZjMj
I9tNiY92+STllc93ZlvSZOEa1UHYU+RcnX1a+aVliCYI68xJH+DFJrcdYmzHP58QIRiFOaCL7P3V
5o+BBgwVkXwY52K881FO2seNEf8IYqfcXR5qZU4M4JOiHwELhAKuNExtVzMyRd0aA4IoYRbI6gZF
PO8wTma2JN9uvNUjW+yEisot+tOg9GQPlwqHnU8tiinHSGj+lfrnmWd5sf7mQltO/ysYrqCwUbTj
8v7LGnHw3K/qY9W1/W1MHW2bQh7cp61LxMeD1lxZi3P7yEJs3gPpTG6/vlPhBEuvKxibXgt6qIM7
AoeCsQMq10V2vr+yl84OR47KtcMF/ioZxzahRnTeIVrUgvomcVHsRk/HHd4O9eRc80c8c80Fjk9U
z3+jrLAOd4ZoDga/5zPPHlBqYxw1lPBMaxMBvthIoQdXJnemqExkSmeQgq7Jv9exsKv1gygdtD6k
mBXOh8q0FmHlxJ73U6S32sGtoji7o8wv8yNihH21T+BENtRDx0lcOVC/ku3Vm81PoRaBYASJ4jr1
zQZb2hl6maHMhsLeBhRhmtu2Kqrksa1ayq2JyPxoH814v+w0ked3fZGNP9zJ7T4ntV9B9O8E4tto
JmDY08ZGURx11Xm3E2X1AV2robnmp3zuiy3Rxa/S/NKZPH0ByyiNRyT3ojDI2hZGn5W+6HlevYCX
E9OuzHrHvLL/X589UjE65UTFSLG+wkN5nHMnMQofUMA8NEdb9sZL5EQNInC2JdQevdQ23wHKsd/P
UgbXXK5f360IwCzytIsRw1L7OJ1w58g8mKPcJ66y2mA7xm7mHfIRgN+V9+n8QFCKue9IZdbgX/hq
dqdi3wubOPaPWiLKm04h+XL5Zn19vJkOrwSANYot7LnT6UgRt25eSUbJE3EwZvwKihasNrjE8cr2
PjshUiDIT8ARAT6eDpUglosbAEOJCBBNAD8grNHBuRJPnJ0QYQSFQ6o6RGWnowCy1Wc5uV6YeG25
k4HRoC2kWzee1v55lMTakUpTjMTs+xUA1rRiJx3rgVI/V8XWL/VpXwfJuJ2nyvgns/JBwvCa8/yt
3z+8GpCSAZEYzsn4yQAsBBAbUTY/r4crT9vrA70grJAJI2amG/vqeXFAGc4umt+TVamb1Cj9gw7D
dDsGpQnXCXnyyxvwzHiAiAFzAgMETraurUCSx/WCPkFYVq5+i1RcjgXALPelJfFxgUx7ZcOfG49o
k0Plm/xnzYMo8zIhcFBcH16mv+1odT+RtzXyPip655seIYB+JRM7syPhQADeBLC3sJRWRyweVJuj
muiHidZNm7QaUBpg7XdTPdVX7sZzQ/HhCA4INY1XcC5PVQr8mOWHczn7t4mj5I4W0LhDJ6W/MtSZ
00zVkIO8hEB/qxj93kbPg8ZyFY9OaPVUaVUr893YasOVfX/ua/02yq/3+7dmvWVk4Hgn6YccDcCX
gTnR85v65wknknAsXPcf7EY2PRVxNHGXoOf09hgI3ya6uXyrakYKANXup8kdJ/jWVXmw7QyZhsvb
/+wXo2AaBGwMykmrS1Hze48aX+WHXh/Fe08G3cEFkEeXa7zGJln22Wl0QREY7uvSRqcKHKyG6hwk
HYuiZC1b3dyqmsYU7ld0dgpULubB0sPap/vcwFTYOVlrfr880zMxPOMDT6AKAriOfsvp2qpqzhPL
ZW0HL7PrMEXV6EfQzJ2NKwO2d9vCdCUOeUhBDke/NT2MZEZLvi9cU97WlMjoNqO2WlzZx2fCCe4C
EJ7wXMBUrWOusp2yrh0tj7qTg4YAeAHE29vI+9J1jRy2tJ0DufGtvkPRxqEFfHlRzp0iulwQXSix
wSRc7bdigUY3AQGv22pyN2JAtIV/q91cHuXcJmNzWeDGoEbyB5yufBIjyZRqtB28vJkeMMXM9lk/
+Tt/rL9dHulMQA0dhDiaFA0oCvnC6VCKvzRT4PFDIA+Y1SC/i/4sfQ4XAr9wX7DARa8uRZXiRtdJ
tgNjoNurMIu8/DvOrCsUSR+bd6741y2CzkotCDZTEJZBkj/g3oF451T+MTTfZbI8JnSrEIEjIzyd
bOvaiIC1RhBGZYaswlIdAYU9+ShTXZ7Osmqro7sA06FY0GVYyk2nAyVFvOAq4iiEZFBFOyE1q9m1
os0/CoGX3e2QieaNZSj9WvH+zP1r/vJWcOFxvu58TC2d97IS7E+RG/fY7Zi3o5fEb2x0kLbl5LtX
YsSz+2fBGwLtY1XpO5/O1KvQvjRygyqJbfUvuR/Vb1yZ+PRI6B2gjo3dZEqMCt01OMo8Kw6Doa5t
nnOTpn3A/kEewMa37/Q3jLaaZ7nYcnWtk7+MWSWDo+st1iV1iSfunr8w5/vLX/jMESUERy6Bhjvv
6vrhoewxWIih0xlUXrdt5wRpmiqoD1k7Vf9gKMaidLNcw0TJp9OznKkrMWzgjQPI8EGkgf0D9R38
rZLCwaLq8rzOXK9gVf/PYMtB/e0Bx4MC8bKJLAZBM93eakThL90s5M0IfKxE2To23gL28L1NBUJ4
DC+Pfu4a+N+cnVdznMratn8RVeRwCsyMULIkW04nlGwvkzM00L/+u/D+Diw0pSm/tWodrb3V002H
J9yBdGNr7KPmo+5vI53eo+mtinul6HNzn5koy8IU0C+EzOe+HTnUdtHoW1Fm++9/z7Egnminlet1
tfqDaWR4oa62eUAVMb6wnOcmRKWUFjJA0besGTNNpFRLoq54yruoiP+ItaAq/e/LBgRzy663Ru4b
UMCYw7GrC/sqLav0JIuqCWXWtRf24RnKDT7XtAUJizctzP1Zp4C9oNxb2VdonLVw7bThaTUUD5Ue
k5qeWdh4u63Y/+lLFg5trPoKVLdbwGM0Lc1JCVVl1nz01/r7Cn8TP0aF8cKX3f9EVDo4ixCmbWtL
998wcPt+nFcv1uOonsbC8nWvrCIjFrH3exVeo/30ZJZNPC2aG42AObIrRaSrghHWoCBGV5v6w1zk
LoJltfXbnJu5ChdH2Ogeg/m6cHVut9Jfb8Sfn+qgnsn9wZtEq/r1LvQQzBCJ08dRZUu3C1p3jvFZ
oBgy+y08OnTLskx3AsuTS3/V2kmqPmvZYLr/tnf+9zNov2pbDsIW2gUANQq/lgK9POrhkgWzbpcP
CEO3F/gyuyv6/49C6R5uo0XeuztyY4FwWmZnSrTirzWHluKlT0sCuyJo1qbXjzgXXGpQnhkSmBBP
ErgG6ObO7lVIsPtei2GMI6Ow3T7sldY+DRW6mgeHO/QjCYnz/P4x3Cax+6K2SkqgqpQouUJ3X3TQ
0MBvhiTGWG966IxKHEYD9aOlLC6hlb3dNb2tp0NwSAGP157++e5NsBCNKJBvx0NnsZU7M0WP3M+d
QqpB1i7LDzac1PxBz3XdN1uEnqMi17Ifc+fkdaggFvhixIbR+chVetht6MgNmoqt3cFVtx5qw1iQ
W9MwYAukpi4ttpSKOhx7odTW9aq3nF2Hwqf1n4YnB/SqBLAE8nltQgPDWvqnac6mzNfXBW9PxJTb
Zzwd0aUgLkurIMdsoz4I0YnFX+Jp/GHPYjbQM1PMT0KTEDP7FjFaJVeMCNEKirz2qJje0yZAdFNT
XtdCU5h2c6cvchkfQbXUuu9OeYUYP7jQ0hdmJx/NXu0USjxe4fl9VSv9VVbUOAC6ACnTUEGIgxZr
nRQnb6ys8jGbFQMOIeYPqMC7HoIxqoGkNJKFOhYHNciyD506YpZYN45zC2hbfZ4GW/045RtYHOF5
cZeVXQvjAHdRHAaXJbtu4EJ+NIyU+i4kHefeyNv0s6sNKKs2cnHiMGuczjymjm6MuBoAWglrCSIU
WUOBY7tXNFhIIn2nCFQQ174FpBun5AApkC/GwYgADXmBB/ykLNie1pr0LIDLDRJ2lg4MxXeKtv4G
Vi0twOTO+ef3N/suxGUHbrE0VZnNJBk82i5QEP1oUUEzrUhd0+Qw4sz0tcTtieKTiPkZ1nJcM+NS
SrwPN/83KhhKldoMVa89KT8l81iRSLEjzBihrPRmZ2phh+Si5Sed6FX8Hvrkv7I3kkH6qATxSfS0
X8sbN8+L4cISvD3vLMFfP2a3BOSmfBzFsSKtqJIQ4Vr30NidflhUNw7/ebUNEgrqHBAcEcvZLru/
Qha0IzlYs25GGjdnkLnQBCarwXgoL6R3lByUO1D01oUn6swEkVTRtC2loM+x53iUI5zfqRIGWvzY
LsW22oXUBJoA2+Sv78/vzEiwYw2Aq9vDbVvbfffX/DKgsRtHVIumpCuh7lr506im6k1H4HthqDfv
gkOSTrNcR38bMJC1/ZS/hipnJUMKNPEiHAqeJMt6TU77yRsy6gbSSC49CueGI55lM2z8X1qir4fT
sHnDUD33ojyJ7YNMR5PajaIFXh4bgVlJ60Im/WYlmR4SOMBlNn0VGj2vx5u7PgVuLr1Ii53qecMz
o4ulNNrXtpbKJZv2NzHMNhiRIIgqXiNz/6xvaoUWiZ8bwRzL4qsa4zkrKGu9OuCPClZdrt2S+KLy
MIpQ0rT8MEyy/jeoBXCVTfCHej5G99QA97RfqeNJpmUOLuGDtt4lq+mUJzHgoXOADVbfICuwfHp/
s/4RGHn10DMktoXUmVWdXbvpyP+9hUxub2zSWi9KC9cergDplNiCGkO8hFJ1HBFWGYSQWsssfdOR
rI1QAyb4a6hnPSJdbKyb1C2SZ3w0QcZbmGMOfjGXY/2voR0/cwOKbi0PiqTG7tJQXMnzg3NN1Dlp
/UlvlvI/Rxjj4f3VOLfhiEbgaNH6Agy2CyA9HcbtpG92wviMfm+rFT3veEU1O0FX+vn9sbYbdb/w
DnpaWKJRGH1zmBoD9wgJEDkCLrUciIknrBizSx3LczPCKtKj8omrJX/u9ecluquqeHXZ1fmMXfYk
q1PVIBgbe82levm5A7QpLwH4BWNMLvB6KHsepFsiuxANWq0mvmMJ42vLu/0IpTz+UjrYswaou/eE
rvECi9DOG+oq7y/quRuKHpW2ATZoJL25ocrZLEH9wsCREsV6iFKdg+L9gBtgadWKGm2SqRduqTMf
EjQmp5aUwOQq3t2Ka1lrhOa6HZHSuCEQ0+7KKDF9eX9mf0gPu/1ChrXV/ChRbUJsr5fX7DUMUNQE
HfA1T7C8aeSAvDNPev6xGtGeO+TolbmAe7thREXVTtuDBLfSPwDkWONIZlbTBSA3Fet7nw7mwxQX
wMZAOuMJpWpyXO89kMTpfeykzVccJkflRqKHXgSr5yS/hInigj8qtTwmErY27lCJfjJjxdGCCU4j
VJtBM8qonZv484ja8C98i4uP6iLAbEAZokKhm1NpBXPfie8qzA3VX8x5/jmPZnOJzHpm00O5NgBo
b8Ufehuvl0qdhesUc+NFjtvDsFLxmkcwHbj2WNTH9z/Lm9ARoAjVCl75TajN22dmdbliKaDoXrQS
a2M3ZWC1aqZ5qCmVPFno4/qLul4CPvwRBNntBYt+HlYeyN5sJPPXE8ScqmgtbeTSHmflSF5ekw4g
KvCxQWjqGiNiNLPqTMi7RXTWBzkU1Z1SFcqH0S7yCEAfKr6jidGWh1FlevX+ipw5DpAzgX7BAqWk
uN+nPFyWRPM7jnTFbn7GioUjRbJ0/5d1J52AJ45UwJvgGccoZ8w67DyURpdRTkm1ARWPVsqtE3fG
hNnp0Pzs8gJLivend+aWIxTZHggSAp2g6/XS9xhBt30u4kikuM1ha+aFEoGBACJLfZjzBs4rUpCH
UUuWJ7TlL0EWzw2/NSVZ4D8Qg93WlkOyFkmuYGOSWFPUgpYMlLysrsp+aq/LRStve/T0D8M068e2
tPQLBOZzw9PV2LhfhGQo4r6e/arZeYnBLBGg6/af8ZkxPljI6bP0juaj8V6HnVbi84n6frDg8nLh
qn1bE+O4bT2rjZ0DUX0f8DLfFe/aMo7MgiTdd5ahfsBPMdfCccJta5G6Qus077v/cjmnbLzC+dZZ
qXmT5+OsnRRDGsvVWDjp9zjGtwqEZ5Y8oB+F5eH72+TcFQQwdyMC2BSBrd13onnhLKUgdIVE231f
8FnCPjlfycNnI5nD9wc7c+SolGoQe1BXfPvyOglgtT4hDdBn5PUtaDC/7UWdvr0/ypm3lfxJJRAD
Tc5bt035r2SjTrVSVWgXRwkgjSsPUPVzSsP6CAISOzqc2y4UQM/Nio4tYRiBKUDS3RKi7N23c596
EboE8QmR0yw/oJDbVxcyw31zeIu6CS0J/qmh04/dw4ClviK4mRO4wBxGGa/UVpxZMPwxvisukIaP
XryKH4NuognPQzC+YHxnKtRjza46OHXWXufYyP8j9vHNj9Jfr3aWZI6+NJ0blVO/HimBx496ViaH
TsVy8f0P+7YSsS0A3SZeMiDzBBevx+qM2umbFt7yYsbTaU4zFahIIfC/9VpURRQvKHCF8DkyWTCm
C0WqqS4vtfvOnBguNor+kJ0A3P6Rn/1re7V5JwulHYjweW7vTFuxwrlv4utSlu6Fx+PcUOAeKDWC
ZiIu3t3hNfbNq1WxsxpzTH4PI4Zo8bCMn3FR/fT+0p7Zw2zcDSkIgn5j+71eWbTiujYrZ2JiTAcO
aHA3TxKzkQuCWGdOJmOQknsIs7wtD0vXqun+EPUiiSg/q+mI9DBt7oeMpU4Q353sH+9Pa/vZu/iD
bIJrDfglbZS99vCYV6OTqLUbNYMYF9+Zu+x7uTj58hV0pIcvbOOlL7JHI2kpJ54o5EmpSb7/G87t
2k0vhN4wQDiIQruAWMsHzBXq2Ynm1Ji/400Vn/q+tUBMCAO2fUwKAEbbM2pJQ6Lvb8zakNfwvNGW
ev+XbAWd/WpspSX6by4l0X3is8LYd8xJtSIvpfyZTK7ha9Zc4A2VrmHVluPjOm3O3GgDXHiO9xTa
7Zagu8iZBfOAOPG+aOG0GE3PSWdHGKtgjmoug3nsjJi6rC50Q9w2sdn2OI532VXjGfEnnDTiT7nn
yPt1KOJLR/hMMOyRmpM+c4lsHOrXuz0mxUoBBViRXmH2ncab+cWMHjS62zYOrm3f4hzdy5f3l//M
GaPvCSRdR76V/HJ3mrnQFxwWKjuqJvt7J7v6xinK9EJl5syVAeJd28h9W6N1/56TVpaYBjG1EVGM
60pdOtWvcav8IbUYr873Z3R2MEDom+QigIv9fRzniSzxIqMenVdNVHuDgdNSJ5E5nc1/j9apQIOv
twiq6PfsPlmPH3Nc2osVUcXZrNHa8biq1iVUw9l9StCqkrGwjJBeXu+MRa2MOV5zK5LmgmCBq9bV
4q9VmT/FHTi7oMPo6nbKUFMK6NWm91OrF8iRLXNZBvhgITbx7yuMPPxGYaB8Skz5+vdgKT8M5Vqw
U/UmvREUljBCT0VShKpwzUuC+ud26EaB1pi4/ba0SK3SXKQ72JFCey8Y6SUFAiHZf3/VSPDp9CIN
ShyyP33mouGV3jCKaWg13AVrDgqzW49agnnKvy+fCykT6Br4Ahh2r5dvIuCx2pqhXIOOzGZWF3k5
IkNx0l9SZT63dmxNblD0QZFo3s7KX2FBiuWwbHUb5xdHqa4F4x36bmkvrN2Zx0TbshWki6iS8Fzv
NwSlEtdrthZQVnm/RnRI4yCWI6ZF0sanJsChb/hFjGQfvKaSJbovTV2EhjlT1Hp/bd8+5vwS+L1c
n1QG3zSxh4SOuZtpVuQsXXMnikLgajfaCbSi2qlu9XXUL+UP54akqKRtJ2GrL+0mbw948yaEiJFe
F8mVig5/H9D3XI5Js1TXWERequa+veAoD2gbJJPnmyLN7ummiC4qw82cSNEmEeZVnxypJ2H33INN
fn85zw5FQYK6+lY83neXjUU1cAm37KjEWuDYVGp5M8fow3c4Y19IWLZleh0HMCt6PkTTcIgdZxdG
E4HRaAYTFxktfvdqvIjjOooXLVvMQ4FwHcZCGD9CL2yu1TXXLyFnzu1hOpngSDeHGyClu1VVc0NJ
F6NxosXyejAQSf8RX3Us60U8nLROm0/S6FHgKWKcpX2jTud7WdeXsArnFpy7jmoYkJW3aaLIe5h/
ZuJEKpDfo97la2AaK0rumFJd+LZn6mCbjBpfl7eFDbVXT5fN7OIqTek1hT88BtiE6z/LPF1JWlzl
UwmCAUeOyvvY94sd4Radaf6EAuqtLNX5pneN7jRlIn9ypmL5/f62gz36djewvR2O09bBIm9+fXFB
pmLq4LyjGAcv8UL41ZqPs4U1VWAohtMdTWmj+OLENKdvJZmI7g+rsmLv2mI0dlzSqXdav7Y6dXjK
ED3L7ce2VeqhvbUK0yoeiPiH7NBV/Hlf9EuDqScQ298advLNf2ttj8mx0/BVvEWeKddvO4/u7icr
IyPA0W+Z3Wu9EQlwoRXz1G8phnl1YA9mVoB08tb8QAUsyV8A/XRzKIx1MhAkNuBRjy6GdYHXxjaG
0f08xb+dMrWxpgEptYiATnaS3w1i7jfJCWFhjRXbmIwWZjO9lHaaF8dxxsY2hGY7aNgHWuka1C6O
clCobHoSg9On64c01/HGKhUPEa6hz7vrac3m2M9k7S5+Zsf14MMG1B9cvK3p1gydzK+LYtWqQDey
gdiz7UDetfYifvRWI+wg09MpDdVu4v/ZZ3H6gOhfN10XWYdeQwKDSz/MGuSd6yHx5uFzMSE/ZIcO
xXHnRc69lhxrc3DiQ4tg6npY3AzNHL91NVl+AZ7htrdLDl/lZs6ttTn2JSnBj7nBcTEYFtMWQb3o
ZnPI6gkX2wZD0P4RJB3KtaWU6/e+s2oTxa+4/Ij/XKn80IyqwSi4MNRwQoTHmqMBF9x2xIwuUc27
cu0mNehMY7kVvcbz0InR+uFMuhU/aPZAtbuq2+6LZXeiwCPOAjyGbhkorKpVdNySLNxqQr2tVXFa
ilj/3LR2+p9mTB4Rl74st1Wne/PJbtk+T1YTVy+0OJzOp1qPx71QU+3rGuvK8KEY1wV5Hq0ejVv6
PMa9JWyM6Q1p5r8my07az2mCUsWJevN8O7ptUz1InoT0kCWWnvu5KNbBHy17ua4qRcTHWTbis8Nr
74Voxc1PWozFnKoWymdv5Z/AlOvKG5w50CTXNP7WkNZZvtrHhQjncZVK7nta7WCJlDmpDLypbF4q
erlJYJqt8dBT5BA3dqWOia+uzNE3qslYg9boJNYL3C/PzlyPL+PgTjpKl4jChbi1m9MN1uqVcUId
yJiuMHGv/4OxjdtHjRXlj8qbis4vPAtJ4pZ09ChHO3vJrE2bEEE4y7fV0sXJU5m952xIVZwUqUoj
1CWm5VHBOagN8rzNBt+zaM75U2dn2tFMm9Q7KvRjQk8hDQ+XOKbHmgpHI8fLqjoacyrBuN9VbcyP
NDN4A2v8a5xdDTNorV2eJ4xu0xDcuPtgx7j2itDeqAaPixZD7zSyeLKOdNeTAuBJm45kZ5OmfjGG
LuOphMjZ3PTerMRK0Nujs4aGsDdgX2qBtKrbDY+I+Bf59TykXhwm02wR+U2GoTw5Zlvh/WMY43M1
0ud7cdeizP11mOL0Tutzzf685GtxRbBagUra/IozaFco890sRYIkn6NnWX+XW63TBEk2ejd0ysf8
kCjeetd66vJD5JIamGs6uQhyrTMfEbUc1QfpeK3HVQhMlZu0NH9qtEDwokTbc7k23MEUJxqRw+1C
IcD2S7UGUINpo10A+nTU8SHLF5CUsei60JO6loL71gTIsz6vv8xZlzXH2ZzkfBIJtbmHqR1wDW5i
oAIibgtxmKgoYUcOPdo6pGbWPLVNrX1KypUV6yzZfRy6opk/a+kUl4eE6+WDnMbcCdGhUb/brdt9
MJR8xOR6GFQt6uYGWWLczoGjYaomHd8dR+fBWczMjHjsnOlWa2WaPFrzOn7FzIfzYSRuf9fb7O1j
ynsAWLQv3EC1F0wvPV1gxm7jq2iHeHCv6xckrIv1mBjA2W4aqWVzOGPh3HxJlQE7U1PL+4/ptNbO
kW/revc89ph52qktPrRxkywBmMB5xmTBAYo26JUzhkbWy8JPOByuj8PsUPlmp6Zl4DSl6I5lodvJ
sa0Jp3nitKk8GHpePRKQaM0RT+4+DzI8OAG94Uv0c0KmWfPrSS+vITWYmk8hj827VkDQnLVsnhaQ
Lz80Zcr+c5zeeCgrZM58a67zX9nQz7/UwrHzsBXJgDTGmkk1nKfV/EilPAeZqkn0kRX23xce5AH/
kKlZv8HEiz8KexlumqVefy+uvdA1LtfpWZB3c0/gmzr6yDd2X2ZdluW1gnRjfywrrX52jKH91sZa
9pFacnqt4ZbQHrp51DJWRbjfrYKasc/fzYqwhlT923bpC1zHKu7kERbiDaanIlU/NK5SdFG9ztm9
nNzZRjXFTvCIF56dBjBB0ueSiiJ20ja7Gol0p2qjEfgnLkflaK+3uJBaX1IgQfjV1ZOj+inW2L9n
l46NDeEqxjrZGe96FVSCb/WWeqpK20puzbJuC9/AFLr5YqxjH8Zi4D6D6SApBSPiyicDHvhY0W+h
yzkmiwwUeCc/cUCS5oGkIsOQfDSH7wKnnvbLsrjVZ3qLs+IrWbOgpGGl3LRyzhUnmtY2jdwkjfF+
ngzv+yzW9qdpTaZ54Cqq1G+rWDrrGPex1h8J5lTzMKI0ea87Vf/NkC6+7/qsj3f4b+tfqSeM2Hkb
w7T4hiB/8Rudv3dqmzWzw25YgL1s7p+te+3kcjICZiYQRe0xHuPt8fD/Vu2mfpxlsliUvitk/bHy
jCNCSeerTbJXBJTY4k9undPMc9du6B8IIaEWeWXWoisKg6oJV0WRP2tHqJbfTNaUhDBzdHJHx16N
6wXuSh46brpqh0VBm/ukC6vHGW10rFDBADa9LXVHPvWi6cwTulLscWBPy+e+BE8ZTKMOLSN18Vfm
i3Qk3EUPNBcoklXkJ+KF9n7pJuwYrNHh+S3wvXsek5RZeuBqnypU/LUA1YQ4x07YqBT8oxBntX/V
49D1X94Pe9+WQsGabPUxgPu4y+i7oFcIToOZFlqEUZoZFUo+YYqlFr3qGyspkJ+ocXIzGEN+m0+O
1l1IwM6kHi6wD43EeUOo7ZN4CyhhyYumRV7pbUFakj1YTV75uBhXFwoGZ4YCvEitFx1OumH7XI8L
uSpRpjKjeCASSIijUBKNh6t1bC+Jt7ytgJBGoUjhIcNFdXmfwTaGmjS4BltRjbDuIdZIY5O5Sh7f
/3JnagDUriEDosm/ycTskles7SYVCXArAkOsILNpTe3nhTvpoxHP/dGO1eTn+wOeW0GAraRv/+Px
7rJVlBybCp9uAJnElQdNjPrtXDtroKNtF7w/1JldiRwTIB1oK/S59nCJRcwoa8E34OpptO4g0T7G
OGeNa9jzynCyxeiWh2qca97GVsMn/v3h3y7t1p7YdiSVAdgzu5lWxZDVSdMACEWz/uioWXyjl2Br
TU+oISX+9UJNl/T3TO5pcwIR1tyaTvv6XEWYL4Wr65FppcpLu+BFjCQ+vwJp6t4og76f1CIYa4Gk
EoaL0FuLYRhuu9iAZGzX81wd1sQcm2jx4DDyu3P3Bbf6YZN/So3cNxNVQAJUeVN5KiDro5Gsei+r
0cssAH3SWGHpFElCkKiPX8xEKMuXue70ImgRHfwq1AL1Z+LpAmCzbO0bbFQI2tTKlPnRVCqt8GU/
tsRNIo4zkgFMjg6F7o3xNX8lljetud30RPZaH6YtnZnCd4fZ/RCDO1mf8Elxs4MiKmwj0ctPH/pW
Xc3vvWYshs+dijAZAaWWBC0FP0R0Ux64JCxbT6l81cv0+GQn/UxytLGCPER/ij5Iaiym7vNKm5Yr
oBZ6HWCTstBm6SrFDlR1jKfQxF00u3ZzVdFOlJFRMxRKYtnHzFu0OiQIqqfPubA7bNggMo7HRNfz
9l7YWmZfw2bo8mfHIsX30aUqshtUoKE9Oa3ZZgHs/bg4EFMX9rNJCv8Bd1Ge4NwejSlop1zKIDEK
QL/2AL6Bms+qPiyVK8o74NzWR2l5eROkHq6xB5EizXLQvKRpwwVhJkDlNAfMq1Y08mVZpPY5nque
p7hq2+RW0Zyh9ulv8faYVVMNfpdV+GKD4+seJm+DbmUSdgBxEk5D/A8Xoz/ojoKes0OxO/XXGO4v
XcCkVQ4jKqpj4JhI0ftio4QHdesNj4rhVrwMvGPjUcE3FKnfolmNT3Vr47jiV549bwaqU9ndV3HW
9b9z2ddfbDWzSR8sc3VvMs1NbiFzoTJHLlVMAcid+LqDQJodvFpxjeOgls1wW836YF2t2HancES0
6rNXY5oFjUO3OAeAAL6IebKv23bRYXiuWn5TctGu12NpoSLdZjhxnuYq12Q42m75FddS9BQkuiUp
bjSF8XGyWu8baU7+cfE6/SahEakEU2pV5W3rgpJFnL5WvKuSVO+uNNeJoLSQDh7n0hviYChoFBzH
MidwqAAjN6Fm1VPrc1TV2R873b0v0AyfASXXCD8OXVK3gS2q5sU0JcY0VVd6P02ks2fOjWzNA8GW
Sj8ySaCnjEaqyUCHCGOFBZWfp0mtzeJWLXXbCUCxxV/MqpJVAFAv+0qMCCceh0D5CU0k77eQnSoP
XVIunwq5tNMJA2t1PCA4t/3NfMmKY4Fd0VMix42xoTojhaDaqu9bUXYNjU/L+EUKIJW7FSfLj3M9
bcS12sPavXSzroDGszrOKXanjHIPDqvDsQGr8Z9S2u0KwwWgoC+MCuVfp7TWJ3vFqy5IqTHqaAjK
qYq8tu7RsK08Lxi1VDaBumJTFhDCV/XNkgFUC2ZPxSmElAtpTulN8BZTxYgPWdHGnq8qdlccyegM
sjsX+IOUChrwczrR3dDi5WbSxZTjSoEbhq+PLS1tpxnnTyLrEUqePX34lGM8oIfACmwb0jnZF52n
cvLlUnZfUcoz9ZPVYRQf56I1/Y4uDlYlyaBGRW8s4lD1OLwGxQq6KVr0xMl8TcT5Azm3/b3Sp7S/
8ES8jSmgqOs8v8jhbCKUu9e+1GZVFZT4IrmVUGgFD6EukksunmfafgwDYItHj9o7nanXNVDNqUlK
utyMQMZOuT9bw/DBq3Nsz8dirv/D6aD+sA61dSpSRdN8z85b20caT79WcEL79v4z/DYKADyLW6uK
PDCh6X7OLlzS3KEGEnm0yW69mPxU0fXpmrqf80iJLw9k6U2+a1bF6f2RzwUAQOb+IE7OdObGsht0
ZxiMaOh193GZUL6Nh7U6mpNb3yPae0mI9uxMcSujjYVR2RtAgpm6czu3nRFtoR7k5rEJ3c7IjmXc
fI+9yv5KilRRq+wvORe/jemQCiCg24DmUG32AbiSC0iJWI1FdolceZVbU7johUtVS10vBOBvQ5xN
lQAVXOzDwG6Zu0yD0kaR51ZiRMAdZFhWQ3I3cpl9SAYtPxYGLU9hO/aFSO7MsQFJuqnOUNffJAFf
72dhIzg/yVyNRsycIm+Kf1qresnP6cxugYbC8lmQexC923XjWpE22Yo1QbRoo90F7jRXPxDYGO9G
JOq6w4Cp0QVG65nPxm6BusO/YIj2mNbMngbLSwxMEwpuUNVKs+sFLabjpLjVBcTK2x4ZDuJoUMKM
og2NBO7rFcyzSheNNWmR4jUSbydb/wE8Kj7BaTOvezxYAvK7/lAaE1n+YCoXOkZn1nazDEThDjFo
8BW74bO0KJ2Sdk0k8CE99AIIb2HnMWGpzINpNv8PBwJcyhaGM+TGM3893aqgE4Y/hoyE3qtBK4vm
RHNXRJYlygsgsD9yPa/bj3SNN/0KuDyb7sFu3/SWPdfWZKsR6iOcbBUTzZdBwBL1tTntf3oY5lGd
Q0O59fMcX9aAlG8ZYYr22v00dgVUR0cVjd8jt/XPySU/jawSda+txb5fBhPdSHsi9opEmVlPvWGs
PzSx5EU4u635s9UonFw4qWeuB256cFEWl/6GFH698B0Kv0jBFZAyQFtEQh2WcJUGEuBWO12b0nSD
Cdrq+9f8bkyISYDhaDJzL1BsJOt4PWYsNrBEilG1l+tToDZV6WvhQa1T9bAADbmAwdi3e98Mt11W
fyMj6rbK1CSxCd2F9hKPpvELcQ1RHaemp3JIEF9cwdNtPmHtZ7bXlDKEefBi2V0ycthdH39+yMZ4
pOu80RD3miWNqa92awv7Spnz8auXallg6V3yoQAOdnh/iXcX8J+hoDPBvYdww/uyW2K0GlK7dlcH
I2bFCPJBlWGS4lL0/ii7W+LPKHSuQfPxKenj70bB+GzOXIRBrtJ0degtu3oIFXdBmLCpHzpTXAKX
ndk43PTuxgbj4n8j6QqKvCWmjO0rR8jpJhapd+hlpdyzAkuwWFZ9RKj3/yDFspHtEcOiP42q5U70
HJZbnLgKgxpjydGvWz2cZ8W60icru3Dpn1lPXAM30DiIK+LO/U5NpRgpXPLVstYLQEhloWib5JS6
QxFguzteOIhnNuSr8XaHv1R5o0WeO1eJnVGPyHT9HsDXgqZXl18IpM8OBeR2gzuylvu93y5OOeGQ
ZV9VLYXGBJOqD3OnzM+Nfel2ObeIvF2bnza+bsYbxRKD3hxWLEk0N4DN42zuDv3gjjdydvMgJ145
vX8Idi/1dggMyHwAKl0ofW90n0RWbWyJMYmM3nHKrTFWP+e1Bs+maMDb0h3xysOGTE18hPn1m7EQ
efT+Tzhz2hEjBHIJzJVgb6+nCdRcRTHHTSKabdqBm9sMSTe6C6d9Fy3/majJVAGZgSMmLnh9j1rA
+cuuMxJkgcb21qDLemdT371zetu+TeKx8UJWiKaxM3rJ0/sz/BMx/vVo/29wVNW3yGsTE9m++l+X
OBX7pFKWOo1SwPYd2j04paHfXAFSmYYZUzCto3IYLC36b74lhjS+tkqBNrlQqrYJ9XgyT4BbTHm0
RdlLv6PBA4RfodwQWm7bw4HUNm8xZza7S6Z/5xaOBx3SMJBYNuR2rf312ydSV6O1PKwMEF6FG6Er
zjGe0vShzOR47anYi7jFoB6ctXIP76/buWPHI0Css1mxcP5eDx07TVy646JcqRUSLB7cn1OMrEBY
NMt8YROeOwcYbnDkdADAb1XBOHRqVcsMGZ608E7dqgsZFD2w7u92bOjfKfJo31D8wDMiS033ttDQ
LLsQ252brov0MJHrlnvstamN0ht7M5tom2kLJS23jw+rk/wc1lReuDrPPEXwCmncbMUBCIbbavz1
TfMiB2GyZlhheO1k+2mWYGya0WqTQVpRayar8sb5kHUz9ZD3v+mZC46QDZo/ATr6ynuhOX1GydQQ
g3JloDg73VXCzTufnhgqfQ3/7Qle5dRdeJnOLCxpCPqH0JnQtzV3dZAlzfTWywvlClez57Ib62e1
rMAtuOLCFzy3rqwmASDuH86bDVs61qRoehNflWW/pBScKvTHIEVcd7NDp05gBlAfFod244UPem6G
dFgQ7uJzohW8i2VWVUP5opyRiy9HJFcKIGSqD6sy/3+cndeO3EiWhp+IAL25Tc+qUkklr74hultq
ehP05NPvF9qLrWRykyhND2aA0UCRDHvMbwzYc/W80YFbuRKorbJ6NB2wiFtSqZyOkh09z+BSj5Ue
okjjYCDtTr3bXsqEIuq55Lr/FTlZ+KlQwmba2EKrw5tQM6WSHSbCi92booDFcXUDLBV05YtGqYMe
swMYZNcQZoxPHd7b5cV0k7L2xTz0ytf7W3jlrkCOFjK/rEhwhhbbCXJeqU11EvlJ3jv9TxwQ2+ih
ZP/1h1kfsCqsXFSLMCxMu2gHgxMlHM1rqj+Q4pUGffBB0HC6Nc/BukZMaYUBiTI24WMmS28uNLId
pJ2tfH6pHyEfMJN2N/cwR4iEXu6/VxdGWbgZdWtHudTCVsJ3XmWE6omme1TsKAWZfumUFWT/Tmmc
7BTZkCi+eXmYjHtVDzPnJPq8Ts4ODscP1qgo3eOgKNPzCCLC3tiaaweBleFqoz19m6VY+VCpXh0q
FzceOmvXVWn4l9L3tbkP6KdvuduvXWZsQrj6svJJJHU9LTm4Ovg1WApFhU1iZNES25luNBt+aFTh
3zHnZ6sithIt8SIivUC3ETjsUnCQ9KyldKxSeQYHeWqAT53mwdaP97f475rtImIhUEG/h6Y0pdSl
yxVYpHikOk/EUrdR/lPQb48fG0ubULvS5xR4poEizcPUesV47lRnVvwSCBF+lNitJH6oG1nyTZiQ
5HdTbdTDY1D03XM0yHZOa/SVtZ/mxJmwXrS76QHibFV/jNHXs38pRGHIS+XVSFSDaWG5sUOW5Wq5
l38fGljdkKtvju9ganRxVC2mOJUZqM7YszMCh6WzvBMTHYV3XaJW9V4PZHOhmxtmOLfMRj+Be8ue
Ky/FrPb+bK+tKeqOnGWTxw8czfU2sjWlUQfDjn3NoYwRC7vaRxkGPPdHWTkaxDXUUmHnoD69zHcF
raW+BpEEasNKHlTC4Q9pO1dnJy60H/eHWv0g0CH8m0LxTTQ150kNSowpBlk7nkesEvYahsEb07by
2sq/m2NOMYwIcXEPZ6pIVXRGY7/taPcoTi2y3VAj/w/UtTnQPW7fhVpUnf/k25hEqnDkn8tcMJvh
HYqWA6iHWpjvvMlUkgMU3mxjDldeOVAMUmmFlgomhPLPX125weA2pR1miZ8iGmPCfG+QFYUubFS7
HKr0ePYCN66e0entv6DakcSn+9+5crdBt5NsO8qoUPHl7L8aPxRzNZppKC+amrQMYuJe5KJ6LmoV
3aS23VKUWB2Pd5UckBoqRY/r8YYITgzcywhoSpucZoy8LuZcGYd4iqZv6phssZtWxkOB1IBSD9Ud
xM1i9+DDApJ0FqEPcqM6ZlFi7YYkLs5BFY8XVRR/8DLZ8gHFykQqfS6FuB1jCDPEhkN/Ase/p4da
wRsZ9ROGz1t2kisnnaF4AaXIlXcTDXJ1J0Mk0tBv7NjD2sbWH4Vaaci2xLV/f5esDoXAKltVWkcs
MwkQClpW6mSH/YA/9Jw02WMgQvdBybthwyRz5bjT0aMmSGeGHbnMBudSy4e+SyN/nqypeOybwKh3
FQmhcajEjCf4FCVJ8N1CgTH6dv8rf+vRLp5DuDZ02mQuSuy72JwaiDzdQk/eL+ckFWfYqFgvj3DJ
fjZRqz+mI4HnqZuB1hyQuZ+yfYtbjX1y7BhkrJ103bRXYIZ86xvpmi66znnqbP6Ho20l8XMIdTP6
ev8nry0MlD26PWjvASdbhCYpbqL4UPTeBUxZCG4EqUuqQNkDmY+y8bCs1agpI1GDRziN5utyaysm
BgbIsIN5gFb7DOTVJBAuhyMI1XKfiyg6DnkzHkUQxwfU3mA1oNK3kQGtXJcyRsVil8YD5Z3FddU0
7lAnai2V0qv+v7Ic+4dmHCFcuLO5n8x4+Oha+a8gEf3G3lh56wgoqE9ICVUEHhf3yBwBA4hHJNrT
PmgvAY1R8NuDtzXHOtffcgcS2HLO6DKhYSnX+9V1PE5VZ8By83BNMdNiVzWKGRymuO2ik54b9Q+M
K5JvLQyLb1bb838wk6gg14zKsjwpc5TaZ6edveh0f5etXKIU7TCNp5Epc4TFuciQgYnQ2sfdqq7T
d7ETzv/ZXjify2GKdmDvqu/3x1tZZdB1TDQTgKjkjcPP4IS0nlCnHmr6Lp79n6PF76PafidC+xvQ
r7/LAoOJ+2Ou3Dvw77lv6HwgQ7AMM5oBG786HbEMC43yRxPk0151W/0Yjg5l2rkChW6bG3fdyunl
6JJYcHD52GWQYRt51BL6Yo/oJT+oNMF6ywvU4eu53jg3coUW+4pQkGsNcx8CjaVJoU1DEe6QiRR9
bPbIDLU6jIQGiMa4E4LTBnmitfpDGWnin7CeQTB5ea283cCGOJzZZUlpny0vq7LOlD4WFBQ0uEvg
f1LVfm4cK8DK027BFt1f0LXJpe0uZcGpOd8EwlYzAuYyKZbAfs0kjCf8WlsRxASjF3/yYa+GkpfH
q1Pbx0ofjujLXuImKc6iU34YVTKcJi0d/uAkSpksxKqBXkC6vR4pH0gwkqDD5TIfFZRCI/Vprrkc
3Kls9y6KEec/mERibvamSnq4fBErw6CYlongYqggX3dlPqndUW/a/BdwMVhX90dbO4PkRmRsNEZu
e2dxoUKQbG3cGW0LUHwLOyp5hpZpQX2bpooCSyK5PLCL4y0R+bXdQhgOvJZLXrYjryfWM0Z7QHGd
4+8m/RGRR/cZboe6N0rzjYoQMjPl7WI2IYSjsb6sUypjbE9uhFOpKMMZRg6SCQ0g3IvWuVsV4LWv
gpJNhQQVdQTWFq9WG/VqhaWcc4GtlH3IVS3k7E3OHkghyqf3F2/tiiFwoi0o2603kfbgeAU63zQG
K7NzPgglnP0uMNUXzPQA+2nt0LwjzWp8rKCHHwOtma38eu3V8BAJ1LCJkEHcIhYKzVSZh9wiMYyC
AHVIERTdaaZs8kvNwuA/EVV9cwiHzPhGtJCFGzfs2lQjGQhTmsI+v2C5gejh0XbwnIuTT/n7NrfH
U4VMxI7ijvXt/kyvDiUVewhGpFah/PNX141Tigj4auheyg6mZZ0Y80H0cfqgNvofuKo5tM6BR8EL
k03E66EMfSK3Uhiq8dz5qbKNft9iS7OPRDJC7qq3NuzKJmLypCoLzi23zZHQSsCTzq57kX5dDaw9
a/4i8B2qqUSV4Y/JSnm96gJSGUlEieh7E/+6P7krgR6gBJ5kblnpVbo4MlPY1rNRQjjWK8vZ102b
Hfrc2cI+rCyhSxFPnhNeVwLKxby6IwC3CIO1bnSd0yBMGGHwdc9JjVTK/Q/6HZou3n7CdpVrh9qu
dRtN5S7Kvp3nXXrQx/3FGuLUKHYtvY1/UIwfvG9alQXuIeu6rP4VKq31NMNMfNaqwKi+zmZFi8js
K2d4HoxBGU9DK6bsqzL0Tu2n7YRmqNKXYf4u16L8U1nRd9kldT0/233TKftpqNP5qa809RMN4LY+
KqMzd+d5CqafXgI+bh8HjW6c9GESh04bYK5Dgoxiv8y00JJlZ2061CiKRA8TpPEaNtB3zRmm8cUq
RqRLoYib2qWIm+wTlO/Q3jXYvPcHvfHK/xpESrElq5qq3Sd5oauXyY7bv5VS6MGhDju2kiua6KOd
utO4qyDVFX7W9qKnzwBSH40Or672KsKpWIaotMmOWl5Z886tXPM5gViffitB6qjHjQVj7ZfrxT36
+xSwAZfHe6r7OenkmaOqpeyHIal8xUg0SICWxJ4VW0DItb0IgJknDY0H/eaMx4SggTVgKG0NqvNS
otn+0FZYpfSqt3G21kbiDsT01KaUTpZ/vevbXomFgOjqR5aZlienK9Cr1dLQbU56nABuuz+RK+EE
Lx/xNQUZlWbr8igLwA7kzsqlAxh04nkMP1vT2KBNH9mHxDTNA5XjYWPQ1W/kb0XKi+rPTSNd2LVo
kGahC9kPjc/iBc+6V9rvsSbfUrheuyxheam0WBFuuzFzbyAQT0NT05cAsNLTEdJDihZWHdu7WqkT
92BkU2nu40w1H8C8O+M+iRxDXO7P8toHgzuSLVdk8W7efczkkdYeqRZW0RB+wd+qgNxfu18hLjUb
If3vR3R5NNil1M6BRKIPtniOYKuAnU1aGlQEgtOnzivKv+iHoq1RwcmNTlk2D9Op05EVfZxjJXkK
Wxpou6RL7e8pHMfnHGZQ6xuZpRQHZx5x0AEhO/eYhipm8hKHtlfs49ECs6+g2fFFZAWs66FpVfjI
bark+4LeyN9gN5KvhKqFcsI+XXtAJi+DPo9y72MdBshuvHmGwbOABIWaKDUVF/t4pCanaLauXDw1
/5KmhneuJtuA9T4aG2u58viB5YWdSDWR5VwW37Dt0L0A94hLl7YZtLqcuxeRho1lXKskUWqm1Uhj
RqqZL5axrCrTq3OTZYzN8UmURn2wEafY9R5Sy/ukMM1/qt5OjqOdfoe2GB/DTvt1f05XShr8BKpI
yM3p3HqLOdU6CpmQVjimpYHbkplmw66Mq/kIUEg7aWkRboAGVo4J1x4Ffh57kwqa/PNXQVsz20jp
IwpzSTGk2xVBn+1NT4nPncLbe//bVleRGJhr73edbDG9Yh4N0PqGcrFCp7jENho6g1dbGyp6a6OQ
WEtAl6PfFoViKIBRNQTKBULMtG+QCzjqLa5b979lda9IkBxGH5TUCWCu5w0SfeyOEwV8NagdH8OG
8FKMhvm+t6l8W944/0fPWrV3JrT6JyO35ugAAsx+uf8zVp4SNAlc1Cm50alhLLbL6A15mykxZf10
jC4TvtD7vquTI6HpTPVm7M60DZONdVwbVGKVgB/gBoeY2fWnCzpTuRkOdLmj0D6GqhI8GMgyv8ui
VFz6sBAf9U60GxWGlUcF2jUblIsAwskyMq2laMg4lgDBorhC4SIyjmErACnORnxAmjh/HLGW30eS
x4VazJa64Nq5JAs3IRMDHLqp2qgxBNHQEpxLmpzvMPwqDppX/QpcKo3SJntjim83MXUNwB2IiSHw
dNP+SrRWq3TYsJdodvTPjjFFexDz08bZv8lMyUqxE6BRQ2WBf8tf8ersT7poRUtX4+JVjftS93X1
voNnduiyznkWueGgplABSgS/9OZEg6GxniMrpb4o8UrXQ+edFyQWmgOXsY86uHB2JP5qIOhOO7SI
gi1T+9vTylVASQO1bIN2LW2J6+FC5D1mbLGHC2gMNo3oSpyvMDmYw/c9Gnj2QasohO5nJCqmnSDx
0HeZPhTE1JaVJBuAsJVpJ0H26FlKXVV+0/WPQSbcVsOk6Pn2woMWDXA/P4bMxrdEdO53FwUp8xQ2
hjPQVLJIJu7fGSvDU1GWDwzhkaRyXA/fzZHRD3T4L4Qtxr5sKSzt2tludkUa909NAaqzyjLnQe/y
b28fGdMimVnylt80K7zOLSmy1AMPQFDvU7fKHmGIihHabzGctTl0H+ta4NA1J4F/f+iljBuW4Rwn
QHiIASAKCITl+qsDtwl6lAKHSzI7/UNat2Z6mIpAP+h9NJ9HrVGeqqQzfnhT19M1iptTohrBTtgY
Y9HDrHdNZUX/dkHhbVxsN7cpP0w+h/wHyCG0gK5/WIl2sCulyC7doNhfMdXwED+anTMchPlzDRX+
S2dmw5f703FznVF8Q66QggIjUoFb7AGhUMgFjd9dBjQy+qMSeIk/IRj4GeEi3OVqPYeSfX/ImytN
1vvQZZUdGzg6S+oQ1jAcwLDqLx7aTpA34umoUgY//sEoYIeQW+WxuIGKNQ5yOKXbcLbIyP8xvKh4
bvU53FiztW8hR+MVAi8geyTXaybMzC3qmKJFPbjWuenH8kQDcqtTsDYKDXukQmGz0SJZhBjNVCEn
mUxkAVWpIA2U2PvJrZ2N6+AWkcTCAMsBWcdbQCy/GKYSVCrsIO8v5uC45w73mhpzNlv7kBk46Ryc
ZKDOQAHEep7jsvwg8q50D8SkBl7eWWsOh/sreLM1YW+AI8GBiYCGjoK8vl49SqXTRhWyLfMFQYIU
8nVB1QV1HbWMdkjl6AqN73H6eX/Mm5mWY1JecziHYF5u6tFVGfUNALCLQnj6oTPb5hnRs2Fjb65+
mUuRHfQOIsXLYM0tYyh5sTkTwsBcLU2vuyRdLD7SvtXPWhx58caRu7np6YdLOhwhN7DgGyfkcESW
kVWfLnNmJkcPONuTU9TJJ7Ssq92IZu8ZSxNxCds4fGsHUY5ML4F/eGOoJV8voh3TDAIFol4URVQn
E4nIF3Oil2B7ShttfKX8u66SbzkW7xmrJ0Gxy+TQNXBXbitlvgBtRlMi8JCoqu3o01Cb+ZY/8W0g
wWAo5MAzIvglgpFr/Gp3jnQIndbW58uQodFlDHr0SDzqxqd8qHuU4cwG/c+2sdp/h9Azn93eG98n
CRXBjRjidsfKBq3smoK+vVX+dMMW3bGEIF8XevEBskaLqAlOShtzuzaMJBt62GPA+FQXh7HPMWlK
HLYsGwxtp1BMjbv38J3Zyr23BlrERKmm54rIjPmi5QpOKnUvjnmKtsH9c357AlFX/7/PWWoFoO5O
fJhM8wV7cAQ8i35+qczk30Cf+4PQ9HHjar152umlgc+lIcoJpOErP/rVZqnnjKqio84Xe7LnY5lb
jR+b5ngekhmFw141/CGnKHz/G1dn8tWgi5ksikmzZrOfL641amfkRvOHUAxbJj23h06jQMK5kwVh
NuEigEh1smt75hwgxzJ9iPRJHFsnKS8hVIc3b3UC9v+l+ssobvnYKkoStQgrGpdCSaODGYHgMbtm
i/p2+0FyFHmkqTjjCr64sWTFEsyhMC54CYi9PmUDLjpj9SnuqL7fX6HbXQhghY0Bg0DyqJepbGLq
GW7EqnHBPULduUGqHqe5cY9tnseHATTuRth9uw2xcgM+j101HA1en+ttSPzTZ9jTmxQEMikuo4q/
yjKZD3lYhfExybxQ7ICyqhuFmLUZlX0CBPBZPepL18OWUISdKA/NC0DO6ABSr99nGs3yUkFz9u0z
Si1GwimY1hvud0EmJ1AgNi8iQ9owarv0C4YV89Oc6NMvZF2Jqe8PKA/R9ZsD1oygideAlwc7z+tv
s7xci6sI9uegx/XfWZw64gF7dggJRpWXOuFto1jnrM6xe6bS7+OUXv57/yesTK/s50oZcBoJNxa3
gT40GXJbzmUONGXXeU61N9NAO7puMp7vD3V7pdA+lmxzPnmlsTtNEV2qECP7uTSiM6Q4+zAzN8f7
o6wcC6gxHAoAqtTSlywiKKBW3nONEq0Ih9aclZ+GCnUPiKPVechGrK7vD7j4LDqxPGy4JRBjgvyh
AHK9iA4ogIIOU+ZTWXGfrCAnzjTRxH3zKFCgeVlAkAAwXm4VTNMwim+yDL5OWjxrYVwf5tLdInku
zrj8FuTgCV1puNDFuvkWU6RpBfTTN7Wi22Vdqh27OfvHwSK82plIMgaIpnpbOd3iGPweFUAMSR01
ZPq4iypO17ZI45p15g9WXHxOaGI99IGRoMJTJKW3K1MhacRdDGpcQ0flQ+rST9tYxdXfACuavSk5
DEvopWKY08ijmvn9pLofLYOAawwcZyfCINnb8Vy/UxRP7Owpyb9nZl19ub+8axMPPI92Hsk0+ab8
81dvfJXR+u3LGoVVuIv7ehqMH4FjY2NZ9e1eV/TiHeQwbr03jypNi5EPoE8vzVWuR0UtfGzQbivx
OrHKl7BV9bNAVfZro47uO+TJfsVgML7fH3PluLC/6Ng7NLluqzdaWWTtXPeF75XCeC9KRSBvpWaX
+6OsLCfwAx5glKFUEPeLOg2aZADkhFL4iIC6f6Fvn6THQQxpdSGyqcNDrodFuUNTLrF3aYkk9rFq
gjreqKvL+Xt1v8uNDY6N0j6RPm2sZWtraF2vw1gLYxwEN78HZv/vhP0VQrOd/vn+967N6m/QIREi
F/nylYxQWJ7bGAseEQTtyctC64R/4JY61Or3cMf9fiooLS/eq6iJo9qs58Jv8P3Z04Ksd6UROGQq
yhvhTr+nzuH25zjipvK/upGvDkRjIYda4JXkO86ofx2MDEZoh06f8c5WRhkBowxn+2ESJdWBQqSV
v/1oUJqhkgGixKFcv7iTBpUuF3CKyp+7VDk0XT/5+Np3x6E080OX60Q8Y2tsxDorqwhAwUH3C6MI
iDmL+cWTMyyKBJ3lIVSNkxF05c4bh7d6zrIrUQGgByL7+ODnFp9mVL1Crh8UPjaJ5i6NKzSIDX3e
VYrSH+9vy2VVSC4jY1EQwdOEMtcSA5xm1O5VhdPeiKgez0YdCDw3hZF/yAYsSk4VwPOn0K776dBX
+pg+4SToKsd6crDlxCa4yA73f9HaFNsyPwO5QllouYVHlM+7WZv4+H4s/hU6pl+4NGhbqJPVYXg/
QVhReKM1cn2zdmOTCuKd0k9RYX4Jh9Txg97d0ohaVGZ+zy5/PYhE2Qe5IduLONORQBKFb/VeauwK
ipn2AauARDshqzw8mFM0KrgXKMm51N1c21jdlY/0sJF2qIdDQWLDXn8kovuQVJu59ml9GJ8Vqxwe
NK/T9/dXbG0PYZxHQC7FJyiTLoah0zCQl+S1Hyqm+sVT6uB9VavOWam1Zl+lJkXNNlL2fT+3p6zV
vL2ejuKzhY3wRgq5cv3Ro4UwTc9S2tgtHul47Gq9jcLaBwVSoIZqFd8oE4mda4T9+f5Hr02tFIPi
Noe7elP5wmZhHjUswf2OntYROVYTAU7njS1YCVYiGJc6UNK09AY3D905wBDaSXGsKtAHzdhpfM3g
9ZxRnk/1RCm++RDqwbClHHfzfYxMpCOxCZCAb8DyuHS4aiIgBlKvDD8aLbxv6KndBk12bRTAQzwg
FGOJKxcLFmAaXbgaRtKNjcpeAe0RJzxkVO+v1e0G5WOkJArsV4MEdblB8yzEc6EPYj/sBWd8yiEh
7Kw695DMTfMh+KJH7aw+DIPeGKceoyPA7Dke70c6ADOagwhyJLq/8aNu7gZ+lGyLSkKudA6Vm/nV
AxpgeqY7UZP4RTUZI++WSvg4ofFGb3Rkwx3VPJj8qi4xbIjcxPvXIPrFt0YL1eQxiGLZyGrTFNMS
jZRptI3mhzZBTjrNQR59buoqLRBESuMtpsrNIeN3owIBBh3CKCHGYs3MrseKOjFSHxWY8TGxi9gf
yyx4qbPc23huV4ciuABNjYTIzf2leDSJc29OfdhI6QW3U303lqlziefsy/3VWBuJ+1nS3QGq3vBt
w7wEwha2CQctt3etUbd+FiDx3KElfLw/lK4vg07mDroraZwsRHFrXi98Xze4OKlJ6hNr6j9Lkz4Z
1DXD+6LA6Jp2WZvlfwnW4K8kUdPkwYZ16+60sFN/QHKrs72oO9Ogt50q3Tur6q2XNmst5ehkMS4n
o+4W/6jY62q7vhmNr6WLQP9Oz3LQpkNoTFtfszpxvyvzoItu735dgOSn4Z74zlDir6jjcyHUWuxR
zN4qyq9dFqTwBtVWDRTaMvgKxyHCNoMryYw18zJj4/QEdOuNPb/fVy5PNjg3xKo0SkbXqwMgt/Uy
x8HbHhvnQxIhe4SGpn24vwnWvoWTz9sM0AUxs8WT2aDORjG/i30Lj5cDtmTGCd7hlsH8yijc4GA/
JNhVsnauvyWGrxKVEzM2pHr4YXTb5mDZXf72S5xRiCMBlIPSXzaZ0cAeCqMLGUWd6iM8pPRkBsOW
8P7KRqMPQgVM+x1OLds/NSKfVP9S7oJCTM7RCdOm3AWj6xY7u+rcZKOcs3I7MxzQCSIyYqhlZyvN
IyQY2znxgYdMlw7tS0gkGaw8r/fmb6MWNccYl7y/1SzZyqzkDrtKSkkQKXESm8pr70YtDU9nWxZU
Er/0auOA955QYD5ps3EZXbV8p0Xj8LUA6vZfq6TOT6FaP+/vzbXxKTHxD64U8CsWJ8AOrLQoai/1
cVUqpxNRn1vDHs4617e9NA3fJbqoXxrgd92RG6suDjipoEZ6/1fIZ2Q5Cxi2A1pAUPA2dM7wszUC
0aZ+pPb52RgbLmIT6NbHVkuKT1GaxPqDMJutEvPKNjMo1ZJ+EEk6/Ov6yOBJP+BUbuW+PVjYzARo
nlq7mOo32FtoDG9/4EgiuWhkSYm8fZHplYbTOJFVFH4pBlXfabNZfxSuCH+OxmRvhXQrM3o1mHyX
XgUcqRkIy6oDMvYuzR8VNwkPVtuouyb5oiTq9zKwyo1DtCj1yrsUeQBaLR4xJB+4uH+6uB2EV5mp
b2U1HvB4dw2fmyIH6pSPsepKJaV83BAg1laeV4PmviUb/RQHlkjXskHOs8fGy89dMb94vw3Z4hFL
m6w3DiGOFCeU5NPDmNjaJWxKfL9CUR+JH+t/mqnYor+sTToPI7h0V0ZN5qLOxe6JxwbPHl+1Ej5Y
7buH0XOrpy6MkkNA3gRcHIuCjeLIysUvL0rCakq2DvHT9VKj45QWtlKmftDm80tbAgATquL+c/+I
ri0vnRgohFIgBZOQ61GQ6MFprSWQmSNXORVK0JxQJBCfatAHH9O422IRr51NzgjHkvPCUV9sJ7sl
PG9QG/ZVjLDQORvLo4VF+hn4TH64/2nrQxGXUwfl0Vm+z+poj0rl5qlv17q1s8T4T2ViUDB5lraR
nKwuFbQXQIJ0WG+ugKSJFSUDtO9HXVI8qY4yPOBVWG6UW1eeM6koShQtWWU4Kl0vlafWTecMJFpm
ks/9+yJownE3evEsjnFXJLVvx6GBU2EwCuehwDLwv/vzudT2klcBuh3cBAgiEVsts4YZx0unmQnl
08JFzBHkuHoJFbQGfIzP0uG7ocVO9q0QWCHvXYrqwy5WpjykVYPB9pcpTmzzkFRJ3exnKzGLYzEX
qX3CpU/r3352+KWYz6MQjv3tMmgCZ1wYUc3ZwdY7eMFsLX+kuLFxdFZWnSY3mxiSAwHN8mbsA5Pq
L+hqP6Z9fyaxSXfWPFUb9ZCVAypzSzYx+HVqpYtVR0Go6KUsqG8NtYMH5hS/b6wx/nuq3OyLIFbP
NuZubUCplUS94HfHcvGeOSAalQjDEV8pS3FoY7Q02zGc3rnK/MOg+X28v6t+h5aLIIFIXfohgRyQ
FdnrbV0Fbq0PZR/5bS7KFwMzFnMHlS+yDvS8i0/aEPTlOzdQbbiCdDwvQzf3lPfNYXqwp1nHl6NL
8VMrZMvt7yTBFgRcAD5xB7vNe2OnTjig7dukGM19N+oaWGLNiMKj7cUGjt29a1CHgeOj7AqsXJR9
WYcpArpSgueUqXl58pxEqR9E4BotWuhZYhykbwRd68ErnVOtYa349ouLgjgBBe8f+eVyRkq9MF1o
rGjITOZ0HNx0QHvAMA4BxnsbQ60tNl1Vqscca1mgup78jD8aKK/CDxi9yccIuvjctmX2F9xFdR+n
iv4nu4taJmUTNKN42BfbOYBXYeZhp1wGrXMOYWk8h5pJvmk2/QMuK1vSh2tnlIYntX4uL8rRi801
56naAd5RLoGqNofYsMJDVc7Fxs288tKAk0aKSnaob7vTKjrkofBsfKT0VoXaJbTHJq+bjwiCpJ/u
H5e1D3o9lFzQVwEgBDHUmV1klBoja/emkuZnp0SM6g9GgWlAUQDIBCJK16PY9jxGvWTMhFmNOyJ1
8TNdvGRjlJUHjaYhoEOk3ySTeRELZHE0ZppZhH7g4GtYpBquXjiGnaDV6g+5XUfn0M3UA56p8Qab
Ym3be79ReSacDbRBr7+vU1sd3hEnrBuneN9w5M9ln+E4k/K5A06K+/vzKXf14o6jdOnBa5DQshvN
IQ8ILnmog2SZOSkvOF27p5Ty32kKNbFHQyWDODttAQJXB9VwPaArxH8ta1QtzdYssdzIHzQ9OKbD
3O+7OrJ8JGmcA64b7cWjprrxeqwcBeSddAx1ZLHW8uT+fbU/ncYWgaI06N24hfZcpXZLsut0X5Xe
M073J3V1KHhUoHN55jni10NhMGT3bsb7W8Sxe+rsINvlSh4+u6L/+QcjkeMBIecBtm5QYIWXW9L/
zHctIbq9FmOgQIOtzH/kXTBsYY+XwFUZZ0HwkZaZVGJ0dJyuP2wawwhL5Sjym7brnkw8YE+OmeXG
znVD+1ODfWt1tPIZey4zaMy/zNIQT2LO86327P/zQ2Tzi8NCa1HusFeLGVbCEWWGGnmsCeMQaSI9
V0HSnQa9Ko9R7ynkgALD8Vgr3T2qWdxKQVcf70/+ylmVtwNvFOw5kjD9+kfA6ikGa0SPvUk7pNQS
52du6Phj26lFYcV2/mADk3tSo6RmQWd1kexl5WDqQYlSqyLre4dy7GLoiW30Tws+ekuYcuU2ZzfR
56KKTMF62dQYy1ngnlwplzgfcErXmvphSlXVvz+DawdFghelOiu44OUjOOXC7qwM8u+IsXh/sMBr
XaYUWteub2Pjx/3BVpeLPAj9HSl2toRjRINql6UO4zCCvmXti7Zk5QKNLkhSaodhJi/YWLG1EaEg
ILhFocvEA+p6g1SmM/K2wGGHiYBOPoZdHTCGJAyeM8We2oOV5c6Wn8zawlEYoYUvQaE3EFRRKSRq
2BH6SZxwDHPTgyRgb42ydoMTlhFXUHm4rWMHcIto7RGK14XSAcSwjVicawhrJ1Tm28eWLkS2m43I
Ot9fw5UNI1vN6GvC+IPstJhRb6C4FBUq29JKtIcIA6pjagzOLgA2sLF42srq2RK4IFtRsJpt+eev
7hhUv+fJS/rYx4kyxwo5D1pxyIsMS/du0GsF/0lL2CcM0vP4UtiWIvZB0YCM0ecAaIyaqO4n1Y3o
o4apUV7SLu+/YP+V2KfECix1I3BYm5nXv3ZxI+KrnmRtk6MtAnDkYE494nVDq+8ccti3xwxgKOgt
odaOUe0y8cuahB4UPWrqP3P/WR2xMSwLWseG0oj3ZVeZh6Ztu42Vlyu7CFQkSYoIEmw12f7i6UF6
uRZlTczgFF7y0g7atLMVLdp3qaHvXTtTDmhgmD9YHvXQd17+cn/jrW0GushcHtQa5TN4vRn6MrLb
IQkj39YLoziEdSad7q0218/hiDHHblIdPGbvD7oShpIeAIIi0CUrWebxOYJkADFxU/AUPX7UurI5
WXgQ72Yl09hElFi1tOqBCkZvpN7Ih557CwwdR4wq/fJzx7BKUh0Mpq9Ugf2+dNSKhl+k4aFZOxsL
uzazkG5QlpJgPNoi1zPrTDZYvVz2QpJAhvTC0M65nepnG2t0fLjFvHFS1mYVLgVZkZRGuNFcTro8
MUAIJn4U9uG3oUkrAFciOdaWNjkPcdN55Y4r0zuRvSv5xuC/i+6LfYxpNYE2OR9g12Wpyuq0gK62
YGa7KOkgjiqmOGTwOKIHA9GT+hgmZU+/sw+jg9GS8tIFiVR9Vxtu8V6JmuFLWCvAYtNQb4r3UE5r
a1+FWvDgGF2bvmBD3L54tVu/Q5NX1fdV5VbzqXYtrOPvb86Vhwa6KTQmbkisqpebc6wjYSaC6oio
kvG9NVVauOuwoDq9fRiPngn5CQ2jmyoTtKcUBcIs8otemZ7cDlGlwnS2REBXbk+kY5HMYAuipbyM
J+3Gmjt7sHO/smC9HAwYKOhiKxUIOZOy8F/3v0lf2YLSxhCAD81TEFSLZ6zH5KlKZbMkMBo3PGHN
PvY7EFr6pzg3h25vRxUW2GzTVj9P+lQlmP9hwg3ScpwyfFatZD7xHXF2mJKp+2mg+TbvzVGvs4tT
OvwFY66gQN95btCcyzkcX7CyVYf3phqFw6fWtsMU31v8PPadCELlAUVbwYvVd9mjGXbFC8ymWWws
5MoUw+RDRAfoHUWW5X5BCCXvnM7IiZaLfN4Hoh/O/0PZeSzHjTRb+IkQAW+2ALqbnpREJ24QkijC
VcEDVYWnv1//qzuSYhSz0WI0oXaFrMyTx3ilXw2Xa8Off7mjfpVqnytYzPRP9WJE4P7+pWDvolu2
vYZBWtSbQ4heswgnW6U9ybQLRLlmlbvIt6X22+HGRjpun4bSalQakmlrZ/BK5zi1tslZwec9fBnV
LofxL/X9T18JQjJ4/fT0GGH88h4725G73uDbd03M728P69HSZk4DIf6j1+X/vg5Eo9A+0ZHB+P7l
pRa/ryoSXcQlRqnOETO05Uchiy5b3b37+PfT/adPhXs0Wo/zdpX90D8Lennebg9YwFzaSx8fTeuF
+YLPSRa23eO/v9KfHiPuJwhywLNY6v4ClqiiXdt9luISNOZNyDo+JLhPpjamKZ/8RG0ZUS5ENzrD
3xJ6/1D7/pf+g0tTCAnu12akWILSlgHfZt8vw8EzJro1kL/++/727AoDKoPRF64hv1QJMfuim6eZ
40Fc28XeWsOh0uR9WavzN2f3c3f4y63ES4FHcjNBUfq1pasXu5CO3fCB4rK6qqTqsilkIqtX43AB
WVUmBrt/+vef7w8HJYEBwQmBjvA737lYzgEoG9KZ2kwzZKi5uG4cAtv6qP4LieQPB+WsMyRAiR7j
d5+dpXaTiWrcXiptbftlQpSouKoopkM2ehp1x970Wt9tUE3DL2UZu8XfytEfupzzNoaizAXzO+1h
MZO0y95GwGP79Y+CqPflAred5tEJhRjTOQrlI2ZdILVY/zXhZ8sMCG0mOt4wXQO/vncXEfanDUeG
azhepCUPqiz9VBTIaw///rv84TAw9LCY5EZEGfwrqFRHPhniLdu0gZbsJF0dpr3d7hd94O2ZkPT3
Ra23v4i9//gTQdJkmgRfYsvwz6oRD72yi2hrL1dyb786SS+eTN8p5nK/OjXz0t5Ivl+uNzu4/PeP
+ycwiQ6Dp5jrmIn515cGPTIdYZDtpRuZqk9riRQ7RalC0q7Ain3MuWmEwFCkH7qMJF7HI+Yu9pBo
b6P1+d/fzJ+eCSQAZ+o4zSGLyn9+DUvnMTtHgcB9MhzjlPnefa1LfzxHt9iL/ssv/Yc6hkoGkQxY
7Ln9Ob+b/zfiMmXLqh+4gKD+RcgcZowY8ZfL//tnot8FjTjL137zISrpVwAOV15FONEnSLReWtmm
O5Tci3/5QH96zGhGAbSRYZ8h0X9+INIH29FaQhRsQdGeZimjOvN0Fb3oVlUe+4K1e/qvHw4VLjwi
+FQ0c3Q2/3xFTIER7SeNvHQF5u2EspNuiPXisARpv+/hX17tD6AEnTDbT4DlkHL2qzCl84EBrYI6
Em8xruJr3+Al3cmgfW7RAA+XvpzjMVsQCA6fkl5VZVoUCfRxMwWWOYVcxAZ8uNyKQ6fCpjqEo6+6
w9i5S5ESQzH6//kHwbEYa6Zz14G47dfpzp3xNemw+bxETj4d6kQHV0E7DBc8Uu39kiz7X14v4Ov+
50UGsZztJBwdpEO/hXnApxvAXfrmssA6OKPtmLImJtah87bo4t9/eed3SOIMfZ0BUsAoZB6/3M84
h5GX5izikqJi5rxaNwzZw7MtdYqLhP3YM7Z/LcQ89qc9muo1M8g1dIpGtSnRSo9Dm46LrMJrWOn6
SugyeYfENK0YwWobHUOpVJkjdQ1VvjWK2/gv79/9/btiIfI/f01ooixT/3l0ox0P3GiEQFWTZP5Q
ALd9VwV9HVJPdw+zqQj8nwyOCSoomVCB2shvvsi2leYm7AQeyRV6mvovTc/vTzA2NZxviDEAb795
lfN9riTNna9qpx8endoKU08lyWGTm/M0rPrl37+EP7zcGbmn4NJj/e45X1u2UmKrBco55pEK1/K7
tdkhNCUhoA5h639Tzfx+ufLo0hVDCIj/wJVpfEq81QZwf+ql/qwqONnatg3ifT8mGtSsF7A2m7/0
P7/XeTjNGLITS0TDyk79n780aoAeDVu7XQ6tPR72eBZnn+noLxcpj9j5yPzy+LEyZaily0E/9+vm
K5R1YW+tSC7ncvKqY4iKpbzrTBQcEsdYVSqVpZxMVTr66iyqnw9VoOcoxzZhM6mMre2dEJbOPcvS
wtdFB+X9UIhK3gXjTJba5MhtvEFVssyZ6rTpWTNPVQmlxy3nU2EKzM7GctHbw6w6Eab1Ts54pttC
kD682nLC8T5Kvk22sF79MZAPklu2BMZzi9e4LKs9DQVtVQ7t0PrYcTYzebdv/Z0jy+WbMVrIm2TX
+kfgbFuDNCLYusxr0XVkfJRKpDju4RkIYWx+Pj/CVaqBRYPjuASVyfYkMu0DTmXi0e5k+xo1bv/q
6L2ZTpUr5ucqBtc+OPW+76mYlCINaC3a9icWMVV/uYINWWmciEqlQ0Cm6xdVdAsBImgjW/+kVMjq
JLFWM3wraw+M0Jgx+GzZffy9VskYHGr6cHVySWZrsVFol+mmtViV3kjkUmW+Blq016u0jH0Nadzz
vm8iqa0UcyW1/6CitbhtjcKFru7sXZHViRG30g0tbrxpGrB56orxiwysotxQi+jEft/1mHQXljsq
77bxenazRAFr26U0R1YnpksytSGmvrtxtYYZPKxO0+96wTubhS68ZoA3p9bs45yt56ycCw3itF2I
eBPvVeGuryyM6VQkdIan1caC+0IL/ocUlqXq8mYxrk5xWIwIDoJzP5CFV6kxg0BUfsTd4PkZesdm
T9dOirfelApxtywVS4sxjj9jbOwIGGGyehmDYhiRmE3i64Kjq8jceKYnN1x2CRw3iHsHwkfkmMLm
cfZU7gKqjpi6BM4Vivn3osR+LXMcyB7Q8UtT5vDUEpED9+rnwlTOHW3M8hUS0dIdqmFup8MmSjWl
E1l3axpi9y+yOMHqN5uCff7gGQ/yDXrFJzMnXZ3WZglvrG6NodpFLB5l77ROxiTSZk0xhGu2JVX9
yZonbH8D/JTXNPLH9bptYtETttlPz+XYiusm8LqT1cnhu/FCmZzc1jhDPpObIbIEE+JP9dKHTWp1
7qYzjn/bEJOIo0s67UH009m84nUnKe+qb3StD6hqyAbrbOGJfLG5Z26qcXQRl7SDf1WBV/epPaj5
eq1xJkvbqCw+ObtdvyZcoQJb9br80rdF82gH4/5WWc28Z0FdOSZr3KL8QRJSZaW1u4k6a1FZlqlF
DJnJizbq4ovBWfSz547eQzIIb03rvmyfdbsHT0npryrbRxPerRJmaV7VsfrR+5Zx03XrwS+nOO4r
FFyrh/R/HhoMvCNZ23nVb2ZNk37fLP77mhyaeJ0Kkib65h6D1tLhk9XR2OTr3Adj7pm5Nj+Q7fEo
z0kdVHnP/k9cWMvo30hWZvd7USW5RKGOkwmhkyaFdujvGR7FW5/3LPdkKvHuy6SY1WfLC6c5N4ty
7/3SE/wRdFMuhz2Wmd5VUGUyWbvXup3EB7G5HrLhbnD4dU0ZLZzCrnsYDan2WWDq9aUqxVxmoy7l
npJ/wgOyTXrBGTroxu9tQOhVWlDMZD6TUFsclyoMn0O7UR9zGItnr1tbfVjCbQmyZA6rhwB/ufIE
nxwhkOnGtcwrMQUrFC2AwJyGP3HocspiTlVpuSd/bmV59HqWSOlWztOtbl27pdJJ9VS4LuBX59M3
p33UeD9quy6rg5kwjDq2rYmBdti+fPX2rqnyGKiMuFZM4J5mqyrWTNZh8AK+Ny2HxiqnPkWXuX9Y
7HnPMjYd7+nuWOaF4O1uypLSkheTz1CdqbF1MJvAl7XNQ85MkjrW0D2gcWtemy6BA7bNy6bTJLGX
t7IsRsKTut7+Rl7E8iLgWmBhMLvtmwhMOB5KbP3CNFELvo9RzWtlTV2fNRaozYK0KerhQ9VQiPIp
CBt52DYdRdkY2+LeRQ7wyUGVoLNFV9VC6FrlPaPkBoO06zUenorFDhcYaVv3bT8TTHgcHWs67GVH
dKIbkTToO3Kxc5LelimLo0o/D6h0aE2JrA1Ie+qIqG7x1sQPhRQDJ90nF+NMQFs8fsNu36NDbKkI
Dk5kQV+Ap4qJqu8P5rK3i6A4zf1wVvxFfs2X4moQ/yxoW9fKcIF05KFRlvsMPNCPmL0qCHpr33vv
s0ySW9RHyA0jg8YlHWW/dmRbCvPJ09twE7TVHKV+OUFu4ops7407mSe/b/enXoycVYzCwo+4oI87
9DvtNLWjda900+L5KqYyHo++JrYuTYZ1MdAqsQNNrUb64sYbN/+yLtfqW9lTFkhHrKo2M802Ps2+
V7XHZkPksgHz91dY8ewj6x9/vtTD7HwjfLAhHmPgX1hxe68p86tdHropUh/DtntYaiPsAU2WM2XQ
nvvkFpFDUeZmNdHJcbt5zLwiCLsMz8/lZ9AVIkj3wa6qY2OWSPKUlckHIu6JCFmqiZXuPbdlJqEB
VoS51kSBsoOWH2sdbju9RdWDRffCN6kDrWDJnHIqReqoLrmvygrTFNsEOjOCcKvU98bmdRNr9bMf
XLXlRSRjA6pthZ9Kz+55/gPL79g4iYAGA1dTCEpcrO3I75z6azff77G7zpmhZf5cWMjhjjO1/3IN
dZHkWhY0xwM3kQtWaNYYOnWN8y1SPW7dMCymF9fv3R0STtk+TmZPxKHrIcCmpEnF9wN+A1se6YIz
2buLni9a1Go/vc7qHlqrI1AnkL5UWRnHQ5upJtl0btpz1WKLYT7psq/Di8Zt6lusqrCVnInrg88R
TNtDS4KEOZkekf+RKmE/xCTCa5oCxxz6VQ7JHSN884l4C2bfyR8jmXeBgepmrDNdgvvGUJH3UgwH
u8aYMh1Km2uHxLYqwhBH2PWNZZVDny5TL4ZMIbbgftz0wCNKtf/Z7UvzgF0a07/jV2TGkkqyuxf7
0un3xFnL0xx2QcLzsujHPjT9dWW85dG2JdcglvvsH7pxHou0d6mwGXkSUqXSt7n8rbbFJiWO4B2E
kwq/irjhCbP3ybsqGhkvfAKgz7SYKMqZI9RAfp5VbX1aun14yyxX6zTCwHbI/cZb7cPe9q6b6Wqk
Lk6eDoIckg40IoE7g8sjksT3kIBI5oiKqmhTS5mi4/hV1s2MKYVMh3He+Mt6S+57wd6OeyYiVbhQ
iVKnbWFnyP5M0Hg1pAb8HNxgrVHm08RCp5QElYrZ5awUZm3fyb/VBVbJlfNFyqF8soI1eY1mm0u+
FNT0tSHm6aSqqpiOEymZWBOFrjOBUA9WT4qNDi0OfGexQgm7/nVL7G0AuWvXC3Jfq+5C6Np7lNMq
POYPp/bSYXLhNCbr5HRHe7R8CN0BHI2crQbmh7bqins/PkcqVz6bYrhIAVaXTFiCsE7jVupYsapZ
8CCzsIHWyMvWFC/c9vvqdvt00fmV9VlKG5OiGaL6k3MmiGTBhIFa2oTQx1PYEe5FJy3N/g4HWKLH
tFq/JPUw2lm7xNvbbDvlTUWWjMnayRPjBXOy02RIKrhJLIadlvZQ+neTX3TsBuPKuVLGctRJQrub
UxGr9RGblIB3bQeCoC8T2m/t0DRXKixUm3URZqXZMg76ZYS0t6SVM4eKIGBP66xap21JsYEpBhLH
VVsdnJVGPEs6Jpuco+p0Gauk6UfV+htuRUkdNSm3jGXfOhZEkGuGg0ikLrZpjFKbKz+Pdd3PKdY/
7g9k5wEtSNJhVh2NgzyopuOQ+QS1qBTDj/GhhNLYpzgPFN+91Vme90FOOtc0Hx3f03kSmKSWU76Z
dgE4j3U7pQVLS9g341h/mZs9uUewwP2/h2ZSx5k2yU+bMSl/LKNXfGPt6cgsiEd7y8LCH3hZbITv
evZI75Mf0GFXdvhZYhg4pZ01tXflYLOANV2gvxEohDN84qCDzvx+mFVu6Ly++4EzvZwdxqyjoh95
tXZn/cC1T7ZoSNf4XKSlWdKW7uWbFBsfz53NBrqMDuCuYB+jjq4l6h+MaPpDDKKaWQgIjqgvh6ll
mthGlTaVTxEudMAbVsrBtEUwY8gZiKnwllsYDYGftd0gfhAeNf3wy4RbQ/gYvKVjNe91vjSW/+qv
zGaZryP1ykBLIaNgwZOMKc83bSn9OjNOvVU5bd5w/n4kliLLLsxboMNxSInvYbYM3N17QyhK52PV
26LzNkjEhH5p61/rolbvwSqhcjSS0SmFnGLd07EHjK/rKIrTNkpHpeu6aH5mEYz1gaD5GfECcMPC
rajNV1ljQpcu0WRbGRd8c1UQhkK1mVrz3VJlfd27em4+dQ5UoN6S4XOFULw9DsokiBH6IfGuMUCv
hzyeZXmKi2lpc/rOAQKLY7bhJDfsGVI9Ga+kzy76DtqJuzI5S9/lsZZaZHYRngFjWXKNk8wy/SQ0
N25TZfaaGRDsTxzOl/bbbvl6SUOoQW1OjS7u9OjVH2G4+E0ezJb4vLl23eXnQ33dk6VC4z6G9pih
K3CJdGgigLZ5gT2n6B6/xCZcp2xWStsZlBCL689q1/e22NGkJdbeBylDrr7ommR0Ulqr6amMTayz
qMGBIrWmyfomuDS+Fzrs31qv3JNUiWSl9gd9wEQc0nU5vnZiyt9gJVkjhvnFiCioidXRU3Tk3jdf
Gruvv0GTGT/hvyTfpnB3opPenHHJEszgy3QOzcCNIbu1z6pdRpR/CR04lUw4DMdt5X9b12m582pe
N61JBHnXQysFU/euCnwEGo+rhrs6yOxRqwfB330WtZVYp1A65mshZfK52JYmyQsL4hVPwjhxM/sA
+On/JEJpBa3hcmuKvcossXrQweI9cHOluvqppfc9JTJO3tQe+tTxpGsC6h029ekwFMlPPH/GNqUZ
nKZDMhW+OOKLEDeZF1cUVFMo+ULX6Nwo/NPX1B8ChzT2yJnnY2+P8TddNObNV+5yFThnjzqiW807
5ZqzEi8BL5jItaNKwhgsUwcI4H0xQXy/Rvu4Z5jH1t/pjxI/NbHVXSHKWCJQihXGAXjAWFxWww6O
NI/2rk5Nohoge7vh9gj3KUoYaD15apjM9cVExpiFKD6wnEM1i/kW3ooxWb3Edc/FNAJBdVbJr9+M
6yTS2e0E15lnVHxtDcp+WqtpvUfyTTO0+7K6oWlmXDOVKDtYEvNGIPXmAtjVu+XRF8L0E2k14L9/
kIFbfrLJDbnoXLf/rPZ5tgizIHYmLZxY97kqqmhI93hTHQYRcVxnVWV4OlYkFcBlm2sOsV+J7/vm
JG+2tUwNuXuJw0J23JM13WLjlukQA5Jn6zp4j5699W/NkmhCTqdYKcDnebAvmRtXRceqpjoj3c52
sgpguUyDGNvV0h+YN8JtrO5sKxHj2Wq8so4IE9l2oIMMPjdV6HS5cFe8dD0ALpP6TojhSRPp/j0U
GzF95Rbt3PVJPD+3jS4+K+0VRc6Swf0582nu2sRFTxg5Iv6k60XzHmVzViO70VsBJUumbcNQls4F
oHbqT0n5bcHOscxkPw7cMGUVj4eBqf2n66m4ypeh77lWls3b02DwkIX2EIvvCk9yp44ANPPROSvs
rpZ93O4t0cgKPuCSPAzhtFKgLXsH2Igmb8kt0NbusAe9xWFg4+2kttzdq37tQ583XISveLmgZovF
Jj9ZvlPdEg+iQxA93b9EZp39zA5r/agat+T7Kk14ZU29FV1BP44dFktrqTG5LaPwihxz/THgzUbs
A/y5j8E3wDKlb2NnLaGj0K8sYn0fArVOqVla94bOzKwneZb6pUkNxpPpbtD3E23sW5eEKz41LOOf
EuLiKgbyuenxg1zjN3LrxONGtgJXhcYmFR5kzCzW7v32kCR9UzFp965z8OUuQyRVkf2FhaA1XXYL
s3WaFG54J4LCu8JoOHHTeCvXN10G8jsdnPvhScMuoCJHmHC6wcPIZyiitqJj253pVHS1fY2GdJgg
Vhe9zmNVDt9qbzUxK7SknDFxSML5sOzl9LyBtbk072U7HOgFgBajda8xjJbV+CHs0Z7ZARXyxzaV
lE8BZhvnKu4tnrxdy4e5daoPGDrM2O64bo+7M+t741fqK+fD+xwSQve9AuVsUz3DDsUasxjfJH4R
t2XZl+5pb7fym6FjjLOpMewBk4hhLN1bt38p1dZ93VvHft06Z/gy4RX0asl5Ck8K/uA9ev3oW12X
xYAtommbfASB6/LdcvQJXhqsQppM9+cOC/zrjInRq+i01BlWRwyudKruuzTg/DlOUiFnbuUhWWOv
xTjPdtrH0C+wz2vdAlKJz/1vpwnWzElqpEimLLC11qdkAmGhbemXZxbX7qcmSvova1D1185YR+3F
Im27ylu8QfxMcZnodKk8mxQUl5zE1Ci/fCys0ZTs4dzmRSWVRdnUyvYOfT8FPzsrMsCprHxe93rF
cbMS9eADbbf2cGDno66GUOkI1kO0PDulW40UtdKLTh0W0nHKuYTyzKfDasCs9g2FiPJWF33B5nVw
tg+ohFQV21TkR7Jc6q0j39d528cxfzRDpJkXFqacS2/QKkhNzx4xHZJWxymtx/Y2ohroUmQvMVhc
Qy+bCrYCXToOtU+wyUKFSSUE7JqVycrB8kpX/JwBGMCzHRsy5jR73dGHW+hk/kLoem6qCTkuMhFK
42gJRuJ9wFUlDQAKTd6DnpZQSYR4WNuRyOpKybDnzu2TJCubcbpSLvZuvMVma3JJgPmtGGUSZoQ1
2c+FnsKPmfXFl67c6DGWlvO5wvSdwAmD3qc8zVZCXp/oXtwFs/JU11H9tK3e5j0R5OJ/HqGSDd0x
Hlh6v7Cznn+uo2tR4+d4JRn1NHPXBSfyAIbb1k1W5plRTjdODZ/jAgO+TR7M1hdvK7Xjks5Qy2Mz
wKHIRLj0735dNPimFyKe8G8NgZ6JuksYnfttfRpnVYGyUrOr0xYt622yLGjBSYHfPqpRnSc2BsRP
gWmHB1M7UYfTweQpmv9G3qrBcR/aTdv1YUSgVadxP5uPRobedV9F5jEYnPZFckoDnI5H9WC0N33r
mzF87li0g6DVIeNm5zXrk4Bu3d9E5OZMTERCMVaOLs3zJp0GSGjbAmYJCmk93g2gq5NzIfrY21pA
mMAEHtC+bfrFhs0UuTIELJjm8sBWoIvochpD525DDG4P1eQUzFyOV18N5P/xnzti1FIr1o6dT9TX
p8ZqvYcY5JR2AyrOT4Ub6MvaztbrxHtx0g4Pf8NeaHaQJzKtv0eL57NeYUT2MhgHzdUCpjXk1Tyc
cUCqzB3GsqJHheWq8dAUvB22Gjq8QhrR+Ue7QiD0LhzUyqnP8nvBda7Y6GQSGkocuZjoKQ7Q0BY8
3IqwLu4C7ds624xMvnRq1OOFi1WvOW0Sl9czuGAPF65iiDsErtTbQXhd+dJZ8GSBLyYgHWIUqzCz
sX1t8spU+3Jth2VTHLS3R0nedWG8pPU8RCrvoWLEtCVL9xnFhmlYzJsRKnak+CLaZFJfACL6OWsS
YcfvlS0CtoJxNdlX8+rsQRpxe1bZPHi0Z0tciJaHiTb9xGKIMIR5ZXAYw2GU+SjlaMBPkW4cPKez
GQDr0saNKzEQPI7ExWrngTScDeomd9yLa4oY8L8Lzq6Og+9J+0DIi37eonVJcuVFCwrmkFVWShKP
2u/5+UY3W0I2bvmyxcM1l7Z83SblXSSNGH+03GDVxQYztz3GysjmGI5jci+3WbY5DwsQQuNGY8WY
EbbJoXdQi6b1GtAg1gDsw/F8PTqXpar76LZhUPhRCJ/wunHzvvZLZfq8EU7XpRp3lj5LBFoVXOd2
5yPofDqbFDhsCU9ONLjLgwnqdX8F9NDz7Q4EHh582pgqLYQqf6LiK83JYXUnryWRR4wEaxXJ5x4P
UvfojFhh5ICC/ngJtbgpj1s0Vf2db4ZCp6Xao+5SAadPTKI+SeE8FzTBoNG1uZKePzuvlC0mmmRA
hVCntZrWMBU1d/CdtkUdPFgJxideaiVGLwfEo+KRrqoIL11g/PI+HDcGuzYOjJtLu9/f+xoo8Nt6
Fm+eFg7awiNvs7irats5eJS85lCX6P2ybSEynarbSec4xuXKbMr5YZXqKEzcaqyDF/7PvvCvcKMK
l+vk3HQ/kRsS6x+NsNaZJ5jik7aMj3xfcz3rO7xXV0pbbzcTXr3C824jrcP6imlXthnyiAYgXakK
59CCGz/80YfBkJyA8mWZiXhmP1IFZbId2E0kz5VJLLiA4+7+8Iw/68+iCOf10Ku2Tdiqdst8q/wN
34Iq8Uf7JCrXdW4xmLWck9XULPUs0lT6I3Vu/NCeNdnkQhfYNizsQo9id9T7UDbgIG1htKJ5SZyP
jX98uwGCG9ujB4i5POEz1om0JXpZ31RBs3nZgDiB5hYHHi/jQ4/bK/Y8641DiuL0zkUSq4xNU+c8
WMUYe1kVD4n14NOwDZgz7Ot2lxQqZiXJ864+Of06qVuw6ch/dTAAiQ6znn02K71x1VVjYrXccuad
JWOqHPDlXHgAcr9HFZ9u2xzYPxz22lMe10Dxl54SYrgExsVNAL49l8aC/mCmTnE5XEzBMlR5ENZq
Prkr9KEUpYpxHwVw0JzKVtmAOTbQeTaaXne3XTRT+wVz65yrqYOQrvGqkanA+VmkECPsa9vZGkCm
2ptM5g5+sjAKYYh6lQC0ve+DYacMF31eDgyqhXcsxwLnv5L6sN10yci5YaW963yh1em/NGexBHdT
jQ2OXvVq5T0R0i1vcy2a5AAHINRZ0S/bm9vum58lCKH3lAO2hBeliJrlOLd7yNSQkE9/cLutW7LJ
J6s2n0kkNIcCRzk3rxZ/NC9tLF2b5aS/ho/BPDjRVcIulaEQH8PMszreOEl3y9M06gJFC7HUfbYh
KtXZTJbzntdi2wi7Xcyy6Kuzj7fJ9e7XzQEVjcvHCnf0M5U1qf4uUV3wmX+cC7Hnwz3Pi5qdfF/W
BDsL9vjvTE7zHaZHpbmYeNifwxp/8JQk8di+sSttq+OQKDqJQNFfsqGzaOuqsJTDVVMu3INtZe1h
DuNjZ9u9RN5gMmDT0bsis8j/4jPOwrZrFgztUsDJtmNMKNb9uTf2KFOCFuOCdULHprdP1qI42pvt
D08sHmZ+mK2R5TXABVv/uV4WMGX2WeFB6AriITyzmdV1KZztGdi9Ko+7LnAXRRkRjvlA1g+87iBe
9F23RtZtAJ0ivgQ+CIfUGuzauQ7AOp64jYotX8AVqO9gSF9cvgWQOL/1CUSKIBpmwng44c+uHADk
HFlUxyUqQ5k2NcPj1bAHWAATAuh8BohlonBNgrZlDi0kkfwSzVvlO/2e92qvi0yG+zCTjNf7dd50
0HW+DlLS6Hpso5o08kQnLqa+nu37pEUyeZSbjO1bG3s7CvYGQsAKk7UITQ5KAC844K3a4FLJsksc
Yt0hIlunGSVP1QgwXQeir3XnFbDNPwVnA46Xdqmqit3vxnL2MDQFY64P0Tr4MoS1veXrhp/we7MU
8chugLIpaMeBa8Bibc75aDNznfwJhPJud52mzi14rt5hCVSyXHSlP6/HBDpg9WWd9ET3gAiuO2oL
4/BBbKa/UIQvP0rsp68nEq3/j7Iz641UybbwH7pIQAABr0mSk2eXq8r2C6rJEEzBFEy//n7ZD1fd
1aVTumqpX47OsZ0JEXuv/a21+72rxo0hIljHXuSO39xKUej2zKVWAxYuCkVEjQNzwV6JiWX1QtWv
yFtpEKsuTHO2wPjmgzwZcB+vtKfups16MpgmnB8/29YZHmZmXa9Y2Zd/ySQ2uv84ruKAMmy5bBVC
DXgJsyhc2dTmyW7vtoWVEh1EBbyQecyMC5hAHJqGpMAXomog1CWrB38VZli2S8MZOCfWrEKgD048
Yu9bpjQzb5v7DG6htR3XJWr3L13NVXHEYFrWcc/YWu7dRgbTofOYyuMiWyzT6Z3cipJt37Y9Te1d
Ror4RDoxiswtiKuaDkGhu3eeVCo6sgIVQmJkN6RlkOSZciBmbF8f3A0/fjVt/Veah3p66P0ov8VE
3GfHvF8ncdBowogCU8mYdog2p4GqaUS6b92yZNH4PIbAPEGPBjh0tid3Pia0erdYYr5TjOijo5o5
S2JnYEIY+/XiruzS6mnejDUoc2jKrj2OsFVZLNhLld+6zMjqfWowCJ9C8rCAbtemXPdsVjZtrN3V
2fZj5msTM1LgguZWV4IxtmesePVldrewXYjc9GYOEfKiMr8fITYBh3Lj84cpZ0sC5YziuEZN/1Y0
fXY/YVIGfVH83g75v/Vho236kuddcL/yezdxlIaGZjtT+uu8VO43Mg/KZ8+v2vcsdWpAi2nztscr
aBPeOWJCYwVVGsisQeNuY7Qove1mAmPfRenK8tBXrDSsbPjC47ZYzS9H8UYfqiUdmwP7Dn3/yFs4
homby6k6kBABDDXqdW2PrhWUyzGAHBjiQWXSP2D8GdKXydAU73vPu14EzWh/5T/m9Lcjhanzjd2y
kX/U2nLcvc7nLT+0YTBEh7VgacmzSSf12Ss83lml+/StDKMBpWLxxDtjHXitgniwT+OKMJgs2ey/
9xlWkV1HI8dMmOKEd50T6cuAtpbHad53HzPrfeu9YgZ0j/JXgs8Eo3wkAqAHYgj9qTgwRV94hdw8
tXe20AquSBu7IRQwC1DAa7v5nOsl+lysQfsBHexVd95qKyDlGoeDO+mqjqXO0dJ8W7V41zp+s0+j
3+n8BKLFDsNlQqF+MfI6nKCiNk/B3K3fHZibmlDJkN40tHT3k0FcoW5ZfshFnwbB4N2IdRyG1xku
Uh5S9m95xz7nYLmsje7UEWMeS4i7QUywMe5cYzVNaWAKpKPlbJQcPxHBy7NpWUH7XuNZ+z5DWD9Z
EYnNcZMRJsOryNboU7EQC7AP5NzOn0XWTHBUwqj1lK/WpI/W1C3P0zIz+UHUJ/xlZBIf7d1wZUaU
WdWILJcrdgK0LW0s0Ma8DieAJTPv+VftR6xEqGIayyL5ofS1+aGm7fulp3BhCLVKhs59xqP3o2yW
PtsJd9lc1Mpp6c7AfXwIFBDtbmAVSH0Q+ejk+2AZvTf6CNAAxLK1/mL0OHNzm4nLiIWzTK93eEA0
OcitO+SJQWwt7kpdqC/5XFblvtORYyelNL1+lV3aBHxpgmmJYBvueLKd0ZtJEKrt72M6A+gA3fsb
6NQ8fR9GayM1oVNmPEEEsRpB+j5b08OZrTt76Zb+gy3zfv5ZsW/Y2xnBGC6e7QGncNVYuYbk6gN1
yL2CDNmIbD1S+ETbfpldEq0P/dyzKZfDqBQJ/18xH6FVa7iPHZ7noavHGd+p2l6dvEibI0m+ZJyB
53ljkvKgIu9C1H8uqsyWd12QZjAJ2ehkyZKPaOV2ZAWX1TItolAuu4pZTX+tTAm/9GNWvgGGZBjM
EVEzO4U8YtDSnJuK1S/7qQmzZQ/jlufgJC1y1dRmI1ty2xAV0NHS+rI2NR0TH9ebbYUs0DUtdjEm
+Ix598uUMw6CqbSBHTiaWeiZ8S3vN1PJ/qQYon/bBoVMJtGIJ+q3rKTCUHn3Mk0qms5Lvji/giEP
0qRH534qtgGYiDsyx0HRyuA6hqxNgv06wDqy5N6euaH/0oHNBAnWhfQXmYMwONewnMctcOviGKW1
LS+cm1O5p8wWLndD29H5+psNK0Tfnh8yysXw6PPFf9h8Xh117SjVsQJIrr4NPYn4O2oNZs87JRv3
hPyfXXDAW+aMeTQqr7zL1sZBvdDHu0iN3bMOUM13bhMi5g1F6Cw3nJvFHPtRGybh1SO2G5kcOCef
gNb6SEOU4+rLyry6QCiXC/ClP2BAlyhqB57wprxzAElr3kDUjARjfnpp+rW/y0e+/sMWGPsTQ7Lp
OQpF9N5DWqDnkwikbXRom4cHINH+UH1klbuRAWa+Z+DjiEMZLQwxUNsryK8Fwdt0qn+Ws2fPe7bj
LFg3TdOGuxFAbgZQHmY3QV0vGe45yoUTR4tXNyW7S3pscc6YMbBHv3qVjdDWrRJUAPuoY9wbe3ZJ
LJ2bu9b2BJuBwjZ2aRTs58r27ypYr/x51fzGBfuq68HE0CfqrhoXp3kQ29wzzBvWPDoKS6lrYv7g
PNv4LQnhs5S7PHWRzjAJ2+34a9FjMd8saL36gVpkvWYXhCmFcGNr+8iIlTrEC8bOfUSB0iP7kQPo
m24Ii696mEtvJ1LX7182dF7qqDJDA04pIayvTtdZ0+1aOUzhNkwk/j0yVzUd2Brge58tXW1iD761
IBEHSoTX7mTGowGclO8HKlq1K+ditPiY2uixoDFDpmYAap8Al6M3AeVdHEbj8dxEUbWALAqx/jBT
tHIHlh0j5gxihocqHbMPq+2j6TkTFjM5DEa1ePTycIUWRRSaHzdhpnfA2bIHXYXQ23XTFtRHbwR6
SrIxsgbSm9dhiPUip8fNsKGaCjbVbyMVUIbPRFtvLCimSqx8F/dSJOppfgnxe4w/AsRfkHFvHjHB
6K1dPm0sCLEfR4Qh0AjXeF53UvPEBZVBvj25cvU89A4/+to4lf2ti3r5RUDkm2t/173VWVVEn9y0
ABJ3t7qIbme7zarHZRNXZSpUYXd0wWtheQXMcNy6DHWfNoWCdNv3XRfdOq1kjuCNU/nJx08a3Fuj
cYsjpU/qJm7JwISNRNFkoWdZaU9HG2RquS18dKdkNsH0I+KqneIhb1uO6kHbDQtfO1r81HEGNH5y
3h4K2MN6F6jWgFk0dMCPK0KR3pPp1aQ7Ko2aHa3tVk078NeeFExWz6HRL9fUAhquiaql3dhv3I8h
iN7obekYy37VSF7aNSLO+NyJqDLdrKkugrCNbQ7ca+2KP3CvV2bcCPiwkpeUVzCKV4VWGZddHWrq
l7Zr4pzIYY6HqLX7j20phJtfOWizJn3k+m7sIH+/qXKu5h1eT+EmRubSuxt6zffoDYQ035FfASrd
Rm47vFRosdthZRfJ9WmMEN9wYBRVvAVDUx08kJQV5PLa1pDYAfvEfc0lOAX+q9MiKMWUuE59LK2h
7W/mqVQvTt/WQzwNxWrtzQKNy+RVwCZ76NQPG5s2rANLzWuRNG2WtZfZ6Yr8xgvbiUpVTLCYfDTU
n42a1/uGcASivLpKk6K6FLqg2xyagZo7Wi/4PorqFWezPJEMap47kYMJLV3bfpt9WX0wcwxf2EKD
9G3cFMyeRad3ru2XDxUO58e50WOfLEwkIDnN6j5XFMLMthlrP3sTlxCzS6KOqI3mfozTygVzts0w
HeZmENEtcqQj9ybMh3feho6rlNafEbgzs71BU4W+1eE0YYpYe7C3NfPDj2yJ3Cwp1FAuMQDc0J6i
vBMftQXGmgQV8AQdJLv1iMjtijZg7lwu3w2o/9dl4I64zq6D4eBtXWk/OCvnfMy4wu3PQpl0O5ag
6W/QUJgd3LUOXxw2HPcPLTDeiFQlnRl9JUz1gwlXDukhnIirm5bQ/5arspBHJA6mYjob1EXINcK8
QFJ9deJSH0FMZWYn7A/s6wR2FUhuwGt5s7Ubk4iCrMj8UjuR86THQZ/SRgMuuV3KH7WqOaWQ0bZ3
CWXNKSt6PbxNteXaB5kXnO807Byy/JJ0R6Wqgu6bw4XyecmDoY9zYnBEYvu5CE+1osBPcD15LVVO
45MBlWZa4m9pIciKYK5/LFVovq6r1ZmLJe35XI7Z5D23jt+u3i6tjfszk5Ipmte4SP4zmWFv0+ai
9nVkNFuHjeNrD05eNHhw2y46bMan/UKpXfL64FiLozAszOYxt6zmJ/ketMOrbffvWlWFPgBmQScX
04SQr9n17lOlN/ZXFqUN+Quum/kzfQoOuiVco/26cXvCSAgbL03PbbxSsH9nseG87C1tOM5Yhw2M
ZYsQ2Lmmw7wvICw/EyHAcM3r8u6HhEwbd2EZtTdSaHZmh6lByxm2Ut2gfPAUkW+7DHGYu/47a8KL
L6sKldwNjEfyXb8CdeC0Vtu086pcQV1dR4W3IZtmlsRJB6pLOTpw4VisATdmYbkIKMNK1tdIbsaL
t9UZUwqoiB/S4G0+y2necE3bW9AfpAsWHqf2IrqjoFhLr1P8SMUTY4uks3JqMPLq9Q/F65hfxgaT
GlKi61Z7axYcs8bSHmoVf1BxW9cMMOD2O0gS+EFw+calLUiqIbSGpI2y5Z6cpDn4vvFJkqpC3Wjf
tNKr8UQVxp0OuYqMSIJZrOWpkovX8Xn5nBTVVo34e6Z8UXuaG9LqdwvlJI+DzeQDSb7V7yRtYfHi
qxBqzyT0ihe1dvTdbuGsdnDilbrf7KHqEisIIbmoSzyPD9drOKGbbkrNoccaM5xCC4mdwe0GI9uP
Ds/cAOk67NkfoiP4mhWgV1GEY9PLWBqWkN/tArLk431JD3cn5Thke5mPmbwNxOp8FwtJxcxRp9k7
oist63FQ0dx+Kwc5uLGaIOIvVzas3bMEAwkEhS+c9oGV4emiwAjD0+DMRXG3dY7+QYu8PnOqleqI
b0bdWUNg2uO8ZMq/AQmPXgijUj+a0axEmsE0e0DATc+yL92onLaewO5dLScuaBiqRtGbAJnGWAsw
HzGszdCYNM3igXw0lvd1SnBBg935Gyu0p9F7xEblqEPqjsUtocvbmAwUvOX9QJ9xaIwgZSuyup4z
k4WHH6zs8YoLmOH0GnmpuvfoN2iZs3L8lQW2fG0FJqv7MJp7fdp6e3yS1SLKNxsdYvu8ZdNcn8Jx
zUaeUTwj+0Z2U0ShUMrhXGSSG4Yj0Pm8OGTcxpVXcdZR8nP4cg8aUkTpnQayZ53GO1qz8aw9zoTm
GflafWhrsn60QHt0d4bZIaCgqb9ZdUOdyCbAjl3eeghU4udVSRFVLHnCHtXrgCsUChyJmva2R1do
9p0NlIuTXZReUjrS8tHsN/m9WXJGdc6EL4gapiu3/dLgKU0qqaAHJ0LXxCmw4EWOhdncN2ngp/YO
GHZ1tAOZfg9mftXepIZ8I6ZvD3hEAKvMAgRzzb6B3BnrZh3PPsr3oQzWpYNv4Fmqsb81/de8mCz3
BLRI3mAv/Hk5dkifHYdCHX7DMSyegCnc75ztU3Alp8rsgNbY5Z+c3DYtJD839fiUl7NmfgNTmiZF
vawzl5CvypPjZi7VdrDSYgK1N3pvIY6/6i73zFGsNFxMsDJd3+UuK1Nw8qXaPNq53w77qVun23Iq
G+hSUEgaKMHc7w6bhbaBYNXGqL8WLXskvVGZ5WQ5qNs7BFbn5LZVYEN1LXh5sGgMxZ74n+bGL5rO
e2DDRN4fAusqxgxTpB75hZp3qGI+n93GVIyqbXVyhAX2KrefRLow8jDbNAL1EmCPB2bW63AppI7q
JLLh0UrcdZD3RJOHR844ezpZObgqKEQ0cDqilb+Ao69U0X7nZndZb5rxfo62zeB6lBusgo35gcHF
iMNlMBjrj3WfpvKZX6pBvsWok8ZzaovPqWaMG7eOoumVeR6loHcNh3GUAwiutsFkPgEL3Kau5ctD
g8Xhpix56J+kTU7SiW4dHJ9OC2Qu6Bwrfa3KxSCHNnr+8MEOtjPNV78cLYa64gIcT7kZNKU4ALZX
PEiFKu+MdmZYVIj4F7xSsF48p7p6pgSNfgA4lriEZWa6GAOXS99KHGj+EnR59g2qSK6HluBOn36C
TXz4szzpHrr6X80nuXiC9w7J/Yc7t/28g54t7lCKenVhr0M9xUtdDh+LmyNyIwlB+XdEBPIAdQ3f
tqJ83w62b9rtonmVs33lKfWosrrAjyF5lb9wOzeQ/3AA2V0OGx1ewMiV2JsS8yloJEPbfbqO3U1d
iSKN0fHCrx0RU+URpyD1jKnLoj3L3inzi+MqzS5NSgzsOAyYyMpk0bnaZSlT7rivvKH9OuuSt8x1
CyIsCUdj6YHf2OOYIHaH1QNYLtn6wbLiRVndNntgUZzm1p2qJWEG4KVJXcwo3K0lws9sUdfwJ906
p3e8ZAAV15buk515jjlVW0jlksqQIyLwsSUFWHvD/eAMXP2RaHVwaxaJyUAiBnD4OrO8m8tge1W9
Dx03oMlHcS1SZm5RadPZuMW0Ptb8HD4VfAmKF7ilH0GHblRsAwv4iWDPxpzUAhdg0jieZXPCou7t
TA9XFQeZ65VH4JsyPLgqrL3jYjEqJYGr6Y92qIBpu2EV6uQFqfIOk8rFlRbzi4dxnFMN0VYG7cNW
96p54v3VwTl1rHk5Y5tANK4885BLfLOxbvMJPJQPkYqcsCrXbh1zRx7QEl6itm/usxX7+jlayRgB
dik3Ogm1hrAuafGx4Wvtzww3aaIQpiJlP9aWH7Y7AtVKj6et2Kp9Pea+3vcMUb8PNYP7RA6W7uNO
oiRRYm3Z04ALYPnWjYI1F4qKrUxSUJDg2E4Mu07t1EsqR5YhfAiuSBwdkm1Meztwi+Y4GW+aH0dH
lwFWvmr9ImdS+/kRQR1iTxD9TaiXzD7aI5TrzmwZ0wkCHjjYmwx3ImpUx81Tl4Avu6UMHH7RtGDs
gURXASfbVvAzymXWx5m75CoO+7VzkpoA6/MScXzGsJWEmvpUyz3319IPn4cp2wLGVOxS0hRNHoas
zKyfhzINnzImPA6lAwD/3vZGNng7YEjQzTrH5NwQ1oyHo/KHeeensvvGJIShfdREgk7WywEL+XAU
ygV1YXkCHXfKxBVyQ7AJjKcYgmEhTgjLyeTB6RkBnFfAGaSrBtiUEqy0ByRBYLp9J2dlxUU5cLel
5Dx652UDHz/5Sx3+ZPKA9QpRqMgSsXSLSDZdr595i5kmYr1cd6GzaucoGpJniU+YvJcO2lDf6mhe
x0vW+dMXXvDrPr7JZEkdaf1TjGL9AM5V+MU6a4UACymeAwPfyaUR4nZqi1oldqRH5t1Y6KKjtQxb
Hy9Zmm5JLwRdFI/7o4aI+mCEHu0h/q7OI/Tp/nVbp63glwuohWfaDYwkU9Y9MKPqKA8XCJczlfsc
Upf3fbjT6capJyICHWKMNo1OWNnhQ7tcG579khMCv6OoXb9OkT9+Ep0zvC21XE8VoUTq0qFW30hy
0a6W1RmrTcXaFKhdSdo/ylZa3HYQb69u3ocNpaV2WqBrDm4eedktCQlWKbomy1XkKZytsNyvIscI
FM3kbOQhqMOxBesjwMHqQniEMGseWQvWvRFumz+rtbTeHNMw3qklt8ktSViVSJArJz8Gcw9vZbFg
G2G/jgf2ZLPCT5QSPKJO3fl0nYEy2QOxR12Hp7sbvKX9brPseE7M4hE7QHwCDnEZ6iw4LmzriNAF
AYyexzWIaPC4e3Y0S9GXAfJO4ZJJTUCoUOq/+LDLxREtYXmR9dZ9DbySJVPC0fm3kVNvSSpU6O+d
Bd+1AynOliMZ9PY3HglyQmlTbPoiOS8PxEl413y8zffYGtKXZTJEZhge2erSg1CLzfkRdFtDN8I0
rtlrSXb2Pttk+0mR9SOSrjXZoyIw6ieXuQz2lqlWl3baEXC0TVV9b5jXLQDnnaSv2WYPpk6UDLb6
SQMPbYJifmtxqELChqV/ki7NWZxD2SMhuSQu74KeNIrYdXLmGt6SRSRSKMKLRsY05lhmekq55ufg
lb3rM24WUfsPmczohZwiEq9TKl2m/1ouT4WqsuomAFv5COSkXger5V2uebf+JZRuZk++XS1jgpDy
L1LrYjp1asOdITMZnaxIuPM9bjC2ek3RYqAnXSXWSxjAmFI8TmgiumRj6a4cl+BtnRcogcVEY3os
mUrfOFj01KFlV4pNaTRcxWPsj95xs7b11nTjbM4uhrtoH5Q0rfgL50jeMCsdal7Cjt/CMho5Gldm
UTIJJUFi7ztj0d43WUqgBU+v/bnktGiOAFpsdrJEuQ7PZWCKx3JYtx8O3obz4uChvI7JWT8/TrrL
2BG/+htWpBDZOkqDyI29lirg3ASdZwOiWCTMeSovs6NPEgMzed/T2X7xqC+P6PK5874My/yivcka
DlgYg7ttzOr+GBAA8aYMnQUia1s/g2828272+eB4DMgliLkxydaY02B71pXx1x1Cwgqr21ukrmVO
AMtirJWWh25/zU4ZSmXi2gsD/kLVjkfhMnU/RzekSRghC8bdOAeLR7ezpU+1qYV1ENgFfthVJYKz
N7vil9lav0ZaCezHdCtrAHsdmtfrwugBOqxvKRW8JvIvG1gli93JCHloSKrysPVnPFrXCJSHLgLY
T9Z28rcDLvMGRBYbzc4nevTbjHMeFT30h29RUOfW2aC3feowJhQ7vNDqfgQfLhgKtd6jgzbOA7cK
hgPuqlV6h/FQYfAs++hhcKpqOWLIZPuuex3RwNJ0nyxnRKmyGzfKE3+sOt4kqx/NQzRnS5asc8UO
sYHId33ipKL4imqHTb48mRU7g5awrHi0JCEiqoEiyTPGZRxKYyiOrev5kDz/EovqqyUUmYMbK14x
dt/4epl4+GpwJmqonNEM4S0GJtBhiPW97PPooeCmIxaGO+U9wNfVX1SeZm5iLRIpAm1iFokkXETt
8dzKZzfdHFh30eY1eyp6+TjmHQf+YKj3rLrDFksWTstRTkBixJggqjKx38q0RXBzW3mwGVQBOzW5
8GPDMAZB0rb1M/UaNd2sbQeP28CJddx8sT5UDsfpblqZq81+oa7VdI8AvU1BgUimVR6rBQB4N6Vs
UboRrV0NVx8KVeV32hspiQLx3Qc+Z64V37dZFYaRfn3yCOL6mupuIHUhFwD4m+IwORDXNfYXm2bm
OZtlif/ebxWwEE6qaacLOPQ7FAg0sUwP3pc0LNPHMdvSO5vRTXrj6WCTMWEb1pxE0ezUu211ghV6
xyM4bRnt+oO1g+2blZv0ywo1up2vUVwfTEMUm8wamIhdOG4TceBdjkzmpFF9Sy4056/wpvw7QUa5
PJImx5bEda3WgE6IPISzJdvuIc07B0k+oAdL/J7ZH19D3mBg8oNUnKQFPY8RH+fZPuy7nqGEDp29
19SArmwZ9E/MyZhdwMkU6d7bZAjFBuLM0o2yMs0zZgfzuBZmehK1HjixIdkHMPx8+dp711YF48h0
IYQBgCwsaznfcNyl9ieeRhwUwSqaCXbN950kS9FNcIACsu3oUa+J+/Y436ThAjTpWz4xmUzz6jgI
M8fOdiW7lX51jNyv8BoW4x0q/vRmnBD0m5alf87HFlafGJwbPQbKT9KVmRyBTRlGtFRk6mfWGWfZ
w4qT+XINy3B3GwxIevCRYEaSAkT01U/d/AsZ7fpTuSheHOU142kNtG0zl8m9G5w5mbsreGjI/Kf0
KRK/FMRJrMqOjjoqxC1j2rFhDTe690NjKugclGv/ZYzCadi1RvS8CIBAKcpCxuXpUUkO91uqumiX
kVLlx4PTXO3bGSVOYmVO8RoMRbcdOiYv5pFfdXnuuadI5Le6CDE18MWYbPgMACu5xgI+Lp+RZ+1t
wxeynhgHVVXY/hiiSfY7JwtCbo3KYNmA6gAi8frRGnfZdStCXIi0VsfeXlrGBqZnZwfCkBju3S1S
L2j/gX/Pg1gRFuoGJk2czud6YxrALD0zYNbol36XJXY5EwXDvzp1CbnHBBYUciMDDyMj6f58tpit
UJLQYMl0kMW+n+axOAxk2eb0Wvl077qTfU0PCPO7bRNW+ClLvfWlvr6MKBUFDW+ro+DFBgkh18Bv
y5usDytBtE40vE5MQZdjjbn+vuZuYI9awz7YjDmU5pYw8/tIJvQvohK8W8+qPTKNZJiGceZBT1+w
sNlEN7d6ORNL5F/6nl2LOxwtYBIbRRbPKy2//+6gjX51QDWpoICQ0DbhK+WnwK1Em0z9FBBxw90c
D7iLziRQTN2Rf5aXu2FemBdUbtDae4GlqD6EnlnfKzkjcm9THmV7l2a4fkefDRO8vVd1R/SU0HR6
ljiBFprLJCYkJSvsfEoU6UffGKe5Fe57J7/eD8RCY5SoZvFCBJv9aRnc6ofFc/I21Iu+y71svfpF
Uk5QP12bHzj07as12UE5i0iv+5XXFlvsGMgEy27l/rqJeNLXm8qrq0erLEo/3gCEi50vYQ9eicTI
sLmxgBhbGrnMSPgbTSP3DNPn/bi08/NSFNv4rJnfYZiK+vFLjTwJJEoC/SvIxRwe4clEBxbUcFKy
DVL6u66jBz3NtraGdybldhO7s+raWyQOfdGUWtuxh5Nxk9zOLLwMMF2k89RL/kRJ4r47WUoh2mxw
JMDbIzTcZhfdSI4OKx92HYMmjcIs2uK4bdGKlaypqKPbwI545vLGo2LmAFwONd0cp4AenPYharzy
HhdNX9zObeXDBtk1FFaZiQZsuPCyxEdWbqkmp+tgtCN+8Yn4MzzrvqPC5gw2E4gYUCv9RvRWVjy2
xu+LAzsw3Cbp3WgGzwzd7p7NzV23c5TNb43DxnUvbggHDq4dVsfKqav8glaqKeHYSwQx3wyr/TqG
rfWTxrzh0521fFqD2gPCXIs+2JEXadSnLtuGg8iW1SSVu9D8b+40gMKKVB/A7IpHh4gjMqK0brd7
1XWCfbN4bNj8Boeb1ff/AyMYWKMa53MQTvmFXM5W3k2uSqPdJtfF2f+Pm4reA4+tz1s6sSLLqZu2
IWvHa6pkJg54OYCj25r/1AaloIt2PbX92sikMtxYq+GLwzFRzn+J9fxDgmhAgUOuJrGutCvXf/5v
mbhMQ1dmPq05kxRts95QC0ARSF6XlvNvqdB/ikuU7D8LAzIo+d9vCaLFNSYUK485G/IR9ilpR4kK
3PB+JRUmRiyS71a60VpE1IEMuYHRNIU5DsBC/CV2808JkVKwM54JkWQf029ZoBaPNMqZbc6D3MaD
IQiTfGw1Hf85bfMP4ZeBJBUudMV1nYP4LYfSylB0VzqSs0n7T3yB2VeR0zbyL1hnpAT6qa7Cif3P
P9T546dM8r0D2czWoN+XmTR4H+cU/fE8T5PzCNcQHj3XsWKP2cyBqovIIoCbpB6Cbd/OZbdjq2kU
t7P+2zbePz1a5HX93y9yDSP9t0eLmKVe9gEf8lTXxO7BXYWho27wiU5/2c36x68TfoNNUNdE9/+K
dg2WoJJeb84Bo+SjCIV/H5AX95ew6j/+FOlJPi0hIN1++zongBXjDIIOlrWsCFWef9Jz7yf//P39
8aH5t5/yWyS2GLMALGsx5xY39JnVFFkSMij6SgRXcyl6yEpqvukv78Mfvip2/dhsL3VsyULh3/40
NsdHaI6eOUuCEBNG+OO9KeeU1Db8fv/89/3hUwQOBbMJ4JeIqf8t+dyQsgQgUpgzG+pcjLNjEB5g
J5mj/39/jsvTYAvW3jhk0P5+2OQNxzlUC09fMYh7vbmwo9uS/eWZ+O9AXX4KZaTwJObI/4qaJaUR
QtznyUvJWTyEunM/p9FiLZdNFe4ZSTB1/7KT/fr9/2fmLIuobI8VArYkOf73Z91lx4kkiGg4UyKY
L7lPm2EVVZksTZCRpXwN+S8DTexb6rp/Sbz914aO3362ZFtCFBA2zqJVef1u//2NZgCDI0xt53Gy
AudcQv6SueRZEQ1w27j6PElAxHNvqMdODAiCjjbF8S/G4FM4lHbU0VelmIkZ1xPY4ldyrWPMEal/
avDRwhPUBIAydA2j7FJLn4F8C++9q/Di1wl7oEBma8JOQAerzXuR/Sbavxyf//14Em/NxeCB0Hgs
rflt7aATVVop5a7nPCyDFxKiQBq23H7654fzv9+360+5Pi+c0GxF+u1960ur9BhvrEytyBfIrXmM
rSl3z3O7Dcd//lF//IOiIAojj+xE8pj+8zuz8ahuYSb5USzKTkoPkfbKEv7lrf7TH8R2C1bHicAL
0Nz/86eQHBX1feSxXRC6KF4Hn8yDjabuf0k7jx25lSVMPxEBMum35brYRmq5ltkQrdYRvU/ap5+P
msWoWEQRurOScA6gLKaLyIjfQGLYshlcOQAUOVXKrLx6bBp0l0MBds4hMDqDF/BAKnZp1iMM1faz
lhHKhSJ8RF81fO3dFhyuSJUx3LhY5n9/cQgchtcMG64qLYLFBUZhNc5aoxo8yiUK1cSM1m3Rg9uj
4vBQVWp8sPRiy318ZX4dioEmFmVcM1g2X3506ZdRbMt69GIlwsvD6tOjXbf9UUfv5t+XkqFmgwQD
6w4cJC+HCqwY9fiEvRkbwzdDDC08L9q+lm5kGyOtzuRfIy02jawUtGPabPQkSehHYFzWu9wtRrgy
ovMq5E1ozzrW6fZ5WB3UpbGo46CjknFcfh7MOB7QDgyPBhzHT05M8JaVPF6cHApvprXidaQJ+/P2
oGvLZxDzDCbVcNSlUDgEtoD+TtJ7AaSX+yqDbaUYUCCoVtcbk7o2lGMJA3CeqwmkCC+/D9Fpnqh9
OXi9gRp4b1SwkaLuv3bo3Y1ItDKT4ChUkw4IsQDzqcuRqtEo8k6zei9uOvmMfKh+GnEN+UKXt3p0
/AA8Y6S+3Z7I1THxCIJ9RgwEqnk5ZjRSUdTmTmkHTjijAdykDyna8odoQDEJcQAV3Z8ReLlxvj3w
daDXNY14gBGtas3OHpcDA4vLEwSRKoKeGcKjpu+eYn7xq8ja4j8ddZJgYx2v720GNFSTOIvDh7V0
y6o5eH0omgoRe6XhzYiIXJZEzcYaro9CSkvyLLi7F7tFa3JkHQdZeVkxgCRxwfF/cGNLbHzM9abk
YzChdQit4nrZNEqnRufL2qt7hMwA8jTTnUU9sT+EyBb/vr1UK4NZc/TGjgstX9NZLBWNrtGuolB6
KO0oDxLfwVM4+Nm7US23nJbmLX4ZC3RL4OXLVpzdFJaWXG5vmjQU/MYry6aSvxBq5hUl2jF9hzIh
MOqOPmR3D+vHf8a6KOWlqxHqb3/uyhKifsTxI7bjArd8liD9OPkJJVXP9MP2UZUtyBcISC+3R1mb
VLIVl9ccxkHmMuo50VTgK1W0XpiJ8ORP2Ssc3uxoG8CPb4+0ctLms43Lt83jVSy/h+ZCH2qDXXtW
PKl37eAEMTVsVKBpP3ftHVqr8t+9pnkT4uCr8gQi9C1jQlngoqCjUeCptTI8Ew2QE7Im90FA0T3d
/ro/CeRiyxDAiTsc6RnKOt9wf+XQUP9CIDGoIRmQQbP72amupnkOX2cHzcK4b8y6+A+SbP+KC4E4
cg+qnwX63hv32cp6smGEwHtEJ29bRiRAzoOoxAxhAN77GdFaOpZO1CjnMQNvf/ubV1bU1VEa5jrD
DokwePnJtp2lVhtFrRcB9HpQ+tL84ldtBgOwoVCE/iPmMId/HdIAUc7VaYBVwUFocQcA2snzNIob
D28JJB1M60gbtjmo6J3v8x7u+u3hrs8gw+G+iKuKShvRXmQyU0+5K5RO7YVa2HooX0D75Fs3Rrle
M0Yh7Z2dylRqdYt5TIEYG37v114k3ekdOjvOXRq44KxnjZfbH7QcipVSbYtaHZHHwi5rEReUykCy
v1Xopddddd8UegNo1S5OgRn9a8LyZygOu+4gNuheeTXSgAFQVqeqh4VIfiZp+QaTsJ9pWsHG/C1X
aTnSvE//OnoaUg5JIgucKcKyP/Wtbx0MBR2P21O3jAnzKHBqVJ7pGq+u5fuki0eNSNFqnkY2gtSq
ab3oumt75Oz2sZNafEQO0n3CLKU5Dogbbhy2lY/EokvnbGvkKTzFLj8ywSMZ0yK0IgX4i/tccdpz
NPMObn/k8kjzkaRDeJNgfUN9U11sRVS8LCPiZvHyxISsnkFMjdDvxEAmAuCND8w/WvrM4/3fHEWw
J+HlXH5VOylkQ76iejQG1W6fTUn8ra5thOhuf9fKvmfmyIMcADPqVSToAP6MSm4J6CyYt0KjjifE
lSSFXEg3KB1sDLeyWIBQmUDKYS78sEUwMIsKCDlUBJ7NJqykKo4fWVzbu/1R+jw7f8ccZo+LnmeH
UG0c8JYXh5BWzGMWQB4nvnFfoiIPKXAYRfO5KhXgYA62bhE1lSA85UYzYntRCUG4nZDHBMraib0S
RBrSJ05rR6fAVesze1tr9rXjAnaupnDE/oBrFZ46/bwPRZ1L5YCyjvU8AduhdJMqunGy+iRyv6PI
PDY/wlJ0QLGhFgiaYjic3A++mrR7pGTycI89jwqMHPDnuBF/1xbYwaJNU+l52BQsLjfSEAgEaJAr
9ULVib0JAuIuVtKCYgLss9vTvnJGKJsy7Xi4r5SS4hhJC4TkJ08dwu6rjXWNBz+tP7RGW/43jN2G
zfIcYxaLrNM60Dkoc31k+WBw6r7NJ5Xh8OdDYGgKst84TDpfAiwq9qjeiveofGD5nGFUcvtD/yR/
V0ObPFV4sVAGXUbbLA3ipqpAXlHbDcyHMjeib+Ah3I+d4pizyaqDmF3YBu+nVqm+iaytTkD8rc+V
X4ivveyy9x0lw+PtX7Wy0n/qv4DVmZSrcn02aFoQJQb+p2FjnoNaNvcogBRfANPFGxOwPhStLbqv
1lzXu9xUrjGhbaBYrLRUEYssatA6ZpQ/FQoAk//hq+YqvaAIxP2+CMxZJyoM1YmWSJpAY0IdWx5S
JQw/QkGXz7fHWtnA+vx+sihxGzhMLz6rGklB4saZPPABU/ISkNt9GQATPLUp8kBvQozKRvBaHRFq
41x50vljMWKoZFGgJfnkaX1pQ7pHSxIAHBYvbUAdNg22LKmX5QQuRuKkbtIlIGu7er81nVLaVSJH
LwkDcRgENMiuBEkFPCMDNBq8qa5u/WPm/WdM9iQXMRkP7cfFZgmBdGaByQWc28VHwCEQPEED3xV9
Gv1/DjWHn78SHlnQvw46Z/Qm4cTRMcd14EOWgA3aKakqxo2tuTqZJp6ytqVjZrjMCdAItpwQGIjn
Nr320KPsf9caafp7xtGfg6ksXxDELTf26NrRExC6DHrYtJWWoW0G5ZV9S7XShH/0bkBZ8E6WdYQw
EqTu28dh7YKlbO8wmOFY9vKUx00N8Tt3B3j7giZFUFRnGIsazMkEDbCe7Ac/LOxJweJuVGm2Rp6P
zd/riOpprIw5HwkycV9lNugnd0RNdMjdszFo7a8ubMAU1FaRbwytrY0993A5bHjaOsuwUpllRwM+
YVW7ui6I5NLvQDSOUXdAHzh29niMhMMh51nU7y3Qxt4IxTVGe99371HUcrSdChcg3Du5EaBtDV0a
Ychx8J1dbVYNLkWT6CFK9wgBHW8v2NreoApE8kNfwrjKxLMw87UR4TOvSp301LuKfUBLICV7VJ2N
vb92cZFQqII8jntr+V5SO7SdjX6avK6uxlNQhM0Zn5zioAbj9IheyHh3+9PWzhqagbQBSfJNSr2X
OwJksB4EqL56neu74mS0evsEtsUPnju9EI6X+bPMhJY08uPtgf/0i5axHsQITARCPZnyYmQrIM6p
KF54hTKIErGJyHitXexfPGlXTn1ngINwTlh0JdGxr5MQuYMKJgw4y8H81qOjkL+HgJIINOUjmE1+
YfTOocSqDWNL9AaSUwMNXD0XVRd/ydBEm8Vz/LKFyxHWwT1w/OlLjPIoGKXRtICQgl4zfsgAZvYe
epJ8m+Q0ISDhABE6QKSpPo99bKPK7FQDAP0W7bsHZHR0DINuT8zKDqBai1qYSzQhy15c60Oco/o3
3w6cl1nQrNRS5SFOwv4HcNs4PTVtG1Wnfx9TsymRUeen5L/Mu0rMJMJOKlTgCxUdmarMR7YdN8MR
wKuvwVvtKHr8L2PSgTZMV6eku0hA6oDq8FAz5mjYPougAWiW3A0nUxmGT53qbmy4OUYt9huAC0Kl
qlN+p69xudORKtQ7H/V5L8gwbdj5Ev+avYli9xZwZuVIGdSmTZ5IlkVesFhAF2lYOGjZ4BnIP4RI
TqiaAiY+w6YUkdYEff9wmh7jZoxfb8/oyjVlGGgrkz/zB03hyy+c+rixVJPenkBfHF8IKxrdI149
enfshCk22pdr+5Q9qpmGhv4N9bjL0YxsKMcKTpVXyalF7EiiCGpEihgOtpwQMLFQLt+4h1dCCC0M
ky3K45Uiz2LLOEUYSD2sJhBJ6Gs+yWRmClthYgF5zF7Rynyyc1sf9rkj/Y2YPe+O5e6hXTqn/5qJ
GfBiaOTRcrXheepxp1RnLv/0mEkAerVjxB5WssbZwq/qkNexMu3Krqo3ZnttbS2XxzUOBTq1u8Xu
pQSckZxr3Aoy/+DgIeThdPBzwn7l7vYm0tZGshEPn2s/LvnX/P//yhEShDf6PKhYV9Ik8T6MTYqq
EA+U/IBsDx2RnTtl5ZNut9CEMXvJf1RNlZ8BaTkvapbroBAhOf7kFFTWfQRuRXpoKlNHuv07V44z
4Qq7EEOQRVEeu/yZYFSk7WbD5BkhNE7RSiTAGwjJG6PMh3Wx7lBnINpTV6TKvcxaFKFhHYhApKcR
9dM7v8va8gHYdXDfYgwEZ7nrax2KjRY/2DhwIv8U5NN36rgFtqRDArUFAH1+p9oRoH8bbvGvRgXZ
jaSy0HE3mYQt90iMKfkdAj5QTHhi4vHlZyN0j9h1Y/unpTSo26IFrYoH3ofpeHaaCrdly7CTHknT
zEYuuJQjixQlJcr7ksv6sRvH+OdghOUHIwqC36K0Mnnwey2AyOvjvLbHpRSHGiTy63sdmbrgkCnW
mGON04t7XW2y/PvtmdRWFsyieq/NL0F6kctHYIp0LLoJgelZqAL4XwGq1jAqkm7k2jDcsv+vRQno
K7TrsHlWjcbQn6osdIczBAA0Y9sBMdGclQr3VNbG3zao8WwjIq38Qkr8nC0KdmSpy/aCoyGBmVaa
4ekFMPhdYGpfcH0dkv3tmVi5OHkg0vzCOV1nHuZb7q8Dprp13helicOmwkWD0JusENqJbZyGAwmf
9CM9h/DfXzfUVChIgqlhyOXNGUyRiDAA0FGJyCzrTA7hRqde4ETzbTQ0e6v1Nh++xalxgAiZyOvN
z/5lPhE2I53GSdO9TIfbrUNhuKstjADQX8++guXuT5lafrg9rSvBgc1FJdkyaGxoS+QQ70i7k3lo
0OK2AaMigzQbjDtZ/1xXLql01VGzCqbkAWp0sIV+Xtk62NKDfATHw/3sLta0zya4+LguAlFFtxve
E+JaqKv/+51HVAcmSNsUVskSNtdHOKgkY255SWv2OFTamG2H2pbr/UoAcGZ40IzfpJ+/LJHH0nR9
g+zMGxDBP7gofWG4JpWjXtBGvL1mV01Mahg8CE2ErFxXY/bmef3rLADKh9GLUbNXdzascyszHw1H
RsdIMaezPdojZeNMfjPaTj+EihMfJtxPNmZ15TzO8BNWjiouv2TxGywICShOxbZnwkH6msamROpc
80+F05tfcQsPtrrEa18NwtiYi3wCpKwz/6K/vtppUquE+WPNqW+Orb0Jd2bKoW66ZnmgsYR734hJ
TtIPaLQGUY9F42Qfbk/96lc7pPzki/yY5XFJRnUcwlS1Ee50jVMCW3ePZw46VuALDoVux1vv/5Uj
4qpUsAUBYAZzLwCREOJTK/Zb24MAFTsIh7gJOrZGfpAOBid2aczm1070ERQEglKO2mBuT/F/NON6
11H/PaBK79xFaNO83J6JtR9GEdTATUqgHqMuMgmtQJi+VxWTs+sYH23y3Z3ZdsHG969cicz0/xtl
cUOYCCdhiR5ZnpogBOuG7Q/c6cXXoTdeO+SB75te6hs565+uz+IaJtDQvqbNC6vGXexsBOvJ3x1C
bllnrbIrbaWtT0U+lJii4Au8k5i5QNpJERN4n6NzAXGpRHjoScRtrj8mquy+I+U6nvG68bvvUaoY
uECIHGGeEQUVxEOAbSHACHc32Nd9n3z0rR5Po0R0FsrF5syiV9LhhYaOgg9iEDQmHn1mYx8i4Ct3
YSLRZtMxAIZ+iLg/xjF1rPkH/ElM/6PjD4CUCn0uMgbg8oND06P5gASvaWz1c1cPpE7dD3IqbAfV
EJcH0kY0C5XpxqIuVozuKY7J5O7qylbDs5bg/LprasNVdtoY2WfNakeEGQRQWNhZoW/d3d6OK9fv
3OdhN8InAZm9OCdu1Gqz94vlTbQdjrEVYJIWCyy+3EzduANWQiZDUSafcedz+/DysxMzgXPkCKJW
EIW/EghPqBqXuBQG9fgEC244t+gT3NPfN7fyav7l5c6cIQ7U0rgU6MQuRs4QBo3HyfKaCVG43BTd
3hiircbZ2lTSEOXJSJaF+ddi/yPOOCaRY5tePw1YJgZaxs0W61+Rsf3y74vGzQa/wQE7RfZ4+T14
aOAUo2dEZhfX5ySJilfwt/pTJMFW3B5q7SKhcIyt9Jyo0hW8HErJUR4sS/ZHNtj6fWAq1Wcry8Rj
xAv8UQyIsdtWvZFbrU2ky1OLYg2HgyvwcswgRowtxpPUs/WgtY8KSVi2j8yuPKK7Em+8FNYH45EA
NJukVSwOo1G7VYaJj+lFeJpzMxSzurkWn5F+MjYOwPVQvGFVEkbYeaTH+mIbjlFkYsbMpeyKdHqo
6hExa9+cPpVTuFXYnafocsfPz2Udrwqqu6Qai6HQgUi4VIXpmZDuoUoT5DPEEE+3N4d1faS1+RoD
sDuj0K4qeW4X+qFoY93rA7Ny7wZaGOKD2RZ9+ID9MzZAmHO1D/O++pXjXoG2MWEVEbEm+YyRofrZ
NQAZ7ussrpCz0mJBDx0ZNxtRWBzVsGBopFYfYl86L4NtQUTXQpH/niA6fOpKwPonv7AMypWD779Z
KcTGnWKGwRdoY0X26KCS5uzilkLkDsaFou2dzrfe0jYx9bsI8cA320R4AQ1txfwPv179rca+7z3u
qs5PifZusec9i8NK0okS+8PKbu5Ct2ztzxDPqHcl01R1H5shjfOHBOOGD1Nu9snJ78rpFz6KdXb2
C6T9D2MPPgiZzUp87qHKA0iqgPzugXnl2okCHX4wRpr3+i5AM+AtTfywOxZjLFEQIWF+SkrFwkov
q6R6jxsjWoGamqm71p7F1lNLb62NML4SnejCE8Lt+cFIuWNxICKpqngqJLpHFoxPI/JXbvBTrUKi
IWW3yIFGm8Q4WoaWmyKTTo0TPXSUI5FZcEq33kiXVh7yHMr5DamxkzV7+ZbsZNcjIanSosjCTw6G
zGh/xKiU4SU81E/OaMsjFs+IYMQ0sQrFcA+hEcboEOk63SYFRSHqy59v73ttnoPF8ZqBbHC0eEjQ
il1cwFNWoDWZFsIz0rFNEBBxlPwxylHmYKu5wVd7As1yHvIImZYGTfR4n7nqpNzD0pHpfVZmQ3wy
ogybyo0fNl/Hyx9Ge5ksH7g3RcvFD6MRBuJ0LNCwCouiQ6rML+NjOvaV+zS6avs6KW4y7romcYo9
Go8qVgG0tPBfMbASexGZHNSzggCUftAxyy0RiJDylUb9+L6MtO7X7V+7ckkJED7OjK8m9Vg+hUz8
PXFFrXXa5pn6KcG0dNiPOuqOG7PiXk8KpXgwxoCAGc1axLCuhZLlhKruqX3ufk+7AG8H4JzvdfJU
BG+wsMlQf+5RJRqaFCWkCpcFbQMicB1HCS3g/5EhoZAIapDf+NcjTIEFjnZQxYXMXz6xpA4SsplA
eAQx+QC929E9pwAkN94Ba1NMFKC/A0xeAwl9OWxUIu3UyMn03KkTuPBm8T2vBrFxSFcCmzB0gAF4
bul0tBcT7Kdw+mGnGB79APxC0E9x31q3DD4YYKXj0z/vGl4Z5JGUpmGhLe8nUvpuyNHL9ooyM70R
r5APk4yDjQr4ysTxcrSp9tKFBfaw+KSqd/IYWV3dI6cM7n0VsRtoXdW7298y/yuL4wqGA9yecCn6
8hy4XJ58krav91Xv5ZHvu7/dXljJAYaBgSRmwwF8yuleb4y5shMNWA1QjskMrjvj+WQNjl1ABNMq
vfnRqzNOBeGRnY3gzqFEUPBxLDDzu/2h+vwliy/Fw8Ck8gEThWrdfEb/2v+NjnN1NOid1yW4nTxl
ogI1h2o/XRSATfUz04O7FW6jclaVDeh2IwNmHgOzCctZPx6WTl+GmIpEWRZrhwCZxeD9AM/4Sx9N
dLxmyMaTnVY5lgZJWGqfqaU2vPt5DmC7nHDhvur4riTfS55Wr4oMteKccGE0QLpEZJ/6NEE9NiO1
Dj6mTpdZu7DYpmmuzT17CoQmtR+Vlb+cBTt0dduopPTiWB8/+Xi94CGC2iDAFilOA5VsXFO0qv94
e/ZXttncpAO3T6cOBu58fv+a/DCvUHUzQLJr0Kme0wBhdBSC7D3kV+cDl5XcuHDnW2W52BQo6Ury
up3popfjUf9qyZ6BlEdDaH7oc615Q80r3KOfgBppLac3IDfVHh2ofGOfrRxbHpbcQSbvBmZ6sc3M
UjSlX9MNbY0GbTSUx+7MwBzubs+ntjKhjMApmm8H1MMW6XU1OXFflRZstahFvESavtqcrVgTnlX2
VsCGLZJph4+RohxSBImmB7NhT3xq8SFNdpgq+/JXHeAdcOKi61A8E7UAAVQo/ReBI7Wx8XtXth23
JR22mcV0TS3CeQT74jqmnYfwA41iq3we0xRd/k7qSbuLaj/1ikGm7uH2PK2NyxUNsgDwsxBLeEkZ
60jIoP/vKYVdntNWRh+MusAWuEu094TJBpXWOnq5PejK2vwpjFP2m4mSy05/1w3IrM9MQt2ZSmQT
VYyfnM45Dm3x4mM/5d0ebmXH4f1Hm5b4qtKfXhzpOk9Uo8PN0muaFhEQu3NxaDDKdAuocSWQATKZ
buycbUI3cLkoLg/VZFY0BvG19ExQ0dOhD/ToNae8NOv95iPOyGFteBqivh2gjST6pCLCLu46ozLx
PhfG+Hr7u1fW1ial0VkmkjdgiJc/Z/BzBZFZtfEiXDdx9E4j+0PJPr6TrSgeEgTHxFFLw+Lfqyxz
psix0Oe1vWr2TEmiRvQj4BZ2qIP7Po6KaRI054604Hj7E1fyRvSYKX7wsKXKsnx6jO7IQzUqG6+Y
Qm1vBpa2q2rV3atxJE+DXvp3mq/KU8RZOoUY7H2+PfzaS4xNRSuJu5QCxRLaEU+g3CNRSg8Rjck/
CLtFnCjHu+A5QsEagaeuMhEbsokaRz1KDUqssRZ8VUPkgDdu9JUMzyaHJIOFOQguYXGvDjyx0X+E
wzPgQn2wQOtYO0MZ2vrQdEW91W1fOcLc4HAZOFeA0pZhkscuIC7ZwPLqC7B7MmzPPLPanYu9zgHd
/Hzjzbv2dTYXJJUMVptM+XIvh5i2lbobSw/1ZujbVa1jMzTkY/Ado45GvL+9rivRkY4szzMCFVtr
ORqt/RI9xVrCK2vlvlU0lPpNrfDaWFNO9oBs8KDZ5ocKXaiN+9gUfMhlYKbWMqfNfObcoF0sI0CX
2C9SqERw/RKOakeqftDMNpt21DBU+l+QSN5NqdN/cuMQj8XCcMavKIIr/QE0n0+J3XF86xhMk+Mg
D12quEk5fo+UXi8bnB+maoh2I8YK2gFdqLI+Nn2KjF0TAJu5c5JimKXVJ2RCA93XfmcutjSoOwaj
vbP90v6klY2S7iZUzd75rWb+TmxNCU/mQMvA0ymYfC4CH3ngrs5bIB9N+8ntkaI4uVA2EASUpqKz
eCO+lZ3dux36f1YCrBefsoMJPxGdndDvfxchUnce9D1p77GEMfNDjeqkv9ewER7CnZmhxLwPqtAy
N7bZ9cJzlEF1UivTeJMtsS5WPEL5Q5TNQ1C7ND7Nkgzub5y32vAO0XRwJWFWwzqJuW/9HSmb2ALB
rf8A8iLKFqp2BfarghC3N1shHluGjD9ODSgbpIub6ikgm7ujYRS/A+bRvB/hln67veuvzzT50tzv
IP/gUvtz2f2Vg0YNjbYp0SeEmIkJqo3iqIrH3K5HTuU09qRFt8e7PtMkHCSBTDXPHXRnLs90mthh
hREQjAOjyY8RsuZHs1b/k13bbyAsriPh5UjzofvrywYh8ggrC9WTeKEf5eC2eDN1KOMTE08ixBfI
HMbq7vbnXacdDMopdjTyeUpRiwxUxiPM9JDPEz4V1D7SnftuSOqN5Ib+8PWNQRb9p2BN8/bq4s+z
sZfUT+aWeZz3L3qH8O0PtyoS/bW0oVc8qEYo+jt4Z/iry6hGdNxH/Brt+BS1xaPRCLfySFUSSlLA
2OJdaY1yOmDQK7ABLrLJ3OmaLKtdimfYLKVXlvFD7KZUxAMrKVuUeEDZHrho2sprSiPtnsktJoEp
gNP9Kg0fjmwYVRJB6tCfFDwBNJwzq2Swu0MVNtytWqNJ5MBTH9/hAKO7Dj7NqLfPSmiThQLvDofP
AIKUL1YUo5IZpEEbPJidg98cvvPBb9+yE/tglOjWHqo2ou1oWGGzm3o0CPcThtjxHUX/8h3t7Cg9
ztWlCQGXyHpv0CgJESCR+VtBkngyTF/74ACDf6758Q+idzE1DcJAxcgS/7DmME2UIhDpjuPqEWqz
SdUZIfgXTWpOsg+xJxv4PCne9VKb4m/NhHPdjrK4pMzuY6hKeMzq8ocTt079U6YFRVHEv9zwwURD
cHw3qUr8Iscx9A9V1fTFCfFT964TuS7fcMqJPiEhmiV3loVk9NnB06t4VguOzFtOTaDme5UywLHR
asB0yUl8QuAfVa+mb+P0WA5lWzzHFSS1vTqYTvQqGsqj941TE1oUJkbfa1kt0Dc088494wbgRx6H
Fx2RCQ8O+OSlRJE+qbXxHvdYx9nnIWS896nsrB6EdI6zhIMRiP/dKmPrXkqBxReVcWr7OuXeb4pZ
Nx31cC0ZPqdTKdyDAw9Gf+9HsVEe4T9kyd5Gydl56QOghI9TBZ7wxUKYu3gNkkTRdsKu5VmvUWKj
1q/aw86I0Qt9VKQf9LthaMmuJvrVxkM9RUZ8DrKi5j3VgCnfIQ+saLhjj1aED/dUNSekE4l6qVPT
AFBjUy+/dk1k918bU2nELq2EeA0qPWweiijHECRoQqSNBu5f9TxiJDpgMTKnc67Ui/emaXFNQsO0
1RM+FSrSjhZSvUMG3PfAQuT1QVKLj5CitTQjPsoa73RweVN6rxbYIu+n0hQ/cN3z0dfFWw8AXCrH
D3hrYbvnBDhVuQg46/zVGp6KLBkrRDbzsN0noCt++n5tURtKsrh8yB13+OU2dkSM6kuWnULVgE16
aJuKZ0tIC7sU+9YIA1JynGOKWYS14wWBUx+hWaT7pnOkhsm2o/+sTUAQR9o+tPexFkV9KQtlkx0C
UavRIR+UKDtrWatlYNV8NPyj0o1fCnyNHyys3uiIO376QTWlZR6dGNT6PQyfbrwvXS1qTvZk+x53
cNK/5yURPWFAohZ3aW/Jeo+VNwfLDkc6i0M4ZsGjqsleP6ep2n9K0WB6gwaP4a6RIkW6n0yrDQ99
3wU46pRKjP6jVbfJ3m+QC73DhGB6GmunemDWmHTa1/SxKvpP2W501Fw7TrGL/yNIFKt9GVRZ278g
frS40zYtHmDEBR8f61oQe0czn/30wINA6CJk/cqx/NDeBqF2L0Mk82ctFdoXE8JMcBeFaeT1Q5Np
h7HA7+yhaqu6vuOf0L3O4eW1K2qTfg2SQVvJ60o/hlrl3L6c39fuVfnVSUozitPI8XwZBRXZXOic
jEwYrwZScp8SY9R/lKaZPtWlXj9FUeCcmkBY/c6uzfBH0OWDf8QsFOF6vAe0jTfpSo6BeBBSA9D/
xXWfX7Ei4QytAmnd96s92748Da47PORqPT6oXW7+e+RHCpCDR/UbtLSYf89fkV8GuNzJkrmIeRd+
qDHXGHZEsfTss5fDXR5Z7uex8NuXf479AEc1HqQmtcSrnjzGQ4jlJqPtuchTHHikdo8+TbvT7VGu
X79MIcU7EPDUubRl66AFpixdX7M9JdXddMej0MdpOu71dzne8y91FeYPhll2jxgN9h+neqrebv+A
lQwOqSuLgoeAJaIvS/Co+cVC1swujjLy0OiAEMsAssaAZdb59lBrG0cHgEhqPL9vl4gDFXKqOrSC
b6U4tvPx8uZJRlBAcN59p0GG2nqIXWdVcwHeoniIFMFV9ibipsHLQLc9TYSvRmBV91PqWh9Tf1I3
vmwlT3Q5qvRxgaZQnZqfBH9tUfrjIuE6AXgXhDyO0l57Z3b9+PH2/F2nwAhH0L/AxhOCFRoxl6P4
oyWqThscz2wU9SGOAwUL0tBmEmV5piNQ7HvB7rk96PX+gDg+o+VnisRM0rgc1JrwRE86CnoCKyWk
GbF3oIFsAk/vtOP/MhQ9W3YIPbzlWcDJo/LVvqbMNWJkjyqkvgsNc7zLYj/cOHbXC0bJCZwSPVHO
9hXqFqevKCSxc7wqBGo/I9GfyHqrjRrE9YZnFFoBCNWA1KPKcjl3UwqyJu4N2+Mm99UjiM0g3emB
aeMRpeDFjqwlut3/PokuWHyqpVSjiSKXY6pxw2nA1w1pUzHnVJwCbU8gVvaWrPqNt/afUsai1PEH
mEKkYofQ6LocLcPFFUEtx/L6ygmUPc5K5js6pKaxpyvgfm4jEf+Glmdilghgu9zNxIl639R9buG2
AUJwRyHfLk/osCrFneV3vXboyiBOTp3TYrSAy3LtHALXKuvnPpOiJZUfg/xToECjeBqnCYkUOH6z
Fxa1TBwHUKbp9wADHK+b6pHmS5zob2BIWrFxb17vICoMKF5x2F1YJEu0W1V004gWle3JKo/PIeaa
D5Oat4fbq7kSHhAGnKlRiNWiZ7mYX9eNutJVuMIKNJg/tmOdfMclsyh3upCajrulHd7nGb4EO1FX
xR22bdXXf/0FwNItxGTRgkIjdNl1bpomlLgnmV47+1Ps0P4JwnNfpTHQ5h64+mEYdAd3eZJ3vJVB
eR5o6g71xjz8Efa63Gg6+JS5Nj/Xwq8gF2oTxbWPvp+n93YuDuBOrPxTn5R1++DklEj34KrdbJ/y
RPrc4XHa4CWl4hwNhz+S30PUZfuDVPCpOkNtw0RMRcm1eqji3taPo9LjXKRhMrlFkL7eJOwMGs/U
Iec+8HLy0slWSrauQdFCm45RrGXYi2GlcXuJVq7o+Uwh/0Tdi2M//4q/ok+PDahbR67p5bMZs0xo
EuzKiHM2VanYUjCad9xiIXTU+rg1KRvPnILLwWKcWGSgwopQeBPvW3cYv3VTb8fYroTjs0GSWu3b
0FYfI11uClyszKfOF9KYUamWMKWXg+tqF+iJBci+sinbBaOV7OVobgWHFRozwE7E02DOIv0AtP1y
GNRRGruuWsdDt1Y+wczj80a81D80QkGdjnfJqFBYU6WoeKVzNKG+JLwKklzReyj/aqDhe29Nr9C5
QLVReQ04q0WsFTukFmSGo86UYyRCTT89Oklc35cSXPceJ9XoqaKXDgo5aevvVkfGgeFU6LTdwSb6
q0doee6bo0l0tzDM1d+5Ga98nn9CKfYo+WDSrU85mrfYR7j/fOPNovhzQRP0OSWxxV2UdZnPf4wd
z2mb9IijtX7WgeH8e/xCBpIeCLcO1VOxSHIKV/WtYOB1EcHQ3w/STvAcyHFYqsat6LW2m6AzIS+m
/lH6WBQvO5ESRbG6JD9s1AM1cPMQkqxvVPfWTuffoyw+iIJeXBlGwrSJaAK1U2anYPC7zzHWQhtD
rSSIZKEIbMwYbDKPxQr5fZSWSRA6XqtqPX7MI66TRBCsL6kNPboVzXpI8/ZGhriS5UBf4jjO+HZH
LBlM/iTxJNMoXhohdjRmOvUntcdAkobCcKzxVHq+fd2tLRttHRtDMfbXFSwwU+uhM/re9hLm8t2E
5fYe8JmzkdqszeXcguNmJXVjH1/eAW4KYijqkGajAul+L3D9dvHxpK4yTOK+bHrFw0qq21IYX9ks
8OuMmWdHUnoVMBxKfGlNPuOlA6YfUakEHs5vGMi5obORba8sG7c3jTgeuXDPlq8JbndwernqojsV
5rw5k//D2Xn1RoqsffwTIZHDLTTd7rbHM2N74g2aSM5QhE///piLV2saNfI5R6td7a62Gqh66gn/
YKi/JE0aH5nyZO/gUuY74LyNSSsgOcSAAe1zczD0ff1KR2weQswJgzPd3/AdSlvWb4CS2hf6U87L
CP7xUKQdAXFOnUOq5ubHOimDcSfzv86oAP8gzo3mhwloYn1/kemUaMOV4aU0aa1jBJ8M93MyjSiW
oFbwOSKtc3CvitLIc9QiJElXiireCXIb737RwcFRihwS3cvVm7CiHFI1COxzp8jz5DqylE+gQKXp
bzEHhNTIjMqd6L1xb9OyUVEAA1CAANhqP+sGUqLR6Ei46czxeQS/8aHENc8T8dTcxVE9uoUTza6g
oji9+bzCcF9QmXBftKvPPoS5UTkzzUvD6qwPg4mjmlM42c55/RfcVokJkm1IJ1GtLlni6tJOYJGG
s1NLeB+MsoL9OtpUQsEC1E0HMAYuWG75jyxZ6YcEhjT2Vs4Uv5dxIP2hKrMxv+RRmgSuSXIYUTUZ
8/hYxnmZu+DLEZmtlNpUPEcSHR4toRQrx65TrADnpkTGSagPHRqdOM7PvoDJ+tBCrES5pM+UAXZT
hlNYZE42DutTPKQPImPO4ApA68ZdFYbKCzQGZ7hTQFcz2wiF9tQObfAFxZ74qWuKTD2k+HW3PqOU
qDtNkGA/zihhgREfFlvwjtodmPpU63jRpovtsIj18dlMYfJ7KWJ8I17qvfIe7wkT4zIjz55EEeXm
ASvV4kWQrWH7aFdkGl0g4V1lxMBKvWbMG+CYdWe1h1w4Ve51GNKZbhcq+M4ZzIeeuGYE0H7EV3o3
6seaWU45Fh+NMsK7CVcGHMXtIhvVD0WC+BCQcQ0X1SS1p0tBMfo3Nzr1bx8C8K4m3rE/hH3+HXnK
1HFH2tmtJzO4/gnRWHtp8jj/yUgz+NY3YfPLznBhuCR9Mn+CWIU9ns2jNohw9PYDPFpYXIklZUeM
w6g8A/pDeGUiL5XBa0ts/VMuWWa0c/duRO4l+waAxeB54YC/Dm5Tb7ea0vcSRPP4yzSqJtOBRrF9
XS/inQtwaykUpZHLIA8nS1plFDWux/wMEhW5KMaPCLGUHwr8ti4xpq87l8TGXbtAGlWaP5ADru5a
BnxJgJ2cfe6YmNyl2H0+TgnWWbcjxEY4tBcqhLGg/KinV+/OxGIKN3vLPuNdIn3lA9b3UezIMTQV
zaZkKu1SHG4vufVg4FBA/oCqkkleVp8racOEAR9tggkBDskS4l2mQly9vcrWlyL3473RHly6Wq9X
saNBqWPw4uehVeZDKvLxoPfDL+Bk6c7223weIiyE9YWQqy3X3n9qQN2UMtOMeB4Lj+o7nCixOq2C
vXn49vP8/yr66nkkWKBFVgBEo9mZeSk6GCcGR7HXQYC9u/3qth6I+4q2/yJ7g8bB6wfC9N5OsfWj
j6VgXd/S7vrdSlby882rcP8uxngLM+2qi4Mpsp1JTeScw1bkvtaX01Epy+LtpwgCocylBKaOlHL1
2hK0H3Ls7hz8AWJboUIbAucOq+mh23lpG9+HiolW1yJeumhRvH5pnTwHed42zCyqvn9JhwSggKqh
o8YUvQ53kpitxXR2GvgqMF1XfAQ1ELRfOgobyBjBAYo9KNxWjC7+YnvucBvJiwMUGKc0RhQWle7r
5wrNgsxFZRaT0f6QPJw+mY8HqZ1o7lRKVQcgQNg/iwhfPIW6++PtTbIRntBK5tNR4pA6rWNFpKFl
lc/03XG0zl1pkvAGHaJKh2JbTS+omoQ7n3HrcUEjwsFlJMT/V3t/zmjEJYAzzqhBpL/A/WJ9K9pg
PjDuyx6lDAwmjAz5sRUNSnm3H3brq0KTYECK5BQd//Xa6JTF/VJdAe+dL50pDFIdo7HeAf/Q1Z34
uHHIoXdpuJ5QEaCutVqsJYAEs1VaoPJC0280J3+0czXbWeX6kZCkYGrCAGPp1K5fp9B6bBbbNjg7
wB3uQDa0bt9G5fvR2nUC2eCsgSBGicyApePQNV09EQBThSl1FJyLmkbPgSp9ig5L2yimjaHZnygp
msHDQtYcDm2Xt6NX5lihu3qlFxjk6jr5oW+NrbkHs73eU8sPo1UNFwPO2loBREZryGyLeMlP5jA8
0vdMfyI1qh/xIlYqBPfaTvfUKWxiNysxSPVvb6vN5RcgFZMJgu36DI12ifWGrATnuO+N3MM6exII
HYH+dKWwLe/FIGtfwEVmsd8NaJy9OcPQZdI8GiOodxOuVgGkbLDHxHUjQCIc1o8uOc6hkCvhF4Gj
PeVhujeq26h1uVCoq22kY6h31+VW09Q1k9UyOMsapupC76CTInVgnqYe19Ne6WTfUBL8QCp7+ICT
MUaT+lA93X7pWxufggsECQ1T62r+hOeCaFunkc7ROGje5IwwZ7Ou8NXCMnbO2PVJXi5QWqbEjIXH
vnrBVtqaYTmU0lkdMavQE+ppS821/2EXMaNGMY2LZxEtf30PWHPXV0VhL281mY6ykmHo2BWJP6Zo
SPWYqByydNAOsYWc4+1XufyXX1eX3N/4RSyymiCm1k2uqIeYF8x6cEYB2PRqU9PfhX1deLYsFe8l
JhB7t+uGbrYO7Xs5q6x5Pe3FA07H8qtzzjPwkKVuy1P1O1phYf1kiNnMj0XeF1+srtM+taLQM8/C
297yisCOS5yqy+avgLr3UStbuju3X8ZWlAMPCah6EbUAyb2c9v9km0Zqz5ncVEAyMiPNj2JI02fZ
TFRkW9Hp+zJMslId4Y4X32XJCXUXkfzioxZbanMYeiuZvVqqlHRnC153doCgko5w6oylz7T6UW26
SKE0lnVOYvlp6vOHEkHyU+y0xmUKlcwnPfiN2/Z8CLM6+3r7jVx3C3kP/I8aBrWIK2dAs1Ajzczp
FoaK+a4v0kMaNR5ApOwxKyNgb+hu3t1eceNsgw7CAZdr02Yaor3+BGEoUkmra+fsBBEAcEcWfpQp
8u9Kmd6ObqCzS1LJdYa+MTfI66X6aoLvxfz2HFu56mlS0x+gfHU7n2/zgWCaLPNORLfWiUcaaySp
tGDOwPSwNaXwo8KAavg8DxrFxtvfngHNnf8Mk0LS8tePhACVqgcjJXRoAioEe1oc0MMxcHwO9mrA
ZdutIgdgbAIW9x4DzPXYRC5hrdtS75xzw+jju05AIXODEZMMF/upsfRkMwaJrgo7fJYxf9w7rBuR
i/VJs6gJ+NMa4EPvwybFIo7ItjQfbIgB/qx19aG0ROZBWttT+t64CQCC88AWA1voLKsYDf9UVaal
mO9bY3hHMaSjrx/vzTy3nopmCyQtEnIuuNV9MwmJOQCFyTmcHDO+GKFSPuexRhiWKyvofZSG3o51
JwrbDHORJNhAVgyYS7ZqSBVnDdofVW6bhyqfg3d04rI9aufWWUBpFjkYGi9Ym6ze4STlvTOwR89j
JQ8IvaJ83NCT9GRkjne6sxtLMR1EvxuQwaIQulpKnkHAaJOpnSMLFL0/D0w+aJkZ0t8qatPcv33u
tm4OWrPQrJbAhbTGarm0VuZhRrboDLKz/jvkGkpg4I7l1E0yauTTNJfl+KQ1w4zuftigDiMc2NOH
NFUburAtbFZ/lCs527nfN3atDTCGFhR7iW7NKsahflKneQiFP9Ol5sssh19Go5Cebj/9xiLOUtZR
vqFMdTUpk6NAU3BuNs9KpYaeQqfwLE2g+2+vcn00loYWUA1w7NzP69SzDWql1xfgYm+X1UfJ7J0J
967YBIIzJz/iKdR3gul1hGPBRU2VRoqB9sXqLKbIXFqtgtgePL7gY2fq+XGMneq5BDfizlMkvsI1
KjwnMdqdpv/moy4XPj08oNnrMN4qQaclsrAAuY/TCdRYxTBJMz0Vwi2TSO3tqgjouBsMObk3GIRf
RZ3UMZnw18ByAzGeyjFQ7hoxWG++2tH6WZpRKtLE5ICrvdirqGzSI7LOkJfhecla+FA0809HFeXb
3x+SpTSKll3PxH11DepWL1J1AJGJfrb6qPYOsOiuRYG2kZTjLMfGTpfyOk1i0giRBtE8JsZo776+
dhtLJJEJ8woIATLoiRk3/ojShCekYLxIiT55qPa81b9cBze0sLJNbiOu4fXED2CGo85txUy1ccxD
XGIUwoaq/EUL/tPto3d9wEEtAl9YJmwOdcqqCwvYp2f9MbgbzTj6KNqhOduVMuwZbF3H7GUZrljk
1niJa1bwpHUIXMLtuyttXao8SVHKA5RE3HhlNd0bAWwuRt8LCO1ywtdqyYgl64TGPLibZDM7tX2F
M5NZB3eRUu8hvf/NPV/lSmhWMtYnJ6FZblzR1xRsz+zcbKKLNNngMiPkOSxf7lOEkJpJ735NeTWM
hxINdtOVmwwtot7oih/F7CSFH1pGgZb/ONZfCqPM/wwFTadjP/dTSachK39GrAtXrB7qwNON3sq8
ZK7BO4+aLVnvtZBvprphiHOtm82JbiF0FPeZVxYl8rq5ijTaYe7TMDhwmU5ftDqo/wxTmoBqBNjV
Ix8FoIPIPiFqvDBaPQ01Lv7hXAyFX/RWJ7xqCOr3hjTT4srnMMK1ctbyL/wLKGTNTSH+zknY3IEr
MpRDVDgKnu1Dn0H4kOf0aZxtaDBv3LDLC1/sdJjM0mlc10wwEPMiwAvpEoxteGDUU5wLFYDD7VWu
thAgW04gZ5CKCyThKszIkYREQTdK5xZM2CddrrRDNiv9YxRwp99e6uoE/lvqn1oEK13Ble0IGQjD
AJ1hNW3sa6JR7+ci3wMRbK7CPUA/aWkLrHP6Oet7E30PmmlD5pyQkJT8Av7azrNc3W7ItSBfsoh8
QrS46npXs9MkwjaCM8NF1Q+sLvMUSY2/Bk6fXPRmjPdcDja+E11uRHMX4BsX+uriYRTWmjNuxRcs
vtGrbWXrFIDFc6NI7FVF14BOHg7TeaYUTDEXFfzXV0GpTGoNLFM6z1FQf6Ky1LrD0kx7ULpkFi7N
DSEOcdZnA1THeeCoRGZ3wTwwfErUZHxSi1F+Hg2ti/CmG6XeLUs1sX0ObvGT0XOzN/ra+OREJXRW
lnjL51i9G2U2k7GDyna28iL5KDd9/B1ypbwjG6RtfQKWYNrBGBR4zuqGVMJUymrTgVhlSzFD+Cgc
HO5kjRJjauDK3aVitGe3DWL0WSf8r6S7kKE9buFKZ//IY0eLPmpFKAm034XxFU8gGFMRUlHaXVqk
zeQyf+wsf5AJnvcCxZ7UMyKjiT4qwZgaiMXkZoKGrNoZJymOpdaDdZD+KEZdTF4rDPCKyGIWRDjk
BTXfsPq6PkYa+nS0umWwFuCM5r90gWu4b0Gg7nlFb30FUk2VP6iLkJl+vWskI1EMfAzo4yZ6RLCt
p4sW1BBKb0eRra+wgLtRD0Lp/CqKiFYdjKIvgnOtS8Wv3tCid5WSjbprxsJ8M+aLkwDAbLlaEeJ0
1iWRIhD5oD0fnLNEpNAOZ9U11Cx/AEkn/NvPdZWpL0tBhaFTRc/wauqNinofaAHTiSkedW8w0X3I
08z2J3kWDy2NrZNUYKpTj6b55/bKV805Vl4E6AguNHCv+sMiQqlSsgfnXDtAFN1qSo27OKctgHBj
7Uk2eoyqmQGvy43ZhwtQ7mSeWxsHtASFO6JQhJzVxhmUWeY6bZ2zUQTRZYjM2UMNID/efsqt9wuC
QaZpi/QADLnX2xOxzFkYgeScdatB4g7VRnHKjCj7tnD57iRp+NEMVusByntzx4D3y8RpuY6YcpAb
vl5ZKgFv4bkdnI1h1k5Vo8mnEZQT6OKqeGvHgPyds8zJYJZG72V51f9p/ra6QOFv2a+B3aQPhSoX
90XdW8emEnuV5cZXY6uCCFmUjK/bdNPSokNzJbwgJ95+rrVwYXzmYke+b+OrQata6hLGy9QKq3dn
lnBKRh0BOk3Y6d9QFcOpEDBs/aoZnO+zkmvENaOITnlaBTs7ZusJF6LOP7juMil6/TKtVLLtjinY
pSp74wT/XhsOsg7j6nB7Zy7P8DqzBuhML4ACnZkUverX6zjdnBaMDcLLDLvPB2d+N+fCd+JuvMPd
ZM9he+ONLlQ1aKK0OtjNqzc6aVOsq1EYXyKtqv0ss5xj1U8m9jpm8kmr1fqs2nnztYNAsrM5ryrM
haQCT4bjR5hj6Pf6ObEhcRChbOJLZoLxGxVhnLosS19gzGr32dz8hR8f7DRc/kXo1csFzIkAFw4V
DKbWEXzKTWCGVpZdoCZUgU9vWUJCyC7D1rUGux/9ri3z5NjFSandBaPSiksOog3YmojCLxnOvqM7
oRL3Cya/arhCj4vKp+2PbYjq9IabtWXbuZpgm7qtLoUnRRpNzW2cxrAJY4b8fow0Jbs0wuyqSxs1
QeeWVod9eoz65W87n+ASSE58FlXfqG5VOvEj2Nrwq4kD79cglIe/cShj2BXWYL3cqHPUX+Atsm8F
TgWhbyIGFD0aBs68XWroTwxo50eLDQtZf5bNyUNouX65vV83vyPnnvoWxOpVf7d2CqUfMjQL6JEz
98pnpVPcXHUGw23zsDJPw4SNmzfCCdZ2juTGVUVRzcI4qNKj+McO+U98Q68lRsc8jy6J1WfdKRNp
CI6xDXXjqUzb5h0bfvgpgZd+T1rcqw9ouzLXuv34131S9vG/PbXk4wSn1X0VK1rWD1ocX6Yk7dKP
mcG1DZ6RiT1EEsKS26OoOnsSPso/YaiPH0aci+QDHN828pTaEs+z0BJppyK5Hmvzs1A3BHeP9B8U
mVW4MschCNuOUFkWbSt8FmorT9QVzJaRIaTiOrkSGydFEVXntVNtZK7Rmnrh2pmu7FSVW98JSDGC
UhqTnCukit4DmKAdEF5UuICHZczpJ9UUPGYZGKsgN3FqlYriEI+w0VKGxr9uf6LlUdeHHsAicz/0
Hq8LmGAS5dA4eXgp9KZ2bWkyHgKS6p1zsJGJoi6OiwkoNTbleq4+2VSAEK1YJaTSBPaEJgqrHId6
3gud20stw1NGu6C1V8kLZWhrBU7KFZGqjt/1o/5RS5ThgIZFvZOHbi9Fs53HgoO7rp+rsCeLScLw
kuRDh8eVrB/yYp7dXvR7U+HNLUs5i/cWZpgL2Oj1jdAMWVSUGCGesyI179GdKXwp0IwXTSraxzEu
UQiTi8yTUQg9dqMC00sLss+398rmcQbxvxA5F0bgutqt8RiLI4VEplcm6xtjzpgcuG6q962cJSiZ
YB6bn8ZUjxbdb8LbO8w0yvlQhtrwrdQVyXFVs9D2rKm3giw7eHGlwGbpCp4qp/lsEUXCC3eb+IkO
+wiUPQvlT1bQtfdIasLrVQcs4W6/jX/9ydXRQTSKSoR8HFdyXXv9SXCfFEwQpfjC1AUB+hrXlJ8l
uPQf5TjJ3wq1r5/EZGXFk5qIEuWSWu5lF7Zfgr5O1lCUOl1nPaGAk3yakdHN3NyapR+4BIrCK+Ze
edEqZ4rcuKhr4craIOkeKjZKf7DNaKKrIFXNUZS6Cufb4WKth6qFjdcn1jOGCJlx0eD+4TMVNTjY
RnPUfmd8UWT3OfaHvzH/FVT+mVX5eMP9g6ojc+OhABQBW5+y5CmZ6vq3lMTl4JXwAADIo3eCNlIe
JZqfFmXQEhmn8kdrK6Xiol5fo8uWaPkHSkOp/NraRnkPQLTVnsN5TP1cb+f2vm7H5FcdZcafOIyG
3zsf5DqUvfoeqyNShZM9pRq7czDSH6qILX9qrNor9HS+e/NKkO6BrMPiZMC5jjH9ROE0kAddJh3Q
myEw7SoGYR2KeDQ+3F5q+dGrTbbMNRbXTMZD1rpMKdoaAWapiy+idMr7bkYZwSyb8nB7lY1Ihvon
tRBzLwSs1xeiBQgWv4ExudAS77/oQRo/Fk4QHwusc3bSzGttUoCSJJkgWwAT8FerAE13Fj1fI0wu
g+TUP9pBnr9PMAs/y2i/PPdVN7wfmir/odQiru5iORowWRq0vvIH3Q6+337ujdDBvcubpaxHWmM9
OYoMEMaiJj8B+9Y82t2MBhG+LEcmvpZvlIn61TEyc+eTbhQxtk07hqgBQvVK0KNxMqmoSyW61Ght
+ZARIHcggPwY9k3nYWASfvofHnIZxNGm3OCKIczVzyFPeUnimB7Tolb+HCqFxV9mcfCN6f84uzpd
KG0nQm7tXRv5SmYggEauEDfEQqSdmNleIsrd2NUKe8aYOrKfbj/fNcaMHUW9suDSDZxn1vfwhEN5
Z6lTdGmiAIoyAEHxIusZot1doCN7VoXZBwkO5q+6CMZzK6oMqbUWn1Z/yIfa6zo5UY71LOqdD711
qhZuIkQGNvvVnDBUoUo0fUT2ryrp4yBZw2kIbOchndO9WdrGq14E9ygWyUOW7tTruyiLhFmUVR1d
1EjI361G1Y7dDAvy9pveOC4OArPwGAgWGIatji521rUzO3p4qVUunFGbD3EfeJOcTF6QQrnq0dF4
e2QCzsE1S8uPFvs61A5jgepmh6lpYWTZQTdD+WQqDORNhFx2ovrGuQRbi/A8ngusuG4uICaWSHI2
xJdqaqV7kdj94xwn0uRlZP3dsZBKtd85IRsdBorCRaB4Qf8wVH792SoQvUqocEJkLWve1WTez61l
T/fIisqXKI76e8NsbYkJXyL1/u2PubE7l0PDPGs5OlfzeaHOppXLJm3ESstPuhV/E7VUflDr+s/t
hbb2Jq4ScFNArwMFWO3NKQVlJJbjWaI1/B640A8ZuMFOGbW1CEk/aGUkRugirt4kpjKDNtOIuCgt
JjsjCqKRH2l6s0cD3ToCXAYLAAYU2tUmkQyliKOOh+k78VzThj4xu7aOepfFDURGufLiBm71zj7Z
+lbUqiDFmDte47DNAj0YbPqIJJIefGiqIfdsBV8Ys5z27Jz/RctVxrHw32nlQcMisK5qdhgbWhua
VXaBxDsGR7Vv6+Q9Mvn930Y3UH6EPoJC29iF+kGj32i5zDC6DxVqE4Bn5+hbkgjUJK04qH60QIV+
yWHYPxdZh+ZiXhhV7Q5OZe0l49ef32Aus2QTyBUDy1BfHySOkN5O+ZRdKs3Gh6gPFB+t4WqncbC1
yjI3k5cO2fXcxnZ6kl0rpEM2FPEhQRfFn+q0evPBZBtrdG341BC5r4JCH41R19VIMs5mdmTDZ6em
Uapz2sC2eOvRZFgDnWQZAjO0uSroGjtR22FILpYElr7K2spvynxPQOr6zMCdogPEcVFotq+ngfnU
9XnYJclF7tB/ddWunjsPfQzrfdAxmXXValQaXwA52YNi/KvBXm9mJlKkBcucCJLkehZsUkyhLBnn
F/BB2pKItKrtCbVvxkOFLUjkJsqsOwNFVli2J/qxpulK8ij/qDK1/1QgDyoOQ9JDqeQ2NRk2iTb/
VeedgolUHaJpGIEJCB+cMo4AvwIT/0MbcnxvoJ9qepAi9Pe6E8VPtWKil1KrTpO7dplr42HulAzP
v66zTR+tUg1IeRSq04nvVUxenM0otxuBsDMYzK3ewNBW8s6zm0WaJWtzPfbKStY/z1oJXVo4BiEn
KScKQD1rbMSEDP727b1yHYN4lQZ5O70zlAzX8wVg8eApNZXrseiSU4bht6+WVeqVVursBPOtDbNw
7eH/gtW5EsipgikaJG2MLyMCpy6IVfOnnjbgfC3RPMNJwZ5tbN+MxeUSZB5LjKULhxL0KoSIvlO0
OiVNBjmi3LUThBe5dPCDG1XpAJyz3jl7140/4CoUdCbFHZjmq45O23QoHRXJRbFLIzvEaaT/Shoz
UBYyYIpSLDfQ0ZqcYvBBvFi/1LBGpvz2N73OPxazDdIdDNO25L+SKJXaQJB/VEkReCKYwhd60dl9
Ow35g9nJ9VlXmx5ZGX7/ztpb+4lykzEHr/0aUd4AxJrUgbWLLHO8Bf+4aCjrqOJmew3frbi9OJ2Z
1CF04tevOpVqSpyc/RQgIuyPdlHdlU7e7cTt6/wReW2SKVRP6Aih7PT6DsombebcmulFlXKvzPL8
FNB/d+UaaRdgFzu5uLLx/vAcWopWHulaCiNMslQySjA0odqrKANMoXmXgH57saOiDfwlGowHI2zh
HduCbo7b1Kn0IHJQRU0cZ14h4Vt4Zw7IhnkBRPX7RA73xFL+wepW8ZfO8jLBAgLKxbl6J2NIxEPX
jLssxBngNAN/AQnDRABbpg558AcFdUHZr/uqfx8Go9554LxE6cd9lb3I+C/+xQc4n+9NOS7Phip3
i6x1o+NQHCeWb0KxSw6yiG0IiJlcleeM/pd0wScnE55tL35QAUIso58HZpuCzUxEu7ONN/YWQCMU
Qayl9ESf8vVXN+lkxFPPZ1BQA3nRc91xNXSkdzQYrUXFaf0iGa/i1AnTAcTk6kXOWlxxjwM0cuxm
nC4xevGKW5rMx1wUV4rmHkAnmtt9XBvKR6MqdcnTUsYXbmssVDYVWF6Omtc0BF5iycVzEM46oh4w
0kd37OWOlm6r96jeCbt0VWwP8qPTA070krDIGi8cJ/sd9QgQxsms5Nnr5TT+lXZ6zyhyNn/m/aw9
GeU0aK4CRC525TaKEz9VR9s8hL1ktIc2g9LlK31tqodBMN6ly2KNn8tGy3VPDFN4V5bG0Ll5rMjf
6yoO/uRVYD4q5oSLgwUo9iUeMu0nFHqEGrvCqZz7oEC82a1ofAbHKZ3Ft2aOcskliKO0kIVSMvh5
D6H2wQrpDrrlMEjNwcFH+RMZlpQeZ4zGzlOayb/toLAGV9Kb7mdei4nzC3YzRAsFVXSXzkasvEv0
evysNNiuH20I8AZ5waTtlbsb3TGqGCBaPAVN9qtbdjIjnIjQAj837Yg0M73SQ6I3oRfK+fh+6RM+
Om1SMjHrine51PWHjhmKZ1m9uhPN/lXW6x0H2mkpqMBxXQPwQ1XL02Gyz4iWaLrvhCKqDnXS1s3j
7Iw1J0uN4vA+dZwhOeUd2QEK91Ia37XJ2Bhu1zmDcwKmFUxHTRvQoM8tpFVSdJAN16A1bz8wNpn6
P7LSxJ2HUBJt75zt8knujTbD/nWOkIwPG/g9oyTk8qnqbVEdyy4dfuaZhT0AuudK+c62Z+edOU+m
fmgis/mQGFLy1a5wd4WMoac5/9rY8su7fJo8qbWGxJVQE/gWl7OcHnNL7oCLTzGFyRzp+fAEqZwD
MyGMXlzE1JeXoY17PIUJMOMhcyblvazN2MVZDvtsJ5hsJD4UFwu0h2NOYrBcMf8Z2ooa8Zx5LJ2z
KmORW6t57bgdNdZhUNgDUtrWh4hMd2fVrU3HsghUwC1nwLQezwXlAthtJPscIU/gJibojSHNy0Nc
9Uyz+jLz7LwNvK4lHZXVarhHdas5ae20B7HdyEe4nilH+C0wfa9wJGisJ4w++CFQyw5Dnc6Pkjp2
PrMo47Hr5RFV+9w6GsZeI3jjMlUXbQvEIOVFC3UVxS1wA45WLZtddopj0Cayl9SOflykGk+3c66N
diUXFTNDOiF86qtWxVgwatXxATjb6dh9RFgHz9/EBoPtttrMDNjM0/ljEgsk961aZpIJIayPX/pB
mr9rKuIJNeKMsJ3cMA7k4s0IM3D/ZDELQ5JK+qpZM2K5MixSIrbUZH4a5/NFG4d8Z5Wtfb5Mzohv
kESucF78gzyfINnjbZhIDLcAzr5MqdMst0fvXMY+tbBjNqJ4LxNUNrLuhdnArN0A/XqFoAOZP1hd
HUnnMMja0deacBFNzB0D7Ar/SAeh31XoQhti+jka8fiHWNQ9sW8YrhbppGDaG2md45tKYNR3ZJup
egisSnyZAJoxzLMS6WiPDfP7hJr0aWfrbP76pZol3QZSvZ7T0E4eFDWEn17NRCpwpMy0jSRrAQko
uf4wadhYQP4Mj1WpyPdjEKqNS11sePDB9McBrxSvlYT03tFG6TjbvfwcTu1wBxZF+qrp7XiKMmlP
02cjLUYwjxuN2hkY6rr6753Zap0IyDFxJDsncx6dhkrP/yTjmL7EuaTsvKSNowxBZlFionty3W6M
0hpOScd60KeyXxkMk9orRd98CLn095gHm4vRELcwwUaRYd2e7hDvx7jOlM7T2CcHWlC4tKAWfYcU
m3G8/fE3Ek246oTGBaF1LeVYov+GSAzPxSB59JQZFelyMrSdqnTray0YZ3Y0j8N3e30D8YSkU1FB
jZABPanqOfN1WkSnkEToEJXqHsZu6wVy29EFh5K20U+FitJgDxKcx9zsDwaZlS9hou6ipvH2JiqR
fREBYxqjYMW9amzqQWCNWbg8Wjx1DzBTZaSXbUy/MhHvxLfNpwKoS/tu4YldQQO6gTFrn0pnvRLx
u15yxjNdy/Z7rkSWe3tb7C21+mCYzSjRGCYcL0RZjpZs01qDS/wpDOI3K9vTWedaMPmDaSnYhtd7
wwIDOEDzDc4JljyR209a42H2MtyNFkHk9mNt3BC0RVBCWApq5mdLJPxPJiQ1nZqAKYFvnvah3+pz
8hjlIjlYxvy97qM/eqsMOxfzxpv875L2KgcYitlIR2N2zooZQw/D3W58LtFOFSSn7R6EYOv5aBeA
WfmHdl6nXPUCsZHx+zhXtlk8SjjU3Kd1q98XZov67BAOXIKztdNX23rCxR5j6brQV1sDWvmbc9f2
gY3HqpxezKin91rO6jE0hnJnW27EEbwwF2Ethlvo3K625YR/q9J2pJSlkLrDjCzjYdA6jPP0OPYo
1U3/9n7ZWm8RZV0wbBgHrGfAsIODXhSoO6S9SI5xN8y/h9b4pnedeolN4ezU4xtvkuqMTg9jUNLV
Nd88VuJCypoFaxJFaBIbuFbkGO+ckJbc8xvZXIpv9e/+vObRjmUMbxG2wYXgOzxohTE90vUxP/Q2
XKPbL3ED4GWgg4ZgF0ocjNTX8wDDzHA9M4NFfdRRjuOUS141FvphBJdxkhRrohCZIdZCUHtstKr7
nA9p4alKJd2HIR3v2z9n68kZ+5rgFthLV5MorWb90lEhV6F66k8Q4O7I6SQ/pFO7g0rZOI7oz7Bz
lmuP6099HW5EI4LBEnD78EKbHqq2DO+UWJKPzRxmftMaH0apTHbAJ8sRWBXYoAK4hxjX0z/91/L5
T4iT2zxD2H6SzklbhL4zFelHZhHNjl7x5kv8zyqrJ6vkvDRxoZDOwkxi6nFsLd3EqWMXXWjAS7e/
2FYlCT4f7itfa3HzXl0RfZDNeof92xmah/UDU3TjPCBFcRABDAFSUUf7UOPYdt8Fo/NZqVPd8uJZ
A0pWB29muVNdQLhYphWUGVe1tNZQvCcaqVk1ydmlM63s4oTOnrXF5utF4m6Rr4G6v65YJTmxwiSv
wkurGePFzgDR2EbUPTpO/j8M63inUAJIkxa+9OrdDiAKk7oGRGuPERBM1SnuMpE/3/6CmwdhUX2j
/UBjfn1FIETgNHYANDrAC8SdrAlPEjPFaTBBBldkcev1abRjxbX1Dv8FbuA7XE9rnRDAScpoIZB7
0aewpTeolpjD8jbTANLw7cfbXGoRlSC+8ad1MVISPjP0y9CPhoHn/R9n57FjJ9a27SNCIocpsENR
wbnb7glq22+TMyzC0X8X/ge/i402Kk9aLdny2qz4hDvMc4bZRicXDyHybQfx+roc2+MNqAORbggk
t8BuOmhtJTfkagi05pdhsGUkV4bsjIhq6hfDmH4jATO+9NH0ByVpwIkmwSdIlpXN8foyGycEdBCL
5haPa+dSIbnlW8kwHzQg9q4vEizKJYTTa+/s9Sgo9CujYXPUAR6jBdJK8kOmqtnBG6DsbUgSx1WJ
ALctWH+vh7EGhXarg2SZ1BpL5CJR1YCi7cWsuCYWVe01tBbtfzTIaKS2izLVftvNor0U+WKsdatJ
1C6dgN7xLccCTrvujdit8qX4KZdL250ob6pHraC9bbaKKJPXUEkhhH39o1V1iScM2aSHUshzsNht
/sMpVe1kWpPyBwfWArpPFw9Rwhs0ITpZ7SjXOQWNqrD9FUblJqY8XOq+FOcsm0u3qKr0gGu2tyi/
nP3QbqNKb292GMhGJ25l4GZSOAq0HxUsMDGCOGWG9MG0Z+gKULL+4OiuZHiT9JQi3bYy5ajwaFQ8
ywNLifRPWdUmHkrc7Y/ZWr7dvyR2Tq7zq+jNKGSl251dpItSdykwN6lEKYl2gt4+akmkvOB952Av
aUTFJ7PX6+UCtPQo8dk5VuSmXPBUIqn0bG8oK8XfCgfYKDAmwLeu0spgNlHAlQ+mc3ccamBUwlac
ybZyoVehGTedAUu+zerRFcZonUds27+/fS5XB0iwezLx1XYu4wIliUUXFDFRSgpoNiNqNQMGpd8b
BsjO954TQRPE8uMo3d/7QEqLxLMOOLeb0oxKs8vsQsqs7VCIjzS0Gugm7dGjvBfxkA+jX44AjcUZ
3FyDIb4o1txAWY3jVZJ1SZrO9iErrBq79bxQxhzL2joVqVOELtSUcaJ6G480SxZtsDytLbX6IJjd
+/KVSAuGAbTmTTG7sqfISCvY94Uuzy8d1QcYAdNRdL775SR4JAsrGJTvf33JGTkCiTVklQfYEcp1
ojId4JlV+ZEJxUPLJRU8aBG9gL6ZXCcexIPcO40/jHZzUG3Z/SVr7x3bBCCGNzS70RgkwaG1H3IJ
JRO/iIEwwAs3ksYvzdkyr0gQDYg4yg2O0yqJyqlGpKU9a0ANbDeTzDE9+Ek7D4ADmh7oypqL3iiS
GEAr29nIwodsTvJzC0rnSUsn5byCB/9gtcGkrWoXAPhvdIGLpQoRF0vY55Ycn4y+SU/S1BwRkHby
a6QT0VMmnEDYcPuiTXMZal2DL4WZgaCKmzq6ClnJgAC1oV8v6Y/718be/IF8Y+pUqvU3DD2HZLrK
q9WZ14TiL7dIQ9SlwEFGZPnb37LVqnGFGa3k4m3lgPpEgzZVJCFiloSXTutSydXNtn4S3WJoRKKx
ormZES9/3f/EnTeUMJtbkdAEpaUtzrJCTL3HIJdUCR+GSztIbWBbc/QYpjbWF0gQBFOnHQUm2g6O
wIFQwsXAlU+6tXm54xp6O0aixPe1VOqnpEZ8yUtitFjof5SkYxA5h2DA01tzUy1ufwytjVWX1QCS
g4oZ8tDLmS75kFCs+dpD1cjcARZ05TVtOw8nO87HD/PiSGBP2gykqJIMU+pixZH+S3lxorNeLEVy
7pE/+or7ZhZ58H3bb3IP8+R95wiByxwgqGtat7blCa6w6CCk3HveubLQnUXMEgTS5t6ypLhOmrqm
5CzFFaLyk5U9NXPtnBsrpfJcxF31EDuZQ/+nTi73F33vagZCb8PP53q+UVjNDUjkpdIg4q2qyWlo
tP5SJOERimDvsDoatRCwVetQ69b7rbJQFfTX5ZGnT2rS/GrIrQxOFdPnsDawOKm07KCu+Atdvcl1
eGT//4CbXdXWeDdCPED11KpM6utd4a0C3e+iCYAg/+e4+owxUg7gzVVDdL6shE7J/and/WhKgNxS
1BtJXl9/NM7i6KjAS+PKqJt3k+S052SJVE9qNMONnOqoU3p7RcHfoZlAPGojGfir0/jbJEtNl4oY
zRj8SwQG0kJH+QdWwskM86Mk6PaqeDWUuvm0KgVg5KSrbLNtld+XYhk9BzUlj96d9tLRp2aOiyOp
oLXC/npN+ahVupmW3WphsVnThgib7iZrOqUq8xk64CEBoZzsJMyFm5td9SGLqP45UocBVW6+2fd4
ZQyDKFU4opDHt4lf1hn2MqlDHGhaEb+Lp6V8soemXh5SwK3hwQ7eW0zOCfIH6MveSmF1ohtVCSf7
IIui/EULux43lXB6n1d9evBe7w1FVohi7y/yxbbUOOnRrKdtDrjVdGq/T21MhpAqOHUZ6tf3j8Te
UNS/sCqzYZzd0NvktqzlqIcZm8yJ9DgrUv6z00TvW7M2fb4/1O3powZGrYEQbBW+29aN8qGQZp4d
INbknlLHa2FoY3TOwjHzKZIsp/vD7YR8jLfar60maMR+6+/57fS1XTon0YhmLlKJ9mfRlqE7LSFo
ZKlQTmIYZhBopnbGkWH2MbrKnmpsrLwpU7SDMsjta0KpBeYBlRAA5rijvP4hZj7Gohb8kHDs0/dO
ZTieZpKbIltgefo0G27SSGC/S2EcGHrsVOtfD70+Nr/NASJHuSGGOQuaRZY7kDpd3Rsn2ciy58VG
o8+t2yURLqVnCMSF0mrBgKlAHQx5KJ87Huae2Wu0o4tj5zXAigbNC8QPOcI3kgbTQBNLkJ8Haolt
RFl25qWXluSciol0r8jrR010qd8LYbNobXxJq1H+g62/qi/ikEeOe5PDd7qCXQV7JMh6w/LCspW/
KcPQeybuZgfrsLf1qfWs7tiUZW8gJUKOGkpIEKmyevkbKYVS9mzUaHypq61PJZWEgwtkd34JYAhW
kZ3G43XzHGixjlaFIcVBmA75WY0VKlzJXGjuoISmX2mhfjJa7q1KVeJ3RkPNFgui9qB+sPfVRDIr
ppf4lRz79eZDp94uuwi2nNKk9j9y25vvxJyVZ2Q1ukedCO5IYGx3QOYXg07wQTdUDktJ0zB3uDcV
m61lFHL+cZbS4tEapfhDjjb0Qai29+iS6CC3gMIDN+jmhqniIdNqjG6DYkCpwhpHXAbLCaO6ckhn
UlsR+m2qax/vX2y7Xwm6Y8V//irzv57WOCLyTwWaQ60jpm9THfduKcXpy2iENGuj5KhKvffK06r5
xY2B2rR9ZdWmLeS+tOPAakzc90akYpRCfJvN0ECTv1gwDowzbyZbdst8/nn/Y/d2MipOSMrDLOE+
39b0DFFRpnewsQzpU+EuGCmIXCoKakMXqTeXc4FtVqC2qnXGKGB8plymfSzFElsH6fp6U25iHYV6
LOw6RMEQf96stdkYU5xPQxTk9LPdHIGFT/UoyQdBxu4oZJnAuDUOzRa9ZTPDdm7TK5qTRvtJZe5L
gyTh3wdzuvMgkafjnEWbnzridt9q1D2aYbXIkUtpMVzKRJQRkyXpnwe5xsd5pkIQyHZsfeXk5hnY
V0RT3VKALnXzAcyvK8Xh0rqzw2Z0sQ0dIm8x8RzHDaIxen8oxeotWWWZdPSor2/ldhnWUh2X6J7x
V06c7SSFQipu6o3jSWO8PKVT3NmXZEh0+ZoS41SEnmr/NSpkYfiWPcmPSpjV/0b9ED6ZVW4XPrFA
9Wb7gdX+nCgKwXeAZTdlzBEeRl4aEqAyKRrPU9Nr5xgs/U81r+QPU7kcCeHtbRUiFwqK6CSsvO7X
1wBbxZIEIs+BCi89MNQQ8aEBDu37+5tlhx+HNj8BFCglssWbfhh6P1JMFSwKijzNbReSXPxvHJr6
l25RG3ZCEaJmCDUp+lcdLGV6lmatuKJZ1Apvgf3avWhzlVkntVhzEuid07fYMkEI1LYq2VfLyO0W
USExfwXlb31vRdrLF2XixPumnTYIHyxF8amyQwxFXXo6dn8dURRzTtVQ4fdmQEO13QXzifE8Tkg0
XOfenhd31qvqEXSfE7mjULJP5Vyr5rMcp0NNGXaI2osKVuIfi38k+6+P4acDrW0j69TVhEgn+DJN
9OlgJne2LvGvihcjsLmbm8xSl6xa5h6GrjxrAeht82XsuvJ6f5SdN4m+IRcmtxXFse09JZykQgCA
vkudVvJjW4/No1kmXZAvWfEC+/CLU4XK1/tj7iQRpEVcJeBCaCduO9y9qDu1qNj66CzU3lToxUND
D9iHQZIcXAA7jx/QAUjH9NKRDN5eXTz6ad4sgIbmpvpRO7ZgTbP5E2YfzrswcsrhIEjcGQ/eDjWD
9QGk6b1epb8F0HNoR4BKCiACoTZDoFwhA+cmlyhYRZLWTh50Szn9cn8+9walKbGGTCScN71BXHrz
Zh5E+NAnknJaRvW7FS+da8410oz1cmQJsbN88DeYS5ijXKzbKn1jJR0EJfoTQ1uNxNvRenvztw3d
qxItPVjBnXsLMCeVW97JX7Hh6xmNdK2O5GbFf1QNChEypnhgBrWDh3RnCpHsBAeLusgK5t4GwDok
7NqkvdrKNFHOjUp14pM5OjEQaKddqlPdVpHp31+3nYn8hRAi16RcCzbi9adhGGt0qAlKD82oN2ge
LtI5q1PagyS7B7O4MxR9FaAQKxeCBsvm+/JuTmNEywCsNKI6W6Svz6LW4sJr8sOLS91ZsjXMJXlZ
xcVu6t9QQE1JXbQ8sNBdLk8iVKBjmotsCNcwRGu6CWnkj3awkn+SohgKV1fElEHTyvX/ZVnaPHPj
1ouvtTCXT3WmovE8RbF91mdb+Qsuj216sVOrDsSrAY6QNPbdd0Wo8k/NjkwMU6p0/GTjpnXkTr73
XQRZKpV9Sjo3pVZ9GqgQTFIW1InTInY/136IlcjBjbw3yq/aClUPrFe3x0vnJTKmiBzc0Jf8Wo9I
3DjafFQL2xsFVCOsMAJUwo/1Xfj9ooqUKLE1kQcgAfunBF6W11X9kbni0Sib63BoGGZUuzxIDKAE
2mTGZ9Vs5D/Y3Ot1tPIOCHG27wnwfJjskEuCupAlb9SoF9F/q8464NSDe2L9wa/jSbACXBKI4f4/
cavX0wZqZOq6Jc0CJYyS1iObaE+hWdgfhWIWka+NhnVG+feqWVl8kKTfHmGifMqmvyqX2K1sjrBD
XGjKk54FS6mXGDslsqvpYg5iaZgPkpe9rwS1SAPLWoG2W1xYjPhcSdadB1oMye0Sd2k3nFtrsiMv
LyHQ/1AtgV6BXmhh0E8zBNz7F+Pu+PSZIT0TSUJeez3LSZuNdKKZ5b42ykd9GaMX6qeya3dGfC3i
KX2BxiafYZR1ByPvTjKiVmD6SRpueN29avUJOHFGXmRl8fCIt78bMD4j11bro317ezpQBeL4YTDD
kDdxUDnW+dCh5B8kkLHxmJ/jJ5h5w+X+ZN5GeDAGgCBxb8Hvv/EOSbVypM9bQphGUq9EvW8yCh8d
gq5yRdhwtzZxHz6bFF6OmkY7JdWVrIAeCOp1BJfbfdTKUTl0WlYEFRIUX8KqnZ7zPDXlU4Fa2I+4
N8SHvistH4X94THTpCjzsjKvcte0cRX7g6WlbAerGgzNLZk+AlGdoqmRU9usPzdxYT3ERqz6sI7j
z2+fccASK0p0jQO3sk+gjNV+MOMiAJmeoy3syB9mKOuuk9fd59YZyrMFCvKg6bxT+UBgB+WntRGA
jOD2fuhEQ+22iIqgFFV9ns0IjQnFmN6PVJr9wVJ/zs3gXLK2R5Qx78oTNY+jXvDehmal2WnUTda8
ZXNupTFEr8DKgpYC+WVobM1LwfUeXPe7XwoqASgpSJTbjrOk25Eih0YWTE6bf8DoVDiurE5O6uZK
Ha8o83F+qvooPtlmUlRuWZvjlwUHwyNw8m3UuAJaVxt7ANf2zW0RqiN0dWzuAjxVssWtNWv8XmfQ
PpHOnKJTqWR/cpjpnnEpK0Chb2hA7YCW8EBcsFKIsWqyeVwfx46mv5eNodm4Q5aIzGtV0RoHx2dv
bX8fef3z3wIGyt/4GnVpHtiVtLzoY2MGmBe3B5Xv3VHIdilR0KcD/fx6lIkCaVQ0IUvbOUYZQAIM
0TlNosHx75/R3aUDdILIE+C/G1HfWB7JNhyeuFBXm7Oh/USJ6jtGX6pXOkg33x9s5wrmNuAepAa7
pobq668aenmKrExLg2xU1fQzfZLsbxXHDPVdZlrhBSOE6kGWh+l6f9idb4TaR0uLewFe8Lbk0+uz
TpfaQPO9G0BAi4XswAtTSmCJmnWPajmIg+rPbe0X8VKEIVGwRTvwRvAdWKeok5Zas1mOVNfdsRnV
5smWeglUrF2Jj4usCu3clEke/9ehSNWfizHq9c9v/3DAsqtwIeX9m8VFUUnNGDoJbADRz1BaK79W
WwFMroqeYms4EoXa6Zvx3QDp0aOG737DFRJciLRGUJ6xtQGTrDisfZHM+lNrL/2ltUysQ+IMyaVZ
7Ty8cloPK9zHTIqUb4R14mDZ93bb+u6CrlrBW9tXF5H2Qdcp7ARVnFHRzAddKs5G58x/Na2d+GLQ
uwenVqK3Sw+Cd4YvBX5hBVptax8RKm5hVtC1iqKw8PWlzP3WPisFcP9EPIneea+lVnnw7O1cGASp
GNKstYHbhjRAIRAMwqFVJofIt9S99eIs1REXbCcsZBRUAFcJhVU17/UBjh21cEiUEDw1pMSDnNGe
F2UO/bnAs/b+3t0bCqLeuotWbPK2pF8CaKmsBREnZxnhPzV9i+tT1jshas4CB8n7o+1dEVCUINhQ
4F8R7a8/rJFgGXexlAaFPOHUloBu6QEQXJ0l+b6Aq3r7rUt+RnkMMBLVgW2MEqVLpSetmgZqVzQP
tLltvxy17oEUMTulodEdxL57k0kRbi1Hk7HfIOJKREQGVWI8MXZxEI/hcupR1fEr5IVO92dyd6gV
mUnHfodykivTLCXIpAdSQVBSL6V6yqZO+bvHh+lgFm/3PIQyda2to/LJLbfZjV0XOU5aT1mAKj3x
JZnnSe2hQ97/oJ0wi2F07GV4QXZqRkDwTTa+yjAIDHvYzGaXNZ051U5kQ+vX7PfIhzUXC0lTV1Im
3Tf1tj14OW8flPU3WDh+kdmjureJKKe0R0poJqI0jIENwy1+nYQ0P6WstzfWzmS43OeVi+sX2jpz
esSFXv/91/k+46M1iDotO/amPC73kYnCoE08onZt6ppm+5jZXXuK6O95A8gfV9TL/KG3suTgZO4u
MgeTEhre7ezH1yezV7oBmfWC2S/i/rQgm37pSl178679VRinW7oCTWB7vB4FOGmZNBlCVlMshV7F
3/LGVrH8qGulg4ttbyoVJC7phxK53oC7Vx695PQ1Q4V9dR0tqz/3xlS7lrw48KYm+QyKcjwbfWcc
cbR2BFL4TPJslawMxs82I+savVckyhhBI0rrw1Tp6Y9CGKB/106EuFCaxJwjj6Xkmc5b3Vyd3kpO
PASDb05d8rlbYrAmiDu+uaTDz6LtAuCI0PoG5xFpQpSSZhAXRmYzg9xKw48LspCdL7UtoOH7B3pv
R8EqAD6ODgMEw82OmqI6t7CLToMQ8WzNRR/L/tzYffd2CUC+isMKIHYlWW33VGLReF+SKiXrH1px
TpF0/GIjDizQ67Cnx6ovyO0hJ+cRioRaeJBBqMrOkUV5CL1ZIJu3UvqWLvK6d4o0WJalyT6qRT+h
WaZFS+Qrq/Lg38VUC6ScSiVBW2xMR3X2NZBsmqsqiL+5ia3XMb4IaVm5UgIy0J+Mzu6u+bJ0X/tJ
raFkDLVAz3EOzXNdzFNylWWhhe4y67F2cAHePisos62cC9Ih9u62tmmgeltUZZYGrawWQZFNk9/b
Rn7tF+1of+xe+GDHOSYo6VAC21y2augoTSdEGsSAqd5VQtdQKkOl6jSjz3ZKmmR6to0ROScIbv+z
+xhEnoJt0tt3KRpGSNLB0aPPtLmR0j4ZIsNAQBacYf8yLULyrKKwDu69vbNAjIoXHV144sZNMRVJ
4rjsbWALRdaIB8NqpSuaYfZRgWBv9RgDIUwWDz2OzYwuwhYVcnN0V1vF9GM5Mb2uh7Hp5JF1wMq+
jeQoQICMQ+cLGPqN4haX9ggxZSTKWer+WUEgHst2SpaTUIS/aPbs31+n3d0CVpKuGXUuqjibKRyy
Ce3F1YkpXzT5O2pAszj1Vin0x1yxSsVvKYY3bo66YO46ZVZZ75OhtN/JWQ+F6f5v2ZtmNHnXMicB
0U3mQc02kuwZSfcYkpBv620YxKljnVMc6g4+e3cocnh6vJyTG9VEHRQJZFBgvRVYQeErudwpzyM6
Xx7mLfR973/Y3qKSV1I6ZUFvQSIx1iiyJWWkVL1RehOQpscoBXvgJKH+AxDmEbx3d1HBh8A0It9B
knrzRqg1iuqU3HC+CUc1d9E4zB+1XtfrKzrHS+aNFdUD1Kmiz3MZp82pDtvomk21dlSf2ZlnxJXX
4j96Zjrx1+vApGNWRg29Lkomy+QVyoKjDHCr9CrKsTl4MnbH4nIlP6AVC8Ph9VhqPrDUeNEEwJvV
q+mk7cmx4NNlCiSU+wu6c+/Q6qXexCi00LfzG42tHkMjZvugFXgpiq4+h3J4xEfZewOJdTAWpRrD
U/hrmX8r1mnzBG0XAkVgotaquwhSTj/wlVL+Adhkv2hKWWHVMYZq+ThUouYxxHtw+het9dQ5odZe
f+mdWR5OOvL916rtI9kf63TMFFdTZmxRFR3Vai8l825dzE2yFcBjWyd9rnPn7UcbCAzJMLk3uijb
yA3PcTrMqBcHkqlhydvYipsXUXbNzNw4ONo7h42huDp5dsCgbnONQiSaUMckDyr0xZ8Vaehtr4WO
9C0ZpOms6eGsHBzvvY0HxQXSECExmO91t/y2THG/oNZREH3jUjE/D51uXxop6hFNHJyDdGIn+sbF
A9Ap8S+YzO3H1XO1CGh9dIHsKHkvlU76sLSZWV2YfP0ZypwV0NdssKOEZ3iwhnubniSGOAaUEbH/
OvG/fSZaUkA3CsZO0PE4zYAxT72R9AdfuDeZqzIWTzrXJe/t61EqTShhv3bTnKZoTBdYk4FGu5T+
Zy56elBX2Nsq4EjBtpMz3ZKu0NRMkbnvc3zazPSUqHH9OEnRx1oVlV9a9nigDbQ3HDCKNXSHFMCO
ef1pI+JD9QicLiirQvc7Xpu/ogF6s6SL7FJoxlEDa28qKRkTg6EZRWN9E7YYSWa1ul7kwYIuvZ+p
Y+izJUu/1KS3t4zwCaAcROkQjv8NBoZ8BS0VUFqBHIrwUalFc0qj4qihvPtBiD3QNAEkdaNyCLx6
GHSbMlc/R5Y3UZt9qWpHdxf0eb/cv+Fvq698EFQcCNzU3G9KhZmoQEfVeRbYbb+cJe5FemCx/Q7o
bHHpui57yJtQfnMVlEGRsyBe5p68QeiWIPiaJsq4SBpCZSNSBG9Z/fP+l+3tQkgp1CWJtGh7rV/+
+zEusExXocwGGiheKOitWznNfI5m0fiSUh7M49Fomz2oN2XHs4AKtqgS46nOi3/TJsve9xw9r+7m
7HT/4/Z2CGA2YnXKPGitb4Zz1BleRRllwSzgGQxADjwphn0aVZyA+0PtfhmgZKB6KMTehJD48C4I
GrMZdUlyzomm5le1i3ovSRP51MaTON8fb+/6Zd/DZgdlfEu709TFsUqbwouTKfmZUL4OwlVV+f4o
exNI7IS4Bc/0bY+r1rHydYYKEThbOCcDGu5pplJ5jQa1/YO1osNAhkq7hSBxs1Y2JeN8NLkOo1RN
zlWYxJovTct0QvxZFAeD7a2WhaQujR2qZDfF1iparDbSuAulWIakqMSjl1gIOcsL/Tqr6o4QKHv3
B6gbkKmQBgHQrb/nt1MG6gTmSckzNjtF+aUt+s5FQDc5J3Unf0FfZjmpiXQEW90ZlCCRF4ZMmNXb
Rlnsw6LN1jo5E9AFVY5qspv3Zu/NZh95plRgZjy03df7W2Z3VO7IVRmKh3ur0iRZKhxTa0mDrsTq
MCGDvuS0iM55G1uPyPSU52WplLfv01Wwk96koay1+k2GUwtnEXXaMujcZS9DucQfUyXJ/EKd9AOw
2M6RIO+nGAa/iNxiu5SqFeuOCPElnKxYsc+hmTfvogzk5ENlktocpBY7G5X7ZMV+wIpcVTReb5wJ
N49ci0Py8Sy3/mniJryIoekuRjJKnUuvdTx4dPaWjyYEKdoqr30DO2YSl1IILB6hxUlekuAloupx
dNViVZxL4PGeLmOFfX/PrGd7U5Bf04G1rfsrINosn9rYgzCxaQ+aUqnfW8r0QhprnhMLX04rbpLL
HJXTZcKs6/P9gfcWkzFJD5C+u61LKWU7ZABPKMQh7JV6+PUg/VuMsJiEaYZ/sJYraJ2yP/f2TXlq
VgkZUIdPAs2s4t5DI7/uvFqrY4phFZSq93bJQ3/wLu28EzyAvOsotoNW2EZ9eM4Wa8QLHW7ttZhO
mT/beHAdLODeKOiIkWAR8XGHbxYwNRtoUT0176Ywaj+b13JjLcqDW3sHesZ5o+VnQfwhsdp+TBrl
Y410NkA+hSDCE+R9X52mlt63HMPUy1CtKN2ubMraVWAC+VGkG7G/JABNZEvrDyoM+z9nBaeupOnV
Cu314YScUBUgGAkvNLAekagKr8Q/40lZSvNvXMLrryU65XhHScU1p+/mD1nTP0cTqpH3t/H+L6Gy
uqq57VDGYmfKObkKCXWeGa03T3ryZKRSwpY2cyfowqh/aZVWP8+VMb9DuVl+jls85XHR6d/OcwWk
ITtsB/rPaB5tZgVrYHMpK2q9bRb/yNGcIWtLOxfRVfUyplLzB1uPqIubn2v/Ficc5R0QFMMkpFTS
5aNhNdm7GKjCwdnduSg0In8FV4dVLG9bwEZ8w5wjdNMDwGfjqdPsH3MX92dC5frgfdm5C2H8c0lw
jFbe9nrUfg8VRGhPVilDxm+r+l89rtLpobC7/EWGvVC7XVyUYF4aTC8GezKly/2dtDc6hV/kXdFq
ArC+CVSixa67nHJFIFF7pQEM3CZtuuqstFN8zRrdvLT4DpxULrKDddybYcqQ9PS5iHlb11/223cP
UaTMc15Q6paz+ZRaku3HVphdqFRVB/fITv8Z8ADwCKj4XInbHYqSC7dwN0ZBtnR9IMt9i41IUXhF
F02fLTT83RK7tIsV4xXp0mR9O0uQBHx9BHhxuJi3rX5sI0bMu1niWWQnGCrLeekXeDZ9l/is7MHE
7rzo3Jj8TKgHlHm3aBA8zys0GNvwoUwd1JgkQzzZVjx7rdzOfkbf9hSPcvT5/j7aYQyuDEg0nUEP
kFZui5UdkXcV5bwIMq4h02mJLLrC5mIWxWlpKhxeBGgx1Ku1rFLgDY/mx9ToYyj4hhkKb7Jq5W9F
ibAtsO3xP3mM88ZXM6wYvLYppKesDqMcnrWKQG2L+5V1EcsUfUiUqddxE+rrx7DKFtlFliNKz33b
VV/1tlLmC7lUlrs04ft/aRc18ZlmV/sXFrWJzqKjmOrPuZPY19Iw58QvlKh6X0IPHPwBacj8B+Vx
kju0HJbT0g96dJ2aKlL+VtV+/oz/bHeElNg5jijGQk2hvctkbruuGZKJEByTODDysLkUODWcxYAO
Xi7V6f/SmobMHJYxZJxEvt5fwJ1dAx2BAg6KdUSe27ZhHCpNW440udQ6rgJ8JWFvTvHwgaoH+hgi
ahFEzY6w8zsHk/gdHj22IqCdt7F1k2OZMziwI4shqk/Okst+hlz2342q5aj05PVlikrhdRb4MzFV
w7f737wTxVAtWE0LgTGt4InXV1BliTSDFkqAhhD5Q5dYyVnOl/ZACWRvFCotgPiIY3Bq2FzwdYFH
ljNna4tNVJGLj6/wq7ycDsqL+8PQjljLETBOtyFZt/A8xKAXjXEpC7eYo+LfMq6OnC12EhS0jbiw
udB+RZiv5yxadWrY+dg9xo7xXNv4ESWdprodggl+NS5H/ezdzyKYRT8G0g6b5PV42ohTlFMSRJe9
VAep3eefplwc9Vr2R3Hogzq8xfzn9SgI+xtDxFNPvQ+Vfz+aZcOLsjxR3x5W4HcMrJP3jih8i96w
UmjsIJEQLxr1PnKFUpFvVVYHbXmUALm/fX8zEtUiaFUy4JTXXxVXipoWDZi5vMT+rK1BZMftodDg
3p0FywYWMGEZqJTNKGY/DHUDAinQI0164ThZfoq429NiZx3KlpPlc6OUnqJMbxfZ/mVNBe9GRYnj
poS0SA5csQzYqLLQwJwrGVu6RRo+wBr8en8md4IVOuQrKhhOBq3MzS4cY1ub2qJIgsisxbfKKBu+
LOk+TwClDxZt74CtSvtQgWkq3Tibp47Q7KTH0xn/T/oQrRP0ap57Zrn81cf93/e/a3cw1ox68Lrt
t7EChHtb0jIds+8h6p8dI4ndYpDtc40792liLg56ZTvnbP0sxAUo4VPk3uyVZNHVfNQqJGqKdD4T
SMwPC1xS//5X7awWoxDPErtBt9uGlkmfj9OsTJhxq8nybupwwzHpBj4N3XiE4tzZ/CYYGyJLTtht
sGXKeAdhgBIHNFocPUjlLE99cxnaa2VLjoG3oJleWjbpX06zmAdX/t53Ah2FtEFPibx0836VWoVv
DD5DwTTmbeaHY6F8CtMxrX05Vufz/UndyznBE4BMoctJUXN7BqQ8CkuzMcsgR8PwpMxa6GfylLup
1UtnYanhNVGczySKeCAbpQMpWYl9e8gOjuLOll3d2PB/4PmhVbj++W95A1rzTdimoghytYoeSpRw
vAms+tkoHII0kR7FKDsrvJII1wtuxRhtP1uVK0lvEqsMRm2SW6RFkvirPElq51tKOBO5JOa7LosT
f4aQ+PP+nO8cF0B+QEfAqtBe2z4XjT3ymId6EXQFED8WODTeR7LVH2ko7QR/gNOI+wD+Y1yy5bCr
xdIbEizNIB9FhDKxgBrLe3wqO0B+DZLeXtd2xfUPPo6KI5gfhE5vEt8ordFDa5Uy0EO5eyz0tnho
x7Q5SK/3Po2cBBYsZTjwPuvy/rZdwKHqdSbNZUBnyPjRiUW9hoqVfXPqSoNNEyHlhPZwdoRZ31u5
taVMYcQAfLzVxQWmAnwxjEuq4tlwylorQXRTHQ/gYjsXAJ0eaAZ0hJBw2NbHQgrfUI/yKpC1upJd
YDzatzbtKoEtZXRoarZzEihIc/KoTSsYr2wu76YnQhNSyEkITWe42tbYPdNtEV87R4lL39KATnr4
7A4K+Mt5qozL/Q2zBwDmB0CEonVJwrDNUfRQydg1Nl2cZYKcsgx6JrvgxNp/u9hJMeJrjHq5Cq6N
2LWyqPip4Vr/1xJ30/emV+2U2nIfKa4E1zo8eLV3VoIXmyOkAPLagVzhH4+GoMlPi9BSlSN7Plta
rl/JfOSDadi5AAlB6ID/upVuCGESEH6TGlhOLNfUvrFU4glzxAFrtNV6Hcr1wSW0O+3ctFxCQD9u
HcklI49gF4P8GJywf+lS03hP7N/YZ9xWZ/ucTLK04B84ZbLfIflsBlputp9QW0XF3RqkVH5Yiky7
gsFHzvL+ltibdrKdtRwILQ2D7denW6rjsVImdkSVGsUPKZnhtktIfISjob8d5s2Mrw/AaiN4U/yV
VDufiDfQJ9CS/4xQd57sdhBnjeLDl7d/FL0taCiUIFfrqtcfNcEYChPVyINszip/lpOE7AqBuUKd
rYN85FeKu+nE0ClfwaYk4bchNC6bxhwnTRH0eZj+M5bt8qEf8yV0x8zJHpTR0S8mFRjT1dMC7R27
Mk5jT/nmzcfH4WKhxWaTIN9iVVKllJy0+j/OzmPJTmRbw09EBN5MgW3Lyks1IWRaeO8Snv5+6E5U
G6IIne6InnXlBjJXLvMbLb/WmjLqHszCPvXBui2gtklt9mRC19vGoVlPBrGUewvZ7/UbLtN+sOUI
dLm1hM0ynbLPk2l+R+hV++dLjpWYUJKPQoRdNccHbvUiQHz+quKg5RpyMF/qMtvD36wvOVZBhwlV
SxxyV4GRNvmoDXbMYAL93U/sE/lMEpf+1MDbWa4cmf1hkNGY3/lq60gEHAxXJwIfuL5Vzyjlzk7q
RCBKOJvZB5SAVRjNZftoTnodngYtVtTj20djfa2yIsUsPXl4ASu4slU2FGiGHl/HOMRpe+xyX6os
ZSfCbr1OdgUsiwUHsUq7tJJg1zKuv7Z1Fp6bslQOU97bjzHeakdKge7DIuf570eRsT1CuX8KP/5z
k6lEMYWKMlPNxkmhumnA0ZudPvJoFE4fGpRtf49MSy9K32RHRAhDt4IzXux80q0XTJQDiLRMc0gK
X5+MytZH3gnDHDrp+SmInOCO5GWvDbLu+zE0hBdJp8oEoXwbtsF3TArWD8m1kqSpP02x7pwlLu+P
oYqW31HtBlmG/x5l7wHgxr3HJLV5/vedBMKQTqvKTiLuvH5QZPvCLlcjuAPBEF40TVL8EbHcnd7f
1gnhaILZpH9lkB+9XqXnJfcdBjVX1Q5nb8pF/5w2KnroYfgjyQC7vP1QW3GNYG7SwwI4vELIFai4
4MwDfUBWCG5So2m40kT2pUN2bGejbJ0RXByVBSG3lGM3G2XIVY3tZwHtjrLK7x0DiDlapDBMLDNa
VJa78DwXU//57SfcIGnTFYG8u3CUufZva95+kqpRLim4Q6MWgWcDtPGECOT7EMjrbyNvm86DM6+c
jDCdHJdaUQ8O9TzbT3huSYx3itD++fZv2jozy8ddGLhkxbcVaY4Cot1MQ3Rtx1j7kYZ28awP/4Oh
63JN04UCYgmE+rYWlGwJpkbDaMA2uuBqjciwOOowPZiNvCeZ/2cg9jor4MMigUcAZFy1wnNSCyM5
5RDYkzTOMHNFzeG+zsd8cmetbsFopCE2aaGFrNcx4Qr9iJtgHv5owjKCPaK2Xwaz6p/krssbvzPr
QTvZFlueFl03m+4clbriIuGoMYMRoGKPducYBxxzqvYk9XJ1qFpbz2gn1PHXTnPGydPagTmAImbQ
W44Sl5Y3g9fVXKFI7bAT/Tc+5yLZRb8UJaq1UCqi0+R6EggKUToflT4zHzKE2XfK0o2TyiLsYXw+
iIW3ETDUMrVLOy2+Qi7qfPzCmQmoc31nDKO8c2duxCDAuWBClk+5rprUKK2mesG86KOsoCk/j09j
p0YP1jyr3wtZDDuRYXO9ZdbJPt0Q8hqsAsl8iztayhBJjGPzKzqc2Xmge/mEgq+9c29ufS50OagL
qaXWLAmpcgbUMSJ06hq5Zz6niAMM9W5nla3vxfOgRUynbd3krsNZaUuYl1cxZcmd0puVX0qq4kEN
q3aK+iVy3hy+RTKcBGCRDueGen1nlOgx4kICwCFqjOlnitak1zO/P4s+671KspN7C6eo5y7ZNa3a
eEhUE6mnlqk87Xz19cpKpzBc1BAnc2gDGUd0PdPHOE+ab1kidS9vB82NXQJIiT4CjC9e6a3KkNlo
E9LKC51AnuIjNg5l5/U6M+MibaXGbQpd3SngNjYKxrxUVcxdINjdBtBU0+ZCxFV+nSOp9Myh0E6L
58zh7efaeofQCWhPLJ3nlUORKRlwEuc4vzatToc7jOIrRr2mByhtT6pjaylyKGDc5Bf0ym82CrpX
vYPRaH5Fh2v+jqNgGHgM5MyvMRy9X28/1sZ1jyAMoBuDaSkX/s1aA8FZTwwMU0t1zB4UMU6NF+St
+iEO1LhwhaqUqKWW2U4s3l6WJhpWcQoznuWb/tW96xd2cjWBo21sUfRuT1ip3CHKjEMkdMnwGlTL
rpM8Ont2e1vvlikMqE9w5GSpN887cUr+n0Y0it70Y/wFPxYazqe5kNX3b7/araWWpit99YWNeJtJ
SamhijS3uAq6wkBxBoF516r07JCPGnCHtxfbCi7cN6Bwwd6sVSdGLJKn3MSPQx4N80ubCQV9W621
LmbWGJdkrrSzAnvoISkSfY8UvPWgtJihZ/FSdUvVXn9MHeTspHdkFYYN7aWs9fkg13F9jGM73Dnr
W9Hl76Vu9k3Wj1lYCYWpsZ0nxyKx2+PI7fF71mI8h+oo+PdRKwhoXAX/NP8WcsXrZ9Oktq7iAheC
Xhl/x/oQ3GdtvAfW4p7hz9zcDctFx3ahNUQv7iZCI4QSM2YANBVUkaF/zClv5tKFLS/By+1V+ZjN
cWu5QaCmnYeYjtF7EQr+lMsQS7BeKYrcs5Remk5mbZuVN4WG/A6XG+2L1eah5cKsSRr8BHJh+LKe
tebzNKfN7xSKUuLaduN8DFOjKM6OidzESbNrJTy0UVG2roRA9zVTFFzdnTwNZC8qxPjblAsbB5bS
lr8qZuGofghK8t0wjMH7dDDn9jDmalH5pioQcHeScLiXhNN2x9pJtK92IYnB19M+rL0i0+bczxjT
OH5r1EPvYqIrSRiNzvOjULXKvFRjD9Z9lIDcew40159GS2H5PqDTRswIzFQ5qVXTQn+cZvq0A5Jz
3hSXaeZ1gWQJdzI6RvIzsEU8Eae8aB8hHOE0XGd2VpFdlOJHjuAgCtf0lkCmFKH4LEKRfiJKWfNT
61jMpVyw/pnxC7FJgRREq0Tf2qSOx0te6c4pH+CMXCR1bMMD2bySeFoq29khkLPUPMh5qOMioYeq
RlyLNckrtSR+nMELZD5eT+1/RA9h3qmZiNVDKEkNuKgxKYZPyUSR48+2nhfPc1m3H6qkNh+Q1wtz
dzZH0TxPZhVVbtaY81fbSJ2fozlPR0fgYeX2MUI/Z0kxG+tUyHWOwuE4DI99Wqjpw9iOw+jCPw1t
n7pyJL3PjTT053yAO5o6oz6fZbzxQjeUufUOyPRbma9Mvd541WjibFjRm2rPqTwouRtmVa37TefE
d8U0tj3G36nzFQ2y0fY6URifasdoC9cCrGM/qNI4Xo1KGTOUheH8ejIXjTgPUTnVyD7YuR5jb9Lm
its5MKcg+lRj52fgo+qLkkYm3ltcFrVrD2H3q9aR+XODTDJr7OqYOHstLvLyXdXNxudeCiIAYEZS
eFlfIKpopsyo3QmUW/g8UEy2bm6btfS5EI1qeiH06qtUtfMHLUHk/rnAZnd2ydmSgU3pTMNFxHXz
aZhao3P1qtO+VLU6K0eEVs3yN5aUau6pmGnsNZA27krqQvp/TPLIO24r4yoVIYw/iBhGn2vPAHGD
j07t2D9zavMPdav8akQ17Vwnq5C+EDCQgOKCJNlZKaW3qT1aNQwC7HSm2GsXrF0VS8lhkowfb19c
q5YRHX7UmilJ0cZkrZsLWdDWl43Ryq9mq2bfbOHk70KtM8EcOUn3tUKf89SnbcnJm8Rn8LpJdXj7
B6welZETdRTtR9JVRok3EV4kop2zsUY3unbKdyISEw6NwUjZ1qTH/2UptDOAdnOl3KIkkqEoQkeG
CBiM8DXzIpyhJ1TGUZWCPZuq5VffXihkc4wOUbBZcxTiaAbsaBfMe+ux/rW4df1UeiZl//5AizYu
N+SiGXTbVQxjtN0A81M9aQPHtplF4ni2nRjfF/nYeWdTbl2SFLwYnwK5W8DFr+9ivau0ySkooFKY
+vdOrI2ngQGxOJmaIG2tnVhc9KFQDqWsiL1TuLVNcL6mLca0GRDKTcevqAHf0SLiFLZYR+ad3siu
yrqXQuq6f1fDBUQDLgBdXqBrKzhNYcZyF830UVUFzn+qEqLsTpxazEh23ukf5OmrjbJAF7kqeaP4
1q7qGtWUzBJJVgbaSZaM/tIwvZsap/0x64X9nxnp3FdybqeqmzdN8ZCaTWQ/THqlSX4XSXZ2DEQW
f5ODQmZkO1LYvr3DVt98+XnYrcFEYDa62mFYdk46dqX5NQqawsNTnXuknUfNzyrn+xBa2sG2ReYF
QbFHoFqlmqxMpQC6fIGQItP5ereVShyNYd3nlCGBOEhakR+yqhpORmrN92psTHv9ldUOWxak4lvo
u1QNt5EQ6eE6qCMWLHA1vpaTLDhW1XsoKdlOk+pPoLn96LBoKUwYRNISXN76X+UXrjcTCF2LSaQ6
B4OrjiGIbaGORujrWtdwLwa1XbpkLAursi5qJG2npHlR06R8J2Pi9FE1Yn3y5wlG/HnoEct2i9ho
o7Pm1NanvG3NESOIKn0BLpB9y9QA7NIkeLzDoJbKfBhrbf5ZCAmxz2oIADcguKpkWOc1jfqZPd93
btLOYnjXRHTqDlYLqZQpGwx7l7THpKkGSu9bHYaGcCkHrNjDYTRxXK7CoXPDEveXR8JW+qFBBipw
lckev7y9MVcBlq8Fb5CeNQp48CPV16+wKCJTRAWy9jHPejDnoPtkxFL6r7i6ZRW6YIwzYeCsAoFs
JbhfyVl+lbNOJc7F0kOT13uqlmsIGMswnyJ+UYSsp0NxkmRmBqb0OltBfMqyYDyQ78i+iJOe768E
XpSp+lMUdzEuc8b8EjWW9jQyt/bffqurXGf5IYwByfwgEcKCev1WzTGQ6WQx949TfTpgRkSwl1pm
07Im/NSW2JMEx53jsBVjWI6joOM/uqLWcdKceQGe0AMJi/9CIx8uiRTalkt9aR0DvdRf4IclDwGi
3HuEu61Dj57PguwGf0AG/PqB2VoVh6wqrmY/jXeNnA3gzQKs0QZnT/53cylEjmmpstpK3SaRKsq9
BbqEGLVNg1MKYaogFiDS2d5JdDY+oy0zYEWVlaYc/f7XT0UVEWoTej3XqXXK06Sn1bVKLfOgMGrw
qjoq72QrKHYW3Xg+Gkqow4CbZIJ0m4w0Wm2Smc/5Fant7kXDkfIUN33Xu7E6W3vIOmXjeqBfhlQQ
7fAN00saZ1QQA5umoWx0m8FQLmbT5G7ZZogTxpPsAtdPDk3a279HRoV+FYO5S025PSeQaE5SMRsX
umDdolY5u0Et76kZbWTWjHvpBiHUJIM1vLnAFuUgRQjuk9iwgE8h8JgTLBGpO2LtUH7EDKj9OoMf
PooUjSjUNrLp/PZp3nxHy5iUI7tMnG5iZG0Dd2kota+zmpp3cm88Y1CBMueYw5TC4WQnl9lajrkO
zWDGlmtpw8qsi5mJU36tbEX6ZJctwgNGjvJoNWSH2Zo6sbPgGmVDGxJ6C2aTYJTWQ8t2qAonyzsw
q4FZPYIjCg95V0XoLhlp8g1vovGY1V1leVrhTB+DLhkucJ3KnRxpa+PTcoeiTxW19gdVhZQ1uQ7I
Jjfb+C6H/YRu71C7nZTHO/F58xXjnEWdRi4GeOz1wc4zea7tdMyvdmZ2ByuMnRN6KdnZqULrrpsb
69vbO2jr0ejt6wDjQKTwjK/XUyNRjaPZw4cNo/aFlYzZQ3lZ/2QMQ6PvfM6th2P7cOiYOKG3enNg
esymQyysUrSWcNdOlXQ+KbVan0qESbzeEtH/8HBU2Thi0tJk1y4P/1cWlilFagUzTgkVJ+U0B8X7
wRHiEGOJ+vnfX+PfKy1P/tdKoEqUcCYdunYMmX1gYSl9L/pu+MfuNUy3vhj1BNZICyHSuD3zaosL
jKNQEk5tVbolOL6HrO1wlYL99ul/eKoFM0o3FH7bbbIwwXvFjBd0VCIX3TW2OOx+aRPfRmzYpJ1S
d9lpNynzAtnWmBr80Tu7eYUprTKZLlFy7aOw90Zbm+6iyp53UpGtt7cIa5KaGxuF39iasd4Bh0Wn
etY+JXOUHkRnzMdqbvdaPFsPRIFDuUFltcwGX++JIXPoJ9UM6towQ5WIdvIV8M4egm0jt2IjkLxy
DTDtvh2CYMBtJqLGbQzCJrqochu5uj21F2Mwo0Nk056N66E9kRDuhaqtV0mGDoUDHOCaT56bGagC
LjVkuZIYvoY8nelCpV4m0vL49kbcfJXccKBEGNiuqAutKTCZiszsSnoN23nq0NQcrD1w4+ZtQzYF
44uamPngzXWKvnYkWmspOQKnPyRtMtMolaMPkzYnR5LLLHHRR+oOWjrTqRv7FsNiq9zhpqxRw9x5
CysF+gIX3ypjDXr0PCl+MrzEOzU8JGpgCnrpiX4cEqQIAJXYOaxgCaK9WxZO05/KMkfROE1xbKXa
znMXKEF/Iefea3ptbTZiDr+MnskarN0MYVIEKkOAArj03WjWDDFMS3rO4/LHGAj5u4NY28vAyGHn
5tjaAIQGigfqtDW9Vw1sU9KcKrsKeTAfrG6MvyBVsidNtZVVc8sD3oGvhpHHzffHjEIt0irPr1Zs
hT/zXoRfHambXEVAcgdCJFxHpHvu7lvHiEdaNHkWQOhtkO10LHTsDjknIzfkh1yZ8soNHKvTXSBZ
6o+3D9LWB1wU4HAGsel33yKkzaa1ZzlnMX4MlFotHqsTehEB+XET6Sc0gaJHUcujT3e63Sm1lwB+
E+AXrDL1JSR3Oj6LcvVfd2RUZSGinMRDBkr6+1qRfqUic35jxRVRA/dDszPK3Ngzr9a7+ZpNFKiD
s4zAu0wZMrdQu+mHM6uJ//Yr3VwGLjQ8ElKaVQ5O+IfeGGkp/P1SepBq+MoMcXcyma3QhADDwqQE
+qGvtNL5mjJzS2zMhkgdhjNCQ7SSsGs3fTPOTMWXTDNWXKPoTdWNmq4pXFx24szP8Rv753E0glXI
twLwpfzkoNzc1LKVNgQ/csa6zF80I8VF2O5ND9Rp+e+3NdYmWCAQk3EFuR0dyIHeaEmH0GTf5+Xn
rrTpWhUl7MBsMv+HzGD5iAhaLoOKFYB3YLiv9RmNOBudiQ+VlRpPUVIFviUGa6ds22oHLU1BQg1N
CU7+TWqADUghmS2qakar93BPJrX/nadV+aOR6+peJEpwVLK2hsSPh9oBCuVwUbWiV1y87LSd/bsR
f9hRuPWCPEOFwnFeH8upbSpbUkiSVTMKv/TNpHjGWDbXLAunw9tH5e2lAEq9XqrE5niYHWBS0RTE
Xtn3tY9oVf4oaRTOby+1EcrhDaBkSB/GWfA3r5dqNcyA2yUhj1IFzJIFP0FESXxxRJeeapTRz1O0
h51YRwKQS8AF2a8UcNzgr9cUalx3SdHQShcBDmxBaHykbpT3NIHXcZRl2Iw0gJa8/LZk06LQMmaH
XuIw2NMhDmPtoR2lwg+kwryP23ZPSGBrPRVpQyjBbFo6sq8fS03rUpsV2j5xVCluWynBgzpG6aOq
DSb4JYxz3v50W68RxidADYaySw/49XqFKZyureGptsFgfeglJX3sZKXeWWW9FzGJwniCkaRGRnNb
RsU6tbyJKMJ1JPX/iWZucEz7SDxocrojFLe+c1mJAnRhb1Pd3NYBqc48a4qAz0EpqX7ODq5JntXJ
xskOBEMBdEsvhsHsNbYxjNw5BlvvkjUX6gcVD74Ur98lOA7YxhqguhJbpUsrhHIfi2oPSbq1Q/5a
Rb35YnoQRfmkFuxIo5OfQ3VKj1U0TUdT6b9JAJ9Pb2+QreXwV1zMC8gIVwjIpCcxhyWP1PFUdV4x
SlbiYmAR3sVm355a/p8d/bKtL8hclIxXAW62mmCbraYEI6zEa6PUwjUjC4gNGgpI/YnggwR2m6bk
kHzD2N3Zi2N/LP9eZ030nMBFsX+Won9V34Hn7ymo8uuYTB3YEIsMyu1wA1e8gfnIx6pOFaKoDBJF
C/prKnrpHtQ+RlaYQX4hnzO/I7GaNq4t8iRHqCoYdvb3mlkAKZdhKieWlHKxIHi9yWw1NUaGDRD8
wIK8D9MyPY7NEHxEw2i4xzN6PgPxwsQ6w1Kkzm3ZRbNZ88KhtR+y0op2DvafPX37xgD08IsoionG
Nz/HkEFDxd0A2xZCf+H2Zh40XpJq+nXMR7tx+8goYh/zw3w6SmNZlb4tUAB1Y0XLbA9Yk567dtCY
tgeYF+fpUOmi+DlJmtbyuiHBj8zKZ7BXcWTT4Rddo8o7j7Ccytsn4E4mByEkABtdDsDfmXJtR2Xs
mPnVofY76DSRjj0KQ3BC7eZBDVD3cTKE4qZqLNBgbfa0bDfOl4HBJvr8C0B2VZFgwuvgl64WV3to
pKdRHrqjYmTGqSknx6MntCf3uJHccpg11BcpTOik30ZIDpdUhCEGL3XiyJcJnz6vNrQvunDK2jOm
ecYmqSpBIEDWHh7r2sg/w4MS//rWQehyyhaRHhQwVvdqWZj4xDPNvOAk+7Vu9PwZ+ru5jF2Nc1M1
+ZM2N6DA5Dlb8FjG5e2gtkpYmE8tFGEouYtG/O1whQczsQoR5sWR4IKU4MaemB0ND4wexDFXsTil
ebpHvv4TPV7tNASzFwAtF5QFFdG4qcmE7cx2IifOxdGRHbzXVBOSSjumenqnG8L5jNy0jchT1seu
2dj189BXsuniWp9Efoqs1xO9PFk6B87E5HAO0vBDweZ9lE10UWe9ne/IHtS9+mO1P/nRiBIgtkxn
F9GtJVz/dTxoVAuRlZJ9GeroS4LB3Em3wvTYQvX3ulavd7LWjeXIi00Ip4Df15weTAHbYDFMvaDW
KN4HVtt6TIjx/55C6YddNx//dSNARgWcQFNtEe683Qi2FcqDjv/rpdQKjYFWGvT32qB+lbJAf84R
rTyDBO12rtRVNoQjB76zeL7SudXpWb5+pSKv6oHayLkANpoutl7bnj6hLjiOiBu+/XyrlISlaNPB
smOYCNDoJrgNfSnCoBVsORMdP99GXS4862BAfr29zvqzQVWAJrSQQXiht4pwg8FpoldlXeoxs/1E
z6SL1QPvCeY4PnZVrexsk1XQRp+Kz4agEjNl2qk3u7JTR7vO1da+GH3YvHPSsjvXACrOoVGVV0U4
gytZZfloC7TOJy3fa5+v4wcyHRQ7aNHR116BW2o9c+S5U6xLrsnBE9IO2TfGlj2rGoXxgrAhl7Jj
1aH/9ltebxyWRY6Ly4IEaZWs902Hajwci0tkSfMpBV/sIS/qHNEST3Y2zsYHhaBJEkbziNHH7cYJ
8xDVQW2QOPbyJwDa6mWMZeuIHXfhD5XIPr/9ZBvLLeYfyPUAF+fk36QRqBXm5aKLfknMZsxd6F7t
t9FO40dR5gjxj9M/46FAR8Cc4yMy1l8muq/P4NRCoKMT4FzssbA/SHUluwmaj1+BnTPdUZrfbz/f
xoZZBCeX0p+wxr55vVyP3x+1quJcgqWiG+HaPk5przxpklW7jaP0l1nW+uPbi64y6eUZESpg0rOw
tW9TRWgowFPmxrl0ue6EpxCns8p18gX2MYMySi+IOEovRlYo38u86facitexh+WBZyyqbksYuvmm
aLH2o2kSyhse+jjZWnoOeMidrtXWKvx15Fm5xzmMy876636yE03rg852LnVT619qNESvZRz+c9/R
YLMw8DEAtcDtv22n5mErQkeCPGvFBW14qVUPfZXuZdMb5/vVKjdvzG50PaTPj6ja5LSH2qnADQea
7NJ12LvWN14bOGH2JHcCX+c2YIcl214PUdS1urn2lX5SL1pvBzsBa3MVPg1Qb5X+9y33S0SVM0pk
9Mxn8/miiBSsfDj/s28hH4dplcUcB2IFF8LrLaCEipLXDWKPWlJ8nrsgO+WNEnu1ZY47WSvNX/7W
6xyOPH3BZKB9R1y8hQyoeT2qIsYyuR1t68kq6/DrgH7FkzLLUeL2WorEUFzEunDHMkdkDVyImn0u
BgNKfTD0JkjIKALXq4/xGUEPHBd0mpJPkZQlv1M1hAPCkQbuuzDJ0ofYRD3Mj5Je/imXkdm7UDXU
91ZnARItaOvhLJkM+kNk59nk5jr9ZzclpcXEWcLfwwJ1G3tOFw/qMVO6Wv1IUp7LroEGz3BAftwi
0cxyOfHLGpdAD+NXZl2TVZrP5pwWMjWPZGUHadS52ZxesX/pdipXsBdC7pu0EfqzPfXURm04O7Mb
jfU8PZLkGndG26AYOQhb/l4KJ/kdRZr1DopvGPijhN68a+J88p/eZMX7LENy7lQQ/Z/QSApKfzQt
8JdyL6WaN+D68iWRivKlHfrc8UbDyG0/G6pgxAHTij6mNswav4N+d9ACe+zPQS/MBxzhi+GdOdva
h8pwBIV4G2hfkw4iBv16bQHuRKl0GHtNhK6JGKN0TJW4vs/F2MbemErpS4xqVXwu0P4SrtUqjXPE
HDsqPNuRakCkMYoPkGAEmmO9atRPmJwptR+ITq08Pctr/TK3KDsh6pR8KRGHr7FhjOC5SPHc167R
drbpmmk0SD60Mqv3kpJ/XFsyqieUi6XUrwMYw75J7ibzpUyJNkTHLfw4NQChGBhN2p2VW6J5kNR8
at+1oSb/V5SzonlpjfSCO9T1XD+rQZqeErPEYiOkcSW5AF6anxUfe/DGOQ0Sr24LiCO6Lcp3syVG
yzUSp27OkqrWv5EjyKJLw5J8DxVGjWvEduI8m0mlyk/DYNKfoTpp7wm46CgAh6uAZFmZ9R2HlCiF
KTXkyfsAcmm5I1ixPoXLqH9hIhKW17IYgQ0wSkdJ+cLtbnwbwqD7zNUy+G/fn6tVIB+CvMJgifx5
DdepolliEo5lGvZA6WOCitSLFRvOTiq7uQoBjHSOOQ8I/9fRKx9SKbAkM70OxF/gMk1/BdKTnf/x
WYiR9BcYuIMGYvR5k++Yca3IcPLi69SF452itcHBMItmp67eusBsbmNKRfLTFbln4vISmLsgDtOP
sQ8pamZ83yd+E4x7TkNbS9E2oF+zKL0xJX/92nA2RH40zpCEnyVMlCjYwJbE6Ynisd2hum8sRWYK
B5wG18Z4Q1bbcjSSWroESad5Sd3kx6o2w3utG5w9wNHytW/uF8hKWAZwJWN4enu/dIaJmRxIcIwx
9P5gTnJ6MEoj+y7lYXY/YobY7CT6q+1HykTLmm/FigymbjLTDL6wWg5FcJmtVvg5NhV+TWDaa1tu
LrOMhhYZ/7WCVwfEOsMzljSNBNTP6t7xnAYLdxuFENccVf2nMTTp2Zxyzc/NsLwb6ukHhzPzw9ks
zmOl9l7XlMPOsdjIy2leI1NHyQES4TZ7ZLCEj80c2pfWrPAvCJ0IeH8tHzrLLl/0yTROpLF7AJuN
/cSiAMMX79w1PTYghM8ZaOxLT6vZDxAQOQ5zCDagl6ydQLneTnSyl2kIvfRFwXz5LH9lx9Nsoy1o
VOpFCcOsd6NQBPHnRoY/PRZRG38vx2BPGGL9dGwnRvMMDJi50uB7vWRYQMgV7aBcYjHafoN45iFQ
Ab0nRb0XoEG13x4XFqGi4t/lIVcgkgpN58muGSwl+mDXB2yjzaMqh4HpdRHKDe4kKut3WuDIfkyz
LrFdWc8t+6iVQZV4SPpbn1RmeqFPBzAOfDGGEEsBDAnu2dIq3VRT29qPerzMsaMt1acYjr3AXLkk
zUMjWE+PUjsaz06D6/ApK6buJQO3/Z+SpPlnw5lC9eTQoncucoilwL1GyNK9nIk0F6oj1F9m1xjt
ERuN8auFQuB0rpAGsg4B7cBvBQ5AMeTlrJ2PnZZlx1kZB0aCTWlYl4U6Xh0VJ5ls3xxQBLmT+pZU
JURxR/cNPYsdT5bGHrUKrGCCQ1QK8MIKKeJLDnO4xCojrxNXhUFg+LEtdarb6E7zoW1hPZNq2GAa
UPizFK8MejoMaMNrFhLgQxO5kujKwJUcc1JdPQtT5ZvIS7MECd9msFVSLflhxE0ceGQB6c+QkZh+
LGLH+SpVNkQWJyyyu1ZxgubUkOmUXqabbXTsId3/SHMlyI69Ibr3Slr1CeYHcSncAmZa5pZar92P
8zzOd1rlROGDk0r24AWAur4aY2ySzEYWGtS5k853kTyNmW+j6dJ5g9xgYK73Qfmrw5QWT78SnUBf
iYNUgqytVfe2k6WDh8rMpLuJCLX/5izPX9Ku0+4wWCnHg5qFonUtKwnrc5K28hnnTblzeycHCDIW
0i/VRP/QVhrjZRod6ZwOavajb9r6a1Ng0QAB4j0COmUfxPo5CzTnw5RqU3Jow7KPD0s0hL5s5knh
RnMy/MdHrx8SrZ+VZ5T+TfNgq0OfvcMCCyfTAQpk49eqNH0cYgHlKM+G4SQlU6wd9CDvEGeoYucJ
rSephoQ+xgxSzLk75LaaRJei14LSI+WpXrIMZrSrx43RHVtnltOzZQb6f6WonNqndJSAtkVkPn7W
z9BYRWoEx1oOq8JTO72P/aLtQ7aALIlmckdFtO8DuPyLAXip1fdySPXgdkVrWP4oB1rq4jkI81zM
Unc2h2x2zswnUG8UuMA+1VKkcxrM8f1cBs5DW+ryhyliwHmuwi6L3Xwws08M4rKJr6mHzaHubDs8
tZbWvsBtgd1VwWkcvofqPCp+7tQK5Uc6GfUpimEH5HHbpO7c1WXkRYpdjb5dDflZxErV+ARh9X2n
RMb86Eii/daUpvPDwpRAusMSXu7uoiikxpDCuLwbIzOyD2GXjGB+hJYpLoyI7qlJtQxCI1xy6TRJ
yGpBMg6cTzivifEDmlK8SjVhh3M+CfJPJSlE9wFF0Lh9N6tFG3p9RoF75auo4Orn7kuAXJlx0ou5
+liVTT37b2eDq2uPzHaBFDGvA4OzygbtHLluaGZM/evYE3AeUWTt9UMWNxD059Y8DOU/k2iWJYkm
wI0Xra5bhplVMiAEyADWPh/HYxfjlVG1TeTTpGgu1mzF/qAn0069vso6lkWBGC6qnUz3bpPEoir/
KFPDDBRt8LlXU/0dxd2eENnqxvuzyuLRC16DHt/NjTcoWoy/cQhvQtS5x0RU8eDh1+97vdxT/Vqy
2lfp4Z+l6LIuwl/IPN3c55Q7NMPRUr5yrQyxO/YVjidNCn4RpYXA7TAHAuBUZsdUi8Ov/8Om+TO3
YjhOC+Rm7TKml9f24Khw0LK8tuosmuy6OGRWh7KCiFPJ4yKQX95edePlAmBkTMnMhKbLLXorzyNE
N8ZFCqOK7fsMp2y3tqTkBRXUva7+1lIMSviAeBLxMW/ab/B/u0IsL3ee9dQbJuS2FS0v/B5fin/t
WtILRgoVEQRyzvXcSbODVhcZThdqoTzFZL53DeoL/8fZee3Ibazt+ooIMBXDKdlhujVBkpWsE0Ja
splz5tXvp/QDGxo20cQYCzAWHFRdxQpfeMNO0H0T/BEcgemRh85F7/M25wOYXEj1NkTXYGuFajIc
HUFDJq4L03NJ5XdyidsFpMqsSv0D2umUZFe5xKhG2M130PTDhB3RKarxDvXVxQ+hO+8s4MbcZK7M
4hHa3koq20OgQIvF5C4P6/yhTov02GRdd65LtfJRKNlt3ho3J4+5cXGRQZNsgll+HdYCsRBWF4/p
1ezibD7UCDwq2FUb2YdcSZbmH11LiY0iQx/pzabR/L6YsH4aolnTvHlO0L8RbK6H3pZWzfePyO0t
xxUOY4uzKdWR15dCYEb5EJn4CSuZ0+JmpQUf2qDvP/6XUYDJ84Hpvq1FfVyjoRySOlQ+e706KIht
PxOxDL/uj3K7hTgYErwl9cLoP60uGdHBduP1QOmhjQKsE4PQQ9g7+tT1U7OD/d8aCpNELlLq+mh3
rYYKUkwLUvgT16DTk6d5ysSHIF/GyevSaYx3jsbtN5JeqdR4aDODQl2jTKDCGm44IneqW6nqj0YU
nwyt2eOnbEyJ90dKn/ESIT68KorMVrqUlPITbHWV72lb5IdJyfULQqTjzm64HQl7UgmLpAeL3MK6
sj/0teirAtk4U5TLY1DPvzJ7xrU9Nt7sli13HDRf+X7Tw1q36M1kXFp0SlP02mESDwUVWghtiqdH
1R425qarLIdiMhTjgCXfgFI6gF0qmtC8riUijWHf2H+70E5PGVKbX8vSsj4z5eFSxSEMXAUs2k62
fstGkT8A1CK1Orra+Pi+vmSGwRZlWfECzZ1dT+e8iC3XM2rVrY52FRSBZ9Cssz80WC7+43SVlh46
l5YD/p4BOgVZ6iBs00WW7YWaIt5M7ubH0WABtMMFcOuEgeKVa7SCQqUZJtq1WizzTFVeOZe4fO7c
aFvxKeURnc4sSmxs6NfrgLzTTFjHh8B+F4JvrmXPVmGl3jiCA/GigFZA2S57uIytzw9qFPiJbJre
UIw7LAPQXEc7H7N0cURrgZt8rK2zQT5+7mjNfUb4evHTMTpr0Z530+2DRkiHzQglMrDGN5e4bYwY
/1XEObUiys8YpyleiJ6lF+RGmnpY6Kg7Vc2tNQbSDMELDAr1P7kaf5SGMC9UA6WD5DAJEXwZolDx
sc0JvLQb86e+ShZZ96h2AvLba4NZ/v9BCeheDwpDnysyiQmx0Cs/C0TC3421pJPXu/LoGzcuuAcw
kvLihUi82kMAgevegd57HSadYgi13Rc1SPceEfmnrANyaaghFTulmKb8rH+sohH1kKUDJkSXTP+I
221+agdR+AhomZpXTrl1TqLxm6K1e32Djd2KWBFgG15JcLI3CVUNnLKe5/Bap/rwM0T+amG8RqO5
rwPa9RAOc+sPVWHb/zPmQm3eoWOa7KGDNxZZh55CbVw60N4oXGiDUcOfLkKMwK0Z8GYUnkyl3CM/
bowCH0Wii7iAtJu4slvKiUiXWn+CTME7d5wi4dtJ5eztzs1xKCMiHuRKw4DVlgGWMXUWAndQpmMN
T90sfMmgBe6cgY0tA+oRZyJq/JbsybzeMpqTWvqYK8pF7/PCp1Hr4u2tLdSMav3ZqRLdjxCWfx8C
H3t7xEN2aP2m3YDHWD/auojUIUbh+BqHAXp1QgmOyLM7hz5cop3bZWMpKcly2FEgwd51jT0JjWHU
ubzxzUW94H0z2toPGHLJzigbdxhVDH4iQ/1maL9eyiWu417pg/BaOphKHrU61P8RqeUi+TNljXOC
tVJNlzIk19nJrTYusv+jZNHnAie1BqBlxdCUjg5UoxuplrlR2hzieakOU6FElzeHxMTBDpcL4rKA
iFZXzKi1cQaYDS35KsbzlPyhAKgYxidMjvT/MC0eBNlUA/t1U09PhxS988AOkTQMe+xVssh6mCGi
0laOi3HPpXNrEWm6kE4BRIb5LjfRH5fn2Ai3UeI2vqY1j7uNSNNhrANxcGJlr9GztR9lUgpgzyZi
XddoHF3rnExfyIWLIHyivDifFWP89/6XusVWYwMPmpmIBWQNzaPVhEq3EaNF1HYlO6qOiZE2H5CN
wn+9GY3jlHT1gV4vVqSJYh2DeBTIc85vRsPwG6Q6AqJuaPBwO79e1Ci2+0QNiMxHNa8vmVFrZ2NE
Ur0O23lnt2wtKqdbCvJpPAA3O1OJXTUpUFRNs6h7cKZkPk+pE+9QSzdXFTIyEDJ6WUi4rGZEQZEO
KDSCq1pp+iEqdftULvni2XDh/V7ts8OIqphfokTjNXOff6gD880MJrmqUEJA3KPddoOHjOd5yEK1
iuHTluUppgAC6rIcPZAv2c6qbp0K8njuTkjxoK9X5z3CCrvq2wZT9ynEM6yfba+Zpub73O4iHDaH
guoNbo7c6iZ6qW0jMgVE8yvM++SoI412MKYYMnRsvBm7isQKSEsOB8UDCCqr+olUGDPcTMsh2vfN
XwBn7C+ok6CY4FqRtZOcyhVaBWUSTsFw9NAR01i9sAqn2zYLdF2UrBtOqqr23iJ52HqTKGe1qJyf
98/9xjIyHsP9BqLdHHtV6ZNQVxHO6aslj1Ag1rtHg3TsPZitYGd3bDx5KMjIoSR6/IalO5jVCHFB
8h5pkycHQax3QCbBLVBPSHP+hpkmZ1Ru7b/uz3EjaoGkwosAHgb26rr+pYrSqFCQJXLXy+XY6FXM
/aZmL8bQqgjdJi2NqV59KbJ8fHvUQiETBVdYK7JSszoPU54rnBKBDkI3TgcRRtEBg8TsOOW7JsFb
Vw17FC9EqdBI9rC6alprRs4rw1qcDq9Ze3ZsTcdK16ZTUlgWFH5Dr0+9VdpXXQF4dSinurfe1a7R
f33zasvQkJIjBdXb56pSRBxmuoLHQdA3T5GStj61N3q9afBPqmPpq2Jfc5gmqGb3B9640hnYgh0j
xc9vtjL29MZcWWRNUa67T/DFzaeuSuLj/VE2DgzFb250hJ54Ohy5yf94+Iswq3mjqN7qNGY+aWo/
nvRwloIau0qnmxP6Y6jVXYBh6GBPtB+v3VRZB1dbsoOt9nuVo43TIe2JTTIyKTL8m1j4x4SAuUZV
K5PpdBzzH3B3w886HJ5zRcxxMZMiTqARioK+rdUXn+8v5sZt92rs1fnQjXloVFLbq5nmxRFtLpv2
E8VTbg/Ni1nbnS1yS6iXpH3KMxRnZGi/RqyVddLOrYKyFOjPMAJEEGaXpEudrxSvsAIcezStvBbI
z0Gdg5CZu5nxKMJyeUI6MN8DgWztJalbQGkeIWLUUl7vpcRc+Pr48l15+hHst+mqPllgGSrPNMb+
09vXGp47RHdDABr6fX/88Z0pBE6GC6wBcaHqe0GP7RQlqCvDdIwPmTa9GSnESiNXIt8Vrvqb/qWL
jBHo1JlqeOxW18g0Wz+xTeUQhZbYqT1u7WAyUqJGEmz7xmNbj+pgjAwsdY0GdAVw0SD6MColwulR
D+RltENaGE1sBdMBpFH69j1M9CGLrlwLtzEPeIR5EmgKXtV4sYDq1P+oM3o3Qq/6D4mdZDtbeGPP
oMqCpwtvKHfQ+knRRsOZM+DH16EZuvdIR5n/1uFY/10NSr93o26OJemlFJStW4iZI+gG9RZqOp0t
pscisMRFA4p26QUcy/u7c2soCB8E5IIGwM1LWQQqvQeNazXqhuh5UcblZIX58ClRav18f6iNa5UY
l5sbMgsV83U4lxajpZYBfZpsEsn7CWDwA4CP//CdCEtZOR361MZ3Cmg6144qe0519PfcdrXfAdh5
GvrW2JmQvnEAaPDx3JLOwItZH20FHbkkQOrhOjqLrQBeruzmiDG66Z4mIDaxbzR50vsQzsBZ6YVt
/QwKE5XfpDHU792COzOpSTmD1xRa+qnNJ/6TqBstHFKUoUXMNwv5/52YBZzOkUDYznMHZaseATFM
7Odk8N3IVeIDlkNs+LDMjX8wtR6TkyoCXAjizgG5c/8rbmwYGisy9ocJJdtur+9O0Fw98HjYDGip
1kdoXfPRRXXyJWrH9/dH2lpdXCOBAyKnQSIl//kfF6fipEHboGmOCIuOvDF4zLMzWekZo4YSo7Y8
940+nDDkwwfv/sgbzyMwYT4qfX1JhFzNsbe7Jsj1EmOxIcmPCevh1Wk6npMu7Ly8UIedmW6cDBCu
tNtNXqRbzAm97hnnJjDQvWWGx7IMlm8g692dcHzry/0mjcsC/gYsQo+iBQxjfA0WSHrJoI8flRF1
MtR39yL/raHAPmNiBIKUPH/96agTijBUKSg0Vnmo47A5QRTJvBTG/s63knHfKnGjqyhR8JCteMzl
2v65S2aY96oeYNFiJsp4tjqj/qYrKFn5bhnEp3xK8g9wTavwP5wDiSVAFIwA7qa3XY+avYSJw7gR
wEBIU9PfeTA994Fdf7y/GzcXk1cHWBIRxE0dgb4sgFgh4quthAlyc6HpIzlq+rNW7gXZWxtfbkFq
2VQsbh65bvzd/phjBIDm3LcgzP7Igkz1hRvOj3ZNAeX+1H47I62/HgL/BEaQqtkuq5OGoZgFthMZ
IHuMxDeaDvrXGuTsBxVU61dR5dGnKatx6IntJhqQYw/0f0uwE385EGtUX+1tZfaJdzDqtIe6uCBI
0M+e02KaN+KC2p36xB5+DKJ1Ktqe9QTXaRJ1fmj0Urwzl8Lcc9Pb6LBQO2AiiBrxl3V5krdiMJGN
Sa5F7ww0upX8V0Xe+7O0k2bwzcV0qP80+nRY6BB9NkanXXYepa27BC0gWXaS9NH1eWiFM9lNbUPv
X0T51bBAlpVpOO1gabZOHagnett8OSkD/frUQRLqBiGRHUozFwAV4/Y8xfln153qB8DCje/imfxw
f7NsnQOKrhInTgfrJtFeyDzbwAR8MdjKTyhH2lOVJtGDnnX9TsFk6xg4klRMCEbxaZ0fLCEFCgIu
0DGLqnx3FFP7YbRZGiJutpSPY1vsCY5tPXUucJzfgENogqvljFxMOywhbbujpnrhSMy+G2M4VSmO
6anV2H0xWmU+Zhl79/6i3n5Ig2IWbEsg/xugqNaAqFKW3NSdO2ZHbJhHQNPOdHTwl/WnHlPLOhfR
zu65nS6DksfDiUTO7Qagt9REMEmCcacSdMWDrpg/Rys1/WwJddyOMvHSBqU46Phf7tSFNtASjMzJ
lIrV9CzWp8OZhdHEI74iZlml32i4ZsIb42WBioi3wBFeMqTnpElRIOhcZeTeEe6XoG3L5xpjJ91r
CWF1vx2yaO/qvVXpoe8FHUEyIYwNSBYi6LpOUkg+IxL7C1iOAhwTWurBQWhD8Q8uY6WAXaAkL+3c
FT/zcCEgMjvd+DsFNLp4dA7zbOeRu71M+E2I3MD3Iaukovb6mGvlVCpZTzCt5n33YAxonFoNnMT7
e/D2YFNWAL2FRsGWQqNdJLS+S8ItN8jFdVBSJ/KrLFZ0rzfdfM9aZmvzkcKByKMYIaW3Xs+p1/LY
6RWu6DSKlXd5JlTPVbPpSDKpnnPVmE99WJrvTDR+dkKVzXmSTIFPRr30xkEH2gnMxx6oFZgU6AAD
yOmm5hlTNISX7i/p1iSlqDaUR9B9N/WW2miTHCYlsV4Y5ZcIAkjsF4GrmAcnUwos4ebA+VIHbfUu
WdBt3dk2t/cnrRfCFaT9JB5nHT+HSWglJl/wWhtz689ZnH6wQzvylnJMzqaeRjtvnr11i9FVpbqN
QoqU53n9TYE8zXFdSqPqwUieYr0bS4jAVdFBtGjQgMebMW/4uDAr/KV0IKdmdCx/2KnbOkfb6afy
AkVjbj6i8AZjZDEc2LPRGI/Pg7F0ztchHpXuSM0syZ8WWy+5FXtQNgfyO6E8NFY6BWfsh+PUa4NZ
cw+RiQfeaard1jjmAxhX9FyDovUoVfQGpIKhfhqtIekwjAospL90LXiXpwNUg9JZrK90o53QU6O6
kHSZ0nwKqj5SfXCxQwWzvys/ZnaMtOg4KUZ5RIQpj4/NAj/Cs7OGmlnIu4ithZkNEoRkIDY20PhT
mHRcQroBRI/vVj8bE+JN1vBTgLrVD6OYbDqczZBxyGNntv2iXfCT1UXXwHNrlWI8LGrbwcqYhtTy
qkUM+iFrA8s56X0caV5WqfnE+Y3M6qokWMKfehTx6wfiOONzXlRq/5RD96gO9TSo71U6/LHXB9YQ
HZZu1IyP94/AxiYkLUDCU5YB2BNyz/yRGEwVRil6xZua4mvm5fRa/LkezeeE3/3LCu3h0/3xNvYg
TghCljhdHU2GFTgq18qlU+o4uWZlryu+6T7myFpmXqCGxq+hUNuP+eBUOy/p1pUi9Umlqhud6vXG
71Gx4HkGUzAnoXGgdoX/IjHwuR67bidS2BxKGrRwaSLutD7UHR35OrYyMAXukp+4pRsfZZngXYtL
+v2V3PhyKMiQhKDOIF8G+Sr98eUENP0ljweat8hZGF7fWMlHMi3r3E1O91PU6h6KX/6Br7MQJEco
B1PIpJRzE1l29jIAjKphOud2ITwlCGu8KxXui51reWtmcM8phEsS540ylmr1Fr0SHMQXNWn8kZ7z
odfqzqPsOJDBzHuSaVvfjP4bXBaK3MQWq3txCkwU0x38ggx1qc4YR9WHMh3ajz0N3OP9j7Y5FLJf
pI6YY1Aaev3RQl7TQS2i5Gqp/fAuRAj9qlVGe5xny/wPO5EsgCTHgAyrrW0jihkoZZZMrGJRmEel
TU2vDqPmGJlQFt4+K1npov9qyRLDaladZU1GVCEZPecTgoPKOCUPCKYFAUkmku73B9u4QeDcorNH
Dei39NbrJYxNbUZaQ9r7GU7qG4vr9B6w5d5DhqI6d0hlP1PH2AN/3Kas9AxhIhmAZ8la1/dWlZVo
q6rEQ/lkxj9pS9XH1NRqx2vEhIk43YuAfowF1Qqaq2t9DpXe3Q1+b0m5YLL4z5FKpmuBSOXrqdtq
w7vD+3mFZWZTkipq5VlxR/RWq6jOHlGccfKPIYTlBoV/0Pk+Xj7V51xVc+KLGGWanU+xcVBBxUun
KFngpYn9+vdMWq4PVlwiFT6VSP4hM+k1Sal7ImrSo9UFe3yMjQaZ9IaAVs4mo/airhbA5WUCh0fI
FOmJ7nWzOz3U/eJ4SRXZh1TU6YNll9XJDJfwmC5LQrG5D66Lgyvq/U24cRdiX0/xE7C+JMKtfog2
CDXOHZ7NJMv6BzsQ8Qc3N4PT/VE250sZmeYRbXMkFVcHq6HdifwzLimJI/EWTu6ecK82sXlHC6Yd
nOJiuxX8ffIgvxHop4QtQB6TAvv5/i/ZuLcAYFFWowPCT1nPF9G+srTRarhO8xQe0DTkMhHp4mMl
vlft2pw0kBWWly6I7Pm+3lV5GwdxDs3uaga1MXhq2ToCpqve/CJGrF5gUCafy7gXDyKaH0fk8Un1
Cv3SRu2e1v/GVSPbhEybuxrg+np/6xbByVIxa9EqcGujbHhHd6t/b/VxfyYZb75QdZj2bu6NYREw
gFvGcwSnc10eC7uOCh0V1YtWTLgSlosTab6BlOmpga5U+DDZ0RBqKwcNx/ufeWNk+HN0C2VtjD9r
hdKo7LC1hi51L6bo7JNeFcXFHe3prJhQdBO0fnCYKfbEuTbOEpBZ6b0imSE31UADvRE7Khg0xszh
BEYmO1oDNY77U9vYwVh+0ZKhOkHtcc2yAqDu0CdEPjoBunpQ6iQ8NKZxaqFQv/1uwKqPMjR3EcWx
dTgRLksEVJELsQJ14U1Go7/vwkTfGWUDUYMuMLORYEQGWmfo+LCKDmcVhF5xLBv9sauVj4nmtERM
Yxgr3tJXlvmkgpyXjKiqRn02asvwsaawk7w9rOHTcUO5iEWwaVf7BoHZwA7ULrwGJIunEtWCz2Nq
Cy+ylz19wY15S9YxqGQeABkIyKT+j7iXqDcD8wbK2ypwWC3cYJl55zTtZ6vnS+0nmlt3x6pagr9i
qQ3hF0k7vLhdY/y6v6G2fwjRIg8S7JKbvqZTD9HQc0Nf0WgIcJQqYx/rWyP2KJQFMBhb7dRG1ezr
sT4f8njSPT0wrX/u/4rbbc1qoNTxm7F567Q216WocL9WLr1aIfLM70EoyrFQHhb5zgnanDAbjRuC
F5gtp79e+arMzWgIhXJJpVuZb4R1YnhxaWANm4GeeEBWQO/OZaQqiWcHg4hOuQibK0LI8BrvT3vj
kQDsyHwpjEL8Qxj19W9hODfthAjpnbURsO2ysv5KEHt7zsNq+F+iGDE2Tov5cc6a+dKXaF0fcQg1
Da9YIjS67v+a2+Dw9Y9ZL4ymkjwvMEb0Qi0+RsJG0WvUZvuxTqrRz2bNQXAICpnrhO8rdMHefhUQ
CgFs5QQiooi40evFqNvK6Afk767IeqPAYBLh/0ZG/8TBgdAvSyv3eR7K4ISgn1S5U9wra6EUO7fA
7UUuoeZEQ9AKbWm49vpnJCabMbT68JoKu3vIhTUr/pLFbb8zzm3YyZ9NGi9xi7RW1t++7Gw3UkYN
Nok5QeayE3CZouxPi7AiD1E05cP9z7t1xqSpCKVl1+RVXtUsIpTSFtOduN3ySjm0UzWdm2XoPaRG
3B3exdZQkpcHeIbpkd+/XsLCGcLCGblTEqHEXkhT7xA6Cyp9BeIcO9H75lhgMkEKShMXc/W57EQU
eVGk4bVLohYyMKBI0aoT2DKx127bHErSAxwyUpoocuf8cWcXKQCCKbIQvc3U6ANiMubn3BqHZxy/
3G/3P9bWJpR4aFvidSzK8a+HagMFC3Yrgb1lDuPRrALlZKdZvhOZO1vDSHYMUFKCCWoir4cx8lCU
wTgHFzfup/hkx6baPc2Q0sP3ndD6r3GTZpqf2wvd56Gqux8xzJ3kjKJekfpR6ZbC54GYYzB8bvIp
n6c2OYUDtWKv7mb119TwdHpVMJUt4kBNnGL+0mXmuSGyWA7DMlO5bCMr/Dc2k6byeIuwoomMeEr8
ssns4dC1ChzHxRZx5OsUW/4tINqTGggxvcejaAo8KkTZ9FIHJdtZRRSz80dXL8gZk8a2H0JHrU1/
iCKr4EnNjBOaG3mNtF1vNYehmyb3SM6fDhgygCV6UvXF+Zxo6ZQ/4uXboVaNLOZxNhO8FluMsh4y
u8jBh9hVlDwsqWV8tzIcAbyg6MPgmE5DvpztbFTao9aVyHZWapU5j4T780MYItjpSe2XZ0MpwUTP
o9J/aZwsDy6R0TS/SG/d6KioVfqk112NytKYI5wDHbLrjx0YcnSfghh1yAZJg9Jr1Tb8i4QJ/Yko
xHjWa3X83ryi0GbEo9qGulmsmOUPav9xsvNQbJwD0ECyaapqggroKnYJYtrBOvo3l8Qcs3e861j6
ZiGQj4Vqc7Rzvm+7G+TC0h2GpxrZDVf+mD8OXdA0pREWTXx1rTA+0k+YPETDl0O+qN0RhYFDkWdo
CdrR3sC3WQTIGSoQspYmIFCuLpZeL3ujsZ3oaqpp+iXBfuHrqI0JYuy6012wFuYt7qrQ2pnvxiuM
JZugSCNF2aHqvJ6vY0RBX6cmVd6obF8cFuUB6fmX0XSWd4lr/o+2pnJupoFCfNnXOxf3Rs+Uch7l
ZYhBwArQBXk9uisWzcy7Pr4iI1q46GsN1RlzJupSfQcHsW3MobyiDqm3HoIk+XdwRv373nBJJtFs
Tb1Ja4xzHPXjw/37cGPLUamQjSaH9+sGQG3nYb7EjQpqqsRKk6eT/DHpp8NEU2xnd299d6wNuXTJ
AnhWVhsuRn5NX5ImQokotqCULr2fufk/qhGWXtK77pGe8V5nfmt6XMGmBiNFwptWD2aUzHk2OhAV
Ye7rJy4Q7RIgSvaYKNqe6vfWUMiJkkSSnUvNhNdfOO2AnxFgsa012q2C3s9haLQBX+xiPt//aBsR
DvkwnWQpXyr9X14PFYyuAzjF5BFL5sDwyswNH8e+HDra7kl3jqGGqTunZ2NI2pGyHynNKSkYvx4y
xKoF2z0nxGqsio4YDYhP9J/CkxshipaKSdk5MBubRTZ5aV5AyLotbZWJMVLBQCc7dnWe6H76q2iy
8ju4bMtfuCY9Mc7zf7iZACezspIsBc10dTNlwMFta3LJHeO695tBt16UuSB5ntrMR3y586eqerOD
I19Rs6hVo2GFXLy1GtRCwtAZLGK6SZQIJYaUJG0/4EDY/+ETymiEGJWcFBjc60+ohW2J0tuiXAyc
qT0aGpFvJKVzkDpy5zLOlOP9XboRA1EUh9IjkcTUgVfjBWmQJ3Y3KZcmbarvtlP0vpOKvY0i/5TX
bSfJRKbyTjeNqtj62CnxsCR26iiXrC308zj3hV8uheO3ZSPefuzoEMLPsdiUpPSrEz5Ps9tnLkOZ
elg+jQqEj9xwvyVJ7Rwx+NxTddo6cn8MtyaUJmCYLfrD5O6RG3tRJLTzbBTdQUSZfgSdtleu31pJ
wGg8joLiv73WGeuMqJ3tYHIvs7mMHsJ05RXdUtPvB6XbwepuDSXZx5CdpRj+ujg1V9A4NIQvL+2c
yrmU1YNZTaxiD5v8/i783chabRB2iASg0d+9rcO0DWcrtSOM4Qq9eLCQGu8BFSTjxaF5/zSpAXHd
mDZuesTLOvnVmH0zeiOlZ4BK/cyJNI3ZWR66wkDNOyN5tv5SY3fpPqHba3ZHEzMZ1UefPqgPebmo
4j3OafrZKVLxNTG7cvQF2Jx3UVZYf9nlIr6ihkrsbllLZjxTlLODE898+avKjBxRzcHpngJyofCn
Q+A5e/A+sPeKJ4Bl/qRrUXywwbCr3qgEjutVJhB5D63/zvnZLkOnHmGxht9jHEtmLxOjal6cplBH
P4jV4VuqJ2N/RghHfKEexyNFhoJUvhEhXmcqWph6g93OYA9mO/k3p3RO5+j+x9iIOSlD8D+Zv/KQ
yH3xR8y5WFZixRWKzpGeWu+yMQ0Os4bSumwQkXyQNCuARP7JoPjunN2NHUfRFeYQBHukZtbXRKsR
QKnY8WKKIcrTyL9xyKKWes8spo/3J7lVCJMwAkJclDQZT75tf8yyq5QOnJmhXBQc/B5mclsoYko6
E1+zA5VsVjwer9FvIst8MQvjB9o39Yf7P+J2vji6gE+nPWHSlFk3CXLsEHtRAEnMu8r1LWC8ftDY
yyejS5edp/r2npfiPbLJh7gyZKnVtZjnZmGHFq3qkcbQA9Gt8pCldf/v/QltjeIgzuQwxEaVRSxg
eKqC8B1nR+2xnEfzgoqtvof50m5vXeSWUOYBfGJJgOwq0OmmGi0icFag9Zz+gwbE5Uc6TIvlIyOX
DT4Qa0roKGN0L2Sz3WfcBZbzHEOLjRfN+gF5Nf5fMjYuYGU1+jRjI/Awsp0/31+M3+iN15caZVZa
TqjwEdze1Dcp12S6U4zRFQHr9lpSq5k9tY/yfwfFCR9IKxAa1KEGPs5FOJD35sunfEnHY5Uo9kEM
tnoa7N56GSJrudz/aRsbj24N0hy0a+hxiNVuiPolnjCHQUjdaYczNoPNgwjwuCksLTu8fShYA0B+
dfJlhMpenzNHcWiDZciqdEqvHtSsx3OhqINjZqS7MnIb2w84OkwMnhGwnOsGf0FYACKOeDSE9P1j
oISaeyVlxvQcGP34w0J/sfJ7ktfQq0XQvwB/GQYPtE/3w6Ks0T12IdIXk9kOJpAwqj2HaXH1nxUQ
LyyYHcgyHjKsy3SKQrWjtKeUderVg9F+wsIx/uo0+Rh5Bm3eh1mfkuyQhIEmSy/l9N0VgHEPquj7
95XEYh8Ma0FUvVU0VFHzfEKnTAtFJSBPqcaPjh4M5d+sFI038Ib8O41l5HgdwvoWDYk5qX0dA5GA
anQZ/1VHi7uH39nYIRJSSYZNNZqWkPznf1yPCh2vtI3QVcmdePD1aSmOOrDtD5NR7kF35GZbHRPZ
hMcVgY4D1iCrzdi7mTACl/RvKZLvWm9E50URne/kRnPQnVZ978KGOGBJr3px0c07+/M2h4EPSMGB
dh9iPDQwX09UA3Hg9BmF4cZI1UPeuN0BGnLth66LuzC8EGCN9Z40z9aUDSJ8aeGK8OH6UISjnacK
8uDXSU2cY0P/5dJZrcTS9WPwsQiCGVBKkAfnqCqpK9R9A0T4jeeSfI1jSawMwA2R1dWql24xaWJZ
jIsIyu6ojYWOxZ7uei4lhp0lvtlL1CZRrAQlCyCAt2F1BRBgWnGQtQa9cBHQ5xn7DH+23pqPaY+J
gX9/YjeXgBwNfR7pkCi1t1YTo0sLrFxx9MsyIPdlkCg8LXjg7LynN9uGUaSGE5eMTZC0rlkkUHzq
rA5VgiQ1fmoE1fdYz61H7JOp7arorM4IYP94+9QwDQO6BAT4FuhJVSqwzVhVL9AN8netWeNS5vZ7
KejW1CDVcPIhcfOWrz6XA1tdN+GgXNAFdV70ojEe87pr3yOrZH6qa1cNvDkiPd/ZkFvDUrUmZWOH
kLet3/Qw7+Il7tWLZlTqByVOeP4yEZ8GK4cCpqWIS3qlmwz1zri3kSCTpZLwf2VWuhurG4CNpJsD
GKkLQks2RTy10XJ0o53lK/35bvRqpJiCQ6tiFFXFE0mG1uX5IS1aew8cdntQ+CUImJgUXWG2r2NS
pVOoQEp/JNSy0lOQ2stFV3GH0OgOnu5vpY2huPbouzKSDLfl1/jjfi/srotzMyY+q6vnIHa651Tr
uP8KRT/eH+n2PAI2Qs8ZfWqoCDdyFlrbtWULLOqiD64lNZ5EsPiizLWdE7k1DoUMwQpyoxLWvJ6R
PkVZnAMTu4gpKR/nrisO86CrO3fZTXJEBwx9dgN5OqoL2JS+HgWV2gIfKlO9WJNGi2aZmoTq4Zwk
+slJ6mrwRdcnP7FFKOfz0Bbp3uE05DF49VryA3SQybyX3AM3e2TSE7MnkNcunakNndfSfBl9ypdN
6Vlal1WewNxB9UxL0T/Se3UtT8ci9n9knO4316qM/6kI+H4LpKgeT4ySP/d1p2P+Hsnm5Cgs7Xtq
jPrwg9JC+9FtsrkmZgU7cTFKFP8Mt0h+pJEj/q70OKoP0LaV1rdbu//eiATviTbtFDLhaVIOFYj7
NztvMntsgiWqWCq+rcF0InHKNgXbdjGASRyIsmh1KohzNpmY/QJXjDdW3ilHg90itOCjk3KvowOQ
r3rhWHiU9EPUfEYRavFNJat8JY+qy/1zclMDkaQO0ECEIsAz5KXzemuRnuTObDQT91CCKFMbaO1z
ptiT/ryk1DyxBJq6d2Y5A33AbiH6mycXq2MxuOYLFjLO47TYRu4lCunMsTMGS/eTsWzKb4kZzPZz
nam530AG/zEFUM1/NSJzH9Wxo1tM6zGyrGuXjYLyyABDH+WkUEQvbTSJyBubqi99TEZy1Q8zKwgf
CmKKv5fZXeBGUJPsTlOmUnfVq7qZDkqLe7WvzJqVYNiRpXBBoEaED/2kTl+FgtGdb+dAp70ux6UC
/76xKt6P49iecDYZ5mdsOnrYJRSO3QdzdGPjfa0jme7F4ZDaPg7vZnVBsj0Oz2XftdZDhtgPXACH
ks3n+19k/SLxQXgXcNDi4nJRylpFEghwZQrnor/ETuVcNIXcDbnboM/eDcnkDA9NXunf3DKawvmt
b5JkMvEIwNziigaMtXoMgWJhMaJYw8XAFSb1nagCoxmNZfhdLVN78CPwSMrV6uhXXbRO0b5wWumX
5tliLzvaJxur8P+Y+44lyY0s21+hcd1gQ4tn072AiogMmaJSbdyysrIgHXAJwPH17wTJnmEV+bqm
d2/RZl3MzJAu7j33CBRu2GpXahjq1Wsv/oebAoZ5s2rVMO2kRH4JogjbtHXa8D3xYcoQMopMP4R4
/OAw//UN/vGYwweARu4KzYBnD5709f76w7OChgDYgI16N0N2M+3CPkzODpwmOFrIGS1T6y8tzI5h
Q2wf6VLBz5lXXIW51TJZF41TtT8CHb6/MeGJgnoHdq7gOMLc4/ujoIZNERzuidn5w5icK221u9ie
vXzl8kfWj99fZVf7FRi0YQFc531/ch/ur95moTOvO40Eya2vECvBQtVt/v3y/qtnQTQoKNgw0cFw
8XrV/eEjpl2yEsud7B1C1Wler53YOKL3f1CO/6m8+tVL5ppPAUOgq0PCd7soANUbYcU4shvIq69z
SxuoQyyLiGsnd7ur8B0M4bHhe6RHhidnGH40Pv3zCgaAfdVTX+1dE0iWvn2j4yxHRPUYe4dcKLJt
pGy2PFJIeohItOs8YbIxRIjNv/90/zRMvr5vTCCwg4GlxjDc+/ZZYf0Gs7QZ0A1EMg6MoEgE0Zu1
TBxxTsNi7ybWcf9gYciVOa6RaPR9m+9H0dQKGAKo03VUWRHQ3hm2J//+tf3Kr/x2d+G1waAGBHzc
NX+61voqwWCyVuuud3p3P7bw5Uyx+PnnCB7eJp26iS7oPdelzWXgoxnlQbIOO3sSfp2BeFLBmteD
VAEhqPPQpDKS1N0KhWojQ1oWSAqhxUKReQp9SkbqOXzyPBkuqWDQk+Xa5fISylAvmd3V4wsUi5Jh
asen6prTSt9m7P4zHOxakZJrOZMKxRG+alf2/BUkmQZRoSpqmzRQVQXe4uTVFx8z8hdbw47tB+Xr
9wXf9WsEOgu0DF/Tn6FGP2SkSZRcdyJwyMkOhuhA2wocHX/tki+DR/VXKCS1KKNRhA///nv6i1MQ
8014mMDaEyzhP9XOEG24Evtn3YEq2YxFZNzga1cFk5fCzgz2kDAmIGfe6rbPJA5HpOuiiHjq1QJm
iOMrEfzgXrru1e/WDTj0CJRLrgURerVv1zS4mhDDcWXvcGDPVsEr004pH8D2djyMpVJVd5JkjvEj
mhsfDmDpbFveD7rgvziIMd1GAY7DC5jR91fDAtJjRYyYdwh/andE2qawrY7coxBkPzgi/+LkAJ6I
egzsYBTL349C4MJAUOyvCwLITXLmqqOFoZxlc8XsmwEnf067f/lv/f19+T/Vx3j57fOU//wv/Pt9
ZEY02Gnf/fOf5+lDKC0+fjq+MfkTDoQvb6oZh/+6Psh//9G3D/HPY/MuRjl+Vd//1jd/hGf6/ZXk
b+rtm38Ug2qUudUfwtx9SN2rX58Ar/n6m//bH/708eujPBj28Y+f30dk6FwfDfFfw8+//2j35R8/
Qxn4h61wffzff3h6o/i7y5t4q/Sb+dOffLxJ9Y+frcD/BSJQmISDpASbcPzv55/mj19/FLq/XIcp
ILBgTI9h0tVcexiFqvFnTvILGifcQ5DB/PbDn3+SqBKvP3OjX8DVRPF9tR4HKu7HP//r7X/zlf3P
V/jToOllBOQo//Hzd2sUbrj+ddfCmw6p6Djgv7v0TAf/6zmsusKr+vvBcRGc6FEvQ2JL9IOz/K+f
CSJ7G/UJAJvvtqQPgbJj+W1XdJExJ6Yx20R4sV+Mi/wPK6Bf3xRcEnAU4hMElP8dXxLiIg1yON6U
XTuXukfWCG6vOy7ID7wrvpvu/PY8SE/B8AScC3yG354ywGi5HLukBafQBadDLi3ipN3a2bNYBchg
rrqnPyyu37+9P35b323z354Qs2cQR4AdwIzu2yec2gpISNvAnQz8lXMyxq/t3CI9Gq1h2cF2DGK4
H8p0cHhf38cfTlMMX66T/Os8DgMi3I3fLRJCJbegm68LDI+iizWZ/mNgBjHHwLq2GPjG99PC5pPp
TFR4SrJt48RIpGBTdCKRDvJAeH0ewEL7KXEaWbaVmG8wNQovoMeDqEdFcKiNFrvEttjWqcLovp3g
/4EsTVzZUvYEWTEJIhrpyNSeTX18Ey5jh4zXgBaRWwOZ7fgA8qromMpx9xOamn5xnuGqpTLA5dHL
ZBO6qT1L+amcpXWOJz9+JzbxX318dU0arSC2UtEtCLzSCsZKGGi/RWP/BazTNgNB/DTJqN03MEDJ
OOsSB/mIqsXnEUXITAscWLJ4yz4Wot/GTg9PI9VYT45fxyekhs+FQydVhkDrkdMno+VxiAK5aXDi
nrs5dqHSD5udD0R/izLkzR65uyV8htkIn2T1iPG18yZ059wzBSJwai+dggrVmHdMRcY+tecYsaIB
hvGWT2BS0NNpyq1QoyNOGoYPuEdq4Tlobaiakezcf1ZwAs+ICvkBxi4w35ba7vKOWuJ56mV35/j9
/BDVzNnFpoXni7WGMhWD+zlcPStrG3sAmFM1aChIYx0WxN3niD8IUjHH+h2Ij5WSmjgPlse0lcYj
5IqZUbQ9hCOigSfak51oYrtwV17lRCQSvBBUUW0vqovqOdk5qNem1MF/3GpqW07W0r7PxWiCsmta
P0wJaMBZ07vTDZukujc04DDjo8OMXNWaRqCYB/VLdZ3IpuvVbW+detC86m4pvdX2bgBoDm9uBW/u
dFSt+z4RR+u0o1JvZxJjXFYrEaa9K+Ktg6TYNuXoWAutKyf3KbIA7bE5NzJaZcZX/UXhCIBONwHl
1w7BMoO7sHDulK3Eh7ZtuW8JVFMIbRfPKwhhZSNXjsoU6TNTOvBZZsy9zt96xZ85hGg7IFGQubhT
XejEgs4UWos1R8E0pBMFnRYusfM2wUDkUc3TeHFZyIu6AssbzGryFKu1RY3ehs+WT20wI+vuMbCn
FWUx71+NFUcFHyO2adf4Q6F/KdXQRM/OGDp5ECrz0CS0uhumIDxAW5x8IrRz4Y0VxhtZ2dVNourh
aGP3LZkhjv3JW2v7rD1GTo6DRPkUiQbLfY06GFmcM/nSoJw4L8HQZjAP6PZJs3S3iDOSz7HHInXr
KwZFv4WXId+v9hQ1Eg8T2oIZY2xQKgbQT/Jrka8mgPiCjHeikx7fVJPLOUzqwwUecjayUHOuLW5/
GZJ+7ktvmjTZoN6Jhw0JYpR1wEfH8Vjbkmw7Tybtp64Dyz6tTG9/kRNmEqWx58oUVQNdTYbsgq46
4hjG570iKzXOiFH+68qtUOWLu0ZROXTw3QE43PnzDdgnEaLaqvgCK4tt1GKuvOldH46EImE+vDkS
Y7XbIcCLfYsjox+aaUQSK1qULirgiOQf43iV4AEZn843dTCT8WZIzPQ0YJIwbTD4WN7oBBpwyn0Z
8Iy7cnmH94+1bvQgvcdZkyS6AR1JfaVMmnvH0Np7aLtfJ+Q0tDQALHetd8KyOj+nEWXLvm49R+Wo
CPo7UVUxKDLkEyJ0xcZmfpdiEm9lRKpDYIskv6LDqZARyTXsF8tpIhWQOSga+TjfVHFdcsQKZ85g
yKM3NUKjaW6/+rVZs4ldY5t5wvoMy2nBL7I4ShEqA1Jp4N2IIUYsnE6ugcchzgt8Hjtrsj7aIJoO
3LfYRbHGyTCED6AxCNztaM0mxeK/77C8RoXstcrptjaeb+MsEdZenTxILc8iDLdkoDFsg63YLimX
G3C/b9xo4YgR1kM6EN85u7551FcWwVpvcAPBWUvsIzXvw9raURYhY6d/nGf+HIy82UDW9B5w2I1h
oNMqH9DDdHBC9im26+kT7qENN+HWDuGeHAr0MT3CTFI9Y6BP3LlKq0rvxmHcrG5gpVO4PnYG2yYl
VZWzaH1DVuth7LojbsmNSsRXOTqb0QOPx2c57dn9yPvbAVg2/JD8zRyCtB3V+lXjbEhpTWQOXvwu
mtYmxZTHPyEA/mvtzw+NUOfIwSJJhltErp9Y5MIEtU6eMJ1lWULMmBpFaFlJeRszrKNp3Ubo6eue
b4jhU7a29ftiJxmDdV+VfGhm9LWzBvbSP46MKbDBwK7q+lalXQM/FeJlDh8O0Hu8NGG0BVCdTXLJ
vBHnbucUfUtTX6k3MeEVr86h7syZ+uJG1JKnAGBRb7IVv8FLKeYiaqOzkjPFgCA8VaOLe9/TR1il
ufc+zFyBgG74tDzQaoZQJRDjkcdkSwXFOnLpNtBOaVjiwXfHvBAYh2dtCOvBGdy6Bqo42PpUOCwt
N5unBC7Xo+VvNFg6ebVYYQp6bpg5s9iAyQrf+CgwqZsIOAD1SKqL3M3IoV9ojbhYdcufnHiKM+b5
4qyb6OJNvmYpAe/g0K8aOAr3+3ICR99vpiRvOdASaIMemgClod0Nx1BY1abrhxIcl529xvtA1m/9
2KFVt/kdkiALE9UmhW/aTRtW2FEefIbC5j6h8R6uyt65tdohi0Ec3eIJ8ObboYiIyRmcbEvI7kRp
LfGTIebDx2weGs1QZ3qE07dB2lW2ynlKActGty4ymE4IjqB53yOl27bFiTHQ+cBc1rc2+F476Iee
pYVEo1mafRK1pAx7e8dXam8qptTdJDQpx5HPJbXINlnd+c0FHn3kCAS+0Wa+kGbYGpvozBeIR+2s
YMdja9w2AA5FJSEPiKxXD3f91tHLlNLYOU5reDssc7cVLvxkgeC2L50dZ7XFTn2dyOcaHVI2i95O
tXQ3hsx3A5XI0dPNs0pCWYqlfoZOWON3Kpkt8XIrp+ZxdOY7GvvInkKwaeKOEPAlZMNm1z05kXWc
o4RndYhJ6qjq+8XYJ8cDsE3ZbeKZG93Iw+SIBUHmIaYHST3MyCmNj/CiX4vYpsiMr/ahL7bjMiMb
OhhKo92rF/4D+Klfu2beRh6/g6X7Y9+Hd17gnapOHKK+vnSJnspp1YVjVjvtMcXKGrO8h3aTG2MV
fhfvICneSjh1rVckDts19WNTYsJ0HOvq1LddW8Zxcxon57O30HzVzWbCmCFtDI4gx4pfHZ/fVQbj
YkSInNuuLwDol27nnAVMFEFAQ456vVqH0B4e1Gp/hvUh4iD6Ka+tpcnHfrSwZMEPk1fWqsAbr+Kk
S82ygFLaDwKAv+4yg88F99J64ItzWFvsdSkEzkK4g6ZNE3h3EVcnBz9MY187W9VZYMCLK++UAVdV
DPwAyCo+XVUVAwzBClusEUyiJgNbANiLWML9Ysf4EjvWpLBNWzBqt95Z79tlUGlIQDxME2ktP8Gd
636otZVFDcZ67jxQqK6CpE4FjAZvA+RwZ5BEwhzddREDOAKegzHo+1SNJBsmdtThbN2AN1qs2NpY
Ksmz7IfXRQx5JGFzui59nDJP2Ck056id1cpLNidOqab+KcBcCA85vxjqHGmP+yYKHXy2jAaZ5Upn
669yhPWZbL+4U/TZVf0GHvx7I8Y3MsSmWFxyxjFVwOKzg1YLAysWdknKQ2ctW9B4SxGDecWr6V6M
ES4XFu7w/vFWwuHUNuyjX+Q+RmwQbprFZDb3mqyRJEldeAHtl8RH/dZCCRBQiVB3t5d7Mkm/HK+0
emDriJsjzghWc9sNm3ENWzsfIOlHzVrx3OGeTr3RfNBVs7zrpzodPN3gyGRgXPWcbxQBRzR3dctS
B8O6x7U3yw1S04P3CjnXD10iTlIiHFwZQe9XDa+elVlDPtfEPdBOoRGxVagf7SFyMqDtMOOgcv48
CDeuwIiunYJ6Y3zfwFopRxZYn133IlZdVVUZMJbxA6LP9YB86eARuvHka1TV00bNngWQl7YsN03H
MJ/qVFLEEgGQFRwj72qYDL110CZuhe8dV4/U5WzH3ak3bvPR6jVSuZfI8NUKEyvTvhXgekBZnakK
dqup5MluiGuI7WuAe7sGxlEQHy1uvIENEpqmCp41h/rqPatsp8n8mXNkq6r1QuJwKkPYu51EN6p7
pWRw9uCffRRd8jKusN1olO1/kN65yhYbhfYGhDqYe2GNjokaDwKnIJwmx+7ABCjkcHxtC9vTwUkN
FnIm3X4pCYe1FLO4yWAoP52Hxg8fzSRXkvlwsk9BVJfHcJ6ivWwcGJO3sSS3LKlAGHFGK/MQbGWn
E4e41NTufoDnwS3AAQaXm9qD9hFuYA8WmPASZmr2zDPYjnUlVmz07jvWCGboGD8tWIVfo0iLYmpn
9/OSeP3B7lYwG0PD9jWF0hSORi1qiwSi4BrreqZJGmDvXwM4qo1bTdGW+0QdwfnskWtvf2jJo7Ky
wX3zSR0/tMvinXni8Pt5da3cyBnlGXV2dbAiAnOKv0AzRYoKBwnCABN80Ysr8tpmo9kH1arvRECv
qEbULnwjWyQn5cv1m7pp/MqaK2wwEAsT99LbWLfmYFMXwrCvgzRePCKDG8vhEtWuMfpog6nrzDkP
V4ioI6psu1epCWMEhnHTwVisn0lIi6WP+hGIl+UcJbg6/gVxMM6T8qnxU7BBPB+zlbG6o745YNyC
w5XOcmfDQ4ClbjPCZ93l8RNI5h6arabKfDJTiiNmLEK8ehSitVcORLilAwr4gcVuXcA2UOYxxFXF
aLgughjm8GByko2mYVDCcGjeTqC7tnydCuEZnuEx8hGT7hIxJBEgmNbPQINSsJxw48N1fJX6mlz4
jGrJQZhsiq5t2Yy4+NcM3BKRzhG+ro6BrBv1CxzpYZOFlv/eTAsIStUc74hpwnSCYBeSlOrYyuUF
msmPEGri1FhBn06esgo4Fno3iAbe+GK9izs0OZg0IjqPzvAQr6YDJtkq71cnKJGpVUP0rPWN6hpx
ZCqeNxoJR/va+P1N03IHFabnPZMkfAfxAP0H2JW5bzdDOfahLhqiTTEO/gNxUQSbQJa6aRN0FG6l
MrYkdRYpEu4V6BVZEFjTUdCIlYQNYqfGqwcAJS7uynWxTpoW4Rw75aJGK4+YgawsWD8nosbK8xeY
RcZeWBqHY2MZpEZmtA5vMdffC1g+FrG3HvB6Avg/Jm4usI44WGTjmLMYg89mjA7YygsuzMjLrA6E
QWhs/bNg7LQ0oH3Uoa3Kyl+SG57ADQI6UNM+yZFiAiNZNe+Q0fqZjTLMw17BLit2pkLG3bhZDPcL
X1ZBVtkezZtZvoHTNZR1PIzZ2MRWWZOq2dVrzM981HdtVYV5JKpHUAerNDIzEtu5eV0U91NmT6SA
SX+yxX6HqnsBcdIFhSNNJhs+LYAh4KnsPRs68JKAppItwAkgjvFOgDrNiQOphQFBjUAmxvQ+6JY1
A03HQkkUBKbE/BnJqLjWqIOFWdkIhxecALqrLLJHo/Zmu91XEQ77OsbRPK+0P7WLiY9NQs5x0KOd
EO704iUYhyemXvp0nLyv0BMRnnJHD5+CCadgT6tbpuzmEFsDDjUYsZaTDUdr5GfYLw4O5h3rbJGr
gUdHHPFtFvBYbtHGwKg5riE4iSMoa9rGLYyIgh04cbroXWd5XgGvFjKMzQE4OD23y2zQ6LTDZ4uQ
+fYaYgW2AhRDL4EaugKiBLIjePOFZMtacFf5cwoIn+w0remNa5uotIWy7+DGiJGaERZ4wNSyP8Vc
47K0vLBo6KDvh8Hy9ujFWTGKiD9VFihYjsX5sZ2HZGeRxGlTf20BbLZMozlqE1anjMbkZIE2lknO
H43u1p0hnZdNmJ1ngSdYDso+Tau5f3MbmPrjusB6o/xx9b2Tg4HTuYJyHudSgqos4kO7pBVykZu8
M0n06LZWj+mfW20WxEbeXB2Y0tXqKUCI8VPHALOvuTMic/QqWwQjP40t62rL6OZm8eIUVOBnLIcW
GufVL9QM7/20HRMndSeUoDW2RwoPVD/1UShL55XCSmzrKQegs2dxcIbHS7hMMq1jGpe6A17fOuD5
JDELLxPv6ckXHhz9hh75u5Gx86Sxwx2icD+p3vnkxI0E9FmjkR9hUdwZHsBTQOCUwJKIRWKnSN7B
LDl85JYn08GHxJ+u5Youce5gbqWHwl/YS9TG25Z4FwjBXpEv8hmlVIASt502fIYQpPaXLz5b/bL1
JS2IH6HtkPJzXc256pjZ8cZCk8dttXPEHFyw58RxHTt1ELjit7R1ZM6a3mxrXi0FeHRdWTWRZV9A
U0Hg0dwcg8Y8edy8WS3X6Nhmcz/ARPbOnwFwcAyqDTilNCxc5Z6Zpigz/WWOU/Dw5tRv5r12kfM1
BEPyRKQBUcpj6KPgznuElcJR942fIq1VpRUkoVnvL/fhFD9GSbgHP7wve9rlfRfghhOQ5IuFvwwI
a8tdMm/YtNxEUb1F0ZAD0D0Y8I1eucE92tV2jn5qC5HJ/SyaAp6jGGeud4jjYRkQ+DJoAYU09niM
18lF7TvkXtBeXWma5haWPTkA8Fzgj8YAa7HVfAcuwC5aglPUgGso7H07Bxnz3Q3iIxD66W/jlT4s
4G2XYGpmdqO3kEMXMmlupaUfppp9EpCfIjp2C0y1rBdaaMAhCZ1uKokEqTosZ+J8KAwIwCfNTSgv
g7UGr67r5WJ2EDGFyxYmDLnLrWKsRCFHsz61Ed2u04ARTpD1kykYCvW+t/aCY/cOyd6LnJKSac6A
OpSLtVzZTBe4RZVJQB8ZRdB3I15MNYOPh9b42tqs0JfAQI0GrOwcG5HORr1MNCxF596HXKZMuGBw
2G5yg5z2TzA0RqiEW/S+xipa86TjpekYCtqapBGQ/9DF/RZF2Qz4Pa3oF+oxflpoIrezO15zc29m
d2bPUMPd0EBs6mne+TVu9YYsuwoSlXqEishH1h3A3YMahw0aU6xV4h0QCbgDYABup8wmvNKuGl9g
JZZDf57h/gDZl10wDX2OLByDcYVL2w4PNBjuBgkAKbEVoJUBhzdRIDcg1H5y8GVohGyFhyWSmzoE
D033F89jXla1ddbXmBupuLSSbjjgozwmAXlQSqDKeAen9CCbplya7uLP/h6khS6XvXwISX8xcQ10
ecGDXBNMhjxxJ1iTV4cqGTFoaug9sfmxN0C/cKN7ygXnCklpS2izdJi926qGXmNNXg21sh6br8Ll
AXzU2oIsW3hXU+gwXA6dkEekY+C8iI+WZvtegr4aYC9b424gaPs19liyYPCXslnDUmSkt6yvDrB8
eYUc9WIqMF0aV9247ZrVoNfcAVg3KAP6fCQabhxBeNTaX1LLugKYgl/9I5Zb8NiunOcOF4JqL7jw
b/tQHQVKytXuACC4gNbw7rtpQbGfqP001He8YToV0bRnvSwQNN+m/WzDWCIpme/sFwr5tJxhAgHY
6TIE9OAjTzMLq/luCsx93ZM8at09qPRTNnhyLrQnenjU4DQlFnSq9ejpUjX2toHZBuYq3g162wI+
5q9eTGIgEvpl9OHOAn7fxuohZ+hktPddWCVUPZxaZo3bRX9d6mWH/KWdPybIdW5epjq6xcTokxsM
MZB3/dp7037t4mSHWcQDFCA4CeJ3zDiPKqk/m8nc1FNSkja8mKTdVjHBcYlhD7Lc6lyQpIwccQc+
6pq54IBmTrPsuQ9JQkc3JAk+xat1Bm9TpqOFXFtZ+fe6geM5ESrzq/44T/SjHb10QbQXW6wzYlTf
EjlZ4F81O+Kj8bu2ciPeOlLczuhNcs/u9kFf70my3HUhv9MgwGR1IG8GJk+4/17hreBn8JH71Ff1
sqGuQv0UxQUSxKaMrsM5Et1BuFC3EWt9wgQ7nemyp4k+9/Wwoq8g9iFe7eYeYkUnQybqclpXTOXm
eKxQaUyuvl8b+tC185LVBDBJBzqLgQWsQNvlEwcmoXWSIr4MdpmODdJTsp6YaBAsLLEvsD96yLR5
tKkWPz71OEO2ikfOJzhrkJ1dwV1tcGLIjSNXJbt+QQKwqwcAPhAe15sZ5eyz1ZoWjPAoWfcNmNdH
N4AGq1Oy5+XIrbpwhLiWQHFYYpCMITLvu22n+vqerqT93HluewFXHKhPl4Ay7s3EznXTuHeTaYKL
F9U23kyTVFtKOvtjmhIgMZYzaxxEBBY9FVlZye36c18vRGxJA+eHdGwr/WLNHAQwfx7ni8M1rNgW
mAXjsnI7d4vH/qx74maEDuKWY3q4HTs3uvcg/X4KrSA+MziRw16XO2MG3EgUSQOinwTTrqhFv1wA
HXovxKrt1xlI8nac+wSkqp6wMuQ2yVqM4aAZrRBiTiNFSxI18x3HN1PAmLkrCJMoqlzcYYOsmrcE
icFALFadh4taMkzVPdTjBqdPq5Z9oBevxDgB5kwjSe4C0veYMUv0jT2KC3hIWa5XOkBJcLBP89Gf
3OYIt5sQ39Hgzo/9QJYMcsXoZgrm+K2mCe5nFyho1Wk/jWM95bPfL59AgWvT2as+qg63wGiQFpAq
yGEzcHvZVrqDvok1eqK5kV/aun6NVKDODdADSMA6/qCpD2a2P8rpkCzduDOr7u5FAGCVzQ1AGeCq
+SpgHBiNwZB1GKXYFMgPwUGJoSQA1CBaPw+YDc5pnSTzbrFkv2FS4fyx16iMYs72fBQDNhCONuin
cn90TiMw93IB7HaX2Gu3b1SwATHhFqMh766myHhMucCvQ4bl5Es8DMWEavtpkQsIjF4HnAzpojJH
DTsVAZJhs7kxU6EAoeauB6hpglHthTckPpIxsk5mrMcwjaZlhFiiWYBcjFN/ds2MkdngV3tfLDPu
jplcbxMwLlJ4uelTIz0v04HT7kntt7cgh79ygcBb4D+yrLqw36B2SjIrCmiT2hCWZxomsCd7iuAp
GbYSw6YuCbobHXTJfQJ/Vog/9Si/rA6x4S+vBS15NOtzzGyKdi0c6lyvrt5MM0zo8WrDBS1+5G9W
XwqFsqDFMF3UFQ4a8NaQmyAW/wZZCgoqduRRYH+uIYAOOHpPSAaDl7fGAFTkSdUS1P6u8B8cVsHS
MVi8NcPEEAiAqtbkTKm2aMqMZVAxKnNaOo2pllOpZ0c6dNtNTZ0nwVwD0VHBscGgDo9phSdGJDTL
VguUMjBIz4qvHtJ/g8eHCph2ACUkrqmxliskmOG8Jmglxp44kKS0Yf0Mpx6rSpcak60c5i62t/ub
qh3ucIwii2oCwQrjjbhyMBtT3D6FPJJq87cO5DsZegAqWAtr87Ru8FyZwRpfspaZ+rEisNf+TTj1
H7Hz/p9Mu2/Yef9LDt//j+w8KDJBkv77vwhwf+LnnaUS4/TTXg9vEvXvT3//7//b/LST/dvw5Rvm
3m8P9xt3z/HDX2AtBYYd6HY+Zv6QNvxG3YNl4i/gddrIZ4JOFPI38KV+Z+75/i/waIDfAzh/8MZ0
r368vxP3fO+Xa9guqGJXth1iWNz/hLfn/Wps9j+kLIQ9Ql8JO3CYC8DDwIW70bdcMIyeQteCfx6A
i/YOYib/yJ3QQnXXfh6VZrDexw6gmrPPUEUkONGjMdcdRKahyxigUGkKxYe1xFQ0OBmrWrMBmEc6
eEt4xKXWgyu0PvreAkeVbkBuCGigW6sWaL1oBcnYAtPT1fOsIgCLam+SeTw4Zmk2PcyVMe0e/byS
/q2RCIKdne7Niwazg9s2nmXFo9GpZRkNWY1hPhIXIqvttzSyuxJzSZnPgk2Ab6/yJQbQnjFikBFT
70cFgyFglmVkVhiVVMMryDdTmsBp7gQzILGL4v9L3Znuxq2cW/uKuMG5yL9sdrdmy5Isy/pDeBLn
ea6rPw+VHWw1pXTDOTjA920gQRAnriZZLFa971rPyn5os/HZKfKruEl+QSP7QU6dwacpv3ID9dGM
4JYrbb5zSvmtzXBjtGl9j7P7SlEdTLiJjPf2RBduUMrnyMGvM5QoUCTc293oCppCpp1S2+v4lDvp
i+4EF2YxBRf0W+VZbKU/0LG5GwT196AerqeK44mIu9qjQ0vfEFXshi7LD2ES3xKFc7wn0WjgHKYm
D3WlZedxHkefUPF0hdeVcr4MrG7e22y6NqpZ3hYGcpcQX52fgt3ly8NDathyXZGJfdOn9byf7em2
qp/VjtGWrhXCIVwvo8NmeeQuLP9VaWfP49zcF3N4Gciu2urFspUAz+mNdWJtjEH5qQHH9mEQsy3X
uutoTke/ySOxzUMz85zIfuiL+Jdiq5nXNtlzPY3Vjm47zZ6siXn20N7QF2DOKvtpieghELAN6hqh
nNpcqzwe3Q2bp0mNcGU1g4tsL3kJTOUinZff2GfP7LlYvAmMpP1X3taS5xEnUb/LirZ6Zgm1zkqN
okMtDe3KKPLybKQYf0P1v/Uno71Gl0nyazn0V1PQ91fCDk1kBrLQ2IAjiLmjTVH9IP2q/kz2z1M1
Wns97h3UOsYZdcQfFZh0qvHlPa3g6aaaiuc2aO4DMyHdNCnuW35tUrdPhZrfam0XenKcIoQLSkoQ
ZP5D9OmvOelL3zTZgsQmGT/CaKeLoiTExyzo4rtRuNR+lQuC5e7dmamA1Syippj+IgPxAXfIZyuY
i72Vl+mujOnKpWxVN8CN6PDSE/NL3eIUlafWI6Xq4ipBYzl5QUowUDJnt3pjndHQC314jDSGeM9m
N3qxZu3zIt3y8LQz7eLixarYRmRQjCEl5kxCer97WJTzLsiVeNMmU+q7+XidxNGztCvVV8KiPMtA
xXpTJYZiE0HGOXO7seSwNodXtrS63RBY9pbP8/VoMWcmdJ/kKwljl4kg5F502lU1xdOnWG+LvUTZ
SZEhyDaV1RKx6jb4AEPD2oxoslHI8RdYRk1PxUmoock584qofuomFoR+tpHPqEFLAz6MfnWl+9OI
zfoiUOKXwDH3VhWVniZ6H+Ow7YVDTZ+GZRHylwHIOzf9rJXF3sUSSuuXojMSRov9fWH6qiIfuZP2
FkHsdZao5lmJJcgfzHn2IkuXbISjX0RPXcPmeHFAuDxmCT0x3YR8bNYcSuOYn9a6Ub4Z8aLt+1Cf
zkWWUCHTm6fUCX80uvrdQUXnKwbiosIupgtUVOlO4+XGLNGy8Jnk2Tkzh0nHGlhpi0HfLpV4WnSl
ilnVqi/QgPXo2YrqE70ZiRwuqJ/6Msq2jlMVV/lQNBT77d4b4trwgqG/fp03VhdVy8tG55YTnuc2
FBywScxnqsYko6USnynOjCU3jt29Zf4d4fh/sCH5j9uW/we3IMsX/j/vP7Y/+++/yubtJmP5P/zt
DhDWXxquDeJFTPhlGjjPf28xFFf/Cy/vQhkBfLFYev5xB2h/0Z5h/4Ht0ORD7CIS/3uLoVh/Ia63
TBeuBLEK1p9sMLRDP5GFDBwrGLgNcGekIr0zNioT+LRUl3zy0nLXi/TB6IBM5S+FBWAXrhsFvJ4N
VvGYiStHDFuN1LSO1DbScfZLOSNCc6ZO8/mb2/eBAp6b9UaKvvwq9l0oNJdgQrFkRh7uelAoBU7t
Ku62V51qM+AnR5XEwa6NDMqCdOm94+O9Sur/2WYxICZtAF8ATV2yW3V9tc0KJNUlygw0VGSGaqK2
qWPdAD4kK2OAXokoCwHYUtNURLux1Z63K0wL5Z60Oan6WtBS0p0Ir7rp5Rw3Xh7SjceobvHGjWqr
fNYQhn2tSatrtkWaOKmHnUGrvHoy9Sd6P3hHwyGSX6Oks56hC08hZaV5rvzBccbkvkDJgDBCt2RD
GySug91yJfa2Rc2BylUxrWhvjypltcpFdX1h1MvTzBLKeJ4l9e4uoEJNHO2cyV01aYTTxdIJ94q9
KL8zpeeblel8eaM8VG2PQoF9UZcZAqC4tuh+TH2RfA1pohssgZFm+0VSUJzJhrH/Vps2R6WkxUZY
BQmOuVLjKO1HFf1qP07NJvcKa6LTartB123cEFusF2m5VDfJUBbdzoxAJ9LjnuVPJ6gn1OxBW7sX
aVhZ1SbO2YJ7CVmpqV+E4/ypNRw2vbY+c3tNg4yepavE8XlwaMcjAXBpNdK6saJNryDjQOeWWV96
WWOqnNhKP05KXZibMRu17ixE9XKjYTk9FTezGCVWkwmHMmHOS9a3jW/2cPZSTYuzKZ8NtIhGiyo8
c2/srKY6XCraIrzNpuq8UxIXSXDWI9VUB3xQp2b0u9+wnEH4fi0rBGeHlTmm1cPKycDRvLYE6fXE
lM6QyDuEYEpRpMwUZcxpbE1qTaAI/JN2d/yVWhlO4TRiwAGLALOX3oKJtfPwLsh2Vppepup2jEfj
gY1re4v+Y/TnPm+u6KTQKsvCYhdQYt3gMXBQvCEewJJRQPiPcOIPnThh/j10uPCTFrKezi9y4clo
urUsO28sxkKxq3hWE82PtCC7dond+QSHqfly/Mo/HAWMCaZEMOgcKg9HCSc270kf4yY2puJyjgtE
LYE0tsdHWRmZl4vB2sA0w329QLHEykYMlKELyoCLqcrUuXWpStxxejN/a2ZIqcYxb9zZfWJpNv3K
RB3Z1Wl0YpVefTve/YLVhWJLUSUbSM0fJ+1FsOv1y7Yb8I5Qj6Umgno7mL2knosThqzV+/Vu3MWD
9uYxBjMdY1y3mj9E/Xgh2eFeJLX5XEe0xVEY1tWuSsL5F0pFcLWcLeYTJNLV1+l1fHyncMjIWIUU
vbrzSqEkVWgqVJTTOtwFZh5sIK32twLk74WYDfvHiUe9fH3eLCivAy62W9eCB/6eWROXCvITaas+
MuUUtgSOkVZFRBllNhhRMSXnVpa6n4dKGW5Qy0y/ZzsX91YW0qE9/lPez22Kk4QaLiQKtjTG6g0q
2Y3XM5x0P4Ai7fGO6Xcm0qfPx0c5NMC9Tm3eUIAyi9sZl/wyAd48YJoQmlHS3/PhWiUPnTvL84LD
8IMFWc6bS2Y4mq0sOBE+/v7acBIT3K4LQmAIRV6N2ivuTAWZ6WxVkPU4iaZbOUCbO35thwbJ5dpg
cXGHXA2+LPvC1damLENr5nFSaRZttJtyNGnlwIqYa0n27fhQ7+cpztOlgsSHCPfimk5Dxhd7LHAW
vqRLe11QvHlUJjqoaaVgyKzCUxi5jy5N6CocMl4OB2D94WNTJnxAxeAg3IzLem8NSsauckx8EIfR
KSDH6tpYlln09MX1/bqxNldfl0jYTaWmIefQuh3kNtQKDkIAC8sfxhzgbShtnR60RooFnQiiEc50
tS1BMIV1NV+h7SKvoAvr6XYMEbRuU9RA5vUU42hH8bLYJ44/idWd4deys8axvQRMgm8xVjsCSu94
GspE38ZZMPlGN5d+2iXTTjWw/x0fSl+u/M1i8a+xHIEzFmI3i9Rqgmmyl32Rzvq2t3saSUATYBUH
VruoGXA5EGzn6J5MowybCcLKcJOGjnmhiWScN3CsiV4lajidfDtGS5knfFx2ZopjbpNPhvmATxNn
oF22uukTBQI/LyA8Uzs/fhEf3C+2TaYNaYXbxVngcCZRCcH8VsQGWnnDudIzw7mQejNfiiHt744P
tVprltvFasbe/pWOATf+cKiijtq0wfO4NSnx76Vmys/IStGpEjtAdEihBg8W6oATK9xi+14/JazE
4PpU2MJkX60OHGXvqEzFnJTqIm7vkroO6F81jbLTcMHJbddoA5pEYU7nXTppdENyXSOJLIi6iSz6
trDPOhpfwjMCaV/EdiLLfU+Dc281tEyw5bhxcaGNemZdTsh1iz2QzzrxnW6ggZRqiTP6x2/javF8
vY22hsKHerjAuLya4TRWxnZUOaXoTdhdu33l+mKSp9CNywqymtv81ai1iTF4ZQAdPqwAZSjuNgev
UVdk2Bd7+1dJxybcxh3ZIEaQ17vUGolw6033oefDdOIT8cH4GLItTKV0CsDuLPP2zYcp56PbAs5l
9QyLq6YxLivdBIxS39R2/DvvzZ6ai6CcXv08fnffr3acTQkaNFSylYgvXr0PNRi8uBhVa5tjoiCG
tEEvXGXjxh5qes+KOOXif3+dDouVzk1mCdEIN1hdp1nbtNFKHct731y5pZHdm3lUnC+sM0xecWRs
XUVX9qYLkpqgIgSyxy94hRoBAUMuESQgOjJAsR2hr64YqooZ66LmiqMxuBcid5rNPM5IJSq3I+Oo
1MRAFQIsERJPwn+wFRDg6cI1GIovxGVb4+b4L3o/wandCLBTVAG4OWtuEAoZgtwbw9zyp9bGqYsX
QzqnYKGvl/XPBId9TEGaSoyAp6da/LO6bGEpXVtUrrpV0ySQODps6ycEKW3ynaAQ5i5ncb+NC83i
7NiB5CQJCcfcfiQA+sWequwb0CzM4pSKZeUpOakjXqmK9jKie9LujCSGq6rhNM+xB8jsa5umMj+j
N49QoknccanXdvPv43duDZ5eLsqmUuUIG+zyArw4nE1uiG0Z1aK+HQjNakMgiJiXR0/rc/unnOSk
elLLlGfcUKLxFNwIe2wiE/ISsNDbVlb6xowL67PpKOmX4z/t8DvD7SaWBIKpTSwSLCZagKtfpvCs
57QRviPi2h86x5g8nQrOZ5q71uMfjgUIGkyWKSizCTZJq7vQ92Pd0ksUvuDD7DcOHoweW9FmEiDv
/nQozgrEd3IGh9/HX7q6rMjsZjnT7KCcZFwBWBRbCjfD3hKZOHEWWh3zuYXLuYQCJjwgAJCE6x6O
lRmho8qKsdSiupH8Ktajftj0uSZ+ugb1LseghFRifNupvatfRPiOPBfVimfgIdrVUFxPHA/fPdRl
9843fYH28+PW+Ay9awpDawVXv/Q5Wg0nZm2PNqkG8/DHN/pwqGUdffM9oMOn6gW6Kz+OymY7U9TY
CNpv52knwxPrz+E+ZbnP1Cc1lgVO+iCP1hmlupPkbtA7ti8Ldbgd1GZ+xBym3EnU75+HFmwBLlPj
xPfu/au7jMoHl5mravSgl3v95gJxHME9HBLkrUCi71NM6WgSTbT1stXPwizAGStKOqrRjDslbqMr
lvTyNrJjkpW1Rre8wbWGO5nV+p8/ZE41RJQuVWIQOqu3SRYD9rW0Ez46VXSIdSf9qUGy3MSBuv3T
twkSHAQ8mHQWUQXr4z6Uw9IcSW0m5axUz4ywta9hoqY3aG6yL8eHOvzIvD5khlrK/ctnhlXz8HZL
MnVL3myGam2xsUg2hDI2n1oeDus2f49C7YhtFGLkd6OgRGsq0wiEH000rXZ6olnfjDYskHImlvQG
HZmgXRby0hmCU3HQqw/7vwZHx8DNNBfE+WsK4psZ1YapNKOwF760jf6CQjoCWchzn+w8qPwsx/AW
EgLzSFUj2+UCHSEb//h7KHDVnXh5Dzc5f/8SmoHQ6/B4vwN3qWC7KncqBGVqZKBY5tKfLeSUm3zC
7GEU6ozMWK++iFHtH6q2Ly6PP+sPXmgHKdRyUCaKnXf78FmnsSRNkCYk+iUFaaaiGo8Tpqtd0hMT
I8x+Z6V99HR8zA8v2QLmCT9a1959iW1k+Ioz5cKfygzpuIviCqNtd15FjvKDz+t8KUkiexyR/O+T
3J4ejg//wcrsUDkCMcRpa5l+h5cM3CZN3KkWfuBoNeYjo7+lwxpcd7re/zo+lLZ84w52UjDX3461
WprVqhwJdJQEqll543ECt4i8aI09ORf15WxHzZlIMVkFmRw+W2KEpQcJ5BtaQWTT6Rz9F2sIZRHe
baRGxK+tNhqzOYd9PDLX1Jlmd1ezjqph+cJmaPpfjrSaVpIGfpEqjFRkyAkC6mzbAqUH3Rq19k/c
4+Xven+P/7mq1T4jU7VgyDKUdlplj5+knYfbac51zC0xSoM62TpN6aJaFLT/29jAVTeOO3zxp46F
H86r5cBAaZKyvr78+Zs1pV/izPkcwNEZ5saXC9FbHztjN0GsOXHNHw2F8IvFmeQACqGraQWNY9ay
luXLiCZznzWdtdPryfAzqjtnx2/v4aHvX+sT82WhoiPkpm1xeFVuRpYdwn0+cQXdRZPY1GdE8/0l
iMB8J2PRnch8Nj94mnx7WBBNg6rI+pMazj3nA3KtMYFrggSvuNuUuv6H8RrLxw1OGZdEKYnW0Lrw
ISBq6uifWf+l1l7Uo1RuCH1l368iI2nIDt64XWxc56ZR3BhgmE8s+h+tum+HX03ZyWiFaIZl0bco
22dthPsHq94+GsmuTNkvb6gTJfvjT/LDO0s8wWuSqEGOweGTtIZQLRVeA56kmfiZWWTnM7uXE6N8
ODWhS7HtZeNPwfdwFCXO8soUXFoC/powscnaq2EP3yQ4xd38cHHlnaI+QLGc2uZqqLRhf5JyzvFT
N2OGKDVlEDvuJkKcer8I4oVxMJQ7acJ/6KunGhn2d3rpoDEryrkndsYfvicCHDoXzVWv3/7KbETX
tNzdZOCMiQSuvjbJ2LtuE6P2+7Hrz/+Lp/lmvNWJR43mYqLXz8VHLjCpLsTwxHgnJupHc4bKIOh1
x2bP/0rre7OmBTnaRENlbW0zJb/TmiT0lTFS/4treTvKauXsijHXYlnxzttQkvqwFLu2kqeCJJb5
vf5OsFE3ll40/tV3e76J4mWh8M7HWd1czCKMFQ+q/PhtmOmeeaUR1xTvODN7oqk1DbrWcCrg/YOX
g14LMSU2T46le7X1yNzECIa8cPxpDPvLnsgp0Al4Qgua6I/H58cHS4zLHovqGa0epCyrb72tBo06
KWhYgeYV34asISSZklHbltVzwydsl5WBujs+5gezhTFJkINpvRwOl9/0Zra006yQEceYYVzjEUwS
7QID/Kne1Yej6ExHGmTAbtdfJFT/KPSazPH7tih8Ry9fMKxkJyb+h7cPxQD/oJ/gG3t4KQTzIPzT
eFKxkcPwRbELtpQV75sUvf6J8nL6eUw048SoH14alTeHm4dC0FrdQHbihh0NjFpTm7im3GpeptHJ
Ru7ydVm9CGRXqRym2aVwsl4tHa1OokyuaCwd45Tu0140XzuM/Tvs8PKKCMDuIZGG3NcFHgxFHfV9
WunzeatjpvUwdJ8qSX14qy1owjorJ2vM6lYPWqaWluAQTW2X3MgxLoAnjnq9z6q5Y+lGGDojbT3V
ovpgOeAu/DPscpfeTNYojoTCpgmDxjy2W70agt9SqQQJ3ouzKSSgGDFt48IMIEUDG3B84ll/dAbl
a7FIQJb+KG/q4Q+I2ynsshKipWWMbFXLqcNAOxq00z3Z2hIaGh68h1IvzO9KRvPU63KZgzuRVqhS
2RL0YI6/vq8pUO8mBgUNKjsaO6P1N6yzu8iYoM/6bFuRi/S2mnpwg5QbDsnODTm72tPUm/sE69Im
0QNgARbQtqa35wc5mubvtgm+CQFCVUkI0anx1exUaI2fQIkRRB85wXCiMvTR+0Jjjm4EK9YiTDi8
hbOVKU4OUtZH42Jg9hTRuRoE9olP+0cTlGx7sMlMGEdzVg+qjoqaPmfi+A1Uda+C1wQmTAQjOtpw
2rvFrIebEM+ldWLc918LkxdiqQtTrXXYEB9eXVHgSRYuhwcHW9ImQtKzbUSU7RIy5v3jj3758Bw+
eYYClYfNhIhAypaHQ41JpfQuMjdfBWF12449AWvJOJAkE6E8ybepoSZXfQe861mkAyiu48OvA3zY
jzPldINdHBeKumR5Wd+8jGPVz3nuhIGfgo03N2lcp79TpWfrhMbQvEkyZPwe5l2yxJICSgXgtHsF
fXrktUaLZdMsImlvXbXPHR+MS0IKsLKw4Fu7mpsN1oYk3Kv1YH6PJajgzSQD/Nt8GPUbfBcpomoR
QwMMhdrcsSPXPy/1yO9tOChyA3OtLHd50TYwQfJ6+lR0SVtuj9+A9xMZmj41IORar/GTq6+1S29Z
LxJOWSmRiHj0RXLXUNz843LlkqDDasO7wrdqvf2oeism8Sil5Nb09HIK6e6wB/5O9Xw6oYz4aD7p
XA2r2tKNXVdsHcSFbtszEkrV6lwkho4JUxo7o2os6SlTX7/oc7cdFcs41Qr48FY6VNKcJTyWjcjh
VCI7lLQEi2IxZzmt9EaMMVs+p/HegGTyFIxhvRd2VQGNEO1ugBS7b+hQX7KoadsE73oCNv+zVUFK
Of6IPziuLKdaDgeLXov/sNr8wd3i05YN1J3mFqoSB0/QCIhAH2j/mDeTVYU5iggt+zmHhjIQ7+DA
05IOL+GG5KiwxsPUz39c/uM3kazGCZg6FR3lw5sVB3YEghsXO7OyBO7XBV4PBfiXBsvEn3DDZF6d
h6d0Mx8tbMDoX4WQ0F/XwuqGMIxqMC124hKLZYg7fsfx6Zc2ac6JJVRbLuBgYbPYUWCNww3HJxbE
/eEFNuRFuRhLFb9WnezCQaXsVcYU3rHc9FexEydwdKJRf846jFp9YvX7snAwbeR1cgd4rPrp1Gb0
q5p09dZWYHd6WWueSh55txNZfiMTAxEU7wrE+sPfCJ9ViSpkc4BHsF/3VqP8DJog+N6mtlzCzOJI
3Vd2NL30/LSnWZft/vjUfPfKrH7AagfWjPCELLNQ/L7PEJlH7hc5RKeKj++WhGUQzl3spzWCaLV3
e1tsMR3fGT9xFHxS9kWawZ6bFOOqsYbLzrTurLY5sT/48OmjfV3yNekhrTsZYw3r2VZixXdsNpfe
GOYhy57dcIit93ERKk/Hb+RKDku1bLlIx1k21xy+TGf1KC28FqogGd0Xah/4YR9aPi5nAFBzYjYv
05DXPwhKspD0YYOaa9SDNhi64z/i3du1/AY2DItKQxdMqMPpNDHPsECDBYvRxoLLDGsan6p101d9
dX98qA8nzpuhVvsvWpshMhkmTlHgtE5EdCdzLTs7PshHD5GIKZt/vcr6VoPg7x6mUEkUX9ezKNgW
soLu5dSOuicsQP06oW9/OT7iuw0fh1juErlvi0gSE8PhHVTIWUN7VbsUkYL2Erf7fC2InPlMIm4c
e5JkmV0hrdz/3426WqogaYOJnEFhw4Eod0CP7Re9DsNd3boDBnCrulLmNjjxuXz/BPm6IAVcbEEW
0ojVza1TKe0pIkqYqAdxaaqFfaVp8KWPX9r7d59RUKSwxXHZXK7j0kaWF0fqQ+BnLrw4NxpQ20cm
jVqwvDYUljkPIQXMMC3KJItPzJ/34gASb0m/RnBPyVxli3n4OFPYxROp0YEP7S65aTOnFZuh6OoH
22ivSBjXCJWuq/O5jcR9lWf5LzJGAVTQwr9oNDcCloyz7c9vCFs9rFV4ABaJ5OFPAhwaNwVIOT9p
XAd9X5meTcKwH4NG64Bm4s28rgt7zP1Cl6fiItFD8LevP4p4QwiLcRCwvhOCjlo+Y8wYwm1kdM5l
uGjZNuFUQgVORKWqHPrZ/QDvtz4loTYRyGB1EwaRmDx4XjydDMPQUZrGIybatvZFX8UG9hg1+4rK
JfpK3/W2DMDheBU9H3MLbrOxvAgLYQEPHKy1Rx16jrdBXJpPEXzxaA/ImpBZt2ybWxAjoClhgI6f
TWtYoP8NmeiJmoN8JzeCFc1tlSz169YZ8FuST0FfLTeQIlVk9UHlbQbjFx6L6aVAc38F/r51iYFp
kq9TR5KJV9Dcpbw+SfPeqObysUH5wvVUc/1opUK9DgYxFV6duQUsXAP0GBh32PoQh0WWbQpk7j9l
N+mRZ9mdAtIqIU8De0tpQhRTB8JHu6CZyS2HazlRAwdG4+ZZbW2EdGBgRHbVh1eKpc+I19Wm/kE+
NHh27O+kd3Ka/johjU62XWWQeWFXThl9Vka9BeeYpM5DasxNOmzrsW4KgkIcB8yO5Shnag31VvOL
vtGkX8m8EfoXjRYRByPB9eXw6FEJ1OPGyisI/KFBZyN21PJBi0LH0fa96LKcfuBIXmphRIRGkDc5
kl8Vpa6xUcldt33L7rXGC7OIBgkhCOJ7N0XpczPQ89okqltnGwMCm8Q645AbAqN57Lzcmjj3Sy1O
Qa2IePo9WIYKJd4Rv6MxFZ2nEmOcbTIlDBdwaJvJx9aBtb6zizpIz1rbxEGPI7urvGmiH+RXmgIz
qekdtm313A73WltQwdEyalh+1RLSCaqyFqScGE0ntwJnmrxg7+wA7RJ4pL3KmXUdnrYRKiBsNERA
HTTNl7lmDkzWoFFeMcPmlkpLQ600FUHrEQMXKbsE4BdT3RjsG4eEcHOT9Som4qiEItpUtG4AfLb4
mSJl/kUXQCT+bIjwrsbFPXkaEdW3AyLGFqv9VNScAAzkVoqVp09zEbI9GBo9+8T20vnczXV1jxYB
GJqsy4oqp15ot3NVg+Bq9amBbGpYI8kFAYTN3SgUjb8fDQHkFBVIt8eTs6Ota03qN52X7QuVnmHc
WjoVnY0M7eY8blR18BKrNBuf/dH0gz7z8B3yMH8RTUCchQrQFkBD1SDvrSBU7+l36s8W5UB49ENa
wizqZfMAtxBQGLXTwUQLHNg2OOYYTicAf8krnjjx784I5gvCqSOiS7M4uoWsOHUXhpbnF6lS4ctu
+eo7XmnBkvLVSBlRCwIGoDseIv2uaQ6GV05rTndKo4hnOaTWrdWKLoIaHWFbzILU8vPA0VMv4pRy
bSqJnLysEOLn2LuhwfwbSXIkMhQzNZJAsPNYnSEk5rQxJeXwyCy9XjXa3p8Lw/xNlJnMbgfFCONN
GCXKeGarswa4izMdjH99KoGTAqj4VutV8Q24v/HYKuSsemrdDKknWst9dpJwhA2jBxWliyrMQB7l
Y0DtjvyibkOBEWhe2VnsyRoDyBQg8Qd7gtrUWpGCedM1pFfJiz7N4h/TjIbMg2SYPEWWGmMKr9KG
Bdiymh/5EFZQjhBlbzrHhkPTZbZ2ZltiFsvC0NskXqTRFzW07S8k8qTtznSSqfVhMubTN6pmxuQP
k2ml2zmO9M8TeKVpz0sR8KtjQ+1/xk0NMyif0VF7eQJE6jIOZ6WDE0ZSyC5rqExB3p7ocbtt0JWg
eQOhbCoFXdJ2DrOUiPKoL7ON2k3qhc0uFcYHVXOFcnOqPhP/Ifuz2SxzzRsypYspcXHK8RJ7UGdf
kEuZ+VNPlIBnxzreiUK1Uttzqk48DxMxRaYF9pMqaRQEm2roMZbNk6q0fkr+gnpeEmgQEnaDkuqM
RMBx7yR24mwwgaT9GYlJxqOuLNkt2Nab/LwVQw88E5WT66EXCvh3cMxi1xPjFF/q9qTsI5DbLzqc
XHULWzftrzIrHxtwPuyogWyYY/AFKEpb3Bo67Y99ly1JMgLZLH+KszTxqoF+nZ856fjUw58tvNmK
U3ejGTWc9qLCFPfFwPqa/+pgnY1+5Uxx4eV2W11qvQsB347tL2rtyieTHaixZQU1pRfDzf4K6Qcf
bzJiiLhJOwxL29QsiuQHIdYZ4DgdEzVCBJd+qNpn1GoNDdM9ZCvIIQAwle+D0ro5dRhKE8AyE8IG
pB7Fz8j8YLHlyZjeMbXhLkRhpZ2B5FJ+NiSe9edGH5TfVVok6QZ/sYQhQgYya4fbudK4iHvCnryy
UDqNhRek/m5E12Nt0V4iIsBhABfYmu35a5x32qNCfnC1CeOUdUJhH/LdgYl2ZcZpo3tE4PBpV83O
fAjtQHmqW3PgyG5MnAeUdjAGCE0J/M2kSaOvBjj3cFOmbfEFmPWskx0zaC9KPXS/R0PO33BJj7x4
tZlciqARbBmKWSxMF1PwdilqdSkbKslwrQmUBiodZ+eW1YKMmorCvKWQkj3rQLhvGqvQJ/ISyrL7
YjRJfN0V0oAjVcr6puV/FcD5qip7qwLb+BEZWhRtgGfA5Z/nge2c7STDb10jbNwP1cC+Siq1eu7L
pgd3oWopGJO5w3bslJN12RVu253Hsay7vVnBe9poWQFYXPbIlDfmELF+ulJazQ67jfnZjMhFWvD+
zV5UJDTfDNIcHd8eKYOyjevhfGI1YiOC8aOs+ZIiZvc4BQHWmjGKBRubxLXvaVcUhEslOTHmA/fl
WhElSmhR4hTHYJ6VBJMl00WgNyMNi/y3MUQTKEPCdK4zI0pSH/2PZ402nuaYKcTXhhrSsI9gyF9m
TlU7OxUG7beS97HbDL0Cr7doql5uss5UnpxW4yUEINF+b+Z5AnDJCd4CSVk5kE2MksQjRcVTqaGa
+15Mzl41ALeGA7/Xy3NdJ1ClUdsf+SRCFTRxpkPDd/KAvsXkLj5UDgjWhrQeeM4dydAXBongUMml
Ml42Sh/dIBkrUl/thHmXQY2nzChLwl9Mrhq2Fttjs9b5lIx6leEDHEo+32Ugyw7p65IcFExVUW+N
MiSjLQEiuU8U9AJbQYoQ8d4WO1agbEs6Vl7W3caO4vqXmU/9i6PW7IiK0M6vXQw2lhc2A+L7bE7I
x2g7R8k3HJsaY9PosgnYEGG7Jg2HQp2n1aRSbDBowith58ty5tKzx9UOaqfdEkdqwBh3Z/1U1fq1
LXB4kMDPt6QsChTluroWpeYNIs5sjhRCEgCmbBLOMcTSNGV1OVNF8gJ7Ni6YzPJMqbPhzBHdeGtB
9/anLA7uY7tUzhXCzc7cPhR3uXQtCtNxcFk0A4mGw2AQZp51+yQhkWMsVPL5sh7NuoQQnKStLL2q
/nL8WPZB/QZXKVZmXDUqSIq1aR4yvRyDTg38Ra6/1+zePDc1qYGFMq1r2yWBKtOC5IYNdmRuJgxb
N21vRyckUO8LOFjmOdBzPltu7rpQLCZ3bIYpc31Tz7rNCH/ljrWG7Xgx139+MD8YanUOVZSursuE
SkdbKNFZBOv9XgkzjfJG3uyzGX+ErOoHk+3x1+N3+oO6A7YeHFSWQxY0Xq3DA7ANlBloTepyrmjg
AKdpvVUAbGyPj/LhnUTFzAkb0aOzrqxKtUidLElcH19Y/jU3BNwtB9/anqrbSW/Ox4NxnKYCKCAe
rOo3Ll90s4mp35gJAMCmpEnKzvPOnTk3Hb+s9+d3JgjFjH+PtLp5Zd4QLSJ4ajTEprNIBOWZM8Ok
lZZAsBvCAwWnEj0cH/R9GY6i2CIawDnKy/7a3njTorP6MYiqrCepTTaaP+siBYN9E1VXWkAIzPGx
lmm3Wlf46NBspWxvYx1eXWBThGUHPsv1g1o3f49ua42+YXXmPU1ylYjCuHiICiN70nup7SdC2x6P
j//B7KR0usTMU6+mIboq4452wLZbp25s6KN4hNVOup0RD/9qx/0fQIr+P6YmLj35/8wsuibWtBy+
v2UWoWz8N7TIUP/iNCHoiiBAhd9h/A9157Edt7Jl21+pUf04A940qpNIn6ToKdPBIGXgXSAQMH9U
3/F+7E2IunWPdKp06zRe47U4JCYzkUCYHXuvveY/LIss74+1L2F1NjFJW+I+8U9XxOAPmjLpGFz1
h8jL1yLnP1wR3T8cGnpps/KI/ddesL9lWuQaP08J2o1IoVEt50IoWdNSvQ6jP02Jzu+cIUNmvM1D
eSXoU9A7p5/VXV50FPBGbXbiYLfJraBSwInYN6HY0pXkj566KRxsPI9N5hkQxIYsaKIiSJV1pGxm
v1dJE+KwoL/YxGwbzN27PWZgZMh85CJJP7nPhjnBipPtRTpN/CHHSOAwh3F+j6u7s/Vr59r1RHgo
i6Q/G32AcXYlvlntOF2b3vzAweJLbDkaRKgxteOmxlqNTrh+0OYG87yFbtIsyTepYw1PS1Ml7xwX
03sfsoJx68KGqbdmorNimxuxFeyDbhTqc6MzI30cVFivWCPbPWY0vnKFZfWoG/NT2oQYwgmb0jlu
hASN27DDunVv6nBFsTUTruWzGCKLykUXZcuMVZ/XzNfa6p4VHubyYHHEvG+bPll2enLBraXCJ1GY
YV5tisGJN7Tg9jsXM4wbarlPUJys9/i3O1eT13OOHkOTXyac1hMbgCfftqujwQaeVxcSfyT9Uhac
yjayMfRu6Gr/poQfKzf+FHs7DtrxDbzX9jUoyMCs6mGc6TyEpa6IbxJyZvosEyy43Ypul6Pwu0rs
WJenxxAa9F3vlKvZLy29nwm1860383CgRnb9OVaODTygwJS9NELtU34dhxe38surtBfuWTuJA2q5
cyXu1k6+64JWf05dWZzw/Qs3mZT1pyJ2Q0xkYSltXOl71ImFe9GqcAFwSnGjitYbTmMY64uP247c
sr4/xevFD57H8amXwwbDv24nqebj335Lq1EyczYCJVgoN/9kyR4f+5HYpy+s61X+4W78tsuu+jzM
jpOWRZQX3hjNi1NEtJFkW6euyM0GiXfUiCA3Fv5Hm64vhk3cZ+FeSXLKztDQFlcNFxyR3ieearYl
3QkbgKwcSOpxz4mUvUxi7dnN114xQ6rFNGuHMmI7rjaKITCTbUE76kYFPnlZ0nBevsc7L42C3hqj
Tnh3MUoOb0r8K4bX1pYkccrCh6C90InQBDXunMYSb916+ZhMi7XNcCHbpMs8H2hMckmO6f3ihWRN
aWXBbnABdre4znZqjey0+laMKj6H6ADL2oVa0nFMVQve8b3rUjhS6kzpONkhnRJnZY3FhvjgwU05
mRF74j89lBblkAkOMwRQE8caR62ef6FZ4orhOJzJZbrJKjEDMAKrg7M/npJYSpNZ4EvwkOeLCJqb
fs5u5im+woWHTJpW4x63CoBjMiLDB7uufAqNOnsamzI7jei+C20++XPhXWnsxWgUb5gQ0sI73cfa
PLWzb0u+VJEMxlcEud6+1PLJkqbFqdm/AxL5IQl1ec3JhRFSLa2khbRqN8M03aXtgvF+N8+nBPAG
NTNjnyECeFU6Xw6JXSHgEWBDsHxSxw5g6rNfUf8d6tp9koFJOTRp/cjKwVbTDzyRtahJJlaeSf5p
0JN1xBWsGbdeAYhydEu9b2ERbMc4wzKeqR4xeWPygPnkpLtg1uXTTMsu6eChb91NoAt1Uwf2FqfQ
K46v8ZU3r1m5vnJ3+IxSf6iAqQzW3YLi504sHLOzMfk6jG1zLlN3PAoz8w6l4QEImi2vPbaJP78z
s3J8sWPTw727O5ZtmWKD0wa7wWqG5prSlg2siQH/jP3lAniZssWDIg2OQSgFKZuFx072Oe1lG7tz
8Cxwi/yOgWK1m0VZHx1jDk4Ng3s3Uce+q/oeS/hKcQhWpWyfW1HGLJQpS+3eZRUN6MoHkRpYpH1w
pE/7DW11Jr5XUk6HccFXvWVugM5MTTh+2RCR+CYhns5UF4Aukq5RvfeSJGm8XwAd7qy0do9+A8ow
pnQHoabBZcMRFZwv8uyDEZVVQ9YnDquDoVu5K/UUs/HhfaQL33rXwuO9EtXURylZ1XuUVM7VQCcu
Gi0WuVaPCSxa8hiJdMihNY6w7xFksjlQMXDcrdJ+9smbF/+mm4Zwb5Apv07cIo78ktHGNLzGL+PD
OJ/0mmjiDHG0zXqHhXl23XrebTN0zU4avDYu9XIpBNn1gLYHRmAsJaxYDuFlAZ6u8xySwoNn4cuZ
e2qPo9xBOThXdkq8r+ME41QcW25LGrH3JmZDt0vPepbZ9Y4G/K01wHi3veYKhzrGalXfVJzbdtKp
2puhxQVCE0HqcWvAFA87Ibaua4FaTbW9m7Hhu4qtLt/Xw2ARHPRdJEx1poiQ3MfYG6KleMim5DUL
ZhCdWotj74fy4E49idfF1bAx5zwsd21q3WLOmwJTa99R6r21jbA9U4tRp2ESzkNedt/6wvymTbNB
3Kubz9jXw5c0uyoa8nd+MKU4mxbe0WXk3XeCL71xxfJQa3vYLJNKr2jlEnu/t6wjvuTVlW83xm3t
Vfk5cKfhVJbceAu97A0ZrvZWlAbX3lfmK643tP3Xsd4bpCi6MHeuMz98RC7ZfMRFhCR+7zAeB+tZ
igXIaNOyf2U53je9sxq4p/GRvPXC2tJ2d90gk4cSh8Lneeq/ASUp6K0aYXpC9XqXteBjYOetWqVh
JBPp3etphfyynh8t38BmWeFxgiSuOlk5KJUGafoWBIY8d2o0os7p++vaTa/saoT7arRzZKfpS9eX
7SPknv4Of9j24pmwM/BRXzC9IFqqzXy8tl04bAGr4Vn6tTzylIDF1zM1blas4Cp20Jm1xnTG/SC/
Mgx28gy51ckrKn2Cw1N+7seVNFaQk43N8alt/OccN7pS2uOZzmWTqRbWt76OJ7xF/GYHFd1/Gsdw
vKmJim/Ssn4CFIXTgo2mz1n6jWBfvxdznO2MRDfHxggbkG9F/hAE5KOWNu93GZmpJrKCzqW2tfjZ
x852hMkJuXZwZJyz9iLCuH5QSuC3PRcQDSrbsy6tmVXgRGUxXphJZbv1vKZ8KVwjBdoqw5dFhs0H
UA0AGqwlGE9QMPRO2OXyMmq7IGMz98OnCvjbPZ7XzD7sO5/R6Tm3mFgHePJDFSEh8jQr4dL26pfI
LlgYYesad5AqyFK2fUp8OafJxxGN/LdiSurdkMPNajGY7TDkEMU7SJ/dcQmm8Vtr1vpeQ2+70OKR
wR8J513Kr79U/tCd6XtOv1EN+5pXAyTW0RuOEh+IfTLDtjKS0btXHDd3Pkt/NPeoJ7amoCA4dzZE
Zwi1FrULPaDho/p6rVISWbDuXP8xL9cHno+sgiQlqQM5tbvFBifcw7iw3Z1yJeXvGCLACWT8dKEk
bZ9x4IKrN8ij46ce94mtmyQnHpm6sN8tsrM+F17rckVN9Virpf/GJKkV6Bwj3Wedjwmowk/07Mnp
/dT4ZMLz4qtyWZybEkWB6rS8MP7a2zFQr7mvk9OUEC/kPgbhwsIfs8NiZUO0ODy1uHZQKMo++l4w
7SwzHPaUmLdJGjwlGhiQY5yQ6JxdjxoaFeUY39W+PbQj1YWluKoGyA/JbPSP9ZA8dIqkaZNes+Fx
+LCcO/ptADCVV9rXd0mBA7j7ZVr6CKjDpkS7G5vx5yVOvcNU97d1YAxHkM4vTSDQnfdQf2urx1BP
gJYiriQpZmRRR1pVOD0xtuXvekdta5JWhCEwOXq6PHO7PQT+kOwCNpPIG+ovbd9/sMvuFGeieeL0
kexEIfxnoZh/fik6+mKtM4xwSiHjYt7EOol302CU29SHcNikVbziWvo90EJA2J7Ot5mE36Ds6dXG
Vp6Ud11viHzw/nZLLmUxP0O2xjLGJGvCwrPLBk8d6A+K7GncdQakQYOgo6aktDP8tDgXffzNzNtz
lybhiUJuEMGTrB7SFYoz41VNgTCR8Mh0eVYFxV41xuF5aMdkX+RkK5qUFtdlwYcduG+8K/0xO7qm
OKO3jSO7iNujdpf6Cq06oDXX1RF8wVcTeOXGzPFlx9FpR2lDb61lLK66geIKKelyM6HMhuA1B140
q/GF7tf8uhLCvmFBfo+OBoP33I0PlrIIuHCvw33QOS5LM215Efs6eIqtJkq+wlvf38hQVeckWUsQ
ZQJbB8VjH4THZnQey9QyGdfhUYb+FiBTRBvnqaJDahtLfMq6InxWrCqhLVApSfx3KgcNiDtzw2UC
qqt1U/tEBaff09DJMtoM+Za66nJsQ+CHnae4yyLbIvAIrlDvwWoM5o+Bl1ZHg0UaRT/5Z3vHzi/S
9NqdZX8EcKL2HJqwkUSjcogdIPMeGFdXQEmWjtEdJyL/rcQS8VjO7ZNjLwO1BUrHlG32CPHSp1IU
uMwn11mgSATSohzwSVpfcEejB9uDfRPnqYrKML5nq9f72emuzJE37qnpU0g+wh7QW1M3Gw0ToBsa
HikESRrXNopiIKFKd0Td4eyMcdhPMtyPHq+zzOoABmYGwGbjG56bG0Ul5pR043ARgxo5eLo4qBUW
eyOBhi+ziOTvefJxYij8dOcveb1PUvSnVVg+opTcUR6DlVXFR6n7GJmBykka12oHhRGEdd6jqQzK
rWFJtDmzVe4FtZTDAtd4MzlcPCv/ybLSyK5Vfc5nD1MOI3OPS91j1p/LbENz3u1ctvJIadg/ppVq
jnPexxS1Q8X6LeTOmhvCTp+QedlhFDGfsP30qKzRIpyJ/AuklFsI0zSF5reJa+THsavSY9GrDxLd
SGRX9qeO7wYSDzkLlff2KqxuBv115MhKZsIdudvmKYRE3Zkxe3D7ofAAkHnVpyJvmyOciSNqbZI5
Gi1UjeeXqj4J39L8CQdiqxqeiqazooajRNE729m9RoXwLgu89/YUvMZJmO1mjOvgq4F4LZCe6Hy6
HmcQRiHWShsPhqsgPOHgLZcT2iSiVcB06OSWcJumxnTJzQnb+xIxmmFhSA1pjZPEMKjNkjiaCd2g
UtKyjZYBjQvH2+qSGpTTB1fdwf2BUaf0O3NRH31rzqKwGx+muHbA9IoVG+eQXcryTW1046aABBC5
Orjj6fR77kKymUmfkFROdmWwnBbPpcwcOkffVHRoDbKLsF52CCpS85g2TZVufKo+yHv0B2bEuyyh
RDYNR2XRkjFaIdqLCTxeS7hK1gY8b4zxfJRX/aVUz9Dei63W/XhLwxn8m3CRW8dsLiV+/1GXhvnW
6LDinJsKh2yrai5mNYVbkYIksHrJeaUVlNZnW7h3Myt0bfRns+sCymCF3OK8fKvT/qZqx5ukHDj8
sXsGHd1XAUr0OPbHcxZ3ydYfp+8Zu4suc2bAgCV3wvJLN9ljZlvXKWmbjeemw1boUWyWGaU+xn3B
LjWW7Nh1WbiV8zTfm258U0q24jkE3Bq0r62FjMfCjBZ7Bys/CpF/Uw1FnpwKyxm/7JUjtJCcEHyb
Vc+0Ydh8q4uFFFBZf9bpyBEj515lFErPpjC8c2X3DrkVQBoofaLFaZBgNTSL1S38jKyxUCaZ4LYy
F0lP6pn9Dh9rIn/apG/ixQi34WjBDfHd4prwfT2J2g985l0QDBAZY3XtL4sg5ZHoXSw67gVGjhFa
+0e/ja/Hkn27cT/HXX9wc0EJjwnXqezeHXtSjkZ5L1NlXxBFnFB43gVNbWxW8Q/Cln3iJs80eX4B
lQWQoGzAVS4N7GqtAZu1st7ZDrysuPS8Q5/M26Z/72Wzs0+t/GHy4Fni83DbBfMr9eSvbtrUUayw
oU1Tq97kbUeZ3GQrdaE2AMKkY+hdQ49LYvrH3qjPnTO+BJAntss86sOcTHoHPNKg1j2AJHdAElc1
a4LFoZfiuvnRNkV9cCxxS6P+J3DtgpFOJ/SE0qdtbwPHhfTJKhUtyNa2tMR90x2pjcRJ0DpU48tc
xhfPn6yNLRFKBrDdtkNHWGQhnzlUDd0XdIPOx4xK2X7QyUtpl/sxxYTcgjMhpX1oc6uINPSz+wmi
FIIL9BaVkdz1WcGuGIiP+Cl+8rzwlrSzs5U+9XSdAL4xwZRDv4L5UdGSp+6E0s8kHcD7tq1E1JDh
ouclTFYP9BRscXahpYgPBV7JSrt4gr1H4vBNxh1LjE+LbZxWt6FXo46y/PLWCj2xt6F/H2DxodOz
ki054GFjzP2habNq7/VJuPdmkwMEZ8pU0tEo5MXIFOhWrN7Movs6Weo5kf1+yq2XuSogTccBZyEH
WKib+UdJrmVrk+aiTo6KsS+rJdJzcFNm0yfbDV+HmdPmNPj32ADMkfZbnwG6tNsxQYgpQuLGEgRh
FHczeBlL7eeGrSvI3ZNKgJou0BSDnrpyioBy19gMbzpgHjAwyKOwplo+zx5aE5VDTTG6IZpM0r6x
nZuRjEWzwU39SYzGpwJaC1X/zH4s7faZM1m4bQcPU8wif9c14qFZnE9K1Z/9etomZthFuAOi2Zsz
8BukW/CusiQkcv8LBWmQo6qtEAzmezlWN96sEEIh/9mSkM6izKzvBH9I0hbFdrtiHxnNtatJgIK5
jzQfF6H+oYkWodDOmGdzh3zWJRAvjMhGlcGIp5G1FzHjphNfHNhv0N7dig70aa1x1XwtDGqQR5Ms
SS31vsC5xUToRooR0mHbfXPE6LDWNQDLKkSfVUz8nhjiiE4JVmfNcgdS3EkQ/iz470Qtdcx9mscK
yssMdX2muXZsxTc/1ydBk1/QTmwT5m08FSfpDy9JgJejtdjPmW81kWOnN3NeI/hIj/B9wJMy5Raz
m9CVjV2Ei7FxUzRNfHQDg/+rcwPaE3PYr9J5nxpBuAtJUEVu3qys8xqXyKm4JyWxGRTrjdOe8ll6
z+kgLxyxXjk7AxswrvSEViWUt1niPE3F7Fy0TtbscLxKSREhfJ3N7LPZ5ufU1R8GurbM7iWzwvdB
NXzSTuw9V4DCtr6/+GfTYI9pnPikujSPHBafCGoTTdfGjIARG41t79dHM1gOk/KeXct5VQiiILil
R8pHCNa74LgItvnma0D81KYl5QvUz5acP2E34aHNA92gOU6xvrhb0dEaQQ6r2KoEWDRjfzt69pku
yM8tWx4M2WI6BxStDgUOFienGy1ceWEceeZ4M5LHe8nXnG5Xybt5EKTfy8dgtO+CVnxAZR5sECA1
O8sANoxrLLl+d/mSGqpDNC14DsOnoEEkE+jB2BhB3ER+Ghc7AHQpD3D29hPSj00gHHkhe35B4HDB
guyqxr8/yvzlY7MI2jYbdCONzx5Y+VXBMie6rz7UI3Q1Mt1Lz72hNp3DHS7upkFRenHMjTkkj03s
3GJ9ejvlyS0B3rTTvYE2elyO6K5uVIOusnbBPuJYjnZXo+nKRlUdabGjHTHv4cZnxGDuaN7pAef4
yoeiM6a4Rmf91o0Jh4y1Nz1vw2Kb9j4QVTr3IiPow/uUbARp7LG5aYyOSifF0P8XFeL2KzkZ+fWr
un5pv3/A5wZNV5ak6u3z/uuf/X99/kqw++kfu1rBeLgbvsr5/ivwK/4UeF/ytVlf+b/95b99/f4u
j3P79T/+/XMz1Gp9tyRr6p+qvCF12f+5Lnz/f/4Trtd/8ydvNBvX/WO13yUsCXFIp0ZPj9MbL4/f
WKiR2OyQKqBTWJ0gf/DyhGX8EfgmFInVagAjHB9ZwY/SsLDMPzAh97BgplkMsxPb/ju14e8ChX8K
GAKaOrCNxjBpReZZNFj8Uhm2gkWBt4zltvaLVLzzRzSUUUBqQyC7pUVlb8+Ccg6dqjntHjpku4qt
GQWaibySoLf2FjRkcUg6mpQtxdGYlEN/MidLjCzzKueQbQpKt5ZSMUt7OC73dEqXGLUAAwE3KUkL
19IX9XZIw7rcOOZMScCsfPklcXJU/RXne4gsC2o924GeFfVl2HvbbBz6o0OBFvtmu/2Auqn5nIjM
f3Ugyn35+6P75v+zcbs67v7PwzZ6qV++/KRmWF//g8DkWn8wrGjLQ5mA9Mle217fBi3AFQbwj2Ea
2H+sHpcBa986so3VxPofAgbzD6TSyFHwnV9/8begS9/N6f85RllVGe+UGg38HoCRsLf8rF4I2sXA
DWdMHnwbBen8Sn61Th3SlTUD7KkK3MFLNj7EvQJ2WzOYbX2bo+rr1LbMk7Yf9zQVsqlulKVzQgaC
/35ELod43zcOUIvs/KVURdOD6WOtbZubUDsysY620ZqM5VFmbl5d20lcBHUULL4oqdaSO84eUN07
fIxbiLldkLMOTr+P5UAd8l0+hoFNHwLQBv4FrmgqMlBu3y+rn/uQgoqTm9LmmC1EKOVDMAvSUtHU
URIqt2bd50CXJZPJMVfX+DjI/V2+BFiub0SG48m/4jl8txL7023GmsKk7Qy1igtD0/xLsxUS+qxl
j0vem15SjyHy/l7jT8uyEfi4rde0+NUc48e4exWTu0wORT2rxAOlaNshe9aZN5KfHd0s4Jaoyozr
1bLXiutmBzpgzKmBCZWEyHvtxa3AHqshwGG/CGKbmw26j8LhwfGsjhJ5W1ajjdQ68Rv6T8pk6Ah8
85S0RkgQ53Ie2yX0G2F/2Se57XH66XBD0Odqitui2WHya/h39lgllNyL2dT+F9kgO3hyuI9cXS2M
9Q09NBR89JQmKCg2s6dKXu66VYK8RfRF7D8Iu/Ah8vkdWkvzgtlMPfiHgqDacfe4CrhtdZ3Ubd5+
kWTq8VNdQP/R55PjTOn7Eew7ArL1mC20voKMR8SL2a0iq3bl5E3OpxFaUXk9ALo0uARSZJMjDuWU
mYLwezDW689wqudrp7nldq9/mvS3bw/33+qhum2yWvX/8e8/y9ccHjk7kIW+EfkYMdyvKlKJasIr
81E+owpHfnACoxYv49nAUcNDV0CZUqU7K1nIAJ4oFdPQ+iAUDVP50azIchTH318O68qf1HRcDrgP
OIYUGMBxuUHIgvJnmRLxl7LCaYqfepRWDA2OusmUbk1vhAGyaz22pQykMvIWus2ssvX0FfWImi6Y
31/H9xbvn6YCYXiAZyGebTZ359e+f8pC9Nu3vf/kN0UD2kxL1pr8IOnw85y7kAcSIxsZGI8lruMF
/U848nXIqFa2c+CM8CKXYf2hRyCwK3G2dZV5w1mCdM9NBSIxeG1sNSTF9UQHYnEdVIXp3f3+W/ws
+uJuooA0sc6mVY212P9LizdGwB3y/PlponqbuhtU7ja30RnGJpwPqU2zqD6Hou6bqdn8/qNxYf/1
UeKcHlBuY2hhG/SXuKKSpjOki508easZRPw46Krwuz2l+45nGFPc4MP9TK9zwGkkp4OIvhgddtc0
LPe1/a61lokZgb5rnalam+kyboa+MddxgQ8BGG2ZguEIb5oBLb17oG6yLiejThve05PdTHudZZIP
SJGbLDr8GKOKn9r7tg5zZrEDQx6+a+gOwgn3KPMLJlnf5rHX7VGgu+vEJQvKZZIgo6IdhTanZQPb
ajlwRVUfrLNSZGgrEJCLyePhowN0eKUEwad6zgpBKn3aDYZ1btuWP/O74O1dELWsb80JJeN7TU6/
LixTm1b8J4z0ZP16E14x4ybPQub91PQdHw5v3XTSz3FW0hBx6e0pphWt8UiGvrKI1tzhmh4XLm8x
+hS72ri0PGqCLZI3NkAZVrlNMYaKZZud8KjGQukub+l6BLrZ+omO79piqD3x0rwtkKWPqCl+nDqF
T8pHbaqSt7bnmvv93igClZtXZW41RXHMYwsTeglfjtnAArtoxUvHtlyvOnDilu8V5qgrHhyt1lWt
ervOTuBS9FC3/bqP4q5FO1tkzZaszP1cwgI0MdOhYklzqxEPvbFjO7e7V3Kxgsf0462S9bDg3XB4
XkfThCZxuq8qo6dylcAOTQ4ugDllPQ5Ntz7czPWAB71XegzoSCr80czjc4F30nrBagi94WKRGmKN
qWMr4Zb+fm64f1l00WEy99iC2GqZHL+EMynGjv2yBOq5GZxsIemzLCESvx9rnujkxC3zNKgB4PV1
bvKjqbuRq/vxEjvL+q7b2nmlxB125OtmbTeI37KDGn05PmgZr0jcoZR4ph1CUpHcl1aiVD24VZ6s
hYzCli6aC3NyMypcRti3jfugECir5d6Y8j65H6fcnbwripuzYS4bl5yKP1zstw3UQjxWAFD1Ez7g
7R/Yhazju3kb7aZGTU4UFOTrmu06WtAz72YVjVBnCa21F7fIKEqj9VAegZNO3//Y7Tg5zHxjkbQ5
rV+dCOmEgng91zwPtkfCKkpxWUKehuNBYhgoYdLB8q+SIZA9qkUxMnFN5VrssTZ0H3w8BHW93ju7
hZPE4a6qzKWeDhXFKdvbF2a8Tmq3FQun9d8/6V+aNAhZ8SZDFcz6h5kjK/EvT7pdXVmD0C0efI98
NymfWMMrjqyawQnX9y00jB2HvsVITWFJXi8w89R0L/Zsj6zKS9MZmfM3dzd80+CrYjMQGhiv/zXQ
W7LWctFPyCcXuR9fftHN+qPsu7gPr1Wr3faexRe5yF4po5/Gz2EZ+u18QCoypuLzbCiDgDg0p8H2
DtbYaNLYNQImdpdqwnVq2nQyzh3/WtDQ6JxkkhNc/y1DIA4FFpZ4BvbyKKjpyvx1Fk3uKIbW6qwH
c5ZdIlAeTUtCXaggtl3FSnHudvaJU6ga24OcsZuyHn//eH+JVrgC5rGJfQqOOOtkXn//J1H1IqUJ
PIfqVNLUhe++Hw2IXvNehCZI9wNu2YWmWc+TimeNyef6dAGz2PO/srD+63WEFv6AXAAOmrij/TLK
CjoPKq+jGfttbbRc8J/FkZm/irY4dE88lhFfsnVCMOsJR1RKUv7v+S/zQGxSEiQUPJercWhI+Pl2
rC1yMsWoggfSCzo/YM6EAmkWyNzaCr55irJZccmdyfeTf+Ge85c7wAcT6fjo7BF8OKsu/6cnMTey
aOgVfUhF5nH6Y7Hw2U50HAp+/Fh8bFwH5uaEAlrPz3FsumVz/P2AIHT+OeoJsGmn98TCOoThyTP9
5R6MZUBnexW2D006TCx/9tsES/Oap3csSa7n5iEoGsl0+xHEVBXpXn1FnjofaXitKX/le7NI1yW7
wOW+uM6GjC2PRrt1Q3Ba9/t3entjm0Ay5YRaYgOD1iQlPRLQYo5ydXrMKM0N+Q1NlKoR6AkKvB1P
AV2+hXexqLmyEI/IBLpXVwRr4CD9uRFyW1pOksn7JAzWUdzioJ3PZ05I9LJQsIwJOvd5alhcSvZ2
HFOhrNZAyBvHdad6W/5zzeh77eWyBjl9SK98f6Xdyc4o2pjYLPsH08LewduELKJuuLc0bXJPlL9I
rV/MenHY4992wMaQs/JJFHV0Eg2Xoi7Roe6dxuWodUFRyzFxj7G6iM33woXr+I6eWGVO13HponWI
8NPjO+5dG1WBvpItfgnoYOY4NrJ9HMSxxjfTKVrdbR0soCmgBLhJUl9acto4n7gvDTvtkq0PG69P
YtjhsrhuyiU0bzHLiGbIRS63KD+dqQPUGb8DIrymE8bGWfcr/AkMLiUboAVM1yW2DBwDvUCmvJk7
zSkvsd6OqoLZxSt//IHJtGaggGdZD5PEbOsNju054a2J/jNixCo1Cam0ctZEgpFrZ6qObPRrBFiP
hAvEou0U8sN6G1F9jVUFp/PJK9lPy5Yd3thR/GUJRVHz/ShqTgJCVuRMqSUlxuncq3RvV/WMrBVT
Eqco9YfJt4o5uQxDkylaIcrcjzs0Qw3xiKEoDBf7Ht+a8VsX+9+jd1PN3CORN01O4SgvYsOOEIso
DlMY8DPGPTvLgz7y36YGOcmF9Ukthd0qqmxppbHiqpZEZl6xSfq5M/QWJUWQfqs4DyAKp8SHMcQd
7QvL5J9lGK5xW147i58cq6AuIa1uQp2xdjwLx1h0dxY52xI+/7WRE2Qj9MdMYB/3VbJcvCYpsvZd
Fc/04T4wYxb6pfFvcGIcYIzSy9bwlZLnkm0F6jjEmmj41vlk+Ira7q5K2srV21wjQLUjwjTb8rZz
Zhd8kJ/I9aDw43Tz43mbHm4cKDXfwin85tZ3+bErC0CbrNyhPwtuyVsI/ftl6y+rZ4D7uYHDD42k
FpyJXxatruzM0amb9P5t/yBjQGhn842mO3ecNLuX440p1+6IIuUc2fj0urz+/hp+OauS4vPXbWPl
t5PswxDm5xW8y/wm11LoO8MaSiT6RuMV13PNYeJZ1DZnnX0dpjRf/osV+/t3+9NBnxSNhwaA7DxJ
zNU9/Jf+udyryFeFSt6nWRzC+DarMAtzUh4Wqtsdxckx7a/RAPehQaE+7ZC2MheR8F9CNAfL8hSm
YJuT49guPO0dhUY/aPdmMhK4HnvLtXnW6ZKbRH2sakiR0E6Xnb5PZleStIRKnObjwWodWZiomPyW
xl2Lo55ZHjKWrhZSgh3b6b/0v/65BZRtmmQq/K7VEY3UAL5zP99v0+vGMUFqcx/Wi2fKF7oRJHFe
JvuB5203Jh+6MQNy7JwMs9lac5eNQx16S2e3FTyqKXH4P7I460nVNHoeVMuZixc0LQAttC/IzVTB
GXhYkw752xs7AkGzPKvBnJwRJh56Jxh0hcH8utBj7FXZLqXPpylO/5ey81quG1nW9BMhAt7cLkcn
UqIMu1s3CLFbGx4ouIJ5+vPlAnpmi5qQ5lwxSIlcMGWyfpc+Dd0pXyrdtzzsoTZkN7Ico8iIP5HU
JO+BfmdcSaLUnHanPgNime4xiaHrO5tG0eFksyZ2IXhr1HozZHUbm9GYPaPoAbi75YQfafTi7L64
Rto+Gq0Q9p/9ZoTOm5dF3rIa4vV670NmmRfmbgWL/Ouh/6NHVl4FBj/KpdCit433E+ya93MWxWiL
nx0301oR/KmK+Xkl+Ye5JjULq3eaa3R0l9l2BUX+9ee/nXogofT/Auoi7QyM/W352LSstUtRhc8A
zOQaedtcX5wyYAjYaan5RAp41oT/9eeSs0a3RHI1XEiuN0WbpybClt3VfUZtzue6qhccd7IbWR/7
2QFKD0qP7nu/ed5vUtZ44AJzExBEOwYhOd7W7WVKbnc3reuzpm0J1iV7aCsnO+7lKgtUajf3DRnD
qBMXTuPK+0DETE0WRZenS4ULhVyOoCO9ZUbvfbB76qA/gRjCafpdDP+bhmJcKxlkgNkmZw3ScFim
f5yn0WxWeAic9HmOw5FTYlikMhDczu/Dr9QAeRLRHbCKuy+57sFsjjX9r/K/Of+N1Lr7USRWU7Sq
Y5oNZV6fHEcZNNXpVCAP+tfv9A20weVyDoKa5OliXQXJ/fFye8RhcIcV6UfkYbCQ0FFcRtHsOgvf
qevGkU1YLE6ePdrVcmNCDLOzFLYTcy759cX8NLBtmNfwSrAyrH+KSJAyYWjA2p/pdZwxl8zRleLK
8fqAz+rDlQ2ur6dsffn1575JJ5eXRsMWTkOwvkytn479EfnXHA5dVpqgJYmIlAiBX0meJCvsaA+e
wIdr04w6lNozbYrnveZKekc2jIGkIsqBKVyksPboOMFl74gc0jd/GYEJZgFCbS2Nkp4s0b+uyIWr
hsIBORrhzP/59U15siP8905J5jUIpbxbAngFOPjx1UbukmLmyfXzjshGqon896PVLmF6RhVBUvGt
Bsxc61Nd+PQpvKV5Zj+oI4lKQsUl/dRyN0NHwqNx0JxbyoZxDFz1caUPS2wcQWXpGYpgpufoeoDr
RQRyaf3ZLI0DOhn6e90Fg+sXzo07GBS/X7RD4zTsq9diwZ5IqaDIdlNhDjpAnesXDsP9X+ka+vhS
16DPk/kcLKaimzNxq66HWqP2TV0T7JDaIRJ1IniMT2SkYEt63V/HumhBpNZxkRfX90S7cHxB6Zlw
c2RQlN1Fb7g0CFvFaN6x5HJO2QJRtaqqQZFiKPaUdyUds7iwFoZ/mW4454UV0mVVhKTa4kc0iZKi
Cp6pho+BJmrqf5fIwNiEjkU5ALBLaMDPYxMpaEKIUDE86xr5uX1cG5DXV+JKCURENYLxCTWORYbc
HZo977eL70+bHS1FgLVIwpejMmf1H0cRtVaWA/Or5x3KdG08BSi66dTI52dXiouwL4erKJOcl/6b
xd/+6QI8Vn1SloX6iqyf5mY6uEjM11Z/SPxETlV5Sf0GRuokYz4evSle0ehyOXTPeGiBHHiB9uoy
Rs5G1DYcKvazmWFPghuOLMj8MFaGwPj1xgns5fzSRIyluPc6E+9vnegxJ0nv+qn7yKrcUjiOLhmH
yrsl4anGXRqZw5j7p8FaAgM5RRizamSHMqvTyvjNCvnTck1ULbHWACZC01tvM1XnEll9D3mLAOO6
RHEccXnlO1ntcFxtJXSPNcz3a4fRQiO4en6equ63B4C3BSl5B+E1etUPyASz3zJusTWXXrKU8+eq
HowE2zZNcNrXqRhLluooZDz+ej37CZtlIHI35DwLS0Y8w5udlUB3P2liBFloQjPHOVo432iaYC2g
V5SMqLv0t8kNcNIM/RC3kNCsdaTkFSYYBTYfBWHzu8n5k9IB0k4CoKkH4QZ+3rL6uaTXPar0z8Rk
ykqyOAViz0sBh0b5uxVoEyTR/KyMkWdSEcPFC1uv+wzbmls8YtyeZOcFo+Ax+qvH6brPDHl720JZ
YXFeX4K8t3N1s5JMgZlyiqGfEdZUQrduBWhL7cwsJFSManTntTKnl2HuVxVDoiRUHz1p2usF+r3y
IeoOKiCD810b1YO5HBODYNYTCfIytZERj5xf6zGrOMXpqb3iHF0k9azlVkTMH8PRkMPmvIF3v37d
b2sBJj2kMoQ8MRvk675NKhoHKzMjeIJP+8myogmWvjSZqeMLR9MlxxOFqZHZ/uvP/XHX9ITmcaGT
EEqR6cOQe7Nr2mrJwjho5g+LYUYzEqMY9qV8gRypCuQ5/0fA8//g8sFbf9iiMbT59MYkdYN5ZFuC
B/+4uBJqaoeEZQYfcDYgoyD1luQM85B6iKhr/EWunpvbCvcTGzB+SMZPQlhe7tF2YpQvqowb/mMM
r8kbc8xuNj5tgIO2HGxh+H+EwPNixBzIVC0T3QpvmUbRX32bbnjeMWeV4bQHHCnnR0zHBIQ9uBSj
uXM/TM5s2qdRR/Kn2BpXLiMEHjc+WT3ETHe0ciL9XyYrIx3zjBkfm/ixQoXpxIdsu1AjxQGNC2C2
5ZeJ/AzKp5SILpBNcg5BZgmVXeGADgV4xWySPeb0qHx34q+G2OhixKJJFJVfkFnLg5g4Fc3LH1gz
wgBjiDWMpvMe5lZny32V974/XoZo9tz2wZ97SMvnBLiTG6jdtu1pb06cH88s6yuRKODtRVaNzFbT
i/t2MXPZyDT1u1+RntArLP9Y7GHXjoQtm2V2drxZc9XkWrdj8Q7TU8sLWwXcM+9SyoA1/lC6fmbl
l0YT17ceB8pWkKa0nAAFn2PYUP9rXIZyKZi9PfibApiELWl/BwWxwvInldvW8cd9Hkdm4QOK1sXU
p+rcOs7qOE+jOaBxPkaVnSB6cgqLMOEbo0vk+hBk1+hwrKicqpiCFufyV7oMyC0D2025yFUBOR0k
p4XBm2epl0ICsz7k7jaEJK2Lx01GbDQa53hY3KU6kTBfdOlZNS5BwSfXUj0jFL2nUxm3Rbwk/HAn
MObOtMz4PjMpu+dbiHwYHWLr6dqRPJrahjE/dHEC5ospINNj8KTMdp7Tz2lsV32HgaPw+HQFTMvT
UMHoYcmHRWRk3mVEAHDNZejKv2lnidCNZ2qw3u1FCow/JdPjTLqNd2vQkjU5J7bb+9n7nMRYrnHM
PMWv/mY+X7eg/1tyM59J2IQfpl6z2KuA53+cz3y6qMXL5gN+OhAiUrNsx6DrY0UqK8nPdTNTOjqD
D7p+3FQCu5wg3IRDSzpaBLQcq4ZkVWhaX9GG74W0DoCOP6eYoUMin0PCC6fBDTFFtQBH3JpLSbfH
LkKE1pw44dAf9VC6KaKDu1n1Jk9XQ0gJv9G3siHswqzITEHtiLxhG8pYkFnv101K5vEn+H+p7kMf
D2ecEZJ8Tt3OMIi2hKlNbpLJKGDxYBgijj6cGxww8jBeSn6tMrTAuXS+EFx7Z5bbvC5hgQ9NB64H
1pvVKg7OsKeTQn5vWeR4/PuLmPzI8cB3w4itjm2rg4Wg6WF1+eI57hDSzsQKpvqPvYxLHKUrdZmx
4eN/aAxGPQqPrcRL7UIOrBtFsStC7DAW1YdH2mH3flUFKqpDGBcK5USdRy0eLCwWV0Kn6dOsqR46
WYkJQvAXKR73GrJfk9jAIWhUo2BqrJ1Vk7z3/aHqGJ0K5S3kwV4/7mqF3Ovdtf2Qu6tntbfF0gt7
YreLMEQccpwOk48G0cpugAgWfn0XXcRb8drWs8NL3JmlXfpiK8ol9n0T7B4DVRqjGjsMZuvnf/UW
iCQZCr1Hp6G7uqCACY47oB0x5Ii+UasBof6bmMEfa3YwIvhzO+RzoNMDi9DDH+dBJ5VhkUTrE4Ge
Qm1uOIJZjlQmITfPMN5xsiA1fw+Q/Vgl8/Gii2a4BkDknv3THq61MTeVG85PNDiTk+zYEhOYHvZi
meU8m5+TrDK5jKj2ZVLVVSCkwv8PuGDLpP/vRYEJCe0M6ezSd48T3JtNHig2wIzj5bw2l15Uj+XA
IJ1aXB8zMlnarfXEhJ61ahrmSjQNVNFppmQEc9ARYeo+WqGA4iD/AD4DzXTAT9YzXaO4EG4K9zpV
YxJcGb3RYFh+G5swqfTHoqhlS9upv4wN2K/wJlo0wPtNgQ4A+uZO2YzARFnPoVOBq99W6G46+BTc
Q/KekD04zTPlSFg3F0oRhv25B4LiLUBxyk6zljBaT/sSHjWpqsLD0rODEaQRtoVHsrE5juO7Ifbw
W8e+l/O7TJcZSa2j6bjipF1KqDvaEOptUHjgzrHMRAU5LZ18gnCZ83NAIA3HPp8WZPwscmPhRQja
lNetmiGr3CNJ25FeznoEZkbuNZI87518Wg/g4Cz61GpfMY1RgZPNVfCnWjYP4Kg6DOQ4ngN2QGAj
cRQtIayJQ33cTrkgVli4QP+ATq5SOE7XXGNussS/Z3mE9T/UgCPLOzuIkOc+hBiR2cBLXV4Fd3Pi
LOOxJ1AhGw/FrDlXXUYbQ052NL0egZk5pSA8zw7UcPFJTUh177baf64KERJg6dqGNsqh9ULKSdVU
510oXQwI3rIjTpweDnvmNSgiZQVNVq4pt+/Nhogywqrzs+ZeT+x3BE/SYHR+Jgs2TCe8VSsg1viQ
0JeFGURglxwQ/AK776NrqoWfkZhN7Qh9foVAd4C6a3XBktBbZeIHd7nfyglmmG2T0iSYW+KC4S3K
6LaOYisi493qrnjjdsFBS/YLGokuFFFwj3KTzzRNGjHw4Ow+Jratqsuy49ySNvRePXppMRo2vT8c
XPzvPbNGOXwTEnxa2hcbYzGMwVS4QnhkwUzq+S1WQXl4Yx1pyrUCGyT5twGKyMy42Fm5CL3SBISm
3g2sZszAPBmnKHnO9KSSjhCYxk/vUnTSFHZqHUc+gEE580hNw8UNdMOOL0rKJTJg8rViLpvNkXR7
o+teOl8J7LpXMaGj67Z4WIK45sKshk3Vvt0fJjIZd+3OIdr5dbiwpIcs8N1qSAm4/7ptjj1dF+gV
ALJJvvCSNO/joENoQE9j4beIH1Rc1xxWwl6SmgKxgBjPD9THhSx3Yve3k2tQx6JIYZNkiO3fNOXa
87tgHPLWB3dmSd0FRTt7VlhGmBDAJ4aV+TAullLpRYdg5p8UCGpBDe3ZnYjwfVv0FI3RtLXz4CVW
TWYBK6as3PtkNLM6kGynNsGZcmoWU+ZLsr2w2cfkstxs8EOkIAMLEldKAasP/TbWaDvm3k1Y/qvw
wWb30eL6LZJrNbJXCaWehDayBrSsGOFNFqQL6H7m4T9Paa37CdaKCJr7Flph8c8GYQtEl+937E2d
IjZlHme0mE9NU8uSBAJQDHj2/XGsX+nDzTIyMbJYD9j71Tx/oBALgpG4wDxZ4/ChVFQt801A34wF
dYJZEdqhbMNtFb3XidyJngYOoYzJQXvyvvLQb1EETBsqaCytiLmIno0EiwmR7yNsIpptfSE6jliC
9LgTdFqbwjTsWjZ7XTwWVjYu4RZw8qxwizXeQH64QCbyjndFdNGNsvYYBcYOFN7cIxexP72ViHpu
OVGtOd6tqg8/oAvxkqOearkcK3cFzp+udWYVA4gDzgV0gqTADOrWNs+NVaI4RS0cawy9ZDJmNY0d
XJsc/E9BwiszzwV1xlKfi5FE5/H+X7oCSJjrjkNDZmQRd0om9MZItXEqC5NTl9ZyySp/jr655L6z
OtnE6dIbyF9aIu/yvg94qtacamJX6K5ynWbE1seG4x2yqVvBGK85Elb5QfHfwCEO1jaXdZj56Ook
t5IR7EDxeMFdNhNPZZ4R85KA+Vdnc3Qz/xWCYtw0JcrEo9kJP1U6ymTo5yY70SXIwDgSPIpEkI93
tGxBIxwWs8DixdJWLAUJd8sSssE5XaYjVTz41OFt/SGOVlmwWkvFXNHMgZl/28vxnakzaLqqq2Oj
7bwMXxayhoe7lPqdN7RfT7XtafaVHZ5jw1XOx/19kSkoWI815i7nYmAAQxZsCcUTE0eOeF7STFLA
QLz7V+lamTitLJObnk2rVAboVHeUuR+bCI+wR8YQUtrvyWRS89Czh+2RADNqxPmKV6ZdIuqFaYOe
epTajGmW5+tDZunnO7zyjZ7e0XFv7fJbNXPONc868EEAj16PUWK6wd4tk07pjESiQyL+n1cSJ9lA
l2htwhjl6nWa7Dc4hJCMjBqzugo/S+KHiA1EhNG+7ksMrAUTwIlyQT337TIuJ/lkBEwuT39fsatx
8rnlTSBRbEh9S3Mk/iABwCaXT7/pkeJBu3XOJqibSqadtTFsZYn1LiVLjPDS6jxuG2RXN/IWkF5d
y9VNrpB1sZBQyUqgHKL8TdHeFiSTVGcyd4SZSjAz8F3jUzgwzfNKdv8x7GUb2PnjYlsB1ytg3F1B
xGWjtFd3vI66IFjQi2Pug525EAQ4sDh44yRqyb2az+0kZXwWM7Hz5A1epSgV/XX4lLwdZIqWZarY
9gO/1MzUyvXkt30kHetLRgJB7N31rJpE5thojlDR7Pe9D6L9Yewzm9x8kTn0Gy8azkHNyNpvf1+E
I3oqKOcwUIj5+SmZIG8oYywk1MExtZG13dm65Pldpq34qwlAYONePIDShgwtZZCW6nVVMY34Dtp4
+g4Ez2J5KunySk1r05DH/+ryQ2rZDUNrdeyQdlRg1YmDQz2QRm0cEip/fstj8wCJojGS4BcIZ0J+
LR7l1dhJCDDUC6fXHohI9/iiw2DiQxjVHWAFabz1ED1OGf16wK9qx+Evdl4pXyI3Q1IH8O3G8zdH
I6n9KkJXbswJaV9SIRULuUToSS53oAG5XZ4Q75StTUqKXagv5ZgJTkfLD8Hp+nWWkbvBRhQQPd/s
QFGywYCqU7Lxj1kmkNyANZ0b+jWc8vY0AY8O9QPJwKGJ09z1tPFfat20JIC2xl79NGVsM7THLOmQ
NZycgkfziidGRg5xrGuTof3TuZM/bOPu11fx01kSmUcES044srAO/hv+K6B3kO8avf1Ir2KGyz51
ipTRwLHjyo/ns5YKpN4mbLUx4+lWGf36Yn4ExTnYQtLDNZCUjteYjeLNUTJHKNn2Hr2uU9pfsd7M
miqLFeZ6Hlin7DoV60ncIb/+4J/eBQnVvuVQ5QOLk3j/BtiyB+KO08gdH71tww064LTiYadwR7dF
z7DXAjqj7Zr7Pdnq9l9fBmLtH4+YDATLR/5C4gxjw/Tevg6TpZrHou3L4KWrER4CQg1JbIyjiCSe
wzygS2rRMZOFyBFzioiWOOOYTZv39uZS8B2EUPYtqVSW8WqNyACRPSchIPluuthBFXFGTxqzPmBO
esKaA6dGBAw5Mo8dx+zFPOLjp/8O5Lcp4G090SgMMytaSqb0NA5kDdQomhbCNNurB4LtUM70rlYa
ljAChiRPZhQX0uuuOm1K2nsY9KMgGEbfEDHLYQMhUe+px8bC11jd0AO0t79hXwNWOS8eXQdeiBql
a9MhcI2xL0g7WjnhPbR0UKez6zoiVHpidyUi57Sy8qqSqIIia3IaMER1/GgJfcs5youMqSPyWKto
eSKcLHQUmoaMNtGELodrwrGIGCVwBrOHwJpPDuG4RnEumkG2Ia/vw9n4Y1kQpzbH3unw/R0a1ALG
Z5c0PdqY4V/rlvJSoK60g5ss9EoG77SA6KGWWIelTM6Z7nvjU3iFP6p8lJN4DF0R/I2YM6VvVxlP
bUCrvxqG7dS1g6QorZvNK/PR+fIhnFlz5BrGAjJx0qSZtslxcIh1JGeSiIecwDdEsWP3mX1ghd8w
2whF2jN7aZ4R0Jc3gUk2lTeq4tuYzpP5GrWGHd6NqqNv5ZGc7nJMjwo0BhBt94YNVwYvC2lIRSps
EY9L8U6HSsS5G+C4G+Y44Et9bfBKmZtDy4b9qtdGVApkaIvMVIPmj0ThGZM3VgdUn53+Z7PpJKQy
GZ/SwJ/ACv0FTX13mpxGY5Kg323+8psphpbrxzkGzY4L0cUDg8iSef92lYF3q1kMlHenmzRzyG9W
UdLkny3KZFxXVU18Kk2HI88Hgm/qMurooUeaXHA7lRjtTrM1Z8VDQ4AgXfUQ374jTZXcU3e0ks9l
OeLnjlw68T3aAcHDx3R2/XuTZzAymdkQkuKewwuxwQW5dUNvnsaOf0tvKpuAkPd5gR/83lBoqm9G
sM3slDaZ/hb3xZJfHC+boLJssnfQMmXNuVUDPQC7NfQWsB7fnu58avLy0hB/oE4tXaWIdxto5uOe
rIGGZw9RVKsng05n+mAC2ROZXqXTaQoTOovXaagIS/Oa6D7xgMUxg9fBO5Q/dXSeOB2G3GwRfCrr
0XocwYsJ914d+6vlR9l9OXsEqmRjQH8XIr9OHeLEl7makwM9Jr/5adq+GJZdPJWuMZNuM7is5Aeb
Dk6VRkyeYnt71wLP2OEJXmulw2nudDSofQeQbvwT6cS5wT1TnRbArTPn1OQYeH14y71aZ5M2ctWh
oWL87KOMPPSs4sjAo/XdsMbkQURlsHwxS3e9DK3rNkdtlf17nbXqQ+yo7jEBPL8UNI36SJsg5yaO
zObc5Ep8MnQAekDpUN+YLh3ILKKdRR8aPGKZT25ppDt8NpXn/bUQ3fYl7ofueSEi+V2CuP2O2M2h
OFBVuqcmoxUbC+R69uecpnnRms93pjOMDw0w7fvG7q3zOnVEq+eujSheK7ItAmv5R4VT8anFs/uh
cs3hHgl8+jQFZkXUXZe357Lq1gdokegTmu7ynj6G3gfiY4m+y/EKEo9Uhg8mh5kvpTd2XyJMEzds
m8ZRex2ZPx0ZyxKVUR3ZXw2XSPXQvSURsv6kSLMlfgZMhaANbXxL7Kx5FxFKdfQte/jESdsGNiFZ
awoa+9Gm8d1povXP96KLm1filhDYLjF5mrqg6eIaE2aMPp807KW4dTJveb/axvDoJ4SfWqnWdymt
bA5OvC7gA1mYHzPagX7AB0uIKi7amk+x4rPBafhBKZcUmTDsgktYFvF/ODm+RH4zvlpsbzfUndGh
QK0FUyO5u1lhfnZZgM+0xgnfe0kQ3Dpr1iB+77mBpPK9zyGiMPQvE2T5qSFg7dtY5XQxQN7QvGNo
ZkeOnxPzxK5haJC8E8xTWO8SVKLf5owMudbuoHAQd915LCfPTUNGDntm/YJQdD00q86/pXWRlcfJ
rkFDSDg9xiq2UCZgNODUpx3IZLI9X1lQK+dg84VmCjFPEHspgfuEpbV/Lob0pYF4vitGNbJmpGvx
jAFmeKbzFim62HRvRvIZDuHs1J98imdytqrGKoqjkRHKRvrorGZ9KZOq/8sKhvopxbxzNqZKByca
thLhlRQTQa9r9TLluE3msfkjxS1yR17C37p3XvyymnGWE5dmjEFxXDkpkmsYKOPOGogVfQfkXN1y
Y6VzxEuhnqgo0uhSAiroU9vabMkpAWowsLFiea050+CBzs1vUG3zcQLQ+d67yvjLSAY6w6ouc+sD
V1X+46+kqOep4T40hAR+hXsy7ot80Ewud35MXHKeSRjKaX7h008aeVr718Te8WAtnv8FE0T7TPyp
6Z5qGv5cyKz3X2yrr8jhjAmvDgYvIAsChcZ3IyXxCrpGDYj0bBIwzqnXZ4/t7IwoU+NekRbmBTUN
RJAOhH+6EnRt9x2RkzVP+B4buX0iXh+oYfX7jw0WgfNo5yldHL3I/JhQzZMoSBM1bqhhLeFw9hFN
jfFs4TD43jgLyw99I99hViTYjQdv3k8EeZxDZ6w+w7F6SAbW8FtMV7QvRWK2/aEhkYLmZjy1T1aU
e5d8tvD8Z3FX3iRNmH11kebcBsaSvrq9098RNxoga5zS4+ivBH2TXBkzNeHNL9hH2vvMpn8hSnm0
/25BV+VMZf+EipZk5RyGz53V0FW7d5Nb0itn4p/6AaDUTh6qVauHNlueuPC/USVUf7erVSM/xIPS
FA5rd+sMZ45bGb/lqei+cAciPYPZpW8mPfeclpbypEZl6pR7hvfOVbNPawzzKwJZ92EuZoi80hlu
psgSCIO5S2KwKv9cXTvFWe7RxLIqhuhWubr77CMkxg5RFNmTkRg26ex987HuZn3rRwap46xmNxOd
yW9dPjs/Bdo1PqahpldaU9PngQy9IqtviiRM8+8bWkKPOzkhrlmI3KtYLRH+0UlQsIaNAlArhRq5
cvjXqSLtKMnA3yHf8aPu8jDVaqFWNu3gLlTqpxoi+eOOTBQsKMApGwodDjRxLEhvtbDfEVdeFmV0
nMtkWrOXAPab8ionYYT/4m3CdIorOZQGV1pjRfQ51gdTjQDhB2DeZn2ZsyFp/6DDSTXrw2alidYa
iJqyH5bhLqq92v2buSn40WwMGM2OfYVn8rSMWq+PmDiT7pbAPhrOEhinyF1j1vn1E9HfA60kk8gj
zmwkhSY9G31HG0fDIHDzxYjrJfxuYkCK7wlEsCpA6YISzyA9Y7q0gavqZ3dq4/xPevo1A51r0cRm
H7GKxRJ7p+gfZT7Aes6ef4OGKSFjdMSwiJV2Ip5hOQ86NkJ0q21BD9oMb1N6iaecjeuAgk7gbbr8
FI/lpkQj6B/KZbSodE5Yyfnn6GpnaNdVLTQh7Omj+R07a0EY7ADA5P3zr5PEVmHxOHmeSu4X02eK
hUGjbuIidqoSRqBY/W8UZEFGlPo0GjdtaxX1hz3zoVphTRteR1KvL5t8LVJrG3IGSXmMQaqt/j84
8QQPMxfCQDnrepWAJuBoCAiettI4Mw2hvlM0SQwyUBroPdrVsAo87z6QHaGPYpe4z3PssPl1T9RS
4OLTDk6XkDo4aEZ7rfLjGho9DTqR6Ss+M7uikfQQQHkFQkLRXtDTAxH6tezfD/xAs2yUF8a5KCuw
fwhV2I6ig0i3n2GHkuvbgfRmssXxnpqTSK42Unw7R+zw1kZc7nLfNquR691xChLczNw008GGaRIp
JJjmdjWFE/Ly6g196DnS8cc37dygLYEQIQDjupTFJ5ytuzTQnjbo16HpPsbizaNpbjh9L51NOjld
x/8zRH7Q5Q+ci6EWDnryPVPdrwkBL/poQ+wpUElSDpjkWyJKTRBAj+8z3fDvsAmU0FamK9MnRpnL
m1piy8Bs3tm6sS389AUU382OAjZkrnI4atMJnCXJMH6+jL0rMItvhjz0nRIaaL8EWJrYnA6Gc5jh
w/pOPADJ49IgnOYFjB4/X1+GMYKuaqNkSMM7DusY2UgKJnWY7JxpRT15Y9EXdSHGYXtWLR2kZ/NM
sJm28bYgheeNbcyttu0VSMNoihRKuHaoieBfNkAzmpLr8Kk7gY3rRtG8gDdypbq97TXtAGviTqEA
2HGzCqtCH1deaEzBUnrv8sJVdBqtMmwlzSG4Qk07NcrJQhBjf06tOb+pJvhzap+4oEfHMcPbxaW4
Nvg9NAvNWfntieZOnC4pTBmBdMoKQLo3G9K4BrR6ACGe0qQS1WjrfsHPI+avAaeFKb1kOTnAHngz
jb12mHVcBrntncTxW605o9AiNDXVocQcMb/MiPv7152Wa6IMBrj0K6GRe9QZGVcx9e3So1pcBTSM
siVa2ATGZf6asyyYn038oYrVOUrz6gJVqPVXTm3Zt1o8rBN9ByKr+Gim5YihdXY65mHftbn7kq5J
Xr7LfKIDiEzPa/oyXRevwaejMgah6w4zJOTxfjM8SMD0oAcTCttAIte+bpOu3YiBXSOiN5qj0pk8
UZvmWuvLTlzvnLm+Ht6JWWNI1moUhgItFhwFkiE6J1FpZh4kU8es9b5OAa6Pv5uUUvq18GhXg3HV
JjLF+3fSXnUbGwrUx6bHboeEQjD0QSE6+FgtTVx9UzY+g/FQLuNMO4HFxa6b0SVe1qNdT5xfv8Eg
K5eDIEGvN0sVRssxDmpXcR68irMV7ZIhWq6PqCsKRci3F4dLzFjg+Dj/GQAqt69W30h2tbslD6xX
r9fGOG07dhEFQhnWsyu7vb0pHhwAFX44xaaw9VNNl/XnbY3et/klyNFAR3Tb+t7TPmqqoO3JnXje
uWiQXqFT6EnGY7WXQOIqSuyVNENOuqb0Pm9LGbZXYUp2iXIZmvAG/QagmHicjOH9tIk/qqGX/zi2
E7qYmEio9nUXT4B7XfVg8yIzlRbfLYXJrqDt6EfCD+OZIgA1rKKKJedjU2kXCORQr7RKbn4zupKn
IdvPDrw2dG5uIFa1Xc3k6WwLsW8aC/MAyldoPIt0OkEfNXo68rijRV7XNl5I3ZbclTybJpZEh2i3
9cXXy8raPy90ccPSV0TorqnnG3qRB2cahS8sJ+2cCx+m/VJWAqBBqXmS0mTtW1QkEqea3aehYXfZ
ZKz0le9fGSQONLyP3Sy50Mcb2SusKKvtFGayXWzvbddn7S97I2oaohT4u22XXEUeE0na0g25F2VN
0ARS4UlcwfyMGmbkEmucOgZhBxCUEcXvVarTXcU57lrosbuNs7p3xjPKz6Ys74E/w7a7sXqy1OoP
deTPM7Yzv2Lw3yDBL0xYyAA0R98XVSosksYfCBM+Ik9AE3wonBJW9hYGXFR5tFm78nluJysriXhS
lSK5cFJ1LGk2M/zdlxatgj45nVvRb9Ez9RJMF8taRMdv4u/iyTiVz8RpNL2P7SP5ScKAY7UgxvXk
l5SPz/51yzHKXp7cpsJJOIAKxUWraJarjaPa3QFYiuQBInaRCkD5yKdf4kJ7PCtzs7xtmxc/96HD
HeFHB1r2Xp03ullrImQNhFiNukWBjyPkvsGey6WtZcywcQdzFe66qkq3PGmDI+UJEpWErycSVzia
nhInnWmyuqdu7DIz5NS0O/mSI1guI5rSXWfyPoy3CV2nenDixyQz5jWlt1FoN+3X3kLMdm6IGtLL
CV2u0LJ7peNs7z+rjMAZXsnTuQ6vqxsiSZqGoV1E2uOJ+UGf8axMt5NVd+ekd2HHJtfLtiocjaNo
r/YHSHdFSUrwplLkBc3YyQzN41REV9kcyDaruqtPhtZaIifpjBy9K3ayPqepI0Jmhkt6dcqObjRB
n3dJLYvDTt50bKX8xarkqIp1bxMT7mqe3bVBj3vRL+2GxV1epkwyC8EjXZOjCy2e0J07Tw1FH9GL
dU7nEnZTtmB+L2mqFc18kZcjEP1M4oWUBmacoBAaKs5QqDZ9VNXE4wxUR1guZqhj47gWpU9ecodG
tyLE7FpG7w46SDuyqu604WRBf/rXlkLUGu/F2sLLWooWLqy5lsHbjkhOrGhqDA/8hx5pGwnu9ZVY
3xaSphAT5ItLW7VvBe18uKy93AWE6XiBGE+QLDTd0jPI9jHTKVtcWDSIE83qEHdkM9wQUQ/HcJPh
vLiS/TXlGFWZTBsayzAPwtKUSbY/V/z7MlMiZ5FpOMeDzF5zYjnxDlGPLMs8zZ2aquq47W1A6eJy
p0FfOZ0Dx1zr5pT7To65cR8z+8mDKInrAaTHynW3L/vZ5mnzttAEUkuEON2PSQte3N461ZDF8B/b
iTRp8N6zU9NjhWe2bfL7nCZtcLt3zsT5pd1cM4sVEG7EHhej4rtsKo99wTY2/QA3L3qQPZuOsPiU
cTDmYAwInDYVHY1cZNXd/TjuQmgUUsdNF7j5v+BMZcvZl2w6y8naPpoYMTwSLq4yJ7q2NHy3mcOy
NHbVzUhPwcm6U9fqe9foGsohl+shzWgCiHMO2wE3sz3obchFVIY8o+1HNro+2QGuGj5700/8+zZH
Wza3pOvl5ZvuDN50IOeFvX7tUQIhpxhFI0t6Klv1Aoo3Gv5hWaOwAGHEjFGrQwKzBYwP5ETzxn2s
b+/BGUJ56RsL2oWJyIuDq+NpL7n3jTzalBvRJqnZvwM+kFe0k5eolWSDtnovDQn0CF1i4IFXr5Oi
7ZXc/78+/3SQvR9hpgzXehM5pBvpSWsKqaAssBZubc912i95UDMQwK7j2DSsKUJH/pTjQfJRQl1L
IDI0ZKhv+wBNKWSwglFeE+PWFf/ApXdaefbmMov8Rx4mY2Vn+83tSCrxGTzvxG7kJLZHJGqLdlDF
LaJ90UqtHSIZPJLAG/iA9TjLy1i2VMMGBJsP2hMFdm3QfuhdvVJOZntgxripJ0ZibPibclyTa7nW
MHu1qKOJmAJ6BEhZTG/HCXfxYZ9bnL+oxokrksV/uFZsG2iTOCEI5tEDHQwSRG12w7vhMCp6kl2u
UhkMW1QyV3PdNNvCR27F7r51k/xKlel2OHM4h6Skk1GGbTEZW4xBC6rBw/Wv0MimfNpFcVsV1bsT
y1K1VfqJq8T2nm8rRZGPWoGNUt7E9EzZQuJwr3D+GRNcD7J4b0Z2x7uiZdtY35+dkTozH7zBLfuM
22pNGj7ITNrlN3uqpDMsVwnPtXyKkX23r3XRcuQPGBv/Q9p57catZev6VRrrnn2Yw8buvqioklQK
DrKXbwjZlplz5tOfb9ake1slQ9o+B2hgQS25WCRnGHP8Sbxe2e5So/LUJpO8rsXMQy2THtP+PmkU
ctEapldyA/VQnQmzVUdPo+oRx5kiroUEUZbaYAqCVWvJJ2fMbjkJmrUKpRQVpthNYZuLMlbT4YKy
M8n+nGXEp3lBzDlk4tOXZSOfhDg7wPHrYeFNLTQdGjdifZdHAVeu8sujhkl/amHQxeKtO3YjhK5E
Jof6eHRpJ9rm2pb+qJpOLW9tFtIjbuKi4Jt1tWAsLgsQfiWiLpH9L3kAUkaIA0cclDSLHnFnDIW7
bCJZo0eQ7X6yjH51TNHhi4tJp4INQfGDA8QjaozEdBCRRV3qwVDEC0B0e5aO5nKk5ywmav3lJxUj
Bv5kebOJNORkmnJKlMNhaWFiFjpBC8brA2+NrMYM9X5puRBz0Dr6btRHdRfaitgPQeFOOtLTQJaK
cGwCyfOAC31aq+hXUsVSJ2LJHhlK0yyk2Xp0h+aYsXwX9xzbs+k2rbBncFfmaDDK5roW8hQ8bhyW
p2V3lG5Di8vJQsKPKo4p2tYOm7nuL7Uyo1bZ4Z8CbfzAWkj27sWy7jlDIfaDhXlcScr5Qn4uTzVa
wHxlli/9lIJDnSgr615M1eWoZNiDKBvIkRU2Q8titdCTaz8Vh9NcVm6F5QqGd5jR7ykOhEwIPhOu
b4bbsJHiOUfSoLQqhvstfPY0yw3bEWacT8bXdvm2DUZDHDBtyYwHWRY3FNjTqNZ7DDpcbdrQoxPi
+FRzDOYlsnV+sMXhn8cnCdOYujHq6I3xqklN0bgrJrEwzhlOjUPZy1scL5LTJHJiWv8cSitTlBm1
agvCJqQp8alOlgPvkLAJIRn754qljI26GUSRjCWWEOnSL525XWuuxVBYCpNeUv9mWUktri2C7iU+
U3U7/kEjy5pFGaPgS+uAiLUxwmMC/wQHy59hUusXg9U6lI7LWdIAFuaryPpAOx3xu450m2AbVprZ
Ju/pPojCHOG0GAKuiv0BorYJYIRmKBa1rg/Lw6kq6ACnpkWYQpTnD9uT4YAp+UfyzFwQaMACVJIk
w2dEMGxY3BcZ9DIpnABdxlePni6zz8R5kQeDgYTYThuzEizIOg8nh5lJRCH98qUBIVnRi4uWNzYk
AGZuW0cNuNOpFF1azsTviqrcxkCBVxjKqm9hIg6yeZjPkTiHokgSPYWhMwJCtIshb6b+QQlhb3Oi
dHNNGy9nDW8mHGPsLO3mY4kl1WjdtB7iTk/0SmefGOgnZJXUUDsnyfX4XZvArrHJyrR7y8XvTAs6
/PEddNGQcmrUB+vYbqfqCXOsoiczEUfC5IajtpZubFJWtO5Tg5LKdDe42YVoQq15Npxt6dMc2s+9
U9ob0Y3Sjk0MTfuKDCD8jvdeykn8jqjhzjjkU16kDznD6IelAOs+pHbn9TsEszO4ZgxVnnY81KnL
Yqi6z2pZ1cUNqi2feKGe7weLymimuNhD6lUma9vMurmn5xd2d2PN2Npluj+p+7JQh/lKh+W3SYpY
hxlU6OSUWwHLL3QT0yumVWt5VrdRhxH+l9GEw2Vt9YSEsonGhXadz3k+bErIXfYOsqIHm5MkyuKK
hNtZrXdm47UtYAmxw3a0M9NBwaIxKpTuqGDtkU5rN9UnnyEGBDgSmJb7Q2LgoqfmBiFHmoLmY93N
9TDBQnLjpsfyDmKZOa6LCLuueBURiGBz1GR9sDcq08DYVK6pWtfkMxp6sVLCpHe8S5i/UWuvjF5T
x3nTg1kNt2lhZ/VjYeWwWrw+tIYrTXO6gixHAoPxOUzViyiOM+TZdt3flhg1l4eKjqd59NKmUK6s
Al3TN5IoG4J6VNsm05WOQDt9yWb4TmTodCPxX6umw7mPzrDqOl/tFItqBReBTyFvIvAJ2JIUaiMA
JGKICGjDYuMOW3qN9hwxqh2j+GLNlFcE8nQj3bbF+Uo2Dh0tCJRrmDG6fQdJhiezqk1vIpmNXQEs
Cr8OQKhoyizzIhCSRRLgO5UuaiGXZQUSC1N1IVsvhbIs8fXTUkSCktt/cum0cziQHaYi8EUnTSrj
dOmPJs0VPN2jBzwauNUcpeBDfkgs8UtWP9Ehk5+iaSc7cozRgCMWLCPOjMFlhjEP/Gkznjzvlg1H
tjwlROrD5D2tzfClGayOKyZ+V9DKjtZOFiu4PenEjX/0+6pW3duRcDjF3SatRrkZRY44Is0aTL+n
Bqs3UujaUyH6nzObKI5GrWJ1a8hGKj60pevnX6M2sf3vA/kDKH/VXs3u27Q1ix8S3pR3Oy19p0YY
cw+Kxwk4mgaRr2alaqsDBjXpg8NONm0Luoudi2xHCUZjg7ZU9CcSSXSNTlVJwE3qcDhwPo/ya6uL
S3c/jS3UTF/V8XO8rchQSqc9bvItlladxXGiwfxaGxpKii5Pbm0j9+fPHYUHYRo2RErCYxPI0/XW
aBPiKh71VI81ZV80aQTb/53T8PFOdQHVR/P6qxCRpN0razb8sPBQtEdkQurmuip7JOZjplrltqur
ulpBmiJfr+LEWdyUo1dBfpqGIKYEsNxkB5G53lntEKZ7r52gJ6HqdLwdPuz6+0RVKvWmYa3f9BYR
YbjMp38nbWQ9oMCn9tDd7hubT1tunFmdtsRe+RCVp5CLpk7YXtFExLai7svhqY/owV1wrivehXQx
bzI8TC7duO+3yMiYiC39ZfN7iTd2vmmwPSXrt0/Hb7UJpWzlzvoQrYemK79WQanX1xMcoA2kXed9
bbn1Fbo28xo3KSNfzUNMUJluZdWNbY3x16moqltWt5S3HJOOHmWZ8TEsa+XC8Vnn4dJP/YWeakON
qRDU8i8YsrGqpWgkP1GGBJcNLz+tV37RkQgewPU86HS/v9ODHi8R14WwPmpPJbEtDHl4SdnoX4Eg
Euuoc8zLUfAPpNuFANpEb9cRHXLN7u194FDprSJgLftA5leUYFbpBjFkML35OucZDKRAtwX7HfwO
HkUaEputR2QKxmp1xP8EtJhIbz3ZxByQwO2q4uBkkbGJNWO4jv1A++yqhfOlw6TiWxQm3SXMR+N2
GDVGmWf7O6/UiWmvUvNSH5rEXbf07ceVrvr1pabpxd/sbewM/dwkfyuame/CgHnHUe8jod7hZ5/z
EF7nQ3yXq162a/XW21uWOu4MrDO+6JkePvgR4aKWl0S7QZn9d2EMd8cZ9BQkttPHtZLb1U1OlOmw
ipSw38Cwy6q9kTnR97FQtPeN24TjNunV+hvcV5JKYDbSADRDpScPPAlYWXxUSeuqRqWEgRqyXmKB
yxu3Hetmq3Z6lm16LydisVWjfu/YzvAYe5zFNnlAjplOviLEkNG8ihHaHi32+Ks56OANhpP1Xsur
dNfFPrEE2G0ckC8EcCLbYfAPcDfJv2ZdKt673RRcI95r3G1JBXc/BNHwXS9b4h/D3gWRN+KyqTfc
iPHeEJ66d+qItxhIdOyq6xKF65HLpuT4+vMOO6/sW6ogGf4Quz1+8vyLnSvwgR8Re+YjQTC5f6Eq
vd199CbITNbRHUaHXGGO37Nnf7Bc3tCYEE7R43CzxwUBQi82zACoJJ+SHKx39GsKXzO280QrGLvX
Nhtv5yRI2qM+IAY4QM8ptQN9tET7SnSlN8Zr1xtc6yFAehd3K0djtrG26LSMqewwZ89uVVUnPBtS
Y4bvBlGfk2J7M2FuIT6Y8W2EqwdMopYTDfXgJXRl9ve0JqY5y/3OOY5qTH5fU6iqej1MAdBu3qOx
3hOnO98VbT04KzWxmrso9swixYuEIB0RswklbRWrAOwXE0ZyBLumYEUbDIvaac+6W6kHhkFq3MVd
as1veZKecfF1ZP5Ca+VoSBKQtZ97BzKl+iaAoXckpEJ0rlwtFA1+DGXE8Zl+skCClvPDGyRlMqye
aeqR+OOxqJsYo7G4OedKczDbAOtnX7kOJeyUOj4q5K0bV2UNT+UE0S7nn1ECgp1biUbdUoabNJT8
DwQtxtiev/7dzgUjusYBCTMNA2DJMKxzAyGbGhZDNV+9/kkCkO1k2ckrT4IRiab8bBBIQM763xgh
nHQZv3oP6Bi3YR2pAywCMPKdeI6/aGhqGwafZbJRMDTNGQtneSbkyNyr76YAym8H96d11Mc0scVp
WjPqXHskCjxPAoKcyUvAFCZwPAA1q08pVrevP62z4B58zDzqLJ3IG5smJxDT2TdUfZUUgmo2r4fM
defwk2HVbZkcIBabyAFQVyEvcsj9yj7rPCF49WMfe2B/bTBSutyMDoTDYZsH8DXJBZZSiyEF7yVL
THh3fYGeA8tvgQFJ9/CVdvf6PZyLYyD2mhahgToEbItQvjNjMjRMPd70nnNc+jmx7AKX0J2ZFRJl
WQ6suPo0O23OLB7161/Cep7fw4PUDV6263DCx2P1hUlqC3A5cKydjjF4OcKvvmoKtz56vZf6D8E4
KtD1W2XiBHc/S4lgInO8FvlEgqeYedM61lQme7hYKkWj3wbJY0icoAnnxG60HvNGt0P/Ge3NiZ0L
4e5JOzNoeoC2pWhCvKHohQm4bJGGVhnwIBE0qiP81Rf/lQIOEcdU1HG01L96tuUhqVga5Iv3BUOi
4CO7gVCiYaW4oKMJwjlkBQVnp0qnDkhUwfRkTLsku/60e7FhSSjvA9ezIsQaRu/U/RYqrdG4JH4m
cchRvE8mevJ7ta+UknBezjhdtk8kJhu4jSj+Uz0kF33rWAgly40KANC2l3UV4n+7RWIfqg+vvz3t
xRgiFYN1Q7U4pgLjn2suSJYMTRry0XHxnSnl7aMrpCF/iWkHkCKRR0Pq4QsmW7KWdB1fDD4qmb5E
S1o0QVTyvnl6M/sAP8lTyXLbGYzT4qM6Ii8Y6Bi5tv+Wrdm5q5lNEYFxm40Lkobt6Pl8MEhXw1JG
ra9RGpdW/g3QPTTynWw/LnFDy0zlyAPLjyJZgORy2Q57ymL1rdlxtl84+EbapH/YZIkQ3Hnunt3T
H64djK+unVlhN4XW6JMcvVEk0eP/SavnqLQ2LQNvN0ekep2UbL8svTgYcfKJrex6sfdapJVVfRJO
EjcXUeFXNsx5/Q0jlnP3HZYAEV7qahYqJOOFcDLpK2GjOJTXURg7LDQZfT37y8/rpw5g0p3jNcIH
y9cQur2VqvHi+oaG+Y91srwxTaCN55tOnk5hO1EMXC0O+gMLgujePgv3yDRLACSVZEO9PptefAFe
M91AG+dbEC6W5+dfwMbXwyb5rrnE1/a0epgn9fOy+QW0wcS6bCGpj8A3osb59Pr1xQ3+uuuSPo1D
uyNcOhF8v9gQknEwSSwKpquYxWX+QOA9cqGwsX3U93zpWml2tk6m1BuDXD+vitBlso56+IJy5GPM
nd13Yhm9MWdFfUUARVh1N45ZFtODl9XxfFis7fJEK4xPrVY3nKnwTjpxmmRnP/L1GNiOXjStl03j
YJs7r0lUwIthV+uZ4C8t3nn0VMQKj1NYxhgCehQoY2+wtXB4pAtYfDRaErusN3zPz3Rp7M0MJgM4
i6RdTXVexB7Y1aRZKAcuDEY+dBz5tVs6Km+FG5zXcBhCM4VMth0Lyiu76vMB5HOkGiGoxlet18Nm
XtE3jhLUh2yoSQXrNektIGMZRmIRtwu5jFSXHvYop/DOfmM4WefDibfKgHLFt6I5eq55HRCVBhxu
4yvZ8SI7HKxO1pCyvfb66H15OdZIDhec7x3VoHh8fvNxBKXb62frMhC+nl9/0p3SnlK5lT3zNy74
oghke3dVm+WSLEmV8NizSzaNPwqibnW54KWSzjgGMGDgAJ/QDBHs1qdX4UTXRaNpb6PvuNE7ekrp
jtQuX62vIO0msCcWw4ol4cMKgHl/ElTGEz9K4pswK+kPEmVI1MidNXdtCiWITwUZsARplqgWfxJU
i1KygKgnHJaNhdga+qASpIKcemgSrV7QbKvrBSjhRJkw0GvDoKZl9rOnmA+CBR3jFAyhpvCRDt1H
sloEy0WS0PSZyBXJejDVB0eLRAH5sy6q+2hWaXNV8MvW5HrASY+k91KfK4JAMDu5OIaRaCHgwJqw
Fi6y4HVFkAtyaV924paYqVxZPocmtoVHCw0gYaawUHRppwpMd+lqyrNLKqCXrxPasGbn1ooZtKuh
VurJ3jcZSRzeIa5mEtAkNqSqA4RxuDcDvJKdFZD5dicf1nIsWhb+GOdwzoyLd8LiF1Og1ZofFu84
rC1OjMJTnzc8EfINQ2TZyXhVNbfUKd77xNVM2lpa5S5nTlf3xMN0ql5geosdFtRTETopmf3yCch/
tBTvZm5G5n0K8aSHSo3JhUn9NIx9+YM61o1XEIvj8VH2YvH2S6N2FfC4CRTJEBrH2GNEAnzzc00g
vIokvuALWOe7kmnl2ZeZXg7eFWLQpvsQE1pINg0WM9bsbWQB5Anr5nyH+LPJsMQiry4woECbJsJy
JJrZY9upkbNu8dyxq22vlgJYXvjykqqN8Y0SYKKPIXO/sjUUzca2SBOiOFb8X5hYtEmsWvuF7JZj
JeDRfdGI6Pg8S2Mb2GWtcRsk9pBOm8WHZaEowNISJIsFyfU77Ii/QjSEx7cimSMxb2oVUQD0wLlL
5o8S1TQqkM6nDN4A+Y1hPIfWg2R7JQ3F9zdMDDTzoaMi6G7Ja81KfYemRpkeHHOGmHKLfkIwoCy4
XUCuiTXMDTbG8aw16aaRVmCLSQxxd4KShfD+ZDgkmaxOBejWrjiV2xpnxDIuaJU5WE/Nu4Wwx2oo
sII5wzagv3fcpFVQykqTlYV3sXABl1LRm2wz+kQDXIvv5bDu7JEpm5wmLpQgq0Jx37t6U2wh2Ilh
KLk+voLlzUWp6PA217109JRNgYSUIgamJCfEuh5bKh7MBC3OmxLWIzYxi9xj0d/YMbrEegvVx+pw
8UjBamhl1X5/4yQG2OGqWXyc81GwyJY7lUMMnQBUjAW8lCj/olGRUz1xPVf5hBS2N7Zed4JDFvun
Bd6VE0eyVVR8TMb75TH9JDvF6PWhPklWkgRyEXcLQYZ0ZZLU7QWrNXENZ+0hXzVQH8aWOgZuhdT0
ABxV7fsy02nwFYbVZ7i4SJ8bSdWx3VGMRthrcC/2C5d/HslXwKCOJ+MFm+pkpLTwQRZId9HneC6V
cbES9sDV1yV5dsHSa/xNWeDRtQPHSGK8GmrCZ6fSQis8WlFhz8D6cqGMct9lEc3GwmIyJkWoJrTw
PIUsyJWnmOH8UElm6SA/72R4UxvT5H4ktJq3u/Ih6sGMIsNLo6W80NHkq/k5tk+rXsNTYJFfyAVy
pSSgQfD23VoAzQs6tsjWJEPuJ7XiRMdZCDIBIvv5oe9ssWcsu8RitybpzsvyIGl1CwlxQdAXDkSN
kyXjMkcMmKYByrQI9jGmCZhyYHbLUbtb50ot6Iea5AZKnA3tncl5gOg9cdAL5Yn7Z+bSSYL2n8EG
HSLcDBPddyzI4Qby94ZsLwAMnQgisgiUVK3lBS3sHB3Hizl6FwMwYxe5bHMmChhAL3cW9JClQ7PY
WDTSJXSS+CZEAJ0N06DMQKazUHRaua6UALNsWh0UKTKn4DxbanGh6a2wu+JEgKfT51JSpCBNTKJM
kD9pkkE8yqvL2g1LSXFEWexIE5IKGUcJC6rYjLucwUcWlaACOjKVg7Ntph1jxZ3U6wpUF7elEujv
S032ZvgpwF8MVxGaGcpTGgM5y+ivVPJgFl+qEgdWNsTFykbyDSVhP48RRBPYrfeM2IWE4iHPUoh/
IYCHlqAfeHli7BQb798CFOJEOWqkdsEsB0GexivGTN01ERx+kG9sWo1ds+1UlXTYbSsN6+WwhdUr
rrZUAst2T4IvK8AhqvQOB2CCy+fcWwcVOEOIa1ZmKPMuBXVgIEiqxrIgL4XjMtAlqKklk6gtFtQY
DQX0qeUsuognFjNFTyFlDxmVFH0tNW4ni6rF5lMnbYUXCXFa8D3IGhKrjpTgWLku6NGEyot1FjSh
Y8DMjR2O71ssyFqEuTKso5YZ6b7OubFYxRreV+Q1nkD1xX5wsQkxl0+kPuQTEV+JLmwmSVyLPahU
Z0BLEGiyylbAt2qkkE3uRxLkVk5Cp1CuTrJ4qmV5uMgjQMxPw08qh6QAtD6Zfy3DU7JXJCvTlgWp
bCc1srLFb9wmzr0P4fhgrIopJU+SRZ7u1CGGOc9EjxRXxNTK0bwQI2NpHRMLY3OhQuoNPJ3rBu2w
c3DbvCoikFffNr9m8mUXJ5FEGxPTR7ReiM3svWGrwnPN6IOg6T/4QZ9bBVkEIoEudR1BzOMI0FP7
S9RbiU90KItajmdFLyhL8ZKFGKcjJjOppteLDdvUWGjNd5FP7gu0DilBxNdOFNXo6wVnSKO84P1X
DSTY4k4dIkPDeFSK92wpFJIPaZlj2OXPdbdx3WhO7cPSFlGCoU20dQC4HtqrKu5PbW12yQSsv2cx
AulU8fLCqE362hqpBQdcXAd+6MqZghTJ4PKlf1IJR0WMRY0tmZGzPOQleogduqjMtXAcDcebRrpI
YoyDsmDLIWQsyo0Jh6qJ/379eHfeDfFc3SGRAVsmyyVg9bwdOFv2WERBnl5maQnpf9GAL8T3STpY
LXT2P7qwgQWxadEIojlvGcR9nll3pYnRVm4xh5dxGlbu14mTggMJtiQSlGjEShmzfJtD5GSZf/3C
57ALjXgOtK6JXxb4Cj5VZ4iAorhGzaeHF/kwla55oP3Z2sGlR+gp1u243HWOu4frVGtjs5q7sEnz
tRlNBvGqNntqrV8nJ0Ffq2YuDAlMYbuhvHv9S577Uhu6iuhF4/gAvVp9mcE7dYLRV/bGvpHrknSk
HZf88joWjVnVHctU2YHZlqETI4xzHff92PZlWe6LdMTPdqXDqlTe10WkFMEa31Q8xlcZw8DItqYM
jq/CLE1BYKNUydNVZ9U4J6xCKlUj3GZ4YgAPyNlinXr3p9v8P9/G/wqeiiVlo/n3f/Pzt6KEUh6E
7dmP/94/FTeP2VPz3+Jf/eevnv+bf38oMv736p8co2910aB8Pv+rZ5/L1Zdvt3lsH5/9sM1FsP19
91RP755IRWhP34H7EH/5v/3lP55On/JhKp/+9dc3sphb8WlBVOR/Lb86fP/XXwSZ/DIexOcvvxRP
4l9/3T2W3eM/bp6Gf+y7KH+ixS8/9T//9OmxafkUy/unSQeMhq6pgfKJmE8MR8RvTPWfLsAvNuua
SiaP+E1e1G34r78UfuOAgILnibRyAWywJjQFpmf8UtP+SfsZfygCM8i+pkf718+n8Oxt/s/b/Ufe
ZXdFlLfNv/563hNEkUY/kAAelf8Iq0DvbKaJhBIFRyHnumEVilet0So/cvCVi18eznLZXy/zvCF4
uoyFt7kGnopm8gWom/lzgbivdK+Vtkw/GiTQbsy6LW7w/c0/BZxeP5Gkqx9wZlc/VaFtv+Gn//Iu
BQYGxKia+Op7jsD+fsESFOzTGiu3gmOuzi0ZZG62AVZ79/o9/u4idJ9PaDGv1RXP4JeLMHHbtODg
dNShL62VqSLRS6/jN5q4z7uL4kliG0CbTyT7iP+Kb/HLVZR5IsNjisKjOuIhruQ5JiJoUTeKm6mb
P78hYjigqtMVd93zVTjpKoZ13YXHeIq7b17hKjuVaIZ09eeXIdIeZMm0VPCus5eDvYA1kVIaHsc+
a7fhkKkrNur2+vWraM+b+6cHhzcw718TiUiAvM8fHP540IF6NTwGuE0dG6PAQ8lQMTPz9aeBHKoN
1ZO7NTroegNMuE0/zggEEfD9+VikCW0CdnOSZPc46433bCm+MrjhMWzwYcZQ1drgK5B+ef12nxcN
8m4JTOBGWUkwSxC//2WYoKPI/NHQw2OVqN8HWjcrzy7vrdKN8H0a7T8fKezUjBOWKsAD52wV6Xjm
deTZIcntZoexnIF5TjNW+9fv6TdDH3BGNalK4Ihwc8/vycew2Wa3jI/GPPr70UurTZVNT4PqD29M
shdTGfsBEG6cuXD3g0J/NiSzpNZSu6SuaXNMHVdcuLnwvUZ7Y8V48ZJMBgLFlaAqM8vMs7a9Tw5L
At+YFWPOoo0dZMl3Oyjbld0RTlsIuvbrD/DlbWmYmDjiBQEuUkM8f4CTZjRD3YTR0YcouIHY3a4U
zg3bP72Kbtu4q2oCRgOSPxt6VdqJRq+JibZuaQd8Dfo1+jnjjau8nM+muAyYP1EpGirWszFXWNxh
DW3pWNpYetWjqW5ivRq/R3nh7RAQ6rfT3N9z6mx+lH2Ndb/e5+sCz8jdn94unANmM0Ap+XC6cTZW
IoquQuMUfSQ2fYIOrnwnPWT84zfHDcIW0wSsxA2fvbm00Yuuiphgnt92Wz+vo82EBOb/8ypnt1JA
IGxSaLfHFod3/J2hmQeDW79xlRfTmC1FTC7qDoBNum3PR6E3jYjKtCI7ZopubgJ7mL6kodJtXdVw
36jRf38pYt4xIaZm0sXvf1kF1cIdkAqpOIrDbnuPwUbvr/RqaB84JhPL9PpAEMvP/6DWLLkmuxgr
IKwNuFhQ2J5fbK6bYMKzpzhmdXo3Wq59qDB3X/ntRNRiv0YThsUTPvdvlFYvJzWXha/ApBariCXA
/F/u0UgmuEA0I4+uFigrI4sEjTVJ/vilcRWMTaFosSAy3J9fxQ3zuFQ0qzji+eqW615XuuwKKrgf
rKe2jYLDHz9LuAdMYQvIWteMs2fpxMbc9HNSHiFbaO4Wz+z0IQ3tzt9l7uzeBM7sfp+Uzj6OpRI1
b7zIl8syxYjggXH4hH5zfvGgJqvFGJ3qWLStlm8QsKCeTfM6/jsMU+NLmKowsV+/3xcDlcoHhg3L
mUlwI2S454+Xw/zYoDppjsFIrE2qpsHd7MWCm0zYzeuXejFeuBQFCOcP2J/sp2ePlpZ67Niw0o/E
sek/zCHSbkqVoKs3HuJv7oj6hiULHgklsXu2CwxTN80a+sHj3Gn9Fck/2S7rmuAQKL7/+fU7evG+
qDw4nVDSCS6rez42Cy+pTQXL0WPtZs0m5SVdImPC5MFV2gtTa903Krjf3Jpw8VZNClYIMoZ4wr/M
OGEpZ4Veg7hJ54aQ5ONWU+fDGiNM543J/WJNEbcGSZfoVhpXHF+eX4qhV49q0nVHqiHtcVDTeK0E
fXY9Ws5wk890DVaF19tbJwusN5owvxknou0kyFeaZlHWPb/0POsJnQKtOw5Jru4qmjVfsNKdb15/
d2J1erZoihv85SpnAx9lIvZBnt4djUz9uzPzcaubkXeRKYX/IY7TYT378fCndeTpmtTZqLIhmLln
G5CRG+Ws+1xzcBOHnp3ymViZeqsQv/hGbfDbkeLqhBpC6KFIOTsSwq4MeqN1uiNmb/O6MCIDVDEz
1olNpMrrD/K3l2J9JtwX8hgG989fVz4UYz+5dnecAd4PGkz4z3CD58uoMfM33tlZe46djgdHx4Cz
PEkLzISzUdmgF0KjoPdHFzQ2woDHjW9mII1LyDeEU3ajnl+MpYPZLb1c31yVQaY/OQRe3qJw1u7r
0Er1NxbQ34xWyJ8cp6Acncztn99+CbUZJ4e+P05DAZPDH8xLs4/8N7al310Fch4tOM7Dzov3idUF
Ng8tV5l72C5K1Y27hDJ0+/qr/M16xrmeJgntHTYi96yyjcKxJWDCGlBTsNXiQmNg6xpXBzTp1eeu
aeI/Xs/ot0K2RL1IN4nzyPNnN0xe2Ch4Hh2Bcens86LWTqNU61nTy82f3hqDBkI3hwPOBvzn+aWm
xoEUl5oqMW41yxYiGF3Dk4R+xkYBzPYxhyJ97Y2x8XIRNWFzUki4rNaQCs+GK9x3v9K1wDuaHRY6
R4AjcCOlzdP6MBvYBm+bvs37u9QzkuJIyLPlvPEFXi5ygt8uuk/UNGy94oX/smEgmVErrYuUo+3W
7uXglNrtlCnNPmu0PiNASRnNTdz4kfnGdV8OV1RdHGEReLCOQ0d7fl2gdGI69cI/zoyybZ7Uzaou
/PCNPerlVcTuQEcDt3R6bOergYrEGH2962MT187oavVw60TFW80o2oV822dbhUNNLah8YlJgvXK2
VVilYqa8aP0WB5PRvB+dUSEU0UV8eA+oWo870SzVcQVD9XkdeHgtX0KvLAoVQZ43Zju0LVm/zrSs
Gbazj6C4XekYgReIqH2MNm6aDj+RjWEOqnKAA10bYLZxCLvBQCuzgZbmPyh2rtCumQwzvUhKvyQ/
plcKXqQGPwmHgbJqNt0YaeMG6yo3WnteEVtfoI9m07r0s/lTmkOEvAOcYI7pUdnYV7nfRHG6CuDJ
F+81sj+SlQqogB9jn3XxY4RPS7szenRmdyENYu82ia3mB+p0rV+FXqqE13nhluZBz72uve/SoKxw
ywuyFoSG/MALo81UxH1m13wmYB0LgsxV3eAam4DUw/rZyGKECUYIHyi13f460tLyGgJA+tC2Tm1s
YzpV0Qd7siL2FCrmx9GYUv0mTJoyugV3GadtlM/ul4b20if0uE66n72kDXeNPRTBfk4Gv/uUJlWi
XI/xGDuH0fVBvreYJfvafTxoVrVC2e+4t7PZKwPiJ895NMxJczckJbjJAaOLotr4Y+fOF5VTDjP8
vKgIMOTudWfVF57ZHnozjjLiQobY3fm6Mr5XsNhMNwQix59rbMDCldc5WbEVXAR3bXSGmWHs5UeP
ZagSFlGpVh6uWzq6BwXBRrzRmkYlSmLMlBjNg99g+ajb74jMoEFIOdlH1yqaYFKcS9N76lucq9d4
vvW4NbecGPZ+6JP0PNtEGB8VIriHXTI7g8a3aKgTtyENC+cWJN5u15VC7MlX9kMTp3hwNdS0OZgo
QkBnNjDgVLziqz27zVe7LkrocG2SdqjthyC5T+pIH2GDZar+ZaQtFz7NBGvpF0pkucU+RRfUoPUJ
S2i3gR12u3k0E2vnWHGqHnwdEukOEuCgocxLHAuzxhjPHM7gYUV2lKU39iFpDYvwZSt1O3MVkcY7
bPK2MtQNrgkKxLF5qKY1aVNJe4XKwgNKJXGo+zJNWiVMkAcDCDoxaiK/daMcLhtPqZpmNREAnl+5
1mDz4BV0nau4b7Loqm7yFDsZeHPa98Fv5rwkoS8Oy2M3wn5fF43bB+wXla8fkOrYEM+RVSqPdp8V
Qhzrpf2m0NUi3fdN5LUEDKT2PWhC6GLKSuNXXdl+FVgHIGk92DnIcuv93PlteYCYDHtvirEy2OLx
0cHDQcSsXrJTmvg3kPGECQKnJn87dGp5J+KdMRKHnOncNrWIYQDN093PgMlJ1q+AH+r8gfwZVOSz
1ubB5wleNqJgnLbHcpOr5BJ2h3JObIPuPab6zWOZVlb7LmG2T9fYkEAsTBzE3tdoe9rWJ2p69Eui
sMOh+B71OdkW6zwuVNasnZrn0CQuZ8uYLoxk+EGc8ldBVlsnWooOve3KyzrXtadQs/5ua+c2QLeG
cYX1fhpGxptPwmBDhjwynSb70XRjvmtzvdt49ONXeW/cZEqgTavIqLt90zY3s65/yhuToRTBWChj
/baNFBMhP5TOjxMlCqH1XnHZdeUeiLzZej7dZrWbMwIYgvLGr7Rh580mCRIQfXZxYXYrXSNcg0zA
6j5GVyay7N1VGlW3UWm2625wlAsXKd0N2XakMU7WjzFAfGJFNiItYkU7JLfvsqowDyTm3SKDz7f9
MAYXs2Z8xV9j2CSOcm1AE9m6eV7uLDpa+5YYFaTlQE+TMeb4L/j9Z9toLxyiEnduGxkfIEtee308
b8ep8qEIx/EFBW2/hpF6hwVuvOnaXNsDvF+plu+I/ztf5Vj27N1mam7TXCV61w7CrYnr2tHUsi9G
BuM6iKf7ylGDtdLjOTVGfnVFkyP4jLN4gtfc9LnBhgmttoprAQfzS3g/+b6GfjO72RMQ/S4dfPzl
WxuZvrcuq1FrQCcQxl9onVFZ69rG6zZaAeANxXu0w5Wy6aDSFHdDFnvzRZsmZnpv2rXlrZUq0pRL
1kmvu7TToI8usLY2LNQJoVvcEvs65N/GOZ/Hu6nOHRG8WhfuSFJvlA9PUz0V/Y8kmvT+nYe1VHsT
Q4eiC0+XxNijhw/1p0zHva5lH8MP5cOUz6QqrVQMjPpLzIrd+lta4PlzpxZZHm1wpNTjbVPi/XSZ
TR1cOtD29N3/Je28luXGkXX9RIygN7css4xUlGuppb5hdMvQG9CTT78/rB2xj4rFKMbSmZueGc0I
BTABJDJ/o7TILz7kgJ+BoaR9UQC30niyDZSMrDO4oKj6VYgi7OHEc9emqLfMVMn6gzlOmB1Ejvkd
5YnE+zfkkI5OdquK/mSXaQRBvnS1ESBylnTGY4qJ63zM2FFWfahxVM1RSXQGG13eyf465Eo/vuX2
ckIf7f44Oyp6lAVVO3nNiSKVax6ddvC+FDHqNj42Z9UPaYGj+26nLNMbD/dx259QIBmRzoYAfaIs
UZiPsdQDRHFlqb2DF0NV9ztdjXktlar5q0S5YfHHwhKa35OR5qcxT5N/uNKNxvc8S5R4xvfxc9zg
8wWzwkiSoz67eXEWY66+n/rO8A4uxi7MtK8U8y+zi+Pvohiz5aAi+JW8FZpXcg26XNRHDKN6NUDV
Pc8PbomO7JF1IXmb3cmseQZE9Y9ubHEiqrCIxKcomumPTQoEofflVCzNI2LUIMMPkyKwwUCNG9hQ
g2Ji/LaZYnVETKTRjOktYlsRxfHKKexjgSe38uROVH4PagMWHa42xBh/6QRSG6iFTl57pPilRdje
ipQLzC4s64NopjQ6RFpffqw9Sj7czChsvIsL0rZjJazW/IhIZ9S8b0Secl5iV+kgajDOuF4gb18F
Xm2MnNbN6PHot2COAWkftfABo5lRf3Ya/DU/FEY95X6BmvY/ZAX2+zin3+qXSBt46C1OfXLKSfL/
IctXi2fBluRBrwNZ+9HHqnhrTtHgCD+Jc3154LKw0gMmx9kwAepP+u4Q4jVWPkxC7+xDNSAb+QDe
uckPw1CpOvIaGW623MyINRpTS56uuGkTn3HrGW3IuANGAzjygtl6Q4tsnCUwVrfPDSfXrxlP0uSJ
/3nyKTLb7kvb1AgA+QNKMu4pbqYa7medKeHBnKpJP2aJRdRYZlMoH5GsFt4JR2buBRGhUeECZQcJ
d+Bqqds3Exq/PyyZaD4NQ4lPSQorjobLFNXWeNTZpuODqDRjvmgqIvLneimN5SGki9s/6MWA+w6S
011xKFJKgMdmhFPx5HVK/CVxisZEyKRyPpWLmri+QGGjenD70PuRAAVLcStHrYOwCGk5gzaP/qVs
IspHJJOq8pyn6Pb64NLTPQL6zWuNghvcL49DVae1ZK2e38hFJK6Gt01QxnYUpFVdcbZo5TsusvBU
6Nhw+mY/Gq+tl76MiiEDyR/Nx3ULlaQ+a6q5jwMU2MqnxiqTE/5NzlFUyt4Eb+oLcigXbiMlZ1N6
gl0/Cymea1rdLXHgsWn8RlGzywy+CXLDEsJZ0avkzf1X/80LkQEpmqCEpcOWAGVyPaATadTiKj0O
Jhz3vkaupX3DQbjaKZtsjkLH1sbv0mKCq9euKqa+ngxcrLRFF+0jQD47fOfNixrvlNq2BpLlX8hd
vANpi1xPZ8AwuwE0nAQC2PiTnrfLyZjT5uH+ot0U9Fg0ntUuiBIsTnV9tWh118bKDOc7ALsSPXrA
EXwcvsqLk9t7BZKtgCAcLFqpFCroQVxPSOposI3HJLDU5mOXexwTOKYj8NZ/o8379Q/mRdzZL3uL
+uv1YGkVO41rzUlQtrn5To1G8X1pJ+RbMTrbKWxtfijqWaqjyc+1bnWU6JNXRpdTnNSMiEu2GcL2
C56I8fDX/TltDkTxle4fxwal+us55WaC8j+ZeRBiMctTQ3HsLwaUmO4PQlxiBkAyUU52X5wHfysk
5dwKJozvNCiqrP/bmW1kgCoYfOVrSzoucCmqOWwj/gEU7Xo+CwJX+tITEE6MKFwUa/p5dtz402tX
TTLdkT9B9EF+pdUobRfP3KYiC9xmmt7mYlDfFnaW7wB/bvcRHGKqRTCpwWzb5qrkmA+0ZVRvcC59
hYdTCGDmQBIkfOp/e2Ict2FwPdSqQqW2OR5r8+xcpDf7Rail+47mVLlzU9yOYpB6AACTpVTKtqsN
5EZ1Icxy9C51qjhPArqkH/Lk3Sl13y4bMAP6n8QA0aav28qoXpgmnk9RUA9SMqoqcDxG8VGZ/Fx4
e6aZG1OC5k43EmwKsMZ1gdRBqyfrCy8KlDxSm3clWMHiQnvX3Dm5N672q3FWJ/diw1BDUCgOOn1w
fWifJ639qTgVkkQQN8+tG3WvP8UN4CF0zT3OPMLveidlU+cmMgEP3NnE/krPxuIZ4LWeIPs5x99f
u6G42HVomZK9bwBMvh5s1sdUwcMtDpLC0dCJ7DKgxNlU/7o/zG1oUC4GWobkDIw/94WN/NspRPET
LjvZatBGefptSQZxtnqc4XhML8Ph/28sWRT+bazUzV3FtVHdxGVm+QC21ET1Th1PVFuinU91G4Sy
rAyJEbYicJEXiZHfhuqp9oXovCRBh7HYFwoD2pn+qrNzJ20tnuzS0abiO900Iwq7NswGV7cAYkLr
nDR79PqPDai24eBli2vsbOPNSfGpgPha4FLWh4WKpKlj9QZZxDhSEZim9tBpvb1zJMlc5Ko0j1wO
dXkABfLfkOpdfyVd1vutnos2RJ6PxyAQEsGhZA2PjepWb3t3TN+mSqwEOKROVD+0ApXaVweKy6IC
iTVky9pbBYrVptSB0F4InJaSOU+2BYfNvkqrvzUY7O7x/mjyb7uZMHpQsutBgqauTnozgqsVK00a
mD1KxbyCaHLadXcwzSx9ttO+exOVrf7Y4Ly4M8+ND+qqpBpA+OhA8q/rpU4GPKtyxGaDdEYCzxNa
cupHfd6J0q1RNBWKgw2WCePy1UliuVOGjF6XBgnYx79tFNKKI/9lEu1sb3nFr9dRo+8ol5GW5zpw
QkodoTWxjooxLp/szqw/pSiLHeyQV1dN/dfbGXBj+7kkUOw9j7cIkJvr5SuceVxgpiZB3QK8nV0F
69JW8Z479EA+3Y8R+SVu5sYhbMtbFDWZVQKPUF2Kx1aYBFnU9mf2RASG9FIPuvqlSp3hmC7DXsNv
c3byg5FV2RJVej07BBi7PFGSNLAGzTwjjVc+OwqCu43htDun5dYOoJuJdBPESPK41Q5o8H7s6aql
QY835icbRtkb0SnF89iVmIejM4KCAlYlz23mDKf7C7s5Szyy5EQphzirjG6iLG5aXpgGk2a3/yAb
msIcaJeuprmAwPbOVtgMUYg+SEtxvnDCXa9pHBdidhkjQMhVg1iMtTseudmpHLQSq4bF/HZ/dpth
89t4q7Ap6obCFnWvoBhnk258/jPqYdMXU5o+07gq3mpZXuwgOrZWVOdreoZOBxfJlus5GiWyoJ4i
K5thOL9BVNnFUD3uy29hbKBlc3+CmiygrDfG76OtQoeyE92tVE8DVHRqEwFg0fs0/0JUFtPpoUzL
mJ4iheC5c3sHozej/Bv6yF5moRlbPwPmiwSygJ5c13lw2128McFSfBixmsKaxil/iCymntRhIMgC
VNGQH0qbpiEtrGr80Fh6+L5P6uixqI30aWrUBZp9Cfn8/gJtRYBukIUAUUKzx1udUa7bjjjyqWkw
a318QrF7xJdSyygQg2Pos4exdP7jsq93qjSbQWCSQfH/lcioVeABTQjDvqcR3lv0eqrS+LKkIVxU
tCx2zo6t24X3GFmWhNmDsLwON+Gi7Od2nB3GRHNoCMv0aM/Dnrzm1glFcYu27UtqssYLdFWblW0/
p0EFcCZQY7v9lMdD+1Y3x+IjTo7eGyM0u0cNH/sdiOXmSiJIzbdzKXl5q5U0m0yt21JLg8zLLPws
FnGKdGSKwZyInViRf9V6LwEo0Q3bktSjNZiaC6xPSMOzYJmanwWWmKeuFcvPVhj6N2p/80Mcu/M3
7MeLn/Q82x2M4OYewoZLh0IGoBu9q+svmauR4E/CLGh4EzwoStFBaVlSeL/6VDefMJvt/nYKC3Nb
MWo/pgI7+3Iwz7XbG58aVaH7G6NG8u3+/tn68LBRLDAi4LSQ0bv+Udk8N5SOSZHUyqB42qBBjj/R
0v2rj/NAqS4v/6Gr0H5UEEndWZDNoUFscffaoFXW2RlmiYNXqcDhHNSRHDQcpZRDldInOzaFOpZH
fOVo/GqIuFfHvPC8fmdrbZ0dhgcB3oDZBxR9FXqKgWE8thxpoC+Z9k4ArfgMzyi9aJMSHVs1th48
aOzzTla1dUeC5YfDQglR7unrFce7YaL6VqdBXuKW6eNPWcnmVay8G6iUPxmlppzvf+OtLWZSS6Zk
QNpvr/UeoxmJYjpaadAYmsAbsUAY/pjD3kaZJsnzvWxna1kR4uHRJgHwZB7XExyWECZx7nFlxY3L
OCOq8WhH574XJ/F5xHPyV8xL68v9SW4uK6xJSqX0BZDiux4V1kxvJ5Alg36Y6KcuUV7QMqfn+iCJ
kv0ZI4r28/0ht9aVl6nUQYUzAZT0esipS6sZf0aGREPqnYPJ3owHYDTEQNHN7MMfDGbBUJMtD7qV
q7BJInfp5rLjcQ+n+YvVgw48V1OS/9c4uJmd7g92i1rlbcpgKjqWMDDd9WpOXtkKz2U1MQOnDY/m
A734MTrRkV0OthYdhtzUPiRqiyJ8quPitTi0f6LWwV9iQpnv/s+Rc1sf3IDyuCFATVFsWEWULFP1
aJxl9F777FtYdF2A7A3FSfIdNzCySbzr+yzEzYK+61tk8dpo5xfcMqjkgnBWQcjlpuIMv/7WAhqR
QEiXwztrzYOHYej0dhms+ZiKZHlXu56SHICdvO+0znyrJI7mIxDTQ0oYx7134Na5CUKaPhBPMgq1
cif8VnsZojQWRtRkAdL6LjaLLMUBkRXxpq/d+dz3sffdnIr8UiN5sxcXW+moZAeDlUAC+CYPbBvk
15F8zwNkz0r012LF/Nq5af8VncsUlcYZoydj6GMXTwCkYnA9xVcG8C+M6p1DbeuU4TVFFQMmCIG6
iokUWXMsAPEW06SHs5809JfQNcB8x8fJMuvPXRaFvxQF47Gd3G9rZIcGHeJIiDbeNBY65lUqnGcS
46M5Pg4ianzqlc78mPdAE/wG9BHeE928VzLfOm9gFsuWp8WJs9aYMCe8Z8xR4eawqvytNonxYKql
+DjoibPz7tiaI1xOQozEjKnq1zGG0UqcAOWg3QC4/RxOXXmgqGU/gftV3rRF/CUtB3VnXben9//G
XGW6reUCC0RWMVCpjL1Bmf4jWILyTVjVxdP982TrrqBqSc8a3VQw+fKX/LaDcNDphQraIAixkp38
Uc/m5UGUfe8dHL2MejxmlGYn29kcE1IiinqQ3oDEX48Zegb0JOSug7GkHe+b3dIrPjsc5lRmeKdq
cPau/a1zgoRSJldoj1vrGi1G6b3IDD0LpgTcWljUoOH0MhSPup7Zb0YnwVIHU4v+qHjNXvNtM37I
qCiryGzbkH/+2wqjq6xGg078KFHzXKlhYKcTpA67/6AkYXuci706x+ZDGd2I/xtxtb6l5+Qa+mwZ
jrDgZ01Sr2OLlt0JQHnz7LTdcESy8luhT96D3mFZnsS9vnMkbT3VXNo/ZPfQPjibrydNzRYwbE1Y
6UVpPSSeWvsoXg87NZbNz2p7yHZLVAJVx+tRcjxBF1G0WRCXTna2qO37bWa7x0gZ4rcDkPXzgCKy
NFUCe3t/32zu0N+GXn1VO3Z5QGHQErR0hxXfQwjws3DBPPqqI0HE90fbXE6pPiA3DQCC1ReNkhZb
K8xvghkvE8d3h4HMqhZoKu1k5FvTAignkfKgFBD8vV5RPFfoByTyYebWGmJZtjV1gH+1goJCo4KJ
vz+vzeHIxiXZz6Y4vTp9ar1ekjRyiVSbjoOflLn4GxBs+0uxwz7/g5jkbSdb07JTY6zSRmRzYqVE
Bz3gr66PLXj9w1JN8U5Mbk7J5XQj6mmfrMnyMAPaKvKSPOjoaahItYGNfTCwgvw0to7b7nyvraOU
VBBGPBwmBD5Wqb7S0iX3+iYP+srIPnXozn9rDC/+ijyL6aJMtog/qDLxYHvBmLy8VVfJBgKrJQoX
Sx5YjuKQ4xf1w+B1YBERTVMOVTyb70XYzo+vDhQPjiuPGQrwLhfHdVx2Vpi7RkmyhZtGOPquY+Q0
D8Gn+a7S6jvvi60MF4Lry2Mc9WeotdejcWLj6qZT/WnyEt7GYLfPiZnnT2Iu5wc7avRzp4fF2xTk
We1bjSqOmPA5X3OtLXeiaeP74iRCxwj9BY65NaLCbkMl5wTNg3Qwp/qpb1B088NCBSvaJIvxV1c2
7T/3l3rjvkJ3SJbnYXURVqs9iS4Zx8oyktNRZ/1PqyI4K02ingp1MN5B+QrPAOCdYeck2DjhKFtK
vip7E7ud1ZK3ce1V/aTygctlVo5N7HRgJEfdzU73p7dVe+KEg8tMkUfK7axyK0iIjlKVTRFMzWxm
J63xaMDZepV/XnDw7iSkP31MB3FIURs/kTYUx1hEsKtRX7mEeSse7XJS3t//VVvfWXbN0Fnn1Q7E
9DrilsYLBS/oIgBYqJ06BFVzX9Eq8QCRRn2CjFp/uz/gVpLgkc9S/MOUAMTY6obWw7Eb8KTIAzKg
8NCVnXdYan2G6aCOklWhHjCcNzBs7EHFqqzYX6qSlTvT3oo1jkpST/oxXAKre43+EvAgj21NWXX5
KxHLv66Sz4+KOTifavD6qPfDA70/cxlJqxc04lmyW+8wF91cLfWU5aYy0nUO3MKYP/aRai9vasr3
zcGjpnBEqOjvjJYU1pZlH80+KlfG8uX+T9j62qSDlLLhFdLUX52h9QixxJrY1ZM2N7Zfj6VpHS2e
hz+dphy6N0iZoql4f8ytpcYbAWUxMiWolKuwbxrs3DPTzoNWyYfPGHYrTwW2dRdnHupjl6vKYwwd
8PwHg1Kuf3HjQHxn9XaaJms2mi4qAkcfqhMELuVBnRN4xrkqUG6dum9jpnQ7QfUSuusvDPKRYibl
ECijq9BW8i7MO8UqAiNNqr8p9iLViZHxl2apxgfViMQBgeoT0P3FV8wwOtooOx1o6dRP2tLFJ7ep
zIeqhrx3fzE2Tx5LlwJtpNyUcFafIKwUhHoNtQhKFwrBoHTeEVgezoIumICDosH7Cg1YQkMyR0dT
b2mC4sgJAzQ8VGJuKP/G6c69uhWJPEt4SZNCIEiz+klzOtejHosioM3sjD6epJrN6vSShJioDbfM
MJfazkJs7UDZdpCvaf65rldoXYVrqqcXgTLX2tlqhP7kAZl5gsIvzhOup0dksO3DUEwh9vP1OO8F
yNZewH6LKjDJINI7qyMgT8a4RFi0CGwTsYkj5sCYwQ6GAY0APPvygNOQdSG4DgKGJ1o2FL5tyJc+
h0pzaJRMPKdtM/+KJ0BT/tS41Q8cm2pIS/qY/7gfNDJWr2OZXSdfOLLbqNNwvL4YEAhqzDQEItrX
6tgfYEton428MZednXqbtsL0lf1MTkaKnOsOBBq96KnI3lonqNrN/EeLS7Duq2ctd6ArvnpWMAUB
CcqwY7BV2Iml96Ar2IB5c9NGKjyuxPJgRokYdw77jeUD8Ai0h1OA5HGN2zDqsjDLhK64m4HdNMKq
OCKusCdFJ6+p1UfScX8xiGgop3Qmrz+SomNzRaDxDnVHFHShPdXuERhJ0vtlYsRfCqUsYNC1gFV8
oXrZ8O/95bzdUNxmmAHKpw3p8Rq/4ZJXAA1LsgCklfPeg7m0nEod+4WvtdLU1CKhHn9vFSfhaum6
tj2NSjW/mq2Oggo1SIkv1SQEWP7I3+ocIqYjkShjFjjJnJ/wtetGmvBJlbFjtBnEk3DZLCLXv92f
/O0RxoUG+ECCqNkj69TJiXCnJVXhWddgbnBAF23Bra51C5wLCoY/xoNZvx4RyqAgXU3eXHz2NfKh
RBay1ie+eGPmyw/KgcvBGazhwcwN8ZaHefJVYDqx85k3Zgr4nQYdjRYphrVKGxQlsuu+p+hpm6NH
nZf0HU2QvIR2aUxeAhUqV93D/dXdOBdkPkqmqHGlokly/VXTOI+LDB34YFGhYx+xC3ayx1wYwvDd
Qun/uj/a1gxpakg0JQeeaajXowmqASj7Fzwu7dGAKlzCb1rcSfnstt0YUG3vlJ0DYmN+dCDROsQK
8QXcdT1iBZTCrr0wDzS9U+2npVPFeOpov9Rf0HtoXn3d4htigRVHqINy67rDv5gp4vW6UQZ4eVdH
FY2FAHsf6GmUsh5wjao+v3o9KcqrvCeAylGfXl10SKZlpevmMGFTO39cOsPwC0+ff2Lj004HBG53
VTlvr1ZphAUsX6K7dPLr6/VUsK1Pk6UvA4gVunKsp/BdiHCHX9hzjpVl773xclwzd6J045inPMAB
TIEX4ds1Jgc+TAx4dikDDiD9swJh7j8h4vnp/mpujoIMFkKgIOlvVJUwDDL7FHh+gHdbdYqNdji4
yriXJm7sAdYO6g7rJ+F48s9/O0dRby2FKaYKaAbv4bOJ5Lnnj4mV6udFd2P93Oqzlu1sg9tBwb/C
CESih4cJXJTrQQ1E5ZO+9cogxufpoxMv5icD0YGfSxxan/Kqx1PotWsJQ4kXHyBRCXNf05TSUurR
qkYV9LatnPoaeng4dMpOH2VrWh4JFKh2g2xjjTYsI9NMY9tllMKBmajnsMCxw4F921AqXnTj/Aez
kjAOICAy4Vh9O7xEnM5FJSCwldG4xB1kTKOad66B2y3G34+QNzBb+o7eWsGyUxS6bBiiBWNeps+Y
uOcnVPjxtWkKHbhtm0xfw8gNtZ0QuT0p5bCUTlB8hhmz7rXWoVT/N7w6QEBleGdFqfZMaxxBANv2
MuX14QHMCJ0ojG1oEK0HS9DwxnksFkFjD9/7uugf5uj1OjcoSRJ5cqd5yDKso0NADZ+9YWyCtBel
4VP6Fl/nlsrf6X5UbEQhqTV2dmhAERVrntwclmaUU9AKdB062VA70bPm6r/0vC6DSan3oN63w3EC
U8PHSw9gzY2E3lyZiG5kyxjEVfRtEvhcKWr7wbYGXNbzeY8EeJv7vpz3LzkYdeG13lvRiVJF22IK
tEqxwauFan0I1bTLTlzf3ttyKGIPJS9MH09j6Y17bfjbzcBhCX2K3h4XKxWd64PLLYH24+E2s8MR
gC7dBpNFPMzAUx2ENb4ra1Xs7PGb5eVSA+oocS4UGHiYXY/YWwZ0C+Epl7hxoL1P5knRkbWIS5f7
bdFemzG8jOaw7UA5sL6r+1RTWzhotaZcklxXH3mgdVDQkm555MK3sS/ifNgZ8WafU3Am4Xt5CGLd
uq7EJlOvVhieJQFSbot9nCpFwWst1J0fjRpP1s7euLlTGY17Wz6amBy59PVq0oQ1QFFI9gy2pL45
9coHs5/3AIdbc5Ja+YifsyGwdLweZRqbyOAUSIJxWpD3cGft6Bau8qzk5fjaJIEJSeob+10K468P
lTy20hKt5DQQ1VQ/g+TJT7M26jstdBnWVy9ORkFoU77nSHxuKKqc9uFgocUU9JRX/qoAjKLhmqQU
E7siCsv/xjLJVMzlUGKJ3vRGiEGgkzW6t6dst7Ww5LE0u1g+ZPpWCxsrahhlE5h6So5hdep1UbVH
ZB6s4ZJ6dv8HwQI8k3yWc5Syovw1v6VGXjtYvWMNvOZLgNa6qlbJsavKrtu5fbZmxY0gAXRkYrQk
rseR5nkzOBsANTmGQz6tXvdH4uJ5rYUo1/zRYGBHKMDxtFvjp8Mu1GB0MBgg0IGqgZfiy9HNzcel
KOY9jdrb7cYh4umcltAKgVyujktPjSb8Eim4D3NtnhLEPHA0WLzXdq1e1o6rGzigvBNWz7gRPZ/O
HhV6oIXwYHRZTZcgQWGk36GmJ+90u0hfvev4Wlx39MmogGjrxKuokUyhPlYEdCskD2jEk/PcFRUa
YK+8y5kajVY03kkaYPHLBf4tBIe0xGOpoXbZ5N0gfBVbH8VHtqmaj85QJxiw4e0d76ReN5ccg7LH
+F48VJnmapfZC6/URBRREFWmEiSqop4VNLZQfmmKx6Vuv+ltbOxkmbfXHMkKShYcY1Sqb9pkKS2S
NAH5G5jplJy6pja/VZ4YP3JzpEclRPlxZ5K3m46IlJ4iNFxBQK+tB2q38iYsMfMgm6h9HL3Kab8r
ajT/1Sgz6jCv/Yz0QujAuED3gL87q30gKhV3L3BzQTEpGKrpeqPWx7GeFYEGjxMjSWUVYs+D4/Yz
Il8AIkbCvHlnrQU0Us/Mbbvo8sBbrPAZ7WYkwvLZ7D7qpI9+l064ZQ59ou3cFbd73kQrl/1Oo48M
aQ1+QsWsR2KMtoM3LmBSvRR45uQ0r06LYGfCIOOtJTura3VcuwSOtzh0MDNn+dkZcfIrL8v+i2uW
AjAqLfRP97/gKlzoEfOkkwbNoIBhnK93/AIaslX0arpwpoYHTfbvXJSVjnHn7KlsrxZQDkVE6rSv
gL06MGyu97wKeEqtXXu+lKizf2pwoKSiuiQ7edfWKDRi8NLhF1NuW23ybkEnquzm6aKaLfUS7p9T
ahr5TuCb8uz9LXOQk5Ebmiox2BTIoKs71ArHqalia75IPk92MLRU6KfSa5ByTAR75egNrTMdHOHM
v6JOrysfqIv9NuJxaAQjuozftKhyPlZqJ6ZTWxYGJqhdPmFKaLeJcmIOquJHIMIGvy2Awz6NKhJj
z2aVKt2lHdghh2osRH6m+2yOD/psVPFZzcPCftc3oxiOuhl7Pz2nMGfaLyNPP382nSh6m9pOG1+y
2m3Lk4cj1XiI1EZlpUweb48qsJv5qfRE8TnLYmfxw6Y2ptfF+MvaAeUn66fCxZZafaJF12pEmlz1
IvqyfQrz2jtpRY7WmpcKVNWE/jpCkByPojnwHloyvPXXVRmtyBRTKUbtYow4yGlGbZ0kuNHvFyPd
i4vbsHA1nXSHW5sm8TrloTMx2HO4aBc16zq/j0A9LG20d3vKBVoFnwtoXJrIs3d52V/vJNNBnS5r
JuOChYmCwmIzhefRabVTpGXKQZ/7X12q2dV5HqDQ3T8vNrYXCykTLAfw0k3b31DGoUimfLoIqyyO
pVJGH1Q9d3YiZHXE88Uoa4K5onBHM4RS5PUEDfQz7QnhkwtKW3/hLHyKJxc/4TL+iRNf6c/h3svm
dlqmzs6jRSgBFLRwrwdUyn60m1LBmhTZwMc2LT/PZr1Hidsc5EXQgyKJTOuuB/Gqtu9SW+iXqAPC
j5VkfOa8WI73v9DtiU5tXKeCS4XJo5O2yhq7vO4MDNWNCyCIsDoP9dLi/FgO1MdRo91lE258Kopo
kOJRHwaYu56U4+DJPIeDeZliT/vWo1z4ZECLfwaxEF0E1PzzlM3pzl28MUfwsAwLdQWQ1VquS7G0
dkaoz7zwKFZ+mG4Tfl7GBIIX/inidVk4sQiom91mStceOlWrdpE1zlrSpK55QSQMbXPFyo7STvAQ
IwF4DGnK7eywVcb4v+PJBpzUUqAuIqPot9Q4K+wxCinIXNIwG49TaBUHZ2rRkKyG3kdacvpwP15u
P6DMiF/8Pmg90ni8Hi/B+lDBOdy6kAs7wyGcjbp7chS3bJ40r3XEmxaeDmD9vMisnVz19hzD2VLj
GiCJBMK+hl12KineuGjWJUGS9BBOavgfQGjAUuCkHqYmmj+asBkPkzbsiYhtLLJElQLNpQIAS9S4
nnRKRzuaXbSC6KeOxzoNOwQl5xA1WaTwynKyX/1RqZpwUktDT3k7rIII3W5RQ4Sl2uVEpQ+FPHvI
lgTL8yTPBl8M8/Dr/le9PWsYD81zHsIAaHkKXE9w9pbYzJNOubD6pt91JbogrthrP6whngQrw0Ch
khOj73GjUzRhau9ktnKxFCsozWw5tkP972ipv6zOiHw36T4lWGQfHXV+N2rWo5tO004Qyfi8vgz5
CdKZFe4QKdQ6EwM3DuCTzCboTbuPj/YU2uOnrOIxgHQkFunowaIrUDyg7R2HP3tNQzXSURFT3Dl3
b/cRrzsaMby5eNbSRb9e8cXU8YZNsijwROj5c9PXGn36tv7XriHg1inMRTOecGG+/6Fvp89DXT6+
qFTyKFrL6w+ON9EoLZKgsmf7EXJAO2MFXdSq38a6PaNuqdr/GvpsWX69GN3nUhPmz/s/4TbWaGVQ
WDVkI4rLenXjOE6jOskIPC1GZOrSZlp6skox7kT07ZalliRL/9gsEXBrjFU6OWGWgxcOSkVX/TEd
n+kdub43KM/gCPZqBRtz4kikkko+gAXuesNyWHUijboiwEqn/JYZpXlyvXR8vL9yL6+R6+BlUuAn
EU7UUPla191jtMTNRVeqIEndxdZ9weplftNQGH3oey35WZWmuhy9cqyRH1UQRR+fIxQxxqNbolZp
1+rgHOwCx6RPyLx5PyK6JJqvecCPD2mriuo4a15kPHHiOOkOd2Nriag2c/vSNpCtg+uAL9Leqcre
K4JU6+0DzX/l4FQo/N5foturHoCTdFKEcATe+KZYOeFQM3thGTj4leHr6drHMcxtjKDNvazzZkIU
9UBvAeMl5eRpt8rP+nCx69IJq6DTvOQwDrFycBGK3Wmm3pwTjMJeIaZ4A9H/W53MVZj2pZaPNRu2
SM6iMUglmtlW/DDEbMcHDD+ce1uPd0JtY3JSz4J8Cbo201zdQIYx5jZKJiLo7G45tEoP69bUptP9
r7U5CpkScAmOQHVdssyLKclmTBCCMdSGQ9d2Ec/OOjneH+UmJhCpk6csnUDuU3xTriMPdXcrEcnI
XJAAflxmO73kpDZHKj97TcfboRBIesk14elCe1st27RgBTN4Sx0sY2s/tL3pHIfIhraoxK++QEiA
oJ5Az6B6JxFw17OiEpMZqPuKoNcm/W++TYYKCtaDp1TMU+KLsQ+RvVn01+a3clj8u/BzfEESrmao
dmmpx3UjglQ3INR1c4qMe7h8C7O4OHtFrrySrQSrkwEBLZBK89a6KZ4nnZCViFIEqpvXjy4o7Yc4
y7pTnzmvbPu9DMViSuwnHWOqhtdLOllab+aNxlCJVj+qKVKdbWL2p4za0JsUKdcP9wPzNvzRVCEZ
onLHCw/7l+vxTKdOPSU0RAA82T5VhVWeC015Jcj0f2dFhZAtAOSfEsr1KJboMSMfPBEgQaoeI1cr
/Hy0l7Olz/VO3ro5IcqQtMmwsYXMdj2Uo2X22C2uCBZLC/8FaTW+b7t52Tnjb49Elu23UVafiZYX
3glILwXQRKxDYjvddDBSvcEXA1zrD8Uav/f2kH7+g4+FKr08q/hk64edcEpLg9jdBEvkRs+jVFw3
MLR4/QoS7oBYeEeisbC2cbbMLlTixm6CHmlftnKKnUqczK8+EclIJLRZSo9BO1zdxSFi/KJxCfQ2
TLODiXxs4IpoenawJ3h/f9k2TkScxGmgSd4xV8QqxgEuRhDXFhFEgxd9yptFfZq1+E00J8POlbU5
EjUF4LASe7su5SaU7ayycwTqnWp/dFs38bU4dQ9zQn/h/qQ24lx6YnHugpaR8O3rOCeN6YyhSJug
myLlUNR6edYj4+MfDEIlUlYT6L6uM9hCtXu7jcsm0OTLviuW0e9mbW8z3eTJL5FA6ivZIhQhV+d5
M6CzX/cDAcdOfRI1Ov9ixsKEZE08RUW55z699ZV0CZSRWSw+uXJz/1avcBKqWl4/M6sknFLywLlX
zqWSdO/6war6nZjY+lAgB0GjSRERCnbXoxlQTcNiXhro30b9kEQq5sMW3j/3v9T2nP5vlDU2LPSg
pqGx2gRtkjRHyvzlQaR401Rx9PP+SFvzoYNAEkNiZoABuJ4PHMRuoTDZBI2SDE/puJiHqJ3C0x+M
wguRj0T43UCeI72sECL0mqBG2u7YaPN3rcBV4g8GkWI5dEPI2NeZetKIUYnGrA1CPcZZeOzGh3i2
Xp+kkzxz8/FxQAjeYH9RHnS93q3aAMCE+49mDJb3ZGLUqT/8wWwgwEqOG3f5+lGLFVVnL2HRohTb
LIvvZZNq+01Zij3p1M0IAFb7wimjGSJj8bf903lWB6ErYdmKeT7yNHB8DMpe/Z7lzJaQBUD2iGNx
512PkvfWlAwm0nJ4XRmnsG4xj3KAYrx60Xij/Q9lZ7bjttF17SsiwHk4pSipB7fY3fGQ+ISIHb+c
55lX/z3l/+C3SEFEIwcxEMRbVaxh19prryVEdZCioo9BXUUZ4EYbjYmAXTYohySJJU+r+o+fcCQj
8EmEu5749ypKOCQmFqIGXQNYUbyqcSz/pBNOewuXLn2cOIT+vT8qkU9dPdKBlRgPdT7gLlD11eVq
F0NpTTZk7MWq5P6hjLpa+muM5n55Cca5rF+KKQjMU2zh1v1AIboLP5yigxyCBGvkSEKqfTXgMWfK
J32oLmnTAtFGYaj8qjJcJQ90h0l/IzDU752A21uEVw8Rbf7FmlknFLqT4JU162wzMpj+UBSSnp/g
MSxnzcAMxbXUPN+Dg7cxhe6VIG2D3JAprXaC3NMomkCTu4SzPEaeI2e1+S1btCH8IumNpP1bpUm4
A2KIv/P6217HFL/pj90XtuMwgfl2l66X1U8p4JhnRnn395ySg95fRtuNLo4Tjnoq7sKaefUVbXtp
dQmNxwsdW5I3NbCoszqsdi7IW5PIUkXLHawMzGc1oHhQukFu6/4ya+nXXG97FwutT/2iPvZJuZfc
3po94XZLjZv2Y9whr2evLJUlBdLtLxjNtU8Iiv2A2Tyf7QVj8vuTt4kkTi9WND0IlLW4Yq4jSRrI
X9VN3cUuK8lLUAulIUlr3XiZm51Qm+/EucWNDFtaJ53Z9F7kc13GJj7Pl6BA9StNnN5Lumpvg90Y
EFkgBHBoVoI9vTqQ23oalBhjM5RP4lp1wy7+b0qDHMNzA/vxD08e6LgJYYG9TKFztSZ0HLPr0VYH
SEhmSZd6Ra8qFkiOUh1qnCv3hrY5L38z6mHH8RoR58dqVZA3GU2b6+NFtUeugR6qYXHALcNsHnAj
Mygbzy0+WpTqhq81T75+JxHZTi2JqFDj5B4C7NpwR2fcO/jE8sXMsvg4ALUcWiXoz+Ni7OktbF6u
IMQsTBr12NvUXVfJNuSmJarHXIPli8koXnQlrxM7OWHNrF/UrLF+ZFoQf7T6ScGMs5k7SUg/83S+
3gt2ONVUchvr0tv0RpypAIXGGU12BRvfQZr3lJe2+wHUFfll1g7VMmqg1+GmsR/SsCttmpsH+dBF
iunK6u7puP1owvSEIjw9cuy99bNF0tA3c7RkuWQRreVeY3esTqtr7QLnR4TDdja52F5X5z7CsNSt
KMbRUiCada8HVSmJMGiYtQtW5LoXlVCezNluTqoxybhK1+qh7WPqyYDAD22t7t0Fm3WD6OBv/WyK
gZwya3kbM4LDkffWckHkrQlP9tgQotXaLnumzNUYGIviSIntJH4zp/uHwWZ3EhrSCNwUsGeeUdr1
yHUlwl8zKBVUyu2qOiWDFiknp4oi9chOHSaPa9ewD0Y0Zcuxklr9g2I7gjEFk47Zh3ctnGFWD8ba
JIsqlUG/JAvuc0bq2K9KRC4Vja3yF16se0WWzaeGdgYnh7cC/1AJXZ20XZ878bKYBj1SUvOgSkFq
PhqlkVGm5I48pkWMcd9YW1Aj9E7F+Uznpawd78/6ZhOJHyFMxUW3lkVqfD3rEiyJfM5SA4AB4R2O
pOxpKQx1p7aw2US0ACAfzXsFjFWFlnkdJW+rxR5sxNHGSCmfxtlKvQrc3+uNXRv6m6FEuRXqPIes
s9pAVEp4tCh2cDGcTp9PHR4y+SHEenA56D16sO5H50/YcEEZ5hb73Yd+PTJLq618GjrrMjlV6Joh
Ust1HFc7j75N8iTE7XjswSwFRdlIY1eqQ7Epta3LAE7nW3aj/rQgsjxWI97kTl7I3++PajuJLApe
y/AumUg+3PWoskHSlq63nUs02yltKMghHCjoZm8msmsfPfG4nQDdRbVe9PKvvUga1ciw+WyDC730
BSrr0tx4UtVUR7nVDexCsfiFKinZuXpUpMjMEL/Xl535vTFeik9UPIXsuyjeXI83qQybegqLpkTz
/aFU+t6L89I+DlY/70Dxv3vHr054jewXzJrbmbIznOjrWKaWiW6LMfWbQKk7N8L/uDonfHjNT+W6
b45mzIHrYaeIZ0pDptCd5KZp9HM1zLP0wImY8RYwwpZOjFH4gyZalMxf0HgpmpOUxGPgqkVnps/N
ojWDZ8eO8b+mrY3SLY1BmTGSzfJhcM26QoQ6Sh2t/9rMsU4UBNEbL+mzvvPmLCkRaJrZTbqbhg1t
lXR5FcHnVNeD8UFOSzt0Gw4UyR0Vsz3PANTBAVkhXTunejf5St6Z41vgmEHwmPTQ5T4po1Q3L0pY
N43XOhV6GlMR69pjoRplgsuo3uUQ6DI9/0Z/27ycGr0JpsOcLFP+ubdozj03oRyGx0Tt2sWTDd5F
rp2Z07/ouxTJQdbYEMc4zxEIrBIad492Hk62O9qLVr+lrTpg89yYhvSAqnAwHNhnY3hiXmX9uKTI
9bz1BaW71lXmeXROcmy1zbeoT5HtdjNeYxoSInXd6X4jjfU/Pd9r+JIMjZ1/n9S+z1+luAEHDqsw
DT5PNQ5pmMoHUxQ82Vpc9K/BpMrzu6OV7QwnJVbCx2VslMqtkKeqzhCcDPJfMk/zDeKsXT7c38/b
8wNsFywP3jaFSXKZ6zUH97TFKTBPfdJN7ftY18vXSMNkQavs/CTJVbGTCW7vcl6vFLjwXKQ2gwbo
dbxiUhaEmIbKL8fMeFa4sQcvQN78G+Bz9DTCaXuBejX8aidl2nk4bzMYik88ybAP57aireI6dKDp
7TxI4vw3M9XD6aj83MiI8x6LXsJ2R28LxwBzToa/70/x9iIFOme4KG6xdLR1Xx0SEXGDD1LiS3Uy
Yos8j7ob2bVZ7Dwitp+SwgNqrijYU8ijAnw9vrpMdbnnUvPHtGMPDqWa/S+jX/grmwOaUZMpRnW8
P7Tt6UhIRsTwQDYhr1+H1CIVg7daS30pXUr1pGK3nh0LOoaHT8hGLPbOYt3OJK8gFCOFTpqg864u
n7gEw7FltBNy1K2P2TArpyD/aEs82R40AEg0IuPkD85qSxTTGC40QwaXVNO7cwV18r3sl+FBRhLv
mEKR6D+cKRCQDyYERUShYJVeqnqiJ5jGBBe66tSzk2BvgVnUBz0axbDotoTEwWX2W5nr+lvlIFSF
acaJ77DLfG2JzIMlhdbOJxL79/oOs3m3C6VSusyEu9Z1lDQLc4yE9dov6GAdHqoiQ4QWEY8Fk59Z
s8rzjNBH9zQqNJ+dF6pLO8z57RIhPm8EwYGg2rJ2vBysmISp1Co/wuTi2GKL6VZq2O6s+20UlEPo
PgbbZC3y1LweZW60eZX12egDLPZvVa4PxyRS96rmN6KIQTCf0P2gXIn//gfSl4XqAmpgjr6uFvMT
WteBmwPM7HyxW1EQtxfPKxFkTWkNUkB808gm/ze9s86l+NdUVcueVNL2qABz4KwgZWSNI1d+PZgC
yhgdQcPkJ03xHAWSdUi7MME6h6aa+4fSb/fH6zUoqN28yHm6wA5eozlLrNdaoyWzj4vrUsDED6P3
2pwx1LayRS28QR0X+7Vqw0Y+kn8Y9euUmp3ijrSqjP+GuQR+Vo9LEbqJ0Uv20Qis8ZMxhpLxnxNh
BrOzmG7MjOgxIuejbZjfuzrVJCsLFbKe2ScBEkhkJj9MStf7tkU2c39qtlcE+n/kl2wMdiiFiOuP
EGry0C+01flktEPjtvQNPxTROPxXUn79LJlj057uR7w1ODIenndICHFJrOAmLUibMTWSxR/Sfnii
XTE/zOCLnr1Yys483ljIDq9I0ZuPzA4MmuvBBU0qhXqX5r48y8pDFy7RgYbXdGcKt1kEGQRnKMr3
IKE8va6jWLGsLRLNtH5fD/2DmujVVzomjaMELug6qFl6Wd/PO+WUW0ODgi0k05Er2jxdhSJ8ODkd
QSsa8au4yA8qGOnexrnxsWBigGghnMJlvs5UwmboEykpCj+ugBMcChlnuEjFYZS19FWfl+p7jxBA
7tI0Np6DZnyaZH38ridh9pTh0/hM9bw5hiU0N1PP99QtNnMAWCnElQVnhGa83yKLf5yGSCvP6mz1
ij/kBSCBYbeuLFnq4/31uo0iIHSoobB7wCzXO4SqHA1mIUa80Qxnd4lT5WjDu99ZqmulSrYeEDpp
qOhHEkzU1SpKePOWqdr1l0zNZ9N1dDLTX0g89O2ncDFq+aXoedI+UJKeaclbLLs6Z5K92E91WITq
IeiTpDvixL5M7mSOA/DJMud7wm6b5SBUlci7WeWAjrA/r5e6qVAk7Jumv6iSWrtJrMGzQ9THldRU
3Vl622kXbQZAbHD/wYrXWCosAh5g9HFfqKQ0h8GKyrOWpI730Y8rtiwRRBAhZnM9oAyxYXzL6+Ey
6S0cE0eNzqCn+UfTOdFhLHg5MI2BC9fmxLKetgpcevmySKbyVA5p7sn9LO0soc1R/jsK3SDghLhT
rrnMNT1t8OQbovCIcfvE+NFry0NZYzxjBuGeYet2KQBisRCoT4gi3RqmM8aEx2emKWDdThC7Wko7
iNHWIUh3pn27/5VuxhK1cuFLha3Jam+UQUsLJ3KXF6lIUBdvIv1QStwbjgngez/UdtkxLGGpg2oZ
NNb1gwK/vKxHhEG5jF1oHhQ5DLx4qfeqxJsrg08F95cGYhRIOMRXt+6SZmOnLkwennKlN/bFDD7T
S391Gq07jVZWJ8WM95rAbg4N5FYWL8Hta3cy7agFOlQuyzy3J60AE4zSfg+iuxmFlIIeEvjN3PPX
O0rpu7CNSl25RJqZH/q2qJ+1PtwztrgdBQoN4uSiaWOFh5vdNE81fE58rTrjECRJ/ShJ7V6H1c0o
9HlzCtFAsWFXpkaEROdss+4aC/3+hHO57qQ9KsjNxUD/lmh94cm8JiPmc1qYAw+nCy5Sy0HNY9+U
g89ZqX1OyuplKIKPWXVy07D4/n+8NYwfyYmBPw5fKKm670WI1UnvhJVnFP0eG3xTtRCReHhR8wZJ
2ljztMgn9/osKRdtxIxzUO2HOCwerAghEK1evtRL+T3ogzf8Hj6oIPF7jMwmnbDgA1Q1xZf9IzVo
s8bokpj1gRBCcFb7YYZj7BQPGRjTR/NZBinoVZBreF4AgF+HSjuWxbKwSKLeUQ8YZdtu6WigkWO3
9465tR45cCGCc42QkazOQRnAuaVcq2Lr6eBK6OTSk0kX9fn+EXjrtDWB4gQNDvhvTU2KJ7035qZW
L01g2UdseH4F0CM8O0z3iuxrQzU+E4wggG3qulBKKFpczx3NHG0V9OVyKbQ0Qr90gns0V+ohK63i
PGJn4fdLNL30gzKcKqULTuCd1UPRhSMwqLWnpLSdXkji5JHIcZCN0aR1/WvyQpsNfdGXy2SE86HI
HMS2l0L7cGLDQxQOluDsUL9dK05T+2lCZEbVS8G0emE3fDemek+eYDsUjkXWI6I7FBA2KpiUfFNQ
XG2+hFIlnZRwwAfN7vSdlbLJOJAugYtBuVs0nHM5X09YEES9EjmRdYlr89NsGy8DrZxuhHwX5ee9
xbIZkkG1BVlqOiThBEHJuA7mTMiJDklrXJDU0r0x17G9ybU9yc1bUWirFBRDqjt8o+soEH+HxJkG
42I0Ru2a6uCc9LTf64++GQVUlr5V6AgwPK6j2HYDGYc+gQtt7jFNw5KGw30Y/HV/I9+IIrQpxCWJ
LAAFs+soFbQLfaFJ9BJq5eJhBK8ch06avPtRNscFJTl6YZDpFXztTQo9zU7XTlJio5DVdn/VGVWj
WEu7n+ii9Dtb51YotJ1o0OTzCIrm9YDsGEHnhh9yyfuhcMtFHc6WTpExdpLmo1VoRgWhSTigkhPx
+r0OBS6aoSSVU2mU0sjDfxXtERl98jZf9mhhNz4ThkeiK5T6OstuFSouyy6XWoqaoYzhax8o/Yti
d/NHb30xILqHAMl56FCpvR5QE4H3xVrMgBz9nxhb6Eetd5AdsKePoodCuAFmEhZy5JoIHFwHKjp0
XOIwD30NtaGjXak/S0Tpdl5UNOLx11xBerwEQOJ5u4HnbTuw5IJcSjV7+zI2zVx6lWqHrzU+ddOh
p1amQ3NWS8vnMq0zL5rTMfwaz+Vkv1l4RKpPIaWE8VsWy2lxnIsacTWT9LE6UGRUL1WTDsE3ZRyr
xY20jgJoqUiD4arJYGqPlSHZjYtRAK0qbme2E4bJaA4XZ4xP09bLnXnO3NKWQ8lT8ciZDqlJRnwK
uqw1XUVNRv1YytOonXJn7OqTo7Rjfg5xR5ye+sE267NjBfkpRk7Mml3qJ5P6PuflMv4N2Y0Cq1lP
9lOYRnr9gAirEz2OTlr+L2MP/iKB1ZTTMiZ2+MkpIj0+CYH5vnMnfZFjb6zgs7xPE3n7W5DqUXSe
R6UBo5HiufmkjraB3QGoLDaxSpFNrtYGzvcy71nwJKiOTMs/DhBuXBb5X2YEAfQwVbqauiViwcUn
rvKpOdV6srzLWWv9kypjVvJrsyrypkXSv9s64MHRnotF/cscNKN7iDHEVQ+0fkmqizpEjbixFVSm
ejRhMFT/tXmfvsEUURRkQEi9TkVnYJWbNzho+YmCztnT3FTjeJ5a7JZOaUJb+EPA6xABCITRhrcx
VoZ/JFBeuDLchUZ2cCIp0H8BP4bywVymbP4fRm2WekiwIukOxZRX7SEzk8B6X0ixnFM96NVwKPJh
Gc6GUhjJQ2daE+34eTmP0gtXIv2MeqOHryVTFP9wrDFIjzKoWXSq7VT7OzIKXTvQ3JdVR2dMc+tN
TueMbu8hiN7DUXKyQ2W2lYTsklzX3mAlo8zC6AfVG6cowkuU3m39OU2HVHnKx2COeSjOTvLa0aU8
P+hNkS4uH0OiDN9atX3IafCfDxT7k+h/yxx29sEJm/xnELbFuxniOuYa5FrtoQrH5L2ftUn+nC29
9jLLU4bzMStNcdAjM+XkMBeGVHrYqZbLY9fJeeeZLQDJm7HoWeJ1kS7FvqJnUnJOeFuGZ1giZnRc
pNJWj3PU9bAyxGf4VldKq54ACFTjICfJWJ2mMqnkMxyRXj0oqRXVLgVvZzpTH0pmN4qz5TsifuYg
LD/YT65eB3rmxejMfB8U3Iq8Fk5E5dK0P6merdWK4VVYwhvHpmtl85ei1Ll8iLRGTeFnOOprrcmx
+arIZVumLh1Z7d8p+1Y5mEYaqrDHMqU7la0u/7x/M24Pdo4XmGKUlume2+CTfR3GgKsKlfSxeMft
Nfoiobz5/sEg3OKA6AoAk0XZaU2Job7cx0O6FP4gU0puWpTWLVUaD/ejbG5eE0RJqOLTqgxXdA1Y
KKM8jplUNn4IhHXqnCp+MGJJ/dp0SPreD7WZNZGsYGEBiUloYqy9+XAeMSK1bRvfqDrzIRrG/KAN
iuZ9MArFOoqf9DTydBMcyutbirb/gHLA0PmpM9iGl4+j/GxMzvRB2286iOiEBqXmI0GrADK9jqO2
2jRX9HkhEkkrY5VGQ+5CUEy+UEfQjxNsnFNo9kW4MzzxcLq+Hal3Ib4DXVBY+ay7LbI4moJuJDOv
rSF4tKwfiTLiIBa2NMCmBRX5qDNdtemlD/fowA+kFZviNULFaPGsxhvKSCYtlWleikqZzrqwTEN3
6K/7H287OrIyHqa/U3QDluD1pDbaouVCseui2YF0MiVde06oxXlGZeunLFWfsxjhFqcdtQ/nNuSD
PA1RnSRBIM+5Dqz1NTeL1jmXsWb+QhhXzy2GaDu55/ZZBeWclw6vHd5VG6c/3iB1PZqSc2n6IHlz
Uis5KXolfesiytZoBCxf7k/nJp7YcaLei+YB2dS6qlx0lIAxg2/8Gkzgie6Ohu5bXvy0YZwwAfjv
frTt/obAB57PKcLblNfP9RzWkhPI2Zj0vlOOM9p8ZunKoVwf70fZ1lME0oneLJ23QvxkzdClodLq
Q44tf5byYnQVqcBAq65CGs2DRFF7N7U1Ozq2ad7n/ynOLHRcUymAUpeOZfupyNJyOmU1jeMvqZUZ
vYuje7BXxdseq/xIYHRuRkG1WvdoKhV/cRQ4o8/pK5O1NImXkAq7UT/t+cbeCMUDj+oS2T9zvy67
hiErNprk3s+NefDQpUu/oJqpPVel1O/UJm+GAmGGtUjFkFb/6y8sRfXsjJHe+00cTtaBgw5IxwjD
nlxRbmrztPOpxZlyddgBoojinDCK4fGhi9/zB9g3V1knq7M1+h1fMfdp3ZSwx1oyA0VIG2u3Q9vz
vz0WRmOpbqkNcv3F1vHshd1YJRby30ocPuCITsVkVKJ4D4vZvFT4eZC2uQdYhsJu9vrn2aPUdfDy
B9+SlPigjQl5K2W0T7HqUHIyatozJ2mvwnBjlwFI0gVEyznAmip+1B9zEmmofMwUXn0uiD5ycbwx
XgPmZGfut59a7GVWlGhj3L7I5wzdzTRfJl/tKQkfNKlcfGxYndjr50UPd1KDG9H+X9eLJejGG7hw
zuNFATtbfBok54c47iGxBnH8iV6gH/fX1PabiU5JYFbxWkaUanXDOCXGtvkcTD6nlfSGVmNoPIKZ
q16R21p+Qg6mng9ZOjbR4cOBKbaDInN0/dazvf5umRVCOYGp6gM/VB6QuuRGijR6veyUvlLX2cMo
8vn7QbcXADQzki7AcnF7W6sj2VoQ5S6HcPaLbHbe42EJnwvJcJDri4dPbZ6iKH8/4I0PCTjJA50j
Ap/XtXqqovctL8OCgEz+S2glaJqgCf4lCLr4fD/UdiNwYYNT8iHB+p11ndIsAkVbrHz2W9mOntUk
RYUwj/ecEm7NIBkB/cKomW6htlLXQoXX2ezrQTR/tYy49ULFyM5ynwRej0L2DqntxgRiH4mGmMpO
YKWuEpFuMVtkJArZVzLHxJO16rmpMbNLmmnPOOfGBBIKmRuhpy4og9crEiueoYzbWva1cAyOSJrr
D7qWfBgRBchhtwFVUjPkrFwNSMuzLCoQvPaNsdMf09GZX8By9nQebowFjT/wVg5imEHr6u5YtC3l
6UbxWwu2RJp1E52lU+7dX3K/ndCuLyRGALqLACwHP8XD6ykbrTiUbCuQ/YGaoeYFlQZ5rgR4QUSw
nOQf0mRDae9gHb/NTVQ7J6j/bRiCGlWS8zA3spoe1MCZvs7WNC//qmORWcdCtnrjgD3oaPuNWsjZ
QTahGD6lQdP8tILY7J7KOh7sL7xFKxltsZhKpWZEUXKao0H6oD08zzOqF8KmGTYd07lmTnSos2VD
USu+nsfWhXwOXf+0igUrUVG+3Z/QG7tLNDuyhXkXguqtFsfU5Bwiiaz4WSnTt60YsGJdeuu0V4Di
pj02WaKaO0n4dqlwJ1JYBg0THnTrKqndIV82TQW+MVKqnlU7hse06O3OUhG//HqlgGbTRs00inZd
dTWyVFWGIkWkwXfMcviRGe1wYuFq78UCrjVPjflNx9f7UZllfYf7vj1BeJlCJOWhjQ4F58j1Gu0D
DcpQxBpFRKP6lDWz8rVPYfiPMyDm/c93YyoJRR0YjIL2pzWdkQunk9qSUIGWjS8aS+UpVntrh6e1
vbLJCEAm6CjlAEEH7HpAVodmNTbwmg/w23iFMRqnfCrsl0ltwr/S2Mz+c/COP310aChyo6oGh5XO
T6i/10FRWs6aslA1nyqMczCbNP5qO5Hx4YRaMKH4SkjCU0ZfO6TNVaLPJdZRPqaO8Secednq9mi+
mLW1x/3dLgtgF0inHJIk1fz5ekD5ZDmVRBHUd+ToR7M43aPcV/NpjNq9et6NUxI1OgjT1KeQK+TA
vA4VmQDMeq0ZPvT0VMLTmAa/5JgmCD89Kjp+j16sjxXdR5gqKU9mtCytV5t16ctObTdHNZ6q+Vsc
Tw5KpYMuKlyTLicPoTXEr/WchrM3N1L9H57PYfxmwRMJH1QkNvKjWchxRIuSjeGz0uex48JZqQPa
n7J23kt1xIRd73A2OH14aMSxBnhgX48SffYiGO1S85s2/l/Z1drB0vvHKqABSI3bf+chepzTBk8z
aSeF3e46mngoylHJR8mGB+R1YDNrlxHUW/U1pzQ/Lbok/ZsZjbKzAX7z8Fbjo9LOJYAmC3HWcN2A
Ikuz2I3h0xJlH8D/jUtmm70XJl33plht68uo+J5noy8P0zxWr9gOxF5pdns+cduVK2yLudNJKilH
KuJ8+OPFwyOuj5EhsH0L2wkXtFI6NFNdgt4v6fGju150/onNyAUo1LauQ3VmGeYBtTRfl+z4qGFu
QVWE0sj9KDcGBKWYNyPQIYYda+7tvKRVJdmZQUoEBp4bcXge1AVH7Ii1cz/U9hqyRBWfxFUgopt6
NOJuqdNXreEroSV5c9h3X0wlHQ5hY4N8KHZER+CkzIk3aVm10/+1XafEBiTn4Ga1AkVdT+aYyVUs
q8RO4tjxlljLeOyo8c4ddHMy8TOg8RZIHK3q6yjWkOFY0w6GHy9Vfw4x7f0U8RA7YUa/9xbY7ngG
ZAkiuLBqgDl2HapupAlLVdnwZyiZaIdyR7w7cd5+i1i2Xqpp+X9Zk/R/B2CcoRuGprOnYHprsMKg
l1VD2WFzX+ixHg2sHcOv6HT4a5Ki4QWtxfCbmRt7WOWN/c+Vi1gfCxQm9sarpGx0pCoC1fQR9Bms
h2AZJMtNa9OhO9JKEutQOtH4tWzjJid5nbLhLDttXL+YjYLjVA0hq9h58d2afxJmbjFe8OSpqwWl
p7OFAmhj+nrYzmCLWU7Zdf5ctfVRL03DbQPlR+uEJ6XMPiz0C1eevkloIwowFMz860+/YHkyCoca
n9TZPgyxHMBID5tz3HT9zihvfWOhu8IdyvTTBXAdqqVwAjwcWf5QTKoLp8n0pc5EoyQN9Pf7p8OW
psWwEK5hQZGBgPasYnUjnux1OFqsp26QPFrfxl9JVqPSmEv58jYq7Ty71tJn/jym8eTRZRukp67s
+vc2yc3prKVqtIeUiKDXF4940pN4gSIAIa55VEMRdm1dRrY/yo1+KYd8eJlgk32+P/YbUXjjIOCI
HqqwiFp9UTMOK3pIese3xn6Cc1K05ffBMOedA/jG1xR9DDRC8crmY61oR2YZWf0i5TY3Sp5CO5rn
99FQxpMSmfrOiETCsZo3jkExZeTICCmv7kkr0RerH2Tbz+xu+DIYUfAMvY7yrZXJrqwH/dcPzyBC
NtCBaR+h2qmvTt5CKmsVTMv2TSvI3KrL6Oy1uz1D9FsT+LuAIWQ2uZdXE9gPrRY6dur4aV70x8Du
+4NSWjmCvPKevdWNJfG7Yw1SkJAWW2uuGkZohVadOX471bM3dlV1QPFuT2bgVhThtgCPj1lDC+t6
f0dNM0096I9vdHifdIjreQkwz8OHPw6VJuyEBEeWOsTqrJyUqKBak4av3IrGuSjH3pW1YK+55cZY
IFOxClhvnB/r1MxETxiZDSShqlHLDn1spY8pJ+QeJrbJYtinv0V+KRuTnK0NUu1kVKwcS91XPbf7
xZs5tJYvStoW4GLdJNmPPXdt4SVoNqmHulVlmnfNDmZ3Ntl6+4aKuTq9Y5oJ+QJgoMkOJOe4bwuZ
CSlxDY65f2IZ0RW3xsPW8bB7cvhz2hfSQxYAVr3Y9lhC6JCtgrpKbBj5lwYhk9eOsyXGcNfsZNfp
R2S4UFeYsx8ljp3NS2khqeAqYZi9F33az5/HAo381FXNRNcPDEFrn6smgBOkhVKMwgJ+no6bqkby
c0zxF32PE6MrHxq1VI2jjrLR+DyhaWW5sgJS/M/YyPGCZpUym8+SHiuWHztZWT/GGCkEtKGMKEsV
6uxQNF3aZXZxwxgqV0KiNG28EL6g/kPp8OL59cGFZ0Et/g2wc+ht9bUGUgDUQmbb70kAPFPLQ6/L
kZG/H2Vz1okoNPbQIScSlHUq1kqSotISZft22SevJnZFbj6E+nOmTdMxGLP27/vxNgtdaO4b1L4B
Vuj3WR/jjl47Jf9V8ZM+Lk+1imRt1OjGh0cl+g1JMsEdgLbN1dFg0LQhIzyh+k1oNV5pJdWJjjTp
2agm6dFQ672u4+0s8oYU3c2woxUuXbHv/nxZJbLUm02r+fgv6a/43zmRG8HV/hoGmhS6co+h8/15
FCO4uqOAwyAtC9kCQcRdg1Nz63RVqg2kcE2eW55hVfUvfZyj6mwWHL/n2pAm44TpwmTuQC2/5f5W
oWnLgdEKr1lA66vrCjah8KRzHD9vp36+VJOT/UytIv27scY0PFmp2n/HbohKXpZO4YTCo4O6Su8E
/a+qy1vp0cmwjnI1M5McjzVpwxvUqD5/iUy7Vc88GJvFi2PdoomynrrqH83KQ4Tk+mQ2DlXa9PGx
BO1pvD42yu4vJzDN/wXqYH2juVQb3HhGodCVYSL+O7SUbk/3J36TO1OpNNGUoWFfvMbWQshh1lG9
XVADaKpkfG/SsL8kzmhw6piS9MNc5C+FPXgzsvo/m3Jo/7kffXOJC+iObA6kB4o3Od31QmsiqFxo
Kji+lKTxeewapaFirIbpYe7SdAcA3dwWNjkQiJ0Qhhc90KsPHYxaV7RN6/hOCIlx5Lnk0rf63Zxy
3S2k+lwU6ltoc/zfH+PmiOBNSKc1rBx4K7SAic32x2YatIYWFIApX1Xz7tS1dJnlIe0iH40CEALz
ASSUZ725mcnGymUjjZPXMS77v0epzFx0jNWv96NsvxdR6JZQIFowkjWwa9QLhl5pkby2g5SerVyR
PxXTkp4At/ZeVpsziCc7gQAJAAsA0tZnkDO2OQJrQC6Zg4+EOf0zpaF1CGjG7/oh2jl/tgOjv1XA
WtxQKnILq2hhVExlWFXhazMO1QHsgBpzVmkXJe8/bEYI8AEzG2icQYEnqdfrIZ8m9PFwr3hNppLy
Tt3kpyFDD+b+l9quOkaBfCKwBDgk78XrKBIwXakWNXdgE2QHMo7osUxC53w/yo1pE28lLicq2ADV
4nT5Y23XkVVa6RilTFuqhV5VOtV3e6GR103aIpK9+9E2lwTlEu5YRmShDkwt4zqaEcSjmY/c67IR
Lq6Ro6nm1NLPphqepWQoz3BJ9xQXbwyQOxC+OYoz4u5dhew5kcwl7dJXCO7VY2B0FL3mTsrYXV0w
7JyGN76ZI+omXPSiB/E3A/6P2YysKdTlsEIuqmzDFwdZ6s+JnpfH+7N4KwplV5X7XQg+rWdxUGfA
qMzOXxGJRVSr7Zzj4Mx73+pWFFF4RbGSbQUaff2tojBRCiQL8le1t4MTnSnmv2FkJN8/OhZkpHQI
UkKCHBB4FcVsscPQxiB/NYMpxUoE97S0Q5ryfpTtxUEUg49CmxhClusdu1jyopZtUbyWmbacc/q5
js6cLie0pLpHXVInt0Y5/Lmrc3OPALNd8ppQIuBA4i0iWjmupzEYlQrmdJS/lor1f+x92XLcxrbl
rzj8Dl/MQ8c9J6ITQBWLg1SkSJHiC4KUqAQSQCInJID8+l4l+95j0j5S66EjuiP6wQ8yWURVAZm5
99prsMtNqMaUvYMqJlyPCk0kv91CMT+noknYT1u8f8tiiOCfgnkhsK3TW/vT06jFoAO26Ok4tOmS
l5MoEEGHeN2fX2KYm2MchKIIdxDeRK+vM3Rbk7mcTsfGwqkFOoGxTEbYnhVDmv30pngyW8D5hZML
jq1vq8yIjRO452Y6cuHmHXCR9DgxM/2govwrQnrydIA4CiY3qF7AsHn9iTrNotnzhuloWb+cpX3c
79rMa/bowro6XERajSO4wEDG83JF5FRt8yV+x7Hn/WB7/usZCr0+ljom2qfZxdunB2t7AEKZTUeB
kJ39InlKxqXldeSppgp6TNC+v1D+uuhxPaj1ARgCdP8L/32SWyITysSxmToGkZbckCbMf1Sy/t2n
QjuLA/tkBvKXESwPhxjb1yyO0PXQ0kUFK3nRQE0aNqIena/Pvv+p/mYNQiAIMjcaFNAb33ZDaFqc
2lQmjlgqUYnjKao7DLZ3xQB+Y+4AKoAcTJ++f9G/+SpRH5zQzpPiCfjd62cI+3YDf8WTL1ETFmUD
H8ykDFHB5j+4ZX/zZQLUAngN/RbCmd4yLQJwtddk8+VxMtz/2qV8uhn7lH/UyParQ9H9NCsVIjEI
tXCWgssET7w3dUkeqgU7di6OYOdG5yc37V24xmnJovjh+9/gad941dfhSthXgERi+0LF+qbcV0qC
8knxyQDARLWmg7QlzMKgsZJhDwuTbhj9u3SDZruwrTkoJqYfvIO/eXCAI0OqBhYadtC3iJ6eQ2md
Y/qIPW6KauzXKqyjYJnH82IKhDzA1cC74ZOfTD/oBr4pl19/eLBmMBvF4XEqAd+ap7dtx0AHmpPj
IBGhkeGASgT8U+F7IOg5rD9ldygEOFGXLbzN1VeRrS7b+8vI9AeeOYjnSD+lLv0apHqSF94aFdve
rKHUJ2WSzw/fv1VvH0LoMfAo4B6dqBWnFu31wz4vYFpbFwxHm3FdWdefU6858pjeY2z8s53S6WLg
3gAlOnWDf7FYDYNpDjLH+LGddICw18EiftX/2fYFV4FrMzapE4sJvdKbj6QHEZqRG3VEcGFaJolX
7PGo3SWFmEqQJMwPzpy3D/vpciDroYVHZ4Hx3Okb/tNhLWKQNvN808dOeNnexDhjhsIGNXRhtlzy
ddjrbclrpVJahptsf7CLvN2tcHmo8lAkoTzCOf7W72YwQhsUXuYYeYidiYaA7rwUArvvPyZ/vQrW
8TeTB+yK2JLf7B2phvNv5Oh8hEFNfiUheRvP1lEuP6qQv01E/rx6QqjcA4AhsEMAVJ6+rRNSPXi8
mOflCGAIATphxNZ8rwvnn8Nq1vHdkDv2KU48GVy3Cl4TroJyCc6xIAUY2CTl/qwlEIwQ6t5B0O6W
2ch3e6jz2FrmdoG7zGZhNAOhaMEYmfs0d3vajOlzn/njbdcAmyCjahlClnNaPGywgYWqwffuolSn
7CeLInxYwAboe8HVOkUOvhmkRD0Ei6vk63EqvMfQxu2+nVj6gxX+F3XG6So5dkG4B+BSWOavH9BI
0jAfO7EBk7VBUKs1MTGR4LttlfM4DJ+KdQUe5q2mgFEvXSk/DhFW/54lNNc7RFwzeLEowIhkha2N
V2HGFC0/2RqdYhfwJGPZYqYLFOVNtydkvgDuc+JoixzF9hhk77xxxsz+23P8H5/X/0FfJnQB4Nlz
/c//xL8/T2KD6KE1b/75z/fihX8w6uXFXD2J/zy99L9/9fUL/3nVAVnT01fz9rdevQh//4/rV0/m
6dU/am46s13PL2q7edHzYL5dAO/09Jv/uz/85eXbX7ndxMs/fv08zdi68NcotL+//vGjw5d//HpK
aPqPP//5P3727mnEy/btE0cZ9Ptf+q9ff3nS5h+/Br+BiQIEHccALEJgZYX9cnk5/cSLfoPZFFhN
ULeBWQveAQ5yPkFniFfhZSezW0QcwcboBA38+oue5tOP4t+g28KgGF5L+GuYjSe//tf7enWD/nXD
fuEwYp46bjRe/W3J/2tLAB/0REU92e8hS+IU6fJm70l6YeF79dSKCZbPrfDjjaRTCiFxEHXeHcxT
vMtRQzNB1nYVTcm1bx3ZCpTDZNsmcRjbKEF8nkRge6mEH30Ke4+xM9WOsTwPnGJeyVpUX2TeZG8q
03RTdERCYmLPtecgvySILl4DEpmO8QuNRPL+cqOb7AiXOJIvGhsOXSVS2HN37TQV5VzAnptEnDH/
gE6qsOcRTXS54v+YW3ipYOsCIQ/KWuO/hCmgr0uEcMD3opHQKEKqa+R9jz7GJ6dRr7kI20n0Z46B
M/Q0bG6D6Zh04SkJ1XrQ0gO1ENUaROB8MVBcv+bKz2RdsM76wJ3gWX4G6sIqwIaGdIYw6N49xH73
yR5kERzAWXGyMM+shX+Ay8yEeoUrfcYQPEjrZMBhSgRkr5ANU5tert2CEJ3ENskLDzjGIAlHCrU3
RFuKCo/JhaBjT+5yxLmExOlAnE+pZAXJBQT1Z0kvV7+GYFs+urQbn3wW2qHM4caMPRi+nwReMONN
4eBHhxoRAnKytXF/BwY8e4lhczBV3iS6K+Hn43WWiVkQ3/kx9n4/adXl6qgnd5RvSG2XjfRKmAB4
d14DKR/+Wu7rsgB9Ac8N1IwJdlrZQSNdNGoPo7g+2PGmaGSdmtg8wxK4Aat7YtkHP2Arxi5d2HhV
Q1eOknUK7VhD5pA1Z3YDokSiMTdVAgfrmMQ0Vs8YroUQ9uO+mDIsvP7TBoHLo8jADSIyMr5HZLdF
pfXWdSHcb1tDRqogQOe8sIhCDJYDQsmWrYp4EsPxvudAsBPlvHLtutYnAZ6sCwxIunAgMJpvD72I
YaGd2hlvlXka317QehD6y3myA0mN7r3S9XzsSprP7dG5gj1Htuv0gcIk/MVCu+tKQNbmOW02/qCi
dNa1V8D2rYKTPVT2K0JrLoR20/MIi+6oNrybrn0E12RI2E66lzkVKQSiig51H4yrgLNWvGIqbHM4
3SOwZPzimaxFuPyWhchgQuxzXyJhOrvLmrhfyTBY3ZZNn5vpAoOY4H5IsuEdhB4OA+Hgm98+elko
2pq5/yCUTjCbgZmb2EdzcwE/L/0cLRNMjWgfNw8+owscTiEDc2RloqMlhhvRV9/XjKM+APmD9A60
LbJiJMUwbGFzu1/8Tn3pCtvj3RXKrkRvQwMrxN6YrLSQJAkSYKT5FQosbyipDZkhsxtxQztfy8um
SZy/p1Hh4BHR9U1fgi7T4JbQAm5YRQ8Hwf2krPrgJuyhBKdomO8aG/uA101q+jruXbORvui+DIyn
I1ExlJE7ONfkQ9mreKmVhMUngdekdx7EC//a0A5m+V7Pwy9NBrPGD12bLV8x+16+wkhNQ9bYe9NS
wQOl6cqZ58FD3sfZQzIvdipVH+QfVadsUi9+NjzGCZuO6aTWlrglYF+RKh12u8aFxdOWGgTJZyNv
ZwLsobhKaUNfIh2L9aaBt7MgKR7JofQAHp2jZHOunumKcHKYeOhD2M/9QY1KbIbAYsp7dF7iXQuo
27aPdIzzBwVVm62cVZjM8LhlpXYNnLHB+lii0pii7fYDypPxjI8iVTcGIMj2abBNL+Hf72cH7Bow
REymzKLSn5DKA6eaKbvPmjAf3kXZ7Gc7b2jyr702+HB8NskGWoyLroK+8+w+77viOYAdB4cyvN1a
eKsu6n0gCtrB8ovxXdOKfiR4fxHB49hiT+O4GFLEprjF6eKZ4ym7DDzjxOme0MRspuzndeMIQuhh
96KVFUul1yy9TTDmn0prJH3fWdCUy2ht1A33hi0jTsnEIezXQ+KaG4b4WjC+FsR2UGaXrXEyhxmy
5lnVAb0W5cCHEOtlgQKzZFyZW5ZnfVHmqe5jwMoBfQd/ieXbfZ8uZ8xCOzxKo/yCwwA5aF2QUAB9
8NnZsOEqGFSE2GgQBx3E21yLFJsaMaB2GDJBMZNWhTc1WNFRF2gC8w+WPYS5J7FLZrFnrrYRU4gD
xfO5HLSYYGCyTCOLyl5m6VDBkjD+KBsvFPXMlrC/WOC1eg/uRzSXrfWHfNcHQTsQEFPZ53Tp6BSQ
JsRyu7TNqoOPaz+ysFzHqQMvB0lP7hr0DOZXEw4YWQ2dNfeObesCaBi2LQh6KTCtJpm3NIJEPrWX
tJfYlqOIto8MQ60Jn0Bg1miW7eua9yPU1+0o04ZYJ8dHyobwLAhUN7/jgRf0DyveVnQ7IJIbxhIC
JCVoHTCprieaRy8SbsAkW5J036Uru05d5mKSw45YV1hrl+M9N1DjkowH863ONmwqER6J7lJhzxUV
RtctJ43JmwKWN2792gwR3noMM9YWX3azwlYUZVZxyDXDGCngTXs/gWD5rFtG/KH1HjP4uxyVATx2
JtmgPjStFN6lBzESLYG48AeBKzkEjFkKKkUVNHpevoLxv30qIpl8Gek4wfhNxuklPdkakBHJbhwX
Rf7J793jT1Xd/7aWflV/f7c2/7+w6kab8u+L7v/pXtTzU8eeXhXqeMnvhXfi/4Z5OIzpTq0ZXJxO
2MvvhXeMEjo9NUPA0HxU0tG/6u44+O3kpHHSAMBOAzMrVMN/1N1R/htSPU5pUSlwD9hRxD9Vd7/C
8DD1RQEPGDzAAAl22/5bTZZrffhlzK1fZ27qzjys4U/eHI8/cMr6Rkf7V3H/7TJAaUCEgE0mbB3f
4uQoeILAYZxa9w3PDhvkdJCMGCzkcFvutyj+sgC1P7MqHGuhOXpYhgTMtQ/6p3QdzFXqLIU/DofI
1CY9NtLBWPgcNPIHIM+px3jzNuF9gfeBwTGm1MmbiUwHCFeHOGxrZAXo/Tq1XJPRFfRiNusLbYfm
qsutrQzCm37vWF81rH/uf75x8v9yaXgmn3hBYAa95d5yuIl0SHsKa8wThhvwqMy9GRe/7iJIst2c
ydJNpnkaG/j5D61v7ifW6vt4ZvpqTFUdwEjqB4jCazDo2z07xRXgUcObAmHyhIj9CfFi7QnAmXlQ
b0BgErJ6fr8bsvFHSum/uwyk5+j58PydnvnXl5Ea9jQxzu16akd1YGaRAPOWn2OY/v5hQEmBAAtr
CrjkG+BhQjCZjHO51nBCKsqhhYUjeITPf1r3fzS1f76Jr+Hobxc5odFolfEIARJ+A4g3sl/you+2
esD44gqzW+ilLPD+UMPmLnKNKYciHurvX/T0/bx6cLCDgG+DkgiiOSzj0/f7p9sUQvLFjW3CehmW
R9FP3dHlYUtYweljOPGGZFuPjN4xEoDhp+Tj96/+l7t3ujp2kJMnRQiPxzeok3Neu2qYfNepHY5J
MWUYFNv55vsXwfzi7YcEqgXkCSgD6HInzfTrD0lFsGA1albLyQNBOGmXK5ZSBlutaAAKQCn71GBi
XCPEQ12pJaJ7h94Ee4wbqmHWL0W4mkfhb31fSp9yHMA2Wh7pHCTgmSbLRdsvw/mcd2zXd70NSYNP
lDVulfA02dg1D0DWJxBDpp8aaZeOeL2v9/moE0M6ZpEmmqSon/swtimx1J/vZjBQ4Z0VhRdaJcP1
GskF8INKP/UYCu4ZK0C0gefX10zG3i1Lpm1nUbNX26nyLXtsyigTU3seI9H2CmwCtN3bFu0SoRiJ
5PCyUS1e5oRdRcPanM8sjzbU+M1Ug2OB5J51QpkarSy78JehOI9kOgTE2Mh9gdHYfD7i1edts7A7
jfUvCUiw28m/LEWCFr6pEX28CD7NKVsAbvF7mxlVTp0c8DtrnF2ysZvKNjUzmTNq4RexaQftX9js
qNZwWHDcYHSHAhDi/q3qGIi9nhvidz5wRlUN2ronGkAVGCtox0s7xmAwo7V1tVrmCc58oX3Q0ZDX
g+wEHALh0VWh9DqDBI7CJQ4Kk2HDaCfEEPgsM5wdUKD2ezUBLT6PcAvLtFsfWvRhdRoB9ACFk54J
bOLoCv3goLwpPTCWBpVbcnuY41nscUpnN2LzH1vcnCN8inYOQ08o6lD4M8SnEUQEwJLQn+zZFPd+
FS4LaWzzYZu9Gwi7toP0kQ6qToOvedq5TsO7LwmeYstQvsMHCGbxIj5THjjSDe3nS7PGXdkm0kIv
n5yZrV/PGfOa2pOTfsxmcxalKM4EeItKII6Gz5ctJnHlvHT3Q4D4tt6/mLvweR4DQ2icHLte37CU
udrRThyKiRYgJeXjYfLi8MCn4aKd+neAE5IaXCN7BiXDY87OJjZ9NtFwqb35I5QfitDNnDc+f0hE
ZA+AxSkZENhWB2Niq5AWC1naZisTTA6gSw8AOVCVzHWnNlfbVa91AGQ+cYJMZmXoo8IPE/jrZ55i
/lkBP+yqj8EJSAH3NJu5zjd448Uc8u++jd4j5u1d55awUn481izjjIi+h9YnVEy/i5sgJDooDjrv
omrmobvR3hoeWmmbIyJJnlf0RPsORrNXEMXY+hTkce7i2SOzp4YKfq2nZLrtygr4SDKKuNpEIDdJ
T9HFJpczGa+ftO9PZ3nHHzjmBjAWgHbO8WsPlph3xTTZI2SuxSc7S3dg/vBeclMcOWx/SiQd8Crw
lKtDZb8kElhWlOFtJ+KY0nXP++5LA44d0R5y99pGYPjmJao0jt5NYXw5Jetw0fT40org0XbilKC+
PQ39yb2e588na+ZAB9YSVCtFDnlraD6YdQFmODlVg9WApRXH42eabPshyi6ohE9BX0wPweTEvdet
X7w8p/W0tIhMGbyzeEG4LLxlP3tt1KDBBDZIIhZt72GJOBKxAK/CU8VgzIpHyxhYga2pfm62ACsv
BX5StI9e1L6fJnWfdy0kZ9lgdt6osUBPm+CWHMIE3NKiX9l+6068/qzY90GTEpF6dbxu14EbDgF8
5neTFw5Air4tp+G4+lNehixKsB+IMm+RWxXqbK8VYqwke2ZsO5+zOTpP6Iz2a9yerPQ4cYA0iMAt
nsR8r1qqSK+3T3OBDOR55LVc4JrjqwSGkhGPn9PR13gfRXDo/PaOa/YAx8kfRjC9mQyjCoAoA3U+
ig1UAFCbvjmrBj34vewyuFN6ntt2A6bjHAHC3WlRJE1ByyaCTSPx2kTJd3BwatKzRW3pfChSq7oa
SIR0FbiFstmtxkCM0I14Lpo1Cmg1jNP0vOi5eGoG1NO7QPsIQrZmuZ1hsfWVxnKKy8DzPP9MD/CM
giZj3h63rmifvQ5EilL3m0GBxTEM29E5EVcFM+MTfNi9uQbsmXzmG8rvTgwjJcvoBWuFXJTxazZ4
/dOMoSclbsoNLsyckJXvs0nj+IXt1c526/iMxy98bzxfHcEgFNi9bUsTmGV43RGQ2ORAzJWM2AYm
LiQYQz2ed9ouSbm5VmgC51w9Vt7c9O9ovOY3PjActgfH24oDAuPWp9ZbDImyOXVPMB0BDDrDF8Zd
txDYzLUvAftXE4QseVXEi8wIDKyUKSnKMk30yLNst+TN9LkZMyl2gNVh7Lgojo0tbhD7k8dsZfBJ
H5M7RI8NChEsoCXmcRPhdEmsxpfp5Yi0pENYXMLCGOhbGq6rIgKzzrHUjY/5gzRLjnlm4dubKIVa
quoGFUuyhJkAlSUoRjQUwFrHqu/VeNXB/3YiXqrg5W/CaDXnQLuWolbRkq7l6HeM7YTgEScLZ/39
mnlhW3WzLfrKQ/T2Bl9KJI2Tho4hwsVnPm4XRbYW4w5e/c1ZltIkKEMfM0+SzfGalj2TxXaG7KQB
xM4TPl5BYyS2Ejoy+iXJuG2roaEyKRcYjhdV4gH0jfWArX600JSEYh0EyYeBo1DAXCXbh7AFXWvl
L2LEEW4xszGMjukZ/rOPyMyFh0g3rlLWc4hj410KQV5/mSUqb1YyxlwH50NuOe9K7q+qgTECDH8r
q1f4qXk07A7MhtZ9LHILv6YC3ek9XC+6qGxaiJbqLuvic5bKWFXrEIDwPTOopTCgQFFTm3Gd7xT3
sT1PWbN+WCymOFWLk0EQmSxA7uEJnF3LELBmRXuKKKW1b40pRdL3UemAr9VCOfCfIGryV2A1qcLm
LukWwNI1ByK6wXn0Qzp15qENAu86BbrzgD9J57JvWf95RuP2JLdhfQIdAE5hcAOUGAZ0yXy2hdk6
VT5l9v0WSR6eMGZ4cgazQoyDQGztJyoxsiPwTVc9sUsG21Zsop1fMgO6C25Gai66GXa21dDr5bPu
Emx0XjMbHJMRgrzrMQlUgOfVJjcdFC0pgdMoiikMi/Jih+08S6tEUHbvQQ3flEkHjQT6S2cvc5jY
Pnna6qZaUwRPkjhYuw1rSHsfgybHF7HBhdLWQyAtUNixNQHx6BSeg2hl+vdZAP/ZlXohVLoosy95
n4kIZ9sCTFQupnWwjyu0IV5EmytV+FuyE4uJZzJQnT8uEZd41MNMwwY66+17OPIuimRdgTmWNmPR
lxBTdgNRiFB4cH7Ghguwh8P5nLUzbL1ml7YAd/OJhaSf/fWAIiV/SmK13m1qCtNdgOgpjTObR2aH
bSL5OG7Mtzs7jaLfQ5HmsIHNCMIN4R+TEq637MuwpRiMeGqTFzAw894tm9/cu2II0/MCT0dXB7hh
Cw58vx3O15gVjriVzmgcuhUb0YbncDnjgULsaeLUYmrB4+39uoRalzDRbq5lZgD8GR/GRqhUsGYI
t5lDgpsalL/z+hPfg+PmfcH+immbEGghKxNIPycwhYs/RImlbb3B7ugIVN/BQBj+znLfJ2nzziZr
DAR66DufaNj9QI3KUYsCoex4XwugHLdF0sW3w3IyzbcTrJurNl9hBJxkcnmfyk09FwvtVuzxcBcj
/mbcNToO9tDQVsCAySbRe0QSh6oK4CP3nOIROYyOoZGQOYN3crHAIAoDTq14qU+bFTKGYfJdgqil
PoLanlEsxtPkZ0XfpS6kD8rJCfZcnjEN9UbSKi9GXqwIdVWknHI4l6wFCF0uikqRShAHHIiol8sg
5HWOSdZnEXvig93QxJRNzvVTE3v+AcydGMJqn2vQQXliTanwyT55a+vCMjMMNtEB+ER3W9iZtrYB
Up8JX/A2DptYME2Fv06S7ANtms+hXOMXcLInpLVHnj2afPJegEbPw0k/CPx1xVxqn08UJycXUfLo
Y55paonAnvsRO39PWl/aCTyh3NsIzxs3XY6BSh/dTMXNvJhOkSGZKHqGLZfwJo8pFwTIrsPMdQtw
NGUcIDnuNKrIYWuwj2FUCy/teKX93YAGYqngtyjoIQNQ9h60BXat/FbiHEimVJWc+7qHKAopE8QG
M0BzilLGHfrYDk8R1esODp8dVgDNcTBB97CQMevaO5PACw0dEQy+auwhEL+EJgrGA4giNq36WeSi
7F1uhtIJQEkEKIur5dYut2GHAFQ4mrvpZsE+hgfr1NfA6fY2bJblxqRztMLQdhyPiykW1Bs4WDMS
Z57BICxFCwVp1zA8t7booPIcfTZXCiKjj71O8/cRYzADV9kED9Kct7bDXG9pwVm17XAdqj7TpF9X
EGEKjI3Qz9BGYStd2+1Z2FBP+GyuvzfWoK9ZM4MT3fMsPBY9awfIlQot29t0HGJU/qz95I1BuhLK
PHsxZjOSlRc/l+96ABc3auUhq8MQKmm0P/HclsMcDwhXsVkiSrOCmFzSosk/4LiIVdnnVEclgvX8
YtelCzzTPG/WGKpnTQNnBcGeMDPWAyZZg87v0SRBqtzkq3N3uolCfoAZHj3PlqD5ZCEEx5AVB9IK
LwjZbDWQS/NBsGRV5Twzk97n+RznC+4OHLDqnNmNaOcvgCPWDEmUJgibB1CFcFKP8JK6HmZMtOoM
BcRMmtGYqQqlsXikUcTtIws5SA1jFgmNne2K3ca2rbgSi3YeyT1EHhI4zwenhhdRMvAIdUkFT+gV
3Ipc+8Muwv/YuxE4z46Hq/ygGIWAXXZL+5J1IQ7CZYQHBZna1iUkRT03Q46kZloXOh5e2l5iAwl7
SRHmFw7svKWgsb9HHKXGsJd3oFx/H3f6Rjx+ha2hlIc9HzhLYFbBxOkNHgwC6JqFlJpaxwm/DWMK
PUeXdJioZZMYdpOMg1uRjMEl3KREGQij6nkUsyxDbrFchkLnB1nY9aAEQmNIEvJ+Ifgmgqhm3hp8
YV2+/v6e//8Q5teTru/fT2F26oV/bn/Zz90bCtTpZb9PYrwk+C2FvRDkRgi7AdRx4nz/wYFK4t9O
Uhp43iJEDuOVBDDrHxyo5DdojzG8AAwOndJJ9fzfs5jwt5MLVQCiNZQI4IZC8fgTHChoFV/BnADB
wQrCRAYUQXD5MATAqOjPWK7EYsQgc0kgh29sf5g9F5pyi3PBykL3FlPfUKGACQfABuXSyeVThOS+
GbrOfqqQNtu4coIjVFdhljydqC3+iA0ronSf5FsQ74CP97sONlJjbRK3nE0gU8a1VltekA561AWg
E02f2i3AQWXQUMNiC4XjDrFgFDChMHABbkIBckoUOBdUcKT1DtOi9NcCXKCPVgAZJKwRJjlz4Hys
pVXjJOtxhLx6H2+gl+5h0+PAm2ha1OSgW6XnC4rNtcSXrz6BZdeaEoz59Bo8iOg6pb0dz8ZtYl96
b5M3PcI3PhWIXloIhY/AAw0NaB56tcx7l/FlPVv8SCrCWrm9jCFkrhXPp+zzPIXtg5ldfpNEw7hV
0Ki48BKgkheVHXZFZFLpJL6D/4RFgQnWWE6KxYOFddik40efmjT/qAcXyKrxYuQx5IGNbi0f16Sk
Gc4p0JOSGUNe9EhBadK1AzC6oakjCP5MuyMqAIqMhKIfF3QO0Yy72CJIiuRs9uRVj7TeEd9179R+
5qorSNFSeR6HufwCNqnflf4WMbkDuoiMFMMGNIPwpwy3Gq69E2J7FjWRgGk9o3dEB0lmMTi01Qh1
wHjNzeBqmTH1kn1TJP17LmATsAPIDDKZHDnwSddy86UtYOl3OfcghR/CMVIPm+/lTzxc4i8pZmAj
gVR1+xgzj94P/sLwaXIOhXoo4nQmILL1FOyoAmhwiaNAi1KAhngVA9t+oajox/e91HGwa6HxLnxi
R3j1Gw1ySWVQjYFUMkaIWA1nfLeEp11/BYsWkHi6AoPTHeqyOb0BDUyBBual/gHUQRpUfM1WVqVt
KsZqyCRtb9XEcLiRLtgWyMUE1llpk1k8oAeE/Jgquj6H8LZBIIddT8cpEloeRrkG1SoVDmDovvLr
qe0mbxdZN4zXgRHAk2ZYqnuHeIiXr8o0RXc+aNa2T+BumhyLoAHmNmofRcW4IUytgh2rZhhPosre
8XH0JFHaCtSeDuAKSczA4P01tAakj4xjHiQ10lzQlmOAsXd06h5Qn7cvElBFX/I0EwE8KyBeIAo0
KnBG2mg6Q5IavzZOxesuGqTA09Tjea+6LHYG+lDMoGsBk8YIwPuCft6zRfzV609gTMCMB54Hy0N9
mdqWP2UBChyyxJH60C/RyRcZAR+ijD3Qr0s+w3vham6B5tbhKJoAHTl0cgTI1Hy+qHUSZIQcb4dy
xe/OVo+P+5VhQFG14Ppcu0k2DwKIHCzjBoN4KR+BoxV2PnM7qBGMM8Rn97eUFj0a3HDN7unoFzew
sgmP/uapK4ZAgnKg6TxVeDvtXIGUNMlKjeOSlhIMjxmLVqaP2CG7+1Nc1lOTbHl+yIuZgmuYFnLE
AATYNPhmDX+/5B4UzekSYm1SzpbjNoggImMwN3GJuMieE3AG47AEc6kATWRc8qDKwWtaS7BBszPq
Uhz67YZEnvOhmVdb5cvc4Km3KHlrBQHIH/ZF/yfOcfsCryv18gt4zvqX3cy/PMFbmv8/QGb+X8yd
2W7cyJaun4gFDsHp8pA5p+bBsnxDyLZEMjgGh+Dw9OdLu07vsnt3FfbFARoo2AVZUmaSjIi1/vUP
WG393ZF+/T7n35q/0pl//MCfh3ng/YGMl+E0lRlqQKwl/uswx43uD1aawKkMe0jXvZzYfx7mjv0H
2nBUppzpHPY/shL+JFZY4g/shxhA/7ApZ97o/yeH+a8TSwSlDtHT8KY9Kg4o17+biXWOtvK6BiLP
AKH9jWrsxbothCrsb2gD7QsiQ+V5HhClGjsiluT66S/X6t8Mo38TSfIO+NyOgCaCQokB/u/OzPmU
l1kxtPqKhaLsjQ37LnwUqWONx8UNs/Y0M20EmMIWqTciSeKQOJWVM0BOSy1UGFPk9Xgy/lOcyW9M
B97XD6UtHrloFP7N+7roAwaSrCzysQjw2gQNjmBxlweTZiMsUh1lEn07Uwo6mV1REchFIFGFoQ+T
Q+wX8CEtpliIzPBPbtOP/5Rw/xt+72Jd4boQHzD5pyCzeVh+LcIKpxQ2nXt7xUxjHTdmYzrL2WmN
4M6Yzar9AB5Zh7NF1mC/03aXTxFDUYY17MMj/j6h2z1ABQ30mfKkWnelS+d6N9Ww/O7+4Q5fhCP/
ak8uKS2Uo7i94rSBaocK9dd3ajXUdMzBrPNqzuV81PXQJkfF5k3RhxGKvc28qn5vmmy8B24ulo2c
VO9e5l1D/g/ezr9VrkgDUIqiIkDtzoPH//z6Vuqceq70rOlsJz74irKqvryeptUBqyhG2b7mnoKh
/R9xH7gA+AJeCnPSvhg7QqH67VUB5LxaLsO5MS2GlCMEyzByvcI042og4v1pdZk+RkYt8nnf2BVf
B+UL9D/wEy5PxC/3AWYTqoULicXGcu6i0fhr2e4Ql5Flqq3OdtcUxRKPHMNKRYrEuHn/9/f8wlP5
7aWYLwXcbVb0xYbk15eCPVvrvp7U2ZylbZwUjj7jUVRyXql5mrz5B0eXS4P715cDAbysAVIBubGX
rfHXl1OEnAcpyTWnQpL6tml/XkLqMwcIpDdw46qJWD4uA6Pew99/0v/20tDlsCYRfEibt/G78aPh
iRJNZK9OngE5fx9gTLGxixZbzCYHUtgbciFaRqWMeP/hqfr9GrvQWHyLT25f3CApsH790IYJu6Jz
6vbUp8oyY0V8Vr/7uR0h1OdJ+vsPSuV5GQn+9TJzhmGhGvIvl2AdNDC/vmKft5CGjVbv8R9amm1q
9MvH4KyLPmDBJ9wt67qpY9wk1hi+sreVpRbnqvQTd5u0arl1fMb3uhAhgOVSbii80aHnTXBOuhxi
kF1PMTUuQ9hu0KdSVM6LCj0G3xTUD1N4iR3s4Hk540BOb5I96sSfKCxJ61WhsVP5nBfiZBrrPBjv
uoQG0ndq/AiHpPvajvirp4ZVHmHtujc8Dl+rsTX2rlkM19bcBsxTTLRndmIdyjWosG5SdnCGmj7s
gzUMnnCdCm7zJqwZDZLFOLeNvzOztrqiwlSbHKsxuExEB3FR7DrmUEWiZ3UPmY/D0KKrYtdAgzmh
60n3dVI9T22x3uvJnrfeiuMTEGeyH8KeiVTfZG+A+x8+clGTordQoNNE/SWTsW4q2Pl7vK9ErNxO
h3sugxOR99jeDAFXwjIkeCmkmMNALwbH3Ww/JdZUbW1vLoiXR/n71hWjvU8W19/VbtI8paoPtquZ
1BuOZ+trMNnwzhfVLdulSZdr4RZ3Pay7ezcAaEMcYN2DXxYPujH1hwa9iwPphvUpRF4bFYs71fcO
Sko4z9LCrj9dgAEQ5ZhZNKK0++IS+N3EnhmqK7tZ3NPM5DTGh3LYu4sX7hFuPErCmE9N5kG0EzSF
PgV6jCblUuj3A4oYI3SMs53265WU1fiUBEX2KnVd4mMQhPK2GBbv0QoS59ZIM/2pgnMMTqfDrRoL
46w8uoc5D5g4L1hJdpGqAmuvlcq2RlkhN+oKU9B76EV+K2b3bIO398g3fIZgZDUYSrrVo0qxfelv
ZvTy46lJlm+u1boxBAQrKuXSH406nc+0M/5nPUFtYDhQyQMKGGhBQ+4PB5KQPtmpWX53Ftc6tkE/
7aWjQNy9UpPaZuQQHOTO9AndHk1am2WGgdq2bv28iDXfrCF3SIvV35XwLOLKbYudHH1sA+1ex920
rNciaaoNR4CG62InECbc7NHvgP9wD4jxyP2Ol3oSTaDvVrtUj5abvSy4JdIuy2HnM9WNFms2X608
2Gu3QvqQji0is9GMRT7eJg04q92s85aJjTxghaa3uQ1lzYJixVMHirvTltEznZXrzTRArbBt2R7o
zjDccJb+0VuTiuToPL3Lk3S5kqmjkJTM49mAfjEygWFeE69Tx3hqAITq4tbWGv2XXyWM2eiJyPnM
svndaXOSJZsRV8Tcmksa8kEW5yCbyvJzViSl8ZrrpUr4JcEEyQN5lMyuW/Rw8rtFFNiH4s7Znwj6
RvlA5qW3mWo1DDeBtD3vJfS7PPnUIQ8xQVPXXOYnDTZXfASN1mNs2EvvPXrUGd+7oKw6ysGxW++0
AOLe2zno6YY5hVXufhZmtUHWH+onnFfFcc4E76pf0C5BkikAT4x5gmsV9DArdouBJo0aM6Oq60fy
wHahBBo6grQn2K8sFb9BOzh3R8YCCpFZqUAVNLdjcJXW5irifsYo8uQuXII6boq5QY1mlULf+OzE
QkBODErKZguvpvXTmBVYTlaJzfS9NsdwZQ4H8W4r2Ee9uPGbSVy5pJUV1zgcqvVOmIoTlpzJNXkn
KpXyiaGkeLM7CsdTC8XuuQ55xFIEkR3lscdwv9/5Kk/cz7OyuDZ9wN4R90Y5nHDTaXGLchLPZMdt
Vwdjuyoi+KRck51jDb5+qCqVFqcRAGW9G2oIVE8AIE25JYB1CkcMYhwNDImPRBBxYxHasKTFWr/D
qKR7V1ikNWcbC+rsaIaaUTK+xQHuUbvV5A5lW6ZUYdftct+rr71hsgH8iSN6cGiGZH6lzHrBksIo
lZLVNSnXZZGe3bGC/smYeNbsXezyZhwsDmO4iDus6p0AOK332IWCF0aZRhi0rQOTwPfLZL/1ojVb
exsyVmH638NKBmAVjbX4Mo1mPSzG1pe99vduqgDu84yEpA2EhWLcux52GUyks6C5ckurSE+g/kJ8
Cudg6t5JuuO2GIEJcrahzGO2GU/8QRIjLx6oLeO9XF7ZdV2MXwbGnQzwwF7L4HI8JY14F5U5MAOH
/usOzkbSFaUfVB9de48m1VyPbJKif4CPE1hM5yjbD02GpP25HaAN3+h+WblSmaWc5LXulgtpPhmr
PHlQzFkWEfXMZYXPEJAZTg0zMlMIuyhbuhpDyRqWVFwRCdEMaGkWm6J0qedRPhkqzF58LKS2Rg4V
owxCpQn9LRQSnzLpY5SVgiR1d/7i1n3ybC06PLV15gE6WzA8S8v7RFn+ovo0P/Lx6t1U0wNFIbyV
CIbm2RNYge7UaC5J1FbNcBeO85vSQxZBh8n3SSCDa2OoknhCKERN0PZHb06MR5NMDphfpEQ3M3My
qBANLzmb9y37yibsQ0aavnbikBhYgiYyd5MpZUUdRvgupF1/3KpVN7sCFOe02HCa0HgBJHkzG0vQ
zAUaNHMoH9yA6UxgrCOiVlrReaNCWZ6yICidaHRVcw3GWBbHcBXm0V51Qq5yYR0cCwxJEhm8y/Ff
t8hOgwEUpghOa09FoIzuWc/dciKwQZ1t8k8B/ER51jVPtTtwrdE2ewHyz9b9iqSu3DsycaNyHlfY
SWN9HOpA3TerNUeB0yzHDiLpFpbau1ir7kGlbg0H0h83zZrgxAwd+gEXAUgABAw8u+VoBXHNpOCq
M+vaAWJu/Vs5dSFVguOmHHirFYfdYOmYYbV+Xqe2q7b50KCX09pBtOn4sEO23TBZHwS0BVdyEc4n
O6EZjko4pDGRygqzXVPmO4L+0F/QW3Vqm2WJ+6nADd7d+WFaBa+iC1N5o6dFQuhi86XrBBOlBOyz
DF1VwJSvxY6AYsgeuxystBpUJMuxfcw5rE8petevTtok58KZ7KPN6FTHOO3rvdPCn7pg6suhGDBn
3XRNCJwqdTeeZqReL83QNXeDC1gW8emDh0E12Ia2nl881ZVsZlIYtP2SY1rynPtyPmVd3zwMUPWP
pDgCiItl7o+mmoEaOqJFtmuhEbDmuSt2pte23nbR05DEoyiS78O4hJ9cC8vd2BtbXIhHY+HnAHjC
OiKuAB6LCtD6loxgD/ziAKKDNjH76ZkOxySGD9ZuZLJ5qkInjFrH4dzCXS9EFJYjTIuhJY9XS951
XzTOj48WpIsEL75xfUHkBjXFbEu5I/kqdG4C+HYkA5gVFHOic+S1W7DsTxezkueBhv+eDb3M+IZS
3nZzUh6GcUJKPpvlsusn2OzbVJIUh7wblbZYTG/chdUyX6cOKesHSdbAxPUl8zMK58K9sHeh3dik
q2ytbJ3fGHH727nLrUc9wpGDZF7HGXHgux4Lin2XpM2uT6r8iYzcN6spxIEP6GrQ28554dIqd7Os
0GLtJrf8jQmdYwfJbSG+va/Pir5p78D73ig0RSqauzLTNyH14Z3KzenZy/0J01eZTM/I7ocTnJPi
CjFqdd3W1bWhluHbpIbk2isJMYGLOOxMPDAOomGwEzmTT0hMnp5I1IFlgJjPhrgqu6vVlDxivd3T
U5mDcWi9qrt1m9V4C2hU5riEkvONxWpXG9Px6lfMh9o3knamvRiD73ZNgcnHGYNxa6wOym5S3miu
8lAeRE47VkH9gHCSp+9wZLyTMbEuujq39pIh037RVkd/VffX9lCi63Hbr+OArmQ3By6sP1dbjx5d
8EZXVXagJ2+39eK+uyRSwGGpzikRrTs1JeG9mdjm00APcIIyQWRoF043w5Tifx00CBy8ddjmGpWn
2yf9De6O7DrGkO0huNsR+iz/6Jq63SPNcWGA5+YGb3sVG0JdIQuyqX4wYFGQFOKhwZ4vKLzy1EwJ
a0TV1quYpLlrRYoxQi3MeMhL2EVBf0gSz6Ea0zjdXbgAvBfe0C7Iq2SzmsU37MKzWOLyu9XaQPNq
DcuBSUq5gR1LO8oUY1uF6aD2+CBM35ZJPLeiK04wQdIT2mbooOH64MGD/qDHah41feSNpPPot4u3
FBBlA2N6SAQF8ibox/bWhj3rI21ldUH2TINzVs1mnkd+F7gQdN3BdbDtXry7nNz2J5f2KtgHOsnl
gZkAs6Y2GJIv1D6MCoZwxYfCqx5Mx7Q/L53q93C2PETgaUFTZlnFJzyCHKRjZbcp6sR9MAt3AhsL
y2Pe2K+IP9qHKYOAWqlEY5+nptOCaIE927fOCS5a+EaI/jExAx3LpkLfO8N5mV0neFGQ/ePeKY3b
XNqfJEPkAypnQEAYTN6mDsvr0WQPC7rBP6tM8CYY1H5jK+thcRrzSzO2l8Hn5JfHtWa/XgaqIMZP
MLZhZ843M7PHK9Y2VHEtwqtZZd5JJsVXWmN5X9CGxLOh7PtaDDzrnFAHyDDeLsVok2KA+SYAhCqO
VTPL7YKHxqMMW31zsRZB8WcudmwGfvVFKKP93CqlbiDmOXApKnUoc2W8AZyyiTNS2/FE+8UhsI11
B2S9wkp0Euujm8QQr75fbuHhpltIrUy0wy73IqvonIgtBxJQ27IzklVSax7GDLJu0bxkDF3v7KLs
HjzPKQi317SKxmLWeBUX12FObWbWU39oW/09FwVMYq16r9n3de5ErV+0X1ZfisiEjGPB0IP/Fo3z
qLZUw28uv7aK8yW3IkL27qy+aU7J5aw1ld2fHaGC61nb4gasz7nv8RmAy1759kETHVHV0LjjZi39
mK4mg5eKBcp+yI1p3roUgI+ZDOrb0bHyt7AcWIAQuz8yAA0q+4R2dYL9tQGoSx6FOZg3jadRl8/U
hFe1sIddh8rAjC2r9k5tYvrbfg2nfSqMozYZN6alYe5SPEiqqB+si9LZN4f3Eaz80k1q5q7YwJaN
gOUopPcFKYr9toLFQF4a2ceo97lgQe/vOkrWLRfgvRThS5tiTVFUInwQq9VurcnH5DWpyoM1wUyz
VNHvJ9VJfCrgyKYpRkXMTa3lyihtC7qtdt0XExrS/ax9DSQCGa9s/DMtrfsMM3N+8/q+3oEAI/ma
HczAbcNvX6t0Wu4CHBM17KrKnUkvX+EjATeOOMwW5ZdyLaf+dVlY5VRHeHJYNRKVqO4a8S2s0vmd
w1LDELDSK9yY5cZp4IBE7rSIxxEnDrQagdlclYY/sWNiUtXGDvTZDbmvRX4GMkrSq8QLEvQ6IEdf
zSlt/QMCpWrc0Ha5L1BGp+eycLops2heQhyxIml5g7oaebDH4WX2LKysvCgX2nYUcQdWMLQVFMO8
J0eR0nCermFqWC+wpMPIbMVLx0l7bXZF9Q5WQsnRpoYWd8VgqblJNnbQFE0bY8JjyJP+0cN0GcjA
TV0oeslMD6XYg8AMHsSBOeRo8CmTzsrO+Ve7hYh+rYqgU9G6JHxl6bOkNqgb3VWxwky/gyfeNWZ4
s45+vm5qpYV+SsNBXOOBXnvQxDrT+zLWjl1cr9O0JNvEKwN/4+fmUO/rkhltEWGCwE8tjMWNfZar
IrwKFTf8YbGdmckUw3zJPeGN0SPkrZPhavOjfWbjTmZkLSFeHhFGHSp57gqvd3YWg4B+F0xpUL3n
cI/XB381S0C9doXZg0MY/lL7dcQN7Bys6SrPqVi1f+cYg93FlZPB9gIbsDP+EpZaaKHQsSk2w7ky
/fQYLPkoDxevYdwYHPp4Mq+T/AtWMA6QZrLSPI6L0/tZ1CBoCU6DxM72FtUmjT/EfASCcBXmgr0V
sX9l4+vQAE+0uHnR/oaJAy1yNVpz1/iiBwUpqKWPaiyX6hwYKdC3GU6+OIzsNMw2NN41L/iD1gEq
EE2wzpapRCL2gTXYw57SFLAgLWZkcEse0DAwFRqQeQl3qU4m8MKIvX4oiusJs275YeRdSxOkqdCP
rUUwKTpk0yO3A4x5WD5WK+hwbvHTNfA+8EOWjYznsed5wuvhMjJrGi68Y3T8mYTa0w+uWdr0pZCr
mex5CbTGK6TMSp4ry+G1a5/S9jObsbTvqIVkR4VsqXu7Ka03RGKeqxjYT2VHD+90KHlTWmNWTstA
JrnUMqa3bFU+6AuwizItiZzQ8D5grlv6aSpCh1tX6sDkLx9yNA+LuwjXiwbXaiieMPqhG2nRUkTk
x8/uU28lmGATix3g7rBO8mT3mS92GFOwSVkd9iL3Y4rTy07hkFLvKJMXicTJrl0Y8d5aIx2UfM6s
bwqAxdWWWX0q89T6nEiSNfGeSdGxUscxJYvxWQ4OHIFTeLVS6hrby+BLXNdrj3iEg3+17zPRG5A1
sHPh/VUezSCsrV1RjHjeY8jCpwbsCM9WN6JREaW+IGdFys0k7cmqt8lARbDLHW+qGI7JOtlMvYWZ
zgTjHXf+QszqVGvBTwlf+wE1HzO3Uz8Fa3Byk7HOjlQ8Wq/bn1NR8eO2ds7cWY92OYZVrLTvqWPS
uSbOfIWh1yujLz2NRqAd9G4Zq8Dehque6pupV325kfNonHm4jPBm7ERzXHnF7kFIq2jfwh4N02bx
vWJ/kQC1J1pNezkzGBv9newCrz6U9liZDwg2MWFhI3RX9CGmljdq9YgNnYTV19ezqBGx9JBXdivF
PjVsHXrhFY0Rrl6BWcy4DYAfy5M72DngLsm3Lzqs0EyTA8BTC0wzhHEB77//JmQB794SWn1dRlff
IRgJfJQcVtd/h0QqCorShts9ph0UMwiG9otfVqy3pm1ppuw1bb873Oo3MKLCOQzhjObXmxErbOwc
E6HNwsaQbC8rjC06oKk/lPXl0YDytXz9uTjxSucZDUxkIgdzWH1Iep3dT2TRwFlfNplnAwxWyKz6
ky0rd9ohZqq93dCBJDIUajE2KGQvz5bGZynKHeIaNpmZzsvJg1iY3jooiNVZGjWxVZSi4wCWmjWS
vnIgbEjDupowfpFe4+dbyYPr7/whLMY4bQx5xk9GwTo3rfbD780p+3Aa11pBnmHRSS6cANlRhu34
J4YiVfVZdCNrPkfm1m3RQhUAp2lTMprDcJgPd2fbWAvtWl+UxZ6MxnQ/2Z2dbvpSD8R1VDi+lHt3
8JvlRMfOeDiCuFbLDwm2U5w4Brzi2tWBbJaNCy+u2zH+BVk33Nard63EmUihdLuyl4KhOIOIjv2T
WCd2r7moqbtlN6kUKaXvVSd3labaDSI3Fth0bWMnn3If/e4+NFxYzwDlVNrs01Uy3ZYCTOw2nPGI
2wUy5ImwsbR39nOJvGKT4Ssz9liWIeuIqrYysB0q8qYsT30VGP4GRrk8YMiUuwf8cgZ5pN0In4W4
+BCxgttlkwYmdPZaNl22qdZefTV1Tts99LmFKg9I7HOngmTaiAKXm/jnGfFzVDpXWSm3+EZbj25O
3uY1F8lt7olGSYAsGKYOn9olG7ybnzumj4mv9aw7s5G72TJxUVvoLJw1MoSjs73Rj9y4EBor4eXk
Pl52YLPODvY6r/JocyuPrc6EjJfRGfrvXmcnw0Zz4rH7eGXn7RfqsOdCdIHYmHXZv7aWb2LUvSAf
H2Po1RPU12wePSplbrJJzYZ00DjU/sBjYS1k0O8Na2zau0kwvgD5xOp3b9aE194aIJ8JVqHpGHwp
3cAtr8VceN+AGdSC3HkQYiM5FvUTFZGrHxAEA4Intnb0E/ItyHSUGvoI3dHTV2WdmutDR0yrfvKg
Fo3AIDxJOZ5UUG+/YeO1mNYuNzkkz866Luqd86QsOFCQUSBVAr9ejZse+gD+4LI0zYMLQR9A2Bht
HI03tNDJPOGSlCoPZWIHVRSybdZcEQBbNdllm7LWjWEGzZptmtk2EnNjhQwUpnOtmgVlqBs0E8rz
yqlQvGtO+i9dpZEiJpN3IfEwHAgZEeQhPJTIAjanHu78rNaPfVfq9p5mYsnR6GJqcuWX4yRiKe2q
OrRJJV+LbrEkj+gYdBcMe2bKgUeXCqwb8CcYoHR6g3NKGZoCtneSscefNZJrjg5VF7Ihcegv1na4
I5imP7CKq2q9Sc1Cf7fyhR0AW77MGOKAorL90uFOJ8ACJl1eI7Ro50esCPJ0k6NV5ZWDmptmSsQc
R6CLtj2gdE3RwbhzMT6uONVZB7Ok6zno1Tc+MWjqD9NkQs0Xg6zlVaJddI1xivfVDHXHSN99n9nn
Gz2rUX9OkWN8RWEp1TdzgaiKEm3OPB+BjcpIl4+YWWa4GA+VnX4NdT9ln6dwVsmbuyQ8GwnwZvjB
gGVWh2XIEn3sFpnj+mEUmDNNGaOIs1MXTnHdpxTy20R7vfm4gGch77lc2IPT58ZwhYZT1TcJXIx2
t1aDXby4zPnZ6ItSQwS1sszrEVIEwhaMDym6vmNF7Wm0eEkTeHG9KEaKpezpqHoLJUywVneOgvLE
fHINNQnoCs+waHQKud63mIstZzQpXv8Vm4FugViVTj/0RYDM5661W2LQ4NhZlyFLvl6t3YCMswUp
ryPDx3NmiZqJ9iyJVoOE0M9EuakcdKR2p+tKDbV40Jc05UPVYT/wAVuVeoT0I289obCp4QO15hD4
Mw53S58f8z5pwjuZ+MK/CdYhsRm1ULF4gCLweVn1g2MsZ3qGEbWvBSby4rtGHuKCOVZYGZayMXs7
Hie3AyssCRRWm3EAeulAThsP10KIxovR3iLcGqzw2mgcLPDwKaTQHbcrL4sx1t9zO35jAV7adzxZ
Ah9PH8QiMFp+JXa41NQdqu55j8TQcx4Hkl37l1qKtnibM5ehHWx2yvq15A59DsuQ4+fHG/j/QCPd
vzcXE9n+d97oL8ZdT03Ff79/y+Xd/Je57v8Sn9y/3KeLC+8vNrn/p/7edN2vRrn/TyRi/UHX7lxc
ggRAAvkSmPj81IhYf1yInCSg0QPZ5HJfWDx/skqF/cclNPYi24CQ4TkX0/0/WaX8kyC17vKLCD4C
Gv2PbHJ/EK7+xRRiByJdlFhpcgQI+TNhR/36QNlhzfHVFZIWtzG/XgDcOzE36DOhu8SryenErt4c
k8EPnrVfDodkVMZzotorhVEekR/GNhwQu/E9slr0rS+YfQoY8Z/mTtBYQ6rdpvTgu1BAyZGz/laZ
3Zc1xUJWG8t90pI27DtVuZ1HZhXMmQu8b9cxNnu8cMkB7L50Vv5FzcFrO61yU18sNubk2fQyJsDD
ku0T1Z2toDIAj+vn1rPGG1qr94R+WjUrh0hKOVBO1YtatN5yXvsn226GvWMPCz2J5SOc6gPsQufh
G9LOB95KdU1gFnaEE+XIhHtmLdCbdS0x7XSm+a4iZBsp77pSzOW0JmgK0XE0iBan4UxFbewgYNRb
mth1N0wdW1LjfAfgSjb5FGAc6lb7Mcj0kyzbB4ciPimMF4HfElc6dz9QcZ1w+8ueyHYUh8KfDhjH
lgcD0Dduq3Y9rTqof3It/6M1/e8X4l/X4f9sa/3Ld/1Py/5/4Zr+Eeb7d+v6psG0Ghr8t/fvTZ3/
sr7//Nmf3HHb+cPEcu/i0+Ff1vLFc+znGrfNP8SFWkDOtYNbK5Ofv65xZkxEfUEOhqRH2O+/1jgW
f3yRjYO0A9bmf7TEMWVkDf91jQuSoUm3sSAZIEn7b3RSc/FwJUAzikC00cHBXDIYRov9nrc3Wbp8
ljjAZbJf4tUNvlh9+znLjKPnTd7bahjLvs667zh/tpEOxjvKiAuS67nNwakwxHC7hCHJK7Gn9o6R
9j5IrHtr6TeOq+6gk39u3VbcNgj1P1xcrxmDqmMBHyZ3WyZn/U1TfjgOzg0kFyVbHHHyx4EO7HbN
TmZx7PEZeywyjLxx0nYjiYbdYCYTiqV4aFS3xQ13UwTVvvHkbToPm5A1HDHHtncLo/jrDJeS6xx3
ypL9qIsz1NrRUD+XTfdJVes1aYXXFtLe/bqAiNbGTpLMzQSeAJymdtC/98Vmbhrv1nUz+9pPF3oB
hg6hhgmcHMeufKZaCvc9Qz6iIr/RkyAN6ToQ7yqVt2RwvIchOuWqXzEC7mID+c/VoMYrnJC/Z7n1
XeGn3bqYjUmzevGZlFdBbj0psmRp+akOIUA8AqzirInt0FJ1xq6cp5dOOfGSrk+qaN+dzNAg2vVT
0fivoP0nt5rTHWDX9xq1Ohh/tpkX477Ok3ODYSLDzhSFOHV2DFIe3qS5g2AqqeVubPPN1L4nABp9
+wHrbZcPfv9eWYa5UZiA48itrld+2Cqr7MnBqC6CSo/F4+ja0dCpjQtI9d2v8JbwJuk/ZHb5lHUP
YHNFlJQJZsy5mh/zmRhbFKxPvu28DaWOSkEj2BhTJLEr2eA9tcKfyqvYwWqIJmQh4jbvbvrOHjhV
VrHRy6D3eUVGRmJ5LW+VXEZ7TA9ZV3pbHDK2ToPrcqAQSbV+Fcb0UNZ+npDFz0gqYFbgb26jQ4O+
3SDPUSOTkCnDzIYnmgqO4OvJv3ONdDunOjgbwSW3kLE7Y2sBPW+1SZUwB1ZBJVD8yTRu2uorXfkR
k4T+ULTdIcmDG39Zb8fAgOJpUxsrCtl0TA6TxBnYm/1Y5l4fo1fCNR7/FtNuvjZQ/TeCCVrUrTWB
9FWHk7GtE+/VDvpXP0MuGUGEIHXCTrtxn8z3WePfU4+/TKVTRQkcTqcfz/QMex7zTcdAKBa+fMI5
c2F9lOqrnJhd+c3qbVLXEK9GBuLqN0w2lPFoSUcPUWiMBNSDdGsY2dwBxht3bnNbZslrU/bwYNoT
VsdyfRkLexNm2TZMqqMlR3vTG35242brfV+K5YAVQ3Iru4MwWUvhCI+7zgGU6eWQbb4bnSjdiPux
9XtGG074JSXY2WTlWi5kgDx/dXXOJpU2S8RNga1jFmIb4p5bICuNJW5PB89f2gMOqNOdU7n+vrmM
pio0b3vkMY+o5LYjgsA5yw5kPZtbs/M/xOpch3aT3tCfXFor/yZrAfSS5iYAzYyqkl/tpd1GTOlu
luEp0Vd5ajsHU+KEJKvKehhXbEtmmkeGcqK46ospiTqXJRbO4aZInWMD7yvS0/hNkTKIb0ixazt3
j2SsIbaZ+9NUFy6N3X4D9Xc2AfRYjIvfYRBCl8vuLqDqoViaJrbnt3Ag7Cuv8Aq3tXmLp+gGJ6Vz
kl0QM4CCi9d907Fk0hrfIsPaG+H85f9SdyZLbiPpmn0ilGFwx7BskiAZ8yCFFNIGpikxz3A4gKfv
w6zuviFU6oZd7HpbVuliAD7B/fvPsVqr2PmckyQ7xx/ObQMRybYppKS2k2vYXn/2M0K4mgo2tfAV
Oi/e9RS1r86UnMzFAG6Qzc8jZ8phkMP4hxzKx1ec3lS1TUoe1vxc9HJf5MatXwy7Xrb6AMhh+QrT
/HpwvK9zWd5MZpzedxSAhp4sNTmgmVAqVuBhuuUGcKTmePoRAKHIRX2MAyQ+YrkzEoJ/smi8Pay9
czz0jylEOnozE32j+C6PRj6VF7gcX+E1Ej9rWnnnuSdvMV6nxHM4zVnOLfDjxOy/+a1/Gtrx42Rx
3jFPn406GEOyN19mIG5ZyoncDF4kjVt4EEZwF3ta3ReiMq4NIPxkRidCfVWF7oH4iqyq6kdNMpYs
90gpUam/pUuccH2yPHl9DyXpEthtrb+s0RluIoA7IIHsH/1EEa4bf9LxDEeR0+CvXDeVRzdzPwPC
skigRY/u+NGQsbhWdnE5h5/T64g8EaGldnj0dfJBlIl7NFPgdnMQV1dcmvEWk35XG3EQVoKl0HVb
lMtQIabvBUyFA3ikLx7nBjvP+0ISDHBHqtyjv4QDCJhgzx0Rhz3pPTG7R6K+N2nt/hUT8d+bHO3s
qkBcU9Z5SQIB/MmzUey9ZvzRpLPkMiwY9gZgs5hs0al13R/Y6bpjwCXHB9Oc2qcY3tJOEVujEnTw
46t8aAUR0cZ4KQaSZpBejZDDannJKELouPS0QCTNJ8sSw10f5epRmgaxr7Rs7zFLdM9oLIz7uEzl
FZFM8ynWfoJXeShugfJXjy0C9+QmMeKeYP3gAUmaSGS64Nturb5fjiUg9s8NDN6roG2WfQty8XvQ
RxEXqmnHloIb436e6K1UoJGoLXhglfrMrWb9rWsNcd063Pq0HMhdcxtqhhPYpmd/JOhIVhelFWeK
5RnmTfEMc99+8A2D2t3RP2R2BcOw6ORZpQMUsNSksNjBVEUJO1IPCFTVXvgR4GFBtJTbenktyrJ/
GMrOvlmc+Rso+uEn1dzESjkB+xioXh2YKJh2pw4a1QwDjALTJxPuRajNMvqhJh2R8POFdUUgyTtk
AwhSWBBcUHBM3tw4eUcqWLbmg0m29pqSWIN5veuGR1mm7Z3ZgwKriuIo1TfpTxAkL9j6qqTutK2T
h9JO1MOUEQ4i6e2SbOGqpHvSU2Bc99yd7CZlg65ZEj3uMkBF90HWtOBLyXgGC9knIwZqscsI6+7q
LJrqXYQjO1RF6r4OBNAfYG58G4JgPHC+qr9raRvQQu36RACPc8S0cnR2KNzKfXa5kL22vah9Tqm3
50sql1/y1i5rwow2KJPUwMCU1OmNl5gcU9X3RBVuIsRDTnRAEkI88NtINv4EfulHMZsIJ0iN5+6N
NxMdxEh4BeR2eEmL6b7gEUtfA3ovbozZYaEu9JXd6exBqRJY0ECkCJgOk5L8+8FyHVyap8gu7MPQ
mbd14l0gM/Z1M2iO+Lr8FvT6wZuG+smDUXdD+Xwoiv6ZY+s9GWgr9KnQv4SPjkui9OUM96c7kYBS
k1e8zNH4qYcLu3ew8+6GJSlDRS7Lqar4iCPmBg5QdWwbu34wgvquLv2z70Ia4NYOCHHQfpi0DvPR
fQqSG20zCJfIqPYUtO6QoZr3ok+o4+EgsPSnx7Yd9mZ3R56FfaiODm3KQE6RYBL9MeoXaZjcw1h7
Yc9Xiipn7uOPCJbJ2hrps457AUwn/pvuc016+NOCZxqu0kDhJ6mla4+D9t2o6uAJdlUZunZ0AnQa
+jL55Lhde+tp5somsQpkWtX8ykfFK4v0TeY2E0ds8mz7f7Xcuz2QBImvoM/S9fn/foNh6e6milUi
1f2hm+ZD5w4/qKparlXwccrjW6rrjyXSrTCYen0mybhzUhkmCh4kfzlOBoKJef95opRun7IXLHoU
8EHwaE8L8gU+aeBLPES+vvYGj7xtG6W/Ai0C9kDZHTgNFpfhk5W0xq3j53cVsMBQXaQBWXwn+xen
B3IUpOOdOeD6Ecu1s6gKDhr4J7vIP4B1SvaI5OaWrwyvrg6VFVwXkGvHvTnM1viL0/IdYOLpa47u
7yTM5cYqjEvYpNlrKgFCNQRV2HVJThnrmBDWqq45arEr1i5uiHeQEcCBubhIiEqyMNCEgQ9g6txL
EpwK2IJ/XiwPPXVTO+B8d2YwHGMp0s9oyJ1bkGRZ8+/zyv/R0cL/b3D+ywndn7kw/6uLLzqs37VY
l//k/zJhnH+5eBEp4IR1ToLvgp7+91mA4Tn/opIV+xX/IwY3gkH/7zAAiBHnhCjGsc+angk5+L9O
/Awp/0VxMyd01Jjj7b7Y7f4HVJjLid5/nQbwDyHY4N++mLfeFpUKUMJRHSVFGBfqM7VJ3yP1ToX4
n1rmYbxtuZAxV4iKli22MhmFVEvnv3Pu/aemV6WT6TIPop2cPKQk6NF0jEe4jMa2ttcq9EZ5dgXM
IQ9N7Sx3tbRZC+fCPbzpHY//frBvGe5/+OWC9/n2oUQcx/RF6uehNVJZBNklfa+s9E8tr4o764wa
ldm38hAGyHi9cHUHtXEOPmz73asacDvqFl15FO6QrvL2qciWg2uIz9sav1TKvmHLe3PiaUGJI4ta
TgllNXzTJnSwbY1fntebxhd8NaL1zCJ0evbW8XKbdvF5W9OXE7Y3TctqmvyBQo+wCE5sLIp028hZ
e8p5bQ34RbZafdzb972s1A8nS4FibvvZq4EZ+QRvslQVIYmxq6GbP+bS29j0amBCc2y1i1AozHw1
3dSZsu4i33hH8/GHHr4WjJPCENwd8lgS+0fbxHyfv6fH+FPL61HpktPyMLlxtwf7EU3WThjle8jm
PzW+Gpjp2Oe9qL08TBv2EPYYn2UzmcdN73JN3+CKqW56qwEOM8/Fj6Ur46s+s4Orba2vBiY8IqoP
x74I5evC2cz/2QZw8P8HGyPj4x/WnMsR99txE3HKPadE70LdN2RCrDbbE9jdNt6d1aAEpe62XkUv
iafs1MWEZstx2vrLV6vlSH6hadOuCEcvxl81pZSW+ard+LhXAzOhCnrh8zYP/aBgQvHTveuJbtu6
5qyG5kIegv35UoRenJZUixPtm71h2PbTba463r5SQjaqhOzL+pDd9upj3byjzPnD4FlrxokfVNli
zAUVyuNdGfFh0FXNw6be/bc9+M307Tpoiai9y0JfcFqXl+W3pJbO122NrxbM1vV78oIOgg3Xzb92
LjxUkuFdtW3cs/f77XkvQLvbVLhZGAFaW3QtzrNlvIeM+NNDX43Pop6VFZs8GLso6kMkq/wMCnrj
GvE3peLNY88skjMVwahDd2GtCc2x9s9tz3w1Ol3PbrMkHbKwVwKvqBI/HQ4Lt7W9GpsV+VAAYX4a
+tDfkVJ+TaxMb2x7NTStCFrt4rQZ9wmu2KXEiUqPQsFNP3ztVxpGUsBggNMQGfx16WAyKLL8aVvb
q3Vz9JOqtCU/PKNZ06leevi625perZrVhF/Wr2i645P7igPla7ObvG2jZ605z6lfFl1P4yXBHLwv
ndj4q1fDcupF35WsZ+FcELazmbxdj4PzbY9kNSx7wpiUTeLssTiY3JMSwzwUzC/bGl8tm0VkNJSW
l1noZoUoTpEVzPIL9IC62bZ7s1aD0/PqoUkgE4bJQgzP+Jx0zsa3uRqas8c9VeRcQqfGfD1wKXC5
Xv247bGshibkDRzHHmesFGR/hwFyG8mm3bZZNldrZm16apoSBxS4M7nPmTm9CBnb76CVLp3iH/ZY
l4ODtwtyVLVp6gQwsGMruSPNw3ePqfttq7K5GpyBzQmaSMuEr8FfHcUp1bYPKnO1aCIVQDUZ026k
uQIMjMOk8m3dz1yNzGpAl8LXMSeGFGhmBfj+jRsrczUs7VhYGYVESUgwdMKyXH3hg/Y9nN2fXuNq
WEZNzs+mvJa7MypLfaMHW02Z8KbOba6GZGVwTkWem9eYfoHUR5G9uW07aK6GpIHplDo+kdD7KBPp
GivguMB6Dxv2p4eyGpTcwcpG+7QeoXZlAD3ZVAdvmmRlsBqUQ6djQxkMyin+xqJMVEHl216mvKR+
3o7JgiiHVuWlpxR2Hfrx8KmPA3/T2JHBakzqMS1tO6Zxkuv4fSH8bNv6yDX/jzgH3w4z3URnw14G
pt4pN882TYIyWI1LqHBiSCBDEHSB+5CVtQ3B3tCb+iF+6t+fOLRJihIo9A9tIF47aiMz3HLpeNoy
ftAu/N66hCM0TlgQw9rU90Wuf7WL4W7sh6uxmaEdHe2EqbAzfLwCYH/ypY82PvTV8BSxr0fKq5OQ
CFh2oD4RHHbZJpuWHumtHvoQuDHobxQXUxMRTcnndg+QJ974YFaDnwIiFZszD8Y3GiwQj27zuult
rvGKXUkWPI69BIYCUZhMB+PTqH1/Y+ursW9odAt5UjNnYZJH8bqL/U2bcPLBv/fCuNaVzrmjReWY
HeYO/t2y7VH7q+WYYp1AQ41ibBqUiCTOd5g+70XX/3kOpzrm91/teeZcGJdVE/WOdUhmWXHVWd5t
e5WrHti0vlPUl+vBWgUTNm5SxbjUNj6V1ahPKDcsEwPkXD3cpvOpHDdtqqS/GvEeLI9hXFQSDvV8
2xTF3TKG2x7Haribnb9MPhmiEJ8K+IB+0/YBO+zvr7ASWvVJ37E38acr16IwKUoOm36xt1qFA2o6
/CSBg+Qs7nWp75w5fYck+4d+563GYTE7pp4Ei1mbZNlz4vQvlaryjTPfaihOl7oq7rgvD1p86Py7
Bjr5tgeyGooTceChEyyTYv4Yq7BKtnU6MsW/bUnAymGM5AY4tIT1Ywa2SD5m28YYt8XvbZewrXpy
fDyNmgpyQvwRKTdj2xLmrUYLMWNnrtuKxjEXffP8xrpN5GL02wa5txoyReB2aNFoXrWLvxsBwQ4x
HodtL3M1cJp4wOhDrWUoudH/vEQ10Sx0g3La1scvufO3+8zYJIOXxQ17hwJyCqCvzJ/Pm366uxo+
9eglxdjTw4lAnpNirvYwy7adrkt3NXxqVMQecl7eaXnyBLbQqdm2ILir4QOpEf+YzfBxKv+cV0t7
olg3O257JqsxlJdUO7sYUsJ5sJv5CKlghlOSKYpENv0D6ytpk0mlnZaGEmvIL0/SaKdzQbzocVvr
q1eaQnX3wEq5R62o7MvGwX8thVLbnvyFkf+2L3YlEOVcFe6xmu2MgpXEeRzbYdi291l7wb2yDEBO
ZO6xzu0aXBlILg3pfuM4Wm0jOhPbhkx4sejhlpu8UD+z1hbPmx67u5odVbM0jq1hWArro4QdZE3b
MgZ/50nePnIVFbbGfcVHTxLAGyKD5walua0vuquJ0Wvr1CDRmoSFrs9JercY6WnbA1nNioVvDxwh
s1zkfv8IpcVC4jx72zYUF+/S22dC/h7NTqW8cAyG8VaZZnULSeI9UPwfNhVyNYRcE/IQJHgX6VEX
H7pRVFezbuW27ZtcDaG8sjIW6QHWFUCtE3TFhcI7Kk82Pfa/ZVFvrmM80nmTNaSsQMSawezEMzz/
bNr429dzo0HBtQ4695gHvTqje7COADk2LqRyNUDNqDSCrmoJNqumvA9kjH56zoaNv301QuFrp3ME
mv6Y5KO5k05fnIzEeq+7X5ae/zygpdrr9x5ZscEA98bUBTMy++HBM4BGA/egbtvsaDWpu20ClqsB
6+bJNJDShJsZddYNuyaT8G38nsPuTz1/NWjrObEnPdf8FYgzn1rROld5EeTbJhux6j1GZTit6bE0
lZkiQ4mKcyFEKY2Nq8e6+/RoO2eQUUfQNfB1DOrPMRxuC6lJseo+noUoyAXOd6Sw/4mChPK2GX29
7dvrPyJCDieHWcyymoN/uAbzNJ0jk4znpjlBrPqMNK0yqCBFHCW8no+yruy/yFR7G1tf9Zl0jCn8
inkw06DKA3C4+qzY9W1btNcpocDsHa++jNrSn4fjpGt316HZ3TZbXmKcb9eR0qH6MNGRxGquktPk
FyKE9ZRvO650VjO9IK+XdYKZHg66feypIwl7UW7skOusUKo5kFeJwW+X7XQYTF3eKFduC61JZzVW
3bxt+8wr6TNytM9sC3zqtud82x57HRmaltbtfaBFR5326gGmQXxYHKveNtOvM0OlILY91WDFO109
t4akEqcS7nnTYHJWE73C+tXYeqSAZ6h/5n0TXDlDVm9sfDVSISGDNlt8eUQUSyWfA2gc1NS2LKxc
Z4Yc1aZL7k7uca7M5GuLKuUEDyXddCUn15mhXFDhiQkKX/bgGydIOd41hRZq423LOjpUUdDVQEbj
26BVFOH6zrwrvKncNlTX4aHIHebCqgJ5BIEFa6iaXRgoWbRtmrFX36tj1DSZYzNURV4aHyKCpger
8SlU2NQl1+kh31NiAkNEf+dq+yaDZrRH4TluO96wV8uqXQTYyHNGU5vaLsDyPD0afvKeuOcyn/zD
vmkdH0LukNalhPyqkr7fTUDebnI5jVc5WvHDtsezGrGTl5RL1DCVCYDjrw2U+6egDOBu//fN/+kv
WI3ZFCERN/P8BV1QV/ddVGB5iCs6f+s10zv/xh/2ZWtlVdK4Pp3GlUenmdyrgPq4V5Zx/eO//wv+
0Po6UwQrt0I7BwnM9VV6bqjpPPWDtfHw929d8psvktLLUhugqDwui5+dAIaUR7iO0baVxFqtsXbM
D2fZk0c/Tj0+RiIPbmVebDsBXieL8GwoPnToOokw3FD0dhoS5ra3jay/nXJvnoxMTKMdxCKPs5vo
sKoAKTl5G2xsfTVuocsAfVr4EjT6uDzXiK6B7zfLts225fy+c0oudSxeWnjHGVfQnrSif8GZbryq
WqeLkKLqNM7Y9ZlD2fycmt690XE1f9zW31cjdpB5NFoNu77Bse0QeUpw7nABbduxWqv98GiiVOMu
zD1mw4hWy8i87lcT1/a2BKBc54wmz+20nGm/n2cb1DIU61M0UgS2ba5ZR40mo8krULDySBxj+Oyb
8FYXdArv7HAu4/If5vt11ogU7Zi6l17ZOzll1wV3ZPsgqIOH0kmdQ5T3y05xmRhvGwTrCNLIDUUG
/9s7OlzYHnrRNfe1trLHTR1pnULio23xq4iDohgnzc7ORAIim7v9ba2vBjBF+e5kNmySZwIJL6zq
3Y7khviwrfXVAJZ0GOr12U+B3RxvuPcbjnDatsUD5TqLBNiqy6dYukfQh/itoWND/mcOcqJtN13r
SJLFtXgRM/Uc29JGm+RH4q8uoOB128NZjWFBRKsZbVonvh+Evt28phJW6pbGqTv9ferMKX8eR+nR
+DhNH8ZKWA/gP4t3Btild/znAANu+3vrGMzt3DN83qttDY/gt6y9Vxb1puUW2NnvrSO0hCxSQWoP
Bl1HV7BA6g9YDHxjU58X63CSQelYY9plcJSdoh6X6rqjMbOZ2vbkL1u4Nwtu1qLaEE0dHPs+c+6B
gJm3QZ97r9taX41XkaOpSRLwyrisIFQqL3iJu0ZvOvgDEfj7b+9N6i0t5eC9E212BXO13MXNNG7q
8GKt7Kwi+OG+4QbHaAEua0qn/JHETv1r25NZLbgzBQ3BqGyeu2vMn0ibDSUGnrh83tb8arS6II2x
Jc/B0cjh/R/kUrj5PoiCedPpnFhHiSRQqQnPV3ScuXe4q3NE7KbZOdu6/FqCKx2lB0RgEc5fazq1
JlX6tcyGbZPNOk5UpzKoBUXJRyenbB/6NUCqoQi2Pfl1pCjtnbSgFDq6XDYWNxDAnGuyKcO24boO
FZUF9XBx3kXHBGBR6JrCuR8qJbZFz4S/Gq/Ih4MSRl90xLxmhoZjZN9Kiuu/b+qU/mq8dk4PIdAG
OZZqsorumNlHOXLJtq11+/fZwJuCOuI0xDgmQWm9uE5dHBqd9D+3tb4ar0uTOyY7bxTjKJ1CBfDp
pAfD2vhaV8O1rIwuwwsTHeO+gATVzfmjBwnjx6bfvs4azROKxctN0rFwChsdo9F+5Pu/2G9rfbW6
LmZSDq6ajePYjtOrPUENjzycL9taX62uEL0aO1eA56tlsY+6ye7TqKxP2xpfHUJFpbbaHtvSEfwt
NhUAm7tpAfO1rfXV0gqYuGqMfDSOYpRNSEFBdkGvb8sewTb4vbvbkaNiueC8H6oiXrCVN+0HPJXN
xjl4nW2Ky4HrwNgxjpaXO6RJtG4ssHOpuW1AreNNGYhIqxX8frSO7oHz6eizg9Zr24Bap5tyqaqp
T5hqFAqpm2SesyuBBnbbVOOthivrtO3NvmQWnlVxZVOM9yl3dfne5+al+/3DfnWdbmoaPgPnC9DF
TxTKwQiIy4kSOnXM2yQH01O73rJt8K7TTiSZUcOKCXZrD/aljh1c91gaNra+Grwwt0xEHQtTsjM5
16aAO9dxALBt+7eOPGEOKAKjjONTr6XGq+1I96Xm1KXbtrF3V+M3CWpQ+L7ZngZlRUfug/Q5a/qN
s8NaQD8YtqhhYqI3y3Foqhn27m7ByP7XpslnHb4RSgLbpHL+BCOtOwyJ7A9lkmfbprYL0OW3r4Zk
NtzULo2TUOwuk7rQJ8zT28rGxDqBE6FwigxHRicsXeB+bPwBv2A8xptOo2DV/P7jTSoakh7z5Tm3
DbM6NBV37m6OCW1br18ncca+revIh8HhNcLcjfaobocmj7f1ynUSZ3ECLwV32517NQjj0BRxA6kk
KbfVXYv/yOKglSrRFLRnwGN4rX3eagUMZVvHWWdxWum7ZpTH8txkIEUIJzRPuTPoTWfTQq5GbJ0r
Tb+cjHPaNp9nLatfhaf7L5tG1DqK0/ljpktYYaitRfFVWlnzsxmq95KhmHf/edaXzu/dMlemPQtb
NVfJPDhYnDmKiqyTN6DAqW4B4ykDvlzZZ+ZN49eeuMu1NvyTbTlz9AsvtHm5/auyLsWN19eNgm1s
LMZwZ+ATHquLGMBBM+MaSfa9RcUMCMvG4Yk+Yy5d+zrBUQ7pDblyYB6zdHTy78bkYGhBT+dq64t3
+U8mNpBpixlymrviuoqCtLzzEi+rriXk3viLqlSrcAzW/dR9QA+limafz8Mgsh1/RBR/N2xtxREC
C7vOfhraGNDyTBiN45doTnQ77oTAGr5v6rmLHmoLcOBtOUyLi8gT4Qa8VFHm0XMzQsC4q7kUXgww
hM2cPXutyi2omVNsTt4BvYvsPhUdktMTJQdVc4XvyJe7eBjLsT6MZlGU/P0JgNOrpROAki3TSNpX
uymc6t6vrQBJnO6EO9xC07Tbcq/15Ps/S9FY7f1FWGO+gg0cbfMwovTk66uGk+N1sE6TGKi0M/j5
rK5G2mzbQ4+Izfq+FKZMcM/7bZY2+9mZIqTtBKJtD3KazVax42gnGpswjjSM1gw/oXzqUJPTgi8N
w0ZwzAWznMPYZyl6yPoqz+4DpMrFOeDbpOEPigQqpKG3+O5cfD8tnrKpRP9yYIGvl1MiZ9nf9cop
2gtFkBDDhyVAE1Lsh8Bz43YnJ9xK58SESvuldIa5r2BhDtwV7sapRGTGGcgkNeIev9GwGgntodzb
U+83O8Dps2LkWM20ZliJ0VR5MjuBrCqwOrdLb1zEFpUf4fy2nEA030an1/pFpbafvLRI5sYO7AAw
nXQvXHuCxGA4sZNcuaqW7te0t4vsr8H0jCU7klJfIL+NrsF/tneTMZvOKLAcmMdzGfVw4zLQC5a5
syqPfzesArJgjAmNSPYvs48TQHhp1kYUPra+qoxXYxmUzPZdsjjLDwtwi/FTmCinDhRRYGpNsiYo
Q6fRcPZvqjm/DDCvHZI2pFgdi+0hqeoxmG5EWjtWd8wwXg1VaATJ4Jh7qRzcfgcPWaH+ZXPeoJ79
Mp7T/jDUA7zjXMVf3KmrofH3g9/uzM6km3etlw4/rJ5n9LPNeruJeXjg968rsyq9Wyrke/vZb7lM
xdgNZeapdN30WiNsfwTSXoiftR7rHDEAf5C9AGV0xOzBFLIAaIvc0vHPGDmcOMVekHjLxZqStNEd
KgPofXrIZ6ExK4sINOerSuhU+Z1Aq2in16ByJkjFOOC65HPP7CDqsMsmL00OyKl0fV1k8Ty2B/J+
qJAPophd/dk1zH75ZThR3L0gjm+CbDcknFCjenbEsDwlVsRyjBbXNa1qX2gPYDGUavJk7a42ucNs
jujloYae8RqBzzpRR+n20a4EadT+RW1Yg0wqBvcyNOTTob5gNRCzb6OVVFnWfkmrgWjEcWIzV8A/
tsd8rMFCBgpe54KH1+SxQyY0XyVTafDc2ZV2vzizMcSgocFSC36bHrX4qxg6p35Kk95vX6e6rK1y
JybRqPvIzEAY63jMCjhwswkssojk2IG3ahswVDtTJWVqHXXsemQQ8rlzcvs2Hy0TFC0w3hYfaOdH
DiGFwjZ663VSegYzLnJX/KUMPsKKq76Og7o4ejm3CEeEFn13346ZQhaRp9O4HCW3LN4HULDC/M5r
Bc648zEdA09madDBo6oG2yPKVRN44b/xqkl/z5y6i+nNGSLDDtdeNdnqlLfALFtwRY0bP2CbQLFs
D3Ixr8xUDKwXHo6ceGegRv45o9JJnnKv0Oqhjlppn3g2sfhR+KK0KDD0pR+/sNCrLN8Vfl7GGPf6
stJXPiK+diK07WsIrlw+ccG+H8RY2XrvqULFLyKw6uFsXqxsr32hARbvW5kmuQ6LYWoHvW/0ZI5P
CqVldtdnSXGh/pgpDlTkAvkhLpYA1iO2WOvJS/Dp7qpiTm2Mi0JPxWcjUmg+ntjb44Q7dBQEZ83N
7DWLB26zb6YbrhENaUKTrnp1IpNsiRlRSFAW/q4067n8LotJoPepLlLv6JC0nWggeibghvKLKyx5
yDzVMWVH0SS+QTYrqvKwjNlg6R2FPV2Dedymjc+97wX9Q5nnWV2dEjNLcv9UWWPnm6EVW0Z6Y9eV
2c8P2h9zG7Z4P9vxcucsC+9q11qYrUknDLOJzKq2jTIrD5XLy6320LD5uIak6hjNUzNgkkV1Mi+z
3YaL5pAPe2Qn48p/KFodf8HjgboSYuZgT78s/vYl2nmOnY0/hdYBibeptyoNvHWqsLDbvnb2sWFG
+qIwHbT/bCqLwoQ46FPcWFwL8Un/Vxot49zCTl2W4IUZ0LTT3SjSwDgia1DKPXUuumSUIlViz9/n
dmm6m8jOZ/M6a9FEfqyKpR/vhDnXA+ZrrEkSRC2vyERu2jAel+QF5xcdBNbz4CH7dqQzpPV+nuxy
+sSsnhlflTd7drzDw0UIIs4CJ/mVBUXVfex85dTxSdRO4lv7tnDb4FaarQ9aX6k6H/s94Og6Pc/V
lJrBIRgtENM7vJJe/qwNDzUxe5VWVI94IF11hedycJ9Qb5tjDBAlRXS3R1cXV0DveSag963YIULC
llTpfZ4AmJ12+Gmc4kNQ1Szlu1omcvhqTIC3fzUZSk+o62ap1bwbuerPvgR5A4ZmZ+gicz5bY5BB
c267mg+YXeQrpFHQ3wFUWWiIqyZnvM1sCOVuBE+f3UjUSe4zN79O8CFdZAvOfBS21XIIC+m44vjL
d2nPXeIc4r2IZPapWJSsfnh22tjzTlTOZGGCCjrL/ZHKmGVgZ6dukX6O5zjqYkp9DfY+u6mRUXtV
9kmGXhEOf2J/6vFYIfvCaYe1Yde6w0DXiubUi08yZR+LRQImaMY8OErDongBwIxiB9XxWbwDCN9E
V0miMNWwgZ2sW/Ycwv/kFMyNx2axLoyyaoE/9zrXTp4fp9YGRLwTfelEX8olqPsnfopkkotUUfY3
2qx7+9EthW/sAmJ/1s5D11XvDRwAVoEyHUDZcx2JqbuypqKwj4vg/bDhHuvgZfCSqaPisY/nL9Hi
dTkqvcRwSuQbiVmLO2NhTDyZc0aybde0wZLXuzR2JRRcLysGTBQtOnWMHkTTqhITgxbosEMn6GPv
V5+DXmugDcuA/3+ZcXt7lkg8QJbC7gdcn6HYe40t5pMfS80De0I5K8eHBD/ueI83fEiuyVl51PLx
+az966Hqu+Evq1kqePAmNhYFl9hK6nM0Opl6zRuYHh8cEo/J86gNR9UIyDpr/pSnfd6euY9NNLh6
0/XqT53JnenPpfStygqdbpxcvbO5JNQfsfPYbOjHWDfyCoyuTr0zGpCCutM0MZAoWVGj5C9L5Zlk
fc3j8pNmEuH5cCKXSp7BZES8BcZz295MS1ks30ySgU8zn1ryFp1cR3XzoMzHqVZUVjhplwYvaZpi
zdzzhdTJOwxBef7FBl2VPeQcQtjHLmMcfov7ljG5z2UUSEqPsKdRoGmJX2NUG8HTDH5g4uNJG6Y8
VyYUoCsuof3hY13YQ/J9DjqfP5+pPp8fPA0CndEGubu6i405UygpEl0hEmAbiRLd9cyrrIEuf9uZ
yeScRpXm+Ucpm6TMdwgG7PKMJ7kGF86e7pMi6tU8qGgc81OfDQbaDoSPvvERzn9s/8qLQasTK187
7SrSedaOZdGjV1qZ3R/MYczM206oKPhUNVUhmLN92RysVPnNy1QJziN5yguDoF+8gZIx5bIlezJ6
PXD0rHK8J+EoWyM/jP44eM9g5Sf7usM45Z2zRYNH57IgKO6dYsmXeFcuzD4fp2Ce5L6uOlWz2sT4
7hc3Q75hwl13n4EElnjvowpNVhz6lq/EM8dweObQXuXMhFqAiTuKxZPmqelL3wvNph/j/kCFstAh
FIikumXziZPc82PLDctexfExcxih1+VSuVEoxZLxseul/5u6M+uNHMmy9F9p9DsTxs1IPvQLSd/k
Lpe7pJAi9EIoFBL3fTGSv34+r0rMVEV3TaMKGKAHyAwgUy4Pd5Jmdu85556jt6QP5uLmdDrWaX5M
S0sRKcCdzIeDWIbRDQ363eI8oezqD2NCCChjVgS4kirPJ5R7p4pTwklt1zVPpYASCW2ymBs+LDNO
jm/G7iqOUSfz+iOWpdt/Hx0yDx70giqaBo45HPlAsHvebTpyAaaTVIZsDlbUDuz5+jiJQ2p1OvkP
TYK9hS+zwfLe8jpt5q2brhOxNaxiXB2yVW93HRnF64OceotYSExLnWQCMTK88r7IK2M9T4T29VUR
jNosjOxgL7GlrSFawbRKg0hbHA9LT0Nqpv+vgRy/AXt22epanVl4j3MiYg2DKzgSG3jjt3/t/X+j
0VoDi3HKm+RQzKIleVuKc16RffavvftvyJ5RDqNDnbQe7JocAXIb22dCp6Prv/Tuvw+pEs/etZVZ
q0MrU/3OIAT29VYx/zef/S/S5P8C9f/dODlWOjlFS0oOXF0kDQnYcsUMUre66GAjdGI+C6fIOByk
ofHYLyUiSYFhN1nsOb1WVsf2mfzKfgAwpfRa58BqvG4hZbZbTA4ilxm70BpLlxf0jRVHO6OtPRzc
88Zw/ILQ9PieeJOqv4unVE94rHs4MbEuZLv836/fP6A1/tOgrEOtGGezOngO7cN26rxh3veRrohe
wmE+zHFo+e8ImhsL9l9dzNtn+BtZy9zmJBv1S3+YMNXTiAuviRgOTcLd69CrV2AY345Wyw5BEzR3
DBLUJYuP/k7XSB1fVkHok2eqfqPbg9Zt5yLqu71XmoZ9klOk5QEZ0LMaN9aQa4TTOG1XVP05NQpJ
QTYMzeiSlhD3fdM9oEYkcwWnmITmoU/c9u4mXqu1kDRSuupNmmljbm8KkuKd0OiSRbFjsu8Yu1zG
BomXcaer57Lu4TZ8gsBLgqlIl8Lti26W/n3ZtaatA8S0a9wngYiWlijsWzzspoy1uZ/uLHf2pnPp
yhizsVz1qkrDv9zSf8ru/j79QLJWfw2/p1r+XUzew/TZDWP3Sbpc0//bdqx+vVOUV7//zv/E1Dwb
c8q/edL/UxrmoS8+/63+4ptVuOKz9Ibl8Os//l3/6+/9aZNv/WHejOg9R3du+ZPE3/1vm3zrD9dE
RuQ5wjSlh0kof9ufuZi29YelYwfpuMTlUYv/TS4mP0Ll4doONkRgY8gI/xmTfO/v1gvJdIJaUErX
dR1pGfbvVm8dhZCBSZDmo1GP9kP0PncNVnIop/0B4czVibMdTxMGBgTc/Df7gn3bnv/PYv3LX67r
hovvpW3yVX7XjgpD80pDmTgHxV0W3MrR/qARjuM3PW1A33JY+52Sw12ZxJQ0o5UH6Zjqu+Lm+9e7
Zp4EdZn3VIYWsSC9zIsj8SksCVt8n5YyDpMkacWRq2uEjenoxGPn0SXVy/kDLL2emdSrScbqRbSJ
O3t47WhZF9/NymFfgh78SvVJzUHdE9u9TSc6PUtLbzZnxdKQONYtpwjq6louZfo2rFZSk/CSN+y2
sZpfwNu2Uivsdzq2tPAzcxjTgCCzIiGDyFqDDiD4i2Bw+961lWf99dL+v1ifzWf1NHSfnwML9P+H
VXnzt/nHqRXnz+a9+LvVeHv9X9ei6/5hsP4cx2QrNzE34yd/TaxwxR9CmiSxGbc/MEfmJ3+uRJNg
SwtqxCX20ibv4jb/0EMiJP/x74b8g8VpCtdmgZoGIbf/zErko/wDJkj8xgRlWrnEg8q6vVPY3bUv
W+YBE5LnOk9fNzYJTFcIFLpEBv1L/Qble97O6Hptl8XO+FhzIgWtqNtN1JXRPiUPcuOZxvhVlilh
rfaS/1TmOO3d3CE/jYA98lcSsmJQNxUsOsLtHBy3tiWBnzshreSpjbL+nNTALlZCmGVg6SaZbaOa
790yip/WolqJutXFZ65qL8wszHj9TuTO3qRAv3qC8d16UuJ5bbJaJycjch9zesmD9DDimIRtkKBb
FD9Xe85+9Pk4F2Grte1W1ibJRUNJJKGuZ8In6ty9N9oIhz4Ak9DttOpOzY5zsJw0PbRl4jxGYOtn
EybptcWLZ/UHBYYdWBZUQKgPFiBw29afaVbN19ZIrBqsJ9F+QBF6cBxd1JzbdGnvpZjsDYGM9oVI
7cCtRXwkeV0/DyUzyIR+ExqXNcX30rDjb2lOXA8Mtaf2rUfrH1iJub6RnjUcy1LTEwqrMv1ORFM7
b4Ql3V1eWMMJ3qN5+wuXgly7/2IKUTtnVjn+ytdBnFCCwUWnsQ3oMSeCaD3KkkObre7rLHM97PrV
vMM5hvQqY0ziApfzzLBopqzuNcL5rg8M29U/CDsrP2qjrA7r0De/crsxsR/UJtNfJ3WD3cQS9ro0
GTuw6GWm/kmvSBU1h+cm9ky/JkHYb/P6dS70vVyI55O3hKs0j1pM6cbsMRbVtbG8g24/V00mSTtT
zmahcd85eSmBk3HEBJJpYwbjEn04m0DC4wplRz6891ini76PMmWGWv0Vm6a+SxFOBqMJEQUascEU
/adc+r3ulTuN5PHQsbuMZvpW2hQgGdZjX1mp34IY7EkS3iRevFGp966yTASZe0Gpbn9llQYnpc9E
rd7O4l/KGKOwcvWvBsDhRUi330DOsVoKoGmLf91Zfzdnle69InkFJlUPvdnlx851w7n/KQ0C0K1u
CgbN2znK0YIGBxxhQAbzsfJ83UQkyKZ5tnM0r3ozaJq3bvmoW1OzrbT8Ww44Wojn0czCukzuKRLl
ocjhQ1Mn6CtKUpjaq86Qkm+V6sJBSHDsMO7QBO6NpPpoq9T1iXzelHr0Kqv5gNV1EiTpekurtyZ4
OXEgBvPBarX0LnHSMK7tH24a/3J0Ir26Tk6+YX+mjrzkaaT8UjXgBs6QhdYiG0Ap6lNnjdwQhOYI
+3HC2IbDC8LB99TFSbwNSvSAigY4pYNms8r0cU2cK9Bq9631tCb1hzTfdWO263UzOhNqGcx6FZaS
MZNhJazJ8VRYQIcoyiB/oNtlsI4nUVoWAYRp+SpESQZX2W7rcYr8orGtQ2kVT0ZbfY3FN0VfHsD5
jX4HTwOMbl8ot8nPHHRrI/Shvpvz0qB4Nw+ePgi/Y9U9O5PhXtQqeEDmT7mSO+g60TdtKKrLiHNm
SGnsN6lDTLdWEgpbHgAhtkkJ7JqO5lPVagEUydV1SLjDFUZcly52vrBKj/xkiTbjVM7kxOXmmaDW
dydqBBmzTem+W0uDnjupvS4NsoS5ZWC78iq7bnyfLW6aPlfdg8IMeacNSBqF0Xgp2vV1ODbUheHU
6NFdXouM9m1d9W/1JJowYYs9egn311ZEaqrVfNdqlX5AzVWfZinMS9z11iFt6a0ir7Zh1KwmrJV6
oYVBZiQjew/E+lLU8L+eTnqdk9HsuDbhW9JT3d0KJpj7qEWhVXNLfrmzeezi2gLCjq1gdUWN7fzw
VrjoiZaqCUEi5qNulvFdhf0GDYyFyebQn13SvYOhnKznxmvGq2HNx6pymgs81fuY6fkFoK0OiP7t
4Z7q6CFyZPlBRJPzUZSoa32T0XTi9ViqeWSQPjoknVsFeoru1tWy+jovFfbGcbaMftQ/a2oihj3W
r2Wsf6zWOmwTG67NTqTxPGnNRGatDskkinVmO8vnUwHnTLLo6hDM1z61pQDoqx1KXSxEmqDJIL9Q
euzmODtlNU4IPscHW2pc2lsCxDhzPL3Yl/lMvG6pCH72zFAnFk6F6dzbekjUjy1pzGT3s5GVs7eL
Wh2HyVoPVeGqs1NrVeZzuFs8fKvSmw3bWBFa6Vh5fq5gJULEuteOgLp0AL+MpoNlFGI7TmRjellr
+0s1BlNunQCe5XkcvhdNV/6su8YMstzSN2R/RptZVPZmkBXrG3gaU/J8y60oOYwrFWSaU2ytTIPc
aLj1+bKpE0N76Ga+KB734+rrkEU4TFZvkZ7f4uFIZMuDWXmv8FOme5uv42jwUuUDW7pd0HnMKZsM
NAXk+XohRM4mtpNLbMcm2aHxfWVFwRAXEFy9NobTQBjPTDokLO52dbvvXT6EOBZ+uWg3IH5nHXue
PuLqTN8Io+eQXlvnPtXMqfVZSu62kASUlt1dY2oQCxRjR1e6E1nRuREw3rkEnc3Bsd7eVSt/MDUd
bWvjl+YMEw2x9z47fE5ZEbZpSe7hqH6WeXuCinCCEqY1nAv1Oc2q6X0CZ4kDHdTGUOx+kyVSAkux
fjA1Gwp1voWXLHdurgKPsT1QQvCVVtJ3GPmWbDwvMM0YWtUWd2vhhUlK9GIzvYhFewNcq86wFzbk
B/TMQlvhIz/4IiH6YY3HImQe6s7ULJQd2X2GMHCY+xLuC0a8kuKDrgUNw7IOBCRbAWQTDIQy241j
9l/455/n+UHa3Y+pNC+zhY1SDYl7NwkdpsjzE6ctPwdAoDYmf5k0CUaz2zeKnOFIzB7fo8nTnYfb
YLia6n6c7Pwag/QuET1hC+mYJQ1Zks9RXkW+1PsxkO095nDT93Qa9+b8qI+4BYzRB5IC43QDc9FQ
hkMx5CFTUoHVD+dKS7aTcIK4mLb9UL0m1TgEaVW+6HYZwO8dFuMChnxf0F8T2nnjA3XP57aEdpK8
p6J0z3TCQT3Q0eXmerVlfFrSmpg/5zINE4G5pbWf2KP3tlG8rhAEW3ceDnbe37up1Kd9OsQOAYLw
MaS3HaYy9WcqgDunSqCrNOupWt0vgzDmontK3AT925B/b+aVHTqJPkgAXjeiPOVqzoK5mH4yunk1
VRRTi/Cwajnm0Vb55qo0O7WtHeRCNP6qo3OI7LNT5OD5THVWYv6+kHz+0IxWF94uk03E6laWdnuP
CMo65/KpLbIXd64OtqY2bZsWj+Y4f80y0n2rrhEW9tp6wCS8+6Wl9rGPIVXGqPo2peJZOQgPRdmf
eGZziq7yu+ulGVuAcoOlYCRZtDnGC7XiyCN0WNrrxZWVTsayTfjmLSLK03KXAODiB+S+3xMjH0ur
3+q2Mnx9YaX5jCygzywTK1iyttnkVXZWVX1Cb8T3n6vHMZZQBUkwa+4z4zxUGrpMnqCJ95lKZmqM
KuxTKJGkXoIx/YVW4DKaYodEIkxsgnWVYh6qXbwTDNYOqjWU+niRcXHMPfs+WQEloinWCZ2spn2T
D24dxjxvy5oloAdkLsWgm4EmtWBp7CyE4bI29szQqzd9ZKyqrQ3b7xtzlexs+NvObRL6muWTjR9J
8ZE01OIwLsudEevUVOu+pDZNOVZ6w5sDWxfNE1C8Bn4g5DctR9sMPnMSTX0kbH0lf+TR4N3QqxV7
0kkTZF/HTBOwztneaM2fyJ3oFAb7YerZRNGzBcaqP0Q2bPiU1SfOpJOI6hcNU5hAGO4dYnzfdetd
LW6WlKRZutnwIPSH1DUOvVyuVYYtaAlPQi6xwWI1VpLO1+YYOdoTWTTepu+TN60v77MVSljF7BuD
bxMPDM7RPMtelS3SI686T4r89YgwKTsTtGGT+skDyzm8dMkuLXJfg4rdcoB+2bYaAo7HU7akAxc7
Pmuz5cAXfqeYQm7lusQfpyOFD27qG6ernpzUOWOzpLOt1vnLJG0eTEu/7UnEA6sVJkvWxqGalm1d
ae3B6351MlLhQvSXnybrk8PZEkTRi6bDEsnC2pfFszk3FK6FVgcI+MZQNn0QoUnxo9xIQsV4RFC5
hvtRIZF5G6V3TrW7VBuIMJDxZi3NkyH4OMMwNf5iuACycUsBNFhFmGSu2jpDt/Py+ps2y72Sxq98
BPclPXc9mLkVaK21q5r4GwoRyhCv3Xo9WVOQtFkwmGi+YF+fSmUmLLHW5XqOxpagpGuVoz8z0uGh
7tMPZ9Cujr7uJ8cudxL3Tn/x7vTOiHftKAKF90QB468n2ySdgsnkQpTT2cj0711LkWYa9anOhs/Z
WdNz4/WZbxnVz4WXDIT0htMUddtcM8hK17+jVaxCHub+UY/T+TCLklf39AhpIVEV5N5b6kljU8/x
dCndcr26CY+UnopAdqToOtna+U5TXep2eEyZ5w68csRpfqpOZiO7w9SMXYiZ2c9yTH6tbfIOP98H
muoQDSKh9E3ZfXfqpvteKeeBEN40pI9ownjw+BpNvpN6cRIOwLdkzI+Rbst9tD3tudWKZZ9FII0I
h4/Kaz6ZyVZhBqZ/NE2nDCKzNxDm6PGOcXOf1Lk7UwlSem2id22bRPOUefp+WHwQHDcUvbADHs/y
foDt93MDh4kWgIDseYfsZOOAwsuvptYIATaeemveKoIddpqGqAfngmMblXuZxc96Vza7uU2HXW+U
InQ957pSCZAi/tGTGBx7D1nsBvHofsQZW5w3ZJ9V5rq+0Vkb4gAQI8bVXnnGpfRUMC6U1A6V12LV
vFVNLVt/m2qkfY6rk/ScHhEpxX6XoL8pM90NZnSWSqmEkhTVh1qswR8ywUI1HLLJliDrWnQJ3hqm
cP7hKjodr6qOb+rQdrZFGMkFOmgaus2iWaY/wfacGk1+4TFwLG0subUpfrBEvV175Lm3XPiFu+p3
7WvHLn1Quj2FCbRkGDfRD7bas+VFT4UBldRmYEc5B4bRqYE/ElRhxneIksvYqnwjlepPSeTeNY34
mSr3EwKXYOJFz4JRaOWW4vyKwsAInAx5Rgne7XOubjX4/2tltqhezG9uwqkr52HXRiPpxvZO6NRW
yOuDocBEZbae4QA3Bn4kqeqJcW+Tg5amF8vofw5l/i3LUbZl9QW0bAxibDgRVqbPxVJc4du/sEK8
PSkRIfFrXbPJpoEWa9pWQ4DN5M1X7sg6QI33yFzkRTQrT3qJeAiy0ZcjB8/K2UdUd2glEet21X4q
jb12XdAzOmthA+So/qPXEYyVtrWNiVUoY9vbitW6x2Zw08bdNrKSr0xPt4qIC6HPE+PS0y7XKEbJ
qnb8saY7aZb2xUyNnwXOWAHqIF7Zkw2UCeOhxHJ417RCwK9Gxkj4mJZcJVqecPGoH2icwnhaMcpJ
iOQuH8uy3Qy5tdFaEleipKnuUFC1r5NJJLkOoO7XQ/pjdNfLstT9pjPlUx1zEVdjDhdckX0jsV+a
eabxwMa0UIA+Y94+ocbbJFH6vZLZvCs7+dzpzn21qnt05TQHUNv2NwvJUZiX1WvaGYdcWz572zv1
WveQDISkcohuTVdb6S/GYaNp1o+yskLNMbJNyvWAEg8aNvpNwaNIjtimnuoDprh7VFGCB93clLaZ
UF/Gja/i6E42be6D9uTh4IjstbttLsSQRbb9mha1r095snW05tBX66mX65YsMcRSTRUsUfKSj8m2
1EW2hW44tu101keUnHp7HeORTPmkPuexeqjdlY5DRQHMan4CF+C6VseO/POtlzthu6qtKLzLVLDv
cHYGjqF1yKWy2bdFfR419wElTUb9nD9ElpXusiXeR1W1LSzAWs6nXCSPxVq9WjPBmhKrltDGRIiz
S/lLrqM5rMQ1pkcws24IHBWpXaOx9UBSiKe5fx1ltU/NrUFEc8BIWReUYD+LNwtflR8AYhvGCobN
mOjORdn5wiASWfdQxBl8/dbtKFR41Bl8ePDW7KhZ7snx6gcaz7tysH8h8fGTXH+ep6In+EV7SWog
rL4mRbdaXsc43Ru2QQ3QPEmI39CpX72cSlukmd/DTe/V/CQQBU8dvf8Ypbs11Rd01GP/Vuj6G+rh
o8ZMpqlF3R3oaR/Ugiz0bjRD/uMy4IkarMnyXKjlYRrghmL7ZK75t2nypK8c9VKlSDOXLvXzpT7a
lXuuV3cnEWn70dro16UeDfqrJbAn/P2nMkyRFum6+RLRE8DwaHszay6Z6r5nDVWb7nTjzpBeEvtm
1BwNpgvzBJjPth4QKD4Jozgwa/CAetnvjDycs+LTGQG5gCPzANNTH73lnWnceuXuDemQX4wSWNZQ
uzLeCWM5M/PELtBXd9iurWFr0EJ3BqV9bHcbpy3aUFDoW5Lic1Xp2THp/coFjUbfB0nbBpnK79zq
Jlc1i8OU6R/o7l7MoRIoQkmqF6b3mSaIvTqP51tM7HUTYXGPY0+QllYPzSvYoplhZJ8oOpmY6jwx
47C9RaVNw4+CZimEbstP0UxUDgYM8dn1ur2dqzusS7MtQ2EkdNSUWZjYWGVv7uvuCR39nZ4WX0jw
k29SyG5r2U63X1duypR707VaEQ8u6QLe2bfdRg6u2qFR9eDexqNjOIOvFfnJjPR95XzPaT82S9/X
NOMfaTZu0OihmEM4M8/TTpNUSl3zjenMH0Xp6SH4i5+Kd6+In5n8OrkMt5frY2FQOLZ2KCb3K6ZS
t2AmXMd8M4ruoxLNNlnTzWz3m9zWXu3OOUhDopst9u48vax5clir7BcjD5+LTbkyJE+acSUSitrR
OQpZXA1RzP4gzdPoxqcoazaN0+8zhPv+oGvZxjMkEvQMOBXFxnIUaWzdpzJVDCFwFzyAqeUlM1oj
ALBWnLzepV6z57UrLvAjlLcupEAEdNTR3m1RgWf+rOJn2QFDux57CogR+52dh61l7MYqeR9EThnL
nLNXmFuoyG8yYnTD7vVLPmsjGpHGVGizFZP5BQa9/VhvFyDNTbvcG6n7MTeP3WglDqCo8p2l+uD0
piVEzTHRcKgdYy/nAS8FYpbfB6UPwaBw4xU5amrAEaenLhkC5MnJDhMlM0hqce55sno5P9HAPdjs
E/xYypPt1gcPibKXUrvalhGf7KlwQiQcb2OX3+OTFFRa+ouS8sWFkNrkDc9MTv12wNTF8bvZiDa5
Ie6S8oaBdtJPGYkO4woUUYcgSL1Pw2VvcpJsPyfpVc7jSDinbocIafcG6Dcwcfc1gHVonJwhcmVm
PqBc5mIMU5KbrvWapns6/ubopZRoANFUuJyXvoaWBiWbF3S02owrCbmDs0N+N8l97ybbWmiXZhSg
LX0EvjqLfRJhkJe1Q9Clxps5snDQaocof452a9vBLFIGinVGwcLCqKlbFgYp7ifb7vellYHnZKt8
rlpvqIN0dZvLbNZIMEF43hxDX+67qKrf7R4Qjc0t9tDC6/q4HWU5UJD2iRX2+ez6Zp0dgYiuCgtr
EY448MyA/bN8LhoxDaEWlc29GjM8CWoRTcO20i1GplQKeGCMWyNNf5aLaAPP7i/eWCehLrMPYm9O
tY7xXMaQ1Zyv97pGVukUFWHvyua8Ahf8bJuousxMi7A8M/caWxPA/bgApRXMBpT+FBfZDlMO7lVs
dO+ZmCqWODWwEYiu7LeRnhphrVfrXak5mUMDw9hXgXsyahkreaiWUTwlCSMusl0E1gG3WQ0AEu8X
qlcN6gbguhsy91ibcYp+DrP3yBnb7Wxk6a3M0DfMBKWn3NPdcyIgfxo1DgDBdovNZtV0n0sKBcqQ
2bBxRj5jXo0CAfaqhr1NH3Gnijg/4wUnHp1scvJAuTaO5mtF60dlH6VBPvYYR8bpOBymVY4/Y9kW
B+nkNM1euwYi7jd/iWEUGiVl0648NuWiTlzRYetyHhtbLWMEIJi5t/uBOsdgsIU8DzZsizG9lXmu
OKgKJK6CEZAHxs3cU6Q57hDEjd59zXGLMpHxIYe77WTfUFCXTF6hXaRO0jXndcxatenzpt53zEPV
wZp75qFsvZsrFrXVNos0TiI7qVKGlntLP7Wxom6ayoGaKS62xuimb/laar80fQFoSbpbAEinx4dI
L5utzV9XUWl7LYeo673H88y7MfdzRjO7bmFqncoHdTN+zKU+X60VfUU0ed12YInkfhZF/W5h3ucY
AwTt87n84bZqfdbRLu5Mjy6D8yo6rUs7n13qmQsYxnLI6rncMqIVb8iEAWWwG+sgMWN9VKBYD8k4
5xvBIN1uKmji/SqpLfVArwMt5w5VR/Hep9160MchBlFn9f/sksw598s4X2wkxY+uScMeiEpq98w1
2Rti2JbJ1zIv/TF4SXdvJW7xoPTaOur4xf/wvKhb7vLeFtm+pio+gbEz1SScVOt/YM82BCuDyuu+
ZrTvK9Yac9fEWjRv4woecO/GsT7DNWUToAhmAYhej0WF4JrwEi0Ny3xYaa0Qq8KWG7N9YQORYDR5
654NJP/JviiHJg6dBjabYTFpbA3wi91qadGjaLTHCP6+8jWXbTHSq/JuHbz5ZUVS9+qC5W7aAvFM
4UzxoW3y+b5za3NnuG9MZtk72euJh2hbv80amIzRGWaD9Fo4zcYe0uSK0h1nOK8erMavuzLfjWzx
j5EiN2PBpb/esdqj+GRNilZQpTNYu6uUbPy5mrxDYUbrsTUTJOjj2LV6IF0Qma3bDxdDFlFQZWNy
fxOqd77QtGUzla0TmBFTH7/4f435kQmgPGtK6m7XYWoLyOHFAwEyqkDgINTwHJuGY8LJKvtlpLl6
baWjADecRd2N1jifQNmGw1Db4lRjGPI2ar0NJAJ+jkB6XUKXebb7zkFuXueg+CDVVBEii9+JHMkf
Pbk00636do8xk3rfsQmP/ckqNV9U1Xhtndbamy7Szhxz05e+TZ5cIZJrFk/xVk87EE/2T+cHgoFY
bZUlLRjBytlaDJCKi9ato/a0dMo5O8r5YRWt+BzBiv20VzB9tgWDghSAfo2hVztQTukd8lk20UUv
Kvm8msn6reRQkv18w9yWb/CV3tPEuDloswYq3DBGWMz462sMWYNUVJlaw35GDHFTdD0uQ629ptZi
bVRRE0/tDjeUKvPGEA/k5ZXLXZ6U5QHoaVqUox5fraBYgHEq2XbBNOTJaenXKKHVsswfAt+w1xWa
YWfjj5pkwFMxgRZhBVr2Onqlc0WiIRysX7mmvkAjsUnnAaVkpuy7CcXLJpc1vcyI+VUGb589m/UI
st3C2aamTueYcFEzRkG3fTlkyA4ItgqdNi9DFC+c4Z5rPhTG1B+Zc4uuvaH65yUhVwCFfnkfJYuA
xzNyetq5WWuwI6Qx0vaYPFU5FEHGxPK5yQ0EXnPFcIrfVKuYgrW4BbbFPC/3ndUN3X6BY8x9Kcrp
si4S6DRyGut+Wc2Iqhf/07AUDmM9VdPQbUgTB3yGDa0Tfd6widuKBD+NAebCA33FcpdBIuJQaKyW
yGTvg0Fxulb9jIgm5fvO00O9WLYv8Yl5sOvbWHhl20XIzry4IRNPzvNUF7D0DASnAu1K3LxLtTr1
xrSojeqyB2/V4mJIKSfayleC88icmMfYGkWdvy5uRwpigl7lfumm6d3OdeOaFTq8Va67COB4YL4z
yALVZjIbyChzTscP9Vs+GNYo+73hdSI0ecR2a4NGAEFgcmaK1wwBias7Rs26LwlB5avaWS+GLfqT
NZvxQVCdbhj/sv90YPmndHPPdck/v0vh/k7Uuvusz+/lZ//7i/4nqlhvCUL/WC93+uzrIan/TjF3
+42/KuYM7w9MFaRwTel4uuehcPtTMWc4fwgmTBHR2YKow79o6f5UzGmG+4d907p6DHIxfunoiP7/
lMxpyOkkE5mmZ7NU3f9F3ZntRo6kWfpV5gVY4L4Ag7kgnb7JXft+Q4QUEo07acb96fvzymp0ZHRP
5eTlJJAJJCIgl+ROW/5zzncMzPD/53/zq02/mts/nKHqt///X2xitw2ZXYWz1vwnP+K/LKRkSxws
2DbfJBZaXHi/k3kUWJ4OGTkJ+2EcN11eONFQc81MJ8ZN1qBft5XEkCNpmRvLU6mbPWWEA+yY7r2r
xkPijvtOqZSpjBh2TjFuTSI9YWOmQ9R5s4jKLNgMQXCHNh8WwUvS/WiSNkrnCjk1Py4sbdznXxiu
slja/fWoZ48LYe4bTXXoCVbObein31mfY2XiUJlKcGL9rURsGvv8PbWZ2uJ5UISCh/m57rEE+BYU
DsuSz8mEMuZJEWaEDZlSTzdWLa663rI3ONlOdZntXE3dkv6cSMUbYwTW5FAT3m9GzGGtXYhNQoaI
p1N9OXjUlnGOi/wyqMkmmkHG7252p20JsqFK14+8KG9cDlahRk/j0b4gBL383XVZy11Lbj1RfxPG
b6KmGV6lrG6HpSKdqiuGasGnk52wthwy8UwubXzPdYL6Xs9BiqUYM++Umpdlf2LF5wodIddpjxdH
R02qcO67iUCwd+8XsAJalTPuJNAYOd366pY9QvJs7yhM2ZQWRwuC61eWQsOxBnVTZ9Md94gbPJr0
MvTcwZpzEeBkqJr6bZUM3gL0AQyBXtTr9dlpEkwlUnLP15o29rk2brUpyXerV90R+o/LotyNPvmz
dL2zk/JsyepaC6wjXFgM/1r7gNPpPkUZuwyJm62LSDDZmvfJPftW89zj7Plqs3T8Zb+kcRCgQrfT
SrvasDcFHJsrpV3xrISD4evkqZq9qsrrMp8hJLTDbS2tB83PtIfisqTWSQrQYArqnTmsz5qdXqHe
PnRyZbDZdR8ZaZrImS3jW0taMxyI3aMpBbjKgIM8E/1g17REum1oTD+Yl4NMDtGlnEUSVeQzo0Uq
J8odDuFFyp3JVbdSJt+dYZ1ZbV/qopYbyXE4nJ3iJss680TPxtYcPeTURS1bSAycKbrgnMllv2RB
tXF6jzs4Aeh+Ga4XT0eiaEd926SGxrBnvLezft12paeFBqiAbdOJ16Lhd2T6TOCLzJ5RGp1TMWAO
KYMnXSvPXimWLe5tySNoztd2XR3KFX1jGfK3CVl5k8iOoKPVMrAF14n/83pqJzgSdlLFaZl9EHo8
G41HGNhzGSNbOtPic3k5EiWZPR36nIlaRR1ESKDMMLHDNVdaDvpDIbDuMHMzGMSLGHpI/iEn+c/J
QLyoMxSusida0jOpMmT25AbpuOmnal/hspKTEKiKmNTI2H8GtHCiZagQJ4C+bZUWmbI6emyOGqwD
DE7mRz2aOxOzaQQ7BedcZnGg9519QP5nU2BKw0UTi/KGnEkXtzwgor+rE20bBO+5QV6QYqXPdDqN
5HzJusjbS/I9KnPzAlaRNWPppbLDIffSB8sc271VkKZzNVdFTtBWsVwntTX1VBwMUR5oZx7fS7ed
touRGK9cWR6cYTkt6ZJE9jx0hIJJHLXMX0lcExVuGPSSsEPynSoL2hridbQQbJ6DaYx92nY2tdfc
WOt8Jld47Ax/3tuqK44kq2M+CO3tFGhXHI6vVBn8XL3xMc+n57JyIlmJZlPN2hezsiDOKtz5eprc
pG4LpMDEx7FcKYzGoessmFFcggMLBzdrbbS96gs9XJxp2qnGqs7mYkVwgAe8tVlUNdO+0cZb4Q/X
eVOwFugAh4cJvEeaTleD4x8V6ummDWp3vwb6aai0V/LLZmh2o/6V+xcjlM/61Zp+/kFYrzrqkECI
ms4bf5Xzicx/vRsqbosKes4mV7hBrQ46/Fg/OF75Vsj7hul3PWkmswlGsqVdxj1R2nBlIvuYlIe1
kazfgzH2z4trqrOWmsd6WuN1qI/EhJRORh8JSwPcEk6OPW3xFWNYSiovmoy1/dQJhkVL4RbnwhU3
Wjun0Vj2OFYH5uktIIWt7qU3U/XDLGp94zQoul6xXJeL7f4Yh/ZnlvZqJw1hXbwKe9zne9FoSFOw
BoDjksqABSPc45SumGyza4S259XJ3FiM1bHQikPmsPg6st2MmuL9udgClv5r8fx50+HkcBM/OZhu
3YVzSkq0HqEFjXVcQwp2u+Gc9f6T5Jo3DcmVW0w/dQPjcRqQ6GVklvj4Z1P9i2bXJ8NL1rghC7wV
kg9T46AEumLGGY+ziHF+UmyXPtkGNdN3pSwj7OZu2Avu8IwkBty8w3Rvj/rbnK3bBhNQFDTyR6Fr
fVQTkY8mq4AczQD6HATsQOM6vWVYPdvQY6S261RGAwjAn3D2mVkukrsbga4lrnEu7YGdrq/zur74
LlK+NfWcLNqK/Uoz5xjCT7vnejtGop7zY9mAZsq46ZGU1Wr+IqChjTdfjEVJ0UTCzYYPXVjVgb65
Yq8Je+CuZS7PDuLc2xLU1Z1OjCxYRualzo2TUkPgoInjV2HpfcBN9lLVhXrkdj3hsnqpW6c/QO2w
twLyBgekS0lHwyKrMXuInbIvQzUl74HysAW3rY3/fqowuImtCrDa6gy86u5rwvp1Sgx/2qya023G
xfmR58FuhP9zqAxNf+jS/gUvNnsZd3xv2PXTaL3YaZNFjmRQkoLywaqDq9Lo68jquJa1WK7Dsmj7
g+Xr2+Wik5HhSZr0pq/zowj0w4ANrUF5bUzsGk7d7bPE2UhPMc5Yo8LDhZRP5AxQb0rn2ctIDCcX
3kYZMcEKE9z+2yUx8LFgxIqU3+5R0B6rwGZYW0344og9t8k83fQWQJP+8jy66aatPAQk7DidG+e5
x57ZnPRBi+dUcH3lYQiSG3CND6lpvS+ICSSm2VvlYcr0LX0oT6qcI8tYh2glhhksuJ5zZPhgRNO9
RHiFcW3AE6gTpvIlVCuQV5Vtfpk08jXmqda5nQVLuDD8d4p0bzu3aZ19ImJcrcrdtBDlI8g8UZvy
IHjVxtNS2oaGfZK1x6YzdyWZAI5djH/do9b3/s4IJG85nvRttqTeJrHX+6J2ry2E1LCopm6Xziss
RVfnO5mcyBLDsO+G6dk3XOTthQ2tX9yboebndvSP1HOvDJ39TC3r9zhO56xrcFhNgKBqtS+Z+iFX
3/Ch5sgHoIMMQEi6eEtxWQx8cj+q5JwN8kOqe02fHlqblAr+z9Z6aJryDdTGS90YTIP9LSPAw6qV
J3KNB6/TrzuH8ZKWy02Tl+ZmnuYgbPVsS2WOxbR4+W4K/9XBGHJZGwq3e2vonbD15MqZBpTG5qSy
EiTrsNMyeycKM3Sydlc4089xquLMnY6jPb6t3T7Q013TpZzm5daqgpNVXAfr9D4u5kmlJ92+T931
rpmDq6F0SJsouJ05hg15cmELdcTVQ2GwkDWzRBHmbAMF+TwU2Q+Xs26BaR0Drc+Zqa0/0Hz2roLq
V5z7tU0YBKNRBQD3mR7wZTB3fmNmwr/V+/ZpcT189cGZTMtNY8m7kTYl1o+z6/IXCv/Wmat4lfeW
QovUL+VHZnlTZgtjhc4869my6REW8ciymRAXitDkxCFY3mYOaolbvmRZeYZ+EaISXTS458wWT+0l
c7GmWRovqDylwaaVDbcYrN+Iq2A5aqyBLWHYL4N14y2fI/YnP8/DdVYLuQsNgSY4YHR+7gFWRV0/
HBepM3W35G6wtLvRMp669tWb3dPsBp98kphk9sW9mTYX4JdIQi4jxDzE9FGLlRKCtmDuYNvnemE8
WrfVfp3NawIgt5O7AhFYcK0oF9zIwISl8r7czMlCOSzPmRZcbhT46NjG0svHcgze6OqLcrYyvdZO
gDSidX6yPHcHwlewimZ0zNrjfc24Z9HVDS7lKMVqV7AHCg0lxR7ZAobZYcyfhIbrvo3jTVC210sq
z5bmPwQXO7u0Xm3GOgbLHnuGlNFgtk/D+lG4P3JH+1qtK8Jct7obu12KnlCIu2Vx9modzjR8WXcS
at7cZKDvnOfKQCNy7CUucN1TGReJRLt2MOsUsMZNe4yXrP0GonSHo4uw5quZe190we+rvL5KM32+
Tg0nxN1+03YerIjROrJpc1vDFMmQdlPk/ItgmBnDgfKjkJDJz7oDKiZUc9Aai8lsCbtFm9S5bLVd
ZhIB68ReSvle+NqLbCFvLPm8dXT8HAjYOGnYGspqOmCJuXYkR1KmyQ0XN2y4jCcNYhI4TpN6ijVd
plExAc2hceJbww/WmonkbdLvC833Y89gNc885Cmvn6yDgRTJ/zaRVfqPSSve2qrgsAV0MzXM67br
nse1rKLZqqcj6IYkShbn2a6wiQ/FuG4sK//oW/uh0axmh+TwQ5icJQkoICUZuGnHxQtNoDZk8jBX
avJ1TLq3qqhLjj9aGikxV/gt8s+KS2sk11k/Jk3jbdfBH8jcux/p1NzrqnY2xuDfSqaNfLUCv2Gj
bkx9OK+pe13YZMbz3HBDAAM8UWp14iSx3JAgmMJQlL5pLsuApuyKQiEx7XKbRAmQxXWn+0tJFJVh
69Ti4RTBjN7qAmQsFVEUbcmSF8NIH0V30VMyXOZ8teGmYCVO2cC0PR6tLW/OiNUdQp9uJm3oD4B3
LHu4KhNO8BrplxLxdp7M+9pvQ0qO4iQDTlQ6Uxw03ZflGbelXLdJ2RjR4iXQAhC/2q2ckvrsZSaX
iS63IOB12mYe6asUbhNELl2bD9lIQTy/0pn1Ac93xR0y5bQyN/Ntn8A5Tknan6hCu9haWs28sgcM
MW1FcIW4HbXs6FcHs8g5KXVd+Z74NN+5WkYx+fyZajzbeHYWm89G4b02mn+acHIFyjy6TvXts9da
S/UuEt3fNwvqCOY1/FWzOb5X2fSc5CjKtsvVPQXfr9jaVjK5wPdP5sjHfK7NK46mJagnOq0l2lnR
jmGr2SfXYYXzjOZxMFo9iJcS9cKaNAHCoUWq5OZhYJsHlcZRuPG3Hi1jP4ySyMNcjOUu4G69S3tm
MMCcpkiMrUgOGVS5KtYBPaItY/XXefpYPZKrPE3Oi7LIRHdEwNJSk5zrzOchER9DUGxg3lyNHvY8
Pom+Ej9SPmq1pz1msMDo2itifAlRKeutqCE4TcyYHdGTmlqAoPdsy3lFGLpIChk5eO0gy5A2TPeu
MV2lcsCQGCzb1tDmDS4+GTVOfYVp5jrnqFaZ9VFO2ZcdFHFmj8cgs/ZQC67s7qN0k6dZ+bcjRczE
z7eDbx4x1JDnKyMo2qQaRvUOVzRSZfUhi+m6K8VVubyRa0VdWe4sO72Zl+JVq9tTW3R7h0Ob2zhR
FWRHx9fv/CaPLDLbSqLe19p0spv8Fp4tk6ThNh1fujm/z8GnhjYTesdvX5kq2AeQYsiseaPYYsGl
QvCy0m2Z9sa2zJfspAmOp0l3PSQmPJxyOSfM0TE83vFY4oRUj8A0Spazr4uJZLWGl0kQUitVcwWk
5b6YzeB6nHP3uRukHg8NisnawLYqrY2lSSw1hG4SvG5mY5y0XPdCKJlOOLnBVa7yp1FhJV27aT4q
DAuJ1YrY0bsUybm77keQasawEsH1AkCcRYSb46WvjZt0TrzIbAB7DKtdR7XsXtNiWdLQNO61QElO
ROWziUGsx9d19MqW4/sQbAtkeOg00JlS8a0K2RwSfQrOdQBQFZOpNWzzwt/LrLh1TQaKoc9ld9iq
xn+20/XJDFg5x6JarqBjHaxUnBkMBRG2D5eNwdJTbol5tjN1DjlUTxVDTMnpQayCC6LtPaT1/JBn
5etIYvQPEvPfGuP/P+Ip/n+Lv/uExv/v4/zbLzn8aZZ/+ev/IlG4/j9cxwh8x3Bx3Xi6xVj+j/g7
NdD/YNRmBYHr+CZ/wFj+P/PvGtF4AvAM/2mzCyzbcnX+8D/H+Yb/DwQAIglBYLjoA/Qm/ja//3fz
/D/DW7AhoQm4pLMxUPNFfRe14VeIiwAZrEGCSONOXwVYYWfFKF4kf4GPJ8v/C3XiX6+ClAEDwLct
fqQ/v4qEkNvgAudIK9t7DcoUWcwfYvbOdiOCTVaMtxwNvn95F/6lXPyqVPw52f/Ha3oXZAekDRdt
5ILh+AVPw05a15I03GbiNBLr4M7vU39ITo5af8zjaJ3ZYf6qUvECv/4vaeSP1/QJUru+ZfDP77XR
gF3xCaiRy4WWvRjwaTkkpCtsD6vc/vuf7n/6jSIR0T5j+nR5/Q7mNxoHvJ/fa5tlVtMzAEttY6V6
eQ0h1SC+iI3PQmjfIhmUfwFP+m8/I69n2o7poYTq6E2/vZe4Uy2nsDGQjbk/Mqaye+OhatCeLrKK
GP5YVv6kP/36Lv63zyfPDlBYgMgWWpOuo5P9+i46eBVTdRGTPI8oX5upEaewJ/b//rf5P74Kr+Sh
nnHh0H+DWvWLB4KJgUA84Ok++3UpNpow2/jvvYrjcIez0QQcx8Re83tFo1W3lrJx3cVlXy+3UK+1
rWm49V/8xn5/fy6v4vOs+Re4DAvPbz9LawicrTCh4wEnz2WGMz2gV7vHtqNP52//QB4vY9i643rw
dC4f0l8escJyekeragWSIHCjgOYuvM6MW/72q/imE5i8wRfZ859Im19eRS44A/2sxeHI+X+j6UNP
ImNN//6b45uBbuoGYBEDhfXPP0spVVOYbadiiO9uqCocwNXg/71ucKwDPpB4gyUwYGE3gt9bNBcn
t8kB5HPcdUF+id3Mxi6BBWz/xfJweSx+XYhcAEa+f1kcTN2GM/QbA443QY5YvwAc62qOK31G99f0
4i21fbChfgFV9d+/ScblK/7pFQM+BZ7tszPxmQv83zcSFEDumTB1M5VzweosvI4Gwy8YRPnRdtsf
qV0Fu7UXRrwIR12ZdpmdvCld/uInN3Tr8lK/fiseNCh4LHwbDgQZ9/fiNGV76+iBoY9RQW0PN2gz
khEeV68+tDm+oII5ELgaAuG5Td8R6l/1nFDy4N/1yUCWVyun9GvRbVUeEYFmde7maSLRYbLW3Tbs
pdUxUJpouXZUkuV9mCaGlflkynttLrA3mlxcUtQPe5X7Mp/aW2Vw2d7WUytPejMynJ4twUAjMNvi
0eL5qvaccT1zhxoAsmheMh9jLJ0BfZz3AyMovRVCxd2YYbYG6r78VIlEXRyJltoASzv8QVwbq+yK
YZYNPdfRFIpNkc5XA8gQeuM8WAFRWgtcVgKz4MIkdAVic2XCSydpYC/YItNUG05N1jA6LANQGRG+
uebJ9y9zmUxXbRzUl1tKbucZbd+LzFEyYXDCI/Vx6eCQOyXw2NufEE4Y5NLpzCPrwt3Io5KYnB6t
g9GorVNCIg8b/D2XSICrmbE1Dd6L8iQkBdPspR9rWHftsEEUYT5hK+e2sEtSQZ7U7CubnQ5P7Qrt
dKM7vb1tNCXwYeIoE5sq6NI6ZBAKiFXZ8JY3RJ3WOTbV7N3rlVejE82Xr6JjzJWxxs+NxC4DQfw+
qz3ivon6zJHH1yirxJByDZjTd2Goi/Owtd41MXHJB+rKQGW2i3IIc3vSp51emHBls9yY5jvsO9Ob
oiPxm1sBO/Ngp69DZ0tC1TqWf26+iXWZtA8qUsnsvtr5Auu7SwJaXFtbeSdXBgGxH3yBNyBl289i
bC2BsZ2+r23vygWfMDTULjbzHI6gFMBces/lw5hgtyTRVgi1tRZAYtFocjPWUk+/lp0rn5mQWM7O
Gl0gLPg1Wh1CQIKO0ArXYi7RJh3uBStxQvodM9ilEOR3WpF77z18+FeGM+7LZLVzWd36o4vDCNJB
otbzwARsGOLeM+tdlmSMmTIBfIa3DE8EhT4a8zKORYAMgjmghXFop7jSFFMwhiVmDqCy51ouPXet
twXAXwZP+BjqyCycztgkg6r9iLShd2MXCVm6UtoZYBTo4espFWlunEdpFH3yVqAI3qQpxEDem9T9
uZpl+9j2s4P9Yu2J4fi4rrWwtrFLaNPgaPi9DI9sSo5hIpFeRlppnOoHMV3gHSJJ2pumAVQbtj2y
JTmstCaaYojxEea9y5DTz4PHQkylc5gtoH9CVjZG0cq2OiwehB7PFsnxN20dO6aV/Xwhi2iXaJ0m
iaHGidbngLBXnYVI1MI5AxM0vrysXf3NYHvJkTgscgrtAcuydQzZa9EEnd4l/S5dlZ67HCtuBO30
wpJIDG/amo2fbKClZUHo1vVYMiXWhIr0zLGuvIL1Kr6Q0DH+AwkQUIp8LpyVXiO4UNHQf0/27CO5
sMjkMWiLYDwKxxtP4yg7MtqUJfOhnC6TpMaU6c8lwA4sY0Pq9tlpW/HRsJUtYd2THkQOnh1ckWP1
bElbpTs5mPbb4tvivXB0BEyjt95ghXQ0SKetw0wrrcg6tiKdH0ow4BODInD8+qrQJPwl52yhZ01Z
x5c8OHAOz7PfyslaPiYwjPe+KHLqF/QE130DrArRRSCRRp0aSxxrjZk84o3KzBMG4mWMWlo7k5Df
sP7ZII538ZBWPDwlT8UETtJxwMlmyv3mgobSUMuxK/eJvRB9qZzU6w4Oyv8eNy3HHAYu3UupPGKJ
nkc1GTl4u/mS2aBdIS/7/4wuGG/O6q2vlYT4S4bPRNNE8S6LCCl/alg/Fp5GeghtcfDb0UYKLjw7
GoNu/rGC3DMiWMk1Pk9kKXVFen+59+vC/w7qrrVZijkFRJDFLsSnsWw/HNaAn1pekCu2qI6/M7ue
6NZkF8Se0yDQ8MazB8WQ1dQQZ80obgPDxEeVkG+WYVM0eRAiHjLc6pWGW93PiP0kchgYGeeUK8cN
tJKHhM98Gia5qY27TF4SgCBVhurC1SlumG9kzq633AYOggBFBLBJdt+GyGhgcFAl8Wh5GUCmmUHc
LYY1585y2um6BMX+2c8jOTBNMuf32sUnJAfo7MdU69jLyEhoj9O8Lq8M7vo+gn3BR78yW+tnyh60
HEp9uQx5yVMwJ1yqhYJ7Gyd+VFt6PTDD6Vkvi3RlXOn1IicnWBd6VOWDcaevrWhDnFfaJRNpUn3A
b6K9b2bRqdDUhWMzNZ/Lb3IDKIRMnZj3CF9bTjS9jN7W5NJ3Z/aEvBg8B2SPxeSiKcB1a1/8bG4w
9UgAiGGn9RlooNqkJta7GDTFYi3ftpKWs8HV0cgTlpvE3GtuiR+pXeFYblypMzp2G+hmV4qbyz2B
VB7tRbre0Zg1LNueWOoboy8I24FFLO8CawCOQ3eO5Z67EvYxGTw9T8gxGONVNQRo7guxmTuI0swi
M8DfWKk94wIiS9QTa06BMzstgut80qlX0b3R/ep0EkhkEdWXa60B0vHC1G6XNsnwwFhx9bDE96I4
U4oxKwznSROEC37od4kI8DpgrqWOxx7UPf0bNuysGRF9nSU7i48LZllH9qnapROBZ8yQ74u7XPwJ
s00exEx6+8VlzPa5gmvYD7j26gjLr/ncLDUCF/k27aZtQLyFXkb1gM0Rnpxnqn/YFIB0YcXXFpie
+Dhs2oTiDoMoxW2b9d0XZzty3Wnq9E8aQcQauVJXZzNtlYx7309IBkI4wee02tadQWDpUauMyiA8
NbWnQRI3joZJjB9r5U/dZjABEYSYwYoDmGo/38xez8Gv8Jm49n3QUxfQIfTU6Wj+UwUo7rlgrisa
NcqIVs6o0UmyNms8Xbh+oU9l8RraODFpT2vHCmedZaJlulOQH7DH6VgvFPMNcGo5n1cv8f1bLD4B
kovRuIQBmAw/5ga+7KgAkfFRmQaAizkhjga7b9WiAvczHHs5rTYRwJygqEl2Wd9gUFJPfVf5eKdL
7HRwApMyJmYI6HlYMU5GOfagYa9xbiC2Dj+O7oIqGcFQFIoQZTKCiecg29ZzbI8B4JcewAtowUJl
CLCNCtYY+srgxHJwIXc6dUPOM+il3XHw0IjPzELNz1Q5tBRl4GiBOhgVZlGNYRNMyK6rVTtvvd/r
N/3aIN74E+0nyPaSB4Dfvvah621ng/WbqqdBVsFd2RtEk+YOxNRGd83x1gNjBe6csRMg8LpotnIZ
VhnLJCvzbS1m0Wx1DFTIF13Ratw4i4vhPBibs2+7s7mxfEN+dlJYrBlmV+UclBeNHXXyVuQ6GWTc
sCg0+tl547BGY2vTFkRFoxt1nQFwsKHag73YnTwPceOi0NmzWRhbu8c8u1lW1XOxSPN22Rb0D91z
ngNUkZBIecLZltGJ5CvrYDdVQkFECqiLdoai/pRqlCdASEEDJdAjS+O4jfhyp7m+GRupXnVLzk/8
1qqvLmuJPaY50dzQ9kT7sSoh79MABwdMLaIOzM3r4L1pGNphcse3GNaLFVxz+9F7pK+mBvyR4XiL
/GX2ltC050ptEqvXjU2ODncR9KpHUBPJEgZ65z0nlV/+JCsPsXAAhHQIRog6YWH1TnlIoTOybJIs
pgmLtelsMsGnvkEU3kPbCUFvgUZ3z4WkUq7oDkn9bkibSEQ5zB3uNOm4fqgAFHyUum4NUQA8irtD
PsxPPF9krXKtnr9J7HD0LYJV/XCtEkKPxe2NJRZBKNsCc8tPlvQIiCQgx0jJavnyox3og0GyyQfs
CRC0PCGp/FhXc/mZzjqZH0Gm+1xTCHWlWeby6OTtZIe6U5jNFTnN3IvrMfV/+gXDf5z9q2I3Mof3
gewxpvskTU4YtsqbdHGsR/Ia0w28h8El+5x3tyLt2eAs8wJp7LmH7oWNoBZcSNMR+aAmCR3ZzC+w
7xIrzOoV26jEqTyAuVHW58AngdtIZuJ59XQz/ZGlhXajNeX4UwoOAfi2aw60Y5XzhsE0cuIKMiBn
t0lOj5DPCCjklyezyjXxTQS0epiNoRTHS7O04Cg+kQ8nuNFnG8IolQk+pqJZrdaW+i639SqJPR/G
CYyNCdgIvKbgUHdJ/VH4CyF733U7AKUOrQ8E7hfg6XTAUCtHBoWAqtC8+tPBXUoNrit9Tkxur2Py
oUcqwyQhlx+J12B20Pw0eLWA6yg2zpUwjHQqD3pXYdq8iVkbHJfJ4xCRZ9l65fr1mBGCS/zPqUx0
ScsELtIoN0r96LQSq52XLA0mlkksVyhXNq1ZgTaQbRkDhCM5GnwQ3BZnVNj6vvHUUvR+R/3WAmKY
76nYNNLS3lpvUl9BR9gN4F4x3LCjzEi0Qq9uRCeXt1UF1ZNnUWwUIsNm33hpJWlWyn4+LVpsvoZx
LlCi67XuN36qIfME7tR9L/xKAaeOdISwf7lsmdK0HyaDa00k6ybdm5VlIMR6y/juEZl/GXSbKE4q
U6bsNHAJI6LuzMXM5QdJtnUHRbyHqJZ16mugrhGcA25sGtVAKHqAeqdj3xrEl3yRYkqDWcsZIahd
Rhayb+w2dtncMUS4leAqRvUTl4Jy8OTGVDXxULmo8YE5J/UdnUFNZDTNBpc4q2uJko+JgnmBlywp
9pKKNug/syrX50JL6alYXYoionTCGccNw/e+PG44d0T15i9Na6FRlA7QUExrxqr4zKd6yyvbuDLH
DBtw1I2uneN3W/P3pNO9H3Z+MSghLxNSU7hH3Y3OwZ9KpbYay7ixRCeigRsM35YH1mRj5V26tKcs
UBiyqzZ5svNkqq3H3ugS13zy0l5fN9OAO4r2xYF2U/9x7Z1M3jGDEBbUwLrPY48/fQFOpR8E/UMp
O4fsPtbCno1NYNKLdxozUpmhjyEcLF2Z0b7VTO28mYVB7mFcIHGELS7w+WjnWI9j1+21PqxTSi7w
1sz5pwvAjAqdyvUXEsk52QX8l/wXj9tM7Cqb9bPWLN2zpnckp8x2aZ71ebUfchpBnKh3Lw+qPifZ
C74XGTAXbJbTmMv52ww082ef12x0JoI6rWv+jITZKq76ocjzEswCqJs6LI0px+WUd9C/Kyyjt70l
bnvNwN7YVkLelovlFmE6DIGgRM6wX+dBc0h9zh6kh7JhWhxB0Me1Xkp61GKWAdD+FgVu9SGlOaR7
NfLB10/BWoMWImi7sALStojM7xm8UxBviNHJy/66snbYpo73j6nJxNJSulpucSeEdoU7sU5GuVn9
avTpJxAjArgDccje+YOYIVEoZyrBGi2p/00fkYBq3lhNz8VT+EdM7YF8nC8Mh+ucNgp/45QEqUmh
0+TSH5MVnuejFNMMA222yGBvwJJ4FGcFvQ1GZw7W5D+oO68lx5E0Sz8RytwhHMDlkiAogoxgaHED
i8jMgNYaT78fqsVUdY91b1+M2c5NlVllVggSdP/FOd+5qSY76s4RpKgm9kRm99atmy08lJuyIlok
wChhVtpL09lLe290VTF+OK1S2W1YjR38hJHwcRtNvMIzLntevl0fjA0jTT60YE+nIg3ResVF5AKm
UOCh4/uKeENCrLPOdv3eNiTtZTe7LtuoLogmrkkQBKLOV9rb0MDfUS5Ldk+v3RYOnxo6l/mG3jLW
Ql6igP0R32TQtf2ceuwRwmfh1PCSiWhsDd/BL5zRRhuTayOX1NC41NAgWbNnmfoV6QJF1jBaHGt1
Abpa9pgjf0R6Yi77GRM7hhDkzSm3g8Fc0opNm+ab36JgWBPX6OfEdijpEp45DpHSb7XFnLt03wGK
AeTWVJylkpc+tfKfzjjEACHCmUxC1hFl/isflvVAYYxWWDdgqd0MWlud8Kq1YcnqKGl5IX7ESIuN
bSFAMyFr5Jipz5MT1uOTNZCHCW+sZAVw7QtT2MzM9MwKtiU6H6TNCCBg8GzA3RXxI/dWm76QU6B0
MsfUEnlmQYjY86y5erkPjNoBXtLAyXqYkomgIakmA7Au4ULOzVTOC4jTrO9b5BPQH2vTAxldkgbG
IV8qw+sp52BA1nUnV9Q3GTQkDzHS2Fq5m+tvedAED2x7UKvsptYg1WofgnBOkfrIdgJk3g1qCp19
3MsO4hQ2pNBgbJwiyQ4YJ9Mw2dnWEG2HhnIeFYctvJwqa86j3eDexJBq1SrdhXwS2mWn7JyF9P+c
bOB/b6qFAEVBssQfNir/FGxx/oTU+A8Y/b//b39l6YvfgPjo+FtZh7LXdv4uJrDd39ips+V2SFTi
X0gC/qYlwPxHzoTJylaxs2UBxZr8r0oC/siyWQ3hC9RprgFC/ydCAvn7Tum/1i6avmZuKAuj8p83
Z63rGqvdXNvrEvuA0eIdnZz0hIj2CPwWtsIUva8Zj+Ys3yc2y6sE/FxPFaM0RG5BmjOANMp3Plw3
bT69qzJ8m0ugD0B29I9obs190t/rjQ1qSebfQb48afr8FhFf2EkQtwOGvoW2Y2N2KCLDlm1Fa0S3
ZUDAkpYxjUgi3+3cW8Bg9Jl2yhyjwF5kw7ev5tYftfnTREtMxKyNelSdQetuCtlX2Ii/3YRE4zIm
Dmv+oI08VGa0ABp90ls+CIYMcCM74qA67tYE4WozPISyeYta9WPqmHiK+Bf34M2sY+WJdf01GZYD
7Y3Xd85XViMZNshIW4dve9Hbd4kDvqMeGO9Hj/Q21C3rIhLzlKMno8eh+Vlm8gnjDABkq/nVGuND
xjzuwotVRFhOiFzTJ9wYzsJci+zUy+wOoLsjkjlDmrpRj5TPePdWSIZdTi4ZwAMur9jobYAP43DE
aVHFpFUjlMJdrXlBrVFjdVzPq2hNPlgE7CCdR78/qO7eofvepOoWjCk5A6mx14QdPdNjbd3YfW8C
xIuBTuag3dwWsXB2U5XCLdZmwELz3B1K1R3COUWLKLone+lGn6iIoUNfD+eAcMqWUyueziQ2xthF
070Y8pWw1g/Qexvr5+Qg0EqMH9FUO4c2mrVdOBnQyRB1YkeBcVKJKyIs8PFobXP0kg3dal3sEvCw
J5B59cFMGaVtulR9R2mJmGF2b3//AP8PKKL+e/vz/4/OZmX8q0Ps8pl1n3/SQq1//y+nlzQ5bVh/
uwzOWRGbDhqMv0ih+BPpIERydUciZzJW/dTfkkDUb4I4HvZcaIfo3wne+fvpZf3mMK3B7M/xZSOS
cv6T04tv9aelMV+fnTWGZtN24OIJy13lRH9QGYgxzDX6ZJitRKDG5OfpowmtB9qFoqYDKBHPn51h
gHH4XCLYyc99ue9IuyW24V7A44dgxj6NLHUSidvHkVyBsj004sUwgVljkYtziXy73DYJeMjl4Mj7
1UCrrLeluqg42a7feqyeCKMip2s73GjVD2A/rraT8yF8VtO9yPZ2w5PksdzfRjCLOzZ/jKBKfS1W
Aq8sD0ud7VW1VwFEzqg5lfwnOxNgN4+sZD2YpxvSeDdx8yvLE6+BDivaK4F8m85EV3mlp6P4ah4H
CIZp9b0A5g7ct5nUc0LDvsC73HViPmogUtknAP07NJZxSUUOtR//EPzj9Mu2gEKWiBAxbNFBs0lR
nqRwGt0dFLqtSH+wADmX1qMI8P0MnwCVXlZIwRSMvsXkCx1veciDF/puX1ahn5fRDZr3nY1YFK0t
qviBF7HzRzlgdDV2HRyW1K4OYwkIGHAzwRgDCzu2evEHFKWBXZRZvvfhTYTp1GIULpDazs1tHnNR
AasKSDoZgx+sovN52lj6IRO/5PLD4YpxP6Xqt11j7GROdtn8ZS0srMP46gbRE0CiHeErFqAbpkJ7
0YLHt99EvBxn4JHrhlNjENFb3SUg5pbY9KCMdhGDwrUTJGowXFIoSv0dbORNbNaU3ZOfGnLbR8Z+
HvBjq37XVMPOnqpbthd0sJ4kBUlk4w4hAKWnvpVOvYvqT5Q+21W/P8bmVtyQKHqKo3afLFyCPUzm
Ob6phL5dykcDC2Dys8C4XSfsy+3RM7vj5Jgb7AQCWCxpN9vCohpNGogVYP1CYz9BuSBbdVdQgium
2wVfygjbo2r3Wim8Ca+0ObKxzocbOzRwVplktgEXdO4qrkTDpnJk7atnp1C9DMN7xcAxzy5ZG/CL
8jPwSVi/Y2h9SBhhJe1HXryns+Rl4kk1jgn03mncVc3sDQZ+Rj5tDgj+sCadkTHOEuHWCaiFTc2n
2ffNeDlwEW4gvvLTQyyUQEggERfGjzyND0UOKHQqZi8rVhzt7OMvYZw+eUQRwdm5khyx1cR5kI/g
du7ywPvDSXj9Sx30RyGb/WdVyl8PGEvoOnFI0PztfxAYGeSOuVEHu1bPvuPRs9v8OR15LwOclFj7
9CsJLTDBYcI3ztmskyPUlp0ccJEuE/bvcV9mgQ9JxsfC4w8haCvzmgNyUS5OOGTvlfwqpocFlTQs
eFqwZBvz/1CRSQxG5px54GYZlW8anE76cFNGDwspIDaObD3azmwrTRw84PlmIm8Ic3HEi6uVO51P
sxoYTuAAwUXtLGdl/ozAYpL7cqPamzovvaw9JtEnbU3L8JTEVW18yvghChxxjqXYq9210UPegX+c
/o0ATXKd/EHq888v6j/IA8meztOSYAc4hc/YYK5o0b2IAnSZVnz6x1xJWrw3ZfOi7OUMjrfO/837
ukp4/+lHYA+jiIczfwdw/PniKAZNc0aYgeBX7J0B6XlmXzF5YXtFRZioL0R4eQs+095BlxTO1tIf
THUsMDrbR2Ik0vKOo0LoLyI+86nX5uNk3dCzgdwFzwBi8FAJ6IH93b9+HP8sEPv9hVvFbjyL608O
ofvPP7XkicFrz+KkcVn2ZnSaCmfDeU6Xf/P6rF/ov7qCv30j+g5D5+WR7j++Q0Qt9LhawTnomOM8
J9vk4daZ9rFzCOt/973sf/q1kIO5gp5GF/Q7AFH+/GuN5FtoesAkvNbOTqEe7EAesT4dwrw8DGrw
CnPxGIqi4THexirj/jX20jpSAFq5IBvkkrGU6Zg6YERNnh3s3zLN/BAu05wRnhOyZ+eejzRmXILE
4aJ8TMLcG42XiA/vGHc/tabYcf6zh6iPBHJvxXqa94ROh7eAiSXY2c6arwuDd2e8sPQ7TXemuK+d
fgewdBPO9w0rDxtaoqu+WQ1sG8Ndh6KAk1LWdM1mWDlMi7t1g+qD8IljKabzRI1uSo6Scdoxozno
4UsGJq2P6mPVMIWMtANMg2T5zrUra7gToHn8KVueCrblk9fB2yW2CINTyDQ/BpcRcyE64KI6pBPZ
McaTZHVk+t6XxsypXvl44TbSZiTMy2C/E57pj9WrZr2s1zCZ3Xtrfo1MxfoMlF++HCCzbQfzsbIZ
WsaoQ8RlnBDpzD+lOKcOsQPLavB7mgFC1dnPGXmdgC2eWCdEDxBgvh350+YlgDusAdIYi0+MndvI
vrPlQ5IDpD304ph2DwM3h0JWVGuvYTp4Ais7N0Bevna969XMP4WMvV6rtq1+pocykpS5N0x/Bl2Z
02+Y/u8XY/ZUVAF3sXcmRVvnoBiYvJbcQkalG00RztSeazYEjXIxdrDTX4wjS+InJ+v2UYhiIYst
zxwIYbLNw2TGXktkcVIeUBhvDUxpLlfb0vc8Uj902iuRyRtcQSWjKDc+RA2MdX2bBHKPszOJ1sjZ
YUdcl1fqnPfcfT1OofCckftVYuwyqc34dkWkdm5jHhMSndzmJbUXxEMnvd0Xxr6N2N4h3QnUiwzC
3dDXB1tdu56l72If1ivVgJybT8hvKGS0ojkIIkQY4rHou7Xin0GPUgAfU0YiVdLtefTYjfrMnhz6
R53YhwrDkgEwhii17WDdDGy+0zk6WYl7ZCezGelhUxgFwF7xPbGrbB8W3XrMjOfBGoD49awg1UlW
KIEAjxdrJA5jOgPT327th1PcN3mAcdrYO9o1CuRWQnDrf4yTQfWFqZQxtylOw0xJgLB1tP3RIafS
DahhEk/Pv/tRUY+onVNirkNGnlXjUebBVq9IxKVzf6iagT7SIy0InK/cjKbcpCnSzJCwFcDPIvEy
VmYowY6Re6X8g6nOqoL9CHWdu7UXrkj5Ujt3PblE1nIwqLjYyHhL7nJRa09W/NpPCJDEUXN4d8bo
MWWIuhBmIwsYC/pdQG6WXTWHvv2B53Pfmm9jb24jNInzOJ4iwv/WknJM0HO7BYZbOCMR8VnVj6J9
rdLqAGCfnvrOVMLv+ncRR8/mlHpLS6pATVI4fPf2oAWX1oUE9jLY3JTQdOLwG93MfrYYAxOMpskt
0Rfswv2ZgpTp66YEa2Dkiv2NzaN6ZesCCIhnZX5YKEcdthz6JeSYbYfXAFOliT3Nkua2g2drMgkt
HOjl+lspTq22q0CGzUPvReURWdoG4Ztv6Fd5SKPeM82dHr3UWnQKmeBgEnxZUSZjkKFss1AokZUj
szvbDrHrzr5RLPsa4qlVdDvECljaTC+PMk8jqHHKZjxeuIbB94dqOiSAZDJ1NBrqFoWmS/Exbj7C
ZvbdvD7ybsHzfemTZ1l8F9RK2upxVJnnCvMYkDEYJy+tLXZQTb3kMZt+4uDY1GV/mECh8ypomtp3
8wKARxFyXG1F1JD//lCnMEh1al6YIqoxtyo+xMsIshX8CLsdvUDRZBCxVTxyNcBw3ICAeBLjTdTw
lAKocm5q7VOOGML5Ubqy86R2TcfMA7AAw2lm+8ZPWjLKsFpIqT9GuAGO5GMrGo9x+4axOZmFO51v
V1tQRHrAE1S1oSy2PfdQSmfrNBnBUWyg7VdrfsxJhXPaDPZoeUqcn7Ijz9E59cHqRsclGSNlYhcE
WerLWU6DexhNwnasC7GcN0H3nApYLgQFNvt0OAD3GNkPpd25jlkcobUG161Z+4m5+HjfaExlDiHZ
9MGJcEZjemT/WweH1eDsyLMNwETvcuhW7qGthddqv9rpLaD3ovZxcb23Kemv+k2VWptE7cf6Yyle
qvX7wHNCT/+BgGczWPUHYvBtgEIoeanL1nNSJDS27rfTU2OH53imkeChdQVm/URnsUaK0nRHXKc3
jgTVVhh2K/uWKETgyrW/MOtrhvLDiQ+I2jz4QTckhu6yxTfpYRmLi+lJlsdS3Q7p+2B/SB1OSqO2
pvyGzrOZF58wTm9eF6UTz+nio7raLFj0lkj3lo+JxJ8UU2+xDWiIovi4poJpwc5xMEE38CJyXPCr
2pEDHEz4zLLJvUdT7CWgahVOiImdm86jOoE7WmhdK9zMgBJRIrsQP5ym8+tgzYAjk1eeGg5Tq9rn
HeJF+YzT9l4vrR17TD4s6T5tBn+CBV652mvNUT+Wgz/TXkUVZPtzz/jSJmEkC6qzzB5bbuVOGxHe
RDsX3+/o3hoOc5L6OVh3tfMt+YI4e8etjhJjbtNvFKibuiOhKToW7o6pBG/MO9qGTee6uwLUAuu1
7coLc/N1GspBnPaeFdDOP41Gt81zi/FCv2sR1pY81pXCSz1Bb+b3d8h0QDe6kWaxUahTQEgA406e
YnyXc7lecukJprfndiR7DMEumbSdgq1ZkD/i6tA1tzmvjwC82PCwJ2tMFa8ujnk+1WRXLcVFxwak
YPlkXDHZAIR64D6HQVeC4CogTOfJCYnGBkq2l66CqIxKrrwZCi7fcpulJsXJuJ1RY2PCuNX4LEfM
VTrIX1PutXp2iIrAs+zr5J6qda8JxDImjEwZsEmWfWhqns3IJ9UtUh7W1ZMF1Gw5G3T8WpD8Gghb
wXQBT6TaN0YF7SnzcwFQea1SjPYuiQEsVMKLzYOcc5/tvFdlPD2iuqDEBDFk0rSThte/TEG+7dtk
p5Coo4ce4EESLXGboXlx0vxSdXd5SvmRN7io6Vqn4pMd8G3fhEe9IV4TKaGXwkYmXxXRrjeo7NQP
8hiqkFUhOfSMX6f6uhCTi7OGkJ7l6FKIwrB1qnBnq/ynYRNYxrFfF5Khy0c7Tb6OlpBkObwClheg
u5/B0SCg9YEFkagIjUXzOYw7wqaZXk9M01FN+KZ6z53HvkNDi93QKd54monGk7PYo2HbJB3MBQ34
SRh5WfDRrrA+LT+YM60yruGxfGn0xQfktsvK56V4pinQq5b4EMs3M+JeBr/ByZLZ+2K45Iv2FjYp
xFpJfsxb6LzlKSXlOOzH+WIAkQACnt0R0HM7Gi0BsTUIBzjuPO5mdhoonXKsy793df/RyPm/Hyb/
iaX5/+bT/V9E3PyXU+n/8x1Gn0Xcdn/OjP/7ZNomFN7BowvwVkpLN0yaxr9MphUbMjZtBMkTUI2j
au2S/zaZdn4DtolT8HcSp80w569bNfidho0DDyUQ3EjX4I/+A3uuRNP7pwYaU52OidURrmRlr9vS
XucPfxhM9yC4WguY704W6NQ0w/kFIdfgzMJ5H0cKXcx4qrskAooxhCdtiN5TMxG+M9Dw6LO+g79Y
Xko1ISFtA2X5Gsst0Dxhn2KNCgQHZw9S9tpbPf1ByzKdMhoiU3ZNE6sddjXaM3xksql1O202yZSi
xbXaikw8yyIjauH60V4rtt3hKxEE+dvQ2cOlM+0vu6dWz4qc/ZLkk8CVRGQASXhkFoS9co+1cjGl
g6Hw0FU495E5a0pC8BFFdRlL9Ih0tGXjUiMB2T27TgypOzY5psoKnK5T9afKsQY4BJk8DWy5thYW
/i0j4asNI4QLhFpZxPVtrvGrIyK8iYL+A+F06fVwnyoocnFzwqRwbq01Ln4JuVOziQFSoVOOKVSV
GwnrLGqNGxkx4c9SUbf+UHcI+LC+9GTfuYXMd0NglS8tw+ti1r0WJOZWhpAONwMJtfTqBooLFaNX
L/Nphx6VHV+YqbsciTEzBPnda/MlydvxMazzW8g5bQhAdUQmZgm7eWkak/OiSy4tX7LfqIV06mPg
pHzfWUTRnU6HRJZxFoHOnQfKsxrN6ghwJGIsOEUdpUauiI0EKmO9aE3DTI7ZKFge7MHLagDa4oIe
HeKArXl8mWdJgKBrdDfIW17qeGSUpnrQ0JLYXR9pWXVj8bJdRVIde8awIXJ9fH8dqCIymTI8w17Y
KF8O7Wdach1YshV7NMjoZDnvfewAzX5wxy5BR8QUEkfuXWH3aIFRTY6KqrGXw4lcpugaOiGiYWL/
xvFYRdn8vJLgFJFI1W1r2YegS04lPHxChcLQZHi8ZBXBEs0CiSoljWPTx4kB8IUhSwDlr0EeDxPS
RG11n+XgEE5VBFvSAzA4EoKRoXfwrMQgcMPUSHXEDLoxE26OGkGHxXTejveQaICirbQ2neaNIfua
gdIjeyZTfcfHmjqMLerjhHgKs+E0suXN+icJpuEu6YeQQYmtlz8nZF1+q5i8dLIw7wyikQmUBIxY
qZsRybHXsY/1C5NRaxPPH+TkfBdGvK9keQqr7rws3Bqp+8W6lYVBhR4qaNwzYMDgBQxmuHWBZSNK
BNUWpx2iZxolEjnHMq5iRpFl0O3LYdLyXzqfKJ8He55OGOmQ+y3UScqC/RKlRfGIXJUpMKju/rJM
KK24I4GJn8qhnq5ADpj+asnArMNICiJo4rBkmhOSqTwhcDppushZhdv2YziIs9IritGg0uZT3ww3
QTgmJEIUqw6qdomNiYjLmDZgJ0k8GEvcmtBW6swnG6zdOzFJozBoRJTtJ9LxPgUOCnNvmG5LiGk7
oXox48k69XqfsoPDag97sKkuYVnG+qYVc3Fl8w71sZqqSNt3+Ea/CLQMU99uRri7GSYMa6vQzJuh
6YAUzMPvJZkVh93ceXnOFHwZU3WvgeowGCuhBxjN5C1z+z7YDzGWoD7qSZXTmpVr4yAe3uGsih9G
O7tN9E6edWJsLnUaURUw3H9Ks2g8IfhuWRjpxj6Pw8ZL4PoRgF3HRUof38Fey0pXEHRffZiL1p7c
udZv8MLAbLXTkCrWRIm27ypwsBuzqQ24whZzCKvucGbpOZv9oGLrnY3jJ4wb1jVtB6WwJdwIdTu1
N05YREflul9s+gYQoSxgjKuwWajC5XIqezu/TWyzekvsFRnVuO0e1VVD1GPcHDD1PIHD7CNvsp40
4JJkRLchfRtV+3No6uRVMevRBocMv9ohJXZy9hih3zhfm1MLUOrsWmu++ZC2LP+ri50rSCtAf4QD
KatieIv0qQsDx8vrpPObSc31prV0r1NWf44Wu7nRtPHOIqKbWjnJGKyjqo4hjequyaQ8jtV9quXV
yWjj4n2AsPW89DiEN7WuvxtufQ8KCQhyRCZz3lTPPOAO2lr7XjcNcC/SvCffB/T+EtWXwLV+JXP6
U7dJtwBpCh4wAWUEPThRivFQMXFQ5KRKbPW86SH910ZxSBzzgSvKOcXFGqkTmtOlFlX+VMDrAQhD
rryBNPOM+3jmCc4gXC04D2k8en35LKsG02UOdUrS/lRU4SCuuXLjvD2NJUscPa4ZAUg9Z4cDebtq
GqPeAipmqFJpi6KgXcxd7q6TrHY8l7pxEVP1EHSSwO6xxY2KtRLp4WtdCNf04iTnsCiU6wdasQf0
625rXQsPWRwzp9Sgkn0sciieutjRjnGnF3dLrZca0dYGlFzVxGioY8CKy1Y1xVNgxwlvZEQGH3rh
tC3vNcl4NBEGbUMQ1i1YSa6xz7mr8hx3ksGs08S19UgcDAdVnKwSY13vfww2n1nfrF2r2DqqFi8L
5v+TUahih3ueSmOQRn3quvgWXRMXy9IG5CUxw9BtALJTHCYYiiO0fLbmQjdjH5gkVgEN0W6799S2
VkG0qUvHZ0iYXxUUPZPppsguXZqr7oa00mnCJVyd3Vof3u0wbfTz1Oq3skmTa5sRndGjHEqy4keR
0FgBEslwTaQEE+hF3T0tccp0gQUFGRZYNDAEoI7aGRNmHpUn4R4/bcJo1nCfjH6iiXWwPnI7ZoWf
cFWiM5hichCNhzjQmUnzmET1Lmxz9xoJ3hw/DihXN0E2Zl8hni+oU0oyyYgRLZHvbLaMopwqAOYL
IZrfAz08+nSlwF3vMVuzZUUiukbIi6gIn0K4F7+yYrgPSKbLt7rR4aIzKyorj3ewY0w5z1X5Ylbr
ZCSZ2rJhdubYn3o8ikvVTyjuiTMfg1uM2kCjY0UaLfhAYkyYEGrsi0fdDdQhwaJFHHIfa6M/NaqF
+mZq43cikWBxdmovpD45QKbd7KC1Qmcbiot3o3XFYPitVaq7AdHv2hl7uGeJoS5LsMFJ1fkYGF+b
KGr8ShJtNHOYgh+Rbh14JF6ZSBkRPZC9gfMqqZibmSrpeavKCvWzQCIxK8E63jQF9vzgXCC79OHf
BDdBrg8sXJ0VbwWpbdovVa8JL4wwyzKIiLB+BPEMUGmyQoaCzbIclVPGpzGJdBy5QX3oeh09g+Aj
TyTbryxmF5Kkhn4bi8a+BESRs5qYQyTxMLb0W8Et+gXdv9kZS9ZeRF47W/jgXmJXyT3sO4s1qprD
k2mYN2vaw553maLdyImwMKxo7/baY0OUVegNdtwSC1dO4FObZz3EU0YVG/0gu+8gSIL04EC0L/ZY
TOxpoSt/9XowHqBcyG/e2IotEcM1d9TuaTngfILWQlQ7lsFrV9mQ7DXD/ahrKRg/T218CofRGZ85
uZ3+1JG0dUKVNu7KfHSeI65oBoOigpyakN34NWgifjaCLP8YF7hkqjS6fTCsNlK2GtrRLY3sMzJo
n5GYYGrTW1n9WMpCJjtTWt9Icqp4V5DIlWo9ODKAj1BEl8kiBqs3bE5K1Ptq8Vz222/LNOQ/8T0O
82lYEjPbF2O/uEdHq9DSENJRe9XSE6i8lH36JNUy4FW0c/6eo+dMDsdRAsOzMeSFF0dfLJKwLRMU
APhqGGuQkoodcHkYgHNRm5DfmrAGqjdzXEFgIAcmYAHRefy9wXjE28ehYeOP+VVwMJIpG7qjobNL
1OtlY7idPu912BjbLq9dUte4nrds+llcOJP6SkBYsEOeQ6a4IwXfiJwC7iCCiZSUpEd3aK3qo8nw
IW7MujlyEIz5mr1S9Z+YSKQ89DECu3O7xCt1N9G2okdjZKP7qe8zEU8/UxsQ4yarXarQOTCtp860
YurK3rZI02MOiLdnmi95bZrtE9cIS9xMhE1AiGH2CEo9K08dXusBxsckMa31xAtOu6Dp2p91JNze
H8fqzh2rvW1E+bPAHPKmLInOBGSD82rpAwd70hDWyDXRNncVvpmbIIitrxxFM/Zq5PTvg5kx7I/G
IQQvm9dF5+ct9VTeNNcG0vx2NiL3M87ojuAD2vekeeMuIreq27UhJ4o3EMWJ3rpIGSZRGONoi1xt
wPKUgdGDd1XFmo/uGQu3FLz1ezESVhxwqSLM6QAfkhsFJpLs8E7ZPkaxhOF+jyE91MbUJCsrlIpJ
blubuzSrYbzhDDNfAi1nRllnDD93s17grbKUsu6RKnC14XKP+3MchYhHhy7EXtHE6wc1z/NvVJMq
80s3kc8UMIzuW3NYq6QwPRTDUNwGeVh+TdC9643UYvGqGCjSZg1R4cLITctr6lZWto+ToKCIM0rC
5IQx+AF+q+Ri0ai5x6RLJPd+WynxBmw7wnUpK+2SxYTJD+UQ3DZCW+m3UVw+4zyZY38Ou+E+C2T3
1SgpyIowgu+2qAc/lbNiMByJgqdlopjNmsq4I7pyqHx8P2XIP22MZApMw62YjHp8sEYT9RO2VGP1
N4sB4oTonF2Hry+BJDHH9crGpoasgaBOUGUdmiNjkFi8IidAKWbhBw78vp77V6TqzQNei15tAIbH
BwNRzPKGJ04Ep4LGrqWid7LSizA1NEQv6BcbH8GDmQ6nLBTpXlYUNRtVT/p1cCvk8XMw9+0+sigK
NvOcEbpVuKDB5WLgEZNtEb8mgCSAvwwx5PVWCkHNGzEXTjMcB2fHdWl/xmYyGCOPSjozUp6YdKls
Zi8+1Si0Cc6IQVLXclTjURuEPR0YnFTdJVpoz66Y8dzE09xEb049fdaPsGjG0k8jEfiUudxk7Vh1
764ZpKuLT1M3U+LoYABCqpomS7R7HPfs0SZHw0nozg8KiR4ASBGzTmBqis3XvNXtRB0ZxLTXJoPJ
6WgF9ANNFW+20YdnKhDn6NKuPDbSiD6ycGKr5/wOM6BH5yol54vswAiCINPoboi3jj6NDKhz/TxU
2IdUnpc7pRftSbjzckfuA33/FN92kRiRMza85RwH3lQEc0S0amJ2B12SYPeYVZn5HbFlNG7Seshy
siO09BDGtY05h6AEUjx4zBuvUKEqrtgPFzfdZqWyAL532J/cL80Ycxyf1PnpB3jp6tzUfO7u7Eqz
8sMIkNglrbnoD2bg7IRBRDRDrMekKh+Fw1vrQk7AAf4KdJfPpKyfphJYg9Caa2HxpUR2P4rwgKeJ
XzxIZsjcdfdYUWmjzbAuAWRky3FY1QbhS5dy7RXWqR7yL2rWT0Iu7t22emh0+SuXyVnvhb1Nk3xX
ttOnHiFiNO3uGAbLg5tk6Ara7LMmN81DRPaqGXwaMbFfCYC7d2T+bjXmYyy0uzEzrXMZBhETNYNi
Jirv8qm9Y3BzM7o8ZI1cPq2yfC8jJKCOHVtMy8m4njiqN1Fu/cDZof8kK3nlraCI6ZrwExvyriRB
Q3OJ84UBxH7SnrYWqApWNS2SSXw0PDBkvac00xvZEgbHquuQV/GTyJuaMQxFJ0/7r9HgKZGD/hAl
jNRbGiKwewT0VqyMRYA/MU7b5qhVtDkHkQhodjxN2Wg9kyCw1JBZ5p4fwWaHGj7jVK9hszZn7ufb
YAZX4RoQtt1lurNq9xAt6oGZzoWoyuNYsOlPmHhkFueWpKWwyO0LlvRQ1aI9jtpgeIGekJs63Wht
cWtQwgdpAhVYDUSrYtFWWXQelZZfMDGSa0GchhigdXSqe88mY4FQE/f4smP3qBOXhZyjwlm72nKZ
BkQWaGWgYWonuu7Zne1rI8lwrozwTA4Y0bgc9pPtTvUzWI5vPVPGmYMNv9lAl4tbtr4hPHC5xSJ0
S6mFZdO2D07DisJisZuo4FdY4J6Ig+XTUPJdqjTajVl6LGMtPrdleB2mcj9C5x662XwwMjXSfeAO
Qz/mngqe5mNbasXBLLibyBzB9tojtqDtIfSsreMjJKI32DB+9X/ZO5MlSZFs2/7KkzcnBRQFhan1
bt6YeRfhERMkWvq+5+vfIjLlXjdzL7eXwytypQZZVZIRYKConmaftQtucO4CErfigYGY3pu0fmmA
axmS5K4yrOHKDqKH3AJySw7psfjKELyKVZtrRqUeiAUxRky77x5TEAshyQPHkKeZJ1OxSiPmxkQy
NFdKwq3QoscpTSggdcV4cONu/F5L58r2vU8tBkohvlH42jGBFY8HigmIEnLzASELtshFuBs7WKdp
RsZXGNYuMjDJDAxZ0ylCOaXD9GadddPBGgQSYVVsAR13qJJ6lhO7N2iVtH7kMjgTTXwecz69U5Xx
jcldl0EtBTm+KBSTzSlKkXoeJK3EbSb69uBQS1tgkvZU2emDFXlfEAQXK5cTnGiDuoDu/UqowsSu
zjApgakXhg3PFZVE1Lr3tVNl+zyQGdEIOm03IY+GO6dGf1UHpvXij/qwoQBygJzw1fTK69ywvuaM
yK0Vk5BzXITjjItpgpOZX2otpcMfTneOQq3G3NcNDd3mqxtg3YvL+VWZyL3elMzyjnHjHlIf5hoI
exsX37CUSMPq1k+sHWV+6qSZZfvZDzMT6LDwIum3aGzdG1x4p8c6z/VFWQQChZpjPtlTNN10mS+Y
xtM/u2RZ6wAb6GUb5WjkmKBnUrwe+12fJPXnweLtZ2C+1yqs1KYVzfhQe8G0Nwsv5fMctA1+SgYq
yEp9b1PqGVlLXZ2G6BKXKE6abigfUUWlm0oyWe4AOlZ9H1/h02lsVIQ6rynCBwwF9yBsnpx0ujeV
+eQT5i/KtlTXs+35LhrbXUJAKqTYEs3dZuZQLXU+q1UQglix3BFXxijoOeLUE0SpEsceBElZKGjv
EaTsHLqN1CKv+XDRNFGYA0NWfq70Kbqa2Ra7tIEFJ+oIKVIxS3eRI5tpc6tMihMIkA9tpD+Ppb3T
QYStoPN4uJoX5S9tIgrwWyaZG3KnlVPJmzCDuTAGA+3y9qpXw75OU+/RL/AG8iFeVSsVm/RWSSA9
M65fCotGNM7gd6g9d1GQQp5K+mZdiS6+CbvG/hKWyQ/pTLOeX8AEcJrnyeiDJzpB+iooIfzDd98z
n4j8LKiRSjCkG1Rij9PLogi7kjJ5mn0WocI7rM2/A4z9XtQZXFUS+tQampWb9L9jPhLcOFEPaknO
TIBkpwW9FpNNmpQ3yEj5W2PR8Sm19Yx+lhWCRSUxDq9+RrBi1NhAOTe2FvvIVSiTnyQ4HPCavoWx
sYMU84L7Cyqj8dlPy9mmpn22ZWF/8Sff3LD2uHmn9nFI6+JbR1ffJ6e3fvbwbOHMfvXC7DODv1eO
YXDPJQjwYSyuZGxfDcBuO2/6JXRUzmnZpw5wCxP3MzG0/hX9MOypWsQPOuVyuQlLcCElgD5IJkzf
r2iuefuWbeqTqbcvUWM1a6d0PikvwgjD/w2n7gDoCB8u0dwRF+IEb1oUdFpzCbDWQ7lHwYa/89Gx
GxIej1dXVdM3KdmA8AdWR4wDNmUubzvTaagmGFJ8w8wZxZWnm1gHQIDtoF2Us3iq60IIQC0WLbIi
vQ0Hu2FjidEpUG5Thz5gOrdwyBYEmsAbF1uj9dBoWwow6PQDN3/Bk9e+dXnLPy2EVN8MzXoBwdXX
7qLC8o+vOonqg0UbSqPfaHnhitaee0fElZm7qfM8ceXJCj+MoucRLL3Yqz4NOPZh9BZt8tHH6sPH
EAcltpqewWTiz9InPRYXvQ8poF0OCcwUDr6kyw8dRQWfZ2xNKZAa7FWb6KGbysFatwaWcBsyqR5J
uSasZGk1dGtGq3P2FVvH75ji/a3e9tEvYTcwXBpMxIZnK046nR1BZTusAeFAYcSF3bDRY7d2y69T
AZQGGVr7hALtJqW0hcdm3DACYWOZjY4DCo+PiMMLna9jmt4y00+l1ZYcpAyRuYUYl3mEY3xl5RsB
oAuJrE7RvSvr4k5zrNvUy7QfIWvtaMDLAezLfLIYu43be1SaGbHLJ32PIaO3MXztJ9vNXTaZeHY1
FkJhH/l6UA5Yf+CD43kRqpoE7nvUNeKnJXrsz8ZGroa8zF9KMhtYOP0Be9UgX+R+7iwmF96ymRbE
36ywptgIV/gWzZLKgkeX/g5sfdKim4bUWdgkm2beE1MwcRNHXoLsuOimmmggqxnz5OMW2OAphEst
VVF/U8jOeymmOP4OaGUW5HQWYxUMU9rr1kbFJ/+Zo/hXEof/P/3C4X8YZ1zS2f/PmPFl8O3n69G6
+d/+e7JOmH9BCncdx7Isl3E5HWXDP5N15l+oZxltA6DMzj7/kX/kC/wZaemKPwYiAasUnWmVfwQM
6i9w4Az/8/+BlTZ1x/43Agb+6Il+ASUEtyUVY3+Gy3+cc+pxjve6LA173xLcagyeGh4OJXgHuMWV
45G34gqZ0nRNnCYFhurmwT0RLg44jhvQxvUorAc43LtPruFbckdhtLA3YQrp6RqPtkG/Zm6ofBBq
mvDkJH92NyB2MdpImGAlUaHsGRabuqKn/xwYrYs7O60NwFI+saO58gvfAh3RADyIx6XNTn5tRRUI
rCurZ7RtGZkT0sXB1rudDH1PMilUxpAECtmHi8DJs2MQFtWWnZA2Iw3gbR2aZrBlQIt2jW8CPJLk
cXZczkN0ue7fDZWW6XeSci9tC+5Kv8HMPH6ZOvbpHa7Hhv0y46e/+U0xITnEd5uZvUwcbSHrNawH
fNPuCmVNqyrxnml0j4WDQFpVBAzaZBnaZ5O/gpk4bTQf+jadqjvMlnPtpaowJGZ2yvUfOIiJQJfc
aDHEy6xpywQqrUohynh+ah6gijnBg66NLdgRoq6s+DlgM/eLEW89omPRsfmtOj2T/iPnRmM9WFol
sy+FX+XjZpywsisoVv40ZtY2tZEq/x6Uavzd4HlH1TOhYAv7q0ACwVCSvqOYTfHNNr2UxnhttbdO
mk3RwbIlFTutFuKA/Zun7SYbmuWK8isBgJPr/a8IZzK6+Z4NmGlBZ1Q5a4HP6RO5mbevtBFq7ugQ
bckuxA+zj3f9yJiD1Ywj/Z0IKjItlsB8HKmEwJJRSqbDJgSqnlESLVzblUsjRa5x65aBS8aa9alL
gA00vkZrGiQDhD1Ik4x60c92IcPQBqMTvhwbUcJ5QFlQwSF0pwImHlUEs5kw08k8CmSZn9K4alGB
qfUgYd1cI7cJEFhL2kRXWEMoUNfIIbTrNrRTWt+e7Rzh4NntfhoihD62V4AULT38d0kY2qbaeI5q
E3KXuMxI8nrrE+ggRAraNDAWOtRb4B66vUjLQuHfWdjFDWdYcKelab1pLGlTunVxXm1NKBow4iYN
621NVZsuMcdHGE0R4Ecyyd1g5N29H5CpRbayViIeB+3Oqcv2vqdWr5acCPTGUj/xPxkaqaYIZh15
kPFJrOsx1baya3G5k16VPIrcJTxHoMKQSink/SAUyrrMt794LC0kzhTrGJgkYqfer0+TtWRuj/Yw
/XETdICZYUHkhHGgLUysXvH6qONYu4nauPlse1bwNIylvHNinnTViXL2kx9FUKflc0NsQPE7EIhf
kPhQTwwU6K+yoXc/kuZ6fdl0P9gVJPQtbwTB5jI5aWLsNDvUDS3rc9HrsZuIrVtlg2NsTb1sALQE
Bi6NX4Uh6l5cB7XUm0e3jjr0jAn+6RROfS3Cw4lW+ZSnV7Fbg3z8XVS92UX0W2NPBdGqTtuwv9Fx
fafDT3na6ZgnylCv1rPCndmn9Npz2pISDr3RATsiSFBAkKusmg1LBrOXmwLjHlJK+DOzWLTR4yeM
bblNcLRAb/pPzAw6zOJKp8I0YWEhrtG3JBwaObtfSL+kKg17ZjbU7ILnHCPyvGCG0+6Db9IlzvxE
9pnZX6ZE5vGTA7ht2KDzyqtbN27C6tYGCRyuXfBCmAHnKMLbYxUMLSX+Ksorqg0YHGaVgV7Cqyz7
W4u9HLOecal2+MtIuKHYdpFpYhvEyyUpG7RFz9NfEeDT1e8S7dEZs2GZBQlFVjqqAMYH9oVRWDQT
BX/R7WSV1R5rY+chyEp/NXaTjbjXpIU4OLQlaZfp2Y650vqLafaCTgKG6AuNSH3V9bhahjCeEGbV
mbEdUjf5FIygh+mUZlRTcuyGmJPCPr0hJksDJa+yJtEOLeWUZV+JeOfZmb0dC9+50ouewl05DtbX
bmzxQ+7TYJW2kOt05Cu7KujyG5ftXGOschqfYMQEA1NjJBBpZJE7gXzsaYgPYkstVSEeGIW7kWYV
oSINDALa9GHS0evnfooQrtV/21IznlRB5rtAhsCwLuWMKzcosk/JSHf9euRZA6RR35kvL6uvgc9O
jElx15U/vcSs89sizDFJokHNC7eVqj8NomNmOc45bL+EMKdyQv4spymwsFLp3Q5VIv2fMbz3b5RZ
hfZiD/ha3aBZyBxaDpFGH5YTbmX2LBmGeoTq8AgIoe9J0JX3oAOpyFBXHRd5a2d3djyr9mQmDfy7
HJWN5JAeibmh+w7tiYmM04jZS8t0bLaRYOS6rBo0bj514mXppuOxsSbmT8wMas5qqOPIvbJLJpni
9YRb7UZLc6y2DfRck9uV28QsnK8W/OVV2UvGoJjti+7TulQ3XhTbD001oQ2qY9fHMllmw/eE6vJN
yAjXNyjSE4MDtIdQTvQjrE1rjB8HeuDwnL2g+dbZOu+eWWSOmQVq/Xj6QcoVBHcerVCFJwflmC0l
ofGaIp24SQvLUotonrYYFci9cZJA6Ospq/jo0TW26d+s/v8Nof+vQxj7n0PoTfUr+xH8n3lYO/tV
h99eh9Pzn/w7nNYMU/4FnsJ2LTrqp6Y9hiX/Uv8VTeuGxfzpPxG1pv5CRAxoBycdhaLCMAnD/wmp
NaH+Al9hKIcBlj/wnn8Hq5hZFP89U2s5qJQt6RqkYzAxKLqfWds0ETX8MEJl3oett6GAU8+TKZQl
OzRXcdV3t+3Q9GvDaPCVVea0b/ls1+yOyaqvKKJGFtA5kzn8hS4DLNltHCdbHPz25eymOQRh+8T3
jkVqNn2qhva5HMNvfTS0TwxmYA1v4aDH8f6Pg9R/tHo5yxT4WQQNuCVJByiRiVPQGYKDkMXNGRwa
sDucnKvS7fSvBfibvpq07Z8bhSk6A36Co7TDcV+U+bB8tR7m946L5esh/TPrCG6BOwBjZLmQ0C1b
Sd7ha7E1vAo3opis304M2b04JRLCDEMzhodjePE41W+MwdODFVo3/8Ugxy6YjPeaz/qEDWTUZ2yd
uT3C42xyd9qlMa0Z6m0qe2lzK/rhKJUeIjNu90wEKAOeghVdcWijXqEBeGVbtbyp8CekLAzZFo1o
i+pmUdYAHRkucum4NIBFl5DuFx//bmOeiz5ZUUjMbYVyUpeo1/9wVl7/7qoMWiS81XCbold6wJeN
SB1VPIrjXNbQu0H602VNkp5ev+BwQQgr9wPy3UDg92v0+PehFkqjL0qPzO7S3c1P/fTu+J74HF3U
+SaJKXns67uL4jCixGiIW05GF+RFAKJO1bG3tcpRfjHj3gJJWZn+IfKLYZ90Lm04KZgIIVkckGk7
tIEXZX/R1urtU4OsJVgl+pzgIlU8vS9QU64dV3V/W4XR1yZ2XRYDKdXH70aeJtDzmoTrjUDakjqj
AI7FTvX61yMvB3ikldOtnsFCraq+Yflps7QseIQQ3OyZXJh+GYiP1sGk09xJsSmk2dekT3RWsGG3
c/JbngW1v0kfvRnDjgLAS01tS1rSPTUmgRJtUxXd2TX2JaYxNmsF3/Yee+kKcbLlfhut3CXADBiI
BbcbykfcAtKvKq2+hha8vXUQpjFq5Br+XZOhFmUMmkkmZNpI4vHuxG/dLn+y8BD7S8rBF57RO+uX
bYOt1xaz8QuQodNnRDVP5FEw6LdmmzcvJCYSGuCYWfRsDFNjZjKsMdzF9hvhmM3Ubqse7aCEuler
NHRX/RMqA8g8VGD+63h5Zzs5M8WZX51rKVYHgm6bQox5vkDqmoC3cEe6iXBgNG8St/Fo0/IQZksP
Xp+WyFl7TOi7/tM05eVmhN28Q3qQvly4k7efkMuxYUOPU5Ql2eZOH5BBTBFlhQYflDohQEikVys5
4eSFA6psV2BP7U3k54zgG7k+fhWOXRGI1zzAGPv0AuIr3xIKH7w4P76zU2IDjAGWNjA7Q+FiJi2i
09Mba8ykIcfwunsVZ98KwWNyLAQ+ukW1Al/HC+Zlxvw7X28lXA7/Oa7Hx8TfoZ/hKDRmXXxpOd19
KsoXTgF9W1W3QQQP08D9eRWVbrgK4van3spiZ+ovpfudLttMhSJXHCqK4Snw4QvL93wf4aZchebU
ZXMzFF/66TPQBmuoJPzFezTt5RcU3sEmjaps9/GTfnO+Cl1RBjR06VBep6Bx9pFolMvjtvSN+/FP
bbpOtHUNXf16wqGVPIlgVU/Nr4WCXQXUL/wapX12Cdjy9vnzohmtlIZjmQRYMy7k1TTT5HJGk/iO
9+3gDltVZ8zzSb1eK8G3ESjnrnPVLSTUaKc8QXrqdt4tJGfaDLSKcs+FAoiiaVp60isuHTPzMXK6
NiAl0lnA08ylNOqc31tE+UkkHhYKmYEFROM5y9AZQFBIAvEeFCpADBUzb0rNKzZafwmu0bqpiaPW
//pNcSesBWjYf/CMZwsCSfcwpLqZ3OM3kGwtjP0W5lAbK2d1x+BghU1CEV2ThCHOMD390jt69zm8
uvrZNyJF1pqCbsY9PC2yn6LW1wNqJDKveca37EeUoQWUkDwysLFBzBqa2QY3HP/Sgn2zNwiSJoz9
YEryWSCRO10sA4r8ISO9vweQECxQKKpVATB758GLvM+iLEeUS48w0xiiztovudV8weRoFhk3z309
qWPUhuCcp2Ha9EFSXdi53n5P3J4xr2ZKZJzLf3b/V2u51RiU8lQU3puA0VfYwVb3vTntLKSj14gx
Z72A3uKV3rjXNjpEWjuFf+Ee5iV5smS5BWwnkUAokgsSgtMn5IRZFNCvCe916d2Vo6U/kDsCCjOV
d1WjASW19oI7p1TF3znkfwzW33s1tqkc/iaL2Yo/z+bVb6fTbPnp5HHh0sJvqmV50HgOl3CFQFIl
fnJhLYjzA0zMv1SCKWWnZCjSPEsOMBxJG1lF0b3lJvWy86KeAUJqZEzN2YwnlOOiQJ6B/AbOdG8P
sDUmJ9z2eoY/m1Zq+0Hvv5ZR1G7GCgykhdMTg/qQVfQol6u+8MavNTCHlTU0n+yqMDY+BsV/AyH/
3TMjiqW9JwTf9XkgF4YGgsA2vBdtG66ZbWOgOIleIoPxBCOV8sKpMj+RN2vDdhTHqzEfs2dPzBmY
UdSmJLovA/UEpbjbFqkTMMuMWVPk3uSomC/toG92d8GnqlsmFEfeEx2f0+VoxeGUoPwN7yNGQ+EF
iBe9qr2rntJG2WL7NoWKqZ44f3AdxjfyuxBk0k3etNsK7u2amS2NJ//xXvp2oUp+OlaLOvrKua11
ekuZr7pAy9lDGOyg8pSrT0J09xM+hKvJoyL58dWM9y4HxtKWiijUIMY4vdzUFXHTjg0tB9oxuIn3
kTSXmuWju6iGqfopM+OoHGczzYT/KJnNl8JAYypTr4OJoTJNBxNi7Tp8IZ4dz0q+8bihtHx8l3/u
4nRp8CUxT0yOC4HN/fOxvfp6yQdShjun6F6QBRw6UNHPTdcHIG6StlziUzox2pHkCWNjTkLED3kf
ZaDiW1sZdmQ+9lbX3oEPS36AzIb6AY8xXMQ1nb7ZCMC8zRqrRIekjfcZKvKXj+9ezt/J2d2bNmBd
ejDSVfZchHkdQyjHY0QKCwCGixmr8UpIiIlIgP+5E/jJ1jBXZBhUdtuQcVSoRt7Ym9f41Iwvtme4
u7GHS9HmmBCUA6XGNsL+z2hw39MH4E9KUX2M+72YD7YBsyQmeplxZD91B89byRn8lHc4QpGRI8jr
tb1VPTh2hi2W5aLrkbDfSsrUfpY1t2MFb9KMB+RnOOpsyoyW+Ni44kokwJQcOhEX1t+bSFJIPjxK
JxSHDALc8xBvjHVfDZN2pAYNaTCtCxCLU7j/+A38OVbO3wB5lm7pLhUD/tvpG6APYOTGkPr3tSrH
lbQKdSWyHFwTZ9Gqao3ZWqVEgs8M2GNECWuJvrA95EX/FHjZBFPDyfcJo2NwO4pvQmHUE7tqxTn7
ZI/DF49S+XryU1R6Zb9FOuNtAfZikzMPzpRVegkb985DY9uaU3h66Mq0zn6No7djxYrSjmaNrnqq
RHJ0pyD68fFDeydcYB8CImA5FhmGfr45eqhd2abs9BjiS49PkiKq9eGRBGZ2kHVziLwAfJWXFSsn
1W8tLE0unD/G2xOBO+AH2jYBiyDEPX1tiNiEHEYrPZademKCRll3GiY96nsETKxs1LpW8TXYeLcf
N9ju3pili6C0vS2C377AlzRyL/iC//nNpwuJO2LkDFtwIinrPB0DWOtpdKfS4+RDpjE9imLGGIrN
PLiz7OMsvabroD91ZZmy6dRQVRp7Wupel6+wNRkZrIP01udT9FOra29Pj5Eulm+164IZfAKu2LkQ
cL1dK/NhQvYiTEYn9POdU6keMUMs02MnTGs99nW/DF2GND9eK2/PUd6Pzu7GBZBMnNMZEz3QG+h/
OG0GTAvHbQ/Q1zAxWRoZWP34Um8PLEzk5/CaljYWzudrIuhCWwfhEx2nMPVXYmwAzXkwtkIFFSs2
9Utv/J2f9t/XU0QLp2tQSEbTOjuMj1HigBZE32CAG6DRgsmRscbq9BbndmRYxZIhmkWo7UpYOr2J
aKor9/6w+fjXzyv+dP0xrz6fIjrPmQLefNS8Ogj9tGFueqySYxF7jAMxc2rICP0G1og7YcfEiKGD
OqvxLOZeoXV+fPV3lj/6gLkOQfkD/v55udmqugwrmCE6hhLaj62q6pGOs0IzCvpNi3QG7YV528uZ
pSxRr4CX6+/STGNOA3EkuKgwG/djXBmgtShNZJ4YdhrD4rduE4U3jeE9fXzDb9MNpROdUENwpUkl
+OzlYTzr0TRNwmM9jbQZEwecRxdBIAQ/t/RxIdnUSjvkDtYeH1/4nc2T2gWVG4Aqc/HAnL/LVy9K
JVnP+vCCI3XFcdOn4UOHBwlWY+Kn7vjT58Zwi4VZMQkRubhLUt9KL9zC24XLHcwrBQQL6vvzqEOU
g7CpPGCZWdcPWVGJY1VDEemzLLvwlM+ottTEBJfiCfNFcpZjqnH6Y0emzMoCm5SjO+Q7xkB7Stix
edtqeX2t0vquyIAzBiD1Co3GTeEB3aDjTx/hrh1zdeF3v/POkeoQPRNUkHuJs09E9DjztmANj+YE
CNEDKHHn2LF1L5zpBQOuXWVn6aPOPN3Xj1/5252WIIb6xxzoofaxz6I82zSQXiCnPhqeZW0127SW
oDfc1cdXebv98Tbn8gJlMYuxifmtv1pXeS0RgeCddsQFqbtyI79fUn6kp2vLx9oYbz6+2jtriEKw
pO5IGZYK09nVJDM3fZPl0VEr3ackq2L0UpRVKST0Vx9f6e1RP4N9gRY5Fm1KArXT31UJWDj4y2Fz
2hs/82YEpeeJ6pPvJD8SAI8/Lbpf648v+d6P46KMvRnO3EY7C6NgWKSij8DvGJGp3dhm/cl3bW2X
2Pqvjy/0zjuj0E+fFW4iCcyfHOzVOwvyAUUqZ/OhDJnUZuDc3tnYhDF0XVyPunZp73knW5pr5qwN
QhSeqDr7HA2cjqg1CeMwYY54awmj2jh47t7R9KLgYYWr0om6HY6FExNnDKeXtLBe3LZYVQyvXVWM
w+wq35posUAh/IF37bBt8Qc30TU+RGVRL9OJ8YCPn9E775+tal5khBCYv5y9DBGUjmfL3DxUlZKr
oiuiey2XN40i2MwqrQbentcXdop3H5SiOEMrjKIQTjSni27EeW+WE4qDFWfbUff3Tf0Ut79NTfwi
oNo1zEglo4ddaAoXGdUzmgfM8vbS29ZZCia2e3YmqA1I3ZbSM3ZR317YU94+FTYTKiIWrRAl/zaB
eLVyEJObMGs0/yhy/di27kPd6+ZdKQCu61X60GdlcCG8eruLzXkqn8OcXFBTPVs7TNxNWll6/pFC
WrSA4uGsk8Rotx+/7TeNJjKm15c5LztkRPx9biv/aJcbUcHic2fEnIsjnmO82Mn0MjnNNvW1m0oO
3yERXeriXLyBs/VmjVhLhZ3rH1kdG61H+WqFTEKRFG7aQmw6N77VEhfHqr1n+0jnp/bC4nu7KRCW
sNqxq2HvQlt6uvZ6hMKyM3N2H6A4iz7iWmP72/Blvkrrzx8/7j/FxtOwkTOaEg+VPJo2b/p6SQMD
KRS6fzTL6EE3CMIA3zBADOcFczzmriWayd9kLv71XIz+YuglKk9pM31XsxXHBtJmwhz3Bk9N/XeE
cRFUGoZwZ4fJ8lcB0mREkFF+or4AbBH+0Bb+t6cWDIak1xrC6HiFNL/AuFJF69AX+D0PCRgxJ3A3
AjXSnXCSYoOGzP5uargjNsXovTQjmAuHl3Rhq3nv3fNFOfNmzFOhOnv66DE5a90Y9s6xxSZ+b6fT
L4d+9d4T2oZxwHZvqY4C/MRQilB+vqafbTwX0Co/filv4xSarKTVpNju3FE8O1uBcFLwrYzgaLEM
ASbHv92pDLdd1cc3ZDnlymjan2nS6L//9XUJIGaPGtc0SQznPefVniKsYfKzuvOPfmGPC9BJ5n3e
Ov6DN4ojqvDgakjtepdFjbr++MJve5mCPp7UWYGw7ufW7umVcw0wa0lP4agLendMH/9uPIxdUuat
imXphyFnY+/tXXwG9aFx70dwgFuDzegABjNYW3WIPKiQGE+p+wu3ZnLpsw+EO3LIXanRgf4/CxpD
QOJzjcg9RK74VlALWRafBeqAF5tKPX3d+NFu4pvWJtvsRbpvVfyrjo3ydoyZkf34Xt7ZgeeKC6VO
QTvePu844n0Mkg4c+SGs4uGbm9PHxZA8vrAK3gY/NA45Wgh+qH0b572gPMG0MJw855Dm7aFLguGm
jtxq23cVJg4f/6B3DjGQlGSrlHDZ6Kz52b9ecEwGhbbovZnImq9jt4s2fumDTlcYHJQmDBHAX8aF
i75TO+ID5+mZfyJlef5GsxL+AFZq7kFn+Arj6ArWYJ2DJMB+A9OWCj1sZwfbpB3ZfqNMeKt+8u7N
yQl2rgRKuGgq5S7rptD2hq5aMEWO/rtu5aePH857mxHKPWozfInMm+hnm9HUa2U36alz8Hs73eWi
tJfxiJK8qUT7mQ3kWwYM6WZoRn3PXTlXTgm6KGqDHxfuY77O6RfgojGQNEOIHWkFzOfVq7fkxppm
NKVXHNspKz7jopNckUDCy2dDWo00eFc2ydpO2N6zBn523RHH49czLAttyFZpMa4RqFs3vcacXDNh
Uw3DLgcxOWjXSRJo//b0pPpAtIjLlmPSAj8v6BoWVfOczeSol0O71IeKyn8TPbsTVhPDhPnyx0/n
zRLmcphtsU8TjBFYnz0c5udTr/dMnxS6jVAxTukG63cGTass2dgBRu0cusmF/fLNRjBf1J73aQ5t
+cc+8fUbqVjCSne4aE8lZkltmtGAhsHgj3+aeLMTmPr8Vc6FAsxZlXn228hb7VzXC/cQ19GWMgll
7WyRx9Giba+YrsTc2WREYtu3vxJceDQGUPVD1z2LPKfPUlxr0PvRjf8YZveeMtpYxbPnxhD2O/4p
L9zsG90UoQvfNFEvm5eNROk8TcyUPpXMBx0aGgdrlXYPakJiPudBT8joYmhwrbZi7OhBjbW179J4
DlQ8elc6nFZK/braha5jX338EN/uNsyd8bp4W7NwihLZ6ddDRh73wzj6YGkHewNzKNzhmRVeVR0G
xoEd72RBN5iUwb9z9CjaugZfleyDdtsgowIIgtQfLwweWjOGv3y6kfeowabtx7c5v8qTb1xyvrHl
z7rJuWAzr7hX37j0oa4ZgSEeRlrzmzT77jf3tYl5TBIy5vDxtd4WhcipCDT4QGl+SQpEZxeLp5ho
kTyu0Bz7gEv0AdPaHsfijrDRL9Q+sGtxPce7MneiazswdFwe9e9mG6J7p9+4+fiG3mZ7FsnD3Gea
fXbYMs7ekTO1TC8Q8h1bWbtbMMCY35L0UaREPPTQguS5rTr3i4NKZts7TrVWOYBBhnpN3iHDK9vS
Cr2lZ5X1k4Mk6EdRavO0m9dU5RoUjbcYXec3omWGXT6+8zevjRunhEgPhijeeJOmyriYJkP35HEK
+vU0zAYYIr+nQcdxQQPo318M5Sa1LIKQ+YKnrw09li+TysKrK47Hm5mxuvQyuo2NzadTu4G4cL03
uxw/juKLZGaAr5S1cnq9hjHdKe1bftzshVYIGFiq0y/tcu9ehVU4G8rqLrK906ukqV2UTmXLIyDs
YdkVJQIcFxrlx8/uT5Xq5ANjB6ACyDGqW3OJ7myJIZfG71wb1DE1RHeja037nDNDsWrr3npwzAzH
eDMlw4jUpIFfsY019uGTtQK162CZjm72m/RQAmEnY8QP0D9s3HeC0futmlG9OGPtPfbt7OjuZ7oN
Up+oFedEajikcjo2HN1QMVWocv9OxWn8jOgboU8IRA8QtgcXPvMy8I86viUgVVwrvYoqWGq+xv8G
OMVAGxgO/Lso44JIrUQFtUCAaC3tzgCk2SViRYPE4wBEghkXNl+IoTVr/OeMjScTtO8MnWMY1KnE
W2kcW/6Fb/jNl8BJJdjBZu0sJ+J5bEzWMgVt4epHCetvXaMDhqRRS+4Kw3egD5c+hjOYOZVtdPUC
nT+hEcEyjPTTddOkVtw1yTAdjE7fO+qL0Zlfm9YBh4YXF2oMP9qXztc8GB8g2ywMdN5llOzMIQRd
wQBgtQZSuROYdWjqV93+TjCuBIvCU6UvjAE75OCGrjLzosCo7016FCBgrwsaSRlFu1R7drqxWbJO
7vE030AMwlIRe/T+Qn/8TQgw/0r6fw5SdQqH5/MZLcF7r/fFdGjHjkxfVPXN4INUCafu6cIXwvM6
+UDmKzEq8XdjhNbu6fPsfTPonEBOhy5S42ea3Ncs6gyzgSZZf3ylt9kml6KgTJLL8AkTGmcbGYpA
w7Pdcjrk1vAQ1vJHnST3jo0QMO/qXdjl5kKOze+w8kCo1YskSo49h3Ic9KvCoYCvlxd2urdam/mO
OBSJI5kyJyU6/fGxEKEOBH06BLVqlnEr5FXOyNpCgYgD0uUaBQyUwd6mieHcQFOkV2ODUmFqwRy0
bKUMqiWdXThgyAqxyvukutBwf7NLOtQjFDpXnaro3Pc/vcFcJ/mDMW0ctMmNriynJAKM6+OFF/Om
8MFViGvnN0OfRM6TTK+jkI7xOoYwhH6Iyfs2hoCMw9GZWFc9segCMqfzpc3do5m7Ymcn4QDOSUcj
x4DK1g4Dhq+bolW3XeD97INZERWGAa8yNmJcQGR6YRn9UaCcrtjZFoFxE45E9MjOWRgTR7IwwA61
B2VzCnYuBCcFeGODH7UoyTzqZO/+P87Oa7dxJAvDT0SAOdwqSw6U7W53uCHcYchizunp96OvLNKQ
0AtMWKAxW2LFE/5gIIkv/Lha5TqiuGTwwbmHlf7q+Vp5jh1o9olWmtxSYOmUPo2QsighcSplM6yD
vHKOo9LgD0KDfZXB6N63jSVZK82HItpmOmUzOZZXCIkmewdJLydNqt+RWunsGbnxjqgH+Ju0hmUI
jxbrTAW123GwxI4ygnpkn2PCWoflph9UcaL5+DcZRLNvc61+EQNS+pIInuxBQVPNyhXxs+tlx63z
LNvR0EceszUeebXvKy109o2UdDdOxbvF4WyCIaUYNLOn5JMI7XI75CiUyZFW966ZqbxsDvp4T34d
YYnqjQD/cVfqq+EV5xPvke67hUKfPtwBHxTncsTHTMvJOpsExfsClVcc8Zzsrn4XAK/8HukBxbob
vMj6qysJLFWRIwol5dXBofp6Y2MvMmibRgLBP3+B/KHccfkhrdnjzBQEnVsanYIEKIkI27fdl8gW
/WV3/S6QjUxW9dDWu6gvlVtIhenczCcSVL6CcgUxKTn85fhJQY+jkpPWVcPQgtCOcAviOPap74hI
CUCGvRKK4isCo9XPSiJLafpyg5Rwh9eXLTbXT/l7a332ayBmAbmyuPAA3s4uu8HX1LbJEfKBxRce
ZZitbNfRwH23x5TNbuSWX1djhxy2GqX2sHpLmqz5rTTx8EzDofqitR4SAASHD2EpO09FVGR3g5bi
d4W6lItiL1RqS0tWdi4nG3rTIeqmYbs1e5/UBiFqnldYrIgJ6aVxVEVt/hysInhJ8zx3buzhRVgy
oTXV9+icWtqi9ZtpPiXP0m5cTcnLHeYYoQvmJtyDAEbnsujKG5WBZRrsTD1mypBgjMHdTNTNj1do
B8AeDenUdhEIrnZWno4/SSD8B+HkldtEpbwJS6XZsfvbvY7GLGKbevunCazsDRReueVGxd10gDR3
fdUXDwgFBBrg9KXBAS0zlaFFHzNF1MTNC5qcbZSZx1zFxvj6KNMzdLG16JpMyTa9YtIUfY5p0hSU
zFXkNF1HrR/aTJVea7U7wWVUfv0/A5Ep6iQo0GRnJypMYPG3gYkKXdukD6aFHbrlBdU+r9TwRmq+
zE75KMB8U7f9vUg+Te2H3BxXZG1AnsB2pXZI/qRpqD2Rg8o/zDKpXCccg/t4EN81KS6QZs2mADFx
Xnx5QL5+TKqfkiThlB7k5mFIBsRbSin8bmZSe0DVzkdEkJIiTCDD+Xt9hhZv+TtBmNa26rDxuQAv
f/XQxHaYtbXtYoKDFIesVHioa+iw9F3bYZY6OA+SkQ5fR1wlbrzMi5ocQ0+QbTYC9QyOwuXQbWYE
JHqR49rNGG7l7tnqLXnT4VpZ1mawilCIPvz7xyLKT02DuqvJ116OWBo+fPpIsl1OJ5aVLb5cbZ76
jyxrQwksiYJ7m95SjYBwf6vCtEwt+Vxq6DCoQdnI/IrLwfsydIIoq2y3FoPyglZ7t9LQUpnct7OH
qG2Unag8Zzfgo5evfNseN/hjZOsUGZCdQLJh5/hFe98heT6g8iD/xPoEmowwR4znxiYhgyyw+ytH
GJFoksj3Iyo5KyMM2o0S82oF3iDhOUPOuh0hch7qOrDeGQn+lk2An3swxLu2KgdXqvs1+r4yju6h
VLcrbCKQIE8kHW0+B28WUJLiUMpCnIIRNwpjhD2s297RS4v8iAx5/RA6aHRmyBxoKwocmGXY/aR1
JGtfrq+nsty9igzmHbajDZWZ43c5p2GJqU7cRJqbSRomgqKFy1gk1YNIRlQpjFpFSJWpvSOm/1rU
sbIOa1Ns8Adtj8SKL5hMhKiopC081gacAEJR1YPl6WIrI6pyq7bAb7m89PitYBTAPlJYU/TZb1Va
s5EqEdP9iivlzbPTrTbC6fZH8Xx9VpaPGU0IhSrh1B7if852OX6CObifWnOV8UywCki1Q9e1VvMv
g6ncCJmW7wUDTMBR3kzAavML1sr6LNBiA42hLsDVuaqxHcTwZ/PPX8TjzCJRSgeCMwf6mL2q00WQ
NLcYEI2p20beIsD7K9BR0rI8kAfXh/vko8Cy09rnKgeB46iXu6pAd76wdfqUqNDS57Qaj5aa1zU3
1mkJMaRIy3c5NEB4nPAAuRxnyMquMckPXNn3UQYJANAPniIQLMavSjbzO9Ttw93Yx+U2rBL9SQ2i
l+tf+h5nzDYlLRFgIkTw4Jrk2aZEFXfsFCyl3RpFva2GBMxhTIWNson3BJxi+AEjjyfBKLP4Fcso
tHqo2vcOzO8mHLSHUg2+CXy8HmAwNHfFgDaPVMv2XrNRrXTQqj77Soaw4ai3RzxEKNy11d0Q66va
LyfrMhX3kDa5CyOoOTGA7WxrgaNZlTCYMbMRwSlMlexW7DVdtLNv1nR05kzeabLleZJcBkNRosyt
uyJByX20rP4+zgixNIySXR+p+2+l5JypSHHj0SkA1qBY7Y/rE79INYgG4O8RapFEw06dzbsR+BSl
E01zbchJx8YwMAqBXnmXJXaDTWP9hrBnugOt7JrFoO2vD74MvxicVj4PIDACeuaX+y5TsMBBnRjl
fHQ51bZWEU5KlYdGL4EkXx/qk6NE5o2sH8xmyOnzYrRiYYErhZntZt0gfvlO+rNoA/nGLv7sILGM
xJE8sBQmrOlG/BB6SWYuS5LGKBrC0Gg9dxIIR14/OqJTC6kK7y0Jq4FVlVp7I/H+4pqs3rjdP3mJ
KArBp9B0lVDTmEWaESZFdqMljtv51r2qD4/qkCRPJlXr9YAR370T8iQmeXsjhvpkfiExTPUe4mlI
kbMrZKwrgSc7AW6WRMoud3xl6+fSrXj901EMBaQl+YoDRvhyfhMlaYOy8RxXgnh6joV8ryl9/HR9
q3ySE0EP43xP9PypXzKbQlTfnarpTdvNY+1MlxAjBAg8Jy3I8/vc1ItnLdOHB91qX0O/l58MNOV3
XmVVuxinqWNk+fWpMeobD9zyoL7LVVLcUGlwWHO4bqEM9IzAZbmYK/7ESa2+Cwvog56D2+A6lOto
rZkd9HBU/eOT5CGufn1WlvuK19VheA36PPM/29qlLftKpJBV6F49nLq0yzZVXYiVFj0VSLpKKX7a
lnML2jQt6OUVCUeAwGrqtyCSMH+Z4kDI9lAolovd/PcYkfRTjJ5F1oXPtG7fNKltb1xJ78Xc2YjK
xLdV+cSpLzBb/KiNFL8qpUk7vW32Q2ngQeigygl8s3xQcPW17FK500ORbeAqJFu7MZRNB45hTeO+
uVWJ+eT7oaeQJ3BvQTmbZ0WylHckqFzPTZ4aWznkkVrZIkx+RnRW7qp0yN06tZU/suNL6Bc062GM
Nk7fAzWCQK696jISO6o3JttCl4NzrmmUkjTe9X++XlXI6vw+AhUuvjnBNxQJMnwqMaWiC/NsOulD
3DTBjSOwRLg4dFFAt1DA1gzwz7O1AXTchArdMtfPErx/gqAK1qGokYwf6rtgsnky6nHYIoOm7hyt
ealGXBdy3XP+u34Wlk16hyxVk4Hb0TsiHNQu7yEPhVDCWElxUdZEjD0cs2OuGyRAlJBCtC+lXP/p
YSCwMdMm2seVNZyFVhwb6IM/Kj+3H5wcIRtyvpK0Bjul5OirCfYqza2senlrEFrIcMyokFMTncf6
Jg3fSgoV0x1VafzrV+gnZa2ySbG/HpBMx1bsa6xU488M6asbW+K9eHJ5khib+iF9tqnhPEfWSM2o
hZ3Tmy7uMCtqIvd1oeXIx6OoJZ3G8XeZ/Cna/ncW2isAascUlU+bgsQqHYnzoLM49rEPHyzsS1v7
LjQRFaiDVWW0fyXHOF5f0GUgwt5FbAEILRpc1E0u1zMIMrCBfqA/Brb+X9pitZrEPrYGehvcGGmZ
E03ZAwz4KdyBd6lejiT7IbYFeac95hhg7AotwfwTN85tBeBiOyXuN8KBZfOKsVC2AntDlOnAHLgc
0JDrSVox1h7LDkFxW070vRQLOL0iNn+rqWOczAK7k26K943I5h9esKUkon+J0Z396duhtSvbQqDy
bd4KGhaiY5wiiOLUItggE2RoWpeP8RK3ezZoten63iOggLzMt9kQ/A7071Ki4ORHAzgysZRP7zMj
7tfo8WDs9wu1wyfTr+4q6WDaSB59kSAdS3mPN/EjPhXCfjJbELdBTCKubUqnQ4cU/xFQuH11qLN9
K+H0fH0DfRL58SVE0ZZmqYQM772JD19Ccj+mJn9RYAteA5zGNtJYovoZNvkTrp7RpkKr43tjKtUa
Yap8X+XSDYbN8qkgk0Ami4bBe64421mIgKmOj7uFa3ZCuc9j6SnRnG3T6Q9KW4D2E93X69/8nhvM
Dzi7CuAz/Rb0BWYhga/UJgqnPtmwkZx0o9y2NCoCI9tEVbWNmmcbtD9+h2jGit04pOsmABppZsek
yF59JCOL8bm387VsnALvPtO9VSjlLj5qdRSs7Vo9xNq6j7BsTOvn67/8k4eEuYI3xTWigpV0pszs
w2oViD6nAb6ELml1/xgkWfTst32IYVKlrHnLeOCtFsstPJH3VaUbW0+oYlONANGv/xL9kwuaAg/H
gANK7jt/0noVo8E2SHTk5EZwB/pdaEvrPFHPkegQk31WkOZswo0tBYdiqI8cIpACw1bCS4Ga0dkJ
drgondv8tZdOICeN8jWU9qWBZJ39W8iPBrJ6+VnDG8T0C7x1U9xg1FeRHk0Zm27bd60Q/xXv0WuR
VquRbfUDgBB19NtTjX2hjk9w6l/iFM9Zo6YPMkrWKyZwD5NyAKnLLQ6/Nl1Gsx1FHvyu6UKFBbLx
5bqY2ZSs5q3slogz6RLX/uitzOgbrtLrhtBHWOch/ELBr6LZmMorTbgtzjf9f6P2rdeUtd+6VNP6
LtjlPqx5mNRZKh8x+/mJRB+ObSlWViJyx3RX118ztIVk43B9QT9JHhCXgBlBisnVplmzrYVuDKJy
ZTO6emCM94GkInlAtnhOMHzZiVGN9yE61Q9N5oV7LLY8wOgRNnnwqZuNZMjxndXGzTHwW/sWWWGZ
PAFgIJLkpkUCzHxX2/uw6bs20oYcRLDb17gPVrXAE7czDgoeZ6tRsySKu0n9k0B02BHEtb/rdBQ7
Y8TAxnGyL5mX9N/bsrpxiXx2cdL0hVsLioHGxfsB+firetXDcBxKG7GQcqp09QfhbXAM6dI/tUkg
9qZZSlutVMGoUWk+WYF2S2Vx+fpT+kBrcGIiMzXm7PVvsZ0zMg18h69FBwWZADACMLbuxiC4FWgs
ec9TmYWiHjmNDTlgzhjBoDxz2tob3Moe2hNyW/ejXsQnA9ragx8hkFd00GTKVA5++IBpa1BACRu2
DcY7XmEUpLFJQ2NCE82D06rKG4Z11kEtffNJHkbrQROefONdWbbVKSWwpcEucc2raPldHspGiYRd
FE7vNnJyglbRu6Km8b3Cl5d6oDBWMTf0yuwt/Qnn8eBOFjTOPUf0p7qN/BP6iGKl2sHwWJVJ7ypJ
aD92hrVtcqu+LyNcfsmg9r6P9yiuRtG5qaVfvokwy42r9rPIC0tbRJvAB4DEmL1WSTNimV412mNY
JhtEErwNMB63HbVm7SDNfv0aWJ41oi7yZPpYQJ6seWADdM8OjKLQHnupUdaFpFmboir/Xh9kuW9h
/dAu5k4h6+FBu1yYKBxCDF2d2PX0IHULu3oehGM8jFH+z7n/NBAtUupaeFrIszodzHev1dUqdi0f
bXunaP+UsXMKOxGuOyW6T4n9MeZO/lnGCbi6QTMQ8gpQWXbf5fe1mRc5IU7jrrAc/1UbjR/qEHzR
8wgwi2M3hyjIvN31KV2u2zQkPAAN1gz5wOwB8mBlW8lYZ67k2+Y9sj/qfW3cAkctI7UJAUj+SrYB
X9RSL79L7rQ2QeWDWAfoxzasBzyDsCndWmairnoViw4pxsDq+pctAw2TKisKOdDVSAbngEfLTn1P
jFbupoPR7XmCpecq15vHMrTfHJy3aI8r1KC14T7zKHHcOA9LbgBr+XH46ed9uOaFFWJqEFW5O8rl
qk2evPhBApXVtQ6m5c2GouIXL8FqBLh71vxC/Z9iGtpBZfpShDWNsq8FsXtU78fivrWkFWX1n3Ze
nlFVx3lNeQ6cW3qNn+0E8i3U3GjaQ6Ca/vzDD3bkNM1tXFkpGKMgXeMftrUdbECvr8pnW4GOC/kP
TyCX6+xkyTIUaSOQc2RwIv8Yi4DJidLXYbJaGMKmPFujfisO+GRMpItgj3OdY0ozf3HVYjCr0TQS
d2rvm6BfdaPCySTZCG3YhoW3LtF2btpfiEs8hvlL4tjPWSutebxPapecdVxe0u7WmVjezuASJrQR
WxMg37yy248ZvpeRkrph1n2rTSujIiKbx1FPUNUo8ptp8XISQOBxOxMO0YPhYrtc3lwtC8E3N27c
6um3KI79XVnY46sYVCBXqoCbHuth9xhVqnesdec55UB/TUVBNGShM1h6YMxWjulrz0mdimOYW+Nb
4mC/cX2DfJKqTAB6Ll7iI8STzNllkQnk87syR+Kc4OVQWap3X3e4aK11M/reO/XZS6tdmVHiWyl4
2X4tcIFYZ+QbN96A5QKR2PJyEtGCSaMWeTlhWK/5XVyBXpRL1Ek1qcO5sHKKfZYbdAuV7JZS27Le
zHgEHdNVSY963pgCcViEGZQsV7Q+/hY4uGyN2g4fkhLzabtX7rMOXYFG9OHmxoxP8cxlEgIGhYYo
GLypg6LPziSGSppktxb+dUI2thiEqPt2MKSTV8HwSGps/TCyhjKU10ikQen9IfhTMBLCcEeg8Rvs
cm7J5XyyW8kPAUIBimITvOdNHy6jSCt7OaFp4ya1ah6IZL2TYRTphi4dNrdy6WzbuP9xfR6WFyBv
BZiYqfBsIJk1e31rfOuKTPQthXBSUluJrPWooHl2fZRlDANS6Z0kgtwp/cfpzz98WVgYEkboZeEi
llGBH0yqva3k8tMYOOJGv/WzD5r4Q7BzAQiwxpdD5XVcDLbt5W4viBs8MC3UhMrxxjv73pK43D4T
9Rd4BZcr8zZXsIIPSjqTyt5jWNGFNoc4PRJA3aeJgZl6JQocjoxf+aD3dy06cn+dGkq7ZpFhx2WU
bhu6CFspTqq1aYxvPZHRrlM9XIh58dASiFGpzs1kO0it/vtfV4J9RVoCYRjsJzXDy+kp8WEcAFB4
j23QUKeJ4O1lZlrtu5Ly7fWhPkn6CEKmgFJm7bnyZ0tRYdesAIcpXKgebzVZ3rMoW2+LA72/SwRO
rzE390GTJZr3No7pjV1XNzbeNMTHZdKUqY+GjwTaCRQV5p9b941VpkZdP1LvlHadLfytcAb7tbVj
ceiiTBxao6rcNtCwMI79W+JjixaChpLTdMM4/Aqe4zkKSwzCErndWY8Nms93na0WR1HgG+9NUm9y
uE1DTnWg6SO5efRDNKaHbTr0v5p84zmXWnUdxUWwGwL1e++l3SETSrO9vkzzWwcxU9BwtN2magaP
8nSgPpxNx/fhjAy6OLdO8SfoOoOai10eZSPKXK0EMKuJtPl+fcxF/20alEIqMSoBJ/+aDeqnaLHD
KQ/PiYbNWudjQAqHHQWZmJan3cO9Rk41OEiaWuO6JaX3SKgn68gcMdgMjPxWQjB/9t5/jjpB5abo
hGzrcg4aoARA8mxx7iTnV6jW3xPN2Mc2JzItsvbGnpy+7WJPTt/+YbDZESRnFpTrLXHWG2Hfeehw
gxRAK/f6FC8/CeLi1MoluCUoX7ysSuurQ9+Ks1o7yRc79shBWOV12ffmQSGjvHHa51c8ZQ4F4CJh
DCcNZZ7ZFa9SzxFeyld1vvFrNPToaER1vg4G6dYz+elIU/+GFJWXa37DZ1gLm0rTizPmITa+nWh3
reK+1Ub8io1wfX0aFxf9+3cR9YLqnZ4UefZdXQSTkyse9gBWrrkW7jR76l4JJAS7vh/Xo9c85xGo
I8rhMHGsreEPBzkZdzlmt8M4wK+gKB6TwBDYrJBV2fn4paMmcxJ+dCPon0dT02+dCOf6BMjjPZ/9
VmT0MOY1HXHGwk6FAJLaz2Otptu8RYcik0W3yQbD2+r4It54Dz9bExpdBlKOZLP0AS8PEI6wZZl2
jCwSQ18pTajdidjzVr6sp/9IOpo+ks7w9J0gUXjiL4eSRnMwSizhcaa0knWHY8NacrruxrovD+l0
SoHksc2IEudtTS+IpDps/fCcw2ukWYBBbgaTcHd9d312SHkaSM/YWgiYTH/+4e41ETmEotiJs+d4
j7HvtW5JTfZUSF3/KNBRO/4/w008XZQuMHaZPcgAdzA9yTmj0DwQIjX/I8Qsto5k/1Jjtd9eH2z5
rjCD1Mfpk2E5QCR2+W3Irap52Mtcc31r4DAY/C3kAqmuJuz2cWKfQ7X6fX3E5SbUkFpgIt8rzKBe
L0dsRzUPGr2jDa6b4Irjvtwh/dmsWq3obtyui0oHAZoCcYdiBxfsBLO+HCtqDQhVqWoA2dB2WGbu
eqqgm96uoCN39UnqamljB/YvI3tRffXQi4dYP2f91yA5VyWQQ/2kgGFWA8qh8bgTUo/RvJV+xXXB
w26o3tmxhpJUduNnL/JMfjb1PWqVk0wfAJ9p23/YcF0uzN4hvXQjjHJWYaJ1G3TKiV2D0N5EhZF/
C1EMXJl1bT4qctueWgWVl9By6hs7/5O1IsmBlkvqYRAKzNbKKOvSDCPEuWtRK3dTa/7QSwJOK+Dt
Gx89fdPle2tNDgLAFLicSENm1T5k/A3s86TeTQMfxSZUA3e9XKbfrm++5VG+HGX2QZmf52bp+QNl
TBtsuqZi4IB3ZoRVLLaz+f76aO8dw/lHTTZsUNMtxBLeY+8PC6lICO/YZTW4GMbupMr7ktuqt44q
SIUBngCnovshhf59o9yn4dnsTmHxLMLXAeNZ717tf/u2a4RnNcJRfVg3RbvOzTMwOTfO36roV1We
ku6PX/vrUUaAZ6eqf+zx19ggZY/HgLOl5IJz8Y8OefHBOTk2ei414t/f6/zs9/fC+dU5GiYFJYzr
QyiFa0d50Ywnafwiy1syW6l7qh30wsK9UfzntMdOeUU2v6UcifnGygr+k5x1ZiSrNjyYk87Qr9T/
1knRKg1/00+PAigs1Zsl/qbpfwkMedvTCTNOQ3VS1G+582g3IKDUTYqU8GT6acVHfE9W1+d/kdsQ
LIMam1SMqctTPpidf8QQRB+QS4EebGhRNo7yigy/8bt2ev+uUAMfefhEOUKX0O8zYH0rdHetW44u
72HybBeQVkxoQSJ3FL6nU/ZhFyRRb0Pm8jq3LnPMB+RTmB8Go37DQoJCURD/pQkYb8bY+K3Y4VpW
3sKBSl+6agDiFFjpaadWjPdx9d3u/4zKX0c5xDZ8Dumx0d8kkBXZmD9E2V1f78LM+oaX75ORvFk9
3WOUMdaU7W7cCssABogwuSnNDp7cBdXXkIPA6sxYc1UB/1oLvkhUTtdYano7PTXSOzT7V5pTGDeG
XbRztfc2HXjQyRwOkMMsJFeKFIkzox/cRmeRQqsq9v2I+GVsePVeD0HkoT3cKt+F5u3rJI1fokYz
HkQW5+coa/UHTCy9tQk09p8fbMoy2AWiNwqmeQGMzKLICOLQl90KQdoM8eqd3qb2mprZqpiAaNc3
9fKixOSFu4Syn+ZMCNDL3STbiS8PImM0JG93Q96kEGD7W2CIRXOUyeaV5uqfJDQRPJ4dHQt6rqrk
KrT2RDp63Mj1ESjzKo5f2iRhD7YBrTRj7SuSvw590Jmj8iv00t9mlmu4vlYvaI3uyyhetz2ce220
yn+OXCZmHa86dQsSp3k2KEL+uB6QN6iMunuCCSvOxL7murWtZw9ToxfaLNp/1+d++R7yf8r0I2cK
Ghlo9+Xco7tRmJTHZVeVYGfXTlDtWj/rtxrOsddH+uSMwdTnsTJoJk4Ul8uRxkQfA8kHumAhebbx
BdBGqL/NygvGez/YU1jzfndG8/X6qMtKCKtO3AGSCMA1ILDp/fxwVWlJBr4oiEe3gyH+mgBUvKP9
lSG6rwxuSlHbxc64w/iGPF+XpN9ZLaFfJYZ8jWcycApyvX0LK/VowoJfyXHZ4hvVRT+v/8xl0Grz
pnIbUA+ZsP2zWEHg8BEOlYl+h+ZlkLsq5SktKvMx10ex7nCJ32ptc6sD+snaUwgBhQz2moxmjhZI
kXMrvU5hRciax16xqXjjCQEcoL2xyxY4Qc4ebHNQkNBvSKHmYo6DNADVsh1wK2pobpRWNs9xOX6N
82gEdenU+t+hQqfLyeMnugArE8vMH7lj9HsdbcUfZR990fwW4/Ra0/45SoObYpLP8fOoWMxpZGqc
lEHV56VLe8NHH8mQVnmfJzeuuM+24dTte39fpnWebcO4yAHP4KDtimoEWRQHw52NiN9KKYDQ1Zqk
78K+2MpqLXYEI+ZGWB1y4GnpohehbQFmpbuskX9APRvX8eTCMkR9f+tHTs/N5bOOChb5Ox1DZoLa
3OVZsesGHLbZZG7dfBeIfp1UryxPemx039MU2EzqOxAhvcG4HzHkOdc4sGzlJA++N3J36pJ/dp/U
Jtk88A1UFuiikeFf/h6rVpELN8rcDaCmfdWNLn8c7fB70gvnu1SF1ks7gN2XhH0vlUHs2mZgvuHq
PZkQdt9CUdI3KeT435+rSdQHWCI9E3L0+XPV1BjgNBVd1dgP8i+iyoJdm0bj9vqNsHwUaY3wBINJ
R/sBzOfltzfguOsCqL1r2Ulw34wC5V9zsG/s/mnbzVccD1jAAlQBkA+Z3TtxDNJBLrICMj45EYTK
YlvYxrgxpQCgfR/+Y5NkWlDGoh5N8KgBZr38qM6w87HP1czFYay+kxuZILCzbvQSl9ca9wyNXmKX
yY5lftTUWvbJvs0coQ7fh1xePeG/Hv92UGG8vkQL6Tg+h9LT1Mbi2Z6kzy4/R1XGwIolp3J5yPBm
bRTvoFrh3gyrYZ+hC/EnL9WDqOvhZ9sPYg3UtVk3qhahFq19Ca30lkbZAjM7/aCpQDWFOIhB2bMQ
J6/BYYR4y7pV0B0a3VjZYa44MAYaD0JzEsnrLOm0l4CDvMkceSvXnbMZ5ab5hvnixP7UnYyGfdat
nADtGgcF3nv+W3sVJXW7DTtEcXkbjfannYTNCnnJ4UtbO/KxykS5lmPM3VeBJoDQxYn26/pkT+HB
xU6lo0N4MkG66ZuyuJdznTf9iOLnILtyBYRFD0aBHGDmnBoFrZAkscWxBZH5JVNycRSyNK6vD79c
a1qkSKbRLNcn8tu8MGfHQemMYay4cZ9EXzzbOeTh2B+8WNuBtgTx3lbeHsmvn2keRmsja82NhaWD
OmKZN4xd+q+FT37OxFqi1Y4dwcLJxlfMmgZTorg08ONTrPrB/QAF8K1IvFs55+Immoai5wjxjv2F
BM7lzHtNUA+GkylUGLLxLBlWte5V+uTXJ3gRHjKKjVUrdRnYErBJLkeBXhAHSNzL7kQQXsdqnRy0
TOnQHBt6l6NVvhSG0W4LRNdvPHsLngDNIAq7ZLHU1qAKzMvXAMaL1nbqysXVGWu5JKq+SziFbPqk
U++KWhkOVmB8S2XAiGHmg5/E7s8dmsB+GSx8ZWkot9iH+N5LjOD4IW+x/M3K4ie49TOZurxSIqc+
DU6fuFJQ8Y5TmvlPjyfOCSKJ6iFHOmun9Vizdrm0y0FJbOLUkH7QOlF3A76tN7byItbkc6nEQljl
bxoms0A8zoTTYnxN97EokUalhrWxRjw/w0HBLEBzGrStrOhW4Wi62i/PL6NObRrghDgDLRw1rdGO
klavXET+9iA7rOrVoAoo5S0w6W1DbF3o0VrN9kn5BW2cVdedaggZUvrdD8GHJ09+VW2mazbXdeqd
T16HaISaTxpoBynEz8p5yzt1F9XhJs4e60DCBWGHhHPQ0AFRkkPuadhZIrYj6rWtR1tfZfoDtA8f
4J37kbGW6mwTtN0utMIdbLyDFXdbuLgbFPESIApBiexnGhx6Pd1WYbyZAsU46tYx/5lnbKP+UOs+
oE8gK2CM7a1mlLvUxhObf/udjBO0vdNjsfGkIwjufWwp68j/JfNren3fqOq+8oZ9Qp0EEamyDUIe
Rujx18/YMgWmyEGPzCK3nGrH87Z0alYy/apSdr1mXOXSiAcvRoPotzn3kjb47sBs7XtisY1qxiX8
FyQecV4sToNp/SdpRXaMjdTaeLQp1nhW+1sJ1sGmKm3tgfTtlrDwQvcCRDnSX5S72DNc/XOzDSey
PUWKVcpMRp0d0lwU9yi1KhQOO+lOH33lMZBjsQqAdSudrW/lsva2Vawpd9hf/wDm4KYWbfJJUKZY
j1HY7TzNSc9aMt56eZd3JDgD2vyUeuk80Iu8vL3MUa+1agAvlVMx2AxJ7+8G1Sqerq/fZ6NMxAUa
NgSetK8vR3Fy2WghBzbQ/WzsxDLEcE0Zlbbro3zy1BHNgFpDHmkqi82DwrJJA0/WquaMFZJ1ohv2
Q8UPYVUm6t9ehtOn6Qnej+2e2tw6KitEbKxwxMDbj8Qd86vciFGXzQOSU1ACtJVJn+Bnz6KaLCmN
0pei/Fw6qbbWsqhz7RTl7lT4xk4UwRs+xe22A+S3TjNCL6lMrbWI6pfr87Kc/QnKwXxQc4GCPp8W
Q/h9iPdLeh4d683RMWnOfTm78QwuBtGBw+OAgZQTfeZFoyR1Kh/Dj1ByR4Q37+EkUgGs+uzGbbwI
pqZRkDZk80NSIgG43EihYJtqyiC5kp6N2zpu821jZu3BycFC2HYQ7hrRmUdpsK09GEHpRoT+rodw
8RjgWwY4dJIopzxD7fNyfE0dUy00OuPR6ASC7Fi0rpQex5oiC/wNmacOS4ta4coRVPHtAQU1kfwZ
nFZbiSjGThK5skqNhjWiON/CtgVM5EstFoulpZ57J7QONq3nu6hqu9WA6/uN1GzxgJL9wetC3Avf
mUkL+PLXZ32S1HVtRG6UFMqG6lMKpyqkYNTV+1IRR1M08q0zuXg+EZ3hrZ70ZFkyVu5yzFLvS6aR
Nk+Ck9K6xtLk3IXIh1h9pv+2hCaOfUZ9WhlH4wFPDLwuPTM/VqOw9wMSj+vrR2GRYlGf5BDwY4gK
6SHPqhkOOvteLsYcvgV6wFg1ad8KRIX/kwZJv3H6lweC5pmKGCvNOvCS81MX9IbuRRKQhUJKo53V
TpAlpBRvjLKIPpk1kLowUaZVpbVyOb0NHIeBWkHoelaT7sIAL9QICbMdUuf+a5F04luUecGupPV1
Y+Tl7YYoGOahOG/BdZyyyMuho77z9Masc7fpamPTB3LzgAtDiAdhuMv0Ptr5cDtXZRxkRwufgxbB
xnWY6u2v60u6vBImgSMeXEA0FOLniDHP6nT6NVXiGgZYEWRF6n39P86uqzly3Ur/la37Ti9z2LL9
AIKhs6SWWuGFpdFomDPB9Ov3Y9t7R02pxb1+sKtmdEcgQeDg4JwvKJopREN3W0TDACl0NHlyuYPM
sleLC7PweUvhUgWZfAAoz0Ifs5y0E+EUMfJdegC9JiAZSFOOzJSWYgfeRW2sW5kQLfmqfa7JAQCB
+KPzuNWgxjKvSEMSdYTQly7ucXDJFhLUwkKmV6S0iWX/2ef41A34EST/HLKnBGWfgOQ9gyS7r8a7
rIhFM2/GAg1IiX9RCoZNHxextJES3vir+21iV0MWAwxrNF0BLb9cI9GYtXrR9/xe5sQHdMpbVJxk
6Pd47cLx8+k7AKOBSxAgLijTgtc97cYP1XIuBWaiyDHQyB20NH3WYD2Z5ZCfqKr45KXeUj95+n0X
B8E0HjoPUwFqUuCfLf6xkrMK7X5+D/ppQwKtD03VT5KFt/oUrqZRIBuNuw7Kz6i+Xr5VFiceBOM6
fs9xKbSw4Q+3EhGxCcrs40KF63PyhLFk0FnOfDYEklloLPpQSNOx5veBKh6lCVwLg5fYlIGKepdZ
3zptze+8QjyGak1EYO1LEle+4fgpOqZZr//8fluflarnMwwXgQkNi+YCUsfLd5eYXoW9UfJ73S8G
mqmBZ0EOJFoLucRIwnuGE/FB7I4eH/0qVLhjEvCSgxdDHCUItzepYcFUq3YqX2sI7Mcz20OrwlH1
pHShNvmzV5PABYSSc/hYeffiuKBlJQ4IU5y0Ubo43YdjHryWqjc8VdBvd5NcVDYslNVDmTWCiXgO
C1a5Lbc4yIx7IWOLDjtT7L6cATQyAdBBvgEWGzzkL2dA0/IoYmIBhqHAVKp2oI93rXAbR6Jp5J1C
MaZK666Cdp+k+2ZZceVCwvC5X46yAvyakHUBHTSVWy8fwVO1SPQz8EHEjFtLCrdlkl9bZaX1mxR6
fes6SF67sY02GQ8dQZhMFuAeRBL8NuI03CYJJlTyR8GBO237S20SmXp1BZPmBBT8qPDdCkmOE+HI
tkpkP1Yn9Py21tNiXYZSY/IclPfNcQCrchwkdZd5oUz0POW2giSU8FzMEOs16DaF2c33q++LEAtx
ENTJJ00fCLfP40nZc0XEyhgsm0HibBlq9J4q1RDbCIUS4TJs2DbljIpW8egm3XhsyoQmEuxv+bZW
VmmEPiySwMY7ov9pUBQ1DkzvpIXo+jno4SHBA8G1CjkGDoLLr6P7wFJVes0BLy6X63oIIJuYgL0U
6cCphFXUk7qV+IUT73PkQ6UWTSeUvAwcfHP1vajg+mLiZBxK3x+P0A2rdnwQLbX4prV9sfYnApIE
XOakCQIRtNm5Cg3nEi8BEQUe618c5M7K+y62mi4qASpd9CH4HP1QVIBIF9Io1PcBa5je+sP5oauI
tEoyCIcoLqDxXdQqaiKsr5/yTuas0qvgTiCF+6EWxFUkBYoZ59COF7m+pmKU9EdA35ZSu09fd3ok
CHoht0BgQ0Pl8pGymgt5bYCaDiTonvC/1EzSIn1Lc0BVfJkPHwZvSYz907c9DwlUOwR8cM85a+h+
mAWYRPfqkHvCYQgV32wgfUqjPu/+agkYSkjoWU5Cr2gSoSh++WI8D+nqGA3Rg1wJvq2Pif7EIN/u
plwuHb/fx5+SQ2RmGAadKEwg2GKzHRIVXQTpYUjp8VXM9mG8YUYFM0DD4BITAkMSb6LFbolQfF+D
KLww+GeUDIy+zgKSqAah3TLHRYyxXuih2qSHDhJ4DuQXPTdWtAoFCUEAeRMWV7zVlfw9rweF1daJ
AKeCvLVSFMVJ0Sme6fvqsBDSP6ft00NN8AtQl5FbzHnretxyONiD9BBKcr1CUZuneZ4bTgxzFBKj
abRqefEuUHoz5iMoN4Wx64nJUln1Mx4Mj4HqyCRxg2sELhKXi0ACrBImP11yyEphN/Chv4PepmQh
ywaYSShzmoDXQQ3Gx7TPYPCdxNlCcvV5fyGrwNUBlwdUEz5ZZaSjH+NoacETZ/JRljl/1URQzuKC
oqHQ87ISqVza0l+8NbBaAEmDp8PDKEeeEr4PGyyBZGdTp3lyGIqsghRrYbxUAQdHuiZG6bLTecA7
UDmIUDHDIq1Lq+4NFAm+3xSfd/nlQ8zyihQ1oriqWHLg4pCzS5WLrCSP/Ie/PAoI/ujxoEELIv4c
IpY2hsDFaRQcxC4Azo4XONplIDJ9P8qZkXp5UKAMg5YhqNvwVkHN9XJGw4GXy2bIgoNvdBSHOUnj
UyKFFHwlu1eeDPEmUtaNdJK7zNQimQBIS4yE0YGD3TDba94ATeYQXoU8acJXcYz3UrZW5HfmyzCN
P4rBg9fDWSIG/JJ1pl4DalImLjJzW8+6B5ChtrrfnorqJYdPmlUVP6B4/Ne/F0iAOAOBbcBBMGcm
g/jDfBaK/gG+Khs95UT4RdSLGc90Y5lPpA4gIeQEJ6LAPN+GzmyPDKUMDjHE691CGTTTA0vPHYzc
DjjNt2DTUZmdHhmmBjydmyWiQIC7qBe+6Berc2J+AeMM/Cwuc7PToYawh8GgMXLo2khCcwOGg/xU
If1+3Xze/OCXYd1MEQCStfMoWDCj9UMt8w/ZWN13/Ggcy1pr7jkEKjihhBquOFjAd395UKTTQKkg
rwd4a57QBzVAVIEOeaGRr5PVCLOIDcDl8GDxejuJuZYiE11yO/38orgSYyJxVYWlNgjul/ujlvsA
XeEmg7IKMIKKGiknXh8bqme9QLGM/E1Yponz/YuerTguFxNGBTgJQBMg5qBUcTmqkaKPVg5VdmiM
w5h7phDA41BJoDqWkhwsg7GzGXja2X0PHC7f3SccbnOy5XWrwnML1KrUeN+wFcRbiKbftuGLXBqm
OgxuPLiCBIcaUMDAz0pzW+oCEklHId1JwV4zUAb2lfpWHQV74IFbrxPoPNYkxLFqhKntNalTQy6z
FRraQDJTq+PXFOBna0iAm9UrLjSDBo5BXdW530/JdFP6OCMoSaBCB8dZbULeACR5OSPaiL3Nd2F3
l+FwcEse3mglDCFdLucl9Oago9BorWalTF4Kkees7WJo6N0CjISkffJ0QCnhcmjdSIMRh1JyB7FM
kTQQoT2yRLmpxMZfwcMFLTQfc+3pqWdJEba3yjrZjRqgyVN1gGRWm4pw5lXDdQ7QgJnFqWGXCJka
DFyPYwrrrd47fT9Zn/p9kJfAzV+fpAexij7ZPfa9HwdypXK3uHq7EFIp1jngUociSGqLK5TK5VhN
E4UvKNchgRl6Xrc8mRNuIj003L6ByzFDSV0dRFiOt4J0HPS2ok3uxzepGIkLy/1TojchdkDKh0EJ
IiiaH7NNlnNGybS2km49wcdFQZRrG2SC/Ako8xfOY1Aig5CByYtevvNHXSGlajATCsSeXcKqysR5
hTJE38sL7Yp5KAVsD5296Ro7sThQKb788HE+crmR9+Ktl/uBFalcTZkfeAuVoy9HAU0GxmPg4aNL
ezlKXyRB1o2TncYQFjYs+LDtyrJZfb8kzkosH1cximwAXgHeLZ1vDvNzoU2FRGgSTrmNBKO01Uoe
zAJqr+BE869QB1h3sRRbsZ7cq5NOx1AzK2ujwhp6CP8aelNZedrHrpEZwhqCK48VnHwIC45BEAaQ
S9YfIoXvaStl+Rp1dhXRATcgqKuUpugLgZXJWrk1vFRxg6DITGHkYhvFWcWU+VSDemcD5Td4VZtZ
Kcv3eqwmphxrpRXxerJwcn3azpgIzAI6CgiuyEPPi/FDDhkW3Wg0sAq8Ra5jKTY0383BbFehhTL/
pjfzXUBB8zsUL817ePQWjrBpycy+woSwB3BnKkfilnj5sSG23IhB1Yi3AHy6YHLKlUZV2RFwXfj+
e38ijJ1fE6gLiFKBjA6k9+VIcF7UU+x+8bbY6o7qxPveLlaCDbY18S2B8HZqSk5xai3tVnG0NU8z
x6cB4ezvn2N+fs4fQ7x8jF5lLGz5UryFUjBRIAeXKC9S4VSiClTpwhqf7yTkysC1TLkXMhPIicxe
WZamakoAxbVeyJSdpvunOjOMhdv314MAO42yHg7mufYtEqqy8pIU4OkQjop5GIUWUKzhwqtMB/zF
OoE2CSAQ6PVP8nU4fi6nTekCyLmORXZQmQ8HZ/CtIQmd+xM736MQzHhBayC9KYGZM7l4XFo8n99x
whL+q5qDsvactYfi8AAuKkYv+VgFg3LIpxvWknnlbBSAvSaUATx4p/Y6SnjS5TumCSo/KcQnDqjg
poyMgPm6CS7Ut9+vwLM0xoe5/Nc4qIFDBwS1MOz5y3G0CvIYwPalEGgE/ihpdOZ0eXErZspPflQE
KFOq4UCCAYJR4NN5dOjUdqcUYWHBUEl1oVdY01IIOsK3QogQ2VDICALQ2UmBLfOJg8ufnUYh5eGx
bBq+di9o8S7iY4MaZWMPEkrtucEpC7eaWUL0r7dCbwh9rAmcPZdRGMAe95oMb1Ua/u0go+Rb4Vsp
IIQSqPmERPahVVkIvP7XNvR5XBldIkRxZFVo0V7O5gAwpAYtcxRlakF5SNIkXBcM17pGTn2SlNpj
XSzZQn+xUIBKAUoZRTW87hy1EMs4TLoyTA6NJgeuN4w6jnxQpM7r5L/f+v/x3/Obf62I+p9/x5/f
8mJAAzdoZn/856F4z45N9f7e7F6Lv0//9M//9J+Xf8S//Pdvpq/N68UfrAwc0uGWvVfD3XsNc6Hz
mHiG6b/8//7wv97Pv+V+KN7/8cdbzrJm+m3QHcv++PePVj//8cdZ0eq/P/7+f/9w/5ri392/ht3r
53/w/lo3//gDLPO/obQ36aWgFI38BuGyez//RFD+hk87QRwwANy+EH2yvGoCDKj+Df3BCYyL9QU6
1bTZ6pydf8T/DTwfZOGIv0DLYqP+8X8PdjH5vz/Gf2UsvcnDrKnxNFOw/r1rORTkIWAGrMgsiLe+
oHN8z0NreCsc+q1+k7qQrRWJumke/trh9HuM2Sks+xXfB7EvbNVbtg9OpLO55++DzqxS9X+/GvX3
y+2hGagJcUCobaUtyFvb9jHf5jb/w/8lL9Cq0Mb7coY+GSBBMUVrRrHmt1XQxhPS1LM0YCWtiFUV
bkGAzNHUqHqIanLuINb1ig2hB581HrdkkcEgOyplJ2Ug2sH/B2jEpCjB7quhJenFIRVrSadGikwN
PjKqqQSAuuhtASPgSNetThZrCole4IY6oTJ9KCk6Bg9LWhTwNUstABlnVV1SFgSBI4Ay/KgLiWKL
je6/CXyT/+qMGNjIQpHdrGQp5WDHbLZQoaLGoMJmNcrKgOhJUTmqlu6yIONNwb9r6sxtDICVcFtW
zShhAS41MdDpLVeupmq55fdpcgMX0rdGh+gqiQIWHcUQwBidGfrRryTZAY8KCNeya37yOastLwKa
bWo0mejR5E9lpEubuqoKR8ybzFJiPd57NcyMcy3NnToWXwHY4JymgRNl29QC/F3V7H6oBtni/LDb
JEZVbOM2Dwn4dJLpD7WBIZoe8IFUf9NillNFTnjULEE660CIW8W8ljmhpJQbMfA6U/RgfGZInm+m
kS+QXIJqOZDAEtol5XMqhO0uErkJD5GWzvdr9fIk+b1UZzkG/Fo1wG+xVOVd6KJGB8M2R6TxEoRp
lnD//v2z65M2QOhymLZCBQMJaALuImb1UCz2CcfWRkujuwAMWwL2QUbKlvhUqEgQrtGcGtu7719x
pv/z+xlmZ3/Esdar+lLYasKWw3tqm2p0g7KEZrsOhO9GVSHdvNKNFSqEf+mA/j3kdJp9uF8YXqYE
OZdIW4gddHCag6ZSM8SRWTG8uSqWouMBDmBxgVBb37/luer2OWYin5oNqeqlYnDGuNXL0IIbxH2n
pdZYGzQoox2SUytLjX0G+T7CRzGNNe0ZyTOs4aoxX1ejbI6pEyoo3AmPgeCRcjJt56LAHLX8ueOK
DSLKwtxcpre/50a8fFANMg9ws6nB/oG7S9regupKZKqlAQnrjfKTie7CjHx9iqBFcjmQqvuSGoj+
CJtqp6rugQf0UMkaGXnSOlKr9qSABXRRHmy0dZeYIQcEOikfNO6mYW6VHot4oSN+bZPNjpq6qXNu
BA1yKzu5TllHM2mrFj8MIbeMbvX9254vOF98/3kRH8AD9IiSeNhKpKHx5tDa3HYwI6rs4127UmwU
8Mx0xWhudhZv+UTG9a839yU1HOO2tI8pyVaDdaxMfb9GO4+wzdJJOyOC/vnF52VxnWcZi2o8mqA7
UGMwDMjA7FKWmV1N819STkbVzCAXQRISCqT88f2MXMkiQGm//P79kGctxJnAMA5NYLjKmqAThBIG
XBPrff4AGdRxo+rRgh7StTAzrxTVjEubmhXYgI7vBqZAehKbBqKptPbtpbm8FlDnzm6tryQBannj
VnU8h52yVbWF74NZuN7ReMjcdq3bhelZwc6zuNWSMNXMHf73F5zHM2gpg9XXjFtc53BJew2jQwQu
DBQEkRME+66LwHW4DwxTCisy9RsZ6GctkcWF1W1Msfqr1T2LbqqGpNhr83GbaYHZsOSEoidaOLKt
K2iw8mj3aavW2FT5C6Q0aV4mJItl1Bk0OG6rKo38xAIa1le6FR81r0kl6QQIRyuNN3H2bEgV1Y3B
5vtxWwwvow66Hq9S0dDsoGptqW2ssl7pbMVF2zq/07N7UWtJmWzgKmiyfM0Vp5q/YxG2kHQbKo8R
mO3+eOr4ivD6rYgnBJnJguan5Yn+HajnUgeIJ+xZh/ANyoiQ+lx54xPTnSQWN0KS34BptB6aaBNw
nt1pjSWVTjPqVEfVXgpufLlZ9XVHw0yzgTj2612TqW6vtDC0vUO60/W7TmVm4fErJQ/xoVDmU9Qj
hM8fG4O9wHwK/ovdaEkNXNM7eKIIbFcWS1pwMxGzP9fKHFFj6GHSsBFhV3dCuJISfpdsBBewgdDM
bgS3scZX/Y3f9g/qY7PrjuK2Xgj41+LMnO4fsqFlaYCRfe5GHAHJJpkckgq2jJZ6ykXfrH1rTNfT
TA3ljpdeUNb9PtYoV0L8nKEoaBCXaVJIfvYJ242SAREb2TLg4In6aOdUenszRsrK6GAd0Z6yAgpI
3EigVmEqOsCu935dPtXG3dhvoDXxEsQDRNtGq9fuFdCgWOTZPLBaEdgeIz+Qmjnl5A4Ksf4KC7L1
aC+3TlGCllOhA9u1lu4Hk5PZDjEXIjwxqbjCFJLQ0uL96G8Fb+3DQMaLwa3f8ip691YBXmiXkBTy
A3JpqQHbMhEJq0gmRfTvp+ja19Fn5z6vc73eNoghrM7NEqbfaJ4FQoyONk/qdCekz03sYqYgfbzW
0dLSlA77JiFculC9uxZDZvmA16VhVSfY47UKC9eeZh2K1ksFrTOX7asINTvkY5y/BVSLxW1YlfwL
pMdGt8oh/dm0GUSvKqMFft1T7FzgAfKLenGymxDWCfiBeNtOIrE8ggKXYNHqYxzaAnCDbu2xlhSy
UZmFD02xsuBSs27z2B4NlVldI9R3oqT3WEJt0rzFbYcC1fdf67JW/XsTz66wY8qpeuNjrpCwDK2r
49AMRhTp+7fvf/+1E0WbNtKHDLnXIWEkV9gwcPzbGzZ4ehZncmaF+CBYv7ifoR2s/6KmwO+3mR1f
6KkIclcnwzbwHRC1X6CeCu2CW9y9vAph4g5eVQQ2Na1B5GqTR4dK+g+ncXZshUEnFMmAzKeE9GpB
Eshb5NyhQsvl+2k8V9y+WHVzUr3RtXniZ/qwhQ3fC2/pz2/1qqMrgagnO11rm8hOSEF6S3czcsOT
yhTpm2A2jkbZj/gHTu2f3z/IWQjzqweZbS61LcAF97RhGws7uXsbclvI3ZJo4Ut6qtF9tlVH28Af
mOikcrh12trhfbSDCVKFOgQPKigRfqXPre/WIgnWbKG/dq6EfvVYs13Z+iCPtZBX2UaCT4zoJdZP
DSq1Y+uMv+IYWAy/N43yTdqXnaMU65HRMHBEMB48A5f4Vd1TpV6PgTVou1AkqbKULE7jf/Fcc/mV
0gfLg0X4bqONeMC9MhuYNSo+qsjaFr7ItLi/GmK2wwAIHse0VbHot7XVbLu7elc6SDyyTURhtbFT
n8qbyIVQp8mI6KQnhUrEt4WbheGnLPur4WfZNwqIfJYMiCBD8mgETgPifh6DzCubYY8rsDNmHM4k
KgUwT9JpULwlbuSdxp72CZFXOsAJ5a0cPhuaQiuV1D90NOmGLVvIFWbo7D9DwtzhRFHHIO11Zdh6
Hm8p3K6ZeKb7cdhUtdm2DzAuyiVLqjQzaO2mXfsOlOUUdAgKhw/3UkX6wNZju89OWe4q0rpWKZdJ
JIEnVNLuarRS09gMm5s62weVTOQ8Nr+f12s7fq6LkmmZAR9ePHhl91S3IhOhiypEoxoZKWIYrQnE
SYlHG5KaMH4g6kqlTrwKzdEs1rgbkMZcwqrMtCd+z+IssLZCrQzw6EHaEwabSu0dTX9OxxWn3Ya8
O3S8CVOcKjdI1kVWkSpkqLZlHZKoEUkSQGQfIm9+9DIynC5D5ioZnDe9AlonuFG0dJRuO04DGhw2
x99P3gya/vt5Z/E45rRc66pp2yH3MJHyC7gm+3T8Ue4jCvoDL1GUFDM4Bj74oIgYVOgX8ASzHvzv
ocXLAy8tkpJnIwd3gZQy+CrhK41rMaV5Br0Nqq9yFAKJYXqn+jHeAzvi4DRiJEtRrzlAm2hwIe8b
PQkbv7H642Cpx/Q2/eXtVQ6040cJSJ5FI4sredKceZ1KLWRCdTwpTM7pSH1Xs0NcZaU1nvkQ02wd
WEugzmtVqzm9V0ZlNsoYxgr3zUpeKzS5R696nSIV4Mz0HhB8Ryba2r+BF+p9YXIbg2r0+8UwpTJf
BKi5FELLFQmoVRhaXUPTaKPS3orccactZJvXyg/nq8KHDCcsvaBtS/x+WBg194C3u+0j966i+LGL
4Xqw1Aq48rWUWZwNJ921UMIwqHKoKUk12lWnmnC73mWjJa40jTYb5KIqnN6t72fuTHb9aupmVV21
FXs4C/riVilpUZDuaeBWFdT7HPYLdveSYOEqavXA6Bz11jSeX3Hb0A/VAzZ9ZMKIqD1FZNwX8MhD
YhuSfitrZq2bfnz//fPNur5/7rVPoh4jC4COwpz0zIGQ/cDMFNhwqDtQZUqJChlif0Q9jvpD7GBe
lP4R1ZrC7N6hPiK63SqXEKZuc/UAwUl1ny1VMWZYp9/PNQuXQpf3dSjiuYLW4Q0q92hAu8pRkRLC
IAMiH8JtX2403qpDtPl/fD8bM0WF36POgl7KPJ6TZE/YduuhRC1CtGHSQyGP1DFLEvAX0htrb0Il
W+XqJoGCaSndsBVk0LrUzhcSsbPbzldLZhb+AinOuF7Fq+e9q5ZOVgIJZwqGjdYRdDwakuO2C++J
X+INbyuxCSBn6FNGdMWRBavaRa1ttL948aaLgZWBn8Kt3pMyXReFLQEOKZAO3efA9Ruip2R8Xpi5
K1naHD/TcF7SiVN0kg7eQ0HZq+AOz7mIAyJa2ErXgtAsPxU7nqHHihH0W4HeQ9vo4JFkMZRfqxbO
Yc9axfV+NcW4aCUn2Gj5JnF6u11JtN6BB4biHUHRDvF1NdwArd+b6cKim1EQ/1x0c6sbr9I60Ygx
8pAQfx+eJLu8K2i9zpzBLWi1Gu30NbkRNippTtxOvcmd8KE325Ox9kiwx+qnne3vUL5b5cfFk23a
Z18swjlup8kMQBcSPJRx5HKiobSyB2/ANHCwPYHCscIxc1jKMK91geeoYZgx5Hw+xX+gMbiKqqZx
V5yklAJzuwsXzrBrkW6Oa4G/EaemPQZpaWzB5tsWrdxJbGAIqe5Ayo2qJLgbVs1GpuW2MYNd4/Ab
5WZwXhKrePjPtsmcjCT6ldpWHR5CsmOXt941B0hhh1stZQnX0ra5dE0n8iypp3gOxWcyvVftqFS/
D00An6lgQoOEcvbPJamHawFTnsUqP+kB3Jm+XOD9KHR7rMGaRPcENLXGRK4vBTRZN9wxcBJsIUjQ
7LjRMRa+6LXCyBzAFnBx1hVTnuif8tfublx1v/qt5qpH/i2/55zaHk/smLx//+muVa3kWfzxvXrQ
K4B+t0BuO+r6/m40MzQu7mT830gF+xCbsNA2dSLSlNbWyaeeqS/Evis3xLlRWmSI+mhUGDsmspWa
iATWUlZ01vv7YqfPPQmboY50dVqSDRzMiOyMto7SB09Kq1qlVnqX0Nr07doCuMGVbHhMWhG2zI1K
qleR5raHpFvZ9Ru0yHBtpUv8zxnj5s+oOPeik6VwBD8Qj9VS3srsfstOLWnXsEfcFqvQBe3UgiBU
QmKrPgkEWdSvfOsdmJ1u4V3tuKhArESqOZAGwynRucHKt7WlesG0ur+asllSNyZxFcvTJoNmldtu
mcWc0S2s2IFUoOVRY1ft4avwVJnJLgCYVDdD+/tFqFwpNp7PkA+ZcgFzQj2qkE7yxp7FqHebnk5L
OIAOpOdge4Kr467IScNsEaf/wah2XH7TqaREmeYkdkcfPPWKaD7JTqywxdteMFHBKUpg9+yO42gd
2+AtyNEzTFT8moKSJyk3IzpUgLnXbt8BSw7TEPTF3xkYDFoMXAv0yWjKbvwGoJCDf5eXli6ZUDj8
/o1nGP3f62CWCEopAAKtgrlmpmInh9IRbDSILPbgW4+o0jnQvrV5G9zwzdJOv1Y3mAvXTFADLeYx
JNxrVjkJnJOA78wsMGbMAIdgYAMuQN4FdINrWlg6AdvSauhDbxUOFHdWATkuvPyVXsn5CT9+7jKM
Jka4AGzXuO0s1ZHN4lCaAu2JuKqpb3Yr7ba8KXbRbmHEawtsVpyMuZ5LvWnEwh8Jrx0ibj2SG+iq
BzUgONSvXwWsvNRszdjSZaB0loL59D2/2lOz8MpLhdf203fOSWel+3idmyvl1hJpYh2XNu61Utbc
myhg4agKBQYRHQ4NpN1YE+UtYZsmsEZ8YQEb6Ybbt6seGssjBUN1dNu71pRTM+SJeBJWcfIs5aAL
Uf7GQy/GzjKk03u9g2EyyZulNX/ls59TmA+fHa73SQh+HGyp37in8R6NLVSBqp+4jr22gCMcoL0C
KahhJR27lfyjfFz49teGnd2PwVYvmmr69hVN74ZfIy0Q1IIp1MM9mTIcaxEKoD6tlhab8vU3Px+1
H94zShtU/EBh2o44td896cjK2xh9wITcKoxib6HdQJqKygE17hde8tqY099/GFNsE8gSwol8O9wa
B1zK09oOfraQFwS7EEU2Ir1UiIixdjeouzBcKGJfG3QWxDpOqry+VoAd618E5WSEJe73w9Jymfbm
F1vnXDH68EoNF8Va1WIaFYGkKhF3/l1hxzv5yD9VCBan72fu2uqYDsMPo/R9V+VqomKDDomGCzkc
P8qAfyoavjYN3YegI8itRR8tDHct3zo3zT+M52kKKnoRxitPGkR092zvncpddIiR11J2X7n1dlyH
q4qEv2oX8qBr0UbLijYPAfL271/5WoZ5vix+eAYozI0jx7BYul8K9Xa4GEpP0U2UkdHpK1L8ktbF
XbUPbtW7/2zA8yn4YUCjVxI1hDrP1t8bb4Z3zzqCgVTYtRhEeRcfoYfDaBCZ6k/fK6iwcHu/Vls8
p/cfhg0yLYEEGlbQoT3md800x/VDcuhouhp/GWv/mDktFtYmt+KRqLiZlofiIXe/f+krm2POzW88
QWZeIgN0yAdm194F5YnVS/j/a/f686f98GplB1ZBn2MZqY64bsBbyk2gm6aSMor+wevrK++O1mhN
OWKxcJadrwRfbMhzX//DmEmm+kPb440wl1tolMoAUXoEGj8nfyPepC+lTFCkBWuKf/QetXWjm1lx
ClfKXde5bUaAuIHkKMp9qhnu+l/SCa5BxVr/USi0e1QbfIfgNl1Y4tcmfxaZ8mj0+wHUnS0AKFZ8
Hy6cJVeKNWcBlA8zwDFmGAz6g1tVefIKO9Fe+ubOf+Y9qsemMDjfr5xrrdS5+ruvZSnXnSPfW3gn
7oUVzL6gPryKgJK1sntJJOq9stMPMvEfVJoQHCko4+zLqeja7HKbQ381WmhbXLt6n6vbH955NLhA
hhkFThYLAGGsr8DkzcRWHBh20XfJrA+BFdrlwq65Bh46F1M+DMcNYa1DGwfbhoRWiIvHaAe2CnC+
Sm8KIpkQIicGVdctxVTs/IW1fS2FmltQJ0Mtc9qAL8vW00VDJCLvhqEZ74OWhBvjrt0wR9iIz+I9
twtvOCrfVm/1JngpbnEhQwVAtRXF5p+adbqrDr3lbeQlYdYpTfli181NDuW6VWEC3uAYbJ4SCL82
gP2IgNtFPHRXwLL+fs2p14aZ/v7DvEPSRfEjSFBsExUQuSBuzVHndpDPsWLtzVNBIY/0Hd+vFCDX
G2hkQemW6A1qI/lz1R4bkbNEQCz1KYtkLh9isQJA3MQ/tLQgQZsAzt+YQrMPQRmPHmCRTkK9vuUA
ZpJiqFMFP2RwEUEWzXD98/qM0XKAnqXSuZEOiuhzG1tdBoczXnxN0IRNWpAA3Mg/GRpRAeIF9LAf
XqrovhLgX8f/L2fftR0p0mb7KvMCrIU3t/gkSatUytywpDJA4D3B08+mzr/OqOhEzPR1VyciiPji
M9vc84FzokTWp64vdY33Ei5wSPqSVKckCg0Buq2BXJuM2KPNLMUbg9mFDNL/r+mWBOZSjliuAyHK
536Iol6WJvMZZnr91Hp852Q/2MCYoMD08v0HWzuXS4vQrEuhH8tMSGuZz7GG0stoAeaiU8xKwe8e
cxg4uM0hlXUGPetq183GNvhPwFkQ3v7+b1ipqv7BEAR3XYI7PA4N3Crh7gnlWJitu221pTKzViaz
i8nFOBRZ2kAvCi2J3qRW4hJkgK3bfzKWuPtBrnNVmjr8nrkBNvX9S63B1JaCQ2I2RHUewsNOdKjV
HMc9tydPoReZnCfbrQOuCN3nzvcPWwt37KIwTSPonpUKqAkDT28SDXZCON7oFNsDlUyNzA0Icqwi
kIPV0oB+mzWC1ccJP6kK49lWcEvogUJh0GzrdxHg0FhGuxz0le//usczm9lo9e+gIPOtlJY5oiJR
d5O2k/jffG7EuQUF9UIy2GIC3kGC1Ad8aGHsVokeP7lssishlTlAtNRj0E7LzKSGOx+AH4mAvegV
Q2QIkx4QyEfzZgVAVFdRK2J8YD1I+yYKHxmWHWOqqnz9/jUWbOj/OZiLIjzLxUrsqIA+I3Kkg/Cm
uMJTfyKYAZpC9i4XvoLhoBFEPv5qqLl3T0AWc3bGGNPzLHsBQOKgZxvnds5A/hHOIec9pxZf4ixk
D0nSBdhdKv2o1VunbYWfh7kJfngucL78cKwWBRmDEoUFNQLOqzG55PJ7L+0a7VmKCyvbMiybf/DR
Gyh/Pygj6BPC4hxjjRhUnYjVB4GxiLJvKViw0aEZf3//2R7HU7zRHHa+vNE06xwHsDGchzWn4qPy
hufwoljph/o63fv3ZOOL8HOp9+iFFrUzgORNlUlYOdFpjrWf7iIjNVVzMjRkGxCH1FEZwSlcZ/fl
c+qiSfKylXY8jjWzuPvfr9hjIppxER5dnwXR6IGVRlM4fFeuuTt6/A/hQ21hy7IN41/7dot4ykEN
lEjzqw4Gc0Kla03m6EZ2is4btUsnNt8UIzRGa2s8tfa8ecm/fEKti6HXRvE8eOjtNP3W6pW/RS17
PF/D4i2ik6gynZSy+PEWIBV6BPFYJ+5o8cgPv9+B845+tDEWcSMqeg50LWzANH0Xhp/SpdrByyHq
N9onj4O/AvWSv1cnFot2COebprcLb3TrEwT0PGISG826fb9vrcKE2L0LjpYnYhi/J1tmVn9cDx+8
2ZKQI/UN/CUgyOvjq7ymNnS7JF6fAieRdE5yp9JlOGMeD7sMo0voV6VWU+pQRR70sLPoXkCANqsW
k1yamqxiKGZ8Es7fL/rj7gRWZRFfFKhTlsGAVa+AWbdlA2nfzzjRmSvYa3vtwpv9oXcys243vvLj
TAoPXMSZqi5rtQIH2S/uk5+8C5AtwWBcOUxO8ASMirbDiE8+tk78ltkb7zjvoEfrvwg5FPUGVALx
yMoKLok7f+0Y+CrwNv5lUFsqvVQJPyYBZHYQztB4HC7tLvOEF0CCTBhQWa0Ly1azNiQv/cjRI2Ad
5bbVjl47l0vBZQXudUM1p4WSYGnFrXDCWEeaUO5H4kX7aKMwXblI/8EmSGgAxSA0dxK4WNNSMNIt
tanHjQ5siEVgIRPDtyRG2lOkJnkLJyO5CpxRnwLhLaNO3cEIyOx6K5gMqUUj9ykUrxp3QaWiPPfD
jXeDfZ4eO6igmp1gkAvXOpNohb+bX1GMnM6M4dtdGh5By8aVRmCgtuYqa7tqEa/EEMoVdI628HFD
Myh0iA2hVT131Ou/27dLSbKMCGVZweQDTa0fQWaKQqlnQ6XDP6inOshvAJPcN6nJawdzSRFIKwhW
qsWA7wAeq9W/KieUctd2l9twrLxE9+CpPQJMWn5s+XCsXFdL5hKV+oTKLJl7HZXH5bpkSQDN/Nrs
g84b6MGxX/KTRKafOIpbBZID2FIvEcbM5QHuQBde/7nxhVburCUPiUDdORcZRPYe6qg46sRqetjc
yk6OurlEp1Dz+Se1QgvBw+1si+eaJhiTuvXGsVx7/nxcv9z4bJ+IbMWFmEWhMPgNd10vgGfu1mhl
DsmPFnCZv8AqOCorhvUh73MKPuDiXRjpWX4erqE3DDrnjIkODi+ZDPnz+wVdSauX/IpADiGLluCJ
fQfBcL1FKugVuzY2ivMWR+FhsxKCistwA3GEiCmxZCjbP9N9JOrf/+lri7UIByqV6iyo8bvBMOlt
3+g9c4SJtpZsXZwrD1hyGEpWK7VyVKFBAe3PY35TLyG6N7526Y3A5zzGyS24nt2CLaTrSshfCqk3
XcjHNNFYP5UKsxkvlVCZg2y18jGOIJ1gThjnc+B8HotbJN3y7vL9Oq5s6T8tsy9bmuOnPoYH0R90
0zMOzKHarP8fY4ShJzwv7ZffZlSJz8YASxge6Z2ci7uA8aRAjekjOW2V8WtxdMkYSGuNI4DWA860
Ey3w2/fK67hLPL6E1S7axyLRo311wv2phjoaZt+v2koslReBAGIkUweVamTnO8xdimfOSd3uU9n6
+bWPsogENOjJyA7IbxQNLTZWMsDXET87ZeOvXys+l8LhDdM3o5zQeaBKa53rjH4woNcI/Lk+TVdo
DqZ2x5lduzGweIwMnj2m/t4IBYzVqwRKLL7CHLhP6TCAgA9jo110CTJM5NEF9QFN3HjaSsRZgu5p
mys92+Aemss/QMrc7z/5yjdZAupVdmxqjgkQneVGb+kd8v+6dJckqDBvYOqFlRt0iakvsr7WhkTB
9eKVwKtI4LjFXnvLz8oeGBpPuuRmeWqAJYPslcGC7SLbsRkBYAZk/13dN1anK7st/NrjYS76Y/NC
fDm9mDKpg0bmqQFwZLnNeryToDEZ3Mp952MkY6CxZbdedJTdwe1cxkT+Z4pATklv36/4SgT+A6j6
8gfEgaS23IAKsqZnGWQb2IX31GJwJr7//ZVDvMTRQ/kdsmlMgRaMLvjMESIpOnPekkN8LJgwa/X9
vXxd0be4QPDrU/oe+1G7HwNHee+re8CbEbr8gOrAdWdrrLbWbJGWIYORmVpjRpRE4PlMlnohpNRr
bjdFBmaQMdLLRDVZcKiM9B5tTWrXAonE//2STAuTvmaemlbD54dQ27Cp7GW72pHS5CGQ4Hb1S/CO
8v77D/aY74g1XVz6LaMEQqHgJYk/Afs4anpxVWzIEJn1frBHvbxhKIrOlnwef4dv40d8aqBKc2/O
3z//ccceyoiLnsYYjgpsOwYwL2z23t27Y+gJR4wqTckqfOKh4/pDBqAsv7Jm+i+zwiXUXG7QO1Tm
PsoMaJP2hafYyaXcxxhRtgbzxu7bS+sE1vdv+BhV8E/tRxg7ajCYQ/Dk7HtvI5c/tLfKIdf4IH2O
frAr/MgtdoAbYvbjhAY5/i+YWfNXfJD/LiHlWjMIkxjjJgdDy+V69M53U75TUn0qjIhaGeSTKvrv
MvklspwLcl7jILbvR4Ixxlb/FKRvo3bnX75fx5XLYokZL6suUJoGGyUYTIzJqAZVjys4d3RrcLoW
nZegcWhMQSGtlvChTPF52vHPbKLDu/IsvMzZKTpIQKhToMfBtcO58Mj8sZz3HKXD/81E+T+DB2yV
5dmX5KonbSH6vEh6nc/DQ9H0G1fhWpdiiRPPAgm2HBJeTy2g3l3u8hvL26iJxJ2gma1m9+pzUJ3l
6j7k5gQ2XWlVVxUmmdVLUd3VCVol2atKdqPidQEMUgfJwKQjn7we/Q5UU5LfS3os7kZn0GCw6PKY
ISrZvqztCITFqt/YZSs3zJ+3+3KDFXIeo/5BnjWd2vBZaK8U2iSxPVvgbVk2rCXZS5y5XDKDwMUx
57P36Ca4LZpgI8piPT0gLzC+385rSfYScF40cqc0XYsku1MunSD+4KJnHuN6yc00Y6S/RS0xkiGy
MNB4a+Ls2kkQn2LODQ9as1ScSm3rWv2TfTwIEkuMeZerUtTOrT822UsUVCrW7otb1V0repIDXmei
0VBexBNc0PSYQGrNqelkF0fYqwgAMESQwZoaM09noZoWJxMQUtYl8J78VRLIUuOUEPwmANOjralW
VrB6BNAa89JpOhGdmAPUsYXqqQH95lC0ZP4XCw4rFxNdTA9EQd9siHVB9PL4UFcjxLRNsB0seH+H
auuz4vv332Olbv/DC/iyr9Jm0qSyxOSYNeon2fvVe7kH01rn+19fqUSXgHUqUohtBTXisPSDbd+C
cONQr+Rzf+ApX/5qKAmGVRbi003ZCY34InK1AuaLmxJVK/fHEgM+yYSXoJ3P+gPZSYGZPfee4HEW
MvYRid33a7OW8Szh3d2YEkbp0SSEUaENyRAdktNutiN2YKNbp523xLxXqpg/NcKXxZILEcbwYoLF
EkBSSd+UOtL7bvf9W6xNBf+MTr78ulaEDYtdhA2E8u/EQTUSKnVIozK33gGVtEf73MKOr938Dtyy
195rJ7ltoq5WwuIS0s2rEGIViwitTz3NDGRx4j3fq34MHv88mNCM2JmsyAKsWHtTNoqJtcnLEqBd
JCRC7MCuTne9HTiN0/vkFu8zSzUlR7UhxaP+oL7yL/cJv6ieKGXRVclxRAdvPKlecgCkSDwz11Tn
DPZFO9Pr959y5bD+yQ++fMmoLnqSwV/HF9NQFwCZItLt+19eC/p/EAdffnpsmxaugQj6XNcdEqFB
JzUC/iU4KQLUxKTREuBMUATPIwtzvgkj5EAwJQbMkqxBidr6pShYYv9746+ZC5kHgX+pBh1Ac1Wa
COqp1hys5todssOvFovJm6rbH6KNdHttay7KqCSqyqLh8dlqLvFZvjfgUG311bSHNYBZi9kOltUb
h3CtQvxzOL+sL2wp+Hk8PysRiB5IKh5wP7rPOAUoWtLGQx7DQ2DAsGi98AUP47MZYZfveKtx5oeE
VnLg30QTiEMHbKF6Dxq9Ez6lDnlWzswu0nSKkkLb+AvWJmZLQDYQQAA6zK8JzAZ4aZURA3AANqqx
FZO1xzvjT7X2ZR2pSnq25tBdSmq7gvMd6zaJ2dgcaD6t10Ubt+JaE2sJuK4nKOYqI1aScRs9+PPJ
wKnxQGeD9gg1k9MWbmrtfRahY2KmVIOPOHZ6YwG3UUJNIN7F5/qyBdOZf+jBUVriq6UggKG9ggfI
XqMjO76Mhy1g+NpPz9fZl2/R9kknkQI/LSjPgnjvA1tIwCiHL8tGv3rlgC69LSpB6RRmxAMo53TX
AJoqGhBZFRhshhxspbtrX2ARBcYpJ3C8wUPEzIKwXld8wN5TRY/UE3I9oUcOBUYDuSFYCeXQnah+
85oJNeRYgyyU/X28W+t1LHHSPKz54LiFvyHBJFY04BGopD5gjwr07hJ9YO+qWTD3Ih5gwOh07atK
XRmKAtlBtXuM21H7lAfGh/jUz+//oLVwtcRK0yAOZ8cGZCRPvcnsiyNvxReHcyRJB59iowGx1mJZ
QqTrSIap5YCSqaUvUrGr6Z4tIDENPcFJfq9UqoudG0cF6juTYH4Z8V6hupTZK+ON/cgHPU62sJKP
aQhwHJt3x5e9zOSKEvIaegTSwJ+7sLbjtzinBmxX3F6yY2E4EOEQCxdKdBlJBblD3S/jdmyLUuKQ
sWBg7oM82tiTKwdriZTuyiLSggp/DENzo2tBd+Ihc66A1wkpzmgDtLOSoS+NelCtZr0SIcSVijtN
GHdJ1woOENnu+y20ktMuMcTdBLdqrsQ75B3YSFylM1DHjaStCdp8Oh+EtSVoOK96ptXmiwbEZ6f0
J73fC8feAMvZAswF7Y/v32IlOCyBwQzs7ttMxWN6u/uAsrQ+0xNYf2ugtZabL2HBwI72IjcXdzwE
uc7hEzXSU+LJpvKaffQv/KsCuRnIO4UHzkg1A9TgxAyhsLI1HFrbA4u2TszB3bbr59cDLCQZd5Bl
16LMLMnGeGYlgP8DFEwEZoji+fXAyK+OSAcMFaPnjWOylrSyc3H45dA2U8jILYM0X00QHPThntvq
E6TfLXXQO3PyWkO5UbQwpUvqfr8fHgsqKHCa+PuRsCKcimKul/nBVBEYXM4tGBiQ6zzRR8xoeLcm
phyiYZqcYZJSH+nGk1cwduoSFsvnLRsXPJ48/gDfLq1NDmAuTIut0BFPqc0Y5A5VDLypdkhuCWSu
kHpZW2nKYyYP3nsOVV+WWotDjSZQrsC4Knwv8DUnW4QjpKE9hS48Zt4Shx66A8ClJsg7+ZW5TLUO
FewD2ct24XYGEH/Rr41v8Hh0pi7htGGkiREvIHINRm7mdr+fLo0tGKXTeFuiL6vfeZHb1JyYqJEE
7F521F7zHqtp9D6O4j0wKwNyyX5gS5Zog2QsAf20cVwex0x1CaLl86lhyTgJvhrzvxnYhZcwUQP3
LP/x/co9Pu7qUlifouMfFTIWTjtFIGM2/hbUcSWBgTXR39sjGaADS0QUbLnPf6AJjpPx0v4QbPTL
Sr8/V4f4GVvUih042/h87aaxkXrSG+/TjaVbyVjUJYYW3kbD/wME19A4+IBaMGwrwD5oGB2uMsb4
S9WjcKshv9JfgKfV369Lm6mKagmTkx4gWp30RgnU/U/2DKPQyZvQ5/oBpezmZfAGT97syz6u/tUl
yHZUGDag85ZsX7N7BRoH0tEfsimYwa612H1ib9Jq59f45+WqLkG1fSlwUzUC8dBdGYik6Ioz4mbN
DxXC3EbtvfYyi3jSqbTnprjFLFbNOlflh8lokqreuLZX6lB1iYRVYamoEg77MfyARhRj9QY03ELj
mdtCbayFY3URIOD2QqOuq1hfeQqvGL+S2/BbvAPKA5uCOAb1GlxC7ky9/DCYaapTMz9seubMp+rR
95kX9UswTkTyHzzUhCLAq+1JOWWOZuUQIkhsBb7DZrVxrFYixhIB23AjSSexA1AJzXD41OpUPqod
pzP5lpjC4wwLFkx/v4tClDqk/Dw6D2yIdteMSSPo22aA8jC5UUMWkmxUk6ubYtEeoTATmloF4U8Z
nsbYDOqPThENBQL4XfjGvDLja7ylbfo48UFL7u+3EgNNSsUQANY8NgUwTctdm/3sNHtUZhNa81+F
8yWGVczgk8gGleAHXMR9yKTMjHQk0AKqh6jTy0zr9e8ftBbvlvjVPuKDkCu7yY8MMgCPCxPyuHlN
A7MDljAzIf1tChDyLCq9yHfiZPb9W15HprB12tau4yWeVVFhBKeQfvL7wBuKfUdh5Apdl9xiQRSE
6G9QgyLpVF487rJgR38g7Hfhryz1y4zd2D5/xpEPTt0S8xq0SqZBlx9ytfUNPEGdK4k5TG+sYkWC
T0ZrCqDApk7Hrjwm7TutAiQNosEVr1lsB1Vh9Gn1PIw5PELB3Kxyo6TKlaSuAGVmbQytuqusDD7A
WeCi0wHx1hQlmSNDbJjL9nxZWhn5GDCJynlIBLIWH98a5Sft7H/5iRfxLGaFuBoTrDCzDzz+d34D
usJTDGqnx9rlLsUtT/Qn8rzxtJVTrywiWKwNOZf38P7ojNBlIYY6WJj72uEsngX1uugDvV5IfEPV
Wt84LI9VgxR16c9YcIHKwYAKMslgf/O3pkEnKc9PfAiZwvS5kcHRCM+iBGGt6ZYTyYlksNPzxErj
3JeV6VRVN8iSwKgARwCCxLJshQLQCpGeEdisyqeOmqVY6D2XwxFh1JXIErsjbbccvP9gzx5tv0Wg
VJWknRRhgAdQ0EJuAuOUSbQnyU2Igk7ETQX1pWlwLtGi6Xjq8NHPhDmWRf0T4uB6mP6Yko+u4Bwa
/lLTl5xDQ2s3iIxei25LXhhy6qAODs1o7SlInARd/RhKFhIZ9hlOuQxt7wbIqSCFdeSLjEEOK+Un
sXDKktEZ9iJEv6ByYpQRhOUiRs/y17FODz3jpJrVwCiD4uegiKMJ+QEsBUOpLRkU3qHYGJGuDOog
hPF3uGVipUpaCWLILHoBnMlcOTeH7W1/r3YRAGvMxlBzJaov7W4J/K+7ShKprwKJLkKIWg9hgxEW
oGbTm9a/fX84Vsiq6hKNHGNDpYMEXezeHA7wTdHs5HftALwpubyDu7fRMR+cONXoHOIrrz1nwdFK
UnTeKIZS5334dk72lZmtjxq3j4yuQTMTOhr9sYViyH+MJv/ymfyvr9aGK7nBEsTcwYsY3hA4UAjI
Sf4JKfa9eJosdpYiSl4Vo21BhAfJxOCIuVVorPC91CWEWQrklg1HwqIlXAIo31zECcMFcP3kU/xS
qmZYnibuNpQ/usZmL1VgUFUf1VeRG/WmLV54cBNB/frRBZMpYGrFxnY/HCg1otTM0PSTDiSSNyr2
tZJkCYkmPPjQjIAUkWu8KpxsjWBNoE4ImQXOasI3Dax9IKXrN7baaoms7NAlQHoq23JMWDwSenzX
1A53stuct8rTtSpviYQmNG+SfMb392AmOKi++aNUYoV3/ad4Q5scIvhQkNzTvXTTLvnv/lqnxnTm
ID3uFPutKddK11iV55bgl+yXyoJWpM182C+yR97gNeSQA7fjzMTr9+kpO6DzwUD7Lfsp4k/5/kxK
/B9k2oP4+w8ctSoC1tHyMCHIyE1ktQtLX0sm+cz77lIIcqsAFRJxOpcAVTRBo4DrXgXuCt9wr4bj
bt3kh6IKTR5RML/Q4KzGdlFf+uKJSPDRyxOjwtgB1om6ANencBzPAbSd44z+jILOa0N6rKXMVQtM
50kJ9x8C4WUeAtwwL4cUPYpNLTCyCjaUcb2fghZdmMEK09AaoPCZRpYQgCPLtleG06heazLkRwob
A0SzGkUT/gG6yu/yzE+76jBoTxVYkgK7A6bNanM1AuftxAVWO6oGw3/gyjPbYLA7tfjo4h0r9QaH
15XUN0JEQHLgOcHqQfeZFXCBSdM3qpVGrvwOG81Vx8ZIJr4ycd0krV2OL2xmMy166oVaEyMNIYuQ
9LHO03MkppkucOUxzCKIadIBOKd4KO2pTay2Gz0kS2q9g12WJ0ryexCme/h2vvQkNbUkf5ai0SlF
8S3SUmNsss9oHE7tGO04zelK6J62Oeu2raaDKcA3xC/jGkJKIk4h5UkOBSUxzju9KSQELkG28gl+
DpC44t+SxMl4j4Q/i6YzRSgAwRtdj+DdKym5rvTguIo9qBxdybaXapDfG1U4arVGnFrp5MxSMpn8
6DO++uyKKoMsSwWHiFwbsYJQ04KpEzPmZgh3xR0TwtEjqxpFxypSva8V/Muely0q9rokIHiBIW/l
GiSumfo1kuvwVSryF5K9t2nb+1IiOdwomUWfqG4q0neuoalbCFLzGkXQpNbE/PdUVM40NNCXtEj7
FESnoXuu5VMUNQYDK43Spi3kJHsXXgLI6JU8Oke1kQSaJYROwhkk8GiewSIig8WiqnWY0OzqCIat
l6Si4Gj9DESdj88CeLjRnoS7jLht6Y31qUEqHCWBIXSlGUDuadShmRfBjro1oU2LrRshDstmxjgj
dKrb2Bc7n6VGJ14gLJ6KLgpRCMCpzLUf/agBpEV2pNpAA1ux4OQrGEFyZ6cDPDayASjJmjVrTg8Y
uk/Z6hBANCTDHAVSaGd1iq4aDBspmBxFeRySpxL7VnmlLCzGKrh4Pklq5xf1r6z6NeLMiTVMRfiP
csQmEfpr00aOmogvGNeBWqWgJGFGMxYJ4H5sBJnPzkCVbkQ441x5y8XzFNyKgS92Ss6eIDZySmvu
UPO1VcHla0fb8KXjVDuU0U+crgl3zMAIG4f3KSn2eA06YDbJQLinuQfVZPRau6dsCK0JzRtgyL1r
c/5JoOIVnrbCTQ2Gxs1ghctEJiOM6V4iaErg8JZZDsOmHEJW2BoiBlg1tJ6IXhasIaYvQhWZIyU3
iJQOFN88gjVtpdhFdeynqTJUhd0pgpX1mTUmMFqp7WycXvoKzG5YvfUag1xUH8Nj95ZSGYuanfoB
HroM9KSiHq3yGFIasIZhQgyyWovBVpHS2EZ5BrYljHSG28gRu1Yms5AEo1AafCS22nGVmfMWO5Ok
oPpS+DmTh9AvPTCK2aOrwkIy2oJrlDn/jghXyNHPJbgE8JpDYkmzK7YpXCGCeocml29VKZ5LngZ+
Fj4Nw6mrfrWk1uE83FInqW4qvroco1vUmgDs43RkcmEoHWs0wl5m3FjNAzPvjhMkXNW48pko3WVo
9odskhl1rN0CmAubPW5DgZGf+LaBXwCTeFjgwanSAzpPWmh1rV77CiLbiUXrWjn3LTRMQfmJ0gvb
60z6Dnqxqj3BcYXtP2UtkHQGcI33VHNY6sJ5RGp1IhttanCf+D+raUdao4Qhiapzg8EByoiBgKD3
UOSX4+MA/6LCZyc9zK4Fd46heZVbLQqYsLJVbt8GF2b6HWXgtuU/uAy6F/AMUSBWm3Thc19HLkPS
nRylzy2pIEibFLzTZF6EQUfVZI7aR4otgL4maXAAHmWnwX3VCTzE7hOj6erRSKDAC4lSCVeahCg4
SznuQ+GGSB5T2ClRSBa9SxglhNJeQ30l5gO0G5TSkCQ3YqfWyIsSTwjb9lDlSvzJPdWxPUpWkIIk
Jxv8PJ4F3jJzBEVxwKKCgPaoGJwc69g8VtiIBlMAgRKDwBOeB4k3J6XVGRVWisqhgUGRGiKITrvs
dzpBFAV8iWsJL4sE7gm7Vk6MtoBHHcmHN7HpTmMLawg4UqD1Qa089WEll/CQK4OTXW91nFcKFhNZ
lYCZMVRtWjxX1YxoiFvIyWDVPuLk2ECONkFZNIC8eMinnZCglhR/CSwo+qJJiyNhn7OJ0Qt0AlpP
kS2uwYilfoZ0lCM1fiiaYQRCXdVdpOJY9lYDyS4RjQAYo2awxWqfpksPgA9pr+Aw5kEN57zcgimL
qlhdDHcB8ZlSxKN8tGVwthu+M1o6wrDa7Nh3lfxU4OzRooyx41+diiABCmqBOAXAC0CzcMPgdoUm
GDxvc5yl1bc6fJYKT5hDhS73hyLfYxoVZkeZWjXEttGhFvVCMcoSce6NGZ+y6VagaBE7sw92PMhg
nZO3rgbnT/T4Xqdwj/mjiMMxRR9w37JVXvM1uTogy4Nv74BOvsK1VldliEOEXksq7UJ80TJkTyKq
0LSMW5/A7iiva4yjMJ4zxGqytGn0CFQ7rJBtcMXQ5CSr6BtxkUVk+UN9j2orzidsWmIIMu+GTbqH
FJXXz4uPjq46JHYHh9BqgpVGYfcI9CW+BTo37Th6ELwwuKozc3pMMaXvK+Vct4bWemnUmvxYObTr
c6OqK19CH0CGk7YoVKeq9XnmKRDSfcN/wEA6pwFo7W1/FmLmDMqJUUEgFCqTt05BT4nxZAb2pxUk
JseB08XRICo5DGMlIDzlMjw6i3rf8UphaBNFZsW5fPjaKWgZdaKCpIptkOwhKYt4xabZmH1OPS58
oggmyWyAlyGGrBWOGMo2FTuoMDVmNwl6h+4/mpbsQSlxfpMdLgFFBPu6mDyRqjafo6zkZSeqhtM4
vGJerFdiY7DQDqyzweThwUgL0YgkX0sl4LJzutemCvbE0OLAxRbLT+XQ2GAkwj8SbrLoBWhMBvtk
NnrNA8Vhgg8WLQN02/RJ8zTlApdTRwt5GJ/OmxlEoCAXdfVS146UBV6pqb+pEApmT5hzlu+Ckv3g
CPyrYnxqqa8cvhywYujMP7cYO02O+gQguSSpuqbsAfiukIVM9Tulo6PV0Efq75n2zrP3drqLFGmd
VaaXCX4rXGtTGHdA3z3YRdCsRCpg8DK5DrzwqwcxymBhhALdtw6otOxUxeWh6DVeF3JmJ5fYsUzt
Kr3NFw6bkR+iUlmR1kJCdx4rFhPM42HOWueyNaQy0UE7H+EzFe6rPBv8QW5gJpi30S6io9dDcFsH
C/baF9xBbmnkCmz/VuAOd0Fa1Jyi/uAmYuVE+zWO8FgtiNHLdyIjfQdkH332+Axrd5hyctlnQlCY
9BlMAwdIpfSV2aSAb9HOQza7qwJmn3PEjcrAgc3oHfJ9e1FkHDogxenz+LegQVI5hEefBFN7RX1n
qYIkDdtOhgs7oiVQEkV+xOW8F4Aubmp/Iu+x9sZKCBVHJdEiPcGBz3uYesKiILFKNJkaqbGYCqGk
H6FPg3H3vplG2DuDiqXHWhf5Y6u6dSCcSqX2JQzdwjLbT6MGuS4UA3VgpyExCy7H8pWsK7YFBuUT
9ccws+MpNiT6woryezmiTOPyfcbhQKHjSqRfpHmLkCG1WQk7dTABrEqSrKlrTnzcGqxgR/xng1mv
KuRPDHctoTpSD8/wRPUzMT2PbQimgYpfglHSscMT+IZC7T2lSNqEl6Yu3qiguUWT3PNouPPoz4z8
uer8Mf9vks5juXVkCaJfhAiYhtsSlqRoJMreDUIW3nt8/Tuct5qJmWtEEF1dlZmVmfySe0FmKIlx
ZItNa8S9CH9TSvjS7KLmOSZRVOENvA1kiXAWci9vzlTYuvbU/phDQiv+agdlcbMZB+g17mdXNIfB
VkOlIvON27+deUtIEH82x3bfppTdVndXCWWo8jnLz8bqjhmbQ0L5VYvxXZ9/eAld5jHqhxOVpdcl
mRvlixu134ZJ3Lj2W0/eZrYPK41cP6cPiibvpOHXsKSdQip19aJZj2XqliaO5EDdNf4NC1iqVn1o
ena1I4VMJynfr6yTtMZKjYNCnWtXNd63pDisVv3SpqgH+jJUZaeUMbRmiabQXdM+mPSJ2ncWu9TW
If8nTB6Sk7KGkfHkxrBJPZE+R6ylVu+J5lo4X8jSgyWH5RcEY6c7MZbh1cesvevWni5hW4K8B8lQ
DulMeFKfHEzb11tuasaUo76M1222TjFOE+wbyX3lStC9w0BLi2HqZDgTNlBDjmcqPdHws2xkYpFu
pr1Ha5AR1tCxZ52WsadmZ9F+GqwvWVNGoCSj3eTLxikHucUEk5y2Ifdb82DUZ6pnxw0zZQ8avnTy
o4qx5ML5aQbXkkl6IuNRWK5t/YvxoulIxlb3Ohxk9Lm+JAgT2rv/cKn65va6sNLXF84A6ETKiLJv
OFDtOdJ8PTpZNgFFDpNOQ8c3SO5ongetpBYdiwG3280+W3TBIm89BSMlAOGxy10lH0kuomTTZfdl
vI+ZuDQ792KmBTXnWMtwak9rBeg7uM0an3CIC/qBiWIZDtKQ+LaCZ2Z6BxJSQqJaLx5+I9JY02L1
26mmxtW7tAumOOj0AifIl05gThOUimcWER+iO2ZF7NaZRm+cuoa8XOba3OsxfLvQfuQYF6eyC7na
r9IsfKnwIxwWl/eI/Y2uKvar7GnGoS7/TErPUjF2eApwaZTtVZSVO4t9Z5ic/dj+M8V+Qlxfr599
cxVsfVQ7+KWBpB8qQLGj+84nr1h31S9JD7u2Nl7Lfq8m50F6J907kGby3iy263Fh4+lbg0v+rWWf
lILOKDraXLVTzZJa1tTgZLWe/tytIZmWTXN8TOp5/tBbefkQUdsDVVqjOEhS7WvzEmTV4IFPtE6S
5L5BOnQ0MPmq7Epn9Z/FWYurDkP2WRyKbjnMcRqoNtERxnbdFJWNqdwf1mlfKd3PZhjpiRb42Zbj
KkRq4mB19DxozVNbzn9xzOAGh7mLosQMhqR6aiz2pyLLfpJX29gtRsL0skak/0qPtbo6PXHUfC5X
Xscvq5iSII6UP8lSvHqMftb5KW/PW+80/7T2G45wZPWDmWd0tcIpvg2cubKp89bx3sCZw7F+k1Ry
cLBxw9vNCu5ki8VEJk5NyoKfZ0qkZbnKvFsrT1n8of6sU376nVCeRb8rGicR9/WEPSdW1F5aHCzF
1/vYiTqfUDkghrV8x5+SRrBC8usO8lEBsWtawuD35A3Y9rWssYb8M76Ui3jVPqTVJ9xbCZTRVQy3
6f0ivY3ZadR7B+ZYvw5c1nrsAlawyYovdpIEeX3u+K8FH28Bbdv1xWnM9hXWm5NTZUGL46V90bLA
IDwbUXFlei05bkzB8UGi0alfMJEeoqepVb2x3E35d2r4EapzZS9OGkrEesOm8MvM8l0RQXm+tmyt
9WGmHcuy2WdGQAg8q67z8JWMrpruo+xXSj6j7Tkevqd82zeK32Hj1LiMfhUwYdxhErwjybdvPbu5
1OZGOUXOFoOB5Qcaua2p/cz6tKfsXOh4Chv8Mo6HTtBBQ86wqJwl49XI9/lNa2Im0Kc287hL1sxV
K7yjsuSEmjho++RBWA/GRW8ecMy0cKBBNtO49rc0tUzZXmy+liAT1aWf9spGInwOVY/fVmswhx+7
7ECbILHvLpNzwFKl/VLa+0Z/TxQWEIv5yRDfJga9GQATIfUzxax6Fx2ZmJLhifahrNxE/ulV7H6r
Lxv9XPnXTFcd9l9jt7z2cMhUdACOk1p+gDMNySVq9q1+q/JTpz/UOIUiAS9xCkXcJEsel97a7RV1
T0Ow1T9V5BXklhelawLaDR52qDsVrCpbhvsaIo7wyWS4yR9XUkRE4yJeql5QZv1RAmghu3k80Y40
bJl90+O5bRMqeJm9lfXO+uJS6V/rX7314/a5MPYC/1Fy7onVGdjswNJ40OzpEpX1I8mvO63hYRJU
Lz/ZUUDwZ2K98FnM+rG6ieQ1Xi54DUvbS6fR2SSpk6XVuRmY4xmqjaREyjQGhsyH207RWyVtrEyT
mKTvBSZreQNycyzsIjCrjBOPt57tKslVOgg8pCucwx/Ktn41uCULmjA1YZgtXvX6Gq+7unyMBl75
k8E4Uwm+ASSBssD+mbzS1Ymt65rf7G2j7TvBrE/dBbnazjQf1vpaaS9tdNZpaGtYsMLXIndSw7I4
puxZjxrgYe6DW2XVvn+qqYOYM/cqryxzza2pfNP4N26HUgLjDdp/fR7OLP6anxoROTKXJmuDyz8+
l5kEs0ymo/JdiRBwc1fUBz31cS8hgsQ2/fGXUybZ3iBCGNCZDmS7puZLU/2OxafR9o/g7agQtP6h
GRyR892987NW2ceidbu2gzI0nxCL2nx9vS2HCVhEUz8u5ceanjesNeL3vop3pfaYRUHFPB7vTPtF
LC6wm33OOnAwLdCqPeosx6RSTQxigEAF+Sfmm9IeDWRHeXKcaGWpI4bT9bzvDxn3/mgwzivUlE1y
gYZoKbpqTwfEsJxyHgkf4l2IFjaqdzizg3rZLLLZfsRdF3+K+nsu3vvOEewU4d5iX6q6crDoNcBK
lGNfg6MYF0QMU0WoUWBmV2anSuXaNIqdqb1atBWRU2+OjCK2f2wxYSy5PP5y/arV17JwjDiItR/d
LlzdeM5jp8j2SReMIoTk4BqeTGcmzqF5wTc4K/D7kk5rdevJIG/OY3ZN+je9AsA99tLsTewMZMW/
xd5r8h8dXSvFjkGXotLHJMd8Y4Utd6UFDY7TtqRi7CreeboXmX5kl3TWfo7Ebahj+BM+Hw4nxNnq
u/5nrkNOSpO4WRdYWdh1NC/PPcmbffwbGUcjOmyIYBPXLILpp81o1bA+Yk1f95LXhfzixVX7C3vD
9II9A576bIO4P2jER1uMKIBLMmc55QoMDFASKdu3ceEW3WtukCJfQngcs5Gm0dxL/edmmY6RHkqM
Avvakc2wQuJM0obKdRqY53zxhPq6/Wrpm0oUvcTw+xaxJk9dNipHLvn2yY9y48o1qVjlCSmJpP/0
wK3Pq7DAtnflPcyGOloQKDz4EguTpDjBCCw/i/CGI27kq4IECHjxmRvIjLB+U0PV+M6X9+5ac7Ek
YYrhCW1a9GsUbzNKYKCsglIrHG2IXDQ6k0F7DuwI/rGb+/2KWlI3P2Lt1AusZnJ/TnhIy4s6H3kT
ihaM0NFYx2tduz/LA9JOwF5XFW8p4IN5nRYX2ySNOVJ5leC7BUiy1BrutACJIcYwd2b7W0fnGVtp
ey8+DPCchLY5XK1LTa7WuDMsfAdeZ6l20T3utvXnjgd+IPs15Qd5eVyQFDH6N3Ww9l6T+fLs1JIb
9V4/7LGtltN/1rTPs8pdZpgweXzUpmi3mVYQx/jM94/Vwglj/NRJNkCld8map3jyuiZs50P30hIC
isP8H7NnhBRSvMWoFS0vuo0Iyj/MvzF3E8WpZRzqQ9XeseVjzeF0GOAPRk/ljv7VsoPyWwqc+3Hh
iyPhjfE/a3hflEfxrGFDoE6P/bu2BjU/keZt6wZU+VTFSkgPQmKZwxQfpf82TXY0JFuYJ+iVuedK
BpdhWuA5BPkdsqP0XmL9U0mplN5QHgHrbfU3id2i/0qLAKSVZHFreVGkY9+5+RJGcsDAZ/yJ3HS6
j0z8NOMnIC9R27vsn0pLfcsri5esuWsatDooQd6Lc7S0+844wWPvivVBcOtKIyis32jggwsRs58j
DgDWo/xX10+MEoURirjetctRr7mmF+bWvZl/t8qPpj/d8X8clKhsann9D1i6v3Jilz2kSYh1jO3o
dQg/gIpLBhhKti8j28skWMsvBV/5zG/eWJDOb+DNO7hWM7rJN3iTnkxrYwna5UUvbhnvVNLgwo3H
6/wk9kNzbrTAXN1o8UFLEIQRBoB7dYm6kVmG04UxUNDJ+1bxed/M5d/ItRA/DLpnRs4YB1FTuUTC
1vNtS7A8ONrtDah4/h7j1qnfhbjxtcu9W2DxbQRT5wNVz6w8fG3GMYuINSCaGZe/lqZGavnW1lcd
eiZ97aXfrXNUXhxzhfc43oMIxF3H5thx6WiNZyu1O5Y/uD2YsZddt+5NE+ArCjch1vvvmKxJeUgX
3azehF5K4voPOoEEgMzr7ov4Wls/FnqQ5WGhODa9KxE5FrZcQ2BZ1Gi/YPSlChE3L5VhPgYcTaP0
Qbgl8vmAkwpftl+Tz3VgUi/hplRnSkLdPCvI/NTT0Ia2+j3zH7f9ZO6bfFdJb1Hz0nxWanSIsheY
k/vQY4+I9Dv8sfr3/iSA9LtFc7TisTOOysRlrrC2/GJHb0uCKKR2+BLo1RQa7U13MygxKnFP52zA
kE87ebqbvaduXqPt5p/2RkfVPIulPC4GQ5vwZ96tnDXUnfRssOxQ/gpN+agVdm8LsLwFIoPtqk7V
uDmOa+UORnMy/3+9k9hQkwC1zrOTkNJU15+C/AM2V4xHs1XfJQCInaSPdw67Lp2+g7XnGrJAnvUy
ByUirSbunzutPfRrsler2jHGJuya6E/Omn/2ZH1Jahq0UMu73Egd0YdGnvvlLDzT8lRj4mLZVbEv
mGavCJkQkO4sxa2THzX5UlEjqMfIChjBCRvstL3SHO8wXOLKxh+UffljS1qYarhVs7NXX9rb2Mbe
uP6Nk+aiQOm5uMCcQ8GfLGuesmljsAxt4uB75k+61yn+ZvkVVIs+pn+LcVChThZr/KiExzDe9o6w
5lPeYl48TMd14BCXYGIq6zWA1Gp6rp/s/iPWZT+b8UNrcz8280cgAD8f7/Fd6tM03Qd7gNqFiNym
u/fJMr74XEFLt3hxS3ltthOYWrRNH4p1S7XssY72Gb9a16UnId0w5exyrgkc4q9JcuLenFd/s+mx
HvS/eP6dUVrHIAA7GnwsKExXEccZ6aJGMkBMeoBDqb03vTDDwx19WAG+h+sch9V0WEFiIaugErT4
0a7gL+B59rpy3Awgd9VrcqrgdqhXYKL9tsHGnbiF09GxDF8stwqj6m4XGV7NgmZEikkwyf2+Xs/1
j4nmKjenK+AyKMU0XaXxID1twwNxFuxQTuaHbsU8XbdQg9IM7SZG2/BrYJVSX9Tbou3LHNO7PSF3
u5zYRqreNPoM3KJ7FvYTahd8mJETSOpN5dWnT+Y7moW7xMeMLkOmQcCvxcKDDMIoxkiKDL6JXwh4
3X8V5sc4h6a6X3EqIq5r+ZnQBJYQeJeJWi5GurXSy6GJowWjbi0J++lSZq+2cVrncw7LCtCrH8SA
3g5wt72HAC6tX4wpaP871jiwJzeaPFoUBWPDl2m9tMpt+LN/itTYjalnRN/NAoCVprfFGD8UboaV
3zwmb3XzWaAEs+fj9F+w+pz6kKLa4Eqsdw2TYz20k0Ir8ZHTPdJGFj74nbbs7NAmqSq6FHlQVDd7
eugmTyouMtzymB9Jrrc06219b0E9f2VmbXDPoPmpo1/dcnKboR+tci47PHdZP2+Lq/O8FwfLWcNZ
BY2rU72mM2lJSukl6UfTnuQvi18z5t5S/kT164gVqsivjICQkLBHQpy2OnMHwf3JxmCvHOK6P4oO
DhBHIijGUt5vE5MEyDFQn89ZHuidTkbxmm/Q6chZRsQBRe8LHm/xhvXNItZjSx+nGq49PGzKpWid
ZcYtOcBowxfHyLxHnApvbT8WGZ7fEdrvepdToKixPaYPDdlKS7Nxn29ylcYCFUnh1CB+tAwofWwW
fbOP/llhNGmcQQuXzdOe7OvUvbZvme3wPgCCAlYoMeSW9FdU/3Ala0rf/qhoNJX3DpglzkK5st21
2sUoZEtXM3dNIrvqNa2gw9177/axrn4UhWwCydZXS97qBfScFWuYoovNdVArPPQ5EMOhGZlobEIz
1GM7frGS+2Bili02X4LG3L6iCbVE9Tx/SHcnmOFBQqXRNaTYDn5K0ZD3C6NSveGQd4o1VLH3ewZW
QW28aDxt8TlfP9r0PU48W/4nQ9Gl4s3I7UB/WGRvMeAejwUIvA39Q+KFnBovtiJ/jaV0jFtumgiH
xFcLbF9q3o2MMusmJLrjHj594jWf5C6zRoXK0HpYdSyuDL4chPrid4kOZSYFMvx1Eu3lmQeU3cap
9e0yD1oTDgfibrs0aOliCFCE2NNDE1EnYtfgaDf1d5acU5DpOHY6RCRxF1pd6aykszEwJN2XLj1r
5Yw4aEaTz7onJyQ2ad6RPlaJn20VPQS4tsEt1Rqemc/eqqPHKWKABy2/DMW8axTzNMLoY4wsOZr6
OMY3IibhumMbgdSOfnsyO8b7/ClpcASYCr1DAwViojZhbhBuYzGFl4WfMCvCPIOYDG9W82kpAe8l
wziQojSfuvqzsHknUgAXulMrqc+KpTqV9Sj17v1RT49iuJT8hXHxyZ9mZsgYrcdC/EQNNtNvmYw8
X2EAV58lYnYT3V+2AZsjhl365AhVOKWiDJU/FdDeTnyQkXbdkENGqnAr401qeCjHhlK4fdb2Vx/H
999y5P3PUMUYMWPCSZj03amjiqd5SVB+lR9c2ZYCnGgauwmJdmnm/3oDCLVY8LR5AwdhTQcBGcTA
u9w/VMlfDw+/Mu1Of5vo3f+EKpdNP49Q6zEzWktNlC3rvaYlSrv3qcgPmoUmK8kOKj94bJlHYjGP
5aLcRjwJ5kMlnqP8KtAyxtGr3M+9u9nKZRymyOvUe7dZfyRFFpRHafmwFfBrhG7OyEcZX1P7SVUn
fykO/QZPFT1WMYiS9jjEh1qFOXxSpFC3vM2OXGP67WovgV0xzD3hrnS7erVPpZdUnei0v436SwAx
pcNeF9Atu6wjcbICec+xUi2fhnk4Z6X6VAiwauLLkvKgY6NYfosOucSwyrDOJUzn9jn3XKSJfcP/
mTO3dF/Gkr5INlx7s+l+pUzwTygfta7etyMnfBh16pr5PQ4gJdzAyixZ4Zhbn1GyHsjpe47Hw6K+
mMiKa1YI0vZNl+LHHlC7Y8BITWk6pbD7wGmW7FQpxG5O0+Lrmpz4jao/mUac3jSBQKiN6emrrd4L
O77VJqk3AuFo/a3Guafq2l5qUTOW29sm3yEgSk4s2+j+z0UCk4sQSkR3ZSBzo7C7t9ImSk+ypoOY
J3YB8FXbiUoNRzuJnDYzc2eU2ylIBvEVd2bsw4SiWliTkxUhIBHaRHaoQndfXSLJH4pQKDb7bS57
B7M2v0rc75F+Xadnxs8uO9oWuxNt6lYokqov3RCuSYLAttM7xqkcF3qLTRini/9S6Ukj3YchlFUZ
W5sfyTaChFMQNuQKO2bLoBET2NZPhSUdW0WaHUvSPB1fDpWDarvWcBv11FWqcNU+dQv+Sw2KgbdB
/ewWRvwSNUVTwZXAWVp3gg773lpzTIyMtqY9d0nzZhgKkdsTTJTqIWYXh0zRLxPGm8AEK12sBYRF
6DFtcJgacAXah0jwqEySad/15cM0jwJWK4Ltwpk3sYK2lfkyWZhzTKuMnEjqxa5rheIlMc/btKFJ
RjVbXQieU19111K1HYsqIi3NWev/2Zl1KDEaaaexJvpIdxcbHaquNT+69GDW5T6NR3bjxhR8vwzk
6KJPfkZ8iM1alkYO/CpdNAsnWJwCqnOm0Tg7dJGmEpLeoHFbLPGJPaWUrnMtX1bjIHW+ah9qPYiX
22QdBWmmrAdw2oZmeOS1jv2BpAvoLLGB1WcSeKSGBkxBmqV42aKB+yvmCwnBXPMVJk3p9q9fugP4
CtNoPThl99wQNxEz3VygtyXzKJInQ/d6rCZ6107BmSB6U26Wkcmi2EImAJsFKVZaLcsb2WjQPOQP
fk1Y17iarhbzcZt93Fr7cU38EQXCqDJYtq/J7LXjGLaFtm/FIODeaJkyNIeInqm/r+1TDZw6Wt8m
dZvmd5g+i8HGsEb7aLofgLOoq85DnJ6VOizU+WGzf4UF2F0yoXTqYdV7fzV4Do20t5IvTZB2Irms
n+EWdSiUvnHsSv6U7YDIR7drkL/YXfTZVS3JM1mEiAQ13qIIV6qNz9RUNjofggH78W1Q5FDNktsa
5U7UWqTdCUePUpQQtYQOd+rXoO9M7D6XerR/pq6RvVFeLVdS4tRT9OhXqdGjcqi1sSdQshmQDWcy
QQWlrtX8D+iDpOEm30oZSWdPlJYZ20ck2JoLA8jp6MfSz7MsHFv7mCwLTB6pMaiYZgj5eonBxhp9
cZK+9oHa6logOZuAb6ypyo7Z0oJLJdeWpbYWeGTMq5MEGadNSrihRFzG+mNWbD+18gvy3HOeZo/R
fUFRA3caae839lZKVDeGYciePFajbzR3hdh50Y+yyKynDWlnPRu2X91Fu+jcnTnBXz5K9sa026wy
tJH66zRUgukkYzepRqWg3QaOfAu9FJUdLdsge8b0OW3/RBuqzJ0acrIOpU1Ce8KOnuTGxlOvnhfT
ptdpXJKtI1XfqQM/4l/fYP0XGQ85CoSORrky6dKNz1xqmWAkw13Kt6rJXxRrNS4rNDdYQsFofldv
K7nmFtPFbK5G8ip1oNQHuarvB65K8Z0sja/G4EXT3tG0+GPOOpqMgjjR2r8GKX/uTNZ7GseBlkJW
tKBwuSxsZx2sPXk7RBb99XjC9As9jn1DwtFNl6n6yaOvZALu5Ahb6y8ig5kOu8zYxx9AKVZZ8TrD
30a/ZztCvk4iMKPHSDlr0ZBcczY3NVSIN33ZftJmmg9Z/2oVwVAYv3qZkk8yBTpyMbL8fJTytXYx
Zgz3pwJixR0aJx+eU0N1DPxhzdkpUOPm2hAOd+UdRtFoQxYbza/lpUMBxHCt29OaIHhCvWqpJSx/
6RpJFxoJSmwPeztzJQKBt2s3Yy51b2or+AkZZk8K7UJiefKdyxfZCRKuDhWIzNTd/Etx9isVyqvw
umo+b/M+jY6qden1zIkpMfn0OnVPkE5Qy3MJkerbFcgbolObtVxHUnR/krnWYGiSKf83ScklpxsX
3XGR/o2z7VO0H1PR+tL8IjSB9erMboLmVrmkP+r0emWBnGHqqbTFY2xYejh0Gx4gtP9eHY3wpsoj
f/6kJg4iJhpkDm2dDw8pk1hZbqdYIZUQnEIDBBqmDFp1vViFcVcxKUEph0X9ua04fizC6TbVUZSP
IaoP9lLwOdiCzT9NE+0Uv7G/w4HwkMpfOSKAVfudCSY/sKtRa0XqAoZvq8HKKUhHsR1s8qvVzS2b
BIKE0MLSimd0BYy9mfRbWgYKUtSNCO3TLEhiv8EfpgbAztNwalaL+W7fWtN1kVe2W6Y+bTBVhdCu
CohrMTB+thiiGP0K5qD50/SXtKb1hDKg3U1JNV7HBESfsr/Aa8WJsrqyzJ6HDVCVPchj1jpTI15N
ZCgseNSGfm0qLUjZczl0bCWzuCJVoVWSgyjReI+rxYHdEFEuapS4d0en96bB93fd3vJtkhBvhMog
V1yAoCNdOgRqfFqIQGpMYe1aNbtUklcgEBlrDOY0jXHRlGAWZIutx6IL1UlC0rqAAdKIPY5SfIun
wl0XzXoYlvVzkcANNV3uXEtFPVyb9lOrkDlmL08grnn31t0n5V6N/2obe/ZUuWo0oqKZc6e2zava
wyoXFzV6RqVeeHn2r9X8fHkbOy7Npr1F1qOGgTV6wlHGgt96XfLviOGra9+S+UOhuCXW82C8LTqo
rvIiAxpmd0XQWyYgizX+HpfX5mzP7A5ESds+mCskU6QXSmimifoZsa1aQpzGG5xcHUWuTXMlT752
H+5GiPNoa22QVHM/d7n4HLbWm9WWheboeUmnUItMt8wX5Vm2fqJRcrgW9DZNX5FIEWhgIMjotMZE
ETxLX50cs4GSffZ9+RtvCSjZW7P1+zaLXiXgBXl8Thcg2cRAcNPrRR4m5qJyfFD11rJb8vrtqEOW
biosAsQPwggL+XtNSOezNHTF2neZWifAi3GzZOhkehPWcpC+Ucf1moJpBlX1p1UGBOOAJdGijEd5
SRTMgr/r+c0Y2RMCkxfC5r7Lg34tQwMULx4/a1zSx+SZTSzk7qgQJx435WF+GWekoUKumFYyVwdR
UTfYIVOk4UAbDYIONjXfP03W+VX7CC1bMMnb1kdvyk9xZf8rm5IGGvzSWEsJbcHd3AHRY1CW3etg
0N4BuGXGdMKQOJN8dOPxsAQmC1EomAWEiOV2HdNOl91l6mRL7BIJegNCu9RQvegG8u8m06N3gF8K
WPtrqM3XxDeLjkNJkI5itpdfMTIGJpGepPFskefi9MwX7tq+4euImkWLnXIG5cQteWStSxmpkwxz
Za0/lvxTyTdvmIb9KCMC2awj8aA71ooXBVFLZznFkAZptJJjDDwjva0x31irnBrzAQjy1E0A35Zx
VeI6RD5dxnP3vpAjW401+0Oo1XB4Ngf+vYL9YFhet0CYqPg6DpaOtWHzN0cAefViv495B/WcMHVL
bDiXhgCXEY3PcsKCx+kZWXu77wvbCje7BX5NxEOVgfbRC8luXNvtSRtRmllKh9hYPkQqzXDWu1mm
M9XFvIW9PNGXsonS62jTExu2UESPxmwAIJn6WTKtm5m3jhKd67V7MOjoNSvxewuw2HIoY8fcpl+B
AIv7tzZHnDIvYS20C2l6UHcv8JArOxbBPP+qrXksM9sTFt8w/Bd/3zPoblfOYTy1+5QfS+nR8E8v
tTL7evaPwh+udXlMbTOM+oDhOBlP+kuEZqdpyPZGtdLXihOB7W7m5CDDPiTRR9RRHXlRENck6fbQ
xLo/wG6LZQGKtV4aLOLqmTgX42og9WbdGupZdtrtV6DUGqJx31b/bEKMsH+4d04z2rjqxx7fJHEb
zR90YEn6GcsQKejYRjeVPmd8uoVh81FBNDpicvPVnZuJJbIM9TicGxB/Lq5a9hHNV9rTegDDajjF
iC4k05cH6abWXWgnmt9hH++sdy5GW+I9U3qgWSjg1zqcpLe5zQMDJ1s7ParLa8MykjoRiCZkx0r7
O81hKEXnFJMEGHk/9DOFPcOwZfy29TkJhRrtc938lxAMO7VFsJiCWHEW3ioWb0oEeWpuoDJDmGAo
x5Q+SLC8GfXxqZ9u85wGzcrqn9EcNFYIWAr0MFS878GPgiclTZCdyK5MsWNGnlifr0HLGJNifTnk
qD10ULoyuXXGl5TeZMNlvwj52seqfqnNtwkvr7S4uo4fdbWxA5rN3+tSs1vfVB9KnV2bFBPbXhuu
ymK+JJuMf0G5OY29HqXi2NhYzPXEwll7BVQsY6q8P4c44cc0WUHs+J5YaJHj5AdREvfxEeyYs0X1
rM08iGvk5zlU5mlsrkl0Y5hJakjhYxnf1yb9dsy8Qc++dYDT+bZKL/T7aRtdJx3qasEAQI5nxNbR
wLwBJM/8fxhydOD6PD/KSFI3lLb2OoXD/zg7k+XGkWxNv0pZ7lEXMxzXbtaCBGeR1KxQbGCSQoF5
nvH0/VGV3VeBDIptZZmLjFQIg8OP+/Fz/oHDiRBBPFNFelCLwRmNZDv4hnqL0RSYWK2GMxnU/UI0
IHAVxWPtjpVVbgxvqrBeU/XFiq9H0czjUgLgolZAshLbOwijfwHBnkX2onUBkbu9TFU5O2VHmZs8
KCXVfI7AjhfWDfMiPXXCT+oOZDZ9PnDWRXZDS2llDZyJc89ay2KplLgTBqBL0wNGM8taLecW0Yw2
vi60XZTQXK6Fu+0j7U4P/WVkaI5n9xAxVnm4UiSQpUDbG91Ry1UaHiTh3kKGqIO3rrNuvOGb4f2A
6ksrn1OoaUiO6t8qxk0oadcVdfbSyg9SL89NXSwzUzZvrT4CCeVb2pJDHAJOSbeEivg96GBddSi0
JSLUXyw3Qm22LXDRjLt/p+tSDKhUiTieiEKicVZABW4avpPRL0cfzBGEyT59EuIF5N+oveU0CzQg
D63TS+QwLCj5ozDHe85MG5NdJ1XojdiefGghQUn1az9GByveDQWdDi9zgjSGWmEBGhrWUT+sfOEd
JLAGRR/ujTDfqp4BR6Y3lk2uqg78n0VsFFSd5G3hUjUIcv+xjOSFDqINhi228SCGs2pZJ93Bq9y5
R3slGwdw+WPoaMJy4qwDQ1cVyks+2qZPaQWJV+mpssp5Y7OirnFwoHC9UQG3dbgBmLDVnNijSHvU
umcW3kZ5EsNGd/loc2iWJPu3o498C6j1WxLs3Ltjfuj2DXhuUW1sjsyuuM9Tk27M3Wgu++yqJpNQ
CooGer3qhHtHfKUycnrSewZIXuujeak3REmcA0y0c6BSYS45iibqeeBVDLCSJtu46tCio8gbhk7J
yd0LnIJ+TdF1Wys3b3Gtyp3KyG6q6m7wV5rm6IG2y6kQK9pDXWSk0B4HgUUWu9qsKKCkZUuZrqsm
+nl8Ul/itKKlx7BvII4/QWnb2HK68pRIXY3K+Nabtx25WT5e29KPpH+iHc4R/cQIxRQHYV5DjHM3
C5e0a+PBALcptgXIB1GtZV95basckHGy7SnEqOlWtD88bQR+HrxZakwtXGLvs9EFe6yzYN8jAo6T
m3j1Rw5rrjbudDr4I7lE0x/hu1BFGRYDG/lwlAjsVjagIiizoOm/QRmq7R+B9lMx12NVXSfGkU4m
beIBvrFUHPwydTQY+aFR7uPxutTjFWapi5LekZbclOmzFT4OJfsgXHOxizuw7CVwce1Qok0VlYIi
5alfscwsqFOBE59QiPRnDZJWUGjVaO1L6aeGZG4Mb9gsocGcQEpNkMPNFwsYRD66dFW9xmdongT+
ghbvgNWgCuN2CfhZNcXca1snGw+6mfKX6ci5NEQC9lapoLQIEBVKYhqvh/wqUa9U8ht5VY9bNGMp
7M9GdJCsHkLr+HhqfHmLLN/A0A2oShobCka6vqrbY9HME8pc3p3uLYqUJBt0tv5enEylKIyI6EEC
3QFOAqSSfwWYfBZpr4LzM90E8FVSS+O1hKErHRofKAq+sRFgPJtDuarxjegOBEc6mpLB9gqyonCT
eVCly27orvKK5sY+aHbV8DzoTmgaczXa1eFN1e9NAKNqcMxlianpR895om8sIRi9Nzu/LqV0a1p0
eUsbVCbUSOmVtGPDsZxyH0Rt6kiLKvadsRbbzLbx04O4xRE3q+lr98ajrP80khRcl7kNvPEhLF5s
pUngrUB1KDrFgZ3qDGoN/CFaSSEAWbHzTm/UvHJM58uDl6I6DfWv0d1FWucPcttcBbRjGgvh6HIn
tR40MWnhl969F55mRXBj2MG2YKRVV1nSdZlrZbOptb2QBwNFVFLY0KuwyYvWcl0dIBuT3N0LL/sG
UQMAAA2BJf5li1DduBFCya0BqGQYU2doXw1Do1zUUB7w8hW6WNRTS07+XYNSuTVX7WGjyMPgFJ2O
JGd6lYUxyiw+WVja1lRXzNbrl66oMSkrOPYWfbMaMwoQUQm7k8pT01cPQZkR7ZUnYw1noLGi16p6
7UmK+XDS7ZMdk/O947VGs7EVCgeeTS1Bt8Ftih6YKBQoKCnS8FSMR6CdkfItKrP5WKFUAB6+oPf8
bLG1995dQRPIgDhhl0s3LF/0+ro0IUsM8MG6PnlPK8jOQ+WSozYg+5Xi0cKrt0wa0q+ufvM19aos
lK04aUHkyXWOdpGZiWCdtTclhWN6aqMSzTyKYILGsaWwLUKZ6Q1jWZg/MDdC5yjsN2737kFRtn0O
cL57Y7ekSakY8mNaAlKDX99y8sS41YDb1ylH93R6zGmFaPJzrBjfkD6SsmaTxOGz5sHHTZPh1sJL
4I6q6ZrUs9apebXXXQzwSYHVsKiItbK5Fcj1ANsP/Leh3qiBtJDVhbCaDd2VVY7QUx4ndz56WeRN
I1A1tAVJ0XFmAN036N+96Jgkjgc8G1RoMIBuGK4DVM1n5NnoBwD99SXrOhnHuda587Ba+FX1ptb5
ilhy2srfNZyctEiaG3QfrZjWdeGuVCpDfn+nDyRm5p2g6upU7jDOrSQmxUYdS0ran8lpwgVLbMtW
mnkFYKdw7zodN0NRrPJTekHVrci/Q/ltuqUIYLPhT2VSI+ddoR4U6hIQkcjoUqNnlFlHGQxfyPlC
iRBzNuEfu2Xfk0pAeYO/6AexM6Yp+/hYHaxOOnEib6juZOF9USwh3sLFvw5ohg6c3h7Ai6IfIPPW
vafCG6PIsPSSe9Es3OFWQZNF2hCWUFpze1lK37saYE24bIx5X34H9+1hjCvfVu7W7+4HZdO668iT
nD64dsOrGOyp7fTqXVwsh+5Hmizs9CWgK29+DwyaU481XdTg2Wet6B7leGFhQtXtVQqcUoo8Tcp5
dqw43yfXfULFXCgnkGdw5VkkNseIRcNub0zDSfuD2j6m+p1ozaPkGd9z9s5YHMiBHbk90Jqs5Oah
8LeN/aSRLOfUwePWzRaVbbpH0XRzteKjBXA8GhUSGIeVAmuSrrGOdoHYYQXKPostfaedSLVFIZD8
pC0+L9E4T5SKTLQ64Hbo9GPIEjUm1BgT7ViXoLG0bFg3kqATlVVb18pYFppBXbUAsOYFtCsleSrk
tzgcVgVckiHH3rYcRwRw2oC/ZOwGzd0oYbkp82IdS7ClYmmlQAIQKMIkV/7JD6Zf+OMPX8yFGx7l
rLYpMZvbXJE5eSigp6lqbmya/hVlvbx79iMc4FOVBMakt6GsNNu6azOyeODAu9IgIRqg4xXJd3Tn
rnyZQ3QGJzj0b1orZfkdVgKNnD5Z1eZRU4+qthGUhOhAytZVzFG9GvbCUGZGUZRb3fJdJ/SNb/Qm
EByhzV36SEjRWPT54q2iv3mqWIdwvKKRjnYEAp8uh99qhLg2M1U4WQhkyeFrIkC9+rRmBlVfUb7N
dZJaMW5LLdonWnUX6EB+pfhB8oKdCzbDkLyDUQXaTOSQ0OpwbQt/rY4QIlBY67PBQWqjpQGY3qD9
M9PKxzyEz9AtMunKbZCMHhJjnp/oRxFd4puGqdqyuGonprIZsdAVhQm629Q03rO+pbpNaz6buZwW
fbWHLBBUyawp5G9S4T5LIW1hOlOmidqBb/ww2azLeKEAzLerTR8szYB0xR9+emG4S20Q7BAVyKCM
jCLdcEJ2pqvGbhYWMDZfSReueeN7wb4Gm2PIVClO+XkMAzc17a1SIup0r1rIyFlggSIKu3TW6sIJ
4cRj/m3ALqykR08tHZvOQB37ADZuPJ4IWHdoFM440ttNhx+FDQxEoiWD6Es7QIgSyZVF1bAEYNoE
QIpABc40+oFJnC4qvbh1s/Roxv41vsmbPhHXebMPO0SVmuYdIE0orYV09CLDQXLjm+L6Ozcx5Xnk
Q04gy6cNac+oYe0jF4xT2AMo/lqOSvm9/L2YmuxGXjomlt1Bt5nJ89fxCcLz7CSZeNPN4AxekEw8
I0c9NdfNo7A1ZNUAwacvfek+r29r9/HCC5yU+X6jpmVMdNQL3ZeHWFOVnSx3+Qkgqpb7QfVDoIgG
3SFlyIvnJuqgxhqlQUbv03N9bzxBW0kffdAHF57jjIjd1IY3qtW0bG3QOWN/OMnnxvDZaQEuRwd8
FzwldVHEc4zG6Xm60j6k3iBfuLV1bggmEshlrZmjabEz9DrCumh3mZ4rQ8jrF9TyQEvfRdhz0ruB
Xps08a7VNp2yMZuXvkbooGKCScWqtuEqwgYJ6m9FrC5Cyf7BLlb5a+KXwlzKaJqzgtqDXt2oxjBX
BzI1m5cqbv3hKWUZrl60QlkH4D9kG5J56JkvfvfAHgr5CUrmXMAwc/Me64lmHRrSNtYr4PUov48N
GS3EeSa2Bhc/mZnePY4kVonCWUFkv8gttMp0XTTlWonqbepLYJF0TFrJCn/EnA/UYqvy//oY5p1G
F/frT3rGLVNMTVQ7P6lazy+0nd9VEkjwuHY1FC1T6TnIZBjlAZWHH50KWkRvLY6ZpipTazWQ4dHr
GIKhpfdvZRSfivdxvjFRfUSjJ63SXd0Byy0itbzpLTIWNXOr+842QzrwnUINzwaYBRUpoCEYj/BL
G1G5FwJeO02K38XLaf5+Er1r8yjOklQecZf0r45OsnWvs1Uwe3Ueq3VUz+QVeBl59iTN4QsCAJ5t
u9ld44gZFfe5t/rpzd8gVu1lAN6LS8N8LnQmirG+kNRKsjztylPbNcJbMsAVqfiGbv630lJnua1R
c/UW1CNPnT2gukBhg7CDdqVx2ECTkpZMXJNybht6cC359LpAxf81rJ4CDhwJMq3GdeFf20q8toCv
Nx5S8gOtsw5VVtlQD2B3r7s3OX+IjV3/0xhON7BQIRvXSXobao8S0o/5AoiOd5R9pLhOmIeD2glY
W08toMPU3ELi1ZsFGM4b/KcX1h2l9tF/GIyljOZHhAbqXiJLaxyLvJa2OnGy9Z5rBZg7GCcYl4tR
h0i+TDvq+CtUF29PHFGKzz87CwAPfMo5djXyXntDVy+/7poXjc2GDZkZn0S7mC7WmB9pJPc54gXS
FpRpKfpZhzJbO3MRuEop6lAq6x6tJ3rShnalsTeTBDftmn4MLL6q25iIITXR4SQ9lmj3PQrBYOPU
H1VOZHOwd8FIYKY2AgLpXg0dkLXfLINkPMC7ZNv0fXUmyybR613HpQfRSX+MVf06CPdeBtDHPiZg
KlFZCKl7VYt62FSqDjj1TqiHxn3Hoafuj1pfLIzidUx38KRovz+WEMtM3EpyVh3UoaD6KJTn1LuI
dUIp7ko9aJATF3dq3l6XTfqqRpZjc5BTyGOSlIMr4nsIXgy7yLDnHI+CctEjf8AJmrR0JsJX1cUf
vc+XPo1jnK9zb524L5V8SDkdUIvIdYEgL3peKhItYLXWUcxSqh3YmEdaDhp44pSniroVkFmwhmOI
OEtO5qvh/KY9DTAcoKGF1UM5bJt0pwKbKAFwAwwsQrjsQcimYDQ/BUp0rgyHU+/mhvrTHClx4P4H
McPqrxt9nyQ3SNso3sY20f0JFuS/Hf7uFeS6CLqf91ypwTfh+49Ruk7luZ0/RPVNnqqO0nq3Esls
0rbwuPE3S8Xcb6DLVJq/6rNoBqI7B9fZJNnd1/GsnRH91yfbUaOoYSijr7Y3GxPNIYu8MltmSEcB
Bp9jcUyRkVKUnH+XQPAYItsPAUoFw9HTglPNid5UFbyjI3uXx8NKB3aV0OD3cdQS+CJ5YGfKsll3
JSUp2DZdmVOAQKDKCvB6Ni9Y8P5eVdoSExngWipTzwoC1rmf+kI6mJA08j2A8AuuAvpv12BLTEXd
Qb55CiVr3lwFkfEaV5eyod+nc9ZUyd21q8yMqyzeG+osO3Do4OyHCkFDKv9zuNc5bBiO++RdcH46
M0xTNXcpQ1kwGHiPiGPNY3kv3dIdOmmmZv/hDSZTqRdll+pobuxBH41g9Q7ms3oPJn58MS5oJJ9J
gK2pGHtUSIrQQm7hvfRv6Vv0U/9Z3Ui3nGhqZSXe6r1y6U4nfe2/77zkY7/uvIkSWqoG0nzf/cSd
jX2OViL45VtVRxp8Xm799+aCYPCZfNs4zbtPe3yDqmuMI5R65UYUuQOJTZR1G2RQhljg11Eufj+H
hTERz03lU5ISS/0VbSLYSggBlgjEAY1FrtbwwpkAsZp48RK0yz4Fw5FHV1Lw5qKOLrkjcLLeSdrD
CFJZeo8K6uBBtPEqmk+ltBTp1o9YZRWq0zkY+IqqY9I6RmI7GuDd4MQ2KNKVSwuScyA6f1Elbv34
TVHu/LB1qNvN2VNLZV8hV6ZVFGuj4LlJDxkQcvQ87JgtQ/le4tPZ9Etbesz9NyWSb8qR1mOYOK0P
RlBBDdoOaRlIDV56j4V+0+L4XScHAB99jhFD/z0PkE7Hk6GhfTPYW8kGa0TGfdWlb/34oJa0jfzk
UPaQaDiJ0qkNaZoFcW7Nv/4EHxPn7xNKGBMhd/biVthDDiEALS9Ijuj+Su1LUFElAeveQoMwwYv4
HPfHWLmR9CNTcFWgOwyKqvPLGRDJXoO3HlExj919V1g/JR12TFKfqHwvOXNHpihJFajFrMO/gbaC
vM7Ohw4DMy9qgL+b5RwWQGFxFiYPiTZKVdHs33fSto73kti2ydY2FcB59zF4jRhoZVzd5MN6CKvr
lnZCbNPozZt6FdP2mxm+f2ME9lvmGvNM/KjcnQtYVIYcltR3dBQXed3fRH33qrntWu+HuYb6Sh8j
Nq96B3383qcbrd5b43ghWVbOnawm+4BcU3IxzIomUr3yJSQMYV1/k3TvQfegKm3dBEVh5A7aCyeO
36+neG78GrekHN0AeEbe1V5u3lllVB3pREIYSbLMRmc/TRGJiS0HeF2EQJ6wjOuvp9I5Xw799ESf
VgxZGmWWpkHbSVVJF3d002U0mHdSQ2KYggpMrd6DKnk05Joa6HtSyItWqsDzdpRNGqrcGcVTWw7E
peXlXBIxOab0uu3KamRnKEx19MIA7szlF/cFWeuQXgNaK0KDYijWhkZ1ygF7mQMIfzfu8pugfeke
JM4CNA1fuwNfD1Wg1biTwEQR8QDYySjwNkGN59Us0fZYW+ELRVFUbNWZ/VT/jOIrUOy87nuMAzzV
G3a0pxKvEFKBN3JHCVjHMDPfwS1J1SLaVigVQKHG9G4FVL1OUWKbFd9hTpfyLLlGDFPoi6i6QQ1l
9D2AiDtq9ukFw4IPKf/frAH6ZFNRB6XIRtSjrlCFX2rraEsf5Aro5szHrlqa3Qu8xvS5ucW0de4v
bVCXMwmzs3xp4vtkcq6LHHdGZrmmkHf6LSeZw7J00GOZ65SCXrQFLLpVPIfOeIQ3cYhXJLtXyCuD
xl3RfdzEq2bd7PyFWMLduhB3Z1PIyQZmCs8tzYy3wrZ5Dsd/pa7kG7ivCExjL9456DQtzA3DPOtn
uoM46vz9+cFzoiV5yA5aeXFhI1XOnJb1yS4XjE3Us3yrOMTR5nSgq8xPQ2TOgOfOURKYBUv/4UIM
/j4/EPpkOS+pAETR6V7uXrpLN/ggXA9vKHrP08V/WIjTJ+uZXYM8KdXBunJtUOlFdBAq8L+0j9QL
X+7MUV6frGC13BaijzrrSpFOXMsGa50izBBkl5Z2XFz0mDmzOmiT5SrV7BJ995EiBu3VvGscfXhg
+wHnYC07E5uEaidIq+1L2c6ZhVk7uSR8Wh6brGsLNwZl3zZo1iOFKRXbhEovKnaotXROrmJxkl6Y
CGeyt4/KzaebabRy9TimRUdtaDXKLxrEcvPS0J1J27TJuurpZj5EuoY7j2fdtAUcQNQYv57A50pL
2mQtsqxEZKbfUAItMySSopIWfuTbZj2HsIGudm+OxkK24OfmwHmOSk9rOTBQtcItwF8khk/yiIEs
qtoaIgVNUVO5yGxv1o9yAyBZRYVkAH2JOQ5a7LIU7MxKlTex8OVdg0SF09fwZVqo46hbpeJZVxGF
xNrXBdUWjLZ1JRIFQVHXRXMrlu0fDaq28zjv4QrEeoZQAtp3X4/EubxBniwbqdm5RqMryX64CUFD
YgTwnuRLlS7CCdY/B3pF5/rre52ZLfJk1bBcP29SiVtloa9sRFouwe5qTn+Csn59hzMxrU0WY5rH
5Qg8E5uMCgUhpMlZEeeIMMxU48IuduYQJrTJeAWlYcJL4ha+FgWrEoAhYua+sWgt8HqGYsmLrreq
vdrm7jHwy2YbJxDz0KUNYYTloxOyTF84+p8Zzw/Xp0/R5w8J3XrL7JmFBWlqsBXgwIaguPC5zg3m
ZAWWTM0M5d4brqRijwmE2i+FjeDNJXcR1qPfZAMf++mnh69aV896DT+DIC4ptCNhW+1bVV78RxNB
nay6ch0kcQGU98oUCN/osv29QtVVrbrXuA0vhc6ZpV2dLLUwZP1RHWVuMpD3NyFA9yRrt2GiUyDy
d8Iej6M2WDOE2h1VB0Pz9budWRfVSaWhQBCnKFy1h7D30CTPWXihgnF67N98kY/ewqcvIiwaxmXB
dT1lG6Un5T+A5ArEUH9hjs5/9uyTddcM6qZIs9OzS7TTxTKI0guhf25UJqFfIp9hlQlXPkm71dFd
J18wwDoTBuok4BssTxNXUrhw7KCKPCgOYGiE/r4ekDMxrE7WxLLqPE9Subph+TMcOlwVLfsLtbtz
H3QSwOCIei88PbkNLVWG3HQi0qe3Qp+D8/z68c8NziSJ8hPXG9sY9I2uwk3X6HSbqEO8cdD++vpn
spkPP6RPczJIu9FDpTfbm6DZPXl0Z4plqRu9RQEQ+z7BRGXttWMAAJmKVOnXdz2TSn84Mn66qx+D
DRv1NNs3QfOaRZpBnV5LVlGMAkQWNdAykP39+lbnDDo/0vlP9zKbJoMcNIZ7qELRQX4YE9jTc+mm
f9Bml4q4Z77Sx1H60z3yIBA5RqnhvtYyjhxpESBzW4jX0AKumkPwv2QSfGbGKZPwjvvAVjS3QikW
3D1UoDh4tPqdNMCbq761fn6h+HAm1pVJrBeJFOs6kNR9K4vgoeDD71w7c9dff5IzIfmx838aLd8L
PdvLy3Cve8s2uA/bo5xfiMhzl55EO83uWnL1ONxLyIgmVo+k76IoL+yo52JlEu6dRX6qtIxK8oiQ
ewrpCzE2BdXD+YiW7KV19txdJhFvaGELgvQ09jTd2lX5g45MiKGEO+vRAXn/+hOciwp5sn8PQqnb
IeYuITJcpRO2uDYg8DCDrNdIWxd2Q3FhBTvzPvJpKn/62lFQRzgncyewx4D3qaNC8BXVAln6EheJ
Cy905sPLkz3bxhjXjTKkJwf7qY2f47hCoePt68E6d+1T1H96gzoxbLcPkgR1hesWQi7S3X4dXBie
MxEtn2766eJwxCpNBfm+1/foyDdw4CiAX8vFQs8urIBnglmeBLNeN23bptyhqR+RSoNCeOHRz43L
JB6GNBe530mwKsYe8d+3ClJpfWEFOjdrJlGQSmUXAsmJ9qHqIJIhI1uB3tyJy+AUiPBd8gD+/dhY
9iQM9DgfUmGN0T5D1E1Sj1q8+XrO/H5HwH/0188K9kwvzaCJICImTBcKj5ZOUwCEqZGqj1/f48xR
ybInk15TqOCIMIj2nReiNW6m7XBUpLQBHMxypPhUJ0fvpPNsZ+ECqF63sMdUW5OxvEa1kNaK13YX
1sZzAzmJEdtw/SY183hf9UdJv8IE6cIkO3N+tuxJgFT+EIsiTuJ9js6ETd8A6gDs+lnz5n6rINni
XHYJfnLuJSaRko9K44ukiPchqPTCeqyrCyvIudkwTXGVdBx90472YpRWOhoyJbXyABcA69Ke+vuM
yrLVX+dbE+ullKfcoZGwFKgRZ7l2pZ91iRyrFjpfz7dzbzGNdy8AkmTQCQ/hZzf6XeQCYAB7kY2X
fNvPfYBJ1EdmNphK79MuUpPHuKqBGEvPXz/8mQESk0j3Q02yyzGK9+Nbe6+85j/db/Blv772mccW
k2CvtbqNIYHH+3owDUTi1KdSly7UIM499yTGazRk/g0/aIAf4Bn5aC79m68f+9ylJzHby+AUi9Aj
svC8oG0JIlLVkbIZQxNPOOSR3dj+D0doEsRWnpiNVzNC0HNw9GpQlPj6HX6/fVofLenP22eBWRsy
ecyYGnjPLl3K13a6y18u7UPnrj+JXLupjFR4zHlMP5V7evQnF+4SSvKMdufXr/CRVf+9LmCJSey2
eRb48glh0hiz5FC95NfSLRuG9l2be89iPXcXYIi/vteZmWqd/v+n4Qol2ZSFK0d7KQWkZi1sTbpw
5XNvYU1Gyu9cdYhPW6kvoYCTeTi1VQanOpTlQEFWMtztAG+KNKHw28Gdc6TayhfCrJpDXWX6Kovr
bMtC6S6+ftUzX86ajKpuVlmt5Uq0L/CRBZ/2zXswTuCxGTyDr+9wJom2PkC4n0azkjuY65gZ7tM3
uN6gDWMxi5/UN+vG/caR4Ou7nPtkkzXRLjJLxlIh3ls+ZVaq2FlZXniBM5eeeoL7udyBeef5ZYrs
iYWlaeheeOrf54bW1MdbTrShhP9D3IxMs1SC2a+1eY9SZFc4Xw/MuVtMVsZMtpCHGNto36LmBU8e
SQ+Tiv6lc9i5y09Wx6RJB/x0yTuShPbYbghWnX+h6HJm4Z0aaieyVmMpyaW7GyS7MdQpnf4luft6
WM4lTOYkxvsiMCTRAbXBs7G/b6/BvJzcoI/19+rYfq9eL9zmNP9+s2qZk3iPiwD5i4iXwN8N75jh
5B0xQ8ZMWQU0wzBt1i7M0jOBbKq/rll94NpuAG51D/YADS6jRmxw1bmz4C2/tIGfi+Qp9eFkXq2j
dkd24GNvi+EKjB+W+oVVLoFbo/EvLrUPz8XcJJyLJqmwXWbYCswIXWndsOh//UXOTNgp+yGUlX50
Cwr+rYSUG7bK0nOGUNbXFz/z2FNKg9ZJzWjDgL6qc4wl2AFd5fbjyv/11v+3955d/3vKVP/6H/78
liGrFnh+Pfnjv+6zhH//5/Q7/+/v/Pob/9oHb2VWZT/r6d/65Ze48F83dl7ql1/+AHs2qIeb5r0c
bt+rJq4/bsAjnv7m/+8P//H+cZX7IX//84+3rEmhp92+e0GW/vHXjzY//vxDVfm6//X5+n/98PCS
8Ht36AG+vpQ//vYr7y9V/ecfmvZPQ1F0FfqnJssAT5n43fvpJ4r8T92wZQtiAQpHAi3EP/6RZmXt
//mHkP9pGZYOVdKwTdOyT2t6lTWnH1n6PzVUShRFNmz0bzWu938f7Zev879f6x8ga6+zIK2rP/84
5cv/G/amrZq6YWmWotomrHGe8NeolKS+GaMK3utgVd1RycQwziwK7VCi+8QWV0qBLs0S+CHU+yyQ
Y9SM20Sxnj4N2F9P9fkpJmCMfz+GsBWEtJBN0sV0l09NQ6nsATs3JpyP3GEPWmiT0Rly8T7p3O/B
iC4h7tB5/K0pzJOJaWkHA16tkQHVMIcYqTP2+sb1NEub675Xbc2Io9RMHgowb6Glp971hWf+NYZM
W1N1Q1MURRU8t2FPm/oh8Ev0SJFKEH578jRJBxSMrPoAejLftR6KW3Xk+rdVjXKA1ITmJpHxGwiR
/Nx57HWIMYGkhmfsikuJwGTP+Pej8WwysgGyrDCov37VRmboFElBEZWS1M4aEB+yBy9c9D4WYVU9
3oRjoG3SCgboKClQfEYDcwGlIcf6epB+Xez/ehDT0GwZUr+hGJPdN+qKAjiTry/0EcPrmZ646ftQ
SvG1UUjdkto6Ai7uCLpvGLGM+/rev27Lf93bMkxbKKYs47H56yCUSGUqwsUgSZg41s76tvfQ0m5C
eRm1oqd4mRtIzmZogzpf3/h3w28avK2iW8SVkCdBhcO1K3cC4+fUw1MlQWoLKUYB7ROtWTjPdZeU
GzkVcCIRib3tGgTph6ZPbqyI8vyFUZjshadhMCxVtWRh6LpMkJ+G6VN2a46iNEYVyriao4i4RGg4
pFCswP/ADCWzVMer0yzclqGKDvho9vFLroxAmc288F4uDMzfP4mpcytiRlN5sGkO0KFWMbpRZS9E
oQ9opbcVehbgAvdeE3nJrDNj9znQTRtmdI6Vt+4OD60UFPdwDZexmSJdobZD/lzqvXTV4+LucNr1
18VYuxcWpL/P2491UbEtQ9ZM+2+gpyA0vEDu7IU0+I0GfQpTwgJz7Ku69PYga+MDesT63TBALrkw
Rqfyy+cVmTVYlTXDZJx0U1emCVlWjG4LnyRYilGWl4qKfvAcgVc87Topl58Rk1CflCYef2KT26+R
dfJ3PcydZSSs+kKH+6Nn+8uz8AQou5zmkFD4d1IqakIPZMOACgRSfXGLYTl4H9SzWNauai0eb9PE
Toetygp9HHGIUjd2i3LtrA56YTu1UMabKi60YJcCyW+fFBeLztTDb6YqR8Q4xgzqM8okg3IlGRru
6Rm6zPWqSjN0lHUrjmF1Dz2k9AsjfAq/X9/K0tljiE5FYZWc8gPCWDONABGBpW7U9bptugY/3DRG
P7YLnLbItKUWaTArUzV869sWHq/So4ry9VP8Wn0jLHVLt8C58A87E//xa1iyJHuBmfUNYi45VdYK
6R0E6+VQ2du19ZAmsb76+oa/+Zhsrhjeq5amm+QbkztqTdnnymA3SxwbumdZy7JlVMf6vSrHqXAK
gJHzvMr7q2LMclT3DBlp49HfGmpt3aRZ8qNS+/ixHU3EYgc1fMwzVDMsBLGR5cyA5ydVsjbkE23N
NxJQW0g6uRj7Stbb1+/x0cv+9fPxHiaZEXuvQm422dw0ScNqPHLbZV3psu6U8IkWZtZU33TJK3aZ
0hprFz9oSBJevs5Hb3CqJLPuuiq/GSAXLG0fgHqM6t2tzra3MAIDReBIE0c30lpwf6Z1YT/4QJpM
ntgkxdJOa59pGuo0jOw6koa6ROSiKDHHVmMAz1nXHA1E/f4PZeexLLfNNdonYhVBME5P5z5ROUxY
kiUTzAEgQeLp72r/k0/HLqmuhipb3c0AbOyw1huVKxRpvDCXOQpahifsX8Dc0Qr3utpr+KiMhlUb
puLcEXWnsXkOeqgpxpOcldfcbZ9cjwcbDPcKlcl8SAr8yctEx6msYI/YhC3W95YFyLSr/xAD/fsh
vr1GTNPQlx4H3JBfH+LApGNagcI/5pCnH3TtzYdFLv0zkdx2yTmL/eEZ/vfnZf4tjqMRScYifN3J
RR5KRlUObyxY1+6zNN4Pgg5E5eNkv/sFJco/bJ7/8XlhmmZZxD6Q3u7fr79vGpbWRDV0klJH4QdI
BvVPz63JfQS7FA/HGP1hwX2VdbutClkUyyiKyd/5dOq+uqAJori08Av8tlMf0dmeFDCM+/adLevR
h9mdPHmKfWecGVQMbYJIdp67CFRo74uXOTHFe2kAGBqzxn/Yl14fFP75ZlEsUpERyvFi/XoprBky
RmGRlmWNrE/5lomPRY4cNwNB/ASmOju0kDV+GrO0dzLo9OH3b/1/fXwaRkRyRLO8+68WL1I4oYKU
jGHJr9cPvjeIrxG8Bi9smc012tAe6ZkfqY6Gq6q85A8//p+GjF/fYJ4BydkE+UIYE738+uvT1HQy
SiMLe52YhanfLHqP3Oxm1d7cvK+cxjnUJS+mSC6lysLL5CfLs9wiqJJVKiljz0OO7aNqzKmcu+LD
/+fViThBCkl2QxDo8ufXrxejOLKtDxA4JhQ4T2EVPJO5VcBJxvGzjeRfqW2Z6uetOnaN9t/9/tP/
He9GHGIT7gwpTI6qr+PdUjOwIDMtj1U5BfBh+7n/YH2Z2adK81Zhq+xj+M1rPCCFB1VYgauD0CmE
gnezVhrF9O+/0e1p+OV28YUo1tJEE8aSX/UqAC9yN/tt3YWsE/9wyI2HoRpMzCMjSfZLIszD7HXh
5fcf+q9HlA/l7SXgDziZp9EtofM/gXbrwnzNpAgx7mmw0FW2iL9NFDnU4xCQwsW2fyVZJ84mrfi7
3gv+VP2+ZRJe/+zslhsIsiQkdH1drV6VjQNMwvERqgFt0bVxrqJR25bdZQv88Tr1ftVetpLe7H3N
f/KgvKW3L6QxFw1LcMTsWCpUwX94d2/pkn99r5g4njPR7ba8HoIq6fs0IpgTrOsjGgfXjAu+jWTu
0BH6C4TnNI1urgIuDO5wWq+AeC9aQ6ApTXxZO38RWBmCdDsjIcRK1dUbpwe5eD6DU05F78rSIqf1
ytnlJ20DUqUQJdY/phVvd/DXxwp6MbmPlKUl9aPX9AhQZ40YxP8h+av8fMuWACqsRlIOalGbvMs7
uvF3St7c7nmG76HvsRPskjqM6sO2mQ2uI6TGZ0a2t2Y3+Ikc9nDEGZb8/30UA3bHjNMnT6IgtfTr
o5j0sWnKlgvukfzZ15AWL2b2P41Bkz0GJX62dBTb9+gmLY2D8vj7D//XpkmAQ4AW+yIi6xW/nuSg
gVfldVkmx8xK723dFQuWg8x/qAWHB3/Kxz+k3/8Jn369LQGHE0peYRQE8Dxfve0kGHQsGGE8qqSb
vw+eXE8NZ969V4X+Qy49gHB5GNkzeyrAqCLzD/Va95egYSFKPAZAe5dAJiiUvpdtNJxaesO9Q9eQ
DWkLl35WCYYpu9ESUW2l+cNS9arrgy0/CtjqQzIkxBkRP+LXe6WUTzlvLv1jxxP+JKcsey86qaHo
i+Jju3LmZZASBVZebuYh2yLGQovN3AAHCdkj2sxA1MH8+UPM+k/v5q8XVbLl84f56UDG4e0u/89q
NpEy6Qcn3TGfCmCNln0P+GaAUrOMw7z/tELp6S92E5gMaWqNsRCBon8wTiZXE+WM83keaKo7PVfT
Y7YFRX60kP7svR0zABtyKpfoYQjAJf3+6fvPL54RbAv26YAv/+qL8yQEoNu97SjSlV7hMWttd6jn
OHvpkhhhrRnNBn+j6Ugfyhn+dCWE/TrrDtEuWzVDEJG3CAQgmmYrvDQgfOd8ZRh2pbxGdUrM0RuV
hN6fWD//sXqzWwUxV5zFJQ1eD5PbwSRqE7jty9EP8dRJYb5FdfosQKu/6cRqjm2Rel/DSXtvikDp
92nfID3xV3w+hhf7D9fx35sJaWHfT0GuhFJyKX99AIxcOHUQ8x/jBLFlkUuYs8FaXtEs6Mdcx+Bn
tUqYpbBogjyzPjXCtdTv10sCSegP/Uj/DsAiyYob+0gZuEKgyH/9NlvTV0GrVyKcsj81Mgdb5LeD
feuFKr+lIYJ7iVjlaAx2UYiq84e1XkGhhEg03Aw4BLK+Q0AtYXPopflD2P4fKxAnoFRwsSJ2uX/q
Bf/7sgQdzR2TPzqA44sXPvakr++g7JW0AKyTYlhOlir55G3MHEeBZ/1j6m1y/VpmBQFQ07awzxXc
IPFIup5cch7FA4OcgKxBMtcOR5kLOtnvh2Q0IGJp0uqPjSsJM0tOLX+61P9x4yks3KJJkiMsAK8u
dYpxQjKKJ45dl92crpQ1Nb6SI3Yej2bPSLtHGRBH2KV473FNXuRUxWeZgZSvGzb23z+Hwb83XTYy
XxDERZKmitdp9pi7B9OT51DFrbuAIemeOsPd2IvIB6BtpAA8IzVgRagL+boZMkrahxW4YjQdF/9s
8NtAlmGt4GRSZCEKOzn5wFohz7ry5tRq5Oy9T6IFaU6rEGsE47GH7/297NfqS9Mm8cff/6b/WPM5
wgb8GhHxeonXxwkmHTevngAjB7xgzwod0GM8FROmlqb+tiSM+xf1CBHWLzcKG3n2syzsd27EAP58
U2+N/8fpzv/8ShywIla4W2bsdY6iovjEcLbLjwWJoocJSjTmGYZPSCu7fbCI7QT2Yf6csSs9sS4A
ZSWIQyMnYiCGU/zsfCiRv79M/47iSdOlMZlHPyJD9noFWrQcV18k+bHfovjTVrWI4+KofySmXw7K
670Pocaj+PsP/Y/njZQvzxp1MSoHhBS/rjR1VC1zm3J2UGMRnkh8BmfTNckJmtl6Eqpt7zO+xOdy
Al04aHzHVtbfVLTguIgZHjjVqZkePQThHaDj7j4KdPyENhBihRMhlP4s06e+XcTBq7zm4rohf98v
QfWejeZBew5h0e9/kPgnafC/W3nIbb29yAmVNckJ5fUvaqbgtiX6jL2P+N9o6mROyVA2eF9lwQaC
eRkAs2G+SRFb+NFQ7+UcZCANDe1L4caREySRAQ3pWmmHj13QF7A6uwqB8aoXP3jafCAekKIW4Kir
aFaG/Pz05Lptwi5ZBSFj3F38PqrV9jmXIqb00tUf+xW2ZTGrZTcOEWQmbxQGIleGIwtq3AgqMuc1
udmGtxEA1hTal3rGInK3qQQifazC9StNXRpqU10KspqAFK9S68Ieln4BNBK3OC3TePQgDovVy/bd
BD7wbowZxcVt7tsnoOLetNugJL/h0pVyV1VT/XOakT0fvXqFuN8sRbHcL0Q5OX4fjdO5DYzW/EBv
ruEoiPoNiZzp7zIIbiIhfty+havbADwNwfGOAsJF2evxCSdlBVZs0FgG+/XGWZhtBrd7TCJEadXq
Ib7qJUCwOTfj5zwPh3jnU73ltOTZHrVC7kOzYgiGzb7dENrmXQw8T0fjgq7EGYREaVXfubxIwoO/
TPI505vnX0VPje1Quxv5VBXp6O/V2Pr5yRozwEGtdfOWi8dyOIHNcfu8Lvwdb2Nt9qKPkx/t2LWw
w/70RPIKvXogWc6DiKgijHxOKL++YsMYT51iSQfYVYpr5dcd1s2J90WM5aNE0Ar0FMj9UbCJX8Ne
1hfOj+IPx/V/5dr4gOCWbLsVvjk2v+Ys+OHkdMqJ8bDhxrs0dV5cuyryD01aPhWzBTxSgDbWXkk2
tZgQnU7ReUsy70RRJDsUNImSByr1z99fnNenp//7VsQ4aRxTm3g90TGMrP6jK3Cmbq392dQrjPU5
mV6WuWig8DT98fef96/YhRWOkxobbJAFPp/66vwx1MBW42lJDmm2Zg+Vzevr5KvmS7osAbPcI+9G
EXZPbm6Li3ZYVu58tdyOWaKE11ULOMxLpdxHHELt2ygLqndRO2i7G5IYpiDYvXWsXcJcPYwMYJbi
TyN1LMm3r/jL80RgKOKAWCNgq2DP/PV5ysI1Yly/yQ+DmF186MNkSi9jM8Y35rqZkahsSl3hrBp9
8uH7vBt5/tDIzc7PjjYS9hERhran2jIHDV+NQ+0uRpz6BfCOTRilay9GdbVEnan9b0VdE3cvXUkT
4phOHaoKfzAfpy689/KoaE95YiN1HbWeMLbVvVrfKMboSybv5hjo1ZB0n1XsLAuf0UN3InnHvGEx
+GV1ZszR6ENfrSi+lnnp3aVIm868ZHmOoqlqb3pzzteYaPxJMLw0Ff1yQV7Wfke8Vg7HqgnwLOWc
JL4nTJA251VXYOvibCJwpLkc4VtcihvwFtnwhAR6YrS/JjWG1Jn7RdJu+sEC0Zj3JGGm73gQYu7k
XCiOUwoP37UDsb1RS6est09bGT01qRx4EfySpoxqcfZb6DNvjYW+grvUk/ezpzm+FZjodOmKC2Wx
Yt3FlG1BZNHho3f1eKM3DYEPtoLrHwHfbcrUnsVQNt01abJwe6wguWPSs244Wd/mj+D3MUszJn67
1hhf+oyAaNMSjeySN+Ff7IjpSxTdqIGmKrF9rx3wCpxiwbGlp/FMXmx8F0rTeee8d5wlZBVB+I9I
1D5brx3WnYRAhektQzW5V7UffElLL3vRFabAnRI9YhG2ooz+qU67951nGcpwTdS8eL1ZJoL2ZXlc
O2umXSn5jbCgO31uVhRGsJcSb8L07cXrQXt+h9QBi2UGKYnEMNPRoWvgBCFVJM5P1BUr1XJKxFR0
70ovwHLi1kaP8I7FrF+SpGe2bAzZmFAjKe9HXXF2vRQRe+ZhcxqgfJx3I4xocxMdjF0HBLQNJn0k
W96sYKdDsmSmLKf7fhi2/tBsYZxwnq8VDRK9zoCyl3Fmxxe5lI24GSa6D1lFdulhTbkIezQxPqZm
v0JFxkHfIBgIU4MBpbLLw7LU9K+hKrp5IMhH58fKK9Pq2LuheduxzS572ZUYb9ul7l60MDE7fzrT
g+ujBev2PI3QnAGSF49dGOJdyd1avqXZqQwRvEFpegi0dMM7z2HLBNlJI++lnBJJ/7uzm3dauyhd
UOzMCeWxtUYZ6LYkNwde8JZfLYe1ObmgbtRJxNg0LAn99mcdDfivfOur8NoOC8RmsqPpeM6YDVh3
ovTADQXlKGjiJdMJPygdmHS1JGTdM4/eAGjThpD36cedjoU3bskxTicaqbRIh3Pr5SOLOqcWDnk2
+2oDOo93eKSxe5YY47iRmjp7Pa+XufbgG+Vo3t5NHWXkFxaUZdt3RqzFfnG3UoylCvq+scHE7pXS
ig3JHWHzItg3HwcR1e1dWBDKHkU45W7vUODVu60IbchUq4YS3gRoCRhg2bJ3rQZuccVIEL0zurQ/
IvyPLG/90ma7TKZSg7poWgVJM6TK5pF9BEs8uQkkx9AADl+abjwsehAdjhVwtHdspx5oTz8T9uIH
1TwfrJ3Kj7Wd05+WtraPYY0DF2p5ZOCBRbQF3I9Nx+ji3No0OhRb1xEyzygWdghqMjwqSVt9z3vf
moOTvf4YU+6dEAtk1pHP85zbg3ML01PTJ606iKYwNf4ptxpmXDqcxYnihx5pdiFiXIO61IcqWdf7
MaubvyqReoAwsj6qaHWIXPjGx/F0xdpHxNeEjvHTkDsTPyr8TF+9tqaLJ0DXsu76SBGtUFifzGGM
4uY86SLBsdfMvOpkspGGFYsBsRUxLP3GH2fzwekJ+bJeYLTj66v0cDDkC4IPmdTh31zdqLtvOWAF
B02Q9NHbQpQu9KLhd7Ba/5Ry0qSb3ZIihUiM8S+e5wCYOiAa8dsiysAaR1Fkg9O68uqfViJi7L/N
WnyYmfKJ7lKqdvLCiO168aqqmS81pJV3mjwAGsjYtNvjWnoa9wvdXPWx8YRdUAa6tt6PiSFIS30d
NDdutGO6ZDRmNy0KnCs5JDphWxC1CstlH+1rRLhg4Y2PBi4HG+Tvwy7lAVa6CK9yCtru6hGd7qKs
nbj2iMrMaQtaLAXx4Afv66TX5bvcK9nK58Zm07VXMxNRHbEpEZuZ3w9ZM9xTfi7ebDXv6GGLK/FS
qzb+vJikX0+172/z49bjcU+kVuqg20C6Z1M7G0OlSZgCqTW4/qsKHfgWfstaUc+DRbhHlayI/aoe
rZMbfTozKmGQPcTIstijy+CTmuccszLNtPKe50Dnhz5qzFu7JLnbQe6GJEwXHlbQZl1FchCrHNI3
1A7W/riKIfupqpTrkgYjKUryw4OGQRY6hDJK8K9EBiPPukTrvVsWWEgAmBALTa5gFzREBGB5twl/
im1Lkm8M3SeYJmip29d23PCZ1GneHw1/Jc/NEi43bUolrhNzQj0QcdV83AbZVPeWvPd2mdKkYaY+
aG27t1SmAYY3xDppE2LOyWNH94fH1OEum7vQ3CVc1qea5kJ0cq0MCH4Ise63pOeotlQJMCXXuMhH
Q4j2ro89R+mz0BBGBsZMr8o103wcynQjQbaSYL7m9cpGiDt5ICooSXhJ7eK3tB0ZfFYRUJ/3baOs
/9RSNsNFUszxd3rXMnrT+8CoOzVNXUUuopignAWj+aZMiB8impGdXznluy+J1zKgsiwZqLgUN0i0
D53VZielg/m2rOP2ttpiZw6N89Yf85r43xKBoZe3he81zmLbsbqQYJpls5ziAbDBnd/78g2+k2De
3bLctPRRgRKPXuUzohIXtfcYdB758iRbF4/PyPz2XC810uU17L3xrkxB/rXjwvB0vqXp1SSz551B
lnJtfNEWH0qyrxCNbQ0WN9QKaWABjYAnpV3bnRh6uM1IBvvkQk5mvfQgxgxC7G5Aw+7G8GfSqVUc
ifk8/43zpqTf8b7H+bGVyrwJMwpRh6XGlkOTTkB01DlFOKx1XmWc1EGgA9s04C/dEJo9baptB1VS
iAUOcZegla+aWB+mZok3RjlRte+ShZTcObcb+vQc4+ibcZQWGqWtAWxGFpPUeHPlrLG1pNebIRww
Fg4p5qYuF2gtQIRSEEwNffRT6sw3Ep/+Yx9r7+Y67ZllK1KnET8xfpaf/CEGElQLWWOCiEQLHXwo
O47VCl5n2XurO6VNaUhAaK2iUz6EcXvwKItWF35gnKMXRpZEA1ruHkd0U+o5TJdooq1PeP6p3gLx
N0knaa/r0Ph43f0BwWMTtsEhMSsFylZn3cew9E1y7koRt7yjpfxWc+qYd9qjh2Bv1gazs/XgRO96
vB3jOdRYwfCPi6Tf87L3yQEK1g4l4k5uLUxfxfjRt0K0yQfUox0gSEDLaKXCZgwYhLuh6qmjMQUQ
e2vypa5CZCjD0GGLHfKadSgdKrUAIJ/j4rNPqaw4R7ZTzzgSg/GeFZw8TKKC9cmmbVZfpQ3RKnSU
CBH2rKOtjrUrBJqdws32AR9wOjxIR5rj2Q5h2VzKtijzQ0Cl4QUxMBGGYl45QP809dS1y1TZB5XN
obofS2VRdiv6m069nmMCDF16+7HfWFNLKdu3PPJ0tDDlQ9g5hk3CIawcw/4o+q25FwEHzf0SbXFy
CJPBPgQi5xDBHizEY2H9JSf7ItNvRvV9hKfH739gni16gsZ2uOSdwNjWVKTQz75fRzhRx6A/q5CG
sQMHllycVaeY4qa8Uri7vlkx1oYG3jGezbi2u62t3He/rD3OIaUqrvSbAoRZh4pLiNTEYAWfMe35
dDhh75Cd5x1KSsAHK7aSeMcU488iXCh8rY1nsaUDhjrngWu/y9VyKl3tgH86BzWndp3Xjj/Xifjt
0pfN3J8i1SEaX8cVSKVliB3vmpcXLSjbpSNnGG4Y7lL4w3ehHjVEtDrX3tu2M4gWanfri43acHp/
exvsbmyj2aC9KtCbUMl8J3iiy33kBkhlQ7VaydqcIoRsCo5i4GARxeKrC8EjV1qak+nXsgQKRmeg
RZv5t62nsr4fQQsiCgcxDwY2aeODHw4DcO8qs/Y4Jg0ioDClAyRm5Qr2TcLR6oH3eX4pbJemR9P6
3TdRaVBgQxn61T1rr8HOVMXxwVRt9GNEmOUVCJmk/y5bQiS1psAvXQfdjvhE9BQgpZ98yyLnP5Ur
kfdd20wrHqbKpu8zQ6/fPnUD9Qrtc1Q4kNFn+CReNw3sU4t8OpXeUOCrTEP3finmYblQUcof2iGe
4l0ViCncK9pgoamLkfPsxKwo8vJqTsD1ZC6pjmXB87DPAZZ/m5NhRM0mpummeeL/kXXAj26TFLRt
ngbhj3L2yo9z2C44s4thfUfeTr2dxt7/i6eirg+KCAkmZ5QP7kIob9RTAf643E/R0vzQGJfP4Zbg
Btxij/gg2RT6njCxen2TE1v4+yC4KY+KVgECj8Qo0FXQ1IiihAAueVCuC9KHBAkpQ92bXrJdGWTk
DKaEmsguDiwOuiojTH2WbQzylO0AcEhF8RE8A2m7tyE9XeveLS5lnUDOiu4300HevhAF1Q9dmEJQ
VokXnzPiuOBRbjOCTZO1Wfni2cAE+x793wpcNrBvR78kYSDDQm+nnq0l+UCVp5tuum68rJSUMnOQ
xTrK56HeotNazYOkXzHPyjNvTPZF0gd6yGknZxMgaHFoneDgnfrAyxjuzxHpfVAFstssaIqBELNN
rirbJkzxY1+Eu2nTfn4gvBb9NVRTmewnOkhYnijkndNkdSlpYbJAsvGX8En3ru93VUlnElJC6ewx
1Jm69zflf7MmSb3dTKRzpfPIt1eUulAMSDqUD7e0FJpcW4rtMKZBE79FUSsOjYgt3SpDwKofJYM2
95GfL/3JtVNORcoVwEFCJSzg4dhNoEJmwWxc19zSvrRRxkCZywVbBP9h6qPmSsqJ/bBGWls15J7x
RFTbWF/AP2bNfTRkPnnyDMNh2Zd5/mbSuZcec2XRXthkMvsqz5evypFgOI5U/HFiUAoYn1WfNf37
bJy97Ek2CaIDctUJyXYasNkmU+SmWcduRZBF2NBR9N13akZmXBTNYu7mIcm7l9QjYr5MVZcHl2QL
G0zQW8eeMgqtxvPqbmum14x9R/jBgfmS1nM0gf1ttf+R0cB1OxhL6HNYxDC441DVaG70UOffqipl
HVxbzlPUHOi83+O/rd6xycTxmdpzMJ95rPyZ8RXSZiCBS+k/c5WT78rrEI7GeV5tu2kc1go8JRMf
e1R34q9WkJXfNf6G6yofchybXdSt3blqyuiU1NiMLw4SPodEjYuwCrta3DGYh89qcmL9XNrMTli1
Vs0+2BS0DmSKp3U3CJXtbEf2YD+DOZb7MgmnTy5WqDlZk5hcXvXI2tBHA4fXmc5adZxokmNvitbZ
PJnZ0fVOYw2U3KD3ysc1WSzO0lSl4yWZOA4/d41ff0TzUH2TS41RNBgrVZyDKkbF0CR+PF4WXQaw
fLVVn6lNwS+W8cLHZ+n23nVNQWGBU/d65aQzU8HrZ0yVa48IlkyVupbZwOBhOSu8LN04DqhNCqEU
bsSqemRUJ7+vwJIMD347cXBnUHEIrxEbxxdDxbSE2WzD7xkZv+LQVnk3PIaSrMgxGMoCC5rPER+I
4c0nvpGeXO+zbA3dm6HOaEtPOuZUgIS6/LNtk2q658G0LMhevCRfpJ7az2JTVCQ73tHwufQqF+1y
s832gha+f6yV16YfJxNUdHrEaro2XT0IosLRoBleNLnAOC6WmTtAiuekl4HZlxWxws8liRNmo8K0
+puDfY9UETth/hStGzXYrrfy+9KtPiaySKRPSEXI+/LVgvQkStzRd0xIMikfNJH3hhbAcDqROioR
NKY5UdvaWP9RoDPZ9twUAnGZePJNR7JHEB4X2U+a4ebgUNi28s/VUFEcXBbM1ApRtSZPwZXkZGhn
Al43Z5yfuuV+al1AvguJPRvalmEuRFI12juPX7Tt5r4uOXGPVNXvKH3DVmnKpP1Jp427pM0svpMc
pI+lyZnZ516IvceBC4Nfr7vPm6vrgGPTVuYvTg3Bl2paY6DSNDQO+3XWeJxnCOkrJ3yGOwi2PK2v
ytdhuR9i/Te5bozUmSzXCQuI9aa3kt0JuR/9Id1xcgn+GmFz2exJSmTh1Z9d0NxiXdzCmZe26lGi
uJr2FtkMw68lR5w77rW9RDkb2B6R4ECDuXGEbyun9Xd6I6FxTc24ttdBjf6N21a+s3LgRKbTDcuw
7LNtZ5wXnKZgSpEDlikh5hbdLAfBsKw5VvaaYyTHGvVSDEmLm0inbrojj5E8hmmG1If6NJPpSvqd
fRqyKZme/GSLIgR0G6PSqxhr8232atztW2qnU69oFW8G3/vaxqBh6Li0xYkQsTOkRIbhkebULUMl
ipOHkMHDJ5QtVdPvddMAtBORWcJb0iJJd2T3XHQa6bfGfdnVjOEY12/AqpN1iz+RxBzawyj7llxL
2Y7jmV9cwUWghVEfcgatluvYeJH3rsql764mEHN5Lps6zi5JtWBVKFI/JwdR6tR7KNE91sfIWou1
hhXN3S8dMaocooVQm1HVkVCinYOTt/UBhiIva5vgeRgV5o6hMqRTXTA9W8ImcYacgqR4EBlBeEbu
U38dNa0zTxYPcnNdo374HNZV8p124AD3UmeUf4qbUbzP5VS8WXIGMnb+5GvODFNdbfdMeZrupAsZ
7aaJTf1u9AHbH7axV/5OtB144ohw75PzY/YmW0hgUxiu8RwUseMXsqyF9T4kcfYlc2P6KemwqqGY
JwW1bzkRbqQs9XaoCYehGLbqu9/Pxdd8qfSGws/iM/PitvxBjm++4McUyXHy841HMxtdfaeyan7H
vFAh0CO3uKgsd4acrwpSmieKFlhFXvhgOsZoQh4uEnRQvvtRl5OZLnqIeqR8detXR97nIT4VQAir
vViMRKxc1yiB+uyW/iQzbNWjWIOlR32Zq/TULZP/kyxrmH++gY7jrxRvt/yB42PY3iG6mMWx7uou
fTvQlCQ56SXr8jMOtgzKallkEqheSOdqxZMoX9xIULKrZUkinGhOh0hxEzBQNZTsN9SHa+zbin6j
aFMoVtcwOTWlTTsSkXK6aSsjceJi8DGjyDnjB9FELmEaMiYUqnzT2PK4Oc2TSmLbHx1F6a/LymjF
C6NCpdp5yVInKB9gbsfsOYcp7EoPZTkBJC7dMc/jc6SW9scQ6IjJ/nDozI+tNzMdPrZFHwQuf/F3
9EtxsN+6Vtd35AHq7FGRuXqTd3U8UCSj4WOXUQf5FI4jJM7cMlV3Xom19mxR7AiWVFuIdnNKP+pc
zMPBhwV0zqowC67lbKjvy7IIEHY3IcLUupr85u8VY0e9QzYLCzqKutjdV2WmFC6YUIY53UqTPZc9
1bK9pe/9B8fpattvIvD+ZjfmQDV4s272Je2K/ju0jXGJz8ujhrBl2YBSM0zih26S9CytIxn7XdLU
fbYLm9oL9qrbxrf65pe4a7uSRGqphjQ99KYKsn1V5kG1m9U6wNqeah7hPJXtfPJKLsCdyBfLWCzt
0uiC21FevbbI+Af8GOsCC/a0j7ZKyhOEbxpPfdomk33VU//e5Qy0Vp/t5FTAkbOQ+QcKcP0z7SIG
J9c8mfp+Xgbp71oaustTY+rsmbkxSLCuiANvZ00xzQf+Qt9h9WYugVmm7E65NTzXYvQ+2ZGF625o
HTIM1ug859wVsKiRXPYZ0KOl422hKDrfkQyQF6+xUb9jchTlyaxl8VSadqqOWEiMPXGV2G62XHQZ
mwHDdrxgKek5GReDvuTLukBHRGAsdzquaXSxQEzp/Q23ON6TPPQq6kT0xO97CsHz3sUTyblFrGO7
m6ISUztgzR7cuhbtUXpuSb6tItbvR5a+z5Oo5/LACOEYUDHC5a2CqNe7Jl3dx01h0r3SEKxqagqL
RBc0SfDlckiUxis7qHZvhjoV56h0/V/kGbhWgzK318nUS7tvgnKwJ4gm6UkrSnM7v5ma7GRoZOY8
1ZdFclfofP2o26T/K9eRpaBK1TLBrAKmzNJgPO06TnkY+UAZV3tp0/B+GQdHKdYjYYbm1LMEcolW
8Ym3fQ7viVb/H3XnsRy3kq3rJ0IHTMJN7gDlWFX0FClKE4QkUgnvgUzg6c8H6QxE6oQYPbyD3rG3
WiSqgETmWv/6DUK7fnK9V1qhVm+GYK5dOo5CBScUWHBI4prIU4rVrgaUxhgUAoc1ZjvGSsGKi9rW
TdGw5DfQN9koUy+BZQDK3F2ZkLfNXaMsSaRr2Mz7pIinBJNML7krSwv3TL8u8uSo6iK5xGl+Si7J
k+ledS4wZZ2mwihOVG4FuAV6/H3OTjzuqzIJsotyAsABWmOOuk0WpaqbxDchKtV8T+/gw2EV+6Bg
CMgQIe0umR8CFFZzbP/MZO7wefxCuw9F58TpPvYG+AuOKJcLKx0Zp2OMAoC96Yw5JuWcppXsvTkA
ibG8wqGnwrZg146aO15qNz71ujHlrm8982tKyDD2YrPS00fctZU4844IATtilX8EsB2xj3hLhJC5
Sc9mjWQWxYBKPaDKdiB7/YSz/oSAsJYv0ow1o2rL7/cgH9Ze1x7t9rg4p9kL4ihRi30al8W7yOtu
NS4dkseGd5YCXsovllm4O9HXIQmMcdE//puJsn64Nx8eHwoXtZ3t2nDiCfB+++GLci68iXHJvkb/
GRW2nR4T3w+Z6xBvWvQFUxQyawBOmd59wEj65Wr19tpipVq6wmI87Iv3DBKmVEsg8nrZT67d34wu
HLV4EJYdVUVoknjFiaWhhzP+zg59HKh423ne7B1KXznOHnUDHg6pXXr9RddUpgvVnUz0iC4bjpzq
c8G2Q5Gdnjno5F2vSvUp8221XFtpFmQR9arKKeIbGMzaiseYgYZXSgo9MLod7pZTt0+mOAgim+kP
ExamNO6ui3XZXMtiTj6nrlhF2u2SHrUxwQ+f24GgVtTZzqZahhcHPhM+w331GRbseMuko9uZQaYl
vJaJ5GrZD75XRXBLh4YujVvNQ/LSO0qUpf2WZLEXbM2BMRyBQHb2bdGLXc/EfKdG9QzqjDS8F65B
xLVb5y/lUkFQt2bHvB3JG2cUDp9uuk9kNy0HS8C7YoeO66+uDpAc97UyvkJdgV5uykSQqNkIVYOy
FgaItpPH1r6c2vZL5mFq8ZFW4C/iEI8a9hdsVw/lGtjx2yUnAHuB3330nYUx7NljCc9Bj3S0uf07
ZyisrfKX6XsX5l8mr01fRVz6+0ouV57wmTeXYrpRKZ/53y/CX1xcpOG2KxiCIzH6pQ9/+7ESMBMb
7FDvYaE01xxm5lOYZMNB4M7yUDO7P7SsBlxmw05G0xg7Ty7xFBsH1u7GtpMpj2xVOh/w5d6zcflQ
vBrcI9uHi4O3yNsPNdhNO5qo9PdG0chTF9bj2im02TFhU4wUTefRhXLzkQxhfevfvpkuWj4Pehpy
2EC8lxh7/kDhJJhm9WSKbdKup/LMRXcNmR4+CYLnNbhIlQ9GW6SnVkyf+TXVTRFUy4X0fHPfGVZ4
6+Zmv1u6nFrp34/q//p0+Huw13oo6zFSf3tTyHyUOWNQa88Oe6Pyqu9JJynbq8YuiDT/97X+kllS
7QkPnhsiA1YGlI+3F0uYMifOKNm0jUF8H/tWSOS3RK4Nk5m+2DO1WpvW9i4VzUy8ogkkTjQd4+l4
2f37o/z9tX18i9B7Qps0fXwq3n6SIRsaJcxE7+NUDfc5rTtwUxqGm6Bdspd/X+vvYyGwYUJaJjxN
1Mfvt2bAyRF6RbLsHb+hMffhh0bV5DAUrFFWsfHkyfMY0PGPFAMfXPsvMiYU/XC94zAjke6/T8Ps
dRAzdmLNk/+e3CtClreBPZVOFPRFv7Nc30g+WFC2/X69I6YH0rbRXCF7MN+/ZiQQGkaQ2vEOhR7c
lQCHo4RNyax3+PtT0zvpOB1H6Znk1sHZrUkns+oDABYtPi2ReawCQUWilsoav5tGnvcby1gAKHMK
AdYLQwBnF1MlbvFio9lLxdD1J3eZWlwUlprByr8fn/X+HrohJia+T5YhpG8WzSqb/UNINuSaVdQm
NPBwnb/T7yxVVCFb/MT2X51b6aovbdBCsyxn9rTSTyooYyFoRrcqZDl+sdN2JtDgVppX42g4X7Uv
s/8qtMJDJolgljMNwSL/g+z97kNCEC9L5tyHsa59az8X6Tg/mrXhpxtz0FZ/Qv02Dt8+uDXvyzWu
yhK1LWoezw4Qtr+9KvwlsyODuT409dgeQX4aKjPh3lOjxbuFifmV48XTRTczPYlUtTaMynfkBdPo
j/R+v9TJf+6z3uokFrC/rLpR9D/rK//HYyJcgwR05k+H2DLh19XQA89139tXbi4X/7Lx7DI9L/R8
hC9MMrYOSPAy/9jROyEm9pliRCGyeGeLlDGcLmG8MsSARNZZ56mxgG7moudPzK5nGzfy3r1mwFIs
e88J+vaobLYz3EYTM7mw+ya+DFMYHJG39MDGjbbT7orAROmfcsE+d8qs3I4v3QWAbdsr8J1oEQqD
hBRkzmbOsGY404AuNQUtPdYl7Pv+2cVLZv4il8zMbuquAtDV/bycmykNvbMjOuFc2wNMptTFN/pS
stSKjRgTBHk1oYnQOMbJe/QRecdbFZauuoXblugN8CXSiA4l7OGD5fF+K/A4bs1VsYGmn5L4/S47
F0MF3qjNA8oDk5zfJWzSCNwTnZk0fSytnBbx36Z1zWBC+ZQ4BozAIiBFPU7H4mzqQEH6ac1u+qAU
eL/9sw/bjo8P0+oFAX/+nUIMnaeJ+5qcD0sxEJ5GtCXK1Jy3Va5S1Q/0aBykLL0/lybuG4hRcBih
taH+8N+de/WcGWXvDfIAdc1vVwaYVd/EdZv/LB2jmXcOqgi4XBn0sLsx7NVTOAZpcCLju5Y384Qi
5ZCP0jW/ymCk39YubKM78LfkOizh1W2IsZjEOYeUZH2pjarQn9okbYsdpsSd3jVN35k7N2DGsXWV
Sbnfz5ghXcU1eDtKll83vMYF7HoxY0kcJXc/2/layeIQ58qwJT/m5tbTmEqNiXsviuXRt+B/k+Uu
HOZ6OJpYF2EeVgdhoGnbrvPR59CKg9ehjkFRpOXjZCdB5SjsqmE2dhi1lV/tUloH0/Ji71RYMzRc
VFqxuWlzhEso7bE0ofZ3+hs43J3L/Jza6sBEjMh2zNhH8g7pCvrd6BhT/NgztT944O7Fxp3L+od2
zKnaQ0LqAojJTfsp7GwUKW1rjD+buiStdwlV8YOzA8SnDJ2xfGZMg5/4kKTWp1mnONBSDjnd5yZ3
5VHSPpVHQUbQvVM3HoVJHNfx0fFj/eKws7LF12jkSVgfx0+BU4XqqJgeOlvG1P3zemQR0wjFNNm4
mbLwbRYJIVJeUDg/rcI2gWLTYX6toFE+OEXe+S95HsBHN5LWq0iciuM8Q9pNhFCU9lbGEILFcjkD
SOabqlfai/wAcekOvk3RwsCKx73A75/5aqfBFRn+0MXA/SHz2A5SE/u0vMwVcp+6rfkUrulwmHLH
EbAEmTx4NKzLxrTG6kugwYEjv5xs8Cyvib9yQK7ZwWGRGNmh1r67szO4NxdSZ7P9hHoWybG9DNNJ
WF169CdjCXYQ+wKE1Izr2M/GrAkuCuyOyq2bBP2rzibmjqSP00e22DkYhFoI5g4w1wZ1bjmAkr2W
2G5FBv1vfQEu4VfnZGzkWWGe2J7A2H0UWamf6Kh2kvT7kFVZg9ZYYQJnWWlZbvLOqpleTIu/bNiz
eQxJ5Qq4xNNMHj3jS3lrp7DfwXXcIt8ajsr6nVG6c7NxvL58MOE6u5FV6fQcTLlAP9B67uuS2QD9
SFOCZqPqeL4p+XHyzdhWgxswcpgwcjFude133+j+SV8FmZpZAWX/XeSLa+8po+h1fCTnm0YITaSp
KBufAXEy4Xk0WeHGrsggjFQS23KXdaTRe1Zu5diHTvDtjLL6FHrZfKzgEbxAKmmPXh6QC4eIIhf7
xsEw5Vg5PEEcTApIlwhlgmZr0Mcum0zUM1GYTe5cprYbckpPFUzgwe0bqDoIZCm+MVc4TUabPAHH
jt2VHBp9b5L2i6ll2ViXcDqNbjsPfltdAlxiGOkvvh/fK3tJwnM29SS7Q21hkQbdYn+pLBNErU9R
EEYAatzuCt4iojJLmnrbUcbqnZdrzfAKq7qOmXec3xpFkZDNrIG2YLJl9gDLC6QDDQ9Chahw44G7
4S4pTKNQsguFK5/Hj0V/WTXkBOywvUwdkGijuoO23z4LQDIfo2DXvU8njXm6E8j6vKzy+cikRHC2
fg55JGp1rj4r6AD1KQgmsa3QAjyXY71Um3k2qmVbNZnUx4kwuGes+Ey9AX0RcrMwlCk36LYyTJ3C
ZMdbASSgGhtzGatKvxQ5ipeLsGzTL6gY0dDEoVTtwS6W5klmEANxbfM1Ox/TxIpVUbC2+fXBo0rT
VDIQirPPdYfPEIZnri52C9Sf/ZLpst35Zd4isbNDM95XSZYu0C3tbL4bRNmFO7JCxW3VSEYclUjq
+z72XHvbmdXKD1kgS2/WWQ45xLjSpOD3tvjR5NTtu6lc/OZoiWF5Vl5CGeL0rNQUOy/vcwEjH74J
nKVsC4SPLNEeDF7ySTHAr+dmlhtitez9HAOFbiwdujuDP6g3fuPDyE1Mt/3hJS41kq5TnD5gzft3
KtdsP1UyxF/Lkln9ZsSjiO0nCGE6DooEz3HOlscFa68y0qIjc3kMq2zjTdgBHLEKWwntIYIlcsA7
IjgTpojAV7ZhR9oUBu7QtukXZ2ZN+inTTEvZx7VO7l3Z5y9EdFl3hVm3yYVXYcHJhmWMZSR1bLmf
LeYqTRR02ASdMGAwEFZ6kuOI6dpnK6+Q6U8Q+uodo05vS2ZqspWFpZvPXZPY07YLKmjpbFNMmwWm
hBh8zKFYbtvKlHsjhLm0WRYM+C/mgVIpgsltEWfeOCXNKVMA+0D62XBUjg7IXhBD4u2z2gpI/+3t
+hXJG5n0Y9Fwn5MWTgR0m8IL4CQSS2xB9ukwYEBeOSINW+xUrxh23f4IGMKSLI+Dhtp4s3b9i8lz
YvGp6QNHQ7geJ+tW20vgPcYeS2+D+JdDDS8nsK1witvIdyFgbLMslvd2hpoHCfikDx3VA8lHA1qt
KITVxh0ZgD79ZlzkbcHc7zrsIQBtubXjV2fOjbggydyY/H3KLsHPKCvEBE8axa7zNeJQU9tmz2na
dvFxSo0iPSelsB4tNYflEdgeARhw/fAjh6hFNvHcxuZdYJZi548hfniQkZIODpiVkUfTtJ8HN83F
Lqlgs+0tP0HuMQc4YUFwzVeJR1gyPCukvM/ZlckTwqqTm+gI76B6RBzwd6uUAE49PvmJGf9wrSXU
FzGPdJfkZfMtp1Fc9m1a1q++DGD5dbyZ5aaRELDQLNTluG0RF1dsTjlYmFKpb8L24OxCiOEOJMmg
7BwjpVp99ml5mAZby6QuDKPDl2egBaYnxtHr2i7w63nErzdmdmvo1t8PY+09DHlGmrgnMvaxwnN6
ft4Mi0d/mVXP8RMul1OdY9CJG1B1LGxaAl68kac2VBJaa+16l02MmeTGDFA87ONFIJrUa7bcIdA2
3GcjGzK8eRvS8+5Q8zW4DvadKLZTqkW57fJyZs7uhVnGdLsWL7qTbRDNaWOLQ6Zzv2Od94D6i+lD
7hwC1gFBbA9WmdkSPtrYP07NXCxUjK7YlPaKECW8Z+lGzg3j8DIbtLETQGdVtIStbvesFN4g6dDy
lfkyT5eMc9pvOFwhPbC0Obk3BkNlssLT2bpeYNSx9SxWo7dVZaXJZTVUYxd5xRJ/dSfpvrZsJ240
qcwlyWOe7FvUcAx4UD8PuXc2KqfS26xpdXYKUrw+t3nJZn2JMUbTrB6nWbPjPEjFjjwtEV/z0i8B
xLmJSPqBTYtMODVeEYk6CByMU9d7ELU0UPwkuHmegoqHtF1baWgkSTCVG8eEWba3s869pEpe5m2Y
mwIeTlYHz4bUicnmBAUiqnCGCS4SmSdIgOd0MSg3cAPazQb03iryGdeE10lMH7G1bGsJNlrl7XKT
rzm3RNfHZH5RVQ/LBQV63I/bpB4R/uP9YG0zG3bDDsJkY2wnXVAoShO1ynMDhcTdF1PdkjdpG4az
7W0xXOEpbZSnEkDz22KO5Mk6Y5v+iD2e9QZ5zThc1hY82XNbOoV3g+eRN/3s3XgiPRAe/3SsskXc
GVkq3AMVVc+uD8NNj9EM96PcUdqEX6xEVBc6Sc0g4rcIRE49rje3aZ8EjCAmuzJ3hBPxtzPDQN4m
3GyQl6mQYXZPZnZi7j12r+mogkImn3zUmKsesnHkLs0zs7xJF/gkV2WrvWKPPESqZ2uSDe14PwdJ
BQka7x+/SOLpwBCvlvcF/tjoA9rJsUaGPl4/7z2vjDMohpowDkUXju4SLqZF1d/CUoHJb6hbDFo7
gK0iq+/k0MNj9zG8UxtHMbu6lAq89LNIRH0H+xGx+5JADaC8TMtnc5Zp+N+FKa8YEpU+PBYr8D0n
xEbjLYJSydSFHkCoAVS1+hoXiK8NCj4VMTM2t02qP3LnXYGzt21xwJwAI5EAxw4st96p6EOa70LN
83jI5nx66p003XASZPcqGcY90wrS/8JKPWM0M15R734kHP+/Lg8AgLsY0BFI5buvOwYeCHPHVMJM
FfSlsSa/BzRWdI9KJP1TaPXyJ1kwMKfqtL80HOPnv+GR99dfJzbgI7C5ufHgsyt68gdgBXw6dx1q
qQNwTR1ESLhAYajHjtCfhh02Hu1uCeppZeNBqqe2/Ciw5D0ssaIgzGcodixQaVu8uwEN1YSJy/uM
Xxh0cjjX8mSkjfk55KtfBt44fXE5iz9A3v+y816vChSEX5jHuJIy/+3Xlmjz7C5O8Jo38icmNulp
UtWwseGqplszQ+UgsyA4ZxbuGgW873u8JcoP8J+/bj02eO4v9wQ8jG3nfdxeECjUwjyZQ0IZWp9c
D1e3s6nGSW1wQGyXc4t1VHWftKJ7KUNp3uCpMvT7fz//X8Dxn+ufogpXE7wLmMPy9pnv7gTGLFVt
WfDEZ4XtMcjp1H03u0YtL53bquke1ortbzrQFHfVyA0/bQrxdF9g1jRcDVlvkXkilG3c5lVY9z/V
0BSIgFPPl2dOl9BBW8rrFE3hgAPM1CzFLo4bX7N3J9CRROKx3xrdPO7yFlbMxhiswjwvOoBPq9uk
VvtGmF58kWFmVT4ivxD1MzzxwL4OshHhhZvEo7wAAiaH0vawp7oo/FGJTe4BguzHOhREpVQoDiNt
iMpUCIbd+jNz99najaNdviAdNYdIdbAHNw3GYZ9A3y26HVxTinNe6tj9ACT/ay7pW8yVMZBxHbxx
XN95d8dNOLSznyuUZdg6bzXEmH1cB8vWbe30KYMHcukWtT6NdVlHNcX1DW7y7iFv1tH5OKeb2mzq
i3+vAuuvZcAcjPlbgMsn8URgA+/2gWFpKmngQ7cP+wCfJ4XSzDgNVWYZT8Nc4gsQxBPKSGiU7UY6
JCfuRp/C6LoDLuMVqfAKfdIkVHRHWG2zeYC8Y7WRmMA8XtBW908Bsnl5McfgRTtVGe0Xn5gHyJ5a
u8/N6AYepavffjb6rshOOoMAXGCU2+5lSQ7zhbCRFkRja+MEq+0KbgY+GRBeynimNJSgfrsijRto
g2M++WfkGqo6AX644k45mW72hcBd9iEgyK09UnUOJjOcOhF7hO7KiAYjCy5z/A/FFit797PdLl0B
z7fVHVj5GFdfGssnHmMexEiji4FHt68z0JMoRApHhzyBPG2sYXChXFj2kN3O1Kn+ie6HeTfG00u2
m3XWjTee3VUAiFXb3YsMqj4qBmuajx5GQN7TaOGbJY3MgTsFPcN7lDyoJzXVzrfecMfm3GvQl12S
4NcGA9aOk321MF2BIN1Dy03seln2Beyy9FoNnaI/7pfgk5jE7G7yRi73PS9WtakxEfG2GaVBsids
HFDNd0uV0s6NIRriDJkCXAZmYYwJw+nanbKw3mLTAGCOP2S34yks8RaN4ZzvezcYvzWFFOR0YLly
0paEEzsmWb8f9Zx5G4o4vkIyJh4EJoVfJ/wA0UdhXFrGrsdWPr2ZMixuTrVZssxd+ETTxpdNrX7g
dwp5P2IB4M2M2+qANQ9zMMO5lF24tq9Wb3At6RUH6KvBfNvkvdlEqeH3z3Rk1MEwXyDC9bmd6BvZ
h613bxGAfYLLZEEcD7wiQbaTjgc4T7W1j61cJofK0MTQowTkS6eYxKXXGBrEz0jd8UAP80B0WDLg
RlV2VvwqkgE9VDEr+GIK18ZTX2i/P81GB5PJ8Cr1VOb96EcAweb4wSH2fiSIwSFlr7uG36zhKc47
KgGO5w1RaIvEXQtzPKnD7m7pSHmhmlmOFQvtvxzjrtejTFhNvXgelr+eZ3+UCtSi4zjZXM8pDecB
/+If+PhAO4Vw8j1xO/X933vSXzNcrueR6BMSHAFtgcLw7fV8I2wKTGJQw/kuuhm/0zeJDPcdOsgv
WYmzDKZWU3Eew6mOwlQJKxpCWx8YtQdfbE9+y32zoj/2BGNcH4tZvKOzNXVZpfE2hCi3oRyqL/Nm
qi4TZNHoTVPx+d/f4f3Uff0KfAPbDpi8WIH5blelPSMJNsd1T2psXxAbWHsfXdTW84lqi6SNIZoJ
Cng5oko4/PvS9jr2/PNgh45DMAOpRwz+Q7zY3g1j63qEFjmSSlqlKG5gL+YY5PaqQkEWm+4YXlf2
hJwItjFM196TUD0MYoaf9dC649YecAHfUDPi7NTTYiPUc0b7gh4TaQP2W8sPr/BYa94CLoHSkx5m
g7wnTPaBO8Jllq1lXDWpH2KbA/w0Rf/+dn+tfWYA3FtII2xBlvO+ajGqKZZVPTWok+ds6wH3/JQZ
fq6WhdAUIrrxUcyrs07j3t5OnAYxsYeERsFIyfx2NUq8BrEfku1BzSagdyyJmwnGEpc6lJccBKJT
6dkHjSgPtuw8O8qoq5wtAiBn3JlDms8bUZvoS3DnCBnreF35VPWFGCAgpGgGaMfQIfuJg8ZoYVb9
ZJSjfpQ2yXJHmERg9WmdbAqaYvMCNV9Jyyqy4ZhD4fjR0Bzu1Do8Zvftn37d6v9NBLv9/R3fZY+9
+8//d9O8Vg9D9/o6XH1r/j/IGmPl/7Ge1iyzN1ljx+qlrl77FKbB7+iyNZ/s18/8DhujC/yPiVem
gws8ogx7Dc9Qr2vYWOj+h2ZpnSf7WE+yEfJW/W/YmPsfliNVfBBCKoJatHID+t9hY/h3/geGhcAY
jIgwFg9D6P8ibYzG9O1ixJLXtRx+EdQhbOoZ675djFClzMptM+8K0cHcE1ZPnO9IdTZ3g4Ffilwl
q1QMTQTpC3s8ONnOsLFaZQvsJgS2AzOyOO9kg3aUUTrU80wJEch21Ugz9PF6sp42RiBHFCm0zuvB
L+LvyWoFsM3tXn7PYMaGEU4qLqrnWmM4o6aya/1j4Kgm65fdgIzB+DqSqNB89ycn6HarN6XNTpFo
3E/mYMiBGUOVPBQLZn2bmVl5uQ4j0wkMne+/XKTWOBaf1u9hcpTmQ29v+JJV8CCRLj7F7G4kFzOG
q5erachJ6JJISZenRBU9ah3wKYilyqoYZmNSkO2E79r8HVK2JIZApg1fPKrUZJZnKBgmlmJGThCZ
u7WJ582vrJJrPbjseX6Ugst3WxMKAD+Sp95cnuGKV2YfuVlmeYcYGy77i/IzVd/xMfkTry0yZuGi
nfHJyDs7v+psfvxZDUETnBH8S/EQD0n4BTFYnNOsQJ/osEKioo5if8zw3siZeo+vTlnP9dUAHu1U
G6cZivgIbEKOrDt0qbkz8cqQO8EwTt+hQhbtd3R6dX3jzCJvrmJVWPlhSpfY+jx2rvyMV0Bu3CYo
zYaLIVHYEaFkd/s954FJRCBjPlix/Me5hbeanenhZryg1MRdLeEVqxv8gbLsNayVKa4Wq6+AjTun
xiSm59Z9QZKpjAcVC6/9zmTTyulYiyo8qJoneYYDuvJvxiYrUZTlKn5gTNE+JSQslMcCzKrb1Xlj
5PsE9VyebpDfuqSTWGOOjxh+mu61a7bz+FqkDc+6kqaXvzgQYZxLjG1F9o37nCx30O2HXw8WsLnb
FA3gz9MY9CiANj6ObD2pV3JE0JoBqaIGhFOs5yj3aKluyqxZ7Btkx2FyUdkxKnjyOfwQLdGQxBsa
TSwVI+oxVkwR5NxxYGDmELWdFKjeenydtlNVV8nWLXgXmHT74c2MbVB1zmUYoxeh2L1MGe8Vn1FJ
E15jY1QbXoyA41WEk+3ACxVkxnAEm5MAeECm4+sUgASeJ572cN8EbtJHVd9NYNVmHtLG5vV4qLCm
2VsNE9Yrs1a1ffA1aDhSWDVZlworH3GwhoXHbP/6Z5oiDKHPrAbxMpuyudYdvvpXvz80PmwsX8Yz
Ir9iRsS/FxBlzKdgtBMq3CKfbwX4a3MHv4mnYHL8G1sNvQIrP2/Q3LjJXMbXdTyssdceVXVeEEy0
X2o0aPpurujSdqMNYxgCipq9E4NjmMt9nqQveEkkDJxMKbL7ShYxzjyjm4L94gg7V+6ZyQy/gkvZ
7pE8wibddSbchChpHIqUxsl1BJCTa6g09pzzqWYHUQI1vbnLcoXhdqQyjMiPtZdmC2fv+k1zRgX6
bhS5034HeF3Xv2cN5qmeB3NXcpiaX6cgXexLCwxSHfA84VYJh2LujGcbTyarByPdzpWInQMOj/xK
THkGkypq6h87kF5G7abXn6sYO7gzKUIYUTCgYicKGpmMxxQzovyqdPCLoHcQQ/ipltgq7nx7Modj
K53pzozTXuCp7DX5bnBdbiz25j53p19dyPZjzpRxn2rD9g5MkHnORrxYvIFpwypCUtnEvPgTaTMx
XQ6Wb8Yy3sKCeFkaGz+FtK2z5TRiQDvhQWW3/UXoZn7UFmPrHJRtzQpRLi/klRUuRnsPiS7Fu2Fx
EuvQz1rGXNO2vskUFQsSJNzI9F2R8a2OqKFZywaac+NBKGIpyQFgiOucKojs9cmzm6Tid6sa/z+g
AYsUQbecLTZiZLhG8oTNn/b2YPGVvsYPKoN2Mhk+7rqgkKOUt1kHlezSDXS2KHxDmCbeFY6jp3MF
tYHpdwvUX27BcQz3kurN8YiMwUrgMGEZ2O08bbuaUEFfO1GXzl7L1pQ77AKpP/BPWRgp+/vszHZ7
QGZLr8qS9MIdoGz/WIpUGJEYmmr/+6+3gGdorH+9X7gmsDoQ6BbFA5X34J1/v3cDG+B84ccWLNIE
Y9bwrmra1brFYdj2mLWI8rYNw53xekZrZt6NRVVw2jpokC8x8eL3sYMMGj+3OB60ZNoVprylMmhD
gJnR1FNwF46hHDHnh+tzg0id/9vErKbG/N5LA+gdjkhjvFymAPKE9luez++Xf6IL4ujDEIkfaZeG
hfn73/sBHfvDzKnOkZojocMhrY6xs6i9vGESFA7J1e/tqvh18CGPz5en36+JnGKOYERqLs73c1ut
L7TOMSJANt377TDCVJxwg9n+Ucr9b7n6ZwrqW1g1AGNiC17tWB3TA9a237WNKnGTLmnm+iQ5mpbr
3NZLdsT5bBBR0lovjHOxvJAwj5yLsYEveAHvLpju//0hnLfdV+CH9F6h7ztmKAS03fefok8ZzuIF
YZ9/76sYg3vZSWLLMK4+SdLb+ngs5KuW3qEo6d20PlENFV+XAlLUzg5LnMHMLB9Ba369x+z9WXHt
paju7xptdQ85Urpky8Jg+8BNjHExbiQ91HyYWM133Me75lTEPZtCOUFVuXL6lGxIl3wzzanvmt9K
/AjL8+8CwFO0fzdLqet236Vxaj8MdHfeuQS3mD+y+X/3gLg1DpEqKJNgSvmEv77DLVrNhBGht39u
HcMocY3UzoFxaABzSuJPYyENg+ZyY2uUPLtSxZZ/3fvJJLdZN5soGPK6osLBYMnf8viboY+cwOBk
N8Y58C6BDYKTqR3SDDYyaxLxxbAFfS4MxpZ7XwVo9TsaUmpdvEHqbQmpwTkP4D3yEgAS3b5lDvYZ
y0dFWG/vjrw3/14bv0Mf/uglGXigPSB9CyEHuj4mMG/Ld7zB4iLLYX8kfZw6h8RUTf4Ihqaze/Qs
3XKqhesxkmvwmdpTs7F34VJgOi421rl4gjvXwVLhqaa7osQ7nIa3trD4YZoLn6XNPUobeM+lP0WL
Xw/dDkcEt446ZSVXJMSO3lZ2YsB9mLlY+MwcHSNPNQ51VAK5pCe2t4VxMMdsNvkvTY3UqHUJEnVA
B+ewJkFY5Pc6XZ7diX1xoBTYsD8PEbazm2pwr626/lzAmVyNd8DbrT1GqPu6TG/Z6sFxAJP7gHlk
0A7XRWvcjQ3Faz6fVA/3dRjAKtHR3pk6C67w+uAYxp0kajwxbRYCK068d3u1jBrlToodwEVmWpAO
2Q3u49ivDlM9ihOjUTgGlY5xs1MV6UL5dLdOupeSuW7lffUa9dTXpY6ISJ53gbTuLTFdGW7gRy68
QdoNpGu95+OhKtZ9w/L6V1KZRuugpJt6W7hlMEhihH0/TB+7y2ucx4Ie2uZaU0MiDIaHsmmvuyrf
o29zLyrNFML3b/2K7cYxrgS2YtLECCd1jPbQNPP3scvPnrZmfJKC10yH33r4pnctcOLB7cA6/4ez
89qNG4nS8BMRyxxuOwdlWbbkG8JhTLKYq5iffj82DcyoDVjYvZgZw6PAJotV5/znD5bobfz4iMAl
WQBSy4j/Fb+uWhld8wKsMKBo1TedlT7EncTLNXnI4vKnBQwNFIOVZpNZn+TsEm/QITJ7PgdWdCJ7
7wGPIHUi+uxkGoNaD534EVv4XdZy3WQC8mog3ZWJ9TqV012i2d5qTL0HKLhfXc19HphQnysPM54y
YpZPt2R9Tlv1j9+nJ2jlzPKjotti6vHZD9QvfZZ7THH7M4rki2m1LWaAUHKHof9lhtOj6408kMx/
RJtySoH48QQNn6uEjkUbX/HCgi9btZi9p9Opx+RkI+q6a7ZaAGsSIxJKq3UP6rTixLmD9rvXhXdW
jv7Tcs0Ou6WuI2RK2Ous6QnKnXa5LW7jChapwMJv4+EUsMkdBzmw530TtoGlSPVIoOWzk4avY89d
WhUpxqm4lXnb3iwwIcydta7h0AxHt2Uv7u06+Z6GTHFmsLIsVy2+umpfY4dE6UnUU7gOcdQLb8qa
LOPTUDqjd59JaLU0Gk1yYxMNCJuGKemwSQCoD5ZFLQEDNBU/q8bEI0VGTpMA8jjFjBVZTfPVE7m4
JV4pgt0YNgjEP9qq3gENAF46u1fAjBSoAQ2df71TdY2BYKwZdmnSefZBMNJ0TyUM5x4z4WqMD7Ue
WS5eIG4Zym2g4638Hd1rGO1RP5vmoWecSfIEkxI8ntwh9oiaKdpXNYZNxXRIs8IDDCG72WtRwUHW
TYMULwZ1GnLOAD/iuwhjaf/4wad6D8vOn8rTgbBRfwGOWuzE7/dfXSYSG6oIyzX8UlOCQR2/3+Am
JSClsDPXb32sUUcnkKviJwaDyL6dqDKwUcom+JarLsXQFfwYvZ17yMfEcBmcD3QDjddz1MaXXtDz
lPXPGGQ6ftRe53f1zZhgsLDBgJMeAuy+CJ66ninZwSC6W96GWmtEXyqlSqSznd71e8fWqND+/tmv
Jt98dsbszAusABUgQYd/CImY5htGpw27yS7oVdMUfsBpAtTsD7bTENbVRtSauxApkn0wEAlYwDyd
mUOdKtGyfbDA/ngSJOjCzmdh2eQh/JGSAxk/qKNKmnRNGL1+xhivYG6CNUS40x0wAnTsHM3HmePb
rVXihh8Fe7+/ABBk5ia+xe83WQ8Ui1fFCINazBCzuIApXvAqr3A7nz+3kEGyTUwrgfkUE3J138AG
7p6SmbD9gTbzas4xXwJYooehJJwEbsE1A0VCMpBaVhZHrL89/0XH8quhRJvG4QXGaR5SLedB91TY
accF1lWN7DjhNLMP8VQZ5k8YudZnRUrtrGCoE/81d6PerrAkMWh7z04PP3FVB8mELWevpLpV2Yhj
SQ85fxZXz01vDUt7tD+oc95j9PPnogzWLSBPmwkOCRXv37KCptG1hrmLtS3ebSdpOu+El7N0T0q6
Wv8SzqSAj6rL6wca2OgcmYgZKG0pva/vptXHthrw1z6hlq7TrbL7Jv8+ejCmTknF/HQPITCMccMR
Mnmkzrr0WD5vOzm/dIcLbljBM1DQPWtzuoFx0DzMTrrRU6xZKjqXDRbgn/BSdUvET/Aot0xZsEvo
Skyx3xDZ1t5LiQtm99p5sIw3lHdadEPP6mXb3usj1JfdMJQfzHvmPevfmpK2ZzYsCPyZQgTU7AVX
kDB7C5s4RvunYCQz88lrTFYqPPCgf7HNgW35g33kPQTNPoJuiVwhHAbYTyjlr+YhjVchyA8tZ1+O
XuS+jlCHWZ2SAxgjVbItOATDunpD4u4TbGA7eXO7HBKJiHXtRKC0gWfP//Wi4KLg80xXwYFlB9cb
u4Am4+Dyj9jnsgUj6mcDJe+BhxmLkm3XdwoetVHlTfQjhOSYr4i9n+pfjALUhAGhEHT9H1zUvIX8
+2S4Ux6zBM+gzDAD18Ua4P170MB8FIaBZ6dkPNb8QBBXyJ913M/oTB5k0T6S4ARkJYSm/kBAnCcO
oY1jyU2OSZ29V5VZ9McA2Y/ayUvv88H1vZ9szdeHEMBHHsCcwWewe7UFGhDWe0wM0r2eM5n/1DAy
VwCyqMFwFIowRFwxozXVJ2e0CHzHZqnxvceamePIvGvw2o9sJK4IMvNSZkNgSVwOKBR/VxtHhiee
MgFgKQKtIcR2bsB98wGhVfVY+h1S9V5EvXeCI/ANe6i0Wmf41XYU/VXvfO+7iopwnQZA6nuAdmYB
f79f5vvnOV8eMwIYirOeGeG2c3W/ehhKfcqo8GQh1NiSnKwXZ783PTQ0GLnJ3ViGbHeN6WHaDY+4
v5OAxd4Kp8WmhLYSOsFNBAfUvMmTuhqOKZ7oMSFInoFWJ8GGwN0SNNAXt0FR5fzQpYknrGmabiYY
8vYuasLM+zSmWFx8QCn4Y/NEZMW42OMlgXgGP+n9UrXcnPgUGDFnTJw5BmOXmKfDUPWhv3an1tfu
3ajkbxAvDc6WOTwOpn+/uX+WJ9iXmJ4TEBONchvo5P0VQIjXzBCT731p+a555+le3B+bvs3K+7of
zXxr61YdfVvArZovcfdmaYfN0eKN//+8u1QHzM4Z90GM4sG/vxxZMvkxS0PsEwJaCJ+NgJZ2VV9Y
t7T2WKHroOw4SlnE5njeumYLqL+7k8Pzr0ODq2ojqKzHBQnDG4XB0gf3a74f/24uHLK+AWdrTjii
lDN4ad5fID5SMbRiUgjQ1prOt17DDRfEg/CdE7mEMea/bqkdkQwRLTrGk+7vVIMfZ94rDE07nG+b
leLE2Mege/kennS3qYuSFYCVZWbfavhBf9RUzK/v+0tmdyam1YLxynt+DY15LmT6okwjIOARcBGr
VdBw4QZ1u/VRMsQ7hps5TLOGshALq/ghYT6m1n+/cUxt/7gMFhr0a64ArO6PO5d6dk15YuhHR4yM
vAw3CoJNPDaNOpYjQW9PssTl8xVvMJ1Rv1GzCZ7gtlEzVYC69kFZmTLvBS4uJYCuSjldqqTjuA2B
E+l5Esy1dloSYjOzKmgIZ77AWFDSlrC/kltC1+KAPWv+WmFAGNoOQcvqKfTWrXcMmPHswcCXoq41
Wko08DzeSBlgFf2Ci6Grk+eA+3HrByNGCmXdVA9WoLnmM0vG0/YiNtPyB06x/QM3oTUfMPqW4Xa5
zqga+K2R30TDCzko/FlZ+RA9g/w7am1Z0G8He9aftRzh5Tk3E7t9QZejqe3yESIF3P5i6GEhfunk
sMwnv2vjImmRRdjT1utpiIoOXPNB2qSyfct6/J6gL8YqvtUU+hd16TIiB6zqCSVLBOe1IxH3Acza
wNxaKntcFwivyp2OYjK9VSAhGvEfAHg6IEGuyn0DCyL+3XmaZSoxUmypPraiCyfKPBwfDIZr4aA/
sKxMySBUtOa9dBEQv0CRm5g+9LJksrF0bXO4nfMaEeuR3mpB3enxymbd3ASdK4Z9WWjdyGgisUY+
bOIkfN/SK4yqZzVo0Ced7Wyt5r5S4iJFsEyX6lZ4EaYaDU5TzmuAmjTcYVTNRfrh7JCuXSpgv41o
nhtSD8YdswYs2rDzH5DP9QCaJ6nR/N8v32v6pdM9oSOaAd3WZP1Rm/H4ssZhoSyP0oLFyKaNOV24
w6yQ5TKTeORrgNmqvsuNBvesrRVGTXlMsXOvDvglc0G5RirAzvCTSvzqhzbSiGDEn25roCsTvxCn
64K1yafftHbAV9bQdXFjmxi7ZdVeB/x4Iu8sS7YeJtrJbRzBCQVZw0cWdl2O02ECXJaeVeIXLWJG
t1VIbTx9/OQPbjG89dWUOmtGHkBgeY3TUwEL23rGH2vQjsgjZpVKHTySnuq4w2p50NHAlGWHbYrm
HayQ9QcPrDA6dSPRJtW3GCtI67OVosxF/ZuYbXwbIxwjqqXpAoxQp4rI8F8zxd95JRjY7OcIMLe4
jXW3xczUA6DliwqsLU9A+Z13j/gnROdZWDk4gVdhuW0WTmYeWAGDPIS119Z7JrdoRlbIS8c9Ctoi
3cphSOQhb5kEP8tScntdBMlMoDTVe4iw45RxuZMBlx30y7uIpI9HmsZKZ+dAnMgTn7imvKE5ratg
zjuBMQ0LFMY6UgGW0JfCl7wKFg5uzUcxg1fM4PmEoT918HbCXSNwrWvnmCggYgJ2nXWcMhF891tb
UOALrzmUVuOtwYpBnSy349+qdmqcU+huXoVVyAxQtuha6Ll6b+whNSTz7BicuIxYXi+4q9sDFl0D
RJJ5FJyfRov35qnQmjB90pSR1uuJji3b11o5dristxhAMmDE7spDlfzDrovG21sUi/HbFEdoQ1ZM
owt3VfZNN6FczNFBu4WLRbfeYgSAX0YGIkxPN+DW1jmYZt/FMQ552yqs/fQpK8wBcjPLuThWVT6M
N9mAx+KpQqJZrWf4YBXhaF+vARg7g6CN0r3LpMBt9O9Hk3NdhSF+IZuZYMeZaAQwMbde/yFa+iZu
mLhbBsfl5vIG1uaqHsMfQ8u9XTXQJL7XaZYkkPcADKo8jp5CXCzkShjdZKyjUEjFQLzS9rCDetyb
u5JzvZz/ooEraj+UiNDxmkcDTdBKDhmYJxwXKwniKm4sPDBQzGLplZxI9smcZN0mTWus877ry9so
7uL+SWg22oDSs8iy6XRkYqzQ5jnqOh/A3mkZe3v0C0ANdosXbR18w4BKT45mh1RrQF9irYeCDnWF
kw0J02lckjwjCKVryJOS+Se3iAGr6WjxKkIckPcIaJ36tg/ZPk6U/OEaaIvKyp7cRK7JpwrbDeio
XQKBpN13PwtajL4r+fXvj+aPaiswHKiouCgxX/wTXMgjZieUBs6R8NHhLcGDG5uQyGBEUIWWwJeN
QwATa1RKCu7Z/1xxwP471XT/6Dp44AE8WN1yXR35wFVh3NYSCe6QW6ee07jfjEHP+CCII04r3E16
sY5av/cPreW1+DuQAkOJGprVt6py2Rq4IsbwRuozkbUwITNmapRdf7YpPPydrmPMEjlzhzlcmpe8
d8aABiuCddRiz10/lDPKBGJbsSd6wahjOh4T6vNFAF32dFuew3S3SoXbPZu+lnyCk89kPYtjimAI
RPxkQbxNuu2Mukr28Jii/CbVGxzFVrPJ6vAIMsXYPLEzPkrhSVgO3gCZ41GlIHhPaJuJVFQM+9ea
LPTsXkO892y2Y/BWu63RbFQXIi+GsXdnBEVR/kLziGmr4l3/0fnahI861rzxJr6QmQjqNMcjnhox
KoMklDdO2o7samNNwlDZO8H41QdUf/37I6SFuio5qdEZ0jkzRuNQd14X641VV2qSxDX1qDTVm0dk
OWwfrefCFiQ6lURnz7lZU/GDsq2KdgYG7+U9tuJM8aMR7Gvv2Uz2jg6DvV8EJEYOU7EAazLO+3J8
wDEkJa1PryC/D9inqS+ZwDkTMoZLGi9OfWVww2i28Lai8gJS5nKHpDzV2kzOli6l1ITTb0XP58Dh
NrPD+6Ai4+VZtYEe3YT0f7j0405grilUFU4YQ1n4q/jSHi10Ooh24C1s47L6PtVWPp4iJ5oOuhXy
1iNMT0kTJGu320psf+07PUPgcxyQmswMEWdkgRH6S7OVdLWRMLIDBP3UFPS/n9sitoBCYDzce2WJ
vNeHNJVuSrwlUM66EasMIr4fr/MwyX+yvFoCIS9kHSAN7DtWjjbF6zC2LTjCJhuhQuvWkp0SMDw5
psKYvrGaBBdQTzXMPR+S7oZUadg03jTAxkqgFKTbILR4SpHq+fNCSirTmt9NIl39S+DO7dy5uDoc
vVBLydKpVPzoSbslo/QyjzccReHKhUWzlDONe1RMUz0/WZg4ITw5ndxXkj/6Yk08AONTIQ3EspkO
nhjV4TpmIIrvaCndI0HXptj7UB70rW1EY3wTjjWEpo8W7tW6tWcrVAfWKp5eAWOgq70HMAIdXj7h
KnsBBJiUmNa+UKFMnlqmLMYaoy8qUs+NO+ZrXK46d/Dzj5XHdp18gKddt49cjIVM0HctDNFmEOD9
6eiGCGEiNxh2CTIiuaXX7ky1sZRv7kxlGXdanjFmpNOyxkPCiKZ4gibVtuYHl3HFr0eagKsc8AO8
fhOmCcjZ++toKwDgPKpnl9JC+6WHHnLw2qnye7OPSmddj/AR9m5LJtG9ZTe9JMklBiGGbhQQbHVu
nAi4OdQVK2+Bob3LRuBhcQsMjUoAipmarLvWrcb2NkSXru7k6LTFc46akOBYg0HSeBeMVV19h3NW
VB9A6Yior577jHEFmHpeCM2zpevVR4RkT+ZpFp9E0tHe6nFQqzVlrh4/jLzXcJeGyCS2EiUB6w+T
yfqOl6rJD6Cp2YCPzJxHk/H2kx9hTDrOr8Psj8cUllm+kYfOwQwqx9jwQvXlAdOLe3su9U+COkvs
nVxCGC1Iry+/QBcO7jqnDLVVTzuu7hx6eqYXfaDjwC8N+cXpChfTD5dCJt1nWBC9jJis5CezCNrq
xjK7F+Jxojd0GqpeceBk0xeGlRRHsPm8/qZx4/FsdzllbDDFlHf0fwhgJT4z3aEISDFZQakVz02P
RgD/5ZogMrQyfJxYh6BD9BQXKBrp5ht88ZAO+2nABULKMwvGxZD01rWt1ys0apSmKO37Hb7fHhsR
zDHX+QzVmrAMwM2M3kKweI6xUXSMg33sD9Ztm+smMU2USmGakLLXo2A1zrIeEDn2NSE9GzOnGCQH
C6/mkWgPgfF3Jpx13MTUha1WN+IZxxFKJqzcYrh0owaDICNJDAYr9ko/fDMXd9g2j9mDDLLJBGjL
AsLqoQYc3STMHo0gBoWpLWnTBk8YtKz8zMAj6sJDwnUkwBqCv502ut5wni+1xrIpm9VEfHqgC5i1
jNM9ecytIYtQTsTzaV+7U33jWo6E6zIzZxF0ceaNbubU39kN5tQOc+JQC4Pql2Xi0LElgKNTx0YK
7QBg4Db3yssVZUPr9rtShTh64rBSIqvrsv5BE5JgpqRzp2iFSULXo5wv2h69IaXebUlO58aiCcWi
nZzZFyK3mNAISovxA8jpIuj9L/AVoAkATnTITQZxZ1T+/nWqZRMjEYvrc4948SevvxieExOq+IYJ
cP26NL++X7s1QQ4z6adAUubemJBNutvhwk7sdQ2dkx9mOMbiTNdBRYHCC01qOVkWJBT+G/xWvwRN
4nZp6XmYdca4TQE+Hxtsv80j5N06e9H43j2kKnO8QwkAKU7or1Pl9LxHWOqzMYU9JqXrJAqLYU1F
ydEsyYjUnilf7EqtTHxbm2S9MOtV1RbBGcMWOgWTIAdrZ3Br01VTIX5alZ3lMGQldOWYhBhx7B30
tW4LMobFx8YJEz6EEsNMhhsFayAOZ4u1prFZA0k4FsEarwJH3frTaP2Dx2QSbC2rLSC+ZhNxnCKA
WPu7btDDFP7iQs/t+aCw5KTLXotlGn+2qgi4ET+XuHgTgVTsMBeCnYWtE1gyZys0Wmhyk1gZ0u/b
c40hdbVCZRZPB2wP4i9eZ8sAU8UIRMsa9TTeMPnqxu90IrKCiCvd+EvL7Oa1a0NiGhhOUBtIX4u1
deRVen12yZHGWtHvhY57PelzmKJerjPE9Qo6guVmYj9oGvPCChf+4ZAMoobUrkb2lGJjtEOJkFSO
BJR8cND/MdSj08dblMo1cOg3rudnJjxXNrVidvpriBXmrQOujFWv3xciUTxFWgx18tuelbBwXkHH
zIcc567wySjtKf/AttB833HNwykf8QFjXBc4AKbGFQDvhW089m1c70fpeZRegrW/Sm01Pdaj3s4J
PRNnEhno0U0G85px5PI02UmyPYKrEi1r6OTZLsNLPF7BmdHCPe0xK2GmgK4bJRJtO/iN4VGDNhXY
r9D1fVExSV9H/mDph8oeXAzp08bTVqmel3KvmNjsZJTJ4v/2AOaiwjQZe0HyYZZLe3v1cdsKbLAb
RIg23C2Sp6qG8o64x4jUS9XpTr3rhBn2LwsOuGB8KTrp5pNQlazvZYN90gc97x/8BMfgonwU2Lo7
W0frV3BEp/ldOzaugEgqQCUrzQYDz3Ol4WuWp/KRZIHCW+sIAf9x2bVMk7RHW093JYRx85Ulb0W/
ApU2+S328Nx3DK4oJkaPzm7XJkx11qWFxxcK30wFq4UIZNgmkGiPYB0MrNMCAcf7g7U+T0b+uxsj
wNc97C9w3nRo6q+NRhoplaXperlfBhAu7pBv6lKU1X5FNYtZQaVOpZcm5qvR+lAqBfNAOuRLowoW
5d8Ln6iF0xhD9dwj7zYxSbwIOD640uuKlyuFnYKe02MQBav4alHImFVI7my5z8spz7dNrCGPKX2o
1G8axU28ToSrmg0dMUmiAKxdBmms09VjGNBnr6rONs4K80ePy4MHuFcZ8kQvzUzSjQWSlXskLIiG
MGqCMEEu4IdkgQtG+O+9vrzFEFfhkbGQcDE2rk4+YYKQ9ohV9gXZG+q09Fv4MM+JUGU5lEdBluew
C8qCzpFVmA2PS0vVgYjKTVm3JdIxGqlkkweczVtGD4O7LjH/P6ihhsZbeSNlc5CXQXoscrfAiQko
kKMy5U3aR3XjMXSgAOL8qVJW8M8Swll3+vuT4jC/WlR+gPE0WxbbFbIO5qjvj3gF+7QbioRA0pLc
ve1k4PV1U5eZEDct6dNEJ2V+DlV7WeWLzkY6kH0+D1Bs+R9WL2f5gVWQxTaMpt5+rguHI6aLzIR3
wBU+mEiB0SZiPcCvYbxrc2/WVmDXqzgjKnOipEJASvvgeKpyj1kfGfbdwm5ZuNPLQEnLXUj9i2YF
nxSkI4w1PB/XYqvLou4fqNNG8oSOzWrfys5uu1Pe5bXY6hMnwgqXcE41Atk4TEvVI5+JMJBnXboX
UMNBqIDswJowl8MyswvUb5wDa7j5agnHGO0HA0Zl/UPasd7e6jhUoV0k1myODZtfQDfE5BIH4jFp
1NeUoVZ5b7tlAmedjqV7CqW0/a8pNErqxolR336BDZZFNJJyjLyt6N1Z2Uf8Cn4ECaX+eTmO646l
AH1hZoPEnl+qtyiAhE2azzC0/2g+rrSfnMBttM1Ck8fSwdCOCMRijOuyECyCl5AZgtt3uEkurJKR
FF2xSRWK5NNCINQ6Osd9Efc8DF3JGa9cptTLC7AMh5erBlDnuZcpTTg+WONAFULnaJt3ZuVpzTbI
SKY5Lg/LcpjtJevqUtSAearqqFrPydZ4jpnDgRll69W/9UKpKwCaUOKQC7JiTVALr0qUOeotTeDH
7kXfB7Q2C4F1EK5nPJA9RuClsWzVi6xngRnhNiAc87ougKkPw1hL/rGqEOFgMY0GNA3cCkj0yLwp
KwjEdfopGdaFxCXjM//fSFlQba9g5M5970JnyT2PO5l6IXc+sERko/jSO7aihkD54N6K+4Bu96K1
cyUql5OOkrPcVuzs7h75ZKre2sRpZ9yoyHr+gwqx4iVoR7IMshWJvfyqpacYpaA4WZqS6vLw5zkA
X7Rs5wVkeWJOs175xyjKGRoyP5AMy3BvjEnda0qqC9wnYhUMmPTjvE1oejQTQxdxFBXjXKFpmNpw
tDVumb/5c4bUo+bPyype7iMJPvNXZRjecuVtZfKsm2rgDplgN/ppQAXp3PoytvMznpvEWq50olLT
28EM2SLKGO5GiQFZ6PodXeLsuixBAsTJrtsax0WtConDJiGq3uWVML290Zp040PU+LPHiVfj1XOp
RhcOqhvk3iySTCot+mnmrT098cI02Z7TZPRWNqVUgFOqNqrHHhAiW2EJYo3H0mgyymaNoW35vSSa
Tey1Unb4s5hmW1K7W8nE1Y5pNQsmGdjYEreIvH8iDSjJb+PZ/HJ5PRurqst7DDKMzynRD973EJdM
oGBsXc0nxlseY7jI1oZ2D+ViIMU8qdBq1CQllOuRuChsBqQ3dltwqwZzHLTy06Fl2gkRtxnJOQGY
aJPjAmz3IUSOcx2nY/vYIjFcwe3QcfyEKTFt83mqu/NgFpqYf89kbkWlTWhgkbI/WC5nTYuXD/5y
Vm27mCOIeZMNhurNvdTCtuZdCndcrx+ZzbX1OpBUeXfL36NMZVrsAS/y2qYgO6Cpftu1h1ggz65W
onLMfF0wvp8eUEqj8AJvGNDDMeavXl1Ms41PwYU1vPw8rHw5BBCrhf6btMYuPlcaErXHrPSNiaZx
1jQvkFLR2TyPPOuo+eel0gzHGHY2bBkf9tRRCKQfBCRmJsm/k6mPb5BMkG8GBKiGL/SJUbPCci66
rWE5bdwkEYiQCSQcN4sMtnKtDmVi1hIcZcW2qzEunUVn8wedPgc+/hqHAi4ISV2IivD2TKTZ3KAw
Z9ctMwk4inJTELgsx+4LW4QfHH+/s5f7ufwZVQCbYYzE2Nz5jTnkLzybOtzBEBuSbVT1gXZaNlpy
0qZfA9N8vCFLeAjbOE+09gzltW1Jfs8o4coUp+tzmftkXnQXXgXhtSkgDFT72W/3wob1dRDpcgXV
YJasiV5ndJJ1mON+9iOvY6cr+47d2GPzZxWU5izTjUrTvfEN7PzOTqWs+TW9KO86r+SGEhzGdwt7
4lAEMOWbHfhtzTHSJ0FZZhS07Ceh6QxzXL8H6h+5+fnZ0pm9PPuE/sEnumz3KGT5EctL3JD54yMs
9xr3MGKshbVoxs546qrawkwxMGl76xV5mF34RYsMjuhFGYTh18SHaPVc1dsQCj5klBIbn4dFXBpO
DZ5ZLiRiq8FCcq7Fcj9xuRNONnInqorWei8qnD6r1bK9+Q5mpRlJaKrh2ArnXn65OT09FnWzR7ga
BafJWuzHlG6FQCOjWAmNjOb930sw43rGAvw2sz9pWQKQFue6W8ExSNMNgcnPOBcf0BpwiNraOYGU
KXwOyf7OHMJs7xEQD+0vypCZyzAUJJutAG9pT1KGrOV6GH2lbpYOK7IGxz78/Tq96+uEiqvT6oGq
6tiuQd59XynqsoQd7VrytCh3hyalPKgz1D17dvzKJZ3BkY9lhB/rBmFTy/wd1rbcY2tgHPxWTHKz
FAWZaudNFH2s3MD/wXPVS4NJbGa1dLzVLiplKAhxT7idno27aCJb/FDS/sBR0Rur2NPyhdCfXT3d
o3gmGrUvI93HkIn5MG802U/7Thhsini8liFBm6pFJ6irAk+TonU5OzK8rbZo+iv1IvIqZEnXGG4F
uCUX3V5Vfls8iYjK+YRLJghrYmBEtc26NGBVkenK3ilxH6y2RIVA+2wxPJs+L4y7GRxVO3sR3y9l
7QjvBk3qZRepmnDeVJex0ZC31AWL+LQwfM3etBjb9VtU7pPaoACusbjWFcdtNxWs0UUB+5uo57HN
79ukZL1iq87P8an8IPDZBTUEjSl/nxC6PayznFSTzd9XwyXh6N8GaeZSO7ALXRegA9dsxizvV0NM
7PZUVzbKRbPlhSsu8yRctfndC7RHWhpX3Dd5AT6KSyk+nukQ2F/Lpijz723hfJc+xNnVwl8aQ2ZX
hAzPmq04HG8ETPkQ5y2Bs/gwdulNkqj0WbT5hBNNnBrDpsculc+PbdR9DDpubP2ck3RtBJVcKZUn
5lrUIc9JeWo+US7i+RrX+WM9ltV4V4We8xUz9QAYpiPpGgcsgYG3rdVT8MG9mnvF97cKWS1vDFx3
A2amP8sO/sOOyPlQIY4j2omZv+a8auTxqS0o7jjAuezFnXQb8ImxEi1Erf7Cqfv7w7rCpOaHNb+8
cAACUgmghV5xLk1ZjRhGqOxcAyUOx9EL6ldFohx2uCNUlXsRZSBLs5sWfAsqY/wrENJ0h0WR0C4r
7QLbZl6ix3tFFHF5AHzj/rqZbYTnsq4wvG0MCfa9bLFRNhntrTlCulo1sk2jAyND2+Rsd/rPWmCS
zkH6KktkcTH44BP/sVm5AegPvIOZt4kI7mqzEoVlj3bpYFceDyzPLDZBcBZZO8ZRQTobsxhJhhUD
kMu+CCucSLqgMtp/eps0E0zvcdtb2a5T/Ojr3DX2v6vuS3mSNgblIjsMrO/1wsXTzZSj0Ibs5G9Z
gXp4Xt7MnFDY2a9F8ev//hH/WFUzx8mES4tvGZzaa/lErHc0XpbfnQmCirVNadrZY9wBeu4TvYEG
GnFEGwcvby2YaOSYfXQe/El6hxIAI4Apa+DMGVlXt5j9AdHKaBMXVNuw2rw4hB/oQH+Hb3pB3JTI
W2dbtTGBOsNYM09UsRPcV5MWp4+Y6UIVRKJGodlWOGd9gGzMjkfv3zqwDOgnLtptV4dUeIVBhaHU
rNgytFN32SK7kNP8vIArujtG5XOjVdER4proN8odGfnlji7uFkVs7BgkIuHgjR8zQ63hhjgctpgR
f2jOMh2nZXwkOdNPY0oezXZ51n9/vlf+Xby03ixUwTUMKYfl/fHSDiM5PhocwLMVORnR6aYWgahf
LG/yTDf6nawyz7qrLqWdY9hjA03B7jFs98tM/cwvL1eUpR39jZOFp5xoT+fh98t5GVhpsEa15wVc
gS+VTZ8IeUd6m2h+I/eQZDlCUsDf/KyVlnPGaniy100+JeIe6yRtBkPn02fC1cU9NWrwvv/9FryH
0rkDEDt8Uq5h16NV9q4rI2IlIO/5Em9DM+f91IsqK7aGOQ91V0uh03Zabj9G+AuoD8qyP5ZPgArM
gj7oYX71J4yPv6dXT9LT8Eshif5Xk8isuee00NmjLRa2Wqt04KVKooRQrjjj3wqx+5R86L76/i4A
Rfq4Q8yqT3Y0ltT1SWsn7KDNJMWhCa0Bm2cN9S/TX4NM42ymeZ4hTAXhJq6V1XwNFfXDOrTGKrsb
rd7NPg3SHMW3Wra5vxVQOmFwLqTwWNblZy0CltwTJ5DVH72A70czTAZIipoZmEBxNGs8xatjL6fr
14Dp9gs8UBD1DkWmpiw7+p5TJ19/027ckebYglvoPTV2qU07nJvraONFTfrt7+vJvT4VmJWjn3Ug
eJBhqCO5e39JsoZmFCtQpLEXFM4LH0MvGy96CLXKTV/KLBcp3r8984Bth8bQOUVKQgJKMrFtaTOs
AxPsDv58iYMDEZQXNjxBZ+xfTlfjyrFQ7VFJTRJj86iFdb7oQodiiCjZFypsNGiWfZguYskuyAtm
+DMljglem7F/ehfafUCAsNza46y+XX7RUis1LRaRB8mjxoAKv1+cyoaaYaIb5TB/m5yt9dQjjGXM
Z45NsMacixixZQLDrGZkQNEjIx9eSKnnGxbacKdaN33AzDS0brCxacVTaQof2oRgsLkuKlVXt1MG
hLZaZiJaaHARztBB9V7exVjLYwSgbTQrlB2y6qMzOXAivKkQsIcEvqFJ32VBTG7V3x/r5bH9t8BC
C0GI3qydpMiZz433jzWMCHHjBdX2QD5d8amshsl6tlOdmtzVR85l7cIxWnbEBZFwaysJDAjA0KS2
Td3zRVOGcdejgukMPAHfmtzxy+Akl0x2dkMa2R1ZSAN0UU2kqfwUpx6whQyhFnwwQ8RQ4/1LD4cZ
QZkTALZis40Np39VsalmGBuS6IjQoqnPxnWdG2VnnL1Bz9II30qcMp5cSjWXBiXoeacXAn4vPG5y
cJFCRwKe7WYRffSmxbNZRnGygFt0r0WQDH5Vk2QF5BBXvqewF6s75kP+M/bidX2EfWK9ERqg+bNP
JjconawuPZqWBoAMo54OMw1pxJ6JopLNHUAFS6G8VBpBZ1dfE5dmYIv8KG03y7XEbgD/Cfs0+OP8
w/qZSA+2D4zRqIthSNl3Sp8ij5dovqzED9zuKQUQrDZVDbV4S8CTn2z+l7kzW44bybLtr1zLd+TF
5BjabvZDIGYyOM8vMEqiMM9wTF9/FwKq6hSzO1X11mZlmZZFigpGONyPn7P32pNwOeT6XjXa26WY
buzZxc4Ib+6yn58adQp5NQCfwSravgWFHt3nSIo1/4zuZVGCV1teTpJYo/9IzNy8OpOM+bHvWvM7
utgelqdzlCT2YHg38Gkkpj3sp8CsXNjcGHGKJ8w+Q3JnKwMsJzVv8ZduhAVV8PviY11863al2/2m
hn5sbgF4K9qLKh0z/56EszZv+cim2uSprQWpP2jTaoZeiFJb9+jGIICOXaf4/QPpCv7j4qleLpGE
E/F5QgpiOyDYcMC2A0DVsmlTq850SgmJTd/UNlOrL7U5xTQig+ijDHI7v9EoFM2tUJUX5D6ue1h2
qsosWSyqG/JhMRlz2wuR6Vm/Nc5V7LKBLT5vIuKYrzaRqSonMoF9PVy1Z8/KUlP0CjaOTZ+1FDHh
FGjfUM922c41+s4gJgh83Qofs6LnK8OuwKEbaeccwLU01ZdWZ3nccUF3x31mhHSUAwy8/GqLnSfL
wzHbT0mrdk+LD6TjwRi3fTHkDciws4clZscVWzuSTnQf1K2DGlCFAnWqzIrxAqi9MLZe9LhnT1vM
PQY+5BGq4hiNh9RvZ2Zd3/HaLP2ZTqV10AhIIyxV1+9Tx6w8Q04mUKpSR79u2qQKhesU/QfaH/8K
Wrrq1STkfQS6EpIRZQARJxcC4U5p4xIwxCZPyEzMorG8pK8/ea0e8NEkJhTEEsJfm4oWZA4xqjfI
jcmBM0UTHBifBZvUrf0rEdkfEwLybebULSLl4S7pevNLESu4AKrGuZ+CQaJQc4djJSz/IgwG9aRE
DlpYPLqM5epgA7ZkuqJKDrdVY8vbshnJrlGJllgVCjRezxkN+0SdUa+lX+zhZMoNQz9M+3nUrVtX
qrDHJknsUJCGb02cTUcbRcnaoGO5yUezPhHfG1rcokrzRe8ikLDx0HuZarueWsUGilslPJV9hTWt
ao2L0RgIutF4lFed2udP0hzHg6iqBzTABF5TRuRrv6ziC8muflEowth2nFdXNcfCbsz9DKEJ0UWD
EujbGt+NvopU+dZzXHqNOjq3fqXELyZauQOqZC1Y0cuXnj86/YU0pLquNG7CTU10LgbD3t81ynBM
SA3chFMabqwo79dVjc92VjqoexWY9nZyx9RYU77rawwC5lc2YVruNXCUo6LHcksZ1twqrR4eXIMy
S00HdV10+nOVkVDphKW+dQ3kpmy3l3DDb7IJYjon2LDxQQMXKzsyJ9pGU75VR4QtRMtYzBcwXMlN
jZM2wtv1qKKQ98bQjrbcdYIvE0mgntJr6aMshg/VTwdAPFSpsZO/Y2hTR5LNqSXuy7EOdW/0xXNi
d8FeaKExe5HYbXifG3NdDoR7101/M6ElhvuM8hp6kL52SZlAQUjS2E4SO2xtJBoLwuwIUmPbmWAq
13iBHzQCNgETJZO7LYLSwOs5OdynItcLBWNz2aagIyP2t6mxUIQZjBvJX6/3cD7sN1x76lpombt3
C+WjNtTgSCQeYHa7It9aqbqVrpjKG8mR8SNGWkiKhBhfMryKn2NF2iXzJj2/MMn+85jEvGctKu7A
KJxdDnJiDc3IqaA2SXhaNjsv3lGCykqdxjutcSKUbae2bwtM1f06RK14h8og8NBt8s6nurtBrq0F
FERu/qHJPvjWR+ZtnGj+tyy2hxtRkjSKP214kV2QK55h9e6m0ERfPks10Z/9yaVBQJPHWrG+4gdb
69xL3Kvwu1rlzscXu/Fpra/LBNqcDO1rxab7vdclEfSU+4qKm6CMvQyHg9gGUER3o2IVgP+V5Aq3
TLVD8zO9AP0V2H1cdVN39vSIuyW9sFIgzvSI6v1oDyY6USW9LC1yoRKldPc2oXpEzYr5YgNsjfS8
PE35ot221fcssIPr1mWOpGlVfcwC68mMKuPGoCJJiz7n2pk3G9RFREXJZPJIOhzXlTHeQ2bxX6nb
Bj5swljGRGvuiyZtbnxmPvBCx+AmHNUbs0pqT6ayPsQ9UW1Z02ogUvFFNQrBqk0+ud2czdjsOtLp
1uXY3Y9JGt4arfXhdOPAftS5B+GLcW+MAwFoklD6FaeYzewqHd4SO982qAUuyQI0Pb0YtHer0iZ9
1UqCBLGmph4WmeDBMNBsGqKo4bT3mf5UiUm7Ciq1e8zduH50OanvMiNIcZWg/r0KO4sGvZ43X2uy
RXZgi2l/8BgAV7KTXam5EIcsJKuOKAxPRN34PCTEArEkrTm4QzgPOvFcW99nBDqxnVBlBfGbG7TT
85xtsZ012OnGpWfJisL39JKbORc2M2MrbMM5jFEpGM/36tbJy/5eWs7Jwex5MPAd3rhD0l4DUol3
LfG0axa3cS3w666GLix3nQ4paMX1truMI+E+JXMqEtJC/QmiS7hVyS75KmmFHxhtF99kI50Lu6qL
3FP0od7Wdk6AhCrJGdB4Qy1ldLbUJq2XKkDqjCjsSMzr09YLzOw9q9XsMp6DYRCBusqlMtbmKum4
OwGJiXd62GPidgfgVEPZXZEnmUFJC91THoTBs9nW7hYgy/QsmeS+kkhdeZUbTjuehvEtibukQySa
2ESxqL264klG8Jal9tc+1a8gE+Sv+agah4wUsnpt1YXLdDxgbJ5JGa7pbblMiGHUbLU4094FoVP7
yVesDfEfhArpAZkIKDtko2JTSw3GLbYy89RCeZ0YaftSETR8m6aYizZ4VKOA60fSbpMhcO5tmz5g
Uco9QZjmzqeaeVYxsYvA6DbpmNle7wxc4jUiXMm7RbeYs7FzTJa3nI7NHqrquLayFtg/tehKGgG5
hFqSbTl00m1hpFs3s0LPDBnnD2Kijm41zJhWE+94n64UVEkP5HLhXPRRMl0pZQQ5epIdEiO1slcx
jotdJttXwZxxJ/HnHJByuRsyLQ14N9D2krB8HdhisMmOE6ESVgv5kYzTo5YNbyA0rBM1xdXYsy+g
XFC2laUfyhCce1bZlM6Unx7a9Wbfgst85yaD9HqMr3yKMw+/VLGxGd0S3ILmrudCtaYEIGzQCprX
qvDTKwh8qkdvIT0VhLpcsS5rKp+WKLPWovE24F/jjNNJ14uLvvmOj5CEPXucAHsHvlglAj/naGhf
RRCrz1amPFl68iYLCT9zAD+2ipAsPco07mdfZhduIO3m7wnoyj1+a+fWTArrAeFqBLcsqbc5My4y
9QZuBGHRX9OJEqtqcEhmKwOxc31Nrv2IeeIqJgxx62g5WqrWyq+YEQ97HAFgDI2M8ymUV1D1VBr9
mXWBCaS5SoUZXhClFt+5badtLVsSNpsMtXuP/Kge93HXRSfVDMwbflYCH6gxmEhbrwqUYmIhfBR0
nSWOStvXxIGruZxWwh0oLwdNO9Rmp+2IsPM3sTSjOy2yqqsS6c1mrKrXyLTZoSsciy1gfq+sXPVG
t0b1timseqUgJLmuE607GmFCViVVENPy3Hhks5lOMdi2VdMFrxrWSdQoglwTp3izHB96O0NBD4Rf
yoomkb3hGtlUfrbVu056gWD2zsUrxBAMeXvblrGZrhjMdIcoLqk9Y2e6p92WfdWsWnnNM8JmiG5z
LwBTRA+GW5kZViLMtLHGDYFAhX4vwTa/+OUY7SR2ijcXPeCpF1V3OUU6mXu9n29tjPmzLiKDqAlB
evDMrFc3bq5YZAU7Qb1DeMN2FvmnMiO5dcVN+bHS/fSUDTSD+DiUeaKRYeBIBPYYPxacw/2xY5L7
TakK1qkdXfdkHr8NOZx2CAzZS66HgmKbuiGpegCHUQ9Vz+BZsR0EHC66nNrt9AtrDMvjNLWcYG16
EtylnuBpN0dVMfI1Vbr9pcKRzUDcF1ddGINAV6LmnRlP+kqeju7zONTKKg9VF0hhMK4mwQuuBgMN
e8nMj5xf1b4b0Slf4d8amHIozsHqHeeylng6CkPHtJ3V04XuNPWqjFJ7RXhFfcFwtAaBaELyizXr
YnRzdz02+VfVn32Nuak2W0eX/prgV/JlGL0ybpyc8FHLnPQYq4q29utJbJ3J7nCbldjdkKESaZK8
1KRNo5lsyouATSxfBWXerlu95TM0Ovcx0ztc5hH4OaRqoj0S1018Ipb7fjUNankD0CV+SHQbESBQ
Xo/mdemsUkko0hDL8Rq3TXephrVJYHxSytcpMae1j11h49pxuslaqj3EVu2RHN8qvEtkJrYYFap1
kDVPI5mIOyuy9XXfht/KKmgf0yGL3/GRETaC0MuDyqR7+AiJ5+4zZcP0QBL465e0C23kGqZdwgqd
UmvckEnXH0MT/dUmSNL8QSSlS2fsTBxE8sjZp0cW7ZOsY9XeuY2tVV9kB7eF9klquhdM+q0Wa00C
wi7opE4u77lfCX838ne1S3jU1QJDI4lPy276ZKrUbYmVOUP87qj9Gv150G1CH9Phpp9iw90nsPMQ
a5apFq1bMzIaT3JHSh8WNsLS05v6wVcuIrxQ1P5JHDtb0gjmBd+Eo6Y+IMkoHjW9iUk9UGolfwSM
O3YknJqVtSEs3Smfsn5ULpvO5EpdkTwEksQt6KjUNAOHR5ontAOMSBTVTpWTe5gA1we7yCCT95q4
bNc4+gly8oMdx+k3nfdoUzf0VnFDiEi9WEQNC1YiYKXopD93WX61NDwjJ7GadVJWwLRn6TudI2wB
tJjQQfrtsTByq9j1YRQQGzIgOb5WGsmrWXqs+dJFDQaLC0ZIct61bNqUbi0+UiIxM7wg7OfkgRnb
QJvJJ5ze7as7OeTfRWM2f5TnJkzqNB0BoQ6WYd5ktFUvCz9hOLePpjMfcEgd2jVLg2QQIYWcUtNw
vew4Vc29lY0sA6kOo3HENtpZ1ws7wwVNol+nlQ6My8tI34Mz2saWcmH1oLPvy0m1a9Q85bAZiAvS
xVaFzpg/CrzL0wELghGvGzuiGV2fsXvt+SNaPvUWDaXfrohmsrItJHY6TQtMCeEyzbkoVsf3Gf8W
X8VBkg8XEXUNoKgBfy2BHJ1Fr0iJxqb6yEL6RiUV9IAOhVpQ2RuwGIhbUgacmOjB+GkLZKYg4UG8
aKOcW94LPeLvW8J/mf45DA+4hjP6M4TGCOLT9K/WykKRNA0Pi0BKDTjETsEsLdq5XdmTl4vIqPQq
pHfOZWfSbzhxpDdfI7uqpj2St8xGOSCM8uijZsbzTclM3BcJyz1KC5nSQL+usRmpe2gnTrjrCZH4
ZdLhZzcjJAVOD5cQFmgrzMY/jSuGSe/hb+rRcZlJl5rAGpVlfSi3FQ5x51ZEpn6rsxzEFWxlOWwq
huLDi5pxgTthRnWBps9guXaNYpJ5tl4xSNvh6MLXNyWkst8uP5kFa2WnoK/g8kvpovYKhEj5rYEK
tI3j1QO+tKep02b52HniOZoRIUwKUeXroBP666LiNtC0ym3iapSLaS5q+2CqnXFSZRpoJ91FW9FA
HzAYOlaRMvT8LhHNvyBQUI00Z0uzkRaqBmNhEL+Y533idDFMZE5NOCvddFBo3HM/jasZrDlaodac
rufGpkJMOIOQpWu9bM3EM2rqOmmhh3kgu+YBzqJNUCPEKb8YWpg/Q+x4PUgcwEkxvActDuD004cb
l1petDWcRYWuSX2Vh3YeXNIVK5ItdG2V2VImnO5NmPSDbrs4nKW/pJzHyrcqrxCkzg8YkfFWnYhb
BSzrcLvoqxfdZZqW4EU8nTz70dMHao59ruIdQUvNxNcqCvHqt2zzqi4Ubh7IajAAdyap51FqogLJ
OrLXj7A5uDIWtmInbCKOG28bsxhfMN3M0es6AK91X8ubTqMBf2iFouZrZQD7eUIHgeJJjDFjqWWX
+cXz/ZdHYwZLzINFAkn55D4/36VjNROhy+6FVZEGfjKjVGaXRA/VyUEbrIg0C+neNZpFSLaODuih
aslN8vIBPtNllxGCPNr4ca1/16LDh8qoGqQwzIvzivp5EpWMQsjSsP0LgjLp/zcMfgoPZwRhRiMy
LCSEaSzbLzr9i+A2Z+RIeEZcGg+GHChOzMCWjBZtP7HbE59MZm4x2SKQcCrRcq36+/fwr4AOXiox
qii0GbRrPBc/v1hSx7v5XlFd9qREx0+0SDobRXqXz+F8PZXO5YLiWAIBEoNePR3PoXxFzYkmwDqH
viwHGWB+xIA/FKtnP9uCftB+SIRmb6hiaPG4Y55l11BewiS9Ikmorr2OqsPfS4rkfk3UUTXNV0S/
AtRDBMIuEK6ueEWjHeVZgBRWGFYOgldXXjaGUdCtmDdEnJRFN370apX0q5mh9pHj75HrieTHJ56m
2r80uB5Xa8QoqAORsrY9lpeArgVStKg9jMlkjbtpcFUaIyAvQi9Qzb4nFK0fUhqOdpgwBc6adGsp
MMA8w81hsiK6ibwu5iFcmUGoqCe9jjs9W+lq1chL0dND8KbIYaiDvYTNM6Kz8ksB6V9mhYJHYcYf
qhbTtb/MCmWlIBu2xo5rZ5GEe5Wcy7vBGsrmgopFH0j3kUmxQgObHbQwGz6UwcSSWLdY2z0HeBcx
GqyDWUYqJnYd6gpGLrKX22mi0FiPiqEUyi8Wn/aXB1h1EMWpDIlnjrCmf5rZzlYCwDF+dVwGlzNT
O7tsS7I3AAdZg7MtlMpvt/SI2mhVDPTqVyjqW9L6mNq3u8KhmbNe5mV//1h80jWxNpBaIJcUKui3
WW/xSbcQ1BVLNNPlcRlagjBqrFs3CNg8lyHbgmVbKhlXy5LyUAlN3BGpY7xyWkfzGcKszPtX2Mt/
UQWBj2DXQs7Dv4SrfaYF1y7eKTTv1g9Q46TC3X42rVrf4vMsJdbDQOQnNJRFcBEDwHKOYWUP/alT
XWl7DuywGYiaTmIjC/FQkleQByu3Au62tWmv4ViqWmV6SqmSuOaJ2W6kKiXjBJsGw1syog3Uw4k+
X48opbgg0AA/DadbHRorwh9s42uZjkb5ETiqwqCFCv1X+9ZfKQ/kyPEJMZBk6s/e/5kIbgl9cLlr
9keJlvOydwHX3JRTZUN1JxGYBrzepQ6zU4LfsSx0SJuoNesAq4RLAJN+z6db6vsl/Is8upKGRBa7
r65Q+u7J1PEFPHJNNIctjDD1mmIvj+ip9FOzZ1ifaBcV6pXhloEmjE8VmmLzSmVUy0sqeLdZ9z1x
tILmfTXjPUfmPVh6+so3vKr2U/dCkpTx0gKiUDfMPhla4r+IVQ8XedV9xZlqVUfLUboc73IOcB3H
S7XuWLO8vZYTbJ1CBPmjX5SR5IePWb6KQjUfv7WlOugMW/1RcRCGJ3BjgjpVjAOoNUpWgtDQKdiV
wBC6SBabwaBkXVT6TeYD5wHVGL87kT1S4Z432+TsJLBEWU0bE3V3BE8yKipPhT6XrS32h3EXEjPE
75nKImeglLOE9ooponyTBBUGiI7XpaIliOmospMnR2coR2XL8UyVCaalcy8im3BR0EfnvCiFQsfe
FQpRv96P0huMbksrquGa+aQbUx9czYqtyEOXrESeQ+ZXycCQed+Fz/YxNwVpXmwQVvgm+xt4Hk8p
LKBpXaNV5mUkcEmR2BSNNYlWSrrvYrOp961bIi3O7LzVyfTDJ8VDbQEAIVct3SY219MDu7CCb/Ps
uGDYnk/riXisWzeLs3YXTZZBIk7QVrNsNBpvETzm8R45UA6haWxCUEQxwpFj0rRkjC8+RB3PGpoL
2lsgagHZPo69NqXrH1YEISdiy+p+YKTgk4N6KvQhT9+iScjoHgtOZqzyrCica6CJ3S9QKvpf5KUY
jMl8UWfo07wffioOoKelFP8ukOIgRwafFk11K7hGPSjqHL0HTqGP9gwZUuW1dXJwHr7WjwOfCXXn
xupH9MRxSSjVOooUTdLbpEN0GtuAxQklsynXmKyS7IaLbnEDXtDpDoucuNTVjuzW0hdrP86tW7NX
xBZUTpHtCv66R2QGyMhqp6C+/PuN/5NtfN74KQdNUjVd2s8Y9z/dGcVklICeO/3onH0yZeQGNoyl
kMPeitpyU9GXEXvaQDw2MFlQPi7WpEofo+SoOSK6E2PVjHuzGogoyBSlFQeoGjYWdBYX4spwAAsn
jLbe9yl5urcYwMrkPk1pn+aBHwX/9h3DgPXjQl6lcNcgD326Y9R6b0g78bVjrxCzdZjapCx2la2A
SanAWj0PDk+4WKl0HnkYx6xm/gW841SXvaS5VUzwJGj/WlT0PKLyMsPup65CI0/kthmV4GiTfjJt
SuE48O3omL8tpClux7MF42xXQsWCPbvBGE+olnAwGe0mnsQfDvX8HPXkjgF/xUTorHltMVB+wIdi
FAT1jGVBYEyLVWRDb6FhpIQq6k1Jw9H/xoNkTwSd9G1z3SRZoXi/WA8/39DmItE2UC4KDfEh2KTP
vKR+tCYNL6+GBHCOSkzObqdM7bP6hLCHGEvSuqroyMiRRKeyltJZWX6qOYeyrXt4oGcX7aQTh3JF
2hy98lxDy0rCMgQia6prxnppELhsXizm4jvhcwl9VwS33PT+/lc5L92fFHJYiyi2ZkM+JybBrj+X
+iX7bAb6gPQTDUPYXa+hPvYwsATGJjLYQlZWoGZEmARkyLQrNVByfbeQd+PSMbo7cL1IzWJqoQAj
f1TbxIpqM3BbNBp2JCDTSBghnxi4qiGboGAUaKwvZch+sPbboClX2ERQNtYWjJGt2bITrBwyZ1AV
9Ubqb5YOXJ2ninKwkyZIrv5xsVDjZiN1q9XvA/Ax4hfeDC4p/Op/fmss1HeUerogpoZ7EEG3P7kz
psZWTMYc/m5sSyg0epka/k4rpfK8GKCrs0ul6s3Q3OtlFAdXiy9MHSU6R+v8cMieOQtZSXTQbvKK
i8aaDKf2xFi6jCrk2FWQeeYQEiEVzTxGZAnOlP5oTQlQUmIv/YHslUYPmi/dJE1jUwjfuV2yCItz
tsNSSkVAEHlSzleKwRzFeIf7rRlRidKN34hSLV5n5Au+7TORLpE+jYElmKxQXNzQy8G7XOagh/CB
gRbkKIY+mA1f9AbFk7maG33z3CpKpLn94Tw/S0wXKiN8k7kRFKNOetUAc1f0mgZ+Rtk3qIlgMHdo
zSouAED1zg/BAsPzHYCPF5nqN84VIKaZTHGGyCwlEtkGCPQXJSv7AHXnAluKGR0zAFhMRWFhk5u2
1FyLF3fx5S4W+uUWuhCccnwHIbG5AaCWnYtkPNksxELK1tkwz804u6AErppXX2/ZHPuSu9FtfE5c
XCiQDGBcFG2Ia7L8YvmbpxKXsrIOzXHgVlids2iXWMxluUrF5ddiV2SKkzEQqxJvVMxIpVgJWl3b
da3N/a+nlgYKoE8cIYBpeGma0YWY/5NobLfpMCd8ummVF/Qn8z68dejZ2gzN3L7hMcOimEC3N1sO
/ZR6o7zt9Jybbd6iWdmU/WgTOAD2b17Meonaay3oASAnQks46d8zjQL9MaXba69DO5DWwVr8jxMz
yVMlHD5ONWEq2KwHQCn2cyl8IGZFWICrDRWl4/ZcYk2dtWnSujQUw2KKR6yg02ywo6R6t7KDjInG
wsNIziYssnz5GBx0l9jIz8dCd7ap+WEyYezMujlVlqTk10gxjPZLiED8xZRNLJmM4anCvD9xQnHQ
YjjKz6CKpV1oadHseF0sf26m5SzwvgkhQzgDpeJdZdl1YzGwy/oNTjGuvZz9Loz5TAbkbChtQ8wt
rF58pahxuKrgBOGBsRkFvgZDX+6xB8COW1YLTCnbuZLAY7+qNHPq67ZC2LyL9dHv7mc7f/NqKs7c
p8vODRKdeVl7MWGFBxW7yI47rJ7KtzzuBSrBOomeYFOpRHqU6N1WrgIzZd/7Vhx4ft/b6kFDa5sf
7Y5m1xpAQI2bxiFXYZdTPcTejx2Su8HsXhVNip2pCLHPl3pg6w8DNArW1DkAdsjrhKehqULOZfW8
e9h+PT8gyxomtXm24vVzGzGM4R83wG3iyHzKNNF4tMq1GzI/6BfaGPHHhz5nLd0GeD9x4wvHGC0Q
oEH6aAF0CG61vu8sZIC4o/svNg3p0WOVCPP7AqUhCxTOnJOPxwJ/ggPQCIkpGo3ZC7ZYAokGTwXv
69yxO19eljfPxBIaeFEYaAN7Q0WSa2E2pFq5mBpYBNwbQmCOU6js/a6KxpOdCIrEeiwN/wqJ5WDf
9gO5uRehZSLpH3xOS6Z6hlsMb5Mw7UKuGoIa6+fsvGfZtWAUDp446/oVTgpueRZT4+nK4Ocap7iE
Efe0XAaSc8BzJKXmnEh0Lb6O6CGKk0oUn+DbHQQCvjZ0e73Q5tXa67XUV6WJRkd6TNmrcG/xOIiZ
wWGYYlVqSQPoU2uaMUKtOXM0uMmJbAf9VaqXdlIjyR46WQ07dgqr2VncN/IL+o5ZsXfHdkrZOOyw
EuALi5CEG6bvgNVNo14ve04qm3kLFAaLaLH6Q+331ZMAElhuGK2MxU5wFLxRK48AplLpTt8i4K8a
Fi6Cg4e9dOxWXTnssSmppVNW7Wtar6gBWqbru6QD9bBD7Inlt3DUwvQA/bj1GlHyaHDTmnkHTC6g
hq+SMs+6S5N6L9oZJs/CxSj8udw8e+g1PY7lQTcrCKdjVMUpIL8YdvPGUoZR3alE+IQmtneFTcQ3
aiN/7hrORvyzRf2aoZcI15pAmbSPexbPlrjbDluXAu3Pg7ghWPFxV3ZwMcA0rLiW09XU4xGNRFdx
MXKoVubdAOknxyTr+HxM8g+HS0SxgfGW6V9IM5gfo3mPH24JpzSKZ248Qu4mBeo6Gb22FDpMVZi+
9i3OZ9PPr8B2EU2uZuFU3MCWqew76NrzZ+FPIGDcRKNKXpGEEAzjFg0u04kVQ57E+W6rfT+lntGm
1Xi/2FtDDc6mF9oyo6qEMzkJziVWggEYee48/DBpnsuUpYRY7O5L4HWv0vxAMYOi9sqfcJDdBuin
4m1WicS86zg2zV3l1PUvvIva56KLBB8XH45mz6Q0fACfemxa19il0uf50bVGA62ckaRHFarQQ4Ox
LX20TeKw6ej24WZy8yjak60daFeoDMnu0cs4yu8Wz0nJREq/w3zUXy+OhL+vm7X5gvTn4tA17Lm5
Sj9hJoty6fi5OCTZDEqKQgpYUjtMiwGY4kPLkGuSh2cVzD+FMWBdGFCS8/90hM08BtD0tS92Slvg
+1LV/v1rMv7ymhgKWhzlYLVcKpDPN3MjUNnxFb85LoHgLvc5NojErIhzicNmVgL1pb+mnG/Go1KO
BKvh/izRHHVYMYEUJ0OKiw9qNEopE7O+MWSacbGQshdTSyEjbcaedm20XWDXGnJWisqorXaykiNE
4Zo02zybtGI7FRBPdgLpVIoge7ZZLgXOOM8KgjO9Y0FGn9+I//t1+I/go7hZPobmTBz/iiObaWrY
fvrP/3woMv73/+Y/88/v+flP/Ocp+loXTfG9/dvv2n0UV+/ZR/P5m376yfztP17d+r19/+k/Nnkb
teOt/KjHu49Gpu0/SOnzd/6rX/w/H+ef8jCWH3/89rWQxF7z04KoyH/78aXDtz9+ozJVGd3yyPwT
xz7/JT++Y/4t/vjt/j0P/vs/8/HetH/8Zru/03cXJtcdC0u6mE2F/cf5K87vNo0zyrUZ7Me/+QqH
Xhv+8Zuh/c6ck9sSwIZ5rC64KjWF/PElynlmmgxXyQ2zmcf/4w346YP8rw/2z+h47YxE/q/nTjln
4TkUjp/2hZ5yPbNaRC6aPrx0kdTAiLHkWlxWuyQI5yDfMdsIduRjNBGsTs+TPmmuMsUJonrHbyM9
uk7pJY1P5Pq0VNcKpQ0UnPwtygpt1ZnqdASXl73XgY/uTEGcpgn4tAPVPmLPxgJHJRHkagIafMu4
cxUn4hGK19cqtettGujlVZrIDtaN275Hbj+eDLXIvHHwoy31Pkg9u7b6L2PfqkeZ09g1aRwc88ot
8Jx3utfDATmWHPgbpyprGmOunqyczHQY7xZxvmYwoa36wWHmQP22oga3nqpIl15WCHKbIhVcbj8V
a4Cw4QZlXO2VbpZ5Vj4NB0ba+qrrymcldtv7IjR9CHLV+BS5OEqmKBw/2FMkXXB7VunlvQeY3vKA
UGcrMlv1DdcoWhNp+Z0ylUzhripRhLm8HEvaGnPgbteZKYk6auJJwZMfijh6CNLRWdlc7ixPsyGM
6nVwl5oi3NAnOpF7jLR4qLRsL4M+3St6PXhuOwXf0rbM3tIYt5eT+wjrin46CX3s1mDYh8s8anra
roWydZyuOY5utKd+f3GGJCTgJRw9wfXAK1sVDpBvptvRJEkhn6wSASXxKVs5YDjQ+uEhrMCND7Dy
syLJoXjVJysZOk/UATBhH41KGgyXGe/3zrAHGy2C+jA5Ax3M2IeTEFABSmGsRqfNUKulZPl2QDVz
Zwj2VabfZpYhVxl60kvwo8mtVbfCI1It51dM3bfGaA0PtYxxDIaS/ggb5Z6I+fKps/vyvuuybh0G
kljxhIHyKjW4t2lThTMJ9uA6JoTlSaK93tlT32xMxcr2RH+mz//+LvqvbZH//V77v3GDnIdi//Pe
eBm1oXzPo/efNsj5zyx7o279Pre+2WGh2eiEgVK8LHujrv7uAhXQXSoWOsRsoP/cG4X1O8UddByN
yRzQwXne+WNvFMbvGBXhI6BUmL8g/p2t8ZPXFQ88IBGmG0z/2Ikt8AA/VySmDwsgKEW5toHQuQDD
NLYoFe7eu+JwI18XGUYDrG3dAzE+b0xmMH1MkZ2Q4jSlEAy00EYmJ1oMNw3km83UZDhmjEJxlI3O
ZpsDM6gIL8SLMDYXw6Ap45or9PD0p7f8x5b/5y2eFvRPpRV9SBoviHJY2fjnhO58+kWcBsDppNTd
2uqn0MVQWYVyR9yDPx0TizYlfec0+hbptXthZ2r1AdoNQkxQ9Q13wDIKmGDbkYGgGJAdtEm9DB7b
rI5uLN/MQB4WMr0YdA3dWwtN7k4N2oh4CAan0QHVopNsKyPTmQw56K/3im0N1b7R25G5pqqCOo77
IKD1AwjzxZe9euyzDluI0/QxSN467vUblwv5k0ngsr1CyE6Kffj/qTvT5baVbEu/yn0BVGMefjZm
kNQs2cf+g5BlCyMxE9PT3w8+devKLNOKq+iO6A7XKds0lUwmcg+5c6+11rYDKlUP5QsdYcfRQ9kB
+vO0XABQTyAPOYplAzen+czdi70meg4IEM6t0s5guEEDgg6J1h51uFe2oLFAAd4lzW2qgANxrKaA
SKfnpqTx+ySeWo5O6ciV42DecV+VbS3qyjR6kNhYkzPWyI/Zw1GX+lC3EmHyKb11h4oLU3OnafCd
BBJSI1x1GWXznSu/dgfvDUQLnQm9Wp5XXVRqY/clN3LgGhQ9FRZJaFu4JWB5NxxIG9YQToHki7ZO
w+2YDsqJwpUMLvCIw76m9xdcIELSU+qCpQBTAS09apENRIWrLSzoKVErl+CRyEYFYjOrWr/HENwO
Nodv5RU8kNXzJcrpUSpPo+CUSiqDpCS/ddKiy7wBtp5rKYWv8AbEp3xoJx21+WNZYwETMwam04lO
AxjiaGvitD7C5KdM9wZE1qud9ceF41Gr9ZzBNvp5aVopr9UKebWrtDA4mL0mwU4Y02XgQisEQ5XU
qdqnqpbNF7SmFx3QC0JMTg6jFGJFdKq3jtRVI7Ojnk97LARFLU8vBa1pVd18s1IHHVwBibDWXXPu
PA6CAC9YMJdgp/ctVI+vE6IlKsGMKypHLGiS9tmJYglM5rSatjpO6fMEoNvwaCmzviz6QP96CZy5
tlEpq2MvkZopcadcUx/kYQxor9C3PupFll1jRtXcVuJShx5fTBck6hbAkE6WLWXE/ls4ptJGFggq
GDXYFYU6p44ST58B3Xdglo9QrYFD6mtEPobhc5xLJmeueZ0eaRXO/+JYbuh2Zs7TV7Udy59VwgbJ
s4oyh6NVlZ5GizBzFrbqhtSiPUkvJyEdGmeF4J3O2do0g4QmuNdKW4YrDrr1oy6PTkGD7og5cE9j
lxjxni6e6RvSUZy6jiraRYlZx4Ri88sAiUYfrlwKPS5Dy8NOUSanQaEZXspGbKzIOi09vLuyQCrB
8VEX3V5sOM8ZRiV9W045SAmhb82/rNNpHMI0nVGZsprmONmWNSrAR5PZ8Ia+GEECxVSCHaQcKEWd
UDtUPKodoK6WrlEkG+gy0BdIyY1XDglSHo2st2tyVsz8k2AMktdrJ9N0xa6rQRrjuysnFeUNOQHs
2bBXK+ljDxR4/w3Cov4zzRnIiyulGO+SsWqLAHiQAGmzog61O3J71DtEJPlxEAqMedG5tnOrNeHu
P6WYhIDHZCzfiliuKy+eS0jnZTW5qxWpp+TM5xVQHNRVgw8dltIboVFY4Lhj07i0Ng+fC1yrRaEy
Uwfo7U8zFxdaaqA+k42TshcpCEG2OSO7xN/JNKG//Zwtk7D40KGNij3P7ZFqFs2f96kFb7MjwYaR
OFJvVtXeEpEBsVNtiHMbKH2c0Uce04SIiifFsU6fe9oSKe9SeIwRzvJpcWormza2Y+3rQJtWEuAR
1PVQSMfMBy0AcVi3tkModGrMChmTYR5oSIHjyYIl9VmWu/TRpIkA3sqy0L/LJ0udPXEsx/Gg49CP
3/UsXUGTcXNpIz9IGwAnHXQZyk621p0gZCUA0Fw/go0F27JPJtk8upMpzs+FSW8xNyMNEJd4Ul/g
zpO5PDVNMvWYdkwuzPQejle0wx+sTB/2U0sFPl2UsmST99Udx1fzhgYz+Q6GyP6Vy23520TbZ+cX
BXeTUB2cisGJ+572vN4qZIs6PJT79gASp/NKHPeJgJUmNznCIKXDyb4C4c3usqm+J9LBbFD3groI
oFxFOg5dr7JkitM1zbA42WAMT+CBcouW7hXptH40QFLGgoD+ST1lp5Ya1Dh8bVMxp+Oky2v6a9Ii
A6g6acVLqmna7HKNewJ6gpJF7pow6T2igMC76Twezd1wWpBnU7GPW105QlSrJQLQyXZaQMMI8nCC
FbXRRphT2WJujEJL78jQMaz2CF9icZAB7t1O3TA8zkcxHbjomOLbpWu5ryzQupcdqa060/u/lRff
ND/ADHQ/fgxXz83/B/UD6JQMGqje5Gv/Xj74URXPxek/or58rr73/8vNnuvlxHH2P+5O1ffn+m3m
/K/h/s6eYU36h0Z6Kiq0HNCftREH/p09S7LyDxrqFI71f2fI/509y9o/yKo5SpJSo5ME49W/smf+
iWrCVo1QyO9M+gX/J+kzOfkvaed/VRZgsvw1byZNUY1szCncR9m+3QGKvAGfYMMsktvmlbzb/qpe
m9e6Rzo8+vjVcNlJD51iSzfxXXY9+lxSXy2fsQxv9o9efjMF2U52Orff5YfiuYyq2lYsW17sJlKD
0z73Enf2ORP7sVO4sqt7MHhE6MmFqnPiz7MrB41b3Mc72WuDeZ86sLyE7Z6jniN4415x00gIF2d1
pTALu2jxBl8M1F0bFEHugs3y61DfNQ/JDmElt7iG9w352yvJbSIEn32IIa6T65GCua+4Q6i6wtVU
2y057IHqetheyzvjRg/a6+UK5qBIddddeZ1FY9j4x7APSl/1hBDd0119F98K1+VDsbOu66tj2O6G
sPMyR+J70mLmCVdaYDhxtHWKGDZsyTdcc8O5qWOdT/HtSQVF8+2444bZKzwU3TzF7+0fkde7sf9I
mHWkQHczT/biV91hXf0m1H9OQ/WkkBHcNlDcNVTtOup9D735w7xDJz0oPMHp+WanAPotf/LbaPWU
oNufXCnoQv1Lt+/dow9g0lV2xcHwJt8IaA4PptsqHPmp6f54l/prYN3R6dJHpp/eTS6I8eC4O+E4
A2oEThUsLlm4E9v5Drrbnekrr9KuuC2+yy/WVwRFmUfvolb06CTO5KIs6YyetgNp7us3gLP92B49
sOAhMrZuGp4Oxl18sxyAXrqiL7qKA0WUq9/k9+Lh+H39hGhmPdpA3mXUM0enuxZd5MKulWvrqo+K
h+ap8tpofhX9wdEiwz0ySHab7kn2QsSnotwbPMkr/PxKvdLcMoiViMbohvz9wbg1oo5PsxyuWRwO
g8UtFTRXc9EJd8XPatjs5P30Gd1td3FpJXVNb3jJ+DNKpKF6D7FvdAqtHEJ2x7xW76VbdmIAA4Vf
ei12IvLa99O+fIKM/Rv2wzvzOyNagqy39Z0aCH52UzzkV/lB3pUH/arem/f5lYEFdIc8Snfo7Oz7
d0iUuIm9YOpbAf0N3+ZUg5jT61a6WpzJG2HB8geXLhSnD0+2YUO3suvc11da9nwDqyyjJlpd1RO9
xSFFf1QixUZu/Dm9nZzS4erZHfzJQzzQKexPmUseZ0+O7FAso5sjlNwuwsL8IoRrcbDzF+SEPXaR
g9yMI7mKb/hw9PO8FXb5sFeT3TEonJlfg03vonsM5rC+0/ZSKHi6mwTA4YLsB1jV0thx89r/WL8d
n8Zw2BdB8WTmNtI6wXLThBa7v6idcX8vOIYjfFLdjteGMP6S+igo7NWIdnW3fjK/JFdyBI1BdjDZ
S1f6DRsySiL5cb3X7sE4+ePOIOcOk2jcQYW6X68h9PHVGy1Q6luTd8c2ROW2dEWF30FkzJs3e/BH
x7QlXn8lyDvPX0r7pcIrTNjCYmtu74m7wVXs7685Pw8c0d3eGzumkzuoJbuM5PURF56HPByDHMdq
Xrfh4NOr7o9RScuXO3ngfJ3MJ5NZQov9KOyTz+w4t3GedVuM6Mh1dHub3Hd8+EENeChXwr46rP7o
nrzJqb3T3rotHY2/FderP/imZ95T5C0DyiZsPTnQXMPN3MItvdKrHM2uIuFm2W2fW14t35IbnUM1
8CQ+MvcodnqYQNSGtacGSSh6swvM1pHd7hrBKbd0QCu6k8Nd577wREexMx90uz3Znb8EJ0JN7wk2
5Ab2K5wPzuji9W0Sp0hzLZdSgxXlvKsNxfs2zB3j0fiSuB3bL/urY3TNVSKBCCSwjeEE90zHcON7
I+JUZ8uBEDYMku6ap8Q9vdMFJ3EncMGOtv64t3ZkZAVtx6Z41Xr61Uooq50+gJbfbUO6jgWeSeeu
fueaDt+ApQRNf0h5EhWxCn5eXhXch4IAdPI0/pixGp9aW/PhuLa/A2B3gBbZdPkG8KrZhtsEUGCH
p/0JMxz80d9MFsS/O7tfQeYGo09otgU79xMPFW/2GNV4rknZNluQ5B/cxGOGBNeRn9YDye8icxfj
qDrfxJXHHum2LX6lpyTaBqQywh4TneP17Lf8KcVptl7PL+h15r0ZnDx06p3tJXbQ87af+xCsBH+H
2ikq7lUGaj2u3NkSXHcHeYQmPF92G7z1pChnswzu318kJ1EY2d0oK7imW7oruzKP+Kkr05kc2Kc/
nfh2MttH58uwta5ZNII4dQp2Lkcufq+f80fGZ105IDnI1XtiMPgr6ym5Ry/jF6wLrrxjPJabPSXc
lk9ImnstU1peeSxO42KA30TRTh7Q2UmfgIiwd4AEujorV7qCo0ewxTvQTeE7Z7/icXIucC1K/bgz
2FMcMxh4tsu20V04El1K8TZpPE9m+7dtzU42BhYkfkLsKL0tMGps5MkucJwaW9mIKkLQtpVrD60V
jB1JI7viOxyp1hwkG81AN462r7OlSoN/2iOM6fNDfFAcsEC8Q7C3rVeH2+JV0fqXeYWaLsvRM2sq
/z75RBAHzSGN+l27bVSXHvib7UkbLlg4fIDBBk589HS9znkAssN3WNhwlfOKyLNtMd0Ur1Bgs9ta
aDZcqD6cgD8XeWDyBf+JxAG06X2uHVY2LNMJ5f0Q6KEeDkRliNA9KxT2+KC9cDuFfbiwj7fPUsny
NhtJ3NxLf25MiVBBrYUHhMKd7qAhj7sk8HgGlrdtieqAbwrhqgmAJ9oiWyzFeVAtCAaWmLzDaQhY
vbf+tf6VRrWnL24a4K7CPsEHGYR6g/2tBuBpSnaeSFRuv8GbE3W+jM3S8BlMoYAVbzs1uzYD8H++
EHZ+SPlyb0V9mAabOQy8haqFTZGVcLCQhqSkurhoRwjTaHhRccPWYfNVZcCBkS2zbcuJpc3cihXl
PMtHGOwqmbVcPFY0wKTuzKfpTr3Gp/GsofK6OrrbejdMBkq1kPTXZTSb+h5PRCGYkCP5VF1tVGq3
9XAy3rPw/Ws8ghlMPJfpmvtDfInJpoTiKTphCTG+iPscB4oI9gJhhaTavNJeUDCNxLslMAkxnbO4
zbMQ1Li1mp85efUndgBZP0phOB6YKng2Ika4fTJi8D7XeiQS5K8OaVsYu5Xb+DBcOcA1cAQwPrm1
SzLnlCzy4LOwrrjjepGnKv7c4bMP/UewRZ7NWhdqJD+9TBVgqQ70ozakVnyF7tCj3kocSVnT1hnt
2JVs2ZP8AXY5fuxn1GMq4wHaIRdovi3ZxX36vb7elrrdaUy0ZBnwnvx741mk5GaQP8ak2M3NMWhJ
VBAcxD+1wbpf9avq5ni3/JjDLVEYyGwy0pUuxHNg6lzS8jbr2jra455TiVdix/D0QceEk5ZC/rqr
/OOu2CW7OiiXA2X19Gbet1f9Vf8DRJwNKDzQ7cIhCRLt41Ppc6QKmYtPu6Gj2qLPBrNTdwpQsLez
K05FNkJMZEl1gGxhSCWXd5GNuOBS7cw+Oh1Z0ZZ20eXA7xTBnNSnnfk7OoacGSyHxh7ylsbjAfnL
1el6PuhO7pvu4K2eFQwkanMIpUTP8LKncCqJ0V5wrGv6AIPVQ0HALRwxavbadfyoJTbEiNfig/HU
6k8LPUkHEjEv9Y+zfQxMjhJaoHP9FzFFlsV0LU9/HHEm0bCHIeaJ9WWjqK58A9AuqPby7QRFUmNn
T2okk8EpX9Xv5qN6mwUsD+/NHxKmo3/JfljX3V6/PQYwAfrHws4KO/GSxEnuIKXwuvAYECJJM7c8
VIIRxksCdH75nkcyxYSXIZLjz6U9OjSm2S9DCLePrQW8YLdOb9+Smz5Xz5SJhsWDeP9AJ7DhQGYX
TH7jkeaFVA3UNuQ6Iousr5oGLM7p/5If4E7T2Cf8oX7kzeR82+MVtkMfaRg3qexkkzWso+0cZv18
bpAOhSitP0MjLnwlPWUDCv0hDnvXtGHkSmw5yrpoDVIfHK2bf5HYDy9Ie9rxy+RO/uw9c0uDU+Bi
gv5Y22COhmN4lL9snd3Vuw17d+BvEN+RhsJ3Y6s/s0YuwPkIKn6oNdmcuTheiq4VyL4kBby6CIM9
vPa41aF1lhr+MqYjvxyjLOq89Bp6k/l18TsP3nNWUQIaas8cv0BqsbDwe2C2FO23WdgWhepQuJN9
3W/9bRqI4bp5b3MFfg9JcxKofk1w29I6kiDcGnITThNyEL0yPHY7bj3xcw+8FfZw4syHWimJZxUQ
c3hw7F3neXAUAi2Tdzajafj0hrR7S7ozf0u2t8297lbn6TUPtnx2W67tCDLYHKH5kIUQ3TjiZwEf
hXzhjisMG4pVYh5ptMPvOCDqy3aOQyI75yAg8xq4JJZsIC4a+P/Frsmkt6wO0myHoMZhtMLZuXDJ
EUbN7Xuw6BxDg8obmCzoXCbSODFOfksHUd8g1UWczG8fa5y/FZXBHHRMf/WEYHsn4deZbzS+gBpa
O/bRYxuxXgSlyes/rX5B7tE5JrE398bADBtOGwTSYKu/DEG6uWFvW2WOADhl0oIDnG31a0/GKPgN
H5R79HqS8aMM5Q5MmETKTyNxl13n0ZZjmwYLKtucQFQXuWgSsdRrfnDUJsJsx0WBrOJN4e03F6Wq
vPWY/XsvDJR9v6bfpjBnx6VupCuSVDLN4+pUFJaI69538hQP/q+FGAK3IQcAHoBBZsXFH7UgKkf4
tAIPqDoWoQ4sIokKHcRhebvlW3ME/o0KBwTYRAWJWhKZqb3exE/xVXzVHaybLpK9MZoCiQqHRcba
O9SYSKqnnUbNqP9UPi5eEqK2S76HSBIeW8T7U6gJj7v+ii6wfRdW/Ke7OCEvuxr2erR5RESmH8bt
2MYMx8/z59m+NQhCx6B/Wu3qpr/KH/ofWxiQHrf4RleLC5V0KNmglpz+ztjP9gvaOHh6lI9wVZat
8Uvc/DzRTmU7p67GRZANvonQQdc9Xu3o5G7qDNuhcosrptvtBbyh5Jo7/VUi8aV+5DbcPOI3KxaP
whJFui2krBwsJ1JUPt+hcuIsPjV3zhlIiXGq2YLSjL0hH8CHS7x7duO72d+yG41CA1mzLX9a3S03
2Mp3ssfNLY5sWwhiaSAEul+7ACuZIRfRJIUtboon0hNGuGXw6mjdVcpdr2Pudk0pa8SjD9wGEDLh
fQObGJwoEKE/+cBXxw3E9uqNn4S7FUNTvNlTdhlHfY2oPYYE5mDBXyoexsE5K/NzciUzmMl/On/L
Iy23IkPccmxOC3wHbt0cbbixbpsr8XN+d2xCkM2pl19NmPfmRGREIR0HUjoMBS62jC0IEyh7cuLP
IOLFPdck/hN8+c4pQiAZN73Y5R0XZOmu2xxIuB1tOVxjs5DrcQTEwXjTzZYinsh/thRP8WA2QmWv
2ZUeOnTOlhjOLNwpIrTiSxq8xpbSNaRlVHJI6hrlsB1KDOwRdAVeCj92iF/K6+QW8B0+aSs5HHEz
FdmY+d5pWbtkrWftDKDANTgpTeMq/iHdqDurtilDbPnek3i/PnDdIV+N/upuiayJa9xSS8mvboWb
iSozTHxR9qDd1nuqanfrS3ng9dfi2vCVkBjvmTuTlCS9iakfb9lDfJvsqgeY//dSoOzW15r6ZkLO
s3oyVc7FzyKoOu3hwAGaNIajcTSSEnOI82H/vCnJNfTbbm88rTvqe24fETS9YlezRbLD8dBzxLz6
QnDE9bvidYHDWz2Py7dIvpW/DLvjgShEQgv5BzXcE0XOltKEHvaRdWcm7vQCiXIbtb66b/fWTRnh
3/HilM+pvCk38nW/NyKO3t52wM8DK/zpMP/ZePlLN+G/Wj7/T7aF/r/Y0LSVZC43NIV0gv/Hfvu/
h/99//ZqBk6I/2pqoi2JBiWdXwi6o8wgc//xz2sZif4kVeSuho7sv/uT/qvhU5b/oQEbpClGpBNK
gYHov69l5H8AjKQ5cZNY4ULJlP4n1zLc/PxbiNO3nvBfQ5yYpHB3dCPcXtQ6i3VnVRAHCu9E0EuD
n1kkOuTHqpUncQ92w9ZP/SeahqLRkv++KPylC/ltJxNL+tu5n7WqjsaA6lnRi3uL3pFWsGOIQ948
xX9u5LcjbxM8D/zbqpwhEk0RjNkpPYmoNa1eKc/2OPd2vtYBglHQ9TjZ+OPPH3TpK2wr96bAV9Fu
JMcrH9SZV1J3MNT2nW9waem3D3wzMAX4Vc5kVdyfZNINmbKRYDm1ub6Hb76wQJsPfjN8BsxMmNpt
gWZXb56Mhla/f5nPbxZ+M4bfrvz2+puB6dyH0L9ppL2krr6qJDuLs894FPzJqEOtGG9QiEDiCHks
+j8Fub01utYxB8u2tOYwW9pNIlH3KM292Q5XeVrBA7NDzreAv6/5281d3Ha/u9zYNsfZ5UYN1no0
alHcz1r+1xKTjoONWYtXC6kisC7Bn1fi0s44K/1K5SgNcc0KS9VX2t3sOX/Hai7sDPrEf1lhKLE7
+J+xeENEb7Wwde5SzXfQJRfs5rw1MpnredBFJo3mldconrHWUIW+GOmN2MkhMrx/Xhvjwi6Rziw/
GWoZYOQq7jXlB30q+xYOIKHPvAXaIluLj0EpmDulNlwJUcdahKdbOj0di8pbCstJgElOi+jSk+d2
MQl01fiCsd60OsIPWeGmWuIfEwoYagXT6uSaZpFwndqFs2g5SHqiSiP4IC3sFZauLrEctK/dtPs0
L5+b0+Cns7aPm6sKGWq4RRy6Kq4XsboBXw7n6urDjOHAE3c9zQUz0eDq29W17G/KPFJCUlp0AY7H
zWQ96kWK6cV0LZy+jhZdmt13aDztMVs8tSODN77PSDYaMThg42ib6n2+UtBSurs/L/KlfXLmAyv6
2FJzzUkhq4e2+6rmB+ldDqLfnqywIWn70DdmntNzh+ARNqS3lHdXajJDSflogjm3z8OZZq4BOnNK
L7B+nuQUUW7NUxbTnTKUYebC1pTFhnH9UemS0BxOO/g4dwuxzEVUxVlO4zsb7XctC9s0z7xo1Sft
CVoBcU9HvzfJf6EXYXfLVwlGt7r7a6UrsOA665313vzHb4LOOdIJs5xXSRjEvWLGn5dcgnPjVu9J
20RaVS0hWsofUm5gWtrNoNMMP4iSm+jGXsmohSeJPaJnXJ7Ez4AvKPMBOwRC7nUSfAc6CHils4uS
UgwqrsCsnDFbHXopnTzfWQqACfULXCM2lHEHulIdrXmVGKQbJwcqJPAX9LqClITrJJA3oQzddBLx
YZI+oTi/4Sn1+NEsftRSbx+H6Z2E/oID/Elf9WaLwJQLARbqnHv5ZNi5yKVn/M7I8qWhzz24VCLj
DaJ4Pyaak6YlBGT0miEzQfdwISFfIdBLStyvHFH6ai6hsQIilygUnjiVweGqr59ng8OopBFeJAjc
7yo9AQwMB6sMi/if98OlSZ4FAL3OlRa8z7IH9RQmKtFMePnzyBcC2Dl8zUIfBvy4TGhJDyggeYLq
ZMp3EKTSUXonP7jgPMSzzI8+2JwmaILMAJFr8WmcnhXhx59nf2FdxDPfXzTHsegX9oVl0aIRLu/R
VF5alTN/B/gZbRmJcXXcSHw6gf6lxMEF5pCGavfw58lfWpft9TebGs2/HqpGPoT+uVq/ztsXPX+H
N+jSumyvvxm61id9rZNF3KedW4HxfY+nY4Nj/M4vicqvA7dWi5LbOIv7BqT3Me9gsQaZuJRuJVL9
yc3IyL50PdXJ7inLo17iSFmrj9MwuEYDUEDoXYnqs5DRhtAVIYTqvtVru0ylCUHu/CRGQ2ZtA+E4
OW1BcbnTo+x0S1fr3Whcyxotn8fnXq08YYHfErxRE2WJhwZMgzhBkr+T011avPO0czTm4xIbJEWd
4CvcalnCB0c+8zV6s/Rdlh23Q8p9vhyU+j1mmUv79cw/NGlcHgF4rHvEOqhIwVkKj36q380xWDAo
J/68YX+/MMALzx7+sK6CDHHhfkwDQYbS/h1D+P3sdevMQZyO8M3TGS7ui4zaRnJY88/r8goqAfUI
6UMeFD6dX+cOHm3Qsjxe92XycpL2cVs5H1uUc1eRw84kH4nUXepBm9Y270z4994Bie9fJzzNKRqc
sbzu9b7xdWlylypFJu4dn3zpUW6vv3EQiqZ16IeyHMcBAvLRV2rrnfW4NO8zD5EUYlwDmFj3cGL3
vWCrMVk4vY5/Xu1LW+XMNuFwSNRu6Uj2f4qFPM7ibaqC/CBmy9P3P3/GpW9wZqXZohxP6EvwGfDQ
qU/wH9kZGgt/HvzSwp9ZalaX3Wk5Yal15bbY6Htn/AvjnrPHwgF5HMwj456ey4264J2neWnYM9Ns
BlPIWktb95MYposXr+6HlsE8M8cZBbG5AwCzH6gmT9JDr78T+S48PPPMHAW5abTTNnCS3IzincQZ
TLn+2JzPLLI8Ldk0TqxF1SBUjPzX/cfG3db+jS3KVg8T4fboLM41a6hpH3x255Z4BL4ygMfbV2lg
3Ncn72PTPTNB4Jh91yLGhLe+ArYwrsHHxj0zu6IlSex6xj0md7PytZ1+fGzcM4sbCsREiGV4fuN5
hhYi7z62vsZZOBRndHJg/l/35gxXtJsWH1sI48zmygSx1nJU172qP8jrw/DeAfaC7/zZoPtmn8Ho
vFTGwELkzZ1eDHen/kgljNvVzoxmUIQfWm7jzACTIY2zvOZTUpFeAGFXz8nHXKdxZn/N2Lfj2jfi
fk1BHEbz/LFY+BMa+2ZdjmlW8D+FDV2GNSw91scMZcN4vLXrk9Dkp1Zl3IVDA22UyYeySP1nIezN
fJVVagWlwF9Mx11FU/vHDg2wRvw632k4SicQZvP+SIsglOzvMTj+vnACEfuv45qAuMy2Zh1W63nq
XtVTGSwn7rDj3rW6RzVp/Wy4/dDmO1cVKCQUucbOWDknU0o6PUrVtz8PvO2xf6/H6PqZTR7bqTGG
BpsUm4xzvhjIC2FA8/88+oUoq59Fw+IYwwuXkOvNMh0ApeqkXz828Jkx5hDKNpXB0o80RBlI8X1w
wmemOMCKXMWwJu4B2turfJN9dMJnsXBRkAIlkcH3NbfKMTqd3oEhXFrhM1vsEJXM4SPbYuEeiSI7
XfJ3/N2lnXEWDjs16RVr8x6QWdgGB9uTDFr/PW/6s1r+u413ZpSiIU8JXAbrXsq/9kt6myKEjeDI
AiE1PE6epT3VoNTbondgCbUXg8Yo6b5EqUv1FYEemkUMsyx557ueqXf8DdvSTTgPfjXl7JTVgtIx
G1CJTky3m9qgYYgYwABWGssY8sw5GffzaH7M52tnMXasMz4BSPQ+LtPbdlN5ecfpX3hs2plBz2OH
WnLJNzFOiNwWdh3fIOn1zqwvDX5mz0PP1RU6WGS3iuS0ZeGb4kMmyO88hZ+XS7/ZE9qZVZeGrnR9
J897uaOWMoIzaxO/0umZr7/GfeYKyMOic7yTl9Nel2T7qOXwZGcu6jL20BjIyMh+LWXXiI+4ZU7L
pwE+BH6DD/mcjZXjbdhbITnQjxMmvMnaaHkEpfQ7y3rBiLUz5zCvRluSrOB1aMmto8p4x5tdelzK
rzOGCCaGyYxxIRee6xbC8MUGl//OesgX8i7tzEO0ebdU+ubTJkggshz+8sURZygnwToa8hrMufJq
5Z/F0fLy8VtlPKpgYSYeU6W7Vfu9nNT9qPpL81ldQXj3hasfAbHJupuvyMqWStT0nzTh/s9Pb9tD
v9tbZ/6mg9/X6qfjsm/ghyiyu35q7KM0OJCxffApnvkQrntOLbJrSEZvbE7l6zJ8zMef6xCUmtak
Gdz7iL57CweTDx6t1TNXAadakaASSZ2WexIBTb9F74I/r/aFHX1OsJWVzSxBdLrsl3qvFU41vvMU
L4175iEUOLS67iThgAz4D0yEgMsPFtLUM/NuyyOUGG29oGCMZK19+vyxlTizbQsFtF4vtWW/9q4M
u6n3sWHPTFvgzneRTHXZT5WrXX942DOTtvJiGAHzz/vxcc3Gb03Zv/x5vhdc0c+6+5vcHiahZOgG
LlrHLsyFL4igebFSfuzgoJ5Z3ilvMi2d5mWPaB13ht3HkkzlPEYvpMZ1xbBzZlPAbT822w25/jaO
wIGPEFnNsMpBu8/nj3kf5Sw0T6KQNSjUk72nt5phfIXm+L1LOm1bx9/4TuXM6jodScWfVhfDzSKN
XyxCszY4iOj6+hoJ62InfXIn5ki6dnTK1mApB/p5zR99XDlD3XhF/CAIjV/Xe8u8Y+M60L1m8mPR
fdZbDtPDCOXFgswI3Z0r0ON89qr8ZeqESJOW0IxD7XQ/TMiVhJCsxCjD21QavVICAdypztICy9HR
3aSTdgXgIXa2lUqOkD514l9/3r0X3I5y5hsGzTh25jgte9VwehTiO/fP4/689v7dyp55B8PKsnZJ
xHkPIeFONx5Qo4aqFxj39Fcs3InZ97L8IRwf2umzNn5NSH/+/LmXvs+Z90hncYirlpM2bFxVFarL
4WPjnrmPIpugCLMEKg7PYx0uH4wmylnsNmAwRnB5G/ZVq3en8Z306EJKoJy5DSKetJTbU43zzzrJ
XLne6/oLlNjvJEgXVvm87VA5wr1lKky7jj8pMBep75SCL+RdPzVV3vhSSFbhKOzWmavtyh6R8Btp
nlDze636Mh7fS8YvTf7Mn8AHDSHtTBFQGgNgK3Hj/nmLXAgE512HrSH2Y6duz/IYQD2H8JnlqMl7
l0uXZn1mqMVino56waxrGjhqyPajP89a2SzjN4b6s8vizZrHZUNPGQwzPMuDlCh38rJLJtWNl0cx
fUppxlrVyRVHzS/r/DaT0JaUriULQgJEn/K+DeHUDjV12VVcXCoJIgENzc21cScJYJYFTim03lc/
Tk3YZY+ilLqV1DuQSaMj37llMb+zIyXx0vKfWT5i3aMJ2ppidK+7awL8vVFdkzvnqf2ex5CMUV9K
EoXrYdACoukdNSQ8Z1RJ5gixK1s7GdFMtt9312Mz0ZJWoW9/8hG5DgsCe6d7sghAANGSpVRdhdYt
WIwOenWYNdWpEVmxCmSSpadZ/a7IsDcUf0HQ/KBKo6/Jx5u6+CYOn4yT7PUzkO3/5Oy8duRGgiz6
RQTozSvJ8ra9eSFaLTW9S3p+/Z7SYgFNrVoN9ABjNKNhs7IyIyMjb9wTGrgLmUutEIuCBppJf6/i
fRRJKFrMZVueo+gJD2lbhwvR0xUxog8zNoXMmphvelzqG2AEJR4RwlBc237QqtwX41uWdV4vv2Rg
pBqZTg5B76MqPGnSMUGlX9GW3DB/mI2zVaoeiMSVkdJZZAf+kC1m+SGYbC8PMRmRjaNpP9raPi3p
fpkc35mchTWspMD2okQ+2wn9qCadcqrilvkHJKBFlLxqbXputA7wZ/O9mCtfbc6zHoQlDCnqNJrH
DVlffjVXLtH1L1P+9xT6Y8pzqWxnFqCoXVXdl/be/lnuBTSV2IvpflDWYboJyi+W1yez8qIn/zMl
io0QMzSDk2SQbQG3AIJemXSp/Hvt/j50/O2DXM35XpG6EiorNU5JcU3xZpFmTB+Ztq+y+6zEtW0T
aDdtBunbem/Cu7IatllzJ6XL3KDxP8JsxQQ/UNeuox84NK3trL6TO5BvMK4HvP3tqnID+1aE5WOE
WQB2W2ZjLnOV7jUU1RKNRxVeOsl2QF7XLdSiRpw2+Lq6jZLH2LopwlVLm071Ffvwkxh4bUHU6tYI
nE1mQsipG+Ar0t98MZCfTIirbTjIRCwGiXHM6VKazqK///dzP/n2f8uk/5hoc4T/Wn0prNjNPhHb
MVlL4xda3Uuq/pev/lrGjDy8NqacrbJPdaSCP+Gte0WrAE1Klj0Re4KCN9ix/+8P8klCoV4lFIGW
lhO2jeMuDc5Gcy8AxpqN2/ZffJhPHn8taraVuJphOJGvYMEkpHhRTa+NE3uYCH+xVD7JLK6lzQ3Q
kbS7ZCxysdOL3HXsDQbwTF0z/eIzfDI5r0XNatFKuJqzQXNUu3h5Dot/D/1nz72KgkoWZ1pa8dyU
lln6jtsvouBnz73M2T/m5qCp+DKbVDzNdDNCTzS+OAR+9l1eft4fzy2qSiiFCKcdBVXfEgXy6dxr
9HNHHe2LL/OTuX8ttRUSxoX25bp1qB+z+lWXjgJorSY33POErjxdBMdfJRafDdNV4l+aaScVCSWq
sS08tbNXCM2+F3WUq6jTYY5b6FEz7XDxC+Nd8tVt42dz/WqxKmkGHfhyKxi3zQGoIJheuvkx9FRl
IBGS7v97YmqXIfhLCLoWomLJ2UIrIrpZ2r6Q6FPR9o5Ve7N8nssLrhmTAedHO51xq2VzXWv66MrN
yejx9KlnN7EL+uOXgVBcea79QYpXIna8sZrvq/qh0NvVHOMsV/xK84NEi7kUC1ibHhZ3y3+//2dV
3muVK4RfwIyClVW0zxcL1xpb86TjjI31cBH9SHJ8pmgdLblkgBFVBafMvLHsH6ISHgRxL8lRHc90
Rqf1DuAx26Hj98myDVN2+Rslfcyx9rC+isCfbCXXutlxlGyB/yXXbBh4YIqz0pLvFWHlq+mCH3Ei
dZdNKhQ/urHzE9F9sU7/vnaAw/03FAQtfXFRfZkg9ntRnqXh5d/fHNaIf516xrX+cG7lqJtBB+wE
lyXYW7qhuE2H11w5iYI62RS+htwIZNXrjeGKDsccrIaqRyV81Wpav9XEqyl2WDMmbGoMOPYD8qYr
J8/ZUHt0DeCc/aIMNONni6ZeJVhY6VICiAZfudZY9Ba2BKHijiGNJeP0K5D2mdhFyV7Ob5XqYAAm
Kw7yfMiMXTv9AlVZ6UtFejHTu3g+422P51t7wbTQdy1NB1sJby2BMZktlKdUTznfbYX5Mg2nME18
w35txV5gbNY/FVmNVUfkLOYKe7X5w2pv9Va4bXSYzcGNALbKGB8rYOg1y4fLCGayOURQhuL23pru
4+qsDvf1cDtjcduFZ7m4m4t9HWxk6ZgW6zDfV/Vpqu8SfWfSEhvbfjRjSgWju05c8DCpGlI9fkh1
OEk/G4hlprKNp2AVJ71vN9AIMIzRrZNdN08TTU+R+RQNvddIN7y63v389zf/2fd+dXbv8aCuS5lE
jcaSpD3G0rfWgOFcbbJ6bjp5OfLcQaUZ5TB/FYqvaLD/d/1qXGtCa5pBojAaebBMpy9O5VKH0Vhw
E+Z40BgPGWYD6XPy9BIsjXkvWS+S8R6kmEzbG8d+MuNfxpjfViK7MaS10afryLpTErrNOZ2WIQ12
3xNG/aaZ/LlpB3I7VLGCCgOIoWtYOzn8YqleSr//f4+gHeG/IaCeYy1J6IzZzRn96bEf1at+fNDG
bS/7I/H9e9PiapOOay3tRNOSv2Neg6mE8q0cCVr4f9/eNotCt6qLUiDdJ7he9P6/3/eTujMtwv99
cJqZxf8KbHq6U0VSLBzrLeqXKltKIaV+p9yO4btmvdfTtsKAeW46fyi3eYFjilhbI/2y9JhbGpeT
/QV58UNMR0oamT26bQ1ZVPf14ig1Rw1LPWXRwmCUg2wRqx+qk6yL/JdkV5uuKI6VCNwMP85R8gJ7
XmJD7c7VQyNOAEXb7mCFJ0M7Ggbu0Mb3vqlr0atjSpOSB5zp6/o2VfaQdL754Ku7h6QflVQPmcEK
Tk3vXfxFkvBJwLlWvWqGqUn5pQYhSxgwmM8Blat/z4HPnnwVciY7qyT8z7kseZdAc42W+EL0+vdM
wfjNa/0zAe8Aow/NhOLDxtqek3KEbdLYfzHOv88zf1nR9uXz/PH4qIg0OTKwG0rxUReRtdMHmqky
WaUq1S5D7ReYI8DjY4NjEa5haUa6Iucu8Llji8vbFEqvVoEHkyR/L3bbVyFmRrqe0+Qw7QAf/dSe
Ik3/+b1v6CqqYKCd6gZoA5Tr4Hl89atU7rNv/iqqhLYaV5rguR3pbORHv773ulcxJcZvfAK1NO9U
80nIQCq+N1GvRbOllpu1BFyI8XVHe9l9efdxebG/zKRr1SzE+a6KOl74YmEPwt51zAcbJntV7FPr
YuP7UUwcLFo/AbWgRzcUMj3wVZBJbwv7PUqA0w5Y9BkgLBK6ULLnaurvBtoo2yzw2WWCnI4+ZTXa
iiu3uPgheuufZ/UINDCsV1m27hRI2pzW29PQPGuhvPnWF3Gt2k3UTNbqigHTX7VqWw/fC0XXMt1m
GhMQNAyXlJ7CfiV/5ff79+OicS3SjXotUVoIDLtZPw3GlLopvC8nwvlKtyPSy++tpmvNbjhoU0cz
HmFJLfzewmjSuv/eeF8FgBLTfbmyLusJrmbjW9+75cLz/b+RTiqDcC5tnqvI++55+Krf4bPxvlr+
o6Z14Wz1qNvFvUlvb1FyR/rQ4b3a3H1vQK4igVaqlSmHHbXBNj90DSXY7ot07pO95Vqta9QTeCWV
dze1F2jQrqrtBa5x33rta8WuBnTBbi4Pn41FNy0b+YvnfvbSV4cGtdJB4MXkoEYCgfYj4zpFWNHi
ey99tY3HQWmMg8okqenGDjz9q5f+ZJMwLx/mj23WksmbrRLVQ7vUx3VRrb73upcf98djR2fKZLPj
da3gDbCFHn7rroas6L/PhUMlnFrtiHkXlPWiq7/5vldr0J5HKkFyStBTfLVxjewLMelnw3u1CCeL
xk7NSqg4r4Jz//C9wb1ad3FnCHk2eWi/Fzjhfeuh13raAY7pnOn/+6aUff790N/Z2l/23msxbdAU
nAGUcdwNMBGT1EZhkps/BqXzQEJvs7zximDXmsoyybC7x4Qmxj4vKDBltM8VZkhuY+LdzwkjuZEQ
qxXFoS4e8+o508M1cGs/NmY/Dod3xHKLGpMIC/iLCDr80JoZGJW6bbA8MOIHOz4ndJyIjdEfNZUS
yqlU+1VXGZ4lnrK+3uQa5enkBYUIrMVZ20DhRv5qZhg10hrjjTKW1mG1CdJ8A7NrG0W4S4xTdWja
46AWW7tdtcHtOFJQ2UUhxpvYljfQzZVRRepqhD6FS78K4vM8lLtYWkAAgjLdzG4DQVjP541TDhvH
KVZ6qKxgdy6Lwbl3YhMsDxyldall38uyrrVTZQhjLhhKroqwRS6BW38v+F2rp8AwW8locRqI232j
PptWivPE90QJXBf8d9U7YQf3WWN1VsbPTr2b8i929EuQ+8vsvFYlNVUqJ202010xLXtbWejds2BS
/Xvuf7L0tcu//yMENrkYJojSbDP0MSZ+rH9x8fHZS1+FQJFDsOoVRjrqV2Tibp4vL1nUv19auQzp
34bkKhCKOAONmbI51iPO3Zrit4VDpH0UUenOBabJHWhxJfTzXPU7+0Mynyt0r2mDfXvfw9X+yufk
s9G7CpyJHSptYhLoZftZKh/zb+Ys15Il6N+KE6J22KnVY2OftO5737ZxtfkrkNrzZCB8asvwYfrx
72/jk0G4lvOXsiNrkRNzKbQMD9MX8+eTb9i4zKs/5qXeVE7d9dG0s2bH16lpzy0KGclE+/dF1L98
5r/MoWs1Pqgwrb6gs3ZaYC4LbJBkyFMZ2X7c3GfT8/fG5moZxMhK9TFhwPH2P3zvjsIwrmZ/qgSm
nl40oBg9PNT8Gd59722vprPUyIapU4ffJXq7yLVb2HZfrNhPwsHv0t8fX2fdDWKU6UDetWLTjTpX
SMjyk69aFD6ZgdfKefR96qh0vHfRIMq5k+lC+/eAfPLa19J51ZqnKByJjon1WkvzjZ0BmVCz/ItR
+ey9r5ZjHtTNUMTMjno+NdOx+krT4/x9autXO5E0lWMK0p18zsYtE5Ual0JeShdNHqSeJGMdr8YL
8VX/9yfqViBq/12rYVfOZt9wK6xFqxmKbFu+jlTaDHlcDVmz0nNMenVzUYmaoiy3Mt05Db4X0PTL
yP4xrzQ4z0MDeHKX3nJl80Vk+L1j/yU06FerViSIzJyK4FPY4S6CGZGWbmcbp4KKepDFkMAxJNaN
RUXuNOXlAsYrlepNpaM6KaA82TY9Jy88wRuKVWo/5vJpLrdpSL9y/5jY3SakKyVAQRgoPWi+t7S5
S5u1PG+6ul+Olu0J56dkfWUt+dvh628f5ypeJLk2FZoh5h3IvLDe6ijGyypfDFigwVTdocLR082U
nuheyBvFa5SbWL399wL6JMhe9wMkkUHLc8JpM48OMNXdYN406lPm7Ab7m/eq110Bk2GbLfMAScjj
fJsu//3en6zM654AIZImyzR73GUp36W16Kev1rzKH39fnteCYX1Ac5OVBdmt0bstiPPyhznsQ/nZ
bt4H1IW5tg77U1o5XmG99VHIpfsWDQmeoMLrUgsk+zoKwTCOeJU9DdaTbW4H5ZkZ68q5tLKV0m8k
ehmxW3Pks9LsLSBU/C/duQhQ1Btep4kVROOVhMCvNNf4u64bzNDaaOvwZ2bejnqwrZxqp4h3y8H4
usLSX1PcYMRrRf9VGs1Gte4lYR/LFhWlfqTEvrAN3J/laqXGuECUsd+X0+08qn5abdvgPCgFpUfT
D4rAl6XAE9I6sDhamRX93zYE0uJQOrUfgibnytmjVd4XyW1OYSKfK2/EvawPh9uokpeG9FhUvyoL
rsvlV85qcCwvs7OFGtwV4TbI1F0wxMtRO8/zHmGzV8BEY51a0qEst70OiHfQvLb/mKS9CnS3VNZ6
ArhFzxnNwS1LEB3BL3l4A+LugvUGUpZ8VAyR2QPk7MBlyDAq1vKQLERdrlMlpKFKwKeV8fac5M04
N6tJxtJQ+jXk43ki6tbFRy1v07ZZa/brcFHexgApoqXBXVqiPuXVzhl+xfKmiR9VWLlyXlFojPxJ
Oo52v2oS47EJblM0/ELkt0ZO8y8L2OEqOxyW+CH4Q2r6RvcBoRaYZUXPIjgW4+xAzIy1Y51BSCYs
ucO0VEJnmYVwFSzhaUQjKRBeC7G4n95TMG+VsgIl7VV0Pyhj5dsxIDPrjqoZFSO3gWkfTK3XxdCj
uadT1Z3AlbtPf1l1fNRn7LPo5hy044wDIsRjDy0mBMO3bFyhPwajbK7mSHGtLl+wkaIGaWS/dhb6
ItHvDPXcOPfheN8n+z479ziL88v28s+GdLGT9OoaZ8mHKj3y14K/9vcOZvFzveTmVDgLL438hLp5
PgDNs1aNKlyVc3bfH3t0KBH3d+Yxh4ysPsPkRlVDIC4+bPWlSd+15hVgcB+8TMGL0n1k/DdLWaVY
38UWWItMOmTJIskOwfwaqOvEQCece2F/HrNTlR3VbEM67UkMqOKAD1NQY/rBcMjzA1zpQb51Ytk1
6WSppWOAliKJqoU8najjLEMJPiMG103+3CcF+wudUmQX4jVPNkUnDkEGiSLFUF0tlm2NuIKml0hy
1nYxrnP9hCDYa6Wj0R8Gs/VaKBBQtJT8zTbui6n0rSbzJ9Hdj1iXqdQkcMk7kCctWuWUh7xwsxWz
5OXp01xujHZc9uGuK8FKhrUbG1vg067OJJVScE1EHUkJoPBxMVsvVQKRRa9fYrmNniLJZsiHBFRC
c2H7IjCZ4WmojV/bKy0AJ8KairLu4MRnQz9Z8hn6M1gBBOnciSldhHfCmyVuFHXch7p6O2aoUDQd
0vRjQl11RulUcLfLOd0u7tI2XjtC8rGPgBS8KCTuh1HhZt1tXv0UY3o2bWMLPtoNtGSlabeBnbtZ
KtxSwiSEC5Kx0VCaD64KRzjPO98Z7h0HwGajL6z6xRQpna3oz6vQb8PxIaOY0pUQlJQ7fHldA/Kk
cB66Bg0Ua88Odd+JRs+yjykj4ORvsYHwpra8pIJ4ibGkhNNHRzOzZuxNlP6leNAVdHlNvB6zjUHf
udX79BsgtII3oj065l2gPnaxOKpYT4b0OzrIOlQN+qZaLKrmFWLzSi+aZyGPPxQUfZYjHcaGTaCY
s4t3pleauRuIbp3ImRdq7UZwYupTehDk6qVEAp+NtSsjkugyDO7ti3dTutSb+wkQstMFy3HC/n/G
dr8wlskEy7XdVdkyCpetRInYXBXj3dzTlorVPWzG5nnQT139aKo08N9IxRMlVKnaGiQ8/I4Rio8m
vRZAMJlBdeBwfLtYxuZugqQ+1U4KM0bt7sKSO3k1XJr9KhILuzwlA4WqxyS+01ksUQFtJ9gGqrPj
cswrnMQ309exrLYEa4eeM0mDhqxDzRqVRSXf9oq6Stj5eu1Bs27nBrFl5mcDnWf1UxnQ6+mk/KTN
EB7KAuxerVNWixaWOt7H2mshtopEuTaq/By0kEF7GSotHGil4bWpfhrqRmtI+qpNadxU4bsyw4tA
5TQO6wQuW/ZDabcJr1SGW8RSG7NvyQh3vQFPJLkfppXUg0UJHlEQKaXiOzoQhmopW2iv4veRJjtn
uDEaP2zunPpZ2FB/TlK/7dR407a3FHvYQrNpeJ91xe1FslAlaZXNzKIXE7QOZ6lIERTprG1PiE0q
DBWgwSV0VR+KQsFVoST5ArQEJBzedTYdywteuSB6AeNQzkpargrcYOtmXgYWIJYQ93/jTDPgJguP
MxXsrFkP0i8TD0NEO3LJ6lcofMJZKC8nIwOHvpAGv6IACZeDqSDezGUDYrq979jkm5s8XU7hSdf8
Md1HtFla8UrWVmzGaMe8NAZTlPmy8ibL61HdGfrD3J0U/VHJzloGZce6qSUEXDQwd9B21FNv20uF
Oyh8MBK2wyF6aqEbFmuukjB1uI37B4m9T9g4qbcV/sezoHjLz6D1wynCUxiipU6knWjfwl5iYeru
0MMo6SA/ISwrwdA5JGT92iq7g501rmhzT7fJC+b6pIogY0Ifs5x7CLKWPE197IW9sN0Qno9WteuI
TpDpvRiIUuSAOBwMT7UGUi1sVYt+AUTd7ao7RwqXaX9IhmblFBIOeXDu4iV9ZOeI4lXUUJ7l2jeO
PuTpkKq7vPyFVaSknLMIAvZdkHeuUb+0c7AIm3NcE4PHQxU/zjGWuDMQRcAclK31+KXJnxJ1mQ4Z
W++yo7/GTolgIdt7lywtvFrKAZpe8iGSNY1KkDdiJpHlN5xhZiLA+OQ495m1nttjbZR+HcNA6Xal
kx+VajimITotjIFGKd7XeIq16O2lmP3FHC1ORr/oXF6NZXNb1bVXBYEfzyAs+uq9Hev1CKKQDx04
wiuDep8P0DXkG5JDQoG9RG1jZm9qXrpxHPtTK/lN2Sxh06P+cYsw9WZ73xs/VGWTB5dx1c5NoEL4
bvymTXctQ2BywoihoiQ9ftKrQq6WRfo+s7/lZC8zOb0GHitnEmtk2LUWLYfU8NXph8QGZ+IG3Alo
Sm8lybSMQ4UVrcHBu0XdeJExnzpDXhQ6JD9aXaNuHTbOoaXRSTN+WqJZphYsQImusKDYtJPsasLx
auZNUpXrTHkdi8o3s5ZEwFMOSgt9zlAXoo2XSmwu+mYtRO2PGc2E0sULY5t2h9Ts7hLzw9TPgXmb
5mcS0LZpVqIcFnO6c0LkJUrtlckakxjP7MAezB3xnW6U/JAphq8nkZubxkEvU7+pyQ1LdZ1Xk9vM
+aoEeynqbNXUtIMZCkuj9FTCc6szah1sSENf9cbPwcHrb+LiobeqJ806auNDNT2TM6x7eXgFBsGP
13ahAkxmBDBXDei33qdqJYfGIqEUO5vHsbdcRSWd75iMpOVV3Z/jHMigelMMILqMioXRehIJVWeO
iLQHDgTjSrGeolxbzl2x7wvokNGIvVN9I3CrjIRy1g22nKFzmzrdqRoYFht6SbKLaz+gFuFkDgh6
QIM5JmGmTkW4dJ2Z7EbYXhMD95I3tSBbTHlAzqCIxjcAGlsjrtLVeepOdVUsq7Q5xFYB3CtaIyP3
JNwvbB5qoc9IKoyizZlLPnutVem+x/BbY5hnad47Bfox3XjJCKgCex2FpGhWP1oa/czAcp0y3zTD
xhgzr6aDaHTI8DGiUY1sAdj+Np2HVcHitMseE5bO7cnkxzQ628p4mFvMNzRD9trip2mVJzXeifKt
0QCn2Cqb1+CbU7O2GlT60bEp6XGyd1UquZhQL3DS42xLn1u5wtrYDT76ALJk+9iZzlquiyX25TvN
2fI5MuUpMqJVBFkP1I82LgJsh3ptNeX2r6THKscpFqk1+hH8nkvH9L4b2mU5LVvrZGm8OF19xYBQ
veuOdWUtzOFWVadVSw2olG0XJ77lGKs3osr3dYsgUiBhhTPIMUYFR2W0Dy1HxNB8DKPSqxHHkzkm
IQTSsFzEs0W76rDp7frDwhvcHVpCm9U1h6q6w73FNdWbrox/5Hp0nog0dEEW9SqeYw/5Qp7jizzu
C6UnucMOXCFqx81YbHKMZVqtPDr2zqBPDIMddzALerZK1Mn2OqhuG3EYQpPo+Bw7PzDmq9wKI880
jtjSOAHFLRJ+ojiewFqnHAebOs8sQk+pQTLKUMiEdhjwGLAUzWdtrar5oaBbMmTjNYY7bBQXlY1V
OcS7wRjvZfy7uyz1uPShsXHVKKtM5wfOkpuO096RIDMO1hJWBEIBrxuCRR11gNLvlTDzoaN408R5
goPkkMzewBIcg2LRzY9WQ0qQ615umkC4FTZ0R1oViCBzQmXa4r0vxrOjsbsqCnReI3icBVRFA06d
7viqvJHT9OzUH3atuzoNnI02+jPtyTNa83HUvZbDwmQ3R326n7VTMQS7uVUXKnyeytg5AIk4lEdR
uwocTsFh7aut7sGZWRUROO2k31el/qHjSo9Lf12eW6DXxTFUtnhCu47yosaPfXTTOzCO2z1xCzW7
iA91Qlmj7lBCL02s9U15upeixAsCFa51duaai/yhcrnmXZmTc6Ml0TqYnE2bhgc9H5ZGqP5MyVDN
PtoP1uPU19xWkTE4OSUYwJBCWzp57BW0xhYpwcOUVpoTbWWkWE0/cSCnwIBvG+bQMKY0HHjy0K04
S3DJuzQDaReYR42TRmNxmTzcd9YMn4ZjvzVrq1A79CYNuBcv+3J0M1MsVHBPhl15KdFO1ZVTLEWH
gSvjQfZ1WsEkMp0cQKOh+pIKaGAyX0f7w8miXd3AR45/tEX8wK3MiaoI5g3KtojY4bLOOtq6uG/a
YIXcjtPC2S7LUxXdJOPt5WDq5STDcat5yXDICi6YLfVgDuC7dNjihJ6p2oWmOFYB28D8hi2iZxXg
ogtpMduvCTXFgVVE3Qg9bhZxRd7D1eWGuHgtM9rWL5Wc6LYVbwnlGlOHMFaBeAs/oF9Q1wq9hrXW
YFQ/aW8jwkiVW1/TeQ+s6M6GuU4CbXT22uw4qtTaPkoBjJoAbS6tNAAUc2OVOwvBm1nDR2lBiWys
tVEdqTh6Cl89VuIXamJUWK6Z9Z4jxUuT0pve6xzwWRNgAVqbHm0Ysma00ULAutWT0T4FpiDIfswE
zpaWzyQIj7nUr0OS1gwGQaekKJATT42zj7FqPKTpwAduLmURhX1s0Nu7RF3b9ZFLN7pgsDYrfsX1
m9MEu1huV0rNvqNM5zrKF1b2Ic0rIwepGmwyW1uNkeNFs1jJzNpEI/8cjbVB9sDZWNHmRTTNxDxZ
29QW6MWm9JM8XOdZfy6c10LpjiXVKMMAfNaTq4fycebVWtpbG1AMsfWcz1vZeuqR6ITSr3I6U9aY
7DsDWN0Q/xSqvXeoCqXWcWqcZUpOVQwpXd6vqvGWB9uBSrtYD22xavRlQy+ylB5SMrm+eU6KTUkR
Q4c2LR+CGCIkstgh+lFgpJxEpluxmESsL+f5YyRhmTldjphxa80+VYZFTYE4wVTJoN2J+hqy7eGU
D9KTwNiyS4tjQpyuM+AJebaJajpanNlVEuRo1U3RA7mONbfkXDqPfs5JG+33PuztvRXBESSFy83Q
dcbXvO12cnCqYlCNxakMbV+qO7913vQGRmwUHxKuLmTeN5RNRr/ftHp6koyazPgjtyF+Bv2ir8n+
ysZP+97vwxiuT0C58iGYg7Vjr2zuuEyoPrGV7XLxWBUwX2dyq9LYdTYtNTKV3PZyjjQOdTRtHfDj
+NAKC226mXtShrSkyb0JnbqT6vtqJIg7wjUjWMTlSKlJoflh8HKygrHWqdghRAW4UvdMwFqh74VO
ZTInUf5quuLRCi/W9MkpnKyFbBA1TMc36sDPK2DQcudHCWRbddgPNhMlT/fhdBzV7Dapx7MYCzrt
CWKJtNQVqH9lQB2A3v5iWKeEKmG9WpDoavQvOtNFlUlDpJinETfMp5a+LEVSbmrdeTRwdaE68UCX
rofX+6GenYe0GDZ6oxxavT9MwbhqkNLKVLZVaZNn2O5TgLz89kSXyMaLhTUmbtZD30w9dRIRZ0zS
sbA/tNOP8dZutV3bti/qgBRF5RTaBcMyVANKuqVBP7B0F3WU2IQuuwrFESNSz7IAzDuLmQ0eTwar
j9fDJN5lp1rl6uzXMi17ub7NFWnRloa0GvLXOdB3BnKDyQBdki7UOAWR2tL8L4f+VL6MDaLoejqq
geIX/b7EpGN80azRTS9w3+dQONuuSnd4271EM5HbGVZihqaZsEDMJ7sHd6N81P1TDZ9Dj6zFLAHR
aYNFlFaLXB1OjchG1zKjWw4lqAP8vuCg7jxHrb0douJtHJDumuVhqo2NkgocJWQpdROr5UqKeygO
QgOBKE3QwQ/MLzjZuuRZ9V5Shr0mGOPpLpz2NkzzhK9s3UR55MnhQ2ItSpM032nBFNh4Vail6euG
AOYyy14tbgw83DopCUmiDG8Ojrd1PH9U+qoSFSgViepbwznDEe1y4NwfOQ+yuLWS8kaq64WTqtui
gWGb1ssGW59QQw013jmkq03tbEWlcjZjhtm9g2FQ5Zrx69Dc5RQuAkfdyq1FZbOGKyyAJ4u59CX9
mKSb0NYxJ9KZAKJcq+qNPh8jtPj2MPglkIaFltUZcupbI6SNpS/e7EtnY9otI0flEgymKL8GFrPU
uKuq+XvLJcHl15de0aCcFzPJ4KDAfaZNrY2Ly7kHtyQenHcKKWKGp6R+0WNvZOxatHrfkjA0c3Rj
qaBsDdCcivExBiXuQljRNLntmS09LeaZdkY/5Von3Q05RRhBKj1q4q4prdU4QJ3k1jkY5WXYUX9y
TmGs+TKil06uvXbq7kC5vFUO/QcCZG7+GnDlOn4Y4t4K3ueObVKylq1RrWqdcjBeH33106rua2ub
O0DXtWYhhsMYFcumixdadzJtGLD89mr+xel40RvVtmu6VePoPmav9FA4LgnAru3gSB1qAQV4ei2m
TWTscjV382LvmI+13CyqQXHDWfYlqgbJ/3B2HsuRa9kV/RXFGwsteKNQ9yCB9IZMJv0EQVfAhffu
67Wy1JLeSxWLCk4qoopFJBLmmnP2Xlue2zJeTUV1hWlhzX+pefYLSrwKPTbVYR2eUzAe8VIoqL6U
cCmk6lF06n3RGwmvY7+k9HWT2huJOGMrmPfNejSmF5llZzU0gKYwQAZrv1/5ZblqJcCembwIBVWq
llRJxVjIvAgjF7sN34c4exF1yhuWeJLZM9W+2+Pg5oN9LzQwk44Vn+yIZOIYMb2E/myK1D1AmEUQ
K6ytN12/ZdpY84Avm0peVwrjQNz9MBml8rpYTcptQHSJyfmXXP1RtJQYfRJJbf2laTqUcuLoBOZM
65ijjQyaVk4BaZqyVdbZqWfJ5AFPR4KCCL2m3DcM4zzTxA5qy5HMmF1fxzvbnFahUNe+JK/kzGZX
p+9CkR0VhFxNUy999gRdqi/KuFvpHckjtC2UZB9od/H4kEdvTvQW9S8BU4AC2yTeNdpL3lNqb64C
49Cbx449WwYrOKASScFEkpJ5PL1F9YMzPsTtjwG7VTYe9G5FDR+ZoGwvqKBqoTE3Y2wK+3P7ulIC
LJjXNBSVKuMI14F6tKnKOPJaajZDf4yrfVAc9GSvhHuh7OXxbVDPPO8Tj6HXFfGilaQjUNCMoWmS
IzfxMSbH/fgYYuysrUNnXCXnGfC2DOOb0WRDWqbzpOxcLsZ7nr9VBvmtyBtrZtxhPvjOfBAuI5EN
wSU8max3DYrwWQjjM/BKrXAnpCkAAjeWzgYMr6y20Uh6ZXs5OtexdFW1VI+yveRrN5NW7QymtECn
FbgCS07rbVkb2IZZ/U/XRr/20x9ASpFb7Fr5TZGClabxQvX7KJrX0v0g7qrBVZUNpYIMalTcnzk1
9VY1loXmeGk+btj+J/b5fm9bSztI4lA3V4YOuoRuL820gOrlto83WWtrT9GkLnEXbZP8WR2cndbe
6DXJuEomQ6NxXtq8vTJIGvSc7sWQ75tQWbDTWgSOIPGQuKuGaO1XxvzjFDgrXdL2ZzxO0h7t8CFt
Eba3d5K4T+kXNSe78KLC3ujhxmZpvtKtd6k/GU9ZtJaqel6P+rKWD0p6hZWftoZbL+0OuSmR8j7A
nlq7HVPFTRiPe7/kuT1oSXcURNPWJF939TJR/SczPIaMCLIB4Ic1Ig0DNn62mGXWslqznUlN3W3t
Uysla0lj/yPzQQXJTLcoJedyS1VSOhXBexqkb06Zz6fO2clasDXVaacWtJ7rWnNLC20vANaEdbgj
7LnB8C3KhUnzkSQUQRXgFLMl1bNo0TdE6DR2O69CdEuh5qndHbmAcIJres5buXlTq36BbmqmUvpI
KGQYqew1inQainfsV2VNLaPgJ1l01/b5yW5PiizNv6VTuGSE6WFQV22PUDCpPSmjf/8Fe+wT/cNP
SsDby43Igvrvfyj/Gg1pzvzHce16UTr7wvqeMv4SCyYLIefGyHEjGpntSv6mYFK9kCBlRJiphY0C
bKyASXOLvhCAfWbwuwSCBWmpDU0qMSlp5joSz53UzRVTYY6lI6vqyyEu3SBRF6nzYfvDKQnrWUH9
NXAqL8Dynr2acfzFuXx2Ty5USbj8jSQ6f8fSoDXlxd+81RfqoC7uTTvOuSVyehhpZdEA/96zeaEm
tCfT6USa4hhSvDaai68EP59IQy/xO0Kr7NhX8Tcz2WRGutTsA9v2mZ9MX4h/PgFUG5cEHiEHjdQJ
qYdiSrmudNupWQYFa2ya452ytiJ5NkhkEGramh3jVhjGXFcf/DFhGXqVOfRWOsZhKiOKnx/kqrtq
0i+cGp+e2oWzN+niSQ4DFMcpVW/iYvGqr2APBEWxi9t3etDrsl1lzR1qH93cFyDUTSgWUmmBcYhn
CXsIdkKkAu789FY1vmnfvcT9cDtyigkOmNrUo+ZMUuq3HiHlQshY2mlb1zJK14bW7Kh+tN/jshuX
mZ19XuVWNXFgfSk1MzJ8vne+F3JEq48VXXJMkI2qK5NT/02Z4yXjx6r0uOxFxemOqhegPjQog3zv
lC9efxLx1GxqcSJmzVZOFmL43kh/yfMJiRPIgm4ct8rb9JC///5ktU/0hD/B/n+alxShSpYxWgzH
OuosZB6dcabRUj4ZJkHjOrkSqcYS0D860rlnDRikor/YJ7tCf6IFIUk7PdoIVhNFRCyWqq/pRCxi
knLL6T3rwMr2w+HcnReys+yUR9l/6cobR5WXpnQbBh2CqI0ymeCHeZlS5eb3X+v88v5CoHnJDrLU
KFRUKv7bpD+NsEr6qiOLoe6ftKJ8EQVfMfSH7z2il5yfMTZSMyl5lKzoaqoWln3/++/wyex0ieTR
Mr3NFF0w2ge7PDrvFX5/3E9G+0vuoam3BaxNrk0n5QzEpDBKPoUlmwTwrwCxP73Iv7r+F6uHLpI1
uTR4ByI1dKfsmOU7Wb/Nu+cmcagy+jSQ1522q/OdlTxn9RXTep49lJKE0C2eUcWkdJ24efmWds+O
dPKtB6E+Ea9ujhRsSdQgCb0+dy0lMDsBpZ08WeTlh0aflCRsUy2Yzu9EfG8IDy3zzKZlEzlLBfiS
VYZuY+3Vdmn11zJ1RPlVREdDeXOmJ6rPbhdeKcP1ZJ6z2K7TyjlI1XaIDiJHdpCXNBmfC+o7Zlld
B5mGLhIFT3ADztCuJjJ289Ogy16R3nf+pkSf7WyC9gvX92ea8EvUo4kprIlamERnNgebQYRPtGpg
a44DhX4T8aPjGoFC4kbuFeyEdYrvThB+Cz9nyBdLpXpwcqnH6LUdyn3gr/qvpNSfPeQXg6WaB3oo
oR/Ytj/s2+KLOf2zQU2+WCiNQsrtrkSun3UPBvGiSEEpj7lQt/QA529NOa6tFkOgeMpozmR5ImGa
jkRgeUW9DuM1u/2+WRrJSNGQi01XwzLUfZBPj7Korxw9Q21gHu0s9CALLhWKy4Mw18G0SgPNDVOx
G6knx9ouJZtFaF85uz+7Vhf+z0ZP+myKFdYEGwgE/fcoNPolRqur6WZXIYcVB7px4itiyvlV/79D
gH7J0Dpjz+M05YnxDdpy7xgnVmb1vblQvwzvFHXfViXsua2YYDDM0+iLhepnJ32xPFKkFMd1wXHD
IHWdjkoHYpL+e9mJ+iWtSSauI5VboOXKG93Rb+02dOf8tPxpAq8lNauTAa+I9ejfmq+/nyN+/ajp
zsXrHptBLXXIdM5skjry6u/tuHTn4nU3+zr3+/MVmB6nw1ekj19PaPolRiltbcfR/ZS1nFMuKwc9
OhokS0YmYTfe967HxaunRwwofaIN2/y59bKPbx30ElYUQWOWhc3DVj2W1pwqzvcOe7GhSSthOXLO
OhEVI20u5ws2wydX+RJVpBpBJfWqyhZOa1cWAuA0KFyr1pZa8hWA97OPuHj7YhW2po0SF648TYmP
zjxGBNU78Rfkol8vdXX7YlHSylGoSUrD+Dn2uyHoZk7Sb23KmaN6jZnnW8t0/RJgFCV6bw4x5Fw1
RWa+cppg8b37evFOqqXetWOt4Km/D26l7z3Y9uULqec0bGVaBIbirynq42n//dl+MpLaF1Ow6Qeg
N8+7FRGvYkROrK/yMJv//uCfDE/2xeuoOkQKp7gdz9XavluP2veuxiWLqBgjg8o4l7iuF+NZLz77
/fl+8uRdoohAGJQq/LCRSDhEwQ3g+hjN3LEco7mvT198yCdvzyUXSDVjO2giPoSy6FnXQX9BR/Wl
1d+baC4BQZpBXkhQw3Qwy1rMTF3xcuSGv79An9xQ6+LVDAxbiVubG2r40OAgP3yxav7suOd//9Pk
aMMTT8eRc1YNr3+TouXvT/fnd/7F4uYyyVNvesOJnX7YynjCRpiAEZq0IdhF0Fml4X0KOhSP+Ipq
vBpj6UmDjIVrbaK5lNWZSTsryVFzXZmqjQAYm0cZLqNCo+mZLvvpTs/Gc6d/G9qqi1jyTAfVivDO
SfW5PZrLfKIqqy0Vs/MomLk6CA0/ez27I6RYRqrwPLHJIs1hZwLsG6Zkq8sNUs1TjbRbmPTPocmm
1gst+rnCLiug1GfScgmTbDklw1ptqnkD38/OPGkyd0kwrp2IH7cfBs3U5m5SgkWIM6lLr2t4/r5+
Y6soE1IVP+odADvUBa+/v8yGdR4tfnWdL4YnrMKKwtq0h9zd4LW994c7A72RhIAyt0/5yPXxn/tI
WqqOth6dZtHE1WasTXoYG6sZ6cv3q9TaZz7kcvSpOuTywaFVXsw6+/1clYjzTWVhJlLz5RlBMmjz
GBlAIG+QCi4DHcMOPx2nqzJ+j9QXrA84HG4zGoeZvproPQ/tYtDRsUwBeEOvL1NPoPMW/VuO7wuE
kavX9SxBLGwNAz6gla5Ei5juxoQoKaFRb7yTGm32W6196hJnmdr90ggpkqDQHl9z9TUiqWTo1xG6
DOWqSRaSg+6Gnm2puFWxHtQflOnd3mzv4jq7KqRmO8Y0lTo6lZiUay13KyRlPhqTWIMB29+PNUrp
7npEMh+kXInoYNGTw6CGRgoKmgC7L7U3dViiAdNXSai7wyjd5A2azxdFGWctm80izBfxFN8P5H8n
4j6fhnlebTVzkcv06uE5tkrlWfywT+8nopB7oz9KOMhLnV9WRYdCVpI9DcF4O6ozXoPCPMDBmg3F
yiyaWVUfCdBwM9HONf0tKXfGaHiRmblarzxkdYlNEU06Z9UJ7dUE407U1Eo4UNf7rl3IE8nWeFLS
sL4ZyuKs/tKM+mbsGs/GSdGqkoduYzmIa3TTVprNEwDllqS4vejWHSr8wEpcYiWngtiJcFpLGKz0
AwF7XoIc3TFigjJsV+EUDD66RMnSBUixzg3Guar7nu5Xa8WvF11vQjp1NgpWT8cf8FSl89BqVi29
tkaE8wSxQlwNy9L80XT+QghnlcHWVEPtLQuQTmPQCmjQ2qk8N4XqZclprLQzIsY1JdC+VXJI1Hdh
XY9YGSiSupRDkKY65Oelrm216yY03PHsO5x8xESPiVMc7QkmEx0UYybhR5CkvRM1+4LGbznMU/1x
JH53EjsL/F27YiN0Tb3syp76neLcKOHHEODWVJAkFCjbjdwd9Fu57zdOvKSiRF/UXxroLfjo2RAs
6NJZjuk6aNCRBTk1EQ77XpGRi2WIMMt5n0y3rY0hqEQ2KuuzjDumZw/V8CDzJCKNGmgS+J3vpn6O
VCqd1YHkViMMEmJfJseaaf0D3ONahG48YDFJUaZO6aLXNjIyB7MJkbPRtSxQ+yaYAF7yWMNWuC4j
bRZaGjmJYP5SnI3VTozDAgoU6MF5FJ/i1EY48NFp9oyEGqXeSBnmdOpEQ8cN70xXgxekyTcGrmuM
O+DDVfBZtfFc5+kipJthR7fpeFPLCMwDx+VmoLHaqjiGnQy9vcNzTDGyiR+ktIJMpOHFUFdJbx8D
wzl11hb5VorsuRCbHqJ5MSzMyty3DNBW/SgleAJjvKKi9uQCWHPE0griFm0T1LNJGM+T5nEweD9b
ZDokjnTaB8RGV5UxYI26VxgvJerWZrhvhmwpC4ve6zG2wWbaK8RBShO7bUh25Nn82MWbfLpSmMIU
8VC3qOKjF8fUV0VhIjesVo4lU53rZjlWzsToZpLMS4fh58pMj3nMYzwYMxtdv+ysRmfvW8S11RbE
6NztmjtbQb2Jxt7L4/BDjpJNEJ5S+uu8S+cJsTcQQFkPep8xRGbzqQkefLpdDbLg1En3ZvBsB0jh
eeAa9HM9+TCzEdFQwSsq2/cRSo+MCJ08nq7NUr5L0cSPKfbiIWNcjpznVGJEDIe4WiaD6ZnN4FYG
tWejyp+qzlx38g5RaggtBsYD1mEIpGa20MS26V6Vai+SvSo/2f2wiHJm5YGmZH1G5vZbVWfafx+b
cl0X2jKObtAazkc/27MDcHXuG2kwVXwyCpjM2AAbB31tQ/PIT1eK5ewrdd9VryUd+aB3G+D1ZgPH
MCjmo702qmFWWneN/UxtyYtE55XmvZH+0MxTFz2RG+bpWEkCFh1t9mrhY5hI3lFr61hF10VNXEpw
iqr7VCx4o5a9z9GMROyDeLzuyQQT0ibuLbR0jMBocGGrunRcMOKhaoqjGk+wvakz2e1TxANpHc3b
6MbPm22X4dNAi2Mi8y7RbpqsTNhMmY7z5I83cpyhw0XAEoS3wXTiNDwZ0ZFsd69a5+8q+Sjpd71Y
NtSEsVINol8n0sbyqQk7+5gWUoGI/YxLSUfrrc2ZcbqPHG+eGJNF2g67xsLq5vD+lo++o6yHkC5r
jbJT4mFNZBm/jD8zaNKdI20lMbAU7lmo3RjtVwS9T5gWunmxwwkJT/QxxPRbZzw0teIJxua6whle
/tD7aJmxtGoQuogqIwQKOzv+AdJ/54EpuX2I9038mNT0JvaZ3PxTlaZeagSs81Qv5/WMcuqO9rpp
O0RXGN5F41ahtKraHFW4g1fz5CQoQ7N8YTaIqhAG/37Jpf+k9fxqyXXxtfImbOMi7Kj0dugVE1zv
wGvKY6i2q1oqPcFgjNN41WvLsph2tvJU2e9oYGdqYnpW3s3CCe8lRqwClccQGTiyr0gYmU3YIvoJ
A6k0L/V2i6xQDMeoSOYFyHkzvm4zTKuRuq3PWsKCBSqtvkbHFW8VbpLdxsqxAXwwNb1n59pc9keP
vep7ignViaeFCKBS0TQYjwSmL3KMnGLd4xMTzbWBikkbySCS7zrQjBZmksjfJ+EbUlqj6Da9eRMx
T0V9Ng/YS9qttY9iFGlU831WVhjY6DPkMTGJPdbpegMpSJmlpcBSvqiw3Pd0pytEQQwHU/U8lVuY
P6yEsCtb+YMsgb6mlHjG0LbSziiDm4aBa8QJMNQLp9w7xqGqvEYc1XxaydF65L7XuLn8AFWxlK80
NXARp7Eu2PjF0k/Wal+7phl6E8OZYaHnxGxh64izlWKu21cZg7JctjO1yRnFkXxiJNJe9PamT29C
/GdUYfNzqVocC4RyEDOcylmImAWovZRMfGqavBPJYZKemTJQZPaexsqp6G7GiD5psJD9/cTkWZUn
e7K9QF1Kw6y/sep9OUwz/9xrkbfBdFSzW0u5NuJqTtjxTKdJLtp9az3W+DKT9cCwZrJcRicw+6mL
hycQc98n8WwDm4ix/dcnv7+X5WMYvHbVVkQPPt5qwbOQ8vxpxqEIXp0KLxUHjm7zSpwTr1lrMODa
WPdpaZGv4Af2dYgLZ7DQLROENm8xIlapfDskx5y+ukXyAELbuZ2qa0dVFrbp3xDKPY+dLUEYdlwt
igL5varumjxcZ+x+fCTieWKinOL2OCPtgvI+r59T/1SLOyV1NpiEAAJqt/7QPkpysU14pXPrbTKH
Y0f2J8kLxLx5GcFnNfWnNr/VG0YIGSNDmG981J+a4ALglhZScELg5dbYRDuZSWA85qlPVNkw6/zD
SHpngdKtfPGVm07NZxVGDMeCX6DfGQBqU4FbVo53enHXJct2eIzi0cvbDbiyc1Aoy1ZUWDoDo6Lt
M15FrTiSOjzjJcMDj4+Z6AZe9hclumlZXsjcfecOfxe5I03/Uvlbja6wek25hOX+XEVI3Ex7Q9+J
bljatuNBAGnk7cj8kerPEU6HwbnX7Q+FSD9T5POgy28sPbjLMGsLMCMwUBow8F7rI40PmYFi9p8B
bO8l/6gkQB3GcJkqb34zzu2BZQCqcLfSV3q4HPsSJ/tWoYmZmOx964c4yjFEx+jmWkztYBi6+s6W
6q2cExpThg17ZtNfTSyv87Z+DAFkm06LBytc6g4gA7pEJh7ErkHnmTbzANdBrZe3ZuusYeofelz9
1oiqNfFSE3yagvFOcdyeiJ3ovBXvWQrh/m/NawPzf+gfzi4a4Cm+vWgGh94cw3iAWxmwQDqFCwxN
JXuA/ryYI1bPkYZFiNw3CwbPxjRh1Rsh79T8fqCApiUjRpHJjX1W5Hg5FNO+KSZyQs730xmXWbeq
u/V5ElKT8ofQk1Xkay6Wc9euMETop5ESQkq1ScKSNSWBh+EDZMVatMigzdUwbOrIvrL0FGOt2Gsa
kNwEUWHZzMNgGQFdsev0xlf0ZYMTJqjag69rG7hpyzFEOtUT9lYNq0m311Yrb+uE55ERyQbE3BtP
ErYfP2OAqm8CBP5V9dxV/sJK0TffktlTjP5uzKxTEvcrxUZ5CAjni+nsk/rBRaEQ5xIXA8/0dsRY
iC86rD5+f+CfyqVfTJOXqOJe6cxeV8tha7fNHYPZwQfTM5isQzXAEGREjaz/7RTRp/0BroE1iOli
LttOknIVD/Zarqf70P4ROcHB8X/8/qQ+qbleEo6rySnRz5tgwxJ9FrMIOkuU+yL/ojr6U8vzq+98
Lm/+qZqmx3bXlQktvULWvGaS7/pgk6lEFfU/hHQKWoXG/FrpURo3m545sR2jQ2Idyi/jd3/mqf3q
DC46BADKc5NnkG9IHWXCYa+OKX6Qco6SbOP3Dq4LUibzq4EcBYHTuWauSlVmmWzXFFukrgNUBVuV
v1frv6QohxjBRExjfBtKS6W/m8QX9UVm118/uOZF4dIyM/wbzFdbzPezkoxdqnH4EldII05snjGH
ZFsWQER5JG5G1z8Tb2UCqF7x5Kk+5cwoU6h7JSY15oK5jlV6wLeQZGx/j13xpAX6wjDbhT7pm7Do
5qH0pKMQzzX7yskf+6Jzx0DM0/S+nCy3j3HDFeu63vnjfdaUHnQjB0es0lxVUeSmQEUqCs2lf63Z
G5vRlDHNLcwdzr+yfIjllvIabBvChAYMZYzudY4hKJ5cq3gCFZL4uNk2TQeRW/ZQgbSpxeIRm7zU
PIQMlAOOoyFPz5UE15fq2ZkyULYFq4qXOGSxGCPUBaCRNDhDQ3vfmMNa0lH0n0kdczvZOfIcE6s+
YVcsD2G+rkffNSgRqtQhBi1dRYC4YrYFeYOZXlnrRTwD6IZHNR/voib3qjZcW44NaevJ0li2i3Vc
bgpKbEQtieBlGn5kebAtMPqUIfppXIwQWlRtafQ7B1x1Tq4BLbLdNIlDJQSzMet2ZtVeiXhXUi8Y
cID32BmDpb8IDAXalMWtxvo6PEW6us/yH1perhJ79JL27O7fFOGtqKanuGfxY+IbNJU5W063EMw4
2PTq7LaL92q8RygK3MmPFs74qqXKfJSjG6v5cMI3XQ29ogcel1oUPiL2WvGsUmV3yFZScdNYhTdp
xY++zlaNNLFne7L0LUJy7K7NLtW0OTwTNvK6C1Vp1pnp9YSZvMdvVHXDos99CkjJDsPbz4TxIEye
bIQFYZKTmfsYUyBuz/ZKQIrWFFFGsrapcginfcPqsRqDO0N6GKNq62QfVoir1ki9QSvnI76CtncO
eqhtmkB7FRoVCIQbjvwhdRreY2K1agNsbUHQ+kOEbwu6WFssHPgaWapfR5b8RR/kk2aOeTGnlHHU
8cj4PauOjqrhaQhCT7KRkIS446avFA6fjOWXXG5orZkKRKjfNvFdSsywUe8cbK2/nyg+aYtc4rmd
KWOTwkpqm8urKCAwbxi/2j/+etwyLqYIK1CETmW33w71vu1OzABfHPiT7tYlE9d0tLzPLCrlLXiI
zp8ggwGRI+w4k7+a3j5pNhjnW/Gn6c2wsqSOJ4Mbi5OjiBsyBE3KZZsIZImI7kJ5OWY244xwHd3+
oln/2W2+GOezSZGt8fy1qvBFs84rQzx9IAB+f58/u2gXLWM7DsN0arnPgSGTRL4d1AYDKhC6/v33
H/DTZvCLCdlQ/3rNIr9BSWtozIDmeB6p16ISh7jQX5WAIj3RvIKRtVHerG5ge5scUv/RrtiSnJPw
MNxBWfLaAnBYMK7igh2tnL86Zrpu8FvSvFtUnTKPomSbsZr+4ow/ucvmxTWRzTGQ/WKg1YjD0Axp
K5j5rk9OcfjUF4/B0EBZC54mkFw60A8nhuljSSDNmpnUo+oqsHbWmJHsXKal9JJJbxEQ+N+f2/mm
/+JimhcXs/YjBbqcTS0R3SGTyEh98PdHNs7f7heHNi6qOiX7YKXVeRKaLLpOjXFZpsHcafq1ao7L
HFuapBSzOk88wPVQfqBxZPm9g0FIoagdZCs76t3IfFYilJS5tqHbNPNDNKmRm1uvQcTIHZ/KM6iE
sqaisMwgE1TGIdzDggpqcFoySDc/XtV2M9fCp9h/iY1ijj9uVYzxfT4Oqxi5cSKuNZr5GTGrrfPs
+7pbO8tMgH6Yhld90G9IjaZKoH1xVT57PS5G8jF2wqAEyb9VkpwiSOIOAIMJe6OT+0/9+r+9Df8e
fOTX/3WJ63/8B39/y4uxEkHYXPz1H3vxVuV1/qP5j/Ov/c9/++sv/ePw0mF8zy//z19+hSP/85O9
l+blL3/BVyaa8dh+VOMNfvSk+Xl4zvH8P/+/P/yXj59HuR2Lj7//8Za3WXM+GhDN7I9//mj9/vc/
VIUH9N/+fPx//vDwkvJ7pyTvPjLx8n9+5eOlbvA8mX8zbF2XHdAslm4oZ4tD//HzJ9rfNMvQbUcl
RlLVtbNJIcurJvz7H7r5N9syTcvW+cMx7bNQoM7bnz8y/qariq5YqmZqqq3gWPrvU/vL7fnf2/Uv
WZte5yJrzg4s5WdM+/++KpbMYly1ZZ3Pp7PhWJeL+4kz6MwWR8dYyOm95rf2K3muUgfayjHBZgSS
TkkZRb49F5D0CqoBWpq7xqRrPUDSrH+r2S2JmeFgmwZooipzDQTIAfdFWnuNoQc4DyGJUCicpEOh
UHNdyYkfANgv6lJd2pqaok1SBNICkjjx5VFLZ5Pu13QxcdIVTq2CeInFXWA3Sj4vdGq3iz4tfW1W
6oX/ohYRUJeu0gA4FpNu0fSeuiGndDgMmodl2KRrVubQSGrgGz4MnBRoVAxk8qoNavwhtaHVyio0
/QzMYqZx6lmkmp5CpDutPXtKNiAYqm0caCme+7J3nqsYFy30rUiAtcrBSayHeAiA+KExeq+Uc4G+
8mvlhSkVLoTf9DvwE93OUtCrkffdsnGoxwwnWAPaFMu2okjWvBjbQNpqkoqDwGo78CNyYdTqfCCM
9TEKAkWaGarZBXSxClaJ5RQNj+qklzcaMXGw5VoZWEVkq+2jUehGOq9tp3pMA0N/spTAAOgw9M8x
to0r3xQUO5XB7NNzulwogZhDtER/NDpowINFR/0MYw6ItYnYVQAghWNTZ83teyeot3lIR0jSqN8o
YkEAHUx26cryH4HWVnpC9qXqskz1MHKs9HSeleeOuFjXEVxTbOCjUBciGV7sMDvKyi7v8JTb08MU
xiaRIZQBp0gwT5bQrCS3Uemey1r6Oknqne2jATDSlpJgCXKaAs7Y7hWjWZrpdDW07a3sO5tQUu6T
+iMq+usyuKeG+aGXzZlk8ijAgKWwnrLJvmqhGyTScKaMrpVOoumja0s/rB/LOOlmWXQoAcdUtAN4
/WZmT66LRnhJmcJdU/M5XSQ46cwX8PYGEwtfBXKDhNIlpfvdZKfVUtViL7LSXSPbeLitk9zYa2xO
Ip0FjXrrEPxzMpMpf4vkeq0NPIJ02qBhWQkSmFxTbv3OSrxMV+A0yRaGUsESvIAkQ1XLNvQ5+RjS
o6lbYqaX7Q8VN7RpR9eGbRfbzKjP+6y6v60pEVQWVmi/pTPWVQerg1xDVS4gD6ZxdhUFSVtvATLI
C6FN3qQ7Dw4oxfEwsuyLHZhEhdvLD6YiY0cbHxL6fOm5HGmByvCvR5VCdgKiznYmMjGbkwk2UKLI
5pzBM9TOmunZ1LujPzUnDYqhFJluEWCyLDRPSlFLUDMxjYXtYEWD2Vc7UCUMEjedYRHTUhG2ubVD
eTGQREf1ehvgApzAHcJrgloVeQ7m2ETOVgaZpXjozvCEapU3Oe7euzB5g8m4JbKFUOJH1YzYPpVv
FqQiWUAaSha8sq6DmEIJ3kL4p0UAzBNSICXqunsKYYSaAbu28NQ7ym05ZPky1J1XSXJeeOq2XUpl
Ng872m5q6knxkWyh1hVVeWuVaHbkfiDDMdUAvBbHdLAWvgniqDT7s1//0WyAE+uQKUYTOdQQEURf
qGsgk2A5pqUuNYPnd1Qe+GamXLLqxzAaqfgx+g+jpQIJIUdVj6Iyek+l2wM1NL4WOgRgjEpDWq7O
z7Sd9MQxGURG8pSmyAKMeDsk7XAz8DF92T1ZUg4XDK3NGIGXmuIH1USLht7VtVRpWcft2pjsUwpk
pKuh8TmkAk5XOHA3Dk7JPJFAp/Ikd3VykBPx6oQAUZSpnRWxAPqilTCgZgzyzqK0zE3cVSYqIN5i
sgE75bkEf2mhYzhlfbnURyI6Uu1YWOJKTncGVeAgtpdFl9wOuXX4T/bOpDdupFvTf6Vx102DEUEy
yG3OqVmyJMveEJYscZ5n/vp+6KrCtdP+LBQavWjgolBelEtiJhmMOOe8k85rHDkSWuISh5r6o477
O2kMR4viSjQ3xkQIUhTcDQ5BURV69vZr3zOk8RA9fEz1fNkbb67yHiZV30kYHBjK9TXwcpkgXYFe
5K9z2WKRkUBPKOG4YUmpQbdqg31ZxNH1HFcXMy5BqT0dLIsXc4AtCUJYwkBxALmyeest9JRDhqR/
CF2NYxheXw0MHatHY6FxgCCAByMUTcD5aho8D+vXvpa7uCpd0PGJrSbN2vUcq10n/bdmtI+xmxyi
Qfvnee7VX8lMBe3v3YMuq2uOafBFA5sX7IMerAGaT1i5yl7NOJJsiwQPoGbYjzEe7W150WJwYBMN
zDk7t9dRa180/kudmgzVGZUDqLZ9hqMuJ0A8busuW0eh3M9J94xT54U5OTeiqBnvzDsLEoCNO4m0
n2cApDm/1uO1C3YzNzcmMTmDeW65/cpRzUaU4QFvQsw4HMOi0ZtbEFFjIEOiS5rrBClal0JZnzBJ
j8rmop6MZysu37JInHcTYn1lzZvJsWgIol3VwmsTI0Kz7FgBWnaBcz9YqfzkDrhDSH1h5IhOkvI6
65btl3zNh662P7tzLXnbXiptbGKzfZ7rbjc0RvGcTH50ZuMf5koYY77rLpYDO5VCgMBQ5Sk06gER
lXkzzdj0TfMNYHvWgV+ZcFcB2YwipCeKsDwZMVGb2QWjr0ylvkofdh2z/dmVl7IdDxWbuRAM/lrH
qhBtXQTQFrpg8A6BNrdGj3jJjJ5qQ/OQME0aKnFrpPz6CRSwbYz1qIFKmfhy+INebY12Z9cYennQ
b3IX5khj404+p4dJPTUAf+e4Zh+dwb4cdf1mc8IlyFE2YyVXLaNhexoO+PTLIqF0dK9F/cnKgIbd
8gGD/fOgyEjIxtQOj2A30J9GELLK83YZhqPj+OwKWHJWMZ5jA72NbXD6INxXKjpjln8fd9AvJNB5
Nse7zmJW0IWLzWc+bOvYxPpVvWR1wT42Heq6uepaAdTH61O0x2RyWcbK3imvA1F33LVtR5eN20Ge
wokb4x7CHKFBDpO4tx2wy5p80qNqrQJoxr4IFEw3zXmQrZ25Phi5F14B6AgH64QEb3fRmzdBzZGP
nVgktnP8rfBTDC0o6AKAXyvO2HPHr3gYQlniC04fU1z8qwR6WPJFxS5XyT+XAbi4N925TgWo/kW1
EXjiyNgLzwmYIXiNrfPks43Z+TjLVTxGVxW2UgBOTGcxqcmZJR4cW3zrnOAg2eCTXlykBVVtRqYb
s2QN98eV+IA2amdH+c5mbCngHMUGBoqdvW1JOlAJfiwkH8xW8egU+SqOPs/lpzBuAPnrKMPcT3BG
SUygsISfpnVC1ghcSyLojOJqyDrSQHqrlTwy58wlPR1vQbyBI1kdY2lupp4vCmvd1U91ZX8cpOl/
skvO4xAvWBMrWSa0vsRxwzG24TzhwvHSWThzZDkzo+BbL63NjEtkTSFpps16OVxHxXSUDzLOxTb3
wecdh+XJJGYy5wf6ou28jOPd+haFSX1Leo2z6SPaDCiIkD1AkNtKXZaJfOyrV8MK9lNxjadGVuIg
5ef4sTa4DVu7tHx2x5GJxoXuv47FdlpG1o3N8hJ7kmpV/urb/THJrpsyPLPbAp5CGjz1ebhvsHpL
p2qbQE7PJtyIakBwzGo/ph7FVhscHfRwIh26V8t22XDaclNhtlvYsOmgF+MHVgRbFdBrJF3uLEg7
0/70SVWCcji/ieIBnp9sH6Ohqo427ElPxpuajwA3emFrCUgtGn+QnEk5zut5Uh0GsvcyYsPDis+H
WPWrbvY2ltVRvCYACm9v/a0Bf50M897uONnmMseiO2w5udOSTbAtcTCme5p184y3F3kX6htcmuE2
h+qlCDKYfAuEzj+z9KvlTl8qiEqQiX2oa1l/Hrvh5STsQ0S2x20+dmuTfDtDvmawQprC2Iw18AAC
BwzU6SZMyUvOG+T780FaoBpmtcXBabvUO4uNQuPMuy6UQKnxfTTyoGxwz/F5SMdDGqvLOKz3uvT2
TWrjP/AamPnWZjLm+C9+OFy3CtstxewFX+l4scEo8nMYqvACoXpiLyX6O5wZMzy6JzZlyuR1FtqP
DidNl+pb6WUb2Yl1IfPLOJOrztUHK8CNt39TEf2FnO7rxrnsAxP3o8G+srJubysa0KG+EZhwxRmG
Uq6C4xcqhbG5cTs54VfRwREwB7Wxa5GgQ+0XchIgyuRh4TD7xkc1k1+obaik9pdx6rNDEOsDZFz/
iLCsxffQuPZ0R7ljrrSIn1J9l7r9Jg1N3KHsjTawOIQrVn9VOUiPdm9yXCez5EzE9Y3vm2THzIsZ
bpoF+VmeYs0d5JcKylARYlcuHFI54vptBhQzAAelglfFFDpMzCs/eJzyZjNE20iRE9BU8WVAZoMa
M0IkrWbfhyaxxBJmGULbL6HLfi7z+jBTHmZ0yYH5NUlitgGVmttaOgvZjJpH5feSNz2j/5hqfOTg
uYJ2RP1ZKmkI6W4uZM07CLxxiOyuOXh20+MBnX7Mphjk0jF4gV36VRwpxWbOagiry7lhetM3nUD9
KUq/xgIf73AJV3udBoXxanhwXSJh4DNVvVSk8CkJK5jObe8NKsSyOJw2VRWcx8rHUtYy4CeUCRuN
W40XhlttdQ3ZH7a0wJUdOpc6t2fzaMFPTRr3srPqT/k0HbLFpsktgBKrEEYNDFzpNV/xCNzrChp1
OY1yO8RAhZATBpwjG/Is40D1d5WCtyflBlIf4SEHEkA2OXkHk3vR+laP5x4JPdSnVm46x6i8LZt9
F5YYdWNR6qGSmLq3OTouz6/bzW7JL4mtiOoFPuY0r6h3xsfQ8/yGIG63+RxVeMoxZvbbNx8CtjxM
wxBDTPFMKAaesImsiJO5czfSL0mRMcbuu+zd44emoZioo8VkXXdFRj+VyjbjHuQiI1Agwnwvt0wT
x9IKg+h2gna1MpTZnJWBG8h1Rt365PtiDA6BPfoYGhQO9lRtVZXXfTaWGOHPqbjw4ThTdfDyRmB+
ojS2o5j0jee5tAZW3JlYL3at/BILHTjHplUemFqjILf4RUFzpFQM982x6IOnuaf1TLw5fIqziN+H
cfOMmVMJD/J/z1lh+k1ioEPRY40sVgb8mX3/0xv6av4LO/p/MNG8Ll/zj239+tpefi3/P5hrCpeB
43+ea95E7ctXWJv/69ikX/NvzY/zze8/+td80xDS+qCZRnqexyzRYqT5z4ATWpX5QdumxTYlpeWY
i2j37wmnIdUHyGaO8CxhEw4kF6n93yNOQ9ofTO2JZSrqSJau/Dcjzp+n3rbnCmaatjYdC56gEKdQ
neO1Vdl3+Xxlj4WB12KHqgD/33zEuwOv/Xj9w036e8L600R1QS/+e566XM91HCWU8lxHMF490aXW
sLE4ikN5Bacei+zQWqhfdA9N71zNg/xiLlP4wm/jveHfZNmTEVQKoqGc3kFX5IJB/vRBlIL3Y0th
CuFp9xRmKYgibhEiF1elYgAxS87ynNNQZONi+Py1yWBoqigkusoKNWW6/RY0w8dcu2pjjZ19levm
tiuYe2VquNcFYrgxs8Qdm8+hZcCzo3+o4ECoetu3C1Em6KPj/Fk6EKzziHyDP99XdULH4cYyRHe0
RiNnaW254gTGKG38jm1am0scRoNwDSbfTSv1YjscZs3OkmedebDSMyLpghbjtQPxIUAq9Y1XHmNC
c6wDA0XntTijNKrrfVN+bdztjNlgiDk+zNWrCp+j5hJEvbiIYc8SCMDEmHw+JmbWxt5SH1YbpdeB
dUfnje6A1gTKvPxGR5bA9wSxuYLfUOaH8JP4kk7rSe+j5kxMlxbSperIzGm69vJHh1QcVbzkGJM7
h04f9bi18w18VcYv5dpOsdrbeOZeZPuOJKR6l4WbrlvPzBMQddm71GGiCOGQnnBNwEV5193UUIrd
VXpbPujP6jP16UISuIHmZzbrgBETbEHEKfGmwP8EKuhFv3P2z8BiDNaggnzCU/UTkVumtzbx1c92
PvnNzcvYbns42uHlTOjZS8Tgzqef2GTn2LF/qcyD7a0SrJU4V7I9NA/aBXkZX+ojhc1HQtzpvvzX
Ru/o9VDnFefBM0/N/tjwreLDpIlVWOl7UpX2JOvuUQUy67qMPs3Bxp/IyzjGHJHXw+POv/QuunOY
oHpl3xfn7Y4x15OHbzCslzXhLX2wCZ7nYeWuIfnt7KN/ByVsoXjSjpBejdXauFc3vbGCMOJtYNkk
197ndA9N5XP2nF+6+H9jSziug52/lvvhLfZX/m16May9C+8Ybs0NNUywLr9MR3c3Pgbreu2vnS3f
kQRtCvEV3pbUXBnsl3X5Fr+hWovf8on5JwEDa+KwVsGuOB/QWMyr+YaktGLDDf2c7+11dEQgW8Zr
ipN18i05Fk9TvPfu3It57132W+KyX/ur9Mq7zQAtpzVc5a+8tvU2APVg9livohuxxXHm1kJ41W3w
n4wwYrZQDK1hiJL8/f31+59j8L80+8h/PgW3TQss/BO4t/zAX2efdD+wu5rSRHyjTM12/8/RJwVn
ouU5Hn/tsQUvAbB/n3y294E4MaA2VwtX8jMcIH8ffLb+YJseaKArJYURB+e/OfjEz/i6Nk1OZXe5
PrCQInHwZMOcmTyAp8GVyztTYk7SPGGYg8GPmO2Ldp68M0QOOVxrzyP7MdVsNhN7o9YputFw1jDz
C7CDPA/ihx9u4W/OyJ+P5O8fDEhU8sE84Xigj5xcPzBQtE9gxZBiIVSNZYV/2OKJKJuBD5rUkNYM
N30H+f71TijuBjMgjWMbsZSUKD9eEIZDTU5HKje69Glza7c+q5XRPv75a/3swqVNZdqSL2eTWKml
RlZ7chU0ToFb1u4mUp25REguFNlqob0bSj7kUgYPQVcthHL0tX++9Ild0nJtR2pKHNpWa/mmJ9/Q
d1XVF3pkQDETdRZkRXpGrBcM5n50IKylimO8dYad58TENzYuc/I5JEgks0wH8mrj0ILn7jseGidH
9l+fyrOVrYRrCseS1Hg/3nddWoEHzcTf+KMydjaP5lCJAo5JbrBLllT4KOaGa7yOm/NygqweTiI8
OE5vfkpyICiUE7dgSn6II6wGEH3npi0P5L8rpL8/nqMAAXhTxHec/8eP587anYOaZNEx8GCuJx7W
2LFVM1bqQCmmRDAvNWgMYfNzIAtY7V5NrI0/OsV52QTtOyXO6WvBM7QpHil8GfIyhj65Ww7yiSls
FnPhGC9x5h5k7pR16G51aRpPoe1N71D7frdqEKGzCbnak4RnnKwaCWIVR2EFMFthLTaPHZOfpKjN
j3U94W2dozsN8mF4q3gEK0aP7dVU2mANUpRnhh8aD6Bd7/k6/Fy2fn8oLGVJ3BB9galOHVnHprEr
RFbR1tcO0r4WA+balBjoBT4z8Ii0Al1n3ju3/nSDUMJUvLTM/2lUTDbMnxeq7ErVeX4Ug9X4AZSE
pt/Pdlq8c79/cxVr2fdoaVwIIafkvtwxai9KYAaPScMNdVow0bRT2d2f1/UvdxBUWktXa6VpypzT
jieP2CYY4DhIQKb0spChdcwdnyCopCPDZe4ih7TDzLn581W/SwF+epu4LOcdX82i+1HWsrx/2NVb
K/fsyozQpGaz4R+M0DbeLLGYwxdTFe6yQRDQO6nURkxm1FO99fMCzLimKRrW+EaDFxicjT3pBHX7
MTGqkJmoQnHhToxG140th3BVW1N5V+tcE9lizeNdHKNXYikpEiAZIFRQOYjXbjWzqQql90UwKzEy
UrTxWC0zZF2h6xfjvmM7wG86lsUVt9HGMboPR+Q4pGZWhlwkTCOJuqsALBE0OBTtI7Cfc2Ua2ZDv
+lAWSDgDwguAaxCqMVFWFXGESYG0ptPpx8aNgMZdUYG+5UNX9sdU9k5+O/Z5cCgdwJi9EhOcm2Tu
0y+tbRPH56kpfRw9GflrNzHIxIOEhuOeb7akuChj0M+GjBHRGRnTO6db9LfII4fIrx5TKyaAL6sZ
+v35mf5uJbEdQU3i7RBsTj8/0rTBHtynx0QnmDHniVLU76brbJ2qy5hvpv1VmDIq//NFl03nl3W0
dP6W4ne56mQbHHw/6FRQ2htwVYcODW1RlZdkexlM3f98qd98P2qC7+QrOnbGET9/v6YJEkonj0vx
VpyLqTZ3fhgmiFtK64x1Pu0c5pbvnNW/u6gQymE04MDtOjXSJNOt98eZ6GVReO1lMo3XPsyPjSX8
emNq6hOHZIB/f08dwf4uGU1YwlMnG31hwfIJJosvGkXWzuOBw6N3EXxXgT78+Z7+cooJdm9FCcIQ
xLIohE7uaWxlBVCHvWmcMdtwatVHM4+ibWx686XIwP//fL0TkQwHhoAGt8w3uB519Xcu6A/7Tqrt
qugSrB6WeQdxW673hp1D+hyFc3TfJZl8sty8G/ZmUYt5k9XVfGeETfLJ9kL2XxNar17PpVvsnSEB
FeMlM+EOgWVvSM2djk1uvOuv9psl7rJBelSKDrfq1Bzcb7xyMNpCb/Iqp8HtADOBDfC8KJvxnVf4
d5eiKHU9gVKO8/RkifcIA70qh44gQnKeB9eIjrFhwO9ma37nSfxmYcNUXF5brR0OgJOyfgplA6sE
WUcz2/5FN8PgmylcS8xOIwc7iDQ+Z37Yv3PV33xBjxmjZ3qm5dj88fN6KzwvGkOD+UinE1IFQ3Dv
WhLc0AWj3P95qf26tGkjYHG6uEcKhcTz50uF46wBWHsiAZVrbWLLb4l2JX7IigmyFUmb/isX0mVl
K5Ni0FKOsDlTT91I/VAl+DpkzqZwKnvXGFN74XHMvrNCfvetlMLIylq2eKwnfv5WaO6N0rMQlUTO
5JEyE3V7lYXdlXLI2XOSyn3nevxKfuPPOzwbjOOwB/K85Pdh8o+VQpp4Hs0YiobW6Q1sSqIxJ21I
WL23E+hHc2xtVehjfhOWZ81YYTnbDe1CuGwEnBlobgh8fNiNUBwdkppHx8nuCwx3cpBSaJ3rISV2
q8DMtV/1VasO3tzO95TuSFb9qUxfML+c9mGkhrcmi4rroGsx4q90x/GdqnDodgVWQ1jvujb5mzoh
pn4EsPoyxia1i4F29KYoa8ZnkO3Sz1U8jtjQmgEeEbFZd68hpE+wjTJYkBAlh2cADuyBPb/AYymE
VXROp2a+WHWJ6pZHnz00XVc9JDzttyRs/CufJA7CqPsZeNOtW3hgUWXkGfZZOoNo2AjISLY5Fs82
pFb/zNOpvdxEfyL0fkkbtZw09XdNEk0AwFlYX1lGjSVRbHRAfm0y49ZitJHGjCkpMGgbg/FVthW8
2TBwsq94ExGGMnalvKdj6OH9TRNZyym0m4sOb0gybrAae/YhdkGdLV0LWwzy1q1VP+Qo2Xqdl7t2
VjRzY0HqMx7ZxEOvBcFzyT4atU39NKqWZD+jZkMa6zR7mafGuCsTL2ZGWfl8kMFOuIVdDRlo56cB
/4W60IZS4odvjuwHvlcSBRgTRENwl06pDxheDeV17RjlI/Vbi4oBoSritn4xEGiyigFclRkMBIfE
UOjOC7lM/SzRc1/mBlfcvh0VbiQqN/VFOo9+dyTdr31I0bWF67Bz4HqoasrPWpljMZXMrnfnqbzy
9tUIs56hPqy3TFghCCQ8L25r1DAxj+LcP+cJjvD4YOMUeGx9hxsDQzO0rFv+R12KaF4jYu6uOreA
PwK8rO9jMzcIMisS170c3Kw4GnYefpOFxIgIZYJ/xCLCmZg+VvkxUnlerXtlBre9M8t7LkRY2djU
xeMw5vMd6zoi2x4B5GtV1F63J4SNTyszDrmV7frVtYOZZrr982a5bIa/vOSeKVzm9o4Lzf3nbSUa
bZEKISQO06a9r3Kn2HAOS2x+yB+l9mAKjrHSRvtkVNWpdfzz1X9tbQWEdu0CE8CXpr89UYLkUlTw
Mwu5KUkoz0E95mpTp4t10ySwVyDTCt5SGVClGDl2yLWH33GhryUPnEDhbrgohfGeWuzXo4rX2aG3
pVShHPvuRfJDpdIa+J4ZmXA2lUuLYVkiuQGlJuc+9NLbd77/cuyd3H5qr+XLe0KDz50ci15CnqIF
3WTDDHI4jkU/baa4yC+05VjnkzM2X0OUYJs+7gmGrCPi6mzcriZX+7zOPv5v3cRG5Vr57s8f7Ndl
YdlMRJce2KQEkieddpQ6QyPiXG/MumgvSN0Bp1BOaWB0V7I9LtGlfeSLdVSlYm20/fDOslzEGyc3
Bg8b0CWX3Usivjg57ua4NCM7xPEk8/vgqozY+pkKlvicwPJyfNTCs+KUIaFL3+io1cd07hq8A7DE
/mKUc/b05/tBEvbpB2J+rF1Gk5z3jIRP23VRj6OhehVQS/SYOYTpbO8Aux32VeWXMCRGOPP7Wnfd
VRDEdCeyZCGtfGqrs4DV/K2fGKHiPJprZAjCZHXjksXrNduWCUWHSnMNHRgfPTpodr0cnzZyPxYF
cy0qeERloOxHpMHmAXNN4qRyURGcl5GqeiBgICDO1i/QVnSx4ED1JdvlephsB1uSIKeAnibRkH0t
FTZmbYe7tpSE2fRSFJhbuAkgFFM056XMR7abNquG8aictHZW2q6Hh8KqFHQjoyQBsrSG4Ch4Dk+q
VGkL3SLAcKkmgnvif46a7KUKCvDUbOpM9yzFEZ4TLjJcBBeEh4OrQuiMtLy2Vdk8ODNckp2YVQXd
36wwj2wdLB2tGDraJhqd+r7RTBa2nRwzcRhcaUDatM3LrKid/KZnd2lBj7SCVhSa6SNxbHiej5br
7PEVY/4Vlk2Dfb7hWqSHRm0FIWGaMhvkq2pvxqK1v8WFmxt7Tsg0e836yWzvSZ821cPshbbE7aMA
OAom+JKw1krdnXGEN8eZfKursSkhNVc69iz81X0onVM6FtYxHtqqxomiTaKdtvta3MrE7XZGaKlq
g50EYcpj5CIqtLuyKvFwacLrqK88AlTbeLg3g9F2GWeAP/A0A/DMqUN+zscvBXHKpm/KXQ3z4yX0
/eGWIzt40SwimDFQu58pfx2FkU2Om2FhGeWTLTRHZh6azWfay45ZVlz78RpNXOUf3WnArclpBqJO
rSxhcOC10JGjpDGs7QCH7b5pnOUQGKd0306F22yHPNP3RTXoctMQWrkjarVYhHdqwewbP8EvBVqL
uZtzlimYb1LicGb1+jqeIixEEzuGml/7LZA2zO7mkfqhMREPeAFud1Amp83M2yd2dRplD8R1GxnU
3sGm0DP68nWYvCJE7lJ2GMvkQi5EziRNSTOr03pfpaF9Ec+1B6QfBa4kon25jp5IC8lHK+xWNjad
E5t64+xLH+tDBBAYNW5YhGN5Qcin+RCKnAUILGI8O0OMChZeXaM39Qyp91BYSfgEwWbAk9Bzg23k
e6O50SJVT3M+OZ+7tpvw7u+wIlnLBGxhMzU1BWI7Eo219K9GRW63CTk0mPLxy2AwV9yoMR2foIxj
XhHgoMfcyLSKfVWPS40TuE9GYRCu2TWJl29gbyCJ7MvGfOiaNmjWKJyrs3G24ldbN8ZtgNsfM/s0
wiDOCWs0Mzo1PyMoMu77MUKLQn1p3GYw+eDTM7X5yKvuQ+N1+vRzgsT4qUfofW8Tgfo29E5/WQcl
BHmjgV8FnN3MD9LD7ShtFxlqZ3Yw0mMyxUcUSqEEbDdcnCXhFxcpKS3C5agoR/xxaLExXHCdcVyY
iRPalEGP+MIuuNNWQgIk08vHaZHXMhXXpGz5RFtHVZEhKYvUlz4LE71OEzxi3H4gP7qzg1geoeb1
CwM0TwCm3Mh9gZofDNshaZPxXKfawveWHvPGH6vhacxyOOsS35yHpAvss6aqSGmXaQ8OXYVzcCl6
HwqpSLSY1lU6uCmmBI20YAFmusJzblL2gYOlDtdDMcj8GKSjGR3LTlfGNumz6CrL62pY1y294Fph
MiC2tRPMsM2E49+WiLce8RyC9BUtbK6tlH3zTRkG+5kbxMZ1zy4J2l/lHSHE3NiO+NUYKStaEfNx
aOHYrRRvZb33CPHjsUsrfDR9qdDIzHVOXMpYop0lf62C658sJk5ukSRY6LS5s3G9dpz2s+cFb+hR
0HANRWd84knXFTCBymA2hgMFtx2kTr8OexHBX3fJn+3oFlZlFZCIG7sxQ4I0i51w6yWd89D7OWdW
0BXpt0jMJtplQyefWjOobisT3GEjujy/qKYIbkLpz4hEms4aF1soK4w2ptUa9XZQeQb/0C3G58BZ
xGwwB/MnX1TzMw5zfn8Ii5xTtO1Vkm94mN3FaFUFkJO2Gd22hUHusQ/sMOiarEC3Xeo00hDFU1a3
SI1CshdJnJRZ7+NrFw0W+cuGz0A4A0v4a2D4P9j7fwmPYug/g+83xcI8+4l4tvzA3+C79YESGtiG
PUt/18L+A74L/gYUh4QE14H3ZVtMkP8B360PcM0YF34fUTl68Tn6R1jrfQDKZ6pjmqblwr4X/wp8
X4ZdP9bfxBZLMDxO/2Xoxu/j73+o9U09i9oMenNtzOU8A8uiRtnFIsh9fK8MNv9Mc8ghmnK8G4in
MNeTRI172UkA5B9uGvdogg39IyXttO3gowBNm4pyz2Y8ego79VY1VA2TrTXqG5j8qfa3XV3fTbA7
V/93VzqZ/eqikhODAxNSe2Zva2JCkSXU8TXWvu9NtL/TvU5uMJNfT7lMmSnjTxFvWZRpY+TCXOdz
C1rXN8N6RLK48SLCgvKQo3dC+ollMXtvIEe583CI+PLvv++Pn+FkuDpbXRM7Jp8h1GF0rVTlYZ8T
GXejoOX886VOp3TLQxQMOJfexaVvPkFFyL7MBr9kPbnoLi5E7RFGOqJsGdGJekiDg2wcmnfmnacD
3eWagIho1CE1LnDFz2vYRmtm2SFfL+YpQgqu6NylYcBlLBoD6wZM3v0wmt8Z6H7PYTx9sgs+alrS
YYBwGk8wYVaQJ10k1pnsi0+u6LqLIOxm4m9xm/Z3BflXS+w9Lf7GdmskhJ6fmkcQRbf/Ms1m5hzs
wLKJyzGdusJqKZ+JYS5j42PTzsZN7phBeV3WSbIQq8Kiv9GIKfQ7IM/v3jkPJIQxv2vBv1yavh9e
/zTJi951aR60lVAW1kHY7700ixDMqq74/Oe1AVr/627DuIDbBeWI7et0yj8h3sX4d8k2M+aZ2HD6
bjo4HUW39CAINBXMc3/TWylo1hCgngM0kT3CbrtkGDb7DiRHg8yadTk2IcHaIQpCYViO5vxrwVo7
O1ftoWe10PLUrRWuY+ra+ymsheCQ7QtMR/WYYQ1mwRnwgg4hZGy3zN50YPX9AQfZ6k2WObYvoIz5
TR5mCX6jIu9zwEW0QJtJuUbJMAxixMHokeRt3Ljqy43ZRXl0Q+qiNRzKyoU5QzGEG5iRJ/OXnNoE
n1z8o+zL2u2ooHQbGB9ru7eeu8wOy52v8hkoKvHxpVMV8yZMUWhDvNlwXwQilHxlVWLxOnEr906M
br802rQErWjQs/Fv220cI2w7yqrBQFpHetoT7aR3Q33tI8mpMZ9caEH6kk6nuLWTimRR7E0Ldvh0
1g9eWwYUsYwZrnXdVJ+5TUid3EF231wcIyamUEFUA0D6qb9qdGC/DhbjIDj0PZPsPk2bF8ea9Kco
65wnxkqjQCkRO2el3c4vjYxxfktFoZ7sBIpzHQ/Bq5jkcNsXNVyOufKTL4lyC3dT5/PMJDSYWhxm
R4yxsqK08clnLI0FrDNhnZxDQS3nwvw4GwaDb4Dy/qOLXc3drHtuVIqOZoBc6bbWqpEp1gB2gdOa
TBdO9WC6M04ubtO6+MVoiiXD0wEuvn2vX5x89GPEpUb0RnIHoHZsGbh2+hXe5CzmCPfVJB/6azvA
xbmKo6FcZRy2d5yZjCUdiValw1/Us+bH0Q/Mfu8Yo+WcYQtsWWQy9nJBmrKhj/fg2PFD7tcS1kBg
NR1afkC9VUFo50MjHa1IM/WsEj2vZ9koQTKn2OmeWLmV5YZ1u+p63x7xxcxA00L0GE0kr2hLQSAs
2AtYzNdo97d1Vo23gWniZdlw0hBGz2ZGrIWv2I6zsUhfFH4V4xYd5yIoRm5DdjnW/F8wI+uq3VKa
YzXea4TFaJihAcQWrf4KrXD7oDjJaGvUFOFq2faox3ADRNNCqdN8JZ8yEBeVZVso5pKcmfsMkW7d
e9K4CrLQtw8yRCyLT13gDJfJXNZgVdAAh73Vd/O4c1HTMX1kokDliy7PRALk4dl+bg+2HT8UFeXU
igjbDrmaMzPcnvBwnDA2nwbjUtbdNH0aYVP127ys7GpX5u04vvpNGI/HYAj5B/Yg0Ml6kjRhz5KX
zELEljZXhZVn3WPDYLG/lq1MwmuzJrcSmVlXnBNWFzabCNjfvC0rQ32yzdZ3V7MzFfUeZbuxNltW
J+0RFICYLSoHkGDwWbdXLAHvk1lOJRnLDA68lc6hvqylwLriOI41AiNDx6xgx8fLVOnQ+khrTx63
HCKFJUnpmZe9bFAzI5wCHmqjqUHpTVPbHZwA5TdeCyY7CJtmYYtP/4e981iuHEmz9LvMHmmAQziw
vfpSqyCD3MAYgnBo6Q7x9P0hsms6Iyo7w2o1m1lVWlUlrwLg7v855zu+5ao72STjF8fXi/kcl02K
qJNXcdy+1UFA3HEL7Cev7GslTCvAaDhg1y9jN24lUdw0MABEzRBUoErw/DfOxq4c6d2WuaWpf4js
vkgKNk4pZoVzjNXD7NIkDZ4K7YPIjhAgWQUr32s25GTFSMEj5XPH0Wu4CDXEDGjAWaLD7Qhh6an1
CEidSmhLnK4gkg9bzR9DeZFT/jL7NpUJzozwzZhVB8EBAEByrGOYAdcejeji1M9DD1AB6EHNfVQF
zAgD8xQYJGuLupJrYDILNQi5E0sy6F5yWXcasmsOtjlIVryQjd6iFtN86lEsHj01GQyJraGjZnGI
lRWcnN9jhVYF1pJc3VjNVHIwulMaDz7522EHe8M8x9asuZ1XG6EMSKT1w360JtjW7XQDNeu99mLm
NG0cdPtqbJYdCMZlM/RFuu9VZEgGjBI5CCuOGlbZJenK4qlPjbE3vnYA+Cb9vs1DKuCbdrOM2WuS
cbTz3CK0N1oN/qkudXrAuhV9zjXc4EUm9+RefXJujU/3YRRfEw6OCdsR5DV0eo6THVxaHaDuqV7M
gQdQfhHoONku8/LIjIKEsZx6wGD4QDeEtfZZVOaUgJi9If85RxK6gmdw1NthAthCmX6lNqnDYDen
WLYv7aJoBPCaKSTE0YcHWRflCbiRPmOfLV6jSUwcwz2D45MH1zT54RGOJU8V6ZDkbbzpaxXVL3ke
F6euVkTaW5YAQYFHHsamYbA4ZdfZRCgxlW5/mfeNa+8yJ37zRo+MbT2CdSZhGX9xovFcuVi98kp8
DYnw5lvUjTeQl5Bb5pTVvM/yoy47sl91NgKrj+uXeBqDl7hfmieXpx5m3yW8t+bF3ZemBrMi9Ue2
huSsSNFO1X4Fat3t4Avd15V/jpKa1IzIXqQj78Yom45FySqdr98Vozo4xrkH7qAjI7qN7a7boMqZ
c8yw6sDI/6JPHSKMLjzHGgkoqtr2MGbEShHy/QsKRhS5FebEqWUQnNkblCxOnv05Tt2h28VdMh+d
SrikzatV85wX0r1izNcQNPwRk7dvHhm4x0oYvfLBh9bfdfEUir1MmrsimIPD0Jr4zE72yWUMeTOm
PiuOaKtbgkQXHc0oZUNZS9jXX9QobrIovhDdwswvc/pzONTLRZ3I29SrSSfo/koJaNAxIOutT60I
+FKVzNmO7e9VQ9r5g51i+EUui7UroyXeqiCatrblUVW7BD2VJVrMW8gSJAilBLxUkUqZ63HAIWLE
lZpNvJkLL957nTo36bI8+qN7qzP53aa/ajMwAz79IM3U9sdYBQc2aQO9PPawNVV4NMLtt4gUX+Mw
63YgSUmsu96tGhNDc0dvnb2FSg5OvTBfM2RzIVJrZzdWfb+QMkaOmmgeXYqD20vyL2hFGh2Kq6nd
62Ciw17TYMQEjdH/sGc3GJ9TfySrQrp2n1YQxD0SMUqWb0lvwkeXpE0eNuPWsvWxVOjSURxexxSI
DLJ5R1fmEGP1j5bJoOLM2z5Rnwc3fpp1Df+k7S6b2kZEVMl7mbG+MY9AQ28hXhfWPkibdk9Vj7ps
HI5H8ToiAgLYI+Rs2rEm39869lFhD9y6cRES96htzqeeBVZK8H82iRcfkyyDpTSDq/9cz5I4/Tx/
wFVJd4p6LOyHME66L03prtQdSLg9nP+6gceRyvnNs5Xeq0DT3xoNV24487yd62uPDfG44WFPKmhJ
xk8hM+JgP8zM+KrOJQZvB+PIsLGlWqucOguSd8Icb8uIPkcEYe/IJDphaqfQs78ITUR/Mw0zj702
zkLsiV16KrW13Kf03z3O2DdeENREvEGkYSZryoSElHAV4R8DWeC7HJSzbLJA03bjcM212yJFX0PC
KuHCs5Ty1VfF6FNd1ATV2VG9gJFo+Yv+HLUS3DCKXRudm0UON5lZM+1O7NV3ud01MTzeyD2Vdq8u
BCswJ704wHjRdWI623kRgcSRaGbLojOunL7KJV4C5X5JHFwSwDiKHmua63YffI2FZInAltKrOfrW
zaHDADHWtA7gvEhQQRJvVId+HORbpCe4H4xuYQ3QeOHc9Mx6+BotO0a6L4klFUqKh3BOi5rppZPd
2MPc57tOuuG7M1YOCwGzKMFF7ffp1nMC8kR8yizG8S2w3LiRTQfEEsbsfIW/1JhfPIHOZqLGfubo
+9iUxHO3EUOcdGOPLaU5olIZ1IWk4Z8NXhpn0xhLfTSxI4jJ9x609QadbTgmdYunJNBYwRzX1G+J
61Ji5cfieYj8ATyNtvqXMZKYTae54luSApP8ZoxyuWybMAmoTnAHm6kpePPNqNbKMcnSRUbL0eVz
IOf0OU1KLlRHVPLJCSeWsXDIKU9XQWKK3RLH3Vvf9Bnf1Vzi0ogt3W4JAFR31MhF3j7RWCKpec4n
XlwOxZvM2jDYGHS3kyOKmd4n4bXfYyHTNxy55j4K7PEtREs8F7qZXa7tqnX3soj8lwFFKKVbo12O
ee9Ax8+8RQJuHhmZbUQW0QOULtr5YlQavXhxxPOIOoOM5y4h42Xnzl3wqW8sUoYdF6bBIVSMD55s
62/M5nGwyKRFU9CIEVe65lCw9ZbOcFzRnt/usYJ4FZXaTv29C2fvzS5j/8kNSuCutfDAiKTGp8El
x8ykd1JbIw8uBDFygFE1fqPe0O3oFe/RU7FKOQ9eIYf7JPbL9KLnRR4oajO004yxZY6eP+Qsl2NA
H4vqNQKZGy5f4tKv72craXAYMoN/jmvRfjWFvdzmGEXr9S4DvxHopH0qM1xAvI4CLtUCuMx2vjWS
mUl0v2RsZfAMbIdlSdxdFPveW1DFxO31JNKvVk84ihU3LkmhGb9vGAsN6UeVTu69dhvOQN4ge4gE
jb98Dpe6BeURSlAW/YB2fexFU3xCIXNII1Zl9c3S2st4EHftgykmzqf2UtW4CHnSJnu6kuxvbdxA
oIhnG3d4L5IARTGtyYijwLIjXZZxhqrkz/NV6hprpBJqsl4LE3bOxlks4JddAcUCHWLq88OUW4Bo
y5yQ/WYYZg5VftxZ+R4f2NSt2Xv3wMmX5UKNWSK3rij8BwhAWbix2OF/Kmbp8Wfh13BSGxpFnabt
lgM4QRvwtiWQ3Q2Dx+QwDwkhxAwR+gypIXEOucoGSrlIAQzHHHFsvvYLEJCbKBDZs1VHQKtl5ql7
ybYVSIAPR2nvLyPNdm0bdgAT3JL6iKhbT0ZWly/fiS1odYzqmOYnhi7WAwC1iWBnLwvC9/EKg/Ob
bvxEDAGOh4z4mGywq/beWdIEIX2c8/4UMsooj3biFmQvJvTnZerteN/lyhD6V4IJssmHIdvIsV/L
y1jCOa6hh5UYyaDwB+ELzisKRGTNCnVIiljoQ+/E+fs/z7z+zeCDixlXK6dTAsE/ZsA/T9iC2gua
GKPirqgm+2Hxm+xM59UKtIrqcW+5mswolAHa7IbQzuhtkj1R6MlKoEE01pPo85aAKPzF3xhc/m1Q
y/taA3xkITC5YJL8+X2lcC/yPAeWLdz51aSZZn9OhqjWkObZj9m/i13w534alpIXJGDIKFzg4CTf
/vPL5UnbBXoKYCZS74XWOTs7w/DhhLH+I/Qj9zcj4dUd8+vLrSml1TQv8Vb9YivyRJWI1PbpMllU
3L+3ddyFzxBKauDzyprf5Gg5+XsLf3O/+EPwm0Hn30xVGcywO2bKgi/2V1p4ZZdk3Er0hZlnOMhF
apHmIbCPVlWNvxFN/u1nhMEEtSDAoOwKVORfpAwTrDSN9aWmbl4oSYHo6GbapQ0gGE9tVST7f76e
/+ajrR9K2BjCZRCsFIW/Doyl7gvbX+f7QsJAtWM1XXLf8yS2oJ38hy8VcucQ0XG4+qWI7F9eyiVT
0ylV8FJJGMDxYVNT+RwP3MXx/8xV/X/p8v+INez7v0uXj817+gtFmP//n8ql9wfTGyeMVjs+9xAS
1r+US8sJ/0CbXKO/PlEnIonoBv9iArtEilmTyavIVVDw+J/+W7oU8g9EUHvlBEPjxGEW/EfS5c9i
gh+Qq+Mes5FgPEJkTC5/vhRHBukJocCK+jxD6BK5clxOkvSNu9VNGRyXJO9t5nqz022kwZKDA9ss
ekfTXtztsagU3SabiNTwOCL+scf/xIgFSWCF+fhKUiY0d3Gzq1lp0OtK2IkPf/mu/0bxdPjsPz2o
+BBECZic8ZASqDAIuz9/iGa2e4Ym5kPzMDP3vCgQyT4a2bZOQ9QzqCwXzmwBG4a9Y7nL1WoXPjKW
977HkSiS17iKtXsMuhIsZo3mlr8ksl2cXS8q1pwcNzNHGbScdx15ETOAli08eKi5DrZ+IwH8msLX
AfTNRXSPjRUz3qXBuL6z6A5wj1PJKHDPIcLvkS7X0T/9RjYmBbocaToB3VFuo8KS/j4LSmaAJWfo
beo07Z0lsG9tlbB40Ntt1tFEZ2cTad6Mk8qOjRH802Buq21SpnF3HEK/+nDZQZJFZl/R3qRO2r6G
Ig+cS5wbEdTbjn0d24AIIsNQQKnArdKoDaGURe/TXgrsKrVlCw666oopiCf2RTXOD6PdwFBzMYe8
WqK2k93UG209Llj08kPmmyi4mKdxpDs3z9KnlEV3n3AyG4+K7nEsc2HH98hGq1IM7KZ2euPftjAj
NZMZn1QEYvM+Ih+OyTsGmUhDZW0/ZBQC+9eGw8V8cIeeyi2zRAxvQUO1r4O9mrYs03NWYYDRfWuZ
iMtHVVWcr8l8Nssp1LYhDThOI/C+lM5UhX8SvgMg9AVBx6F8LWwtzGV+S/cHk3cHBdsbHEhyoxn0
RldS3iS227oPcmkN6bws5VMMmWhea42N95yPsbgfcXnWsFnVcNGsO+Y9uzE1HWYsWN62JZLd3gzK
bdgmj70349KJcNy7vrE5vgRBXeOMLpcLKVqGtaVdhJ85vYloZwyDzp3ra/WiKsnQtaDExdv78Vj1
Zyvpp3FDBqJsX8e0zD7qRhW0slVe4nwDXz3dcQqHY6/ND8+XqLx3pw35kQhPUvcV90NJpRwH1nnf
9zrDLM09BQGj9hP1idHe+IVApMb5J+yBO6lYVhdlHjfD1o9jLW6XDr74RTI5/DEvrXt65bu5Wker
KUZ/unH4YHy7hkn8ZT21PEBabwydQ0UW5K6KWtvZtXI01mPhDaF3DqEUOLvBCRml1CUnnIOenQLn
D27Zu0nY+Qw0/8etOAydwW2XZYY/0fhVP71NNQeUE9uRBUJWrdypTrb4/VT5zcvdAlzIwPkdiJuV
c2oA2eLD2aLmmROORwhm4oWXaGpewz4fxG2R4/HBnbxerhjpYv+z5pSLfmblPBr+vOi6UZXRIWT5
NjvRL5iTVD663B1BkXPg7MN3iuCYe3spqdZdZxL/MzYPqmQrKjQFjj2JkcnP+nu+E9xGqZq9V2uI
8yufA99t4Iyg4mjX9r5M1uiRno/rb1le4Nd1RXapEp66phf+mcIZbuWqGYodFkVzSsrqA0h1Bwpd
BEBirDK/kYWAi+zh41J0uyLp0DIy0Ge62P64r7LYfpmMg5uxyMU+W7L5dWpCeUNgpfoUGSY/LAdJ
/TYWdnRZzCki1WxVagTwqgUswrjcdXVd4B9ronPrj/U12GJUwxKz3507Dg3aUBa6p4QcsdxMs1Sf
isl/DNXE2axWacoo0ia+cR+KUdOXwV+giTcBpcv301NJp6vVGBD45GMF4HX8+7EgPpFHSSqg0bTt
rnHk/ECI3WIHPhv/joBNfeWEDb+Ba+knPUGc7iFGXsySSqIQ2RgtZmD4lPhd+kB7XD7xHYbzLd0Y
LYRWOjFDH+deVAyfcjlkN9g8P+xs7HAm1LXPNjcGIgXyo7LOpqzjlynPHvXSJeeh1d0Vn77YmVDr
1wkljOMxyPE8GsmYFro+wkwGXT80wHNRwauLxeOGTo0aKOGcQqzHTUTlkQNELdtmjmnH/bKWQYEN
VB8MKDFZklegNyJeUf1Z07dHO0owLTYkhW7HqI1yvLYtZJykZyRXeIh6W8WaILZZW2ZXS+RBUgoZ
F3wNVYEuvsgUoFvEnPq9XpirAQgRb0zwawRSS7Zf0tQK7D10wvkRU1HAYC5p6X7D70+X6EypB50x
mdjXSQDsqijys92X4ZEnib4qR5yWFWOoC+GFFD1Vcnlbnev4/IQuDy1Tf4w6dlZ/YWnMaHum5O2E
fjqcUKrpH+akxsiW2bu4wJkKSQLDoIVwofnFmE7m5ptVT973QJmP2F6666Sok93AburTjEHklaJB
+WaFE7VtqFtfhmpE4MA4HG87Ow4xYktDty3XBS+VR/Iyy6gVuLQL0z543hzvOIRO6a6Lxub7bA/9
R5j17R1P+BZyJPfeDSfB4avjDPJRK7xH3ehAAq7jRV7pylvoTi1EwRRYhPeNmOV72c3tfWYF6QMP
TOiaabK85M7oXw4hJ1KyEPF1WOQo/PbivGh2XAfR98M9bJOIQdkQbSp7rkm8Nol5HeK04vkhI0i7
pVDL01I2Ljopcg7bsb5rzCkn4x691mwqmbaDz1S0gDsVRo8UFgqUajNfoykFr3m+cLOLBf8/iF5o
vhauk241dBQf4TCCT87Gpn8Ou4C1n8dBCIMZdSBlvLDAOU2ZHmLtMIAPB4/FOBu5iDZVULnyMKYE
5Q6sBvlLHgwGNYTw+6UHRJd+UTuibX3oQ+rVpPEpUmjrwb5fXeGnYSj972WW1BeL4uG+8V13wmrO
+HY5Kkc6aruIOS3JzxN4QY7kNwg/Mf2EhEvsdw3LF7LmMZdkfvhZtLxphEk/IwrtT1R9x5iEi53V
G7Ua0LmMa4+ba0e5S0PDJ0bU75gPANGPDFrjXVLMkUG0EjDao4nSR/wIy5ZkFW3m3dzw7KbJgZSE
rUVJMUIf6StcElTO5XHX6x19F4H1MMqUSW5tMEjs4VU7TPACslJvdeo5b9qV83SnoxkT3ex5zdFP
2QqxBtjolZgkWrXvkFT1XcBOKb1y4snJuf9nMVwkvgZAJXic51cRZb+f09lr7lmRQ3PhQWQjvMGu
AwJYkbJyzV3TfNPz4BckoznuH/PJ07ghJpfloyD/enKzsaQT0ww2ImQEnMwsIezccfQDDDMuJR4b
L84C575ovQLAc2TMnT9KSjJy5TQwFvIIfK+Owr1gg9fvdDXap3k9d/AwSYNLyip9G4b3lJ2AxGQP
Qk+sq17j+R9sjm4ClGtotygl8sJx+wl5IViI4UU0gkxckqlVHqx4yi4p7nMvEUIb72jTdkBHXtLn
3mVdTlz/FsI3kg8UcqbP7DNeke8xF3jL2N7krKH+llnFvRerMsNrZENPcxubTcdk3GnYxYAwKbqw
PGbKYT5zsxcc3facZ9isMx9Q712VDCCkF5blpe/y687RwffEkcCuLcKAsY/Dfj9lgXWTF2XzFjlJ
xOmI0ze/RqsDxoVeM5Y0OJsMjtxc6R5TRDMjSi3kcTeqJ/J+qrDmGLw0jHQ3PgPv/FDaS9sehUyE
u9GLb13RWRK2u0X7lnPBwYf60cbV6XNkst7H/F+Fn8eSluTU96C1jSoNn1vXVhDAiSmyOwpWSp6h
dE405Gu3DB+5fQnC8DapsxfPZG4rMg8T3//sDii9EjHwKjDr+S6xtffJHfL61Ssac8yHKHvzUpfN
PJGc6ZsYnPY+bOt85hOr2DtrK3DPKKn9eLbpcMi3vtb2W9yjUW/GH4cAVTiTuJrz/BnQasj0MVra
5WAWNLXTgNK8pkc9ZXFUiUcc/0784fpjemmn9nRm/Q/RNUKy0n1FfgQiuwZsq1wiE8j3NiYP5NOt
WoDbvyinW561M2tvjyNheZQ0BPR7FZUuncZ5+o1QUz1s2mkK72gBoZGxIjePbsrDwnc6V1CFYIBl
Qx99ZPtNKy63/2aNvpyQXTgQqjrJNnzx+TVBNDoZFc70Rkp1Vo365gdDw2w7nc7cdCOs7TAxm7yz
saX7gxWcVBrnByts1L2HMvS980rvQxvfgj+Ydm/RpKLHZI5JKLO+7oS0ylUKXpBn7a6SdwG37/d4
nCw8BhxZPg86oTSwVouieQqPbHtsu1m+Ol3tmh0lIPMGXxLC9eigCgZ12M63DKXVVqh6AOMnGYxH
BZ0AFNlY+ZaeHHOCAl5dAOufjiyWcGY5U4YFes02dhPMfIE93dnsPI5Z1L2kyMyfHEsEl6JjYJ4y
dTstwCDYvc23ntUKWmswb1A5PqpLGFE4AticdMdgFtWdsFzUfK72PDlOwCnPaCT9Qc2O+TQVjjzK
hA18a7uHuvTNbT8IrQiLuxEFwPJbPTnWQnvq2s21REt5GVZpdhrMwj2C5wi7UJSK8CKtJ3Fm9fmO
TJ18C0iAnGbluPuQhyr48doKruyMMMAO20tKG46fRc52KAb1wFOyuC7XfMrYpBGPiIark7U+Yjzv
Qlc7jBRtfK7TKNnqPslofnDY2qIkb0sOfts2M90dXI5qr9zRXI9L8d1HfjmYebDOXeAWl15miZOJ
g23KgubtW8cqv4dZ4+5TNPHbqFjR235Sd/4h60rjozhXw41X9/09xqT8SMLYuuiw9BV77H7sLLVU
EtdCYvubDjoqgle0oHJY9NvouC8wd4Z1doEJy9yLvnpfkma6YHsxnPI56K4KLWHbQEC4FWVfPBOh
MTSMkjpjbWahfyFjSLreB9K7cQRFO12IJZumBYyhguvzHNOj4J6maoy+eFVaP1DSOPDjuyDjoV0V
w6UzFrG1GdPWjvaDyMxHQb3HjXTY1fCcjFBKuybNj6MVzF8knRCg3ptGX/iBb+56aXETKbHwuLeW
rPtmTwqbvZ0PC5vZwX3phpWa3GmnOuZSkmPPKxT9jF0Hdy9Oe2tTWhxQuIwX9uSdl9j4eVL96IWl
dWYzTr0OeWbw/E2CEcNwbNo3bqW8PREUc2hj8eqR/7msMprhiJHR39COGVxNy3qzJ1seBQH5rZNl
jHcpQD9PnD82OQSGPXsU1tYuGyAcYKk60wbO2cDBanFCNXY+TYNMkfasAABXMPCep8BxXpqwioct
Qs3EOCrK75Kpbt/WXGbB6byvn+YpfupAld0WUyC789iB4T7I3NPZU1eZ0t/ISOPa0EE2UiRjrPgW
SZvmgM5Ez5VddPgO7fE4A8pZDlMyeoiwgw10e8qKB/aDy8EBcQCLyfG7L7lPU6DOk46JWWu+TuOQ
dzvtLvs5tYqjKWkkYedphZswGr2LybTNvi+NdcMC2H7RjpXfKT9pt11sao5gYKGuBUf/+mgxLTyP
RTGeaw5J96UxByCF4bKTyVx8WdKhwbbR5RHGgfISt+uMgyRWJwfM+3nSizphkGL5Y7Out1Wgw+/d
aM/91pcc2naDhH6/NWhidMHYwXIvF6M/t4iHEFmxmt3NXT4fajW8sRyXj5h/pn2Yl8VdOauz5tMe
taW50cMgpzhgBC9/sWTDYl8kMuzHPX031tsCeuJzWA43JN5KCgWg70yuTD+nSWU/dF2GZrXkcMR7
O32N8FudrATKfSatxzr21k6vrpxP7JmxpwyuxW6bc3JNsUpQXmHrzM8cJ6sj1WbBm0WXyo6iMnWN
sr4bamSM3RDEpM3V4ldnZj0k8noxn7XyrIc+YyViz+NzK7gPjtT6gqFfskXJ6Q6dZXnXsTfMVwh5
ltqLZUCxJXaAg2YJnZktgE/a1+4i5zXW7OxgDXckS3KrvoxqMzGba6o3qVz2cMX8AXZ4PLSiSJ+x
YGk2VjEaUuRnF1Okuus8WYIbIYtPCymtLa7wb5IutSe/77mDMLlVt0U0bqii6Z8BoKgUuns1PPee
b120VTi8hpUdYy1381rcZewjprfKD/FdG1rai90Q60zvOA8FjLvGNMGM0pTwJw6M+qr2Ll1Khqmy
YOXZKbvtn2QZsAN0cVMvm3mdBMVeardH5RoGl62L03YXDbVN62dh2Z/m1qML2ig8OYky3qWFTMWE
OFXB3UxLzxMrbgdyt0rZS2GeS/xNXSSMBwyHkXLn4ANtLoehJtYG2T+TG2wzoPv9ySE3ys4EHb4F
CEXruic5dPGbhgyf8M+b3yRM/m5iTj7IZ0MJlAUR4OeJeYuNcgTz/R2nMWnIUtv+iVwB3pm5Toat
V+sYOFLczTcyJ/z7zwP7f5MciEhFNBquQFBbhr+CuMLA9IAhl/ew7qvrNHL1MZkd3GwMXXep0+pT
7Rb6wYpzj1goLpvfaLa/1NujFoQkNXgHpLVYuKhO+/mzK+krawqYJC82UUqSIxW8aBWl6fwVU4Nv
nkhxrzEfO+InmCzb/pJluMMPnWS6uR870ilb9vxttoPqNuXnWFtzcYkfJBZHX63wNC/v2+muXsis
4brNXOs33ey/0F75COw7PAkmO4x8/mMNvf1VQLQUlMfZoa0P83MeHFWnmIMjjCJhGsN0bj/kjlOw
VcrRdBRhETbuhbNKNdY0Pnv9aiReOmsCPPdDtSHtExS/Eav/7k0S7rR9dj1cY7zPn98kRiPty7gt
NkHTZeYYuxYoTexSvC8W7nsi1en3KB/QapBf+ZJ/qEhRjVVhL4DpBXu66EmQTgiY9PDOPpmDf74Q
VxXvLwK3HyCM+oDnQ1wFMOiAjv/8Dhlsk5RpyQYNuojMw583XS96zKYgwZpghen4/SFImdfvZA2i
5pxM/QKpuVITlJ12Hkhj9VPO9qFoKy6XfnK5UmIYMPNlicEUHPQwDkH4G1jUD4bb/0jz6zsXqzbO
XSTgYQGV+PmdN5m/FJGi9EVgE/JObj4X4VuRtPTeWzM39nsJUqOAvai8/DqBRotpFjBRdpPMQa0u
fekm/qkoGmInnVBpcUAC65Pd6PfesiGFzUMzW9UgJgEKQ/wwi2ffx3SNBaUIVshXlnuHln0zGYiS
owZ76TY8WmFNW2jHLfDBiSl7QG5n1pq2aCY0BYXWe6PGcLwfexU8RZOLz8Ydhqb+zd3xS3Hz+uV4
8JlB0WAY4Z9+lfMXhAnC1ky/8MZO6sZKQ442kCawxqbsmWgsAqbkXvfwRpM9/fVivlyiIMkvfFIe
86XHoe2W6X+fHiMyhwwyHUz4Jx6ieXZpB3PoHcrA9i18v57ody3xNXcTlgn/qpjoFmGHVNnRuAs7
nYXvTVDmy5mpS/aZAb89P/3zNfzzw1RiISC8uuJNuBhsHku/XMJqdObZy+MM+gbFaeygwTelU3Eu
7bK5CNKOeYBN4oe49CD2swWE4Dc30Q8XyP9cirwDvuTA5zKkItZfIYc/X4qLmvy5ykhSLCrt60OQ
OB6bSDrSEEx+SDp8zdI7R7GnPqdWTf9zobr1yeok4quv/Ab4fuODEhUMZyGzF8wqD9QQ6LeKWk02
35xrzpYBlbH3o4iiO50X2KI47NLv6S8Wye9SwLH3PQaVx3/+dsWvXy8KOxFMMpj4NST8PvHzh/Px
MNpxMHzjZNJeM2mhh07ognfPhCC65hSpY5rHpHsRy1y9N3bFOFHKLo/3sFNjdz+CjnA2tR1EtzOT
0Z2Zs+xRTBhs0ZQc/zGiTf4S6x/PFDv2Cbyg3lSgIe3RuU4nagYZCTM2D2c3o8mwqsibzzyS9mXU
dA9ezGHoN1nG1XTwl2cirRmcRW0eKxKc4w927c+fuLBqEGOE8fFFo6u5qB6cIep+nZ3hSqi2IaMn
A+hrqq8Lk0zp0a+Zu7In51gztC5k1X/+CX4R99c3FILJcGBdw5kU1Fz8/IZKz0vZROB2HkaW83Ot
G+sxy+jxppPVidvd5AbzJ9MaDHf+UMTpfvTnML6CXZKubJSBYNiIUJ1tKMaNPghIZsM+Iy56I93c
dQ66ycuPLvWRKv2mLa+1qdri0R7DifPVKnDyoGleRdP71HIxr9+QpGJ69+O/tTB0Mqy3jSXX1uTU
UDIS5sWhJ80Tb2o4MRvb9Bzf/L7O6QRtSjaLc+n0lK0iY2PpX9w0JWYBA4ZdZcW0rmBTrviTozdv
S54iw+cIcm68KX4okKL03ORUSd2eVsjfIUT25yDpxzre1zjCOSjkIG/3bla09a6SZQQOeM5Wqd0S
+RVmU+dTH81MhP2as88mzzpJnKGMrgu7CRxKMp0i2rsDWSRUwQIsUcO3a9HYrJGbfvyw/5Fd6KkG
1lf+2p/zU5P4/9owvr7Q17/0kv/3C/+/bA93Ip4f/7tP6Pq969V7Ufxty876r/5pGULH+ANTIfIO
yKww4gn/L8sQ++U/eNiu5TqEDCUMqf/rGIKDAGTRQx2EvwbvZPUZ/Qt28McPQjSL4QptZj38jxxD
P3vlVt4zTqWQ2gLaC0Lcgevz4y9h59Epi3K00/Khm+xu65DlWuzw0YwIempiD/CXL+hvzD0/n1P+
fDVXsrKsxwWsSr/c/EGWjFNhNeWDBAF0KO/FktyOMPlqd7iGG5lueIylp//4NTkUwazkKwY6/yuz
978oO6/luLFs234RIuDNK5BAejINrV4QoijCe4+vvwO6D0dMdohR3RVV3VUqZRJm77XXmnPMLPZD
hpRjcukn436MrGIztuO6xDsgAnNcR3Kyj2gH/vtD/8dlVdlrKJYRIjJjvrmsvd5bXSGl6UWetXnT
kyFNn+e5Fcw99gnpmzVV0j4TK5bCxGSNB9xKowyN8e2+hqIqNwGZ6hfrXus9WiMKAdEJDTSb7C+7
id8jHQdF/tIFVym+j7s7s71XSGAmTsd30P/IaK6lnwSkxf6qC9/N4N0sHsfqOexOYr9t+w8FWUcM
VWdFfnsaP6jNvR7uU9OpNEbejhE6dbY2m9eZhLI8wHFSO/JDV9M0X6mH+PzHqfY+FQ9qj6bnLg3v
Z+NVF9ZzuTZN8o4vCnNE+SyqF1OL7YZSr5JJxyzPrSisE0J0jE20HjGXI80V2EWVi0mS6NrY0cmz
GYQA/7Oe5p+YFzOtdcZ0F72qz8kbjqxEOM3aL9qjx0iHlhbZVXFC/AzW7Lcpvk7mVTN/ViTHTMj+
8/IsV28VO3OzKEvk373/o9VgflhsTV6jbPs/UZ5UudWLP58JtmxCTyQ3aPF3jpRmwvQCj8CWlGch
2tcjIUEzJp7StqS9WO5KIopOeeTgtdHJYQ4CRjsez0LAgDnZqz4hQa8dMUfqOhCgR27pNf77mbzB
bvz/p8TC0K4t6jq0dTenjCqmdZENln5BZFQ5ur4E7zXMx4m4pC/r482B9qsciHeO7EmoHopW7b/5
Dl/eC14GIAcgFCXqesO6qS4xSbUJnWj10po/26kNnXaAMKqXA6YjUjn+kxD4zw9MQ453AsH58hIq
nxc3Zr1tV8y1fkk76xGIZrgE+5X0qOIDAZntN5/2ZXEDPGNAy+QTee/Jifn8af6AoLID2/Uwygqs
iLFaYZ14BFC4bYdsr1vR41Tn8Tf1+s2hl5+RT+X4qGC2Z4NBUv/5Uxki5aKaGMlDPWmvrbFhhG8+
Wq0v2pGZVK4UNzM2dn10m2TYGIbJs1yGD1HWnxEOQhXoTGWbMQB0R+odfYwv/37ojOUa/995gu9n
gfMhP4QnziAWTru545GsIV2SA+ual0ejW3O3EUy15kaTVxbymAj87mZKNpKH52twF9IFbbTSFX5z
jp8spvF2r9nqtd3EgkMg1rHeSzsyWnekME9gZldh5VhHHMkAJPiFjJr49yS012QROBQ8SmoLO90T
kXDaFUS5d+HQ7IqNxojrrnkLrljP9vWPdId5Z+27lQt9IBcYVxEjvvIv2uu/r8afhfjr1TCQDkvI
hIFofr5bQSmaGqwt62o+DpOj/KJnjois4BWgsaM6/oexLx4JL5NP6Z4LMS7wylVZe38IVnb9VNEX
qpzqWh6HffwbjPDC3UA6+M1TZX3ZUP7ctf/7nkur5a+yoA7EYZh7ppTxtjyoE+cjJ9zWBGIVG4Ek
D7v6wICkvCR3s+ef+xfpPj9Mu841bN+/S2SUqQ5xDVuSszkBXpStAp408qJiY3VugWSjwmOHMXM1
J4dYdczxsQ0Bc9tDhRqI6tphB+tNezHy2MbG2DNCOEnn8bJQ9Az6v/zCFWbSKFxV3ZpUNWW+V8c9
7M2G0LHiNPk/xeK1bS+gdZXaVl/SO8p3T92U6/hcHot7OXGKa33EkOz9+/7+YcPc3l+gVYrICdNC
in2z7yf0echbwboaPYk76V7azvfxAWnPnWVrG+FZfUIwcu7w1JJEnNgBY7dFewAFwiMSmpCa4Uc2
otF1cPY347YeTsTdAVHIJaduHP49cIYdoTKRNzMqxMBarszBieAlxWtTc/wSmSviTBdlTXOI91qy
yn+w7ximK4S7quSl89If1VXYdVvzOf6hP0vH/g4pxomNh2Z/fIYxygh7YPG4dnjs1avVb0ONCTUb
50ZRyVL3hHg9zCtAEim2+9YGax1/1w5buhxfryJVi8G11L6kX004+zgayebVP2LQf+p2yjZ89J1y
lR6qEKgqyhC4IF64KCbRO9jZUd92XrrP99G6WlnnYju6sqd6CAbk54kkp2PxTVEpKcsb8Pd31LCW
oHZjSTNQ2NAw+fyGlMSrV7NfTWcCQaJsXUiEq4OF9nTexyAlc3jcJ9gDGwvFyTYIdmW0Je5Y789x
vhWtHeDppnxVrUez3TUNPvOjhqkbMqS/iSOn+lWaHsPQtti1H9M9QHUkr8oZ7F6N8ZEMvfeEec7P
4FR+0FjtisdgejHre2nJ22H44aQTOhWHHCCzczX85QRFws4sVpF8nQukTKtp2BXxnZK5dbryozWE
gijYtEZObRMC/CZxT7lPi10vPhqZhO7zbk6OJWOUeFlkqf4ihh1zfrck1Xekjcn5o67cWSQLI67q
fvPlq3ZtiG58wZnXvTUSctpr0u1j2SuScy8gDXjDVGfr+San2Qqi264MxU2Y/dekEyLUwNsO3wfN
gkms7hA7PuBz1khFcxYMLrJBMZ7Rk0AnRAABt4GTfG0csvFihKe+O5Li4vXmU2QQjwyjMuZqDf+x
lKHVrFPg86orGj27xdPx9xLpZzKz+zkUL7kKxnIY462vT4rLGLlx5sr4Zue4LZzINZJpxtHgprGN
Tulm4xABJelFlNSXwDTfoYeSFkjSsy1WBulOpfxNz/Wm2W8iqeeoquFiXo6HBj3pzz9cG4l6A5ku
uOJhAE8CenEV5fkvuhRLnb8LYxX1l7HN+145BCh3kwHsBoFcG6s0dshS/G8u9v/4QsgtRA6qlFbg
shSO139fbWGImeOFuAUl039Gs615FI52aOiHADwo+Ht/3SpsqkJ2thLhLqqMs6YX6L8C8WxMavof
D7JUeJQ1ePCouhhAWTeVJWvTGGSiPF/8GkDP3DmhCoBBB0thzZJARjaUDy6x9s2+vCwqnxYdjfgp
fD0kD+KHxwP2+SqM4CwMs+jESxeVjSsuXp5egveKk0P55lB5W80yS6RIoUoxxOXQfAthF4JUDYmJ
7S5tBWK/8N12NBpbm8OQk+UPIp/JqJLUb/ZPSuUvP6HOe8V/+Tn5WOXmwRtruVRQN8qXJNlBYcji
bai+W6niJAWqZEeNN511ZwQ/F0KogtQ1nlkUxDtTPGoWYsriVase1Pbil0ggTuO4z8frVMLKeqta
npLxGpIQ2iJT3qvtgWo5yfcJ3pJpk1fHCSwWaaMqTAHEG+jqIyaWL5mxarPeibdGtUnkgsWPE56J
Z8KFngeWdyzPRsRbf8q7o6ZDM3gVKxZwVbir5o06HRPhgx4nQldisABk+IJnsPWqL3pw6ayLUTxV
Bichkub3iXmPw1VWfqXFE/SiYrxbRjj6hj2uN85g8ixtXzN1zj8sbAB1c6ALbTLRJ7scjYYYkZiR
Qta2Z8G1hGdgWvJ8J4cXTtiGvvL5mVD8JwIS7t9+t9b6n1JxlyvnqHpIOd7q7S6W1uFQ0tPexlwr
UIFiTdL9IWKOW2amW5v+StGI2PW6X2EhOGb+k6GkHWo/mjBC02mX+hruO373AvHSxGFnA8260LYl
IlJ1y/lZNx76Dn8Q2LpEx3B1hWszmk8d0SGKKysbehSRz8F5Waubkq7nHkXGvwu0L7s2ZRmdZ1Df
YDUZZt7s2jjjhsDQfPUSRgEgugmvVlma2DIKpcSDINSLU8v45q39Uk1rTEt5Z0HZYfXTqBY+v7aA
hIduzEUFltU7Ksysnh0c7yL9ZLPYJ9UHREYxsdWRzTQ4K6iBGUDka8k/qtVTm3ksKM34Kpheahyz
8ShndzA57URDmUkD5jxJP+g9o+8u6SdQNNa7IQWnY9e4uOJTo6Jag58RTbuq8HqsSDsYggReKI9U
dfOJGY1una2+c0H9DMpKC6BJebK/EgWnMXczaIxS3OXibmx+B7mHgrZN3eLdx0DAtRN31rlPjncz
OdjDfRjDQdFoNRM5HGW21B1m9VwahW3UTwxVgh4eyn2qIFQG1/NNDCApq1+WjiVgesHJ4pGl43dz
ZjEb5HBTrsiXSNkl0XKi6g/pVjv5LuDEjx4Fx5Eeef2iEqjUQSCwsYnFE6oo/yzOO8RXtpdxJB2N
YxkeUvVt+T8BsOUoe0K/h5UPYh5uAFS7aJwQ+QnX6Q6yT2wcw/x4X9BrSxyxw3qpqluVvVmZfo99
6ybKS2dyCQr+cijGbSaVnoIUOv1hRT+n+AgFSId5VKyn6BpGLgAo4a08Sc3REFZSsA96eG5PPjMR
GNBmUNny9DNQz0pJS785qvNa0O8R1ynUAaKUOVg1kOLdT9NPsztYBThk4yJEQNi7Q09CCyT9iyjQ
s4McRj4sFJNqxD0DjG5VIzzAsxY8NFrh+t2bBNsvhvSi1Q+iNS2XbOI82CUbkW2gPsocrmPO8AQv
BE6VjDbAyelJOnTysVLWMGx08U6NLvXPYRVIJ0h3JXgHUzimugpI7F4jKyceVlG/1up3hbUtPKIh
36CldtAFH/L61GhPUgCgKuA4Xt5XrftTIxpa696KUTsw/t2GCr/hCMFvfIulVQbfCO5flZV2M4ee
VMDLwRpVeQbejshh9Mi67ilGsRyFcFdOs+zqWDB7tM2C+sB41Z/IYFiVHX29rjsFyoS2/61M3zXl
QUZyucLMrcHEiqiZN1AvIfSoUK9GHB/2Izdznf94kt+E0gvndeZ7IuCti/DYkS71TpK3yeGl8pTB
JZgJZ089HpNwzX7Qn1sSijgCez1v+YqNJl2H2yn2fGNdAOwuMgBnuwkj52Ob7GmrevDSoGUQlQ1I
LtiKq0OZrgeAK07OW98cI6hChqdvrFXjsj6Er1iK4MTsLa+4S34KJ5KvM8lGHeF222EDMaW57+il
6lu4xuEl/BEQ7CPY4qa64inqz3j1KpXE63IfP6t4253pXKsr9Tn/5sz3Ryb0ubTBrgwKmDhPEk+U
ZeDxd4FXUMtnsOzlS1zHpttHpWiPFX4N4u9sXVGjVSdZBNHBbRyJdUL/gg63wMim09iJKv0uVJmF
CcahEZNv9ozb0+jSPzTJxcPUjTbH+DNU/qsXYlV1Fgl+R2BlmHZOoMnFKsn76L9WlPzoDDwlY5EC
IXe42SOUljRIk4CLSxxRVZRa9ySG4glHHYf8+WcrzqcBU9O/d0NCq2/XTHqVNC31ZeYPVOBP3Ndf
P5uiGzDZ4km6ZPjbZkckiU/c0IiKUHMHXpWv6H+PiqtLmxysmbDGCtvPTylrLF34cmv+hgj6xvKD
l5SWRZfuDekSxIUDtMWoKmfs7yKNNWM/hb87/TQPv6XsxWjwZr313amKT0X8lPcfs+mZkDvRYdWO
QdoTKQLtKolXqDupOSW68LZRYU1dxeAOJqfG0Te6BZVUvIvqLZCxcVihT0ixGpPbFbHygn9dhenO
pK3saY66kfc0NDYUIufG5TDp0C9c0bpaSx5cf7f3Gje4M8/+j+LDf0w+yhdwLatizxyFX8fUyKtc
3e1fk+fsTXqt9tJW/jGdBf6qnQZUKGiqRcYo9lCs+IOc0BlEzHzphc2UbxXjMA7nnGTaTZm99cmv
KTuO8l7sPaE/ivF9O2yFBpQW06+o3PTaNa4OYvFCREB14AWfZS+qdlKyx4uD6DiNNrnikSQ1jjYb
NupVsXf4c38RH6rXBPrqK1pkA0YM/U7QMypLILp/23iN3v798HDQ/frwIL1D7b90QL6eRibMiEQa
dPMllFZKtRn1TRwfVAhfo+dbgKA8/r6qr+QIjp9si6XDg63+sPAnq25fPuTGW1fc0Ys35yOsVLqM
MAr7yC5DN0QUH8HFhl1pB1iWL+mr8AIHqbgj5MChGcoiqF9b3yV4PM5c+d6/Ti/Qkxa5L2Cks/rS
P0kf4SV/yngazsGh3PCFdtUx9BJ+A+tHOqzG2i4O/j2MF5fvuM2fyp/aU78uvCSH2OMkV5b7Dw1M
Ag8cOEIdMeOqA6zIF9yE93gYMYD8JLbV2Ojbkhws6UG/1z3CZUAbE9Foo9jfth90Atk4Jbt51Y4J
X+2oHDWXqD43WydrfdV4wUG32Uwc0atdTjDCz5gGDS9U7BBxodni1T/4DyL0Oq7du/gub7F10ePB
/kpExbHYDXfKpt/o7yh2erfw5Df5Od5PCGrPOa3PhwoD7wvvVF5iCV6RwzJMO40equTO+QYViNC/
l8Z56reTcg3Lea2NBwt3cePwzyIVJix6Q9u4iK/5c3IkygQ2HbfkmD1WaIORRpUuf9T+Shc28HjJ
SpNaG0Yh0tOqcAY+bthYzb4X9mZ/LAbQE9lLM+0Gepis72/9xlibGWgquvbuEK4jJDVnbNfS4/Cu
/e6PcssUw675nUw7Y0ZJ4ITMa7OpcREit+i9Mlk32lpucWgdRXCaKh5mp0gcHC/hb1ixyJ712Bnj
lTlhEfOARfrWqibMUvI0CcL0VkJ1UezC4ZzQYg02evehRtRTV4URcb+JqnWjHgtUS839wNEkdtsW
Ady6wylUroti1UKuByvK4+IT2bNiiIiXxmJ8xyTym1PE1xYIsazLpAeMtkqJa93Ut6pWZ6A7s/mS
dUYHw4k33EcbZidoZVZkoeza5CLVB13uTjB9TC2TV9iCBHQnGi1eJflmx/7SkeLrsG0QiybLzNdu
R3m1Uo/wckPpIqFpsSZX1FAvlQVjjdH8Zp9i1PdlqUGTRmVgWfRcaA3cNNvwKyp9IpXzBYHiptp1
d+NheMLl7lnucOLVQKU3A50Pd934AA21ll2JFvGjfFIfptg2T3TJ4/4UJ05Mx1zgPMJJ2MP42eSO
HK1Nohl/zY+TaDvaz4ygFrBqrZNCaShW9DIbnu2TbLgZVozGGXrXyJYNqovdsVjVHMtAYZ/ij+VF
v59eux735UOg3k29C4dRPE2nci+/1ptgmx1ad94Fa5SIl2RNbtt+OqmrZE1v9Zlfd8/y/pT/HA7l
newNrEvKHQFVVXxn8EiSqRnDELP9ejdF6zY5zu1pTI6ZyvdYqSf88HR81WpZDn2F8ZcrGGeMoKXk
qAb3xhlOwuOyNh7FE18/+FFQhj+KJ+Zr4ovyQUbQId3TJzYC23+dZ0groJRt1hj9pFz0FTmmDron
bz5Q33ogrFfySvbmj8WfAy/8MX+zcC0TF6bYyePAe0eG928u9LLUbOad/hJemsKOHooHjkLCrsR3
ygva58uuab1bp0EApOgIg83fb956Fi1GSQkHDLv7QOB5rO6jF9omO/Ou21kb/RL/Dtifhx2Wpgft
17STj8mbpdA4to0TTWH+Koy7+FFRGCuv1I4jtN1Ke01ZXtVZP6T9ufH3ZnM3WCvBS4pdimNsPIz9
uWvx0hwD1Ytqr9NJNQdK4EUmiw7LwyoV1laztpQVjGnYlnAYFord5Kilo/+gYa03LNwrktG1mKfF
Tp4JRF2UBYKtu1N7KrujLG+mzpOni6weE6yMutPwc+cHoTum7T3gCLKwjlb0VAY7yOjGN33d//HO
MqlAhKTIsqGLtzpjE4cyCXLtfJnxmd8LSpTv4aWPNi4TvGmtNv3nNQI5NsQjg94HSR+3w+kYqWo8
wN6/+DSUnTYyWTHraleIyftkCvp3TeIvHQCaO9Qc8MOlP2ymm1XCwlfXd3gwLnEDo2iesjdNzrsT
tpfamdpfINP9aOKUFLaFayF8MMIRtWqes6XqbFdtJtN7ahjVT8K6hUzilFbXelbQ/Pp36XR7G7jy
dIOW7voScSPLN03OauzEuI2z6FLOVsFop+Mx1fV2xWHHwTvVbf/9cTcx26a4fB5h7IvqFRmE8ecU
8FeVn5RWNpdAtS9mNA/7FNzlGPumlwCnXMEA+FURFexibIjcyZwZtISm4dEaxsuvpvW+rzkz8vMA
XQG3vNEBrNPWK40DTr5v9jjry5WRFv0EKgp2Fa6NdnNlmkwg9qBW5ivoCj5PIrnATh+Ee3TCV39t
7rBgnZmXhtdgV/xWnlnqGYpGP9IFX02/1q4jT49PauGBs6RdkyKA6O4yGi5QwCOPRDFKEs1fybR+
pIj9/9qpd2q/sS5ZvA+w/vmOVu2p8qrUgWORTwycPJhN/exqJt7EdIunqaspIjxGn9iaBLhN2TGX
ad6eBf8yUO7HbkR+1p+qZdrzPxW8Rm+FO52rjCGX3aM8aHDZO71Ci8QhaA9bosl+9Aw4JEVjZTgR
PkUA1RSBGqzTby7xH9HL3wdtZIUmqFrGOvxnMQx9PmhDjzJov6ZERZT1AVMqcDxyLZw0ZKMshVG2
eWt/gmuF+Z1QXWXiPfH2HzGppFuGIqd/P5q3b6wOZlFjXzd5tJeM85uahqNwqPPK5lc40hJTnPRe
VQfMJdEvgFBUrY9TX2yAPlnfLBXL7/v5IvC56uIUYYBL/PjNSpErJencTZRfe0vwWikizWmModnq
PupzcDS6oTfuv3/Ur482o6tF8kx2qqX/0Zb+3eCAxtE2klLhQyzi3q2N/aToPoc8qvk4S7z//GHL
i4QlDP0NDPKbbgK50BqEe43rGlcvUZhTYCvm70LqHqc0+q4yvS3O+O1pIiBtoBxctpWb1o0CjYDm
djBcSbuk5ZY31No4Bb+5ZX82i5t7RvwsuV88J8hi/8jb/lrFYlUZG6nSCTY50nSj9WqPDyEWfR0j
Pq8/RZ9jcuiNNmZ60ppVILoa9Q6C1vyxi7ZFvo/Di2Ddl+O+hM3mrwtLc7TUSzVXzlZlC9JtBVhC
qR9K7D/BSmrWIzwddQP7uY08jTBoyTU4KFr7QHUnFZbHxvJdS2NEvZI+OE4ytR4plVqHDILoIXuQ
noAVkxGgEI96R+3FP0+fEggjIOhDVyLYkeqzdzqCJxgZpneF4sLNGbO7GOTKn0P8HDgmqASkN5UH
FDkw1vG+zTaiv06GdX/M1903F/l26setXPRyCuJjtGAo9T4vDqooZNiHxO4qJrNj6f09Mz6c9zJ2
zLZ+6bTiPqSd/+9n9YsukWBlHAGMmgHZ8LD+Kf7/urG5EQ55qunilZlkzDFwRFRvhC7cG7RdfaOu
AH3SEurHDdmCZO0WoMP//RW+/tgGxyoFiTYuRtX4sy399Q3EYA7CQRvzayqoT0SMRk6thj6gJTjA
uJ3kVVx8dFiRv/nJvy4JLMHoMQF5koWH5ebz1W66CRx7X9ZXvPnNrsVxhRYPD42TSYHwTX/xf1xl
QqtwvbAEoRNEZ/b5w4QWwAocYj5sMK+VKG2aPF1C2z/C4VQIEJUEqUsdnFPjNi2LbwrB//HpKE8V
Q6b8oDQzbiPFC/b7kNSM+orF1mJmMa/6PDgqnVattCg6ToehimOGgMETk7mXf9/dr5cZ1rCkKrKm
y3hh/jhI/7q7shqBWjLz+oobeb9AaWjXWawXnW6PSxbbvz/t65bGp9EWI+BwUfXfNrKtQayR+GnN
FWlFu6GRNbTbUSDNo5P1J0UOQSnkJT53JTG/eZy+aEGRgPNTcotp5KJKUeTPtzjkpzGEkglYlk2I
3GrxIUQPnXfXrhX2xAfwFsuMpMERCLbFhgAXpzJdNdrqkMc2UpmKHvZ3DzCDfm2Ys//7wtw4dSlD
ae8Tqshuz2Aft+7NZh+XqYAYNxAvUwVtLBinj7Cv8GMWJWE7CdN9igED6TqjTAt8POdqDtFV+NxG
MsMuECpeC/HNzSDzOaVykWFuk+eE4q2Mv/mqX54Y5KoWxbnEZm1Sqd980z6fB33M9fJqlei354aJ
iVVWkuPLya8Qm+g3N+7LBrposjFP84BK4G3km3XAarpGygOjuMK1U5CUo1tJ/S795h3UbkWd2E9U
JDT0bRgEoMS9WdwHrVYK0r+ia4VYLbIzS35VpJHcnnkLM7Y46CpqtYBAFw4iGNt1rGDQl1LlOHb6
vS8G1qnwrcTD5eQzhNF2PVnOd3j9lH0i0VPQ5xdIG4x261i/t0K4h93cSaTt/jIR8gqh/2YFobDl
a9AtpSksp+OdVWl0u3NLdci3RG0gUqi0qrBbfE8XK8tXsQJoZ55ndV0aYnPu6I76LVTY2XDBk1sX
ZAWT1hYno2qnuzb6pjz9enLikiFDxB/D9sTmdHNnmoh8RfDO8XVus9gJTEbCoD4LiANSgZmPll8U
t/6u65ITi/kDrwCEStH6LbbiMZF9VxnV/hkAqDPX9AFq2ao9FWnwN0uOvLzYn0qj5WvyFXm/iKHn
cP/5xa/kHOoEbByiXoRorQy9ci+Rg+sGfQtaseVxggCAmqDkSARQk0wrYy3WvPthVwmrUpGSBaOG
GtDPvDmZo+1sRYfM6NstuJF1lDbNQRWCfUsexebfi8KXnZcHET+AtWy+WAP0m0Jc6fJaCLWhX3Rd
FiCM2j4wYQMmiIAd1khhpyaQ4v/+mSyTS9VhIDWSbz5zkDV0umZfX+S4/TWnze8sTJ9TP9lmps9W
yPRLEMNvCnLpxom5rH5U/XzYoqizlnXl8z1KFKWW9bQdL3m0UvKjrl7ht+DPeSKfL6g7O5BetOyI
G6mtdhlEjRCFJkwn6MMSlK+hqlzQIXaAq2fKHBFnRmQ2K4XzWjOhLiATIZgRZMhvBlF4+ZtOMEKh
7GvafjiA5B4gVEJbbBPn9pRd5PGuR+NTJht/OsGMMyY3J+FE4Tj01KSV05ePmfQ2VG7DEK8jbc/y
rPAD8W8a0h/U1z599Ux91IuN+UyS9JC/KMp+wG4j2WilmpNmuh0WzwHZD8NS3SVXzoLd040fQnkh
LxBU1Coft4lxVHWyFR99unj6s5qq8FnuA75wfZnonBUeOUnwmBXtbipXE7ENr6y9jL0ibesbnrGI
Tfmt3CTHYsGmjhwSp/83i/PXvcDiGEoqgEjznUrtZtVMxWmYOl1mnVQU9BMjLU4/wng/EBfXJ988
mqzEX15lPo43Ab47/mf+5+fHJNKyTIwqdbh0qjfIZxiq/nzfAGRKxcrBKqyltAu0F8P8aZVHn5tY
+NewfQm7XaO8KupvSf09DjS6ylNQ/k6FY+jb1eyqyfPcrVG+kdnni0xiHiXzcZo6W42fg152WqA1
lq97EcMykKgtcaIj0ooe5ciwIDEuQ3gs5DW5852FUKp8lxvSTYjh67lDTUdcDCErbVXyPD8TfkW4
qK3h6Rl0zZlyuuv0U8am3fah4CpD7kzOgIxOHToaKAOtOdrLSbuayAxNmahZBa6GuLBb4uV9UUUl
zKMDKlVQfkvaeySAcpNO1gvWf3T0tKuQ8+f0DIKXJRu+56tPdLVh2dpQmO3Bh/2hP6GNIaRnIlGD
PSVhzN2/aj8wEAx05OFoPPVIljCDm+e6vMTJu8oIOSGHtRy30FVtK3iwgnNUvxb6RUQ3E75AZLT0
fWVx3sVWhNwtiy+ACAko2lrFuitfEVEhZh5XqYKGgie2WwuEJKFOpx9dQfOx56eCnc/xSQ2xHLot
TNO6R/lDuo4gLLFiqki8koOMX0ElSAdsjNuVZ+HMbLB/U/ZjRi7SKloXuaNCMWFFaG0VMQddGzRs
JGqh52OrFFeJ+TbIT4IF2NVlIoRjuR9WXeIGigPPWO/WRgzQdW1xQvZ3EWLG4YfV0JjcygYcK6hk
3rB48vAyj8Ih/vO3x+m+rZGi45JrxmcxnJjKvXbF68g0Fy0uKB7jaXifDUA6bmeusRgypq3lByvZ
EbeTy7ugfQnMbTr/MPqfM08mcL7epOhYJtZd6BIEUvKcMBu11kXnKubKHPeo4lkK+SPvD7VwTdBH
JVtOZqO8w6JtKoesc2PIk8hF8uYtWabKo50021w6L9hEoXzvpXOfXv0REFTmNJqLZcSst6AqGRg+
5uEx9+8UaS0H6zDbqcHajw9Jt4vTXdUth3xlBuO0y+d7Kd/rEsnNXqZdpuEZO5/SP3ZE2W674n4y
gdx5ZfRQJxgEL1J36hj/+88yr8c8bjXLtcwDcvaMuM98YzEoRQy10xlLFt+0m9SvNQHmYLa5RQsn
UfR9qWGLtojaqb/MjAEjFKZp3IKyaCdvkkQs9zC55kof7tW2IhQ2Cw45eUAr3/LDdSjSS6lAaAEi
Gy1eBHRzVUIRbPRK6xh6hpoBlMOs253VP5hx/tD6yxRXLlyYGGggFjlYjmSrzcJxXY0Y2bW+FL2+
YZtKLRFsZPhstQoxVyBH0cz2uE9MV6/Ic0p1VJ9zQawOAq1/7/tfD6FURvgOl9MgUctYAz+vrQIc
6lgKhfQq++JwAje8qghFllXwdXMPOVvqsbSYwdvYNY0tikH33Rn8yz3hCywuwcUBuZzBb3qvZFb2
xqxp6ZUjnHoIyhM9gckrW/UD1sZIhlFHtGZNi7iGv+8Qk/yOdZzJU8mD/u9rsdz9TxXj8k1Ui1mJ
yDEV6c/nSwGpkKTiuM+ucyq+BtrM3j1x7oJja651+U6zWNf//Yl/yqovH6krpKQgvOUQuByc/zqG
55mSNrOs0gBthnZlFvngtInxSykt85SpAfaJTt7qNdmNoKR811fr+3qUHxQ2w11lTuj69OwxkGv+
NXOqKYHy3mkJU7Lk38bIpoUHevzmKt0AQyjaSO0ALoUOnROrJN4W1jBmomSKqgQxHM9HL+Xhuh9F
2Rn8DtjSELVumfazLQccmnQ0u8SBBqcWoUXA0LHLUyJMA0taA5no1nJHPlXVFE7SESEV+I3uaWTg
rk1jccJAzHVnOMrrRir1zVSgvQrD6NeUG81hkgiKnWTxm59O/fIMEDtEwxYptIqZw7gpNZqpJKFL
nZMrsUBof83mYRLjzTd3/Us9wxX8+0Nu7rofaIksJz5ymoaAtWg2Mi+S6hI1DX8iuRmsRSB7up7S
kE31yNUb66Xq7vMxLb3YEGsv5dwtDfL9aOISGnqEX8yeyMMk1QfGPWpXtL4kBIdQfFQsfoK5KdUA
c0IpGJ614u4q35XyX9/ipaUu08uCOIaG/OYtLiOToLVwFi56i7ypMMLZrcSeFoEZDNBhObTo1AVd
cNDGpckbBDXmWuJ68mAwv7mFfxr5n1+qZX6hI5lcBhmcVT+/VK2l+hPHJOHSVelaa5V+XbVcRWEG
raKRbSrJ5eTNaPPURHNk6f+RdyY7diNpln6VRK6LAmmkcQA6a3Hn2f36LG0IHySORtI4k0/f343M
rMxIdFUh0JseNoFQQK5w+SXN/uGc70z2XZC0FAm4JdaRpAiDSdxvU++/kzP+L78xYiNQEPK626Aq
fv+NFdVQpHldGw86mOZlGw0P9qz31Af5irMNC3DRfu+7cDWGfIYqNkAxZcPSm9BKkUvTkLwYP4KB
fvtvHsdbb/evPy8aZN5kPjda+n/p/eqOWK8pqqLHPPSLy0w/60KsI+FzOM5FuHfDoL7RBqMlrFry
APldS7ep3KOU1jo1jmN5stmVOmZh7KKmVdQK7q8iiKeNngoCp3BH/PYN/yGsyn/KTPlnZMq/31U/
i8e2/vmzPb9X/8pg+T+QrkJR8k+f3Y3z8qefRUtFcnlXP//y58f34k8QVpKiBKTy23/ff/3lz799
0d+4KuIbLyBZTEwUAacx1/4Pror4djNncbOZHl23fdsk/SOJiS1VAAMKSAapmz7H1d+5KvY3xjcm
9zMOjVtck/NHkph+69P+8aDBOfpN70DH78jbBOlf1VptKgnuGByUq97EItMFrRT4NDSknPircmqC
rYjtdWil/R3coa2lk72TttXGFNlTnoo1xPVHmeAWkWOsT3UpX2zF5s5WU7c2/CaHdK0j8khsStgc
MjCJvznOTnrmOCPo1TPCn7lAiSP6W56AS1sMwvaXBwIj6QO184Pi1Ysgb/WjT7HWWY+9a+5IOGL3
TfIhECF+j2y+V1G3L/QPcIjDgvw0rEZO+KR6cffHH/P/HXrQ796E7c/y9gw1/xe8BAHrJgrS/+pF
OJZN2f/uJfiPL/rriyCsbxRTNwXe30LJeK+Gn03L22J+Y5go+M9WwEIA+uc/vwjCs3GvsnW/QfVu
yu+/vwjWNzLzqNI4tdmIQSH6Iy+ChV30d2curwJIOUnJx6uAjAUF3++vgjwNUzW7GctOU9cPMq3m
gwFNe69ryCvhzH6VOWp8w+dHU0mXIEBTe7L6isr8B9jWg+jad5T/wZo4+3ldTRV9TIl8oryFGYyz
Z1/HnmFFFwR4dETzHiXwaicPfS80PXrHgNGBHu4i2L4b8HMvgwfZi4xPGkV1NSw72ZElZTBiE8up
igI0adad6MZ7ZU7Jsu/LYUEM8BlKtnis8U371mFM6wgsd/w8Ju1PkVZ6YSRDdwE3OMPt7Em77xpv
wbIVQW/CbM9l+E3kOsmi+lJgX8HC8MaA8uCQt8w2Wdt4DLu9ValoDQn6FArZLTu3euAeU1vu0VvA
7JjvqNovc6PFPjRQ2nvlicyno8dZeE4See0m57GYCUgwgUIupwCHvM6g/YAzXfc2SLG6bO6VYRsH
xx+XXT3t0t6QWwpg2n9kg37WbL3Ss5ZCN/C8I3sxsrFqGSnMdYBdr+ngGkP3DMYBT4D9GEXjBULl
MnDKBxxCa91VCGaxoM/1PhlxaVf23jejU29CYk+604CAG6TUIlRNhLETcnJaPeVZyO/U3nPQqGKZ
hPbL5GGRsQwTGqprbQNVP4sREf8UGjs6zOJMm5JjBDHWRlMnaB35ZoboM2NMGHvzloAV5g5FLFhp
VP4K+sm+iMNHVVuLQiGfdLIZV1cMGKGxiUpidpLGKYJOTy2njvAMP9sbXURzrndauuck9zdJlm4L
QoNXkZMlJMw0x0pHTDtDe2mkNpsN4qU45cs3y6Iwhd/e3uJll7XlbkTj/Ux8hHxOFa5nUK6IKm3E
o4nHeKH77B3rhLAGLVKD+CaDPVKpbOtouOLAo7amaGE3AMFONd4IOsV3hpE/giHaTj57s6krgOSr
F6PJ7pXb3RFjt8qa/ukW5Rs6+SobizUrSLqTtl3T+G6T6iZxSSt0Do7/oXO1HX24n24hjKVpFcUy
HVC3px2ics/chVb7MPZiz0b1ZONbI/WbkLIJJWXWmWiTHDvFsyRfwsK7mHOuV37nMsVnVpcN5clI
CPwl4H2XjXZFvnCxJnYvYjKFf0N2wUq1CDFTkNoU648ViMioKtfeFL4OE6vSTLQfmmldNcefjjBe
pqLQBztyGBE6n7PnvddNe4xE/MlOiATdUT4JyHefncsGBOD46FknW04nbkxyOfRORKiqpkkDRE2Q
+ll3dVFtvWy8BoZsyXwITmU+Psc6vUZarJPSftQiuoLef0hI57mlfggNNJugpieRMrUIM1Tj+bR1
TdjBTh682qWGm4VctwnfZ83jPdv6WqN2rML23FZIYFP0tmYakD9j7rjze6hSchdW5RfBffvU/xJ5
hI6lKR8HgP9NmGHcixzudwrWjV9wSGTIREhlbXf5UBdLVzmfvlf3e4BpalONL7YZHcMI6wCr36Ws
eaZEIZ74RUa76a2nplsOs/jOIxouyQe7KM9R61RrubA4cLRhHCwXfTwRyXc6tQr6cMlitnvSc/Ms
BnWHzRz/xthss5KepjVbtQotU26HAI0zI9Bnn8BTF0QjcJvXJLVXvijPPavqld+TOE/QyypwX4Li
OfaflY/jbbKZ7lvxtDIG+9onLYf/jB+GUYwaxUsG96QN0Dz70yeJk/BOo2YRgOveJE2Q7pp2ROGd
IynFHSjH5EKOYs1DX3RLG283TclZAesivUcubV5doo/mFZXfs/SKe0/yskF95i0RzG6nsHUXgj2i
7LrviScfnHxmSKl2bNnvhdO9dpL4n9CWNZETdYB7l2NNOZcYiCemxv6rwTu8hSyOCbNMr93Y/1CE
aG2Hhoizuvaf66G4BtVA3m1YSvLP1DsZLsSgqPpKmvtGEWu9EJIj15v616HjVyRtkZxdlMmuNYKP
QRb5ohvtw2AW9xwFIzbK4dXNCKLvx/ilcdj2EOweFPpzcsR9pPI3jvN9HZr7vIfplncIqS38ZHW3
Ex3IgBAym8f4hfE+P+50wlNYsQrg7oC56RaMoomWX5oTBDOdfBguMSTMyhBSeeRx5+15Ev5n3pOs
0aP/Xwe1/VK42ORjtltrAijvxsHhZsqZYUfBLwIV3c0kFPx+zQhlLJJonXpufyp19GMczDfAdWSn
qW1NysaCyw0sTuB9zmN/xDd/lyC0QMGFrbLqcTwGnAxo1IvXwko1cNrkPrGnF2UaP3srFigy272D
m62d3AT/s7cLA+86eNnZKdt7lWuS0bhUZwv7ht9fHEsC5Yee0zaMgqHLk97g7crBcm/XOVTWMYCJ
Ari6w942JJTQqS2+CLS75+N85uCqT1lWEdCFV74Pid6pqu7BG3Dm+rdFNlzRZTC57Im68ecYWfiV
cMa1Rn9sg+rC1cFOp2p9HgtzXafMhNvGXWhRbhIDqkydjouh8bG9ldm95TsHVfnXpMzkb1v1RdDf
fKAOqIFkiD6a0Yf7GRh3tpN9NiSixEEYLaZiTs9UNBmHzS0wNfBeaUjY7iBoWGjiPcuYqI2KHI+k
Um9oE8k7DPJd3wOuNYKsWs8uIRIWhKBb2dV2J5Hnz3nZ/DKIlytnUOBxYf8Cd7o2av8I237eq0rx
bg3m1nH6fmVHUKI60VnnpPp+Q7ST6LBMXPAzGVRBaV6yNtgSmMdWpGVa71kzx0OzGYgIJZvdW8ZB
u5eRTVxrNpPh4H8wCGP+HHX+opPm3eSlWwQa31El7MhmT/mjGaJWQ8pHkr03womP9kRYR8odIQCC
26KaF+iut3bF/iWdGh7nwj4ljXKWDrqZRdBBahhL1W8LfWMaKPlu2zMhBMlwzovZXPeuhLJqN1vl
u5gdenjgek6fpa/25LZ+6h7oah0kZx3dnFBqIEEFRZ9rF8PGamNnlcrsyUjMk5BhuuUg69Zh74Bk
G9EJR0SNQ6nHaFxFebqpnSBf+HnDYSudk1bkcE7sfpzUOhCQGi7jMHodRt1t5knbW1u2YqUFIDDV
mrDMZM65GA2gxeCjZeCm+Xv7S0KVLoUn3q0KuVfNXbBppvbCOXfs7f7ESU7Mk0jOHmgHL+fjSgyW
UMwFjWUyUW+1ODLNCAJZ2xoblZEynKWjXOsmv4N846xz6T+3WBvcLvk+zBOgguTUNOm717GTrj2k
CKXM+rW4gc5l2wA7CoihdzUy5znMwR8VXrq2Iu8n8VfumnMRw2c2AQiFBqQBfzj6rCt0AU0/3BnC
TpFr2td25GC2CvMyAI5oHbs9+uib1mRRPaph3E5je1QC9kDJlpxYYNxujnX0xgH5s//cOHAtDP/X
MJPN544SGXS1Ic9hE7sV40Wpyg27fF4tA7mJ4gq3/dJeEuKFkgqw8qoxSw6daWAtTUCQ45FeGwyn
CfL1gsO0XrQVAcDuFO7THHH41OcUyWnDkZm+Z2N3sqymXbAiHlazGC7wUoNlQzbB0o6beUMy+y4D
7bfMdHfl6YsXYyi+Wl0+h2GxT6cOq4+9rm4bGWean3wA1Qs4wU9FE1XrbLKPZIW8GR5uGEalKavI
6YkICJT/9pMK3Tsfg2pTdEeeYcXHOjyhGQJGZ8mPJujPLSmZywgPDejh3SSHoxPb+wjMHxky+IwM
0o2nlILKKbv7Poc9UCvS9kp9VkQsUw+AIenT4C6SaE/avD8OBaY8gbeBhzjHiTdLmCVo07Is3Ekj
uBdkjrZN9AtMCWwSUFA5t0pqWAVZUKU8aDW8MpRLt3mkfnQGGv462BtO4Z9MnyEc/MLukMUA/oM0
X/PTW3AWbaIshVkld5Rda7tiZeuNnDpm1RFdptodKnmiPQyz2+kKXDyyAgnqjOM6KJMOk05LNc6x
yi67NddtmA8HuyblU47PoXYQbzc3rXHw3ncUrg0o8fUUYAZFFlV1eBGKvMFg1hk5ZYo5LWSCkYHM
lHrZtMFhtE3ydB0zWZnD9NbklaA1lvexQ0zxhM0LcQBdaNa82q06iTJ58TVos9BnXlTa3rpys3e7
4m10So9JzxBtxjoY+KqaMhDPaG0X9SY13GplpGox6Tq/7+cE52wckl8E3fNax+kHgsz56HTyoKQd
LXvNkTjaxtYpSe4y0y5chi7tqBeZFztW93Es31sEZIvESy+t4ZCWUMOCk3pR3v6Pg7x6HuGBs39x
qGIXacsfcqOKGpqNWvkGmxz2DVGyjHrh/aYyKKiepx9uby+VSp55XT/Zm93Fya2/qJWgKq+/giqp
lsYcP7rF52Tnr65dq01tq41DbU0Hq8l4GbNh3Rq5wtwxWz9ii4W4D+lzzQAfFE5lkHKbVflJBNa7
FbMbD2FZLVTimsxd4scW4S9nNAEJc+6vXEIFVwCyaSACorpSHIWYziv3hFnpLY2vikKwzfGRESGw
wD3whCpsSRsCA6P2oDFAjRTIIZL+yy/X84TRvKcEsfdE8dxXRBkqtGxWGBFP0mcPLqP4IoXgwvwG
4GS9UlOzr6rp4JRshE30O4YvN8SaznBm3WNg4o6zRP1WREg6mBBwKHbutHYNkXCjO7By38ZBh3tR
OZuCJndW9t4tOmQBviYYWLIl0TO0IZcqZjqTO0qENQCTxq5hTdgEgsllGXhkJKg9xs5rkYUsDNrk
MpflMWnMM8kg55YSLHaLZ+KCIGbIR0whL9aAlDiO4TZaza6bnXUcT0+MEW48muaegSMD/UBQBQmw
NLn4TiofW/5mrml2u7c0vahGP9dKmqsobrKdcKevenYOmhzIjUMFFrI04QZXi6xiO2rKGBnm7Iql
rEZEgwOef7s49AEhdnOD3S7iPV7YYXJokeIZ4actXgcOxH7W16SfWN9F+dtRudD+K3Xue+tgjihq
zD68I+oHXIwfHgr+P8Q22Uvpxj8bT5+gdi5dU20NIsH5DvTJ6xS2SkDqbvI2q3fd3cvqHVLgkjDb
Ahljv2krahIzNZcdGY2LhFAwMqSauvMWEmXj2N3MLYlSK6a7j5Ptsf4YsJTiwMs2uu+p9T3zMnnO
U5n5zzZp2YSJo5aZ6traZfOtpFyTSP8lZxGx058vNTyGWXTDtqurHSq7S9UgKgkxhtfNUxKXNdyE
d5JT3z3tefts/JXm4z5lkqAK805X3XyRs7foSuPL4jt6dbDUmqb/Vui53HVt9lWG/C38fuov0ySj
heO4S+HGw8rT0l+0CfNq1vqkFQahRUSZWkVTzLQuRbEFx2w5lJ2xtZjz2UTHLcuSFwWcv/hVk9fH
j4xCxxFtuBVOmZ576RsH2XjkKCAQWI8WY4BB4NxyQmNGaiQf//jk+f/RBctNR/yf4+sf2U7PP+v8
vfj63Ybl9lV/27CY31iVABxkR0rIzG+49r8OluU3pJN4JQLmuSZkQofdy983LN43dqL27YrCSIK0
lZnz3wfL8hvLlRvaDRMqW0Fmzv/+P5jcRz/L+7+uTpp/+fWf8J/dl0nRNn/5M8uZ38+VTYvtIjIO
5BwOayBcjr+fK9tJE2krEWIhnDl+y5wA/hKJKYQ0OWlMA63NBtYOB00v2LD3MXpBazC8e8J0wn08
a3NdxQEBuRD0LkHTVo+xPf6omq7ckzpm3akRvkxm5NEpmIr+HPktY2rShMpzcdOgJbPrnHsyVKXE
FcTcGNp30Tf9YUxmf+9nUcPZXPEiCfz5WI+NbtuFbnZI67bdWE05fx89uEWczH6zL4NyAvVky6OV
jo8FJciZTCvGCl7NhLHoB/K1m6h+a0M5rm8/r42oMFHj8FoQcQmjJO+J/sO8E229aUjXOWLFFdpd
jG31FMDGjBO51YJYWe6+fLymFW21x7Ce6RYlbOtoZ2s7aXUA0D1QZcEYUcLrP4d87LhxnZ91k4i1
WSYmlwQuVZEF6cHNFe+mQddPxmd/tpqoP1i5BkJSsCXYD73wyNWMffQslk0O2Zg38ZtZTMaHMOZ2
ZVXwLnoFU0fyksMXUw69vQU6Zq4t8aEIVCNB2kYEW7o6+B5ZbXaok6nCmmBHq8npaVWbLP81RiIC
5NdvxpBauIm7aQepvdiTih16q6Kwt21tFjtfVdXzUAOg7moZnSN79o5NLJmAke/V78q4ASgpklwe
S6+0ll1Vz/s8C4yLnZhMJlzSDOFpkRJWpkYHS09BXaFFoWXPiVgvJ1xjnZS/ykjTTtWAMuawnK9z
78grozhKBCB6xJ3YCD60UW+DoGmOlGX083bmHtysx/DAUGXnDerWERbMvXNmamFjZRskxWKrC4JG
xshPV1xSEumSYT2hEszFyqEVp9lCRSLnEM2it51qrsnGBtE6qGrboLP5GAheXAgCYPjRUeZ4o/ca
CKU35FkhSfEYUpspcc1ONDjnouHyx1QcE8CdqJUXUr1mSnoopGe1j5VudxUBgAt3CLZkOpovCIz8
J8cNidXGm20sAzOM17mb++u2c/t1XEI8LPMu3tWtAcNMRqI4ErKKfc9spm6pSn9GosCQ+i3O4WdN
TEg/o57QlDCyb36dAQFUU43W3m9kq5mNJfE2yuuQf8iW8G8QjGK2MWgxwAuZuhDoZ4vMBo3b8a8T
nyXhx4izoVgOLnP/fPwh6tmkGo/Hj0LE8omE4h+ZgfCSoC37YtX9MY96xbjOsra2Ia27wCEiscmx
hhPeCGqlIlm8UPyICES3zlrjoS0KVe1cUhFR09SNHBeNjIlrraa8e9FDMGfUbaa/DmX3Zrjt/Cx6
NDBMAIZNU6qNOY4lDrfGWgmjNpeulb0Rom6uB/rKV17V7pSmfn5FUvfiMdfaddKAzCRuT+PMUPJu
dNKHPMkzBP/jze6cZfdhh8LCyVqf0nwYu4uG44OaEQMqM6FSZy/omsed7Q/dHdIR76ceY+s4+Z2D
A83FGZVSACLNCwegwKPZnpRjjsZ6iAwBra29RTVFAzTh0Q2KS5zp9BjHCmKUmdVbIgmZyHbzB/Hd
JNRX5fylcdDBe1futK0qZjKj446bhmHmwiL+7KcV5vgt+fO2RjYhtSSY5ChwgyxyC41cnj1nhiMR
Dg2k3Cyk0anh4Hcss++ScrJxgOoue9W86pfSM4kwSo1ivmJsO/sRxDLbj1hlSEHtLEaNDJXIS55Q
zymextJ1qj1yv2Ibh0R4rlIxrrlvEO0qcJleBCtowqfdSo67XPcVutte5Oy0jJe8a93jnKn0SXQu
+MDBP0UEtQIYKcWqFTy6WRmn2xGnb1iGEYA3I4j2thN3p6g3XeBGjrMVCABXQdZ/MoHjxuoY3trd
BBUTDzRJeTxBhHIRje5R0xHjw5yrTmcCLbAR9zf0tGqSTeAUn25Wf88btSfF/s3LczoxOicjAdEX
RymIz8JlKopBoVuS9FTt2qx670N6AYOUyBNaC75Z2653Jn6PdWe37G2Q4lu7auakTOfmMgWd/WaE
VgR9zVGH2C9umOuwesoSb/qRaCCh8BRHVgAYCXXXM9xw5vK7yPVb0E+XbAju/JYDqu7rLzAQ9aYV
XYdYqlpzWgwbZNnjZTYcZxnxse5z2RxbT4CxdvyrnVugUY3hoxiM8LVtYMfbGUaKqJhnru2gWDZD
kq6Ihus4zOLO2YcIMJh8+MEDQY7RXY7Eb9X12PTzHKRQ02UnAmCxOkgu4PI2UVc7JwnMx6r3snc1
l9gVCPWmok+ScN8PBSSgRI6cdl3+OoXZeKh9a9767qSXZpPQLfs3wmNVFkz5rE4swF66e9RX9kdo
VdXGIkQUI1Nre0c5NfKrjHNB/LMyr3UVeykB3rZ/50QE/6E3OghIcLQAUfhCGqtMj0mp8/sxDD+t
YcgPNT0h2QbjNfIs+9FAA7wdxrncIEiSIAYqbx9kwBv9Vsbf9ZQA1NaVbXzPjKjaFzJkLWgWEp4t
twvnMmqUVMotDybEwlKORylG9y6b8D0so9yqrhEr9vdCMESwXKhllFUzVn2CXQnXakINYXIq7pn3
dS92Zr42JW/U6LMDS/ocDMKMmyPtonxT1lW0tlRnPxPvVu4i3ct4WdxsgovMMfVK1xQRdBBGvpJ5
5b4hs+MerOwaw4IOz67Iq0tcp/1DHYHGp5vQKzxmLJIU2tBlabPbFMFofPI9gn+xzNHnXul97xLp
0DpGsW9A8sA+0jjtUkgIQaxswtMcu/Y2zg1mjIPI0S1ngSJdUIfzJujirdFUxa7s1XnwU2uReXkQ
HXoHvJrRx+BE0gkNdNY52dprYZKX/S0qDm2o86OFPUCco2/gh0sBgyJf8r4KUY87H1jSpQyreDtH
PtzR2qqf0t7vuEKsifmaxXJ+sEx932v6TdKsXbkaednlLk5dHChJHlo/EBln7SLyrWEpDOVvyySK
Nl7oI4wnI3GRlCHSiHZwq5e5TvX3Gv2UeULkhijI1oh9mAQRoBBX3rwh0RY/35x4P/AizygGx8QR
myJK4L96utjiyfafSST/VdugjFvXfhyCEEm+AmMRc+0rZrmVeg+YSJkrM0/1NpNtcKkdr6MCUf7L
7M5GisHeNA5oRbYWhgoqkrh8dJym3uK8kbS8TCNlyqOiQZTwjcPB7Np6Y07AIKm1ImhECpe+I8d2
0/KB30nDpUstps0ozZBZKX7xeRzTn77Cd3BTf+2ZpJEM7GYASzsCRfgkQNT18/xcjHO77tUP7QjU
WWFBGrLJZwMV41QEVGKKpe6YI8lS372CNBEvSU6OnB+j2m0BHRr9e9rKS5q19X2TZ8D9ewcmpt6Q
pHmp65gxaLD2p+JB4wMs8vkhGZ1Pm1AMozS93VDO4iQplkjO3Oe5dx8S4rYeJ2s/zoQ5esUtJkgb
nJyxu68jl7sHmMOagxCqlaSmH8wVZO6tmPL5A4oLrLZsmCjRAsLRN2HsNg/TqC3GJkk5VHuW+cq4
ll4rvauRJZ8eFexVGHb7dDNMd4u4xZiAbCW6GhGrBs/M6c89kkLn0VaPoWJWNwfjvOp06x+yJo/W
wzzMdwEZ2yYLpRpS05yE7tGfXcPl1osiAMLGcB3MLpo2QW4arAXr9CHq+C2sF4Pams7mUBk7th+Q
GqqZbiHOuV0V48I91HHj3ptL12fC0c4XJ++Tn6ZTR7RcZblMZF1eWHxgF/ASee+Iul4zYGLaOlqz
yWFsu9uOKmdMxm2eNx4/z9xobiZHhtJ9V8MUcMD2wT6Kd9kQFlhIU4CDJAueZML5w91r62PK5Ghp
+dF4Vq1DiELy5pIvitelGA3i93IqCOXiaukwpnUKAHc9pdZ9dVs5psJ/yAnbXhXdW6GiJZdJ96gS
NkdeNysWQWG98SFgRZH0DoVqh0Ns2+12qAFSxVpAHdb3ru7mdeNG+tU0avtBI2BYdCJtVsUk4rOr
53jtDLpYEjXF0jT1or0UBuJpMyCtnRL8zkt8cY4tRDNakSaFS1ovptTT1xTmyYFNw7DvGoVsZhqZ
tiRXT/bWyWkHrLnVnJ/DCVCNidwqXbvxBJmkTXr1MLfjF+ZbazewK1ihAgGFPtkR3iiG3MVJ8toN
zOobqIHxmDx7YuCVjaLgwZqG7BXxUkaKcdhDzhgGs3mq/SChfSDQ8PYHKO8UJQ7/yBJcViGRDcvR
hVg41cG8ii1OBGMmeD2KVQ1ov3iLIKxcLMPhaesjoz/J4uaFjCrjrS6JKVMq59MKc/PgE0wNwppp
KDySXeZXxb3ua482Mo2gkUKp5IRTD1LO7SauwYhoFwmPQq35UffWvEpbg8duMiv9VVWqfJWtzDH4
jpxDBIZD9CiTMl4S2Gi/oGyytmXqZo+9nvDAeFJipq9zZslkZySp88TDQPHTtZN5mI1G47atAMyX
o6H3bUfQJWmyJfdzyucb6wYjCAfL7e8SM8YcxzsFb/OxjipqQpE0/pviwTg2g496gQLjDNrLXNr1
ND35s6yW6MWMj3CeJpZ+TfIL6ab/5hpTus/MZnz6t1IqPbe4nrFSWlifkhKoEoqmnQwGi2QH893y
0+H4b52XzimDDkCUdtDvTM2EdYqC8VKl7iVN2BLgsI2oFpIrbWd6sUZr+qsH+w8poP9/lIaS//tf
je8eBgZ377+b3N2+4K+TO9tEy4wdIICITr9t2YzO/iYJ9b/5MIh8DAymj2QUlfPfJ3eG9Y00MccJ
0JLyFWDKEWr+bXRniG/8bhypPhM/95Zu9Idmd45303z+Qx5NqDOYY+hLGF0BfaFO5dv4ZzNQ2cfh
1AbeY5vFkqSFIEe2GIXBXiOUeRGiddZN4OaX2PXLazFP/nlgMP1hFsjG+hTAoRcDroo6u7nUbT9+
F2M4POKQEU8SNc6mG5ppf2uVXubJejKsaH62BjY9Y9xE1xBkLfEPplzHE5np2Pe4qlzNrwsudVov
x1tifc9PdhJDHOPUQoyVU4SwU6vheVds79c6bvu3zNeTQ9IOdRTxKJ78IYHpdegEZwGg1AUaKjiQ
jqmWNTbesFEHtxuYdtfabQn3qirAx8q1vXxp5kEGQGhojNUUGcnOdEwKAcJQSnaHrVNdlV24MdvL
rntpXIsrTzuTc4X27m35VpqzCh0JcjW07p1q8tBLwQSFxV/tEZ4bcoEq0cLhao7cdmm0aivrwJyz
IMU9uThubB5TB4S6WY33g/cW2N09M30uDapXMk1+afuHjLnVo2E49I3/UWdo64pmHarjXCaHoW+f
PWUuZdZhRR09bo/60YzDLyMM+oOuh7eqDLFHVsjGa8dnc5KxGbQbbyVS90NQqZ8aTO/8qO782Hkc
A12tnR588E2jMoVx9JGmEoVw5X9KkXIFSG98N1X75boNJBAVWN9HpOqJDvaDMA6qRvFCIEz+MFjk
Ykk9ll+F6bJErH85s/VMptNjKEmd6601OjNCw3wMxAb/pgWwIeK/nX7hEFCKKoHFSVr51W5SoUAp
4DwwxXuqlaVPqRjepT1NLHfCne4nfqZdtxrqbN72xPqKo92RKzyWyVOTDhMSYiFvk+nBFGuUAeav
cuDzEsYCVg86IYOqHepYbhOElJVbMvOYMXR7bbfpy4DF5zB6Ln0tgcL9G8oft/sC6s9t4NEBf9ey
hZTdQkrCxwn9uZz8Rqx1FfvAaZ06XoVxDQJYIo30GZzYbNWTcMLGHBi3AQNMsv5k6bR5N0zkcU0f
uWvf7qgrYmFR3VQWDp0W4Rba0WKVxA2S00gTRMBcV8ZgLnXUXWgz+ZUX3HspeOZhanaD07yyOViz
r32wh2lFovpjOg+MSyeH0Uh1pSkEqzWiL8aM1Bw7e7ThJiffTej3LgpobIBs/Uw3OPxP9s5rOXIk
27K/Mh8wKINDOfAamkEyqFW+wMjMJODQgEN//V1gVfcw2d2V1q9jtx5KpZGBgHAcP2fvtXXG9+mq
7qJg0HioOnVhdyk2wXYmVdnxL1LPYkvfD4ilCpNYMFefcug3xxnGzprwwXJjc/rZnpEbxuuYvzlM
u5y0kntSnBDOpprhdx1eFOborHWeXRjtTElaNBiFSSTfSqMINnHeTcDxojsQWT6FIN5EI3ejGyYU
ZJOlnEp2WRS9cuCVHbTdj0xFTzmAciN7b6dU3Gf+XG/z2jPQyzn6TNTBIa7qp6pgv5XlHsuTzXQP
JV3n+Zj1R84HMgwX7S6jzt5rlmawP6+0EWP+bk0NKhXNLVpT5+CM8BxFMdCr1I58Y8gsd13MNqqp
UH1OI12QtDiEBqJ3t0oOcTG+gdsnmBWHiGd6G3iDjEzaO91PATtqIGUTRljMYeiUOgcKmU6+h5w6
9KVSo2p1v8d9iuYp3WRx/BhV+rszdelbWuhDwl4IQQCc/pqUjWWA7ozpmvN/pRwk8sK9NdhVY+Bj
9E838jD65rPZ8DiaQXlQi0Ta4hqoYdykfVhCk8kORRGy4ZJZdc3XaVBozeqEagHDt0jCg+F0A8BF
ND7tFG29kJjLSMiDE5PBB2eqpA33Eihr4IrLOLxvizk6QvTBMKhw+I+eKhG1hNFDFmZPCXOQ1ozt
je29SJ+9LfJFpzhUlrLZ2KfSeYp5f17bdmU/VAMAqRC78McMynPoVOWTR4eQtLFylv3eUREorwzJ
8tAjlZnZ+a6s1jXOqiCL6JxhekOvYXavWdrm547oWrItvGFcjZbrfkeVTS9Jhg6hLEKBM0SdSJsk
J1tsr4TqT6VqUv+Sjr546FIJbN9JDGMP7fmUoSw75X1ByqDXhPY1PYZ23TI7JmmWvmJkTM3Z0NBX
kiJES1dTx6/KQGenphhA2qLmXCP2zngwNT0hI1KrsQ9QCkPqOsypO6Ebd+RTFUVbJ89PTtgemi7a
V/mhHBnKCCspDsjmegyzLIHEs/VE5w4HO/NQDpb1uT0SjhGNmdevEC52O3AXxsFvh2QHGDbcISRZ
o0Gaz5u8FtfaGNfLNlgovkM/YkgYB5Sao6puZ+2a7Dle+zmB5dlX8sHopnA3ylxvUCi3mzLSwyFB
lL0N/dp7jMy0fDXsbL6PfAYGY0hfx8Yi8Yjak8yNtED9YqvoOCRlfIT+YJwMqEQ3hvKrFzV5SI0B
KU68PQmkB4yDSMVheHLbNmyAcmUWjy3qk7dYePOdGm0SdLyRXZsTmjt/IcuQ65ZtkNeGZ1pM8/f/
HWO304flz8Sa9J/H2Nfdz6Yt/8+t+v6LR4pS7x/FsOG5f1iWsPH7A0/nH+4/nYKGJ0lgJ/uCIssy
lwR2fuqvQbbw8Re6QEIlk2Vi9z5ZBQUzbt8hVdiVkswS5OT/zSD7o9b9VAsD/eJxcTwM5viJwY19
8aQWqo/6LNGwbenabcnJGTYO6yy9esm8pCvibFODTj1OlrzzYTMqWt/byk7iY5bxMksdTx2kaiBq
t7RM+8TwL7wsfpvKpjvGcY2osCCzoqO5qQzGJRFY4iNv4fY3eIVfkQKu61PVW7SAA59yXthfyTVD
5QgVUppuszJsyNbq9CYP1bWbM4Y36h7bSyJ+R7P91Vq2fCbSBGAK+IsFKgTBlf28jYhcw2iLqYi2
YWUiLwmyd0sW3wIzHzafbqq/1Aef1QbLfuTzNfr6QcuX/wQv6GiCYeSh/4X76FuTRPnaz4P7//4z
+DYmmzbuLmfZmn3+jLaDxx236OMNXOy8QtEnG21T/eYyfQFRfZwzIPogt0zuXU+6X76KF1cmMvjc
2DQ+Rpwoy87LPHgKEQgEXfPM6Pqh0ZBO01bsklnc4Nb4c0f/i5Lj87lcLsqXc+niAqSy9YWkLfFF
t+GVvQiqRDHsS8uLrBwWlr3F8KlvBZaC4Xes3y/Yj7++MNGZix0d2rb88oWVO9sac3e4oRE4rUs8
DXGOwULTfl+FmbzCiqPJHXVu3C5577367u8vq/vB8fzyhUE5sd3lEV9gx18MkDaNQ2d2aPGogBx4
tz4BQrS2jpe8R10136See6PSoWC4hAgdI9Mb7cZ3W2UXldUmjFqQFtBhCValSbKVHc/Odef4pxrP
H761C0DqpzlJ303tnGiE4aacMns1DWzeyq5OiCVzw2Me6Pg6RfKNhlD86DMDxKnJ36bQvqFMtnF/
qDtX1N/S0LvXvnNTNu6Nb/LJjoweEpsAL89N3hguaSTvjd4snza0IfsVDsMHpryKCnk/lCXWsFHc
OF3E4EssmnrzxSfRF5oXfwQMwr0zQdAzuCYlLov95uDp0QJ4vVB3dVEhZrag0U3mfOOwI9woza+u
+vwCkdlNon36T8s3sxLncqLTdu7Uy5qn0AQXxjAeTVnTbUv1c4ri2AYjNc6XBWC0YURGaFALwvLx
TrUNMWl2vRdD6uKpDYZwM7VMV3Hd2StUNAl7WQymUbHYtEM4R0Wdv3mZPI29f3KTtjykCHgus5Ts
wsn1773QG0lfZCrrV5DZJB2BtWtHalfg4N7w5jkJl3xra6J9NhpyxEpj31Rp/oZO+9FCwrQJpH4O
4dBtc8khCAVRarmuoSwuklb6qwzCxVUHbzhLcGh2lU/GQJmbm75yDPqFCHMdPQeUxpzkj9M4oqZY
JX7tb+I2mh4kOgr0O5wEjFfBrhBFsJ9iM1j7Sp6COAvIYZumfT15/qqK1ZtTQCG30w9D+jKHCwZr
y8Zj3g2oSg6oSG6gdSCV8bkVxnl0zwdOQ8zsZNekfFIyB2hMo3DETQ6ow03x1oY5/xkWvOLqOnv3
h+rZiuXZx7FnkSz2yP/PinzuaYnOr0NvvXuhcQ8rn8SJZPFDzXzJvo7fvSmad2nEDiPS7FYgGfc/
GRi3W4am+A17JBLU9Hu/xCOmbI47DRTTvFA/z0lhblx6tNBHgpEQoUFvBA6FVQB0dmcnxbRHY8Nd
U7TPs8sNYLjq3YicYo8H7ZkA1HT7J4XEyOiw5lzMogFNrgNkylkgbgKBklv1HJmR1Px0WFwsD43Z
84sHIlsJ6OZ/L497F9PumXpgVb3hYA9FeLAdQTgC50vf3Z6HLJvzN9WQazaISyscrpgm3ecd4Tvp
qFMi9rjhZ9btPe1yWCODczOHfbCuKagZf3mnohDDtsiUXLUFvfLJvskSHiTLi97sgBMzlYLPCJtn
1yphO1bPhsGZmqR6ktro0KVzwVBlVBhnYuM+wcRwGcuYiKY0VGsXmODGkPP33qYtP/r+vTnP6SbM
jXvT4u5e/o8dle+tzt6KiEdWOvJex8LYLotv28p0U+vmOcmtm0ZVPLQWD0ex3PgIAcqVQGhTtNT9
rTWgc0LDsbIdloxZNiM52u14HDFDbXLPIM8jAnwmpBOf7LabwzU+wWSFUIJ9ruYgTcNILs2ZYxoA
Sa76Kntz4aOs3Tyme6HmaGfUbFObvsy/53NMVe/j+6kWslnSPDcyfsM5/dzkzXNWLufeKS063uRY
xZL7xMf/tCr9+D1T9bz7eE6NSt7nmTnvu8QnwWrqcE6XTXmo/J6nAhjOxui5SfzeuB+nlJvLCI5B
iuvEL6f0tneS7LGXIFHWZphM+ywIf5oDp9ZCmr81HH4qNK2bLMVsyCszfNUJkwh3KftC+J9o/Uec
r7I08L3m7tIMgOFouXIAB8q1nCNc7b7NIpgMghDCwLbPnCKiX9Nwa4eoT2hw5BZoE9X4m6wxXqcx
iq+Z8VrrhPX70Fks+KlbPnuqcHhs6DJfOKFG3hDN1q1gFLjc0FNz3suJldZOcUK0sQHwnDYvPyk6
45AvwxPMptM+MicOYupZ6XMbTwLpG/NIyiXClJSdtUr0U0N74So1iDZ0G/cVMAI6YMH2bgigaADQ
QPMO0/tcj3W1C2uzehGGP+79IkTVkjm+uzGT+E1HJJAo03gVKFMwzCXL9UswgUBJJCzXGoS1pXnk
MONJaUEIu1+nEQ8Lxhae8CjKmM/CQgvFQMJU3ZvPQ5K9jSOv52VxqkruYPKQ3/1xCe7rm+eP1yJ1
6800IDMoaN+sMQrxXkzD5jxfio3cd0/2zH1YSB6DigXDniHgocFv6AO0TN71cOX2rfpWFqzgH2tE
qryTiRwBgnbyBrkjPFZRLIiIt9SOJX55p2T3WY8GLvEkwcGsx+PcWQQnq/eusq4xVV02pfzuxNlL
IdPzdMLXOc+8S/UYU1sUebBLethWjeKBs1jidp3CEVaamYd/hUG4nebT+Vib6cU0SjYqIeB7Ztoh
4EF9ZqU9YK8+31ng4ze4ssZrC0kOuhw9Hokw5K2Yts9+sXxNy9TLzp8VOK3nb50K7qcqflMR5w8g
+nuFE3gt6uWhXQqMj3KhEM3z5KVvUMIr3lna3hLIUa7/vlL7lVW1FIoImqFi0PFiVwgD5tcC3KYX
76EOQBfms1aRjXg/8Eksmsn7oEDiIZJQOHXg+f/9535Qbn8pED3QTQ6IDBPyONvALwXiOBULAjoy
8A/1eGCInG7jI23omzAlhaoSGICjQsE3bVAgQ/L1WuNRyPo5QQkgUwCyucP7fHZsSrYUN0NTb4uu
3iUNqoUB81fExo1kZn0WtuZ31yfQ2w4NpDrdnVs157Xwqx36xWNsRA9Cdz8Siy5ORBTUUof2Wfhe
NUm7jnN1ZCxNmYZO9eQayHHziWe5CFm4bemdDUvtPigemuWecxPnZBesOthNiLvLWCHRoUJIrDwm
IIr3JpkgVI1ZsHhYUTQN/pSv8gpvnVHNSDcN6zdBnv+yQfUgIVpw79hjux7k/V8vb1nJiswP39h4
FkVIn+UUacI7m2X0TpOfykyn739/YT8Qal8uLBwPj3AMC3y08xUkbnV20aI2NBjec6a4OM5Z4FDa
2qRgbxEcv3Q+mM2Et0qeObBL/dNSTlozC3oeLFzWlg2AgEK3Xmomc6AEWq5yQzEw2enbGPMqzVlD
+sI/m1S/0Ylszkore6+r5tnGKLbBkXPjJiBSfNb5QKfVWpGtulle+xiXIIO0zg36eQpByk1jpnLI
KcK1ydOpaP+jeGUNiHuzpWpj0/JR0yFbhWht+fdYQ+8Hg/dTmjbGQQxcbV24JxSDrKhe/TwmQt+X
gWWrlR4YHgQR7+Q55DX+55uRPVeEvZ15ATyPcYwZNAQa2Ig1IJlDL63WmbVkMhHItBR2esNW5a3z
gAks5Zat6ufUQ8xD8Rweo8Sdv31cvv8dPbOegtj6XnZF20y3PyNVFp8nyURgfLrP/wXNdYFfPX8r
uyb6lx/6c/zs/eECl8SbQWnhk6xh07b5h3FE2rQ2GDFz0T8aa//st7nmH/TBAkbF9CSs4BfjSPDH
0qRj4wxJKLAErbgvRpG/M47YS7/vUwNCwkTiGFwbOirNPYJkvjQgpsqNIwZcwLE0sBa7GydIpQQf
B2XWfK8rbu6xQg8aJ7m4mYKQZYJdDMyZJEeNAi8WtVq+1SHmeeoka0/ihP8YWJSWem73MxrNjb3g
c4KofVW591pJdJyN8zID7Y1rW+58thW25d2bExAGLyaoCmtiu7IaJLdtcdHGbnCUU3QrDf+H48Bg
1k5Vn410/tmbxXLj+SP+K+wB52gJGetCF6rHYHhhxkv64hyru3FQ07pC9bsUyPKyFSFpU96EMCky
c0wXVkeFjSV3rDQ45wK7sR8JcxOXuXMFeh35GHOIi4AeFKobnWx0W+ylzZ60CL9Fed/SHk9v4tBm
jmFylOvA7et9gnvt2CFwJs2TcWXeiW8Ex95YcTLue+gUxK1lx6BFnJPrEmcXCXzxgu2IbH9XlIS1
qcHeqzbQ66KJeHtZQbgatDfvzBljBxeHyNGq1+u5jEggwzHIV/JfacGjmsTstEm8uD2OI0gl3foY
eRrMZbKx3tC8jeBKGukeHCtvAALM7H0W63Y0yIfCxNxQGPl0SUvUgKC+aMcxD8AggkaPzA7Tg3FB
ISBAUTb1aSgnsWn9BIHrNA2bwCpuYwcxJdtvJmPMTpDnWJeolxMOFOxQo2I8Irhb1rxrH22auKuw
nijY6xYbSVA/2MmEAS5CqmN27qPXlfe4EcnmcNHdZXH/WFUYhlJ0c+6gxXqg6DxZIYGXDXOINWe6
oo0CNRFqxEGFBJs5+GxRZvYEitE/caz6Tos6xHjdX7YOflC8MeXWbGDjKNiQEBB27nIEeAtewypc
Afm/cGtk94kgB6eu49PcL2i50HozJ0bDtJQ4exX0Fsd86Tx7htZjrEQe5xtWgvOsTUHRRwhtgU6g
osKVgnn9yoiKhxkSSFoS0m6NCBy1+5TVRrhr6Z0sTRSSdiB/rammm3WDY2ab211zP1TmwbeRwDeh
84N3RbYGXPLkaVTiSWkaZ7EeKSP9D1N9h841uq/iMbxzaTgfVJTYuMHjPdIWD9eLdbS0f0CyijA8
rLyzspa8XPiWJDyWGLiDjIw7XCb6zCxEsPJV86IlWuLB9wXWSxkeEqj22IX7o9kTVt+39pmZ+P4h
mOx95RbJvuf+ejLb5q31aEeLouw25XIRotge8JrD01a9/w1t5He/rx96mxHS6EUwyjJI4GQWerz1
52AvuhIyNBgGxv3ZqQrGeM1bf16VWp6nnQjOekgWF2McVUddWPMG2WoAW6IMlqFiDztKfWNNiNdg
zWB0jIBjhZc+NX6T7ZSToorVw53tJi9K4Z2e8TP4UAIJH6K6DGN0J72YsjPWRmvv6FIS9ucTBpXX
8JLpwJPVbbQnt0FtSFAt1mPmxD6sr4OrOrWrK7ZVEZMWzlrq3E5Su/eyKHyIuAP5uHMmYC2z+m+E
mM5zuz3TiQW/wYBZmuD8IQdGF1sgnTemZZ9bxcCqYiixLl6dYR5v6yg7C232z0aGYZosXNJDZ1Mi
3W5PiLvfmnAgV7Wd0Y+6YfgjjuDsoH2nRwlgjKHoOqoJ1rKikFzhbn7oCvnWhzlxoOw3a6A9q5K+
zS4M66dsCGCEDfGhSKnU8tp8myOuMmpshpMQ7XYhccpZ09JjZeh4nkjo7sPQBzw+HI9oxwgFrvyZ
IhhamWxzVr7dX47W+KNEc7RKFP4kHChn9AjlVmJxXv1v5fIBAf1N5RJQ0//nWeGeWWGhf06fy5bl
J/6sWtC4CeYSgi7CEvVgy0W09mfZwh95Hqxf/hIUDw7u1n/WLU7wh6TNxf4Nr6zr0t7/p2qOPyJw
x7T4qcBltuj+N2XL17kNHyAlu9JlzmXSWFnmkZ/HQ+wzWpwYbPRFEwfnnhGmj3ieSAcujfi8s3Mb
To0rccxV7WVgan1s3IDFwFVy9+mk/ZtZmPiykfo4ElRSbJDZrlp0Mn49kjbMi8RHpbsCXleqTa++
hZ6tLoJ6Fu/IgeE0+1b8zZ/c+MpJY8T7iFPdfeMO0UurDZfN7NS6N86snUPb97yIaiRtt0Y1zX9i
Rf/jpOnfHCh5sHDwnWXTRxvw1wPt8bCFg80pq/su2RmJYe+Jn5UheSo5YBym8tVvoqq/cI/d5dz4
KCRZnmwJTfYjBOvToNDABdWHljOAUl93tBQP0izjO0OQYGd64IEjUDkbI+yeCeEkw9iiTrTb0V5p
X6WgGsCcd0Oq9kPqNpv/fk34/9PpLiQV/n9+7E8/2/hPo7v+/OR//NSfj75EICAhqDLo5/lavOT/
ePLtP8hS46nmIYZj6gcuW5m/BAKu/Ye7/Ak/6Lh/aQf+ksuyl5Hcd0BFbDSuNrPO/+bJ/6DM/78u
AgPSRaPgy0V8a/LrzC/tIeHPmmYx7Dld1cY99jG0Zm1L95R0E/oxNNZ45FJHg3lk9LRPwDfk5H8D
RHIHi/6VOXbbOBmsow/f+mVOxuKppn85ABQ0/Gw3FzHvvwh4wz2ekOYsqAhkKCY5/WbdWA7zy9dg
XO+6AU8Igjvry7bLdMBW2n7jr/xktneV3VMAmxHjD/w9oP6yvL4tRyc+DMDHzswZXPynq/5v1i17
+YB/OQDWY891LZtV+ctyMDkExDQDtTfmgOSiScz0sh2Uh7qxps0ShnYXMxXu6aymvnGQXTpt4si4
yzz6m0U1ARFp5NoO5gNHqa/gedZXWM40/o062DOSa3B2OsLZlhoKZlxUxkNg2sCzQCy8JCBPnEun
EYm3nmT6kQsYHv881cvQ6++/6pcl+uOWWcKweYvRRXMsZxFOfFqGSJMzMTJS9ncqrW5TnQQnPZqu
3s0ztKNdXM7jafCDBPsa0xpCSKsRlk3qADXN/IB0jn7IXmUTes3KHG3grKulgGPH5GI73gxJwh33
m0M2l2P69fJ4pH8usVw+jYMPmc7nYx5oeGaiZaTSArM/CTH+ZBIwM/aALRbQXz7PyyE8tsF4ZyHg
PMh8WCiZrfs25T2ESuAi2aZkI7kRILP37PdwDKo06M6peYcHtsX+90gDiN2WMxyB9YS+7MGBLUjs
cjAcJ2V3O/q/5rXPMp2EhbPnMtY7IyeeqKi0vR9VWr+lY9tcAgVrnlLLnt5LOwBxL/LsKFUAQDOs
rFNlQExzSgazskf6KBrUrewq5BWuMH9bdkNxh+cmAKoyPyDhIwioq4unMi6KR0Nm3qYjG3LlYU49
VxGJfCGqhWsdFxDSFI0cwqPz8YhJzTuBQtaX5VwUV41VwzEKe/vJbqwQM+88roMgvZU9vt0Qfh2q
AEkOdtpklP62kaSYJ8Mzmr55gR9qZmbWT8OllMYFRX17FmkklmOir/osgC7lUv+TLrTM8q2qRqnM
rof99rhkixWG1W4d8C83UBwGuqhF7+3H0Y02+egnlxG7lI3XA44Ig5Jnm7THaWFHpcgZqye4y8Gu
9/r2upY63aaEK9VpLXbNmP8uEOfjzfv59hK8kyUKECwOPs1Y78vyU0GLHEuXDZz2e9hs3kifxy01
jQtYGs17xz7pMLXCgJqloM5hYr+cPPnUGjgsEU72zYRG2CD7Rzh9svHsiK48oI5Dvzz9oC40PDvA
s795Kn4NLKBXxXJl45UQSHU8x/zaQS78nkIVu8Q6rwzEmJXtQ7mcEUCYU3AYuYNkrnq88/2C7RD2
1owmErQyFb78/YH8Wkr9eRz0zMiPR8qCyuvL2sn8sYznxY7dj319HyiuL54yhaZmEjsLR8O9U4nf
Scr+ZRkTS1bsUvbSsxOSJvqvy5gpvMgyusFY5Zjf4Egwpnt2sBl+77Cqw9Wmazfs3YSI5zQlSiU0
3RxDIXil8AVxiMPwMXBe6o78QoNh5api9nLu1UiLzZzN5t+fIe/LGIdzhMhweb15rmViv1mqks8L
WDOwZVcGXg8V9AWYY3nFwb/FU2Uz9bdkuA9ifyOaemIWqNxyDznivI/Rp+M39WOGfux0jcJ6BQpQ
XoOMa06pNcmt11iK9LBMwG0Om7fCNg7KwHfRk8m8ztziyZ5qsioEQSkKcsed51n5mVfn5p7uxUNj
RMRvzX447THMig37A3xkYRzQmojESosB8nPcyu7km/wHA3/6aUIbzj6IMpoMAFcNJ8euMvkA1Sik
n7Rl98TzxME10e5k9XUhvMMopDMwI1D6pgI5HbFw+nuSzht8PFGIXCNtZvIzS3dnDLV3R2YhaQM0
KfYpNHDGi5BGA7PgzVzHzotLGDMtj4xfPifCex5LA2NyvXjynSkdLgrDcAzm8GxxBqu5dt1a37Rw
1384Eb0clrP0ZFbs8jeh08/HPO7GeZVUFmaJ0hghn9T2ZeySrYczY19ZdvXshXW5jsiqObm6U9ew
WQkpC4sQUm1gn43QG7dj2WfYOcDTWmkeH7XXzMcGCfM+tzHA5fQlWbPNqGKoPDAyXVXSLQ8MG503
ze5m20beDA2rixhcJuB1d51dqT1tk2HV+DaQOsfQhxHcMViJVJELXzTVq4jKatPS+/QBTZ/lkerw
WQzexlfhiCwIypCn2l0eus+WGdrndh0/elFi0EgOiIXs1aU/USnWuQW1bCg0sjMXscesWyzac/CW
87bZF16NIRWrPjGQY1RhleixOcxu6V+2fvMw43e91GWLNadnSNSnRXYpezzTUA3cvZbmtamNb7FW
4+3UzDDrEo3Nt+p7axPXmUeXPGm45a19IuaK8VT4HKV2eTMMnn+VAU9YQeedISpO4pEy2jor6dmd
m1F6BnjV3wvgi3Sx0ukeZpMBjqCqbkkFTM/Hwqe/nXhPiL5QppEieN141XQNA1cdjcJ3DnNOOQuA
gGyXflhXXevLDS77iGPrSDKLe7/gDqNlm6hi2ER6bL9xDYc7eDLfwipTNKpH67rvlYu5VZdHXnPy
uU5d+qKWV+48Lw+xtGBst7vs52SAhcnLbpTrYLR7uUqKzDrOxAPuwLWEay8J4RHX8c/SaWG5JYh7
d2PKRLDqxX1YEDOgorm+7Eyq011jlcZNywNzM4g5fSvK6JLBCVx99HDfqcVMQgmC5Q7yPZ8hcW7d
OrFLGqPfdI9FjcmmiqAFW9qsV5mdg/N3uZFnBeVhBe+63eSdO0ER9/xTYcTOq2DRfwJHg3qftefB
z+bqqtJW+Uypiqme7vSFtiMcWzo1AO56yZhh0M+GAmWDAtvh1jKJwMsKUkPSIA6fjdajz5sk6mcj
Mf9s2jgvLhXiMbAEDqb3yLL23GP1G4787/hvaXU3FvAqsn/WpJJ5e5FG07mMovZcZWq+0lbjnkt3
JBBWzk/wvd9LnvgdcibwWBI7AyEJa5Ek11YGli8PxmATZgInONyw1155hzLIrLVJX/lANZPKRxkQ
d7zqAxIlqI/U8CitjgiGMcBk5jqZqCEwp+3VQEfw+5QuCYROANtOD2kJirpH2xPVPYJRfAVB1YaH
IJlAQFIKnOKYETQnajBOQ90Xd3FSGCwLlVb7jNqB+tqkLzh3OVYh0Jy9aBW9kml8m7rIP6+hh1wa
ymVG69PSph8+Zj8UJNq1bub8CQw8iojGc9463Ft3cWew8E/ONtQGYaBQhC4Tr24OPNDilAZVsB1k
wJXpXWl4G4332TvCl4KuksqOLOPC9cyVckYgSjiWFmC855QvUz11gHm9oTkK1jG0BI5lLPZunv0K
as/KytR4YESUX4EaspJt5Qps1HBkrGmrxsIaH5TnsrszsbdvRrczkXHZpvgxdHMprvpEg0H5+KRk
SDwoXFD9keHwGEy+Hx1zvNMQsTrmYSteIwSgNsrzyh8oH+n8c8SnvgxtXNOOzdQmAsB/QaE+0Viu
A+bprb8x58VsmSS92lcFcqehmLSPr7uE/D/O4iR9pGNzY9pnicvi2+VevqhDxXhdyNJiIQ6b2N1W
VdRAR25Gx94NvaoHyBbUKOegYTPu1zbn7JpLm0YVaj/mvn/Bezx45MOz+tZM4yR5g7MS2deOV1vd
2qEYSamCiVjfKcDsTNXQXGB1wj73o69MpoC5BtqYqObwcag0nZ2zqmnVfkKedF+ZeXMAAy9Oecdt
LJpInOhVwlMQvIwXVhm6zpZXVchb5kLkBSTxcvn2JKEE29xJp9smmBxqbuxCDyWqH8wFMBpnkPX9
eN26nC0D1Hl/Oxq5OMVzaWT4z4XzmtTlkk8xTosaxHDBOyZsKDWpsIPaE+fILzKLrDloELQXrqsj
RvR29lIhR7sQfYp1X5pN9RJ0TUskRulXt1YVYPARWUQGfNAn3LBl7Jx1quOLaKS6WO6qRLZAsKQ3
8O9VDtc4KY215XORsoYdUQcYLdpO8dAcGo2xrKROLAB3gW7hxRmU59loMqSTrhE8BlHJqRtT8DBV
Y+kfMHODx2meaP+Zsw/q3ZlG9xWmivkkgh4BXCnGcVF1Of11QkvkffaREDpB6e9cC3BlCfiMkNKR
mUl+rJqwbtYd89rrIkBKVriSMYB0hnKbem22C5QRb/HUTbvYLG5MuKavGUaGS3cxYBmF2OpZEw4A
dusYGfNwijs4+xvdz2KdjTK8tzNyTbZO4n4v4xYxNR7m6Ghn2XQImiy9knaCjTKznMs5MLE7ZQU/
19rNcciE2g5BsOzU9JI4SyWx82WIM1CT+7GyCak7wO2uzkU7WZjMVPZDS6qO2tqnsRkkF/YEbdit
OmIQhCzei6kEh4F6iPFa3KXreF4Gf17bCDTOddW9zOgLKVUqeGhDKXiDhCloO4WDi6RbG/1rUy8A
BsNZXC2MZtdFOWcHr8UGzhvUVudWzWtatqWAle0g3/Qq0XC2MahRTngiPJhjwfQLO9hPh3Hfxsks
cdbY5ngkTkPcJk6D51qz8z8QaRhdOilP9jrrp0easU/UmHcyjhaNocKLguZJT6bYQ++6RbNDxhYp
nDR/mreotEH0yxI2Dnf8VTVSSE0uCBVjmKjSGQnup9m4iQczWJP6Fq0xH01buswdn8WLvrXc8Spq
++68LJPySufzeKCL4H+z48K6zluibcwhta+SyC+2Dkbi7WKqWw8TiBNgMuHJGzt9UxBF8tAb9lNV
ms7B1n6Jkqp7NfBDPjZupby1EVcBdlylNgyt1QFx82NU1t4L1Af0yCQT/GgUzst59jX3QYs3aPYY
MlmND26MMIXZVw7vzLa9aePCxP1Q+rQIhS0J3LUcrr79QxXuQ2BNeDOQ5CKM2P5fVUblkGBdQVvr
n9i8RNtyWMJ4Wv+hoOxUk3llpuRTFCM7Nls0b9prb/3O/W6l4qnoWdORaN5CTvkf9s5sOW4ky7a/
cn8AaY7BMbwCiOBMhjiIpF5gIkVhBhzz8PW9oMzqEkNZYmc/3Jd7Lc3SskoUEUA4fDhn77Xvci27
hxNMnHn61UjEw4+T2P/X7XzQ/aL/9NOR9VfdTvr2mvRvVde/pUd6H/7en5Vw7w9UMQgQHeK6HP3P
yLA/e2D0shwMO5SiDVpd1FKoAPyb+Wog8yFoysMChuCehtBflXDL+YOETNxTWLR++Oj+kVVuq7a/
KxHi9KK3gkwIhBNxntJ8f8KGPUMNn2KDrxBy4JNeuou1t27qnILWFPXDPpbQG9kOUyC3yKIy6ZiF
TD8owcVg3zu52YdNZQ1Xa91ZJzl1V9CwL8xKT24Zt2yViYIobXnjEUYZ5hGJH31+OcLeB6dIxc+e
PL8tXOMM67iijE0x0SepY8KNx+GFNjPleD8u6+8EMJBuWo+YI8oiClKNbrNGJA26bHK1FegeHxWU
jbrYrSACFdbN0iBcd0eqSJlIDppWkyIiJgSx+gSiAgrqSV9Vyd7bImijJnNurWaw/hcdov8XUSuS
ofyf20dB3ZFNicH0HW1l+zt/9Y1dkijpMFKhY4Kkem1Spfqrb+wy/NEUSzI0HN11GM7/cpfqf/AX
6BCyfBIO6cp/vzIS6jJGUA9HKsVwBx/lPxC7bQbWn94Yic7VQH8nTZPOtMDQutX1fmoEaOU6iGLx
8v1U84oypjDKTEzn51oP4BhZx1KHDTDC69Yw3J2m2UlYULr2zTKrX/K2Ux/UEY/b2Fthn0YsLTFr
awGhwX//gVZAyVY+umRSza5+n3SuedbaHXgFXU2HCunHyWinJHIZaH04DUSPleGIT1Xarvc/fYuH
Pyu/72yIOl/Z+2fjeZhWeTSuY/DIj/tqNlTFLmmwQ5DMgFLOLQlNmUcgTEusX9Da/Za0BSiqtp0h
INiLTlm77hCtjeSLjJG4XAkCOMgIGNfCrvcJriGQZUrX+zVFMDRUBQyGnroKoHfvqqd1v+/sRfiA
Z29hdrzi3GEFxSd/aRHZeRW1ZQKPHzwUvmNAxqYJCLhuUzBzLOu3TlJX10bpyAtvQCxI/YUYq4Ji
3XcTkOpJmQ/RRSHz6mrTPgf1gK1zIk56EpB1U60EKGFar9BsimCs8y98EPNUk8nybezXKpg74Oqq
g+yM7JsErOJi5gTyuehtDsNmOX/NdSvZz8l1Ubh90Ajz1dHyZzsjdiWBqjz2zh7+FUCHKr2CeFqQ
6kTWAmi75BNiG+LxOAki7dXlZSvoeAu9WXZT13ZXayPX0Jyieb+BgB4qslUCskm7sy5nE9YVunlG
fjBa5NmialoZqJN09k9EHhOA1o8pe9TZBoyfvZaNO6NlJHrpJho2BJ2OEdqvzWhTFYnlDexD7E+l
AFlWjznS6pRaX+CAp2NTPjVpcc7QvdT0BJ5L6+lBPq2XHD1PO6gh4B4/KymebIevT8UQTsqEI5Zm
ly+4Xc7NDleaYX+pQfHs8gJXl5f14jTuQSiMqm4vMtGR6T24Fajc4tVzoyz0dNlQM5jO1DIvTPyy
v6ossz8ZJAfkccFdI4ldIbskeTAwdVI66LUwW4s+3E4HSW2+ZF6072ZdnCUsW2HaaxTTyG+7dzyg
1DmhsaCU1Smqim9ZiW5PTaNFVCLoaTiqImjJNtAzdVov1VPeQfQ0MjgOOGAm6hdZfxrl8i6e68G3
iubU0TiVr45bBsXk3JgrCnPSKdzmTPRC7PJZ3ZIpZky+MGGQ1a04EACzzFSoIsozdDcO1FaX02Ud
vAed1uyZ1+BRXxUGVL/pyGqIUqHf1HbOgdXsK7zVi8PRpO3sQ1VU42XVg1NmJLeTtVNOTkzPYCg4
oUhNVjK2uim5qJlNwtQgSqeqyE/yjWH5mgqRf9Iam9r5NgbX3NKcq44tvk5pJLejC9sbVXJTj/YE
Uxc7GQQ/DDZUS0nGwB84045xgWRiqvokIKOup1i56A1Si+LjWJNCyTq4+c0Ec0LG+VO11mcyK+9F
qmTYjzG5HBGEtKUHGUhoA8JVuQp+NFGU7SZ5u2RrH8RrXe0NSEClrzUt9tfa+Fo4pJUw4eWHViYF
uUWlI85GgcuN4s0iv5RkIbyJxBk+ee4g7rUxrq7MqKSdDvG8+abRWCRuI6d3iTaGDcpCtUqoBBkw
fS86/waQcYpXmSvqsyhKE/Dx/XqCx5eUNuIf4DJ62fq4ECrpT7PoHpbUhloO/83QAWpg63G+5z3L
Ryj0qXuuq7G5S9h1YikeS/tiahXwqFXp07WXjSRuoOomgc7aspBktfiVADxFDX4MSIgAHWK09HFd
e85vK0YYcxrD9VDOsv+ccNwj5WxM0mpP2zkD4Oygelo9ipf3BDECPp11tyWUw2XLp95Wt5kjv1oy
PbpOLSvbA1lHJJH1mb0zGZsF85OSV6ri9FaWVW9/digd3G8mW2OJrBsK79XBlRO63zbOXMyOlv60
GOsubahcBm3VDhDxdeo5+NrPMmK96IRT67f0fjyhMKBMVqxsojEqpx0Nf53CfWqdmcpJT/IKrjOj
fSaV1Yvm8yGCzs5ZeYALFNXUOBqKD51PArNcfNHO8yGW8RfwyrCN28VdmSeq6LIBQftAvx5DyJ8V
k4qmyOviyLu0RVfvr5NLIUu2hNc6Yj5ApfUuK1DlnLyqRKMZ0yn9ns21fk8u7QySpJBnU8RxvBmZ
MAQRuSiRc4qLbjudSuGVd/FSFnf4ZQ6876Tb8/yvBmtY6BpHor2KpRPvqO3qu5g5N8AYV5ymJfXN
Iqvir5IAxpO5HRng41re2vaWCdeYFhXwwnEvvcw8U5MpNmfZqO7btTGfF0M34fbOnt7fpVqDvlRf
4n1cbySZgWh7Sg94joVvtpa6chLLflTMQ2DKhi07hEccwBCNMWw7srtvUPWPYTOk0S3/1aDTgJyU
oui8nGqVf8KbA6m7EhToPOqqnyCskVBY9Bqq7Zm69C5u1HpDPRUA92iZJzqG02Jn52Zxq4GcMFyV
P2DClvGpXGqmgXHu78vFuZyt0dwzCAWWHHornDJKtMV6xPsyTvUYaNMw3EO2zQ8xDq1P1Yg30FtN
cVLaxXpZ6kr73KmyCDRDnGhkB/EGR5Jy7DrtiKBtnosVTyBhkuaz0ddTIIbMO60jrWFySKr7rgX4
GzfCvkoAuh0WtxivAdd5ezu2hhOmZY9nynsXYxPewzXfSoGOidfI4rP7iz5cVVFGHRQC3FNroyEY
EvaENd6jXby2EbRzt78jpRwOuT2ILfQFejJhC4O57IZsID8rcUBT0bKg7IfL7zKamntRZeor/CfG
4ex44OgG92u+GCx1GrCdA8m4sHEiq2v2M/jx02VK4gdbp9bOjxr2J7NtKAOtxVI+ZuusJ4FdlPJc
JpoWUnmGXjw6NWu/TccqtLuVt8kdk5YYGaIyQrMzu28IcuMQndSucdp8b2lZdKAa5+4nJbuAvi5V
OFGoK+zLxreE1AdQxts7aNAiupySCo1QZ2FUWoiKOqWZAzAvGrLQjRdxCt+8CMxGn8MlGQviPzz1
/GOCiFNSjzPPi57XAuN9QaDptdKb0mQHJ3jTIgjmZ4tOEyZgZNW7SMwg4bORJsH5OsEhvBJ1Ydy3
AI+pCabGfTF0Fgm9PFl6HF6Gk/cuaor+W0q7zQxse2Kacfv5gIu2Sx8SkLQdO5HEsU5HzeZdg3id
hCXdliGY+2g+6aAGJlv+73z4sSw3JG/Tlega73uVxN4lRc/uW9UJoOpotCz9Ps8Ez3ZrDIygfFud
bqGjj5HvNRg1gxVh9AyLOV4O7VaKV+CpnzxDuoEY4+iQUGr3fDJ6KRSbvXo267W7ijx9JMCusebD
j/+TnQYDktI8/7YjGue8LZN6TjxJMGI9SCxhWob+jQ7AwvzmgW8NklnZrwmd/++2icFuLir+mmWX
FjmtEOxBElI4Fpqtnukkqqdugr5KdwG4SQgXlT+yR/W8rKM4YNSHY0WnBm9E4RK9ODQeLfKMdegO
jdF00dYIanbgymmjALjR7lxAFwcva7s/H3/sAdixZPPnUeX/WkFru9Arwpo2jZMer9RfF94qRO/+
B6aftF8+IZPGFdYNRf+vk+f2k//TP/w/b/8jpTby5f985j5p395e335Wa3r8/J/nbYMaFXqYrQRk
IMpEz/Ov47bu/YHo1kJ2iwDD4Uf+fd629D84SbtQUQ3OeRK55n+XqEzrDxeiKX8EosUQGwPqX7f9
1ynyd+4y/UhkSPHMdon8oQiGYw161NH5dgJZXVEV1vyIyMnzaLbXG080yak2ez0hJe1wbTnT+AmD
mHbSD0N6mo61PP3pYf3N0Xa7xk9Spx+fYYO1omZHN2NtpbqfD/2zjZOqbJuYTHNLJ6pVNNcOdqYL
RZZC+PtLbb/q+FJoq1EpUX3cHH1Hlyq1To7C0/wWNkzYGw0c6KrhCPGBusb65bl6SOlNz7P4slCw
/BB3/lTIyPvInVzBPdVzJHd0E0HpW25DZ5VK9PXklAQ6cxbPcHtAwekDwf5VO2ucYXmVbDSvxjnW
HmLM7Bvcr1VNALPcu88XkMWn01hJPWimnqZGXOsESEJ95YBnO2Oe74TWeDbYGZO5t8mZRubUkDvs
xFW6y0k3aQi6ZY/JVsJ2dt084SRku9LVKBeclGw/GkzLbnUHwpb12FYXbdVbcFK0MouCYQKrsQM9
rSwUhBqpKP/w6/EoIm0aKh3dlrCOrY4zB8KIOTUOknh+RfkUA8rT8g+M1Ueid8fgReR1tDnho6Bm
+B8NgobV2aBnHpPN2+mnEFOmiyUCpcluzn3wRrPd6ZqkVupqdXbqxbp+MzE1k2OCASrX+yEsTV0P
eleRwjAymj4YO5vu6ucxim5MCHsrNmGSEAiY3o/R1sj7olB8vLUzWJY6O+cUr5Fl0TSt2CVFpt3/
/qn/kDIfXZEpioAyi0KeRAr2/oozxxeIkQtSnHpMH/Qyd7MgESDgY1yMr3FukURcWWP5iKJOsbi6
4/CyydLTnZ6lElYCAqhzgw1DuR9zCtJB0bJnCTKCur+60Wok6JZyjjbYPGA3CKWavxxE/9E68TfP
zLKp84NDIMTN2lLhfp5ChrWi9L1WDBxRPsAx709S1FXh0FtXyvC+/f55Hc9XP9zxDvVTZmBTOt6R
wJ2zCEEJpCBy4jKjqwhYFsGExXJTaZH5gaDSel8Q3cbqDw7Yj+6GMCmOvr+xpIpyzR40zomIUmvA
BMpL9yNv+E7mOh7KBpE8B2k66xCQpRW/ISjwDnO8uBsZXumg0ItYsFG1tcw905Mkf+i82TnYmZNI
uFGNafiiH3PYIxaloFB4S3Fdjcb8JkbQlKEn9PbMQrVJzAcbt0MtVWv5qJeBP42GgQV1iTqx4FAZ
Gw2GPn3DHqy/d8Mf2p/IWZEvs3SpClAQUud1RcQqMUwdsxVBXkRXxGkirmntLskpZ7pkOvn9V3Vs
Rvjx/LaFlHFhMR3LI0lm7nqNsdot3xUBazTyDVW26ApmQq9csnQeKorLT+CqtJNuMZdX1Gb2yYry
Idk1eDBu0CFk30iCYzOdDmb70tZe9NSB3Cf4ILMPaBA4HspsymHijtPybV7jOfObxs0pz//3huJv
1shjbemPG2FmNHBWgH+kJP1+IPQFmt5CFiwoHKLLvSTk78LUojqMvY5U0SohLw0OunvSy6YPO0vH
aCo5Q7d2s504qgxJYjza0Ivc4cG0lRmSTdRkIWnEdMF//2GPV9lt0P78WY9mMEgr5DRuE2yWm7BQ
M6q4kozM3e+v8sveZZvI0d3jhKG0JXHBvX8kHZWiMSlUHPRlsrw0mLpCqlXLtYVh/gHXdVHhaSIq
ZyEXsAk0U5tT6GZyOPz+cxwZRfgUfAxk2szWfBR6iu8/hkoxxaLIjANdRQ6Khmq6bdc2PlPz5FyW
skSk2kLy4jxjOkHl2u0H1/917mMbSPDQ1rWhd2McPW2niYgXs9jTADwDQ95lzaWsG4VUpMrh0VRA
r35/w393QdqZYECRxSJ5PnruM6qy0RRkJhkIHkPEFjaB9k3r13NHKaJ3yg/Wp1+HE81YVkPXZM71
6E2+f8A9QwfdNpnlE3lmodJRK3e2+9Gy+7dXkRtE1RagF493wsXsoVKZuKuk9azTjvrtNvk5H+x1
//YqJI3auMu3qIOjvcfkUjVcPO7F86A7So1cKA0Affj7b+jvruKQm0BffDMvuUerBiDTcRwBOpPG
rq2h1azRTvaQof4XV3Eli5StS2oER1OSjEv8pBNTkqMG9G2yN4vTqR/m299fZnt/3u9O6DvyrWCC
shkCxtHXL4w5lTaamAAV17SvzXlzYxn2CV10G01xu3z2MmsI9LwyP7jBo3bktvqSLcFrLTHTYpM8
Jh3xBptNGzGRLQ2/XPRrfd832rAHYVDhy/Hgc+b9Gqz9QMnXeu0KD/gckY6UqT+iPW0P8+gpUP72
iMPgDInj6Oilk7OBfpWI1O1hq69xU1P9Mi116lFZ+MAVahy5J7htILX4NyxUEngMjgepDdtqFha1
kzpdvc+87V5HEMMw0qhTuB8C0uEmZ59OQpzLFqaD7+IxvyxNxI6cGYbks+onJ7op+S23szWUs88+
XGr7EpAgfZB2oIGzrCkWLs/sssq3iGpufU3PifWke4jEXm/p/AbDllgT4HeyTzrRmqeWO07xB2vV
r8/VYhNnIAfZ4CrISd5PLnOrkmmJQKuTcDgSJGZiaoj74XQ17fKDt/LXeVNisbTordnYMMkSeX8p
Tg7FTPE9gtmpxBtkjh5yf5xzDPW+103Vf7D3+fXOtrY1ilfOESxM7tGu3pNlaa4wyfxlQcyfaWqu
8GESDKd1YF8/eIxHjfLtVeGmkNVs0hlXp6zw/uZKOIAk02aRXxBV6iuyGc57t1PnqyrAD6wkHUyF
6Xwu0aPcDp3Xngny98Jcl/nZP50ubF3fRD9UEkDmbN73n48C5uimo9UwePGIqUeDyM+TdG6pbDeI
+gbM3RFJuQX5KcCf5Qfb9V8f+TavGyglOMAK65iNnS/g/sqBR96rHOTHyiG/A3UdJBo5I7+/zeMp
fnsxLXw7hFYj4uCf97c5gF+lzgckosyGV72ytDByjPgfDiFED7aFCoNjFSdR1vr3F8GTTAV4GJsg
IxbqOl6zcb8QBHA5mviBfn8/P45oP09wfFs6XS2DAUQxyjhWWmSAGo2yFipQazkiYXK86ATeL6Wp
cZlnNMdmLk008YtIzzDtT2zuzEpbiKSedRnSAIPMZvVEygUzI2sIVFs1l02PttxPpnl0PjHvyCGs
ZCEF3CItfURfv6Uit+tUH+KBJOh9UZcq/cdfFPdlczrl5afj98t9WZaKy1VTgdaV/emsaViZRr34
4CrGr+MBXT/ndxvTnblNL++/qiWhnjOA+AgkDc5n+LvYj6hBaRlHPzkhZZcllW1vHO76rqqZz0eN
qYCme/dkFmU/YTB16V8UUFGWRGa7DhtwoCZLwXYbaw1EepL2aFysqZShBnZtCtUQtah8TTpTvtNO
KP8HBDzmB7vNX7b5DAyM6w7FGiZolpejO/O2ZHhAim0Ai+ke1XT7tZuGTQmdkv/cWSzEszRuZ1Wm
91EyNpc2MaYfkBl+fbi8bpvTdyOA27zc7x/uUBYOYEF4V1NE8HWKb5bZY40/WB/+5ipsCrcdjoXO
CkP++6vEI6GIU1310CQTPHeGIc9G4px2v3/RfpmpKbAiIDLYG5ps2rwfxuafS5MkzFWjDreILcX0
2Dil931IHTqhTeTekyeUh63R1fPOS73khVBFVOo0muhBDCsdsQ8+zLYTff/Wb2shawYUNaiSW938
59kaQJkH51gSTmjc5pEPoMcf44A95fLRlbad9fsrMY2xNkm29pS5zKMFipypEQdUQbXKq+VwuRKS
iayxklQbuxYyYTAlKBOClpDlZUdunY1rdigd4wAAybj//W3/8k2zz8Anu4m5NobnMTtfmG2Je6Ir
ICZG6aXN2k+wdjfuf3+VH37Td7fMBVgjHCDygkXx+GRKKI5XO5iwAzfHx6Vcw9tTaWm/ydIAD2ok
3lWFTD1YW6KaIlXbV82PtBKySzFfUEHQ9vY80oic9fpkEb3jkjGlrRdJ5W1hDk53QsNU3ln2QquX
vJQPXofjxZQzkmnRtQf/D0UPge/7oZHWBvx0gVxNEh5GATuhjx4RYNih5/5ocPwyDKl9UnPlkMEW
BijO0eCYuySKFseoYDlG1RREWEwqgN2YErC2p8P3jgb9TP7YJpRNRWpc0CPBeYWUDS/YjCjgM7Ji
CxaA0oYP9hSI/H4ducwIktB03llmhqNVeABN18cxLfaVYE26MtFKannlFau+n4tJpjsOAoRO0wgn
lI05/znrqz7389zRnktk7g/9UBuPVmVnd8QwtrvZq4qHYqBbHHrYlR91Qcgil4/uI2kRVGe2CxTv
IjHR8lCeJr7GMrV7yMlafKg7Qp8Rpml2zVpgZu65nGZ5BbDE/JKnuva9hMvVBKMhh2KHdCz63GPG
wIaq4KV3eu+9sgl2FWuKNZu7xKWrvUmQaYHCcXAsP2HbQyfDK7MX9uzueUTDY/EXA2uF71DQekuN
Zrpbs96KaGzCcfanRtJNN9O5f5q8Cdh65STVl0Z2KJEFkj5cU/TKUdXZrTPukfLJ18bxUKYtrpsO
iNTs1t5XcsEKhym7IO2rdmfBKGNRvJxHUaQ0ZpExYfOdthJbUn22aEqQCYehazzHdpw3/khOKY1g
kpnUiTEmbnaaNTiE/XkEhBKUBsf+MKKU/NBVFebLFC7w7YD27CHCnZeTWiuon3CqZF9QR0N+nc9p
/9lk9lfYQLv8TZFQ+sVNluyyjrqEqGsxuEkIwL56FYSP7oySNKcznBQA7Oh/212IrqK98MzKI+G8
rrW3BsXdDC25Wj9DFoKNQZCgZpxBZ6GhgU+Wvjj9dDfd92O9aj7rvPNSy3UGCx15n6QzTBM5wbox
UvAdhq+9zvjB8JKtcWD2bfG1lDBHsD6tJBjgkiZXbhD9NXWh6imZ7OwRu2AO0Wxp9RZ/K324PeQq
OuPIVOrEr0yqxBc1ThL8LIjDruoWa2SI+MsG7+4RxYpClfQmuG6du1srVDk7AeS8vR5gSS1hkRcI
4rUlAtuKHHVuYD40TQ9kouNWCdby9J2B4FGEIDDyKiy7wXmrV6mNm4SNeIW6wrvkR/Zg20FkUU+/
Kaopc1ggOh1BgksaPZ5yQol92bR5HywU/EPSmHROrNNCUpvhRmyY4NdWbWhUtXmNKqjdHl617upe
J206k2IlbRBPNFjwqusutNojiFkrSZLfz9iV7hWJNzRhyix5In+8d4JpXccvZVS0bmBjBE/2g+1E
V1PEwecyWrPkYTT6pP08jGLRAmmqKdt5uTV0QVPm6EfNxK2GXeGojC6n5BgdJLlO0YJgKq+9oGyt
HtKUflCgo8jgnVwN9akgdQzE/5IubzO65wvsc0Zx4lTTeJ8TMUc4jmIbzccpq+d+1BPMtLPTXaLP
Yf+nj6V2pqfSeS7iZHialWvO/rZ5EjQnsp4XW+9l6Turl98PYrEtuN52T/x871aX46S85ISUCtoC
JNDO6GQtctqCvhPwzImqnJ9rJMCL76hxwStoCeULpx2sc6UKQ5wbMNJ73NixpI+aDea+nl0TSwIu
8Fu0llFNYrA22yFvsIeopfIIRneFO7JPbtHLh03Xeye9liPjKedCTcif52LYGKgjpnCV1FdLMdPw
mKfMWzhEY8wO0ywSJ54e6w6xD2paAtddkm9z3KzxrnKjbq+hxzq3yS68hL/iMW5gOb5wbnG4KhXW
A7G5ygtp4rC/zSHXv8YJVLXAVJpGFgZiq80GvU2wWdXutVgmiPbmMUPtFWNzpHlZQfcDy5yoM5EA
w/R7XBnqVIgyfeh7w0pCWZV0bJyI2JSAKXzKfdPrmwJH8Uwc/FKmiGiWhINZaPV5RSih19rbxN+Y
hI6pofuWegLmg2FMJrzJ0kYqPDdku+0aU1a3ztosbwVx5MXe6Xvzyeo3ryLgABaPqUs9kOqz4ZUY
DHNQ3HW7jmGJiJ9Qw9GpsL2s6Qj1ucut9VC5bfIyOOS+X0qPRe+0B/GA7LKfaNkgU2K7lnHYjcJs
EDVMjNHt/WRI1+8kcE93s6FxSDSQIXo+smVyGZY1jDX3ZMyG5m4VmSShU7+ioCT9JRovnLajJFAK
3tMU+hS2GuW8lFI7qWKaPxnyt5LXHdH0vFMYDBCs31epc5j76t4dGTO0HLFX36SNei6s/IzD327K
8zeRZns2umdyFAFlkhtcwNeRLehEekXo6mWI1T10kRpCdPFO0HPfZU35SIhjYKnuYtGj7K7O0utp
GS+kXbwQn+ITI3616s/1cJ/HJVmXrzoY4FInjITf0C3pvuiTXVqae1ZWZ0+eNoEhkJt4qjY+e7PF
HdhzGzDZI/NLnLByVYoCtIrEzaAVAHYTPRluo8qBdcpmDL90pV9QEOVnzQZDrNSBonaiRBbtIAps
mpPU6e4H4Pki5sUYyvoqgpYpHSzznuN8subirCdCiDss7/q2fWS/cd9pOWXCPpm+CFIETsWCd29Z
v9i4l5vOu4oNecH3f2sa5YPUauic4+LnvXHrqvgTCQFnMn9w4ytTbj4qTmp+yUp3wSjrUYp/z5sY
TJ57H0Ehp7vYP+gKT2ViYIiaJ6TCRGV0s+nSbJzucC6fTKOm+8pyzlphPkRd9lVvqwBnhQyLUZ1U
k7GP6BVhI6z2dF2eZs046AkltIQmi6jFnQG+F6FcFShXUoYGhM9tIrBfjZMefJ6ZEFWP3o3wDLSd
oFt2jVbEfIyDXcqnUZ8etebJJLkaIMNr1mNmjaYSnnvFWz5fxlm+86aE/VB5ExUzVk0Nl2msm1/c
lC8e+n5gbtlBelKFcbRcgNfB4JqFkyHAdeqE/Rbrt9T8MtF2nyRooBh0Le+Tj5YtXG2E/oNsbieI
jSN1KbuOedennXDrb5aeny7zeO1UMTm0jURFhzxY9e2zoXV1WKf5ocDyXWMFAKIgcCQPL7z4NzXg
1jOU+fVucJjimnq+Hdqp8SOzf82HnGTFFIQTwSfgzNhMOi2ejupq6pXAXxE5exZm9zFh6FhnYpJX
JgpAl0hWkhTMU1e1l/lIzxgFbiOtmgSJPoUUoV3bGeheSI50RPH4R+xjTpIu/0YqMjCWsn3LjPJ+
cvVnp03moCN3cbQ1hWJeoU6f4pnDpuwtEWHtraNL8kfmzzasmi8Ggo9vpQFHPgCxt8B8Yw8Sw4DO
aPgXeuyhYlcGfgdOyuwh2WB5Yd8tze3sEV531vWJgWtWLMQaJx0K9MBu6y71k45MZtJd+/UpW0sd
nX2ypBV6UAVAuiWe9NpxN/LKgprvsTC3taUDtcPHI4vvjcgn2w3NrCYj1WtrcdJnxDYHq9L00Or0
9CbyJBbZkrci8RMkNE4wuJusyGM2eJlpT78IUTcQhsgWs3ZuOQLiRt3Sst1E+T4D1SbvJgC/10CX
ZpN1ztkxWnZibXvdp3o7MUe6Ocpf7lr/Wgqr+tQYyXxr2dOYwctJqN/3VdZOWOXzKELpgbY7bFrX
/ZYMWfKlt0YotrNZN5+ckZcrbIoccWTr5hPTV69JSNGYuP2Rgs55X81Nx+hZIaRhG2LbmCc9aRsp
ifSYe6O83qi2xAH5Vts0ZTCzuNy6GbgL1sGErFav2615Oul+lZuaCocGZJfvTphVAp1oHgJCZr19
xUA08yOla996EmUmHkzb7vE71UyWCo10QQlZ6bjhJ+pgfomg6Du6exghk9GO0o8bwlJR5njOEJoT
hGKWkYnd7QRyhxACqlXjReOsSLwWfTRvzQIBx3XDBEtcDns0Z0d3Kb5AjZnqoSkmoHWjNsjvWdXw
9dXNED9aI9UMcoqJR9Q9TVeoufv2s9br42W9dJBKkTKBIZEw17jttRNwqo0uu8KYwNJuZ2jDAeE5
axLUGc6NYIJp2gTKaUrGjqe6w0ovsgGEoa8PRYbGKeRMHn12mq56kRpBX0RKVfpXA/wS/zkIdWNR
3b4iBkwvz0pE8mzLOPfLIG22/lxSDV62Z7M5xud1U3qQoofYGxihDRIDokTEJebC3j2l4pO35KR6
6W0+6eWF1hT1o5Or8ZoqADe/aP1GYjELvEy007GCd7VwC3Qb2iZ8W+kwybqCyzDkkfGFydvwIPys
rOzuMLJ9izHHubTmsG74TaTis6wc06d4rswxBJfmjMQh2sjjZsMcXoQV1wfREjpB/nyhfNvIys9T
XpCqlBVbkxb5DOybIuJthDJRuU+Zh/bGJ+a9BONQqemsM/Vi2yGJ8iIlrwlX0WBBXpNIrz9pcUdu
4RQttF9Te8huImy5K6SoxQZCvbbjNdQZoNQTabYvnDNS5CnmCkNdjXl9RWxK0uBu1JIX9NHmE3J+
RDmicY0mbPALUuYua5c9RKfVvsPT7g96VFRfVw9YkD+SSvK1tolgQbcw6AAsNAfoERvvV3ibw6dU
L1dOBk6puydlR5oT5yVygYJ2SNUQRpmR8EQnjmL7fh10qOaWKMy9VtdtjwVg1DviP0cpT2OFJPFA
N7JVoTOtA6EtFoQHF9jUnR1P1YFfOz4Xes1RPkdhdJd4bHND/EYDkI+u6b/rTRXdgszqnvvW1qFl
EGgF5J2iAYcgZSW2T2HGG6+yqU9O25aQUUA6S6x2LVYXmDVRTsvA81LKHsvSLSqcUmsjVxtrn+1c
T08f9TgpHiPPWJk1HFCA/qLylnaUXd60GtlqvP2YBX1NxaohKM0Bi6TKFYqe2ZfTZdpqSb4bYYjL
YOw5sgdwenlfRrYBZy5UR1xgQlXInJpVfJscQSrOKEX7WCur7ik5Fo5Acz0k52sOAoak8wnJuUMI
SOvH2jzrYW6U2CLxS2ZdSf2kHbMExVWlXUBp0ei/SPeKqKJ04MXVh9d0HsnRqWibQz4B93jRCU1i
RhpgdpGQTGxNIEzjx0/n7S3NEo4AbjVF7GzzefjMjlbrdroVscuKV1yk2CBkcljIJr2Phd091J1K
WMDi/+LsPHbj1rpu+0QEmEOXoUqlZFmyrSN3CEfmsJnJp/8HdTsuVkHEd3E6Bg5sFsnNHdaac8wC
DxsVC8aEIDCsgRdFvcPvpNnqDrFp4sAclck5MeYyXC3FVBtuM2Y4g4AexcoRLpd8q3SohXyIkuDa
CD2wycNanOgptuaq9dR0lujwdCQ9u+1gcBZpnWqw3UWXujvUC8A0c9LshV/jY32QCY2OAoW0pTdR
miXGCdOWf8zMZ+phqJuV8N8sf9R5qH8S/UJq+TIJ8iRGM7ZcbYzCz6CPHPWYz033IrGTEF7eJgyx
sDHr3E91C9sNh+i1wqXJ6R8l7xUGA/yl2R9bqk+uhnzoZ87Ehcgrr+Y1LVw4id9G/RoM3/XdEdJP
I3skBPVtYJv9MgdmX9TUVyWTuLEqLNPPlAN0+XZm6Wr4lKOlPQqwYn4GCeNTp1ANC2w5ZHMTRwM5
asSi5AbjivULS0EUPeEdYzCYELNiEFYJ+U4pXkXV7aUFpFncKPl/mOuM34rMIsP61KvsmeG3YZem
ij+pS7Ic9cWsvqeZU2iBNQ2FN5PxKW76Ys5+UaQ3H7Qp63D3kgdIS2ioTQqNzfjDHjPxMEQORaZC
tt/b+rpU/I8KGZYYpKPGWo/VKde/x5P+055QMTpUIdgenJJlejcV4/TA4XhH4nClAO8g7FBQinIN
ejvntWVlcGgGl5xOOXomQZPzoLKiinda0cplU9NExIwGHLYytm16OufX0ZnxOzQUhWdiFP0dp4pz
l1alw1FESIbuR/ABJdQTUwOHq8zk3w0+5vaevEDgWRrlj9gzoojAl0Kq7VdTSaGYWyF2FQo8Fkdw
LJGhxDw1K5ziUuiwlDLy+JeVxAV2ZFLv6qCy9dY8UV6TbdeYRfamxblEuHySzdMDFkKORVSHdbb0
Sd1MnhV2NtdwUtny+6wmczUTU/cQd5bQgyEbrRelh7Hi0RU2IfPMpSrf8ULXCVFjNiLnT2ZPCvYi
+tb3jvp3GUMOcGmsv7aJSAYXH1L7F3BS+7PgIv0NXZhp8kuSDAGcN4X5B/W/QlafZk+E0DPpOq9D
01U008mih1eHs1X1p7IPBaXYMXkDUCfeWG27p4zVcIaipOevcd9xCJirtEZhwhZTPVQtXcT7RcPH
Ro0AAh37VIpXflganePluZ7/1yQZ6gWCZC0wYgtT/M3IaUZC8Q27zEuWgfSH2nZ+A/SsnqMZEURA
1NnyNqXIxFxiHErlIM8jG3AVR1mItH5IOKAxe2HzptRKJkctXiGHjl9VvRpW5m5KjUsMpiJ8i9L5
gL/SYPpuJmnN0pBa3PyI9pVHPS+TMJjLZSLNndmASJ8+Ll+I9QEAFbMpvufu0r9JPbDv7MALS0Hb
62SB9oU4ocfCIEriXvwljbRFcbPRju4S4qncrG4o3xFVwgG/cwRxIkRM5ECXrMVLoGztNL22SFuS
AHRsKwZzJN8DH/emi1pl4HhSjWBRCT+X4RFkHL6CeaKSrw7lgksi03Cr8s9M7ZOy9AnZAQatXZfg
FWRDVkYucZDXg3hUF4pmboPU/JM62+aXoU1biU0A9AiXMmT0DXcUNK6Pu2nvTbmzbho6ulWYb6o6
ng77PT3tn4kp7ioccmXeeYU1cfaI7JHH31lZ86LTzHjDpDx8auypfcZAOz1yDp2+1pOpjUfyxwAB
qIhVcMMRhAC8DlgKVn27ro9DXst/Bazuh3AJc1CEhKRHhyYdiu9hM4yc7XM1mV1HMgzqq5ZlfWVG
Gzh51mH9KEdySVZxI8KHJFa6VyoWUQJmfc5htpE187BkjW57yTSbdDnHIX+DaDd1J/CEpDuFpRh+
FrW2/MqrKaFixndEWwPU4Nc8okjOUsR2cecpbntZJuIEdpsWOgX0+ltzAweYUlJmlF+65Ig/bZk7
P+Na6Xbe1WWPm62Hhl4FhjIriGap5/NuoYhRYdSASZ0oJB+UmQ9oSu3+r0FoZn5KBJBFdz0gOIdl
npksbaqJfaAroXRXQ+3ZE4FceE4Y++v9kuWHSGNd1s5/kCppcUPRv/ZIY68fZuR3nAla/bWc6Emo
ca7c1amjfdJK+ok0nctAyosvaj9RMaZOcit0x/DntqXop3O8/vidXPQX338bPwvzDVGS2/7iVFZ2
WVAY8WYjgaxQNvHBqMLn0k6nPe3BVsu5Poa1h4mYF0kMorHzx4DkLVUbmL5sJMcuJ+Wpsf46mCM9
o6hS1IBD5RvrUb9Kze5gMpAwNWbR26LYshu1NPfdwerk+zZa7btTVt7anUzng4SaQwVK/OvHD+ba
jEXuG/sRRF2M1a1UAuiplrNQVJ6kx8VNkgqELhaYVIgKKhDAuDmwmCZwrhv51uTHBxwr+9sEDIxT
RI5PaGn3TLMiosSlyQ92G6kkIhZ6TDebzMR8UsTOwF/3LWdzFM8XbwCiVRk94wWupsbvP3ZE9SCi
qqxDlUSRFzkVb1Y1f1W9nOy9z3XK3lwP7T2KilUIrtEkOH+fvSxR4FMg85hGiHGbDXtQ6boIEAk1
J1R3xkH08GNGS609yuerA3dojkycxf8ogmdg0SJnYraQdgC13my0ZGUuJov+FRmZffdn5friYRvL
g0nd/VRMpbkjV7vyzSATR+RHAZi711dBwT+LwQS7O25maiqwIstPpt6W/xXmYN2PwHF29qrXLoXI
mnljjWuR9Y0OwpZiao0jzSpaW5VOzqXceVnI5tAtE8fZ0Yxcbowpchk8SNPWTebOzXPUjX4C38UH
mjSYIu2m0P24YEL4+MO6ckvMhTDWGK24T7d2LalOEiqCxM4r1mL46jRJjwkh7/eh0pvfPr7U5RcB
ooWyEhoSTLP4Z85flBjCRgFIUXj1mA03cZMtJ0kp6pPQaPJnWp3uqFauXW+d2bCYYt29uF4aVmHd
U1jxwN4ax7GPepc+WxNAp7A/JQvmup3Ze30j55/gmj/JroRlBbXMVus/dMpoKS0rao5vgaO1Gr6k
qi0erEaxjlkL9dbto+5lJpeFZkSZ5Tv6lCs3jLyEqBmmAIB772Lyf76EOixrnTMBLGMYjI/amEZ+
qYrmNtJkGhQaG92PX+iFKJ9sTXZfFj4/FhKiNzbfwxhVcmzrTGqKLz0vN8Z/+aE4hjfL3/x27Gho
7jzfK4sA1+Pe8BeSJyBvlbZVWg692hMz638/Pf95Pp2ObuDdjK7/eXR3PvX3c+fmZf57ra0/eYYw
Gcrrte4OXw5c6Hg8/n25+7xzmcuP/OyO3pMB/nlltLAKGc5JDUjrdapoTjh7qvoL3937S2JaJA2I
z07dbparUY5aziq1J4L263QvPGjnN8Zdfpg8xBYepMEjWowTbXAYvE/SwXn7eJRczjCrXFRjPJoy
dlptoyukcNHgZq6RBFOmc6dwsE8OAI8D+B37f36aXIrMQshQ+IY0czNl1mGvSY2AJzQLNXoFhCaz
/Dn/q5qfaVlmkQNOaWIxwyx/Po+poqCDCTKBw1OSfxEAsZ/BbtHty0CEffzsLhW3q9eFtFmuoq4h
cev4+Wd8LOYIv8wQice5ob+d0JJ4zUCxXyDQyGnMyNH3vJAgB2F3OKSlGvfArGrz4eOfce0VOlRp
VKRnq+Fx+ytqiVmWF0k5mqgOWnHjSU/Lb04TyzuL+eX3wFqOjw1HL8YXFqXz+8UZlVZmwrmf9Mbx
hPoWftG0L2S+3PyaCmMS6gD2c+Tgm8sggyG5kuAYL1tJV147qNXnFWao+lIvil/apBaB2s/Nt6rL
ImhMWSG/JbVsvxRFHb/Eka7e0xFZUI0aVouWJ1+lGwadp86twxF2WSW6vZPUlUdDMZJDATZ5bI7b
R9OmNJhQ6qyFMvB/ymqkBF4jdl7AOmWfT3vwGHg4CvHGSAy2r7qXge3NNF5oZA/FfWiW1udYG9qA
c3j6tVHJRkYMMLU7A+zavZkqpSQGu7XaVs5fuy0syck1ioBG3BtQ3qzan62w2Lm3a1+TiqUBJwVz
BAvJZhwnCkoyOn2Zl5Z6qnIizdLJi3SRUqwozNZhc17HZJXDu8E+VS2IkO00H+6ceoZ1/D9/U6rm
4HBU+bKA4m5uGS5sSx4jYme2jgCBVMqsiDjno602sf/xpa48XRUTDm+UKZj/NqNdTGriFEmM9deY
2gDloBqYEP92bujKQsMrXK0VcDW5r20lF4RNgVgUyVgxi8ZvJTP7MVMOa9wC3dKJan9CaGxeB5MU
Tl4pksYfsAfhw6grjy6kdZfa7fTQoU73anRaiau0kXyPaR7lZeNACS+a7pY+QO0LqRJ+MdCN+fhB
XZnnOF2yeFAyZJOx9Tdq6FWBRCmJp7aWdSgbxIuIrO5oHP7vGngk54BcEe9YHJX40M5HPKbdwaCU
y8SuLezxlwGNF6bl+hMBPZRpBz06qUvcfM6axTyh2KdlKZXO48f3e2lV4VfATViRwWjfrXfQ6T/L
S21OiHdsSstTl8F8mlHnPhjVrFOiCtval+z4bzPFGhK3DKQYAL/PzEH678meslXAQjyQKRy/rQrM
wFWun5oFN6iCioUYNVKKCZGoymnAQUSXGsRbEgzyKhUsRPptmpW9JLgrc9e7nQCzLeYbuB3nzzRU
BIdSZeZDqrT5Gy0T+4XzIhRk6ieBIo/OV9AI8c4zvDJmcMTKuAntdTdgbk415N+gXgYD6oHlQALS
K+l92ws0eXYs7+zv1fc5fjM7m9QTqHi+y/C3xTS62FlcxCDTJ4FUxzWUQRpdwPo8aNDQuScPFc35
FisimIUiy74k2eIEkFMFbPjWQWtARofTS/dNXyZ8qEkhA+9XlvTLYuI8oW+WIxDtV4FwINIxb48Y
gRXdk4HGGbcRwJgfalYpP2pz0X6SpaEQF0kQwOOAYF6iGWCYmI9Dmpd4vtoC6odSAQCNyVaHBVkQ
C67XlWa6lqZKT12sgM9Ueid/xOFq/idlcPqrrDYQYUM0e8zEQtVwsEklQWkedb4+qFLsWZ2o//Rg
+yp3KtQKrfZswSEMdakmPKlPzS99ZyivQzTV/2kUWsXqlK3nZ8kig/6gMu/3vlUI6bYba7qbzGTp
LYEHIOx0esfPZEeZuouHHzpcQ1DE4FI2kYiKyECMgNHrCHIajAjNClVoQusX2rkimsVDzEkaoE+7
1KE/z3bL12SPYL+lWOZXr8dNm7KuJlnkLhXIBJ0CEZaHsx8VoOmU1PyIiUgJfUZAHgIMsZJPdmQY
kQvdEcan047zI9zyDEKgRICkm2cmYTQOzMJvDcHts09/u/lhVgU8jYY1Lg2sHKOYa+Yl/6pTTgt5
DarR3KO9siU/J8okdouw7Gq8Yp2aHKQckB8aubRGSK3Xw+TZU7d0RwAKaBTRyS+Vr+CWuR2dgvCF
uraHr1Df0W1JFEyEP05pfcqN0CruC2DIt2FBi9nNKMj8pv2zLJ5oQfStLL0Y4GJiVgHGgP4hF86s
HltUXqjpJhl9NepW+09ME413y63dW7Ws1oGek+Xil1PWGmggB9CI9KVgaE6jVKGKAG2nB7Oc2b+p
Ek3ZbaPOjeoZOYoeo69nyUeWPhmBLY3LWz1FPekyQBUTyKJajg6hZH9N8maCGledkH6iV7Apfo4G
GV1yN2sMYiIuS/yLYJu8WqUhGlQyTF5mFOoKhJ2UkruM66MGlz10RymJuiJQMpVMkAXXowj6uhXi
hpAv0sp0CsipR8NaLIfCHHXCe0twsjcLHQY6ca0CEXSwY3TwDMSC6izc3rtlkHQo9HI2fwehFw63
hlp3vSdlZg5X+r12X4Z5XZObQZwSVNhSp3/Y5I7hiTjKluM8TI2Jb1Op6ke7R05PUltkpDdZEQL2
RehsqX7WJFZ5WuoBpXDE5zsHaWOPL5FVRWRjDRTG3KRJxvsKef7rwIL1I6a43wQZiySarsIRMsFN
Y60EUmT2AJf7DNRWMqkRPowk+p10cvllrDLOLBZYZ2LFoPCu6sOewZKadPACe9B79OBNGP7U57n7
1lqZSvbrOFp/BBs0Ojdkpo1rZkp8PypJJb8NNrV7V5GpDWNOCAlNjeQQcdCQPhlodb5KbOif42Kk
PEGKhrEKU8muI8KWdDhyu5TbtC8aLchkM/o9Y6//isSi+vbxWnulWGJRasfCi7pKho202fAhk6Kk
15I6NgwkyD7jXSpqr+0VpUIuY4S6yyOMn0b65G9SrJm30oDD+ejokQhqrCbs+yOyNXd+1OXWkOoN
Vkd4cxTXqQCeL5lVbPfNBOQKOUirf51pjKASMWTjzqxKwdxT6Pqvsc9rDUELgC0sWEruuGoyokPp
Za34YcTy/J9uJhq5qHNc/vj4913+PBO3PB17evecCre1CwMXMRFS1A5wSdhgwWP1sZDk7PfHV7lc
wjHlrS+HIGf249szTzJHqAgnriJZnauK+wh6lUgPH1/kSiPs/CrbR00HdUwUrlK4P5/d05sXfP68
c4m9G9nsRZra6kl44hKZC77Z/4P+LviDjNR9yQ6Jj/1qZ8uvXb6f83tad2T/7B9NOKbz0nFBsFPB
4nd+7eUP2gkUja/55UE8OI/KUXrObqab+ACg6uAcq0MeKEF1MAKcUW75MN/YAeKbnYF97YfZOpWa
FabIV7fZCiqd1lGXZ4tT41sMLDEwC2vOniHwyvNGMIWjjiHqUJ7ZvNK0RaYYg1eijJA3J6Mz5AMx
d8VTW1eV//G7vawtW6qC7JEDNrUtusvnTzozSk5eYHEQLldIu6IGnUc9mNXPMVzM22KYMPPAmIBd
LDURCOY0knZe9hUFjUXD3dFpcMooSLZWWXrtM9BW9PlKZqTlPXKWlbTfrka0HEdj62eWPfwO7dAC
Fj633W9jCu08IM7a6Lwu1YYfWAAbohHbZVWRqzNUe7YfWMWVZTnmakY+G9w17G+WEJI4Sk6cnUw7
tMXKUsecInpRtzvP9YLmRW+FhpWN2XTNdKApfP5gy2WJelyX+E2zDDdr1mUaION2+N3MzfjErroO
vaFQHeDd2lz/AldeJ2AHa/1FiiezQyumERczOrZ0MpSsf45Nqu+uLYAFeoT4WXrw8UC4UsQAeEcx
lZo7zWvbWYf+P98cVUbRg7mmy7B2XWH9LS+2BoBdWGX20g49oQCUj34t2ZJ8jykpHOZsUIu92Wz9
gM5PIrSkZBo6cLUpSW2JQ30NjwcudEEpZXSkO6un4kWUVc+mMtfYe3mZk8/fp64iIT6pl2kMCopV
P9qlzH7uPJDLYh7HIcgxOqcwGvtbZuKQQ/vL0HJ5RtOlD7j1KlcFn3oXqfp0mwJRPym2IG2gTOan
Lo2nr4wITD5KJn2yyjD0R0ADAU2r+WaNKCMpJySHugv1h44G385wW2fg7WNjtaX+tM4ZlB7PX54i
IbQbAZMRiKrBKC+l7oSSBePmvORfdJWs0o8fzjoYNtejWU4rSmERpXW+ud7Q45wswomoU0pAj2h/
6xvRzdPNx1e5NiY5/No2lVSyn6ztuXQRUUFkZJITNJ5T3Amnds3biAwJCewkLUQA8j2UrkVuG0JP
GVwy0b1J9xYtsrkz818+YXtVBlHd46zPr9l8z4uVTzPNQNyrvdP/lyiVHbR5N38zFkO7Re+ZfN25
9/URnj9iTsC0ut9VCegpNjOzCJtKa0pqyRYhsn/yFpIDM7XyWaScrSkq6w9EyRAaqOuD36VGegpt
a/S1HIupS/xr8bQo5PKBO6KksoTWTmVVvdQFwFLiwL/2D+hLbnvWTl8iYtOoypWN3YYHTt7o4rpM
kv+m9rjEQdE45i9TI76Cc23XPBmYM/6aWdFkvsSpynRb24we0VaNDZJEDV7JgiaWib9abWZ0ScSP
KG+iz/oyWz+b0ZQnMm6gO+ysPleGGIpuJi5eK/UWJurzL2dOySaOYoqYBLygdCWeRRoe5iqa4KEz
u/9NZql9bvsx+tZQt0VL30jqgzM31bTzS668b5Wf4qx7ePry2zJnq8ptOs0qtf/JMW46jFv4uTr9
jjbFnhzoyuJEhvMqcEN0sC656vlNq1oy42MB2tguqXmQJ7u7LRczfzGsLHlRwMwQjoNI/8hy0LuZ
rbSfcs2I7lrFrG+sshlOqAtKQl070PlkUZwkKV1uFM5d2c48czkH26tMGAoriwIT3Ga/1cUITzug
mN6sjfKbNrUdlkS5u6tS0FoWGb74c4f65ECV2WMIX/ng2RKx+7E1FazIdj3sSbBuFq1CVmA1w8xE
Dh3nkCEYihAGVtanGJsDunIyU1BVWsL5OaTD+NWRh1YOBjTZNp64sr2XWrsn0MSxgKcS/4ik1owa
RduZ/y/nY/CQHLnWCCs2ptv52CKic4mZJD0tswlJF3Lkm0oz/3+8DSqgTH+Goaz6o/Nh4whO5/2A
u8kmAOMlKywcvHTcfk/sWJ66VgDbl8O2c0s2lTt8HkW7nA51Us0MMCfgvVl8zq9tIpsnZZXgodCB
3WbAAbprzXTwOtxcfxEjpUAvKmKbMDXPn4hVDkEVhJr4ihHCPCZFG34W2dLslYav/SwDpDn7O2ut
7m/lbpHqNHQxK7BJtY3hcJRH0Bd6GVKGyBwN3Z+a/tQbA+9QoTIRN6Xypc/kbAqANVmnUBQ1pr6o
3ZPYX5lMDIXPhm4J6wdf0PnTkibkWKT+AhRJ++WloPYSUCM0Tpmt76knrlyKsxCky1X86Cjvc80/
+0ZiyDSAKmHrVQ4siwbyg68mSfZQjeberuOdO3q+JmIcsN8LCu9t/828FYd9G4pY77ypzvX5E25D
kkzouaanWInqR0zlPUTMuMb/JVUdvZ3GDPGhto72mqUNtZmqWOIvAvmx4iZyHz9pdhWhmrf4n75u
SQMmwnQRt5aVzq8LxARqKOxzDOw9hWw92kOnmYeOFtR3JHDKK7CW9jXH5flNkZRfqlPL3zplkL+T
H3dLGzQ/LIPIhmBxhgQGSrnIcCSFzsLS5SI6VqnVyocw6bTPrdPKhEhVMhLxTvABYONMcDBhY4LW
IuUoaT2pHmhfDlIRD+5EEPAfghhD6ZjlzqQcYnpxvbv2XTWClgsH16cckXxqKGW2eEOudpR6kcx9
S8JGFfijounnaPL43HScOhJSk2F5NeYJmoJSYPXirycSi3FnCtRNozb9zVUmlKOO+GfGoGrmX7SI
NLKdaWydQDbvF4WnSlYCDVtaSJvFGNc8Ni+dSijPMzxRxNJ9vXHGQ50Z6g38kwhr5NTuzGpXJDkO
SiOaixBAdRkE2PnHko1Tv7QNeylnxpVnIOu/N3DbPy2pbFKUnSziyjGEYq6QhpuRxpZPx7c/EmZP
HLjsLAfMAPopwuvFYU4WJBxRrtvZfl4p870L6i0Y1xZREluKpWaEhdRTQ/csLP2BJTuZTx0yDUqY
wd+TyBoeEdLb2EjoOGjsST9VbALv88GcjkocYiP8eHv6DtPavCogtyRKAE1DV7F9VVk9ymoSr54O
I60UnxraUPo2396ffqxxQwmhG10QT7L2PGPx+TLbVaIGtlIqNAHxO/zIRAVtB79/YuKPSeCuOHVF
Cm8Szovbk6fA3nZQ2gdNGaC0hHVDuI5iAOjAQc3RkwanNhq+TpqSQ5wMIEMPV+uceHbiEBa8jLhE
lyxLPzWzGf5qu7InjNUx50+6rorbMoljneOcJv3pOnTZO5uHK+OYfhqqR44ssL+2XVjcKRGwGNF6
+iL1vqi07jdFWMVviojwcNpr9LHiPV3ixURsUQRGdMK+jjfCEfp8GIdtgnwZiInX5FJxCq20vcXk
x/6ltvb2qpcbSC5Ar3BtUHIGZNrfXEsTNFKYXDy7BEIVhJMkftOqUL4kYZx+l/SeHaQRAYkH1Da+
YIEid4Jaq/EQq4vyu1GVv2bTy24xa8sXQ1jzn9hsu8+0BJbXj8fpe6v5bJxS3mVjRF1j3d4jYTz/
pWz7O6utRe1pEnqo4xJ1YvT6cR6Ng66IOXlQUhBqfq3UJTiEZglHaAnTSGOTfRt1PnCOhNdR05/d
Pk366lMx1NreYepir2lxvuOAKxMFAAtN3vzIkjHI29NwTM969oPM7PjvbBSYrZxCDV8tgzwpz5rM
+VdUp+m3YZGhJeEDZ48Dwsgm+0fB8+flVi7wNyljEZ3koUYqPZLfLk6wKNm7O++nsg7Z+JH7A3wS
6TUWMPA02eADUbLrQNVzWka2hLjz6BCHpO9M75e1akjLuDXwtNu8CaQy5y9Dt7rSGjMURu1AGtKQ
KnRaNKEf7NgaqLDkto+dZQh6BVpY3NM5cPDgYt6jvbwzLC6Or+svQQrGt7mWmreSz46lU8tLVpq4
L95s2p+uarTHWJVuoyRSjuowHZDxnKwZCqZYChpp+d4k8T5lb4Ymv4GlDjU2qoLtWw+ZqarWWn+D
2o6PY4SgEjiyar6RjGaHbhsViodghK2DJdNiiuDLjLJCYgo6h6dVUOK3cbmcxjK0btoolh8cnc5j
SK3svhmN/pCUoYDIM03HXFAVmkOqebTQZBgAGblxld4cEPdEQSEaHPltJw52CUyhkjuQ5ZWt3tlN
0337+MFfTlLcKGVePAWr6Ox9mftnt5im2Ktax2A70zrhl0WehqCreusA9FU8/++X4mjLQFM1cFnb
pGEwOFnTJRgwen2kxZyb06HuMJHjR6xuPr7UOy/7/FVy7lqjeylbcmfvq+U/t9VZ0hwJkbJklQvA
WjHO7NSwvRWNMgR4mi2fLZvQXa0XtofxewqmnCLJqKygMYnAVdkScorD3Pwu13l/Wqoc6/lYiVdV
w7OZ2LxJO1L0pyIupE+UupWniLYb5OykvtHFEB2mrOgJQe1L+aSZsziVBIvci7mq98QiFxVaGgbr
orbulpCDb4/kygxnk8Jg4WXWbJL6SSKqD7VJespCxCMH9JeDdJSJINGCEAPNgqNzgPY55jW9L84Q
WIvhCRJYxmlPuZm6PopdpTSM2p9GXb6pFRu7qBituIBckhvf1K7Wfn38ui6WZ26BNBzqluunx/H+
fBrSHOb5eMkgAqVD8qj04fSp7q3x5CxqhgzVoSSyJHtTzvWLgkXALIw4arsnIIujS3RClpDcjt0T
B7fSb8Oo9zsw0z+WbFq+6J1d7yiXL7eN3CqpX2w42d5iht6cmJIKYCJlsxL1Q1bdEH+g3NQNm3i8
tex6wkyvPHJoCXefJACG8wrCGeUYMkavNLhQU2mvwr9u4TdfCjMv6zGDiKLb9mSq6ZArxxwOp5Fw
LUFj/0gKhbzzQV67b758ky6aSbOOovj5KybXIsvoXqFEnxv7vk2K6OuskouIeSo+dU5r+GFW6I8V
cLOnWUeWCctlujeboT2Ae5rfPh5wV2Y9fgetPDyR9PW2uP1+ScYRmFrhKUmfElNdAL6OzPC7HDns
TD6+1mVFc1Wi/nOxzd5sxs7PMOMDjch1DeLEvMWKc6COOoJKaUuKw8kbbxi8kg3FociPO9dfh9Tm
DbPb4gdotE8c4lLOH72WZwhQAcBQqUnfUltyXlNDxIEODQaROQtMvaTj60yT89NE9+C5cSiNAZTU
vrSjMe9sra4MNyYrBO4cVNYBtykbSc0glFKLSy9TULNEpmTcGMDD94bbtReM19Vhp8lBEhbA+T1b
+hKr8eCgd+C0SHyQ3T6rs9oAxkQF6Q4lNIy0YrgGFTm/RxyUGiGzNj9rGuU2dlsty/kLOoiirCT1
lpJskYvg4xdz5VG8r4No/teWylaOEPfMS6XFe4kManQdJNQ7MxPG6eOrXHkSFLBBMMN5V/nDZm7F
DjRbekIwz2yDYVqGhKi5PEX3bTrKzibu2g2xk+S0o68s/u0R1K4cmqwOUwnZA86dDsAugjVTLi8f
35Gy7ko3A/r/tcd1c7UIbeXdRpTUpaODApoICXkBI0wotBymtumnqFZu53hE7FRM7Twc4mqJcWMP
8Wi5pAZaRGXFw4vmTEl5hLzVx4HU1+jrlsieOQmWuqq75hh2gNrimqLtx7/82gNC6YfMB/GxdmFu
JY0C+FuHcata0Mjare7cAbjZS+C68sapflISxkCAS2yrOK/iSrUJr6+8VIlKQHJyG2iSXgjkuYuy
8zlfuqxXswgCViygeP7MbdupMeAGxTTPEe2MHBQkoK3sscpPJTGvbl4pAAYXbfHtsrIeVI2Yxawq
JS+MdOcT3UTJ7+WBjXHjdJ8nRF87x/5rvw4bIlM8FAGNWuhmtVXq2YkxtJUgRZuwd+m7yX/UJTJ/
sotX7Ic5lC3zlAI+eKxTTa+CjjT5Z1Oz6W1afCohHCi5aF3bmtglaSpjzm0QH+9JLq6MC1tle7im
eGDW3x48qiihZohmwqN60Zx6Ffvuou0t9JelcZpLpPnYTIpwtwmuOp8TSXZxkIf2jVfKDWj/YYKv
Wy+9r5IdiKI2SXwLIthjWrXxYwVyN/chxcdvEHdfF0XSfKRV9d48fXnswxZBSCu2V8YOR+7z3wRt
tUHJqoNfqqzxc613K8lOZH9BQS8HfZz7G7QwgZQWfzoO2YE+OfVxVKgyf/xhXhkoNLR0dicW1Wx+
zGa9mLBxt1gqBJQVU0ZDnecBHa30qaEo/FxGCwzwspiPkUywsSJSKzCLevYkEupeGllgSkcME5ii
Wk5KpomdTePlTpWmM6QbbLuo13RjM4oB5DpGXfLOJAnFa9dW9gMUVucu1yZCkPDcHSXyo3caPFcu
yguhdbU+ESpKm13DUpdDa/TwmtpwYXUCnvUAw6c7iqmaPRFKpV/FwAJ23sNl4YUen4pBeTUpqOzM
z8fDEJuZCqlPeFNTtG8xY+alQtr1n12P+iOMSOgYcOOcH6YZg6WlzKIqXmmAy4IxE+bfzLiLf7bQ
AB4VHLyrUsqa33q1NF8//p1XfibnFA5ciAlp7m3fSEXQttTJNZpzq+gOfaXHd6IBHziWrfYdyfpe
ws6V+h6JHHiN0YaRnMT7OH8uAoWFSA0uqA/IqllHyBHMFX35DxtRRMK1qRY/az2dnxQpml5ncHkr
sEgnGDysOyNIcAGoNxWbnTRoWNlumzDN/sCNLKAwpRP46Y+fz+UStK5uSMg4kcpsBja7/RwzHWIV
ivWKJI9sdaP4MeooavQ2CKb//VJE1FHU5ftEabN5MoPBDh5VKjMIiKIA6KLj1nY6uDMs3J27uvJJ
MHHiGKLnyVsw12n8n6JCnFHIk2T6ElYFShR1emX/XDQ1upUceYYaDDUbsbfWyHsIlyuPE90a27d1
X2Vy8fMLg//KgSPKAB2URgRROzh+qZeZ6+hDtLNdvFT/WeAsuNC65wV9YK4P4Z+btMsUCY++Xov4
eRve7hT/KRvMhGvkade52aRxZoaQvTiHyQqNMbCYkZabOjeh70sS0EyXDSeps6ZwJFi4Ba1Is7Dj
yIOg16iniDRD0NxRLwInUkXoS7BWv9cmuG13QDvvkKjAMWFnZrny7mgI0yVHZ4xheOsZqoWDTKII
ay+bjPgbyZL9ncaCcG+QP/iMfET2iyVNP388Ni/XdfZEBqpUtqv0z7ZgNTuikAdcCLSDqMKgpvjo
auko7+3BNF7J+X74HbewauNwmRE+cv7KJqUfs1ZxMJcns4pHYTY/mxPh9RJulMVN6MSeAHEa1KB1
/VGqML0ipYEgUrNtwggi2afJWdpdJc/lqCWMkI63woiiwLL9XCQyM2aOkY2nxjbLZsqJwyeFwXAA
aijL/1F3Zs1tI+ma/isddY862JeJ030BgBQlWYtF0rJ9g5AtCfu+49fPA5X7lAhqyHHP1XREVYTb
JSUSmcj8lnexnCjowfEHWLuKtuorxrqV2nI2RCqTBE1Qz/DtrE6M74GYxnehV7dITLbJl9NLdHyS
qyDZ6EbRjsCUbtlrNBOVVlUhQizCqOG7ngTQIXJVdUcdgVq7SfTg4vSAH4Rh7C7uNipeYH0MY36i
dx8YZy62QwLmpWleKivkh3TkywFORIjEfScSDiK4xZWJ0bNaXmnJ0K+rGrPFblD8BxCs+jVt57Pg
tvmUPNxCkLj4PqjM6HSsll99KmQSEsUykl4IUBXwIk3jZ1wE0bdAK6aXPKbXu7bUFpG1uIBcsury
tt1SokrzteeZmCwkNExggCJt+ShUjfIMKrtWXbOeJNEZJkDCEm2Gn2de5XH0SFeNE5HYmQoLC3n4
KvsSEJ5YiQIadx2GJF2d0EoateFSpiO5UpVRha4YDGup0vvb0jIaze3EQnlGNVlfn36W482uKToQ
DwrOYO+oYx4+SoFqL/E1epW1XzzBcpaurVb5CR+oORMMHp8pDASmlEsVoBiQ1cOBhMAIU7YXA1W9
50hSHNFGpTtxejofjTLnIypIK5qmRyR02YuCsiHRieuATdFl5mrIkYg+PcrxS+NsZM/BJ5yP5CWn
Uu5ypDd0KXbCIK+cGWm4RizTv6pl7fn0SMfzoSOu06bi1cz9h8VbK8mJZ3V6TGDjLLumMEj5vq/P
ijN9MCFCEdrvRAgE7Ob8GO++7QbDLkUqPXi2fWzdhMXQv/hUnt2qRoSmZ2s++kkT2XBt8SVuJwD1
Utu5CLSWjp9V9DURRLxO/BDp+Lg1zlztxw9H7iCBnyaXIAtcGn9xTEuelySQStXy2YsTGWW0WnmI
zLj5fvptf9BXnMsc3LS08zS+0MWHqSDYyBESCzaWWw2f3yTFdiTJ9RWgzmjVRwOe9AJXhgOMVHY9
Pah3bV35X4hb5d+WmkBIYWZimcCEZ5jcYk2ijNJATzuI6w5kgypOw6Uu+/HmzJSP2zAWWjwahye7
BxbTYsq+0I5eXGIwlslVvLe4++3QpBWDOjP4FFWMqD6gqh83Xfus1Hnvon3T/Tj9EMcrTCWf3In/
wTZH+e5w+0FPhsfIHQmRQQ/XwUhmSOGiRca/PPdWP7jGZm0evIgJubGSXRJVcOfjzE3xJzSDHMcg
LU/mMlqYNNI1FioZer6Bpr0m+WSENsUq9WYciQccT1QBRql40KIGKHY0PqbajAzn9Iv46OlwIyXS
Q16PBHbJ8J+SHu0zXBaBWpnoR3YItF3IcHp3DRz7Hcrv1VUkdmLo+AoEG+Au/gVS3g9mZsINGckf
8HaZcBU9/VjHpxClPz4K3H4JNtD7OlwfvCmSQGji1KmHNgG3pqaXOordv3sVzShDmC4UGckYgVId
jiINUSOSoWYOHSjhR5GE+TUN84mmviaeKbAdTYih6IGaIiwhxltuAiRL1SIDQ+RYPaaFXaT4F6To
v11XRs1Xg5HEXQ+pkj8cTijzBOQ0e/TeYR4UG8BLyHtXpuGeXpz5tRyEQJTbKURRjuILBkG6+IDD
xJgGD1FEJzGzYV/GobJXkJH9Yii1eAm+Wbd9Xaw2AwruSN5N+e+vGiXh2fOSb1jkIQ4nGXqdlWc6
qRWQlLmQamUXhdniIZPj9XR6pke5EOtlzqDhueE/f8KHQwEiI+ivESKR5Rz1rtTOZAkXq6uA0Fxp
ft/pb1Z7mTH9b+g0xJQOh6sRmLGKbpaaMfXsMuV2XpV6b9LhnHRXjqPuIi5b1cFNr1jDZyNHMgE8
SDR/be7NcIWad/dw+g1Q2j9ebR6K9gEwAbpQyxvK7Ll4zBIrE8oE2F30LdrNDpU8EfBLJveWo8UD
1hdDqvh3PADeeyNw8qekokRnm7miPoc+GMSLQPP7p6lRxms62O1FiXKK7KSSLoPTTzOuPb/QRoQG
6jafAAdZU8MFkQAinXypfQB0oTewVUpR2+p606o2RAcgYtRhMQ0LpLHaBR4yzI7q9whceE2PYLJR
9WN6RRAKLDTjEHZgfqPyIvoCNtBNj9vNKmvUOHQDPZdva8HyInRHuvq6RcgK5f4sMF/SYOw2ejEk
Ah5N0YSGPzhWiNmdXt3StDIjxLF7bBmtqlUCByCB8BQZYX9tBUD7IN2HCnvU9zHsbntD+J4jtv3o
G56MlV81fm2NWnn2o1z4XoihlmGbrgW53cqxYXEXtMIt/rwC7u5qXyA8TZRUfupmCSK36Br0iIFk
oewcixPaSqBsIuFyEoPwYlBRRbpIfT2Y7FIuUNkz8wJhAazvRFeoZet7ik0CE4SY9rXAcle1xVbE
g0sYYYzdNYHKQSUhtw0MMB1wc2qTUddXrVZikZVEE6KjiGuyTAMVv2hNA7r41qV5KqPVXk/opzXR
sAMpLKuuMYjVvsr6NHNbq8FnBbRvZdg54PfShShEi0OTRhSlassQC7sfi/bLhCvjDhF3+lFRUTbZ
OmGX+EAQiyFfWVg/5ldTMbPriilL6T+0XG5YK1DMdztkYjubXaZrLh6m9PGqSseca8gKFP/IoOXB
1WdqHNTMKXmOpnrgw0aOX7b9AUMeRcqtzPYtDXMkwFvtl9ZKJxGJ6o5Ik9pzjOPw0OfPFDrbYWuJ
bfklRh0MNCEALHYImegnGgKi5DRSDYo7JIgKwGIp3b3YoNztZIFRzcR82g9gCINiNlyPEazgewps
3+uNPWoiUe4ogWXeFlPVfVJ4m/w6w5+98JROnVYThEo8eEvIrU6ezN4KbERjRvnF5mrMc22wKQxz
DJ8+Co6vMC5LwiUO/hk/s4zbvGmIqiguABv7yP2LYsM1YwH1Pj3KMaZ5ZmeBseDbQTeSHOTwEJQL
wwjlfPaC6UN0bYcg3ia9rGNbACDVC9RkQ2HA+iwNCrLQmQbNRRaaAAHiQrs3pCTaD22JmRIlOWun
JJZOD7vqzzzk8Q0IRWEWlaWIpFHhlA+fUaWDOrUJuYhUwkNywlmW2AKr+akMQ/XzNGjjHtQQ+jD4
RdoppffL0y/peCmA3pHFw9+AmklN5nB8QFsTUAoVVWKxMO/yLBm2dS1aZ2Z5HBtyH5nctSQo+hxW
LC56Cj1yKgZR6gg9XZ5+Wnuqhe2zuNN8bW1k2hfAU58ic0LfCjPaEVtOlF/EuyrtzhTujsJ1lLpw
I4ZiRpOWfH5xMUpyYTa9DEfLU0bvh4V7hpvlU31d6hhB/e6r5eOjGGcidsXVby36Kr1a9glR+Gzx
UBgXhZJ4r0Vt/LbHAw3MOcEkA4H7CuDgcAFVa9SMmuYZFqNNvO5VX92FYe2fqYB88NqIBCl/0JoC
4bds/yNWj6FFQZWq8roYU5NqWuMDN8v1G2fy2OMNCa5/losAHYnA7FIBslJALxhYjzuaSagSh8a4
9grgx6fX5hgbxYrQowavModJVAUPX1ur1UEdhfjVWyisYCuVUb1yJjGezFXrERXZEBR7PInIovAQ
i8b+MdGiIsJiSgEF7RVle9kqbdKd+VA+mD1pCs1Z1F+pbL0l+e+KGXVQJip6+AioVJm+gnJprmIJ
XaPTs/9gFCqO5qzLQUAKVOdw8rFc1lh3UiU2EgnDOavtb8Ukkc684w/2DB12SvBUzsiNlvBirY31
ro+kWYANucE+qos1FWbYaZVxLsk7Ln7MvHtKvPQaZoDZEpBZeHnOtVmSSBideB/gK/Mlmqxx34Za
sJGxHLhvWyn+7Ht+iKy5rD+qXaztyo5E+fSrfcNNHqY0PInCoUoH12KTLA70oEC+2AsByujIhYVX
ozeJX4O4bX4AUAzBo0GDr+2+7DPzGqEv5YvUl1Fw1enhmDip2ahbj97MXopz7AGzGH5AIuft5dgY
Q7BKUCv9CT0b4KhMffc6scaiXk9TLz7HTT8oyNj4VPCjIk1fTa+vZDf3c2qJoTrp+9PzPF5cmRYL
nRbwi7M+6WKaTaQPhQQKyEHMN3IpNarIDkbyVyiT5pmhjq/Iub6r0r2ElgJmcoET0KgeQ+ZB+nlU
lFC+msS2XRmlWvt2EeXqbZliYb3K8Wz9SlWiAAbea+U5xfnj9A3tTC4NkDdzvWn5DHpVjqixYEI0
YFH9JYswLcE5vl4rRql8l4N4WKteGX85/Y6P8yVOAggbrChF7iPcHjYmNXsJaVhzqsGJer2mPSLX
pd3UXjhxk8bnmMbHGngzcYZjhwWlS2ItG7sxSYaYqJAm4lgqt6k5YaYsTSl2aKVvtsrl6Ct+hZ+b
IjwEsgUn0IyLZGtYWYt1WZME92HvkV7khYBklwTKaxtjx+IqDcQC4AVo6l7Sbyp/5nVWPQRTn9MC
1ILwG85OFuKnmInc13Cb8YPMaF9hmyW0wMWFKFkVfh7HnwYv1gUb28gSNlRbYPlSmkIquboKWsYl
71FfBWOss02Eb7QKaqRGTbesMDQNp3j8WgmVEczQS6/dDD63pJ1xbp2jhR19Gsiw8+HTfAQqQa4x
//27M7zSMC/F6BAPs6muP1Ewa2EmYLSsQkpwT++QoxYSdYu30AKCD9/hssPqw6oyxbBrKWwbyU0s
Q46bBbiqDX4F5YYU14ctYci3Xh4j/Xd67KNLhLFnGw0OAMqm/HM4Tahdgg9jEnEUOiZXoA9Khx9Q
Lt9G+a+fw//yX/L7v07O+l//zZ9/5gXKzn7QLP74r7viJds21ctLc/NU/Pf8o//znx7+4L9uwp/4
jOavzfK/Ovghfv+v8d2n5ungD2TpYTN+bl+q8eGlbpPmbQCedP4v/2//8h8vb79lNxYv//wDw4ms
mX+bH+bZH7/+6vL5n38AFnz3wuff/+svb59Sfu4mz5r6paqemqMfenmqm3/+Iejyn0R8tHJm2ADC
sDP2s3/5918BXQLiOtdi8YiZ796MRDxgWP1PijAQT2gSz11HtlSdt7/+hhRgpl/p1Kdmrdk//j37
g3X6e93+kbXpfR7yoPzewyMTJCR4SE5swjh65DMI+nB/dPR69EGOB7fVlXpPYj9945y8aNVEzJxU
7aWrXuiVz2mp5y/DBHk+FKbhKlMi4aogLYQAFMvXcRi313KCYusYysmDLllJ9Nc+/q0d9n/cNwd7
7a57qZq2evkH27D+x7rNnp8aFvX/h71mkHz8179X82iv3b70/3CekpfnPAufDrbb/HN/bTe0nf+c
FZFonyMBQ3WLa/iv3QYL8k+6e6yzDPJIBMX5P5tNkMw/6QPNgH9E0oF3zk3AX9sNXfM/DUqhs2uF
SIoJSf939tvhqUtyCfAc6Ay6fcC60fSYj6t3p25uGo2v+oX3kBY/+sjVxccg/60a7q8hmCdPrEnk
DPN9/W4IoaJ4FaiD96CE4ioqvjZWuFKtJ8nfNZ165nRdRLR/DUZpHEQ3uZ0BYPZwMC+0+ll6SHjo
cT9zxlscbIfywpRwsOPr2WQXsnFmyMMP9teIoNZnkWYg5Ut1CTFqJGw8VeGhfc2/53sVLXZM3s4M
chjT/DWINWPICWdmvYRFUqwVUW8qmeY9FBE+yASrqV85KqW/CUuvd3v414n0/gT6YD7UtSmBcxWD
CFrm3x7cJ58c03tAFhNro32RfNWLwpaxjNVxgDo92OFt+DavGSbGkUsrmrNzkYYb1ZDPhcRwG5jd
Sq/ulCr/rXQKsgJ4al0Bww5plH8ttXF6zP6w0Rr9LZb2n0wZVzQNRf1+dXoehxHF8SjzS323x9VS
NnFymvyt160wXdSVR+9OX3dmZRvZmQktX9k8IapedE/5cmnSLT4nFMhbz8Qid1sXHZpm8brU5HMR
7aIG+Nd85kuNGiBVH2Arh/NBtkHJyIeCbfVsxu44OCPuGNnl8CO/lH9gOgxVPADI+thj3RzY2Auc
fp3L7f42R/MNIUYjnKv6cHi5ULKskfNg2yX7US23QZ9vcin+2ZfFmYVbUJ5+zfTdUIsDo27CyCCZ
DLYWZevANh7EdXpXruVPw016phr04cq9G2qxcnXV0c4KGUrSu0t4To7fnFO8X368vDgiZ2gOKAgC
7lmyCEQdYJqVVMxGhNAyatdaiKuvmVINlzZBdu5Yml/O31n7/PIAexKyEEQDwQRCcbhOda0pxQis
dDvgURBbHK6Ni3TN6c3w0SB8t9rcHyZe1haJbBtMhiVCx93mQfwqyJtJi/aQ4n77s4J+AcKfPhu5
wRGsPjIzykswsbZlo0U7VQpiJzA8IfjNA29+Y9ToSAF4W8Rdiz0gDmOlFKYWbM00tMcJSq9k5MOZ
uXz0xmDTzKEFYGP9TQvn3WlUE+11ne5zqvbVqk1ugyS874Lo4vS6HG9nCkdUMdCZo4aKzc3h4qfl
pE+a1qP6RRW1iyWnUoVzslFvDlyLHXYwyGLxG1SOBstkEPfmbqds4Dzh+XqnuAgXbH483E/O6GIV
5BZX6jXS1PlWvh7tz//BPIm0Zh8f4HvLIkZc6XkwN6G3io94YBPnt37WrP7fxlict0GdhJYnlqwY
7RVzHFZV/1v4h7dPFcr837NQDldrxEq7CRAK3UKPqFaBBnu4qs7piHy4JSDPAluGvQMj6XCQvu7y
3kzbcIt5xiYKnSnINv/Ji/p7hMVF2wxRng5jxwgccBQ9nCA786LeQsSjLfduEsuYxGitqA+HcFut
5YthrV9Mbmjv8HB3wxcq3MZDuL//aVz07u1ojz960fYeTEc9I9rz4ZuEXj63QtCCXVrtaUHfNRVU
8i3oukt/il1fOAfVPzPE28347pTwQXqjxj+GW+vONMOLOhPWp9fqrYly9CYhn8ymIhzfSzKAWhZG
5PUKH++PxG0v0k2xri/ym/hGu/V2xurnt6uN4bKO+gNVmDWsjzUohdVoP59+jg8n+u4xFrsySKPa
D2Mp3Jr6NmvnMFZzT4+wkLT89XW9G2KxLRNJQmk/NsItsLEL72p8qWOQI2h2IXdtOLo9utmKatxF
0rpxZuO7kN/56+jMsf/hPBEMpnXwFrkt5jk1OFQNvRZufb286NsyfUKOxXs5PdX5lxytKfQ36roq
FZSltmFTtAFxvB5uw/zWUyInEa7HVnHywf/9m5K+xN8DzZfcu+0pZRT0czoNWxNlJgVpvPTsEB9u
UHxmETrlHySXFofigALFpHAzbm9+pFfJWrqWHvFW7zbGqnQnR3FSN3OADa7aa99NnNZu7c/9JrgS
rzf/wR1DQA9/bW76wH0+nCzWJ8QEUxpt1by+VaL0dpDyM1fMm/T34cqBLqShOlvNIzy4bHnqeRtO
kRHXWz/rjJd6ErqtFA1IUOaKUveOpvbDt67UpldQLsnXkd7BUx0ryb5Qu+hGn/0KQhwIryplhC9b
jQLeE3nUeT8xvSg5Hac8Ve00asqb1ovE18GXxp/YwIv4fRRJcNOLGrTWcZKUyQERBzgogNGf0qep
1R1IlTy2Afxmn/VME29kndKrrSGiaTl1CpwbqgUiiXYpjurgWFY91LYVStmtVw3YnDXKpD5MZRrg
oisARZlwA1JWQ6PFOfpglQHoBcG7FJsI/IJcFbnqxLbaQfPsRvUAp0DGyb+OpggUhcaCIdoRWmhg
dobafD399RzF53R/KAUh18TnM1tfHa5zmgFCRGur28qadzsWD7mqvaJKDQL1lrvgd+8QSpUzZgwy
5nwXm4tDaUJKEZsPX2QwETBTYwvVmcPgTe31YE/RcmXXsq+IzClazkfSu49ULFTZT3M13JmJwvqM
TVJ8081eec7HGbxkYt7wICgV2oQabDMJwJNmXFVREL2mYezft+g3UC1pYiTyMmFMqn3r49fuhINq
fPEaj0yT1n2Ogruc3gvDULw2kF6f5Xpqv48p2Dfbw9QptBtcxPCObM2iXIkTzpJ2FmnxA7QurcQ1
TZFGu5YG/9rX5PSzGVvDHmwTaDEDA5DM1gIlg7nrZTKc6bjIbvwqw386SVGVB5VMGgycJwnFMwfc
opnOpcHJA8RmxtdS06Gid/jyDKGsg6bswp1gFuONaBagwCRIz62fYCUUIsr9XTdq4cr0ctFpPF95
wAbip08XdBVYen5xemu+ta8P15JYXp1LZyB/JdrPi8cpcosmUx7vEBkt1mUq+e4AY2YjAM5eIVPt
X1NMx2YePOq2KgrDbkcl3ytiVErg9Nt6VZdmd1tp3nCFUxeClUCjtlbhg8wx44wyXG+ggJCshX7M
bxRPbpGqKCXkm7TxihMpRymxnW66xLBc6FadrUaNcu4MnHOSwzka8F4I7uAzYd+xJHr1jehD4JfE
nYXgGYdArjavndn5sV3kknwd5oL6LS266VKRKnys8qRRP/doAXSbSmyyO59kd5fhtPnU6tN4jw7Q
TNBTpF09FkoKjk3SMR3J++K+SVNuxZGQQEGxr8ul3RihDKeFMXGckbbxDQhdCRh66Xmi01q++TK7
BH0Nqhp0HuWP8KXLA2zYdDNoRScQyjK5w78O86hQFAY8gerJf6GBbz0KcWTdB3WrxzbkLLmxu9SI
v8pdWP4cMbbrbalAXbSkgrnthai5keMW9GanW4LrJbgBnCsgHtVg2dCwnEgO6ZjM8mSLQ2E09LD0
ut6CKGFhdN7o8PRv0OzCJ6cGir9rx3gM0SGv6XlOLfU5py2RdLmY+gp8qzd67ZfTW/soMJLxXqWC
QO9dN8CeLA/CWMWHFejCrm4ja8NFobmoyRn3p0dZ6AXO3zN8fJlQggod/15mP6IvIXwKhmEHDkey
y77VP3mRgA+dL9JZFAEqWCuESPULTw4bLsxmuOuxu3LCevTw2e21e1w6zpXSPpg7OutwLFCqo3S8
7HXmjY9fjdJnu6w3zXXV5NpqmtLpzFl2HEnNogSzry9tcAJ9cZGnp3EtBbpU5LskrerrQIfXbmK3
tDHndLkY422Tl+knycd8ok8E1l0IlVXqo2vUqkO8GluUZEtlypwhQWS298R0g3mS4k5p/GDWs011
P6QbXfe0TQtuC9nOrrhuNBALZhTXDmg8acUdH6IBoCRn4uo5+Do4NOa5cWNLszobVYDF9vExPSuN
usx3fen7bq0bglOrIqXdWDtHuZzP2OVQvDyKaewiugmLM7iZ2KZqOeU7U2+ia+DQ+soowBUOEerB
2EoYTtol8Q5DCMsp6Atfnt7CR5uFmQLXoA8EBp7q/yIe1vUk90a9KXaEhIIz6IN3C5z5nEfNGzpz
OUsaC3NkAkOcvtjhTVMUoVgXVlPu0PQIHGS1cNaMp2ZaxSUkVjlFLR2AgfgAIVvnhpduKgUEbiep
wkZOkvEqbcfULoZYukqaQUarNTReQwGv1ngqESQmfsXyY/b2M0VfXg9FNrin39O84osJSGz0GV6D
TCsIqsMJCEKaCegelzsL/V9H0lAlIYX3Ha3Wtk2hBTaI2DNdtKMOA2k0efRfwyK/v1iaAHcB7u2p
3MWChuJkKHkbs5kUdAARR/GEdta5hTSGhNc5QNpHkwV0DGgJQy4KYIvVamSrk/1yqnZWnEq26TWz
wOQ0JSu1ygo3FtV2i+LjOS2yD7bijKWZm+FYGtCLP3zFYpWqYi0p1S6qc4QOh9Bz1DHQzpxbx582
iSyJHwQxINqgpA5HkVpfbQo2184fIvBYQ/Cjaeb7qI+9394y0PpYw9kmkwxsKaHV+nVX6IGm7PyM
T8uycOfmrscBT0jhFoI5dDVB8c9smgWAmCsJtQlCc5AORJikuIuNKgM/EvU+F3ZRCHRfRcYd+VSI
DF7t6k1/1VjmtRS0O4S9183sajR02gM+M4XtxcGZ2Ot4QclrKUeD82MfI514+KorpVZDRR+EXdDQ
UpIi43VAE/fMW5734uGHqdLnY8/A90MIZtk4ShQ0kJog8vcVtgorHQygnct+6Cq5ma66yPMvTh8E
xzE8sc5bM568DvjikZDYqJqCqDXGrg7177DkL3yvgkCqBp8Hb6v1sV1T78n61g6zWLIDTV7H8TmU
3fGkZ3V2OJTQoCnILINaCkKknIDId0qGsWImj9PVSHhCPT4fL6LcEM/cEh8GeMj0zRkf8ANgx4dL
mWZcX9yWJorbqIm4wSTL32DlK/e1PKFnUtFMeVDHyWoxXho0MHdy3gfI1Sfqc8O9f66QedzDYxFo
qlAnBWbAXl+cFV2Nx+QwRNYu1sdmXZdlvSqJtxQMJy3hpq0M9Y5CmHCNk+h0gzlWbhd1aj2e3grH
+5t+KXe2wTcH0OFIl6BMhs7QCmunI004U5wEZ0qk19ODvAFEDzc4zWwZMAV61HB7lipUqH9USeip
6T70io66QZeyu82oQZoTBQ3cRbvmUhwDSb1o1FbtnRiF7NhOoRjRSw0j6DgpXF6xAKvpqEEw+K6p
9ogPFqFMr4sE+k5Mcm1Nzh5/nVIDESOtRa/dDiQN+zaEJ8372Vn0sQiqfrDpjVSW28tD7aJlEN9H
pEZ38pShUdIkY0saLoTdJfi6oMYd1hO+kMgjugfV2voWqoLS29ivFHgraHqRukJcCg8qhs175PkQ
5KusDMGEOvAynswrWt/NxEir1yDQldEuYsu6Q5gTv3ROAgHL+yLHK7cUn0+/8g92OzKBeKSA5AeP
Te54uNsDpdPrrmyKPaykdl3C+HAsoJyJjSyz4qiRlTqal+QbI4qutA4lPz8q4n3pNefaesc7DIkr
UEFzn/JNfO3wQfKySA3ExqO9aKDKPeo+vtWqXp070o5yZNqG5P+gMAHrsB6Lr1tEHEiqYi/a9/gS
bMpQNK99A/MZQ4piqoRevEF+ul6FrRA8oOeCS3ELHeT0Sz8+0maYPWgaoEnoRyzpx7mXgE3N9XAv
WpV1QzN72OPvKd6mOZyicQDB+tvjUTNHGdDkuiRTXERXBYKU0OmGcJ/CG3CFwO82E6RLe9DEYa35
wblu3DHAgmgACWSkn+duMAna4VpSaBCGOmQthzxtNihod05bq/4KRQ3dqbOypFTa8/FZOdJ3On4g
uWcqruB1sq2aeeAMRpht8d+oLwPfD1wkAZUzfbDjgHN+Qm4T8jmyx+UryVQjaKnPRXtTYgk01F6Q
Ae9kh4BT3TTxNCCS1Jb7LDxblv9gn9NlxTZvTtlBzi03IBoAkTKZ0Z7CWYBrhuStqW+ea/h/cHUD
2oZlhDYAByllgcMl0ANxUDtTB0xgUEzTxUZa0yUd1xoFiwu/DZU1tinAq2O9+jRCy7iCk2i4WSAq
bg9y48yOnxf88GAn6zIAb1D+B3Oz9JUtpaGshCyL92Fq3Q3x+Kqb+U73/G+4MdzWeffj9IY/Dnxn
yQu0EGZWF2zCRfPe5KY0QtTf9v2kFde64GsPgjl9pZAqnZnYcUoL/JEEGi0T4GuEDIevufFhqqe1
nO21yfoe48B1b/VGchv16uhUUt2vJE/pL1Pomm5ohvqZqPODeZK3UJHAaMJC1Xmxl8wW75DZZ2xv
TIZ4hYVctiqwZlkZqXYOe4ha+9EaIhAJqQwYydxpX6pb6YWcQ5/xqn3BJ1psxA4lcBHaia3kUZ2u
8JOKCyfPlP77pI2KeOEJFEZxc4/ypyxPovbaQPQEzk+IOyZ4+wIlFrnItS1mkf79KOFauNKVSV4r
ep7Qqgj7atfLQr7q8CNSVoKaJbd6yEq4cqWLT1LXq69RQsWkk4pKvdL9NngaYq8pMDAyyKyNlHDJ
zow28/iWiQhcvzLDb1beju2F0YP968nNf5hyq9IMaUP1fmhH9Ufmxxb2unygq1RXZn3OxOg/Yddn
9XOgMT54Af+d3VFoeLCySNklJDu4wiVeua99EeMJPkc3mHFsV2KB36StMbXaxvWlg7egFY2OCkZi
bFHZKW8MrdVMeL317F3UYrtyo5dZKtgahZDNWLAMSHnMFjABId6l0bbylU+9dZeXgvdKGh73dBNa
EfHAUui+TlC6U3vSMDFo81acwM8ZKH2HWc7/g9d22NvwlGlJi+0UiBexVPSF4+dN0Dri2BPQTM0Y
EObmvXFhCTSbWAWaFJEUj9Nd5cfCt9JsRIjzqgS9IIDmYtk0mkbT7fNIpt+jKaXm0m8LZDuFtCa6
FMLilQ517hERMl1ejR1prjOwbvo9zCy6NkUdybKdwXXubNMqYsTflUD33DjQk8H2sL995KRucreV
h8TAilwSmhViJjiUN305XnuZb/0IKSv/8Do1RdwEvwd+UZXrK7Qas9IW+3TC6zuTvdBtVS28DK1W
AGaaquGeOwINNqRJ0HW3jE65tQgusc1McjJkNkb2DZJ2tG5yaubiMNQrjgBot5UQ7iZE+BCMDgdX
nlQNTb3Aw+BA7odbPj6xuNPruFJsYPpq5oY5do7OlFbhg0VLbyvDesWyWUdhKYBjfgPUaXyC/K/q
ULiG1NxEWgstvBYMbKf8dpTWtZSlL6aWepE9UOXfVZZnsYymH3xu+PC+tbFnfCtas7wXmjF5adsk
+VThEg5M2Ffz60FED8EV9Nr/UTa1/0jLUtBdE0FPzDBlDNHrOtyrvRpfSEmZJ26lAOVzyP7SL0au
ttelPgYXJh46KMbIfWBSIcFN3SnrYvySj9QUeEXxpDtVoNYoLaDzeTVaI52lgbjmEZJf+ZAjKPS9
rCur4u4Pq4eyqozarmqCdHvyOu3GasKqcaD7ButC1YVsFTXqqhqbGH16tbstpLDHvzPzm+IulCYp
sjWgZYyg9+H3TDD1O3/K/B9ZqEM7MgRdSa6SOJwX2rpDNUv/6tENrwh5BIlSCKyC73RRqRxM5oAu
gO4rkVsliY6WYiHlaAcIcYfQCBqrz6VpNdfdgG6nWfe8hrEMnLiOYdF0ofgp7kX9OajMLAM22iqP
ojL1dywHO8+n9KetBqFDyBzOnfIl5O9q1xJzCynsRG9300CYv4v7SeqdGmPh50GKpbvWtJJnDPRy
jBH1othafmLs8A+cfhjaoNL3kyXNabIuQSvf8Fe+qmQUistieu007ENT4baLrEtLTMdNrHr1s073
xFXTmF4kaIBHX40RBGVjIzqCyohyI/hkNuDHvfIqjdVGJL0LK9qOpjQivOF3SuPI5ii+yl3p3ROt
9VvfE8YvEK7GKysjWreFHuaPPVAlpJgVlONLZFoTr69sVY9Xzqlf5PIgOChDySyZl4QqeiplKdrE
L5HvqhN7jzMulHGu1boIj6E4/CT2s4EWa5dhGQkL8rGSUC46U0Q6BkSRcFCkJSIHUEoCtIhVVTWO
MJuWqr0sI5fQoi/zuW/UpxQvDHzz8DFGGTlzlDILLyKlb9CJQBSiT41kxX3IOuhGQ4enUT6pfcfx
nYzJBka3ZYNjl29haHWwvE3pomsjedWrk3nZDH7xQPXCv1Kpsp6JR44jgrliAQgT+Rx8W5cEm4hT
Fjterdp3SEDZ8ZhbaLoJrYNyiuacDrLm0OYwpns/1FGQZcm5CGbQqPZjG/grJcR0DN35cyoBH0xI
metptJ6glYLsOAywBlENYM79b+bOa8duJFvTT8QGvbkluX16p1TdECmpFPQMugiST3++Xd0z08qe
KeFgMMBclFBoI26SwYi1/vUbr33NDPmhVTTfC7SuhFYZ3s//9v1AUIFFz6QLouznQYiElj2Lwu9e
h2kJ4gWQM/Yq93cpEP+bp0YFdS3IKaZAPj/12wX2+L2vhHzNF7bYqc44u338UP7+Xv6zvcHangI4
AtL+S2fz61Obysmw+mrtXzN/bM5ixAunC8M6ZUPCXZ/YROxi1Hqchfe7XvNTeNMVlGXpMR0FL6S7
RaH766WHxXcqsdbzawVkVJJ1YdvH3G3FrpptT6dmF4TYnpL0WMXLulKoSY2SPjGcq3d9O473Y2ZW
t7hP2FiXecC4Jl4qH1Rw42kNxkDtW23hTcTcYugOdeNN9xHFR5DyQGbIMnooXmsxtSumSnRVoxXw
HTBQqvNDHi6+wa491jguLUxo4imzxOPs1/7vXG4/v2XftH0k54jOcaa+hvT++hBW08iYmSvsWzgp
km52i0RO0ED+/i1/cktHyUfneiVbA5gx12J68etltm7yptXO1FsX/5H2MVHRcZcEiYx/5jtclP5v
L/dp7fq+LMh553Jm4sV2QqmWFDtjx17Otcrd2YyL/d/f4bWB+fc95nqDjBWgbmDcy4r+NMGgEIDd
g+fSmy+j+8mhMndk+a2u5j+NsfsN8Puf7+zXa9m/PsysjOrRdg31ppob1/telC9/fy9/MQP+7mY+
wTC2pUERFx7fJYr7OIqndN6p9PTNTeo4jK3kKU8OHC2pvc/jKjXj3wg0PkMCdG8mAyd0cNfniVnc
p9WCFKTzW9tZXqu+xUIoq7oVmG9FaJ7ICk9Iq5JQymRbTuauIpRSQiZbyRz3FvTfO3oG7742x639
TRP7KUYEfQW/i/2dWphxKdEDn7pYcyjyzOj69TVriuV9tiYsuzxa2cDIt9Pcuyi/Oyd7CrrCYZYU
Taeps7NYGKO+X1vp7+doGO77Xj1qa6xvpnWY0vWqci7cqnr6+3f4aY389VORyV7nXEhhIQP9ukY2
+kuqOn95jbaAzIz1arW40Fr+/VU+rXo+ZbjsHOI09aj9cGT99Sqjq7D2VnPwulJrPxaNYSaVRDte
AbsdM1/Lf37Y/y/UrvJvVNfX6/1PEfb/H3pq9vh/e/T/oXF9yT+K+qP98e/y1r/+L/+St5rePxhI
IJj5p5T6Oo/4p7w1Cv4BvnQtG2FawQK62kj9S0ttm//A9uYK8EGEvI5reHv/Urfyt6FwZC+jrfSC
v3wn/4f89uGfG8U/Ve7/BzH1dRn8r/0Ezx0KVyq9q6CHE4BAil+XiSlnGW2LMR2rslgfPFvNt4ZX
hTlUwQUYj4LGEIfJE86csLcuXuy6ymsODCqJXhLTCuSqB/QSv1m9v0Ji15/FrJDPmLMfxS1l9a8/
y8OuWrV1zs9q5iy7ACFgge7PuUGrTE94I6dW3hp5Bso+9E710Nqm/l2k069VIw+e6gqBHYYVUD2o
Hz89mqDj61FztxwEgV/+AYeKMYg9v64QNUiT2/+3VfOvV/PvqtJPM7rr9TwMipiIQBFiX/gPj4wo
Wu22z4MDSuCRXT1w3iubKJm0LizzD5zG9H2dwQORrcbdDnddkO5pXob6+Jsf8itI99cPYT7HqJAQ
USZpnwlRssJmkvGod6AG6ua0DBb7wTVX8QO+qXUX1cScJ04pKkxx8Y77wzRk+1w7mzB282RbWHFF
SmSpX/ZB8ZtlcX3k/75ar0wETEMZkAONXZ0pfl0WAgDM7sJKHQCIdbZnPOe7x4F88d/5/nxef1yI
UIir6w/6Xuw2Pr17KyL52ZX9DJbBBXeip6zYTzK0v2y99n7iPsDArSReMYUP2WSYObbZ8Jsz7dcd
nNdwZeRxqqHnu8bWfmaV2H1UMCFr1aHbwjWMS8MuAWWX1U51P0CEMHXx34PY/3lJNHcwq669H+Yb
vz5f7eWDPefmfMCYUH4tdd0UaRMsVZeE8LAv/FPnaZg7w/Ibc67/vFd2Mlzi4Cpfu6fP3/taNJvc
1nk4OFNjqtiQJhtOZTDzTLA3w7tTFNn2O0+s6yby62ri5YJGU/3hW4Ew9Ne7JcVqc7VjDoc+1Plx
jAaLxHZV6R9tNMgftk9Idl9V6ndkuWuF++my0Hao6UnkIT7sMwYuyGqzZrqrg1jdyUkIjh1+Bg0r
6rCWGD4fAlzdomSdRdjusbm3/cPff9/QaX79jhhZXbmOqNfpIhltYKr8653nus/Y8Tp1WFsE6202
vVtKDGdHdeZtPnkvUvf7YOtk6pD3fVzKXpzDPCuLVDDEvgyDgDPuO21ql4vz6A79eBKTFR37aKlf
SIa1yAW35WHU1fcmKOnrW6c4glLqne1jt5RlhHF5Qz0xz86R+dDBDXG+Nt7Z6HD5SWFt9cd8NfI2
Vszhe2ItCuNji+otUTC7YVr1P+2+s2NtbZd2cYLTaIn1HERqjEUlCuLiquwyhkaYdlPbvOcSg0t7
cX5CG7RuAmcr47zii5rKMnyuTH/b+72X39cLN26K/EE43j14uH8qQhGdC/hAHQ7nffuHVUXv09K4
6Sh8+wYePPFb2m/71B7NGUm7unT9PB2jbAZtChpDJFjTAosFlY2CwYnKZyDAoAcRNxXQcKffF2DM
nck2mtbejINYwAmAAZ5qke9NEofJcLTo+7ZAebKJBd5u0ZDoduqDfE8WdVmtSdR2bEAK3xMC6Cac
lfZr2M/YydZhVcP/pyK/HtUlX1aZZmXLSBU0f6k2dzcTRhE9hMawruCXZQjviN8xhV7iB/3Gz/Hs
wQNq6+XXir9R3piutqs8DieSJ2/rwMiYwsLqa7cHNIdsgIxiVEX6pGZbriHD5WnnrlgvNcryge9y
/tSBLItH15v4d7u1GVvXTLeJ0czdrtoXf2Wd2HOoypIHirppiH28Y4vrRVeed0+mjYPU73oik5VC
3qM3aNP9OQmLv9Yid1k9ZQbYbrpFi/wKHR21izMHeCTFVuOF2cWrTTaxWozsMyU6HCut54hfDSeB
38sYjj8Hs8RdNcc3ekwM1lCVZk3Iz4tabfLDyJ/pIZiPqCCau60FiUkwN2AEVPlFGSbAZ0F7Xqxe
uV8dv8EgKbOdcU0L1SHSh4oy37jr0PepHAwvvHO7mb+a0HCzw8LOHIYL4dTLeG4JIi+OZjOE6009
jPJrP1ehdSKrkZB1h+/NSm3KhY4xR3vTtua899tS6CRAQT2mFn7D68mzyvrJahanTqPI8IKbxvDn
bK+9erLvLdEvxjNBpnXxWEBRmPbrgM/x98Kw/tyKEpd94GT3h6WKJbpdKk/eS6AE/JXdgBXnb9kU
pSEex3AqvdX8bjiTeaMcKVI81PKf08izQtm0FgJDeVd6iTkPm/eEOW/bHQ2xhjJpqlAFsVk42Xtj
Xyc5BAddBrexFVbOtbHr120YY9l71/0IyvT4AbomzYvVDcF6rE1zeQn8PLKvBACV7QfzSqXqAZ1T
BbAaPFQ1QkbPJ77wfumu/rh1ZG0FPBRiptLRgw+alM1MzkhZy3nv1dEwJjLclqGL+8rXy6G8gj7p
FHW5TnwPE9UY8mooj1mj3AcHc0e5r5y5lymGkOsfW8f84IhDliHSqtIcYdIhGILgBLAz6WrzKtnK
V3Z0bzKZBRJaER3apqGUmSsvyGCRbI6HT3OW4SU8uvZuCIgqPeBBQ6auBRswbreNU6oZq9t2Ctoj
rvdTe9PQLuwtI8yeqsg09pHXtfeWZfhntdS6TCbPan629ZgnfRRV98jJ9M0WmZjj8+XmPxSm8NZr
J0mUTXlodMqiMFRiMhMtkmKaxmPnS3GfiTp3UphFUZbMYQ53UDN/iFcs6TGyDDIc3bpRY+iWu963
VbfXb6lvlj1EpXVHDDSBtDoSl7qFCtwwQgukPdyZpRMdCC5EoWQbwjhKd5kzYp2yYNe4ufM6w0hl
SmNvj5yj4xEmVnloFWHqau2z+mRWuXdqZIjfmrmVx8hvjXONr1QCR7eDDa71aaz69VuRr87ebaPi
AvFO3HbW9sW0qr5B4zbMSUFyK5nN47Ye8NbXz6qp7BiWN9I6cr7N6RAq4ISp2PSewQ+V30hhBKdq
7C2VTIbC9QNKY7urtC8X9inT/fOazR0bEOE/Ksf+QtCPunPl1p9yjwAJj2DV09LP4W4zZNWn4+BO
xkdtZGxR46QvY2N1+S5cI+Hua+FE2R1MsPC5NXrvobpmolluJXehytxhN0HNIP1KWJygdVU/rEwt
SSMqy+h9aAh/PF/DzttkXPmyEpJyyxutO2e6XcIx+r4SCvinpOzahfhXjnEzBeFOGqO1z/q2OnmY
MYa8cdlzdtXrqems0Qc1V7pglgKHO+sM+ajnsj9yRlg3qyPPGfAHO2dolnfFosBVy7qIzW7j1FKl
98AzLFPR+GJ31YsdmxKODiEszQ7zReZ9vjS/OZ6OujjKufuYksFIESJZD047dX9qaa+Mf/ucqb8z
uPWuKlocvetIlyc8/prnItf1Xhcyvy1EP50AgK+++BWDFHPC36vuxpuowmtqxzYV/ulXrnMa+9Fi
yx6RszFWHe+rYdZX7aNlJNLvr+OubnWTYs4lYLRjHMUU8W2UfvUw2NFW7LLRzd9MBnhHr12GHcQc
cfBG6gR3Y4Sfjz/0JnWKi2B4b+I5fq9C+9HzuyLpslYflmbxdmzAdmo22ZZS7QCN+WXV3hWwGU4B
hIXU1435nWJwvFkoelLoynmUZDOg2rAq594Kh3OOU+/ZsjF9z2xSt6aQOXwoyFKJ24nXnfRSVW/u
6hFQ3UZ5dxfYVXWvO33N7RiEQoPtjXrfrnmE0MRFaxqHVP5RnlnXsDEj3tZGsfMVdKWY1O+n0dgZ
NaNZpap76G7WF5eArJ3RLy92LV/rWr9MTNziRl2tysut9K4cxfFuW+3tjKTNOWM/+Ub7/rNU0W6w
xI9AC0RfuX07z0F1HK5pPkW43i4q//DE1tH3lA3Qg8DWxPBitUm+13B79fv5PiyzJoXUyAc5EHhK
6u/tuPhFkg/LEYZFjVR2fnFlke8FDn1JN6m0W8M2Ru2o9rae659zNUHGWMpdv035rjHyMYFShNPN
YLcwwoP9mvvTKSJDmP+89SE0DttdMfp6XzLbS3K1lW+kM/6c5rA4MQD+aniecZ7amfF8Q7EVDCxA
lX/Bn+4j6vFxLwjZwfmBOa4fNfpt6epvbMG37OoPjdObaRnOVTxDMUiKaF1Zgq2335z6T3z+vxS1
Kvdeq9eUU/52I9lpV+HFH+c+ZFfExfM+99x9WzGnFpM4DMMgY/ah4rgVy3eZ4YjuAzPEM/tfGpGK
uguvSmPeyVVWNqXOuAXplOfRwacIivU2iruFFuXYmdaaBlH23MzSJyw1OurOulOGSRKCpER1Ddkc
s3lc47AnjjIqDAh6q2R2HkBnbk13e69G04N8MQa3C7jFkRDtx2XN5IXN04mz2mP00CjzhT3xtVxd
2P+liPZhtdapGSm0s2yby6vXT13s45ufZIafJZFbl0njZ0a6Wg3pZFPw0UeDl24EDSyVNONO20s8
dMF3u7IfvNZ49lZPxF0IJcPWvZXAvHnLlWnFfBKM9uHZPgR6OTrS3Jsy0Ecl2VoLokAPmzHIPc4j
gnm2NE7kf5xBtv2j5cvqZDB1jMfJfx1X86gEh77d9/lxJXjGRkxgRumVM5RWmPeftkzeBdrM4m5c
qWg3E1m4UdgLjY5cVdy2+Xp0tuBeNOOzWp3szt7UdiZmwE1mitEb0g3K3TI7GE753ht01/WHcvRw
MgbTeQo4BZ7w9DLOVZlbe9CUam+Ei3jJ+7Z9bstt24nadt6VLIfvhdl1QWzAdI09obYvJLSZh7EJ
qDDc9tu6VAORsTyvD3L93hpOlvvFhAhj2SgyTGjSl6ZexG05+mFiQnHfz53Ah2NGyLbXWT/F/SDe
sRFvriCCm8iBoBBcVrrUJ5kuyXWO6s9Sxk7Yw7uta+eubSz5NE5mnXp5f3DbfkzJbCi/BMpEBT02
dhFrgpvvgIBIpbbm/dQbzh2jCJHY8xSGqZmb/mnRpV6TGmJbUg7U/aaFMnlrrMcMNYVbM/6NwnJI
J7P6OdDE+u2w03lFCeAEQX1/NX0rY4YNJKQVPeajvXD8He35SOHviDyZRJUTJr2KdgT3KawOXups
w/Qfb13d9Hskiut5wrAgmYaQvsWKhsuUC/9uQVx86YoSfwE9chzJTeEUa/gEgORVJ765Re+m0xxh
RgV2tswJbMdxl21DcCqhgmVJ520r+qK185Np3NigtRL+taKUcQ3FSyTwEAg6XLrIPdSKHkwtS/NH
3TfbmNScJ1ka9WRmpIPBQwC3NcbpzKjH6/dtb9q3Zj1lZ6MaNAuxcIpH5Wmmn75b4FyVz92LMpuy
PWQrM8k4y8m/bIg+owWG0uIdbLl4D4Z0RBo4eQWzz8L9PO86fY2ACdv7bF7kQwWhlPD63IvoH1jV
Oxopd0l1ZvTwqqhd9qvy33RdUWOWUoxnc/D7dwhf/Qb/TvT7iFrNOdQAFR5G+zIg96Lp7FNtjaE+
EP9go8sZpOZq4bofvF7VcRBVwc2am+IjtNTwgavBfIYfFe36HPmDJF0wZv/aLpnyw5tsNKoTZR2P
oKqaXUGZ/nNaSzfNVtz9WiZaZN509GzraukUrf5mnIZisLBSXgT6KGSZei8NFf7pEdpytpei+RqK
4QdsjvGD2wpPlFSLSkLRRIk1+MfrUmWRh6N5NHLbS1iI5v2EbcFDY0zBTQFo/x7WZc/JztFzT/GS
n2jN3VtdeTa/1DAOmFmEjwNz/CquFtBReGpbOO+btYbH6BNu7CFpMMZjbliTky410cqFKJc9bJry
62Zmy45zGfd0AQctBvCxH0o73G59vIMwXFbi1WqcZUDLXnvvsDStG5JXO/Kh5PxkLKH+USFj+KCL
vIc4Pj/2Y6uOrQ/7V6ka9hoRsool6L5UXVc+W7a7nTF89l6vBvwv5hK2Oz1XTOknUSSArUsiqbF3
I5y656hbzDNOCEhbW/S4pTlqG58THLWSHvSo2nn2mOXx1g3bQSq7OFU9zDqVm2GaD6Y/pMZG3eln
5BHG9PyIAoOtlXbKnoVZs44CTtbGi7fB+65V+MSwMgSqsey4NjDzi7boQdbIKDenA/l0ozqeBr8A
/1Qw6EQRPENMy9jizP4bGZ80uT3qkYsVKf3oGX54bthDYi3Kj4IkGcLnVZiENK7xOGBvflh6pBJ+
BB1u166bf59vVAlBq4hYIX/HjQusEV56z5vIsu1VEs2BMR0iZ8x+BDkEh0wG7hmy9LdpQCSY2v6S
752mcXZRaa77SozFUZV+s1wiaHd7VII2D2JVO0Rhb3KUx2n2roGF7YFhb33EStCOnXyKvnhWtROl
ftBsuHfL4hxMd75RRoB9Tf1AdECixQy5fZr+WDssmgktty8gt7rHCNMf4WnxtkpZk/qiQ5FupguJ
IoSK+JqH1rHszezbiFsNzwVFocrdXcm4FsMEWKSQS0xRH3p8pTRlCDyNu0GYoY5JfYqGowVXjf7d
H6eJVnTMmETVFUNNPcAgQdbKSki7DcT8oRgpuWO7m6LovIq+yVKrNqcIkYJT5YfO1JY6uQslxH3e
mWMFV7QKGhKf5FydCqcMfzKdVfrczUuWbOHVHiPr/TiqxnQbBvrANrjMuGnEuqjICHeLFE37sYk0
Hu7ueHGl862ytnyKl6LHajydneYmB7NaF/u8LEYqi2VfeMGbUVanatPv46b8i7u5blIRHnGTtgWZ
OUsn4KEo1yfxt7knTfGdgUcdy2INbkqMLhLHJFAmi2iJwzLaBfn65zpFt46dXVj6b8R2HJTOb4YO
2q9htNk+GzsMKT1UUXp5ynqnJaLB3Gf28OyQ6hsz2fiomhJPH8t/aDpemru4z+MWnay8bHeOvDqd
t3BnxynDtCnzPTpAdaFOxzuv8b91MjyUUHIhB7nlwezLp743XiZvZseqbnE8u7FHSTaKH21f+nw9
BZXI4NUUZ+jQP1YfFk6Z5fNNF0ZYguIN6xEwSalO5t9qzkT3jpxofdNdRjacnTngJNHPg6BHoJA3
RWZTVqzvRijC2O19uRch+Ny+bf1RnyOpvxdWL+MSvNfcFdYiOZTD7CaoB/9ceuB/7lRglgPQk5k8
UMxW4iCgjpbWl7GMnoUU9sHOhP0mRjeB1O7fKqx/nubOKC8Kd4+kaNhbWs+vPmQjC7ioeQg11itd
zBpquE7GTmGxul0AT8ovgNvd+tOqzD56XbMy+945xYSRCNP5/E6P9BpxNVuuupBhvMz0zhFPfOUw
XPdW0IgfpSGLbR+4XTc/QP4Lpo/amcs29drt6jQlXdCKWA3dMh0MMkH1WXhWbiRTSVcU942ZdTuT
ilueKrW8DqN+anPjwQrnN2D8pBtK6+jWA/JTnZNYRNGwUx4yRgmTVWVBsDexgn+n+An3wtRvlIjV
fhxAGlUXPAUkhu96hP+3tTHe5Ep4D75eaySf26TMGKsZ0n0bjjnSqubmcRAU4cuCvGY329r8AoTL
F2dH2k2sLPfLI+r24ab03PrUE28+ANSI8kkE7fX+cvsPwaOUcVdFjEP9OpiePDV2GTuUG51tczQQ
gVdiJvyRpEY2HKrNETrZBGG46I9u43+Z7NVfLxBtc/scTY37ahbZn4DO6i4LluCcSZQMSa1MtL+W
EDPCCBp6+qQAXogy9XtoSghobIZPgTPPe+FM8kSissc7qgVJREN5t5Eb8hS0w/yEuYm3h0THd24P
39emnE9+beRfM/Z7porGNRBqroYpxhkGaNqsvPBgNpG4r+V07uthBd7tgfXLaaz8hAz55q4QhQO/
rfT4EFRznOex+spoeTsEEGAQneo2hc3SpbXqvrI/LmeDHunYcGLFZKiKkq99Ejdwv8iuUhEDhpkp
2X0rRJQMhWWdo9wCUqgHktEatRZn9KpyrxrHO2V4a4I4CVKLmzXwX1vg77d+bsu9DLN+N+QUvhZh
bkficNukhxF+mLghxog14ka7K1JV2Hj2ldEYskBRjzmccKnttO4+D2ZwCxkwFDKaGk60sOHi7dBn
W7FwpKZXUv6Nl6nm61Js83PfLx/90k07AyHN4+xEKxXQKl4WXeQJS+ypbpf6BueM5amsm9IipI4Q
vgGWxWEkEvCHXpb67OREASrQ99tN8d+aBciuXiJ1rs2i3c+FED9Hf8svsu3kh8HZB1NbLTfGOH9X
AKCPWWPcVkF7MYhyreJoqigGcQvKn1w26b3JMCStJ0b1YUOvVPmT6cRrZwcytqiRrXSxyjeCDjYN
aFo60Na99UAuUHlniy14m3DKj1VfyTRYoc9vLZF+RC/OHBNT8b60YB8rZQ/QRWTtrLoiEbCxdgXa
sJM76pd1W8yj9Af/EQuI9WBPW/RDZ13/xY6kcTG8Njt0tRdhvuI7IBKAplIGOJAYlIWXYHD8b4Yv
lscAmnoCa7t4ZbLg7XMseyBgYz0Q5rUFPGr76Ezm4Sm6yuQ5AN2fg92HuzDv16QcPTd1bEOfKI/C
tKFUefM2Je9mb2vjUBJ7kmM1dMiVKtJJ+tchA6x9WK5VbLWDes+Vsx1UtHSpg8V/Esq8uQ36XN1U
KDGf1rp/thXOGDPKtMQLMAXxnXKNDQq8P1qnKe952/op9HvnRY9lxb1hR/2qGOS4idnZRnA3hF6x
6wekJlixw2DrFA1602ZLzbG+0Xk4dvfdr3CRAAao0SQpr5hSv6jx455plFO3zGk2Osi0pOa5w4Li
UI3fTQZHJqFLmX+nZQ8nOJeG/IZqoP7S2lFxxxHVgsvnzfe1tyF3MsWzn1DnuCKNGmlhr1cuKKBm
/M1PM/rkI+M8NJCrnvYkFGP7ZqrsHiq8sctsaiXPGo1TVPndnARhUXxVtoyci9ELdA+a2UmT6tqt
9vXS+4+yWlY+qKAHhQzs24L7bk4YuPgXnwDkQ7V1QcuXFM6HdrXEK8eUkRaaMODGYfa64izzxkRj
fbJG5CmmgZYdSGB6LTtdnUx/Nm49xy33pT97dtwXc7h3bCdIlmYMOE3Xb6uNa+EUkKDdgnreSIla
2tGrc/BqQsBI61oTS646tiG8xzRoyLkIYzrBCLbPIUoggEcmpq2creeRh55UjRHcgyW7u6BU057R
Z3F0ibKNXYJgUrJfjB1fcJDOQ/NlCcviu8kqR6DSAZDlWrrskkGVam/bTk1Wiwe7i7q9r/yd1WNu
xZAOgLHNHEpEMR9Ba/x0oSBK6KpBRVVU7AujJg3SKtW7HNr51i9c81xvzXIAUDASm/YpjYyqOhYR
PdzWVvRwIgDgUln4CBNqS9xAFTdMDvJbYr+DtM7U+mXMze6whP54hVDD7j1QPjF23vyduopESqjm
7wi+R4tp73Qfys26o730fpb5isSqIGIytIrpCO+CRejP4cdsdcg01vmt1EGwa0NiRWPNSjjUGRIN
7YYvdWgCxYbNV6cJ0HuuS3MoVv8Hg6wWVSeN+xL56LtXEjnpjqCFGfmL67XXMVMfHoawm9/nUdBP
Mhi+1NgJ4vHJgcN0r3zJnSViolqDmpH90/y0yhBL4pomdiy8+jSWJkWHt2jitiyr3cP/cJIq7OyE
cmeYT8u2la81MMmW9lYjaDP9/mhN2fqwzpBp4jWfcP/SbjnuXAlAvbNIdG2TTQ51lijC4k9z1sg/
0AQ3wDgQcIpdMJm3qhi2kvK10TnaKbXdNPMGK2LRmi/Nyt8bdx5P0ziS6RXNIrsvmp4+dJjXRw/g
52TKcXqT1cxN2pvGo4eGrJgwTkS90vTCNlNf0OT/LEt8ko7RHHrioENpcch26M2uiJabTPgCX2bH
yS9TKJYftR4jgKe+ck4h66hL9DUiVKLj4lRawp+mKdbXLvfgMs+edbbgoDN1mVz3VBi8lLg3SvN9
ghSX7aa+Fh9d1QCid8K+R7VsPuZOk+2GiYg6RPKokCYht6fI17ixwgxbroZouc9nMY6I8KI6YIMd
mcSjz+BjccY5Py4s0Xd/yPLvlavlDgvCKmb4/5EH+fc1sMCiEdGVD4FXokHD1AR8VcwGe+Is4qI0
lrMeQkwnu8LrD/aq7Yuoqui1dcsM8jlp8rhlyPAhn5pRX2Qu3bPqNveS1egJi7wJvjlNC0iLPdZx
IUSPdl7N061mh8EkM0dtZveDfcTbyD9MtWBI4fTEldkI5r8E/Wjir7BoQZ74mD1bfTC9OE5lPJjV
Uh8G4uSneG2bCcHOFGynMRdTuvHsIFQb7Wwl+RUKWsbSOVqdoQBXQxKOt4D/fccmeBI1rABgvDq6
DKGVJ0OtLZIoKLW+FGUWIpBcg+a+HcUIEr9iou5X6yCIoiZDhS870hdLtluaBWFKuDCoJ8jlISxA
Tg7YzTZ2LJnqOrutMhw37u2xegvKa1UlrtM++prgSCos0KtvqyN1ujEmsP55bf7q29RDau4yyDtb
WCUmg86DO5f3OFitu7oNVZqJENeibLti3Ll8xkGGCtcIW2uLx74JH7dIzOIOBMy4jIE1KABXz3me
tSgwpWoGyvvCvAqF5uZlzEpgUtIl8z0w5JJ2Ix0be43AF5ETOdru4QfwoReTv6LYjzZQiqDv91hf
kTJsrNPyqorAUf/F3Jk1x20k0foXYQL78gqgV7JJcZFE8QUhWTb2fcevvx9o3xg2uocI+r5cjz2i
yGZnV6EqKyvz5DlcbLRxpExRhkcIEZJxRwdcRGU887Nj41FltNN0lJ26TqynrqOyFpS0U9oVnWeq
a04cagXOpnbFOleos5cURXw5P+QZzBBbJUDy/LFr5faXkFXhQzToxuhyMzTmILAxNHuEnvk+D4mH
aggQNgJVA9BLQkehvIIQs3fGskEWoewKdAQmAF2RTLGARs/pUUjrYQ+L4EADb+Iz+92IDHMIj/6u
pEfsIHNx6reJovd2lCslndAjuyyJ6MklbdD43NHb8K7ugArAfO7t6rhhXLGYnCSj+R73vfYjtQY9
sEej5xoGKcOeUGW6CazUFx01CRC6jNohjKg4ZQ07gayJT3s0Tb5jtJlk5YTI2UTWkOUTQ4t8V3Kj
4SbKWULSozPKDaWUlgwb4b1T68qjTp+6mzGWb3RHJ9uY0sAW2ACYk1waH1KRvssJatM01Btyvw1t
emVeu8VQB9uW1akE5lNkwssFPzn5GwU0VjE127Kp/kCEmdtAkT5p+hh+LQh2HyKFkpwoKe2jrJrU
6oNYN4gG01IId5Of9OORCy+lCiFv9eGI3EuMFvmQk+GjG7eZBb/1TgWDUWUEBXsLMttqkwQV0JXE
7ELJDUvD6x97KeQ7mlka6qHNcqH/OvTVGH//+ztIa5PukupYzCA3EcvuiwqaOk/sgXCT/GGZgB+S
xZi3pkUTGKqQhDNyMR6sakM1S/9TUqE6dAJYWMEwTSlp80MxY6KksIzy40hDN/2RsQUaShzxyvCo
quXwyt5Wyl9CMIAMgk2v+AH7hgApPcLew1eBzVLfCZSH6PSos0K7KboaTzcphe7d/I0noaPcUPd1
S0TgGkMJGqMTk5rKgqRFWRfaFLR0DouYi+MjrCUlkWfmmY2jvIGRxEHvsl3qFwHgtRmet4G8CBRZ
aghwN0nWMLYHgcJyeZ9yJsn3nmAE1NJoTyx+tPTNHkyaGVsHeJJIDtpMB5btJM+ZcT8DaV7rUMJT
G7rtG01Dsy+KyXlIg7X3FQEv6lsNDW2Scaf0BVRcRdG0m2qqSf+BWkRzrq3Ex0DnhAQhFvQHLgmZ
ZBdG6f8hJU3/zG3y1FBVoRDUxlG/qSpdBiaHPNxOqTPxBSIf67Hum/AujDj7PMKW5zzM44OqEeF2
NA/fSfUQOkJAeG0WYfJnMdAFQgwrNZ3dw+2DtpAkHsKuGLegAdSffavFv3Ii269tGnJFr2Vjvnqi
qmNQF5vUX30kR1+8zkvuVUP1CfnG6IaW0f5O79KRcn0zfPf7bFt4pgQdl8r2sCl+ZvuyRQ8xj79M
gk6535Ci8sB9ZyJz6zfFN3pLXpqU5HCoDoiuN2SEh1FV7htPwD+OEpmhqHqh98DbGV1qPvdKp7qC
Acvn2Pf6N4rd8oZLJ2wImlHsQ6LK15bOhk2iE7k0haShGpEm9a3cmGCYZD08hqGQn9KBi3uYW49x
YIjUDkCgmZBk/yBD+zNp2/SmjJP4NmFn/wjS4MEksrsFovpSe8j/bFRiPKee5ITGIBEI1AA8Tqe5
3YUvzwMiNmevLfg2kkhyIeZQt1qXyLeRnFZOIFo14vC5MPzdv/up3pXnPOXfpeTa+26U/y0CePaq
3Z/5LLRXL9/q/8POlrnv8n+Lt9nVT/p737e1zK//RyNQNv+DIBVsTzQI6HP3Cgj6v9taIBT4z0y+
JKtw3ELyZc0/+qevRfvPrPAGlyBdLQD4lZkC7P+qtinKfwyNTD89LzQigkw2/r1qGx0UFLbBVktQ
NClQ2FgLJDtdK1kk+9Vol1qTzGCLpql2bZup+dFHHqfZvpuZK80b570iszliLwQzaepSKHMtWQQL
8G+gSNQBtC318t9DQgkgAVgdCuoT6chq+uNje+cA7jd7oNaNWQoRQiY63s4B3OSk4oqkB4ywgpg9
NoaiP5chpDwrVhZAcWjRebw0INFVx2PWpSXbKt+SBCmQHm4O99v7vbvd2vb25rTduu725PD3k8v/
u65j7/nKPd1sD/aB15xO/PXouvxs7x752ebIl7x6ezjcu3t+euKXD7zUcQ6823Zn85a8/fySbc7v
H56394cD72bzdvZm/vH2sHVeeQkfwXbm7/A1f9nYtrN39tjltbzjl909b3/jurzVK985bOzNhnd8
cU/24fBsHzYOv7PZbJyN4zjzyzb8Pu83v5lzyxcnRsInepzN7/bO8dvmOL90czzYG+fOcfmaUe93
OYN3+HTbzf7WcbaH03b+oHy2Hb/56PzkXfe89Hj3tN8/zdPERM2/7Z5OqT2bfXL49sePbNEgevHE
luJ0aQRuVIykh9P2/vWwfWZQG+ensz86TyuWFgRdl5YWW6ypq0RuWBtb9+Hl171v39ubH3c08a7Y
eetz/m+/xKWduYXtHYM+AL2CWyV2eEQvh8dHnrPDfPNI9jcn98Zx1npc5w/+kcFFj60nNWU0YfDk
vj6zWnhOHz8j/NyKhXl7vx+STHabEPTh9HCzvZkX9Pb09j/+vH/dsjfuWaun19P29XRf2myc0+sr
z9K+3bGwDo+7w2632+x2t/YdK+zo3OxZzj9ub9+W463t3O153uw8toXrPNw4Nvtzc3xwbm5Yfcf9
Wr/Y2mhm5/huNKrYURFnvtwX95l9w4ytreqFMsflGpg/wjsTE5480zBxs3299zdsS7b7/bzhmbZH
/jnYO76ad7VvM8LjX/vC6e2/3P1+/1dvPzytLZE3Ro+P1sjCAadwnkTpvCjvD8/3W+ev/SG0t7vt
POmnLT7OfTrNbpIHw4PY2PhAZ/6re799dp8Pjyf3Jce37eyXm19b3oCh3O/s3fOXjulz8SKPhx3r
bnNknRf25u5nZB+feNSuK9vuAwvi1bK/bu7wJFvX3rubB/zQ8TQ7mI+Xqjav9Y/GuegUigm2FImV
isM+2S/43M7mc//Ybe3Hvz0zw8OJ3jjuzZYPscHvfvwJ6Hpd+Qjzz98/e2Ps6WFmql9w7ydm4TT7
tdOTe+86N4cD3nr/ym7BWePxOSV2m02Je91umXOOnv18CrgvPJztq3u4v8dhs27uH33b/s4q2vJM
OCU2R3bhC177aL/5ssPucH94/PPg238+zm/66/n+FY2ryf7l2wecHX7o/pG//vknqxGfv3funvCx
/Pmwf9o87f9ycPn7J/uZU2Swbd/esVW/397dfb877jdfD8f976cHTgrngePA2WyeXPvnLQfR/uHG
fWKL2pvj8Raffdwz9S6z+jbNjPwvppvDFYucLfsT5/Lpxtlv7tjqby/89sS3Z6fw5N48vLywEJ3f
K0/k4/1Os+D5AzF9cN8GRwyn5A3/sXZ3J5cjj61vO+7x70POWVkH0hvtzP9eivKy+TPuDKPLMYtN
puN0z/5nq81W59O7tNlF9q/5rMddsi8ONi/EO2wf51OZB82D56tHfuFg3xEQbPlq/t3DYXfHn/sn
Js09Og9vgQ3Tup1PTXbUHTv38BYu7I9HNuS81LfzGrzfzu40sPcsIaYfb7118cc382N09y8nIh13
f+/yOx8/gPl0+O9EQGJBPGvKkqHTOw7EZ0nh3EGQ44OKqG1TRjthbIrOgclwTXDv/Cn/YwXOHAMe
FvhVlmJIOQolngk4xPYyECZeO8PIKKS++sNUumFsCZ/S4pntQetPZ7sp0vqsckE4X1WJNMHEOKAH
21aWug3NftgGSfc5Od2/rSgajZcmpAjwfiz8mQREO6rAP8wE1DRmhGV6aIphWlmsl3OnIU2taSDv
YGaFWfF8LBVpoaAxoCkbYpUcQEDdEj6KStO43VM5qW2p7IPnj1fF+RXkbWRc5bW5g5x7FG3b5zbp
WC4LqvSIVZWZfBRpFnG7Oo5OYmvqK8O7YoqbH/ccS5t5rJdLQy5SMUegBVNJV0COlk1kbdvCqaM0
WeFYvTKTbyzaMHuAROVmeD4qrYC4S8jSyu7CmgooCLu9zvXtVs0V674H170SzFzuLehFucz9Y89Y
+LaxyakRdNiryHkX+1TyCmETdXq4YufaFGqwB0sAPiAktxbrkKrwNIawN0L6SBXbiWiSGN0mbKdX
xe/KFWPXJhEhCVhSZkYlOD7PJ9EqK92soxE2uVEms9xV8l2AUIgDB8Do6oOprjioq4ODD1qHrtWk
wXixlTsV/WXwACDnkhZkuQVrWdiA6vJDCgufXvU6DEkKlBHyLOO1uIRItFrEwkDpDd7vxG3kRL+r
ownIPfnglQ02h3Tnbnemgf2vqcUG6yajqGqJUWlTfh8Ehr+jN6H8Bh+degv1XPmtMtuXj0d3bTW+
N3kxkaEw9LHERAZi6qiVp23DGrDYv7AiQUCic9EHTLlYizUg1GoSAlCA0Fp+iXMahCn5KPf/wgqL
nc2lq9CFL3aWp3lqGVh0P+d1GtpQzOtbGmLXmtuvLXV4K6Bjhqya7vqFlcoywiosIRIUKkvR4T1P
4mOip95fKfC6Zwt/1axsrmuLnanDHVq8Iwpv55srEoKkCnUFIjDyZcDu2x/IQv6SSxKpn59AQ1Sh
BmGtA4KcP8i7OFjXRPBWGi4DpiMD9sDapJmBntmPrUjnt9/5HCGpY6kILcIsx0Gy8LiBYIZtotHp
WirAt2u4eB1tCqJNURT+LiPpb9MFvPO8ON4pUKsJVL4yMElw7K14kcvFj0ICVAVIZEEmQNBzPl4r
hAmCBrMKAFCT6A8ZjXb1IVBaUGUrQ5630fnOxpJOrCPP6HFpGXoMtW8G0gA0OwiD+Cgmcrcty0J5
zrvq5OsUq+m+zjdVDOBJwb4zjHHg8AwaqbEO7SiUK6HQpaexOFzZkTRLgm5WFtu+H4mPhI5+oAL8
Mwg/30qh0W16H7IdatqwE1ed/li3TTqsPP3LOccy5I8qlV3lMjwaYfZKW4mTYkAPBHwC/ZOT0q4x
C14d3zsriyU2dgB+oFRBxSqQOhcxPzjTUZ/Ypapvj9aPHKjkp10c4+IBM3GIfaPIcb6WTKPPFCJK
GllHs4Kghm6kTm2yldm7dD5Y0VGIMt+oW7TFOZtBKRbXBpyAsW/pjzksrxslrsFDt0n0C2raafvx
wr02jyxZaDMhRRcvPALkayTwNU4kHa7wwu1KyvKyh+Szaab1Se5Gq3HpcoRO9//N7mKceusjaJqr
JRJSWXUT9cCy6GOYTlErVDfgW8DUxZG04v6uTe4cbcKjRQCvLiVMhsKEDrqCEjcOJe2lEejj2SC8
FO16iJ/BqkCT/f3jYV56dmsuSNBiAwMlxYyFZ28VanJa7ZcAn2vaxMqyAnwYwU6TDZ8POwmliWB0
BRoaHc7V8/UZq9MUQ5pRgDZoodmOp3Y7NNrng2lr5jRC4RbIx1y0ObeSjTQBqDLdYoJR9DslVlM7
jowHsYw1UL7iyuq84kvOrM2r99151fuyDuQcbyWGiSc5SmiAW6bjYBpXVsYcn5y7bwuWfgPJF5nY
HWK9c0PsY7D7AT0fQLXrI9j7dJdnqXjM4fvYFIbeAQUWBDReSCP1n98KsLRRrSK+5kKuLAZpxIM5
xQ2n/yQ01lNSatBqiCBzC1krD3mlT9SvA09bGfGVlWmRd+GEkGGJghTrfMTcSfRGkWhS0ySvtQu6
8+1ComM5FDth5RS+4mPggXqLrmEK4ng8N2UW9YjqRkFABeD5Rm/L9pAqjXYM0bHaN54ByCMp63Zl
Wq88UlIc5B0IREwNqYBzq9UM4WkarCqtLvt2Eobww4d5fdRypb0bVLjWMxMoYRmCZfh4118s2/nQ
1WELRgCaI+Mt8/tu2WpenxWwShdQ5gDWksVM2ZKL6U4fW7l4glgh+2DNdzLCraVvqTzEfvuJNTuF
zcyd3kYTkPg6ofHYyFboqa+NCO9C+DnLeVhLNt1YDdUQzQD6C6xsKOicEabXTpABr/6LMUEkyyMj
MwAV0flDQzu7gO+oLViV8ejC667eiEmbHsqhrVd8y7Xpg/5NFRXkNEUqyuemmt7L8jxNMVX68FZ0
I31V0/iDhq5xJTi8NnnEQmwB2JbRWlo4F0BvQUhbaWFXqhhuECBpQQvTdP/x1F2xMh8zHI1MngiL
+Pl4at8IrDIMcWHaNNiiDtt7mafmygO6ZoWlzRrABqjjhRV2kWT6CcCoPh4th1K98KtrrezTd3Lo
C8hQggDliOGcWXgnQ04BW/pxQS8WXENNjMx1rEDjTDpkpQ5zdUDvLM0/f7dXsxwWmGmMCtvSu2+m
kSkbJBqKlbU2n4pnxwvDITU5+z58LuX9cyNSM9B5JiFKDLuUeIuaVvmUKn1+sHxNhSsZPO7u48Ww
INnlrjNbhL51RqujvLO8gk1lEiV9iUUVvDU97nBADgjfwIPdQWgdaF6wz2iH3oyhBn8Qugx/CaNw
rLWs2AZK/zm+2n8+japDbCyRmwVOcT7+QKTwZs5wutgIXo12bvGCbGIlz3ftSRqQoQIv5uZJHuLc
iF72U1gXGlg4JOhB5feR3ri1aME18fHkXnuahoUUHj0B+A5rcZ55apyJysjizKJscKJA0W2xF7aS
RtdyI4wr1q4NywQlYaE9qBts8fNhtUOtD7CgFLbRaN5NDGsR6D9FcT8e01UrJDtU4h9iyGVS20ho
0hl9vGFUp9Vt3gbpZtCU8POP6G8FQbwhD2o5czHgSGRtgjlGNYI7+ito0wvhzfv0WLBCnpITi4vU
W+n83ZY2p05ohHntx6GSnlK6Zt3Cy8wVf3uZ5QBiBLcmNwnqKNza5il9ZybVp1wTU8T7otYLbwV4
bLdSmRzzXgNVKHZ3Zq89FoLosdbh5SLXfaRXu1g5Wy5iKz4ExDhwy2pkWhCKOf8QUym2VuMnBAF6
hzpzA8dE9kVFUa271dq+VxwYsxIoZTr0q1cW5pVtwE0AHJasoJN4EdYJ9A5AdQ/REo2ISNZDmzG6
fRHeKqoPywhQvTWDV9YoBw/8ISjVglpantitjIoQZAP4tCCAxaNWqq2RQpH08eq5jAskHinZMVYQ
5J7LqwD5Zn+oZk1GPYAOIzGN/DBmk3GgC29NrfVyBjEFdbPCvZtO/uVlCl+JPj3qczSgzrjRMU9K
0wYBLX21akX7HfTQuq2Mbo5qzk8i0lQyEtsqaDN24MKbBHGpDX4JnU6BvpOrWqVGz2U//SpbI3Fp
mJF/kQIZ6JdQcro85XqFpPVyuYLA5/bCLYcoEq92vlxTSEL8rgevLCbQHSS68TupjFctIzlFI93c
PboWUV4umtkiF1YqabMi7vzzd7u07sMolKUS/iBg9zulbNs9W2WNPP7isoF8n0rulo0AvTBFj3Mr
ctSAgMuhFaoioZro8grDlxLKK9WtCk/9UsbooNhwYpMvMpKEvrRPr1kNhh2uryq1O2505+arqTDi
jNI22HGvhKUgpnXL8qTgOa9R9V4xdsXxzZrirB10NWbvtxgsPZg07DS0eI16/QW/GD8jbBG7nVol
kgtvo/YUKynX5MHr62Yrex7iIkJdl1+DSs3+IY0HD3udfvzKzFOLBZ+Jqg8NLMsbg5zUUGOUqDjG
ZcB2pYfnV68Ty9PRatFd5sWn2vwmlX7w6aOMSaCETtYMrCYVv/Mpp6060cqClazBdpbD6OPRXWp1
EnSfn3+2XLrAnypcJSV1EW2kWYawG20Ftl+33ldg34qxGSXLu2kg3DR2nzdmkbIi+4g0A9T/56Nq
VFkOaB3J7Yms+hEJqvauzwwg7XreP39s6orzg0MYMxQTDQp9yrkpyVO10cgYlwFh5O+okcavZmN0
uzhLkj3FzOD7x/au+HXy8yCONbIBJjCBc3uJKoRI2uf49Zy+KAFxNwcW4lm6+vPFS04Nyr8ciQyN
TPFibYQ6LQ11E0FBSBcvUlJD29IfMmXKQZIz8oAfD+yKT4VZnoHh5ZD9fpMnf+fhoiHTExrjoKNL
oYrz8pllCh69nmDfrOXfCFF04o62HH3l5nTNLqlGTCpvQJLFWmmbHrIdhQZfqc/I3gxoF97JI0XG
KguDr32u5rdmFwgrwd2Vxwg4gRDAIPjii8V26Azk9RoBqj+W6eh6GbscAkw6/oxaX0njXFmhNHAC
GpDIF0Nlvlihk9LD3t/D3Izm2QQZ2CTvRr0z923lQdOU+cJKkuXa0LhSz6UTcsVcFs9XaNkbsOma
0B3mtUpnlzDJLt2J+eNkhmsE4vMKXIQBSLgr1BngD2cuF+ewinhb44/ezHwC/QosE5Mb0eS8/Xhl
XrXCuQsPPpVAOMnPBySmRYzeF96kjJJyA2G4eRMItNZ8bOXqtMFyTwiKsqtsyOdWajqcKn0ssJJo
g+GAQk/GvQpJXOmOmimWKy7y2qogOzXfYwgq1CXBvShOetWiZckCbJ66ZnpI87KHpJjoxSijz8nO
zzdnUi0ipTS4mlTitsUaLLI60pWCzV2NMKhnYaVs0fwzZhnI4mbqp3ZldFceGR6ZLDRqAdjUFl4y
NmSa6GkIQPS8KKjJBqLcuX4ueWtRxJWnhok5KUZ+VoW27vypDYUqBU3IPh66zoDdD9yAa8S5CS9s
6FVPHy+RK8+MSaQsSZV9lrNZGPMGacga+E9t3Qq0zOXjlH9AIowImSeQxCXrrwaf946c2GRKiUkI
uZfH9pTTshYM0GRGXQgdMXTOKtKfZGk1lKq8arCHAfq3j4d5bU4JqhG2gJafPNM8De9OgqCB2CcV
VGLMOjnKVBI3Sar4dqzKa8n1NUvz2fDOEiS7rQkiKLOLtkF8HlfdJJCQxV3hhHHBo/x4YFeOGsuY
i6JzbMKZshhY2lRmEiA+ajfD1OymURO+TLpnuaVWlxthsGDup7n1+78wijLeG/yI29LCaAUflxSa
Cr14PZMYAgP5mo761wCyx60IDci2rwN1xeaV6xmOn6gabCqQBXUxr7U50cqoVLQHZiXUKEEG99SQ
fB+9IPojh/LkVUvFytUEsTrIPZq6H4/4MpaeK0K4UCJqeq6Wm19UcwOa9xCuEGOQHlo5G+mEr/yf
kPS3p8kUvE3tlfVJKOqVk2/ef+fH0bxc2SnE0SQUlsdR1qhW2JCfhHsY0BDlDH8TKZH88PHwLr0A
t05UaUC8cvYRnp0v2s7I2jCUAxI2Xhu8+lPQwcue13m2Vb0hf4XPzv/5scXLCZ3vuaTUDFjtKcku
/A7cA0IgQqINLTbaO7R/ZtoXq52QQK0oqWw1JdMg7PPhavIKD+q0z1t/i+IlTTXmOHsxXiEXQ0kl
DBWLIkhQm2VjwvU0E9HDBIdqR5h50AUVg1jEe5LF0p8f2790EgpnCD16lCQUmUzpuX2dasSsDJ/Z
8gAJBf/9jGGw38mBaW4/bYkUKZkhyjhvCfZzS9wdINJOOCUzzzIyF/LKfoRuj3o+9Csa3A4fm7vc
pejLcI0gLuSZklY4N1dHQhzBAMJxIiflbw4QN0ZHw5Vijwxck+U7Px3LH0VvFLtoVNRvH1u/3CxY
J5UO2BkhPRJi59abVodDqMY6qLEIpgddhOsukz+9JWcr6MkT+HI664tAgB1igtDuiRB7wTpCpnzX
mYNw+BdDMeV514P0RND9fCg1OD8YBzACb0jxBUC6N1KAFrs1HNiVnW+yMkhVGijVXJSTqJ1qaZ/B
AuiLKhQ6JW2OFuwvB7B+A4QXjfDpkBSwmTgXOwy6SC/QYLUvj3k5PyJBgIor6czkDnLkfpP6g/rl
4ym8thZBXaJ6NCcswaSfTyH09yL3rZEz3+jrgxiVqkMyIXXlsU8ORV2Jx5Ja+4NWRcUPeuCKla1w
xcMRxjGlZJ0Awy9xwVqCuFElEnx7gy9A0kRG8YtqJgZ5zMGonmVZ0Dpbg2/nWQ39sVoZ/GVcQIRF
+yrFHjLgSJ2eDz4XpoL+7oS62pSLP3gYoW5nMpvRQQs4qYE5Ir3oC4P2LxwOhsEW8JBxO8vcfxOG
del3XAJGCcpDgU94mLv+XySjjVdi18V2Z+dZoHkkgwsAPpzI7nyMHryPqaWOoSv2s4KHmdQ7KYfA
/eNltEzq/WPGxJ8h24TTXqyjjAMKERUlhEEDalcraV0oyIVNLkaCU0Lke0c9MTvGivDFG7yZmkmy
IMNuPrmcLz7GwiOohdg3BLcwolZVChesUe0IDPtdbqSKG1vTJtcVqFBSEn4aQMbNx7OwOLHerAPu
A60ikUklg3M+1xUcDsiTtqFrwtV41Ep93Ig+agV52K2VGa491vem5n39PoKeFGPUUqjqWssKN42S
mK481PnKY104vrcBWXNi2CSa4+Kz2CBCF8RQl0XQkoaVgYYxCFhIU8cirg7KGFnik1E03iejudko
KHpgkvSXz734i1lURrWstNxCmd4L/FODNKSbsYJXgtUrQzPI5yGyBxmWYSxD5ZZGEU8gweRCJWKm
N62UKPG+gXFM3tOqX9P/YxR4/I8XyMLhvA2N0uWM0sI2l5Hzp5Z7hgfREYS96SCieZBFRRtOjjHV
EDRBgmMMFqRgUP/u/Bb5k5URXywZ6vmsfXARAO3xtYsjuZrpOQQPukEEDPy9CAe0owN6XbGy8Ogq
2n0AxAmjeIAKteCFlTYJaV7JZcnxw9HvnFFJ8vuoHKyNoA/w3yHLw+WkyKDim/wVd36x/TBtUnwG
CwdhGSj/89m1olz04ihVHElE6OuLrEHi8w35IFlAGME36malGnXNHvuCM59YDqj6Yg8Gk5rI6LnL
zhirnZ30COtA+ZA4WjtV7scL54opcvdIksqAm9iHi6EVdHNVMXAax+PWsUEbZ3IHzmVcWlmtPMBF
RDA/wFkSFvA1snyzbPX5LMKEU0pDC8/5WIv5TeBlxU7wptSBotJ/bDpq/B6CO6hWDcptr2j9ykO8
2JezeUojBHUgd1ip5+ZlwbKIgQPZYZGaO2EWr4Ali8S0CJtuqebiw8cze7krULGnBs1BTE0TnMS5
vcJHqS/ycGtyEqv7OMm6TRkGzcqkXo7qzMpS0DRGXlOASs+DW140HN/UoR2Db42uGuuh6xRtxc9c
M0d2dgZm00TB+M4HpWXkTkNThyTYKMSZEletRviAAi1RktY2MxUBls3YwNq5/fxsAhwiDUDoT+J7
MZtQi2bg92XBUcxc/xHElDHz+pNwIB4STCccDWR0qACx489HlyD4HeimqDoQOyc/LDHPXKoYxUoG
7nJh0PyA6M3ckmEQiy/mMIJSwO8jFMlkmaqPZob5RgC+dvjshM2a96x2SqIkppapKQjh+qAwhcgt
VJnIjHbXbSjWa+vh0n0gMwqACigcLaGSPv/8XbRAqh7NjNKMXKEbczsIRI63XooQzaJY//GALo64
GdFETKVweaFRaHnEVfncYRuGsVvSJvbHFMPDp2noZpSRNri1mQtHnyTqynq/Nj6QEEiokp7F/mJ8
FST5ug/jpBuFQUnJGBg7MoqGPQhSv7KTr5liR3G+cF8hL7JYFloSdCFtX1RwJqW5L4I8dfLOlH6o
AAw/vZnmzj0wSGTU57TeYp2LUxmORWvGbtFP+c6qE8Ri9DXoweXzYj1QjgDzPx+bS39bKxKsQXS1
sgCN8WubT5M7CWpwS89rfRKDIjllk1Ct1cYuN9e51YWf8PQxp13LC11F6iYUjsJml9edvP94LV7G
IhQ1yaBxbNJ+Tn3zfNlrwxjGyPOErmC24Zc0bid4CofMSdVCvkFWwEvtsPeUvRo03s+PTV8bIIcY
N1uZGAiQ9bnpYaoLQRgG7kO6PqAbLse3cSOuZZKuWiGpTXWfbC8tZOdWtKgF8eRpoWvIXbdVCrj6
JHhpP73kudPgCJWZNYta3OJSlRtimklNELliO3ntLu+LWt5OEUqd+zKVm2bFJc7L+l02l2FgjmYU
yLO4RXGbPB9U52dqWU4qUrFTqe4Q+Z4eMi1M3Kiac1VW21kry+TKFiDrBwRnzpsTHi+e1UxaC5km
soAmWsd200jUrAwhN/dcVJotMjPmbWfUdbr5eIlcehJAW3Tpz+LuOmfm4uE1whx8lR1qhBw+CKpF
08ELW1K6OZf5tYb5K5NK8K9TkmPjiRepMisTR8Pyy8itm8bPaT0j9HNAH5i6E+pWHexjNUed9NMj
JKlCGosDDoowcxHLqUbf1zV8fG5GMRRFKdV71vtG2aNn0/3xsakrO4HCFducRDH9o0sEVdOiyaAG
XeqCoTecTuo0J4Fk/t8YIRNNnoM2sOV1WJQKHzxfk7oAoPtNkImim/XWtHKCXqwL0iccY9T9yNnM
QNfz9T9weaO4GOUufeXlQ0LaHeLYqt8Fo6R//3hAFw6S9a7NBTGiRFp5lui2rMoqP0vS0o1yTXn2
QGZ5hxAVdDhWc69CMo6TuzcDR+2LMn6N+tZSVpYIJdSLR8f9CagkAfKMBKG7/Xy8XOdiGj7jcjNq
qKkiuYDQoJx86RKU/+AmTtUahlgdffYE3nGzqqPEFs1U1GNHonSH1oMVilIqPU2pMgY/wxgshnro
E7MQvgVGRobiuzfGURbtDQhShd9ZGgmeiX4gfOzQ0qLjFkPy2kPPrkCsnHWoHzYd5d5o11hRpTx3
A9IzyHsEQT+/PphK5Qfi12nzl9SIRf99kidduatSo0p/l7HaQDrajqG0iYQcglU7gnU8PbZITh9F
VAFQkoIcfnwZAtS1EdNt/SoytrIaZq0zSnE3y2WDP6qQQpuZEiIlSMxvpHdkFU78rhZ/WzV9TwiB
ioES2TktURL04omVGm6XCFGb8eHzwTsWVZQ2DpXbrH+SRkGnVTJvIs9zU4rksROh1VN9HVSliu6r
XBMUxLItjwQhY8m1H2UytsrkKmU/GNq+Kid/UjZNF5GLcRCvtlQonoNa6Hcoekc8HOhsZcOlMyUM
DUQcSiudlRc90c0DTxkfc9jMs99JkelyuGtgCfxe1lxnO1iO80K4Ay+be3dNaE2AnVuphj9Z62o+
qg6y5EVqfZGGVtQzsump0AswrQizmuNmqMWycVpDS6KHeuagSV1BEVrru4Y+Sv1atFUStA5Jpqx9
qvOIpKvdZVFSQbEueJa0DxS5GR71cGhibhH+1KLDlkSigIp2Ilft9F0fjMT/GmpmVwpb2AP6Ljkk
bdcGD0bQFl2HXChR20PfG3nS27B892PkzFVZYmwI64f8ewX5NGSjAfoCzbdpVHpvsMMOybYHs1b8
5A+VE1tGLFdAOAhxp75C94yKv6i1T7keiNqfMtytfkxSuobI1gn8DlVQB8bcSqqdsS3zqnF9K+99
zLORrecIYS8w6whkmtNu9LUs+2FqsRjFNniJYORsSVqjf8VXdjLKda0aT1/K1gQGuRNqa6wRrImy
SvOd2Ic+F9lJc5K9P+sqkzWWsqfXtC0IaPKIL6Y6TjX96uowVZ3jR0I5/igCa5KOvVyo01cVxRn/
CengJnums3VAUNHyhN6hLWIybFNsvMyFKnsUTyl0TjT7k4yfviUC6JEGpUod48gAops3Rrr6Dbn3
dtqaXo4HcoDdIUrg1l4u+cK+HBMqrzYyfuP4I1NTNuo2FUcoGmwjFicgIlkEsbZ4o1RyWlhIR8HH
2e/QHNKMxBEDkzSgPckxtYCbVqCLE1m8Dv7931ogUMVyvaAGBWSjWiDmcMEirG7SLScJ0yghCIc+
8A8QlkLk23SUe9mtLPsCKFU4foAlo7Bi+vFPrawGlKwNX5zERz0oIE6ga2eEt9qGApdmTRsHi6JC
Go0RcjeC7FuIQs94iLo+GkjXqM1dnIvIUhyqJkEmbFcNtAXXTselwNDdQtE97TZTIj1t4S0Kgyw4
NHjrCIy0ZDUQ5sNfozmyisRPjJIw3P/yYVJS3NdXVE/Htn3MYqWMrU2dWUYvfa28nLsP0Z2pKdFc
kxRmxdRpGG5MQEO1vCmQ6oM61xpbaVPXI5RAKEv0UfUFBa+x3JdwecD5LaVNjtKJpcm99fv/cHRe
yZHrShBdESJoQPdLtpEdmdFopPlhSLoSDegNAHL17/RbwJjuJoGqyqw8ceuheZwWYsd/APma6NZ1
4LH+iypv7l/aiG18XH+YlTAeskTa/+f5nMmpp6kWMmMrrW+dkNTCl40GeX11ln5qzk1ThN7tHJNF
BUE5cD4jaIxQM9dtuJ7yvTmbIHcJiAAq4qZAEIr7MPfKh4TNg5MHEucBXW1A72mjZA5eCApu1ZFx
02QJuae3Kx/CQRsWdwd/lOLN85l9f/GZKv8NzMvMWIBlJEC1Q4Tk4JZq3TJ8COCmsFs7ze28dXlw
CA1leqbqxBvf/NWLhQNVqB2HOxGopHn2VNWMdy43cP44yspud5x3w9su3a18LbpkzL+ivYrbp1qJ
OHpaRmdP3vACjf1p7kUVHUp30NuZWnUD0WM7TKPHUbT5d5/M7vSIbbVqT7aobPLJI9vzzOUudpen
KfS67r8kl6BqJgGDeTj2u57870pqptOEmk8eTzXPiGOfAr9FnhLdtoS/gQWO+00paslav7R5o14J
7V+c7kqaOZwBdAVTYd0rS6OQ22w3oE5/dLwZ51srOXYGTIQrQQvPi5DepzdZSLJsz3c23EENOnpu
MlKQisKmSVJWAbsaPdSrOp1Kf7QXZkE3dt/R2jpOA0YXmAK794W3JB8j0c7Da1TJtuJS6nnQSzii
yR56meo3n1D/1V0vWIWyiO10juML0I/k82S8h6BnACKBgJNpDGkQ6J8Xz+t7iy8UYGJoq5Wj0YV4
AmMJXaCHvICQZPsKW5GjKhm/2gLh9DU3ov2v6IY6ZlrZaMU0eHBfXcHELPN5Fv2MmPCp/ZrXPX7G
4MWNnbROaZ/CDuhvwfuV36kSKEDG6TO+xS7CL/wKrd5nTD3PzdbX/4VVsLRXQ2/9p8GY8Iml02L5
/7XwXsTuZNlznMObzozl+ptKIWYkDfC0PY87wRZnwkzy5ehEubSErZOvf7XPDrYW7L7ta+9G/Fjb
BSo6bSTLMxstHZBBpB1kGPGIIgjGprlAdYL8ju4GOiUJ3ftHJbi/r4fFGyWMstlgwV6W9jiNLvHx
8ebKk3S64kzzQWLIsClI1gpfENiMtuudTGMaP0yoF+vZcL29+3gxm2zMuWOyQGl+lGprSAXSuFqX
bJsgdl7PlY7gNugY7xhJcUlBepA1+lBtYrY3BZEXW1rXXXSl2mkhp741sQsliGsodS//FChjjyR1
IL65BMbVh+LgW8+6mOyK8pnjzvs7+30HRxncxh9ZR8WfoLD5T4my8+RORJ/wjQjhnMqqR0dyosnh
fehrWAlJDAoC8nkzhHdD3lr11Pd7N589OdfDte3Z0Tmt/uLZP4ot8/Egx4hsezA6Bhmo59EM56SV
x3yDhAO5qh4eLr8Dk/BN9Tpb8tyDOe+RPXaQO7UIvsQLcoX/IpD0sFu9j8QE7W3h97s94Gyu+AyO
XfxzJXZ4dd5e1f96fpoqq0wjTj5b3xdOe4elKAiGDttfq7yMZqc91TAuvYwxLDV4oeKuTP3aLV4n
6GL5lSxy46URlQoWjDpO+ixxm+FBNWFcniKvJs8mmddwOfn97CDpJ7tK0n6fAQCVGmdvCrO6lLz6
rRMc97Udnk00t8HvVhW1m5lQ1AuE32iYU1WO1t4HEdjrw1D4SZF1hYncQ8/vOfwCYO1d9UXdBte9
34BEba2QVJfRCjXEZzMIdDyYpwvJpJJQGVstHjysVf2n2ysYXTFnJrgSuxaHshj5a+FxwqHXCQDZ
a8jlARn9HdDNpAFpcI4bzvA1bZJOfavdt+Y7JHTlrW0G7pO6rCr/0M0JJOFlLxw+iwt/jmpJksZt
sHvc5PD5Xr1ggzvX5ewBZKWvi+c9KjonHXDe31qdU1xqYyjy9D4k3iGExgX8iZ1nIhdLWz1eUF3/
ZpmUdxUYPpkujl8sHIZJXWVdDmgBbror/0yes/0TvcqTVGhZuc/euhBXEGBxaN/UNGpmY2qGFP2L
13LbCVq03HwhCBXxWFLXvuyrINYFPll127vBmmQ9qd/7hUMCt6Aoyti/4qcK9GlfSzPzqHbJs2bd
pD7mtlrytECjLq8qI8bwpLDqqFSzxhSd8iVnHLwLWIxg7Kz7Jo24GKLY5qxheO/zMfE1btDclvl5
9zSwOhMURXuGblcOf6GZmnSII1Vlc7FydqFsRKpNDSuS7dXEvusjszcS/tGPtHsNX8dlQ0zQs/B+
hZXQZzCDtr7qZDwN8EorujbFz1JfMWTg73HqNZgPM9g1C5UiKuHmRO235+7Ff+XQm/+Ifik/TKGa
uy7Am3fy6dIf93pVL10uGntweKDeVr9z5rOj/O5lghPLmdm6u3+KLNDmQ+jkiTgEFBT+OXStq659
YIUv6OxBsWf0+3Rv+9L5zxM7dhsEsGI4lHkdchcIbq0MGy/ZWHkj44pisKNB1VBcHlHlCabYWWZK
Tnj0nekkoimyf+ouidX1IhXl8KKd6LjDGht5IarOX44DWXVVGgpYkHVxwRRhWnPal3rdzHzQ7Zj7
Z47i/h4TRc6Kr7+D7IrWJEzlXpMTgJEi+XEmz/44i0h+ZhnQ2eo6h7q3OsChLosk3GcY7JqKPqT1
jnlAe47v5RIWaeGpfBhj2HQpSr9V6Zzs/hdiCT3QkriKEllMf6AK9Z9ttwn/xmc7/ew6YVxljLOn
kRwOpsAnNlfUkNVBjvekhAXyqmFb8br0e/Ev7AZIF7vMP5JlExAavfUpEYlRUJsnH/vkErBVHLWI
TseqrseTke1cHRPXxnlartV2b8bGOqdGGvsZEUeq4O9sy1ftk5FAykvnh4fcetG5cSbtMLgp9o/Z
kbC/EXfARGk1+5/GSNh9ybb1HwOHx36M1ri+92rP+fHW1vzSgjn4yR/n8EMXDaiygIQMVhqb+WYN
C0qkADFFpxseH33VYMLdDqOp2h87OuKzm23tcb5t2++qX4hkmfu9KR9qgO7Ipq3uvt1mnrbMbIkC
MChk0+DcbNZb0doBrla3jT9FKPN/mz8UTytX+GPYlPAzliBuU8239hWNy3Rr29Gl1u/4zVPyV6yb
wUCmDmya8rK2K2dsC47cGjgEZbn+Siba8BSA4EJXtZWXNgHK4aPrtRbYiFMFTORd0oxOet70mtZj
FURnlEv3PYTWecE5zuJBTgGvu8faZcSgih7+YFlrn1IJIpWuFCdBjNoktuRofMsKh7K2v9nRfOXJ
eDT2R29ckD0XuSznqOa7ho7ZLmHWw1wqwN1EPGRg0ORDPsblK86L5sV4K3MgGr91Tv0hGaHFkMAA
TQ12+rNqiuBb90lzb+ZqLm5sCSznmMQUMacJsPsCR/miqDgw0a7dMWqWk7VJ8sKdfsGOBlV3W7Ph
vVxPfRP+67Uv7m0t9uDkxmX5t6BgXW+iYkqeyyTfLLuPih2D2QcfBLh+HI+xayN1NboS5F0hB/lf
PPoWE1CXN2Ccp/1VmnVYsimYw464o02YFIbQfG6RIs1J63J/ywu72TtOi6A9JZ7yjq2MF6DmWCYo
Z4eC5i7nw/PtbMn2RtPtvwTKL36riUXftFrGwEsLQQ1w8NTm/DRV3d6y7nc5wplehadJV0OUsUWz
PEbLBbXET+jyBewGdjNrWQ9kuvkQN4c97FINq3g8FpTtAWQ+6VwH2vAxE5YgyIFsTQSzkk/7hcKX
/3EGOf+V2On/IRNst0Wz1jZbyib5Gxvd/8ckEEr4OrSfdbD71z0fEwC749P+WlQi0jLw/OODM0l+
7XdzE/PvrhtPlMgXc4Tuo70UYNLIN8uZwRzEC+bnhnAPmn0PVwSnZzQ+arpUiFj5VLu3wyaCf3qb
g/sorKePplLyrx8hoaWzbJZPNZM6ldqG+Wc2t33YcuzVjZdO6xx/oDBTJK9lUtztwWindONLvAfk
4VSsVtn1blgLihTHXd3DlkdNz1rXCIBuo+94F1iz3uMqlPy/vYGVEIwb/VkOda7STU+WFoi1Upr/
verHM3hYcw/dByhIiBQLnq30oiKbyz5ej1RNW5fJea/fsOnnj94aGqBm9Ed71haXqm2Uuod2SB5h
qocw6rPCZ2H/Jp626cMDvfsS7onk7BZ799R3S/wX1rm7AQIt1Muw1P3XgsX6nviIfjtVYZUAXSQF
482xDFJTjxuY5f9qdJ8b3XEF5CWxmRyxYfQEWzb6uwLdLSFsS/laas3VYXoQdodwAhx2szi1fwsd
kBXpsPP79eB3rnirgDYSD8e3QUMaS4KcZqqWu3bvljkdZDPqlFccsKwwTXEsR0PwUU1HDNhIqYfO
p59gDoSmfG7GvL6bdoISzjl42+t4VtF30cruBv86VUyjKTHcJbYvTJaj8YANOTeZjUVcHmKoqT3/
C8kRJdmbv68Qm75MsyThaVl67xSEmoq+W+q9yoCxze/OaJLHEHMfXvuOSJJUBW0zZQnZj7dImX2Q
IrxVv4tWLUM2LAD6CGTV1F4xoVF+uvhF+3tNRGSy1gz+ni3StXcyLraEq3CpnmNSeKO0HZYqOvnx
6p74jYedyo1V59abxTvmItbdWXr35kPQwINv2I4zVwqV6CUSZipvSI3kciwpq8GYu1ZcJaVj9dmB
qxcdpiBmSz0oOGQkw7Kb3G32h3lpxuS421Ldbt02BTRgweanidjmh8qE3GpdVCBjNuvUXVURQhF0
waB8C/Jh/xgT61zIdFLdrXbxgDKZmYe7UXn7dxFq+EzaRhZZSIXyhciw3deRAU1Pz9z9Wuwmmkfo
gsVSPCcDQ+CD7f0FKg/oVoBR/tZSdlSrXH/J3CvCQ9zF4/apduHMaacW3gIRL/wKDqU6neHsK/98
MQCw4lxNyVcYVFN3HKd5N+8mX93fMcLh1aadkhdn1+tb35rkq137pjzFbte9Epwu/1647VNmfNG+
OxW3Lgjdbf+zizohdCkE+upOIU9pEq6mOYp5TeKjXfOhupqYdc+p10l3vyuahJplpy3+HcqZ8aJr
PZIBfAbYzaEaFFxTokp7e4zjGjQmFqT2t7IEJxCdvncitVNp3xdZU4Z6kdtFxxbQdHHo9cg/beMx
gle4b/ae4nmkl92abcxaJnrVke38tmWmNoxwqHUYF1/gHhkpbM44PsU1OMqjF+M4yYwZN5PtVXCB
R0frAgF2s2B0mc5NQ9ajaf94G1h1xmtbW3lXoCeHf2O+knKaR+voZ8yYaWs22OZMekTYDzez9ERD
RKfvMx0iWI8p8QSJOev2PXhca6PutCOgjtvF0AoVO7a9rLQTIfLltAzm5HnUGDhgCmzA7dDCkqtZ
7nuupxU+bbHr/pfr19RtW7077Wln6iuzEIztU9vgGkjBzg1M3FQb/SKSzo/SCyn6Pxbi7ZoyDIFd
GPIzD4d2EiUDqyEpHvVGME7KoEQ5Z41r14CXJZ0zC9oknnh0PHnf5Pn8jKjS0ttvPSg5ju/mo7Jy
5Zhmv5M/XlFNpyJ39QtkyeRhaO1iz9j168e5K1zvEJAR8bQkhDeS572Q+N6FxkOucsuVSsCZPVec
1oSR0WsL1w2PR11oN+shfu73SipatYBrsE3jZQ3scdgFwZ2i2U1zW02xezUNA+S5Af3/peSpWnDW
NADWFVvaBYdxxQtV4ZUB2ondi0Y0hDC7Fn68HwgmHpAy83op0pjQ8TwL19x+yK5ZnHNJl3rNTNV/
6CMT/pSQDVfOrWIB9sgDFAGtbHbnpPZC7Ycp9/SLCUQrUtettplsDNlEiDBV1GZDO2D43sjGsjGm
C383jHnxw6pfhvy0IEOnNSPVvonvEYmmPzkWOQfBn1EIWbZmZ+rnLggBlRl3kW35jH8ULuOSNq5s
wCBWO0NJmaiXHIV+OIIhTLZM0B88JramcmK7aCpTx5nh9oZbo65z32Ovd7HIMmlAMkN3iKhcp2xF
44MYme+QPCMrgykL6kH+ToCF7qnL0uUzko/LCGN0VwqhdVXpomI0qS1ahse1ouQ9kMetrltVUmPo
QujxoE2pP0FaOw31nhnuatU27rUHhu9l2qX/hPcXeG+w5AkTVqebpmOL2ne/9wEDsLIIlj//FxnS
RCfDt7dO9kF0+fIqQLQ3EDjH+jvwFdfpoO3+aTYxPfhbV36PPREeNAd+/jBsXcgRlPfeq24keb2a
6dNV5PXeV75y5PFRecbQRff1sNpu+hd1gsH8vmsSt1b47awkE+VCXlsdHLnn5AMK2vxMq7oPmV8E
2xsmafGvQ5ngIktKO6fN6or6nrRS9KRiGfXvYYvLDb//DvZg8KLpe3LIbKFaD78FIY5ORjMa//I8
UzPpnez8R9iWyrpcVue+qS8njS3L/Knj+gREvbga2m/A9i1G5ujClZ3d8N4GuwyRZtrmybob9S7/
ZPfgWUDR6ai57+JIc1hNUeg8j3FXj7dzHnkWganVwaGIGsaURGjH3tU6SqKyAhJWgsPidtsP39Dl
sKLUVNnAOPXVNSXDUkU+Hlh1ydijIJokuOISdJlrtzlCuLe3/ZO6JA2cks7b7jj2fEiqZBBtaRiL
/icXLWxnOJAjrbD2++ca/rXJ0Mur+ZTIjtAXz1bu00QJ4mQhLp/HmfJ/4jiIS8Qn1kdgOdP7ThTZ
hSX9HX61ThVnHetJ4HG3a8lG4Hcc1LVMW3eVbcZDsr3ptRYvhVtPIIW3afroVM60VgOSU+lq9fAY
Ek36NXHzPDBpdkEf1733OOKFzxnZtQr0xkUhtnXnTn9zJn/Oufa39bF13Lm9zcNl39OR1ys8sYyI
/leLS+DxJWv42M4ztbwfV0mFm2cWVYbFtvzsFLNZlignGlogogqZaFDlo8c2LHTPRU/HIp+R+EFt
+ny/m0dRMTVO+KRcpS5k7YJaoccN+ukohOljN3MUZ1tteWLj3ol+Ft/ZnuW26vl2iEOunI2dGzeL
dGA/mINHMpsxIZ9DYm/L60pij79cc+RhDgNo+8zrC+Z2xNB4ObDmaH+rrXbfN1i4bqqBr96y9N5/
h5Fh8EzIM2GrNRLw37WJdJQ2TouGHxTReN3Ogr+5nfRISSujJshGFQc/6B4BagcugotY3LJz1cmZ
NovQeOeL2Qlj8Y5DTWcK+dC726bW+dMIOXpHAa+wykyFys8cOUeMj0rmvwey5PpnZfzt0+LkeucD
QWih2Wi6Y8R2SJjJUc/L2ZCdfsPAxzFpzyP0m2qpaw6Fnwsn6+Nd+GdAof47zOXqFZdq+W9lNvtO
lKdbntGp29exroLvae9Lm1L0OMz80eY+h36U9zaJRzMdA524XxjHhz318poQAEgUUl07qjF/O9Bd
wY1Xdvl0WHCD8CCz2PnD+2hHpocjOnGlm40SD+fNeAyVKIfjPFXydiZtArnJdvI791smAW4f54dy
MqE5RdWOm7BaA0fQMfRiLu6LoG75zCgDIrM8r9upX1e/yVp+u5vO7R20ZBYyv9VglicA2xS1Ip/z
INsYV/tHINO2zgan8Z3bPW+mHGDtGLwLz6IIdUXsLaeaBvY5UsIdsiQQYruuptJ7wQ5LMoDjltQG
UU+GS7+4TGeKSx2QFnk+PDSdPzQc7qb7LSbkMW5paB/p7g7RkzOHujgZsbT/ooHqCDg0w+q0EUXA
feY1w8sy2uA/di6Yz3Rq7aN0WtjHkW+SJEP33t82b79Tk6xE6qucaZMugugBr+6gDjH38H4ol3jk
UBLBynqdJh3iVABvac55M0b1rcfxweS5HBf3CKeyegGJuzHuCYyojj2+JMk4z2OsPCzhnnnbinvY
Vbt6Za8rbNOWPIuCPz7th7Dz9iXlikTjWLlpvmcCdOHNBol7E5o2V2RYJuFNqGJhGegb+7vkq3wd
9p0lY1snVZ8JxdmX6dIriRvu+nE4MRIqHufyks/RmNB9FU65/mXfg9evW3MMKFsLXfpQyniWWSEG
rBgyj73rueb9+8AnwAEpI+jHg+dz2CrKLF7OzpuG1K0YMRBugjmS3MSZJrYKxwUuUOv652Yh943b
IMqP0tJEpJLE1FOnF1HfBZvJwzS2jq3SQpNMlDUdA9WreAuD7yEYy78dR0rJlxCt171LSXSI8UDJ
5101690mnb66ozoL78zgRN050PCYsyBoMdVQOTCtcV3tTodWe4IBzF7w8JRB0L/rbeWDjH5VPLU0
XX8tPQErPqIn4GCPh/yPiothY5tyj7ABcXXUR6Te6XYYKFNOLTN1lTXDNq2sz/rTL3c1/ZdoRFDd
Wi8Mrti+Xr9C3QRHxyvX8RejezSvhaXIjUNpDH8S3Vb/bWir3w3T11c5hFgn8oFEn8xXBdXbMlKa
H8Aiy4cFuwcOMTRYcpT0ZpEctFTZ5hFBTuimmT6A1nMIriXTcm6SJZqyWlUzP4WJePSXeOhk2pWz
fE2wHn2UjWtfnTGK17T1OvvRERDtHupSiyfqiR2Hysh/PorbP1Ku06uyvZOknNVuzQ4UvhOcY3Ki
aNmKoSLyKOx2erd9XtKKABhGDaTHM+YaoilO3dXKj8Bd5B/fidYnKWhQ0znW85fnFB31CE3QcMiR
Na9bPiAlXb76txUlaQjMXs89nhUyqwn79Amm1QMmC179djhzF5afkTTBQrT0tvvkPI1VeJA4YapD
zhfoZthyI97VnOcgqzy/wrZMZhj6+YBhK72cySyt8AOD0wYpddfFjDtR5NTwSsBU85+yeupx4e/N
Q9dQeR43XQzIWsi77SGptbQnWyNrjzZsx2yLlOST5WyJHvecCwZtPLb/BuWoDxoC9rirVuwvnrs5
bK2I0bzIYqufvU27DI1cgwrH9dEPGX4NlGmg8f2DXvLxVys9/8/U0ek/MXbyZTbivPq3sVn3XvRb
+3sOFSU2DvAaT1iV+69lsPVs4G+V/0sgc5dXfVeMH6XuLw5EehCVGmLclvPqdEqkek24L8S21shJ
iIkvIazvn7ok5jI1Y7d8axYu/oW0oAX1hs/7CUgeU9WExpUc+9BUSzbOe/HHXVzMRAOKzoWoUSJX
BL3he65aoqfTdfXcJ+sb+9QCJhsYXcr6A0cdTci26P8szmKY9PPlKZ5nWfVX+6C6tx5BmAc6aS4A
cQYDTop2UCYpQydGUXuoyvtyGboom6Q3cQ8b/tBpLOVagvYoGY43jtiaK9nmGIfmwi5PxZxjsagv
RvtUSlNu+NFW8UZv3jz4AaNuvvlaPAzTUjyyTkN4bu528tpzF2bA08WixAsXBAREqn6NDxFDtVeG
isO7UxgvOEZOw1xWT5X7C89kF2bslTC4ol8LUaVrN9oyzlnMG5Re3dO2goc5iNHnBy8XpOQDrwBb
HgWOvTdR+oM9+OXmXBmB/M4ZXtiPeAjyl4Aqhu8pFOun6++o/CzEVyBm3GCjURemfHXzKshviGQ1
D91IYsyJV4GDDWsed2UfwEFGgdVjQeXuT8yb2iHkqtj66U5IzpY0WopFHZZGjnsK/D1/YN9CP2sv
Xj61XOR05ZIZcts1SPFUbn2OLCmDD+Z4huMvmoqr3mfDnlls1Z8dM+LssVIMt3zUGWtD5JVltrFy
9V3x/PAvkN9+mp02/Blk2YRHMenu43I80KWheZDjTSVxHeW2JdYQvfR9jI3LvkPpFx03lIgZzzCj
+NVMLBdgjwnzX3vUQPPbGcThRSj3Xh+SvC8GSiJZ3exBxwR7yPGpM8DA/XEaxaZ+qaTn8mzH1ng8
PpN/owI0JzJvnL6hhwrVs7PY+sv0e/SvxA+OIbP0nb/zPtIUBQ2pO9KWuG0Kz2HHsFidnLI81P5f
nsL6Div+l83nZsz8bqDaiyrq82iPPRIhu8a5qr0BP5PdETk5sOuxPNYxJXuqBZ1oWiPXYTZKjHeN
KaeMjyTdwWUKO+F/dJjhOK18ruG6085VOY+8Egz+k8fZG/zHgQl0d8iNb95Hj1uTh0+aT68DNZTW
qg5v9Yz3K+2Svno1G3IZMykT3LODbXjCMVeWxxVj30Q21CDp5iOFihFOrnPDDzfh1VBWvKjEFhjZ
LgbEPoA2dNajrjhw8+59Yon0zfhz/6tzKutf1c3gnDphF3nmcB1VFi39UkpcE4wEQQExT2j0jerQ
P92LkoinLk4jNkr1lU2CFr2hrcKZE8hj2AskhUUHcvKRt7WveJ/4EfIJH9MShAgfOr5XpoJmNvuM
x+9ZKmN60FkVRnBlJvy5jCWYVnBvlMtRD1Hjn6AEMdKuV39662vPfJuOO4hELhTnQ71s4+8ocUVz
h9G3uq05LdosMpeuCo2Z/wR2mapII2qvN3JIxS1bi8jY0W7qD1lK843Gx786qVklB+ZWTfwwyZaB
MHTDnX6A/FtU1y4Opr/swQ3BbRn01R9MB8tCwaWHFctMJfCMWFZZVDYNOLCuCkZq8x3rtPO9xmi+
ZjHjrv0KOuJQlQ9ordZ7wWGxf1J4afzwNpL5/LoUilWQ40QEV3QtkPI/SPk2b7bw7XpGk4/7Q0JX
jMdiFaRD0l8z3C6iXbwnRKIR2xWHya9yVUmJG6yMKa77/veMjI+xyqmcT4E9ojvslQryI+aQBGsU
rWl7kDMeIZTuywsg142wQq+L9ZjF3CkhFXaE0wylL3lZ+jF+2lffOIiVOx+TDeXxjNPW3O963hm/
7ZwMB4SR9bnANL2iD7lqZKYZq9eKeAT/sPb9ROoPLkCKTNVuzIrngCNnchVNf4wxxMUytiwLvhRR
KiQGwWODfkuMoxr2KL8amS1XhBRR4Ga94yEZIsF14YnYsYFsJqLU4hOTe8Xd5HtIcxIbOZlx0067
3E3aQ7TyRfGb4tHoY0mC6g1hMi4TFqcTguZ45vE11iFVYazbLU/VxvGOjsjA55pUcJppDCcR3q69
dj8C5Sn2hztiNElb1coeWl/L/8q94wwUFSSaVPgtM9qkxgOcrhzWz1MzNn8wJvrDka7evuqibMtr
QeGNtlEN/lNUeCRsWXfgiVzCbnFRDV333lDcfIy1jn8TF5xgPoJUlB+bZGelc/e95dcUV96/svei
4FDX1rneg6IfHqakn57M1gUO3o0YB3t/Ke3b3FdTJp0VVxgVuWDzugvnv13Z0OfWxIJyyGPizA9M
xuUTxwEaEjtmWHL9rhEC85tYHzmmdp35tcLjONQkGpnx//eAXBKd9k6/3HM0ohPjI8rf2MRorjaS
Ve0BwwPyIDaf8X1jP24+jBjexhuYKc5PYbvYPzuCGV/GmMDlKnFC6JEcLiI+usan/SR4fPmvLbzZ
UFCr4pWMXf20lZPmhhnC4mNctu2niLDZndSUqM+ES3o6hrxYKBFjHY9E0NQRvtCNkjPjiUfslqXg
vWGLgcKP1lt9MaPvPvohqkzqEg3/iorLjMbMy3bf9yb5IPsFNw+KcTCiAuw1lmVfxP81dbt/VvRW
fCq3wdO2tpGWWV3VwXKR8wKdOVXU/KvIdgXa4+6s20smdaie1WWnY9YJZtGu31vMJ47Dj18g293M
ZvOW1Ik8E/AeSFHiMqqL6RgPCbZr7hZwSnEh9yJDkB1/QR1ztkPkhM5dUHTABirXNP2Z+lH9HXtO
ZYo4rEerN3D0Y3hsv7Cb1o/stS74DCuvFUcc4fnjwvlUZpT5Lm1a1a+/Pbzifwa0m5cgREeQ3I53
bd/4z3Xjy+5prM1K1E5S6e3Ki7X9PZfzTAzq/zg7s+a4jSzffxWH39GDxI6JcT8AtZHiLkoW9YKg
JBr7vuPT3x9o3zsssKJw2dEzE9Ejy1mZyDx58pz/MlUqMkBF0nj7MVejh7ZQaypP/QhpZZQnqo3k
LoimTooVW1teSZKxDbWc5+JQl0a1URpOzdZvwoH4aPdVdpFpg9JCx+01y6a2qhMfdLXhjwPoPD+L
cCokF621HEWDSIzRDysHOLFHIqPzrjveOAC6cKl/GMDNvWg8DfjUYhZzyXxq7Z4WACcbQcAAb2jk
5EdfDd6jR6b/C1Goucw6Dr1GICAH3ELFUZ/gg4D0SKEHPZXhwEVeNcLel0kf02WFIZQeBvCdD7xV
CkyNI6UGPq9DDurFVAq3TmAiOrGiJAkIE4okG8+DJkMeaZp31KbJNnVYAZ+iCvjdJsRe0qJ50HI9
Aa5RvypjGf4YLJC9bpKYZLmw/6rSLWXLu8siDZwRmT9JLm3XIN7lamp8llIFIE+LaMhdLYlmckvL
a3sH+htopsKU88fYDMfvVmuIzwYNLXkrvEmWNoFt05zAF8oP3bhKSU0TSc3uhdVYDzg35k+yVOsA
lvLcV1ziIeVDnOGyKyhpUgavuVKf0ZMH8AkcN72oIF51W4Hue+Pye+RHD87z5TT1ORgRCqi/6jj0
nxSqaSBqyyEN6cSyxRxFTaURpGA34y4BuAEOAAL/p5eNgbYBkTTRhjetYg/Cnr+pgq3LuffovpEc
A8l3WhWdtK1fNeZNE+nSQKhOhE7tL4q+VUUcPtpebN/RNqTi0nveJM0FriF3LEOC2jKEGun+SGR7
JmngqaGAsnSaHLKDA7HK+2EElCp2tV1G2mYEC2GD82rGS20yUrQu5PmGieQyCbdaF1CWTUB0qFuR
Wubt/O7UCSrtdFHntV+5XttR20O/Sbmqu0n74sdEMQeByxD3IZ4lO6sqSGcQb67+6iH8XYVl2iib
rpLpl4cWrAJWmg3p6k3pJ043jdI3CIh842FEEt0KJ/GoDiZSLSW4S4XSGCkaDjq5AvEmzuz7JvYm
3eGxHpA0eEJwIGRF+tKH6vTFC7tWAAif68yIwbXPWlSrpTv11GHcCQcKb9YVHGm4UTO6S8fCl4DP
8qx2RtUU19DFqhvL9gEcmyIls/c1s8Eoyi76gUhPe16pR1q90xD33g6gqOYfElHb91IWoKJh23Ts
P6ldTzeDdni98Qj7NRQL7voLJdJsyakbfJSbrJJ4iza03bc8VrMIGmKU5/fKKIAFgBmrIdF4Mv0u
OHLtthyCsdhU8iA015qgQLuD3LbPndpL/bZvKxHt7MCOOVOBbZBpAUCdgM/5frQRlATDX4NPYWbb
TpLo3DSHAE9iNsZALuxSCS/RH7PT674LrTs9jJNyo3ZTAk0rB2N3C+WHpnYLT4HFKNX0l4gzUe/G
YPKGzThQstr5AYnxRrCK1WYiiJNbRHSpWNikkARVIcV7CEuTXKLE+kIC6NmRhIyc1ZckGzBTD+F9
POTNiMJLiQ3ANYYIzTcwsxpNyLw2rkudvrOrTmMBtNgqIrQYNU+AvCVyORKNlBvhCSAvA5VUkHg9
sOxNAn/oV+4V45c8EdGtBipdngGD1I6pxpo8RPPiL8vrePxR16VWSPWQjCvSadg0ZiJ/J+PrG5cn
SkYK2lXWrSjUUuw9zZq++1IvX0Mx7eRPkMnUX70u1Lk4kwDPxEvIv6AwHEz0R+XsFnKBKsDwq21A
mx2DAxcQECfKHCL5PsD0IHZzTeaDdbKsP7Z1RVu5bA3au7Fc2xej5Df9vud7f564wYeDRjXjIqJ6
ct+oHTUkNM7aKwAR3JI56JMbsgOui0Su886ZaooYeyssKwpYCmyCz9QkE1KQvFPAS2WxdW+kOWBY
rhv/tkxAEjsdq/wnCPXudn7oAcWRE/hgkpTXd/AkvZ9xQQXZ7dSBF4Y2WAkwESxVnuxg5DD7RTCa
4LMSyhVphLDuFjU87WdCsQ1lWKUIHgMta3j5ynb5hM6QkVBky5KfvigrUBBeTEkJNndSgEnPikeR
gwAgyIK/0HQ0j52wxpB8wykev9ujMXXk8SpYkJ5SrQ4Kh7QRnLSWPGghXAaXLpTxQ7cq8547qFZ3
uefT52brVlu58StS/KpQC3eOzuNOiSjubKOhoYytWxPAyMBKb2cM6rgJhnK4JnPJauPg09Eet4Em
rBJpuVK6rjtuzUOc5+qFRU1EcSwE5nnC50MhbmvIgL8qT55ujdBKGqcHWNEemon62x3cMw9tU8nM
WZtA0/MtLl6NeTU1RlJ85V0gfZVsCqO0gQoZfL4RkeU2fSGekmzSZHJAnkc/bT/qJIfnFxhFT0Ca
2hclqPE/TRxDbVoudqYTJFRKY+BsfYrwAIDC8Qvo0g6/DRvq0k4t4PI4eTviQ3uecT1rCbwVN8A8
AOlP5BpkRM6oQi7I3YkYdbsE+ENDWFO+S23uOW1ctnsz7oc7SUoQe5U8n0/XtJskbsX+/PBLwvc8
PD6t0PEtZGzpgh1zreGwVg2wldSBesVzKAHK3B5kUIIq7M7ilh6F7Uy65n+qhgRY8PnBl65imMsx
uiLLdB1VY9ZPOR4dnzBDp3WXObHHlbuthMdBSrEE3Ma8KkJgTVTRfJjZ9M9DXlRwRLdxBtqEJIaC
d2k031Z+0ZJ7vvxFC4kVAM9eWaV8Dj/XiMO0MDeRbysuqdLXklSYwEMvvIKNtk2aXkffyxr3WUYF
QOl9oOEjJQfwJPbKSi0lAF5/FgaGs+qtUN8pi5UDEbrVeBJnqU+5Fe6cD7AjoRoZ17mRb86vwlIb
Yh5tVvgwZ3VTMDELmZSi1zIs3kGCAAe2fmihqQKPgy5FWjjoww9MfpUVRZFT2xDJPWHo8x4U+kL6
AoBkncc1fXjogMqdAcyENFeAxW3k4QL0nL0vMrjbuWp8zP5htjc0QBob8w5kfLHYgVYOAxH8C+0+
hPCgXFH+DYsvqcZdcEEliNb2+aV9P9Hj8Rb7azQkiClFAfEwk/tZVHW8Hhn3E3gMFax42WxKqywf
bD3xd+dHfr+zGRnxGR1RYxM/qvmXvZF8qkc9F6HGzsYhSb70wbZy8Rb5B7VaXtcTk0C2DYwMijjH
ozB0qNolJ1rtRXOpz9A3KxWXNOX7zyZ465V98/5coL5N+KB7TEOQr3k8nKXZnp1K7NSq4TZrKA27
VBz/hFwjDueX7/2Z0NDZMHEip92Dvu+8vG+WDypXVQ0hd4NXKuUFGQxcLOjDoQvAE1ZyRTl3xXL9
5IgqQkww4KEmLNULBS/sMm0580Ug9T+9kUKX3URzJbEK4jvUGq0VnZFTOwTrBAsihIX801JdvMcR
QqNzSzSuWt4r9lTUxaYw6y77D7YiFkRowgtN46st1jIETE5GwVpOpVmCdW5sMEdDuTLKqfVDrlwA
nsIFBUz88RfrTXC6ccAoDQgBA2qhPR2iQKm2AzVWOvjUws5vkVOb0ZZt0AOkZUSzxQkz8kr3R2ve
IqKz7/sMYRB38H1T2rYJSc1KJFmKFM0nzVZNmVXUUI1Y2pTkdpuQA8M8roSfPoc09MCHxkBXpuLK
qrPZjlhquq/np3gifHExIEImiJUYvynHazp51qTqgEQdNAVgdArT29cj9VY1jXZl4llUIVRtr6kA
Hleme+JrIgJLtxlNJoKLtkhUOiXMA6vkpNdeaz0pEK8j7mLRHTAra3c+/Ojt+ameOA1zQoY1iyq4
kpahpe7tBoxdQi8LeOhGR9ly10rqmiP5ia9oKii6GQKVIqSfF9NCrsaPsvnMeUosBlDvcR3t1boW
8k4081tC1FCiAtFG9sr8To7MRQCFDbNA9NKPP6UH7n9ocAOjWdLJ32BbxdR3Yi+8HXHG+EFoB+va
w+T0VgLpiVPCcDLJBVrXwNvm3/UmkFYw3k0IpqxrXAyXdSZ3W4RgpXubAspKQDsxRdT/VPxLOCmz
U/jxUGUiK1Ovp0wR6t9GqkCWDXoF7zakf3RfgFL+Fgt7Ta74xATtWRoe+yCdAoq8+KTwpZFg7jgj
Id9uI1egkWC2eHtfhqTw4T1qA/mwMdnA9QYNzOMJRnDOKScxQQ89oI3dAGPqS31N7u39SZgNF2Q8
VnUE34ylIqDcWZh4lNjASOgH3MZ9DJwviLqVTOzEKLM0Hv8heKKgv4ieLXSVNNNtetEmENFCZDpg
ncBY2fUnRsHOEGl5JBQVGfGz4xUb5KAbyN7BWIAZSW8rtHXyTV5JTbCyzU8NREKJmL3MHcdOOB6I
hpLmZ5RPnalHmDRMlcoFr7giOPw+KL46iiKXhTs82c9iNgr5Sj9k1DiZbnxJ7AzHbVgD/ygGSP9b
CNbF+PTRLYcWL16NINT12VllETZCUN2UD0iYVbXgxRZYxa4Yh2FzfpQTEzMtwqImc7cZPPOOV69H
vtWv4pKXuF3SMUwC8wovmXpnmW3gFoO/5s1zejxeAPiYkt4tRfE7RW5Nk7IOCASppv2HmyjNVc+H
aBPJUX7fDpX68/wUT2wQpoiLGZcMkv/vXt7I40NaYSHHIAsh7uY0F/Jm+vh+R5KHupiuzlHXXqhv
27UBxR3OgdMmsndnDfCd6igeV8wr36cFVKJ0bhKTqxJG/OLsekaA2tSsnqnibAdQG1EWSDP9ZxD7
9t7uLSi4sT/QwaubdH9+GU98ObIt5AJ1rAoFpZTjndKFcliW+JU4uaH532AA6d9g5mn1LslR7XCM
GETR7vyQ768VfClYyrmRw+W5vLODXsnsHhNtx1Ozaa8DyvqeSDQkrySF1/mdB4FXOHkZUM49P/CJ
LWOh6mlxAC3O31JqFttL8lfkBp0uaKSbSNdSpy6K/sNpLNOzkb1U4Fuh+L24v/JigMpvgfuyEyvb
Q2v00HiTMpOjkCSpvrJBT20drmaKgfOKgpk7/n6tiiMWMFWepdYQ7pH2AlqXhBKi9J4ZXSNHOF7r
1Oz2Krn148eX02QZMRux2D76vLXeZCJmSOnaN3TA/2CZ7gSST9scScWVJ+qpDWoqPIlJIXVeqouU
GcmnQkVwHmCyEZtODV7huzog6gn8tjxAE6kP52f1Pv0gLvOSRueWVw+h+nhWE2oqOQxB2D1poAON
1HxakgbdWaBeCGWtbMmTs+OlP2cg/F9r8d5HnQpoKCoNqLh48AhwB6ZpUuf2kBziVJfrhwn2z1o1
7MSgs1EKbx9WlHt8cTtMClDlYoJrM+LaRp8KGtcIFj5H28ZP082H1xNoAnKlvFW5GtRFgEn7GKYt
0jrQohoIRm44DWXyDf6XWQ6wxMdeWXvZvXqjHNeEZ9sUXlcW60oKsfiEQ2oHvkF7wrE5e+k27Br5
uh9QEbPDJjt4Fu0jEZb1PgAdiQ+gRIvK8UeTpmCKTt7K/j0RdGzET4jrqkGAX+aYQQ86E4eoHHxN
5W8x0wXG56MWf36VT8/5zTDztn5zGCOjSTrZwwHHm6bBcKp2FtjCLlLT3VS1m1t2s3Qh9/TYrATV
2iKhHY14uYUzTySveFWd2l988b/NFQgPiyObIyjnmRpT9sGPuxqI1Re1KmNgYbJ/2dW8085P/tQS
UwDnQuH6nI3djueuGRP+FEgzOqaulmivwSIyx7RfmdWJwEDaRjsEgXyVbznP+s0Kgw7WkqHlsYCM
XvnkRT69xFLxnzHfXssHTk6Ih9esUg6+V14sIArJgAQEWUeFkfjGq0AF0qwJVrKOk6NALCHwUP8g
iB9PCG6TVyhYp2IV7IfWDqkird3w3IIFff77nFo5LHy4Xym+U4BY5PIVGb4FsZWBpEbeSaDTN2be
mfcFrOHP/8lQiD/bc3aND/jxnNJ6qBtb4iMVQ1PcWl4T0OW0gPKCKOqjL//BYDheUYYjzxbLpziS
NgEK0WS9HU2YXds2mF+CEt90TZLuzg916luRp3ELIsnMNb+YFzgmzahTyjeqqqf3yFlYN4bVWSux
av63LAMnQsnmXCLihljqMWdJZ4zhxL7LarCTTgte9ILg2H8NqFLtihbGz/lpndoZFPyAKYJYoo+1
uP7UBuJ4atA+Q1Mrc6MJilwVYRRGch+sfKz3c6NkorEpuPgoZyzn1mvCTmpw1TOjutoHXnmfW9Ul
cDnjIFdhtzKxE6NZaC9joYDvyww5O96HfatKOI7TYtd7ybj0U1t6xN4J+o5opztk+ryVpPP9/qC6
LjDPIY9QYLsuznIoG4D2pRxiO332p0JMI3U3pX84/7lOjoLTIceYegZ9z+NZSVJnDBMKTaDaUGHV
Or+6Aca55qt0Yu3mXIhmCy8ECs/zn78JtJTsYUhZYOuzbuzuhPBm2ATM30st7Y0/ldJL/vrwtNiC
VJoUFOvp8iympRpJFfoB7wJUxsjYU+VXmJkf9KmmusCjQCMsEdC5PJZ5pSIhOJFNHW+8XEVJt0Y/
hgqzlrnAMSCpyXyzldP8/msR13UsOHlYkmIum4JlV8DC6WwwfUnZXplT5F3Lba/2H47u0CpkE/dy
k+iuWIvobqVgfgCBxKhjNPk2jdOXaYabVUa0ZoX1bkKGKniGmzLvZAUH88WhQu23kloZMqIox/Ap
zaViGzfBh2v0jML7lHRiNkxgQsfbDzAoiG8TyeEq7tXSiTMLOZx+7GP1umsLoHtRbQOkgyvP4Uft
slztlZ2a5xw2eJYTQeg6Hv+ChOfOTPoFwVQl4GXCSg2utFBPP3r/c53MPltczNzMhMbjYWQk4ltt
ruVBDbM2ttq/ZACND+fP1pxrH10plD1ny5C5H27P/3M8SBVmddXUxvcWnnCRS/dGeEhlc5cLxcH1
hgQH4heeDSt78l2JYR4VwhG1XW0WDVp8Q/CEKPYOxvehvbQD6yrttkruuYkRbabp2/kJLoeigCzT
gcAoh7IrLOhF8AjRlpiAh8IMNgb/BsUTz237tPskobm+tVIPQBm36eb8oMsd8joofX76mgopxrK+
F6E8pPf5EDhoeMT3cASS7WSN1sooy9v571Escl5Vnc31FueNRrSPJDBTC6A69QBLpLkei5KSC7d8
DTRxYrDZMAQuGl1vbDIWUb/Kc6zK9BmRGHiM1RfWAxcaN+bQeB/c+MzraKjFxtcNzzOnkqHgJ/YQ
GVJvj8DKR1O2eRTKP/hjUFwjkiziYtuKAPQ9Co0EGX3f0zmm4TaZu4/uBDq0MCGIU5ScKJIcny9Y
B1OkGxAUvbAoeMXWASqLyUcjL+2fo1EWp5gHCboAA49HREE9B+2sJzkWT+dn8n4DUI5AntVC2oWi
krn4KkMiNYo/IaeGcZHxSwxoOiSQdGdtCXPNLul1674NSyQYDEaJgJYJTaalS12PToI2drSy6KSj
JEPOKEHYNuurSkrLGwC4+a4x2vaAAKziDmGkXKCUm6zExnenmDcyvicCBJc18zgXM05LVNbTwPxm
h7AASqQW3cGI17Kpk4OA8mBNadsY8nIQpF+QEvaf4rFM7a1aqvplhl+dvf/Q15tRMRoPIfooDIQH
yiJWtEky2IEx9A6GeAHo5cL6gnYKNFItClbeeIsZ/T0UWS52rfSxsTQ83vKqZ4ZxRnLrGCkE8JoJ
btpEEh8LEq+j0P95nQw2mEs0wpTnSEllAWybACuOClb0lSpPa127JYTv72FoMcwGfDxX9cW6oZ3T
0USTgNJ3enWIhnK8QkmuvdFbX98HPJhhdw06ZEw4XH2MkQpk6da/0NFucfmkawd9cQhff45BP2A+
giTE7+qRVqYgo4dcRD4OiVNrcfJpQNJgF8JvWzHlfsWGvTmDr2MBlVPYODTwyY2Pv6Ompcg/j3zH
IKoeWwg+yGep+8mLD8gWH/S8+t6G/fdWYKGjeZ8zvf020IYeyfrKJr5Am36tTjHHysUP4iK3uNBt
BSjdEjEEzQJmroVMviwqW31J0YCNL7OaVucd+plZvIvDKVUe0IULf04hitQriKUTiz9b2crAlQBN
IMB3vCBeNSktEqCdAzwMHV8jzzdgiItNGUTJ5vxxPXGGjoaaf8qbN1YpRiUY520XNIZ0EbMhrkhG
24+fVEaxOaOg2ea78HiUCmqrlyWcoXbyg51iD9KuUNCb+g/mwrNK0AekE2Es9pGN00KC/Br7KI+i
7zCj6xupk4yH86Oc2hzAPTgS1Edo4C6iDqgLv+hSmNVxKKI9tq2BCStE+Ftf85sruUDZQWmL4lLt
ou7Lx4fmjgJZBuDj/UGBXp2JPoVeqFKcux6E3j/jjSBdQPfW71KU5ZBPM4w7Yv8aPvD9NgE8z3sL
yBLJNCHh+ANKPf0dqYrQ8LC08jqKs/wQ2PVay+X90lq0Afl0siXzwFvW6wO57Ay5SEcHat6DbOjP
nWY9epNx2aHigm5rczC16mPYFoIPFUkFxQDKrAow3cW1CAep59mdjbBPESz4ZheIgx8KoYaGi8xs
EaDbWPs0YZDpjL6e/5zzTjkOM5bg3gLUQPsFXM1iaBA0EMpihrYMQNnq4EXbvAjKLX5HEB6aaq3y
cGJ5GU+jFQIuGQDrYueOYvI0X0ETByHk2B2y3DjYaStthiIuDhA+HxH8Kw5oEq/5AL6PZ3NfEKwS
8FJ2z7JiHuA5CEEanUWEjSQ3lnNpE2u1vSvQ2VqJZyeH4t0OGRRNQ27t442KnFBvphJaOVlCf94N
0DiIb8OiQyetmQU/zn/Bd8cC6z1AFYbGrp179otLWxqgUFs6RAx9QMJDqpC5KmL8086P8m6fzIB1
hiCAAlbkcXk8J9sDdzYhRYVeXmrV27EPomyTGIH+C4qYhSRaEa3ZDb9bxsWQi2VUE3iAFsYGLozP
YiO0+CUyRbNJy6Rbmdy7JXxF4wN1IMGif20sroZgGgMZZSQkRceyvUCyJHWhCGUr2+L9KJQ26MbT
6+RWRcL9eAkRF+0is4SsbMe1vi2DbkK4yZhWct/53/L2QJO+cLA4WmxyxUKQ9HgUCFoC6ycQL63n
yQ+D3eGd5LcXo2p2Dj5Ew0OXr3WI3g3JivF2mdHbM3h7+exLhKkOag2fIqwrsRmQMdddO2+kO4HA
0q1tNbNs3dhsz+/I+fMfTZS3GZnaDD9kUDCXxxNNhr7t5Bg/qGYXOq3bb/O9eq1sgpVhls1MYsbx
OItrh4SxNcqEcYrN96/ZBgsO59fl3fP5ybw+Sc7NRj2ezWDUAQRARlH2AAscLD224ga1lw02KK6+
pfvmfKqcS1T0nfHP82Mv35/vZjhv3Df5Fy/oRKtmZy3poLm9Cxbe+Wlem5cfvVqXKzkf+DfjDEmG
LETGONq9ty9h138F13zprXyw5Q2zHGVxw8DKjxJpns20wyLERT/Qzdxi5Sy/eyotR5nPxJu5qGEl
tGj+Xtfl9kfsPr7o++evn9cMNF89fs9ti0XYBc+cjCJkmHIL/NRFhsD5iubm7eSaX5DxvFjZCfNe
PjfcIuTaGFcSPhiud3+g/er8zJzLv9zPX1eGOREw3h7d5fs8rbPaRBF0nhVCWC71IhfrINfaGJvn
/VO9+YJk0NoHWwkXSx5UY6mFHcxjdhvedhywcPvn5Pz8chM4d/XmmWeBg+bmysWy9v2WGHsVrQ4l
mb/f6P6YdvIeY6xtvQtuwgvPSfats7Kw811/5vspiygSa1ApYRnOkwzclP9oDsKfLhptK8s5H9Vz
Ay1ChibhSBTQvHREhsJ358GIyKv2sovNtTmt7ZVF0LDMqLay+aBZ+rfWO4RIJhcKnmdZjCLJWs/5
tdR2bl6L4BFZkqKjO/b3Aia32DVszB1WcO6XcBNu/oJ7TyCWnb/WZvmafp4beBFPej/FUqBkYPWz
cll/zW/KS/WHd0fFEfXt4nl8zC7DW/VOf1zZMWvLuwgwfjOERj7vGJU9gwAD+7M7kOW5nmO6xTbb
+hvLtdw16Pa7essifiqLSDMqWZzU88GgB7kLD2LzmLqT8+I5Bcub7xRn9R4/FQDoCQLmn0lz8GyO
I3YdW2kmz1sWL+Kt4HyoG5vMQXPtT6mLk999fYew9b7aa1f2xcoqn4qrb8derDKyMmNCj4RcZdNv
ja/JLtj1u3ET7+oL5bBWNjv1SWkp0LcAV0dffPEgiNCrjsaqqJ0KEXhZQMJFpUobX9qs2kTT/fmp
LQMBaT+lT+odqgrYH9zC8aoaTah4QaJNrqQ26g6ZJMSVRRVitTZOKzFnjilvjwhDgfCk1w8VyTKR
xzoeKrEUY1A6DLQ8yOqfcjvLwAWryUoMXa7ePIpGE4vXwEyaXZZWNMyqsYVE9aiBnHuL9qR5WXVJ
7cqjkt5GRZp+gdEk7j68ihRxeFaRtNMHNeb98yabyNFLqOoCy0Z8J4st8qzEVK1J71GtT9b24vIl
xwR5w1G7AZCvw8JanANMearJNqXRNbMus10kMOovaMAhpVTpuRo/JqJr0H1NTeRrKW7XkoNEYnqX
RKP3VW+yJkdHoOu6izI1lHsAJSVWQ1VYWE4hY590fl3eJd+0XWmPGYJqE9Aw2lfHC6PhpZE1pomX
peg6rEekxB+JhkjXBpuhxu4VNWi9G6IdRqfdc0Xz8adf2761ETQIp11UqMYa0X2ZX84/SWV/0OFC
8RU7o+OfJKHVFGIWP7g4LcToDauKgydF+kTtH02Cvuisy7FQuHbDblhJbd8fNpWPBkKNkjBFenVx
OyHoKvUjLBG3aqzvJfiNLw0aRLcIb64BRU+MNDNqDDrxVBWA8xxP0q9n5ztbmVDViwzQFHCeNvkY
IRpKq+rl/Ed+f66pYlL2Qj0Azoa87Mr7pjykOYpWrokizrapBnyeSn+lg/LukcNng1ypgsqkh8wV
MM/4zRHz6U+o0dR2ricFnjNgLOpEqa86bKj0MmynfGsmXrJV5Ei7pqGfvOjpKFYi2Pujx28AejOz
lkCaLYtt49T1fl5yuiwknY2tn3vSZy2WgQXaDZI4F6gYo+jy4dWd4xhEH9A+gmL98bxTPUjVPPHg
29c5QjijFu/S1FQPHx8FfPPcLwB2AGH2eBS/72hPjVGH2gu2nggiITaMp/aH10+TVSYiKKzRrnz9
xm++YTyqsdmADXHDvsiuE60Wm1BChKZHRHSTtoO3++isZtgGoEqaIOwcbbFnlFGuEyxpkYmfQv8y
yqXpwsOaZeWR8D6gWIoOdZNJ0XV7hzuE/EtXb7RqF5vYbCPLyOAkaLUfZEuXAG3oPQKxQ91deFL9
Dyrrv34O/+2/5Hd/3571v/+H//4zR/NpRo4t/uu/r8OfFd/+r+Z/5r/2//6x47/079vupWra6uW3
6+ei/m3XZr+emzDPln/n6F/BSP/8ks1z83z0X7ZZEzbjfftSjQ8vdZs0r8Pxm+d/8v/3D397ef23
PI7Fyx+//8zbrJn/bT4/6/d//uji1x+/zxWw/3r7r//nz26eU/7a7rnKX367qJPn7Fe9/Gsvz3Xz
x++S8S8ioWXN6od0IUEQ/f5b//L6J+a/iJB0k2DYUBLV5yZZlldN8MfvhvKvGW1p8P+k/wwkja/O
AXv9I8EfQQngWM4HhqLj7//35x19sf/9gr9lbXqXh5iX/fH74snyymVg09AOgSlCY2apuxLlWSDw
ZIGXaIb1PTJs4kKr/EfPwsyp60bvAtl9FE3aCTJOIel7xYrCmwiS6WVID2Unqn5jFUbw2cf44jCF
wY3Vm/SQpCbGBMVcSXTU4/Tq7187w8kQDAC0qSz7Yz1C8pyjDDK9J+qvNOQEz4y8sh4LFelsJ0f2
HbsP+0JRih6agtaWD0FX4ZTSmJG4aMIQdRbOK97FgWodVD0hggcJSYk9HyMaKBDG0JiTXmKce25k
tNhuotLkWUHgCxxFIwEODEVCBnXSPxeWh8IbOmUqkpteSmk2T+UJvd7Oa75QxWwjRzGkGEdLT0ZD
EwsFBEy95Dsusnm4Eqdfq6T/m97OK8P/kpVRzaenR85zHEKbHkl1PUUtr8RDXkdWF+8TI31KFFuq
DyY+z25kebICJEncFAhgYY5kZsNjUWALgaxviOBbEZpbZCcDgRhyodyHZQZ1SEL7fzNqoAffnJN/
NuLbjffaxlj8YFAr/FZyctAPS0wRSKPaqg0cYCvVlz7PBpUXcq4rPxuoZsjq4PZ7KSv4BuCwjCa9
6SnWwfTURwU+PFauFuA03Fj0KzNq/dI1sGaWEPCUR3T41eYrRjQoXQHy7nk0eXXwgATmcD+ANyD7
mUbUWUeku1wAp57OXxui71MUk+txh0tbfORMy9GbXmBPiijjrxZl9M5FoR4NRrnPIJqMzYgC8jAU
91PfNFt0dBGxIitGQLY3g0cz6z08ftH374wgfQAFUTy3MtPAeDJSNpNdtIds8ANQMjzcnwLEoA+j
sOpfNSJwGEMlAT8+T6tx002GfQ3UTLrrbbO4zdMRFJbdiHDlIfZa2F9+DqCtM1iU/IIJHu8fqUwr
lLckrLXVEttg04NMYUYsiZpY9G0GvzLiLeJ0AeraBnLZwrd3ZttqD1GPIbsr4Txp1CgSa1V3F5qR
qW0BJ4hHaHWzH5+llrc+QH3uQoDyumP1fnSNmjKIiXKCFLLtRTFet15+QAKqgjxWhHwkWfNICbBc
d3vRXWG8FQeunrQafwkPJLccg2QbBDHBOZPar+BLp2YXx2hrIr0YQBhMphnKGEefG6AKFro+yBqq
8uyBWXd+Tv/QR3DQxV56vDLL2BEFApIYkY05OoOqvFVlPCniWkk/SX5aX5ttrhu7spMAVcX1uMkt
1fzU0vPxkdtokngzIe9+FaSJUritEap3oWLcSrU1bLI2a4NDGd8r2EqSrU3BTi5Gf5cVnvmnMaZ6
vTNyPfhcWQOq+wiZf5IULEfd0sfILBXWVzoIGDWmavKgTLb1sQziNXQQ/xEPIcUDrfjuZaxMsSGL
BonOhM0VjpV8FZOJ3pR4wu6nHv9iS0/qHzjTy2u4mTmxW+46XsoUolWelco7RJc/4fvWg0urlSLf
6lIxPEXzsla68gnAXHKhNW2513UKWXKPOqotFRslbINryS6x1S3YKn0tZysN9ddq7uJnGTAQ5lIB
MydZPD4MAPZyxPpGgdFAqCJfZ3b7qKgrgIkUKJEKnlCBUw03TdXKxWMIeXLJT76QkDcw+2vVMdRO
3reVp27gJyLrHpqGG8Sef9XLCWRhPHd+khWg8Frrawm7OT8gl7+dXw7bakar8M47/u24+eJcGKDb
70ladGVkaHtsPaGMsAVj8RnpdRLSKKrsb/Qp8TKL4uoWlcK/gjTyFBTRgw6zazzDIlQRbVwCkzSV
bxF9LKOdMSDQrYTVsEv62fZAjOaEj6Mf1ohP97DVhGi3kG7qG/S8y42njcVWZx3/TPCjdoXdi22f
Cw9TvUIuPuXVOP5S5K5CXXWY+k91Jd1GXn9LgUHqXURDwkelMeA3yrFd3fLPIac+eiiuSSIwryM8
5FF1T5MLNdK8B7wAh5s0C9m58uhoBCsKyr74hNfCJPHAtq1PMBq0yCUxCHe1FU2HKiZSaWo9flMa
K/icIDP8LQ0F1gOhEnSdO0lKvJ/qTsZnAsdOT1KrzjHHxN7g7YZC7ut90Y0Bf3b+ZhTvkxykzxAq
UXitzMnOokQQTVxAIwx3d77tH5VWaIcky+CzQWra1o1Zu/pUY0I8lvIndZgof8oBqrbYNkDR7rpt
KsN2jxITwXB0wLcYW4mtIRna/vzvVE/stLnCpQMNfpUSW7wNa78b0emUuTK6FFnqUrU+SYiKqb4m
dhlE0R07CClwIxfYGBtYnJTlU9nFPULhfbRXgJ2xxzTVxbYowJNSKBdN25Wf0GyFtOVHOyyvtS/l
OOmbemrMrW8UI94LkYTroKM/xV0e3TSpEexTs00PFWLOax/iuIxBYKSWNj+2AYOSHoNQPz5KUhh6
Vlr2TFDEyp1fafGl3OJCKecerYvKrC5yrQmvELYEZ6dtKCZ2NmbbhtExA+y/cFcxfiEpt/oqXxS2
/v5llOG4QVUUGym1HP+yYgbjy0YqXMxUojs8pLqthHeSK8zuIrZEcsB61gZp+c2QuSKFdjm0vb3y
vD2xOnTsAWoDqSLOLLVgwjBqhhJwkFsU/U8daO6hszuxS0E+r8Xj4zfu63Spq/K+fQVyviNeD/UY
STgTILT9f6j7suW4cW3LX+kf4AnOwyunzNRIWdZgvzAkW+YIAgQIEOTX90rXvVU2j1MZpYh+6Jdy
WaVCMkFgY2PvNVS6B+eMidsFMe2CisYpY5jXMThzDOIrhSnLI2giFU9LON7GyvOMSxAPGiSQUW+9
otS1j9YJGq5j7ypYyC/mFK+kX3ct9ASP4kBO1+58xda7kPbtZ3NsIUELmeOXoQ8g4m1BYQL265EO
M9dpz6je/CQx/Ra53aN6C9DAEOB0oK2zWW64pCmzGUb0aZHepINe0ICz/eFqrsP1QS6umzmVVrDT
aitUScTs3lLlwuqagQkF6/C5vhdt4CFnJUddbSgis28lj5b7ZuWXpuT0M+FQp4x7puAUDRwOf4FB
VPiIvMDLlVHRKbZ6aPoncBaNZwt+4BByhwFxNDYyha44/OvgV3sHPXznoqxr+VhRP3yGQnp46Rh2
8DrDThrmmrCcu+pGmHmDCCn9y0B6UHCEbvnBWuH0DDuYvvPgXPvZn6R+Ztoa4CJKH3DvUtYOXilw
KYcCsUPMMvNqYTd/Ldr/FyUL9jbcT/ztbULN4v+DQgVgtr/E72Mh5LdKxc2xsPB/cKq+vfxap/j5
f/1VqEAo+c+xqgAcIQKKgwPofwsVwKb/B/Ul1DAAaESx9Uho+Z9Chev8B1UN7MjoyD4A4RYP8T+F
CgfljQC19yMfEXhN/PPfFCp+zxQNlM+OFFQUun6PdBDabthc6epTFJB2P0KUd4ftYJ6BK58afbPl
Ar9EwawcjTuY43whk4DqNBSff5nnP9x0T429PR4ticAN85BPENK9jQgLUwEc5QcHx7T/Wo92JjaN
xFZwpO3brwzkkMNQUZV97Mk3CYijxNHbFk8u5tCOQU67NFCKOlcAwBP+E+3+fqHbll/krS5DX6r6
5MKIKZOzQV/6wTx69xD7TLPqxMxvEWVwbGYG2DfVJ2uR+hLeCTk0ysszd5dTgx+zt1+qyDDs6DS8
I8u7tfcrJLnuo55M7Lm/i4h/WDK/H63/zA322a9ji1K169I00V2gqAntzc5MPKupk7A+Jzb4+4n6
zydsEoeJar0OaNvcVQFbr/uZMRjHw1lHe810q+HRCRaofDXMoDuTLZ6aruPPf5ku3PwdXI5JeNdK
eQNXOOR8uBicWUunBt9sX+jQDMMAcs2dWflfjV71CYQ3n95/F5sK6T9Ttdm/kFpgMhBS3YnRyuyx
yWa4RoTlwZ4ecR5TKKJDj6ztbruxzVATQd677+W3sjwEU45/0uhbCTXY9x/mpzjCn3bNZr+P1BKw
nxDqDr6i6BLO+VpdGuTT3F77VZd6zqsO4Xh1FMa3Dyp8hoFWPGDL9uN4UZpXJIL0xl9/jPBkwe/A
4iCuVZDDhyODFbRTnmMybCAp/0zbJniYIS+JxgXqzjHqg+O8LiHKc5gRR19y1ItnsPlJdwQaw/4g
NyRLbBfZWa8Tc4guYPuVnJmx42v6w4xtkfh9RFqD2wu5M4HGn2CSOmPmQjLtLB8zBFF+2EGFzyW7
K6vcohr50hVFExGi+C2HbweM2fQ07fHLXZeXthNL88y7DE7s8q28IYG1ZSMN1txB+RYlYh4cZm0+
hyPQM0dTzqlHBsgpMCyM3cMYDVLs0N29K732ES5WV8IcfzQsumoYeYbKH2SdjGsZNc9aVA+GQMtE
ol5r6YtZ2Amvl8vQMlC6Qo1C1+Iwlc4D/DVeOxjcwycW1y5Lfx0VyWq0wKK6vpTo7Ddluedhe1Gv
640/6XvkBRemWe6kDEAFrpLaMC+OM9ZYoDDVy41Qcre61l1riK/IX68HOPHEjj3uIwV1iqa/a3y4
EYxGmIPlkS59/wgrjrzXXcY93PymecztXl9AbfsCpvA7gTtg2Ksbxxo+9T3LKwU9jUWWxTL6Z07P
E1FwW3YCA6WCTUY3FrbCAVdrrWMf5sE72dvk2hSDe1uvDqoaqOC/vxpPBKqtDoTQK47+pcV34CxH
CSWHnvPHDmtzE9Hb2W7ciNiscGcsCNghxDCF+vKxx94Eb5eSDom/MxZQB2JxDR/IMGw+vT/2qV2w
id3KEKRlgTcWoNLgVrJor75re97etqg7ntPROjXvx+Dwy+njDM4SwBdWFMsc3Um3v2jNrnj/+U8N
vYnIARfQix2DsUDhAUXBnn6CMK+bvj/4qcnZBFEDZTNoMlSiUKiVJIYHY1lLdOaum0z7Q+vG3eIm
NJwo2OhbvJiMpVgNQ6NZhcbL+8//58lBkeD3eZe4Uw7AWvFiDnDeRB48FWdUJT+UU6B5+vvoOtSt
gPKoKHrdfwlWgHj86u1jD77JwCC3BsWvWvLCihSKfstaoMPPzpxJp2bl+LZ/WY1BaPSAaCDs9CXM
iSI8eTKQ4EN7FSSp3wdvHXiSu9E0Fp2Ovq09imu0Mc/kQqcefLNXe5svrUubqSAi3KGexVJhjf9O
ZOB/EwaAk35/cDigiRGOdlNhR2XOBFBDc4n2ysfe52aXlh4MVTsnRJSB7+RegUGXtiXvz7zQCI/4
3zkGal2/PzpB3dObGzEVEcqCsbfSXPXd/di1l1a//phhjQujYVVAk7Q6Uyw68Sa2UrHCR0Hb7I6T
xbofWE8wv0Ut8kNztRVRi2hQdTNIe4XNGaI9IFdoqLv79wf/iVn/w1xtWYqT3cBzjhmsUFMwvAzE
M76sAYzeelWG2TpqM++wzOBWP9o3YRBxeI8tJU06z/qElGG8HRR8hddgkQ969Z2bHjoE8cC6AA6X
lgdN22W+4ov83vnCjX1l+R9bQOEmIEyAc2ptmFPBwvCt0iYYB2o6M/af0xDIKv2+fEpJUJ+bCF5m
0Bl74nHQrpzg0XShgz73/EqSWmawMxIfuhf/l9nCOoF5O8D5ttDwQba4iZYnVMs+uHo2MQJCyuXA
pYGjdoESJ4QuUKIMEZvfXz7HKfnT6tkECcsxxrVH273wwrpJq9Ujl+48kVRI6xya9tTW2oQK2XoC
hdmOF9DSxI1B+24W+MO57s6p0TehohwdBvfLUBTBtNhx5Ynv/oJa6/uzs+kL/B1Dg2OA+uVkCSE+
SpqGj0VkRe7BnKh1Oc3NN+AIkYmPbIVVlzIOYVh314uwo0S0UJeElHZ05gFOfLsteoAGPaKsz3mx
EvGJMn4ph+jH+9/t1NCbwx4QXpdzMk0FDdxvzHS/m0J9f3/onwDpP6yqLVp7hk+6LMOGF2A2ygOk
uPy4dYBq9ifjqKPKK5WyVrtp16JPX8Obch4BiO8QrC6MaZWJD1OIXQSZhyyYI3kfkMG4Jk1Y5nNE
KG43iwH37ZIkjMDXhJYd362232cDg4tRX3tAR5QktdZ5TA0S2hk852BcHwIfgaheJcqayH7qhUgj
PcNGu+lXOP6O4124eOxQ90sfQ9iluTEiCPI7filSYq/hcxcZFDe/ss6dpbPvoX4Bf8AOwp7W6LEU
3k1LtoTmN6hUt4k5B20KNAOAuUfnX1hDmLvZj54DRTTQHkC5rhwNYRhQvurGQMOaoNn7/uSfeq+b
DSFmo18WTccC3sFduizwnDAmcibSnTiYtzgxv4axneoUK3TVkGRpIkgem8Nb4AeoOYAQBJAYA5TF
OpLyV1pXZxLTE1Hq543/l22oeO2KyvRZgVBeH8RRw9aIyHjQtjrzCadm7fjzXz7BBkSj80OTFSUv
rwxgQ2IIEltnXsnxTPvTdtiE8M6eaalMlxUoxcukjvicKGD9UTkwloO1GN2Zt3PqS2yCuQZbgAET
JgrBxlvAJL6aA/38/qo69QY2QVw3HQmXcR6LGcDlLyF3yKfBBDpb+N05OPGJp9/2PZcV1jPw1mUF
uu5XsEr93nbhmTz7xNP7m1jH2WK3c4UcifeNfTlJZseL9M1rD5fjM+/41Eds8hnp2F1gLpNf2I0Z
XTFhqL0TcJawJdQfqpBDhPL3NSoNGSx8saHiwSwfIL3loY3OKRifmvzjz39Z/2vgj41iGBu+DPA/
bvk1Ex+r7AOY+/vY3TLLykf3q2j7hEOx6IOX4S09J+hCY/Hczi96NR1INL9UTlS8v9xPTcdmucMq
yx+5MP0iaCL4ZZdVB0d1cc5w6dTomxDNwYGBtVjkFWNtmWlEtZvAcf0MteLE4FuZCyhZKJieE7/w
II2X8n66ga8ZPbPKjxvmD5FsK5p4dM+zpWB+MZqK3cwlGikVgMxQBrEAAYyOCMJgNtL3X8KJLbWl
RIHTwOGM5njw1Bh1ErUA94YhN258pf+dXdrf+d1W98SAyMqRPucV89HA1R8fDTt6e//pT72HzW6t
mnmxGV/wkkejg7S0sHLtWeOZuTk1+vHnv+zX0J/qrlUSD75ADMoKh3sAkD92jGxFYQFyA9a38Tk8
0mkMQxCIOzL3+f1ZsY9r/E8raHNGwZ0yrGF56Re6vQKHbGeGXdLr3B7gcV6mgl3rBpR6a6fJm+28
9s6T6a6Xjn8IBDBz+Nt40axdvpZnlNs3OO9/VsBmp7ugSy9dS4IihKSkD329UPepBdTqEtkHs7xC
o8KVt8HYHjp1MwywGDr6w4/uDmZ67XhsYowAuLw/Oade6iYuzG1LV9/vKUx5jZz2HvzAeXuO03xi
8K2U2gBEFcNVkhZl6F0HdLyYbeNcJD7RRoMk7e/LsS47f4bgOClCOQG0VLfyQFj1guJ8k7PVQQ10
9JaDbthrXarPrsUe2WCGn/SyOgnzYEpNKl/EcLABOcJH34oqq0kdwJhvleVWd1Tg98QUBntK2ZdG
mAp+6fZXNBuunXE8xzU9NUObLEGj+e/BlXEoDLP+Ydv1GEehOucndiIH3CoSroT6I+SXSAGj2Wu6
TEBE4GIHOWnyYlfzx3bulhk1o4PUqHnui6DSL9AAfPXnxw8tza3u3RoI6oyGIkWpo4xEbQHr4nPz
/hNd94eY4G4ShGaq17FegUCT6FkegFq17sE7aa9tYwVrrW+qQ0QEYwkERnk6VYa+GZyph1s6YMJi
Zn0O1cMmBfjRf60bqq7gd2PmVYPS4YSbILAQ1mfP1nYO7PcbXKamMZ3p7KfEw62FNB/ryLtbld+q
X0uY7ilM/mTF3K53uFGkH5v9TZBq1nVw4JfVFdhFOz8YwPjtzwTkU4t+E3NA68PNtZ+6oguHt4hF
z5Z/JrSeGHnr4WTO4CmZkrYAeHpV5gqfw1pc7D40I1s0thdw8HXWuSkIlJQzqxqtdJHjuc16RFn9
6ZT6yZf65Xh1BsNjq6UxfJBDYT5BVoPi2N0gD2i5w3QnxuGbmfTFOR7tzRsA74AIR7jZH45tk85a
07r30gmyho7/GLp17oErVUU1PJ7rhFr32KfJWn/uStQG2BOADciRY3CW70s1ZgLVSXwSUKYzfupN
+V8fa1X/Trrv7zNvS1ieTcNuLbfvC72awG4itJrGuc186q1v0h50o63W6WAszxVFr1zntLE/+M6P
H/nLS2mirgLta+gAVK2uqC1umfxY3Pwvj4lqbusOeFXETZR8QgMkYN0/fGylbhKeHgEGluU+KTz/
ULrF+MHz/IhS/HU2KOmh+OjrrnBUb6cRYGUHJvm/047+Z4lswkJXdgP0/yRGp+N1Vcpn1OWePjQh
W1rMQEcYAHCXFObaeUkFVded0Xf/Ttbt7wffSvPXHg19reyuWCNOU1ie37ilHaUfe/RNhsAoeIf+
KNti6asnC75/idBQvvnY4JsKQrnOoTOveihgktjlFY9B2KH5x8be7EoYsAP/hqy2sNpIZGoOkXFF
pb3/2Oibjbmi6lT5VkMKd3SfSDu8DgxX/ffHtn7Wf/6QHWzZAmXFuk76Q1OYtrFDIL7Ctvf8R8Ra
bwwPZs/jhhyEPhxjtF6nrJ6efNRi7cVOlmoFxxJXbGLcVWrNHOnsOCHgNn2HpAZG6FEYBs3uysYo
/gT1VF/uUfuNXbIcHOuqqUjaOVik9Ini9gm+eex0ZjxNIFKuBQI4G7w9lQdl5sdQLYI5Zma7w09W
LAtjNg84P0anPgzwGaA0gELENf6j3blIEBzwCJbXsPxuhg9WacWue4vL7hUOA2cNv3N9CPw6RfQ3
8LJC6idjWx+PBQohd6t2d/j0MZjuvWqMNb5Iwz615NDh+xj1W7kwvN9vQno/PwdDWqgFG+BkqvYa
vwZF1wzP4cFmKyQo4ZK/plH0scmdHfDmMT6eCZEQdYPv1pZvUrEcE4LTTJnsouyhp92YKQGFd+Dj
BSyborLCX/PjGbcEVkwUZJoseYmKwVMZAWnJnmzv0M3VlcS1xiJNVtn+E56hQn2l6snetp65sGN/
8L40LrksByjWjgOoOnW2VlYspmvbvwrQQKqrKvZRQZWiTyrTyvQKpQ8u98cptLSZ4FImzVxyP8WT
T9OXFkaA5rxcDqZI+xrwQZZ27HD8jrZ8DjsflLcoNlczHT9YVNiqi9Uz2r1QOm4L0YIRYZXe10qc
szw8Rpo/bYZN1K9qoaAjiWtEMM2fg8me0YGSU+ZQvMoGJmAQAlXema134ij/eYX/5bwNKfe5Aiak
gMntlfLog1v5ZxgoJ4begpXHbmTdIEVX+LJ2DyEtg9jVwfyxB9/ilJnUkV8dr7ro2DyTWV93EzlT
g91IyP19vvwkmf0yKSOa1p43O00xYO3Xuk7A1L/ABqulB4nl/JjxiO5uxtJT9b5erRtrOnMFO/Hq
t1K5vZ6GXrdlW8Ar+gd6XkZRRoJ9Jn7Y/YDITXQTyuUcvuvk19wcGByMQPg/+k0BS4nxcgb55G4Q
pQPDXngGSmnoa3jeQJm1HWXiljJasSet6MAcESYDNv6hCSrrzPFy6otvjpfAd/qe92QoYBPMrsGH
6G8mEfbPDVhUiJpLlUkYgn1w7Ti/p1VhZ8ArcGmHwtPzy9iHz2SpXt4/yo7FkD/s3Z/ilb8snX5y
VgKPw7awKlB1SBRUcdSpKGknpzmYHY/2RtQvKcQk6MeuYD/b2r98YqCtpQx11xf2ABEYAFzQbYR1
2vtf59Qe3qSIR2If8dAsLbqZfhkG9kJM++uHht5ijJ2aCyN0ZV+M3QLemfqKeueZxXTiqbcg4UUa
3dS6dltMgflYivZp5KB2feyxN+khbeFjZFKrL0A4eyq7KO/H6UwC9zPb+cPi2SJdQRujso/cpuCB
TS70YkKRzyPuZ7juBVnd2k0FAYEQ3WVqjHbWz8tdAGGzFhhB0qa1bKwdpbUd961BUmMZVTZr2mQN
zL9TFBWsPSeVG8Ouzc87fIl0ti1IOcIC76x4z4kr9RZPy8WiIEYQ1YXUA/jQXT4gkrTolQ8dJASG
O+QzCwAV+MMUMGRU6Ccg1YKbGySkstYrjhnVCiIRTnWxFnb3mZGLVhv4Rt0OP8OlevJJ1gUEAk5P
NXezY+qgwjI5ZluN85V0n6RQqeOiJy/c/aS+m/JZyTPnwqlltYlRPglM5rX4dkh8m2VnndtkNvyw
/hw2zE1E4hHl0NgXbdFbrL5fGiZzFE/XB9efw71qoFgFlzKedRCYzqy5r3aDYRtAk4PmuoMuOdyL
ZFsiw+FDEnlTCSUTbZLHzq5RrzCEW8WDsEjaiJnfzLxB0Zv6fqyCVu3AQl4Rp2Z1o6nXXUFb3QI3
w5v2g7Lh8Mf8yconNneX8zSIhFfEvjA5QyYi2kHlNTCHeEOu8RDS6JPZm6mnrdt64kiitVPHvQdA
xrQufRL0jMdBzdYWTksBjYdBsXRoGufKqCMHmTysdkxJnAd3dtf8KFKZOb3R/DDk3L6E0GN5U1Sx
t5q14nZ1aBc3XdRl0YqHAIQbrEhpyacSMkwZdkgQjzoYUFwO7aRptXlVAsSf+0wfKe9GmMJ67w6a
9a9QKFlA8Ddg+gPzv30LYdUL4OyCMRns9gpkomrXjeNLA+fQmM3KvQ5d8gals+qxXusvEWX900hc
79K1RbmbXdilezAwSEzSAvgxOLO6Hcx+2s2TlvvFl37aA6CSrFYTXLhCOCmwFchU59VIoGrz2Dec
3bQGa1OjL8dH3ImCAeVp5r+4o+XethO/w3ENynft7pfRrTKMPYBXC72abpEWfgFdaUhdzknLaJf1
QVDdlp1ojgL4Di7hkxHLBs4YmpEMUos6W0i07hVZ7JTDvC/pTCHujTbAPmXuDwCH3F1oV8MthgXS
gxsPsgegGg70QAmqSmKqVLMclrUp4RHa+sZrO0V26gySpZVopr1jjUcFQ0fmDQnsFLoial91g3Vo
ocg1pJrTKranpTqYYAjvfIfoL+bsQRsUzOhDO2hzN0GlIe4X+GIr2kSZyX2vMEI5vNZD5YDRDEBQ
TiVrL0ofrF3gu5GVBcvyGRpvkC8xjRr1fQdujmPc+yFUORFbAR8DG1dOERBIYsKtRVqB9KFh5MyQ
tu3b9SrCGXrHJ7d6m/ySZlDYdV7dCjLduBeW9LVTss0jw+MZBADNHYW4TrpEEDahoXYSXDKcJ4iS
OF0ijHJ6aXsnOAwzxB/E0i9JW5teg0uJEj9gyYwVSs3uIgTf7qXhoUrcBbdLqboFvWKj28lxsXPl
V23SOEafoYLrQ4uXReDKSz3t116wAx+ofCk97l2wORiqmPZMY0dM7sUc0IOCXmTsSFypnNGKJ/vZ
G50ksusD53Odwhpv3o9NsIIqE0V3S18PF0O0Ol9g++pcW6sM4ZC9RM2FxMZE6tlXh8VYprtasCir
cJrszDkUY9ZOAXm01OBceYbLd7RRLjpm/RLEUdA7bx70X/2kdUyZA2AiLrlEuQaF08a6qeuoK/fK
GnxI7Zq6u1wdD6IT4PJYh1Daw204QsIig38HsKNQU3qcB6/dETBqHiahXAH21ggjGZj7aWhTEehM
0bEBg2alIFCttX1kq8ND+X6JsHH0OK/fhbeCsRL2bPHTydPmklOoYsHbPSQWwK+hgePHdqm4gzd6
JYED19O31oCkDwby5KOEAFWBPG7+wbiB4NFKSwNtZjvyLlyFnynbJmvWw2M2le44Q5BoHByo55A2
mesV1MFSspvRJmq3TtTJPPDPkd8GgqQr3MAv2sZe0bPAt4G0WB9z4cDlcg7B9llq54qsYrochWVk
hHIUMWloTtkKpc7UD3SVRcMs70wUCFMoR5pQuwCqrVMzhEYHB7o9FQcqowvoWztN64sANi72lrWE
xx4Ek8YxKanTxOtwxWYbZpDzClDZgAWv4TdlBPtWSDuFVMucLn5Ek7LxZihcK98eUhu9tNdQjWAy
zaZXOJXlH2WLZjcFtwBcOjbZueNBDyioVJ9p2+GZ9KSbGb7tZb0FERBLVchfxWwnrIZUQNhENU/h
GjL5N5agduLhX79O8ySfZpgRX8FHd9iPgdQQ6CjD7l6NUXlXT41C1YSbkPBifZhKO6qNmJRgZcUu
5Idj0qJnw4zRA64MjglW41tQRfGmVwiuongBB8+bKYSTVjtV5MLVejg4tUYFwRqCZKTYR8KD52gk
HP8W9shCx51Pkd4s6MsPpV1d1LCX3nW2cjMzIsODMfJhX7tec8MWi/xo4YqWmFrfhqJE3tII5xbf
yklqoue3soQ4ANxuomRikXolrRvmK3yZntwJ/j6zZM4XSaweq0tWqXYaxDaI2sZVa361mvabSYLb
uiVu0grLuYNH9BrD1Q5iBJacYdlV3s82DgDi9ioOxbCmKvLaFLJ7DCtPy1RK7wXaom5sEzxQaOs+
7wf0MMLaWFMQOMk1YHLTrSAQBBMr0kqlnAB7dEXOZRGS9Y5tIDbqKGZ17WXcQW43doYdkx4QzXoq
vUTCkshA1grpBPy8cl7Y0CaGJFC2CUgy48i4Qz7zzRx8Ezpf1MfvRcY1mPP8QICOTXvmhUhaNbAu
dh6N/WGpebMj8EWNw2qqcl5b1i6EA9QXqDQNu9CdghtulCqPOmZ+mv3eytC467LOLR2ges3O2TWz
HPD5vMMKHUz2eWCR4+RUWD3yLGk0+wAetHU6wuriUK7mACDnwnMp/Tmx28jPFyf8wpWEOKJR7ZbF
LrOedjjGkLtnDmmMtHdCicWvyUUHPT5cngNdZratpzzoZA2GHARQMmp7Ua6G6k1FbEmqoOkhGsEH
BR1wYkDaXZoN/+wvIUOwIm5aW1GZmMzvdiKiyw7BCDU8V5g7qFPg9R+5mY1lrBeOpYIwYTNYo4xX
0UH1o3MF7Nont+nDGCayI9RkjTJ2QGAG0mF8O2a2NyDqyqNa3GzGdTBVkBpzcZOgdjWlouZtbJid
TBqPeTvDKd0Dgy1eElDsaQKzZqhTIK0h1KZQNPKNy96Inuu19Q9D4xpXhM0PlansxATa96BGy/kC
R6Uqbd3uB19UsO8m+hgwp4pdJHIonXbAh/DVMx5cozVeUAE1E868AeI42nwiS9PmHo/Stl7y2gvl
F4EHhGOTNdw0hmftQzqWD76c+dWK4xN6xdVDNCz3CCZzOhlaPYyrWX8Lm647LJ5eD/ZYjTmkZ0WK
HUtjHYQam0NEzc7pRbQbGgGhP0UMKLhpx74aZkXzcQiqTDsKTOGIT0nkWPcrVG5jFoEby0TgX1ES
VJcMKr6oPw7ORYvcZIgnPoRQBuT6LYLcWZDMYqmPUwbRgNhwdQmyGpjkzO3nABlNhDsUxIngJev1
N6OwxRVUn5H9VpaSxRrq8DPlXMq4shvnW22bVu4rXl2qld0iZ7Q/t0o9KgEL5hmw/3RZKxPOeTb5
1HYUmQbwItApcaJbXnL5ZrrQF6qi5ocfMSi4scZ+WH0KczhQ2+l+rmxrX/srA7K/Da57agHSXJqo
vFNZL1fliCtFApe38XhmjzGVaokRK+EvAXZVas6jCV+VIRi+dMO0qgQOl11quk2HWNiBT91GYS4b
cQNJuOByXWjz1fVpuwPJGVIzhByl3eplr0PyAzV83G+kqC87xN1LCYZJriffTMtyeINcFnTEMEcp
Jqy+WaAtiwQfGR+zFQfq1FpyDiHBZIS0KAgQHY9hZ9nvobGGsOjWLrq2s+xR/Vq/1eW6LAkNW50s
RhM1WedNCKN1ZPM84qY7JbWrmxUN7ykmNXuG7Ep41Q4WskMkMaDmdt/oqNacLXTM7K6iWFHmCiSX
clcwywcT2QWP7Mu5hlBXGxKWVUduLw0gOmY03Ztrzv6d4/AlkyjQ5hpe5FMshUE+R8wloEAQVNbx
3N8lI+rQlJURt3Yb5JozfwelCHIY+yBCviuHHIqggLlPM/sy+tT5yhovTJxgNRMcnz7cgxu9B7dO
pIaa5Y6wUlzNjVXtW7UO11JbdM8n1SVWuUAXCJj4pPVldCOV4z5wOrErb+IqEYACQF4RSwq6zoDx
1Qhv5jT2uAzUdUYpjpsWQkuIUrS66SQUn0JoRCXoOgQH32HDYzizY97gm1cmHiGDSYEP+DkyYn/h
NQzLen5j1dWEGyx6Z6MrpszVtE4HGKkBkii7+3bBE6ByHhxAoYEMJA2N6ElMBu6xWg1fiJhcJwtp
FT6OUzC1ELK0wPH2zOmal/N6C7u3KelZ4P5YUVdYY7vmg8Y9thSf1WLaSWhq/3sFJbg9tQOedJB5
B5IsqAFNqHXeeP4zlXOYKBP6E1A2/eE6pplDEMbJbV26iKlRINMRrOnPUYVTr+4rclm50PlZqGml
jEbt5dw7wx5fb81hS3FsEk3+hTlYgLWwwX6lun3iAyhf/OiPaxqtdTuvcCGPPXeY9l4jfgBi8OJ1
HtzCl7mvs3GNvs9l3WTEqlnc25bcC4ETe2IMEyWFeYOb8AoYPCiVHR+9fOkQoUIpllslEd0Wpmky
t9XyCVep6BPE35ukbmudSWOGhJyJFwTWg58O/bSiC7XaOS8DMDDckF4PxzuJZ8so43owDwbUEzPH
aPgFDYM1jqzFu+9DXOkRhXDJWwwFh2ysvk9M0BqioP0CxI8KsBN8535wRmjJ4cppJg6HAJO0iZGE
AOXlk2W5uTqKU9qRMz62WgO3gUAOrdbmR1UtU6ImBhX1ObRSsJT6HA7Kw64dpNpR5UNUrwUzeLB1
G1dKsxtl80YgJEPTj5bNc9811SUOyuAB2uHdwfDs43V9dCH2JJDBV2WZuAbH7XGV9FDb4XJDI5gu
O9CT3cFOe7kpMepOm/+XufNorpTJ0vAvogOfsAWuN5KuvDaEpFLhXQKJ+fXzaGZiTM+qdxPRm+qv
7L2Qec5r1bpnNugiw0MGGa/DErbj0gRYjaYHOFo+/CbV9r0y1z9LR2akpkOxVa2/3mcUo25UXX1X
ZUZreqm0TSsb99lbq3jfMn6fOtDfwFtZJuYqpkxwXpk6LC8jlx+PFGZZ56lqy+RCwmb8oCRNFMrB
/1AxnjDlk5Z6GRvDuhnmEG9t9E2HpFsldkBHPeNpZqtg0zgoW8mN201vk+1iq+trwCYpPIhK0e8H
LqhAI5fhFEMpEIIpxNWdYFjHrvYuvT7W52F2Jgw3/jIyZCaKwFYkB3Vl9zwXdb0z6C8nh1Zlb2bF
x1STqX4P+mGTbTB+xJmNt68lkLd1SfusZXWTyr4zFeXFNJ6VEXHL+bXHjheIZjLv3bS7b7xKdwNH
m+2j3qRjH1FhLiBRhZZuh45Q0EYY4SqyN29sQoLnh0gf1h82sLcyjd+Lvqz+elWShXIUUSZmPRrn
0VwCt2sI0nTnDz1unIOHDXxTdEsWWmblhQP33BNsdBINADnbPmuLTZPOClOQys6Lo2FD0niVE3fo
NrzsdCmkRQBm4fBO+T+xECZQWTltjIE9drT67AjQ9VCgwgMrWetNVgjJuzq4c1AyFREMSJRFOZbO
kzQlgW41p5VdT/tl7sabsdKyWmZfrc4+6iGp3BX2cs96JPYs3ioUv/FEY9m85mlyZ1fU1duyn9jO
3Pl16HXxp+jBwHjnKGAvYJ5PZq6Zt9TO8FdaY/UiZWLfx4PUA2ER4adaSUd7IlG5F4Z7BDgxrpnD
gtzoIkZ75L/143q1UvsU2/D4Xlw2UTGbybZo3OUUp0UWTcS0PFfADRed0fRPPubgSBrBVWpYyONL
+0vR5M98ZllU2u2fcjA64CR/3EwEGQZLM7wsg/fIQHZPlgBrs2F+Zn75NFR1fkDMK8KKsggVxI7H
mhtz1cwTKMRiXdlVSBdOukvF+RJPeb1Zp7U8yJ73MxC6yC9jpvVnDU8PeEM93xOzvHyI2fodMqQR
Dnm2hPEso65xtlnvn8nDtoOi1sQxV/HIr3GWYB0Xd8v4pG+SlFzU3B/TF8NPIz33zkNpWpthcN9I
k3u2bWd+sXhc95nRyLNbpe4TUH+21ep02P22vgSyij2+TieKx3HX9F71Z0xGIwukmBoeQ705pm7p
bqd60Pc24Xwhy0BHKbw7J8FUIz8JnApJ9tRaD5qlBXrteRuLGOudRkDKUbN6EgfY56OmypItAFYb
6alv7yvZkksiK2dre3Ubiq5Kyby2h8jVNBHVg01QaTdXr13qu8fRhO8dU/In8zq/rlRVBkLkLA16
ctTbPmpkn3KPGtO2xo13HvNCe1jNLn+2cj51vmn/5Jl1txn9gSlAM++EZ7ApOg6vl1eRB1azQTIN
fDtDA7Ld2H3IhH/HueVGHZfnpVvtE6HIZ2FkxrlNOsQVtZIBu7h2F1vLp1pIRK5ahhRH6Cps5qrc
aTZZ1SVNJu4vCoXa71HI0Q/bISfy25NWBK9EB9wsvw3ZvWnpryxRz65qRuoH3bGCkhoPc1mRm0ju
Mxjly1oJYltaP+hMcSbulsiefjxLKfNQ8pgEfW+e+8bOg4K6yE2hjG+Lq62b25B9L2dgVBq7wfih
QFMsZlBjjh9sx2dpX6tlr1cye3UF+HXe1eldy0JxmJbGPBEq54SD8NyQoFucaG16FKt5dHs4XdPY
0f6+o1sxEEZH2Lrp3Xt133C06N6x84ck1Ez2PLqMAlgGKjOUp0eF645bYnMPWdrMJEebnLYFT7Pu
TP0DAtP82xiHwG71Z54IrkACQMPYISrdMPX9NJCSRWYNs97eVeV51ZPP3oqPlDteKbPJg0qbT9n6
0K9uJPR5l6VZBz0xofZwNGqwHFduEePuO3OtiAr3g5WKUOa+N+TBj1ZW+5FaOOmX6qbW+Oh5WrEX
qd+CQozgIcW66Sz/NHDBDYO3XdAGJ/WqNivPfJBWkm4h6yy12jyKanyGPL0nW+dkxPND3/Pt13aM
W6Bw7JCwy2mv1HSfIIUKmpxsx8XJ6vui8JvtNK/q0UtcEPFsfUtqs91m2qds88/VAte3STsIXQdi
pCsmfKOLyLaekO6XU63HZlFqn6a/8b45j0rKmNaRq1+2L+OYP5VwXnIQz6VdRx3hrmRV1e+i6H6S
vkRJzWXxG+b/68o8Z1z0msiMi1YnNyiWcK3WB1PqFan+sooGEzJt7ZYESVD6Mmvj31xZe8tF/dr6
MwuQvAEXFLvcnbzIW2siwGd1Zqc7l5NOrOZq7Gd0sGFRxGkoer+4pLOuXUXKX9+Y1o2d66cOJTNH
T0WvV536j+ugp+iI+MxoVAIIJbdjHewy7DpnQ7TRozMudThmMbFRfhX5EiRpStt9VtCcOpiVCwZZ
l9T5jsNr5/XLxk5j0g36lJxMfS/09Q1XlU4EOmMSM964n5PeD1VJHnO1zJe2RbxrzF/SHvYMklpg
ssivZf7tSl8d1yEdwcHk3pvrXd1m73mXndnPT87C3R8PafsUG9apE38cx3xtdHm09CSS8x2jQVRk
gCGuX2SnPB9QBQPNs9dM+rSGbt1nr7Vbf/cTx4VvFFtpZW9TPIiTPXvq6A1gfmbSWZfKbG5guU6A
ZP2pAGEP5LQe+0EOKFSxQWvGpIWmmN4zk9Ols4ZLQch96Qz39tIc+yZ5B/tsaHT+9OsGAKwNU2Tz
XSCN6qx3rNQyM4xDKs2BbPpLEcskUhnmFjWad6aG3D6Rhvw9m/JDN+LV8NfXytepCZ3a3YKwpSbX
Khzh0kJht5RF1qZ9XNdkmySPhJqcDIpmJ/ba2fvguL/E1s/Ul22ArJppb1yHyyzom7bL+Sex/XGX
0tIRLLb2t7C0PTVZ3QGPyoGVpz6g9MqhWsbya4qbUjsqY/GcHfaYHCB7TYSM0IUR4TyVTsEgb5Gy
OpbPreYv3CuelXBkitlHyybkR29Of3oNagqW03pITfUc/76qrl82kAiC9Y20eoYVTaHsaX0AWhVn
PwUGdq0br4tkRa86JgjW/eIJfP9HK7V2r+Eq7dzUjMqifdBn1l/TKX9b4F06mnRnYyn3HWjcjczW
+NuX/o2yr3ujJhwuoSWDTh6321hxU+26+It+KjaesYm0WfbAj8UrVaNeaJfVpfbP6Mf1UCeMuuh5
ZzUKyMnOdm4aFJcq25+R+U83yTgTsdExydZo5BYd5ke3txqSdY3QatJ73VM56mGTsFytU1pi0alO
io9ILWMo9OxUjPpJTPxU3L1qn5f64+91ZnbzadRlfTe78w2rzCa1hp2wx1fhZyKoxeD/Ielzp7tc
eDGLEJz4d1IZIpqm5ScvqGmvHABpj4YA2WNYW4hC08p7TyY3vWPlbq1aQErOp9yNt8pr8s0S5/uq
1WLifOr04mRmvvPN4WXqpQgXl64hJFEcQ9AkliLYJGagBp35akrEcCN36wprMSbSA4vO34G6wMbc
tCAZD6JtHLuo18iUb1RNtHS6cPZUj9pcPOmOxedD2rqDQCJuPwaez7Dvhievz51NWo8rbtP1ozP8
rzIrPmhf+IJjXDeaR0OBUc91xAXjhlrePI6rec71P4YtBTCpk+9tVNXncSrKYE0G6h1q336eGdY3
Vp8eDdLxCF+H1Mg1q7stneNE7dDsq2xgdUozBfUMLh7n0Eaa0ZV/slk6YVvqr60i2VjLAR26parI
MUec1llcUMKs29uYsjglQyzYJRf5yhZ4i0mR2hWthcRTzAWn0mLvvViT1NWoNqREpNi7o3pxGq2/
6nEWb1bPQIrq1NQ6z8X8SCVD8ZKqHGDYTvtHTwDFpWkyXWD+3I02e+6jGJV4aJvxvUvthfnDMwg8
SJv1fm6G+MJqYz9WWqY/cRNYN5E0DGlifoghC0j8kd7WNEdGFDcVb/qqup2gn5bPmrM81ifr1lHn
vvn3UdXvisSKcPqM55Yr8GxkNWrCfmmerKWxN46T3xpvJDqFQNqAraSOVmP0HyZ39U5mV3OSkEQV
ZHb2iZW13lUMyTRLTUQZGNBYKBDMHczCAvXsJPu1q56Wjtxr2m7UQykdymnmugj8kby+tAH8Tkry
FrT+ohgNTm4rKErHt7BvtLiICmOMcSG1836dmu1KRnOw/Aavu3S1vHFiJ/Cx/ce0kr0ZNAOUio91
N3KcxtzoVLGcjKK1D9psmptsrJaQIIZTWZl9WOemfy0T3wQJjEdMJ1jnnlLDrs8mcfDkk5BKKYqF
ngyBCqDQMdxRokJKo5NzUcZk5pW5dYcwYX5IO6LmC6X/tQa+r6J2rCebutzI0QaIRzmu0Vxpr90M
NzANpWSbgKSf/PhRUPMGtMLB2Ya8HhTbZGO+ROAL2jOpGQBLMx5nHiD6gETvlPvRHLu9ocAMQBdd
J8o8bz3NKR+iWhx5SOKJJxmZTGJGNld81Pd29lTTEHJsHOoqysmZ7ifxCznYkwj7uKwZpLTsZRpJ
xlyX3n8wp+kJdEEPJDS6zXkej/tVZf51Xr3kbA5DtY3nEj3BNMmdyjrSyc3J7BjcyMlqrSy+UCuW
H9w5sz67zF6jNfbNc5abiPMHGyartX8vBSdNd0PGKlLAse1gfS2+s7ayT5kdZ8CwsRd0dAb9iXub
aCBVGQyI6EhMFOKrHn9NXVwcXN8hpr/r18NkjlSdumJ1CAbMq++J1+qOn9zaYdrp64urBtKb6Fa6
LG6v30QzlB92YVrHearZTtO4fbW9yfqCJHPRwMR0MsHkhci7uCtATO0oW5f0AvKZUNSSmNfaoyqC
MqEKBNkFTM1wwJ7Nep53sGDpps0E9rmi7w9yLIHzFuXtYKGtV1npxr3iSzmY9E+eJNPNU8Ekf/O7
XP5JlLkInPOZFemVPvySbejxDSQu2YB0xiCLPVq1Mb2fAc3+2lpa7YwVuJUGqmZSoYppvszL2K+j
Ji9K4mI6DSR/GGP2OY4Z5NX5Nh+RJQTG2Ijjqor8Ordi/WOt9cA7IknzVO34KfWO/aKp/X2x6JyM
RdbskiS2f3jqx7NK7GqLftG7rWroQ8/igYdlqtIFPNpx3hMzTS9SevW2UCsrvtEQtxvA0NrYtJph
TneLSPk7TKnbR0ufyTOlR+n9UCfGWfSJFlWZaDa5PWxzPYeyAwz1dh3/TrQ5lkD/1s3e52i71d7o
Aa6zcfyNG6hWQwOgNs0Pl24Qxr26WX7iEm0obCFkaVInn0oT00Gn6eJJdGVOD7Owp8g0+xm+hoMX
QhqMDzTA1RUPgA8M2Hjd35wn18jr/poLvkxkcbb36cC1PkCK1p9m5k5/G5+WhTyPAdhMz7kfpOCg
7+bk7+zaxS0bKhGJkZ5pKBUaJ1JevVI2MDmGlW8rmzE34bo/0wKIA2eZTqVryUPp2kgn5sLtXteG
y8cvv9JEJHRIpX2518xuCqdOEs/q2/G+EBQioXLfxPPSgCpp+AaaycPp7qVXeLGXouXm9Aubp0SP
H0s/b59XuSTYNEA1mk3VV+63nUxASxq/ezLN5ZGaHoq6ikFuTaMwzrUz6KE5QQfRLtlsYtDuT13z
k2srFDRTQWsXtK+4Gy2biJNOvmuD7CgAYEPhTExX58euSoW9DZwlz1WKEisTD5PBjJZMyUCjG6zJ
fYMsbzv2Jv0BfYtEINMQC/j8bJY1jvpf4fa2nytKbxR/HW1MmkOLXzVK6a7baGT9n0zRWKfai9PP
nAKBrZ6Wr0lTa0HNSaCFhII5WdQZdfchErd5nfhMNsKZuR3wFxOshgRoUchqgkyri12X9p9TIROo
UPmReWLe4Z3u74tu6kNGcHNvklx5LW3XehHF0O/tbKlg4Sygqbll0u+dhf1GGltqOoaNUCVKD6ec
wmptUaslKXy4wTDbNcuH6SzubtGneAuL47E6e2Ij8sWK6twoUOPDF6/+NG99j+Y7WmSGS09XEoQJ
3FASE8FsTNYQdBA3f9oYfd1Udn44IvwJshJPC11N6c6KZ4AuPSkuifjtMRosK9mZls1DmdVO5Pb+
i5N5vAncz+V7akl5R/nQtzvo8mxOCYdCX+vcLGb5zJmvNvTPBePwpBMC9WgvLVCBbKxDPIoysFNR
nBYwsnNtwpoPtdJCgJ6/VeXSDxEP1Xma8o7xNieTc5qGxwl9Jry6M704c5xDcOrwG0SEY0guAGqs
uukvq1kskRGbbIIxr75bEsNnkkx159jyncdfHNZ2mSM2tmo/V73+XnixOi7pBJ0s0C71Q6I/51JD
yVm0N8axNlwms+LzS7W7yennyKQnN0KhZrD4lQU0I2LYLB6ygEBL9uqk55+fI+mU9voxJtOKIMi1
eC1kvRFp02wGT7Kvta1/RfSfbwfBNK3BboexW/5JvdbbKR/QKk31am/pClWEO/Ynl2uogWmbzJNq
pvzczrZ5y8zFPszNHO8sLX6L48HczWmhned0ND/jTvLDbljOhVDOIcWmvbP1LD0UspG7tlHJrZjB
BQI1Odo169REY4alvocqXxr+bfajP5sdecNqRV+TZu1OxCs0vlTfnjUiImbbv09oSm5hlj3j7CQi
DxcHRqqjUfhoI/Zpo6of5WfRxDNf4cgeUfr+dzEa9ansbfeenE6E+YX2Ri9ZeR46aEnTNqtNFwM4
aUINRx3z3g7Ub7muuTZGSVXX4bAO65uVpCJKKfcILXvpHyvpy6duquR2kpZ9IJLTjCbuhvdsqrco
3gIlGwV0koZ2hspC08cbQDoweG/ZwUit6l08G8WGDjQzCSC0+b2bRoZDlXIcGuYdBNCfBL5uY6tM
bdu0QwlcHSDCo8lb0sBe+/rYrgQgpZOunlS5dBtNLdlTtiIaE4k5fntgVIBuqzx2S+tsxBLzwySD
gWCGaAJntl/4pf3R4c7dk+z8naKi5PMc1M6Ns/JzJRfvebKLYcvBEJ/lqNJTjfyTwAnL37grtofF
KIZP2oS7D83uPZc3p4+jSukvI/+qHZ+ufYuTRj76rtelQSvHbNM1K9VXcx8ls0ZVfF3FJ0MRNWYO
5vKIUXIhQ862Ioqk6gdptEihihZNvNl5+V1CSeieODRmb2mMR4QL8211uibK52WIlNn5lx5S6pVV
mQ0zta3qW5tTLHdxyx7U5gJoezSHc26o5Y4N+llY1bIjTNUhPjgZu3NiTM/tyl5rdmsXKsv7VLRO
nyR52KhgAJYhHguoSFSRuA1vZOh8OHnzTc9lDhSQga8S1gBs4bbTX91coX6Kalw4VOshYletOfDZ
MUjr079Myhp3VePkB7v1W6xtUIZxYCaJ1YVZb86SGHj+77JstP3iJMXes1xx1dL6g5JqNKArGXV7
18+ac0UV4A5p43IQbZ/DLLc1/KvzYBVudm/EDQyXyOTD0q/zUyYIqWth67DcwZinVTHtilz7KGcv
D1FiOXunhTopfrMjd6QmJqfSc9IIUtSKrITDgdBR1V3RLz8vmtPspN2Wh5rczFDVK0bu1Xl3kK6c
skpZb3S3Vqh3VLr15/jFLeevjPC+qKgqe4MgAjNgwyNFC1x8awpvrzvXaUVw4Wbth+ZW2bXzZH1z
pMtF6ckI8YqxZhq+wXQlox7VewJ3EbildreWbQaSb321HMght/vf3HO3g7NLugfd6oerOTT91cWd
uI5usokF6kQvSf2LXi5fvWHUkdEqwN4+97i7xprbFtyurAQrTl1Z3rffkcRGRypqqnS13c1C9eF2
zjpy+cApNoODCLT3UePhtHpTfVOGTP+E7uix0CJEv+6jyxF4Z1LQeN+hgHjPs2b9ay5N/WTqCDHE
MBo3hB0FB9FYg7drItASlb86Gm15At3fynisLRGie1SamrmPR609aj4b4KZ2zPJhKGe0RGC2HbRf
LLov38Qfi1yn3bSIsKhAq2t02hlh2Y2dIA+mLAodLNfH1Ni7BW8qFJfW3qdAc4fZN7P90sQ8zqnR
n8kFZ6SkkCDup+pUlhMdcOtIl59KkulxRHi3Q+zFjTWV8cZHlfjU6U0ZMdUve/pok9AAaz+nmZ7Q
DKaD+CgWHBc+Jfj3kNpYA5ZI/MIHorW+vCEGaBOGBoxYrJp/N80M4tRh+jsfsd2fDo6VdXxF6GSq
YtOrrH7pXLtBfyjBQsJR9/PIcTtzh4tA906pV0DflewWl2LpKYDAcJmhtnGdh0wM3JVkPAxsE397
YPzraOdZHiWu8v6K2kOiNqLbiWFEd3G1ulcdJw7zVFY/TpVpkn/vg0oO+fLlo0w9Nhp2wrYAPlQO
dpw4V/mzQjgFIKWm0yBbhBCx37hbUxKwZVAOxD8EBbC2+PLSo1wFis+RGySluAm9QlKiKTPIZ9R8
TCr6rjW7N8DHdAd6ym9K5zrZE+oPmSLVl6/Pw5UdPH6uwLV2frc2x2YtZu6zjKWk5QGVmbvs2YjM
0LAqefTHOotGFqOXNVupb+jVwD1kEKZJF93RbYr+qOSEGYCyUnhU01E7r6iSax3X/qeiXG4j3T7e
iGqW+7RgmmlUM1NeAcNxXCdl7rFsKIZXl3nGZ0VLFzSUc5HQjLjYXvcuHXvdzJyFgZtn81lQkEYy
DF7pvcP4QGEC7KZlZCiNUmf4GUxtzkK7b5o34OrqRuUZf2KmxaeO+KONsOB6VyPJKModp/M8IqYk
VBTPDP10oTUoHw6sdG/CSB9TvYt3ep3Dx1XGO0KaMQ8LLkPPkvEexWyzo52WMuRWoOCyE4smx8S1
H63E684LijmefVmEHe8R2I7j86rDaKWxC5KvzW4wESH8ykueX2Mb8SlLcvUy+CQOBObkLuA3Xp9u
/NGa7swuTj4S/jt1vYqtOOfybNqYGI8lG49G5eWbnojgTesntHpO7PmlA6qRkMxGohVnLnj9o4O0
PSI/Ex4xybqvnsoM9oF82icIt0NDW8aTMlbc69lUHGrf67fZ6s9/hRPzLvjcoDuunzZsuMohVyfa
NLRe4Unp8zXZYMfhXO6zEqgmWV57D+s7+PD3qo/jhi644qBbyZKG5LZre9vtPlKzg7ZEYLRBuGMy
dZbJhEeE/g1wUiweopv/TM7aBkkB/TkKlUb5lKW7jjfwqucrbqNRH96gjMtNU+AIXVlWD/riucey
9XKUBHH9URTluzJ0gM6UM8QWmDriZnnXtGbFGmM7aMN7LWzR894KHAxY6Ete5cURToF6hLIaNxl5
HezO+w+v6b9Unrb7aX6rz/t/bkT7X+XvT03F//75p/w/bHf/TWj9r2Km/9OZFq4/32mGa/anBhdb
fuvgf3/Bf9alef+ge920fdRZWHjY2P67Lu0fOu1pto94TtCN5uKE+8+6NMf4h+44jicE1e6Ozdv2
X3VptvcPx8HnJigUcFwUEta/UpdmEuX8v3x4gr+RSzkj5YkWf47Db8t//x+m2iUhd9J1/TrMZOM9
NpSQUUPiM1NZz3mt9Ydu8dGyg/dwchK0jkzosyssEmuB3mWtM6Z1VnFAAk06o/eFsJZGcE6ruQrB
+PqzahvQ/cG+rI1TXx3bP1HQVnPSTDnpCOIqqAYNnL45rP38uwfxTvTzqZQ9Fc8Etq8+Zsm8DPzm
IpMGrjena7u5YAP9cCv9u5nivT3Iv73mX0RvIbcQN1iwLZaLtHxJ/Z9mPin/ZVj1vRMfk+lY5xRx
es9FZ137nA7YDn5Wr5cgRmHe1pAMzrfffvG341a/6G5RB7GxbirCQAZYYxRMG3ziQdZRI818VMwb
b9xacXLqnZ5zCNfT+riWF8YEVuN4Qpb1jeoObTFAqL9eQSSCmQVY85+mKg0whdzl8h18/Jf1CNoF
qXqlINGOyQweaofSzXbC/bJTBqyXpGp3fJYTaDfCodlinDuCoIYDeBr42I+WaE9DRyzEosWRofVP
Mvn0HAR8v1fpY/wr5zKZgLp5uxhmVLvxPTYd2hPNyJP6JbXbPVoFaC7fdi7MgDuuze9czrtK4QdT
sxMt84SwfrpLFxmgRsOsmX0VcjsXn01bWEEBHkkEf1BrGcjdLkvah6U2aPfRkEjc2UMOBTtVA5um
nj8k/LFpYlFldETFJM2XnLNxdFALTvflcMwpOKqV2i4j0GKZ+ukhHZuzKgwzLDCDOrG8JWVGDdN9
XMNhCWwTpIozsFCOXVAiRK5Yb4F9tjk/IvT8fW6SJhDu8pA09FAqvQxExjzhrVvUcH44Qyi2k37r
f8P71qJ4s1ilQtNpQns1/hr6j22wmpqsskv+gqF3h70n7FG2SvVKxfPvNVmEOXytnheEhi7mcx+j
p/W5ByszpMopWNaDTyKLM9Tg6B2N732Dt+ZiuQgTxHzt/RKVh4PAr9nFYxY4xXvVol8cpwjR0ykb
Iarr00L5dzdFnTlEGFkWaGEcD3umpaAcq8jRFRkdbYtZ6twPI/AvZ3yPOCf9kxrr1jbKV1a1Ryrb
DyZuErV6kWbJ65BXG2wSD72A7mOPQXC3n6zpglT32y+d93QxeA7oDNr38BQx8le/kge7eRkaeVIA
2k19TBreZgoAlYkodf5VdOr2/eKqvVfED7Gq/qZoswMwEYaXyTB4vsdoNZ3rCE79KUz5TbrRkcJG
vg3ywVKdEByEvbNmVwEax6O35O+pFr/6Hq+H5lh/e1//QW2jAiAxH2MVB0ScbfBgnEzcgzhgozyp
7mlQ3+iz9zCPGsl43LfhWui/5WLzo8iTdx8ZU5R0hbjTEM/DXniHFEMRMTvLEi2elmzntLybhd9E
hpLPCy+SnDkV9HKvT7+23nccApnjvBXEzU3Zvovp2Oisx2z4Rj6+BkO1RjQDBMCNX4bXXVOxMPwo
IrNHkneKUjRhptHNocc2iuzRmW8cooDyYjkbv6CTTMESKJhlWAc7LUX3iHT2nNm6feBMt3fd8jzW
RbjaprrHSvAWGxVSosZ+LAA3CG7LNjbOQQyAEjAv7h8RkILSLuYD1ONdPrvJwSuncesm7bqPJU7z
xtDcLeu6dRTjlG+mIvsozP7UoP0cm/jOUw0l2cXZa+zlyan0V1ku90Wen6iTvRpYpmNkaBoZRa3K
foZUu61TDNHruz9oXvNwLnK0bEue7v3FZPUt6Q6TdjVjApzv1UjRhzX4quQLR7C3OCYBRAvbj5J5
t3U71FIIiQLkkogGVgluhhSzUoDu+EfOzHHdPh6WyeMUrYfr0NnZJauQxvyqJr3MApSxNHUwkYcC
5lnPok2qQx7r7sEbfPdRw/AYCTmnnNj6BW1v/Eb4Yb+FsMheJKbwrbOk7QMPBsMoxcBnUWUzinbf
QfKPY8Qt+yasvZa2hATrV8XJGlETwEI35wzJxnoR0t+iNuZLw5QNUbRLLC3kPPt2cGFAYsglIIKo
eEy8mIr0UXoM/G1DGy65lGbzpx0SnKva3mLgxjJ+67PGOsf2kES0sIwbyVF1D77B66J8t76CxSGp
Twf1lWo+6fylvRiHhdpj5kT/36g7c+XIlW09v4t83MCQicGQU0DNLBZnsukg2E0SiRlIzHh6fSUp
FLqGjGvKOyf2Ob2bxUJi5T98i1C5tKt7YrFrNOFFXztnZSO7+8I+qeY4Zx4H4zJo7LRfMOBIBPYn
rUITIR8w2+RQ8mr6eU/vkA+ZqVK0MTlBhmA8F+p+pPUiteR/cJPMncroIhuBei/wkRfTuUtmcFd0
f59TpuOL8LL8X2+ibDTGRLU5XwHV48YBh5ob1tOxkk8Q7eGT4XI9UbvZ8bkzCLg2xUEkapFYfGHd
ttgZdfcghTFuZUUqncWeZB25+ezK9vanOYNJgVOX16qyvxyrmPeyQW+krHEo2TE8OfZVmtzxnFq2
d4PJaOC92V4QkHtfnFBn84pesPy1s2bgdJhTmhT4MWbnL4fcXcWBHlcbGu1lmfcm7YB0/U361IoC
AxOocPX7WlXfo5s85rI1t8ovOQLs4mItREDT7tgly0WV1uNqeDuHUkQvh5dbhM3ietzG67/Zyz9r
4FGp0WDd+1GaFnvp+HuX0l1KyF7czbOLl3ebkuQp7SRlOR2qFMi3NUV1SSOKNMZaomjVetgXNwN3
aS8wEE7BXCInDmExXdtOHqrKuK+bZh87hB7GPN2QzbhVzbBveDSE1dzz2TM6PBsiC05NUXl/2HE+
ntdxTVBTFN9/ZY7WtTAMIibllCG1emYXAshjAfhqCrZemhY+R2LPO6p/M9Vo5IJNP4kq3fY01SgH
T0GxRddFaXK6UR4Sj0iWkdZpFpJADk5t43hn5mP3b24wMiry6edRu/ktIUtHvVnVo2t5vBKVXRc7
+FJGBJ/c3LssFd3ZpSDAPfZkmDqbVj0YubBCJTiPGHNPlgqy/UB97DAobDWk6+wT9bh9quuupvy0
Mh516Ro/Ez2nU2a55H59M3NEWLXzeJW2lx8BSphEjOCEaTFTTp0cl+Q74jXJ3qo6NGazvLC91bro
QA6nTvTyl8ZKHZKP6B8Dk/7fVPEyLdqsv/f7W5Afiwy8Dg7ZfVaqfDf4VfpiDsDYHH50yh+m90jY
zIuyMZHHwvIagostsXsD5sga2z0nn3Iid5olC+qn8gQUg7eG1zrLjvPDIRTZOIeZLbWnkf2QdtfN
Ymf1pny3CpsE42ipqPOABAbQGUH8UJzFMlZgtLPGp3k4DsFRGBXxm2SoaV7HzCdLNYVW2RnnioUi
LCIPnHcnK+OP0umKk+NMUxWW5cqM2Cze1zoyChuthYcovG7YT0RTL3NlZB86KPzjbEmy3PZUwgKo
WEr+jcwpDvNoiNBQ/afEAeNAdIzIMwZxsfG+00DukV/7TUJ2Ubv+DkMmGkzj1CY0b2Q6l3s+SdKX
iXEBq3Xv6/lN5CTcl+nenmvBV2mcZyhRK2UKBN0wWxAJhjz+xI7bFZZLrTav7lLTumMP3EO++MUR
MuyLP5Wv9GF2Wc+NX8wcT/UL79WT0/lbs2Id1KznYiuT7I/BOqKNa4BQT71mi0y4bqese2BtB+k+
VGlPkugKOC9vzvWlsOtLY6lj0H3xHazDIp+aLUiwt5psUVPG1641bCY/FkABxVGnzM+DDe1sTESC
dLeoxDttdXs7jDYf/q3OZft/g9kdeQ+oispZmp6yRTQvtt2y8GlexQuL4QZAIXTqXJTQUGSUOerM
0gQX9OtarMETncZ+UyUrZZDCPZVeQPLVS9hoW9TXVg8wDnK++H6SU5/x4mY7N8YpudVcGspV1med
ypBVR6Fk92dsVuTOZzQ0MlNKhJOg+ZP0d7bHh0QHdhMgoQwG7aIlD31L/lYLBkow7nrDP+UZxQKd
XVrrvbHa9juwxm+83Qx6RF+BrTU11RC++pY0jYmnLNX8xHwAXAYgvZi0WKOZll7EKuNbPZystGyM
8lz1ycm37PuEXakn+osPjSKinXrSx0rDzE1JBjaGjlgGBeY9c+nQxVU3b4uxLLmxaK/a8bZAbB1l
zjafJKWz5sB7J35w7BRU9I2Vd+5OlMj9xP5cbH6WlymHzollsf60jBP/DIeAhwJTtdzZGH672ixQ
e6SjTkZaVK+zYQRb4VvqAdc3C3vleO8O26/2rqn1vo8bbIJ5nQPSxMn64I7u+Jq5S/HsycHGZhh7
sIL4p6FfBBKcYV9c1Nhml6IygueqMBTedyHsTeezJc3MpvZIAaB8Z5WJfkmKqvwi8dr/HZk3Tv06
GCfTRSXfDa3VvwajN1yHvMpOhvKLT9AIcxGyaGfci0pTlpVBGdwDuuk/emnHz7nOkieLZLS/GQk+
UUeM0/JlcBbnE+FL5ZHvelaF+NrGNAOIm1GhAIRkV96L1K2986t8vs9lY57hzXAX8/iiul5pPcc2
sZw61calYr3nsdReex/neFkhKitHP8gS4FD92rp3vARW+m/0gvnm6OqdjW4xXxpqsaOpsWQDqT4I
hGsdOWrp3gfYQ/ZOrLP9hoQwH3WSia1f5qifeFlrb6RHdgqRbQ56bT/NFNXp3jPkRna15Hw0Iy9q
n/i27afqrciEuCmFyUNgj+p3EGOAK5QI+vpxvQ58tTwV77H4xtCObWu3Dh5XRM9olnNOvxKwe+6f
unlkF3Fdbau2o3QzVXeKb20azEdrzkKnW2EBIGvnM7KE6N2X0tAPvHfJvY1MC7GMN9kgns1ScY/J
46iIudFYs1GGjJzk6wjEf6Nks79axxECUBqOc1b+LEOK4F5klHLLEZJHoLaDtHDtDX8LtegDZkyx
tz21IwuzzRzOcLYaP2ayCzbKnxjD8j9VjUltLPaHLsv7RrYVz7qZvPhCU/yUeKIjOT3mCHsKG7oM
52Lieql+V9QSQQNzHMz3QcXHYCi2k7Bo3XUALGhonnwzjqO+cE5zxQKEdIKTUxYTqOViN976ZQG3
MKehKrCg6Pjjo+9REA4Q7Q8ulka0jI/u+kqDerMUyA4oSr7Ibw3wFxPE+4bCWh0xsR5Nrz5IraG2
TFbCrc9qLnaDUn9dyRFNcPdgepXcshsvtHKXBtxs1qExIWl4QDZcPwqCc0ol324LniGymJ2Z/GRW
tWONw08D4e61Ko1LN0/o+wRCw6CMBZHyjqnb5n6VZ82Vm9WRj/LbcGi6savM2CZdvwNf9OWyp4ZD
jjO/X6H6NN+4Tluz+UD2XkIX3SSLyR9UNTeDvr1d0gArcCDkck9/i7++NXBcGsZbn3Tbrmy5mAbN
edDrcDZz19q1ZAW72KX46idzxMKmEV8TvVDGN/ZqshP+nVPskiyjjG1dk7z5RwB1ilK2FW0SA+em
MGI/Kklw7HkL+RtdAMPSdTnswGvkDBKNAwCmbA8tj1BIhaB7TFbSn23nc7SQWLS6l7yegV75TJl5
/aYTFlQ3/pcQwRj2VZXuLTO/4OwHg/cMForVDfl6oRuI6UsvOQugQZtOOJR9fmgz0gUUwuW2cxp0
l2D5Gxfm3RDELmFYd9omVXemFYgJqetgWwWUBhF9sSPUnXnjvbiJyL5wdvgSUp8kGzb/WlMvdxRY
bT4OYv+Jb9/nAIuCJIgQNb6KNDXv4JDeUXYHI8dGhetQucFlJnd3zTvt7ekcRLZazjgi2yEdbN5K
8td0sTFpvF9cvgeUzZ4JrtRv4Ja9rSiQciejn/gYiokyeKY3pmp89oXP8s5Aenp2HD6bpAV70mMK
63zdu2nyWFaM+M5ovy3cvW916nvgX3xeVbmaSDMwbTpR7Uq68VWdvIJZL/ZBRaPbteFo9pU6duw1
ZeuI3mo1P5Ado4yLzpj6jrFLypWddCwShNrXeju7XjKKyUSRmOv9R0Pl/+ixPdirOPE3eeOdeDFI
d5ae/xUURB2TxeYozHg3xkl6lKkIaXGn4Qw3bstaoIc2DtAZZUDXJ0/3dlzQVqlonmKwnSFv0Iab
KTHSomTWZyMHktDdkGMzBtRhSass+mFMrebKaHCxeiI/t+eCFpoTsYPhkT153qmLkx9rVPl2dG+N
OYqJrpXQwCxWHvu8pluoOST1POwS4oOPbo4nrgoQh5vaGn0QqjTSGtnIu6UIkmvN2sADe6HTHWQW
tJmlqkPSHrTYrIfCjZswbdw3oj57MoI9uaemeeDFs69aMzhYqy+vvUwVzWcEUJldLbd89iUx39H5
HhtiQLyV+I3EC+3iwGYdDaMNSbX2VRKNPySCE3XpdyYGUZnRCh3aN8f9TAVaNHtLnasCtRDXkWc/
jgoQl/lFGdN89mt5u/D47cnSq95wExPPi73kex/CxQvLZesNiI7hSpYf9kWdHzUgmYtUw7JNM/8P
GWYGxVS/tehiCO0cvENVkewG8LcpAvaKtYviJ50b+gWwnYOYfzhQgD2rhg6BeR1tOZ8yo6bvk3Pp
8satPRoopi1JclLxueKByFyH8qyxFAwqqLMD62yC+Giy2H4iYDbiWTT+HNrpK0OwHY6akp2mWyxl
v81WLsjor+9U97uLotuwEaUnqUkMNDQpwGvO3DwjQh5j2oY2t3+nhBSBSEJTIOk+8hY+HRkceSZ7
MUQkzMShEoFCQWDsqvuuu/C6BDNDe2+Luv2rjDYiItJuU99UWCVrtnPt4bYVSBnyZOZ4EzFtzV3X
l/9sOCF5W90h2TnHfMg/iIea55F48ynPp2NZJs0hg4y0GQiK5bTpiwjXYt1MQ2f9+P8Ty2cPd8Xt
YzdKnhKna0+QFvuttSyAlkASjvpvYMVENYx4pp4ip7vJ50uexh457EzvSvYkRo4G/VRa3b+h8LqX
LHZ/FMlEMsenASl5UpWxG+Efb/KEHuaQDbwkqeVaRJfK7m/ry6+8IfdI+9N5afwJtEf1MJRuSjQ9
+bn5pHdN0J+cyZXnWRpnch/gBROkYHK36bZyGuBjYIXMghV9Fq1jBZnhmNCyCe2VC2Vd0vrKZpbk
Wlc3Sd6NYUGCEOVerkm2bzP7ROqr2uiWWaAo1R0r9E6iBHHEjixAEIy2G5TPYTNnDkcV9OMyO+Xd
rYuTXdRA6PPg5eT1L32jr1xbI9/2dvHiubz7QfN5bc+5WGILGxAZdW1HJbdhNMSd3+iLMNV1FNbj
YKBvKp1ve03p1pTB1fGoOK2EO3ZB8WP4G1nyxa/NmsD0TK+wTruDY/YPc589y56dCHKYrhRyT3qq
l1DYy/0tENi05nfsppz0aSr31DmSMON/cPWIQW5yt6cHKAFjFs4SFd6nqc1fRu2Dx4ZLvKJhZyz+
MyH3O65V1z4evisBqtLvoBGnNagWO5HTldTCWS/c6Mikv8NLMln0UfPivgfd9BgkZCYwsrHUqVQv
B/rRWbQG3d6dickFXRDx8aehNeGnt9C/fPPa8M6bzNfW48GsVJiV077MOz+SRbItdffMrxUcNY4S
G0SaTRcHD8vNdARcFY3U0JJS51dRr+cBoqPHbzNJEMjIXtEfi9W3rZILwNdgY5s2gnBRHxMZvHu8
Njc9LqSnzchPHtybSG8Z74NM3a25ZFfSHGvkOzz8pJbWK8QvbzM5dRzlgyePaCwfQVs/1iM/yzwH
R+j1aiDftxqswZ4NagTBH4c/cuA7PTnUIfrhe4R+5bVmpOWucO+DoISJQBDMsy9t3IZuq3YFt8aG
enRh/YFaQrPB/Tup+DPh3eY20xYYgm1bL4u+EAC7iHk4YQ3DZzEOxOKvaRqf69hveRVnGSNgGgIM
tLYa7e3ZreFxihpmo2rBWnfuylfAXJ8DPN6Xtpvlc+MtoMmA2L04RFsVJiJpiQ0CVn3msnwSlZ9z
VYvhQQ3c7xYhJ3iz1mPG/QPFGiSh3VJ0tVbjmNRGcmgt/4fsBNcm7NtNZa9FVNSE/7JxmagGaOKq
pUVbbQGhQMSsul2CmqEqji1M32AcrgTVmahMEAi6gOsc18ZjPuiTUSSPOlPo6+JKwy4/adoVRm7S
wQ76M7F+dQoEOKHZT97zRl0XnR+tRNOyKGZvi5znbRKEJZBxxcjnM59LNMXXrG5/TROJdfG4d2Yr
/wKi28+E22Y6GT2iV1UIClCiORt2f8hEEdXj+nQLPPncVB6pimSQ+BROWmDwMzXpLWEXGHeN6nZl
3l/XW4aXpIuRrvt++dfH7dWUT1UdH4ZyDGVZcI/TeMJFvbM7ey+W6umWULZ7II/5d9erHWP9ofdz
ThaOrmNKReQGczHpuqbIbzeOF12LXZA5TBl6w7pgIA23VCeksnNfNQC+Xty8uzoc54lq71PbiGaY
g54zwYxYDfEncKpuO3S5CCHG2W9G7yah41KU3UxTTL9uHfjpTHpYqfuiEhpa+k1Aq4llfq8E1Vh9
zMaomO+kp/Yi+RdwDR8WGbZMA8aNn6TtjSx+baoyo575qYItAZcPt593Tv9PiR1NtY8i01+sdHwA
m0XMwIkSqqqrQhHKb1XwuyIHpJZ+QU4IG66bGccwFOrM7bY9/ccSUaZw/wDN4rgY04iBPmQGPHmS
375nFlEr0/ilaesBHx8lLwfHGrpDYR5Xn6v2Jm5c8ykrvORZJ137UJUIhA3cv2OnjWBPqsMObUen
f03INXsSZQXWDedQCD/E2uLVgydrkRbwIVNCdiTSxS1NwI+6qIVG9tCdYqea9v0om21dVuKtSm0u
bzM8cAhW6IsgZ/LtrJqrAKf1R3o8wbJZeoTcIvnthAcxNueIzoRZvw9WPy7Mq0CJdOY3T3MRu7eG
97VIWPCbp1nJsyb85TR7GW0jmzIE48ALmBA7TOi8OVaHsSc/QEgevLJ+Jm3/6vUxg3ZQ/GHHxrap
TVywgkO0tofHzhQ+L6s3nPN6Xy9kpeMJGE7JNaFKjdD13Rtio45PNovMojwu/tmZ+4B592aP4kjT
6HeSOVeMRm16XSATcpMf3KeeBkUQo/M2s7xSkUzwJp2rmfK0dEGQwPzhWYo/OOUpntcDGrFD6w5l
SGILevE0b1qTp2VShwZXQ9j1tDGc/nGZCJ35dfmgJ3CxgXOfFOLaSu/TsOWTMxmnzOnv1kLvMzlp
NIKJBSLDaoBVgURdux5zYfI8m9mpdPoPwduVZYUrb3Ch5IHOH9ldd9oEQj23s/NQUvT3DVRqmFIh
hZw7b8C2oQsSxwCxUm/4K2H9EVUNTYb7kFsqWRIkX8qglCAH77dX6FnxxKstcQBGE9j3A/7DMjOc
FiNVOUPdCwfQKoyxTbzSM5jzT4CstIoTatGx+gv6hPHaTU96hvLEhq9DnMie5tZ8qAxr74h2563J
KQA5xyAJsqlOzlkcvDEY3juWkTEhpA+zGTBvLvfC9DdLLKkZl+Vd5vA6rR3QWz3tGte7nckQtd1Y
RfFEB73qUEjqlh+UtUofzertfTWeLDHfDMZ404CoMMFF7xvJlSXuP5emvGZxx7vfV8+mcmF+tD4+
Zfw0OGtoFvZnJZaj6IdrX2W7BK0iVs2vLWDdJXbwkoLInLoWsdfbatOm5DG0e7/ynQOIwWVHDt7Z
rhnL6pUAnjQVgt4cadTSeRjL7uhmpaYqm3xZqvQ3pmt8WgP4z7GzfjN4v1RN/RMueLJp/eFBAfSO
g/neNpOrMcWUbsjgGd21GvXO8JYnL/gbQHguzHvsQ6gwfb6VLi0SyhW3/iY8GmN7a5gXWfojsUet
etNaPJPmmIQ2a00N61JgWNMRCP3SPsKuD2ereFoGCsegNOyDX5WPc/lMMyOCkXPLA8gE20zqkEsq
1zaalUkwn9uFTpmabFgKSuLDVOnZW7ti21rxlUg1NyEL1Wpda2wlbrYoygy3Zs8uj6b19pkX6LDN
ubkH5GfpapDLKd1vYy3viIE8S9oJxkqOGayhszFR6/oOvLmRgZ+c0c1H3mmhlfQfcIVPhSe+E92f
3MB6wmqLvMy/oHGcuK4uG2fB5+R+Sf5a1zempLd32iXywDfQxNgPQefjDWkryvrB3oN+Q2A3Rlot
Ho4kY1ixgUV7N/jmt8igFgvntW3Kv7FXnpdg/BmK9tswiLAOrOohUapCe9D/ej97NKRAixr0kw+1
QI3uMW0A69nJXZB12FJFOA8ZDt+vafTjVng/Xe6/6jmHq7XcFK/SvtdFe9f3/VVNqxmWeiTREJQh
6VUmobU+1woJsgZ+Q76o+GDIPZqt/ioG9TGxVGTPzfE8T9Yb8fnfCmN3YyPgIX8bLyaPtoUAtV+X
n1V27MirOSUTGzSg734hH7fEksSwTVX7wLv4BGbtwSeTzoCxv6U0vMLaYfJPkSDAzI8IKMPnNyoX
avlVeUWy80KVw9gMpoa170SYaCXRKbKW33TAx9JMqv3kD1Fh4tTC1IY6ldzproFphGK26WCUY22k
ZGoHFLx6MY7+DUfn3oA/rQUGPSnrcKSQuyegYu3I1F8tGQCdz4Fn8BmVr51bhLVt/F37nmSUehkM
b2+lI3/iyMInJ/fVOVU0d+oGlyyxnZrvo3WuMB5C3SYwnTQR5phnldeDQdbb5O7tjiKM7fRXZsHz
IujMFpmNblfug2T87N0h8sVd1WDBLJoPWmVp5I36s9LzneCeoHaNWGJ4PUQ0XPkWsFsT01SicnTj
FvIwlKNKfRk6e6ULRLeH2H+U24X86xjmL1w4zlTra6JmzsW6+WOn0PKXucCNSG6u1N++s//UxCAl
Tmp2YyDwLJAqajnhPtaA2MRUMESBTbuLZzCiWXoUvv3Ar+tMQxOeiScfMvZPAS/bNDaeREEGoogb
mvTXobsE6n7u31JwUlHvusfMbk7Jqg9tOz75RdEcTRB5obTiF9m7hCUGQjGLRawxmE6uM3/IrCWu
P9tehKP7TAOPrY3l2ZrH+z71Xlqbj9Cxd56COYQitgEvZux7gykncf7E9aMGdoVht+6A4Jo4k/hZ
pXqiorlDkqNHGDzCvz72yfyeuMVnuyq2bU3Zc2fk/0aSh7H3Q+N002H6TpJlO8z7dk9Bct/cWLQN
6QVc2Ly43B6LrN4V4LGT7JUi/S4Y6NiB54ZiHC2ae62JydFQs0QRcWATzwuaUV+m9qmSg3nyp/xO
eUTDfHP7qoLQusqb415WSM6PrXLVS9qq+Emb/KCEUs2TvfTpj5dX66EcHOMn9ygUFmqsnldykL+O
8nnD2KwZy3kTAQ1X92kpJypz0hJYr0v/npPUuidQW+4r31xIGAzZeTF6nx0BLfA7VXV3MO/UXSlz
9TeuwJErg3urE2uXq9Ns7srY1AeDfaUb9mvFH5ObfMUB2RaZfbGdWWxvXR28lh6jxwCzTC6wuRvV
qi8Fux3vPac0j1Y3vnUVH6MZo4JuYfKBFc4lZrk9OCer8BMMzfxbJzrkzL1RYGA0iGhmOYOqrGvd
qffFHwmzuW9dSsYU0kR7u0Q9eJVtR0bF+eZgtr+0mWs8shPpn+t81QwWIR36TT6Yl6zJWWkjIefF
BwMB4oCOZOxxmGkSitU5pGP/ACn5iSBb+kQbDPAnGnhHGf+kyUxHc0GN2iuG+9q1PtK0P9f2vwyS
SzpyA8GZoRMx9fjzrEQhBL+Z8ahiE5CheZlgzYwT26yTnYfnkrgPtTceMMk3LYOdZ/0YE94ioMls
MKLFaT+d7O/KYrQsfeO5DdGDA8JD66eRjstuMFD7ko5Old0RqfGX9cvx4nNvkj2V7q03h+HOtOid
ckChKCX3SdYcpY2JuyQEB+30XQcxuJ/MaTlVkmjNOnitjE0ZxHgWW9U+NwYOPjuNhH2sy/Kh9cS4
89Nh6xRm/MGSpnJHoZa3LKFHQJUs/mPpS7Ufm/Rcp8tjdhOT5qyKWXHid0dgENxwZxPFeXwuBjA6
ow97p4cusPrpfLTXLGEnhv6jS++rj5GAbZ3/jU3Df0MbVLBWAyb/BnRMwGav8QZA70my5U1+I/Y6
XhR4/tbKb1MLbZmQziHZ4dn1qOFNoZbqkkBtHWfrfe31ueuJ6YIdSZeEwHIWfAc2hyQCi/HHs2Yr
XJRMLpnbIs4b69mopz0tzX1ugAkH/QvLJptHJi172oDrizdeEH8rGw+wJ/JqBOOlHRTFsB+2ZBPV
EQxJApQ/oKbii5cuDw/kkaWeP6q13tbAqEKflzpmeU4DBVwTzKioKK1/XvZPN5TIEPsuk8cNYOC/
SMKjoCKGRxa29PQBAfeBJaCjRTRumzqNuidbB7aBN2PpUUWLh5qGVvKy9Em99X3H+4ETCPAZxS1K
rOZEAOCiU/MNj5uCuSgmwteyXLZ5wdIDenTt/1rM9F8qWlybn+q51z8//eWr+f+gSnGrMvy/qxTU
RnTyn6sUt//D/6pSCPc/PDsQtoc+7wpX+P+nSiHM/zAt0wl83xWecM2Af/K/qxTC+Q8KlswgDml6
4fu3DaodeSj13/+buLUsAmmbHnaRQ8/C+69UKfir/OcmBX88vgGtDZOkM77q/9x49H81Kco2C7zR
GTRwob7N9wWliXE3eXg5KTGR2069mCwcISQYBK7Q86s9Fv4Xf+P5yDqszCaR7SoFkGEQ0Nvc1Ubr
A8lZnLvcCT4ksfBiA+QlIATD8mC5r1jMiBWzjuOVN3wH9jKx6TCUSed/EspByyYmvWA/Bm3Mfrug
60GusZwc4n3NVFjmXnNL7U8zs67FzQ2mHAOuZ435dRpBVaWjGdz1LDe5T+y2/hIME781nKIoM5T5
ta4LprFO/fxPHVQF/cylQOD1CmXep2k+/+nb0XsNKl6fexUrvAUGwICAKsA57rQTWS9uayWbFeak
7L6wzKxvVZUWjKKVmAnsV65zJgfsBOVoJVQzWyP5D191xMWsXucfXH/Xc5XmzEUsOGz3qVVcbaHx
Z9g0ok+2EmW+J+tsMM9LAttBnWXfCvomdFshlpN2G4hh5th7LrephQWcfKqWFUq7p0sltDGOkXSC
LsVMw2wje+zb1FEKx4m3gCqbaufiSlxqitmopsZATLaDic51p9CPwFQTg5ShWX9kPbp0ZOa4CvDn
ev+qc4dbcJH4DDxt2VFyngkCAckwhH4ngwqIax6ZNynWJOYGLdeCj2JZOky4xKJGA004jUr77iE2
FzYYOA15ttCyq34gOEiha0OEjsQPEUe5qYi1NQc/Y8cIMmheQU6bKvswzgCEI9ckhs0G79WnMDkx
9xtx5hExEDkHqN9bC+hrD7Vnzw5KOrxCAPo50QIGblxI7oaoX3Vbhk0doK/CtGvsAxh0pggR1KDb
TMeHREErlLY3zVnSg5m2n/2p956quVfHin/x0xzPiteAXTkkEhy+Y8T2Fto0XTe+zrkGoO8B2+B3
HuAWnZAGM6RcRPCvgoI77ELP9c7c3mNNhBkBiEhNzOZX6UoS7bJscEnVavgXb60JicJWAiBiNzFq
TFwYLrqZ163rIWsXhDCRaskGXF+jgy6Vw/YCquEwxRdhzZ9VPwd/GjChbSh6IhIsGBGdS5V1wXND
Q1h2XNKDv5oCO3IC6BvUX7wf0JsWlCALNFXPGllgMFnNY+u4MHlpHhKk3AbGvPzms5X+8Ya1Jdkz
9v0t+qflclRuQFQuALiPw8ob7xffuXDCrAbgGlkyt8AcwpZFBnUMCteEqOQ74h4JT4cRJNv0gWhv
1SShmRXT4rcYJ+MTPHxLk0g38U/fNC6xzbKb7iVQ7iwqGlcSiOhqtHqCWS34rEDTh4xTS72TLCSG
Mzmta4UeAW+EFsCSQwgbkDEsKLIiibpVZDIsLJ+782JV9bphX4pn4CpmnXeqBDkTAkhKKDbijVyk
GjHxnMrAWB/8GasvbCXZjMj0+xLUldsMLFPzjQobWHWeeXQ7XHkAVZpNDyy/Ed6uXmt72uFQcTQB
rnOdwwKrEhFz6TkOnYQg0RbTuhJhKpqSEgg1YL2jLOKNu7iFmLUzx1x81GTJcFZ8Ev9M28F3HZvD
B40/AWvCTPGAAc0mxCCHvn8J5gUsYFaMuXsYWPpTbRE7OmsXs1MMzO9iJQ0nj+lk//jrzKwPpcg/
w5TtxOcciGGiT1UMT8rLE7UtG1YRHHQ9rM4+IVDQPwmt+IYYBoDfBxovIt7Kfk0ZW01L5Kxm7hhH
PQKD3wY6eAjPIdhlsFuipkkecQOAHnts9YaTUntIwmPeHMiUMOlQKQ/1mvJ7dWD8e7OkqJNIotKu
LPcpyde7ta4u2WSLTVvGR8nv3k+rs18vBNOcbZBwsUzhXVrlcJ8DqXN5jstmvIrW/Nc16aMpGSDB
2pxyYub/g70z640bybP9Vyn0Ow0Ggytw5z7kpkztkm1J1gthLea+RXAJ8tPfH1292J7uKvQAA9wB
5qEb6Kq2U8pkxnL+5/wObXvZClUC+1X1x7FgdhTWJL0xtubgfmW03ODx5pyVtBdaeU/EWt5mOIqm
YP46tYcRqLVIbsceWHUxl5tsPgIVPOk+P7VJxMW94vtQo0QR0cnmfdWlT9T7Ipx5XXcM1PRpqGNA
0YSqj9LHEVLX93jBWds6cBJxeFWn0tmWoFntlRUAJ6TK6i2B7t0U8WqlnZwxQ2XAECNXy/zRmyU8
9ZLIUZ6XOwcOmbUgTBbSxfZU7rScz7OlLc5dLa1zHP6fkoLwkseQrG0mKkWKowO8eQRYeCoSLjNp
HR6pGDyU4XivKZgd/eg8Ei2LD4YV17wsI/CwegrmE3+etr/kUeeY9WLwMKD6z8cgvQgLeVmMMxOa
cKHz2Z7hD+CWxTxXHdrEvUtL8+pZML4rppAEtD0xBjg39EMNQpOR0k6rfm+5ziEdGdqb5SJv7fOy
FhcTSiWXZyqkPPdmSFE2FUuOXdSrZuK3FIh1TwqSX5UX7w3mr45E1JDjKZ3DB9pgDM3iVNTMgLcf
8Pxvbb+90Q5AZxywuESqKxYjQJWG1uzU5FxMlwnLdS0egL8xoBXrSabsX7PGuVcdtPmBb+N2WGwc
3uWha7pPo5M/sZ5iUCYYCMz4bpywCfQ9NwErwzntgkCXFIHMHzsmYV0Ht6FMH03ch6+qEeKTqdPD
wABu41O7hJcQv5YVmis9Mf7I1548rzG4X/g7W75AVIt3E7dwy3EvKiTG0EU957opriaB1NKbJ+gf
tBfm/jsvt8N9fZ1iJQp2TH0iwk0xZ7RKXOXC3UsaSHHMBCs51XpbLG9XryNeqgjOnVa1Hxn4cDZx
FowO1rlV3Lo5QmMt73PqUeGsogUQoKdNwR7dL3AelsulSHYQr3DsdYiJNUhEHOoVlmgB2ol4I59h
Xru3VU1yRBHeGJMTXMPreim2RGRO2O3QzevsZcnSq4X79sJlUZrk2vK9Uz/7t1SHgGFilzUMF2GA
fHS8et6m07RzIIikbgA1FfwOYwkLDA7i3sbuegCH2D4JwFbHnuCNYxVXM0U9ReHfOqK6X5umNQK2
x5Ka2NGtw0bjRfS1CaG3Q4xVj+I+O+rOkpnIUUGh/XNaOAdL6c+cMp4yqC9R+lq34aVb3mXztUXc
DwbUx2GWwPj5+L3xK6dAa5vR5SjL7CiTZbodkofye2JUQc3B+Ry9WU1/Oft0C/QxHnvlXdh9fqCI
qtqGyIWD8z4JuS1r0i9dijCrU3qS2GTaM7049MWtHe2YIqkGtQEN81I6q5/hWty6bUKhUywZt0sK
Q5LCp/ZqKpCk2KRp0yp1zMrsLK/f+xQQbJadcFza1RSnEXvp32qdHpqpHXcM2jkj1+4x8qtrGFho
k+A+i5LlRGdPhMzUjl8Nmvm0Gv697itn6/EYNV+NY7W4C5ikQ4aBpfQc9HxApwR9+E2W/Y2YYpwH
Cw02IbEWGw+h0SHJyIZx+3xUflU8R5QRhtvcJ6V3wO1o9oy3mXqBEZqmLS4Rixk38aKNbofs2h0n
YNPkgYEudX7lviJjVV+FW834tCIcbXs/iH3FuLWqDF5jXB7EWcHwE3AtxdHzR9vfMmFjS+wDJ0Cr
jfVFG1YMUCyj5Tk3mOGd97YgwUfoJtv5WTxhVgWrcUfQs/pWeiJCNrZVe68stXD0DHEUboxJ6ge7
BNp9aRnOVzcQnfrbAGhduscM4H4kBcbotGkjpvupqXC757Np3/hqkeMyqlQIdWMAiX2oh7kA/swv
xmC5j0sGCVN8N03kZbai72cyT+3Y0z5DrocpO1V3R7YeOyQ1nTACmQhMEYaqOSERUvexHZCmW0+W
Uen4502RWY/T0ljXnEzm7gJAc0EiYA7eRO+zzTBJ7in2sfLl5fvt+t9SEK4yVj3dfOt/VQ9+YjX8
T9MZHOcPmQ2fVFZnb1/ffvtav/32qXn5mjQ/8hu+/+nfVQfLtz/AaHCjUNhBJGzh+X8jOFi++BBJ
6A0B/WIS2+yqSPxVdxDig3Qp1Ip84XO4cgRqwV91B4Fa4XrUhQm+/wJmlPvv6A68xA/16ygbToAh
df2L4Eugc6z//gfVwQ6CxHQJABZW5eFsHDH/Yyfrdz/IMLe/N3L/Vg/VbZPVvf6Pv4RrLfM/iro9
35ZSBKFvO8wxbNqcnJ9fRk2U7REAgzsc5/GnjNMdYRfyeWoTTir9UqSuZW3mzCKoi5XK4I4YM66w
oqcHcvbqbD4srM2Mklpga2DTGl8f4LvgOpIUfWx1ajvmspXucFON3VyioYTmxa3i/nyypFWcAZTo
H2i6TrEP19LGd9g5EPB0KfSXxWsVTDs3gcPgL4TyYk5rd0SYnG4zlAPaXkgfD9uwsFjdsdfn3ikG
XTqcODuPtzmpNGj04IKvx7CLwMx2mH7PjD/jWerA11xWSC0dO2m9GnqXOCUmAI+u2NpkxL4hJ+Ib
d/KkuSmsNHsgF+bmW0f7w0PnAPPdKsKNlK9ZNd0fZZBL9FuFQSIvlnOuO1CF/MoZ4dsQ8ODA2XGp
4Nhth962KdLRwHjFfMHiOiAQwUD+VC3hQqrFc/3rFK8/kfPJS+9aHFBw1pYyPgCZR22NjUvlmEuB
ywKvAmc+/U2Fc02s03kpEtCwOM1M+PbHj8kvD+NKMvEYgsBsiojfe5Lv4I8PY1GZ3glmBfFh0dER
kAhXXJkOf9IaL1YmyU8P4/oyUFFIoBHCEs4vzfQzxWB9hGV+y4VhOhWMGDTXhV0DxfgilK2GCxkD
1MubYcvXNr+EWpn9yc/Al/4//QgyQu4ToaTkTiAr/vibMgGITcTVDQt2qq9KSg2ODE4duiahnw+Z
7/zJF3B95379lVlk+MX5KrKo/PJ6vYsDBHAGQJ8Kp6W7eP2u7DHl13Ugzv74Q3T+yacIB4bXcUg9
e/53ofOHJaVr0zjTIffruV+1n87J9JM1jxBFZxoAe3jcNYcWqwF4wdVR3zaJbb9PYOiKg4S8fWmW
Ig1psWvGm27k5z6LOWowcJF0fRJz9fptLJMO4y9fnxDyfR7uDbvfRQsZ7i6to4B5QaOu/9u2uvGd
uZp6/w1FXf92GOq3rz2uiV+3x/8POUXr9+1fi+usdclX9bO6vv6J3/c5J/zAJ+7yMEths3isuvv0
rvv/+IvjfJAgz0AYOS4dajwTf9/lXPeDI3yHukP3+864brr/UNedlVDElhmiywdsgP/3/3CkSN6b
298fbP3L//5p/3F+3oACB4WeHZZwrYSihBjwywbkThz5hjWsNCUJVl1ZOEDcgadtAdvaZ0FH/Rie
wTggTsSI4L2gcS9G6BgqsctsnT+SXaAEb2zxLio3i/UWJwHzuWyp4HrkDmhT4VqZJGTeoPgy/QJE
H/KPaRkwnoMxARhldGqpq79H0sPxE2UJhVBx2BIDSlMR4u72Auyw9Iqx+qoGjbR20Ci3MkrEGzDh
5CsJAPNAkWt82ccLLzsm7Kgb1WJVPGFZ5PJXxO8gnUHhFEmLl7ngmK6m+pFU6cEOvBtHVjdw4J5I
tDMoDK8sokeY3tdU9o4c3yGGLuJ1Fp5tsyc2yuXMHMHx4ncTxBcMjrpcjnuSQPZpDYVurcCTuMuZ
nrx4zoOCH4CakDpXOaRJsjKkoUBE4nHXdvu164Pr2Jp2dZhftF302S7MHUQyjuiUwiyCPzlQYMkF
aY9zlrchpAOae7NuOtpR6QUFUcIkPw3tCZFoXtu8lx1w322rog0I7qck4P5eV6ceSpI4WHjj+nA5
mgxvreXPsEiF9T4vMxxFUz1kCQTfQt1lfvOSdHbAuWICL1TWpxb9H8blqeVyEhafKCCFQ+7SnVel
d3qx0XBKjNLjnVvQ67GKRv5Dzrmksb6wKR5y3ZzbC80nciIy519ZtPVYKBpL1CAByCl5CrtYHTyN
SBEmFIkE99hZPo+oog4AtwSePEUB4PybNN+Fw3BoaUyCAjNwt2KcvYC69dpzOx45cUDEJgh1qmb3
1o0julubbehmyA3wGBiHNpl/79slzSVim2fItdiieOfIMFQYx7oGEEQwXUp9rj2xb3PmPKCJSmof
/ZF+xIDf2vk8rOJaj3koKuV9bz1TBsi8okjPiu5VhdMNW/lKqN4gwu2zQN/qRAEj9O5zUxNDhR9g
9INLTsvFw7EL53GVYPZ4IG5qkLQaQmwOotnQfOxWUbAnhn8qDT7jEr9LeE80aGMNHnOB+5huH1r2
ksspKG+j0S4+o3DCNgCaV8bl0S/GI+VQYhPY5A1si3t81n1R3dVgz3KjTQwIDO+xxf/NsbA+zzHH
RIBWhjq1IHQ/lcB2EYxB42bjGRzC9Z6+U/VsH0fXbkeGItrdVxM3cuHXO11WB4iKF16H3Wvo9D5W
KTGEpt75ZXAiEn/EsHTl0EUoQsOVPAuvJ1wPY5JRKySOdluSh+spi+8RSFqyvz2xUBq5Nn6MJ321
r9tI7tFUXMdzeiKndDS+9w2u4S6spsMq2DlWdbKnmgpWde34U8fBsY9uJfdWwkOXY3VuBHgSBxfG
CPIJxAgO9rBF7JguOPFN5Saf7KNF4gyX+7uvOggF5KHxM/dA9eEGIOhbxZeZ4PJGES3I3RkOqY+d
QQ/FdpjjYyp5R0sF7wmfn8roH20ZJ2LRgTdVRu7NpBzy5M7OIXBlSiD7WUXHpfYtlGXKZ4X/sep5
/mLns1fU+CMUVBF+9TA5D0R1JN6Lkw/1WGqRXUhV3xqImbNZrmRDVHIwe2NFu7qj7d6PTqngGO+6
R4fcaFr4FZGL8apKWBjIXvHF/WbIM1nYtPywPwqK7Ytl4PZ9561RftUR4nWb9Inh44UbzzcO2SZM
W4AEoDUJ+yKcE87KVBW4+QmTEh8Pkr3SeIe2M4OysJ+pdLX3hRwH5Bpqh0m6vSwqxDkY8itFtr/x
fQUi1+E5x1iOh9MW3blUGAKD4l0VfovPTfms3MkBMWAXacA8dv7s2pCNsvRUeRji3eWjnfRA1lZD
rTQblZitnM7nseFxqhkoDeRDXH9L7/qdXcpvS9gcvBluMLuaOc6+vNEasBYgidAzj/DsD1HV0EOc
QmQb/BMRIfJXi9429BfwCXCfisKzmOBiHwx3jdtdrsuRwcHrFZ1zMu67FVOP5BF8kMGb0d3OhoIa
ZLeebXBzLDTAMy1UGBZa3L/WYn0z8RWaxrm7BMchzPEIM5AbG3Ua8Bzb0lAGlh5GpypuTDw/O3SJ
kKirNlpnt5ORW6p/p32z3GftU9W15jXApew2H1FTyIVnF3FhX5EkqXY6rrjPRHB/oOzDV2dBNA3Q
h2zqWPaCfhojGJdx89Yb2AGMQdtHR63e60nFzJ/A7Ed3nEAJBeCeYmvhHK3eVCTVg1mi8tFueyq7
4tHzbs1IqzIZ7jB4btJKP6q58l7mmpcmL6TWsWeu68u1kwtLUdHzbazszruJ45x8Q0sK+lVWNFWi
CjrRZ8CuI4J5FYAuiMtUv+hkGcJtOicE1/JYOWjcHW3jRIDgQJPujKZLgOI5HaTGLt5RfekscFqj
LvXkYrQr9cCvPtoza0rZ8r2+BMRQvQfCmV6BNtvpNR9xo14Y0vLdSSddn3U2sJ19AROA7rHQZQQb
UGNByKtLsHzBHOjdHf+J1YXRs3zqfULv67mIC0sXeyQvDDePTQbw0OyCaayay5Km++wEL80HK9IH
RUiiqvKY4i2FuONSTYUNKAU8lY5vwRVNA401f+6LGUiVlVAYsuRh5p9NaGEahoWikSrtmWNeL5SN
+rtK2Za7N0mexjtSvTE5V8yN9erKom9xEKNgYuET3t4YH30Ooyrxh22VRpKePDMl6XUiOFDseKs6
bN9a476UHU5DKEX2l9GFlbHvmOnk58EMl4fBaDZ2R3C5q4Pf1wzHnBbpzmp8eu4KL6QSotKYeBC1
7bbd45J1o1MVqPim61OSdRjP3PlYzsD3dxzzwNxGrrLlMVwyys2IeZvuwmCyeBWYokZ+rBabAr5T
hkymrzXfz5KeWgRV28WwOZWBc2kNvrUcWxDSYkvOOUf1ZVD6FFG0sRzTcZbQayaG2QcmGKM4OXa9
oKbHKQFGK6o9WttCz6rOiZxJcnc2kdnLKiFPtY/pQT9LBsxst1js5PXczJpZLCYnbGFdlsArm2jv
w1ERCOugKCuDYyni1iEIKmPCA0GjxaYGn0dJrG/S/DCA1W4v+cHSd2AZpLusAhPATeA3lX8ZjI5I
EWza/GQDzrG3Aqu3twuSNmTkAR/EO3i4at1NrgAknybj1V8ZKY+XcTcRpneiciCbiWGF1VYS7OQP
juIwj5qpymL68aJtqQ3dxpzfWVLsPjO4hAF7nVbwd0kf1RKArfQNU7XeKtxnVeduss+TkfwPUzGF
A6w21U7mo38xmBaP3WQVxA9pbaLMIk4pCeRm4WIfFUNR7JbRAIlKHEXxuIQcCKQmI9O1jTj88k8q
SbKqM8EaYgonJ9giw4NZxu8IsVBHUj/PAH2ZUbTxNHHOyKll4S5drBbrdQYUu7QNbkY/S6OdkSn4
eZ/3mFQWyXiFc21p3irdjS+DNB6z8GEgtCh17F1m0dC+6y4hGcmwMJq3Wb1W7roQD7RwPnYRf7mg
QherSU5iu8DYNm/SEtz7AOBF7pTktLRQZ/PoulUSEjTDJS803GTNyPfFI/2z1m1M2cTFXDBiLBJ9
UY6c/PY+tOvyDBBDlp3BkrXuZqdassOY0MroBQ8JJldqGdzhDQr2XF6Ho2s+F6OScge3hrMVUaHo
1UW4dzkCo5XPWGWhLwwT3E+WaPCVecAebZVDQsBIAhgLWle+yqYH2+9MXj+QAZ/aV2IfWu1j8rWU
BtDWgsmP8BCHEhHap7QzetlW6IRPs21B2+C45JOl64X/2rSh/ObFk3wjUhXQLUeK59mZpJfvezfA
EN8Aq3Q3LtYaVkEEPPx6fii+JVOLiU+2ozMfIs+j5w6iOIldksoBRwVgJUyhiya4b7RrBPCQQr9S
xDLQNzsRK932nQ9PPG9sPiQMamxMcNn7vcTonYIyIl8UlOW9JJQMSrQsGRU2XdR02zRYYHtpkhqw
LmYgplunmoDJ69p0bMzYeM/HVs7khYExrA7NAgNEG4TZllyNBcpKNt0dKo4FBAuN9ZnvbPS26IWu
U2/xqRX15lBN2zxJx9WKMo35oXVSc0/HcX3XZ1J8BRMIbDZacAXtl0Vx7GKYEc/7hZ3zvIG2Om4Y
o67FTlVrDFnNHFxLUI3IrBrYjLtf7KZzNxHDspcQk9hLz3/324QqACqWKpWlG+RsUA7/bSrP/zDj
pIcI+q+1Hd7mRjX6xxnG+gf+apx0P3gykIwCVsVylUz/Ju3gjnQcphPMD0jpYTUUf5d2MJR9kD7T
C/51xLRCRv/QdizhfHAdgqbR70hrCe/6FzHnj8QddxUv/yFuhkL60vdsTwQugxe0418Y1KrTjo2P
T5JuGzhK25Y3H3sMRPeAUu17Sd78gPjDNdcV3fhq15wK4qIlKFXrFd6gqCeiEv5Lua7znCBUwsPl
DulutGvQeim2ynyzHmpuY61wysFyCq5qQVhvu4SkUTeeToZPFG7HD6XA7Q8roi+fW1VXl02NMYeV
G/DpUClwsYFroE+70bJDAW6vgBHQy5sG7sehLDAsJrrZZVX6uaNY5NHia0h0q2xh39Lb5p/ZcW4S
DumwkcIpfsy8pn41kcIM+MNn/1f17Ee1zPlZIF/fUE86ki4UFimbCMcvAjk+SzGX1cxa5pXi09KQ
osYcCySMRubwjuOAeOsL4PLAK7k1TP3Ert3FurvnAFw8zkU0fVu6cjkutDuKTRVXbELukn1UDoPN
XVO743meUll7LLhU/8kP/7Oy/v1nd9ENfXCJQmD35bH7UVkvwSyWEAQ9mFOm3U+RF5/Vzmz2vpWF
e/Iz9p8o62J9M35++ryfXnD9gX6Qu4m2pDi+MWdWDOBpHb2pqngjyDDLwb2bcVypgMOWa8Jze5AH
umcuy6W8LkvnXMXzoxOPex0CAimm4x9/ij/L8L+/EXjKQpJtURCFUv78czkK5hMPPNkYw4pN9WGD
J4SL2H/hVRihkFTkXfCCXx6V1tKdDgI6djLL6y/hWCkqxIfxTz5U+U/e5HVMyXzSZ7bgyV++4lIW
S8YMnI0xD6nkpMXewjQrQKc75RQ/pEMq4I043fxo+8p+UJ4PEGnw7fwrFkc8DoF7ooGVMb1Mmogy
035Jd+TNCjDQHHF5OGNGjoPx073hzsjVxA1bukABhLYEQ5xouBHSVDn23aT9OJa6fmLM4Z9zx1Ya
nni5TzKnoR8aBYR7oaPBGdeiPBl7RM0isbOcZC39dPP9zf/f+ftf1q/tv96uNg1m06/fh+/Hd7W8
J+RQ658aFNY///vuJaIPvqBvMQxE4HssbTxavw8mhEcgIGRTC2RIHgAL/993L9f7wCONt186LlZr
W7Kx/W0w4XzgWXfYBqOQVjPBoOPf2Lvk98HDP5YPsgOB9EL+QrZCz3V8b93cflg+KEpqPUyaOe0F
CspextzVIsFYcmG2AS9vorrV0JCHpNgsdLXBAAKf5m+rDsg/7jECc7RpRojhrh6mr0k/ic86JS25
A09CM0BTKZXvzTKRPcJRJhIe8B6Lp+eUXXhqfRDeO2c0tBMYWk9wrfhsctcIOThmIz3b32xRstL3
ox8bEKAlMXy/sMoHy9Ok+Zn+MQbAmssVKnYjyN8O6Nd9xpnggdRp9sheWlyqaIBISKLM+zjRDcqv
5xXkkZvFVAzSW8QdWEVrJjZxxCqeOvmuqyNyeTPmgKs+qsLljGJfdRGOE8f1MSz9fRIMChR+GX20
q0hcZXNc7jiO8Nfiux6vuZHl19ksS9z8+YhMyf2KKifw0t1ZX2CW56cvnuIkUXQGN3gPOn9mHJoV
EykxG64vtiiCii2ifd5hCpr6b5p4QXxRurzvEAy5PLKAZFG2A0IFbrsbubwdF9KB8WWhihXY69nx
XmBuRHSiSZZxTBtlz5NrByPabwC8Jy08KJn95OH1Hsvkysq1/2ypKgReFdTja1PYwavltrD2xrro
LnovMrCZVBbQS5PjPZRhlaIsl3H6ObAkZoopqE3AuaUorquw6q+1o23CICF+4S0QSJ4ypGcGKLkQ
zqVftPGzo4aY0C5giQeyZvYJHiCLOdu/OlZ+QHScN3/oId+vtxJRudlncI1lt+F70X7Ogyp5qVOf
i+0QN4C/O7i8j1WoBIJX0lbWPpjd7y9tk8AsC5gtG2Hb3i3uDgZrTRsw6K6Rzc0Bm7UTw04bWC9J
nqtgH8a+uMjnmXt5qyATkZbOUzLeftp/pNuQH60LMDXIOcpPpZobjL1zN7xAS5yuA0YlL/in+mvj
A7JZSe8oSlMJfWXw/PhjH0GiBh2kESpGbIgTzFUBmtyxuFTufVIr6DldXl31tWV/1tzWqCnC+P2s
yRxDzTBaQaSrq1lwBNTpRwuDM+SebA5fs3y0HsHuM3mQQ27unCYWtwMNET0cXMS4XUTybyL7QWle
jYWbssUgH8VOwgmUe454cjk3iS8evC7wae8adf8phNQ4YgSZUY/UzMh+S4I7xeM9Bw09XXbdEu7o
rKS5jTDvSHzzkftmlzkTlmg1xjNEqh8zUzqv4HjUe40DX+zztuKNm4s7TBDTU+WJ6amkoeReTqnE
C6zt2mw1bJHprBmLEOlIxCFN6QJKWhwIvYbTiN6gAs0+8cMyVNE2r21KKkoR13e0NLkMnfAMAjrw
N0oO7aOl++UVFz4ItsHOqH+ahd0G+OdqqoG9cSToA0t309uuew74o6RaBDzK29QW7hcaoNp078wx
blsnnAJv6yKikwEFZ4la38+fFUSGdI9/Fng+F4bZPYQzKRtq7UX9gvImXpJC4sJLbXblvXEHOsVI
5oQaZshUhxceGMAHNXQLUULtryGjIEofKpIWzA7iIvF2nN2Qq5qBxM3kdID686WYXtknrHrnNV07
bz3bgfcTLZzb+RLQsuv4eZnurVCYR904wLm4tNKF088DwYZ2MjQP5k2KKBwZBJutZXLut/li99V1
laj6NYzCHN8E3qw7E3Uo88Wi/XsHJtS7xupuY+UAaLnzQ8luQMHmalmKloX+cB2p4jzg3TDbgP44
gu1ZkzKisRdOSohtAMCiNvJY0xPfOmK75kKfeTxddAMmzoOIojI4SwPHh0RHa9dHyElMWiu/Lb0D
QWn7mgerira+Ak1612Wxn+/I3NAVDIlbfJtrDj6E1SovJze+lOW5mhfL+uxHFv/3lA0r2gaIY2KP
YbMPLxJQFe1uakVk7Qc27edoCiTCLwYnnMlB0AcHa7Ccazp1lpWnbq14/HQIttjbzAswwPLRH9xm
ODZNHFzElJWAl8708Nqn2XQzgibqLrw6SBC/opvUHupxD3KROpBMF0mxi4c0ff7hRPJPLlE/X0rX
fZ2EIVcoaUdeIH+P+/2wr8N491jJs2Yb9bm+JTqQnti3g50VIKM6Oei7cozoZMlx1f/vqbD/3osl
1nqpf30svPzajz/7U77/gb8bVBycTz53oSjkGvGDQcX+EAUCiy9HPaKcoctN6m9NWuEHOxScHx0S
maicq/Tx13Og533gKkKM1EHKx0Vm/1sGFXb5n66ROGA4gALJ4NUj9BApOHH+eA4sDDyaIMyDHefU
+luF4+lLzXa77JqE0gVmIu8FmAsuNYkJv8RLWVBMMg/mimFxB3E/Kt0HXy0FJxZhKTyMuZ/k+1m2
y1m+tAzKVYj2gBZdBDaETUfoTeOieOxioHRfYuF7A2un5/uUOgxsMGqgCXZfsVaz5ngxbpSBwfBB
eEHsXMi+gHxYTGnxiXdtjeeVi3k1bkN+v/JcPF5LGzJxTBphQ0icprmEyGIYwqVe1uX7hhzQAc8n
QwQqodcUXlXmT+whYAZdf4yoB8c82e4l1QNc5EdLgro1wClqatdZ5xpmJ0dnKqzzWEh44Hpabkeg
n9/0klrnlNpXO8B/5p6JmrrjsBkganMpM4dKOuVXMNvh8DjDJiYdMNjRVe9U87XnzGwOE8NuELbG
4yI4tEDziYJVB8KH4guaApUIfuuOVLHU8fLEma6liJUD+ldTaISnvrCY9LEqg11lByopkRgtJej8
6oM3NVlksBaSaytrLfOumLziKGA44ya7jDzAN5Lu2UPi8jL7UoakDWu9qp0506o1UTRZVzRMBAuw
fZV8nts1BRPhSniExUlUvR5SCEyAjClQyRLBmQ2DX/LQ26tmpKqGRIQCndhxg/Yx0hDbIwaaaUkD
KXZA197XZVpUpDDYk7fxUgenaSYRCngnF28DHZ3nErJ9uJmESgqSTsVwrcs2dfD38evw8Uqv2bgT
ldGHdhmH87lyhnarYvg6DLezySVhWtHn3uvAS0CvAsI80uspnqI+7KKNCRQZWcsZd0PDsWYv2oH8
3ux2DTwoB1sDOKECv1VT8zOMzCWnI6vpDGXFq59clTc8M2GD57e14aUIt6fPcnBdQmT94AIl7YeY
R4nR7EKpN/vFJQNEBtppprs71wqKx1ysebCm9Iq3Ka4t2DdZ4H8G44kmUIRrhKbrErplR4wXm4nb
4VNPxUmBXlj6HPaD9aNfoT4t2bQBsKxpBuvRnSElHUcGE99sRHZOfBMpVPR1nTHrBtNKJCdyalC7
pp3P0o6aii3AflhevqPSB8rfIxJ6LkPgs0S1VNnkvVwemKqvLXKz0zEiQIxrt5ZSUBjSakWlM8Ni
rFW5QvaAKKf+UuclaYcimZQFWDrqn83Qycc4VKDYpcBxum1bFesrGRYUYApZBNVZsRR5dd5UQe2e
kgQB8AQbvMoPGth8CEnbeP1ZmfdZfjNP1mAfp0AsFKLohc9cWJAwCEDHQHtVGS3edqbbYdqpzg39
MyssQQO2UWTqbefoxeBWSeNPwdzwTbaXZkp3WZuBU1dhI84zi9jzkeYLd/pIiKgQz1kt3WqPkagx
GHiEYZqmFv2keBAYIzfTSK+T4rK3deYcawsK5wwtsvXzgmFIi3kHUnORevFdwvQt26QxTZ07p1cM
1YeZ0QWFdbWbXpOZz74B0UpHXCURoIfaIP3gnyqkPgPjbD9IQALhPira/LXQDPQOE3IqOFHZyOQF
eYpJYrMkb+PQyzeQkwyU03pwp8tsGKmMG30b0kPvuNyCWEf2yheWd4biUDyKBk/7xkvHHJIlsy8C
udhSLgf6E4I9akH/yEUUpw4OK8xt/QhXcG90w2XV8zj+bt3GAS0mY4yEd85c7VEfWlJ8ulteolHA
5FaTXHA/+dMw7NqQ6nfuzJn8tPhgTLaDLZhIQ33mfNvkoyrOHCAj530jaok9gfKCzi31i5yKPoa1
jvpHvr2BDBULt6Hup6fqaEMfVkjTsYkHDnip32QHAngp7dOlyE+WbQXfWs0cfZvlsSRjxqViPsW0
Ucu9NwnWqywmfMrjVECPCt2OyyDYXxaZtq0mCg4NwSTi+6D6iOWGT/ARJgFr0xEvyl49h6JlUL5T
NP/q8xQRmnl4xun1NIKNetVqpTIb6oI+WYj4n3QQhvpYheEXK2gAPVVuvpyVaUJYPFbTizeAvht8
LnibXOMgRTkZtwPmkk/KDfsrrAPVt6GbMczYac3cgVYZ1k9e4hVTXfvNWMbWXInsgM1kKmEpwjxi
J5u4p8IiLBPzzPIdIGzyiD55vSumT1Yuwvt1tPAYdgjJmPfNcBsQewRotMTTI3GfhoG2O9gsxAqU
Q1DxuWzSDHb1MscdxnY7nRtG8z6YlDrIDfnrYsYPhj8WKV5QTk+q2fsIYdwkVM1TCLtPvRLjV1db
uJwc246+oJqkAOGjOP1a6GGt1mpzig+XImo0pPZQkCpojXRXkw8xhpJn5YLeBmqvONOC1IprO/9/
7J3Jct1Ilm1/5VnOIUMPx6Am9+L27EmRlCYwSiLRAw7A0X59LUgRlSSlkjKGz6wsM8MsUiLRA37O
2XttsOIlOptAQNO6jBFxRCA8jbFeRxF8+ZVOiFMMPyDUl7j2MsPJp8VxgiYlnNwfLeT/65X+y/h9
s/T4VCJFn57L19O97z/zY2GseR98UzgmbVBWnt/HeH93SDX/A1M/Zng2NgVriZrFhvTX0tgzPnC3
8IOUau9apJ7+QVB30Wo1xD8b7XnLkOLf3VGWHWjKeUUbhucsiJbvq+ZXVVRiR7woNG0OCncu3XVb
TdGB14W9bV0v28d8SsQq6pNqKeea7gInU5cQy6MHZI5GaZQjc0wSsGWh5aHqqh2YI7EaCILX7Bjh
gOf5yUPvcM/DyvaGz7nBV38bq3CkE5rqEFNGQ8dtmJoRVlTLYRpP4Q4y25TWlasnJDScasBxcBgx
i0ogIV3rJST2GG6NZlCWTylFuUdGY9rdKofoeQ+PMbyDVv842E5U7PB+FqdB0+clGUabtu1cU8Nr
JF8RXdGAKB1cJ/1qDvOBxTkuydQco6NEYsKaA7jBvYsIB50fxLhdmwzjlp62ke/G2L71hIcYjABq
zORu0cCQJvUZqgwWSjRRxY6lsvFkNoZP3HiHUXZijPo0ylR9poGKkxzR6gpoePFjLPV/z+G/TEq2
/704XT3nUdIVrx/C5Qd+PIPuBxuYCW4/UyAJXZ7nv7wTH6gJlxk6DxrWQWOZi/1dmhofGKtTmjrM
9haHxL9LU9vHcsijzMzeNH/wjP7BiOJ9YaoTF7+MpB2edZdGxjJnfPUI6nY65nXhOliEJ30DxDco
qu6hy+0TmYhqC4Z49+q8/KJzspyGVw+9x8eFLeJRMm0KdbyO77aYgAweUoRCq642P9pG9oRGfpVq
6V0bdrfM4q6F7FhvDNaD3zlfdau5SRP5ZSoWbYtmbZvOeY4d5yxT5dqt20cWlvmmJUBxY7fihy3o
jdHk9aicy/NuZ42FKcWMlQqZ1xVOl7enp5ui0CUpyESUO8zEOuTjqnXrxcTv06HlmsL5seN0r4Qy
WTJk8zVVw66Jm4HCfP44VaW7yiM4kWjniLdlCLSyRp+Vumm2F7kVf3ISVnapFZJHYNXWZ9H51w3h
IhYmSMrX2DzOAuG6UBtilbaoKBFtK8/a9F3UfyQkw0JvWExBFcLXQz20hKBMX0aTzjiN75VWUIOi
SubtY5QawLYUDYI23piNtNddY9U7QPxkd/PWORsk3Qmd2Ih141Wf8RF2QT/nBoVXbBA/DFkliJ3U
uK5Vr10DsoMtbpbJlvrY2rN+oNZFabfOOx1ijbrgsyO2IdyNHrHsZD2HmYaWFaXetiM3JlAmcnan
0za6gJgjvOSWKXm+jYvyIVZoK3m7Pc62vHVaRE8R2s52BO2e2QnRMKyLcPTM85nOauSQMh9mTYkz
hSnXqh45QbofNQGdHcBETSK3SI3aTdRrR7+vP0ZTod/MPWCFYibsyNB67Rytg/kFSUi6Cydrx/Xz
93VVdZeRXuNA6EuHsFj7UMTptyHRiqucNOEzh9g3AxeMFe+SBHwV6Mtsl8pkB87eygJVwxCFjk+q
pgYdHKF57q2SfEZfapbmhlxM5hsx+rJUIwQX2eZa9ei1Jt3+mGQkECKyOPiz+VT6S9QnCCaIQ/64
noHFbozcunLmhAJYzWVQtuRfJXFTXTgapiAWe6Q7SjCpfYYLMM47ZCgTRtFShC8Uu9G3aHSeULoS
udbnRbpeBi576RbVNRqCNCgiUgaglGqrFAVagOoQgTaW1QBqXbR1hPe1JDz4yRTa/RDn1uVS6p7N
sdHugFZYp9iInmAp5Y+126IynBpG7LoH5jhyQmAn4HbOmw4Qsumhhls5aUy8lCdLtBLyAvmv/FyP
obdPDWwcpYjQfNOiOmgJfX5tMrKN3SQ4ZqV7GaeGdQelNOXkOAXZbSVFZ12lFyGalG2GpPGLl1A4
aTXNdzwFIEzH+KpyiDXxgFSs0sL397z7oo+1Pt5U+pzygEb5tlHIeIHwJzHZHtJtKGsN1TKUk2gA
onjfNAVq2HoIbwi/yy6cDlSxWdrVhab78ye0xMOnbg7t63xCKYH1uYAf2xPPZiYMKT2fYUzbnRoX
HVzhTMO57eMzW4WxCHLTC3eq06lDLI0xF/hzxp3QwfNmo5ODugrN6TwZvI/2hEzRau0zH/7LrqXX
xZpbn9uVmSp13RehtbY0ubUaYe90d6CjM3jwZul9ktGV2Ji80ER/AyHir6PGdj8RS30PCzjZT6A+
ggj5+aolKsLFLxVW93bZPc1mIS+MTNiAc9yH1DJTBExue03UZ3iBFjg65xWUAJNujQ3e4XLTYmu/
LJUP17KazCsxj+Iz+abpLuFevZa1lGcyKfMrTM5LGgEzztB1po2ZZBQ8SUkKRCif0qFod1VaqRc0
zcwFJy+6dGj/gOHyuvUAAXXRaHyeEJWywFE3aoKrEbcOGBaHnjspcZcqotgy7QcMbfdORmdmPYQy
Os/yOt5nDCRdfNm9cdNa+nh0iNc4OAIbTs4L8tkYS+8EvDgEGxoyP/SkQde1lIXPiCGNDMTfgFWa
nuWop+Jwgira5HvLkzzXDNpttP+1tdetciJcBsEcUb0kCwKdquWlrB18A9ZYy4CpUvfJU42B+j/s
bDDKcYwJBzC6flcBruTMNuWLTbNsPysgS7oReumZFxk75UG7C5P8m6kIOUlqUZ1sCUoIJTVtPt8L
vS+oAaqtpSVh0CPNxqGSG8mmUFZzjJyGtKvcRaRfRc65sBjahE1OaEqeT/totMnsCDH6Iw81vxIV
Xo8bB4YatXRnrJMuZp5ZTXK4gI8VH9XcltdRSiuA2/pgCJ9Ma/Tf0MEZN2014ksDcAAm0SZooDeF
g/i78Gdto2LHv6poIy1nLD/Sy4J3Q/x0ETugcP1KbPvYTM8z6YcvdWX3V03oDv4Wds1q5qnZ6p02
Y5ZKh2Fl2hPhs/BJYhIy5tw/g4H/Mmitf181rb8B62kzW4D2Y9KhodMHkPcEfzeTF7Jz5W4p1gOv
Av4dkNpQXMo0tL8QUaGvQlLT9qPd35q0hI/x5HWnyLHsjUzwU0i/e46Rpl+0Y1FtXG8w6J8Nx8Zr
M8IMM3XVmra/bZ3ioWmIglicCpgV/SreT0mpryMIzTQGBZmaOi4DRmour4kJSqKT+/o1MWBqk9Ff
oL8q6Dhbsl6uoTZ+chiiwtcDcwqczC8IBm3n5CIbUM/3WXgm+AKdszKgHTYSGLRiDnVIuzTNgrzJ
h1ugRXKrqQQSrujn9iL0sxtVMDvggQjPcJpZDxbrDoIuyvLSEbW9nzpnTxOhIYhHDcxglabH1A+e
OKtzyzhkthG+dB5JhoIvxklr42aPCbDZV2b6glPcOiRwck9YXP37pOUm5ZWtjfQB244pwFFPZT/e
JATgOWs8k+ooLFvsp0USgxGcYI+8bO3tPGNRYjY6ntvLZNZ0X8y8sQ06grO/zYvxakKwggbBaCEr
6dF5g28M7J7pB63b91utSCf02x1fNenYfJJc52JoiEXLO00+zskY7pFuV/uWDvcpHsPmLCLA8iEi
nWXbLp7RjM/fqelHhiG1341bUTfpsRw1+cXOSdkZMrd91hDi4U8rwL+aRTWQKza5O8uJmxvbHa7V
gOS0LKPboTXKQ8+Qez3bZFWQstKvq7CIVs7g6AHOZbVnnlxuukjVIPOr9FQZmnUpBuGCr7XsMyrq
9ljCmSb007tKQrwwOY4gOrfZs0Pe+tYh/mbv4VTMhEVrrsMdFyl0KiUyig3azyrorGFaD8yb9n2a
GBfGmD9kvZOcxXZ4Q9KZdzcUTrvm9VIe7d78VgIpOwIpxc9fWPey79V11M/7PGazlY6JKlJBNYNl
xoENZkJnTAXT89qjS7pJZN9dd6JDhmeB7QCam6f3fcfHs0Wsx9uxRvniYUPUh+isXDhZodVKEi0b
8z5JIv9BQGBipUAcA/YEMRIyXLpXQICHq4F5P9bMaIyD2WWaD+qo65kLp/LkQPPHI5s+4tFh8WgO
SAMF8ER6782FMYFmirQ85d2N6tco7uxWw2NllLjo6tSBTgeLXJuS20y653UO+9Mxm42iK31mWdNj
St7jShGQcCDMsd9WjcsYGJqrI71b3nTELHkJYTYeX7I+Tl9k080BVd63rHOfYJbcTZW8hvznoQ8W
XyXcbKwI8V2FKXFlROZ5Joo7ySL7iEHwMbdH5a7ZsyDxjSzQSV4D+J+zmiy4+WhPRtus7odDmoRQ
5g0p13nudHssU862wCIWgI5d8rxHeTkX821TlWIbxYpEqZYGrR7h5EnsK64ktlFipGSuyxtpmjGA
Nr6gdifRtlbhN21RTEiQHXQkgVEJ0juzKW43DrgUNE5c+lRhI40s1G3gzeWdi1viLHNDbee42TbC
SexEdX/Q6aee5w4O7EiCMJ87Rp4WQWwsRoV5RUcGH5BN9s+g+pzkNrWPDJCJqRzENkdtcDPAX7Lo
1q7CSbWUTd6aCRhmA8dXGMKsY58r/YJRMCKPYrY22Dk+e4hYGTEk46VdEGU95GobpQI2rLQ7nJ9a
E5O7CGttYPRotY2zznItiCYPH1vFO7Jy7cCzNftMNlZxFSdwz43F8QfoTx0ZDHSCkUxePahW09dl
Mp9lI+AUX5HwmZdfdPQmgVVT4OClpCM8mHqPUGVZ+3pWfmuqJRY9FyDrvNFp9ih94M6gHrHXVWl2
wZQT6kPMDLTe0om6fVf7ZJVq+6mU+C88hA5k36bwEB1JiUkr/CXKEOgx8OZ1TDYKCe0KdTIu4ylo
Wv1T3RIoMY6Hnn44bM1k/DTgmrwc8Sl+xSk1B6qpyMFmhYQ3IwfQY0TjdsxoJyWOfdMWLtNEaV03
mf+lbPTbXMXREX+tu0pmykg1ebdJnKo9mCDjcSzdZEcU68VYuB+VD6F0cJLPBertC31503k+Lvc4
Dced70OKKwpbFGuakQXhOkZWnaFSP4hJ5vTEvBJZVfWNNnVxm0VmtmpLRydTKrvMefgCviwzRmUn
OwxFBzEhYc/qzj+yT5/c6T6fomlbGhV+9hJooDfuBjcv4W2N040DBHPLWL79VJkZVbKI3B2UuXin
qwl/cbqUmiN54cpH89bM1EvsX7/Vh+U0CR5YZmtpYCYKcmjOAWyIej7KIiu23EAbnAXZzh9ZAuvj
2WAS0t1Sh5NTdONPWXZOYBKfrAWciTzhY+XlezvCzDSF7nyWzFSus+7jI+K9OPeafYs9WrtnzY0H
HP3ToWBM9NUbqdddgUduoR6BmMSsmpFHmJGoJVEerT2/sgLooSLQnEEeUzclb8u2JLK3pJc7Imy1
85n+xkH15HNjC4V/SS37PFuT/DpbDXy3FETD9xbQP2oS3lUF/32PTXlDFfvP2GNQwS+eiuf2/a9a
9gbr1tQkvM8wnPy1d8GTenrzLxsorWq67p6b6ea57XL1dzNt+Zv/6R/+v+fvv+Vuks//9a+vVVeq
5bdFzKtfdwRpJr3qlS2//6+fWw7gv/51ei6np5/+/o8WIjhyWoce9z8PDzlkPo2oH01Ey+JP+Hz4
aJEMc5Gx/LuJ+IF6EYr5ojp518TX7A8LxWf5/3XDtT3a/P9E6Gy87eR7uAOgiznEy5s+2lCx7N7r
NiKojmQCCvrFQVlsmI8joniXd16s1PCIrFU6N4QgDNpB67v02Z8mi2rKZwF1xnAxHBh2gq3yd7rn
0HFbA1JQ06dXp/IXbUearK+7jt93ULicC9fDzwSR5u0OmgBEZJh138bYNZY4jNAu1g7JcD3EkE56
f2hyvndnIEbnmbUw2SzjFRq4b7fWz2PTEJqSws6AwWy3c34vx0xe//6YfrUV5CY60B3TtxDnvN1K
HBN7yUqIpt4EZCwr0vaQl17/pybomzPHdIZjsQD8mKZH41YsnejXl1boWCo8s6aeMJAI0DrTL/wx
7sAGO3A7Y83fECH9bLfR9IfDe3vJ/toweiha54wk9YWf93rDde33WN6rFIFklO9IrhkOTatlW2Ni
8v/7M/neVvT9GG0Ho4Bj0514P4iaEWg49Ux71CGWY01jTa3iuX4atPlFtwhp+v3Wfjowpqe8C/xl
+OUv5oW3B4awnEG5Th4JwSUPyq71jbDb58mlzff7DS03wL/na5xBYQg2YcNX8gxgZsuOvGru8/nK
GrvGYxsahoaHPik2pT3YGwJ1B9SsQ3nycSld/n6jP92VqGNQeTtkjWO74MZ8u1G0zKR2kF2+IoAA
yvo8yO7FwGea/eEs/nI7WKAc6FP8T39nGuoXrKKbsh00LhUJCCTA0r5Kv/z+aIyfbg0Ox2DaufwH
teB33Nyrc+ik6WQqYkRZDUDQjyUK9tTv7V0SZXeysQltQ0+R2ru2Ccmua/bcLvvM7Q9YXM8nqPQr
8uAvaOdf/X6/fnX0hrBNx8TGIrAhvz3LfYK5N0Yki0rZKQ8GBRJi8vBPN9Av7lSkDw5oS44cwNa7
a0lftMCvzTkuBmgDK92o6K87bSurNYHBWfeHS/qrc43rhveNt3xO3pvaUCNkGnb4JVCOPKLBFp+N
Xpxa4dCyqqI/vKN/vTGG3kzSGMy9h+ax9EPkW7OxwS7KPUH26trAeQasBa0JgKy6/tOt9PPjaPIU
frcELWTAJW3k9eMYOiPUcGbQq94f6os0Fo+tIY5+BTSX0AfkUTtNPSZMbMfWDOZQzrQDWML1dY3a
TyMbMFri2cv0PtZwo/3T+8nEFAo4ES6jZ1Mivd03AjuRCpCrhwIV2wW7pK/hiU2H32/l5/uJrWCr
WgzHDn6/d/eTESbxMuwEm9Lq7nQaEUeNQZ/m4bCLwgRF1O83911W+/YFyPYwBnF5eRvgxXp7VNaA
9oTKidpVb9ri2PfuogWY4+zFbiqqRBQD0WPqRClRx00bYfSxhPagxzRTgiYcqn9op2ToaaFTWhZc
umVhY327OyR+R6JoOPwiQ0qwH3pMifuRqBTzDwf+89vh7YberQyqFLnoQHrEqqzTfF+xTCDnEVPL
H07v2+no8n1hM8TqMExjrm0t0urXN3Q+DhDXU05vBGHkRiU5SGrmXfFLA4V1RDlmuffDmHbJXpnJ
sOR4pkvUb5fBmP/9rvzqxlrohOgfSF0x3l/oyoCPl6DOwk2AnGTi1bglyFkFvoSw9ftNMWbnsN7c
VcsHgcsH8pBt8i9vD1tvSVMjCDVdldHQ1nuGpFBC7MaHbFQMZaQHXSL8O9Om8oV90Hr92hxJfeBD
hUz9mxEa4mNSoEIFsDSUPfSEWFYzwcCV1ovqC0v9uvyK/LjzLnwypsJFDRfDhWLpFcl1lgLl+aTk
1BnkzpcpYjfsXdq6Hcwxu9YGIwdI3eSTfhOPCd+gcqjxtdMBnMNyBwMbmyK8MNTVgTE58zIC0OcL
UIARE+GUfVrTVmfw75tdrTb96Ko+GJoRpIbwtQW7lSbfyIX0FZNHLXJPVuXPUSCMQsXsgsqyXetL
tKmqKMlmNa3J6olorsKGviy0n13jCxLqeeSdz6yNrAI7Xd6YO9xoCYytmvkAnVqrH3KXgYUXExLK
TCsGIB/jwR3C8yWPMsqvY62H3XLSK5xl6adUlvB+UN3FGVrOHueHT9/aN0YN2WzT4DQkcSxqugMS
QPVk12ANZZEn156QAFjoSVXw1BuUC+uaFJAJirox32Z+Vkc7+tO6t8ZplH3ukct8a4jJBLSXZcTy
wuBOIZuTN0eYshd+SgoYLru2qxBFdzx4ydGMpSsOBhbCbCNoQrlBAtaFpLcBzDggOyv51MOYbk6Y
OYVB101NVrPuWRI2jzoSHXpcUa59ahHPzx4N+zQHgdb7DugOpOb1MRyikgmyF2r2FQyp0jvWBd3Y
FUENXRp0EvoemQNhTqbooiJPSzWhcjWs6Ano75JoZqPNZ3KiwejxozyRp7iX073tFKIj/sQuEGyP
ob0HyIqeKrKqwsLwXA21ETTktSOVsqSx6NLdqlqlcTfexE25JAUZk7hMUX5fg/5DMz4zoswQVmOv
bINmMGWOaXugAXWeEjeFQ3KetQbfauqLqGXDOZlRu8IbmoeoM4CplUrJayJsesSPlgsKq7XxZrI0
Mry70ppH/WYoUrQVBaMLfydtgykQcJeoL+/HsUUHSyYt82hBu2QjzCUDmaLU9ehe2ZWGO4zhS6sl
h5SvVnKguCndfUHoZw6/p8uL3ZgK/crT9PTLYKQqPq/GxIeB2edIyLDLigsG4DlTQuqFCFsEmky6
yUadr2F9LcLdaaAvSm5R/OxMOUOCLG5Hf5MTvCLA0DutHqRmapBLBLLURzOOWIQwD80lzqmX2Hx9
U+ndNkZhAQ+6LBfLWiSWX2nYsCCZEXDqutpQIQ8c4jEQPcWY7UHiIUA2WzGfpZDykX8CVYF7gRio
CSTKj0vKusrfSNQUEaFBDSGfNXqzHI5SlJ+5RQlIVJWRLYNQ5jIDMGMNI3VmYkzEMJeTucY9J7RV
kaj5Cca+88Dc2wZcht/1kJB+CKKwlEyeDJA7n0CQD/6nbK7n9sEOMc6hAgmzr3UuyDbq58Y1dy7+
CP8Ey8SxjqLxJEYBzyuabeO21NJNXlif+1CRc1vLma+O5Y+1FiDQSb/Gws/7XTHFOEcoQEqYl7Ti
OJwMaRNnaWSsTSer3rIg8Nx1TI8FUS4PNHMQ2cGrY/RbWAjJk5qo38p+JFAjfamUCyZ7oPGIU6Ku
PWtFYm/xmPn6vEx6zIULZsHT3uFkaeNNN/RI7LMwHLO1pqpC7SpMwDcLdstdg7DKnLVLHgYAqSGt
rHU/Yf04lbmqp1vlGplprHH11vaO/ntJJ19TccNMMWt0tB74cumgYim81GbPiBje02zO7gfXj0S2
Z/3PenZTJ10juYqNZxFE9OylodN8KmLpKCy95GYitHKwl7TbjmU9/K8+Mg9aO1efhyglXwOUZonP
z6mz7BjDEC954+TjtCmTSk9we+C+0sY1fXBUiwE1yRDZO9+c9Kz+sUz8Rw3C/6z79/9b8gCi2ler
jZ9agOdPSJJU0rVv2oDLz/ylJCSwkE4IrB6ho2nFSPl3G9BxlyjDpRhk/oExzmXR8peWUCNTgFRE
1K544/gnWuD/8blppv4BKDv6YOFSRusIDv9RH3Bpo71aGsELAtWzQIRskw2hkHi7NJpTXt1Z5qE3
yjzjqNXe+NGt04bRZzcWTCOGbgsdl49STVghIMY5fQI2573UdfynWmOppt7tCvq75ajAQthUym93
hQlpqzF4AQ5cRe2eymcOPC3p9p7MSbEr7FhdZyIKv9YjwotXF+3qx0Ze6wbflZYsC6lg6ZQtFwKl
m/2uzCHPVBtaa64WF+u9UAbkx3J8TkexbSKy1X6/sXdr/WVjBFVy4WjR2ci4322MDrjLxFeAFdbs
KZji7gkrV/aHYvnXGwEC5XJYNBzebYT04ybKUZgFJm//AwaFPpg9y7r9/aEsd8frS2ZjOF56GnSj
0UbQRn57yWTbq4qVi+KzV107RD2uxqi+wxX3HBkznw55ED0CvMbf/H677zAdSFFBhSwoJHpltMNp
db7dMDlVjRYtYeG5U6GMkrmtnTl97RWBGJLoYygyIjpDRIvkD1f6kxXO8/moVf4dE/PMWtU9E/yg
I7oswJ45jwEMO5+vSeGPD4nVo8azTVQT6DENjcFTbfZ24AO7W4t2RMfWUi1gn0hWzK9nVFOZm4WH
upxmsLiOZx5MPEDmyjRbE25Fo5neCvmnQCHYNiwILDrNLBGKRLunKrlvOGXR3mo6N2NSidlzw7eB
ZQnJB6W/mlwHpNUfzt5PV42mBpMHH5uLSQbmu9Z6BRwQ+HLUBUXZZudUgt2mSfy/fM//qxb3p2eK
6t13loKT59mnqf72EgF2bAtDGbAydYQRvmrQAekgfNDKE1OMMnL9+6N616zhlrAW+fXSVueF+xP6
yNUKyFxxowLDo/mndfijBre2gwifDNTXyqF+ghH8+43+4iAhLZH8YjqUeeZCaXtdUKPT8mzPhXfq
Zd1Vy7d8r+KWdbPlX5VTkv/hEH96qJfPiKPT7qG44NPxvo6V04wYG6FvyC6twwWcENms1n9/TIuL
+u1TvThLuHa8gwnBpXR+e1DKkBT/vLgC9JrTPSGMZLuVQmb+qq4ScYcd4QynkOevEh9IQ1BpOlMZ
E3LAnTv1ziUuViF+HPn/LTD+ZXIRf2NTqPLknYl++YEfiwvN8T7YrAR4kBn3YEqw/md1geL3A/0O
eoC4BGybp4KL/Pfygj9iyAAC0F/U/AYv0FfLC/MDEAteDvQVac4sP/f3fPWv7+jvWIA87G8XGC4f
B8NhjWMvg04PCtxyT79qx4uhb0Bz4nLvO950G2blUGbRCOBoPy+XFgGSz2zSj15ONBBxBRWffXL9
7OmLMyn7SxTJ0PvMa4QQ9JaGhlpbrjshh8EdaXVrnojMYVmilTfkCsbJVpcSWeFKpRAsVuM8jqiM
5qk0LilbFJKkUQ4zsYmWU5/pegVWjILAi4e70pDO+ZAOSKzwUUDL3KDHnkebJVCNHF319ZTd51Vd
ZwdM0E2xtRtveBkKqT6nUWN6W6HISUD16m7KIQP35CcXIyztu6YrYKrjn9wgO7/UOrvdZAUK1WRK
7t2uq75qg+kEbd9UMHanL/DprdNMYGCkRyTLeTguCdxNVzPEIQQgMJUlqcq7OdVOuiEkOXwIv7wI
hrjhyvAw9f7JAYV7iTs7coPYs9bMgq/baUZI3Mg6QLAYbVDd9BdzRmtAxwMcVF58HVIjUFM1SKTH
+KDiqbnteuluRB+Jg266GCUnR20tRz0T6zwGRu1dRq7THGqET1JUL4Y2XVtONq9p/IMhHpOPedd3
u6GP5q03pdW1sYj205RYeeAIgR3K+qMsUMVnZlFumHx90SLxuRzRyXBfVuSzzl9BtGmXOqwatMZp
TceOL3VGU2VlVklPv6d7nHgIbkhKdQMyAokxLqPwY2ZO2eeEO2CfSFduNFSIIIbR7xkRapaV8IZu
vEsMAm+/DXOd3Zu9nlB5DhAAbmuyrQ6ujyr72CKbs76R7SA8bkigVBg+CmcwL4hvQCcKM0CpXUoz
6Eyas431OI/q+Bh3wrvVgEQvyJNJowoMDHvJWQ2s3oAQcS6UHZM0MC0Km41AW+iIF6lHaprOgGi1
vnkFV14jFmU1KB1wLwon1PSg2vt6VyPnizdAtbubSJfVRJirjlckgmpwO0jHRMrv0Q9U80iCZ1xf
M4/yr0nza/aJ6XgMzt15WvUK94KbKPeR29Zaz1qHl5Ql67BSOtmucdbU502Yyhcroi1YRmRCr4F8
ukc6pdMF4DOvbXEskLfc3rdJOA1rLyVJLOtL8sZhpKNOtK6Y3ltB7VrFWgmtJyW2cGOY5WHKXSyG
TvangveFOJpGDul219baOO9pzxGGFI3aiaaovhc+Kx87JL/YJj13gyRaYqoN6/aslXXU7FukPPoC
0SWehZbY5H/x4zrc504vEZzHIdwLQsTCfRcucZZ1+xHThfNZGyqaB4SoVgB/NEC7cCWu7Mqddp6m
GXhhDH9biVLf2nXDhxzO0Rp3LZ3Rwkb+VCWPs3RApqmyPhiDowU0KchEXtyLPunl1wiNZ6SXhbDx
UNhWKi7JkUpO+CUIMwEacMocOupCb4atoBX6WBWTdqoUvqChUuJczEP6RGR2SYQrt30Epec0WJG/
sp3lr5CXTU/BznfQC8QOXBYcs6zxkpMAJrHTq0bgWddQFZguXsPOmcmxlP5ZNvviAs4nyiKf5God
W85piAfthJEKA4tDOG0bxYRetoQrT3N6IB6zvtV5TlbfN5mpqb4Ff85AEWw1e+XfRw1vLDCsPi1S
LgfbTVTz+P0KVq3U99U4W4Ewl9+gucNzMzYloSB4lystOUHC1I5NFQ+HKC7HO4HthA7LEF4qZRHA
6CHgjBuZHOi1q21ruxxfDX57QNmwc7psRt7vI1NuEpo642Re1l4/bETO3ZNIGG5ydD9BN06fvm+/
8t34YfDcfJe1/A0ddv/F93PIUmq80yFMH0Rjx+M59VL8oPPofYtah0hhekTfxlTp1y05b0+tB50F
zhgIy85qHkuQI19G1OfwwpYBHCpuXn1j637K8PQfVKT5d1479rfNXGr3IMcX4JpPgjEjGnzmpTgb
DJgiBbril2TQcDm0wjv5BiwCbCS+FA8ILXzNOwCLgkyxnGOX9lykYdbpj9boyjSGBKPjGaBWMUym
9aD71JFyCQuW9BDXaWWV3bUJrbnRm8adGtxLZge3qs5uJrfcj/Rhg0oMWM0HoALtofS6rdlN+86y
vkghqrWeRnZAf7c86l7NzS/FJagybnRhXJE3BOkEy4iVYQiQyEe3ZC+1u1lTJMv3zJX45kygWlSz
8qM221LzyE1YCXBoI+51AX5lEyW+vipEbJ9aq2oXx363dntim1ygapDjnYj4Um7xdnCJlZ1a9eTV
Bgj+Dl51OEz3mC4Tzn91l5nh564JvzrwtgOcc7dGw8CWbwlRw3BT9gawk03aQU5E5od6aY79TT+L
fO+Dzvk4Vs4YmCRuwP5VcuP1nnZqkl7DrUO0aNkY484lrNrw64kXty1eYAhs58nb60a/KqZ84JOV
zDctQaonuuK7NrSCHnVrIBFGXpqZ5p1LB9GzGFS0xpAsTlOOoSDLSBgtgJpLGX8MS7qfGkb7FeOf
IxD/h1rNO+ma5C/nOA2UgGhXG9lXLEHTynORJeaV2bwoZDi4p+lI+y00hCYxPFT1037utHrTYfTZ
6KA9AoRCa81GlRvZ1cGeejOYUjc/ixB6EWdajFCA4RjDnOE16Hjasdfx++kMYHhe0x2J9u6mM+RB
+cu7mqweFU2YqSfg/a2lrOvBdok7H/oQ+GrtXxX0L2+MFiiR5eVEDYtc3MIQNJdEJSjDRQgdTQMh
FERFmwQtQ4E5yD0bdTsV3nUYWQdWgyJFQj2Yh4zURQJWZZwQNlHkl35uFFve1QTkGJOmXzcibB6a
ycbi3fRJdxCJ5wcsSAUyq4rPyH9Td+ZMkjLdFf4rCvko2BdDhqqotbt63x1iZroHSLZMIEng1+up
T3KkCBkyZOh1J96Z7iqWm+ee85wQO8g5SrLvcoqXu8x1zMVuidN1BCHSK8LisbQV7Gh4MieHl/QO
Jh+NsEzI7Np87R166jLAXkzFXWa3at/bon9pgOCBnbM6vPmhWr/wxlmHSKPTzwEI2hXr+2maGpC0
FBXsgSVZNyUN2qegHZwbLxTR0fC8+p51J7kkhXWPmj9xmebVrZP0K5bv1qFF3EfoDmc0fIltq0lX
2ga2RZh4S3qNEdGwU0a0FwuWiyTBLDMTtCgSvKgQlhDjNbNiJy8d7SKpqKp6T7rLgpxi98+A4OH9
eUyMIZ06VK1Fy9fksqUStQsXKe+j/InTgUFcpsySio7iB8E62JmW1CXaH9s+WFBcFOTmWB3CqLSZ
1NNsNcuDNG7ySOfvdYSe9wN80jvst9kf/uIKIuIIvlTx/J/scX2d5uUQZtekQmmJ02qSM0kHPw2r
ZfnJ3Sb8ZuFnH6ww2ioJGA7ci3+EUjJsAsroD7gWid8YVpFUGdPvI0veSfhR/sISLneALDEtltXH
WJnh4vRlR00YFdmm7d5Yj1U7CXvw3PZV8YIoXqVoJeUp7AI63kYGUKCA4U4s/EVxRKargQHi0lGU
8Sqj2iK+mxL9lNl+gUdcLNxExtVH4objKUuK5tFf4pLg0sxTTc3Re52ML4LRHl/M8E311x+b9cJ2
DSwvbSuyvTUdDex8abuipYj4MfU74ndoRJLqXPwCnMXbb226jaPVPeQARcbI9zdLAOunkyCDGDWG
bY4vDxysXQM4sNfdNEaXpm3dW84izaGdVzqW7bp4g33mYLBIajh/CIfbTuYjo7K7xd/ZbTTQnv3c
8hztOdthFGjlvrTdX7Go+f2E3ZLM4opgiD8vskBoKbrkmPmlfCSCZ7baqdUN2dqWr8nNUoBD01nb
5BBKCtyXNg6PvlL2piTZvsEtCD+19u/aIPwV18Mr7ebu3o6qdbeMSGROFVr7QWU08NmYnPfRKp+s
iJkyzuPrl/rjlTEpXRXqByLq826s1I8ZYHQ5igV6zwp4M3hT++wW9CZNVjt2G5cuz/NquXIbqFhw
sensbVASnZQBK9yba5xykas6VWXPriQqQIHXyZ9r/mVbhbrd+j7f00D06jTxqjtCgnupOu/kWTHL
XZ8ir9Erw/upUheLpeYBqGF+xryT0yGHmhf7BXutnN5waVHKhf1iPRg+xg2vbY8gZqfp9Q4IfTJP
inQsV/spKzzapEdMo1NGRR/5TmeV9WtrKKEdffk0gMR9yX3XPUwgyD45Vw37Oba/lZ0Aj/MMz8JI
3duzdY/B7Q6C1MFAq79vc0sCmhLtqQpxDQE5ohUnKX5Xc3lr87m+Xxl0G8Z1vkeHYvC6TM645Ij0
Z9TtjAF17gFBmx1cyeoQjIhVm6SW/q3xx/YJI9i4V5ZQWwChbE/dCsUvIR1S1Wu289s8uZmynPHM
+oraQl/o8J5Tr7GmHzi6/ZtXwtCg7SfZU4MbHHl+YZaFjvsGsq+9q0vbHNYwyC7GIeCTZ7Gdmjkm
MFQy82R8mCHRpAeAlW26LgN6FEs9uWXhTZNsO5oLhDx8NlhSLrijKS4hjXqHba7aFhamjRVwAaV3
C84HOVOy5nCKJ4C2frf/qAlgVfo4LzWFwtdzKMMK9XT+GHDwBnZLEmZmfHOXtHYAGHPqKdrtbI2/
C5govAvJdyy4WQ9hGejbjhubpjbnM1gN1uZYgNcKYAfaERhbpI+PxdT5VokZFgjP7PfWivqDUVn0
Ug+RTaBr9G9FIhEXZmMxmCdkffIlvynb6nFSq4WDJPT2lFa+x2URHmNfBqmcYvo6RoI9ZoqHTVwo
uqpydqj7cJmzBzFTYq6G7s5fGzJhpM6C51X4n33IxmUOqwLsoPSRNtt2vVKlh98d/fDbViC4MqFl
pGRsJhGtifZlJtSbFSPwMSCAeNOGggCs5gzFtJE8+l49gRCA40JbjHBT4jHLUwE5YMdZuDp2bVAw
/wl9yxF13HXkgk4TO/tU96YiedV0T0R1eQ34PGcvyqPcoKnHHnMLhaA6i6fvZcaJ56HcH6Oqzp+b
wLM39UrYee5862P0wvnYJdoDNNzK+8aq1KetfHkutUUmNaddc++QAiLKExRvA9m4AmeOz+E/L+yv
OpDDa4ycta3cqN4T4x0ObZIBZ5iD11LVwQ42R/OhYHrf0vyJa8gx5buSUX2rIYKdHGf91buTBF+f
LQfdB+utH7Q/Njiwm5zmt9vM4BJwfLxmXjVDe151RIEdt1wi2Iz5eGd2geVTbpblf7rZo/NQZL8n
NUCm7JtLz/FrWIfunuhM+xiFS/g3I3KywTqnb+lMCx6tPisP+HfY19hTLr/aNqhv+ehojQP6eKBj
C8qfXQyPEcP4g+awdaR/1b6RiA5bshS1swmUDlOaPBt1/YxA9yRsF/mBIBVyQ6AK2wU757VQC4l6
ocSTwUJxZNEfHQxq3jYJGnNI2ohat15ZH/Qr+Vs7oAagU1nzDBt63uaA2PhgCnWWjEPkOtEYQf+Y
kXNP4HIRguil2lVNxa5Z3OnQeYKV/pipu0qQdJ+Tatgy0DaEdlv/q8NehMyWkzMcbRUeXamap5Wx
enctvnkNyV3tip6qdU3BGGBAVAIbytDeErxtl8o+Jcoej/xcgMNmxCS0hvriT3V/yP2x/FuvZf0L
NIKzh8RWH6OONPykmuVzkDx87JyKrA0PPv9P6CoWTd0a/4qDjuCxbPVxDcb4GA4tlanINnCf9bIT
wJYK2kdH5zvRdvs2xtDyqG7UyZMjY/tercL+0yZQ34KJwopxjPwfjZyU5pjUSRHGuHwW0e4TjULj
ZlyUSTHLNySoDECv6O4y+AP4dKLuNpcjCDDTmj+0Ur3DfKjuTF6qox7hfm6gnHdfC5yOJ3e2zcaf
xfwZl5Lqr8mPf0/lWtxIy56O0NGrZjubJXwaAks8T0PGQ5jE/NY014N2u1jnbnbWdMDgTiyNl1BX
cGre5E1LdN3vnPhSVXF5I/Ef/vaAfFA+VJc5YHBQhw9jj6Gqnoi+b8KhBDrJLg2btlUtN2ZNSnko
QgjFZRMSH6fC05cRCVa8u7x0hDPdaCtRJzrUHc5quUru21lET6ht1cWRVf6rdpUsN7UF/6E3K46u
Ip7eGwdrYLbw/u/R3F78PMxuklBbab1Y7t5NcnPuSnwW2msxyFqW9aNl12xov3mg2Wt6cJtoPrNo
RD+ruvKQQZ9PUS8uiZPkhwm98VZEVfZo8bUxlC7JgzuDYa9ICGwXXcuLzCD98Wxt7orKgT8VqPme
22PcREs+fuPF4zrKf+Po/20F9rOPuHprte376GTPJR4rRGt7Su1gpgSQyyQu3O+moY7W9ZKvUIsd
DVX8tl6T3yAu1i8jrhumIDe1q+g1xOu1pbIdVtaS7x1nZJkGbid1uBt2HgSDgEF2Y2EH3hZXjHs+
i30r8uUQqIlHvDQMmIs8ww8fn3sLgr7PphEiicvjrl73kyDPULDiOisPxmg9Lm95qz+oy6ItC/Tt
0BLT5TRK1aA9XRwHBZGs9pEbnEoGx8ouchxxXCNy30R2Gx0BfsHrcClv2xIJTHPWcrAiRnEKw3A8
LvOwHBa6zFI7qc4gDMYLxyRBf+zs/54iIQB28eanYvfR65Q5qsTa+1fAoVt6+UH2q/8T2rJ/DqvB
2q0VVFzjcZDCoie2Xu+ER1PQLGuNgBTCInB3nK0SpHt9TQwmaK/NiNdMBS2nSCE+wOFAL4C2+yDE
aF1KZTmkqVft73ilJPdhhMSblNPLNXSSOkOUbazFNBv8F85WBV69V2FWPE4j6gFGDCuloOuy5kz0
wDTHo9Z9zp45xEeKlkRA0HCOontw6Ds+e7aLuIIc6+z94zfjcniZ2+UpaRmVy6mC2NlnTH1K9ZTS
tpT5FdMO+gXta8F8zrQ7p0PUyjvcUCe3E+9yyC+TtL7lJKzUKt1pZy9ReWfnw6O9YBmeonHZ5jaE
mDUJwtTGA7cj1PM7DsFuQB75QOKhMMGmK8qQ2DhhrIYNeq24HhqX/kT031U3O8t3vcdJelwApkGS
Zvc5cJwApgaLqIYItKkSr8OZZ+L7gpt767uy3E2iak5xE92O47BnE/9hFjvYwPXhGAwKtaIOYxBl
R7aGDGrIemhPseuwD6pQsd24MuvK/uKL7oU8Ke+3Hk2Wzhgi7xUlaz0bg7YoDP7zaN6tzUw1aCz3
IZQZmCCSLHs24wDoK+8lsoZPnSDTuVhQtvm1f3r07ZsM/AVNv7GhyjoebvzYvA4LJd1IAva+kfaH
iL2cRwstyaFOXrqQkUuN3nxxgeRWkIV6UATSO7P0fopCyXZkrqe7GmXcQwWw5C7B9EhVI1V37vQ1
FckzBbFcaJ048KTX9Ie6VEUznZz0XNkvjI/wXpI/K5FB9LsWAdpOXpgj33OS2Bw0COsQaH0udfu9
sM+5q5zI3ms7ai++5XzDL0FokqldUtwKTPiQqJUiV9ydZy8mMcx8zjONSyJySnNYrseApG5pyZXf
uHRPRee+ZiqDvlpBe8r87izyRtxe673yBKC+m7S/whj4a0+uhZfgxGor84dT5QWMFxmvD0yhLSWl
4swpKT+byJYH13L+1I58yavy11SWzjmXFlEfg8G+SWo2SQysNzl1ZAePUe0Wlj11JVR5HQcMnbsl
XJP7xXO/vWaqn+komU8ddKJtUEj5CJtg2sTUkaU5XUdbDu/9Y766AIVb/VnOvEZuDYjdsnjhkW5O
dQPFxKv1cnAbFjtT2OVfcpYOcOWWS5xC+y1z14nyGLJzmSXSIZgOHu3ptVk/G+3c0mi2Xz2a+dSs
z7DG7zvNBVgGGeG6Wnwunf/I532aQZ0EBMs9rruNt5BTQ3U9DFX5PA9ZOgtWf0q32UNZXAFnurnp
1bCk1iCf2LQ9eVCXtFucZBCnjUtqm3fNzmkg+K5KjvQxYyHXxQPlMW9Wzq1OWXZFUIE/1d9VPYPt
t5zfQ2OfAu6GiUvjYLS4SDs+WW78jM0AhJVPG/aQnwOv2kUUUqxJ5T7MonOw0rO+gwMQp5B4z3U3
YAeuVfiGPfkjEKT74lZ+qtl6uLZT+s7wTEwOBNvqnAybyILTIpXEi/wgAXVXZDPOnTHlFUUjhXy1
C11ycEn2bejdeY4cds6yuCedZMtdnnXHbiypl45L4BfXsrByYdflWmVK9P73ikPibGEHP0+W0YxZ
2UdwnSwCiwkqrHUa6s5spIZQUS8z3k0bO+2aXVyOLcFk27teZTwbuI/q5NrA3CX3OQsEgCTROY+L
5EbRqs0Jz2ujdwQxkEM5MGmAQuY+jmxolsxxIUfNHVn+co/UID/8fhkf5sgXZ4s03YXiB7LsGrRW
3oT9pvbCAzpLeSoGK9yPbk2RKYtF+eYrYX77ioGdJjLKJ7ukrX+VYcBpnbnah+uDOXyB8IaNZTcz
ylmy+g7Dyd82JLZZyNg6nckOTMxf7HQbe2Cfh/RUTH608/hmQHqIHYQ13t6MJn7m0EDR7wKNkkw/
TlpO0XMZ29VxiuYJ9p/+41cVygNLKjSLjdbliW9wyzTYIarrNlWG3g5gNsHZNc2T05DRs1prX2j8
7ll7xioM/tO2H2gRqnYuLsFtk6m3utAPZnJfWYVWm1Cy/7dCcGjKyftTu/ZLqoL4D64+h4O5rQ+T
CLsX3U3ROfbF07iGpzhLvL1WXrb1ZmfZQHl6dOUqwX9O3bmfVnrlF7i7rfM5jTF1e0qKbYA4P/h2
9RjwjUZ4mLFYQ0Wa8uiwsBil4GOBJwo8vKmzKp3j7K5q8qeoRbQgbcKGvxg3vH2OUwHEIcuzfaeD
ryF2vvS1KgigL2qeLPEJi/EN/PefhIpwRen3MofBbvLzkuvYe6CCVe67emAVVNt/QlD5RyuM6VCM
2M9FVRExOri7KV5Vquv6picpkmsTnrpIfFody4iKjpdoHO8oWPIOPhiv/TqopzhzOHIHT2MY9ff5
HFF6k83hLXksjEgj8jZVTvSGhxUecLBuuIy7lB00pKmphATkqO6Y0GOEFtcgpmccQq9Nw9s+j98c
sC93rayCSzGWN1fY2i5q86OTzffC5zK0ry+ajANGD+q96YYdm0vSeJXXowCxwa1ccW/sCGz7YLsb
ES3t1pRltdcs7Ol+ZlCoYgqoWZWXp5qeKn5Kl86Pa6Qvo7I4qH26i6ZwNwfmUXk4RuzIfhsGDGP0
nxCczLviVE7uL29GxujoH8rh+S1uW1/snPY6qprrreNzUIkWj9NNY0VUyOYc7KidNALd03ubPAmG
/qHLpeP9rK7MVJrRJ8kpZq276eR1Oqpu5nkNl41UQ+1d2Mk61LYEEJxOQ0yx562SfQHRu+4Vm6g+
tyyxD4bEkNBRfv9LyKJGpx+H9R3KnpkfB6QkuSkRI2FaSjpwLxCWkm5Xx+FSPPB+z/r7Hiz437Wa
Y+jcIGTQ6xti+MemCfpqX2YtRvPNzKqk2za56og7BL3l3OL+YCAMl6j4VNLk3t0Y+JF8clmKMU1z
3Vfl7RyUnX6a+ixhcM2Joacaj1J7bvMi0eCvFnKRbDbpTJOemuwDld09u+ZqJdRyk6O9Lndmzvjl
KPRE0gKuQN22iOmacjfJNDklwPQRrOZHq8xqn5PFWT3Gmtl3xh1zTxjfl5gnuI5NY1GRZcVLSgak
pISAQNQDbor4jvj171kFD3EfUIQ5TVevf1tSRDaYp9jz8YIISbt4Rj88l5POv67IlgersiaqNVpa
fbauzbt0a7dOfMLoAZ8yCl6avPrI+2hPKzwCuJNt3QbYECVHD7Fpvj3KnS0cOM0V2+M/sjjvzrkV
y3jL01Cvb34Jov3v1Pfu9d+n2zpph1cjYQkZRYkAtufC19DwaQFKRH+QEzNwX98uQemkmXBGsDId
ftSQtqVsLVEdI3fP8qI+DRN/2IpxPTkNncO9SrD90Hf9ptbgKPu5u8lGl8MbY++NaZZ2gwfWhclX
FGl0/ZDaoPWQvvsDLNfuRAxmORhP/iZ4dgeFBq5/qc5GMuNxOpp5wK3Q1CuXwg4yZ94+dOnCsgvu
EDNGzms2EHG0Zje81L6NpVbC24srkYGZ6P33BYYYO9D1XY7Vd8fQkY5zfxDDmh0jqcQ2H5N2W66B
eAc89+0usTjpTt91EVT8bjIv5OfmGxhp3aNScb0LTNTvaRj9ase22JbFwFvGs9Cj+1Xme8EBjQKU
SXS/opgDLTVNMCfZk8/FcMrGYsbyaICp1opFhFrOLO28Y0RHeZosrtwBhl8ONWUTTAnRhy4EJ+V2
mB9zJws3YdDk29BNBPJxlpc4GpJLHPVPPi7Klyjxqo3Qa/iIpy85GpUTFKPD7U9mrhXYZZLvEhXM
7GYG5zhMeLz6fuAsIdjUFj0kIyrL6T9IqN7TvWpP3O3ornF8U2Km+VYsDhD3151Hjdh6H5P2wNoP
pi8LLHdjsuoTszKcTiJBG4Bvz5WANdrEc7xjDfu8zk1zSSpcukOimAYjPSZp0Ij5rfO9hmEGj9SZ
hbemr1zy2dPe1S3BJoqT9Rf2MPd3nWDIfgQlKd7JG1D83tIJgVuAPrhhP9qFfQ5EI3+vBKrxm0z8
ord+3eChtmofkD7AQ7Zz8hVnW3CD6VFviXbT5Lb25/X6yNqMQ1Zd/Fi2rMNobsUuuFU2motM5JCa
63DjDNYK33YWb6Ii7oPNy5zdIZvPPMAYrMnWVdtech3sWvoEim2vHaYuStekfXZcEKMbb9QQoTj0
0Ro66SAhCJhRUJJUaecrc57zzn+yoH+fY9246VxY4UMCm2jPTkLcjWA5nwrZ/nF70GDcxC35q9p6
7Krm0SW+eOp70ECsRQ5Ixz9BLwD99OI2nAAkdavvP0oNoywtncxK1zAXGW6bYh1vKJ748urulc0j
xKFy3WllWyeRcUR2y/JpBh239Re0Kd7Dx1h51k+r8Bh0Cb0NS3cQbtttZ+BWJ54Q+yDARxRzk+wa
S9AlNNB2nDpB5vBmDqtLHtnPU8Juz66dA5svgFS+uZH+iLPdA7yW2YkL+NPs1xjUFJvPoXygUWli
nG/ZR45FRM15k6cwDspXV47RXR42EfVh/TBuqRangy52x5NTVAuwYrd/XUX1RqEJL2+tvjkAjU9Y
8HA5dOa54LG74rua5x9oOy8IRBDy2LewqX/KG7vYZj3OdanNCyOo2DQ2zwmlKVCvtHxfkyZBngXy
mA02X40zshM3YXs9XZjeQGmBFU8h2G0eBNfKXBO9elUIIsIENaHGpDzMibsT+ICWpFl3Vymffxt9
KxbQHKlgBM+Hv3a8jQrV+nvXsX5rOw536ETxySXNexfrxeeu4wrLHHwqBlzYFj+XvRlEEB4J2wqz
Ccdl3Dpr5dyt3fhVBcpcdOVUFLoMy46uGv+GZeRw583K39CB/d1yPaZSl9WN6rGtbpo2/wmLEqeQ
2plx3qPo3y4ud1qins3UYWdjaXFs1HRLf1HqEGQ9Nh6GDm9cHYbxFhSsR+kTO86B+SfBmhF2e8Wi
YcD5w+r9nGjnqFnJuVCI02bQW1ouYn4D5znJIUc38pammxBlrJv2soG7jVMzAF/pgwnL10TeCtGT
Ax1EAa7FpXekVWxTc+OkYZGRcizj7Dj0vjxqhDd+X4xfQBXeSA9ArYgofxF8StVQ0kUoRLPRs3iy
BuvNGis4YW4iafGbCT6aZeVVHzx0wC9v6jZgp8XGvMya4caqTLvHDHpkVTenhcNI3nUIlV5lT5gf
4s+6oAbQn60/nrPQkKfd7Yj8vqv66dYYYe2tKYDvvawcD4HS/FzF55NZox/SpRTwOOEE+5NRYWOc
dT21fFiXrNUtJ5B/mL//L2zw008/6v6Hrgk5/NMeVebXCN3q/wF0y7UJfv3PjvjnX/q7/Kd/63/9
/q/dcv/43/7DFx/QBcd/vEhJnxBsc4gl/Sd7ywfFH6BMBQmYCboY+JP/dMV77r+wekWC4653aXxL
MLKzbx+Lf/1nJ/wXnGRXoz1bQvsKyPlfWOIB3vyXeEVEyI7wBuAivBVEUdz/TrYCVZjXg0MJfa0g
qx5ovW1+Sj9B+oDkGZznwCEp3a9UdbqkAVkEesjjK3tpHEHCQt60w6b+2wMGfaa3pfH2LpiGowZK
eLia2KoNySVUjMiQameaUEfpA30cMKmgQZKy/Q7aXJ3iwXptUfsQPuz2xgEpbW89jgbvOK2j1G1L
6zuLffsJ2jc7rWCmEdl1PgF0iO3awKNMYux0R5573nCSPSuU2a3DzyVHHcWVVD/FDuATfLJVdapy
f2G5l5BQrhO24tiSgdZLN/ibj21CmVo/mRRhyn8IsrABhz34qMCeeQR9cnU56pzWOy/rpsOAs9Bj
bCj8A27AkfkNwiuA2hHS30mqZqUFYZgj74zbiTKvuOjFM+IFy0EPo6hEkMiq8VJgcmBbOLgXgcbB
RqGNgg97jMr51Q10355W0s43UTkMP1mBb9TnVN6mRVzg/GFRVL/O+ICHlFrXwntuBPEtc2xbiNF/
KtVVnOd5AJFCf2sHioimNDNZE6pDHK9+9oLrcKG7NJBSEeHn8KHV9Jf9ge2yBXDtWA59DudMZ471
4ySdpR9cFQS4BPnCcjch2ptpImUpPdKxtC9zE8RINfkqyvyutHSNN4/L2+pwC+duqKvKv3JSE+ci
4pitPFVwfZna2s/yrQsS/9sYa+EH5gq61AJ6P3KaTsLtFIguvo3XARkwgsib7Szc4+9ZEOfWZgiR
P1O1zvnAyz9Ofmmcxkh4QYX40U8Uz8t69DF5YvrtwRIUY4P/g+GeDZuii0xrev8uo1/701MIsoBL
i15X/5OxZNkFYO0ZTbF4Ju/U/RE3Irt1d7W7gpAmCsFCG+vFkyOsNjjBB++HN2PFIeVsifgubOrI
7lU3ya95qTjTrQSgcbyVVyfFnCRmO3cNB79r/xiMCHTaNFRNVbwOJqqWw6TjsdnS2mz+hLzBcJ3Y
YPLSro7iP2wtc0YS6Y7FTebS4L11JJt7rDBwq8+1qVZcBUFwUdgU2Ki5hkIlK6loO45mHOC7voVi
nVoQSO5jXkDswiV46ZVejWTvRUvPCVy7r0GARS/NSrV8tnri357amBl3qHS1n6ijgx1PPPXsYDfe
tHDa9TYLJu9FUbjNsAoZ65UVmSt2qluKEzR3gzeGmgF8mbmBCr7mHJp/2fR4m13vrVhOC3aJ8gz3
UvG+B2BLVKL2eBe2+Sjv42sVVDqvoEZfWhyYcIYWrkXecsrx75uO7fTGXjzaFOdrYt6qScinrunl
i65FPp5kXIYrE3ZTLGmhImhmDR6ifemgrlKqniTNDoBpgX7qhMUvWTX+sXNMcR9FzuTvm9aqPjPt
CZw0beIzeBrH5UvJHDPcIM9w+4uo9H/WUHoP0p3dcxIwW6GgKvE3imcIDKbu6hUYqLvobbQWNsYq
fKfdmYYgmS65DYx0HqLm2NhsbqHQ5O1bbC3ux8roTdp5jTuOMW7wOZNxxeDUh2WOvXgxCLn0IzDK
oXlM2A5LMn/830wMOLO9Aq4sfuhF+RrgHibLdM1zdb/qMHm3eLBKYgXcQxQb+Q3im0xK5GBgEFsK
GfFZNyZJrhqEQiDaADNvm71qRoxGLhD+FkuVlXv70Z+6VGSd6nAwenQuqiB8d2pkq+TgDR1+GRcv
9MBpm1Z27P1I8BQlTm3G5XTwtMky0CZWE2T7ceqLdWtljc0irTQYOnF3xOFKAbFl21N4K7sQbYHH
iQ81ZlPlg/mi7j7ZlTgZcDRp12bcnVIECClwDKp8wYX1EBnXqzgTkFlRU8DBVvEZY+4nf+WHd5lv
gzzBYtxCuHlRvTtAO7F8q2CXx4cd70rauknzInMTBmgJhbD78ALVVycRWMz4Lq9J57alFdu1d6V2
+Ht3RT4Bet0v/tBiBSYMmrpBw64K533ezIfYr6/zG67mLEL5zPNZ650mImWucsdV/y6Z/ufqwfLX
LKbg3AfWvhODY/0JCq/ROAPyWd36kIS27Nmdr8B0S/W8RFY7pAGTfpLmcd8+lyqJOjbB2iY/Qm0E
2OasGftHEdMde5t5cBiOIkjW5UheYPhb4wl+sTiGsLDHIoYGiUoEqL6o8z0mPI5MwFFYPHXe7H7J
uigoyjOGUBl4Dc4VeSsXOoAGP4uwmnsQYTADUuZNaiDD4CkLWLsxQzABAVNzvNvG1uCOBzXww4sN
9+RAgAO6RPAxNYEEyEQ8fR3vxxUn50Y3OR1zkg53WLOAirDmk5BbKRoQPJ49txjDk7fSOH5LiXN+
WkoeLLdAfa9MY2rug/VgtzCi70SooOqudguyY677otorcMPho5hzxwPHO7lf+UAbA9b1VSYs1aF7
3IHK4ChrANOM/EZETmLdkW7irRHc4V2Y/HNtM4ifqh5ljoIGTmLt/VghzBAxsoN7jAGV2q56RJ0W
1wDsnwE1poPZoc1nTT97v230nN8Fk7U8BzLL9mzleYz2S1lg6/Vd0YB6clztfrHfwxbGQ8jvvrpI
lx+1M2KTxmEaUzcmUG9PVEqr8jGRRfvsLLYbvFmC2IW9RTSsr6VAXeLvWGgZnOc5Fu+/fscv9dbF
TZvsOtHQRD/Eo8JJxdU/ZDc9fngb+dbgloiHio3vmA2GHs2SOwLbfa2gIp1zH5SKJB8gdzFBOw7K
XIvLw9TMRf4FFbP+EuFMgGoVIT+oaMBubTRHI4mlLvBKFu7TELyAJAoQJpsgGMk1ojkAqZ6B5ssR
GfOWNVm4PjkxHoOXEl6L2K1AaNDck0S5X61b6OGhWYL2YZRz9CUQ9mhbHSrXO2gMrFScO2iAiHE+
GCbjNWPFx7YanMae05TTlxZwBa+hB4rMlzjR07HorRrYCmAwXNV2vsRYBL36A/YSA09TND0L2yRb
SSmyVgk2cQgwHE4LaCeiD9C5ONYpSwMwp3N92nl5ALiztCigZw4rLs5s3Pe2nsU9x/XmJe7ihaVu
hh0UW7rx2CmGE1P5CLT00e6Yj4disfn746mnMqn2PUoUq6R/B/UM8sUvNK2diyEzsatXpLX7KkC9
vHdQU9yNxm5+XEsk7/OSYBahqJWd/Iy/6ypIxL/Ye5GctrAif6k801gBuGjCZ3oyG9DxWUSGbKkW
vWe8rf+Go8yPmQZ7gHroD387nD2vUk/OYcrsqDjW1L48wX80y95bBi7R8pqjCvkVTvm/k3dey60j
W7b9InTAm1fQSZT35gUhbW3Be4+vvyNVbURQl2zVa0d1xNnVdU4tZiLNymXGVDsqdb1QRjVkagn+
KxSho8QOMFwOeesKXxKMmER9BKUWOkEadDwR5esDVr3tmzJHRB46lC47vayuTCmbfJgGkxCVsmVH
P5sofJWpi+604AOYdmmsjSSmPFPVqeYBwZ3WzmnZaeYz4AH0EZqOUi3fk0Up35Tb3aKP5eHNqEqC
JVQrk51p8B+p/qnBZ+Fne5V1DrEquJBgsSFhQBRfQfUGEddFRv7kGq/deUsRkl5HQ8OSaNDuqt1R
bdkvGvgeOn7o57kPJmquTtB8Hq/NruXgGX09OoExAfQzDTzTWSHtMrzHcuTkpykROcBKkqSVaycn
eOPKRt/mW4QulHTVFxbpJ8SPOFu+vWb/s4X6O4pkF6lhUc+KlwhpEJFHGWSMPYczVNz6ZUZZ74CC
FmGPyfDvoszLlkkS0IOVmuClqLlJr7WwyU8mLvb+yC/YpQx8/QKgM8Q6DUU3TXUPEhj75RSHHJRF
KnuXtZTqa68e68/D4/yiTPwPO+SfgQpiA4ABHWFJcwbXnBLxOOklSp+HieCtVdYw2VszdM7Voc8l
15Fy1CG8aWAW8K3Y1goNpfS/WKZ+T9tyUPyKriB+EIkfHuR0zANNAWG826mOtFdOMwKF2tOoIeFu
8qjOvNG/OTzu/dkFVGHItGWBp0Wxc2YlVgKSzQE+vWHLhIpgNOJoeNnZYSvzGAMmYIIqCsEMGpUs
eTa5BjI1Rh3ZGbECXtMco6pq85Yox4doRED6V7AZMXMW1Rrk+hQiJ7QhzqxpNu/2BilC3CKHTTMa
+rBCHIxugcOjgkvwDUwh7NgyTArLtA0FYs8epbuQWy4dUfJOhjJaA6LDa/TGqnVlDU3lWKOQ4/Sw
yV0o0ZdJ8OOaDC3F/GJI7i4Kh9QNF1xKz4mZ1Z8AAbVrUmPdGTUl5r1M5f4fDv1hIUus0yPrcRdo
gmlx1lIDqcFxJaioidn4Rk6IdWUArjCllKrRpihUSptPEtVMMOECTq8G4UYK8qpm6o58z73VwyRT
r01eFnYDj62ZZVKyhWOOANf9OOk5qQeqXVy1TimjAdKmvh6eYkUs+Z2TgEYiCO98T6GTSavI7kAp
1gMEoKAmEXYa107jDFwMUTKOD0ZH7ckC+9aNZwTGo13aQDGNyvIuwyIOnw//kL3lxe/g2BXgZJBb
qEju/g4EpCLyGwaqrg1ZcrfPJp4QSoUvRddwTJGigbb8sTX9w1c2Oec1VRFHIXm6XaOhp6UTRWcc
g41hPKZAjn00u8BXpEuaRDt/Ay9uInIeV46fHiHF731nyByyTbZd7Cc27mzilagSb+IgRTTR8s5E
+X3Oo9CuP/1A5wnzq9nVgJbBG5JNyEMm5pzZohprk3oIHWZmwvv0rG07ouOlbb5Qr4JaoU2k8IjB
2UkrDHJ5cdQSAGaEc4OFA/lRbXPSG+gVnbSRQaHx8fN8tmgII6uWxR4V4WFwKXsnrR0mQQE2bNHE
abGqnEihTbOm/jinL/DElIdjF+dswfxjUJhjsVp09M0WjJn6Xd55lGdXvqa+JjxYnwYOPyIoBs2C
xIUoqmejHv54s5WCURpmeXEoOlQg05mfCLVhVX00Fj7B2f7DIySzcPL2A8zAcOSj/WDIIDNM1Es3
uFP02ZIMxhD6UBX5i5FtQR2TPyKQhIoXqkjj702ZpkJ8XsOgIJjt7rxepiCYnLnkDl4BsEUMKsE9
XTriT4enb4ZUYndzW0Hsg0tF9FWc6ru2Eo/ccE2RJUUvjEih784mAIpq0kVUGlO09WjZpfi89i7p
oucMpCqOXnF7SCePvr7ETC4KRL/61eGftT/ZIJ5MHTqQDIDQFNjC7zdM1lBdENUhIeOJZ50nVzHd
+HQGOOJPvzclIEA8kXES9iYbbc9gyALqCJWye7Da/qFL2weZP//ejOAmqhbQbrQUZiOKwgiV74AQ
eqNEBk/PJFnpER3yTgPZ4vembNJCkMFZqSyi3ckLW9myO4CEi74GShqEk3dp4/gsQvGnw6b2t7wO
YEwAm2y6qFhNu6YIsCRxpQIRxcuKTog+s79F1dBpSgHcCfkO/8KQsu7PYauzlwhrFvefy8G0SVQx
mNlB02Wx5EVa7S844QA9yLw1L3ujba8cSAeXE9XvT6jathTWkd5p7DI94in/sDot1qfN00BD9mb+
LXks93YpUQTvD12hXltyor7mIMybRWqm/KDDo923xlBlw1RkYHXYnV3+aQo+gwpdyS2r8UFK4aY2
ZvPwvzgL9g2R+rPwrHQyiWC2Zh+TlnXb74KRQOc0fO0EEmn/aieYwLfML3fcBtA02wlNQfm/aSDK
WJoT9SR8o0eKxzvSWPzpt1Nn4pfrzB7D2Xdh+qaxfcqqmbo62oq9ncrh9t/sbRaCjl+s8CpFUGk2
cYlh4AFDDhBd1PkZ8daPVNOzsyhoPg6PZ89xMC38bdxA1hzukT2bOgNtJAptCXdEuhKd0BhOF9XR
k+oHIxbETJOuKp1GqrmRBl2ykC49j4LtLLujzbH+ZEfp618PBe0ajnYH1BvPztkeTvu8JDNEdUSM
XPIN90t2VjbtsTft/pK2xHzROIY/yR/FP//2UsG/DUPwrB5cLlQHlrrQXNu0OqIGS5ow8eAPD+pH
c7pwW8GWkLSfmfPGOvOskVCpmvfjQ9IP02k5EqpITHpxfm8KVh6eJI9pY2+zauU0KqQGJBpPqIpb
Jk6Yn8mw0U9zqlaOETP3lgThB9SbdN56sPzIeO5OI3pQDsqSQsobrsQafgCv6IDFd3hIe1bwGnWK
I3insx4MfbYkpImiFh0ziJCz3GoirnBq7F9PHFaYNKJ/4jrmztodS1tEcPKrGAY9j/b+hLIoWDmy
ltJ0yW1aHgl37DnhWKOog0MIhx/XcbZjh1arKZADTWSFcfioaTm1DLJW3o5KR/49Mv1f6YJwAWPP
UW3qS7gp8Otm9uQIVD4pdqrIREhZMulhHBw7Ovn1l8KOxnBUfu2ez+TxtMmjMvfcIJG88UxOB56D
tjeU4zE1jv01YXPSqTb+GXEjQxauwLcNPDZTVehhz45KKZ4juabCyojs1DmmWvMlcfbtrc/M2fAm
FQTn0K7hWp+ti9rv+0wK2LuJOLs7Jx4uQuQM31OqE86LWkMwp++L/Ao8CYVoOpyApeKPEfUecHds
FyWYCE5hja8q+gCBII4p/QQS9f+u0tAEpFhje9k2nfFq5KYmLeIgqS9h5E+PgTMSOyDwOT6YepMX
Z6XXkoiyyoiXZ2/p4Q0pbiKONITx+A+oh/ZP45pMwwn5y6fS67Vom3qG/1IbzRCsVfHKehj6yrsk
pk5HEMmbvFsYVAE/9FNh+5d1k3p0VLaydl36qk3jMwUO586goLlrIw0UrXS4e8SVEYv7O3UDShGc
5T2Qrwo6weSPuX3ZhLXyGlmoUC9sqyXo89sVhiaMw5Oc2J0IOM3WcZ3YNWovkFxbHx+2jqWMxNPR
dby/O2mr5i4lu0igF8T37urymA76LrgedDsnnKQlg3eZObToT73koe5bTEeCdvPljLAiDy2KrAAB
8xaYR87yit5xi4Jnykji+nNwUn2DcKC//d3kYYWDlPgqETKi5fMAdgTCjMZ9rKC2gise4mZNhpTe
HbYyv+yw4lBzRuyRg4CQ3Oy49pJQbetA9sjdt/lZVBc+nTSIzyPxZR59aPwwcbzQ2KC4/jjCc3eB
Lp02zPOWyvIelZKcuvCVT+LS/RrSr6oY/y/KiRJU/fbt97QEHv9mf6f2b/L2XUvg63/zX7hf5z94
DCFrZ4tvI+II/1XXKFnaf+AaEy/h7YKSH1fgfxc2KlRDElRFOZQvSyhbXPj/WdgowwhGDYo2AyH/
R6pHtX5T2vjleP3P4U7ayiB9Ql+D8Czw0o3ZRpezpE2p0veWj1dQ092P19C9Dt0r370M3Mvrv5uH
7efzx/bIBvk6pA5ZFa/nb5cXNR2ekSLqs3wt3ceb3L0nT+s+8zfvf89hAIu//7tZvTy9XZ49Xp6/
PXzePZx93PTusd+BmUM/Y7ZRZd6r+FYMPs8fFfm9Co48h7/ilYcMzC5pdaAA3xDjzN3nx5vUzd3X
x+fHs/e/tL+5z/zfa+pO7v371e3p1ev9qe+e3rrXp7e3p+eXt7fni8vV+eb2dHN7uxV/Wm23q7PX
u8vzxfZuu3i5u1zc3Z1d3Sy2n2d3l9ub5dnZ55Hf//WwPfD7504TXlRuSVQeLS9eL55vticXr1ev
Z8/Pm8392cWz767Ob89Xm+356vb26vZqfSV+4vbm7ubsbnW5PeJZOWKuDv0WZXfNgJSKcTa+5vJd
LBvm8v39/u+1797DkmUab//eh8xl6Ib8kSpy93bz9/4v03s/iNX8xH/zqXCvXwL38+3l8vPj5e0m
cLdvN6yul+tPVtfN3efj5we9t/z1ePP5WLIhnm/Oz1/ePs4+7wL35uPI/Gq7UaK93ScERb7vA52O
fsI5jGm5vlieXCzFf65dd3W6Xm8W7sJdLfgb92R5svx2Sl3/M2vfM9aamKxDkznz6Qo4qkno0ZTA
CFmGNx+fZ+9XpNTddySX3dtL5ipzz1+2j2/Xb5dHvqTYVYdsixvt2+ZvUKiKbeSaYBGdlOYT3V5+
LPrb3aZo3Vx+PDxUUR++Z84k6k51jK5QwD2bYyOW2wQ6FBV9RXkR9uc4ficpeJNO/0R8YtVr8es0
vIUSVKHuVu+edChNFCpJtEfFD/1w77f3vhYeCQ/+eO6SE8WJo1gB1bPZaoaqlskWxGNOhvt3yhLc
29B9f79+O79+e7m+/LiT3cePY9t5lrX7Z7l9NzqbiimoyN50GK1lyW2MJ8tC0VQ5G8Y720F7vfHg
fp4pzRGx2l13CKumKNEHIAWZnittrjgCeKf1pbaEXEuHyhKaxFRBc+795QiW8M/hrz23JeD5gqGv
cUcSpFFma4uqdKpTG99eBpPVXdT9qL3xckaSHl3e639hiliQSDWLSO/sbM9DLQT/RTNYAvb1DvmP
JlqMUpMAf53Sh8O2xM/+vmXEsAwigvQ0oA+Ds7C7ZSzU0Fu9sqwlryCDYK4BG8h0kiOL8icr9GAY
SGeKHoy5cmhXkTcVYeWlAwFg41Epu8msyVkeHsveKhSDQYKGZ7iJ20oofncwhUHNJrwyOhbqwVwH
uqY99VPia4vMsLxtmFZAw0GDAgCIbWOpEuv5E2Xgqf5xaf+/Yic/jhbddpHCpuBiLplhtUGpx/lo
LSNpgk3idPRa1ujFHB7tnhX4PDwGce94bhD7mnk6tRFUVkZF9LKtq3BD7aEQfi2CzW+tUI9DdIOU
laFp9KrsTqnfR10fEEpbDqUsQ+vPVDcIHP/Il9vbXABKiRgSt6EPBzH0mbtk1iYtcJ05LLNecbaw
BkA1Nxr5dp/e+cMD+lID2lnxM1uz3eU4iUNWDVsjiuFaEN+mYBDLWtCSvNPIAt0hpU+5DYOhs+il
KE5YZyupNNfK0J4oZn9iJcOKMqU3YnZLS6azWoOKomnKwxD98iAgTktrEkeALt7KFJfvTn6gOH3r
N027pNCvBj2f58NNpI9afiLnXt2tDs/Mjx+BpzliLyLTMz9NZYWsZ68yMRpEuDUwvGfNpgQ7jKrs
yOfeX7p8bqJzxLEQl+GtsjuuuLHTRKOEmTxral7Ehi6fS6RJjmyQ3UiDwfODhBGxBCJYiJESy9q1
knt0StImOZDv6KwVYuP9Ouk79dIcJ8r07cA4PTx/eyvLFnudQWkEHwk5zEWOULClEkeBKqKcV9fG
VfuYXVTPzod+OVDD+FSdRY/jNWqtb9NneO1svVW17I84QOrc+5r/hNmY+6FMpKTnJ+SP2h39Wlf6
Zf5pbvwtWO7I7a/t1pUe5Gv0xsvT+kS70u71I0f9fNbnv2B2BneBRhksbKQljRcuOignlU8zrAEd
r7TWhyd8vozYHgTGRURZhJbR09v9wFJkFHJTN7R8dankkimv7io/k5+PWPnBDIUjHAlwwi3uldmc
+oXmKYU1jUs9gCFWFv1y7JRne1BpmKGMGST8QkJysXiA7LkZGt1tnQcLzl9QUPUrkb+37DPab5/B
NrdGCIbwLKn6k1SvqfC9IEmyUGSq8on0a9Gbg8jjWL83/YuivAxGCg3nFD7RZpI/VD6gLD1ZEBti
s1lZQswz/Mib4pX7eg2q43cy1CIBKuI+BH/wrmxiTbNDOY90BzQXw03zyXkfaNx7zdNjifMfJlek
C0X8V8QcjZmRSDFbeMFjv9RH0RdWdTdWkg+/Cs59jQQjeAekDE0R29hdKIM5VjVY/H5pNNno0keW
uUljR0fOz5+GwnxRX+SwWvjDrhXT6Q3PUqMeAeJaOyexMYomfPvIKTN/2PFVCNOanDBCTW0vnKn1
GA5KeiSHOG7pc06cO/LSzQX9/O0m92nKiMdBPZLiEF/h+535ZdRSdOaPeeRw2x2a50MLISfeL7va
zrdWVb2VGSDBxZRIEu3rpYNaHdF4Sqpa5ch9/eOsUiOiUA2IB/516H570xmQoLM0zphVOGHLppI8
KuxN9eTIJv9hgCLJhv4VbhvPpt0BavYYykAluiUoJmsdGUm7Vbjjj2SmvoLb83kkRyTy1SLZhlzn
zgNVAvJT5XXaLyPKPd0M/O6iHFX/uutHext7dDfQjpquazNT+a9oyorGnPoFteMTvesF06G3gPKn
90WPgpSunB+ehFlh0j/7hPQwrwHeA9SWiLP921z7KvQ/1M+7pUKlh7rwmip7N+iOuwKXL86i2Ls1
zS47mXgN84xXQDvWNJ0CdTETmOjSpGa/fHWx8Ci/JJeHW+/wq2ZHfKVHZmErdFVYfaufpLQXujgK
wTpp+2PbV/yrdr8NJwPVtQDYCYKSS94dvEGWplBoKV52oa24KoU1bhOOEMpMUWNcZOH5pMknwaDe
FrL8u0o3Zp76furBKAHgP8RC3zXeVB4wCDlCGhHdZn9h6Qn3QgWJVd30AHOUI0fV/JLGHEkKkUjk
oYTR2ZUmKwgOIDJP22NUXiVS81zQEu2SR39NaoD8h5fV3uFBGpvEPK0foqee+qjdsUlSmg2VbYEE
jCwwpehgXWTt1J6aTd3dooBCt2DeJxsv8u0jDsLeWfllWXgkTC/n5sxyIpHPrmpYLVCq4JZISBW2
lC1ORfBaOcVJlmfHqhH2Tiss4kJT+07ZEItoNrGhVg/E1U0OqhKySTH6CY2jkJYOz+js89EowA7l
UmZTaPz15QV+26epQTteY03FMqewTTtPKTutb83UHGio8/HsUa4e4uLIHSCW4Lf9gVGkJlkxwqZN
hni2FekT8zO7qcDVFkX9J6QOc5Ny5yASQUPk2+EBzqZR2BLlCIQjuGvoXZjZ6ngWeFoMZaRpQuUG
/THvPpzoCPm9FUUkSiiI0nUCILsL05vGxijqPl1qlRZvJiWI3ipNC347b6wHBwlNtD8NcoTzMx+5
F9/MJ+bNKBDuXqdanT2p8lgkgOnK+oj3PX8AEPQgs+pwkbHK4LPsla1PapuUXZQuQ4oJ7FOr0ImE
ZL4GTBbCWaLfyGMIcM2l+2Myr4q+yl7IT0uiNRdC+CpRsrwB42VZwWtaJRU6fHEW/bUzqbrIkyCj
rzYLm56GyBA22XJADK2GsqXW9tKPYufmlx8It1t0kuB1E6NS5JnfJtVtW1UBIu5yEwRreyLE4Skg
Hg5bmZ0S1PxihcARBXisBm3ugtIBUyIbrNmLjnbWW9Vuw9eSHuYXJdTp/PQdMGhky8z7w1b3lrgo
jhLtTnR2mNy1sxO/7J0QVicfSpsiZ4E2EbC1KPeO+DV7J4XGscsLW8Vp41Da80lHp+xGqUqWoj8T
EKXeoP9E56hkLxq5lF4VAgvG77xtliDVUdyg8M+Y0b2RNcwd7NIMRJBhAyGijsk1wuFYiaaizc8j
zJgKQ6NykljCV3T+2yFIa2/rdbRBLEshIQYZwb8ExRQvZDjFW6W3i7sygc7nB6G/rtshWAHoHFxF
KYcN7WU+FOpRefrtNxWeOU8MKgG4buZlfKndIAgTBekSonCCVorRryOp0n57bImB46MqvJq4u1Ux
Md8GPgwjZNoSK1FlhHd2EATXUInKI7f2/vrk0+maCJ1QcoRLtGtFgjaZaRVcyyJUpzOkMNqNGirZ
v1greDuqquB10mQjfsW3scRBbkgJ5T349PRw2bTjLumeHf/NWBgJYS0M0Xmya2WSurHEZ004r5Tk
E8BVv6r9kib4w59/7yDhw1BdKxojiDbxmN01g09QS40wk9S5dCOBnENxCr6qAtF1Q8wxPqUi7djL
Ze9aFkbpByPAaCsMbTaDU9j4oDeUZGnbUCWVeJBP9Bh90imq0vvD49tfEhwg+Mf4coySVb47PoQ2
aqr80K4jUswzTAEqdx5NSVwsD9vZHxJrgT5QBVeeCr55NLivR12GSOwvMz82n4ueJwecYqQzzZVj
NKr297C5/c+mkpoADqUR+qQYezasRKlMirFQCsgE+bfilKD5vB8d1HUzT9/EYx+fyHzazW/Nin1M
pSx5HgL5sji6vy39CCKSJiEetDARkutXplJL5cYopfyqaasRMRPOLIFxTqsjUeXZQ4fzWSwZVqPm
UASMT75reKiUrhnkQOKk7L0zxIjT0xh5nc000PzuZ2O5kRJk2kpFi5ZymvVHxr1/JRFPEnVMlEoR
lZlnFKhYqYaEGsaFJYeQWFVnCtJ1mipR546Qf4ZlASxCObKkxDfccV4ZM4F0qtuohrEpQd0ds93B
hdRNz4OQY0srqUV5Fr76cMTK/sLFCvOrKhRoqSypXSv0mEU1cUFvMYCG7s9RCSAa2ASUwSzjiIV1
5CLYM4dHqdJFR35GnGvW7Fjz20E3WnuSFjrw202bRo/QevQTtWx+1/FFPybrhFvg62nKqplbIiPp
aFWrIpTgDdB7zQTiX6fEN31V+evD22L2WhSmaPrkfqPuTLHU+QvKDPl/TXpuLQLVqh4tRx26G7NN
QC8hQKbJ/gUvWkvfNFHjp46rdVM2/NZh59Eh4jOEevk3WfNGyKTWK3JVibHQeq4jqdDA8juoIT/m
pa3/9qEjbFG0ToqHv+h83V0xo9TC4bBTYxFEbbFtYym/UPXw2Htxb6FghTWvU23LZcvhvWslGsEG
SUT2FmkuxyUSGuhHrnzirPICFLp1LGS3b07sAoq+6EgmSSnPIimDDgrL5wZBdNjszqIYypeXDcqV
lerp6vBq+dGUCNaQ/SegNq8gBqicBQn6aItUKmUAWWimvYwlBJN12arSEWd67xABSMnb6r+NiX/+
7cRW6DJGnXLUkUfq+nWhZqhkZ2V65Hz8aUiEwrnTScyz7cQ//2aFg2pURxXSfguFO6H9uLJu/cCy
zwHhGM2/mD+LQ0sQDXnZz9ti0akiO90yf4HmGWu9SeSVHOrSuYrixZFx7Z379PmK7AkNT9giL7c7
rolOjQgZHn2hoGx+E0yavQQZK2/bMBnRVM/SI9v4h69FtAKmgiMgAcYXefHbPLZOV2lhDj0wDxvr
vktl/8Sx0vzIkf+jFbomObCI3e2FTGvFKfI+AqxH0wusZRRTT9M2in79EGbuiL+TiidKzfN+d+6G
oFGh7CQscyuHqF1nwUbpp/HIYvjhC9F3T5SHw1cTleC7VvhXT7WO/Bai8b71wRcsVq0J5w4cHBlM
NauPdZ/8sNRFSza5EsK8RMNnBlGsq2iuAymeQSoCTzHVFngKIpB/CXSTqjx8Vog7fscHEAgToiI6
M8lZMY/xh11iGaWPNWNAChoyO+DKrOudC7+n5bcynasOwtCRgAxPXzGKHbu2YfH45k6B9knBxsz3
aLpoUqdY7cjfl819oXhlf9IAbDmnnEerl2phwOLM1Fp60bIcMQEz7Ym9j4UAMk+RtY4dUKDwj5vw
1o+0EfAOzUAUm0U63OHKQH6u1fz0Dk3MUnOhswFeb8wKbSjcuKZYdKUe3MFLyg3XaBp65QopEYJL
PkzMgp5PAnhA2B/U0qhfYHlOEMr9ougWbZOra9+aPCppGl3/o/M/vogLUI7LWLOi3E2otw+Wul/E
ZCRbq+nWAHzH+xQu/2kViAqLHM2ErRzJ1l9HcpRTgF9es4lLLzo3QuCgG/7eQTOsNqIrSlmgmPkl
GNFK6mMf/pJsvuc6wSzUQAgVQ/uO8/O6qEqhdFxK1npERLp0oyjyX0pPLlpkyGrGBLhBOxtNeUy2
vdfaRMI6OpsXxRjlT3GA1Chz5LX3PAjjl7ZrPBh7XI8x4raKctuCrRuX8ch17xKRCp8N1a4nlwhi
Pq6Vaag/fEXKI9fo6/jesRNtPM2yxn6qpAl1xckB0pSGkn7faXn4NNQJQhZtYYJPiDqrq9wSafOT
xJ9ix1WVIp3Q4msGWqGKEi2beoqeoYEhW9EEud2uSrOmodiKjKEhjQz3DR0bqb+YajMtN1bje8hG
JBqA5X5A1cjVp6I/Qcy2GkCd6lq/8uFAv4ygAF40qUT+oKpBiJxKsc0+bql/+FtT+3WOL8ykjUiC
XchoyiH8Kk/+ueT3TbrSIst+i2Q9USH9+VZKIzUp+UVSh+AaQHY271bRI86ZhrH+1FVj9dajsXqR
eI35WpLZts6Ab0J0BO9QXsdq26sICpidQpdLU9/6noRugorYDAS/eiwgUpqWp7h5gZzh0hq71F51
daGdGsgKSssGD5pcuqxVBigSjKE2b2undVuk77E6JKhJd/lHGyTOU5C00bCYCPDCvKvSV6XQ6ycy
aRKCnIr+x88oQAMmlNvRwiToV64sq5NPg1DHETPDTh+RSsqAv8taqw2LLOjkq8aZenNR0z1/bzdj
hzQPcovXdRcWiJywSMw1/F5QgwWM2DONBfQZSBGloYMv0Y1k9h5wGkRRfFjqmnbfjc74LNlg8lyn
boGuIxfUA7xDKhcpPKtUV+oYGfDXFMUHbUN2FAHWLpieE0LN/XqcpHrjqKMkak1jK8NTbYtm0ev6
9JgmXXnm85oMV5JW6OhzdXm0sJTBik9MpytXlTYYKBzhu+kEN70RSSG/cm4l2IDtViac9EQ0aTLW
WadJF2WemK9SBknrlNqF7Ez2wiJcjqbW3IS2ndAy6DV0Rk0lunmkAu0Gop8MnlSiugddWRWPYj3V
U3KBso3xNzHt4daEGUjXVtRVqgtuuEW3FSCivFTVKbmXSjt4lDpdv1J7gZv1x7TzKSNJ0b5oktB+
nZShvEwj9iPqbSngSXKWubFOKyXddohiWYuilkZ4lEgF2KgdD1bkNqZXwXPMuyxaKgQTKHbED2Hu
jM5471Bnh1IcTcMjl5Bpbdp67Fp3UKQM2VdJRZFIVdMhWw9oU1yrYyAUhlvDuG+Vrp6WhTaiXTA0
VXtZT2k68EHqDKqdavk6OsUSBGadTY+mYzGRM+3TUpGXdok8rSUH/kfYGGjyWEnQvLR1XV9PWkFn
bpZJryoP8c/JjCBRlkPSEoFT0mTJwonjlZzUFaILkKL+hmGpa26Vg1S4KmWqYck3jeNdBABNpew5
8v8gv5h+FiytcQlYWEdYHlWCzh0C02HcTfeoNm2NFLmkJm5EB9i9XtbmGw48cH2tTftLsv/Kpzek
2ZUEiWZY2eOYv0EG7iyYdrX2jgBvMZy0vDoLN+7j5DVISlCzqeRYG3/g2b0MtTJPt00Ytn80T49i
t5ikAdWVZJCRJK3HCwDDKMQgCMaqNammXqMkrMgrb6j4dyq+pCGwJjl9jGRa2N0EkSfdkJWV3kag
S5ciOfDa517HHZFqymPWAXUkkQqQdqGaU6CtkQIhPhoYA1kQfSrJNSZxoG8RVWv/4Ew19/2AsgHS
Wll3J0ON+BOA+Izdoe/B/DmJUr75ZjdyNEYeN4mhpCpXc5aEHMs1os6d3BoKZFvVQ0dFRvbgbMpC
7uFNAwbmRpMbL13lY40ENeo/CETFkRNfV3rdfHRa5p0OQ1P/CWiPTZAR4MOx3oTORVGpzT0Xm/kO
WdoAOForw6OP5ulLkZhFtda4ibIFoonppzRU5quTxImQmCmqztVavQjJlEvdqxIj/ynkrdBC7fSJ
CvQqT85jK0J7LrB69GDGvK+YHauvbd4ccfwQTzbnjdNIIcxuim3BpJacfAsV1RkktQaU3dFljFIX
PHMcQPcbkKVGGdNH/CUYS8OVYdBMyxFnVkUIA90k17YmIQkRK1hFz1IN1rpZpP2C89149OzJGE9M
qW3vVIlivpWPjry88KiwmyjlB+GLgLSHlKFW1t0rcnuMogJdm29QlrDqhd4NTs6hq9tPde3ZLAPk
haplm3UMQKdGFiG9sEubhY4/IpP6ctqHIZ6sj5q8cLWUfCEEKxLFw8IByPAn6TP1qSwH60zvxuiV
yFR1JSFz9gcUXfFHClAPW5DkQEuNinfEO7j3o4syk7x2UURFTA/gGARQbUNcIFVtw3HtxR0C5ujN
RzLNAkWMTDzYrmVXSYWBJ9DHEe2tOYIRTaK+F42St8s6rlAnlsvB5tBBD0WmqhgFmkaoRJtx17MO
a9+jpDGJkTWjTkvx7GWIwydkA/uuCf+oTqxbrjOUsbSOuzzPXxzeX+FS4n7Jl+gMGnehofmOC1Uw
4H8UKEa80ELmftPQIPm3t+WK6tbJlqa11KbpM24nHU08EJJpUzcIuVP0Q2rr3PLy0DsZuslk25Xi
PEQNBnr3oOmFxGq2qz8RAMV2TY4xgS6sFa2AF0YjrTQhlMttRwRWX0L4cCS8M45Ri8AEDFChwVIL
2Z1Ijs7a2g9R5M1gDwXtArx54dzaRa5IK9A5mfU8lKl/b8UDqGLCp1WM7nFRmf4pOQ5pguRcleZV
Q85tOi0yaMpbBNeoA43DFu9iETq2mpxJiZlLq7ZFtWQzdPIY3wRa0G39SBoREKTDWN52+Nrq1kiN
uPnQA5xMtKQqKUZujhRmsmrzFDmcrG0ilJFaULsqToTjQEyXQ9lfBl3RhVuk7uzxBUJr4Q0nJFrK
onB1zRudLeU3aX1eKSOOH8eJ3t4l+Dft2QAjRL/RGu5J2Q0ptqlW/Lu1aA0LsXceIIJSbNYbnY2E
EEeEfguBQ/cWPTm66C4v/Cp9sHugSRGPbzn2n6wWIrYL5N5GWjQbhMaZnrVJyOVp8GTgv2nYp7Ve
dqWbpQFiAIpPxZAbF2kDW5d7VEHRKK5QUO3SVOaB2HbGOrS4LjdVyjl9r5R8uPN2SgNzCzu/6jZR
3njycixDq3tQlHiarvWACGBx6idDQUFeT01+aEEwtoLurw3Tr3WjsECpA/maVKYwvAmkR0utw+Sq
pLg4XVmVD2l+aQLflrc8hjVn3aG8GL42KNDC6NN6ni3KwtKRdVgYow9ft9fTceW3FB/cAymRWk6O
vtOXZeLpw13YOYVeuoPfSZwGfp4/1y2CQXgJgRKvNW+q8PQgN/EgqxuONK0YfAzz+VBbKVoJd8qx
vBJIMN5FfVnIWcfhSoNHUq47ZEims8YjhvDpyM6YrLQh0tQ3M8sq+yI306a7LezE0DZNFSbCa6zL
7pFeCktc/32ajE+j0nRAuy2rRbEtnTJC9m4pRagiIo1c8eSDRtF8yLEd46o1pPqJSBjBZR5RuQcY
VUtO8y7splM1kgzEdToFUBEA9DJL1mFAI/25U6MlS2NLZHXXijzkFX6T3r5YHa0MVxpSwLarVRUq
ATRyGNnK/n/UnUeS3Ei2rrfyNoA2aDF5A4iIjFRMimSRNYGxiiS0cIfG/K7sbex9SF6zZiDjZljX
7E6qzJpd9ADgfvyIX1jj+MeMRt4aus5kitB0ZYU8YLl6HxgSaTXO0JndBOkCIDgSeKTVxwE9fD3x
zd6hokDzS6qHdZaz0+PiOrtplMtYtKR0Yh2dnzHqdxi3dwrp3bisxnM8YzMU1GT1y2HoESX9UGGq
jfShvs7KHegAKBZqZSA96ylmPgNLzEf9U89HxCCKRBJvtDiv1b80rzTtGwejBqOHmoTp+XEVc1O+
XzBZlAhWwtV/KFBjyR5WfBULLjK9GKMeM7L2I738WXwdFMMq7qyxzfvnyWxqZAiKlPrNL1MhtaMH
Rj87JQPGD8iIT4Zy6CfZ/oyR+P6iOSvmMbEiB+dkLxbK8mqiW/nNmEzJB89LOzwDTYZ3gVCNqbxL
FBwPgmwzvfcHet63jGSNPvCwk2OnOWy7p65mcIM09UzNisj+TMipJxTdB5vsiP+FRzyVfcNpLRec
3H3crlEXYKSQZzJo5mX8a7NH8J6wFe/iv7JVq9PbnMrSvevGxUVQrqCpcZfl6lLfpxhlWI8jP3x9
VEx9mh4wYrSoPr1SDnVETmuW6CCD2rxp1Zn9302taT+lleXk0sct3sATr1qT6jOK7Er755qL+Uc2
T5ZVo6/KOh+cpF9iVKEzhHUrrVJvHVeuBC5yIHd5HlJMuX8i1m8UyU3We532ZKu4a2gj2yWaBzV+
QvOLWh1r4jhCeATeBi8s/5lwpLwIw2PXOKT13OLSmPZDFvLo7l2JmkR/50mV8r2EeX8bz3nuIT5v
Dfe2JS2OQoelcCQsRMt8oBr6z37SgHXRYOBm6IpW/G2NeFgHOHjOTzkGyLiTYQ06+Y1dxBYdO2yX
Dvx9oOx0JbG+UOI263Ed5vJZQzl9jarFRWITG64OZQSrN++XPGmMqBkbvcPphNajTwFSDsdO4fAA
GnH0NJLoYv9cZX4cF71pj4PdjvfNoLmotCNU+id3czX5qzbFXbTQSUHcrsiLO0yesP0YMq+YkO1v
RaSJUf3L6LJav2ny7ZxLVeB+7OYOZgRMKJcwg7L1iTkFXQTShvhDj5BGjTn7pMsgF8v4tz1p9vfZ
SeoSjfN5/dD21UKPTdXEgyMNhw276tYfvcwHi3IZ8J/A3R6/DMwwvuGJ23QHkY2ze6SmxFJcKmqL
9n2mzmqCN2e2fHecDrwr2Uls54FiW8U3a62se91DTyLw5sFTI0vNx490SISGypsmP5ausZp4F68I
pE9aO3xeFaMEdIud1xBOAOi+SoRJkFGbTKkHS1Z0AnedVv2JGv1iRrPGzCJYJnx4b3JFo+2KNVv7
gw9XOv6yKMh7QDVL/nStUqExYEr8ASHd51+0rNLbwNF7Ls8EU8M/m04rjEM7KguSKvaofEVLNEcj
smgKTbvprUHXIszOyUJyisQhwGlL0/xxHjVe8dyZdLCxwfvLMfKmwlY5xhF+mKsfnZ511LDN8AWX
jAFXdup1frChkJinlAzP8Pg2cZGOZmjY4ZqQkgva2Sc1k+iqoKmNnLm+jD/TmgZPsOB9g1F3npjf
pZFgkViyd94Z+GdDOyQzpnvpYt+DuXo93C2mpX1XrHyYMa9whk/aBLBsLjAwCzRBu++mHNTNrnOo
Wu1WL6e0Dj2MYL/XfYF0tmxk9qXu6SFR75D0h0qurjV3sbng0yq98WvsFpooqBTIN0zMQQp3hFVR
6s7dakijRaNx80VGZozeGYGlpwBGA+4rHqWywWtYaRme4PJCfWb0I0VphTpGKCeFYKvNZLU+59jV
ibMT7ta0kiaJZF2V2fhJLvH3eRDE8zHG8YGojisQlmIusi2jIJstkdxZ0dtTux8im1nZbKoEsVqX
extQHLqsYBa1BJ8j5Kxd366y3I5kG2c/FSxdrMBCi/nLXHhYBsXVgEiRWSCvgfe3RoNYCOw3HjHY
yYooJqRND5lbYpfZV245BYVsdfKuom3vyRUFZssVJi9BrnbrH6YhmMTiHDOM6MUKDknRD2IIcaA0
kMxfZudHMsQ4HDJor/Qbz2KWemdKCbUNce/u27J2M73GsdUyzM76lKyiN7reLxiuYW6jIqsVpHRa
6MhYZvmxVculelSU1MVsOfWyP9mM5RK4XLkvPm7x0UjbfDiNwu6VyKXRXxM4yCHAp2oJfqwN1nDH
yWvaNYpjN8ZdsjNRaWeoWFth0s9t5+eGqFF9pzVHKKo9WhbDjD8MGWyjPXqy0lXcRXpp+lDdMXAf
GKXVkaLIrA8dr7cNvynMVN4ocW16WIMq1o8h6xUq95RGVei5SfJh6vX5o1dVt7ShMBjlrwfTKLK4
gybqyVLzzQELnlAdtUpGre6NS4iGrIxDXZhjHLrFaqvRaC3Zz2oUboZK+2qkpxKCXWKHVCvj/FHG
xeaRBxSOthGuFo+xSwUTAAtUf7hVjCFNS7p4h7r63B2NtcduwaH60sLe0McP/eAYzxwP2QeSKfF9
IRvN8iulHB6htdLHUKpiZMClqFFj5S1+NFPG8aHr9Zzrja6zF1z1awxfKYs8/EkgbxrAkoLOy8vy
mGkz//Wc1w4zkTWnE67hBIGlbpqpSuiWqCz7dEuUjzJHeZnLvVH/1uLMdn2Fzkx6WvGvmI8Z0w/X
18e6fTfXdAEeGPqqAxXDsCB3oI/eXb7C0b6rJhLygOJXrW/afjNFXWq8LnBI7txnF9Vcrj/yqSxc
Qez1yQcGG2n1JKk2HjOH7D90TIVOUbw0f7eKYyZB1YvypyfE+sliSoUxaN0ZGr21rLzPilEDdzWb
G9XeSr/Q0YPYXGDndePg5pJxofGS6Skt3bt5GDCmIOaTIKlzWtzJvhReVLk2aa81O7dEzvWLsOCy
+WvSQpUmx5vGIy1V5aafjSH1m9mTNK6USaa/8HH/kTrOu/ZH/bGXP3702PftPfsgJf/dtIvEuKz/
v+/+1/r8gTTUXAphOi0AFJA639in/7Pv3//7r/Jb/f3/nLrtX93vEjkX/6Jfkjm69i8NSeaN74CA
H2rXLPHLCVDz/mUwYGVSDG5zm4IzwvtvJ0Bb/RfYrw0dbNNsJxcDr/LfgjkWCjywZECnwwAGrmb9
Z1aAZ1NCQDwYAZrb+g4jWPgZuymhKQuhZWO2hjq7ye8HdPK63r4VOe282LTnKzCb81nvr+WYifOm
EbDQAKfzc36bjve24P73MIjOPazn2obrcOxL6iG1iiMG9dfkDM9BZ7/WA4AJ4szlbUGOPV+PPjEU
SKtUQ0fhHxN9xwdrKYcntZyXcOm6EnpRs/Qnb3M68nTMSH/bH0+/xq2/65Kcz+l/rY9yI4/LLyAg
7bBSBXL1+AjTSMAqwj4JsM9BDc3rCsbhfKD9sgrA383QEYtbG1bq7ill0nKPa3xEOhdhjpEVZpx2
G6CBem1Yf+GFYsrhsmUsdgzf8Hwp2eLoYLS4nNL27G96elxRZQnPx125vNGyVAvAaGNjMylraMTT
NZeHnfjJr0cF57YpiW64Wmv3qKi3rbWwpjUUK+V6QMGofbD5SQazYA4b3fZKHoUEC0ETs80fKjNd
4+0bD/SUFJF+nO3JGBiRmMXzOjUpjt7jiCdbBdf9adXN5Tvmhs7fKm4A1/aidukzAUHRqXF5eyin
n7+7HMjhUEmVzV/RbrBxEQrE0GO1jYzbUzWrmBWqCqatsRamKXWrPebWic1d3wDsLd9xbrIbeAJl
qMSxcnp7o57j3369V2DzMAM2cpZlbH/+28GcM+4Z7KdofGs0UifhtMdkwPdrjMnsOtrVdNDiUAr9
Gkn2QkRAgxHJXtC9UKqN3QltzAyDE4d2Ttw6w8HpF4RU4SWG9Th/V8fu49uP+eoTbEA/JDNBE8O3
A2F4/pixiTqWLGe6vmqsY9wrvacKv0+/pRl6BSb56uhvSyHdwia1USTbCwDiwd4JraMWtLrcCEsl
T25aT02e336gbc/8G+XBd2MVOMwW/4aAwy12/kA04E0brgoP1CNuSLcOtzhTfvcsmQUOaVGwrjgg
v73mq0+2rQkmCJmDDUeo7faxog0ds4ncCscmnp6muhQPoxlvOrsyCd1a6z69vd7epufXQ4KCgyAJ
moXgc/6QVQHklOLCCrMKu+4Sy7NAVkkWQqrNwn4pvnZjMt8Ntug/bt5cNxUpWaRYdXElml/+Iewe
uJKbAp5hnP8Qy56qZXYVvum6ObznnXhISseIpjJGC1Frq1tlUPpD0iEculqzOElMn6Nh5FZ9+5W8
/uyAisBvay6IUbDcuzdit22bYhpqha2omPBnanxszD7CXpB2cKZSfPZ6cnx7zRcA/PleY1EHLCKZ
EkjBPWrUrg2xFDQbQl1hxlm4AI7LZqHtpy+BXeYYT05mfUxwx/OpcyK0YonKlom3aLriXkYX9AbY
gxqmjvFoCCHvPDsxqJqs/sqGufB2OArQFG1ga7Dvdxt0EGZto9uqhsNQQh0u1/eJEVcfytb+CpxJ
ZniouemVNV9djDDwUUtBvoCXg9ThbmuY2HLGAGHVsCmEuBs3QSqU3rOwIax+UtP57wYBxchzRXxI
KN6vBJtL34bONaGGPQErY6+aaetNutQd1V6qdg6v2RXPVtWaPoNw2jClMRyyUtGizC28MNbp6PS5
2RyZlXa+Dc4QZZlOP4BpsWlYcJMXTTtEtqf3NENgKr69kS6+KmfjdNibltaeXc0cv83KcVXDHKle
rEYVubnO6+hpjG1YNNlJJG5QdeUPcsXiChf+1T23fSawLiSfFL/cwucn2Mm8DOtWPlPfd8NjEUta
TvMib4FvUDbSQTkk3ISfZqs1rjz19jfvTs/ZyltU/e2G7dpl0HthsyknWUSuQX7GqDiPlHr59vb7
vbT9ueVseMDknehxnq8kIM1rUGRVLrmmj4RsySdmh/m2pqVHSFHZbayv5pUdeOmj/rboPjHzJttj
HMqimWtUR81sHTrr9d+raj7ZLfhKt1iw8U1Gmmlpe4XO9fpC4j7Hl4v6ik8KL+n8gYfB6XIw0py9
1jBCQWi5B/9Zn4raHA+1mllXNtGlTwk/GEwxvA5YR7uzvnSTXQq4j6FZ1Uznirg4xoX9F4J93hXw
6IUbh0fbykOo5OD190btCj6wjeT6D+uq6hm0J2NY1yP+j51ZHb2Fvq2wG+eIHXUdzorFMMsbnKhW
U/3KO35RmtvvXwviwyYVQPtrT3xELalq6lRXQ+l2kmksIhIjbN+grosyorPmvlOGsQ36ajAjtABj
31tEHWRLl74zikY9mHo/3zaUyqe3d/sLc2f/w15IGwjkband7muky2DiVUUPZgSJiUyYfpJu+15f
oO3KGD/SbKmmU6pnVuhYUHEWKWTkSUJgrQFXfPvHXDp6NlyuLTnYqA+7o9evuSpMOWmhXuba5otr
hq3dZjf5ojjvuanUx8kDEfL2ope2/2+L7o+eUUpZ2QxgsEcu42Bw8uwQrwn1gzUy4sRn/Pnt9S4d
dWI/ur2AqEHVb8fjt0hmAwmkPapp2C3blDDm6N7Y1fKg9F7jg0bIotqa8HiVg8KMB77+26vv1Ey2
lBfaBRWgiVgIpej+cd1spQZCij9Mmto+oZDf3muqwsBtAtOmxGUaWeUIfnIrChNnkrdYcc6P/N/W
oAQlAHaubQ8jaKYT8I82qCkT/8EHcR0oi6QDFP97egMcebsrYQ2xwwrrx+iValA6OGCLsQFFKV37
yq57famhqoFtDJR1eM8cz/MPMlEWLIXtaOGcpnFQ9mobqLKeT7GsGl8X2oNn18BnteTz259ii6vn
J491t/TAQiIFhNSumjJj3WagSLlKuxqUuKc2+L8b7pUP/nq7sQqsQahKyFtgq3T+dLoArWTGlhYO
BP8nF1xz4Bk4BKSl2Z/iYrF90aQMfq34uzu77pVY//pwbauT8JPdGXTw9ncLoI6pAdof4q/mkbpa
epjiuPTMwNDYxMaUKxH/0rc0UCOEGUOGDz/h/GnLXpFmUXV66PWw9IVIPfBudUuqXQEjNTFcQv/f
9lWkHa/s2ktfkybkVlbQ17H3MpZGrEtY5Kys1ub0kJC/MWIuhyurbMFhv2c2vjA8zI04vBc0HYB+
uV098HwUC5FmMT9fxDKc8hJ3gre35+Wl4NRthL6NrXz+KpEVBAgleCCGQqjjVe14nFe1Z+r1n/c1
uaJp2MI12tRmYHyeL9Ul4wAEgaHNqK7rYSqLvzbIf5jZPb2wZbym93LxydDjR34OeZRX2f5qx2s/
Wqg1ibzLg05QjOoMUUFQ8Y+3X+KFDETfFGFtCim6VqjpnD8a8jWCK6vRw25SUSlyWzdIuD0PSs8M
XBSzFzELRXQUxOMfyoT1TluhuqBJ8PL/5JdsGwf1Y0BI+3Cjr6Jgcjjq4VyD9QbbPkapq5Dmai7y
dVM1w+zynKeCsXWYeMno2+2iw2pQwOa8/VNeX/M0zCErUekRGGhdnb+TRrGNkV6EFk6VO940tRf0
ao9FuPqAAXhxU0FFuBLiLx1OpgewDcnqkeTchaFVeA6jLkJtJ2V/4xijGjA8LA7/+XNtwlfIu9I1
V+1t3/12s7tLMWtYoRBqlyw7GeocRzzLgEd9/d7C4Z6K4qoy6qWARxINVW5jpPNSz9fMbK2oaWBt
l8iSREqjtLe6no7HxjDle8YTo8+oQD3awnWvfMVLoR29kO1mQY4Kcvr5yiIFr2y1OZpnrY4WCvT3
qJq0OhzSJo3G5KpK06VTi9wxTQAodfjZ7S6yqZ9zpvO8XSPu8sioBsCLVp0eGC3rV0LfS4tjF2ap
GMgG4NduHYndfjFiVZ+sOuPUdsr80Pbi1KtKBpQu80JUPKSvaO2hXOoTOHPvYWlV717q7rMKTevQ
WSo0h25y39vJhHsM15+fajbiDhBcjXXObyYSzaOKWFg4GtmzCkj6RgWv+Kwra3qXYT5/sPpE92vV
nY5xkydgaT2mBR3dImVZplOWp84JjIy8syZ3DRandzdcxXBlO7+80VdvAZbUNnmBUr0vDYqsUoGw
6ZQGnaHcV94yBPCvVvqItjgBC5Oht3b9oTUU/MVjA8Rfl5SHPC/KE709WF7CGI5l38oAiUhsy5Z0
iMBD21d+54WNgZvGv3/m7mONY60X68wRSKcK1bBW797TjgGVIpL1Shy5sOdZymakyDuh+7L9+W8n
PAbDC5KDYgmYtXbrlusnWcjic8/4jGC6rtco/BfXc9EcQjaGG9jbRUrHSZRi2pI3NNHi95U69Tdd
7FkHOVTGwRRTceX5Lr5K9JypyklimGqeP5+CWBgoDGWLk1rykC9lGyh0laOxW67JLrjb37XfXZt4
x9YTpR7apzKgPScFkAGcEwlNf03jEmnW1VA+zFhkJEFTpNlTMTvOk9erH6ZiHkOrKLIbI1a8x6wU
7ZdWm/1U6D/yodMe5Ox1kAIB3UGLbsvN8b5PO+O2bWcvUOImpTXW9pFXqHAHZg98zAQWYPDXamZO
E6OYCszFjkf4N0oNsEmI1vms9rPOLZ3G1m2sQC0INKWCzqav3fQELUXeemVdrUyajOGjcGiXwHos
ncdkEz861Bu7pyz1UvXLRLe/WSXwYYCqhjaGk9WU4qg5dW0dUgdBfJ/hzuD6IJ6hsFhO0X/1oLv8
1ECKMZwYkvYozMz7w9Tpr4VObS9fgNGOo0/0kofWGho9cJVe/6Oi0CkPiJrKgTjZdgaY+7z/c8qF
+KgulnaYhM5/1mml+djWTvvVw64XxAqZnT+toC2Y8ahRDWcAQiOEsTmokhT+pAU0y6dPH6sBsk4E
go5649gmSI9euVYuJAcU/wRfj+qY22W3BVcyBmcQHS1GJjE3RW1/EeWQRcYggInYRe2PjKWvrHlp
25MWcMow1SNd210tVl4D6DdZU0Xj8GRIz/GNDi5Ez5jgytVycSmDDodN5sl0axdBLCFiVx97mm1g
n27rVu2OKbZQX9aVj/N2OnIxfpMSOBrNNsRb9kxtPeVxhnZUQ9QUndDwegsHulS/aRPvvmuc4V1f
Qd9tVVccvCXRIBkC/zRp+N0u6EgFsAdgRYAU85Wc4D5hlXWM9cE7vv0zL31wDKNREcZEncRwF75X
pHtQ1oNYswnWhkshy4DWt43ndy/xUSym+zG/pjL+cnXtgs8GGkGu8MVCYT/JnAZTn52x08LaKBh2
z5BqD7Kw58mvyhyaYgvi6hl5IXBCZjUnzxg7zJ+XpYo/TqK06At1S/nZZsJ6Lava6ZFv/Rld1zaN
OWsTuKNqOA/Bld73AlqQGhZrhvdrN854Z5cLaM3Qrov5j4LiHUkB3QAMocxl/pgahih9WnvgM9NW
/rTsurpPMrtFBq8z1UfA+oWvg8X9muLZ/b4FqdX6MbnJX0LpnOe5zczvg7FI+0rBceHu2jyr0Cy1
Np/cl0bUb3el5RJ+6mqmz6U4zsHJlj+7djADoJzZAcsK/T/fRojKwYU0mXHScdjFDT6+FuM4zhft
VDMqnVlAs1NBCsep/VQUzqaFwJF+e+9eOM06mSjlFPEKr4xd4JCrO4ra6TUGiQjWmXrTBSsOjad+
MMWVpS40aimX6GoAgSLrfiWd5ziiGVeA/iE4mDJMlqSNYpfbApid5huKHgPQ7OLIm1Yqucq9mye1
PqDpnv/pdM016dsLXaWX2o3ybRNw2csy5N3kAQwtyblqTxBfFCg3Vbrethla3bk6YQzp5iKw0ykL
Wyu/1rN9DQbhlCAJgWgrAzD6+rsXP0Gw1/uUJqohbed7pQ3Zx9Vcrbsuhm/qVZbxHr8C2tlFJZ9d
txg+tmvLmKpveVWpDcGiRx/IymwKl05drgTeSzsfNY4XjA0Yhv1WXGevjPOGVpcCcfjYqvmDKeej
rrjpbZmg4v/2HtS2JHAXy/gAyNcx5kABZA9C8ypJi2OhezJ3cRsyI4P4367imKlVF0ioLKGOSFqQ
m/1nqcRHvTPHK9ONLUS/+gXbfAWgxibZux2T3466bgEMNpkYhMl2uLMJolA2jddE8y7sObRhdC6z
TZqDKHm+iu2U8J/KTWywtLX3zaIvYZtsNHyU0Q6ItdVhoY7yVJtZchrQpLhyc19afhM2RUkLa5VX
qpwMhtJyhBAcriOtt3idV1iVDa2buCoO5lhaIU0GJ8hL8alNHeXpyle+EGoMHp46zGBYR55y/vRp
WSC9NtCOy2KY+KUo7btBHb1wcbXq0I/ucrM15ek5zm7komR5oK8ENzmmkMwnO42atixCI7OgX07X
tP8uXOEUDDoTGPrYIGl23z/zRsS/EkMPUWzGn3zVtSdJVnIyOqZIhQHdclkRyH77jVxalCHG5pTo
gdvbSy5B/gb6ZKdsuiVCcbZ4NIZ6hc9oZDAZVudu6a/s8ktJwyZa6hhbNbZhXs8/AdYK6Ti3rOhh
HAxSr84POpw72lhS3KdOamzTxMHXjbQ6rihm+2PuzZ8KT34roSj7CFzJK3vyQqQxcGMlSyBTwMN0
lzuVVW0PjWihFs2Z/Kg49nBUxvYZwRUb1j0khLdf+aU9yPjoRZqbN7CfzxUJ7S2jrI0w06wqyluL
imgghbS9wf0HXxeVVOoXMFLkyvr5uwZTbpW9EAYEYxN52AVSnBxk4xeN8q5QyxYQCnI3bz/exUgK
JpjGj8ey5BLniyKx7JSJVxohE+r+LrNaJjIIDgXTrOX4h6QrZk2dFeRSoQ1erf0J4ZD6yuVxaVuT
++FnwEfdjvr5b8hrAZtz4DegDCMOaPKu4VwVjq8irN2lin6oVu/r2899cUnAUBv0BbnAvWdIrmXN
PJszgXVN+8eaVJOsSQJeSdwmBDezwDyavO7K3r10h5Pwv4BREa96NQhtJMybQovZvIURnwSSpFEx
Dzauzst6hBGg+RDg3QgDiDL1MQBzDytYPT/pa4k2fO1Fam7aGPY5IlAcPtDbL+XS0SK54AuQaJDA
7g57X65UhFVq4HGiFRHSTH9nbpOEnpUpdxBVvWvBZdtb+zsUWNzmSr5Bys1dfEeBvwNeqb98BPek
FTQe7BwOc+xCEoyN9kdmF/NtkVTJu7ZoulNcEYPa0a0f6tmafA+JJHLR6fT2W7h04jl+L9L4XDr7
BNdqpwFL2MwMV2CRa6wDUOtQfusddDHeXunSJnwZBmxITLRxtj//LYdIvC7LMtCAoVAS5x4vhYIm
8uocexPij+gt9Q7bxWuookuLghVCxHFDf73S5M9BQWeJ2ZuhYqKSvszJce1lcUAgWweo0XwCBPXp
7ce89EJB1mHUTQsR3aXdZ561scxrmQNsSNAJnGDFB0MnEsim2XolWl9AtYENxq3bwoaFosjYdQ8z
I00sTU4GjTPV+NNOxuzGUr27IU+GwGsH4lrlZVFKbXuU8FMDTLDn+7pe1INrDT27HKITmPv21JJG
R/WKXnE90vxeIHS9/VYu5VakrwzfPfAJzALPP36edEkBQd8IIfc4zNyTb/WgydtUShHEY1HcIhqA
ZkOTahHwO/3K6hdmKEwxGE47BH8TKb3z1esGGYWkSUzS12U8wLoGftGp44d56Noj7Uv1Qa3yT8gg
Lf/gdHnALNmCEGleeWGlE201Ky5ZOLVov6hucufMyhRSpvT/ZCmXQgn0HrCPvbwnPvVJGgt2ehfX
MnDVsYL2ri+RK6prw7aXa3IfyuhXsvPoqTHZNc7fZ+qWECpmGpeNkXePsHgH8O/dGnmK9lfq1uJh
hs1+K2b416iMkzRZC1Q2bz5u0u9VN0Rqo6hHr+uKQK8NKpcYCfhSoshF8wAEUjndJdwWx8RGxqJJ
4ylQFGFGb2/JS6EBFXWqWwgH1Ny7w7NIpVyTHKEJ5vnzIZUVAN3aFLfCETJAsmIkK5DXRFgvZSDA
YDGJIpcDNbE380FbeijqbuLViSG7K4hcfoVMXjA7TRbKHrVUozQ/D5WdHJumL+9QiNGunIYLEYrg
tAEBQQEzp93O6m+BOGWcFhcOO6VVpg4IUtW+a13nazZX2TXrou1g7TbK70vtB8GWCbZbjXnHcDWK
EwgbI0CWxvVHa4JI1Xnrk40s+v2qWT2QsGK6qSsvvoXWaFxJui6/dzglm00WFd6+uqKb7c052kWY
V47gjHtgCK01/8TCyj3YRdMfnWEeArVa6DjYCLXPnqdfOaGXGjw0JNlujKmBI+2HS0jIpkpWaGaY
YgkaGL0Dd0RrFH/SeyusSQF81DvWA3ppZjTR2D2VhiGDFi+AYIEecuXjXNoGAE22uRNEAG6r820A
T1qVI2D0sGTm4Lu6Upzy1OPKwnblytu/kPq80PS20RouvXtEcz2VCxMadhyCYqmPorUa6d30Dzrv
v69i7g50lzhLjfSBGUo1JmzAJr9zEAPxZ6Fc/ZRbhNtv7K0Xs1ED2U97rIXjxk7nTqRNS73032xa
QAiQqYXfAYA/dWNBxNK0+qQmRn10DdT8PIX+cjaArUQsKj26A+JSb8ezS0iUrXUCyY3RtrsRH8/P
9Sw7MW+Xjc2MCGgUuL3UaOkY6FIcdLuSf2fxgvL5Wq8PSGY1JwRq0mM+9fqVyLqlOK9ejg0Rhckh
3aI9RivJpadJoZpI99tdKLOpDwsvMREk9OonRNyuzbEvr8eCdAoYa+4xaNYCMAcKNucqb1HWqET+
YAytHaRc7VwfxTUrlYsHGZILBM1fXcDdTmsNK7bwNyGCqk+mUU6+Vc9/JspkHXHrcRlsVMiCCqtw
ofHn4gECsnfI5q74nMopveK2ffHh4f2A+9nmHfuv3qIgW64IKoeMWrPAi1GI7kohQtE5zcFKHcRu
3t5nl+IGrUBkSjbWFmnn+TZTlrFpu2Y0QtVIktuqxAQQDqkMHFQ8ryz1ksDudxIqnYRLggJRareW
YyIDqWgSJCG930iFX8Tst5ujtLSkP9bYiyMNhoJG0Xths5A3lkOF9kIRKwfUSkRIGzuJ9EJzbhHQ
ahGFFdW9a8J1RCRzORSowyEWY5X+aOr1zZRai6+jPxQgy4KKnVWlQT0b7iFFm+1dCWvykKLGAijF
udZfu5Cgmgw1IFpvc1Gqj/N3uppunQ/mauC5VmUhykleqKepfRT0lsK27GkuF+lyksPaX6nKLm0f
cmJYpy6jB9BT5ytDUPJcaaYm6FGnOw5t0z0ltoL6sJ7HVAmqemW7XnpSzAMd1WAeiGXBbj2jVVcr
BVgM8Qedkh418Egq6T0omB5ps6l4HKQBdV9b5BXJ54sP+u+FXxKE37KeYrQdzLEEQaJzFry0ZtvX
G2T2LFBjPlYK9s3bx2R7kP3WBXYPMBD5cUa0u+s1tXKGYypIC0DAxU/Xqt3bfCGzdNdlemZAWzxU
7KYgE05ywI3p2pjxUm3I16TkxcUQ4PM+LigSEe+CDD5c88HzVcQAv8akw7dN6c2ntEafuu/0/qaa
zfgwmb1+I+BNfItNC1OXyksOqoXeajZ1TtB4KhpStp7cJNxkN2NW1Ffe1QXMOmrwGiLgILL4rXuX
x1zL2f6L0OlC6PkNYrDfjVlQuzhWdxQbCr113MmPl7wChzbrBxdFRqrUUr3vdFv60+LkD5NojUc1
sTu0Pxzt49tf8+LlSqrMmyTu80O3qPjb9tlsYDSHVcNaKFntz2tpRk2lf89WYzkgI7aGAD7cP0q8
cQ6I/Uy+7djlOzVO5ZXL9VL4ZTYCFdgh8wDHc/5DqtSSS+KBXJsRIXqOqdyhk9DX88nxnt9+6Etb
+PeltrTut2dGTFHrZ6x9QlOjaO9BImLoUJgnd42TW3uw7eMwml/XXlUP2UIP81r0v1ChbRU7Oc3m
AUf8P18/G3PVs9IGMFaBOs2kL1U0TCo0a9NqTgOUlQ/oBXX3ervWpDtoOyZqnZ5ady2CuY6tD6T1
3ys9/8j+NW/BZ6Jh08zmnTml8p4Z0PINZUnQ8bkdB5VpdL4+Ff19Oqza12Ex8UFQxz7IG4fr3Sqa
4+yNgHT0pL6PmYweUEdwDwLxdDyFURxEL0ocEEMaIl2zp+DtD3EJM8Dnc2ngcmIRatjtPl6DWWsD
0EiurOF9mkLuhajngDlO4gA5AuN+bAfnVq8W8ZCPa3tw03a6w4UK8STDXN81Tj5GzJcaxFqRShna
Yf0sJlt/lwxtfTTsvNZwlF9+rIWtR9boXJusXNq08D0QBiVTce09iJXO0KTplYt+TsxPX6pUHkFV
FwiLOfLKBXNp08BusSFhbz5G+z6IZWajO4yM0RZEcw8aaBfQLUP12LaI4zvgQMIFfu4VV4uLz0dw
0OjH4RJi6Oc7FW2CCu4BYxrLKYeDMVrV52lyvmmgw/5B1QbkYvumuL+98mnSEGGNVYWVpJz6k2qj
iodXyFPx/5k7s924sXW/v8pG7tnhPADJuSCLNUqlwZIs+4aQhya5OC3Ow1VeI6+XJ8mPdp99rGod
KxtIgKCBRttqFVlr/Ib/4BjvRQZvfae1x00rlCaN6158J8gXNbxczmT0hORBL8oqXAYtCnVnVN5Z
328+ysZqB1wM1ZHLmulSUzwDN8ecmRVoO7vOt05LIJQmbv1OGf6N5UHsSpMVzoNF4HMRfxSzRc0x
oifRtHF36GIj3lkacp2AX+FaZ3RUcf95r9f1xvez4NJSdGHzr2iG18vDM1tUCKWnb2zEdEMZr2qM
KpJOZu69V2j9wS67iDvIMTkzWYYrjvriC7aoiiAfT1tj8JpyN9tgKFNwI6GaqPa1khpNOMH/3uYL
UmF5r+iBSPBxS9xVoMDFLBxWSovVWEVd1ouBMCIQsuHWtrYL9ptXoATduwZUM3Boo/ou9S4+LXlU
7ujkxLu0lZ9/f/K9FRkAiKFZRhOUpsElWkqTevoTagHLqNqnkBp8ierzFS6o8XGIJIFyL0rfQY14
W2czKsyTml2ZeVHhDg1DSB1Ft2mK0bhuh9L2Fc+unn7/im9MLpBCisurbRuyPRcXsouc9ahWLN6+
SpRjkuQiMKH777NEeY9X8UYd5dWjLi5EamnaSuQFtT6DfDadqTmKRI3eOWLeuPbpAdN2XuUr1mX7
erXmY5FaHWUsgA8WpG8nG3Zt3UtAQA4K/rYe3RHainuvNOQBDG7xzg59azypx9KupGLPnXcxnmo/
05+eUT6YmlUQs0rFcTG7r8h4tbt/febwr0WwwaAFRir7+otqnQGSZIXxJFVcfagMZ9w1fUIt2zDG
n7HM/z3FsPWT/ikZ1v7bD0Gx+Hu1eeleXv0hRIKxm+/67818jxVI3v3bf+M3//o//09/+I/vPz7l
YZbf//t/+Vr1Zbd+WpxW5a+iXYyMRjuBw+o/l/x66Msvbwl+/cfv/lT5sqw/APAD5YJlYINtWTP5
nypf/AQ4MKe+uQqHEF2zqP9S+dLtP7h8KCDxFquQiskv/aXytf4I1SiaHeA7ueSB2f77QNz+PA0Z
w58D89eff5Wh4nN+zdXQh1mZNWTeNALAJFzmhoQmCyUM+hmOinBHb6LwUyXPwsi+FD2hildp0zav
39lml+3xH09l1RHfGh7mepc1RP4itWeRWBtNdpXPjrPQAczJElNMM8z0PEMj80vb2Ikiv40p5QRt
UdAzaJJHUXqIuqvWEqilMLc/ZvBfWqvX6demaqs/u98r2/1OA+//wxVNhYwog8rAf76gr1/yl/nl
H6ceZdD/9T/+Z5utf9o188u3l3/813/sX75UxUv61or/52f/XPCoH/yxoo8Bc0FyptzBNvpL1s60
/nDJagB5rqudZfDPBW8af4AM4eZeY4R1UXMi/bXg+RHCU2v7wCVwATti/isL/uKIh8MGG5p6E8tv
ZWZcojuxK2lyvVSbRzta3U3V0+oHIlt7U8Fh5Je3WSHRhp/fic2h0bzeaT8eTH1rLQ7ThQFR9vrI
xcVPr7vO6B4lUN3GAXdimo9oHodK3iJJhro0PakaNNlwXcdw25DPzf2qxQumMKzA9KzdWGab1myP
q4O6nhSfBYZrAJ73pT7ci0YNc4G+qioPlANux+qLVli7eUUwxdZdkWcPSPYmbru1KQQSa4ZtYT9g
xAgDvBa+Zy0AVKqDXdqbbpl2hrA/OV2R+HQAHtQOmpdRI1MbjeJLYsqd2uZnNMv82UxfDAgUh6Fx
H+IiD+NGfuKGe6QVfTDqbpOn6bekjJCtje/sZrof7D7D40x6AI3c85g7Dynn8/qRbdcc0AASfquM
h6xxb0ZviHAhi3Dm0G2EzVYhKwYra7e9bW2mXjkKelodcBMcWrIrdCW+znLFSI4odyviW5L0Yptl
o7lzRvnsRVEojeXzNHeWD9Yo2aqTstWXIeTsflTN6nYyCQYdo1HQm7XPPVJjWDtkGy3KNlA5SBJr
e+Pk7VHSVyjN4krDt9VGrsdESS/HaOKXrffGufwDg/NLMLsulxWnBY3CpRIAyPz1cqnbuujx/Gkg
3rUbdbJOidVuMbMI69S6m1cLEcMeb5BMfxjs+ET3KjSbMsig6GAvtukS+UF2zraep8hf0vYZU4On
nDZUB+ImUaw9Pl+UzaMwgbFjpebeKfS7pZO7NPIOc20UflHl59Kub6toeirQAE8Spl3YV4bVPGsR
DJwx8nu0teqyDBQcMLAcysKFVVxVeNehbBBMWn+PDAJz5hp0A9yUrvwQ5Lm1yxJ7Yyb5Z8dNEPS1
roCFDcGgFJ8xgodRaqGK7PSbfpafKHYflyE701ncY3Rx59nFbaE7VyKfbmJjupFwf7w42uDfe6oz
8zFJqz1XzuOA+LDWkdFExa3DNpkS85xBJ3LM6XqIvwKU2NhFcRuvPnsY5uSI6tckeGATtkZeHNyy
P7JAr1AIfCfEo+/393MAuiFIW7K6lSZzMbFDhiZHOdrtY6N6D9L2HgQ2HW7ubue+eW5UCP2jNt2k
kxXKTlx3o8TJprqPoL2aJW7B0w211F1Ti6uUhEqt4u2a3etSv5ZU88dS3tqR8gCNaQPi6Aqs9KE3
7I2aLxnEzunU1PXBmqyd6QzXmEgdZmsIOgf7cdl9RNUTCAV9BuhPGE1vhDOfEK4NpF1hUNSsIvRg
0sWXKMmvxsE2fRU/aHBZT40rNrI3eKMprNIitNt+k3UdzJtqZ8QcVkg5z6q+HRCDrrsCbsc69PIW
euN+tvpr6aH6K232cBY6nEJVB0NLttexMdwURk8vY/ALZzrpzRIqSbsVGjL/nr4rZYJku1YEdaP7
bIlNVXnnpH4y7eEmGuW+yr7hfojeWukrEzBD92uj8xV05cgkHEHA7FuruhUJmVVX2QfkP3Y4Od3+
fif/SOEvdzLFBHRZERekTrJG/b/UEoVjF7aVyvaRsb7GJ4I+vLWLZwueWbmv6/kGStvejeK73Ilu
JYmGIuSuU5AhnxhGFgf+AZ9MUYSeCbslyau9XOwtwuPbxjT3EaTAlubBajE1Vf3H1i0PumE8ImL/
dd0lOvsWXYVtYw94OHoHu3LPjfeeGtFFi+HHaWUQqIKqMHWU1S7SMzPXa8fOlu4xEUAW0drejXq/
mRv03qfoPfjiZfj482mg2gw2EYD5y0LwoDSGIkeuUrPqsL6ptrhRbgx8Ypz41NXWY+SMJyzxrhrU
16cy9tW+AGE1oDLvRGX4++n9keT+Or3A5tcvvNb4IKobl1UHfDdix8B/93GEW4V9xEHxdD9fL9W6
tK8G10ZimigjNwGimQDZ5X7srEBSVijYT2rW08izz6IzznTHfc7rI+L5V1VSP09leSvK+FRzoiJn
fai8/lofqls8PW9Tq/lIi/A01FYAmfuxUIZ7u+NrlnP/EcPXM9r7T01uXOEytI1F/K3Ao3GIrY07
99cqgH4jS7+33Nq6Pd20gocQAhVu+QEVzAEdc8zFZqduAzean+iGTn4dyU9xYdyZ/A++knPO68pD
q9pXk5GcIKWO71yA64p5Paw/8BKQIlQsTOmQvN410MRMbGAYVlsx9g23uJFHP6fu/0G0/5/mBP8f
RvocM7+s4DWL/ivnPb8U5Ly3L+VL8fIq2V1/4WfoDlvtD7r71KkJzhEkoPP877E7l/Qf5KN0XgjT
aeoh8vnP4N37g7IiegKrs/GqaLp2/P4K3vk8El/ibTaJhxbpvxa8/+DB/MeqoHxJQrxGW6DHPM4Z
izf/9SwtSYlb0wMkVOOxt11ziQ+6M4/7ZbHrjY7V/Vkphu4wLLNu4PGte/eetO1rtKfElaGoGSUz
DJhFpw4hbE1r13Vx3frF1CnQ0FO0JBI+J0YHJ3AcbsdfBvqNmO4Hvv3i7d1VlgU+rmGt7//67bVc
oRkdeUaIQ4d7WyRRevI82jQQkWfkSkvrUyVaFTMPgSCDg/jFcQbGi7GTZuHvaabWTrhJuUWVeLsI
BmEyiaa5ULNjWwL/GO3+c5tU9xZ912cAuhhqpaX3OcpRxNIEojcbfRJeUE/ztKvxESNqBHSHYEy3
KbzWDrsyqc6gJ9N9VSncso4ybLPe1beYEYlTg5nk/vcDctFaXKcTLBh1B/4LhiElr9cDUkIxj92+
1Whu8a9FeN4j4PR5U+EatJUy2uZOk2+cvsAYchielAm47KzJr79/jdc1kPUt1sIH7Ggo0tCfLqfF
QmK86lHlCjGMmh5ymbZw5/s6PkXeighOjey5Vhd9Qrhs+PL7R7+uya+PXu9MBzYEiCHCwotgsEpQ
xMBmpgvHwdAwdMH8WB3zPxXHfTIpzaA+jibp7x+5hhuvFyG8opVWhNQ0naLL7jz+t1Hf1Q6SsKNq
B7rtPhd1c0/Y8N6D/j6sq44EMFlyGALey4uxlAilWIvd4X6TzzlR2EIYWVndtqxJ3CYH6i4XkH4U
iFm/I811gXn8Ma7QLqC6cDuvxL2LVkDEoiLA7DtI/121K2QtQxeK8cYFKhfmavMgyyjyp7zdtNry
VEbiPajQW18eHSvat3CpKLGtE/9L0IdmKD5LQ9NhgxE9A0F4mWqbshqCCfWIMW6nbcvSfvj9zL6+
Mn98aaT/ObOp9AAluNxNqTJCi+3TLpQweQ5pGiOtm7ny8fdP+fv6IdThMNdW0Bm0mvXnv3wzBJfx
A3K8JnSyNNnMnllyYHWtX2ZmGvz+UW9MI89aWUt087wVRf76WY49jlndWs2q3XDqa+ex1qzvSlKK
IFWRMsaVLKyxPNyv8H29az++8/i/7053pXlbXIfUnoDwv348pBV6ASS8YWfo3xrcvtWp+Uyh9LMR
93stKrY4GUY+eJoNqjUfVMVDjMJb8d665G+tXQ1aIejdLA0y59Pv3+2NWXj1ahcLvIO+g4wYrwak
5KhjluaZ3RemZv/7x7xxQjME0MVWpSDqxGtZ7tfZthEFwVNvadAOnz44XbtzK+Mpx3fPd/s+bBWx
TdTk2h1BLulZPPsjOnvvHFh/X9a8AncDJK6VzeIQkvz6CqnoOgH0hUXg1lXomDS+RmnU73zT1xnM
unnWpxBWEG6CKFYv7ma1EsSwcGzDTDiP8ew8YD7xVHLbNlMb/n5Q31pWbCBwqhyPf09fBL1PlZp7
ExqLbPZL7DynuPH6OkJxu8GiPpW6+ntM6re+HpIjHA4IalFhvZhHr9E0exJtE5qyf4g9D3PhpPnS
mc5xSIxvv/9+b21bGPTISjp00oA3XWxbvN0XPZqbJsxnkaORUE8gNSiVxTNkfST3xp3s0sEfO/cZ
u9BAheX5zmy+uW5JRvm25iqFcYm77scIEGQH5rixzWuP6OKU1oPYdvgYTHP/fWZarjRN4LeXVjvi
1vt0aN4TbHzzJcgIOf8hWXAJXdzuIH+rWk/KBg3t6hnuyv2s6dco8T9ITT4R2t1ydy1+bf1pIkRi
TBVh+z/L92/EmxdAuJ9rmj44hxTBDe2ki3kYClHA5oibcMA4MRSDcoVGULXLIhTZO6vcUkwOhyzN
qAl7ePF5XaTQh7GSjaIrIbVqk2xSCzDtxXa5VrI9mEZEfqtS3fz+Rf++OIGRrxABAnpQoJcYEtXF
Y3WhxczFRUm8N8ALeu7OcWcgzYPyHqTo70cnVwkdCDpykNWAwbw+T9pRt7HDzbXQs9rhG7pLHyyj
Mv4clPfC2x8l/dehFpuchyHlAAWUNPn1k4SItGzKTBWmiX5Qcvm84AmNy1R7O8WEtJgY5n7czFjK
FuVxQlppA75h3Et81Xs1owPmGJUvksnd4K76ubNRFOxGM/ZliWUaJGLV15LkrhmYH9r+SCzp6JbJ
bkZ7DTUSR52+Qih9p4B5OVfA2kH68F3Y2qyqy9MYzmSC/Eq9hD0JVGhZhXs30Un23cWMNulYvncu
X57+P58H/IvMk0RSXX/+S7iRFJ0YVOwqwobE4FQJ1brDZtp+ZwVeHsnrU2BQIMFHI3SNWV8/JTdx
90RTYgn1aMmhJydflgnjXlNetYW6cmbeU7pfP/DXpcEDQTEh7EZQgx77Jfl0kmOCZmg2h3rsxLhv
ZnqY9PWL3mhftTyj5zOkqS8o+b7zRS9QJWBx1o1GjW4NEulDrY3lX8fTwlhUdC6F2rwuG19yC+mV
8RB1DlaKI6Ji+iBDYYlHd/kzsd0PaKTfYEN/FREBLVXxDDRe+IOXVO9c8pebktciUeCMAgWFkuWl
exBVOhxN2QuhV7fuBpdH84BJnweXc5bvpOE/wJMXY7/Ct9cECHAlPO3XQ5ABc+pyJZ04A+M8aBbk
HGNDbkBOLX5MlhDiZYov06K9WGME2nFuA5JOJTArlNeWHPvCMf3y+xPwjeVAw5R+PtcFcdal4GRf
Y1E7RtkUitbuti2xSGDUrURAdXnRjflZ9HEaxGmebH//3L9d1Stjhm4r/3AEr0nD67GgZsN5PgkI
wm32Z04jDbk2p8jwI5zKNNRdsVyNaHidsN+l8CCyxvHrou6+/f417HUXv54SAgVgLyA8UYv+25T0
eW0Mca8MoZmPxjeA6Z8wqL8ZVb3fRU73PRt7+wFvSUA5rebF942Q8z7PF9xUveROcZsDjS8gWlhD
76cGI2rTiXF4LJWqOdXm1GxNZanuHKVJbuSiWHhhLtrBK5cxrNS8/GQVtbWvjEX93MlF30Vm5e1A
w/Qk/GW9rR20ZlrsyYtZFpu8HYpzhXd0XZdGoM91EdhjqR8mU3wpqa8dQVIbL22nTfddUfGSYCs8
vA+xFNIBnhrT/Zwvpe+O2bDX7dY6Y8ogaPbm1U3Rdssu8QoHeUc4/wSjOG/H4zhd51ltnjtXUI6w
1WbVP9KyR6xLhbWTTme8y65eZ/31dKzSPtgmrJUCOvUXh4SC7rKwem8M49J4sGLzkUH9Ujnyc99i
uZoiYWgt7b7GtiSelXeqMX+/YFYKOTgZnkuL/hKmuNTCNbO8GcKRTuA3N6+jRx3r232xqE9W403v
BOMXqMH1QOR57gr4QRRS5/B/vQOKdCndxM6HUDpx9NQDu/Nx+LI2K9z0azroOLXk8OgCPVeme3uM
xo+5YoiHJG+cU+xU9p8DsGME77H87opW0mrKU3zEmrqC9R6tp1mGBNy9Ont64JU1dqYOH6RarbqT
Bs6hZtunu99vp7+fJiv/AewqsDRI55cKcDl6uV4zjuymJi5Xs6f0tvFS98aVE2vHTqKDO0xx2Omr
7fnvH00gsKaeF4uHoge3F2+wgpQuBjTRoi6OIsoQUSLKdJuJMvNB9RYHvXK7xKd/Lj9VuBtjaRtP
zqGRKQ1fu1CKm8gqym+Tm6Yf49LuyCWRGi5ba7pdIqjk/gI+6SRkNT+7dmIcdDn8mdMjPwtgDSeo
Tvl5xVrPtCpKy/SHxPX2XV9Mw1ZJZ/r7tfUJH+Oz6uTaXtcr8yTdqlmFVR8Xr3gxyjJm33UVyj6t
/rFxCufzXHnwL6oqR4fCmA551DiIyev1LWwIJyBi8e6H2ZTn0dRbN4jqvihCCZ6eFlDe7BNX6A8o
5FbVZlCMcOG+3ZdWLz8lnarRaFyV96ceZEUpV7gH18xzUlTjI3UbL8SFTm9CvEXTQNYiFoFXUV8A
wqAyEEXRVFdpm+MViodzjondUJ0iMaIj4LTD8qJkvfJCnK09tKNhvVhT3aMj4mXc2lqro27TafLT
hHDPZqnH6S5Dk2XrGtFyUDslvckjd76jW4ZAjFQiX2l1lCo6gZFugtTeS6L3GoI/xqB6se9akNNk
2VXGpq3L+tzEVJNXdlkUJLOYri2pVBsrUeN6K2SSp0GkKLq9m6OOsbDH9qFACVH4I7CVT8uQyy2w
hyr1NQMhVC3V5HXbA2DImrT87Bp1crKSpNvmVexsvNjWfRdnYh96UyfCpsrglUoqyp+IZSyMZWFf
+omDk32+JBifIHiIq3VVH2dUEfd6Wmff1Hjob+eZFt2c4a2MMXlyzunKHWdTT3e4ZYz0EBYRuKow
glYtWGpYSoeJ1K4ToOi9r6DkuukGkLW+0brKUcsT6/vUzbgFx7aKwfVCxhuHbkeZC1/a2TUDG0rq
rhui2jjg94BaemUP9CoQTsmI3Q1E1EAku/Ve9Sbs4UHSBjD1011mR8bBLep0h7NZf1ZnOz0mInb3
edMu96qi45CcDt6ACzWU4+PizPGdYxO0oMzsXWUG6nmLSD8AotWuagvmQycb9anxjPKEnKIVVuMc
bdtmhSGpKegHhBUhUpa295QJb9hOjet8Tnu73i9IBtQBci5JgMF28RFf+4XrtZyvI4zWA11XUGxW
6c4fRyuqMbB2Qm12+80y2QqbTEvvhT7Jo1k53tM8DF4Io2S6R5HAwM22cuvrZs6jbTXkgRxmhxHp
tHNXxnWwUA+7jmywHMBFjliVO+eqalwMnCFXYDGU7tq06DEMlZVr+0CWlWM3j/XZsgXyUXP0qXdg
U9quxCWRnGLXNbpz8LrMO6puquxRAMXp11JAJGWdE05x5D0jjTTdT4m+fJU5kznEMOYlh+Z9Rn35
uldltynzzD3PRW5fO040XENTdL7o3AJfvRIqfRwV4llamb77Madjm9lhDnnpHKVTRR7XzdVJk14y
7R28zDctcsH5Zk6H7joyR7pVMFi0B40Owf1cYqoJuMwL0lStTy7qcDcKBCjPaKfbvtCn+2oy0hMQ
jWo7UNjf6k40h4oOSCkfPTuY4IycarLhY1aIl9GevN7vIqEEqtIZ+9y27uyi5TKSjRfqqS1uU1LU
2zLOohZSXKIOKAMry01XLcb12DkId5daRbAoMgtvF/hRaeFbvXFtp9aAcVg+PuKpCT5qWT6ko9DO
jmD98oiGuinEdFsg2wKRozGM4Mct2HUl7S4AIhEJSapXYxhx137KHX4X9zJQZX0jTi0Ch99G+uJB
V4/VyXBkuivcEXPkstBSH80lVDFHBuK5Uk3eET/28mxV/b7pouFY5y2qVm58M0D83JbSqo8AgeQ5
zUD2K6LsNzTP6/vedZfPS9OmH+3ZnO9KL/lQjpXy3V4ck7MnBYwne+1szGoR5GIoA4HZ0q0TtYl2
UGKtn69lmQq/xxBVw8ZZSOdGCtFo+2Uo3XuKKfK4FJm+tWesmcjSTedxcIYpDSfVQwEQvZZh2pdl
E9+luTl5W6cD8coIjxYpolZqG6q0YtpgW4N+Qj3bw663Y2ebZFNMN5D27hSgjb8c5IKQeyTL8k5m
9lAHLgpuQSOax3xSxwAuiH1TYZXwXWjK9DFPPIVHt8O4HbQp+ojueQI3QqmS7dgO1bNYBW4Ce1Bs
xMcna962XpMlPg7a3qlz1G9Lj11HP3TbLrMW3xjqOguyyLpuxSQ+wkLD3DtycLHPodsE3DLjLcXx
4bOTKdlLphYp6MQp3hYlcIrAm5CFADSktymnuLJ8UsyhrDcmspcy4OOLvRUvnDdqfhg9I7+jP1r9
uaB2GwAkgM7FeAEbmIz5VioDVZF4xPMH4lzh60IaRy0R9RaHoP402PRkEFtZChBQE+nJy4ix3Xmw
jOkxijy5bEHgJeeoMo3vqpp+kYgg3sSd1XxTZE6c2OeD9TiNnCl0Z+fpVmoTUU2GpMjjsug0LitL
XdlX2cET+JqAPZweyIMcv5VZfuJKzT/1i+oFw9AABy3bgsOsCJoq/qBmAyqjWhsYk6IFXhuf8kbc
2dZQ+t5Qe1fKxGYdYtU4UHUEXgfmi+6a1im0uXH6RY9vKu9nNdd3qoYGQUIH8vMkliJ9ctrl05ya
iQqDLwIb0zdrcIHGIxSWit2ZJN5xnvRjTNgPRRZLLHZzO+yaxbrNRwUsp2Oho+Anes0tZ7QGR7Bp
NFztTkkfgTFxp9txjBIJ44QoyOvjZDck0jpUQ5st/pQW9V6b0qPLO14TrrS3HKS573TOU2GtcUyT
eyfo97mviuFu1OJ0y9UtTlO3nADyxBusot0HQTRtFShMI6idBgrymdshyff92BUcoLC4SfNav9ed
j2VUhGNCb6pHSY0LWf8zYk3tLavE6l4trNCVTlgovb2VSZH6blS6vleNz7bolX3eTrzyKHmglSVP
jBDA+Dop/axUnW3mOvG59mqia9c7ZNYwhW6htzed6dqHfi0aNXUyfbTtIj22ecwJ1ACnUVUE+CqH
rVIVFQahgLo0aDSbvp1KP54qfOMmNzuohrGrezEERjtWoYQBJHGmNmPUmoY6D7J4OWeydANPlVnY
zsZtZ48qO18z79xIg0ZvYfJ3mOa033ZpUt5ko5xv9UW2xbZpZHJGdrk6WTQM7xoQcLsFQvd5mcUN
dxv0dEaGCHYm3igawtHR9towBckWeBx0d9bU00vNC+tKtGl9PxqobqPV+TUayvmU5xSwNnZvu2CD
+IHadHjPwEbMUblCijtRTKwj0tYN2ylr9uRAve8M9XRMRkCPehz3j3zOaWB3HQe6bWvVXute4uJl
dlJrq3bZuKlYtcc+m4nIjChBQD43iZMjcaX3ls2JJZnDOKrDNCrOk1VqZwWiny+IMRS0NfdRG6F7
1HqlH8Fu4tfHr0jflOFkJfM5ifActggGD+qYGY/It9RXeRnP90OqYX3SZept3AMeH3SVJKfqM8Xe
aOqIlBsN04njU5uvnEUvdnVjzo/2KDtfeJW4N4UNrKMuzDZwBr0C812V1rURlxnm1AWqcD7uMWQ5
JG4+cnX1iR5J2mCWNxuO36Qmm6dfNDEHGjjJLXqdSRgbiIsFI5ZRG6EYy3db2HLcFLaX8TlxBIRZ
qTv7do4Sg6XjNtVngQrkh0HJ5KET01Rt42h0Uf4zjeGuleS5gVCX8Vx30XgeKn3a1rj8ZH48RxxT
VbMUD30ulKsciQOu+8UmAKg0/DE9apjgazYoOSDAje3xlVqY030rhfUyDcWfiqgtc0sly2DSsSnQ
UxXfdaogsgWVMst8NyKacEUpSjnGiyG2WL+I+xRcta/VmvcpKezyYzEonU9PON1V652vJSXhS54y
qEszc/B2TuVuBp1I0OQWPCitjG9Uu+wIsZcUp2y9pJJryXDKlfo8FV5QDpbnz506+RRi3J1Q3DQY
6AXNHZBhCMVyqyFeEwVtl0XhmBrYpyZxF9p4R3ydWV4bNXYsVAwVZ2sRNdLb72bRk3/Oyq1VxO2O
HEFe/QDTdGajhdlSzAARo0p9qSYsUuzG1Y6RALgYz4kbSOrc4Kw7d9vi6+WLFKRSna9UZ4ugzpiS
jSqi8UXN4mab60xONdrH2pvPtPa0p0Uq35xSxE/DaKRfkOFXt0sfF197pQDeoWZVFphdeT/mfXwE
9ppcoeLK2Y7+CC5YswHSf9RjAMSe9sEz43QK5GL5s7K+UmtT6BnyK7drNJSaDIDmPej8oFGGGoSj
vhsNYrquk8q+llkdlrrTH1Wq17vJQtRKW4wc899ObrQS8ffYlWzWho4TjPLxBLd78ifZkL8orXdN
gR6ltGRpwIlQdN1bnTcBz1VSh35IFXXcr3XcPWDiaCe+XWnj6GdFUofZmO8aSiLXnkqFtjGsI2T0
bgdMlvA2BkRMKlyZh3HqGwxlsIZD+GL4aOrZeJBSqfUganPWb9kgttK45UkpPO67Bt+u5GGxzOSo
qFql+gDJ5TnKXdo3kvvUH9yG6A7Z2DIXDzG2YodIU+NNSUmCCsT8IW5T+4jNV4P7qRfPaw25P0T4
ZGxLo0gRFSjBWKkcSV5eFa2vqguCaITUOyoDVeARu4dCjBmqTq4TyZmCPXeUaDXnqsm6cz+RLnLt
BINnDF9jOvUBEfQnT2+n85zbFKMA7N3GZlQCKtdNv7JzG+P26MpzAJzZXTtul0h4oaFUh2VpuLJN
5XlqxKG1k++lViCJZa5J3IgNUScWO5wWu/WJFrxd08mD2fdJMEb18jCU/LKRCODYEz6eiOmGQqV5
Ra4SoAk1bKoxrimDzNC2qDuEq4r0tlKXLfX9mJ7jeiOIFJGBCU8EV1Bg1M3KCiIX8HAezQ9zgyin
6mRZiJ+jc60ZmRWAqb4yyiwNs5SlgMkQqhmzSuskna5L0cWcgPl9lLkdYuiFxxLriHeRk7HVRybh
pYvFEwP1NFvZfjSb3TzZp7Ev6uuaG9kMYRDIGkFqt41AzBkeIcoye5bfI7UVuKYy3Rq5aI+aThC0
LMJ3OClHvzYtxfVTI59v3aWZ7sy0ngDwD6Vyb1pZDbBW6GeXjP576tlWoGrlx4UeZeWbWTsG8LIB
zWPLFM5mFwdRGvU7MXnmV/aT54v12J9ZLCdIBfgvS4pFQUxuWZZeB27Pvo2AHfuNNhgfB814cBfd
RAazkGcLUJ8PyutjWujpBvmHDLyXtpzKpgZdzmzu00rXgtRDh832hpZIyBiDXIvJ51PD+6y3y2Pe
xqSSZO3corhKyFl8oziRBbWXPuqT0gPGhN2Bl+W3PhJbTjuWnElyTXlTv7X0QQ+xYlWvE8d07wy3
d89polXw/3qxBxtXnGNFO2Rkyee16p38b+rOY0lyI1vTrzI2e9CgxWJmASB0RIpIXRtYVlUSGg53
aDz9fMHm9L1k32ZbL8bsjhlXrMpKBbif88uwmYaK+6HKXxNaobm+S+euz3rzUrVpdadL/LG9JKpl
st59ypkji6TYTYL4/uLOqublmty96xT2u2fM894YumiEKL8bGQ0QFvbz92DS2qsoZlgDanLJPDfW
IzAz/IFrgZY5s9du3UF2ezoZ6jtNFsmlz6rguyeUQZFOTjQMriYNNI2W6EFFKYlK3BRYzfOXHpDH
BcaZE/OHs3pcUJXhtultQbbuRt1mIE7TlAitIfskbdY4Sd6JR4/fwSmdZHNqdGvxY3/1ui/8wBmf
LiugJZa+3zfFkt57XjvdOdzJP+ei0J5aYut+Tdp6Oc9V2n50tVVe+14fjdDTQbQ8CWG/TI6x6xNv
gPAnIYKYqHFDbCYPj0AUbinp8yqa6j01u+XZaHJF6Ec5vnSEnz/y2+31qB/ybJ8kDD5poRdnT6XV
Bqq+PTWiSKoN+w5JlsbinhIvT9nPezsanHlSuAHEGpt86gvFBLcCWkWno5wrcMcC6VZnY31RboEs
cOzvgtKlm3Vcsoch0eqnWo1qr0irnmK/TKFLZWESpxqyH83X3GjmZCsDA6C9NJTzma45QAWKymAz
0s7BMsLIUJxMnHah6XvV90BxT634wahFwbz4LN3MiXA7tdFKrdJrs1jpm8Zo45ENtfFLKcwQcE6L
fSlFizafa6JeNbKJCQl+zTsS7npvTp84468gepFusxJD+TOaPJWgjwxqzla6cjdjm0Fw7B9ScklC
31ehR3NdZBg8JkNQfetrwAeaLDxICO1Xq0RVpmckT7S1Fa4rtcnA2nvSK8Fx8qaJNT8F9PV552TZ
v+a+PPDqDj/UAFhDgmgXi8wl0REpcCskiGCiAQxkdN+UfOuhtzhYIwxN7DIvINlirvDpjWVPEzJk
hcMl+6UnXNG9U5tbe3Wcr2U2yIQfZiseGPTcMWMwwZ53yulTPN8EoAfweipbUtOJ1TqKLrTHGh9R
0FRRxscdLYnEgh8dSB8QbPc06K4eAl+NlzbloDD1xHguhwE/E2alDdaNJmPKTVmMOr9KmM50LUS0
SqewNfuPhBoyKt4W7iVrppc0a4yzZdF/bXdFH+pE+O79oqLpZ5z8U965R4IZsVZY5nbxezAribZ9
R9Tu8GTYRr0bbZJxAasrLUQAXeyssQr29jTMG9Pq249CCe+zKfLyXRl99wqu5pbhlC9pERdmJk71
OHc/E1iCUwOpdpg1YOKFiecsV7d9CNKy2DVL+rCQcxZbzZK9/jXh8luQ6B/plpuEjG8BHz/c/p9F
RhNkVJnpptwYdmFHWie574zgpSnBpKv2vkmM9snhq3qBc/niemJoMWvdQ6pnVc6nexunp9R3d55k
1a/06sWYCnHsxEpwc95k4GtO8C++5v+CgXc45xGSWJTJQvz+SRhlgzAlk1Wi3hSF/bLk9Jhl+EhY
AtoyqmyEWt3txDEH8TOzeJE6SINTQQPapfWbLlxNRJ8MR+pfKAP+kTdzPJTYBiYe1kEMW3+kAi29
oVbPS+XGBPLuUJrARz0mLJhhI8mJs5MyCWWnVf9C5vqba+FPv0IELngkbiwk9Vl/ols9Z+WJ7nO5
WYVRHQORYAN257GIk8x7bgvrE2X8y4KeOPJVMd6KzLlLIAzCXvrNQ7W2FapF5xPogWg1rrQ74jnF
wZPkuqwabFu9mgL5rH4jqZQBmTAbcwzZ8atCfBuCaHtMai3HgJ6aPxIl75JmwIPZGpsmm4JdvSLb
c6Dnz8Ha1D+0BdeAV5Xm0Q3qknthFazdrvsMHJMd9HEdP1RprLFKaiobClpF0BNVTDP1BzHTM1nu
heH+WHl3Ql49ccLGtHz99UvxD8o7uq5vsn7yE3AW/KNyF+MhitEJuWirOUs8qWVHu0dwBxJf7iin
BA2Srpc9D76Wc9yUP3PD1SOrcPCr/fVX8g/CBoQVphngeSY1EhXxn361I3/S5oMuNv1iuY9ukvpw
Fdb08Ntn+X/gZNp9iZsPqPvLcINnUfPfn//Kf0ev003Y/3dJ5D94nfZDk36q5Q9mp9tH/M3sZJq/
UKZFeAG1BGh/aWr8v14nw/0F/z7/H/kBhxMn69+tTrb/C48WOcZk+VJNQi7e361OtvMLsdYGv2wC
rtH14p36UxDHXwVzoHP/owoDsPQWeYYimcgDPhMyzj8eRxipu6EJAjYoX/uWzDtDVk8Zdh2gjMrZ
W2bVREtfk2jfzbFuJuDWmY6ReyX8k8KWrScMJ6Ly2I+Lsn5JzMXdetNqbwavqMObVyBk3LW2wMLT
ZiCf+tKyVcBvu5+WnxcPVDe3R3dtE7yx5FZTTPTBEPlz9Hb1kHyqzqzo3fGHUyqS9QFXjTzCxkJk
qiY7mbmmbfDRwMmk/hwcUQunaB45RqzeMXdrkRz6dkYybjgPDrL5YmluwoD1nE/zGZsyXmWz13aZ
q1EENhjadtQ06wKDaLH/SQUx0awiZjv0tlWV1LtM78rr7Kb6DDBREEWQCbnR+67cyFr3X+fRT/YW
2wAJ110OKqbcnNQilxfzuWWEhwoT2nPrWzkIvJJNRBfl+FZ2rG5VnvRTmFNTvPcHRRctkG9FrvKg
Q7B4gQYeBsbIj7PtoRCczEIX2TvUTM5r0oS1PSWnXMsoNnMTg5lG7zF2pW4aL0s+1XHaOfYcYmgQ
7+B5u8YT2iYTS/tthczZasaSdoTT2RqM2uiVT3Y62hDyYh26zQDSfFz0Ig02Gt9oEa5Jrp1Zpbow
Gat6ibw1zze4X/zQpl5DDxnYE0qTjLXKwxawNloGz3wbl5lpPFvqgyzlsp/b6gcg3Zeo1kufs/BX
zFm/VhWLL8sOe5Eobqm+6wpt+Wik+8IAb59Lp4iErMYoK3sg1YEWhtDLhuV9MbLuNJND/6kN+slA
57G2c4+QrbN2q7TD2l/spwUuhuBo5we5zTtN0z5mbz0wZn2HX7wv1bprZn1fG/WV7kq+gYqcAfyp
7sNAUuRXl3GDKbGqo2LLJ+uCe3q+IXo+BW6sCu3GlePJLPxqNxhAOnbdM82njP9qsyT7IPeGc9pa
9c43NBk3jvqOdBiS29I/50DjnkBzla4hlmTKv0a9OdgcAHfu2sxzWA3m8rqYOMVCSy+1bWA21bli
/9zopXzsJA2zAJz+8yK7+pEl0b0Bjn5ojJO27+1yvAtQmYTEmYGu2R6Ju262nEqkviFlHYGnEJVN
It0UgKVke1Tzi5IwfAVE9XloK2+jpJ4cXIiFgwki9T5qAm52vKUCFwMFQnrfkpajPsAOetCPzmUr
K9gsBgQT1HsxsLM9UJ0GQz3VDIuKQregsPy4tj2QKUe8jCuzgN6kdI6ZoJ1lhVxS9KYKZ8vJz54c
fywIcPpwUXxdSbFk0bDoHBWdPhIFbTM3GbzXfa7sMKj0LMqFoccm9+8lybv0WjvadHY6TafUymnO
ZRa4HyTyPWnoTKJOFE/QFkcNyQso/dgcJ06168zWG3tG2xwmy78XTbAjeowUiX4Jk9JkMbuQo89q
O3vuyR8mSchByuv7JFQNkma7tMbRJkP0/q/OWpghmA3VaiD5WwoxxX0i9fOgT+4OtfB8sFbPu+aW
YYS3E/rYcuzz+Nnpxilr7yJ7SnlzQJwy1dB0l5uJZPti9PeuMC/spDtms12Vwzpq7kiihHVJel61
bvpxk01F2I62y1TIEIn+mkRrMsao4M9O+wg/MoQBVo11IDwjzWuPYsnSJXuTRX0xvqQ/aSHfznFc
FHxMM6VglFX7olBJhHrnXuu2zh9RNzrbyiirY5v4EJmuJX46c+qFVVtOoNN5sdfpjX92dLXJmznO
SzeHFLYibahfFxtyTAEglI5zbEa2+8b4WAydU8L3Tohn7UgXcBOm3QWHGaV4aDlu/pzVM9ta0+j9
QTr1cfYb4sELf2NO1DzoZZP0kefbC2Z27wUSn38e5cWGzYbfQVnMkRi6jJ9/cyEiH89UWSV7Gwdh
ZC0/OwPXiD609Y73bd7n1vo2jgOREpqTxtMihzcnqNG9i9EJAXkmnt9gfChU/cngmm4X0SNrHvt8
069OpMYJtim55b1UdbgEbU00vHm3LMa+t1LtwUDz+5DIvIxao7mvV/+JjMBTaQi+MFQZXpc/aNjh
J5rJCOkgzsc1Zf7upJSr2HnNN8nBE3mgCqZXp/h6eHisrh/vXa3rQ0i12F7FpuSHfUdIkbVbJmu9
BIUxv46p7G+61oM/FeXOybAl1gO5RJnZDkcrw0iA5r8czosP3UGdVgE477cG0BCZA5nsKHfl9k0L
AViABKqo2/exW8wQ7P0J7YV/bBZvpbGdKzNVc3KYVN7txFAnHN9qiqnveWw6WBJKKY63/P5adNV+
bDsdKc1qPyPFGU1sxMM6ujHZ6/0mswsdDa1vn7viY/UJFV/0xPNghfqr1ZMzkyw8W6rX3rIOqRQP
obH32L8f4O5yTgZAZK4He0+p5BIJHBBbAlDyDM2TcHe4/wBVNAWm62is2641hkxldbySGYIaq7kf
lPdiFTkxrv1G2hTW1nR6kHt/H6T1T/Q9RMFXXBlZ8qPiZxEOfv8BQsbfLWZsR9wxW5ih5F1q40Sg
LndeUuhO5FKFsVtR5Zx7HfIOZFV+y4QijqheVbLxmMGAtzlu4tXP0aVS7ZFN+K8DwdM0p8OWE/1t
kv126Y0dZPRpbYvzXL6nNXdl8R701Z3rVPdy6Tb2jPuoKHjZMuvqAoV01tsslqemcB7T8ntQ26EV
VFsMW99qpcVGeQkSEFzrUIrh3Ry4V8cuHntxbw/WXtZj3JakRWeSokSdgDUKCvvrlMz6ESlXnBoz
phNPHdwifbN1bYxzyC5JDdyeNU+EvrIekKtxS4mNNlr6ph9HWN92Z00BHFp1tPP3RTrbQQ/Ubqqb
z3Im5xk0ES3EkxZM762eHR17uOt6+14J+dDzwKwT+3uvAhF31tptOi9H1jgJwDHdOWhMrFFjwEUk
Y0IguWGkd1WW7tfWJHQR54/uj21EFeA3H0EkpLH/jdJ4c9N1PC5+z80wCvyGKLTbOSx1D2pbAqYD
cSabhGAqcEbX3E8lIZ2N/rHKtokCx1ijZE4eJLjs3nbR0wxaggtrtp8GiKIIte6woWlRXlvFv+XK
Nv2Ra+obYRTFxjQrLmtVOid6yZtdMCB285qFMliVbHOVXepF+8oC76Ju1gEo5diS6ueSBZfFlGEA
hRf02bYkA4eQJXtj5QqJx+3L8qR6Z1bj39Cj34gHn2FJm7PlvTIQzZbFWL/zoNFspLVv1MXcDb77
oxn0p5oN5k7Tqy8Gs/YoHMd8h/J6rPWerwp575RBk2lPdm08+mPHo2SOyb3RTVeZGdeB+FLW9F0n
UM16tbUFsSU5lU+01/VUfEJckSFdpfMhL74GYUckGW/BoZvLWjHwKNgkIgOXb0Da9cUfSzNUbRvc
kzZW8q7U8so79eDX1c/JKDbCNjQo7lo/jAsYKc0VMMDAq7SW4Nc6W0k3hYNtO1h605OgIWkNK9t7
6umW1UOHgNMXP2+972zUfkSNTHlOZJHFacoFLxcPQ6OkPz4bGw5zGobAN2ZITY8QNUYpZDNlnkfC
de/pW1w2SZkyXaTZAZL7xtCW5h1L0rDpRfkxJMkVkIbQeJWdPW76vgVQzloGcDer5Kk24BC4kVVk
l3yNhrCySEyD/WkJfIz15Gqhl5jaQfgaRy8qXI7DdOR/FpM8pawMmmlz7xNTV5/MoAJGFWWxMTwM
kqZyhiMNOeppztbuHnWrG6IPq581ivpi16PQKkxR4+EMS4MDt6U86YrE+pwIydBYEAgjIM2HTVAG
3/yW2uY+NUXUcabv1slG0FsXXcQ5OaISRZZcBmI4thXCDGmbn0Y7BT+huIwxLNPi2lRS3xSyKCho
gtqe9Owj80trq7mpcUAN1hxJTVgNUlIHdVAqNV5mw11RADSChzRQP8xklNuyW05Nm6oKfziopBq4
h8dAc9GD9N7RAgWKhV/D3FEOEHr1uEQDX9UrILwjokk63v2ccSSZk+HtS6+z9wNNGOFIPIy2x0mT
YKVf3iYA6jj1WiQUrlEN9wWs4j4t549spaQjloEPLtzIRV4oTEnuVYnbSlXesls4KTfQ1uulHLog
NtZW7pZutb4FMJ7bwe2nI4KLjrPG5iSupKlHgUqJ1S5FZI4ubWYr/O3QdPLYBYF2DEYW4htb5hml
/jaNkGpON0yv6w2nn+mhj6YV/pnTvd4ZflPvvbQZIpHl1VWfnXENl5REQoTkHVR5M28UYptLtRBB
Nw+FcS8Dc7k9R+rX0eonqLfSvCir30GEXOfgrWrgo8K+fgXPE59GVicEn0sEFVZi7k2tQmDbSISp
nb2bCNJHqLEk1EWnpDXhFbTOxeIkkdsZ9kOeOx9YQp0XMRoqmtemCnves7fFbNlpaGE/U2g/7xB5
Qaa7mnMpM/lcKGcMFTqOA2VUNU8rSuya5ytRM0lQcKVuRSOL2aFZWpTun8zbGzmXKIyNtnwcLH3e
6rKkb9zOH6y0+7WZe0Y7q27OwkMqxmI+P8jRCDb90LyPTpeA3KfZuYW6iBtzWjmO0unkkdx9LqaE
1Pe6dJCHi7V40cWy3mFG1rlnmfU70qN23CBrFsyRP5r23WSo5N2nb3aPAdvd5CMx94HgytEnz9vf
ui0JhMkMIlaC0HX8/qgZfC/J6PbHEanxgSI/9xGx04IpZqx3YmHapS9hdd5NBBqPwihMyokN57vl
q/5u1od8YAi0pnvJmc5JlNk/NbrrXKseD3jR5EYmSf1Yuz8yuU/z9kH2xo90CuJaHkx5zUQf+e7e
6pvvC3f6sV7h4QPR1vvA6+QW7RDSfHNCqBNIR3usTPyZsGbjq2Vz1WoybX7wRM5gCErb1/6YnrUh
j22tWK9FbaXv/ODR21kefEFiz9FCLsnOL4PqGWcJBytuJjiU9dnscUBpFQGBWW0E783Us7dMpvyY
x5xkucQqvil78BmlEpSM9qhmRZsppqhlIM5fYNMaB1n9FEHBg9CTL4RqfjKoMFDDMugkvQmPyEnf
WrOPmkDK0HbT/tRnVmpuXB85xq5XHQW69mxrqLSN214Ha/9u2ym8dO1Uw0c646wNM4qMr43biIeS
7xH8l7ERPHspz4tlT97GaaRx3zL6HXKrllW4UBxIqQSKgos5t9abmxeoyCpzZnowbC0Iq8pGbt/g
BXoa5mZaY4tPSQ21dO/03KhetZaC6NrQ1mvddWymhkeMvLJ8EcRzJpPnbMIMjnZXeA8I6Z2vZMjm
uGIk5hLzBd2V6MSRjziFd/JsB7mTSRZiJGXmx7fQpu9O5ZmhPlP1gxaG7VmaOAWlZsWLsXosC/CE
VhFQDuKRj6a3g5eHgBmyPLnlJLSI7T34ntJAVyfSfBElu0VNNe/JVAloDasVIXMy8GLitlOqpHwX
8Ypcsjw2qrXbmYn/STXFYRwCEekDmphKa4jBBAMguUxHr1iJ9kKy4nxwhvE4FyxMhXZqMutZKSOy
JQ6dDj9IzzqCOz15HBKv3dvMXpFsRBcNnWJzX9EEBUrFi7/uFLRPrZdRjivSTMxHvouD6fTvtuuF
+WJvisHPYrwJBx9hUoGu3h3fJYmShWfs6mCiKNyN/Nyn6PcuZXS9LvT9xI6jhU6xBmGO4rjkWhfS
oskMyTUiUrqOYj1r6o0ai0ifX8vKfWwXWOx6ou/Df7b1epNL+Jhp3k/VV9lxoY02zScQwTjjxDOb
4bjTZ/9XHX4/tHWW29F3ejscrBxUZJTriagp9xgMJT0VRbH19fTHlGZflrEsZzsv987iTBEuXhEt
JqKx3K6INexKVB98niKxqX7yl50DH7wjMxfJgM+umDkn33J+oFlhphuJZ2mIwmWC16Pqtnra3AmP
ZbZaEVqSr8Vk+KZ7sb5yA2+8dpkjowAD9Cb/1ucN3mECVma2uWWIuq9vB55TFSXh+MUS+41hh657
o+Id/9Nq8SoU5hZgb1MHiJkpIglnhYJDmDKa2yQesLMvqXN1mjEugFDqKYMR6n6as3e/+sYlYI0f
WmjLBL+NVtgZHk/hbnlAPylTtsLb8ygMA4WUs9wJatGphcfmqS88Fbc4GIvE8EfNXLb2hNCiTHWm
3pvJ2RIbgPcn1N8bPyu4fZzTHKQkj+5lPkSrHMPKC55XfE7D6J8MQk0DlNplzSTrtafVh4RzMp+y
GecqNSMNCWZn5NDuLdPaDWL+1LPyQusbKJc5swq4G2jpby5mCOaG7VxRIZTVd0VyVlk2h12eHKdK
XZlU70pEWaGo3GLTJP4Hoa5TvC63Mz29js1ATReUftgm5gH5C61Q/s1c7/TIota4ktquKawOX5QR
hAErTCiUtA/c+q9F0kZEX6KDnLtzobfXeY3TyjwY7P3siLHQiZhiwcNHArkROvMKum1bPI01Ej96
VCbdDm3lcfwo8SC0ptz3aQ/TJ7jP9MRhWhIRLT+c12O0+GI/ec3Z1es9AmRAR8b+ad62FHrayUSa
4dTgwuVHAwbWH6uS/dbtUAp2nhtVUzPv1YKsokUwN86eE4H7PUx+te3KnneNBvYeRxMZyOSakqs4
pkQfaNN1tchpkxoxbZ/T5LPoqYTLPPjpiYrc4rIPq/KrVQlYvb32F70x9UfVLWPskTzCSDlSkVP4
6SvBa1RxYfTat8nQ8Czbbcge9FkRXNlQC4a4ULvgWNkhbClwmo2xSpEJAbENzTGjZo7oow+lXg0/
RX4X3BOOF8kcu4aktGkcyi1BAsogvc1+SvIz9stYjIR5IaiL3fYYTHT7yLfW+PJz45PhHJLbIK5E
6/yHsqEzPHXmE71KvPByWE8zRaJeoj/UPS03Dmgrh/z3Rp/v2UAO9TS9dbM668sbgrZrIwPuyhVR
E2Knet9Z5VuRF7uMNQV1MDxL1kVYGY/5QGpTOmsvmnnJb03I3hwpfTihiQ/9eqU9q0KZ0cdOfV7K
5qDl/r5RRE4q/t40HCwDnwl3SLrg1tpp6myDUzEE2Uc/aMiLfQF3CMvkRaIkdjlRvPXJMAdA/n6b
B7sRXBQVDSOoy84IPq17UVL7F9iUMBtOhXzjKAqZOUIwiJAuKfiLa85EOttTvLjUmK3Wg+u8YMSK
DPPDWb6X3QtMC8se6yD3AeIcRj8Cb/uoQcrV+e+ISKK+NSIDvEO/DQt9c9drYG6E6KE2JglPFm+z
1hmRL6rTqmPNbPNgfu5seHRKlMsNWS4iwsHyPGaBvW1m82p72H1kp9hDTAyTa/9lz96xLsXGNof7
ihVvG+SqPOIYOqfML7GW+capTapnezTuZKEdlMxvTzUFHYTA1CyNfReh9FnPdqLi1aIMohi8faaz
hprIe/TFfyxWuuFdbUHL4/bsdwsB0KYxfGscC+WVpgbvYtX9s05UyN7vneUMnGVjk6n6L64g0A+i
DSM7G87E8+k4uG4neb/49yiR593U4XldEY+QSrqFzHhP0hTRVL12j5P+4mnNXWmUJCBYvMuZ5d7n
a0By7qKAcIcnuwQddllrJLIjb16pYEvS9763l7M3OVtma6i68b1FyBrQ5rntBNIB82FV3LTmjiSa
Zd9NWJ6IAps2xuw9Z4QB0uV70gv9vm1fJ7JJ9a5+LjU8NCPFuT1a30Y34Abs7VRDrjXrDTTta5ke
G9se907lJ1ug8GLfrCk2TbTMd7Y+u4eyby+57gDmtjERVtcWIBeYJR3DoAkeabEs2GWcmY9lFNNA
3HWr3XtJDaYUIE8VrEio0KA4OpxQYMhFdUmTU2E6w74aF/pX9URifhHq0Qi89yJP80PXySI2VB7c
N16SHHOvRB3FZuF4rXcJZH2oc3FPrCWCNIhSw/8u+DBCXSp9p6+VjB1zujbKa6gN1KrrnGQ4yL3s
ZPvlxsp8hNVOR688ynFMX7csZPsw2tVhlAMazyyJWrt7Bct+7hGph2LK1lfNI3YKSoGs7mBE6+8z
L039RmfW8If+LmWOfl7chtassmA09eor+ZGfNWGshjme8T3lu9Vu3pZKwwItXkqUtJh69kbrP65F
Stg4fh1cQCOAv3NcM4SfTHpDB3NbDXgeeivf1LJ/qWX9INDnRdba2+DBeR/VpZwuRkc/K7J0MtrH
+deMqZrEN5/ELFF+z5aEodHhCiPACAecnn8W/qe3ykcPKT4oxPTc6sslJ7vAZ3nUQOR3ucUgldq2
sWW9P8hKOod6xlFZ8OOJVCufkknDb+35a3VE8l9T0539qHyIvQz4gCZNM9WfVj87NHRmRKJmOEaH
5AN2k+cw88AnAgVNedY8a+HUmaAV0HdnR3csiFVJKBsU47IbJek1QdVVUWpbOwySUeYq/s4iItcd
pkMuCBtYq1V/SakNw3zkIhnVGXhcUvNvS8uYUdvYNTM4J8xrlCNwXpR85PLFLteaNKEOkv7MZvpC
LM7E6RYUApWWsV07rF5IcySpDY66KyvrngIf0lITHmPV49DvVVsfU2lxBLWETyeDGkIsXt7eNfpv
SUa7GhgGtViKyiQNIxHmtCfexweVg94AbWUMXKaxkWsP07sCjiV6Ob/jBkWRPy0Ty5uSp6nSi5+u
QqHky4x4d5Ey648EFsF8UzFq5FrsUN+4yWl13So3mw5ydroDkan0FDQojkSpbhMf7kqT8sRIW4M+
pjm6ixqB9gH7MiBS3siNSvWf5Zy/aTVjniqKnTGiQDCtqYpcpSEg9tv3FBbpAXFqi77UCK4+LQAb
kKQiMmVFQ6o/aBdrtaEwxKj/FvIQdkHxhOD3efGwpw66htZ5Dc5Miwjge4jwXK0Djr2GfYXaKcFO
nPtKnbRUUwfiFIsXsY7+uRtah1JTIG5KYwCdF/2BaJ3gDi3XvXDNZpcHvfjZe/awn02ln03skt+X
qdPeRNnM77nerDtbDAtQKLVyXi2/GVrjsv2sd62b3SMavmqjecNp+QJ8sYqnWVrU+XmQGAXC/GaW
Kg6M4GfZWnEWjNRcYkyPQKaZh/IyQLDAFFEznq8hGr3qYFc+GgJzcq9pTg1T7bUvbsCIU5g+WgM7
GTH2+Os+bYLluZ9VvvfLunsxte5SG3r+DV5F7eeUyCFDzZfa5WcorGJHylF78PLEiQpVXIYGXQvy
4ZHI23oLLrWBmrM2dd/Uh6ynn1xZU34QWbEVCZ2LAGEXQTD9/TQNn4nTVRuEEJxo3Wp20ZQxSeDB
7eKgVcdAPy+p/tkDKGSasdU6bPtWc4OreHsye53RCiPODmFlnzq9G3aiImfdbHPrb8mk/5ZS6/7/
s+6YgCZK1NB/pbSKidIXtMQ8f5ZILvI/Bkz//eN/74exjF98cq/QOyLNI5+EgJDf+2Fuf+KioNBR
V5EYa6Om+70QyfJ+MYlqIrAJBoNkmFu2cieGPvtf//P2R6QNoifFO+tY/IP/lu7qFk/yH2LMm/7T
oY8JtxlpMIhT/9xNRI/jKjSnEo9p/SviVNxqoSq7mEabaK6aDc5Ddjqi5iseJUIBmkT9C8ngb+rX
v/oK/hR4mSV9aQWKr0AivqpAQkjGAiUv4umyHBw6SXz5mA/farePaCalX/1vaUz/1jP6TxPP/3NZ
1//+r4WCf/gr//Qf+m8oJzRvD9w/lxO+NHn/9fN/PPWf/Vf3n0WFv33c7wnqrvsLiUnE4vIkEZKL
pPfvT7dn/uJwhusMrA4ZZzct6O9Pt2f8QigbMPItoNMkG+33R9vwfwksE7k2gXtIDT3T+3cebesm
q/6PB+v2GXm1iNy2TFSF/1hBVBmFaowJwNEnowe1vdnaLWpmvR3z9dUhmqb8tMF6O6wYkB63ch0U
bXOkiUT/ztFt47fEE1p6xyC7AcFloBH3NwV1BUnh1K22hKKcnfY79bnFLGLNpQzQilLPs40vD1p7
uFbZ/H8oO6/dupVt234RAbKKxfA6k3KwZOnYeiEsy4s5FVlMX39bWT64y1oXNu7GxhIsy5oMFUaN
0UfrYfUNeFCXfJe1JGGaBjnuxRTucyus9jul67sMnRy6nBT3l5LW+lnV2O2EiDziIzV0b70StWyK
fxzABH8VY/9OAvThv1rZsII3HFjG8UfeYAgH0GRBFv2gSN0U/flY01t8jiZ9AP5DBDUChdkQS+f/
VG6Si+T0rxF1//4y/u3H5v2+/PD5gCnhtLLASd4UF8M7/BfvcCsk2g6aiN4Kr8SjYT+2UgHXhR5O
D9JJL3OqcXXMxpQMIN16W9fcz75cB7H3/C2Y5eUYZA15wpZ8pvZugRv3/N2fL5Ih/O9xFNJ6DhOM
IUSNkhgh/HCNS5Zb3ox03gJHT644WNF82J+qyLcl+UaPQfBSKjcZL/78uR/ejf1cH6tZIegZ+H9Q
4jqztigkZfSWQlxBAQMYshq+ZH4iABnMRW5y2h2ycWRLz1oEv39ZmNnxPtw2TQuYh9ESrhAMh/ax
/OvVpGrKHXcBl+uEVdjLvYKzor4xkZzxot3ysLrNHa/1biRKSvNYDjRzcjykuMdD+fOD+O+VYIYW
+FSaIK5aC8HfryRDglIV9Dq++cHMlDutVF698qT0bAb/mEc4+bxowyPA0Rz2ZPDSuusE2WXKW7eb
//JWfkc3+qELMdOPFJRsFfBqPtJbxyB3CxJEyfeE9gClz9q+qy17JqmHmBJrpBeGyJ/v/8MWaT8T
gD2zhIlKswakut8fAMWLQsXd6LxmuQ5r53wZMzsh6qXNhnZvSAds/j6v0T511BGE5EGo3M3MY90F
FP4ax9PNY1xnNXmLXrVaPADcbIbXP1+mFff/a70NEZG7vo9jugUhM1vYXf49YMycRNrtt+V10aNm
ELimdHk/7gKVC96ulhPNe6Ls7aQZ59Z+ybvU/OX9/Odh0VMS+kDwUZL7RDcfLyPqBUWoISBhWCmH
Nbxg9SLtO61oRNSVTBTr/pAaXX6rC9WwonIK1B6eRE7hkNHtM1Zbu/KvGf+qyTckC/5SdugV/vy4
fvbX/P68eEghUNQI5DiNGx+aJRaJfRW6Rfk6JALyOJwymATmnuNkjkRmpoDPxVFBnPi7FvJiS3Ko
3FbnccYr4oI8TAVoot42d72iJbwZ0SISLaI6NMolYxLUcbpRQpLxwpIonGL1mkt3iyt+awmMt+//
Mk0/tKGwUgWebSIIYK0pGkGw6vxtADAyaWrE7u4lVFAecf1x6S3od0li4ljvKdY5LO3J+r56Qork
7+iCYzlB3xDxV8s8ygBzdZSGf51D/sdVHGkhwQgRtSdocfjPsIBMPNRJ1nYvnWYW9Uc5lJF/IzxY
EVdyMCuPI0ZKvj3X2bKu4Q4/0LnP9iz49hDYbygwdO0X27N2DFm1KA9sgLDQ+lfFZ6XBlwkjj0HG
DKF1CtWEnqoot+eton5H2aiq7KaV8/R5QS2UJb4pVzIJz1G9LLw7BPsrX4bNTcfo0KlBYl4YGvvu
UMcD0DrA0uDj4yglF8ohd6FRHvGf53LludPY2GDsVF1+W4agAeYQT9qbHn3ZbiPWUCWBe1XVWuBH
BqdrOU99NtevTYT12fPkTh6DLIxS4oyJuiQhyp8H+8dVk6cfWmdXzhsh/dof/Y0kwsjUo6v8ZfNQ
ZiJIB40LUGdui7a6oAN5ZqH48yd+XI1EyFoEZNVGpezdHz9x0LRnzbWcv8rN2MGIZMkuf2IIUYmc
gMqo4CUpkOT0u1lQG0hvQhYWxumfL8OGs7+tipzVAoHvrFC4CnDQ+zApNknVHzPq+rn2m3qUqLWM
cn60fdazGmXl0Hgw4ahL3k9DlLLidJlCBZ9GI95XUBDCuaLHV6T9FaDC4HGBPRRRUZ69YHoYkQXQ
2qW2hb7MZaEIWLh+AmDHT+i8Y7JnLuOwJX0fyYuEWpGd+ZOv5B39QVRAd/QkymU6+/Mdf1zXOMtG
ru0vohWWEJ8zwe/LAOy+rJn7Ac6XaVyCWKW1IIidNjtufYIs/zxDrsawRQ4j+ZKOPyNbevfskJam
oLrwmCxUpCjJ9PlWa2hANCazRPbb4Honmi+6gWysWktmXTLXNqaGu1czO0MPnMtfRq+wZ9B/LdUR
EVDEtsmqxhuEnPphqe5lQ1dg0YgnkJ6SuTV2qb2A0ZHGTt2f8xjW+8q1JdlipzhrpV1SyLOy0dAS
QxjvLcp+q+1LzGhpgccfLZ+B0MBJWGdM0ZJ+4afyTNpbXNM6GE5k/rU8dZGeSFJSXuy43T+/Lc5U
H28t9kDPekwVUNTEe7+/rXEBLViZdn2ipdiuVCMWatMDGdm8/T66USkwPEFhuD2HorH7Y+20Hi9k
CeqKuvRWkytNT7F0zPxElAp5Dh1GIRl9ctpYTZrciRli/lx1dnUzLJvnuehmlrWRiIQPzMfE5U+c
sTweRZ36PIpxDDNn3CNqoV1rl8Wi4E/vz8cuheVfrAM+zNGIcIHoKqTPjWMnQugPc9SbKTGtFFk/
T3XYsjq8h7cCpAHlU06WGVzZvzz2D9uR/UiUUi421Fi+BURNvz92cDFErR01n8F4jJAR2gEDir2f
5+OTom/hO5CfXyxdUK488GpKGkIWFj2e0qxpY78PgwFiyCkBwMViwIScHsij8FNL7TDxx6Vho/r1
2tJ+BgCNB1DUMFeYRfZ1IBq0L8Ipco8v8Qr78sEF08WVKJwCtucyGP/eAEx/x8cxR/O2kiwS9JDQ
d/zxREU4iGOQu6yfs2wN6KEYTSltId9NCnoENh8wOrnywGKt6DZF2K2pG/aXLnWURaEJyXrnSqe1
AyGzzsgnQ0dc0u8gt9zzOTH4epZh01ZvODFt+qFug1p/mzHNme8oQ7pIBCJstRUSI+LHwZzmWUXT
LeyyhCJDUCO1v5YuWoMDVMLY2xfLaHSya5eoB3ySNZNGJJYu5cRkoGVoxuxpcei2K+iI8oz/GFTj
6qfoaDwzm7MuntFqEb8l6XgxZiGRGb1qFT1lHGsZinQElPjb0mjdFcFpop4rKUE7y/YZg0WRPxu/
wvBV+qPwwLL7MdJldGGoN+NczOU+VVV6TmZvPPStO294eDWue+bNXoY8heo6TRRd2dZ0naspLZ0n
uLrL8nkZFzneoJEB1MKOEZo3pYNAP20hBTW6KtqWTrZP8YLs+Qy0cbGcttaP6JqKy1aKbB/qbeij
V68uouaNbo12Wg4MlbX/gUScVksURjMtLOcjTScqop7m0k95ltROGdzGXuiU5dkUdGKosh8ZrUIj
T3mhMRXl00ZLC0N68/TQZZ9k4I4B3YWN33XhhaEZAC/WRi3owGhvSceZspxK0hzMhl/PRj3ggSd7
BP9+lkYnxkogURRMQAf1vhqifI53qeMHODVnid6K9WJOByeDCJDX7Db7Mqauh50ELczqSwsjjzoM
g2OGdIIwcyC/YDqirng3rjJagjuwyCFf6O2033TyHH7RDkKhz8dt7eD3r/iqxWK6LALdpeLcWxyQ
6Xtg46UJz2BlejUiIx9O0IzQB0rkdJ1KxabybUEoAIKsUBlKoTtK33MX3mPWWszVKSylI7qL0qxx
NN0FBc1pMYKh2OYkQj2qrHwG7Q0h8cr3q4EnBd+cJfuGVbtHMeVIuM7VtZf3aPfuoS0ViEpmOkSG
FDdb+vatLlPYS1onp3LFEbDvmlNo6spCY80xuo5qvohUNHxeXVSY2Jk06vu95ujNkxWRwTt6otCT
2V/C9ROy7Po+tjG9nw3c/b7LvEYGpyKb7ROjUl/ypR2y0Xls6tAu+f400nu6j+exZQBs0OSDszHW
NT/Xvd9qNoLG5BcXpKqRzsRDwqdVmcchE+yufT0ehU6h/serFvucGz8uyCU5xtG8CpQ+Ueb/6HsO
NP1J5zmR1n6OvBU/1zyC4kFREmxSb55HSKl5w/NyMpiTmdl8b7mJitBecs6b7rZHKsMzn0DlzOtf
E2exA4ySm33zanX4XhXX9tFMEziEnC026meuYWoGPnb/6340cNj+lYRbxvfU0rXBY6l87BP3/hyT
ANpR/PZ4Fr9GT7INMb8SraG9uYSGJb70hlGj979iXNBiyv5JDqq8kW6uncdfj9p5//H/fcjvP0em
QJQ3oehqLsBrnGx6BTXVwcbJG6rmy00vtoUPSYVMc/eRA3ja0sTy/qKo8gEoOnLyhrB50XjxmijY
MNm0BndxbVqe0iTqih8RHTk2vSfNkUwxXSyrDXrTWgm+WYWp27/G70+w7ZhBrGvv95SJnDMaeHI4
2h6S2siezt33V/s+PIIE3aJ7hHbAv8BKorI3vwAUYpymHm2tBBJ+FvDNte3dMHvanNw34yV3Ku3j
fR9IG2JcrpKbtL/Fo2OFfydprGB0DWNmL/39gTrbvPGHFs2dHx4dVzVlcbEh41pwILZJJBeGnmmZ
07Hth3jsILL1r/kUiv7VC0DBxTsofLW9eXqtGK4DuWz7C1Ha88Wf0ogvVePa6QBLxl5/A/o2m58Q
j9L3cGrSiN+b9ZJu9vNyWENvvKJ3yY6VvBjiMTz79cjjYtJcDlrXkl/CDtDy4QV1T/b5yQPc4sK7
0kVEP1XvjE2+d/Gc4cMVpEyOTGPVkdusSBiQsuE1ZQbtXWqns2F/5Xslzb5FBB+0FMt6KeOhWlpa
flsXKk4V49Uz7RJ4WuOFF3sI35FC9ANfCBpVdVv3hv+u9UzeTrmzR6qox52uukXonpAUmHXBp3tZ
2k7PQZOAdoETjyJhPMxU3EgSL7IXrDCRzioTHSuMDPiRBXRrPFhpvt6Wr26wFKw3aUXrS3n+K51c
YECsi5PJKs6731d/8KU874qMx3Emf86ZvqWhh9eeQKTbnhGdtPP4RF05g7aFcae9ddSVA49IdstG
03lcpngRHoPN9VjlRor+/J23dHbUkK+yQ/w9fxoN5cy/9oyw9zvmueALOvCen+9zso/OLq828sox
yL4mRsefr0F9A/pX8xMB7TEM6kmZgXH1nmTZPFXRlGUaoKviAlojcO/d9p56SziWkzWESVmSosSl
iaNvXXN2AiwNvpRzaF0Gdj6N/pyThE+hyLFUygBXM+8WUn/MY+asZx+eyaVNFQh8/sjFF5YUqq6A
mHOXX2fCs8S5nJMB3ehtLBHFoOU0bHc3YZnQtfjJJ421JkdMsp01OwUzJu7DgdQFVngwojjgvvip
9DiSsxnGvPzN8elBPAVNbbeNWiX2mWuhKY0e3p9kMbZkomXu5nK6nDdVJ+GncjOz86gJpskq0OQS
By+st4wvZ+42nkDhu/Ye0A05LP4cL22WqsqJV4msYzhz3UsQ0yzjvfpLFdC+SFccvHhftMPo/DPn
cNKTIzsaRKHdUJH/dvb034ea3Iw/l0jRUjwMANqpVWbLwxwS2/RvwOqnXnwdQOxp90yXZgLJ6Yht
KJ8338D/2xl2Bwt/9LyWmBL3mth4hlFeW/rvxDedEFTqTGVqOfy6k/d32cNm5PHgIL7a2/q53FTV
ZNe/eE3takL0bydvPtCwVx+bn9n7pBD2e8rDaYE1EcYAXxJJdqI+cnK3tY28Sjqmckq0mNxuSBLo
Kmai2lkZ04PYnv8assSUrEQ4lNq/ek/B2+XUSfd6gWUY7jxEHdG9yUIaseitakjY++uWxOICAJyd
5amz2XTgQJ2ILz5hGU3Vm8v4pnOTF0ze0l55mVNpfPn1QdijsKX1DBXn8f3EBoh8C2EGNJ3xP5Xv
C1b5nmhE7WWT0Q5qYnuNGkWOf6jTum9RYPaBcR4N3DXueZyp4k2XuUhtGJdhp+M8hhNCH5KVPyec
dUFgXCfK2EneCVtmPDQzIEiBaHWjzwc649DU9RFtHrPx9P5AyAPbRa+MAhti+YMHqi0TEiOfvyS+
PhzoyeWwPjCCBYtb4P0nrZyN1BDIV4vHrEVaQ9M3PYPMhrllme0d384g+Gd2dk05LdXNXxIK9uD6
r1SJ/XjEw3gAxvjg8vkfDrbaLK0zo3h+/LU0glK384pzADPpz4foD3UhZpOLkRafRcqK/370Zp1B
1tGp7jX/O0ZQX7XtHhmB799ZpDB3GgeZfakmB2/92Pra55X9Whz/fC2/pxCUi2En/1eWniMl41z8
fp5PJilI3xbpIzZ8LGO58mw8PgxIQ+BcETr/7Tn/9wNFDK8Kj/EYFx8Vf8hZ0E/velXtJg/90rBR
pCU7/kW4lixzv2b2n2/wo3cWd0ju1kVjCD7Ioxz14QOXikaGZqxo+XhfMZBU2qT9GshVqdNi+yxx
PYF3+MnMci0OtWnsei41S4MzbD770V+u6PeRzjO3hm4xm1eI9bmVsPz+zNfYdeZwlf1D9T6pZuI6
5ji07oR1PY+mnFeQ+VA6xAEKld0ReyezFwIYH535HrEo81PVslVs5SwtNBH3Xc+PMz8S7zZfJefJ
/fxezwJtb5fZP9/Ex9fIi/NdyEdUTLBkwhv793tg3+1HgKLTLcQAuzJtPwOhblCQylcnMv71///n
KZpoXfs/bMg/PLNwIRrBd9Dc/tr2ljTrLZublbXd4QKR/n+l1pRLyt/DZ5CJIZmq/1kO5JyQiZ7y
4vZ9WyJItm8jxMBMHmkktRvGn2/w9/WH/CyWtgxUK0qhUsyff3+g84qVIfR+7Dsbh851wBR1KF8C
7Bv+OgX/+1G8uoiyV+Rz0keT9ftH1YmoVwPe6Pw9FJkU2RHGkehrvvz5rn5JMf7vwqrIFfJRMQIZ
V7KERB/Lha5LXSbMswFvAuFmw1GoxaoRjIv2vv0HhjY19H07pORW412dbJwWd1j+jV59xW6NBAcl
V9mR+bkWPrkHuisSlaa0JxIbqPY2WfLSW9Z9Iig5fR16fO/Soy6Ej7S0rswmRiAobjDAfdeKVNu1
XOgFD+7j93peiV2nI+8SnEn65aZMswkbD4KcIKdpxy2Qapxz0AhzLOWcouNV/ApQQod/hhT9Pawg
Qo/YLIKfy9j7UaOcXZbuOasFc4+joQ0D5kk4BLSoqDknNMLwA4RYgQlv5VDZYM55j206iqPMdhcA
1JbvymGsvW3XDDpuwEF3YQW9/H9THoDjuYxfgczPCIrK2szz3frIbuLgf8gscbYoA3HESouPrEtO
FdOlS7WCRoRqofsxPyOfD7zoSRL2xgBP1jH2u4siwLKIZMAwARLbr+/nsHheB9kfstKA8HkgA0Pv
XI3/6Ri1CVgarILdeteDZVPiPu7jDtOOtEe62H9Wazxt7WfqDbaiRQzoiuC2BW/dBp/pfgv8FP2e
j5zglAGI8Ip97RF0/rNy9ByiSxVgOPLiqWUdo1vSZkmH6Utc0CReNNCJOAmzcICt0mNGLf3YtCvv
9jAvAuz8znXITEx7QjNP0djs01J9XcbDOMD0qIo55zSN2wx10TzDrcLH+2F+pV+qXDP6Kwm4gYSF
Ta2/NGRecJSK3ktuv9ainnp4GlxHGNJx4GiyKhCGKPpnnEXi28aJazPaTed9aFQ/o8EGOCNHNk1f
reno43KD2mMlS9uQyxA0v+/m0pnizyzibfTYNbFTnepcpQpBYzo/qjVXBSYac3KW+5M8z11Jj5Fe
pnMyGe1DqANBv4ACLJyPlUvOeNKfEwb1uZ8q0K/Mvuy10F31JXXz9rDEHg5lUUWbOoddUkqioUmx
c19wcArAPHfBNQjS7hD6WcbbdR19KsKFps42N3e0II3ukah8PIL2BuVQDkH9PevMo/D87kr7Tgp/
dRiPaiAFjfYlPZ9aEyNonqNPITa11PW7/C0f+uRQZTQGAjZqDiqJgdXh0HBaEyvfxAkIckAZAfb2
iyY8zfzKC+AN2ateWnOG7iF5o9e+stzMih79uFCnrHDbxw6BK5AKUjS0iMg2fZqXLfpGO6ziKG/q
z3Mk8qMrRvcSq76MVnQodtc+abqTxu30x1CEySeShzl6pVHGbx6lHs4zXuc9gNnJ8lO3Ns7RG+rx
YZh8Eg4sBYcBYBs0IU2vsKpngJ5hnGTRF4wK4/UCBYL5PoCX8PCl6EaOOXmdrbtJquhHNCq68p3E
oV88Ro5w8L2x+LRM2OYoavVXahi9HuJ61n5zi6G7XkLfvRpg0jBCE2VrqOk04wtmlhtA7BCt6ta5
zEuZiUPE6vfmzfQEofqPPJoh0RV+nbt+/tE7joWIe9s3mC3glOOkQz64bQMjF2hVtUMxpc2h2+Zy
uQxMCkvN9bocd5KQhZgj1X6CUysvUf9W3aVeen2ChSSuFD5tkMjVs5rX7y7IjlvoImY3DWZEm967
gAeXegoPCpn50Q9p9eoyX39dO+wAC2xFR8h6pkQDAagpTxXkeyP9b1SmAaEBVjxrSRTshFuPnxav
KT8N2TrSJjyO6VOfrf0XvXS0iPaLWfaJp8FJF1wfFdeInBsTD3oHbenRfB+LIav2zTYV3wAQbTuK
PPVz0+b9rusm7xOIgeiiE1joGO0m8HUa/9sQBQAMyPdPlB18w4cmI0w9p+dEatJrOt8xyAPsFX/T
DkENYmAMAmllHvr7YA7KEwt9EOxjjNfOR6/N7tHpoO2YM/0k2qY7m8yC+WA3Bd+0TJ5mArinract
6Kzv/HVX9HX6Y+WBnGVjaMyRMHB9hN6jkp32eyq2ZQoQKZumCzxGwPUTh1oCyBA/xc0Yv0ra5eFA
JO3rtE3bD8MAP0xwzW98hAVnLjvFoV/68ZH4ku7ruZmuHT2ULxtOKGey8hKUWaSTb7PV9dnLFlYk
t8gj8kGqDM5DCjP7bmiKs1IZ/YS2S3L9k7j03EaeikAOX8nL9fdxk+FjtFbxY13r7Sodiv64hCy5
HIPr/Lbx3fFS0yB03wyJ/qyjyP8uy4nFQfTrdOuvNZOHnNadJ0dzhfEpLTmgZFryNgDdkqD2DxyP
UViS9ogvNkcn1/TP6E+biLKniNTJ136Lxs9s+Ok5ky282TxnRMMU5KcqThSIy8qT+7GOKwjvayMZ
77o5bakDnoAU/D0OQF2/RxninjRtr1+70dD3mqhtu9axb64QKmHI4tTt51RiXMmaXS9HWA3RuWfh
TVO3+XcgHSSZee28OYlAg3a9Kn/L4/1qqejRITSktKPrUskppN0LU6OKrtm4S65np0vvybJUEPfX
5rka9Tf+TUqiN/eeh5oIhm7E4naJC+SXqvNyaMWdeIGgZDAMyGb3BqmPecrFNPVnGbAkfx9nXnjl
J62GMO/WTXxZgyw7UMf1t91EvZv+vq0GkbON9PrWMmluW4d6/9XqQCTyD4E7j/q6jycKPbAucOVp
/L6+k0AfPoVNnHd7gIsZpmS0eTwUaT7RSli1a3ZV5yVtyI5uFCLEJPGcs3Aaho3u/0ab7MyGHu4h
7pe2whll6jCoKC9LzuS62ns4/g7YS5lkuiFbAjNHAkj9PIdbC6XMrYJr5HoJDbweISINjyoYn1XO
6c86aNDNqvCjcNMGWdH5NAbhpRKL2xSfN7kmYrIYeTc2l4LFzr2IfCoCZ321NliRToMyj7EDMhwF
TlrRV6idJK3KvePHy2MuUc3sREYrZ7sClzibOWiCJwh74V7PcUFTJy08bngDbWLDImntt0NLZuuy
EGO+D7ywvByddRmKu2p16N2RPH5aiGvMi0RdWpVWJ1R9N45+AUhpxUsIfBSWcC3zIaK8uTfeit2B
DwggA9ZIdXZXN6R56Xpd+mYn65XCT2iK8rzJbb99SqHwpsxJkx6KJV/OZep70I8jN6N5E1NG/B5S
jblQZxQ0cjFT/aaddbx1cFEK9zWMg2EX+qUkFUfO7hkzGP02xYQmUnerOGvbxLO2NJkwWIEFC151
e2rzSNFmqAXBw+rgMUlgZqI1B1tJYYMfaF18v/PvLEJ9FMB0qrCzSXtvwXC1Dr0wO3ZigaF14zlT
YJ4o5tbJedFjDJdO08u2ZSm0+e4Fdg6ezRwT6scZbccREK0+c9k8XBaJQFP+CrerahXVrZbYb02Z
xjKg77BGCpFp0kxbq/pRN1Vw0DpYdybKfdbXaay/45y7nWhkp3KVLskNFcYIm4BlmPvDxmbj39OS
KB9DBEQwOaDaEvhh3Id6LM3nN6+Fo9P12CUehzBMr4e2aR9NP4zp0SzpBCu0qQFAOvUSX9Rt0R9E
01cgRBL12JSuhzkSOHtM+5wbUS7+legoWrbpQPE65lh0EACdvjUmNGe0Swns2UI24YOLH91w7ABV
3KIfpJuw0xaiMMyweHs4UnuoFfQPx16doCFFEGkwl+HmjitJ7sct0flbQt27Pyuorx00k3LebWup
b9nl2fxB11agJYgvuAS4XGC8TibE0NI0XfZMf6z3QuZtOSHaAQXqxvUp7MLi3ilcDe0qyL64Tf1U
FSjBUg5up1Akxdd2FmO7w5Gg/Yqdrr40QtKqDqaoiKBJGP8y6QA9wZAgw50vQNd9Ie8KjiWX0+zl
38tMhi9lknpfSk/O1xOV24PqeoyDSRk/k3wXdOjEG/BgWbj9TZAkkriVxdEOQv+7X9rD8NrUdtde
xPDaTpZCXgU5hVCSyW1w0agmB9ul82Wk1rS1JAtDTDQhq7COQHPLC4UPyiBeM9yiyp3A/a7ZFVWI
h1TJ7wUkGzAmspUWwzowYBDHDCGnJtYq08u6a8f/6Ti1Zfuyk9J9YeOdsRlzonk6d8YyOIxd4Zzn
vRJPVjdw8rappIkRK6g7pZbiFVBGx/bAyfPUmgQ1VJsoeU3pTl/BSPGqHc45Ql8vtDi+lmJc8v1A
mhGEyVQt32k+Zq4wKTmnmY4s5ttE1Yqm62Kajk0xyUuS1EBq53zZCOaRjf7wkZAmpzrMxit/5fxG
R7FKsKxIekcdnb5G8+tuk3qGx1p9DTvckMpBDocKUrR7a+bQe6S6FsWogojh6HSfM9zGCKqA3rgN
0OY+AwzSLzGhJyoOp72V2ew5UGOsEm+tXRzDNA4+YAUwFMNSB9ZdVoDvPaVTQCmFhtSiJEiDJ8wx
dtonmOYJYmoJyuRLA8G7vBPYVA0HThVJyZKGW/DW7bVn0mo9c1xRNP5dYCTAClpzc/mtQjbqNPvJ
iZYCJ1zdlIsLYKsNgHZw2l7gVJgtqwezD9lwwdtn1K+gvxjU3MBVm2mlOfJqjRIh3f1gOIB199Vk
rRh2CzLv2Jy06eCVpmnptxC2mCqUUejGkXRnTkvfBuMpJVZrLkxmnPqfoR+WCe9R9E91A2eIWttj
4gpqL2cdQqmxOejVd9zivjBdyXvwHeRSBgNUQw1gQubO7f+onTh0eY5D0ax0ZGIh+kVRZcoe35O1
TmcLDmMV29QoWLelu4qxNqcugF7A1kGYh1v4lvoJvftn6Ko35lvvDXH+1cC0gPvQRCS6MEQt8cEO
2CJYjsdnk5FQiK5BtLrLrVvE7grBNx1MX55hFSN4W2x5RVuA5TLNVMM0Hc3aXEnD7W27vEVlMewR
vcg6eaS5t8vhLiBUzeWla0y/tuiQ8pEYh7ND2p+6jg5lgUwPsh4qpBuBmIvQvYtZMdc4J4iK/LN8
DOt17cjCgj7EuhJJlalm/5g2NL7jxjSjuInJHcBtv94I/aJj4lRBQhUMQmaHHZ7fx/4xXDfpn1H3
q59hsFdPuH/C9xGYEoH7NsydI2qT+s1tSqIs1O+ZLo9tMMTZYdLoVJbdJnqKj1tg1p8q+8s4T6d7
hTr2nDxwft26oNxLEZibAiARruayRqw1xRSCO6d6LOJlDi96Qrif9uWrj8+tpWzq0UXFuETWghQJ
dfnWbW4CGlr7NS4u7KOGttttfRhyZ14IEJzqSATKCTEpOqXOdOCDEwcDsrw6W7LAhvHwQ/IeIsgQ
6gCVqfmu8bzXu6EA80sLtDNxGtGFlx0JJ/RwbjJVTm+ps9iMCxG1aEBZZPAR2bqgZdXGixDniD5u
9onrt1A6Vnc494Y2/FpNlQ+lDHJjikvuJnLFCRU+wm0dBRB4havM+AXpg6WB6w6V3R5NB33ljfEE
uiKSW7cpJ2943hBIl5uFgtuCxUoZHsMyqC6dFDjvgPCa5gq0dZg19XuxwvmLGhVTknLG7Iy+BV5M
uKTOTqKtO++7qi/2hoTZ64ZggbGRxJ+M47bcJ634gdct9ysv++DHCZinAm3FDwfxkuVYdDDdWIaH
Fw6Xc/YJ5L+2UZcU+TkRTHCpfTgJryyRcj2Tk188tLNMbpBJpm+p9njy0bwtyNUSqE/ltuU4gubu
/BQtytzPusq4BdrYqA7Dc2M1DQGmASOIHzzSh5izF+184ZG0yA94g+b/M0ufPkJVwm9sfIiS/azV
Y5+k7WkUjfsl0ANtrPBCDpmuNhT6AzgBWo7WW49msPwgDLAPTigNAvnYupxfpIFGnTY0G3JQLCzB
vc8xFj+z5jS875oQkAAVIuqsrqSx8JBOEiYskU9CFmbsQuSFEAZ7goJmHW6ksXQW4U3RwVVpF54Q
QnSfZ7CXqI7HhrtEDRC++BrvaFriM/+ud2zEO2AS0eyIqUEZB2USI0cpe6BbbOgFyivSJfcbRuj4
1QRdFxzLCYHdQbp1ftx6fFl3qUJOh2yk7gBXd//MQ9YcYbxA1xnV+jVktZhwvcVZD+LTFD0MStPL
D1RZAUVG03Mpa9HeyCoRV1FWlZBRnWStd9pL4isHhvrrWuXl5eJ0wz1avWKPBkx8oyvGNNQZMIHb
52oo9D6c/Xw9mHkthl2lozE5Gji7FeuvltVV4YlVnbCWVc9OAhTilswVfqUIOeoVlHjtfc1jFA+7
GiHGbYvCxD2Gs8Lmb4sFXQ194qr6WHtF9rlUi5737JtEdcTnh0xiOmafW3A3S7B/5F3a5BZTWfml
R2Vh4YDVVznU7ReNAcUuw2zqIURRiVDKWj3h/vM1dWYX2New4D1F5HGD+3q9B0MwvzSpAa1TMKkP
Oi/Du9GM7eWoeno9dFhekxcIz53EjZ7JGOchwyANXjuQQscFCuHDpFdxUQ6g7i3QHaOMtXFrpDMN
KZ5wGCKYShk85S12CJxqGEFnjRJT9UC3bI4B1jYcNEPdx1lMmSPhi3fVAPFCGzh7X7JkXb7Eyfh/
mPu25bhxZNsv4gQAXvFaVZKKJckty5ZvLwy7bZME7wAIgvz6s8o9Z44KbbXOYL/siJmXjnAKBSIz
gcyVa9HdqGZwtqAxc9VB5OonYMXkgNl0/ZThun9Do4J+G4BA/0TwT2JwAWPjAPn/hJmb7N6iyX8z
Gg2vy+avACjrh3Ema7HL9EAo/GCD8lQArStJo+4G+QAMuHMGKZ4sBTgF//pumZj8KFDsOGQWD5Vp
qEH5DhZFcK9mbfROVGEEUj9U9SGP2VO0woC0bMLwz3VG9V9eNSPqQfIbEhRUvMBKiHmW9BNetEM3
PspIDVH8hxbVhCivoLMCbJKcMP8MkIBdRTeh14CGI1irV0Bp1puFYVaDHcKBWA0FobnqxJYDyL3q
p6K2S/xn3EdDcxTgqYOqXBFJoqHJZkANIxG8GqBZ0NMCPkKAdj8hBwDv6IZrY0bWGnwniSQ2n1eL
KuYuYTa+jqJ+yb4kfa8RVCZIcVsQjKWgoo4PuOcBp3AIQKlUAtASAWMFODKu8UBVrZiFhtMAxg6F
uBWS1sMPMgUruATR0ARQ70qNy9qAbnmrywZoobEE7SXb4wxOaIOUotzI9NaEmcYTpg5tIuUH6NgW
YJhDIzbDuw8jQ7UVb4QY1Ay6bPDrJPSKjOGspm9zsxkKjhVRjvW6X4YIV7LdNoKo0RwLjEkKvkfF
+vxLwDJFeHtTldak08c5KDcW76BjCbLuHbDwaWJvIRiCB/MtmG2hGLmH7HyWmutX2nOXAyJo/mGA
mmNWFk1OwPQAfLhsBUIDoCqEHfmfRGCK5N9db5ZAUAC4rrArgfZcMgPiSNJFEpLoqWwxiAS6A4Is
DG4Omz6JX42uf17XZXcZy0rRp8e4KgRb0DxEr+hyWXW8YjSprNPvzTCeZ5u6v4AfHZjGcBChoAGy
uX/+i5c9+fNfxBg3duM8O4yW75li4GIINOszTTAv8aP76y+av1A1YdyDvRQP9SqCeqQ2xAYY+agF
mpV/fYr/is7hf0LUcEHn8JJ+1P9GNocYZ/JlNocP9Q/df+0ueBzO/+LfJCWE/wtTcjSOAGXllJzP
779JSgj7Fyay0Fc8cwVQwGb+Q+PAwn+F5247/scw9IvLyX+YHLJ/RfhvoDxBX5xjqoiw/4bJ4bLP
jgdQhIFeNPRh//lZwtDOOmztYE8F0s8K9v81PD7bg4e/uufP+Qdesnx252ez7bZOqEQ7ZjlVGlro
TfMnWIK/+Jl2ABYggoWEetDbkxYgE6pxn29Ac/wKauSFdbMzIurZugEI4gh6YjkhfkNdYej+aAGs
fCWYvWTcCRYcVZJsYdVyiqESxCkKsRteqK/Eh5eMn+PGs5VnEO5B5wsrz4akuA4byM8PnL8GinrJ
uhN+7RmtiLlvcwJyEsX1DESKBKHPc+3nKPts7WVdCXSdO3OayslcJWDbvOXNuhy8Dgw7/6Zn1tdi
rZMCT9NTk40nABpQ209f+aLnL/f/oCP/cSB2nsN6ZnoBV5wtmtWcwIlNzgMHtVI3GxPN9FWbbUMP
GSV6sQsKE9xGfYRqvddPos7fBRJOMi1Rc7Ioeuzw8gfv7Pza5OIL3/oXpcizH4V5MQqO+AgsraDT
eui6brqXcfQXcRWCe/kDRK7tWWXr/yMw/Bpxf2Z8bOYsrlkPiuiU3xeSDKemKe0ruMWXVu6Ehixu
yZxAMO10rkk/iraa3wdB5xfSmBMswUaGlsi5W97Xy48qBu58UN+9Puev6dhnm8JYN7aqC+eTpSMv
3sYgyM9rtpXLH172f+mnPrOfzUaKjld44k1E34AJDu+BGXqZXtZ/Kco+s85xEFOhwfrd6+Be0QTM
bea9l+lfk9DPTFPgs3v0UebTlKZgdu2M7EFxro3nvjgBWQWA183TNIM4fBSPBIQzRwAFYr99oU5E
LttIVySAJMY0Scyi9KBrbYvtrd/OOAEZ4oZlspVYuuQhB3lwQcdvGNJ/bXD3bOY3gY06EblKF56M
YNwBRyVAJrugXYrTHHbd4wScuDoAwEFeoRV5wWfPeprPQ6glW5gqgEVOiajELVQsyDVmEf473dT/
BGh3rhxklltSLiGGkMaixvgvpAH+sHW6eeZF4nzjBWXxBcQ8sK8kuwJAAYXVaf7T6xufqb+ebw1U
T9JmBmbkNAKK+TkI6Ppp3Ch7JXe9tPHOJ0Z7XNQQAYb1ap73C0c1BSyXD/+89PPv/835caevWTut
4wIgxwkqHsvPCZhByLZs6QNGJRngcnOxNte8B7f8P/+53/8WECpd7hSpmARUT8sTmCBQwkLtepbt
k59tJ9dGZVlWW7rKUytAa1FAfGSyBz/TTkrRAhXeJoDixtarjwBhn6U3T36mnQv4MAKBENZYNUbq
7jvd3ggZeSVCcL5cbnZcjRiojqk+hSP7vjTrHVQPvVYdEmevFzTAUAVFKiGmzCtb/bSQqvYLx3gx
XXiTxMAJYBa41rTZcgu2yPcRG9/5bHZInM1e5gUAxREyLtxUYMk3+dqVN36mnc1GLaSH7RKXV7T5
oN4XfI4lJiV9jAP7fLklVcoHMxJERz2TBsCixt6gmT1+9LPuZNcZQE0LhVB1grwbpvPRTmr2fpad
qBszYRuimTxB2QH12uVQ1KmnSzoxt6eYPKkAbD/1bfrHbOunASzWfqt2Aq5FcQDIbEjLBoCO7DqS
vK8sOj5exjPnU26pbgJoB8sTmrf7GkSigOf6bcnfalycFBtNenkq0+Erp/pxAi7Yc9nOlxzlaoOh
BKOurTDkC/K56QZd4ubKb1OcjzliqB2KXNiUED2OiHaHWTC/IJg5H9NgglZ2fSNPMdpDhyQNvvN0
++m3bCebxUnaaui/41uG4ZdqHd6KQXolfchoX3r8sBRD0mSlPGFvdkX5A110zy/JLi2PGJpTYC2X
pwqt7iH8E8UCz6/oRNdMQdUMKpvylPbl9wo92V24vEatd97Sv99TMJdzuep1sVLM4SBPaBmcef7n
HwVUeb0+Y+q4ZBaVaY1ZBXVC+/BGp/SqaV+jgnph2akTWiF6Ak6uqJWnYSEPmD3/VIBm9JVln53j
N1uSui6ZQTB9xKj7yc4Y99pBUqsp97ztph9dB0DfAXA+6fVe/0V7+/yCC0pvoD/LGHzaaambAwHX
xTXq/DZ55ae8tE2O/6991FnMUUhIG9v7WLEvKYsf/T6u4/+8bID9Vvi4agTkjo8DVDeCiPo5U+pE
ADT3ibaaIlXwPk8y9cdqlFf5FNzXlyd+2XgkeIcEt60ZhJU6oH9VN4+eO+5EgUHYrcOI+nRa6XpV
VuiLF61fGEidMIAhA1puNdLQmGKGxvIIALSBffD7nE4cwEUIQM8ZcTHLMrR83+GSdfCynDhRQPEt
aCDyKE9yBI/SGO+G9N7PshMESnKGdNECe50kaOQn6fuh3cpXTuD5HP8mCiROFCAmJCXmmNSpoBCb
3KWY5+SPEL2Lhw8FALZPXj8hcg/jAHCn1ZC7BE8HZupqxPfERK/8hBe8P3G8n8tJp5AmlidhyyPY
k/YYZvb8qI73s6rFDT/F2I8w08HY/mhwCfXaEnfmETAB1OhYBjIu9V2BLF4IvyOeOHtNtkSRAbwe
p0h1d1PUgPJvrD232nF7wJVMjOFJbHUPNPZiCszhC8/7Z+I4fh8tCxCAuCOmQLwcoc2rDusgmN+t
3J3XnXnN0fDGfmd9uj/ryDRb4/cpz5IHz9MbJhLtUg3YcZuBBgUSYzU00r1OSez4PjZXA9YJ39d9
fKPb8I7ineVn2vF8gF2TxY4JNsQCaa/ecZJ47ofjkHQp57TCtOdJLewwZtl1LwK/vBO7DplC2YrU
2A+MDewHi4nY9LX7UPT7SBif//uzGjSQmTGiXzyd5ha6uQyxELq7flvtuOQU9W2jVxyQELlhZu0d
YCCeB8TxSAjxTD1mmKZTsAn2GIXzCpiEYF7WfzWmn+9JATKCRIOI6QSYxZUKzAP0f6999oS6aR54
vinSEdI8kKXBrsKAK8BYsVfKpKmT5rfUQP57QBuQtOIu2yTU4YXflrh5vhKAj0MqD26TCUDZBnUL
vnS/Biloai7PYJmA9WscV5xBPYtD2k4PG3gPvE4hBoIvjUuyxe1KBAqcaXgCX8sjI8FXr4/ppuBw
nYPz2DhyTjRYoFJruldL+pp+wO89kyaO07fg9jZNVeOMh9G1bPQT8P1eFxPqZmEVLkBLJMF4ggTj
OwNuRMzwe+Vh6uZhCWrgHi9ZeSow39pT4E7Naww1L22I4/Qio+m0Rc10ajs8eIA0pNc9JjW9kjyo
Zy7PCQ9AtUnaZcSAS3CD+tsPHaQf/c6J45dWdglmeRBPBICMCgRpgbBXXqbdJNzqCd1UXeKWrNNh
D60JDJjqye+YuGmYgtbDaobzbQjApd18F5WR1zuNxq5XriQr1mCYTjzsMOHQPZqt8Mrw1KWRZ5OY
GC6suJekVfstrLr4ig3A9vptuOOVtFALqFN7JLVso5izmd6sUsd+2cFNxkChABMPBOSpZG85q24i
1XpadnJxGs2cCoP43UzjchyVhvzyEL+mNPGCZ8aOZ/KSYgZtxEHhyXzTGyiw0unGb78dtyzAGyhk
ioMCVcprcKS/5Q3/5GfaccuthzLqiJWeAMD/aW1z3fPy0ct0xC+DSTfEGcaFEWBTMYLue1PbTSM7
c/Sz7ubLGJS5mNueMOEf32HS8zS25Xs/045f1hwsiCG4W05xwnbgwrxZQSjtZzq53JOCGJGWCp4j
IRfc8uYK7umX4yPHKZGDewYWe/hNkhxBL3VbEL8Q6OJRURIs+zHAh1xr/bnDcNihrcHO7LcjjlOC
mmrQYw9336AtPoTtXURee0Gdv9ffCxw0cjzSQpodbR6JOhjoC6MvHR6XIBVjSl5j0CjejjxT5AHE
AZgX/uffcj57v/mDLlZMLSAQwmBqcxrwI6p9XZflnS0lv90WNkHd0bTDI8qsBVQ3k6H1C8YuaAlM
SYyutcQ9ZtDiU5SAIWC3NZPwPLFu7AEdZVZA7BkazdHDVLL7gQ5+K3dFDioOsT+w844nTK51ezxi
vrTxqA7//C1eCMehE32KqNVsowWiT1JctT34LdPVq6ZNz8KCz59GSH9zMUD0+KSUPBCVQvUkhIau
37qd4JPqeoaIGfZbz/XP3oRPGgNCr9g+h4LfnE+Xfq6swHKzVNFwGkkFWtxEPppQJB/B+uyXqEIn
BqGe3TGM4o+4roOmItLDV2HEa/3PF9w5PH/pZ690liT1CtmqCbhCjBBv4GH+Mdbngb2yyHQFxtUp
eCiGwTPqhU5gqgspBdR3x1Mo1EfwGNyns/YCpUFc7/KXYJ5qLPkcj6eNg0Qk6EC929fGr7NAQ8dj
h1rWhcKpPPWge/hZETKfWrnMfoVAGjo3BhpKMJwItEXXeF6fSGHF51B2lZ/buujssJ0SmdIeWwPu
/pyB4XM3YArqwcu5mOO5mGyz7WYIMrtR/U0S8G5vmHpN3uyFkPNLJuTZAd0aNKN0hNdTZSzaOvFD
EBq/kMOcewNHMWNJKCpUxUIFJgijycgd+IZfyfCO0s7/BdH9EpR87lt9HJair/lwWmYNsfakatY3
GnT99QG0tEbtsnQe3qMEPD1KcLo99ULbAFejLv2eRRgdr3SYgm2s0RwMW2XwBH2bye5i3Bve1roZ
PjdZK+Vuqon9jmnEYLxGolfFHXjVzK0JJtgyoyneK75Yv9YAJikufazH6H0Eqrr+tIXTrZzGezFw
vxKTi+XFfJmBFovhOe6FP8Aisx+G4E+/A+o4V8sH6GU0MB2x+wTqxZtfqnVRtkCta1NL2C1tu88q
nKC2fuXS88Kpp45PmQITdAoPwpwI6LWfs9U7PK+6L14b4iJsewhWg88O1uUkDnYtDyBn87PsuBTF
xF1ryhFbDY5AW9xmnR/ihbrIWtAJjDwpBp73CqT20CqZ/RAY1EV5syohoJaE5Tgcr1aV3S168jwh
TroDE1s8zQNMUy6uMU59aLPRL9250wbVCI2AOcbh62MQaJYlq3cZOFqv/L6jk+7iFYSrDAP64Aba
6IGY/sH0Weh5uB1/FMW89UkK41Egd2l8nfD+lbvYC27jgqLLqg2VResoT89kMBnm4sV7rw1xAdHx
Jlnc0h5fshGgHEh3fPnsZ9m5mwphMYCpQDeTRnELEqfziHgPtgY/645DRhq0FWkn0jwCBfEhm89z
sZVt/Yr3xLma1rMpSpC0J7mI4/o2jeMKHO5T/UoCfelrnv/7s9Rv4zRI2nRMcq7D5p4NbfF+mqzn
EXcxs3wKWKRsEufZ0u1MDPE2wfy8x4XMCtmCgdKYOKfEHNjwBby/fg9HFzFb8yyDgJFOcg2OswF8
mKCP9TsojlNGxQyOBswh51rz8QCOsEdBx+zaxzhxAbMA+reNLKI4F4v5o9jsvVrUOz/TTqZcw01M
FBQOOZmqEkMERQfxRsix+1l3nLPsE3CobQsInOLw3arFg1R+SCgAki9PN822LCYNTONukoNoAVwg
Xvda8N1fWl6MALfJ0McI3msNWpV5PhZt9dpA9e+9krgzAxgSF7SfeZwjrlTXaUBAjjV0ldecG4jU
L9cOFaZQmQ6uY7jYYaboFOvGc1vYpellWVZMe89xPi78UAR8X0degQrTyJeWy2gS4HFe43ylWXeV
iZlcQfxTe55BxzPHNOBFM8N6toADqx3qcE9wy/Kz7gKgAxRPFVtwDG0V3w2z+DhskVd2IC4AWkeQ
o1AdvF7NmfiK51W67Bclgn9P1v+XM5Hgubvc9rUaQfdhN5tDPO5YgeNBt53XxQ28AZemIarbRLKw
Nk8mjA8sK3+fWL+BSOIiCftN0qyks81tPILpsAFllYbQqle1iJ1H6Z8nTYr53xQVQLSOQwEPkun5
AfjKrvy+WMRi5ySmVlVbOWOwCrojEDKIwAB4v0JEBqTENuXfzbauFjwWUae8DicG9y9/jNwK0P2B
Su+k8W5bIvWtoNovjkEB99J2U0yQn1sXeWqguHe1gbppt4HDyu8zRE7imGYaJDJDjx18mqcum/JW
+j3C2S9B6WfXolWA5yKMYHqY7VvSs3e8Tl4RY/h9bAd5wuWedLKGEBbo7056m05J2+8gjeh1BWBu
36CWERjvOXrsdBNgo4XG1yHtwvjgk6dZ5Jx6iQZ+EXYjalBbke5tGoMRXvjNEjG3pB7Nm0XHF6dw
OLPUcxx3BIPO74i7JXXMEzRQIAZKj7ezBqs/kZLecAiCWc8/4JzzuVtBRN4BKwp09B7EhqCzfk1E
+4XjEjqHPCggp7MJnMQUcrQYinzQk/HKHcytqhfzKEowvKOF2k63wsoDZo6vvM6KW09XhPFFaJxE
iAoceFJel3331s+0kzZsQCUrSSdPS6zafQleW4iWtqz/08+8czkS4HuIixbVcygR0EckbHtUuEX+
8LPOLp0/YwV0j8UEeINgP4SsPgVZ5nfLYG75fN00JBMoGpKNKr4mgXwDakpf205WgvRqMCwxTmEr
+Q/aQIuRzX6NI+ZWzomZkyFK8EGHgBTsils+rgc7QpfX78S4xfNJZ0vPOAJXU3O2o6a7MUr4HRe3
dF4HYbtSEAyfErVAVqdADSDxuqZjHuzyrAzh1JYVBTooCthHGWen2byG/j3n9r/309ivavqz9FaF
TRIUIxrMsl1V/Baq6b9E/gKcFxBHgmlyqrb4gzAajM9ZPGrwwIdKGc8f5ngwCA3CNmvR8K+X6SfU
mrd9mE5+cETmtrIDAaFXo87zl5qDcnSkebVFnnBvt2WdgQUPXH8oXXbT+qEPsw+4nn3yigxubV6E
DCIOI6ZT+LCRn6Ze0sMmB3Ab+5l3HNhsag3VBJAPppr2muD22GnwoHsZd4v0hYIWQdNjW1ZVPZhi
/FyR0DN3u1V6AqaUqh9xWKCKdJyL/mnTzKsdwtwSfQLmICj/AIljw/7KVuWtztSj3444vquDrR6b
DXCZOYSCeVGaFhyPnmMYbpkeilptGMjz7REU2SMuMeh3eX5JxzXB+tyKJkW7ribxJ2bSa2gC+Hm9
ywvE577dAgpk31JGRxMv3X7tK7/3O3Mr9S2G6cDzgtbxwMoH2RX3IGj3KmlAtf4yDLeRUoOp4Tlb
Zwqok0zJrqbkm985cdwS95ioB2EyvJ4PX1o+dfMeCChIL3iZd2v1EYgcoRmKqQZti7d1kezQhfW7
PLrF+npiVNLzvTSCIttOKigWgRnQ7xi61CURLRLIMSFjA+xc7CD++KNLNs+hCZe6ZApKPYM0ezqx
tHksQnvfj37lLxAlX56VedO0L1OYtrI+jQUu68oPlMhc1pI2kwas0oAFcV18YFY8MhP6BSu3Sh+g
ZgeSeDh9Nou7YlYfQDDuWQFwy/RWtY0JZ3h9bOR3xIC7qev97tJunV5B3gvayvB5bWtAIiCPlY1+
D2niuOVQQ7rTaiB2kg1Ix7YDt/7wzsclqVumt5vSQtAGYx5Cfwcg5U25gUnbz7bzDNWgrK75hmVH
3Jwgs/MGxHWept1nqNYVpqLgkRB0PMuNPXIeHP1W7eTKbITQ5hYiwIKL/qmKyN2W+Pkjdav0AzcQ
dDMdsHQTeZpIoCGNARkWv3U7uVJbtojmnNBQ47leJYzrBR1iP+POMzSOB6g9NBJvliELruaN8k9B
uiivyybl7DJO0SIG6yYIxE9xVNzYhf9RYejab+FOuuxCKG+bchrBxl1+Nhl51wetXzveJfcx0LwM
+YaUw2JVQ+EqsLvSQErca+FukT4abaKhsIP7ScBbaK7MHLTVid8Zd8v0uD/QEFImI3Tf+neZ5u91
ZT/7rdvxzAqhqaoB3j0tJlF76PhAz0gWfscwc3wznZnIygXHcNxMvYt4M++STnsViajLU5IGLTpo
5/ptYKsr1bBDl1HPj+n4pgBV6gq9NRxwtUB1SBhwpxMQrfhtueOcS6EX3cQrQG1Nq6Bswx+mSfmV
Wmjm+CZkVGJVlAiH8xyC3BICWXVN/Hg/IM976fhJzSBTMeN7WmWvy0g8ydKvSUxduhLTNL3hNW4R
SVSNOwYRcFqaL14b7tKVlBQY2njGi0cskB5ol267grTd5HfIXcaSug2gGTSo8VTDbxZS/Rkv1DNv
uowlCylEu1WgnkGGo/VuhERHd4D01fhaKed8ov9eyqGuhjS3LIJYQTSeimK6SVfzXlDh1alAI/jy
sCxdpZPuXNUOJuiV6mouDxCD8EQoue2/qo3TrUC6OFVTfBeTMIdgmJ9/ut0/kCuEQQsY2MkOIfSO
xuo7tPIqr6hFMifeNno5iwRRNHPHsbqBKE5zlJo++Rx04sbbrcqSmlRBnNfgshJFr/dRn/jdxYkb
b7PWYGMYjA/lFO0oUtB+iUzi5UUkc0Iun5JBUAT5fCkF2FuiqQhwaGrQ+Hv+ASfqokOUokUko7zb
oCKyyT1KyV4Hhrgxtx1oNpGhJbkqij2lRR4uzOs+RNyIu+I1uKAYRPLaoDVkxb5i3PMkOq+UEZx4
ba9Kkk/B9G5k7fupC7xcn7gBt4P+cjNWZstZxz6A9QOUc83i9x3dcJuEZtTplq05WLoNFCT4xyW1
XqV+0Exchqymk2abumrLCzRxGNDftXmvms6PW4C4wRYC9paF0GzOkzm5h8TgleLE6xpHznz6zzEF
6FFwsJMJyHeQFPpm7VVfFV6XIeLSFiR8oQqoGciJjkDEY+yw2UHGzOspQVzagiHBrBip+ZKjSQkK
gPgeOip+63ZpCwo26goqdXOOiZZDqqq8SaMbrzjrkhbMYzur2lQmrxXklyK2C+IHP8vOCRzANWdT
WszQfbdXUKi6NsUPP8vOXVxE61gNczTjhCzLYxKn8TEbQ7+SG/kbYcEQdjasyJwbOqWHCggCKCn7
dfchQn95uNF1hxqXMHPeLvGhi+l96VmHJC5lAWQbbZ1BPCiHeMybs5gMaCj8gmDiuKQJpzKKJ8ji
TB2kUqAUkQdt9tPvYzoXcagFQQgXhPB5Faf5IoNDKRO/GOiyBmUcopVFjRNoI6AQ2n7tryuoCHnV
fYnLWQBVTKoloTNYJ0JzFXAe70qu6cFrW1zSgm4SYAYmds7rPnjcxHJdN8k3P9OOY6ZAItiYiDmn
QZNDy/NttrUf/Ew7nrlGqEXWsZ5zMEw9FIx/YL3fG5m45EFg8DSQwYPnQLvppl3WY+oJRCIuX4ES
1WqXAKtuGaTF+pTdlm36p9+OOHc12ooC1dlxzlnyqSTLFe1rv0uPy1bQ61ZDuZrDMtrUWzffTPFr
0Lvz5/r7U4q4sD7Wt2eVyGXO02Fc+VUKHcH6yhSSfS4xEZpADy0SfiBz4sL8rF4IGfiMYB7Wtwxs
mXoM/O5XLqBPzBGvgETQOWTr99DYuyaSeZrOLuN4sYWQox4ina9iKZ4UGeu7ooPEptehcfF8STKl
SEIQNwu7iuxAGZzehnZY/VK+C+lLKyNmEdeIuP0Z1MAPTVn7RVwX0gclrAy6ftiWRSc3IVd3IGy8
9tsTJ3MOGFIECXug8k1xCIcVx7FJ/R49LsHh1mACLlwqnSdfMnMVDp5m2eUZgeia4GNb65yaYB+n
Irdz4fc6dhGIPBWIfsA253OQAkEljsDdvTZift7Q3zi/C0AMoTJHqha7Uae6uF3gRccgEcova7oI
xM4mEMxrUwWhxvgpXLNu13M1+/mNO9YPLauJgCZL55CBbU+zrJ/GSmq/96uLP8SQccgBh1V5BsFx
kaZHYWMvRABx8YdVlYralFDbhZL2O8EkNImtZ7HABSAGNoTCA6Sb8s6wn1TQL8NM/cAGxJ3nT3Qm
M9FqlbPhR2ybQ8Nrv+uPO7oft/PEoJep8mLY9phlvgbeyC9vuqP7y7qyUZ4PdNmp5ZjMjbyKM61e
Ca7nS9RvvMfFHvKgp3MKpARSp4CuOeiKvk5jF5cg9Kin6EoHqqS7cALrsd+Zd2Fei7KLGEFem3dB
IA9ykOSQtH6s3sRlCiArlAaMGlVelWTbQXV62kN4ygt1BCDsZXzs9BQFmWlV3gdQNh4TMR7Svuv9
3iwu1rEJtO0SCNfmEFEidy1NcQWQnoTBxEU7VugAV6ChkTmnUOWruu5TrFs/zDBx8Y5xz0DSziaZ
Dzx904u3dZm880qiLtyxtJOOwPQnc4jW7xYefofEvF/5w53W11VtZS9gWg4gP0Qk3iXL7Nc8IC7c
cGkhMb2NkcwpBTitJXdaDX4JyYUbhlmYLWYeZJ6tkIJOi13f+fXFiau5tXACHGPUybweiutt/MFI
4RfDXJwhgQBwKQkGPSgLD+jm7zPt+c5yYYbJVkPNHvjIXDaQD+ZQ2R57vwuRCzNcu6EBN+E25d1Q
lp+yxdYPGynZN6+z7YrP8qHKCuhhTXkJgFTcFrvOel6JXJxhpteqnxuYXrJKH5p1Fvt0HK3fCXQp
AYZ5CMADC+sTFTfNMB/BoeTVbScu1BC4+rLkZdsh1zF9gEhSf6xm8O347bhzwR3PZJPh1pc5BRUA
rnJvs9Fzms/FGtZLF9cFsQJz6tTQXdG3y4dObZ0fFTGhTscA4aQoVAX7Ri/0MG3NlzloPSuIfwMb
VlkICvwgPhrFT3qFfjjQ/F5b7oINq7rbpInq9DgE8wES2lA1aAE49DPuFIZWAITmYIySY6TC3Qba
gYT6+aaLNCS6jqaprs1xqk10nVXldqPXzPhdFl2wIZhRZFrGpTk2QXIXVNUVN6NfEdsFGw6ZorFG
EfsIpcdlRyS/Z0Xt2Sh04YbtsigGXhdzrOX6XkKFZDcG3PPe7+INedChKqHOmzKXUI5Lsxyk3r4r
d4q2IdSuosXy+chLTEtlbEn2WL9fEcHFHHZFZYLWpjBeFO+AK/tYLD53woS7kEPZjb1a+9Acg3bc
U1EdUpP6OCZMOwUhWk1rUC1sxquwOhiWgRzgq4dXwrLjlbOknYmS1RxJLD63QXe9NNJzP5xyLZLk
KqthMcd4srejqa/55gXNx6rjy8v9iDYeqyoI1RvRFde8DOjORAPzeTDDulMMgqwIFWhxmKO06WEi
4qnYpie/7Q4vF266BnWVaTZHrek9K0tM1jHq1V7Hup2MieuxafvZ4ADG0xt86gHVZukTqmDb8cm0
J/UwVY05Lmrb4w/dhKnxPCdOtlSSNHHd4GNuHQl2KRuugnjzKqUm3IUbBkYU40RacxwU2hxrsyVX
mPL+7vU1Xbgh1B1MPIOM+DjY6Wbrkh02ySfrYN2OX5JMD6iTw3QaN/tW1fux9FIugWnHLwtJ1ylt
YNra7ZqbM8M+9/uULvRFzhPB1C88B0Kuejf04ikjUvhcILBuxy0ncCLG0vbm2Auyj8P5qk+87lQw
7biliElpKP5/5EvxE82rfTUlP/zOiOOUdcTF1ms4TrhF1wMZzC5Dtd1zSxyv7LtVSSEqc+wG8Y41
34Yg9QEBY0ccp5z6gTM1YLNDYpET4pty0j4X+4S7oBeCWa1BLNjsWgGN1lY3IPXzeezAtJMnhwgI
XYpWMmTY+10CRY0E5Ppe39GFvEgKT2k6YY5lvR2aNNfj4JfcXbRLy8zATBDMR1tBUXyudhAq9mlr
YD+cPEkmuU6kR/Qrz4q1dQZ85OYnXQLjjj/yUiQNLbFuzuW3dovfmXYVnrvtOGTakgAkWbBdhXcz
zfZk2zwtO/7Y0mpLCB4Kx3lcd2vxY8w++h0Qxxd1WSWxtjggwNMcQOO0W9rJLxm44B8yJpVUfTYf
JxsnUAIAIE83KvCz7uJ/qqxJyvl83VaUzgeAUz5GprV+2+0igM4P7HSRWLoK15vRrjfL4AUPT7gr
WgJJGmZT6J4d0eGddsNZN4KXnk7pypaoOi1Q3Ajno4wavp+7bXpr+aJeuU39qr78rZCPtTuOyfWG
59JA1JGgaEqOZK1k8KYa+VzsY2ra4l0LfHGGLqRcqhsQtkuQ0cSLkTeS20HctKSrox1ZuW3eVJud
lhqCmG3kVVpMuCs8EbfIV2Zp1XGkBXDglP6EHNk3LzdxlSdME8RFB/HB4zZ2n6O4FKgUe6lLYd3O
rpohjKqUNeqYqfpYt1m9o5MXLAy2nWi3bd3UZCCBOlozst00mXWHSZPMz01iJ94NpKztRuvzjjfN
Lk3DMzvu5kX9j7U7MW8206D0hD2f4Yu7khbDXmfxT78P6sS9WRQG06NYehFXn4he8lAGN36mnUuI
YfVWmajAull5iGx45KkX3WPCXfSG7nS3JApHhdEh2oNwh+43iBx6rdvF4RUmTnABsepI2/A2FvYA
WSi/y4KLw8sMyaTgCqb5wnZLHOQNeNo9M4FzTuqujE0dLOrYkPnKCvwBTFF6aUwh5DnnJCnD+f9w
9mVLkuLYtr9yrN7pg0CAMDvdDwzuHh5zRuRUL7LICYEmJoHg6++K6r7Xuv1kVV4LszKrjIx0wIW0
tbX22msJzcfp1Bijq2TZdL3mY/y2fPWSjcd5Fmpw5l4PkdmAo4emawNB6Zm/7WRzycfrOi0kCQ2e
Hm/2qu0GcZPPa/rGs80lIc/lawOvXSyiYXkPE6Rb6bq3gRmX2mDh2qukxRQ58dl+tr55wDv4RSh/
Das/2cQuiUTLmkYNYwqoVE7NNaxFzNnl8RZCVHbK3tKShHV6cVglUMEM5zBBSDcZK1YzfeVL/yZI
Ghe/2C/iFn6vqo8w35PuGE2fvWFvW0mXlijY3QOox+LKYb41ZReHZQjZkbdtFpeMombuSW92XFxk
wy0fFEovw1uq5hiRiwiQemltAsnkU0r7oNKpvA8a/kbg4ZJXpFMajeEaTyf1yiGA6PPvupVvzGIv
iUVzvO5j29PptHXtLR11Oc7qbUvoklXEBxhLZDHBHGzaFkCp4CV8nN4kDJjml7QiMcZ2twSjwvr5
ZERc4Uz/lgIdLn0BIqU26HQAUtEpb9WRp6ZkOn0LXwmXvliXofVtusGzCapdAfoolkK0b6ot4NIX
qzLxE1NQ5sc08aQAY4OlL2/ali8JRVE6DnIMcOEFsky3QZO3xdSlb/I2wWNfpHBd7lgYR246ZVyv
TTX3g2mKXvQQ3Xzb41+szQjWfgymZK9vsy/7xL2P4zcJ+OLZL/bmPOmHrR2QsCivoyoS/rS6XLwt
XF3SfIYx62G9jJRFK3pc57wQefi2CX5J8gmIQouTwqVjlZ0BoVSif5N+ZJpfMnw4nAX2JV4wwYNc
3EquMeYKpdE3vctLhs8rbRvefqE50bghZxE4cdBsZm9bnJcUn13TfCTDgKu3og0LqyarS6+b4U3i
9BicyyUabKZLVG9O3GhVDDhP9Fvzth3/kuqj52gcuBymkxv3Atyta9mK928b9YslKropnwaihxOU
Kd1hFcleBiG6+d929Yv1uQEfnEeV+1ObAwBP7EPazW/bli9pRHscJKPsd39afNBWsKUZa2/DN6b9
l0wicH0nkY6bP1nFPjSAfQuT+LftnZdcIi4hNkCiYTtBZW+CA8wSHadcvqkDOYUX3H+W08aIjqi4
cn/S2TbrApyOWJf5sK3f3/RKLzlFwlh4snm80gCP7NauTodfcURe9+CfJM+XhCIriWv9gleKwuvy
I8frpXVj1vGrHaiCrQ7kK7sPwZ7pqX7bd7lYs7sP+y3LQ39K53fBFMDl5a1v4RIaMbqhoHL6UwLd
itmpYk7epBmAF3yxYoONwpqYYZTEOt13GTmSt4nW4NIXyzXb9kDPLfEnHDHgdmZ3VbTjG0GRS4ZR
Qzmsn6fRnzht5XtgR4ErtjGKf4UwkH9Kj/9sAl2AI50eoOot8/5k0OdLn6EbLM5LugTJjZghyv0O
vkakf54a2UIod9vlZF98usYbfAd5rxZdtKh6maEAkmj3M6Rk4Kfh90aMT0SnyXBNRuXa87gM23w3
bU2b1zJEu+/VDB+fsTIqStzVNqcru6WQECO14TE0F5akgcR7wZO8+USDJGKl2hECKsUHO1ZTkkL7
Ms4DtZ7mFmDUA41ckBzkHNLmmHrwph7WntFyTzbva1Qqz4uO6AckUe4LDe18m3zoH00t3gFuElPD
DhPYzl8d7raVCZQ80hOk12BtErOQ/QhQj4QfBqVpg/7+NmsO8WapfSJdtPzYPbyU4LOohxiaJdB2
uLI+TvQ3YnZUvZJAaXsSXdbtH7peKH+YWRpshwxtp+MVWpgUuw6mfBluE52Y+Hd4Im/uFEMHoS1Z
Onfvp2ZLmpInoCSWjtheXelmbcY7DXu97TmFHGhbSYsGv1I2uUlL2JIn/DCTnU/nV6lwUYVGbvQe
FeZ2LXIeBfmXDYM+XiXR5KBXqfK4+9h2nodXwZqwrPKpmPWBpTpqyjxGfaBOMx/cr8kuaA0pgo2V
lDqe3m9ta96tUdfZuhHO0EcLdQU8zWzMqxeRZWE5NJNihZ87Iw8h7C7ieymiUZUDTKVRn9oX2BkK
o9F+k8kVhP+VuiYoc5PZudo9WOhluM4ENssDT7MrSqi1R5aDYFcMNN8/rBPoWkUXsz4o11A2tNg3
l8kD3GbDvNaTa7qS+dF9dEoRGOCJcHXHOEmD7PsO+5r4FPOeNMeYQJe8cH0MMZ4A3i2u5EOwnrOQ
Z3DuBWWmKfehj15wmwmizplazjjo92kBo7R++uQ6NskCsG6Wn9pkChe4kERA0j3FKipmE6fuweV0
46KYombZi07beKsSzwNzcJJtbTk1kAKDMs2+89Iai77pNc7YVI99BNosVSFvy4gJ2RwUn6ivCMj0
L2vX+KUIQmshmmE6xysWynx5HhzNPgI44KLq1yQfC81Xvh4n/LU6ORbPe9GqgbJ7lA7SqYAn6mqP
XDP8eRDQCRdFkA4KovIS7h6+Gp0T2yey5QI8Phhfd/Z71uZjXoWtdvGNgmfc92hvfXgMWOC/jtA3
+X1rZPRMmJEpMIs2GN/xRu4h3CXSdb9OxAqD0rKjY0/qmUcpfVj1loQH12hlrjbHI3sUayaHYkrc
cj8sTpkD1lbsSpuM/be1pUD+OPxz3QniPkF3DLal+ZinaOHuXUgHeL2NOnu/JjY4ywV/U7SwdMg+
zj3Tqq9hKqesrNdpoeqxTbkyP1DNI2kNT4mIOXCJeZye/RzDUrUwS5MIU0qUhfq4SMO43Up82W28
69OQLschoBG76df+dQ4EWYOw1PQNXhfOhfwJbWwteZIuaA0URSdOhqIfGqBoaaf794aEYfuNDbFu
vk2woB+qcORIsdtWpfq6hXevvzIp2dU9ZPjTD8rLIC5luKzJYbTCTXeIpoEvaetsekDlNIsKeK9J
/R7tI3H+vrGEn1mPuj5aovnUnPvUpz+UizTYuzQz660xBulCpJfpY5rkDpJownU/ZrXMD1Z4nhW6
x4oKymmPpH7q3B7wiuzIMQrYM61x1SJfGo5hjzkRBqlgdz7nTXiUgRuaukOqFpQDy5q4ztBl1lQT
awNbiGxKgroLgvUlNcwMV1buVbwjdhQr6p2vw/suyhfsNQwJpOC0EHyDD+d4vzdT3bfTowzGfK8R
EjI8YQPbAvRnMU7Dw6x4SK4CyjJLqhgdLh+GLQFeRtIpfxlJnF2z2K636Rh09pxnrY6PCQzuowPF
IphvsQGe9daXA3zgnG9v8zVt0VXS0f2WpWa4AayF3T0GbyQqt8zw7mBltopio0CMCyzQ/HfY9W13
uaAqK+GB+jnqhvxbkg/Nl6gPe/PYZ+2OmdASQco0bFnlByKxIcIpD75LG4dhWQSJKqnaL3Rhh4VK
dzYmHGoA6KKCjo2p7cyPrfcnGna2SgRKR1MWH8eYhEVOtnuu/VjEfNdFDmeoQsDfBfOye0Qa4QqF
TtzS+WAtdmgSyDzbK56lruA2szddFN16IqskGz/xNVgOUdi1lYNaUQUJ8Zs9GzdAeZIF1QzJtYrr
JS+FDZa8IDDROvoG5jeIziq7zZl6dtvoEM/9l4zz+QCzYlqli1yfs6Wx1dDB2xbKAuNQ5hDmc5i2
rEH4Sbw/w84qKqCQ9CwpThABIjy2NvN+YwHiYTPkBcXLLcGhIAUl2y3Z+JF0/jZfxrCG57WHuKkW
5ZzJttym8E6l7jOGMa0H2LadAGR9EZTvdRyvFWitvNJb9yNfw7YOHCrKDCpkSAC8OggvjpvmQ9nk
4VyGvcO24shDqNm927Jz3IMr2Cag+CQZM0XWuKOmQ37TU3XbCL9Wabo9KjP28tD64DP12BBkI6/n
Zb8lDbcFJ9N7u0p2nlI21s2a/pDtcsclysWlwRgmys5YCdaXQ8hucOTcX3cA+Bf7xSIEmWCGPlXE
R2RbcRJPBxGnsmBeLGWkRFDSfnjXZDw7RTOHebANHymaSGCtospYRH0h3Vh0fYjPZAZdCEsSk1ol
VF4BrEibgqzoMZEAnYvRqOQBYvIZdpqmwhfiptohuCmKPtunh4iT9MeaNnNT5UsbPbc2dls1LApF
RxJ1srshCUmAHSyObHd7kmfVGhoujpwpIUt8PxKVSaAbcoBHC/Hn0MbkNg0DYQvK0Yta+NGyr3ZL
TNV3ccCumGrSj73WiS/ibfafIOKYhod8HJqPq1LrhJwPfaHnHPYmHjNzXMaC9+3+HrB9stcMroCl
3kz0cTKtHYuxa8ePWT/wHyNH5edaa4fRcRJrCstpyKAG3XY7NhAAZXdp4NX2bjQ5N+eMQ5foMEY8
BONaBzOtezJqWjFlONhOZm3upqSZ3FHFVP6u91m+MtYFNSAiC0yrqJ+2FfWlLXcVnxWelaJdRj3G
eUu+ThmU394LGypXRD3AVmCk6/ApVHpwSKpYq05t05sPdt5o/9nO2fpjhip/W4xpDCb/iIwYtavV
EFrBPTdiD4vQ1taRUzCpkmZT8pTpwT6FhDay7q3AhBwcQzsnb2fomwqXjffzuvIdqck4y0JZ78xD
P/S8K7UzMUFg6cK5AMKaTId8MjspRsm3oUTTM7kf4IktnwbITUz34xSGw6EP3SQOHWmQGwJgTqFl
5SN0A+NbmPmw9HFXURuGJyTNUb5VOArewONpAv+ZkDNkPabsGlbGEfKxZN/HWiHOfAyjePffkq0B
3dMuQzAfxx4GthX6gjv+KCEdGl8NMaMNhqJL42JZiBAltHw04krKfbHifapTAkNaGJV6iea7hHdd
/xgYb7p7QlLTVglSXlLMFgpIDzi3QMKbTjtlNXLrBxittehqChm20n3Ztr1ymUjhzUETcWaEz+DX
pJkToAFOrCmWbh+evGPjCx3giHVU4NEHZdpB07ykUqw/bMBEVAj0Br83WwAPPjOkip9gdo2sJPVo
oqiWGbl7EVg2Xs+dDWqJjfyFujh5noZAntMsx4GiM/6MUEjEXRLPdCmkXDw954J3FEeABd65dN9/
yCWZPuBUx7JC9WMTl2MUnqKGizqQq56rJWADPcY08L60CyX+cSbdvJWxVUuFWMc+7U42sNSFZDBs
cfrefArCjPlaK+QCNwMi734vka4WDoqIhyY1NvwSzlO8lzjsdOY4B5u09Z4T/o4ymrf1HgQLOWee
0vya9257hiyk+AGex8LLabCmPQ5ItzrUk9aBVDtVN/Oi1+heydfEyMCpYD3BKM1+y6OOpg8Zp3vd
b2bKSlT/Th5+fr6YIIhpiyagt8m45zghZh3wR5A2twlAG41p5VLKw1K0UiIfy+LkcWj74J0cF4Gd
aJbZI1sz4e73ZOrHh5Vs+otZjY/QV2xFUGwiwvY0TfEIu81+j+4SI5aHdpI9xNnX9pPoNj98akhq
lzJu0GYW5ywIKiwAKAVwNb1G+G0Yc0R7No+l39exPa5yj84Lm9sOQm079eVkcRYOod2kPiGpU2lh
aNRB6RwP8rTnefc9EWJ9BFwev2+zZLW12GdxNUGdFknSnG4KCzINwnML5k/VebLUTTaLk0ClrhB+
j7pDaJxvruUyeX7XjiF/PyzJPYSsaWEjNO9GYhZ1BoH4uFxbUPjqNPatvJ76eIVImIpnSMrxDV0u
vM9FPXvKuzvXxXtwDBcZ3kRsXD82axzcmiCjcxWnMJgoNFqSstM+4lxRkyGOx9tmisQX3xkhixCZ
7FqPCXHsOiU6O225VGBTRcsAzgVJRV/3yRB82CShBUCErDQsUUcX6+GVZvO1X8I76noY3gcs3ZFT
qCyoTEZifuTNMHXFwvf8MV/V/mITy89k5cudFDgJFrnXpLtl2MO3L5CG3ZZ637AHHmez9CdP9ub3
3rjN1sOaGew2wvfLwTQk7O+ByeFQvkRIDyENyr/hDK2e5DSDadvu6Wlgy/I0IlheRVvcpNehn1v5
ABhff+dM5/BtEdtcRYPX5zhpkN/Icbybcw5TtyQLEMb6nMafBvC2aBFBIHCvB7/bu7nvZl43yZrd
E0iezqeGzziW6i1MvmJlv4I1YbYF78bBK4cDbd7fGOX7UxI5+mkCH1Mjv8qXtdbEjphV2BS7Qk5t
fpXCQ5EWW5fZoPT5sETXXCY8r4bMvG4Jqn0irb2TC40rKfdzt29DAR3d8B3thv2mD/3ibqOY+ecd
e8VQK76ixXyEEEI9EJulV73zPjob7rJnMW2BxaALLcs8peR3jBqNz20szR6C2j9EZkLUmTZfNeuw
PKQ0QxxtSTA9CsEayAELnV9btX4H6TPdXyb0t3830QIrT0pDWUixbaUP4AJ5XPm2hcUWovvQZPN1
uPs6oYq0tdbC3zZRd/KNftj0RFeAE1F2hc0flDOI4YUmKQP0Q33bOCOnZdunp5ZETpboOBpVQRSZ
hisKs7OuYhPd3wW7caRwikYv4M7Lz0vkYnoKNfakcokTPxy6DY1QUsEcnW/Reju5ZUT6JW1wdAnw
jnId112cQxjLuuttQlG2pGMU9TeBDBkGfxXhs2zCZboD9SzPDjCQY8MTaNJ2KvW6afc8t7b9gSLD
bCtswQtgGNv0uMqO7h2oHbqkuwk8xj+KffqQWG3VwQ47xHipG7fklIBBGhU8h2VxsbaE3ncsskm5
ILDfhpavL6JVOjtmsgcBDVGog8UutAlJ1TWt7Q/QLZo+U+FR5Q2tRLSZobMhS0sJdr4RgC9BTVxE
6anPzCKv4KClhiv0ovRPmcxJct2PrcKkpratFkNNV2hsaKJAKt/n5y12kS1Q54HZkQy1Ex/Zq1Rs
hT2jb4oE5ln2QKWmUzWOOleHLDZTe2cby3HqiZa0r90sli8z5LjCkiwR6oyLYI6VZGjZE8TQOl4O
QZq0N2EMROMZh4B8u4pdvJHnqIGo8LdMgKV/tzI5O9iirU10HJZGjQ9M6z7+vjdGiiME/viPZYa+
7DXBaX3HypVjck9aAASVGNs2eGiiHRIhBREoRGClT2zEJkrQ3lu5TeM47QW81T/sXZRBCWaOkrsY
6GakiwBRhz5EiQnPoemypVqzQceFCzEY1x2aY+JjF+WDPFCNEfywajlFtW/8Rqsl6wz2t3XW5pOb
N0Q3lLgGf0+AB76gEjJsBWcybEo4J8+8guDp8qTjNokqy00Kxs6K43SBTUR8TF03jQfHAyAHbnY9
kt10Iv2dNHkTVXzNsvbJmzDoy3lj4Vr24+7nh8x1Q62Nw7ERRxAtD5y1JP8BFClZa5OpZEDVCol2
MQGP6t+B3br0UIzEB64UC9NIFo11YjnwDDjmp4E0gpIC8AWaO7DI4uB+sAECrZ4Eg4ZOYPJ2gwWG
npYbiSRL+CJdooi/NHGeiyIPqRyLmef9i5D4MzKkLlkLrXd8D3hqjy8AvVPoyKMWOpdNN+IFaZPt
42nFDVRlfYimvQ65dPoS2mUyJ9UnU/IuX/XK67TBHC+iLbMPoQpn+ZWNAUSfetU1XdVtocjAKIjQ
8jFVMBzx9Pcp2YP8a7zYHsDDMriuBvM3wPFJy5mWmZ3CvPBIxbe3seAue4PnWMiu5bY/TanVJ5OP
7B5YGX1jNeayP3gkPbGwhOtPbA59pYy0xW5E8k9+w3//hwnq9I//wc9fofA1to2YL378x7PV+O9/
Xj/z//7Nf37iH8fv9u5Ff58u/9F/fAbX/dd9q5f55T9+qM3cztuj+z5u775PTs1/XL/5bl//5f/v
L//r+x9Xed7673//7at1Zn69GiKi+e1fv7r69vffXltc/vvfL/+v370+/99/O7woqV7Mt/+6ml7/
N11+8vvLNP/9tyDJ/paRLA5ZSCkFteO1LXH9/sevUvK3mGbwooYEFqwuotcqq7HjLF4/Rv4WQg8Y
iTi2DeiGvnI7Jot4+Pq76G85yQmsiXFJhkgT/fZ/n/LhnyWmf74XDMq/fv4v4/SDbc08/f23P0qW
/6sSlcSX3Zhj6xRHZ6M6SZ/ce7EDK52B4rRJGx/8PMa/h5MM3mex8p9abC8l1DbWg+5JWm7cb2Wg
tvwY7j1E4EJOPiBh/1XfxB9V5p892UVlUgQddlRG5UnFQl9HkPa8kR7gVcdydhsZyWE/nCeAmLIQ
hnWbeprj/f0SCAIMrRkU+kOSBTusaqowVNGBR+1QxXYix8zivKSS6FfeMH9IA/zsSS8KnTgSoHyT
SwnvLbS7xCNgHhX0urCZFF9DRcV1Sr2tl11IVSSoKlbzMNlfkFv/9O4XtdCYTTxfxChP4RAlhzTr
1ypom6RmQxKVI+pKpwklrFKsa1/1ZF2u0wGVjX+b9D+ZPq+1+p998wvukTVxu9M8koAQmg5GW+nS
PjZIe64CBN4ygc7JuxbgfY4aRvYritlrzftn97yonS5wWY4CwFxosHBoedYuLSwz6tby8Ntff6s/
KAg/ucVl4ymjaaDDfZWnBTva9d4PovbS2GedtuupQ4mv7qhcShQuQ8h9aHPS+zIfWLPf4bhZ5Ung
K7BqgY/K6QvgBPQOthFcqwLyK0bzH+SRnz3hBXkiCJQ1U7p2pwh6yyUyKhwGmZ0OisU5uhVDA+tP
Jc9Nnusy46l4TuG+WjdkyGvrkFBsHNDvNqrsGEuP1HYl0V2/O38dDz1UpydA1nLI4IDnUUH+61H9
k/d22RULSa0WkFtiTjv3uuzyZKg8Wq6Ops+e/voOf5A6fzYqF8RGh2Kdot1qT2oJ1Vlk8YBKJwtO
oDv560UDmo/G1h5R/LUV6pXjFWweNKrUOCmG3pFHNrZbLUaR3FuJ+kYgFvlxNvBia3qUvbJum1+P
labkezOgpqmC2nu7HBNBRAl/ewJkaCsHGgGO4Tw6LPNurukCxRzf+67qE3zlcSL+msKqvQAw0Feu
wTaRxhCPaBw7oMj8K079n432BWOk25K9S2lqT4ajCGj7NoPnyT4Wr0SSw18P959Fnv/V1DtmKXBD
j+HOuumA+mZYLYjV5WzcXd/ojysfP9MZjZEorA4F0/H2ixf9B8/jZy/6IuL2AQ6rdKT2JEEDRxaZ
AHqCUD+hH8JGLN/1ghy1gABdllYs2yQtXU/y45TPDXCJFBq3J9iQAZL6xUC8htqfPc5FCO49A8kB
AAboHDq+WSEbqYp8avVpg7kcWqnp2bBG1UMSx8iL7VoH6BRCZ/gAUhjVv+SVvEbdnz3GRTReTILl
HhJ7grJPezIRbAXkso3l2ABJil9Lh/AwrzcIHRdiHVi9jzk7MvZL17jXZfaz+19E5iQMKXr2A3WC
blb2atLHqsbCN9mETAGBT5v6r8f7T+b2ZRMyhz7MvC9MQUHC6+O0pSk2+xzAIRme//oOPyV4JSj7
4xv+m/krmID5DhBNnnCm7CoekaTqZJDjDb6qOscdqbtoIx//+mbxn03ny/5kNL8A3kdJ68TScPuW
JRTs4yHLtjOA9yA/TIkH7CKnVEH2flTqWjUh66rZoVaDql2uXlW+UIeXKeQLr8CXuAUzGqODDpq0
VAuTt16NOPYTHHO+JihOvaA0jXbREPWEz3KbHMxIl6aCl4k9JC4NxxIxUAp0sSGYFuucAbyCEWUu
jylvs4eQubErbY7CeslYtgDF8dEraLLdxXAUcPWuXH4F11yG/APY0F4rzdEAAlJM71GQDHAcN9FO
qjaO3UMQ9cNYAMTL7puE6Q3NkKK7bnOnSOlTbZLCTFHwcaOj/AHUVvt6hjqGvkFTdPM5QV5x3brO
s7slN6ROUk/jskv0KxQVj1EOXyOUIcoc3RZpLXoDGpG3zXyMhE2fY9fZFt/M7j8C3gVf1w5EqYgH
LDlBhjF+HNjevMJ9Ab0BFSB/3qY8ITWhvO1x0w2FzOaV4YRCjRs/JTnqt0UOhRpQToYc9RIgq2Ny
s+1NGQeAZqfIipOL1VmFe6AK41s46MBAL1tKoFfdSxfG/jlutQR+v/RXg1HzMWnARSnmMcGbV3B7
ZMWiAE8W4G+s7WnaphZwapSPKwZ6SY67NORTGi5LXKy9ZLJcQbm7T7ssD85iTqbvNk3UD6hC5tfj
kPWu2PvJ1EgSbA1XkmUqgxbOvSWO13wB/8kBBSSjZ8+a7XjLRK7qHWQYjS6SPmK2SFudfoKNq4VZ
wkRhfjHE0FMusoXoT6tuDQedoKWkpr185RxFTaBPuRfxp25LUa5jcnzfma57ITJNv2oadFPhGruZ
92irTb/mybIHh4ymfq66JfLNY9rGZihJH1gBbghDwgnTevuOaq1BfbUGlCEVyfAkIVLXlzGZwwNX
0tCrAW7HVzJAv/uhXccdEOOUokLvbXszAaGKizhYAD20fbvwKmUrRsZD5/+RArb1hXHwJylZO0VP
Dj7TTdXOQPgKAkpXtfZo6ta5IEU65vl1MlpXAXHnNRxSVpTqRk0q1uH0BIPbbv+cb8kwlAIGhKaM
uJ+fhj6B2kFCtwDov+vnckWf6hGVa+hpUpHPjw3BvC4dZ5jsam5+gBfTzwVNVp+UDemSerQS/eoZ
nJ9OQU70wU9D392DwZU+AZx2n0ZgPnMdpBbzEFOnAQcqxm4NUk33OAkAh8Wk0/yLxVobikyN2RNM
782PIJ7SrwzKGnMltiX5Pmxx2gKTc2NUAgxZ3kMLJ+oK0EHyL/MyzaJMpth8t6+GWa2doFjVhIAG
K0W9h5FOTDdSDMSZlyFs3B2s3qKPm3fuEIHo95yObT8VsPSKr2ZmeV/zJOCk5CK6YxOrG48m+qJ3
rv3hmwRcIs2SgglYxTVq888z0c1YeJAqXzJMJxRTdDgOp8jq7iBXAOSVsiz+vEwOHmqmsedVh+Jq
QI2elHNHBkAi4CYVqEZ1IJSCRRKV3JH9C6RT0dUDvHfb66jpghs+7esEtkij36FzyyNqzv3nkGSb
Poc9D29bF+9XgxNzVsR9Zj/QqcOLd/nGbgiE5OYaZoUHygL08bqGt3dAOP8Pc+e1HLmxbdtfOR9w
sQNAIgHkK8rSNck2bPOCaAub8P7rzyhKcW83xGLF1tPdsUMKUWIXCkhkLjPnWAb1YIpskmEHboB2
Kuk3VCdTitjIRGad5GwUFAapcjtopJtJqZ+yNJOQft9oftdRXlcBCaXMrgo19d9qQtZi71dsnkgF
rEhvXMfI72ZVIkDL3cYdg4xGBQIDDzVAFfnI/+C6fTZVp78O+chum7c2EzGVpgEXuBnQwW07DGHI
Hs6euUlq1cSBGcfyVjE74ZLN5MyJvrbU16PoZV81BFDd3O4RZUZXeejOQbmIf2Vgk2Lt65163eqa
hvzRzeYGK8ssjlE6z8fXz/Bn98QLsc/a25ssdqkWzy6OE8V7WP6ZeXBU5QS9RN3qZGX7Lpf5uF9s
pwzIi53NdNK79Q2xiyqTeJ9ZEi2hpFGROqWkrTPGe4dW91M1oJw27E5vJ1BCeBO8NOARcsrSoLxG
Uti+AdNziRn8LHJ+6XusQlmMwwNyhCU/pkjmbxFwo4xK8S2ktjPsk2W2dm2EhANpWXtVEycdEAdP
t1Y1XOIYUvZ6KYhcW429WDbonerkKOfUvE+xkN9NY5V+MmpjCWYqvdskEtHR6Iv4kC7RfCGZsc+E
fGsT8uzN+RD3TnJEjVD/SBn3K/ewGukHeGN1S0fTlYGM+rAOhlqPHzrptF874mkKZv08mAcX5QNd
WNV6QOiXSYOqGpFRIVdM+EE41E+kpk0VWC726R1Df6P36JSRLoJUL9XOjQf3M2Ti4SYfPURRtSNC
NhCnuDQz8cx9XZugCwfBIJsr/eZ+YgTrHJ8qGVXe7fppbGUw1SHiHteuEPQWZlj8iNu0jLavvx1n
Xu+1Q3ppyqJzxRIdUUvrzy69jx2jJ6dtWqXVBZfNmdxjDeJppsRrar9NidzszZQa+qALi0DWSH5M
YvYuZHpnvsiayRN5S2Kgts+OySCcW4Rvw7bRhN+YyS9Z7c+9gWs0T1EsrpGLKT8K1N97GCLOJk8E
hdm5tLytx/EDTiSdHwpaBKy9UsGeXdIDuNxLuIxnh8YLm8B6OKBXGZ0aKKHwlnXlVUWn9mCrIn6w
si55rKOuC3oqjkhpCyQyUsi7tNbycamzGvkfe2pFs/zw+tI581quZ34VTZSwMBkgaBA2I30ys402
6QqVOd1wC3TWzlPzcKEFc+7xrhJoyjUemuOoPCm2x43rRv6mFAh+BArht69/n3MfscqRu5mW+9SI
UxUstfd1lBUEO9mwRYpvXlikpwL5C09vzQRiLssyZFRhKXtNdiCStty2WWdd8CeeedHWUCA/HJmc
4rnFsa5ls/GUel/S171pGbwTjHM0Xqgsn9mu1oCgYhhRKVsWVOKpWnZgBMY3KJvvompebrUhqfbM
vN5uLwlxhvAScfDZXf3SvTt9698S/2LSkxW3RXnUoVk/ZX7CF3KNlMzEYPLNp0S4ZhxYZhqR9I5R
MgRNHjJBCiQfwxZxMGS3Xd4wLy0Mk+xX4ZflU+mQCKOAGiCrpOWAwL54TqiNmb14QQIy3AgmaB3m
So8PlZ6GTx5WmiwYm8K8sm2K6ciFnThEX0y4eTCzltzMM2pFBuHPzSNz0umza4c+/mbq2uGRsVbZ
UzFr2iJOUTMk4fWFe67atwYL9UXBg6/ZxClGCGiMbvaYZ55BeZzaaIbae2v7IkYIXv3qe6fZMuSk
uFDvezbuvvBY1uAhSiH+PNedcUiSuLhuK5RnZukvn2dPiruKZbKTolI4QokeiGvtaKIYNOgiELYr
0b/RNwo6ykPRVqCcelPMYSi2jcT2k8hR7w0KLkehE6vaTERt35B16E/4b6uD6s242xi2pqFUkww2
28SZkWwKPEMoLl3V/bt9Tp72i98WHjwSull5lh5DOB9Bnp3mHrTdcityn4nVSZZ+quM8uvAOn2nb
rHlILgqyqvSr5JjZy08husdlQdNSxembHDHgofXH/IsTeZeQVOeOtDUhyXTTOUU9mR2LPr5FuN4/
mqU2+UA/hBmaVHt0qmqfq+xruHjGJyUzM+gJhh5eX7pn9ly5imkzK8zx36YZWmDWSBqV3i6hn7i3
dZ5c6MKd+4jVydHQcvGnoYiPtOIYxpjY5qbTSXmTu3q5EESdOQnl6uRYcPboCvfYsRPIS07yqx1b
cHZb0dq/mjDskF87xvd/dcvWiKUCjDGFET86kpq3G3803SuFSAMBsXmJi3zmIFnDbWKvwHpFhnnU
1PMerIXhXn4hECd12XIIu+HS6nv+A1/YPNaoG9VhcTAaNi4LjMZNWs1ig8QCU03pOPvCQA/ZYya7
bs3+3mJfffCY6Lzz8P099YVtfS1HbPJmbP1ElE82XlplgITifTSmxXEIoFFUxxytcRBH2cclSdz9
0uXRqQZRbEbDmIK5jxhS03SHuNQU/Cotd4PPAFNov9n9bMnvKZsbBYSkI7kz1HEoIxGY6OqCviS+
RAqkHwseL06phmgnHbObrG8b5K62u13c8IvXJfXeI8W/sNDOva5rbk+XVyVKBpsky6+opqQFZre5
a9wNglF3W+d0DeKTbrkxRmZ31rnxOYKLvBE6v8SGOLPW13CfcnC1WoQVHVvtRV9sbyneLXadb+ze
tDZ49al6NKUz/Hx9sT9PxHlphZwiqd82X68eDFT9WXQESWHeeW5b7kRYLMfqNMcFwV586NwWkbho
7a3jney3EyVXbQ8O2n033NDd/8BoWrVpddZsetmYeyDozq7VzvIF3bR/ahGmyN1ye0uVA1/rjDPg
9Ys/d6vEn9euBtUaXtJHR2+a2p2wCzNgI8L2oeVHhK3J45JTP3r9s86ujNVOOuMxxENXR0dbU+pw
xNwezLybv3nDPNwkQzLgYs7aG8wA8bsx0+VmOWkRsRNd+rZnYts1hihljlRimB3ftjPc7Zw0xkYn
kfkvY5w1iKhuGzXYEcFAZEVUx20rOZaIwXfMYm43apq8m8qYbMx7S3rVyNoLLMd0L2SwZ46QNanI
tBiBPVREiagQkTT0U7E1UYRtx8JuLny/M1vuGldETQ9bHTT6o8eoq08itKc7sw2/tz4OkA2lqUvl
vGfGwgsv1Bpe5M8FciLXi4+Zh/ijVtP8CONJ32CRQVqNVfeATNzcj3mEpSCdkscCK/kucRkEEbgV
BliX1knQTsa8GyJPXM/SLrat54b/8l6vwnwRRQIZJMd1zmSix9Cm2m4tdk5HSlpPr78r5x7n6ee/
7SnJ7Jd9NfTJsYszdeiMHqEv8+bvnd75W3T3h+bud/HWmTBuzURqx9ycPJHwEW3aXnujhQ4HDfne
llodnCqxEdxb/Y6WXHUhtTz3pVabjaFFvVRYIo48vm7jTnZ2zZJFyOxW+kIkdU58s57CJqYuQveo
KAB6RvyeCrc+DKqxH/KmqTZzZADZghL9js+tr2iyx0d7QoMuI3/ZNyhTt5ODu1NiaNksasq3TuH2
G2o0Hfrj6VJ2eu5FWoV7vaq7kd5bQnYqKZaPcN7R58/70qWJht20vpAVnPucVcwXgiyxvYj9G5qC
pJmu55ulVNY+plq5ifWcXzjyzzzXNYtJ6QKNWC0TiuP9cpUPUxoYoTJ2zZjrC3vPmZ17zWTCooib
e0GcMAyocZdOOXddXcy7f/W2PVd1f3vbLHeYClZ9cWxchrA4vi93YBdQf8x07f/dR6z2jKwuO9Hn
6JfSIqJlZ/vem7Za7hm0O144Xs89hdPPf/sSkZrxqc05XyJW/n2V4VZSZbM8DIO+9BTOLKg1oMmI
E5xKjtJH6A7dUxiaGHimzLpyzRYHZs5E3Ndv1pmoZD17kEtvpj4TKROr7Hdui347bWE3lEa+Haow
MF3nEn333E1bhSSLy8EyzqQRDrb6wC4SWA8e7kHLjC/N5jinz1gjnLqIYdV+NaTHNEXHh4MxvDan
xNhgNLIPzOrpNvWpI2ZTvdklGUyNxnLs60b73i73/Itx+bmHt9oN/FhSFihIo+OyrnBSKr/DrCkt
6wuAlqpC3J42V4Md9njEm/6rbkvri+zbqtwMvSO+d9gbr1WGN93JyDmQxuWkEeBmqE+9/tSfA4kX
zv01Mao0Ekl6j2ZX9HWQpYv5bnZ6pBHptLcbxml2E9VspIeIet0SE72Y1YY2fc8YmH4MnFzKLdKt
+U2S8xiBYhc00736Yx9Z/qGTWFcHHU47tJfLFsAGuIMoLTEOxzfN2N7Wg26Dsl1ouWI/ZVTBcjvM
+JZhJAwHHBwZsIvmhidYHwbc9Fsniew3k9lurebSHnHmRF4zrfKqTu3KYqEgr7CvUmsiT1FMr6zM
hmRxsX/BRCN3byB5vH7Hz33gakmkYeq2vemqQ+qbbWBhY3Zgf98r+AVAa0KHWg7XMGS9unA8n3nd
1i6FxvCmIj59oC2N6jFDVvSLbd1lFkTy/fWvdK7QuHYqjObJsi2lOngDQWAhhLktIfju3cRqv+Ht
pZzdDfm20rA2E8QL2w6n9LcLH37mmDJPG9pve7CJ5gRUDaL2wRrfR9Iy8X7EaDczTJc2Hi8ABhJu
QRQBAhBGfgXDwrwZ69HfVU5WbEWbG2BThq+vX86Zx7uejoYptNIVrN6DOZZhAMjG3TdLgc8sicsD
Moh8E5pJv48K6xJn88wes56YRi8S07ydoQs00uzJRha7ZeB4dJ2krn1F+Xf6l+vodP9/u89WOZrC
tkfvIDsHJlRu53cAlYZtZSfZ4+s3z3mexfbSdrR6mKiY4wwzY3ocFyZuYqYr/Zuk1mYZ4H+Zlu1k
9tFB+hA6NlVo6Dt8lAPzYwxaCzshk2RLaQU1nI9apdkkRKFW4E0V0eaI4yxosFNc0/eH/iCN/dBE
EZXagn1nY0T5+EXns/CCoTTCQ5f5TEJOyJkDTfvnRzyEzYjnvGkecM8O9xTTxbtcWNNDX7vyR1wX
ePdakwm4m65N3DsA01USqA4XFmwfO7zXypAlZnE1vgVs4w7bqHLLfm9E3xFoFCWwhdB+U0CrQHam
M9qf9qKvPWFX6VYtXY0vT1Ai92amEBwSlAvTzkqyCKiKf8IVLROCBMMzlnyrZivzdmErTBH4hq9/
AkeHieJJw9smk2g/N4OZfPU7H5GxgYOaVqgpzZlLW8KvPNDpCdPR286Nx2s5I+1oLXVfReAh/GW2
o8BpsA1uhtkF9zS1nn0LP8E0g9yMcdCHqkUKxPdLfpxYUrdhGoVy44o+7Lfo85q9W5fxV9trQJbA
EEDGKhOdxztROBZDd2v7Oo9ht2NMbeHl6BPt0rI9gat2HBtrA3GoPgqDr5OMfeltfMK6+EFzUlob
zLAp3nxRTD9Ls+qGt6iK67cQxQZUOmAQwpO+Tn2vwzYXsC9UfoxMR5Rb3kMsmjSpNJQvUEYjxmEj
/1FUjfyUz1RoYCBkXrjxFid98tPEBL9jx9nHMYmlt5lGfwq3/TL6H7qScSSbYYmqb2k/s4UvWb6U
KHnn4cqaUtEHJkKeDXKo2t6jDuxZ0ovtopBAAJQHLMjx02xZJS+uNfgfKmYT/jJQXSaHotU624Im
DI9TBwl00zYFiiBnRgEWOKNIUVr5MswD+CK9c8izeXxPNl4gn+yTOt2TrcsF9bx2pkM2gr8QYhD2
rkojx9lIXHR3AHwWiyrGaD6OUbx4m9Lt/CCxVfwhEhb/gW8VWIfMajLF1bAspgX1Ksqh7GiFcLRu
jeIbRAy33kx9p76MnsKWSMttU03F/OCrecZInCvvMDCWWmyiBIcwxyCQr8TK29sxr+ZsT8W3/jwP
SfS1NZdkbwx5eqrwxukGX6Sprgc6+eUJlMSlj+x61/hqbegAVAEfey+q/COpD013XIJevuubigdK
ZON8U2ncfzDCVk8Bb4V3ndoWrIaMA7cNhGem924p+09hXw83qB0adm2/kemGRrZ6FyUtBkL88EQt
MlVN+pYuTHkoUkN+H9y5gt6bGTroQ71QB8/q5ENfhN6PspcZAW2qJ24J8wOiXdIVWPdbCAv1vlPV
EhHRhNVdxODcbM+x1D5G+FFnQGwTPpwlA54SND5UsQDACO3CMl5Ajpn9mL036gkdKpVN/QG7gOEE
Uxb733yrpAqTuZAPsPGcpIGtdOT94p8MLmU2uPk2xZJ6QKfbwK5QoVz2NYX2N7mesiGY2EFg76gF
ApysBgPnVd6iZO3z2djNwqiACuIpL3cgPrq9Y4bVe+xkWCEG07vNBIiefax09wN6iFSngaPLfk6U
SYfZAv1kOU6bB4tjw7mzU1aD6gZ6SKIb7wYH3lXAn+dv7CmMjk3YpvZ13zMiesdXR7FcxU3+Q2G0
h4U0Wv2+pSD/mbGBAIfGrJu5Q/Uw+FfCQZoZ6FbyDVi+w820ZJGPIXiR9yagxyhQDfMytJjSJPBV
Ih956/HriljV4FpYyfN2jvxxU+I+bw4RHa5vUg53vq6fItNNmq3l++pmAln2U/P7rAR0hMxVLZJ7
R3viexhH2IiGtKqABrm2vIqwnnh7EbNP7dQCDQ6djvQeq6nNEoaTnToCU+45wPMINoO46gF4xE1H
T62FRrgFUEHMMmsLHBqVS/NTOI92fux0eF8nwrvXYrAgCSF0WEBjgaaxK5elmOZQwUwKoyGyz8K5
zWn0s9CrMXyYTOBFgQPR/rNXqr7cyRaVIzLO+r4N7e5uSuYPaKVPii2VFu+NbDFSJN1x+yOf3HKG
LjKLEj9Epr/kKufiyiSbrU0aOs011Xe9bCAJ9du5YgpyMCW+aWztLuvfIoYd38apmr5EpdPOB78T
hr1zM9l0m7xOxpm8LIeixJFu0hkvI/NYcAuCQeXFtylphvdLWeg3lcg7B5VqtFRBUYw13FYjNIaN
y8JhLFEL06fMyhEcojfFEBuSPhEH+Jb+95h39zOBAfZhTZe7QuHbhoidhwjqMV3irNiYKlQdWi8v
vHL6gkI4YpL+FkmNhALWigOdJSNAK3ubDE0Fhwww5Nv/owYWBlGDfxiKVH9EKsilxUZRfXw9IDoX
u6+qd0seMpOo8vzDssxUX5R7n08zCuJwuSReOvcJq2S8TbUlDJpHB9c3PnSpEA9pbjHNTc7mhcLC
ufh0VXmrdZHTM3NoACS1vRv9Vt+UU2ntcYWWBzAl04VU9kwBw1wlVmEjnLaKJ+MQZfEnktgrsCtI
uXX8o07K+QrKy8VpfS9/lL2ePes2OZMV4jQ+hj2OzbrMowdPNcM9nSY3WLrWPQq3R/zbpsUdHjSx
KZvI2jFDddoKXpAnlatfGkTFtky67HYIJ+sp1aPA43PirRH9AeBCHOKUxryN+k7vkJy7OztP3AfR
TdU+8ei1utSlEQQW3tVopA2QAEfvIAvF+9oCsmIpO7+H5ZYcBED4u9Bz6aH283g7GNW0i5nfcqVz
Zm2NecLOUYAAKsZU7zKcAFuvR4lCtN0h12znC9XEM50oez1Vt47yFIVibhxqt2ivLM7SXTnl0DcX
gA5OCLCoAPK57aAUXbdJZ76NLYtDxwfd9q9epjUDus8sQ00hC1HiR9iUeawIquduT8x7qeOPlftF
Jdd6unyP1zUW8ZIdGyEUfIN83lcRtWZgXtH3sEEJXKbLiM20XnZlEUafexdtczqZaWDby3yd28Rx
od9Eh2XsMCW2KrwLoz7Zk5tgT4zUQ+nk+WPWld8bqZL963fmXPdnPbY+LsOo6AEQo3Fbut2IQHCj
wRDu/3IkL5330Aj3+wSD8zafHclMBLoUNrwqcnpfPQhLTW8Q47IKQ0e9c2IpA7tV1gWq+Zkd5Fn0
+Fvm6UfT4iyKmxr6lfeo3B7dAWXDja0WrF6N51yo5r78Wv9l9vrtcwDC6Cxybe8Qq/mBaS3lIVPg
ID1XhgEP8bDAuLmwFs99pdWmqH1Af01phwezmYbbGQXaCb417m3fxIKHreTCrXt59J201xOnM4Ar
dhPq8DCMrRJb/4RJpTMuYPph0Dp4llvbW7/LlYWAuW2/DvagEYK5/cEvq4HMAFDUdkylfKNSejIX
vv7LNRtbnW7Lb3daxFHbOcYYH5u8tg5FQmEKebj9V4ntv0Jb3CXfm7Itf3VrcMUfrIv74WfT9c3P
/7n7WrX/s++LH18B/BTr3/n/EHahCAnOwy4OzU9ELmAufqdcnH7lb8qFZf3HsSBRKN9k7qD5vOT/
plx49n/AX5iW71oQcRHd8Yz+plz44j/SIzPypG9K16Vh/n8hF1L9x2PEAIEw/QBHILf+LxAXfypJ
JcGxq3Cg8uc4pmVbawMISeis4PWPd/XU1729JVYAx+B0feKReLURnMtbHDeM4cUDM/rh1aiFWz+F
/qCrCxb41ftzuhbPkR7DEyzTcn2xbsMAkmKcheNZd7XNFpHucoHM8LrpkpGwSXuVeyewjEQ0/7vU
6/MDI2AHiOE5XryCBKcj49FZeWX4ypgPMECF/0jWnCwXgqx/3DJfOFgJbeU4vpByPSN7QOwVTlLk
d4ZtommyVG9Md5MqxPixBMo+b7WVROlhbGwMWAM4OCjxbeOXF+LVly4DfApPjoSeG7aqFQr6vfPk
5/kd3OGk+NaIYYj3uJSwemHLKL19z+nGIL2miHA2gg3Ju+uom8pLYy9XFWlpO6btKt+WEOgdybWc
yrS/bTRh2mGD8Ud1jUMljK1rl2JpR3rYa2XeVEm02JC+MvKjE8DcJquIs+oqtVEITSHp+IXS6UuX
47OOCL5cmyr4emb8pGQUjjRIritte8VjHwmsoeWg4zkOSgoFBQBIXELRFCjDAwC3lYNjtANGTiyb
jwxVF5fsT3/WqaUtXWg1wkXoyxwikxftzxuUizkZMTZ5V73b5uW8heNJ8IGkHkduAOTOo21l5liD
7Y1Cup3+kl2D9fLCObDScXEZnulTGPBd3xOWUOvXi3xwQZ9mLVchBPUChVwj2qS5lXAtYKrFoZFQ
A7HN2smSNyCwlpJMGd1vDGUPfkoHhbcf6/SX6UAK2BRzmabzSctXlngfjSiO5p2NNGW+iTrPcL/G
03TCxvswd+dg6Lw6+6pTMZy+ozJK8u/B4a8wuaLu0oi69RIQnhBkO0JRAJCm7a2/qUEmqpsEGV6o
IOdi4NQ52rIrIduMq9StVRj5BlrFcPp3+ZADDe2p0+Te3kkaVRgbu0GSE154AKtlAOTb5xHYmOw8
tjjOhD+XQSVhvvQMxt7rLu0QP9pdXV0bMBvzTRdH7pspPnkMnSg2/EPt90V06c34M//EsO8ogEmm
tG3LRuK9HuEnYe97MP2bPYJOi0qEjzEYFOMsfzg2Ux3uML633UOTIMhDuz91T4g3KzNoizyVV522
+hFzj06Q27PxzekWoc3yeWnz6ZKa/s+IjY2EkxAsBYemEBSW1+00z2e8UxuSNkSV4fp7q81octp1
3LZ3he7yd4VXDdOFgPQfi8Z3eTi+xbnjsXKYvfDn4+lwFxkg1Pt9XyJbfjNQIHU/hAAOUCfF7bjs
uQFl9G6g3lkfvaYI87u6we8WdLYOnUteixXg6XQP2E6ZV4h53pWes7ZuhTaS1pH64J7h3uoe2dRg
7QD1pfpqwY3B4Qdg+9GtlqY56hhWoavS/lGnTetuYt9bPkPUC92fykjdO7s1gbI4LihH6ryZAGM/
VmLaDJYnC9CvSWf8d2fT6eItG+q0DdrRhNd/iv5/OxKsuXZGVYLey8LeHx6zcUqp73f0Rg4Swp79
BAxvme6HCpv8L4ZAl5i3M1/+/C0Oe/irlfW7AmylTHi+h7z9rHh0uYhbnlOx3y7D6RzTwJtRAz63
k+spE9ZjPwomuKTRUEcIVqPRAzZuWrK6zZMujW6k00TNlhR2mg6MuAmdXzmh71j+FTWf1aY956j/
r/f2fGUStTBRnykdtqvVXhArpwd/6Fb72JZDf1214+htUHWl/ZapN5XeGhIv7iGvIS1usjDu620n
ZcLUjRQr9nvHKcMJAGI0V+/yMs+AlKGiy+5Z2bq9YId4vpbVtbJhwVoj3PRg16yuFdYmTZrO77Fe
ePpDR+Ui3pFN0a6KrbbKrimeAg4nWrUQh4aj3Ah3RqRsV31tffRmAcBZh0yxamM9jnvmxMR7VHn9
tItCSzPBpYa4h3XWaK86jA5fs9lNpuuJDu/b0TNBM0G87EEqysG9Zs5Lh1V4qCYjvVOIwFpyrCmq
33li7BNEkg6f4NEFUDsL4EB3oeH8Z9L6/NR8KT3+x194KVeRTkT80tAGaveQdufk0aTqmwZ519Ty
QfDw6qtkgcjpmYb+8PpKfvGDfUmGIFyQMKfs4vf3CYdqpIdB9Hu8tdmJpUXvTio3ivd08Or+2klM
ahp5a3XdBdPfKso8vcm+R+Bgegwfd6R7OlN+e4W8AjCKvbArapoj0zuN0/qjmhr9c9FFpz57swdI
k3oZGazmKF5gaDV5duF1eeHrE65YfHnhcRr4qwCqFHnkGP7I8IaEovu+7ier38AJTJnSRytifKyU
628zgb/vQiXtpU+W5G2nk8jk3q+CbLCj1ej7FQUsYfXuvh5I83+1vNObpGXWQBl0voUuvvLVpQmn
qxre82IjwRPcdE5Akw//886XWdbTEFTt3gM5Ym4jt51O+Y+lrpuq1wdlMgd1u9i2Xe4jywvzQzvQ
y4S4lYXtDQB7bs5/vQiVJ1l8tuO4hLSrp5AihtQFU8vYB2Av32a+qn7mvla3tW0Y1U+0be71grCg
v/D013ETWkHTVCZRizJ9jy3ozxuBuMukU8xJCAl59LfzVPjvGUfUvh+r2qgBxdaA/BpQJ0sQ9dgS
d69/7XVayiugTIuRFASTjk08uXrradsmjb1U7Z4pRLmikY3vZDdkHvAwJ12AwZiMp8gDNE5MjKl9
adyXdJ9uyrFbxmvBPnQ/dJUaA0ZANqiR5ha9yuuX+M9Vero9Dv/3fZ+/ra6wb/we+FfMFSYJEOos
c/350zJZxpWCR9R+MsZMJFvfHy7NV3zp3pCqWyZboiKuXPMBHB17kDyWZl+JsX7fR108b1NepnDj
MnMt3wJGnj5mqhNt4KW5e9Mrt7h1rch+NLW79FGA81fGt7LM0CzQm7s0L/SFqI4ZimhmXMSTSGDW
LrcqppXujCEN4WTJvgNiSxvwy0U27mZbmy5ITzv9nPDg34JOTq/yyEf0Lyya3BdW8T83UnXKRSj2
UQFiC1+dovTohqqqdLOPlBsbrGXtJxAxS9u4KuD0J9t5lOZEnyBtRxAu9jNO0Ywu4jhPR8WfpzkR
pWOd8tDTallvK6oCglcro973wG/0ts5QBO5oDYYp0kkQcVsPK+23sh71ac7KEH4uMuKg/ZznxV02
eXjqWfPFh1FbXn98fRm/EK8pyEWmIE/i1CFT+vNNxwrGeDu51HuiEVfsYmhmt8ZpwFVtmtENoYX+
0DPB7QNDJ5AFSKOj1xilsjggnNI/m4SRvxf2vJXenl2YhIkhjYiWHEpP5nrzmUxIxxOt+r1PgxIi
V1s2H5DgOPlWWnDyg2XynUOfu8k37KHTHU1DndPWNEnfaXCmPiFcx+0b2JzrTTmdyNSwwuddl5WU
8hetzX3f2yq8dN2n4vYfj5mD0vWen7QrqSCuDi4b/nvKeZBjuXJPI008DXvqQ2/1Ot6yl87e226C
v/iD0WJF9rUZUz9+KEQ1NZ9RVYDCs7UwmApz4QH/86qIw13SCvNU3xPr0plTFZUhXJ3sW2bFeUYA
8KMnzzbs2k/uacv4wF/6lrHHG+Zk1ssTMyy94e0yMuRP7jxdLmm3ZyZHUb57/cKeB8L+cbsoqHLS
muzv8IPVukRTuPEyeCgudtJgsBDoKzI6Kp8iokOTBZM3SOdY2nO8jMHgwbr+Wpj2SPVgjrTb7vtK
8qPUrKhopJmZveH3JnmsrE52t1Uyjs41HR0H3WZoTOCUwGmn5g/X9Ws+qkaMaugLh9Y/ToST+s5y
ODCZYOPyNv35Js2LSijeMnoQi5Y/QVrtzfLG6Iqw2WU+czyY+hQyZXbTe3T9L/RB1PpUcLiH3qm+
QPOQpcfp/eenh3YzCTaTFPt+DRPnfsrahZulRmPibyk51mloAzq9YfqSiIGW7lXGcVCXoNHS4t6t
R7f7PD7XjFLRUnNC+DayTqw+PhXJ+gRpq78xzCky0yNKtGjqUVaZvVFBfmXvfpqKqUx/0ZU18veR
WS7yc1pzHocBVVL3XetEbupzAeZphKTFSAk7fAeslvFg6K+iYnkSM59Qbhnr4fBo2iVFuLDTadkw
+9JFYkb5KHOalImIjKyY+U9GXZp1tWdKEkbQg9mnGb8+z01GcYv98vTRiIES/gmAQ9j6W+2p02Ky
yKt6tUsUYwC/prEuqE9hAD/VxBhwAvZtC96/bZMDpK2KxUIFv3Cnt3rw3HHaVqgh5y8wnObuI6q2
2SquHUZ18svewCwFgDomWGNxCAfDAIgb+crWbsBOjihtjO2ar6HrAlX6touNjMEjMgu5c1tarKd/
x5Dz1n3TyCQ+/Yz0zpJHxgeodrnKnG5h+qjHzZ7ye0O77igeDSUi2zykdTdTbasYXhOmdWA4spKn
54OOxb0ZDZs37MG0BqLnN39fbVKzkKz9skweNbh06iU6LJe82zY2S49w7imcKbWgRlxiy5BBWsiW
tzNsSiAH1yyjfCyZWPK/1J3Xct1KsqZfZV4AHQAK9hZYnl6ikXSDIGVgCqYAFOzTnw8ke07vHdNx
omNuZm62NiUuA6AqMyvzNz09RheraqyAE6AjGJ6lAz5Pw8VqBsHCy+iKcutRejO55yZeDNzYzJ7X
gRN/p7niMdPF+kzLoGeHIxyJIVtaFDwn9bn3mynjoUvQgtySpG63Dfz5U7Os4LJAYCwVV+/Zbdg8
26ldul+CXpTr8whJQd+GXpL+8RgN9E9lsE7qNR9rc75W1lwxcuUoOSTmrrVwZxnw0Akxvt0N0tg+
dM5C0lTsJTU2Sy0I2QdrybcO5twu29PqBkkkt0rwT0+eTeP1oPJlnHZIQi3Ds2eXBV+5/PjmmH8t
zauPX8KC7FkhKTkelD1Bk4OTZ1p9EuGwiNL9zpr9gF2hG3OL045OaRxF4Lxa7xYx0DwUZ3tato6p
nFJhhxfTqUNd3gCeTQQsYHdT/aiqsmyuFo3RUI61jT/19yNuNF69z3NTB2aUhiMIaujGGuUDOn8r
HiUtetHjMe1cQVTILJq9LlhUMssj1iFd82x11jhHuW6IQBFQBgmK1LfXRvxY8a7iKxfsJYreufFW
ibwBePFquHBY2qiAPmgVthbgVHf8YpYqJcbXbivXZ2h8+NnF01qyDmwTl9cFgykWD50ax20sdR9Y
+coSLG22ljpY0CWUgKMJPty4LeGb519WlWwpJK89puZFAmA03PuuRI766Cbj9gcmWIhJRr0RyuLP
xy4TGsiTAPpbbi1qew2LMf+6igk8RUSzEZPVoSoyvqeb5Qt7hRCzPfTcSbotrDUda7XoClF8s4wE
nb9wdZzxx0joE90um5oyPBUOEipfcDWraBlKMt4UlSoI7N944RT4W89puu2L2VXEzpRBAm5rudSY
UcSqGrdsN6WgneOhoIf4AKCvQ4cN7rk8Wi1N4wCZTzqMSwTkdym+EgHH8Iu1iJV/8SUGZQXY7sZu
rhPAM9jHfD6n1VWMY4DCjCahHa4QCf/jgvMMH1vcinJrCm+GRbfM/0pHDT99PafDSyfT3Ld2LqIj
3k1fLvVsRgGMn7XeW5Ma1N5JWUO/ms5qjRur62pZHxgbBt2D7sOyOHkK1J0JkgxBAWA7q3El9ZCO
Gb55hahOY8rY7Laj7cosK0mkLvZdiVOoAXQzT9JnJ+1svnBSVDRqP7eESFwe1OdMg/u3wdmsGt2V
p3z1G4CDa9ahTLmzl27bR5Me1uWqDVvND0mTbjOfATUt7nQwBtZypf28k68ipFhadnM9tOAdJdqc
WIsAzA+/aOAEvJTRy8wzpUu/zTXwypPc0MrVjQsToqZlDHyzWzUaDJ7fNtdiGPP8mgWL4Wk3dxYg
2k1Ykf7c1ATBBVnUgA3toPtKls68fItxqtc2aU6Qi7AIq0OgpnRRPxIbxYU7j8dMiT7taVN2VnZf
tnMyva1Am7hHn7WSYyVbuP7M5bIswFpGtTFt+wgHJMH7s/e3CdFn+i0yDHH4Jh8pzU7clK3ZWc5W
Ln0UXq72tnw11qLlZb72tiBeDRhJwKZbrS0XF22+JdV66rf8CRwo53GVGmVbbpXjb1v/M+s1wkYl
KGa+i1LJP2d1npFtcRObwC7EUq2ebB/1OiiOc+R+DInKenp/Z21vOypsEAvcupXLNniqg8DgXhal
SRGjKxgLGKWimMHfdR46b39cL8P0+8tiJmuJ7quBWBIiTqZs2kNmNXITpXT6iV3ZBrj4ijMYrq0u
ZT4+c8FdOoX1soPrJANxKRJ+bq60bjsCxGw4DS/wGRmQQ0ztMvSKTbx3WUrWR+qTfrWtG+qabevl
NQL/83605fso7+MTfGnWjgsngqaDuUd5c0ugblpJlBxDMauUk6GH2ZymkHC9Vj9JuzNU+dx1wxas
wgRdguJHBtCen1qMWwmXMaameAtzDl8XKAe3A6aCHbFx1NsyF421peW+nunrHBpRV/zKMgIsq/aY
Sm9XQUVdciMVS9o5KXMUq3WPDkbVFa9r3YrOuktrV3IrGuR/TdxRx8ng3Wtggya1Xw4ifny/U3Xm
b5+flQnj0Nzw+rZ8/iwLYH7k+k31SzA8LYYQbEbspBEsnoHXgSFHoHwLw3nmA3zcCVxiWU9iQ0jA
AM8cwQw1LzLSPo7ImpusF0/yOD5rj9zuIH3GSNNsF1llIRXx16lrvfFLF+CqKS4j7OMkYq1sb5jg
Q8fluMOAO1UCmgCuJed1QO+2x0SdgIFoC/rHItxWBc6Q2/Ayb8X21T7fwq8odpsz2q0NX80VveY3
l6yv2CJGi3muDQ81d/xgh+N72403zcd6hgK9Pbo0NLdd9AkIwc/M42uhuEMdIPLx/eNAQ/CWktYH
4xK0u+riT9dnHdAnKvwUwgMrZLvMoux0v4J3GqR9VZYpZHUE+HNcsvaozvjpLXU/jlA+ztn1N5wi
g/a3H/J58WDVpqOPod/j7+go6DAL3RIZpEWEq1SnxhPMwpIrrkq3BxnqUHnuCkY98qXIzBaa0ozV
HRiXrKXN2UR5DxXqHsvndXlp60ZU9Q7Y/tqNEWxS3FR3SFpSc91kGoM2lMZDhGhltDaLscnO5FOQ
lU9zutj8gc5Z1WL+AnZmgEEkkxm9y3YY0eVGkBuuRrQAGFnaHVYIwXDP+7q0LjIcNOtfOUZf2Cu2
mb0io8m9kb6Fm2TQFOpLACjHLA8Ym4+uvnNCOQfDUY0NMsCQsFL3wbJoWOkTGLrt8zGCCuZi3xrN
9hO+cco5JXKRlbGvbHuo7lQ/5mZwmlsd9OsFbD2e8Mzj1wzP3bXvZI6rmLM6rXVgNpgs5Mi6aPCc
6xuT7wYDC2QClKt5tZj+VCKrje6mg/pI4JtY3lvEKxoSOLLOW9X8GbLRXMDiakdtgzHOvvaQA2CV
jl5oTXsdoIL12vcKCWfs4fsWEK/mOITHN/7XyMrhQJ2i/Or2bvhSQMHjyU4DFgbQJiBSVMuNtsrJ
i6Be4UkbW4bC4y8O/HzSwUuAGSOdyDzp0KlxUit3b2x32MrVqsFCmnz2keSKmTyDjg7Kt1yC+PiV
2kydAOB+tRoaSWtmEMRRDiA9IePjbOriv8t7Ob0J6qGrXXYvfqdine+TZHb6A4s2JKWzUCgm1/fj
SREW73mh5DVXg0LAks9baIuI6OOka2ODy53zCGtDDtHMRvnsQOM3KfLbz3ABCKMmI0CY2aI+hV/S
WfiiMsXMuuu+6m2df+GcmIzIb0unqLtYWvl2Xun8cQvtC3Qb/iiCakvAfpCyU4lXPpE9m1w70T8S
zANKvfMa+V6TJtV2Wz7xEqbXcMwSabAFvGAafHIGBBWuMIRcwT21a7WBRYrKUPV4kAP6rvLkeahs
B8cQVNm8ea3U7YPQAqy6zgduG1GDVeOaibTJq5bC/Pufabz2ipkYubje+335OMYY0H2sNvI8r693
XR+MWcyECIumW3MNWWUo7IQrrxINIK6T/RGWIWtKDkgfhbNOQ1o2nSE2QE4dmls8qz5Cns7KkHrm
M7kmysDcKcJs3CjzqE4rOipRkwQra1h9VD44CmwxTyzmVirYQboFVf1RrqdJtR0HG6Y124FiwTSB
eb3YWg0WRi9kumDIBxJE0FtboWW2NsKw+zI3wuxqUgvWiz9Qa5in9ehyg7HzZoUE4VfTaTVKtLUf
munvAahn8jUclxatkzwzMEvGcWJEeTdk/VTQUbLWWeKUFoXVnWjRyeA3bQLzsW3QKf4BJH7DQWUp
j/HoVGOuzvaYJsuzSmQ1xVhWivWYKpykHimt1tY49k3ozvllodEMQ6STzSqf57YwzO92UqE7iJmj
jYp3KzEe7KPUQplLRe0kh+ZLDl3WK6K8FHlwou9t4CQbrrDX9rqZnVdU6Wb7bNS6Ld4KbWPW6KyN
f6wFHp/1RZfr6J1XPRqb5Z81JHdjmm/7ssdpiZs+txR4f5J1LNJw5/WIw+0cICseZ5ZSKve0NEQs
vesrZdZiR5qEiXOzHc0ACVsQ/2p6ZNw5ikcAyf0BF1HTKq9dhMzWt88T12eVTRmwVT0fTYKP84oh
ki3hOkPGqTINFQW8Lzi81zu/GQDQxTgt+CzK/uOgnnK9ze5j/cP82d7N/thV87LSbpzoHrE8csCX
8vXjyC2TdSs1P+vczy3hu+NWVrcmPuTj0RC6Nb/TNlBv7bjk+EstzvbcD6sIFCQg1x8qZUc2WKCR
oI1YZrLsMg0h970c2UrrHN1avlkv16641rTIirsGw3fkcioDhcKLPyJQh8xUOm8hg57udg4yOCDw
8aGjZja/bKpkO8wkJkdJ1UqrpQQdrBDGFR5AW/EGciFhz0hMbNM/xKWS0LWqxQr3sp3zOY85lU3l
I1vKy7wIqCNsENh2IEXOibNU0y0PUE23KT7CK76wJlKDtE+8FkNW0Jdz/xtdvqH/TS0xFG9Z0LbF
c16EJsuw7xZdvOkC6kqJAxfYHkm+8DpniIcVwQ9O7su04Z7WGjekH2rCebXh9NUo73cBhCQvjvAc
R37PWcwtCJrpvMVvoNymxSp/bx75zPIRBO9rEI5Qaw213Q6UMk0CaUfFQG3U5i4/YObWebdaJFsm
mC275lF9xjB2XEB7IutH2LlmbrWW3C2bxy1C+G6HTPZ9yyiSB+Z95KHBFBVfp/wo5zsTMjM9qgXh
HY4lYNLXZ9eA5hnsFFvCWXf/TNJb04nbDq2LV6O4ThvEm+zB646LawJdpGkaKPu6dlHT4Oa0sMA4
qA9U1NA4sTdgkbae6hHUTZjsodI9+2LEIMZz54SFOX+CB2kClyE9jwpe965ZLdxkoLlhjRHiDP/e
A0AckI6JZYUcojcC5nKV4BsfYFRi6UWfA4368guuenTcAVoq79bPlc1tC0pqrMfUsYbx8TOnmrV6
b55OAD2XfeInanmDltJCqRCAubabli74YRwm5iJcNiX3dpsw3zSIzAbe7S72rThxq5gUuGXNzrIX
TdYUDs1gpGZtbFR5Kp3V4wMqcS+u93MoEqPnBUO9TlefbQCGsVulQQNCEhy6z14efVgqB639bdt/
HhbTMek5UmDdhpAaXHx4z+4ub5EdemODLt5y9FsxBpTJCx6/nP56d9q6Q2lPR+yU22riuVhaeK6O
aI0GqY3RUbH9geQu34lmXouJDmsoq3h0HQAOLiE1vK3Ax5iE5543YvvByGqXI0Du52OF88ny0VHL
5egLRO29Rt2Wmn7f7zXHc4fay5rXWyezp7GI8RBHGvDlfTzzH5EM/i/8M/9CQ/i3ZIX/B4kHm0j1
vyce7NvhVTdd/lr+r+OQ178BM314d24GndtLPwgI7/wDJpihD5AB6O8mXvHBP3D/AYqD81hoMwwO
waQyrvukHwgoBvw2/+TbDNB9k3/6p8cmfAawibyMpjx0Bgu4wX9AQBAbgui/R298H8E0cMNqo4rN
Z/5dgl/MSW9M9RKPdcK8yuiSVhwDsSoPtdC8RianLrqdYm/dqAV76ogjUQ04r7Z0d0Pr1p92FbAh
yFDutKLy6MO23ycILn6re7/P4Wmbc8lZwRh+5lRhr27rmuWVQ1hFPkAQy8DQuMaw7wwneDTRQCbc
mJOjDwXn0rvEkaEduXYARQn27bA3OFRlhwTf6LOj0JW8pgAWbeQMYNvO//I0/w/wxW1G95cb43jv
g2cQ9R6Mg/eZ5b9Ar1JnpRXr0jzFQ+li5s3wzWJ8e57LNbsuSV9HDhPMSRK4vB/77d/CE7fh8N8/
OdzgTowOwYr/ncWXWcg9cF1MN1NKJ0/p22W2/idPguDvD94yt0UHzy3cYLfM5/46JdyMnLvBk/Re
GdLEKBpNUwRIw32gZbNIcYYNUo9XvqYx/2CM5vhQIEuRY+5uDIPcg8hFA2M3DyiCVZg2qqmJ+jXt
rgHz4y2BlhO6R0aZAqkeShsmfIVZDNKUtT9s+Nfe0bHjtv6TFY7N1h8F/h2tBrY8Mfh2hHQGPeF1
oVPcetDxdL5K1Ti/FlW2DQ5hbiimL3L1yy/DZM3f0TXKbmWW2X869CJyEqy5rBcsQM1XxBAaiZn5
woHZtpZk12LLWUccNNVbCHb6N4cktcaAEER7qQTk552xgG6k2byaxc3siXDdOU01NXHfjZDcW8ds
v8ticlpO7EH3O/BGDBhnuQb2Xq5J3sJ+7P2StIBuWdwsg2eenJaJ/0PCar8P0zJb4tJuxgIHKtv6
ZvfMPWMcsq0MPOzY/K4Ge51P49TOX9dam86xUqHdxphpZsbOLaw83KUY+6C3mwDU3EYl+Jr7QWfB
LXcass0Kv3xO3PYNY3qcH1G46Pv/Ybz9Tkf87xUKGhE6FeNliILENdP0/oYUMVZaMWX/qwmy5uK2
nfEwztqFFh5Y824qcRxpFUrBXPD3KZNzhAHoLRxpcze1WHGVVpZ+QFf+owz1bzPLX/LPnfpdf9Vw
xjQ8uP8PyG8Qzf4lbG1O0n+xej7r13L518Tz/vufmSf4B6hhwBQm8YsDkwfm6SPzeGQelE5B+wDs
c30QIf878zj+P8Bb2jxhhnog7rZE9pl5hPsPGFehGQLmCj/8ov+DxPNXiAQZbcP4A/kAFgYlwnc2
rMq/hNfG5SCqOZZFWa6nq8I3X+lcWnGpbXFa7aKPM9fK/gdlVQtY6F9jKzg9oMOQG1wbVBpIsL8h
M2wHMWQHdTeEGGiDPgEvLepzhaa0vwuTIhx249gX3nWTLErdFkXQ+HfrlFhuJMG9tFdFbbjdBZHa
sjuIsQsEMkQ+7Z+NrrAyHkCWV3FvfwGxo1NcyLQrYcZnYXPA93MxvwdlY4qTCju4JyZmnLRqRaHq
PWrPG3BQJuJKyarPo0LZ6iVNh+UX7pWCcV1v5rsUpGMbJX4/fhtlgcU9UjervW3xqbvHR1F99bAa
S3bjpFbvYoUe9lxuXybiXK6h8408iyiLEXgbSlDO08DRPwAev4c2yzXUBWozUSu9rY50LUNkUbjI
CXkMudA/tNYu96+ycUQbYKcxZZMY13bOBGycOcaXPswTG27VGB5hagwPRWZZd3aaBlkMNtD8DtTq
jlNF1u+MNZ1uVN7XhwyVKC/yxOR/QwmpdyK36Z3mfuPJVAem1rPxtaf3L1BJQeUS46fEtKOAjlRx
tDJLfp+s2nuZTSPZ13bnofSDMNn3QAXdnVkH09vQOzlOUS68uF3CCFDsG4wWVIw5ml29UXtU055R
PheNm3dWoCVlY5Wtjcq2TqbEzpmjVxbuBqNCdYWDl/SjFTORNE5s8XVMpO8eRF0KFSfIEu1T5ej9
Okwl9QhT7na4z5dlHL/20Me3X6na76aLORk0vAXaRy8c+vog+i4FY/RbyVTBuQRNlT/6Dn2ZQ5H2
U02zMCl+mpwCAsRG0ELdS6O0veMstKJnDbbSVMin1LI7rqNNZRKvAe5kd2BjxukXVo+zJS4hs+J6
pQG7muqymEPVHLTTD1U8tHnR36M8hmHciJ3IvTQcnv3oMNcEsFnaeQrciln9HR+9ILPUJUkt9wYV
UXcve0vI+1YMWh6TpZoV1h+0oouj1jD+dpZbmf3DTG5IVdTQ+Bmm3WTbYro326EunuiCZLR2WPas
QmRS+O2IORg5AyGY97+ke5yPpzm0C7nLzJB3TgCo+JJDXOD1Iqb4DNY1sqYET0bUXOp0ODNK9L0f
Tmqkm9DNhg1TPnDPl472vndcs5HVzElTfUcVHISjAcyywzNl4KprpkdFnCoVPNSqRqNsGPu2/764
M2c2Um2DyLpo3N0UMP/eD0uK10k9OrzeGDptHpFQs+TTWHZsFVPNS7Epu5XFs6+xQb+fPEdV8DCb
ClJelRM3dM9hYV+EaIfvCq/oH3OnNfJzu8DrQ0lMBP5Pzg6FD1N96M0jrav6t+6NHEaMxejZbpT7
HR9phEWHxtIHBDcvUlodcmtr8CywAg8Pk9s7j2mb+7fNYJk37VKeMmg3LQJfM4EyztquQDpwcaLC
8o95759RZcZpK02KzRJsOKyp+4T41Hiikrh2NbZfoi3TWI+DTyXTlPcU80Y8AKU1I2/NMerG1uJ5
XPFi3UvbyP0Hz64fa1H9odM5abR0ZnfTZrfOwzrWYVTnuNIvubjNiMY0wEJn+lpbRMIS/bdf8LoQ
4QJD9VA21UkiknPwU/dlLEIawXXmIEpmgRihZOJB3/gwCHeZY52MeeqP1HfJGeHlt1pXd5zJgr2t
p2xnJsZXg7odIKmP+tD2ZMIFFxYjaC/dEu5aY37CEfyotJkd+izPcNic/JuxTzZ3qfE4IJ1lLLm1
D3sLvsvQ3Po4XjnfgoDGOuCBHAmB7BlT6X3urGtcprbe+w2wGjTT1TcrtUQs8cFxlqsA+G1sWull
WBGmMbP2ojeyMBOD8xK2h7JLrkFuBBGqUqiZDetVin/lAXRuQVsPVQyznZnoCn0ldEkUG4ovpLBp
1zXs2dSpLrYijhZrcCBWuS+rvzyK0gsiXdXmKUNXK4JW0p0dxM5SXfZR3qzXSTL+UCu6IcxSsPpt
HR3ZHoM6LFYDplRdB74fkSCkjNcwYFA87FJb/LKDEBma8lTn9oZTqJbvWELgvJmgtQVdwTSj0awP
yjKusX5+FGFxIPWvKJACfVqBfWFLhPyUg2x+keENu3FdGCkHD62JnGBEO/UGuOAFS6rwdkg4nIAk
imEy0WMJh5dx9B9MCuNo6IFUhO5pDDAlDmV6C5aAyD3jNE9NT/d8KfZC2st5Wcp718iqndUjz+Q5
Ir2EhgR+4/ZkKkPW+dlQ4Vsx9jParzov6tgZPVy+TAJkxOaaHsJgBrNB8Nm7U/lgdShI7VJtvg8P
9RjPCM2/Qj4gNhnKrwwOz2O5h5oERaiA87pXXjkdR6t2TxPTlSfAB1PFV00DbnWHPV/keOk3UP30
jvMVcQ7DGnK1y9CkunTJrB6xarJew7ZKf4SAEjHA8LtQ7q1FXRM6lruO+eyuKd3gmw9i6+IAF3/N
EsZmDLqXdQeOCdPPBWOTYe7SXQo06pR6MmFiWwhV7IfWDh57NRjghYopw8lzdQyOe9jxoh+X30BK
LQmO6ZruAC713+dMW6fOzPwfCtDdvmnK/IFZpCBPyHE8ePPi3dF6fjXdtkTzx3CA3OZw5o7MThvv
zYWdYF2HmpchZQcEKqqoFkzmYqM6Kg8DGWA6XpyuRnbXWun8J2xzexc2DbZujILzFzfg/Ma8GK+7
drOd3QGT7NH2SVo73zv4WY673ktQ2NlIs1PMYwxezKLUt1g0TENc25kZHGo4JA9ppZnvGGbNRdOg
N3bIQxu31Zp51Fyq848DQJeoH7vsrjKs/pjYk/+GhCdDH3MyL4GUfhz6qdh3PcLuZZoVoFXniiMY
oGOOPXmJzzuwNUqM0H3wldtzEB1WwaQE85AbiyltXGajzxFS9urgdrL92rbLerL52zkOksY6m1Ap
dwqSEWk/TcefOCQvR9EX1jdmS5jKDmtZrnHtoD4f1eWQndKmcL71DPn2shq0fUjR5+wjTBfMZ38K
j+D8GAZVrT4hcFadzcpEZb3jCB/BAHYRsJ+cG6tofRgRVfM1mH30HjoTCMRo4T8z9ieJL+9t7gRY
C9XesScubv7Q0t51wrAeOzTXAOd2NdIvtYrXdp6O9LXEQ15iaukQQE9IYhbnXDTlIaFyJxzmbqTI
h1d+a3THehCMlUQ5nnU34JyVS++BNvT6MHRoM9cAIa8gZv6ZaTKdVbkF4TYYkyEqB6Z4RYUEHJCg
1Lop5GBePGBmt0zGSvidITqXMCCr6icGjX21L/qxPgfhWN+ucwgHuUuOvgS0Fmfr0LO1hZZg9nHs
YdTpFckRB3G9AyRgvC1ln30zO6Tu6EuoEsiPCJOTP1rhDjwEsDyjYiDaec0V/E0zhtGW/San9haO
PXo6+tPcXRYACRfaQWEsQKtDCnenB0IPnEqSkHvMTLVQ+GbdcGL0Xx4RMh2CWPUI9mmB4BKDqvmC
q7RxKOxVP2mBdTRm1MZyKnqzuNIpuP3KnsT3kJNO8xv2qmfGtvbC4Wr0Vo23dzg9KxMJw4MCSwwv
xjHUGC1+or8GYxvciM63qGdKsIFszoxOjT8dzQRfgSxgeB/BIyBYL8wKa3RS+/lxAmE8sqGD7I9X
mSxp4AT2j9S3NmlPL5UxIq8CsAN9o8NAUy+Px8kMj3ih0+rz5iDY0B8ypuG+vKnJVsUhlBlj5g4h
vDtvMpi8o3yYdydP42ALKiht/Kt+dR9KvWYYh0o06o9wZP0LqOPqkf6rE2cl5Fz03+cLqqsFSNcA
jRO/+KlabbW7VVsjRKjQMDA7ztoHY16mC5C+BE1FUaIEBYAJbkFqRGU6AZZ2+kTGYiSoN9D5kQzM
FwQZhmRMnf1IuZPeZTz+NJqUF2w+DCGnG5Q0I+G0VX60B9/egTm0TvROX/uxWb4AYi3lYZqKnrFD
79Mf06q8mZLaOGMVl14PGUK7YAefEy/LrzZX9augWt3bkSEI0wTPOYYBuqvj4CY3DlH8zp1qf28H
uUENkOZP7tTWsd+u2b4BNHMzcsbeobbh/AwQonxxPbO/nrtyfDASIKV1EzzhEN6e8cuW165b1U/d
DPdzVXO+12baH7Gna06JbXfpgRikdhJ8ZBnB6VKRCuzpRmqbRI26DXqa4B3ddmU1D/5EcGrnL+s4
e0fUQCk08qZFogUQWD9cuZwo9xm6MjtB+0lFOSn/ONvteDbrUehrE5mMw9buuAQ1mN+YLWOccL5t
DojBzlEg+Hg+NKdCVKFq8lgMjfvM0A2B95qDd5GyawdX2yTxtd+OlZaMEvw7j3hRpvfJ7HmHil7w
TdnW/jMz+PVPgUxJF2nTXO9w8L7jBNmHccu33Yfl6MToulhjBEdLYnRoDOFVUlArGh6Q7asgqAsS
TuDwtFQed3m3ftFd4e5ApiJWXgL4vkc5fAwB6eNhFGOlSABL3RCvLfrC2WUAWD/HnT/j9d0W4KKT
Mv+FeyIiGoMDKCPLnY4RmpHpQ916Yowb8CMsSM6ZV5M/0ULGwKu5hnjin5e+SqLWK8dYNWx5B3T1
m7cM7tdlolla9r0n0V4Fej7mg7PszaWwYXdxwsijrAtGZO0bU+5mW6QvIpUtxu+pBqnliC+WGNq9
u6TJGfuJ/FIrphZR15fV4zD1VhiDEQX9sMom/OMSih5N0/9dpTNZd0wpgjObCWvMkw83JHliv6BQ
CsrJLpT42Zna34FUgRsx6ZID6JxtCsRaqqtsteW57/IRG7OsrRDfDejOYuQeA2lgagomoznwyVks
cwT/4FFvys6DgNo/9C8kt+rcT524HRBEwDSMEXdksmbw6Z3q8iu6pPKmBIDwWCEPdou9IrNipVfu
fnDl81guCbiaQyvozO8TDEqQ1yHGkyiwR/qFHml/GBGbEz+XQcjXsjJQ5k0X/y3Xy3wBI6WORV03
Z7NDpHWPsGJhMcWU+UIuhk+tu8SvojIDIHoeRsv9uvqTPZ6UresXPfLQ44Y4dj1J08gjjtObvQTF
1JVcNrjaWurQhLaQyyOiHW0eLyBzHgqbMxF2bbb3o7TSEvuZuYKMtjFrQfAthS5Pvi1X61Dq3n+b
VDC115KZDqyPZZ3FOeuz+rWsl/bVNKr1CZVyZFXnxgg7thF1KXcvA442QW1I41HKyrmSyDQfKqht
L5lH555iXprrqaPi/ENxhlpu42d2ExmAUDaRjBRVd5ctNovK+k57ij62dqf0ys9F8tJW/iP5G6dd
ExLgL4BPZharOmw3JeGlf5W0+y9TBlyV88TW4HLLkf+vTFX/JC+M2RmtHP8hENaodkTL7imX0IQi
G9WVLG7puZzWrMUvVedqvBjBika3ZU6PiHNgzFi5jA+gXWUvgwrKC/qhlRV3IKJftWroLLhGAr0i
guhDswFncFGeBxHUL6NnV+4hWy3aawZw8mUnl2xO95bfM7eGl4s4JCKy/LclqNOnyBzaWGi95D9m
pyTBdAM+7FEW1jSjggqyDNo4ALQuSR+itA0dpvvJqyn6mZkEnNRK9R0uUXJV9+A7ODoUUsk9Zzfe
RLmkqB1O0eZ4KJXvUNkvfbl3ACM8waJfYzITv8aeFCxeOCHsIeSskGF+/3sA29uFbs0TO6/EGUjM
JcWVbIlClIDLM47IJmLmcurI1kD2q8FU4PzQJj6VvT3LPKY3qJq7KsWBIratYkU5OQPcVF2h5jv5
dqSWib6TgDW2HiAbSgO9qCrt7701pD+zhLP6Dhh6k9MUIW8B1pf/IkBtV1c0rc3miXlgbwccf0X5
xDyEx99pGCWYXUG/2xtFufAFwTULedMzFWvfqpr5275CYJf+z3svhwYWN8nWBb0gYGF5eZ1hNO/u
6tZPmn1YgVg8mRPUt9hzh2J+mJNWfTdcwRvYLiNLEvHW3BGKevnKwPm1P0y9yTPw8DDvD55Ag5qK
lDnIvndTywPjsbb0vKYOiMhpkBuUUPeC9wdHxJvOStXNnQE9y47otFnVVdu1Vf+99BkMo+merM2T
aQ/l/EC4RPWsN0NH3hhOx7PKOK7Lm2qZHQTVgREN8tYi9FTX4yCHFwr/Xj/DZku6Jws5crAYjd9s
CS1N9HEwHb+Nu0DxblUPjvPYTfAZbsP3S0Ubb/DO9AEh1aIIBBy7nfv6tuh6Isr4X9ydyXLcWJZt
f6U+oCADLvop3OE9SWcnNhMYJZLo+x5fXwtkZCbpihRL702qahIWFgo53IGL25yz99p8h2EPiCC3
KWzh+F7TX/VwvCFIbLHq5PzEIYHPBA607UmMKaBxoeTLWTO09CAZI1E11aB9DwcLA0drRZtUV1Zx
Zk7pjeZ1qE3/UxZBRr2N0LK88XRiK+XRm1jsorq40PpMybdWXusPHzorf9MQnpta/2p6mQB1oGBY
msWLjrsSf+XnjkXU+8KWQ5VRK9TyAqUpzdAm7YzBsWWU9SsEcWnzhZFY/HJR/q4thKErbAQxNZ30
K9hM5y0t2MkxTKl4oHzXycRrKOKl4ni3FO2k78hynlU4nZSR0dtmkrQaKbU4TR+Xl0mfRsUChrPu
RoJgdFw66WpUS/2x7K2mX+pBz9GY/DQW+7FRs4yDS2PdYkXors1SCVY2uqddk0sKWB4jqtIvLMnz
1/90T3kzMcHPVnhZqDSDPt/TSRK4dPtqdDgDh4ztvNr6QVwua1UfjlWv9Weq2WeLCGbbzR8+TWzl
iB/AS1Dk+pU3VfKqdWE2Tk4XCTaWcWJsKRsHL4FecICwaUFFXzzLk64pA8hm02oB8Zg7crTf5478
h5ZXlYU1mnTKSFWaeOeT1mWUnSR7N0QTzdPSs61DGpfmBW6JYpdZle1QwK9hfRMFK62kJu/pvgcq
aU+/vxUnSgC+lwVgg+9HR5CO26nJPisrgepP5tRM+OIRi+lwjIKK7WJFwMFXONgTccPbxTTZpL4J
n4q36eSJ2yg88ryGVfRusQiSQm1JsfS1L+Qbpz9KEeACBOSkeWShoaGP+fFmjx2ON96pnJezZkaW
qRUlbpUHZKlQymBt+P09PB3IXA4ZDzIaWqQ0Ak6RW9mohIjlmMTQnfLhSChpPhBNOk9/XsykjwRg
LkKxMFBZnthjLX//BVDenbxLNDuxe4Pb0+mpGu9//mF4hb0IYWw1tFumpmzvgjqZJDfStMagBSn5
F+w5tM6VaoSNKx3Z5QOmJ/xdul+2FPTMSqY4KPtUTBq6iue1DzLZwe1qFW4jYoPoELJBooXXqFqO
SMPrKLI1zB+L0u9DzhiTmDb4a3qTA3Ew5hSAM3QQo5wTylv4hQT4oG2Y+/+yjnUNCy2NhHkPimUx
vxDUpokPYHdLVIE01I+WP2rhPmMjK87pRBjFUkqMcQSo28jNMekxT+HBGZT8lrMFCyqtG9qDZTSw
6DadzAdbmcydr1svS1eDTEw7HniPf+ZE68ZILj19X0KBvSTkjv9a6iBQnapXzdaBS64o6x7VDCsx
xk+W9y7ly2NtC9eN2vAomdf8J78YCm8VRoq1S6uaQjAil/YQWbH9KqsBCzj3OGQP4NFm2LUNTsa7
zPYSdiZBEHyfqma6NKWxYTEVRLs7euLRlhLU35NDWBUs6InZsQlpLGmYNgFpNe2LnmjsonM7aKVr
QldIxxvzjuW+bnUscrxOcIlIsAhT3FsWn0MWZ4QkfCLX0NHwx6WLsSILF16TxY2iThOuoSJwLz26
OdMGi5rUgBtEDEsdqkJu+74fQQZkh7sh16RhFaoNpVQ8YoO8aZReTveD2WNtJ/OZ8jVEmqJ0Md/M
e5ZQ4yItDZpoiaG8RD/mh6G9obn3dhNMfjQyMa6eSzlfdmKPHy36tAvqYzPYxQPm/4bmTTF4VJp7
exUiSLkTasWoiWT6HMTHledeA5jLJUjAm/MVrCcvHs4A09NbMIB9nCuGxgEyqaNR2r3v0oY+6nIe
LFnJEgltS43K5iuGP3FJmLBCAMOMOF16aTYlO45N2VfL3on4AfsHUwVbKJtpF7ywgjLj4+Rk44Qo
VKypmKBC9vQ+TcVLfiPzlKURELFQyuA8slpu4O8nidPJl2wH6D/yTMFBuiNOdxMwM+SEoAoa3onN
/O5LlJaXOafb4++vM0+uH5d1pAUUtJAK6xYgFCQXn38fdVWta+A1OBqWsu+BraQvkaziiyYhQ08J
RDQ5uKKwkq29R/zmfcNL8fr7r/DLLQYjYiBQooWDsFGcEtUnvDtSBtXCkRHyHrFEc8UwNy/RYaKK
UPXxGXwf9+D3Vz3drvGLkcdY/FPlXoNu+/zD6cEFaDqpAGWaFe1VQugmZq25351k1QNuiU75Yt7/
ZZ2bcSkGqBFtJkAp1omOBqZHBBCFPvAUhKA+Rq8vlv6gvthjxVTy+193OnygJbLGIBZErmMoSIg+
/7oM1YpNBFSJH5GjiMOpPpYu8wbP94/fX+jvHh5hegbQSAQoiql+vlDQ+plWaebkDFMeE1Ez6+q0
AJe0g1ywwJFvDc/vio7fX5c3n0/+OHKFLNB9gv3WVM6M4L0/X5lFLzNqT0F1LzfJhSzXNewYuUKN
TgZq4RJ/YjyH0Flf9TBXnmEgdbNxzaqf6kANG1eyxvJZ5FElXMQqOp72kHZ+4dnJpZl26i0WlPRg
D1Q3nRCtxXebZvRTGgq5WWJqsgInorrHUovevCDdpcBv5HfdUxJas2YntIedzuDD5dTb4xP4BIz8
UiSV0YHZmRZTaeQ/gJ1I5XpSxLBFnJFZxwGkJSlqYeWH97ltpU0DWLi0bNUxJDNV1+bb+bplY4C3
l0ZaSmMnJSOmoSbWvtiiYRqqcVwVuz6fNJN2WtZJGxQ3zNqBFjWtU7USSBvtrU5gVwX/PXsrLkkq
54qzlLO+ddS6kU/wkyLMzuUm965i01do4xICIae71vAiy60tSG3rtE1TzryiTvnMLMiJSmrs6ejX
6oSuxNJQq+BCYEdFf/Gs7KrUWoWTxkRGvId0UaMPuB7eCkGBT/RNQs/2OSJUjAobaU0XtZ42/BB0
OtScRzYJdmQNa2yOWrlQM4Q9Sta9JolKIqkRdz4L/2jJ9aI2ee8PtR5RsdbBrywLfAZAiYqMtFBD
0r27MMgyczWmrb0ZJl+9r/FJf9ctdhZLSzJ0WMO5qu+J3NJ8nL+RFbqZbdXrKppnJqxW2oZ2NW4L
4o5YAsdIa7SFNfRdtccKhDqt6PX9+5qgUx3Es0uLMj68F4UiLczqhyLo50dl41neFn7Ifuz9/6cT
ZPl7OQT7dQibytIOJiXL+0HPVZSjxlBgj55sA3dsLT1I9GduNHQ2VI8gMk2P6GLifaZgaqUCKpVU
zdnmrvXR1lewR2YqJLzWdCFPbeudRRkF6FWVNnXpogJJ07Owr8duQbiSBiwChQ+GTVVnML/rX6Zq
5CtnWeMXa4NoWjYwI0sn5e8COETFO5LSgZsfblSF6rQojCq395DXh/Xbm/9HCtL/hsfh34pM/wfa
F6BMf5j9fpGO7l6q+mX8pB2d/8K7dlQS32SgfZDt552KraDT/Id4lD9CNW4Bs7ZUARRUZfPyl21B
s78J1gXbhnGnmPgWWKz+Eo/yR2w6NHZnpsnfowXwJ64F8VnGCWtI48yqsMfgK8gWB6/P03TkcSoY
K61jmuYL0o/EFMWrnhfuqPVyB9gvix/yKW+xWxKsQm1DsRqnVKiLyH0/PNdgKx+GimMuevb4hlop
b1TJRvze6y3/uzdUVU2CWlo99KX0pAWm9/PPx9u/HUz/qxXLGuPh37tmrqvwPw7Am54+Drz5r7yP
O0v5xqYJz4MJt5qMh1l+/K5ZNu1vaHap1syIQrKEGFp/jTr7GzkQFgVb7DWyITM4/jnq9G+I/NEw
m/OejElL1/5k1J1steDH0z/UdZqKZAkYnLM/D7oi8wzhdZCTlarTCekZyn1jKACS6ijtVx/uyvF9
x/EfWZsec5jJNYahz/uQ92vBRIfeRsWRrdDna4VDghTJzAbXRG6zDIkEPcN8mm68rvCPcSSUxe+v
93e/DY24pZjQZTU2k5+vZw6GTYUVdzgAKB8BsZY6RHJyMipp2f7+Uid1irefZiI6ZxaZTwlvJc8P
dQotNCXAGQLVGli3o8KC86P1xvaGHpeiOLRWvbMK4fVI96KqTffPLz6jyNmd20jA9ZNnOEihXcPr
GlwixzOa7zU752ySs4tIhPmZrCv1UWY/t40gcr6/8v9dW8/b7+ZQhNqd2jy1QAb9x0OfQP0n6aYY
XE+K0jNhpCSSF1AGfv8Dlc9TozlfZq59Iew3GDsgcz9fxkzGRB9JanUTZYh3ede0B6vPo3WRluK6
moeUH2ZF7hjJSPu5bpkWKeEfp6hrO+f33+VkM/3+VSzG08zRJzTnxGLkNVrD4USGwiGV8VLKDQnu
XZ5/peqfP+bDnv3tMri08BTwy3HknFwG9PAQRlRIXGH10xwUECuHqUxQQkaaND5qtoFvberrLFg1
uJZmxbnl3ygWQtQvbv7JueXtm2h8D2Ydi+noNAAOKBW5Nw3fBPOzsbG61P+uNb22l5D3/Qx76FYZ
1pqrP7/LlByZlObyH4emzw/cskpaKxNoD9mLeLi2/6KMtv++P/qTwcvZErMgUhnx60XoNpqxleid
24PfcsCXxQvmo/+HASPYcTL740lkIjp5khWqBrhF84BR4S+09AqJWzOSL5D6fzMsBSuIqrOxmevD
81P8MAEJo/eMTikHd8BwsUT3ictYpPYXM/jfjAUsJvNWaS4HUxj4fJWKZBOMKB6Mlbn+jNoRwz+K
rvx2NAiP11GLrKnWNF+MwPlTT94FSjszeZadEXPNyW9TYw+BQFVzBwH1rbSE3G2/Y84h9039Yh4/
7WfMo52RoM0mVpVnZZyUHpKy0HBtTJ3bhpJmOnYWqpAScjx01sS+zFFA2WTrQeliSowJEdCL3Byj
F6Uu6otAibxyCdzYH+jVKXHwxXj9m/tg64Zi02bBRwkk+/Pdn6JRDZEnN26lN8ouBdS1AkNp73qN
+vvv378TyPU8486OIlY0KjEUvGaH78fxRK25q8EljK6FrI4z75r15SaUup0i+we9p7quR6abFsE+
hjD2p3MslX6su+yVCCyTf2H6dq2njIol1W5v6v5iAgDi5pbmfzGsftmOYBjDr8V4UtnEW6eA3m6w
K4hHBQYXSY0WeUGoMJQzQtHx8qxVS3J/f0upW52OY4PVay4fIjHHhyZO9iOEn08T7LLcFaOpEqGL
w79ELy/0Dklk46kIDwPxTMplRT4S/v9wCUQvDDdyYVbID3o5wFtfMxpXHHNGfydkwvdgdRrtIUkV
UWyIZ85/en6QKoSujWOI3yiLLCeN6xgYUNBoZDPrXjsuPPjTiROGs0wGZCfWHA9wWbnWIg3BPbbH
ciDEJVUvA7WaooVppUhrI4tWEPCw4D5tEwWLVshijPbaCvxVk1CuXGCfaRU30q1a3FaVNNiOEugW
pOgsD5EEI8+DCI3rddxPWW5Yx3IwPNUd7ZE70GtR8FNUTKCuiXT7RwFr+ntNAXAHhiS6zwa7vaYx
El3jfCKnRMBWaZyefn16nXVRWC+Qlgr1sUaSrDkFWeIAPy2QtYsCgqO/ANXUwOaoDT9btGjcL9Bj
xVRqAOIdUdFJ4cJqjfIp8ZKZxscGV14UJlfLg9JD+K+b0RPmOmyglReOL7UP4W4RyUn94lErnlzE
yIq8kXwtCLYecu5DBEoKYiLPXIdBJqYlAkB04UB/YlpNcTuV2jmdbj/fl7pa5wfdJFCV2r412iFP
uYQidJ77lYboqdMr1WnsjtT0yYqKdDEDro2lqaOOdnpmgHjbkZMub4UnZY+G2kyZ44cxglTwsPYP
TBZKsFUKEZukgAPKrlRPbnaapYhzoaJ+bpqiC51KN70IHB4D5gpWbxftTPiMl5YUG/RePDr2jkpM
QrcEl4XAMK7Ye4D2aGQUUxY94BXMj7B1YETYTwUq3GRdDQ3CSSmxKgjXRhNKuy4uIe4m7diCuWkU
NJ1ZN3r7sWPrh/MrkXYlN3nWAEUa6lit8fK92hEuvRRMP+2SSrB2JJFDrXbwvekvq9zNmzGZhhzx
ZAtLQ53iqtnnptZepJqOn8afk/OWA0KDuzgaRrGwELHLbuYP4iLsvPAwJGWNfy9os1f2AuMdk16Q
rUOaiQ/+mGmJg+sGrW8jWtVYBUjw/TXVuVlCFOThz8YyI0hO2dg8aUmhK4tp3mTjL0irV+wKpr2s
kyK5Do2BzxiKMhIuAcRTtDGDplwh6i+N60GVJHTDFtiypUD7YbgVHbfhOA3TNIOWRK4EaKJbbWXr
RUE9E5V9w4igjtsuZNro+lJG6JMuRJkLfOeanFjb3DKI/5GZHPrFIJJSOm/GZAad+mWQ3tYDiWmO
bbTFLewNY7gP/AxnW2fhUmiYDZkzKP0yfhHjeCvCz4BUZ0MQ2AsPfA7jF0A8ldgW/jRqM685aHbj
3eH/MyCugU2yVq3ti/fcmD8qZ/3fLC+wP7ZZ5z6sJ79Utm7wzVbS4aVuXj5WGf75N/+yRwvz26wi
VkyLEEmO2pzH3ksNpC19kzXaG5xbFJor8xHqr1qDZH1jX4VMgl4LCz06BjY9f5W4JBsyB/s9jiEG
RSlQK39UbTCNzztIkobo5LOt57yoqnzJ0/2VJsBadGpR7NuhG++sDLSVE6KmpTzdGgniW+gZHAGB
d/hitFejjzNjwBK0iorWXoSFUTsFrWj4O1q1nbAh31HPVTkKtbW9QuEt3w+9FzxD26hvbCw0r500
xpqDYzJylSJLMqcIkm5CjxgExyaqvF1ozBxiuRLVNrez6Sxrc74TSPLgmJvmtNEy0/iJPSI9b6UW
SpGmxa4mzGQl2mrRo8PDWaBVl8AYB943cm37toU41wbSTWar+ZPe8y28PMDc2hfkFGIAyFO6pIbP
fxkhJVRuOqrTBZJl2jC6sF7evkvtwXzEo6EHliv3SYGNRp4uR51/G4YuvMzNUrop60HednYS86lW
q2ouodP44KrUx4Qdh9OZ2Zj5YTLNoeMXdsEzxCx+XN4RsJjmun+vFka8hL8H7iyGxEXnuEaXlU3l
WdThFFpoUTyuoOUtpMkUPvabUFwxxRoHpMh4P1NRkHSSew/KoAw5SyigiRnululH4RXTmUVOyg4+
oVhMGp41CMLI5XwcUfAseIg0Emy4hPmAX3guVnZZVt4pgpRIqineTTOYBH31cihvxspnAlVgQK08
uYyv9I78GRIlOu2716XBsY9FAgu5Uls6adpQ3xWppT9G+NY3pMsHxwBb142ieNIdHmcy7afa3tIJ
yVwESupWpnG8M+uBPU1r3BSNMT3qRq89Y38gKB4zZ30xGPqKNpv9QH15OGeNmFZjq/UXJjxeHvZE
v6O00qMm58GzFY/6VpF78UBAbnwchtZ76BE34wIZG7HwzYTkdAVao++1a6rO3Qp/R3A+H/jPpqzL
7we/ke/LIBhvQwy/R7mj1wV9PTjXYi3Gi4oYFQ6a5Fpm3y1auWowgSuSiwUQMrJkWWstGattGU3d
YpQMxLJD1d0OWXYRRkW9HLsOTno+qE8B1kIk2R4M2o5O1KaueR8ywmTIjIllcIJeWjwYKLkd0v7G
MzYc/jGNW/9xsqR+jcStw3HDuylYdt1mquKzFh09SO0qvEyUyduN0J84MqEv0QLbZ2OpxqiCW31P
QGC2BixpnSU2Vkc5ygBpJHweqtns2vBynACilY8BGp5jAE1nBgXLZP9UuAjxlIX0ws9UMaaviZ0N
50YzBmeebJrPuJrHtQH6e1FHkbwBuYvmfYyREY6q9j0BXxdSWSfEpE/Q7ZOPV3UwPvyKwAKsEDlm
4nqAislrqnjdgNC+bzVHmEj7ZyS8efTJHSyWIQ/i2S4FQ1gUDB0YJctsUDgCG3m7KNPxDAuS7Hp9
7yPMToC2bTv/KvQDPFnZikbkRk7ZsXLi8FnaE6K3BvJCk2TZFXysY2Z7y3g2lYvYX+sBiRBduwkN
w4nDfTQ94UoqFUc1cN5FV5G6ztMbirUAJG/1cIFIglSoQ1lvssF0oilcgBbrpGNWPWXDbamCFEu3
Ir+IBkxewSbq3Sjcg4tB4aJQIr3sxN4Oz8G0D0xLdF+LAwgFl0LU02CsKh8Wu12xDfI3TXjRFgj4
Vv7YhYui7c7zIl8GsQvwNdJD0jdWAWFNYm+a9ZX/ozA3Srtp8iu1X2Z5v4jt7YgkST7GGd44c4m0
x7N/WmITMTm36L6JstHwO4f8Mp9tpfLklWxdzXER2OaqEnsU+F71Q00eFXVYe1DHim7rKx5xgRiU
EOQuvbhdt1r7DBHzhsOVw/K3SgH8R72+60p1jzryycgUR8RXIW47cpJCCfWpwlGivLLinRbk7WNF
sXdrwAEF9or7e9n0PcovK2juVMMr3GosFxSQloWt7lRLOUhdSr59XmEIKtSFGks3gdzN8nPNIX1w
WdqZk8Xa0uZwmfUZSrTqRsUsUZfGpc4WF9Ra/VPQMBwn7XwKx7u+ac6SyvgOzlrm/x7ubb07tMmE
ltTETdKXSyvUzswEi42hjkj0hPo69f29nImfatAsY/0qM6yHWLdzDvE3hQpXOrS+l+ETEUhOXZ4x
gyw6Q6Nq0bYXo4fjIzub76JJFxsw76Lshw0Kmz0WK8HpKXOktGEvDKIg63ZxctFJCNtwgFleukFS
vSizaKlLzMGsWgGyOVvaKtShh01SvhSVtO6yHx6Zg0OgHnxJ3xU9wFebhvbsODF3urJlkEwtaQbp
eaj8KOAIwFX/OTeFOcvQUs6fEYwRFWm4U/8jBJs6hGemyDZDej35qynba9qPiTOooV+N4TofPY5/
8A7CtdKTTKMwDILJRhY2VONBn/ps14eCX2aCz3c5G6G99jAHgf/ZcOaFAOBFqks+ZHle2ullxRnI
s8bzJldXoYjOosn+IcjHK9uHVA7LRTtKm17BhhKZpnD9zLxO2gmP648IMUB2jHM8cBmq9R+qeSNX
S5EWUMkOeb/qop9VVRzC9KJTb7LozArcNLtP6zPZ892R7nyd+hdkMlregVG4sc1t+iMKK7Tsa6tY
N9lrYCqIzTCB9DujumqTeNHaq0SNtsQPRii/nnXAU6gOHdPfKtH3VL/30efrWyh+7HTSveldh+qh
gWteqCsFOYTv5gKlU72Q9Fx+tCN5fAA9fNGquaNnB8gG8O5dfbojb0xAHFUIex6Plb2eLE7vNlhA
f236uqsNF+TpOO0YOw3Htxj7vHIP2mR4kbzXNt9O3mvZ3BnFVsg/ynbflhAjvvf1skMY2GE+DUBU
BVhBl3lzk8n36u2oHKFzO229BS/MjHljFcshBTuzAWcTFftUvhqTm0buH2NM6jw2bauxuBnNup9e
7HgvaUv4NFPtJvqLF+1m/y1bl42Irgb+lfUJw9peSOUBPg3h4mzTggcR647vSaCkXUjYnb5kddPE
6JAOhLXVrXEXC/tB7TemCUcx3hr1eTPsOqaqCevitDPgw/TBPtc9RKfkvnCwT2l8wQuwDnL72rff
O94gqV6n+a7qHtJyA3qgJ9x8wsue99gtq35BmOBCSjbWkC6zKtmkprmWpPMYPXUYtQ6oB9l4CYZs
KZcm4lxsJmPNsnajAzXxrYVVYrRjTw0awEmj7Jz0IBc8KhniS8AXECFxPhe9a3Y3s9tVLlwlCS4n
67XDiGticGg3KfArnx/Rsf3etkq0gl0QkPjGpttHjhpfJOzH+kk4fZ/dyeW1PSdEhMTfsC0MfEx8
kKcR6hI9W3BjRkZoPEFau0hSzIrSpRE/ZtMlPXu3DolFURytf02K2xLSMizWxN/IZA4HT2X0OMUh
1ZYvanOK+rl+/nYu4QxGaZUoc/rw8/HoY70TLlPhq0qe7IfcY8RGFVoaFP4igcJSMrbCPBsLJ8Ot
dlEBi4W1ZMrdY0m2N3D8wTgYwFxXHWW/TQ7t476gk7KGhd7e46Dp1yGaKhapRNzFzCVFj42okgxx
zSeTHTBOknVhJEp+0bTYf5us1nZQJvolxDw8vVU0YvuNeKa4M0EpVcBYbPXRaq4rdERFyjs4zZu1
ADsm0pXGNs4JUXoO6+HaCj3mYqbsMQMkgvJ2cCu1vgVQv8zNzFy2ZoF+SRkOWRDLFNW9jcfGxBnq
bqOmI5B4nIdluU7Eq4m+ew1h1O8grE49dBMpX8nTlqwqiD+85WdS2p4ZuWuMj6N8K4pngSvZUayz
Jr1ClLhH2VATccOTjCMmkaJFq7zUwZaI4Cbx2PsXF3MeIN5bVwXKUqdrYEGLtgGmAq5xa7OGGLYX
rLrstuFJmI0/uc3IlHiJ8Px5Cs9VTTqO2lMaNFtetUvYC1j522yLcPtOIcO3TvEOMpjazlh3cUbK
AwOpbPaTZV4rtUrZV3WQ6DpGdIPy2ukm7zHIi706XCnlqzF9VwIysPJbz1rJJhtQImW/qHq/KWT/
1ecAVEmnmuO3igaEIzokzM9jcJL1Kqn0soMc1t9hVpOBPyWHqmof2W9OZ7ESo4HLMCv36N3ZO5ka
9aJKJtJc+yse949qLf8/0qFPao/1S37+lL7U/wvQdAiJf1uFyeOX5Kn9WIF5+xt/CYxowX+jo2ip
dEltMXeH/1F+kRRToPWgmUmaKpqEk/qLTnKhYcPmNN6lIB/rL+hAWDIRp1r0vy3xJ2IPijUfO2k6
2w50EDLdeoSgOoWY+c8/dgkpJ1FlKORroVzOfi9/6a2i7HIU+1zse3+ryleFfxhBghDklxrnBUl1
0WrmTjrVnU17FEyozV5mnTNtGLWLRdZ/zZecZfQbXNv5ktT4Ljqaw7lfs4tf+tpFGiwGBU3JsWvP
7H4N9nhQD1CRHMHGegIYES04VEitE3m3QfUgh4u0WJRrPOIEVtxIOCQa7L5KtNOzYxg+SsqDkRFN
fmZzXC0vEnGR8c7KsEMs40yJv/tUbHN2lKO2Gf1D4l+z48ds6pQXdcn+Uv+zd/avO0pXkkeO+QeC
7ec72suigRiZytd1qN/riKGX2H7MvTqZj+bQ4iaxl3kprfo7CZrkmamO3TLqKVJ8GIV/o6w5jUfk
waJxeesNahbFvVlJ9PHBZlltFWqtTddxIL4rrWJd6b4c7nN1r4fRfW/lT0ah3SJbkBYk46yFjCl8
jg+5hvaxnDrl9vff53Oni7uigpnVuCHUC/k+2onSJ88t4Y+q1V9TVSONtAht/EHafaOO6zQydkJV
pC3nJcV9u+wfzVr/NyvEQuUW/3sF2k1bxekLXrvmKfs8OfHX3icnA0CmZSOoMFhZcEwo/1Sh6eIb
zEoU6VhAZWq9NrPWP8SP4ht9WJC9TEJz7Xf+Fn9VhiFnQu9BgvZG1JxlkX8AzjxpxaLAQECp4S/Q
mJMwMc7j6cO81Hk+0EHaY5hiKpxFGuD8gD74Yux7fd2XQXv4cHf+5n35PA/ya7iepUP9xKeCue20
ky6M2s7sFIIa3kQOSFLjTQiafe8rb8ppG/39QqwIoI8xxvzSRhdRaUE6F5abyMOYbqKyrZN1iVzs
vJmj5s4iYAMUbUzfnplkhqfsEkBTUIVCT8u/mCTmOeBf2wt+9LyG8NzZ/M56qlM5nKaFc3Xe8FwK
yfHGgjx1Q2Zptk/HiU3472/w/MBOroWaliEF7VlGvHHyQIfKbMt2tIiUGQaJum4pHxs9xIOFQ/JO
aapgT8JPeJREV3+hSDtVcMw/EzUjV0UuwnJ7qmiM5CDWFaOzXfq3/SEhjeGyUYzqzOhJbqGELM9Q
FcXghAbr5yLgPq9pakc39aBHKZhDw9tHRZ5+MSOebO7e7r7FEo6MRcVvgvT98xCn90BDGy2xq+dk
BFhxYG4ylaxYC24nNboBipIKpUnF0bCUinZYN5OU7dWiJBZD8+jz//4B/fLGcZcspHTcJ4vdpk3z
6eMbl6VgsPSGB4Q3A3N6FM+NwjCqJhunGtzx3Pen5Itr/vLWzdfklWAzwwsov9G7P7zlDbE1hpgk
rjmUzYGcLjQBWfKVrOOXoUcOND0sprrZK8sY/PzLUjuvLQkoo2vScoGFonRNcFnIMef7KpDSn4OU
Unzs8GsVmxwubflFVjG6rpPBz6SCXFxl+KHlZimcX8QPvzOCRyEqTwHUOSBFJ6AiRm7kqCY+nUUV
1+1TRznvcQAS/1hiVbzVYlmpDtS16UN5dZE/ZaOavCS+lyRU5+mZuJxV2mkVWBoALg9/XeLgqaTm
k4ZSwA5IGMlFH5V94PqxNt4kfiqXt6PVGJeiH1ExpZovXrXMHpoLqQZiQcpRpfm3UUVed+QMQynj
bMjaUb+VO1JxQ05XSTVtpCCuq21XCStemiV6IGAzyEwWOTSwQwgHEG8Q2AXJMXQcoQ7wreYYxWHI
LR4hRpWooQNgdLLar3NRByDMpLw0KRSW+AcvShrm39XcDA/mOPB8OHWmpf0jzQ2IOo6cZyobzgol
R3ZsgsyulrB6MIvXNZoDcHGi6yKnwJ/8CttJG6879MsN1DowNceAtNtXsr4oTUl6GvwsyVORVmqg
azJ+nMRi19nj4XA6NW0ULCFMKYue1sxjr5nUTTIvmB5DAZmUPMEWbygTiTetqr5oHmCy2A2zRkrf
D6to9NBDeNfwG86u3FKYqr8clQ7Av7CEZO2NsJYzpy9Kv1mUJZMhmDo1tDGuqOgUhA9nBIk/vrZV
NAmT9HZJrrUlvqsyXRO3pUmbQhfSKk1FO541JuQ6QRoXxZqgACXTeqbewmwpkk2CmNJEd6DTRiuI
bgocVS3JP/PoHXm4aWvqn15udK94TQL5qmZaNHbk++SDua7KJPhegYZTHwQJ3hj4J6OnZ6bLuezS
zEn1q1rxIjoV4MrkHxRQbfJN+irPrkeUk8peN2EineWcLkJzzeOBZxQxMvq7lrs3rH29Sbq1LPfI
Eh2QGyoV7jykGL6fel+tFWcymYRqlw6NXrhJ3XQas2TaYMMmySFH0dB0GQcFs6kBbfZQd9pY834S
5xfGFKGH0mcLC5eERibnagQMhBgsqWFYIOvpz/DDp9GmLm3DP3DzumiC9aQnxL0BdFK8fQ2cx15E
is4xptKi8EYxWw3GyJiTdGxrOi0rXfXNRR7axipJYTWvibiylKVFolnsyrkhV9QDCOpbojEqz3OO
ARnZl0G7ZSqV+C0aQVMIgBKUkao1JU80FIleseE1cLgakkS+IOA0l2k+RGJfGxOlBUNuRvylzfgE
P1shvQ1nmfgv9s5kOW5ky7b/UnOUoW+GL/oggz0pkprAxA6No3EAjs6/vhaUz25JLBVld16TtLSU
LCMQANyPn7P32k88rr46zbiyOFJVIOs3guy5BCFwoIs9C0Y3kH5e2TzgQzAmL1OVjJzNctj5UPZq
v9oP4SiekXYK8G9+NxlMnjSjcbeUvsmhSXYQcpJ6MrcEBZvTviaeeVrWsREyUz7Ee8Q3jt6Y5TjH
q4mxmH1oGaTsPK/ICYULqtTZ5L0iaYMBXwN3t1nydrs0H+Ra9Z5hbQui32ZCroS9D8qiJn16CLMA
ifwIVB/IF+Q9IrLCJ42n+hJ2L+E/UmYkNRVpyOEp83XMMXNurLcidu3jmIE4YvtyrVNNFO73lDwl
Z1/osCHdzFHGh1EP8IH9dp7HyybJI6J1DHLYLpPEmnF75c5wKgT1wZPHhNk86CaO8SaUePPztVYJ
oG1shgh+1ty0oVjZeMbvKj8xfpABFl5lVQbG0oBgGJBQhfxmDY07VzBr3exbaGmPMzI0WRayGN3b
XYE/krlLSmDV+axD5q7KsvL5FOSFKkkdH+t7XXitd7K1I7FsK2OIsQBaBRO2TBYInmIpi103ae5N
WA1RfxqQNk57ww8QX0XCoe7pqqJ4rIbCJhlrbof7mTDqYI8HzXhnWUb3E8SJIXcyhXQbCcrjNaUy
ZAcrU5ZeJaYzPFF8N+06qFzmhSzDljrPKqeKD+2kW+Og3apzjhrMQX0myTv1VgYUbBrmARnjYk8y
ahtg9KxayTzdNsgMIvRRryO3dtKTIw31nphWJW+1o9AoGYkIblo/oiFeKSfrTz7jsAtYXaGLsiJO
EyR3aXIXyqK396XXmECmbPIFDZpj5Jh2SXMVAR4Nz6HjtuGFmeGxNVBINi2wvX4olDyfWg2wwMum
4ZwYLpp7pUJDBfZ0dl5LUzNQ7QsEkyugXJOCuhbDv8nxPR+AzmcOmKbOhl7vEwkMgzWPjpgrmD6o
qrZPNfVGxNZVZ+Ymr9NuvgroqZrnM+SB7JHs4LY+NS55UJcE2qVinxSR0W5GOrka3UCddJV9VYB3
JpFDsk6aOwOymzi4yhmjaJO2+Plh7jqpbW9U6bZBh3ZztBt+zSQnWdVrVG89sVOoYYNpPPDPayZJ
GtAaSOrpDPRu2j8hGvfE2hWDo/aZnOxwD1W7PIJXbPNtOTZqfp2DLqiuLD8p5pWSRo81mcjUEW5q
X2FlnSxyCa8kocMxsHCVPraSfY/pIFm6R0bqBWlthBTfta1O5geVetV0gdgvZu4MFO06GIhPW42N
5WRndWl4F0TykKpKqVAYK/RoWXIHozL5KHtdNqe29iO1sadWMdEbZJGfATpNulfYtE28DQp4+0+t
hNSwniK3Gq/9xu2u46Ao0+feyjCtugZZ3MRFo+tDEdl7QMF9hAdkblno+xLhed+lMJNsB7FBUxpm
/q2yJn7nCRZ2sDOFlVS8S1V4NbeMCtadhvWxxsabBKu5UXZ+ZbVz8QTgO0jWuGtYU+I4zuTaaxIB
q5GayF4xaGAMAxGMkQ84xKZfz4GMXt0sR4ohhsrfdkYUXvPm2y8BvGdGrEaXLqbS+c2WA8MQmQt/
ZcROe5c3xH1yJtTNZR6TfXaeYJAv3t2hTm5p90NVVn2RyNMIyDrD6cyGtLJ1CsfVTqn5ehEUVCFc
ufU8VgpBiJ+Vqr3rvNS8yMl3nQkIcLv63KJdo1ZZqyA8p3bBIK9AfE9BYablTYYivFzlpP0xl0uC
R9M0JmOL8DdkrOgID0wJjpkGhbDZNkdvZm/fDnOAZjgvI3PC+MpawDihTWHw0sknbzYxJdk0gTBA
o7LUjRsqFqdCbjHgE67COCsOInfNCih3xBzdBDwXsdY76TecZNzdYsrGe6N3WuxrkLY/rDCxUELN
JTC9IdRPee9Hzdpjy6sB06aWz/uS8IWYSZoPfha0P4iHRjAhlW096TpPgYmmOn3hqCbVRaKpzph3
lWPQ3mBQV5LxdSxIoUO3rB55HrrwTbith3nbbOz+SO0YWcS6wUulUCUB1s5pjUIqO0Iki8aBTTzy
5kNWeGn9g9KovqzyyOHvDATIUaQXTnTHKNBPz8l4DC219kCN2huL2OaYyeoQw7cjeMhrDRL5RBax
R1aJ+e7Z8Pt2CaoSfmpVwIvxAi1OaT+M3w3GZf0uQ5L2YGQkA1xGlKsvBmHR/a4pHSF26TyV5qZl
cPkQkDHrbKLOmcK1M7vEsXvUr4x0aGGk28AqkJyUzLSucpMYnZ88PFZVf/Rxmc+lDFbScCex4tgV
v5tenhQbMXXRiWhF0orNnzQmVMaImc0KucDsiVzsM8JLWH7L0nkaCtzcG926zvcE7swzmw3pE9UU
F+PaZhxMErTMhu+Bmw/wo7yIVLmwy6J5bc2dB6Y1mdhNHNz1OZKaoFW7wJ873El1DvymCZ3pDVk1
tGLw0bm3Q4Nh3zDaL/L9XOTkdNT0Zts1RHN2ZWF2NCdnO1LJRjJSfTV5ThiGS97yfdZAj2HkW0xs
UIkO/JXNbvYGPCE6uTFBEuuq9Zxx5dQayWJOVLHcYA8JbohNFPIwRwqJwRhYaEjmJAh29TjXTMSI
y/XJv+Zpgsc66G1CBsK7qisiNerK7Os1MfBRfrBVq5k9+0qbZ8ow3Ge6fQ6ZzLzHl6lKgw/PzrkC
q5Fzts7zyLruPWna25Ak5nqlXemf+lCKCc1ZkqfHGQX2B6w8lprOyYCyJkkTZXvHnexHFQXAw0MQ
sKiEiEuJ1kgkgpOurVDs8kCU1hnMEPCj/miN/gWp0wXKBEVe9EYJF0DiFm88NFTMRGLYDm4jOTMp
UhLW7pjOLHhmo1aEYUBP0Rl5cqvBCwzGBXz4nlGLke1sAryMLRPYxiTyVaSPtEJQlhiTxyG2qBOT
Gwsu1QU73CU/oARxxuyBqAaIIvrheciF6ayrcdAv1ZQP0YZHFQ3+POcTcr3O1kSIapKq97NCRbqB
t9t3B7uym+Kt9HAKvKKknoqj77WmdyDvNjWAveCX3RZkxCW7ynNS94r1yR/WHv/B3yglYPD87NT8
X1P7P+hA/+8t7f9XEbbx49dmNn/9n1b2ImVmJoYviJMTTaz/NlQTTIjmmXGZ56JAD+kC/auVbbgo
oz262ZAHactYlmf/q5dtWOF/0gdjMrbM/5c/cv6tbvbvndZw0UlHrMwO3xE5KNLq3xtAdWoqh9bb
LgDDZ+5bgorQAJb4YnFFhE5hXhNl693N5J+RJj9pdZyMyGMy00TzG+GZ7LBVGpY/SExB5tUTBfoE
o328mr3B+K4yDAGwUtLxsc2Dxl13gD0vAaKl4TnGkLZcuxGKrpVVtsYrDQRoABHxICR5lBXo5sYg
/oxYBMwA64LD413uUfUggAqhgoVuPfOiQmNx9gszIHo0M6NCXG317n3tCbPduSKNPxKqp3IjknKa
UYr0Y7Sm7ZJ9471q6i3kWz4hyGR+H3gVSzKZF9Bd6oJzLiFuPTGuQ0uLYDNxtiLfyLE54oUSNChn
Zkt9c0fCdlGGCfBXXRdkRIIktUeNxWI0JheGaIt9ADq7JpZtJiiB8HbDRqNIeGpeffzyyP11TsCN
pDJePKh4ff0lVfBT03aUUtuz7x8zYmSvhMlYni2S5KOvP+Xz48KwmD7E0oZ1QGKan2eIUVGpfrCt
q3Hg7IqlGJr6oa37Lj0Mic6y668/jYnvb/1JHK8ez+Yi+AfeFy1Up98fz6rUgnK1f4HNT+wV6Nji
qYqC8kcWRR3I4Myo07OoZhncBh1hN2vbTxGlEiHdjtt0yuR5DYypWmmVjs856JWUjJoxa7r3QvUh
5KskQbKxlyCZryfyuRECkadt7kNFxuy5M1uKdkbXzdPK9mOevQQjnrNyGsaR1J7TdEY9hy4zLgvy
q6oykRdAig117Sirfgxd5Nh0NzgfbbQbhFutE7p3hdFMZKPokb0EdJ8Vgr9wqEgKqolyS3/JaXdm
KNuN22cdhb5UrTwUrTPOZ0HmD2D4JOHfOy+v+zcoe8ETBPFQrL02zDmWzu6QHrrM9A89cBd5IGfZ
CPf0PLx3Fabe2egRgLAhi1wArRZGNkRqizRfTxh6Gmh68BlreyZ2hQAx7woRK2rxVtuciaTQ5YtY
Qq/wfKmsXHUTmFKOcpK+XER/7hrZdhdhUsiWikLzE2DkE+JFJTSZdv7gZyEys0CY+MGsmGLXrUu6
yMxkfhBJCNGuF+VsQfOBO0PjwYgJIUMOjYpfMxXADZUGRA3Iur/snLLzTr4qSUAwB3T7nRcn0Sot
ehGdtzYGvzWBazAYHWLuSccMSMeqQ77nGVpXTIIeb/9JjyQSHPPW6O/bwsOtbiTYPMF3C+eRNK8u
JEYYk8CCl/LVNi27ADORSyOBqwpFy0G6GRV1Dag/usrRdCcZymUoyKTDwaZXJs5Ip6LhASgXtSbx
wDFyXdziJY8O1dSZU4ngVCOprjap40zGMVWkym0S6ErwySFSS9oaKSoDxLNmtUXJhtqrqTPrm0iG
5n1MZvGeusQHrAajVylvo/abM5kQJNLaBmdJEXbSx1YGu1BhLT2FUYYJGm9wwTnRu7RB0lZnMoN+
vgudXJyRD+Ka64789Ud6f0Qxkct3VpoI8Ig1H9+nwO4fOZQTnRBwHOcM6bvkciUjyT5IkuBGrSVs
TASL9tBe+1gLwvVY6KraoufL7ZXVhzjwle2FV3Rv3Fef3/ix4DDtnYeSIC7Y2pYgrIHYNmNPlmlK
T7uBvruOM6ykCLKyMNiQBNvKVWtX491sMiDYSQcGE4rnOevXWVIRFmb2Y7suMGyIHU2b8IhHovko
WGAq8F50qDaN8toHfAEoeSvHbu8tQjLfvX7keDU6fnf0JstI9hh+W8DN7Ifv3EURECZOh5LDtpFK
7CBD7dLb8+ObuoBhfsi1HIBSlpyMCcYpJrpTfqbazWDX4Uto98UFudWoSwh7CD8mx/OvAKzL91TX
siUIDd7VxmwLegwJVSJwrbGgDeWT4/NAAkp7geVy+uhx+tQrhkLxkyyHBr0jibDhJrEky5S2Rvsu
cjt5O8uZv8ZLhILS7iM4nzMTEHRvwk7IxRnbAMh8YFS7kHbba5W48tFJAaMTB68JdWihEkYbHdLx
WntDzPOn0RcfMF0M1q426+g2BuxZrqog4/w2EhbH151dE2E2fpeHmO0RiShd73df05lcAW21/UUQ
aCLqLIbwRMRkHfav1VQJwsabJicNi8eVvzMS1ndKyY6/MbtJknzQkGB3iIrS7DGaJpr5pwNZyNbn
xGepkPaF4jiCGA2zd0PwEP1YzJbktOLWRgNeDkGwcssoQECPcJETRStv7FlCNKYznOMPpeVzpQNv
lGsOjsnFlGdJsJU427+LxCzDgwF17h37k+Pt/ASPS9sYsY9S0KiIb8OWuwggUZo7vsgJfUryRbBC
w1FeRvPQkx3XVZlZrGjoWvtCJPhhx6b25VnqUAts4lTUyQYiKk2RPg1N1MTKeicBGg10iSlrpeDX
XtERM54mKMk85DH5czlqFc1MrUBkPYoy8tZB17gzp8ZuEfSHPWOWsk77jwpcIaZSI+vrXVi69FkA
TU7cKyjDzRbeWocYN8uaatEPanpeU4M8mJOza6+G2I9nEMERq3826+oeyanx2uaR+xxppa60nwaP
tO/MV877eOoJuZVUPY6mM1nYYYUWvrNGhJ6tiQiZQGDsIyG/e7cO2jh/zANOg2s/SpDausNAuq9j
5rGJPpumKdltrvOS+iVMbM+eR0q42cZAYpjqillWXeGEUdRYbkq/5dzDG/YtMVV2p3jeW0yfnrhp
hc26L2kBXk0qKsZNpHqdknQwGRa+j2J8lsngFeve0Gm9mZmYpRvGCuWZhwSgBDyV4uBnExTXxMH0
bDpzVHvrTKTq2tLUkhv0ccVr6VSyXVmUSR/N0FdPmLRiDFU4rRFmJuFTOPTcfKsyTH/DFC4hzy0A
X1ikHtjAcJKzu3IiVdnbQkz+vW4xeaikT56JpycisOqUYLYougZcME0g4MWJTqd1ZhiwHTJ4S7De
h2ogujP2n1TLqr2LUhEFBh4F0UzFuRjHJRY6y5Ka8mAw64/SmgkSWs67lxNv2fdaBs4rx0GlAVsb
8YD3kKP2Ji8deDFlIYLhJEOiRhfjYdped2GUPw0cAnAmZgIuvKVnpMdj0zfHYEhJa5qageiNADxY
sY1EiD+GmJ6g2qZxSLeRVOSih8GcaevkOZMO9gxvDXVOErSU5I4smPqJOIrhFoBgNMBlHas7zyDu
9XI0uqkhJ0QrnsjKpePKaaPWsUv2q+eSHbQGTedZLxWmZ4atJpour1oD6TEpzPxmrjycGliaSRvs
mcTTnbKZSupHkVFSnuHPLpchURcmIiXWavSIRWIswa0nr1ZnL3is00WlVzgwiOs49k6FpK8EUaS0
A6BmlDhxeQ07f5Tz2qCMsNdO4XkMNYtCEFe9LqlacU77mBKR/mrCO04hqexxsp5MyAFvxEoUzE4r
Nw+uBW1H/61Sy/WEcZVl7rYgPiY8muFgYsux0kmg58cSEi3hs2Gd7WRstxL1Hq7zlZeFM0cZkdHR
3HeIW7KHLsK1V2xQ+OT9Nz03pBZkPQ68XdEJM77v8xIRzko4OsM37rAlHpKoy5t+xYg2tG+y1EHH
t0IR3Pq3mebwkayzdKL2Xo15wC5qQBBs8UwwNsBFD2G8e5hb1dPQ7FKfdq6T4MncguNwuwsjrdPq
BPR8GC+6oAkUzG4jFKjH04mD75EgtMa86huGmesSccZ4I+UQ23d2J5FNlm1CA3+m//UtMjRrmiVi
F7fZXFLegB8q8cLlrvM4ptP80VltBxlRtAMx8lljk5KYOONTZ8k+3npTNJw3/pzhlhMxTF4LPctr
VWFSvzeoradVlZvaxyNW5hYFnrKTU+4HZNuNHC/MdR2JcQ/KwnHw7Yz2E4E4stm0XU8GZpO6hd6G
NVz5Y+SBpD2zUIaZ6ybNyEULmBylPF9AIGnnMs1gY5pxp+tyqvurRpGGu1VxPojt3FKSM+EzXHmW
O2WSbfNIomK1ONGT9l0hSa+rrr01vTLTB1qLpU3mnklpP1uFugZozDerz3NASC5bd0CgJyU7cTXV
6FIGg4sonQ24keJ2tLz+1abF+6Y59yZPhtlkTwXREDdJTSN5ldSDUBi3uhbT7DCNb7YJIuM6rl0W
bIK1cLzyiPczl17329JnCLMi7KB7b3kkaPEZU3YIW63JasIdymHCnAtO3qHXTschDfqHyXXUNwzE
lLgzrGzwxEOGSqDOuvEmhFifr9wJSeA+7Ryavbis+cFGs/KuLLp79MaiJLk3W7981pRLPtkukTI2
+B+dYtekRsorlCb6RUMGSVZyShnMk7BHH2HAB+0ewVKHrw0zkpsl1Z3kaEmqDZNYAbmqwA/PpkSa
HeAlgprV7uch9/+aZv/xNQBz9aNKih9v7136a+fsvxmYkU2DzIFDgyTvJ7GSJtg/gICQFhjcKNcP
MA7YNhL1f7XObKSjNvgvCJhIQKFh0s/6/ypQ2/xPD79MRCsOtvG/KU//pEmjj4dqik92IdnxRX5K
6H7RTZU4/gk2jrKDzmuXIfdMyGnqBGv85IgbHOH+85D8r/yv31kEAdo3unMeTUEahYuAm9/iV51W
RVAaCYlVcqAvMa1dq4vvOeiXx1kP+cUcpubJLoq/0bR/b/b886F0GS2LdYJ64qd88ZeL5HhGNHPt
YqBtPOPUFSLdkPjt4P8iKe/rTg/Nzl9FmMv1uXR66GYSB8JN/yTCrAbqF+nb2WEmIPUUaZepHq0u
ugPMfVrLcxFpBNB6l39jkRgf/q2PR/dtEU7g0VSlpQrC7VPzDKKwHmGgtAeheiJPi9LZqVob13ba
GZTWNSBjhnLuZZ6FzUvlwA3++vN/6ux+EaHyBWhzeRaWCtCM/HPpg/3yU4txAHYEzPIQ98tNFpP9
0BPJ8l0MWblJCaId6Uak7rm0m01C6b9vyspTa0QtPtmNqrPuAh8hZmj149OIJO9vSsVPz/vP72fb
9IcBGkLg+Oz3yWpPZczrmkMTLhSJsiLW1Ztg7BXDtFVJZfyl8/cZo7h8IFKO0KINHtI3Xzrgv/4g
RqtCBTuxOxiaj125Vo9SiCvzQUyw69ym9eIob8VGEEq4LUMC5laiD+bTVAsCdr++Pfan14/mPd3x
nwuORTseBN/v36bsA4gnfSwO9IVcko7aRQQ9BHZ31thWMBEUk+anQUb1U9bLNx/m6L4bfb3tOBgv
AIQwvXUAkn93saqSJ02eJL5rBwNponp5bOeUgNoEETDxxcrC6DqGvHCL3vpUVo1xLNMQ97FN6bOL
hzq+wDNnfv/6Ehfz0K9v4M9LJGDJ4i4v7+HnN1Aq+nVIhMoDDUJUh7pqOochkZwecHUL0HFy+lYT
ZY/0ijzhS7OQ5O8VZXJqe7fbi9jDy1bG3Qt5eca1VlNxVzD5+j5Fs3+Yh7y4y4Uln0P8bseAkIk3
hwplTVSK/QMiRZSspkqNVEj24Hxzu47Krqt0d0EUxbBtkqi4+/pyP+l7/7nan9kPPhJnFPa/31AG
+LEIjbTAwU0/0+9dQd+LucbXn/L5reGxgddvmhBksEX9HP78+hCHngh6GpZE+4mWmirlyQEahUxV
e+8cFKfV1x/3ab1eLoqGOTAsFjLyD+xPzfKAjmSqWz7OKevkQtTZGV9sWkfONGy+/qQ/vA9sDMsO
yyPDGGv5Jr8sV+VkU0l3Hd7fIUngYsBryH2zuNNAWc56JyvuSjyet19/6Kc94uflkRjAkADAJ7r0
5c9/+VBMHxFKoao8ILJMXhglhTi4RcObmHvofDHy+863nzl1AqkHHTCPMNmvv8KffmEoJ4vJhDEL
O8XvX8EY/SAfcHAx8wiMTYbqlOeGAEi6xF4Z/wWs+oenhzu5zEAQiMPK/PRhA8mIDGmT9rAg4u5c
HNBblSGPq6k26HUr9fr1xX2G/i0/MIJ/mzNLuHg67U8vRU2bAalrWR/MhjY/weuBR+M7qFW3clUN
Cl4bQl9bQULD2shjHHl1mJ1mu63oIdGJzHGz2tFFhez7pffb/gXmDhEv6Rg7uzHzjVPsKvn89Zf+
4x3BG7NYcXjTPu/cdukL305DtApZ4q2EQWWCvqo6jxL3b5Flf3rofayvlI6MXSFv/n7ziWJtuoZL
ohxqY/LCO+uiJ6Z+4buFZ64jqvPUGfzDv319hKQBaYKvbfqBt3ypXx56PbqNsCsDbIRTubsAZePF
PAK3rbzY+IvT6A/vF6Nempt8mEOp/Pn2E/xb6FkSK6zgyu1KP89PJS29RQ7R3fTKmo8QPRU6MkiB
pzEsk7888H+4lzS+GXkviDGMSM7v19qbOoCSqKoDJoAe4SNXaM0yuuqRq1x+/bMu1/JrvbU86iis
3WU+HAT/o7SlQEe6mery4LJnnU2V050hZmZvDk3tfEvsLoCiWuvujHyiv93SP/zOWGxBJSOhotR1
Pz1HTSgK7Y2+PGQMkpGvxNltyvy8WU9BQYSDnlm7SBObSO9qU969IqHa+vry//QoL24PglaYtf2P
W627MB6G0JMHN2VSmAABPZJbYhIV3d2UiYH3tLCLv9V0f7i9rJiQ2zie+biLPhVRIf4Ts+lYPJPc
jS5J/aSiC+yGDJCM+JHd11e4/IifbjDOFjsgXA+2HKe0358lyQkpFJhJDw212iUJVw9D99cq9Q8f
Yi8HMxh2LAqh/alqLyOn9XSZsiIkEyhFSyLnZ4zY/c2i9odfzjbZd2jYY5uJPv9yRYdnQBqjPEwI
SL+JrOvooMileyHoQf/l2fjDq2Gzl3KSQoHCkeTTRbX1KIZpUmS7c8X7Mo0yexOZVLTaD8vz1GiM
67ivASmNho8o5l+ymet/bs+v1P0//Z6LFclbLjZgBfj9phk5r62aqvZQCN/YtIP7YuTsel9/yB+e
fYd5LA8/uoL/uYdHtLaCycTb0xgej6GmaNBofs8SNWa7TjQjI48o+Vvx8ofNnHc9QuvDAZORwKdf
VbvplM4YCg6kgbvfKjEb14xYm/vQqRke+uXf3vClb/L5BXA4yeJgY/dY4rB+/y0xBVhlof36kDtO
6R8m8H2YDzBhffAyBA8L8JN01ygaH5hIxtdRNUZgWLJ6GIhAz5sP6VrF3ZjbnALaik6yIZUTMitJ
Xzw3o/YXnhqdNWUBc6qwiQjdTZvhUDd2d0/hIh+/vml/eAOAOyNyWfZeEyPs71fj+Gan3MqsD7Y0
DISuhU92DqLtR5Vbwz/wzv+11/KHz1oWRjYGzPKEUC1//suWi75I4nQUFLe+AQjOGvUOK0GHxoFe
xL99WYha2IEsYjeo3D/teDOqwmq25+Lws+PRmQFcxjg0NkgH88PXH/XTTPj7ikioPOYG2vREwVDF
/H5ZKNeN0SRu+FBMzONWysfrhrlU7q22ML9XkLK8DQrhWl+pYmbzwRPrv+FQLe46Y2S2U/CcXc/M
dE4qkOWDqydr2HJLkDwQHvjy9be1l83g07ddImYwx5Igghv4001gotl5c0pDpByr5FyikPlRBIVx
kh2a+tXIUOulN9P2XiGThmoLLpFwSFvfJEHaXOUgHHFlm+qmrZlolwFnkbroh03qq+7Mz4bwZgyr
aW+iNt60sV+ejz6elK8v4bOhmnKaAyY7/KLhYxv6XM5YEoecGYbVAV6aIBq4Ro2Vux0TmsLkYM/y
c2kAs9kIxElrM7Gg3OX6+JcvwY/22y9J04J6Dre8h4ecvA1rUSD++jiHVY3zDbH5IVBtWKzztmGq
PIInJEI9lzS2jf4qYHVCJDVCzhaBt/JaLCLelGYftqi/TW2dA80yI3XXM57jZcA1lIh6OoQzYaGM
2Pxzl7S2oWo3hs7kqku8vTF6L2OareJ0OKd5w2BkuG3SBL9o+uAHy+PlTMekjPZ4kCqGuyJApF0x
mBfnJqR6LSACR+CeInkYmnTrptWVxHma4Gjr5PxgkqM5RN/tySTfD4CgyG/mEctMEOljrYsNGsTn
lnnMEOmrmSYGSvjKP+LLw/vE7Izx4FG3zbcQ/pscfXQr4QnjzDqJ2qPKzLUD/FhBPUYYfsRK8N7H
xtYs2z1BlsfKS7deMDw7qluHGdUwzYu0QKkvBZGWoC1DpreFwHsEjG7yyoMJA2frtjHRYAMqj1w5
6871vvdWTT9AR/fEfG1Edc2QbCU4LukCYTr2nEs8Tsmh0sZp9tJbt42YqBTVc5UTog5bVHjxixM0
N/OMMNGLnhZPgrTNXeCdhIrfGBrxIyb3zTwcU9e+lIHeWc1VktjnQ9g+TzMNFh8FMor1VTuKPbrL
7YyAwDJCyKzxttfzOVh0gV2xWY0K/l21yMlvR3nemd7T4L+5JCgz0fauGPfv2vmNzFYym2hNr31p
n0FueQ/7D207Z33H8H/GFJQme6BBKx16xyD3tn7VneNFXHCX4TdpkWgY0eLVY3thFzVym1qcWY11
i1L0EBQZkaZ1cm83oB0xSzLRWTlmlaLVj6GAEU2W4BmihzNcAed9SBadQ5A/9G0HPldu/FgcS7JJ
Ot96VUmxQzASbqwpvgxaxIGd/yBF92anLV4qctfJrHP3gYcv1c+3E3HvBuO2CAstSg7zO4qDS+aP
nH5jY+/Ky64FR0OT1ojWkYQ6mBtH2j7r1PFOunOgILHNVv55ovwLXPMriJKk1wOJadoCpzWF7xA9
BIpY8dy9CycMXgRWXuAMxzApJrUuHXQ+WbZ1nPbZFfUrs4iLgSyDCjyqgkiKvqY8x9d04dVuu07K
cTtZZbZimXzIdXNnjuWNFXWv2lpCCZn+q5iZXLCWrbVFwTq1r5klzhfnqCQPMTeRV8I74zXJ8mk/
Z4xZu+pgRB34Su5URkpf2aQfXdgd49paOQaUw8E/2XG7KVt+hCkD8I2gaRhcKMDhOfz0xd1xSPz4
WIu2hZZbtOdDnoL8UxfwnB8i2F5T7d3DpgRqBWETOS5vSsP/w97n2Mod9AAVu+Kq7Bm0S/z+Zoio
GAGSy0icnqzZp7eaHxC33DmahVUfZhEW3GZEHzHIZ2dOVbkv6tQp1/hnLUBvQvbNDi/yBVqMZ7vy
VyD4t5U7wR6TtwCsUKuAm0DetVg1nG3nLwKrrsbKHlJ7MKdYRRFceeX7d6QelNh46suylS8D9ONv
Idl7nOh3jRn9CKrh5Lb9bdPVN3Qz/UAZ63Jwx0NO4h5fL9hXkMdEpU5EoZfrRLEEGX1yVQnO/SvA
raVh3Ue6v/QA2BFIfNDeoW+agScKJJnuiKpU0yqT6Y0p3qw6R5w8PHWRcej66WZWaifL4ClnWY0j
bxXP9SuSifZQJzreWIFu1zZG80dPB9Zxtt0YxmN9Ltu2uComr9pFjUJGAHWgW+H1iLcIW7r7ZGib
lAUHZHqecIBezwzx9brVtG/3CCLrFy8tAPXUDFI3KohGXn0XfZPOg7M4EsGDhUMaUB+Xh5wrQvo2
HWLb6rZTY8V4JI0aBH2RGG+hjPEwqrwY3gG6QXKuPkyrtjfdHGikvQR4ziIC0ecnmKLiXv8wp9Y4
gn93V0rUAX5cQ2/RiMt7T7dvUcwb4sjIBByMbHBFTK/7wCta+CunSP2jHXWEWYYGQE9owKgQWGav
krQpDrYxy2I1VjEI63rOntAi2bA3ceIdUm8y8LB0yAEjxWKI03JWJy8rovusceKrqugKShe3IkYj
bEO5lng5d0p2nt4aOnexH0vEozEesgtUhCzwfh8PPyJkzuZuGDz8JXL83tWT98JMnEQu5ZUzXiM3
O6LOMIAdcpze97GTFquw9T1ArV1+SwOlUPTnh2fK6PL1v6g7k+bGkSxb/5Wy2iMf5mFRb0GAo0gN
oSGU2sBCoZBjhgMOOIZf3x+zs7orsmt4tejFMysLs8ysEEXC6X793nO+w8B6PjJucQjegGIQCT1u
Fm8cLj6hv2JT2qXkGU3Zt9pNH1XAF76uaoQtxPa5O9sNW39TGNZ8pyZm4Vj5IhB+CFj0xo1U5CRk
WLS7zCSic0ZwmdirTWwmKsF7o2vUOecy9zX3SzCAhFGcQlISjobTmLumdsML2soG33U7hL/CrYWR
rq57j0HWeTbp1wDe98avjQzpg/dRwEzYpcPsHGofHxoXhUd3br8Fw1CThSqNx0GX/RNBLw5wV/qR
I6lUzqbta30LRQJjkjCRVShoK92m7+x3uleKyJCy2yzaLU9Mdeyj6Pzi2TLAU680Nc9mmm39unha
U10kY47Yl9Fd3yBQBrjYFJBlfWudtmS6ohJRaMjitpw7PiQ/yrNdPxbLLrU6xCnhVXQgMiab2KT1
OG7BDkhEcwFcZ6Aq5pDGYaQq9BjG3kJQ/D53eUnXyw13PuyZuMQTT0AGNkSJFDMp10qcx7VDRx1k
+pKh2CEdJK90IvzIOqKWXq7mT8KdHRcbI5HuIywZL3zTU0Hd3oRj0shxVDFr3DrWFIEIbbVjvISQ
qQe0gF/7eZH7ec6tHzk2x89UeOIZFVv7vnYPqREgRRwoovdWNIpdKt3ibl5TeQ6aHI1LWQ95ENP8
atEHd/xzMOWJN10Bsvkkb1H6m++yz+dDk+GdwJprflFuJSiHDHurq6k5LnIG46ZRf0R48GZQ9Ba1
46DtH/6IJ456ldQoEx2G19hflekwMDUabLObHsdWRCcaXHkZuBOhu0guE7zucqQm6YLndDLGr25J
x080PmFaHiKxekcnRR/mwV6+h8GMRHGdudiWk9lV20BqSP91wcnTicXB1hKSzOfV7vzQpNH6dcxt
64CD2Ca2Y9TyHqABYTVjNxvveOXzPQ5HONq5rl8gu4c3M5klcdez1hJXr3PSOGlfxuY0YdjTqGH3
WZMXkOqM/OByr8Wylqonw8s8wjE9TB8sYlvee42TGWTYagtoW526O+SPJae5WoNm402dzndcjaPz
DC53Z44rVTSa9CdPRpRKPOfyyMOzu107Sr0XZV1/+PStHjUt03fVfM5TybSZ0NcfjKmcbZAjn53O
AxskWb2u94Dn0oKnkAYkw8IexyoTAAeto5sBSwXUXr8p+S00m3nmdOk3X6vobpAF/OJWd6dBugbM
Zs8cX/2pni9WPfiIE7MbD2XXoZ4LM24spwQuxEG9RDCfra7v9nxtx11g2CMmCpf36tkweitt7Cys
4UeSQ68nCNfJtwlBSYl1aPIfczVG5WtlFBTLgT0cLHeqtyx8WW/wkf+A/TxejLlyj0u1yF/JdmN+
no3Fgy29fq/CQD5iYJ22NUa/j8Vt1hc5FdW2I1NrsO3qYQzcF9Uj8TONCYPHdK0PM3te2L2IKYIp
SO5vSsWQ6l/dynUvY+iJU+2MfryKcpKb2V6yo7c4JpxdxnkFaAZnuJFunz81dUNuDcbS8nytFu7Q
mfftCSm8Z0MeMT1SqWfNQ8gq8bCCAYmdHs5sTQorixN0CL+Slz/ZU2DuwJXNTz2u2D1uRL0NPfQE
gS1vDVdbCLAw8l93iCF8XIPWXxLmW1jBK1+GT1kw16SLo+eOpW1k+X4agP1GKnB+ZGYvdniAFZj7
pcsffMvLEkztHVDmrBVUGpE8eh4lCp9+dXZN47AweX4HqBYd55q4BnAJngYbMwHLwS9bnYmnVh9Z
SpJAvEpPrAkCZck4fKJTl4ggt7czdVBci6r5rIzRupV+5j3rqLkKvS0tzlhyHXKipH3FdLeQgtXo
S39Lnvj4oIW0DysysqNdCyw1bW7fLMSZbgQqnlu5ONelPa43fc3bNFRLp2yWPgAf3wLA7TrfFC2h
OKQwJ6RApZy2jlni0ATfvnRe/QXfH8I7L4Pf4spuvWHD+oH3pNmuVCs3qhHdoS10803PggUfYNRt
DX0chijauGGnz4KakzunU6H+C8SWkeCCQLgtEokSutBT/9XsPe4mKwCFHGTUYUiDF0taELtLwM8M
FCBNZJhrj/mMfW5p6zJuUAce/LUFtKSnIUkbzzjkJEYnltU4Z6zDtzYMD0Kl6SJSeAKJ1h7nPjnT
KTESXfaIoqLeF9gwLutQIEXWnm52XaCdu7LMnC9OOa23hsS2Y04R/u8xiL70MlWPPdKMIS7tWW9a
hPuo9JbwyNpvseP0Vyx9n77MRaceDGIxodG0QYvwlY9IBeVCr6QYkyD3oZr3uPKd8pXTj128Ib/z
ybXKlQ7QwsWVWSBNBOgH+UUo/2jxIYPWXr8RS9ZvHDWEOxtt68FqWh2nE9SgjdGbPTAh/ekbdfum
14Z7SNZ/HQGs/xoQPkVbgQyKgD0QO+9hKtGm1731Rox8e++wLxDEVK9fgnJ4MaYUFqlt5A/ZeKVJ
STT5e9HVEJNsXBvW6EPj6RGkjDY91j4a6gvQkmjr+kO3Tbu6vwmRvu+ytop2IkUcrIr+6HLJI617
3C8csICmMZ/t6m4VX3tof8elpgXg1E/VknFvUIM8ca9c4hnc2jlyrgBr2GFJl7rvI1lh1Hazv41s
/qDY3Da1zH/NG98/ccN1E6v3U6LJIfKAysehTHjKbgYivZl94EJNPqutXTfXQrO/LMVImnw/vAA1
4KLieOMJ9KtcNqaVhrFl5UW5sXyC3RF9p2RNGP5zsdSkekmjK7JNYEniBNCrxqoU0bYZDf8CPyaL
rbXVe10bGH1yGIKeroMLQfD13Vx48rtsGn9PVOrj2Kbejvx6c5eNef11nITeT7NL1Gg7PXXRbDPv
l95LlROd0QsB4bycyosw4JGY+SEnm+dUmdI82tVk3sLE13vyT8eD1YkQe0iYJ50h1Wnlkvd9yh1z
N/iFikWHmjUaw/nZdTGS8/ljxJJudkLvM27BBr2BRdDJ7KDxrYaJFW6lPd3h9tDXsC9IlOBUtGB/
gHfKm9toGuS27L1xCxTEvQtbJzhaWfXdUvnwMqRww9nR9SmFn7KxCovEntET79PiXYXrTYYkxilf
6NWM3+Bwtw8R/rpXW5sbt/Oa/ViHzs0wpSpBNNhvbC/SJ0NbTXTIG9rKrTsTyQ1ulWdXrcBkMt18
ulGQJ84iFRvKPhuZOObmwbT77JY4lY74OQ5d06DjRdJYd+oXqukMACFoMbhPPLIqhqjdU4IDJIum
cE+6GIoldEuo9TSFksLVk5fe1oMfVJTg5CyNuxArTb+rITPFjorkl7mElC5z9sIJif1WIpSKMXam
sc8dJimqur0QjUJOsImpP47ykgDJoet2BlqzHVQkJ8XZM9Jpm4pSX5aqy+8DX/s3tOv73eI7K+vU
P+FfDJskcqb2zso9666hAjwYVHXHsBzBnAxOulOdEF8q7kwbXoBEwTDsNyi4+mwTzuGhMjBrzKak
16Fw9ofpeq7a/N1cTP+26lz9UK/FrW4o8LWxfrjdQARhXV7CvIk29mTbny0gsnjsmuUBoxFJTHRL
X518MW6qtoVBv8wjEDvTH59TOH/nrs2WBCbN7aD1G+Nh2NnK/AqCSt8ZY1slY2YbG1v6Q6xMMR0q
S1XcZYfyQeqWc5t56MYcrGvAGx7MPnXHk6XtnIt5l+5NO8/4ts/lNnPT6GWy7GJbFfn30ptWUlgY
XcVtsQZxkDMHd/Ww7L01qz80tdUODGZxtGxZ4Ihp8XTb7LmBSbGyoV0wAIyrO/fN1SXq+Loytqll
18+GUulNqPxwV6Y+IVmL5aMjAXtgz2K5Qz34Hgq54ITNLTKDsgBzqWxj7k3WAQOO+zR6XHmbGqyy
Re+cdktdYHzxq4Djo1jfcDZMCdY3nHZuLp7bKDpb5UhTOpja/aTm4bYK1+a5boaGA6VNEy2dEstU
m9PQWfCoVbb/5MMJA56mjthp/H0b6f7bMIpha/bzbQuXJzaaK/BijOSDL2oPykL3YrtTc9YwGeN8
meHghXN+IpXJhzOhgqT0c3vazb4azz2oh8elxEc31twfMUPOtC7lnJc3TrqUsRDZ52oybB9rQ+BO
J750XTQRESkjNnphct4N4JR2Jg5OTDnFoSXKZCtDRhq2AaxRjIouWzGWB9tz18+ZivRspIG1ndb0
YuTO8IgxjU7bSvOmhimQKCtoP5xU4LfqDEV1wDcvykKMyAGz8nvk/3CgK3bHr0E+T3sP28FYZh0A
2Im2cTW/RWX/I8sLcAE9A4XJ6xfA+pG5BwcGeUm3mPkr6esfDD6sBlxWq5+LaMm+VmHRf3jdZ9EH
3DW91jzYBMoktN7qOLDX+lfRdnliO/54whfinvAv6fsVHzIOE78ZtnYaKbghVki7cxD+3qwtrELX
u7zMREsrz0+/iInNKwUFeoDnVjxyus6xTWh8UohSxCkckXbjBG67q9qBb1JprER9IEigYCRZ8y2t
yY8Zu4HkjK7EgDHmGR+rtZycIHrvXduCUBWl+7LqGBsg+rxbyPmsN1lh4mWKxHlqqyJGu9ZGuz4n
koobep9Nu4wbhrWhjDY4Rz3ZzrjwehAjfkd4w9ZzYdfElujJjSyNTk6JwqJEdYwagySRieANriBP
tIwbcIIBffOyBHYYOFsCN8UuWxnouEvJVKdcu50Jt+uIfBQkXxfKl7VuMa5TzJJBygWPAGK7EsvO
H3rwdZ41WteI98wiPjj/Qs+K4TCeh0EulINBgF0rjGY/cQCfx4KRzI6XmW7TUKV7iwi0W1g3Jqyb
FWdFHcQWotwYYsklGPNvulnJS3Lz4cDsKd9ZkbHtsCZvrNSkPdFF483kROmhmtz7fmp7ujQ95Wdm
y2dTkzjambNNNhKpxmSFpfNX5uSQ1jGZwGjxu0/S1JpvLcfjQ2HohZ57QWYHLdA9SDDnMjLIfG38
AA8MmCHhbOBRFj8kCL19kLpvkYQTTxqxvRnxEBwts6yOgWHdgG34Cpi8OQa1IjOrG59bi7545Tr6
ENXwm7zOXbd1FA6/an/0w/2SXm3RuJ2viVmut5+C1HukbVomlTN2ewcEHHbSvjzB4Vl2me1mb/T6
RbmZesIZOqUlU45UbYNIMWXDh3lr6C7cc9PSiU/FdxpZpTdUBu0Bl150UK4w4n7w3VNdryY17OA8
01KgxRzCw+8zX108PQf3USSY3U8Rq7C9RqmMtLR3vuIry3XK3olqHh7WNPfv58UpN2tGR8cT/Xit
xbwbNWsiaILSGb+B/erBWUazG5IHVduPJsA70s8WQfIfAp98Q/3Sw0ybOTBIVzsO1A0nrEPqwmHN
8C5Mg5tu8K8+IMsIDqNd1sfGgHiyCTr6O52n0tc1yNpjEWjzGLbCerHoMe0wkemISiIjsnDVK1dk
RI9vfYrYvMjlsLPMaN7mwVCTAKgmWEhNUHwFc9I/Wj2BJWKE+LmpimnFWsdO1m7ASF0NQaJkViKK
Jv8m2oWf3fu4opIlFPPFRxCROMzdvg8Z2SV+l1X7crkOpNJ2ne5Ww+gf2rS0b6q0kU+FJUqqCSJq
FoNJwrbLfH1T+pNJRFsxjPBn14j5yVpa1seUE11TiKl+N2u/jeLMn4t7fYVixiY2f/9cDw1FALG/
xVmFA8KvshvDLAnm3P7q5rr7VCMpsTGc1uYGEAEH8wxLz9hgQE7vmyknnRbHlTibIFO6Sx80hh1b
k+cfus4MPqBBFlfOQfcpllaEN9Rh/gHmNucqTtgsjUlS00R3lH1zI308kqQ+Gd2TITL3Bdf18N1s
pKRbmApiVtsBuczEVvU2KlMna635dcfCyM8Cn+tj6QbOSxWV3afruuYbDznYMFKN+u1kGy4G50LK
BLEKET+RP+ADVWTJnlN05uFOcaWjf09eVJo59qOsenW7ZKZTczLmCxHBduteMlUjW5jMQVEvgSl1
kgzk6SaNxPzcrCHa+Q5g373t/vZ7OWBrYiVBJuwoMLtfYXiAeslLzZ9yYMebsKfRdAyiO8i66QW/
dU97JMrSwzIH83Ob2pW5n+olOkGaXruN7Y9ldyEpC/ctss9cPRZMjg8iNQUBUjWKmVyTyfKoC1la
O7cu3F1dMN9PdOtUj8wqRXm8JlLnMWERvZNgS+yx1tcEWCxp5NLZsPnWp2Ph9IlSTFs5EDL08yAx
CIQjtOwmmFT1iIVz2MuxBho9BCMfiFoUH6mF8hS3vyctd8cqheiAdoLKolaoeEpGV+NGCrobcQp9
9ZGWhnilDc8NOjKkuxutyXxrVaBO9M9JM66L6gXsjS5JosNhWxntsE8JDv6upnG4tZZ5OfleMeY3
EcqfWxqy/PhSodlcr+KVcIhYp9zo08vcsjBjrFryV4Y1kjwMKpOoKMQlwKaxS8luPoQpnkRoAot4
B7tQnIFzKHjH2EP0tvdpPIEi4YK0xdBKrLREhtAyY1zax6Bmrh/nCvNnMuQjq1GkGGdNRez4huTo
/DzSGn+hI5ATN5TLns2iUvO3FvTfUwFd8DuUWHytaegY3wzSfF691ume6GriHHSW1k/ysIRqhNll
eu5Np//aRTQsSqsJX7gzEF3kCDgPUPAvbe9TH3SV8jnkG4OBomK/QkFDPQ4UBAFdJcW4K7IC4bDy
7NjEPcv2ykYKzMQY6nimOVvGxVghZ3esRajElinDg5E0LbEfg8l8lVUJQQV0Q/VIB4uVRdKS+xLS
oYed3Dk8iK7wGErA9+BhlkSM6RynBmF7Kv2C2I5zl2ZwfZdjdEg6HWaXqIqqeyzoabWzUvqqG2Pm
S0+4dUsDtF7mLWK2JTuhFfZenK5mETAK/bWyB//Dd7LiDBXApg25TGwP5oAAHjZjANCTmzlj9SUv
oOdiogW02F4li7gq3TEBRRM9YTdnyQcRK9CQsKg3DSw0jHQuMVKJLjwQB40dosTVkVUf6FFNz4BW
ioOJ1u3OYWDwKHJ0HNXEwuVYSC9Z4FePixd0T2UUZuqUeyr44LIz1UmrB74b+YAbhYJgNfArGCTZ
ZQPK6j11tCh2rZvabbzSR3yFFGFTZ7XSVkcY2dkXjiLA9mEPTvXoL2Nx6MNAoETh+wHPgRHHG9wZ
1jfTq1t0KMN+8dpy18qKXbdcxCvTKT7OwLKX5m5S4ULRgRV1azIxKna/aZhGtMif2NFbe9ummu3e
B2pCrmlx/X4PkovObXh1/DSLKndXXSOpmqoBHGCV8KRiXoQfGi3TV6iMtIWnyO4fBwcTOEE1xbAr
rjtzwwGwi9Z5PpuwcuKIDLAvTd7AkF2tYd5S1HMClT7/mY6zubeLhmBQM+z5DLCA3CuIjd5bWfVV
zhUy82mi0le/dqh4SHNdDfu2ybgM9TWo4XixCzDv2TDrfTd07dE0ZHuMWgMM4JrxLDjkpB/zgGly
B71ydt7Mn0m2luztk5mnd5Xns0fiNWef89KWTcQkZ/6FK6W5rwqEPZ4wsi896/uum8v0MuFU3AJz
1QdDWAzLZmpqMBgrH9JiQxC9CXSrliRoYBRec2dT40QyGhSntmXB2dpz3Fgvhd7bNjPXpCk7im2T
Luk+Y1yDAmeEgVsQ5JfHTQAGgYlphdNlGLunWVp8FxuwwHdaap3wOfiHtIuMuHTqvkuAj/dMRJR3
apknMLEH6L6xLek9uazufamMWlCXtd63igOFKtlauwMc5EtRI5o6MwrlyBp8/CYNGfQJxUNxiObC
OYzF7KFQ8lgqmgktNnQmHwi7OC/MbJmeXXPwqRt7DikiU5C6O0v1SKFlYLEOBYt3ANJIbSpDO4un
oOLApDq0b7jGj3dLp4fNJDNEEZlSOLqK2bqnR3U3WvBBAMBgJUcxERvGjBtGzsZpHCd1ojXBu/Ey
B9YRrXHjMFcdJWANAJ1wUbb/h5HLkaZFPSvzBtZbmd6uqYWBxpjosW3n2cqNC8qDtuLOIpm0Fx2o
ot9Ecf8Ljut/FAf2U2bYU1vzv/8PEsOYipmoof9Lkf0/ktvv1NC3+k/HYexH+af/86ft0CKQHP90
VNW35uNvbdq//6jfo9zd8Bcsyew71/gBGhZojSfi3//yZ8v1fwlh0fk+o6mAmAlEp3/N6/F+wYcd
YPE3HZcy66pLVC2cqr/82XV/cW1csChjYb7hFYj+LcThHxSQVzOLE/AL4DFGbulipfpZASmXmruM
UfnPEDU+wHpQ4psIw3roZJd2jeyt7RefWdekxzIMblerXneQEc6D2dJvsvRlzBb3A0EOqGXCnCs8
mvbDlNrdAw647rZewvkYgID+kgLU2ruAP+7MovbuKg2TzF3rs9JQRYBBq2QdF7EVUbRwEqffK9N5
CCTIL2r31zqzyp0dDG4SmOJjsVAWzgaqpyiUj/UiUHyEv1ragYbh5gfbR3QyNXyH6+AK566dB1EV
73QI6WOQdLZwVjKXCZn8BYodxWAwXA3A1qrVRLuyUvctBd2c9cXuxLOd1W+tYHAUyJAJmfEts4Kj
O1afY9qiGTfdWxBFO1pO/dFpSTl0bPV16cE62L20XuuufM+h2ClyzDBAcEe0efFZ+bepa5zMMTBI
SZTOpmiym2xE1ma4dpikXW8mVhGC1bHWZm8OWu7GjN+uuPppmaW+XFs5OI3Bk/iodJjJUFuhLE+6
pvpMbWkmQ2S+IMpc9otWKraA9W0DwR+TW3wEhqLqMHnfgCzkXWoLn9J3CpOebDa1MqqFo1ptTEhJ
HwK1PuG8zXhwtUrfJumlrxDLQXSYeryvdJXd60qCUmrJabWYHrfzFSk0ShWrXrinaFj7Y0RSUqw6
7oMocL24yHn9YDXlu4838XWUrACa3Zjq1kruurVXiW/mH0blPgCGAQ/Cm0alXMdAVT6bq0jfEZ+5
nOxYO82ZPk6YlJKPSASuAh83pkdzJsI318a8ZZlwqYiEeRCTZEBFOaik5R2AIHJVAdrEqnW70zLz
9vkugAzW+jJUOS0XjsOktWmjwTN4oSJ097SRw422dH8shqU8sdGXu0blztdqsRUiFhaYSFFpmtNL
alQL8CmYbliMHpSbXrNnwXEKWuOG0t5tLt3uO941unQhwexCugzMGrk1A+uhbIuPqZhfio7fm7yB
9SInY36uR7BmDEbhoI1LHzugp3xf29uxYiYX+PwUmbckhDsPZQ41fcN8mAY4UlyulkQeNCJ9Srvi
3VjlI8MmQOIFn0EpVRT/9pkjmkSmZXkPBp3UTRcycgFYfiXt35uTviD2OFu5hbJubcAVFXyTgjYA
pNew2BUY4403e3ugphkkOZauB8o7MYxJnKM6PEaI4YHwNfedE+QPa+Hf2jxNNKPy1ZgJQjE0rH6n
JXZ1aB/Nhsc3r+1bp9YXEaA0XEz7JR1YJ8vUED9Th0NCI/Nc9fj+cjHme5k3LDuXGBZJpbaxyJR+
goYcbLllpE9yYH8pAGUzUva2ldHD0eK99+Z4EWF1xuQBKWyJnhQKklaznswouMXmycBg4tWzjCxD
NZnrwcIIg0Rg0HHrEV0gx0tH+Z44tkDoOHMFK0wkAkNv0JTzu/Ttt/0P5QHN/aYKtovI/bg3WUVV
ur6AROKyg+xr61310rRWJFNDnnFXzVHs0oO7MpHele0+oFkAsxn67R3yB0RkazAzxAPal3M/25qk
zWycDhRsDRYWrb8FrEzo0iZNEaD0prX47wKa4hEwXLOpIzaPoOtfG6t/NWqoPcFVC0xuUZjMS/MY
IA7Hh++qL+X1QYJQBrI121uD/IyEPfUFAxIB6Ao4J/f3Dc5ElkLTv9LG+ASm/831s8/am/ojN0r0
uVIP299+NjzBElCzdwT/9pSWq9j2I1IBmlrvi67owLe1IrKabGKyYeQum5Aw46PZN9nykubFp60Q
T0EKsE4RfKTOQmCDuBgxc+PlcZtV524pz13N3+fYu43UdHHAvG7XnmOJ/Ow3ZP2v/VjbJ2CfFjIQ
RCsKQgTTIXZrL1xIgR7RbzILjvpdA20XjTsowCVWxdpfIsJqdjmzLbB+qOFnHd460nlAgICkREiS
kpu3ziiei44pjshYC2UXiSQYebQuV9AN4UN57K3kxpO0cmsJJD0AIJlDlDLY2gPMSNvgWdocB/Oo
XqtuYiJjFR/SqpwNrEc7nq7IzQlaxokZa441kWEvFj/rCUulF+vJ8eJhdR8mp4z2HnFER6pxFA7I
tiYlebap/9RW0AnnSvIZG6wXNTBl0c0jctN7+rNvXA1EjDIsTJjUvouFvyqYvBXd8mIM/q1uSREu
bB0ccuAWGyR0ZTKI/rVeq+iaOsb2FBo/IsG/Bq19bKLqjXXw2sxXHqMbPEV1RAh89gHymTG1vbJ7
55O5cZY1/ZLOzX1VLi+ikq8pWnXuKUV/cRoEvR5co03kGz84aRT5LPmnYRoD4Hv6Q1Vdv1lGelqk
T5ZRJj4Mcf3oSZ+KPfQ2m7xhKDjN6nWeyMjKBb+jxces6SsdjWB5mWmjn6Cxtdt2rosHoxQcpZa4
8c3MeJqWpdz2bs+v4JUfiLw/l1nssPl+wIhlqwEleDBk1R4WiQoRijgi/4mzjrgOxOwufFPXXO1t
5zHZcToeLAcWsnwxXePLJz4ko/iMcr5tvcGzsybOwJx+9MYa83fEaKeasUYc1QbjPrbycYzCzepd
PxCfzRkyGfAoYHNXYTu0XHaDZglpNvg9rUDazrHMdJtoZkKsb7Nt+9j10uXSa8slBZlPA9k9ww4u
MkviMrf1HE7ewajuZeO4CVOquHd461EBV80xZryVI5lSJa8vaW1v7DJ9ylzzYaCdQCO5R+nr8cVY
u8C5srLlrWA4uumrLLu7QhBO150ypjv4khMJ8a3XPm+mUiD6uleVk9mUl1OzL1aG/Ca1VYxzgk/Y
ZsuxMd7vmFKaCXT4Ok5NpHoGheAWrM9Z1RYDjxIAt27f6paUBOrm/TANCCYb8ZGXiuXHdlWW7P6m
gYKoE1SOTtq0Bw/p2MVsA2e3dL3N5DdS9DzYIQvNH7ZkaQYuXZjCZe82dK9vpw6Uo/bMB5OhgUOD
55wHfGuQ8HHjS5d4nOQ9+IyGAwtVTea3jBFy7KAAcpGi0+HGjpG/9zXbTlVz8BIme814528yyW9j
YfnMt4LsUaPm2y09C7V0Zx3b1/PFd8RHK8s3MZGVQHOue8iq2r8weoDQ6UdlkjVwYtO5niAqhk9h
5lBOk2e+mVfrKHpJKILer+9pb2tu64vxLkwOM1fCGVYGX3RymObjb5th7iJ9Adh7qjPvc6DDtwXk
tMQUPS8aSMdhmm0cf6lTbnNdcux6aHX0wAq2XWu5QYQANo6NRUw8fwZsCwV18LQq6mVCqqBV5r6b
5PaMxqbnJCq4PZ/z0ndOZpYN+/+t6+w/DJy9Xp2/t3Lpc5EN6v/+dpcVP9rrBfGnf9g2YH6Wh/FH
v3z5ocZq+GuQ6vX/+f/6H//047efQpjTj7/8+XvLRO760wSx9H97w7Sv+JJ/fFV9nH58/Piff+G/
qPuWD9IpsggytT0v/O8LqfkLMTgW348wuAKnrub73y+kfvQLpA1SQM3/vMNeoSa/X0g97xcgDGTC
hf+VLfvXN/67q5nP7B/6S69Gy/+2NkIOu46HfQtRJJZ3tpg/GDFH+H5NNNHyNyRQ+kGOwQO2FQVv
QDU3yN+Lj6Ibsp0yveLfI3r950tzUyfDESMWavU/EGJQP3YRDnwqwT4kktF25SXXKk9Celinv3kc
v7/rv/Vy/+yi/etL4TLmcPZ8auqfL90mE0+L08+LOS26pC5n9v2Oxp2hjelfOC1/to3/50tFZnSF
UOKRx7z+80tZoip7R/GurDxzT9PosddjIP23kBG/v4pDr8L1wOwH0dVX/je24LEWokhlS3Nx9aMD
/dV0pxcThcTYdMfU5ngFINo7iNz4sv+Ld3j92X9cMlHg+uhIQQCwbP/w2h2xmUXReQibB3jDIzaE
I+3LdqdrB+PrRNFICMIY//uP8AoCAIrG68IC+PlVAefKqfd5VdBf6HfMZY67MW8OkmTQ4z9/qesj
+sMbhHBA7qODf81ynD/Y48OBFuBVyo3abcngqdd+xjlZdg8wGOfEtXO8u2GVUgr28yWVytn+89f/
O0uIhXPdD2zeLr2qn98qzgXEJfRgYz33xY3dRqjSeZiD9y9e5+q6/+P7BK8FLwJuoQPP7+fX0eY4
M28oKKTWaj3KwTE3RuirM+6OPunbLDz88/f1d76Ftu3SqA9pxbF9/fFzxcHJSDFwY3JbnYMvSHZa
Fn959oa1+Bdr9O++FKg2kgwINWYs9fNbq3CfOzKsPTTb3feql8Gee+fwkHnlvwoE/nuLxeGFIGEA
7eOB/fxK2HEiRfQrHyKhGuBUC4tc6lpYFwBR6qmeTUKhyDnIXswytc6dNv+Ds/Pakdta1vATEWAO
t02ye5I0ipbkG0KWZeac+fTnW7M39hmyiSbGgG0IMOzqxZVqVf0h925/1Z3tCI9ewbbWxG4QLsv6
B/BgUhJJjXBrA6/xxQGq4kLFme+bpUaeeHa0zFOtQj7Yjjv3BksUSrxDi8dG2GEdFdmnCp8uPjAW
ACZ8lDJyQX8aZ8ykpIcUJ7wL2AfjjHdL88/t8e5NLeoswpCb55SyLaCiYVf3aocDCj3wb5nSGxdc
EtD1Tm3z34wRB3I8adCt0LfrVYHs1jYKOtCd6ZQegM/hHiDi/A91G8R/+zmmFCfBvaS0pB9dIzuj
5PTRoMpTqQYxsllW6CwnuLwZ2LlFSXYHdiEBMOeQACpldLAtN/KGL5eJhu2xyeMGVQtze961+B+m
ikyssAHu4QhdbAnUFN09Wmto4z5lQayCYqzNz4i5yXjG0c2UQcvcnlhF7P/NeaSZfGchuoTihS7O
q1eXmmw7AxgbfkdEp82NgujrYBWOH0dheFpQ8veSyBA2PcmfyZiDvu3l37d/wc6BSIrGB1GpUnH2
i0l59QO6vlhCGbSn2xZd7U2SATYyRR7Z1IG8pegqHiywvUm2DISfZJEgwm1Yx8Pc08GGdGSB4ex9
luMKJIaBsHJIxerglNg5phCuYLtaxkvCtxkamj0NvdYciGaQAVGzBqDQPB7Gz+bYN/cBNac76BTV
b6sas+dmyI23H8g6uiL0+5hih6LqeqiYc0AZzDJ2bViBfiVPFm7JDawybOduz+LOUG1aK2DMTahK
pNHrUFWF67EMJ98V7Z7nWddizwoALydj1J6zUEen3OAxm+qdjY9MVPu3w4uTb7OKX4c3N7dc1SxA
TWf01dtGLFmcLs51O5cHg1wv1ZdM3WQmyYUQbJFl0eV6vVRloe4ezVrlF5mCiCfSc98sAAVe6ciB
H6RmeuDOvl6q/40HJYobxuK6kTfxNElReF5yw9lgwC5QGMK7VLQIEDY4ulrW8/cSCsqSZZvI0KDx
am8uNOTyA177PbjnilJpoqbYmS7qz7TSwccPsvKoO1XpwUEIvYgc++A0XF+n/43Oxaao7BYUJTcL
FTaXjE88BoqBoQjW4EzJng7XQy8bVLGzUfEbymMfbq+ZvaDigciqVZHXe5HLeXXwKH0ozZhYA09T
kvw+K8YMSIae+I68pP9YdpJ+tJZ+PJjS9RX+MlLhOcD9pqgyalCbHClIssRO0xfHF5A6KbK6d7EA
3Mr1YsX4r5QTQEXKIngAaQcfeWf1OuxMtJOEpA4PwPXq7QMe9vmENkPehREmqlL41OG648oDgHFc
euX72993b6iKwuuP3i99161aohV1SaKqY4Psf1+5E8YqDxbkVEqepgmFIqsTt9Ok5lOVUvW9HXp3
qBYJC29cEl/x+n+9UbNIQqs9Ympna0weraI2TihpTn/0wt0lmeGQ346nqKvz5z/TqgDqpNWNfCKy
aeuA8qCaaHPr0FgqzYHbDhUfeuKioKS1VF9LCzg2HEoLtsqiO9HvqLCdD0nAba5B8/KVAfDF0U8S
e+b/j8T//CRKKFQYhB4s9Y71T0qBncfL0ja+lY9f2V/22QmpMYQJqtGdA8FsalQTaKqm+Zjgwi0c
R+2MP1p/cGjuHGIONXLINtwNInFd/w5Vk9CZyPEWLwxr/kAHS6OtkPwMktY6kO1aXwL/GbEhs7i5
7WTyic2sS7TfwMoknZ+HlvNOx/jgMgRV9/32XO+tLdqZ6KQapipeIOvxKFxy0WyWne80Sk7Z1snO
GBspX+XehJEsF8nbstL/DsuwDZNjCkkpU6y9V+dUF0Q1Rkt1509NVpz7RZ4eHFsb70d64Ze3j80k
LzJN21ahim2Wca2F+HSh5uxnkBz8SraKO5o38wk1TscLZ/SQbsfbWxumEEgGywnIYyvC3DbY7ZYY
bvnCDOTcW0Z3V2Gu7gZqkB4cCXunEQkf3kW6yfp4Uct79RX1iWZKS+kVxIuJhohBX7ls7fQ500M8
30nV3UTJQnpxE2YXt0e5ldUVFT6WvokMtNBfs+XNVqTziruvGbe+DTbuHi8WYE6xKky2h+5MP6z/
Es9t8GuOo/YuwoBTRk4S7zKpKy3q60EWPHcR+hr5FFr2o5mpIN/xygzudaVr6J5CcTu4pXayAd5f
iEbBlUeoUxY77dXHCtQ2qFWnb0GYpMo7x56eJjQwPzhFET1P4dQ/Y7Wp/YzbuThrkGCOjq7r09TB
DQD8D+4upK7bZZEZyUwNM+DoilKg/FEfmD5uZ0boYfdoKsgOtCpufUHr/KygRHptT/8R5anEvuBP
2XwFBKv9cTCH63eS2IVcnjy5RTZPuvDynnv1SfSqAg8HKcaHz49bc9TbMH+sDqpWgPVv3NB/i8c8
hPac2R/B7c0fEV0zf9z+FdeLWNzgKMZaVG9JITZp7qBD6kMYipIHOFcc3FNMER1Vu6htLz3UZWnf
0WwKT8rcFAc7dfNO/M/4eSzZQkOOEqspjsVX41+opFh6LxEaTc27ymiXC9eWrF1q/Ob/wXPKvG/N
MXwExlxFPmB0FYqEfGTTcH1gOApLEosI4FwQ1jaHb4SBzVKCZPU1qbI8PVMVNqySPFtzOd/f/tb7
oThJ0d7mG24XIZu5hLRFqBRn778aqTH8oG3a6MSmNA/22968mtSSbFa8rVjWZr+NaWpA/h8qHzNU
HD9nKZfAAEvqSEXQ0X7ZcVP8GQC0yV21dsCS3h7p7txybXISw76xSA3XczsleYuUEqaGePWojwHu
vG4shxhBRh0wZfr+j05TQW6Z28ItlsZ40AvlQHpaLJ91tuJQZCYfFu4f3KybLCHBGczq1Kzyk94u
3ofVAEQWpLD6uCCxfqdk6dtTRExiTJo6fG/CbR+sw0wvz9al3E/MJkSIWRpcqAEG8mjWtDwilziV
B5/5+r1BRFQ38Sw2KRnam0kOsHgd48DJ/YEik9dze0Ouzy3KdbBkk4pC8OAc6ovuza3KgqLUTFze
d5u7ZyirxFaHFNOprgsuQBPTd5PWhmfIMM1HCdGGh9oZMsWDWA96CLHM9yZqlH/fXmE7e4lrD4IB
JVvaCdsaT2urhdOGXQnMYEDlUhnyi4a4yFk1mubr7VA7C4nLmk4QPTZKiMrmK8OmpegiNYgFpn34
u1Wd4qHA7xCZNLnxDEAu9cG07n1hkXDyxhG1Hnwe1runzdQyhGRe+9SC8TqUYJDmnh2kXwJDCtBJ
yHSI3JyoKG1SC7q0hhl0nhYiUu/fHvrOV0ZhGLsUUR9GRHmzh/g3g4SPbe1zgjuQdpyGXtikK56G
o2Tk3Q62+50h/3DTUErjQlqPGnfQoS77ofbTuTPe9XmufVjM0bjjN/yF9IdzcPOJaducD1Bz6Zs4
GhsWPe91uMmCsjiUjK0slPkORHzgIUdrfbw9qJ1zmMoOMcTrnCr3ZlBJOeAHPhuV3+PyLMQB0ocA
sW0XmmK2gJzi36GA1mfVZbGj5F+sXNJgDgcaUJp91YHSzAY9OYu8G+z8E4odgzsguzC5oOyVixlh
7nuwdHfmkDRCNDMpt7N4t8PtBlxttID6koWASDQnWYOUzNKchsy0Pg7lUBy8L3ZWKDvSofVLudmA
qrOexWyQFzmfqf5V0Mvvc4g677txKT5VumF/vz2Ve2MTL19uFJYn33UdSqsw+UNTlhwSl2WhDKmc
iiCXHgFN4rptlsVBuiB2+WaBgldX0NfVSRXtbUuKebIS285QTkH7GpVf9gMP0tlyYy0yvc4sx6dG
aUrul07A9ebZOihn7f8A0O10qMUa2gzYGKyI+4sfALC8gC6b9U9qzVvGLvr8qXLQEzAmRCr6wiq/
J4367e2f2+adg5g13U1yifXnhraWyGPftj7ZxXLqAkhpYJDpSg+DOj1wzucHS+m65CLamtjPCBwD
f9hKxVs5RTZczR3PRir4Lk5FggJ5xJOl6UuRFBqugv3k4vorwVTKkz/mHrxqMjkVki/2kWL41fHE
j6Gli6MCxFPQJpvEXE6xQHX0zoE4PnbvGjRsIBYjzHb7I+9F4anIEYiGN6/mzQGPemYxp6Npe5qV
Leekw+69Hpqj1pSYqtVKhh/B9UmrlL4ButWbKCVjVJdQVb2yG6eTLU+/mjywLkpjjKgSa+Hd7UFd
nQmqRnFQ1blDgN0gPbNeOVVocbThAeg1Tlj8QPZg+mojKeqOIKgOagA7oUj0YJaIVFsGKbIO5cBt
pPKGEHENtWBGoQj29ElLwqJzJ7BfiX97ZNcfkmnC0I5ExNRJvjaLwmhsiF6jjnz+bP6FZzdyg+Nc
nZvBogeSo0NzO9zVAUAkGmji1U4phVNoPToFFqAGShlv9iDCUaMw6/dJUnTP8mgMAABbNA/x9om8
oI2Wu6FpJP1oS4oI65XDWJlGA1MVgwRXrN9Xb0SrKisDrUnVGzhkAdUqQvXFCib9WzTYfeLm4NG/
6S/a7GVeDyl4ILSi/GFSAHlqaTM1BxecuMCufhBvKgy+QIFRhVz/oBEptlTJsDjF01X/067U5NR0
Yf0BI7VP6LgtnwGSdL+jCcLg7bnYmXqyUEhNDvrvFAvFXL36EnlrthK9a9lDKmh+GDPN9Go57B4T
U5POCXrTB6XPnbmnNkGBgu6JQ2dzE8/pF62fenPxqKZRN6m1jkxlbJ1M93SktFCTRrj5yQqBWV+c
OKC/Msgqhb3bo97ZX/wK8B8a/SqYYJutPCs9smEczJ46z1hB1QjkYPPq+Gzs7iDUddYtQDTc7sws
hXeuvfUXVlVw/aFsz55GT85P7GjwxzIdHhFzxbnIoZIH4RD9vWWcvXhAlCmY4QjdHu/OLJOQIuzv
CEzW1VcfJLmwhkJDwchS6ns0H0F9BHrsV5Ac/LHPwoMDZWeWKSLSqMd8jOR2ix2qKqtrl9JAg4sH
xwl98vqdghvLQ2sX0u8pLZD+xg+++Aw6ZBrdIAht6+Cz74wYqILIcihGU5nT1l89CWIKqUJ4lmpY
+qDKnXqagnb5igDq8nssWWYHn3hvyDwwKEtQg1HM7UaC0wZFlVOPHn1uJ5/SUIsetFxKDVcyjbpx
aQHZNQrCeYri+aIoH2IKqwfOiDu/gRcHFwfuI1CdBYXx9WaOEsSuYxxWPcmGsC1nC4pTM2btl8rs
K1S1Dav5nFVqcKlV/M4R6PsXVyS5hc5HtwEXX30EPUsaMInN4kFyVk9JjzRoqYSTb2vR6N1e0jtp
lS5T8RVoMTJJbZtGTuGAnEFl697UFw2aRNWiIZej6E92hIFBiDvEj7ZAocKOJPsuRT4AeT/sot7P
8Li90eiiA0uw6yOcm0yj3igs1/jj5hKdKe8hfVIbnqGH1TuoRdMdyWxz6ocleyiKtnKFbseF0vTR
p7jOtqhFUezlTqOHhtHwetpTNPOMyZkMb2ohXFqwUR4ktuUBSvZ6R5H5CMCxWF2GvLU5RYqh1apY
Nzy2lvrZDms073EP9xKthkOTcogcbOHrQ5pwZKvCHAuc47YtK0UI26paaHrDkqKqGUyLr2mw7pnp
6nx7Me2GoppHac8yVRK89Rccs96W7KwwPe5gxbV7m33TRhbKpjAUbofa/YwkHRxKjgZeYpN6LGET
Cz0bwytT7Wnqk/CMGKzmD4jvulWcxAfh9lYlKR0gYHploliwHpmsSuNiKjzsEOuqvgAFzs5s3crt
VPTXq0WKTrmiBZfSLJKDA3F3oDgQcf1RlwYLuI6M5UZWaMPIN42Vxh1QtANuGcnvig4zTtolR82Y
3Xi0Y+Boa1Rot610xMSCOaTy5Tl0NiFgjvkXpEt50iEyg4x01fx9eyKvD1tKaWKzg+dR6QJtDtsE
j/tMSYk3mnxANdRiChNG8zQuOTrXDoQkqUc6wm6c9L6Dj36wZPeGS9+TwhbnPaWRTVrRTVWuIXPG
xFazcxcINitgptDVOkd/WKbwqDsupmudoep02ExbOIkLC6jNukU9N0UEojE9xEUa4aMqf5ZaWCJj
1gWe1nbWOTTDo7R4NyivOJNCIA35bZlLW8CnIhphemAtYS+HWulGCQlUZc+IHyFDdhmrTj34snsT
a/Gi5LnOg0994ei/Solha2pOPRaGh/UgLK1eiZtzCyJFPykYiPyTymE+uLISpzhCxAXqpo0Vfbm9
tvYmF+gfxVFuUe5y8RNf/YQOTYyli1TDkwP8bLAHGPwFWp1XSUvn9X139CDai0cJiscY1wjl780p
4SD2mOVUFD1J1eZfco5cCjjP8ocCpl47tWmZ/nV7gDsHLhUvYAKiPIBPqfhBrwaICnRV5r2meWOr
aFyMaO8ZpL1+aPW/bkfaGRpVAkzE2CcaF8lm3SZdmmfYF1leBcA6adHjW4zYj+Mkd5Mat+g3RwNt
DdaarATI1tYlrUwzaUKj1vLkXqOEpVGJsHpN8ep0QiurwwPhrfE4gSDHgNAX5YKtcVdTo/5gSnHo
T7OSnS0uaHdM8BLOk2R0J5wzD5KAFy7M+hjA4Je2F/12qoeWrK0nrsoGe9FkHgw47am/8Pewf9lL
m3/Mx0F+jyGp/ifWHcOHKErC+7jq6/QSWE50lvN4fOItINNaEOQ2O7C/kcDyzL39PcRsbn8eLxxk
21SScWZi/fMcDcUGNG4Cz1Qz846dCY13zsb721Gu15QA1FAFEmAXkfOvo7SQ0mFhzKhIJwi4Vm0Z
I8ZofUEkqr3vpCOz4+tDkCYcFwxek0gv0ThZR9Po9pE5tjhvTS3kQ0DlrhMIpndYTGcUNnP8DIsj
BOn1BqUSRN7ALHPBsXvWQXUtaYV2Em5gMuKZypJHCHeG+pk046hBszM+VFfQe4EBRzts6+JZYnwG
dLTlbZxF00MXWtZJR3PUR34C56JRrh+XEsHo21O4Mz6D9yHHD7QIAQVejy+Zook+mxkDsjOAtsh5
74aj1X/Ou6476Bhf3ydAAGgF8Qql4Ap0fR3KsYfQ6EM0QQcT06Rs6I0zpg/5DyVHEBAOtALhdQzQ
W7eWrn3XGHJ1MNa9TWtwa4NP4XXIHza7gtegOY5jEftWMZW/K3Nonsdx6bGXMgzpwo8xznKvAwKc
bLX5Jfe4ACFSXxbeWM7gFjquH2fU+68zwrXvaiA3B0nqSxa62baI3tDXFzsX7+jNDyyzDKnfSYr8
aZjxp2sULX6I1Up6TmKcvhF7yKpTPOXqh2XEEALexfwO5cAIjRC5+lZr5fwMLRoJfgmU6oR/DwJu
RdM/4wVR/FANSUOkFejfpa2lIyP7lxN989NFHwxqBJV1emGb3YlHSGnmQRf5vVx8Lis5u1cQ5RWk
KbQLLFBBUd52l7Sv1NOIIv9F4qKFqtDb7zOMAnzwI9XB17w6nTj/YBbSFqSfzj83iamAjRUjardu
MlrRfVikLfICOsXE1Gm1T4Yc5Ofbe2kvIFuIS4E+lij4rBd40BWl1E+o5FGR1+/UqNUeql6dPMzN
SyjMUXq5He9q78J8IwyIXYpqJmfwOh4mXj3UeUhVGM2P5xryCiAFUAnLaE/e7VA7QyO7JgrkBA1Q
3OZbkghLyWCg8TGMtYEPIdWjf5wF4y9kANBeK532IODO2BydHIzzHjAPmdF6bBLPsjavaiSjpd72
oWplnkbP2tX1vv90e2xX5xIR2HUUBTF0tQCWr0NpXdJQmIJ0gTIRsIqFV7UyF5mPEdtyGu2xxSdl
Lj8h4z54NqIGB1CiDbEIoBbxLYEzIb23aBZtlk0kIcOBiwGkD2g9nqH24aOzdM1ZM7r2E965Glp/
eRu051gZlS8IiMzvUquq78IUI4rbn0KEWm1i8VOA80CqpMBBV3v9KSrwD4oVwn8JVQfpmEqxvKIt
2rdvTMGMtS0bH126j5tTTq6jQQ2sUsd2IxzOvVNUJwns4gknPAfvJ+3oibg7Kt5s2JjTcOFdvB7V
DEXEmqZedzUaCveY0xZPfT1kB9/u6voW347HgwC5cQpuU1BlpOeWjci7c84Gf9s5ACgESwvqNDRN
UBbsVP3DDNjogOO8tzMFjwcxFRuaur55IiVkgYo+WxqiXJ35vVULPE0Ms5LPCEgpid9pzVGRaD8i
e4UiH5XtLc6uUevBVCyoO/Ww0GBMIUPM0QizUVsAqidBd/Bhr6cPNS9KJ6BkqJ9Qul9PX66iDK4W
xFN7VboYid3d0240zreX/vX0EYUeI0gVhwRsy6fRcdaLqFXDh8Lr6Vlt7MTXGmd+P1Z9BnJzFj7x
pdwaB7v/+mOSfWk8k9gKnD9bGB3PITZ1z15AHjm764MmudPl0fZjO5AfDTubDoYpdvB6hxNPp1Rj
qZhKI+e3/ph03nMHbS3A05hz+zruafc9OoG+o0ykRQHF09KwW2yA9CNu2845R2i4JbaYSqB6m8Nl
DnVpBE+tuQYaLR6SVZYQGlH9psUvagabfAqVAcORfho9I1ens2RK2ifZAMJ7e6qv7xZNZlOQ88L/
IN3enAfdAOLVTDjlJGVIcfdBXUlWOguB5Pkovd6bXtYV9XlSOjQcNqHaOETuVWhFh1iBeValTW6j
ICOmGtZwUloMOG8PbTeewbcVnGPxQl1Pb5tp6ELTEnF1FpYfSjkfEDG+p55ZhSTbzgfv4L1PCXiE
nWmASSLvWcfDNsnk3YCOQ2rjG6XISYbaKaZlvXAquT20vWNAULepgUMGBe+wDoXMOWIsBaEaK+x9
h2zO0wr7zQgrshywC1QSyWMpE4sBvyrIhOMcYmnWGGh4NbjjROgYRvocuE2Q/GUNmPHeHtTeqQMI
CYwVnSI+opjPV+GWLke+fmS+2ilRLllaSK6E0OVDaRWhPygYMOFFcUQd3AvKRSWzC6CM0J5aB1Wq
mU6w1elurM/oWNeq3r9T4bn9xaFhvEPzrjBOUypP32+PVUzQ9uiBMUxmwTUJbVv8rFdjraLFaKcO
3nATl5mPbGB8UbB9+sJLt+LJUjieZFbjxwo1gIOH396uoFRLXsMlaTHodWRtaovSHPEfsbOqRrEa
Wc04LuOLE3YdyvDa4N0e6Qu7fjtUur7oNyg2d5e9yV6LzJBTUw7Zhq0zInOFdyVUybC3/3a4SIwT
cIsaWUwJH3sPASUDbcsc3ykZP5bvCi86LEdyVEORu0P0CwmwCqWuKO7aEQ22ckD8KkJG27XB5H1r
Y1P5J6Pm3LlFrebtHUD/tIWeWODFNyv10p0syUw/2bGCqS89AJAbBrZ0+H0tQ/VWVAN5CNQg4Gwc
B6Rbm+XclREmYQtTjBkMct2piVevk3W+0DByo7rHjM8xa1elWnfKuuIILvRyvG2+O2g+Kjao9LCn
trvX0fCpMhCHR/BFjn/Mmt7R10Fd/deI7VLo9knTf+4UsKgn7LOL5pTHmvqlVmb0rZYu1r+Xth7S
Ko+a2rikXR98MBAXC04q5W0AyU2GbTKyeNU9vkLojYX0X+AfRTl1g9sLaOdYpT8M3ulF24BXwXrB
JjhLG1FDUmdJ+uQhFJ59HicpPPECnw+O1b1QkHa4M9gfAL03h4GGEHqlpLrG6gF2yfzRr1HahRsj
6w6KtDvnjuAH/S/U5jIs9MpS9JhRGUavPA5qlX1fxKvoxAMwyk5dgbH0ZJTLwcfcDWuIuhOPZZXc
bv0xdR1lWD1mhBlduOzUVEYzQ57sS0wpqr767jjY1gR6Yx/E3fmytFBVBSUXKFkkG+u4kd0WU8Tv
ceUGKW/0ARFV7ez6KVDlX7eXi9hWm2XPTUUBgJxOoBo3x01Vl8VkFSkKCeOYIUc4WWdHrxv1VMRZ
/Yihh3RwoO7cxauAmzRjwqKxCHuS5ajNZGThbPPPSnSobw9r9wOiEUUlhazR2FKvMWZCsl2tUPdQ
QkSNp9r51Jdq8YAz2BFbai+UwkxhUAAMDETceq4SnJPZ0tQ3erRUn8O8GX09bqFNZUJk+3+aZx/+
MyuvRbZ2ViN5BR0Renm8E7fAU1wTp1GNAl4zM+4lKOdXZ8keKfBWQ3hJk1r5NE+58eN20L35Atsm
FgfdLR7B6+HFdu9Y5cB8ZXPOeowH24OC/C/yakpDPKEE14s52xwl1Ex7c64ZWts06o+wKX6jyGh9
wmPqYL3vzRZDIUlBf4qy1ma2NOyHbHOYNORVh/hdadRcJ2oYVogAB9L97U+3Gwuik3ikAeDdFvUq
IRqROXCgnd7Bw8C25hOFjex+ygLNux1qb5ZIplF2Qf6cR9dmWNGMDVA9cj4qbTKdlzKMLlYXvBnp
SAFPcHdhXPOVWPPrtaCpY2knycyAku47Xoa1T6liOesYEeEFYTf+vxiUKIiSt4tn52ZQ+FTPemX3
1Ceojz4VfctrK8isQD74eHv7CiL//+KIeXyVXYpbB+Y6cTRc78+KYlQnVa97YEDOck6r2X5om7z/
4/bg9g5e+H/AWIANI9SwCQqrJTSzYiFoC9/0FARt/G2IZ0RgI8t6l+EOddTD2FsjvE+EdK5jkMKL
X/RqmJiNtkkvs/Qj9Oq9zCgatwhl9eBZtx+FVSLoLTChN1fXbA/5qJotJZ586B6cOgGvr6aTe/vr
7U2ZIJfJFM4oXF01vJSkyONO1VAHXeIn1GcyF43zBoPqKIYsbD/i3vfP7ZDXA6PUolLdAQ2JiNKW
g5AonVopI4s/46mARGhlflIGzf5yO8r1S0cUdBSg+KJHDO91PUltPqhRBNUWKomVXaLK1O+GuG0+
FnVQuSGg1xN9TAR9y6Q/2G3Xn5TIHEIUlDmtYI2tI+t9Q2+9YXwF/h3vNEmLv4Fq7h/Lrka/KMza
s7QY9kFjT6zydfpBJUmUHgWiFiaW+Oiv1iTlzTaL2H3wr8YCvUPDRo9XVe7yLO7vbn/Z/VCAOqEI
vRTN1qGMuVRocwGViMJ+9DKrrt3EQWx+QV/2IMe53tsGzGWaAg6nJACjzU7rjIS+6MLeToe+dgUw
zzMjtN4VmP5fU/w/Dwq5e0tTHCOCC0kCssVHxwoaQWPI24XXVejSvxzv5MjWD+Zqb4GAyKAi9VKx
2da+kgYhPGiHYE1wMXzP23e8SGOC88Qydm4co7UOZ67wbs/aztBEYoBQKyRHsBLbVUm1HHNMQdCT
wvExU7PIdwZOl9tRdtYGT06bdj1dSPp+myRHry0z7zKi9MIHy7bQtI51s31G7Ct980uGBEfUTvhv
KaNuO28jFajBzNngKsr6Hh0a3IUie/GcBTtcRS96d8I9/WBB7ozPpFEvulQskat2n6rVwKEgQbuL
mg1/0MgqvoGByL04a7ODCRMTst7Rgh8LzoK+FN3MLYbXMnLasws+AKo9jx/0ZJx8SMaWm+m8olHB
H10I79jHhlH+yY7UI7HG65FCiSBhkOnMoEBjbFKULEJ3H3FmwPl5OP5pm4FcewWsOH8p57B/82cl
mChZMJkmdOvNWyYfsRbplwIGcI1mVx3P+lOzzOaF56lyub1CrzkQyM/o9gtlnpop4gzr46vAJz4r
e8zvojEbYPwMky+zHXwn6VGo7qb0yZjQP5oiAyKwND3p+A5+uP0brvcicelRiZsJ4ZgtxAAMjYTV
NkI4aPBO93KsVH4YL9H5X0QR9ytZJjmfLmb41ZXAMzxFStTOvVHtu7uY1BYMBYZdt6NcH9EiOYFA
I2p7jEpdR9G6ZpJSDInBXVLj1uJluFe7IXyIzXHOT0rZtQcTuPfxOL/wcIUldI39DvUWgWSAA95S
a82nTknNd0NltweX3N6wLNAfIFVUoWu5+Xg5dqFZuUQFaLlUv4swiX7IlhJTBXnKT50SHsW7vhP4
gq/ibW46bOaQCjGIZ8047YGG+kYJdr6LjTKBq2n/2Tn4Brxx5uAS0/AS8DmKdYD21jOHVn5f5SEq
r5Pa6Kch6R131K3mThe4cyUuj0D7VycK8SAEUH6yUQvlmb+OZ0XF0na4/3ka7pTnqKno9mgAGfiV
3cHZ+dLTWR2eIpYmegcsEkjTm+xv4ngsEfDNvbYZZhxTxin8zlqanq2lH5Cti/OCTtucuXPeO35d
OdpPOU7U/NSkcvKE3Z76dVE19ETnBCncNMNIr5kGwMV6kf9E6oPfn+flN17y7Z1iNvNHCtgDcm1a
PZ2wgTxoUO5+Oc4sui7crrRI11+uqJB3nthOXpxP5tMoW71vDLxwbCzmDhbF1ToUH44wgDCEuugW
fdBPljaNvLe9zJxx6LCLn2OQz5ci6SIw83WbDK6exUeqd3tRBRYM/iN/XzH/CifCN1SbMJ2UlNnH
bxHz+gz/gwCdnHPeSTIgfVXxb6//va9KhQTmMcqNQP02J9eSJj1WoVLGCw4RsiZRZ69FeJMCYXEE
494NRZcHVBk6grzp1hM4Lu1s4ZaC4SrYr5MRGbWbxmPgRdS933oeM4Go6SHsDjBAVJvWoSI7HPXR
1jOvG3P7gj0sVrpGN/hSGkVnzcmDP25/xev7VAQEtKhDQEAHYou5kCbRywOw4ilTmDQnRcfKHZhz
9tA3UvmEcUn7KE1JixZvWv5NHVT1LTkpD27UnQVEFAAfMNdoO2wFW5wcnGBZ2KnXDrHlNbGGGdWk
VydjjOf3TuDUaKPrxUHQnVnl6CQfpJ7OxbfFtLR5B13R1lMP/cLYx/dq/LIoVkvjBXjE7a+8G4qi
FIhN2B3kZetZrQuIyvNIqBDP+wsGeuF5sNX+fWs02dsPG3A6QlFUkJ2uOvNxrg26VkiEGmrnVAaL
fZbqenLLojkqcVyluGQ/QsgOUC+izjzf1qMK80SAk4IU4Zfc8eQwNS4VGuW4kTjOL9OoJ9qvyKY2
AqaAlNTRk2jvowLLFgJdPCMoRqzDk8rz+ORB7jUI/p6GXkK1tZJxAq+C/qCYc5VOiJFSMRKaL/xp
i7tYrCSqc6PPvEUbZPhjTfUZny+Lz9sUd0quZZfb62VvP1AtJfszwbNQblkPTespjJjplHlpqFYP
uWWgAVOpxRmdH9pnSp6fMFWuD44ecQ1tLl2EwP8/6ObSjed8GRoUNLGT0lDd6vNs/gyT28TkNrXu
U02Lzk5qKRg+4A714/aAd2NTwgJwAYoagOR6wLYyzd2gLjxXpk57XAq5O5EZGq7capHbFP3P1CmU
h34yj+B6e4uIcrGQwkWtFZDJOrAzF4UtxXHmyd0S3s28e79CvQ1djqsjAOhuKLK1l2tSyDStQ1HN
yopKLjIIBcrHJZetz+Vgje7Sy8FBhWIvkuaAkOVtIuT6N4Pio006XL3UA1GHb1O7SP44AcdMJqs5
v33ioIxCfCfZA4e4zW2oBSamzHGDPmhxP+cJFlVOln+q60a6aBWcZS5JyY3UZvp6O/LezUX9kSYL
4S14c5sE2Ix5yVujwUm3SIqnOol2xl6zvbdnM3L7ZpqjkxXb34Y6Khs8rWikD9TVDlLVvZ1Kqxx+
FccCt/Zm/HMQp6Jmgluanjj3vRqh0KcXkVtnxU/FRieb/s2RjNvVE4rTSMBLaBGR9zPy9UKqYjUf
wmomZgz5Ezu//iOCP/ZBMW1vS0JJQbNI1DFgfK6jdPDtp6jFfapBU+YZiz3pYs9TcOa2/NMKjGpx
686q3s8mGhYHH3XvYoGjB6OLLg532GaAWLyiX9TkmacPalO5eheP/tSm4R1mbc23pKvsn7YTTrhM
2jkmfostSwe/YO/A5/WIhKnQ9CAr2Qy+T+sI5dHUM7nkXJ7PQEOiPvFGmepNUuAEd3sx7+1YcYOS
vQOippq/jhdnJk1TiXhGYuBpODuLp9Rmco6cJjvYsXtDg/zDo5/qENt2EyppJquNS420x4nVk1Pa
JkT+oL3LzGL2x3bRD9bR9dA4X4V0J60yKovbHr6pN8oShGHqDdP4KWza/qGTSTSzwKw/vPUjgr2g
JCPOIvoh23wkE8pejt6mXp5U/WWU2ezA44dz3gz6wfq4lgwQOA/+ogUtbsztuee0hU4hOCdjleLp
h9qmQ33S+xjFqaYdl88znby/xymb3Nbp43NsGj3aYoV5UmldnPNxLA9Ow+tziB8j1FE5EuFeblGE
mP5aereknMNSnH0pC2NM3cxo9TtzpFx1CvKq/Rr2VREeLNzduFRYkBm2wRdse7s9/nVNNySph/rp
r0mSYh+4gfXUG5TBeW3PXt4b2ue3zzO8DcwIhOjfFcTeod+l53WZevqoZDAFx/RsJaP8btbw0fgX
objVEMjjFOCdtN6Xy9iH/E+Z5gZI49mw44UdU5sYmDRHvlPX+1IFn8EC5sYWkP7NkdMiPGr0OqFG
rHZPQwrTvSPH9eoQr2DQZur924cmbi2gNWBBwWuuh9bEZq8WWc1uKYznyG5Kl7u8ONtdtBxE2hsZ
DwVWh0BoXt1XcxFrNiw1XDHNWAgSQVZY6jzEfTpuP3fZWBxA6MQvXyeyAhdC1gwNg1fldtJ0dQ4l
HIwTz1Tq+jzgiv1c24368e3fD6iLkPoXTPZtV15R8UjO8yrxkDIdTlQ+TN9IaXP1nDn+7VB7A3od
Shyxr0rBRax3RYQVJWZ5qfKcdkFyQb17+Bdb+f84O48duY12DV8RAeawZbO7J2hkhZEleUM4MmcW
09Wfp7T4j8gmmhgBtmFAsKuLlb7wBvIomo+A+OGrG+tRJp5CLcL0BqWwbHr2yt59CVukRK1hCv9y
SgjOdX/YjN/ZG9JeRGqvcG9xnNeDRl1ZqDz3SUAH7Z8wpHRTLIaD/wVMszlUj5q7O1/yh8A2iFKS
fsRl1sOFSFFhOGgmqAA03aXDt/MDvKi3+Z1BRwJF9qMQRrRPs2K7AVtPL8wYa/RAFPXQ+kqK62mD
mvAfU6xM70GXHnUkdt5YyAjUFYhEOWnbWhjSey4jGnIvTu0J2hcG03Hs+HN6KDqyNxQPHoUF6pm8
fptrqp7aLMqwJg3ysGgDDB+6y1zy2IAZOeph7T2yso4Jj4pYhWh3kzEZcQbXm0s3yMdQ9bEt0f7W
QsUs/TCR2iq5dInBmSCIJ0+9RmOhn9A/ya+lKMvTWNjiz/vHcG/qEoqAPzc/i4rHevOYMM1HS2kT
FNmV5DdtycMXLj0UitToCPi486w6tEfpVNKmhAy6ORYdpld2sdQJtFTwlgae3gBwBFDrOGkHBIq0
8Fxl3vLw1gny+gAKAGOE7gCaZusJxjptPFfNYFq1iXfWJ9H62cSFYKVJepCi3p57AxIxmDCY73SB
twYP4PidWs2SJCimMfeTrhnOoNTwaang9HtafaSVc3vwgezJyirFPia5zdPgBAMN61HTX5Y2/kqt
tzjDFVSub/6A0vRKetywX7nT1h9QZJOdw2qPg6kfjaBo0galrA57HYxf/PtD7U0I1iqJGYpVt1Lt
Y4ncXKkpUUDEroB0g5M8UuYP7o8it/T6KWUEqsKQztmF7Ob1hBAbpS04xFNQIkj1UW299GJbqE61
5IbXjP/MdyKl/Ng18xEiZmeD8IhTXSQaki2nTZoCx9yZPBxjA15gbFx6T1w6o5v/LZcUq4gymw/2
/u54lE1/0Cs4AptID8OlsLN6xgvbYgY2VeWnQhXRo6c389XOYe8eLODtESd5INKj/6pJjZhNjS+v
e9SFCiLkDmP5aw1RF3XTRT+FCWLzNKvMJyMR6UHQsjcozFTuMDJ7JMY2kcSQGUTm0zQFcOTLs54J
5+x0+FtptlDe2XpUfUzwNDsILG7vTQkI/v9B5af/KXxR9RaMBAAIOqF2eKqaxX2mCTWe2j6PPt3f
r7vzI0xH2Z+TcUNE7rO8HYea/Yop7vyXpo14ZriJUl4SfVaCrmArlZXzZsoYeSDsQ448tWh0XTdL
aSIpVE1xPgWZBUmFrtscTGiQQ0FKPep7lvv2a4bxCNEwD5CJ/GYVa7F4GGaVU5A6c3Mi1OnPJhqU
p9HBvPz+B925AEjtfsgA0vfiLVqvXRgq3VCJego6ejfPC8oK5zY0IBqlaappDyjhKNdQU8uXyhjD
g7F3rjjae7IbRhmGoshm36ConorGW0beu/Fz13vzb1Njpq/3J7izOfFPhm+MOhOxxrYcQtSklXi3
joGI8TlXbJFced7rIEvm5iAv2dmcMPzoWcqLDcGBTTjjJVk2Vx63p1vSnW+zYaEiqZZPhUW/L6/T
7nelGPKDQXfmh7wBJTx5j2o8uOsFnFVloTSTjIHtTZ4fl7kaILDePaTO2Pn3P6Vcj/VjAX8bcji0
dMovaCqsh7KtLtS8EYo/OzL5QwEEdzIhSH2iilcEKYX/g8rS7nggNUHiAD6i+rEebwZxUY8t8ZA5
W+5TkU/JS5xHNSTjKSr+ajxRHAx4uyGZIL1ZqdJG0rztOHVu3IyTtgyB1uKMEjVD/5zAxzt4iXZG
QXdOAoykIBBiGOtpxfGSGXqjiIANC58ZGMQT5kTlwaW88/Eo2sBfBIrDrtwWjJbB6ITGqxoMsTEa
RNTjcA3HKPuqtCJ5XrQ2PKgC7ExL8qOkOgT1Kd7Z9bQqa6wSmroi8CpTvdbOoJzjY2b97RkjbKUR
gTyOHGeLTl5cPWs8exFBb3XJh6jtwyelnRNu5lGjnCycD4iYtAcrtvctUZ0gTEHKSaaW66kliSKI
VywBpqlw/0L5Nz9F8GEe4hmt7XSYjkRubs80GRh1RynRCSdgC9PsvAayV10MmEAV01mPk+apNdkw
VG+PRB93Vo3+Csgm6m0wMbeon1mk3tL1JVu+HJqnJjW0axaTkty/OXYmxCkGDsYhpoa4fdAWK1Va
V2NCU5jnH/S07c+pWeEsGB9Jq96OBF4EjDUsemAy5vbOoFkVO31aEYu4avub2anWq1cUi+4nY+PF
B9O6JVNKEs+PVUIqmSt483oitjUkOOZNgUjiajhVRSlh+UviOj5iFqRXC12WBxEV83C1iGnQ+ZkT
C/2oMlVJYWvVyv0QR+K/+0WxulPm9dWXcZznvxW3S17n2Bz+Jm71AOo16KA9zJSYDT8fdWMJ7i/Q
7bGC/EeBAX0MKZSxRYkMkBkyI0r6IImo1/jxVFRfMtpGkV8gUeKjrA7zyhsPztWt3gEFSqpDEAmQ
Z2XLbx4vjxu3K+K6DwZYXV+ncFHQPR6sRTvXQsz9NRGjfTGlt+6lHWGc23No/Kc4bW37Sxab3sEV
dnvOEd4md5QQDoTVtz7dUwz6f6TDgOJ4lzx3ZMrnOcrzkzFk/XOWONHBe7M3Hj1pUCO0xtmz8nD+
FDibWLxnWtoTfBWWfipQxj17DczbGOykL3DNOngTbg87ZW58yMlKuGBuHtRuoK2SQ4QMEidpwDq0
nMAyO4qW90aRVyUdW3ruXNXrWWH+CUQbMGYwlKl3rbC/vdCSag927O1Bl1JEUtKQB5t4ZBMcDEur
VRHWskGku8mZulv70QybzFc5g29Gh8ihiFFRbKYRvMUQpDNA9txrCP/xFMNtuhj/KByMWAnJpwc7
rKLf7x/GvamhTYHkEmqXUht9/QFrtTCgLxEX1+bknlpkyVNfLyuUygw7//vtY8lAhO1H8Z6SzXqs
TqkFGwaBqrkz42dev/BM8Sl7GZS5PHKV2rlk2BDEqtKriUBhM692mkpugojkTRXqgzJ5jh/qceXX
gJAem9maTjpp+vn+BHdgBEiYEByjRs3DALJ8PcNQayavV+UdPTUCtGISfy6yUZzikvPlzpZ4mFEI
e9Rxhzt1jbpcunnQvt3/EXKMdeQskXfUb8FsIdG6hTJMXuQtS86Kikag2TdK6RGegtH96/44ezuH
QBmpLslIQyFvPVc3dxyRjIyD8mYaFLQU/bx2a3xj6+ngu+7dXQgNMQ7PLGnqZih6CfOozCHKZpxD
P0VK7lKn6BikbvtsZ+Pw/f7M5D7cfEGiSnRiZOBnACVcz2yZsgTPWJmnlpaGXyhgTZF4deMPy6I9
zD2KhHEsPH8wliOdtZ1tK2MwMhBuAGa8if4Aamh60WaEFNGS4SBu5OhFJMAGDL1XvtEtLP3Jqafr
/QnvLOVq1M33NfJoXpaRmoOB+M9D5ubzsxZF06n2xJGgy/4EZSVaaoeybdbflkkrjTpzv01qlFwm
055BtVSUNwTPMdbp47ObaUdmF/J/ul1QCUkFVkx33dpCJp2wmpDk0JD+y1SUoqM2eh+Oy9uh2byu
NCVlcEWysNUmzadRRUk24cXzom99njqf8sUJL60h9CPa6Y/0dzsjSn3UvYml8EKUn/mn1xzxgnDp
K8AyducWv1lxLh6HKDRBESfVe22alH/6ue0DvXO6J4Shq0/GmPXLicsh+5QMS/xRD+1/otgMT4Qb
3X80XCnB5tYceG4kjlqOe2sOlY48je43Fl+bcmgYjUgT1jyferxIaSnUwfMWhGWqJ+GDKEzvTMvJ
eL2/p28HpcTMPahyG9P52G600e6tPnMctKvUOpn9xs3qj2qpNqNPwT75oC2zqz0K6D7RwQt+e5go
x0gGEyVRfCC2KIZhMICMzBR/+9m2L0vfeM9k97m/DGH45nuRoSSHD0lnukhbuWq7V0N7mrio0lkp
4e06Qx0o7Wj/ZilV0/lZZ9jX+191d3IyTwQcAjhmK0KuKk2LYIvgWe2tMUgSz74UmGj4id5qBwH7
7S3M5OirItwDpJx9s9niodBTs2TXFL1jXnp9yf7NlNL9DZve7lwPEP2sHhKoqmZHEP3b54aRuZ5o
zlE8oXayHtmIjKaxPQ7yXC/Tycum8F1V8LzF4YiyQZnV7ef7X3V3QByWaF1T8QKyuh6Q0LWZvUTG
yq7TPDtQ+Py8SqtT0U76JU4AB98fTz5g69vDRTWUDha2LDKD3XzayNSEGdZcwgUe6E9Ja4xPnob+
zozdU4A8U/65AsxxrYZ68c2l/fPNo5uOrKcb/ABg0JtENtLzRtATJP+zTfrKUULR1jcKl4vLa/tT
Br/jAsWsfEkT0Z81vTlCre1s4tUP2D6yY6Noxej0Qd/QxKM9AoakL4Z3nTUdEZ1uXx4iCVpX/F4A
rXSf1ys7aZnj4SgkAryuuwANSGRN3f4IibA3IW47DiSVRFRhtxt2HC27HhoRNDYt+3DmoplDgQ08
3j+n+4u3s1Vl55PWBDGKlFpfTyjhD2vNFCJQMyxSQ83M/HJEnLCeC/UUK4caUntTg0pItMDMCPQ2
sdhQtlNt1aoIrCwqH1yFizTuq+WlBql5MLVbPWoKLGQdCHLQB8SWarsvDNkFbXUB5g+68ime7Co7
hWazlD49LW/xMf+1Ltgsz+V11lVsxGMEd35zRWwVtNoE2kLAJTRxpsRcfc7m0H6nm1mTHVyMu59E
ujYiumdQHpd//tPbT8uNQlDei0BP+vZBDEhSTW38mkS59/n+Yu/UTIgL8QlDTwA4IFXq9VDT4EZe
o/FF1KruLm1XYUqnUM2t27Q+N238OYUqdcUvZ+LYqu7JRSn3CbZWe7A0O7uO30HoQKmNBGD77DQz
DFyRswsqkXsRV8Zi+bnOZiOrNaAqRs6bkxueOJsPTPRPqLptqMZ6MtRFGo3BFCfi0XEHSpXDQL3N
CpWDue1cxnAGgJ5zU5AxbjsdalGBx5vHIShtAwsC6GGPS1qkAR4jfQCrMIFOoA4PzRIvgVEkR6DL
nd1EiZtCHGPLLG6z6YUNizapXBotSaQ+ubnxV4Hrzu9De3i+du5C0jfwjxwwisBbJHaDJEupJiGq
zWVtnEWf1a9L2CQHWgC78wFjTn0Z4ySawestazW5GZOLDkE7FctTuozjOc4TjXqpUh+s3E6EQpkG
9QuoLuC7t+FX43hlQfNlCCw7Lr6IpSuf8tAzPml6pvtDjSdVmWiTX/Tm2wtS4LupolCS0kDZeZsr
wFHYUYDNh6DIGy2AbUOY21TpeY574yBW2L0DoH9IVRiQPFz66w+KmLHoeoumX9t7zUXViuhalGl1
nrL4c19Z2YfB0vt33EVFMNhL5gvPra6CXOjga+/dAUTUcMuhKQOT3NxFmnDdxq3yMahmFPH8fOlo
NalaPn2NSxOsdDyjF3b//tvJIQBCQx2GQElb19icDXPW7XxJ6ed6TZ/Q7B8MHKls59md8deZsB47
KSH6UPcH3TsmcmHpgSOvSqK8/t4zLEKhW8iptGRNfm5PyidjrtIP90fZOyYE1XIDEYVBIl+P4qRG
Ypkt9ndGH1nnMBwqf5mz5v2kV0fk8t2vyL7hGaFQBKZhPZQXzanA0msIcDVGNFELYdcmYqjOiED+
20/F8CVXzaOUf29+vFeAKNgxLm/XelCz0CxhV9UYKMo4sSlFVwWqsPX3IreOzBb2JkiNW2V3ygbD
tmWXt0uoj/HMlaMNsftoW32SfGpQjLa+GJN8paIKdVxLH/OjptDemQB4ShmAK43XYxNejstsmj0a
C0GtIkgfEb8H9dCJi0i08Qyc8Eic42i8TegeauFk1CnjJXWfBmozxOe8aauLOnvuJRqMIxWxvVWE
yAKIkH/I5Vyv4qxgWi/maggU4Gtf8drDFVuEpjjjBJ4cNEiOxtpsU2OC+Z/pIABAn+jncba8p3Km
/lXN8RE8f3coysR0ldGkonu4nlbUGw2qkPT+jbqwvvQC/5V4KNTzpNhvp+/R3AWsQcdNptPbakQ2
eMpY6ezNSmm9K2p27lVvAQB4HI/L/Stl7+JCBgdnRGJosp7N5uABcktLH4YADpWpnUu+5yAJCEe3
8t4mJBFgt6PKBO56c3XFWUKR3XQJSk07+WgquU1DwUqfaseMOvSDl6Pzvbdc0rUVGiRpK1yn9XK5
GMOjVROBlSVCu6i2MC9NiRFbOAn97bE9OZyUTwFLccsRoakblfoSEuiqc3nOcAt9ZWMIygFWejDU
3nIBzKU7QlGUpHHzGdvQ1TEATobAC4fusSSt+6woh+4Eu98OGLnNM0rDd4tTkpLuBJYxN1Q0zg+p
XeB8ZQ+C12bSj/rxe/cwALP/jbVZp96oDDd1wC4gNJBfYTG5z44yuX/2OZxORY2dIIVV9gu7nlYd
Agsgy6lyyiDxp2wsT+u+ESlXFFWN6t9CayFvRb0bHkQFu5v+BwNXcppB2qyHGcyI0x2zMTAJB3io
5ZH55EYmh7jDAT7gVTpSR9pdOXhYEqshMcibt6UF4lVFc01iMHRm6Bu1FT/NfauQ72lc9f79y2N3
NAABiFKiUYQR93p+5hAJC7NPUBvVYL/YXvQomkka9oh/3j4Q30+XWSS6btttH2qpoylQ7AI7UqkA
ubPzgA3Il3iolANY+l56QP5BGkmmjo79JgSxl6a1y4QPWONp9VWZEBZwKj2TstfJeeh71S8nJT8t
U/71/hS1vc0iw2SsGpG84eStP2Zke0pWjGRaiGgvz/aIy3dlzdU1FQMi70KxrnlhTh+aeki+IZ8U
Prd6miwnpLqzcxVX3dVOI+MPNRSF/S634/JfYQzzf/d/5N6CS1doGbXQr9xuaMTH61TzeAM9dbQ+
p/EIuDZXon+8IT1yLNn7HPRlAFmAl5RdiPXnsEp4qY3Dw1SGHqK03BEXu5uR9teBPmDfdcSp3pua
RLYQ7QJMAHG6Hq8vtYTnZOJ5z2bExEo7/WpKAfSqd38lEYRQSNtM5p+oXK6H4uTGtCeZmt2k2DDg
/NR+RUp7sE9JjYXI6e1rJp8LFzUg2F3bFCyqYHq0szYETW3qT2gQ9A+dZX2XsczBSHtLBgZOpl5g
VkCbrudlK6pi51nYA0OLOmAX+FeDO6xBRHjo0LVRpL3Z1pnQhcImlQPQWiQNm+tuMJveNZJUIF5m
Ko9RriMCXQ7xwiHtw4Pka+/pRXkOkQOKBzI9Wc+OhN6pZpOxqsEcPmWZ3SsBKeHgHHzFnXFklxXm
GAxGWlKbt8nRu7ksEKgNrNGIH61ibs552BTf7++K3VHAAYDCIde66a5C6CkGXIdFoIgoXM5F5Iav
NlDr+u0BC42g/x9ns9ep4gBMzJkNyKzJn92pBrkVJwftu1uzCLr+qKD92OM0cbc5h2V6yaDhAhvU
uhHPT3ZeTZpf1TnX0tDk2Te1T6o/x7lqxYNR5RoJiYgh25uASv7EzEo3zupsdY+aGikxGj2Onvmt
7g69D0Wr/8MtvOhDFInmfZ+UuR6IEpEt7qS8jN4PbVbKW3A2Bn8IS2M5CVi0GZWG1Hx0O7KJc1tl
y2s752148HF3Dpwk+6ERQ05C4WxT5RntEeCYiY1v5LqIBhTJ/Nmwq+HBrNISdf75iN20t2mICFnO
H2DybR8hC0vTq1GDCDor9D7ORms+grswjkL33WlBpoAzQtzOyq5PGvzjZIxzHvqwNt0LN1r6Srym
BorrDs9RksTB/bOwc/VLNgWNZ6qPJHebq3+ho7gYPZ+xUNAsa9OyeTCaAafScjIPVmzvC0r9Sho+
KCEQgq6nJnJKKnhf9+zTzKL6VWRfDfrBB0HM3iiy/i/1OCWLb/MBa0UfdCUqadY1qvINROmY+iOl
8YPvtoOcYpEsWjzcwQTR24fM8vrM7HS3R206EWpgu1P0AV8qA9FYgVPN+6btovFlbMv+M27t81+p
bSva2dQyjE3uL+HejAnZKOfgagT1YHMStKmtljCmZRea6ewvkaY/dEJXD6oNexsT+TcAWpJKASVu
vXrNqE5quGCH7lIF+x5ZRfUwTU3Jvdbnk+9m4uCSllf9puWLgA/nmohU/stmHbMpyvLOULoAKDtV
sWYw5vjak4gCwE2McjrR5kqyT16quLmP6t/01/2vuncwKKBywdBP4ZnYhKRzl7edhrlt4CSjkuGn
ozhPhpNZ72GjzwcruDsWb54Dep9keqtpE1uKayrKANI35/JVHMVBShkJ/9rW64N9u7uMRJWStE8Z
biu0kONybWaj1QdVb/aPmZm1EO/sBU/dWjxaUvP4Fz4j4F3U30AL0ONYb5uWcjDhLPeL2Q3hc1wp
BqY5nvZkxNpRd2NvajSVpR061SMgNOuhBvSJ+gG1AGjDnXUVw5ye4tpJLk4X9r8rjH8QrOw1GmDx
UiSQtQK4vJstOgzOiLIpzIeC7s6pGITr+f00PddTuUT+WHTTl3Ix57/rwhQ1ku2RfQXlEH20jaws
f+E7//xbNseTiLYzI6rwwcC3QQYfxiZCwRYyKHF0ffuSct8Bcfmhl7AFf8SxMTT2AHkGpTaBB1ip
gdlMu0vTTub5/lB7VxsawPL8ScOv7SOvqWOKOBq5bzwr2SnT9fEdhVf12/1R9vro4KSlCAPlFAmF
2uwc12y7SZm4QdvKsbFMy+PLlKtVANwfjrHtju8sI63exSVovK6xZq7ZUEz9pc2EA4WBQssVqHf1
WoaW9diTLx/E37fuyEQCgGMBCCP2yR7fPNM6ookl6mICJlnb/1stqfNiqvM8XUvO8bWuO8yQi8zp
hquuZ+0rcHzvW2wa2QXT3fTPpDa0AlncyTUOFmjv5qJnSeaosT7kj+svV9YoBGmUvEGetk5yasbQ
fQCSaf3RQaz9hS0uJQHIDXjpgEWux2pTgdLDNJMcRKn4HDnzv1haeY9Nkpgf72+InVnBZAImjPYA
nLftwa5iJe5oniCsyo1mEuyORofpGSEb5AD07w8mtvPUIQoNk5uLhLbslmZqIuU6Di40ozR0Td8W
6KaX5uj4Y1OXL8B49UuSqd/1aewOUofdeUr1NursvOxbGI7TVVBDc5hHlCFHQCRWcW5Qrbyqg3uk
rrAXL1Fll5hoEiK0yzerV0JKmg2t4SiXRvLQzAJ3KacWvpfiXKz0rnPSwm78GClcIsqY4ChgzG92
aWJkWpQQetF1IzvYXtgh4Ka4p7UlhKchL2b/SZutPHeIW/zKkpKMgceQPhNbV90qFNTaJ0ppJT58
gw+xy33yRmxQ1LjNfBRm9UcPe+hLX6nFwbMkj9wmcCJk+t/QW/CqCyGD9j/y8LXetd8mlU6zjW/I
Z/QLyqdxSryPXVocQXx2LmoCTzrOHBZSl+3Z7EIvVooCTMjQDaOPgob+HMJeOsggdl54yVSgD0V1
QPqwrG8AoxJV00jkiRhT5WsUp1V6aszeeb+MM80oAVP0YB1358X6SRdGZrYNX1Q16UTYqXxMM54X
v/BatfL12DP/ffuNA1H5f+NsYhcogDGuyBQXaWvUl3EqwvNU6e7JqN3kQNVrd0o60B2MSUj6tsFm
rkVLpFqCrhcqh0GKJcIJDvVRSXFvF6KniloMWxHDkE3FyDZQo6xTuVQmMXykhzKuNaezmNsmiMlY
HorZPiJX7d1nhLSU4eBFI/OwGdS1K9Q3xY8SbVU+qTMC1b2FnximCPHBKdvdirIUAI4ZMcpt3qwt
YCH6nmaUXaFtXmKJrPmLy6UGgS4PorLrPv/CDpGSQwaBAKh9fb33Rxdd6GgiFDIao0ApdjBPaTH1
nwzMMB9/ZSjCLpIRIMVbipU2L64yy0ab1mUZPN65Cho3dc9OZRwRsfdWDBcqlNP5m9qzfBp/akaZ
LcrwmiIvq6ZqfhfNEv2BRYf1biy18PX+rPb2vYzSJecbwZHtK0t+3jtilO0hNXVfoUTnvytoERzs
i90JUdgiZUXsjaR8PaFeVeCL9DxzlOWUC24djT9mbf0wlurRG7O3BaGIgEpGuwE9xs2OiHAdmTSX
17vORXRBO115yNs0e10M0V6Q3QoPLo69I03vn0lJTRo+43pqLdTyCPcBYtB0rs+ekyXv42iafEHP
ysdcVviKvYR/3V+1ve/JelHeBFpEmLIJfO1UqesJz5MgKjL3Fdr+iMu3qJ/DEYX0+0PthWE/DbVN
NsiLgb7W1FFVNy6mSxInyvu8cpTat8fYOzm9VbxgkwnmkevOC+4PvreYvJtIkxIyUAPf7JulThOz
VijiSB+gFzLJ33KrVQNVn5eXRI+PzNT3DgNILVgDspQDXn29ljqWh6i8jsC8TRXGj2nhlt6pRzJN
u4tH1iYJYtyU25ivwa6pKTJqRlayRGdszcrzGNcNpeewOzh3e5uTTSn15qgzABJbTygOEWbCBpOk
dBEz6Jt5PuNIXfp9a+kXIzOw6ojRm76/aLtfEUga/Q8ATcBh14NmeqGnUUcNEFBedq17vCXgeRy1
zPZG4R5m71NvBM+x2Rohqh6GneTAp6eiBiCAaczch8X5/lz21opQFSESIOWkwXKD/nQTTwvEWmtg
96cIb35NUip7MHXmyHcy+wiVtTsjaSIm22X0zje7j2K0kwubYoVTu9YltaoCuox7xOLaO1IEpFyP
BtxkopD1jKQ/exoLFdaP0vfIp5syGrCKa11kxaPjVFFw/wvu1YMIBShBSgQCY24eM5p0KpAKuJCY
IIO+TBbvmiuJ/c5Ulvg8htiSG0ttXZolVfw+s8sT6V54XfT5za7wUhcGNiZVPnTfaAytZz6rXmQ7
xUybBj+zd4aZp6cCEAt2ZnhLREmpfMuzyDoIzvc2EEpl0iME02Lg/utB1bkOw8IexsDMK+VlUAVU
hMZNPrkpyP/7X3pv/9D0lKgItBFu7dGTcHa9EcZaPLXeJfK67MuIJ+r1/ih7E0JeingLSUBCys2E
NKpAhjZBcqpDXfFLLY2CWXGJYxXvF1hqkG5gqbF9pKzJ5iKpWq5FHLvhxdl96KdWWPmNFg6v+TzO
B/2RnYuSTgEtcVA5CHRu6+pd1lH/8qRIWGzZFyPtSn/O6/GC/lkLW8FxT3RcjwQId55WadRJgoMe
vzQcWO+NIRRJ7mo9G9JQ0j/01DUeqnYQJ6Nrs//opS0QP5OPXiiMt4PradkBJKRxTea/bZLXIBtG
tLDHYFASSFpIaJ2qtK5PJHV/3t8tN3uSYpHkNUoiDmrJ2+jIHjBCpz1XI5acd6e5g8Rf0VD9dH+U
mztNjsIbx8qBOqLps/6QcdaUFOlzRhnE+GSDmnlf4gJyIU78FA/Km+XL5XBoLcApZ8OQya2Hi3Jj
bIc6qYMqdt2rooo2UAYzxWtVM9562uDJECWgL8UNwsuweRP0mSZlWPV10HiTeDK9Ygm6OS2eEdI6
itHl/2pVIZHyf3wRGFOkp+iMrmel9lHhFBFxiGGP0iaitnyntTOkXBXvIQTB6yPM0jzWlLf90Zve
LNMnhyc9RN8UnhgFxvXwBcpdVdIB7CnQMjpTKWs+1YWkjRKVBW3ZVCeznY9ClZvLTA5KP1Ti83kQ
tnOu1RbHsCJqAmlldOpgmF8qBctOIwmjy/09ujsU6TdgNYrebJ/1/OyFh7ezjDpwFme5dqnO5WIT
t9etMx88BDeXGbMihEBGkrK49NtZDyWtqexEH+uAF09tffx4uu86rdDJj2pT+VgZvfUR2kX85f4M
d846gCIJBpAJJcjX9bANP6UdI60OJq1CfmDm0Uuiqv+F7yinRd7DIw4cej3KaE0RWTD7pBz68mpY
ih64iav5/Rh551+YkIQBcIVRIt161Uazo3hmyIR01ak/GQWHlMKajZLQ/XH2tgalJ+CZvHZIom+n
1FPqjnOzRrsrKc5uk/43CS8OisE76hztjSTJd+jxMSFq+euPh4Swp1AxqQJbW9wHF0SK36Se+m5I
rfqtbwybkA4VawS0QeJB10NFbBJldCiSWHUy+tUwqld3mXhMOzN/vP/9dq5/OiBw2dkUcGC2TEq2
QDKgT14GUWWLxu/mXE1fdGccHwEbuIPUo8iKgzXbG5PuAHAuqoW3jXjM34yEGeJv2o3JOcFDyU+7
afE1vLCvpeseNcP3zvTP421ihSkPWc0B609LaLzWda+c0kmfH10RGsgwxPG1brIjFSO5HbZPAmUN
dr/Gk3djQVLyXlud2pSBrpTlmfq4esqprjxPk2tLhe3CH3PVIdR0o5Mx2frB+budM2xR6Q9CKgnN
3dnM2Ums1q5b7rESLbHHPFqMYOxhdgxR3n9Ws7F5dHQOzP3NdHtEJEWVmgPpMmy5rbqdp48m/RgU
GPin4S9LqTxN5BS+jgTEm68y9ix/Ud9ARYnh1kdEVARo7OgG+t9k/d4N0+xPVlh8LlqnPjgit61S
GBYaDBK6dyAqIByvx0otO1cWZhYgEd4neEl0buqXSpV9z6eygveHE/Cp6YqoP4lJ617Ak/PkZhDM
dF6sKPluhxmqCa4J+PXgKN2+GyTY0krjB8HF3R7fZqgoh5g2n0Ex0s8p1bqTipfKl/vrentg6TgB
hEBViXIBolHrD4AhZJ/HLuFNquqqnyWK5UfO4L2KrP6mj7170ETcmxQDkrNTNQAYLbfZT4WDZbZb
s6HkGbh2b15aiN7NbxiP20dkib1pSZosjE5USm7KnRS8y4WN00AxblAW6+McVI5tR37pddH7TihH
Jf4fIef6UqA2RpIkaYAAPbboYcSaVGpw7Fo3jaPHKZqq9x5J4WuvQK/BlLE2X505hCEYDk73EgpP
fM9srwvCzKu+pqVrP3d95D6rQ0k+Z3jN+Fg3sYlLbhp9ymstCbSiOQTcyO1986MxxpVFWuQbtvQO
JyRhNsykhWTbl46veJn6scHx+8nAVPO95/Tqu9KajW+zpngHqeXeCoFQkBA0Ij/kW9c7YUZMa3IH
g7i6N/8TU+S995amPCeu+XsLsPeourg3HLAiuLV0HiUyeT2cUSZeqLZJF8w4EP1TKtb0IHC3QOPB
cH1Ueo7qOzv35Q+FMofLkghmW9pPStss+0FpEeDQh/dx32o+VVTzsXbHo7bjznvAUDLFI/yXMO/1
1FQz7tUMExzApu2wXNxG1OdSJUF4ihoOcG50btCBBj2o8N9WsBDxwkCDlwjpMmpHm7uzrbCUbTNA
/wuOqQhdpR0Wa1o4tn6aR+GXWKnnT5UqqiAdw7DB19LrpmfLmN3ab80oP9JOv32V+TnIRcter3wg
NpXPsgtzt6v0NlBHIb6lwkQ23S2md602xpeUptv32Jmq/FLpY/JpLjNxuX+T7pwl3ipuUJXaK103
uQN/utq8bgnhWXcd+P05+1bjrOE7cRI/No4SndwkXV7nWowPdeUc9SJ29pr0Vyc7ZS14ojcZBnxB
S+sn0QW1qzhBY4/RB12N4mcQDPnH+5PcHYrqDO1tWbbcQnh6iNB0VCrEXkq8ioslMn0BaO9UJOC5
7w+1c2Kp/UhlGVfWSbdN00poUPIR2wiEivHMdVHasedptpzM1/q5OHd6fJT33h8S7NR6Cd3UwHcJ
MU88kh36prYbJiSHlq2ckkWZ3w2dNR0AZfe+5/9PEpzCesTGsedUUcIWYPqyBJHd0i/q5+WdlQEi
+oXvKQ8r/eAfGlfroUal05LQzLrAIyV8KSs9eb8MtYIJ9ZzAFso9+8P9AfcOBBYiVLjJSbmbNnOr
Y7tWlwS50lgXiR9WZfXoDcm/iZ60H2A8z09OZ3nvET04IvLsBBlULkBbofgB/djYBMhIGnSdkbRt
EIrMvpLktCdktN6eNEJAoyAjwUGyyb65duemEIZN1h1Eav1nVebLi6FpIezMuT/f/5A7mwSfPpqo
FLxQ49gWRLuurpZoIKmyQ7wkkd5rgnHEFQKB2yNk6M4lShjEtOjywUDedvPNWdM7YJRF0BqG6E6T
ljbPrYDphwKQ0j25aGb9Hg9j+VSa/0fZdTTZrXLbX6Qq5TBFJ3XOyRPKdtsghCRAAiF+/Vvnjp7t
W9f1zVzV7T5BhL3XXmHsr4UFwe6/P+uf1K/z3AqvD7wLDTI2/6/LNNSVq8YzawF/3CO8d/10DqCe
jqb8aDLgNgkv6z1DRUTGpWyOKNvzv7yHfzkGMIVGA4uyBO/hDwMxEW9+6RDSng+rPJQiX+9W3YCU
7Pfd0MjTf3/if1mt/4CY0JZjq4Ab+esHhvH57GmPDwyvCn4lp5K/ODt3f3mVf9mMeJV/MKi4QNv9
2x0hbcIrFCH4TAgL/nBxX5ImG/RNUyl11SPi4BFVjEIdGP527vzbkkKRB3k5DgOYXP1e6Pl646uJ
AQmwpDhxo+rdKDBfYp1YT3M3Rxi0JenOh2w6VLWXr//99f7bw4SyGBOu85ANeOavX28qenlWx2A9
JVnAkVO9a5TIB2nrn3HE078csv+2VTH+wXkH7iIK298eJjg+OR87HAoBy8aTaR7ny3QE+SFgCPCX
ZfrnI8U8Hq+CCUyKQux3HexUN0Y4DeO1ZqXbAy8L2g4IzSDg8xVHmLQrTO8o1E4Ub+S/v9M/OdAo
o0FjAvwBbyDQUH97ppqy2XKm5l1VMET69bzo9qmNDA5aJH5LEm9pfqrCWuxlbep6v1WzPMxobfpD
P/GcxIs2ggjbVynxGZ93Ll+Xr395k+fv+tfmBrxfIBWIPAeAiPLo1ydfl0xM3QqfUOPZdpWG801k
+4nYxY/wu6qX61A+Ys6/a1i+chL7sjh1mfmfyW34rsDwgaPRWW2OycivbwNOEqWCJA5uV1NWXiyR
+2AQte83l8tDApfTvaDhb9Dpn4sequyzRuRsRwUNzvnn/68WZSGdOkZn6JqQPSP2UfAuIRKOmfFx
TTZ4PzaL2cTxv7/wP9c+at8cYzsQfjBF+72jA92syqRFz22RNdJiGMla70p6NwtZ/AVG+IfG8Ouz
rdCuoq84e3tjMPLbs7UbtkQzwHmKRks+HmiWuYb0mHVh+Su+Xi4d/MePSILUaKZXsGRaN5b+WzCR
y/ZNJuDlEoeivqmtMUMbVdZ9rKlBBkVUb/UrzG7VdkDMMFvIPMbz3eRk/bcO8c9nhGdT4AuDb8R5
0vlblRKSaKJSYFFagV4oX8uqBV8q+skmLiGNdMPz//x40J2ghADaBQDm93YNGcn481VvdpXIWQnn
S9U8BJgbPptibf56Dv55OIHOhuYQIx0cvPjHrytQ9UIUm6mQZw5phL7p04wWH2u/Iqm+5nKob0GF
KVYSIXl32UUyQsZkMVhBDxXm6OIg17MP9WakeksxTpzJNJUpJ3U88Rs2dADMreMUCEoUbjMLrhDh
jWpetEq7jABQQ9wCXevqXoSRPwcbVEriClbzByoKflfR2l6vdRSz3TShHiJacoyVe5nBGBHcwnna
J7UqkFNMwfpr18gWBXLKEfB3cpB6ba1X69YdAh+FIgxaWXY59NJmpJ/gTd420seSbLB/a66Q5MIE
YrE74Q5LpGt75VDh8XcDJigyCtKFpbAabOBym7GY3me+T9QJpmRIvxgTaSqgY2X9JSh4Hv3P/RVI
EQBfwMMGbIVxxK9PCNTTlKclUGxWdQ1hSGBvC8cGeCQ3zV5uvNr/r+sPkiN4Bv9DkDgrGH59PUSj
lMkM4veZZ8Lf51yr/QKfpftxhYX8f7/Un1sLvSl6VNgmoQFAR/zrS8Hxn2nIOvUuXfVwpHXCr6ot
AfOq6rcryE7+1oD/M/L69TjCXA+rCgff+ab5He3Jli0DIQrc3o0WyC3dUhPeUmE7e+zxH67HLKPf
Znjush0qWMru5TblQzsBqgltVdKGvky1X19wVXcT6TEMple5McnnpLTRBJeLfrNLLu47PwE94R0L
9S3MndHoa8fWiyEScItDt5X61vSljsmSdg2HiV1TvFZzxt4LJGo/68SMlBTlUCjo2KVnJEAl82r4
YKcWJBn1fUQ26VMsxuhjcaDNwT5irV/5DGMbYjo2X2CQK8OuG615YCKKf4CFDpdu1VARSLWNKNjP
T+Mttbl9hc9beSnnPv2xOYST7Mo8dN9Q3xm1TzzSXIiSCOm9C7weMCYRunrgTs6vUHAGAOoRnYdW
zZCRXw19Ur8EyOrY7TjzuCAD1ql6Cpav/L6iWb7Ay2AWQe5SFo/FPR1gE942KLuw8WANcCnrxr9m
Cy+WNoJe+T0yQzdDlGW6DWhQqWG5CbcggFcIpex3FgyzAagG7R9kfw6YzhNqb1fYMsUEevZtIokD
anqYgE0820igfR2RELK0Jc03Qawz7CrYZlrvrQ/RnjHMxP6yvn+/ac++6KhkMTTH3oV847f1vWKb
gScMJpgvjbpMlkZeQy4iqtZs+MFfXuz3/uT8YhWuWhQvUMKAL/nrZloWhtAdWySIOo1l66WtDjW1
fyP9/IEmnkc954Q+3ExnAK/Ifn0ZTONzDfkexORi5NF+rJm/AtJE9wXDuUtM2vgnygp7VTo9wyZX
1vlKZB1HAvLzRP+N8wpvj/MH+/+bGu/o/D2fmdlnN/DfCZswDEw7v1WIlxhR1j1XVkYOQ72iMXAk
L7vibWVIs83nvMaMJtFwTGBrMYYTTFMEHE1H7RcwC9IIye5qMerVI+Q9A39q5eBUsHHlu7QxfUVm
ZY04UaQyANlSS5y24Jcs9EEVos/205wOnFDf0WTfD2V1mGdIMfYJ3JLujZsZflvy85HTyJnUaz2x
A9iLwbUIjtxGYgtX/VzjTo/HJnOd3IuoSR5wUlTjXi6+uWMLXb8YleSB6I4W3VFPbHmXMbSorcsj
bG9OZ3zhKytn3/Jyyr9q5cDy7PRsb6mEfp4wO67lhRhFR/c0VdFHP7HytoKBGLKIoXttdqDIYJsJ
lKHYgwxA+D7X6XQlOPfuOo9t/T4ZnW/InDHDxczDzNo+cB0fYlP7D0z+lovNeAFeSE+TZ5vXS0Ei
CHxufc+mO0yRJrHzLCAATtd1T4m19ZS1LK3EDTTfWFWYpm3PvRLVJXIBUNbBQRrTlAHaq5ogFgn4
9QKJiz2ipYLRZi+3cMXkMIJEjsSTtoKtzhfsA7zDFJyASxvbgkE4OyD4RMloWg+a5Rv0abUXT7Be
KpKd6wuNYpQjmJGYyvRqR93A79mIauXR1tp84SKG3zND5uALRnxjTTxN148RjpLRbkz9+BnHcyhP
ExyKQ9tHQ/3uO2YiVDoz61uwIIp3gLTbk5NLfctrJL22W7Q03wPe/JM3CrkM8NkoP5YpEUMbR3nz
EnuI//dzyanabWNIKrCHaAo33i5T4w40Fbq0W0XZnU1GnrZ+0WjmkE3MBKg5me/IUG7N/DoN9fzp
Ihlve3Dk1S1oZhg/ZF1SXA9Bp/2usXrIiNFQ+YKgCLubXTNP4mCGCJZQBq4P2QHDxepzXOT2A817
hT+tU5stF7IuIMUOMrE/0UyMZs9rH14K6Fi2lypjCClF3Ho0t91o1uh63Uyh24rXQuxcV5UP8zx1
TxaiyOKq6PHtEfTN0NAFM3dwGx3Lbjhi/7BHk7kaiWGjCYvAXbi4a1gwD81lwfJpbV3nS78PYas4
WRchx/2oMexA0M3msotx9uM7Am9nT3RVRUcuFmQEwIqGf+v8SG+ntdYS4UYqfi/GdKnIkGXswa4h
GFgfpDkkqRHawWgt5vs8KmTalnzLfjgjq4XkFtod4mHIcpvy2mCJ9k4+MWiO0yO8pORV72hdXFcJ
BUGSbbmKLxCAkRetEH1XCMLGakzbAiGy1+ch4pch8in2qu/F40jPsJrvg3+myEijYPiyUpGB9qtr
Gw/6lc9SpVF/JDlybyaozG5LNELsRF2n7qDBL7+qca0MWQJSWtpzHpU5wK7GOpIZLKrLXGT9PYty
hnI8s6p6a3pRH1x8jpHv561sc9rH7g7SO9k9pIjw1e0szCThQIsZLkFLlNS7aHH+scpSU+9gMlMv
cG5V/qnCwGFsl4xTcHNYLSeMVEu8cOJFJw+RGTkkTjXl4WrOVyMvh5CL7xFFu3ohBZu2PXJ8eHzQ
NWxK24SJqtlRfGWB1N4z5EFt0fqIhFM27Ze8629hQQ4+ScqRl3YJ5WmpuqOgauJkYqEZbhwr2U9M
KKpqD1b/lh2i3MJGoJJb/NWvGPASeJesxc4kffaJThs10LSJ7Bgs4Mb27Fd4D++RgbZa0QXUnGqt
wPdOhQTCmBdLfBlFU8OwFUO2tiJAuHOTYtkp/LRuHhVPqztXJfkX1jVrdwpKreU9VMFWHvTU8OEw
Sh0/bH0RtrNF5XhXrRzPBKE/HBkonQxY1qlUFyIthq/xIJxqkUFqH3I31PyIvNrRX27OjxDpTEPy
Ggaz4GhOPb90cPIsMKdIp3dgdbmDf9S4vvYbPMzJGqplQcwboqBXk2G7TFCl6MOQ9/WDMwmit3yy
VMUOhOJQ76OZckOyce0wGpzH+qfxtjAgH+jxFdsydgRxLpG8WFMafxd50Ooy2CF5QG5GZvdinsrL
Hh566qiknGt8SZN5pGWJqjE2aRkeViPYVYTSFBUFxWNhMyyzLyqm5HPURfGMi3AevnbeTSlRWsXf
ILbtUkLpttwYimW+Wz08vC7hWzVPkAHkRXcoeNOcSu/Cuu+QR2vIDJ4PPfB1cU2rDEpjO0JMsgM9
zuRXDTcLnOOF8hpEL92fYbFm+6LdmRfeJMvylk/bcid5ssWkNAY2jr2lsbqcEgU3b2SJdR+oLnNE
yyfNNLWVA2n5cu0c79ocid8KVUESXaI8LSCswqoP8oiQvamHhLezOdJDtwlG8oVQOUKel+zVGI2z
sAu2+wR9l6Uk0rlkF9p2W0qmzMnxnmo8lospuFTfiBpuLS8BJXd3PWGSwgmmKqFBtOUozuwXntz1
IRkaUmYDtfsN29q1zCUyQ0ew1FD2yrAZUroNQx+7ptMejLQwA+WY5+109p/hO1lNw2sshaCk15O6
m6O++mrzAb8mSlbA+ceb7U4JSCVaxnBSHVTXiIaAUSDeukioB4UZ5LJ3fVL5A2xT1xShNP0iWlxO
FN72lYJyZCrXVLRowc1BKrYBfGApj4mrPVaHmYv1RiU6ONB4fLJeJ4lHh3jWouRtoTR9RCw34PKE
KfoYRYkdWwZKzVfPRJPtnI4p7N5VjMe0xcbcJnqKq+Pamc5cqgJKireu61DBVcIWb7OIo6VFemX1
XgegHru0kGIgVWoprNg6yW5g6U5rAvDYrjcFz21FAv4qmIITcItmSSNJoPXNAHiwLsq3nZ1qDNxr
FQs07cjnxD1q8MlbNqT+rrKbQJoXjct7NFT1xZzaNWpHvNon8kkZ3I0ZrDjmTGbykIvUK1Cd6LId
VWgqJC6LovgaAzZvCFWGfgejABrgQfUxf6p6NWd7VWbqTSSVHIjIXXLdlC7g2QxJ9sqBLsDuJ+qj
E2yIonpnU5dnRxzo+roKIW+I3pL4B9CCAjGU3qIeWGu6016idoozyunJ12sXt0IX3LSqWAuxg2dF
8gm5QnR+JCzB+k2yfgcfpdoeYOMyPmZTwRAVuqWbAoem04GkELJ/gVAWl0c/52BKJxJJB7gqxom3
ExP1epXhlBJXtRN+woaeQT2BVV51GQawssm2akMP2JdGt0O5hJt8nFO6qy2TG+lAlcPlWuUGqAZo
ZmsrnVX8aKFethBlaAzKwYpAXDCztTt1aZRUh2Qa07diBAZ8hMcPdoL2cfyA3qjr91Uy1s017xG9
SGIq1xuZFX1/IRPcWERlHZxmKUYmT/FskmXPbYi/Ik/NxAfKUmOOQq76rYo95khoINh9saKLajWH
4RspGljWoWjZMC9YYuQpsXKsL1FeZ9CoAycdjkCtonKnMS6NYcyeYQOPSPbzBwxrIk7KsysbcnwQ
jY1ObioRoaihoM/RcACqQvYBaB8FFCktYjTmZ9oU+H5muAq9zwymPlihfKvb2PIaVeVYfOnndNGt
RBgQTiSsbdznwE6ujdcK50w8g6qVYlIVAaKo9Eb6dJlvRi97RzSsEMDUK2ep2tpg8bZlkEV2yBng
A0KLBuxxPHtIufDKDDTXVdlvs+jKEefP0LyK0tbwV2xMTjuCeJxSHGm5gvaHsY6qUYshdpP0oDi/
oHrOUa3lpauJXln2XY2wCyMpYqLmQx1pJZ7r0TcYZ8AArSJF4byDpk8B1x9g5Li3VdbP+wkMw4KA
lA4lyQBND860pkHUiAnRMB8lDEkuQ+YFPgZcXZLjUPRD3mYQngQSsrEPLbSKPmmz0br7IvAV7FKQ
LX5oxkqJtqCrrs2kkZKSjvVY4R6MubynOMs/bLHgGhFYl4H0oQzXOB5QW2eTQX2CIN/0x9hz+mCG
Ub/PYYiG66x3W7SH05yH9DKDZc1ZvUJbAfnuS+y2TbeOrmmJkVLdXAm2FQ94IknWGvQCB+gv0mrf
jc6/MrGB5NKDwJa0uaOZaH3BqqvUdyCJQ3+jbop1ww1vunrsoG7DWHRH1zKXqLhUtBMmslvbzKb8
WRahaK4KtfBXjpARPH3r/LuFIweS7pbIfE55A0wrcXl1kUy5S9t6zrJ7nyXbCLhPy2vfxzMonT1X
z/nEUGs6JvCY1wUZSW2pETVPTJYOSzt6Ra9SDd+5du3Fku06zwfZOqb5k4NdsAbr1YDv0jXwbLtS
3K4UGTXlOhGAmsuTmXwBZ6yZ59MlfOSLH7zq8n7XLQq9eJmsDE68UIVNu7krl5WYvolewpiaqS2A
Fk7HdFAWuio71KQYS6hr8RuAxIYY7cDshsmSUDmPoVnWqG6H5Zl/w/1Hv/JIVIwYryxSwnGoD8h0
p8tnoReb3lRDkPM+a5byh9d0QEBoUBLtNKpTMveiE7u1EYDbeuT/KNzdA34lZEgf+0yikH63mmEZ
x0Kc/QqgB5gxHum2Hxvt+CWDE5i6K0ZYwrQOgNibiXKQLBH6PmCjxWOEg3G2+Uuc8fpnlWwFMiyS
peY74fxcXa9DvjyMtuQfsGYr5a5Dl9AToLZzuAxI0/sB3//lokbZ1bRSxvJ7Evfxiku4A6ZgTW2f
UrV27LTEIFmeapqt2ICxH38Oa7qKfY/qrAcKOmbvfpTuq63EFLWIM4kVEJihAQIjV+NPZ+GbIoUK
uSaFy51ubW2rh8gUGJHAGDoHHZbCxA6szbmyOPnq5AZiFjA6R82yisB7qPspkRzAz9cl7LdHcNA/
F+QXfbNi5j3aKEyldiBL2X63JRlkgZj6TN8Witi+HU2kOHLPnd6hMpMCmCKsM9eK5ngYiLsDHlS5
FKMEfOPrIdaueI+Vw4CgbAQsN7NuqiZMUats3BsfFz91WaKncN153AknBvTeogO3GcurX8kwzusr
NCisaxmKqKfIq2hBceCjk8ZwpibQvxnczc4KEvWwsiAZXZFcO6PMf9WDzhDQ7p39jEamb6Xu2Peh
n+ib37rui0XFDJwaZs8vOoErc0tHFl42JJWnhOcRpK0yrzeSwU2EtalEhneF/qwjScfSG7Ohz9lB
LlHF+80n7OiQrPxotml53OoOkMusZtGjoda4FQ3AZ3ixclwQLfy71XNdbWtEcjb5BxzXwBGEj9av
Ksqnn1qtk4JyqatM60LejyTAp+8B7l3ZEzx3+gt0BPZnEZbskWMD/fBqAmlPAj6Z0PbHgG0bnpVQ
Cum4XAmFVW5NYvShSK/Pt/pFozt0hANy+Jok88R3YLRUYq8VgrUIbI1nTFWKYO6B5WwS9fUiXIuB
zGgeCrSh3WXWBAgERDpkH4aX471NU/e16VXvrvUm6xVjybUqSKxLpq47w+txjxYctte+WaddN+tm
uugxNvjsAPNfNUh8HC/hI1k9wJjsbCmHkaNq8y0k8R5CQHVdL9Hy3K9R+A5fyfEZCtyqP4zjCMTY
YnZ7U81hYkhnKmELDMZWP5PZjsXbMMArZxd0rdQZ35ofkQRGU5Lk0WhOOH7VYckHHpEypTjAPe4w
zMTiKYrbAef0Q0hwVUPfvACMBN+vgKdTnExARgUbH5PS2O0SsEb+FFAmY8zn0DHvwSLVHWHA3ANg
Rukv3ACQtJVdPGPNmAi4/TAg3Y4Is41Jy+uokfttyfzQGivhcZaCVXcnTaa3E2uavr7NMTP8KZFw
+zLBkc2263YuofnW1xeMDqtAmRbr9QFbAKgQ4nDs7czEaOAzXa5DKxt44LZ9b7KXIp8wrliQBXEe
uERjcq15tlxyIBiUrAZ63eNmWNB72o2VRC+deEw516C+r5vvXsDLnfQOjntM7CgvkBQwG5ujGMDg
/CddV3+9aRc+ZY9z9CaekhXbEgrw5Yjy110WYUrn06ZldCq3mFlMgkpLDwMQ1vE4o2b52niPJjZT
IT0omulhN+RaPCAXNrrLK5U/zRiedsTqsnqAZHn40PCr7PZjXxWKzFGKP+k3RI63ZeFG9IRrToEB
+A3XhUHDWLQZDu9+xxd6phvPyzkwctyWLyhkxRu3NS7DikaKYdPXGFx1RtgTQJFgoXHNsCv6XqDN
qrZYwW0xHuGV0WsUB03RfaeZK2ayODCy4CvmmcQIJp0HAuX65Ak0GukLSpLyMZe+mlsra3/JJpU0
RFVFdCHdtuRXawnavLOD7U5yS/nLEIAgXXPYOeoDqxbVob53aEvyTBUfAc0K3yN1YMaVIOYed0lV
06bdMOt/gTNQIQ5Qn03FzspN8wOmtuwBFCmJ3JQEqJSakuYI+rz9KLSvboyPekzV+jS+AMFfTBgp
GWyEfmj66wQDrIWkru/uozTBfW6sm8V+XEb6lYHwp4h2BqchkpmhCatlyAcSo4R6osjPRukox37Z
l47Ob0GOIL0ahaOCwFTRvEC4GH0XWADfF1AZeIshBX3P+1TczQuqhjasOsNAHP4uRxsMwD3eqdHu
XclmBBq6QV7K0UbskMRzdFnjtCv3MEvJx93sKjqe+lmGoS2RizAQ1ZW4bea5SK7zfLHVHh4FqLfQ
/kLCnFYdPzQmZVPLjU4uAhB6DBQmbY8Co7CCWOQNosQd3FoDXdfLCOCszHE544hFhcFA52tw/GyY
DjfipjJTg5KoCOnnABLGtymHwWvbJzJBHbDA16KBMQGRFq7wLeZtc0WaiZq7dQhdssPOGCp4eWyI
8ssbu+XHMpExQ+PAw9uSFWvc9ls5ZbslAtiDCiKxoq0mn79NEiTuK454pZQYMEtutmhrklY3Q3Ln
wrm1xOFT8CuQS6dnGmp+ZpGkyWOB4hmef3mBOe4g+0tMOWreDmKJnioNOxF4Zon0TqLDGR9oOoTP
ASyH+mLKR/tSdx27L3V96JiK55OPEsBiQ2lSAAL51ufgFzTNzdJs6ztmFbU6QR01XKEJ0p+RZDgZ
kKKK/9EPUXof1jA3qCfdAnIoWoA7hfsHSVR1AGhLUTkAzalyiTazz/j+3GS7HVN9vcPByhqgNqvV
pwnsLsBGSmIAtCHtXV4bmXEclvkqbrec+g+Nu/oxw8PpiIyW9OdUc1S6Z7e86yVrJn/EZ5zuciEU
SlfhKSDyDD+LO4RjnS2H4eocZCPRglZY5gQxFjl0sYMDCRAP9iFbKUB9YPrFl9JXKBtSQ7vvIEPA
+WmBt6cgFYw6mhtMdIH21WMOZAr5NUW827BCCxzfMoKUCcQSc8dHNsRkKmEfhiT3cmH7adTLc94g
E+zKYqIx7zcJ4Rxa4BLqXFUGhTAQJF1/BX2kV4ctQl+9h7MoLpvUcBaODdD2F8ijszNeXKBb2Rxm
TacNcJUly9xDRcZNwkAqYtWQEwDgNcCfCHcHroeSjfs8jDAVRKWXyEMXenAf93Ftm1iTTK9bcXDZ
MkS3A0BnZNaqXi7qh+LG8FvP6pWe1rnrUeUgpzLbcIp2aZ/upfQRGCeOgcNpbm2HefTWlnOm7Yu2
WocjqhbFIiJoBjJT48HWhEddyqOndPF5Daf5tAcnirChxDm4r3QyiseMldpREsNKVMIudNPZc45c
3fFWj5GPAb7g0slPc1xCUIXYzBSV9RhH0VvMh3W4EH7VyDKAe0o3XXEYVtinMnEB9VVUh3r6UU1d
inoG8z68xqIaSBeInaJiRWsf1jg5Fb5P1xudAz3HqEC58WcWORemFvNjNF8Ho0pGf9ImVIiGhqOs
vJpHJN++9Uyy5bNOcHfexvVEy9bDVd6/Ys5i4ufBlb0TLW3KIfmYIlXE5UFKDAdPNHEOU+Q5C3X4
jPx0ZvCghuNfR3Bl+yNexmCMyM5J2xuuRAQPvGd5FGNzJxVs8cE+A3SWRKQ2+QzXpwmMBKAuGKXA
5aHHtwO1xGyr4uSKYKOnoUgnVBp2VUX1NlNnNnCal1hjSxUgWtTfSp2V1Tdb1n21HDsMSBknuS+F
moE6dfnwrmrcMp8N2lW4/9U+665818nlrth0cubUcglrbyheaHXlDTQaxy5zbriO0ZXnxxrpGete
AjMPD6XC+59IXGNGAH9+JPR9so55+VzyOPJf6OZxbWBIsjUng/WNj1YmfXMEHm7dRbI4XJk8TjFD
AaS2msstsvBuLueqd6d5WJETsoyyW3FV2lncggHF9WFaKztdmhAHsXfFkPVfYO1BNXrbuTZ7wJ15
fDLglgQiRtSvuyzahgpDDAAs7VbkY/3eY8c8wh5Q+Ot5K9DChBj3637xC2wRYOu8fVjm+Q/jQ2Iu
ShwC/c7nPf2ImJliwiK3vhQjUOCDjxtkxk9DZgnU8xIhSrj+8j0MzfrpC5t7WqHByhp/Ygq/1OLe
2OgFw3b5tIUWyO0AuXk7gomZvEBxBFypAFjfENsAeyNQ0UT3GKEyuetrEb5supoeIYdOnreaxRW6
pLnbz5p3I6YHqBEJ1xDaEsxO+M2Ifvu+BqMRzOV8HgpCS8q/LAgMSVpXmMURmIVu70MathWFrIvj
XWJT/X2TRfy+2t5fRvCzluDBTOWFneFpj86s3EcZ9gVCLPuLTAgNksASrjH/cXI/MZdfTdg9Kwmp
xdxGbRQBvHm39teyQgjmmi+YPLBMqYE4nqoF87kBJAwF4OfbEBL/rCZVATKtpBt3WoLPvgscI99H
gRPxOY7MDDB6UGDI2aLiGwYaGVgHMinB8uD4dp87DTnJrp+ceQfRqH6k/ZD0BzbSqnqcEOr9phFY
CYZO7ovPZnL9BgCmmNFHb8UwtsXq+71hjT97O/QVvJhZD1ht9Ui5vZ6XZIVdh9TDhYtXflrBXp5u
CmiXOvTRBa7vxozAL+Ash0ENfCeB96xpzK+hWS9kqywVDHjzjHxeXPwjJp6aVjnRRWW+aIa7ae+3
AQQOgX4dt3HfINnWBrqdAGWxfDfX88CvQJ+KBiQXdoPcdzTYlwB+wLxH77h9G8qEfxcR4q8ICsz5
MmMqTw6b1t0Xs6zgJ9eci/vl/zg7r+XIkSzb/spYvWMutBib7gcgEILBoBZZfIGlYEJrd6ivvws5
PXOLkTTy1jy0WZcxM0EADhfn7L12Y6b0LHW3Rqg4L4L2itC7I+clzqwg973T6meIA620ExEg7aEB
Q1eVNq8YKsINmpJcVZ9A0Z7FaihMxW+jRdwnCcdhX81r8PgOO51uY07zdCMyY2h4JJOl+gkz0OLH
nVMw42keCqt46JnOPQ+C+k6jjPlMRx/Jw5ADoA4YlhSrsyVtjvHEFisc8OoMTG5r6KC1pO2feWuY
D6o3RYXPtM+40ftZ6JdK03Wpr9IC+hLHvV1wxuvRcNd9RyuZychNtoSlJlupNooMHLpW2rbQvP7W
6uNlFftZ+qmOO/sGtA7E17JmEveVJXfnMEnn+SZFi3tvpG1bHjvPrpMwMocsDlrUBiKMrCh2afKw
ydi6He3wtW5AKX+wZNxQv9SsdqvpZVZuZWN6FH44AFJ4FdMQyFmTLxVrrxkUGhycZzwV1bJpVcRu
1NoSJw7VxEvhoDtGf6R7MtdftGxx03AxFferU/euEbRkJAwhHzfwhKwEB0yQXO+Zh1atxWmYSLAK
QCFRWXfLsrrQa4WydaJxktuyQdCfWmvoXplD6WrlqbpWiKhmqxw/J80Nuoyw58cs65Z9hoaioO6q
0JNFD5Q/dklnPWgTaOKjxnp3u5SazX7gY1Xmb0Iy5OFwlVyoRyp7unPoUVWIWbKpovbaZN22nBLr
MGSfXuXcDQvvF9wRyG/4dB7MozPpO4eU1i6Xyg2ahrqzU/D2rVpD7JQj5phmIw5S8OOf3Npvgrz1
or/0n1gwqSKuP/+L3l7GGitRBJbaJEX4CDK5vq9JEtiV9O7//qVIRUadCz2KVeXcoQWBRyvmvHGC
RkNQYLip2MV2LneJ1lafsErOZbQrOnlNYf+V/QCP7kySl4xNxWc3uEGUoavPI0IRcqdMd3wLOYrN
6tvfHh+rQJjIafBmKAHP3lw+N0uEdMRDNzDrh2IZpoPLPPrJ83vvplAw42HVAaH+Nj6ws5dOPmVe
gGSPPNkRxbcRafmmGCzavVlnfSKffGdoaMS06+zjcUfQoX87NHQU4X2PyT/w7PZbaqr5Jh7RlKey
/owL8s73RW6ZCqyKeZ3BeKYKxRLXNq2SegEFkO4eIYBzKtj1fvL8fuE33sgiGRUevjwGhA1Y4dyX
21idxeGQ16QI6vZRJa2TPkZUoHWS5wgVYM5s3SHQOssJ2kjlJNeieSnzxNihpzHXBqMMdfQy939/
+HgWum+TZRRXzZmendOeg1WDB913yOeD1EO2gmLLIGTn4wv9LlXF4bWOU7iJJonPxtmV9CzBzk3I
aYAiR90ILaVCqCQYG1hytqB7dd6ubiW+gZA4sJRa23Son/xlbD6jff4+uAzYkTS+EOcysXpnX6iS
aD39Fc78SpJP32iy0AGd4Sh8wYqXfhY6/fvMysVWi6Kxkuq5/bcjOct6LaIXQoXM0dxT41Rfm8ZW
aFwxp+K+MDd5PIyfGH3eveYK8uBrXQXPZ9e0J7dT2P3z9ViDtW0I7gpaaTrb0muajRLbc6Bqpbb9
+AWv/+jbEc6NEl/MaEKKjD3n7Y0iOZnMNqfxJKh84HRHCI8ScN6u4Z2+MPM21LUWvWklPwv/ffd9
rrkiq/vWwR/09sqV2QLjLCeP0dvLx6mfpqfZKKi7jtNYXn98l79PFxh816QQFksWr3O+TGr0WTO0
nrf2atydOs7tTlvoNHx8lffuyOL4i/GI2UI7ZxNwho+ouTpMt5PV4Seu6WzJqjzOqOc/Wa7eGyuW
ji8Mq6mzdovePrwl9/rWgdYUeGi6riYxR1cmCqE/NWgNarhUZjT67BgyK/z4Ft97kMDyANESrYjJ
dn0Ef1n8lUylWCo5Bi+jXr4UOnFXm8ITxrj5+DrnRlqNaQfbpYPd06LRaJytJL2ikZkw2x5GA4yE
UGP54jKhbWhf5KhaM7aMo7R+dEglr0bDTT65zd8XTpQ1OAFAxZhQVM9z4OWg07+l+xxEwLUDE8i7
n5H5txFjBghRFZ/h+t4bOQAeV3KrQZH/nMaZgOjIZkyugSvVYUtCzG1EhtCmSm33kwn9syudPVh4
o0s6tzzY2K5xrJYaQRFZHm1KgkAPH7/Ddy+1hrXqQC1Ak5194NS+oriLTC8wldT8BsaCJAojbZ6a
NPkssPy994Wd4n8udbZKsR2xJV0pLxgSD761nsfkNVIsIvDbQrZJyOTHt3Y+a+poBleLNx7vFQpt
nV2PkxDgN5nLcFRGbYc3aUK7NXvbfM0cMIxp2Dox9R5jLvpPZrLzh/rryoCEcByuy/G5szHTJY5H
XZeh2+fuz7KuvUNOfxigvlZ/8g2+dynwiipzM2hCyzybY2yA/cUsVImldnB/Irw3A0wTD2LolM/O
FOfvb70rzGQrTRiqMKvu22mlKGSnpzFaV8WYTrRntKeuHDufToZ9V7jFZ56589mTy63WXTgyKBuh
Y57dmSZkXGauN4STkqKktN2d9ctagdOCDmtd83vQ6vvkzZ1PaetFmU7YsZnrqdA727Km1tAKp0a/
6dIRvdQVK98PgEoeO5zEW3YbVkhFqL5IZOt+TeZpvP/bQ5btDG+Rs5TBPZ99+ENMx62bSxGWcyd2
It/W9Z1RxvKmTFwrpC9boympP7vpd8YQvn0+kTWE1cFT9fbFDpKtPxcRYd5lNHVsXVkC9q72z7hL
URt8fIvvvdbVq2+6Ky2XwfT2Yq1EOsLeTIQWZMbAK+3xqu6S/ibS5mQrWtRoSlOrn7xW7Z2xq/Fc
HQaUSijIOdy8SJ1YjfNGoFfv9CudGi8tGtcW3wpRe/t2GMcHJ1nyi0z0+i3nweKZCrIRtvh5W3Jz
6KtFXplSxsLUEUZ1ZPgaKeOf7Z7f/S2RsK2cQUSo50N+4kRPvHSGdFnFvtcKd/EZJda+K5R+39lW
8f3jd/Frs/PXjeU63B0cMfjVUTqov23veiSN3TzJMMFEhnVxch6FJ4f7sZbGVapTJtbjKH3weuq/
RTtVR+JW0w22p+iYp0W/H5x69Laf/FLrIP/tl+JgasKUhC9zTpfpKJLqCQT2MG/s8kjZrtw6ZKPv
nTjNN00/L0HdC+vUq0sTWkWN/puXHrYSZDuJrPUn+8X3xiupNS5bb+gS5jm7B+V/HNU6LeplTMoj
gnOxbYQ7XHO++pY3sUOPamo/Ga7vXRNGBNthILMsYGcrF7BOdVHGWIRYijIUM/qwtrKEc5vN7pD7
NP8oR5SR6XyymLx7XSIHVsYlsobzRDWNLvqSUKYj2Nyw6T+IagXPSpJK6cYk+GwVFXJZ3pqfvPJ3
rwsWcZ34cH6fv/FaJFMqrUqEql4YeyfLbRspssiOETbxzVDPGk0VXGifTEXrYzwfaHxtrGoAtUE/
njEbRiTBUjewiIDaHB7TdOo3urStx4/H8ztLChlB+Mz5piFNnoMH0J8WlvCWPrS7Ogs9MEUH/ASI
MPr4Jz7nIej1SQ/YLRigWqXxyf7unUer8yLJ+TQ15H7nWxG2DnOXawlDqcjsY2Yjt3eJd9qxae1D
UenI/9r+M8LOO/MYF6Ucw0Zhtb2fjV8WN0C1HsuYlPSgnTlnwZ4pyudOlAaONQ5//xuFjaSv6zbB
zOr5sun2K7DZdkVoFrNy7O2+u01QA9dbFVNlGqiFiLez58w3H7/Z954t5R12eTxYnbTmt0uZwGph
ocAXoSIXsZtrrdwLq1FDbLnujY7GHWdhN9/+Ly5qUu1Yk4zW7fTbizZln6qFxWJt50l9nEzq5p1r
Kd/jppl2aqVfkb875598Ke/sENgZMIR1nqMOwf/tRecoc+zCjERYR2VPkdyQ92J2MeEaXod39eM7
fGffTjIGZmdG7ZondL4dEbo+yGFkDzZjRjbwnV1Y42LcK/RBfYHdOzBgfG9FvnRfPr7yb6VE1kMa
qWTMrqStNRn37X2q1cKqP3vokSge0N+Y26uWJuZPTBvzNmkMAlSNprO+u03UYHZH14wYRNHVi4Js
8Ee6OeOx0ccq2aCKwmPw8W/33lfFSs2HRZWTc8XZS7CGUVWYuVkXXcRurqhR/qOJONFZV/0oHv4u
CvDXw6D4TQmXbRphG28fxpy4mtO2nGISBJa+JcAd6FQyd6ku9L+/AKxkYcSmhLapBNC8vRS9JqNP
MJKFEbr0Hbvgp4qvfMcEw3HG66xrTy/z8O8/TiJzAeWB4CfF5+xDwgtX2wi/ZUgYOOUDrZLXY1rN
oRchTDGJjbv7+HrvzRZA+VzPYH/nEij19h7dSl3qYa6GcDAjdT8lUsN034tHbJMatnwt4h1q4yc7
vPfGDCRUcmBAZK6UxbcXHdIEuCI2hJCquBHYXoswrUiVDbpCZUUYGJ+8yHcmCgNVsWnwOskSOb9e
4zIB07UeQ2uO81Njpd1zp5vzjgpb/ufHz/OdW6OqDjqO+6MAbK8//0uVy1qofi5LNtLFRL3puK2D
/djGuKhIBOOQ5pdPdmXvXNDEnc0aTqtwZQG+vWBVm5hW8FeEeRtH28oeX0sz1feErqFqRtj9yfh8
51GC34QMTIMYBsX5QYk+vKRtrI5hz5wVIgzMd8giTBTp9mfU8V8UuLOd0LoNIksNLBj15bN5z05Q
ntnpNIUiS+a9ZUA7aFNF3hJarG3sUfQcSNXqJpW9etE3WHKs3luu1VHGLykI7W+4wU3ICEa3H9Y8
F8ewovs46uSVyzHwgvGQ7St8L/s4zsVnOLNfWLnffvn12EoZ0vo9KWvRDMI4kc+FVtfXKIwivFuW
PllHwu6q5xohCJvYeYq/eCzHh7pN4ZSgNFJehVGn+EgACfSbj8fmO0sY/QHabBpbHYcG2Nuhoio1
INWOoaLZQkGrVLorrWmA4oIgDLRFvl8Ur8eUWRuffPDvXZlqPaVtuhOQjc5nGUuSGp/EU5ipzg/y
Kkz264u4woluhZrQi2e7H1J/7D35yUbzneFKU4QWFCc2hquuv73lGMNYJRptCqGpJ6jT7NwnbdAI
rZbcvI+f7jszKZzu9TpUx+GhnN2jIYrYYDWcYD1Eq7bfHMsdQp/Jb+SENnJeur3T6sMnN/jO57/O
NCRYsC9Q9fOq+qxZsstrDPHNDBFFRVCL1BvMx34Zp4oZACRIE3x8o789U0Yz+0tr7VZQ4Ds/oKAc
qLXJlTNfX9pf9VpS7fTaHHcoMT/rIb53KQYsZAs2Me5voXZNVgx25sDPWDWbF9j1Uj8fXGRK1Lg/
2ce8dynIVAZv0LUtNhZvR0qlNXPm2socYiGmZl92pgwsNC8JKqex+GSsrKv4m8kB6CClSjjrlFzR
7Z59iS7WGoS04BZS1NZXCLgzG9tcDbjl41f123fHdThmrTkjKkz380hKDA0jphcdrMNMgi+g5vgi
tRrCkDCM4Z4hOziR0r7wJnTOH1/5t69hxSrabJSZwDmI/EJj/mUdtHMPksFaUcf42u6F7Juwx5+5
EVKZt9TG52dVK8btxxd95x1a1O+MlUbLueA8WisBsYfdVUPChBgO/Iae3lUzRT1HILX931zKIMpg
vTl2Tm+Hi41zTkMDuaqlBPG3Vk8/H3wdAnvP+a+G3f/5Pv1H/Frf/Ne46P/5n/z397qZIYQl4uw/
/3ndvFb3ont9FaevzX+uf/V//ujbv/jPU/q9q/v6pzj/U2/+Ev/+v66/+Sq+vvkPDBW4jG7lazff
vfb4gH5dgN90/ZP/vz/8t9df/wqs9td//PG9lpVY/7U4ras//vWjw49//AGz5y9Pff33//XDq68l
f+84w4BfevH197/0+rUX//jDVf+d6ZZxpnEYYF1Z4Xzj6/oT2/t3fBGwfcjjdhkMaw5FVXci+ccf
psGPKCqvB4j//lFfy/VHhvfviHmAhVHqBP+tGtof/33zb17T/3tt/waH6KZOK9Hzt/kH33znMLGY
lunL4QdhzdPJwHk7Sth15jT/zWTfdx3hn066LCgaC2UXYU3ZGw1mfBzjpkIbdpF7LBDjwSG4Jszq
VtmPc9UcR3RsPwrwWNdF3Kc3WpTf24m2YPU3lZaNESYSAeHO8GFNiROolu5ni3K2IC8eyrZVFebr
gOEbY/tQKltJhMNDXmE7DqY+GWLazW23KyfjqXXnBgdAE6U3zlRVhd9baSZ8D7PglxgfwHet9ZSL
bHC7BsMqzX3+QSW6rkq6/r2N4dofsLaXdbxXtd7dyqK4ctBrQmQQlv7cpJn5ivgx3hEcVm2xZtQH
ffKmA56gDr9LomYhngv7tkwcw/dSfQm70umfk3ToD1aqul9ce/w5eE2HXXYomj0tIVNscmCQ1UZK
NXlYE/wu1NogSl6M7fe+LO0NIkxcClNyPSeLE3hULFO449XeFOJbig7Hj4tm2TAAk01nZOmWLG7f
7O1siw32UjVm9IPFwAdeDn4W289C+d635bXL7I2gtZAvwOBxYUsssG6DM1qO8QtgDusqXU6auUdc
+ToKodIk1e7mqHlpnOxLIyInwF9PnR8trZ1gX4lhVvp65WDwcm367wDAqpVUghnl2+jhXUAJ2npO
i4C4Lv7E/QfronOVnZukJ6sxuhC7W5CjFejsWkCcaOcnKqYH5v2w0meOb8veLg2e4hia6rwvbOpe
qpteJHZsXlRV/GMcxWbIvDQA30BEQfuiZVmI52/XF65y2WYiDpR5RHVdL1VQuK8gOX0AwLdSZ2Mr
XOurbLxAa03Xt3sPI2a5GvONCHV3Oe/zMfniOeoTwZigpVqFYYi42aUTboSoLjWATOV4MDFUYFnU
dLlXk14JR3t2/IkW/QzfLNO/NxS7El+JvBnPj8oQuEVVpQT5aOwyvZcHD8Woaq6cBSnSTV10clPO
GsxgHayqb5Zzsous0n3o1QIh6aCTNGPmd4tOEV/rBx5YO2bfi0RFczs2kEfaTDli05JbxYqwjYNA
NI6jJe9S24h9dTbc0KAHuMVxCDE1LxNOsoZ1GjvzHoTKjKzImnbTOB1SONPWXPfbyLLbgxWl4srV
+cSWvoyeZGyUz8K6s5I52jmdyHZxYXtwypbVQW0R7Fe6ZAA0/CRs1rwqw8wN04dwlvNGhg7YI9Zl
fHwbU60qtMw4ZTCby4su07SfTjTEh0yNAnIh5L52+xhGqjptKGs3gSaAy6BszW4bFWKQbtZL4I6e
8VVxsmqjNNNx0rVLGsart628I5evCFrHmw9R39onTyXf0IqafVExhThTd7LqAsV3JtTHqpMYaMq2
/2rB4gBpHBQ56CbNcza6IQOIj1edip0M3t5eiSCZePFVTqY1X0lVh7hGPH8qruk3/ewVTkxGDJyk
ZVRZgKjxy46P2TypAUFMTDnzgd90Oo0kA6Wi2Eypm10XWftnbHA7OGYuCFe71yQPMsY0hYwnKCA2
Adg4VBKla3G5ONHthF2rmKcLXCehESdPc7F6o8oxupq1CRhO8gKP1AuAI9d+WTRP4HHIuCwuhF29
gv6CJYa7ND9507Lgpmx3YKM6pDWY9D31Txtq5hHAaXZHV9EcRo3P3SF8DR3sRqjKKSoz7XLwKv2o
sKhvhOkiwK13aN6NTalC9+FrZcSXADji8iRoLWHT3sw6wArHTsqdYmobtMIO/rpi9HW32peFBf8L
k5G6TMleVR8UASRfk+rCbICZulu+4MdtN5VADNuWXeVjDPmipvLZrvIdnoQGAqlb8sIg2hVqsiHC
PT0qlb34pexRo/d/Qs8DSMbcsimsmDPcasUAgxUYqdnvxzGmNzzPOCK69npx4mOd52GSdOCAOBg+
NGn/XGZ5c+lY3e2kfoHuzIQYyV2PeYl+znwxwQWK6iHkDHtSIPIZncIy49nX2dBYuIv1yjctYoO5
yLaxZXZlDlJclC2fkJe/6AXlMt9qw64ZZpg3jXiZ9bIAwKJBypuNF5yD4O5q62C3Vh6gSfriaVEV
ZLn14pZJCAAILKys1C+NfcSjpFxPdjkzgJPmztJ2o1dd2OJn7039E18HE2Fqz1eTo9eEoYzw0rP+
QF4HzJp+3MWqF7G2tVcUGW+WOdugVMf66BmPDsS3Q99Y4Ejg78F6MJznSB2PS5/Pq9v/ORmVoz1V
qO6N0R8wO2+iVg4XuSRVuG9aHXxMaj2WKPBuDHzlN0un7Vwzw/4CETbE2LMdZz2Hciu+QF7KdZ81
z9wlkXMY8K4m+FnWl3eK8bYHtTfOAcip0QziBVNBnff7tHW0fZonYrdSw/K08jZJivfBUjMJF67M
/b52dnjdnwusOJdVVtwZI225bjaO+JHFrp9rGpHtiyRRuh2IPB8SOA1Tki/bJO6uMH0DcjOuZ0Lb
NphW562IQKo5PemElvZTYDg3amBpSTMnoWMPeLEIRMhsiR4/KjXiwLTbtqWXUWkKtJOsfUTnvccy
Kf0KeduJg7d+b3e6vq0nSA4JxvENlgD1UmO2DexMC5Sp0u9i4gkvoxGjYCxEtukju9ovk9o8tQZ2
QOweoY2NTcSj8KPE2etl59dki4fNICGZ9dnWGM0wrnEn2BKdGb5I7zq36V6V47ZqvOHCNsvQUxFI
eEq+wKgsd7qi2GExWmCxbeyJWNshnbIdaDVIYANFyT6OdlNXbZGVjHidl35jCvUZPle20fSWo7br
57OhbSeblUl3mytsKg+RXExMac1J8QYeYSzbwEDVGKiDEm9wRTR4mT2m8KkL8O6KfbXgfXNtOD6q
uE0xwfkCFTureEHyRediUiu2iRlhd9KuIzfOQ5mxfwC4fCjyNAowTwi/aD34oEsemL163ynTpW3R
GVE07Qp/c+xrVetdNjEgwjhXnykZwJGcKId0mlrsR2Ouwpj9yAlE4Atz7xU5z76bejBKpvjgjGwW
Rjlj63eGh6hiycIt+TKw2z/0ygDbeEjuikQPnUWax9hKk9ZXHIENPonVQ5NEXcAZ0dtURa89x3GL
pLLunvhm9kgvN/i59Y3Wjdlrplpimyaps7fMLNrYs2TIpfo36SBxAax629MxDMx8dMKeHRZ+A6Af
FFapi8BevmdDis08klCSjdQ3SdGp4uRnrUjtVil1VrKhOomiPax+ThgBpPtgaFm3PQWVGs7Ball0
W2opw3aspoOSlK/2Qg9NJt5eX+RLKXT3iNemCyfOC1vsdcnXkTr3VgJHB15Yd5Gvg7rYwxnEuA3Y
+qXXU9Mn9DzaoYkSx1So86WysGEj4Dba4cjSHr3W/g6Zot+1llCBSSIdsRb6kVmnoqgFLSPugW8j
Bzc8hEzt0OHcL6dxg8dWezGtGoAM7gogcHlzk2rutM9s7L5eehBae+8482WaUoqlctLelyk1flTQ
1g+ZQfPtaqu6VIiQhBakgSmbwEjC92rhyvfL3pq1pfJFq7+KrIQsN3tdf2HZNYhF7Seun+/aUstN
28THvsg3RKW9WGkd3dRNgeCi7p1d6Rn1vrB+GiOrRmIaN3jSnkWsugFIFHNv1fVTuZ5N7AondN5X
IDOlGLaFqX/DIb334mk5sUncYWEN6fZLwCkpcoPcPsKl0cLe8sqwLdrMp6s+gI+B+gn6sSqN1wTH
MjE72NIJCTyormLewMIHvnwzeEZyUqjFh8IpstssFysuk/FvzXcQTB+ACogTCjf+17y46lcPObrp
yB8anbybAsa23+bz05L13zo3u+tjA3AeiErF0aabaLWRkTjH4tV06cZ2KjYd5kgG0RxXgE1yfTpS
HxwvDHYxN4srl+u4GhYKroDPrNgz9pnD3r5xQG0QAadeyVHbtmOLWzjGnFWdwARga0uaMM47dmqs
57Fcxo3ZJXK9hhHGRVKfRhmNX4zIVYIiUYYHzo2Qvmr8FRxk5c8Uye9DVMe4/3HW/UDEidfSc8cr
vVEhrnaaXXxD6qlfwhNbA/kAdYQzXMYVQ9h8SWbZQhTVje9o4LpjYcAPSzK2L0Oj3DaF0A+oQLZ1
V3jbmPaKNJqfdqP4vWmCFrV4BblePOHPTQkyoThTDs2fpoavUomWjRUBU6i7qfLLrIk2cCLAqBXZ
cjDQec+JQRovRxNAfjPk8ibbijkv9q7Uh0tYlQeJJyvgq5NXgxo3W3O0yZFpJ2ipzJ5VJLW9k/bf
hbkA1dLkhuL04kvUK0qbPUJfGGG0GhiGZT+qp2XQroo6Pcz52O8apbQvrDhufD0CAuRBeMyRGwL8
BMyPJO3UePKkFwQYjnrgGeMctvHyZ7WgbPYtxW6vPVw0FyZV/mY0zGd3zO4RopYHU+YG575RO4wl
NsqE79CP++pHHnX3VjttndZgsc5QDvFXvRiHtaLk5lWa3XIwOAAoUfQ5qPMDgN9TWjWHmQ7YVxIx
LNgg2nPSuXsjGa44oi5gibvXrvS2U89MCWKfgyWFADjK9Bxoh3kU6Ebc4JcIL+xjXcf6hiMoeShV
ZwQVKLikxpiStIt1hJgzBb1aTb2PBHRrSSwkc3Ndi4pkIlveNzYFFAgZe+maVVAv5aFCnKVa7GLG
xZouokSxgk5Ro2ckpIpPdR6inNOWWlhDDPQHIYCgzTgKtSF2SfNEB8TG2TtlkpNmXhvtTpAZBJ9v
/AHwEOofMfObqfG0e6+y2RiM6xkBogEpF6NORg0N08nXxjK6x+9ZqUFUAAajejVcTq3ePJRCwneY
sREGBtiebQ7g4k6PWjuE4j1uOU3Wu9HLq4NbmOOelIxoIwcNYo6LZP07vO+w6Uwa0E3+lSgQK8K6
a/Ltas44IIsa7ptucY+xZncHSxVsUlCH6klSh7G0iuM85880KPDGtnMAR0c7ldrQ3bdOczkYYD4F
37DvgeL1y0nNIc86I0i5ob0YZDwGjWoth3yqm50yow6inpZt1cltwQ9p6VM0c+LW61rZSVsdfpgQ
FpOQ4ALfmYwXxLkJUzzPm00AJ1ct0Z/tomC72drwvpuCxIAprV6mKN55kelXRJ6yCZUXNKswio+p
xpFdqpAalHorNQkO2FSIEpkmbxObhb5TltJ9gq37nExs1IrCrvcjO7GNZfBxe1J5mRpWmrLRHwDJ
HoWeVzvZUZiZO3PFKdYnfeHLRCl1gRQdqPiUZRz5AWhwSFW2c2Onjz2TGqgenWW1Kk4y/jHYBotR
TBeplm51ULM23jQOVRIt1x9Vic2HcQ223LUmnxLmfFA17zT2LATgefRAaQAL+0g+0I5k3k6LoLq5
s1ld1lr9pU/iYTvDPefUIVXf0VqQyHNzid4PrroHTdgsdWYT76q2oa73afltKlRwxhRzQzVmI5U5
+QWBuoafSgnOy0pPzYgYZ+WqKP2rLPKtmscPTpMlT51n5RsNJERA4gX4riXVb0Fj3hTo057cAban
NRbjWgUr4ZTq1qaeEuVHrSnZDpXgo+NMml+XDgT+Ncs7c49GaW+XWfM27OjnzWzmxxLiakC0C3ud
OL4nFuK6rKdTWiRJKHvtjn1q4jeapR4b230iRVrZTinHYiO+jLJ0U8ZgsdPGvaEW/6Xtp7tsmg+s
/FckwoVTb2+ttt40OowNmw9ZJ3jCcfXAXPK9Y48PEYHQgEXsaXUkq3dOC6HEGqmA2VXW+wMLBZ94
wnnWYIsGCPPSa+PkK1lglA5FM2XbtEjjP+NEgojuk9mntBKDgu3Zkwn6p4uNMb5Y7pDNKV/JKUpO
C0TFhP9z0Y6qQyiA8qRRH32Fg7QEQpYXluBvdE2CMR3P3TbKf5RTdeAYqG2gjnICG7Z2RiIYhK4n
SUACBZnqlexafr0oboMams22qCDoCaV6SLt4CKbMddbNJ0HynmQVQTx4NVkTtsLUAJTpABwoqVFW
eFTJYpjqQ22sRKGK366KqTMg7w2Usa52Eeakrd65yWs1j3cVRYggn1jAnEHZrk9kgxscmLNOQUEs
w8PYUKgiLDhifndAtUgQXinwfhBIPCOMKdcG75sK1Xyn4wX2qewNO/yAu7zqflCJSUIsus7GsMQQ
IoVsA6sihGsZ8+GlZTr0mW0erM482H11lznNLfCqZr/MTnur57xlbzafS9z3SkStZiASapOMRgTn
B6SpHM3yTpapfpeCy+U0k+7MMfqzbuKTZPz6haHcySjRj8DckltnERcQtz1fyebDuFSQLSMl8Oa6
C7IYOm+fKtS84DUm2nDRIUS1+KwfyWdwvjXQ6SlSFdT5DIqtpvQubXUEsVSxa18gvzVK8w3AQVDV
cqfVhIIsEeun7l2MBdwOnHov1I8fK2P6yRRPc9qL2qu6GjYu+a1jY3aXdD+cjaU1022lF55PXhlW
0RFeks8eqA1S6ihhl0HesHIp9gq1YKRJghPmPN60ZX0EoSXIfBhLThKjOHhlUx/GkSCm9MJKIIWa
tTLD4YDjAtCMXRGTPSxHik15dJm4cIMdK8Od2S+bQWtfFPI6wtKaDmxpAUXSHbjgDoeriNMz6osm
6PRoPQpB9eAGydgY6jvYGcKfxkphh96Oj0rUyKNXLxfxEOXHmlibKzaKPeXl/DEZKSMmlj5sPEj7
D6BNEd7nymWei27bL+4+HbyXZSziG92wdlFrXbWeOQRKuxyJIfmaOOJGn+efHrvcCQZ3WJXRRUuH
xofQy1mX8vPPKtJu+047CkqantokgSWibVvGhm/0P025Au8Vnivn9X5j9OqdMPXrehlVpJoi3aL9
IhskZy826MJX+44EIrUtroGrFZu+NaofpUsXQ5/vyIMJbHuEcp5p7NhnAZKmsUBdpqp5ssdIBUKu
tyHBChBr8soN67a77JzGxFAimOBGUMxtXxOoFekoVNTAier/y955LEfOpFn2XWZd+A1abBFaMRjU
zA2MKqG1A3DH089BVlmXGJs2690sZpOLFEwyAuH+iXvPna95xcvOpZoCh9FXwnvHF9KcK8KaVhmJ
DJGU28Jjdu5Shz66vtbcx4mGYyCigSnLZID2l550u1kGXXQyGYhhvzQj5OLDY2F6d9HibCFqlkIc
+3FXFnuiAOG6Rz18fwmCWzK5yzmZ9OHmuYQduGSs9Hq8rRDlsfzMoMbF1j3o3/IUQEvdYr+ja6og
3lIXmxrZoOZkztDYKcTYarhbja+/FpCCbWu49IF2oEdlyuKon8rKfqwOG1th5jfuy+JQAoNuamLY
C6/d+6NYTdYLaGT9N3O1nLbBzzc0f+mPP2jvEWVQCGPNPkCN1Fd9ZAyrfqRiyNPdVGg3zYmbHXlK
B7i6CnrgWCBk8g4yu2aet7eG+uy7vbsGfRIKwBwhnCoaCCOtdg0q3sXOfIEkX105xeFiAfvem84Y
nR2Gf3ujilN9F6iuZ+j0BgY+Pg4McXgMpfXc0MGT+5Cd3Nolpradt5nfsocQoj3TXny5hfUYpyzU
eFkfR9dfU6QRM4JteElRS4R4wGA4rlimpZtOkZfikyeZJERHTRQ2ST1RUpEQ91EK5W5UM6J9CXjQ
TMMUe4AknHKT7F4GWZDIlEx2+6irYXhihXpusuFqitT7ob18aFEoXQYxpeUdkNyeUs5Jso/UdA41
pZNctpmqjs9V7EYPqqndDZUmrurIAW1OvocVYhbsdtGyKmjLQnsAEHzv9foXYmggMFlZMuwf92wK
6nBs7ccm6k6MJ2eOz2HnBIIDtfacD83W7zyc4rpxRqq4tktfO8i2oDvpKhZAY64DUo/kJ9jsGdLe
/GbOldqJrnxgOMtZMDDDTUdmYUn7gCCqxxtd3gdFvbdyZqWT5ZEj7et4Oqw9fI80a9ZMxh44E7VV
3ypU8HH8VJl8dmQmF7LeOG5MX3ynfiTo9az8xXFtGtYx246Qa3VB8EpvljfavlXUGZIVL5C4Vsvu
8wzAfqONj0hyQZgRDNVE5ZZYhb3WYJHXg/Gq6IFofU3ADvm0mrOIrUc8f/mUbccYsq/o4i3noNOs
CF5keaI3dwqa5U7TAKEpARJtTi+QUYI9uj+mhhoc55Bh2QCaafQPORZxopHnO5An3Q6OH78PoTJM
I0BMBUVUWHLKlU57F/n9q64zuMMp75A64T8NNftHZYOZ8bJU3dIe1FdaYhTukcEek5k8NVKSX3Sr
jVGUxO4qt8Zt7d0T2XTEZXwTbHyJaEnNTc94D5cStAw1eAb9f3nJo+Cu8c1rPjDXTsYMiKpL8xKv
7R6i6mQFeZjo896YLLH2GwN0Thf1q9lkRDUnM5MErO/4zX1oteRCr6UIjkms+LB75YoRI5kqtnGh
u4dVWLt7lx6G82YYQj/GwWFV1u+yNxlZSCqUomIn4gbbiEQtkiH8GUvmkj0QegPJi+M0JLuaIhG6
tUeCQufn9j7opHGoIgod1k+RChVFfbw24BvCBYJ757eZ+cwC9hTn5taFUN572T1X5r6Hm8BDUkpS
I2KVMy7x6gJsds/HX2n6jl6EH9eGAFnpzbvpDOajE5dvREtP9yCc0wZoKW6JvCbBYyVigzDbYJxg
ZDZ+ht4H5W6G3e2mZek1MQmQrWxTrDNpm/fR1KhfHeKdj76J9JOvlS9MbJs1JSpBlJqXQm5MEnZP
ZG8B/3zIbYmN340+TM2+MyhOpuqNd3YVgBtGUJ5gqIahyVQp1BZ0DlcbORIb3Vti3kpnT6V5nttl
JTAcNYItY9iAYdRXzEcneW2i4kFBiHhoBwRsQUm7JOQOEvMmIA81G+cw07N3l3tJL8b7YpbXQOU5
LF4hW9JT46/B+hhA8LGKycc4tAKCzsSXY99JyqnR8bbwn25+w3QAiM6x7IJ5HxjwcZN2vPhuSrF6
THNvm1j9hQiQkxxKdG34tVMmXBDPTBh57XTRJECtP99yrqDJgUe3+3XR0Z8Ch+NEGqZ7qFnYkEB6
AA8PiQL4Aqv8Grt7wpB2Bimz6ABJHjbM9yhokzUQycOsamCvnoFZreBlYP1Q0ecZTACDkQWFTgZG
bmuHIK/bXWVxjMVWzna2CN5LYng6kiFJJrkrpPxV2jZzbJQ0XZMfU6ih01w/4Ifzj5BpA0JMraPT
8HpMKrJOncWSo26vzcyq8c+otWz8Bbfv3Nutw7ppyMpNpTva2jNdfR3oLUdrkFphmfrDi6omcsom
iPdEIlUvZKaJFWmOyQqrxil1xEUO1d53i6/JsW6aIohLcENd8EMf4MmhVJAuQtei2boWHkYCeMPO
K5u1r6UvwjNo3gDUXdreOnptR7Phas1vp/LYXo4BHO7ASwzMF9qbMGHteHlUIqKlGaitIl57VcoI
Tyvmbzj2gHe7uNtCxZieFpMcQhtoqYe+ra0sDOTkH9KutV5tU6KvUO6IwN8wtcv4Z0cBEMbNcJsq
3srBz8p34gHMVznAi46T2r3rbKQfu9RoebxK7YUMOe+mIq+6ZD2DRqIgaLglZu7QrE1B7pdIzvEA
5C4Yzf6dZHrnCgc/+I5GGPvhLEHHMYIgnmIG+xeqdoDB3eSER6g2KQ+sJIn3A4V66tPItxZTuv3U
j069M0bpsRH2SMRQDWIep5hZnSh3p3Qn/7bdeQLa4zHbIYKi2tUZGKQQSPO0G9IRvJ1V4M3hYdwa
VupeCQW23mJz2ebqU3PnwV8LSw9biZTpmaSA8YtRLtlpUbItWBqVerNvpXHn1G125tVqzgJ/3i+d
lJ77eRTDVhhWvalJ+mYODr871spVNJpwpfJ83iklROi0ynkglMT4LkkW3BhVDXlNRYoSsN/5Llgv
Rct7jgr3NXDECzoCk+VqtIW1125be7Q/G7s+ePoFPNoF5CpbDs/IfmUOqsPcu3dk+QiD83UswQBL
J/F2sqEVCGxSZEFHPEQFg0hSnDjFYLzpv6t4iq9V1vJDwhA7B92Y3ynd33gFTvAVyxGv3UbFQLmt
P/eNH5OcgQmcJJmUtIim7wnAHfuVytqR3UnCLqJF4m2XLv1JUcpTZqgT2tN4xb4ouK/jfu3UXGiW
lmzSelo+bD2bYBRd37bZQoZzclQzJvIDroc1aMDiV2rS5I5yBEk59WJj5pl18xVTiLQDP5yKbD+k
8cjMToOoPNougSj0FQggDBoCBOFPSV2MyFkbvmlOaXYEZtpn7Oj89Cdpe3FVvWGI/dTUzL6rLmOc
8/di21n3RWK/j44c0Yo0bBQc+2ssvZVXOiXhAAxgknmMj66nVWtWbnTJul8cJ8F6zOuY9JZEvx0R
rGkHaIT+a9uNw6ZyWpbXntKOObism275s0CYqqm7Tga4H302GUySAQL11NHxDMQmVXQ+4SC6SoXu
YFZfmKfLzaC148mb+nnbmGmxKyrLPhnNmMI5UPrrPDvfXFa/PCs4gPF2zswkuPxbS3M/VBr7p66o
Kq45VV0Y+blsPYv0rMnYuQxjKx9rhtS8vYHG/ME2nrXJbMmziNrxPA5N/Z1hINxDXCDGTwgXh3zV
nWICuKqw0rL60lgeEMgoGr4Jv8sfHXcY3qTZOsnabgYsw4w8meKb0/yHMBx5T9J0p306dOmeIVa2
9mLxUJHAcMPNaJxaPvgHaaj6IDisT5U3decgtZEgOQ6R8VZfyktOpMQ3UbTZpsuH+FNPfX2fkgHB
pk+XIKQ9gW1WTZF8ILmwXU/EWoybopfRNbErc1tq+ZICAt9QFz2XGyIS2q/iaqS886K5mJTUuEVH
72U04qU29NLDlDO2Kd2ouXUNvB/hooKxgeM+KqNMDo4oBYsrup5Qgg2+VoxT9rDCZ9Ri42QtZrEP
NLtMMowKDV0+NQcns4tXVHlwN0UX8D07372WditSppoL5gZAjpqVPNvFQPyYH2sp5VlyRa6lLxUh
mcGh48XjoYrF9OkNVfNEoK+8ILeeVnF9QcrG+23o2iqareJ+DtLxneC24kcg3Y3Czl+QUBZyHkYP
ejK+pb1fQXqH/wfQMWHIXA2/E+D4hHrO+oaxLq6GDgmdU7rZAwYkmJdFiWxEjtkNky3NpcjLbJ8N
BhOAeMqjmzlxDPVEI67JEMZEXNC7zb7uET/DFEwFrn2wBmE1qzQueLd6uLUX/IbvmvDUpQo8hGJM
TcLO7dIDcWzzNhXwdWdAS1vTsYeTP3UaJWKSrBOCaFZx0UM11Tx5a9JofNHatLzxlfITvZ776bhT
p7M5Su0sLLrSeEY3kDGHRCF+TXz3PvH6VzsTpDqiv10XbpJS8vjBHqeY/6AzP+t2mm7m12QOxkuZ
qfmXKAeWwPlcvgdjlrM8tII7N0dZ4RmzAIeP8KdzM31r5V1515BYznCsi1fEtjER9ER9Luk0uNGJ
b02zOkI7lyf3ll84iJKaZD9HpsdYYShvUaTJ3QSPY5sZhEW5c+3dGUWfnhZr82ZqcYZmvbWCy48K
blDJuTd8nik5OiuXVRoHV85qr7fNt4Ckl2ubNtOv2JHMCuGJErvTi+BzjGT0WMZm9zwRnIQtuQ2+
4tRxfufwkG/SUtG1d2Q7bdiHFXv2DAEJAXET7NkILCWS7xc3csuTdO1XTfFdzmP6orG22xBIg8aQ
ZNs7UjpeskCHTpYX3kc2yHq1tDmbqGv9mPCTWp4tY8koQJ3zTWXSXBUhAau+JE6LW9jdThpnfWBo
5tPsjKkOCjQlZm2g0DIpoNBf0ek2/iWda3tPKBqBmNYofleEPm6VXnOa1EzuOAL5FjDpNPuyStMr
AUIuFKGyXxNDydh0idYqkOJeaWmTdA/jtYaZag7eQ2xwevWlKbaZgFm4qUgbJayKOeOY1FVzHF3B
eW33lsFQoCb2xR9bixwMTjTYrcSIMhs/zJo7rIMY0d4c5IuAjnRuaxi8Y+M5zVbILj5AbBvO5CTh
lWgHZ2SFJ+yNNjX6W9RgNGCXxkKuv1ldzHifxlbjCVrHqby1/qMB0fLqEKvwpFynP2PrJN9SOPai
zqvKmyps1JxjZZwy9g9L4DrDTY2JfWoU2raOp/5kjMRoVyng3SCisBsBBjBlq9p9TlS3IGDTiU8l
6RN7lswa6Zzsg6qhnl5TU7phMwX6svJDB5Xq1beVuf6NOJfySzbow8FvLketzXilL/XvzJlMxnil
r3Z+V3dbgDK/1TQsGTNZJYhSKYL6yxxdbUlusta2a6FcccbirSe++F6RjfPJSAD9DCJDgpUPevpV
T+6qBgweKhJOfxuiLte1NqoLOKeWNBEcmDcPweDyTE2k6eC6ucui+z6NJ6a0VvMYxBFCRHbG+nPG
qhkAiNCCJ3Z9KG4bvdyoCWmN60YOQHnc9D8lRgwYPIYzP6boOFdg6+V3YyFVMLxMB29CV8lCiHHx
XBPRh2n4NR04cItIJUhOihH9aU+tCQLjLi9jlgSm6n70yTSf43IatnFb+GdVDhQVbj2fHDQHe73H
g6HVHfoenVVPOGH9cFmOp4xZsjq/afyER3dW4tOAL/UQa767xWCoL9ovzGdBRxdCSjOxnT40oUJN
FEFlRMQXEjZiDRPBMztKmxtF62iKspuU1lqz9PZBpdS/6IYyflq0dmuwvRYlpOWq00SwMaqMaSbR
Kq6JGrJ5JpKQkeDwaAIDJoZq6p2br7FA6zs1PGsQ9p/tdLFVzg17WifBzA1bvJhDVUlSQpjE2k1X
fQ02xaarREnv2A+7ypxzLoM2eO7Kwf3WIureqFU7rU6MTcEXXMeD7E9UdMj8tR4Ct6sxHqIvSB70
3CGAvWQwQxgXsSiB4tktfQdqdhCfaT/qB4OAC0ag2VJiynKGTi+DW+zn2q3u0nQzecj0QGkWD7po
f/k9kls1U8h5RJNu+LgDK41qyUpFpGdYr94jSRWsODt9Wej3jYtcCy083VPmbK1iyt5AGh+NqaZv
TN3s7DSa+z42DenFBAf8IPSSNsqwWByU9NRj1hkaimJhmGzgmYTeZxXaJwQD2rkoooKBORC/fZqK
+o4Z/vzRlkn67GALvHJGVjPPv2t8AvMMvpzC7z8R06jDPHrubmCj9OX0WveWCxqofKiiR9AKc3KK
uuS9J7h1ywrBvHijqyhChBju4eQYr2XuiAdZ9TnKUI3DLK+cK6ofQrCbxDhA29M5BI1PaQ3lU29O
w7T2BNSoUPLKrRrYXQ7a28S5BsEwniYPooqZ8ntB57tPs925D4QRg++2vKqWG6Nh6qSlhFJ1Do9I
OAdBcc2iomeT3rFT8ZljP7k5B9t6YKS5JEgvgjApO5I7qrzr9W0eifhkkDG6QsGoRRezBPAy0SAk
e9XJXrurEo6zUdn6ts7gpepJPgxbGybOm0ZW8TlCUXwr28G7l2mBPC7QaCv/hOI+uTBGphBHIYrk
hvROnXZ6A9w5foSC4W+E2dnHcXT75wiBzgl/zBDabSHemC3niL0GdMcWks01MfFMY7GvAKXOjdD3
0ezKoZOoOTzC2Kfy0TfF1XS06DQQ/LeRfjSf8IiVr83sRKtE1PziMTfsofGtp3hBHY4Ccg8blY8h
W4JTYUcsK30z23f4uTaw/0kaqxBr5YyBngrHTgCyO/M6cskqkFrkXA2hpQdoquNJpXxplShzO8yI
s5Pei1azR+gVv/Z8yptUk08xFfSpMTQtLHvLfCYTCgg207f72G+j89AE9aNqnfK7HjEnhaU+phfb
Mdj89giKNrZfuctGykYCNcf6LwvF0rXsIoXig6ticRzeMgPXIoN9/VfWwzOx7ZLbTw361Y8JYu87
rbySclfdt4TEv5KyJrY9WptzUJXpdaKoOLLNZwhtgnYKLVo1Lg2W7LGvpxsmAz4JSI53DSZPrjNl
xk/QjdRr0zDQVpYbnce4Udusdf3vgoztdxsJ8s9UgTOPEeQQP2lVdE52uQ0KLEhhQYzGnaV675fb
geomdyDHK6PIrUXuUlOdZV7ynMblDBIgYkysTQh2ldMDBQYsQIBkHL3rQVbcYsuXu4ZkoLfZzct1
VXvzZ9xacFZyW5wybfL2PRF6PFhzrJg0jyTjacwV9ZRvXHO07KtEvfrkAIs7j41BNkNtNce0mrn+
La5BTWpYbjyDjEt8OSjn8dXS94mfKZHZabKH7Gsai3gj8w5NkO1ARKVSSTna+yDJNzMI6DgcOFU+
y85y+BtgUZnVMkBsuMw+jCJIv7s0f6Dyk/t+cgRor6L+QqPen/Ihyw9R6rmA910+f1yvPhEoIhiT
D7+tx10SkPIZ9H69ZWInjj5zpBWnKgtrPpSXHhfMqhKoHHNXWocJ08ov6vjkBz9x97xwSJOdVgbO
UfdjT4VBy+JhsShBr1Rl/BRnE+t84jqCveVJe608/kegoj57wknu6M7ri8T1uJbdTDiYR04hIaFe
TS/kHDRFngeXFiQauhDvERYsKz2cZ7E1GR89DJmXxnDFXg7GkrKaJk9GWtP3y95hapkzlWnrBAFa
E4+8oIQZ3Hu1537DnFXduuKR3U1S4WX3oiOHPOnU7DGvKQLI34TnMhMRRkJejTZhNiIdgAcawrxQ
q9Ifk+/UIZPFqkd/ayKHZicTVHtSJxvI1j05b33gyiPx6SzZk6EkAG/pqhijqKPTteNXFJjRc5w4
lcOklq2d9Pz2u7Nnj+RrVGqm7HgFdGU8zIVkMmIuM+FOdte/WWViEHNgBjs7jtkjO6461zbiR9ZY
5qfutvo7ueFqP9Zyus5EeL828STfapHjJ+l0VBxnaQ7NYVIq20wilRt4RhaOAjtYey0iZbw2isjF
qSYBUtQwRBCkrrqqsT4tqqpzhR3ikDFtisO/scQOulpP4j1M1m5fNpb4nc3IcRA6c1QS34OyrtHQ
nhgTIGqdtASN+OXNAHCNnIdO21VJ3B96dNvrpjdrxlrzD4ld9Z0bVOg3p3JivzNULoWgb1jsWe2y
eBpYjBagYtRiG6xYGZfCbtgEswciVJyy6Kw7Q7FXuWafu2lpo/N8OhaxqvaZsEC3djHbGN+T6evs
Ec8Y8hyywqI+ulFSXHwi6T4NNZkPjsjzl1QgUN5AHiDWxELaSBbvcC5bhPc+grL1SILEqhdx+lhK
7c0tqB9BGZtHLMbJsU67/lnOicS9Udq3GNvQserseu3pgrBfUrlvf7PESDdue+m+nw04b60WbBvI
TFsAVGmYNuh9M+OZy4nNvFgsDyJKEXR1zkyPobXii6zudF0YOc4JqylnFcYVT5rnmd0vjoZqQ8My
b/EMW+tBlWYT/i1FWiNrfXJ34CGyXZbA0AKcbq3+JvrE9ROLlE+J4O4+i1AXa67KN4adTbuUhmQ3
4Bv6u8H8H97gfzO9/pfh+D+9yf9Xx/G/uZT/Wwfz/4PeZETc/503+VJX4qf6IQfnXw3Nf/7R373J
pv6X5SzMCcAFgQs4Gof4373Jhv+XbRFLFMD4wRdse/zJP73JwCosUo4xr1vYlwEDcAP/sS0bf5Gy
ChgRSBnMtoWF8D/wJvP3/82aDJweMjLGaA/+DmxR9z/hWdx7rBStIl8VBNmS+Fd3OuO3UaCcThIp
yTJC/vbLFqkwN8OoFrdsNhYM8QioiPekJmUsaZXsNyPCSn0DHNs9973o5w0bYkyYc6H0J5uuxMDA
1nnfueVPoOBL7razY4ppPRVOWa5bs1jGfHb349nSlDtbC8CWs81GAcUAZIVKi9anjafxald21pBN
ETFdtY1MPRdL4EpEfHlEVCOSsZ0/2P4W/k4/g75prOey1MaWwPhBOisdKk9GJ9X9QhPvXmxU3gk3
tNcz8CLeGBNL3dEpRHZk0NPWFMAFqcAheJoS1bbhNE1INpi+zyzNuqGgs3/ctiAs17C7+mgTKJCt
MCymJJz7qf8upKCxDSxBhCeYMg9dAVMaMqkdpzkHgZ4ffb1pBpyHeDx2EDWSvdWxJSDdzzH1PVbl
+KmYLXAN+jBL8hgLjFpebpV3uTvTLiW83O9aIZxXPvwokdSg6pM3yxEpy1DTahEP2LQbSsqNMZk0
km2mMLbSq7vQHyZzvNf9pnXC2m7H51ZzuT/ZmTOeiB1wm9i+e3J8Bo/8nLAhXu93Pjj2RToyv8aj
bX061WANu5IeUYR+PQQu6r8y6C4qLo2jmY6MrqdiMPYkAhZrzw8kp/PoM/OfZXkwc6PDLj4lrham
Wtff08VsW9RCBu9zktNw2ulrazTBi2sKHcBspLMNhFNhh0UaaPwsBeaZsHSCBy/Xihce8CIJ8cTQ
rPtaTkaTFlXoyPrIaVChEvze3eWy6u7JAZpPZjP7ck0wzzisbR4+/6B5jfFSQkHm8XeMmOXKhKop
dto227C3pSqItfhDdyMcWFo/Gc+2q40fKeyumQ0QXO9t0XIoLysX4a4UEd4Oa6wA/XDSeN071MzC
DmcxyEuca32yiitcmKjLc/GQxyK6TJkCFRUHNvlWlU8s3IqtKGKnyiVDKPUyN6AKmZf+2x/y+z6o
qKG4ASuixPSmtleoFLwsXDopuQKrBWE50Xr+B0fjKFnU8e6dX2Hs3eDRFuQNjrW2aeQ0duuW6cdP
Ys5JfZhJTL4EWg/VjhNo75laVoQYyismRbnqymNtW80B01/Zbh3Q39UqQDzKPEcfcR0iFb2oaNIR
97fy5k1+T7c6tSxsFTMOTOVJr9/KVNerQ2PhFCutbFpSJ3QnXZktxOUnUXqkNHGKkh3w51z+/1fU
/6Lj+u+uqKePLM2Xpf+/4TP+/KO/X1Ge8xdHf4D/gAdhyVyBp/IPfIb3l2VBB4W3ali6D6Tmn1eU
8Zdug3ThRgOyH3CB/dcVZbl/IRMjdWehazA91t3/0RX1f8Az4LUtKDWbCablYyf5d3jGP4vlivi0
mGW/EgeOq+LcLgWtaGseHn0pczPUDmSJUfr6SxGM0heFQuKazzViX5wzhMgGsuTp/VNBN3+q6aJJ
5ZtaSmz+znT1NDAJ81KAZ0spHk8MmQ1LlesAPQZ2tanDHE7J/i/vxz+Kp38lhHDpLj/EP0lACyFk
ybCwXRO2JHf+f5KxIrPVvTmTCwney/dG2jfPvLjecJJeFBnbiEhK4rY8RyHdche3WhOdlFtVGzmr
4qvv/IqjV7dugz9PO4Zy3kvAdOBRD3yiy8pqsjgNnMTf2kDSb0kdmPvJtMYbiUHcoowzOmOdCDtB
T87lcY+dz/2MoiXouUjxy8fswRufo2eIKl4QAAtRmXSfri3p29DMbqku/A9ZmLj0NTEZxnZsycBF
tuuI9SCJXDgG6MhmR4OO7hpl9SNtP/3NwqEQB8Fl0e2Q8NAu9Sb7HFuwUug8CoQGrfvFwBOPq250
aURys7lamXSxdwxN+xWQAviIQMKy14PRJl+kxwdvLVHZLOsVS/XewMJmi9hBMUnvRm8e5aOxbmzH
e9amsX+zCyRK27yYaT6Yx8FHiRGPsUPD+LfCP1i+wOnpVp0yA4kKYloUFqV/8Wu0+kgQyGMkLGQf
D0aytnyo2E2nNAw7eXav/MXAT5+zLXU9++1jvABzmER3PpJc+CKxOZydwTMvprBY+uuGvBhB1DwV
Xqptp1nv9nmU5/cTItx13o/Vli4fxco0yXecAzA1FcS2b5nL4o2QBOOk9MG+jOMyTqW9ebEHcl6w
+cTPIsq0dZPOMU04KM1QGuzcUswW5EuzqP0O3Mm5RjahcTwwdKgacfesT+t4XWiDXSO76o4aMPi7
ZujrnSoiuUaeiswIC/+HwFxLE3gX6B0NBkn2VTnVe2Ts/QGCanuDi2FdKwNDXIkOmp1V/M1JpB0L
j81VOy/+ANDRGCtLeyGYaoesKowXeD1LDJkldiDwxlWGqeUXMxwPBxaq7jK1CGq0c5U+NnPCTrYn
JQ9vOiAYmE/jefYdfzhWta7evZxYZX1mqBGmIqAExWQwb4CSlNuyijkJZia8tvklLCS7HZmVjHa6
z5YPLlwWxb7fIjnMXjKwDU3dO67m/1i+uCRZtxIGNZUzUrE40UIcjHFFEqnZzLxkePSz+8knJgvv
vsO+3tgYsdthJI+OKPQemt5mqUuwsVvbh0FGm6ZuhnMW9Hh3SGacQXwGOdWcoVqsGqZxZNLwBSLZ
XFt6/KMZj22j3c2evykR64RqTG6ySF9qoZ7YBR//dHxx8pin5YOZtGycuYStco15bIc9/WKxwoki
rHTolxMabz5MOcJsK+6eqqr70LLppfMo/JH5VMRoYp6MjV0RPavAWTv5+JlY9lOSm78Yc4qLq7n1
VesAHKD5su57M/tWCYGooZDyjvXZOVfucRGiGL2BHpXFfMdWaNkx29qxAXaL5iZet2g7VjTeBBxW
G04k5EoVD+HQoolv/LNIceFoWfdkq+LMlANlEsSyiTX67Oz1dgo70Dm8qORtduxnNiz0vwoX5ZbW
uOIyWElyKOoy31d+9USsqXPspNPsRZK1X1aCVCUr43wrDWed54phbv2mkVn1w3qW4Hh0rRn8/YnV
0obJWv1osHI0qyJ+NSXKeaTkK4C4+NqS48hChGD3qRZi50LCrV1/hsjjhgUTzbn5hfPVYkIar2DI
/1Rm+5CVLPdFwPEu3Ds1FVhFGHSGTvnsOf5T4t8lTMMyaxFg5dU38Z5ziH8QApAZXYTHIJOR3Cob
pgf0NyFK/R1dworqzl/5Tgr111wPif5rrnVUCPrFa7oQQvt5EgX6NncaN4rRBG8uYzt/n7Dfw8nn
4ddL+gcxM9rV2aT2db8xWcjX8ENwHs0HivJL2+H2rHGKpezRPezo9F3znclJNWX1zcRizNDfQ1YU
cbK56Vucum9m01xsfB9h2lmvmfAxKVW3ISmvAKpuBo7Tte5nx86FGK1rwTlbKuQyGjE+Q17IY9AM
OgpWuq4rH+pHjRT6lFEXLlW3x+lyMHLAJzXug9BnLtXPJpOV0bmOCwY6bZrrNI7nRhvem6lC1+ys
RBR/MEhaTUrKVZQEHlq59DT7PUwn2Jem7lwM5J88ru4DOqFTETV31eyvhkx7cazqbEzgbRLyWJNy
vDGk5FarizVa102fYKePa6asNKvA5wIWHmAGmPoUCBEqZrvCeTZxbZGC5lHYyyHYME4E4RMH0V6w
v5Glc5GNm+3s5ofPV4JtJ7VWM6bnUwSSZAVRB5QKBzwaJrpm2oYlVVM+Jc1ExpFOLmhYm3pFPyXk
0wzM8Fi59kPhoFoMSmbHgiVKOGcWnpQSuSSTNZ4exr883zrXoMfDGgt/n836yPvvRixY6LxYWKvd
KNFd9jAfhfXRTG6Gr49AaifQXNzcarGa4eVJfe3ioV3mwcHr2adZtR2h0j5q6f9m77x27Ea6LP0q
/QL8m8GgvZzjTXqvvCEkpURvgp58+v4i1TUlZVerUAM0MAPMRRUKJejwmGAw9t5rfYs9pl3X0/KZ
BKi7sCqeROdeL7KQT5OXT4xyQ//RxxGC8AiVNZZD1ztpR2+eO9s2SHcFwRTYtKdLX1506smvoUUN
Nj8TuqAbrUTsYgyR1XxlEw4xluIJ3PgjKo71MhDCFNjpJ5BbmBvDOKN6qdFzT2Vx3eVVvBpl++q5
FIdTyFx2rnGFuqdo4Ym0UAaJ7onZDKnVUfq5bxZ2LcvfdW39psBerjwvG1bJyGS+wSi7wrzzNpTe
Y4WcAK9PjSqizr94BUajzkBRXJAk3HYTWgfkLsycOF9F+X0fWUfmm4dSJTdtVt/HafyoRSyhYRMh
F1NFljcTHr2rsrnvzfaQazF2gXmbaKI8Lh+Qi4KnqYKKlRLs4zE+ZQ4qUrdQp5Qe0KoKnUfe8Se8
gUjR4K41DPzGLua7MV+meNow3jrNGd3fsL6knX1q7GIPlPbTlCZ3NcMqr0ZEmDr4raLuTlY5461R
2eu4Tl5jnyQ9Snt8tIZ3YoRwFj36l2JkrwJ4gGG0CPcVod4qJmG8WQQdiHizMEWJimQTVJSGk1de
ID9rNh6m/HXNQsU9dkymWG3Bulykfo8imR3MVRCJcEbSDDKaG8suv9Cw4tey8fZFNfZjg8kTdTci
t266j5pS6+rCmgu6O7+vzwAbyRt0rafIQQwPk+kuHSA3Jv4ITS6MeNcVCMcW45o1DofBpOFlMk3Y
2QU9kH6hOTbYbrSvRPo4OarcUJzv+l5swYJpB1S+J0S9WKeWIEbXx01mtsI6JIWo1xaHbTTl8Usn
6n2c5ycjL2/tmCMZEmleu/NeER/AzpliCCQS03BNPwryGGJPN6HcRkyxqpLoCzQjB1wgO6UQ1jZQ
ClOYbz7BcLwNF82cc8YNRg2mJSFOjVmF36ba2RjFfFslRCLVjWfscyJ7y9niC57YEzHtsTdh1XwB
4J+cGAE2K9bWWThz+1RwdMN55jN/Ssz10DQ7s/ZR81bVmkCO7yJIdS+jecqM/gbczpNt+we8Kmui
u9g5oA8hqKvWjOTOKh4L3Aje9ZT766qKs6NmSK0sx7w0yHDbyaJ+tbAwr0wLDZLZkBRQ5QzN0hz0
VVUw04SxE7GSm9ulS57QUkK2ci7BTWJaRjnYFWy63rOO0WRrG+Q+tiaiSivz0E7Zo7eYCQLdaZsV
LFQxd09uPl/aCJ2VC7PLG57dCF5Y4dxYfQD5aHocJ58HurGvOudtds8ELOPvaWebptVyXobpnEjz
m2r9YYMUSp/NzlbYfZKwDenfEQ4jvXHdOgEDbDUcZOu0n9H+b72G9zAoy133zfxaqnpcIb/8zHv9
7I/RCxSdK5Ug1hYVjUJLGuEKvtoXv8hvJdq1BpkZcpNCQkFyNErJiUiubmCqRR5gL4P899CPmLKI
C/osKEzUHj3oRQk9YW0rXEwuEDzQ59MqQ+ITNw3B3fZ8mUYDjc1AbIGmCQ7T/drFpwO9eNPKOz9q
To3nboSbLLs+7WObfAe2HbNx2ejTB5l1PXgKHDuO/E7HeiWK4SLF2Ota84NhurApvG4Pz/qpkc1d
ninO9Wy5PXP3vkVhZxvdbsymYd8z8H3I32mObe7g83HdABP/O+8xi3sKxsJ/CTxSHnDEZ/vc70b6
vFZwLJ3BvVUcu7fNO0kyBDFwNOcQR37sFTskNtGenrT8VmsMpf9OpBSjtxxKSJVe3KzYQ7DapRMu
djGZ4XX6zraElN3Qam5N4xRr+CV2APliIq6j3flOx6w1KJOKiqlYqRGa8ztNM38na9IVlQ+uxm0y
FqayDCYhv2GIQqWVoydbcWpovo8a18lWjwKW+lwcK43zHOtaTDtHQTybNPezGkMMvFViHAzh29ts
SMfjqEmhaumMK8atzOgmiBkrYuryO7oochcypwVrokr3JdGDRydD54NvcaxoiTCcLIPW2816YInJ
Tl1UKFDRueqBpqtHmxZZ7Ce/y+oXl74hTVzUeNii4OMhqRoyJBRetfZGUR6sBDFM2lX+jp6sPPRm
FL9Z7xPWxGsy5APvk9fELCA50RUENY7pH7BXbFwXelxrMbed9AC30qPc+X2qO0Anfwv1qJfjBISt
Rg+AIwPGy4q6xTmRQ8ZupUfFXeYSA67Hx50eJNNqFJ8rPVyekuLbgkb2ftGDZ0RkTbdSU3TVSXnM
4+zJT2DjqQ575tS2eGmVT8CwrODYGHqk3ajep8JizJ22rW4uMPoe8fayaCvXuO+iVM/G9ZhcvE/M
yWF2ThiaLQbfeqSe6OH6uAzDa6oH7o1TDLtGD+EdRgSXCMONS3QvPArDsTvFgah20fsAX4/ypyGO
P+fv8/3wfdaPJ9U7DDjBbzJMY0ehBQFBH027eYydY6OVAoOopwMW95ARgVM9K6aGn922e24n1n01
ai063qF32QG2vOSL+S5GqN+FCeG7SME2ieRkVI90YXpXMWg9gx1X6dkG6j2uasmh0dTqB4QzeoSK
IsJlKLGm8YC2sx3UpbLdbONT8PO2p4cUvtK+EZ3aeZEPbsx1rpSklqtaNHmFNV1172KM7F2XEQ3d
uXLHare07fLFsHFREzwRv1SDmPY8YfJbpXUeqVZ8uBEnfP6x7jDzFpfw8MheglgTPwZaL9K8S0c6
V6WQPVxQDbbWloDwcK6mDObNSmrtiQskcRNrPUploYesELx9K7RahRLCf+u1goVGdnhRaVUL44j5
OdOzGAQMoDO1+sXuRn8ba0UME/N2a2uVzPIumAFvrTjXRNkp1Hoa08vYtSen3TVabYNSoLzJLLO4
9rQWB7m1eW1X3nibaaVOjPf+NdPqHTfundtYK3qYk8xnW6t8ggpZNc8HpD+OVgFllU1+ZJwhDcKd
mFzW74Ih9M/lG6BtjpBaT1QHqEHBStlInFEbKa07irUCSczN/IBym6cMlR4SJTr5WGkXdEuE1Vm7
RWuZKq1qolpJjoFXu9eB1jxZubFsCq2D8hfTeqi1NioOq3SntF7KnQLUgVpDBfpLy6lMUX9GZJpt
eJSa21Z4sH+0AouZWLjOcUUwxUCfNWulViEquRVaveUh46qRc7la1xWEcCU9rfWytOqr0fovBFXD
mtxoOqIBcqzVpJVidrR0L7FWjwVaR9YwvX2sJ9M+Ca0yQ9kb3y9aedZaCMogAtQr712YxrIXD+G7
XA1yN9I1a3a8G6x36rYpq/wCMXGG+K8e+l2plW/9uwZOq+GSouuNqyqZY5zf5KCC1Oli7m6tokMb
jBj4XVqH1xqZ3QwWCXfSu/wOFTJSPLMpu4dC6/PgQSPVm7VqT70L+EKt5dPqUfZILfDrqQCp4G0q
Ul8rAAsUbatBqwLj1Mb5opWCOacT9PG8xXUjBWxX+AkJxBqN9mozzj8uqUFbEAL5qbZUDUutFkep
JYm0OKtrN7B4KCBVBM6SXaHy6u4wQYpnX0sa0QiiMcJubF02WvLYu+knZH4iPmc24plsWMo9Y+L2
Bdmg/GokprtHFDofBQqHL1NWhF+ZQMLUS0zrvvYT40RcCRZyNj4EOr4RlBzu6c/WO5Un05NHoiG0
S2x2l/Q84JNaIzHavd1TUyZKMyZnNzBe/TyqPrdpnH8hlb6ptwgem8MQoLFl5NThTA7HIDnEWR48
4MZYUJB74LNLXFy0lrzItTaNpxBtDTM2HxCMZXiEksUWZUag6un6RP2WGlgiK5zG/WjMzk2cWv4D
UwgOAQpp+kXZJ9Zu9Dg4ruIsyNGygHU9NEPE4FJl3rbLoTQuNMhdIERqYsOoa+TtGNM51GJIR8+N
zdjaIne2zuPiN0ih8gnAVTnurVbar2GXWZ9sY+j3fNvlCVO5Y61rBPB0Gt25eItE3x6nUoTXY53a
TwYHlGsHaa9Afc9NWlSJz8QuRYkm6lo+tor+8S5QS/JQ58Ldj3GiqnVB9sA6Tw3E16lYKzcy9qKE
mlAqhAuruXaae4XVYcsIycQaRGLadbPUBgwwd/oayRhjNwDqeyQ4lb/Jp8i66utyvInQqzDz9lBx
Qwut1nWeN9Z6Cgxsv9LK4ge0MsbRNPP+0Zo7AyEvO9IKSrF68dP+LRrmoOKZG9A9RutUjxv3wjCs
tYC+6w/lDX7r+mBEUG0hiVBO4K3Zq/4QTfaEfr0yMlrwocmwvPbO9oSvmy5L0lygM7LOIXkx/KKo
hVesiWptKqRtZkoHiB3sLYLdtIsrIS+lMzUPwFbrxyoyaR3Fxriclo523NozEmMrMrpZfl8gc+p6
e7kevdCjyRYP1q4cq2XfWCPSPJvzVdk45aZdMuzUNIcfKerC8+AO1ZkCs9lZJJTcj4EhTlOuLEFj
Qzq3tM+qk6zlvB6wX5+boKWgQStFPReX81q0BasC4u42rpV3H1VhxJkf+/VDTUjic1MZqJf5TE8O
Bu1DN07rIp+BCqP5hG60xIZxWY2OV1w6ceEt67FMX7DaQbgJVAO+iBHUCqxooA8YvsJw32YQiZLe
2ks63tNT3ytXWyWBBM4WueabcJkXpI51OO1I38VcDAixumY+3ZOVlpXZxI1eNUimnfSrUn5OKV/G
8Tmp2+7JSg3/ts+1v6Sty69LWpffC6utdyAK+sexqLkn8gD7YYttlTFgld+jdaoOkyy8o4oEnViR
ZsYlsYH5dZv3OLMAOBxbB1RtntjxdeUoeaH6Nl415gCvOzfra7pMrKwusD5j27fKfY4DLF5ZtkPe
bDQMj7TFQHJ1SYT8tYSc52Mr21IfFrvI6ONjwq50zjjzPLI+YMO5HAzoLu3DNOjujC7oHpZ2oPky
2RgHC7aaeCPQv3KTFXF5iwwzvDDpXG7wvPELQ6bdMgQo35giqD3GhWJiZoI71ejBo6xbBZ9nZaOH
u8hLuvah1982Pd0vAZrroYsJ97PLwDoxFmxxm/ky33ptWT2i0vZ2bHbN3g58tUkQcmA6BUzzxRl9
K99aCY8HMahtj9P/VKmu+crvKinJ6u6bN1r5pusM88aFbX3VmZ61g9xmbbzZ7S/LEeMZG2nb0SbJ
oZ0L+BGcZhps8Jlxk5rLA6iRhybFaFh4mDRBE3YTgggT/hZcQLWLKmd5zIGuuRQV4wjX38Gcvw5H
229W1gDnY1mYiGJVCDei8uu7hoffumq8ZpP7UfmKGb19ZZMZL2x3Xi7NFGd7TF1zkZT28hhZsl51
nlu/4gS3XtDUuECdGGLkaSUeyrB9K4KILm0Vh0Ck8+7CspmhrUwlc2TmBcOlfiiGs8BUfD2kk/w8
99FhQWh8shreK5DuvllFQ6uOdKSnG7f07Q4nAx3ANX28LKfATouLkAoLSHt+kzomO5Bd1OfC9DDF
ZiWxojzG6q9G6Q7Q5eDlppSoe0orTlcWOCPhVxtTQg6KS/kGIBmYHkZm7b4jJoIMx2lODpJn0c5d
ErSyHFaqJ6OxxTfXo5Gofee7KYSrTHk7QqpZhm06h82qK9ryNDXWOfdSMKet+yztxjsYcpC7ORPh
Dd5quJQqscM9HlkQBJ5jFld9y/jBqoyrPAEfG7nm58yP46egou/VaFBJYXZ7p6CNR8nlXtQZKSjc
cM9g/NpSkzaAEhsTsyeXH5veNwaEdAlo2tfS3CTKf4oC2ppRRk7D1KVrb+iPRDk062wsL8dcbOj/
g5BpG3keMvpxlL/jKg51/d6L65rwr+cyZZ4ycfAC/8bH9hiabjJV8lX3DWjw0b2frAj1CcQ9JvIL
lSiJvXG6sbzikVCwR5Uv/jG1Z/PIIeM0y+nVGDB9YMTojFu4dpDl66sxhVoccSyszNewLM8+LrXJ
yjHlBmDpyltULZcLllq+CgksNAhvo77xnoRc8E+WQ7iOfGOC+uweU06ecMjHyXzm2Ilbz0DdVHZ3
o6ugRziGudOadIoNyvq82rsjJ+rcc4uvC+3m05LOMltZbgPwI+Uo+CUBaDAyXA6AqU9JtW9tBwdY
xcG3Ro+cQVU3JNyksa2fR7a+/RKDkVkSXz4HSdatoxhEGTM43Wqqx7uOW7qA6uYwBSUPnGZ2S9TG
qp3Th3b2g5FWfJheTPBvaW4QrdNVQMjgtRevDLmpqfO22SmpARK9ywR+sq9Mast9B7vzEFC3Qc2V
1vcURALNBQDwQLWNfj9Kg12yjfNb5M72FSUpzV4iLsu90Niagb1wP3nFiQfW8Jz2mNRR74WbJeto
5VOZH60pDp9MBRsZPoXm99k2RUNm0nZZWcTWrQDQjzvRljyksOrXt1E1VOPBtBhZNarJ+JIqhmtj
Ifapn4IQQ6jZb1w9n12LaOxoL5tdg6FGgvIbluw8y3YGHx7aKCHpipaUyvnKiMf+JWB++JZVMf2x
WUXdqzk7gNAwDjIzAkQll2I+0woGaeQ4sOhRGiYOt0VcXpqGgRm6w6TIo3p8JGO7QVdZ9Z9JEGzp
8XHKCNaO6No3VXfTaUrd+JnYnfY8oc5n4DsnzjFg2LwvTXuQqxYtBt7apJYcwWBDslH0VCjD6PO8
XZI87wmiVRYNlnkU9/Tehse+HNKFwrpw8aTZQXkxT8IAItpNFjS1SEJHM3AhFTvm+CUMMYax97k/
pCd/8exLzx8zhv6ZoQ0APVOlSdwxO1S0E8plz5k0PCPNMVy6j1FxCk0NBAZn3l2HmZNSVRHSss0y
238C2DCjPozbijumjKunHHvHboCGcBiUKm/FJISzGjvyAKwlEJccGO0jjWsD+kJUWXwVlckBLYa3
GuyKfHS3dG8r1EE2IgKo9c3G7YgBNGvvIc+1Y8CJo/SqoS4FY6KSXWgI5lBUt8hZbR6wprl3w8z7
bjUZAR454a9rCg95LXtuwPUgjZ716OZnr4QrjLBPXac1OyBDt2GXGLmxceEfrXli8/kYLDL+5+Ml
oz3cDmHJJDmOlLH1vXF+KJ2+eiQ7MDrMqCpWRMJ2u8V1wisTLPQhjG9jq3qVZfLsKJeuhB/DbXXM
4b6AkE1+SiVe7KWybsCmEZFTglNsY8Pak/ZhXNRlO8CxMjFd13WA+72Lk/u57evbwV++4DIzSK7k
NgUXkDkmVCQx5xJ3Wcq0y3BLjIAcNe/KMnNvlE3uhJcUysPR4QVfx8TJjylwWObfNnhyGEY7Q5nG
d8FvuDYdWKMFVeiO7UAeo8Y211lUwHDK5RIzHhXuZdBW8Eg9sPl1X1C61I34Uhuht2Gi68DNNbpT
NQzl1Vyg2mRUGO0ir/wSh/V9HpoVJivqRbqrXEPptdQL+BpZj3Gubv14bcO43jYi+N5my/JAmLu1
7gFfyFq1Z8PL8y0V+HzpF0l6TdfYf2B0bt7Fft/fzkx1wJUCHYpDGBVTz2QMJFUW3EvDUzY62TT4
TIFP+aSofldBV7i3k1XSc1oW4GyWlVJYej4mhniErOvMvvON5Y/io+7spxZa94EiP6bVhIGAevQQ
pMly6NFZQp2tXG83GEu8k0HJcA1WQrhSMeMgp2ti2JYzCXJl0IUbGuXurYmpAY2Jov7wisSDtoLU
cpUruI5rMoMZquSAG440scRNUfrVDWT2/mqc8+oyHWOJGxuiF8gFXxyp8ZkwjITNJLlqvxdmEj/3
hoPTkW8QamEwGlAL8+IRQa14phtH60xV9gWWLQrFBfkxjMJmi88Lv5QavItE5t11OhrDrm4yNKyd
038NlV1vmgST2AKX92JYKiIGsD+dZqthlw287q4HT49RDBSs6jokf0UpBvjtPD4lgj57Y3GQGxeF
KVAFtzK2500S5PKuqrMZ9HrprTG/qydv3Cq0CWssMDduOE5wfaCX1jVhMmibtqA5bQvk1QBPzgn4
yjiehOdyocvSz+bUg0eGi4VNPD+7QzdveqDqSBl0yRwBUQ+lPZ0a1ZbP9BaRyEQpk7gqO5dB3FwL
nCp7KtvscVkklBVnJOtpNotPgipvH1WLegnb2H92E8N9s4tGnyeAWKBQm9b+5Ahym0X+2NTV49gW
m4k64tqfW3Uyi8G7ItnF4DtW9qVlY0zpk16d5xYSMyN5TIT5UN3Q8+ezCjkBIqdtZB7pK4dPGLGn
PZ67OgYzJg2ezqq+JkYiXzcoHw0ouWQPk6URfI4hnR6EVB14LfjskhosvZcNvxe5B557yTxjPASd
QCjv+c14YUUWnOeKraOBZ5bINxMN3oZm/2UwFDadFzvyEEPQtaktPUE3stk59QPHzK4dmbuMsKpW
LgOvByGQDdhGuR2MJvySFZPeWs1kequQ79z0FPL+RuQmliCnThXkAcw1fvmtKziFxMv8MJgzIhd4
NFxHnjM6bdsw7gC1Zm6lXltkLPsQ5SctUNuCc9Z264DyGck8o/AJYJq/aYrKeSNfgok+KY3LFd21
9GpA/7WFNqy2UjVHlXsYBSKOP8zKbRvmdBbZzO2RX4+g5mGn/lA0/5IH+LNs9IN3Q4tG6beb0gWy
ZRJFbn0IGe4K8G9sTHBUwjhaj0ZTVscktdhqOoZiOzQqzdZGaaCZzNaF7/cxYv4GYd759/rVX2Ms
eR++Y0thShOZokmK14fs7z/NSCROwArWZqRE25L+v4Abgiv5hy5KXrhDP33p/yUD8brtmmr4t/s4
ySqU3P/273/+57HNP5dvP9uP/vfr/dB3Iyv+F04i1N0ouX/osf+wIPEnJDg7tqlXkm9LtNd/WpCI
yLZNX3B88lhbLK4/LEjyX56ewONZculBObb3z/Tdv2qfvQBKlG3zenRVJDGl8mOGphXmVVQmy6Oh
xDOWl1NDbyRtxNe8yItN6sgzQ7Ydr3O2spAElrz6RgL6fehXTzzVL0VhkFrSWhcD3UiAEiHo7AhJ
yEj/lKnIE/x8d600wxsa7sGhjN9yesSDVEXHPpjv5ya7DcaS6EP36Kn51a9gKvnhw4xwCc8SFpNg
Aa8ROHTTq+rbkFGMp2mdr5wueJCpuC8Y2SaucSA7AIEGvUX6Ce53MfrXfSdxanpHX3gPlWc8IKe/
DtkeSz85KPyNvW8cmqn4VBTpl5IB6HqSVch0JkzWNEu/NZZR4ePBstxhL17ZsLgIXUHjZobWiaEy
WpRqfq3KhL8zZZ8MST+NfgMJFHPyJRLTPa1bNEnCYf7byg0aONxbsnry6drwuv61zf9tHUEMikW7
qjUOqWh3Y+E9tYKdmyYgYJXY2tl2eAhqXqptWsmBfbyHnovSe7FOwRx+t0ZqGg03NgaqLWqlYI0B
CX6iRfyQX5k7P3B4z+TXoc5v1Vp1xrAf0uLW8jqoqKrgKaie+Ls0qH3vMCP6Arotd0AY+LzkPBEy
413F1VBsw4RsGj9VCv+u+pbmvPXAgJI2xJS5no04jc4zZ8mGX2Jp1RNFyTM08O1sGtdubp7zNERL
vqg7YzS/OhUKMB8jMYp2Soiybe5E76JB7a8M5wHb+jfwbjfwdT+VgrDEtsUHqFRO+bhLQfmvQp8Z
c9GAb/IR/boeA4E8TxlK5dQypEIFhymdn4NUXszp9MrJiwRR7yr3jGDlSON7H7f7vFruI8J0qKnb
GmSakXAqBNxqkFtbAzdBl4O4OFV3jO0OYjCfh1w9ZcI5Oh6FEPg9hre0Xss7WmOIGVHU0YG9twJk
fYYBhoQMBK1FBEUCuSmf05AnNd01Nx6GzWA5L4PfYI4Ow4OZcZ3YvgiseNFQznqj0uZbJviFaRIZ
cXY7BCE4UXvtyfgQ8sv3qvk2+Nkh88UWNOKlSPRPEPq3kz3QLhl0VyncGv7gACLq9oOn9oRbXcTd
OKz7PkTGT6YJ99gnI+32vD2ULPN3ZFP7wTKgJuUHBk1ruHSfwtp8HcmE8Ufroh/zWzGD4B1HXY/0
wYMa7a9BLb52gXOsu+L9rY2oZ0sqjiy2T17uIavjy7FHcWEH8ReYiA9CIpgfwAIto33KzewQyPqu
zaZ7UxkHJy0Os8+qMOz4S2zUd6Y1vVaj/30ojetRyRPZ32cNuEor95g58+tYFiismN04CIJ/2uT/
whki/nJvdBzLt8mjDSD0fTC/wK118H4vj6WfmYS/1S+pQHnnl+kGCvbXcSovUujZS1heRIze0gIA
/+j+TZ6y0DnUf7pTfuzQThA4gSM8R5CN++u70Lx2BYaTWEef5AoZhQZcSuegBngxVn7BOf0+rYvX
QkRnwI0n4Du3VoS/oyx+OGX+B0xc/60b+f9Cj7Ew8V55Ad/qv//h5f0vB4D/9aX/N1qln39+zv/5
93486B3nX6aDJMrzbQcDByC2P4xc+k8wDbv4sjzcyFbwp9fYcv6FiYtDpGQXdZ1399d/Puj1H/Ey
tol9R//spCf/8f7+c+3+8ID/dQ7y+1r9aRVJz/FM6QSUFti4uJg+Rv6UBW70C3zLKpbUb9FJEg2y
ZUMiGkMu5FYC1wYsnjFyje8D1FHGAgGRTKWOYIhsZ0PM3zmLmHG1u8dSyzBbx69+JNr/D6yu/9dc
7EIfqv77xXX+vHzO4o8Wwfe/9GNl+RgBsUMTXa13AKp+1uoPiyAnSDuQQH1t17fc9zXyxxGSRafP
dfwl29GKEb3o/jhCmv9yXB/YKEdOOIa+bf+TlaU3wZ8WliDd23KohHwsxIS+a4v9zwurjO2iB24C
IiEC8s8jPcy+iVqLaikarXMHhuQKWCy405++pL/YnT/kzP+4rn7zniuRreBz/OW6Cfpnur7msmvd
kNDS2g534D/qgzXm7un3l9Iv9fEjwv6zkAn4tg/c8tdLFUucLn1nzruhHr1TLvungDiNncVAZ1Va
xs3vr/ar5dJ7/2DsFiYOTmlJLvvr1UaFNT3taKAZHmyUzBNQn8yc3Cu4Wbt6HIFJJkqsMZHf//7C
f/ExXdfBAWlKNinh6G/8py0iGYEFpxU6jcr3qlXcuub3HicWAMiF5L2coOl/fr3ANS3pm5ICmg3u
l+sBHCKFMeuXXRFr132UGinqpGYZbt3Gh+AMq6Qr/mbV/Fot6y+XYDs2VIsFy41jfbhm63Zu6o9O
gymCrGdkcgh0KuHvf//JPl7FNXFr2J4FP0Jwb9gfFgwjwMllojfu4Bm5W79GK61SJB6/v8rHO4Cr
ePTBOJjYLvCu94PDT79XbLdQCd1x2g3QGJa1zAGypHVNRMZoL+bxn1+MM5AtuBCN7I+rsotFLUPU
fzszpJHmxhPjXWA7MrE+/f5Cf/HdebZJW4c8ImIpxYdVWCOOLBOvmHZAKK6z2mn2KiZZ5//gIraj
9y2U+2xbvy49VrSHzZFWHT3Dr0R6T4g0AbX//iJ/9fugt+fbYlc0XfnhIpKIURdI7LQTvjvs62W5
S6ygushxZP3NGVGv2p82KEvfsOwYmLRdj3/TE/jlTkLpPfqGk+dnGCAr829umQ8vLh0OSJ4wHV/Y
PHsC58OLj/EAD78osh36SERyS2KGzZ0kvre7rQpMMocJDry3LpcwRRJXV0P9VOWwD+9+/23qy/z0
GfXbsFCY2i7/cEeZH+8po5X+Mols15ljtrzg9FC+zoltCVuaMr8+eGUsX6ehjt1/tvTfr8y2b2mX
Prkw8sOG7Cz4QZqlz3dh4uf7OSkdbL7+vGZ84jz88w/JtsFT3vPhy9j6t/jplrZjXIolZJKdijFP
GVHbfGVP649DaC97fHX9Xab8/uqfX1Tf0vQepaTY0Q+kny4appaZeEOT7zD8YmrvYSg+D0FWk+PY
TQ0GOHBXKzVU8ts/vC77rxvQt+TILEwOER+ua5lVSesbNU8Q4Sp0PXXs47L81OYjAhx0eTekbdnP
v7/oh+0FHBAwBRyErpB0TTmx/HpRsCu2VwaCwSnqjtux88d8Q2q2HP7mrvlw8/+4Dqcs1w648zlq
/XodgrqDsW2NYgdiOrzEumvf0GhHVRzN1d/c/R/vDPAMLuIZ3Ae6B+zpZuHPv58d5+6UYYM/xt26
e02uf/+FWdLSG9XPt17A+VFXLza/l02t9GFLlr0tElda9n7oYsfbmvNSnoaYGQDeBLD6qzQboO/i
nwrUxqtSC5Vc6aPQYYMlKWbEfk1XqDU4EsK1Nh490lzJHcFy+WJ3jo3sOW4RtzZeSxzj4JO7isC5
idhqKuV9qkCMn9D6zNEa6c/0DQkXI/heDskTYQkdrE6jLA7pWDJXwmkgT/3C1OIytxYUbZFVKIYX
ifT3heGOz17kkfyX1AwayixwX7LWIaUKOPWVSDvnqzc73ps5mOUtFi2Uel7beZ+SDJfPKjclpq6M
OTt4hKUOJviS0WKva8U72bhdNeN/rFoH1awNXQ1BonvPTUxCIhiYlkafDzgiKbMS7jamy/VQDjZt
UDlER6drHWfL+D1pN7aAKnpwkzol7QoBz0OO4s6CpKkmF8VBxNdPjTDZh5Ib1ML/a8xfJMjLlziX
ebCaS0JvMJpmybyGcoD7kK193oaic7q12/dVDck46uCkjlGJNTgEtIzyGoU/Mq2OkaWQJHkrSB95
6izhAW80Njrlj4xcmazR8YvoM/aHDPddhIbGrpoNUpb2IcxybtfEJ9k7mONpoQtootjD+ZJOB/zk
PrB1AqWQS5IDzfmkyI9waWNro9zOyHZj7tdvYeEs106ymMRsz43sjkZW55dQO0N5kzXReDPnJf2r
MaJLf9EnSzmx8489+oO5KcuD7RNisSQupmlZlvmniRDGV0skI36h2B/JIWIN6jl2ySg86oyGNhvw
BhIxpjwnAckptHPeG/BNQh8eqp2Lnf1uyLIm2dmA3Um0S0kKyUO/LNcx58dPoQeU9OhVUZ3eNEzy
zuo9kgSiCmc9y6G3zKFPSPyKSdruCgKtcI5GthrJzNFhKLbb8g4nCdhkJp8VnJKxhGRoy85fjlGv
MPAAaXa2VebmaMgrhYTfSBxrWqeAXr/iThPmekTQrnvX6Jdr14q9XS16GqZl35u3vB0YKo2JtmBN
AII01mOrxH+wd15LkuNoln4ijIECFLeuPbTMEDe0zMgISpAEQf30+3n12lrPrI2N7f12X3RXVVZm
uCDwi3O+Q2QEyaxs6UxLYEmK4anZzGEA7ZBRKyr/wFs+CR9u/Y2bhsDFSBjs7U2ZEJ93FLkp1B4a
J9lI7hLanXaURZfCBEpDDQaldA6zilwR11lt+ij+yXBa2Oxd8U4gIi6pUq+TucOUmDQDIpsoU9Wr
k8Qq24qLT+4qgc4Ioxy1pdquTdGLPbM55CyVhxaFuMEcEX82rYRoMIFk3J/11gCamuqLFzdlZaJZ
uxE9gCu1BRvFtCL906HRUjtN/q1/yNXsusijvCk7amAm9UvsNwMJb+1FSuyvYyLJEGNtuMu6ThMX
V4XTO3JQFLrKy4Y3x6ydemU9Gv5CokDqXukRRyRivG2b1Ze9fwFbrCQNRXPDHNzL7dVsQjK8CqTs
H4mek/6cygr3MSTN7q3ifCt3I0yrv3miam+34HMTmzIvg4GTaxHw0AzKZogQbTIdIhIr33wqf/IG
8WjuVe1m0BVxjzSgVWXqHyapm35bA0Y7dgtCHDgZzYLmNRB+egCCP/xM40zSrJPn5V3i4sQ+KFut
362p+WW+O6hfraPRR8Ed4yvQWg/bdBj22e8xzpqnMcxBuzsVvMpN1aCmuSZVADUg8bM52Es/6KYN
EcozNFgG3eqcJrEgzhAeBr3yunJGBU7SDZu1RZF6ZavFnDTSBYbVdNPVBtiGRBvjBjXyiH++ahbY
VeOvfXNOywGqglskiAScuamHXZVptPtu5mOH8m31NZZzdtsvIb/MyGJEBbeWFYgC4QMOJ/ddfQ8y
EOFNqhTf/DzN4nhPhjNwr4rRAaIZv2KXmy91jgC0Gz1E+dNApmuajzPODu6B4OSYuFTHhfpXbjT6
bVYaHPFiQ3gJAu9L+NxkxbIjbiLBOzKrZFMTbvLedsjzqkLzPVdDL3a5iutb1I0AaX3vL73CtM3D
RN7rCQR4nU/kIq5VCR2PCmMfpAbTN8fPrqlkNuwoXdqPf4Ys27pKMKmGNLW8s6WNby2lAj/TMpvr
asnH9oijYsCho8erhIXZzUA5xsHQ7AcV/66Fe28V9AH8EH9rUY90w2j0+Mj/Ege6Pk9u+eNGJHNJ
9+Tl0XOFqehQLvJ9YfOC+uadLf/Jb0F9pmjvpMH0skRFceuFq4GQrF79qCpRlQBdZ1F3Y7JuISQU
tAeQPig63HJIW0W9IbvjinDGjJcQHuMAkmk1amDaY9j98vqeqJZSP6hwTtl2sHArbYebgbxZSG84
xrsQ57ZIa3tVLHxOQ50eRAtdxul0do+2HuzG0q52bzMOPuDTXd3tpOKZR3tjvj3jtH8DtPxkiGDW
eUGfbtA3LhEeerq77aVUOtrAEbuJGf2XRda18tr5ruFNM+4zVq3+ydcedWweLy8YhxIEwv/k+/BC
jsM4SVx0dXGPA3j95VvnM2aTinw1Ge9nniBymVYHTgeY2ZDInwgLUpRcKDRozVkr9b3/1wSaAQna
jkS+4ELI/II3JIhfp3H5neDKS8hwCgZwO+XYv66CZWmWuc99JIn6srP7VLMwmAkZXMw5GL3wKcwn
72cYidZMvXTZS5tRfuQSKAC3Ug2LAHWk45D5zdqhg0UVI5axrk2WbVTOjH/XsZN7VXo1mbr8j9h5
yeR+etaTNzj6iou619UnE1qeBtj6DxEpGGjWe3MnKH7+FIlYp1+9XiZvT4Jhl+7J+qsKMAFm+V5d
O18t8/rdqBCMy4RzK2ECsBsBFbyNqcwBWy/q245RvzNNSWExoEtEuuY/zvjycN9Xkq9bIYPpakzx
wWxM57kfrUTOHE++/InS/HOOa7YkiHiel345UR5Ve0c44keUegByQ7wvOuz3LDLdGxy2f6LWrxwj
ieUtp3TgmCIG5I6oz3Nh4mgbIgR6NMR0rhvolzUVSkwik8fSam7I/QKWiXW2cPdlT4YaLlKg04NY
STWbsGiXMeKrsvbSved7QGIN0mtJxs13wZbhIWpBbzvS4JjA8PsU5Ih85HofiRW9Ddu/8Mqopot2
ZEME3xaIANdoI3BztaIafk8JrqGt1zXTnqpUoufR/WFBX7WfJlntchefAWAzTn1SIeFMV3vk6YqY
lPASZEAxl23hTbZXyap5ZLG5HsxAsOI4BDGivkR1bFql+4cVNQiSbP6Fq7Z8bhv8qBd+wnJl5OTD
sZSwv6ak/vDKwXnp44gc0WKhWCWG7qEYau+lJq/iSRbuaLkpIhgggKMxOlPd3uerRQjb9HypNKrW
G8QHKHy6drhqLYbfzvOxJa2ESc2Lx5Gieh65haS4k8DHCBWBiNNxXLa85uwwXyCQOahe6pW+3MaW
cEpiiRDTDXqor3Cd2XuKQEKOtLaI1BTkgwQRAiphT7AvHSr1gIFg/AUueSaruMzZhSdBheWkNfMH
2S4RUkASsmFDcaEf1tVNyQ+Qa4w0ddEgPYuRWBa3WTg1qPGuJj6lAw7kTGwpAoks8ZbwcJEPYbOs
K49CeSWyYAv7CuhzqKeMPmRK3UfSSdb+VOSD+sK0OebXWhNKd/ZgKpjbBHYXKrHRjNONRxLySuAk
WtZJObW3Z/xr7B5qOfVHVHLl5Y1wXnyUXEdicmoeFtJn0m3p5+TWRY5cNVZUA8UN1Ke7XOBkYFJ5
DUMRFP39wKlP7aqDWp4nROVnE+A82MZRl70EwAGHRyP99h6wzzciP7VbFuPsPUsOix2UOHheo/kx
0v41psb5Nk086CPBssTZUNWRW2fl/eQXHwPwvl0H9zQXiBqwnuP4J36YXLM06pAW5ijz0Zy185Fz
qBh2RZGlsFkGCq7NgqnhYy0HAGWSfPnjPC3gprhkUTx3OBvHCJ2tRsbNpSuAfdSXgzZg4JGlTnhG
9Hdbr8Ub8FGfQNNkawhE3gcUP1cVYNHbUJoU6Us9PAcii+qjj/sVl5fOgHAAAhjLDi5NHrT5tq/y
3D60yHpv8sEv4Ql27kOn8ZLugzaAcdJh3qf8Cfjnvg3u1Oy0O6HwU14iQtYCm92WZLn0gY4KOX/T
WaBTvTmJmY8FD0NFZrIWb10LJ84LF+fLOHr5pbwyoytx6Y6UQCKhdbtce5xPZHb5UYsruobkMYPs
8AgwCDc1Gw584HEJAWYiAsPbpJVPrg/PQn2mNAyPXmcAiDWqSY9Bgbe6iOAVpPEZBMCtj2kKu1U1
phcvTD6ewOm9IYXtX3NHjMD3IvmQ4X3B1Fl6G2JE/wSz0feto/R9Z5r5L9+sX0zaOs5MJyOGEmr4
zTjFwZU23jEiCOyJ7cg5nHJER4RT8N6SlC7PRD2TS1c3H1kKGSru0FQ6VeSxw3Cc9RGSPv27663y
ukgJzfJSvP8+h+K2rrX7RvGQv/TVUBNxEDBN32SiT/Gydkk1HWM8/C8RabQk1S5jelelCVLcS2X/
yc2Y8Yf2xGZyllJJaQqMEJAHapz7WeJljbrAvE+tkdm2mPv6VQBDuShKe0TPdZ88p4k/3tgIxhO6
Ph2Ccnby+SbzgNkEYyleHaSUkEJkgoBi1LrbTYN89/nr56oJSN2YqvH3Yp1XJkz+IS0J9lgwgiNv
USB16s4hapQ68hCF1U1ODg0l+phQWzYXvpyk4d6w3ZEvQGCm73zM8xMa4TerhklsiZuBnCvbkYu0
DHGd1NQc3y1pjGbjZeVib4nMbedX2XXVX1wsyYE5cP2Rhp3/1qexB4/lAoo3XRb9CYFF7+su6Pht
VvzoPQwchQJ9lLjVwlrLe8LqK7uL8uY7wCC6aZ1U3AahiPRVMKbiEUcyvcPoDstHpFxNNU4RcZdo
fOnEtPPA7vW0qNcc4C5tBdXdJ0EKkBI0cXKuNeWtSaLl16RG+ew5bbgZGBhBvEBAdoHr5qh1Ihfy
gxQOZO21qKP7bilqNFq9d51k3pAcsmztYn5WN4QUhJBz0xYrWMcaFj8pExfwr+DtgJ1v+6XbiJlc
hT2ITqg44Haj68LryZLy1eq5uxLtvIIUHfS/hiil1CcJObiymBbe/KwMSQMfTDByYkdDt7cDiv2N
ArdwCUcMzW04d3164AuCazGutL51g1IiB3H7utx2zZD/HggQybd52zUPyRIFM1sh14Gy3zgOopV1
WQgOdlb5lVsO9V08t6TvOhNjFLDOBOEQgVZRhLbSRStcy2ndBdMi0j2nR+rsoTPYp2kuQCK7tocU
GLajq7dRFDrkPUgNsc32pBopG4KBIikRyWuE0xMlOkF8qIgpByQ8Hh84Zw3fhKugCOS+CsP2J2FP
PO2SEaoiBq1pvW1Yxt4Q8UEbXBQhp3o0LuMDrrESAw5f+wcxxiTdq3jIkJ6bjlaCWm7ub+I5nbtT
zQYaAnlY0xW6Bc1Jloz+y1iVtChzYlZv240F597iDwSWh3Codnay/U3FJw7ONSFm8wA8QvG+jopc
Oi7w9djMGFnoZOaMyr2LIXHAwspYfQy1w3gpxOMU+UuC44acZZKYe9x7m85f0vo86cGxewLFk4Hq
0VE3zXSxWqY9PtKUq0owiJlp8HyO2nlThyFU+IUsOnFtqgVudNj10M+7rOlwythg3gSzYFIVzhX5
eA6j283g5zQejP6IyPM8vEywvYL2XhaSSxO1HSdS4IH7wlfItGJXohLJKLFG/Zl7g+EAhWk6Ih4c
1M8lMf3dxIDcNraNC2zWFQwP+GLNoDCjSchNcdfCaLeeuQ/XkOTT0iHpkt8x+GkywPqbZLTph3L7
6MeS44jLTuP48oQGWgZM21+OS1ziZ+kWC1K8ZusIITWHioBxZWJmm0qGb1ublHF+iIfQe1/yMsU+
FQipToGpgZfni4CBF0ufuUMpiTtUvXH6yxCM6UbSwlPdM9ka70Gqz9FWAEDXmBKEiHamayzzapI5
0JZTFfHY18LQqoGsNed6MKli4lf5j1kZ5DBPnAD8fTpm9VElBGFDqDWI4y8O9/AhVAW5j4LhFlki
fcNOKibbsd8wigskvppg+QzDXL3ymuPnPFrQ6xviNgMgOXHXXdXDyMvCm7lwcYZt6V+TVFHOZ0JE
/HcJsyveQCUkcbynytivCUSg3SUt+RnDNNYlkyKtINLX6Zf7tC5Gs8VUNfzKZSf0LoB24v9ZIgQU
dyAeJkBTfemZTaHz9hsfgpNv23V03M2E3Ni/6VtG5JDAVRPNG+yt0t8Zm0l7TBrj4oUdPf6IxnHP
ulixD/1QpRJLv5V5oWD9A34PHfOQlgF5mdexdUigJCMkjKdmL0ebQCAaFWvE/pSXvK3BdkVFKdJT
06iLA29sq2bZTrj1mgcygOpp4zJ2p5tuYe1vASqaalex1An2JBCW8hwNEaqP2qO239XSa9dd20ny
7v3Gav0mvbqDw+jQnx/T0ozhdojnKkHCB5V4GzDXw+BQSdhhZWlISR45rHnlvSMjNLwESV/ZkfYX
23+dXkbha1gksEQoX/cJwIr5fWyNs57dvoygAte0mrtsDplQE3VTZHvGuOMAgTlpu3jn+2NwxNTj
NW89KSDUHzmtNV//onbPGQbb7KNTU7ZeS98Zqr1pnbb5zT0yXBTXTfN3dFKUjUuU06ctk2DpwkgY
AYNnU9r7uaWqPZYB+aj7vMMg+sbsoEvuyiHSFLvNQjJq7aGs3Cn6HugKJXt8xgRjar5L37YCW25U
K1j02os/isqySC0N2exMVvw625W8ogxTezG8EdIMSkggLWspnwZCUwTqUX0tloVo81EnfmzxnvCJ
3K8ZFhMcx0mEwxr484un2uryZlfzNz4y+dQCUmk2I+xgQbQ0OXlEC/b+9UQiTH5MnLmOb/yCwQ2H
WhZeCeWRsZ2PY4gvfIyD4GEom/SJuW/OcZzNVgiweInbcFdGacx3aiC3BXpJ7MJOQDLzntRCpje+
Gv3hwWemUB6DMCHFwBO+KjctXLbfQBUiOKcerEJGZigE9j6gqZ9iGhwmzsw2YrLB0eDSaQ5j4APY
IeLraugSEz6aICwN139JiT05Adtw2ReAgRqvjsSeeTapAlWSzvrU8kj2h2TWbX2aQjP/UHbnPndM
MsSP+TRjec6BIyf7tHUk4OZ6rZt9KeYek57BO1NhvQq96q+bJtVCobN4AEzJxLAcsBnBEwI8Gaw5
8E3P0Ur5tIscQgBpJCaMKZln2uwbfRHBOKLx7HOcZAD1/CV0nle/bMJN2DTimYQupzk2mOKJsCBJ
ASLrSjLA1oTYwuEAyItrFbltfg4mKHIYJ2NzbR3CMzdWrt6D9lv/uQp80jIcqYe/cYqI6Xplc5Zv
SOYWD61H6PC20zp49mmGfysX1NXtAgL7x5P1iO2pTFvxlERR8CTqEr/R0ts4/liAR88PjFOn5yV2
TXDVRoFZr2M/bNPTuNBD3gwi88tD1csmPuKaHhqulYpcrH1XFZG6N2VePc9pODoH6y0StIbb4aC/
jIRophHExwU50czI6MDXLluj44yzPjwknJawa7MhpZXnm4amv1ohWUHAVj5qyLa6X23SgdUiKZNk
uairj6ZFNgwVeAkmcuVAm2zRCqmP3MuBPLH8GszeQVMscbeHE8+kKZIvSpfhWjdcrpsVbyUYuK7L
xsOMl+k5NTE3c0xeA0jPHqBpaQRRSHalOt3XJi1fjS3y7Di7+B03epCCqS94KKY5jga8iLbtb5vO
llzhTGJyUEjA8mbnB4morzlTS/eOrpitiGRU2/OgO95B9bP+kSlZTLsIkXfF13KtvUPnylHvLLtf
51wuRVUd1NDiMAyckpXShl+ux1O7VvyoQZuGq7rx6oKiv+jHcL6HAjoyWCKzPjuEOTbJ53pwqmnf
Yexk/7Ek8BSbeMJ6aPBKvuOQrEt2miypcVaHznjd1Jo2O2QC4WOeUGVFWz7YCsG6Kj4BZbTOrjN1
/Kk1xOC9LPsq2/cd+xLKs8zTFQ9dkk93qUN0546nIZPXfdkzY1P+GnyrVeLLb/jrYpfIbuhvS3JD
QKisniFrGqThVY+vliJLevMfH6PlNYu8kh0akKdrXfgtj/w0mw8ZNCEN9MjcmrJwyl4dycN5F2fs
rdkPlETLUjBFDD9Fht+NyWG4I/1jPSHID1jlJ41atplZY7EftCbBveOFUF17PtYMimHokawT2uzK
zMrTR1ybFyf4ApAPjF0KjJe5MlP/SbZ00JY7cYJw0KSf7qTZALP7YMzOtIc5CitOITfjUK2vTVYZ
eRUXfkSua0IDel4jjDnAP/uWZE8lQHnh5G2Lq8v+G9FnwXjUDxqmfdCDxvUkra7Wfdbjadwrf7Kw
dOpcnibwTt/SuqgZM+SceNtNVoybuG3nhKu3gDSpUirkDnrsTUL/TErvMvCJjRHYlxPMTJ9RqqLI
PjTsbrEDMXoNiSsDqLIHTRMLaK0TMcQmAUqgynpNr8DM93+WOJ1LAIeqYaBl+0v9xRRG7/OWjCcI
Sp5sDyhYV2pR7t4nF6BCtNE4HIKdWEA4HiNMFzEeSg5zbv/Wmx6qseUbSeiKcT4sldtLB9jgyZMJ
oMJgBe6/tWlWCW6sVTW7vih1/9RR4bA3S7T4XsmO8AkqwDRR1cbF+wTZZ1dxrWMsLVTy6jcuxDbe
60tDupYcDouTg6Xroect+6h0l+Q0zCMmW2Bdjj4zpSepm4S3PLOnku/bW8j2fdkUliHSHlHHOG96
WcFO0Jh2yuc8DF1W/EENHGmXB2rtDusUqOo3eIWkf1RG5jcJ8JH2ZvAiZm2rh54G5K+bz9cMkNQn
LCGn312KyeRsWp8VgqGGHA+u36jgWRVdfD+4apz2levbp6gsFlypbdWC/sY6DY+QzAePzXUwvZSO
XKZjJnsFGV74UXISqAPj02AmfkTKmyXbUD1hK8OC7C1n8sun9r40ecEPndLJ342VXggTKidBmUdM
UbHNkwGnxCBmh5HrcpGqr2kd3hRV0oVHyPrWfLamlEBgdc1EYl/4DHTekQTYzzmDjr3lfWRhX4RN
YPbrYMLbMin8r9SAW1359ABMACQkHU8B/0SQYcPwbqlSAlDiAMrcIYuGArGMwm12zEEneucGeCTZ
2oNiArT3lmlquP5k+MdEfklsUFulZEPM2q0p04rmdypIwjrVKH7AQlbtUBxHblJzBfyPsfhqkEVe
rWnmA0BxMuvciEwNeKJgUHpEJrSLsb/C1WVIfIPAGNCz3yY6/RVmpIVAw5rSGcdPEY3W306hpv9y
3FxP15h1QVqPc6WHwxAGxp7buXFHiJ+0efsQ3vB0ArJTjhqhje9+kzSt2t2UeWW7IfraKc7k+E1y
60ZR8UWCMAvStksJHWHN3gXXE8Xa3xL2AgwUA1UXQ3ynwsdhzWFXhBZTEVS5LscPNwfl94hEwmMd
QR92BYrC/e47AYPHxsxguslM5oRKZWiPDLM6gI2U6AEpCGq66gDrDE+ka80frP4yoo99D9+ZHUfD
CF9mPuyBUog7Hqnq1c6jfM1UMH2Gfa4eenovytpxaP8gZiJ8afLCbtpOSunH0aMe2AW+mdgPhCuO
7bBlPAHPnNXZJned+ScAtZQe+YxDey5S5U4gFdiLE6kMc2ED9y/hjuod/5MyjHlDc6HQ3TDqpHBC
bmNy4kG0fncXwf8VdH1Ir7vIYxeVQyVhFdGZAWBD5RY5mEZy4G7ABRaEraEK626RR4LiQSvWuRuH
d4lJ3UwI2AFBtE23Rg+W88+UK9QnF4wwodTKr/YtU/93M3suEiUHftA2mry02AbC9Wpq6pBjGLgi
VnGZpiX9rAq46PLMzPENqu3AARdEaMiJojl5Z9CANd6WZLbvAwSFfwOlBfvSKSAeqO8SufdKENcH
bN/hb6sdszxAsqNwFqKWgOkSPFzLqYoH0Es2I5prH0Y95YQIuoYl6cUzdrO4QOTZ1oeTe71Wic/E
fmqb65QRu94BW/GfYoHRc6thplzz6RcxiXAp93YJ7PVvXtq6wxRPTUuYA3gE2GRxq5GOwvfd1jnj
wW0+UoVv1wpU7p6Tm/4vWvmcrgvfoe6t3TxBij/wb5+zldito6hZZm4rd2jvISridg0vfnF++xJk
klNM2D79qQTQIbqIfX4swWNNGcbJnSRf+isK7awpp4fyLbQLVX5X2QSDDaDnZlt0hXubZkZAe2rM
K9oIWJuJX1Y/Di5Fe+hNxKBuAkPNflYty12WwSC7R4LLHJofK8fbV4ZAiiRJADAVRPAwj1SAu7pu
ps+BcYS7jaicnvqWJEDYYZEByNZ4LiGsrFurjUfD8zCmdXDXs7v8xdcYXcxUTFChRDqbFANpRpPF
KMt78f2uwajJ/jfiaO8nWuygqR/IOp4ZXFXRpaQhjIPs60CO7wndfwP0uE3tZV9q77Nx6Gf0YSVf
MBcOwiEP/OVLKlc9hl7pfRhVsa4pBKl42E5ne1+uc+tDgqp/M9EMz+U0zMvbmEXq9xT46XfIDLQm
yKb3b5JBkjQK/dB9ImSjyu7r1ghGhwMP1w7ivvoSvi69XRetwO2GVAdfSi+NeOhirwdeRJCRe/KL
JPiJdBHorfC0PVQopBBBrWNDGba4+W0ADyDfWo6GmAZSOMkVHIjSfAbWwzosk6Im4AgeBliLhjBp
TMYJqdyO6ReWx6uQkNnLhGs8tfyMm0QlsUZgUgTAAxIWsjuntGK8ZGV3PKv+aIA6Zq26jUrlSxQq
IeUdqmKKjA4++4/LIzwSkBF6dodKpgdBFXgA3brGDfiMbc54BnDHGO18QiJPuER98oc0k61bNbMD
goeTx1u3CN2brCji6bDEmfvQaEf+xEAXYw7UBQamm9rmFos55PN0ndcfpcvyVSBiHjcFU/2/XGcD
agqBhWHTgzJe9z1Oshq5QU+kzIDhABa5Van3t/MrogbWywT6J88LmX+ZCIrbXuushKngNzN4Vx3n
f1iPAu8cgHHN5yalAt6E1Yj4KouBW1xmNP1OD1NxaxA/FchMZZO/uqQiUx3YTIFkabPU/UJdMA6Q
EuDWvfE7LgHZzTNtTgKfhL2AliB6VoikE6z8SKNXGXoCgnLyjXaiAlSot1DcFv/E62AWOKo2as46
Dmcm/zZhpK9VSquxcfPOeC6cVf67sX5SpHvRZTwQzPfYv7G1yYatkszukSkkwVsbJFp9YC4x0Y0g
6CZFVIM7OJ8RYWxct1NA8p2FOGQ3Rcb4ErFGvJ2znvSu2TZVBv6Og/BkcS9TQY2de4A0GDe7yAuR
JJRMepo7n7CUfpeonMgsPyApE+pdkolN5NYostxxyc0bvL4EDdS0MJ5umfgySYOEn1LvfV5IG+uF
8iq7X6NsG/eeAgcbVsFFpr+KFUP1lcb23t2KagZvertUecMC1CmbuU1ozJpo3amUnPKdKKvWJS4y
8yMSgZsiPaHTa+obkZIh3LNGWJpkNyaib26doUc1SKUU4aVpAynkboojmUYbj7pvQAmb1Sl3ZKlG
jr0Da7oCHlQ/QeKiiBB1g8Yi4BP7ynxT9Fett0Ie39h5Komx6eb6i1Jk7A7dDIXazAU2g6FdWSPM
fD9e9IhSZNezgWJgL+buN4FwafXg8JmEe1LShL6ORQbitWqAKPKm+nP6uDRTN72D55CYxGu3GU7I
/eBO1dOaIDQFECfd41JK9V6kqfdj+RLrrfGI/txBzqouO8mxJ1IvQhUpNpLrsOOswm//1PIkFlsX
Ue10AdFcsEzc2W98e+fumLBj+SayAcSXY/sRaeZiaya/Ff3eOSmCDhmEKoKIJwpFzbaY4LPBNabJ
/K3nNPJ3q4c3Bs4qF5DkDpHs/IVuuT7ykVhNgphDwuTSMenf0LGhe/OKkm04eep5ekpckr1BoPLp
cnUUevijBg2lyNFrG1xi64iRY85Rj4TitEEEE411kz2tbquId5/HvA4fEaVophKr730ljH2LvSx8
XzLeqXmDmWSkOfiY2iKClTCSUZBC5FtbApOQeB38cAzfs9xDoVBotABAqLoZflMYQP1VVVwvhyAF
CnTomZToq9RhLXJKfF7OrtVlxV0vygIi6LxYmPPhQLgj6LwltnuYA+Dxwh6/wDWqQpBF2dor0L3B
UqMPcgmb2/RpN8XHJEZd9SGcmQKG9mfpTu6iZXaNNrt2d9liAF/7lky4PeulaN0jdtSURgsDz80l
o9O7H2QPWR8UkJTovPrOEpShkEXyUcvienan3kfZOFz24tg8p2eehtJ5wSl/2U9WopPUGqt4TNy2
DW4ckUj/fuxWgw014i47G9ENzibgQgfTtl7y3tQ1ko2R5yartVe/J0GXmmvSPwzzG6NF+Ujo1ZLT
yHmMgBq3FfrN2pUxPfL31F5SyxbxULZJY391hKQ4kAyKBe9i3BIKvoWjlEd/825lRXTJbRoDh3JM
M6V2J39m3TfVdf1op8YZ3oaUtLsa94cvkOWghiYyzvEhV3wETBWp8djZR94WU2wFIGSlxuHbP2Gf
fp8QnQTUgG2T2J3rkgfwwvdfjvk2kVXcQ6uKZ1ff+ZgXquO4VOiBRDYsIHsV08eRNFrRdeeibHV6
tZAAUB+Xtu0YUbDGj/6CcW7ytxDOkTgPAW3Y49p3C+oVk5SZc79OzjAhELHr8EFSvOPetjKPIpC8
eWjWi1ockTwlbMoKuCJQvF+umzRIyxIiX2pr936Mq3GNEMYL8J01lOLy2PpaVHcM2brmho2lyt+C
EBXNNekddrmfbINgr9YQ0y83n3ujV0lmiLU2PucBFMRNwIyUsz0uCm+bR214ov9lb5hTxCEE6dAq
YmpALLiRNEVfVd8iGxxLGuNNzOiXkAOfHrgHdNJeD5L+SoQnKsOUYF2XWKUlOfZzlvrzMZkoVttn
cGlMns7FQJhFfWIP4uruN4j+hicSAjjatOuodXAGrGrshsdRysFllAQiM+x/jYxaCN0ZdVm0y5e2
Dc3fgaMtkP2VTyaDiQ7T3DMlmwUa7nTnOWvuE1NVuVBHliRfbLUf9RKgAyUVJKaKzYxCDmBtlBpO
TwKHyXZz0y6A01VkerG7hlx51pAZEXhxvp+kZ4OnBHxw0W3YcEaePaMPU/ND5bmSq2LkZ4M1F+TJ
BDWGLAA4+kQT7KKq1h3JkDYi68ErfplyYAucy1Q+ThAmf3JMMcNGFZP65loj+0axI3wL1zr5jNHo
DpsWVfFLMUTxcZbO2p20K8pPpzPqrRYqfs9snY34YbQtmkOXxVzXY6/mao+RyMHEAj54u9Yst/+/
HT//F/Dp4jP77934Wxi9+k/++99RD5d/419WfBEEUBngMSg8eviz/wnl/ZcXH5LYf4S4VuGB4coF
7BRjLfvfPCcHlgN/42KevNjIkan8HzO+8P/DJaE+xn2HHQ1vWvT/FNj7n21niv8AoKDDDC+5wKRf
/xfPqeMRmkkEuj7kVXxcmNQj1+zl8D+Y2/6zU/yfP+WCkPDwhEmpYvlfzG15NGPYodk/SJZiTIRu
pjk8Otl8V43O07+9+w//cpn9O2ft//qjgv9F25n1xo2sW/avHPQ7DzhGkEDffiCZk8a0BlvSCyFZ
Eud55q/vRdW53Va6YHU9NFAowLaUTJLBYMT37b22qgkUJFTjWKPq4sR7FrSG0aupFW8lmakVy1SH
JoSa7BG9bv58pM/OQE7q5EgnNjoxqrGJtSPeDsbNSANruv/z558gONYDUGrlDpDLDHiBO/TZp0dR
kJCspgGoUSZR/WNuB8H6nJ14+cNOUUZcoYwtra2FCah+z/GPiFvREh5ySDHfT98rbJGCFt1Szu05
vfpu2JdTLyn4wUYdvudOYRhEoTRBf/zzF/9tTAnoE7aFwZjCqyrkiT9UnUqlsuYcCOtwP+dHDPRu
UV38+Ri/X3wGrKFhsVVxGxrixPiaTQYir5Zj9EOP5vjMwjvz5yOcAPs+Lj9PLK5aDY8rbIyTQ2Br
TchGCoDKWt1r9bEHRULdBWdjMNwjI6Gmq7m1GfhK8cUYXj/5r5G9Aub++8jS+TgyqIMTz6naCPxI
tNy24jK8mS+DY3cWH6fd+IW19WMA/X4ch86qbmGfP30sLSBZSamjmDHcJ8L/LgjA84CJ+qXnbJZd
eOfsGq/4AkJwAkn6z8lJ1WIq0HXJUPk8qol5CtrCyZKtucsO5ZW17/bBdjlLrsReOWiHP99EffUE
n54iNUwVLbwD/MM6mXkUJcUjJY14O3piZ54p1+VVczC9yX3rNuN22AybxZs2gUt72Y022Rcna6wf
//vhkWwLgyU3j/Lnk5WwhwO08iyUD+Ks5mQxsx3Ewfa7/bBXNumlvLHwwhCa4QFTRXTkJW/Jm/Jq
HO0rcSUPziH0HV89lwfriyvzcZ3/8NVOZ/6xCpHrtVwZTDJRRGAC6joSTXc2ODRWVnSESSyBDlC5
+S2KxTb56tp8dgn/NRDgT+JaxyWsGh8D5Rcb+RqTk6C/jreUsPbG1vGVrX2me+Pe3qRXyoPyEJ8D
mK5c/jOPwbW51c8JH/HHi/KuPLKD3M/uV++p32cVaTOtg8DRwTDYp7erJ9pZOmxkt11bFtEljIPm
BkdsMv0jBud66rwDiXZkn8HUQhX287AolSyIkGIyQ5b9lPkz1eAUJp0RT5s/j//fp2ImIssybN68
umY7J+NvbPU6H/HFbePQ/Cny3sZYoBpEQcLs//ORfnvvgosCog5uDOIClMjVdP7L3YT6oxR2RY4s
62fKmWKjO2dFnHpG8dUb/sReztVbD4UTH/wASxfn46H75VCRRsWsa3sYeG56M19118pLd2udN9fp
mbOxr9Njsamvl/sJWeST+mJ/caLab4MEZIZuGB/OdrlCRz6facUySgEapGy6bXVoDsFZ5EU+HYSD
vq2ucr/yXv98ZU+PJ3QmShUGDSQhYKHq6RKNHMeFeLOYamJDngtCOMX/8xFO7x1HMNDmW6w1yX3R
1tXmr/cu6iOdtPs53s5e6dnHbP8Vuee3UzD5UFYjGgtM0KWnlywEl1fLWUk34YRcmKIqSTUU/L8Y
7KdHkeCuWCnpjHXBlGKvk/Ev40JJqZf1c675s7KgeqbVQNpL3P0jFAyDj4U6ggNDZXFgsgJf3zi/
HCVRjJHBmZLEUivVZSK14CbMSXv48y357VwEK2XeWlBEIHaB2fh8FCcbW4jVZb4pEhQRY0VXsSa0
44sb/3dHobtq2WBzUD2dDq2qXgYU4ijip0AqJaljPN+e3qnqV7PD6TzEe161WfqbsL9YUZ3S5LrR
ccJAbzidAdWYppPxgRwKCyuq0S+ez787J4eRgOEQqJLD9ujT/RkotpeNwpWLdKu+V3q1uiKWdvni
KNpfuJFfX6ACwg2PI8tPYjSZEk6WuUCw4zZzYgRtQZhdkfoi9ehatIQD2VDPyQdBBSgtLGNtZTLq
0ajBdZgsJVcQeifjXbYQneJneaOS7Wypi6RgHhGTRxMJe0olR/HezWQVsBDWDlaBRm1HeI0GvqEk
+F2lEnVMhFGVfiTD3PZnRDZbW5VLR2iNRUHVhKxPyaakYuR11E5QQKNV79xoHqw76rpaD+vT1rBx
LB81ylXk7XS9BSW7n6ktomJqA9KbY3U5lzlNSpDmIFp9PVPr6XtSg3eiJ2U4E1WOcNEoK5Hz2nmJ
ERmQWrOOBoqFDRUUbp0O34gzwNO5JHVyzLCq47hZTOd66ePxzk4JN8T/7qg49cmP6qjsNtlz3YcN
FAg7Y+ynQdDiWA0tzBkqVq9M5qZEWYe6yxd91mo7Libl/FhkwXXfr/ml3D3AqJmBoNOHYYuixFKr
4dUIKwOVhzrKK1H1A5RyHGNkixex+Dbg0zA9iOFqviXfFXs5LdvyquBLVZ7DbvNHUBsNkXZRaJDo
VKr03eOGXug2npocE+0CFcWDnREzS+OZxYWRYEEskTJizLQRWkZzh9F54YlHYWPqSuaaeV1UFBAr
jjYuIc4jlHiIXah3FxRdnbF6qvECxvpem6VKfhEV8HeSFFs0gQu9KreXPcF82CXKjszWhN5yTrN3
9tKkUULeGUpwTAlAI4NVYjSOD5mkF5PsGoxGz2jCaY3BAOniDaRbstdhYFREAi/ztCY72K0/gpFr
cbEMSej3iVVK4kUSR/Hx9iCYSBHCuwlZbfQaHIOFop2UVMANem2EnKUIw3VVMTO8LyOZWUlczJjc
sSbdh7ixK6K7emO5GChlt+7YAwqj5zEFhC2MqEo2UcEIpGNMyqCllTQ/8oKkbxTZKFAyk1wFb4Rj
gBygWwxKrUXxXYMT8qrbufUsEVXgfu/63ECTSgA4vU4FzRhi6lue6cXaNwJ3+ybhp59z6oA0qOmG
/uxjB5ZdiDHrnbG11D6FN7wSC3q11SvRjYPb6q2KnGyyInlAnWtn29AwFAsPTkYHtmc4zT6kC4Rr
/ajWjwjJJoa3UzlK7kV2a9/XOtRat4Z0SDm4SlVyeesq7jzsWjZZhpiybD/SB+e8yoIZY6YYVIzr
RdUslwbZQNeJxTfFwtdl025tL0WHKWRD7mJhUX+2qPXDjVpnyq1qdDQ72yhWFV8vqU26Aj8JuJcl
oiReQ3wYvA7VSraLacpA/CjnVHeVGSn7Bu22+pjqJegLRU7yHuXX8FhZSRX6iI3Aiih5Onjog7Jd
gXP4ypYz4s2WS3+BMYcQN/xS3X1v6MON3RWDxnVcTXE1FHxC/8ykO2+VCpeE5K30pk+ot5AWtfIq
qSgp+IbitGRkK/U03UZTr4TEWQehFR3qSKdnnkAifk9ZXKsbPTXHwGe88W6sdQd1vzZoebNZ9U06
NdswxxoLtqZy56bEBu9gbqn8IM/PoJBNt1ahKd/0dhhzf4g7hVzHUrHekImZzgFzRdTsbYfeikua
eNz5A4ubYpN1ejb5ooiBmwVNrqNaIlTnSm/jKiKW1aGVPRVrrDhyN2xhEXKG1tVUWVh+nzWMdCWw
g4YstaZeNnZJ/2A3h1qoI/xDO+zRtF99LhEqz42JbrIHkBIERFFUGJk6Pc5QoUdO/ES+p5NuHFNZ
8qtQpvltxhNFSDh8lwVVTtOPHv6Ojsm0zOPGswfcgt6yYFD0krBsn8O+N63NlJuZcd7PUYliodYm
1rJVZL+NoAp51JK2Wd2xtUg8G4cBKmajbsLtEIvlh4PTR/OUGV2mJ5HxXmRNpWten9sZRyYtEGeb
NgTj5TgEtOVrpIXRVR/aGvLPvB8UHzVFFWDqdsAYUWoxH8ICESDG5j5+r5NV4sqTHthuj0UsPZjF
YIc+jgKm9nHpFey4ENxROg5q+4aCjUZBrSwlWvB5Mo5ZlCjoSbAYrJhyNRZoW+fgFZNDLDx2TAPi
dnO0bPK1Q1t39clmai1ipBxuahbWaoGmke3qoMhBasCZMpGmOyRvtjRQHoVM4INEhjYNNBNCgmWU
3tKp+WNFPmdCGRgYVd6R6a3QQKtTpKmNMzyGvTGhEcrJlPEiK+l6vwpqgfiT5NUHukBMPMEYloRp
Iz/ktZZX2lk0CRs/C/nIcg/Ka+3jjhiNSsped4szEM9HA117TYiZoSfXpamrJIwol+ooyZu5lo/X
OJbzyKv00XhdqnSpdiNb4NpLgtkZfC1usM9PeR/f1YOKcURpDMOk/98SOI/x13zOrUK+zdIJJg4d
9ZLlTIiZ3RkaFhAymuZdWa9/PSJWfHHkYq+JW+uypNVmVYNINM7MXqKaGVp5q2kbKDCatp+wSSuR
Z4hBeewQaYJQb7XUwN1eFU9KKXui6+IcYREjLnnoCFIE2ipq1hzm1CRPkBKYf+p6YWXFmVRvg0AZ
7C6j2i37LkP94dVDvZgbNIfquxgwdsKwMlGNtZRaQ89Ul+6xAcLR40ppc8Nlm95/BwIWA2UhK8z0
rURrbhNetNqGENXhNphADG0CskIwLy3Mc5JK0DMeuvXhIJPU5GGANPGaIAtBuqGolUDZTrunumrA
wdg73r5luyV/Nn5uJmKfPKBV/aFvEjxyTKzWjwwXPemX4Esua2AXjicbZ7mZZVhkHhmD4rXoovFn
bI06ikLavIXXof69KbMpYHwHo7xDmzv7amjY8TbWUqvb0jcu9P0SEHC7AD+konxRO1H/NNRckG9F
r8r3hbpDtGkNkdNqHDskqEgfNc0tg9FodxjJCXkuRwPafF2zHtQblZi5KoK7tVEpXtw7HcyJnaGE
1kOKIovc8bKNom3ZiADbP4SBkWivxSbau5V0xwbTJt8vN+ufCA2Wzq8UWr6+haLwvY5mLO1TQ7bC
RsCZICgwSYaLXrMSx63mnCovqjOmuBqN2Dk9WvucwQ5NTRNJ3bgDQir4FCFio42VGcl7YFeN2EZ9
QVJQ3BESntEtPaoDkp3NjCjmOwKnXjvGc6KkaBHmsanfO8yO8z21crKLPBZG6lmhJsrPJde60oLO
1A2jv7DsH3cKqdT9Hhd6Kx7ZR1XiKkLtPV4OhWpXV0aOpOTb0GHc3bdRp494rsaBaDcgxAgOKPmj
ildoT7BZKeZdjW6z85OUZ89LENSzUhgTBExgnWT8zaY9X+NLIc6MdoYGCgOxQpr7+AKjn5SK7bcJ
VAU6kKmMtJ1S56n5vZNFUHm5NNVHqF5jeEBNsKiXRt0u2hntAaABHlL3TAGe1OrcewQz9XQRg5Nz
LAKGC3GxULhiSQ6ECACIHKAiCR9SRqo1zKmB7WxwO87IqybH2Cxdvzx1QPi+G5Trq13KFmdwtRjP
ySWmV8sma2gMGo+pGyodVjve85OPXlOniAOmId6RIqB1PzpriGaCw80ABYmMGu0hxbqXuDgqs3BH
WzYPr4dhMEZk32uLljW+JCGst8SytdCvjmeCCDm+IGZmDAltjbFGViRTM98HTsasGjh3nY2I+KEI
i/lBMShc0JIu5HI2Yfr66ZBZhUAvUUfEy1iAgQRmVjO0dP2j0dolC0QZsBUQV7Z9vmjlBmjhrH2j
qkauk16ktbMZdIVZhNRBE/KIPYSZj6tYM2+SXIWchrcxlzn+FLN901HDTrumYZ1zVgREq8Dfg+2D
aIGX8zWY2VzfAbXS0TuLOVF/DKAKTd9pFQsZUpWmqXWwWRyKx1jlthCQYAhkM6xDu8sWCeOacWy0
zTOJAJ2+odjgpIQoFbXYZnphhkeIytHa4F96lPeJmuJFJcw63ajo2BA6LjpObjVPUfQXimh5dAw0
Yx42CBSFbOFSgsyyCmVig655QMLLvPNIWkSWewV8w/6mRm2XXXSxUdo0TWoc1yJXStMXRiFvkfAu
N4PT28epb41ylwu1QUYpl/7MGqivfCsTY/xRh72j7JgNCLDsHKLM3bnNO+2yV8tB3eAwW3jjEY87
PurjbIa4GXTgNUWOJxe4W6BpN10aEzxb6rG20+3AedfipcrI5WZ/dAWMRol9ye1Uz2Sq52KL7S3U
rsFIpcsBohSAFh7nNpUuTuBMy/wJOS6rRAU3PdsBIFm+jTkKwJ5MzVfDSJX6rEYdZ1LSx3cwnpcL
qdN+F5sVK0GQQvFdOFNyuRIG5hy4WS2DjUDbMCS/CrTddZnF5DKQkb5MOOwp6XpmjybMphSPAMGt
1QCLjgvTrg/O0LTY5vfSVHk1ZlUwvIDVYRECvPI7XsXYQDYvhnvDQgZ+a1UVEdjZYERvVcCOGWZH
3f7UFVthz13My1lGyHu6g3Wx3JaogWvPBIry1qnm2PimkmfGKyqLIfjejEn+MNdRhK90iatLJwZa
g/o3pUdApBg7FZPywas9d1NyyNUCZWm71Iil0Z6WD3qpGr1v2WQAnpd5ozwqrKWcw1TDjiOrq8oH
9iJxL86LfsItZIEmvDcLEEBeOupjc6S+FN1nFjnyZ1qK5f1Q5F2iuKgv7R/os+sfmO3gZrJFrYkS
tdQ68PFMIcoaLEVX2DybkAsEEnAKGwIt0n6doUgiHQTvWL2pRswHzeoRnid9ushypg83SkjY9HCg
OKtPP8Uc7GBrvo9QkgJP4sNvUxVtDnnyVttdmtokitup7Yr4qDpNAchwWcAhDgqbEaQiAvjgRYUR
78UiXIlqSlcNYoPZvWh9gBp4QjodtccW2W30LWe/AGhGlnTmIewklkeJPU+8wWoUZVPXo11T8hlm
3isl1JbLlKh37TwO2az+ZH2WOvu5tpHNYSYauotZs8hfyyIb4W6I7xoFrgAt4/bgMH+2TSiOQuh5
sAPwYtcsPnTtnbrLTLAwPijyqO0kitwE4DHgr96xmFF4zXbMBEaRrfQL2AdwVyDqlXU/VJvICAho
6VhyIsAXrFfccEbdjr2QAFHkZE5ynPWyWS4ylIMI8AYlF9EjBrPqbo4MJSGiSWFzhdYwxcE4W2p7
JuFFju6sgD5zM31GIc5qfUByVYXZ5BF1WgGUTcKRgB8a4U9tZw+p2yisKzAy98b3ETD/o8h0/YFA
pjo82DLRUNio8PFcBZ78uCe/NcTmTtBwdpxJk+MJMNreH6yF1KAMXMHi4sBZXZ2zMWd+oAgddin1
CvUQsosy3AmN/c8S7ARwyToPL/W4JzC3DQqwqn2td8l+HlLrGDSKfCLTPbgRIB6Cc4hK6URQbJ0Q
86ughTf7lCcPVqRtI2Kv2mKHWSQ7g4w5dWdt2kXHeKijFCNNsSAkc4BBoZbkBrHJYLtcca0hYGUt
5bwJwu1dTAYza7C6AJqnirZ9An9n3ZqDXG6DPF344tpkt56OEx/3ITaE58qsphccGBbh8tQoQark
cXvQ6oy0wUXjIcKOiskA/Yj6aIC9YhGpW+SvV8NU88MSRSOWvKETiEq4QBekF6FfnyqyilzdnrWj
genE9pWk5q3YznV1O6L1/dYgy72eCjoFbtNBDHRmLEmM76kAadpG4DjUKJB4gpNicidDhjdNLSXR
jZEyvxaZaDO3GENxmfarR0Ra2Iw9WQhxFWcBYd2DyCNliwINC3Sbo9/wHNE0R3AvvMsnKJBuu0zK
exwiTF/dn6GyKbE96L6QwB5dLVVtCqw2/ZJD0Ki2RRBKV7C/jygQsGAJqcy0lVZNHvsoZzzj8Vlm
bpLGzNIWJsAWik0YwfpWhn6qZlXuguWsGtcWsdSheDkR+wiMY/YOegzMNhJkIuQe0fik5QY543VR
hnuiYkXktY1u3paBkE8YzCWK7sTk5rLuqd+xCzPpJbjBEbfrAUUHHcbXWzKY7U+nqUlxzPsofhdG
OVOl1sb8vgNR/FhHan7t1NkE9ne0umvyUIdofT+1b0VjKI9DP9apn5bJnFGsFta3ks7CvYVJnY2j
lkuoWnq/EOLuKECIDTFaqmtiEZ7PRTCXDx0VV5LDEUWexSlkVo8YMdZqRFrZP4mGGqimxvFyLuoa
7Y4TVw7ZGQCXsXGuK6auWGZzwwub1cdi9M4DlToqt7bTZngmzHjduxbaxPqkwdBjpivVNgub8mcL
RGP2WHsRQUrcSD0TW0+py5WCjCvu5Yz5RU5D8ZKNpXNwTHPA0GQzXa8RCcSMQuosvs2xim5v6kqW
yg077dgfwpE1tNpD4vWQc2bRmVMO+a0uqV+AO+OFD8lJ3iWhOd71vU6wbBPCwkXgrGqrDptdotHl
jrIavYbXKLJRktRyXL024TOgemqBrPSSW21llmZGbZ4hsw23tVFEPeJq+lBgvZwAMFYgxh+SJR1c
zzFJrrFoOY8dFYh3CLDtXtcVo8f30nUdYAypYESYHSCo21AIyFaGU43XJTuyuyUasmvqbMFFZ81Q
h+ooG550EGUtZJs6x0E4yVdLhaS2QfpklOdmUjHJAN1d7hq7U8/DwtYuCWuDDK0o2fIK4oyHiBIt
ZsllQunaj8i9JyWZn510wqipA9NS3Ni0kgu28xmiLSrMq2M5G1FCOEv7jKXR5KGVxvTuULbg05J+
up+G1EB/QwONJOxFdV7MbuDB47lrKm9iilz8BbDZk6nE2eKRDGoMZP1FaD/NepS3Rs8mlrda1V/m
SoST18xYTLjqQBQ0C2rbJNodNMshm9qC9fTQ5K+2WsvvKh12RAfE5d3Falvc6x31DF8zp7yFVjnJ
mcVXgtd/Cto88gE34I9L0ji4As/RwsqtWAnDB8Zp7mC8klSHAuoZxqJBa5VR9RKyfoKc3yRrmUJJ
ijfy36Z7OTvNg0V4GE+mGb1Rp2SKC2h9lf7gmM1FgrvgZ06XeHUv5UCNzUIzDok2EK7q1EV8n0SA
oTy1hJMHooJ9cLwEOAVAbvE0hrjKtK0llaF0CW+XMN3s0SDltdYsFr8xawSvr0zzdQ71boHg5OSv
C+UOntURz6iXViuDS9hRkXiwBwwepSBtf5JANOl8v6G8lBkQQVenjK+Q+76EQLcQ/5fbGsZLslVS
Ls4mwX7HCgfOCO69ROeZE/pwHGuNVVHaaRpPPwbLb7J0SC5Wq9qE16kFL1NP99IluCXraWtJeCKW
bqrXs1FYj6a+Lsp4nfUC8Yo2gv2mm9vqkztGqOPKSbFxL7JJq9ceGT75ul+fWcOklrfRtB6C4qiX
CRbrfoxVt6SOwDkHMabrjIvYuXHRJ7PnpK0O2jEPBuFj/mjxbQ5VFMMpVYN+3y2B3nq2yXbkktlf
6F+I1PTfGqvoDySddQRVpE3Yp2lKId0tKDk1xkxpb6Z0lyTWYamvTS05a817oSU7fYYfMsawiqF+
OtgbrXbTa+cU5K40/MO1eWVQ9qPbjcmm31rDYaC2SSDNIbcvFyX9om/6e3fWUOlsw4IgYQpB1okg
pYZqrzk9+FRY/cEDqhF5ZUpwLH/unp8KGiR7TUKsuCzC0ilxrFft1x59K0144laysbpsuVPHZrik
TEC0J0s//PDW+A/1PB/HAyZEPBbnZlinreCOAgoroGRTGQ279zlhUYny7Yub/bdnhbCS30T7ggL4
81n1tFyR+pjJBhM62jFdqfamxYLSJOpkXyF8/UIdsApZfm1w07AnT5ZMijXFRcOF9Pl4+GMyiwhm
28/XGWcyzSsVhyYrd9oMulCuYYWEX5zi6XDmkOQTcXaEjQlsOienmMR6FoFesvyyjIN9qWA6lB0h
CWBeii/O7vdDMQ4R2Kq8QGxhihNZDdyMWYipx56nk+Vq1hWd95Dm5TTgbP3zcDwd9GTBOOTt6EIn
LIN8j5NDMa0ADuF0fQW7ACbLxhZ+U+N++IcP13ocE0E4w5EHQOr65xuWzUYZOoAYfBAQxt6SvPDL
SepfCGB+HxYGkU4micIGuiRE1p+PUhF+Cr+V0Ubt37hhwpUsqxQ935IlnT71RHlQ2u6nr2KFfr+I
ZB7SZEEyjx3d/pBl/fpMZ7YWjDPVo0KQSkH1RDvUVhVt/+mtQiuHbFyilEAyKk4uYZzwEgBmbPoR
BqczKzZRQI7NP50vPpRr6xQIF4gOp3GiIbKmNNKJWgAKhTiHnTZIlCxppi80RKfzBUdBZih0iQEB
s4BufL5Rccempu8qwxfNMtGzCLQtJp4CtGlIuIEa18d/fO1I5zHxEphC6vJU2WuNNUAV8N6ku2v9
tlGc4UYC9n/781F+H36Qp1fZn4OMknffyay0lKi+qT0StlII/RrKmbHrrZpEkUIqR4x2AFkBE4sv
HuHfZ4tVospUAeoEpZx9ci2dfnHCAdYjc6EGiyakbhqYUHEA4M5/Her/R7Dl8NZ0ffP2r8vnqv3X
ti9en7u4LP7neqifZTU3JBJ0/+vzHwkB/c838Z+7509/4L2B5eVb/9bMN29tn/Grf8Xbrz/5//qP
/3r7+JQ7Wm7/9T9+ln2Bre3mLeRr/eqQIaL5l7u+fv5/fu/qOef3bmGWPVdlw9D46+NWXfzH7/xl
q9FU89/MBGSuCR5RhEEM/b9cNZpq/HsFUakC/S7jxObR+m9Tzb9NafPD6zoJESJBl//HVKP9WxPC
QM21/n+dpbV/knCJ0own6/++OflajM/14CxfSEhEH/b5yQMKAp2jgZHdO8bPsj3Cc7BdfKwLxRHq
CRICFQUuhVCaJNuYs0N0eRve67R9gqWOXrGd7UWZvRcKs+hUW54ajTp9TwFiJqm8QWQXpTT3i8ay
Lx5VtoGFV9hsix0yUIwexZlFpTBU4ZJK6tQjtAP2Y5vRonkARhJorGLtCZQ5Eip2Na95y4YdnsPr
GLyU5p6xyuVkI/kMw/yWQFBiT+uvRxVJfiQ/YrNY3eUAuL5l9mJzvnHgFiqaODZGW20FAcOFs6zQ
+x47quEGfXUEd7hlYe2R2fQkbGhGrMZUyYmHwXAp5peuzjdGUh4V29yFxk1HhkicVMdJ58cgKJQR
0nnzBu/j4OpRcEdWEMC0Zo2eHczs0EziQI4jEaJKQapQnwBkCp2dpZbmNgHrt2v7l1J9AY+6hdp7
oaaDHxk3qpPTkBAex1NTMrGlwlLK3Ft8jTBTr8ht2WEiddef7rqM+G/kE+GO6e9M0+bbJSvxCTuZ
5wTtw1gi4o/i5RZfjmfV3WVUAKugsuXhxPMWlTTuRHc7haRzU/mhcjP4Rtaofbc0MDTqTdbfFOWN
yg2N7PF7rX2DgX+2HtiJrZ1orHMslDcIG325vNbR8ESQCZuOQIe7aWHT55iq2HZO+9AUOS785lbR
Cw8B2wY0xGYdFZ3GnYbpxOpN2eTEQedRJNhMD5d1Xzxhfs/cUs/PsIMcSsbaCkVwiNS0ZgE2LtyW
xCHBgQY9lW76NnlhT3oXder3j3GTmXwaPyNBM8ylclbH1rfCEtteq1TGG/FPHQkoVsO35GyTQv3e
Nc5dVk67NCg30E13WSx2dQsGTR8uCzme2+UPPSaJJGjOhmkz8AQMtjzkwOqUOjhv64UwoqLeJbO1
S+lI2Q17NQf1hF3colNzEVZtwONfRgKaTx+/mgV499JUNqOWvFa62Kb9jTH3/lJG5+hrCQRp7ENi
1ltMy+Z5vNbSSih8pC45iw+Sg+GUyKcc++eNadF0EE5+QYdJ3i5FLS8K/s2heo4fqJTn1EELfyEI
3M9KjAQt6VHYMKXuOXOJHlA3Db/t62BbU+uuQn6sWjHSH//YmGC9iPw6giSEqudgva9l1UJJVqeI
W4FsJK/6h3By3rrBqCmxmseCB8elZNtukimcb5AQtUiG5dMMYOdQinUUQNv3xqF4FwVhHTkLhnPF
4dk1AH76UkOUmFgWghRTZOd218Gkz534AK25pP9ZRtvI0JVdXCh7uvtU4ZSJlgoq3r2RxNYxRCoN
pbao6QUI356cLXtzP7WXnVoByyEJS03LJ+G057kBiKoIHkBXbWRJKi7kCwmUMGyGc4Ua+i+vi+Nf
U+2vLsC/n4ExTrIUQaHLlP55Bib1ChqxOQKOVnjmbRqNAD/EiwRhYDuEy6jpTcZSCObhdwV241dH
/7xY/esFQKMbWzlp3NhEThZ4Ri4GmQEdJcjF3OVOdUYlbqCOYsMGZ5yWqPCiXdwam3V2nVoCc2j7
7gGxtJ5SlaiapvqMlrL0JpS7wI3T9zTtEx8L5x0UEkup76RIBzdf5BXpALv1UxK0QWp+p9AkIIT+
G3SZB7DcdF6IyxkCNtwAh4emdFVCEl21Km6lWm4B4Z+t03KX2YcOlk1Gs9o0xcHivaQM4pkGwgXp
SK7Jw7s+OEtHxsEaHD+E58FAEowT+XEsAIgMgIGin6O8p7sUotGys/KQhqRYTTeMMUSMSOGa/iU0
TJS/kE771RhIXhKUs8UqXEkQQIzqBHMJWGXMi2N569jpu5WYV7phXYWTQGItL4C4nzlI3xAxDqDB
UXOhp8YHr24Q1e47VmSY9u6Ztg5DbdPuXrooeAcdcZiYrpU4h0jIXIzAbsxe5ry6XU/I4sUqzbNm
Qq4KDfiia4tHWRZ7y9mUi4WwrzmrjG9/HiKf1+Z/DRAKBqrA4LnmbZ9sotosB0RuzeUu6ZsJ4mFO
Hgq03FI4W7XUXv58sI/1xul6BKiX81ETwcFwsgFV23jo0eCUO1HKqz5umfUojkdj9K1VCbYIq35X
owpYhZ0FZW/SJabgqzP+OKXfvwS7Roovjo4L5PMjCVXMLGzi9nYjrGPqknv0Ty4dWlYVO/6Baaj8
uKHr6wyBOUJ+TybGJlNo+ndifKlGsa0sXhaK7gdy5EWauLEkXZG/Q4u+G6t2I8wA6QfzlVAOkaJe
BfZyjNrVgS8OCG5RAY/ls248DEAkcd3CLbN9fYCEFBt3gX6m0A7SpkuzK/dJ9GqaL06sHlVr3FFd
9xMlvPzzfflI9D29JDRKcXpih1yHwudLUmi6Hg1qCUlc0dDEqAcjVL1J9LzZFpojzWYxwm2YQTf7
0WrNlkKzpy9HacwwvHhbxueToFTK40PrZy/r/ILERZWhXewAHSECfe2U8cY4Llp0bk7qVbUMN3M3
+H8+C/3vxrJD+VEYloZy/TQPdgTtk5o9c20/AdyqoU/M5k4388cPDWc27MFuvyBvOM+su9Gar1Sh
7NWGNWynPxczHWUmiWwHBp4ilrzVUUdMA2tObTjooBTXtWcx9n4bhV9U7bS1LPfb5RdEplPNwNmi
rVvNX0oKRqXExWhNsIt74wX60zlUGaSri6trsCTLYSUMMnN2YJsiVMna2F3XEOeJ2VigeK8E/+Vj
cqsgR9gsMr54jRh///0E+0021CrNxJPvl9UGLR8CWoD/sHjsaDUwmTtJ9RRNoFRkemFgSyYM5Kow
zUOiaLuQF4jG0htU2wFV/JUzGveiVbdVTxBR4WrtTZ+Sd/i/qTuP5bq1LNt+ETJgNlwXwMFx9FZU
B0GRIrz3+Po3oJvvlXjEJJ+qVRWRrdSVcABsbLPWnGOqZCQU9TXGcRTM0YOSiy29yA2L2d4I0bQa
zTYyB69Aq1GW2rVQaHAmgTe26QsKkp0evX4+hD6coGwTBZIpWLGp8Ly/04ziRApot9xCx79ed2Oq
POzU4GzIZD8HnTsnxm6Ix/N1RQGgulvC5vaLn/DhKDY5e2j4GHXFOqnh6lXFSVbhJ1Qkp1aytWc2
dRs64OyyAaUeFZAhHEVeEV+hN0dhO5Xf9ET3e5G/rbtsOPabL37Sn8dISh2ySTFPQbqvyydPZVHH
YggWxqcunxHncQNU9MpE0iiq8sos49e651Wn3YVJRy4VX+T4fvBOuDpvgxoVP0IVJ1uosVZRETU6
o4+Npyk9le29TuBTboJITsQ151RLbXYLv8Wow6M0Gl/ETP/yuL3/PN//gJPZsVYBoFMlLbfp0rgL
CVvC0rck0zGb/8A782s3Qw2ICEJ29Em7T4kDa9Sn3OD4tcw7nEzUCi8Xvmc+GVR2L+usHwJZW8e1
9Qvsixehi6DbmRco+TcQtpA+cNQdUUDa4Ox+vc+/KuzclTn/e1+S+VVm+a96zXn8Qp5E+dad/lfv
yjr/M+o4tAd+G9N/1HH2zfO7ss+v//yfEo6h/QtXIxgA1j9qMZbODuifEo6gtqOZzHdMfDLGQZOB
9+8Sjmb/ixKO0PGpUtnkrzMk2rLvIqpD+r/WFhgFcAp1v/7a35Rw3hcZTezLNJNVi/XXYNtEHfj9
fIQ23YQ8T7MoT4lRPQytGh8jnJjBbrKAvX/XS5ziO2jjdGK+mPXXSf23Uf/r0mI1FQLto7j+C0vx
26JU1AtBqwL4KcK/BLZEMt+NYmjdfpDZtv72Nj44Jp3eJtUzSuoYMjGkr6yUk098QI+vpzQnvGjM
R79ttdd4bCYfqa3xqNRddRGFyfgFuePDaypci8o0zAlx8mh1dE4r5HYmUAzdGo39+qfUReGjVKXS
RVpXN8g3xBfXPJnbwYMYgoI0pAEh2J8oJ7ttwHOm3JJL5okqRDMVdIl2mc60NxypmLLbnMbP3+3v
f12RbS6dCpUjMAbR9wNoRNveZFE5e1TF06OGs+Jo0C735VobH2SSp7afv8kP7nClxFjYpRiu4G/e
X6/NktZCRzB7AHyO4MPw+0TRRWOE8V6T1fGfmeyfau//37ihI8iyoILqBCJ3slY2rY0AYFLxGlAc
osc0XypSdg4iVAISru8gC99+fnsn5+n1cXKKx3iNRplsGfNkJSSRJ7SyOZ2JoDTu2yGxDzrw6S+e
4UcXMVjpMA3jVMfa+/4ZqtJkA+ZvZo9OSRES74SGGXWLZe0/v5k/vwB2OUxwPDhFrI7499dBCFHD
C1FmLySzoKO8lw/xpWaUauj3km3amyqBqn9ckjanE/p312ZaXf332KM1+hjsuN5fW82TvCBVd/EQ
uUouUM3uXuEI4getQgZnjJYQ3B3aqM+vevpk16tyQmBupvbO6zsZL6g+AqRx4LDjqQhyjwgJAwMW
qPjF/8sLMZMxd5uqoTBWiIl9f3udBPo5QvPndchAEXpExbWay/UXW6M/bmedL3UNAAA2Kkb/yRRm
WhL4Bz2SvdxSZoqndruKJyKKm5/fzelAYdtHt4l7gZ3AmnT6mQ01YRhJGYA/JSf1ldKIupFRe1yy
De2PBSsJh5WQqM3Pr3oCPqJxDFdJRwnGOmpRNz5FaFko+MM2ofhsqNvKQAWZbsx22hqqtmPzuxsT
m3zHfiuja/38yn/cL1t/3t/ajreRU56ex0Q/k8yTgpuuyRA8G0kn8joL1WpFwRFysyAi0utmpbv6
/LKnK64p6M6DUhPsKixD09af9duKaxb2MEKBkr3AamZjIxptIXQNV1k9uVlRSvEXx/4/hg/XoyVL
Yxw4CxKLk9UoL5F51QFE2hARgJcZZbkLbGAwn9/V6YpA1xe8nKlY7IYULnR6V4PCN21lllcRf3yc
YnO+auZi2UqyhDd7ipcvVrw/niLXgyKiMrvIbJpOz09SQ04SiETLw51KcF1DrB562DFuCOdlufhi
qPzxDLkaW0Oq1etGjULa+3fWUwrBV0IsaWvK6b7prMBZwNl+USH46J6Ao6x8LNS6tsF28/eRUcVJ
BF3NMj0zqMyXgkrNC1Z15L6ZSvbr5+/r42vRN+SbAy9yquTqJnOq9MwwcRlTc6jHNj6nrh0fQHTM
Xwz4Dx8ezBWoZiv441QYgFt4SYyFh6ciBzxa5HqBK8jbv50l11fER4Ud/5csRX3/8FQU+GOfpMiH
zKG8w7ieHPIwKb54RR8N89+vcvKKjBxHm6Yz7HJDlY5hwsOaUeQSehYSmiNF2f3nr+lXTe73/fn6
XRnaKixbDxq6dfJdkTmC1E/w8BqjG++rKolvMe1qxzQmKFjBHuHwp6pvpa18QDPdE+HZa96i9iP+
Pt2XwyE9fP6T/pg211/EPoze0Tp0Tok0UVqZ5pwzcsx2yGlwKs1ZXiqm346kezdy/4qCRX34/Jon
pSnAJVxTX/l7rE1QatbR/Nuc2RM0VmJiNb1JQ/4oj3DS7UzKt5nZSw+hVt6EQT+eQygwd59f+MPP
BP0bm3METiwY7y8cNQEhFrluelo9aDsFhsAm7oeFYAbZ/OLUsM7Df7zp3y51Mk9bxZLF48I99tFI
zm6k3Kg9qvqo0CtH0UhsJ73sFr+o6pdaWX7xUj/8RqHyUQyjhUUj+f19ljYxmCPuKK9JxnhLI1Lb
wpj+OxEcS/2v1/j/rmKdTKN1OBvROJgmgvphOooeAH5hW6Q5VKL5YjPz4Q2tUzYzgg0h6eSGCFVD
3W5JvDgwDVsCS8vvJh3S28+Hx4fjkoHJumqzkTk9KGAkDQm34LFNulEcsOGYBxgE4eOE6vC5xAB1
4Dyvby3cUl/M3x9f2dJZlgwe66lCiDRvecwRlmGiTpUZk3Kp7Aw5lny9L6PDVIvGMxBp4zAc0pfP
b/qjR8uWl00in8Sqe3k/VpZYrqRRGri0Fq9NaVEeYnUKv5j5Pvryfr/Kyd4apMmIF2oxPalSEj/A
yOnWStvAvrH7L0p/X93QydKBKyI3rYgvrzAHonFIuvPbrhdf7CE+WjrgeAFz43iJzHX989/mMLOQ
27JSuSFiu2yPRi5pkTY7MgWvM4mFVtl+MUQ+fIK/XfBk6ZA1bAddrJpebWTZS6GrmUdEY/zQjr32
3/jaKF+tIFyDs8NpQb0m0bqfaCl6Q9NoL2YzzPsGIvYXS/xHN0Q1BSQaaDohzPXPf3uCdSsism/5
plPc3GhQlOCoYhBACmJFm8/H+IeXQphFq8Zmw3cKRGsi4u6rMiGMF8ygE+MjfjV7Pd/1QdR9sZP9
aPRZlG6Q+7GX/WNcZCJZGg4FptchhMU3RMsnx3H9xWD4+Cr0dhAgKxqb2PfPjua0oalNCIKEQBlf
0azqjAiIfv/5Y/vqKtr7q8xpyzlG4g3NTcIsHyI/w4SS/7euYiEXW9s3qNDfX4XAdJk0aOa+sgZj
1mKexShH6tTf3wtaJbhrlA7hhZ6sICm9ELHk3AsnZeHYapgzt2tfVWc+GGgUXVl1barTBva69/eC
h7Hvk5FISED4NkFEBB8DiJ1J0NUBvf27J/AfK2l/Xm0tAq1tL2QAnDFOpgTSQPGpBbri1ZVeqC7S
cMgpBJ1qqNRKvS2+2NL8ORyQGlCFh7Ot6HQVT4YDuW3WDL5f9aQmV5A70T4HyaN9MbF+cFMoudbt
KAi+tYB+8gitHuUzZUf4W3U2O4iYtMbRm5BoKwRkafrX4wIRP2QDbg3ALyqH95cbMB2rdqoqHgkH
+isFrlmAy5rGr8oxv373+w0hzbC1Jg+SHQHpaaO7ArE6V5DcvWWY0/FHAEmhJs4PA+y8T+2ZYCbo
ZEJLH0nIFeZWHjSy34Yc7iGqlICzBGcB/uSGojdI4JLDee0TjiQjTgOnkbj8mVLkfiCbkboJ2mHJ
XFAsjbb9/Dv68/WsKAaA9BYq2VWE8v55hU2Sll2jcV7o+WZ904QW6PaaqGEBp8gQP7/a6SqL1pYG
JuUkplPYXadgWN7YwrlHD7xCp3bljMSDPPV1VGYEIhim7ZEeHnzFFj69Q66JT4C2OV19Lnpawepb
9MgZDC9QGYttHSvsELCzLDS3XtqvMrjPb/H0q8JnpAnD1pASKJynrZOpXLfjqSZPMqCgE5kUImRD
PDUwh76YZf98khBg2a4w+FA8UxV8/94kq2iSEj0TgVJmnXhGVgFmytGVommqvutpT9ba394YEub1
f6zx1CRO8cFUgkdqxWrAhzw2qDOKZF+RXPHF41s/H376718Wxzn+eaFgoKTeqWknn3DbjG1BF6jc
jGpWpM8ZEpF6BzulaW5idWlHn0i+iVTGOei/wWMgPr1X08usya3LcNBgTGLj1ADGIKWWiEOKuts6
SYPnJc+l2G1IP3aYDctvSxoe7VC5K8KSJC7VhC5GTJumMSrt4AKyRvpiGPl4xUYXrlRH5eUhWuoO
lfWS3GLIbW8wC9XkyChREx4xXlbVcdTTxpvWtJHd3E806qBbzReF2eiYFo04v9O7fkSgFIu9nK36
2RiT6yMhIs02w4t8Ian1zwpXc+VApUHXGkTKa55gUh6VNvkO7Ad4P2FPVyN+evpVZRPdaX2c+6ZW
9OTFKMjqrKDyhD7/SLHNx0Sgz93tZGeoceHhESE0JYUSOEMNyM8pwRPGHui0sCLpfjQAvCw5qmSk
QbrkZFaFFKoTy84Yc+tYdxJ4yEwzMxTjpCnXerdcgAFJNqbeA0wc2oq47KaWNYfTz3yuDX3pzwRE
AZ4hsGfBTJnLyUa0meXAoWzP5zAnbtVOC/nJDAYgoihe/VSF+gY7A+FSldg9KTuR9lOow2qklSSg
nhGQUKcpWRiHUO1QZrHffejgDoSupOjrkyrC0LyIknGMXH0EiAeYkEqkH8B1xCAeR7r5qOEpJrHQ
ruWHsRTE/0DzQYYoKTbIZnIUnskHIvCTwMfwLeuUAs1VE/Z3yMVLwusaELpgVMuSFiNBuFZrEFMc
9dX4EwlmpFy1IX/R0xrVuDRnxQ4O/LMtxUmcRBQMJkMFzZoRXu8kUBuV81rr1WEzQ8zbwY4VzaYm
NQfvaRnO4DEDxTiGcp4MB6WMhuqyZtLRt2aux/LrANu08gu7Nh9TLZIODabceNNbYf6oTsmNEs2l
N5d9+02dVRNlsEQo1ZoKWGmbsFsgN0xDab8sSpdezVW/+AO+dcUlZTk9HyUV87CZNAI6Gol1100r
kx+B3dYYPYqea3ojfuBwcosxh6/WxfMc7tQEl39LTpNR6+Xgx6aCwLVOxVztRbVEawaenV2EJYHh
DoluhIqOdVtddC0Xc7ETxhixSyvOPIILu9TFpWqRPlbFyIFuSL4JqbVMoLSmeyxlCt8R6Z0EI2U4
Q9w8r+fohgWyT3xVHRd9A7y9Sm4IKM75ske4x2HshSIbSqzTiQQnsWslEGs8DrUjNSKE7LGALyPG
ndRL4fREJT6sUBULn4Ithd8LOS20HQC21PSNJJSkQ2l17aVEVJLkKcxLLSDrkJBYWp5VHqDkj+mZ
DGa7oNxHDw9VxOygAfbEYQW+abWJuSHGbJY8vG4QjYDP2NB88PX5gm+VaE6ZRAa/mK3qygKLKvxo
ypar0F6swguMoaDPRLrYBBQvNF7zAGAzeE4IEV7BNKb4ObBJWr81CRUOBJAYpr/cj5VnyRLZSVGb
onYOJR0lrAZWY2PGSQhcOpuiy5hgs4XoqqJ6FiQdX+oTnmGvl2tp9kqlFYbTgLI/i8hR0jxrHNO9
SbSTdLDAFeFXYfUDzqEulrfMyRSznwkzKGVFMtoe2Nnlx5ikcOdJuB+ehkVNza1IFJosUtmGz0Yb
jcLLy5DcmSVC54BVJk74vUoaPRqNVMuOVo+jtKHFLwEp1wiRGnGsR64cg9B2uqk0cqdZ5BoCrlbP
RyC7Q4Gbky6Vg+osHTaVDOAO6o2WqxNOJ2tKyLGeEnMPV280zlnbqdEyBnLlgPzWSn05j82zdI6h
8NmdBB+L6MlpRBs9qY/kw9rxtoPWv2wQYCaEbhfD/CYjloj20BbTyR+i0Dizsf7D+9KRYW80a1Ku
1LqaCTZslhYWM3zktx5EzwVbJw2BYdzrT4bRLfJB6xqYIdVEFNdOVO1Qun1ZMI+URMr+rEZSwjci
16unLAdr4laYIktHzKGJktxUuscFMB7B9TFeOOg7rXmdVrHKAlEuvU3WZwY3Qg/gObod57azgL7N
q5SWJmHfygjOIak7sJoh7vxqqwAeat2sN40XBlkXeqRjkX8No4w7qLQZjOaC8kA4pKZmyTYaGu2a
cDRUcWTQ5rJbj+X0WpYJc5CFNz4CgGo2UAkFJGmvCKfRJEIUrgo2fZyJrqyu1ElLJOxHW0bDd41/
UUVfEIAU1cxJA2LctNKT3Ajt+5jh/fOGPNe+JaSx6jxRgpq3Cg3mXaubjeYo9bSOqHw0bQTvqn0G
SBB9e1w1wc9aEhMEEH0ER243Qq9dDBld66cUOlQHmkJ/aWHMABpZStQyqNy15UbMIrNcIoYmC54V
FEyvleb0vouXTPaASaYpq/JY46IX4/RjCZisLww16u+DJY17314pLgJ36VnaZUjNREwCHliTMP8p
4RWYwA51kX1dGuMCUjKWEJQq0M5Qc+YdAeBaO0WWU8oR69sg1bxAO0ff6cETMqVtOQf5sNGKpCaI
rlzgK/Q8bN0lQJZbHJWwkgE1E+DmNHS3X3Rr0rRjjRODBLSiqASiOGuxDxH56QLYVkYIOp8YIOts
knrLWVLm2V/8sJaZINQST02V8iIaApDBKRUGCI0L4ClOE7Y+75q5lP2yIf7VNW1YtN/UgJl+P8Cw
Tby5HXX1OQAyrmwWobbpRVksNOxhLEQVGdbFADk7CkGeXC+1vqQ9ySRlhOlIjePytZskI6D8aMZ9
thWjMSzt/cQhp12+c2RSaauiSRHJGhC4jGrgDzpR0sqGNNCx4jhPTjYll1QF6gfJCSZ0v5GrpTZk
tPdA7jKvW8iVfI2zSE2/AZWGdu5Mfc48iax9MB0AGyMpsSZhwX6VGzNUSXIZAk/vUlTAYIO66jIg
bPCg8TOMdYZPiGBuRfaT6brD+wJ8p4efGS062FWqUM4AVxbyTzxGP9skxBlSqlN9K+dImXyhLzri
+FYmJJ7+JpGRpNrrHt+vep7T1WFNHXifjsa8B6WvYh903gg1sX2yBpsnwb8tYXeopK1Wg67cSnmH
icxq2JPCGddTaxPk03idJZ0wjoSbSt8GhUXSF6GplF62FMu4GfO0UWwfDuHU0E4Ku9tSw4K7QTMG
/wL3RT/4GZzQgxzC69j3ZTUt900zREBRLFFZj1kpNQDCSjN+xu8sA2RJOxY/8LWLjRWLLGjgsRRH
gUPO1u2UdUXt8gT1yo0w+gZ+OJFQ4WpqYPWOFhdKsrHUwb4J67m+UCsj0Y8w9oYjohniCmk5Rk9z
qmlPSVKU0V1SwWTcimhJLqOpZcJq6rg7NPM4ghawMThuYPkl7BjpdT2ZGZGPrkq5IvQbRSkTnjfC
bl8WjXVVEBr4pqT5bLp52/Yy/quFCMRKU0fVE4k53WRmVfxgQlTvcnBfnaurQRNuFy1JiOHCeEq/
dcFWVsBxfVtFFliDUrV/naW2JDo1sqhuBtVc7eakq4INMrjszYbvhCDbbABTNWk3XE0itYDbl0rw
M1ENUB1jZbBzB/qc/pwsVrNNGdXNmTxALXJ7SWVhLjsiwr0yUJpDUUTsCodWMys/Y0EAv0K5iHjE
BGZ/amsEZKeceEanhcXyDffLY7DMlStn4bM+as2mzdcbF0bX2p6Ye3CpsCDGYORfDrLhUjGn+LKx
+teqs2OPWlNyPoWEQzpx21ghsDISP68iPvW7apziN2Aqar+PjL4ACtfXPmiupmE6gtzvshK225ny
v09PRfKTNFTZINdL/qPPhvoxkcTtxDkocsaOzZGjo3g3HSDT2nYY6oJ413bx5CbGdxsZKkaTPjTA
1qXsgCPw1Z4SJcFNPlryzLJaK0RmS/slsSJvnCflTsjhdLakwIQa0hzOrcisfXW27Qeb/uPRZotA
bncxwQKSR+muwh33lIu0uB2rXvJjtRF3jToO14OVq4lDvuv3IsopAumLNNZ4NTi8rq+t8SrEyYeI
7f02JuwWYGViPkK1Hm9zm+DmQF2GC0HgpVvUDXsqacXm6fndMhU7pa9y9CrdcqbCh3fHhi+b/IHV
NiKXvcvOp8czmYjHuM7inVLmybeFBWQjdSlsrJH8DYKDrXNDolLC2FRh9UoBt1Wm821rshxGdS8O
xCF3+4gCNuAr+axbsqNZiG1nzrODRBUyYSBKVkIqfbYBgicdMeQiXFAfZU7YO8z/6bYsJ/VpEXBJ
9SZLHooiBZpthKSXL4Qr+JiujtMcFPezhE1xIJLUS7EfHCF3HySaMW/z0Nb7cYi/AUyNLjQZf20l
5Nat4gyYXKZLj5Gs1WcI1Ys7khi7m1nqCOceRJBxYB1VeUdeebeRGYraMmi+lppPAPhaZ5nlPV2m
8rHpqeouWZFsVAy6AMXr9sgZNJ7pusr2U1wnZoT1JsA23dqGI/LGwn9AHMI8lvEevZ5xzCDJvVmW
pO3SOmNHnaqxZ3OKBkf93agM6Saz02Cnhp10JEc43sUV1QgnkuIEu1F4VXZ6eyUyJb7DS9fW7tCn
59E0SXvKEtNuNivmsmH+2SPU8Fl/FOJBjf4b5ah8U/UpSRQQSl8C8kUOJV3Hs0wvnwu2XhwsiLqA
qC+8lpTu45gX8bMU5uUdql/1UEh4Retg5X/PhsEztjBaiKoe/IQdZeYGQso0R6fo5JOoDMOQT2aP
Eut6we59FAOqV1ifReMsS8EALtJR3UQGGKSKvuwBYIt0qAzlMGRjsBdGmR77VH8QgQalwQINWLSi
OupyJDMe8Tg8GlFlXkBIumHCMH/mEKF8GJXalZkGb51oH3vu4ZnTR9ngqc7K71BuI+IzrMTY6Kj/
b9Ul7w7ZEjc7TR6vsqLX+G6YVJ25DoBOUgu/Qo3Brkt041M8ALCaFg7AU08arKtpHERYl1bCHuHV
bIA555cBozwPvinanBLcKlMmc+e+BRSjqp1hO4VQll1W1SzZMeHNbNDjhkTtRm6HyWX71t/gAjc8
zqLKzRCW8rTh5+sN+FCKCl4f9OkKZMwkyZkpPdxMo86mFUqiejRK6rZONQrtW6Xn5QKc0lB/IMjO
/UjYbeCnogTktvRGcjGFsN8dqkMZON46HEOQTiAq3YopApdvBkqcD76yXhSmWFLGQhyWs92rGNrx
Q6DRSlO2W0GbykwgfWFo8NgKKrJjRLEnIrTCdmLGUO2kkN2EL/KIOrHeEHkOXrIBRxBXWq/sU7Bh
PdlUPDwiJCaJlTiC2A+kLRpKz6gy80oKYnLE60UiEji1tPlJSlSo8EliYLHJpFB7LKVQAUOWK0bM
GRBkoWPJ+nheitokPUTJ7demlNofRtd1kMTzsXUCSYQhho15eimk2Eo91rZc8zGYQwRfkNqFrpWY
arvBeCjui0piakNSSWrPKEF4wfdHD/i8p4pCYko3EjUycCKyvXbOiBJPWqO9xexMfoCNHIPIceK1
GQq07Z7hj4J5ivPG1Jxu7KYA+WynUw8bi5QylBJa+jXOseAcSByR5gU9p4AU92S8sPVKAYgL2ph6
k1FX92Y3UzYuljZ4FHpKwjVIyDj0BFuxt75J9cQt86F6BpFX5/tJlZEON2OgmucSfsGe3UEHcqco
gxIxsUhZaNRiZkvZs/PvvTmo66dqwHnp5DNFUxt2XuQw0/L01LASECNx/sPcniroqbWSWiDMM+tm
qQe78fMkSIHLG80MrXviKO6ZIpbkfT0sRAFlWjP6cMppVMxNlyS+0g9MkXGBqt9D60HKq11YRnNQ
s0bOt6XcSrs50J80PVcjIO1hkm5GqrBEawzZmj4zN8OyY7fddRswo/ODQcrQzzBh5SFCoC5urDhu
ozOVTV2CB5RGDSWfzHqt6EwOm9DsZIZgCFS1DAAGuJKqLgs1P8Q6GynWgsUVnLbusyGgkM0ATDj1
WSHgUoReZeVI1IlrB4D8AEOvE4S2CHXWUh9q9HC+wGkHJze01I8qKzdrMpvhc7BmkOxDJgKUaB+o
Ra/elZbUh29JkpLn3me5CjOVmtt5MWOzvZWXUlRbqeST4jBSI4bdFIKH4VuxPFYUSEBIerYus4BA
FNfhASyVUbpTYceWS1qidDQ5s7wm9G9GAoBmFVNfA1LBm1GHXNRpkTwrk50Ubh1H86UKZJEADUPu
IydYCmz6gdC7iz4i7ggCRiYxIqNcwVNuhua26+dBeCj6RAJPGoGuK8IgAmrYcCI71IXCi/fqaKw6
w1EC0bP6dNUk7jsaQOl1U7dFTR6aWRrCBW+ULWzfMprAljYGb/WccfhZ7LyMnSCvZMMJYRmA7yib
fr63ugwkRsFcR7nWMMkl5zSVXJV9BvFegkeqObWtjrXXhb0YN7YxZsF5Peum4lAV1VHbBDAGtkWV
wvp0UNKrCLOqduxhF48LpvA56W08cx3zqCOA+VpuvuRpdTUDs1fO5bnIgW0OXcmpJG96grYA7/a4
pXloeGNqnlOghSBLpsEmVIqiRCc9zlQHBw+kZWT6eokIrXACPEPyw0Swha7700Q/4GjPxEceqGMO
3VXbosXdMOWrw61OVk7abHpVA+RJKTNOjC3Ms6a+AzctckaONI7XwQwm9K0p5Vw6wDFpq4M1kX3m
M7HUze1oA98/IyMmsn+UoBdhwhZYWwDAKLGQQG7QGCr2LbtcGyiuYlSFw5cX16BwJzKfHbuKoN5C
DaCJpDhThYdXdrulrGYw2PSr37pWTD9SnZMa7uxqokonz62RicNQQUbdU53p7PuMqDwUpGkuLVLl
FnZggP/lLChRKSeZqzXubXBN0+XSSqZ9ExPBnhA7Ao842PUCNDOtYaFxDphtPSWQhoN0/o3yeTZu
pEi08MlrJbHYayfSoqcXAFtkKlN0K7Vlq+hKk+5KlWLRmhYkcYSENGzHnC3nyWCfV9Bscqhdt1Pr
EMCT1NuK9DS4BSb8ZZj0gURMjDYTRGN7bAHD/CGvp7HfmvU0sNuWWMqlm1GNoTM72Hkk0KMAx6Pa
k5O8yyW3me1y3LaBXtpXedLN8zEo7Tg8GhzyYyfsB5F6Go0CAuGqoUlAGlOySXdS1nTVDc2pQPX1
ItWHi8xQS/rwNulE1iENcI0sTt8WVnFZdaVZPxcKva7bmei1XGe5m6Sq+qcr/FfuxP9oPUTP8F8G
xcvqZ3HbNT9/dnCn/heYFFcjz38OcN/GP5rnrHtufmdNrX/l3wnuOj5FWuXoA+mY009eXdr/GBUl
/mgFRtFfRhBMmXa1I/5fp6LxL5oyaO81C6WD/ItD9W+nosYfsVeEFAlB1UBl9FewKYW/9a55qtPM
p88tr78QCQSGxZO+cMCKx9dZvimKE+2XfXWX3yjfALza8E0np/KMzWt6yIkpXc6UHVMiBIZtujOP
9nH+qZ8Nr92+umovirtsL11mr8mr4um7DBrwxnwZH7rAqZ/bjewW+9kFKLtT3WoPgXpjH0lIeI1G
x+Sc5YaHzKuv64PxHF2Jt3hXnutn6jONiT7bgV1WH5q77qw9QN7e2Jedl/nMq262Tx/U6+ps3ATX
yV7zyxvVBXV8NW/q64bcJVy6d/km3hHCYfvFZXk93o+Atck0u17OrO101j90+/pGutRe1AOLjj9u
uzNjm17ofr0NyFgmyuIAW8U13lhMDvzKC+1o7oKH/IZ6pf1ivUlkvRG2BrJkByaWQnRtMGd51qE+
BFy0c5pLIEg7+T6cLutDZV/96M/jQ84/G15EV/PBvpwfeIRn3MObuin8YL848YGIqY1+LC6p+jjU
WW6DO6hKW36g27p3uWtuWDnPqPOfRd7gyn50Yd0Fh8JPN6UrPAIAt+PPIvAbSmzf9B1JB77tkza7
68+DaxQAjnQMvpu7dCtgUHnTNaegTncCn+mKY3HnUt1I4Xjw35MjlDnhj0w5aiCAjvq+dw238Kcj
x8JqOptZd1zrqbudaV0KmnGO/m05y3fxdXWstymilX290z3wDNxX52Q8lmQf7U0/35Xb8MgJ8q79
Ll3k59YVV3i0fbrM8ibaU1OxeOzpNt4annmj7erWSV45ZEuP6XG4HLfW23zedM7wSBHPmR61Y3fb
XFpsKqLtMjhC3pG0YFCQ2MkXsa9sZK/a9q7i98/WYT50hUu1YZMflUvplvE5uHFUXMb5zvQVpzzn
73uxiybC51gOXN03eSNbEgifYBg49fVwReJG1DnaBQ8tp87kTTt42g14h7sp8KPCl3JfJgLgbCAz
HFJJ/kP3Jq/eRoSUueH5Ve46wi1vEh/uv2/usle/uwvpCT8A0w2T89HiMX0vwcI7FFfd3m036gan
HQki2/p7fr4cC7+7BHIdEjXGP/FKCsIB6Md+Mh2hXGKld9LiLHVxzzS9rxjferPhS36TVNOZ7bcs
OKIrgEwwabtJO++cqxfo3O40bbKjcEyXUrNHHKR2P1zPt/r9up+CipYf+f9ITiI7joN9+9J75Czd
A8dS3F1TbqBDzqpLGUnOzvLaK4aeeg9xgg60tREIu+x0805+mVjlY8YuKVhb0Tjzc31YHgvaCvYh
3NSewknuELyUd/0VrZWIDCdsqNOh3heb1HzODvGlfle/YeCkonEbXJjMS50/H4ozKkq+Jv/U7+uN
2nrtZX9bIfx1Fc1vL4dz9p9gfM4pHfiKSzvCo8ibMh35peIXJiz+hlwGFKHQVSlSUGnVoj1Mm5Hy
a3puLHf/h7oz2Y4c2bLrF6GWoQemgAPek+7sGRMsMhiBvu8M+HptzyppvYgsZehJI01ykJmk0wGD
4dq95+xjNEyJtvpTd+AR9qxnofkEl031dZo2DGe9AlYRXZJzfTEAGnhWIDFC+xoUM4ave7s4Fx/p
o7K3tpg6KorRrfypbJhVtcFrXfsuNZ+XX5WAh3pP+gJw5UH/4PqKt77baMartWFQU/5ouleQvaCx
tg0VKhOEdWeQke2cderezxkIurWzXVwMkdcdJYP7d/IsvDKYH1ofbrNKUN1RV3cuoVvIXDpv4PJN
Xq6+Eovlg9jC1UzTlGZvEX2Hqx3S6HocV7hsF9pFw3TQgvwFK5/6bhwZHVTPHCTL1/E1ZQrRxJ6z
a2YOnd68FeeOyfo329raqde/5EloWS9DHrrilSE/AZqkRwzMXQMmJfAF17fR3eD9qMHEUcB9cK2X
R3yBzm5+nB/tF9aUX7G674YH4II9ZywGyYfhmm8e7b1q+oznKr92wmX+SpxT7F5jZTO/9q/iCqB9
Chmc0lClCw8gx99BbaielYvz0O++XHTAULw2hdc3Z8X4sM9CGf3xrb1nkub1aDXnsxo/VKF+P8aM
+okCt8fnsWTm3tpbjcy2elJ8+R3R3RZUX+nZ+3RT+FAHH+ZgCYgr8O1ztqFhkjzxe95oG18xlqKf
CXk41I2SHCjem7Pmnq1PVG1eusmCiTKbCXAImH/wK+tVp8mkb1uOpmob4GMsGMue55IEp5GkFA/C
ivIC/K18dzENDSg/zumbqN7U+274psZ7e/DH+NT/1En5a5vvZvfs3pu00Q6lezLEdtMGDJzuTXgV
0n+egmD+XkJAyoTHkwg20jNe4/VrOqvF4DWNtonZKIPmPNGC2eY+y17abKw5/+E6hgQw0vnkqJ+m
4sIbq/Ks7wi9aK2/GKkRWnn5SsDIfEZzlD/SHaJsdqeg2iqzlx3G/UzsefvpPDh3jPHSzXBuiTWE
NPvJP4ZzcVhO0T1MjU37yfB5z0dxUxvfCoqTQ2ORpMhds7d4uxjfkv342XAKP46f+mXeGUfT8GZC
A8DrXeqTQ4fibTYvWCs24wY7vacyGVZDmzzhGYadJ3bk80YJCw0ZRbJjrTapnzLqmXemE9j5tm32
WXrAUzvWu8F8hXUYf41EeZDIAOSE5KhDpG2Y4Nf29pBw6PVYzdPZoHmfeeMu3Xw4O9ivah1aTjhb
h2i4iPrAeFoOmy/R+cL4vyjL/w+gIdsf9Q2d2v//UI4jn/yHcvxHV0J9+qUY5wf+i/tq3tAgNwQA
Me8m/mt0gv9Zi5v/4VCFa9iGqbb/Ymf8r1Lc5IdAayHlJ0odia5Ajvxfpbhh/4eGW/xmrkarzM+b
/w/QELSZGqh09KY3A5ADif1XfeZq09jQkWP5iH1imwxIiyAab4DlgdrEkGaHzsSU31Winv6gDP1N
Pnn7ZK4KAkQTJvLNDfnrJ9uAmaCTJanf92VJCkgixGdrDZEdxHqDrMidLXfYj+SD/ujLsaz/JOC8
KYb/Rb7J5+OER8mruxpqI7plv34+7fkGKHjG65D2j/DWrICt5liQq+peus94tgsUfTctopKvvMWH
Rq23Q/8/H5b/rZr+N4Xs7e+wDBSycBroGfyN+tjMzbxOSp/RjIiM6cmJFgRTeZQp50HXuA5TbcrL
v6zO/waF8evhC6geC5IYtptL+C8iwO3W/IsFhmlb0baLklH8rOYRT3zyZujjfBgTqfzJ9HwzA/x2
mTF4IXPHeopfwP5tgfU3lekospweTTGnBKZKM98Xw0TI7ZAqBAlKnGB39tqLz3//SzKi48uagGJw
ef/6JUlBsRetUXNfqaLOurNkFiFwkLQxmEz0/yYG4HZJeY55fhBv83G/pyk046A7TPBLP5eWeZzo
LwfxhD2fdvFXiRRhn98u9T9/w9ul++3SMqnTcDHh4MPJ9NsKlqsgqlRvGS4KU3wSN87NQ5H4p4/5
+4MK0srEjnAjV2Na+H21LDBSZN4Vfl4U5pFp+ldmjMMYMtL1SKrPQ2VZOw+Bc1X9YYv4+zqlf8He
iT+RPxsCyK+3sNJ7wPqNpDA22R48JU8YnlTj+rXeZtN/2hBuG86vl/MGFMKqYxrsvbRBfv00sr/y
CnxS7U+Zkb3YU2nFKCzEuFXVdOwD2TCn2AwFgQFeNuoKEl5GOg4GCLCGZAESG1UmFbPyf77Jf78G
tkB7jn2MJQZk7rfnJ3dEXA8EUfkjEbLLUUSMPQgXzOdzmibuv+eyYBXzwkE0wsaAGxxf1K+XgPGy
kcgYaDT5SuZxaEVKP1bniNAzjXv/5y/299V7e7nhI8K2xKq6sbT+dROy2O0yFlLtz+nobvVsZvWW
TRM3f3AV/n353kh02CWxEBGbbf72nYZIlTXo9trvINOds0Uptus8gzpe25FgENONv0OXKJ/KSCFD
65+/49/3dqg1fCR2BDZaqEO/fkdC1uKBFnXtA1Pm7TamaCS11Upjn1RsLT+Pjcar558/87+5rvCb
QEexH0Em+f2haVWmQxUqcuYZq7woa1G8sPM6m3/+lL9t69iXMHjfIAkCE//vRIHRztZs5Rt7Vady
vMGRcI5axzigGYxIs3KaR5WH9w/Wzd85BkJlA7KZi+HqgDHzNxxr3SlEiE1y9B0G6e6R+YazK0rZ
eHmfrA4t6nWJtxNiI+JU65EFtRRW/JXintn1qIvcfSbsHMHDSGTtH271X8/GL9sHN9pywSzgC2Ew
/3s9o9e5OyyTstzmyfXW0UQ2bTMLxI6napNDJ9/OjoOskktU0lZaspUpB6JRHmNUUKntQiM2pdnW
zJ5IFv7nu/XX6+e3Pw6VGhUPjmugacZvXpUJdIqT6eXqD8wlXrthKr9hMlKtwFqK9LpmpAif00Jh
YVInUgaqaye1YFlp4FQUiK+mPVc7bbTxa5MpoR1sO5rnwOiYwW36opMLsqCGLTnHKSMD4sGn1htd
fBset9GSmwVF21fdsZj8ScunNVykM8zhXN3S0kkWpQA0CGkhJzGW4jxb0vkxlWoldz1R5Vko67aY
w4aYesK8F1KaAk3kxSFGE5CG8e3ZQmsWczxLJH8EWU0PslPJMtWjKtTKNKcBMMviu63STCIkGXWS
I8G/kxdLCBY2j0le6nxVCOSSunPUYoMzFPGjVF8DTpP8PbMyeYduWw7BP9+Y3zcndnXqeKJhcEm5
8Gd+e+fIImeWORGFoNwVU0hrj9aKsamt8Q+bwu1twV7zL0sA5SW/X8MMD8eAJr7x2z6Y3XLHwLM7
nmakVvJBtKxL5LRcsCZoIiVJbSWpEqqzmgaryBqSvQf9EqVd7EUiIku6Z3x7smRs3llV3NA3RF19
Wfs1LPLkhDlQYfJs0a6Z54zwSqFFD2teri0xSBNt+aRcB1jqZbHVIA6QtxatXTgP6bdVmxCTlCvB
3/2cWkHdzEWQykZ8zP2yq2WbvYkuZ+DmRPn8mBoTE21KLcdzuJq9nzTa5PWLuuIta9vrbUtMw7aO
jF0U2c2lXTVnOgEnRFsCcrMjJ5bkY29wEvb+eIx0IpQxFSaVAdE6su3qBuXIIXNHs2Nf56Yzz3mR
+FqukFUwQmfuNpGrtEzD88baJskiQxzmEMrVUV1fdch1JJDq6wc3XfWNHiALw2dZ9FsFBrFBTOc8
d6FSlNOTUFF4Rytyir4hqnkcluyqTg0yh4G/YqH7grSX3pmjHES51pvMLHoSFpbmoTXs/BEIc/nD
6MeeiWjS9ranFmYP3bfJ5DYa4/vRbVp92xVORxhE37s/u0btah41xXyLJmSAfq2uSF1SXdr+oPc6
7WRbjheRRu1VNadij1c2PVVtZB6UQQ8t8iPDTpf6kYsv7rCrdmjalGybOuPN0KGaQxfEVWsMO4ZB
P5Jo+aZktwxbjGTuW8eKeiDAo2E+chP01ClKr2JW9fdBtOpuduGdVkX0YlazdumE2nsYLr7ULK6C
LHWc2XNWhV5JvUxL6HaFS3wI/KMzAJnsWJam+dC46ox2BsEkLfqM9gcf1v2UC3YWv1YoireTg3Hh
roia73ZiPaYZjaIRweOynWS5Ip1aCWsnlU99aea8irdRrGlhkzXiqmUEY2fClBslbjAZpOv3br75
GxDm+/2Uko+S6+ODXTToP3KXIY5brjn8FRi4BuZ/32IhDht2rZ6u58gVzBTFCqCGDTiunKEMqojI
Yj9NO5u2XfaUaNEQo03tGDV1Qk82SOD6reY2ZMOtw1K89nJYuZK5WbBjxDGvEeVmkiK74VKuitgW
chabUTXWczxa8sAxG7dHl76DQcY9lnWPkU57bUCL2I56mIj1pcvMFyhAqGRtzURvztxMRjKYeY8j
wydrQENBsbGUMg+LdlTNYJ1c8wvJ9tr6ZT2QMd7rlbzH5jTdmFY4wpiep35szpBuCtp6ay67YCLd
4DpJVbnXuuRSYx9DLhrr/mQmzzej7d5248emHdrruLTpVzJZ5b6qi1M29E9kisQbq9RYpuYHYu2P
3EaayZg8n75R7Xy5Bi83qUyfHdSSN1DkNusZwLTEuIMhuXyQbnyvEGdxFK2hvGbRem9Ke/bzOH1X
16+OyEkndhkNEsa6OsthEfGZTQqp2TgF9gBzF1IlM5y2CmRvvMcx8oLC1GBI9qk/mE2IFelZtwfp
l0IeY0ueK2TxvE3r51hB4Gsu+c9xITnD0d7RUn2KJH12Tdx9lkUfmmAO9Dix/ICLTRBM3izfqe8e
pL4+OSIXodLT/9BUBvpmg0CurujEZn18alhjRYJPslMf2ih2EJ9P7akmZ6VTG5qzE1jorkb2mVjq
fWEs3KGVxmuSxSfKT9Juipo2T2Npm7lemIoNxuzRby48OIU6nyDMg7RgBmrEa3plWRuMSBS/hZV0
V6kuZPqWaOtBbzBrDPpOqXIFS0b2FM/WllIHy09ntoHkORlTBjJFEz9qOs+QU9WgTAWzSiJa4IX9
cJLE2FO94TbvWs1g9KaaXzmFR+NlpSK/hsIc3kwcjoeI5+yELajxjQp0FS6hDcICd6c0033eI1Gb
FE0+Gko3ECJSPYtlOq521wWdeztkxAihNBM5c8PImUHG2jOncVvadavaAMFxjaDQyuOk9m9VHh36
roi24B8ZoRhjMBg0i+isuL5pYqOJu1trenL6u8Iunm00yWgWVcGNKe2ndl2VTdWPz9mghooZXwvq
L/R4urwFb1/zzPkeWwuiTCONTwoe1aBRku+9hvdv0tgRq4pgVrsDiF8pRAm6Wh5jMGy+a0l3IEHb
ObgDsayyqH4i3MKYVZfpT46HiW+QThw4S518DeiAjl1hliG2veIRDVXxvEYtN0VLMHA0CmOZhgT7
YVSTTR7nIW5Hxgrjtpk1nFyW9kMr3RtWnpP/2C8pqNTK2XfN8pCoGJHn6bGsmtMwNg9VL7M3Kdtr
SjaMryToHrWbdnMhNgUoqL5fER/RXFqywEojBjptF0SF7Bhppncru/ND104PwryZf2eYjdbiG7U8
623LbKoxnuucw4XjMvJp40uW0+FWzBOOl6uWoO0bx+lOM/K73G6eohVcg0m/ZJfP0896RVCAMOiU
xEzPuqo6TdpIpGqM29NQxE+rdwlCIw9FP6Y6AxVTm4953VseeckM9Yv55PTxti1rppHYaPZRL686
Ekg9VLmQJLByw8vh3Y4nXCPS2CpsOC103iS/E/FMRjWKMXIaq2d3KPGikXNtdD1js1xDJdDRhWMt
rsboxfZy1/ZMiTtGZfrovrOBY4JKMQch+WUEHPMS1y1YKIkSn9RUE2dDFo2HH4g51Dpe55JFSeui
9JYcdkVys/BBYZ/wFw5MQLBZ+ahjQ0RGQSvybeLgTDEW/p8hfcg1lze5OQu/a8qPGZarn6/VFxCo
waMb4IbOiKIV85uHlr1juqrfV9TR/jxHT1bVniy8dF6kkbFJZMxHPKtHbOLyPo/ycWfGhrrJ9L7d
KIvyOjVWei5uVhRwVnc1sb+BSoOhKHNM5k+RHe+iecEZ1qA2U4+pSM52kgUC4eo2qqrRn8FP4tJt
680Q6cFUtF/plHy37HQf364tMfdPpugqb1kNe48umWlO2fETJb2qTivUTZ40JJqtFnqqlCEQQb5m
p10c3OimeGxNIwpl228tXXmJOLXNGfN7zSAuyA4FyS04rxr0jcaXVkyHPq2Pq1DQTePwwAjnemR+
h3G+hJPtEBJTP4sy+soqIzQHM6BzFEDGDurafpzNElWZWSDay99toLbAlZ8xE7N184btazUwJjy0
g9bloe4UF/qnBYLvqQ60EtFdqzN8iypGrurI7YB4vKmJg7rLMlB9g9V7VcL+juhy597YA6hat4k5
LV48d49tC2se8Vjo0E/zTFAdZGDWL2JAxmBLcSoU8YBB9s4oaTdZUjmq9ZAFhciHg7XoqPEmhLd1
ATffSEnrMFcu0KBU5CtZ7reUbk8Q5bhWeBWgPnBhGi7ZkWHcKbfkdDdV9Xd7MRX/Fvd9qh0qcqrp
V6dsL7YzV/fjahHSoDF8FA6vboz4HYCBnb5EynPKqeQpdtxPa2xoF9n7SbQPjqU8mRHJ4D0NQmkh
4IG9wDFU5+hm29+Ey5A9tciqn+1W9UZ9PacO0VIESaLUtKd3et0f48AYPersJrAq58maVQKXVNB4
FUJQucrs4JT6Ux47j0lCyoY02itSqqsdy/pOaKji13r9Zsw42ocGDo4FwhHwwIMsJuqGPoqCMm4u
Sp4iX4hkQW/W3lOkbZfM7ENXdiZDD7PY0DS/T6PJ9vvawk/kklDfZp95h7iHfI/7uimotwZZSEAt
7U9DLa4g0Nn86SMRgdy89AL/V7s0X7U+X9XGNfaNs+jPigpBQpsH0y+iePFHtZeHaV7vB9scNugc
pxDoXJnjwiptz0naj6wcT1rRnFNeYAcU79FG59Sz4X1FlDS9wPzMuluhsk7vQ1UgyikX9jnKEVKM
tJPtpnW0QQVf7aKk/o5nRx6GATmXnaT37RDdV316mKdxRNmRudsGKAiuGaaXijHn+IuBOKhOgnEW
t6UntJV8bd2KNlkHmMHNypd27YFrSLYzdhZPwLBZSqXCN4JVkb7HZh2r57pUfqxm61xE3Cdn4bTL
AR2iFpY3n5WsVSUorDk+61NLxFe0J6Bwy2BIeZ8qPtgqlK1b2jxBzhxtq0K5ZE4VOv3yEk/DCwrJ
3p8XBtx2t2U32wjcYl4vdRJh+muNNcHTmvYEhTdwTWx0+S2M3mwocvIyecCI/VRn0vDNtbu0wnxb
KvfeHXVk40Lddw6XSXEcuSkwbWdx/2ysyrOatuLYOgjInPihVeuHclxS5Dfpu5jarV7x3EFiIm0E
E27da4fOdA/rKgOnbc5SdBxLOMHwqg7x17NH1XZojN12RnVDH2NfrIPKi6Wv7hyz1lTfcqrlpHXm
FCCh36dldFWNKkYChDdfYIZxsXHo5fxSFiXSjkINpMqhVt7MmLP6E0n17dltEPMRcxCQ7dG4XgFP
HGNEpAnOrPWkO5xRtZy8pGwmFUmZu24EoTG7zxwYh0dXREnht0LJy40iGxAaSpZFTeEhI1zvzIIC
+sFKO17Ty+AW/c7MJ6RivZJfZVy3P/t6YvNTgAsQRq+n+h3qfeAXKmAQ5YD9lUIzrk3ti06O+aJM
pdwpBFTeDboVD1sVju1LE2XNfQPXIPIFqvEiTM1Ru0SNEvGyVqfI2td6QbCOqYGH5ZFirC9Qa+Nm
Up9q5LLqaTQH+8lqhuSi0VXejPFyD4fmyXWWK9Q78SmlNDat88F+1/jZ8ql36/18M32nrZYdrHgp
eNcnWVaEJKwM75ILxArrUdhGNdpzI5muplaOoU0/S+k5LGTJOVLiJ2moSFL4u6UsHiIOz8U6XrSb
MMWqKkwOeFzw5t3LpKD1sdTZWZNKTqpI1EefZpLl90nWBBjec1wmgjRPLJ1La3y2nYNASIvmfcGQ
mL0dDgs/tBLtqbB2fbPjLdPN8QGzaBxUlqzv66o7TuP0muM89/pWjE+drb0Dv3uxbWyPAjI1HZvE
/sykiWgGeyfpbdl6TN2BSt9OXpPcREymdmLalewl6BrNl2Jxiseyid+0kgeWtVFjxeE7GUpNoG6B
nZSqr8WwXANJoHGgcvCMW2JvkXrPmzKudjBm94rePqSjfo9UHBuB1NCk6eZnnWfIAtNFPuI3LqfT
KMfqg3NZ/NlWnXMpmrwNZeoUD3Gj0dlN8Ugtg0LGzjw/0KC8QWkOyWytFyA6ta908UIuk8V+lqmc
pLIkO+EqNB95wD/6Tl4wXfb3lXsTRDpunQdZJZVnDsJ0XCMGO48LFIU9r0UCwnixPjUkrJ6Kdc0u
tj0uB3t1X1cMHAdHtS/Y2V8N7sOxNqo6SGwXTIZVshAo2vqg7x3xXNSc6MckTwJ8UeWzewuXB+5j
PqpxzFew1GT1GPft5dC6N/bofGlWN/kOnxGv/WROL2Nh6l4xGC8tUt5jkpbFPUAR6nBTZufCiSZK
CaboeK0Q1LVSEgmpHXEojb5sTNNzZjS4icoQv0e0ZPdnbgsTtLn7YMxcbDqzuc5tPX80Cd0nnpiw
lC4u6txIjoxHqqBrm3I/VcO4d+oCiecUNbu6MadnHfdl5neu9aapgxa0FNE+pZQKkKREz2lrY5C7
JQR41w1SWkM41shf0iucXOCR0HeNzNjFsj5aU5r4tabnh1X0U8gDmHukME6ebVLIdA4hqcv8M9Or
cHH0KCDOGwHwSMRKmpAlXtRLn23xXlr1Y4xXSNnAUu3OAw7Z2dP1STwbJj47TWsAJcVu9k6TZKGh
YgnpIwZQj1oqxRY0F/0zZRn9ZBgvC5kKHBGtYo/XoNoM5s0G0XZyCifR9LulgR8hy1nFcqwVyp7I
z+yuK63mkMYGuqYalk5YW3rsL04cP8IZN89VNp6UUis3QBCL92JIk/eqxxhPsta8MHKzxYeW5F14
A+D+cIDwMSTQMbyOcdp9uG6WGKesj/CcY5dOkC726vfm1mnmvATRq45GChWendjwJTYJFuQCbgzq
Vb5QLsqlsfSwWcfphnSxB3Lxemko9rUWaVW53miwIHdL19GpUOha83zP5ujHQ+Z+rGLCVutD5HGp
uKE/gShK0q7eT9GAVHMV9HYP6oBv5McwzBNP7zB2kWeVa9V9y/id85vudrwL8O7r8aerVak8iRXA
FSbVsQcjxVjhpS+Hv6YSIEmDsefxgnvnNAJSFNWbv1D1D9TaQt22baSbe94VVs0RiJSSG+/A+ozL
2Lq0HPjjHdF/jBO6Fh/QnvKURDm3rPrdiPnDuRYTRd4BZI6thxHYj3lXD+XwWlsFi6rKLf6FnKSe
DQRpoi+gEWIr2SHR5ELsxDLqOkpsTRryMHdLUd7prSEv4JmyLtRHoe+SabJApZhJxPmKviP97K5c
xGfZwjQpS+HUPwZN6Y37ZbKw6mRmaZiMykyB9zKeFYmruR7bHW35EoZVYgklYHiJkZI3F6GF9tS4
+UFPo8EJMrqqm+6WaLhOBGMq14WgPjTp7Wdp21vQAlt3brCG5vMb1CJPuOp3Zc5oFPb33c2s2PUW
feGG7cZV291Ei/m60m7dOH2iHrnb7wlVbTKNP5xBrOhw5/W9L9INlKXGW3qnpgiid8eJi35DsMyc
fAY5W+St0XC5HeJxPpN0xFHzW5fMmCmFpTA2ins15BQfgRLQ15wM16/UdXaTMiNbHKy72poAU7gy
jKe4Ja0Crz4t8/xJJ/LyRahNtiOb69MZDF7dyWrvWqrtgCMUOuyi1exDzd/qZbntcItpUwZ9p1f0
6/LJdUF+iKG2rnNRgOXP3IndQHbWsu2NycFl2SySR8RqS/002qL6jI05bn1YpJNxaPu51Ok13Mat
oTpr2bzL+pQDPaZLoCBVAq7cq22d4wnnxnGku1O4GNidxTjhAl/IKm4c0wXSieM/APRi2ccqVXqI
HZUGt5EFgwlQnyYpjuD0FfM+Gifb2ml1qtiBoSAxiCo8TGd1ioV1nBuh13tub7pikcCytonkwN9t
2y2yMdQqTGFRc8RzWLeDll+pmGX8NBRLoZ9ySYJMaE0K/1zYhRxPiNodNnpDoCcFTHTqDDcaQnyD
PRG+pkESM4zJ2PHqLq/1U6mui/6Yw6dUjy7u82InUgjdO6c0c9SX/7lNwA8Yy2+TZbXpxej1rDzn
LWOdjZgxQWee3sQ90WpWKZSzazVauuM3RzQwOsJr1MEx6WZ27X1sdJywNDtfDmZd8ko08v6eNbwO
YTfppFHrCBXml9Gt3EDvZEO0q5L0u1LhGFgUtDcuuWi6HToyqBTr/AKeSHW8qIFA0c1ML2Pqzrs1
rtI9s7ifrr2+8krlkEUBfmw7fbln8x6OKXyTanIKFNGutUWucFN+zPRydHPYllq9BvBVar8nxsJX
8RpulcqY90mvgNe7Dd8XyVzLN61R/xqdTAmZmUdvUaX1mPEbI3kr+zQhQWtGucMpv+uyHS1oaksc
csup6pqEoi5lLZi93h4LW6cRlBSWe1fKRe6gsvYcutzM5BhSRUEEhQE+UrNQuZe4155uY5VwJKDi
TXa5yzLXnep7q+RLMHbmCTxa/iljdblCs9OuWFRvxHgn7xC0rvF+FeJx1NDpK6ZIQ+QZFo2cAnm3
BhaEpG+3D5V41A4pW0R7kBzIttpY/CjiGy3TjdpHrdM41dCQM/gmywp2oe6+udy0x4TxybecEM2N
KFyMBxW50kCHQCCIWuGaLmlDNbvQ3lo7QWB9r6cHWITyYnNSvdisO590ilejWrUU/s6ofRZ0ERic
2QNIldhYnnMGrS9JrtfXXLXf9JnGzqyWTlDKKbpGJMvLIHeWS9lFgp0Bc4OtVc3Z6TqbZv3g3Ofu
OEe08rhPYilyppN9Pu07dyi2jpW7n/NYDNtmmusTKcX9nR7hp7bpUHL6NjEDJLfdriUhU0Q4h5rx
s4McBA3Y2dtphINGtuiQhT7cuYOtA8CpGyZMXfNhp7C/NmqrLUHeVbceaaZPdcg0kUBbE7bWxsTV
9TkqSTz6ilu1atDnJSsMJCO+CjvP0FVHisaxP0svLoO7twSs4xtcJl4TurhiMdbPurpa96POZIgC
g+gmweTY3SyMzO5mSpGwV6rpC7ZVf63WpL8o3XjIVJu+kWrN9o6GAl0rmAM0itTMNBJ8BKv+nrSr
g9/DIdK7Xqq73ojRVNvoAIh05tWMeSLLt2VGXKiFUCdm41mTb/hvHcCNtYhgXmJdGYemYV91gMWU
Der7OdEGNGfaEeiHtcVRR9BiUpJLNjemoLs/x/AUO4cwXt2xH3VRcRxAvbllIOky1EsibZtguMf6
oBRYPedqDVdDtOdYmbpPovr0O/KKfowCMCJnpXXPmSb27Toa0o1eYlevABbuW4tC1Mxd86im9LKi
VZhbo51TxRvWyLhKzZ7fG5CW7iaa2gVpvzAfqnim8uga8rPXyrmjgeOAMYx2eIh3nN/SsBdj7jVC
PqAJUZ4WqxquHVMxylcQXKx/5BGuyEIoLPoraXu3k1tk6vvYZCV6Utb2A6A1+Dd1VuzdbnJ3TTZi
jM1sOnSpu8kc5OU8svAVkvUdNR1d7Zjeo8CSfyWKpN8QNIBz6xbY9Djqs4o6XovvzDydeDdrCX0c
S8MH7r7kGAfRz+D13Y6mir0cnJyPHC+BxwkDs4x7bZenq76Nkny8rJizKTOKiPWfuD+wcPdfZV79
gJI5g1Aax48p0+y7FjQDCKQRBardj3wOMz2G3dIHkbMSQKwlFDZZcSA8IHQKjIAMt0OjVXYyqqa9
acUr3VLzoOHt9nU7bXy3Xt57LcsChCTPZZl/NwdkJjUuYNDLBjQScapNtzUoF9ALRho+BNFaeYYw
qBywbt3qG0UpNtVSNT59FXnKOY1De5HJA63w6ihF8TBROcPmwShX9xwnlJFxJDBh91BLwWI1F47M
caksybGHFhW6E2nn6DwGbgR7oju7vIBLeljFtD6uYq4hjhF5NLGI/WLukVIJN8Co/mSL7BMfsxMS
EB9vGAjimknV50HNd7TaicNxl28NDunA4dr8UGreR6k+p4Zv6cvz6jQzDBCwYIwLetLugIw4yQG6
qfsalVFJw9JeUn5CzdgriXIEcvI/qDuz5riNbFv/lY7zDgcSMyLOuQ+FQs0ki5QoUXpBUBSFeUwg
Mfz6+8E9XIn2kdoP96HdYUc7JBMqVCKRe++1vhVRGAwjb7JNa1famUAWWtoKRNEkm/5kDON8jnk9
b7pkyA8+3TSa8JO8k61HQ8ktgFWDYDp7uVsFCULNW69o6KHTdp4tT9/TU6QIoewKKs9E+ecrPcja
snmf6hpyJTbVsCLXfFfzFtxZi5GFs1biMaH3chMLh16wXtISTAUZxdL1z32FCTDBpP6gR+58Weah
fYQQNT6XdCqfNCK85xni5jzAF1JZXV/oYgd6330GlVheh8H2z05WpifiLcWh7TT5GHmWOHet7l3q
uG2/0jzWz6lGOq0QlcLCjxFEizP9Duq/FoXsZ0wdGJMx9IkBIvVZeWgA1218MIfrZggiZjJzOK2V
vzMMze6ZW9j9dXAq7RYSRX2OKfzfN1rjXSMUp2Eh6IXB+MJKouaiftCN5tkzgbhLEGj1Ts4KKFJT
O2FqzVnQT3P/xe+Z8heIqjcUd2zPJfCXidLrZqbN/RCPCZPhpQSsFihavSdN0Wpcj4xMgGoVRuA6
tuDCpz09E3FyiaUDhcAnqDoEWNlIZ3OXF1KenGny4U3Ms3eqc3gIDLnrz0ARounAU+2/6+q8iIOs
Kadt4ko5M8nU6gMoLPaAtOjDGbnaoXQBKaFN4GlL7a77GHUcMel9eH63VbrK5YbOnX6eOs06xfRU
jMAcWvfRig39W+LN/qHvOJMpAIP6Y2M78n60LO2xSgfjpoOXfFr65WPWeuXNRIl1b2Z2dyojp37Q
yhk4VgM7+Oi47dDRRjdgII4Mx7Zmpajs9Wm+obVfhDaFIWA22vj1sXAqdnlHxYL+ddyBttD6uAsc
Z6WE1HZTvcxmlQyhbyzRY9L2+TcT4z0zFY13gQeSNuh7nWUjfQXlpkprOO0N4I73RjNjSkIVZ3jb
tG6hxzpCnnsp8z0bGme2wl7QgFE3jkh+XbGT/UJePYP2d2gYJvrZQ30FEZHgbh7Z/Rx4pWUQaaZ3
19LQyxDQQKX4YKGp4PCUOfHJqyqspP3gmGTO0mjQmzLtQXfUjDysSQF0TVQj5kBYQ/yq9xnOQMNF
ptUk+ckwK/HFlGN76v2F/cE2SbWLzOXS+MwA40JVN/WoRR9BpXxJpspjIs/sO7fZx8Y0veS5O92a
kw7akpCZhtHgWiXDDLW88djrDfZwH/OkO3xKWeR0E6fUCFK4xQiTcFy1EHMobJqmLANUV9WdjWIq
DhGhsetx2j6ISAOlYqR0lgYzw6INKXIv4rKFdTaXNZ/J0VwkSCQ+KMd9oY2X7joYl9K2xxBekbwp
spXqV+AJpTKgXYi5YKML1C1ZZ/u7ZO7Ko0HREEDtfPHdGJEDYso9ydI9FDlsdiD2Yrkt+rY70I7C
HBwhhKDYBcvUAufifqMjQo93zqcMPnI1gjleMOLs8mSmeQwhEcxU30AS9lMNONxSvlc1tefWKUdP
8IvVzQIp6ur5DUiqdo615cS+yozWZXrMCYqmF/NRi2HQpmTxeeGU9tlRxhVndH5NDyWbNAPkstXp
mCFRoSCJD8oxzY4ojBHwDcKSHe0/HJDVaD2MjBl3+AyYD7kWIqzJ/qxMG0igWLHNuWG7Byqs/mmp
0vEgzKbg4OBVI0QurXkyB5uBarMisjtbQyvodnN500d2dh71iT8Hhz4I9Cz9Kh50HIxKv3K32Zzh
gvMdVvVyTGnA/lJ0+QfJJSodRycJy4R0gAacX//OZ1PXQ2+pbnXcrnL6xQNIFIyl42QkzuLZlhZH
BPasters3eg4j17/zLDeZRDcS5BIvU8VfID4ASarhZMOTnGep6vPRJLTWDZVmIx7czC2TdEn2mvZ
zwxn8qEux7/rh/8SZ+PfMPT9eyiO/yDbn/D5yv5339/1uXgevnf9/f77/2H7M63fEB57eBvIxWaE
9S/bnzDFb8LAd4exzCY70TH+ZfvzftMR1KP6wzBgCtuCzfEP15/xG+G+vJVo7VsGEHDP/yuuvzey
YzxDxBFje7PR77P2xVtLj9FGJWKE+eKnZb8V62EzsTxUewKyompmzLcm0J8UBtV39wfJ3hzX1d+q
obxiqejl//zXuuK/EyFzYWLOeIDpANt8zLcX1gF8+zlSzYuXLHhUncwJTM0ADTkBxv/5pd74IP5+
Kd/iHpPBTMP0jb8EfQhd07HqLnXk413qlbNjxvHLfJ83sur1MoaJ8h/b0Oqa0d/IqtNYsqUgirzQ
8GXD67yE8spGEMac4dQDyNrZeQHzq+8mL+yNDPVrpWH0owTwwPlynqo2DE6rNW6xZbTMxLAPHEFy
AE4R17hr6e4CtqNw/FSnOUNtmnwId+b5UahZfgSvNn5liqF9cjUkGvbS+lClpwzBRadBbPCnZH7g
hGY8WsPYfupj4Z7jZPpiy0y/RxI1bhEJDjHteh3Ne2SW02d/ESBG/vKXgQWHbVBY+GAY/P64ExpC
loYY9f6Sw/bf+WMNCHSYyl985W/sNut3YfL4sL7429KNN98FNnIrlqMnL/aSfFDUR8Nt0o6Alxxq
zp9/oN99i29WMggbFO2Wz+bOI/njJ5JDPKV2E8lLNCM4Z85vxFjFIxMQJS+8lzjbNUhp/Ry8SZ4G
M1FMg+r3ctY3Xg8jprsaw3OuZ8e0rV9jzYJM7O1L/86UQAiNW1v62O3mIIGVbZcfPLvcDi1SlgVs
qnkR3VWlp9UnLh8w6jJ0/2ylH8leYAZZ4CVYYgxHehjnBiKKDpggzFyEcRnwqYRoAuejjO6yer6H
9hb40SUDODdl97PzGvUf5oWXZvrAq2tXiFOkcBeKW07RoFbQI8WhoWiAOAjcizuvMQ4AI7us+8XN
tf7koTKxpjJaAEJEQNIb49/AaEjVFJmXOknFnn/FuV7pAHWr1zTnfAUCLb1wbn0uOUDsmYt226RX
UA/y/DatGh2UQkI7gw7Pue7gJ5QcsEU/PAkkEcp6VWLlgtOX2Jaq6u7RuabXPK3zwKfr37uCKO7E
NCn4ppR+gPhaNHZ/zF1bnf1auTeQw1oeYlL3uraoQEc4zZEj5Mg3Vc17ennJL3yQBm+Et9smPnCX
zRpjF/eE98L3B4k8Q0ORDU5/saXHzDtKUxAX9nxaGqbxVmWqb1SE7OFuoTaZKs0nhB3GEaIhh+XR
dwLUCxxYGUpv7Q5/FgdTSPO68gPwYoB32Wxobkh+8pCXISTOX32hb80nvz+ZtmGgWzBsj9fYG/8R
GlUbhLLoL+WMiCDrqVVlTFO7b2YrlOi/9gX22fPoMURuxPDRzYz5Vx6oP7mHLClT562jC++tL26s
LPiRRs4s1MO4iosjO2PsJlbTjn4VuvUnbznOpsZqeTZMPvSbfagiYbCVyzBcAHoam8maBTqKXP+E
Ojv5xaPyBqS12n9tE7+fS7SssHX3rb9aZ2gh7aGRl6LR+9vS4wTI1MO8H1U/nrkZ5gY4NtkgY5eT
hKE3YWt0oEa0euYo39p31HXOzuiREHZwH38R3Sb+uCPj9OHVCE2Mf2I4/3Hhxm69kL0k2kuMDiiU
iQNKw9GhP2USAqU2gkdxY89DCW4+RS0xHeaYRQdsIOOuolG8d4pxOdAbG9G0KP02tmH+/Hwj/+NR
CGEib26Me5bj6W/z0SyknrC2zeZSTz0aqwq0UJJPxclZumrvzkl+zOTiXIQJw+nnV15XwQ9vEItT
EKtxPTTgELXXh/676qCNdTG4SVWd6fSD+ZiRl8YDvNW/ehVOeZwq+Z9wOKi8OQY1ym9UO2XWudS7
aUdECPferbTdz6/yh+/Zck2fvVrXOd6xZb/ZsGFjO0sxq+VczmJv0j07kAslNpxm0f6O9t+v9pfK
kX+v1vhPw/6tB+L/vd7YPHdfnr/W8oeSg//in9Q//zfeDmtpgYMbQohgRf2dNKLZ/m8OCZPGav0T
Hg53DmD/oP4JE1gg0Ye8XgwGKfyWfxUd/JK+HtN9OgMmNQcu3//z3z+ALeSbf//+7P/mLWYT2v77
sZ/zsu0SrfeHZLbM562EaSzIbHHRfTvGY2gxwl9yOxpCB1h6F0KX1BjQzilIEikxKQLIsWm5MhHo
Tkk/y2/0qQbU+XkxviqN89DS1VYcJvaq8u1NMX4VEQV1B9vjsbar7KZzCgYEv9/2/x8LUL12tD5f
/wZ2Uv5tN1Rfn/u0rv4DkDechX62Fk/PzXP1w0Jcf/8/kTfmbySsg6D85wLkh/3m44kGc7OWwmv0
+j+Wn2X/thZQAgvsW+ikobOeDTYWhDw+ZgnH+ivLj7P5jxsuPx+esL8+AzobL7HeP264ZGEoaMF5
dUXjhE5Ng5VO4B4Yq1SHnTQx/HEnqrGhHx89f7zNoP7OewJJUlJFbOeIZ/Ey6M9O0TLFGF6baRjx
XqJnck5MVnY7HIS3k1l9lvSqo/TeN6LDOLsUWFiVg2XSyGyT9Kpj3Y4wmbrQjcuxQmmWPVuZo23c
RUvDMabtwwuDIQpjxECS5s4sLjED0PZxWjwtc7KQm2V8jeeZ9qtHD96L7xDqnNOsfumZWO9KCAeb
xXTjMG7eGXorIUdYKsBcYjIGMj569fxiGaXFLMVNbrUiKULEs7gKs6q8MaUYDlnX7/NrduUcx8A1
vizlBUHE1sv1o7+cVR4/YNXy9u7YNqv9H6haDgJjieOnVhcLyp7J25QvPnYedzwxdHGN42yRSUVt
lLSoxTeIU16GvGp2Jf0t7KnjFE4m0R82TitU81gax0rTthqhg5uRjsSq7qlbDavYS+YHmaI+1pH5
L6ilqHVhp7X4Jg4Q6tERur35rdG67i5eBqJJNNN60jrtuTQtkHYEpoWWROFG1l62983yayYlvcmY
wwn2ZrTF1hLvDX3CvBvRoa2wSe2ipX5Rw0RMWFz7YYt19CTnFoolhuMNMUxwxDyHEWmlpzfg3Qmf
QZK59QUpUPimW9QvXXY3eNLdL8i3trmmkkvK4HhLoN1T3I6Yh7Tiiyp04IpZUe+YruA4VhRtpDEV
TxSgNGR7Ud5SERnnoWk/F2oGvT7DExctUg1znBDqRvUXQWGMttH9VBWx5DaueUjoQigCqylw+yHZ
YRl6x5eXBpAp4hPdySxwW2cC4+fez7ZECdEUUdha6ICVPdfvotyN91PuP9om/VncTnUQZYbAOl1Z
a6SaPC1jGl31PvJ2MpmtMwqU+JOJvyTsqwUEZSUE4xbbJ9ikHNLnwYkR7qt1kZMMcXbbir43sqiN
WRG6iGK6PmWyco+yxDxpKIkosOUIK9sSD+GIpinKSoQ0E+q2hJqIzsnA1wcCf0MjOWZQ5qowzVq0
9x2esm/EmKib0mE+ybjchSc4RnUopI6h2N2lYrdTI5w2kS/R1jBIlNP4IsM078Dla+hc8xSnVL7g
kTR8zUWa4PK8CuyJhUvwhyT+BKWZMg9FxAm7t4Akii5vn0gnbDe+WPxg0HGOGgwpz9SSHZw7jz51
OtOx7foEPzPCph33gdkXx6dQJVPPu7Hg6mlBxoxhSKTW6USWUxSHfVybx8nvqO9VQ6gDUsNgjomS
yxUGT0xojxU0/CBV5ge3sF/nqjD3pW4+Wx4bGfLKj3lviD0uCDdI3fSbS6tk2yt01KPNJ9KG+Q4R
iIaqmjey35XWbUIhvMEEMG7jeGQIsPhZKFYzMIEfHnld2hrUXrc3RY3Fr/OzeWsPEw+kmEq6BMRX
0TaBqEBY/KmqKx4VF09cF8dIbEoi04aWR5icI5KCYnziTpniPrP9DcOb+oQ1n9uvdfPOw9J1MAjq
OZbD8sljsBtkFur6lSqAUaDL+VI7Qt5Muw47kuMOyiicHUEMyS8O0m8Khd/fHhyhHcPhBcYZ6s1B
WqvQgo9mV11d3zyX/rC1eRj0xtsSN/EYYSPAUR/9ovB/U0jyh4YJ5toWhzn4+RzRfnxjDYaFINyR
w1XNXEyTsXeLXIVYNbAzt9+9vf+kM7v+qO+qEbB0ZDmjcQXFxlua//fjpWY453z/rnnt8uxzW807
8ghPMYKgVCEO73+V5/yHd/Gby725m2IZAEBPnnklT+bJyuYnjYxgciRODZf++Sf7k0vRcBCknLou
n9JZf/27Osus+zzHg+5zE2+leUOlm1n3tfYLGNcfvioHmvV3V3nzVUVk+NWty1Wy4eOET7m615Nf
4G/+5CuCzMQSpJwzhPf7+ea7D1LXFoM0+vTXqQM7ZZ0srE+Tda9b36b+08/v2Z98GppNjmc5rosq
8y1azHE0GP6p8K9DtYeIlYptspx+fok35S8LTlB1r8fEtTyFS/Lj12JEbYf+o9WumiBGZMtB4C//
fN8m+Zwak2EDD8+PPz9jpbPIVHbfpdk9x4uPlSsffn6JP94lBj7/7xJv75I9DbhknQFwRyY+Dpl/
9NP5E0a0X3ySt987O4BhQ6/iJgFucdfD8/cLOCYEpF5F39ekuSmKO4UDCB9PhPDz5q99Hi7EXuP/
PhpywQMaP14Id6YU+AbSq1uQKFc8a+m73PrFlva2FehxEaRy+rqwPJbx7w2t71axssg4ZVUwpGbk
rzPMmPVr5t+nxaXS1Yk0ksAjPCaLPvz8s71dbmuDB8wm2w7r2TKsNzcRMlsz5Y6VXdtgiF6Zfv/i
S1qL6x82UC5gcQEaIbDTmAm8aXWhlUwTYXbFtar93YQdJ4njnS/uMz/bDh6BmMZx5PTsX5PORI4s
dz//fCZl+h+uT1nDwJnJomP8/uf77r6mXjbPC+6x6xTPEG6Uqm86E/NkN7lNYOhU2OVcgaBRtR6O
DY5D5ejmZ2PAgN5r9ZOhg3iokWUEuDrs+7Iq1XHWnVeAP+k1rX0Q8OhF95Wpu6EgHzbwNN74YLcE
RdQq/vZSjrSLA8q2ISgplL4d3XlKwGOxgASBewMLb9jjL15bbx/B9a6zWmizGhYjA3e9K9996jya
Na9p3fRaQ2BvT36N2eP68zv7JyuHS7BdQN9zDRzVP16iqP3OHJ2YeujebzhybP/qj+dlzZgYZhs9
e11/szBlmU2JP7bDdSQzy3vv1tovVuYf//w/XuDNRmt5hlaI9QJMA8gHgkXz8w/AnvfHtc/+DQeO
v4TJD1z/CN99C5ljZjpZJu6dmxsDI6iKeG4ScQ7MOycYTg1SFU7HT0Ymk6DnbbAfZSb0VaUZsaxG
IGNrmDcFaqxaFTK9hCIDrWDXpMkL6nPn6kf+cEqKLIp2zmh80vUsDYZJMAxpU0Lqu1pFF5eqjyKd
6ZmeZlMgB0iJnUcATyxt7xwTiddvhkHWxtHWV0AcN+VW4cF5n/iEs8zjhJoMacu3qZ3K/VI12Xhy
TUTwmGIpljMPi8w4wAUfzXwba93jMpEXuoGHGeM450jsIARdxlNOYvnOlDgmDZX0W8drPjUYevaq
wabd6D4/AWkrNLGkBLvRoSFHCYM8is0XW2MffTQT4nMzf8bk61rJjSxaWhQose9wP7cPbq7XYVVJ
77OTDxLidxMlF8db2kerndqbxCqdEwYMQN+y8rd5NWJkNRLrS8qecfJsWNjOqPK9jRXlq4x6INDS
1bdxA/NqovmAb0zEoUmn/IjA0zyScDbuOm9+gaK24nbUJzepra2VD33oF4YTFHPS7ruUuF0jTh5Q
Dz7FCboU5pjObo28CkYvA4gjgaT3LX4j1NKY2VaeG5ExVnOjI/gOe0e1weQpGVDlOJsew8NNXVjL
bYv1f9fbLRxrWA4wV+b20MbkyAzI7an0LOx0cTccaoXLUTQAEpKKvKVNizB14/e6e9NaeXEkvYiK
3Cu8e3CNXCCbjOywVP0H0cO/brUs3yHzbzck8bbESHv9UaBcPItisBi2jvqlc0ZkYmjkTimt/D3j
RSZwqmjo6+geVS7TJPQ8jWe9ZoN9Q5E2o4BkMouqqX4ArAQ5FHHtq0vpx6jX6waYxstT5RXRcfK6
8TQz2L4sESyhQvnLQ2367Xkoq/EbE4EvGE2BdOeds5M++7CZNDTyjUa76/t5uc9Hm/h0EsEOovLz
0Ksnk1wKcO8xp/k7GhXOEX0HnKfagavjYq914tbcAlxi3lnGH/wJFAAJSSqoMYrvSJMpv6FOMTaN
vZq2BgR9STSRtMvjdkTkV5yIx8MIXM4NdKaELzhbcB30lr2TmaWOoFmLh4nhPkgLS5r3nVJOoA+k
vQnNBvcTqSignG9CcD/9jqGCtilyAGZyxvcnYuO5s0QVVmYPV8nC8jjoGOBEjN2Mm1zu6ZnFr66C
4mvWwNJsr1y3tBjck1/7Ryis97VDAJZdx6SAxkN9q02qPeIpVSEh9vYhp919pJCbLxhGKRQbYR6B
FsT8ZsJWIV4s26WDrOAgHllVjTO6bNMtA15C49lvXTIkcBPsYLLo+JKIDq0bugANLJgM+y1dljk9
tdLCYhHNpwibQPZcOo/0HW61HrxiFKX1xeGQdclNlJ455t1dzLe38TIZZMSBQib1Swd5XLaWyGMa
KjP/ypHpHZahHnqGX1ufDexjW0zNjxgvoLhUkThaSU3csvSyuyVNogMRfwP+zlmebPKiQ2ck5R1f
7nwo66jZE1vX3wxzA+xuNOstBg0Ppw0OuY3WF+q+a4aXuURuP+L2u9JHodVjdda2MUlwSKVj3sza
RPZNj2jXMgeccYXmh2MR1/gE3CTwqk5tC8iqKK8h+YXe6MZx0PVsXPBC9GfNQai5eJMMG3bVfZf0
SChNfIsA43gslZ8cIWGUYVGUDfjGuN7ptKY2hNTXVzHSzypTszhUTuXcKDwN5La3X5es8S8+ZDU8
ioB19NSHMidq/zTU0dNg+5/nQv+EBQOwCWZMSASM0G0l4k01VS+GWjP4DGsJxt5jb8wLvElzKQ8T
Hox70Y7qddHxUaMNtoxAdwb1XjVtdmYXbI8m8XRnVppzHmaJz6Omkhkx7+1nP31gwteEzVJM8NW1
d/Yo1AFim7urBxvvl0YEmFwbn0MCEiNZBrJuqzrdDeac3UJs0zajxv0cWo1I17nqMOnHJZEVxC1b
OFY+ial3Q1JKRwA8Q3YdHc3D7xxhS0AFjS0rHm7nEQXH1FjpvGmNRFsBgat2oXHfjw1846KO5EEa
66sPPfcY2LAvAiT4/ZOYc9sgjVUb2eJ5J4BdmF5Mh9uGVcw56IOZv/PB26E5KuaUZlqknxbC62/7
4lrTxcnohbrjiyxd/X2+0C7pstba0zJ9aPV62YE2VzuRWAvEA5KDMFNu4Ef7py4rSQ6kdLyxBjWw
h7U+UHaX/nWWvDY+w+HUwetDRpyOIBQ4e4n1OODlmV4n1/xSpzL+ikRF25oykneem9VfmN+Sg5A4
WooEdII1noELoUVY7EtTyeOcGAJ+4ZidJ0/n1g2cHYY6exkmqzRD3M7QbEpH5veJ58zcuzGL97ma
UyLk4w4GRA+tlcjk+Dr7CllXJfVlV3OuuK05HoRuhX5W9h6hfn7n7gsEpwxhkxfaYEQ1Tq1xAt73
cexqcVPX8RedD7HFm0wveKYXXGGo6sph41dQqaAe1e8si+ZwS44w8YpN3ZKI7PT3lQsDrMMrfgvv
ojiDjCYe0rOBZEqcFxvdGhqxcaG7nYBzAWydXO1KRjd4GKXL+6kYuk0ctc2trHiXe16OQYc06Z0c
AGyaZlSGbq3Sp5ET/7FcG6F1h3lT2sZnfe7js+4AWWxp2Idwp8ROUIdslErGbasGoH8y+5ZZUfec
2OJ1XP8GzbRl4fQn9LyEinSa59/Y8fhMPjAMmMTFUOsZxWFCXPPKaEhwllitHqb+YmXJcz2a2rOi
Yt4NWLVCLdcNHEyRFwx2NfOfZnN/2+QaU5JIkSzjm6iOLSKF3N4bg9RP9GBMGzKBvFkLZGvUodQV
KVFdxRGDtN7rUOjPcV3jZUvi7oswl1fLrrQjlA+mkJYGOFOP3fQMei0NnZIZweioL2bh8pn1kR0E
IS61cz/wmtTUeOsUsb0xukqiqc4wSGpN7e195dyN8XxrMoXpdSvsrA9d/AR/MEyFh9+I/XIzKmu6
s+bEQSjXfNPK5RV0U09jVGJfIzkiMBgmnZXSql2JcJRKGn/aXI/DllRcFTQOmk7P6VRg+X2LhwcZ
nNes5mf6zdsRwNKhBp54U7P93DKRqlYlIlFedqHv4C6QkN3xRdCV1zlS2aLbD1087pWPC5BCIN6S
sTrj7jTi4zpcJrZI/1yJvDjgz8ih/TntyYSKudea0j+1Pe7NWQAhYtBnbMx09nbFRAKPtUCDm4pE
7dLCeTGzfgiw0RE4g9bpXEejvRd2mzziNVQIUjm4E1g8AMXExgT7hGCkxfcvkJluO79YoCIu2oe4
QFAE+1J8SEXBpK5iIkgMsEXrOauy5DQAl6bhPzv80abpFJeCPNXW8h5mjy64YWoTLZYpDmqrf6mU
jC7jsFigka1nR3DsSktSoL1yRS9Bxq0PqUeEOEekers0VrPtBzcPp2qwsWI5/Zd5qqLbyfDaSzIT
VmSUjXjoLA6zgv2fF25yzKb6nlVHRqX0vbvMU/m1QFC6AabyOCWdzdpHQTRmWnesOvNjg/88jJIS
xHJUfZ05JDE2T1mqcJBBTjNzYvCdDNu6hPVYINEPXAurt96kKqSvD1ugbPtxDqKpanduq/cQ9xhF
0Umqo3Ni5MnEczYQCmuqbjuqLro6hRpvVGzHN2x0M2b9Qjugq+8wxCkwkR3zKiCMA+u3wKiUZ1F/
I0cS3Jqs5tQ1twbbT1cWuCHsWD4QUm2/lFWehSUG5O2cu+q9lTXmHQgftbeauHjMGzcNUcJa62Js
AOB0fE0UQyrQKJPwg2CAlJLHsBUWAFXd+1oZsRO2FePSOjaSvWwTLGLZFO8mYySpFtLMJrI8M7As
vIkgrVfGQQFutbZCWvjNDc95sS2pDhiW4Zyb2vlLTidlk2XNfIjr+JXZxngjs2h8Xy4WZqXUTm5n
Yiw2FCd4CDvOjaaltF1SVjRkcyMOjEaudAQvgeuSkes6pWl7F0WKuVAJw2ifQuQ9MMutecTMvgEu
mjD9hEB0KGahvqQVtDJHr1Fb5vpwQGQ4Xz0zmT9kVWqA5lLz1tIWeJLx3N5okWYfu9lqz82s/KfC
abNHTRMK3ylYBJCBWr4n+lsRjpe6YeqbDzaQkJjx5URybGTnD6ZoDh3H8IZukU2dv6HUqvec15IT
aZHlh0xvOcrJKnpSTI127JfV3sadA+AyMgOzwgJpjOQh+MvQbvpkjnaNvryj5HIYD8+YG6CSEDDD
uY4gZeZ6SyrG50pWTjiYsbxbqppoOzGjhRXUxLqIX+LWf8csVNtMHu67aMydQ2Fm9o1y2+zBYe0c
naiN95bkfcWBNLtFgz/dtvCwdsKcPpUG0/XGT6EIDOgIfadrsMJS8yuRkJU+MheleMZfYRfOifgB
uU0dTqP67Jpk/IlvDqay48gju3e0xduOqQCUwPa4pSC/T0U8HjHBpKSwjd0ZmEu+UwDZtuxjYNAY
ngdUu8ltXeF2rYzCPImqssPZGYDP1Y7YFrKoDl3D99dmUw9SNVXQj51h2Sw0srB01P4nCIV4K3UJ
vtK24QogC8s1/zNZz2BnBQltDPkP7VyJjZ778myYaUKB6X+gpGIarjg5qT7xQ0Mqi68FpSoOpjpY
ItMKQauprWMp+5jhRA0sAwR14QEmFSn3pbLo9dd4ENAVEF+SJA6D/OW9lhqcw2xeCXG3jDcrwyJA
d+ifVGk7j1Y6Klxjpr1P/cUILNy9h2hwIGXk0t9PvpFhXNYoBAbNfoQXYWwBycUgJMVXBvR50Pi+
dSmz4gs52x3gG8CogNSmu76Npz2h36+DO/i3c6O1YLD9dT/EGR2XlblJOjb2RMuqc226/qE0ujGM
Z45IcnZ54UUZdRMTk5MaXAuWD6hvrF72J8MfvOOcR+UDNy7mlk/5Sztp67IoP1vKnNifzFueE+dS
wyzb6Zrek5pt25vCBDCGZNLcdjU1aILpKBgq4DpDLfvd4FGwWYBfsBwO8M6LtAtiV7Yb1a/ALbWG
Rw8kdxojJfPUa4xbSb4JJpgbmP761wi18jZvBmcrdVYG6de4unJK+whv+MEXVQ9VzMlOdTwS8Z1m
WwvRvlYLeUS9D+Eos4N0tI7M1u07M8/L95q3OEHTNx9yv4tCqyI3r4kWkuGTFH83UuXNINAMw14d
QxdD0rHJxJOVxOZ2LKMxbF1JMlKT0yCoIsANvj485V2nYeUuMUfr5rinxW/saB7TUHdrY9rT8/I3
Vg0EdbNQFh9H8JEBEMdqb4ocqFCP1EIZbHeiWI+myZp/WIwlouaFJTjq9m0qe3bs2uDKquKob8Ta
0a2Hb6a05WbuhnzbFS6IK7EAbPFKkkNJLH7AMQ10sZXVPhnn9qiNs9zLmtSCcqjjg9MqD+W334Ul
kdk3fIQqxOZX3FgQny+wrvvnLBOfGKyv+bNQL22rmrdAXBGdWwNHhMS19llbUKMDUzzQqqJMTxOm
3UtcXuCVNO/rOKvvdCG+1YJqSbQ5eaAKeRC8q+zOt7LqwJ/TD8rc4FRCnxTvdd3dGg3jItv15TXt
JAJoa/ji8hf7G22SwkiBswESQojixbfpvOScflhexzbPyYrTRv+QNxJPb0/bnTialHE7t7uQbXZy
jdJ98mPdeO4XzDy8RgkuhOOLmMJ0cezzZGZJ47Jju612iWKyY3Hd0TpjZ95YjXr0MGkHVZuprex6
4xDLuTy63KU7JgU8CF7W7fWsFfcNNP2dQYATh8n/S9qZ7TauXF34iQiwivOtREmW5Em22z3cEG27
m/PM4vT0/8eTAGnLDQsHPwIcJEFiShRZtWvvtb4VAPGAfrrRBLz8MFDetkefvGJowrepzWqXIIu+
snFwbuvY/V6bstsVNL/u6ykeN15cG+zaPLIjYpW7xIr7XRmMYheKZa/iMLd14kZskB54HG9tE/SO
/a1vmvJKIldZ5RxW1mjwo1NoinJvIOe4QZDS+oEx1Pt5lDbKij7but2IyidCIhBUcboPspTeQ+Km
founDhFh/zJGKcDAkIBLgB4AdnJVbXg4WR+7XGzx0s5bqHbN2xDU0aPmNBgneWJXDIHZUuOlZcxB
cQAIZ2zniA7HsIs05L21t6ga2UgUiO6hVeYVTEF5nWJWWkPV5fhf4XVHJIEqOLd0uQ2V+JZGeCjD
JICpVXekJw4zPt0UyEcUAYyIIAyvbEQS1+hCx4MTGfku0MBnVk5ZXUu3a1deZoJrbXEeWaZd3syZ
DjHJgVIHhEDcR8iEroaQHX7Wil9zmOZ7llwFBJX23Ax08pCYKR3cLqCiCGGQ8IvCkgiXUyI2FYir
lvbNyHrXzx0IZJEBch5hUHmIkW8+1RGr9KyBlzbdSN8OeftCqxw3RjZrgI8HDgZ5NYP/kYkFqJpN
Smkplg8TPmw3YCaF3FvRBm6egQcm/jTVxmYiyouYcyi/oeGJhwFCRisgl09aNaxSainw5dW0zl1v
WnOAxOBWcnCHIOl+zWc5XldAL2yHhmDrBPoaJozOToEmJ9SdnIqjpS81168maNFVr7XOZiCjYFUk
oDuXjv7aa102bOlMv4a2Z4LWS/U4evjPY5WGV2muSJUGFwHwAN24bGhGxmlG7cCpfoUjw9w2NOce
kvReL45pYmovbj6mEMZbb9PEBMz3orJv6VzC2hX8tiZRUzcRzhY8PG6yaz3l7MfcUU+gvlD0xboC
yaqbu9YIuy2Ffb9Om7rhiwMdGWU3kZYRV75nyHrdtw4Ph63i41A6mo9RhGQD026+xbDaYIWL5lHV
hYsptXXHdZWl6gZmpubLNF0QdaV8ZubSr2KHinBVlDVE/qGw6I/m8QZD4SH0YHN1GdBirf3a9EvL
fyAhII3Knh8Y15/j0TGBr9q8pZXX3wUiqe9kGQ2gp6CGuXP8nMxBd0QA1wAaLmys2wHZL4QuAL8G
MWVsgFaB81Nh+cU0C/mbnEK340EBDj4GWIlJ7ahAdJYkVIzeT2JB7B24UUFHKqM+1JvWt8bJPYph
nn3JwrdLZEL2KSf6NX1WfdVqU7rlZGcecpfz3Fh6kKBby5gIGiWoZRPPWTiubC+s7hpVhN8JbtVu
lUW91Y2zsdYDuKu8OMG9wUFxm4W5fLQCoTzET3TKaB+EfhgRHuGaI/lasT3cojVqt03Zzl9bHt27
Dps8Bm3pusj6qq81xnPfFU31ZDK6M4V6DSphM51g1zGsOPvpJrrciyAa7mxKr5URpD38XeDzVhuL
H66XgzHw1HcCBYdbpm36D2+ck+fEJh2JPOG4/dpnbrivacBBxNafTBGHCz/VYflwt8JrjVseumej
Ld3BF4PKn3RVVSszqrJdq+Y5p0Cd811WY//wyymr3M1cAVUHT4IxPCnpYTeOdcfR8o21UN0FRizW
xdg9MCyMrqCaKdq6lA69ZDTdl/TEbKMzVpOV2L7XYWfnxN+w1JrJScXWiz7E2VEvOFgkddDfNQDA
2GnhekUtbUO0McGqqocXNFU2ivA82imDTJVVlQntemLA4LuIU/2WB+Q+GWgZ9K3Vc27mvC9AWkOc
bYzrnMyAn+iTCroGofXi2ISu0Dzrx7u4sbVNZUTyIAwMcXqmISTVaFS3NEKbdc5gfysmT/89A2hc
R57MHpCpJ49xHdVfyMrqbgwScXYUFb0vWq/73jEnlxx3sx+aGPG5JF2/j/TawOi3uNbjJIjYnGL1
0onMJEEwHu4zHD0TZE3DO7AO4Wt1muirF6fVwZhVh3OvEes6WfJiIle7gUNyP7aiu5L2HPsuM60N
hzH0BxNw3ZVVFsTAVODvq75qd5Wb4Cg09Iz6P3V2WGESsnzlNPpeNkxflHATIsprGrKNE1V7hNZo
fd1O7PACw2hTRufPZeP+0qa+29q4btmiOXPJ5R+QKKArxyXfFwYmJ83qR2B04krI5E3D43dyQE0j
8YwIv2IGqOmoMiPZPLnKeywh3HQ7nsxsp2lodwmUbIH1kMT5XGvCfEsgVhHfG0r3Okgjg4qB/lQZ
2wQfdClZxFlpnKZszplb1c7BhVoyqIUFXu30atZu+Bwz7voEobLMiQDWHDfaGSmC4nYOBs5BPCNo
HJLQ6JYYk2nX8bPs7CAEIZ4YyfVUV/Vt2jJ+KQQqxzi3QXoz+7stRThXmxSYR0GmV1wDJitzZnGe
BvQRXh9NZehsNKmwjpbNNmY0vO1FwXyQSBbfhHG5cbUoOgYo8w46apKrKKBLohTk4TGG1lsOguSk
IuUpZPBxMueov6rqicOLmacglwdkobXZI0axhytLUDibgfQ2iQnRPu+CcFvm/czInVdeZXPlE9XH
zG0qieDu4SW4g6TQD4mW6UM3XROUZKxUGth+PxjzdjTcdu28BfkpAaBdVxN7dkRvzagTjthe8zvW
vBmob2hKuthSZxa/lGhGEWYrfo2fZt3obzSy9Y6/NzWPfVO4G4WrFohN1m2jtAOg2+X6atQjmKok
lQBDGwhjxSy4dVrHOjpQm9em3UlKPjrhYxu/cb4GlTEniEKXcqz18saPQ9oVBnOYtV4xXtK76ScY
V47W+TxSX7CWx+CxEHauaXC9DEK2aIdJboj78JEtznwOFqk9Pdb0K3ddvHoECtAhqVEikHEDcGTJ
NjVpMrGIv2a2k94bjJOAvYFITz2RPUzKs76lXT4+E+XR1X4/kmPthZn0276tYI317aruaBM7qf3N
aksDXgcnZs8OI7+mujjOC0gyi8lrRR3GoJEzEIRaGPbUq1Wsr3WGNj/JtqmjbVJqjoQtkxb+mI4/
hoCXmmjbstt7rd3nFKWpsRqpN26VAaQ+pUaopKBDKOxmK92hu9KCueMDKNA5IWxnxOegnQpHfpsy
/IcraLDUJZ4z3Km6snzDBjhlh4b+Q8tMaiOrDcqtVYxyzTNn+KMh1d7hyPIEm99aR2HuHidloSRw
RfnVa3iSE2si9ME2UYmTM+ZzbmhhFg+ApvRKMlREnA5kaVh3muFsO9MQG20oux2fZtxNmnK3th7o
X5uiXnCSgXlIJrN6BNRrPoU56KcgAQJnh8wf46F7CUYIoa1dENNa6WDvPNUfo6ottgmwfPTn8cKq
Mvk94IRpPnEFpITFqgGY71RT9qRNWfLGCNB9iQivZLcf+99VBTONI/uwy0eRPiZT4F2RAhO/jGlK
p77hCEOTbeDcmHcbUs7SJyef1APTRMalvYbUfuWVQi6kUP1OSTr0g96jVzfmGIN2h9GZ3rCSK4Xp
l7P7wAGgb7CHKCenIJzcnWVV9RYeN7Ev9DvURmjEhNIOnP0+chjMKXPaWkZ2ayRFfzdqlYUVxHjL
nUKnKKQ/PRhFdzTmPNnPdG8ZNUHVrmPNetUVIQwjTD5agdbLlGr6xokGol6rXP8VUeGvhglqgyFB
yzvkE4GmBukzrPvYsld9LiMOqCONuA74sF+GQfIY8eA8YNxK3ujGKbW1qjm+Z3CIkJ3XZYf0cV5x
tAv9jEccxpuQ06o0mug2Y3BHm33W91lGG1yUmXfF3YYRWPeknriA2knnYwhZ2Xc9Bc4J8r5Vo6zJ
etLQeFVniQCEelffSN2o95Cjmo1oruBjHcMYF046TLwoUV5NUJL1djNnXU5D1BFE0OjMJK7jQrJi
11F+MFQASMihVT5OmnG0S2l/j/oxQYwPv73KljqNwmRLo5+hnBPqG4bA3qETnemryf1pGtZIBUXE
1bpqWE4qIFd1EsIARpcYh7zqZmnIO2YP8nvOAcvym5k6vQXmuWaOgSwgs2LS12x3mJ6rqmuvoH3Q
Z7CJbtvlkUFbnkjOW4I4EVg5EZa6juCxwcaJUpZgHLeBMXU7PHXZ716YAEFbOZ+SJLafvRRatQbh
m14jYWZ25jwMRmK2a4rM9oIo7S8yUHTyZDPzxpoMJs6FezWoBr2zwvo+duSNw+RXjfHGUvnRqqc7
0yi+dGHwQ0dhUFb95nPB2kdB3CI6FtgPQKp4iO7eq9V6r9bnmMXtPsI8CKv46t/+eQ8XBHY2tK1M
4swzvSDVDPN6qw/uCJZBdTnZ/1I4jWgamZ2OHdOTaD3Po6azsdAhgMrgTh+zm9Tr/U7rL4hJP9wh
V+DTA0XjIdL1uNT7O9QswY2qHOZ72lkdjDRAS5/fI7nchD/tBosKF7eBQJ3NP3gA3l8hVdNkhXZT
30oRAoGTGkjoCjnaMWvgvUd23mK8ARwZtnTEVaH1N4Gup35VcPTWkjb7pXp35vjbR/qhD5W1octc
kCs+yZXUQ3VfonP5QcXBaMEpKZEufP5FPP7h45OQjOSf0C7jnGeSSb2pRievb5lDkpl51w67mLCL
zn3WWQlKyfsaXUKOnP8oyy1zTcyStmW7PFZntyzIdPQCU13fBjT7xurRLC7Iv/9z199/rUWcTdPE
BhRKRuWZjlPXCAagK93dhnbb4GFy6PKmgooQIcg8vPDIRKvMBIFdJChGJCBsfgJkcSvKJnqFM+eO
ufLGJ7pk1lXMQGGpAIbnAL8KoU/YmZRcet5Zzl5As2dbBynpDAY9q5XpZuUe+YO1JeBqvsYATB4u
xPINE1zlz7lgKua1+4wjvV+AjF0zH3+m9QLa2Sa7je9KFFDSOFelNtFqBZWGG4wBRdEUXwL+LFWm
LlZlGEmTmDbUUZSyLOH4/3a2cruNCxv0ClJZd3TirtzGTp6SDiLE46RUc+sMvGdOPT2VKCpvY6G3
x8JACubuRRVk2w5bG6ZEWe+qioiacaheqYeg28u6fQbOhyouHDu/QWDiJ3rq7qWLmznSOXlEcTkc
yG/8xcvgnqLeRWVg9/ONQzLS3hHe8C1mikLjHJLcdppExePOGXYyOXEQdYmBDO/Q7wmQIJRAsLSD
NLItPuvOr622fSxjvK1j1ye3GXqUE9jq1NqOeTrvp4aTMfGKxsYY7fzgeVNIyhixuU+YIK2NqbSR
TEn7Vdq1vZ8XPdaEWxe6obDB+BUOTs5ghC7B/+YmyiZ2CM5hlDHxaHFvs2xPpkHy0JaV8gdH9JB5
gaBBBQ1+uXZGJEVzJ0CiujE5aWF0nGKCgBMSJvwROOn9RDf0l7QLmugjA0ECnm0618GMFLZtiVFC
UDRdw4yvt1mREc9Gli3wFs8kLm/pF7kcM46erd5iWsInL3GqfevMHE6EltyKucz2syEdP++8fEeb
gXoKBgM2w0DX1oNsM5Aw5bTR25qhvVtPKHh6KzC34H1BfQsrV8eOHqsvugDvXm2PNvJ+d2L4Yc+v
vcZ/R0CjIIR0SJniOHjet2ouqemjJQnCkpH6hqKc/d+Z012XTuXRKrofrfLiL2FJuE+SIsXCDRLe
1p0++knSxDe1YzGygFznz0NnHIZoIURZiQFPKNPLU6V9hwbVrWOY7DuErjj9mij64hrVvdaU1zEH
uB4A6008K4SLUeajMyyfi6g1fjRJmD6GdVtDRw2jfSXy4aBIF7uF2eleU/3QiXQFiv/EihYJeenY
R1JQiGljav+1RDH5pTCo4AhoakB7MbNMCrGJcSEw2HLGk+4whAyL4Dv4u1coM9WL1rjBOhHLCJS2
qnurIX1B4GqRdDOHwofY3AM518mg1dHG6k40MW5TNCvaQs07JPTurqkV4TGy9RO5yRrfTnr51SVb
FD2Wi3x6JAWmIiEkZiLvaRajVQ80E7MoeRP1U3gIbe2tgt+yw236K0QGRYo18hs+QvAbuU+1hUfW
o74jokiSkL2enPr31HN4tgErMRhY1LKZ7lxlVeX5PZkD4IBJWXUkCcZaIeSTK2klDPb406b+fBNN
KA9h6sTYggvzRou85qjZExkWhllfg4/tN1U7eNdlS7rb5IEnHiwskpPUUiYWODZzs6K33c0Ed36+
EZ+5GpHyS+IQwfJ40jIwSZ2ZA+ZmCJrQ7sS9jCJn3KAAm+90cr4eQ7NyXkiGa78QTwWzDCV9fGET
fe/dYOdn3wdOAqqLCtX7sInqWpC684gWHjRmPGx01tH0Qqm3fPz/bWjLJUDcSOwV+BOwNf1jmvnD
mACpLhBT13u3uM7HN9L2gnajLlVLly5ytmvOOUE7gcFFTNBftc8AnexbK/E//6UuXeWsaqWbkyVp
Pni3HETm4TaAgYEEUV2wMb4vMrhhsAclt4sKmdsl9bMiIzFQPJt9FLNxxGobjkN9m0x9uPt33wXy
H7HvOKUwTVJqnJdPbSraStfr+Z4pL0FZ85TuUnQxW4j1aBRlll540t7fOwf7Hz49m0Vq+aeFn/Gs
2uzmSExTAbO3iTborzrd12MimbX159/r/d37eJ2zunnAUsnBvJQ35ty7dzFBwhuN9NIfn1/l0rc5
czZiJitRDvNtKngJEW2uV6C4mpr+3U3jdOQYArMz/1oehHM+EeaQwIj0LHhkKExPk7be5ND8vPCG
npkbOQMagnfftW0UnNyfs8da1vi6GPLUDwFbZWxUfhAdmvEq4d8NpFR+fufOfp/lYiYUEGy6WMZM
vtb758CoVUaktSof5A+ms82Xf/3XeZrxNVKW6Y55bhSDZgWtONDzh1zfU7fq/+5cyYfHNqlDVcGC
gYXRXb7cH2uZZY0mMABLe+gHbxWfkP1fuDvLrf7fYrkcxx3JO2LDwbKJo7XO3pI6HrLeDIT1sJ3S
Zz0y0G4UFyzMHy7BdrMsyR6vIluPd2aSjGjLG0BWmpPTT8gjNj12KGrDz3+Hs/eDUSZuQPyyy9nY
4HU/ewvHOg9iXQ7VSQe33JF52+tIvZ9zBM+fX0gsz8u7OyYXeYvHPAm+GYaGs5+kqAhTSefUONlZ
a1B7iUNj4TKzOsSBpcrvFs0X/d1j22K2mkd2oeEZK8q/awjwfUEE2MSk0A9wwDSdrdlpZVp5W4/9
Awm62q7Q/u1zt/x5V+IMpikAT/XMYim0OkLDYvUPUp9/WpX1DYjL5/fxw2sJ6NG22J8F7QZu5dlT
kSh4fT1iuIcp9z0qzHD7//v7ZzeoV4lbG+AGHkjZmJgDod79/ALLE/XuOfjnlWSboW8C3dRdnpM/
Xk0yehGnsrI8ZhW8sy49MjbxcYysgZLs27TchBpDls+veX7TTBqFLJcu/N6lIXS+cIq2tFSRpJT+
KP6cDRX1/+/vL2/ZH9/JlFXZMlgsT1l28hiuVhdqgPN7tlSeNH/gTbAUUG2c/SixR/xkQhPt3pqD
YxeFO8tUh2yJwW2BMJG8joJ/vHDP3rdtXFBm7DR4eI1/rkrv5v13EkNouegN8lMZfcX3NQ/fvJaJ
4L1svwVxgfHioit8eXT/92R8uOL5o42IN4kGgrbAQTU49s3kugH1Xk/RWzq0aAArhklIyA5a2R7z
Sp0+/w3/uYkfL79gBlkKpXNuLp6MuEOTGDKkqxtiUOtvitBmA8ELweJEzcMFpbGAh4wghwMggyeN
uc+Fj/C3e852SKnPzuXh1n5/z+O0MUTHjOkkNeN21LqbPktQa8j5t1vO36iX1rYX/RzH5qYcLd+C
1rBa6PmJmfxMNPuqIZvUVWI95u5ayOaIRvfCdvHXDyhod0mDulc/x4KpPsSuiZD/lIHNtGeSgGrP
W3Um0qYCH5FdTn5jdwRYphdq7bMe+H8eDuZngi1RAmf8wBCuYP+bSZafUhxU7UTjnkTEkT54bn1h
nTX6H7CMtfHCdnG2a3287NmbPTF6IQ6OhyIg9IbtokbvNvyYwpMVeX48fgsCjKvtHZoZ7J/RhWXF
e//ef7z6WZWhl3GJyyzPTxrRaytcqUSLkUcR5ZiZ7Pylt/HKdiFBQ0OEdQG5wCuz119Zbz9ambOm
uNjWs3Nd4aNiL9qbOjPcUVRYFurXIWo0NAT6vUXraStUsakGrtHM+T0bQE6DmSGTF61Zmtzt1Kvf
ZY5XySLneBF3Q6b2RYE7R7MJZsX4jYruNhohhs3zNzwnZMyg/XEHwsKRFOZltIXd7RsGD0zIUj/I
8UoFBMDh+PpCPvCTXej3QVqtMYiPqx5hYWtNvqiKg0tyljnVj4Ptbb0SoQcJFvNqyO10U/URCCdG
Zybu3XVgEeg6icSvS7lrbPmrr82f2K1wnQ7dpsmNdUPviFzURYuCDjoMn+q4VeuklV9FGx4d91fK
DJ5O5LNt0kMUqt9VM6/7gBSSRCqB8qm/nkrzadSG6yKpN+VEe7THWl214cOFheB9WfbfH55xC3Us
BT97/fuFgHWAxhutspNuu/dMeGFyeWOFqkg7jCFZWVO9sXLsRfa8M8gEFiMJJ/GwFqgGmIX9LJR2
wmRyaYVctub3KyTiU4ZB/1S9wDPOliejZF4ckxd5Sus3i52A38lEXqKJL3Wy9VA7aNPPrn8ySMya
mgtb4D+4+/OLswmykZuG7fDv3t8SEDtJbwN+Pen4uI4zqqwtOPxmQ2r1jGJ01H83qJNeZq/Dj+E0
1V2XzS9oH6LDDIp1o2WGfVCD19019YRvLA67g0ljfasPqXr7/OczPu5kC2uDYwdcGA439tl+7WKR
QCpplaeGfPD+LS6/ujPMBrJ+Su/eREiSkJik/0BEuirrW8PRXxrwfdZcXDfjXQAgBP+Lb7g/C3Do
ffF7ZAiaEcE0ErRYZIz+IDqExvWox3R8U+Lj/hUoZHn6mJuRbmMtvzXdoOVk8kc5EydhxUBqqk6z
2R2DKQX4TVzLwLz1wgL3l1WdahkCPddkvsmJ6v2VABaKRiLeOxUZsmkmEdEbwprsqtOct7EY87vY
M8cbmBnTEZE4ev94NC8UvB/XWD4C0MylwPKWuvr9R7CdOB8C1VanuH6eBhLh8hmRTL1C+O1lr6ae
XdjkP26hXI/9859ECw4LZy+RRoigbqXc3LDw7FdzmMkhMiHahU4XXVnlKL/kRAqifhVYDzqUB58/
m3/9ujBvAaTpDJrOAUmarhDy1UV1QnmDmZrJ4Iqcioe4y/E7TvreDAtfQRv//KrvC/B/nihXkixB
DcsbYcizL93qUcAQYLnJBNcHbQavcvz3FQI39n/X+Oel/POpdYIKxm1XnUy581A6dJO5rqxnBMV4
2ka/9zaFiPeTKi48QO/P6f/9btDSyAcxaJ2d142VITA+By53VHhPvSsQg/VfZiRyn99C8fE6nJng
JnGGETSgzxuBdYzOWZKjdWqFddcGxRetJH0Y928YMbtCIgXv6AnMxb4zGzLaZiroBlYoJlkvrx6G
VFx4kpYF9/2C/P7zLE/aH/cbl2w+za7bUJHdWS2rE08OwueV1jbbIX36/Nt/3BCXiznM52i4YB07
W5JGYEBz3Fq4xOJ4r5cIzVW3n938CuH7hYPPXy4l4OrQ+lwaofp5HzyeWP8mhGaoaJNH2yo9okkr
bxsm8ncYTM6Fu/iXX5Wrka4OB8tYaLXv7yLQWyWSvluuRrFVtVvdKSDgX1h0Pr71NCRoTtKyhjFP
O+/9VYAmxaqLxvZUWc2mzdVPBw+/ZbisAukm6dprTCMXXouPr/xySZemKC89zeuzV16bGicbBZdM
50HusQpqR73Whq+fPxd/vQqIPw5N+tIPOXsuDA9WMI7d9mRUxanozUfDiC7cu78cDC1a8NJARwI2
C+fe+5uHxNvEmDW3Jzf/3UD4q4cJbe/b6HIEJBaMCbNZnGZMXIkXXXg6/vb1/rz02TtGLGcduu7y
u7XVVS06xIA9fp7P7+FfHsGlH8buBzmHGKazh6OocDYhOLfunb6v4R4Z9g1m8fw4Exl9obL4+G5R
uYGVA55OY/bDz6UlPeYPO4lPynJmHjyU1pEBrGhiRutXdTpfWDTP1igEaiaSHAPtki7lx2UjJZZS
qLKfTr0AhqoVebWblQ7cNpuqjYf4hUNFa1yYE364KOJf5mieRSiLXJhr75+XIJMZ5iPlnNygVdtA
eBx4IhI7emtwtiP395AOWnrpKV3+6h/LMSBSnV7N0pOGysOk+fxNqGmdZKOunYg7HPZ6I9Jt10Fj
UKXAXd6G4k5z4uErB0pwRZTKBzckknjd9Gn6bSaQ2DdlNCdrTw3ZKYYSdMyzVt7PYUylMpbRoWRO
/vlzd/ZwSwRttAEpk4nlgOt0zrgfk9hrQivn70P3saNdLx8/v8DZ03Z2Aar89z+EiR/Y7UmJPIV2
tZI5asGY5pzZAMi6RNA8e4f+cynEWbR+6W/yG7y/FFstcpRalKdyxlPwmmSrfLzUOf3r1/nfNc5T
WfqW3FZSo8oT7hnT/AoJAVFIYBgXlgPIpRe+zXmN6uijPQU5odw6kYLIoT33Nkty5Y8145QWd89+
4HG7JSAxPiY9mlDwUvg0HOQsVt0kfgXriq4U/w+wde6+qQUS4LxdFLuZlsVXptGF+CYBBGAgNeHl
hIX7OxaFfVUOzveIVc+Pq/lXqmnOKUH75idouSxfRQ6zgdiwOpAf0rsq8gwUYBOm9IzzYFuSyLVi
DVlE85FYiVE4q9AaulWDUwvz35cMicIETs/HBFvtEBK/ul0TYeUU5Tqs4x/ITt4GtP+bZKw7yEkt
+KnWxMQ1D/YvBF58T5lCA2DGsctTgHIWZxroOUl0msfpUMz51dB2+toFGqBhEcDPb7fSXZdLtnw1
SPdxQGinsOjN12HtQI3bTrKhSCWP7AZuQAxUqkERg48EVkJsdgRn4o+Wqe2tPFEXvmOBTmAV9+C0
gI9J5Rhc2VZS3csyezXy0Nyg23e+OxhHdwYIqF1RR+oOiwjyXYkKiYkVVja9G/zWzcmYiVmL9DQF
WxLbyUazO+uhNfr2qFf4K3Flt9cgbAhsgu2+knFtXgkRlN+dLmx31qDqjSMxNXolWneCLh2i35Xn
z1mmbRoMo76DGNAPmv4HGeM28UlK/AbYTVCXYp2f9MGEuGZLXMvTqGBcAXiazIYNdV7U4E0VYHlx
ieeNexX7c02COOlAQ71CbGXtwhrskOcV3Zeys02fbPUAvB0IreuMLPJrAsZ+10IPkYaX7r5XxLWi
k7a3zQzXQxU4z3GdSBCPLAxD7I4/IDcD9sG1vNHdwN5MRWxcVSaGPSTjzU2cuu4hH5ruyvIm5siM
evmRbQHLqn7hiXG2hJcb38PZxsQi4Q/1KnT2NWLRVdhN2SZppjc5HAdA3X0xPdVOAOMpop9WRVF/
GwRVsLOSICG+YLauRjW9If7WcLm6/ChuUfs2VIXMjzLYZxUyvp0jRLJx26LbtzbioqFCQBtf9+kh
rlcQz7F/qNxZ4ViVOwTQ4VXRDuZVUCpoWyAo0MZnBm6pwUzXRqp+N4P2o54sToONE+wCp5Gkwuc0
BNsqYsmcnG9QXiZ71WY53l3yxhCyNfOuzRoHwXcL7xh6lt8TrEeYaukemYZ0285KxlUhcR4oFY/H
AfTM1q7A1nVRHd60jvlL83SE6m5nrUWNm6rPcEqbqfODUGLa15TB6wLd9jbTCCQLOjHuRZyTCRoZ
8U2TRv2+DUTwEIRzvG+rEqj9WJd33oTd1ZvhVWItBJFYQErXJF5404SPkuIp3OREdOOBNdzbuCPh
LcYPs3Mj69WGZYmZDvFXWrsv0AwB3mH/WbupxH2SBxw9yqo54g1nP9TDmwEgxb4IXFqx2DXpjkT3
rt6Tr1y6xXOY287K4D9uDVNZ/ghKbtsns4PNq5zpXEJGBZKCA0ob5LYqSYsmr7jya+IRV7GHbZrE
XHyFI8aePFvocjk9K9Sl4bXNf1zHLcSiSJUxILSmeg017LJguQAemo5G30LV07qznF+RbRdExy9g
fdeNSEYIs7XRufi2k3REuE/EFBoXsgD6sCQVTrdxzXTt0Q5ic4X2jQC9sFaPIb2zbbfYY1U1l4fI
RQneF6AZ7HKuscjPNP3TmiD5bgruxQxjR4+q74mKDaKQSfpTbWzykRuOhgaoK8gSHYg3FN9RBPQl
8YixgI3vbcoY7doM/2uba2lNB7YwX/Jg1Nc1zqd1XDs/GoyaazNO34ai/UWY9SJyTt56S/tqVAoi
4mi8FmSnA4Xji/bMl1f8Pq+WRTvHkUG1FopEN8dIEn9WzHTyrooeOXCmq8CBAVN02lOTjnzM2s7Q
3EXI63J9RqYJWCvsSGSv8gbDpVsYOxvSw2qoqSmiMAoAMEXjTdFPqL9gDrRf+B/yJmbxiAE3bjgy
sGJ8iZ0W149VZ89Onn+xUSl+VUrLjwNmu8M0l+ExRA1QY10F+qQWfaezQBEwlGmvZuh6fl5gOMQY
iODRC9E1ehpGJDoBvog8+1CEzi/TRbc147S9bh0PLtjQaivqY532OGGJms7pL2x6xu92lezkYJqb
PslhWvCebMEa2A+JEsMOMVJ7A5oMOlhlJocmZ+1dat1riujUT8dowH9q/WYRqvweOS/LHYktvd3V
K2RqpDn23rQDxDJuI2ZIPNqDoq+ExwvLF+ZL0yAhsU3mg+zV4M9tKx+rJLJ7JLpKwbgGJrmLESSv
Bt1Lns2gZb+X5BO9lsnYL2wDIspX+hCeknFh5Moem53H6Msr3Z9eUnQrQJUgOrzZvMUKl8IeIoNi
JTFAwuk002vg99+c1vpuKfU8WeBbGiOLH4BNEgVvUxlaPZhB2568FTCc5pgpLby3YpAAHibcddca
HNTHFMPKEIzZqoAEi38oFqZxFWQJ938KreZQVCYTGeKlcG2F4Z3kB2MC4UVbJy2IcKHw3XYZfqFi
wewUGe89py+i4pk1rR1HASiJimyVkQxyGB1z3MrGIDMaQ91tn5oMIEMTPGxg/sprZmAtTkIyLrtu
M4jM/RaIngyKOC+vMosZCdp7Y+sCRPCZMMtvLZQzjNpIzjDKzNbTPLl4k5WZYHoJRf+QAxLicdeL
G2FiBhi0/+PoPJajRdYg+kRE4KqALa69Wt5tCP0yeO95+jk92zt3NFI3VH0m82Tx12ycjUmGqrFX
ZQf8VEmvW43KuBRTvmdfsl0bNBz8Y6OPz6acEcDi2zytt2EqQvzY57KLnvqhMHex6M3doMLlKjCQ
YyEam9eqZYw1lq2NbcjQQgU93G6osD16tTJ0kJIn54pVnEd4bZ1vu8M+YHeK5gNPc+6B2tqBqc5o
hJeBF7WgeIKgnOBObV71Shm+JJZBDFX5WgJD3EqBT3LjnCfgEMKAOasPWttGz9EYwwQZ22WXV1rk
x061BjJm1eZUGwdyZJNRIpRy3G3DGj+r8EYezYTbD3kvHAF7mfwmnqKA/rJ5Nm+WStDexNgqnDvA
k1gTLkYWIr61d6mtZn7WTvhzHQbe2Wg/yaqHDBVRUxJuOtckHLW/Bq4fyJjFjKYAR3yhyV/VZCfW
VpS4PZw8zlmeLbeY8vofxFQRstpSXbSiZphmGxlK69Zd1WFCbZs5/K1omevylKXa8Nw665fs1Z7C
Z/xZF5hl62J0l6nTVT9XtZ9F3L60hYGbbHTsbjPBgwPwCVAba7JfFlY/bKjwDdic6E2baHcJGxpX
qThH7SHdwqYTrAzwtYZEOi5P0bI2npLwMiZF8TKj+PYZc//ZembhcV/SI8jY61hqvo6+tQy/GzV5
VhHXgh+mcceJse7mloibGVyEqy7zuEODnO6XbM3Z70gtbLt4CUxjK5DHR0VgmTynso8ByNjUwKdV
aPQUWTEc07RoH0VbZvt2kYYHOGq+wJMevvjg150+5VjRZvDwQWb930K3PR/BUpwIB8pwKOfRM1Zw
nOnYC3cV/S2MQxtgLNUHGX5G0p30TBvfhtqGvYomxHeayr6g4o5DsVE1GY0c7iFa0SCooOA/+4xm
JMy7dX5oYEx01KlT+0EMznkh1x1tVoPH1E4qrFGiHVLDjxrWP7cSDtAx7tjb85hPAAR6gwybSkxB
K4fJFerklG46RJoW6LylK2885KKLnLmVJ2labokP/yAG3J46zBEAU2yQ003iKa5MGTg2Oaf5lkpX
aMpH0Q9Y6bq2PtiNbN/yVqO1scsEbHFnbiwrkKiWtDkU11EB3N4rBiM/MEVYg6nMknutIXcHslFn
PSWpA223M58mEtxZBrMT46i372WK7ySyAHi2XYujCZS3NXygtESryRbEPjYUfgdjUkgQBv5wyAoW
8goVtV/wXyd5Zf4BGCK8NemRsfc59C0TMijjLuA0JSWPKnMHa2pjHLLGenNQh4Wq3cUgzjqMsZxo
bpVEH0VEdqWZmzokVz3z8/l2FmIEdRuZJXRNtnBp9ZJL26/8YOhZ1XMJRirzHehwFPW2wm+qFZQw
QEU4MkW2XqC0EGWkZWK72Fpzn7fFxwjDdz9LTJTuaGCPVAqnA3YAIMdaVAJ6gQYE6DPLkAgbrgcw
uDgZeTTxvyavVAGMlKCG/sgkXr4tNZruV7b4e37AAtBmSO6AJiIajDehQWO2poiTQavfhxKLqV7Z
xsHKFmuvb4nhKhFoLiqO6aCno3XNo463vbqRECfyCaBvtaXf9SuMHDtyrky0AJ2J/iO2rF+lYBSp
04AcFzLI3hzdVnbdqtRfzhpBZGC/5SPMarxkAFOhlMmAdzFSWIgaOD45GTyhtMoe4xlTMdaArgod
nljouDvLGUeAatgG8WdcU+aqUB3MhqCTalZlZ84ziVMS/tq92i+2C1ZHD7QI9I+IyXkpc9CEZIgx
ADOszWPYo+MkMn6dGNZHU8Py1qrYdCvTjP3UFDBKkkijuCIaqXdwaamrCUNQNZawpK9oOhKh2/ak
bOXyNOiMONp0mPadYLtiiiY+d73ANF8KG1hfOl7zUozEpenjJwBz+ySXTLnDlQRLdRZ9WILff084
ak7gBXI/W3JArjxV+j2lLcSMOoFV59TjE3S232mG0p8Mk+OyMtvOevI0FiFBdplHA8Q3oufaByXs
xBlD+dMoYvDmsWeJPDRWkKBM9/VYF6Q5NzR+GF1zP02SnL/Pdt7NWmItF7AR/m2R9YWnaH6J9ao+
DEIB0q+Wa50e2HlAFBKtBkXeTgb5l+RiOeTdwjG0ZEVQqKygmyZCUKHhUCU1o6/v+kH/kYahHEHj
LbcsWh2ZGn42Xq8U1sDE678RrAAfQn5W0hr2RlEzQLFMjQKwwyBeG6wgq4yRCc7iV0dd3yysOJRY
K4C+vqHQUwqSrEdS6vJyAXFXUbMi1AJelNe115EgEEr83a7VDT2Ig+2BKcaEzhAtCbtoeTUm/Gap
xSYwa2H5p6Wa7FPSbfd2W3WPiW5bT/xRhistns7URlbUz59QxHCrmdisVWoplyEvcI9hGoM5L823
MW3SYB0K43NIdP3OyXI9dVtCqP62oSA8jKP0NJmIcoqhh/KjRm9Yp5BPJAo5cjrAmMEEk1YVnb7v
nSn2scv+27p8CoDU4Ma2DY5PFLFh5lgRfrDm3wLK64XRE+QZIsEAlHYA1ky+4nVdzcfKSl62bCZB
UVHBKRl2jascxShDSV4nOf7OJK15jZY3+2TsTM4fvj01IXelXkX/KKZKOXWitk6wjpM7yyy2sMzt
PNggFDPQbfgztFvfr3w4tVFfc2uhYB2qjqGfyfAijng7xTeXyy/RJnCqUEl45orpfVAW7FazcHx5
0xLFaWpxgd6I79IerykOxLNVceNV8D/4/WRCroXeBrHqfLFZbkNlrHgtFdF/bRPjSUTFlFn9HOpm
Xd5RHE4ESsG4MroocWkba/iDottF5Zjf8CL0Blsj848NE3lIbjrlxirKgIaGMAF1xZLeDEW2H2pg
6LGl/4HqQH7XbJvXtAL2nGn/NY3awkYu8iNHrrggLqp8c5hRTMWx0T225bjQwRcD/jXyDl0DK0po
47olkSzqwwZPn0vm9D+UvQmvbfeTLBBiQBRoxlESqIz5Tfu+2fIJqm8Y0wF7pqoml+E3j8ibqXuh
XUmqawMw18zkzMnwx+EGAM3ss7UB7TWQ0h4dm0OBudZIOlFOYrQETMF6fHINJVFeC9jrD5OhJQ9d
b1QXJ7etd0yCzKfoS10+3IZASEAFIF/E3rT61ccxagQDIX6BKWEwqno2+Eo86iCs6r78GAYZnQAI
dvuEOL99pPXJPVjF3ieXGqYlX4s3ZrN+Mia+mljGugsUSwT1DAOrjLJtV2eOftLBFwTdouGsNMC0
O45W7/7P+OjiPtyq7UtJRouBbLPIwzCbSYg4FU4UVVuo9RAW+kaZ96zpQGDZCV9HMZMokpryMC/m
3m7S5xazMCK6fgwKc6AvU5PswN68vXNAlh91RrenDVgpN0unmX9TYTUf0h7eo6ZIThrgrl3eQzFa
0uwn7peZX5+BsLndovmiYcQpmvYRDBi5+GxFGVS1tAWmlatX4PC83wJawRo7alDWxrDn5TRCQkhM
LHB6c1S6pXrSo8x6Xzb7Hw0uz4vKeYOHcghrC3TTolT2wRRtzVnSVs+9Yvc+yU3gSCryibRcST8m
3RrORG4C502VKUjGpfWUjWTJrClw45VK87KlA3EIzCUAvMship74MjSav6Ih376HrmBpDcBkiTZQ
66X4WDcxHQUHBpjBRYfX3KnzC1edeRvu6gfUGOo1aRhN6FY07dfJupEXc4AwJZbOzITgUjb0AYJZ
/A9WpcQBT9aW30kMPaUai/KPuSuCMbvjQF7HRV5swo8eE/JnHtTSBHBooqXPoJD4oupLahDs+1jh
4DaYPNjXblEKP7aWmuHF0Hl2tC6UpMMkLqNkFLfpsAdJAn3HFIpqYGl/cRrOe+J3gKQs84B8QkVx
HbK3gN4zN1VoaEZy0bt6hq9pbSi2oKF32G7e5Gq+s1xTKdeaT5EnPUSBlu4fBM1wMFuEoArJrHoU
jT9G6Wgxo9yVNiQbmuFoO7CkKrwkeKmG7l0vdcA2Xdn7E0ZkvXq/sffm/kmvTW6GoRJ/Nmf+2Srn
DxSdzZGIHbfqc5cBoPKRloiSl5jUHYYHg7d0E40lCS4BGGOOX6rfj8wCbqWXWHvHwcqeJq3uWBLA
mQa9aIVRViX7udF0ynW0IuSmlMdesoDljRMJ4shR1q6uj86pcbTmQ2xNFwFH7/VwNdOX0UnoUIz5
I2lukG6Tz8/jAjCfbOYFYI/HIvUxbWzTrixLcwiN0ohcNYsem2SeLwnhnFnAMLrtX1KU1mOYDd3w
Yujm6Kl96gBE6gkoaBNDPUIdtQ8LzNa3qFN7n7eWDaXso0O8MjHWneQ1YpftVXZMTglRcLsIu/ye
9iY64CTRfJHFRBPXhPZsI3mTStwXu2ycGd85U30j1Qq/tZt/pVr9y+tS84CG4kYXFuO100Qv2QVF
NN4XNtjI0QZTTbxKRs+U6EELtYnZbv5v1DgVp6YsbjHErFPU0YreWnWtKaUXp92TQBE42SfDszo6
V9VoGRew07cQ1WlI013Hivhuw9qKIMpMd0juyC+GmkPQZwdJpdQg9EtF/mw53N4KwxTW9/o7KuLb
SPK1eyuzk2xD7en2B6CI9us6lPJkQjwDzw8ky1zKw8Yl4mabeGpbABF1REKLZrTaTmpAbAfWSRCk
nJnat4k4FDkl1mYcjhZS9y2eFHfN8hdcHOzq8H2HWWGLR9Kk/q26dlrz/Hnjfd+piB1JI2EgX0B/
J/zsYs6rRmIQJW+vpr+wlTH2WCdrui8xKwpIlEw69VJSuJdF9L5RjF30kiWPZ61K8teY8/icSbv/
1GDI+c4KWQDrs7ZxvduZGWTlMD1YqrEdbT39tI3+NW5UMO4FvIVBm5iDWQqA9qXu+IKr1HPMhhOm
Br3gmiDmrmOjziezBrTGXHh261QhTFNhGl2lTCfGqo4Z/Q4d+cu0ppCU2JEYQDeNCVw9RITZLSpi
fgqNsT4To4L1BofwyqflmTOIqKnRJ5ILxjSEr4WGuS/JTVmrBOAqAxvCQbjUTGt87heWKW2aWCdi
GD44zvWdxb7DM4gHuIrSzvwI8YxXoVGWvPg4o10VeQa6QGZArmnwPivwPpkDcfe4RTn1v6VFr2Tk
dh3UPbUa8AEyoub4d7GWJCApa6sClhzvLQeQx3oFIlW0fOEmylyDSRGrGJWSBJhzqCsmnWHaLOqP
pvT9qRnAQWSk47gxsxy3mwi2ZRA1U5c29YOx1sNjlibIwScYL4+WXlaUxlvTems1fxqcU34BJdyD
bfRFkjj7WF22K+Pa0QSWnZlfemxrF7Y29UVwlvCLiH81HfEpi+UKE1ZAdxZMMxi2JRhdNDa2ZZTT
oBcfahy3e+xQzpHB878hGWd+bMZ0MKvam22+j1a/GKbhqXVUJrZR3sEpgzuZFoQkCytOCKeJx2tV
dl+lvemB2TpoEzOuauq4ws3hz06gdq1uZQUzvpkldii4meVFGbuyOZV6Xl5U9kgW0vNhgcw7ZWE+
8QUpePWDKlbLO2Mp9GvDJB8YX0WtqI7Dy4wjyTcyZYEx39xSHvTXGqgHJnbc7aMQ2XGznPwo1Vu5
3fFdsFOlhdbjNmzjPPE7ZxjCbrK6PesaUq7aKgmpOeBI1I7O0VeprsNw3Y8y8a5VxSv6L5u3uk+C
LY30PelbYu8sOvVbNCx2yKJyfZwMJGCDNRsH8BFLMPd9ea6XDlBnb29YzfDnQmjnMzFihxAzyaNo
yuWibI59smL+DWKAP+seVuKSa2wDVJ1U9b4jwoVsco++l0OTIdNDonVJ56uR7CB9qnl86cCis5mx
dJc1+xQWfXTPaWKSXhVpR6kV+X4azHR/o/XS3JChqGUODQJpIUG+AJ1GLN9488ogCxgUOk+BAAEp
f8f2keQOQHoK6w6E/AvD3HCIGY2rmMU+dUohthpx7i1a258WTC8nVaT6V042lQtYnYFMB4cMamq9
t82peNCoyHZxNj7kRKXuMtmSR2EW2mXIbjpu05j8RBbbCUW1eZRSNAdTwfxQ2xHRYl3afSZp2gQx
YTqeSe1JuHupc6Nw9BNOkRNZo05PxsQiBoBKfyKLoAO1O/SBqDaOj0RD6a0JAtkYCHausxLr5OTb
tnecWAbTZCa7uZhZLW9vWzt1e5JD6sCazPGR83llTYR1NMPTuze0KD03etecAKRAgDSm9oGRos02
ax0p6za2sG2cXftufjIpNffKYjANGxSToL/bVtpUv4TT9ZfVxG1RWYM89Ku+PjXTyJiJmsKzqGMq
OGbYCMtrl0g7UJz5JwXU8R7PFfHv6w3nIHNOgmaOf8pplWFupxH98pyzzFb5F6YbvrCazQdaiPhr
EEa1I2qOLKQbYsmM28zLM2u6Q04Mgl9tVa6wqEXWFTtH0qacI7ewfojzrEFdUcKlaXIiC7iJtz5f
dwxVO5+qviXAuZkvlVbme8u2x1tlqHjk91Acj8q615SmQs8gqYjXGuz1zBRVZuKlaEZnx36nOzay
v2W8tSr97oQvQw7QPSMHgkodeUo6L3fNEtfQuW94cMOpCRBy/oiY/O7oQthLfwvkFgdpK8XbbJj5
w7Sus6d28RhgAjSvxL6aQT6x0tVFXB0zJxdHEHHpLivzl8y0ClpPTT31Ql/4AAbYK1UORIV1Dbsm
ZG5yRmXH6mo96CKK3/J4/amG9gOXTeJpXPpeWfdpyOpUDS2V8slUiFG5BQugcbHUaxyhYnasvA9r
sekuATW6n3L2XKqiT9x8XVmMy+Vlqot+pzhJAYSZRcAsoxJStqa8wsw9IM68W2stDdkF3JFzaYfb
JD4nfUh8sXK52hqPOJC65Ozwre7ozLQ7B/bgA3LW3DMX5nGWAxs9Ggv7hxpNg0Rq1SyLcpBBit0d
1h66jLGKz456bo/kFBmJE0GAHhfDreiGw4ScUl4F49PO2O6hgG0Bzt66sVZ938w5PTtVNB5pYzA5
sARPuWiVGVEa84AUGb6nmRWPS5MZD4S35RetAf25JXiGtiRpA+AppDfWnXbVbwsDp6IfNBHMuUKS
eYhLvHyQsbThNcxvMzPSkIcs8Zl0AS/SerHfIoe1u1TMvwjj9O1F4N+ny/AiJwMHbik/QqoWJMzm
w1lAuiTzOF5yDut9pvDnxAYzn6Y3XxEQJDef0rbfyLP15FY+2PM2vEl+NZ95FN+4qkcnhTxGPx+S
D/Q7kJpN8axPqeVrcTI/27Vl8VfAGBY54yToS8OhGawt7GH12MP0WkdsErOZ1CatG1N3Qnjps+2I
PLubysBJtOGgj8VwP6rRsOvztHoGOmb4hN7onhYLAhAh/VVe1M7yU+hqv5/s1XiPwY68KI0dQ+es
STdkWWJjESuY4iEP8nraqcBOGA+uLVUQZGHA8Y0cHzqj2h6nacJzxPiJeITRTZA9XgzZ9l+EllVn
JlEmu30regaSxLvbzpAu44pRbAoRh6ySgYazU7/z3qbLwU31bxui9r3Q7G2/JJkVGonBQJG9Y62Y
Xo3fWoe/Qo3+O9TzW6LEzySDEaVxE+YsBRNAYD02sjQ5v9ox/wWYinXQ9qwPaYlG/wYsu4ps7v6p
Qzu9QsaavIwOF3L3OgY0JzmzWi7W3lbUOxrEGJj/aHljPsOzhWfiO9aoBbGD6mCJqhhCl9SftdH4
VYWTIfknc3jRjczTtDZ6cHBCub2otYeMeswdJKsL0h7I2tEpdNCjQmFmUbHXjIYtvjJlVyOaJ49w
QCgZZZeN7gSP/R39kx6mk/Vi91J/NMxG39NtIcuRecsJ33C12CI6R1m7hetcZkS7RE8poNET28Ly
ZRDoKarVLs6aPCKH6gCpKtkb4R2W19QWSaM1HY9pIyVjNaE+Gvkn6lkmOA/RcKUC8DreVpV5cwqO
KGflP79mZaihI2KFeGmr70nL7qJthV98Tyw2tARVPzGZIZ6ZUiX+ARXPXcm0t4A9d9vo25dxfUHc
GArZ7U35TPKukj5nHbs98dRoJyEYQF7j5GgvV1LteL+ubRphq/1tTaQBLeXdmbiLiNwRp6xofExi
it5NUpoMhQ95vxV7Wf441gMNl5uq9Az9mQmkttEEqaeBmWc1BmnH3QLaiO/sq7IeavXFoJuqrkm6
6y3GeuKw1mT5FL/lvC+YPvWKp/csqOrzyjgpPWjL/W3pPLJeLKbBy1B85dxw3fAHO4tS4bdXfNje
3Xheyp8Rd6Qe3W3xt1Z2ZFaRfuPk91XShXH9HJvvSnvWmuwg2FhL88FqnZDL71xHN3FNHTR8/qCd
fZJCT+oYLv3PyuRC5Ogb6ajU+XVlJNXHwTwhMaAlMqi7GGkX817LjuZ6shMWrWZBZv1eLR6q5rni
BeposS/2wIQfsuc0FH5jkGhue/Zg+/X0c/vuZPJHe0kkKJ7njbSMQNjXuntTOTbjJj/m+m7WTkT4
HMoCxintM+fDqH5nCUGQyFM1gMsr4Lv5KYoxNY2QfZcfziG3hKA4MoQzm2M3c/2AyM/hDajVay0P
khkE2ZZuGs1uaxwThEY8N1wnPr91noStdq8QcGt+xPV9oR2G5OfGgMd25M2CD/Ci6KRAXZzytv36
YLoyWw8OCJ1ekNX+bWrP6/KKOcplv9Gbl8jeNayxEL4raHGGXYZ8phTBoP0U7FFLLleo5OmmEDt2
qaO71CTwCqlWfrG5ziWBU2avtmFNowsiH+lXWSsde9vJfEkmUR0Y637puZ7fAccMrI22Kr/MBDjb
JOdRgw3dghLKvLeF4pUGccoFmbocPaDP5TnS21MCPVIr9oVVuTOJaeDYSFsgegfuEKpdtkpl7lvL
xSAbyuTgc16mlvPXYa9WMEGNXHN6ATHusxn2WorCLN+lbJNn/GYoWfdrnGJwfFpYtJUXSQzOQmsv
+vcM4DdQG/a7tnHJgSk5OSiz4SqWF9V5bKNdhv5ya/4YTO6U7lXdHnXnJe52W/E3kxLB5qputZsh
fa9OGWK03S1+RBcg5tePtH1JiWCc1H0ULwc5q14OH6qt8dI6wPSZ1lMzsDo4rChvTNRvDvECXfXU
a6+9QZWp7ClxD7V+y7wg3yP9NQkrKNiq1PxOTBjcZqrcUv5bJF9fdt74tsb00MQMc9bIE1XBJEm5
R1jkw3lcBPwO54cUPS7he0v+oP3zYtSxN5O2xqR903cjkKyMQ3dlE3+4iSBN0uqSi7NqFCYcizwD
dEu+UlRB2iuvE+oz+LuuHT3k4p5Yln1ufOrI3dcKfjCyhrj5rKcYedYzRMHbhbjcen/T8AsFJUDj
OoTGZAWFaamhUXkmPValRSRpolovJqGPBqaJJXoTDrKMJDpGUJGtyB3SH0sh88QIlOzUkvVlC8x3
070GmG/q2ISzKaJy5fRvfXLbTx2xVyuZhYnwY+O1qkko5xNZ6HsQBNQSbFLItpMv7FnGPfOOO+jC
Jqbe2P4c9JsKdbnL18EvlehfPzU+Q2VSpS5yPSjl2zh/C3W/ljuN2imHaOl81eIei7CXAgPODbCj
8tjRIFZiVxHmNBOtlWv4gh+4XVMAg8IrZsVbrO+NM3duv7v82RJnugxXNB/x+IGcLBCoBlAwoLi8
2zLE7ftZudjLHs/5YPM+3I8EaZXvSv3BvMpvTJpb60vpn+JbiloaluVOz1776duqmt2KwhaxAfI2
EKU0QMgLK2U8Qv3myIbsUX6Z8b3VAxGtDyxm8Pk/9c3bap9Kchj+9zGTxEMXyA9GxDj9a8T9Ld7Q
UfZCPhbLH1uPuv9BXrsHNk7jXLqq/lOuZDk6u7U9Zy1XKKf4AMvaQqVoZLutfB5tZLHbVYp7breQ
stqDehD9tcxK/iARkwr8O8DOiV+z6UFd30u0IdpwUii1YssZyN8yc+QZKSeSBKGcoWAKSKcajgUp
Szu+/QGoaE0wuyGTU2sU9zO+Kb74JKSK8eT8MM0IB0emg+Wd5jB7zHCpvaYzaZ3i21p+e2QnGUBw
scBw3gjk4CvhYfDW7Fdh4WATwjQgrZ4T00dAugplx1iRKJE3ZGWBjLY74oF22yKvEbHZLLQDLce9
jtypkOPHqhlhHx9K+51NAR11EZbiLYl+5d0A2EUt9/2XfWiHq2z4H060zO5U7gZWcdsUH+bkIMk/
aCAxJ9v5JuaZ1heDUzUvOTNuB4T5U3JPEREOuuveKnGNkQ1XP9pkbDQ5X/IHh5hDPCBcvCovfEnA
MmeLreHL2T5i8dSP58z5JR+hmI7xciZn0JXD5famsYrmJTo41N36Xdo8RjqbeGEFpKTx037rIlip
9RiSzP0/h1EY6xOuns7rbgjr9CvLLw2iA4AImwxG+00Rd7p+XbVD19PRqntzscKJa8Owj5rCJqIP
zexOsh2Ztwe0qcjS79bucZ2/LI0n5qNIP5WEFHgbPT2hPo1yGVuftX8AQNNTp4/ZOm31PWDJmo1g
k5znlFTML4Y+SrXsQY6W7bNqoLz8Uq2TNB+j+YWUoTo+bCLsklMJNmzb4WL3zPLOYSRbz9ciuzcR
2qbDZ5EOPAQnYb9MYrdwi6UxFpYXoT/H2f04ndWYCHlkUsN7Jo/AIsbNpl4JUqyrPKHQUx8dnSRS
WEGhnATv4/umXZ0xoJ/zxfDNfcSSG2yh5Jb7XWQeGtXZJr5YFCQkqEXQwUml3TeHhySH7amD/c1M
V1ND2WKeQRcVcTmrt/CwS0leVlwfRusxU+fzpH/GY7QrdIchNQlj3R19jSetju6ncid2F4u6w25I
rGITUKxTNjO1pg9QpEpQMs1JckcQiWtxAdvVI15oBKgv5GNz2mXHBcp90X+niKbLCgJ7dSi132Sy
3FZ/yzgAdDXDGZp5TKNLyviFNWI8/45r4ivpirl3vWZ9CR+E8a3GNcefr/WvIO76Zj6Mzj1+CkqC
ONzIVFupOBYrsADANvJJl0WYzv3jGEP730xOmdjvoo9FoNmfX6LmUkTCU1qCuphYbeJv6kt/S7DK
fEUJ7BJknRnnQc3sslP8VL32jrjfnPw8NHE4m9xYcelGCjppPvSZlGBHR6AoOfFG/aUteJrrAhB9
/G0a7Kqy33aq2EKg2EdHw41IOPx4nLC7sdPmzIXRz6S54kdWiFoiAnotZkhZ9zRN70SyyeEK0R7V
BSd2FHbVj8FmHXQqu86/2g7kaO60KAKinNGPtwcCmsNJ+2nbzo0cAgRvBJ+x7A4Ns08Vb46LtLJ3
lHclWw51NR7QmNwm/PFfF5EtvddQtyl26q4LF1nyvOpgdOsuYP53HjAm76xNoKb/a2xyN7vXQRqv
et5+bap0C9KoTeOnLf8SYZ0EERcxUI6yeJ+7lD4dvRv7P5bM20Tc332jcPEmr6nzkuhaMHboerd/
C4KQ6Lla/5yWpDDMNtrHCCF25DdO9uZ2uMVsr/SKhfyMSWDt/GxT95M1nUf5PLehTKlVANNkiqux
C6bjUbsfsifH9ksYD21984yxpTm1dVho19GCB3wQlkYmhY8JI0A24Q3UiLJKdyMBmjOqPl19GLrT
aJ469uEy+SkN4S3MjgfloLMjbZjnZtqLZV0mRduh+nRVeinYE7CS+eYxqyAJ8NJbR8b8ZnxdDNIu
RuJUi4fF/iEW7N9GMIZZmhBk72rjGcWqm9YL459fzngzuuuUk2Ydymw35gR88ruxLxfboyP+RtKY
Gf8XXVgmb7MVAR3lNMKFdFR4ilgVkFdyZvNsiN8qbpCJPrMnSdG5oS8D4ZIVf+pyUdtngVC1OmsZ
DycOwli9kw16r313Sz2xT01P7yPOU/lnSOnHpJN0jK3SZzmyZyIYomnvI/mSz8Kb1ruhjdjzU5a9
aUi+VoghFhN2mj4egD66WMCV6+qpnF6V9snuHud1N3UPZEh6DIEZnh9Fwf+hue/6D50OxnROfaoe
amYa+UoFhAOxLF5J070u6V2jnPAKkp/+WFinUr5nYN23dfAsSVYraVsJXGIi7zaNjTy+PIMZa4l4
MqGuU7O/CfFpM+7j5pIRcpnWtLnc3lX145CPQbr5LtV2RCAaOlnuAKnj1W8zghjjZj+mr1NNfpba
sbb+TucvZ+AvRG6gGO+V/q/tpl1irL6hHoh6QMzFc7zZ48OoEBMMsFXWKDWgaw9dFSToCjYygGSL
/cIk3Sqf/5ko+lY1h700njF1HRk6RC4ev1eyQryNkxpRdX6MHEb8in2Hk9Db8upc1CubcuyPTH1I
cUnXQJ/6Yw/Ui8/D6mh68ltaVndvgIEZNeUvMtugjPD8t6aXx+qf3aFF0pcANPaHE+MdYiRbkf0+
ldUORcXRGtb9QLCMehM0EQSGPn4AzJ7r/5F0ZkuSGtsS/SLMgIAAXpNMcqp5br1g3dXVzGMAEfD1
d+W5bzKZTCp1QbDDt/tyG4f09u2k7uMI5QgcOFew6CjURFP6rQJk2Q+tdxpWXvZg1eewy75m0315
nnWKtuUQSvuu66hK7bcYUWwn1/oJWfMgFnNB6v/lMyDKaLloUT5TcrjXek2KnmZxN+hAPkmoevZ5
Cq27psquubCSlr3/jqXGz2jJZG7MS7barPDZVGk33nx1Vrw1RRTyERe/sLwwS1BRw9d43BWVFcPx
ec2F2Dujfd+K4T9ThfLgdrAEojq6OHxwMXvH9ix2gyUOG0TzGA406b5/a/M8qVfpLYzImJPd6Hab
q7/YCz3pokocQ1wgWC/blp2wwT3VEQsiER3b0WFFSeeNo+7bhr1ey3p+Hk8mTZ/cYoHGAott3tTD
vDVXWhb2Feu81KZECY2ZjuNryAG9y7b0CSvhvQHx02b+p9tPu4WP5lS5BP0w5LjZlXQS9SbluwMw
y7jbu9rUIeKfsbFFzmsWR6akGbfZDVQubuuGM4eCnSzCWbEdLd+5U11zEor3FC+lzmU8hsGBneWv
wQpPVafvR8fEna/fFRV2rDPpW15vME3bOcnRvCBKfuplvnhVuqcIjQZIWn0hp3Dtud1rdcdsp1Dn
6fMJ1w4Lr/doz3/n1IeqYp0Kvie57R98ds2U1qEV2Ql29mfL5xMseXundbvmNdN7RQRuks6TsJeD
/F8BEzA/T+2xlcV5Pp4GNVE4NR1n21A4hNGW1R59tOfA7faS9J+obu8PPzsfZvzMPxGNddoJLsrZ
9jCcHmTHxLa4+nVBRJqCPsksNDkb5cf4Zl+jxSNN/dhr9FLAMor9ha5zZrifseP3HWIm8vlE4a0d
XNxmghGS2mUKuD3Ke8HHYqvB9aGn8lzpeh+N9dm2W8Kd5XEw7S/WyTWl5XnG/42VjCMbmZvZ0G0h
7VO2sw+0gRGYJuyLvcNMHj8vM0j3HXVnKV8Dyb3UlcW1CjVNQtkxXQw15ZGFnWg41Ka/dhlnebi9
e1hel4mBeIDaTykdW7DlVkkcoQba9njFWXSuVgC6JPnSKOdCQhd9t53xDM1c6+jMleKV2jvsU+aR
jqd6V5JBaMbsc+DhpSIBJs783IoAgJ/X9InllK9i+qgWbnmKsLwjCQbyx8mRMfSv/lT9KleJCZBK
eb89mSajKoLJau4Z68iD4nxscZs1e8NuKXXqu5GlWD9xJDP98HiUfD+GuX9csUuqnJfCaeMQ/wPO
VdLcWMA3Tvm0oKWMN6EfGDC44PhjfmnTaVem/b7tWGoTb6BSDi8k1PqODxHQM/zWSPT9IR/Dk4vA
CsjxUC7mUE3Bzq3EkYaIveu3D4yZF0K+3LQYiicrziBqhS6h9lGSFyJoGZCBLFr0MI8iUNYEuAzK
LvZrQlnTcInKZdfd7mw5tcWNo04eU+84N/+oj6BeTmxfjmbrtqz3CzfDDVm2D7A7h/B7sRiHE/zu
lhNTkh9q5wplzyXkB03+3o1CDLYD6kp3VVwIVVfHjqUTToazwE+3qnHvYsqLdP3Rz+VlNqUdY5R9
3PKUMjaveel8/InYJ7gZkl4rvfZLkUjjvsa6RWCGLR37fliQzEN+UDpZ+EcmtrSMZLce7PxINOug
SxbAG79FhFEySvs0NTFQskSkwW6WITYCShRrSYyMfl6NJzxAmK96gWZCHJXf54q5qdCl3mHx4pdz
613f0kMPuKvedBNLy0fXKJs99R/HfrT57JIeysM9Xq04M7f7+hCLtr2zQ0LGDidLp1psSi4d3PKv
IFoSr5UX5x6bfzvEMs2n1KbSr5ak+JX66RjEe35ea9P8QvurkeMh3eyDQN7rHXHvsAAYyGzssgWe
aDa619bb3kQpTti6j3SuvEL6fGY5fN/zh7MYeZytg4k6NNFSn3K6pLNJHklM7cmSHdjPPdsToyrr
yJB0IHiO56CxfvUac2jIAtCxNy4cxDBkzgI52tOWG3vMcPlsvUSC65tuzxMTO+WVFEf6BqQrdfNq
JOnsBsfI/LlFa5ae/zXSDwpzLk3fS7OfJGEH/q4Dd6GYGIW9bMP07n2v4Ltw2v/m2eOAJTrsYTue
gumrxuMo6vJRI9BNJmc33BLyyq7FOBzJ8rPomWJpqkfP687OTCSuW46uLF+IfqOHsqRlf3+2pXt2
vOjfIAu6eSvCN3n72kEdvW3ahR2hyfBSmGg6z2zNm9R76pxpT3qen1I1tIviMxQcSH7wtVoI8ZMK
Hpg9fmlMhHFqDc/1bAzLIf6Frct6Kfqs+vRum4mo6Qk/ZZ69Ra25n+qZ9CCuf78HfTuvt/TR0h2R
mFlrFEQF6ZgtSlYMfBw8wok4rm8LFQuMAClHozsqX9dfbkmNdbjg5oG9wLRtE1Io6pkRerIvNH2w
Ckh7aAw+Ru6RPeshnwxlYFjWUi6pbrSdbqbNNVD3dEofwRpdg3mdTyza/oZGJH5R3hlURpInhz6T
n3a2JHM6eg9ad8iHIXSLLuJOE+4DVsuppPJngZUZDOE+u10dm5W7PLlUm+uEHNXDUKfcwJ070Rf/
OhH+ROF2P8L+7Kmz8zzFXNhe9FgdqASFCJZf/Kw+3WwwzLz7NcSKdhOB0JQkQozjjmgmZtsJP6Nh
FAG+s/hihwi5CJTZ7WNouS65eFxm44rriFbsocoZ5ejTKyUIjWbIDngbEuNS0d3TGMn2Pllq1q+K
LHlrxu7s5V7sAlMYjM/Q7SGvQEvYBJr4tByDusVdOeM1L1uvOcywYV6slWh+SZTuoeslnFFgzVyT
7OeIF7Svm5HC2vC2JlrcZyfs+jChpHQ6NkVOpJNa3u9ShX/s0Y4ebH9gB+EAJ/vYBGss179TqgzG
9w77xycUnfqoiW7ttT/jiZbYhAS801MaUEOzG7qKbntRP3YS/xcGIji0xzTP2jtvBhJIhMHituN/
zYs3XCmN+d4qNR/JFxbkxVtJR9JYUUqYp4/Ar8l4ZlvOMy1yFyceQp4LqMIOP/p+dL+cNQufXG9t
qng2o3v00LRjK6Qu1WlRHKolLS+L61/6CBiGN5Kl3lzt/K/a8kTApbkfYIEc1caK0iV/eWIfOx2G
KsC6pHDrGUmseCIPiYeoJQbvV+q+cX+g8eOvLamHEWHg/qYvFLvWghk+6yd2fWWWXlTBpb6pZkMe
NXJZPRGkfsGSlp9p/MW25KbFgBo7lG9dg0wnyYTn+yJCOqa7AKyLS0TnuQTAEUIvyfST7ovgWzY+
kJJ1RvEMqZitFoqOHd9LKSFSFgZsvb6y+0+yjJ7MYA2AOyhaiiZKShCkFt18h862JbDJm71dA+4g
kfR7NpbOcEcpdJ0FzADxyX1Z+5jemaYUJ+eaPwfb1P2rtonrbdG1XEA9V0a4rwMQI8SF3fWtwi1x
0LP92hj9t7fH8tL6zn3j1+nRCxd25DBHPkHc8KmdQjLGPmyVp6jog6PvTFGyjdr5Yv8cvWFLNh+Q
X0DaU2PB+7Au11GNS5LRaXS1Izm/T8plCxw125krJFkejFnPPCbeUwt/4NDZ7vDXxiR5HDaznFq2
prASZcFrUqZsdsZMMJ1rYf0NZFufnYog7lxwpSBK8L8nvoVEwYlWlQOZ5cHmv9fr78qGghIZ0MVi
Fa9FOLhHX2MhYWzpK+uCXcVGl1Zo1X7WcD456MFIgfUH2dmb4XNr/SQqmuIOY4y7p7lnvvSEURnF
2smcF7fB9yHn+X0xC2mMKET+s6PunTZCJtPF4niuiLPYu7r0xqNXknnHvag8PCH+dOxuG55eR8Gf
qBjrwy30BQVgGQgjVgBRpWIiq3vfoGFkDNNFHsYOZalotZw8LSirV/4TnEwuy+/ObuYHd7Yzzk5z
W0PLjGQdmsJRLcUPROoCT7NGEWqriIDCwOorHxr+auspgKw7fhpHqBAoLG2ndbPytVUwHtYcp22I
ElqW8/poUW9WoJ1f5kI/Fg7lcl4BhLsMGCqCqD/1XfUt0u2tqQzZlfulkE9hDhmONCYgjsiseP3w
1pyyseMUd/vXkhGKsqKcU5QWdf3op377XBkR8i2iMoHLqJeeqTq90SQc/90yM4ImBaSJn/InXaUR
eRAl16cpaOjt6pYQoy7qwt64NA1H3F5nRt+vanU6MpbuctbvwAPyJeFHH8+F2gbefKRXhsG52zeU
f1ErW2d/RZT9x2iy3Tum7b5qNCFvfc/qHq073eXgNFJwBqTLs5i0KWdbk6b/RnuoX+w5TH+mVToZ
+/C0OAdp+Jjy+XvV2huvnoWxsLHoEIP6FnGU3M6LenMOxi9ilR5XwTTrhYRP61EtZ99zWOpnVIvv
GXhKP7ZzHTlAmGc5H9RYgzEg59qfBCGiGEAu6uqarSxHysEeCd+ispbGxe2IZkXjXpYn/Fqzs0XJ
OFVRfJNF6fAAbpbjXzU0B3xPXBLu6vGrGb8SQiN7nbZkfT38wy6j2Ram7GYXaMyWpN2rmizmZTls
X9bGptvTluCZ8P9bDU/L5BaHBYISbljuKxCc8ZDkFk72EXWrF+o/fQOSNLJT8TB66VFZo4fuUw7J
vCqwIUOYMm1op2Hqxng1FQ6RlaZmqiM4wXxOpg/kuA3HKk8lMVwsP7z5dpXgi+UdmhsSRKy5d6Nb
8B2iERc3NIXPkOcxaN5YS5kV/N6IO+xre6YDvKKGgwEuQqBKyYHMU93GfbFCJ7oZA9MIvApuuyFW
+ZjhW5DPGXGRLM577BLzOKU7dK2yo5gqTcf9svX3vZ5+bHi9y4tkIMOBkJZPoxb1WY0eOyISSh4i
Os1phTJg5K0ofc8sV/9r+JSDARPuH9oM/yJjRYdeN1yvmParOErZ/EXZclmCP7h48Rc0g9vDPHAt
TLYAivmiN5/t4LvPpBvmLyBAJG9vlnkduv9NU1eKQ1Frh8FvgkaWQTo7szSYzuGG48YD3fo03PyP
pYtIFXC3OQRT1SR1xleYVBYhZU9FT0Pt4mVUzrWujHokI9DjsiwGRBtpkbDp669wq78zK+x/c3Od
cSdlVc/7z2SyjJTIxiwHyPCHZV7dAyoY2cr2IVl6VT32m/yXzsVttvXNNzbfv/2KDcoMwWMkLXOf
5ilpXvpIhziwh2U6QLnzMtgMUvGAkLFCpkLYN0beNuaRZZ9EVzq/U5PShigzsNJr1DwRoPTvmhl4
w05HOmcHSrD5o8EOeyDvj3ZAg7F17+ZYIENNbfbkB6yIyUrEpQ2v4K6TsoyeiyxiX+1RfrhmEpHf
Yk8i4bJkJvo1TDg3AVXIxPeLxwxle5idOHO/0omrBEJL2uWsB6gi/aEU82X09cvgzQiE/fIktHXX
jtXwkaZ+ie1hQBSYF/EmMF+zBVHL38ZVNntj711PFFe3QfNB90B+7+XZ/O5zB+EebxBrBQF1Sqaf
1757IVj1VoekpzwCk3zHOU532zB8TqWRD03J9OdJC5JRAVSn8jr9axAYVL8J47xt5AObR7uvP4bs
FhJbA1ZarbYcqkQYjG6UpCYe5o3lQMgnI0Sd2DXL9K9umx/bK1sEKSxC0mcNPcCg4oUps3mJe2HB
YbB5TNOjU1B/Swmsh5ufjqednshOL8yk8TBY7VEW83/u0kA2V1V4v07ZrWghwsDglYDbxhzxcOWG
FAPqgpqmhHuaRYd3v1iiztmbshEOe1bPAahfqn/UgzeHumK6qTe81/UWfBeocUnbFb/6viVOsnL5
6Wtr25UwWuJ5DQYEhI19Rwjy4tCuefPdN3bzG0Tazc9doUwevJGtWZAFePCl13NwuysbSDEH/Yvj
lg43ezsfNvhq5RuSBrdOPmNYEhRttkWXL8PJ0pG/JvNYeTR/hsY5U46oeftTB7/huKYAdTK84h/c
P+R57HvgEpODe1DqKkx8COOIE7YN4ZEy3Ccn0/N3zatdHazQ+tSr/NNUbHvhxrUJrG1oUcHi/yyi
nru4dfWjXtTywb8FA7RUeKSK/EYSgL/KFVG9scJ9swlI7uvUCogjuVMy1KzyGbtzEg72h8gpKjlh
HvHo/gx/lpCvBJed4LA03J6TAR7TWfgb8d86XJtHtaK/DUGk+Id8bk+C3TjlLuV9XqnnbSTcxzDn
MplVg/fcwA9k5bra7EoZnnZVO5P+J43BCorfCS2Nzb5QU4CGMryvUofPFuUkyZIvzTWVs3tgshnQ
OgHLhz4I/V3g5RGFstH4U924bFhPmBiXwHqaQUr9hY1l7ibPW67CVeM5M2G6R/pBpoym4CS9zdtb
jT1xF7HnO16xLq49njWwWPokMSbdL5EczkVYhOd6pHQ19Eqiq3rqkM0cj0WHaR9HzdHSLAhsSJXi
JhoTOBpBkiDnWdg8bwdHumTLF0QbGVfB7D90rTv8qmylLsMYVc/KlOm9K5by0w7ornW1Nce6KtZk
WSv2TiCtLgH7DKbD2cvJn4zrxfPtb8qaMe6IcGd3sNWbMrLOC2Hzk5e588FHHYvLQPQnJBIMC67N
cR7yo6W5cC+6LeTv2R6cePULvXcBHextq3yv/t/ahUWQEAPRPfow5oMpLDS2yEkTZ3F+tnn6kiuR
e7u01/9CpJurMGS32cR3F/j31etm46mza2PuMHTLKSaZwt5ZNW+bXwCAkWiUnoWNzJLln94bGZOY
vHYqmrx/weTzTjJLxzSary9EuNzYsKjakTNzdizz0VibSxGtN4aQ1cemKm6O9aXm8N90flD4/2H9
MJ9NKckhlfVOEpqIflCb1eqs1h46AhqWj6+l8acDbz+0j7QPrmPguP+0S7xZmZnL0VRYW1IwhP+t
ADI9rZGNYy0fuAPA7rmbjfNEMfMPsDK1G/OJDRWDbsTkUElQa0ubJibIPNYQg/XaB5W/r6QhLZOK
ljoy7AxvVTSmX3Lu8w8mjuhLdd6GbLtsvHNkmhN/dYKcP5gl+Bgbrzx2BGwI/pEsRhgaus98mBSb
u6qKFejSZF4c+U/aTz42x41s6ctQA5BMmoxtYR9lMDehUV26HinXCkZNBpMJHMJa/eXpAWxER5YC
vXEtPin0WbmUkI2k7Xmmo35D1vFBuV6l1SKu5NidmMG5eyOgXFqr/QVwr9pTn/tWK+vTiahfwWO9
3AGvGt+xRKsHNtOCNGKGlOVU6TUi3EeGcMi+0XKoqLeJrIR9OtLj0mf3TWOHb0OtsLnVGq1lG/07
nrQevoX4qYfRJ0wwN6e88Tb36rtZN/01gSWLQ1eG6m4OMgfF3S2uIyauC0gQfWwWqfE1leBtJiKl
QU1D7ViuaE726i4MvySa0jjizi1OLZRd0t5NhaMDpWWpk7HhvD34ngkfMlVqxGlHXAePAOTapOtp
wxv/6rE1xYKv6oSZlEoXAgh3TrWx2Cxlt3cjy6ENIYJ+Whf5od56a78FgQ7QmGzs7+Pai10QSjBN
le1juV3Dz6lAja9ckVX7VmwfYhMskYBICSTTNMP7uWJJ6tO+Ok2O87vK+VCt/cr2QQ3rxvKz7Mev
rSpmjPVuh32gMTnFof0MwylwxFPojAvCu+s95FQJP6c2MCazYJMxM/s46F7bocnVeCx1dvsvRO/B
VE9/XAfNTSkCAi6+sz1LgyaeZi86NFtV/6Vqd7yr+jKFI5fWWsZKsAscA+k8bl4fEu0e/aSfyvBQ
c4+7NH0+sf1jKaVky6SQO/4DfTrR82D7M7P9BBPfQrPTGPbWAg6q2ertHSRvd9o67Tw5wpJxFJbT
E0ntNundDYaRcqiQ5FYa99JL/9QL0wdaJbPDJuwjSVgMHIrTvigL8FstnrkUmOGxDjsHEjrqOgly
PFtU7VHp4zPAKf1bl6p/LNvG/4YiAMTNR85v4Dxu/Mhs+zYzWMdc8a5Kxoc9Kf5lL43T3G/9inlB
VDxOIA1psl7gy1RA7ZN2dQqi7Fm6nwKZvYuSjRzfD0t82KPVEGOfrDvaWhnz+Uocke26o1F2kxSm
dZ54C24bKJTNJkcVhYJGW8HSRNCD5v/mIQ13FiG0I5JufXDsIv80wWpfGnse35qZJwTXRYPFUtKw
bVnsSWvPtnBw5j0MVFjIIYwTQLMsxap2/M/Ji+GvXoEFocfPNLtTcTdkTf/QLubbljJ7YKpoeK5w
NUcjFfVabu0pkr1+2vpWXskFA85jDbmXkw9nRmQtQUKyckvICd+P7Dy6ZaD+OWM/FxWIX8VEEXTd
KXI6AyBgbH2bxpMMSBlIMUXILTkfuA5JpnjZHGT7206dEbPKbg8wZ9i6ImpMxG22ryqbvXeVM7jp
nIhGu0wS4GMYJbXvNScbBWtXFusnTDc0cW7IgDmkjYBBg8o+8Nz+3ZiKjxRjCwshMDDE6c3RA574
L8dKtqs7nZ7shhip3+DDW4B8sAjgfuMUQPU9WWkE8KhI2I6J48zZdmMjdY+3c2sXEL/ctXx5Dy1l
CqSQO3BV8/jfauPOLfz0IZWE2tO1LfcjsCncK/m/gtF1Jx3ztS4YjMcxFadc1+9MTVMc2tZrLRjg
do32hs9Z1th+HO3czdX449HDATGBsP194JKWDVereXAFedCJXtHHAI7919DXKNWewCjXO6y78uKn
2UKWxBTJffRkIvcuJRlncFLWOUs9RWw5ZxNke1D0gqC5AO/DSJJvmXv7xPGt8k1o/+Eqi6wkLNwq
ZhLuweL5iHPJADd4jjyGHRdiLZzlIyvb9CFU83jXFe1y4IKEs083xSvLDXLkIw7hAm5xvtvIR+22
sfgTNUV3XbqxvmLN4EeHo6TB1mCV7ubJuaurHr0lnMBIiQyWIdOBV79CIROneWudZ7ZBeLxViyNt
IayAa+f2e8ickkFkm3yF7jqI/3xttw88c4AX8vwHkgbmtUJ0j0EqsEcUHWV2RTGJvRJoqCgf0Pam
hq9lb7m70GuZ1GFKp2EjDoY09nEZaJjKhpFda9AhsLvtEPPbpUxsVgI+o+teNxuXjcjxH+PhxA42
dcQusCjtDCSto7tNLzWaChJJ82pm76mes/5gd5k+Avu0fwc3U3l3ixjy9jBCev6ISde37+Vi/XFq
PSaF8sywW7x+PJSls1yiKtBw8svfpK3TmG8vbl43JNCbDXYSRcN6zTcPmWEBXARvbkmG2bW5fUHH
Deb8N4ibJsmwWAA8q8xd13ZcNKYIU5PFVWCfez1zvY2bIpJucyw2FRyytR6nBGsaC+otMrGQFpdI
Fw9XOBrWmWa6RoRl17twbaF6pV6U347+6ilH9/+T+ds7yhVBMKVdee27zqVGr55gnLNCxeDP5k2d
3Gkafxw15c+FDMOnNMdNPFK39Ehn2o1PlY6ck3VVIpeXa9dhXce3SwKJZE1+M5dP+D3+sjn2H9LW
5I9OSDawRVgGaQKPy+3rHztny4qKTbiP3TZr8oy8ZbN5HwPVb6ccfsmRjCwRf5nZ0Eeou9U9SFSZ
3eY7hvSj5ZIIUg4aLv5ZufdE9ltzZz95S6+fc1hJ+3IkG2HNQxFrTuW4MpG8Li2dUYFpPzOKZ5Ms
IvFbrZ0mLZSHh8lZxdvYUXk+aeYqx5rqxF31zY7Jr7Xxul9lFmIMDi2e54VXSjjqL7dbFqubS66m
3Eiawit5dZcp4t22b8EEvPi8H0CLtFrIcTD2+B4qcp0CPW0mMQH28FV09hHXcY42AWCnjAXJmyAg
vxzUVqxfZDtUHCkSz0UbLbtU3sDlzsp1ZgzxVYieIUfXFWPjpMtLJMwae+382g4IUHNtW7tAW2yD
gUad3GAJ77RHLmDndQP7uKFTPDRl5hqW3KMt12tTuKBjF1O+pX3zlwMYoHkrb6uhrnyZ19S8+s3c
cSqVBDnDAJe4zN2vFfranWfWihkfv0/E4L6glxfv7VAC69/wc6SByZPcRtX3ZGrj89hEd8SPwJAf
Rj9Z0PyeuG3yh+IUx436hGtvBioNdcCc148rzwcIPD59BQYBhEf7PYNKgX0Nm68NO5u0zZbthWEJ
tStZNuyzYSsQly0xoaoOjRPbgj+yaQvcVyKezotoSswfgn9PWfyHdhBxq26Wfa1TJgJDAgilKD1t
xArw/eKiMz0KnpWy+CgX1rp2yoFdF9apmcf8v9qSrA9Qy06uZcZLVAfdHs8FXuoWsOOlbpyJz6o1
GX41jLRUFlR3lHriUlmUn/CHlCerH/1Qh4sZfMiiay1G7ty8M0DE+40reGGh5EY1FQFjCh48S4ms
Imkv67VeBpD6RZcdHe5gybouyJcmuwFB4E2wUi4H8NyZOnhCdccyLP1XLWT9uhYZZIWgL2/ACrHz
FZHLTLPymZlQAjdQST66vxZ68x5X2LKQtB2yx6nHd0t4ifbOqfsDKXTZ28ssQe/JzHnNTK4+nLDC
lUmoBxFdTUhIiv8rZWGDsKd5vIyeVb55ITOyOwmJYjLPh7HFYtYV9fTLgJV86aYMfCff799hQXS1
WrglAgwHSKpxCFSecmHrruCtQ6x+7SLFkaUAg/EISRLEj2EJWJpn6NHOxZL+9DsdfP/GFzPj0+IA
BrHCSsVO3f9FZRA/y+xwnLOGO0i35PocwnDYrAoLB/kB0jCe3KUD92Rnzpvfsq7EYdZm+mpnLhXQ
SJixdfjtCL4Yc56KhBECl0voj2j1yszP+RAU125GNXWwqxmx3GItQuecOk71K2Spz90dv8K0DtbT
kIfNYx3K4dlF0EJRRREWjkfKR244Mc0qMchXBSUMwPOJguigTUJRLCDspplWCx3sc9vdHiKfUYLE
IHoPexVsTQcDdOYwlH2xnymaqEvzg8O8PYXWFCTEitcjFMLxtAzUCdg4tH7XrtYb5mtPnTpOjL23
Kc5Tz1R3K+lk7LAOxbwlaPp0oIOrrtEyBQ6Pe3dlHC80KRz4VJx+nfPD6MOQ5te3z/A4XpTFQLFR
NXeAGUmbpqKs8SUN8d/CWcufHALnYPlhtp1nUYbHOdANQXY5HNNhmyBxBOvvkWKIhLg85wVQQI5/
4qxsC6YPSiUAaXmNZBtwy5cwHpwc9k1vZsI+bmt7uzfDRFko7ahHwK8wgW0+v9pxrQc39JaEq5d7
0uOU/2l7xzqLtKzirTN/Fp8Svqlrin8t0D08j0YlTqn7RFNGm/iIXdCsMpE4G4ZdNsXcGekCSDw6
OXCm4kvLO0d5x3pFbiwL92ggc+9WQU57yXy2P2U6HTahAjymlGZ00yK/xl4j1d0O25Vc33kRVkoU
GQ18V5jxv8rywv+8dWSl2Mm+OwMAHvfS9fl9ABHIsl/NjPsQ51x7YA2RnoKS3E1Kd8qhpV0ZUERg
nao8Kw9FNlscrll7ECvW5MEN/00IJ3F1A4Eh9MDuySuAJg4wnWkb0AwBb/CXSAusPJX1ktmdd711
Ab8Y6FUgF4CSED7BqzD7zjmtWORp6YbPYlro2wnlLyYL944qAOsq4QoypECYigVk5T1h4R/WdDcL
lQyCuLADyEuqo7ijqmYAkFVUnmsfB3cNQU1GkJhRAECt119Ba8Fh7NKe6i/SN3m0OVer6vtPf4Y5
IwmdHWYep0fBCHQpoQHEo8SVUpdldh+wlrrTPPp8pCaN94FEQFtt+2bp4Abm/h/2Q+KJ+Pk3hj+k
OcqOj4uW037IhDxGXP8uFFA419BdVcL3tz/WG4dfObYRmc9GA4vyiqSoVPSLlZzZcY+0d0OD9TeS
dFa0a6niYkQy4QGMYZehlzT4KXvQITtWMOUfxFeASAQB7hkReR6FTfKM7uvYdB2+S2tB2A9b7zbJ
BW8gAkhHAA0CPAf+kGBLfgumr/kxl5pmx7Lt4lJa33zkCw+4GAeTLjcvKdMgu8PpihdwQya1aJPd
j07nJa7dfKJ1ZYcBTTFeF9di4LSKKyJeflitgIGp6e1/Wx69j8Re3mVt8UqlrR89B7Ox78kXj0lU
F8xUxN0I1As6egEXQ7TA00cVWbgfN4w1eWP8U+ZiL8lAKoxAPgIWsQ9sIcNPJ4Mdza1kubo2T8fW
bf0+LzeYXjmJwdbOXkCSnDY69EhtDezraAxlBltrxC8yjK7V1seqIV3NaICGpyz7oGqIwHlg67iz
W/uM1gueoi76qx1wDsXRrW9H6DV4tGxcQROKEBgwQjxVFxybvt8e1SbTF6dW9h3s7S0uHOSBSBbd
KWKTccJqC+HAYZxJGhdYgCnaD9WyL+fAzc8ChmKAyX9laO6hWu5MOAV7TTvNQbRD8em1Kx0g6IR4
NpHyL6Hli08sTn6iblPFsiz9cXLRn1HCvOtGlPxUAuNKGoOPtigWwBsa8zDYgu6jKoL2xfLJ3HJl
XvFsoX9Xdf8WrcZNOCUAwbGAOU2VHTzXudUl2DmCD0ydED3qkIUUDgU2np1DdJU9jalnyPLdPCd2
BdJjZ1iX7sPbckhu/0faeSxHrmRn+FUUsxYiYDKBxEKbsmSxyGqyu9lmg2gL7z2eXh96FBoSrKiK
e68Wo9HcUR1mIs3Jc37jWhNCrjHw5cwogXrULmVn1XA3ACadTQ117aOIU1QrkqD6qKUD8li0Ch/Q
imaKmyJ9RMYddQ6BhGQ9FfXGk32BFrhOBT6ukqOXFNOHnATsiCn1ux7Vik2Utb84VHgiu35LPog8
vIenCcoiZLkSuM/KJlHEK4NCMwJs1CTwzGiS7rZAJvDopVRtqpKaJJMJ6HiwDJDEjb5HXftzoLgW
VlkbIHYMBsxLukLfODL+jehnznJFogCiaAlCCQAv+hzG4+D33yCWfK3Rubjtp2B8biiXb2jLdrvR
R70uzBqXjCCw72ms5fva63iawJRGVAGnHB//oz+gLBjSiLK51CzWqMu4qzimt5gWdr62artEZ5gr
qMLb/Qfe2umxVCEtxI58Vten4J43XcnrBNzbU6HidK86V2y8kfLQjMmB7Nths5WkyQm4X7/uOdvI
mIH+dLka0OeklllnIZDw3HOOg1lAmI2PU/lY64ifIOWvf5FFK7+H5iyk5cANslFfWUdont4bXu+s
7TYed9nk2Tulu9WnqK+pJzg8j7Fs1qnOBMMRxLnxgxMA0mmUONjPxNhw8Da4R8KRy9T0a6g6tKKT
zE2P4EdTMquc7KMstB/VjBzOS2R0MkB+e9y7nTuaffHWHKz6hxe0wU8tR4syir1wZ5Rhh0HjLHkZ
dyCiAb8ha21RzuqK9jkE4/VJJ2kDhwvZ1OmoWK1cDy+iqGiDj/SFPdLyJH7qcRZ5dJGkB2k/NkhX
9ViMyZKWgQB6w79Ez71jiRsJQuK2bKlXrmOKNSDhkwQ4bIhe/rGMs5KSSZneclpNH02r0A4mLfx9
UrYcMSQrRkvmBDiG12HkwLvz9G8I1nyqdf+xRcodSX/qS4n7seg/5g51PYMizqkcHHXngzcHpwGg
jgZswHLJ8x+RMSTb2I9zPJOdmUCOA+CTO+X6rZm2+ChQq91bZhx+MGdGmO4YwZF6WfwrtehH6wDJ
HvQcrGlltMPWbYbkjrdG/m4aUrHTcEHbodKCN4EdP4eaVebr+ibKsXVBL86lTKuormOMspE+Cso3
qdpa4B3FbZDeQ19Fl6T1aIgUjQnFI6IOoZD9mRVSmuewm1U2FBqnVZ+CLgHqSRcAON9ghdPadKp8
y2kSbhucIgiB0UXPu3UzYr/JerAqoPa5N/3w8kSwAmZsRxaWB7/2I5CuGgrtOv8ZCsniUU6TRX92
yDeuaNy9svhcdoUgge4h8IXYzzPlZf0bnkbyxo7yJ72syx3l3n9j6OBq4zu+MgYXi6N4+KJ6VdxD
cwp+cLsN96BCAO6gCgp5VMKoajEKQOipTd9REx4/dTnnAY3Y/KZPnI9lOVSryuFHOsP7YU2GWeJ3
w/MO3WlwBGL8NPIMX1npFO7R7FOzeBscOsucezwNS4bNdhe1zAXa8DivQEZpeZQIFA1nqxVKUcWd
D6Z+FdrkWW4TbFvkiTP4s705u8M0KP66btCvG+ddFwflx1wgzDO7Gfl37hCLA6i+YmOPIx1Q3Rrv
yyhVXOCNejAyamWY+yV7v3VZNZ3jAg2iD09bEOON0a2OJZXndzQ1QsRhs+9ge/wtwtH+OzsojZuh
Q0ouopEIvshMD8r34eCmZr7vLITmvLbyT0Np/0CePjsYeQfB1+oVKvvetBp5uj3gMMX5DKacM4MX
uzHk3pNtg5X0nYLKSoayY0xHk1pIRfeId8+7wYFjEBrUH6weOaImKtRD1dXco66Y8zS4H9Ggx1QO
+XSjDokpjrFTYMVrW/wjw5tQAbHi+WbOes/ZTcueROyWA6tvXBxMQ9go6GfUT3JUmE9xa95rPvZL
gBo16DhIZvJwDblSVfHdnzPorCy7X8rs2h+p3fq7BMcvdOZQZAk0r9tTwMze693oYw0jGhpcKM9G
EVAdx9JHStaoEHqATe4aB9419qJ4S5gIDIiRQZpVc1c78AWkK8bn2ilNCoyeOADLgR9uG18UmhJR
RMkJ7cNGouSG6ziSmu5eAp14QMwrhJgFpgN7u36Dj1cLCqOgnJaAJ9ZgVBseJDOVFJgrZN6AAhRK
Po2b6HgmGuJQgMrf2Vbn3pbpVOw1AzBNO2nVDbuPrLqm2N5ETrjxzVTdJSBjN6R3HElN+7kAXnhT
A6B5KtVUs7YwUkRJIdpRj+5vEfxkzzo1efuoq4+eoT85iew3UT6K4+TIz2YnkZNPuF6bjCYFyEv1
1EKqO8YNl17esD5KCUI70drghu5KhHADbhmji1l2VQLHornKJqFqSvKlWQjY0ne6/wNu7mMLBg6C
27xtYGXXYz1y6Nf5neHCFrBaOKPs0JYOdZbdoK6lg/5uI9qisvxG4kq6AyoVTZg4aTkHhd7corbF
wkUjSAO6xBs2/S5EpaMcGJQ3MtLCe9aVdYtH24SY1ORAJgxq7Pny7Ce5ECxZpym+YIoEe7jTWmdl
8EIFumhCN6mAglDX45XuWAYHJpCjIa7gJMWQZzQw6E8Wm4tz0BAbe4K50okKqlXo1Z+qqqof9Rpv
R79U8d4fB6zMAyE3IHW/AQKgLYjo5jHn8tnajY/qekHDWcDSXoPvcW6SCDEBq3U58Ufzazs45bGm
iw/RiBZQbQBhToB2rzqciza90X8buljfw7hXO5WK9heuRfbBcCO6R67+A7m+dFehu/rk9u63wFGA
2yoqCDTQfgL0NbZ0b3iohgmG2Rpqb6rogYWIFiutzqb2p+d7KUjVDLjgiNVIb+eMsAIFDl4b4Wtw
511cufLBzNnxhZXetJrlvzNlkz4J3o2gx5uBwj0l6gOL6kfZ0Kco0pwHhAq4jbxO3/amDrS0NvSV
42jZZoDIi1NJhlQhedx6mCBmggzMt63P9dd4dJww6AugyIXDftACEyIQBRmqOWODZRZ6iK50mkOE
58WGT8FTPNDHrUqy3yYOiht0npLvzUihWzqt9q3E6Itig9XAQhRPJRnmAw02dKh0b/hK2vcFtJlN
0RVaDDaow6ZqKRz1HTCFKMp/Mji2dD5A9ZgNR/KIbpQqgvowJEKs6qqsHgOOnZugQC8T3B8dCvqq
ZgaNHTQOzio0MkwocbGMHiQ20RsjhUQrQl5QzuC2UPW90bs1cTchyXJG4MVcbPqE/EyL7QegKZBN
tVNNB9ftUDsOVPyp8ahcK5OmQx1zNUi9Zw6phK2bXNOovVUVSvlVDUSn/4LdJKXlOHEQGNHR8YdJ
Mgz5DW0abR3HUCA7wxq3YKq5NXXIFHqP59CUwZ50sXzaNF1j7c24hqFejbgj0Gu8g39yiuJYfQQR
FK3LrHT2wFyQd0LZY025P4A/0HL/A7iHNKMDPHa0+igbu6TpANaGNoHgodGOhb9VnfPbd9vOp0M6
DPNzX0PKCsYULBq5yftRUPz1gCyjidvRT7XH9mADWPfJAiM/BsJfxhU+szhikNY1tfEJ5NGn8ohz
ZEvTHyOfGnFwYAuu7Gi1StQYtbniF7p1/KVvwWiZtobaOVKGYNd8eagLn4oKgI2fdj+0v30b/UKB
0K+WFL8Uhdk9MByMsUc1zn9d+rs2UrHpLJr5gcnuRigCTcFZwlTnAF6HCgnvNED3R/9QoqG5yis6
lCoR/aa09XhfAcu9FWRWGCSSuq1qrlt4b058U2H3hLopImehgrfSuibqwLFdHWliTc82xgjv+e/i
XNAE2jZtQ20r2mCEygcWCUSi/lNrQWJSkCt/xrYV8lKITd6oJVNjzfoHooPJb1uKez6z5J1jA+Gr
4bDc8irt4BlE9S0YDnSsIK4cTFp2aIZYDgIhkTyYRhziCDrsrBIqckF3FMH6rtPMZ1rYUCOFSVHS
duyD8MgouSHgNRmWvy3SsbpHPlxuqyktEYjAH8CpQmhtHHPpYKEMJPkRryKRLPJZ/4MCNQi0MFyL
qkW6xpZAOX2p7ZXRhXvQMzQRoLrT7LG6L7UQ7QcTmS60VaksPZYW+DJ8juV6Kjwkly2WXxWi5YLL
5LOiEb5zvJMLoYG0brYk0SdQrqUGgkby/jxSHESBGHYYwM+5U5q14qtPevC5zGiITV2iH/sgk++C
lGKsBu7+SS8KSGqD68KwB9UKHrKiHi/p6dL3hnoF8NuRhnFn9zAmUSn/MrUzYtJElVYPYZPzfmy3
TRN+EdyEq6SjUEFZXexZ7xTjRC8QogGuFqIDvkfPDoCEjiTbrM6qaaQdke7SajWgHZG+ufcSCxLg
MEP1zAvY2HdQwyFDK887lIbBVok6EmEjGm5M7izAsNrw4FDZ1m+GEhgyTmOxUzzmAyxeDwQVRxD1
MdOs1EolCfutUHy2FOOe0JUo4Mss/QSk/NlpbE6ZLsXROMRI2HbBByDZC9iJR2+Nlqwdb6Z0RFEM
G+KVW0KMHQMOcG1ApqzhD11HpSafJjBRQPLC6hPWMOZeFUn/Pg6kzUXCsqtNeqg0zybayCjJqNAU
d6YJoJ3r2gCoYrV0U6liCeGUqL1l+X5qLIUlZoPBpqI14HuApS77p581aLeUEvBNhcP//Ou/ih/f
nkIy2//5l/HfIN0wTQ5RLUYcDZlC+9Nf/XlpmZZrSovGjzR14/XPt8IXPLTH/BEW9Ad/Kta5MX69
HOKNZTp/uq5cIZRJ6RjY1OsQhZ6YtIZyDaGtb/G4wdqbblA83v2zKObrKKKUUzxTrB57V71nx+Tv
7YB6K5A27UhWbe0uhzv3WfggyAmbyrWEsF6Hi3Xe3lbolI/cAdymo3fFAP7a78///MVnh8ifGqXu
lo/lV5omGO38sz9/Np9/8fMFpUNo0vz5Ytw6yT73Npd/35jHn6N9mWe3P//nX8rUJZ/7xfzMi+JF
AMi+Diwwr0QC9516do1Hv0NgDDgfjNI1GmOoVtSgaT9N2tPlyNcmbrFfGgCPnPCifNQkEq2bor0y
smu/r14PrCjSPrB1yYcB9gjvO/iHH959/fsjWiOaPvFlsglq9hNFj380P1J//fuOS26SN/y+T+PX
EFBp95cDzEvn7Zd3MM9C18Kg0vg6QE0XuGhtuORKvS9BAKLGVf+4HGL+hhdCGIsxUP3GGCr30UoS
wxY4xKptyW7UJw3sYcZj4nK0KwMyFueXAiUENJ6tCG8FkHpf31biyqK6FsJ8PWe5lbjWOO92sA0Z
rG3wb9OVEOfX7f9/lj8b9sWGRM/KN8DslY8AGPNuRaPg8ixd+/35n7/4fQ9p8QyUUfnYk2NCKH9/
+eevzdD8z1/8vKHxeoknPjl6Q2FLgxDE2j8cweLIwkIwscNElY8V2R6n05UPMP+/v1m0SkjHJfFS
Uix+vuASpvNYV49DilI/SXIUrTueEd74eHmqzn6JF4EWJ6CqtRQ4XVU9unTQ8J5HYulygLPfQuEa
DnpekPcv7r7UoW9q1BEy37P8MLm8XZ5S5/6fBVmsJ6wjB9vG1/vRDlHLnSQsY4e+XHa4HObsUeIK
pUCPm5YtF5u7TacOT0SL02oPehDw9ztrROHy3eUoZ7+9q4hgINGhG4tPIrtaUxgLcd0irufdWRhS
buzPl2Oc++yWaVqOcHn8SncRA0OzpvGsrnrUEN9TuwIW4j8LsLj5bNqf1WQTwK3Xbfk1LKsrAc7N
ktANoZuWaTCE5QjQ9GUGp+Ix/VZj7TfsKdoW+fHyKM4tXmEoqUwD5otaTpOXNB4ysU3xaLdHLfk8
VA+NcSUVnSdiudOFKQXUaEsZtrU4q5SbKL9LYwARA84ObnnUdPUg0ZqOff8Ak2LCBGvIrkzeuc//
MujieKFI3JXU1ApKUz9Wpvv98qyd/TQvhrT4NCN9rj7tkuKR+rbt33ohhbJN057+RhRB2kAzh66d
szhYMl9FZKZ++UjhKDyp4IeIP0/mlZvk7ETZ9GhcjMEtWy12vKlT6C7Aij/a8QEuvX3l459dXy9+
3nx9UU2q7ka4iHx8muKR+chlhYbS5Xk6u8Bs255XMW92sUixprTII1MMxaNPu2+Y8CgyEEKce8gx
NbUbaf2tKfv/eMucERSonYwx8RLSknR6PwJ/uDyiPynbmz3j8tUdW8xn5GLPOE2KJnXr5Y+VA+Jj
H4DMVTsE1ugiw7NMvyNjdDni2e/0IuBiv4RBntppRUD0KvHdCPR1mt9cDnF207j0Kl3J/WItH75S
VhhnZ4TAstIYUGktf5bSWTm3l8OcXQ0vwixWHNteTk5KGHQS8Gfbo8SPwMhoRZuOppVP4Mvx5r2+
/FRSN3QhJd/JMRerr0QvAbJlUDzW2bvY+5l629g5lgjYd1fm79xOfRHIWqT5dNCgxygCqd9hfrTE
w+VxnFsBUqcsYUgKobo7z+uLlFIH6mVgBcjPWxi3ASfGZ+TKCBYrgGNM2XMAAQmDGs7y3kfdlDJa
YnX3KHRXIRQd5y4Tnwzt5+WRLFbAnzCSCBZASdPRl0+uMcIFfsD89d6mge5RBJ8R1Z+dIf6hxwKQ
mYsOE07dV9bBucEpQUybk9QwrMWdECS95WpRN903gUed5TRJbDbByIExujy8N4EMwJompRabFUd2
s1hwiJDCZUbs6CTco8g+eiCA413qfPnrUTi3bWpUhsssLk4gwxtTJ7bRSei6zwM0NR2FFE/N0tzh
lcPu3HhsYYKvY9k5b17IUVwIkIFeiCWZdUD9di+oaLZJfkhsdWUBLrbQnE1xS7BL9Xmh879fr/G2
k/j5lXZ0GtM7hzT6ryXpf37eVTY6o7opBAfd658fzcL0oNYHJ5xid6UTfxixYLXr6UpesKwm/TvO
XGYTrkNqKBbfZnB12pxDFZ5c/AetArL8bx8hpfjem6316LK8L7JhBdQQYP5Tbg5XFuDixPu/8DBu
dFeQWC8fPKrJYxotDZifnq6SVb4vBu1riyMucpiHKYq+XV6Ji4PpTbj5o744mKYB8ZJA1uEpNrHC
QHDFkJ+DaX85yLmV4br/GdNiSnUxwLUZu/CU9TWghoNbX9lPZ0bBqrMcORdIOQUXa8MP8tEQPaOg
1YCLC+xm8Zzmt395FARxDPxzbIeDdrG+6SWAuEGe/WQkXzz7+VpSfebDO6xsskSub5t1/vpLsO70
EuhCdCr00tlqtmndZb7ovrkF4t8A6KInV/XXaqdnJ87kXBCOoUt9mQr1qfKnHoPIE9T9talAgbu3
qMb+9UMIg15Bt8yWzNsyObFlqWGLOPH9LQgReDwOz1FN08648oXe3E1cfkQhEvvW5lX3egpFGkAe
l058amIj2o1q0HdN4bkbvRcfFef6qkdHBzPOQl5Z4H/qci/ylHkbuYIyJC89nTrF8jWhge+xU7p2
J6sMthSQ9pQBdlquvg5mfQtu41cl5X1sg0Uos6PZ/r68Mt9+RamzIl1bsAU46RfLX8cbVLV6mJ/0
R8iTSFj60e5yhLc7+FUEZ5EeZaDDRQHq+VR0rnxqyjL7NsQzruxymLMDsW1DCI54lzzp9QeETuDB
ccdAcxh22c+hpe321wpWfCjJwcrtRFlMmW/qSTO7qpyqrDiJiNJCRNd2g2V2sb08jjPrgTCQRZRN
IYa2zeLhZw1wciujKk56kqCoZaLPFmxz99mKPqJ5d1STAdUCF/bMBVKWbi5Hf/OxTEOYpICKw5B/
u1yMY2+rqUS+51TXALPqSKtxqbTrK9Ws+Vu8WvKLKPNf8eLm0KLcN/BQnk6Ztw/HftNP6J+Oagv2
NU/2YkIKqLiyCt8kM4QEjW27Nq8B9SY5Kye/lqmZ6dCxBxzWsYM8pYMXzbTreuNaVXRlsZyNR4Fr
zmeE0C3r9RBdN6unqPKm01Cl4GcKuUU19OgW0Y82lVc+2pulP4/tRazFdLp5ZlkoeusnDdKBsup9
Vw1PNlJ5l9fG+TBckTypeNAve7Ba4VcWzrzTKSlHkPAIASeQSjCi6q8kFmfmTunzow1VNtq95mIH
wKA2Jsh92skyj1PxKa4eLFBlUXBl2gzz7TJUgMCkbaH+YVHQef2NrLKJy7ZvtJOem09oUa2meEJc
/y4D8SjQkY2AIICvGjD10jwMSEv8zlSHBvDleX1z9Zi0n7h5LPJTZnV5xdH6z0WSptppgguh44Sd
bzscjjXvfRYDRSl3l8Od+YyEI1Uw5ktHLp8psbQ13TAZdZgcIgXE/GN7rUVxJcTyReyWoYZga6uR
jzxo8WfT3tfiyn09r+nFEfJyFNZijSAJ3EpR9doJ260+26HT849myZrXzosjSoU5e7ZilqDzYN7R
rlyA1Gb/fDnKuU9PUiPnFMAFfrAYhdDzVEtR8j011g+Q7CiWvoPVaGh37jihJCqvrLRzk2Yo5B5t
LnzHXT6FsygwcWQ3vVM/fQldhCNBnlwekHFu774MMY/4xbyNGrwJMyJEQVfmaKfWc9wjOB3J4ASE
DE+0cYB+0OTQVqU1vTNdDCWGdvxmDXKj4T7qedZTHkLnhSVTXNnw55alwdiBa6HNb+mL/V5ZUSF8
z/NOOK/nzhGqAkKs1xrj5yaA836+Y+hykFm9ngBISALQr65OI6WG2w90UaorBSFSmjOL/0UMd5FS
dUEeihqO38kclHEaKXpCctbHddHjgQdbFrjnUPwoIsfddcrqP+f4z2/rwXJuOxs5Xl5bX4wIlc4w
8n9C38bSGWjqWvfBecnSpSCXyu6QE+KAAn9xU+pme+tnqNl0CAHiB4pMwF7TIYsb8PoefMC5LTTZ
FshS4ge3MuReBX2GqF0KoRPBLuOmSYpybQrk4D0ZfnU6Gx3XtkOZw5AwcUs0f20LZTBMLzcC0iF2
GpAtc09/6uHNKxjra39WrygmFyHTpHqII7SHgXlgG1JlbNCuNx8slMfQdDKQIzSsYoUqd3XsIyM9
mr3T3+hDqO8j186PYYMDKtIouOpmIXA2p3ZWMJvSz3U3NPpqQOB3k8xG06samVAUlotm21kQv5s4
KN4hXW/dWDwVPs3iX3tXYtqGaFhz6CsvPCCtltwbrdYcUBKMVjq0SjD2en0KAoTbjQ6vtrGV0T7U
nOcgTKwDhChvO5pOdhBTHd3ELgbAbYphjxuU9UNAdWdTW3DLMchKTmMISyr00Dkji2Y+UyimmcZF
7EFe2la2le16mfFycTT8k1QKmxzC2TFvAqS6LLtY+6D6bgbUZLdD3Jq34I51pNxzF2fcwcT5BVrn
WIBDHapWrgKkjY7FWGGmyDV59KCKrQbR23t90tsPCtAdLh1gCCsn8nY9dalT7SAOhOoOssdFAcI5
FMYG/SO1E0juWF6TYCcVQ2XJFMWCQNc/Xj583jyD514ZsoDSli4FpeWLFB+Asg5VZWM0hR0MClqx
N+41xzt2HrzWJDau3dxnDhQCssdNQppUNl/vdcNokFOZGvsUheidaNMHoen3KK7/vjyus2GoXtIE
EnQ3li8CHTow7xLPPpmi1MCDmp9b00KD2pTFzeVIZw8v8gLLMriW3GUqkogAZqhnq5Nl2GsnQPi8
N1KA8Ty6W/PT5Vjn7j5BEwXDYSplcnkZhUoWZHo+GNQhwyPPEnciibFFRjglU/keHeaNkbhX2qpn
T07FQ9eE1EJReHHhQt9t447e6sn8Cus3214e0rVfXyQNlQV9Dvkt72TjyWJGEcZIVyqZZ5Y482UD
bZUGI1guccc0E3fCzfRkpMnBtwLIgbjTuBINHpJWLbSvLIhzI+ItSvnFkuQMy2eMcmB+d1nLR5rS
X4gpbqso/BtDmhGdhjk3BvRlDjRSrmo7q/dOGSqBjdCPDoIGDk6IyEcGmnvl8jyzlwC1oH4lyLmo
lM0T/CI/GbzMi9LccE8GDona1DzAS0DVdryyEq6FWaRBUdTPov6Te5qcUwhdT8NEzbKupHPnFsPL
sSxSjYZmt4LIwVjSUw7vqVhZw7GY1UavNIvPbdUXgdQi38BFCJcBRSCr3ffOY58/2RAYcrjd2GvX
8koZ/crcLY+7yW60KqxHonXuRwvKQYPskMdldnmzng0jDXrrugt1f1ktr/2EPCYZ3BNUmDx6B4VU
0648Us4dp5KJc0xqv1R0FqdN0LeFUBMerZbvrTt09Ir8oHJ8jYyny2OZv/TyNUSXxnFo4IFeVvNY
X6xqT6KIWmD7dtLMY9MjmobtTniovK2L50+qb3FHv7L2rkWch/4iIi4DUYvbiXty/01WWIOWH+TX
FjUefHMC2Ho9sJjLozy7DF+McrF3ESu2+mokZgnhO84gW6fPIOxXbZHu6qRc94O48pw5+wEphv0B
iNJ+XVzwox0J3Q/waCEDm1BL8VHt6L0vUfjj8sjOxoGzNfchWCzLHu+IqSziE657Mmt7M0zwMIqv
vlvvvObKTj53ns+3B6vRwbVFN19/NvyYYw3+i3sq4BDCFA7b8sqUva1fUs5And50bG4j+gOLtehI
MWtToeNRCeuEM8k+VfaHsh/4TPKpjsatC/JoldUBHjphsHcj6+flyTyzsWl4kAcqG01rubzj8eP0
ESlI7ZOB6RLCn36O/UTUb1SpTdvLoc6cwIRSuqnb5Etv+pZxXOttTk3sZGufpuHGR3M2j+2b0Pze
wrC8HOvssDio9JmnQP6y+HQ9siZ1Ppr2qY6w2ENHyh2dXX8V3XYuDKgjgG30I3iaLZY8cLe6yGH0
YmNdn2rd7FaW5Ytdh17+/vKADOvMIcJCsRzqXlQD3iwVCzqdHspenioFLgSlmHaNHwsiGD5m42DR
OlQrhieNXkFQVlvcxOhtoXi8wr7jV6p3+acwjgdcRZvKuMncGntPmVZw5QzxWMZ+f0dSOezw8cN/
N0qxjUNnaoKDZMIZFLnc8Ff9GmOjv6+her33O0xeMcrJbvuyLW7DILFhhFWoQAnfPQYlnBsBQnIN
phGCZ6hl5YOvudY7NBqgkvopxn3IIVO2m/CBMpsA9+cm3o4Ykm3RyEC1ss27rQ+Qc+3rUj4B6rFv
y6yyse4S3abIA3+FUTOKYaKd7v2o/54B9F2p0PEPvYVeRc2V+IQ6pHfTI7J1sCiPwTYMZznkyt0X
pW7dN12tjtjVfPB7HeJozp3my0jdqaxC3Mf3crRdpuHOT+KG5NfvcfP2kbPe4cKn50Z5J6nOhBwL
s8S0pXU8TpVzKGiI3YDY6PaRno13RgFpeXTE+JhWvfuBjot5V/tS32qanoEkQ8JDDBaSuPbg/AJV
lK3jypoOGMHE+PPUyaHsmSondt0PcdVQ/BmTep9kXrFTZYrsRFcYt/w7PMfi1l+3BcC0xMLiIq4t
3MsdiGWWqkvMAyBao5w4wtJAWx26MBhfD+g7myfDAzRq8JAvu99wi7V95qFHrFuhOqToM913pRQw
gJP+ASe7AMVQC2BQVaEeLiI0r7reeIZQi4yWiQoP0C5lfMySyrtyFJ+5zeg4QpVH0Bqw9bLj2EtV
iLS25ckLpm2WfNTaX92Alk0cQz/8XuBKdWW7zVnaIkl4FXBxZVuBFJqmpDx11alKvwzWd0RhwwAc
3iPlTuh307obr3R6zp0mLwe5uLLJ2nzVasRMpxsMRfAnlvbu8rjOXGmuFOy6ubNjAVd5faWFUQtW
T3qAyM1m0/FA9oorB9W5QUieCvwO9ag3CKLYB+07sJxPnfXT8LB5QS9/tNtr3+fsQLCzNOitSBiz
85/xIqUazJZLVQqUijOJkkZX5DdVgdiR1ubfhxYvc9ezrE+JsKP1aLsYw/R6tUkqPCrQHyg2jKB+
jNAc+uvpOBRGMXdiHJdTenEhYJRsJvgaOyepVrnerUtOaUwWL3/Ec1Ms6H4oZpf69LKiqbWJFvl1
J09++bvzN36zcctfl0Ocm96XIRbJeFEkjTW4hMDlD9GYEML55QDzQnuzvwAp8JZwQWPYi+/XR16b
hHYiadzmX+weBXMvH8aVF+rPsqrJyCN/czniuVmTjsHrGUCYeoNrKmKZZOivsGJK5zcYOP8IdyDa
oiRwDQsmzp1WMzyUxIryw1uYDLXkOJgmdQL8XG4CzCB2ILkRR0qgeofOz3rMU6SNU2xuyh6DjzKK
UdeIWtQ1TGSDXeFjUyDTFV0OHN+xbt9VxqQdQxJFel5IImLFgTpZGuu3mkJl2ikrivSzvP8woGKc
hykeLwVWy1Qr7TvfrtHVC/GBxNw2ew6R3dvaGJnshI9keCPx1qbKi4Nuzv/Ni4uyaDw8Yt+T3lJM
RdtBx06bW0XfdboDsiLAy8MHh7GqaqR2FHpVV9bGlelbQpPtwbTGBHOak9PLTdR7n1AT3IS2icuK
jbT12K2NLCz+xqaS0HiA9FI9fIM6yq3cbtDnJGg3HlETewZi98GPXOdKnHM762WcefAvDi7XR7gk
m6Q6oci0GjGrEpN7Zf7OPJDclyHmTPJFCHzZVZhRBD3VxbOZIE7JKhfvEce9MpSzO+o/U2YuKh1O
M/oISTAUv3xubbwxx4959+7yrv2TQi8PiheDWT5Q0GYfE3JPdQIfv5Fh9iGxUdUV9QOSlz/jzH7P
aDFRKsVNbIX3UaSjstlsRllcyUDOD5Z7AfyABThtcWAhz45Bll2rU6cliEMAfYvqDU4k2yvjPZd4
gPvloURVWVLqff3x5BBkcaL16qRjI+9l5SHJ5aozxI1AfKSS4mcTjTcYEdw6iF1ejn1uiGQFZAcz
LNNYNrsbPbO6Iknm77nGZEewNp/+TgTwvtLVQUUs0w8TQfA0dwt1srMHHePqNHrK6ivU9HMbjNwD
uVmSEGEtS+W616Cc5VFKrFCi63aNf2WWjLPT9CLAYgdLzS0q1SBlGZYPkfYlVegxDzfSOerxg/K2
LZW+3r1BfXLVyvu2uB/iZtX2Py/P5JJcAaGKu+XFX7HY5GWqaeEwMUw9fdAHhKzw8MQjK86/2RBn
s+CX4e274PflqFfmVix2fDyYgK24BU5Omp/6xH6uUT+6HOL8wABsk77x3n2DHCvTQHRmEDknVG5O
JaL/WL/Fa5EXJ4lJEcpE33h2v28q70dkqiuz+meJL0+buXPkzI0qFE0WuxwBU6+WRk5+3Fol9nxO
Eq9xWKxvVSvaG7tEOsNWfvYxCUfvBIc4xjS0yba23lCo9PxspSGqWHc+XyDuuk3oe8GN0ZnOTk1D
v0lG/OEK1/w2jpVNHxn1j9a1Z79UXX/ubHyjfWD/uxhEJYqvFubSvQn4+vIE/6GqvR2jgCcDdlM4
yxMmUzWYpcBxTmbMQdn+tmstO6LAa944Jg5VOYZDSGKh3VZOs4hTU0E8REaOt/bosp619NGhMLZP
g7Z77EuMdFcY3Wlf8KSU26hutRqxcRR+aFR4Nz7pEQeJrR+GwatQajPEGmCltgbPUB54pIsjuos8
TpVEcs1r8UrWSutYShqpiT2Wz2515Xj4c2Esh+9w+4GXMqlCLU85v2lk3CY1xdiMekTpfsfa4PMk
ATI3+ROmlPQnvUddNSdKH4/orAFKsx5cY/rjqEoZxPqMOyiyl1G3KkV5DNTvoAsBqmO/cPlDnd1s
lFPJw8nz6fi8vgmGqKmnigTkFE7o2EpsDK9RWc6eZC8izH/Bi0QhbBDGlQavFR0hLDxtNhpWw072
19uILoxi6u3CmAuNi5NKBtizYiHknFRRfjDT/IBrwJUQ5w+N/8RYPokKJMdRvZfOKW+1Q9La1Ezt
6Zcq/vjEdieBDvswaIcMIaMpCL9c/lDn8q0XA3QXjyXRCDeN2OSnQfjwjT479mNOZS3zr9QHrsUx
X3+uqQTnZyQMslTrDl/k5iEvN/9L2pc1x40j3f4iRnBfXlmsRYu1USXb/cIYt23uK0AS5K//DnTv
jFkoBhGSJ/phOhTNrAQSiUQu5+juYVubtZcZr5/j7Y43jH5VNSWJUiht5T72bxwX2kZtuwWnfRVk
kmBg1b4Xgri6C+tDd7g99OiMByMXgHiB2SxxdLLvC7mOpLNBUE3x/W89wHXR/yIJs9e+j0kCFa98
vChBTXD5+8FfiOmmvHYftS7qQdNBH6iSfyLqxNgS+mLQgYUarGBamskS0K7hhFYkUMuX+ButPrEL
eBWjaoNOL1UVH+JKA2RSezAcZMp1366H0lcGIDVt29TqUqG+oYLVwrKBMnC5VGiJIbjsNQgZqtNs
UFDTBZ+QYODhhpQ/ahmmIEHPE2Ce5h6eCXF9MMh/AH8o0WHtXPB4krfN8Ke94MbUVk2rtk68x1g9
efoPxNFAEL01u/mUxxJ3tuaXF6Levd3iZCQTqCpR5UK1Nf6iOSAr7336wfnf9/gRdz/uQPT/61el
i9ZTaxfw996jo05PKLk+TdR5/sSeAC8ImTgOkyA+3Tzwp8eaNbgYxEVirvPnVFZYXbWrhQT90q7y
bHaKLsZjqSl3GCz+RPevxzOZqP6h3Ig+0MvPJ3MPAJEIeRwkWtjwq0tP4MDbXqNVqwKwB8Y+MBt0
1aMSNSBGs0uQueetmoFnFyCJ1VioAH6s1V3X9frR0XPttC101b5c0PuhVwX9PaLnGiwaA2kXb+p8
AqW5dVcPd8z9vS1DuKyQogcImQURmI2wkXIW1g4o/E6ftUP9rM33k/uWU0ClDgAsjyVeXljAdznw
HB6qcDhyV8+9NOlmayq96rnBRJfyr9nESO4C4jz93jayFjb+mxeh45Us4eXXschIwXtZPU/sexX/
9gxgeIISSwMnR1GCjPIOtJEfX0WkktHv46HLDCW4Sws00YCVt+BafAa/LwVQd/2ASg4Y2Lal8N8t
6IWhVbQtAesPoZpoD70GSigLRbpn07hF2pGle/Jt8k6Ffmql71Z+K27JEjSKqVWgNQOy6rHdF2AH
7+dn0yQgOP0FCuFdr4CKAgQo40/PCxlGghmRKCv4DL6JSJ3D6JF3Rv1AbGxGYa/0QCwK8L1bB2Cz
leRsrdj9xee5vS58t2c0pDOmvH5WG1QXAbd+VOLbxpakxYQTfKWEYImu5yKkHiGlLW/jJJjNm978
z7ZRrCiCdgAYH1JBBtrahANcMEDvg9Wsev5R1P8MMcC1PUCpBttCxLESrggvz6OozZGH0K53uVwZ
SBrQOo0jlf/H8X8B6Dh1ntziFiAHCOTN/gH8a4n3ti10xWUsZYr5ZXC+GeVQudWzE/d78NvmjbeP
gf9e1GHkfSyAE/UTsYiyyNNnI4F7csGaMOaOb07tTpu+fUIjhKEckwAPe0swh2p2QJ1g4VDp3hsp
A9AZKIO36y2Qys0/tkW9x//CAcaj2UAFkde44NsvdwzUxc6oUmgEPFznrnjOD8bB/m3RoNi9tuar
ZUT7oT8n1g0DPyqqDmiD3qfFo1d/ARRoGgGd/LGYkNy5adPD9k+7Otm8dQwVYox3Af4B/1z+Mla0
VFEST3+xBvKt08+gt/79dxIE50X/J8Gonyvv6S+/LqwsqBc8Ncnw+zsNrIF5gB4nyWVpYwUu9k5Y
If73hXNCFwUIKFRIcMAiUqPu4xfWXS4706tS0NeE9ArcK7Jol1IGrQUSMimMF+Clg7/Qqk56NOzx
yDhV/fivooMRNCbPOiv+wWDFgVltCL6EpzgrjrYLuO6hRLgIGOfjR/cOlR0YiOXiosNMo+CY8zpi
mqo2Sdh7X237nEke59fGd/l5QWlzzmk+oncl7Oy9XR5kBe+VzyNIx3qi1QhhlRhLt3nagLLPAiPD
fOrZMWMSy1j/PqCzkJRXcaiF1UkrgMBHiha9gBuj8m3Z42nt8xyGAxeKCfYIVwjUQS6rNZjscF46
8qW7qxOJl137PHqUgYvB2/SuBtJzE+VibWLRSx/fToeOfXxv0a4GnweEPxOeT7iktKa2GiRm49A2
al/HwfnwwUci0tXxBjcNOK/31q/FsTQSE+SSiqO8pAq4FurXVpG0ja+tz0KAmLdnqM5NVeeCXQ6Y
8fGxqiVhKvdMl34F70gNGCt8EgINk4L1gB8TABu0jkOvB0gRRpn8yfqEgaKmY6uIFeDhXa7iYo0a
tcnmrAFBHol/el90KntKXjstALfgOcw7N9D2JKYoLIVSZQIHTggPNMWHHDmvGe/8jxvqhRThHGjK
1NHOMNIwrfZ0Ah7+R4NbtN0stRCuQID5gq98wPdpd0PTG1A5fNiJXnxf2AX8coS2qZmG05uToAlN
4qNXNgHXBXpaedMEwmjBiaaWG9GZGUVYV4Fu+8UdXliKrD2DG6NgrLgAeM4O7ZQc/+DSkgia2UDf
BSEqZnkjcJ5U9yBP7IBImUlWa+VY4EQAJQMQrRpquvzvC5st075xwBRJwtJ9wDsRvGamJ2k44j9W
UOZCBF/RhQgkpDLcxC0Jc7DSHlgF9h43ntovAIlXn7y8Dwmx0lfbHHJwR5Qgodi2hzXxeB+ogBnH
lAiSxpfiQeqUdHmld2DPAed6N3f1zlZi66HRHfqIDG+P+bc0A4efat0QRN2SRNmKX8Nk0h/xgvZV
guk6U9G68NCyb7nybVs5bm3i2gKeCMVA5PyQwBIOk9UyawKrbhcy7a2bw5buJg213uHGc/u9Iqsr
rxmL6fAEpsfht8ReYhcEhyBGc7uwL1BqArFSa/0yGhnw8Yrx89oX7ngeBiGlfLlhBa1q162tLoy6
+2hIA1b+GsfW9/o9eCS2l29tc9AvgUIbjhrmp4VLAVRhbeuOrAvHpHnpbHTmWobkXltbMz7KgaAI
xcyrJGZXoQTuZl0XgoJ0eAGsg/6Ua1QBNYaiSq64NWNAjz7U4eMp6Cu/XLgYfCdqZtQ0BHNsDXCl
b2CvPo02Ok8p2EULR3vEuNR+ewW1tSUE5LaOuO/dIQq7ZcRVD/ZYCC1BDoZOV/uQgMun+D3rySGG
/KEfvo5Z/zSCznzw9lqTnkrPPLTUedn+JWsLvfghYkaatmOXgNqChjTtfXt4ngA3Xbdft4WsOZOl
EGGJ0UhO8ibraNjTYFaQnLy1HFBdGX6khlkCpmPJ+V5dXRRW8BjAWwWjsJdbin54K28mKKWCJq+j
z1kU7bY1kkkQ/JNTRejcKSsadi14ZGbLQgt3JDlm72svuilYvwtEK6S1cNlcquE5HnCXrImERHkC
d10N1r1Ue/La75pRnczoRNLG18AxvK3a6mYtpPLzsrh4IoeUVTXNJCwYGImHm8p8i8Zbdb7J0ddj
9IXfgsZtW6Q4LYPHmw2APcNBYGAAiER84EfgJvZImtCwKlAO027K8XsSPTXRsY33ZXLDy/CZ8gsM
xxJdV7dxIZf/faFrnE6T1qBJMqwSE10T5GtUyVLLqwcMg6oYRMBsI6g1LkUkNSWj0kQkNPB+sb+U
yZHqB8ny8fvqylD44qF8BXwfMc0buWB1TuFRQloOIB/ydpn3bJMnvb/X0Oaokd+180OLH5XhnDQP
5YfpKbB5qPwBVwj44tcd2zFGtubWwFmYWKCiK7r9xCYtvy+cNTebxjQ28X1Qs4Jrzuwlj8C1C2D5
feGY5UOdYyo+g3eakLkGk3kdtGaMuSxHo7uSk50mxZSEygw+nu2NWzO/pWThqJkJcDILF5rV8wwn
MvhSyD2+NqJlYGPw7kFW/Lo3WptcHOeygWXYJ89+cwlCnOdU+/lRPVA2xQvOMS1E346YF8rAMW5M
mUlC7aAYQ1DoY7At4PoQcQHAAwPEHr+kBYc+O7EJeucBAhh4z4662vmIez8hgye1wIGJcO0dbmTh
C8yxACBbEpNwrI5tvi/04ygDTr7eDaiBdzSCTszJAZ7y0hd4MYsGU4GIGsDcNFBj3Ib7PJfETtdW
dSlFOC8lGH673lS6sDS/ZcajV+63F+r6gsD3gZDLwRb5Sgla9AwoNXhQ44Jov6FKh+jlCFZAEF7f
l+Q0tQ+uJguX+BcvrRjPLERmDgDaeQ+34ENRDgHgtO6ScALNtWIcHABZEBloj0SI2GmkDQYjU+GQ
MGmAjnv0hoDIBpSvPQ3XA/CNSGmhTVbMxUVZ1oKZDOc9RR6f7q1uh2Z7MwvGJEgbiVdbV+ePLMG3
qMxNiq4rEaFQVJpRSDpkruRUcsd4vS1/RAjbgpZsNtttgdtzorsMw3S9g0KSpWMU0fO7TvYkXYkS
LpbPFppUWTro8axj+ZL4JYK3TJVbtQHUjxZQ9+TAEpXirmW3TJMcqLVju9g2sVcni1qG/yGcNLT7
IX/U48D0jlTGVSSTol86h8HqO9CyQgqiPZZ9j7P7pHvBXbR9eCVmIc5yN1RPey+GlEQBl2SA3kZX
hnu25n+Wy8X/vnCkzG4tt51gFq550Eef6BIVZN/nKi6+3/VAm4lICxXYVxaBzF1Sgl39Pm88wDwz
cgPidte1WavFiJMztvMuqR9m8nN7D1YF6CbaJuEN4EqFgEPJEkMdWwPZo+xrcsiat098HtA06Fyz
gHAnZjc6pmY9pjdJaDLfAD7Sy999nmu3WH4TZU/0POPzqq7skYnsy8O2gNWDAAhxVLpxW149yMEM
bEyg+O5CJ6tvq/mtQ+4J2YZ9D7S0bUmrDoxn6AFUjae4eB/3rtoqHTAxQ20E6aEdHzRA1vidDkg0
2oNRuphP2wJXnnQ8YQi1wPGoIyITXGZOM6S7bbMLh8K6mcxxl01DEHtHw7nNnS9jiRUdFN9RJHJX
lxTlDeRe+VPkqvUTJKxxHyGbNwJ4CnVW3xweqvK7a91s67fmXXhpEElYC7Us0bLjMUsnuyqRtEQH
+mxG+zTXb3L2QdhDPBcRezg6b/dAY8FVzQzjuz14oA0a2g6g0Kx5PBapdNhqzTiWQgR/3JjKQJXC
pGGLpGCvHyZQcZP2ez0cmk6STRBnoa4UEhKSndOCxT1zIKt6SqLXkYApND1MGCVX1FB17pH+ofj3
QvWHOQrSUnLBrTkknXdxo1KFYp4Yl+gDaqsDatOhBd7QmfRfzGj4vm0ZayLQI4qmWiDBIHQUnLZB
ai03SNmHSOv5TxEQRLa/v2bhy+/zvy+8UjKmkUlMfN8xkl1hz77SPjj9vjKO23LWLBy9aHgkIAB2
r5K5Reu4IHKu+xBAqqc5i3fljFdpPx62xayqY3HMXBQ9gYkpZMzUibigNa+gjq37sQ2Ui52u+wQ5
um05KxEp/BDqMuiCxNyRmHgZRmbEcaKysDabHeYk97MG4IcbJ33Qu6CVxaQrRgDiLrwPkajWEcYL
3k/J2Jg1JZ1CO/5Jd1310cYmkEGgVQYwdLg4kEYSTxF4oQfMvzA47mAYD3N5Q+cj3On2kr2n3YSw
F2KQ9NAxhgY6D8ExlGrvFMowY83Q+mrE56xhQWW9KPmz6Tzo8cGqgR9opT6QJ3f1VAdVh5E7kOWS
B9sMDHDnbv+eFVPRMNXHs+WIWByxBFwDPtVuaTqFfXkE4TXIMMDum/2zLWR15xZCRHvMzUEb1WyC
gyr9cz1/4vF9oYSwpumAtIsVV1MIxukx3qE6YhSSkytbJ8E6wDNOrcEooUL2L5px3XvF2qVSRCjZ
QvG/L/xQxpRpBkTLFCYEEJO7lDxvb4RMC8GPmpRpMQXBU5j1t2AYjoYvs3fvOfu/k8J/xUILe8oN
J0vzKUytOzvBUBemB0rv1pTVXtZXC6cVIQPQKsVbodaHaFKTegqJG2jOTv944xg8gvnn+4Ie6GnQ
UneEWWnzgRmnrJA8FVZug4vv8xhisU5R4ZZoOuimMJ73kXZoAVQtg2xfFQFoZE5pgSYeR9hww43L
IukjFtrge2j2QBUFauz2bq/uwkKEsEqt0bGSlPEUlt2DPe7m9uXvvi+sUtIZuZWMUMHrgWwT4Nxt
f39tidDHCmAyNLTiSha+rzLUCgeqz6Flv2Tqv1Mz+Fkm6e/g3xCdPkAmOCoHbkk0Ul3u9DRZrGJp
o4ZoavUVPYxB35VlJ8e5BXjDYVuftf2wOH845oKgjpjO10iTlPVIVTxL7oiq7MgwSe6MtXcIx7NE
2xOKkA7wYi7V6dSZ1THeKGFs1scJp7zKNQzYU2OXOemjk81HRSc/+tTijDmSzNRazAG9MEKgOnxe
XLBoamFKoUV3Q+gR3qXtZrc6mBbNgxftdRnt1dpSgtONTychILjqaS3TcZqRcdXD3lSDHr2KXRZs
bxbfeNEwlhIEwyAzHSKADurhOAbxQ3Zgv+PyE/aNmj4KZLA82Llwc41TVc52bWqhWgLdCQPIJwBW
bWuxtk5g80BeGpMWCAWFPXGiyATgXjKHta74ZY7a9wfhMfgTBz3nHH8AzXYAWxAsTskwkAaMgDmk
buonNPN/bmuw5gRQfbKQOEAYBC0uLRrzkwZgUxFbWjTba+WXKFP2yodJ7jjd2EIIX8aFv08jnqWm
zRTOkR8Zvi4b4V7bhuX3hW2gBSD6Wg9KGPGRqjugwW8v0pqxLr8vGGsx6ZGVVbivPDyPtAYclPoz
tTC6bkjc5boiaPhCNRLPGLHpztCjqB3zYQoxybXPdIKT/XFVkJxD3yBAHNE+LWZSEGMxZzTGEWmo
/KDV6heDjn7BrD1aUyTP47XnOSZ0gJSMORrOeiNsS1kmGKoy2jFkEakC1WOaX9ej6ZuVq+4rHdQm
xqCTnQMQ8kNrNt5zTxgmou1KOTHkw3fToLJB4sJXtvLiNwlbOVkqemEoflNbpTta/hyUl1Z/cFXJ
m2rtpriQI1yuKVPKVtW6MTTKymf5s5qdY4DbsOapdZ8HZT/Ss2nLmpmup0ccB4iI6HpAPyhCQ/GO
sDTkXrs8HsLcMEFPgJIipgxp4LT7hh2duPDnzNup1as5P3VGI1nalbse7D9wI5iSRtVexPpSvGL0
FNfpQ837T6blPrruKndf1XeRJbkKVzcRkx0ozSKuQHhx6U8IyyNMO1RDOOu/C5cA1dzwm8nxs+bD
/XQOGiIxacwrjyA2EbxvVpC5t7R+CMfuoAB/SgYBuuJ90WCL68lFx+B1WsQxWsWtGRvDvgP4oGEe
Zw3glYaMQW5NDCYq8VSwkH65Ch1UYyprYDOwMC2DMj0R80WTjc/KRAjnquvSHNNDEAGGjlTdKdqt
I8sgyEQIR8rI9ImwGSIM5TCldxiE02QmvOJ/kQaBV+QJX/AvCfudlHM9eZASmsCrDIDrtX2PSD7/
7jQW92ACpoZGNfD58c01H2j+8WfV8te/FwIXnzdtClYq+FDc5ftMuascjM5KAp61k7dYoHcHtBCh
1vGAgU/sQfzWUX8GpWfvV7KBGdkyCcd7BoKMR5KOhb0TjFkGp/Xr7/aB/4CFFqmWkMHh58Fk/yg/
iur3Jz7Pm+aRskN/j+ieEgrgblLjVCuVX/QY5QTu6N9JEBTQzTZWSQUJgH3Tb4x8/5nP83cGnjg8
6Xi5PuWkm9WckDFs5hYAfcClOmwLWLsq0An7XwGOcM5atxhcM8Lt6DoPRbFj6H6J5zJQGLhUJA3h
q1EI4JOQ5UOXL/B5hRxczbLZm+nUh0UXatY+Hm5Ahuc1xwFo546xp/oxTlvMSO9HDN9mztu2piuv
Nh4AwfmCpQBNeoKmTWxUdaenbagXk+8NoIIs+h13kwkIaWJkDWR7t7K0yGjCg7no+wHGgOAl7Smj
+IPXhJiY90l0MpMvSsf8rk1ApiMblOa/XnjFXQjj2i8OUusaUVwabhOaeNfX1e3QHxTyHBc/8+Ts
5IZvM0PiQtfWc6mesJ4FQpw+SaMmjKriG6FwQIl+oGS6BTGn3yqTr89juL2FK+4I+SPezQ88gmuK
tZR4rcdUrQkr3Z9+1pKvr3jUi68LZ80YFL3qHXx9eCzY2+TcaPnRq87bKqz1gFxIEVwqGT0gExqQ
Mk2nMc/ArvOVxGnQe7879FB7nq+wY0RuiVl83FNdCBY8ldUxF2DOENxglh2pvk9cqRff50HDwgIV
QgD3jGG6EE0HtPRjWaWH//eihYNwHKxn7zPy4kBHlJQDRVW9Di33e9re6+5tl//Y3pw1+8IUICJn
DgSP3v1LFQo6OKmRFE1Y3CtzYDHJiZF9XvB/qpNhSGkqm1Cd/GH4NvSyIsSqAOsdNwUUpyAZuvz9
/QiWI0Ux6nAyHzzyFHW2xIbWXBooRTlREpIgeBtfCqgmYgwWnjJhWtd3LM0ONCN+bjV+TFzAo4+S
R/jaieS9Bt47ZPNV/zhy0xWlCeY0BvdFqaNdWRdBr4aO5G2xYlkgPkZeBzBAqCCLllWk4MQEUHcb
pr8BJkD+xWjXtl2tuEpMfeMiAIK1puMyuFw2ZNhmhc5FGxYZYME7xbytx3wP6rbD6GlB11AMYH0Y
TAIdGkuZwnHPAVvnRW7Zhm35K1KUALjxEq1WrO1CgnDgS82JKn2EVs0U+W55yMEiur1uK+Z2IUGw
53J0ayC1QIe8I36SHgBcqXZHDAw49tdtSWsmgOwqnwjCdQ38z8sdIq7isDGK29BioUu/tJHfSxmi
ufcQHBiAZ/4nQwR3YMrQjpmJC7MjN5QkO0s5F5yR0n4yo8dyeMraJ0uX3dKrm4SHM9IBQI+8yjKp
9WDnQLVDXOAGkXs0aLC9cJLvi02nKdXh0Dp8v3C/mEZA2K/t76+4AAuZq//+fhHBDgCGnWbHZhMm
lBeodLDB5fdYrL+Tol9uf5wM9RinBqQArSm5MfUgAhufLUmWyNZKcAO5roB61oUuw0C/tUZ9HzXZ
aVsRmQj+98UljOpt+/+WCxxfBOVhKrnCZNshnPlUsYlZG1iomaButFfaWxA4zrLTKNNCOPfg9qRq
q0KKEx9LULDJGERl3xci874G/0YV81AIT09MGMb9PcNN9ra9F6vea2G6QkjekWa2hxJa5C1Yo+51
DNGrhyx7ymQtPSLuLy9NXBwSwXvV6CcxjBKH0EN1KI2z4zgXhe9qNNDBprnPXTBFzrl+jAAP6iq9
r3vka5Gqp1ap78ch1oHZ6HzfVn7bUNAlKhhirQEno8IS1+U+qXaU3OffMf64LWQty7pQXBOz9HNb
pmqR40RFvaYFCH4K0EbEfZCTdPSTpgD7rmm95NjsfZrMgIRPgV/be1brx5hFPm7/mnWrQtkTuHIa
ZiMEq9ISEFeOLd57UXfI64Mi669eez9D2z8CBIPymkYDG6jdhJnRvTjALUtN5QhmGb8l2t7Us5Ni
gimWWbcjtNQTD1xX3bFr1edtPde39s/PEKxtVvMZ1WTcY3V/7wDts2wMHx3NeEA7kv1dP0H/kyT2
y1eJMdqAVoa3Md/m5K5Wn6rkVMd30gmt1ev/z8qKHdOeE3V9P2BlBz0AvgIA+3AotldtrQ6x3D1b
uGPyCAzKUYUXeltPaIE42/VDWz6k6hezue/U4xj/mJIP8hf+f8fwZwGF6yDWXdogwYPb37s3yEPp
4nH+qavzjwjhRnBoa+sdF6EY2l7r+mfLjm+mmhy60TlIlpAv0VUEtdgmbpmL222OJ7RKtBau6eSB
6j9L8+w4b2PU+SoYiLzm30E/e9M/hXUElIzEFCVGbwuH2yHxUAzg3g2JdiT0oHrnKtrnvUTDVTu0
0C8JADhk5cQmDaUwmrmiM/bLIbv0GS+EXbC9hvxwXi3hQoKghxtZ4IKOcVVY3Y3Xn8x6ZzWvuXJo
k32s3U1EUnlc9YkLcYLLMobO621nxB1o+1PjI+u2rY7s+4Ivaoo8blIbC9bmx69U5tEliyXmA9B8
kauThsVKQIAMVpGnNP4Vpb5T38fAVP87VQzhbV046QAKEKhi6Qlm0WI/kfhtiXEZ/HQtTk9baCax
+wkntTj0MVqlH9lw81fbIfYw5MXAElAM42roJv9lyJhkjdZVMJFBBHSIfTUn3OhlxoDM3oRGd4oG
0Bi4x3iW9Rat29QfIfzvi3WyWO0ZIBnCrdOdpuxptD4To1t/vi94zEErCRht8P3JOljpTfmJIU00
2vz5vuAlCaYNcUdjkTTynCu3TvJdj48OqNi291q2F4IncTzUCtycL1O8z6xjZSOmkohYvf9BluEC
wgVMKuKVGaGOBggQpOxdtlfG33l1tDLMAzn/1Ajbt7VZ9e8LUcLbbEBlNh0tJADi7DSZX+nwrcew
PnEkT8D1RfujkWBblaMlo1MioiHxN7veKfZdnkvuENmiCeal91UG8hmEoSO9b909Wvt9M7mNiLuz
vU95lD/aCJY2tRUgt96zJp5ftCjb7KSwTqv7AtoyiyP0o+wvWFk5NgrD8wYOHsSDsXHvVl/q9ovd
SzBU1s48Bh4sFBXQ63M1kMPAGgJ6ZAbnm+wBYqfK9n01+lsK0C+diuPNXpFFuAj77j4vf/T1sXB6
kBK+ANvaIv86QxHUg0SptbVbyhRsugVxOkvdoQlt61BVfpQfdGdfdl+3T86avS2lCCaNKk+Saz00
05Wv7XTMwB82HFItmGUoETJ1BMMuqZ11pCB4tXtRWNLxtm27Q6Elpp9XkySq5XGJGCYtlRIs23FA
clZTKAU69iTfRfntzPY6C0b1ydXP2wso00swcY3FaKYYoJemB1OKBubTzL7k7BNJ7qVGQiRW9SoB
dxksHKNZoBk0JiRRJU+cdUUA0swnqgHjJARjWqsyL3dxI/S2fW81zYvmjscUkSWwpT7RPWaBg+e/
ssS8Y91HMdN4tNTdgBsOHc2ZP0mqD+s+4Y8IISBTgCGjlz1SGG551OiDa34iDliqILiEPk5BWJ/x
FAlAftT2P6ST0THKNBAcwMwo67MEEpzQmH3t+7bdyr4uHPweXVLofEA8WdZHm+yrz1zJy/URzntf
xnlsx9yc1JPSv9n5U9f8SBNJVwL/yvVJ/7PLwkm3ErvPdFttwrh+KvM3NQVR8f7vFko44OnkOGhZ
xdFj0yE2drKq+Gr6b7lQwtG21CgfvAjb3Od50GZpEOdvCVocq+ZOKZ9MVh7QEey7zg+T3Q76l8T7
ZRiH0pI9kWX2IBz/mgD+wolxJHt0VND4oHbh9jpu+xc0hV3eoXHT9EbMHzC69szMU1oeWPKoZW/b
UrbVQL/6pZQI4RnYpSDFwEvPOBkyLl3Z94Vjr9npWHQN3kh6i8GIm0LWKblq0AY6i9HH6IBHQfj9
mFSy3aLp8MwrBzS7Gr7Luh9Ro0sC5lU1FmIENepU0yfbwK1Fuqcu/RoBnf8T+7AQIDivdNKzFggg
iGMb3FX0l11/+zsBXMPFO2926UgHBg1KBpJpoLp/5joE9JkK3l0N896C/xq0DM1QAHxB/88u6/zC
PmrKvhglMfjqoVhIEfyXrrjIdRN+EWIsgWn70fpeI+QvHFklUSZI8GLeUKVDEmG54pj5JH41q9cB
qJ3T+Jnzh/ABzCNwS4Y4Ywum9dyZM7j9WUEfsQn7RfvU9s6vHpH/icAE7OXO17lapNEMn696SO34
c/QVpG7bIlaPx0KEcApLZ4iAvIhTbv0Lmmn66+++Lhy+yFFcxiY88Wn8gla5XOJoZT9eOHqd0pmt
XmELFOdYGcBIl6z/qiktFkc4eRE19C51YLOVfXQP9fdnQ1YZku2wcPbiZihbm5elrWI3ZQ+o5tay
22h9kQDm5QCYGey8ghGpE0ULkQUlUJnOx10uLRis6oAD4Hom2tLhyy+ttEUAWhZ5izxRmfmgWvHt
8S61H8ZEO2ip5xvpEGicF/DHbN3m0X2Dub7Mu0fvo2S3ZL9DuNeNkbYFGRr8Dk7FdLDBwCIziLW1
dAEkyhHwdfCmC6elyiJaWcNYotFHO3lFFZjk1/aJWVNiKUE4MXU0l8zrhzKcjd9x/WC2NwbAKT4o
A9zcaMIEZ4jFsb7EsUeriPRxmEh9zhslPSV1bN8h2+PcNJPtSe4WjW/+Rdj6LssCEygAzK5bIVkO
iLOinutzSfRdlmGoh+2AWxL05akn931h+LWS78jU7Gqav4DWIi2ak5ZW92be+JGjg5QqR3e6KlmC
q2QAfhaYm9DkgkE5TDiInqPo50lphvYcE8c3bLpXstcajb1a9ou6khftlRcRZAlepBg6t3VK1p5d
92vi5X5h1LsEVHHpLCOJuzIeQRL/+yJSmFQ7b1vUds92HO2nJPNhqvtROjS0unguJgDxHkYHojjz
AJdeWn3dtufM/Kk07a7UHtMYVNyzEoABPdg21qsjB50wjg0ztfH/rpqxWyfKUuAUNWfAc79ZNL0b
8kRipDIRwpkDZLFtKij+nCNa/8gV99RHkSRPsyICoC+cLM4yMCP7/jRa7Iw5Da2llFVzprm6a766
lYxJfMXILgTwvy8EoOCga0pWN2c9i/x8vIXXOLDR21uyO/e6lwFgKUtVhPgqRtEBkzs5NmR+tLQE
yKfUB96IX3QkmOsb0EgcMkoDo0iOvZf5effRUh1ATVxw1IBakyMUihNWrVU7Q52M9dmYq5sEyvaq
JPm9Yt+84d0FeCD6R4GNfbmWTtlo1tQlzRmMu8ch00ElPM7+AGYcvyRW5Nckl0hcMQ8+7K6ZyBOh
00ME+nYVN06yCBIrRccN/YPJou81ASB+ALXj+/CxOObnDCjEZJZVn3v6z5S0+8GTIVKtGKAHyCvA
orhIqdniolHQLdYYbq7PFp676rMfaOnbtifg97dwlUACKGrxHLGv4coKCxD8rFbrcwp2OrMdfTv9
t7LIHS3YThvtnebumYwWal2rPzIF15AzahQY/MJVyTD8ab5Q9TXVqp3Fjtu6rcrhyBOwOAehFP/7
4viWQ9MDWaGHUaP1aWRzBx5rtMaNjTOA4l1aRVq5KDxM14KKBX3E5hVDbUL6ogByYH6exxbllmI/
oiOpVT8MUAjQMMScOKvA4lSvuFeVPq8UL/IyzmU1BbVsSHHNqJefFzZHj0EvCZD+7NwUXfXYWWZz
69jS9N71Wr03XYNaxjNA6StOA3VTqSvo9k/OdEwOSgKqct3cd5oMFfU6UMK4qI05XFBVY/ZdPKGd
wWqQ/zB6xvxXkBmnKf/HSW4t6071DlXxY9vcrlcOzsBCsyqHvgAsheDDiV32sx0jApymeNej5/rD
DCEuuJyAH4y8iItucrFVfXDqvh9npUGfi3mwxre6uM9MYA3N/zjjR9O7gijh6LAxbWjXOM25tH2v
9FvZPMfKWmnoSwS1HnquAd0l3AaxUQBPDd2w56yMRt9VwIxNukoSglyff1gNIFUwQuoiQBDhwWBW
2URV2p/BnaM2B7vDPPvOlcHfraiCMQUe9WKyF1GN8EIiaC3U0nFOzlE06g8dq8q95aaNJFN9LcVB
KgnN0Ah2ABggdsNZeITNXdRGr3FHrQCcCh0xg4/a76UI4R3mqokyagDrebWSl5KF5PR3nxccS6Tk
U0uB4/javFttkX94xgnvR4yLeLyCyyvGQqBuVlY5MNq6r9HQ7qeHmJj7D2twIUA4FLYBZNIu7tzX
2YW5uqAQ/GjNVtBA8CAd+C5NvDbcV1aTAN06/r9eiThp/jCMLmI9nb81wCCj2RhJv7wY03xUp6px
y3M13U1VkvvGhHy3/nGbvRQjGNTExnoC3lF51o9twgJTlQGCXB8KdMlhbAcJVjw4kSm51MOYdHXu
Ri8/Y/jXd0+DOvrbO359TXEBPBOJE45AT9xxK4pyo1fys1U8Ymgr0/5J+3BbxLWTwn0BSG0gV/Ih
DTFjXxGtLnN3yLEXFOOvu9rc0WTfeLnEGa6s1YUc4fhlWlRMYKPJz5Hl+c1/0syTrJVMgLAZbu6Q
hkwQ0DC8k5m509KP1mQBJWki58GZqwyEw8Ju5HFrTNpgj69AEsNTOXBnGZbY1X5DgqXyWXF+YVzR
EJWuVzO3GNmr2Qc0DmJnP3aSoPRqmS5FiGcPL62ssjOI0FCYe/Rk4ANX5iR8XjhzGY2c2B3x+Ui7
7X9HGSYBmtv6wzMUXAo8LCJRYBxfEesVVl7aILZgr+mtooJAFtP1HzwVEMCfoahswlNdTeUxdSYk
NebhdXoe7Jvh/0i7kiU5lSX7RZgxQ2yBnGpUkalbkjaYpJKYgiGY4ev7RLV1vyTAEsv7NrVJq3Bi
8vDh+PHgazC+t1vtGZfluHgpoKJQV8pLPhf1UTnEB6bdqyAgwIvRG49Zx1y0rP0ytegLDn5jSQr2
+qj/LVCqJUtbD+4yd/sp30C8DLwjnFdqrr9yNoWJzTIVbB3UKQ3F07QjHUcXKTy31x/K6Lkbn+Im
RGfeQwBOziE+mo3fbunp5Znhy4DVNj47I4i5KsoiOIBJp56tInQbUDrXEfUs1Nvlw702AJ+wAocT
nXqx3CJElKEmQY7YqJ6Nd7k7ysa9UQxheH73rhy+qVfQB6PE8Fo/7ACrj5qtToDrRwbnBUx6MsK9
IiTNYFJt28zADHo4eH3hFCjjDuKdTlCbsANUuDT3eW855WY9xFI3Ye2uJHNf52pywdSnGp109VzL
D9X03IePdvx2+9YtdRNEwE/G9FRO3SecRxRbsraIVPUc105nuenk3R5/5aCpMq40XjuQEMKPnU8B
pCVBWMJkR1Jj17AjfawZOh9sPHQr6wSeZsQ2MQVOmidMQg8kLYq1XD9LVX+Kpe4p1oZnxqb97bks
AiecYR911jZ8C/RGEs3+tIrkRpErHSCx761+MrS/DcphAvJaq3vKAEiStwqJV3YHmCcFdcq4pqgy
EibGminPSa4Z5yKO3Ep9G9hGPHVlexDLUqEK4GcigyGcsKmyqoEFkXmuo7e+m5ziRwVIZ2lcbq/c
yjygbznTsQ4WRUUX5mFok2UVVDLOHdmrkqttzGJreGEWqUoYgrYYvpbfDERf0mkj9bAmAC3GkaAG
mwjYWYUntmIkruQgMM5mVTgfVrqFfVg5wDziJ6NjOk+miPuckqCr8paa53T4WsUB+BoUj1h321Jo
HKDgCKPvMSr6xeYBJJuQpyoG8ywDSU8Kl4Yfd++yBesAB0pG72Nwdc7v+qjmsTL0zDrryr6NPH2L
EHllFxADwerLhLcGEPMluSr3WoRQ3jlDLQ7Sirtkd+8EwPSNWiEoEQjBbswnYLaE0QEMoGct8Orc
ZfTux2o2/sIQDPBQUYQTzrLy2PyhxYZ+Wl5m9MwC+ITfY/ST1YT1z0lfW42pBOc+ix1Gphcy1C9W
98PaamyzPK5zQfz3q3dJr+yoAzt7cE7CXfEgDbutdrVrM+Hk7irIXrUl4+qgWlEXMgrQCcldJflu
6l/DzlFqeePhWJ4ohKIgAy4GyC0WlD0NiqeVRC/Dy6S7efAY6ee7DxTGR8ZNRVcW8EoKC0XLQWV1
24QXBAbT7phskYKtfT+sKgRxEAfBxRYOrN1jkQotDi9Sn/tGMzykIJbcsMs3ZIiHNgdHTlijod1l
RD1tL++JtXVulxKATIc/b1sGbjXM4vlxIllCpJwo9rnxgL1utk4r1/6zfAeiBNfD88N2dVo1Nc4j
BEXs85juenVwtUx2tfal0Sw30BQ3vN/dgzxYI+ihDnt3Qb7ZhHHJOjUmoFy292ZD9ht6fHn75uML
8zHJROu8DDCfCe1yvKB9lu9/7+YixPd6pJmmpBChmnupcUr1dPte8P8Xt4TTUnMiMs1cvKfBNNTh
ZKXSWZ0GtByA3Vkc7fDYBy8kCO+2cBEnupIlREGGOKXVMEKWXfuICpN8Cy2wcnyBYFGRxofziLSj
YBwEVmeRUjKCs/1PAnp+ObqbG5F3lubeGqCcK/Secqij34nVBOf6odDJbtL63e3tWLkhMwF8hlc3
pAKooq6COjgrSXoIW+sBPWOMzKtUz1SbY6DZ+9vyVk7wTJ5w4U1poNRMMSFqyB9R2h7jKDuOlP65
LWZtY3RgDhTemBv8c8JFaQeWV3GGaSX0Dewb5kbodnV49CGBX4OTvCCITjI9BlagDNA54XuO4vv8
7rQf9h3gIjAvoVkprCrhYPWxUjPTzoNz1QEotWfq3VYtOoqj0SbyGKDdWYS+Yr0dW7MmxlmrvE5x
KfVur//aNsNT4gFncN0v4pxdAdxBWJr6mYb5S6rTJ1VrDyEj9yb9uUt2JUa84FFV9C3cQ/DsePJv
easokZ8SQVfNhheCnAZIxsFwSPRzDkpGFqfuZCVuaOCh2iIQXF0vlLtDW9lIkIrJvgZsUUmRJAZq
EqdfckqeaxQGNUlyuL0ta+cWuT443fBkgcoQlHtXNq0FrmvzrHSNWxf7nlr/ZuMJIlw8McPhYXN9
At6KuAS9Eg7WNKEpDwOX6G7cUiKr07gSIkxDlzOq9x2EgI8ZqZm3LL43/8bP1ZUAwassk9xOwxAC
2jFDNUXi/AtDYSZAsN7kukDxBl8mMIl55Nki9/sznH8MvNQ8O42oraBn5YImehRY2lkrplMfS7up
3PC8V47sTIKw06retQFvoHQOpPex3lX0eP9RgnLVoKVA06cARiQcpYKWqtzE5jkMhpOEZgLFwBy1
2999JdBtQUcRBXCM4NYRzpJax5zTOzDPZfSkv6LX3P3DIwKKlg5g5EK2QUi+ZWYdDJ2am+c++cd+
lbT3fzE8IISI43DwsPhORIVS5H2Lc4RwsfYjHn/dHn5FAaITAtA0HC5EFhjPUCMZnUpJOps/TKNz
FWq6pTG6BdlKqy+LZgESUxU815yCH/gtYZ0KxaLTZLTSWY6nndzv8vxRZi/xcIiV1LU0T0ZA3C42
no+VI/zJmo4gNVq6IycwP2GTWskSSydy7sN3Zho7vSyPNLzbEQRgDLbb/wkRnvJQk9F6jQvJjddi
T++GxoIrGAsHRCTnZF+c31GTpWgC2+7ZStELr62e00je1V32DELXDZeZXwXhOQT2AVAeQGwslGkL
VyXtq3SK24CcJ9TLW+SXafoBPWn/JMoWIH5lY/hxBrOSYiA7J6ZKZDNuKjwuMNy78VDBj1IqlLHV
6uH28V6+I2AnNjkJKBguUbEmKEmQgkeVHozNJTJrx+/lrZ6da+PrCrpnA/kCZKIYtRokw5iKLmsu
ufaRHYzy9/2fz3uPQr2jTTdYr+fHt0VXnGHI7fpChi925CrFfzm+oICDciq0qsb4oe1aX+9u/UpM
NIrh647vh+8kvB89mYZpCEj4dZRPlbGv737CwbmPpYf7z4Go4tqTLACiyYqrS3e0zGxHqi3CpeXm
fprnsNJ1BVFVMZUvqWOAcHfGLkDYk2gnB3dHDOfjC7ZtI4dmoBuUgbInfc6cOGcbApaXDCsPQgWE
6xDdVsX0nJ0q4WTnTXkpSPmzaUeXdLxWQP9x+5Qu3xAodK6gkONFCkVEtUaoIpDzjtaXuv+e6po7
AgMcADCQsa2E03JHPp8O0wI7HAECjP9+5cuSqop6o2xwnbsDIw7bYkTcGl9QF3HdSbHWYHwt9AbL
iT9uL9TW8MKFGAwbzRr7urlIyAEbP9DFy7lbAACLOrw9A6H6Ra8us69LFthyc8lAHF6dFHSmv18A
Hm8U9nzeCDFXUuSdHk9jTS9J9q3Z5Xf3ZYUFgtuGVCxqGHjb3vn+TqY9mllZJpfW9mp0W9h4DVbu
w2x4Yf3jUIL8AsN71PjBTnn7/e7VmY0vPJ80q7VA6jG+CiKYn6Ud7W+Pv/b9BoGhYfKmWAg+z5dn
HBV1mqQ0udBop48HJdgN6kb8cRktAmZNAfaRo2vhRwovQksyO5zkJAFk7WLHhdtUkdsk4Dm2LYCA
cqffKqxduRPAjQJmDS2FjjCiX6x3Ba0mO0ouci87eXSqusvtRVsKICCbQeYYrgqSkyJqtK8DVKdK
Bgpc07fA0Zu7naT58Fz8lUoa4zRBoAfDT8mwN4bRKZQGrVrMja3fmoVwM3Dj6wKBhfzCnCLx0Hzo
9iLxkz83/OazEG7GBD5DODIYnuqjY+j/SLux/Qas793qA1FUZNjhK8EaRy50vljA/oHCIqbDpSpK
x6KxU208RSvLxHN8KOFERHCJMyoougy26tBeTFdv36h6t6XPO9ggBYrOtvAoRJ+7ltBtvsvk/qLE
T0VG3CjM799n7kwAsSHzhoiiXYxsRjWONRkvcfwQHiJyd1SQOxP/GV4wKKNkCKOww/Cq+d5mF3N3
+xgtFRTsMBBsoEYDTfVgEc/3typHJhlmIV9AXi89FLKSOQh12UAhNdUmz6e410jioucxPErTgDJc
dBXSKfyujGnThSmnL1Q53p6KeCM+R4d5hwbhiNrBuplPxVTGfkpKNl3sbLRfQVxf+opE64PJZDRx
pmnA3NsCl9PBVGzwrPD8OmA7wtq1tjWhTiPu/ehbYe9CtuEJL+czH154OyIg55OkwvDaiFZSzTdV
R8HxPtpK/mzNQli2VI4qJTQgptPd0nYmsnHCtsbnv1+pWzgcIaljjJ8TpMHHx5pueBXiEYZlCegu
7h5QyKieE7OuSgDvuhv6zlfYRSGeLeOSv92909cixEhIqEVSWiG86SuqUzE32rByVpaId41AuQ3h
11CsxUiI1rJUyzq/lQ92/kS2Uq5r4wPHgKQFBwoA1TnfglaqlKKJo85HhBNMcYlz//IAofFZ46fh
NiiCCaKCSsnW0CTA50WFMWqBs9+315+bYdePHbYYaR0463j4dQCwhDPaxF0dG4BP+EZ5kgJUgTqB
fcJbl0qX24JWVkqTAcdHgAAc0ohAzlcKwGCKGx00fmw6QegpG6bH1vD896u7kFo2uqqVGL6n71L/
Q7+XFOFzna4+n1+V6/HHuMv7HuPL8nel8hP/9uqsaCTAGxCTRQScVy8L1rJkGrU9pnnrg7jlByvr
vdVLjtRae/Qg2LA7Vi71TJTw7GVapiGZkLV+zPZK90HprmjDDRlb0xGObWF0hWkOmI4SeUHiSXRH
mCPFG5dbtM8/9+Q/iybqDnTpiCsUyrf+UPVOXEgOWHucyajdJP6rsFMTb01r7bLA0OMbhaqGRWXf
aJZo1hhWiV+GVvBDsQc0hIzKVD9FNBgfh4SND1Tp6Rb9wgJLjYlyugyA8v6XgU5YTqlMgL8orcSv
qlR/RVdzM8BrklsgzujR18Uif/smavcBNdlTiaWPnFxqxtoZbLPfS1WLPnpBMuVoZFJn+8qwwo13
YrndOLMAP1u85BElK/z368vRaXHcMKwLYcd62DXds2kkXlVsdelZbjjkIOqLkhWuRUT3pWom20jr
JPHN5ikZolMulV4P6swYPAyZD+zvxjH+hCMK2hF2uIwgPUxdYPUFO4RQltEkylKfNSU7WKiBRZP3
RjEfyrzXdqMK7tnG1kHWyIb2yGyUGVNFCfdoIPMdGFH5T0cntNqSSuk5RyjCSShJgT7N2J/b2mPl
Ss8+U52vv4Jyp4Ch1Mavx+il1fM/Ehp9qJ11ui1mRceidxReI3Bvoe+bLYhJkmYgowrtp75Zyu7u
Pls45Rb61PDSX4ByiGgwT3FjmEOlVn6zl4ILKf37vx7ZYGCkUA+xTDpHqpIxvWaVTzvXoJ7Ru/eP
j0wwLCUYA/DnBBWe9Z0lsy6tfT1+TI5t9i8W/3p4QW0HSW0UWo3hR+NiZO9sI9axsrecRYbnOwDA
WFR6jlksNbEk136leXayC62N8OvG+GLyidVSHkcBxu9TTw+cfsNOWrkB159vCRc1b+Ky6EFR4+t1
faItejCSxh0n63h7j5eKToEVLFvwpxFrNz/zeleKLmHV2BSyUfm5cZxiw5kqPzYqlyS/bsv5jF4J
igdFGKYOEhMTlZFinjbXApOFSpP7+BrNtRtbc5XcTF1SUHUfSTFxS9BM7Sg012NE8soz6dBBN4GL
9wPo/epsRcN3LRizv9MYJ6/oodFfChbFB6UL7VeWWMO+TvBSyuGQqc5QadbWo7WyI8jS8Ep+7r8j
Mz7XSb2U6XJo59Tv2v6ko7/5kdF48qpA+3Z7rdYEodYTGWcAh7TFo6BnRWaRuKZ+XebdF9QRyI8W
2O3fJqXcqotY2X7sOvCbOpCuS0IJzR5onJVS7qfDsU1PYfnUxW9jueGdrlwVDiZBGJAXeaCt6Hzl
kKVA187Myv0yflLsfbpVrLy2YNfjC5qEoR2kaRcYP2FvKnlmyYudblzHrSkIBovG2gFVtxAhK4fx
1ay821u+tMNQBQN3CBQRMMUMEXZDslaNGlMb/Fh3VP07MqayugujX9PHbTnLafBqG5m3qNU0HjWd
70QzxZllgKrGL5JjvEurDW2yMjywYrxnNsChSE4JG1GrLLZrvZ78of0bHat7qxTQa4ObLHhIgf3G
WRLO0dAZXSqHpPNr9FzQ3vO78aD/KwD8RIC2Iu60sAc60CSaBu39vv5QrQ9694MKZD+ii3B8YSsh
VDdf/WqckG+URgSBwsBND+DR3xCwvAgQwE15ANGQq9CEU9pbaQhIKxt8IzWcsPJt+Rxk95YOY5F0
0OUBnQToOt5VAXVBUReWWCw2/AZ9PaH/mo0o71InoakfSG4Q9gM9CxJd81WaWhqh3igzfeOplv+x
S7pLSbEzlPfbV2EBWeHzgGOK24Al4xaOICfQgyZiseVXka/8BnO0pO+rv934AfahY1hseBQrVwPS
OLURIgVLLEGfRwjOjpDWRuBI9Yv8X2wLJoN8PBKEeGTFwMoUEruQh7zxqWI6z4TdyxmM5cL4yOZw
T4WDiebL1aHXSRVFTeMDS+2qOzRi2ji8XDnMLQSeHMShslVU1gOVOxcAXiMrRjl045tRD7TmaxO/
1sWj/VX6p0yn3e3NX9mNmSzhjOWZFJE2gCypQJAudiV2L/aULxd4LQDrINzVFTlz9EHSzbGeGt+Q
X9paO9pp5wyWAuKUrU5Ea3NBUB7MPEBm8zJKYd0qmsGFqRCx+9mYh9A63L9UcI+guAhqt5AAmA8f
whGXwiTlkQ+ntXZmfbedDjDS1fjCVhRKBNxYkLR+Pj1KiUutDQTf2rGCeYtKIXgCy4BpWWpod9Wl
nZ/of4rxex19lNUvKv/Ihr+GstXkaEH2yLcdiH7gkWCQgP2Ha+gre9ropH4C32Lrk4E4ub6Tk2P9
NoK/spHfTeoSesrpQ/mLMbcc3T7wkuyM8mD4b6gSvb1vi+Jn8VOEc1EUhLSqpLX+aJXo8v3SST/G
+EcivaSU95gwGn+KXtX4clvsyhOECwx2DCBXYVaKVKgggdeqLI2ghr7VP4CyABbitoC1/QQNIvI2
ODQ8kTZf4aGUNUkHvZ5vWc2OxceKVKduqlxVP2Yk3hf299vyVidkcCg8uCZ42ctcnmyzmNYKqf3A
MF4rKfCGcvza3c34wXcL7gWiEWBq4FpwLqYfkpypJdwvkBdI5UHaAhTz/xe1K0pHYZnBwkSwQzAN
9AmMCFIYVL5cPdWR6fXjl9Z+MsvXhjX7+1cM4D9i8hwhRzXOp5KXetCGqgrHPmLabtIL1YnGnqGv
pbVFrso3W5gViBB5HTRCLTA4BVFGYBRmPPSt34Oj6lueDvVOid6LoNc8lYVbNOQra8jBbioSeMAz
wGiYT8wE+MPKQBzmSwwwzRg85A+2eowmkNTd7TFh7XAcPotT8BwKhnSUWJHeTTwQHO5o07idbTi3
N2nl1bA/0+hIr8LzEGkkaiWIs2i0Gj8oAjxMXlRtFVfxEyXuDXB1OAc40MsO5CShyVBIee83YbYH
055jJcOL3CXHbiSvqVU8mxpjjhzKG8dvbWbAJSKo+smRKM6MovQm7FS79VNrOH6XzC1ajBWFAFcZ
Tcjh5AChLws3VZXDEe06ps4fAs2x2m9oR+yGo3L//nAfB6FJYM95ndL8rFVDE3Raidhh/I/ya/p5
7+Yj4ozyXKhp1L4tYOe8mtMukWP1uy59hNH1iEDZxrO7XKW5CMFsaIvaDmooZPBF9u5U2Ef07X5G
a6UNyIPK1e/8lEEOvBHcSvizCxhnywZ91Ggd+zSoC/QDGzqQxAe6a03ti0WKk658C1nt1Wq4sysz
fGJBOv4M4yT/ZaPzwp6kZu8MoCI5VKYeclqXzimKXPfa3A73hOpbKK/l8wWeUWwnR2IjNyYaCKFK
e32cwtiPk+wQ6pVrK4d8Gk+dPZxMmNVAV97e65VcCyRCC3NGOh7oE05S2zFKQOKZ+CmVFVdXUqdQ
nxyvKYmXyGW/s2jYO6pENC+xTSCcQu13xfQBNkLa7fombjce8BXDBB/EybMsAAFRXi08RVPNkFNF
KZafJF9HioSTvGPpYxE82P1z1GgOVeRdU/0i5laicKm/UaEMZfTJLmkuaq6jSe0nZqWpb4DCdiqH
d5BzNk7U25WTNtpbrtXextqv7DZCawiuoV/ZijmoqmWZobdy4qP9njPWj1OZuhE5dpHh6cN7a+91
6Rk9pTxNfaAgqc6Vb4SAjtTwkIKLR1fNvt3+oKVu5Gh8tD2G/4YKLzEKm2agspiCLkVP4n0dHsMt
J3Tl1s/GF94tBg5HIqdt6jfsLa1zp26Zk25yt27NQjhAZWqQFIXtqR/Gxq5kP5VNcvSNeeiC0Tdk
oxkaY536o+1WxWlQD9YWKG91EmCT4yYljAqx9CfU4A1m1Zj63Udi74my4VatzuBqeEH/1jBmCQUL
kQ+fswOyEzRyWxQ3Cx5scHXyxDGypDhS0GrCPvSGSUNT0lM/Hh96UjqNsc+6J/y19GOepV6au1b7
pk/fhmCLIG/lKoNQhFdbQunDfxSUWm6og1HZZeqr5MlI9/GUuRZMMfkVFQkb9sSqKP4Ec3cDsXJB
lK52SDboDBtVemHgtakTBMc0cMru7oySBu60/wjixu6V79iqBsv1EoJ05c0un+vT/XffxMOO4C+C
d5aYsBr6qmNqQz/vfpvu+40Dt7pMpobtQDkOHAz++9XXV32DmlKjSn1Jc9HXWXrRfqLTW77VuW7t
XMO3RBBVQQgV8fK5GDPWWUl1PB7j4FkEOWEHFe+3F2p1Jv8RsciJFUqmdqaZ+GG+w24X6psdu12w
o5smMt9RwXgBT/j/T+bzpbxasyQYgx696AEzUJwm2dNuP6Kp5b0dM/k1vZYiqIKqrJmdd3biN7HT
906xlRhbnQXcMDgsAKYRS9iSVLZ7STaj1A8mV0OEa3Dy7GQU/u1dWd14QIkQxgG0GGUQ840HN3GB
/KWBXUGvYjP8xxpOoAy7LWNNJ4PvjJOCAyIBUXMZsI1abTTK3EdLJiXed1v4xrWVuh5fmENeoZBt
Uurcn8hXAwyiMYKCIVDlKdnqqvPpZAtHC2SMCEQh7gUgi7hcZZYFsWWHhZ/QqHasXv9OIxv9N1RX
LoEzb4ujCXxRqkWHvGychulOrSW72rq3DAqHD+Vz6AoMlYOYjRiuiame2maCxJka7Cprbycb1uTK
sSCwaGDQwLKFWyYsaZoOLWNGlvkqLV/KIPidkuaUDfGGO7NyMnjVjQVPmWdkRddfzWpgX5MaYqLf
P42t7PjW6Pz3Kz0QT1WFWroq8yP1S2r5W8DtreGFY60NgEJUCMv5ZHonO5N+vX1r1rbgGiwlfH2P
/lDh2NSJb7QwNS6Scbm31pAfomsJwgQmFNuoNeMS9F2m7/r32xNYsdKRCDJA0QJIGuoNhaer7sCb
P2hx4rMscsAg+mCl7+rwRTJ3QXlS+y2PbG07cCPQfQidIhDtE8JIyZhmxjBFAL8l+8BBovf2bNa2
A9k/3ikGCfeFogwVucuGjuKFzEovtx/r/G1Sz7dlrCgyZBiRNQMJCR5hEUZW16VeReAo8EurcUt0
Qw26CyCfbppK3m1Jy9lwcj1k6HiVKUdSza9Gp1cE5j7UvppWBzX/2qoKyPr/3hay3JG5EOEAjGbV
oD0qXnxgPF2qXfRiK5yzNQ3BMQqGQKr1ARJo16MR3yshrlmUd+vC+TSEh9is69zMQ9hGWnWMytNU
PMpbXMKr80BqHGXXn4SKQtJUGcMJ3BfYDkvaT5Pi9KjrJ+rdXirmcSVEMFiGkJSI9kJIn7zH0UcV
bASN1icB/4FfQW3BnjMlusHkAeskqalbZQzMBEgDNlt20Uqgg8/j/+WIcF7Y8y04z2HeNd+S1tFT
L2eHodnb+95y63e0fVW38LwrSe25SGF/DLWbYlRVJ36c104yRoDwn7rsSUqIi8xgoewpWHDT5m51
MJcqbJg29FPTD5DacVIzrxyPFnX0+xOdAMigbBFMc+jatmgRNFaNFTaFhOXsweYfvCjR7/vVAFoE
EjhhHDgoJi4kvSraKJYoXJjIUYIvQbShzNb0DMK5eGSQpwUeStidKejRcilhmS+VDwGRPDtvD7en
wDXV3OzToSNhqijg/YB2FiQM1qhOaJRM/bbxqE5dO3kqm4cpiV0S3z8ZHju2eWgRhqaIA8ky4MLN
sg/9UCl2WvRoTebGZFaWayZBmAwJp5E2EiQUL5W2K6397bVaGR5ZHN7YRMcLs0iBSAlLxrKTIz+v
T4Vbpnc7E0hCgAQTxTQ4U8DlzF+uXJ9iRY5o6bP+JwUX36/bX7+ixGbDCw8jOnOWUV1i+DR2A1zv
xOw9896easAvgMQTVEpwujhBnvAwIoDdBXbdFWdZ94q89NB/wjOSY6PebV7P5QjPoz6kZSa1kGNV
577EA/lxe7GWW41AEdKDBMkCYIrE7CoxMwqIXRqfm9+m+QhUxu3h+VrPbx2inhx3g8vAuTCEg9om
Vi93qDoCrM7+bsrjPvkiRdUBCa7vtwUtNx2C4JeClRQnFq3Q52cqZKk9xlkb+LX0JW/34bQ3txyq
laVCjyf4VIC/Qd+Kc1ELjQwlIB/ncNiVv4qtSsWt4YWnQs91VqgEw0vs3f5VNhswq6X+Q/IKACvk
uHmDHxFyn1d1rlZqTc9ouaVp5yj7RujZjL3gfuUBThh4nBzuiLuhC/MwgF63eqPJzqWUOYYpOZa1
u73XKysFxinUoODBQL7EEC54p2ux2ep2fn4F/7YzoE3Vfze+cLdL0ukSLYP8rE87vT/m/cZWbH2/
cKeB7u+RGsH3q8MxHfb2xvKsXAUgGfDsaCjWRndVwdhlCpPxkhb0nNg/mVQ5RgIwebzV9WFlEtdS
xKBpnQ95lSklPUvEKX6b73dvwWx0QW+kem0XmZnTMxgxpmFX63c/QaAVA9UT5/JDcEwEXnesx/6S
mJ7RZ5Ul3rjF2LK6B1fjC1usKUGTUiOiZwv94Do4BG62FejfEiFs8zBJSEECS3BW9T2JvNg+KFud
2la09/UqiQifpKNDYQF0ek5tq/sY0cjc1xkaexh1GexgYk3H27vOV0V4LUCfCQIX1Nuht4ZoZg4g
rJAmFE6djWFAb+jEC4dDYfypjdTJtW/VdC8JLSA/aEIAfCCEwWwWH41UDbIE3eDpuZJ+xnW/zZKx
vCRzAfz3q/BV20ZUU0uGY1a9mezE+v3tBdsan5+Rq/ENYwiLccBVD6YjOp5uQhyXZ2z+/YKmLcKE
TS3BAoWZV2peR17ovU3msQfQ4dxGMDTY5qqgbPPA6LUR1SU+AuQA3xXZ3coc4yP+DlQBSkdgb86X
yIrCIguz0PTV6qU8mlt188tndTa8aOtPZVnpeSoZflGVL7Yu/SFW8gBKKg8hjYPdJd7tDV/eSPhg
4PkAizz8fOj3+Wwoo+2gtMHoUy/6VUb7LndHsiFj5VChEonX8yAHC3dPeMAzkEuT2uhkPy2/DMNO
24KmbY0vmGqsii2VShg/0vyy+aJqGzvO12CuRQgcYU5fgdo/2Glc/vWlSLhLRs3Oz4s3TQ6r0xBX
L6AE/oNqwb9sqB5avYkeSHS+c2tQlQQuSWDgcNTA8iJsTaR00jhFauvLTeIUumNUkSNb/4Tdx7+Q
AxwkojO8X6M4vUprB8mWUXAdo9C67ryMeaVeOm+3pSxuPmYBGmiVG7sgWxV9tGBoLZYlBbBi+QHp
3cjytPJe5QURvP6dsxNx2IvwRqJKs40UsHT7aKs9uXHrjREZN87C4qxxGUizgL8GDREQx56fhaSz
KTpj6QDdBoesOf5ze5FWRkd1KfqYcrDYki3brsHZJY3Z6KMYvNuHbPdfDa8JHy91XVfTCcP39pNy
aJN7zVBU4V59vVjmkeSBZlYdhm+kfbgz9Pu3F8MjvQomcV77JHw9pSXqCEx19LsnpTh24en24qwc
0NnwgoVIVTPoAgvDowOCbT/ryXN8L0cXUOpw7UEbBKgmasLEThemFKOgsmCyH9eBkz2MZAuJvjIH
CAAGDbcZF0HMdzTFoJb9GMmoMQ2cUNKcIWNu12/FKlaOKdpk4rEANFPnlKrzS2AQBBBwn2U/M71y
8OytApi1aVyPz+VfKdyhk0kZDRi/ll+z+Ete7Kd4wzL8ZFeZKXXsBXL1fB+QZlzUAYJC3EZRsTb5
adhOJ0kuy71aq9QL6i6MoGvrt6i2D7rdfsPb0n8wdUpgTPQyS500VRU/luLc1fVU0XdgF41Q5W+n
Dqnr5JREIXWBJ81fojqKP+C1ksFJdbmX9iq4PL3W6s0He7K6fRep+QGxPbTbGAv6AwXs9DXO+3IA
intqXqyB1I4iWaGb2r3hp5paNw+ZUXrEYl6jjcxwTbm3M8/Kx3of1PK4S8ZQeoOvrO1bqkQHNGGn
Xin3UeRogAnt0Xs5/KUOUf8WDMYPqe4GxwAo0Unkrp12ZW0BYK2GrqwM9DiRakocTU2UJ9SUSk5T
TU3pVpJuvUdFRHd6FEePVZo0bhXR+q0sxukj1LXusYhQp51mU+vasRK5tlTL+wocoy7wqeyc2Uno
VrSoHTtTuj0aBNROg7Ka33JvgbKkMHV/0Mqpd0B/FLjjWJivaOah/E5te0jcko7sDbpfDgFJMTrD
kYKAfOmTIdkzK/zV6IG9Ba5eHkY8+ri5iMrhwMOZmB/GaqJ6U3ax7ms6uDHQ9zDeBebv27pneaHm
MsQD37esqgC48ZXYIy8Ru1tzYngeZEKQA/SxYj21rZVaUQyW5puD9FC7BTCg/+L7gU/jBefoxSYq
NkkvqrwJsXUhDAdb9dtkYwYmFnl+WzGDKwH89yuN0KHIK1QGQ/cn4w9YjZwqCR2WotZnKxS0Kgix
S5Rqw11coN06HZh2GjDdT+1zPxy0AF3Lv9nqVu+mtUOFDsOA13A1ugA5mB1V+x7+L6oTayeqHhKA
cZPq6+1dWbgSnGaG91tBISTMLhG5x1J0DamqQfOnQfMmK3OK4YXpJ6X9mqR/botaO8CAVwJ4C6wr
Mu7C21wXct/Iba/4GrsM0pfucHv4z2SKuP/oEgTLDvF9OCyCU0fVIVaUoFP8lg4OGf+mrD8gh+RG
6QOxP9T6IWFPvRy6Um3tyvJxaL6iTMVhZrWbcl/JX/rmJWe/tQkNlzeMnrWd/M+Xgb9+fjKnurW1
kGDmcfKFTc4IdGS3YTqvLS4vZkWBLp5bMGHNRVBzSLKkr1RUxB/l8XH6cntxP308cXFhLuCCmSZq
QkVQhiy3soonDWdek12rsJ1cpe4A2rbkSGntqiP1mPRs2WC5C72u39PS3ivxnwBMEmHxo/gf0r6s
SVJcafYXYcYq4JUll9qy6KW6u16wml4AiU2I/ddfp+Z8M5lKLLGae45Nz0PbECkpJIUiPNzLg94c
lK1w7HrQ6H0GWzc4WhdtdzmVYpPZIQKPsUilje+xTXn6641++X3pyK21PqOC4vsT/zMYdmjqbTjl
R6ftP/xiuDQkrx6PDbMeYMjA1QTeaJbN3u0FXB0K5glQPcA3rkA16VLfT9ArGZlm9Qwiqc9tXR8H
3r424xbuYc3U0mqI0xFkSlfEox0eX3HWVQRMRMMTaZO9aFDAFW7u63ry9fawrneWvlAk/2NLShtU
MbNsmsNW2n43sJuh7FpvvbHXvAwZW0AaoY2zsFRebi3mDoMZZ7EVcRtyj23rbQnDrQ0CVN6oomMD
ofImRQ9lSqELgfsmSs3RU3HK1/EQYvPcnqrVYQAVumggIaiVoXmKMk4zA3tu5IJmWPUUiL3cNrA6
jOUagUIRtDnkrBShpoitdsYwuhyaCWrAqPjSKePGXrnGcUBxB/mvf+xIjzBb7x1AN1UrypzYLxao
eaGFBv/cofs0D/u+8ye18kTx3XBebo9wZQqX3mW4G3IH6ASTFsrVaIqOJKJGPMHLyXO13e3vr8zg
xfel8yZN2pHwEd9XOt9wA5P52bfbFlb25oWF5RecxUh2xtwsaWFhaHaa8yMD4PUn3Wp2WJsmA4yY
uC2g8ooky6WRPgYrrdMNamTbpzw9bXUUrs2SAWoCFFzR14xo9fLzSkJ42hm9GrkGdKT6kMaOR7fq
WVdVASSFz41IibV4qJVWjTGGbC7xgPgrnyrfJs8a39HsIPjGslwP6Z39bennh9Gr0xmNSQlXWTwD
Ex5mwzExPF5stDOsmkChA1cAOJUdueaeWmVqanyeAUXa4/nWs0PWbRwA186FkgY6/xaFHuQk5Vgy
ASlCbTBrBi6U+FqzY8qTpUfl+FE5tyVFcm5n+R1nTtzAv2bGyPxJAy/Vr1lsDOPafRcxLwOMdyCh
Az5cct+soqAbVBqwgnB/zgM0gt3eg1vf1y9/Ph+dFqkLYX9iRWhZYMfKza0jcmUlEKehXr3woS7Q
wEsTY5vqKSM0/jRqc/ImWBxHhWO/5SAg+Fb00AZlRqWD+AQoTq/olHm3tDd7LtXv47Q89rrq91z5
3VjQlZycL7eHf+2IFztLviaaxu41tRpxBGX8ZJfkzRn4ndOk4W0zS0x9GbBempFWcWqAkx0mbOC5
vzfifSY+qdmj7qZAF26lulZNAQmHRnQgsMCHfjnbs65oidEyNSLsz1R8m/UiGMZ+nyWfyjrfyEld
ryyGRYCVBN4XfdzyLY5WRQESxlKNwMkQlOpbvITgiK60t9vTt24HkTUwFejQdKVD1i7AEqaSVo3y
ZK/ZmV/RMDU/G/TXbTOrzrAE8P8zIx2zkznpnd4KNeqS1C+UTHilpXiDlmwMZ83OAsUjC+03EGDL
njw7MnBLUZLwTIts55DoQT177n9w63MLyy84t4AuZw25PC1qbWBwy4OIAbzcGMXyK2WfPrchHXyQ
sJ/LYoYNZnr2FBRb5C+rs4TTdYHfLypx0gs9mZBR1eJci2bzDSqTiNjdfsN/V4cAEsvlaEWeSa6/
FMlQuX1aalGd915/cJDZu+1RWwYkj9JLlVlFK7RosL51u1Zs0GFdd7gvnTP/DuD978/W2cxJw/WO
Y51Fec9RP247XKeGPXy3eX8gDvqF53Ifj+23orMDqkAo17RDFYQyNWEhM9H1xUqoGdAxSCE63Ios
yFm9AalenQSkAxaiFMyxXH8GnX7WWLWrRX0aOkmAPor/MMn/fl8+wxMoeE4xI1qUaXuaHfnWibr6
+4GRQfsHUu9XirCoSuRJH+v4/eSr0375evvXr51tpoP7Ef9DwCXfjmR286kpE30JII/z6PoT2XdD
Gg5DH9y2tBZFot38nakJ/fXyhtI7YRmJUHFaT/Rou0WoldZxMh1/0JTOm0Y0SztblPGrozuzKd1G
VuGIbGKwiQKZp7jHubzXDe7Zze/bY1s9LM7sSGEMjUkx5XxWo6l8AV+FZb0myX/IWoAY7N/5kx5c
vSZaOBpsIPv02A3TY6ehKFaj5hJv4affC1JXh+uZrcUnzzZ2wTo7nvpJjdQxCxZ1QfZg8zAj0CWY
6nCGiEoCosmy+V6NL7WKN8Dn2/O5tm5QtET8gDQMspfSjduq5WyAoQfzaSEmO4GLHwq8/ZYs05pH
QhAGwQqK+PiXZMWshIWqFEY5pI+Mnpr2Uem/iPQLyGFCVWw8a675rXFYnluTDmPKjXgcB1hDh+ed
BYGKDGQzo8l9xDChptZHbvWHKqsDp2l81ZlfxzEPWp4cVEMLumL+kTSO33K+cTxe92Vc/i75EJ/q
pE2NZa1tVnmu+9uIj8xGlq/z1PyQMtdTNRrGWz3Zqyv879zLcWLq6FkWc+xM3ZyCOjVfyKAEdSbC
hG6JS26ZkjZnC0AsyRk2TjvtyuG5HoKKH4ytttbVy/BsfWUC06GcZg6VHjWKoapHtXEXk9yri+pB
a2JvStB9nKALLZs+WWW+a/PyWYzkbuJgu6DFjibNoUErBE1ZYCS5R+nY+LxIDrf31Vq+CJrlePWC
nRsECTKb65DVrqDu4vL5XVVBv1DZaeaxax6mBh3xRfyQcsSeJfdGlEBv2167x85NLy+HszPFYV1G
4P5q1IiQ3VElvP351c0MorL3rDxQM9JRT1CvVfAcwJGV/3ERpBdF52UUFf321Rjf0nQLG7Jib5GT
AmUtHgXAJixedzYcxnpXKC5FUiQOWbVT/9TjfjJ2lvYl2QIZLieDdBrjMbXwNRoglQN32aWpNGeq
S9ICM0emP40zexT8M6WTfXJiFZ1afREAqrkblWl3e0pXbjXYxfBwQqCOK+tQooMmbeIiVaM+2RMa
WKlvbKmTrzjFhQlpbyJx2ludiaEpQ+lr/BuQdR93uwsL0rWZqX1jswLrZINBCAww4FDq/z9NSLdl
XirDoE8wEbPPQtxlH0bJQt9y0QWCV2MD2TJOSE+SJC9ojjc11YN+DoGJCT6+0mB1AwB0aSS/qke3
vZV2zDXmqOTmKxvyAOjA3+UmQm/NoRwNz3VUKSB/I+eMaZPStmD2HCnunUv2XMm8GU1/t8eyctyD
iflfI9JqKCVOYRRF58ixa0+pIMcBBWvtgWUbB87WYJa/PzsA8nIoqctMDMYMU+G7BXoYN0ysJFMW
CRTUvIGQXurelyZGFGCq1nTnKNGO03iHkKt/GawPJ0PBXA24JuoUC2DjKhnatCS1e3WOJm3fNPum
3APac3tJ1uJJUGOj59sGlBGMsNJcUdUQuI6mKaK6fojVxMtYd+qA1umpHfYV8Oaavi9E96c1xL1N
Tb9vCr81tpZs5bTBzwBOAXkpMFHL0BTV7RXH5MYUEZ/mzDfnyr890BXfuzAg+V6qmT0gx/YUmcAg
52Ft/iVy1Suaj3Iwwr2BHURrCRo2Ab2QpjMWSd2jEgfeffAvei7bOA3WogQwdePNCYoOsOvK3cEo
JLcgAFQmhDI9aG/pgRuFX9n3zFB2aHX1Ju2JxLnXWM+q/fPjM4geV6BiAMDAvSq5fBfrDEkL1YgE
2bXOT7tOkf7fGRsl/JWNhaoZ6osgCUDJVGYE6oFcnDnTjIjmD0XbBM2UgRzmT1m5Pqqm/2FEC6UZ
tNEIsjxS3K+DA9mYOsOMnOE0x2+kO+Ua0GF0CyKz5ntAeQL3A1TJSp6g0c00z0fYoSI0rTtReUbn
oZljw8fXNtGZHRkUKyY9t3s0UEWD82Rn3Os+LGgA7z43IEVyKDYBH2XAgMru0GGbb0H4r8nBFgMg
iFhQwyawRFIkmg0pyPYq1YwqPVf3wuoar9a6zEPFu3gwEuSJ4lnwPSfVmy4GzcPTsfYFsASem/Zb
haJlr0rBHbaxhm28aJEhJXt5xhdWbFSpMlhR1T5wCHeUD1q78cRbN4E7dynao7VbOpW6tk2AOqit
iIj6LTeTB8etQE5shbcdfdUxgKX9PzPSqTSwJJ1bFWYyE1y3zhCM/yGfibn618KyBc6u3CJz2oyQ
yopy6ASHo/759gBWQnrQIS68bShsXz+OMm1Os7LWzIi0gRXfmxmClB1l99Bi3ITTrK7JmS3JBycx
4qrAJRWVne7luu/UwLlupYxWV+TMiORbXddMVLwbaf3f6sfR2dhG6PSwwDyH4FQOHAhFcbvPUhw4
WGujUh50ezreXpHVM+3MhDQAe9DVUuEZdmpaOfforRU+UUBDLaBG5tVmOe4+bs9Gyp8A4ozbT5Vu
H+C1BOnUEvZaM4CAm2eYnQ+pwEB8HPuPCdOg4bYU7iFaIR1y9lSPilvXZqTwQ00Ph9vjWFt4XG24
CfD2ATu4tBWZQfKi0BIcobmnvBVb9CFrznv+eWkfllVHpmxZlt4MLQat7gfH3IAJrrx5ESz+OwJp
fzhJEUO8DSNIyj3w8lWJCsGhVEI0ZlfeuCV2tzUgyc+g6VEk4AoC5qx2kAF/GjQNwL797UVZPiKf
9NCeMeylXLkwOl2eXqAIM9vSoGaUsc+9AnlRtAYn1l+68VI7zwzHwG1za3sHpXsgZvGCXwQ+Ls2h
379xQahmAnmiA4L/QnolyAYKocLwtqHlQ9fj+teQNHkxuN1zrsPQhF68O0HHU5eCNY6l+UuBbEbg
cGMr1ln1b1AAgEVUW/4v7dPKFUPNRmZG4/jspGHWbcRs69838UZF8gNNXtLurNi4kFjNZmSl+zr3
3GFjytb8DbSEOAH0xcfl/YniOXfyutYjY9h15Q4lCZZvPOvWlv/chLRH83QYcrQA6VEKCYc5GPW7
KkVfxIaTrU0UGB80cBpAkBdFtksn6+YE1NW6rkes5Y2Xacbsuy3fAgVKVtABCbJ+wKTfRdCv8TqE
tB1Fq617QopLNZ8nJ7rtwe8R0JkLvxvAZAGPj+gCp7/kT2qt1a2eCvdUFn6j+QMogswjn3xmfjaN
gP9Qq11teG3mgxJt3iKGWBvdufHl78+iGqedpqY2WvdEq5n/5fI233HqbAlkS6fP1RCllSpMpzKg
QueerNT0utn2tO7ZnQ9l/qRRgsB2I5aSywp/20MoBeQQ0hRASV+OagCwi/NmcE4k1oEdMoE2AeQL
DGkW+Iob1miekwtxjzK+2Gs6d46Fypovt9dVOpmufoO8BzIinKzvnJMFlLJOZ7wlTddHFxF6IfQo
t3hw2560rf9nD2ApsH2i507Ob/XQCYIAae6cTC7CknIvi+OgSbZSmutzi95gbAvQAl4lZlukBvQ+
hp0xKZ/ABg2qvqa6b12Afnsjfe4q+w39K69tbPmmKDYmdXHHq71yZly/XFi1RRm5cjPnZMzOI23o
0aXFRn5DfqG9TyQgPfAaVL2vE1+Mm0rJGpucLPXZLatgju+GMdLnE6tmbyhCvRvCWHd9jST7Vtui
H5GOzr+tE7wCFoA4aJik0991AMLhI6wXfbMz5uKP7Ta72YqDIucbiYjVpcRj9B9b0mwyAlbyqnfJ
qcGT00MacN8m5he9nL+0LbBMyVgd67rb2aO6n5Ec+9jx/fdIIeaJrMEyVpmTJk3juNWpQk7peC++
GlsPzzVXcc8+Lw1OjXO0xKX4PDiqvZ2FPz6633B74njBMwTLBNahS1fk+PoQj4N9qupfZTv4Y3Gw
lN+3bVyPYbmhAXIBjBv92HKyoJmsdrLtnpyYR60jpHxuf/7a1y4/LwVPZNKrhLn4vJEqP0q9fUp4
9aDo4p6TeuMxtToSCKpgQZZuVJk+iRqzDuWZiZxmt4U8cuqxX7fHcn3cYixgvUEqwyYoVEgRpwLe
e6s0OzQgQj8C9UOOGjauzb6+N5yto3Z1MGe2pHnj1ZzRHujtk14mu6oQgbXFiHx9YV6ORnKuVDTt
mBKMhqK11Q5KaN0I97EDcSHpfjtb1Khr4wFdPRLxCEIW+pVLV55zu03tkZJTj/5RHrv7efhye3X+
bvi+PLlBiQqqYFwPf2u3XNpIlMkZW3NKnoFJ5zYUyo3yUOh1F7S4rYU/Wp0FuLUzh4U+NF8Gu08D
OvLkWAtj9Hpw3j2PCreOKs+L57IE+UXiMPMbzej4uSrbaY8TbPjWOeDiKKF5dOgBnzvUBoHsyezG
PlcFdMozltZejFpEyFSNh8xup8+iFFjDODUBFUvjB97yfg/am/6Qo7EqcAjk9gyROmEpbLozejZ4
s8rSO5YzdG/YY4dqst3/QEPoHxvW74WWq88tadiu0Jkbarn7Y+Zqu29y2kNMCAAzpTPnHZj/zfsO
jKG9F/Me0V1fTad8JMnJKgTzZ5AT+RwK1zsrpX+NUFzw7CrV/KQ2usDksfLkTuXwgB4CFjbogrrX
agbRlgF0dHM2VAFBdQEYURNddbla+dXYxZ6epWnoxtTYTbZef4q7tPDTntkvsUKqXYzi2CHpgAjg
XAz3NacoU8yjfuS2+b22xtRHI6/pTdWcRLYa976S6K2viSz3nEYr7hWu/pUMWhqUQvmMROX8292q
RK7t8KXVAAUUtPfi2L30ILtFz60JROpz3FuQoGH3FjE8pptfnUnsS63/WOIS19NCHwJILNDnoHeQ
61+tLTRr0Kzk2U7TXaGU6NlO7nN7/A/XyHuBjUDhDA070t5LWlDEqzNJnk1QuyDVkD5g8U9DR3a3
d+DaHkdr0xIPL7qe8nBoTBMxWdh/EJYZY6SVt7qO1i4T0LEtnI7oT8Sb/3J5wFIYgwtcJM80br1K
nT3QrPu1DVpVa397KHKJ6H1p0HmEXAaqh2hykObMreJxGo02eUa/+8Gl4x47975GFhNvOE+haiCK
AXgF8421xWOcqxvpoetIG0fZmXkpsuiSrsvGbMRRNjk/Zkt/sdJ2P/RbOZS1FYM2OCgy3wXj5FO5
p2lh2FUcnyqn+mmCJ8BrtXgj2F2zgSQqrACTg9NZ2lNNqxcqSqHKSZ8UT0eqpMk3shkrQab+LiX7
PxPvf3/2wtS6wkQc0ymnntTES8CvB5ondkha96vOu4g0dtCJ6UhGHG+KtWF9zSmR71riAdSyUXy9
dEpGZ8fK7Do+jXa+o/lb3bIwn97ovDGPq3aQ8EL2FtpNVw1pWTsanVrM8YmXkC0QX0FB5HX2J7P8
ftv1V9fLBjersRDXIYFzOZ56ymtB0EZyivPQYI9si8d65fu4upfWCcg9LESOl9/Hvs7QVe/Gp674
hNbi4tPtn7+2c/F94CoB9MDpKuc6MmV2nTLOlBMOcx0e0Rt+qRjJ3QwY8GNnsD5QReF4ENQVByAQ
tKAcRueAmvoWynR1oCCIwDsWc3lF5znM6AUvdQavFIH9aG31Rr7DoqRwB0A3VPqRZUNVXna8ymwG
YzSM+DS1aR3qGZn9ynKRDSvB00FzLf8+DWUZ6CV39mh0BFdHH9N9nakW7tg4/dUiyNiNLKl9W3BQ
aWhdvgfTxg+nSZyAaTEiA8Ymr6gUKCHW3Z/Mte6z3vrdsc58nIXeBT3N0JFpTcPHLyyMzFpyDOiV
u1LrNrlWZlR14pMCMus4M8IktyO1rA63XWV1gXCZ4AREtwjUwi49EVGqPtstPMVwYg+U+j7fMCBj
JpdbZMEi/p8FGWgwJHU+5EqqnOJ4CEoG2KGpI1Yy7OditnynLe87oXiNXgZs1vam3T33lnM/De4h
IeWRWJ2/kNk64/CI0lDIiuygFVscjCtXDchMEBYsqisO/rycBc3inCaaAzetH4kTVBqYNKaNQGcl
rlo6TVQXnCl4jcuMb3ljDVOtaspp6j7F6tcyzwNd5d7sQrZq2jgAVt41aGsxQF8G9AhetlKQQJg5
WGWWJ89ZjVXlPxWHBCnbd9l+UnSftMePOxHsOdjhSPkBa3E5fbQruQBXqnIapycKJMmv259fdSE8
zhdkBZ62wD9cfh8Jvkr0+qCchtHS7pWYqH5qGcKnNfiH6IxWvqJ19WiuGvoQ2067N2c7D5I2/o5X
bBLMnRGHBdrlPwPREv8cc1vz68LsvcFWWiTme/vebHiykR1d8yltYd93IBO84KIufzRHbKkPOSal
db4mBC0zOtA08RYkduVGBNf6P1ZkhlhrUhirM0s5qRocy6ev3XBP6UYGa9UI2LNAxr3kz+X1bR2L
k7EscUgIyw3wxCyCNoN8NDRjtNDhzRacZm2r4GGOQx05nwUVdzl1MyQh8QqqlJNCqFcjpTu4f3L2
1HJogKsbW2XdFjKQxqJ+jBfIpS3DSAtXVBibsjzUusTTii6oZoK7AKzK/VaZY21nAr3zj7nl78/C
tBxyxLWVY2gztbxE27tT69nuS6tHWaN7Tenf3jqr5gAnBWh9QSbJRS5j0Fwq6iXwLEHzghMUYk/e
3rTAmriFL12ZSJz00KRdsnVLuu5yZFbXpw3XEJt16QDqk+y1j439oGRhIzIU2OaN43Tl4jo3Jzt+
M2RFlTojbv7ZAy9Y90GtyuXauvi+5IO5LQp7Ivj+XCFO8oqt8qbMMPO3AXCcu9DicaCWIMeA7QKY
LDsMQJi/dDtIKm/eWz2CkxDHdMq8bMDVN5BQLdzPOuWvatF7lpYj2LBfxmF44HUNnGW2sddXPAYD
RwMBzlkUduxl3s8clEyjrmYVIqo53vXQJ835nQJAFEvTw5gUAMls1eVX/ebMoDQP2kR7ZjhqfHKU
/tFi7l1ZYtwuIqtpCmZF29gR7yGhFDKCbBOJcJA1QJpOfosBbRKXbB4w772FlvCyezTmcqeKV5J/
rjwO2rkBFFf9oZ7NPdOx7km9pYi1OseghoKeI/jHrpKok9KmYLFdnjFZ7JnKUzeC/nNHWujyfMvL
jXto2XdX4120z/COB0enHCI3NUCybHmbAfQSmLkVOtpDMv6qzMyLcQ4Ujh+TjWfauzDDlc2lGR8y
dgCXvvdJnTmR1jvq1FVNfErJp2pkXk20IAPRy2wCaddG9vjdmfYKuOPw34Z953o91FrrKfOFVvlK
KXxWJF6V4o03PzJbDVxoBDea+QSJ4H01Hlp0TxWz4YuFTSA+KIPuU/Pe5veZOuGuSD2lBWt94anx
3rGeKN7cyfCUZW9WfLAYdI7fFPfbZB1nfkzHIbh94r53lMljh3vhyEW9BRMg+bNIBzw2+iw+JeOr
6MNiOqFF17PT2dPmn2QqvU476KR/VqynElCNiqXIo0yhDkLEelA9olIwuDmH27/qneH56lfhJ6GO
DyIAPDwvt3Vs5hPRCs09keRx1Ntg7L65iPiZhhYkboTTrADxu6vn+6p+NXTcSRMkg/gPRZ19ywJD
P/0rEdw3s9qfx6hvncCEtqaYdlP7J6YPbmUGMd/KzLxrm17/aMSw8FoQy8pheRtzu6PUgl47fk1J
a7Tko+KQ/CmHOdC1O2V4Kc0WD75vbf1YFXbIjLBH/kZP94a6K0yK9KUBYpxXi5RQTb3XlHyfN0+z
/aXu9715ElUk3JfBPMzja9/mR1L+KviI1K5zqNONEHml3KnjrY9e/AW3C6YK6Xp0nLlsUxGbqFND
Ejd9UsRdwe6nJrLg8rR+aflvMzui0PFhweLlpjFxpAODhhYTSLNJpkUzDU2fAL5F4ueufqyj2761
EuiCgQ2hOQg4kJqRHd4UrE+7mlsnMIc9uiMYNgnydPMHWVD+HoWxDGBJSF41ltgCycKaN9YJzINB
Gz+0Gt94cq+EFBjIvxakq28E6WkvRGedABtOLAhYGd9uz9SaAVAwo8MHVgBDkY8Gk5Tj2FrWCf1c
nmeL/D8MwEHnCxYCb4Kr9JhRgkdGIDt9KsAfeih+/odff/Z1aXqaRrhG1+LrNf9S6k+O2KrJr1yL
yGwj4bZ0bsBppelxu8nok5KTU92bj+bYnejofKVj/YXqcTDZyWG0xBZz/ZrzIvVhQacC3QJXCSSg
Twetp3DengpcigIKQFU/JmEJAZSN1bkyhY2/qIfhxsfNj3rH5RFMCZIgGe/ySDXumhJYvd3cbQDC
tkzolyZ0iKr2PaQQorSc+mOno5evgTzCqdKdLVjBVdiG0SB9ueQXwEqFmvClqTmpSpqkMKUOScCH
dq9SansuqVL0PRi/OmA6b7vf1SN0MQgaJKi2oE8OujeXBrWBW0bs1ixi2beU3GnpW4MNlG3lq9bG
BQAnyKhx5VzLvEHFQC+6zmURUBvNrk2LXe2Ie6cefuLZdrBa+8/tYa0tmQHadGTNkXy6wlDx2RiS
2CUsEhMB1V7KvojEPNX6Fth21Q60xvA2Q4cAegwvpy/XC7y255lF6BbxGoGA8ydvN863qw2MJTLO
bEjuRxMgxWmssggvxF+mmXybDXIH5ANq6+1PPameQJVrbeyqdZsmBO3gE6BYkf0QdY+pGk2GexT9
PelnMtTggX5FIcTs70Eev2FufRr/MSczgSj51KPLwmAgewTPCN6Gas+hbfgfnAKMbwjYcTZhyRYn
PYufgRxOWJc3eZRDIrIc7cia3GgettKea1sKkBr0HuI6Mq728OBMsWbQuo6YAFu3mczWN8rTfd99
yWIcubcdfdWYDXVrQEjRUiAD5yarTHKkB6poapqgMlGaqrKjOxTepGxh19dMLd1YwFlApx1VnMvp
y83ayLpC1FEncBoNLxMENsX8E0+F20Na872lY3uh/gN6Vc4dFVbVMcNQqojnibZT2EK2O1tQmdZ+
EZ1+RtT6oLZmuzGRV1EEdhnkpnFPArmMtiLpIEwVKlSbwmqrP2jKg7uRANj6/DK5Z75Xs6wrM57U
EfcGGgDIeXvO1jbQ+a+XXJvQSih6hV/vvFYc77Z+9MlG4XhrBMuynY2AWk3ekWUEcxYqYrOxcOvz
0okzULMpGvQSgKTloDyhqfX2BC3/+cWjB8uLLjEg0qEkAJiyNEEq0B29Tcw6apV5XxV347Cri++0
+lSOB0vf82nL4MpuwYWH1wnw14je3WW8Z9PVgQ277GhTRqXKAdZtE+XBZg0a6StdCZIJ/ei3B7hq
b2nMw2WEkrgcOYzNXMW8G2HP3dHPKH/+LrfaFd7fHNIk4h5CbAIJarTeyJNoTVpGFPBuRQVBV70H
mnzFH7CnfICU0DP+3KRKSKvBV3L3a1soYWNlp5xNoD8ACGjgz7qFqmGdadTDMd19qeZ5vO+clCWg
Ykjqz1hCDbzWTm4cYWf0SI2Gpbov1IfasLKg5kQN6zJrPIL/5BiX5uAR0WX3SUpjf2wG9iw4Sbw2
MWL72MU9/VY2KZa58kliBjkSpmSewxKpk95DvyeEBWjiHlJVnR/wklOOgNzFAdaHnsAaUGo7YzCQ
uAb2xEMdIqaezovXwem0k8q1V6eKf9SZAjkEWrQAH2ZMDQfFhvqvDXFNECLaZukZ1PmjGX38Yiiq
7rljQrQQL/4vpBbsU16bNFK11M0DSiAcHM9pc6SaMXmplmh3aPSM31ym673XJdACVVim+7lZWndF
bi+yoFrjaZB8eCrGyQiGig1PTVHYmJeh2fCtlb0JXCJqLksOE9U2eevb/ZgbeFjhwuwefhdC28g6
r/guukkBJELhHjwdrhRFWa0DyQjLLKLErLxsftXYYzbc9ZjA23tk5ZREhhKbH1VzRADyU4gOc9fE
bVZG+QRud/ZQNw7gGxuojZXJwuWPpwjuSLy2DClcSzUDhK91U0RFeow/29NWFvD6IEOPN4DyC+0d
nqPSLVxN1iw0ruSRnXwdWOxBcSG8PUtrAwA/C9qhkQ+4Tmygt07NlLQso4z7VvdCtsqoG9+XS9d1
kU1F3OP7phu6IXKP/18/35KcKXFZbKkTPm/fA/XdbvVALxeFdAaCAgitaBDVQeZHPgPFlCdNyuo8
mknni7o7GsYJsTmOuqO6yVK9NlXnxqSN5wy5VTC3ysEwce/gONE3sthrG2+B0yE/AP4fJDkuLymT
FSNxACWI2iSsmPA6WnmFFlS720uysu9ADI8uIQTfKohSpCXp09ZA2afAlpiTwNDKk9lYh3jUX/+L
GYBz0H0GhiF5aRAgcsUysyJKjS5CkcEbBv1QW1vkPiuhxMIcgRc6nOAaW5mg76ZYxNmiSRk83e1C
MtDQ1B7T+UQoSFP6wYu3etJWHGFZIsT4yNeCdU2KjqhZwue0qonSZ6Uow6aqPr7pF4H0hTMFRFBQ
b7n0hMKmjWNXFY+MGok6z9qql6xsG8tA2n5hY8KmkZl4sso1GGv1OrL0oPj0aXxpxmBL5XjFmy1A
y0BNjTYi4PakMXCz03Kax3UEZsbPfR1CAgtYVMXx5g+SL+EOQRpwYX6EV+NP+Slkl5rJKRSworGo
/Q7/RLc9eW25FyrgpWcfCnZyqX4SWKISchTRlOb+FIzT1lStGoDgHxTCEBEjUXe53KqCEx646CZC
IYgHOf75+ABwn+OhiOML97q043Otcu2haDBBtn7o2nRnaMfbFtYW+9yCdM22NtcaJ+nxHAHpW2Lr
AYKmUOn/gqjIbUNrU4WedtfFax5ZHhl7nGbz1ExgG4ySN54e3C2Gn9XPI25HLQaQDIQllythK32i
ToTwSFQvE/d1e6vVZ8uAtNR0YHWXGjBgFntN3ccfU3lftgLqrcgTocUHsjxyAsLseGESrtSRyJo/
hkBUr5cfD3kQ+UMzZimD4PyQnAn9vjNgSkMdGR0w2UC6bazwiitdfF9yJaGpXdrm+P6QiiNThq9I
3uxInB2Q3tu4CVcW48KUFL0Zo0ByKIWpqfFUKI99ve2rKxftxecX82ePzqqb9apRsCls6OQ4Xoyy
1FYD9uoI0MOtgq0EGX55vZWsKdI2cavIJBXK7ID0KO70QfGXxamQ8wT+FK3LDt4d0nVX2J1SkbjC
ipg8nIV4Faa569oijOstRYPV8Sz4cXgWyohytkkb7RRoXqeOKHuYDx3beNqsrsjZ56XdR1Se6h0h
+LxgR1sNhRYODds4C7fGIE2XRop+RBK8jspi5+S74XDbqzY+L2tp4zUw8JzadURKH0ynyhZwY23/
IVdioP3NRuZCzsvqcVuztIJL8bLPnkah/1ayOHtuWaIeTWOYNy7XZcqlCB7xhwq82MJWc3ViVWLq
RwMvTTB5ltrj3Nqpr7Pe9Yqps30Nl1UQs8x5zY1M38KpSVEQKnDgK19ix4WR+hrRr2a1gSMg0yPU
s8NsJkc3dwNjUkDZlqJh1ub+h1bub3souSAhpAGJLNeohzhBe5QGjmoLKLxv/RbdmbRw//v8Au8F
GT46WaS7S2/+H2dXtuSormy/iAgxwytgu8buwq75heipQAxCiEnw9XfR555zbMw11zti936pCNKa
UqnMlWsJdxxUNITbQxy92oXUEZmKgnrmYCi+a/bmdTvxXwanFzwYFx1gC6fTduTf+lEpVUOvAUo1
Hmz+zVyDj81O6/9+HzcaElwTXGs6CUffF1ADZU1B0OGuFkGVPEXJn6nH//KiLM4aKlNADiLhcaY3
JuxWU1hvYda46aF7KtAjsjUywEBXfM+SITwW8FyFa0MMNhtN3Vnu4FCsftsB4JaZ2YvWa7WnqZC6
0TO1WdlsS5v72NxscVCBt9KincyZH4nzkhfbKN+y7kV33y9P4NIqoQ6B5wSEwUDSNIsHVHByZbqr
gNe9fbf7z2jcCroS1SxP3X9NzEKCSoOcytjBhC1uqbvh461R36p0d3kgk18+8kR/t9vxQGbRgMpq
Jy1KzBj07Ua5je/R4dnbO8DX9C/wH/wDY9jUaLwEWT0ittO9zbmiNbqCw1pUzXBLrNw8pKS2wddV
qLegCAF1cVX1VgCa0ZQA2CPtlR+wOKfIBsPVA6h7BuGqHCeLEqfQQjVuHyuR/ZR1hL4FkGh6XbS2
GRf3yJGx6cccneS4QnFuUHJ4PrERv1l6U64lE6fTc7Z4eKGBiAecrBD2PbVQmPlYupNv7cw9pd+s
cuVSXx7Bf78/G0GOBEZZkFQLAbj0au23YDfDP5AbQU/qf23M9kQxpGPtdrBRR6NEG/P4hp2vebTs
3i5vvrXBTHfy0XJ0aDtMVQvnCWDxHVhTgc/sAqqs7LC1JZnFQVUigWsxYAX+naIcb99EzPknThVA
BrCD4X9ozDgdSdENOu8gT4qNFcSPCvHFo2xXxrE4W0c2ZrNlQ8JYUdA0AOGKz0RuG/Wm7b7+wYKY
k1QvcEHaWedu7rI4U0tMlZbfsehjwq2SPlq56RbHcWRk5kXBDJSrjR5hHEB/CddL5cag1sq1s7jo
R0ZmTjRtK1roJoxoypMN8tjryfpQw8d7B+kxlNbOskoQu+5S2Zs6HuhoNfnRA0l6eSnOB6AjGIUO
ChL6oLOcVwpHooFlX1H1UN6PaDJlzZXJHlwzcLlQKgENB+I0x50di0gdpFBQXwnNlGwcmfnIVF4e
wrlrR9kGr38yJfjAj09OD0Ul5QjOBwD8dD7ED2ilf0HmDFIoebl3BV0JAqcTdup48fhEkhJNzIin
0QJ5aiyO+szKAFAJqyYYsw8xwpH4JP7U9ZVjuLQwOMmwAQzMOYgICM/EpaIxwugRggMRW3Hwy59H
MyJy4sD3zF/SstHqzkxBlUayeyAXaX24vCiL30dyEvBEaE2CGOJ0ngTrIlOhkIOtBz/vdmiGufz9
89ONeQHKZYKiQ7N8nqRM7Fw6qZuYYWWDFPqGWpAkuv5ooOEOurxI/KDiPH+/mCU07iqQm4VqIdVn
Tt3+U5HJGpPMvHlhOiCIjkGEM4mnIjCZHRCXodLWNIMaKtKFEhNSM0T/IaWNuOS1Mg0UuoudoHe1
RFsMiNf577xdOUALawVUDbQi8QQ2Qaw8+wVqp/DYNBQSbiOD7Ep6JRrh7wiPvj+vuY1gvmiJBs2v
QR22cV1vJEs8TSgbALgv74qlkYA604C+FegnkCg63XUmH4VSMtxdRj1svrWV3Fz9fQ1AO1y/yCuj
MXJ2p6gGS0vaZ3qoOB9d2K7p5yz8fABJ0UuKxkvIW2qzhWhtUqgGUIyhA6mt/tW4PuJCl8B/v3/G
AR3nzLaEoyPX+DWUDxDMASxgd/0U4UJBiyReyWCsmS2BQJNqYqq9Dkyn5VHkztZesOcnH+APsMEj
mQG/guN/usYEhAFNw9MuVPJtAV0I6tE4uHYMMAF63Ckxp6FrahZmxUmUd9xIehAWv0RJ6tfNSgB0
fmXBAGYIfGxAzaHidToGuwWbn0T2PdTzcotLyq/KoFa2ubNyHtbsTH8/inw5ZOTUTMJOjDBeKIGu
821k3hSrteLFRYEmIfgEgKA4q1M0qlbkstQ6aDqyQDTkV9fanm4lvy4vzJqZ6QAdjUcDeehgpmoX
ssbY6khl5rz86ej5j8tmlqYNGrYoSkNDkJyVjFWGt//I2zZM09DWKbRHCrCIDUEtrldXm3CawE0B
poVcyZz6BVrTjdXYehOa1o6ZT517Y8WN52TPffxjSK9OXUzGgNNEzy+46+YUFbXZZEgOKk1YjTeJ
HYLrSa9XrpKlBcKZRxXcRTH3jJETGU8tBxVSGyap4XGynzjzHb65vDzLRtARgYTt1PM388JAXZUZ
MYwmRGLJkAEa0ExnxQMsmZi4QhB644mKDNbpRiMJkGaKgf2c8+cGQDBGvhtrXNJLu8xBpQEPIHPq
65/ZSAUqxihF9PDG2Z3NjW9uaW55JwJuOreXZ+w8akUEiS4YEIghX3CWK6VoFkRqJpehM7aeXdz2
dGO6WqD3z6i8r4RNS1N3bGv2foyE2/SQPZKh0b84zqsoQbxAny+PZ3nqpk2GxC9UnKbfcOQHgIHR
JDrJ+hANeSrdyvSOj76zljBfszL9/ciKqcZMTRtYMRS5U2OwkEHt0ta+kfo6fC4CJCwP9hmq7Wiy
xjPm1FAft24i9FqGIOH1RuSl8mHlVl5clCMLs0UxJXez1BUyFPovWd5FKWTr1tpHFiJZAxBt4P1x
bnAsrdl8sagRTj4wGJFvyfBaaHdjZm0MN4eOWuqhnbsp3tFj4ivandAeRFutDHLOkfN3HgFTQccF
GlhAUDILDZzYSdLO1vqwtvh7Z+t3KVMPGa++j46+0VEtHCr93pwyjBaE3kZLfFzelv/HDwDyjoAg
3jlLDnMTWjW9hh3jiD3TvtSuC0SxrZRb0r456ablN436YOhXZ4Uw7xC7/bfVmT9kQzPUhQWrg8m9
CoFRFQz0Z2yuOJGl43BsZhbZVWnemulg9WHlvFvsg4NcGUof9vbyHE5X+OkD+3Qw8yt+KM0EmIQ+
dO3USzj1khWg1pIvhFCJhZsQWKCzVLRAh0ecDj02iUi5T2QdxGO+U1xnQ0n8odjx2+UBTUfrbEB4
3E33CErWc1+lw08NSTT2YQQiVa26VYvSa+Wt2msBeA69/Eow1b8OwUTtZoFACaWX2W5wC+B+9TiW
IX9PoxfDWgnBplvpbDhHn5/tghxtJE5X4vOEP7E2CUDGkoCpHiUlrwHw2AUPlbLSAne+8SYxUTy4
Jjd5/urSRUKRvo1R9S9f3F7zjHRDY93n9PXySp1vvSkdAs4z5KkmqO5s6yltx1pweLGw9Kwh9l38
u2zgfOvh46iFAfqEyAIg3VM/PyYak+k4sDDZuurG+nIH1MM2+YobPPf1kxWkdpDmwn/zuALCw8lI
O1gBz6bn6WBYuRIQiC12YmH+oC+zLjedyYLqbPMYofHKPC0sBF52QIhNxE3IT80WIqn1uuUQCkcU
uS98PQ7/wTLgnjWmBjMQN82XoTDHPtF7fN4GDxhVvaz7UJRAdQPgV4LLtpYWQ0dz/iTWBtWD+emX
fQ4mlyRjUEo82HhNsA1kMS6bOHcwIFFGGQXCYihLQ5T8dFeJzrSzpOvLkNAsUNu7enw3bY5HRLuh
bKuABP+yvaVdfGRvnkVIrVZymaPTvkJ3AGhavdKkB6NwVY9wMKEydCpfNrg0h5C3RzJu8gLaPKXQ
WKkLgmLCwpTQN02mCJNSf8jdlXEt7bopAzYJOgHcbswcp5Eyp2ipjeM/Mu92SNbyiYvDwHti6kYH
hn7+plC6oXCKXmEhYEfQprD/qAxcVzLqV4nmJx986qORTQSgFrSoAHFi1k53hC41uIAkBReCyL2G
3yrVLRsHj1hyoys3lnULdvmxVfEjSk+T33O2ubxgSzvk2P482jRo24KtrwytjP8QhvpQgCTXA9h0
Gwv2ZDB3BaO3NLOoLEN8DlV5FajP0/FqoGh16iEG4XPuM6DPGnW4qdJ/sD2OjcwmdQQ/YA3q0ho9
VYFSedH+8pwt7D7sCQAZkUOBx5v7vHrQWxSiCxGaHkWlas0PLX4eH9empBbgc9MUHr1l0OcjxogN
HNJCsVd3b+VK6Lv4/YmXDqUEQIzc2eERSpTKVOD7EX8t0Dj+cnl2FlZ4otgDvw5YItBDN/v5UaTa
cVukQFe3ydYiYpOBcnvNsS2NYaISxgNmuqTnMlIAYdYVkmWAy8U/mo56jVwJZNYMTH8/WgTS1WaH
6ImHmvVWGV+uerg8S9M+n5376Ub7zwBms5TWXdKbzQTwLCKvM3cSHWXmPeHvl80sHG8gboFSAggT
+dc5KLnsi65sRrMMCyIg0iqMytNYgm5t/S3qnHclblbOxuLqo0EEMDKQ1SGQPp03dCOVeeOoZWiC
7Bspa5R6qti+V1xxJV55imyg9QR8HEqWoEKYy/oNJei7mdSqkLbB8MzWGECXNoChY2sRNE+hw3i2
QG6U5YVj4ZTEkK65k0Mh92WbXNkg8HcQx1Zm7pAlQxdBQIWHJVHust545O0aPmRhIGAdQCkEUSyE
d+bAccMCkLiLtSYkn7K+k+zqhAhqB0efn10gYwUHk1B8vgXJ5dNIdpc38OKvnyg7AHmfstWzcwh2
XaR1Knw+/jTaD11JvMvfX9ivuMMRioEUBki7uTNMuaNUyZC3IYFWGEHNPi8Dew2/tTQIiK2ifQIu
ERXwWdnbpkTpqr5ow8LkfraJaL0ShS94E9RvpwYtvFcmttfTU1eWtEhaM2rCwbqX/I7K+wGicUZw
/VwBdzPx20BHAdWDUytuU1dxqmCuBnB+xuwPALgaVNYuG1maqyMjzhQwHTneDoCW0uowV7X5Xvkt
W7n8FtYbcoB4ckPkajrXs/0kIQUqWqLWoRLtUs0Xa6Dhte/P3IbKiVOUJr7PmzvFfe51f+QrLnbB
p+NRb4HscdKqP1sGDZSZqnSyJqyxwkIdAkN7r9lesn3cvl29GC6YURygT6FdfZbtJLVQ0SrORfiu
umiGXXncnS81wAbolQFWBriAsxRcW7tmo1FihIA01zdRsxJqLnwe4RmuICC40aBqzHyrOmomT5jU
4cFjT4jUW8OjLxrA1WCBDx2vrHl3V0sU6ImYAwAm8Z+7Lvl97dz/SyMTEBZUmc+oVfKualQ17cxw
eMzrbxFfCUAWfvyEU0LDEp66eEPNNqqhozkcBG8amuC0rc7GV9VeI70590qgHMdr9y9i/xz2nTKz
pgZTgRoUXmL6wgVl7Y15JesSfBHefxNLC/CJgJnMuzkHmjSkaHs1dNCcmlub1CZbZjlXe1hYwQWK
qSJwT3PysMqopBMplQYQS++V9q0ybPgQEmMl47k0ZeCKgxMHnwki25n3K2PLHiADo4Wlym6IiZcg
2ta+IccKjXPnerF2ZFbRKQooPBw6WvBOXa3jxEmuRLUS2h4Tb0n0enkDn7tCUAeC1GLKBYAI/28G
/siTQwTaqdSKOyHtmpcWLehM6J6rKi+XzSxs5BMz2ukoaG4aQ2FXTlhoJUgevU6urMmCAQtVEuQA
J66ts+JfazUQqlFxEA3xS3vWspXfP83y6UsAJwSgvr9ZNLxlZgcx0lPNYqVmhkX+K262/J2UD1Lb
knFL5dfVU4X1BgpZI6gen1WVweBe06zSgcTakPguvbL/ZzqJcISoxU6KxcjYz8Kc0dSTsSOKFTLN
S1E/WcuWLi3E8fdnyUCHknQgKrVD9SCizHPiNaXwhdOHsAbJK2DIJuLw2VJ0bu0yu4zVkKF9qS8b
8O6mXsULEJXcXL0SAG8hpoU+BPLkfznXj85GmilFPfCKhPVd2j1Fa2z3CzN18vnZTHValVIlq0kI
6tPIS8WKM1z7/OzIgd9JkELi89QM0sSna9QY0zzPjgSYawEaAKsEwDfzImuVtuaYxukYFu2+tZ6M
7FOm1zsntCMhq4zIf0ryz5Z6UHhXKaUA5Dh1vBoNVSDgMORKtW9xHHhTINoEJzeew6euKTFINlp5
qoIrKvYyGcpaB6n58+WttGgEvbW4/wAWQVHk1AjXnVZJRURCXnwfzT9gzAAbx9VYETRvoXCJoBkF
Y4DqTm20aY0UoQlYoKXdxVnjmeP3XlujGF04fVOeAnxeKIXgYMwGIosqSqMsJdDZ+Cq1hwi0KAoQ
Vy+Xp2th755YmX7F0ckjg22IskpIqJt/SvKURdvL319w52DKmGhGJ+oPJPlPv5/kKcDhOSMAUe+N
9FWpb93iVgdNemNWHlvrP1oajYHAB1BHPCvPyug9lA1tcNWREHJhG7sHsXK7tokXKuVQt556gaAt
gUr5vEgVdSjvVoUgoUaGn6LXNm0B5uox4jc5itiJWd040thYpbXR0J0mcJutPAkXdjiaGIDvA2wc
8eS8Flf1Q0oUwx1DobyYw6Oe3Obd7eVVW5pHVBOQ7kej2LR2p6vW0IgrLNbG0ErtB71rvkVut/KW
WtreAEFP+SREkmcwazWClKrIJxPVT63QPe4yrx9MlEhXDuuiIeSPgVOaIu+512mwCiavejh/Ai1X
zmzDI4MMLKpTn3P5ennmlhYHpXm8paceEXsu7eZQcFw4YNxC2wP1zQ4JFHqIaBJctnL+5kVAcWRl
duM4JVVMAf3QsFDMx6JsvQY09Wb3Q6HNziIrLuJ8SH9Db6A+weaA5oFpsxy5CPCbx4LKZAzTlqNS
rvqqAUFc5f3ykBatTBQqU7APsrnZ5RAlFopYuT2EaqTEkIcen8aeQdmtjFduobk42ZStgfzsfyyd
1YAJHTi69WBJ1byiOET2m1t8mfS5rsHS3qKfL/l/pCnOtyHaPEADB5eB/5/t9zZTiJH32oD2aa/N
NlULJi0PmkPXz+LUuzC5Wrwx5o/8SLMket8kThX43vJhwEP/yU1/XTZy7h0wlCMjM+9gtlUNoq5h
DJWWQMWrfzD1emWDL+2Gv5crEjoAq893A+3TdrRqcwhtd1eMkGH/3na7q0cxsW9MYhcATKNef7qt
xwxdVnVal/vvjjA8PERW3PTCLNl4WCArBbw3HOlsliCwB7yxm5R7M2Keo0LNd2WtlwxMUipIdCL/
aM/bLzRhpgVewWzf5sHAtsnKsV/5/DxLm0UVvKmNzyfaSzxureT5+vmHohhQvRPb6xlUmUoBRkNH
LfZjAz4o1HTLFQj50gDwAvvbv4V0mj3zKFpc5GKIi2KfeXX0XpZXv4MB8AD5DDTt0LmFdPxs/xDG
bUeSaq8xw0d/OGFr/YznsRMs2MjHI2WEt/b8FmaGVBu1VKs9ZMcS4pXufap6pHhgKWCwK7fk+WTB
FnB/U2kHbB7ze0vvaM9L0gjgnh/4cF+N4urjgK4BUOOhFmYA3jUPBLUEUL9kNKt9MmQBiDC9ZA3B
fX4pThaAtzLg3afk1+mCtI3CRugxVvugdr+5btC2vuWpa9qtSxOFJCqCIoBez4lPCmLTOu5dvjcK
EkSj6+PSuPZgYBxHFqZtcXTfSidHlUfCQt4yv6ck6Nfgpud3ESygXPhX/QE6HNMYjyy4hW1mpUv4
vsruihKQtJu6vWuupLzBPYsU0ZQiRL4ZKTUyc7DxACzriGO+rxu+hdgTM9ceFwtrASOQBwLwZQLa
zVysnaSJdGOn2uv0hZVP9dVRMDQkIPfhgkQJifO5B1eiclRzSov9ED3J1GfXOyh8HzXISYYPKcfz
p2rT2G4e5fsmqYLIhCK0cnN5Ky0sNDTLkFcBpG5aidnrSzVBljI0Vr5vjS1XHi1x52ZBvkaXsmBl
wq6YOHcTTsydLvOj7RRZap47fcf2ipeJP38y99ea81i0AKpupCdAGQBveGrBanlZES6xEvodd34k
9Bk9/mg5XJmuBYc75T8mDKID/NEcyZIhCy1NEJ3uFTN7SHszUHojqBp3KwmasL2qfr+8PAv798Te
bOLypIo6kcJelwwby2g2ZK0R4DyOAoIPBx2ZtUmpYM7M0pF0lJm02T6qtk4EiSPHq4yrAykUjIGe
mejUAUD7KzZztPxxqYL1NFLLfTt8atofaJ1enqWlMQCZ48JdQTMOOZfTxVdz225zR2N7+6A3nivu
ab5SeVu0AB5zZDoR0oBp6NRCDoZbWRsVQh30/jiU+q4J/bN0rZa7tIuB2/63mTnFbZWhm0qYMFMW
G4M9KekBDUBrkmJLewq1e1TXUcdH4lk7HQt44LhTNBnbV+6f4tCudWItfh7lMbzRcOZxS51+XuSd
DYwDwYZyEZH0+QbUkSvrvfBAw4ZCvz227vRsn2e+iFYpTp2qbO8QxVPbG9OJgpj/SdN0UyigeUb1
p+fE43KNP21pH0w9svABSzxJTp4wUY9msefjH919UatXbfi6vJkXghT4ewRzgA0A5TjvXjcS2sZF
j6jXKlxfLfVPO852o8l+OxWYruPr+Vwgd4xzCf1lqL0g0D5dLqPBA6euo2LfoZtV52Ahq9SN7q68
RJbmbWoHm9JFSCHPg8cyTbp8qGCl6h4ce9fJQFvrj146OyBBRaM3UHrYF7PgTsa5ktoV7pi2uAey
Y0Orwqv7b3W/Bk5ZWCDkifBGhzoWLn1jNmO9ZjCgHYdk3xTyvWNqgFDQI7HiWU23kb39dvV+QBoR
wE+EGHi1z5XS3arRQfLO8r1bhAT7LX3hmu4N+Eei58umFo4uMMgQwoNvmIQopr8f+elMFgiQOxPB
gP1meZ12/WWGVhFwgKGbB1HAfBNEwxiJBsuyz59p60O79PKvX8i7IlOIzQXcHmjezHm0FJcjVkYg
LE6tn7HtFzLdOU3hZ922IbvY3UZ1uinZt0hbi/gXtt6J4envR/MmLLsebT3ie6n0j43VB7bUH8oi
ugVFy8pBmguzTTEzbEEecWrgRmg7C9hImeSgYEJkroNnLE6/Odqj0T2m/KNo3Y3l/LDcZ53yILIa
v107YgvRD1KxBHsDfh3SRrMjho7OWBWWw/fc+N2Ie1d/QBvGxh52UXUT9+PaUBe2I+KFyWPgaW6e
SbSKypU8lj3fx+XTIGufOxKJWe7HWeHn5h8rvgGJZY0+Bw30Xrx6cvVN6X6sbKqF0448Khz+lEyH
7MQstqC8sjND68XeJM2tqNraQ4UqiBK61WL9WS+0bVvr7yiNof8Uws462XQQ8YjxICgGiPs1EGZQ
KZj7hF7+uPzTzn4ZnshTx/O0GuhKnkskxYXTJWNEqkMvvwMZ40EQUYiNkexIfHWmCgZwJ7kTTc+E
opo5Bl3yvhWi5Qe9KPwdj7OVpV4aCt44UxkLeV24oNMDZA3KoCVOg++rXqmBl5mJoP5VVz+S8ufl
STvbU9NUEbzXrOkax6BOLeVZ2uiSGeJg+aPcFMn28ufPTgieawbyVRMIDBXAeQ7DZNqgjsLqDqb+
lbEDlTsioCq8j0zwDxkrN8PCWEAQaaIdE3QR57LpWqv0QrdKcWAgpSV36tPlsSx9Hg9ncPEj2wMQ
4+y010UWdUaeiIPQv+KNzr6u/zxKR8BUoU4F2dWZ05xy905maeKAZu1fzVrAsfTjj78+7bgjl8zb
wmptqotDVfzwLX0ls3cWziCfcPz1WYxrpE3cGQ5++2c67JXPvn29fm6QP4LDMcD4clbZVeo+71Co
qg45+2igL9uqxtUbdWpjxisAiVV0Hs1rXiXoZBSVYnET91FKhM3WQ2/81u37YbxR6qvfNYiScCkD
D4ZXJtIks0tLMXAxOmUqDn2ChFvR+AXbmvZLtNZNeb7qsAMNAQAhDKRN5rEzsC5u2cWtOKh0U9JN
f22+eBrG0ecn80ebShKS1yzH59v6gfKX/GoCrun7FnrlQZvh4lzMN63hpkkc4fsEirWyjL9XVeGr
auETBwTBuvN8eZed72KAdhBBID0No2cSZ7lbN3Y8yv4AXKOn9n9i+9XqV/g+F1ZkIsVE6A9pOLDh
zYbUj3GGsDKVhx7SOmYpAu1qJ4gSMYJxTBm+f9Y/EUd1Dp7ptsdGhp7eY6Jc/32UhUFGOT1bQJYx
GwCmrhockpmHZlu7HHi5qzFUUFPEHT6ddkgdn3WcjEWWD5qdmAc3+zTTAy22UANe62lYWGqcPRx0
vMnRITWP3AB1HxDfUONQ70GUHDR1sUmu5gvEQI5tzPIKXWM32G2wQakW0P610tfy3ue3KywAUIiq
3JTTnT/xjLJt0dIKCzwJCv0bLpZtzv6Q4VYxNhlZgzgszBleW2g4miRQp+TY6WknbVcClqJrB2ck
NxmB0DKEuuPd5TM43XInyC28VkFcMtHJTNDSuWeME14wLXPIQVX/SKgn9hKKWx1FGqNdibEWLOFK
md4O09vojCelpwCdIJcyHJpBcxWv6kV3r0W29pn11A0QfkVXxw/olQM2BLE7XnzoOT+dP2eMBlxw
jXFI6g2UxZu11tm/2bDZ3CFW1BDbojw4nZ1TA0K3I1mWTD+obmNuYsXM/YLmDl4Fon4cIYkjUbzn
IJx2Eh4HilT7W6M3bK8Z1ep+VJ3slrOC7lVRNVBcF3SH96n9LQLlxINeDETZDZbVfldJk33T5SdI
xYDLtW4y1Wy2OYn7DRNIBFLCbch1m2n9nYx2vJEmUX7Weabu09RaIyBbWEPUlJBbAyk43kTzTkcX
bAvEGoV+cMC34ObPgwZF+XE3NCte+/yVORWvYAowC8Sz2DenUyszpFtbauiHzqSe3j+1QFwYzs+h
dsDvEHuxfGjbnVbcWlVQAMJy+UzgAbNwbUx4zKnFCCSOZyyqlWjHqI8s/QA0yKvGXf7IYpLfSApl
OSA0tX1UNtX31tIKH3tY3wltAE9wjwZHzx0LWfiuJAPkGl2r2kmzyB+qpvlZO/ZPkgHfyc3cbTZq
Eds/RjWhLyOEiAU071EO9g09irBN9F+WgdYvYOz02ypjNvVcV6ZBKhS+6Vum7FxhyX0iW7lXBtf6
YSCpUnltbivbRuUqOqPiL14l29ZOQeJGMUdVpWT4OhTsu9hG8tiV6i2N0p+pkkFLr7GE5xpZDj2X
pPqTSbV9kKDJvGdOg4S80OhnwtCI4yXDoMF3N4gR8tjYjgIN/36VmJ+iaEyUTG36ju1sZR44JQ6q
07/mfV0Goz1mb4Vrl0FL1W6L4euQ72PS79RovKF5RjzI72UbHikI/5rsBYQ68UM9KGSjt8rPcTAc
4XXNqCWeHTvFlzLIxGst+Ckj49Y3Pqgv0GbLXgTIsG9ULjTfMVs79+N8tNQgQaObvmm9VK3e2qxx
33tUd+uNU6Rkp/L2R1Z1b6rLpKeWg3bvuJh0j7lQJxUNlx8pL20sTmmOaEwuipeBl8gDaIob3Q66
XvuFlhpPNu2hcOcIVuQBY7oTGq3Wo1qWFH5UFUDsZKqIn2y9HH5R0v3hIq63Fa8/2YgcsZfoSqx6
BklQYcs757Xn+ausnTdtHIfEQysjCRs74x6QqaB7V4Y4ICNzuFd0MXgtLVeWwm8Vhf22HODT8jiK
/a6O2J4iX3ljuOIZPRefpirDmKWJFvS13NCa/GnUXnhRacnvbj32TVA7rVk+1krZ7nrBvnL4qmiL
phZQXdSd+WzRrmr9iIMRIVAbHaTCcefUju/IgR6AG3pnVsMQYymWRHqw32eCfqqVHQ5pw2tPSdl7
r/JfMqng/LPE8FkGBprejHs/MqjtUZ4425pb4tZVWgsqCpSzTc7TpAgIei7vmzGhlcf1Crwrsc49
QqNuY1kp3ZXpGHud2fBARVP8F88kv82y4gVigLFHysyANGT81taK/moxrbwdhvp3ZTV151k8Znc8
HxS/bczPNtZHO1BsvXZuCjqqv+F8Iq8UApqrtG02GvitRQh3DE7BCsRlRd/2IA3NSsT6lAZ5jMQM
apmvhYqGkBvwAscJqA6y1vgeEaBrxlqMXmU2ZSAjPcMt61qBndMvK61YYNcpLJSOmYPRq2L5Fqia
EVvJ1DytJw/poBPmGYNRVbf1UBgeaA5V30r7ymdxBfa8vIRwggraOYLmKR/p1SYgQxZqCRx1Y8if
oFKudlZexH4fGabvapWubfsENV+/Hpzf+qjUxUOficcMOg+PrGephq0hXrSieBhSJcztkiu7scON
5dcG6cCgSp8jmX+oTgrH01PTGAOT9u8cDGX9nXBo+mB2Am6tZVmneooKnvYiTZPIy+y4euQ6Qatd
5mb9CyNF3N82phLf9CaPDwOoQxT0ybUcbxCTeZkS6zvc5vFt1RSMblLFbqMdtur3TJBdE0Fhs9Wy
d5uA7AHxoQgs/AK/tnnpJ5nStl4ca/RRc2TyJGSUBX3XddVmMPv7nlQ4fYxywgMmpfNLQwS5lUlE
fkVi2+bbDm0LGxL1OACgJ/guU0OLAFiDFilriPNNUK2gQVaa4s0R+vCMKvlP0KGT+6LpnliO1VBU
g7wDsedAEojWie9ClSv2uIEm+CSpmTf2ufRzgOIeYhMCL7lJ5I+2EdFO75ziBbqDLyNLP9BVxm8d
rTIftNzSH5yqzLc4zorfmV3k4Q5tvFQhNEDZIALDARu2I9CDD0oWKexet7pOenkx/gSFVqrsdFR3
tN9VbTtglGwMLch62QctvL2XJ4YVoIJuBK1VVcDmNeZI/NwqXa/vDdfTnfxXV+m9nysdnCtD6xO0
VRO1eMwmspmHtgBObQB4ow5ErhgluPnNxN2UBfg+Go3gItKsHkGsBEsi5ZAiqG/0dvgoh9wJIHVD
Pa6NxX08ioe6Txqv6XKgU9X8p4sACnxVyffGHrUAIqz6xjShREF6eFaz7wyvNrjygYvjazAoJX5T
lm3gaIPADHd4/XisJZxj6BFVdzbuvywYIRSb7YaBFdinSVxC8ajRE79pae4lzEVjrlm+kKHiHLqv
yDLrTSQDgKluUlvxxxzN3ypjoEfFTyR6gV2V9/quVHRtQxPN8WnrpI+6zAovb/MdNyMvUrEuTYcf
hqu6PQChT540ETMfXes4pEZXgVgmBWG5V+UNewXTbr7lA9E2Js0ibNqoPlhSggE04lXYAxNyo4MW
/wHg4XiXyzHxnKb/GjCVPm5c7juoDj9ZYL7YTSn1oHD1fqMbfddiEaL+o8rB7UfU9AnorWjDlLT5
gB/sP6DqOwRw0eVd6ST13oHILpyDbVR+ZPfZNy0fxnea5KX+qLRq/wm2bs0bhdB9wIpx3ho1+hCi
+KXWlrm14BQ8MqnbdlKLfK602S10ffOda7e//4e0K9uNVFm2X4QECSTwCtTg2eUq2939gnpwMySQ
yZRAfv1d+F6d48KokPse7SNtydpE5RQZGbHWCstsn/TeQHBlVYBDae7RFZm5dbuE1kE6AAJiol6H
pCWN9oZZN2EkEh5AazUNrMgjt2NCMz+mZXMFN1z6ZebyDUtr54S7rLrvTdZd2wxiM4zgdHSEO1lQ
IBWx65nV7SLC+hvPi2LfTQaX4PHWKr90y+oO5Hvru4kOwy1xk5e+Rd9Me3Crmxw+xCdZBqpig8BJ
OBVOzoBo7tFVlSfQoG4w/Tgzyz9Nqzshfisu9KbJ0a890v/EOerdoRT6yWqHZthrVLL2QVpG8rsh
CGWkWV/XHjm0VpHeQh7VQ4G/8hTbGWhWUgeK17d66jwx2jNsZSP3qV1/j932UWQV32tekaLTUbJD
vObaAzRihy0c7a5uOnnFqGaFhjbQK8gHtgGA+ZVf65LIbcqh3FcbasLq4co2x6IJSAnthM4u7mNl
xpvISurNoBkS/0UTevHPunGKoKu0eoMtAgkkaoapEJk/eK7a4br9a47Gr170W0iKlOBRoAjGvJ2V
uWEV2X9is9TRsjECHQVkVt+pU7CdsgK56jTxvazHIKhoA+Q71J2Q6VH0yRtowPl2EGhhKknzarIq
DXJCv6vRTq9Zaz/0JoFOmiv+Frx077NY7/6Ap6Xfpm7UnZQbRTsjLyFuofXZcxm3fFNE+riPBe29
zWjlenaHBhaVrxVefKNjyqETDEq+6/Qcb9K6s1vf5BpCLwYazMbrR+CvXVxndtlxBG8aGv00uCu/
iRF3na9XZnK0oKI8BlpamT+73qm/E9b8gBzxzz6mUVCopEHYlqGPTn+KRj48VXWLqC+Be7nVm1aK
MGc014Ms64c6cHEh/Rlc5e6gyC5/ImSoQ6Qybb+wUlQRs7auNkmsVRs7yscNekpnNxB3qB9I0euP
TUvTbUWFjUWgjAVZ3BSeL9IxematAJw1Ik3u3Ladw4kfW1KpMHY0stWI/jdKWvmQk/K5prTYwO3i
waCn1d4oaQQdIA6wnNSK+GfalC0i1JrWmJ3GS3Yc7ijogYj5YWk1v8GjAQJ2SkuG/ra0ioqcckHL
cg8p2xSt+BDZQsE+yrYsr1jI0uSEavMfzhDjcTsLTLsb4e86vCY89dfzZAsXbsPXOPj16Dpqbwrm
slegEd1bJUi2GTKQAEac5mNLFeJ3XrU/UmK3+Gz7mBuVh7jeafEAGrugbNDgcMPzAlqLZWKcANhw
250xZmmGoK9E3/Ab5kFMOsfNrZEOoSlKaW1XVQgYVbmNex3csE6j3yUW6HuUe3Z8Z7eoszhAX+71
dODWlZDGPcr4EqKc0uRBYXX6Ps9ss9skbo2kZzyiegj2gnVf0dQFNS//TTIbwSx0J+8NL+0RDPbJ
NXqo88o3kJ190ToeX6VmFPehIBBs0UoKkTAwYfi1VxVwNyJnyetAY9fXnBzzAFQadOQEBwXHMPnG
I/pPaiumg4yBANga3EfRNsJv6gQ9KhuVBizOTroxpgF63B8LvX3mKGldW55AfBerFve72wRRUhQP
XC/KYEDS4rWk5aMSCQIxHa3WaKfjPCc8uTJwX+xSQ7g76JkQHGbTDYHML6+h5anXTyB2Ed+1oqq8
i/ukKu4h2PLUUv0Hmmc13W0Ut5Z7iHQdSltK73I/qvLfhd2ddDN/JlVtY79a8jXRbfHs5o0hfI2M
6lVY3XAvq/rWLWIa4qJk2PWe+0Om6hU5hDIpcQcKTd/H1NZ+ZGWm+0gkgeuQOhVJtin6mz5FkER6
pTF+vcW580uqDokHyzxAsdzejKN44VmXBmWGc1G4zVsj3RinjL9a/VAGhsJbMBkq7jvoW7yraF4G
jQm+Vzd4+glx73PiWukrZPudnxCwS66VbVS4QBsn9/Mh4vcRJ0MX8Bwv2BwspE0O8MptB+ExfWuo
OHribumVITpzlGKvrO6pKSnrb1M2SbLmFI+6xAN/seujN0OOb6ztbmSVQQWdFj9HRx050hYMDyYh
i7sucX+bUWn5RQUs8aZKOlxHvW500Gl0gS9znRIihy5kz4BdaDkWHC0HyJXXcgfMMau6srn+Sx/s
X5bXZQEv4SDtQv9FGhByCVyRr1JMBkqvBUAQQ4I5q6L2RQGfFYyuEeEE5fJvZSnNz20nDsbaUXgB
1Ul825ayuxam1pk+68VtpGINxFUbEKuMSNsIWUxfBwEOiZGOj0NOnRBPezz1+jSDY/FOtR69aiLV
fMfOrZ1KcxGMysz3qneTLc+iDj8trQ60LyXe8GJi2kRZ/QMKDG2YKkTYeJ/CYScjvx9cE2PoQTxl
KpcnrVf5T4aOct9AfC3lHgJs9UMGqL1PcPXIoHeso4Js2nMFmY69g8xeFpBEZ7fQ1bOfBYtTnHBa
t4BroluXj3jR/C6A9bxSZOi7MOKaU21LXtCd7KqtLUr9FQ/iPiwAALyXkIrdNAVvQDsxjZ85b7tx
L2Ow9fF2Arw1hqfALej5XqtXQeN6aicG9xumPvIRj4A75CJQHZV+4rnV71mK178j93gJbr209a71
2unR9SNKu/u2ZbV166H56KazU3KdNm4dAGdRh1bfvqBkYO6pRr57STX4A/eeE4mBmcz2aWLfRpl+
7KMWATiLfzuN+I6QzNmoxPSu+tp6EB5gKoPD+qOIk7bd1LWeB7Xe13mg6XoZVmaUhrWL90w7Rr8c
6LcFtpZDsNLK90VO9qSie66NRR0gRK58h6pNhcDKo/nerL+55r6ljW+M9hsZ4nrbVMK4MZMEkFyU
It5sZD5+Jk6L93epx11I80lHOS8f8NR8IU3MNkzKAhFnk217z2l81jX5LXK3x3Ss9O+jloqbonCc
Iuwj8dPQVL+DX033daLofWRZ/aGv4whPSkgs6U52Klr1O4u5vZPQbB/9xkyy2wxqhs+Z6vjPvLGH
k5t7z6Wm5wnghBQZtzyVIcOxCFhreFdVrhVhBoUu7iPlbP2OcIk8A4Ykjb3Kst8CEcJNPJj6XRoj
Izr0g/R1+Jgb5Qry0BqFhVxNoem+tCLoM7vaN4/0j5ZSxq4urX7Dsza97QmEpCNQEP20K/+6ifZW
29zyPTc7OgzCdgKRcghK/68oKiGtGwFDF6nUuYrtgtLrAcJ1L5ZCvqtBMueqw6vLj7n1PHQ1ZaGM
a9cN7Nho0SE+U9DIsAXiAU9Dh86ocPzOkAKC+Zl4TssYNhPnVXpEhjJ3jae+N8Vb2lVopRPBg0Iw
QqlvAtfCrjXxtN0OeAoeakrwfqRUiN+NyaCZ21RPtdESKFFDtTpos6RvA4OUp5LR4Rq3LaratIKI
LzKYWx3/R7qpQk5G/BpiBudEZd8duoZU3yChpCD4WRebuNa8e7SwjbeZKt9YjediBqat49dRMSBv
6P1AUiAL4rZoXhWgjg90IHEcuG6kMESEL9eUVKmObjqRs+2jsQ/0LkOvBeK+jE2dvnlIgT5CX+wV
yXe6V2Q0A6SEFRxKMlobFdFXAzm8XMHRUrQ2gMZkwn53NWmD0cuaHGkFmaVhL7TxiZkNe3MmIE4a
9XCKXmz+aPH4vNGUW/2Jumkb6NYjfncTDjVKDkGFjFmIpvdyA5xcdYo8PGwN6T0RmUSBtLjjE5Pj
cJZF7+dWagUDnNC2tXj8MwMI6AmKHu2T0TRqS1R7J2lvPgLamXV+T9LpsaExC9vLHAa4XbyKK1kb
uzJVyIEAxg7YjUCG6lqZKFlYejE+gj/q3lk9OsmNhV3uJufx1Na9p8JML10/9zTpI/WM0xSb0Mk2
AJKiQWWYbAWnsFSEg+SOMZX7QHGaox+FsAzEWqN5dOSrcjbS3PP+6xVeyPkAqwNhFzCprFndkjku
oo2CmShRh0a2j9do+ku1DCCnpuqxgf/NYYk2clgmck3msdA2jR0Ya8rLC9+fMBVANYHggvaqM4Ra
wfTIY43nHlv7F9wqNuLlcszCEnz8/hwhTBunR+IN38+FRM5ob5VXMTJwl42sDMKc1fKQnR9dpH1c
IDducbVoK2XWpc8DYoSeCsCfghE5/f0DcoMg24PeOtQBnv76LV5rQfH569B/BL0ByC+064VY2vnX
3dEzNTPtzCNAkdqVW+wvz81C1e/s87O5wZPOIk2Cz+vi1nOupLrqx53D1kA6a6OYnQNkKFH30Frz
WKrfajilvy6PYu3zs3IwEY2IgZ4wj6LdI8Ntrqzw4iShXg+5DWADqD1bAyjglTQVNn69vnWZPwrf
euNrYrxLYwBjYhLwxrPxk6hVJIyEiQxgkGLALTlyH71dvz5Lk4TLpAcL8P+cc5xmDUrS0IQ+WshJ
ptam4F+lcYK9+dGAc75XacZVJiAkd+xM6fduGOlrjIKlSQK1BL1YTJDYYevcglZJE5knYh1fkEfz
abRWHl76PoRupp5uE/ljjgLpPZelpujoscd9iCje6bWVRZjmYAYsmABL+PkAH3/u6NsxC3VUq3WO
sr9XcQg9kn5XP3nl10/EmZkZilArMhZ7LswIlA7COP864IMAsGuD1QUWyac+PxVHCiRJuIOg2b5j
Q2gXOwsl4xqJmct79vMFAQwLsCMgDIDGDmbO+YK31DBlITy8NyyV3o52eUSNwn4QnbRWLH0m/gCw
BvgKxSEE+wIb+dyUOT28S1ePjsZD49iQ5o0BvfgtrGcv5YEmAqNDqmFFDuLzfgOIBTAEsFdgmMzZ
ZVFHuesMIjomcbyLNG17uDx9C98HpxrEhakfF7TlZlgLZ9T7nEYiPVW8vy+N4to0vqrNjB/90cLk
Oz/cfrxovQbajumpQ0mp3Wj0y7hIfB/AsglgBl1Kd7YqzEZPpM5k6SnL4BGDVX7f4gxB7J3ihgVY
bs5Y8zrR6TkE8Y4GARKg2EHd9h+W4IOB2Q5uosESYwUDQt82J52sbNvPvx/BGRqyAGwL/vknkUJd
tpHJkR04gtbHBFSFv+zT8X2sAPRypzB5zgRgRqy1vI+0Y+HclMaud1f84ecDDjTq+7GbhGAhWnO+
f4jWogGEYbOTq65K75TRbTlef3UFzk3MfGE5VLYODAA72VoIalOxpumysATv/FNw3HB/fzpkMVSL
mV2i+ZylXxXXPP7yCfCg5TcpqkxdHD5B0WSf5H2htOxU/k6AbpZf30DgmAP1CAcB3+fMZodVBSmq
0WMnE8lB4vPXr0/+x8/PXhBE1rR1JD5flDdud1c7Kz9/2h/n9+lEkf/Pz593MbZQRWHSwveNLhAO
SrLER3oS1cIgddeEAhf2Kl6JAH8DPDZpYM2O8pBRmuReUZ4c+sw76Q9ob7bGTPoca04Ss/+1MW22
D/60KhqIqgA/ddI2ok99uTGm1M3my4tyZmR2Lbi0BPE/ghFuonFadqPKL99rGAU0qEDUBV8OINTZ
KCo7GpqsLE9w6BtljddR3u3+YQwfTMwWo28iWkZRXp5emvFuyL58raHrFOR/oG5j4/KZuyWWy3qI
UeA6FuxXywOTrKAgF3wG6GfAZnuYKPDXZ8ucc+AfBh7R46CH6RWQAF+enLPPzxaYaWCyAu5PjzId
thAB42xcOXeLA4BUKmRIELcA+Xu+wjlJqZKqxwTVwHc5aGbTr1iYfuPsZAMtgXsNXaWQOpnH4lnU
GEg+uc6xr7cA9VC2jeT28jQtHDY09cB7AimO91N9PggOEAPhKPAcIWobWNk9125EXAf5l/sXQA4S
2Rl08YRq48SsPLcjAB1OIQ3pHuNM3ETXxWqUtOAFzwzMnHhCkqQeUaw8sr9AUbXp1k4DJwdXdOXQ
zYNk8C1QDIduFd7CEyx6zo6XhhU1YnC0U+sgHiOosZJrrXtxQF3ouivljSGwLUjGJvvLK/XOIviw
GyYiCdDlgA1DCwt49nmmq2xT04ijwTyNA0rroGUyy49R/3321GjuUjSYRqqWv6St3b9FBeneek69
m1L00d/Co8V1GekvAg0xtgWJPF8zFUE1SwJ9Y2pAErZVA32KMU/cp6St0MOsI8kDFHp7tHiH1H5Q
XEszAMukr2KUYYdnzS1RnhXNBr3mvR2KwGJndCYAcQBdXTWo1aO1BxsAzy08lt8CXpc89Z59Aq1T
Dy9PzLSyH+dl6oUMuCHw2uhQOiGrz7dWnnQcLUey5ODRX569z9JTkV5btedXXuP3zlqPjNmhhNQN
zIEoMaVNIY42X/+GA0AZ91WC5qtXRo02qC+D+bV4539NTFcH1twFc2h2WJjRVwjZ3PgAnJ5rHMvs
a9yB6fsO3BamCx19p1N5PmOlkajRQ6n1sQLe27BOpPuab383gHh8aqWJtCmygucG8rLsNNJY3mPR
b/StI7/m298/j4DWRT7WgO+1Z2fdcIUzGrHtPeby/lba//DjQTBFyhFa/eSTUuCgm6Whc8d7RHcP
br/2xcpzaOZyp18PKUekrOHWoZQ1f9BnVMvMMenjQ2P7UfbbpAHx/Dr+Wsj/ycrseo29IS37WMaH
PC93QPn8dGr2tQjh/0yAd4igGcmieb9IqUeygNp9fKDjuEMx86YGVvfy2V6eq/+amJ3tIoZ2lRpg
IibXpha6dpCUu3YtB7FwpHEnIeeFaxC71pulgD1TikqCCfyY17Y/mhDruaqOlwcyCxamucIbFRK8
ILvjRMw73Bpu1KoabOPHtg2seo8S2eXvL0wU2lYgPY6gB6+YeZK80FOXja2OE8ffdK0HJuFaSBL0
XxQ0wjiwdyELY4C1jIlyZ0dvyF07Bq7Te1S/W/aQv3Tyy6cPBtCA0gA5F2syFz0HULis7dh1H8v4
Nr2q6Jf37HRxTxlgVCxxjc42lKE1yNTkxH0ElWS8s7Ory8vwaSeBgoskxDuHCJmIebVosDU3ytOK
PHb8xnoj/Y3hftX3wQKYmCCMQ+lrYvCcu9ZaG6JaGxvrUdRJaDUADqiv5TtM7CMsMTiTkC9FTWfe
9AHoTTepM8N6LHJfFleFu7JV3z9wdmFjhXHMTJR1kJWD9sH5EGwZy6aMhHpM8i4Eat7Pkl07AAaX
XpfVCDDifToee/17bG/qaB9VK1tgrmQyDRBufZKXMSAERObMNgmuSw0oqno07CerJmES2ZAruFGA
AiGSeajr0Pur4pWd8ckBYN/hUYtHM0JgE2me80H3hobYGOIoj7QEIPmGtSsOZu4A3qNDEyUyKD1A
0m6+ajHx4IwdaZ5S++bbjpe37NvlrT0fwLsBC3LrGMZCEiZvmtbT9c486TIOQbGqJQn/fxZmT+am
aA1iJRgCWmtpu+gfBkCg4o8CDS7dqdPM+QokJQonvDHweUvbpVmyX4nazIUlgHIB5CksyEXon9Qv
zD5F5cStzBM6mUL+PGLsPnYM8Wy0PH7UbYg9arZC8z4eZWEE8cTAZsK+AywJQAbZO83WMTv7WhBG
n4qGtztQKslf2vd30ZgXe530LiAcWhZWmSauPNUYu8zWwAhzOiTFjAZIarcRW9kCWitBOAO8OhmC
MYU4QADIV+ML1ul/KvRi8LsI7k+NCFyBT11TaF/wgdjfKI3AvS5U/Ls806yiE+OjDiWX7s5qrrXk
qwEsDhPCM2SJIOiMBMvMg0Rl75mRpQ+POfljmCkQ4G+Xt+Kcojn5CFiw8bqf7iBkfs83C4kBpImr
foCbrf207cF9DVTr9+2Dph5BX/xuZ3RjDwDAN/H+su3F+ZsEiNASjIKHOruikKLnOk/F8Gh23gt6
JX9jIz2a9dqzaX6epxEShP9Qt0XTDwQl5yMsRlRbIUU7PjaVLrFQaX2Vs3wNYTJ9ZebrTThZVBbe
ZXTnr6XUK7RGZtr4+A4ybHEr6m/omxLYegEo/NPlmVsc0gdj0wH9kDmkMUB/pYhxsTQAXBUhwBtr
d9dU6P40HlQCpiAIeZ/5eIwa3R89zcbm9o5uDsAnzXdd9V0YvV+TJCjG2C+arb7WgmRxGhEGQ94R
m/ITN1+CdcAg7zM+Jl2DzmGSngaUsxjlQWR3uybXV+7I2R604L1MlODx0AUbGvHYzFc2BSuzYqjK
w2hBDard1/k+Bvrt8nItGcHZRbuIKaGCN/X5cuUFWst2KZ/ajb8V4kfUo63Y62UT0yc+LNf7OD6a
mI3DZcDqexQmRPqTmulV7u3cyAsGb1OQeNsla8XaRXvT2w5kNGR+50+ipFBuSbS0PEgN/ZOVFViQ
J9YKGdbyQSS/tbV4c7bj38eH3KmJZzYBwmougj1ao2ZSmaBvK5ixogmdkW8uz+CihfeuaQiaoKEx
i1u0yO2pmVQgmUTbWHvrna+9U/93BB++P7v0M2GxtoTQwMFipk+GN6bCrw/AQj3bQKiH8tRcHbdr
M8I7XcsOjhngeZevAXuWdjFg04jIcVpMaMed7+KU6YZWoiHNgXlBJK80bVOZX7sR3ufoo4nZGgBt
W+pejPblfV9t3K4/GF31kFbO7vJMLY0E+WZIbxqTuNZczjkVNNUd3rEDOtd5+bZvd8UaxGDNxOzI
J51HBi/p2SGXSuxcaGPukCqMNqxZTQuumZod/WpCEQ8VWMJYt0enT+7pcKXkyo0zC/neV2aqjsAj
T2s/l9mqJBDotdTZoSk3mblX1NfrIPp1eV2WjuBHI9Pl8OFaE1AWcWOPMLA2vT+gMo9gW/Yra79k
Axk73Gh4nRBgSs5toGWFAU5mlh/Qh2Fie6x1e1hYjUnvHEVcXFN418+3sKYrMBJTcdCab9rQ4gHx
1IKg+OWJOjMy8yVDnbhZbGTiAP0J8FOItnJhLUzS2fdnk5Roqu5dG4OgZhba8onVdGUEi9M0aUDi
lTK98GdLnRaFLIrYRYNs5Y/fISzAVvbSsoEp0wVA65RBOF9nxwQPtpCKH4Bhv7VHce22/LaKyuPl
lVi4Bx0gev5jZprJD1uWScSekKbiBzyKfSl3ipJgGDp/jO8t43uafL9sbnFhIFQ1taDF+2tebC1x
NXLdwKj6tA2QfvVJ8y8D+mBhNm8Rt/WqaXR+MEp376HtgEEfmlgEg/NouZmfFt8uj2hxnfDYRgc1
C0prc1hwE9tge1LBD4pk4BOqv2NfAfsTaVeX7UwbahYgOQhV/mNndi5T8LiEXXX84Ex8u5xIujGa
EboLA5hJ0mm1JwBXi5WX8vLgUBewUVaeQMPnuwNFp0rGFLujR3Wp2nXRddythBVrJmYXTVpxQ4CK
zw8eOFL0Oj5l4p/O6oTd1m1kXT49Ee2BSrOtIU2a2U+lfPOq+1Rs/mF1PpiYPWhEoaBUJRDeca4C
Zh/SFswG+idhf4ws/LopoGKnfjDQP8K/nK9JiS4CVl5H5aFLvIDw/C4qOOiFRuPnyno1CpDdLxtc
WiEENdYUbOCJPb8RzIkPZI1OeSDcgKoAlC84hCjYWqfcNTPzOwEu20gcjEsjfzLe+2b12yY/Lg9l
6RB9HMrMORSKj8gourCBdicNEaGdo8ts5aM2sqHq6bKxhZDD+Whs5lq1WBU8zjEgD2tj1S/2CCYR
4ZtIrByhJadqoScN/CUwXZ86PuuksIEIj/mBlPaNZsa3oJitmFhaHBuREx4WNhQ/59l4J6ZjFqfY
A8zjoOg/KO2l81ae7EvD+GhjNl+10WsR6KnloRhCUfuQIrq8HmtjmP7+4aqzR2qBYI3v49nnNwpK
AlJCsWPFTy+tOopsU+4YTz1kzs+tSKSpKkqH4mAMZKdZDxBvCs3iN/8ibGYKaB1kvaAJBr+MjkSz
0TTQm0GhjBWHSHtK7atIrczW4jgoPAy0JN/95vk4zKJvvBRU3YOudm0u/C5BJjnf/bm8JkvhB/Iw
oDUhfYYM4eyCQd4zHqCQww+aKoNE7Dv1w6zQE12GjhmjarIWeL4nHOfXKLYxqAvI0EwagOfD4qaT
1zXN+QEd2NWNgzxvkGm1GeqDoe0yt7L20Kl5BpiHbwSxx01s0mwDEp7u1xBz8Y2KjsFoAj5BUo0H
KfH4dYQKdXh5Wpa2KjKKUAuc3nifNK0d8Nb6sfXgcssXRgS0tr+R7h/u9o82Zv4WrWJ0zdC18qCT
g1Y9gGXpa2LlSC8u74dxzGYbGJsyhqQFP0Az9Noh/ZNjqonIf11lIkQrsgpdLNkKnm9t7mZupDCI
zHsXc1d/K5z7ughl9S8WAMDHG2lC+s+dIRq7KAciDgj5OHKj8iqRv8pRrpy/xWF8MDIbxlC4yhnH
iB9kKQJLS/3Krv0mO/3DRkN0B44HilGIyM+PgwNRFSgeUSwQRDJ6tVPECQw8aS5bWbp2EXyZljWl
+IANPreSicrs+tFBjCchwgfBLr4rvNofq1OS/7lsapqW+fn+aGpyax+cfDb1EqEdYr1heOnlvbny
+aVVgWuf9KKRwwOk8/zzTmnnDgOKHZmX/DZ2ydbo4ystcb9WNnl37tB2hUzYJPnwqTezE1XI8UiF
s2lB1obr2qPmur8uz9TSoqCZIAoLCFI+J5GEATlWTTF+gPcq2q2XbPVkZwqopmwuG1qYM+TcsO5o
g4PMy3uV98OS1DwuI8102IG1v/NsUxlb5qwsy7RNZ6sOdU4EQBOOCf/MrhGPZ5rt2Bo7UPG3j0C6
9wJPgwBMeQU5v9DwHqq1TukL1+OZxdmzhTE8Bhk2AfbZ4DPzrooTv1A0oPq4cniWps+duD4OKpaf
vU2SSmBGoFB3aLXCH7JtDfnBwl2J7xaHY703oIZEAA7Q+b5GP4NEOXWCrFL8zS7EjtF91rShwdd6
3S2OBtQVis4xYA5a0/n9sBm6uiqhPYbNYGmvUEvwDfdbW61E+Ys20HsGPBygLyGfem4jhnxTrBKs
TTlp/oRm8qD3b5f39NJ8TQ9+1HkmTOM8O0N5lbrohpojbWIHLmt93RhCnSFMGleOKV3waN4En0M1
iaKoZM5cNCTRpKq7Oj94Vto8VrT7URVRyQPbzArA7QvtMSqjB6B2t9ohA7FNy+0tRwAEcRyokELk
t/jmGDrbeK1q/EpkFO9TVX4rojHd94qwvzmqBltPEe+O0dq8lpAlgs4hxLVsYaNQoZF2jxLycACa
tvTrvh92TLOyEI9FeajREuxO9hpEMnTI+fG81W6oMDToNDWm91sXnTVAzcvtQrPrSKhU1f9trawO
TDH2bzXEnJ7jws5+x5x7ew5ZvGubF4CPQY5lB6j1cyZL6fNYxftUo2qHti/WFso80E7SEoXXr+S+
EVlsn7O0fOtMAIo16FhCkA0QbOh0r/GnF5cd5xBNAoGvAubmfGc1GaRp06TFWax2aLl1P2i+yHaX
t9biekOnEDksoPUsMvNlXOWOCek9diiA2b3Xy3pz+fufxzDBhpA+hqQ30KVzXiqllVZaDU4gdL/e
IPmzaev8tU+M24I4K67r81Cm4jy6xYD1rwPKMXOSNoeEtxQMpnZRh4LLylNrXvvHNYnvAyMGOiLS
k59OIeeGgoAg6iAFqpOQvW8QJVUK1SMut1CSvY75cDPU+o8xcm9zpnaQjvimZ2zlZyxNKO5PiG+D
PQIowCwzp7Oy1kH0hUvTvcOQZntd4sFv82YP9d/g8uJ9DqinEf/XFjnfgDZ4GKadmuzQqXrLoa5K
1RVT7VbUT27t3mVr7npxBZH5AXSDgDE2v1j7rnYsPBQwwzLagrh+Kwn98n7HkJBdwq6EnPen9sYG
q73WRaYRbefhKuK3pljrVrc4CMCb8d4DKRBwufNJk4lWAhhiZge19eh1vcbZW1p/gK0MuAUCjNoc
aRBrNeG2RNGvSLqHPPc2RgYZpBSCO7XrrASGi7YmTsF0dU54jfOh9MDEMq+KskOmsv4KOqfDtnaa
IZQOJDkTrxKHy/vt81UKACYSDHjpgBwFdf5ze0yOkef1GfY22TEX8pJIk20vm1haHcirT6kSPEBA
Dz03QbsKZHyHw8QQO9vYIWLTQRp05bU7fWUeIaLcAHCvDnwLRNXPreSkKBsIE6I0N54yGbSQzmVr
jPzPNjBZiDNtJILRn2zeXYLnhsUgWoSaKdgmevFiV79ctTVQe4rpmprKoi1oIwB6q8P72bM93bTg
KtptwpDTLuSJIq8Z2Hhto5YG4fYdBEKdXypK7BVXt7gdPliduR8PgYcRga9/aJNhP0UQ6CnUGQEa
k/CVq2PRkguwOmJRkJDm6S1I3jHWZDE72Px7OTRQ53kiaxDjBRvY0gAXW1gvbPPZ5u6hpzbWiZce
UrzjlAy9koTWWmVgYXufGZn+/iHgjSdURpbBSPHTcqswQ+Lj8vlZHAVKwVgWG6OZh+76yPVcdFV2
EH0Vtq3+Ksb8jsTdStJjaRwgN4PSRFEL+ATKBDula4DHxjggTfaspcfLo1j8PIEPBZMRKdI5xMgl
skVQjc9HaA9A9wRiiZcNLAULeH1OFXOwJSftj/OFgHx9o4g+pAcT8vS3OdGO4FMW2xrxJ3TUEb47
A/9Va7Z9B9EtCa32trx2eU5vhcwgm3751ywOF0w9oDcsPL7nT5RSG6F/N1jpYSBaKAd5l/TR82UT
C6ECsP8oSU5pxM91orGvjWrUsPFy8wVk4DDXrV3S3FaZFxpQ3xfmygou7UM8wIFFAx4ddfHZ/CaC
5rJ0ClxNUf1U2PW9V6X7to+/XR7Wwg04MagRS6HSsVCNioaxa4WZHuqo3sdS/5HwCBjb4ZB21vfL
phZH5E1vLjgwlNtmI3KbtLR56qYHpwodHUiI+74JLptY3AcfTEx//+AdqinW16EPc5C9wcMJIwY1
/Xxt769ZmQb6wUo91LEeVw4cHdsT897u9/+/UUxr9uH7RStr3rj4voIWoQm0rw0c9ddNYNWBDwMq
hUDm4dxEY5sSHSwiuJ9yU9RhthLnLFyn6JeOJAvw5oBRzsVNYrOBf7Vc5NnaPaE3xD16UEYdbhzz
69EOnBxyEyaihM8JVyRJs3ZoWXL4H9K+bEdSnOv2iZAwYMC3QAwZOUVUZtZ0g2o0BjPbYHj6f1Et
fSeDDGWo6rTUJbVKzQ6Dh+291zDM1nZgbOO68u9oIcutCCFQccPtETWQ9YEA+LoCk1Nkp+wZivl/
qV/15umrby3ZJHwu8HSmoLN611+rFq5JH28CLJ/q1WTqmn6StF9+PmmTGubPRU9iK5/A34XBZwap
vVKbX9Og7rlnXprmWl300kEB6FMAYiFmGwDEq6mGPV+qSbegshXOIx0gTPy9Am/YkVA9V0LGuUt3
lYI7NIHCKydPBfmH9fr6F6zV/uCdlLZehV/Q+97RrtOXQbC/z+QAhUN/CXME5P41Ho77XjuOncNP
Nrsz1n3ZnSZ2ZU1d2D4RAlo1BLU+bNervS0L/TaQrs9Pgm77EqKKB+uaOMTlb+XghoIywELaWWE6
Ie1faGg+8ROU06svTjBAdnQiw94KlXUHCh7feZArjeogteKRoSyVtTCQCCZu3RQubGLf36Qujnjx
pg5AR12q3edTd2xqp4MIcXZS5CjLz7T9xesrhdo1q31ZHmD1ocS9sJqRF6+WR13aAzLjSpyw3/5E
0/JHxj2os/5Srd4Sv7zVVfcC5VFYJCnQxN8f34VzBMVh5CwhCFk4FlexVZjlhVuE2SkcRGw+zSK7
chxefIGvAiw5zau1b3UTBDjAuDk18x0pYC6JtuTf0Rb/e39wYwM0A6i6N+mytseU2H2DRHNuNyPU
S8v2+R/eEtgFBPoJ6BGsE82w0JXqrUGceD6m8Ks0dgR592uonIvf4lWU1epSuedCMQBR8sGJPGBY
dOtc+dwXMkho+DD48QHwAcLqajqzJqxZ0JUCRW6IGkcCgsNPOYwgbuc5K/ZTQ6ZH2FM5iRuYa5XD
C1keDnmQ8HD1Q11gjQuAEnfORg/JutXqg2/UQYbzszMOL3zyrkyIi3PuVajVnEsN8K4w00AKFqg0
GnTWPDj1PMahnV+b3he/Gfp5UANE2+0NCHmmtQv/KWT9gd5VT4W6koZdemnQCFjYJ0hhAEs9Xz2p
KHjD9CxOUJmQtXkI3Tsiddz2/pUk5log5zyQa8+QzA8RqJMvqfZurf4DqAHgbFyDa1x6YZA9AAkU
zsu4d66299TkKq9qKzulEt52++lKUeji41E8QY4EFT0UAs7HMXFZlDMELwBPeBhf0vYfDkA0V//o
kACexVYzC22jhuRTk500JWBizrx5MZyOd34Hvsn7e87Fg5CAvQU64wLSWtcymgki4Y1xstPUWypO
K2ADTVF0D0GqTBO5OYkyke2MD58ooYeE5rDnagrb/+WO+hpLf0mQzmttYKkBkrQ0LVGgclfjNpnf
jBoeWScNV4sEbQ4VZ+7cbElYhUkQDOViFibhyMVeYHFqruxal9YzoiKlAdZggc+cf1TwoSDLn0KT
wzfhLZECVnZpksnd+y/84hKALAf470v9aJ0kZiXMOuahyk52rX6EeQ0pe/araNFwU/2VysvFAYWA
rXrEvmDAWuNEpmMI2RRSsGEztlPzqGlbHcZ2vGbCu3yZ9Zdb6tjILrDt4+Odv7vJ0kM7CcyizNfm
sZcA6dD2SHt/Srghzn3HWy9xoR5x5cpycfqCqAcxAbSFl97UeWBmCb+1c5MBllUdm4wli8CDkhME
bJtEoQ0pA1h9BT0DdcdRCcT/t+nk/j1QOHQADAsWjgiQEWs0TJ7VYTM3ssSFH1Y7EJnjX9prN/5L
E+dVjDULqYG3auqEiGH0rh6HiPpN5E837phf2RIubW4AqIANjoIWhXLn+St1QD8iReWgRV3sAy8O
yqe/XwGLJBjgTjifoaVw/nyUmKdu8vPyJLNh17ef0RaNiProqH84nyF57kPrFgKu3lpDhjtwmhzS
qTy52RwtMr0Ab1tAD/39aHBJwQ5KcDF/Yz9NXV5xVgzlqYNrnQNBvhsY9XrXnJsvffzXUZZv9iq/
hYxaV7kuhGpG2Nx1tEuk+ZZnWVRZP/9hOKiVABQMy26Qr88DDbZXVSWsYk+5mwRdrBhcFL9N6l/2
WlRMlnskKmRvyiYpEBCd3/bypInWEetgneOqr5oWV249l7ZAxPgjPLsop6z2pVwYlxl4tJyqucdt
zuVt5LJ6N5f9y/vv7eJG9DrS6uwCXGLoGDHyRFyYn0DrIrfDu9FiUSHpjRB+4nN7O8/h0wxniUYK
OESRKwvr0sJdyptYWoug3LrHx/u8J5ac5SkI1VdYMBzr7BrU+k99eb3Ro+Hh/EHkAZe3OiRJQ2HP
KKryxFr67LVzUsywbGgxvKKOcdgAGO/1kJQ2dy5gQIVhh7LOb0x/TUni4ofF3QJtX1AU3tZacmib
QZesPNVOC+dXq01gcZQlPcDG73/Yi4GQivwB7iFDWu1WRVkIoTV2q9EUkCelgm9BB4VCWqrD9Eqs
ix8QqFegBJfUYH2KFnPHFTxoAQHvd+xByX/IWtFm/N/jV1O0TANQyQ1OkIH40QiHLf3p/Xe1rKY3
k8OHNAaKUOjNr3tvXa79oXJ4eeLN/DNoDsyPrbI6uDPdjL3avB/s4oeBbi60+oATeYOeIIwrQxig
jkH4CGJLZPePEpLW7wchl6MgWUNmE2Jgq8NQsTrAbthXp96DmB6r50eahju4w249Pmw9Ac/naIpg
9Qo7RWe27uuMPKZ1toda3TUR20tvF200+JeiugjW2PJTX50BZZqOvCJg7Ieg67OJfGlrWEhOuCxs
TBv81pm0/uEVL3I2f9CkABS55xFze4R4IJoZp8m6W0BFTHz2nG/vv+FLJxvFGgbs0QcuYb2hNPC5
U4NBzu+GO6fYkGzrMLjH/kPVcqnIMuTB0Ixfi3MFHFY9svXKExqIO9jw7mAR9jBLkbw/mEtpMEWJ
C+WhJSENnPMXJlKCVJux8lSSL8zP4pT/suFSlwWftV9GmkxXpuelDeN1vNUH8mD0CbPWEBsGnNbo
bweeiu8P6FKApSFg44xGc3U9A+oB66+lxXJO3wh+S4//8PhFeBvpMyTQ15ehsgwHXCfCAnnzGPkw
W27aa1rDF0fw/0KsS+KotcPAKwTCt8pUeTOZVj44GTy73x/IxerqIlWzKAMRbEarREOPaursDjAR
Ksrgy5QasbeEVcbUG8a9KdJiB/EmAgdomQLmI7xtpSc4ur3/Ky5tViibo3W7GHmAHXM+/fjQaqn8
AdmONccA9nwuZrOv4ND8fphLr3QRqoeiDNYU6gbnYQIYmZO5XBhwaRpPqAeM16oS1yIsf/9qq5t4
X2Ug98sT8s8QMht0+y8jgCYFSuHA29ir59O0D7OgtuRpDu8lvKOv3Dwu1THQ0F54yujRv9FxlW49
5H2D7Hbw7sJcRX5AY/hnRjgbMuuO5U5MyZURXdpGX4dc/v7VG+NItUXNAPZVSE3C2sRld+Ogi+cO
+/df3cUM8HWk1SSbPQU4X6lwPRTBvuqKPSyON7rMt1rQwwgllkgG/BBCw4BZ6lNV+UkVWs86za9c
/S/OEWCokcjiSMTZfD7igMMHux6R2numf2FyPACJfmWsl0KASoH2EBI//LMKQVvLr5sSMFFQv7Ln
MC1TOOsO5uP7b/TSoQElgCVtAmcfzKrzgQw1MDOwDC5OxjdJxl+8HNXX+5reKTpEgfXh/WjL09Y5
2mLHASQO8CzQqzyPxu2Z96YEas71K8j8Dgx2hOwmK+Q9L9xbBk3wK0fIpb7sImH+v4irxcasHv3z
HOi2Ke/vh6bM4sruDtMwg5VQ6lvT8q01+NHUDbCzDjyYIaoxeX/QFz/kq5+wSp2ccppnMZcQ8egi
4yZZeeWaefn5yESh9orO2hrJSwcXmkOkxTnGPzjyB3yVr7zESzs7eCr/C+CcfzWqCmXlHb6aKCc4
ZdbVDRw9frjeNVWH1UAWBeoFDw0h8oUMA1mo8zhFjuw+84337Dq/2TfuXpnqq2Esj8e9Bu3jpfH6
VuSqUWnIyjB1n+EPFHmwFTXmAP2W9z82WS2o/6JgAAuqFgy1N4nyHEBrknHvOZiCpJa7tP/MdkMQ
Ke8rzLaRZbh1UvxicM/0k3L66ZOTH3wdYHplDVcqsOu5/99PATcZxUlwJVCIOn+fDutTOU31IsBc
33et3IxediTNDAtnemtn84ObwslY6NgFRd6p6yvzfnUqvAm/mjaA/OLqKhB+6GGSXkSmOlrNLfeu
8fTejBM3VnxQJNYLEBf8xtU1ae41oynOoAcRmkfL8yO/gVj52BRbV7b5BkDgxzYUn421IX1xtL1r
ibezXMNfbWsAxIArsBQ+GOxJUFlc/YBidOFBI23+6GjYN9aakdiBIk3C6+a5bG15jxt+fYM2tJdY
KEjfYO4oOLFDW7GAOxW19zqUPOYDdEFVTpO85A0MwaEi5ndI4BwJ9u6VWbpstOtfjFayv0wON3wD
IrW7oUBXBRyjXll0IwxpP4jOTMmQM3gB+L5+QKO0SvquCiCf6sNpzB23DQzt7Wb4KSpd/OVcAYca
S2V5d0AVkjfXSze3ZSdLKU4jd6obqNGp+4AIGksNFZ9Z+Ne84NZz8088ILMQEQyIN01HZve67Hid
n7IsaUjU+Se3SEb3ysVvvaGto6xWQO4001xrRCHkJ4O8I0oS73/H9Za2DrA6T7tBGoAqEKBLF+z+
Cxk+dNfU0N8uL3ybBd0KDDrKQkB+nm8j0DTNOlYZIGLG6bYQ9YNnubvA6sAi0vrRuIAh0zRJRXrE
HSXqq/Dl7wcJwGkAcAqofm/I70qFAj7CQMtAij/hwt31wWMzfX4/yKUJ8TrI8ilfpbBBbhUuKQk/
ORNkFkQeZRMs/KyTNTy/H+jSJ4Ou8qLVjZvSm6KwpiOTc8WyU9cG3zNR/wTpC4KBw5VzaH0MLTMD
uwq4Fgtb9g3bm1RmrEXlZqdcCFz+s2Hfa3hkC/LUyBGGcu7vllzbB1FMWG8rUCEHugdkZTSj4Ciy
mo9DA9tdWszz0ZphkdGnxfQbCo8Bh+Us6aA2VUC9LIRwpjDyYS6qNrFyKZOaApVXwN8VigF6iE0D
2Iby03mDBHGCXBiMlOdKVyhh4Bq76BC2+wHkqki6lX7i2oWtr5bdXpROuOFj7z1400hOLiSGEiWH
8L424bCXhH90m378VHqu+dmXOUworGCUGxgo5R/8rCg3vUGfMIB4dEzoCKHNsPreaALLXkAHmjLR
ta5EVJgy3c+sKbcWV/VNK4y/5143REr7c6J8qBkxMU2b1qb1S9AXIvba3NvorLMes6kXMQzMSQJH
MVhwZ01zr+eagcDus20vdXBIBxhxk7pqEtg8Qt+R5XZESnvcBG0IU8lBWc7WSS0SZ4Ufgj1V6tNo
d+KReTCP9zz+uw5tJLG0k4/SUIAdsXvHqQ0mPi+g5lEDAnFfuoW3acqCJcalY9LCr3ujO/UNEME8
9mhJki6cSAJNHXQtsjK9g5CK/VA6lf2hL707jn2ygav5VJmDx9JyI1jhR1nV8Rufq2nvwgkAxzXZ
cj9YmIbhT0rLORF5JyLQx3kic2FvcpvilY65tWG6Lz5X4E4kXBcyNrSysczh6BJ5vgnInRLiA8DO
bix9k57ASvju1sW4n4qhGfD+ewa/bqyoveXpDLf17AubOgjnmrH5TGYRjrGqPa7jrpu/TF1O+7gi
YflohdaYADLmfIc4Xe8lY+iwryLk9hcHzfCNNXZWHltTELw4k1N9T4OSPLOwr+/sElOxddivzq7U
p9mdswjv5wmzY9qkpfpVWsZ6mmtIcWOSiJewrD205TzwSCmfOz/xqAgjTESn3mPn/p0Ns/9h7GGw
LTiDTX048T3urUM8wEV6nytJTpWdh03E2lx/xH2m/y4aMcS2lWGn6pzxW9qj5geBZytJ4RvCYaud
WfFgZHDvtuOTkDB8r2uLwDbe03wnGgvabwakQ8h58xtTlh2EpZS3IQq6udkyUyYa1PBBn46NVw94
z+JH4U7514qH+nGBREQAzJOXHMmYf5MCJLYd3cZ/mlK8+8hHfQtFcZ09WKTiz7JtvjpBU37qG+dL
kaL7NI1TA0vsGR7do9VvC3yl2TJ0i49kHvFu2Sd3Uk4MtzeSCK9WkKGZ6i1M1MKkLuwvcK2mNJlU
DyM1oZu4pw3+6CD0xaViHyFLIiKiyyqxgY7eBMbuv3IszyZmQcnvvVZpDHSp6oQjMJffg/z7AF1d
KGBGg/uLSzpHFNTPhIylxkdulvKPlpHfB/mOlHkfhyMbktlP64Qqlm/V5Mm4Aqc4Bt2dbN2ha2/c
mnlJwbPgpfdy+zCIlMeSTzyueteDDEvIonFO4TjOjR3PbQ9ivAi6Q6dHK86lnxfYBnuYo4pR7KBa
2n7qB8/67qO2Fs0ePMrLoBliR0hwljMx7mYZlii4VF6EhWzHguZl7PQaVo6t8PongFl7+MSLcFfK
ro47HZjfA+SebzvAvb7rWsgb18loxFRdcHjqlDBEh5/zHruPHdc0G0HBGMjH3K36Op5q4ESawhTf
qYWCbSRg1RC7eTfvWOcPBzdv6a4ZrWAzSjJ8cnShVWzChiTWMKgdn8Zw71TKi6XJnE+4eYRRXnTF
s1MqsesELkcD1GZvB3QXTybVDfZwy+xR9gzjnGj7QRc53UoLwK3S96dTLnudaBWqiFezn+iwqI+D
pfyDBU2wvdLWvOGNX3zu+Vju82kisF2nFQAadnA7ibo++D2s3FPcbidUx0J5q0rPu6snmSeWrU6U
mCrOU3biFkkTuFD/hKObiMRYoccu5SdkRSVY3paJytRXyVB6YmtbAXYNVs0PxahEZIU1iYq2xenQ
z+K+b8M+hufCEDkS4MNaFRDo8dJq08u6QYWup/mhax38JvyouyFXeitUoe9np2dgkYfdxoUD3wY8
6ymGNG+dZHTy9pzbZJsCCLBBvxnSLpzorzh65WbKcrGZDXwWAquB57yw8k1TYE4PteffdAAtxMb3
4LlkQbU2Qz/rvh20jP2uYrEP+YvIVVl37ELefWjyptz1LuIGuqPbMLWriPHCfKyUDJJ2VHME/qL9
kGYomro6t28KlqpdY/XNJgu0OTAlxo0sB3/bAfK17bH933QLd9bqCv/Gg5XTky71GFs92oNI9sBd
aTB5+iJwNkE2+MlcQnLemgC/jMcGKvXG7XmCLhx63Kny7uQUWuBf4Q+aBlU8ZWiSsRrqyOWIXWOy
iu7gM0M2eVsVH/ocEGu3b5sPXS0bEFJn/dJ2qM2QKfROXU/wo6tObgZrUN8KPWWRCac2YmSAmQRV
467SDgedA28rchivNhRNuqhoWHUjnRTYBbdub5sKhg/uxMS+wyzGmhbqyQN56kfu6zwZumDYO4KN
UepAISOf9c+aun0E1688cgjmmSlqcos1m8ZwI3K2TVBkO4hdYPNW4bwHPAyrDICxJK+UG5uynSN3
lt6NqqzhAThO3zvg2jSNUZan+dbt/aci583BDLrd1MrGpPVn0KvSGpJR2vYPDXeHbVvSIAoHp7yf
AYGP/b4JEqumJWy+kFtB586OXdNAFZxXX4rKBrLFm70bKHql2xbNmu0YejqybRlGU+X36AppNCgb
yjaN8RncZf0f4Tz86IC8/TIMKYG6uMCepx171w11jmsYrO4m0UALpWu823zK+H1vZWLnFrr+WMxW
GjtUq10hKzcue9YlLRd5YsOZYkvtuttVsDK4Q1qAOTgBQG90Zm9Bq2cb1EJOmmeMRiCNi1i2Hd2J
tIY7WQ1OQTItpw0kK/BNJ4MkwhTeB+OhmuwVFhR30em1Ym8Ai6J1hjFJ/cJs0r4X+wrO7sc5l+m+
7nX/UM4o7lid8h+wkKaNyTl/rPvCfuiqOoNwm2Ntc2KNQFDhqj3BZyGISmnnCcjfzTYvVKoSrQP9
NIFQLmkdS5c+tsgyN0Rn4yc/FMMU19C4+OoGU38krS5+eo0qPrPZ5xuaszkZ7exHQQoSpdYo4yKF
rEDVMjfuByS06O4iFaAD26outTcoCGdRO/RBQufQbJQWJk5L0AuGxuPb3AL7F8IX3p4RrTbSIph0
UOGPyFB/mWoGaKZh5WMIzHPiVhmqud48gTLchJGBOcuGe7W1ycgkNj7lmQ2BnsahO6+a5mELmdsG
mpYmjbyMf+KzB8yaUt0X5BEZ3Xi4mR8zLx/uKNwk5CFnedMgpYWtBuoCOsk96H3QjvUPjAc/x64Y
o6bGpPfSJtsabZCaAl+wT9mIc6fEOShk7W+mfFA3KDpqOI+jzxvwuvriOjK4A+xNPQfKkoe+r+ej
b3HhRwWU9urbjs/Uxo02beO872ck3agnPfYGG0LmzCbWUL7BmYIaE4i/ClQfWhx78Pk/IDWDlkja
yG2Ggu1dZYbwRROZNnE+NvpgDAeNW6X22EagJotf4CDqo2cB7SZ5UNyW3jwnXu0SEinAUuMW2d0u
rZW1Zd2EnYEKP4ZiRJjMDhn3sm6zfc3GPvGK4KvCNLhPm0ZBViEtPxrw1O+GrIZja7n40EyDeMly
PW2N69eJnkMXkpWt/Rw6jTg63BLQWREZ7kOt3pXDhE9YgmowyBaeCnNZxaxBil4xHaBcRdkhU3O1
qXnzyeq7flPlfnlX5bq5hXmlus/cge8b6raPVHbmKfBbfmN3OWZJ7xY3Lc1/4//Kk2x0NZwOsSxp
Ng07BpfwG9y32mPbtMjqOxKimOeN6SYr+HCUU21F1hjkG9dRMio93DFK9FRf3JQ6W7+j9iPDmn5W
tl9vsiwtkyofs0TYJSRZTDvc2sVcbSd/mD4Ir1QfPGCIsHN6JKpG3W+7Io3DPLwBtv5jkXpWonNU
87gzFnFeVsODY3BZ6rETxgCr9VvHkd6WMEVjt7fHXUYHkqSq+pUWncY+MbSHuhPkoXbCPJZ2n5hF
aambxwF111DduSRT32TVA0AiWvceGnMhGlgVSQqgmnBMm+KQ2XURc5U1ADvZu4xYEVTimsianfkw
ggOxUWneHiym+dalKQQoAWn4AMsxtPkAo0qM6srbpUGwlU3O43AewzvS5EXS5Iyh0idwooMG+eyR
6mcuVPhou9jhfNYgZRlbCyUQV95MXITfnI6UKP+kOnFUpx79svJuScXUIdD2Lz+osTfrjhxy40Kk
1ORehJK03M4UnqIZHNxihsQvol09bXytBXR+Qn9jGUN2nNo6EjLMf3uOhqeYy63H1i/yg6h1uS34
aMcgQWabfsznCLu3tek7nAmC9hWQFAoJKINHJkDP3bEmdN5bkxdGWdGECRSorLhgmbwZKHyLTJg1
UTo2WQQgVfNFtaDngViT3swO0N2zLecDc6biG0rj/jbsiLmDuuvvKS/ki+daeJe0+Diy3trWOv2h
+7586ty8OaKrDrtM4zjH2gmGCKko3wyOX+2QhPN40RdLUBgZEwB13Yjg+9xoYcG+EpI2B80hNROh
ZGI/2PCcibUaVSJJ9ZCRkdykNvM2nE3Wo6dQlfBzr76Fs1V9P3j5eCqFZV6oIk+zKuEV2tgle0qZ
9+gOtvUCCjWBI4+sIS6Ts+zoOS2Sf6CJbmtgEOPcS3+zqtC3gKSbgzO01Y2H4yoWmUHGYBWzjm1n
rj6mXH5osik4FHkOLeUqb+JK2GE09h2PU0GbW7cl9m6o7DBum3DYlllaxK1LP6JeHu5nIavfkOOg
0Typ5YqVyU1B+YCrV9c++goMdeWwmUZ1Q+YPPqr4N74meYwM194FQfm7kwXbD05bJIb7SMNE7962
EDLclha5y5qxjEPe2MfWHZbXFkw3ilksgdTMtxLYuZ3EZWubd1KjiOAWsSSoNlWVhQwbNy56QNXP
vNTofG7T2cYN0uTl58Kyuk9AUPgHH+thJ1zQQ2gjwbFF+hSJIuVJ2LaoZQ0l2cO3fX4YLLABsprW
H1qBCj9uqultEYbOpmyMtfdUINtodPoMyUQAuTre1Tj1pYpEU7JNBfuaiOv2Vyh0G0ks672FusEG
ys9g/JnO2sxN05yQH8+RhZp91NqYRZzRMXI6Q+5DYOrusrITV5plb0vXqOSxP2QzQhbw2Xk9tDOj
T2cWzkdgb3znbq6375dBLz1/kf7Fk8GUgYbK+fOrnvc+isrzUekHk99kztP/1/O9FXJyhANVSASe
zx5lGptrkJu3VdyFyrjA7hes6xuwpAlCnGsmnY9jLVEePLj2dsqv9V0vvaPXQZYa76uadE9LOvoD
ghRZXFjRNeGXa49ffQKGtkpvFB4foM5Yn1r+5e8/AVssuoCugizjup07Be3kF6g2Hcv+67F3r0D3
Lvx6QOoAOIZ6VbhA7M9fTtqNyuoG3z5CyOirg3IQKl5/B/JArwFQOvQ8YJMF3TREOQ8B3+qxaPqG
HlO7fKQUOvz+5P5+/yVdmEiIQSn+BWsIKIHzGKDvMxf9NHqE3CPpj12FysTz+yHetjYwDBd0B+hb
oO8QLn//ahppr/bQWa/pUeNchGLAE5UDCvLyawCexRWowNu2w0JOXSCIANaj2LbaNiYUFtu5qSgO
RbMvyuEwp/oE9sKz0/Mf9qRRfrzmB3dhIiCkD40UcMgc4DjPh2c3lglzr6XHmueRPGT85/uvb/kC
Z61SzAKowWGNQ6cT1qerWSCdAjlMlQZHp/o5w7NGTBFqp5HBwrcJqj7X6MprNN+faQcxEjQlEXYh
op8PiDaMySqz/WM1BGTTOik4RX53oKm/G+tsU4gBJdrq2bjWZqyaNH5/uJde57KvhXipi2/D8vev
ZguquMrysZ6Pk7LjaTzk/l9qgP83vlcRliXxKsKAMz0bc8c/cjggl5iSwfP7Q7g04aGJsbSi4P0F
ePZ5gBoJcojiEWYEfBLRWBk9tG2gSMv1Xzq2LDZ+gCDidf1RGweV/zzSRJDrj4F2jz1KZtkUWajb
vj+WNeLtvxDQawZScDEFX08/UA06W7Wdc5zRH+O4lFXHqhsjANznpt3Ssv9kqfKznXq7nlW7DPU7
z/x6/ze8mRKA02MbB6UVTWCXrnOBwm4pbq1sOgLVGRdZeTe7/RVDuIshoNkO5hdYWYCOnL/IBvcv
lA7c6Tj2zW+7Sw9BGe7eH8WbWbGM4lWIFdINrsU5l50zHQv1jVRg0FePppJR9pfwzuWDncVZndq4
c4RhnSIOqEy4Lgvk2lc22UsvC+nzYqVE0JVa08wz9HtBOhSIsFT+OPheYBldRc69AbUAHgGODbS5
ACrGObveV6fWa9vSGY9dH/AKvtUAELWmC3HLZ30fVVnW7mVey9vJOOKl9kW4dcfq+/sfbQUYXF4m
0FoLqRGwMAes3PN5UVq8ysGgglkl6h4BGAehg8TXyyOX9PFQXIMSXQyHKAt+/g/G+DwcKExOoH13
PFJo4UF202j4k6Bm3+tP3jVNjDfnyjI0cDsA2QsxYdYLO+gg00tqMx6NsT86lG873+8iisYU0owp
j+hYJcKXP8h8zbPkYmTAleDvjOwVoM/zUY6e23QgC4xHDVTWqAM4WZHYr25SMO+HUz9WcWq1m/c/
5JvEAKMFzAiCiZhQ2MpWh1o2wPtvIOGIi2g9J9VUPvhQzMxqiOWECvhLbGbwTHT+Unn0z/yhkCzA
Lg0lSEyj86F6fa/BumTQdsIZUPq7zOFRbjmxxtGN/6z/0tTkTzxMV3xQoIpwb1rtY5KZGjVsF/MV
SOgSRcBr/tzLtznLRvAegYNBc22xSkcb/XxArqxppYcaax+X6pCBhKlQJ1Z/nQUsYdBXW9CYoNut
01IsAWArnN4cZy9IzEwfIXh68/6MuLCLIQT2L+oGC8FjtR9nk4WWRjeYY9HU+jSFKBzjPsKf3o9y
ad5BABC9TCjBwm50FaVkaUepVZsjpiRannvaLf2zQ6N1rOneDF/eD3fhkPFeh1tt/kpPwyTS1hxJ
BtyG+RU6zxPzt3P+4/04l5Yw5HqAikKOTd4AqbXdsIzTyhxRzvpA0wab8PQlb7yPQU9g8iFiNgQP
JR+uGZC+TU4xMbCe4EMNI/qFZHA+/2o5SAkbvOkoYKdEUguVoHZDaY/q3M+WvdTITbn73buGpLs0
7QNAmtCiwDUGs+U8rGUxqnpBzNGfXwhuLbT73VxjH19KtRYLnEUMF3MeqcJ5EN8WaFeOszly+5Fi
B3aA1rHko079WAR9ROaTX+1d+z5zflvjzd+jBbEVY1fGnx4uy5BCOQ/vjXUnXWE7x7aCWhgKvVxk
+/enzYU1dxZitfOHql1q1bNzDMse+Ped5ZzeD3DhAD0LsNr/Os+VmmYYA8nRKXK3mb4ZwdHJ8y/a
uZIaXBwL4L44PdG2scnqa0HNxXFzNAKPgf/DT79dc5a+8vg/mN9XtxRguOdwqiQeHzVOHs3/R9qZ
9baNLVv4FxHgPLxKsuTZdBLHSV6IjJznmb/+fszBPZG2CBH2QaM7D0GztKfatatWrZWspV8WtjQN
F7wdZv/HM0LY0mGnU7Wil8l1qsq7LsdWeSlBBd3GvWKsdAgo87eEW8NCvpAYnl5S+CoEW2NeZ5OS
y5PbUJ5Xwq+6dj9J4T7IP+vBL3uaS2TltQ2aTV9JoSy43xPD6umejoxY8wejndwq8j9KpnUVaK9e
7zZqjaLKdZusPCOW3BP2YPNkY5hcYMIGLySICsqkntxC9X+YsfyjgJiZ6hXlhsDfhFF2oHHo5+SV
91oHvuXy5l/YMjNbNxkjaLvhjRd2ZOsUhp22qGirxsaDiuPr//R5kbqiy+JwDFQ+T9Zgk5dXjf3n
HQYI+emfBjfKY/N0sfw6rCO7b0c39RFKG2Qibt9ea2qePyJuRUDE/29EExKzTSdHstOXSI17GECK
/kMWGy9k7X8NASUOWf4qOVO0yezhcHl0S+eN5mXyeCZrdNZNWlUUDxQvmlyl/mISYzcHCqiXTSzc
/nN/9H9NzBvkyGfotWkOXZ1Obmjt9O+VAufndW2s7PHFXUZTGI4D8gGizFMjtZKqWj1hRJt2xoiS
5so8LQ/i3/eFI+uNklwY9NC7fbHvnIOv7HvYRdeydsur8c+KEMfWjT22WYcVrbyStU34RVsbx6KF
vwHsTAN/llnNzZG+peDve1/udokdfEvU+lGpjKvLi75iR+RosIOg1qdyHF2Dd9wAkYxP7XpjBLX7
Hju82cBVIyovxsteVoPnay3s5A8ZKOnaBY9y2cTi1kKb+/9NCNGr41cWFFeY8AE21XG+MdZkQhY3
F2EjLSeopZ+1JEngHPI6MknCED5mvQpEx9whLdmr1TvGgiOG6kdFTQeHdnpMYroGxlHSKZ6QPgVq
t/L5pVU//rzwrkh4tDopMFY3aK2d+rsDgKu/w5vMhAvMEuENRYjTEUCJpoVjlMtuUO7CYuvfgDgx
197lS0s+lwZIZKLKSGvtqRGrk6Yor6mT2ROQJLkpNpFtvFzeVkuLTuYNXRjSsec9pnbieWDefdm1
rf7KiarryMs3oaNc2dH+sqWl0XDzz0ITvFB4Hp2OBrQsCQhppKRV2d1BQT9h55NvXGmsW7JC568N
KQWaamfaHzL6i6YUEk319V66Am90eRBL0zUrZBqQIlJ7FTsIzRRAhDcZkztqAEX9cptY1lWbX5vN
Sli4tIf/NkNCZMKlJT7y1TozdBjcB5eS/qaLv2egerJ05cmxYkR0j+CNa60tZiM53H3la6eTFFlL
Vywa4dlk6Bo0CFAuna47sXrWEaoMrEi1TaU/2NqUzcfL67K47AR4M68j1TqxtqWSr4scm9yODSj4
tp4K9eD57Z/LRuZfKoZHrMZ/jQg72Cstr61MHrppTOqx/JoBOii0r6yMk7/HFPVT5A2pn509QHq9
S53JAuYfDSMKHHJ150jKc5dPD8htvVRgni8PbXH+HBhE6TaHE0N0NUVS6VVc6qMrG8XGVngYaitO
efHk/LMgstTFZAFryF5G17EOkbSbaCsHB7gWgCmLu43c3kwgRqwtMkV6aFsWjc7EZTT0EFk89Cba
5kn96ldJc+e1pbadKJiQOU7tL1JL92YKBGKTDoN9aJ2WnppuF1lpuxK4Lb21oHuY8QjkZmivPz0E
HUousdRSFijS6keqhA9G0Qb0ODXhtqEctnEgYT6UWfr2d7h1bFbYsaNf9KBsgtGtjH4LFPGqHD9c
3jh/ed/EQ2HQGsqhY3Rs19ORWU7YOgF9NYzM68l4Ak7LRjvdE2ybd/Ko1HcQFzuPIN1prQjBxwyZ
lF5FaVzelKgLHXw1L7dSq0crL7KljTBTFFFVn9/xYiHGmCBbghiXE9TfBV/acicHV5eHvmgBWm7a
+OB3JNN3OvIwoH8tpO/SVcCcxnYFrvclr9fQLEvnBhErVLJVOvfO1J9LG+B45+Cjk0HZZVNzS7K3
buiveCNB8pweJ9fxz5CwV3w7y5ouwpA3AtyQ8x3YqKchHWi5dPTXy1O3dBxm0j1ylKSHoJg9nbo+
9Cf8NSXFTJIe1B4mfkc6wFPyXCrUjZI+epXl8Ntlm0sTOa/TTNU2U5EK0ZRfdoFnV/Q/Jt5TrsOV
JW9gyETT87IZke/v7zwe2REvVdkZI7UaidpiBLRyGo9qEGkOun5y/NlK7rScDAsHPrrtEvmmaNb4
75am9ti88ARNx9LzANFNLkjVetxW02te3yrGLlU3srUSPyzdGtyHTCZ3O9Rj4gmIhzI0W5WHYqU6
gMybDS/HcGVCFwdEJQ4GVYA+4JVO94odhVbu+Kwbb6/uoEnSdK+Vvrf1tIb0UZxYV5Hexx/rNBh3
l5dy0TKBC6Ee5AG2GORrCV11usFUVvV1BStARd1gUj+Fio7qm6tYK6HrQnhBpG9R36QcNj8rTgda
za3UrQfmy5Ceedyn476o7phXU95cHteC4yIwJhJDiEYnHSacPr0xB3psI9mlyWE7Vb/oemiCz5dt
LGwNm+oUlT15ZtoQ1SBqWRnjEfSxm0+fvGlv9Dfv+L4xfx2WJscRGQWL3E+VbigVt4aWetyU9soc
Lf7+o+/P3uQoXSRXk5+1WqK4qhNtY2XYwN/7jhHAHoQbhPOEG0qwQP4jTUZNduUg3iBk+laq89kR
2TAoQCKBLMxcNDk1UNh1n6aapbj2wxhpG4lGp8sjmD8gXP1s1fnT3P2zrNqpgUbuktrTO9XVk9ja
tU5640UG3bntnTYY1xXcNNuqdyZ6H+Mvly0v+HIEQECVzRU2StbC0FDEkzNphkdOtB/0W/Oz5Fx1
2Yf3GAFXhsIfFScxqaPFnhJZQyC7idzC+T2ON60ne9vAmV5MLV0JEBdHBAEhXNEcy7NXkt47sJKA
LHPb2vwAN8vHuXNwI6XR02ivxWwLfo0i+D9b898f7W2pppNVHWLe/N23JPmmVM+QuIMTaZ3PqVOv
bJIlZ0MpFNghzJQowgt3hGZltlVZIE07mvoJ1SDb4UEbvFEI4e9mpzQHmhVKhVnO9HRMKv0gljdR
XMi0Zus4NJK/PbVLUgExOeAgsz8TNnvl6/S+Q0rpzv0Bxl00rDGlL3mcYwOCx9HMCVhBo02uXu7N
/rb5fXk3L60DDzs8DVNkoW57OkFD1VvN6FHSir6O8q2tud4aD/niAODNUNjDlKDF5Ldj9QEaG9ST
7PQXus5GsqbdcH5BasQY7CMy7Pwp+nxF9ZIoqCLryQhpFfBvfedLSOu2Fgy7IXIvT9f5YLBlwDoC
EIiMleid84zWSCUczadcuQ3vQu/Nu+n088IRDHsoNaaMz2f3dr511mKmhXL5zJpKlg0EGsU28ec7
xWjS5d0YT7T0BBWkEdNT6/ubtrxRjJtClXdm80uZe6WlO4U+UmX4dHn6znfbqX1hfA7UVnTL9caT
5LyU9DJX4W2bKm92LRgBcTPX9cAviUmfzumzcooZpBJ+KFu6MdNNbD1fHshfqNfpJTejKunHAo9F
pCFCwfIJsEVECPxEbr7cV11q9uD6NONj0IbRK7NMt2uefnDGuvncFqpGIFqEwUZKFG87JQWN941T
3w2qVT0CrKX6OHlR+NpKrX1o9KG908PAd5usTW+myE8Phl/Fh0Kb5V5HEAc0hiOWTihSjzsjG4fb
gdjx2ifRsKnBQ9wgWpZ878rQf6byNFDLt5VXuD2lV3805L01BoXbBZDKtNWUbDwzoVnBn+JNhv4k
/P2woPVxq2QHLp6OlrapeIzyqAPKrGsvQ+R8bPLmT9hL6kYK5IQuuSlspj15sOCmGkf/aw474V01
2u0NylwhWKeuNP8MYMl+J+oo7S6vxNKWmm9iXtzkEs/ufCujw0pODVa7fEpoEqV3e41OaenQH5kQ
n25a7VVZUGDC2bcx7VL7yyNY8l/kI2bhDaQfzwKKPGcmh9Y3n2S534fS9VT+LtJmo3u3Pp2Hl20t
D+WfLeEADmWjJ36FrbGzD778G7TDyrtswQIICVhMybMRBIoMdkruZ1rJzf+kdPviyvCvLw/gPCCa
mQDn5M1f6idZPb2vLL8gXegrUHgPH1ueQKUxo3yu9bUsztIw0JIngoWLcmZ+OrVTR6FfSkpnP4Xy
t+4us7+8fRiMg2ZjIuVz2SlYpqQi8B3zSdFq+3mwJ+g6oA/9NCVa/2h09PxdtqfO83Lqr+De53IE
ygm6HrzF6Xi8tvW7KakyUFJl+dwX441i0xB9VYXxBGWRLUPVlH215SK+6qe4frQaiJOiLAs2XlPJ
tGWSLqjt2vmY46LsK9tMyv1Y6RmTb1tbrVDj77D/qs8z08E2l/L20+UBnB/z2aMboLyQ5aTKIvx+
P1GaTkqn9AmOAHnmOa21TfXm4gqCMDh18glEi2fl2oBYW6eJM3qy5HI7AZSrzQHyiN3lkZzvrNkK
uRjioYVwJauCXI1aK3qSujvFCbb99HaXiIVZ3xj6TGSJxAsw8P1x0OUsftJSeWNY9PnL7aYf/rx9
HHBy8hBCyIc3pRg55qNB8S5PnhDnzp/HVWay8w3LAfn3+Xkaj14jkdL0QW/wec/4OoVXUnMPd8Zz
2Ryi5qCUb3aLOlJmRHR4LRJX4puOaoo1ygO7S82SB4uG7rxfoXg+X/VZYpx8M2VbyCdFNCT0clZk
N3n9VKioTxzyfMUvzv7o9HzzfZ4gDlBEILri+Qh1OQgdLaqfFLWOHjrZDj7JUhfcxoZZ3ete199o
kmxthqBf6x9bHBk7gIw3ZLZU2U4XKtALtU6asn5qfnXJJnp56y6bx/Xv64IflscYMo6oqp/KCA34
5qZ7Rz6EUgj9H4QPCELx39Pfj4ItlBW4vKcBjoJxE2lr8ejSBOGyWBWyhYxFOCiar+iZorP0Y/Uo
efeytroC8ytWWHx0CAzyA6jLsY2FISitCs+C7atPDbau/Kw3tl4F+9JWTlLLufanNvzEOy/f0r+r
bwuJV8bWabqSV7eHChe+wZC+556Dfo/sVVtO9gs7RkHQzO9k2kbMdi9RR32OO9XeBXlg70snkSCA
GJMdFQdoeTX1o983xqPtGdJ1FGQg92AznF4GxxzNjZKr/nVNX0gBfZxV7+U8mu56texf0oY7vDfD
HmhJLVnStq7kcZdVhfXml9XsdBGso0MPQkoxLFE5C/BXB+oTiuSlBrvimz3I6feFuCSsir6uzXkJ
xo+p/qob3y+fg/Mg8fT7wiZqOiXKUl1SnvoklN2+auoHBcQEDItyp9GsHqjhY6bI5ZvdFhsK8RBu
Edh4z/pp5TJQ27EZS7edbqzok12uXLnnZ+P0+8K0lXbVekXL9zvadRXcx7DiFxfgpVjgWBPDzNkm
MTtQB/7QD11RAm/+kIDOMAaI8qBugL03kR7KIEGN6OuYpbvL6yUSDJMgQAIGw6gTOraDizl1K0Xs
p74CMcizpwTwD6SIIhYjJIB5aI7SZvDG/lGJc/uqbOWvURenW90zn+Ug4vdoHUBsOA9uSnhcd2lm
f+QNGu+01oflLJ2au85vX6wEnrLLv1msUZ39ZiHXpKhpbSipkT0XegFhlvTqNMGdVyqvyObtK63b
ZqiJOfpwbafGPYigbTupN5d/g7Ahzn6CcJuMjhdD5cq0ydNXSbrVIOL73wwIF4rRBYMczGNsP0Oc
VcYrn5+X9cgV/+f3E0TyIJ03gFj95RJImwJmlue8zCBpeijSDy123jGGIyPzJB7FRlWEok8oYwTe
wNGki3Vl864NQti7Icx2dTIPYmbxm3Yj7IRrooGCPzubJ2Grwbxp21EvZ89p/y1qb3SlvGrLez3I
96q0hisU015nxoRNBYe8rDqVxnjGb7V05xkF5AyfM3K1afOSO0/wvu5r/U8nW/sw/xL5+8vLNY/l
0p4Qttyg5jCNe5jvjY2l0YF5m8S7qV9xpYtW5qQkzQIwCIsRZp/kXpn0dvY8oRyvbpXiELdE/1eX
x7K4NUCbcoOSMz5rATM9ySdZwfGp0ytV2TvlPq9X3qqLLuDIhDBd05RDSWeb2TN0nHH31bFWvr80
UfYM+uZGm6N94SkJzVBdBkqdI73zpA8HkD/DoYpWLs6l/Q0Vi0Z1g8c8nOWnRxQCI58KEoMo7Kdu
uvNUOmryz4n/aYC36PKSzPMhbi9qKJSH7DnpIj5eoKnVMj128mcLZkU/97nePvn9bT3+zJvr1FjB
S/z95WfmTPolqHbANydqs5cTGQMfTfDnxGu6jdkXMKlGmVFd89uKTTJAMRgYbbydSB5AWWbXO4CM
/SHtYcLxJCm5dqB5geKQK8Xu0+DW1NpkHxt2sgXvlmyloIBbrpXL4lNdGP1HBcGvKxiErccaLdoP
cl1+MqIyvtLr5ocxJu0nKOitT5lpRrtMtYebQQktGFXrrNyUuQ1fGhS9P6swalARKb3DaHq0UTVk
Eapiyj7RLF2v1SPO9689Ix/YYtBxUoQWQjUNqk9/rKhxZ8NnL/0KNnTF/Z+fwVMDgvsHPIJ6bIgB
ezzANrODkFFu1uj9l41wkYHLJYVgCpEZ7GfpZDaO7I56tiunZjtJH/R65aI5P4rgGcBhzSIC9N+K
VUBI0M1GldrymVXZaubDmL3Uzoun5ytH5HxJVIWMJJxjwAIAAc6DPbowZbUJOolN8Jzb29TcjmtS
e+eTdfr9eZxH358KqwmGjO/PiXx77wxXTrYCA1kcAg8YHBcKqFQeTk0MBoo4kuOFz0Fj7Wp6woJ8
xS8uDQI9jrlswtk+g8alZiEHepmFz6V9F0aHLNvF6corbM2E4No7X4qhlkrD567dqjm8hTxWVw7H
0jwdj0Lw7qOVyY0WMAqz3jcphF67y9525fu2UFHOUeDQchPZCz3546dIPPorEfDKHIn3+GCNZgVB
bUhK7dUs/nRVBa/bynlYsyEcbrssDNVKsNGWW3mEc+1WX4shlYWzzd3KkfsP2Yp45kaoYAupRPPe
ymF7Vwpk4q9L8yFCish7STV122g38Le3we/W/CU5v7PwOmj3cVXvLy/Y8lj//Q7hbDpaV3swdgbP
k7pr1T2ir2b3DhM0tPLOgz/gHPIpkSwZiyYKn2Eo18xD532s1rpwlkZxbEI4/lbVdVYcByHviq0M
HWFzvaoZtbRgxybmn3DkxLxArysJmsbn0PqipFdSdm2VW9M4XF6OpfNzbEVYDm4DxZdSn7nyaEC/
LuX3rAVID6ocGlhS8fYNjWmMUCYLnnP5BpbXAk5H5eodQzgyIayFRiK3qxPE660GfsWtnV2/4/sW
0SlxIxhiXQggakmJyyY0g2ff3EgyhNorp39xoY++L/x+RyvanHRY8Nw6jxTHo+zRhp4qfM9CHFkR
thPqH0ZYeUbwbCR7NbqL8fj2WhWeHXkaihLtHpkQ9lI/QrJVpRYL8cU2tra9BT6b9StG5gvjkhHh
8djbCfDqjNnqg2xfNjK8VBC6Gt9bFEKsZ9jskvzD/7b+wi1pDIESgHcJnodxD2V4tOaaF4/g0bQJ
V2Sn0ZhoDvP3tS2IHzNeueVXvi/Wy6Uwc+zQ4vvQZta/kzXGn7XPC08rrYmsqopYkEndlF/MH//T
5BvC1ajGjWbja4Pnprk1yv0qHcfi4YMzi5Y3yjXA+k69bNPXtjVqY/BM3dUo4aZ7DKFS1l7fMYoj
K8IWGvrA6tUKLxjbWyOFWHt3+fuL19HR94UtVMPllvuWHDzX003nRunN0K842ZV5EuOsNlc9ve4Z
QQ8sjZIyQjr978L78uZxUBagH4RUrTLnHE5Xo2xioOWD7z83+aYctkVxGJoVPoWF7YoQI/rsNH/P
9FHCUgDFCfUiaCW6572NY/0q5WHF0y5MFcKFZLn4PIhh8cqTdU+OeZ947tBruzG+c6KPVn+dQk57
ebLmXyp4whM780iPAgRFk+yOIoTnJtI3ypyIZjyrTr4z0W8Zym9qvjJx80m4ZE64QFTbH1BqwJys
fUkj1wsOY/o11u8jbU1b73w3zxhOSmj0YcFxLELsPUjTpjH2ZNcwr9FQsLJHOOsvz935LphNkDYj
J7CQdDJ9Xg0QNClupm4tX79qgrUIccWCCN+f7CSq078Wwq+z4sZaWm5pkkCqAFpB2YoMo7AcSoPa
S5YNijv6Jjgo40ORjtdS3h0uT9T5qtNors+YXTKM4JGFE1lEdFaA3lPcHOYexJkOUlX8UrzyqgcW
WdbtytlZHBXsDw7dWpC3iWWaqRjGdKwZVSp1t0bobexMRg7j5+VBnZ8cMjYycCKaKwyEy4W5g08f
AHFArFAFw11U9h9qq0rIkE0/e8+4y6bpI/rSK8/5c6+ATYry81rxMBG7cIKgc6qoT2gkSKFPn+L0
+4j3QV/qutLicMU1LG0+sJD/zRYJIWusaZUR5YHiOvVNMz0RIV2ewJXvW8KuiDJTaiePE1qbNBIi
NPNGYByuk9kC0g/+Hf7Ws+YXw+zA9ZJZc2P9Yxj+TKh8XB7B0kaDohWxTOTesSTMENwtJVAvA2qA
ELEK2wvMg2rYcOl1mrmypxcna04+QzYyq/vNR+zIT5d9XyidxGLoZr2jwr81tPcsx5EF4U5DvVn1
p9JmP8vFxyDKP1K7XUujii2k/1kSNKtgTKFuf9biqMl9H0uNxYyZkb/RI66YQL6HyP1FCrSNpUz6
1q/q3/lED04QhAgM5tceyqB1JG3Msri6vH5Lxwky5jnnDcgFcs3TSVXDtpPbga4WQ9uWnyU6jBS3
nN6xcsZMDyrD2QY/lrBJ5HG0uhZdXDfSgvTaHtDbKwtrrfdiaX8YYP5nMgRSNGJTROz0wDpoxXJD
hMv8T9zp79gexwaEubILr+vwh4prRffhcPees3r8efV0KSrd8ONqnBR38gA+7PLXyyu9Nj3CIpRT
Z3QQbymuZF13xU0ur3x/cScBY0Q4ERZxTYw22mLI4rTVFbT6tk15qJ0nR7lHaOcdoziyIkySV6b0
2GYaHrmMdkob7v5c/v4CWAAOCrogiSyhWD0vo0lGRFADGCVMXw3lY2bGaKm4gfqohvl9hXSu0Xg7
1G6RP3rq+jc/MTFOqxJ4aRM8nXht581UVAFN0K5tQ7nqZ7vry6ObXeRp7Mn3cTr0cVp0EYhJWIQ3
8yJR6C6Nh9wLN4ZsV1tDitvPAxHQvlPl7MZAr2ol4l3aGbhrGrodlTY2EcSXRUpbt+C23D4D5tbm
yfRg1JTX8sZob6kmtitFyiV7VIrplAOYRpOpcE7DMQ60yq+5VRXzkDb2dY0amrmPvJXZXDpRx3aE
vTiOAPTzsZzH5X2Z4uoaSZnPb18wCIC5Rlk3/SzCKhGqnBwFGhlvzA9GED1AyIK6ajc8JCrK6XLy
9iQaU3ZkcJ7bo0s2CZQosGUMZvUXo7vNzXJXjJ86vX+HL6UfHvA0ZDz0bYreSJW8srdkGYa6Yts6
W3laE31fWh3QwoRvQAdAp85/fzQSbRoLKoojiawQXZsCwaK3l8cIbAzqe1ydIN5FljrET0PfmOZ9
3Rc0aLuFqaAi+ePyDlgIsI6NiLfamDSVFQUYyXv6cgnC0cu1QECo6v49huaWwhnNe9b/HSFpG6dz
fddprmvpl9fcVf2nyyYWloSbmWICgDX4sGQhvorjNAwt5K3dVP/iO7/Bql3+/sLB5xUHCyevOXqY
xIOfK81USRId+lH+UNVfuvIQB8Y2XesoXVgSwiW4K2c6Z647Ye92ZankI535boj4DvpTXxDmuDyQ
RQu0Gqs0GKpz4HS6d5E0MkaSUVANDMVVmPYPzeBdldVaY/GSmRlND1EqIFIuhVMzhVLp9mhz103S
gzwhCDpF26pYebAtLDqdyyDHqIEAQxcf2PmQTVozcad5+aM8Pia/3z5VGhxbFEUQ1jpTMTclB4Fb
m/b+BM09dFjctHBeJk9e8fWLU8X1BTEC7C8YO52qEVFje2h7tlanHkap28dF8yUM4pVy+FL4AbOD
YSsq7fhI7gh3F9jXuDIzH//rON6syDlutSS8ARayj1E93TRRcJ35KCEV031W5T+hoqg3LZSml2d1
IVDgZ7ADmVFejuKVPZgB8ulOBH1IN+z7BA1lI/3cRuar5gXUB9Y070Va2PlRBJiIs8trFYYZEW3f
0djhJV0DGwRtg/upUKJfbeV0KKk78i4oh+5qdACADaaUfKlay9zlnt5Xmxwp5Xf4ENI0M2cb/TJn
HZB+ZVd0GPBL/GDY0Pe3GT1n66c0EK413YoY3v8MWtM0yKAwdMZ+PxppUNYIPbuqmbcPgR+/xtLg
I9cYt8EhMfP8MZE081au9HrbeKa9ayXrHU9eDj5PanBj9AqIvsz0EnR8Wxqlhzq40uziudGsNyP4
WNsjE8JFnPX0W9Uard6kBDbm8KA70q7yUTH01xCRS65mfn5AIkYbEjjl00MaTA5azUoyueiM+sMm
eSOt7t8FIzhitTgY0EAJhzPuJzJhEwSb/bbzHy15JU6erz8hOp87KaDyAsFH16RwrzgRb+ROhcRJ
SQpgZ9/CRL4qlY+p79OD+wFBhMtnfOm2xJvN80TjIbC909lCuy5wMq8a3TvVet3DDfT69u/TLmzg
QCj60uV2+v221Ckwxs3o0tLb7MzgcVIfw7Uu04UlZ3ep3DB4kDkreGqER9xglcj6uTDyeJ+i6uXy
GJY/P7NicNUTh4lzpPutKdF0jYTKt8y4CakJXDawsOb8/n8GhJAo02qpSjIM4AoOlVoxim7n2J9U
o7saYFzsVH932eLikGiXp0vPnut1wqsliO1+lMPEIGl7FfqHdOW6X7goyaAZqFPNp5535umCNH1X
ZXXVWIhgIVC+7Z6z6B0DOLYgTFncFZ1ZG7XlZtOvmGpQqFkri7I2BuGyb0MfRsq6stzWu1KUK7na
1StnY9kC8FY44/nHmhfp+HHiaUZO2t5yg/qW1Gwe36trTJQLx5uF+Gdi/glHJqSslMeazBt4TWeT
SrM31ONv2cvbd9OxlflXHFkxEludqomBhPK1lRzUNbjFvF0En4gyIxIECkzqwF+E7ztmngFrTSzX
CL6b+S1c3EX4Xf9aTW8HwFEuoVxBomKuZ4gdDkoGo4+d5ZY7JV9r6bdTvD0pcfJ9YcWLslVM/K3l
ena37eWrGrSmp/8qxpXbdnnC/o1DWPamRgOp6xhHrxw6/doL0GLeez+c9urywi9uL+4ORaPrUz/D
5SOmIo0kfExXMn4kNLjZT7G+fWOb5HzhMmn/jAi+qvRaNdNtz3Tlxn4NUvUaTtLvl8cxz8f5Bvtn
Qrh0o1GVQ62XTKivrK9lF+/9rBtpZFrr2Fpyu9yGkE3Pkh6ol50elCH3kW+CnsCV8s1Y7vw1TtOF
cUAoSs4L5mQiSvGBUk7I7A5jB1ObczDSm/aXtcZRsDAC6m0z1zuVN3qYhatW1euu6eEbdFsEyn+G
4cqGWhoApMyKzb8qkAXh4jBL2UGC1uAmLEDeR+U2qJBG+HR5tc/H4GCBmw9fMnNlCmMwIZ6SkRdW
3XrYjtrG6W4uf/98EDPF46z9OJNLngEvJhTm0R8jPV3TPgp24SpX44MfmG8+5JhBb2Tm5yXSFYug
No0AeaVIqjsOADykvWk9p8p9Ex9U+eXygM6P+amleUKP/HvQmHKcV1iSho9OeZuCBFdAayIkfNnO
eRx0amee2CM7hRlJaZ44yLXAOKNrT22ZbIrGHbRsV1X3zdthODSwUJAnzNbYzeJpsZ1K96FxU13L
8tkF6HD7D2hcbtTpw+VxLW24I0NiiiUfi8SWZ0MeMsxD+60CaXfZwrnDB38DbRNNSzPkR9zSPQ3A
sPCWBpS05W7SY9SCov5H0cT7sIt/qFP/5bK9hREBLCJ1O79SztXiJNgou1YZBtfqrV+JiauxojeX
QWYfgzQGJVIS+CL7mKLlOqxt+uBGxodgrwcra7JwSBUCI3N++BCkasJea1DSVQOfz1uvcXtfBQ9J
vLImi3N0ZEGIWgyrTYfUg6Dbi+NN23wc14K7JQOIPc9+nj/wZ6fHRQ5sK9TUDL7fcNwWjbnp/DcK
XXH3khQ4MiEEwalvmwPdnoi8EDk2064nP5j0K9mWhcQPVlDeNskPQtQmLrWfj5rateymrr5BdT7T
Nll5MP2DL205jsZ4hSqDuVbkWJg96msymVsCSpqohavG76o0rpqGVLfab+26pTf57fcAFkikU/YG
vSYC8Dx9rJVWQzEh83/YQQaQbNfFh8sHcSF/hDIYyVuU6+b8p62eboIk0byk7ajVFMXDaIz7mB4w
OTM3cnLjtw9+fpt06U2RvzmQxSr1DtL3M3WNmM8l0WsHg0qSvY5Rmp26n32pX8mZ/g2mmzenwTFF
0xkRORUisuGnA1RDI1XkNifp6lxn3e9eeZTeyNw67/ITE8JJjeKC5p22JN/aSLu4Hx/qOl7ZC0u7
DZoBfj83Ng9uIeYopVQpYykktxl1PrxjzaMqrxHELlyfBJZQ71C3Ib4RS1FB1mvTLHjtSr2zT53k
KS3trZnCeFl6O09BZjusyxU3ujguigekReiHOTu6sRTxzM9YHa3xNwYZyl+X9/eCm2YzkTiamS14
Sgg+LjftLjQLb3Tz8EEuY3Suo00Xvv2qgViEjxPWgpEUHSmaE3Zc+6T0EviKomrapmsPpYVpOrEg
+NGxnqSoU7DAithf27U22fl/P32/zORqDo0hpHTQVRM2cEH/jloZUuMGRnmbp6G+iZQcZvrxsYzU
R9svzU2s6IicrCV6lsZFeyO5UFqhYDoVnGg5BFUetFlLCNVv68Db9m/HJjE0HhSgc4kDcAKnx1/z
zFFvx6B1pabfGPX9KB2GfqM5V5f32dIdhB20gFA6JxUv5sBzWQIUIWFHg2OwzfdybT7I0nXV3Jr2
dK00wS7OsoNvT3RArrQdL4TX2pxy4KJlHs8yytSrJsnX4hbhkxdpirdJezu2INuSt4OjmMsjQ8Jd
MWrNnDBPWncyNSie802UwFB7eSKXdoQGmRkdqTIvE7EDnfJQaEVF0rtp8irFQNlWzurSZBFyQipF
yAOKVnCkidoOfhFT4itTe9/gS5XWvNF8G3mNFdc27yzxUM1XNyIPlOLOaKdgIzZgk846t68/TH5/
FRfffYnihefvw+Lr5VlbcnM8QgDQ8vqdcQSnu1zXU1PPGnafGljX5gCdURrlvyRZXgkXFq4IShf/
7Ag7YKo7pUd4onXDP6ZfP1Q/tW9Nnz+UP9+xC0jUWVzbCrgLU3DbTR6liVYMjRt3O+ge12SilqZr
JjyiUoIKqyY2UPRxmHZZXbduOybuQMOdV1YfLHsNO7+0l0F1sM1kfA95m9NVMQEqqH1qcl7iYPfb
V9b60JfcNklNyLnYzBRYxVXPw0TpQ6915czNoz9690oAr7T3BQ1f0Tcr21/eZEtHh61MnZz05qzT
ezocW9KqLEnwM16NomHwtSp+phOF47V0wQInyV/Kz/8amuf16B3v9NS21Xo2lD5qdbTTs+F+mrxr
zSxeSq3dyH7zpMf5PoUMZ6snvyLf3LHIK3twoYzOzzDJq/NQnfvwhaujlgt7amQup0wtH4ymeejD
jCquvK0ME1aBZtekKaob8X3dZc4G2Oh1aGuf3jHn+CqKIYQwZw/zolecKm85cGqrb9Lk2u6eLetL
7q1pPf71EKK3sp0ZlwB0i3yssJc6MzEGycODGD0S2X52l4/Dp6LvaLGs+o08mrs00ndh9mo3/o+h
RYPOSJFan7JtJds/VRnZuHx4bG1KmspMx5s8WalyVctrdAVLRxfcD/0IOvrnvCBO90ab+ZTcQyYk
Ma/z8j6mzdyO3w4sm7lN58QBrJqk4ISVJ4vrGIA2R1eXHzLloHy/vKgLfoG0EWUbQGVwc4vxYo5s
ews14IDqdL0pXo3x7SBjHoy4Ny5RIJqmNU/i0QGaoDzzjIzfn8fhtiQftsoMuOB6dISK/4+0L2ly
G1e6/UWMIDhzS2qqKlWJVXZ56A3Ddrs5gvMA8Ne/g7r33ZYghhDyt7AX7Q6mEkgkEjmcg4DnI8Ui
T21QvUgavZ1ZpJVm6HoU6ejXgf8y7c+p/jPmT1776Q/W7EygcE5nKiVN7RdejDd+qx213gg8+u1P
BCCpCw+HfZe9G2qcwG9MdBbZ1rbzN+wPDBevUHQ1I9JFB5MrKdBanc0B+TdFiesHL57xnhJF1XQl
4IAEWK5roEkejx1piYzBq91Wn8Atk3/TFn83LEMW+GiMLOo+DSZbxb+9ciGcC/zILZztiWVlxZB1
ZIpcMAOVbAdU7bDJPunD/U/4CzmSb2J14fYdwNmjwvOfde49dun4OfW73W0LUKkjBTcdmY2qmhfs
0IyEm/HidJ+r6TtTwUStnX4bbDW4VwSfp5w5NBwgLI09IlCQyy/2Me4VV8aKh8QMDQBHUWdBLceX
nFe9zHnTpiOLLD4FvYEWFrR+9N9vr9WaEoLfB9hKiKN0GWvasfh/j2O1ZOBWfatrRXViTQBSeshH
I77BcJCkhZ82nV7O3RyNKcLLPt3f//vPPy8FmJ1njnm99HPUss3ihoUqwlw7i+ffl86inqHPbpnx
fc8C4XAQV3tCHptmO6tKzgpBvtSuNHe1Q3JMA0dmv+lKkPS9+jwsbWRAFa/MdUGYvfHxuL0uEVTe
YGteWs+RA4hp38rCBDSBhfumAyafjQrzWrNhkLrg5QQkrWvI3rnW8N8zht1fvjfFJ08/NpbCqYgd
kAIevC/+J0JeOEwt9Mz3pjla+mwPLDU2YPIw7Oqnsjk6ThbMKpNYcy/nAiUv1lUW6YsFAp3pBy2f
5uxYt99L1SWwvnKCfAc1xGvIYY27Fnpl9TnSfFzKGF+yUoB1Y+TkD84PLpv/L0Y6P6hxxyV6gWF2
9Wbprb2vqbKRq/uDOQ/kozB8jinxy9sMlBCEdQkcQNvp81MxTe2zP8xlGBtd9eQylyDLpk8Ht+f+
IS24fbit4No6IvhHahLd2dcYpTYvkN9nmKqs409EfzTZZlINbqpECIM5uz77GiO+aNDVI1J/50Wy
If4nH6MSt/VY86Mf3YxoaDSu+8wd1lYO7Q0UEdzv/WbUFaHsWv0Anb2YpRWrdA2t6MUzj5tlxPA2
OvTsNgCnRzUeefmL23lQOz8s4PC6maq5SpiXfHhR6/VdZFbgjeT6QWuBB8QzGYlG8n3yum1D5l1j
PPnVBuDOoYCwu72Ka1uF9LvgPMDfV3nK2kzBDmMsejQAMi/E7Ve+MMeaTkujqRDqZToCUU3AlC3k
2MBFAMaN+C3nZqGhxVlnKPt4E9/1PVgWXlFe2CGVHdrdZiBLWMLRm3MfdEhma+As0R8dUGPM24rG
gUV+NvNxqH7pI6aVioe2VVF+kLWTiaEbUY5A9H+V6vQan1edidGoxdrHgxvWMTmZoxPimQ4U3KOV
7TFbi0gYkIY/bOuhaF/hLEKLIQwxX6fpAQHQpilVKXJDOIQrm3Dg8pCkBM6n/Gjr3SouQFGpi6yB
RY9+5gWDftC1+ZXWP7Uqf3XGbWvXAXWPrH3O6p9LStFKPAXN0u1j038cxybQugQ83qd5zF+9noRJ
PyuC9PXtxfKJtguMysqpur6owLhLsL1t/sX30oAvL/rwtrTtDvRGYQNuIxpvffYPtXdWdaTmY1NF
KUvx+K82Bum2XemEtgvimjoOUBV4dfLXu21djFiIOoBgg/2YPT6zv7jzZhZTzFpMfc/fOPDJj4K3
ZOtUXNVBsXKMkV/BmJEIhdG7L2KOM1F5Mml212PLGq1vjkUPAkeWT/zR5lMfekvTf/aKsXnrNF97
uK3kquQPTFAkSxHNCBs/k2wbhU1y1HSi2QP0maNvCH/p+UvVJbsZ6B1Ld68bRl4e2UY0V2EuAF5L
OtQVKXKryekQZd6TwZ/+ua3NVWiBr4M1Q9g9KlA4Wpfa8EWzZr0gqN/Uth9WY5EG6AceQ1D6ZgcA
oCaKCZMrdyjJk2+uudX62Z+HaAa+JitTI6h0dEAgG6hYtqugUwgSlSlkvwSFgxQEiMbQYpjZGJF2
ckKAyHtPmLYwA0/L3o0p5Xust6ovanUxBTAfRmhQMZJrUrVfjtR0rCEi7NhbYBTMn5b6vb/7gSNU
OxMjLPTMAhHBDJPBIMas7I1uFUHKvt+2ipVdQtEQp0ukgWAcko33jlk2hCxd5C7pl3Fpy7eqWUho
+jH5dlvSypJhBAy0xJjEFL020jn2qIPeyqyCpNj5AQCtk0b9h3gut1M5qkAsV7SyMGiA7j6ER2h6
l7SqsoW4SWu3mP97rcfXsnzQ3c+31VGIkPMamF91c1pDBNEee3DAteRlVs0Xr8owAEnk4OCKfNPl
9lPUU9OsjZuoz9wZuRk6IYgpyxcaL67iEK3sDlyC6wnWYQwyy3ZgJC33h7rpUDzeLt6DvRz66cDK
n7cXbeWoojkB09KiFR2Bs2QDNG6QEHTyLvInatOgHgg7jBp4NAhSN0/1kJYHZ1wyRSPJdZL+444S
GLmoXCMvK3mImNMxMxMoV06PGBNp4qfGPbkE5/Vkob4zfCuyU9w+UE9xuCzsz0W0IeQCTRzlF3SX
XGVZlrGcuWbUXeQMRfEAWuAl9FxP9US4Dq+Bq4EjjPq1mHy8ArBuXcrY7Cx1lIzD55IYXyeDhJOZ
bGLgpKO9ptikY7Mhrc1DH1Sot7f02kYNNIcB5BhJKhvPSemokRi4mkyfaZTk06bQE2CK6MH98E+Y
fj6TIp82y6R1m+gLjfxKf5+Rd4sXb3tbEfFDLzfrUoR02FLbATjhTGjk0H94/TaiMg58mb01Po/J
X00auXd3BEk6SanEtDENDQ8GGqVm6BM30O6lZcLdBJVw3GAWGPEFy/2l/1j8pu29ARLqf7qnUnGq
ro378uPSz88Hr/IKjo8XxhMnmyl+u70f1x7p8vvSoQXiPwOVBfZD8x7bz9w50PxgNYfbQlat10HC
Clzk+JtIF2zi+Fpi9yaNcvcx6Y48fXJsRTPByjqJPC5mPQRlme0JPc/u8L7yq8LJUxrpgKIMplxh
tuufR/0YrUXoLZI7tLu8thxTK2jEQEdquMGSqtI4104bfkXAhP5XgvgFZwpQY5rQYUhpVBrOjpVw
LTQ9NLm7J0585Jwq9n1NITQZo/iFdnMExNIdkWajU/cod0VD7QWzWYAmPLy96de1YzhJpI3FuxRY
bFcRox7X3pwzBo2K+In52bdkocfYHgHYrT9pgxYOTrm3yPiYEm1LFhaytn7OnEHxiBLGJXmci58h
LSw4nHu/LnQaLfZUhFnGTuhS3fb1sHcBDYgW/99ZtyiupGtY6Q/dMVqKmALQJVfQBUAp9rR+opE9
uRHzy0PaZ0cwH+w6gMzyhW7B8PLMUh4Qv9mY/RIWLEfNOj+lgNLVu2LbYj46uL0hK6eQgPESpJQ2
GuWv7pBx9HtnMfQyIrxDI0cEZoFN2agKnisOHlJ81O5sIoDgJcMa3Br8ZK5bogXqyD1QSpzS/C2t
nLDpimCY37riy221VgXiRQKkKDH3LLdeYNxHW+iU0wi0ke7UBynftajrZelzZ7lB3+jIJBT3OzQg
9YO9HfQ5K9M5mlYvUz7AHZjtYSy3nCSYK1ekJ1a3618Z8qhBUuPxMzjQK0X6zkshIfsrW1SMYCtS
BKYkOk0xcyASNpdux1uQ9XWoW0VJ9ZW1Xwv6XhjvtzdoxdVciJAOYLZYbkFmu4pG/fDb8Pe3v65S
QPz7md8ccJhivYMCqXF00FgMTjMtHxW+bOWWvFBBul3qyciJ2ULIQL4OOt2btACmFw8TFSixSpB0
etqu6xjuuCqyxyA1NwnaFosHaqrMV+yq5BMv9JEuZCtzzKWoIMZZxrAo/nZL0G/aYFFNd0i3b93y
p9sidwgaPm9u95VTBg7dVzNIoeuTP2phiehXP+p0CRzt2C7g16u/43ETzpMb+H5x4MW89Yw2YABW
rh4MujOy4fNC+G7xt+BHCXzjN4BKgqr4WoIbujIqpLQ2rUs2Cdc3OUjIPPtvffpSVElQ5G9c/8mQ
2BhqAx0U7376rBPV7btiozhqyGyIkv01/1o2MfCz06oRPQ2OUW97O1es+boEARdqiOF8OdlY27xq
HLtoIoOwcPYwk6hqfF05CdDhXwlSqJhgvpzXbtZENfk8xfuMfbW17e3DplJC8hbjMLm+15VNRLyf
hnHsqs3t76+Y/4UKQv7ZYZ6GTm/0At+f9edyRo/uA192yaA4zcK6Jeu/kCK5DN2xR2YZ2ArXdJ6Q
2AqSeI9YKHCanabNW3/8eVurVXlAYwQxITIl4Cy51IoUeqnphlFjYoCGTVIGbh3pzq6Z442hPSV3
IwLYaOHG7YRRIkDooFvtUpyNjIk1zHEdscV8svrvJb27ZC8koNcAIKGgz0YL4qUEbph4hiZNg0f9
MXeDQdUCt2pmZ9+XNBi4PmDqtsZptL9Z5c+6UAS/q2YmIDIFJgze05I7N8txYW1nwADAGFSPb5nx
pWxRbFA186vkSBvvT1aeFTFpohhMFZk77tvxKfZAEaV4/KwamAPQDGw3Qju5413L+wKAO04TFU6A
6k+/HCoSNPlXrQ4X1djwqpc5kyUdUUIz009qrF3MvV1Dl804FQ9T790frArwzP+pJJ3RammolxlQ
SYv3XmMHrNoMuQqjX9of1MxstDajvxDdM5gglhvNqpy3yTT41sk2J74ZzNZ8MayM78FLXB1TNrZ3
wvP8RyDAbKAYrpkrtGMMdWtLi4LUySg3jm5glv9OD/0hQXCQC6gjPLTl+kNBPJIA9NY6Nan5SjjK
WVqlcJ/ygMV/ZCC8hwSEwOicvDz+Exi34nawzVPa2AuAKCz2q6aVvQcy0BiSabCf7GIGT07aGkBC
R8O1HcPVJZ7dKn6JXGjEL/FAjQe0ctTGUM6Rca1QZeRm6Xd9lKEloDYqFBGroI3zbcq+dvHTkuxJ
/G1y/oqbHK3Kh9nDFHf+yZvelyENiEvDEo0ms/UPK9kDBQBV0z5bkyJ1Jw752W0jVssQnVM+aBRA
WiXPJqeF5ZZNYpMTr8FcnAadP27qZNv7G0u/73r+ryjRB+bCM0Pw5cb0nYWnpGmhBuwAIfOVqJpx
PxI1ki5owMaQNY6mj1YwSQCqZnXaVB05dXpBH/Xcanf2OE2vsTOQLRqXTR6MPc26APy1OnLbs/OY
c4/s+joxAkvj9tFe/GHXIZp+YZR329pOk8+J42a7pkUof58Tkc1DbizqvXoanHHoo6bfNtqmdg9D
oVhyofHlilxYoAxYlJYmbVC57oGi8LXO8B7Mg17Vha+SIZ03l3dW2plQA4SWRv0XNYdgUk0USFfI
f5cKqO+IglE8sMW/n0VeGuf5NLZ5Dxz2dH7hVNdOOdL5weij0SdfanPDJu2d07I73A6OrpVDjkAM
hWPQ8WMA+lJw3PPe7GLTPFn2bmkeEe8pOX6kcEIcBPG+RYkfRQIBPXMpYslQqC1Rgzvl075ON1z1
hpYrH0IAZhNEs6+oYyPquhQAQlPeNcSdTiDP6EFBHLfv4FdMy8Cvm+LNLFLj89I4vziP691EGdkD
E2N4yR0KHJ/aj1WoFWsOGiNbGOUE8g2UlvtW9MHV5r7V5lNuFeOmGfVyW3lozkGbCvMeOg7ycjDN
phsv9cdPGGLSgnnobYTB7nBnjVAszcVPkUItGwTTRqsX7LR0D5q/S8yjqSoprGwvfCtiOSCNoJtX
nlPLeZ/yuYMIXr2YPAu06edtE10JE84FyOFuseQJ0SsIsD8BxHGwDqgw+bPiHCi0kLkDDHvUZlZA
iOYHeQfg2bt9obiB/rdKruREHI4tNoqKnTz9L5pFTrqvVIxQUibuY6+FBGDQiZMg55LSeAC48awP
p67kswUGKkrnAK2B1d+t4ye/nD5LwGfqLyFza2MJEGmpuMGvnQkeJaIZGpR+KALIZTIT4xZpNpjj
ic3GGPpJciKdiypWfGcXGlS9ECRXyviyLHYRG+NJIxvSbHi5Y44iuLmOGxABoh6AVAEUuqo32hZl
1uwBkHbmARLXFcVE7m6wXkdV7mPFXVxKknx/My9DvZjZcPKNL2TZ2ulTz96NamcjD1P0m9bZZ8Nj
ifGe28fq2uIvxUpeE3hTI5jcITY37eWBpo79iBLy+HC3FFAOA5EPXfii1CVM5uxi00maWRNpxxP4
WoMl/0pVz+1r7wBckzMBkoejSceWruzHEy+0NiwabQozkBW8a7SYgeFgqmgcr08ZwnuCtzcOGnCd
Zc5mzwPxXlEMUOg9fic0BL1ugYa/0Kz23Z0A9sLM0d3ho/cX88xAV5EWL2Ng01ncwjjVeOi3+1RF
0LWydqh5of6ExwSuULms1swFrV2rMU5zf8zzne+GpN9xhftecQqYAkdhFuhjmFaT7wetJslS4Z48
cf3Q5k/U2CixXxUi5BuiT3QU0xw0XxYl3hlhhlYLS3FaVCKknAjv6VD5VPR3sqfiryl/6FQzrCsS
MAlnoA/fwl9X2LFgENRqs62WU6H31qYqi4fKQHurY6tQOFcFgX0FsFoCOU0uERVGqfl5wZeT1zUP
i2E8TQnNgpw7quBjxYUKGGnkqNB/gVNjXp790e4TIKL20ChjW2957/U4NLLq2UobdfpVeMnLlwAe
XYLfDHQTCGiv3nlx2s+16deRk+dBYv5jx69s+OaMD1kdh257Z4IER/NCnFwemsZsqWkLcePyl1M+
1KCvBaD8bd95vVGXMiSbW3jFStvQ6qjSnsvqYM2f0jspAK/UMC63iIHgsUpTJCs1+0FkxXumOP3X
t8ylDpIN5A5pB4OkTcSnfA/Y7RikGLdX6dqJwYOJ5INo/kDvk/y8MCYntygefy6b9YBjti9JzDlI
GncXWyis3Ja2os+FNOmytoaY9VPXZlHmzFvXy19SWzlSumLKmCtCkkq8yNArK93M0ziBCiFz04jT
Te2h+/jVzsNRD9r+lSfvt/VZsTEAniCXBOBJzCbLPZ6jGP5vUzdD44YeuM5j1ySBq3Jta4smXABA
qQAJgkjg0sqsKR17q5uyCGzOn2wVcciqCmdfl2xYxzBRnxN8HXBBr9zjL6TWXmI9vhNUT5wVtI6i
xwWTCBZ63qS0e5XxvmYzySKS7ln+lJQPeZUHhfbU8U3nKhqL12zgXJi0ZGk7maPb63gpWN9n+6Qv
WmCUWVgkwJ21f8d9qgh31xfxX+WkRcRQMUbNHChXTM4mjpMgR3ouU7VLrxsComoUu9HoLlsbBY5j
gpAnw8x6V7w3eds9utpIFDa9JgVtARgeQecHnqVC17OYM2tGI7XsOIts9mlkoe9+u31mVN+XQs7F
jAdaZVkeUUN/Nej3oTS+3JawthvnGkg+Ta9NZroEGiT0Qc8Pjb7PakXR4vpyBt6HoBpF0AFfIxct
3ClrGZ2w4d3weaieBLQetYzAAb2L1d+Jl/NxdM6FiRU92xHP1vCCz2DNujNveO2F/NftBVs7LucC
pC0HpJ87J5mRRbH2idmbJGcohFcBbUBrlWZBpim6Q9ZMAJAI6FlGIAWwKEmeEXNS4f2ZRvEj/66E
71R9XTIwQx/qrCinNDI1K3hpWlUwu7b3579eMq9hoXwmPn59NiJWGrfIahb6jyk53Z/1QIHnbJnE
tp3t+2JVFENSEHSatV/eTit/3N521UJJN2WuVW6WW/g+kA7bKXS2tz+/dgyRwgOTAziJrgNYt65s
bnplislYd4PJt03Vo/fQVJGyrm0HHrHIM2DKAqGMZEwzTxIvmdI0yr297z8S/c0k814zzJDlf9/W
aOWcoG6AkSZYLmAi5dCizkH6HJs8iSoU9dJ43vHBeNRZ/06a6gDYwAdAOeaKkGllFUHBBshBJERF
xUpSj8SV3ra+n0RastF+ev3eVhVFV8xAsJyggoiiJYIM6bIsqDcAEbBDa52dvFMg/+iLooq0IgEd
9WLQDx1uaBKVTqRparOWWXUSxdlj8ugzhTO+XiLERR+AQrA1gDVLB9Jgmac5ljZGDXECLWFt6HnT
58RQocyJn3n5SIIcR7TaiHFlX36RWZQ6s+ECcaEuPPOFsmraII/dBjGr3X1nTKoZv49E3LVAgRxE
BD6TDKppL/qkdyyZosz1gtisg5RsveFX5h6H5tQlbKsNSziQ3W0rv94tPAB1mBqqZaj4yS0Y5YgL
1LLnCaO+C2jkqlOa0u1tEStZOyEDxFh4eaC5Vp4l8QzuZjxjU1RWU5BoQISsQ9Ic6roWE2fhWNVB
lngBw8SvRTVFtPZRM5HXFY9dgT/mgiJe7roEddPQYmxmiLzBeWYZMPU6b0OcCijF+aOTjnUAtKSg
Nc0tr3QWJB3Slg7VthZIfd2m+d1kFv53fYOhWIWHWTNlTIth0EqUKvEWv3T5Ws9pvdjtECW6qYXU
zu2nNPW8oI87X7EKa9YsSs/IkOHdj3DyUlTumWUP2J8eRKibOgVSybIr0aOvolNasyZ4LkBPiYr7
FSBU6o1lpuVGH1GHPdQleSNaqYj21xbNMT7K6RiIRa/SpSapO3W6k2IoUrO3GLkKpr4Iylphsmt6
nAuRvCTIozvksMoh8svjZDyrmjSvE6OijIh9cJGpBFSvvPH6QFCcNoBVZnvBmP7GNGSwZD9qy923
+ispo85LFDfLqkZnIqXwgi6uzxudCKhJAvwx8pmaKupvlQgpwkCTcQxwOWilL8/EfqzuJFlCZHyx
ao608008WrGT4/tJ9ZuavxoVD+Hq70fWFacRM/uYC7u0rAGHtLf0Ahg73hzmGJWqVFPwqxKw30jv
Ih4GJMClhLLU7dbh7hjl3asfxvV9NE4fCwR2AYw4ip529Ehffp70nWulrTkir5cdqIWxqw5DsOl0
pGX8npr5j4KYG4VvF4sue1cx7CXANjBPJzuWLLGctKc+ZBZ7n30DYRtGOIIisYI5S7bZ8L1ou4PV
7W+LXVtIgSkKmEfMbCAXc6np7Lgp0XMdwHPlKf3B+Ov/7fNC/FksnnLMeY/+gvOJfuHhR9ErRqXW
fBhiIwuIosj3Xo3zDwL+01xwGI3uS4Zh19FmgZKPZTWgOJci5SnQUzgSTrBIscfLH6VmWQ80TuzP
bdtpL/VCqtAB9WaATv3vmd+nJ8Pk9D5Apg+LFDCmuOIQRV+x+VkV2AKHBWCWhTUF5c7WVH0+6yv5
PwFy34w3ubWblBjarJ1NbmwMb/9Htnamg9w3o7lJpjOGU2UN2dbotU3z+35rOxcg7ROSfaBzbKHD
4P60f8bmn3weA3+4LZHfucJp7vJs0BYb4/DJgRi4+T1VnnctthDRi0lcoGYDqeDytLh2kRHN5ziM
6feEJ1vqFXvHeDA7BZjU2qH3QG+CduEPvA7pfnFmMAm2I7ynHr9kj3rzB97z7PMy360JWrr/eE/d
o4/jXO57wz85hbHVG/6S2JgOAijeH+y8ifY0DNsLfFTpRvPLCh1qFZynf8h6iqBMdeuLpZe8M5Bn
wOcJnAeM/cnvSXAbx4D+8NFu6+oYeXjNu4exbR/0ETAg1Z/0sOkfpTK8l6COZAd9s8zaFPdt5NcW
MMumvW6wY9WoMjJrfg1Z+H8bwCQ7MBpfs50h6yOX5mFrHazmxa+GbVoaQW5FLvhKm2hJv929VRgQ
RNAGxKIPlJNLI0/LtquIDaFWhcbIJ9L8ffv7K4cIaAuu4GTz8CKwpStnnnDlGCOalfOyD7P2r950
Aqbtpuz/KEc41LOrbUiINyfEbCLL2ulOQJ1j5u9Jpsj5rbhljNaBGUb0myE6kOLnxrRj2rZzE3Vj
ODQP5bKNVcho1+kZDxkGNJ0ADBUDu3Jrr2ZYZtfHMO0SkHI2efPqE3CfWfclrR8yVc/hiuu5ECbF
G3Gul/riQZjFg4aEhaFwBGvn9FwZafctnhVJNuL7pHn16XfeHpL+795IUcBQPJ/W7AzdC4DGxENQ
hImX+w/6ocaIfb2PzPSHm/VhhXpZbm/M7tdte15bMdz5ImRHd/eVPRsNY4AE6vsoHrQgGIs7Id9F
ZIHCCAwMoNIo/smAQxjMtZbaz3k0fTPIU1Y/3P3zkYVDw7Z4C1wznBQwvLlyarAzHFPnL9f6+gef
/0iJo836mt0zGxDXNrnPoiT72mY58Jz+RACuSUyMoE/iCuGCIRPjkQVowZNVhpq2Zb3SDQs3K90t
4GAAQDmgbzFaY0pu2COlw2gPbNp69Mkus7pPbdx/NdP2hU1u6GbAER27Y8y1AAXHJ73y/uZIbHkM
L4N6OeTgcDFK5zGj3d+N5QCKXMUyu2KB57/Pki7XNNGJNqXmFFnIpelNE6hagtYEoOosLlb4OOTs
Lo+SNbgOYw2fIldzgwI9q0Oh2MUVt4Dq9kf8jLamq3RK3tZ0HjttwvAjMHi43X7yRnpo2yFw0wK9
fD3b3LbLFe8AgQAbJr4YiJZjoN4wqtKfsjmKO9Af9ePyc/ZaN8ww2sn6+Z/bwtbW7yO3CgAgkDZ8
QMadXUWJ0aQFSG7B4wG666NfKzzdyh0EPQQbBLDxgNAsxJ993oztBhinHoD0m22V72ZtY6kyHmvL
JWYkkVwU4DXyNWeazeBRcNxEnJOTm9LXMZ9DBlIIVquSqKuigHuG1nDduB6cynvNw0w8naLcyr+1
S4YZo/Kzx7zDMKpmblf3Bfc2etBA63aF5ZYgLRlzHZDGfVMG2wZ/3d73tQBOIO8gHSyavpE1uNwZ
34IDiMd5jooaUFn6OD8zvX0mZnJoU2N5wETGbiLFi52be17S+9/2IN+CbSOW05GNlhJhRV3OqPYK
pGPj1bHfcsVNvmZ1qAOgkocI2ATY/KVupZvrHZ35HIFeOajTH7p1iu9kqfu4+wSnE/wOrkG0alzK
mLq+4njDA3N6cDY/NaSzb2/Qmq2df196kDYLclc+uOiRnsgfloECprP4MRfTZx+14tui1mwN4/zk
AxJeDB1dqlI3Y5ksSz5HtvZjKg6Gav5zdTuQiBYVIwxuyJdUFhOme72PEzoeje7JzE5j/wcGJXLd
/xUh3zNa2nU+LyCi8nMA54JaQGFSa9sh6ECA+40XCGxKWiOuEY0NDo/seOfRF24AWOygH25vxNpC
YSITNRJ0g5jo27oUkhQOuPCGkUej8Wq0r4A37lTNR2t7DS9PBIADTv+HWzhzyKTjbQ3+UB4Bh08L
R/bptgZrZSY8n+CP/zNqJ6c/GdBFp6VsATHqtvTbjBbUTWm5YPTLWjPQh6XaIu/NH4elcDbzVDUb
WnXta8d8ojg/K4oChRUNXL6gyAPLyuVaVo3JMZRsLIAvQY7NHwLabW/ruhJ7XUiQnBgb+xkkiZDQ
dru+CxPtU0yOBUKcMaDFcdYVCq1M06HT9kwjyQRTDf1wcW4D3jPpw4F/1am5c+0Xr4gDO93FaRrW
/C0Z+A5UG2FrbrO0B9R3HOj2PpnYviqjWld1HKwcC7xiED97KJZiZEpaZRec2VamN7gRjfpI3fow
ON/auEJfZvnl9mqv7SeidAHFieF34ORf7ifsSrepBcqcoZtCm26tbFS4wZXT98FaBGx/sD9ddRil
PlAXExexSqJ5QI54LrUXvasVu7iiBvDnBKoDXjQAhpLUmM0ewVKP+gbLf5RBPX27e5UuPi/ZZM4q
N3fLbEJfURL2+7pUXa1rvx/Blo0CB0Luq96Pjk3Mzmp/iHoe5jtyJ/GSuFUBj/bv54W9nbknN+dm
1jb4fAKwI/0EQmjFJqt+v7T+ZQOWsqaMAee6eAH/vuSqAtmKFaHQLZCMPfQMEnmDdQspqpmlAItP
Q+YFefU0MEVCf1UE0L+QzQdkEl6ul4vEmVnPvMCjr2uyfQW/CgTp+g8y1qjWIz4Eu7CDvnvp5cZB
gZXZWQLaFjtMg0o1Fb62D+efl8KnZLBKvgB7PiLJpq7CPzlmqB0bIGxBUR8DKZdLVE7uqM9GgQBz
AMgi/ijijbUtQKLdA5eRcBVyBsdN6wWNYjaLqikE/2VPw+X+4X9UbJBVcw0MJIii66UKU8riwp0X
pCdsEmx9BOl3uwoHD2cwtQlXhD4b6fteYo2TM7DIYOGoBXmqsFLhaqTUBIbeUG8C0DuQBVxhAWdH
GU9CJ2cldjhOnhdzCBqzC83s2aufcgxVFUxRzlu5iS7EScuFfDEoUON4xsEOf+o/eqCDO3+yYgBC
wyWMDPvVKFU5dZMOYOY5GsrdQvfp++0NWYknMOGG0yaAUvAukmx2mCoMvlYtNpwR7QmJQ/dQpF7/
21gaKwR4g5YGGqfJU7LUznYp2lTR1HV9JJFmw3tGwLQIkHhpwwpfM2MmcjVz9lsnAQMnwG0FVQKk
LaLjMNixZiAZ9MqNp5Q9/MHnQYEmsve4nOQaYUUIos8Czxh3RmXF+mrYCosWv+/SorFAZwKMS4se
AY87xx4SM1a3Y9O2y0/M2P+JDg4idNEfqMtNKXOWtt7QeSBMal8S7WRvbn9+TQOk6fFOAnY7+uok
p65Z9jDTqZ4AwZwd2YTRdoTrGfJm7O68D3IKwpTBNQZ6U/l13HVoUAVA/BhRvd66NNvr+MO4KiGz
YlFAJ7Sx4wAxEXR/lzvi8z6rrBTw6cPJAUCWoauSSyoBUrgw5Aa4rUsTAkCuN3sxUNYURvXxqJOs
CnECEtwIfEBDLAcMUzKk3ehDRF6nW26/Nvbnsv/Hnr9RftCtMUiGNuBDETZ9GYy82/C425b3t90g
YkG3CkG2VnRDSJcBElCVxr3GO2ntHHheGzq2orK7Ynp40doCeVH4NzloMdyxZ+M4uCejMQNz7LZV
bbzZoEa4beErG4a0FnqfEbdgLlFWRJ9H32rK1j1R2w4JbcOSDfe7MTydTTCgY+gJaSYpdLFiD3zH
fu6dqNMENTXDUldU7taUQGIObgwDToCckiSYmT/rGsl8McstxkKm+z09Qvd/vy85MlerY9ufcv9k
8XAoN/3X+/fg/POSMWW6O818wOfnJmS0CjNPVeVeXSAX2NaCHVyApF2e+zYZ5qYENsypozSkFP17
qllQlQTpruo6Xs+tAQlp9bp8wTP79hJdB0e4Y8EfCTwklM/wTJAUMJq+8uIUn+/yZ26BL7nN/Anw
iM6vzBsPHWgziPUnOp0LlVYNPcaYO+4K/8TaPATGXFipJgPWDvm5BGnVhsLouG9DwlLukjzM+ofs
/rAVNRgxZgjwbPTRymeDpXnR9yjhn7ipB7aOxuG7Ew3YFzhjQMYRG/e9fKeYNaKjMXZPc1izz0Py
6fbOX8epl5+XbpTGnhfbmPD5CtgjOTukNrCMHgrVvO+K/WI4DiP/Al0D0H7SEc8S0yxni8Yn8Lga
2Ytd/bithur7kgHXS4U+VmT3Tgtw0tudef/7EC8adBgj1YPEzlV3HqjQcBMtXXxy2Vse0Pzu99vl
5/8fad/VIzmuNPuLCMibV0ll2sxUdY/teSHGUqS8l/jrb2iAb08VWyii52KBswfohbJIJslkZmSE
Mj2CIYtRjvg8GFqGIQpkYr89Gr0agDJB+ejmjhxgAb0Rwy5/e8sABoCwAbkGOCv6xa4PkBGZMlH6
PcU9Z0R3TmZoLrkNN12pARGT4F+gKlKuoIATg5ZzS3D+lW1UMjcpqvLc9XaE6pAmWNy0BQzBepui
Fqk+1k2P52AimxDuhj+64cW1P4zWC9HBYbY8Fpf2/1lRExoWlB6mroAVGRSJN4YoR//DkuM+wqbD
2Y6HgnK+zuib4PYw0VPiFUMc9Doi0u0R/O/7yum61KlrpMFIwYCSRuzBlv9wQTgr1SkakwCIA2Lh
2qnQTkSyEV0Sp5J8D9LvPLl9ZmzcDpefV8Xbnc7p6JTh6Dbnh9z9wdwfFtFE01tTtEo1AgkJrnpg
L65H0OV93dljTU95WkGWy3jHwG57exTrAa3E66hcgrMBCHJMlbf+hIu8hpX7jVWmYXhqMnQFSZ/F
hWfu3Co8+Bbbg13wjbSgyImu3HkoPeF+RtVUzQvM7uCy0cSYTOLEHRRuA/Dv2+W5STVh5+bI/mdI
rQ3JYs6HcYYhwp+t6SmtusTuoaw2hSdCdQf81qZflQf/Mnqgg0zxNcsj1eKYcGa733m78ZjLh8X/
dXuptrxh1aAECm49VtTnbkPZAMI4BHEyF8jYQC+OHW5b2JgyNNYjHFnTpK/bFQZqC4PklXeyg0+i
OTZgaEvTr4LwyK00pjYGA1MQ01op6Xzw11/7XTVkAWvL0TsN7wLrg6sTbt1YD1RPMVWApXmvdc66
JiBMtMIHuamZ8OJnUVb3wQRNoFpzs/x1I2UDeevxsjKa/u1Fux6I5fd2HtSTd5rHaolKKR6ytLwf
PC9Js/nHPE3GHeb1k+VOyeSVu9sLtjVMNHUihwdClNf0/6zMF5CLp/5pnMv71Dmm78Nqz4rw7ecQ
NJuQfl7Dr9f5YWCknXaoYGYwD2w3DBpf2JzDy+8rzuBOMzIsFKvVggw9mw9udzcZZ2O5r5o6YkUd
jcOR6phLNs7vq0Gtm+Hi5JOdVwnaYlDk5IWfASObPt9enI3ddGVACWqQD5vJaMPAPCyxkQG2iuRU
WvMI8Eb8/4+3rW1sKMjwADa3apGhEVcJcYTX0tT0sKEIP3nkW8N1+c6t4YA7wkGhwAZ7hJryKMs5
qNBPSUCU5kU1/eSyKXLdeW/m5T7Lmv3t4WytzqU1xSUyQYMej0pyYpY5QDoc7eUsewB9rGbatuwg
IgSkFGxfqyzZtRcUZUqNnLrkVLfybqi7R45G8yzXVde3Jg/oUrTn4Y5Fj46SqmxCe5KsxXAsnkcU
faMnpEGmPkIDiOZA2vADoL2R4kLAgPe4ioQi3pTlnUNAX+M0yLbFWfjy5pUBIxooa9CQDay0s87o
xb4ZwtznlVOEJ5YnbhiVy85cDrdNbI3h0oSy+H7ZWC6vS2R0nlIPzMoa39r4PAhr1g581Ile86AY
siHOUAXBCcx/d21V74oi1eQH1/teuRVQrkOhC6HVqlumvJckQs95TPGgCR0Sh86n2nuqvL0dov3r
G+3ed9q2jK0xXRpc/36xKrySc+jYMNh/7Vge4w7Q+NXGRoGwMo4m1LRBsK9uf4aHfm30JWgSQFFC
jmEWEVuTTNgaA4qEkHFGnQ04NyWIGicxlZNto83/XvrAfRxve9XGHgQDHuJcRBzoTlc7/PDqKyTr
TXae29KOhz6ImnQ+1uMvYtdrw5z8eNve1nDWLP7aXATiAvVoacy5mwEZSqHt+gCdXOvuHz4PMoS1
0wcnpcqZiqIwn52hhWqc/3vuRRRqfv7WguO7/33fuvaohRYFGylU6bJ6XGJvqRNOx53RO118eyA6
Q8peqUrwRzQFBoLCYJ/HRR53o8bEBkkx2odWUWbAaldVKsW1LOkF3O9A8lHNbN/59WORQbxotpMi
sB7z0s8jlMMStCI1UYniRWqGyMQuaOK/PdS/mVD1XLj4HeqjRDA22HKk7Oz4pDt1duZWO4j0PUF/
HVzFuZvtUHSoH5wZQXjQu19z5vUPEuy1Ud0u1i8D0pm3f9HWQXX5g5T7r8mYzPwKE4PLa280adTn
H8GdzNjZWsmuAPWfpOZhpgp3r09AIFlRMjdXbdtXnHEVosnS97AxQqw82C++AV4U+WbzYUazf+TU
Y3fwp6qOzaBh+yEL68iquB/LYRijpi3mxOjqJuFs4AketE4iBM8fUFhq96Gja9J6vWJgcAaJHjhU
VnQKutCut0FLQ2aTdqEn2tctcBGm+URT/7dTkfLQLW24523eRtRkVWL47Z+RlC9oWGNH6S/uCYLt
86fbC7befa88CM/1FWcMuRs1194Lga57MP2eITD35ObTcy75iblZEoa1JpO1uTEvTK0H3MWdYo7M
y0gv0nPj2wi/vqdA6NFMszW3Tsm1aACMAOA5ADFeG/EXabCpk/TUlVbs5seq1N1cOgtKNEHo7FJo
NdDTOJzHZSeCz7dXRPf99d65mKa+zUSae/i+8bsQiTtqri3d55VnxGJ4ID9t8fmSIn8fO7Xmcbfl
UJcLoDi41wnDKAKTnibvocuXQ+/QOBNPuaOj2di6f9HSj+wuQKwoeqwDvZinkoq6sAJKTy59R8K7
yRRJMJhRk4GdWEeHsWkLHoVGF+R9gTS9tsXt2UBC3CEYVPouTNE4VD/V/QJOenNn+ZoC5OYMrqSE
K24UVMvKDNZNboQ4u8kJBE87qKvvaod+SSvya2LN4bavbZrC8w7Ux6AnfpUR5GMzlNwxkCjveGyz
R6tbdhZ7zLkOr6UztP79YrEmFySYtoQhK7/n0BbJ+7vK7UFerrkMts6YEBBYgOmBwHz1bK0h1uSE
I7LMkqR3dSHescU9dgvTLNEGkhtA2As7ikNMA95MNBzWCkz4Mc3494mjvWqwwp1dyHeEW3Hld/uq
s/e9YRx6u/h6e+G2HBLrBoUw3HioVSv3LHNJXqL0gQdBNkZlPUWkhooe+ZQjV1h+uG3rb+pZvSMu
jSmDrbwZcnGLR0+s9IZ97jgMsYX/qxbBcG/TkR+auvdiu+FGTGwTfWwlyKCOYbseX/CoyBr7KpqA
udn5i1X94qn/hZjFQ0A9hAiye6SeVUThkluPromKOxQsxL7PiRuNBngrK3QcxQSBS+TKPkwKBDSg
wy/Zs5dl9K7u2vChWKCJGRbgboIkRxiXWUePrUEHRGEOfZ+WAlQmixk+hKz4Xmdz+yCBtkrA+yAO
0+wEEAzNprumdKr3izd2O1r2Vgz1d/quzfI/88D3Ax+GInKnoo0N4Y3vSd/VcZst0MS0UCRbyq6/
swZUTYA1d5Y5KvIHIcMxTsPFjiuKMibzBNtVDiuO2ci/LqRPEyio4wd78gditzYq+EJOFLyKeymd
MBq7KT04skAvrz1Pf1weTMntZX11EQCjYeAARVUJ4f4rBtTaSl0WFkUGifHIdp9K5/z276PvDMoB
eNXjOlZuYhBHpaXMwuzsQKrrJDMNSODViYKfv+auPR+NgAjL1FOyS5twZhaYiNzvThVP+9Dae/Tj
7TG83uerlbUZBM1maDVTSdXzbKJWs8DKmv5oP8wi8cRDzhAyJoSY0dTLaIH4LiiKbxveWhwQgeEZ
hhfsCnq8Pi8BfDWh+yRhF9vj49Tevf3zQJ4BSLe+Y17BZ2leQtypnfKzwPNV7Dn/8ebv43REZwkW
Hr9VzU8tzO1lYHMweA7PzkvTaNIhG7Nz9XlldrJsKScR4vPgHhcOTyAvltwewKt7BLXQiwGo5ysk
uHpzypH28qhz37XGh3kCE7nbVppwddMOtAAAxEYqL1Axeha6KrrSgYaI0bVJF/zux0euq7zqbKx3
ycXdW4jRL2VegbB5hlbxCGEvXsfZqLl5N9cEED0MBIz3hkoOWLcen0xT8HPTSNxEH41KE7i+2vDw
1RDnCGivkGV7RX7VQPtECBIg7h4jRz7t49H69uZFX+Gf4GzEy+E17simuEaGHsdwQM7T+A3MesWg
uUs3ZunKxPr3i7UgAUBAnSnJKc/jSka1TkxZ933l0HUWFNe5i++DOfehevuJjjB7rX8Devf6yO0F
VMfskJKTwdMhkrn/jgStZoJUtW8sLSqG6IT0UNFF3k5tTZO0s1CnxrnkzFC8afy03KMqS++DwUGZ
kk2ovAdTHgFAUMdVIZZ9aVjtITOEiF2z5j+NujcTmxcQx5U4KCLShLpms1fBl/ITlSeUPUJkt+1y
dh7D5id0vvpdMyxPPjHfyaaNeTloHs6bi3oxJcpV5xkzlWbG2dnn6c4J0phPP297/uaIVs4N1B3R
IqVec1YtiFenBKUr78sSGnFfPLjoPZH1MxjTbpvaHIyPiACpjVVGRhkMmxxeSDC8nKlYPuWF8wHa
WvvbJjYOPANg/f8zoVa2BcAC7uAhM+umj2H5mXhxzv9lwi5MKDcQp00rpsqACwSg2u5+DemQ+KAP
5V85hNL/YTi4HlCmx3P3VfLfh+weNfqOQYsYkovlvbX86emf2zY2HeDChnIu1WhLdO1qYLgjSFIs
0L+YflRtHXXjw2zr2sw212dtq0fmFAeJGtxY6MFDzIAtDhHDhFnfpsLaNwb9h2mDGA64d1b+SgQj
10ct1MsC8HzhzR6Y5MDmOxecX7Z/uD1vW0O5NGJfG5GMp856LgJry2JwzP7o+PzdmFNNvKYzoywP
4aOsjWYtKwafluxcyffFP0QJ626EosOq8fGKTHpEds6qZ9Rjx3oU8UKGozmPAkrmutXfOgCg1mqg
rLj2zqkoJMcGvNB3AJ7zDrP7uTQ1l/irMGHVCfCQm0cPtwmizNXTL27YeiJg3hpwlI1L+N4OzSPj
9j1f0sSYnPgfFh8gdNzofgiIi7L4OEyhVkk93Ifmi5f+ov4xfTOX9Doa9A7joYYqw6uO2BQ4oD61
WtyG2YHyxLF2rN79wyhQzDPRdovWYZUkpmlMZ4YkJjl1tUjvFkhwHbxxpoeya3TJ2fVivEokIKYG
eynuawRZyMIrE5YHkJLrKzCRmMPyIQsLNxoq9lWW/ANO7N+tRGJtDkwd+9+mVVTO0MOxNiao+bQS
/fgQmOvNUz2kO2YcRDlHbvNZ0F0jHySohm/P58ZRCh2uVZ4cpDHwDsUB3YAyMlahcaLVH1aCOYbT
aELbu+0/NCCzvG1svS1fzSiYd9aOjnVLKbcpNRYov4kSYlnlRB98G2m8hY/5vjUhnuoQAcZo3905
hccjR/g6ubaNYwkQnjUhinl9DYsCKXA7ZUyYp9HsY8P62rbPNCWaIb6G86wvMfA1/61RvKZqY6JO
Q96Z5imwnlJpRcN0b1VGxMa98BNGdwiiw+zH7Xn96/XKxALridTFWjtGBmAd+sUx0lMk1fK8cU9O
lTU7iCyCyt0m6Y43vXEsjM5OhsL8lMmiHSO/ld1h7PsylrLvfgdtMCcer8z3YZ22UVj7Q5QZXn+w
2rR9Ge2u/1C2rYzsZsneTQ06ZHFLWc9WI8u9yRBZG0sBR21m/tQu3su8NMVx9mcrNoxh3CMdVsQ+
SJ3ypMp5tfNaI90Tmc27rkF/eAR2JBbPOEpOVBLvw9D6oCA0ax3Qc+OYvZqf9e8X88N620g7p3dP
kB9OOnOfVrEHskNk324vxIaL4TG5kg4il4SXpbKb8sEJq7k1g5MbHCvzocJrIN3fNrExlCsTSjhf
IyQu8gomkNCxAQya79Pljvz6ByPYJAClA++A6b+eLyHrDDreY3AKsg+OeRRNXGVwjVSzWTbOA2Bg
/2dGCRT6JpWDkcNM7hYJsqWm/Tudkrk51fUSFc0LOAhvj+t1KRwFzUuLykbJLUKqruqDE83DWPZB
7AsAfinf9WEV0eLBWvY2ctSW+WMudoP39sAIlBf4J8BjESAyxT3mxme1RfLg1HD3YW68B8q7j1Og
A2dvnUEOlCLBIg34xeu2trRdnMwnaAHMmioOZ5BFdhFJcY+QKvLS71Z2XzpupNXD3PL+S7PWtdcU
kMtts6kNTn71cWwPIo1DXWOzzoTimFxywgfZoGGPVT/tJfsxznw3F7pHzNYmuxyJ4phQJ618k2EC
7flLlR+bNVluHCZ7d9sdt0aD5iQ8LIGSAvOKch/6HL1j9WL5J7DwRLX1PPKPeaAjFtwaiw3cjwEO
Ashgq3vZwDHupzOQmM5o78oljG1pxXXxveOa0TiblsB4BDJZBJMgvLtef7eyh1IYDO1WkKzczyLw
41rK8ZNdhGiH9Xj71Xc42VPTWKJ+5tPehdrXUZRNeIDIZcoiDADsN4TY9xMvm7uS1XU82L7Y1W6a
3Ys2L+89DpjGRBwrluDXfnG9ao69pjYiIIGnZJg7by+awIWOgTGVLKpc0T73o/R+i7xqHmY3D/Z4
Imb7rnaQofBB1dkNNHhMOVkSN+DtXlT+/N6Ugt8tocDd1A38fb+gHQBdUlVUdx55J9rhzRRhawYX
aKl1kdA6rPboMD91WE5tNIi6ElHCn6xv9g7k3VC4ue1yG2sELwAQbI1tUZFQ1ki4fVMNIN49F+yU
2n/I8Kef/dhZFs3RrrOjXFNW68MZIC18ts0fZX5f8Z/tmPi9Dj618Tz7G02a62sAWq/KeWAMLSsc
CSmxyVoSGqZo4tXBljZHAlXrtbsTJCFqNV2aeWt42QLFKpTxIs+oj4EoP9k+OZJa1wy7Efz/5Qz7
vx2kzJojWyIJwV5tpk8gXne6x9azo6G7r+XTVOzf7AormHnVGQB1Kuqv19u1yubJQ3jnnUYBwZji
WFTf4efRZD7ftrOxRmg8AzQAC4Qit5pAAX6vFaJzvJN0qzg1v6GMp3G2LQtrQ80KbgSJgLpEhTsI
sQwsOKVxO6RRqH0lbR3UDhiLIYUMFUbQFFxPVUEHAEOqFBc3IFpZIrKjEfzDalyaWN3wIkS1Q+hH
O6uJznzKIIRpxFQ8sq9vXwpoxqELE8Rur7MZbi4WRwoDvQbuM6FnobsB8BuVZwi6eJFwX0GyK1no
9Rgmi+OmGzu4LyhivQy0F7pjZf2CauESkKZYGNveF4DX0BNEquJ6HH/hNL2ruiCyU7wm2rrXrIrO
nrIh+7EwoB8KhAbJh/d26xxKNhyZhUo8De+rvteUpbb8zEfUhrsTIQE8+noChSE6F7SBQAmh4578
Hgcwe2jAIDoTSmiTkm70C2PFSofvbPM575+rQAOq2tqOK9JjTZrjwFSTWo7gADg3nJ743HwTBKXI
wOfH2568VXlxIMoCsligKUGrpOS0wajVydILUWALpAmdK8h7HVEn9FLwdIkjaav7LodrcHGgJhg3
lvDOI/1u8OmXPHcOt3/M5oBRkPibvH0tbTeVtjHaVQ5ERGqCYEvkX7pO12S3tW4rJy6Ev3AC4b67
dg3Stw1zSgue6K5MqHWzbwZnjiQxNRHCpiE0XiJRDKQOHrLXhtJ+rgMOxqpT7xfvBtPem1n+3pO6
d6xlrSeaupeh1vSfIXUFHcNkf8GP4Wjzh6YW3t4KeH7IJ/oFyV25NwAnEaS13802afZyseldP4z1
TlLX25dp1+4Ct+kSaY5NNNQZ3sOO+9MGYuaQLw27L6U/JD0FWodYtNihZc7ZpbwwQbsSjkjmtQS2
ai98cafKh5ZaWCRpVwFug2j6kPsG39XL0EZtn7dJY4HbPW9M6HrmgPCU4Tg+5Hzmd2EfzlXUBgBc
+BSiKYB0tvHIF3df1lV53zM73DtcLvu5mXOQpbhlRGa0kHcgVzlkFQ5IJrrpaKTCj1BOlp+CxUfY
Ok7ZYW65exSmSWPPAHZn6nrj2fGR7paoI4J4MPJrY3lvUAZtEFd+KvBfve/GsNxJX8pDVzgvvpf/
kJnj762ZeFANFo+OURxyvHB3wq0YOjGa+n6a5jy2m6mM5tqGxpFkqOovgoCcKl/iHNxiUTCw5RlK
imlU56yN21rQxPMl/oCc9g4q3kMC3dvqk1umbTKYlZEMXpUf0DbnxFCWn2O0VfXv0VHtHaA06O2G
wGBH0BLPCW/RReON9ccwCyYzknD8HTIohRVP/eDFqFwBPtXVSO8zzt75Wc2Ths8ymtGqFeW2/N0s
vsSlbxq7qbIatGe1fVRmeDwAiDm8H8vK2DnzkieLneY7q3DGh27iJvp8hxE/kn4bWs/6RMVo3oet
P4XxkpHxe18y001KYqPJB1JPYZ+VkYnIfQ9hpj/FOM4ReJiLP2wg362pLd/JHI+XPiz587AQAZ72
aYqB9fTx/q19gNrr8DkI96l5P9EPcxmE55QU3kG6PcVvXfyHunSHhLEGrStQSeqTapDuY1by4l2R
GjIehzqMlq7uE6ss6k+p5TdnGeRwRrhSeQdyeh4Z02wggcHxRDHRpOKT1gJaa/TNvcENgPvb7MXJ
+z9+2xbvg2GwY1QkrD9Ow4K9UzB2AIXG9BgKO0gGSBrsZ6eqk7wvlwiUr90pb9BjQSxW78umG+95
mWeQ+JNdufO6gSQ+buKHzp28e1TLMNC54Elu5L+nlg6HcUr5ExGcxxD8Zp8sbzL7KBQjCreMjcad
X2XLoajbJrKZmd6bgoRHy+jd2JdpCoUlMzhUnTknlTmNu6ZuHQB0OxrLckrvuN3Vh1H+GQcrTuG3
HepriQ3WoLcHmKDtQ9sXuozWvLxyJvrSp60lO3FunR3wIs7u9v2xceRefV45CY0BxPoGbQVeMRQw
fvFeBMadZRuae3njwL0yo1whNB27fmK9OHcyCui3mu/Tek+pJsbUWVFiGL5gtULaiLMk9259R5yP
VbfzjLffUldjUcIY00n9ug+xIhycuXUDlIHz2IWa6G8rXQgrKyoMqrVI3SnrXnUAkxqOKc5LbebY
ARBdsDjSZyAsWt4NFfKv2DAZqAIKp4jFUBiJM4ciKVimg15thBhXv0RxEUhqElal+CU+TexlRwzN
UHXfV3yjT1OglXxDnK1l5yXgJrvt4RtxNNoBgcIx8AxEhlxZrmnKiCUmLNfcPRXZO2t4ptnZ5nfQ
z9E4xuZALiyte+3iHQW2GRPX2ijODvkNZIB8M1vOCkS9+P7q/hffbwvioZkVmyhswaZCHSeLMxyY
t6drIzEOI6hVrYK8eHQqq72MBGwHI1a7yHF9zXFKfsiB7taOgY6N0VD86nR9oRsrtMIf3VXT1XhN
s2pMoz95VUVPlVet6uVDE3Vlusd//Kei/aPX6tRa14lSw7+1E2LlqMTWUrOFMxvslkFy6NTM4dFu
0IVWzd2xaikCH0uXxNnwipWubm2IQEzySr+lWuygArcSPaUswcVT67qFNr+P8ikAxNZKOa1kcodW
WKXg6CMpHGiat+ZTt5S6LMfGLbGypOFZiMoSKuyKZ/slNFHCjnunLD8YYAsWOzK9vUBxZUJxbjRY
ZMRdYGKo9kFpRRbUhcs39/Qg0+nj5YYXAUhD8AK43kE54mTTTjl2EHhd71uheUNvLAUWeG1GWVuP
4crXnx8tvPWWzMXeCWIv8d7cUIVfD2gMOnXROA84snJQEsOUdRFIXDxFF00+KqbLx9ubf2sAeHih
IQzIEIxBmZ/CJKmXLshpdixuU1BOaQ4X3fcVP5rNuu9w8PCz/0U4+5lofGjjIAE4GDlsOCoYrdWU
bM1a8HVwAHhrN7zn4WcQgQg5x72P0nP/8x+m6sKWMlWI590ylB0/z/vF+WAYz7c/vzkUVE5w+SP1
9wr8MwckCLylEucx95/Q/4H/dXi1R3YrKXVHvs6W4ra8tL16whPtbKMhP56Z+CpHA2i93stjKyvd
COo7X24Pb+NA8VEPRWCz5hNeIYKIsTC7X4Q4pyVYXenjwqt7Tl9uG9nytrWBFEI7OLbgFNfbkfr2
YowIis5O+N4tolzXQ7XOi3KNgJ0dnSG4ugCHVvNAVshtgTyUgMSSH814Q/bGT5NOOxq+Hap1ZUjZ
+MHIgyCvsfFt81cQfC2JE9H2o6uTWdrwgyszSvgMDQ2z5CUCMS6/VejgqTs/KsDu67Knzvp+e202
HODKlrJ9SADFqMy0xHmozzY9jPWZT4d/MAEY6N9WxLXT7Xr5nTTtHavG8mf8a+/sBKJLQ+PGmx4A
iFa4ls+A0FSCJXcpvBKvAezSLF9AaleI9CPUmdPnpuOQmbdr4+0pVBSd/lcRUpbIWhqetVgT9CJZ
YRQ2jCK/SGhiuVTubk/f1gsEFL4rPS3iJO9V5YHkgvVuOoLRBC+NEAEZyC5+Bx25t8oqcdP0j9UZ
uxlVl4j64W6kxu/Mof8y3ovfoBxNJfRuwSiM8Y7m6MVtGezA1fyEZME/PLOvBrvujYvYWnZSBLQy
0nPJSb3r5He7C4hmRjfOI7Teo1EJpRxkbNUW8rLLi172TnqGlCa0V3TiQrrPK1vK95aZMeqhWhgk
Ji7vH7f9YfPziJlQA4HHQ3jyeoaAEOa0Y6CLGEk4oYGPP5ozoO+3jWxsqJXP6z8jyhgGyPiY0zSk
Z6M52/b31LMPllXEpvXhtp2N4weXAsRZV5pCpM8UO1W6FG632gn9u6U/IImDvJAOyrE1YwBvYqUB
+0OyWTHi8wBitk2GfiL7DxACzNB09m0NAqmYlbYFsbmjArcnqIx2uQiw4OWuypOw2kGd9fY8bQ7h
woSy6GlZyLzPYSJsdowlfnL789sjQMy8tu4BeqDsOuT8rJotiMdrD/SsUKhY+l1RabJC6wNIuaZD
YFz+M6LcA5WRQ8vPQ6yBBIDbnQ1+T8gjqY9Z/n1ofvSjBuilG9P6cy5Okj5rOiYYzFXGR5pyEGwc
XB3d+/ay/DckNbIpq7nIDJS2oZh7l/kHolkWzYypkJCCyDKoRizL7KJkQebjwudjYwy7IB/edU7x
3E7OHon5+LY3rAtxY6HUOlPdAFLdzRnMkm/MHiJBz6F1FuV0mLsmAlD4tjnNQlmKb4fTMnhGgUlk
CzlURKagQLEo+iQHzbNQZ2hdzQuPmAY64/qEIa/6RdMnDwIA5Xy8PZitg/PCydVmAZ9ZZtuaKdLE
bMf5sanfhU3U6JACm34HuP5aZYfUuSpYIxjnnj/jVUIgxEAzkfT/0Dq3KqP8Z0G58E1io84ALNfZ
r+poekG3SHR7onRDUI4cb2mzICBwsj47lcdRR8y9udYr9yU0EHCvqPInrV8iy+0RoIIcJ+LzU7N8
KammzW39ia/2yYWN9Tdc+BPLi6KfA1D6m2EVl+Nv6X7shr0h0W/95/Zk6Swpq2H7HZtQrcOLYNr1
so1qcA1Y5hgLFIS6VO5vW9temv/NnbI0oeg9m3WYO+IfPUjHcM35sv7aW/OmXAQAEbu5SQI82c1H
QX8E4nMFxvQx+3l7GJtmIFGB7OnKGOsp50ozDBDalTPy2UV4ntLqoeJW1BAZi8zRvKI2TYFlfu1y
BzWgmhFiDWtcfwz5WRYeQCmL1T9yTw4HZyincwCaas0Mbq7QXzEplOhf5xqzqneEgRr9OUgltBAX
MkVOqXtWbxrBgx1wRLQvQ7n22r3nHB33yKLxs9P8EFABLEdNJLu5Ry8MKH6AxubKE63Fz5z5x5WP
MAu9D27Kdrf9YHscaBQDHeT6QlT8gOd5C0IVnDRi2huoouqIVHXfX/9+cQy0XDrVQnGtZJ+hrubr
mGg2Pw99BNC2rSp0aiGgS/2eg4YaBajsi9MfEJn9w/RcfF9JasyobGY9wds5kzEbnzCO/7/vK9Nv
zV3tBWkjzsGUhMVO99ra3Hpgg15ZlYCpV9Gs0h39CpxASCXLX5a7xHMJEJj3pZSGZp42vRUxPt4R
DoTojPWHXCxz2NmsRuyMG9H0ogKID8BNYneaktvTtTUewFDQbQbaNaT5lbC1HuaJZsWE1C+k3ZHI
KsBCI91k6CzNBWxuDcgGQ5SB/DKaPFQRXFvUtcVmHFptOh5SWn4kHbqxRiIK0LkBYFFBVyRLx6RM
D1MukyFcoqbw32V0PoDC7uDrqOa2HN2BbDHAz0h841y4nmDGkPwsA5Ttlun40k+awEz3dcXN7bJp
x5HiNui/2kti65q+tibz8scrXu4spG5ZtiA1mO7LLllKMKG/vN0zVsJAVH6QRwWhxPX8yGAppqlB
uBFmTlR/9B+GIp5bHbxyPXTVy3llP4dWPVDir1grssqY+97HfqIsiwb3fY8m0ew4Vc91GIJCQVfR
2lyWC3PKHdB67byAP06cTf4Jb0+zf749aVtPKKS3AdiAvikUYNZ1u9y1qedlnAbsLA37ZA/TkqQU
SPfOnu7r3klCpD0ZHV6GUedvWyEbOMpwMGETI72hGJ6IQURogjwQt+u+mObErqz9bPlHy+o/tFO4
uz1OnTnldJJWMQd1CXMp8Nv1NO8zjyQoLUFcdzkBzPcPpxSYTQCHBs0yajzrsl5MazbWIEOVHNyu
lnhp7Awg1QxFERK5g04DbGtnoRYG0YQQcNJXggmctJPbjx14WL1kbA6gwALc6PbkaUyorKRGHTpe
768MrOWLWX3u2M85/HXbxDoh6rZaGZlWvn/gVdXDts/cwg0ZSmJL85B1X1OdztHWEFB1RvZm5YFB
Z8f1gsw8LVjg8uxcNngaOPODYz7XgQ6BujUKVHLAAwtbIM1RDlF4GRJEQZZBN/1Hyb7Obya+XkPN
i+8rp2hZEwF/BcUXNBmBUMpaTRp763K9/P46vgu3zcGHTW0X3+/CDwAwGukfw/jpZZp3oW6W1rW6
sIL+zwAygGV2nrrT8uj2mkFsndCXg1C2OhsyUaBCiEH0jxO0KRrxO4f0Ahse0JRSE91DXTdnimeR
pR59q4e5eYghV1LRZ3c5aDMaOivKPQBhtcWk/epZTheJ7iV1gkhWBz/7/PZ9eDl5yiXq+UPa8g6j
Ceo/LSR3Jh09/GsFyGsfVg+T0lgBilWenTM/PPbjQxY+EHpH6KeK/xLGHI/lc9/+tMO7wdzbJrkf
dZtIM5V/KeIu3M/0uexzgR9A63iZE5YemUSf9t0/TGSwCrij6gpUtVLUTXPfIpNVAcLlHhxgXjSf
37rPwPD53+eVYLDowraxgAs9oyVJuPvsd5vtqHng6cv/I+27luTWlWW/iBH05pVku3HqMTKjF4Ys
PQGSoP36k1Dcs9SNwSVidPaKrZeJYDVcoVCVlfneYQDSB+ZdgJ44z5XYf5ktQVWPK2rHeFOHNpKb
oyLMfrsaaPZF9RkSdOD4xCv02hnA38xe5rPqjE7PcMq/gHyp02/mSqVj+fYCMHSwMzswBGjam+iQ
LAUqdB4I+Ch9HZenzroxHYXjkZmwbTSncAJGpB0F72kDbjnp3ZifG42h/QBymYpM8FvHiSf6hQHB
cU720likgQFSsxCgB6bsrpNYQMIE/AgA1jggEhRWozD8ka1ZXZ9vF/qxm162N5NkgoATQbEEuBe8
EkVmEqRlp6DVNKx11YdMa0CKWYVBo6qRvr0AsKHAe+MiLQOSELFa46atu5ZOVqHa/VgnOyC+H6v8
cUagXvc3Nnv3+/3amuCZtcbtnM6HtfLoPOSq/n/JgliQouAAFKDN0b55fTxmM6jnNs3pWSv8cH7y
2aQ4fyoDws9HGwVAjQwG/CIGZeE87LbXXHK+rwYgXCiNNnv6SvH9hn6ZnZupjth8UzjP77cChSM0
awKiiP5Q4WTkxczagBTtGXELPY7WqUuPJT1uG5FNFZ7dcIb4BwGesBa0MxIjyD16dn60wSfb/Lj9
ecnpwM//+3lhJYYp18lsuPRMqzEifVQPsZ+s0T8YcRFlQ6YD2Dnx9vU8bc2pXdCzN9x0WRAOaAbN
F0WAJx0JeIFMAHTxwPvTBX9xwxIvz7WMmOTsdct8LPNqfLXzYvhoT20Qb49HtiaghjKhvQ2V1Dcd
ujVtHafIS3om5e3Z1N5dEQOw5OLrfHNfDKR218p1SnydOTddTkNLp2E3vbvnAEZAGQplX4C0wH1+
baQ0oN5XUywJSWfAPU/LciZok1HpTkpmCrV9zBG8LzAFoh6hoy2J54G14Wzrj7Q5l+9fiKvPCwGJ
hotX6yt8PsH5oGeVm5JsKYAHkFtE16TJ9eKvJwmkOJ7XzhYBqgMtPy0w8Q4KiXGwGkwRWUktOaDq
RcaUmxKuQEcvascqVnLGngtLEKcbYx5NoAXZ3rh8Va8fvBxi89cMX66LrZUgCh0TC2ZK+qntZsAZ
g9B0PiT6raadLY1F0/Jj26J0YAGvVuCBbaO3+dpi2zcNS1cbSz/XIaRNFvJBqxV+WLrJLmwIkwcF
M53U3Ebe/QQ/fMz8X9uDkFwnPBsGbA8kDgGNFvaBr7lNWUEr62zSu3V90prhkA/kqE+9Yn1kI7k0
JBx9ry58DYBQELVFeYmGuVkV+EqWA+o5nGzLRbs5Yojr5Ri9iqKVlZPTmq+6t2fWyVZBoSST5eDI
I3RHhfctfQG4z2c8TUeoigXPdgHedvc789pwnXbbiyKZqys7wlyh6TOohx52bHcKSfXaqijt3r52
EFFzeTS0SnPSTOFqbNJ8AQoKojOB2eKk+BFNzbDvjQgQv9Dq3s8Acm1O8MioHiZlQ8GLW5afO+c+
SHZ9dmjseHvWJBxE/J2AmhUHEoCTQdgBjPS23poZODoNcP136GGt9wakLhj9OHtfPLCSl81LQuf3
72yYRTDJObiAWRTOaAnQD9K7ND2je7R+nYv/4+f5ZrlwbKs51EEblGBSLfsoN3lDrMJD89UWXOfV
AAQf0Dt6GQQdOBTRNFfFLjlo+Wc9Q3/zLom2l0h6Rh20SqCpETUFETmNKKYsqhxsoFWtPxlakJ3A
eNifjOYfiqTYCxeWBOdseQSNqlyQxO9ArxVVVBHJSI8oHI0DSgvwc4hvIgs0jIMzgaK1+6HPh5wq
9rJsovBkRAIa+oVvaS2XqSOZXYIsfE7HV8bIrrSCW+x8RWApG8WlGcEPsHqy2TpyTnLNfB1z+3kZ
/uV0AKCk45ZE8AqywOvtm3hO3w0Ny88puV2643zY3lEyTwahdx/Ud6Azwlxdf74frIIQywF+1+N8
jmbcFUFckBuS5SfDUtzG0lX5a0xk7bd1QoOGeECpruUuS53PkPoIx8n+tT0m2aogpQ5tYwPBsid6
ZzAUGKTyYGZkN78KXXHa5V/HfAFwC7iSWKHyU2qhtxlo5MWN+/Fee78yACev/ft94fIyZ9bg3QVE
tc2eAq87gJkjAm2BwivKluLSivB2hLig39o6RuGQl72WfXY9hQHZxgL7LQReUXcCzF/YWLmej2NP
cDQ8E/3eHfi+k/qJ6fOpCLRdphWqJItsWUBg4yCTg7QaIqXrjTw1AbW8BOcE4Vr4MOApub2pZOOB
2he+DNoiKEAL49FrvbJztCecZ3bjjvc+OODRTRLE+c9tO7KFgVPkgTi/VEQUjzOslT2YLez4dRG6
Q3Y0NXrvOyqqXOl8QU0aYsw8RyGqW2lg3+nmFvNF78rRD/PBVUyY3AA06MBDANcl0tSSYKzRgj2D
H63Ldj5ExgsVPbIsnESCgrN88UeECBRac7/wFn+G7+q0uJiScLAfhymLQUKgGIvcEmI9aMEgOBYx
PWlv+L3PFsR7UMvx6nAMSzA2zK7ieleZMa/38GpXZep7MJNOqDsA+9QC2k36/uDPn7Z3Gd+tYsgC
UVHUaDkX2xsUDoWAoDmvjAewIbOOzrS3jTt0srkDXvxR0ilue4nMDYKJC3vCLUYS0EyDkSI9LwiU
GwBVrG6PrtgmzPcVyNLiHDA/8g8Zhiuj4pF126zIAMU8W1VEq1hTaanLjqoHwnzOuuMiwyu4HAPs
X5ZBoDQQBPf5uMRNe5v5KhlrlRG+Zy7C11Ff3KICB8R5bV9Gr4PY08lbVI9/2VlFGhHoZPSw+4gE
ro1YgTlPpYfHJXFf2fi02Mft7SYdROChsxQ5Bmh7CBt7CCyTBJCkOg9W/mGYlxPHWY7QP9k2I2m9
QgoDGsmc+R3PM1eYLG0xWx+yl7BDtR5q0slN2iZ7SyvPqzNHy8KreXZExiGElEc0JFPsVu9nVLv+
DcLN6pq5UxCnzc5asPf122VUFXhlN9HlIIWzlNlOHnQWbyiabgvyqtnN3lvdGAoloa0rHJ9sY/iG
jscG9jdCROFJOMzUo1PiIUxnx7U8eaftBZPtCxA0QkYT3DVvIW38tvWR20rPjVE/TrN7r5nTY49m
iW0z0lHgJQASLh1ZLpELsF0RlhsAHUJ8Yun3ZaF5v83OyVUvTZlTBU0al7V2OeBCWHkImswgT0As
3dkI2YhxaOgpqLIwBcNZ5kyxQ54HRxVnye6MS6PCbtCYWTOTGdnZ59RZTQb432ubJVGmq/aCbLGQ
6eIDhJsAwPjaSfR10oDPBMCeySf3mYaSWUDyKA+GH+9frQs7gVCpRjP/Olgjeswg5RKnsxFnKuoH
6XXE1eCRSjfAl/Z2pbQ5Mfs1O8+6e0tX+pzU/odm0EJ9TM9gCHiBJC6wou65LIdYK9rd9gilM4nM
N4IXHCqA9q5nUvfHJdHLhK9Z9oDa4xkKy4fEt/7lggJXp8dRiCiwiO4Q3c8zMLATxJLpgjLX75n9
8qgqMSkZDHY1SA+A+ULJXLw7SJGOttlV6KowIV/qaKe1nw6Qk1e4Csk+hxkXatgI90AaKhyuFAxY
tWVizvLZQzF7BnuQG6XaYzr8fPfigE0FFEHQxoMauogwGGk25YRBMc3silM6WgdmOJHZu4oqi8Qn
IegGBgAEJFBzcIQ9UBs2OB3AqXHW/GOaHVSleemq/P28SAloZnPBzAXPL6qBdW5h4HP8MZqG4npQ
WRGuhwb41jQvoZPXOz0ikyDUkABbGlUMJMtMgp0fNKVQvABUQuwX1zrwqc3Iup6L4XOgVft2TKLK
pnHhrOEIbkWjfDbMNrTzx+29ILlqr+wKcUtKgslxGBbJQSNdRjLwz31MyKlZQWeXqa4P2Y6wMDgw
L2Cnv3lhLuO8au04aR9Q7vla1U3U59PH948HAFd0WOFfNFILh2hg7mS6NtTbDPalG7qdDsBb8B24
8lirFE22kvPqoR2Nv5iRh/PE89p6HQE2vE2hAIko34fcV7JbB3TYrf9QQuZO1AXoE0wC6K+79qZ2
aiMXT5DKqJd+V67GcQCYJmid3fbc/clDC2+mKzvCTdu4bKAktYA6XbT7RHMiaLvvZ70/5O0TCGYO
llFFdjJEIxq8UHY69j6NZqJqA+B+YetXCH6DFVDSAhkgbkdmhTYjUV2iYj7fluvnIJnCUgff1Pq0
PXQ+sg2bInas6I0akCsENp7bI1PwkPpFNA/sfujMg0Oms8sUiULJUfAQZYBwCM7xrRDg1BQtayja
p7HD4pL2ca96ACssiEMa2sIaLRYgmMnvAWIOXfbrH+YMsAbA1MABi5fP9a5cSotOyPKkZ6MBF2O8
QHDFiIPypZ0O0z8AvVAM+GuLD/bijUinAOqEFsTikmWXWrde9WzPiky3xBPCBNKpkFZCMCHWhmYT
pYcscPAMnW6NYl+V92BVtz94qiKUdF0u7AjTpg1Gaie8zGkFjyuF6MH37WVRjUOYKgiPE3Cq4ftd
vvPMY+dGoP0dfwXvp1TiPR/4P4eWoagl3Iyt1mmQnqrxsnG99OgvySc62x/z0WbhtDD7VIAbUHEZ
y4aGJw50HHFFYrEEk5Pe+NSbEcAGTpM++EuQxhl8Fie9baNiXIN9MJXk9/Z8SiIAD/dJAKlfcEe9
iZa63jZ7aMLAKCTqaPcdpcXvSaq4S6RGkEBCKh8xO/653t+9Af0XUMKmZ73/zgItLOaPYFtSTJ9s
54GSiPelIfmFa+vaiNPMzO0XPG+Sog9nh4aq95N0ffCg5dRUCJPFIKbxvV4DwDA7k9Cbb/Pg1m5R
afn8/rgSWRaADUFqDbCI+LbwCNoySNHgbaG/Ft1N1r6/4QjJgL8GRGJVOBt7WvUa6Qf3Z+7t0jqy
StDchGYVzU68vbukawLniUI7RgS+jus1GcqqDwaW4kWt3Wg731e8KWT7Cv3g8O+of70tfjEoTwxN
62sfWhfEOAtFPwxYie6GKVG1TcmioQtLYuULUuUWSwkq+Lxlb+0fx5pFELsNK+f96E8Pjc0gu0Pl
C5ptYniw6Ik7LrgK/BT6T2Dz92+z1WgUcbEsILiwIt6etVMFQ83zNp5fvZrW+EAG52jaznNa+kfE
nlFQ/tzeCbKlclFM4kkoH08m4XS2Jmu7xeUCMOxQZyxMzciyFXMnWyR00SFzaKEq8ka03F1JCaAX
8A/msIaG/lAbiKe8PvSN3fZgZIZQRUBd5I8mohgbjFo1FTOBocShNwlJkzCztQN4a+OUrP9QGMO1
zVMd2BQQDxGcZxq4I5gP0DZKDDOCFJz3fvpWXmb9a4CP9iL6CNC+4Iw6mtsnB/zQYH0e/8ENwAIY
tWygzaFSIGSEVpomGkltdL4WINDWm1CxuSTrAZgA0HxcCQmtvMIIUmdlzB85jj1bqpDhiBLTi7x0
/NX137aXXvaUBaiSv4ywnVFBFg5ovRblkLioIyZjcud35JfTDlEGnns0Ox7TdD2PXXETUHvHyKh6
rvNvC3H8pW3RC7nVnNspge0V5RZrvquB85v0W6ZNu8Z5bbs8siaFp5B4cJhECpm3uvEM7PXmqJAD
CdIKqdc2B0f+cpj1ItqeUYlnAN8j9gbS7phT8TD1zRTMQdKhU89zIgQ9oT05cRWo6qVSM2jW4KKb
iHbEHDJqgnOulyvSXJZ7YwxG5PvJMbMDRZwtmy9UL5Bx55qbEMq9ni8ANFyicaZPyzv2KWjlFVGO
xHPjrgMG+k/i6c2zpG5H2mNXoiBS1pHTHpLxCJ6w0fVDAuKY2vEUqyMJenwkBfE+x3sOjdDC0bXq
ttf7xirxXCXRUpSoaIN7xTx6WXrsvN32VpAeLvSK8I50lOXe0GMSlnRtEbTlWSdpqEGKLKuCMBsN
uKUpNMG0HwwQUflVO6rn0Z9md/FooTTMkx0BaqrisUZS0st6Ez2EwJp5twA9VWHWdfYtq+Y5RLqn
jl2L+ihHERIlyC9CxmIow9GZlhvfrUE85zZ3Sd4VXcgyr3gCJUmPZmc32LXE/5V5C70ZJnveUcSv
ioBRtrE51JuzrcHLihFDY/qD4/e0xK1XvhB7AZbJxjVBVEAmWf4EDWL/GRKDBrckdAHLV3lu3WAO
iZ6f+ja/8/CSJJAGHo/IiN51UxPP0OQwUrLXnOrUQ8Vte4/IDhhQVEiKc2o59KtdHzC3adMRdDw1
WAvYYcq0Y/YPBUAwAf+1YF5b8GY6rIMHCxUJe/12UEnXyBYMERDCSR//w6vo+vtW11oVjlt9Hur1
pqtefNBBpOaPf5gmPB9soMrBnSHyYlHDLGvLT+qzM3ISnrhS4Vxkjgik3v8ZEO7cvLWtjJYwABTK
fqiG3bRAggOn5TfqNjdTp9fhUmtZvD0sWYUY2QU0QXLFJhTpBH80A4Pc+kVQgXuWRFYRRKkLvqny
l5M3IfNuoNkcjB9ct9p77c8cUJ9t87Klu7QubL6hGhvHSTw0nNG7pAt2tZXu/V4FtuCxsOiLQHWN
KgaSvFBw47/iIiAD7tGH9EFaI4fSh6A0OkLD9JRkLXhCKvM0IS9Q8sq37d+s5vi5Wcxbfy7uyZD+
2h6tLKzyfY6R5o2hcI3Xv4NBznioywYbtUWTsB10dKeljO7AhTaEWWoRxdGWzC6Y/jmfLKBTuN/4
vFyMW2tqi/UBaVDmbSJg96LcezLGl3cPCu4dGQ8u3gzHLZzuQG/qeZlxgfYFAEfA6YXMhR4tNLJD
6Exu25L4qitbwoCguezUSeKXZ6Pe20FYmtH29yVnEMMAywbPsULtT4hFrQGNds6MVsHCesoNZ5fQ
O1b9bqv7of4KoU2FNUMSfl6aE2OBZOgAkk5gzjcfDShlticDZK5Zde/oELCe7/MFSirfqD+Ey/LM
0qdlnuMGsr7TtzH53bh7Lfi9PX7p/P4dv5ikswZrHdHqW53ncb8+GuNp+/OK6f3jiy72o21B8afT
ygqUIloUrI/MhyLT40ie0uRTpX/dNiahB0LEeDEYYbN4jdGPbpDDWo4+8vVLl97S5auu/aL+bZ+w
UEtuK9KHCTMjUnyo2AnlmbCxFfG+7Axe/go+5Rdjbg2EL7jaq7PWPw80rNJwVVFnSNwKBspTQi4v
OXt82i9MLJ4Lidoeq1Y6w85Ztb2jV8cyMD8AvXfcnlT5aP6aEg7IAIkrR69hSq9u66KPFsifqGiC
JBEykg2ASaJ+hYKzmNwEhIzmjQNvTX2omblfg8mPl7sq6tPX7cHIdjvicHzQRsMdWsmu562cPVxo
Pq6+qthTiGPttj8vW5bLzwuOMbMZ60wL42iLY17Fug/GU4AODttWZCsCuBCub513XYkVTGyKgFnM
LM80i/XqNHVQelbcnyoTwv6qgn6lhMAEye24Su8Jj+X/QQAVOSY0KABBjo4oXex+01t3sSfDw4Mh
zL27tPqHq4NjqnDz4jGE1M/1Ymt+MaANdUGwTYdwfgCdjeIhKZ0lvBmAfcQr8k0DpD30hdPqE54N
aQ09JT2qxjvbVXgTWbiGGBFtiXh2oxIoCt7qhjkuTYpZotS/G4z8RHRgr501opAOQB4tMlsNmrup
ERZt89y5TWRCX3J7y8k2NugBIKUEhkMX5+d6Klt7InSa6gqaC4O+h0Cas4OCQX0sa6igMXdsnv/B
HqJuADHxPAFVx7W90Q4au6NVfc4xowsyM4cx+4JC1bYVQ3Y7AWjwnxk+7As3yts0rGAGtUIxeXdT
7YZ+Wj9UZbZrbO82A52LnpVxg/RQ5q03FjVPYwO2env85rDilZnVw5DTHbXce7f1XxS/jbsiIYJF
5w66tdGIBopOMdvLU2SmviTVGVnfH27LGCJXdL4O0Ci5SUtwfoylXYatvkBTxyju3L49gA97VOw+
6cJf/ArhLjP0ZDWhmwiHuUDd99OqE2h39mFvf/yn4WJ780ZYrLpwWDNcz9RqnepsLcW9pjUHvTIO
VoZLu2goxDWzB3e2nzpv+VDWzUd3UQUq8oH+Z19E3FXZAu6WFPaD+dman1Ir1DsomCh2nMxjoLCG
W87jZ0l03Tmp25bZZYNRtpHFHhr0M+v5fnsuVUYE593bkGTUq7w5j873hh218cdqKlyr7MLmHK6o
EwPW8qbO2vZL4KWpW59NlNv19m7Rgkh356NW3bSdqxiPDKoIKOlfa8K1Cia12W4brz572VeUdtAu
lUVIkoejhW7zIovSDvTC9Y1t36O5VrFiMhdxadu6dhG0talem7BdDE5Y289jkEUgmA1dHL6++Ija
nOJSkSXwrkYrHDkPOQA96/z6DAXg/dyDtFN/NuZmNwyPPm8Rb3eGDTXHQSVtK9s2jmsGnFpIR3uy
kFMZO5J61cqQs0FTh2/dLNU3Y1BBdWUbBwl/7Blkbjhjx/V0TtTr6ZLC47Zr97w6wW3dGDdMd1HN
mr1TnqiwFNK9c2mQj/rCxfdgbSYTiMHPQ7fP2xCEsasV9/4hL0GGGo7mY+UemQoPykch+m5+VfNy
J/rhxQK05a7DBB4BgK21qDwQc7d9wKWfB9aAX0+G+aYVJ6jstDddtBURsIHV9L7tj9sGZFuBIzP/
pKaQ7BdWqXJZwNYcmMbReRrJSeufkkIRUcjG8McLgtDRQIKE++OLdWGEzYVvQeDCbG7r8bOXKyJY
2blFoMLvkj9KmEKkn8y5SbIRQ2hAJkZ8J6aD9ogEDbod1rPVjbt6rZ+2Z+1PC4e47Jc2BT9VVGCd
a3PAZkHkvq+aMgILzyHlusJ9uStBwZsiyz3UVYwOpz1ps33i5jFSwkgE463jN+e2WqMcf/MZuatZ
dgcKklPj0BijiTKW/Szscpebwy0DTZpWt7E/MMjIB7dW4p1a293p9Rpvj0m6Eyx4Axcva/TFCMsE
lPYKvl3eUjieBrLzyKF+Pxc1mCOQXcWzBR4BiKHrnYAItnD8nKK7d4iR4dFcxWmRuoALA2Lp1ETn
VToCont2HT90rNMCAlqHVXtXe6y8Xd8/Mu1HB3Iz3VfNnnQT/h2amP2zoLmEJgIgkAcNHPht2Hkv
6Xym/TkhLKpUrKPSI3VhTdh+dTK5ZmoChV6z8ZllSzyWperJI02xXE6mcB+6M4CJQY1iZuKWx6Z3
w7FzwtLtwjy3Ty449dpm/QL4w0fbbPdF7T9WDjqNHCvKZnAHTu6n7f2pGjP/+4UbGUvUi3xeW/Vy
sFYy1JVWxX0sPQEXs8r/fmGBzMmIbgwcaqOfwiU5ruzJUoG7VftEOGUu03LTG7ByBRmjxH5ZQFSX
VqelHPcl+WEEiphGNWnCTd+XzKFeggOhDbcWVDKKVpGIk5UCcabx6gYfzJ+q9/WkpQVofVcoi59T
6NiP3ZekeEEyQU8eZuOxGR9850lb+7AtP470c121YUV2NtSxbYuF1Xgg1ReDfGczZLsVpWWDz+Qb
F33xwwRnky9enbYLfljpPoykiH1A5tPurC8ns19iagHUTs6D+X2lP/Xm29jus+R30Z+a8XV73/5/
ztH/zhAIHa9nCJ3/jZFX8HrVakSt5j7MgPeFudHsHcQlK9PDHlw9qd3F2swOK+sjGz8XvNNHI9Fv
wOv0c/sHSScGglYOwHmo7osvk3GBihld0EjcL0NosRNaDY4T1OF6R3HxS8/ThSF+Fi7O0zoN9mrM
aMixzeWmQV26b7rbQSkRIDtSwEqigxwkZADnCMd2LrQkyyrc/4vjROis690pok4aQswJlJbpoUpU
DdLSvXVpUjjF65Kl3drB21f9GOXDPvC/zshDs+CxzPVo1tGnUWbx3H+Z8z26hSJTm3fu9NAThNuB
SoJB+oyAuJcDamXgrN6gKIxAsyrKe5Ka9fNCD9CyDOvpONAPzpiHI/1msy9zed7eRDLHcmlTmAHX
zCpj5I7FCfIjDbM1O24bkK7qxaAEz9WQPjHWEoNyJrpDu1fU0NfA1cK1Z7FhPw/pYdue7LmCEBLk
8haKiW8YSlk/FLO3YBd1ND+M7RxPiYMCzXTv8raR0lQMTz5//5kTIxXLHIvBNrGDwDVGgS0fFcOR
nT0PxO4430ALgR/k+uw1JRj/PR1OxwS+1xkPDrqA82a/PWfyc3BhRQgRsJftYQCu4UxHVD+WJ9u9
beryAAaauXtuxie7+JCYd5A/DT36QsFhm/RPM9vX9Wn7h0g3y8Xv4LN94WnAhWFqCcPvGNe7+lNQ
RGMf6tau8+9cTzVm1cwK7qYfdHMqCtjKsm9a9Tg6P+E/8/xLuVCoA35qnTNbDm7x1W8Po0dD3nhr
q5gRpYEulLWwwkh2A3QvTPzKmlUjIEc6W82jzj7qSx8V7FgUTggq4ShIICjn2aHrPhaqcykDtuBR
zxudACixUH++nmt/pWsOIjs0IFVTu2O24T+xcflaOLQO0Vr/y3XbaqdnRrJ3XFYAKF38zhezex7y
5vtU9KokinTpsctRVeAKyCLCxZtm0CryprXO7nZtqp8zCFtqeIXlXbmvujIeRtXrT0KibWAK/toU
Dhe8cBdQDw16gG8+AOi0G0tzVzXdzteXvcbG2K6LD33df5uL5KiTPIarjCnL70bLjP9h51/8FGE1
XH80m4m/BOzFC0GuHeVc668L3bzaTf5Rp5+37Ul3/4U94aQZ2thoowk3qffw++gvh3rO78Wrvm2b
Ua2qcMj8MZv0YuBxa3dsrCCuhk+UwYMlbZTqKLRhr20b5NGgGC1eLqlwnzlNy8DsD3+cp81z0jY/
63k+ZQkJmwWkvza1o6EZdyicKO4BqV0kwXUL3b4IX4Tkha9ZUwVBE+SPsuHeqPq7RqevEDjY1VV5
q2vNKS/X2Bv/oV8xwBPftJBbggyIiKoiHnCXRoP+YjMoj/lKTi0wewxYGeo4ipmV7pgLU3ypL3wz
yQyS2BkOi1Utu9HQnox1iMeiVoCN+AK9WUB0s3iOjk7PN3Wkema53eowUzYs7PNbE1CKetepUD7S
e/vCjLBPmmUwqRbAjJmwb6Vm/y6IpxiJfEv8HQmPVC4nzEqTelrh0UC1eJ9Z2Z1JhyrUFmcEwA4N
glX3eS2XHVkgG7p9CGSDw9jQ3GSCxQqou2vLKdg9x6mHTJDTlRFEO8KkVYQlMguBzVM/AMdC9VZw
VxMdCmO0Afj1mhN7oMX/8fOCdwo6rUByAp/X6q9L/i1RgXqkP5+TbQKHgceGWBxlk4afvwJSjkbw
hzztHnGEFPGF7Lig1v+fCWEI6GurrMEAwNv249yJ6jHKVLMk22CXJt4sM2H54AyI2lhyG4DVy6Mj
1LmXD/UyRIZd/sI1+kFLu2h7d8lOKKQueREWVIug+LveXSRd067JVuSTcmTlVrazrOGTXaUPADcr
JvGtKeTKgYlD9wQgZfjv2lQDrQ4QR0OVDlsQuMf8a4tIpE+8R0J8N94eliQW44l5hNmWBR5ZU6za
a3m9BgXXUgLfdrSuPwF/CNelCDVy6KfPukFxjJDrcfNdoaleotKBgi/RRSAYcPWe64F6A1tNO6EQ
VnIn9I8CxxzpE7UOiNA6I3TBZ6Oy+HZ/YrQo1kPPDoBAU6wdzRPw0tTEo76dtI8ghYYSbolEjyJ1
IB0X50j3PUBX0clzPa5kWpMWkhEgO1ugXjo43a4y7JtqCO7MRUWs9vY4YEQXtoQT57raGjgd7sLS
K8CNr92WtRmPS7CnXRLndb3TWfvY1aOizVM6RNy9fMdAs0jcNmvpUhdMD2iQHOy4a2b0q6ZTGOTs
pmyh37e9SWWrBr001wEMGNl3MeezJjN1SAPeHJP+DBagOHHSPU0Ry7z1jqBMQvrhDwmi/qY3xewS
o816JJacZZ2R1GpReGtVfFAyIyaH1XMpC+xB4Xb0zGGZbIaAifjP6LQInVrFOSCbq0sLQsAyTU6Z
eJyrZAUtTkNQvUf0lyfW7v1LAokygHdd8A+/kWBLzQTtEAMqh2ty02qnxg3nSeFxpa7p0gbfgxeh
BMi5Ur1jiGoXUoRzAImJT3W3xG5xSIYpnMzHhD0scx8a9sv24PgcXUdjiCAuBiesEmgdjWq18Cwp
rG5HazvM9NcMDad0LVHGHEFAoNoX8lX7O53CqmnMSLvRgUWaOy9D3R3asYoLUKQpTpIk53E9NOEa
y7weOO8Fhur60KYvetFEATka5u8s+95VZdxWt5P9CQ2EoW3d1KDktocxsoaTlz1vz7HMgVzMsYhj
IZCEgwwayhWe3mWhPjlPZjPclF21H1rztG1LsZ6BcM/kbeoHqK0jyx88GMsd0vuBXoYJcp7u+uqp
2l9V+zYwr/dt3o+pTRw8/9bgQ5n/0s0ODUXYsPTHAAWxpAEHSMOx/T+M6XF7oErTws2TQ97ENCc+
q22sk8/ASuf01xScRx83evJqrfdQ3gjdqfq/uQMRLmGgVajMNAw5YLt6fKTGaR4UY+OHbuNQit12
bf6/hxJR0afSNk9plx2LDBraQxUPnqY4KXJP/d+JDATnswazldg+ZnI0foO3O1zGL9trJbu4Lw+A
4GT8THOKoIMH1Sw3zDQwIzEQ1Y45Aw1Fdttr/sNgs/M0/ANOk7sAPKCRgsP4RMDe3JFCqytEJ5af
HUojC1ejPvTjGE0NiVa6L82bKs1jVu8L69afFJUt6TKCIcAEAwWy/SKyeTWM3plrOKBAf5iT2E3K
iCzPrvayABi6PcNyU7y85/AeShGq16QFHUeKl8IE4jgzYiQm6SFzY0dVw5D6FzBY/j9Doi+zvVyf
C44MSEDoYnyiZAw5ALFO70z7t0eetoclqZhgAS/MCe6sdeqidBqudxk8Vw1wbTWBRPlHl97o1s/e
u6+L49QqnvVSd31hU/BpKUG/P0HWDCS03qH178zWCXt27wSKuFJ67C7sCA5ssTI9g54wqtgOMoCf
2vnn9uSplorbv4gp7AJv49bEOLq52w3UDK3W23ljEC+glelMEmcdatrbNqWX+8WY+N8vbKZL4DcN
lMbPjnvMoJNeRbUVb5tQ7gnBXTWtPeh5jXlz1vVD4+dx2jiPvZXfgEQwrvGWpLp+QAn8aMyLwrbU
kYE6CRV0DrwR31QN2mR1cC/CkTV95DV3KXBBEIrJnpNi3PvJd/J+iSjsf5TvwIWMEjAa567nE/hn
MwN6KQdvhrEndfBtqosYebpf23PKt8KbCwe1At4GC4UlsQgFUj579Bt4qqqg0RR8o54C+qUyIIyD
GmRc3RSXJtPqz/ME5XM3/b49Bul2vxgD/wkXW8/XiqmvG5hwnCW08id/9Q/p2IaEPRrFJ3tWxZdS
N3FhT9jqRemtaU8wZ62J7NJLNmnhFOzVAuvSqUMqDlTOLmpBYuYgS0aW0xksEMUQQV4p8Q/b8yY9
shffF9ydprNigV4lAFF+lE5PUKVSRfyyESDrwgMMzocgMkD1GRgyg8XDCHJ3R1Bg0fv4/WO4tCCM
YVi0ISsXH7cSWCsCDMS26AFlzW0rsksWbas6emP8gCPGr3fYOlCvYI2GSxZcH2Y37JbpVUv7cLWt
qOwVgbx80v4a4z/mYjsTvNoLs4cxtOHvu/yD5qskB6UWkAZAKy4yN28A46ylQVf5LsK+IgjrASi/
LtyeMJUFYVloXrG6nZ38/BKsHwvv0/bXZQcQGACQu6J4HoDk4HqGEg+cqCkwsec+JNpx+R/Svqy3
cV3p9hcJ0Dy8SrIdO7EydZLufhHSkyZqoCSSIn/9Xcq+wIllw0L3h7OB89CAK6Q4FKvWICI0VKc1
DsKlUwUykSYqMui/nNXBlc1dWMtDt6qof3c1DseiiCC3GFbY8U0WWuUKXOPiGvPRYkKlAXSy5W4P
aCYKTyCexMJK6ffOsKPS/9oa9k66365P4MXPg/L4bHM4d2MWyVULQLQzNSgDUePrCLzPr+s/f/H7
gGaN8js8XGAccfp9aGpphFT4eVc4G22cYmV7EDcvIipWIl36SFBNQI5vzjK8yzSfomttMh0Zgcmd
aBBlVGrHpr3tejE3IZM8r/5hYcMaCnRu3YZPxVJWg0mfUwheorbVxDwkenR95syLA0J57sPYYbbZ
OZ26oCVpWrdl9VBKpoNeQNC1zhTqxJaD3uYkVNwVUJpD6/XNAKj9O2+gS5A7Kd0QBXPtOuMqgt29
sRNDKTYaxNdC8HA7aI9IcV+4nQhVBg5sGhi/7Fa2IMp1XQxxZLCItGBCq9jSY6Ix/xvvUrWywhf3
jY0SPKrg+D+U4D0AmBenKBXWmGo1EwmjRdToSW9/txVdmcFFovYRBLVaVL9nD1L4E51OoA+QAyNl
K5Oy1zrcbDDMlr3eE6AtTHHIx1Z7q2w7e7Lcmt7akGRZS4Qv7S10f93ZyWKGaS+yg64cmeNChPhB
y2GVosN/DbtgrQ24mEoLamr65yCLqWwnolFFsExw/tGqDH0UjIX1DxfR5yCLi0h6fQE9DATRwsbf
TmvM2YsThfckAIF4U541RqwmgJp/3leQDXGHg04dGJgorVzJPy+dRbYPKa3ZnsxDNfp0PdiytzPA
J8E71cuDTrSw5s0GRKlQdfbK2XDxo0CwCyQs9GahI3UayvOHTDi5Uz7odidvJpe0UOJNvVD3uuLm
+jnxUV5b5u2AN2IvQX/ahXLyaSyLeG5FNBsc0BE0JEdhn9eTZ907dgNPidwXfuhbzQSUYco2g0pR
QJ4G/yum+psuxybSud3GA9SX9p7GbawdrkLd6SxUgYM+wZ3bx5auQfJn7MVXUsA8tuh7eQCXuw8z
dI9/plLnKaStevuekvGbzmV+G0y8jlHYsTc+KcDXtJl/9NGIilTuew81sprIle1X6GVMT73eqJ1j
sa8oQL1LXVZPRgauZwkw1a303Wozgn4E+Sc87mT1Q5c0242qnEV5gGNrpEKBz5yeed6XcDNm5t3k
OWk46oUTwq8ogQy4eyNazwlH0WLvk7oIR06+6YH8nkPoJQKGRG3z6rWevvjqsQVGEmorO0iuyW3V
M1i/NCrM01LEAhgt2JwOHLJNMmozJ0pbeIR5hr/rgrqO6QCup9VaYGbbKHq2FmmjwRz9gw+wW0TR
h9uWXUv/5QAABgDQQXDPzzV3WEsUqzievAo6H2ZfR8p+a/nKgX0pJfkcZL6sPmeijJgDyfISwHE9
glfyq0mCjaphLCOyLb74yv65AMOePd/gYGsC5Qk21SIeGTHWkYzlQ2mOPGyKVDwEudbuWzdIb1ss
6sjI5bTxNDO4NZiePw8UvbSo0ydxBB/X3Vq0JIcJJYLdmBFrpTp0aXujVe3iJYbK3tn2di1wb2RA
y4cpUBHR27jQQSiqXlZ2NuZ0ubED1A1BVoOt4pn6AmnSrrR7PGgK2yUzoUx8QWr4k/iqDfvRdu+z
mvGdgRvmznUbZ+X2XIxxvj3hr43sE3AnyMks6T/YfIOfimxMmNvcME8+94EXCcgurXzqS2c/sFzz
OFGixSPwdGV1xK/scXTJgyHfwMpLVybxUhb16eeX0F1ioO2icvy8LA50OgAm7Dlb3m2s4mdT/MOy
8AHSd0C/xVdbPkaGqdUhowQ2PnHTh8zLji6ktRlZw2hdusfQAQcaDMBn7PrFZczKNjNYMIKSPePm
G3CJ7Thvna3GVq6Wj/bscgV+jrTYhS78ndH3ZIjkZvclE3rINHOfwn/VkUUERHRcDSQMBnFjeWoj
gjHJTevNzafIkt3NSOpYE2YsxNpNvlibHzkPVBdmCiEySOTgp2smN/UhFakgD73307a/B+y3s+bX
dOnA+xxikVY1liFpV0oC5f73cXjOgnuz26bVUwbVvuvbfG0wi0kmEA/NTYrBOLYMg3o/TjN7eWU3
X14zmLA58wH9Z5EkDKqAemszQC0GZfN04pGHCk/h7dGXXIm0yLr//7f5X6RF1q25el+kLSKBUKJH
ECzpo7JQ1sFMy2KbWrifihZOt1mH21GX6LZen80L3w1QZyTd0JFBwXQ5UGhSdZACr+dXEyDeTu3f
qbTcp41zQ0v3rbG1zfV4F5SjIOyFajBEqqBLgZPydC2mFkRmA55NQJjBPq6abt38TfOMbTkkAMNo
ab0Z8q806EOP/hG2iAr90PU/fesZL4YQ0wi6c3Fv+GuShufnHjJBGNLgKTy/hpd9J9jqaXmWpTJp
jDdedRuXfpWFBeDYbzXYhy54uj4N59OO6Z7fcx5uxFnj+XQWJupWmmbrMumKJ1H/oPU3At3t2qhi
3Xi/Hup8gZ2EchbvYghm960rlUyqOgUCZxuUmwoIY997YdkDlTE0+64HPL+hcNeDL44KEzQ/0G49
HZtBNDOHw4RKamtb8jhfuTUu/jwSXSjEom93Vl3qiLSkdIhK+ozErfHHSp+v//0XuuQYgD/rOKEF
iXLF4uMQWL6hJqvJhE339gjPHXOvybfeT6pxO9gPtf2biEfpjCsH28WB/S/sRw/nU87YKaACuqpU
CXBubvCU/wOeDoLYgGQBoQgwH8z7Tj8MLxySdyXQ+9XYRza9LYqZqrjT+teVCfy4uU8vwtNIizPa
dSXLi6oEQaYBSdlC/3/rCP2HlfX+Sw0HUOgXtO7X3vfKfU06e1/ZbhcziAx+b1LV//A8CpKxgz9P
n7xhO4LsBt6JJbe1PrzipegkwGpBAaGo3A1g7d5Llma/KuY5LCqUk/5UgS4hxDwNW59Q9tUqvC8l
a82oG9xmlzk2/1IbUzltsjIo7vvWNP8UIuPDjYvnwC3IJ/RF4z2NOubC90+k/l1Rd9MTrese1SBt
fMx97TX3quARXhr1JiCtviNyQnEoa6o8EZnb79DxdaoQngrWxquheBTxwud7PlQQo3ZzDU9MBvQi
MbMs5IDi7ixegdvANNhJZLa17YaU3db51O1Lw8G7kXJ1sF2R7e0W90CpxnynYcFAdB50+QESCFtO
qBlno5k+GMjq0VYBD8m0JbLecRgi0yqyIGSO7n8VTa3d52UvaegIh/8QviAHXW39nv1Jg/7dBvJa
FNqNKq3Yg9LLU166/e2g88dcG+1dM1G2L9122uQtoE8gp+h4yVEZ8c4eIw+SSvcp7/qEoRn4zTEL
7VcLGsu2mEr+bAeadqsCqiJpjd536s7tmWKs751e9rvKlSW+sKFkZEgn/94zw39scT9C8qr4paC2
uR0U6oa+axfbuqPDxgxyb6sKp40CLxUHdH3gzGfV6Y3Igw6PWHgaAO4C3GFrTpFhVOUehB0XvyJ4
1E/mD9b6DUQHpIqV4+cxErMx0hqgRaIXvTCiSpuqJ3306hfV9v5TZbblMYeGVdii43TbeJlxz1MC
DY60r4EDgQlTZ2TdG60Z20mfeBGBDv3OI6lzNKwM7BXQICBGj9qCNAd4VsI6G+x5bwwNh3gH4jTW
uy4t7Y8xIo8KSogguCC57vu6Yhve6s2uYDomW9SwzfBFuUGJDk4Ksh23nmbw2HQGtnfT1jhoFut3
XgbR2iLFa1yTBo3okPLILEtz59oUSUXtOyvn/nnOdLrpF8emnWqd1/dVeQ9a19YMvtJiF0BDPg1+
Xj9evAs3Gor8UNsAK9Sepd5PzzEU17KpaqbifrJy9506XlnDNskZDqnlMuwBlKmYnfobTx/VDS4S
N1TCDOLOpf3BM6ognOpKg+H3d9QYIwcuJMepL+vIZN86W4elrTduWAECvlCjeshrXfzwB6wY0y22
wyjMCEYpZkR1Yd83eCnt4CY8bUoBYm7J6iGmPWmPYzpaT+gT0Z1mqnTLUxiETKYSDwXTtLgbyJsM
hv6mcFAZ0ezSiznj0HGFTPSurDv2g42k2dZu8FM2cPnLKGqtniqCqA1S6ygpilJ94G9Nhw1PulRi
4wc+BZazcvkztSpyY+Gluumr8U89WHAn6SFcYEmd7bhb98gCtD6PaoIFMUH2BTgHHS+R1OKhNxTj
n7Ew7FAvudilA5yB8gq+qpQMxX1tsC5qhpw+ikau1e8Xq+e/9zNcuZGF4t4FTuD0o2oYvxdINiY0
yLuQte0tcsFtY8L0RO+9Fd2nxQr6CDabt6DaOAsiL7PeoKyCWqGDn3i1E0+OdoRY9QP8Keso9f0K
VDNzCwueX2arraTbF+547FkdFXNQBdB0WVzBRtESzeFGfo9TroUsGxh1DRTJVjYIpmp5+4J8i7PB
hB3hWRPJTDNg5aXK700RWxzamhtVxmjwlyy+HujiaD4Fmv/9U8aSFqWmcHoiEL9P7SJs6pXc9VIq
hhod4BVo64DUv1TUbHJDwqdUy++ppZJc5i+ECQ6db/FHFeIxzR1UbM0jKB13Qy5+d3R6WRnhnB0v
5hJFFsykPR856GieDhEmTKUN+cU08VQrizB362A3QHzgxTFrK6Rw/ojdcSA3vHRkPDCP3vU1GTai
E7ACnWj5DfR94wjr6XRDYOIYKbfLXlrDq+OAYwX0MJrdpqke3PSpr7a4IP6APUOPNCDDPhuzrgdS
xyDbyqH8qSHKfczBa4mMgcg7kYN4aoJ4F7uFN8UoaaNUq4Jq+ibxVR5Tyb1HCJFmf9Leb79kOjKp
65OzRBX9t43wfrHhfoGn47IWVRmpM0ozGBI7eNa1G2RsYdE3capVcI6Mc+2tFxmOnJXa6uKp9l9U
G0qYgPmAp3vWSKwo8TJfH2Dq0sVIOjgex5AhaDSUd4gT7FqvzndTuoZIvvBkc+fSKtDzs6bUknYz
1P7AgaAq7onlHds0h31Jar5Kjx6ChuyyPH1cmd35JbxYei7k32YLGxBSUF88XXrVROum0T2cFZ3X
3rnFON1RVLg2wmHmRjVOecAs6BxnpRncW6Mb3DKVawe0ldM1Q615lV/7U8zFn8LAaDK4m9/PQhBt
PRwCq3tS1vTXHSdYZnpoAwHC4eFltzwdmVN6vHLye88wItxU4eC+UInGq1h5fl86uD4HWrxPaEU1
CdvW/J4FbyUEjQigpte/3qUIzmxbDps9+BAtm2eSBp3b+gylCmMKNUeHLdDKKb/YBigcBSBGYePZ
UIrG4bSYrEAF7VDqWI9KQwbpK6j6NWGvaSF6XzFk7yNzzRnjUkRoaAIqC6YN+LyLs7CWqEoXQ4fP
Q3zvFg9/7045utoYDQ2SvHNxc+pkyJ/VaK7ZBl26CKDSqKNUAjW3uVJ1ugKJ5JXup8pKTIPKXSks
86WG3teTZ6p6H1AgvFz0W2CQ5XbbrMSVmtMi2JrKyP789YdFyxVIIhSUP1QjT/8Qw5eWyJi0ko6Q
Q1G3h7Uq8oWVM5s7zUQ0CCOjXHsawKRNVWUy85LmznDumzVy9NrPLz+i0KZisCDUM/IDITfoeV6f
nwtHxcmfP+d5n3KCltvEAMrPS1D/bfgvCL0Pa57b5oVLGfgErHpsMJx4S6w/oHe2IevCTTqPVCnk
ADQPKkwFDOCgECA8uvHgSPA41x/ljhYAdqMf2x20FMjGoc+eYOUZguxobSvutY+lZugbjkbYe0Ub
+Y0WSKxCpJ0o2BvOGgByMfv/3V3YPQEA9jp4oovZr4JSCY3i7uKyD/PKfQYU48f1D7AIMZ8LJ5Oz
+AAQFi1JBQJe4nlP1b7v/w6BjRHA9x5rEygeWDUBhHD6ff0GoIDUZkbCKviDlcMdHvBv10ewWEJz
CAf8aYCFUHuzzqBJ0moNGcjaS/zcZGEwavmrnqcCDzDOVkItJmsOBRgnEonZ9Gy2pT4dDfQDNIG0
iqPEkAV1SHKb/Sg0FFb+ekQ4vUBLdiB3jwfr4qzmJhreeBty4HeANGqLiPG33Pj7J9THk2LOiWZJ
9eXiKiiKDk4jRZJO1oZAuo7lG1e/G9ka4XJeQp/SgY9ZQ8fOxgN8JgcvQZ1GP6ZCV6NIDIM1+w4m
ypu8h47e4OffDGy9+O9n73O4xezR1gMR2EU4SssQFYF4UtnGdn5dj3L+JsSc4XGGwig6kmfcS5M1
HjN1XyRczPbj7s6XiW2LsCzfByA9A7sHPq7aXg96YakjtcMLdHZEhxHCIhHxoKkyNf2EoFMfTuaD
29OwsFYS5kuL3ANmFfJhaMCjN326yLHNRmsAgC2xCy9Ur+nwl6TSj/XwOcBiF7mSMhtrXCT6K8zq
Q3trG2vWh/M3Xi65zyHmMX66VmC0IwlRCJHd6FAA035FKkUhbuXsvLSwAU2EeDC6STAeW5SwGn30
05YhiuKhFuwmGMJs3X+arbl2BQQxQKTW4ptnnscGkVc8yYdgi15GKPGWsN3f11fWhccZ8CDwnfPn
MgOUaRe7xh39nlYGmN3NgI25LUAx5CiM5oD03FYOhNRe5ZrM2KWF9jnkYmSFBrSvlbU8kUer3Yjm
5vqQ1n5+8XUEHuLU9DFxQ/Y4qnuYpf/97wOjPise44wGWuB0jXV+axqgv7Kk88cwnxsSa4LKl7b7
bJRlA3WLL7NsxPdQNMqA7WZJXr6YmRsT/r0mX/9hFHP7bQYgYh0vNqOqPGk7TsWSIUSaHtndWg3r
4iBcNMjQgUOTbHnNjCIdoCSu86Q2UXLfV8F2bHb/MIZPIRY5DOtdzyiZwZNxOHB5M/5djorzau7q
oWKB/82Y8cUUdVyv/LJ3WRKM7aEbh6M7PAFT97djMGCjDVMZJPPohC7v/AmkB6MZpynpxgNa+aju
XP/98xMRv/+hPo4M2IZgwOlqNYSsGANmMbGhv8XdPww9klwdUptviE1Wmq4Xg3m4HgNQqlCOmP/9
0/Hrw9S20LN6SgKj2dfyGIClJvUi1Ecn1Id/mLnZLQP3IRJlUJJPg3UAtwY46mWSvXfWje+vTNyF
kxHYYoCcZ6MebBN/8fumshpS9dqUoB/2YJkMkkp+F0EW5AnMbMjI9sGLXVXPGs8OoyVern+2892D
gqwxe9OiAYb++OIQm3if2cxiLGGG+Uo6/QsIMr+tIV0Z5PlZeRJmieOy3V6B3yNYImrvjy6hqoRK
0fWRzJvw9EpGCNgdoZ4N1jgKcqefqTIoH2Ecw5JMfR8tf4uaB5RFhhgiKvE/REK5A7k6aipnduvZ
4A+a4XcsqSx561GeRdyhUd4jFSTTsMJAXqK45tNhxiq66PHrAe6C+Qt+WutpkHbU8qYh6VrRbhFJ
RHpN+0dhZN5tIMxpw1w9sqt7YIDLsPeb7FC6Todua189SxjxbnKzCMKuc9WmZa4dppyP++szcmE/
nvyN87f59DfaqjVIw/mQ9ETfVDn0foloDgpaObbRvMm621yPd+lbg0mHAg90gGYJ0dN4KP/5HE3a
Icmo2YZmpt2YlG9ASjyOZFVzaD65lgsL6kaot8+2uRB+PQ3WM6fRadsNiWH+VuJ3oX31rBcuHwwI
7DaoJx/0Sts7Parn9NdkrbxvL83s5+Dzxvo0s72paUHO6JAMzYCmmSneqSdepkoPItW4NxZf45Eu
jZE+1psHs0PUelFZgl3wacSpmr3lrGFIiN4Mc/vRuKFWAeNjEzWCemLlbUes8p6ZUIcoeieLgh7Q
Kac3WIS7x1n50pfOJ5RWkGvr9lxaXOzqkZKa8FyNSS/AjBg67b7i5PeUr+HeLq2oz3EWuSIcmFH6
0tF4bOjRYGWsES0qSR6NzV/qyf83v8jnkarMTaRlD8nPSOenaQ9kbq5lPyAWM4RVVea/ru+Qi/OG
zgAwli6e+ksAmcsHNbnSGJMxoA+ykTdeN22KIV/RjloivT9G46MbMF/6wNAtWTpDP1o5MS30XBRX
m0A0apMawCKlo2aFDbL+OAMYIsqsjnzhDak30vZUDDyLAS5B54TUNKBc1CApqZn+l7DJ+Y+DcBEA
GKgJwJZueSUAPDyNsqiGpIGMCHokoZUdNPPAnbfrk33hdgOSCS8biEJbOupQp1tmcNACLzjicP1t
qn8bfbNyt13KEU4iLHIECWJ0KUgNUOK07cD98mDfzYsa4N3n3gBPRLzi7R66poquj+zC8XMSd3H2
1TU69LWLuEP3Su0s8gdoYNwM1VOZvv59JMhezCK3yOvOj/S0aYJhPuic6h3eHvmU8Ob3gDe8eroe
6NLH+hRoScxjZmpDHZPhrjLhi323ZhO19vOLtRDoQ17aKcYxAQZiBxxYiLV618XV8HkIi9WApkdd
W9p8KXSJxN3utSm4gtW2Hl+V2cRYKVFllFvprUzdhUMFhAJspwAn17nup+mkGhy98wE6vLXcsNYe
N7M6xV1mwTnl+le6FApiL84MiYDR0LK9Cbo8CVoDlekgqO683L7J07veWblc14Is5rGphQnTbjEk
6ajgIvM2eO8FaFHXR3JpC30eyWILud4Aar6P3Cj399mMsnBvbPPFsb7YQfx/izQvzU+5AoVq6dgR
DEflceFFeGkPTpQNx3JcOfUvrfHPQ5rn9VMgbilganWFlncqb/XMefIq68f1sVy4jyGf97/vP//7
pxATgT+xpWHWXLyFsuZHYRmRCVDemjrHxaF4HuofKPEj4CK/MEfq5ZRgK1WldA6Z6+jxpKl2c300
l9YAyncgLgKJPLeDTkdTVyDeuMWcr5I6eOI9ujl9pbdAY1l+PBYNPYxc9W/Xg16aws9BF6s7F2U+
pQ22kEHugFDJLYAu7rTm5XqUC0MDz8hDlRqYFNhKLlLxPq/8DP6OLClkqx5NRacbnbT+3odeVMx9
OT6WAVtjN11KUj3kNUBAgHKKOV1sKq5jJ0kDy0Npj+7w3nvubV+IDVygIjDOdtTlsZMf07w8pukU
92rlvXPh4IAcO9oNUJPGZbVcNS0LAAwuxz4ZrCYUmQ2btVdzjbV7YWYRBP/hVrRBr1qMEZ4MOq1p
3Se5ERyKDBC5rr9jEwz6yKHjqynGvAYXzxwICXyAzMEDQL/xdI3ahRjrKiv7pK/LR4ekemiWPQxC
q3dnmKHtVVWEGbdfat6HvZtHU03L7fW1dGEzzjUIcBDQ+7LPiHmc5Gkv64CimV1+D+i3QrA1uuWc
x5+N8n8hlvQDPFAgDjV4NKmMG9RVj6V0YdTzbKoy7Nzxybb/YaXAMWP+hNDmgant6axaBIzSzLZp
UjTdu8umF86GZ21C+nZ96i5sduw9/D7S8BmIsfh6bHLMXo0uTYzSxivtWLMvbHx0i2/Xw1z6Qqiu
IM0F6gEV48WxzAOwg7ysp0n6ODpHf81b+NIo8Mab0z9ASM6WvGyYwJegmC1tI+gt5++DB1j4yml8
YfcCyADwHF6VYEguKyrgq3e6BCwuqYlzGLQhUgxeQNW0EubCUps1TWaIFgAxcBk+/fSAUlcNJZmO
Ztr0u8vtb+kY/BqZf1fXWhpK1HVCA/8UXf9C51HnNjWaRgDCeecwrcIbAzl1Uk8c6CLHiik/pqYW
upkNf4gqi2QKKrQh16pv5wtjDosCPGoyBlDQM0bi031NJiWo1hA96YzYfuHG7vqoPibrdN+e/v7i
BsXDEvd3h9+HHCgJISMMJ3rY2MZsIgm8ADdVbe+YGH+aRfsVL5r3vlfbTkORxlBNpJEhjZXhbCfp
J4ppYZCbkBuzH8rUuin96bHjAfaKORyJojzWLfYCZecvU5ZFZtbtWp9vDJM+V00H4BQHLS6bNinq
cCNw/BZzX3vo0uOtXaCXPr42vXtTCSdyNSsyRuO24nyHm3OlAr4EneBtC1LJrO2N0iBOymVfJWhc
v3QrgQnv8upeVT47iHYwj81k8JssN40n2H4WPASxoL0PbP2npo39s8yqwA1dtkvdo/ouctaRWCv8
6hikbhO7nf+z73rUTEcmV3bD+QL5+DNnpXsPnZplWUmzWesBEuoepQ+mzdcsvr5AoNl+drK7aAEB
moiaLLj03nydflqBHq1kLtvBOTa+W0e08DdOKb8OTEWWITawcClCg2YxTdFDbawtWIYHp7egHEmb
PXQs30F1CIdpBDS5Tx81z99PdnnTNP0ePxe3MBvRqzaCHAJSNzlCnxF6SI1fsVhOeID3fnavj2N1
AJ0QvjDE/m1K/zZrTXS4zf6BddldTYJH2vbZ7dT2R5a3qBoXdOO24I2Uxa60JPuTWRSI9rQc4h6G
1GHnQai4ScVu6vy3phxLwImmJJ8aEVbGsNEMcmvOyUdhUSsUOaxzWaCGPS3gNVYL2wy5T8RmgqV4
XFRVbHraH78rown0HL9oQNtpYX+p0dDjkJ6BklERVrIYtynqxTRMc/Jt8t073oxvhRPEovH3dkfv
HWM4OmUZW1b+NI75fkr1vT0GtykE9ItyOECo+A0c631uuzfgD0Gil8VqUHElyNZwzWM9DTdlS794
ab9XTnancrJtUZtS47e2NWIxOBvuaUc4y+BcFsHGER2MP+VNK70vhps+kZyjbxz0elwp9y7rdVQh
qXi3G/2ttUSMemni1uaGigAEF5I0lcj3tcaBPPenjZljJfjmJi+cH7C8OujZyKImKLOoUUEWTpLk
29bIClASikRZJSqOonwqpiG2RvuH1jje1ob3UAysPmRaRPPdyrz+QIty5zKYuqGe5XZg/1gyrhix
d05W722vBrkDApsRaFoAI/vpe1nk/YH0gRF7VAeCxBOxD7x3CNpZHrGs+z6NEAxzU2cFz3phC0L2
DEBlqJ+hWLckEtZNa4ih4s7R1oLvRtu+5Xxlk3+0i06PafdziI/KxadNiJcMGYeJOUc9GPQktc0M
kofCfJNa28gIHDWcTY4VG/o2RQFbxve8N/d6Ueqbvv5j6f6ugTquBrXj6Tel8YhFdWzZgK6oRd2k
1nvwd9y4sSTfwPNbxVCKV69VaQx3FRxlVu6c82QEhU0HABULZy0eG4uScJHmOqARxnR03S4apmSA
u1TfPftZvjJr5yfXaaDFEwp4accbLYWkTd202m90xvK/r3R8DgGY1OnhyBzBNTyhp2MB24TyS0e3
dPzrYsppiMUN3TXgHHbzdFX1RsFtUvuur6WH/gJpiUsPywslcx0P9pm0spgp0FW6FJBg5+j2XgOc
tOp3ps+eG2A6jdyKAlCSrIBVsdKV2AZGYW7NTo1xr2s/zUFuOovFaZXXmwyu44pz6MkE7nw57rlW
PWlu85VNfQySmtiriRCcsFl+V45wt5bTSDfdAHZjpejLBO/rvauVUZ9q33TaPQpNBwlcPNXKetRk
A+U3+64QojpOJq/hxyaf3KDZcGbvTFwArLO/phX5HtT5G8lqJwTHyoiMvkfSEEzvTcm/O8Z4Z+rd
UdpGXPDu6JFunwkVVXlghT60beRYfEfzBqmM49wVaO5tZZa1YHCadyNUpqvB/qJLB3cZjWxuRXrf
b+2co9AF7FjOjVtszZuiVM8GsZxQlMEdCrPP16/k8/crPhaAAHBMAwr0rPqeEx80poK7R2fkGS4z
2oUdk0/MLJ5aXQtT1115A52nvjP0HD06B206kOYXBY9KVm3NK2UcA9VAcSXP/fQgm2l8FlUAP1Lw
i7Gzcjkem0G22+uDdecfPz35cEa7YNGjwHMBU+mbaF94LBXHHFJtd9Tq6YtXj/WejdSKOKpLO3Dq
8hf0NLXZzsP9QQC8OgDgA+nRTLcOMD3oZwNS/xX8XeeuL8YKhtUdsUPHy0HymWjRhWDkFc+yIdOm
ypwfbW9mz0y2XRWZ3ZA9TKXOn/DCdzYOySDSgBaM/mp2lv5zSKF7aPMR1zD2AdSKFRCZUP37lurO
uA1aL3jxUxMHkNQalNmouPPUkN7ZQ8dvqZ8XR00raIwS83gjDUgQc5aO0CQwils2TFD7MivvYeCp
/JKmrnjhTYcTG3nwb8McwJfGyowK8GXTkOauVkPC382iMuU9lEQnawd16LWa63wOLD4GDgjUhXB2
Q+Bn2TWsSlvglezzozWMX3sz31CHRz614ganRO3QrRLpU7Gqa3xhAULidX646pA1OXtY+oOn+YVZ
iGMLEA8r/rTFSz7uSY42IkgQrfO+subOR4knMtYbKop40C47iXiv+NxnUuLe2DB2z+s9JNDttXP9
PGtAK3hmwIDgipN3CRKjHqdd5jfyWNJH2dz/PfwQkBcHJlU2jNCxexaFCwEL8ZHquDbqQNTwLra1
0GDZm+7C7ubvpwtXFGgMaGoDXr24oKDFWntTZk1HY3r2zS0W3eTdijU42oWsAXC6/0VZHEJYFUYn
5r3kWUUIb8Qdsb6Nc9nfebk+nAtZw0mgxcRpFHK5rY5AevsHDwiIZer62/8txLw0PmVzk+lPTmUi
RBVE2XQc7EgTK9TX80sCn39+ws6g93MG6ljZqTHW83QNON7gIJm/0zEagDQo/j6dAznJQRyUqs0z
eafOmJgaW4MfK8f7f6Sd2W7cyNKtn4gA5+GWNWkWS7Ldtm8IW7Y5zzOf/nzUf9BdxSKKkHdjd+8L
AYzKzMjMyIgVa7W/gkQcDxFCUc9BqMg7aFjA21+fvQVPmLqhqEDzduImnIZ+MntxlpVqk+vtIzyd
tHdHNyrDSkEuuP2a9PjCLAIeA7ctk5LWJHP6KSemRG1Uh4Sb7rGtdPl2bILxkOZ58Svxrf5VqcVw
Y/Qd/aLXB7hwMtA7MmXrgChxyM4GqLh91BRC3D5qalnsykEU960xCCvrtuDnGthL9E+nls4LjmNN
KRsYOvP2UerKwSn6ISKf40m7oVHWoBnvuKHZvUHFcZIPJ2EHmmwWX0ai5NGkE7WP/tiGT22iZrYE
Nc5zoxeV4+ej8hYN9fhoGJr3VI6j8CP0owBBYb0Dbpak3+rRDO5cbu1d7vrjJq3BoAlxE75YrcVz
PJNcEkmIuSjpONp6osnNxquTeBejf2H3sQ9HRl/DQF5kxb5vY3PblaP3wIXfbHKrFm0uzu7G76u3
Oldb0I4Ce6bJit3QZ4de7HlttjkEx0oK6SP3tD3o/a704frrzCggCuk9G7zfJg81b6/2GrWL2LBu
A6Xm5B19eSsXgnbbpEjc6KEa/0NP8W+pr7XfVj/qmyqv612tSs2dLHXuLvDr4hCmRfQspg28cg21
kt+g4IXH2Kzl2FakEJ4Rvay6Yx26XbqS51xyC1wCQmcdDOhFPilPPHkU6S55VGvRfeyyrPoeQe/y
INXZsJJrW4gmSKuTYgO4bpDHnfn5WLq54rdR91gJTbofdc18jtzWfS4EpCFhalJ2bp3FD4Ycu795
hvp/MdKJghbGXbARVJvON3dURQLI27J7NKXhrWzo89ZDtKW8eA1wvnCKnD14Z+NspNhX4BrqH33X
pmfX9LZmexzC53ZNy/riZFTwBQIWcKf0gBCjnY8o7kOYO4UwOnqiICFP2LxIyQBdRPxDBWh2/ZC6
8JN3W5pMqzRvgwtYqJn6RoO2a3QEX/kIFv1ToCZbQ0l/XTdzMXczM7NkQdSbA+S3WXTUdNf2PRnW
apKQnrCLIoi0rP11a2uDmp1TkLYIPQSx0THXpa1PLir3adTRv/8vVi6TBvS1J3GWREehvTfhCS2f
szXmi+sDARF37gl09v5/E0Z5I3eH6pe8dgtfxORnC0P8em4hL5MSyhwWBqnPh96XviVmQd5IOyqS
+2x43WslyyvztuzeFIbhcCPWfM9Un9zGug/CL7T66FgCu0W0KNv7Or3jh+urc3H7TgOD6mCiMCei
mQfOiqJ3glmI0dESvkaOmf1z/fOLg6Azg8gFGmRu+PN5cyutsTI/j45tLkNBQmeFJ2o3fTMczDK9
/d9szdaoT2sz0YcqOhoKbeI3dLlBN1+MK0jqxS16MqLZOVr4Zj7ECSMyXCvkKdpv61J9aEfzFiq6
+xZOupX4aHEKaRFXeISiBDlHCSQ83wcRWrijT29zdEzyYVMaAhjxlftp0RPQUMDhyLMQv5wvFR2O
tS4XSXw0+1spuIk/ev9MjkbnA49MYAE80s4/b0T6WMS+ObnzD1F4UfK3NvzyFw4AoIO3AGRFFyTY
bp5XTRwwghr+Y+02jO02uaFwd93K4jyhJA+pA/EqhajzgWSeErfetB514v1OKBpmgvZ23cTikoMR
J1FpTuQcM08W3MAKkDaNjxEU04CviPIk2197yS6caVMqFOr4CRmC3M/5QOJUdkWhccOj1BS3jFa2
h7ou7QJZwqo3H41U+DKE4xqPz0UYREfoqdVp7CfHWpbFsW54XnRUtfYpc4M7Do+NqjWvVTr+kXvh
h5A3+8zvVqoWC1cEiFp6l3TaXcmuzQab5uSuYRmOjqZ5X+aRXXn3OgIJ19dt0Yiu0U1AmmMKKc/H
5vUEHokpR8dCOYzjk2A9BWvvzwXvU0lNU3zG+8jazI6fvG7iNKct+RjHm2oD0db1Eax9frZL0ezK
I9nl82NgD95dsaaUvvT9/8tuSsBZYAs4n6G69Yc4VYEG1QoF0E26kgdY+/wsfmpycBi9zue9ZBeH
n3tjTc1hYWeq8OVMeg7koy96HT1TdmUrVIMjuCPbRP6lkv2bAQh1X4wrzrRoypiuZhIbKunv86kK
kj4vZPjRjobq20XK41/+I/L06lcFUpcOApoi2BeEthRFZnGgG4Ww7/tNcGy07KjE+g0Uc5sILjdb
zYX/qyt31Zfrjra0VdjZ77CDKXcz249jrLS8n/PgKIcxDOryfVeVnzv6hq+bWXKICcxkSAQfl7oI
kpzlphqEwXEsjt74pHx8u0xdtSCZJ1+4yCq0YyDnaSP3R7ncm9+Cenf9188JYlh1slon358dKInZ
FUYhjP2RB3Wkaftcfeqh6itNW0ruWuuTV34dk2CD2sB1wwtBDm0sMK2R4kKzZP5YTMA2dWGkdMeE
6pbWvcXKfSLc0vuceytB24LvkbWdCPJAUV0SUBlJq6Si53XHMTsKzf0Q0scxfgfsUAz/iCg5Xx/X
gtdhDe41TmiiqXlmRkGDc2gFpT0mlv8ohLpTpdrnoF4rYC94HT5NjYS3KUmt+f3dF9qoCW3dcki3
NMJ/sZqVIHTNwOxssKxaHgoqQUf6xZpsr44r678wT2cDmOyfXNIV9XdNnb5vJj89YduLkM/8ur4U
Cwt/ZmJ2AIQuJG4GnKUM4ZPYBds8rjlqnnQx3sFfmqfiypAWXPrM3izugLvS7zS9b3nokNGSU8q+
g80v2Ee1U5orxqb5OcsAgriddLQMYg4wsPPURGA1XZxJeXsMy1ftILWfPj53p5+fvaqaRlTdxODz
Q2wDWAjrrUVnPIpX/qFIvl63teQKpIPf5YX4v/lB7VlaUplF1h4VmFFqBE7GL+TMVvblwl1n6u/6
TBPMEfTuub+RIVShIpGbI7iMNqPIqGpkAoE3mt3h+nCWVoZHCCSZXK2XShOCGYVUxL3m6MNPEahv
48q9tvL9+crnKfI5vRc3x9qppG30YdYYHOvk5yuziepomYlgUGyOinYbhPdjf1d9UPV2unMsAnSi
V2QmKUDOQrSq6mEH9uL6GEh33C2xcpPBel6trPhlQ/K7GUuHzmPqSJ4jD4coTiQpkeujSQ467Ho0
7r6m7k/YB7v4c1TaX/ybVrcNx/8tmBsffmNpo3k3153h0u14x5H8RWBGNmVyo+dul1cWoPjRr48q
vyGGpdoHQPYjyz4clcKWIE78GwrobQ6GczP8BghSPatiuxqwa5Jj+yDLOmt2bmHmFr2cZ6jCYAGW
2bBGTWB7faIuvXoib1PQwpBpVr+oegmpUWQiek3H4AvQoj77cf3zl2cMn2du3n3hMgiQi7hsczGs
CQZv1GCTIRbcfnTf8+iEXXlCu04NQfMsShvWg6tRZ3L0g9UCsW3X0t4XUzQZsHhgQiJGBW1+Tuau
J4qxGrlO/AAok/vlg1M0+/zMVYsiTYZW4/M0UUhNZYfCL09bicXWhjDf+U0ANMMNXcdtFFqxIxta
6OujWLJA/YFNP/X4XKyCpVSeoHiN5WTDD7isE3+NUenCk5imUwNT1HESuOiZZSSyVVuOW2bivqwA
M9FPpT7kAD1WZmvJFKekAeMygGEW/9xUqgg9zD2ZBTnBowQws5DiTTespC2WJgxlAyqWkKJwUs2W
faA8o3pFLjiBAe8Z5DHZfZwKa8w0S0MhPYuGicZILth12gQp664vvKPZ9EfV8u6NTjlAx7u9vvpL
ZqZCNhwhGOPIOp+xwCKN3gWQ+ZMMdKy2ewpFaOxXRasuTnV8AAOaRi1ZobNq+hknPpDLuSHQ2Oo6
CnLnZtrBhh48gagAsrhG3jTtiLM4D1M0jlHlRdsR1u2Zu8VlrLptZHnHFFLb19iK/2QteKCiR8XH
9Kf2Mdcy/2IPndqcvdaVURqSrvX941at3pTq7foaLTkcCVrOYvDvxgUPsdoVA4is0juGQ2/urNbQ
t6OXurvrVpaWCLFZ7kSLnskLuRMwlUNUU/4+WvKfavgx5N9z8Xuf/vywFVKotGmxQUEWzLuZ4kFr
wtqM/aNpUIF3N3Ut26qWbetwLVczrfPMD84sTbN64nIgJaJeFEP/WNFgbJTJsYUW26aR9meqBftQ
Nl6TXP71F6OTKeSStZEvgSFdEOry4OJ7gwwwjmQ3/Gfi8BgYwYrDXbZJTpnTE0szL8/NUark0vCO
dR/JW8WChjdU9HxXqYL2GghyZ1cDHQEwQ42bENXI+ywfkQGJCwXhswCt1b8YuIbALy3kJjthdozA
c58mvghdWmZpmyJ9EcbUVtRvivXnup2F4wpRWkgnVSjBKJrPrkMEK2Sp12rvSMOAt1GCRDrIVgPI
P6e94bqpac9e+M+JqdkM16hvW20+eMdxaB1hGFIUJ2M6rWrXjks0YRLLHscOZrU14tNFx0WjFDwZ
h+VFu2YS5oPcqYIAn37i2WOQ/yGHPiU3n6Gh/4I013fTLT9MHDr5E3hoSvcgjS4aNCGQp2dezb0j
LSeHpMt3MBFtXSP5+CGDGdJnvC8gopnDN/NMSdRC971j3A8UhIZKeorAne6aYhg2URKYKyHm0iJO
ZU4qDDJxoDzzy0yCRkenGYXjxqruEh6he50G46e2eRTQ0ih2qZRTMSz69ua69yw5KhfQBFee+DDn
koNpO6ayH0veUUndgw9ViV3A0oSq8cqELtshB/BuBomJ81PONaOOIJoTR9b2FG/K5me9NpSFi4GB
/Gdi+vvJQTrBcXU18vxjUQIm8t4q49HSHiLr0/UZW7jlzszMtnZNDkLoc4Gl8oUKyFT0A2DOyrG5
OFtARd5XRFPm3BOxKXZ0C5mcmma9G43HctR2SbMG61kcyYmVWYa4oDGqGSTWRMnAtUVjGd+mprp2
5K6NZebaNJGPeTu4jMWzIntQ4JbOeDJDk7XiysvDQZ+Z051S9zxBq7atR/J0Wv/eOnYiuTN4Qq6v
/dJYECuhu0/WETyYR6EFhdURGhzXMYkUbalKk53fDc9Gj6jtdUtLgwGOSkV9GssF5lk3ckDvRsqT
0PNfE1WnoUNeOXMWBwOkDM5wqoIXIbXfcN4IdeY6STlY20odfnXK4N1bQCFW4AFLO5PHwcSWxuvt
AoYQuYWayrnvOlUVI8ojl9qBHrcNsWi+0eNVPsOlgRFJgHo1qUFcALrLPkbGueTwLvt9nRS2rqNG
8uF67ZSePTEyLeDJaTOqQq0MxXRDWHakP0XlY9Su3OxL40A4a2IimCpE80tI6TMUwKSAM9Pd6T/c
aK/9vu5kawZmocPASwtko+cdmyiVN4lLE5Pa672tNam5+99MzV4egHIjzc0Yi8hhacQHVfstZrd/
YYN9iRYBRCoXqq5Jl2pyVhCQ+NzWdKZWx+ov0hxTvPOvidkdk7eKloy5LjiuJaJuRb7JWynPLO2V
Uwuz60X3Skn2egYxRvu+k9Dvy3epm26UfuW4XAo5Tg3NFn80x1GWCxY/QUUrusvbJyu+qxRbNe0g
5n9/caDRj0IICFGbArz5fL+kiknxWWBciZ0VMET1axmCpRNzQkwTYnCmQYx5bkB2hXIshgoD2S8p
f1urBi/tFU59WOSn/NNFRNg1WqtyDZMZyIWtO8pPcf05QyL+ugtPkz4P5mn4pHRLYplnymwQDSte
B0FKTJ3mSWu7sagfPEOpNsMgVPiDPxzioO1KO+/M5KOcSpxo4E84M4lDJx2V8wnUIjGuJT0WHJV2
w1HKbC1ccbnFOeTlDve2DJJ5HmxGITddV0aCkxt6ckTt2r2Lw0y5SSo3Xjk7l7YRhPzAH1ErnhTN
zgej10GetvkoOFqvbTvxq0pCJYi+sX9XVmzR7UwyOOAsLLj3ZitW1dloFiFup/g7A3HXNfTw2vdn
+6ZqR79MvFpwLO8BUQ+j+Hzd49a+PztvlFwjBjCmbdOhwAWTvPntugFp0adPZmh20JRuZdXVZCEw
N1JiS4EdfhHeaFN9k97/bQWkuuzyj5LbNIjAh7GmX7vodnTcKIQCsCi/IyVOrmrYJQaFzksO7Wbn
xxt6X6Q1PPmCCZKfJmgE0of0ts8Susjq9NAO+KYzNPJWQLATZZ7nrPt1fSqntZidDmdWZgF7l1Jf
G1TBcDJf+ZJYyT7rPSewqHl4Sfcb/qQV3160R9wB5nKiGp636xei4dYlqk2Oi9So1WQ3WhvZKbmq
TV8qt3JNpfX6ABeckQewRvFQhK2If853rUYnQ+r7pekYYfdjsJKtOBT/XDextFIARsDxEViD6Jud
cl6lBg1swYZTj0+y/6oMz1q9gr5emrap75OgGmDKBfoKaXmIb9LQcnQhC+00lp4Ev+rtRk3+0Qw6
gBU1XIl83quNc884NTlN7ImLV7JSuEixWYimdwfIZhD1zXZ+Yj51gDAl39sLoXnww/pL01bP4tjv
ujx+0Qd6y+X4VvPL2yFfe11eckRCEEmZBnZkhMQvyR6q3h8Vy+N9gT7Uay4Exy6JdmGb3NXuuO3b
/Lfk8eOKFE1GX1nZKQtnDuRDxM1woxE8z2+aHlMuCAvLUZq4hvzGraHKifODX3o5HG1F9pD74c8w
ttZYiC5hV9Oo+bJMlGDClT27eJAagg7WFSxHShv1YSSJedNXifgY0Nj00BZaeMj6yH9oyj5/SfpS
3NUg3W6lpP593c8vi+TTDzFJJZFWgud3DijtdSOog5Kqnx4oGmR/FRxxkMg/0Agu3QRGhNJCEUe2
3rnNc1n55UNawpeXFqX6CUGUbOtlYbpx87448A7yetsvheIRssro6/UfurhUJ79ztiEbKVeULnAt
B3SHv/ERz7EzQuzP9dC5m7zW/UNXidrW8rO1tVo6Ck5naLZppKIjY9AEroOU9tb072J92KLUeH14
C4HI2TJMP+JkZ/Z+5+pxj5EErgd4X8x91m5GY+XVMP3Ui/2PY01AAcK4ee4jMrRG6HzPckpF3Vtt
ue+DtZTo8mz9a2KOTukAvqTEvqbTjdGXBIA3fYnHrlsNgZfsIDhD7gNpHgqyswlLO1PQ9dq3nNZ7
8SqSnr2695rf11dlab44/xWF2aIQMC/vhHKjxqPEeZmGFABoLu6tl+sWltb91MLMufSxEmU3wkI2
QvN3U+g/kzdFWbkvl/aOrsBDD18ibCRzSivDSlOtjC3TETNjU2YAOKDVaX6NMiLsfrYxgt31QS2u
DakimpgQmpPmnN6hpbpu2ImWEyO2stPjNifYKa1bn4aDlffi+xLMXRo8/L+25PONk5Cdykups5xe
NX9rPowWlf6oWsNjliAC72vHrgp+6K5sd5l4U8EPNbSy0yNUfH3Ii+sI5zB4TH1qDZn+frJ/W8R2
h2oY8BS6fUtbha3kLSppp6czKXkbaTFducvXDM5ioDAs1dHSRhzn86jESKv/CES7uLk+qvcw52J2
YeSm3KDjO3M6ntSD3SMMIsupGqO7pYvjy5jLEtx8ffzYRnG2E6to2JaFrn3W3Vi5jZORpsUxzjct
nQpO4LfpdgxMpIfHpDmoeVHuK6VpN1pqdRsLBOi+i3x3m7WFjBIxUFPqD/7KIJbiLMIL0uM8lqUL
vrWwFoa6HA3XiZTwoOg3mnajibSB05sRt39xjJ/amnbiiRtIXVDQIWCBocmM/MWUYvemGTz/l+ln
9SZvC3dlZy8dUAhvkfzj/UpP0iyMELJWCgM5cZ2+20vf8+jj2JB3BCMvfQAI2jw+0oQ8TlFLJZEd
3euOFDnX3Wup7AsTPwiKCadPpX72HjKrXmrzRHUdIfCGVz2ro4fBMEO66gx1o5T+j3aE/08YNMMx
jdT8OQgiNGqJKLVHIwmNv5lMKIJRuCF1z1vmfPFqz03HYkrbK/5W1DZo3V8f7tIxTLBPhxpEq0BR
ZyHMaGZhrRU+iUch+1643Zc0T3d11tuVQedimeR/YEL8G5vUlunJpuJ0AUc3Wjmt8xqH7IQHv9w2
6j95kWyElnfhj0L0VzL4Swc/yukTbQl5G2P+vs2pcniGy1ZTRmeU30ISBfQqrQxp0edPjMxOfDHT
haDSTNcR68jO/MRey9kvGYCSii1FVmiCXp37QRp2tdJAwuQMO0m5NbOVSVr7/PT3kzOikZqcmIhN
5ffKHzMwnqmoba972tI6nI5g+vuJiaLrQjfxMDFIzxZs4d1BbVb27tooZheeYUX+mEtMUvUktq+l
v/L5tRHMrjevUYLQMDwONlG88yr3+5iKT6jBrCQz18zMzmvfTSsN1ifXCdKDq2zdZoMO41+sBScK
FRoJHOC8PGNVqZJ6rWE5g7k1hZvWpIa2EgssrsWJidkoUnoq66rChM8rSAElszKEpViD0hIXjAW7
GiWmc3dKIj3s+7blEBEPrkf2f1+O34s10rxFK4jE0z0J7oZI6tyKEiZWaogFl0Gz8Z8T1a5ekzUF
u8V3N1jKf43MLsyGs7AFJeg6ZZo++WoOkZPyCLnxK7FzbRcmMX4zJr+bsd96TbWJc+nlujssRSMn
P2B+yfRTIrUu+QFJStLHK+77VHvoUuU19votvbp/UVeHwgK6DErEsEPOERVhVPWRDhW3A+svPfEC
LLPCinssup8C8QiGyP5Z099PTpvIon0j83ial76xjzX6kfQ1Acilq5PeQRJEXC/AiGYeOMoBYApe
aE4Z6DEZiVD5PFF/70Wjlu68Bro3soXhti1ov72+XpNDzCNgZo47jfcTnDczy0pshIlvcs6lbfiV
qttRDZVt3tM9FmU71JbljWCMdlqFKyfT4m6AGA7+U6QQgXyfT2oFz6ZiNCOV/Whob2JBIUwgrj70
uiBC51iV++vjXLRHI96ksgmDy1w+XYINlVCSNFyA/ELwx7eeYu9TmX++bmXJ+2FHogpChDBpkJ+P
yiBcjeNONh1QbzuJ0KfLnrvsc1iQ8JdWgtcVW/NMREv6PRRChbR08zP2PneynZMpQsi1K75dH9XS
BjgZ1dw7ZU/s9LbDUitvJXOzJvm19nn5fNKirtSFmme9E5o/uuLrhztMyQAiJ8DjjhuKCHF27gpR
TJbS1cnYRLYX2e0ai/3yz//v+7M1b2F3HGWB70vpVzdN7CBcK34t3eL/jYB00PkEeZLpdV1umo6e
PSn6QXN3ont7fYkXL45TG7NzoOwNhXfklEMRvdsskrZyUN/xbPpcZcKLaXX3kpq8SFGrb7Na/iqm
a1QK0yzNz6FT+zMnKCuFsis3p4N0DgK1n5PxYJWG3bZPeeHbfnfshl/Xh/x+rV+YJCNPTx7pYTJg
59PqchoEdRqbjiAWQXvIS1rnvGwMXprSVX9ZPDufpbAlOZxDQfxYG8N4qEo3fJT9qLG93P/aDl10
Q0NA8ayTx961eTg+Jz46J37s/5NBKHsQMr0kU9P1K/1QC6cZNVbkwScqSG6MmU8nZqPqg6vybOxI
eCVPu4z/GGv4uwXPpnA8dWhMDcwXeTVxCBWp9SXDQenS+2rGKwWiBbcmK08t0mIo7M5ZDDyW+gAx
C9XC3MtftSD4MWhiZVdicnN9oReGAavlf+s8/f3k/i6rjI68MTQdDWr+3G7WNFUXD2Ja18nd0BNJ
Bub8+21hlYVneNP3iz21yUPnKvaYHdQk20Jy9RfRCJy6/1qbLT1PaCAebWQ6UXIXRrewWv3FbMGO
IU1N/6zLtGons+VnSiG1cWo6haXcumX1uVXMt+smFryXEvF/Jqa/n5ioELAsCyMwHRXpDTF+I7G1
Ud37uv903c6CgyFDgAMDJIG7YF649Zow87WCoVAsDjexrgmHMkz7XW4J8cr5uegDNBKg1IkD0M5y
PqRQ4RqgcGQ6cl495k2yJxlyh47OyzjEt23/Yc6p6U4zYZubMCoqcgvn5jxBUGIfskYyvbdluCqE
vZh1hs0WkQidav4Fo60mlKIW1CXxaDNEvwfKtZvMSKzY7sVOOEi1Jd+NlEFGAMY4YEG3600agTOx
i1AabL/KBRuSH3El4llcT9DAEwXfpF8x28ixkFV6q1NRHmV179b9Xs+3pfBy3WkWTwsLekFoi6c2
xNlFKBheWIVVbDmG2dhPdb4mELTwfW7wCSRD2oqm2Vm4kKh1W4glwZT4PQTzs8Y7sHSRQ3MFVTDn
qkZaeOYaeZbKlTRaXA1S/6yhZ6rAs6fH4dYMhE8+EuC2kSB1YbQvRao8ZOMascJSwRvoFoyrlJVk
A5Kdc9+UYbcs8kwHnqGbtqE8KnG4qerXKJlgz+2+0OqNnxob0TheX7iFU+XM7iyCGOXeywWk7Z3M
GH5a2fA1l8ybXoX6qZ4EJP7CGHUDiaaliV1mFpLR+9AjhAEGpVZr/dYPkeRFZd3doiHxxepDfeV4
kadTfRargOZD+3ZSWmc/zu4Yr5AhNTcSjjK6rT9pmu89x3IjvRiJIv0JRgv+AqgX/6kLRdqOmSyX
tkh080hRnGlvK6m8zZvAfDQDpDnCwPBuCx+V11yoOjuHHXfjFWJv12VkbPyq7B58bZSOvVp68H/V
1cawXOtrkfL0JTcdc0UH0u76fC5sbYW5JHVskKC+4EiwlNFL9JpbLWi3TVXw63eR8fHrABuTJhKZ
W1SMZzsjI0ZwC5PrwGyMjYeAa4KKSmWueMbCTYAVakpT6z8MTTP3L0W36YqCaEMZy0kM5sb11Cca
Ovcw1EKpbQgr0c3ihp869MD7k/646AiG6VatZK+Zqp/C9zZQXvUgv++j5DiMcmXHic995NpiKeyC
UH2JrQ8zRhE5n9qfBSRR6kZioHXcRXVz10befa2tcV4tbW3aDwl1wRIZNNGfHymdV4+lhJc7bpXK
d4Ill68ot5nIC0bmreL36sqcLp3RxD/UxKfu1AvIeSC3rYpoMegV5LuAgYbeWsl6zcJs0uK8VYWC
O95R+r2s79ZuysXPg7oh3wGpuzW/Kf2+763Uz0APAJ8VkCH6c327LgUIrAQaT9AZkBqbp90GQSiz
zuxBWqUH3btr/hgpL8RdYNrlsOt+umh8ZJvY2Arfrhuebsf5OSij5UYvIafEBTJYNke5zgqeiZMC
mftF1j6pbQYjRGYP2ddu/Nmsud60EBcGYfKmSRkw9QUc2BesDD5nYo40TPaUHB5kIbnLErO3lRLx
tjpytZ0Arur6MJfWDwDgv1anv59EyFaZ+kkF4YXTJ9KnZGi+NjnF4+s2FqdSgxaT2qRJs93soEpd
NUR5gZBVHZtN5HZ2kIS2MH5L6mOjvjRViKLW23WTS6e8DIEHIuD0El/0JnVG0BqFr3ECp/dqdNDL
W8Rd/icT86xYUVcdjcKi6Xhh+NNqpNdStEbbd42VAs7SMU90g5oKG0ymSfJ8hbQkUPMIdLfTBfmb
ouW3aQvhtKGgtRECp3NzVTxcH9miJ5rUq3ld0Fp+0ZRPEgP3b8n3GW5PX3k9bC3XDHaKHyYbsa7F
nUfgtR0QvV6Z06WxUl0ldYoKKu4y8xQ3LtxB7lX/6I63pbzp/W2tHcro1ohXAvwlt6fVnNQp47vs
kBpbKMTbvPSPsrnpkNDQPo4PI8CYqNJovrAuSNlSU6vKeAj8o5rdC/EWBb7rS7RwT0GTN+kXg5Eh
pTSbKMgYFK8lF+C0bX/wWtHuJW2X9nR9r9RYFw1xsJNxUAyy2bMLcXpsSkXb6Y6be3YmhbdiP94C
tIzXKq0LK0KTAuES7WrgV+c0doFWqGIm1prThLqd17Y1rDX+L5wJlA0NHiwysD1YAM83UglEtxtD
WXNUrXMKJfrUCeWnOv4wgxBcDJyolHAgaLxMa/Rq1NQjlBdO2N1PqO3k4yf2FJhAloGCNcIP8vkw
gkJKwKUHmtMq22g4ZPXrddda2P1n31fOvx96US5rI98Xu132PamiXVWGO9NEoMNqbLP6+E40ILMG
EwMKfSIdPjdXy3o0wp2tOioVUd72K2fZu4POrlX6R2lRIolhXMbiKHsnee51qiONifjUu6P1zUzj
yq7Vor3zMo4Yo9PLBzPlSaAkqUjRV7IOGdnZg9mY3Pilkh4KS+8fJkXS7fW5XnJJMjk059AGRHPj
7PYF1FeIo1GrjteZr4RpN2gVZ1tDcNfksxcOVsrNUw8tRxJ9zrNtnMRimKP3qTpK1NoYQbCy2JQ8
gaTgYMjhyrCWDg06m9jKFNyA8c1OpzG2hjwZEtVB+Uou060C+aqpfh7lv3BVxEUhQwUbOcHAz33H
NNNK9fxCc2Tr1TcSWxYfR/FzpD5kwn2zFhAurRXJIHwVOtnLHnE0VzO9sGLN0byu3QgTD4IWNPpW
L4y/aEYmH/afqdkWN10o32Dh5wjpX9X8xdLXIrJFd4BU770KfBlTkOxrza5k03WxSQ+qOQTbOBeH
29CQwl3basbD1BWyshUXjSKPzIMVDreLzi09iRuzJ5XkkHLcurG3iwjjVfOhTl/88O36xlo6xHR8
guudlz4tpOeeoZEcTaPK1JxUTv+oPhqrBpqvpfRFNdF97dJPbgETy3WbSw7Cuxj6RYj/yJbOvFGQ
QdBbCd4II/amSBxJvlGMNcGapWuS5g4Vd+dZBJbkfGCpm6ReV2gqbKhPOeRoer5y4S+OAunLiXyb
AGx+Hje0CSm9Z6hOLm/FbF/IdrCmZbHwHqCe95+J2akXSkFpjNTrnQY1myERbCEwtm31pzWe2hSk
onew+q/X1+ZSPHkiS2ZHTSU4goA5b3IeNFWD3pjqgMypn8e+9e8CP9IPqlSoWy2ngK7rNF2M4Shu
xlav7kuzqZ7KbJA3fhT+zo28dyJ4nXXkYgF+81B3jUOOuKpdJLIJe71pwsd+/UcvbRi2IvlNi7vh
otyjaq1SGt30m/udwAtQubHImlGqXMM2LjoVmaH3upJ0UYlR2zAFPcx57RUh0pRUklRdXwMDLo5m
kq+g3MNjbx7gyWImC0bRqM4o/jPInDqGZbfFT7kERS/9BYUgCkFTwGpNu2QeH8sxOUyxG1VHHJ9N
47ZfKyIvzRhAAV4p9JtBWzbb6xXCTZ4gEyQJefC5jLqnWFzrllm6RE9NzMJV34fbU6hc1YlKebSt
VkBThMOSEHbntcn2uqst5dLpaIBrHwpzhZ6W2ZWtKELsemSDHa/y9E02xFtFqO/9MN11jfJdiJXH
ICl2chp8acb04wgdOERE7gR4PcH1zUaaj4mA0peI7awut2XZo3QN45iTqVK31+KhWLkclo440qUQ
cdLuwmE9W7xcU+s6zkeDcrxkN55y6AaZTo7+cH1Ol3yETYWOE5l7mKWnv5+kVoIsVaRKrwxHLxwX
jazjX3yeFtgpUa/wFphdcX2hGH4MH6GjDodim66RfS91LAAR++/7s1mSxsqI1JDvx4kWa7ZaholT
jIP+bIaSGk5QBeVQicMADsUPi0PliiHv3MS1O8MXNoWYxIdYTvy9EQEXiOjX3api137VyzI8UjSh
VFOm/W02ZNaNV5A8VKzc/JbF/hrgZPqd8wcANTBpyj7hZvMymIcUkIdR02msZBONil3Gxxwyy970
7lQ68K6vytKuhUVmes2A/rrEXsqhCJPlANQgu1GtL8N9EB9l5ea6kQUHpiLEe5zsFhfaPCUEN6Mk
5TL1hSR+jdGGl/8faVe2GzeuRL9IgERR26uk3rwk3Y7tLC+Ck8lopURqp77+HgWYO91soQV7gDwE
MKBqksViLadO9TifNdzcmhDlVupx3vVFhqiIJGxHp53sUcfwVlaycEcAr4b2wi1EhVKFsTG7dEnD
UUP09P4FUwxCq0jWppisyFATdVGMZvF6QrluLKMvcSsf3Hx6uX0gC6eOZQABMIPdkW1U9spOrbij
NfaqSF5I+do6X9ryNV2JdhbXAULpeZ4FXDM1LafZdZeB6QPr6H2CsUkrXEtLn0cgCj8JSBkANJUX
IEZhbnL72j7K0S9lWNkrjuWC1wcuon+/rwQ1wqgGjtSFfex5tS0ddt83w9NYsrA30ZniTm9ocPiO
ntQVsfPWq9cfqoXgF9H09YBHEjfESxPhHpthw8pQP7BvmvCHJoiiFf9/QQngavxfkqpngEi6iVE0
7tET2imJ7C+RxfcxeAkysoYoWxOlnJVjRlqSM46+fYYJ4IUVTi730wmZdfnztmYvaMXFopRTM0qM
+akyWE+MFsc4am2tPLW4EoTTcAgRWF+VY2XZC7TSw5R1mXUnwP2pO5uutR7HWPuIIpxJmn/J2XM8
oi1bH2ej2bRvZWn4vffLpWMICjPfbP7K1soDixt3Jk55Pt0oqdKSAvNX2MQvnDliWLGdCwbaQTnl
/1unGB1Lj5j0JIxOle+lvSUDRssfPnD6ZyLmO322Z3EmsxoxDh6a4clpf1K64iKtLEHFZuNF6J0E
Y+OP3HsZrR96Sn2nWMOxLTXHnW+UihNhonZrzH9Hfq8ZEb3xF0qnb5lbP2A86xfdbb9QV/zmkbYz
rXRDQWNYkbUpI8sLnYsaIEW8pkgrhhgT78joAIHofcqEs4u9+Dsf9JWIcU3MrJTn55UnJkX/LMAi
GGOSe+QXNTxUfcnKVVoUg6mof5AH5hXxsOGNnLha5xzT+GuV/uDx30W6khZetAsAksxYAwMAMeX6
ZIlT2kkPqGOiPVqg4bctdMBlz6R4vq3hS6AGpJ3/FaTcopx37YDRSc4xknUomjFw3Shoeox6TX0i
v8bs1HaO31TlQb57XAfeWvgLmByP9oS53nZ5WnZi5B1PgU4so8eJHVIaZGv0rYtW6EyEohAkN+y0
aiGiqX2r3yXi/U4DloB88gx6hGIrD5FZgKc7juGTpJHznWf9V2Ku8U8vnxB8klnKPElF2SarSbhh
FsQ+xvr3OMZoPY3PA8NLsKbZaQM+D4xfdeRnVmmHfmq3I+gSbuvIoi7C4cb6ZjdCnQlRkBThhZU5
x074wgrtbwUQB9WK97DgHiE4+VeIspMR10tHoxAyYOYJ2mZ7/rPVaPm1ap3hSfP07q2c4mGTyaYF
8D+aVmLwxToJ7NPMNICBCFdIlAKILJIx7hyN0b5LqnyHFpOwRR+fQepnz3F2MpG/eJz9ZY7NAVwn
p6zo71zWgz67v2Od+/ftPV+K2tC9hjY5AGPmhtvLuzEM8dT1VWQfJ62L/Sxp+4e4StlRzxr51CQe
3cWEr2V1FoUCjDMP/4BlVMEsGuh49VHPgWgs7lLzHmNjUWmndD8VK0/30mHDps2kiUCHXTUwgxW7
LPAj7COBe4UxvhzdXrTzs7J/mvpJ30hSbWOjw+DvD3TNISOB3jKkJNCfrVbYY89NdUwYxwtR/mjp
L2CIbWDJbW8v1xzvJdNzLknxHLMpEraQmg34+M6MQMES3taQJQ4mLAXIVjwQ6NtXY0c9Kqap6Az7
6BSccZ+Bdyw05DyXPm3425SIV7z5uU+E3myGRC/uOGZYPAxWw0/d0PeHNkvkXqQmD6Qm7Y0o7NPt
X7j0TJ79QDUgsJNMs0mHU5ZmdtdWFcgaGp/bHzDB51IUw5HkRq6BqwQVeoZicGiu5W0XV4FHHhYe
fY+YwXN5E4uG6lFi4rHHGLAfDY3uIrv6FmG61O3NWrp7sPAAtnuY+nI1VqoAVNLWbHhIHlj/WcPB
TCQ/1Xb0yyiHb2bN1xohF9XzTJ6ink7rWa02ouUknvQwYtWnSHwAR+NgMcgOY8TFNUMmouyWoCBh
A4QUZFHYiO1gb/LKJ/W9uRZHLZ7Smaz5DTvz/How7kmrhL3kuevb1ZttiICsuetLDyGGQOCqIaWO
/LqiajR30QyfIqOp8UMVJf5Y1nuRab7Zr3U5LC4HsELsHbJpV7TzbGoHyawBEGtz/MUlSsiT8wWg
jt1tpVsRo77sGHKUjaKGGIPKo6DpHsn+jWmvOZmLugZGsD9YQjB9zn8/O5y0zMc6BcH40YjG33FR
PZCCrvRpLV6fMxHzSs9EiLZEn6iYRSA5ZAVuvtG0h3oM+FrNfUEHcPgouQNNgffLU/DoGAo7DqiN
2Uc7w9hZnH2zRc1Y0JfbJ7OwHoiZYf02nscrGHpqgMS64Zj6yAb9gBCY+iB5ezRktzWTdm9OfAVl
t/SazEqNUZogQcKcE3UDk1zvNLeazSh5ouQrT37FD3YxhcKxk6dIj5O7tkjQbuV1YCJmxpGxfBvZ
GWj/aKG/dbnODmhzWkteLmgoirzQGSSTseFqSzipO8ExPxuegn2vRd9HDdMtUAL8wGajvWfG785s
HYqJTzITY09akJ4baI6b+2l2k168TKXzilO4s1B4vC1vwf3BxOV/5F2RIXHhVlPGYRjjHC5k6Hbz
GLQgcwIJypq0D+rpcFvgwgVEfAVqd/T0AHqlQr8Ykuhp64zwRZzQbPzy6b99Xtm/sc2dUtfxeav7
Nt7pzkc+j8IF5poAfYLq/+Xddsuqr3UNn2fOvVd9+kijH/KW/35/votntmOAuySbCN8vDsTYinR7
e3eWThvt90B8zNVfcLRdfl4KS8vg1FrHpmCt39humE7Nd/Qdbsqh35QYUme4uQUqnTXPaMlUnQtW
zK43YIbZSCRAIJh4M+Rd0FsYV0l+DW4U3l7ikn4BuQIoKXB55Oq5ysuB2kC3WHjpXzP95K08Uyuf
V5+pQbByIAKfz/QcqC3b198PV0WsNSd6Yfhg2pUjshvS9rIbzCN1ajdoAC3dWZj6tCJl6TxgX+c2
6JllTs13tEmMyINr5pGwXTFtB7EnzR6FwNtnsSgFuH3Av+dJ0upaDLcbjKKvyJEjMTCazsFlBJO4
tSZEMWvNPM/ZIaW6gMQ1+lLwEprz+36p2xkQ0SO62cmxkWaMzoABs2Scr6KrvmNwvekXthf7NQLn
20tculEozYL6GEzB89DaS6kspzFgpqMJ6Dm/F8BpuhwtA2b2hoHJQ9Cl1TfTQ6a+K7w1Dp4lTQTa
bu5Gc4ABUV9JdJ7l4CSJzaPedc8J8+7zia28xEsvHhJymAOuzzxsKgCpTEdRJG5iHstmj/FKfqSF
XfL99gYuHduMNUXt3ANQSw0dQVwDXIBXAeQUI6vgGwP7xTxwypHSLv8mGJ21L8DuGUYVpqfclry4
Ojzl0Be8e1elW5DAWSbXcQeMZux/cLceX11uFyEnw9qg3kVRf4BWqEeDell5lYrJlsTRBD1GefWY
umyfG8ldVGUrmdpFlfhXjJrDRwF/rHlSQwzbiTLI+YpzsrwM6AGacTzg0ZQrZmROU402vj/Vj0Le
ddGba7x84FAw2hVxGroOgBa+vE+uVqZNhdrqsa/qV4sOey+N/hKd+9/E/MHgnL2zE+pc0VDbJt5x
U4QVSbytxIuPpEVir4QDi5v274r+5FTPRCW23k1J6ZpHjh5YK0GKKfUde8XSzjuvGj/A5f7Ztj91
lzMhDdLXqS5jQKtTWxAfEai2Z05FN7Lp8kBnwPEM5ir0amlpyNEhLERvNma1KMZvwuyCGZ9Ojzrb
aHSfxI9ZvpJSWRQByA4k4EEHKOpSH3gnUzoyHfjlqfg2ROKTWbCNhalg71c7IN//L2Z+yc72zzZi
lliVSY9SY+I5T2kaWoxp34fJ6NZEkYWzQkMvMjgwqWhQUEL30dCZaSaxdcRkUer3Ke23TZY2gXCs
ovPTOKse2CTltipFFbpNZAeca2PQYGQmLrYE4Dlv832LaZ2bMTaszh8wQnfXdGMVkEpv7lxMa/Mz
ux38yenSO7sSpwy92Z/1rM4xFMiK9jHajbY6qENDWXUYhY5+EmkbMO+1/StqzKr0ramNgmGobB8O
SeF7w9AFQ0Li3xojgKFW+g9L07VviBjJRktk89DIEc4wioho0qfoFEYC3cBoRd38YkWx4Wdpkoa0
7NtDbVXpVu+jtaTVgu0Deh/biuIE0EVqYK/lJM5jBzBAbmxkCKrz2wqy4Mrg8+hdACEXhf1T7FIN
0ngg8EbrKJoHPTlV1X1T71O21ki8uAp4Lxj1i5zOVaydcwFurti0joUZYBoR11fCvfm6KHYC84Nn
PDECAMBvFT3vRZPlYmisI+OfnPZlQp98+n4Pec60Aa0212fA0Hl5lUSL2hOGXUEE/UIe+uz9Pglo
RACK8ZAEve58ljFnZIyYdWyTn2KwAhBmh8a0soaF04Y1RSsDkJDYKtW3qkQ6NrQFKN/TvdA0QeSl
1WipBcFF7n3gTT0XpZxIEidUeENiHWMPbCWPNZIYazzOS48D8rmAJ4KcAa3Niu4WmTdlhYNnu+rb
hzk9zasoxig663PZu3RbWmsMlAtaPM9vQ5FQB4HQFTFKR9u46TRqHoGbe3McuQWS7P0J/QsRyrZ5
aRz1fWHCNTWMUBrWkzca+xnFePvaL3mnMx+7CyYhDIq8euGqfNTKzjHBRcxeW4PfTfW0sxkF2j/h
YQuWPr/I13D/i9sH04mEK/VmHsPLGzRpMcn7FDGFzZ4wFsbqVvZu4fseKnl/mOYRtqgFPQz4tfLO
5uZR2mi5dFO/jtIVrV64QIhM5hoxBkZ5eFkvl1CNUadVI5we2/V+xaTVv3Qm4xvGNbqhg2GvhLOL
K0K1FEAIBIBX8/yGtunHrkfzlmNmm4hYoehXzM7igs4kzL/gzEEYtGLyhgISuiR6Ki1v32nJfd1N
gdOVa2724mowugOENIib0YN+KcvTqm6a3e+j0/vC0TaRZWxvq/XSM4CQ7h8JaqCA2XrIwxCEPjKL
3mIbmOJx4F/dEVbuA4LQ+w10Nzz6q+ZbjPoa6iKKzOPQ8t9aZCS+O5mJz0i9JmneFPVlg6n+vyTl
gDgaWicioXHatzbb0Nd5fIITdFkIPupJvh91A6KkeXgCSuKo3s4W90wbMBgbzTkT3G3atK80yzcu
KwFdd1dea2fBVYQMtMvMVhuYPOUaUTLVbWoP5NiOeuFLnQHETJmFFtCmO6atZYVl1em+10zmk5k2
3bOlj9I34fS3vl1nox/ZjjD9kcX1Xwz4PqA0on5LrHb8VrijDWLgxn0wed0cbFernkGkmQdGHPEv
OLf8nk2wrRS81IE0RbJv+wg8MJFkbEsiWt5HOWqEvsPB6+Mk1N6zuq0/g0WquPfiKAllvp/a7lCj
wdONQ7cIQTewizH7bsRkPy0Y4ygsbfc+iwV9hD+IJDfjdaiDW+cpwfTJoNL0+t5we+tkNW78N/xg
d2N5WbOts2HaZmKQIDTvrFc+wPHtbJEG8Kqcv2XlpL5XZcQnvNNCSptxY0ZusQVoOn0aU9O88yJS
h22vTyvHtWQjLGdGLCD1qNt0fkzOtIKKKRPoXEK3BCDtTyIOy2wT3r5PiyLQxuAaSOKCFGv++5mI
JqoTioFe1tGONg7me6Z4H1j2q+dvt+Us3SYwifxfjqLgDq/jBG0Z1jHJXhK+SZoNZjHm2RCkI4a/
8haFgrX83ZJNOhep7B7gF2ZVgQHh6A1bgA/taRuvTRVd3j1XR0Ms2A2R0brcPWEhozV6PXxHHSFP
KpD2Tsz9NGTfNbrG/LxkxGcuMfjCeMUB0LuUpfFK9n2TwcSSO1L/jku+EvKvCVBsQzEws805BOhD
GN3ZcntbAxY/jxIB8qnon7giAehtyllMKhMYXfF3Z/afu2qNZ2DBL0VAhUnmQPjMmqZECpNgxuhx
gyAQjvZgEue6s6/KF1mfNH0NjrnUVQVhGMcAwtG581XZrqqXmN5SMKRhSLuBQ/wMCqEteOV2AHTs
ja7/nGHwN7VZHAB19Xx7L/+4ierjBDyXbWM6K3Jn6nzJsW1ygP/grZoir9FtQ+/bxN0RPIcZ5rhP
TW75Rs7Rgelq38lo2X7ixTtkAkafxWCUWPk1s+pd/Ro0FKFjBWSPcAIuVZMkXZdMeBeOdn5XA7kV
WcLn8U/PbMMI88mIkYcJf0z1n7flLl1wOrcczp7tnN27FKtVzDKEIcmRufdkOsTtXdOvvMtLSnsu
QjGPvDf4ZA0jAS3WS/tYpCtO4NrnlY2b4OoJ08NznHTfTOfb+7O3qIn+uz+KAbQEN3o0/JIjebXG
NrRjM7x9AGs/XzF/Ju0KKVsIYOPe1oWPOGPFJi0ZWIrIHM4RRrm6at+1UeUe1YCyByKhs/0hZXTX
SgOjcXQNNJFu+wEi+BmKCsJaBEoGaAcuVUowZ6rLiRAUKKwwmSSuix70+eb2vi2tCkiReQAI0kvg
97mUwmI8uRwVu2NqlH5tPLnuIyt/5PnzfxOjHE8kxTSaEmJ6Awhh8mQ6n0bEl0acrBiAJbs7J2fQ
uIR+/KtnEFzOpZOknBwzzPOVAli1zsCgLhACVhMsQWTtbi9sSe/QxoQwEF1yaCxVFpbHFTM8Dr0b
STCkmU9h7v6ThD8t52duEas1p5NSJ0er/zK2LwCof+T7KJyDjc4DP4qiZ65FUzgPJm5O2YajlX5q
smylTLCE+sXjRNC3RkG7dMWuBmrTpu1EYxxlalvP0ejFG6eq9JdirIew4nb+aliOHeqc8udek/Gh
5EQGGemikDFkXOskrV9KoXuPII5MX25vwJLKIFuIfjfEo/CdlA2op96Mh2wyjomZ71KPuaFOukcS
1aOfcXbf1qvl3CWlwWOJBwr9SPSqjo88cy6BWoXSoBlp23b72wta/Pw8CGemIpjnEVzeaZeBdEGr
E7yBJVoKnJ9JvmYLl7YMpKz4/fbccqzGbszxWpo6ETlq4zGrfhixG3AAxid61w0fIO1GN+K/ssjl
aiRzGm7rMVaTBBj/si9YvrJfy/7TmQil1lMP5SgBiyfH2p0YcqFV9agJEmHvLAJiMqlvrbYs91Um
OYAlaFA35jrC+w8N6vCP/66CLwCPziSqDdYx1w1MX0s3Q7lig+djV10j3EDMVUO8DQzWfKhnhoQY
uOeVOSEIwXxWWj3NmGlMbb69jD/u3pUUIOlRvQc1FdKLl1Ka0REFc0GJYAyl/bktncEfwTFg+USb
Ou5bQ/cr7nm5nyJ98pm04yAdsrvcehxMCprxoaBRYAtmfYo9DXSfpI9ogARVLfxKGhmMIDM/N6hu
b0CYiepRKptNDgKL1o8M5CxgLOxfUneSw5T0eDOlzNOtHG37G9dB2xszTwYWldWmNwV54n3W+zHh
9eA7VfTJg+3mHQ/ieKe1u8LRu9+J5NmJTOlfxKrj16Q0yo3Vj2VQcbPy3UIW9zB3uT9M1bAl49T7
Hq7FXo+y4uftfV2602hgnknkgByEo3+5rWbROW3Fc/uYtXeud4ccyO3vLykH+jLIXPtGFUX9ftYb
w1hSxPcRgpW60QBPtQ8ZJtTfFrO4jDMx89/PdLAwKrNNLeigLoKOhj1fiezWlqGYvonUeVwSfN9C
eab/ZJFTt8alOivwpYIbQFSgZQTPGLrs1F4kQxvboSjAYlKYsXPwOiBgEuBF5QROgqJ1x/t0HLqw
5oO1ub1312uDYHCMgLti7jJWOdILa3QN8DRbYDZBWIOx9Ha2gdG9LeT6gC6FKAc0FQzY5AJCsnrH
WBC7Kwe09n3lgNyUMzOav6//3ddf8ubL7Z+/0MU1/34kl5GhRxZTTYNYdiGwgZkFsEC/q3QaDELz
o9qBi960D2wwd2Skug+qd4yL78uf2rRWkbr2qCEZ7fNI1zpzYUoxs+AD0bpssOlRr/nBRMjgy5Rt
65J9iUS7ohLXu4l2OPjtSMEg5Y0yzuV1IjowYRN36NGmWy6+RGvN9Ndrufw+ufy+Uw1jTh2QwyTy
Af80MOeRrZeGtw9tbRWKbUvoRM12XgWzg/KpW4MdX9+beREYLYJsALC5fxLRZzZnBGQWsFAsYmp9
pD/a8iURK7dmUYQ1E2bByQVYTtFqlnXeIKBYRznFll+QsUDzHHK4ZrK7vVWLBwLSVcDWgANFfHh5
IBpHGGMBlXf0QMj6ZBZWuu2HKHub4jh+FvX0AR4w+MXAnGLaO3RM9Uown2BsmaxhT6Nn69Ecvt9e
zuLJn31e0V/TavXeHfF5w/CNe7JWf178PPwQICfmNJ+r+CJ0kl5l0co6AtxP63221rO0/H10hmHY
rgvSUkVxiV1y1IXwaMq7SgMCM/79ge0BGfU/35/ln2luQ2Spay2+b6Ff/dGrViqLi1p79nlFmVq9
JUM9v/n9V1f6lr4r1riJliSANxHGCWlpuC+KLYRz1kTThKvH3QM3dibPdx3nK3di6RTOhSinnEXS
ii0TQuzyXgT5uJK6WlzDzF09zxQHja/yeZSAosS1uXU03c+kemhIIOnm/ec8w2LAu4zCNWRdnrPe
cFCtDq6F+OMAn7b6yArmMQQYIY+svYrvicCxBDgtt496Gcr0Ja0+TeMH/LqZ/ABWdm4xV2vimMpg
SYPCPcWAqX5LW7feDENd7W/v05L1g+MzQ6HBMHqFWEAMz/DweqBDizGLQKPJIwj2dnrcPQDJG35A
FlB5SI4hu4183+WZmKPE4EDg9o5a79YBaIvZXWpE9W4qeqDPiJmYp9sCr9UYIGtMHkCalGCCIFXu
ypDmGCwyteaxbQ6pu197ZK/VeMZwz/qFJV3zU4H9P6EsqehxNIcAQyPCLDa23rRWuZnzXap3fCZG
7dtKmQ4+zInDY9CK1tkJK2JHczDK1zEpyTFOSQ48XtGmh6niEiT7Y/LygW1EQV7HlB+An9XZfg3T
ElCIofwfIY9TjkHZyBXNWDyoMwmKU9RrfYKMkWMek2eZ7gty+G8LUB6VqP1nAdmU+SMPinKNoXrW
pKszOlvAvMCzZ6XiADvrkw3gD0mCQmyNBsH0nr5h+PS7zQKUDk6RO1PgzV7qpSQuqzwpe8RKlvfT
PSTGj9tbtZBXxPeRhEFWHky214U8hqL0H7LciDx37StIUdGxD2ZP345ZwKREp9fkp6jkZyjt9sa2
sxP/U/b+DC1+xR/kOMiFZo6Py1UyaUlRJyi9Tr9KCufy6fYql/QNgEPU3cFRggZfZRNjT6Qs6krr
OOpHLftqvB+Sg+rC3AoBOBseOfX1yYfGyRo8HscBeVdQkKzo8/w+KtoGOhogqS139pFUGsRKWJjJ
6mAwaorMTmH+nPbaD/Tt+AXFtK1+Lf+/YObAcY1uZ0ReyJOoD5FWl1ZBcuGBYzQKebQrXb4dIu39
eo2tQn1hfk/h2iiPgy45BZUY5j6Y4BZFWWF4fzYQbC0ANMJcg7QFgeSlSonEMHlXaezExOsvKZ5v
a9TCJs34zxnlQwj4OBWXpgXA0MxLWZ5M9KL0YWn+8PoVEQtKeyFififObQxjWWwNEGFtNbwA9QqP
yIIJAyx/BhBCcxGdKAfgtiXo1t2Ondy0P2AYRkCNIygQkd4P9Gl7e7fWZCn2vhhTTNbUe3bSkk1K
sJxAe3MwP9P8clvOUu7iYlGK5TfAwasZbctOXfULV8pv0CVrisdUxnc2+mriAuiyXvIZ2eQ3vbfG
1r1wZOiDx6WZk4zouVLN2CjRIBA37ORYn7nvdCtHtry8s+8rWjfSjFW8rdlJF1sreiHugyVAurSf
x/C1yYHTjZU+0nglyFlcFbpH/tRQ4RUoiojgBGAw9DuckuGObxyx8vlF5ZjBswRINgSZ81U703PP
SM2OZCU7Zdpjb0+oUDxnHRr8MclvjN+NAEAPB4JwIAsBPgc9/KWsujIEjwtQRbEx0Dvdt5Juxa4t
GAa8osgnwf1EH4CKpq5rAF7T0cVFAv+R0T7WSJlo9PttPV8SgrB4Lg/Mk5aosoxCr/sBY72KU9IH
mRHkaTitPWlrImalODsVnlq1zMAnewK3aJgNLxgnUaMEcXsd19EIRkmcrUM5+lzoJRMM64iK0HJ9
wDGtZgvn+raUJQU7lzL/irOlCJeNeSRpcRpkF1T5X83ooWTxK812trtyMIs39FyWYgF06QmupZDl
TgKNNPpGA0gS41982fPfSSe3rdu9kViEsSePWoHel/+2VsVCOGDO8WhmFyfZpEGOdE3dPvB6F4s9
zVaM+uLhUeo67jw6AnWqy20tUnR/kgGHN1JgOM1PtRMMxtayV8QsWR/QXP8jRvXdGAoeBioEUMSE
+F4m/Jas1NYXVd2CEwxi2D910suFpERLWCII9mz80YKVR7o/yVrf9uJmncmY/36mgybz2rwFQPZU
JmHqBBlKaiDsWnsgFlbi6Bhog7ANAMarjlyzERUYx4vi1ANP6GDAbTk9e8m7cyFwoc+EKJYBXDC6
jsbbAl1On/L0r5HcVWtw+oVy8qUMxTCUyGgCyAB3hLc723nQPR9+VmNsE8B4vXvX+d6skSgv3Vws
CxA8TBQHf4PKt1UXZlnngkPPUAkFPUQV3bXxfYkiZWf/tJ3vrb7X9FBPNrcv7HxLFN/+QqziGmWF
ljlRDLEN4E8TNByl0DEg0h+6TUvQLbfm3i9oIkIJeK5z+IoXRHk7csvLDeTZ8xMpQtgIoK6zKbDX
hncuhCwXUhQlaV2eNpG08xPy90QeHHpohrfa42EKFqJm+nl7Exf1HmVdHUxtIN5Qizi9Y9eiyrT8
VJK/Df3FqD4N1YrnsCZCOadyqIzCqiCiqrdd+itjG31tFN6iKpytQjkZYHUaVji4WAg59kb5g2av
HuZu8P4vq/xaZHdltOJ5ra1JOaRRuj1aP7PipFfOhvO3pjmU+rDyIi0KwSQvoGjm0o7KJaEZfS8j
d4R1te7LaNejdFg6H1nImQxlIaxomrztJljXIkC/TVuFGA/1fhVDqIroAqwhWIjy2pVGnroAYeSn
MXkqSrDgfBnejz9HQhbJCfRDIRF8BbwFkRbByLAuP3kaqCEOROyr/nM0riHp581QLQ4QR0iGIE06
tzRfPkVaHvfAuPT5yeoD0e+Z/vSBnTr7vvLU5R6fG8jm749f++S7Vv122xWk7ZJOnS9B8bJSwgZr
yGSOaDXMuk8sDT/A3I/DOFuF4kjZDSZPVGzIT1OziT3DN/NDm67Z4oV1INU/DyFC0v26Nmja0mBA
k4hT6YKcS+ohd+8FWQMkLElB2cWdqUAALldfNmZ3dhxZjTgZ7Z0w9lQcZLJyARceFThof5AVpo0c
lWK6ei3iGHTQ1FDdPjTpPm8LkDv+lcjdbd1alOOhkgqY/gzDUg4+0QYxViVaAKhX+630fDftMFFD
+o327bakpU3DIDoAIcBs5mKA4+UtQV2VZVGn1ydR5iHP3lLA7tuSrBjHJUcHXLL/ilE2TowlcZN2
wIIMHiZZhoblChQ4fRCbm1x2e5a4/iBMX4qv/219ismUtTZMUpvqUzHlwWB/YpT45VoifnETQUEH
3jO8yleznBxhxXY14bjqfrzr02E3jS9R/X5/FHE2anPzdFCwxCiWmbYtd6nd1qfqVdeRdTlF6Hy6
vVkLJhMzI5DXndMGcC8UtQNuxPRGB+o95PLgWUWIjrcV/2JNhGJv4C2ZXepBhMFABh6PfxFg726v
YuE0UPXzUArHEwbQqaJrU0o65vJEnGRW7OuGfSJSbKm7li76k45WHpgLOYpqFQUB2hAR1akocnkH
oPlfde+Azq1i5kPupMYBYBUSAMXmbKQ1RH4eOe5jS53fZq9bJxHr1p4nQ/8yxaDgzLQSIwkFzTaD
7fzWeNZh/gxGHNQ67+/pxIpDTePfWYek3kS1Z1sIGjRmVgbN6L6mfQ+b6tAvk56ZO0043p57WvQ8
VTp5dOOkeKVGmQZ24xF/sCQaXCRJA7MDO44josg3aj1FgqXzgtKbqn1il/VWJOUA4i2X7iUT07bs
rTGAYxDvic3NEEWGCgML0uS5yvLmMDGiB8lg0FePFu0G7CHOM3CIDYIavfvai7ILItvuNnFSe/ir
p39OwJl97xoc1OauEX/19NhGl6Iccp+izQrg6vm/cUaLTZVukuoO08zyO/TTWGCv8rrPdUXLu7wQ
4O3A5CR/dDIkuUai7dLc1gNH1mkoSwLqwEKAzqaj7ua2ji0YaNxAz0XJCqUDkDRemk1DtGPFRVKd
nOp7n39uptEXiJrWXOU1MYp1HjmYmHMWV/PrzJif5I8JwO7V9vZi/uTRVE1GGANfCUjFeTz15Wpk
EscatKQ6MTo5+4jmGBeIsnVQijLzLXPUdpOVaiERJcC5vUh9l4zMH1PbuGvtuj1lLUv3ZtulDwwz
W4Iu0af70W7zzYRhGk8tM7Ng5CYNUqkD72h2dUjitggqtxlfxtbydmU6TD4RAicp+Btv0999V2a7
YfS6jaaDkTEWbhzUniXQ7YqBeFyiGowqkesXjJSBgZDJN8hwolEr/bKsXb9hfbKSlp53Qd2lc7sy
252z3IYdl9mE0fLiJLLfZbzJwAijg9SWD4fEW/OYFuJKJFb/TMOENb4CJ8ZOY+gii/iJAEViy5PQ
vpoo8oLq4ZB5D8b7KbNALg5AgYW5rwuscdyjU4qCX3XKaniaRvopa9e4hRYMP0QAkgGaMXicV8C3
qcA8Qyfnp0FMPVpbM23blpkbrqjywhkheJnpNhzcTfUFy+q0SgEEr071IYsfsFX/7fPK6yWbJOZj
quHz1tuDV/68/fWl246yCkqRQFXPQculgiWpoXV6BzbwuGkx3MapmA8a3dqvIu0BOciVrVpSZ8wK
RFM9GFHgOSjqTPHEpNqQQFqVISOzz+vYb3V4FVmgtWsVo2VhINBDXdcBTFB5k2lamk1RF/xUCgy+
f7Hg/MceGihE7Tfu6nyVuc6t3lRgav8vTXmZNXeMXc2GtAH98Ek0+bEWtu53V5xi+4tg32O98Xv2
dvv0lq4suu/m+GM+PDU5YyQD+AYGrzrRErOD+kPdMT+iWtCO+3TcMbsObstbcnPOniDVH5QRcSZD
RuWpmeKNJh/GCCiNtebkFSEqLKON67bTRghJGv2extlh0IxHEU2rzSDqiQEMgcGHmFCPCA6um6L6
gGxYekM9Dr7SOuy9NijbdlcjfXx7z67UcBaDQQqIeEHEceVDIw0UuTRPMf7Q5n7efXaT/3H2ZcuR
40i2v9JW7+zLfbk2PQ8kY9cS2lJSvsCUS4EbAJIASIJff0/U9HQpqTDFrXpp66xQ0AME4HC4Hz8H
N6x9b1AVjh4/N/VhM8MUsLCo+0NcGL5oEa5HIQrnBKLWR7BxUKDA6h0vrLQakl3RXKIB+rD0TrY8
CDoiKY04c3l+478XbdlxDAsd1G0+shVlqAevB2iNlhdOwdPe+WVv/WELixztfpDJW+a5TFh1g0/r
7hirJ7sDR5r3N+YIhMj/MbDYvHMBSpaZVN1xklYeDwenevXRVgVBJG/z+RSdWw3vLS08ICJfYRMb
ry14qMe8xWVUrInezdOFpXDWDuAs0M3FDQ4O4le/3pHBMGqK7ki9HgXs0d6WDUFnMz/OvntI5uKC
vbNLLwKLBKK5GHeMhT0rLBpbDBhX4X3n9nfHFqnS3xz6/fPX92HV4b57gli6ACIikbc80TuFnga0
azfH2YmvIgiYgUoEXIgPI9GborEOlRdfcHmAzSxXH2xGJ9ZmlOKgDrzEUUOUwcwtxnd0q8lZO33o
ZEIiESPCCGSfAw1XVsNpVmjCd8REiDFNL55jRobDWI1VboFTaA9ilXLtMzrng1+ikaD2ZeYlTbXG
XVRlvT3g02QA8xyPcl82zzUdQZZQhBYk0+IBLH6WB8B+5T4MbURXcpYqjUk/rgZ/7PZxZ+ECQiw3
1ZNxNiYcwnRWBb8ys2Wt3LLUN6pi0WtjN9aqAvuYUQqSzljobb2WToP7kIIi6IOYrpyxvu9FtHsu
VnMR7uKoy5p7a2c1411oubtycJsVuNfnVTsPYB10TlmBEa042g1YVtotCi3Y2pCMwe+dJlrl5ViS
LG7AdjhJNE9UrbFT122crGBCppEVe5vKMJMN8/jkWZbKrc4Lc5bIdi2HWWNE6JUvVR9kHfA2G7ei
jzWfw3VpzXEmlAR5hSZjZjv0Z6QaSNkZ3qwsoZBHZp6VMbBGgWmP9GtrAGDFnfBBoK0ql4URqfF6
L21bRAQTlNm3wk5+ijLkaceMv/amFoWx2C92YwVxmp4SH8Iinpt2RIMtsnEMtK+bfm37pkgLt3Sz
KUARzR6A+rW6MkhjDs2cVs8k9QKMsAqFm9Vh0+QcP/kliIJirxnky3ud6DXocaxbpEcKmpJ4frbt
siqgCR5OG5moHhWRcDgkUIHC1gq9tKpmf1uZXq5QdwO9smiq8ig777uZAvs1VoHadRVIY4oROfvJ
8S6R1/+B9/3FJUPG0oHbRzMRdgbQ4b/6l5k0LRnQonQsZH8VTF0KIte7dniVQXgFaZO0EtZdG3qH
qLppIxBds40i6t50G9sGz8XYrFjppSyssALINeuTvJK4AIKklRdgz2zLdDZ1PlY0xd06jadXzX6M
jp2O/pTNcC983w50paE5jtiA1jd0DODgmtQnj7QbVqS7dQvIwcpNiRtT6wf3ziS3n7uiDx729AZQ
s0AKLkRi1l7ck7lpyn6uJn6U7Q9PqYwNfEXmb7S4sS62334IiRa2FudTpKBL6kQjPwJM7gJbA0H2
0vzlVvuFkcXRVFg+GkMFjMjgOWoeZPT6+Qs7/cgPS+bdCzsdIe/usrZySrg5PB/5q1SXb8mlM++S
gdOMvTMQFkwSF42ixwJOaUazbP75AD6ccYsXtFjzgQ/K8WjAAKYeQcK9gApa/yiDC+vq0lwvgriG
g+dZG+wsHZGsVW0KVYVcWhfufRes/JE8f/euWj6PIbMwlrrLZHc/dF+IfyFqu/C6/kAFvDPhqQBp
xRkmut+dOK3FlaVz91LH5iUji10YR7WAODrmvCFp6a2d8rbps/AvE+j8OvMf0ruMQ21t1Pxo6Syo
Ml+koJj/fHF9RIsvbCzmvUuYDorK5uhttf1V7VvIs8LL4sSMvVUcSkjaRC5oiSIbCt6TFYCwDYev
4E2z4lK+dTX77hTxC5LplxzDyfKHjQsVIuA3XJDLOot1zx2TNH4oMZEseqI9uEXH1eS/Ir4AhXKW
VEXmjRdS9meXZ4KKA3AUyKgvw1ej59aVtOYntjXtrtEt2/y88L69j6NCmRZYGBfYb8AJF94CyOhY
uVNYHyPT7WJ1cOl6pFfI5WQcCEnB17J/Cfqnsbpi+hBO+gK99jlnBYYvG+3Sp4aXZdZIxKB1GKTL
jiQ6aq9MB8jqfD7CSxYW06brCWmIAdIEjZf3c6b+cuUGC/b9CBYLFnEeuAjRWA45wiGfZyt1xObz
EZzb3O8sLMllplioRnk2O1J3X6CO0BUgcbe9HG36F1z7ufX23tLi+iKNN0weat9oDJpXwg1XfgB5
S/cSYOP8gJByiBA7RM6y26Cy4y4YQo8dtVx3wx0NthXa8i9R0p+1grwqkGqQjfpAAWtrpmqLRs2x
AuG9K9766V7YP7S5/3x2zq4vILEh3wbBJMhu/XrcmoiPqgY8+ji/WFU2TH9n+cIB4LYHWRbfP5l/
d3z4hEo5A3R51PSh4jdYjBcMnJvz9yHswgHY/uj0CVEIF5LNGIOvf2X3FxbwWRPg5EIjAKgpPyRk
kP12CS8cfhyLLBaZNaXC/hsrF+IdqJOeyo4f8jDMb+M2ShAuUHIzs7vWe+3dC1XgcxP93sTCkUzK
NlY9nGL9Mq9R37oErD37lrBSkX0GwPFDeoeJudB+QvkRVEvpSNrUTxScyV8G55wOWGBC4GxB/fKB
GkN1vq4jq+JHoI1W7bTzQn7hDP+DxP3DSfnOxGJLSE1xeuqSH5F7C3PZh2YXS99Pe1fpHHXXYuMZ
/jRy7Bc1t+M1eFzZNjCjzN2qB0OvqeJ0doqvUc2TdA6QHupkgdJTQ5tsLh2IdHZTuUI+IlxFI0qn
U0xMHo1QTYWIHy6OTvSXm8gXL+10ir7bhRP6MktY50fRY27krZZ/FSH8hwFk9XxcXNHEvzhFoqFu
pjqK2bEK3pSpIdu4s93mwsScXcHo8P63kWW0O6BCiFZvGJmd2klDC3041B/+lhEIQJ+0nbARF/6E
9xrxhCg4MqJDemujD/dzf3v6/sfF9efzF9uwIkRVrURMhNsx5ZspXpN81Hvn9XMz59/Vn2YWE2J7
ZBSaYhiafSPVVZD8/vnzPyrR/zHj/zEQLzoGeS3Gzkj0XdVEHNA8mNf+vJq96p51Th5MzQrUXfua
2FHmztOqCJEH88Xq8x9x1uUAd/LvuVrGl5GnlSYtun+b7hYStakhT2NwqSZ09k0C9Y7aAgoNoFv5
de8QCgyQCTkHPQWye0hEeMEl7u2z43hn4hQKvNueflO7cM09P9pIbk2TTkm0h4+7sPIuWVms7Kgq
BtUOGAh4RDJwxWTQjgKh9PrzObn0uhbr26UmIG7R4nXNOQKX8S9rop3W3bt3tVjYCRi9QWUt+JFP
z3XSIHW6T8RjfUlW61z09c7MkpSExwyeHdzcxxqpoEm46UxBvOh+m7y/cYN4b2gRs6LKYHWjj/H0
HsFslFfdbH3/fEouTHywOM9KAiiKbDGW3mlXQ41wFSAXVsUXStznzfx5wVwcMgxmmDvigumI6xn9
0Y376JR3nw/l/LT8aeO0+t7tlLAelUfmjh8HN0wrdW1ZUUYbA02ESziK8+v4T0un0b6zVKqQtqbA
aMj8WtnWs5qR0/18MJdMLLY9jZLeWBomhJnH1OrbeyWi7ec2zk/Kn1fwxdxTey6lcbDpJdSOfhT9
Wl2i5Tg3JS7yx0D4RWi/XrJhET5RUbtYwLWzIWBud8ubhK8oNBE+H8l5OyeiIPCBo3S0cF9tMtIk
5DFGgqqJ1ixT4QC+vqv2L7MUw8O46Fv+X0MLD9b5ltJBG8KD2Vd9JDNu6N+IMd5bWPiwySARAW0o
eOJgD72B5pKcx7lJf/f85Y2b9PbocjAHHVX03Xafve7QDxfW1eklLMOY9yYWbsstHdaiGIXtIdYD
Q1arS64k/L22XnHLzDr94/PZP7dXXHAIoDh5UjGLF3tlRu1iiFCbOw7DcwBuZJ9//dzAubgMkSVI
FqAbBSqJxfJKBmWVLGECgjjAzQSboXgrhjrXyTcONM3nts6+PNR0Af8DMytaqn71LeMIldgqwIXS
jQ6VzIMytd7oxntz3QttAGff2jtDp8/fOTGvrNqxcmEo7lPER9O8+hsDCcE9fwIRfIRmoTrTzYkI
2RFkpTnxaNa0R86/mWjMrHFrFV8+N3d2OCchOyivgpgsWvhk1KxrR/AE+R3U++hT1Pz4/Pln18C7
5y8WWc1CaEPwUzyJypWVIUSaknXd3baXGLHPbtB3hhaLzdfoCi0DDESUJhX03rZ4Ki6hDi8ZWfgx
t4yhnBrBSG/6J2gp3EC4KHPAJv75Szs5qw+eAC2u4IpDlvcDXRyBZp7TeQy5e1Ota5RZxQ97Zusu
EmDhZ5kM+MrU5ILRs4fBO6OLmSrCqu/d4ZRZTsAbyHJD89bjeeDJ/PPRnX2J6NuAMi1UFvC/v+6g
PkkGMpxWuHJuAomi4KbUFzbp2bGgZQM5PhAqf0AeTr4SqrUdduQoDJDkqu9UWrLbOH78fChnd887
O4v1kIQVIiVh2LG1sue6vfCizj8dDScBKLLQObnYmzY1RMdU4+mdczX55tGKzYVQ+excgGPhf00s
Jn0sAVvrCoX7/4tbPATqqgovTMUlC4t9aQ+mC+YWFmp6B4m8QV/F5EIa7rwJjAKgK5C6LHEoOqpK
X1gDOw7JN7v6MgKxrp7/zkT/aeI0Ve+8PpRNgPuEEPBxdPY1e2uHC8meczsenSS+HUKcBXjFRUxp
FXYTxhRxq1H2LpRjauYkT5wvJvhdjOAmugn037n1vTe52IZIIVuqcnFDLml35XR9zgASAVftvp+q
p8/f3rkJQjQLqBD240etYSochWaMGcFZCWhJ9+ZJL0XN83Mj53YLGrRsYJKAu/so0+tJaE8LvMIY
iGO7DXc05peijLM2UBUD3u4kcb2MaEKqdd2QrjnWqTtvLqLtzj0e2hEnyXAUJz7IkSg2uLgkFQy8
W4+BvnUvbPZzjz9lXEAk7oCIdIkRG1g8AMmPfSKblE0pFMj/+gy8f/7CmVhT21QNhTcMmnXMU8CF
/trz0f8PeU0UWhMIt0Nuc7FJEEU6sghHdQ2SujSKv4nhUmP88txYWljsCa8CnaPTTuq6Hrd2exMm
T/1VfUl7wlnOA6zgsgXUPSbBBTB6EehPVmISbyzVdTc6t25L14bQR8fjm6Z+Y/QhLqpjk5wy187e
sr4E3ivgXkWqWX3hxP+QcDz9EB/xP34MykjuUqukga61M0WxviZdcsfs5E1xotO6JH6q62pju+Fu
8v0tOKE2UWd/84q6gAxveEn8cen8/vgZKGWD7Qe/By78V+cay6QDhAc/w4G8VhIlm0H6Ra7M+DS1
BaBLNcr+ccCK1Jsh2/b5mvqDJu19rIXNcGoSTwBy9SEfvmxUpaC1Rten7q9nYJU3ZNBsH0kOCp3Y
ZFFJNlZofQF9b3zdGrknVfC194afPsTrnEk/DRSIpjIhD3ZcAmDuMvuGOKpf96jProgZ7xtoSeUN
OPWB1JvzvrR2RTCnxTStRTTvvWS+wXGWRZLkjS5Rp5j4Rofq9H9U6pvk0M1CpFB6+YnG1KtgcKoc
DXtVFtNyPbfBpgTQcqhRepIdXduVvUtcHBW2fmBuVGRW1Hyjjq4vvLKPyxfBCCIrQGihXYWe8V+n
K9Fk9uK56a/lF0b3Hv0fhMP/+T79X/pTHP/n3cv//i/8+zvIIvuSFmrxz//++pP3Jf+v03f+8ze/
fuO/r8vvvZDid7X8q1++hAf/23D+pt5++ceKq1KZO/2zN/c/pW7UHwbwE09/+f/74T9+/vGUR9P+
/Ndv34Xm6vQ0Wgr+278/2v34128gI323Kk/P//eHN28M37sWnIqmfPvwlZ9vUuHbTvLPxHOh+uue
FF9xLfztH+PP0ydx9E9I+51q2S72EBSO4BG56FXxr98C959YzwEorkJA6+PTvU4KffrEd/6JU/JE
HXhSJQ3ghH7735H/Mjl/TtY/OGJMUXIl//UbXMWvpzuAv6AnBa0+AGzovgOJ3yLCA/OlQJohYtfg
KnUzGoFG1s6m3mVN1oFWdLyWNatKLw/bjo36y4QgYcrnsi7EBBSpa7VPlUhG+2dYoPnqFoS3g4F4
ohm/nZgJorc6ATJ8W1fMD9/qVo5OKjpvgNwilfO8l9y0+thUQc3XUHrqc+n28BmWasgGTVs2kpgG
8S0FmLV3IGRTe9C8r705lNk0WOVjA02KrAq6kT0iCdaOxxBSROzKQuvk/aBAWrCLirkpV5TX8k6x
xv9S86ay9iYJKvHsz5XHoCQ5abm1LBKgY7S22CjhrE8cpykfJSvh1vpgG4a1r9bQ0DE67ZopnOy0
n3RFH2bpR9BTGlUX/whbK75yK2eYsrHxtJfCHw2HhhToIgCqFFrsPeeKX8uGaXGYBgiDoCV9tE/C
liOc24EVjj2v+kow9QIiATe6oQUaQ3cuNM7lljoAD/2oE6+lu8KqGEcUNjZfKeLzAW7fGm8h9FDa
qMgXUfkEPTaRMzsI2syNW/M99Ee50YGcNg5T8Ghz5fqPo62ibh0zNPXYftPsOqjIx/BPQQt3Vkw1
d7OKjFaR1xBdt36WZTsgO8d9PuW8Bho3pUzO8KHz6LYIGUqoHWFR9F2ynmU131BUo6A3glKSdxUO
YzWU2VQALrlqZWCmMgVBsiYEmM8QeBFUlYYeGvWzIDkw1YG8Y17Ykr2vhmbI6861ttFUxStvFNE9
VrI1r+uGdurRjcCX360MR8/XA2NxbTY6jkrQ4oSjEf0xiHEC3KiAAVuSVWpoA5oXHtPQk08om6nA
T5ajumli5tTPnefzIIs7kkCTEm0b8TYuwiKx0cup4/jHQEnt78akmkywBiVGa9JhNF6zdiqH6HVo
sSBC141R4z1TsbqanWH0Xx2sBO95bO26WA28Z8B+DZNmXZh6Tol8AB9q13vyR23XeyEVC/OEROg1
CAYkX3Z0QnPZMXKYN2P11+jDX4mBoV8g5dSZvvoeiJgBLoYCxoPSzBZbw+NBrhJwONCcDL5VZqM9
T9E2IWVdpRyX0WY1BW4p0aXGy3JL0Ck3AupSDbTGMd1bzksfay5TokVCO7BOxbHJp0a2QDBQt/Gr
azvq54mtLLSHIdsAna622Id2NVrgPGjRa1zkfuBPaIGETmU1A3RUa+l7uR9OcAVpIWSQPCeDnYwT
lILr0vyMikkE31Tkjz18hAigyJNWfQ1Cy9TuhkCtykq0EGeF3G8SZ5ZJ4npGcBGS6LoADM2KswYy
rGLdMrRNq32p3VqIvbaikCEJ20wseAjRmTltJjP23tfWM1O/9RKp4iyypRc+EuZ0dtY5CoSCiiVD
84SeBHTpJui3K1fAhRcqi2dF7okd0BilL+KzbRnbc58Sz2fikLh1wDOoCZX1vvOsCHSo4sSpNlZx
+4NOMl7ZyvjWtpYF6Cx1W1noO+dz3eVAnPmPzOIxdg8vK74uSzuYUhPJ0nsJYzRe5DIo+26jTWxH
L2MSWiKvB9vvTrgS8xKWli43wFDY3WMnjInyuvYAOO+08F+YAB1fNznTzq+LpIfKLtNXcpLVtfFk
PV+NASa1h/xtg+VU0mATisFRaB53bKtLwbU43M/lIF46SucbDwdNCvqR5BA0/nArE9Ejwplr+9Zn
5YxuEQnt3BKqqGGmkUBKi7YV61mU1iudLfVaA8u/K0s0bQLa30fedhzD+IfNaoMUM76b2iaucj+R
fB+OzrCLWz6gG6Mlt0irxsGpFZl+iU1E81o2TrglRnarcprruxHX+591TOYXcmKHTBkEh9r1STM8
2Om5n+gK2ZgYKkad27aZX0zUh07RaMdopeiDa78qxLfaqu2XeiIsyDRCsmu3nGrz4FqaXYcOlamt
OtPuDK+6JMUmsM01kbomDdgUh1jt4lEW6KRviRVeE8vW4jZUpX4Q0GhrdmKUNh4VePcggijWAHSb
lS7qflrFvIXWsxHMrVY2tA6P9tw81rXGKzFW9GhTdYIZE2Zj+RWUQx8N+WC0QPSWfKKQHHPTsCsr
9Wy6sf5Cg6HXK4zBzkjSgDaOUr+9hhCkeWUcgNAxQvaW2gjECXoLoG7oFPeTaqx9U2p61QkX/scf
xKHzeU8efH+wDga07ydwCV4IDfoS7QxsaHYjcVy5kVZVd2nNg/lgG896tWveX2mgno7E0eFeQprn
ehwLs+9rMCAVsqlumYM1GauIMAhRdf0hlvaMEUj5NBg9pSEqgNfxbBWZOwbuIfTVg/R7F4sMEvY5
M7GTm0bGIu1wiK1K3dtYy7RPR5eVP0Kr3YItrE1ngGzvUKqq0I1W2VvRVmrne1YCT9CDxxW9avEL
1VPzCj6LcIXUB9aOFOWemJa+AlTjmVTP4w0kRcyBjEObAVPe7PwGB8gY0XIfRxYDLtsBm7Jx7Sa3
o0YL0PxD0wrcuNF9OM/aR2dPN+RjNIep7LW9JpGG36j9qXrzq9gHHkx0VWpDazDBJUFjhTZ28mCL
ubq1pxZq45MXo9UKrJCam2rD1Fw/ldYgMoLK8rqOquQmHCGGbWvXeSNVCWeAC8QDAW5jTOuhTl5c
WkVAl1LnJnKretfViJ58NXt5IrzkhnRFDK1287NuGiDHiIruFEUvknZKfWiZC0W0yE7uejup70kZ
FGDLCCAaPkDm/XYANccN+BwLqKE3x670TYpI1suNQ8qcIJhKoT3K95qDP2MAHfkBztjKPbTubQaB
HkRjKFTdSGEOFa5QPK1YFx8SUZTbKRqiR+mASry2ZYjEKYvurIqwZ7cmfJ9gWcJd9hleU330Oer3
LQvmdSh8/5nOaIPHC6U0k7rrMkALH4WYb8zkN9g2s9fkAvXS6zBBSAryr03ltE3udf5roIbvBTH2
hoYeWUdNVW2l0/lp12snrW36XQ2qeox7B+32OFa3Fasa+FvjrmTrYZMV3R70+vYVmHbXOgEQFvXr
cicjWaRtWd1Ax0BtO9Qe8jkm7UZGo7jyNSjm8QKtMnW6jpZHrAlPrIMS7XObiKBGdgQfSH/ja0J/
IhVRffWEFvcRi7qVFEpshxDiQBWZWgsqIgHupNqKwd/IRMF+8Nnpv3R+g74kCNrg5dtHrrGRN9Uk
H2IXaukcniZX3F+H8VxAO61EEy9reM7mMcoYSkpfvdkbw1xYREOkW/nVkcakcNNJ+equRUx45ZEw
OIgZDKU4rOm66ud+FXQNWtqsohggTgiGkoPXFPOOJ6NIoUz3hLi3gtRCaeP00k2x9SaCMFB2vjmw
VrsrVw3i2jczmqIrrNjMsyD8k5Ju8G6UmkgKxXWSUhHxjI7F75YVqs3sOTh36GiCB1WhkSwLBst6
06hrHkgj9U3viUhk3dzqNc7XOYvCWnyHdlidAXvKwMTfd09Y1nHWT3GIiLRUKTdOkjNVEFyH5Axy
xci9kWEFyfIJzWsK5f1rESB2CxAObQRknn+6Be4AZZ0ArNi7Ick83Fo2RYuwDPchRIUBEnZgBcGn
hS7WY1HGB9nW5fMgodxYkYSsRejx6wl7rp9cP4+4L3dWYZF1Qo1MLdDTMPSEBlMuFehvugYXi9Ry
w+ArHTqyHt1aH4wPHzMNg/saN+6wsyXH2RFyEH64Ef+9UPZNXflmHeJggdpso/Ii6s3B9TVbx52c
Ds7c3SoIod23yFZvAcGKdiyZ45ewkE+g6ojXMdEJsh8NWIrn2CZ5Z/ErgdBrRz3erAGB5BuR9DwL
LeI/FHNcbBK0dzw4fveiaxaAGAGRvZZ9BTZvfYKq8gr7sefoWZygQShZf09p1WyDruihIFHjstBU
8qbrWIyXNAISCtYSkYHJhO9cNLCtXJoMe9kyK1WETS96VF+7pGgOQV2G+4KyEJucv6qpLBAVzvYm
aUTYgHd2nMfcmyI7V97crqtwiK/UxJxDUZb3anCgyYsegHDn1FjELnpT6yRuH3np85S2fv0C9/uV
R0G3oSU4of0QsY3lxHnX9WMWqtiD4IF8wwIzWwAq51VofHFvRBvlosG7BqqJr6eQ1EcnYUWmB86u
fV34OYKBHlDq9gFl3jinnm/2YBQbMrs/3X+Z7/8O7TsbONqpgO5dJDPbcD9lg3SAMcAxHk3Wy4B4
OPViOLCUdkF1QBeNtVWVN2/NPJmVNC04yTxw4WV1y8jNOPKhyRzQlq1BrA/MZTOAGaWf2yFtDFIT
qY76JgsUfbOjqb2O2xGt9zIcV16TdA+45TsZRZhxWtYjw9UIzKdTYe68qqWgwoitByU8fzNbSXJQ
tmzwxx7XqQVfmjWkf5JWkbwlemzvSoF7Im6ouCInMxNZbALrVVmsXldNRFNpq+KhjUidTazRD740
38FwQKEI09YDUgkd2nDR4MrygI7gfmp7u0a/lKjBSECn+wZibVs41wrylIw/4bI7vJrY2EdCuuBQ
+6234hZlt8hOV3sjEIQ02kNawGZsIzk6ZJDeFAdkl5993AueE1EWX2O3gZDy5EQrbM0oG3DErGgo
m/3szT5obvUjqiZ3Tl/76ThU0yGxp+6tDod5j2NGb9Ff7L+WmvNVUybtLR3E9KXFZnluB0g6pAlq
uWkBVfUDgoMvnXCcVRnI5ppVcLs97tFvAHduGHDVOW2s7nqIfOjuQdbzEM4QFeHoR8x4XNR7oHnN
yrAA5OWVv57AKLyemGvWFGnTtfRE+IIbygRBHwcccqjr9BsFP7xv7dhcq6J/nBNFszlw4TuptLNy
qkSWqAKMRJZ/pUhPd7puke0QOs5JQ3TeIiObJ9y5GRxJVmiofkIVulspTl14KaQTyl7dwmGPP+c+
RM+yQ1sOXXov3nltqbPWBy29D+aTXTSpo99oZ4MegeFLWZRs5bSnQyVMprwiSq7KWHcbwrh4FEl4
V3kKvdfcpTvod01p0cs482KPrSFLnazamjjXiXPSMx1xr7dsWx/7KOpqdBwHJa5oBoX5wulDcEXT
rt/Fumk2SPPfRCI4bdkW29ix3zqb0C2NAVEgmInUrYbwBB3st3NUe3nT+fFWFxPf4TzXBzFJczcn
UXlH4ro/dNaMu6fj9Qg0imCPwfM9k20M1oe2Q+DpPgat9FaJrSF5VEOHQNj6MVGgJ43H0nqcpWT3
tj3pPK7R+h3Qzv8KarkZ5KVNl5ecWAfLd2WUxnZYbkHxRG9lQ4ZNH7U/emDvD8TiZuUEbZS6uO7+
rMFelBPoq5MU7G/JvmH9iCo7grZcoFl7haRlsp6wF8GYJkdEm9p/caEx9NbM4ERbn/rpcuRt5MZU
YXfs+7a6gdsdBjC11gDqwlvSbUTrBkyYdvjNjuYga9Ddt+IBDxHeqAFY2BEVvs70w95GEJ2pQlS5
bcIkw9WV7xtb6mdW9W3mIQ45yqJzNo3D+40dBeQLjmSysrywfqs8ItGgPLJURJGNWF5UB6gPONvB
JnNulaAA6GKPC4TJaLNCBIwLY8CbqwJduwd/DO0NsllONuvZ2o9OhUKBPyC/HJLbpAcIEcxnaDW3
aTP/DMIa3G4Aj5ZbkJT5eafpK3IpdC3nalg1DjJ2aasALymn0qlSXehgVcne5BAbeeuL1rmKR7Al
dKAiA7gFWfiVk2DfllXHX0zlmGu71fXW7W0rG6pOHYOJl9fGcOzUCQRyM7RD1n5b+Iibg+Gr8QuQ
WToiilNXxeZ2imb3WXnluOZuIR79EtfEtLeR6G+iBJxxgNfcdsYzGxwgburogf0IGw96y/+PvTNZ
jtzI0vWrXOs9dAHHvGwAMXBmcEhmcgNjMkkMjnlwB/D09wtJV1UpU5e6lm3WZrVQqaRiMgJwP+cf
p7q2k37c5LcmMJaHsQx+pL7Yrutl0xciB5aJukDMB7+ml7So1m4nAlIAzuv9DSHKQbIiCdkbTa13
Xmagq1q0JszESZtgVxJ9cAIzBQcTnj655Vo85grMB9TZPZiTs92S5+CRmFfjn8dYvxGnkJknPWzT
lUHu9kM+b8t1KD0qmXx7IdjS53YOlcP4k0mf3Ctuw7DUHRETab1fOhXGtdemxL6X3uswLVMylv6w
F5LMyjntaQoAaSOeySOel/1UpQno/HyQwaSfrUJye2QkFgjCCqhBH0hZIB+CVd2Y8k1GbXiGOcnD
triTbCP40Rqcf2dsF2wCQMe7MNMZ8kunoK7r3M5DjNXQTBT6rZ23cHUBwy/9cQyWYkl4fatdUJrV
QWSstZuop4uszCEU13zYiXoutv3qq/G7V3vn+XmZrTdjnPInb5UOOVM20RL5yDrriDY4eOtSXfWW
yeTnktAcOcPCFN17gD8p4QlMCugT46xf33RWiVsEV82NWB0mSjKeHoPZJLvA2aqP1pjUD7OwHP4Y
vvWaFZNxfmvUyfG68FrxElss7oN1CLzc/ZK1bOpl7th3Zu+rm6VcsgvPM4DHZwfA2DJHI5YwTody
Rmqbjd4QNe14IjjD3zs8neyp7hLZXptHXipeay8tqJdm6FCZ2byMalmiYpzbuO6XAKvndi0dDBS1
XRD+0tk/JGEQR0bbD0Jdr41y7GJQo/dgmG8LvnBCO/zBut/szolKzyLMQeptn5fSjHJwtwTUGUeG
tw17j+eRZCs1R+VKwXXKh1HMwRdn4UBfuFyZWbqTU7SXHVX1MYksJ9H54GVD86S8JmnW5Tu5f9/G
1mZy2jb3Gx1ZP7JcSsCKwGICKbu9cER9t1qdJu2BT5wxoo8cwMyCuI7p0RjDNI/CNqhinUpxo40y
25/zPi5DT7JXeXX3OVVW9bKVxVG4HJqeDSyez4A6qiafw2iLgrW/sQeaI1zrbSUxZM9i7h44th8X
BzzC9oYyAUy72aaeOdAcTeNiGeWpUBjU5DoFPMnm16HJli99jhd1MD3vDJjnsTeAdAzGVtwPOu+u
M9dNb9ALe7vech7A0J/7zLL2nWE8u6vr3qYBHTO62xLepyI5l5vQoRVctZ653ALbBDxp7KLLrG6k
P1bv1No3jJrdsvNLEAU3a1iDUvKsKV5pErEaZuQsWu2mpaofglIGr5a1MFihVtk1bTteLHIZX20y
XDpYXMGq7VISbY/Noy0H74rIjfHCHHq9d1j2junWGkAoK/ZrQ4f3XmZVV0TeEN2ZS/+ucUNNQIca
H0zyVKK0K/VD6/BS6i2wotzJpi9pKWXEKlS9aESrAhBay7i2NOiaW1t2nBYZnG5Bo9yuF2I8mmt9
7pQ7x+Z347pFc6ayqMid18ACYG0JNE30VAE2WI3xfQQSOHm+MRA9xQNMhIp32ZrdeJ859XYYs7W8
CVJXP2VWaBxmMuluiYEtQNFWz94bW//reZ4fsz4s73WQz7t66ihhZT1+gohqDx2A3eVk+8VxCj0d
QaC5F7UFGJy28lp7Y3ZYAhBpp93q2DLr9Hqo9HY5K4bJhl/rYwv8T8ibPCqr1B8jmCb8fVYW7hbD
KB/wiXGulbO3NwqdPtdrA1Jb9iPfQV5NsbUN+skXK+k7juGGV2NlT+wSijdBrdYSj53FeZw67o2q
XAJ1xlTPfVRvtPrKxTJjJmRCYpyy85jtjAGNte3cQIIButRNcFtJV2Q7agQ84qfGb/5kky64TZmN
obDyooBbZeeQwHZpqgWYe5z9e9MOOByotG6iNAvLpGm6m2YYweLM+dYR8jF12/TeHVPrCkAi9UHO
pvooZVvcguvmsd/PxdPUrdN+qPyNQ8wo5M4OyGrxZ9D1yG6Kp0JNj3Na1XdtEU63/CLMR+O51ZJc
HxXLzAXdrNeq5dZf24MqZicKSRK/UV3nHqWo2eDhqW4ChaQ0nALnTeQGiCeQx/JQOsUWqSnoI2zL
6mjMqX8N61IzAc42yGyYfzfW+a2RvZwiYefDF4CpMovpbsrvJq9QiStGddl1XIURMexwcu3aHOVW
DxxkXZhspsBmL9wxqgB/I8QQ5WlAAEqiLJPQMejFiWpD/d7Xjb5dVWiAng1fQ8EyEplu3wO7j9+3
3NcXrHcrYCRDkh9Wp96D9+3c9oY4NuJ9pa/uedSrOWZZXZed2HKtT2elKeDNMNRDsdtKjaoOQANr
GJdf2nVkrHr1Q9ljgziF0rGfWOw957qpW+9lpSNjKOI+U00bj1ybVtwXi1vEQmzT9F5PM4iKITQc
TOCWvtpvfji5X5t+JiVyWgenP5ZF1bFgOeiWdu5ciHerliEk7SRSde8oi7kwT8XD4ARiSOba19l+
aS3d7RdXLXUcFhQtR1AZmjSsagZM0sJ+GKe+avcjsZDP7cAND1LZ9kRKrfi3iqLZt4uXXRrQYNkF
MXTFRFDw6K3JmufB6+yQ9xvBrfPfG/wSMXePdzh/0S/zlLmoXozgEnRsPnFkgi/gGvYioxY9zVV9
9WiQufmOneCkus3/vkIO7QRBwzjfgvuBByki2Dig4QOu46GoPVvzEqTrtdVuHVy4NdpPhhDNuN9S
yI6uGpz52q3S9qNtHH0yFSaEvWJj0xdG6runQWbO1yLXtnkxl115KllgJaCPxhHjVUEe7BDKq1sH
9/B2aQIwhU/SCQZQnZyz4Y0OdznFek7HceeEzTbHXgmtwPnL+lotNh/iDIKWc3U7srsd88kAkSrr
+dHvN9fbl6g11XNOPLZxUU1Olr9PhjOzpBk8PW5bk22LfupTqMwpj57D57rZQt2pNSsOMmU0O1pq
bL6tXF57T8qSLXpyq4PbNmWBMGBGCimLQoGcGuqp8Ax3zwcmribDHEgJ02B+lfjhaA7085HoDqHe
s/f1R8xt7q3LqnCxTHr+zsgr480ezizzWCWOllMiuBtYuuWwH2H3Du1Gyl3TO9tNW5ROPAinjk1l
r58hFwFSoXAQMbIC7xmbiXOSDNXvprc5T5vWwYvZp+0uNArfi7SEyU0bJ7+ehVdfdvDV763bTfu1
bGiE9GZbH1YUSzHUO55RCLb+msRTpIAkBjObBEDNN+QE2T/U2NdH1UNOST2+OGrmMCXd3G17VF5j
PfZP09KRz1V1yyeoJzE/43m80kJ8a9vlLetGDLLogT+NkkCvXAbqfk1zcJ4iY9rlhDZjmTNsinIC
Eh60d2mmKjiQoFyDpjD11jxFcTCo9rSuizjmhtfe9BS0YxshKC6pEVkknoVsQTAZ3BS8lRe1b71U
Sy5ee09Y36m7avfSaPOnRa3ebTg455hvuJS+ST2i7Nb06G+lfPKl2i7gZh4Zu8W5Q9fXBzQJfMXF
Ftw4RgiLNas1uLILOzjy9PuPiIzMZy+Dkgza2XuheoBrlszWNpmNrsqjTKFhKPo2iDmizFtUM3Y0
wNG+BJign7IhX25MsagE2UN7Y3v2MyeSeJr65pyqBj8brxM7K22bPpyh3Ug2HSJElMCXnZ/h6c1z
22cZzpem9v1Ho5rdeFXbQ9qbP5Y10wTTFoAOFmjrZWNuMyuaG0IvFtbObdc02YAoYt7dBlUIQFwP
6xbRoHw1AosmkkyL42h6+YWsXJON2+69/cbhFS8cul+kTrf95LfvWyY4MjgcyWFXnngoJquNPQeo
ZvVtf58tSCLPo835pZPVbd8iBvAI3rwwM5vXK7MZ9jNte/AveX4zWL3YASx9H+zMYwwtWyuugmGJ
s0lB7q4OtE7tjkdeL3GEqnYpoWWIr3gQ72axBQ9rkIa7vBtPmePZJ2nP85e8qorPqV2sIEaONPwI
1SJupq5vvy/9Zj9qjoDIsEPrSTWT+kSnsHz2IV7E2ijFmeJ7cOy5v+rMdLk2BK9ZmImHTFj3pT+7
z0gKd9wKJuOfXV3INPyetXkWB6Lvrgr+DMWhwdt4BxXVJ4aL/sQ26BBL9SYeSsLv7pdqeV9l/qZ8
G9CtEmFz3Cr5RBEi1jJ7JJu0d5XedwPDRTpa11mwQfo6nZdehZilu6h3Wnt/RmEjw4diLbg/j4No
gjhX/ggbvMAFLItG+ODYTCB2m1/JrPwa5HluxUhEpi+yrUCeHek+8Wis3NuOpDnD844y48ToiaE/
ksHjX8/oxwD9XIFkeHPIo3fDHVF47UAosG3xPoUy2wm28hs8jDZJS+UhmMaBNgRTv/HUG8nGhPZY
tkruphDFSa75d4M81Ue3Zfyw5sl5W+AMjp49Ml+pxRKIh5vuMTNk/ghVpJ9cMPqLc3fUwzApJoRe
lihnnLbUkSoa8dJCJRzLKvxq4pO+9NPQuRpa5UTU2uQfoB/gsXltSCvmEmogV1rt5j9ap67aKC3q
rbkOlJMeJjlctBbv7PXGh3G30IY+XqPC8fboCVfyJgslo0YWRD7DsyY8ZdBV49Y/8rSk36apNfjl
pty+G5CIAuch6GVatHOPzaeaj+Em/Aurz7ZIGo53NLytjDu7nK49r5iLL/W05pfmllWJHwzuQXbZ
uKOCwL0hom+4aSzlpocBumVNChoScTn4koQLBmqd9VEpHZWCOMH/JEqYxnK59Sg39jAkzdEjzOy6
EqWZRZaxDGo/UVJd4PAFzc45sxY6OKamsKbPOpg9jzAO1E2RXqu+PHkqE9ONN/buk9+iykucfJst
viWWGvOLo4M0OFn+mtnXhseleMwhd1WxC2tT8ouKKVyXyzZbXONJ24Ub3MwS1dGVU9splTBGJYLd
IPN6+j6twjHu0JIR9wuVq/WO1BNnel/JFpXIwArDqL9uRp+WQ4SXsUHwBMZZmk1EhkDk528hdiL5
SReMke4gfeFhK7kdXSbYyxnHXh2tHbCGo/o68Yxxu8V4tMVmUC5xAbj8CB6zqdhCWnhVDc16a/LO
H/NgHPKLNa3DPpks1DNL2GU7q699km9dmajCDJPZdNLHSYhjg/LdY0JZXEtel1Dln2BJw6vvrfab
a7iVD3gmPJk05bp8gFCsP7Db0wlACsObsuzJv8TEQkBsu7Js7RtDlc7l0vY8c+voih9dkRtx14bm
zkcZBWWTkoSKVM0wD7Wr108vZ11CDZ5yXK816aCM1qG7W6CP3GjBL7GfAnaiOpu7o8tdsuzqdnC5
CmfohofJTMUnja4kcVuS9WdBik1267CmQBQIMdtoc4DZTm63LdNV5gnfm2NICXe9c4uuzRKacUoh
rvNFF+Lr3FuVNOLFkkvxA9FnDpom8K/N6smQXlvd1coyM0Rx9urP/X23GSvBMmXlVCi5qqCf/dup
WHx5iQVPhvus0wUjNq0W84MjOtJkkReapOfF6EQyIH8SbFHF7fy8aA9rtlQv/iDIV526eRkT30/1
LZC2Hg1WqLpbH3J7mGIvzV4hEtS3pt38MtFZirLADkGR1sTyU4jmXbuSe/vC4VjJl3Fk+TJNEm6P
4bIOdTKxNrZHrUILXKEx/AmZRtVm3JmGbWfTTgXtoO5KclblExoieyoJxEuV8Zt9699SY/+XUuuf
5Nl33UfzOA0fH9PNW/c/QZTN0IGi5F8qs6/e5mIo5E/C7D/+td/U2X7wC+nlPhU9jmPh3zqbKH5T
Z/O/OJDIlKhjGEIlcU4d/12dbYtfyAHHKUp/O/4DuvX+kGfb1i8BpUXuuRCSzPyAANl/Q56NhwI1
/j/8DQZ50D7SbPq2f1bpp36JRmRcCcCoUGB72xSZxqi4v6vvUlUHjgpq8UiOU3NcFP5FAWc9M9S3
8hGZCRi2ddLZes5I94bzFveWidY6+pUokiZgm4nwWh825l2ha3G1VCT48hc7ILOv0hP7MDxNaoTV
JYzaGg6yh39y5mdLbqBUBKNNPUXFAQGJvrzTZ14pPweBOSuozIPg8oTeJo7Yn/l747MsG9AB+4JK
tDJZ8rK95mO99azxeiqHMqqRCyfoac4kcr/PbAzgXDrRFgozKTMPSohCGCtcGV6IhAwnJFNjNn6c
wyHCSh/SKYiCjrTPtiuutJ5eVLbdUSN57PMffggs2piCicR/3GCYp/Jrmn/SmXjYmuCrzl0R+0vx
Ulh3ve12O2dWb24KUmC2z4MjfrglvZrER57OquwVtjJsx/JJ1oG4GZC8XC6cb2s2GLsxA70JG5Ck
YJ1eUUyaF8XUWrtV6C91595uPkmSnud2X30WFkjsUkG0DsOrKotYiQV4axoGf+cX7dhFcARNnGYe
GP8SiF2ZDhRi+j1yZWsbg/tNW/3t7KH+5TN8qlnBLh3I3aLX/dWM4eRjRczzXBuieKZJqzxarXld
6Qr5gVrVTg3p/j/+z//9w2vxk6ngDzfHnx0f/70z5qmt+c//gMMFw8OvnwEn5O+Okp8cH48fzUf2
Vv3zufLrv/HbkUI98y/4KdC7nAsSXNf1eKl/O1MMy/+FXMGAjAM8FzSGnJNnfj9ULO+XXxP1OD5Y
qj2i3P44VCzxC1JCzJchuykOOtP+dw6Vs6HjH0eKS08tJ4pJrqHDERViJ/z5aGlT1LlrDa9VIPP2
Brt6tkNTA84uc2EjDwyW7+3ip4d/+oR+f0j+2Wnys+3ot5+KVoukIj4Ak8Pz55/qB9kKnhWeihQe
BrCqf9BD7/9NvOpf/hD6XghcO/fWBH/61XqRQnxPwQnoyfm6+sP4BOZBnsi//lV+PpN/+1VIdCPe
hf5F9NZ/+lXmIEUW6AQnREwVy6DInJPDkA/TDVBjNv7f5HD8bND5/cdZ5Ml4Z9MWF87Pn5wsLSSk
s38i4q2/Mhf7MdOWez3Owd8Fsf3Vp+f/4wfZvAP/7JL2mpAMbu2fGEosxGGo4czB+DvX4l89fef2
hl+9ghb+xT/9kGyErcq9U50G4QP/EFTIonECATYb+zUsqwpFVZYn//ors/7yO/MFhDqXuo3N+Ocf
W5VbAQMRnMbahllh5nQREDtOghTDRp8eyseZ0Mxd41f+ixuM3t7FGfS9yDwfPVWKJMitNgcKYA4u
dV7BUlRN3fxdc8tffjaBi5nRpvfbNv/8YA3DDG3jn9q5p9NectvGQelAd+JP/BT2Ft53+LSP//qj
+Ytv/ewn49Eyz5EVf/5k1i0fsXKJkz3o7qoTA2Xjgan/JgnrL38I5n68bJyJfvgnz+xgDArJpXkK
ayXjyR2QsalAH/71b0KbF9/iz0ebT9NX4HL0MtXR4vLzt9zlWYkSpbheNuW7u8F19dewhGu+HII6
aPnFQllDYQDSsAdbc7mzmk21kdPb1nxcTbP/dAOMTslWN0pHo08IKbJVvpLDsI1+nRBmmV57/RaE
iW4XlpJiC70HyTK8RpCR6f1WNtDlRDJgAA1DrmHcJx2zBAQ+0EU/fOZqnGbUO4GpItew0e5l20J2
Iz46+2VRg2qiRSA1Jv+CL792rAsWQEiyzJwtGZOGN4rEE962g0egJoQ3drnODG2fOjIzRdK0hXxz
rbJAlwiASaMHltlD0Nv2c6qdJsBRENoPg93by35sOlCnwRrqU0mz53aQ/A0R4Y4hsnOkLfcVUw9p
/FVPUnvk9l09ENvZBTVFIAX/SM+O+eHkTQ/Db03GezaL5XMoS+ciaCZ2Jle71AUHgwFM0wXhhQAj
DC+srQ6dmFcMrVrftvVFi1T2ybSlKPdZM6UXjelrVtlRINkZ3byHiiNZMT80raXaBI2d/AwyG/we
0SVsX9FPW3stdGGPERUXQBNT7mZgiAD/HwPorkwGzoQjLHrpX6LO0MGefVe8AvQWxI6Hy9YmDkOz
Fw0o5vrInZrwETSCipk662/bmp8Ql9KvnprSC/EOBEbwzKWSHfh/N4HFO09/CwxNMkZQBShp4Jzv
N9bqqx5U8C0Pfdjfsswb6+ANi/wK7dCU+0K6yotHZ5mvi2AE/BKqQ/WQs/TjfDQzEKTaD7VMyGfv
kjI30SB0CCug15iXyZOk8uYNtRZqAtso2F2tTXffKQrwVTSubntr4ZwoYxuYD4Q6zG3aJ0qfMtp1
k9k7/BS5ik7T+TLOmmF9N3UPGFuPfrGzFyle/I5tIqE/aKHJwsFVE7e9tvtkaK30tpWzqHC/a6Q4
gAutRpIW6MepkNN1b7f2J2uWt95L19Kkj0t925Z2D4M0IzdBEVBvPerSHG1VPVtVHTVbKKdDU7ln
/QO2EmNfusAzUehox4w1gzEp4vXa0pAxzeZDb9UNr5g56DnGWydS3HYtwg02+4B2MjP3P3XQmNg0
VQANPQL8xABUKLcAXoMAlZ5ZljuqU5f3YrGcZyGr8RX7ZvHoax+Tviq91Ysx/dhv5HlWz46PfBLL
afE9XIhgSArcSUNShq28AD7e6gtUvMstrbxtcSgap72Y69ZYYn7X7nshNF/Qhvv9u4l08Bt/gvGl
Uf7kxV6z+ZdK1L1MAqsNX8PKpnFqVQNKJ2Tl9ZA4KOu/pQ0xezvBZwtwn4UISnzEizeVNIfXwmEV
iBu2iQ80BEh+UqtRT5Yo23dPGum3oAlYElotstdutJwvi+0QsYpIvbkrm0yZEcYO8v7dtkVqLRxu
wnjkG78PDFcYkdH4xbcUJf+NGEXexDYGWY9SHOpz9mkLkb/XdY9Mtm3srknI5XafcQ6pJxNdgIoW
E6vwWBrQFSM91pFVdAQgTku/mnG2OfqLxY54wk5VyUNfjBPxUljdi0ON1Z+AOUjBG9MuvF+bdNw1
aUflYLNKmyyIFVoTcpXcwvrUA90C5HhBmiSUxmRhAluEgD8XQt9PqEdOGjdcHheuYV0TTuF2OCpJ
Xt/NruhXSpPDLIzGqpGaj0lVJ8lzH7B0dVWzGybHvR91bdjwDNn2bGVO41yqEuZOba4f3Cyc5N0r
7jFynmNHFKmxB3lkUwVBbsLQjz20o8V1MAxYxwTHcTNFHQqRGQWIP2j70a2HYIhbcxS30+AQG7AC
B9eJoWi+ujRCNx9xCsvSSKCzeHPdTnRh7PPX6e78Vizw6Gy+iR9u/fmyYxGNOwE3HOitIAbU8MWV
ZRf+Z9POobOrlnLDLKG7LHagn+DznR65FDggins21iujKQUGPDiWbwPo2bWDChjuZ/NUE8+2Z/xQ
0hi/oJgLz4LEdZt2bWkWr3Ndy3uzqdSHkbvWB/M3UiGUi3z1HeyNvsC/ktMW1Y7VsjP6wDl1iAqb
nd2es+e+BMVoPvVrX1YJEQ3ZWbq6gI9tmCgJiLZbMisQ0qwoejs0EgkSIDc7G3TsH+6CZjIx/EEu
RyAU+iuoiJAi3nRqLke76qSx84LBv60wiPnHKahKNnK7byE2wt4odqqTlR2r2ulfynLylwRAun5J
0T5PkfLLebpKQx6fxAgDLkpIbp4sx+vdMO7rDnE8vlvIQvBPgcyj8d6WQUu6coT2MRjKUfUxEvWZ
HiRvwiPorvjm9tiZVq74CYMTqjfZGTuzRF0E9DB7PIomznLYjyp9twFro0lXYNh5OvDuWAMX0Z7R
o0rBFVLC65hmBtInQqz/sVO6qIL92l515Ba6HmOYSw8RwtwqC6caqqhIFxk5t4iJw2zny3QWNG+5
CNTzGht1jKCZa94b0rE/E5B62o+WDtQhHVtuKhj7tTySBecZ1wCZKgd8tmDV8OmWy0WN8O3FZzK7
wCxSq2QyvOGryaigMRivWRq7RGHnicpgaXAepUP4VNsO988d+VVEy9X14J622vJfRY/bjsyvfmU+
2SYjDiyZglfhoEKg4mrZIxnuR34z3FwbFjJrNe6ER2lVHID4o6gj/hxCTSsY/RHvs7nP5snCTOYy
75HC2KA1GnwH79Vo6yWL/DKzNEW6qfW5zDCDR5GOGBqgmYKDWFNjuS9WpP97VvZ8i0C7O+OITLh+
9Ax7Do7Dqn0DZQmWCyShYSvU5eCaZv6crimMmeNuYQ0xY2VU+XKJNPtqIk+brzjXTtKZMJDxOBRB
8a6CtW0LwtRT0e20FY7mgQ42iLwo7EEiCSyaukXuZ6Ia5N1ayusWd/4lCSaGulg2Z5jjMKzrLNaZ
sBseh6z7GPmgsfG6+eBGZF9gnSmwlwwc9S49Zfa8Wtdz55UK96WJQpgZeLZwPncUHsKlsIhNUEF3
JXwP+iS4l2e5wTXDMm9QWexaTn5YDObsJciNJ3gNb7iqPaXQhpQhXk1yF8qvM27I6uLXOf9/Qe3/
cE32VrC3/wJ3+s9mehvep+L9p6yRX/+l37NGAnb2/w81nf/6d2zJ8MxfWIocAGtC0MIz0P0HuGQE
7i8mTdV86z5hQoAa3r+DLpFA+mvFzD/WMM9yffZsUCwbjMmjpfhPQAJVeFJ0JTwc1Atm3UHUl1Ja
YRFY9WVmD6mwFuoDuAzrulbTZ4fNfcKNg+3DQG3dM2z3UVtDWus4pf/HEbtWZvZo3NjnzmB4nSCc
y/7SX2mLS2/NYnFYt9yMXZ4K3LWd7MOAkclZHkcyCEpjx9M8L+qy4Wio81t2L3QQTL/DGkSImPo8
HrQxOXfthEn+pktLywF+NnPrWHLzDD/McVI1+h8nXJGqqvOUmU1rvSvVNnQ7RBmDOHQLXXDtZTNM
WdnFU8q7B6PfBYF5XF2ntjDzO2ko4XS9UnPvLuhr0YWvJE5gGHVhYDPVy9tumsfickR4huzG8Lin
38cF8+jL1i7pA19emLSYpPycZmktcvznZK+8yNHF2oHlA/5VY6BR2Rr2mG8MJHKhcrtnfkLzFoZ9
d7sYOQr9oWTQiD1BbPjRTf31crQ2WIMG/DE/pLDoP6rQ7qertc5xXmxoIGFIx5bYfGcz0EfRG6e+
TmHVX5CFZu220XPeQLA5fbCE4BFdGd1igySK8LBkdDjOoWV9UUoN667w8c37KEzgJ458WARaLJPd
xY1ZwSGQ+Y7mVitnvMR+1L7oOl+TaaanI0m32r+ixHzBXrr527jHMJgmnaTRKG3H1NxZmZuuR2Rm
E9JivLaOeGRd7+UXgmaM8hPALMuX2DAMG6o2K/w7AydjlvQmGol4sH0hLryiBBRYazsLrwbkGvK7
OTs1igVioMyiro8r08eVEk4fZ4sXPipU82FU5it+9Lwp/KRn8L6btVsQZMOiPK4+hhx2boI/tbzf
2K11RAZI/Rr0KkctKBB0WVkOHOK0WRebhstGyQLmjxgUhy2qUiyg0l/tC8wDw4sYGS3jzVuHCVMs
t0xNcMk9AAGiGbjX4omgAxgho8P48Ik3upt2rs1ke2pcNj38lzRd4AHh69wZON/bdGc3Os13TT6u
x3HNBKyojXSxgnC2rkEGjF2OErS4UXXFleuVnmdeoSVdbTQl/uDtoJUzyJo0H8MKa7tRBVNHBeLM
n3IgM+KL14KkvNVWZe9NmuyPKTpkdExGbmFcEtx1H7zBVOw2S3pZ89UZ13naOuMRXYdyeCbGlHGc
DpEvtV97+f2SS5owh9TejUhj9sQLbN2u7xz1ocnSeQm3okYbP+GDJOkvjQVSb0QYqq1uJrFVj2Hn
bHHKVWglaYgPt92QwMfzLIbsPEWPdzIXuKWHnFkvFjM1UBF8+LTQre27kMDaQd2CX3HuE59VZIuJ
wG9xPBX4tuZ5C45I7siTXwrk9OlsSxRinYWbBbeZLiLkg3727tn28FLZZdVdBS2z7hHXwSj3JD0Y
kkCIws6TfMu3I2Y5ZE4L5acpHviiulFBUDxYemlfmAvaZyQR+mWVa5jIWrlmwiGRxfYgJCWsqI2s
8v9xdB7LkeNaEP0iRJCgA7fF8vJ2pN4w2hL0DjTg179Tbxaz6JluqVUkTN7Mk4ltfVXjjw+Gg1s6
6XWbV7KYYZk9zxW79ymbxjBLCgXcaicIdCdTAb6o7dbigVqe0HATjoeHcY6xpi0t/+yWzmBPjDQU
aM5j3sYDYaNHrKrpvBvSECraNEcPox4VBvJaNZiZpdfj9LJU/s1QOPqdmgaVNGmVPSqHvPm+bH15
NJ1o5A8iBnN84JgsugMzqzZO5lF0T/O8mRsnhW5WQSSJiHaGSXIXsC2SLJiL6GEBD/OZUqq17iR6
3rgvrJXubu3l+HC7kHEbJWYefMuB8PnWZfG0T0sG+dx8VzfYeZWZ03uRrvVbG9rxvhjS9a2N4vJY
jWKlnrYK3Ffda/+JlGj6CZCnF/824D7lnkt/aHYc7MlZs97a7aClpY84SMtUJvVmA1Oxk+XrlO2b
ud3ST/TnHPO7jZ3+uQ9ZYnZ9MYztcVmkWV7oWirCs+T6exrzPPixEcXrEr7G4tDsgvv4GBIsOTd6
7fZuk/HxeY2r9yqYhd8kdOvBVcnlPDDy4I3PX0OzijviL035nbI+XUVaDwwq0zZaE7xr7UsYdJZL
gueb/exY56VVKgSkMwX+SxwJVnLIUdl3FDTLR596MsL62pOEG0c3+CItYfvdKFeHj5m4pHN7mTKy
0vVx5PUsD4XSknij4SHZFWYsnrqg6pxDikvxIZsYtrLDzUt8mGVkaNoOtsY7x7ijnfPYRtgZFSoj
AU0zmvZXjxuJL2Fqdl8JFOgsy6Fzz+PswA9oPQSpXcx/61x0i0CrXS/dgu19DLBkwBGiRqKO3+Me
a72rM2YOTFt9/F3S0CXfjEo2Cd/akNanxYMscY2iYKHvu1UNsVbRYOkOA7CuamKND5vOaPSmxuF6
k2pP672rDX47fG/HybBESMB7x4h7ZT1hscOuePRLd76qcVwlPysRZpdscjRV0tLUzq+ldR0iF6ij
HAzSioDwkT3efV5rcDDsu1m0PHFmsix/UCcW7Osdsd+cM08RkCyc685XJ91OFu6JW8e4cUjWu2fv
BulL5rjkZ0NktAdi2Kyi+ogrRM9DD6BmTIAJUPtYICwcGUSVj2KpKzUmHVQU/lINiu8AMqq5uLog
es7xcVxObLlYvBH6CIgI3z+wJ/ExkQLP0l1qAvrASqnH4dqHILQuXbDh2OuD1f/dEP8gPkvJQ9cm
hTXzK1iApXpgklo+NzHL3s6TTbeSX/ZarixgDF4kAKEgCRAwtsRt/OI/yXvuIpyy036kpXXeHYQl
0maFH384w8bTG1VV86p1rn4g6YjvwiNh/ZDOczA8aZaqpPLNshCoLyilMttW5gcp5fzcL1vNZlwu
8Dyo34xyuqp19qsGp0kgDJDAkEDtzvz7SUhMamoTLjLBMATsU70TElzPhPeHPwlTa7DmzauCEUHi
N8o4lUjFQLJdBgfZH4d2X3D3Wyh0hhm4rXtlPHvBOQ4ILB9JKyVIcejROdIvV84YSt3OY5f70cFK
lgk61yqOCza++nX2TIadvlbr8rahff3Z8tx+UW/BCtnMq5mODA0RD6JKRRDrOoISs+iX4DRqt1s/
bGHS7jBySeXx7bYiPoKsD6tjsQzxPR8xo4oFS9Z54KV62UQnf65h16UH6rJJ45QTMEMoGmXP90cQ
skLyJ0JK77Pf5zz4EUt4DkIoPCitJFgEBinddaAbrDlgoojbu8HpPdGfvG3bCAZOqL/tqULDwpZV
hMu7nfzyDxAVMoTRWon9OI6zSKpGg/GAVtxxBF+MesP7LNwrSdySHjfHaTDJNkVX4tdjkv5o6XRW
5Jx0nxPGUMNDW2UIlA0Y8/HBuH77cxrKkDMIf32dWGYKv+ZyyIjfNlqnVxN0zslWYL8Gnp7ghKYX
dT97c6Nd7etJNQfBWL9/XcNp61+qLdxYJBnp0MU1S9XHGCZLL/jot2XMEnJ7+m4knIaKGVa2Pnn4
dZ1dOjBkIEqlll9pIwL3ulL50CRd31iARe0cfxgdk6whciLvA45cHmJ+1gDc20TLEAu1dNyLog9R
d8ySKSIiPeiELAv88mBXJz/buYrXG+MJwwxOl8jfwV8qm6THif1q1hGZv6F4/MJMyVlR3h1EGcxR
uXMEBNVjOi3m4D5FQAt4LORS4gDOu385Nr4IK2gYvLe3HZWRV5c9FhO9n9+h2FwP2RMn5UEFnZbP
JakT/5ippddXJhHqV03Iqd+tQZpeo6oubrQdNFts6CuBYF8U+gey2iLu2HY96DQZPKdnRU/m34Er
IglqWUwP/co94RL1JprunE1kP9e203cbMvoLsASRHxvCeyDE1JI/cO3s8UiubNmEBiWvBUOFLL9U
Wx77jJBU497Zou68/TS24g8y5eRd1ZQ55S8f2yep2CytSYh2gwf0rM0XTpxLWP+yxWJPup+ru3nw
8mtYac1BLct+RSUBqJ0Z6+A/HO3GPxQODRACINTMn9LW+Gfz6JO/szPswo71AAwUyhdrE+Lhzq/L
yKWUvTUfs0Pm6KEKTBwdWJUAJWRiqL0HMoCBPUb5WvWf2OXH/L2cvFkzIUQ2e10JHg7XGh5Au8eE
yZ0vaTZVVpc1W5ghLCvPA4GcMYOWljKL24VsZl9e0RIC9EPfvqOSObAaXQEZIBxUMQPECtMfzPla
jrmzZlDJDGdjFLblEjaNaKNi/bs4pgs+aKCFD1YTJ9gXJiDlbvvsddoi59NVSn7Uczhdaiffuk+G
b7B1Q2m+PfYn9VIMpH12syIWKQqKdPdTQZaX4YbqQeeaNh9O7eJm6pJFXi92DQG+JJZ+/URyqjxH
pJlO6P2Upfuaua0p0wd3JVXspKX7KWB68FQSoKdKu+lHFp0Jo1uB8TfbB1ENtznk+vYcbqHLCCDf
PLS6wPc2hhQkig9luJJZ7svRyQ4hLt4HzrrTN8dQqpBIr7Vnp7f23hhOQbumwQyfsXfJ6MjpOSeA
poYwSlI4r0jDLMbi2AC0qf7TPAvNQxfcVMJ15Mp7juuNw4UKg+K9TuuRxFPnSy7CSzgnCKfFKW1G
ZFehyt8tZ/59mmb12+o0qfNYrOGIkSwOn1aMYg++axouEGsdcSG3jgemi1TnT+Ui4nJczsanFtJe
oieVNyR4/PVxcdt1+m49m12DQvVXWdlI3ymmlHdTNW5/EF6j6GCsCwAsg1+wxhnB8qqYizHBmF+o
PTSM7bXBBwUOQuexTWB2mLdyLTp0TLJgxFWgfEqID3r8s6FPfqReNIOLG1qST13p9AvXxyj+IBKe
vU3aqxlkcnvZbZuPTT0Vw5SdJkp6cU5b900svvuZWwYOGQm47VC1wJdaJWeq4xa9cLTtQYBICZAU
kAKf6KaMTUZZjimny9DnvFaBG4uHcJmIlELBPIlGL0+w5tQpnoc83ke5EUe+4KguBljRgfCvXslR
TQH00sEHasNIudQJlwgCFMUwe+AP8yohuDsSY9WpKL8CeI9QuVU3KOJDnP1fXNI1A222oUr/NnOR
fYHk48658pSS+oYaVMh0WriS90zYOAea5ql1M5vtirWKb7Asx7lu0FWHE2eB7jcjXz/6MmIOw30x
KZKQIqu621VVPpTcWtdXdrTgR48x/qLsTDmzb/L6qyF0bq8D84VEUsHyoqQPxGkqh/JNbRI8Xmkh
c56zUUAG2/JlugtIa92QW23oX9Koab82kEX9rhvy9DnbCMzv8mrkxkNvFZubZsc/b/GsPtaYl+sw
LuBH70odmfnS2EhE+0IKjJdr4JF3EunJbXvv0c+X+ffm+111A9voQ2ZiMOb5nP2XdSk26olJl0Sz
zvA/zG5wNgOkNxAjYMDqhTxmHmXruIunvBsfORJHR/b72D21JLN2LKwZYBg4ThknUyilFA7kS7/f
pkHkbxVxOLKQRmCB4G6nF/bmPgymC91n5klPqAlTCF7zLXfjDtfcor2fQLKJ2cy5YkxXBFF0dRur
3jyHsw9vS3GSQVZe/CxKXwKhFKnjKFv2azuBqCKpWWIXd+MrTGIipcxl2uNq2/JDgCs61/XUEerK
uPQepyUCTBiEUf8D+1TlfpowWuRdNyIDs1j47S06tZjLxFJVJ3l1kyMSxHjFl8LddGKvjN90sREF
cIqqhRYwVdtLanTxg+Eu6+1NbngY0orLP92UlTkKExOpcEJBtLisCn5cixLfHKmaGsxD3Pzp2Mzw
Qk1EjWZJpmkWYrhqX67CgtckGQGlsE2vWEgimSAnug+6SOfg0JPuITLhu1UzfESm6qanchPr9q9t
FybQ7Er2sdgsaljYIM8ttdc8bkyjZ0Z1TmdhyzE/sZEjeiafFZElPDvhMhz0wBr1GEEDgnmKjvrQ
wf1tPjydw0oNvZX5z45FKrQciUc8xV0uQjRfGQ5/u6Z2fgBIVdDCBqdej9of3RGeQ1nK+GUjsV3s
BOGh6LntfGNgUabmmJVccsE46ODT5mH0CEwkIM8XzHTYY7BsGlBWY3OPC0jpxCXOmniolH8KVBYG
/xH33+MybU6xa4s4vueQ351DmTX2iAnLPvEq2486TZdXwxC1Y1FcwL9QjIwNwdEW6HDX+idov9pH
iitvEHsxZ4ei8fyvFdDdfZlPt1UwHKc1ceGQ5YclJm957rplYsiFDrVeJNwI/jy9VCBeZV3uZqHM
syet+dDV4pRJvCm/vCjPMn7u/TR/r/U8jLvVTqSths21656Edjjf5/o24p4d50dF5Mo/MKou8FWN
dl4+rKumHzMjwa+lhWRaa2/Mdn7lcFgdPHsVzhqgJ/XL9KGtYc2cnN6xB69X6pyHfgmVKB1je2I5
bdoXci04cYBJRiV5oBj5TWC+nEjg9OpnoZFb6JAyecYqUHVPsuyWUx12zQ96EjOiSLXFUSMmzOSd
l5TAndGX5nAhFOPY4Jxrd8W2gBaOOwqHzJ+pr+URMU2fqqIXJ+UZcd9MZj3PzRRcwsENnmaSNz/K
YZnv+Xt1T9oDVk2uObgr2kZGJ7qyxXQKrQj+NqqFhFrNxp4nG3Yn64F3zEflf5T91uiHZmWgjP3K
pv8V8BhfMkqVz6mh2oGp6DBeiWGDQcukgAjjxJtPCHNcIqgqIkdQ8CpJ0mRYtfrNeNT/1TOyv3jI
s5c+jDhs5zYvcBba4jMnUAyOK16AsR3dcGt/AAs1vEZR6xLwD3R+RdJs/SvB1qCAKzJF6yEmB6Yg
IxYj4/TZ7fexsozppY4372hkJ6sTVGC8BaSPxlvWWpMJCFuSMruecWF8l1ov/K8JU1L3K+4VpD9Z
iPsJf1D0F6GRsXW6qptrX5L4PdblhPRMwgPqINyu07Jy5vWYYT5mfRX4O+TYbDn2NjToCcLbGB0w
n2fUInpeuSnMXmam+IRQQ+x8h23rQuwvBMiR2+G3EaWapi/AW9k7zI0wZ9nSDCKCYVHhPnCtnJ59
PRV7Eqyrg/mou4XE8wpI4POMJfclIOsGnrOrQRsOo9XOP9a99AuOXthew6hQD1Cc5DMKOx+BV4vz
kLV+v6c5JtQ7iM/yGuRd0X1H+FJ/TkFUPaRQcQ5BWfZfcdeVYwLymBPqhiHk7Hr1UuwHDp71EX4S
sqUzQu87s9CIe/gmwODdKjV2NxpdPoWbql5IO9vmiuMC3nYeduqnx+vtHmDYUkWeds66z7u0PN7C
J4QGW1xZ3Shwm5KZJLhJxgMrQlmWBJXwPhBXbunzLnfkFoHXGNBep1qq4Gr7avy5bYDIeEvhLpNM
EWofa+Gdg1jE816BxLir1rStAYhP4w9t1B4z2WEGAXuc4f27FCWb4qLizZKIXAZ77JQn/k6eRU6Z
GxbSLR8QZbhmAwNpalMzE5e+/aU45NznzkhybxXd+uTOlf87k1N73noxvbKuwCIhNJYeCVal95ia
CkqYGd7o01j0PnSgBqHgEHQYA0q4VsXrtjRFdJi9ZZTHfnCQCTZsM8mqnOpjAEWwr0cv/ucUxnnN
2qD9r8o2fSyKOe7+I+I8o1nVMAsPDrDxl1EJuB6IlM6/wQ/B6ZXgSK7eLDl3h401K6th5bfnPs7K
OuGis3VJbFHeXpBG1oFzhM6eo06X411l43G90+Os9YWzjHnyYiHVeyM9r38O3M7AROWXwmdfqfiE
3OGpk83hIFCfGix3GJnkvIPeGmUnBQ8jgfVwSwNOQRPsB8Yu5HTMkGYno3hZWIRBO+/DMgiOzjwp
71vHax8dKlm7UFk3jIr71hWevytx0rp7FE8zeXSC5uHdkDv1BjQ1Jjq6Q8jE1gWFO/AfFs7Iv2kq
7/PHapiX9uJ3EVws7sPYcqOGB5Elr9T/xX4/MoABxPTmdQXOlaYS4Z4LJbeu3Bctz7dlMBTOZfFG
nc3i7nuCu5x5C5x5oTeAXWFuCc0gQJPb9qpuAzRp4d0wPZSIpH6+X0OLiSEQ8ZLPiYWPCbBU98tp
4e1/2xzlYB/j68948RqAnJERGU9yKX/F3o3qRkgp+uL3Tq+aMorLqtBemS1NPzdpJDnw0b4TjGJM
5ac9npuSsN+UyA4qJCekdW2uBf7h6rNa4kXcq4jI8UtAH42gJRYsA4O6sCUF2YUvIRllaOKFXzf7
DffxvZ17n4t/lLbdSxMrEZ27VI4CBGJHunehZmb6TkcQ+D98ujXqv9u4bpaFiFDR3ndvVHlyyWX1
4sULPNVNQ3Zn1y/N8mdo4m5ONsyx6gBlrAiTlQke08yAUUdiwdP+RqdCLuPAsvzsDL2355Yf5470
2vKQBqXRj3YJRbKw1aBKQb5jhydM5h6Ua4Pqm4Rw+FMay+UsJvZ5Bio8/KJ4j+yWX0wdmSfTlltx
GZDJswv3cO864bXPkwAnacakEG7VWprooQrhvd3i/cHIbXpun5g3OO7J61BF3tloogGVJ4yqhG8y
54iCqkFsLc5TECNzW58CO68htRRdzJiykIFb7zyMNfODlHmIORmFcTyqcrxp6+geH3l5S6Ft2Tz9
Wzu5yes4N62+8qH6dwwb3HnXQ+ic9mNpNn8fV/Cf3onJtut1aeHBsivb9jtlMo9O+n/B/fadbpgA
5GSO67JMyxtlqvKAZ8N+dWDwqzuLk1lfK1YLjD19vriXGC/CJewFttSCqo69h6+q/IW4Lg5T3NHG
Ered9E/h1JYPW+Dhap5kt+zLydxIaSN3+QHR9k5UsftqwwpPVal5q2mdmc8SaOVhgit5yTl14rhe
uSKkXR+N70GUWnWYKqx8DzRCwD93AbslwTq7h6UCCcFEtvvPGkyT6W6dbUwytuzdB3cZ3NfSD915
33J94BxsLUliAchm7wwQThJnbaoPszoC8jsT2mBfMR2CQFYG2dfalnAVWOUZ0vtDYeH1dmH1IZXd
fkJw3Hh/cCx8su/d7MJMKLBYrhDFN/fM4cZZsLD5aNFfWQUU7VhXXh8+bdyuuNlHY2uPRQt1542b
aiR3XcTR75xmaDr1LiSbsP0Yx83Db8q4iBhBNq31dOAcUcThAVg5t7h7qjvUUhz8oZsFKByAlGF8
KtowTr8j4Cg0bopyNP6vdWiFt+PAggZjUDvnF0ezT2z7bBrrDGIZFNkItdJ029UfXH9k9c/8YLoj
4mlUe2gz15fNRfNmLl+YXTP53LZzlNP1kNoKE8DIFbROeDMIC7Ybqf5HTK++Bd/TzwY0SJDZXZ2T
JAf46PQI3sxp4m85TnFLvDnnFpUnYDe75SCmeMTBko/YzEA7of8v/tRhwSnWYXzrGcDAAOHV1AU1
Z2WWplygRzT7a6s7Ua5JGwS+sXu86ASckxnf1428MnDe608xorRGZ8ULfg4sLY/jY1N4Ufur4anh
lG+x3x/A5+SkK5lKoyXxuPjBcl+lnBYYMDEs44qAht0/12ug12do8sDik76vCGroBVtOtF8J3GEB
93DuFTfUGjIbhT4G35prnWoqITVXLofkFXHeJVZhDcgHJOs1mfy5zO9o6+71EyuH4TzNaJdxYG0I
XnVJibVxCfD/O+TkSRzQkLCTC9T9DrOvWdrymlZrB1Auz80c/W39aIg+XJV72T0X2b4+QD3XNwYa
xcdJjoS93fUpcFm9o4LANbx/6MufLW0+5oCBEd8xw34WtybAOnLpsDqXjwhpxDViMywLBGNl0lNb
pXH8d8C0U497HExYuM+EB1tv79uAbiOgUcHNDtRmmmv9geHVEl3DFQg3MHWQV0yucuDZHCT0qrip
rxbivQfuP9fjHQYyI2+CtOQmusM/kv8ZCmZjt8N6M45k/VVay+BUrY4OltcRFoW7vcXO4AUnrDTM
4jkpGd85adQYkJ0Wiwm0MmyMASyGDbdLAsC9mBOjfDPdraLXxUGn2LeiC9MLyPZRnK32ZMLW8QBA
VESG+iErkaPoZbPq5Aw5NtUTa8PijOfB4SUCYtkzDq5KK5a/jGCqITt6ahIQuXCzDxe94SV5WZZ8
df4VKhVo27wV3a8+g00t/gVYa5kA+00DSybgsLzFSebJvAU4FHVOxk7kBOygQAvQN265kn5s8VmD
3zlV+EuGo9DWgX9aIAUzlEPX23WZraZHD44dw1mJQ/2KxTMUj8VoyzZZN7eMn2MvbthGNVZlgKHA
Oor2rY/o0/onqA63Zz10Tntf5TUnVILJBKENcCj5swghaOT7EDXLvcvKUUhGqcEAma+OLESI3Gnq
g0RcHst9uUn5/86qcnqgegEovOSynJDkiKtfxYoF9WiNVUE5ksRAPME9i80mc9vLtuJEeJ88U6fm
UGoRFI8lYj3VRdAh9WGK6tw5iRZMC4UE6ZR9tRWHoIuvxSp+3GYE4WVkw46+WR4pnlALluzPVER2
eBz77tagUWODJiJUddl2F9fruDRI0rKltyVnrWO3mIp1vl0mFHyZLQMlgb1a6e0YA4n199VQWZpL
yk2vPxXoQvmNt38I7hGiODzvYoct4K3yQ1GdGi4PguortxshEYe3dqqKFStikMxUMI6Zojr4feCP
l5PTwWQJ67oaMBM4yjTHaHOzqj9MHHvjK1pOayDWBcH21fnca689HQnCwUs19PG+m223XvDpSLjc
kx+of/wbM/DR8ZfWPKqIKVR9QRrhcra2brEc6pvPmP6MJVXFZaHXSxxztLD0iDmxrF6d1smSemq4
JbAmgrpC6hPrzK3CqxbFJSblR/PYML4CotS0vY2TKZypO6SpxKuvI9aF9CRd1upn3OVhcI4cxyNb
XjijvcFjQVFxxoo1DoJn4HRen2z+kA2IOlYO6SVcsrY+VgtRnbeu6RrvlfUDU8WJOfsGfa+sdbW3
c25Yzik2qy15NDU7nL3nvLaJW0fN9OlXAFb/kvx0sr8UyU3lKytyyySq8ylPJPMCHGQQQF2OCJWl
+eQKprLzlqEw/YyGlKPKsZRoU0885Ev/sa3Auo6ZJci5voJ1Nv49YEJjDhwxmZ9Zip5c2r/cyNZf
Nieuxg5UUH9x3aYuD46+kaX7zwdpT9zOIS8M35H1jhnLU5TNksoHWQR8k08FOWl/TDizku8BITZP
wOCMcYbmgBzYzz/nzjVYzDjDAHjcz5MLkm4XEDkp7pBBNBGAlZKM+Mluis+JWhq6N/TvUuXbPD/N
U7tWv2UacSlEhspbYkEVwIbWu3dVGaycXlCtkrzv4QjLknKtnTtFoTiUczYxi5IkgsWhok/LvPoa
N7w8Lbfx/BvNV6o7a/j8Pl6ctaqk3jU0MxTfAOjhJh5UvuDW3OHTmLf1WDrMeUgs1QzyqfhxJ5/C
kr6uerwyGDeeW3x9LrYPrFvlGftJR/8se3j2BWvVLjD9TG3BtZTzGHJYnedIES70J75ojKHupZgn
IEdRLmnbYKqxJGvf1x+B71qXqoHR+6MXPXzP+ei/1IKC2J2nhbmf+i7092A5xiZpBoeuG8IxHobd
2mdhxxVhtvqUqkDRl6dq74bQRAE0h9AZnLZnfDHr1xTSs3uMU1PWf82M7PeEl0su33ICHcv+02d0
9+3GiHsetQNpWJ+wTE48tFvpuhD0rePbe3cd/Me1bvPjkPakKwojMHXmJYY5h1o37pUiB+gpXH94
bsY0PgO/ZYY+mF6ft2YbHld8YaTcXEOMsKe3ywDiy3YVNMtXbPr+kx4ZWzGK6Ytv6s7CUz574TXw
wtxHzxy8ixsI8R2GPr89FSg84ZZmn90UR/s81M5Pjpv+aSTecOfyaUAG7AJwbOxEx6ll6Bc2gX8d
wOHsxVZszHWoFHtu5np+0loICeRzcmJQWClIVQ4Pj9lKIYf0Nu8htpnD4BgN+tKquX5z1lVC2W6i
VwmAdDdvcUtEYHRkz6XbYvBjhfhsuBlD8d2mrwgbcQKTuAEc3lFG3ysw+ymwChG7gcHONnRvXJoo
WONyoRnKxk16X7u9iEkxdVGC4Fh9FQVNgyJq1n9OlIX2idHOLZ0wVP5Zl6n+A3cHrCylhtVttdTy
d+Vvg01iiLSnPrS08fD/Y+7MdMRbEeSPavKKH1COcLa4wxh8YJjFl+HbkNMBFX2XIYSSVqfEfCXU
dhhhGcYUueRkOMXgk7Zr+w6zZQvycExNNmCaHMa97oqaTFklz8X/vbnI6jHC/woegE3BefRWrp07
oHLRs5Y5Y7S2XIZ3xwT4dvmG9QM5zUXu4pwHMRuq+oGSv7ogK0sVnaIvxGMoGpF2kS3E0oRE2baP
hbWPoaHogdlbDUHc0aSZDVYcNhXJo9GvHsmhpkgw+ij/3Cx9eCotxV+FjLBzxyN6IlNhpO6iYi6f
aK/Muamv2OEDPfv4bhFNTkOo/W+krPLojcV6ojlWHZmSIRZOvotOsBT5hdo578lG9BnYWHNaBzqz
oU/iYjX3cuM15XJXv1WCoT2KgdqCfdQH1Z2xObfdnlAyYZjBTRaGuwiVmqYnFZbTxK2mZDgLemvF
SKBEs9Gahm6UBJkcD0wKg+YRRdK7W6TPlKK0oOiF7JTYc5mv9rgJqZrzypEigHLQTC5keklZey6T
GTrwjiXoyR5VkiT/dJfzi1+YZ5s3WjmqD7XRVTgbVGHuDEqf89pbnuhXy+9TpeMHZyNNnTDfLB+J
oKJBO2EYveqasPnOC4R/budWXNNo9X/dyKYly0sYdf7FSiJzRw+DwweF9NW7U4KBlY2Nr3Id5KEa
QVGXrt2yM6dWphrprAN9byCRRxWQY97gHQBUd7vvkE7up6UYW8Y3rnu/5Lp7yLGzfKm+j+RhqEvQ
2HWo3OQWcFBn38RkgXQVlFfiA7yFLrm9p6EyGIoUm4yGd0Qd3OrSL4KdJT/CGh/366ymCboMoSEO
fkC61bBCMGai9wVn3B7WKGjPXIyb42A3MLZAe3qZzKb55nku7/IUXnVScNo4DCIuHzqioWLH+CB8
NGxOeDuZc7JLMJM6g2DmdQtJgL8jRW/3Ezf0L0Mp6ZWp9kDUkO67ndeiDmYSN7FOq/k57tS2JwoY
JGQLC5ANRfToc0S9j6vNkJ8Fu57kLgdncpymH4gQ9MUbhQnLc8TnkLBry+zosub8tXhZ6TWg3fHU
Y5X7yfkrtudGNs6+LTLx2hDsOCtoFRt7XzgWyUbZ4n8F++w3jQg5NT6l6Dg3UbyyowIbQJ2owjXf
z4uZGeWHwe9uSNM33Q0+WgkHF5SWsY/l2WPqUSW2G+f1gBTiN3vqM+JnLk4L94Gg/hjxCt95nRe/
T0qa4DKiZZ2maFvap+0Wa90tsb9+gCdzHjNiLgwouviFBkSI5+QRLy2DhI5M/6hcesod/5ShN//F
gBkEzysJ1jcUyFGAMCT/vZ84uwIIdTPky83Sa7UnCzfvB9jOfwN3my86DMSV/b8Y3oei9uIb465v
LwUgPI4BUafeI3yYkm7H1eUakYOTPNo5gHTIOC98rKQ/evi23PHX7Mfux80RoQjGbPrSpro+wE1v
6pNDh5OFcJU62xfw8qhAk1z5/Wd+8JW3Rz/zJ+o0tWSsRnsOQ34yrECuVkkyBKRqfjEWr/RB0CUz
Lsw7Wp/DICRgcs8mLQA7hDgRy5fUYfbwP47OazluXQuiX8QqkAQI8nXyjDQKVvYLS5aPmQMI5q+/
a+7r8SlbmmHY2N29+nbCd2PCnGpYOEbGIon8O153EwzuTFcYDajrgQLl0ZKMZYR9cbYTsgWpD5Y8
A3mwpSA1HpkY556dmU/5533ID4cVAZ0QhiifefuBkZwuobgYzHDHBBbRjjcEPgUf9Ks+OxFVkgeH
XH94pvMllRwgeRZeeAuCilIDDpBYEyPYmSSMmJ6cidgiDhg22w6FjOV76rhxirEO+/yh56EDQrIf
yJ1qzn94EaPIfslMc1AMG18dnDxr+78jh0IKU2vTX3h2Od+CUcPsFjXw2zsNw4/F+MnNZXiIbAoz
FgMmzmShtCGXOj3FMFsuLPuz56S6BUbWXPTyq+2NMR9hmuFoWCfn1pTQOR7LUSdEkOU9xQisWdJm
dxChCXXGubw5D2ewPQYw6mT1awoCOjwqb43Mv2okcYx1gM+fWRWmv3eKemsIiWYBjTSVwvRaaR2l
vErIkb9bmJTzMZpQaXd9Qm1KgsfX/JCpaXve1kvg/mo7loT3iC9DzZZhthpY8Axi/LxA5gwoaB16
gCNbtcAOObOF7F45lHopoQ/CltBNihRvunDtEy0/feRugPo3WKoM7//3Pq+0T4iZpMKPcjvWlYWu
+EIoHokWNmiJ7NtN52XRiRnEobVvtDyhdmKiCKIjTxnTCOlo9pGUAdPOiY5Mj6c/xY+oo85B9V3x
AwC3xK4uRPWdrCNnVgptJXoF7cwdOar6lx7rGUBwXgZbssg2OtG2DCh7EAWcWpavMfpFcevDHo2d
fiKl5nIbU654184S8EyM/eY/DMhTfg56KjdQ7HhB3+JxhC+aJPmprLT8cmvBGm8WwQnYTv5f7tjp
grgGHbaPBMFxk/0nrIYaccx15tdf69yRoWP9Bff6EOBTbbeJXOGzbzWqFw8+Q/b4AYtVk25TPsDk
x1A1SVu1o60/7KYcZRYX4VLZk7+QuaaZvFEO/nOOdBQzD5KjLMTGqhOHqpIxjYqJN86cg4lQYc0q
yExnTzVweO9Io11ffTp9u9xir120Fodx1tnyO4PeqDcFYztln5U3ktbyjOG6003/36ojQ4a/quVM
6m/CkMPufMWwk8LYi0Z/YBczK0spedx19Q+w0XS+wxetyXdESa+cN7IekVcxzExj9LdFfFyvbdFj
9+nIY5v9ggWsuKZ1mtU7QQlzzspy7W1zFJItzF7wx5DcE1tG6NA47+cTTN8o6qErqPqPWUFD9Jdp
xpMZ76bAq+xFgYoH22Fz0dyKpP21kJV6KZNlWBbqLpyOLQpj17B6OxOz+cacMpX1/EB+G2sgSeFO
Go2Fp5eSAA978HrYKhc3MJtOCk+DbF0+Amtb++IPSZnvA4BcXMZMLwFVkvBJO8jHBSzylU+q5J8C
ajLvlQmd7quGhk6Ye0Wi77D8+5iaOk3q/jyk2m9v2PO27vfpSBc7t0Qll5pmcznxzw6eyt1rP7Sz
8yyaNA/kG8uq/Fbh2qXRMZMs1zkhyb7DHQ0GpTN05hIou6csgRT+riRBWv3ri9SF5h+l6Jj72mD4
FSOd4D5+9mdTVol/4eDrqq2nWew8e7bFj9p4vpju5oyP56VjGT7vJc7XYRPf6sAV7bbDRjS3/ZSZ
ZnFwOxakuOOBr/BUapuzQ+bqjmcSFOgRbeqCTx8XYZuMPwWqIm3GC+gYGBKWTNOUXzQAZHHoIvo5
faPd+wZb+/jdtT3PoD0597g7qHSYXCq6pLS8REmlqdviYwG40Lapckh5D7hmh9wJ/q55QxxnVV3+
Wzt9fxyndcmOnl9pio4DFhlcpAvaetmlwS2pCuFumyzhuMlyQPYtkfWZbQ9fwF7Job92JbFHHgpN
/YwFNr541Di8LFhjY06T3fwA+s589hZpYNd4jdyMQ0KSF6G2nR59p8Mlu3SBi/0JB+xwxm+x3hW+
T6gEL26ZEhTjNcmKmA3BCPglavKjER0BdyTC/tyVaf5YEI/f+f3sZU9s9wM6ypqYJqdJTNmzUlEK
5kOL5eoZPCkcopFNfSTREarQasVjPSCk3qRPHOsFp+BfVNWGhF1LaAornjxvk5RhDu2RYJ44+2kD
h7giGGMOdYA+v9Vx2u5a7WUfvptT1xMNIbBz2EFANjCbOw/BWtpjOeBi28ssbsQumnHAY4GJym0W
smvZ2NAm7aGWbjpcQUFziiPqZlfsCgVSFEGimV+X2S36mlOnfdVpFSbbgXQOz0ET2/Vc+Wp0j7xM
pu+lIWtABgeXTluO6ZsXLaLZih6eBy9d9Mm7EQcXQVDaM0wxUvnRlrM8s+z16aG2yw3tkiK35cjg
78GUiZBw8bD8lyoSu3eUvY2/qnRS9qzVOr66UwCqWDhDflRUojeHG4urOVS6lyeb5R7k9sqt5KNl
k/IEDttcjJyoPDC67y50xnDfp0zVAG7mM0XX0XnqbXBWQal+dKQn9hMp63FJp8MTp2O+LgrXhqrb
ByQ7fihQzkGwG33iVkn3nFYmBjDL0u2SLZztzi6xEIKaRbdG17bDJHgyt8asg/AX5rcqddBJHZyt
2GXiCWG9ilJ11PSN7gXceCCoxWj+65OZoy1n+IDN3zqtO9dk7V3OXp67ue2dryhFtnlxK7xOu3i0
LDyoD7+S30iRjXlPexwa6v7Y9jqj2me0SL190jI1jVCu9gBSsVMMKhrOzeACio4YB146umPfW9/A
nee+hBFTtRX0HhS66LGZ6FJsUZCwEGR+8Ly4OTE+sPvUR9aJWKA7OMNT7OT5YS2c6rKMcbef5Ijv
aOiX54rw49bpElyG9dj1DwCLybVw2xlOnDQa7Nwx73bKMHigF2tzWBRNVYZrbuuz4NwBpKTRvitB
Lbn4eh18/rRhI5gmyFhI5f7bwIPpVo+u5TENHexNGZVSN/k9GdgA+yWuIhY9jTh3YQ/PJnBMhK1g
oNxiRf66OFhzmL0HAsD03RYYnFedc/tmlEZvKyKJRJdyD1NgKnr0ZG8I1HLKMIiTt56GkCnDk6Di
URBOvZjcQ+EX7MlSN3b+EhRPj1EZpL9Vhyd3s8bCP3uDxRBTW91Qhsg2kR2LH/+W5IreZVENzrbD
NXUhYdYcUjWYvZAw4L564cLs8RStbGGBSvFuHHc+WyNdn3ZMn5RdlXkR3DfUnnavsrT86wxD8GTi
1SlPFRFgsa19BzNwW0w/lSE3KAk9PtcLEJ8KN3O9Te2Mr6F1qhakCC5tQCfmKS+oBOh7v4x/Zaii
j+2A/oKdIeAsVWA4YpFf+5RRjjahXpHjH13pLvZZKxoOgHQs+j/BVC/xd1038T1qAndZXfva5xCS
wD+/rbjoiMW1VtENEYpHAFb9/zH99uAscD3YOi/5a2pEnZ+GWAR7F02I4QeADGLyzLoMc3QuNH3x
yuUA3BPNwghWzdm/qbN04Dgpu/4N7bU8VAmvOLtwIGSYGn8RBw/fwMsCLQWsb9yLY2e7EBxO1lB6
2xG0+AmdlTiYoPrTuMY+itzNgn3S8NjYmpwGYt6CS3AlYdx2OzaY8cPM7PI+GcEvGPQKsj+3eo9d
mg2XR7cPdO9SbaegGH9x6E3Dq+775Fw1nX8fet2cXyKyFNHBNGj3m2BsSScJSYfOBzJJzoCKSted
Z7+bYbmQN8fGi7wa5jtsq5gVSASIK32ftTnhPBi+8RGUd1Yv6pYHGQey3ZHSOwqEmvEQmEyzJ8jl
A14P8DGpNGzTkrmxp6nP6+/GB+67YW2+nPlj/8FvajyzfIuOd9EsoF26Kl3vYYrc9AJKsDpRG9R+
cnat+/vFwCE/T+2o2HC3vEVJk2g5kdbSBrxSAN/h0t8Oq1VzA/A0Voz52UL9YfMsin8w6jhdtLPq
/q04VOUGp4wh9ArWiveTU47eJXYZK14n3d8oUTJKmmBftVSfEQFG2apGgxcC62R+oqqjeHJkI5Mj
qCjSlpM7EaNySdaZN5suayY2S18FuMuqhYLSv4SmzB2ED7tsiWFimbRUjsBCwLJa7vFwM40Ib+zN
kQQbdaYgBwqGwWqwJ/Q72PhUTvg73toTdday6z7JjJA8x6DmN2dagOPwtMoxuayLM/8OLOvipRUV
LqEo/iwXEj/PtyXy9Gl0sJBGQ+WlEif2iq+cFgL4fzoDBoajhisajRf3Ysx57MFLK5dWc+IMmOQo
UDh1lfbCg2z68Y5fEfoCJ4TuXxiG8Zu3upZ9Mp3k7F4zTyL0uDAJMGEWK+Qor9dHjSYSUzCY0XuS
gdxhXBA8x9QY3+xq6bR+8XDM0HA4lfsJ0gTpWQR3FM9TAl2qP0YqntKdX4+Y78JVQJuwpfTtrbWU
IMRx9bLujxcM7XOPJ2Gl2Ya+1pBLAeW/xGT6XIRu8Ksu4TURFBxoil/cvdOO7Z7nS75bvBCvbo+T
bH5VI3YMteb9ES9dZH4B30vSu1SnaXv0eQHkbF0pqqUcD4THPlnI/O6Ql7x7W6FSOWRjzo2fCgJv
ullY+k6oNxHrX+qIkwN0ieExxmp3SViM/zggZD67FBABL60xJqgc4rKpyBodxChuj80UlgMHDtmg
+GTOIbDKBqc5p9OVtBRPncnxwPMvy0qcBAQM+RgrsgHf78Bn1xCXWPh7ue8Vv3SDvLAbkiGsSvpA
Z12xqoCxA2aNHF9/xK+xfOvYTqfOjEAFGGfh28hbDooOtek/bsQ6Jb2f9A8cKz1/M4SyBFqexn8n
d1ZcTyxaNx3otOPajP0VRwvirqVEZ08iADYWO5izWrzxaOa1xJg7NCz4Eg/xcs/n4rz0vSIzna64
VfMQxZ/VTt/sxz7gc4WwOO0F6YRPkXBv/ltEa8VvZ8Ey6fUrRm93yZjKySVXu1GP5pHQUXi29IdG
h2KkmWMTJEIhdCURLLFyndnZUELb4+V+6TjTnKxJR04zaZ0fMzbCmPnVgim07TrHOZXaZa4wirz+
4dYJ0+9WuGsN8eqAb1bZUDE+FStXGf+ZdIud+PjKqHoAgGqvMV84mNWUgFkZ05wKz4RAcbpUhNNM
QtREh3114bgp90RCwr+Wug38ulb6W1w4HXg8K1BJAW5EpADthIGTpMGrqpTfvuc06CIphXraFGxW
gN/pliBukdqS5wLNMwaxuA4g02s/Sw6tKwEIcKy59dYhAJSvbterEEGVbw8pHpXhNPraUuara7fc
Dr2fRqeKVXKzL8GzYH3RqOpkYccgMi527iklH+RBUkFsVmVybB0j3CdyptRhDuRJHqu04NwbTiz5
n4Smu+6MSVLiakBXO7pOQukZOwXc7iHxVQP/o5+3eZ6vj8k8Wf6KgCAPgeqPGbHslTkTM6OUaVDd
YWvOpnsxLAUGvWnwqBBv+zA8NKFy7H3mtpF7360ikKiVFObi4m/MSbG8+cCsmv+eowI2G/43zLG8
i9q3jka1HRVxMR2EK748e5xqJ4V84KojGVmWjwqFlOxrO2NM9PK7YoiLrwwW/V8/lMFzmUTKu65u
NWV3nAcwMvJ2n6tdyi6BxSu754ca1sxP6JfZo+XrfMbC3hPy1iV17siE8zJug0G68Rn0i+c/a7zI
/t73YKzBA72xM5ERaTQLJjwviBclspDgREbdJKO3pzfIDSMOw4TRdO5ih2E9mg8xf+F/dI1ABq6x
sAPLSzL6pKIOtiNdt30UHpaMiY/UCxaTdz1jVz/SjkYoFuB6dF6GPDz6Mm0fATlnAx8NcJEdP01P
pAhz3tnW09Jtp2UdPqZibf8FoZmbXbkERJnrgAlto4theUwaTAXbWazgEhocUPc6YO30MCfrxKfj
NzhOddOhKIepZpEdx1jYr2sI9dLRbamvzurjZIGZl+mjM6X24tGkQm2JG1xKP4x/xIzZgadwYPWd
arCsXWFeVevuBkLWO+y7gJNp7RSPZVZ3OyTL+Jn6NpjqWIrtRsVYvu4a5osQYtIqkegKrH7B2pGX
2kaVM9SbtajYmyXstKffw8AHVN6CnDEWd2VEdUKFnx6TPI4HkkBVs1/A3p7UUOdXgNTiBHVp8T4R
62/9WgWTA3DSgZRy35v+Fy0XVm459YfheQEYe0LVWkjBmVG+LHKIo0fMEZzo2oaY7zUif7Gy6nf8
XTWSR7BzhBbuuTjrLpMj5CF3PExVWyemMvGrdGc/f+1qW8/oojUAIuJYkcd83PD7opa70ifIZVL3
lTQPDwYsDh6wzSEKH4p4pFI5s0PFjj5ABSGWF7xg8Y+GZ9z5mkO6S9H8JmSLh1IB/8w8R1Kt5o68
aEErVSoIB/CtdMU/wWgn3/yqdSL8eIGaok0/ipCaCwio2yZtcFQQye8tT9ow5oiYAWD468rRQgku
hbo6MJqxfjaJpRBoM9BlBTiKHZEIwZ+TTMJuFfmClmg9LFduFLNXysIoKudoR+0Y9vdMDMNxddgo
biojoQjVflTEB9wa6pIvzONe5AX3FcEOQhWLnzyT223xF7gMCQHnzmsZe8H3FOamlswL5FSePIdQ
yQlgFIkB0AcEgZvNgK2/JExZUTtGJ3BUe3tNDqrbjezZQT64y5TdD5wg0mPl96y885H116Yp/Gw8
+o1DHjjvjb4vukZMv4nJKHrzyF99G8UPmnYVyOWWZu4blcxCWDOTe3vh6GCP233QB/a4Yj1L9kWb
xe3L/uIGgrTjBJPufvAT7JWAduhdXOt5Ub+HeQrcU9JrDtx4nVA4Uhvw3hB5PSx/l7BoXzoELkCf
aBqYCbd1WbC4X+qi0P/Kvm7yDwQIkZxwNuTV/4VvvCImoFNeuirvDmHrc9otVAuh3pZDFSKva3OW
TBQo0l5rq/XQYeji1pckW+C1V9Edh+B15HcN1++Ao+x9QznOR4wqlT3pSekHlkN0XndjBxN1k6N+
tVvyGM5/FcBvF3+O7i6ImDzJ0Aade9psZ5ixoiQwqnE4u3l/6mwR7IAJNbA/MLDnuEgb6b05Q4X3
a5SV/gZQcDu4TXme5F82cmdEyQVv20Db3Cdd5PMuiRt0HPgyPEI8jxzzO55anF9gung0H+A+4RI1
rG/1PhLTOpxm6nGPY8li+cMv6Lk8slgsWBCpKcbiVNEIzuYHrJfBRbXjl6dakgGXvcwA/pzxn5uP
yMUvsMfZ0Y5J1QJgm1hLtO7kNOfR8nsCN0/ojUfnnsrHoV68/tlx6YnbdkGQ4Rq1/C9B5t6ML719
5laen2ExuZd8rMonNVHPsGlErH7Y8IdXvOL9roRFTUeyYrIE3Ya9+4byssGnZ4bbRiS76aDpSmTt
wl44+/LbSKsNkXr/oVXo5axO5qpQfxD4MUnFaGubvKF0zq8aTWjFk/NvKCTRNSnwT+5X4iaClKZY
jrNkajjOlRNLIC0tXOByycW7xU/PQlFKiH0JPuD+xI2mgcO1aVbhTcI0UV1WNdl7OLzjaxdiHyZR
kkw0DaUkj3cqB9G6gdxU/1o5L2/VlJYPHcL3vIncUG1jjCHgIvCmaUyDxx6zzt7hqP8ftz+pKMd6
TF8uaVCAVfRnnNt5mKlWLwwqO8Gv9a1dx2k+BpV05K+iy9HuEsyr5ZZODJgFuLkC1vEhGIUv4uUr
N6xNgujZ5myxthzM24+QH3wGdiF4wlWMFJcgSGOysanDAlTO1h23Y2jXL0z1/TeHhGIjTL9Ah4tn
CFJasUIEr50eVg6ALzSBr+wLEBbEoSdglu8rZNQb2Qg7eXzwXYE5LncxlSKspHjGeXGqQ88Dqn1u
E53hPBNBfrgVPF5nl9ffMxGm0btGbikvspKV4DSOVnbG6t75d44bwFuiFsL7nUOpCF3y2nVLJMFR
VXtItQnThxKfdP4Z+U1wNgrjJwSrwcI2TjJ3+jVCuH0LG2a+MkoG2pi6or0rqC7LdzqAY7MAl5Li
Y0qb+U8Mnvw028ZLISUvy6/SUbpHbKYMl5Jj4MhT2XXeE8ECvzwwlDp4AksN4UmmWbrsk9hp70tm
mSvkBDSDyJfWsCfEInkOqyHeU45GjOXAGZSRqw+nqj12PYdJDPmrZFvrROK5dNdbOncB0oyPaprl
ySXqealw2e/gl0EpD5J5PY9xQKl5jCMRm1TFtY5HF6DxOann6OQ3UfakFN4jsFxu/dpgyf6J/Djc
enif7rPWdv/NqvBdvLYjjI1EiCsv0hH50kQfMIw1TGmDHYmrS07XEeP6pWFjuQU5YglwNmycn9Bq
SAi6E5rcJUrZT74uss5wN3lwT6rfy+qIQzyTiGREBxy99QRIpX3qtcgbnIcwdDK0N+39nAi4pdlE
vsew4/D2YRCtH2UxVH+LZXLoPxYIHMZIhcOsYySNnGTxUWKm6CVDnLhvm7Z4y8YBAzEfPpQzxQ0x
BjFtwxUsJv2aWwcRtJ0Cn7yiwsp4y19gHOh7fa5Ro82zwS2PT1Z35V/YCMQlUjmzDKWG5PagXFDH
oNW1f9aoa55pS1n/UBYq35zIcfQ9rMbaubI2ybhZUAN91h41BdFK4LF5mzIZ8nJit3LDoo3zHcK9
bgn08FI8V5kezwkbwOCw5GZ1diWJjCMvVqjXzPvDI69ig5KdRNUhLCt32RStmx/1UA75ITe5uFdj
wfvBYQ4C6cgV5YBYjOo/rIghjkYELzBC2NsOLO3taV0jVolihB5B3rI8c2P2+MZ8c+5we8pNGS2x
t49rDEmgqzpehfDNiMokZd8EOwtpI0WX8fMfIaZ0j+Ve3/n4AJijZYS3t6Pt58t2PdzvyhCO42LQ
iGVxRKg7BJR6aetIg7MBdlQTuCVUw+CGloZM5JKUOpAWmbe1DNleTnM2vuS1SUmxtaRznsu0ZzSP
lyU/iIGUezCIwXsEw7B6R7erbHpeXcIZcLSC9LVlGw0ax+1MemXWSK5jSqgFHClDBI/7VWxkG0X1
E5Lx2j3CV8R5BRHPhrd6ePS9eqmMf2lQ1bl2QS9i4XISs+wltcPmbl2WKsOP49Rk2/yIwHyM1rVs
k8AnSd0bwLfkqXAW7vAO9/4WZAYOyUgkXv2PepT6IeD19dvPbfhrduR4ks7Ec6lIMTK7wpsph1sb
ZHqJsf8hb0rTHjDLhI+9cuv3VeXFtG9HM72wT9TpL9r2eKZu6dsR41eyulEDXCyM0B4C17DZ6Aci
66Nk7/AvzJJK/pYcNf5N5UIstctn/aUbL9smGEhof3A6CuVlOfjPfq06xW89zesrc7J/e2OxsSlv
HSOrPpUcsNq3YIyb7m85hkn2hxNGRrzBrgnVk2tH6BxhiDevRu9bMcqWoTyUYVKDC9FV+K+dVPSu
YN9z5mfrAW6SozRmrLKz4yvLQO7MfU8K4kE5oxs/YjnEiLipxIJovGSh+gjCUj7Pjls0p9GUy9mX
NQYIb2leZDZirBIyIr5oJ+hRJopbKgJp5LzkrQp/twYA1U9NEuNP3fEYRcwM6u5nUlXUPsT4LPwz
LENV4ywLOQtYwqBsOWo85u1vjnVm+UuEqil2xJK9/4zrqepJ3ygfFDkMPn7IOu7rY4dbiIh4yIFy
4+s4vOQ8ea9qWmwAB0R736M3Bic/8jGZ6LYO934ccJXboa23QuvJxbnhd3sAAxzAmjkiNAMEYz3n
uKLmTzPIwHzB2/By5pwlGX9bz0wTb+Us+MBrMNlfXClu9w5E0MCOmKO+D7czW0AC3E3xxDMCAEw3
pVg/LCt7E3TJ3uooujPM4T0ANBcgFnG3QZ6qYq7Sc5p7yT8s7bre8aT2nhhch0tE/+dt7x31f2DP
t59tPhO6yJPEnEh49L8soIBjG3bt9wj06cHgm7AvoaBFfsBeHV2D3pvNhp9CIDbjhwRWxdST/2EX
P7nxYcgxqhCk9cOavyZb1B51VFFE1WD541vzKzX9jdfMB1rcYBMcdlEOXvuLJzf/5MrAFLP7ieWD
STk5LUxO3qWTiCqYn1aB6jIJNxM7BW/6vYDxUbB8y0FXEDbRGri+cb8Y9jQklpRCX1hiRIq5omdn
SHcapPB0yBN8Kp+EGHJMgM4ox2dRdVz9G49kTXs/EAJsd7VdYNKoPrXHKNcjC7MGz9CO+GGWQeuy
BLFkONbuk8rGkoG8ZyPYdIpjA1UVoUPG1nYKcKttveYs4OQrvK/t/LevGcfv8zRkATx2eXI/k4P4
ziK09mSfIN3hURMeGqp/q+IGPhEDTrPlmj5zTscJZbsCNczO83PsA8+etuSaxIkFKgpKTRTguwm7
ZH2ht6WC+4qv4+gbpCc0PB48kNxisZs82ilOKS9djMtc0VX/uy7q4JoTRakRDZtM/TeavKJxJo0L
jm2YSrlmblBIEz8TwmrKtyqD4rjvmNLyw+LRiF168IkPSUy/0r7u8qgGQVHE1Y8gvOd++MHqYmGg
tNm+DeQWio8QDwKyKJ7ZOL3ArPReEP1yti0Z/MZC6IieFx5deyljdAm3TZtj7fOwbTnTV/d6molY
ZzhdnyvXarulYUk9sf2Os33hwrD96b104AKBJBr0R0Yb8iYQFzn0jt45ZrChWapucOyFc5c6Oz8a
iCngNiJ4qTK9EaQ8KfCp2zNTpbOeVi90nNe6B+N9DIeUUg80eze5X30HxJ5fzdLc2Yn9/rXn6jHH
wtqIOVCynt0lSdbfc/2u74C2bMk7qMWMbHocJ00gXCQRNzN/0rkbio3x65w6MfKD3Bah9MejUMCr
9svgTjDQ8oVwhc9JHXJRvZybWdDnXOYeLaIYv1meEeo4u76CmK7DAS2l8ohQ0g8WN/vOb5J7RJH8
pVItjpDcl9V7VAIx4YTTpN+oWckfqJ4CCsk0Ys3Gw8l3C4tkiyvSBzJFsXtV4WFbFf1CRbsE44k2
JYooqKeTew1u55CgWZCBLTV0g0iB93u/Yc5yZmfu5n3HrBNtfB8tlGuq8bo9ttBxR+YLChk5C7hL
LJhuYjzESCBfDZ0W7hiE9SOLeAL+WVmzjg5xfuELUvQfla5HOqtmV6AIfsLW3PjFasg4UK4DTzxY
hN2vHntLrqtuoeMuzNcp/Gp5IIFtbdllvEAUdLJfQcby4gUhkYkgcsGzn5g6lvRt5TlI23uSEozi
0HSu0BOhz8TjUaUNWnohlwtWfMBvUEZPC5nfW1V9jqhRuqMmOHO7k4WAVn/kZZgpsUnwHxgW7x1M
Fowj8/Qn5DNc7lnCriDbXFqEODygi6Ky9lwNLyuXbXHu8SOQgqM6iTeCE4RvYZlN3/BR/PbDIVBB
mKHmx0hY6lzqQOv7nA3NP06WMS7FjtIdGDe1/57HXuyf2G7n9ylHZc6nhd8lT5hTPJwSy4Q4nUzJ
lX0RelmeIOwqcmAb1teSBd8o5XNfO6AilTuTNpLsxfc8sdQnjhnnV1N4OEOllZB2wY5c5wHySQrO
FY18apvvBkTXna07e+DYRVpJiso7jfgbXtMUNP41JN+8Ax3hCOhkMpNbPC7lY2o6byWDTX54W7gT
0j/al79H5V2aPb/g+LJwuH3FCB+IY0DkkY9pomxsFXMB+l/p4mKV0c6haWP9GIy9RtRcEjyI2Au8
/j2NquZnomwMby8Rd+x5IojvMr2AU0F+8N58hPT6PFfr1N0oPjY7QTyIr4nl5Uca7rY/2/QRKaLb
3Wbdz0ZDNvxmCpXRY49ltHuZk6HQdyG8yvU1jLrMfnUgQw91GwGljdymkDtvZa56XNn4Up7VLZ+e
R7bzJn79g3GIMUkYwLR1gMUqHrr2N507zBltPVi1zVq6U6AkB8OzP/tsTBqGG5BXis6gTKjuRLA2
8c5dx6gxhArd3DT8j5vSWbrfrbPOn45D8ByklSGN1I9HoCIq4Gow9Xl0vJp1nuJHRIVbQvOgwxG/
zWrK/OqGUGh+QcLwYpxggXfinbFS2JK2eFj2LByCLwHS4pm8ZgHspIlYJa3W47yIxXpXMS/AzXGy
4QiugHM9uOfivzRyZiTlsUgepr6u5m+Th5js5iBYKBPG5nKU7lCOh7EECbwdMOX7W+bd6ssEHozV
tiExPpUq9Dfs6uQjbwj9UnJ6xXjip2Q+6Ir+A6DWXAF6z5b0tvWfoBjnuyrjOb1nklhfpI4Kyre0
Ux990vz7WsaESmN3KciYQGLhwSSOgmH7LZ2Iq2+SYJRf/UL+m4MwXxPth8nOdTjvcXZ0sndBM8EL
yYb2iTTMN57U6Q80+/Q0Q5theV+UlxKrzMkHJsgKXrY5y+NJnbXWgH6yW4R5E4pedFt469Oda7PI
3/dOQY/nWCXiWcow+LZ0wB1w/qTdqaxqDfxi8D48lgksiQbj8Xjo4+BEWTjCtrxhfLAp8FOyKk7/
rZksXkmpLn/ATDrQLVTso/ERXvEEdmo8k1n0OE+ifrH82F+wa7snJlRGMQkuiFSayJ7LcVLfee5R
DufoMbpGYgyWu8RPA30kaEtsZXbm4DhlnP1wKMHJ0qRyHqRbc/hiUtjLFC/9VhjwuzBXcY6Oy3r1
sNwzaUJ8RkrHYjZGaYVsJZJ1J4U/Bjs8RdlHk5r0veTUz0PeRg9pW9qXts3AZjHPFB+D7j+zjjK+
zVhgaLDWr69uHMuvBpDLW+rPJCB1n2engAqw8yqXv21Kk2eerOq5bLu8OIXceHuft16/6ZSnH03d
YbsJCN3dD4KD+H7qg4HkVmDOy61ALtdt/8n88T+Ozmy5VSSLol9EBMnMq4Rmj7KvpxfCdt0LJGNC
kgxf30v9WtFdJUuQeYa91152Pc6YvdNm8fzj97VNeh/MlX0LM0BuMlWwHkX2jUrWQiQ38GsRZBKb
9GjNJNcmlrZfIjIDH+xbk4VuhOc3n8BQIjCOL04t06vNJGHDJVUlHlsvdhskmJyHzi1OTOl3i1dO
+zoPqbOwmPeSVV8XnY1RI0gT79nMOQA4b2nP1lhkb4sJXrBaWXsHPt+9jer52DQiegoxk5Os3i7m
JFogAZxFhIhKpNJNIlzXORf8PhCM2B6IjedOHpuYUVBmeFXztnAMn8Hd8duyacrZ8ZAN9d6yx1yP
BMitzx6X1VHmqf2O/IHoCkTPLFVDsB9Bv45lMrle5NE96m+kmcNrLFukQFUg3xFiOqfGh0FcjY5x
UeGDhkTinf+yKcp3RaP7TQEmcxMMfK5mhmUlRyLaM5qqpHVdKFhlOAUAeCfGwY5vl48YG4hRzaP4
mrNsoqU3RYYszArY2Euvysnpgd6FoKK2j2iypv/M3M3frhQ15az+Qm8475xqmtGq1mn8ZkUparXM
el5vfykiSIJBE1oy6tkI7eRQhwGLBRDcgHrpYEf0ALo3x5KInS24OueCnIJGNApn8lWnUtqbam6L
c4jRho+6QsutC2QctkOpA/Z0Oxgm2h5g6o0gQeOJBRWwaOY+cqZg6p3S5TjMehIRhu4E+mAg52XU
w1OcrUe+63jXqRU5YGix/sNS++0gDUh6YazzXExnLNVMK7tAy3+RyIeNpR0uv4FvdYWuXL6sS0wU
5RhM5J5APBiwMpHA5mQVFxpAro+MfvdWsI09OZDCpzxEJfVEjkb0aQ3+fe4rcwEXkDnnOBMcqgKE
9YM9IuPXUJ+2uOMhmKKquadYqu79+WY+J27V/KSd4Pv2KxxIcUk+JkkhvYC+wRNtCeuvVODBnGIB
tIjPYM/cxbByRApWKTdstgBEuYijsH4p27CEc1lWzili2vwZhaq9zOGIBZ1y+IfKvfmt6/axujks
eXXTkP8zYUcbW1jia+qqx3ZQ2UcEx3yj2Yg+plFQ7yGji3wzZWBdt9KPiajs0pZLvfB+GktUz1xY
89mn0uo2E1iezdiT7XNULvUzxS0kOTcEF0Lszu0Krbix3tzMBqDLLJdvMNZHphQ2A0g+5qqYXail
WM4oe1Bb5xL3AqIQleRVyPSA2nZDSR+/qznDSjC24REZEAAOWWGxlZV6HaqBZpNAoAHxkX9Dpq5T
sWsDkgs38Pdub0Rtqv9YTsXNzlsy8aDMmjkYGpgZ6UxDm1cubK6paH4grmh3w+N3E7wqnf8p09R5
IMdFXj3W5gkRhhHkcer/eatQh4Q7dyCdNanqMadlzTrWszAbSImz+ltlkf/OqaNf6PU/u9RND4ME
e4yjngqBFSkRBLX6YhE/FRR+nbqYQUbeNmeLDRuAAd3XAmUn3wZ+15iLPdDyq7H/j+lwmgyRS1a8
N4/dtQjsCOpUXNyE5zUKIOIXo2M3gnzHHe68+u5EyI7fd9WXkiI/rKjvt7L3GGzDNmsPCySzp6w3
3ZUuhbMkMJ35j0QPkm7HFSmBaWpGLZ3v51vOhZC4HQA/u2ENcr2/yRW2dJXT1ljAgtpFpYlVW+g7
5gwrolPS+6BlbdhmBPbZSZnt9pi1EsTEw641hcLQUGNVtaXpt8E8kggh20jpXbF2lLIt6ioSubpk
BFjJcbK8AZtD/+hOlt4OU4y1dXonbtpnj38DdaB2gn2TfZgJXykUvRiTL0rlfJ4NPHP27AHHGZ4K
Yb06C2sb1zXlnR26zgczmvzThHZ3inUcmIMgEBVC5E1+VPL7YA938qe0YRi2Dx34i73CubMlbQxp
TNqTwzNhwJaFOoF1s04Fi8f2YGnGg54Jg5cKV/ZL6Pp5EuN/I5eLNEI/HJz3Sg32hwWuzTpUhS1/
RuMhueHWqn9Lf5juC9RYMXB3Yrq2DvP+m1+cYp8EjpqTYyweGh1UF28iwFSZiFE/3AcMHcB3Uh3Q
LrfYhQq08d5Nxw6ptBi7YyEjjAIFq646zDyUfvPfbEYYhVvyLG2M5S3VMYoq+cHghf/YGD/Xms0p
od1nTALxpoum4V1Co8ejMi+M1skyHv6YcnnN0luNIHnTDhNaboTAnp8sMIV2AbmfJ4xn2ZNi5fAp
U/eWulGHjLVvuwZnzjk+8ThRcgFdP7BkYKoR2TX5Onb30EeQP+VSqtcJPsW2LI1LYisEtJtOMX+9
af3esDws9Tll6EE1leUtgUAgXu9WMOo7glCGHwzYsWGZlTUccHGBEswP3YXezbHcXafn+bdVkt3l
yF/x608FT1ZRp1urE4D+BV6dr86U06VmOuMeKIEi8NxswvGi8YAjuC1qi4kuuhK43L/QJ+Z35if2
IapiXxF0NbjPY9T2+akUrLP3w+p5GHkwwpmNwKb1zxEeV9GMmDQZc1v/x+MrmkPNxv6PI4up+bKN
aR7Xfu2eQpgPTxOyE3o7FQuc/dFU3jD9IGxOqNk8UqViG1ivhMU5JQM0dqw8gdMH9ZXG0SP3HVI0
JiivlM4xdJsbRS+tp4uZpzn+GunzQoRSA+4NVEvWy4rsdvlPFbwCaxhCmmXahExkXHPAhquRzaVY
Im5efkAp6+dwGg0QjrUrz4UT5jDz2uJncXJiYiO01f4eII1fPeEBcKbdBE7snTQ6ai2DAW6fB01z
pDtEIy3HJnwUE+i9SHuSxrZao5c8K32Acgax34vN6Lfg2IBnQzUxumbcIXsg+1ULK75DAeMEW13V
/q6Qvr2bFH03ekH4hWVB5N+expXVknbLq8PLh8hsrU72UKsbOlPQOy6RR2RSiGfbXDp7HvJn0ULU
PVrEDuzhlAy/BQLNR+Y2pPcQp+6hEE5d1JgwHFg5RliJTGJ6w8zHhk7AIAdj/3b0GKPv/ShcP1HZ
+GYTemvwxwzV0iSZ3QTqcdLYRYml69Hf6k2lfQCBfl/IGwvOobfLE8ytinxCPqC+d0HhNa+srqwF
Pc7N7/tl07a2H7mHngBRQcf6BCcFnT7/887BaOrPVk2RRWbTsHUG5lAK7W42LCe6Az4mdij5Ar+E
CdSW7Ybg07EBxdeVe2UAOQq46haHT5M+u1mZZzJBTpXPimKWkXNx5DCwMsFM1M3ca4yKApMwisj8
D+REmb6l9WjizwlbvD6bCQE/jpXWMkizDfy5duL+IZnQOaAH0NMx5+2UNVud3FjgONrULu6dNHVt
cNSQnOC3RaQ+lKcyK8KZDKt1tTWpSqqfa0KydFFRtPGPJDrzQGBgp8DIUoxfNB6m+Mf+0Q7+ThXk
kwm0QiG9DgVHFUzqSvivSlFU0BGXPgA8aC/9nmEy4G+umvWKEISwVnatq3eNpW0NR5UCCyI2hQtk
Q9slMNl1dpzUgSIHKUPZsMEayyQsnzNGxsiih88ym2+bqMox9/S0KRB1WBfUXHhKSB3ufVUex3pa
9d7EXv1JfIZdn6ySbAKBA2hMHGmX8kj/TFpisEyrfIBsJ8PDokI3Os2Q1VJEnA1VJggZ52zcka4E
Lg+rJp9+9QUYD6zHjeV1Wl9qnTKzQY3fNlC1omK+4mRCK9yYgKbZ4S4fH0o9h/6x7pt42kdWsSos
da35dJwRIu+GEmn27uhXpuOAHxIBftWH/Ut/43O04hbOiMpV0CrftL9ELaYFtnh0DMMWZ0em9wJ6
11dbjMhBPIDW3C617zyFub/cKFkaQdMQkJVyQg4WLae+c4N8L5ypqu/4TwbkCSMcwwaTNQEhppZ+
660lfEbyZKZXUomGxyA0Hn8UwTOgSVxXHZqhdsHYxcxghKNo8X0EZZSwlT1xmuftH8qDZvwdofz8
EkmH/8lhHR5hIMOyf48ooX/vqrwDZst4/bmxRv0v9nCEHHG5ImKtEJE+MDl05aOnHEodN5p3PHb5
N36KcDhZzFM3QZfJR8lxUB3MVOXlviHs7icISMZJClyHBFswrMyOJSS3HONnweeEOFxfQIQFhFNZ
TuEla9k5yz8m8OO1z1Q7HuKlj35gxNm4qMlMZLDoaqrmAJyGneRZ0J5aT7b/DeBEmCTZFml0wzrZ
F5u92hcO0vm6zJ31xmtL3hP6IDLNolGO4WnwU/Ew0ad4+0aY8pJraL/UYx2HO7+89PaeKtkJ94wI
MGlg9GdloWR8X8Fes5IMIwbNISeQuEzV2r7hyQkY89MaoaMWToGHZQ4FnZoTuLRFZLL1D2QfyJDQ
pg6pSBU46jslduPO94P0PPqYx7mipxLSjWgxEAYDm8okbKzgdc0wcvDvwPdBOGjWAlQaRXhHggLu
qMCCFXjz5OSGoV0VEPgO+LR8qyGhT8d6HOsfq5qRo41MY3lmi1lgGAJJ9ONJXKk450UavkItL1/4
RRu2AH01nAn6CD+ET9d2ZOznoDoaDHLjoonGfd90vrWP6Hrbw+oyVk/wotBvurbnzfse0ZvB2Wpj
6RtweX8WBKh3l8qHB3xG9ppn//V9XsudpSed7axJqeqUgmMsYMMSu4a5YhYvoM2hbQds924JnpRm
I7a/57AfFSMQkYpyW1UUgZuJLxM4aAdY/FzSSTxLFFsXG8ZmcRA+/QmhiXTJbGyDK3UICFNT3T6x
Hm0mFI3VEIDjywof/DTG7Csim1rBreSMmrgWnNtm7ZzwgLMFVjMnJX7igZP3Ge9A/SFan5Rbnl4s
BJmBipSQDQZ7jSuRQAjFQXQiorzIXvuFYfNuBJg1bhkYuE8FqLA2IRPbfs0MPK5kdr1sCyxW3Fu6
sHGjZCuR3Lqh2BoYs9afvW/1/R8GqM2dpdcpw7E1dcWZRs/bKbwZ+sAsjWePBVgzA/2EDOkhwL9j
BmefRcapIfLUfIs6qrDOVCvTToFrjv3PAvHy9sxlzUmxIUQvQ6CZQDSJn1cmzeT0f0CEBct/TloT
AbKpBUO7b+kahAkUm25wpAQ0wWbobYFKGvpyftVlw7dRLmIi78gL5hj+TszsaJ7beNgtEx7+jYBz
Om0rqzbLwZ6sVB5MEUXuQVsMwBzFs7PpJqV/IsFGex9U3XQnkOF03x0T5BIJQ9brE/NwK7vriBAN
Dq6RQUDNVIGNmRgnXKvZjdAz9RTZmEklHL4AnxBRJuzZoJswhRV81YHJJvvIIkAXX+x0R3XvBTjM
j47jtf5VMl62N3Y/duuxagdSxdx2avzjYvcyOnFbTIzAixvGVGd0wNBnHDakrg1EfWt3XfjaYIQk
YQoMVPatzdh054zb/x/RLGxm+LH7F6tHr5kMcEHWBy9r7H9okefHMZvASHcFLBesDsJ+WhT8gmSe
4MSc+9YJ/6FcYC8XeHYRbkOEjtGZfJE1/FLwQpMxQvSk4RZSPdRV8RD2nrF3hpvYohPC/iYQ8m6X
Kg/PaxSTfkxpxYRB9jkYPyjvSU2gJIcBochiL202nC8uiLVTBQSH8mFqfucQGfTG9BrViPEhOO9E
1jAM0N4IErGplH7sIYVQUdaGIrhQhf/K35S+zL4NCI47O7YBy6XEN8koasfnAnHgSa7s9W/YNPsB
w3t+1yrxYSuWu4mG2Pi4TjOkFdLv1MYH27JTrb1iwLfccwRWMOOgDtC2N1Eq3nGgavm8jLYPkorJ
99bh3GXxYTmPITwhG69zHTD6aq0nger8TjJBLbc1o719Z0kiCG9JD32DTGtXMRg/IZDIYYvMdXxA
KMYm341l/bHWBkdr7RISdZjMbJV3/eIiTTICRphWMd+FSdNV7OCjqY7NFsH3JVrYFQNSK52/pcIF
ldczN1LbNrdqKvq80WEe+AzqASgb21OX3WqHuKkqnU0xtdDLmnr5Cty6B7W74k2xsaOcPcd9zRhu
79I6unGqjDijlYLT0NbxB8SY/6AbeYBXzfSEwpD3X44rLwGTWv9xpm26AgqeOfCYoe6ROWZv2tLe
oYx4DMtpyUm2qAsBNT+nDfA7t7qHW4C6aYn1387X5bnp7IBFa4k4cxcXZX0XO2l5HCoZvLVRxR3I
6hqnUQ8beDMpPOLoA6NcbrgTwl3hI0QGNZTGG6VjB0walqFDPpJBjfYbp5xee4K/y6kN7wuBqxmI
BnI1gz2G3QlcEtdbd37qcZOCL3goyjx4zJG63UWCcCHm0fCKQoakqCs79TNSbYwJddvyalYX8BGV
eOx9twxUXUpe/rDt7DoMo1ouC0Zj3aHiEbD3aNXTlm9PcXcsg4K503Tl3O+0MxbziQWunSamqjWo
WSoLnC+8Gy+81gQsMkwuu70J89FOQk915Xe5GDYHvjVz5EpQWyAEakIJXwu0UChsOgONDDV0kIPr
IOIN6AB6sRNYXp+x9GyDYtgLweuX0HzUy8dgd3mzFesQ9Y+zlenpjukKVo4Aj57Hsx+jZdhkKSbU
Q2bdyJacBHCqOkYn7rZyJjQAjHlihJO2Fx+8zlQ3ai25Plwvmf8Aj+K2ONP53zjDQwYtoFtukT+c
IOQeIpMH9OGk5I/sWZgTbYtCogZNFpN8Rpc9ciS7jW3Ix2NMRn7dUKOKMUsQ8scLus/b5BiB0rbI
a7VwG9ViZGAF4wxNORLppHGy8AV+Frsz/vPyXTUtx9kSxd2Xm7LY20I6irlBcO121wFnLT/vTBjn
bkati8MLAzJGVByywEKicBj3CCy9F/hjMcs4tBoZyj7ZFYe8pOTZcWazlJQ6jyMYuSla+pD7iNec
BGY4nrmZoC/mwIISr3G85YgbaDLbvpm1e8CV6sQHF6jRqY1BuiDlyI1hWKKUvMMPodRBl2xVdmLo
yJ+Ig6EDjBJZw6M33hIxIvLm32qrQ7unMYpclVdCkwUiiBBYmqhYOEk62z4QHMPskCeJlNmCDGL3
0pOm6GDeavr8FzgH4OUmWtIvG3AZAhOtCpXIuKrYN7lp/2oTQ/i7LgPIbJKcuO+R6LY0+KEnbp/N
ROHbmmncPlSdFR66Hu7tWS1DQW4gkXvuvl1WEoJoRTw6JofKjdeVBLo9aEm9JmhgaRERJFMGkudr
1gRStwORz5XTfOxAWfxz+GG/Gga90X2zSGu+cGhiiCYHzsNiR4P1zOuNgzWc+4gtVUzACxVBXFhE
0wQ3IgBahecYdTO8uZRNDs+TXZ4mBQBra4Yl/rRSx3K2oby5hNCuNj4006V3WC4M3SeCUtBsVAj2
fqSlIPrGQX9AmHUf672HqgmJpxstLZqLcYiYMNHP7HTrQWhyKuBQmzGqoGYY5eTlZWA44jPqbv3i
yI7Nsk++E6DZM2lXgzE0Jop2c6d5hCCQBOOWpVbrsqmph6svEcXf/KKTDR6Pw48zxUVG3MiG9lZQ
40cJCyxOnEoIYnMynI0BxGkScHd8D20JiybtvBNyFTd78SLEdI8s1wciNfzWnz994bZqD97TGQ9l
FTnxFrlI4LOJRYBF3FY0fOdcJGTRlFN4G7ISrbfNURq/zEVFFCSuPe0fssCa/B1FeO/+KQDy26+C
lsuCCR0WMXYFns8E6UlV3o0I/wAgUQify8Dqf2dX3+Dl9dwcKASzlzHEIrLrWoGTHBbNHN3ZgSii
Ggq1qSAz+KZZdsHcQpgNUQCyjtc3XSoVafAPyjDrOyoHPzovtZP+m/1RkkJVucXvkovuriaumlEK
XBd+99WrUhJDEVAiAopR//TsUVmrQBb7RHjXDgxuHShHmFsRqOWZZcHGCItvZgbGMJvtUCalKjjX
GWIsLBTd8sI/C59jpLbdbnXRzu1zRs/OFhv98MPqdbYSShXlJ6OVD+Mjg9oyZ3euG7CrYvLpJgd0
SPdOFtX+h5Vi2zktpWTA4/WGSHf4j2O5nVM53pkJT3+yIDRpdoyYOrXN8PZdUUHQ/coeJp+V+95b
tfjLpUeVPwCO7cIn2MyE0ZC2ofRpoTbloO1ZrwDPQkgIZ3LMj+QTDP/ssZU/1lBQC08DwsmTg6VY
HH1u69cFWOU/wESpemocrLGbzqnXh5Ei5rEfpP/QZB0LiJTDFHzN1FrP2dK11l09qOo7Jwv+r6cz
Ir9UhxyWwUBHEAOJn14CsT9AhGcGIiTj3oKjZmz35yYX5HW1CvkQsEL8D5KR+EWV3jxF2YIcTWLv
OzjhjVNrZy6ZYayoYL/1pIvg9ituKK04DEYWZ25JveYJQTGL79N9J6pFyy2ls/dcKZDmu7IJ0Kh1
lscys++Aer1Ay3S6pEde+NPZ9OVET9jdmyBmLNwSh1EM+z4aWN/IninQTWUWX3Fek8/lC5lhDseh
CnekQE2HPdjYYRIuec4iFf+B7ur4O1VFzwwFktLqLpR0ik+oWM7siy4IHgJr8P5AxbyW7fIKevGp
KuT8ZM0LcQ39LO5Qk0H36fPsEYfs8tDzSBXArOfyVCG9PQWOQWSBPjk/DWYI9twy5RH5tXoh02e5
sr9fd3R4BFPOofWFZNG+EMvL+QzvZtcNpHRJUFN7EQ3Lexbo16nxJpQKUm7d3A0vM2ah+6AZUDqX
kXVuotlO7MH/XHlQdqmvXxSImqQBtYcagSw7tDsN61gmj2xgFbaZOMzNB9aEd1b00W+FuenZ0rAJ
qO+LY452kqTnKv7qAuBImTCsyjqGt5u0rSpO1XHYL7EXfPlglN6tvLnxqkanfmpEaN+7U55uEXB9
pRFxNAAiww6RagfzgVGIusPg9Lpy4280fgB4WlafYM+Q5BjOxW9rw5NbltE6l3EGIlzCZLCrfnlC
LkgeRm+RIRRF/QXldX0py1H+dF0G7kPW8tiTAvhomXF9D3gpE9rYEE+Qv37Rsi8n7k/MDDmg0fe5
wKvIJN//G3a2vkBRuuEt+/RXUsknWbT2l1hF6s7Bf4RFfmiOyLbGtxFRGKvcQT3GKqS77uFDWnao
X3vC4QBn4DEBprPwdzU/Mg/jre5r54+NTHIb+YFzgrrtHj2j3bdUZsHfEVfboXfIA0J0IJ4cMZR/
fF+qD9eP6O+dFr+xw9q6663qhWQwdViVjYUBX/TOAoISdEoeRN39JW6l2QGOYIhXMZK4GAMJPG3R
QvvG9Zj2Ito6pJASMLx4A4E8BBodlgo5LKUKajAX4VliylLcV8oUb1CAKuTRFI6oSMb9KAJ99INm
ugfiCsV3DBgAkD7EIDFmuoifD70aY5MTvIMFqYucIpY6c7ShXI6fuFmCGpL1Ej5MXvQy4iW5L3Pc
r5zKw3RybKv6RoF7xTHSfbojzps4HxHGtvOJRKb0rS3jvcUQ7dOnHbosQ+0cWiQQWEqZ1uKYG448
QE/4gz+KgctZVNb4D+MfLlV6xsqbhyfOuM+wWYv30vemBBwtoygH6lNDqCJc5oHpOjOut7mAVZ83
+H2o/v2D4ynOBZiC+FPdIXS3KXlJ1wpwlAGdUe9EG1dHYMHqibQxvJ/1FJ5W3ED7SugT9jobnUgX
y4Scb5o2Pfh/FlQgn/wUExkL1kuHGe/TKmkZkEs0d0TBkUvjoaIB2zdiH2oIdz52Tu4dfeBrBHrD
JmSt3DC2yab1txb5gthfm/0qFMapaXwXlo1OnPzYgP1rBgshnUbmlDQCXG9TsbwEhIETemtl70Gv
0u1CSN9raXIiQFdfhT9wT6bH0mXvuGn6FVMCLjgm8ihDnZ9sGPwkgOAkNn6nJXz/zO2+1q5+zjsf
kMAQ3CnwoohrajIx+HeUuMSUvSWSVb/LvDEv/CbBhvs6PAh87gyYffOf7dnxRzghfcxn+PZK+bW3
WzPk+xncMEi/yGSSZs3Eq7sobBu+g63TaQg6Jfr6KmSL7lpCjVuRbobyDz1Id4icek6qtYKGh7S8
OwUZiPKqQ5/gtUxgA3QLChzmY+XbLECHdv20Z5I/5hQJPutB58JCVu+8iRxC4SCxCOGrn1Qaf0w+
GH9N93Qtsqj4x9ATxURX0P/bZSv3YRGECZ4C3B3UhCkz107/OCFDaypeEm2YzJPZo0Lgfq2LuGig
UMUOILCGkiiE7KFbIfYqdY5ylDZlENP7Mfne9mmsjtlU/78hxYVBT/RejLb5wNhH7c7Cqj1zGudf
VRY4l743f22DHgEi2lfhCfeiHMKwJ6IA9imYua3QjoHp0WQPrLAwf7psyRP0WTj5K3vZ21o3D7hT
AE6UPYuUIcch2sqgUZijWc0B1FPfWkrvXkYmfRT+LBEFWvnWHv034K/ZGwMYls5o3B4tqyo+J0YL
z7Po8Q7WUOEV9Ml7ggYeySlwnyoTikO/zMWTawnz7lTIb3Up9A1EeoO7Wl10UZHsD3EMppdC0MXh
BUTiASsJXt9gNFtmPO1r69noX8tJ7do4dbaQnMyeeVvwVPBOUC3nBB8i0sYvt4bDvzIF+4WwZ3Kv
bGdSrONGHBWDwcSpdHpdqwg4Q0YeHsrE9N6EBArTTpOHhLTL/cb1hZFmngfKRG/ktMKPeYGrAucG
Xcb8BjytzZIgpuPc+DarNp253t2yFN09fkW29yJzkpWh+4OVdeIOruRwmedInXFPqPewp4EMRKh2
TIKXrz7Ln8FCop3NoieAuF+253coTxnWbWoHU06QN841BXSx1/4yXFyn4/bhGtwHweiexFJdb3bg
HdFVMOlLx2J3oqfDEvOFTGE1qm03ZXRmkT/EG4Pm67HAQHk2KBpeQl+LP1r3AZx4G6jhLsXfqTdN
QAN8CaQfHKOhsU+U7uI4L70iGYP2/kTPZFN2tM5nsLrpqcTbf1YrrU/MmiHp08DsRiQcAmFy3z8v
ba2PTTHP73j0m2OkGzBufLEhTEEWoi+z6tb7uGeJbs9Wfunj1n2VTsSnjQYZM1biB74hNMZHqy+t
bWnlr3MB3ZCgAFCgAYQkbzvZREIYA1V2xqKF0DXKWON7jCKBsXr5txrSNhFTmn4YWz8ADPOfneJG
LqvDNL24Q5A/Vu1Y/8GnhvC1Al8ajyTOsrId269GMqRh22j/lg5xKo1ux6QPVQUDuiXZwhrTKyEe
bBThHP8QtO19w3A5TDSu+HYgbNwJUS+HBjIJjSKi6IbZ4+gmw0Jw21kO7KlukP2kSAs3T9gfEdaI
OBPJotUuCK9TxyvYQtfrzq50dkhnBqE8OXLbSOEuKC25VVJFXeCuQfub50Yf/FmHb3o2xS+CYBQV
QLwSH+v4v6URyAA4M/qNJiD4UITuu56ws27ixZ+mBH95dWVMUkII923rxcF78jk2xqCJ8K10H7R+
+lBMQY6ymzZhR5zxW66VJiQj8J5QNMEa4wQvqfjmhlwAD/eFJFQDIw4bmo+U6IRXWlLUb67OEvSI
0b6vfeuQ1UL8i+UE2OOGWIf9n1Obp/6rR6A7th9HvSBY7uEJpgsICzK4i3rW5P+SysPasBqpXKf+
ij1mfQafZtHdLyGTvaoypwLWEBXdEpLe0EUJWYIpms1s/Pbd2t63btdc2yKIC24QO08yIVj8ZhEB
B23aUh70RQ6HOQ5OBFvHD0rq/ltzFd1NVRj+wXQ1JkumWQrQePtkOrk8CKpfy3jDMLndpkyvv8uO
vHhWUfOdYJh8LHCUXGVOKmLiunbzKVmr/uKjzPdEXrJmK239NHSAF5wyL347x0X3ZI23uKzUuyDQ
kw9rPBNTuVjeW4PaNWl1Pe6zWIQ3wV8XvSPo6P+wmkxPrlunb4saH9p21WctwfY3xNz8ZDTOO7wd
HBvL4GxyMBk3NIoArhOR+yxKS58RQw5/w8GMe/5/6asV2bTDyidoboSmf4aq7O8den38XOFyF6Ri
PjUZ9/ZUs7ZhBOnoh4K6qCMu9sbfMvV/09KMDw3Mvnvfxy+GvBOOuj1jKqxq+cvGn9O9yK0bOdeo
73EmNpaB3nkGj7UB8pz9ZZJVPtIGdJ/LbMiiUUY0f1bjvGGfY3oxkDa47TTFdtyF42MM37i8ecEb
hkOe/24slHXY8MOJcAU/OPcrs02Tcs82Y51dnc6oB6m0AUk/q3pD4tr0DDTR7HlFbaIWrOjMZD3W
h5BJE2KG/zvYlLMO1znKzFkDGRnO5CKORxJl6vse8ucmmGizNqBwNdyxqrE4d4vss/RHIpCxngWb
KpurfTFldJiMhN/8oW+wzEr2tHBZryWwzgMhYxEsKJvEUWwgM3JTSEcGgwUukY0DbO7/aRN4N1xD
8i1iVhxkVA405eiH6jxNj+gK4/lKwskY3CEhKhNyJNIXuBqCSh9GUgt4/5ZE1m8rMNL7PnB7giCi
WwRLJEmAFs7wH9jN4pFkLL/4MkvE4zbTJ/D+/xmcgo/Uu/qDdUiZVHxZ1dZbo2Anfa7FjDHzewTK
lEjQOWs3kxVQ6mqE3IyVJq9jpiDc4xw03WGOxfCTc6n/f3cSfaEK9IhMBxfJETLuVmwt9Wm1VF8w
rY1ZWrGfIfCR+qYrdz37xucUb9Fv2kM/LVUaQMGrvX+ZP/YMZBiJ33HqxNbG583BozKoU4irPtj3
c/gFqBS2fLu4xAsBkTm6BOrxROWUbewasMN1i22twFRhSwbgj/+CS+nEveywS2xB/vSXlXScl0kD
gsBhll/iYlZ/874frmnclJhwVf9ZcCqd8c+aJCOa9YXAD3mKsfHesULVByugHipqH+nl4lnNLnJ0
cazsvq93sdf1V2EF65tVZ8FlKS0/QoqHVhBxQ40ej1FKwE8y2HvI8HmiZ784u07t7qx51ld0oPYp
ZhL9USrp7LDPlUy2m8F/qKSlkXJSmQVPnWupj4JF5f8oOpMlR5EtiH4RZgQQBGwloVk5KOfaYJVZ
ncwzBMPX92HT3WbPXnW2UgQ3/Lof59BCQqlDZyZAstTJccJs+dVF0fztWvny1Hh99jjXi+RMoMnC
a0zxKDqXZmhdlB8OBaq7PnT+QbTqaKIAYtoVnfHXGKm7mWydHBX0sNWmX351k4V+v7ZShEXsIl3J
+DvD+MEmoLQuLhWOm1HbCel7MmYQOiIFxAxgxVMY45jaAIp0T5F2bQA+Zfq8Irc2OqZIyh35Zqei
BqhBsKpj1rRy74nEdP9KQLm9ldzxaPDM9vWIcXewj4Bg7MOC1wHRyJlvdE7qv0uXGtAiFtT+1NeE
LHCYlmXHKIXIGBEtn7zyZPIyI+Hvh7F9G2osUSbiP8bN3H3X3Jr8DQC1D2IQ5KcN8iVfYVjrBxLK
4/MSR/2p5NVWkn+lJsRxyZHb0DPw9AJyYOkyegGNDMt+KNz8kPjh+AY2pb9Qc13cxdo4AnzDweTK
cpdNIugoNLVO+HdD4u6A1AyvKyUXcJcF+WRKZbh5E7DWab+n5FT+YZAap3059LQD4kAWFxeHt9hb
But2iAaM0i2LvMNQw0Xmne18ItWmRJ4TPQIB9WZqJhzLu87jpEBnTIlEfe+S4QdkhrCwhrkxnzte
vKCtElw8/uRSebGmRvYOLqmPcuXbPyM4CzcACGed8ZuxA0KGLiRFf1KafpAwIr2ya0R56gvF9i9J
qWf7JqY4PqOAR2IfV2NTb0fcJ9PFjjtcvJTURekTzhuLziTuNz+2K0x7W+QsUm64/LsK1HCcfqFE
4nmifjReNgR8sDCLbJLFtqj5MBDc3PxJJy0hizktbGJq2QgBEWEc0z3PMU5kSoVwJvtcDvtlMm46
X4Ey+GIxmLW82WheUtlL5jtrI7ZICnYzmU5jWnhifAyF30bPI26kO9QkDBJxZhB+hsgSwApk6Fe2
XR5rrB1MKHnpdfjzRMt6zweMdCoMsRIzlb/8R1SBpJC39OO51YtYztAr61fQyyDgWpbV4BKqdRJL
lQi9J7CubH7JTfG2dGLoQmDJMoPfthxJTPrcrtC+StKLF4toKw9D0heUFnlRnx81GDCA9xMYMDKf
NaA3mOzmYXQ7IilpmX2OmFQZC4nJuRtcyLTA6ar2L0vS8ltJTGsBywfpdwt7z0I6Y3uPZ5YrsCp8
dp7aiWF7NAY0i2CaPfO/rDMoPyEdZV4SIADcNasaHCX/kWRrumQWEPEKKc/jOCj1QDan5rmvBdXJ
pqGMyyx0EQaWK8pi1wJDqS+F8NWREjazOY1ZDvdOTYn4u/JMmX51W/3aclT7wqX8YpOyX3hl9dot
lM/ASdg3lKaNl0SYzq+pB64ueezVN7APziOtLOoj4jDnCosO+tqFXJICgdmYIl/wZAdZVOBrfN6u
sDqNL/Cm5gkirUZotYrK22O6FF6gChaqO2QvHBk0Gx3GJh9fLPTWH6PP3igGBtgS+WippNfJMDiw
UvT8F5jwGdMtLuwws2Zstc30AlvFu3ClYfCIuJp/YJensoFCVFQ1wPJhpgMf/OYmt+wPbo4IDLow
Dkza/nvSTr+znSZ72lK47LkD2rpT+McGYz2jBMEG1O8+fsZ3QdkqDoT4P3vA18HDAKra/Z45rj/A
OJ0lwdHNRLl2ZY9PdDhsS0kmHBzcE7HIu7cGFH2GSJK2H24n8S5OY0uLOSTcoMBntRODS1APyiEF
i5G1x0FFrNWt06PVdTmWEG84WNQgAqJ0mwdSLOqp7pHgtyE9XMAK5nFPsuQTg+N4Q7c2L2lUq5Mp
PfHp9H14hoxHp5Vn+NXXUjf+LdOrVyp0XvMBK/tg+sm/mYv9wSRVTZIWuEiFwSb3WUg7emNl3tWb
rOkmYAxu88p0YYWSWcPTEL82LMzkxunxh0I9vCMvi3cEQe+GXlf9RKHQT161DinhDdAQyEocHN5F
5aJ+ZALw2nWUWo796s3PmEonS3jPMbxXwFCQEgqhsK60dUGQfnHgU+TgrcBCfxRe++uzV9+Dsgn/
zICT/gtp3+ZmrJ0nCcZwn4X1tLE948g2DNm78Hhhm8RxroMrCJm5HS+epKzeIkM+D4yYJwFNZd/S
DPkAxiFjncoRxZ7rGGXkSDo/NPalFdebFMG63U1g5G+llsWFyywanHdnR5jgrWjcC1zgkPhrbMbM
heOLWPLZ2XgtxOJ8pLq05MQJUJTZOeDUO2Aw4brI7gq9Y8CROMuvlhzEph/sd4/dUsBap9gQWH9U
tR8+GJN1S4nJbQZS1nvQSHxUXd7v5kXp/Tz59Q4luAwWA3LoILv6G2hfv8fO2u87x/mIZwKQ1LBv
meNBSQIsZoJlseCbyrviLXXPUmM/bgWlWW2I30635Jwt7b/mEZQ4ioNhwLjfC4FHMI66tC8KI/Wp
jGP3g5X4RS4YxUWbJHQiSzTVQXzNs/5nNdmtg3rQNdqykVDN5mKHRXqwlXvCrersXE9WaDphfMSa
nAdRG6MiVnLeV31rPSH5exeZzBcwemjN4fgKQsdhFloCHTvzBZ/ln1gMiqBNCw4bt/Iez9NfsI8s
2CIaJLFxAoig1mu1F0ZEQRcrGp8GEy0lp+SdU8I807+Bq2eq1a6dHEGqzp6dZqPisvkSeI73Y1PB
A25GXMMXijmVu9WKdwNPBhhWITaTh4WXBY88QEGynpvV28D4yjg7507QaVAT40rG43jCRd1W7kOD
9xM/uoh3Jg24yGo0kzOt7gS5Z9zwVn8kHoY1bRR6E+v8v8Lm69N7i3FvmQLPntl2R/At47b1kuoa
2v2bz+7xJWptpKYUi6OmabQL7UOt7OlbmJLrhONdFQoYdzAgQUAt2j2UNTBaxPOOcI6yhw5OzKHu
jW8NrnhDkVaPSZishee6Hd0YHEVHlbTqm0JBXCJZPlaUzxN0NTX7p9wX+gED2Y2IMs3i0mSL481l
FdjOHJ5yZXDbZXJOznE5IG+ABDiMyhSsMAgxFGD/YUWmDY21dBM4JGspy04FBYeG+0WOu+8xpuUS
goYSA5dx7JgbaF49kVGRPDQwhvagpJpd49fJWyyMb/Dsw3j2EgNYJnnoX+zGJgAZSNUHPP8VvumE
Wm+jnOR+aamrRTgdpxNzNe/Byh4u8GuMY6qG+on2lfSLCz3+KCD+fJbobUk9V0+UP6irZeu9P/84
VeKgEbUkYlekGOiJhbRhRTDRdS33pH10i9Qcsicvt+XG9yzjzusG48r4t8F4kx4mBMIvx+7df3rw
8M6IaJ63Oo0668T6l2t98jV0Tvjo8la6oCvuMRN4N1IOV2kr2lXT0omGHTuDj1JjxOcNC5Cq55qQ
0PJTTDk27GogNMp3nyXZv6RTOMr9JtvxD/7ZjJd6voiljD4Sg6ZqL7TUFoHOownI/Tvb83/NqPVz
E1Nc7oAfQTLIv00vxPcRL1ePzoLHpsbrZUbFtSmalq2olWFezsygoKBnu+D8yDdSevV+HgfvjbUw
aY584Eo50FlySK2Wt1Kj/Ku3LtmHBPWRPiUwHFFkiks9tbwAa1m8sl+hZZbHenLMClJHnL1xveJA
YuNGeI3j36mQA1LJjgnQqFuoR3b4j9E6NgKEy2/ZMjRnu+ytPab86oUy7pBqa4qYdpZJXbsbEaks
GNf+4Kein3zo31oDU1xRei5tfhWEpFoxS5lsmRt/5Yuwfb5PQp/NYfrwmmjv91isSsI1y2RPkNbL
mi20VfyL7LmuafMwYKwoRkJU7FufpOo9W6hqmeb00ZQur6ymledyDPd5m313Rg7UBq6/DzzQnfll
kisj2BT964xluJDogbQ0cl5DctEPju/byPRJe5jjfv0ZuujRteL15efa8mp4UXeIRNK98iqdA3Os
QH84RZ9/Ktd1f8xJpD/4y2CoxEkV0EpX/YYqfEoSwjDBMPSfnb08ajdFXJjYYm17qgDixe3urlUf
hh5SiWq/I7zIW1ZVKYGpyTyOstRXlmNrZfSKcMlY14yxDiRWxi2vkG8muDMQ0ulULRw0DkHsk9XO
ZEamPko2XUvt2qDrIkCCLQ9yML3A6IZ131G/sQV6cdssJBESdZfMLLO3bmEPMyhNZScqqWZzWGVv
lc25qoyIcCus3+Pg+QcA7P+hdS/Aq7sghzJ2STL8lQk47xOPiXOrjPgwzaS/RrsM012HCL5rSwuG
dTKMBmtg9hqyfmvx4mzYmwNSEQy9k1mA5ZQ09WTO2p6eL/KBTN1ocm2GAx12X36tj4A3CrYrRQVc
xn/KUuJYKsSBQZiHJi41Jye68tIL41d0mDBNXHX5iZUHG/bwalBO5sITqUkdYVFARV+gmRwiVXkM
3mWn6WaDKWrA2DsMI3bDcsyOZteIfaOc4lmTEAyqZNUK04LOpy5nGC7cx8hJj0KT9iFH0v3Fv98c
bMeY9/T7MXxbCjrfMNQ3vcR3Dx4NIwkM5wKCc73K4JaQ1Tep5OSny7oXHiBBT2c+vZYOhne2rPKH
azqdDDZB6ntW5+3NIn1IryjSseUNf1opCbtstEju8Wjhonb9aFU3GaIyEJvwtBFq3KS++r1+xEP4
XAtMzzM9hRsoJd++LqsL4Jkq6OeYaVGvPeMZi+NLa9TNqXcTfzdFFBKrkrktib7nouXl6EzOHqPG
ayzKx7pueZUijU5gNyJ1HBmH7gPbTHJCEy5k9lD5mHiHTivjJSaag3jLntrCoLs+++LdXoF0qc+Y
g0UzPxoyfl5Y7+DEyapdhHf62Qj7pzyDq8tQYQZoNWZQe036z8RHwDHDg9tLPztMCFgBJ0gLowmL
UkCxpaRz3hiek2HQFPuQ2thg+k0jnERrTV/iJp+1JLNCadda491coplVJsH/vebnrGtH7QmUcNOL
AO9yAQa3vWsTpzy2aQyzKYQq43q/YRdfHbzUsE7Zz2TeX64D7mmBN3KwRlveFEf7wUjJ/E58L8qQ
lyPMEhHg2eVKi1jaj/s69MZXT0bVLpFe+krbwblhm3OzVWP/R66GVd2Qhp824dwVrgf1rR68gJ3a
e+SZA7laLkUe2Zt5wq1TLSjq/jiPrL9wA+/MdejYGSFTK1F8yrMjPzoDHX7wDWdEZYf+ktmUI5wX
ktC3HGL+WS3AEvnm1uqPX6ju3hr2Qw2/gBUX0vwJxz/+xNjvk0vsweC3GDg2eNrTxyVjbzIM9Aik
PB1vYVsk26kW3efCig75g8ptODTJORmiyD0VEpdqhR7CLI8mBjAaNB+0Hq6bVh7bB5JV+Y5nrTqA
NmhJtEDycyiXA8isMCszd9KRBHaUD2WajEeodXwyMjc+mULB3xMd22KTfFg5kWxireJc44kkXTLz
arxYaipenCnq33Qjm4cqi8x9Fy/jq4D/j36HXHTuXHQKWcyXXFOhU1kFsyGNwL9gq33GyXHNVCmq
nHbYAkFeFVEy5HualeqHpu7s/dCJv5lfnqXXjz+aO9yFAKDg7CX8MrHtsrvfmA86P2SF4+IrbBpI
AEm6hP2BPoeR7WoYPmHfHi6Rjtz0niPWOPtRogadXNFx7NdcmQl4okJs4rrrBKuZSr03pCcCh4Lo
J5UgSBtLj9Mbw2Pp8A7IumelvB8xJDFaVWsfcghaweTOeJIzy5eQmN0pcLh67RcGiUPl8dwUg4KZ
NBEiimj7wb/erPs6cwJ/Q+oWw7qTLf90nzR/50L9m8vOPeS6zQL233GGj7DgWUZtOy7AYp5TWRh/
vLoKKY1aE+vYh4mYehYNvPCNGy6m+bABJ/sPWi/5Sou3zcpT22Z0bh64OPXbpqc+hh8e/kW83uu5
y1fnropq0vREyZ2IVjYs1L21Xfz0JMsEs1zTaiyxc3PlyIQ+gFscK7Y5zB/dYFUghUhRcVhSbJm/
DjaryrMaxxTbRlvyNYVnhVmxj9kJIjDQCJPwiewx7LjqACugO+UlFqGti4HsgHOtZa2ZFO07PTBE
e6HIOPJcwDqoxgeFPYudrzHoeJ3HME5oIq9VghHPHK4L9mVQK66SwVKEX0zby90hR21uiKVbRyQq
fRoAKrwSWlbgRDAFvjdKQ+bHiljcTT2Ohyz2sVz2/N9Ns4t+IU4OgU/55ZkQ/B+SG+VxwcC+muno
gC3WJnZjhh+6h5nSlIGtKufO9N5fsgnWGOYrBDxfi+gxdFs3SHy+l1jdMWjUI1qtlX7SDNOdY80C
nwtuC6hUsQ4jVj+cTQijLNPRIVn8s15gUx5jQ6SAj34MVtjfZMjIytqxZ22AS1GQRVujR4oFcQ3F
ZIPmkB1YPNhpkAuMG5j5Y/FmZfo9nUtkyHmGakPQ38a0J5vfLi4Ae4IlRXW3glHNjxnNupshxmbE
87ObysF7wGvj3lqcumCLwTI2DovfWdKixPvgX2IPYh8Wc8wGbHyPLBt4K2Q52DHc4U7NsgxYQOos
RJXTajzTRr9skkXnK99HiMtgxurWMQgfiYbYtPHAIgVQT3lOA/IL89p4nkRCTotlUJBTxb7Y1YKK
cDQbtgClH8fH3mtIWycwvZ2883ctOgw2U07eP0xXmNnD3nkLY+uDT3VVwPHmbiIjvS6hWj5KB2Jh
1Y1Y2lqLAs0lKZ9EZurA0zN+6rS50zzK0j4E5Lx2XIjfCP0D+t+6zkHfEwTjYU/wL1kXDIjmvKnA
eEJhUZy+fHvmdue1WHhqs2JSSmkoo+PNp4+vKS/0jgzUUIYei6UuC9J1Eg3hE1KGMXkoLdjsdyRj
N5WdMkX6Iz1RsMEf61T9zov3X0+Qn0ANLJLeoOUKh1KO27J3MIEuFLIHvVQWdyeJ9xMiIfTNJK32
lleuzpml5A9c5BsZNIrbXeUmX7xIngl50qggCLGDJ2fgp8ZrYY9B33R4n6GAkFiY++mB92/zPJHM
nE9Ezm2iVPxtxmMwc2qgAfaUxDhPqSXOPc7XI6JqcUzTnlIQi1o+Nnj+jv1AxZpTYNW1ovQyYc+4
e/60iyEJH5Rps/7Oze8lMg66aemtzOEqNmOOvhVb/vM80qSgJmpG8rk+eTXtU5jAjM8orWwgj60Z
8jS5C6zARvwpuyGu9/SJAgoZYYOWruwPDKHtuViwelGGWT967Wwd22RcKQ7Uw/mWJkZg++x40vTC
dsp/Sn3jPtpWtXPg3uKPNdBw89GaqPxpsLm3YwcwpqdD01sBq/OfmqY1IPtU1l/6Ar7KGonw/lS2
lnMwpfNSXEwo5y8KqbY6YxZAr9Btd9JFNYIvbb3wQfc8to8sdKs8mKoM0kM8F8O4l+5CLHbH3q/s
iN0U1mVq18O70c3LlE331DLlzmr0N6Giqd7OGrcl+hCTX73Q/AjmnFBsG0HZwSMVYWSToAd2EzfD
Y5H4/AInU/6ber8+h+h02BqR/lovfzMMkofRjI5uYgeLgaVvWgLvEZHciY32NEVokznmnszMsFuY
OTSikDgwak0r8ou30Ogq53y8Zk4O502oqNnmtVfwtk1H09piVqB+ex6td4716j+mgOWj5nI5Be2i
phe0Vv3iLPDGU2LYR4Eiec4N831lYgcUSnRBZFr+K/bnnqhPPGIOt/uOFaVZn12z8U4MEyAvskkF
2M0R7CxqWZ4gKsw5meQmJQ8dhVfJWyl7NGwtxgs74PkMS8XFuuXV/RGbxeiz6sDAlHJPPSo9hjch
FjjSvco+5yJ3/9bUB92dJbff6XJlK9AU2ttYwKB5ijRlQVuWVREZkZDm6wJJwAdwAF6ydtq3lD/4
o8mrej9oJ0CtoB9xIai750e0GMu0JATNKR4uZ1eFyT0Bv3YbPbBlaGKws4BCptM+mScCK8Uos+2s
dPfPq9jKd6pBfuKk2nsul+yK765RJHMcgJsA9d6QRzsCrWv4DnLFo6kWRzNFsmmyAxeFFTrx5p1J
TOSYFL56qJbsC554FCzEiYnGqeYcu+1D0S2vFXAqS7MyAsNEIY2xtP/1Eeqhryq82O4I39t1FPvF
Ijc2rls0ICFiOaz/rtewTPKfAitI4DdDgw8r8RdCrEa2H9rQOZoQnfFs5tXH4qYHJyme3Dj5zVwO
AQL4pLH7lHACawjeX/XYrEUYUlEKnhjpNoqhJKUDoN0IAmhQdghoBPy64l33bsauDOA2OiwHbIuX
aW9w7T+Z2s5uiyZt36E+o9ywKKpD/9hhITtm3BIUCbf5ZaDf/Ymi5IovzYwKPDR6n/i9vCDfcHVW
xXCoSDNfI5BC/yUwBcAHg3lCTva5fuRW9ajm2T+ylbZwYBFCX6ZG7Tvl/aeo+L5Q+8PIAVP9wJED
k1WmfAg8xns1MSPgaF1IgbnVZ80mwaN4dKFwptdyK9tBHCvPehP+lFdkWvLma8KeQ34XdlS8zxNl
PeMsf6a2wT53Ky4htLwHrzbkAx5BtpkslmmmFRmY+jh8jtlS7qiytNQOJ31P98dg+wH0x/mtGXrx
HbmYgC2PfNSQVuKxHgTzTQPH2TyWfuvuZFsVj4WfTjubZNMdhKH09zP/c7npbFtDxsbkdGHJWb/b
UjXtXut4fMl0bj0sacjX1U7SI8nI/MwsyIbEtQiIg6tc9+oMt6yOaHQeDTwJbpP3+j4qWf/t28j5
Yo7pz1k0G4dai/Tix33voncYzgGslvhBxI//M2eB4R2RPJ+78qam/DY6+rFikUSU3icyPuZJfl/K
IdvT4LG2qxB62vqja0PfNairpp7qVHDj5S9OCWia7mi2ClRxVM1/SQIOyGo51hFieeERl2dLWCLn
bJayBAs7invbTPwhPLP0teefIu2a/chtJd2aJu320lHhfpxKisPo7IDN4dNlyObzFDfQP1GvqmWG
ZcRC+lhOIgqJdPS2cTI4zcmAVc1476zGmNBgRHhtmtIajmnP7+JlAVwEiDNzuRk7IKap6KEmU8Pa
2NE2ikMlVGzcHWgyBwku8iC6ENvuIjkXmhFimaSGDFVckwylJ9gVPzFby0cACdR713wUv7Fa8tOQ
j8pgt8NxV5o0ggQjSbhHDxfZBT6Vv+cbmD/NhfynSf0FoYB+HEvAhaQK2s3I05aOhKdnV9OhDn4i
/8+XhMnIjLCG79GQftM6QhDvRT4eOmkcLVnkxPfKZ5u7BU54Ig0IOlQ0RHWM5wU4GCsBwRJEuIZ1
sOuGD4Xk1AtwdTK7tAShjtYT8CkWm3sse4A0phKHt6vd6baQ10ULamSIgIvkhykRxdT2fNhYpVsd
o4r1Ab5p219eZd/FbtC2qvuja7PIaWco5mQXTphgtyTieOgwRwz6HZgSZhunGsyrojf77KeZ4b/Q
v+YGSjQAWEvwKQEN0davIAz87DpRqDcT1qWdxljwGXdQ9jZZ7Ni3Jpx7utYwfe9TP1nCAw73skUD
KvTaMsiWPpt69JPJ6vrkhQvgZAeAMJGzy8Yrdp0xpZ8ytrK9zS3C/cN9fBxOhq7HdO+YHeWj8LRw
qLmc2hdrTprnqgVPBYIrVH8g3qviKUbAdF466bBXAvJQxc+al0EV+KFfl4/gtSXXPpqjh/qsCX9O
ey1TQ64iWnztEsob6zFJ7Rf2mkRbbDPyug0kFFoHt9xDon0SElhGpqE6GmHMohK6XvIrOVGb+urS
8JjxJznrETGDSl82VQgYp8JRGYoHrkjsvZWGopXQwuzVjiaSnXMH26h6mdrL7Foif5lAtxiHPlGj
GW6Ebir0EFxaNGMtf9uCPrqLA7zoLxFVa5+XMloe8V2mbdCGXTS/MaoR4EdnT8ofz+nkM0NfoQ65
44VEGwcEpK6Q3YORm5mg2z0b3U9yzVX9aNdCLgfWAbhbNotAG9zOMayVeoPYNMA6zIB9hkZIGCyx
HN54Fb1f9daYnHzi8euRqrlumcxeGHZ9+swr+0RUUf51nJQic2xscscrgqbXMBXDQ8IiMb9GAGpx
0mAMOy1pWzgPogLAe6Mdobxz+cvkkQvQyLGbTeSGQwFYdBPH/OybzINbBTlmgPY48rqYkRN4W/p+
kfO0OhbFAoOqarHj1Ek+GQ9tShTNunib22xoPkDaqZTfIPZ4sAT60IYpi/eGutnwTGuYKU5F3EfT
lUX7LGn45bq1Bacff1RFW6ndGA5EWDQf/LVIpDOe8ZyVHew42ztiAeusd+K9tJg6lIUeXGbjn5RO
jneWIY38SSYnuY6yZ0KV7FAD4C3ZGYZN/5iPojyaa5ikMumf2hg1EjuChrta+4HkvKOoZVRPlioK
/1RMrOOzi/uYM4w+abswHMpbqq5cr7vFQIbJ7cJk/J0IPFe7Usaq2WPAmfrv3NB+9J3Saz6eTWu0
smveq+GkXRRTuoPafM2ijy2eZCMKzzWOI/OONXu6E0gE/9d2mkZst1jA2FN9E3P7ecC8ZGF/Szgu
JjvB/rVIZ0iuJRm49MEsLBobo9lKzzaW8Ro6TeywJeOurHMERFobjqWZYvQVTZThkrGje6R9ughk
3pK3H4qcXsg+na8GJu6ehbNMPoylRGl3SvqQHxs7NDDA2kC0XPq91S2dFu9jGPAOb4yJmvgQCf69
qWu5K6fQvHtVXZ5k4vZ/I8t3FXwTSwrMleTCLv4CVzZJINpCvZt1OdDhiuKBXpxWyQFRjEK+UUdm
fLBsAg4c7MQNOHHocunbEM82fubqj+1Gg82kkGpCfxO7+lMdmeMPlVDD55KhaMZE3vJhCmCFo4e2
Edyb1XYhwvoUdo2FpSvvFhzhZmNW5xQsB0jVLBoQ26h2KSbWLlCkQQYRlbcXa/kWg+zHd/omom6f
TlW62jzihNaOZkq89NCOpnNruYovd1tgg8sgHKlyQ+5GkvuniYcyI103T/FM+wI+Mmr6NmIw6Pop
S0SgQLOrRYNF2+8vndEPDoJmpLwHEw5/CFgisb4qLjOwFeHZiUNMl9a5QdOe8JhaxhtQNVgE1HMM
HoTXlaAcb1vBupprXGeBjT17GSb9BgkppUI7TyNsBWZYrXXWooSDZ0MJxqbAq3vq2+Y1a+AryNXg
+14Pre3/asLBwyN50wqCvNSEXQyWm1hhHsTcmciZlalyefZob91XIa7JbTtAr7om42BpWhTsMj7V
HhPCcWDPH+BY7N/sNgGMVkcVl9fVaHNSDsQGHLsAfqiuUj+M/11A2xumogic5pNvsbq81ALr3r13
V4dhP1cWJNKW1SbePrp/HgaRe2SuExLg9GNRLkVrwFRYdkX6Tvu4l/OyOWmxGgPN1UmzT2s//qUT
Q3gPyJVu8YDd0sEF6guvIQwsUN6RIlOpCHOlI68eFZu92NvsPNWj7UcxmxXWFTt7ga66Y0jN5uvU
84J9MqsW1QujUXNRxVi9k++YGJVKo/vITasJsqSoxSdzW3FKmE7YPMvIBfqCWbt7q4mWxyxebHdn
tmwkD1YUQuFyY++UFm34TwHnR0Mf6gtg7PBMTfN4VYkoIOXwEzh0GHd2i72zJ/aRst+DDSqxE3Rc
xFh28TegeHacwwtQGns8V8d4j5m+m3ZOLAED4qFysI/ZDgtY0opxEAmCwpey8OO146IfFu/iOhYM
rnEgu9LzXSD8VskhP3TQB1gSlcp888oV1QwEC2nRWpIiyNhSFlu/mQHkk7jkHpdzqmxT3aicfrrW
3sbMzu/JoPxH/jPZ6+HcHVab6Rw/KpZb1sYa7D4+MHh3mIip2ZCPLT7dk+GxmCVoPuE5BHKK1y1q
pMnKwp7fbeG471asxXM2ZKzNx7WD4Oa1dtvfTNpNyluPBBP+FGz4ODksxXkKj44qqyNXTBRHtCZ6
mSKV5Eay84lRRjmvCb6/R2NMbF45mFJeo6lQV6X60Ug31NUY+W02ufNAp4pBwU+c+/WmKwz1yWQq
jGfTZE36aUIUPWB1yt8HAnXjD6ZcyGe8z+34U/WMJwd87PV4L9M5pvBlUnh53Lmed21N/Qc9t8oh
o6OqZxs07UyymrvrzqUzh19bRbzishSpxv+1Ulo/BqNNAy7F9Z3vRKivJPWsV9pG6Bw3uTScErar
ip22jD6JTfXzDoecz6PFrzy8hHAkSXLWTQAGZKAKaTTU1u6m0mHLZMnYfZCaC9IZDGMhlw04lRk/
VBMlK0DCJvv/hrARYde20ePn0CcAa8bFP1d4/LEWJsiAfdZo4/lihD6Gs+WfgN33rPh5TAJzHpro
Yk/cp7cZPvviMW1c2A9IWcy++di44A57izWeZWZwPirldgYOLykVmTrPIoOrOjy50C99N6C5wZ3+
+OBJHwzBb8/aoRyP70PZG3a5o+uq+4SOTUt4UzOI2GQqukvUN+qMQBCnW5wQq1jgOnzhnNRpSSQK
mJPeRniOlZyk4wr/VKaJyraWwRtjgwaLHTFW7hgQ71quSMDLZ9QJsz0Mc+MivbQz9T/DQnkV2bRx
i3nPuZYA8+D8ybhMdxlNoQsB3rAz3nF7hidPtYrDEGyVfa+sspmeE/KeVbrNoRORE8uayJN70Yu6
fS7ieWR1AQmVEIHEgsqXoNFgSGx9Qo/VVwxZFiXJM2wRQ8qrgv/i77AqSwgVadWJPw0weXc3tEzN
2xQ2yYxdRSR+DoJKleNZ+OuOqootWTe7CrqIzzVajXIedunId5LtF03TOb3bPA7cv/aEAqNdNA3y
OyV1f/P4lh6p4lY9VX5LNd0dw0QPbsYQ9HlPAgWEcJ46xOtbBHnX9qd2J2e4cnnb4KnFVT1+sySK
4x+vpmH4Rko6J3hq0Qe4txAyQ1yYaZf1z7EzsEy3e6/MD7B/hLyjkcOrH5VdHuImNNAEmrAgGkdp
Xa0Jyx9dk3RpkFb/c3ZeTXIba5r+KyfO9SIWyEyYnNiZi/Jd7cg2bJI3CIpswXuPX78PdG7Y1R1V
wZEYlEIklUAizWdeExfXAAjSbV+Z7iEYgZ1usoL6UzfaaE65eegumpMB0zzXt1gPE0sH9tA0W4B1
ckcpfQBzRSewQhcn7rKndvSS5CYxvaEA4D6bv3RYWb8o1KDoWxhSW/xxxAe/V2wYezPXCNkEY4tA
+CpyMlrLbaqeYXKqDZSJDjmx3Lg2ITwT1FEbLIxNmXpWjiZcmqIE4iO5AI5H5P6PeWyGbY9KR6eQ
IwtmlDvb3BDHKlDmwlOkv91BR3t2UqN0fphNWN8CCJ8RXSqLPfAE/E5oI8US3M/U7VAZG2n2Fx11
G9QCVch8xKLbIjFYk9WUTbuzKyDqVC294YEILi6e0W4DdcAt27twB1uimtKeuAWq3nO8da7Abk7F
CK4cjf9gXeCXCYa5NKbkM1bRs7fvO0K1q6ZVvn3wisAqn9KFWUTpHQmZH2M/jWgC5ihNxQtyuiyP
MxJl0MFdU3TkBHMQfQYVXqvPCGgN8MFU75GM69BAqwYL63IYjugqhjV+fDlhzxPaceRRG+EsQpiF
Nuyt7UQdvdaZ27EhrSnj8JPXYju46nqwhAkQ66SAN2fSgsIcBBPKZlu6Q/uq0qUPHlOeOdauh84N
KSlGV6Ktnoso0PvItmS1C4QVegC5bPWUjY1+bLukfbJqHb6OiCqY323EGRZxd8/6BexwAGWe2P0n
gvYQSZJwBJCQ2NXARR4i71Pzf2l0QeHUaIPwyegm4xtFoulBB7HysZbw0LdFtg/lrxsfPbnPPsn6
a2VqikWcBc4Tctj4H6XJ0E33KVLot6VueXlEEyQeq6rPgq0qKyVwP61Q7e6csKi3mQUxdK2sdLo2
YtqL+I5a/dMY1uEPDQLL2oFxD7NPXmlCKPE1rKwttWNONXMkjghAHz8hT2nYx0l53UjckyLMja6V
XeRIfSdYotD5oFdndlrfwnUpS6xcK2yCModS2XUGBDfFTBVjTVgnobK2HU4d16KkAY2AG67a9PK4
97bAAf3xE6Qg/RUmSPpMS3rotzXd6ys3c1D1RxDoYRa0Xo6kpE52DOh8/hWadf/FM3vvFkaDMVHC
8CbcrwUioTqwhvY7PpbVUF7PFTWhAhAVd9Vd1NP5wx/YKPtv2NoAUAHEM9MyQ2bQh3KpTcBjyNzO
FMg41lE49wDEqMKorkf8cos1jXlaQWHXDPQFsabCwNf2nBq1YfB5411v6f6+r1r3TkRF9uigZejf
G2OCI63w+xGf5NJttbXJrbIh7vNLXWwFqpch4vpVdIi60v4SKtzprmjSu81TQ/QC6TwVobXRuMa4
pNIl6rkreJADEjMG4vwWZoIHv1bRX3ZoVc+2qhG4iXvzZxqn+ggMpvq7jcz2Jo48dV2mQZDuhe6x
RNKQIyjXDVn0K5uaRbZVzkGPxY7h3Lk+za27JvRDTW5ISHw92WYtbsA8N9VB9rwxiC2UjXSYQ9Iq
Ri+qUEMWjvyu+ta4gmTfDF/gpGmTsjsJKSLuNazj18Lj8r/PVEatl67EXOhftmpUfJsOXUyFSSDv
hXUAVwpAO1+O3C8Wd/8mxzDYWmmExw59P0f9LWkHaGr48aQIYxwjYYh1aTljFTwTaV45TgwmdphK
jbP51AcPNUSzbttNVoKU+BxKeQ/YxeiApBLyH0dMMhhjiiHL+NIb7nquh8/Cnad7DIOd8hMOQ+m3
PA8oqQ46cFB8iMoIAtry7RCoBamUw2TeNNBfjAclELzID1aAVQjS7lOty8+G0sggG7GNcN6q58wR
xWIEHCM/b4caSQ/XtwtQqe5AlrCicToYqHeU9oi2F8979FE6xbDBLrusfzHoCIZybbcl9DDKUdEY
HKg1Ixct5Lx0fhW2pjdmxekDhJGCHGWkKfwSICpXwi4v5npDXx0OOKWU0X1WmKChCA50JL5RunHb
CL1ARGfKFVeWrm9sWk4vjo/8//cWjYiUSkkRkORnE8aoMZoOyEaMqoDjjAA8maVtJ/iDtNAxrZcs
q1tkW6Y+DMxb0sgW6F4KW5MmuixUAkcC4ghQOU/NBtV4mLH0ragNXRHvjkxeUziHzMphagT1aGCB
59lX0nGTBvkQohLUYBE+cR4X2nH5ilRutg8Gu9zLipT71bWXRdJhyXHlakFnsi+j7OcYSxGT3Fvz
psfc3N3g3M1qHLqKQmvYYbj21zzAYD2kBenHXWS4ZXEvhNFVuxpoWLC2+lylV0Yzmg70a5Xbt0mQ
AJjEfw/iCS49h5H1jyymHBzzVQHJT/cw2Tg2Y1L7a2cIUNGNkrS6R7aaq9xPyvG2oGNg6lXdBpXz
lEK4VI+wF7I0WAF+MrZA24ARlihZAfjTwwudQLQYIm0Ck6diFIDlKA1xmxJ6P1vEINnnOc6jR4eK
LbkbdeOfWHMQ2nkqqD9bTR0XG7wVvOucff0NuuOMZjL83S0JGcUiepnWmKxsUo8RJfUic66jIuAX
ULlHWxDXBQ+hzsaoyzvaaxHap+EsK+eLY7nTAWkCBVs2x5aQYp5cdW6Mwm+eVFeNLBPjviEHAsJh
SXu8LzhP6YjSUsjmzdi4gQPqRcunCClAEFGRztNjRO98rQEmd+VmyGJR34KmjbJveQh69rtynL7D
thDQ+9rxm3ZYJ5Fp+J9CA4IQnXVFhAAfthDO1wJJD9dYBeiPiRdIQDTJAHXp5ArwUXkrRoWoDb0G
+4fGE86HkoTXMbY+nEbO3pgpXmRkORTvbw3LT/xXXVC3QquMQxlZ3e8lX9Q5sK3qFueCzLSqW9ng
ffyltymA7+JOlBYkTNN1t7SjYM4F7TBvYSHgNuzSh0LupVWze+NNKB8gTzG7tzmuKi5toInSh96m
1HPo3yBs+US9KwS/Rh+UIMSDkg8TSpJEFZAg3KQ7xh6QoSsOtNl5wMC7ChBHMfyGmLmkj5hi1Cfv
01nm69K3gDQSMIa599xQpSJTLzN3/EX5HBgrmecEaoFyY5lQhsQEa+xfpeYN15aKqFHosWuekjTM
1TqjGvR14iymHWo4YUYENo1PDcH1p3TuDXZWWL2go6MOVWl1801l96SlEXKvOwfZheBZWeZIMWO2
EucXOYaCvEZ7SzymYeW9zFhEBMFOiBkRj5HTH9kP10rQxVJ+/JQXReDfd3D0d1hmIJjeJPNjZ6G+
t7gy90H3rMbUCre6n9BOxaSsytvPXDsxgOcsy4sXUQVsT1gw4TeOGO9rMw0uBZd0xnwW53H1yTJs
bUJGqPqeilo6A5jIlPo8kR+YVy3WGN8Lr/OiFwBGKJiNdp3gGe358qEvfAFPqEpIicJBfRVY0x/h
IcOpJV61g6cWvS7vM3akZFvsHP1j6sd+r6UFSXkss+vaWiD3FEnTFwLY6UD5FxalJ512iz0zUokI
+7cogQEbmG4ze6pfIEpE42PipcNUr4pe8DuXCilFR0Lbny297AW57+BzhUYNykldCbEuz2p3O5Mx
Q3gJyAXXc6tl9OojOHkzTngzHq1YF/TqktYp96KbCUBR5Sv3YdTFNGXqCn0XQdAKjZauF869o6PW
+dB4dxhCE3LDAKGzmxSZ942Wc/m5U6JHYQNrsqbfMv2GeZNrd6i/Wej7GM8DJHFjPcP4Wpcc0urK
cq0a/a/CNXr8GGQf/nKJT9OrukcvQuCH4d5QzO7rg4Sg3G8QmcvARukmKe897Q2w4ci0DPtv6k82
xG4DpYXyIQUzXWwt14WPiCwmCtnQiwfaq7aRBp+kgbqbGY14PWyNuam8hyCuoZQSw/hrWpwIfyDd
hWxVBGfO2PJ8bnlbDmYB/tjjZMZPAXXCwiet3/iz7f2caSlhzswueA6Q3QBnkaC7DJ/CwCqTqFCk
62bOBr0hJxLyL51D4F2jnUyXGN0fcyIYBptPrwkFA8SFYAJSLqBF9ihbA5uKii4ouo8ObcpBZFsb
ma6OnpJLHoAYF5gTES4ata7ZQkWhshvsBglJu0fAVK4l3bgnMPJmsouJTpYOuTl5P3IEZ5G1CkWV
72hK+xBYMX89jkORP2dtXdPwiLspAFm5yHaS3YLo24UEqDB8O0RVkNQL0u8dJ9h47yVaJNdW3EVt
szOn0jVeSmS33G9lp9FlbAPunSOqW6DzKot/p4hH+fQJhYOUwJjg+V6MnZnMKyWBcb2aphMzbxws
GkFidNlmnC+r1kOIhU/8tUQAe36BLeAEKOnEWdg9FvgEPtK7HQMsFLzgbwS2u+RzVXkKeW+QCvvU
YA6Jil3wTth32vo7Dk8WHgQymn5MLY7GYRrQZYUWKlfeFIDBds2AFIIGxaKbFATxbdkFxWvqe5oC
gGXzM3QDZ+d4PbWmpf09HYF32/VLHY3+Ky08r/gxcFFgEwmum/DI8Ov6KUeaAeV4aoAPvl1RGkgQ
COL+EN78IzHCElIcgR3EPlzI8awpOXTsDljqrTOawyGdzfK6Dge/fQLsM8qHRSSg3reiRbJgU3bV
hJtI53OOqBDG/CN2RVn4SItJMKaZwDmVBm41e8wqnFeciUhEY68NaS3F3a7SnntfqT65Em5SbSsr
Nv9yofXBpQeZDxwNX5vqxpkFzlSUxQBozWzJHTwF0wREFc17q8hJgjr2hjdKg/KO8impUHBCUMO0
58+1AcxqozJ7+JoH2aj3CVaVE9pNvsYzQcZUI9ZIsueYD3J4IM+Air8vxvlrThMMoKiVz/EEDYK7
fU1PylnEL4kwVr2wvfKJBp03XwUQQBOSnslDco1zsTqEdl/TOprKW9qReQ0lx87lzy50ymfP6CyF
cM802DPAG4M/2OZT/8nJ6+4GEI97wDHHgLuTCAAX+YAUwaRdvZT8cyRedd7PL7ItI0SszHF4MeFD
21SYoIeafcYSjphXdSBYCrAhzPUjDSbmODO82OAg0zb0zhzzczi5WWwVj4EuMyz2OOKASnYF8bWP
NsoRBCrVxQCF7HRLuDWDw9CqlOsEFG6+Lzq6oAEYZIU+OvjCQ+aMdsK+72v7G+jKIm6pNsQVdYF5
BjgpDwq6ASPEkxl6n0HARrdzk6UFwgZeb3zqZ2/AwqzSjnk/VlZrHjnLIBGShdXfa7xvPiWmUfpf
3LIz7EVyQtRXoS/EroKIccRUd7pTaqIna0TO7URq1XztHXqwaypx4hdVliJ6xo1hfq4Ml6iNXNBd
Fx7T+hk/xOi5oYuzBgdb2r/oPczlEbdMfZ11+Oqs0TzV9KFijIigEuNscI3kfvKJewFqEimBNLaR
W2m613EGr3HXZO4MhWWI2KLjsUIyDxFgReUXrztcUPGOthzMHZBC1UO8tlKiBwHQpYdBeUha03Hj
TcD+JNTN7M59jAcyy03TzQPZvZyMT6U3GfCMs6WgfTMDJw/2QwxTBxslbfffLWQXk6epGZMACTqz
oSxhDxqaDEQrqskBWlPjzuhx1zTXEjuDzFh1qqQPU3l4gSBmXwp/6h8gAwRz9bdr1l0PbbEvJ2iU
0KLakbplAW4tnzZ9Feat+Yhebozjt2/Q2m+eIolU3pfWK/rxFqCOUQa/NMF27O/on7HBwHyPwOX3
XgfeGIe1DErvHbnejA2Hck0dpAhZIARxwE8E6oM9kX3eUdP35k1XiOJ7VFtFv4+VUdFAsiqpun3M
RdZB1xshCOVrNwPCKQ+0i8LwW9grTqzDhFvoVO6sHHyc3f7973/93//5fz/H/wpei09FOmFl9C/k
rz4BAmmb//63Zf37Xxzry3+++vXf/yYNQaXSdlF0IWrTNhUufv3nj4cIjzd+9/+RSZC1sK/KH77T
VtWGzGfYp2ZqvTiCfAK2HzxtiPPYcDemnsheao/O/ZjQ14qAJ51/GvftwwiXIjdeERpOp6OXDurb
h6F7NzkD9/63xALusbFUqb9acFrareizKdtjpAIduEpCQoo/HBlSvm0L05WORLVfqrcjC0UPyAiN
4YVYMdnX2YQtiwM4znWd4AZy5E/LR+Dq/JiWfvu6EsE56VmKmjkacC527m8HBTZFKckF740ByNDc
erJzEI5slZ2t6MfSeloNbBuO5rKxrU+2gHeKEL6tU25n6VIWKummbvB5LcyDQ5k2pohVdwQFWGou
+EQDg+tkjMv+cbA63zsGGYnNzfmXOPlk0tQSSWHP1kookFbae/sOggma7aA3HybX6oEnleN31PP6
bSNMpLokQc3XSYjg6vyoy//1t1UrLWFaGKxQxWSh2JZaVvVvq7aYmyS0fad4ROoRE4sy97KbPoFZ
CI14bteUg136y3jMXoUe7hwXlqn9wehSuYrVKviHKd6O3oGVrZvGLB79Ymgfkkzaj0GzwHTRR7ww
1LLiT19UeraQAPMcrdSyhH570UZIg4aAKh6blswyB/ixhkxU77pEj7vaNb3n8xN7+jktoViQ4A09
m3UpzJPPaSPYU43QHx5wnYS3EOqlzUIdA2G5KD9Q8Kdv5BAenx/1/YQyqk0BX1mCINw2374lNQ5e
lObbQ5EQoq9mw/krbKhg0zUz5p9/PBbLlMqYZ1vonp6eMazNyqTE5j/QOpfPBIrolkBHi5ZqFGy6
84N9MJ1KKsv1hKVotLonK0VBAncoXS/GQAudH/W6H9PCxkEKSMBfI1nHVjKNrGl7flzr/bpRDOw5
fEXOUS2XB/tt3dgG4FGhU/8B9NWxNGSd7mqJFm9ArQVT7QaJ+miY6x+ZY72oxaNnnTQtPgM+ihU1
p60D8WEgn9Pov3xCsuRJ615d2MQfPKNDwkkV2qHoaJonz1iFZTA0iFc8TApnklWYOZTl4Eur67zB
9zFKi+rl/LScHrisbldwTrHOmBKOkLezEpItz15oqAfB3gYYCH+gpSgAPtpBwVmiInVQjkH3HvpJ
u4uwxF2ff4APFjrnpcVzUN2yHHmy0JPegibSBe6D043iKlUNlaQy9QHj9t2FoU5vds5ItUCCOGcB
tCGXId++bBCPfudlpfOAoJ3elPBqd8DvyQlp5+/zuLwuifxW8F/lxrJ8VDaKAnBAPWeH8+/8/qy2
taVtHsbkzU375JZrMXMBxz/aD8agBXq3o2ddlWn6FTY9kX6BFGufmtMGjmx0YeT3n5tryWNQz+NK
ZxrezoCeh1rbpVIPQD7ogBr26G5G6k87b07sG5pS9ylYo53fOQs4xCuvz7/4+49tcz1xNVoWIQVo
i7fDc0N5cAYa60HERLJWPBQjok/hvJFR0/91fqz3e8lxXROjOiXY9rTa3o6FxTS+G43nP5jAGXdm
o5eELrT3QKTbdW6O8f78eNayOd9cTC7YSulyyMBINpGSejtgBuKi98yMLl9gWOU15oaxPPR0PCkN
R75d75x2MK8ybG4QkZoCbO7c2ZFXE6Z286cGycm/CsD2cgWw1f3WSmGUbP3YR1G9DOM7Hdr6/vwT
n8yQ44BnZy+4jsnP0tIny7Bvpg7BWCu/FnM+H9ALqw+FkVkbmnHpQxCal/bf+/GkKRw+CbK9mort
yXgmkCMM0JOK7qTGoTYfIK4jIuqj80/DAnVxb3f+Bf85vX77JLwheCXTc1Hz8tj9+uQ87cFLFACY
qmv6yO2zVka2V0rkayc0x6tIzvKrMagEH7gROEiZtcl+pnO9MclftrYQ44VL/fQA+s/zuEQMLEh0
DfXJ9rNS9FQ6gZwSeJk8C/H0rOWvIS798G+/pAV3VYfjovFjpvE+BzCDyDDKqI8KgyLvKHE7fb4w
QSe5zj8PBATJk5LjkK7KyYakVWcBl2z5JEGW9msEoQEpKHyaWJx2bN5jHwmImMIsYkY4NU5yZ3eG
+Xdaiijc9Jmi03j+iT5YI5artbY9U3jLcnm7ibRpDAT9YwsYwEl3OramR7Slpj11B/lqWhSMzo93
chQvE8B9YGnHAeksTHGyJpMO+5uOMsd1hWI0ssGoOA23InFoblcSTP7Bq2pnvKupbD/hrtnXF5ao
WE6FkyVKHMutz/xbxGAncXvTpTjGNGFzHY7pdNViUYcwqDl+0VF9R7CvkNEK7xff2l/Z0qsh/ZXc
SxXlcgfj1ANWSYiL09cZVy4YKESBLe/voEdgKXCGeOWHTvQ4Sdc9RDIFCZJRYQQy++P8JJ5+NI+U
mQ+GGKTieqG0+vajNQotQ7L29Krk0XG7cWzEa9zonuvPXVvYFTycH+/kGnE8z1HahhptCprh+p+T
+LdQLhR16KIFblx5nu5NSJ4Un0f6jFUA122VZhOX94V1eXK4MyTZKFe25D0t03JOdq4DN4Fav9ce
VWuWB5eKN5YfE3pFrWrWjl2NW7QWiwuL4+S2ZlDPtckDLEfYi5LjyeLELW/KgHviR+C5Hp3DDHaa
fe+ktEsOlVnW0w7BL8O4GhurbGnYg2tYxx2dnwsvL98/iDaRHBHcpbZH1HDygXMTaE8N5+uIs485
3NBnC9uHDDh5xs3tdM1X1VkOtN6Ogt9GBoj0ZOisteP05PaR3dy0NFzNL1R2bQokqAib0bdBLm45
gHlR3LyLAfklDxWKHP7GpK+mfzYK4c2tBWSfgyfsavOhRLQ1JIOtgMohaIGIPbDoNiRCK6cIo+ho
KC3zqkEaCGOfTI30TKe4MJYcNDKj49BlXY9/YwS6fg1Pygie5IAw83MMtj79RGiNHOE4jGMnVvhH
IMt9fs2+2yPk5tqWEqka0jnhLFP825oVwPWwQwCi5DQ5zdHEH5wV3UXUcMRc/qKm4l34aMvi+P1g
Ye3TUDOFxQ+PL7ccPL8NmDRQt7Eiy47mMLaf0cotH/FEDS6M8u5K+88wpNWCTcFNe/JeJeotMXjz
7AhWAxtnioZXtZIYtahe4vZciisjQ2MR/+8Q2hN2JWmZNWs3nJILseXpSc6DkFLawGMsqi9andz1
YyLRu8Qd4BhoNTyrKo12ObbUxxwjvh6B+UUCMirKI9ludWESPtgegqqUQ6XAJa84nWoLYb6ijCws
Q2AWrp08j+4zZIy2w7IKRzgdV8B9XHwi8R9OqcZ8Or+0PvjS5DOSdUVEr+Q/V8xvXzrMGjFPGUDK
ILdAvAIHzX4ZURb9+QoWYNpMrkkgvKZzEiv0Q9G5GJHzpWeYiSibjs6t9PzJ3gXxELyA5Ef8//yb
fbBp+KIuMonETOjGnCyuuAnHMszC8NgoHHFU31xDHgRR3wEsswV2GOeH+2gxI79smQDA+cFyfrtn
ajOZWrph4XFwUq7RMak533wOj3FMdqg84JKSlkhsTHF5E/h0Byavte7Nuvp5/kHeRQUsZqrjlJxc
Z6kAn4YlvRoBD9RBdkRBVWCtPrqjd4SnMyZfFV6l86rCskp+HxtAe2uSJxFtnIJi8Wr2bCP4lbij
Wd77nUBtFaWWenaMFZ0NW25qSwdCrgpiyfgYR/NQ3s0gkvr7ynJh+msTjaNmnfmdlociVzUAHBC1
aHOef8F3NziXqaTKTuhJKCzVSdaPSCT+0YJCjAdY/XURi923fY+6K7ghvP/OD3Za+uEeZTb5YQMh
pqhymngAasi9iEsC0bxU5rsQWaGfUDxRyU68yTlwqLlko/hvzjsBbKBajLn6pxI3nvSGP5o/CrAw
/tr1mugWw2yr3OHhK37GxLDWhSX4wYonJ6Pk7rLDHCqAJytwKkw4vU10RApzluC0sapVgds827Pw
ituWpsbf52fng3PTYVaYFlJAKU7X/OjEglK7kRyHSfcbbIVsELFudIw5xnalFM1NIwNsDssgfj4/
8rtFgB+4REaVY5sLiqbL23dtUgtTpipiHTq4zMLiEUEG8LOLrjNQ3rfnB/vgkCTAt0m+YPhJKqtv
B5M2ZACrrHDRk9541cKvXFtT8r+4hDin6By5SjgkVifR/IDBQx9BeD42c0I1E4Az2FHTMvDwRFMJ
IYUOw6EJHJyfZtvzL/jRdyQ0Mx2T83IpVr99wRlcjm5VER8xE0op34li3yI5vAk9hs8aSKvQo9Q6
EPOwPz/y+9iYlsNyTrNguR+sk80Mhl0OnU6SY+upwr0PDco/W0xRwkcRCJq6I06NWFsUo//nS3eJ
pZb7niwf3s7bV65LJafa8ONjib3LNhlKYzWBZr8Zx9h5HbGgwwkjKOC0UGstL9z57xbvUiinOG/S
KKSgJpfP8dulC3Q8iLxuFkcHEt264Hd9noWPFGBsZhfSq3fzS4ZDN9KiDchLskXfDmWD6cipD4kj
ds4CBh6eTi6Q81XgNON2QnqPlq+Z/elBxKQuo3ILge8nbn07aJ0C159M6R5TtDuuSbNQscITaJXP
bbRv6X1cmM/3dy9XAomO41E/Mx2uhrcDCjfDOyfJbK48qAMwIzEPj+O/KwcbAtxLplUeZbx9mSPe
HsL0gOkodsWIZs0frublarJcag80CVhWJ4tKOXGi/MBXx6at9L5pQXYiS5FvVO3KFUhd8ymHn3bh
7d9t3mVQ7qll/zCkPpntyEcSczR9eUyb2AkB73YzYJmBeH2lCd2PCByiRu3amXuoga7+aWTH6LQq
iTQE4Q9n8dupV6ZVc7rHNopLNOJfahfzANQ/iuIOTFaCRkbQwDX482mm/+NwRtLEoz73dszZwMIx
C3qCOVzDIKRU8dY3Cn3vYXayDxapNwCxWXxhVX+wa/USSdLpUsLi656MatHgGIJWHSczkyZqVE2D
sFPgU4y1QnC0599xWSpvUrBlXpGDZAtxmXP9vB0tS90uNoxcHVXJydCGbr6maW/tonD6IREzPJ4f
7qOXIw8gXCTw4EI/WbkdTLYI8SeJYMSUrVsR4ZNngmfJUSe4kHJ8tF6X2qoUhMtEyieBeWVVw6xo
sBzTDpcIU3b6YKDWvcvdXF61QN6f28iyNpQvC/PCwrE+fE2P04mci4TztIdRI32AfmyojxLh9cwD
3TyXxRplnLFeVdBK/K2OgKFtsdow8dbFu1fhEhHoSVP/aqWDRr8PY3/Fn43RyERmbzJ3c47mxDPo
Cl9cgAN8tAhcdBQ43aixcoy/XQR+6/tBHUEGnj1AiD3gT5Qy3OyQx6Q0U5gYF+bnXaDDoluQEyw4
0ibtnuQwMyD8spoCxMWztv2Fn2O9h5Ca3f35WvMc0/IcYIqshJOlrVpvrEyzVse2qNpHDJay67ZF
3SlqZnXhbHz/valeWJIiJSE8Ac7JC+FMYBuoUrgEqL259sNWbLtKofUc9fLCQbgs27cbdimUmLCO
Pct5j3lJArupYQO6QPc94FYBMsiuiNovAMT7nU8EvgVJ728mWcKPMRFlOT+p7y96hnfpjQM7ApX8
z8r/LaaQiC2hOZHr4xR6801aqtukROiWEpuPEz2wQxGiIHB+zPc7mTFBFrmsUSJj7yRsRIwRP8Bp
0augVPdgziMyZu4g8Wd08zu7wGa5GXoI2IXx8/zA79fpEjuxcpZm5IIzersvGm8oqwo00NGJM0fd
lqpBIB255Cr5cn6gj9bPks0vSRVlhFMoRW/YfTVJzosQfYgj1t3lTeSEz7XJ1J4f6aPlwzSqpWrL
BzzNM5OwNaNJBN6xDGsDBJvT4kYZ1fG1NQxIxiV51X9OUjf7NnRm/GpzN34+/wAfzekSRFCgcQRJ
wMkNQO5aGkY2OUeUo+Z7H3lAjIzI9//8jCFfIzz02Cl0a07BRn3sKsNFM+Foh3Hco2zaVt4+obz4
x6cM43B/Asej6EyT5O0aoXw7e3PpYmwJzPS7q+b8GipRTQ5n/jo/cx9sA4JdzxEA/5a/lkX029Zz
VajAT2v7OJaTsfVNK9tR4x7XfV9hrg32jBgb12WbVumFb/bRyIR+HDmOK/l4y6//NjJ9ngUezpkD
ZTz7hmRSvNF5C8uD+xTJ2tjN9sj6dRswZZeaTx/sDGqTtL9oSAK+ON0ZRdTDJw079xjqHBqWQXdr
atNk0w1etD8/v+9vQcItDcmTw8akoHJyX4Sx0f/DuzzCHaaN5U/RcMgURRXqxGitGDgFnh/wg7OU
1/JoEHHv8vfptBrl4JZlzPFiBWgp9/ZVZ2u0TSKJg+JQ1BsX2Y/zQ370ji6HjMVSZRXZ8u2XJG8Y
KnTZ5FH3aGwHAGivlYC7YLqFQmMm0ReOm48+HxAHypQOOSjwmbfjoYg9m5Os5FEqAbqAJ0KEbMaQ
ZPD+/KymK0uyK6lIvS9rRO00VqXZy+Nc2PrF6sN+49ljcWG3f7QTkPqwKQpxpLinPTbRWIgAor5y
LCvUkyudGV/wAsg3QV8Abrcb0axRYvweuf4fQjY5WKhDSNfzwPkpkH4nMRry9QkGfQTqFrjffAUN
1vnSFPpFWGCs1Qgvol7Ssj9eLoJwELnMJUmQznKY/77xi9YNyz6hBkrBat8GSbBRuvCfOkRJNhXc
zOhCZPjB+hSoIVK513xIcEdvB0SdAAL3QJLZt43C3zrqr0Qu/CuMiWi1283z+fd7h75YZhWhVxJK
hIBB+53sBzOuJzvSnTwi6tOu7SBG4gao4SYaBmgJI7HBqo8kghu9ckkV+vq2WEg+A71fpB3CZrgw
4R9cz4ICA00iLi+258lXHjFanApnkEcsbRu65h7e7iswKVBUHXwhD/Wgy10Dj+FQgcR68Jw43Z2f
kg92LDnngkRBNwdA3fKFfvvkyp89P+pqgRXO4O8juunHsaqbbVgVwYWX/eD8kxbAVVqOHsAXcXJ1
Ih8oESjtxDHOPPMakgmKqF3nfCniOXqd3Hi6bWVvXjjlP5hhQOMAAMgIllP35NBtte327mirY24i
5IuiuO5mfCHQcFmlFY6yqx5JwbugRfZmjTa7e+2qIewuvPmyb06CeO5TcDw2/TD28slnRnoyRrSP
BGjCbfFb1Az+57kPxfznuwncjE25dWnTIzLz9lsW6YACX2HJo+W79F069EyLshEw82HkyZxO75+v
Hc3pC1KFr8lR9XY8HIoHzGPpftWGlf0aDeUc8Y837gqoBxfuzg+W6dLoF0t2Tyh5CgpFvS8wapWq
o0nldo3Y64hxZYt+ciBCtMvPv9cHpxLBBxCcJQUBPL98zt/2hE7iuZclt2YGUP1J92R1K/h/uCxJ
PBywedWef2HID96PxUmOxSbkTjtdpjBiYq4zTxzhbpk3dWGXFPsa1Psc5E3Pv90HO4JSpk11+j+t
h5NV0kSYuvmxj82TtWB0bJQ3hlWAK/gG5hwUb9mP3ww5OLsBTQNSzMl+OP8AH5wDcOQ8mm3sBtCX
J4fwFKVuHvkl1MpwmA3o8XKBviF6g+yGGC30iUDuJGuIWV51YYd8UNLltIXiBOiapIiM9u2nhcNc
NVURpoRBtjtBE/QRmjMd3JdmvLMx7zI89PmiMLkbhBWvew8rb28OvVfVus72/Dx8cCrQSiXFBeXM
wv6HefLbMktGwySrNpPr2UisV1ZGti7T2P7zYP73UU4rqT1KRB3q+Mm1bcb+RuhRYfuBKnTrZcUX
19YPc1TWxy7KL+G4P/rMXCwuO4kOFzSQt1OtcoCcGtL69QAlTF1PNTIOTzqwrUealun3djSRAXSt
1B0vBG0f7KWl+UO5hEQera2TeyZuDeEgTBlfIwFRH7y8Efs4tvCsCKJL9/f/5+y8euTGuTD9iwQo
h9vKVR3czmPfCB7PjLJEUVm/fh/2t8C6VI0Seq9swIBZksjDE97wOkhaRHbff810fQ960DKBaQf+
zcLp4sGTuY2ZCqhWXHuSosDfohNdK86493XhIcImEl/fsQTmfaprCMcz1tEwilau89vQBW6S6Y/q
2ZuEycV1TtKTzeFUFA8peX+NRaickq1OzvdxEs7woWvLNZbP7dtWqG2CJUQNBWVfhBNYUZGjaymW
tPFYHMtcT/a1UzQ7z7TXcpXbHWU5Ae0ZxcMCQh0sPiwWrS0uQ9DaUrdufsVGUqLkyRFF0ads4ZzH
ZrHTpwDVxPsH9Y1HVEBCbnDwPDBnFkGjd0WX4iMbXkYE6SQ3qSyeuiQuq63IMkb291e7rTno1DAO
Zu8aEGuXq1lwVrEdAV2LsK3/nCOFtg9Fh1cMJt+o505d125NoXDqtLvD3/cXv90/jPMUGYHn9egu
LGJzBbPDG/CfvDhJQYcv76aNdEQPx94NNnmU1CspxG0MVNUNk35ajNwGN8xGq0C+DlOeSxvWNFGd
3DwOoFj295/q9gNytbo0hlUeCHlpcSoGz0TCFw/zy0RS/VI1/vyswSG/5G0ZrJU0b63FtabTtqHV
TWZ/Hfa8xMsFeKfpgsaQAnYUyFCj/g1POVtrzr6xFIWTgsxzmMB6LfKvFCf7dkBP/DJ1XvILr638
pUy1fKfNc7qyKd9eCjU9JoHgTpdxDkcOoSN21UPBqMYXFEXKk1nZ5R5Z8TX88xtbEIqEgpyQxKqh
5/UL9Jser76gGC49al9HX6KeXSQDmI8KgcB5aLuVR3tlQVzHcIexuQLkeAztUX28XhAmsR4Pbthf
8BMsMNv0neQ8xWP4ubJr5wf2E/pRVj5afbKgdeJG3GM7UZjDycwxmyGUC6xoMd29v2dvg51DwKFy
AYxED27ZCSsk3nBmiuMVWgeoaphTtPe6MLvEaMkgxDEe0QZ9J9mLpgPcQdDLNIpVOF8m9F1hD2WO
MOfFQsD3Lw1E87exjlHORA3iYDSY1d1/xjd2lUoNABBA83IJO4s3H4xI6xRJd2nQib6U6CGf6fHP
J89rjOP/x1JwYQAuUGszpbteKjG6sY9zo72g05VTbkfh2dIi+xBTmK2M1956KsKMrdooqre42E84
cHcIX6XtZeyT5sXXjOBIwmt8odHhr7zANzaJRyOaxgk1kecsh54JIhtCr732otcjivOaDE6Dh6Oq
F6fDk6wntKrm6v0lNQ03vhY5NCgXKs7rVxkFjfS9QpeXapiBm+yQOwmBouXYNhbYU8eILWOANsZH
RvdoYVWBlYf/IMwimpWR7xuRgtyLe9kAlEhnYpEPdF2OzbGswIAj8Dt9bLE7iM+lrBGjo8jR0EDt
7DDfvnsj+RaBSYGaWHd5PXvNRKNhtpuLZxXjccJ265AgAnOyNYST7i/11vOpV0wZGpBdBotrC1eu
McM3iuxcCe6EevBPOSfhHtzdhISB1h/uL3ebeDhMvbgdGUoxQV+iac2up2yMHXkJOPmo8cNwn/DL
OImy+oi/UHJqlFUX8j7Nytl88zlJAyiAaSLcAC8QKywnDXPey9g4yReUPfK/BteJdqgvKFlFIff3
H/SNKpAOtTo1ZL5AApZXTEqaIepW9BcHFhYAtDTDqDzHTWw7DS0yM43EoSSaEh9pyWIeKZiK6O9M
atnP0cia8/1fcxsuOEtQi1S/FaTaMlzEE4LmyNHM9N3qIdphwjY/B31WT0e9Maq1PXX7kdXJRcBB
MWvV3ro+vH0s08nOa/1i1BVWZmmGDvwOpzrr64SG+JfARXIb16k028kuEyuIx9twxVjgdZpNXOS+
XRxYoEbGhLSSfmFGUm+9JhU/jUEm/1alhqpMoKyCnTb1f737BQNFJ6GmtQKfaomzTNFqtZ0BV97I
QFTOTlv/Q1mYzc6PmmJlJ7/xLWlwAlyiVUUGuIQQ+Y1Tx7ZDc2qoMutn6Y3TGdEUxAd1xPfuP5V6
V9dZC1R1xdGy6Z/rfMzrDxlxRypN/ekSgZg+MFZ1kG4unVMO+u+E5y3AgEYDA5OKEZUJUa6coTee
1AP+zufkLqBaWFwCPnK8hSKVXkiZqmNDKbIZ8CXZoCq3lqC9sRToIaYhAKSg4S2HSo2uWeSeWX0R
gOH3RjDlnwvskXBAlclKCHxjg9IUYi5Ic4qSYTkvk7R/cIYeeSqUUYH3j1pzAfNe4F6PSvT3QnCQ
HyTHpXr3Vca8FVUFg/oSXruv3sEfvSDwsckUx5g/WtiDAF+KvMkjufbmedeilfdbBHLI30m2BesM
Xsa1bFJ6RaRarNniSajjiF1eimAQxXGu9aA41HGGqmPhdpigVHR9V4LdWy8YfJYauipphyWGk76g
6OFzF5c5wy41rJ1fCXLRG7+DD2i64p9Sw+Hu/kG5vV14TIQkgD+om3Q5STNG5T4UhMVF1lbz5M6N
OLSjWUDCqovjoDVr8gHL9YAbq66eYlXR1POXWYnRIafrjr59noy8ilCnt3CxxN82jrrntNXzrtyo
EZW+soOW8UAty2hBjc2VVtCyxtWrqozhS1tnfK6a/iQmhGq3hSVdxLA7ZGPLyIAIVzj+LmaAvx/8
cdjff9E31yqbH51HGlBgTQgJS1SwrHHhnYvIPOMd1NLMrcdy+CId8EuHYE5q/WXEsdM9hFoQhgeB
bAjWWbnIoqdB0GPfx4jTJyu5+E2Djt9Ew8ZS8Fm4UNAlrw9WHLkRIFYxnXNRO5sqiuTDyGR160Cb
AUoRY3QDw3XrYylFDy+LjgKLtfeWtOpHcNWqFA6mEhiV6x9hcMNrCWyS8wBMZ+/5LIiZ+HjxvPa3
jpnxSoq6vOPVcjTWKT0Un5409Xq52J7wNyrM/hy7wyhfsiLIYSfFE07gh4ZtknobxGszjJtxfUsm
Rp64IqxsR/VIf15P/AZgY7QmOOQ6yL/F9YRifYKJht2fscgz/3PnKf+Wyzh/lk3crzyu+oSLpWhA
svNAOdDgXHJSZ5z+9GZwOkTySg+zibrZuxRgK1fD7bGm1cL8UOURBLBlzhgUTskkfujPfS+mJ5lD
60WqAleafNQ3Pup2m/un6Y2PqGRXuGRVKU7f8/ojBin8zNKYu7PF1xu+9FlFPt4V1jQWuB0Wbn6B
4maGOCRiXLyJ8tbWVyYHy1jNSJ5siVQGYjNgOH2xjVyReaiOR82ZTZbiUZDa5ZQfoNdBJslqD+Wr
Uks6LCgLCw/vNVGlG8KZWp5H54qiPUOio17QH1diVwa9hyn7fMaIKzKDUy8p7LONj/9TfkBOW/oP
PrM//WtpI5VHO91vRTBs5az3/o8OpxXjeZh93zrmrploPzQE9sTB6pE/32s68gXHBoJZJLfRSLvg
dxzKNH8xutTDm6NSRKiffoAT86cG63J0NJMYFc73fmFQJVwTBvMZjskyhbKTIAHvGzH7SuovZdxh
Bd1iatNoOWyKvi8fOs9sD5aRaCtZ6u2BscDjKjgeEUJV8ddvNrMwrR7dKTzrOkjSlNprG7tT8e3d
j8cqTIZtijp2z+L7SVyDK9PuwjOedWa6iZpOaUXZ/UDXsHOEf/RdwOF7b8xMGyxpEX1+7/oASuBv
kGaAm8X+5PopY68qRyhWwXn2QrihRCq56XpmTnOchb+wB4x2WZR3AVpdbrvGT7+NFijaUM7QuoNK
SDp5vTiKfAJlmzk4j72BP5DuFI9p7RcvvYHgY+2z6v2HfWM9GjHo8SneD+wF9e9/HJYAkds+Tkfv
3GQ1nsaVZfWYnUrIZY3QKACaqF7JHt+4WdHLIeGgDFGYhuWl5rohCXhdeudobhUVBLfzuaL80Cdm
5F4dWqhX1nHFIAMwTZKQPE8JbNXBiIunrAnycuU4vfUKwJbToOZ0Klml61cgc/QAGNLzCrCguGjR
+AW18Hof9nr2VAgtWcl23liOCYkLcQxgq6IcXC83lKnX4v7knKMxLTZxCzGkiiZ3b0TGuJl0pgv3
v/BtfgfQjaYF5bupuouL+2C0eZe40kSXrsLKYDMLEztSFESMX24Vlo9177h4fE12/xUFeFyJAuxK
ytP933B7I3AbsD6ERVQubgJH4TJIDq0GfNZoVKeuwa09S+IckwaaJGWEwmFOuHvnOJceKuNchB/5
U5WbKpr9sbULhlw0CYbogppesCuYmR6DyisPEPvX1C1ukxaWUuWJqk+YgS2+qaXTd8YzJrpgJq6Z
B0Qoo2rv6PA0933eBO8Fu/Jk9C1VAY/iiJrjXD+ZITKBl5GJN7OnNWe8LrVNWbjZD2yN1xoTb51W
QEG0l+h3sWOdxekQoYV/qNFh2eY488HKMPAsXazKhIF8uBwGe5uOKKMiJ4efOUwkHHiD+HB/+7zx
erlxKKspEBQMdvG8Ya5FuuiD4Nx2XXUYBuejP83pYwgC5f2xgIyB5IXAz9tdtnySPHBmBxmbc8/7
OPpFqYuNtPBG2JZ9Lrd5VCTv1Jsk6qDbw6VK95cinmrz+mMms402/6AhmzYa5hOIBwdmvlGfYJS1
K7oSb3xM1cCjzcQMXB3GxT41o6EwInwUzrNo6BPUdaP/G4ra+MvtM6xRanjTF3tqRzyep05/mm0t
/Y4ToL0Skm5D4CuFjE0MNIvyRoWsP06mqObWgrZcn0eh+TRqW3SzZJY9+ZWUZ4MK/3h//7wKvF5n
+lDWSFkopBgVU2VfL1i1mBxiYSLOAc41SJa4eaFVFzTJPffLjB0FD2yFBQLlSpvm2AZ2rX0aMUSp
H51Bz+r/wlqbnIubTJr7acAcFe8a2RTWLy/t3AhnnsGKk60ddklxHs1JdIfAGEoEmhOJj9EmNU18
PDEexNh3MzLO1ZPNFEWB9T0OPMx7joasm/jg2FkPXh8uhflDxzHuNxpbWCz6yIR7+3xIo+zFL6ui
2yShLLX9/Vd0G6FRMGZXcFVAuCC9vH5DpVWZvAh+f9KI8BiM8ycmpuOJwUhxaCbwvPoYjiu5x+2x
JlVX8n30PNUUarGmptkYXbsZMq4YOe4SiX2zXjou9lY0Id/7eMClSKsgXlDpMfxePF46FWWsFfl5
rCfzm417RbRrM78Zt6FnduNR9CMY5VkST1dWvi3HmOlD2GFSydkGv3q9chFEhWQK3J1dFIBGOOuR
DvpEizBwoRmSHXw7wTey7vFunYlxK5Hz9rNSAUJVoLFD44wu6PXqsL5qybU1np2+sFDmhktIJ2Hc
93R2nsrcnz+Wioh9/2W/8V0DRhJM1mi+whhdXBkdUGlm7vhQe+YY16e+hDZ40s0qRhy7ef9diMSa
ZyG8qabezLuunzCJcH+YjKY/67Xu7N0Gv3ASnGAzp9Zan+rmZb6Cwky0ATzKAoZd10t5iDZPYxW3
ZwHWEifNvN7j8zc8j5FuXMo0z3BTzdYwpTcvU2FP6P0w3QIlxlh/sSh1pT1USXNuwwjZe9phzrNX
T4FAP01EX+9/ObUdruIkCktk5KCVAJTy+RZPmEwplpsYs5y7Zgj2I/Ot52IQwSZComw/wVzcTRnZ
o9+VyqS7tldu39v7SRVeCkmhWvYYByzupywBFoXdUX2uLAjrKOIHR7sccgSnZxl/QNA4307MnWx+
AYbiO7yIaxNbkXeD20nOwf/RzWd+wE5eatZkQYWDsm/IczFbqFC0nYPzAUbgmxw12y/33/nNZajW
UuohFpNhem6LKNg5JvKaiPCenckCyVpimpluyhYR0wMRxTnYcR0aKyf0rTXBlJPpMFRDd3oZFmwU
NqQb1ue6cUR8EoURj19dqWFoXdEW+uRBm3/v4Ee9U5tRJZFIjYqXgqmhl49a1jk1jb2u+teFQ7V1
58j9OnVofNx/pbcNZdYiuWAjk1uReS/eqUiT0HWKTp41vnDaMZ0VZR5tc9k2tGy1cDJOJARBsfeF
CL6SqAtnH2eJ2XzSMDAN001j1VW7EovfeOkklkCuQL2rLuviR6Eq0ra4WhfnFF+370AS+5/U97G2
AbbXH+lLRc37PzNNbApNpUukzvV17BDl7HhaZRXnLi/qhun0aCS7GHO2+WdoZ/Y3q8U1ciXHNNUZ
vY4hsF1oP0KasNjSy+JEzwYrcWiTnWeAHYW3mTk4idg6GBZOiJioNpkZ52KKL5aFVdFH1y3T4VBj
0OY8T7WJmE3rTEP128Bkx9oKx2ijV6PFFHOfzqULEiSRHnT7IQ4CNOewABucTSxwLPuie+MoT/Xs
ivZ4f0e98e2UFi45hO8COlpOKOLKarxyrHNQuVVyKjXHPGWaHPemcL4KP05Xpg+qNF28Q9rFlKxK
5puCchEHRVFUhkjS5qwz37tkY9s8lN601kd8lURdLAO9D/AEVxo39bLXLuMAha25Hs64rvTemQq3
RIpFx13kUPseQ+5QA8vv7kYNk4QvNXqpxiUiV0NJ2srL7Ec24zTygkn0EH6jPRPEH1Ib+7dp5wSl
Ze7xEoyw+svIlJVl6yjwZMM30z07w0hMhw/qIwo/1bm1d5IsbI+g7BPtBGWUjlspyxomIJAD85QI
uzfwgRaes8nmfPI+Imuro5AT5sH8s60wqcUEE1evv0vN0ON9EZq2eI4DI0n2OYIdwzZpMAXa5X49
j99y20byJTHN/j/sJ4rpeS6NtnvIp1izkKm14tkgP4/LUrvIoEZuaGOYyGpkG3AdTvCM5GHo04+c
cCG6v8lur3oGH+SKSnYZwvQS0AGWhd9AEXBuEdMdT40wR0y6ozjJt1Bmmn/vr3aTmAISBnJALow6
HNtgkVjAII+mgKH1eXRzr453yInb9QtW9Z53LKcxyf5t6yjtjJ2PZ5m3T0a8VT7d/wlvPDCwbAif
MJXpLCzjkzbIHDjyVNNbGMvvFpSK7xLPGVxPcVb5/1hKnSQmPjA5ljdeUBbe5CalPLfIQhvfZwgT
ww8tI0P9b0Sny/54f7nbVJFXCzeRluKrvuCihz10dSoAArhn3OCap0JiBgfD9ZwbsnvCczXfgB50
ViLvG2uqxjFlPXEXMtciaNgpGFVMqXCFlVPZ7cyuNeXW1eziax812hZxmu5zHOB6c/9Rbz6ioo6B
fVCUHFxjlsU8aY3L4NhzAbKV9pOH3/UlYVqNn2W7dq/fROHXpdARhFiruHmLLSvTOGwQ0HBPTazV
v+wmmOUem83sxUQM5VxYc79yIt9ckKCvNN5pxi9hklYVN/TpNffk2vPfIWrXTwNuXTvDn/8pTD35
ev9N3qa/SAgS8GGE8A2BAqhr4Y++CMY0M/aSnn2qdC37aHSO/sPuSCb2aVa6MfLJZYVPcjq04dnU
vNbY6CGiUTusZ839/Z9yUwhYjHdotQEPhYTDVX79S3Q/bCK/8czT0GO0+682xVPj7QvfH9L2UYxO
Gik9slx/nlNALlu3BvR3SDOrGL7f/yG3uyugaEZVQ826PHg/1z8k6BoGmAl2q8PcRJvIivWj6TTl
sQdLc373UpSPyrSH7ayDjr1eCutbbOwFTqAY3voVbZs4t9zPpozc8Ttpmh98ub/eTQBGRUlJ/4DQ
ZP7CHrteL2VmPI261h3d1B32TeHGf08tZlK0fuQxtgV0bb+NHmxbJLv7K9+OSDlCWAkAtUBJxLgZ
eeTl7Eskbtpj7DX4tiEq8inB7fdBs0Kx5xWJHRxXFH4MrwXobHhIJlbzY9PoydntKozkbPRDASYU
O/TpEPMqRHXOUXamMAtq3E77zvnoiCE66wMmh3kozWfbSL2VgHdzOtVT4GwFARy2O6PQ6xeYAFeJ
bPwOj7wn9yGu6/qcV3q6TXGAOOBotqYaewP4JwECE4KoKrU40IRlqCMZcMtBpIC6bDsWB9TcY0bo
VtjlyE3Oc21Gn0eURruL9MIs+tCBtM/JFIDzPPo4dOhfgjH2tSO+mrTaNhpiSvZaZfeaiV7ldPxG
wgdSCpRZQI0XMVJDI9hpx04eG+wZLkYzmRspY7lp6qTaxoOW/O0WprXX58F6GquQIhOdh11bp1jb
ijQ9Gp3u7ww7wowqjtOPOHDbh8Zx6l0zV9kZNf/sEftBXEDRSv4atMI8BDJxtjnB8Szixt04+Koe
gIxoJ/yCp5WdexOX1NNxfftglhBcW8qQIfSHgFClyWMReeUOelX++GoYXglp7sKsa59GNKN2etu1
jwzD4veGCLU87SbEd9QAfnkBZdJAlniMm2NRTUBO68Q/xrKet71rrdVRt9EBcClTAYuUhVJgSTg1
4PiNwrXSc13ogex3RpZ64WFw5JgerLkKq2ffdFPrZxjF5fxrlrT/9JWXfZNQwELidFnMfkhkwGgt
zpeTDXouS35Clo8PcVQ1W4xDmydnKOpL43LQtXaeT/dj05uL8sCQulTAX4qLDwi4St+NsnMgzbZP
trJFaRxlcbfyTjr2IvPvzDSLNNuWmS2bNaXxm+sGISB2lxqPgPolV7x+5GmQwqwMPTxpA1pgneOB
7+69bE+fKVt5u7dL0UlkhkcTxyWgLCVCYooZNymm4FQ1bn6ihWh+REHD28448a7c5jeBkkuGxjeF
nurv04u+fqpowgBZ98LgNGZJdNALROL83nQf4AN8k5mZvXe8w3L0mpmhkRypeej1ctlY4bOEBe8p
hyi/11FT3+aIqZ20GJcsTSBQfH/LWItXyQwdRAEZ7+v4gvpkkW3Tx9RD2xq0RxuYSAE6tKqHxyKR
SXaIu96vaR8WHoK8tNMiuZGeLsq/sPsd9GOGQaT74A+2jros/iQIzcJY1A/k0d38Q1CU/kdJiUtr
OjtglmfK13Rvu5k7HR2gAXOzw3MqexyHTHcPxiiyeBOg/F9vw3YcJwyv5nDUngPYyy+oktjdKZ3g
K24R4mbiYYcgG05eKpxxN4s6jI5JG3oFJXhhzNYa0mMRUGDYgu9QlgcKuaPK/euv0ju4ztP5iR71
3AqPUspvfeu4X6xw9Lae3bm7tPfA80z9Wt9rcaJZmAKT/A1aKpmGbS8WNqhiX/vKSJVFCGnoxi84
Ntq+zlrzbMT2cFJiHof7W+KNNRHkJEZbauMj3nL9sHglJ8KZ/fpxjHz3FCXoFZSd8B9kak+IjEfZ
DvjdGs34NSv+4+5FAhyhVZZUgE3EK5cFfNRzvTvSmR9o4Nj6vu/92cSWp80rZmjGFP9TyXD4q840
Cz/lqsntrY8e+acId2MEHFJ49tu6dptmM6EX+mzXdSkPYRF73lMkIv+bM0sz+l6lhZa3RGLAfMh7
57GFQ3kRTzVObrwKsQkinJWf0clq010/tZ7/Ra8Nv9zVetWKj5YvZuObHKq+ePRwDMtoqYRTVm3L
HAx1gShu0LETlWB8hDygxLUCY4cB1OknOnvodWz12hVAdDwRjPXOiJpS7jr8hh6aBu7agXsk+94L
ZOo2zM2HMzL0s75PuDY/jFDp/snwtfs3gKDobxrcsN8X6fgCzGZeZdwYuRHqFldWFcRDMCNp/VAE
hkRnzPg1TWHybMPOOU1Jaq1koDfbjOVICkkGUCKiJF0sJ8HBhSOQRgQjnfShCXub4SyW4CFtq8Pc
Of+UQfROrqV6ROAYHCUw74AGlsp8AfOgZoRr+yA6OX1yxFz91ZqdfHAt5rWBEuu7f5RugisagMoo
AZw4/i1UY9dHyUF4NIlIDZ/r2JmOCKulj/McV0dAz/PxnUtx3xMo8DXEFEexYa6XmrOwLiEHh481
9fZnXY7TBvui9kc+jmuEjVd9oj/PKnAWvhpqIq8CP4DtrtfKCr82KC2bB2JlRQ1m2W1xccxB+2lp
qY1fWebLfxspu1/Aq4Zuq6HFExxl4Q1f/dyMMsh72KCcWp9GNgQoND/qqTO+t1NrrMGyF9e3CitK
ZInYreCQ5CbXP3WOKvradW891JU9/Shh5vwmr7A+TWb5S0ulWGmVqSf/883QPoJJQp7rwHGjNbyI
nWXWuMVQ2vMDaJz+YcCh+Glo3fq9ERqEDVNGgCC0ViACqaP1R6+j6gQOlZkYHoy0qr+l2YD1r8iL
kyGc9iXqkuRgD6O3sujtm2RRchPmxPSPuJKuF02nHoDIbPYP9jBPiIgII9jyoZ0jmrnRoZSVuybx
exsheJvw5qjFiBKgXa5XHKdyrrSS9NmLa13fCgux8yS0kmI7Fu30QY/wHeqnIFt50JtDi8mxyqGJ
S2pSvQxMmoFaPSw146Fx5n6nZa67oar6r52DNWHoN1ZiIqJOK1N4eHKLc9TCvMzKvGsfnBD1o83U
w8NxbMrEjeHGciVAvKIlFntTBUAmlnxEpuKL16nDsXLbPGofwlQLd53JFb/VJAC1vzrLa+XGxOGy
3fjDFP/oW7uvNm3Q2QG6rGZobVSyYHyJmIX1p7pr+3pnd06Gb4epfecqDKp90TrdZQ5anMtcI4nQ
VJPSsB89jNOZWjETSPde0Xd/26WrZ1tUeKqPaKCa2UG3p0kghtxJhiZeM66dydu3DJGfsgRXRjD9
kHyutxE0vtExEBR4cLBvOxZoiW56L+yfGV8MK9n07RkhoNEkR8IH2QY0Ya6Xkk1vOBMDgIfK6/8r
a+r9cOASU/z6dOMIvfr9zqBPPQ9IBBkjJT1DeLteLwTZN7jxgKxkbtr/jdgP7fvWrMfD5EXTmtrr
on+g9g53mDINBYNJoFtEHW+ywkRWgf3gIPa8E6WNcADH/sGpIg8Z/n5KDzh7SuDGZj4fLRGv6Zbc
vl26FgydX4U3uOfUh/4j7BUMpqsJy94HO/LHi+w6W2yDzJz/8V3pfLBLmYQr3/N263B3MFsBL4p4
IZSI6xWDrEhzzN3dh7Du5n2MH8456gZ/H43JvBJ1boMdllUo3Jqk3p6OeO/1UpHT+3ZkUFBZYWbs
dWRDT509cjMKlC90/HB++hqGtPf3z9KslHwP/RfFFiDf08kg1Cv/45WmsgojPwjFA0lzngJi9IZi
2yP1PO+lpc3iEdE37y9IYqEOADis56PQI9PeovZdVLtkskW2kXPlW89pPHgHoUPI39DR88xDWpeJ
fsxDU/b7+796uQ/Uj4ZdhmMpcAiFAL3+0WaBCIE7QSpLSBHTj2WX+caugUH2t4hjIV6GaHDeOT5R
hq70BKH4UZcrCPoiiMz+6PS9O9UPSdbnf5P2+MVOk614CtK0aw5B2E8/3/uU3EEKg0E7HULHEk/k
QYPNpzFsHmRfV09mM+sn+uDyexrpHRqO1pqCxrLG5QlBfhCzUMsFzL8UjeZ79mZVYLkZAXWPKMKN
pN1FvlWE50pihrVxEQn96s5C2w5mN39/99OCMUSIAKFGuh5LPRjfKWlQDUb9kA+ja+97Wzj+NuhE
ED+NQ6Xv09zhh7x7TUVyAvnGtIZ2yiKgKcvrIvQc3MSmvPqWjGaNLHfr6xvHaIqPia81n+4vuAwn
3JFqDKO6sOTEN5V1Y7tci6Y2PShW7ClnAH+QAWjKLm/WyoHbM0ItACKKSELb4AbaJ8LAbJALGR8G
YVj72rarbTUF+jEqo98zjcmVYu6tJyOFYTVwdor5e30kFcRjsKCnP5ToXsZbCSu+2w2x3f50RPJe
zU080VW6obDYasiGGef1an0wJbYP9vqYj/Ow98zi+wC5bNejqveY9Z29Msl8PWp/Zk6sB62JBIfR
qWLeLDInn3RhAHVaHytjiGESp1ZQPLedH7QbAFg5TCozEcdRYCq5icrSYv6loehzKuACfcZRM4hR
fBRltqlF4UNUaczho29k/vdak425CVE//aw3gVZuy0IbGTxDb/S3WEbn+yhF5xPAtNbtoxLiOJ0m
WcbbKUJcbxt7ovh6f4suL/nXR1Utc4WigAa4iHMkdpi39rU8Dp0mn6MmjcEx6/WBSVjJcAj/ndGl
xWuUdn70gnBauXCvl0dWRglEIp1Nj41JDOH9+suWRt6aPoOowzS62Sk0C/MyaUO6t2i6tLtBwwxb
m5ISkIUjfkSZviYXvkC//e8HgB6BtUHAhwe52MieUwdRBvDvYDX4qpYmrOXUmPVPMdDfHX7I89No
+s6H1iz6szSaaF8D99ylriZWrubrcPy/H4ILDw0xxaXj11y/iaKOOy2YfR278BAwAJ0rNCQjFHS7
uukuIYzpl7rzogP0Dvt4fw+o//r/bXcChupykoQowq0SU1u8gxkbbhAXsXnMPDf6koVz+NiQxa98
6uuQ8boKE0GuOBr4dIGWbcY8qWa9s2fr6NuU5zhWGp+MyZS7IA3XGhbXwfD/LsUkntScgTEF1/W7
DEFUVV5sW8fE68wPidZyhUlj/BFGo3+Y53Atrbp5NFr3lBvIXjFlQ2xr8QJ9rW8DSSfqmJQ9TBgd
3gtGpNphoHmwvf+tXsUlrz4Wcp9cmSQJfC2o9osT40Tc5TgFmkfptO3L3HXhztB8fwPV1DjqbfpP
VsTiTJU8fsUAcd5ETuw/6X6SfXFLHJfI8Zoj+xCEhFX5u4mk6zK5+J6bXpo8J3GhfZrdDAjTgJyz
hGZ47CO/gAatTCbRM9iXbld/vP9Mi1kx30s9k5LIIBCp0njxTIbTTDSbO/NYI5j6mTs6RSvAm09W
Zkna0KCodbvsT2YvtW2cz94pL13JMFaTe9+aEDXwUVe9/5tuthA/SaEYGW2pSmD5mnURG1bPnOno
W5nzAQXmj+3UTCdZIu1aVfN/91dbHn71AsgSuNpojfISFoe/cueREaplHaHlBF+yACEz9gAda73R
j2K2jU0Ne+xHKgiN716ZARRpIIp0NIOXxXIWk6VBLLGOgqN5iQ1AM6kVhxvPE9Nn3Uq0h7iZzXOo
NWuTqNtnhvRAOwSuI/GOscf1IbWcUNIsnaJTTr94Z7Rdf7BSrPwqO6e89GW1z/MC397OWhNnvv22
ZNg8rpLTdigtFm+7F04pQbhlpzmA3yQqr9pXjhU/ZT5ZGuJca3yhxXqM1JR/gspeKCaIfov18tFG
dSYSMIQsAX/+MGQamVlBeecHCB+PM3KntFj70/1Pe7ssbS0YbNzrbCrYgNcvWHoJ6squNE5FaGm4
QOLYhXn6P3Y9jIdkjtbwX4urnKdULW+fj+pAXKVneL0cZIcuspGWPmFHJndN4HX7rOqt71aZxD8d
LWhP2ei7O960vin42ivJ/WI7vS6PZpz/P8Ny/nK9vItJVDch1nDKuc8vHWjFTZtow7EW6YekaPV9
nmQ/oDFah/tv+bqOp+dDqwCQC/kpNwCRbLFuVOpJ0ES2ccrrMPnuYw+5tbMhekH7zDzOFtkd499i
JUN9c1EapICvlN3PMjqZCYp4flCYp1E61kErXB9JBgKm3cSw8CnndnVrrDmNvvGBkZ7huFClwoa4
EcMC8+vOhW2eYuBlR+wJw01qGPXRStGlcCmutkHYNaewqpwdDB3zv/sv+nY702I3LApkuGFIVS0u
iQHNVzOZPeeECPS4zzun2JrekB792Ek3sx6/zzNQfVh+JPxB0n96iDcw9ikxrWyoM/eU+qO/dSvf
f44Bc0D3rBGeXLnW33o4VIy41TENVOX49e5F/6LU5r5zTxl7+ISvs3w2B4WeHOzhW8HBWUn5FsyD
/z0dFD9IFkRe2t6L01pX84gmSuKdZtgFmzq15kcxDMVnswpVZ9iwjjJ2y6OZ2zi8AZo8TtyBm5TK
9dgX7fyYhmb/qUlxV6dGqF4sURYvrQdXRBhGvAUTVABH0UmJhjAaivelkurTUJ9RmPEnII0l0JEW
a29VYYqFszEUL05XOFvLQJi3lt2a7s1tWCFsKxcTHdEDsnTz+sPMfWiUjde7p7ry01NgwowxgKO8
DI0LBAFq7LbKE/+Q1Kg23t/vi6Ty9SEhs/0fzr5sOW4c2/ZXOuqdfTkPN073A8nMVE6aPPuFobJk
cARIggCHr7+LqjplJaRMXrkj2hG2StwkZuy9BmxRuDDOVrWnkV2OHTL1geSBg4rzdQrwAmFjNRDf
oYbx8XKsN4af/TKWMrdqqLbCdrzzrjxiwDLcA1199IS7c8EliFpbeleX4ykeMRh+M0UdmDBAxDC/
kLA4/bhsqoWboAR/ha1J3Gu1vKWGKGKTp93Hvg3SxybI96aona2EekgIibZhjYPKTETVmvjyy7xq
aADPAQbHuR27JaQJlLnnSThD6yBXXw2e5kZQeHZ24Gse04BbH94bCYfcWUIWeGwY06lSvICg2Z6G
0y2O59A50PJJW/W1Z26zwnTfuaCgfIYQ4FigcVEAUj9K+N3EGhoYW9Ntqj3t0gfNrx+zcqjujUof
V+/7sLlYhyPszEZEzvSVyAKMfhqPlJYN8pFrRy0P8kNA4dpYymrJUUzd+hAKlwRseTMaDLVCZb+V
7dhKb8DAyHQ+hvXYufOYmKKqS4xVOlp/tpXtLVxQ1OnxHBM3odlFEMwwXRkhzpijLmlzZ5tCiH9t
cmbEMBelUea22aqbkGu73JzqojPHmylNyIkACYTF8nR28BJa/xS3ki1w5U0sjNqK9AEgwnhEsvSH
1CBLrw9VMIGkJzFVLwefH/7iggnRgzk4YgP0jC1ALTbrCfWEHBwHYMpG/2bVtR6LpIU91uUwb/Uj
sg64dIDlh/8pSw6rakcEfu9s4dimrd1x/GRpoPDkHvSpIa5Cjg3xmoVd761+RPUDyR7IQb3m0LiQ
wK27InO3ueWTPVTk5V3uBgWW8JFFZtXrf17+RnVlmZvyRTw1D2HT2nQLZJK2bGCf9LaXB8gVjk8y
8/wl3MNboXDNwMfNKxiGzemQQU4JjLu2B6GlQaaq7Fh17WGjimdWxsIq9lYrgrMOwBhgi7OUy2mo
XO9p4gMIsPUTWeRh4hI/arKywLkBKlehdCldOO6+9XHY68G6Q6JqVkk7jVgRblulnrpbuEK0Gyw0
2lGYibMtAFB9dygIO83VFx+LtIFb8WmocbSEk7eptzWy6rEsrfFaz+GhVSf1sNCMrz8KlYH5XIFy
HK5LzwSXF6U4IXufM094W9QQ0hvw5S14lvSzQmPzPmAF7rhg0KLCA3DhnOnEjfv0owqRszEhlre1
TLFzy9k22e87INV8oNY88POt1J0+XR77r0cJqjvgSoIPM6M5VOOdUUxwJ/SnZNuR1gxd8Fp3emvM
KgDc3gDF+T69tedvnNVokIADywHOZ8q+UCVyGDhOCDvspW480pbcenZhLaSFnuVzTlfHYK4g4eiM
GipSNkoYyyClM9oDgWVgUG28suQRn0p5n2njGPZ5Ja/rBoUDL0/S+8bO8ghH1D6NIGOerXL8EXIu
zSswcgQqmKb0FlbVZ9Deq/fD2RFVyxk0pOKJbTlAoqs0tG3uShJywAQe4QMlD63oP5cMCkha6Vpr
sKut2OpqL3IqGmwch/J4TFJzJ/uhu6JDYV+ZObdmfZnbZpgADW1KApV934pQoWy/OrAtjOCmh4W7
hJqeprlk5Tq5+1jkvXuEalaxqm27P2p2723pUA1XsuZB7LRAU/e5Rxb2yzemEkr2QCTPGSVMW2XS
MrfiOKgLbQvI6LArU6gmjjl1dh1uiQsN/HaoGe6OogAKYMrWzIqW2w4bta2DDfoaRHToTgPRsyOS
tguhXu2Q7ox9QKkSFQEgxANlqJVQfCsghpLtPMnTOMs1cxukXA+9lGtbywefz7YhJHV52r76PgQF
NAklNwScPYdOlwoQBLGMWEO+gwQZ32TC4RvLz+SG2vnSbvxWKKQ8Z9FglPaQ0j4N5WkgvqRuku+0
jsGRZnCHY28OXTTwii5wxF8tRviql6GU3VGU0hmdwc8hb+aLsE0NuhpTK43R/n8SgjLm5UZUAJNY
jOZ4/oy7wjaC86IyIIMRvFmvgTCgFMyJqMZYTIq0XpnDBK8fj5JD7wDr4VDPW4+aJYD+1yYAiKGj
YOYGvQkguvNxJLKGIAwuJqwuyXuPtHhDDx54AJ9gdKETThs/8Wht5BZkWLD8Vze5cL4MpkG+lYi5
DuySvU/I8K8WQbUCQEmUVjHArNN4cHohPTTxCzitSLrO6dRe51RArIR6Wgghg0YLezNtoglHNxoO
Ns/3LizhFg6ACmv0+TXA0gFUC5wVoP5UrJ/pNzqlXC92gTVBwVHTIZQ71MNkX09mkcF9qWyDB5fL
rEPGp5p+cDNBgSUACb9575o1gw2fFcGR/QbXRBmSwNVD8LX2i53QgTqcCHSuwOKv1g5m90IoNXGH
0QjfAxwjwO3A7VPFWrQdkzmDH9+uLkrzmlSlFzrAn69Sw+uPQ9K4kQ9bhNvUTfV9QmD4dXk2vDH5
nllZDsB4z17Xp10/QFmQddAS21FDDmuf6+mO5Tpf1SMbPzgoai7Ee7OTkSDClgDI+SxnrwTsp2Sq
K1nupDtYGOBFDwTL1DVhH7hpiT9TJ5pABiDRVAozYgP0czApl3wQ32p2AKLnGgeOQI56JE/qNpAQ
JSx33uANHwZAwdYE9mk7uxSf8ZP+i6UFZeSOPIvcDg49C9vHG8vrfKoEggEXZtx35m55cb7spoaM
ST2VO1uUCZJG3L/mbp3tAKFYcuh73cMYwrj5I1MKLC3yKKehagkGvxyCaqc16Riy3uuRHg60B4h2
fjRFVizJNr9KH81AdMCtgU7EYQzkTWX1AusM2Fkj4LuBeX6k51Bb5FATBncpZaFGKZRUKtABdRGU
K2lZYsOtxr9D+dH54kl7qSb7asDh6IF8JIYcJhl2MrWpG9q55agNw1XhlV0QNgCKXJUoqkcYajVE
QqbqOkM7bMda2t9Q5m82Wab9eN8sQyp0zlNCHALNAeKSedoHsM5yWM/AHBNWMFwbcAAIHY+le2hy
DPvBa5bS4+rpBKlxbB7IEGDzwLVMPSjA0RiHLeoYu8CmTmwDBx9bZitCGBSZEOUwy6gg1F1Yv+cj
z4vTLSAqs/YjoKA4fWEjUXWR7Cbp2OgU2sEfmbWjg5feap0uofUvUJbtpHM1MLh1VJQuJejfjDwL
YsyEYUj+Kcv1MBCkh0bQ5ozC0XeMBP4GVoF8Kxk0pFvoJYadbqS42MDC73LHKvkYfDOUmZDAQxZv
XkHVZHcOYZFUoppz5EBHxYU0knXet++sUc5RMKmABsR1FNdEVd/d4R7vAjpVx2EwxFWqd1ZIuiE9
tlyfosKYtO3lr1JWp+d4yFdYuB7OMFj1cFsB79MTZ6yOpe/lseu05KodOviBT+ZSufeNUJAlQ04E
pD7A8VSMEYjomaxKvzrilot+qlnieWHVQ7g0aHJ/6YI4n1pPh2hwEk2Zh4BJTxqvYF6JQojlRVkL
Mqzo3RJlfPYBB3nrFjt087G22+AIZTErhKWzsXD+VNbjuXHnvAI2FyxMwDUpy2MP55aiTL3qyFq7
InEF5aoIhE3rQ2vZe1uroIt5uTfVBfmviDOQA7nZOZ2h3FXGDp/sjWhjh0zjvnDGIwyngp9UaM1O
wEgP8Deccus8+NIFXqJHxEGmA4q4FC9XL5EoFZQzVqb5+3FFx30QwifYIk7XQpFyzuF9TI/F5Gio
/LalG8mG2yBiFwC0dTl6ozLJxuy9KtKSsiOhAa7pEcBivnJSGyrTFrKEpPbdz4JBbdKDSoAVJ9Vo
rBYa7q3hYiDPhFmHyYBOO33VrjdQNtd0epQSTpYFGLWwACBu5CW2fsg0nFQ64OO+Nz63P3GWWyvi
S18udJ+ylj+313zFhDz7nPLSlQNTOZ+W/dylR113JiAiekeieO7WG6eRRZjknRZ6ZvHOevJfUUHn
9mZNLVyVlFGaaJUn/Qq9RArLuwZ89SsdTAaQyzitJPCkEbPTJ9bo/qepldPCPH1rUcBW+U9w5XTU
J80AmQlOjzUKedcdlPxicPTcXWbW3y538VuTEccvE5MDVDFol5z2sF9rScrqkR7HJqHfAUsuVl4h
euSAsFGHFW5C68sBX29VUAMA0g41LWh9vKpWtG5eCyR+6LHNmvqmTeF3lmSu2PRjdwvB8gyqpv7w
UaKnF9b0t4YRsC6o6em4XKFCc/qlutWPXM8DetTgMbPJ9CaLnR5sWaPy0r3uQTJ/IkCFXP7aN4MC
huxBoRG1bJXFCilk1EBGwo5pJqYPuevVB4vAkNBrK2ed2KS9y2p3SSRZhY0+j13cL2a9RIDDsG+e
fior9YQUQ43hk5b2wwhB/ivsXOOKNzm/54bzE/aq7rXPtS8NuOxHOHi0SCK71hKN+q2vh8AHaAo4
GM01uNP3SAYjh55LQ49VGRhre3TFo54GqEz3ZfZ9CJzkMArRL/Tzc0cqe9yckgKUE0kiSBIrHQ1Q
gl+MI9L8Zgsddxirax8a4YDg7+fDJ2vU9S4ijT49VHbprAE8SjdeFozoEsa2ScLqNYq96QEdt5Tn
eaM5IFqN9C82etxE1IN47aKwKtwqPaKWA6Ul4Y+x57TWymshjzgafrIZx7LfvHMEzpsMjqOYbkCK
vCp+JlpNqgJWPEcuUwLHK0CqQ10wuDXgMFBdy15AR8Zp3YVeePWtCItjN/4A8ghnfqUTamJrDpjh
6bHsDONnCSvpLeAqxa6k/ddsXtSsYVw6iyoxAUMACxjZEww2lFagWXE63OqBF1ZfNvSmhsdLtmkT
v/fLEKha5rAI5Tyvu9WTTpTrwOxG930pKwSfc7uQGgHuCZxd1XY9n9IKCStP3LBmYnvc4z4jwwUO
08CNECInw8KmqKzbgELicokiEHAfMyPMUtKTopauw2ynu8f/N60AS7J3Cui+w+nmCthF6/byKArQ
dC/mFMIBig8g5szGwUE/UHbDlnk2DazevtfhmxYNJm4wVQ41ABdSbTgojsOq11tYr6clPRSs1z5c
Dq9sGn+Hx5DCTX7eppTRBAwBSN1WZt9za8pXgRzkVqtaHXDIMYjzwfzo9L4bDcg6x5cDzw9+/d2/
AivfbXFidSmp7Xs/L1jMoYF1l5um//FyFHXg/tW6YMZgokDFUU0/Erg92E3N7fs8KLSvrQShUcNN
cz36HrliTRnsq9aSC5/2egShSyGAhAwFVJCAsj2dLW3AC6KTyb6fOtav4Rvnxm4HRDO80JywCpIl
zIe6Kz134rPANwQ1MFPV4k+ZeRl1J9e+b2QtImq4TQQbNOjRW2yMQRoiazdv83UJdY+PDNK2kZnq
7V0DAZeFFJxyuppf5NmiwcKJcvZPmDv9Re6p4P5oFFnu3KcuoStHNNnO5GBzT4wtSbW80chw0AJ/
BdwnQMdVlSuXlA3QYL1zP0hx23jS2FnEcb6XsgBSyhuaJcrvGyMJhR+kUXFrBeJVxS1QkwfJ1Arn
fgS3+opWIviJDUCLeyh0rBJ7DOAHaC9xJ96YnRa0aECCnM3esPadtifc66y8MIV7Dx89AEqDvNsG
g4AANuvs45SAT1Ewdm/rw7hk7Kju9XNXIluPY+ScVJrRdqehkx4eYIIazn09gghbug1KuDbE1RMg
JtdjosPBsiDZyvHgO4RSuVgzYIDCFBq1N0mXu6uU1voVJ+0ScP20H4AbwUaPo9cMWccNDxeT0/cy
8iJNkatxH2eiRLBHsrM090mmt00QJ5YFwK+kXS4/V4IR532q/c/BERbcaOCeQDNR4WtpbyG7Chuz
x6H2snUBO4YdGjGNC9dbIkGf7gt/hUKdAhRUmCt6wMydfqed48TiW4P/OAKmtik9o133ZjleBa6A
AIPmgd8fFLr+yYcVWJjDwPRduy5SoggOuNqcbAO2BAyp0/hOaQwC6e38iQ0gjFwFkFnUb3mTSvdL
0aRGn4QatAOmhaVTSSjMYZFchEQdsrbY9aEmfRrWzBo6dnZjPk280sCQC1K3WEGRym22XtnWkscA
EOnigwXSoX8LGKieX4+8Snlomwkg75CRSFZdghv0wrHrdL3BG80Gx5DrRrobFT4IRZ2+GE5cgOy5
mf4ElCToNXZRGOs8oZ2MHV41X31ayyUi/ulqijw2GPCgkCKbP+OuX4ElfQ0yftJz0p9Id3BYZg/9
J9gSDqFRVenje/bJv0PNB5HZ+waHWWXhTjuBCQdL+58g62XWIQ8EsG6gN/nlR8PMvdtRpvAixFzz
nIUeV9sVIx0gepAkkKCDFIeqNoDcNkyngiEnYSE9sc98am1GyPtbYea52hWEB+iS5PurdgWsF6JA
yHvAAxIrq9KVMoEtVBWk8I/VPJTZNdI5UU2wqgudkc3lhj1dwdGwkKWZl27kOlD1w6Q6HTYa1jBP
65qWhLnjJleMVqjrl6wPx9rIbvrJs2+gnVaEqTdVV5dDv2pZQGzntBwG7ayHoYZuJ4k8IQQiYTlu
++M1w6UxgstXjUQTpJDMBpXAywFfteuM0Q/A5gKFCnActfrNM00A2UITfKtI8u8QP6zdEJAxcagm
HvCFc/rraO7M0wc7Cjk//KkskIWRI3M+FX2KqjGwhoAaFVXI8zIIwh471UK0V/2IKxAKPPCgwvoE
vUklmj7ZZCJm6aahTmy9RzRoh4atkyY2iiClU8yIXlATAmdkR2u0/a+X21apNWEgoWX/EnFAyhCF
XWWG9kjflpa0kjREKcTUIS1s5WNc95Vf7tgQwOWrZSSHhbfe+o+pD8n/sOgC/WvX8e59DmB4l9n1
d1b6R51x9kVW3iXFkXnygt5LQ+FZ2UaYZbfvWC3R5R6FP9G0pMrwqvVRYkRKCzZuYG9hkVBmkSkF
GZCdBGOB9h2/RzlVrKE1pYV2WSbbtGDijrhWHzs4iSzMIvW8AbXj2aYHUxifjSTpvE+/ONLC5MRr
/Uoi9GDl1bexqu9hxWx9YlRHCdkzx20B8fmFVeNZEejX7QjlJhy8cOSDqChypADvKdugTDLsRMzS
09DGQZ5/0JueD3E7VCON8Hf7o+WmA7saysH85nZVdmdVpqAPbmnIA4c6Yx86rBg/OTrNjHDwqrE+
ZDm1vwK55xwNiO/ctiIFfz0jTq9tOFiXw3csif2h08E7jjqc4NpbDxJe4q8bwv/5Mfxf8sRu//oG
/t//wd9/ILvZZiTtlL/+95j9aBlnP7v/mX/tn//s9Jf+eyOf2k60T/86PtT8X2tBHx+6jFH1d04e
gUh/v0n80D2c/GVFu6wb78QTBN+euCi753B45/m//P/94b+enp/ycayf/vPHDyZoNz+N4LX++PtH
28f//IE968Xknp//9w+vHyr83i3GQ1aDQ/7EX/3W0wPv/vMH7B//DeW6mR85XyJBkP3jX/3T808M
99/YUsCexIkE2AIdA4OytkvnqP+e0R4AeuLEDqIFfsKZmH9i/xs6FJg9AHjhNIfUpffH/378SYf9
6sB/UVHdsox2/D9/nM5FDRMBdLfXc7DvtKQG+Wo6oIK3tfvhh1mCql6BuAXwTr9ycFxdJ9MSlPp0
+v2Kpiwx0FAnJEuC8SDM7tG26LchG77aOv2ouc4DvBYXKmfKdedXHLTay+mtj1lKEqMZDgS6cdNq
SALjbmg9cg3HpO7O7fXxDowjfw/Jau8zdWhDQviQpUcBzKcfllgF7gcTZ9UQuiXlEiT/dIv79VLK
tQ8CEGOftel4oH77gPKwGbuimnZWHSyhkU7PCL8iKMUJ1gIfxiBjdTC05Krx+kM7US/uyPitAYV+
9WJ4/z2CXo6Yc0GUPTMxx6LX/crfep0fyZrFRnWFnWWlvU8o6J+vUEHbdpVzL0Ot6qCVQfEI/4Xh
qoVqJjyT/Oquk5oeXf6Q50vXr2X5V6B5TrzYBKCL2/peVveHoPaaTzZjbO1BXjoio5+tUsblGrDX
LmpaHUS4ZtSxEGOHwiR1aJxBvv6gBVn6BSgG34yI7PP7Hju2HvLWzG5GJ7HMEKpQxS5tZLNwjVPO
Db9eeZ5YL16Z2ZVVWWknDzkMUx6CDlxrpyb6R1HiLA/yXttlIXi51dfRrP0qbMscm2vWWPnCwels
m82j4sULJEY7JY7G5KEs6sj309vG4j+YPl51ELeoS5DcG+e2t7/4Zr0BETMcSh9g12DlSLHtnT5C
yTIquX03kWql0RyaDgtNc2Z2qdkykN68RoMb+EGOt1A01P1jXi/s32dG/PO2/uKbbcmb0QKM8JD6
8Hz1bqoUFFUuIl4vgevm9e+tkaisV6ae9q6pIYLdfrbro9Uv8CDOvbmy5KQtabWmxFQi9ecaErc8
y6I8uQ7apcXg3IsrK84keF7YBgKAlma13UqIbmF2nnuysswglxAw5A3w6sYd6MChTBZQxGcGigov
d4VA6ahP/X0zwqTYFsWRVyCfQO9s4c3PBVCWlSowJUmFm0GTu+UrKqmO454LfHc33l5euc5so8+I
iRcD0oGmeN1YtbeHuM8WVwgSJlnwCFbbbnLIlsMLeWG6nxk/z8joF4F05utUoi60z0iw6fQchq5i
1RUpuNrfLn/KmW5Wr7OCVZnu5aYPTV/gpge6aVj15+89eg758uVB2EhHp/P3FRECFi36k9Wa7kLL
nHtvZcZqLCB6V+PhyJxiFUt9Hpej/v3ym58bQcq0LRvQlUBL9vbAWx3Grrh32/w2GZv733u8Mmll
XxqGliXenmTePc/GNai0d7gSrn/v8crMlQNBQqF13D3rxysIXe0lqIChYfP48vPPNL2KbzH1vhiQ
pHf3jRCRUXxqm37hzc8chnVl5uZ6Y/Z0onBUoa4Bfkvy2bd7CFWRa56aH0Zu+WHqt783iXVlK4cV
YwdLlcTZjzDjCilxNnB0/dE15X1O6yrm8n0alf+cGVS+K8g0QWMVCMRYtW/0bC0F3DZJkmzbpiyj
2W5vYVKcWS7ULD7neV+KHpFyYsApTyJM4ttTzDq26zJvKXtzbgDM//5iYhsZLXofBi77DnDx0AwG
EwK308Lqfe7hysSGqkMHYxOMrqrR7J3OgjYadd4vPP1cCykzu+0LnjXZ/Or+Ay0fbAF9+29yXFhM
zz1dmdglS0ye0QzrBruj3RHb3Lq3hlAgyXB56p1ZmFR9OZSVe5OOWDkgVp5eJZI9FbkGk1GduAtS
3G9+AvIySmIGCnoQmCABBqs50g2ZDy24NrFQZ9BOapKl0s+bvYwwykzXg96S9tBDvt5titAkXggt
7offaKQZvHI6PEvZpMSuIY0vE0giEGaukFgNIDBoL0yzN3sBAea2ezH+zWpKkYkh3h5eaQDoV0kM
JcI0LHm1AKs71zpz4BcB0hr8JR+O73vdFHlY6jZKYcjIXm6ecw+f//3Fw4HCykfokrh7w6xAE2rr
LPTJkqHkueGjzF6ZWzXSZIG7b3kfTqn2jTU+Cb3WAJNZW6L0nWt/ZRKPFrFqm3lonsz61AvzmyTN
g2ksmvmee74yjUeGehDgN+4+6w5wyoItWgUI0lIK9FwTKdtzQmnGKhCM9zzbsuyu6bobaCzEmpau
L3fwmddXvS1pl0wsxSV0X3XZD2q1wdeqIO2HUtbvK/n8vaPNul+nQygvIKNkC3SAnXISc4smMZOD
GaftsCTecKaVXjm5tzBu4Rk+QiYPDpixrVmFWQ6OUbJUXzkzD9RSbAsP89F26/oAu+bus0V8axO4
xZK1n4Ii+dVGyhwGDqfThO2UhymFyk3udFW6TmRZfvchB32td4P3RZYg90NDsAS3WPe1Cu52Hpcf
09zqtpeHgmK79+stlMnOE4gGJZSzg9bzfFWSvv3TQDJ6ayWkakIBxHwGlp4O4Tbb1oKwtkucGYLK
4tam1ExQy4tu3Ke2l90VIoHXGuQC976Zw7R1ysbkNoPIAIjoEDK1CVTxszQZ2tAgnnYAi2lx037z
WDjb3JwONwr8VItB2B6g/0WmEG7wpAvbegJyW9IUK6Q39qYTZuDKwAGQW9VS4kGBwP9qPmWlKaqB
BI1Dy4P0ZNwn8uvQuDsmkx1o7UcZkLhIQbi1jh1eC5iz48CHkKdFqBnuRmTmrTtJN/Sd9H1stF/v
o6xMSORkvuyy8kCkIXeo6DtbI3e06zzgzerykFFkJH/FUNYny4X2XKHV5cFwap9fo3whp7CAeiCO
Ga17RQsy5rGNtEoazzJxG5lpUkeiFqk4PqT2Mavq8WCYeve48EJn1jO1il55uWSmRse9EzprbOZx
trq/9UO4+GwhZRmWmyV20ttpa6QRlYE2iiIpiwyRYJMbfC2/Fbspif1bb8V/WD/dLOwgV5XH5M+F
DzszrlXYs9FiHjGCcP7RuyHXUCduYolUZijDH8BfxGA4Rt4QWav0ali42Z5Z9FSebB7kHqgRbNyT
wf7gEPkRsJCPC59zrp+UgWNkrBhMHE/3zQo35qha8WgI4ZYXWpEVQZQ/BtZqYZCe2R1s5ZTq1hXK
Nz0c5PO+v4Hwwq2dAa/j+vVK6/V64aB05ntUxccAFzcxBQW6p9Fvc127g9vkDsY0S3yRMx/hKR+R
JkUjUd8tDrWtmSFuvGkMkbIqnBKzXAkGOvfljlHEbv+Z0a/EPLpakzAEoAfkI4vvWOzpTtc5GMTE
NaIJYsUiRoEGRp1uQa5GrCdrZD9IjGt+e2ByrD4nTjPsKHxGfspi0Ktw1LV0CG1YLfihXkl5Cxis
UYXEgw4QKq/9bTcY+r6En+FXmndGJHIyiQhyT+Pv3VJUxBj8HGzZuv6wh7oqKGjfm06sKjFtA8IW
Gu1c58+d9uKUzG2seqMfDJDr25bQ6qvSKtTMD5d7ZO7hV+nmmSl0+vCeunAnGLJxL6TovnVFTTFJ
2sK6IbhsHLDcDesmMRwIK4kpLK3AWFhxznyUSo8aMheSPwZGXBncGEVxSNlt5jULed1zw1lpMeHr
MOm1q+LQ01IPM/DRr4hf2DHFPrlvtbFeEEE4s4Sp/HsC+v8ECZ7iINsONFWvXNWWWEorvl3ggfDN
HPVFv3cihYzWRNmhDthVkveRlSJJPf104DvXWjeBj5wvAJna58sj4VyjKTuOAAmt8b2KHQBlDvWs
jWzzAy065Hfvfi+AcoKBBwQwUG6NAPku1Q9ddkjNMqSYrZeff27PVHn5tIfbegfnsUNt+tOf0zj5
6xY1spinOoXURmps27ymX4ApHg91Pvv1+pLuWGq2n1xiGXFXy/yKNm21sMOda1F1F7KJLahj00Pe
+lfl2N/UTP9RDM5BZOXSFfoZnvzGBFYxWX7dNE4qWnbooyEu180mj+naXnlrI2aRHw9REvZbuZGb
9kg3Wkziy439jMJ6K65y8UL1L0E5Fsf5Lh5XzvpPIxSbJoL0RvQkwy+Hw7UVPXz60IfpSg/b0Aw/
PD7+DTU5QZq8LDufWTtUnbK2YWDYsZwdGqjE8gF+g/XQ3xmmXF/+tjPTWpVYTIY6sXR4eh8InNAf
zMyg644Je2HReLNiM4MHT6d13phWpoPJeyD6sSAfgdaMavuumH7gPH/5/c+MO9XsqGwB4ScCEYTW
w4nC0aAq2NkroVt3vgkM9+Uo53pBWS+GoIAKZTMvsrJayQznwwDXVv/3lnBV9WCA6hZcasriYE5Z
XGmPkpLQz7S4XuKrn2sk5f6ic2LqfN4j0gG4CC+LqUVi5t1owf3l9jk3ipTZ76D+Sf1M0EOQWXec
si2gjguT78yjHeW41qeBxKqFskrfut1BAzZRaIm2cKA5068qeJbjKgd8WZYf9LR+miT/0pFqm5i5
+XvjxlFyoi3ctC14BOVwpTWOQ2Y+5YmxA07q6XKzK14v/xwxnbnDX2yb3ggVJhLgQN7FU1ysynW2
wvjc8mt5U8bT1Y8y1NcgBXcPbVhH3RPdiFBEeZSsysha+MRz/aNMcbiJlFo14PphA2KU6c6G6u32
8ue9fV4z1XrvWI6NA6tssYduixtaQyBvYJ01rSZ4UMVZbW/SWrQrk5hB3LXD58tB3/4eGJudNinE
iV2z9+169iD6zivyaGT2wlB+e7SZatEXj0UGctJNaAKzP3WTDHdBzapbV4xs83svP3/Uy/GQCK8u
Ic+zTwMK0xXNuxmt6ePlZ7+9lgN5d/psakxGq4++se81GbmQF0BRBwm0fijj3m1v8JPby4HONZN5
GogYjUUqBNsPhpHFII4WYQmD0hkquuRXc66TlQWx86bGN1yt33dO9skbk3WbDL/ZTMpSCJenLnGM
adjb9HEamrAYvvkaeKX8SEAv/a0WUkvBdQf3OAqI9x7GMV3sGsgwS/A2th0UvBem9dtbBticp53g
aRlYYDVCQC/fu/JxWmSxlZTsymB03AXwsl461Z3pbrUgzPWG6Zpf2ftqSLzPvSfIJrF5spPUIV8u
t9eZ6wX0b06/xjGruoM8rrHPep1sdSPvoiq15ZeCFOOmCeoA0sStuS1a2EMORVpFs/zJt8vBz7Wk
skAmGcuEWwfTPteCn4Uj9xOH0V9ppPcZMxb2sTNzUxV0zI3MhAtRZuwhlOdu4I8IEj9wtrHsIfYB
jk/7xfC19OnyByn0pv/ddYDrPm1NouO+3wSNjWpu73xw3K7eTcZI7n0j4zsnn8ZPRut+G4M22wdy
1GlYCq9CxrAIvLsyZeMSyfncyFEWCr8sCOTH/WbvaDLWAy12Uth9LdWsz7WpskZAXRROaIY09qX1
U0O1V06omEJ/TbgP1mI15MwWp1aWy7zT4Q2TDHuD5rdBU2hbMpkRuFsbKNSsqrbc2Jn8NlQJXTgv
v91mhlpozl0+NqQVxt7HqrTKKfwvZNJUqAML8ZshlKWjAoujChw57X3gYOidTG4n8uHy0Hu7T17J
ek9UOB68HIe9FO7KK/o1oGax2bEH7tJV4yDrfznO23MWXInTEW5AZhMCd5m+53SHsiHM74aNPtK4
Hb9eDnCuG+Z/f7FRQ/1hxNgl+r5LtQ96kuLYX37jUPi5/Pgz1QSoCJ4+nxSdrfnTVCPVlTmxN4nx
yqo8N2o7FI0qvawjHXoPe0ua1gG8sZ5gi3Xya6dwgWAJeM02TZ7avzkglPWiH3t7Sl2j2HsFHJsh
Ab+ycmaGA6t/a88FTe30a8VownYQBs37vJSROYgVs/mam9A9quh1r/ElttbbxwZI05zG6SxaEuok
WHCgl0aFVcZdPqTx5T47N+aUg0MPlVXf0ZJpX9ck4hR0oJpfCXQXM5fMpc+8v1qiDv4fZ1/W26jS
df2LkChmbhlsYztxpk6nc4N6OA0UQwEFFPDrv+Xoe6Wk2hg9VktHOrmgXMMeatfaa+UJKEeYOh94
AT4vB/GBrqUkC5Ypv003mqHY0GdTD6LvQxMEUN3wDVE3HCG5BQLp60u0YDXy67TRKFbF9Gk+tFPj
C30TA3aur53ShbAGpO3X3c30JudGw9sDmZN23zvMTf20aZXEt4bMPSj9lG1cvbNDJTOLbTUbZuA6
rPNEZyt+P0Nq8bZZSr5BB5QcRMygMWX1q6sXfku2ikVWPNvSEp6PxifHoxoKTSlDNsJzDcpHZ4Di
i9ndVO6B5PbXj495MSedU+GXi3wOzdpi/tifO0sqs/X70bX3qTWSlWVasBeZxkVMAzPqMsU7kW2A
D5Vnule1PQTgU9W36HQT6g63nvOB/7RgEFfLUYOLLajE47017g30CbrGSt62tBuS42opLTqIFCJU
khx52o/OMr0CmKbbDpLkrrijNNBMRXJBey20XNz+ey2CWPLKBnwoF/xbFgVN19elAX16DaCxJQ5Q
h1D+E20PxiqjRS7qJzoy0MYQ07s51nWx4TPJNim6Z4xAM5L0wPWxzz29x2OSZ3apuREk7vd1Z9GQ
KHqmgzmuaE9GCaLpkZ5Z1NCvbgQK2DHOmA7O7xrccoMOgj+RZlv9bspya1OC6eKYNv30s9fm+C3m
Yn4GQ7TiOS5TD0OBLCdRhLtLKZQmQSAzohQGsn1YAJu+VxUUcScs2G5uFNefy7rJ/Dyz+5cBqkWh
BbzTL1Y59JnXdQ15V1Y/9V03+yCWTyNd70fHG/ShjcCsb4O0YXbuBpvOARpwlR2xFRMtvWC32jPA
myGImAmvgNbuRowmPZP15fq2ypRqy1kKh9LGaQ2a41H/OedQSw2KQuT9lrrDcFPBERJUXzfOGauk
ZlM3H+YeZKe5rVp+luu5N+eU+kCQPF4/f2efcuF8yA+g7URagBnM8cCtLPXRaTZ5RTm8X//4gvnL
j2pl2jeMdvh4PsAtl+9T+gf4lJ1rquH1AZZ+vRQOcEEDNpIgU+5H7ZuDlt0HvOmMK4a/9PHz3z95
lRTEBUTMKQCx+QBux0ar/VrJ6UrCtfR1yQ9TRnhuoPhwAMWTCVk59S0dx+j6sixgmyBV8fWng44w
qQveNuApsVGaydp+fiCknF+JEcN1mfWs+OAAdx4L8BaGlsrHnerQatcaLmgZm9Y20XTYIf3LqH7H
tVEH13JbnTpgL/2BFM5uMJl25wxURDUY/oMMjOzcy+Jqrei7kKrIT2eTZc5WW1j9oeBJ4w3M+p6Q
7jgXxXAWDN3zJF1rE1pw77Lki33W0BohV3JQXUyYut09qPsnHzWz4PpmLAwgP4ilvSuUZpymAyjv
UQAmuvDbNrZ+UNIhtN80hi7ZgaPUWoIrfryfe5CPd6+F6m7dZlo5qgszkJvhWe1kdIT33LcIrBlJ
d416nBPrxvWRrqIKaAuFItLhoNQvhs7Rc/6z6J2VhVnwQPLTHBDOjLWDiPepBr0HM4FK8f2A8jRA
UysjLCyO/DjnanEFRcouP/TG4GUdtMTjJ6GuUWssff38908+yJ5VUQzgQ9obiIxmi77Te1X8vunQ
yM9yTOikZA6qoGY9bApTnwLLYHhfN9ZE+JYWX3JxOZSIKwUP2QdV6FDWgyQD+OHVku7MNWbEpeWR
/By6ZGMOtCX8v3gn9Ru6ImAFN26slJmRLkvBlIBfX9hsV4MJzwPnetiA73FlgKXlkVOzCRz2TkGM
Axjd+m3WEb7B3bjatEkde25vZysZ/8Ii/fM6N4HrpjAFOQzVD1v9DVbxaV5LXxf8tPw41yCrQjUT
WUp51t61tQMztKhpUENEYSZla0y+S1OQEnz0jpMmq+cZwHyeRo1Lku/AWFfbsgT11sp2nP3NhUxI
fqebBWFWzXExQmzZjXN/QBFL8+ZeEKCb+M5plHelH1f2ZKHaDWqvr4bN0WqQQUirQaMEsd8nhGHX
s5SepiHUBppTOpRoIIPmnp8IMzTQbR6a/bgWXRdOniyjoKnZSADPdfaqocZPlpPM+8aO9WPHG3Xn
UBGvuPaFHEfuTh4Ku24goDAfFJSBoSlKfuWTvZLjLByJj9Tnk2fEgbayVk3ng8HItqsA057S/Jzv
rLWyLCySjK1tpqpMdAU3Mzbf5d0fZeCeOt3ncbuyOEvfl7yjzkQc6xSU7M0AHpuhLO/rslBCcxyd
31ntrkXAhXX6B0mrkgY4JNTDQE6O1+dq4vuhbkyws/+PdEz/99aAxs+vZ5nxphfTmVyesT8ZdYJG
S8DLl4XXw9TSOklussq6KlFZiewD5I7xYH9nItmAsQLP6FO3JmC3sEoyahZ3t6oyQLmwb23gk8ip
54MH/NyKa1mwAxkuOxcmJG9g4Xtovm6IkT66U/Xr+upcfpwAVcrXte8zbqRjiQSBpUbjkzbVdgxK
a35iu4+J4PZ7kaZlREpab3LWNLcZn3Heq0/GpygjAdNo5+4LQe/R8/CWxfNJ5c2365Na2HIZBNon
PKkQ1edDbwVOkT4qZf1DUJp7a1xwS9t93qhPv79qeVExSHIfUFGfgrFDC7nWgqbU7GblNvOW6cKr
osncImmcPa+HyFLY375x/AnNdmq12q+2MA1d+zoNTVVUKErZ+qEqTbItY676EN7lQVIma61AC1sh
y5G49jhTVUvjPUMzYozu/YFQD3yEYTetie0s5BAfiL5Pm8GaegLx4+RAtslAy48aqNYxntGUxfAo
+XL9RC2slEzcMhW8znoNY7hzF5aVGlVJ8VAJZyWcL0xB5mp0khxi9E4zHVRaq09qIawNa/PsiZd9
7rvG3OygQZB/vz6XhUTlA2j0ab1y1RnaphLuPq3pkwalRGCXQbNQz2/W0Ls+JNb+dqxbqQ8tzUyy
9HmkhTK6SnFwsyo+2E4ze7xXplBNR9p6yaAp34qckBsvyzJVSgnFjNxkFPlkpZd+RrT7cdC+Gbr+
dH3tLj8gEEtevNgpixhiJnyvtWKjkH4LuSqwbFfRAG6pnlcvjegDV2c+iFd3qIui6+R/Uy/4/2ES
Q0tLyRRb7bW27faj8php4r5Oy7umpgHVrfu5W5PKurhhGOVsAZ9OxwC62J5DCnUPcsQ6oCXIYGxo
gZ0lIfIctdu+X9urpZEkJ2qipWxQk3bYs7J9B7bhRadFuu2ScfBKPv2FQuhNbZuYk5Qq2TWwQCNA
KPuW5q6f5irxB32yvWHQVqqtF/0DRpA8KYGERAl9lHZfoZB74nYlHtABAsZ5bVU64Lws/9wvMISU
JU1QnEy7yW32rt3+MktlY/fK2jXsopfGt6UcCQJKCsgJ8fOnvN26yosGPnel+UvVcnPdbhbW5wPi
/ulUQVVPt8EG3O0FBASB9TKTPGTor/Mm1mor7+0L50kGrxFVAcO5lpT7UhT5W1bHxAeReh5pboHi
WW0ang19zefbJiRt+FCTqRpmtdhnPBZB1uSq13WGFTV5mfu3DSFteJ4OST2T3I5ccgRGMrQ10BLw
GzdE2nFWcBdxgDWgg67LbUlTPdJBC+r1AJ6tuP6LcebM5/fVkwiXNjMkHPN9Q4AX8gCPbX6iv9l+
GiqdFV5JQKk1chsSPjOp3ZVBF6xE1tBqhRajrzQuoPBn3E218gza9ZX9WPq0tGRuZjHwdLflHl2r
zqlXzb89oGUrh/fyxyGr8HWxKmVOY92hw55QNLrGPH6vzxj06yfpsmWYMiUEH+zaTKij7MWoFj+L
ZMpirxFGfkf0pjkOMzMsX+GuvULNtWDsMq7QKKw8tuFfI+hm/Som58Wypve6aVcoEJc+f57lJ18i
hkwDiYMo96NZDl6fjVWkggbBS106rSzY5d2wZCyhYnLgZaAVElUq6cIktsSWC772dLPgbWUumZE1
fdrr1I6KyvGr4uQyyCvljmfNK1nK0gDnaX1aoQLiQmNb6vXeSF3x3vOsSDz0W46buhzBN6bFTra9
frKWFkr/OtJk9ARPogTmlpNuy7nrHkt0AwW3fV1ysqIaDQ3KPGzf9rwP9ViYfqy1bOVZ4rJ/MmUy
k2auDKeHesq+yyfqVapibGmc5VDFLNvArdzah5bObwCCXm+ZDdiRv65VC4Bfotlas5/n6oll+QtH
t8b1Ty8Z+NlUPm04mcDow1RQ+lsoCvtWXNVeOZh3Rlfu+ioD6SltV24ql4+WKYPOytFIROPU7T5X
2Csdqq2bGSEk+3YMnRXXJ3PZvsEk/3Uyqsa7nrCh3dNJeY4n/s2xp3c+KfWKcS99XzpVQ1qjhaFX
2j1UG7w2q8KSOl7erpGQXDYJUwaQKdNgQzIRP3/SxT2r2eBB0jFdsYil5ZdiEOV5SW23bcE5FeNN
pMwVDzrUx0FvToqxdhtdmIEMIevLuKedgT0e8Rh+7JRUbEHAc1uqDPbfr9tbQdOGz4bR7FMUzIJE
pL/ZSGx/Km7Lm8Bj/3UAS6B5WtF5uxctGfBWmv927TILgFJbsYGFAySDyKappZWgMQ6o+N5Y37vp
VKwxOJIFpyTLneeKKArFZMPeUktuBISOVtBgs+G1VWX8AXm19p3pTf+KFkE7jJ2eHuhsTDtbkHFD
aKKHIPhCH1AHvo4zcciLUai/eguvT4ko1qSgLnemQtRNMqHRQLrCMxZHZV6AOa7oO/7YutS0Iaem
MU+vabrL45KjqD645h3KYlXYktyCVLoaQLzS/Q52geQVipZrSI6ldTuf5U8eMAa3XUJidF5RFh/G
pj82qfPASPsEXXS/a8xHFIbWxG4WvK0MgaPOgOc8CArshQVxJnejgO9Fq9VQrd+AwPKue8EFS5eV
dAYjnZ3WmOII+/yHd3Ty5nm+r+LqD8g1Hq6PsXSQpRvGSKB7PdeTEznlAe0LW64pfgqp09u+Lvmq
nkJLCy8FSpRNttgUms5O2lyn7+BQsm8bQgY5NX3FKzJaSmTibPPGmn1iJdtG5Wt6cgu7IMObdCBp
k9nWwCdIzkpcXXknKjjesSh2AnW5lb1ecLgyzskFnnJM6yqOYve73f/V2pUMZ2F/ZZVBkBBDdVGn
StQRkKAzXwzPKXKo69v70S33b0HClNkCLDTiqlM/x5EaAymkCF0/Aj1FPCCEEriblDQQ2i7qP3k3
WCHAVa4P3ZD8oDTNvBXz0MA/GY4HkWMSTmnihpMD1PL137Y0cckbZLFCIY6NiTPe+iKLAz4/mNVN
r8nwflKC0qEHhmXnr3N2n0NJsaKRpv6+/ssvk1vh45JNNsC4xlrf46cP9MxqPA++rUMCBY6+5PUG
bMrc4w7utiPId8XUqCGQESuItQXHJmOZDGVAlsxJHGl1f4oTKEiYgA5m5WaieIb43wTK/q+O+a/q
Sp2DzKJp0j2U7DwFUKMHLdXsTWIaJyiE1Z57G9ksgWLh16AAvRWVVi5L9khnsh1aYJqNDaUEqmt1
eH27FixXxgdZaWq2kzOme8P9Xgt6UO1id/3LC0dYxgW1JHFnIOXiSGfaT6tri02CDNuKVxsdlgY4
//1TxGQASSlsVCHGKYzJzwB4P9Wk7Z/iuEhvXB3JDKGanM0ug4eo211PEl+tmts8piWZYC+abnQ7
tFIVOertrTtmQV2KNcnei4+iODdSehPrpBW9wO+e1Cn26i5+g8LLz16kv2amPYBDnwBGbHpu42yv
b/ZCmLEkox97o2KxokB4gI48Ggh5s2jxzF0gd+e0fro+yNKGS/F4rszOTGwd8jOFCIzqKYcAABNr
rXQLCZiMEqJZZppVbcRR19L7VG9/50V3cgb+Ao0qn2T6a2HdVp0xZdCQpdAaJV1MBGJkd6MZB1Zc
rgSOBXuWm/mn2cr0WuOIaax4rKr0JU+K24xBxgdlbsZLBobcvZ4iP9fBtz/37hql/MKJleFAiqvU
LCUt1Ctzt3xG0ZiaPgqWlh2y2pgOLu5wg6eOon0bIYQUcbeabszBZJxLJsZRU9op3UOv3TOt7N4Q
h2laoz5bsAyZN64oJ2gfdJhYN3c+zTemCsVsq/QhNLLiShbMQga4ZDEfJuxNtjfyLvfKcddMPZQm
AAi6yexkdAutmxKE6pkSgeMsyiFLC+LDRzdzo+ufX1ogyarhYTXWnq26tjUPnEBeq747xaPSvdz0
fRnZYqsuwVUTdp3nlHltqsYehTsvnPoF1PDkNuOQES4tG4xJ6PDnRCg7lZqbvjZeb5uAVA4AEXzj
JrxK9qRugrnbOby9x8UQpJLq5rYRzlvzKZJaLneaDGJm+7z8a+aQxzMfwEPam2tkCQtpmQxn0RlR
jJkgLTOLCk3EyX+QRIA1N/2OVM13kAetUZks+HBDitcFI4MJOnU41h76QMgvZ/vO1dtgAuuYKZ4q
epOOBBTBpfANdlgy2aPjRMZ4QheQX/HOQy/ebRZnaF/3w0wcFyrKJqIpGV6p3SWeyMmLydf2eyFI
GFK0FjY64+OpjaMq13dOrgVM4c/Xj9KCMzIka24GcyCQnYzBPWqg2Sj3uDt5NkATN31el16Z0qKM
mdY4SjSZxk+zR2mkKUGhS0p4vusjLLgjuWOvn6H4pagIoAjJbca8xH0du8Kfqb0ywMLiy716qCKA
GR/SqRGYwl7KDkXKYa2VY+m3S3ackzJFWERGPA1toNMXNzf8MaeeXjxdX5yF3ZUbIYxG2LTBYwxS
gHTYtHBK0CWDYE0tIGp1fYilOUgmPJB8BMYBvshxniE65irWtrKewepxm6OWYWk5yeYsN2wnElp3
dNXRV2OxUq1YcHMyGm20a2ZNFdycVVrGm5kq3J+m9G+d9ODvQ7vTc9lU6coyLZ0iyYSBBSRimAa8
IQomwlIp89AYTXPljC5tgmTFI7VYYXQ9aEDVBNTpOi/VjVqDTaUeGb0rOneNzX5hIBmWlkH60wFM
JwFp8h3pHp3sgYPTW327fpY+YvyFCo8MS5vB8wf5vjbZv72dIiU83WVPxtbYHoQX+yBM8FUfipLe
Ifb/mB7z0M3u8y2en3wwN3kjqHZ5wAOyN/fzK4vsbXME5K8GSdWzEoCjyvuz8ivh1f/5kTB96cRP
U65zOoJOtLF79kwVUCD2qtEHt31dilT5NOuV1tvjQUE4HIG8rOc1gPhFb3D2WV/DFMJfA1JaazxM
xmPNKLgA9t1NbgDfls43BweN6DQyHpz5rsz/5Pq90f6o6S11InxdOt+zUBmU3wr3kJpQ+669VlCv
jHNvKDvcV1+vr/xFdwB1SClWJUMHCWd3Gg/zUISlhhZf52i6qEUZrTeu8dxcNCAMcs6EPqVuBcrH
SZ2BiNjuiee6v/O+O2rG78xWV2axNICUfQ5cNScKsdIDAdPfOENwt6n5sc3rP5AyvymdwizOg3+a
xSQabkAfbjzE9e9q6I9uOiLTzTfXN2LhnMpRSwwJ1GbPXbjFMPhKMQQp2LNT//rHF1hMXLmXZEiH
qk5qA1xa2/gv0lpxx+54MITuX/4CFctntnKz/xBBu+An/olc6I1xgAcbD2mERk0Rzkd7Y/lVUAUQ
KN/ad/HJ3Jd/nE2zQV/QyqAXwww2RjLxRpv05txRfDCKAR3ylpGjBmZ+u3HpJCMvUqtUlQQzalpv
3ugB3ViRGkEl7dh6QLz5zsoeLc1CMvcyjc0z9mI8AE8b1Maby9d6phYajV05gA0T052RC7SPuzq9
z3ntPpAKTMCFTuNo7k0r98dMzzepNhh3RWMVgTPGJCLppD7XeMXfOm3nHvOhyXYu2Kq+u3ktolKN
qyOjQ+6XgnC8OqT6fU1FFkAuwu28OrO7tc6MD1jshVMlh0gIvSbVPGNtTK+KnMfxLX4s7629s2Ue
2uH9FLJaJ/seEDdfDfIfHfesjbLnL7Xfr+QaHy790i+QPMysojUVSgpokve6AMbpK95bEZUIyKeX
8CnKvF/FpjqN3vb44+cUEB+HQ/V+Ppz5489kukDjh9lGCZzwNgYXV8YpWyWgU6Ll40E1Numgee7w
jWhrjwdL/MAyPrnMe8XhFqar7Hg4Bopn7iBr6in+f51nw3N0oQN23jyAaBAMQF2JeIurLGUZatVP
imLA1oQ/b/oQOhRHdN1vdPybwskX/oR/NOoC5rme7YHwATkO2t497hGvgK4C8+tdt+9/u+/03vod
u545eaafhvGKkX5gdS+dAylTSY2kHTWGX9jiFJBjcqg2zLf9NhRYk+yYbOvQAnNxhzGTAMzb153Q
QnCQgc8ADjd2hubugwLLYkkdgKfeIisebsHxyJDnoTecKT4bV29sIE5aDL+u/+gl2v6PNfwUMGnc
a8qc48PD7+TVxo6dD5Ie9Pd4Jdq+N17mJSEUUPw+GP/q+/NO7cWRevUdX7l/fPiHC7slS3U6rV3l
sYNfYGLseKuF+S6FrkMSdrv4GB9tvwna0L1TN2DwDmmoBHHohHrUbXq//L5mqR9dOJd+hZT+CLup
bIR3nOrHKRTb+gRKxuMcEHiRAqdnOEDd9kmLtKjeVd7P2q/8dN/dsRMYFE7arvLNh7WOqqVIIBPB
Ns0wUq5gQewmGOHAkicbIe3MwN3t6l0Os3pX3uPeS++JP3luwA/KS7NbG/4jIl9aCSmFaocKt4fq
fCICw3/rPeFlQew72/QPfUh2wChP9/oBEfBbvHFO/Dj8NDZlwDbQU8TugH8x1DwlWNuXy/gazZVZ
ZEc6F06WnnOVzFNO3UtdefN368H+liBBOvITlNp/rVUXlzIwGZuvuLOLGjgGm0/2c/Wg/CrvQOEd
Thtzrx2xyyuo4KUE7GP8T0aHCC4Ki5wP274+Vg/Nvdiyrf2EBX22tzOUWExf9aCktDWjaXvd0Bcc
yEcXz6chXUB1XNFiV0VKfNY64JctVvztguP7eL//9OlpbhgaSbBqde96Hd86UwoWrzXygKW84qPv
+9PnAWiuVOscRNtNxdCa7GuPZtTskvtypx+ab02g/S7MjXHiGzfsfuV3hlchlFd36X/6j+tr9+HC
L5iEjN+3Klwi+TnkDZvJr6I6crbJrt8WQb5H7+w293kgghGHv48cOKl6K1ay5qXjLwPI1dmdtdrV
kNgWnvJWP4i7/JsWTac8svf5D/RcPA9r+cTS6Zepaft4iM2W6ePB2ma74UW9o88WcmjnzdmxE96r
09uOogwpdzTQjgPZMR4SdIxSqgc6j1dSwMtIHDyznc/op8MiJqpMTopvp8dxY23Nt3yn71ACPGaR
ummiPjL9/OQG18/FwsGXeWh52wNylWDB3PhkOz8UNYqb79c/vTgRKYcZHe7U6QhKEfWxfAJRfvy3
+GF80340zIs9I/MAtgGtltN5SrTGm780HemKBrUFR1dKDNm0sz9lh9gtA7NcwWUv+B+5GwV6pUIo
BmoYilV4tNrORbey50tflu5knEDeBBAr+AeOptf0V9mNK2XYc+z/1+wduROlGYHMPEthHIbB9IAe
h/P5rdJv9fjbAN+4s9bFsRAOHLkpZeJTWqeaes6ojb0WFpD5oIHyVB/akB3LiO6yDb2zowZ5Txxe
P1+XF82REf/zGGNqDTwan1/y6huE3laCweUqD56XvhogSWeu6Al2A8UdL1YHPzGE38V6MK52OV9G
BmuOKxm5aiVKZ50dSBvMb9nP5F7bZ7tqQw7KPegq71iUPKRP7X21j1fuPIs7dF7GT24FqqLCsVtY
evzeZp6beXhE+14+sm/xj6QPcH0Mm81kbeODdkx+9zt95UV7ITt35AYA24DulZVgpniO98z4NG7A
ihS2kR6cE+Tch/RvkN7Xf/OojOqf7r560iCAds4c1pz1ZafgyGSz5exUlcWwn7wTb62zEakJGrMh
uH4MP2pbl0xMKtzoKTCleY0JNmETmp6KKzvfijuO62IbvL+kSL2LjfmLbfM7J6gOKKL7uKZ77X9F
SA9ViP+G7kNxtybvsDRbyZc4wzC3M+lRLNbGzNNMnXog+PTrwV6pIC7YndxQMAuqQ+QYPra1M28Y
j2n+3/WVXLg1QBv16xEtmGlVNsUR7X0eKicomx/qzRi5G3oad1ZQ4wpF9hNOR3U37cqTtWvhUq6P
vbBqcpsB5x0UPAU2ceyIx+ufmal5jbuyYksflxxK3s2T1Qp4KlRfw4SmXjXvFNMMr//0hQTLkbsM
MqEllM347frJfGtfjFf1rnhuD/Gme83+2K9T6pGVLNK9HE0cyYckxuymeY6RbDcL1DH3uxRPQPF3
Rzzq2V8bGqkzWaO8/Hh/uGBXMjDfLrVYgMp+PLxp/jvxaPDyfpd7uODf/cr2m1/M22TeUxqgUlR4
o+9uLRR7Ve9vioIY9f4eXh8L//X6Ci+deCmrGMSY10OP4Fao+l/zzIZtkZVPL1TAHEfyHpliFuAs
w7dZyP6CO3hkXpZ407f62X5y36t7HjUbCk1I83HcD6HpWwd6Uw7ryGSwk+qkVdNgM82aQd66B6vj
vOITl4KNDOWPY2pBUgMuN/6Gh8Wwv8v29AQYwRFMraM/hMpWPWpBhcthAYWup+vbtGBmMry/ym2w
k1TIz4R6ZxgvZfpzclcqPB939QuHUQb119BuVQp07eP6pJyGo3nIHstvznHcNw/Yn312soNmZayF
0ybj/OskaWzTwNr1Y+8zZ/I6++H6AtmXzVfG+JeuALnl2Xxn+o3ZlUdSM+jAKGY6sz/eyMoNLmfJ
i9MajCQ2RhlP+mna15HrQZwR9Tf11Ibx7+tTWfBEMmpfK7liuCP2WiXxcejutQalN9X14i49MgMi
qpO5K7NyZeGWtkRyAByhwSopRjPrl1r/2ay17CzNQjL+clCniWjnGxL0Tczpnk5zOAkzKPlzkXKw
mEM8VFs5VpfJTjRH7gfQBV4vh3hEYlBoXlZFLWt8fpa1NlDhzlAVJczTjG92ah2b5qHP1/ATC2Yp
U54KiLdYQwEP18cPsXVP2WvivF8/BecAesEq5ZaAylEIpCmxL6C0/VbH0DWy7f0kykeuFLdtvdwT
MOlTAZxHB94GCsLWTqv4k0n0tYO1cEd25MaAfC7icgYdUER0HdC20ujT7WD2+sZmxIoUaJBv7KIq
tiMr6gfQqvVb4AC4T7nr7Eb7v0aLO1+vwJrkTeYwOuHgODe1IWvAhny14zbuXdbWhh0xRXi0+eHO
Q+DOj65be3qWrCQvS4dDchbgFqiSoXSdCLys+imdNeukUwvwAFDerxz8pSGkMoTlOlCG6YmLHpy4
/SloNmxLI0tOuq4aK6F0aQjJPxBr5qweCycqUBH14jm5Y2r7J5nFSrX1I8xcOuiSo4gdYA0GotmR
riX9QQMTgFfMHQ1mi00eEZnzJyPZtHGM0dm6PY1fNNaJXTE4+k6H9E+Gjuj63BZPuRlpKU9CbsT8
NCs68TvFSPG/JN+oUD/eJBNBLTCt+WupqeyFpKx61kYrReSmxS6bZ/dR0/I54IZdh4WVtJEGMuYg
4+28ATl752e0ykLoGJ95Z2x6hKYjsCRjD11MT8uzMRp0N5vR/tjghUlN9nys1T3PHCsqs1z9Tlo2
/rG0nP2y81KzwLyequiWhYx71BiMRwbwlK9j3+kv5STasFRNs950loqnuYRqtl8IVFDaSkBLtGmz
yNaA2MKbk1A3eTs0gJ7RXEPG4XRDADoucsdBluY1Y2fX29ko8YSXJL1XpY0bsNElmk+KYj5ONhi0
FHfqTnMpUNse1fbtugNbODgyHrtwC1qZaetEiWpFRQtV1GG8AzXm5vrnFwK+DMQuZitpGjToRu4I
WmJvbMV8N+RW7uG1PQ8rC2iggIkqja4PtxAmZeRKPaEpIu+a7lCZA1RQyoH62Xib8oIjA1dAAwSO
V1MDRbryopT3ZHoprJXC3sIuWNKVuezj2Oo5kNJc0RoYlnHsUht9oTy5bZvldhquTnU2aqYdjUpW
+gWjo9cUWuKDuU0Nrq/9whzkNhrgou1sLhIl0kvqj7AZkR0pWWNZWDhIcieN7gKXkOnMiXrav+DY
EF+JrZ2rg6y2diDjZbGX69NYOEJyX00FFgfctlw3sqrioQbeoCjGlUi+lMPLbTWDYlYGKQw3qoDh
jCBaOPhFBxouT7AO4SC2lG1u24GjQ1CpKmOvraCeh0J8ovtFgbQcuhNiSCEt1WWHwYE3uD7lhSRG
brmpmKYPfFRsTJlsJ+iHWa03OCakrVeix9KaSgGQd4z2boFGobyrHyDd5xM2rcTWpU9LgW+wNTPj
ZHSi2LTq7ZjUmpfGhbXy9aWVkaKeZgtTTewCdgn8j0/RLesJB6AclZ+SBq/H19d/aQ6S9aMnrIoh
F2RHObeeEkigqeijW/n2wgxkQtaOJcCaKKBWQNxx7iyVOK+m0wz3LRgGnsDnvnazW7B+mYJVZ10G
BIRjR7U1b1oSe9rY78butjRbblnpuK4Mpf3/OLuSJTt1JfhFREgMQmyBM9Kje7Q3hO1rA2ISkxi+
/uW5q366zSGiNx0dbYcASVUqVWVllsapwckbzCVrnhWzLHTs9eK7IsZWRmLtKy4r9CFFTWJzgW43
ZovO9K1y+HOWZ2c3U3+vL/TaYmh2YMVLmfGF8BOZAAiZbhaahLw559PGMbI2vmYMbW4LAeBsfPLs
GO35TmEHbRLfNnl7B3WajYeszZFmE64dQ48xS+NTPbNTXdDKt3lV+m2z1S679hWaOYg8XnLTgavP
8yeRqKCi564EYsHZcMMrR4mOBJZkpLnXAj8LPgwecIXGJ6vqbvsefdexBcsr3Olr1vcfPLCK3Wzs
JhpJ53XKpD86qHpAOkFsNTmsLIbevlIvi12YU9tHNOa7ukJUbvbpfT6pt+s7di0jruNp0RIw9klT
gRa8FsZRmXb9WtReeewV946u5eZPeUuLPePG/He2y+bepDP3O3fJkN0Z+/Qhxo5/9FLJuqCOK35j
jdWwq5TqfCnT8aFm3jwEiXcJGAg4Zby9EnQ49XJ0yo1F4J/f0XWkrkGhorJwOUd5jDbWoezCuIK2
jCWVT8vm0ZrH9zGRh+sT9jnhAuhuNRskhlcVEKOFvEE9uDeJiqtn3P/yMRxs2Yc8VXkazEMvAcES
BlBihRgnv7fcIRhHa8uP/ZuF+uS69i9C64Mj64sWZBh2tUSxO0I8tbNZw30e40Yd2nGG0GLmVv7L
qwuEm2ND6h8OxNGOaTuBDaKRFuinE1xSCiQE0Cpj+8tUtc+VuyifWUYe5P3A78aJZT9BIFX8KGhf
3JeN7H+qpZz9MUnj+7iZp6fJtcmOOdJqg6ajF/3GwUKws4C7zwHhxAPANJBIqonX+qJdqkOVj3SH
jov5VfF+eSBel4fMqbsdIeADg3TeYEFP0xgexdh6oSmleUhIYr/NAOz6Lqmm49B2zgGpuebYTkYH
Sx7NkPROGVaN1b/MZVkMviPm+caDFPUZZdFlPxoEgLSkyg8ULRTQG5krNAYU9iOuLv1utpiVBui4
yXN0DDipGYD0MKvDsgYrq+/mqjsvqoKeWSvL2meV6VC/mlS7kWVcCQ10MuohzzqVKdVHbFrmsPFM
J2Rjyjdq8yveQ4dLJ6iZQ2tYtVFbJr+NdDqLC+FQjm2wYXorrlyHM3vK5DLB1Ttq6HewN8Lebuv4
Z1Jt9bysuHKdPtma7G6RjDURKDSNEOCsPcNNOiCZexau9X1U5fN1s15ZBx2E3C2J3dmk4icvR0kh
JT+GOt5wsWvfcFmcD6ZaOlafVj2EpqsEWY2+qMGXLk+Zre7nHpfYwRP7r32DFtxktVUo45IWT6BO
Jqz6pUyb8PrQaxtJC2ymEQRmXCGzC7eCnBAtKKgupQ1hQmer6LuylXQQ15TGvVN40FYrnPIRbNmG
nw3kVTXyESqiP69/xtoqa767r0lWobmmjwzO3X8EztNvRdFspTPXRtcCJ1lCb9YAN3JUoqXOcssd
jbcoQNfmXwuZaqShQS650GguvXtLZQ+JOz8wlWxcg1aG/7fI9nGLeoi+q7ltI9nRIM9/2PDiXroR
jq0s7L8AlQ+D98jS5G3VWlFc3Ynu+6Wvkbi/RbbhQdeGv5jdh+FxbVi6aun6yLV7wwfZ3qGixuQz
MFyiG5p9bef8m13/8BT0lY0QmcXuHGN3XxR8n9lbqde1D9D8g8VyZEAXbMrYasyw58rcNR5U2xwv
58fCbuX++uZf8UM6bre1QAMwLt5FNiU9JPnQ7EZbFj7vkKlcconkQ7OV7lr7JM1dtCbNqZ1DoaWw
SutPno5IJkuki72hIAdbiW7DLa1YnI7XrSvPdhMoWUXS7m9ZLI8LN1+vz9aaSWjGDM5EbrQuLE5Y
Q33M6eKcJO53t148esH1R6zNkm7UbR4ndIGa2MjJHpQNk59M0++uE89mg0TE9YesTJGOyp26FHur
9EgUtzO5cwpiH6ESIr+2ADoaFtDSWQ2iGiLZsPgM9vRul1nJVo/K2rtfJu6D0Y39KLk9DmhLh5ZN
Yzs3Q7qFSl0xBh0CWxeNKMYGcepk4qLitsekcoN8MPfQJd9DhO365K+ssI59FT3qTqotWmj5ij+k
MLITKLQep9iz/D6rjY0lXtmqRLM2xJBxhfYQ7KMm29OEVRBNWabQEfZW1+XKDYto56ZVWKiMxJxG
kDXxh/yhiZ/MwjoJCaCZdIOxMjYSiWsTplkdeuOypSosEln9e90NqCTdLc53J9liv1n7EM3kUsQr
yGU4BJViE1hBYTTh0NMjKEBuVMvRc+WpMeDL1/o5XR0bK3qjLtjotRG0C25syny3Sh6vb63PF93V
4bDDAiXlBtepqJ/QUDLc2RCdL6bvXxtcO1OdauwoZCZplIw3hp2FHimhg7pFjL/26ppZV3ycrKxy
aLS4y7Gv8yfkp1Nf8K+B4Vwd+armuYSjMGlk92Zgzs1Tn6eHAfXY65PzuVdydUrrOrXETOqhj/q4
+T445jdVAwp+fezP3ZKrQ1mTql+Y1XpNBA1UX3rfccs/uulT1c2B0Wwxca7Nv2bNzGZpiRbwPpoN
97nKoSNPpXiCaPcWoc7aDGlWDG1eMuRNN0fZUN5bXnmQ0vl5fYLWhtYMGNTbc1EmLbIvffk6xeLG
TIuNvOfK0DrqlIjZMloHx3EhDJ+ghMnafnf9rT93a64OO5UqjaXbzX2UZTX0HSGQZ53spRiPDcAf
O27n3saBs7K0OsiUu2bnCWzPqGRVFQxp1/sCsqi+VORr0nWuzmYNpeSJLwoCfzkaWTOKLHTQuXV4
faJWIESujjRFlrMRk4V0ZNkia2hUIe8KkMM6w1s8WcdZ2H8tELu7vdrRfvnlwq06ffLtiw+/7IwP
8UZnCN513MDpI4c0qGLgRvwmJnBOLlplfTHbBGKDWDHwhFLsD+Z54YT01z6uK/XgOXH3ev1N1rai
dqLHoHzLxIysbwzp98qyb1AH3UDprw2tGb+yJBk4AvRoZBao5m1JHpAwNL84umb5dVUj0QZNmMh2
3x31as5/rk/I2r7WzB6chKguSozLXHnDKTlOQkZ47w37/DwscHUwaZLbrItnhH0zezdn4jdIN1aJ
2BOzCamXQ6jr8KXv0AGkUrBRls1EotnkD0Np2T6SvWCMmuotbo8VV6PDSGkO+aLUKnsACRkPjJZI
CPwOInSKEa3AXZt8zdPoGFIOsdiEgVY1AmP0j8ksfGKVr2mxsY/WvuKyDz5YIlpJcLgOOGO72CZB
7MTGU81ACC7dTBwgx7uldLOyr3Qkac0KSOs0MDRLLC0kmbLBCBeQ65ydJScbkdrKma4DSQkjQOYv
2LsFTYOEF+d+eLE6pNGb37X3tYuYqzPsu0vfXSBVPSLNefYFyb97oI3yr+/atS/QrNrLS7uApIoV
2XP+k0hxZh6avPNpnyTufgay4fpj1hZDM3JFltxOY8+M0HT1ly11C4KA+dao5i2yuZXmTVcHipYF
1G6XrrAiJZrhj21XF+GWPN9BCCA+NI3VncrGdkPvIoQQA5CPOlZBfgIK6b7iaCgjz/Os/fWPXfHD
OrCU5Xad2fA5yAq3Lz0gGiBP3IK4rEykjij10pbFjlJWlBum42dO+32p0QrJ2nojX7j28hez/WCe
HvjKrC4Z8fILuE/TRb3NpP97fWJWNpsOCnVytygtIp1oML9LyXYycUKLnEpnORfl6/VnrE3Q5bs+
vL+jGKnKUpmRkXzLXR6YoE4frI3JuUzCf0tzrs41TRqAX6jTYxszfg/JlW9J5f1kHnlemNiYo7X3
1w5xo+45qZ3YiuoYsBXbLLN79MG2fpyOy4bXWvsKzeZT5tZOOTM7iuGqWhQyZ6mCXk5BttXRufYR
mrlzz04HO4YevS0bGpqmNG+HIk52jpFNXzukdFRcmsxOl6BaGzVJDCNPfHd0A9Z/cfRLNPFhF4Ed
zOZFVpZRKkkT1YVYEl8Ui3p2aparDd+7Mks6Li5rUIxKPW5HZnU3dc+k/868DdDNihXrSLilndA2
RtMucp28CmYKwTcTpBYbUM0VO9axcJmTQVJvgDeHI7/JEvWnJt1rL9J32Tn/1HTZXTfllX2qY9ts
dDG01MKFcGTV0UbsCXUZ0G+wwYK2jL3Fabb2FC0g57nhQkWunaOkFk/JJL7Ns7qzuv5xLsTGblp7
hGbTCMQVVBtLxKD9N4IYVE73hL1m6s/1eVpbDs2euQ38qagbGuHgaXezWzaxTzp4794qvxsso2+d
NYiX6w9b27SaaWfuwCixYBQdA+xjlqU8dlP8DPLYbqOyvbJ3dVhzQqwchCdIfxWjc0wnF/DAfmPj
ep/7bx3SXI2OaJPcWiKK5gjfcFBHihvztqqqG2S5fziYRt8DLs0fOBrcr0/YyuroKL5q6UnMFOAc
+JT0EQ3j0wFkHjQ9Ddztf1SxKI2QLnn19/rjVu47OpjP6YrJ7O15QZuWyn46IM/YJwKko3SiRhww
JM/AwOvEiLynjm3dTFY2hY7xAwbVoBwCt1Fq7+Iq3xXlyRm2DHRtcO1ENxbwFxpWjGtPQij6DKfR
N9L0WfbzRmZ67QGaBzA67mVeq+LzoLrbiZBfDS/2g2Fs0cqvbWjN/KlNEzQmuyB7G8ljnaByLxLI
RV9f77WX14zfRXUXpHmQ8KbGz6m/W9rXrttwW2tDa6YOVpKsndVinO3ybuyAkJkzv2YbQcjK4P9B
8knzwlsxx+fZe6hnGaTdt67d0n1bmXEduzeYeYocUmacBZFPZcnQSsAXdyORa67Q4QAp9//RAa76
VYyiCRrwoVld+eWo6r8sK71vOYOkcbC0XBS+K8r+CPCaFQy1eLOUWH53CNUD2lsOOlG6MYwH1p9a
BBhntGA7O5HN9c/OK02UaxdhRq5Jly6oekjjxZ0xgme3yJZggToXepTTobsruyYPUdwyf16OlyDu
xRgVTQyu5HwY7iHMFiNTUDEvKIfJ+zFUEo1eni08NBIYRhkoHlcK6gaDwwN0IL033uS0fuX203PX
uehuybuyC7Ku76CY56XGH2bkThc2gMLft7EBHEFtOl2285jdP5uUAVOleO78FkLEBB40Za/g+l6C
saumwJmIC+LcuXmDFN3wY4QuqfBVXrHQypQP2p305MaV5aciNs+qH8BswQhwdX03PBPZ/i3spL5N
U/gtTtN0fiyyvIpD4iXyVwoUpV8I0vh9Wdp4VM7HI7gk+0eWJe3ejGX1LZ6nBf/c/+rY1AGXNgKV
D8mNc05S+BWhyAPnsEtOqfPbdphzqOAV7qCa4ezNjBq7BFjZMHVy89QDCxhIa5KBYlMTuDP0ipbO
su/nxFZ/iYGCxG3RwrNWCn3fflk5zb6MifRtVQ0/DM+s3lrDGneC2qhgDNYUQHI3DyeSluE0ZlbA
4ya7hQZ6CszlNIbGVHbjLo9TOwPP+aDsI7hSZBkYRkLbUJhd/oPks/pWAwDzfbQzMu3sznGLPTUN
rwyGKi5ucBddTosirAlnWrO3JvOWzneZKY6LSi10YsE4OM8stAw7uVNAjovycLLr8b0awbIYJo5b
74BTUUVQdBY9sI5btxkT/Fs7ZdD5moai8wfUDY+t8soWiqMMXPItMzyJ7jBD+sQp6uVkqbGwdy51
0qgBTeXeFSIA3s8+9lnb+QvcAK4JRL0UxmKNIbTmqz0kX+NHb5hB5DA4AzgS4xYoEFa0O7QmVfs4
r9UFBclrErRQ5znzvGB/kes3vnvoxnqtRQ7DSava6ned1cqTFdvWoc4c9qDqWjQ+L6v6ViwNdXdp
K5Z33oHc2V3a8RU1XTsPIaRiQzesbat+V1v2sutHw9njzjECAgRBu6ojxWucT/wF/GKTb1Jl7/uY
SZ839fyYQA7g2EomkAEYVDS4LiRGJcleyxrlSQ5Q7Xs8dAaUWStjx0X5jOQFPc3Sg7QTmlnUjyaZ
8DrEq8JZ2sTHapMzWUrxkHG6FAfquQ7bcGtrDlk7ZpnIrAmuoIk8oBWwFnnIXY8EybLFF7/2AO2Y
ZdyWGcv6Pkpc93vCFWiu+ez4drNV5VnhxXF1/K5pJ2hrNF1+Xu5J66cP4+v8EyDZ5jZ7mR6NH+Y7
fx+f+8f+Nr6zv10/fldCex2smzasttOM8zOFwrmPEkMMfFK+GMJvGW/QDLgk4fUnfT59TM9n5k3W
zU5iDREE58AT6QLVU5rFP5WxlYhfCVT1BrzYmnPhjaZxlhCa6FkPTDcLk/SbHADvlsv+K5/h6p14
Bcll349jH5U9S/eqirtnMakJzKjGFvD205miVAfegjHRzmFIiEbRz0pAM5MiOZs/X3//T0MLig7x
/z/7vSHlRe70KspAfWxVd/kWTPXTnYSBtZSDRTIJUGddRFWK7ly/7ZPkoWtj8rdeaPqYJVmxETGu
fYEWvWQqhaIvzsII9aG8TsIytTZcyNrIl0/7kDWZq6wD9zgsnJNjhfgg39Rx+XRvYnIuS/1h5LTN
Znv0CviO/AnX6ZMhnxIQ/yW52Cnkfq4v7cq+MS+f9eEhSB0KZ8JdLcIG9Y2k8PMZzXR0q7r66c0M
36BdA3oHWeCaWH2UgibSNG+peDaEHfASym6Z8C+n0fXvWJss7UowUstOSoKCwdDzENJ1TWKHasiC
BQxkwn64/pC1r9EuB71MoB1vGl1EeEJPJdp3jyAo8vboA6/PTWH1b2hN4EGZelsSgitP1JGsQilU
jsqsj8ZW3LSUPw8WuIwdMgbowmt9RpNzybaq1StbWUe21jbUimUGH2IgaB5N5uf2RilkZXWoZn51
2kKvzrhU8Soy3BI6tIjca3QoIrQJVEpyNOKPxkYecG3ONItciJmpwUUpz2VxEiwx7iUt+hXP3B2L
gCKO8j2nF+902pRjXHFj//bPfjCi3DXK2Ba0jwjkg+/MYi4fEtkt8PQJSLFEn+++tP90eKLRgCbG
mFIVMR42/gAS/2W37LL7vNl4wMoO0Fk6adOOUnUJDioJJD9tfCr+uf7qKztAByjOFStH8AmoiI8g
N0ycU5Y1x8xs0gNQd02I5tSNB604NB2jiDYiYZhxdSnZQy6vR9C4hKZzuP4VnzOHUST9/t9dtqTE
ctbOgJpeAgotkA4dLVoONzmEVU9iMSrf6bHcOS9NHxdQ9tAADb03IAQcoqNo3NVoFHpxrXqTKvni
3/5TncELaQ7WBdSvsmOvi2Lezn4eZ4ehmXZFgvVDi9p3aTTo/S/3lDtAeTQezHppN06+tZnWXC5S
B7OdXUrzI2INYj3I6YVvZdvXNqLmaSEQNRlFjZ3e1b949tPKNgrxn78z0RGM5qXxw7biIbJML2T1
S0HcgOK2dH17fP7WRAcxdqhXNUh6DZFqwUBmTMfWNcPrQ3/Oe0OJTt5pMjl3CPMH1B+cKTCNAsxm
VNSRBSlhXDWV3C+Z7HZebc4/kTuESgwz7Wo3qEScZluMgYlkjU88Cfb+vjQPmZFUv66/2+fuD4qI
/28U1LaMKplb0KWX0s9dcnSKHDwgR1CPbOSw1yZW2w6dSQjKOwaMuji3YwhZjOtv/nlWixIdJGf3
M/UAa0XYAAJFeUJxM1LPFKIoxR6Bus/CcV+fPChW2Dc8wiU82AI4fN6oiidfTq8PZ0ZptgWopTxE
RjfWPT/0J2cv9+MtukmMu+xWRt2+BKUpaPfBeGlG6PTdec+bYjD/Ru7/dRtEB9blnC1FqtIiQmaW
WMEUZyAscoaXyUWaNoB4OH9OGa8ezAm5NV9BMHUCqscBjaTq6HcjMZA/Y8oc7riq7JuKeBnZgb0+
roIlK1srENB6uVOGWZ7HQpYZsGUlZAgbm6PbMK48X6HhNuiIkP5ULtbjVJQqLOx0CQ0yxL7rKLJL
4prAudr0RJA3uU9KU73WoMX+69E4uZWsb949sJCHDu+dPRuzNnRtz/UdL1F3Rp0Ue/RiW8jOURdV
RrRlDw6ou8qpq6KiR3v25EzFviRIHWXLWB9jMkwvNUAGJ9Eqewekp/rtDCYHsyDAVLdilmzvtvl8
K+vSBMSxTX63dYYEsQICKvHlmCP0b2R1J2ndP5VQnSd+7ljGzxhtFzdmoyhQf2USzj0HQt9dhvQf
ZBo8P7Ua48Wqk+EuZxAJNEYnCQYZ/3JKl75ZKfKiqJguD25O+W6pltFfLLfxJ6pEFcbFPAaxQctz
b1+aXmrZA968xHJHWWEcOFHdt4uE805C6/i+ZOP4ljhLlR7mVFnvCPJikPWa2NNGDrXCJs1DcGgt
/qRm5OuqNt7XddbfcbtgkVvkSwCf7J2KC7uH8qBa5HdDSnbIu4L5pcyyOTAL99Kpy6whnCuzZL5s
E/y33m3UTonYuuGgT3qS0qKFb8rUO1td85aMcB/wS8lcRk4j+BkkUMa4v27fa35DCwVT0to0daV3
nsTLhPyZSL9EwwV3fDlgPpivifPfdYzGO7NFIqmDnt86d38t3RaTx9qbX/7+YfyuJ9lUUVy552ys
bosSpObISW9UG/+Nuz8xfx2XLXK00po9rhUxs0BoZMTJzyXrgSkA+dE5LktAoeJKoIY+pmFNKneP
O/kcJMUyB3VpGw+AKyIPC72IgHRTGfWAh9xPSblFkrJ2oGhBTTOopgbwV0WjOcaIRcWhEpyjl6xv
wjTe0m5ZmWId+WsbSdeBPgM3dxC08ewuLl+u77qVIEMH/TrJVPN2rK1zI2AExZL/6jJs+azb4t5d
CUOJTitbo98gHrvWOtvo3o+4VS9HhvtMuBicBBX6l9CgkYYlrfpj5YiQjyzzCS3v+2KYDtZslQcj
+VoYSHTWWeDlipjONc7m5ZRVrwVaahK2cW9c2Qhc2wglgsC5TUsRTRLAexl5fDqNBT3EA99trNUl
hPjEFHQ62dRwp6y+7AKUXbLncc6yGxmX9CRjaRy51wAEE/eu/dvru+UFp0eJiyMVyNFDFHiaExc/
2u6xRhIohI/MwnJ2vH1Z582xoJQGnT1Cmyuu1SFzmvocy6bx7TSpcS/hy3HulmHvurb52JB59BG6
D3vDlSQcVJu8eY4xn5t2bg65Kqpb7sXirjCZdcwkKiUuF1CdsFJjJx1jDOuFe5Ggiodum9I7cMzR
nafiImATflOGMI9IgLWPaSnVbukmO/BmbwuJ+PmVm+jo2ZYjojQGhFEqzEHQLUP3Frfuvgo3Lzor
xqozsfZcNDUY4NFyQLu7fGJn2W3p3n6eQqdEzzI36ZA4rYdd1pqgLvDHgTrVKWNJ9cSTKmt9t5N2
BXCoTd9Lyzv3bQPBuT57KwdxtAw3+ZWRnCJKMrrlnEEwdE/nzD0UVFoB5f0WN8GnOA5KdOTUuJij
6qFzGFntLENZdOUum0qxa03bPuaTObyR2vMOxE1fzL74EsIbYaoWeYuakB5Umh6O5fgnYN3PtiIv
s+dsXB3WllXLLBetlHU/IW2XJY8uf4vF83WzXhtXi66L3ER0K3IRdV21L5N55yRbvesrPklHpLvz
bNJygsNgDKimYQxIU++IUAcG+o3rb79ygOgQ67TsWD8YqBdU852yc9/urbAavqbfTXRstQf+kiSH
5Hg0zIMvrGPf/HP9tddmRrsHznFaui6BjdJ+OFvS+d0Pw46bSQhPs9HU9HkaieiUvEOT9tOQ4CTI
LpRzt4aEomR5b7RT0JZb8PCVz9BR1XGWN95YWFmE5rUn4D/+SHs65fFwB57V4/WZWtmeOlpagosm
HTtLRHjOvMuLxdrZmdrit1/7AC3bOlEPzbht1Zwzz052ZdfTwOOj/VJz13ldXNpshJEr21Sn4hVG
N3lgt8HJXy47nhwLs96Z2f76FK19xOWhHwJgNtqVSihCVHqBSFh8fIaq/VuegUdngrO9/pC1L7is
z4eHqBi6MTXDjjXbfV9xn8kkiL3H64OvLbKWK6y56IVNCRor3R7yPbL1fJzAW7DstVfXQiOz4Usq
If8ZeQzcsvNhXCC5aG/kW9YmX7Nk02ALLTlS6HLeu+DHm8Mx3ZVfInahaBj5/1mHn0gSXL+xtKwM
cS0Nmi1mwpVJ0QHSCeLFPjWRiO/EG0n/xKzze7VhsyuuR+cLnYfOhDRTDr8/kAGxHs12Qwrt8QlZ
0NDr6+yYQFM9vL53Pl0A09XLua1RkKZbYn4euTobXDynYvoxi/gs0nqLjOjTyTJdvarbS2ql1DL5
ORMnUb9XxR/krzcSa2tja+cvmROOHkNqQ0VpOZks3U0s3rfgPPrS9Og8SlPTVKnL1BwZY/JLEkBa
ZU8spErEe6c2b1kXQ/3P1QATdFmcD97BsnAndlwQsQG5KMJ4qsEx3r7Qun6zhirKi+meifHZslAx
NYgz+lWVPghU+qFHsdVD9Ommwytc5vfDK0DJumus1sYdrzWzQ2rk2HmFW933DgjZUs+lB9rzLTXf
Tx0WHnb5+4eHDW7WzG0FzKYwuLpdHCDvLh/3fH3N1kbX3GHJUlxMBwuIIPpddU9V8+dr42qOcFiS
0uj6IkYSjJl3DSPJbvKyrQzS2kbWPKHCnasx5nZAkgAXQD8G4Bd5LyO+Bfn1/PS1L9D8ocGgjMft
ZEK419anXkl1MBbW/vOl0fUSshFDtsCk2MVsQDnM69RwUlPSf3F0zdB7Y0aqrzLjs63QXZyV6g7E
OGl4/dVXJl8vG/MCsEDImOVROfE0XKqYnZaEjOHCnflreF+dCKnIxngUhozPJopYXgYy42wOE7kR
Ia2Yr14YduyGoeDN8mhaTA/IGSAfyzR1/UVWv5IFl3hrs01rba4uZvfBeMd8trw5nXBC8MPiMXik
ZVd6aiMgWBtdM96psK2ClkUeoWs5GOeDbC2gZuXG0bpy2um8RyTnM0Exa4gm8YOTBbT3vwazCYYv
RWKmq4uVLnKioDj0xiib8iZ0PFa8xIYLovvr23Tt9TX7tWbkh+YasG7RVIHoOxQC7s0JId+Wka3M
vk561JiZx4gc4nM5iu9m5Z3c1n1GFunP9fe/bJFPzjmdqk5ibpLO8OKz1Y7JzdAQtOk03lcqrqar
YxbQP++ZLWF2VDXk7DLjZ1bY56rstlJPK5OvQxZGZtT5MgGwn3lvqLzisDzlaSRVcrg+OSsmrAMX
WArkZp6gWCGLAqpPk7ij1Pa9ngRmk+2M2ni+/py1RdDsd6gmtGS5FnCcMyuDuHbMR9Kb2YaFre0g
zX4bFGhVVY1DhBAiLJQKhfzDyvfrr762BNoJjJaJ3HRFZ0fAOfik/2fyaoBA33MQdVx/wOUw+WyD
aodwnzhMeAZ8G2DjWaBQG/hWsUwFqgKqCJj0pH9AX0DXh7iI1hvPXFsPzahV7doyb9Ag0zjzwbPl
A5HxVy6GJlg1/t9VD1D4qFIwNIADjC1Bh+zpJee4vz5Xn783tFr+f3CoMotexojqDfCnz4N8N4d0
4zRbG/piIh+OmGZIK3tpjDyqQex60xqZB7ruOt5I7Xy+RZkuIlrIcSQqGVEABK4egIagr1J/VFsN
SZ/bMdMLdsCXNzmkC/jZlPVvyf5M5S1SySGjJWhD3C+lS7G0mhUbDCj9HBBEpO0pjmHxVMnxsDRs
w5l+bmnsP3U7E5p6xLsYgvFkJlk4XLpb0MSstvi51x6gmXJSOhVtiBOfs/YXSvF8L20jEqNx15XA
ml3foWsLrVlz0iRdOjpYaKLK3biQY0fe5FgGXxtds1u0UkwozhsY3TF8u91xgJ7YVq1rxQJ0uEhJ
O/Q5gCT4jO7oxp+L7pey+j/XX/xi/f91ckwHhMRAEBbVqPgZ2REA7zwW8Abtv0Cin5SFGr4b38QW
iOur5ms9gEwHgYzoxSAu4GPRBD1bPiN+7xwrBOxjo3r3eZnZZHqF1R1lvohBTZGojeXQLhy3G+D+
Xiqx0BD1tjwA+3i37zuEHVA/LF5w3QVFkZeWh8KkXtg6I9i87LmjR2EV424ozDZA0gL6SNfnfG09
L1v0g0cz+WTEFBfhiFX1Py4jZe7HgvJ/ro++stH1Km3RdHkc17V3Tkce0OlHpt6NZePMXRtbO9Cz
KbaQyHfBYAxFN3+qvF9M/o+zM1tuW0e38BOxiuDMW06SZcmzYzs3rGQn5gCABEhiIJ7+LJ+rPj7t
pGrf7Up1K4okAv+w1rfS6xmf4b97758OAqbDIRQrypEU5LBt/0bFE93+4j394ij+vHLV2nI676g3
A6cKGJ0bq8B6BIV/F7X8m7Pjq6/20zkAPhCCy7oWRW2unqnvX/sz/cs9+MX7/4xXCukG/riN8pO3
ei8639+DgKd+sS9EnYlqIf/szd90Jl8cyP+PsKQ0EcyI6BopuHfBhhyALrn2Un47pv8uvTv5vNAi
OAdsN/q4GVXrEGzYtwXLEfJFADloh7j68w/qi+/j84oYxry4Bz4/wtA3apjlB+L+dit+9dKfnuKF
uBSIKJudFiUSZHa5oZ7I+vPP7/uLB+3zLi6HfmwFRRM3usYiC6D2lCcP1v2NGvLV9/vpOUNseruQ
BNb1dmd3Xu+V7YL2SM43/t/+hq9+rZ+u29kPwmUKwQFss+F6bBFJMJqocsC4FjycRGV1FP3l7iXZ
/zJ5/sst9nlBNzkdh8IJB0fPEmAb1MZPIYbZV6aV4hDMbHlfdbe84vnpn9W+ZgceDj0siYmQzQQ7
5stEkPPMYF2disxfvO92osMht7Z/kOsYftNwnoEdYrbjgD3C3Zpk3TlpuSrThUGhGU7dRUZRchWC
tVthIe5gVop36BiX4YDrdap8X5OxSPK5a+Zt53UGmcZvSXNeQ88MvyxdALSHSvZNwea2l9ob0LJy
RZ+CRINep9GeXe9j0haxDdVd6/XDP5M/pFvz4Yqr+mgxEAj0UYM05uHd5PH8TW5e2EwQErzkGMjc
YaNoT6vc4isa9u7eIykIzJtv3ZXRgzcUAyKQrnzWmls6uvla0rX9lXtr1+S07yqx9f0rHHbrz8VL
/fOQZHooBTUjbcAw0nBpEnZtWRJWvsjBSPJ8ew+MfvviZkt+euj14avdhocUXjpRjF3PSxfGvC/k
oFDRDDlwW8KnIczLCZzV3ipuhO15jfY0cAWe4F2d8A93bRk74s/ViMSHGuQKU2zt5CE3ZvcfeTzD
25NkbXxOsXw86TSHryhFPJGK5jGsUzF3SbkOcmmGIUsbPGFsaiAGTe/nKNjDGlly0I5EAezIpF2D
rITVlhYxdfoZwYXu0YCGXmGpRvBz6GSzRFw1o8SmX8xuPHly1ldzPGA1Mwy6NsE01RGfkQ9itwWJ
JgEs0BproUA4efKnGYGMmQpqbrf4HrzG7RUNmtrwKfDguKcZtB5wIx9RjyTFNofrVOAHm99bKN8e
8jBK8bsJvJcJ99lhslnQAFo5IUtxig677ePS4zorht3ZX3HWL2cOQ/q3RGfs4i9cVrhG5C0iIPZX
SISmEm6fDTE0oW76EJAlnWD1maN3v8xy+ogqjYH03ST/nWJueSczi5VfS9V5wV/XRHZo4aNYpyoM
W7QFMxIZQNtQDbIhB+SZ6PmRJMABp53ceRFhun/p1jl76SyZm3ihwx3kVsvtjP0ZKJVhW07Uyirc
PVYC+5zXW0i2b5He5wbaM1lPfsbqTg340H2l67THq5g2MmWHb+Li/JCcEzgeGhXlGb66PWmiPmF1
6E8LIMtxeyOxfyp65MsVC3Sux5xT8T1a1qyImJjOw4DQjY2u/BwvUXbvTDtciGgtBFV9+upDmVj6
xPPvTcCXinEfQlmBiK17K1hwTOaUHH2LXyYl2t1wjYGE7ZL+p4Pp+4CslPbgZcFWL2G0fSPh/gY8
bXgVL44c1n0FjXHboyLwnb1ATwdreEhgu4ZRlB3T1kav2aZcjbzSkRQfe/YCGQnRjUABXY67RBZ5
vsdJhQCWdz8J+DVbl/xXkI9J0XUdK6Mc+OeGD7n+xvrtW+tAxk2jronjjR7jHWpLCIlM/G3sTPfL
0W4uh4nZ/cSSZD0pFXtl5JEZJETqHjOAaUSZ56ZtDA/ZXRCN4oEq+stLAt34fTo/yFlBHuzS8MXQ
xB9KphXwqT2ba8nz8CaNGaznoYTcmizdW4j/OqHiSHHajTot9glodd8Rr2Bg+FfdPL8ZTr0rKLfd
NwTj8adu1nOZWta/wZCvoSTvtv5HbgMXHddR05sugPd82jvOoAZm8+NORnYFNQIpODHsKTIYw9Ym
idsDs7G5DpJ9/REqu7FyAG36JlHwP+Ihy3/HS+8hKm8kNYzj+Pf6QMqvUKqWRtO4tKmXNIOayNEM
JqzCxA8gi1wwAkfAGKI3ttFvrANCvInbtDsMnImlWDeaLiVL+6GMorU/sDZB5nrKQVFfF3yQpCV1
IBIBlgEhp72zQ7mZUOLnm/e3XRRnj87BlGkU35+JnLODD3bIOcusrRAxlqLv3/ZDnFkmy9xrdTGE
6/Dixt6vEpD+D251UWHWFd7LfZ6enRaIPFrw7qGnDMoEhw7E3nn8HHahfOBQWNaD9Lef3eRhtGAo
g+Bi6e+3CbSbJZjVARFhuEl7h+304syGeGrl1WE2rq+JCfs7IrbogMQqU61ppEvqIRip8xW/YFm7
NaZf+vPOtf4lxTzdZDj4m2HOEJbkOhC11BiNJXYv4cWLiHelEcdyxM8Cv5As5le8C1hjQHmpufST
Ml4M7J0M57bE14ScbsOzhoSZ/zxzbgCCFll8r2iS7eWYC+/XOgbqIvOW3sZGfoAWInczGN59Y0GQ
vQ4+G2HPFvTSJyY5ZFsWVsa28qQIXsA4yXF+L+pu1Mt66skA7DMk+sNT6iGWUiVtdM+XVRZ8Ddjj
7nduLDutfDhlZN++TJklpxkzapAfKD2EnI8vzCQMB3MM+MierHdMpUmZmzAEt1PpAroLcVjlIJ4n
ED2bPBP0W7SP/6yIcE0qnab7OZrxXUH0rp9QTOCRb8kwXO1IaruKgKKICklWmpekU0CRxDha3UOI
TuvNt1Oy1IwNSdkH4sGl4oYNeTHhEdcMxyIN4ZbYoza7its+JLcxn1pZB3qxzZh307c89ZdTwD08
WsvEj2HaQqeYLsMMUKqFnPGyAhGzlMoLtW5WHI9HXyKdo8wX3L5OTXNb9NTnjz4npKI2AqtkZORx
pkGEiKgQrQHHPCKUsILoKWZe7e1tcu9mAhMAZIJVR4x597NV1KBAW3m76xk7cZM4xEy1WFLH+fIL
sczSFR2n9o1kxIKvQ/owws025n61oP55ld4mnkkew6wkacAbpbQqNX4tvLBJ0I4l2aPuLWlxAYSC
vEvmu8ddTzlkDFAFq2KhfojQKxOD7pEusYD/cs4ar2W2VFlsLmHkqQOOQrA85kxf6dlLSjBmIlHM
Ot9USYTXvcVeTq+nAGlg3JdGAyGVzkWMQs2DXiXEkbin6VWfpuoA/IK71dmcP0cpONUYVYMiyaAK
BBfX/wVeB0WGi4Q5QyO5tkCMHKmRmkkPzg6+LLOhdX0lBrQBhY6AwSmGxbN3cTfoxkoELQDuiZVS
1k81TRxtdjrMJ8UTCvRJ2NHbJOvn6wE6BcgyYTcsAE30bkKvmy12UCOO+3Dzgmc+8/RdefH4w88V
rt/UResJ2bfZ9cix0ya+ZEe9waomNlh+LGyyhzYO1NOik+Wej7hAmKVhFcjIpQWXCe3QIPaIR96k
757MBFNNBVYIYwUDpjM58Q5ILInn7XmVfKy6ZQyCemp3fpslfgspY8IDkCSjBEdRwkxYI2fSewkm
BzPwhNin9y4Friy0i7yBqgO7tCFxtUmZAqmHjLyUCct6UGZk+x7JfS3F0sbf1caR32StqacoDR9h
s7E3dGuDvuh2FwHn0on21+qnXnwEkhN6jigwubmHAmabSlC5t8ZL5HEUMrp2QdphcBgN6yFrO3rt
JVNioaOmPjx2eQ70SxDYu5XruOoMutkkW1xlVgX0UK53V47GEVlOIUcxY+0wPfqqg1hIOnnrrElV
sTlgXgoOXeG94ZtrkGOLkZaXu/GjtPfwnwtIdp5bFzwDPq3JuqJomhfU+IvEoIQZG5T8w6ux4I7l
JZUKJ9xgtykpo6SdH1jrg9G0GLzjGXXa1RT56DAH2l11qWyBbVdocvQGm3xIPF3kzPNrSwJ+tdrR
1jKepguSboYTPl5S2i0njY65gASGjDeLnduDWhNZrGSAOh6ZeRLWdISgw83Gj32+hJcYFel3kyCq
7SrbvaXx+DDfyywP6rVTyXmMcV9A87DfpUC6303hopJiESoGnmE0t5mvYFK167gfBzlAZev5gCt5
SS+ffQdRdUq8rpa4dp8h90ouUSgYbFLzLA9jTuMmHJTB3Y4SpECUbFsuQTwe2qn3TxHT7GCifHnw
O2/+7lBkH2fXzdc60Qz5GRtlFRtbFoONTmEto7PryxgBnG8QiKevUoA9BXTUPBZdZPoJ4Ht0dnNI
/Ou8Y+k/1Ex0BTKTrmXPwKhBbdefs2Hpao8r8yFPIiIvB7fhD+jaPfuJ42fn8e43qEd+M9BWHpjj
5BBZFlQ0VVEVO3xJGH32sNxsbqwN8LHNEHiA+iTzcEBuY3zOd87w3LAA7GLVofFk5NT5sRxKMOrm
536l8qcFdeGNZ0P8A+/fjiXLRIC8AYC7POJ5wAAF/GWhna+LAAODRs5SVYE/5ccI3I/XRJDoCn4x
97T4tsqd+/AqLOumUrR1xCJuuOfTwxyiTkJI/IgozXXwdQ6XaiuqPhn3RvahA7oKojm8qdnNFVo8
XZg+F/w44Ca4nbI1u/cXmV9DjmGypsu6+bykZq23HZmQJdAgC9av3ji8zUxl9CD1jC5mMAJdV7hU
vZBLPQxhXPhANKGDz3WZp4OPwlXxb2xY5Y+MoyKtg53G6S24I3x5hCU26d96bLL6ekTTPEBMLN03
SAWCaz7DMZG6XBb5gnN+WroYR0lkMTl5TOasra0K4lpEXAzVnE/kqoXuEOnb+BAooqeM+IltwVQE
k9pe43SMKkCloitUYqsokSkqn0Y9Iq4SFg8ZFyl2Ls9OAhJVdfApYh4y5+QEYhcoSr1zyXHVHCdC
h3a02fL2nwDsxDvUKkuB4LQkqKzXgQQrB2ajqmuPCv3BdAdImhGli7IUFj/YhA3MwQMSh1pBh9LD
VOt3a4RpjJpzFLY7nw45MDIFUop4kYXb+py2HPavPMivQs+Zn12W6QMw/rTU+BAfgnz3nyRL2mrb
ohCHUBJO1xPGP4XiYKMWSFBar/S2TTc7rI31QifaQKjlvcJaaU85arQTgxL9DIZtxIrJn/3GmGys
FN+A1cg8fkhlTC+zJhi2YJTuwLmKokMUgsi35+7kUG0XmAFhUdjN7oahN6pCgwKwYGAmHiNv5/g1
oi+iEGxN/MJzntQJqBkHzzO66LdkaNpksBerdnPEDxhOcKfnOm9jfhFs6tAKpPlhjRYNBwgxb5KR
EbXcTpuAE3HXmnTD9+tGXuPMfpw7tEpBTs1jSneBnkVFx6hVe9nSLWsmPme3S94GVypo2x6wu6it
wnGzteDpdsrwCG+olrf8xx7jMS2kUNlZeG1+nBalLi6DCEpueniCK9D9QPnIXkdP65JPuMIrhSQ3
1Cea2RvCvMmhAscYY1BJcsupGs+eWpczZP8WNzTmR41DY3qvplX9zg0glsjCQYLdMBlPFRqddeXN
ub+VgG7jVJZokdY0IzUOYvDF2KUlGsOvabSVxzjmXFIG4NMNvG59Br5VAiUDdjs0ukbwaFgBj6Kb
eMwSzBnD4VlOqcK+bzRoVOzcvfoZH+7xNHUFsn+Gc0qjDk6mOEKtuasazpa1L6AvY7aAcKGt0GwG
pxXZgT32YgsAIiENujfUUH4N2Vx6WncrT/lo58viIV1VTou4AYPL3Kde0B1kHATXS9qLMw0p/wmO
Xt6o3c8OJEwiXpjRtgeMEtMra6egCH1m3sge7gdwRAwtcG6NNyp3PlxWZH1I+jV+7iklFes4IlcV
9aMTCkH/Snga7z/V8qA5Jq2LtydnjNaDU8L2GOgbM+DC99WxlSmidMexT8upw3YPNwXy67jwkl+5
HXFzthPHxRbMSwAHsyTZ0fA2O3JhsxrhTjqv202AW7Z02YgZSEqBnkFXt8HqPE153Strzx+pG4eM
mf2Sy5UVe2zc+7pE/cH1MIllHcLrijQI9HlBAtPDhCiNa5C3sXynXouatPWMvWbokaZyBSD0OyZ/
0W8yQXWLYZrQWN6E8a0XYGnpmTWF+TpOIQrQmGd8R3jn8KgF2eI7KoQOqph0S1KKxKj3NGPjE+Zi
6cV2MMhVWTBMt3RLbTMwN95Oricg4Yn4TpMgxYVJxXuncvqQwf5RgZOILSiBJKPOdLbUNGKy9o2h
5e7n/jkMRHa0cyCbmfGgEcOMVohY+JCTXMJhtA4L4L3jfNfiIK0zCEaOahXdLzZG6WledXbj4Ms/
wBgrr8JJTk+BkhnqCexcXoMeM1OOvr0G3xHGmYQuB6EH/6wy34LW3Cd70efYNme4jt+9KGjjAgbG
RFSQcAd3rc340VcDKrYdVm5a+BHcexnn4LV1o0dOwORgKgF79CHCh3qxkI6oop96eOlmkXU3i5f3
oKANa4OKMHiTk2h11a15iB5OQmcwCvfgQs5gSI5DrHORsRQcQn8c2kOyaPpPhhrqlDGeRuCcZftZ
OAzFytUkSWNi6GZHmPF/zHahyEHbkuWgdRx8a40VtVOBMpVQK2z/eOoftAUwWJvJ/+FP/V59vJ3S
czhqWglkXz4EwRFQRHppTaKrj0TrX3Tz3n1/0Q1QXPuzQDhq4+UgcE56D94WGcPgKez+XYUjJrNZ
vtar7sXzjCKjnnhHK7+fK1xiFXj0uTlmu/EOFtTK6KjNHHxLJAKHkXGiBACE1Mc8drN8LUhiMZSP
sRF4RqLcWnQgXJ1QJCB73DBWGS9XzRYrryQJWrsdTlCQ01jmnlS/5QX1Yv+nr11+FSAi9n5Sy3LG
6AIhPrvOGrRi+VG1qM/EgIE6xT12mDmMqQQs/lOPLs8gOFtEh7jn80E78tOlbfoweyzD7Yd/De0w
rbMrp79iPfdnpLl61xRHy5O/DF6pOniH5Qrb0WyR67BiEVjkbkMlMIvKJGiD3JTpsk8wciVjKt6w
sh0vXojjOrRg04RyT68DxDPVcqPDj4kRzBaw07gIynHOU0iq8A0O8w7AQT+sJebFE7hiAwqVnIUP
OBjaxgEWjdo1hPd0b2NUvagDHwOvg0gNhdNhppO7YsaPS7Ri6DzsuKLExhw83FsARtQWPyIieKxQ
deBaVftQ961nAQTw0rzEAkTegG7JvzsKqlwA0Gi554wj0NqhIOoMrUOLPKZAfIzvpX3JSQrpde5T
vPLOX+zcr7c7F+QJWZYvevHgXl+67sVswbv1PYSGSM3jCsxICV5IFFdYwr+H+2R+bUGHgZw1wDAi
oLemhvZ7HaU4eQoM3HO/cJGPSW+erk3G8uzVzdw9ib3nXTmqmKKRC8e8GJPc1n0IYzWo8GkNoBxa
oRRjaBBE3ZWmnj13kDw+RB3cmjCu0geqewkyq59dKVQpNa6x6eJvWXs7LMv8Bu6pQ4xpOB0WxPSU
kRpYpQVuQqmFKziqkgnINBU3KUmTpoct+h4FJ72xKAOBskk7iAbb1KujJcwbQYOg1LPNj6FUPozg
a1aniYIQg0cZL0Djeo0HA06Qm/MzjRyvE9eq+8UsE7JEZtBbdq87CrnlN1BFrLUKUWJTxHpUKFfV
od0kLnDdpVvRtpn7hpowvklGSt6VpTmmrYlFanq8Azfe5VPp+xLwgNj87Dv0b8W8sfiZ9P5jZDO2
1stE1XvugcMa+LtsgFYVN1uAif2YjOIl2vv0hKRaODhlxqtkXT9+XuhO7CC6auA0KxffR1K3hzsq
mobhO0vwv9sDFjW094H8MMumrvK9nQ9hi+WTh3nS2zBE/rHzet1gK41GqVtEf25NjKcQc9Ciz+BW
SbPtDWcQBgXtnFeci+2J0TxukBnvHbsoie/h0AnxD0mxdwGsm4C+uWNCerDYAnwc28JaqEn84B8I
8sirt7bkFpBUcpi9gBSt0umpB6sDmvk0vA4AVCiwPUKAS4CAELtj0zn25pUlwlWodPCqeqbN5IGF
ulIjroIgTUuO2fYBcS6myvWwldabedXyTB17gl+9nTAiKHbU4Q8ZjJIHX/XttTWzAdnYTaeZopWM
R5NftZFDJb2N9AkBQj+xgplqA+5ynW9RhzE8JqaeGfyDdRpfqx3pUkSorG7wCyXViELkameCwumT
7KdW9Uhlx44OoBP0p7wdFX7Fkb5bukkfUF9kKZ7tCMCvrmVjhcoKwUFi6Y/tMmwnHWHhOt1OUJen
RSczoIsx+i/lZHZSqHhKTyQL14Pt9BBjbbnGdxASDz14zXMMjaZZfwkM+m/jEAyXxx4D1q4YsgBo
il3jwfR7IZqIkukHifboOqMbuQ3YNpzWFNKl0iiKTdUwbimYL5nH8A42XNgYAks2fBBXsDsTCtPM
vpt4GXPCw2JGfVJTEZPXLNcI0+UuAsUSl1Ezwa9dpcxgYNjjRNRtC4CMN4kVcFYP4BlGx2qwmlUC
5eGLWV0MoZPMxx9DOM269nzBw9qix/4HhpbZ1az3wVcag+GUhEnyXWx0OnXpZP/ZsOJaC5jVk0u6
dOQu71FUYlJJLsE6R/g992OBRv8yDGl3yfUsL3rF/7vIsDiLqwln5FJFH45aEF27w7QRxuuwm9Zj
uK6odrCjGq8WD8zJYaX9lRXCfV/7XdmSTQsil2difmiWmhfbJ/bGALvYeCwJDthMJUVExHiRTC83
PDT8OhmC6JGwyPPhZjaqTjmaCDzu20FOa35mI9/vrdtymLX3/UDmPoFbQnIMLNeeAji9oT/H6YQR
rQhQ/zMQ2nP4ElO2R+hn/bAre7XpH8oDgBsjOupjMGbxXOTR1H6PVhHWiAfoDmk4Ds2YZNs9J7Gu
Z8xLylTt3QkD9OnetwAgKSQkNB3wYY8prIpPKeI9Dz7Jxov4JyOeeoIG3yZFvwYLXAoiFPONWq2C
mxo/vxIkQ9yVBrPI13gHWMmqlJ7TgKZ4u3vbgJK5n+lI0b35aolv/ESLn1h7A+gdhEHyhkJniwrg
1ENdbUG69eXYUYw6Vm9hZ4zE4/Hsb/0MvZFTWCBHRt/3UmJmkMRhUhtKKKuHVqtjsoUIYwyV2Y9Z
ZLvXVsZe04qYZo023Dvb4INfRCYyfUdCgnqfmD+A/jPF7Qt6H1pBFUSu4lT2sPQsvN4hC0A/5KId
S+dos6XIso/NPADVcYSGCGWovW1zvPsi6gZZxPvoLtkau19D73nlTLVXawLjXjn5o72le+AeiG/7
71k2uYPLnA2KyFhW7kAKUZwSg7qRMOBd72H/lrmJHmwes99KrfSEEZN6Bkg8LrcQYR/lNqfP4Rab
VzFM+H3s8/pu8Nw9C+z4w4P06XYEzL0FyJqmtzmI4xceLZC+IGXs3bc+hdmNicYb8P4gRaEeiFeY
bWJOw2JgjqRJQ/TpOyPoUrm7WZBIh0MHt2ClBuh1DswLe0CdaIqirPV9v45jDoJ4GHLxlCuU04UC
2N6vh1xOcR33/tb0KxYouUu3ekPXd1I7DGAFHb38V9on/BGIKjMW27rJB4cwxhUt+C6ycoqUV3yw
4I8bWA3lLCy74zRGI8wxAvgnVVSQ07YrHzo6udY7Oggsej0dTgWQ+q3CACsF7AYSR16JkWPhBYVO
XmKS1d27CJ3voMP9vGEV8UazLH5KZcQuKJq2B5bu7Ch3yqttwpoiW12K4c4SHLYM/bTB93M3TYTX
uNdZmcVhdy/31tylxlwSMf/u14ncyDiW1UI1NuGM0MOCTqXw94jXdsavtBhXSitAusi7wZL/Ctyr
5dbhYqxiAOsOGAfPYHCYHEQkhyY7S+LaQ3BFkYTxirlOMr/jaRvvCM9NI9vY3AXGDVcY6aR3AZYf
5aKAxJFyxuwgWDbMyJVta2yM9uM+wKlg0JR+i7KE3cbg7dwgEYWcsebpka+0YKOl8LFJ7Uy17JBB
rOG0npc1iO7DsIve0VvPR8GXbYUqxSASXiFFogiDNrg3JBibjx20hq6DwgMboAfBRjTF3LbFgobY
gQEViN/muGEChaQlcSEzxuGqx0yngi+wPeI3PV7PydI1MoyBWWeU4TozakFJP6VLG9RdX6w3mHr0
ywS6uEJffEqx0MN+CbeulpiZR31ob7D+UIXptvHNR/VqSh0z/nNCDMvOWnFAAk1Sz8Bx/kUm+YW0
7TNHgaZUsjT7SADikM7wyY8biAzOo2cztI7tvxOqfkYpRLwNeQ/lxnWCsSGHgQk9Aob2jD79K/3f
/wrd/kMivKwE/WYuEf6LDArA+Xg2Q0EVZO893fP6z3/HFwLGzyCF3UH9NWtEyWiKbugeJ+6fX/eL
gEAkN/xffTNaCnDjLIKwQC09gUOLNnT8YHUG5QBIzzhIgNFCDID0IYRYjPTJ1QJNnSf+op386t/1
8ef/8dnlHfhaApGUp54/L+mjgJj7z/+wL0SZnzPpeJeha4M/BzxIbEyAwvV+JdD5//nFv/rdfpJk
YkZGNxykMBTvcKyRpfRiiuf20aR/0T9/9e4/KTKFh4vBdANQkztFS3kctMD4MvuXb/+T8FkRLLc3
LI+vHTZ9EYjVFbrSJk6wG/f96W+h2198SJ9JC3tOnPC7vruG1hG1zo0fimO7fqQzur8cH1/8eD7z
Frp8iRS+VHNNA1F20S/kzlR//oK/euUPpex//Cwxd+1B1tvykz/ywxzS2rfL859f+r871ZLPGXRz
sEEG1cUf3ZC8gfrw99pFcbFYjlY4WPJyz/SL57q/PQdffQufnm8iVuzxWrddJ+Qt7u4CglSb8WFe
vL8Ier/6pD7+/D8+qQ1dSe4lS3SNDcd26eScXxOZDT///GF99eqfPAwKjDwIASXcNHo8UZXdMgy0
/t1Lf3qGLaRoA7ZZOYJvs7YYRe1N6d+gsV88vvGnx3dHi2tdCL38nEFkQkJzRBSOqn3K7/785r/6
Cz49wWzTGOphJ36tJnGDqCBdwhj6e/Cjtz+//hdOo89hc0sOcGO7gtvY7ntfmXYObzv/o6RIMhIe
UibUvcIe4X52Iru42UzbvzuaPkfRJR1ZtUtgKsl2Bado4N0YFB4lNR99cLSQv3z55OOD+i8i9M/x
c2uHSizK4ZeGwPXQ/w9n57Ect66E4SdiFUkQDNvJM1SyZVm2Nyzbx2bOmU9/v7krHR5xWKWt7AKG
CA2g+w+AUfSkfARQx51y+DWkhasZ8tnL21Opodh3e1D/z8h4r9PrHn2zV3yhZboiksx1rEE8KJqT
PI7g+qYdqX/SMrZf7AOQL4dEaSUOC064k7oVHOom8lDlNhRcgQbjFFVYvSXSiw5dEbaPgBnlkUq3
0fH+HoAUBGSQNoolir8k76ONjJIqOgVNPQQAiMbpXm8KjLeSvDkVjlY9hJM93GvI1jzVoSeORqPV
d7XdDM9hHfKqqJrEIHGStfsmZBHv+bnpl7BtcYcnXWqTOSgyLgY5hek71YrGT0aVOFvpDP7BG0zz
6Hg2llaU58Ae2VUYfvVE+QL8WjmmsSZ+p2TXTtQ7k2NRVe25Nawr0tjWXQ2Shtt5KBeVoh/x7or0
h9Fpk32k1OKY+r7Yx5MRAQ+aKK87iqSq2jfD/eiBtw7q6y0yScwnVIa7Q15KnkqDjczsxh7j/Bgj
Ynyw5CjuAJyqa4fGwqace7h05Op0SjH2BWD+NT2oee151Xp1IRKKWZxNRQdEAILxxeKSDp/TD9Zo
zAt7XcxirBylMkWRgVdPUT0VXt3uMB//MnV+vVW5yZZNvm+M6KwB5r69D5Y+ZRZ5ZRyFai24miFr
OR6GFM45jA995VKwMAtz00U7EBElIQXpYArU2JftTfmZKLwSnxZ+uzGbhk71O7vsJ+ITyeazkwLd
KjtjTfRt6bfPpqJqx8SuJGeS3bWbkVJvTlrcIc94e+CXmp8NvKIUhaWi3+yC+32apgE4s9psRv1j
5oWmMTv2Os0XFP35+dqYbTPP2yX5QxhZu4/9+tmZp9bk5SOEry8ehXDtVIcWxalxZWi0/y/3d4Lz
3HnRiyc1Qp7Ou0xFKbekbttHxLoODvV818rSDv9CwwTzo4hd4xi/w7RIf/Up/1/Bw/lQ9aN4MapA
7Ibgmttz4Fnuwfv5hyzEMqcGA/SStJRtVSWp7iiigfpEEd/85AhAtaUZWo9UA+ujETRo12pNgQN4
MJ59NQCeGFUhKDTOwC+q79kHHmLDp0ptfgZaGrbAl7r+KcGY+WDnbfLdMcP+Qm7YI/ueG8+DQ3zL
bVzcKWzxngdm/2gRqPxt3QyJa9ihDXgOj4O4b7NNLLpg4xnxdESqtXW9CZf4REEcs4k05WJ2ABNI
mzqkgwfjJym87qdMk+yS6cPV6rHJAUI05rcg1MyXWmn6x0FtpgeE3adrAUDG5MuT6eDoWvKiVUXz
0I+Y4CEJ3kIS0obXNrHEt87R8gdlxFpkB142uhudUF7asDZIx4TaTy9L6u+2YUyIm1eqtjUmPTsi
wSU/W5Q8L8CIq8/61Bn36WSCxh8x4zm1PdJrZt0NX0tTse+Q6taolMXASnVk7ME2WiEpPAOUeCGj
fRyNCfQWnN7CQh02IfisL9DbTLdpSw34OsXAzaAMchOEOtQLcyDF0nrZP1AFlGcRaQjz66HxQ5FN
+UsLvOGAZFN3F3ox+Gbo1HdGVAMSgvZ0hrJCmk8DwoQe70voKRLUgm0Ed4nVEnyDvNyItoy/KAVW
nQi2ijXPpaVXv5jtVNhWaaXVGpdfOUjXH9vmBYRa8GVCwQpsWpUZJ5Uy9mM48XQ2srLZQTsiFQfF
5D72DMwU/XD6kL4Sd7t/34o8JGuRZuudS63cdWP7oDrKXa51K1Fj4f0zNyXtOsTmbWT0L2b7E0rC
Fj/KTWI+pP1q5LhGz/cCx+xWl5jg1Un02JehHy4m74pNmlLIqsRfaErdZtKHegMkDVu0unlWded1
wE9iG1prwi3/l4r67w/Q5g5akzVSwMzqwfWzCKpCNlQP5dSNv9BVvVonTf+ocWXsdJ+HsjBMHyvi
GiyYOUHg0uN2vPNbDzhkVHJU+oVxuh2t3z8oNX22wtLMLMWE3Sic0n4v9OmS1tXK/eH9Y0zTZweB
xxUdKCAXFjm9mn536ZtvPRYTt3/3QuNzLbTWBP086EXkjhklVLK0hwaQiWfq4nC7g/cXJPHl38u9
8EVtgMEaXVA/u2H4Y071rrd+l32wcpQtfcEsdwFWpc25BAlX0c2nsUpcU8d0SFc+ZDFFgJyt9zqR
fcVNfnQD/Ek/5brwIQgYoNU1aEj7QiTUJijNoOLUi7WM1fsMZexm/z1oiKgjrV13oav6IH6cKd5V
aXus6+ablfseCf7i9+3ZWepodr9LjJxn1xBMruLcDxCTYCxtFI/04QS10wtWgtL7OSC8GP/9Ob1V
Ip7aOJHrJ9TsN5QKvdcagDhl5aTW7gB19HeeKsR3KnPGp9tftrQsZpc/31LVqPK80cV55JLEA/Wl
Z3+ov3ys9dl2BxUsutipJ9cEUQL0C0dZ4OGaWNEJWfrxsy2vRFTQu9q2Lpmf7OICGHKz04rPt3/7
Qqiaa6d1ceJ0A87Ll8ppP0FpfTDL8Hy76f/rx70Tm+fCaTCq4V+AXWTUMaiJgwcgoyRslKM2yr3d
OM9NXpEJwKDJKxXjWLXNyogthJm5qBq3zkqvrXhyc2wmHnAf5LrRWmBNQ6HDuxyjcCXcaNcF9N4n
zuIBNcFJi8aR92OXiqM3KfW56pTsHCQpFsBx+lB7Rb/pEUU/AdnONrmwlYcGXB6P+n5ce9ssjvQs
ROh2k0PUtkd3UMe7vESJISvYX94hTlXvG7JgBk8SROCaKQbVrUfeuZFDvb09zwsbem4pN8YVVOWO
oF5AcI2GrwLfni7qL139q40em3BNR3BhH8zN5aCkNF2bJZML9TMDGNxM22rwNKj56cfCxNwtDjxr
Z+D9YF+M4Uen/oMZ2sZSxpVhWvr5syjRVuC1ajSpYde/WDiw65rcpF7ysSuHOgsSqhbFdeK39qXz
xifROGeZtSs//P35/Y8pHPJDZIdbq3cndOzCTdMEI+noAtX0eMx+2Xjf/NAzpbuY+lSuXSzfP4r+
YxVnpI6KtQhKUpOINrX6Ixq/OjUm3r+t8M/tVfv+dPzHMM7q9AzoECizFrjUQ6bAIFPIgRs8ww63
e3g/tKpzxTZbwiYxYQO5aiW+chGHRNL9uN30+/Zo+n/8lVTCjp6WrFQVzQqcXIcBwFdZbXWj+xNb
QLSUsFa39qDykFTN5NgOlfbJ5mF+keAd7uEOvg7AEM81oJfvLaX2zVj3EEnVqcWN3Oheqz509tT5
VCxc8X52Ugu00+0fvzTy1/F6kwnWNV61U8dSTeX0jGyha0QOkDxffrD92QVDWAgeFn03uVXrj6hR
1HtVxYRWQutZ+YD3zxfVuZ4Gb76gLnBtt+J0dLGnV36kTfAPFoLdZ0COFvJcZfs3H8f0aMb2vW7Y
427AFfNusMsO4onqfM9KWwGdbKloGybxkwfv7wf8W9C7wuvue9OrfuawMpABGKHma12wrSohoEol
v8FaRvspyZJtE7fQZMZR+6q32AlazTj+bbl3HGOgdp9QAyj2FRids9lRnS2hVW4Lp6lOmT5mrqqZ
v/wSiInMPKzdnIh8DBjAxgUHGFQIEdC0rgsQ446dP5lGfgmggso+V5/SChGYUSTRz7wrxhhIp13c
S+RztoXeYna/MsDvnqr/cUx0Er3PbbPM3V79PqjAg/J6Vw5/bze+tC1nkbKLx9JLlbxyRdGWEV8L
tA3Flo/peP/HMrF3stBBp9G89EymOQy/HUX52C+fS+BZdgw6KPB1V0GG5eBNMNvMKixW0BD/1zH/
713mP6aHpjepmkrW24WasCNLsglKbdcUz3Gvoolgb2AlnXtjumAwiHlf0p2i9nM9jvsIRlVedcdx
hKQJuySQ5X50jAdfiY/xRB6Mg66kACPXcBsLMzjXzQtlQUpq7K2LkskcQ70J8mXyoSsAeZ5/b+0S
LY4BQNjo9hnmCBribu2LLIe1yPH+wp5L3jWIGEYFCtcXrkrhfWv4GRwhHU+5Ku3WRPsWwuvccCwA
Oo2gQGVd4vjUT59gu6bi1+2ts3Aqz/3GQqeVUXRtuqzbrddD/ojQXqiR0viROWtKpEu/f3ZP6pFh
7/RBNS9alD1YTfK16rRjn1jH29+wtHhm29/SLVQ0jIynYE5CDAvGDSTi1w+1PVe+60gd5tzzRldD
LCpQfxbJyt5cGPi5zF1iqMigFSPGdYa6S8L01Jr5RnU+q3VEidD/UDJSta69vznWLOr2bY8QgXtF
etvaaxf9rdZdxJa+4XqYvmmdoDtKzcYGFyu0cVuoZnWCXdlDoIeypOxkBOSErPc0dFut1fSdCJPm
lHTIHjnGFLgiPKNjrR9Lv8jPVQNfzIEmb25bcU0nAeZVN72n+GQR4A1BAhcF1mImwlhoPWVGCJOw
d6JjD/3tu6dW3/oAXB8cj3Hvq3l1UNEL2jk2zpocn/ajaZYamRUKEmR2qqT45kgv3WJEl9Q7OLX6
cJd1EfIDANOKPYoh8jmG8rDTYRhvgJcmd7WMQjcJLRzQwOXvy9Lo/8a+Ff3sAtQ7LYkBMnyAiHM7
1qnIVsMzrH2JZoeHx5dTIhz1adR8MAdWnoI6bqWfup0Sm+dcDeQRVTz/uUeL6Rz1mof2UWch4REM
Oy9Os3PSIlhShBIBk0oHrN017UmLUFEWYQwfEAhjukmMuj02aWscc+hGGdr74Hp5juhOgziIV0O3
SqE99xJ+WC6U3PWFXn+BLQmTEywWRRYPtydFjtar4jj23uubEWklfdw7GRxBKzObZ1Sc04PhW/a+
FB20NyD7EepNQ2E8RY1mov4SyXujC62tyu8+xXYnXjx9gpRtjTWQU0VLhl9JOkwoxk9IxqhpdB/A
c9xXfZ0+almUYUoEWb2VRX1KO8/YFEQndDJrPaN6Uw1omxXguA1bF3u/bKMHCGbxPapn+R8U0yiL
5NWEL60WZGO5tywzPyWD5Vx05AWeSrtEvypxarLYRlD7e80aBW5RI3h7W/XqrcJz/rXsK4Xfaajt
JqvhaN8rugPKPMnTKIBaAvk66CLlkI1KcADb/P8nALjqFtqogKN31Aq8XzVTFs9JpsvfshjVfeJ5
PSrepp1fyRVO+FIFsHM2ZW+LT4VT8x4lwwBFLZmm/nlyxhqWwQjDAaGvllW6K6xnxeCsFY5i/O7K
tvycNFp4UJO8+Bp54RdKGONRL8dMns2gg+hiB1TUp6nZ1n5an+K8f510czKRgqsheStqn8JdBDS3
LStPyDtfRYEnbkUf7ozYbz8mTPwf2zWDHNqI5ot9iYTSbrFrPCZCf5EqxjG3g/PCuWLNzhVUk6hI
orfn6mhOtwNPA7+q9p4OsPx2Bwuvgrm2IzwYvTVCRV4KcDVIt3XVBW0yxDIsC0amF3grebWFE2wO
HE6H0SxxAcb1M2n9X1DZFESBA0tfuaMsNX9NA7yJ0yFEDmghGtKKRqzjFRNlZyS79d2HBmmOF1ak
PY5gzuUFHQ8kOrY+VyBdexg6deXnL0zzHCwcjCKTMpbGBQkInURf6dxHa8/upbavf38zNBTHk163
Y0RzQYo/jYBg/wyKp+46J5Ard/yFZMvcyFP3hyEqIuA/9YjMVDTY32BfE9O04BRryiMA7mNi1h+8
VlyXwJvvcSLYRo0BGj6U36AIbCsKdUbIna6ErpHV+9tTvrCg5hKxUD9lMI0lebsMXYr8qgDc5EPz
83brCwNmzr4BRVOST7CQXV1OvdtqAdzTAMBcBi59b7A5NsXUjBvLSasVfPLCPp+jq4WVW5ZMTbKp
ZXuXadAYHa3+3dv1uU7MlTFb6kP/98xAiWo8BZEHN0Dd+KvU+/G5LnIFvlEk9yIIlJUr3wIWUDXn
UdEUpKprGbrSsqGOQuPcV5YltlWoIa4WJX344kSW4+YeLCQQH/6+q6r+8+25W1gZ5uwunmkI1fU2
QEQdzSBcHyGEOtSbbjf+PrRLnUOwdT8x0mrAmlX37HzjVVOz69XqH9Xxtp1Nl9w2o16/h/3/53aH
1yjwzvt5jsjOA5AQgwC+KSy7OGlmf1Ic7qNqoJUfWhXm3PYutQu7sguuKP3woqH4lhsh/gaf2+ZD
wcecW96ZZhRg5JmBF0D0ghRAK/YJOmmw6CJ9A3Um+aVUojpPut1NK7P0/qCZ+uy0SSJQzlFlY2th
Pxj6vdHUW/D4K2fB+7vInPvg5SM+zspAfNPU6tWuirMfBK5eRi+p0a9soKXff+36TQiVeN/ZfQIm
Lva6bW8YbiSLr3UafBATrF/7fdP+qKdS5/ZlXZyavC6qu7h8yiCsvsCRH9Vtg2LwBwdrFkhhSBcO
vCy0Ski55zx3UqvaSCPbWf2X2xvk/RcgqIF/f0ukBMUgUzbIYJAzSPtNqnZoy30ramXDP66sqKVe
9H/3IiVqfGmmodeu5b9Aht3XTloeHLX/1sYt7F7RHm5/ztLUz0In4KGiHQNfuDZPqk2lpCjDlenW
VtSVo22pg1l4NMYYQKdCGZMk65cY1cESyqFcOfsX9sYc62GMvWkVKtMtYKgknb7p7Z++vOuUtevw
wq+fYz1azWmGKKmh2vnyrPqoHYwFNpGh93p7+Jc+4Dr/b3bGpAQx7isM/5SGuLWXXXmPhD7KVXle
H1O19vYf62e2w63Yg0ZNyLvY4hsCa9s6nzZGHR6F8ud2B0sDdf37mw/py7oP6jCa3D4A+Ypa4m/H
l9+iaC31sjRQs43t8QTsfF/Ho9zXNzk+fkr3N62CfT6tfMD/z4f/nnzmHNIBJVdOajxGrgmi/DN5
6fIJcg+CE4EuTiSuiovZo8Q0AcCCs1mGMYw0Ge5DChY7dC2VY6XY8liViTwGVmzeJR5VBUWrw60t
NNS4O/CJmynyIR5nvnYiSQA4pcTHYKqUehca5fAwDmN7SvG+fuWE0hE9q4OP4S/MucXZGI018NEJ
d4AgngBVVt/jUFR7pL/3txfAwgTNC+iFQOytul5h2yB59brhMeGKPDU+GpcZ9ua3O1kIi/PquaL4
cTwFGSAV5yHSe1Q+x02sPmjt4xh+LLeKiPS/V3Ia2Y5Zt6buFjGq0k2F5Ong619vf8D/0XPvrDJ1
Fm8hMsCSkPjFCHBqp0rU8S42Wu52dSPHUzrG3WdvDKuXBP0qtJrBk051WTxBoSn+jGXhH2D8oRLI
Gx1hZY1c5KbXCgvpqgDJAK31T72vWcWhNHDAChoLRdzbP3xpf89GxfDjBq5zj/+GcP7mVhfseELg
+CtX8gFL7c/GRdS570ydBwTSEOUxJU+1VxE7OgmheCuLZ6mL2UmEYsc0SE2CLrCVQ9BcRd1D/xsO
Z+3u9hgtrc7rJf5NDIzHsI8zkw5QOm5PI4XJB78yXrokajelT3DIEOn92LE6hyWRuU06f+Jg6qf7
wPjFvR2NpzWQytKHzE4lnqPIXXlN5BYVsmj6GGwcgbKZ4ybej8Bf28zX0P3eVpidSR0jZXc1hzdT
bm89O3abSK5RtRYmew4l8dQ+sjuUj90O1pXWYQWHgEqycgd8/7ku5+Z+k8SUGRmlyG3sxvih5kn3
I7N75UV0lSwPqIMmGSrGWflbFSOg8dur6/0AK+3ZDkn7iiBgcIku+nKbTMLfEUaO0J8ewjj8fLuP
96dE2rMtMkmdgK2CDK10S4NS2eUoXqwZq70/JXJeWCIsVbWnm/KCl4S+Dexij0JAuI80kt63f/5S
D7N3mGa2miiqwrw0Trdrx+JsxuMOUZwVRN5S87NtIakrK1ltZK7fCGwTUP2esr1sP9b63NQxKZpR
13kaQ5ycUM39J9HQcaiePzQyzuynx4J7bNfAZxXWcPE961sSt2c1WIPDLqzNOUpIFfmQWom0Lrr1
3GavuDvuOzSbUtIVt3//wsKcOztCm0zjrNNGV/QtRRj0okUHD+B24wvzOjd07G0nsCTGRJfARP1I
2l97Sw3ZwMkKoW1pdGZPxq7wJuAujI4SdWRSPlmthzbf3yRf2bVL7ev/PnfMCJUmTAgmF3VVDxVz
kTxP5mOmZCuD//5xIJ1Z5AlrM80U2HIXK+vQCx2sO6W2AfSoyQO6X89emq4kJZcmYhZ+qjGAv6Xk
gKqiVN3K2DoKrc9wIVpDeS4so7m3I3ooZSQQa3Xb1N+k8RMcjo+toTmsRdfh6NaCZ66vS31bO9O5
0IgQ2P1+bGzmRo7IkoYRFRN0NggUX9JBC7ZFYY6nIWmKw4f2wRySIiMEE6LxOvyyfsA752cRJT/R
YF9pfmEZzVEpWR9MFUnf0W0a2zlNvch3rZLomyCohwvIK9TrZPXr9qcsbIk5RgVPjVTgUjO5Tvao
+Sq4szsbmacqWUtpLSzVOUAF16Iao69rxDPyTRrk28a2sbtZuxstNT/b0l6QlWakAY3UG2tbwyNt
JEjIaS29tND83KjPa7rO8uoO2i65ORR9ZcYLA3hdYKFsdHsGFrbavAYUlq3jT4aWuRi1Uqk/RJDu
Ptbytcc31+wRr/EJcAfY8K70NnYjcK1R1mL10s+exeoEgqSFPmjmoouIPOGL0v6+/asX7ozWbEbj
UCb4MITcTdTmKh/+MOAThzVCh1DWuBNeqm+p4Z9ud7Y0v7OIjb+RHxZxUrp+OGgkk0BBYLOl7NTa
WMm8LYB35bxQrJHn0WQOTKhHJvhgplawCcPa22RwKp8rp5EnRA8jN/Op+PtDIC55b1aHtsCG1jd9
YLle1h16WzUxMfIL+2ySEN4lUoct6wVBgep5kH0jMuh4QaF7ys3I39Vd4ny5PUIL8zyvsLYeZuPC
6MqrbS1eCIUI9pRamu3HWr/Oy5slijpiyLqUpQsNfGsX5Y9IMb7dbnphauelwt6xu0CNhLxg6Hcw
dDwJp/4fA136jzU/W/+AcQsE2Slti7xrCGhggbDz20312hG8EJnnhX+ZVCPYRFgeAfhsNGS5pm9w
EEBhN1gZ/KURmr0CGjAwDcY0EABV8VspwBbVulR2FWXi/e1BWig4yjkAAI+3Eo64wVFG3nMbZRH6
99RpDkAKE1TUHQQhlT7ZO30aXnxt1BBYxlX0dudLAzgLJF6jZF05tKMLiTfxkPY2Xuu82I7e94+1
P4sd8GDQNyqa0u0GEp0ausU7WRUZMiGlfbCKeOU2sPQZs7ueqZZdFTQATWJkf61k48X+To3vwrxY
OYAWlsG8dNpMXYgvYcNb1qs3VfbAjTsK147/hfAxL5NKR2nqJAZEEZJMH2EhRV69sgMXDgp5vT69
iR12Lwe8xeKc+dVNJDLhwLeaWUQbRTGnEwwHdLwdb/jcNfG0Qpld+prrHL3psgT+EdqV41wizfKe
VNML9lrcOysftHDvk9cJetO6aL1W0evIuzgDuHxd7Dz5jGIT2qJ4nU1rjPilb7j+/U0vHvqo6iSA
zEwlbl/AEJE6qvWVt/lS47OoKCocb7D9MogknwzF+TMp9j+3d9vS4Mx2s6MhiJHg3+amUijwFs0T
71p1i/QUIspe/Sk1P0auknNJKydMQ87rqSB33t1Hoj33ir2yl5eGZ7aXE7UXhhMVOfhW5GLrSvfw
xoh3t0doYR/PlazassTyMANujkedCaTHkeO9mWf1uEmV5O/tPhaC0Vy0qnZ4WiHo4V00nlUiLneY
jGwwRdj4axKTSz3MdrUZZ1neFIrmBia8mUhsm1C/2ABErejX7W94HyoijWvPbzZAQLJlksOA4njV
gYWsjZSg1KvbbESsQCYabkrqb9wFfnnNx2gicq7Uo4yNidGyl7rK5AXOdgirGhHFPh1Wpv7dQdOc
+TNlwGNYGHIcLkM2fhKOilR0BxIx2KXjyqC9u7joYRabdNjofdYZ/YUUjXqJpgk7uEnBTyGP5cp5
/W48p4vrpnkzLwh/6qaY/B6vwfGvlst41wflcFGbhuJO3kmk2kkeoB1YT+P+9lJY+qpZuGqQ0NUK
Pa9d4+oWgIDE91Cr+i3i/isHxtLEzKJWGV+r+iZfYSLr8jTJ1HrEI8XaRYHo9kVShitJj3cDC2M3
u4t4ITj5xBfDxQusUy+VPe4vH5yWWczKEkStsYxBkED/ZMtnpSixTPiMwsdGs5/8pluZioUvmF93
O01YZVVmIVtEdetCfsHZ93R7lpeant1zJzPqw1Dqw2XsmzszVy8BBny3m343lmB6PZtflGJKtBot
caklNr9bLyyQq6/qZI+nZnB0ihqPhYaEYKjp2V+tU/LDx/qdzXec4hOXO4V+8afxpcf2dpPpxd7B
EWSTpL2rDM13NXLQ5C/VcGWC3j2A+dTZOohKHHsbDKFdmXXTLu9hZU9erG4oL9Op01qHKkVR+fb3
LUzZ/E4qhqATMSN7aZLgsfexXPedFQyXtvAh8ytpO2RGEuh8CFx1i9dsu29f/H2wM3YpOYZ/MBwr
HvKn4QFH78fp6fb3LMSB+V11Grx0Ur2hctVRnMPR0jBqFMPeCfpi5+uVcrzdzdKwXbt/E0L1sDAw
a5a5GxlSPQ8BTspKjPjN7daXPuIaRd+0HmYUCxVVaJckMr9H41Ws11fPXYGlIRWHNXmDhZgsr9/2
ppdyUKakTZkeDQsh/7EMnkrly+0PWBqe2a4R8BTryS5V13fi10SEz2ag7G43vfSrZ7sDi57kWh3B
Gdv04XNMmEXqyEjJNlm5WS+s2vntrksLD+AD/PKr5lo7/uzCYmN7P1TSSWJVSnphgObXu1i1PE8h
Dez6KG9HdXbuQrxtbo/QUtvXD3szr6KfrDbCbMXVq3FTpX9wO1hpeWHs5xe6WB8Cv+wyDIfDdLjr
sPrYol9mnR1f11bO14U4P7/ARVrj1OiXOBdEQsWu6FqybxP2D7s4K1G/s+Io25bRT9x9wZ2I5PX2
kC3N+XUo3wwZ+bwqiFU4nR3V4C0+k19whtY3DRYbcZd+yTMh9x/raXYRCkynjUhTwqK3Xwbzb4dS
a8k6k+VPlFY/tkWM2Vk5SdsLJyu0CR9tdwBiEm5CP8wPlbFeoFQXYtRcmBFKZmwBO1VdCwjUwcka
8shaXv7hNdQqd1Mehg96VRkolwU+lg9mqManGhHHcAuubQg3Fp6n6UZcrU7JOZd4+PBGsDVp0JZV
7bEBGb8jD5xsQijJO8h3k4G7mI0URpRL7+xh+X4Jmant1TVy102e+GOkqnNOUNkdN6oW2g9CQvDC
dII0ztWiVm9M/S4MemQLcXI+YFjR4tk+WK9OHdlfNG28Otr0oXwurTI6DI5T4C4Wl+O9giv8HZ4o
IsCmI2vxsMCLGJinf6Ggk/8Cat0dkoQghApXCowAV10kEBNct6YKT40OG4mwnRAuUMq9b9P4Rg9G
61RomvXi2BjkNFarfgpi0d8DaWovlQZIILm6ksFyQyGvgQSclI13UvDeOdmx1lOztRUsYuX0l7uJ
eZQtsliVAxAGxWz5BXfm0VVUUz1ykeh2UaR3mDvhBN6TFD80Rp/dKU3u7wd4Mc9trGG42Wr2ZzzW
cGdrMdm41L7U8QJXUwALGFGglyj3uVn2u1wz4gP7Mzvg5TYdh6SsXsvJEMdo6KOXyhRIHpUVBMX4
ams+NbAd8K0VvxDn6TFKrYrnkrzkZQxyWLfYrNSy0/ed08XnIe/9fY5S83Fs0JcsytHfJ6FePTiR
pX2SpIB/UUALH9umtHil5P3ZxKly56l+6yISPNw7g+YfxsKaaMrSN5Zt/K7UuiGFL0yIq+pGosXB
WyC2tkaogTZ1giclVfTz4CvKASbLP35TybOsMvVZM2qgwRi4mGqk//Y8p87wqiu777o+AkhH9SjB
65w1vMHPSuCBFqd/q5GkZwZi8hyXVb2ziyTc9WNrPUWy7Z7Txh4eqiZ19nYxTN8zqeUv+ILUD4ga
+Heojv4dDbJRXjxEj1ZteQzAENzXVv1ilkV4aSf9as6ep+4w5MVDoJnlQemwBxFD/hXia/DglIyw
Fhfp2aPFM8ic9ogZpUy3RQemD+uS4dWL+v4yCmy1NKHhrT7541bNsaQ1R0fi9ogve2Lm2Evqk/il
w8q8IxGksn3G9DcayQmOZkPHFTGojoLb/j7UVFymRJg+luwfc5srU3FXyQRvcyH4yLT0tqzoYueU
tgUdH/pDn9bBIWohejmxdnW9850dKfH+oBlpcJJBht8MIQU3x9wd7EnfDs5wFesesp2ozCDdeAXu
eGZhJp+Sshw+wWvHyz5uAR8NWKmbg6a2IMadHp+aZtqTZtCzA91Zbq0oIdJGWGFufDuZPlW2UJ9g
y3pb3DWKy1A14zFFSc8tw+iPJzIDQd7I2/miQkgby72TqTm6jdVmjX1YZcGXRqWxe3Ay3HC3mJQ7
31I1RMJTtwys7DBfCVimjn0aijj7oakWHsER8/M0THgb7upW7zX0WmPt0R5y+yExHP+HqSlfsdar
LGJHxVsjIITsM9ztDimW83cTHvRHWNcSQ5CxvC8Krz2YYTpuzYwURFai7Lap9Xx6mgJWYZCgdK0C
83NxEmn3jhPg81bIaYP3vPVw9SJ4wKKrOsS8lu4DLRFuo1nlV1Z1hKK2Kl5YO/1ns/V64qlSY7Pg
9GPloNiJVeIIRfYYV7ryefAgcps6TEMlgZmbem1xB9dXKDvAmeRUG9FbZw2WekV+9eqwFhUmgRRk
xUnDChOv+pa9meqB/qVKsD9SAmpxSjINP+q+Qooj4DQAEolZbxmHTrAPZcOpNnits23SUD8lhZNt
TAhd26ap+pMjhHicKuRFB1RgH0KzSE5jJ6dtqDnaiAGZkZ4ANeNFKjBt67NEPKWBku+qaWoP7GCW
ac5eKCDqHSK1b449d3Hcnb1aS9DfcpChw9LtJTH9eifUeLpPQCbutDDSDpGT2Q86sqOfh3ToHoOp
bNH65eUWFKr2GAewlkyceH7/j7MrW5JTV4JfRAQSAsQrvTezz3hsnxfCyzWrQCDE9vU3209zdJom
Yt4cPQ5AS5VKVZWZanK6fa0huJLA42wkm51t7rn1pqh9ESaBHZ8Hx4YwZGbH0z5LahvUAQFiIIRf
ZbOBUvzwFIxd91IVbflqd4W7rQHb3jXQULxvMirewDgXQzI2Ab4hL4BAH7B7Tk1t2/tioPZeOu0T
V+CChyDhfHImZv/j+MQ7xrkPYt9JQn8Rtc6Qu0yHSOBN9zydAhGCBbjYZdCpPCCr0jxXJEnOI8Qc
v7pBL3alg+6YGYW0Qz9xFIIu4lQpmdipnjL1BsELHF2yjl/6cpp+pqPODm5S+M9O106Hcmxy2Ikd
QLXRZUdtNd4phT7vYwyOmjtdShExOO/vqFcPb2gv+Q0sOTnljqd+q35oyg2gL/xeq3F8YIGlfvRM
ol2qTTQUDxPILbJ5Ag/sXKSY4tEBe9HQ4DAvQF4EB45dtCtE09JQ99AIZMSzvrXFkL/qpk5/gO2y
2EL1jz3Si4RRp1AevnCyQzdyhtCvY6svrqRdvLG8AKInBLKZLM7bu44Ozg89zzEAGhMJNqxOrVM5
XYKxTrf6tbOhd1wJN0elXVKoCzpBKBM6P8Sylv+zNcQ+C5f7X4EJy7fF2Kt9ZafZt0Tl2V3qgiMG
fnu+g+t1tnY8uy+inKq7Bi7uWFpW8MeZbNps66ajZ79H0FXlnG2J6pJtXkFnNO+L/FuPHqq9XdXl
qRakP2o9giOfyHQ7OuiTOAqwrW4zK23POYS0ghCsqwkkg9tEwJ3X/ORCvym03Fb/ykBqilHm1dMU
DGwl47Nw2TA5fBUgtJMKFLLsGU3PA4h2txAx1BuHD3IlX7UQw5pEvu0MZVq3BfAPdnh2ywzsKziX
2rrecctdUzNZyLY6RqoAyGyPNb2y0WTaQoKqo3cSMnhJrveol58s1rlITDgrN7SlEV0m88NFBkQa
HE4UN7S6c+6g1njyEwgQZ0Vzii3xz+0rzML90pQNSNo68DMt7XNnTRL02+4xlWtsSUvPNq5HlZNV
fjbl9rmpm69N68OFSFB9fe7DjXsRr20KmdIGDWteWm0n6U5nLbU4fOrpzEhMMCLA9JqXOmKt9Q90
Bn/1lK+kJJZM4XJZ/rCq3oDapyw9AjprdL63YBWXsniwc/XJFTXSNZZn174HWe1zg3ZrFI8hBgJI
/vfb87L08ca8NP1UF6VA+IdQuNqznFTHiU4uxJP9fqX1Z+H6bgJsRet5DrI1MDEL9StXJ4d5YHeI
Ib7XvHqZ5Roia8G6TFStLyCiWdHeP+MyBdoO1LRccHLqLqwGe397tpZecRnih6V2pO0zr+zJ2UdP
/Uh+KTGCQ3Yng08pZSBgvbz4wwu8xMZHK2cGnz9CJKXvAID93DY1QbVi6DOoVjcEFKlfLZxGqn1W
81qBZ2mNLx7jw3c3kLychUics+9m+S6ecUzlVltsY2gMgzNIhSB8pytedOldhheaoJObuh2SUMkQ
V1Hj8oNmUIFuqwowJ9sJdc7XIAgLp4NJtB7YCtmaYCLnamQQ1EZFfFNSqC3i5uxCzTqpdnQYaoS7
vr3iBZd2mGHsiJ4qFnhujqPeAmX76IBPfmy+TtCUhyZfsZKHX8jjmYTqBfo3elUlkL5IXnQNGKyC
IPj8TSQiHJ1s1+rvpF9JGS6slgm5dTSiOUlKGTXyjzO+d92TK3YD1iqzvt02ygUXZmJu3bhs/UFZ
Iprt5lSx5mcAJmrIZa4BaRZOvb8FlA97e/LjJLdB43WGIOwY2g39qgfQ8N7++KXpMQzereomCygS
dTlizJD6ENRAq0UOLfiOjV/ApbDihJcm6fL7h0FUFljOcBsg50bP/6up9Zp141EW9do4libJcAB0
HBvhDZScvdapTwI524euRyLi9iwtWIWJtW2LingMEcJ5ggqVHMSW5N/AxbSrLbZid0vzY0QfkLSy
3KAC4AW6DodA8N9xLlJIJqwp5SzNj2HXgdPkrsuHGgqM+jz0zSHV8nR7cpa2kHGEK1JQomeC+CAB
OVvzJ0v+lHaynVPUdVaihAU/aBKm4zKFNAIF4QPQAxqSxaR74k5cRFU/PYIjdw/F23lnxcma8s/C
eptoRTU23NG4qJ6hSrfthj8aIsF29qP7HGESCUyydOlV1gDaQiy3Rt4AKQrAZd36x+0FWfp6w6Yd
ajGaAZuFO0VzdAvxBemWEgD05hEZFba7/ZKFDWUCtCHwIfnQM8h/UPVgjfOXEmTzKyfsgjH8B5sN
ckiu3ISfZWO/J5b9MkCsW681pC7sVxOUHbhcSd6XdqRzdlGML0LEtdAkQqm2blkTkrxfK7YtrYRh
1TxnZNIqBqyjOQbS2jHxMyuhuiziz7kNE56dFIndZA3LowaFi8D/h44POXDOt5d46esNw64KBj0i
bN5zmcbvdWVDpwfJaNEjdROkcs1zX19sboJTLbsZaZyMU5RL3e4ozZ7ryaVIIY4rw7i+U7kJVBR2
nQD7AglpqEqeBlv9tnK+0sRwfYa4CVNEag5ymBq1tNFld8yR36asvhM2eUVZ7c/tRbi+W4Hl//fB
WWf9bNcjbSMGxl/lobIppfsqCv9VJWBpGKt8jf59aZ4uC/ThiEaeOUdLk+gitLijctC63yitVu6Q
f7Va/gOeJtzELLY5LeuLBOTF6KZNCW3p0K7R4D6lwdGv+1MLII9v1e8gLfuHkurRT53vQ1A8dTN7
9rLqGXJgrwGxX29P6l/YxLXPMWJ4u7ULBNbQ+Sp6ro+eH7vI0efDwfWs4YFXTfI4lTI5xKyWkcVY
FZbUoSBUcfQPP+mCF6cf9UbPjnhloHIMK6tUXwbWoEqvKxB5VxOE0FiDzpZOT+OmsAf5yGhP7xwi
fzvMHs6FV1MdBm4gHn3kFO+GakKNTkJaxkqq8nkmaOisNWglVTvTQwmOzT1mcAgtreP7GLeZCHkQ
cl867nDKccsJqZBkT2btZBs7GJuN5aDgM/NOnJH2K7+X0lfbis7kmI4EPKiMzFBgwmkgS8Kj3BJA
JiHpv5tj/KHgjG8CBc84BzJ5KMYg/RoPxD/23ljvB5BRbisGt5wPXf+g0Qe54s2WdqDhLqUcA+kE
SGh7VDw6jjwxtsbfuORljPgnKYOYDB7aWQJ1sNhd7j+zceUy8/fWcm0zGX5yaEASWDKgZ/SZHeQd
KO9B5efe+UexSXbVkT4Wp/gRrGHtA65q9+JRr3ifhTH9Bx2Kmxo6HcC7KnlJ5E4Mohehbgm0ZQs+
rFFDLyyKiRRNhYQHAsAvsufpJ6unb6VM11QJrsd13ASJojDlBYXr03MLEZe7NGcWupgZxP9q8Agi
eY3GcpCgb4E4695uW/7VOaOuKaeZpuVMfRTKo2JCN1tz9jV6zvyVnXB1qvBww6tYpM8S5ZVt1NPi
LqdIRFDy6/Z3Lz3aMA0dAFIBliJQkqE0Qf33qVq5Hy892DCMDMQMIgc3d0Q8L0QRukm+3P7iq2cj
JsOwinHo7QKAXO9Me+9dtNCkROsH3GMFTPnQrmHhFz7fFNF0M+FnNQe6yIrLjZflTjg4/hqqdenh
l2374URkwYhic5e2kQL3c5ha5I9GIe329FxNgVDXrC7UrsNLbQEED2TWZi7cB2i0HURl31XaeQAu
a6up2svEW7nBLux7s87Qy4LlVgO+KynvOfR7EudPsSrou/Twy+8f5imIffCvEcDLQHAclpa/8Z06
tNCPenuqlpbh8vuHx1vSRXRQcxG5DqakKoPQybN+5eEL29QxbJZNsTNVCvhEkuwaUW4m8sdV76Rb
26BLzzcMN7ftCumVtgaf3EMNOWhInBf8xdafczmmruY0MU9n4NWOICWehfbk/3adNcH6pU83LFi4
rjPbLAdMJpdJmLtK71IKeSaOiHefgS3s9vIuCGm5/0nQZ9mIsmMAGdOqAYxP6H5ADTZLDizj1QFt
1SBuCia0U9eU7j1GikeXiHwOfcvOt7e/YWGLmbl7reva6WCSqFqJl5xO+7ZeO3GWHn0J7D/sXnQ9
0LbwQE5E7LGCRNCwsZK6Wtm9Vw9QMDVclu7Dwxna4oJsQI1yyiCJbqHfjc1P2fjdm17dDPB7kLit
vGnBxs30fYl8XedCBvesGEobHXJVGxsNJyEUbsaVVyzst78aKR8GU85DadsTZecAwr2ZjcsNHzee
enOql9urvDQGw9bR7YFSdY0jqWQeJAu+zm22JcOarPnSWtB/r4VX2TNpWAdoXE7rfTIRtU8rnx/L
EjeBcIRiwbaZ/OxUqtL//bkBGYf3oFO7rDoMSLLdgLvDjNpAOQ4rRrE0IMP+3baIpzH22Nkqq/vJ
ZlFRJu/TiH5OGzcIdOKgG1CTlZctrI2Zp8+axII4ONiWWDkGMP8EiYzsjuRo4/7UXP0nTZ8zXeKq
wqDmXR4Qpd3Zqj1L55MexMzSj90AdA690JTXkBMIOESni+Pnvtww8sGbBzLgUho1nRNConqjp9fA
/RxFPwjl/r1tOcA+ueYzrA4C4hQMWnnVb+diJe+/YNPk4hU/2LTfzZ0UJZCojTiU9EUH/0MLq8rX
Pn7p8YZFTzxufBfNT2ean4RCqqAZoE0EwQ7x9rm5N4x6JF3rscEfo9bWB8/z3qcccU1tq5Xk+WUe
/nN3pO7fM/HD/NQp5KGhLUxwuFUiHHwGOEG6FmMu2ZRhwHWdQ37Vln7kp+WjgPzyRdBig86dtQjh
7zJe+XwzMT9ZXKmgxOXQGyH97INw9MHhKE7VUAIB0h9dS4p7QeT5bNw2M02+iLTlj8CyjXe+L8Sj
16l81xKwe33qDGEm8daEW8yYsIFBJa52QxCt/0Lj2FPe+w82ukA/+RJjU7eiFFVFlBs1SJt4yeM4
vWSCg7Tn26c2nVl+SNDImmQ4ACPb6jdx+nso1NYHbfPtpy/YjFl78NPWsnGhYSBb8UIBADQfu40c
WWjRNTXAhV39FxbwYVdzJqiXJAGLur+tldtBrh0TSx9veCt39tKibfDxnrcV7HtToMH+Z/0paBV1
zcIDiAx6Udi1E1XeT9Z+QWkjnJuXVWjt0rQY3gpqNTxp4tiL+BS7qAL08tKGuXJKLM2M4ancSqkO
HcGYmQFZoPjOAg2K5j8at19xVQvexKw1wJj73nFyhAGe2BTM2ZD6IRFrW+ZqnhtTb/oqqjiKlBN6
DGv1CDrYn6LsIAQXEKhIeqBMinW3ciRdD2uYWXCw28GzWtq6UUDGUKEV1mnfoAcX9lSg9f+HsvMV
N3F9wphZeGjarLEHOKTIrfmxGWy+B0fplulZ7G5b8vX9xMzyAy/KfGxSjMSuUjD/vqID9PaDry8G
Gj7+fWrLqUxS36Ne1EOP6ARogwCEXUxQwWxKJK1n0J9k7ufk3VlgWEWB+hgwddCG5PMc7GOvGL7n
1YCWUeg0bUo/p1nYJ7w4pnMaPH1qfMy4k9nEH8hUChIptJnrCl3zyVG2P4XQr8Va++jC4phwuMSd
M9JJ0kRtl9lov4/v27kKVnz40tYyjF1T7UE3cvQjaXWhqtGcDQ4f5q7FyguEQcykUOSFgx5ny2cR
en7CrqzD1j5IPwmHpNzMkHdJ2GOQtyGtycqAFiIJFhj2j25tFkP6zY9oloeB/zObf0oQ5I/NvZ2/
O+qXzZ+q7KvdPI6Iv5T70uGye3szXK9NUWbm0UtAKGhcgegPndqbtBXvHiEhoDJoEp+SoyOc0LO6
09imB111/wPsZNimvfdmp8kpI+5eQ9GKABfxOa9h5ttZp606ZuiTizPUDCZWPRdZffKresX9LexL
M+fe22M26qJyo5TYUdw5x2RqvtyeyaVHG24D+tGdm8a+F9kSys4jhLzRaH/70ddPN2aSMQ6oDaWN
gJBYCZ67nGcbq71zId85r/IV/02F/jeWZSYHI1CrDjDbjQBq2xnv01YVBzCUqCjtYsBapiK+KFda
xxb1AyjDtaQ+WuDWf/T6kQGr4o3bpIUEUsFom27KXE1Hp4OIVK+m4U8wgyh69oMMpG2p/VpxYr/P
qeh+AtIjnc1Qd8m3trmAcscs/e6Ak/M5I1qMYdfQ4c7VsbdPBojYgyvd2rltnN1L4eVvkANEmXCs
OMQEb0/z0goaCYUAuof1lE9dZAXNWwr6/SBh/7v9aHLxTdfm17DwjvlIF2ghoxJQud8xKoj7JM7q
42j76leCI+BhnEq32qCGnj4NikCcGfmm+Gme9HAYlE7X9tKC8zS5MEnPVI5ON+x+VY8hd4p30Xmv
nABodHuoSy+4zMCH8Le0NWdVy13UVctNIsdNhdp9Z73cfvrC4WzyUneuCgAUmmREKsu5VxDkADal
noInkLP0X0rWljth69RfcY9Lr7uEUR8GAyxZmRNIVEYxeq/2yI+eVAVlotEbnyqePrChWWE4uV4R
YaYSKsRKggHSjzSCzuEFhdfq5sEtC7oF1k2B5khdmrBY223QLzB6GyBk0rUjYMG7mKj+uM29enZj
O4LqZL9pJT3SGpTKZKp/japdKdcuvcSYyDKvG2soWhIV8VddQBu1fGYCQgr01+19sbDrTPahufBn
Vvo28uQ+e88sOuH8CmZbhhA5/RQrBGUm/xAITapS5YWMpnR6z5KhP899mm+cNCErtrPggUz6oQbH
bVOMDHrbjvtQuvI3iMDXStkLK+A7/97KsRs0dpGBmKVR9S/R1oBggqR7U0/022DL59vLsDQAw/iL
tEWtzU/7KKDJYzbVeygvrpjikoUY3hldltYArCnooKtkrzP0mXj+XYoGE42m9xYCpgT1T8dbm66l
DWU47Lnu4zp1cidqq/rOqaanrmI/k7hci3QWlsPkGkplaVddIp0oTqYgnOE2i80o6gsGGudsObds
jY594cpn8kZUJVRx23b2okpAsaan8X2XABMd9MCLJl6I2OIfb5A/b2+AhWGZpVYgyzOKBqMq8r2T
o944Aw0UREHKsdx+7gWX9frgkYcRqoSui5u+RJ8WVeJQ9V+C/iT8ZuWmvzACz/BUwoOEsytAxzvP
D1V9z6b6JdXekcTOyggWbMTkIwX3gJR2mTWRF3/1/CewGK14j4WFNmlyJ8hK85rVNJrqYV9O1k/X
smb0lPC7rtC/nFn+41nFyjovDcJYBpSrmPJ0yiKdzfcMlH8hGdXx9hL/LTxeCZZM2twpnyXN0wxJ
upk2rw0d+ZPjFBwiznz8AmZydxvouf2ToBlwm3loIO7GRoddUQKNnEFlLAUom5Gt3/nJboD0yr6G
zOSeFjQAubVAzs/X1dEanOnUSsafqTtMECAcQO4GnixoZTfWXiVK34safWNj730KPEOZSStUNbO0
C0CUI54hHQzzK5oniD3o7+DOGB5GGaO61FVrqLsFD+YaDp9YrBUEdIyRDJJjOXRbiu4ZXNtuL9LS
0w1PP4kiuUAScVQN4tltQK6aBPeFaL9/7vGGt5dFw4HqA7Ftg4SelGKb9N9E96keayyE4dxBBi8G
EFtPUdIodEDH9aMzsl+g8FzTlr5qHsR2L87lg5fym8R2Wn/uoqoYHjmr7xSpViLFpUcbljeC8Xy0
3bSLmsA7Zsrde90aw9DSoy+/f/jqtM5AtG03HVoQ3+L6pQg+E5xhNoydyJIyGTJcYKMhn5JwQmHE
SciTl64QHF71e3i8sRWpC/096OzU55ql6UsnLD+aJr/fDnPBNxQxw8bu6/oMYse1NMJ1D4VXGtsz
BbVem7RVghyaSvNQyGl+K0XP9zMA/tuZ1UJDOQ75L4I60B60m+kD6g4XgLvK0EjCygxlqZgdnIY5
1WZWw/DdIhnU8nrgy48UqjLZxq2TjIQdlx4u/dNgn0rQ2Nggys3VvetACAvqG9amdPweUCXU0V68
MZ3fP2F+xDZJuAI0x0LUGnvWTxR/BgEA2fE0tva2y+uVzpe/nQ3/8fLENnFFwGcUbV0UKapV/Sw3
rgvqOy+2vg51XdQnL3ElqAHS0ooGVNs32QWGwst2OHc0yesNEjhdgr8ToA+tNHgnjWAhD6S+8ACo
adP7CmA0KZN5U9CifKo7Yn13pqTvdk3voc85G8eV7X01YsBmMLxJARJz1eKWeLLBS3pgEBl/88EV
mIcgYvKjUQzI5d9eloU3mVe13E6Iq3oSnADejX/3llsXoeq5BOGRbkBQlFQeWTGqBV9gZol7q69n
6H3l5yBFmBqSoe82uS/5Z/w7NpjhILs+b1NIfiVnqBz8hHrxfTdVSVjmGV+ZqqXvN9xk4pOmqsA1
dfJj8tDG9NHt5NvnVsFwk/HQIz0Dxs1TT6wNSBLQ1j8/5AmunENFftx+x9LnGy7T5gVMnFo+Pr97
bRu+rTKxsrJLm8hwl0JNICjnKT/xBFDn7BXyxDunCTZTvlbOCnBeXLFskwBtKHQsfAFuG+oG9wrx
l5s751w+ZWiZauSwRdjwu84+pVyOrWSYXw3LayHI7p8Kd3yhRH5F2vhQMgfMNCCBur0cC3Nmdtoy
KCoxi/vslDfxDLaj9qGZOgbBYvCApEqtrMzVmIrYJq9H39i2ps0cn3qveOWdd+eS8aXl3sq+XXq8
UfghLb47DqrgxL0s+DZ6tXppyjhA75ydDb9vT9TSOwy7HsE2AIZFj58SUg2A54OhM1QKvc80p3BT
n3uJYduD1wd+rkp+Io31SOb+K1iKTlkzrNje0hgM+06gnz7OWeycxOg+q8z+gj6bQ1OtsQwvPd4w
7aLt2hFpTOeUcBsdsbiGx/gn335ubgzr7r1edUPHnVPLD3YzI5MIDqx+DU52NR+KHWrEPSB26ImE
azrl1j6GmmUQf/e4BomfBdGX/e0RLNmaYc+xipUFGl/nFJfxb1lZl84g1KQ8v8w34P39TCWI2Gbf
LedJlcqUOSdQ330hLjQzLD683B7BwiyZDbVqrlPAq6hzInWw7ZX8h3VzCZ4h92nyRhnKrHn93IsM
i+4gnp46NPNPbUvltxlIEZDb1RoMiW3yq55JdxA1tFU+9zLDtEEgP2SDFPzUWfNmzI8eC+6K9ijm
GRSCX26/43o7NJbFMO0886YM4bZ3oqNf0BDUid6vufZAFdW1SbLzLkzCthzIHgxF3dbRBCyNXh2D
EMy3wKh5+ysWzi+zKzBRdGzZ1KXIMeljPgT7SXjbgaSRDV7HXAQ4XaLYWSP2WXqb4W5Gt48r6CSk
EZ29k23xkMxxCMD9Hcz23o7VXg2Xqp96+9TgzEZjylXdN2r0IJ7ocWRBGHybDOxTAv2VEBC9IrQ6
geIr5J28U5fJNU2t62V1LK3h95oO0FPA8ZxTmUOr2SVTO0SpoigbogsheQyEciFgGvM8lCB323bZ
7L7TLF7rF7leZMf7Dc+YOVzlLi/YaQLL5BtNyaUIpieHbaeSFv6ZiWJAPVg7/bmTQQ9MYFNICZpA
QgGLzstdxia9dZCC/jaB9Gt3ezkWToO/2tMf7ty1yjxVktQ9OcH0HI/ghOhyPYZWvobQu2yjK8GY
STcy9A4aryBpdUIXbSvCztJsT3tar3V+X1fJxj3usq8/jKByaTalpPNPPIu3ChrpMh1epGo3ILIL
URwBhyQP57k+lEpshxh9+cTaOVU0dF9yAKlt+80dwQznPuakDYUjjtyOVyZ34Sgx254bgA7cJpkQ
GubjcwuOS0i2VOX0WPGvt1dvYXLNxucpbcHCMLg+rn7Jlxp32ZIkT7cf/fcefGXh/nZsfJhXT9s2
OF4TfsrnqUKsyXwU/kHueBoGlW0n6ovzNIMZx1KjuxN+4uykJdxDBs7dsJrbbssgWfL7Mx8D7RbD
eIfaHsATn7iRHvLikCHgnsNg6sRX1KenOzkp8TZXItuChtaC2ngVbyfLSTdjTy1gtst0M0hdvN/+
mOuYU8pMHKPQo9aXpohIW7x/6ieRHVMrwckAoYvkkIPO84v0/R4KEcTL2n2bXJjkSt3RNmwtHMk4
Mct9UvLc3qSQCnJ2c+L0JwtAn9/g2IairyRz8T1gKTyiZ1VZu7Idr+4Wykx6uICCzzNGxwTkC/RD
JbyIgmfz9pxcdSN4tLE+cRAo10MjRgQsNSpj2Wbk2AVrIevCh5sSE33Pa3fAhT2iF/LFfIbOq06T
lU+/7pixt4ygMsu6rncgthAFsr5D58AcQgx0w6fyRxEX8lRr9XNW5Vuli3w/xO1OQVpL1zmC5xnK
sCT4VDSF7zACz6bM+AQAuxMJWf9ysy7qfLGl3eBtQLn3s3HBFnp7sa66JaSfDY8ZoEpJFK4BkcXd
MRQQHAGp6Js1oQUZGJrn2y9ZWDNTYoIChminXdBEMRWg5IxxU8rLFUaDpWcbcWcy5kUCUlMSdcIp
wjQenrpxtRdp6eFGnAkSjL6LKRQSYt7vWy8qmuJwe0oun/cfj4p5vxjPB4+alRkrSmg9RhNIVp5V
nYzPFpiST5YDobNWiv5BeoW34qUWLNLEQ/NkgJ8uBNrA0d/PLpir/mEcVkZyNWaEBzRimbq3kQa8
lN+8LA61fvHnIgRlCdQYklBC2wClsdAGMenteVsaimGgdlYHKYyeRXDzwC87iBrJmdCVS8yCNZj5
mzJPpB+AQwATVYcDl0egUkMQIoaV9ne3B7Cw8Gb6pqt6a8itGMV8NJxx3R0DsA9Z1gAUJWjw9Vrh
cuk1Rul4LHq/BRS1iUZSbOQ0bCanOmkdORO09OSP22NZmC4TO135sebIiKODu2NA7yfoEgVfKgQD
ZL2WX0Hy7LqlOMb+omiK9UE17kYyn8VmnCv+3NW5OBbNCN7yUsfxU5ED3wQlULv+UUlOXpMg8e5z
W2H9ehA2Q4qIbroB/zUMGis4zGzoU7DeU3FkHSFoPNe03I4jGHfJNARIM6fDHbdoCp4gAQWA2NV3
YJr2t5VH1TErZg5YpHtRI7CzamfV2g9z0WW7OO++ITSh9wO4r7fzhOtMlc3eVjJ0plZBHOwqELKc
dNp5zyXIeaGxUFeP9Tj4Dwi047uBNhPWCh3RYKAGtW8O2je0lKM203oXWWFc/+atHiXAZ3Ke3kbZ
JQcfImEhyEeGU6sd5CnQGhKEaR/nD4UK+MZzggD8KBnEmECJyH6BPQQQKtwh7715nN4rhzyzLvsZ
9yiIKYo0zViCMBuUzE+Fp7ZpoveJhVC677PsPNl5tnUhSzWFAUhbTs7oyrsKFRC11QAoAlk5O7vO
a9SG+U68nUeZv0woL59t2Gq+rRwLQ05tv/uJHBnZkKTib4IG8QyhoYQc7ab0dlhSyjDtvNk2qZ9v
+47ZkAAoxFOXoNNtZ+HGWGxTEMF9sgnRTCMVNdhW7JxrBHDudKS9FUfuGLd7j7r5p44/hxs7mIBW
vbFxsT5nOcTUarTUk2rVQBYcomNECpbKK5ZLHzT8Dlqohi5RG5dlagPKBLm5beYLvsTMTzl9BQyz
jOuoZcXBHVu96Wzrh4W1AhdDf5eCFexz3t3MVkmfQ08xc8DOq5vxBM339FlNqQNkGp+/3h7Mgs+i
l0F+OHgDpv0hqDsdNdSCfnbmiUMwZur7LPLpntp+seIbr6ePKDMh4V2vVSkVuqo835F3OSQ4DnUr
09+BGGu2czja2omq9bDzq5I9g/W9+JMrln+9kD/RlcNmwXf+J4VVIZsDJhRIng9tvqmbaS9wSq9s
i6WZvLz0w0xyzwqmIiMymvMW/TDit9II9HEh2PrQK1t5yfXt7XDjvK+Q/vGd1AOzF//dUzvsxDuI
CVa229L0OP8egTchnWfNjoTFQ7vDy488zVdmfmlyDJuvIKip1Ay600rrZy+Px9DrodDQAD1cTqjV
fW4zG7PjjxC80BOT0SirTV6obxB72td+/ODU7v72K64vADNzNtlAOuK4GeRfqUabfJmFMXCL95Uq
x5X091/TuxILm1mblqKzNBAzjUY7b4H/Krr0vRxJiQtV6stTNyTVU+zMxW7UcX/s28E/4vXJaxI7
wyatkf3khHuHoAjmV5dO7cYNWvKI1KnaBiiOHpgkyRuPJ3AKOsqyz46CpoeFTMYp6XiO5BrwBFWI
jmBQQvgOFIJuz9yC2zSTJj4q5LZAL1eU0t8998J+uEjd2yC8/aH02nV4YZ+Z+WGK8zeZO5ByELfL
d2M1Jo8pxIF/2zaY70jlBqfbg1kwFTN9NY68xbJoFbl5/2Vq+uekmld67P4mbq6tv+GSKx30lrBn
FeFIeSBOl5ILRjl9SCmFOktezNMRPHFOv01F1n3tSqL/kQih70CnKQ7g3SJ3Uun2i0OVexq7VNw3
MOsdr70ycgXknTeEzu1R8pRsUPFiP9y5SfdcJuRXo7suglJKe4jzqgHdgQdaU2TqgOWKA3JUvTXv
0fzFD1k9TkfWFPmZsVQ+cTvN3+2yo1+thmX7OO34cQ4SuasKr39H70V9StLRD7Ug7tZv0wFiJqD5
Z10z3BfJOB8T3rANpHqyc36hJQGMz5EbaL/z5Mh52u9cvxVTWCs9QRc+/T9nV9Ycp85tfxFVCCEB
r9CDTXuM7Tg5L1QcJ4hRjELw6+/qc1/86Zimyk+pcqWkRsPW1tYanOauKn0XgnAA8+TXAYTx34Uf
gN8NZ6sgJJn9nWjcfi9P9acYJof6RkYBz/bZGyvhx91MURWXYcF3bgfXojQ4Nm0awgfvckefhxb6
HwIFYC+JW8DLBQ7EXexmCdn5fISZJjxFNpA9a10Y1yBnXs7VmQmilrARb67r5TazN17I13aEcfwN
SeJ2S9JOpxReOXBhGcmL8uZqI035fBJcE5HE52mmTeHZp64tTkBcPQI4FJfF9G3ysuNQ+n9ne96Y
hrUQYhxVbdXmYkC8RZJQhaIX1zn0cUr/tRTz8fJEr/VgHFOdWHytc7AYrWm8szXU8Qa8NacTkyEr
/C/C5P997PmQjxBVlZmXOuo04A3OGX8W2T5Fyf9Ln2AKLNiyCbwUppPx0j037hBKmoKVeAsPl8vt
r6wmU2pgsCxnqgXE7EWbVzsYrEWkF81GMvJvNe+TCGtKDWgqc6fqsnOVegE2S9rQplFOylDbgPsy
ROPSBz0N8J9piuBmEnIJx0aKJsozWCo2JCsOZdJCSyz5zsLERY43hpnj16FTtLBVK3gQtcKC5d4M
oFPI/EzsHfCuorPFYVyqju0BH2oehcqnW5f5zV4ne5VodVeKiR0aWJvVuEFruCpRGOFxvME9EUdy
mAq28CCfpyx5CaTyfvYWJQ8O6cabYir1dcDI8KrzJL3JLelOocyLv52lrJ3jy/7sWNVnCMg9LLgm
psEpd8WC5MvS1zWFjvtugD0HXnFn5zjkvnW/yKSxNwZ8jWNnCi+AMg/zIYdbMeoCh6opdnKo9kkG
D6XsaFvsxUteLZ7duONzjxICbggbsXsl5zDVoJEre/CQ7GBNBQFwb2l3OWzduFt/g9rryfW2HjBX
NrSpzzD3Rc61g62W6GLfwQK0IKDv8BdP1rvL+2GtByM17+vFzucSWG7XHsPFX0Lb/wUvrEh4G+F7
baSMqGelBBfNzrZiP7HBzIJOHixPoCBM6mcr01+MGkbgc60GvmoSX9EGTxNKiImYIaF2Mwz2Rgdr
YcM4q0fBKhakM4qvvoQswMAeEhGMG41/OgdgXZ7//iGgWl5SwHDGonHWvvERVV3PCxNRwghp3liu
nx7P6OH89w89LEpB2wr8ohgycsGud5vurmCZfahLb+sC+ek8owvjmIalk7JLldC4HopT5t35wHMs
qFYC3NAlGxnsWh/GYk1SqBVXwJrHSoxyCHVRTDvc6otvM69kJBXCpVKWs7Fy1wbNWLnIlSQbfIJy
TCPjcYRnoOJwP92qHK/NurFmS6fWvABIKfY752xjF6Q3S+qTPeZqPs5Slscv7HBMjLF0Cw4l1RRO
qvHYQm6Cjsnz7FsPvbCyGxt6c5c7+XxmHFNjhFcQzyh1T+Mphd8s6KtAi7nv9uAdx6l99fLucLmf
z+fEMSVGeDnOalwUjdNm/OPYTlQV+a9J9b++1vz58z7sk9mCTSiKxfapAZQUNn/Q5LjNyPvlxj+N
IUCoGtu8Fm0xdrj0nJCZxYUUMLD9miy+Y6pAtVAOl8zG8OP576eV2nPkFcvPBPfv3eXfvjbuxu72
lWiTvoCcNFXQBmi+Df0Q5t5GYWKtcWNb84BKnjOqTyS9cyaYNtbuodyUu1hbmsY2ngUIuyhAyVMj
qvEKPHL7m17w6kyK3kVdMigPvsQj4Uak/XxXO6aQSA6FwkI7zI+XYHrvHefGyQs4nTL604NL0xc7
MbY0PGSzvvV0B8mM+tDMNl4icAdXgf7NIChyecZXVqspEtL7Qzv0CkKruPnekUI91xnZeP1fmW9T
8aOE1wWT3og6veBhMdthUcH6lj1d/uEroDPHFPyYHQKeLVH2yRLZS8udArWE8Qjk7Xsd2FEHX3Nv
GfewmXqbyy3luZVp9429HWRFnnZgf51y9jbB11f4Xtjl5ZXDXja+6rwZ/nO1II4pCOIg1S3dGWHc
WmrcsS2VXk2FbJ95G4x3fq66p3qxCHzMKD2CJmY/63px7rR07O+2VZcPo7a3JLQ/vTPjpxjBYArm
rodrb3sahMYjSLfP+BRO3QRfkeWWJH/GYCPqrI2qERi8MkPVSeLhmaqlhuEt33M6vCTz9Jp4zfC1
zWS+GkHpmgkYppJ4GLOZgUbKg/t86tjR63W1GyCF0258ztq6N0580ZYOKEiNfSKJM4UDUbuZpj8d
NmwUGNbaN8JCD3tsYCgIiRtpd3D8npP3uuZplAIE+PvyMlyJCv8pJSWDhFF8TeNOtu+dn53gUvvt
ctPB5wvcM0pIcK/zRtFUSdw3ugzd6Sy8ZEfQ7rn3huSRSP+kCvWHqi1PtpVzwZTf4BWdJbyrl5NQ
r2BzoZKhI9+/72mzJ97r5W9a68MIC6wuLTKSIognb94lI4tgNBY6/G82BaFLxsPlXlbm3RSpmDwm
7TrTJM7d5fpspxEiu3vFg68fXe7gX7zsJ8HHFKnQlLXgtLHuRPB6T3aigfZC3jv1i0gEeHxzbbnh
QEfcgWuoWYCWXYv7URD6oG0osYee7Ir9zFoWSxhdn4KkZk8Bh9ks4FxwA/e8sbhPgwRgfz5zcVVD
OOhsygIJ/cu/f2XVmsILkwNGAVODHeckvy0FQORFt7Gn15o2Vu3ER8K4rZw4mPl4nxUkP4AdulVW
XWv9vK4+5KN+PpAJr6Z4dxIANAx4Ur3znTZ5uDwsK+HVlAdxq6bpelsPJ6mrG3+uprD30ttUkGdK
2q1H7ZVP8Jz//YREBdXUg9F6gvz/cDcLl0PiOt86IdaWvhFSi1mT3td4WRzBxUz95BlSPXG6jC+X
R+hfUO9nC98IqZ3OISyjtA0VcGlftWUldmB5yAOpvb+kS7ODVcCGpuhGiapYSa9F3bhXrk4sPHa3
7zCUSnZpUORXQaW6Rwa3l2c5J2ojYq6cwyY11C5kwYTsdCwbhdfv9OzL3j5X2n2E48EuL/JuV0/I
Pi+PxcpQm1ITgbSgZ+XN8iR7mCnn/H2qmivpbVEiVhYjP3f7Yam3c6ZgfODYMS7FN2n9fQ6+Q9jz
yrG3hHbWfv95gX7ogKSy5R5ZaOxXqvzF5VDHvR54TKezxNrlMVr7CCNhUdlYQsx/6k/wtOa5fLTJ
TVnmR2/c2k0rB4qJyk17ABqdkus4neerkT95vhdltg9BomrnKXX82mcYu2qET21hOakTZ/D/wHWP
xPiqNAxKFXvd/Hq5k7X5MLYWy2C2MCW6Py29euhpf7SD+lBXxcahuBJ3TMCt448TMFHjHCvFkIYX
p15uYbpXJsGE2db+IvD229cnJy12fcF+896HYqSl/lQzL6PR9V8uD9HaucvOv+DDmp0tblXw2JEn
55/hhz7w+KCvxyOkEpE+vvFn94nfpw/2TXJyrp7KW/GSvV3ueGVuTC2LfhktBXK2PFnVcxu0ANl3
Oz+7utz42sycO/3wUZnj6cLDk+spHfOfxcR+EqveSFTWmjb2OKy50jqlKLHATft+4dk3n1dfUrcl
cLD5358NUUo7JwIydH0+VntByN9yaQ7YgOP+8risBA9T0yLvbOHDmGyKGRwO7nIgMb7ZRTHv6nmh
r+nM541BWuvH2N1KzZ60sg5CFXjyDEpyk89NrKBZUQtro3iwtn6MvW2D0uPYc4556IBSrKrvHW2e
89zZMudYO5f/I1ahA688exGefFf9SNw8try/bMoPWbLctZXeWU4XISGLp160EYfxj/ZZ5FkqHOwG
bj1T2GVFZHv0a8HGVE5IoV2udaCB/yrAgOb0mGy6Oa4MpamaQMp+oDJAhqOgvVmz6sFOrb2T0V+X
F91a8+e/f9iMqZtC1WlcxlM91HnkEfoyV/AqFNXWUlgJliZxp6gD19FJhd0+Qzr0BkXVq4AmByJE
6Frp7mtfYexNCJEmfikryPTV4zusdU4tXe7nAdajl9tfiSsm9h4w34Q4eGU66bw90LILWf416WG0
YmxHiar50i7deIIo42/ExVMVWC8ppV00jMW+HeZHmg7PXU0OsgJ86vIHrU27sUFZmii3qaC47y9y
75H0BtBhsHu3krmV8TLB93meVlWCC92pqdlxCLwxsoJx67ls5bf/RzJBU7pMM5Clc/5aQ4GDe78d
tbGRV4oQJtI+LYps6DkOvqKZ8AIHU8zsDUe9HfFgIb97dxD39sSnF9oqsPCEozf6/fwhmzimiJ4i
LF/E0sG2vejDsrvPhjvuT6geA5xnkwN1l7usKWOJosEg70nyxVoeNfb/bJGhrKemBSasz0HrCZs2
Wkq1r0QRNpASyKeN4tRKHDCJcJnn01IstTz12rNfUk+mO8Us+rsGBzhe8tSKSA1I+5eWt0mNW85c
Ijp6gMxO8JHNIp4Ood8vG5O1tgCd/42ZrYOq2nxufdCvuSujFNW2YDPF52jlkyunCZQfoXzm1CmO
NhzP7JelPPsKrn/8bwCh8J2zVGJjQta+wggBpWNzR1eIO5MDwkQCPMmY7VmZbDzqrIQAE8yeqWbw
yjarT3C6vLYHfSios/F+sNa0UXOhaccxkrQ6BSgzqVr+VF62obS2sv9N1Dpg1pqLEnFxhKjgYVr8
ne0AH0MXcpMu1mOrPOuol4DtfQ+k9S8tVhPAzhI8zk+wlzuR0qKhvYx/+ywvw1HRLRHClSVlwtOT
ah5qB5yhE9Ax2ODyUHq3g/bjBJyWr33Deao+pBE0F5z6M5kgKf+thbxMElxxkDovN75S5zBVBNgC
L8SC9tXJqv/RvQ49NgJkZEV59+I57Og7GztibV0Z+3osld93ZYB+GInmroRoDt3AR/677D/Z1Sbn
38qotocatwcQI4bdSOw8CgQF/zUg8BWTLaFhkvf61ms9esWCITnoMnVf26Abjrk/8VA6AKrmfVqF
NamcvxBU6MNxgv/ZBI2CpyRL6c/AIfRxrsvhZrS7MS7aqt471LOjNivGvZyQ4k9K51EbFOULirD9
w9fmx4gkvWRejmLUeEqKcobcpDi0rI8Sd/rp9TADKYgXojr9tYTVBLGrhWaVnhe4SsJcoktAgx+u
qlzuLn/Kyillwq/9FvG8SsR4sknseB3IK1Oo3bMj720jnY3TaWWd/UdBYLT4aNXoZOh/DuLQZFsw
n7Vff97/H3ahN3RjPrFmPFlDRO0/LBgBxShDB3W6rZN17bcb+QI8jpJhgSjMKQ+6MWx9+/vQL/uv
Df65zw8/P1sq0mgyIxMe6RxOGghKkgEj20+LAhzSvQUb7flyV59+hgNy3v925Yx+Y1cFmNJVf+PV
LBSAiV9u+dNghZaNwwkEQgsChYsfl7U14g46QfzEYScC33dQIVJAOcVLvehvl3v7NLKjt/NK+DBk
EP/VE0S+llOidrKbHhWMxiqdQ4Gwf7zcw6drCj0Ya2puCFW2pZcTHjr2AVDq1BuiulgiUYqjRGC6
3M3ahBjripVsFDNuQiBNlnuPzTu9pVq71vL57x+GqNAEr4qEEmhO6sgbhiys5uDn1361ce8kEwXO
FTqMJx+xusq8V9yi3y83/Wl6hnE3DqOyV7NfDy5B/HTBP3ACJ4anDtvzqdsI22s9GBdPpxGgrVge
9kAu8tMyBMWt0C3dWxoV08sfsTb2xsnAfIv2MpkAeepyhLryrmjE7ktNm/gUmWvNp9mzYniYRKL9
W0Nl5mstGzsYPuaQVqWgkVp4CoZvTC+3JIJXRtxEpgxs1N3S4zkYT2/jbuEU4jyM1sV72lRiY8jX
+jD2q52NHiMOD+J6bENmF+Bb/+PSLWH5lXhjolDyHLrygFwnse+eAHQP+fJDOt9JtQXGWPv1xmbF
1ZsytthB7My3Y8ojUvzFQ81GaF5ZjaYPCiBTUDTtHIB0hGoPQ0KsnQga/pWaJ9IqIxQvYqiIqsE7
FMWchzzrH/2guvP9r9mFUNPuQtRV0qVgqcdDJmloVSA4Js4O7rcnPdjvqmo6gCbaWLhbNqyfF1nx
RedJ+hA5CcfRIn2qTurHuETdz+CVDeg45Dc4nlEpuAPI6J+n5tFPw+Xp8t7799LznzwZfRoLYOrb
ZQEqpjtpycguSRvfjRrIWL0505L8YZJVB8bF+CNHpbw56G5gT3NRFEDBJdNeNSV4U20/AxhqZW37
t9X1fI97aPanlJSHIyF6jApAlY5FywTYK13RvdIs951D6Z/ZFmnlT124zGX2DuR69TWUPTXfTkt5
Xhkp/Nfapp5u5dxiOEtoIQQSph+FtXzp/RFFJGPGMu0PQwJh4tMwTKHK3qwOevrBbu431vjKDjJV
+geSB1ORon0IE4RgEO7Gmm1szpWdb6pNzbDRgpKxTU6iFuqQc8X3fZ60x8DVW8W9lVTGfDzlZVnP
2h1hYNDy7EjGZO/AZx28v/G2Jdlx6rKN2sfatxgnK1RlLLUIH7dhqy+/W77vRGpYSBnaMDHYQKev
TIUJ3iAToMQOKgcnNWSxmtwbUtPXy5twrWkj9cDTb9m5uQK+LytvkIQ8y3oLA71yfnjGyEhRDm5d
O+Tk2X+D4C0tfmcjCWnxfvmXrzVv5Bs+DJqIM8IpxEvLe6edHnRtvdv1fH7E3vKKXOnDBBMl/uRT
CzKppwaRwie4j7sLLr2PvrVVnF/rwUhA+gX42GyBZlit3X2bLZGa/vHTCjFuKxH5l7b8SZg1DUmg
761Yl4IpSKANeE26NjsIv0v/6QgJ3qGfJ+4baLDdQK9xiHTR+fvSbnMd2q6bQcCk4lgWqQZFfRLu
wZ603iiTrKw8U46Lt51bV4taTha5oYMOYT23kdStbEkTDtAAdsnwY9Wp5SeXTWFrFSEdNgqSKxNm
AgLm3O5o5jbzqfR/jTytI1iMoJ4z+T/Apt/S4V37AiO/IEzZeAhGUOky1OdHNXhRQRQkbITeOHxX
Rv8/r/5conbAQKTvLYeEMO4LIauzhVxZ+/nnv39IJrpSdqrNLCuuobcZSjmUIuQtz78VYpy3DKPW
vuD89w+d+IHf2SV381MGuUTWzw9qGL9dDi1r2ZD5/p+VteIiyXLcZeRyBa0MUI4U3tBC5CzkaJWT
vXPh4/i4eJxbx9a3ln9sPENCCwmq2xEsmdKrIEjlr7xrgkfQKPJvrou/DQF3flz+iWvL0Ih+btIJ
azhf1acAq9uvIBZF2sm6hn90e+WOyRb94HOEvUNNpMLE2mlK1flap9NlBzqCgPNlH89z8tej1g+g
Tx8S5Kce00/aHzcf/c+HxCdBy3TggBmzbQd88mMIO4HkCQdYCM2HKeN5NC1tuoNbL7tC5TOPqoWJ
q3zs/bOr3saB++nTgENNtF0G3l4A9tx8SrzxVQXNe+ZyD16x1t0CtF3QlH1o6e7O5Zb+WswyQQ51
kThWPtp+nIHJzTQPifujS7bwcGuzaIIWMIMYR8E83OXSqBQsSq1+39lO6CTf6dzuezk/6XwIId/1
pfVpQhlQG8k6XO8gu+u0e1hzSNs95MnNWGycHivr33Q9I2PRJBAhWGDHereU9XUz4mIi4HldzI+X
v2AliJlgBkJKWToUuJaguS1mqBirXwGMwS83vvbz6f8GrzonhSeCCtRYiHwFSxvODLql7ptcvlQf
xhI2ErscPO7az4v61OMdSHT3jptd0+IJLPjdVHxxiIwMb07d3BUK28Sr73kSoG777idbQkIrGbyp
G+h3NTyfPW8+iSmNAtBkR303ukUErFRUjN8vz8NKJyZ4oRe0txswMU+uRa+qDko8fsdlWPkixFUN
1ATSboSUlRk3kQxMBBAImKwaFbhXP4dqTSB2kEuBReYW8n1lwZp4BpRVIREJd7OTJNNfF5yxaMmn
q4nReXd5sNY6OH/ahxO3nXU6ee3MoZlR60goLa8QpMUDhdvZRhdkRfyXmiAFcNQ5XOqFF1ezAGAX
cJyd0w72WQ5vGMKlJXAgtjiE0/w5oMepaNQhkWmd77ykTkGYglTfDAvBvb+k8O60VX3VVN4ClPEC
Z+PRZ+Ku9ezmRKGCdEPkqMKJzV2sQJgOF08nN1WGCNn1o/syAcl0z/xAHkFsGJ7H0Uu+zU7f7Iq2
97/RtOFXnS79XVs4TVj3rrOD9tiygw71G1ed2vXch0nm0Lagp5Npn0Nf/94Z5h5kZmnP97A21lGg
8wq6IF12yLSav89eP+3coMuvS5XBiMSfAPhmVhHzxCuuPap+M5knBzgpZzHyn/RuLqCOMoJP/DYs
PrR7szb1/2ZJMR95Pshju9jtjUzgTtCKsT3WxMqjpEn6uz6BXlo2T+NBK9pCvTlYXiH1JA85tbo9
b0tx6w8lpBwGxyrDpGjtO8KlhYJL4zth6jgdLOe6+nXkwV8uKxVBPIhHiDHBCbYE01HBcTiaVXcm
8gR9BG0f/41PXB5qW1avnrOkrwNNBbhz6RAFs30vEG3DvK0h1rxM/fXY539aHwqGULOorlgLZrar
0u99nzovcBubDhODM9SMV5aIZt4vVdniuVq4d+u7ZXnTen39LfNGFvJp9A+BAzGZZln+fGkbmPJQ
eF/34GFRYXH2/VGeJbXGvnscdbGBS1iLFEZiCxDIUgznqOpSYHRkphCLhvwfDV/kXdZBdONLn2Hi
ZhQkyAYFn6aT1VqPokgeUtV9L0Fi+FrzxvnDSUor2x3mE2M5uCYPdZ+GCvzPy62fx+KT9NAEzgBg
lneTaHjc5bDYJMUzAsXb15o2MmuufJHhlZvFbUVDZt059tcaNlEyrGkFVGqD5iQ0+86z+W4k7gaa
YSUymxqPWTVKNUPeCLc5WMq1x56THU82rhprjRuXUUuUbuNCbh188Dry6wL3aRo2wZbBwFrzxqky
LAW8f+UiT4tbQx5VMD+qHOTViZdbG2txZUeZmJhqhlNq3dQ8VkkFs1ouXl1r2BGhJczl2o2Md2VJ
msYbLU8yWG7A+KBsfjryZRxev7QeTURM0/rwVqwQACGi3t/bANODVgho2MaqXMmA/lVt/3CoQ41I
W8zF7E4l9mmpIzJ8K7Mn2fGQOhs10pU+/qU8fOgj5VIAh84AqeXOlMP8pIR0LeuHw3DOSkFene+I
3XRbCN61FWWkpWBAJ547MzeGWlCsOn4gaRe2y7QRONe+xggQBBbqSZdZLq6mWReXMC48ANLTRric
NhEtymDv5H3+dHn2V77FhMDYte2CxEjnkw5uIZUH75THAFjNy41/jkR1qAmByUQzDsmC1peydON2
8vS1lTherPDCEiW5C2QSvFBOjpW9AJ06HiFSVEVKanqtRSL3l3/FymXbhMgMLB+GqhRQOOiT/EkP
E9snEPQ9SBaEgeRwP9LBeKC1yq9k03zJABGfboQd27ZgnaJH+I1zH+frfZ9tWX9/OmXE+w/I21cq
re20i0cJqhA+KvR6vwklpIQvD9in4QwdGAtwLge4CzC3jad62bvwxuxkRNP7Jfh+uf2VDzAvRWKR
o6Y1RVac3VQ2bkP5b9dbNn78p2GSeOY9qNJwbhynuotJVtV30GjrDrkAt+ryT/c/ywvQ+nnPfog0
rPOXopwmFeukQJr6I4MsLK534eAdsJjTxd2IaGtfYayewB/HHuJqKpbBCAM2V/WnPJfW4fJXrLV+
npgPXyF411E4cbTxWKn+fkwrF5KWWbMxRivLx0Rn4zJTpo5e8ti3rSOxYCCXtu2tbJc2kqm/VX9Y
W0T0f7+hn2clygVsozylV5LhCrJ4SRmSbsuW9dOwgal2/rcD7rmcUz3ksXQgEjpnLRLxmnrlvu5p
9pY3gkd+27xB2VYcaCPUliTi2hIzThdacz50VVrHsCX2w7wcfwdD40UtXOFCPFeLXdDWXgwtrOGL
O8bY7lOCh6c+H9h1YENXP5X+sG8mZ8und2WtmVmpW6WI/WrOY0Vh0BuIVl43jfC/khQRz0xMlbID
q5+LKpZelu5bi7T3LHCrjSfqz8uaaN7Y7q4/KC9VuXdNO/1OFleHfs0eABf/RrIWV/u8hXr/dKuW
4B0aVdPGsflpAoBejc0/8a60wNSv44SdylSD414cOnrvLPqKQubxcgxY2T9mzgptBByKOBtjPlJx
D266FmGQWfJO+P0WO3Otj/Oa+BBn0qYlk81By4V4jk4O7SBh5vDFY9DMW6VqIEpCzzwqJ12OjZMP
uzRz69uOw/jv8hitrV0jBBQ16jew2jzTJ/zbPuXXgUc3ynX/L2f2nysmZtnc551b4R5eAVzFus6C
QndF72nSFUsIUdTxAaSWDlWPhUO6hMtj6pYTPCTGAVzEIoU5F0flIuyqrj9CYNn56eN9aLydl2Zu
QiC2uxZsd159Q0XQt6PZyat30RPZhVzK9o46Bb+RsKJG6aXqoMTBS5mEBRumyPYhxNIz4UVLG4ho
Tuw00rCHeuL1oHXYCse9R21iPtRL3j/YyZifUBzJbkvWejElBfRHCT1COJ89VkWSRdXo6FeICMIE
caI4jzNKnocOrq72MtuHxGWNH7nTJJ5zkbm3PYwTUTty4AFGKv4EUSJoqgb1ryBLkzcG8FzY26QN
bTzeHBdukXdXl9arVg39xRsGyqZVuNPBYpbY27hofyNOx+RdzQotoqzRcMhAgndnWxKFojHQJBoG
ICqiIstnJxzA+7thqe35USoZNPqcZOIvWWqRKPFgrx5CLdq5bXEk7BCZ+2OhA3uC0HJZwBimT5o4
JTPdy07KO+CBum+LF7gxa7ruPpkddZtQBTlRSIihGjazW6X94FHYA7/uPQSsoaD5bTKm7BkuvhCd
BA7plGqXHmcopv6jAlJVES2pHzZFWkU5a8vrrJT9AWzC+nelJns/BnN55fksuyZzkx8hNNEePUhy
X8HlMnjzXasNU8HSfUlaOu01FOj3luIVjEgy8cogxvOjwqfAUK+D+Feo6RigtD/BUsoaYKbjaObj
vyYk8pfswefCAW5soTTKUczLQhigAgYzoGZ6Vcsai08v48Ete+toUzpdUcxdCBvO5Oj0C3JKpspr
AtDcvmhh/9YFoJPApl7cqTpAEu7yIJSoCexsCVuT0BLt9B3mg+l1MDv6Me0WHz5eHGV0DdDXoctY
y2HtXjs7WkpxgmdSEUF5FkSBtJ728Onie0VtH6VHlkaoX09IEtSyn3w2Ofu5GZMdZzhgrbEg91YL
l1BpdeltYAv9s68ziNOkortBidWLG5qQ6zyTUxd1gBeFYqFcQbTWGw4cbpsH5hXzzx50xV3T0v7U
9F533SYy+BMURXPXdXIS8LkdgC5N5dQTAO76YYx0Ixs/rGWB8kS7pGWD9zm3PDizz8I55cvrQh0H
VxbbfVJ96t7lDSn2I59BWxDVMkEthtUWDolq2NeZsK970DuiZswdAPab9AhsrnziQKEdq6q2IySV
xWGyVP5EiF8egwSm2qVIv6Hoifxi8b0dL+DMtTjMCnWS/uWce+c6t+XtmKjmXemP8x0bEw+V14VE
HqhAYTXk9U53REVDNemHns9+ek3o6P/JqJtCAbGBpXOkap8ehW0PYRDM6U4vA/B4Y+KQJPIWbUMD
kLW/yZxBHqDIrbPMcb3PioGdPEh0Hs5bK1BRF9DumtPGbWBSJd/mvIW/kNLZdUshHpbavN2xToo/
iTdMP3M7WJ7Fksurym2mPxqV/1vul85b1VvjtbRlHfHS5VdirJb7cul9OC61za7LSHCbAch8TAO/
PyzJ0tLQEwx3cLA0h1uhgDOaWO9cJSjfl/cF6gEH0jZ2GcJfB2qPrmzaN2gtZ/zawj9V6Aea2yBA
qpyG2eQUt0Mw93JnLROKLR7xBvdEvawdN7KilXPXFIFV40zOCivtiU/A7tl4CNiVdlCFLq7Bx8tH
41oX579/ONqhT+fmYpDtqZDpoWyGU4OXNNVsOVisnLymAqxHUw8WquCxDSPcvGBmc3QVnF4v//aV
C4ptXB0YhdP7kCcg/NvPGdbVnEBYWme7YhN1tfbzjcSBzmXfeWUK2IIl/xmC4DZg/gY+aGXgTW+P
NKhsO8/nJGY9Z3ut/CEsbLjcybrff2l4zJLQ3Otk0DXAwaLTR7dN3lRLFWga4++khI/Q5U5WRsis
DEFpkOZZAm8KZ2oefNf/P86uozlSXov+IqqEEJLY0nTC2TOetKE8iSBEjvr17/S38vBMU+WtZ0qo
Fa6ke0/YAU65MUIr1+dlvofZGtdYBsxIM+zmu4buwHXF1Vls2XesdX1xPe90Zlmmcr1wqvQvSv8y
xT9dH5SVuV1WftiAdFw7sPoG5k1+CexJQgroXG899FbW/TIVGxNNJU4WrMrceVKtuXCBD1E7vzpV
vHGtXRubxdaCa4bVjywCBbz75qafRfHz+sistbvYUOUMe2fJkvqmqs0T1DG+2F38fL3ptVFZ3MPh
8FIXdhE1N43D91Te5ok+e/l9Nc4b+2ltVhfv665UnBqFMcE1GQZ0Whwn9/F631eGZelw0PRV4toT
mvbo36L+RKONes/KmCydDUqcUW1soXY3ik9ICByIjTtvFx3dTdGItZ4vXtY44C1LjXYN/DRKSkOp
qd9namMV8v98T955XC2Fqpu+HuO+nqNzFw3WgcZ5/GXKS3nqHQi7jHas9m1Fp70LzTN7Z9wsecpK
AKMaKlS8cyOajIfaK6YbWUfdo5Xl7YGz0n6Abor4TlSTvzowarxTiZ1+NtACBmaX4c41TMmdbuh4
D6XJcu9Wszk6bWNC2MU4d6logc2HfH1OfVMUVeLP/WD/mUur2veZ9Ven4/yz0rIKOlWneUAmOZbB
CJhsgks2/NsJ71MkhGq3vtyzZC/w3gUyyaTFeO5qh+a7ytjTfZLQTO4mr6kwbZxEO+1MZl8Y0UBH
zoGJjmHseaBd7bcdDM/QNvwfCuYMlg8o8hxYE5v2capQrCFWYJV4YfbAod3zzIifxsmn2zmasoPg
MD60BzPUvh1PThxYHEZcikNz2YMv9/dG4GWXyq7ifjVofUqGduyPneU6P/Ie/sh+V1nTIU9rPEG8
FG68EVBv9yKKo/tkTr1jNtvZswG+M7BlpyzfE1lyBwWeAmY2NbwQhZs3P0aQFncAEohTlrhNEKOQ
/9PAi+cX1GNt6MIIG3mzKf8848YZ2Cb2ggqO7SGe1c4v27EyUKZH5yXiKNTVTczVHhdZ6EVDXRXv
WHhYzXtbmPQwWRFQbaKad8lc/knxBn6dxwEvd4+wZ81JdQL8hu2IRdPvGYfjAW0s8SWZnfETm9q0
C3L8osDVKe7VYqjOHH/1i0JNN5nu3aMSsfjkRiUU54u0OkkYQhX+aFvSC3TNklc4eXuX81d+q2mb
SB916TT3raEY7hk8kI45IBB+04zSt1Jd3UdpGZ16uxRnEFnwppgiF4nRPGqcG3Qzs2947OK9OCgL
qNOqFGOxFzGkk/eNBJwLB2cTctednqYp7vfGVuYA9b+69iXtGpioeKz9Tm0WI2HQNd5XgS0FBzls
3i/eVPAHAXRJYGw3/5GBe/W3I1H2CxYj4gFpQGBRqKDVC6+L6bOtoS+8I5AWzQ+uI/nDOAiGB0/f
VL7ogSFBdqQNe/eyAoyLIlHleI99yUkg24nvhqzKDrkS9t5t0gYStQ2IRLQcrUMLavyJDFEdwGUx
Dx3NUFMu+WTh/eqosIFL6IHZgMQUTUN2Ll5pAa4iLnITdXMSYHXeDtjXe25PkHtq3enoRibbaw+4
dtLwyyNDwRp07vAgVz2Fm2aFR7Qg47GZmvzU1IoFs9t00DZX3TeaMyhGxWA9BMNc1olP2ml4ymaA
h1JhuqfLs+IRkcqECiaiQd1lMKnREBXHyoWF5k7mXfE4qyh75mJ0Bx8DMB8l3KNAVIQh1Tnv6XiY
ItPeFXabn/EilJ+BnCIwDbSm3zFDyMFLpgfvmVtod+ryYGir6gWi0u4PwJBZMJTZcKcJF3tYwrt4
bsOOctzBKBJTrienftJyjgERcQBH8anVNSfL5uDU9rMF59BhPinBJIynmYZKQA7PUq+DuEUvc7HD
Q1oeVSfMKyVjfho1Rj5yciBP9ah/xhYCRo6Ad1QeMZ9UEkWw4RLZebCTxi8Sz62QbGD5bWpT8UQh
FX2fMqMfE0BWAgX07mka1BRG5AIZyKBoBZDOcIIYo73XdLZORBTe3pli/lNaE6Bdg+lec5WYi3EX
AZqzrvkujrr0JMoq288tKV8sE40BGOMwXixKGYca0fpQMYfcKVpglZMRr1dmzXpfTUV0yDInedFz
ZA6mdif41k9O7s+kHnE1hJpCriSelsjY1gSI2CGv4hOrkMDTnfdZ2r32AXi6BHSSnghro3MpmPco
Sz62vuHIXPmFzOtD48r5xmbZ9NgMDkroHNVsL+fqLgPiTwdsEuwAOYYGmRbo3TYOwbSMMbsl5Zh/
jiKSf+7zHNGPFG7AIfzywkiXH10eqxsBnsmd3ZH4SY8pPG+KxmuPLQWCymphsbpzsflCq2DIS7Ac
fmujnn7BAqdH3o61O6du6CmvrehgSmwB2ISrXa4jDqO/JA1Iag1HzG7tp1ZKfMd26C4fcJfNU3AN
fZAPDFBYrYWdq+HQTUbdI9M5ii/ZgHiSZpd0PnxxoVNxwUiWsTd8HSs+4QYVyX1dAg02T9CjLmdZ
fa0YGffwYc52Mrb4ceRt/E1Hs7q1IQN97KJyeK5S7QRwcXNO48S7gFQd3uMC9klxQduQIOV+Y0Fc
DL2hct5zptgh0h6QoCoW2SWjah9q3XS7IR3zcEwmZ1fPIjqOHlX+XCK2WJ75aYNzCoJsPe1Larl7
/GPkp9LzwhbaG1hXjYQXb+/dKtylHsiE6hXymVbzO4Fs0qmLG/cLzh96ExWVY3x7QBQ5oMLx2YbH
3j6OSEWDYsom2E6rJH9U3TgdyjJrbpFlLwBPHID0rK26e8X+YN9aifysAesSsN+heq7Hlp6jVJuD
R6iLLdzMgRc58zPKJyfQ5PIjbksDVk7NbrF32SOI7fwXMN00gM1ptheqrE5IOA4PXu7UpyyKnF3h
JNURBXx5Hjo6HxoNNFNSWRTuUp11j4upfRoYMQFvp/ahllX0mIJq+Ql4xvqlS+38pZ8gnNp51WOS
58iklm0X4GiA2xKQOpdjvYecYGYOE5bkibWMICsMbQI7wrHewC/3FobM8nuT4QAIwFzRt7ldeHfd
wHs8nDJAD2er+z20SKPhbE8fFYQYH4zVILWG3PmXuiz1q0LSD1gjJNTm2vYOUKpynjhx7SeRqfKR
jzT7M8uuhDRjLm+g5vXsqjrbVzFLj6Vsytt4pvYnx66s35FT5p+GSbtHokZnOjSINPdeWooHmB8C
gw2J7td+lvSv6CUN8YOnPWmi6pxkEXtGssA7emaeX1hrrCN8mtjvwS3m79pt7b3smuiAUhTUK+yK
3kWm47+KqFN37lCYlxjJWOipJsXwKRvi9LUaiu4vjvk68z3U3l6ztK2ehhR6tT5mlz5DE1ck/qiH
wQGaPUbq0DOTIohWVe7sWarV6MdDVCBxVFbJCQd2i7yXzQp4O47Vfdco777QVn87K0b3Ze1aL/Vk
Ww9jTsbaN1okSAWOXAfaEX1YGtkHjOSJ8DkAqyO8sK3pBTTaEmu9rM4QlgEoq3WHRxQtEr+ocAU7
phZB0jMHGZwA+glvm/wonVIevQT0+bnN7adimPK7gnfOsc0dnFxZ6dxGWsOBupDxfUpnVEiAYziK
TrqPikbqJZ5yVvgTb2BixwAB8aCxGuBwdl4hVylwgghP+gCrEoBuS+9x7AgcsqjFkK6fYNOE8fN+
R0kmPiFvPV3KMd3e5RSCl70CmJvjdnzTDx75JtOu98d8tHeeR+lZAip3HvIuoZi8eYbHWhw/KGg8
NlBmA0B3ikD4qNKpCCzbZc/u6GJhUKTTH0C+5/deQ8jBzcZxDy056O5ELH4oEze9h5prejBZL35D
DgiWfCMFpwPBgT2QxgqYBYKoTkX2KHDhvB/wLP/TkjkHhD6pqM+muDu7M3LF3K3nBFfvZrqLcdV7
yqeoDQoQ2p5ay6MMrt3OjBjfVXtnmI+OcPiRRoU8Omyun5CuYJ9p1li7XLlmn7EKCJ4GRaWp1nTw
E6DifEgSVX/6amKPaZ5APajv+fPspHm+m2MndQNWetkGrvX9dzb/Px2WokGCP6LAP+Z6187fUBv0
sZiuv7TXGr9U69/kO53RJm1CIJ3JQX1qyrBofg/ZRpn5/dc2XwqvtEgAw+EObXdYhwj9O0f4Mg76
Tn0o2caXuisljDs6NkChBkDFUCbJg5j64Pq4vP+O5//nFtRUBFwxC3lg7x7HPl4gG7mwtYYvf38z
4Ma0zJssFYUcfm+9cV8qvaVI/H6CEJZA/zYNMj9KC1BiChVAdlPHv6oov0WtIPe92flcAyR2fWzW
1swiaSXBe4ZFAYBnSNIEQBLsHEjxlofrja8tmkXaCvlZD29DAeObi24XBcoJJKhS7gyJ99e/sNb9
Rd5qLodyho+tF8YF3o+Ok+w71TyMZEj96x94Hx5o86XuCrSrlNUMqFN0ka/3eECpXRLoF/5d7Do8
1gI+byWEMLP/nw7iS5egiLSemNqLj3cbZl3lKzyQXAvhKN+SkFmZjqUcSwrOppQCWhMwlUUNGF6b
NvXhYewruTHhK6t2aQvUtXIsZI2MWSTGfgcv0xAUuFNWkj4gAFb6IkUy5/rErMz8UplFQyFPVCNw
D9kA5NPwkBflTukfH2t8sbF138ElkiA9X0efCoYqsduCWVl9LE4vdVlIKy1YtfNLCr0LrPQrh+/r
DKfI631fCUpLf58yaTILAhy40Mt+b+GS3ootdtV/lY/31uhiuxUEvsQt8o3nrGmRQkGy2wTJpIbR
T+zB/SGbnH8xXjRWuzxv9L0BAxIvxnw+Nw4c5fcRxOb8nNIWd9rR+j1pFPET4Nf8UQJtkbRjtDEG
Kyt9adtD7YxMKu+dsDP3oEnuUgSHGfgKTj9UveRL856a0gqFfmmHMCrVt7GyS7+y2PQDjO8tNuza
b7jssTeHi44p06ovIRZbkl05ngshMZUOniAbd5G1D1z+/uYDEXFB5JrgsAU9ZF+q37n3GM+1n1sb
Y7SyEJdyOnkmZNynEwsbWNb7mZOfAOL/eX2Rr+x+sdigIoVLm5l7GmbJc1v2u9F7AEh7I7SsdXxx
9g5t6whr5AbBa3jShfXEkOm63u+1pum/Y661ie24RyYtHuVXcHZBI9TBx5peHLZO74hxqjoYptnN
vregJJE2HxOh5GKx79taykEQijdhD52dtvHbFqsm2xiUlYW4VBgZnC7GKx8LBRl8LxdBhVRFOnyC
Ru/GB1ZWC19cjCGDkbZTb9MQqQJfc6xx+3vLX6+P+8qZt5QWcbwYiJqoZyGu9RmKFLPGA3P47HEG
2mLxt1HWlpHByuJZqirFyE7MTNom9KJXYDx2kd66fK/NwGXg3oQCI1LkCz2XhkDXdgeUjDQcfOjw
YA94heo0+qCpBF8KKkHrSnnWnEBsVEpv51lI4Dl28k1Y3uH6bKxN9WLvpqNb6IrWEA+0i90kP3MD
T8Ct829tmBa7t48rONvwhsKybQdN5r1VfMtq7tcl/1hI5os9HMc5iEAimgEVLuBbbBSEqt0D7rYv
DWogG4fj2hAtNnNZaI08FTZzLPWu84xvFb89E23stZXtsBSeQS7XZHWOU4XA06hGQutUZAdYSPmo
IG38gJVpWMrPQIJikiSCQKQeHNRIYyiBJoem/4UH6gd/xOLsZUhX1NJLaQjxV7+NP3tZDHbu3wyu
8bVgW+fjykT8n/6MU/RDw1rUwCyFuzGDza/npZC0c0T9ogpNnxKdTdKfhUohHFGNeytLUG8rIPuE
/+4BGqZgIvhoIAJxCwKMfS5VwoBFlO2uuZSyfGwGBujbkBtgw0SNtCTMHWEDEu/6qq9u87bVEN4e
q/a2sIryPhtstZOl6z4jjc33YhzmXU675AsuOD3ymXMF/Hitku7M4EUdUOp1rm+PtA+BkR0u/OUi
hJ+w7E8oPyIf22t2csuk+8JpFG08k9bW1yJU2QkM4VB2pSjkKAAn1aEvQCY347cSoMRmaDbyHWtz
c4nBbyKi7ciOObNdwdHlVCM7m4HZABjpxgpeieRLbR3k+ugAUbzqxq3Qaac4TCX/2DVgqVXjmGmS
SGHXN1n8LF3XN/2vD0XWpRpNl6Yq4qAUQO/xRxMjf4dKace+fqzxRUyq9ZjEvQCWLmLEp2m6r8Rn
7kb7D7W+lLIZjPFQU89N2A3wfYCRRf8lMelG4/9Bk955FC1la2bQfNJUGnlOHVXkuyzt2YETjXKs
AFnYVR1E0LWHxLGSuNnsZNTUe0hn6h1t2+6+9zrvUCVzHbSutWWysrJ6l1I3tQPMfZ2NJDSx+ZEr
KJnJmhwt1Ig3FvDaBy6h+c32oEB4OyVDCLYodAvTT2D+BFX75/p0reyO/9O1cUkUl5frmhbFqXac
V7et/n6s6cW2dkD1EjRtYV8JgEqUPNr91oisdXpx8ZAxxIutASMSkWn2S/hx2cXkbZxHKyceo/8O
dz/IdoCU8EWjvfwCsP+L0zLI5GeDn41bSudrU7q4e/QN4QU03UzYU+a32R1YEP6ktqhwK2F7ydeM
cg40bslIONc/c8P2Ff0VNaU/45ix0o3JXRmlJWczAzI8kUAShVJ8auQP1Xp70zQ7N+03IGcrP2LJ
24wc7YARQ93L2VO/uoSzU1oQEgVZViHXkqneRq1HTD+vL9aVGVkSOTtTtdA3zUjoMH5DlLtX5XTi
6vv11lcW7NKBx7aA2Jc6x6OIDX7h/rDZRsNr3b78/U1sYACTd52EwfQ8ueKAisuN206PSWOR4/We
r31guYlh1TiluiRhKoeTSaF6NcfyIbXtw/X216Z5sZXhTFRSkNhgOjmUdwNuUz647Z/KFo85J/sp
OP3YVcZZ7Oqi48pLEuyJbp7afVLldyITRzM3jp94VsjzreLN2oAttvbcZ0OhXMuEppvjvSZudPAs
T8D9RrMPzsniAE+ykioTdfFNmY8wp2Nf8yH6kfKPMQH5kqGpvdHWbhKPoRqqEIm3AMyzFwCRN+Lr
f0P+zhm+5Giiigy3wzpC8GMgzsStNRygWuRAsKgDw2MEOLD0TT5lrzBJt2/wKq5ebNyO90CsxUfw
70CcR8aoDyqjvGqXDCXyDADXn6ay8LxAsTgFlgrstjtLxzPwlxAU8R1tdQ/KYeRrIWnyxRjX/InT
vjw4cB99AnOYhhAws54yWg3BKCgAd2aYx98fWuRLBH0z5sCVRk4dSjgQwP+uu1OZfIQTyyEbB8ga
JhvfueRY3hnZJYi+o45IADKpw6m0vkca0J6hOSdT/qi1t+PV9G1kH1LDtPkSVA8wJIA3VdSA5EYD
EKJgJZZvCR6tRMulVII9TjWCgtuEnumhtCiJ39lmywxiZX8uMfWzZnqwM4gNgN63d6L2x5SPB5Ky
rZLA++2zZUlgJialemTAGbpAyYFI/RJN4685z/9cX0vvDw5SUP9G/HS2czjFlXnoGnqkUjxyFm0Q
JdaaXsQVW8a51ScTYG6TVHdxZxnQwRq2v97xlYFZ1gkamYKO65ZxSJL4wMDDcp2Dtj92JWTLIkGD
UvmQjVBkm9QPAllQlPg2rt8royIuJ9fbIxZPfItPaLlRAzAUeOj3W44E71+i2FJ2vwJIsWi9Og7B
Bg48eJ9kUXwQc/VYqMePDfplMt50HodqarJJx6GEQYlLX4YeKSilNobm/cObLSsD1BbICPVDFvaV
M0y7egTUCZqpGb0d0049d7PBcMmEDBuJgrWpWFwWQMookTQdknAW03Bn4gEEZGVXG1eRtQW6uCKA
HFnyLgPKEwwEQI6BEGscS+9E6W0lod4Nz2wpUE4V8Jtp7aSQKU5vWV0ceWt96HrDlkWDyU7nNOnq
NLxggl1g1t0u9plxA4BJ9rT/kAoJaLf/riYBQYR0xm8IG2Pop3rOXaBfU0M2rvwr22FZOpApt3IA
9dMQ0KO/3NjHPFKNDyncixDvplrTyiJa1hCMaieaiDkNO576XfNVir/X99plFP7/9IUayL+jE9tZ
iQKWm4Z6pICCk++yhTZ8Vt64DcRIOvNHG3FO1dP1r63svaUdQ2MLUnfNiGCdOV8iAZjWNMe3iTXe
AbYvA+OZLdWDtWm5DOSbGGI5A02GAQMmpq9Jq0LhfKaoHg+d3Agj719b2NKeISZ06J2MpiGp+t+i
6m8nIn13QELNSQrq51N3wg0637h/rmzzpVNDBiSnnfEKuzDr79wOuMZs4nfjRYL++sysfWBxQie2
E190LhKUjg7pPAfMfZ6HLc7eWuOLM7o3HrJpaWOdp+L7DFhJ4z166dbQrGyNZT3B6VSlaI+eA5B4
36sebIJ2o9qyMsfLOkI1x64zjrV1hs1HFjiek4TsosLARFId5qRz7wRw/E+wIicb0XZl2S797SHy
wIdSptaZwlMORIpRB1LM4ITA3Slo2k203sqMLCsLUzzPHc+8GOXxZPbtiab3QKiaQ6nBnrm+otbm
5fLpNztw5lZfQPk0CaNm1H6cdxAo5lvOlGvjtNjeA0NdwxJlGrKs/jyDAhLErTx1GbP8zik2otXa
L1ic3Endig4s5QTiSUAtD+7OLbaS8Gsra3Fsm8KLpoTxNLSqOjAFwq8ed/BkO8hqvlOSvIBlshE6
1n7FYmc3nhexyMEB7oC/ofriN0/mvx+b4sW+hrqoXaKwnYaJsh4brwpA+NjYeisTvMzI61b0A52n
NGw5pBKSP2BlHS66W3xmG+OychYts/K90zoMhWCMizPuOvVgI5/ceZ9SCCvIrWleGftlmn0QOFwr
grGv3cLvq9fsowtoKR0vAXFOwV9AQKL8Nm8MxE366TtpxSuT6SNkZW6Uq5+vT/NKsFim24UEw8ZT
iLAs2s/G3enoIeu2Kqn/6Vu+cwNZSsiXF4SpMZMTjvlM8h2JQMQqXdLeFIlt/c5KECGsJJ1uI/AA
zx3R7i2srMd90tP5ByQDx512bQWjERBHAD0j9502dtCn9lcaR/0hKWfbV01bHiiprft57NT++qis
rdBFdEBBJ3ZdwaMzZpncgOxWPHkgMfwZ+wtrqh6cjQvmyg1tmdqfPXgQ9izHU87Ov6da5ruBOk9k
bh4JzV6VNo9l1tqXAPsR1wCbLaUZxxw32rJ0o7PLTyaCpHz1I7PugXwPrg/c2nJaRA2WqkQSV0SQ
6s5+6Nz53dbTzTi0nz7U/DLJf/GJnBlD970YyfC0H3cmKUIhiy/X218J3cscP/jeKQcL1zoLsFbd
2dXg6XQ/hc3CtKwgdlMNRxNtjdVKAFlm+HVVxtFow7IEbJLE7z3rUzORrfTDykQsE/xM9ei5DX65
oV/AkwXoqQDLbyNorPX88tE3xz+cQeAma2zrbIqGwDGgG7IH1MvTw/VZWOv75bNvmm+onU+TNklI
eeDo6WADgZdxvvFmXNnbS9nvjiHBKwhO/qo+D8Owa3W5H8GddLENr/ffvhy/74S9ZW7f7lnDYxs/
ANXX8sAmkJriLKnvwciDV7GKwfzWfQ7JG5Ge7KhKPwFvOO8Eqz7mUM6W6uDcVPFFv8c6twV1iG+5
SOn62QVeZ9f2vHGfXZumxV4vcwYtEMqwGeEgnql8r3OwUtt5YxRXFtky6y96lXdIu0bnqnHPPIcM
KwUWf+NJtNb4JQC8WWLpQGE/0VvReZ7PEWzxHNBAr0/+WsuL7JzpHCi4XY6OjhfkJvIiJJxKeCRd
b/2/dPY7S2spvcgtgedcpZywZn37GBXKAZu1IQdQb62HThXZfTnBLR7CR13gSeR564RfvLHdJEC0
gewCmGc3RJcgfqHedKOmSsF2wEv4xgGzsiiWEi6WLEZtaBGdi/jZzT+Df2Zvbdy1pheHcs4Goxmp
ojOdnDnbcav0kIbJrc7PROq9Xh/glen7jwnyZmHU3lhoESMpPF5qQblnkl/SJPbL9dZXYs9/AeNN
613bObRA5fU861YFtaUfqnxwfTfq/8CGd2ONrPyEpXBmy+oE+rZYgZymtyoe91VabezJlSlYSrx3
FetqxLboDBmPwq32BBIbHRDYHxqdpWCmtCoL1BGcvkAx7URuQB33YDpo9rrfON/X+k//3fYdIbj8
tJf+Q2AxKqG71JbeZ0uhWnT9J6xcIJaamRlBgqgt4zSEGIdqA8Lt7MmSDcRle6v+BrEQbe96ht9j
IDy3v/7NtUW1iMOdhLQm5cw6M2bdVE36VIzNsYn7n5TYf65/YmXcljI+NKOUE9Xys66tsI7Jb4uS
p7mLt6RSV5bsUs5HVjqegFGsQqsFBb0q7DNJii2E+colmywistfDHALu30WoIyEODhJKP7juvX1L
IVOaUmZg99JDf6QgNaq3WbG1nNfWwmJegJyecgUPyVD3t4M+wPmushXy378UGXdtvnXgrMzNspZb
1kiMwJkO2VAIR5rECdxa+bhCbWzKFYQbW9Zwp9LJK8ihX94ojV+NU3+WOhkhGZKLPHAzEgcoyRdB
BOjyM9QwAVPibh94duMFbFRQRtBcPsgOd+nra3FtuS+mU6kJ2uATthjvh/bIHE++dMxkAjCWGdWR
STkfQ/ywZdk34WPRa7CVz6IAI0/9SRt3x6Ge6A63mayD6z9nbfouf39zJAy9a0kwfXDNKbOgkSjz
X6Tyi2/XW1/bWJdBfNN63ToGEN5Ih87ExR2EPd2gcdv8cL31tZ216DtcYrI2tWgRsqQqSqg+2OWz
xXm8d4w1BkY2v0ZT1AEFOeIrbed4oyx8mel37kBL7cWu6Ql0c1oeCtaQG2Gn3dGph+YZWsX8yKsR
iSWn+Rj6ji21GEGCGMua2zzEnSmsoVarYDVPanWb8NP1UVybo8WhlFWR1Sk3m28ayxR3/ZiOftqZ
ZKMQt7JdyCJFmIMOoURUE8jOHomYj2P0p20uEmL2xpG31v1FmKNDp0o+uOZGQ9ALsqsX6dtPHxkZ
Z0mYb5F7b4pck5t2JE+URo9Zlmz5er4/LogS/+4MJK8nyTwb3R5fUsR8Io5jjzR2/Pt639/f186S
M2+ncQnuiShuJrfbufk3KDTvBmuj8ffH3Fny5SV0nRoJCa+wSZ0nmDQ/cNlv7Om1phd7GgM8KqpB
EJksEH+82qv9AWLb1wdlRa/e8S5ffROPqkp5aoLjbjjl/Xin8rTaxQn9EVe4L/lUyfYmrml/2yfw
dM3dWIFx3c4bRYu1GXf+/bYqZxJTw+1wmvnku4733cuSPTfTQRLo7Fz/hWsfWWxmt0miru8AT3Rc
/ZMmxdeW1oHHmpPTdV+vf2JthhY7mkMzPDU6dkKI1PV+bKsj9Dc+uOMWm9lTzTiMvLrw0HlznEwy
QrhafMgSDSyKyznyZva57CYX1WES9krcwxEPsvVWSAZxvD4wK1tuSaKHInjjaq9Lb3TMdtIhx9lR
t1k2fChOO0sGPXwk85JAKif0AGYra5xrVfL3es/fP0ihJffvwCiXa9ihuiNq53DtEDz+awYv8fO5
fpaxO+16DxIqeoTaYWJt7IZLnPv/Q9RZUuijwkwSUXsKO5vDv8X1u/YxPpseuvrmCFG3/fVf9l/N
/L3vLHb8XBFYUbUzwbNBNHAyLmHeNESe2lWRGR+QVReBLFFUb8EEffKgAYKnC94v8VTpE9QiIXc6
9tNnsGV7X8Ch42bgRmBiZX6CBND0Whli9qaw7HPbD1BcL8H9ht1uFIdeqgDMBBki/hILF/TvWBMI
siXNEavOCzi8i/cdbJEg+EPFmRVJd0qj1D1WIt13bvFrTjwIpucyfnS6nPyC+/hzPWWVtbOZ8Q6O
NVbf+qRPT1nbVTtSezNAoo3lQsisyWSQ2kV74ow5B6icwf1BEucGqtzzrcNqFDQr2gaZhvUPtDn7
p3jqzGPRN4xDbtC29k43dncW1AfvIpRMNmZiZXcs6YU0aWQlRDqGdfunyb8J8uBlW1Fvre1F2Iii
XsacwSObQsoQwpxpigtfXo8JSFl1urFi3/0IDKsW8bvDeV2YtilvOMRK81r96ok8kTj6EFAS7S9C
twKkk0UaiuFRLG6Ltj0UOit8UZCNTf5u3Eb7i7itOBC3rhXPN7Fkj4nLvkojPpJ1Q9OL8S/tJh9y
V+qbyxtNQONP0sYf+OP1PbzS8eXrfxjYALlqOt/k1nxOhHP0RPyRZDxS0YtbmHY1kxaOs5u4f+n4
37YwyJZ+5/0W9GWt64vHYmW3tUCFDXZEUAm7K7ndn4t+2tKYf/chgt4vwjacLwyHGaqG9GdW7Srt
3PSudz9mJXRgSRBDcH/jVrGy9Mnl728OTjAqoPVnYX5tXJim/3F2Zb2R8kz3FyEZs5lb6C2QPZlk
Zm6sWVkMBszOr/9Oz3eTx2/TSLmZkToS4KXK5ao650jwEReoGGWfFOPWL1STTxFmF8US1yTdGW16
wwH4bFoItVhbaYS1EWjG29h+64p+GmInI+PN7PXzU7H0BTKsXrORur14omE1NPvlVWs64EsGy7/b
HMBTm+9Qkv8xjVkbyqV49t3p0A/TxrVqbWNpxlwmgshSmDI2hAx4f0O2GAXOe+d/zkuMQjPlueJO
AS4+SPqU9Fc6gR4VveZoCWvoLRoFt24/lz///zV/PmyoFkenBEGwHYH29FWx+Usj5w1vcRlOARiw
ZtMLaEtmUN2NcesDOVMCKXhySz8FoMw3oFWf2iM4X5Kmh24UdDOy0B/d7lnVUAJJmpkcR5ugRdQY
iJEde38cfrdiMhfoaoCXE6yAFKRIgmWH3nHNW1q1aLMxjfGp6Yj5Zg4GBJx95f9NORi1QZWZ0aAp
wVkbLE5W3ZOOKPDbOtPPrOUzFMgz9XrdRV7e3lS/7Qkna1hVCEgWL3UEsMa0Y4q/NBX78rnna57G
7+gwKQi7xC2tw3Z0fpAZrLR1+3z98Zc3HdVJ0tJupmmt6BTbvLhJQQML6ZJDStpDvWQbBnPZOql+
82NJQiGVMYGfzp/Tk71YLxaF2gqHErzRsRcKXZ2sq7by8GsD0txNSnq/AklgFYPxN5xB/poWfxr3
reo3Nvnaemu+ZuT2LDPe0dgyB5DPMqt4T6zCiYbG+RRADGakeZjCp0lSg9847uslnEkelsO7nL6k
LkrWW0D3tWnSnI0ENwBAENKELi27l+fpJ7VzWlRzmySbShr/qkP/69Kofu0DdbeA4EipYgCkp0N2
TyM7bEMQyIOUNrQD6C+2O+Nu2ENuK4hekh2/L9/d/VYafsXV6bdCO50nWkB8KZ6GpnyDwpF16JvE
3Eq/r0yhfiv0/BGxfS/OOjO/a7BTL9bDxIudvdVWvfb55/d+8NSmmZh9Ryc7ThsW+sy79eZPJR5R
dTxv7g+PHqeM5laX05iYCvTu5MmF9MOnHAo7j+bDo/MG7LlLgUdTt78pTTCAOMwB+ggiUQFoxJqN
uOhyAEZ1MrW6mR2zZhNkvxPAC0DDP6GLyk7ep5y4YU0zkQRoIKs33ra21JrRg6W1VwK0I7GLljyv
eWib7xYbIHi2ccFZe75m8XaSSyXBshynxmFZzgDsr3bVhrTbcFr/WicuGaJm7jVV0BExLDsmIRIk
byO6zYPySxc8LpHai1Cd6LcOIkwvIGffGTfGt/69ei9/kucpD7ydd4NobWMmV9ynDr1iQyWWJEnt
mCr/aE9s2fmtfOFOo/bX99+K1ejoq6XtCwdpPisGafJy3yY1mLeJuZVJXHu6dqsoZtCv9H2CeTSt
m6EpflRe9/S5D9fMnfG2NmUi7FiNkA9okkG+9IUPNpfrj1+beM3ksYWZyWzHisvJODIyADw2ZU3A
O3djD69NjWb4iB2QGfGwsu6U3Cg13Qrub/iUtW/XznSQdzdsWHonhnTEsZN3C+OhSbaMe+3DNeMm
RmKM4Bu3gGHuf4MO4QaaGofPTbpm11AzdJyBVk48915QtO/QKwiSeQsOuDYtmlFnZWdPdtnS2M3q
uw4qCT3pvb3I2mVj3ldmRgdZuSpNM5p5VgxxlpumgS6MUQLnfH1uVjy4DrFCdyt1CDG9ePKQOium
NK4qfk9FCQlC+CvI93kbvStrw9CMdoREzThw5cQQAi3DrBvbXVLYG9HtyiLoUCt/glpiDy7MWNBX
BzyKQ6OCZv7c/Rz18/+ephUEQRKb2NCgHMZfjCxf3dT+mnP/npuF3PAMK4ePTs6W+J7yzWqEdVls
eXK9Ot2PLXieTBcKr0rYzf76gl++B5g6MWTOTUAmwVYdp7T55dmyjMAqD82cxFZyN0A87gskR1sI
LKiZ/77+ystDM23NcSSWFK4JgHuk7GEPkJW/Y86cQ2sivTVyewt7+i8PeeF01VFj4DwlPE1dLzYU
miRKuxCHNjHHfduk3gFNebYKyqYewIxR10gsN+MBTdLtyQCv3KkmAhK5Ge6514e8ttk1b+ZOYikl
860YWjM+oPBg8PrG88HbYkZe2++aSwPnmuTN+ZjypukOJD127tx0C9nYi2tOQXNpS+HNCnJKAzhy
xdGf31K0FCD8PeTsr5f/uj5DlzcF1aFlAzeka7fnEKTxAqe+4U55oqYIADrfGMXKGugIs2IAS5vy
UyfOZOKHSY5OULeWG4nTy205lOposiltvDnp4BOIJTqolHrpc9pJBQ2WwYBSEFClAdp0ltvFJxLk
VFIdiF3Ux2Uw6teRjpYKukTwMCmW5tv1GV0b73mmP8T8nhBpBQdix8lQ3A2j8cyW5ZOP1hzgbDvI
ywtF46LxkjvZDCkSfGn2uZPBOQ/ow4cbPK/zFnjPuEihFtRnjos+hsrZiOhWTEWne8vswrP7Gpt5
7H4sxkNTQ+Qh+3p9yteerZk5zWZuF042xGRSBwmhBJP7e5m8X3/6moloRl5IibxQARNR0GJLyW0+
ooXEhrBXYWyYyNr3a4Y+eW5XQiDbjouc3YylnUEhwv5mVoC7Xx/C5dOG/g/ULK1yJ+18hKOsGQJS
tt8MG11raY6j1GihGZU6eOUWG9zKcHTYGe7TFK3PeFvuO2hXT5y9Sj2o1hvJRp1nZUV0zJlnulXu
gWs6HkeR77yx2lOrbsF0Mj35E6gOrk/a2jA0Q+aiyKsO9bzYPgd7Vc6ebDncWvO8MYq1559//2Bv
NYXSXmthFIgFgqzoAjevgnT+VG8/pTrobGomIxnLTsayRfvF3L3KztqqJ11WBMDDtViig3BK79Rw
cpMznCV5kAjI+ZubGmnAoBYNeotDJiY3qFjzY5zze5JN34ucfzLY1wFjZoE4HJLOMEkkVb6SIRWR
Ydtsb4J6eGP11/aYZvWAijTGpHBbmXz3xSvOR2JbnzJncEOU596ub7GVs0JnhJM9UGjWgrORjdlJ
FR0KZ9nj9UevfL+OETMzLykXtZixTOxAjvcT80Ji/eXDuBFbrfgUHSQmvdnJ5Zg4kCDvXuSShw1E
Z4a+fKgEmJtsftvXycZtesVSdIgYWSQFu7SoY2HCfSEZj/IcqopoYt7q6F9ZCB0nNvXMLP18cGMX
MXjpfQEM/nPLoBm5SiDQVDmCxGNReGAFkPI1YRwSauiGPzBRNqfr71mbIu3whjS55QOR6cZQNAos
sAThv8XaiLLWllqz9rl1CDpNRjdebARvwy2HBMu8ACvGISpavZBmi7/9cmMcpTpkLM3bgmcJSsn9
BBo43los4paoXseRkJNVpE66J+WZinv2nD7MmrYooELfpFtp7JUPMHXPArbuTDBHoVI+BK0fkvlY
jUGVBXMZQsrOMgIw4V1fsctbztQxqC2K5hnYdMc4Z/PjkMyPovY27OXyo9EI8d+TxW1RGnP8oYtV
S39MU/FDVf7N9a9ecytaqFJCkqskJrYCuOIgInVPkmevebbzLerslU/X4W7GUEwDH/F8j4gQyHIo
5W0EzysWotPb9dRiJBMFjU2ZleGCSj8Yhx0aVl25xVS0YidUy60gq4yO/Jl3cQYkgGU9clq9EvNR
tdbRUBH7bGSio9/MpjLl4DEnlmwMCyhXyOE3EEP760v8b0Yu3OB15NTU1BPCXZxK9c56ATdmWEbt
F++nH9c37d55nEN7L/bFS/bEvpEX/86MoP93Kp6K7/K7S/fG7vpnrO2E8+8fwqNSJn0JqAGYM4mE
GHd3189bzDlrj9b8mWtJ7kFTFhUf2j5ZTf8GvZ6NU/HfWl+aPPrfzwbKhsiuYWbcAvQP5mOvBsdu
0r0MIp/RYEgmJ/Ry4MVkNS4PEgK6+7wdra8pddUDCEXaAHCCZJctNaQg0Di9h5Z0+d1YkNj00Sc8
BcLmUMqBot6PtBvGA0CP5KEsEyhedk1xNNBeGDpjwnZmVvSfugCZepQCscYazAJoQJ7L34bbHxa/
2LXGT2D2N1zhZadi6rFKoUxWDQOb46m663J/r5zpppjveuPr9a10+flUh6ONE2mGAQJ+8QKVTSPA
VRRKhN/SadhY9LX9pDnFukPjojuiDG6mNiiP3QOYrV+uf/rKo3VY04iukAEJMZRtF+gnymZmR7rI
5XD96SsTo4OaOkiZjKl0VdwJ8qa4d0pnaMN1+fRUl8736++47HfBevBfg6Dd6BNoG/nRCJ1CPniR
BP8q5/lGyvnyEIhO8+OpZkbtufCjibRfO8M9QDPutm+TF4v1GzGcjy/9X5MmznlkHzyRm4MdkYHN
IRq6qT8Oljg2NLtxa6gXSlvuTMNThxS6v9zaKtavzZnm+1JVF7k1WjxKPHpn5tMRmcZ9rshGPHd5
UxE9F5MYIstcBWE95XV7CJl+c5X/qVMW8kn/nStbqGVoeyhvMfY+qyV02bCvi+PntpIW10zEaBAc
EhaVWXEYZ/eb1SQHNmRbfmgld00czZAZRe9ckeEFk5XR0O69/KGtG3tnc3PY99Bwe+AOk3sbGvCR
MdRqJ9sSMrAVUSdIxyy7xZ3I7lNj1VM2FfS7PFJjjfwm3UkJ2o0knSHoWs6ffME5iPmwq8uWeItZ
Wx6adeY8gDYAD5FffG1JvbHLVsxGz9KMPSQY3DZjUWWnIuhNsNx0I71HYetQ2fRprlB/muX8IqX/
+/qcrUTvRKcM6qnTmO2CV05QIAZ7cbuvK+uQNu6v3F6g1m3lbz3CsyrLXkHF62/MpH3ZP+jkQdwk
eVaaqRuZPVKCwEtON0Omio1w7OwnL3gfPY+TesCiJmVbQXyxOOVG+uba9CvE3Y6l32fBOG0mjFY8
qZ7TaS0TGNehgJtz+F903H/35/Ih72nMDGsrEbk2GM09QAvbA8wBioWWK6oQW3z+BQU53K3s2fye
cTnciapU7xvb4R+D56W50xwGJNs9UIyMSZy2RvETIbLKTlB1sZxwTETa3+QFz8PRtmojGgfb/mK5
ZfsO/L1zw0CvfutkZvlMqynPgwQprxfbL1sLUz4A7lBn408f8gPvVpMBqpolTvLOhlbemmlp7yHs
29Bd1xPxhPpTGxpQ/LuDQAzyY1Cd6ce9N3hgnJjEW1b8gjLQbUsWFEfQfP+15jnW1fHUd9YUbWBl
U/3LXAwo33G6cDRuzrl6Syrhn3IcVft2TofbvmnbCqcRaX+BCLRDGiZNoM5EzIMHTfsAAn0scK2W
HcicgDUKBZ9d46O6CGqENB6hdXWE2vM4Qd2mMd4dQC8PtB9I4HlTd5MazjMvHZBQIR49MTuR442T
Gui+huhzd1hU8VvmC3pSE8O4yyChGi5nUSWJptOd9Lt+D16/b5A1hA55Oro7Y3A8/MTogfdD/bqU
bokM4lBbz5hSkH9LZL6t1FNP43yC5ANwxgDAzSK0as/+rar8T+r+YwGvPbpzAJgnweI6JryjEiC1
Ja7zJgdQYTlyURG6E8fDMiiCb/VS9YXMSBsFtESpAxIkVmIFVYtEPheDBzpT8H0Vo9OXgV849t4x
rPRBLqLCn8E5dqvqYQgGgP2hIpRD30xlzYiM2tRmhxqKnxTjT6YfbFxchdQn4ydRkhKiuAM92SMH
odECUutT7+flFxvi2+9OPzSnpnB5FjQ0YTeFMO2TNTMHOpLQPQJLbI1JAMmnn+yKpZ1/QRhbRjXz
02MBPaFvuDqgRzGdZ5+HdExA2dhwYwQJsmP0+1rMYBiDKvfrmccRzDfGXN0pTyARW7JkLwSoKUlb
DLvOb5yfsw+hooklwxJAoILd5EtSnkTF0gKai9nyyPxyPqqKtve4/VcPFXgQnnMrN04KVK3NPh0g
AoGgOkmHXVlUnXnvCFB1hUC40U9FwUS/gfilVc926bexN1sx0GAOFOKv+4gVp6dfPRre5Euaqi72
qfFO6vIPZfYNS5dTCYqK66+4rBhKkSqDZ/9w0vJy6ubK9oo4yTFpTVs2P2U12EFPKcid+l4+Fnla
7UYFyfLQg4qUfwD2a/xJnQq1LEP5IJeyjIb+Te0keS0GmQOSkLe02hUeGOADVlbJVgJs5SzTU62L
r2YK/do2dqHOFFaiGkJfeBv3vMv5EaJnWVM2QtprnNoYOtc0kA2Px6x8SJf+tXB8UIohNz1Y7cap
vLayWtQux7mvs35p4wXtqEZ7lv85Zel9l1Qb67oSpFvnKfywrKS0Kuxw1UdoIDs1PGkQobf7PPG3
IOVrI7D++4Kcycydu6aNZ+WxyEAzShM2Mne/eK6s/sI5i8/F1XrWdYJQpgE50TqeKDidXZv94B4Y
lPwtwOvaQLRjuDK9nPrAH8SD3x6mBa3o7m+VtPAZGwNY27Va3N6BlgXyAVWFAQgn4Ev3te3FxgVz
ZZn1jKSnFk+mvQ3Nr7l7sTmPfMBqyTA8XfcOK3OjpyXV7EMMEnDHqBVzHwocSqEzS4Qa9d1A262u
nLW3nOOxD3s1YxC5I9VYxdXi3kDF9CnJksdyaP8IOm940pU10JOSkO2eLdeuSZx4o7qdWZI9LFOy
xQ+ycpn4n5xk6pZo9WBN7BbHwXODwfva+8Xe7m2whAwHlAYOCfnsbGmWLRaIWJUVW2J0hYSj+eA5
EauHUBYb+fl/X30hLtUpnsqlK7upJl1sH/kxO00vVdQ9jHfmKd8ZoRcO4RLSw3zrHoqTipoHcpLH
/uTu3Y0rxdpSaVG4tUjP5wu29OBkQWb8tf2NXM/aNtMMfUCI0rW8b2KS9a9J2Wc7c+LPzUD2rudv
nSJrX68ZO9D4vWybgsQ9G/eq40+N7d1cN8aVA0rPtk19BvVI8GFEpUVC7sgdoDpBmkwQ+fs2oYte
KLVxFK54FT3zRnpWGjUbWLT4foRewyJwZfvKl+TH9ZGsrISuA9OMRi1G5i1xlYb17AZITM7tWRxy
i39obQDnF3/wKMJqa1J6DtoLKtCFcN6GzdB8qTy+0R2xssq6HozRmGJMS2uJQTx/RxOxtxCEX5+b
s9O7YH3/esk+fDpEG7vEygDTnsw32tzWmRtz0oT+8ro47caJ9C+3fOkl2uE9Ty4y2qZA/dKtX4fM
4tg8qXNnUo//MX2ZvirFiyeTcz+ce79Bdskg+zaX3n7OXfHQ2LmKF78BcZRsoX1eTeiWBqtaclx6
d2iC0RDOrjPku2ERZ2NPXibspESHjoJfeIHSCah+i7NysDNkA8JPmVA/UMaY8cC3BlQXwEeyV4TN
L3ZqiSys+4xOQVunaiOuurg8pq8LQZyTfK4EL0MkyveyuS2tM/vdY72AiiXdeMVF68ArtM1rGyDN
nTvUlrzma4e7GcnaPZRnS2+rErhmHZqHNQitKqMczci0kSZYpr1B54Mkn0x66xj6Obcy3kBnAsd5
cuMO7l9ggoAdSb5QYwtGvDYCzcuK3HZJ1fpL3PAxg0hVcSMXa18maqvWv+JrdTg9chLZTKaui1Hb
ejGavtsZC/uK1Xd2g5E8Q6p0lxKy1Zm+9rbz7x9snjmFbfLG9SJ0wv1oIaK2ED/2xnrcdVaJnA3/
W5vkcN2/rLgunWmP+zmu5lXbxcDbvYHt5a6Zht/XH72yKjrUXpioWPIs72MJyZ2gmeRvys2wnma+
4QMuGh9cwPnFH+aJMBuJLg/y3oK/N+Vj6po3Poj05CAO6EfeeMnaBJ1///AS6nDVZTb6eZosuzcX
Gs15szFBa9+vuV2R12Vj1cOC3kM3QVOY758ICKbfkYiuDtPk9WHfkfTX9dVYc/I6q1jnOaCS6yGl
Og3lU1dCgjqlwrqtUPrdU68BF4rFaH6CXtESpYkDQb1G/bFHoAiYTYxdD3SpH9I+R+e7JLQJ3N4q
Q9EN1il3jOHOQZLuu99SdUdNXGKvf/RF34cV1gx7qJmZQKi1i5uh3nUcpP1o2KuSNzo9X3/BxT1q
+jpdmZHPNXKWLkKPyT4tCfgeve6n77bzhvO+aMp4vmbKDnClhte0kL5EWWaHvl+0yybgXc5NcOUU
IJ4KE87QPDJO9e5zIzpvtg/71exkmgDJT6LEde46rzh2Bn9lydY9/3ITO0akHUeSEdW1oMWJZDk8
d5V8pd20X0pTRAytNhBEQnaP5U5+Axbj7pTQuniv3DEPEYf0gWGNat9K41OYBnyM5gEM0VWO3YPA
EmnL37TIHvqBJ+G05BuTedFC8XzN+FtRoec1SbyoLtEFoV7dxggsfwj74pYjmP/cimluoMrzcp7A
/R57qQzU+DjUEJhRx889nP53O4gEHf3zghkymaJ7ex54APVKpPt9c2tLXDRSTJJ2keoKNVlKYO0F
FCLt4vdAQTIvdqresNHzZP9PdIrna07A4ikdhrRdorIzh6gTZRsUXbcFUVxZYh3pDsFexxkX342g
IL9vfT/gnAaokwQs93Zj/rk11hHtRQvUnCUMK+K5YbyhaU+GUzfxmx4KhqdPrbSOak+ok/sDmMci
ZtyC7jW0rKOiW0X+fwSqFxZBpzvjdASdF4jo47N0VBZmkyWfc4N5kXDTRR5ayZqf1ehPcwC4gS3C
hA0uDSrFRYZ/x+qtEh79w1vi7haSqr+eFIhl68LeAvherqciTtZ8Qe32fUEgIhOh0B4WPUsDDyyt
Ac7RgyLgZHH6+VQ2xbRrJMh9PWfjGr5yguggvDFvQWmapzwqa5/tCK39CBsKCkv5tMUnsDo0zUMM
XKSN6Ds7yn06vEyOmu7symNHd3bqANJ2Uyjcnu86pTygPiRS8Mhnb1zOV6xPZxxYaq8pZVXaUSK9
PKANHr703Ub0uTJ5OueAzAopRvDYRP4gn61WQesuk3eWZ75dt4kV16STDUwQmzYIINOxrB9kTo+z
mYRNr/aMbzUgrr1B869S2S3zMjeL/UJ8XTzgm7PKP0xmS4KZL2pjnlY0BHxdsXUBDwuv0SwW5Z2K
hsLYycY5IjRFNfIkrfIBdEbgyLZcsASoeT8Ta9eJ77ObvudjEzTWd1zyNhISa0umeePcdhhFK8YU
VcIU39A/YO3Rr6ZCweytPvSVV+hUAwslaB2YzSXy6yLyjArZiOrgs40BrDh8nWegKfOZdpZtRVXd
BYb7hwsryNhD67ro+9hCZKwN4fzyD1FYgci+Lka/iEdIM0noWaGYAC1MMCuDmjgNru/ulZforVHQ
41IGgOQLmh6UFVaMV/uhrvmOE1V+cuPpPVKOiwapUrpNLGnRpuCVLeefVe7aX6qksp/6aYLHN/zZ
XkLIpfm/bdSMQQO7QIRpl3cV0pDQZUJlwOCo24SG1bth3p9vE6QA8BpEbxvfeXkqmH48WUBV+ilL
SGwCRvt9bFQKeJK/dIE/DVudmZc3DtM94UwaVzJm0QgkKd4X1LmWB5F5ZWTSJA15pdwjT9JiI+hZ
G5AWeaYet1BDIAsQ/H9E3YepwwK0GOyu75zLXgsf/d/tqRTzWpJLK3IXC0RLbmsfiwx6KgmZv44I
RT/5Gs05oiHC9JrzXcEdrRu/6GPbgSZM3ot9DbGDDSu4fEAx3TVmPggsK9n5UdqBGTXLHv1y2Gim
XJsmzdd5Vd7zbDaWuM3kS2LMJ98coZldv6Yp29JRWFlo3dmdkRVeovI6Bhvabm4XK+Rj+pNy6+36
Uq89X7uBpnah8qRw/Uj2VXcqs2m+9Wq0/BuyHx+vv2JlBTzN2aGUZqQuOsuiPHEE2uTGX43NNhrz
1j7/vDQfHOkAVVoT6Dl09vttsUcPR/GlaqCPNJJKbXz+2ivOv394RZMURYKmJBJ1U5VC9aOxQozj
wDtI1V2foBXPoWtcj9wwBGgSSORbyTc+oLEKN//fMi33slres2lLQ3FtJJpZtzCzVlqqjRvfflST
soPCqqOiQ//G9YFczrqbzNMsmghRUQ8Cq5Erhh16fV2BmpNrhGwGiBknqELBXPEhWsbijpJso76y
EgAzXfV6cUUGig5BIyzKA8hZzC/TlBlRjXzol8RyvKAziP/HE9P43oItvCHmlhLJ2t7WXIDyfDMT
1Gri1uh3qfcNKmcbc7nyZJ2jhRpI/xgDCpu9ZSVBluWvbNqqjlxOOzGdooU4k01Z1qlYLep2mvP9
KGK37qOWFHsyv1jVl+v7YWVj6+WP2RFG0jgZjZK2zA55P7ymZbYEoI3+W+flQ4mw4PqLVjyxXgRZ
Kr5MrZuh31MmIWotPSDItQ8cZ7/V7bliO/r10WbM7+feRIpfQIYeVIHFTT/yZkeWpd3oOlh7xXkn
fHA0eDDitIW7UW7k3b1ZmnkgptneyTr7dX2a1t6gOYA0mbMmo70dsbYIsrbZk8QJTbmlXbv2eM36
rRRuq/abOj5z57oij2o0I6Ll61MZDKbTXXuou4NawHEjwvo9EHACudL5zcqrLc7rNbPQjLkZxsUe
M+EggvOeauiXmp4xhWiI3BdneRxpZ7cTJRurvbJldbaSohVMenIi8Ty2NhIDHOTwtFlCtHzuE2Yd
rq/4ihfRGUsWw6ElBHKrOPHFl6Hmt8JPNi5KK6utg2FqAzcKpiyQd6cqCyt7QiucRLQowAr4uY/X
DvcyqQy7hpBiPBv9DbS9jy03N+Zl7ePPv3+wNb6kTWvP8NuqdcDmsHNGGdjL7+vfveL2dPaRgeBC
SmoC2vHB7Hey4F9RXX62BBj/KwjdB4KVG9mlteXVDJoUU5XhIEejUlHe2Hw4CK97uT6ItRnSjHkQ
pWgg1UFitP2GgFZ0GTovtgTt1mZIywlXEFQrxFmIdwQe2Uy+s6E5puyFoWWvU+ZGeL72Es2cPQ8Z
kbFzrIil9mOf1fdgvyqC3nP7XY2DLinMLXajFVvWAS5qLKBpVzQ8yr1hP6JeDpVjRsKldvPAzqfP
dCSB008L1fulIcpcYHD2fMpNPxgdFvaopZV5vr++5mvjOM/kB6sATpZJh/ZWZDiDd58YVO2clvFj
muctWJvS/HOe/H+wLb7sWyS5fSh4s+9OiV4b9Nt7mbnhWlesQgexeESBe7p30OaIwnJdg+rS2bhu
rD35/PuHCZLK8ty6M1RsIcEdJ/ZgQvIxURtPXymeMR22YgytGiZvQmtjXT/WjpcdbFawMB1KgEib
EgkWHOHNo7CyHJyABQ+Zk/jABpUJDzrZ5kFutfMxr6dP7gfNB5SF7VvMBl6nFDOUAVXP1N3Iyi4y
sx6EkzTfKtWvbTzNHwgzpRmSC8gEJKTcmbMz/Ko8s9vj8p7eubktj9c3+MoJrzffm1W5lM4iMSCL
7EoTOqPIvtFeBJ4R+7K4r3BHuf6mlZ2iN+PbCypVQw6hq378bgh6AmfG5xZFb8H3uyIZsRkQOBCC
Rvs28L0e+isvWfYpOJ3J9MZ5hECFZZO0wS4XuQoUSap9Deb3E/Li04YLWFkJvWWGSZlAhCIp49r5
3UpoNYLcvUHrf2fxgyC3ijm76wthns/C/y1NMV2Qws5R8LHQIhVLvmRHI8mKYwKo2R+WsX2S1RBx
QYU/kG5dP1mWnT5y4DyPJWXTiaPL6SQW2m98ytqeOO/+D95j6c1sTAuu4trLYxSIY7x+Y1OsTKfl
/PfRJl1Gowc2HN1/ztdkot964k3BVDVfAbrfWX1ZBOVMPhf56WiBwnLcnGGPRMKeo9GQVWh0/C4x
6o1q6NpgtKhmSluLu4AhRt0ITFSbQ8TTq7tfLXi/jsXAHuV8FNnr9e2x4nl0vIANSFw7jAWNWsCg
7XKf8d9ePgWNcsPrLzivwIXtpxOYZH0mCNppSFQLD2pI6i0dxtiseueTz9eiHIY0tsf6ao68Sh6V
hL798GaM/HNLrSMGzMlp1Sg46lc1vTFMiczaUAFWlhTD4fr8rBiFDhrIEp7nKlNL5LLl3s7FSQJN
ef3RK2urc5g0ndn3jmBmVAonFqNAeaK+qdOv3NqYnbUXnH//YNAp65BmdLo2niAHV3HhgiFO3SRj
+q0vUay8PoqVMFaHC6RQDUDbF8A/3HPAkPJuGkNAIZHN058LkxtTtbYK598/jMQBuWhZNNileU7e
Ztq/4Oq+EdVchDuYTAcIeFYH1kpJCXAH9XtWGc824U6IM+UeVhCmtQkyQiAXyVJsNaRfpnTDK7W4
haOXyCdWQiNjbm5mMUYgYgqMvoFE2EtmAAooyMNc0AO4NJBDyHbLlkTk2jRqccxYovmTFJDDyzv6
uHTzs8Wt3fVt8G++LjgSqhk6R52sZmijhqJHnR0ZVDqjqi2mfN81U3kL8tm8DBYwf6Hk37ICSudW
rl7MaZkh7a28IfCWysfFxDbNg+XYSxLOrLIlGi+bX2MzgCVesNSZg9wx1SPKkyCIHMWQ5Me6X0Qo
u2KrE2PFIerABNA0O+hC80hkVvL/OLuO5khxv/2JqAIFhK5AZ7sdZsb2zIWatAQRBBII+PTv4/e0
2/9pd9XUHvawXmgUf+EJz3NmIUhVj/FYV/WNDXPtBe/Xyr/Wcutz2c4O14fftfPJriBh82jp7grP
Kx4/nowrG/+SkkCgDtgYgXkuMDbRcCbwP5jZ01rd2DP/Pxh/mOxLo+JpxmkyOzEfXYeOradLui2r
yD6ieg91vTboUh8KTS+15wF1sSqI4WtfDluewc52rrhMR7E0z8HAgtT3bQVEeL0iYZQOOVHV7kPN
g7e/G4qLyAPOM7qf4AB6mkp5xpJ69iXKEYs8rqTbfvyKK7vqkuTg+3JuwrAKjugV71suCigOwbj5
7x5O/7taIg81uGiGRFEPfRLUtM4eLfd/9+iLY0jKuW2IQX+wKeb+G5lCfRaiD2+BCK4twovDpirR
1VDL3JzqPDuqutvBoO4ExMV+lbcYfVfunv9vuPxrK5G5aqKAGHfK1/sGTuuk2bUWMgIyZoX7u+16
CTE3K0xP0eK0pxmC4VDTYeYRCA+yaSb+V/qhQXQJNTes70F6K+wJjsPj3jQziSfT39KRu3LeXOLM
aeGHkfDC6STtrgOMgY6wyy5vQeuuPf3iZp6Lulgp4eoEUam8jtWSmbQcFTmXU6NvVJauTPOlI/ag
KDSHjbOIS4XagmC/vHAa6DHuI1ltoB6rirgX4/RXFgGBuMQXdDqH76pqwPmw4EsL8q2rZJ+oVX7L
AvMY5tPPjzcgfb8b//cYFdHFDlwtoQWUyMixddGzrsM+ripdJ5xmLg55NqejyfKUVv05R+UrDgXf
qWDZ4YLq43rkUNia4TlbFusWN6hJykFstU/iETJ4sWbTlDSkHbf1oLy9RHs4mdZ8TIFigJLASFBV
5v2cGFXRV6/v/A0fb/Kpr83YxYdxAQcBiNFmR8arZOEkSLN6uPcX8Rs9HgK1wejLx0N4LZa65AV0
KL5IuprpNMzrHAcN9G+8bn0pu/45H6GRF7L1q3byqWnoMV/JfYaQI4YMx/eP339t+V9GPVrWbVhE
8jjA/c9GXlwzs3Hzrcbhn68WcQnwb0k7D6SkFg6h9TMth2+lvYm/uvbsiziEh5JREuDUGSK2o4u+
D1x/K8b589kPwul/by0XDr7wWqjs1sj6WvNplGh4LjDAC2368cD/OWwXl0B+Q2bp8wXHspmhMbdW
60vj04eh0NsiEIdS5qe8ax4br71RtL32Re8L4F9XDYcbQAmyiT0tsPVJp2AVn6NAEmhjeV8D39xy
L/7zehKXkP0JMOA18DxzGuvUkSqpAEon3S19jGtTfhFMdMPklWOYg5ASvcFMLl5vdW6vPfhiv/cE
8teBKHGD9fSrLpaXXuvdxxP956MEgIX/Drxe2gx0nuH9+qq2UCM5j1o+BIUjcePLKs1GdyMcujbD
F1sZBoSlWIjGihreL8g2DfNfJX9e+/rvXnCJ1feMF+lRF+OJLCvKRkiBssccPIZx+PTxUP3Z9w4X
18WWJqrO4UkO2S1vP22XJNv5myJpNnQPfo67X09Aryd37k6f7bnet0/kVT3k21sWW1dgLuISwj/l
he2ofH/7GHd1nKtYuY03b7ptGMHwIha/Pv7MK3vkEi3pLVHIoxDvYfLcj5gmYHdunCpX1vElSNLm
IlyZ8d6DvTrtmLeprPrLR7+/8l8HiPcucz5V+NWr57/AGSXuxHDjbLrSmBGXIELJx7EhYZ0dlgDS
Rq4qtI5riEB2sQxJc2oiOt535Rwe3MKGpPKGdUtwGLy5bMrgghiN02vpj+sXwFTIjc+9sm2ji93k
Wh1EXg7zmW5SS2yJTCFdde6pejEdOvBVw7MbB8SVZFRcYhBVP2YAqA3ZoWIGWKFyZc901kTHEY9m
hIdt85TTnr21vP4HpZ6tgb/QuKyPFPnDPsiMjTEA0+s0k/YzyAE+RKiFXyRek2VxFgbZl4+X7ZUb
6xIxFfTlFFG/tMfIru5s26p4HFzBEqiTFXeNmPIDZcpAbwOm748ZY7fQVFdm4hJN5cYe1lyLPx5t
Ex0UHGI3sl8OFa3RSqDQv7gp3nnlRZfQdIzmKkSGF9Uc0KAVoHp2FiWJwx4yY39HWRf/g9asYQce
1HQ4OtEBwNBBL26BpAOb281MuQ/5iOKGdMi1z3m/J/61YftMNsU6d+Y4Qad3A23gr0Vjnq2EdTBR
EXSDuU0+XhlXamfi0qIqmGTRgSiWn7KMQwsqX3sDMyxeLf90PXk3Yw2r4dfKoHe9oblWj83Igu/L
XIgHWwU9bqvQFUUc+tUEmAgMcfbgFy0POm+mwzpVEzxCc0gwRlHPfo6hWH9GUHlo00rhRqXTTG/g
HK8cnpdwOq39cGQ6gPx2qbqzqRe+HSpv2nw8SNeul0sQ3QipOyhViP5ol6psYX6xjmc1W2AmvCjr
s8Qw6j1WaoKkn16l2BpqS9Cp+3b45+NfcCVAuMTBGo+3C7ycx+NaZ/6nrilpqsTgnaPB+ftmHO1f
VRyEuIjSykoHxYR09ki4530OJ90nyMwYHIUz78ZZdGWqLoGwtMjDcYWi1hH4x+I7bxQobyWAQB8P
1LWnX4RsM7QdsRR6HAQrnI0saeWZ5j27gZu5Ng0XN0szLLVUWdYfi1AXux7Vh0/Od+K4kFnFDZ2n
r3/1FZeQymYAlg8hW3+kuTckvpQuMTl5/LuHvw/dvw4XwQHZqyebw45EJE2mUuH9/vjJwf/Llf6h
qnBpC5frgriK49mnb178xmMeN/EvkUaJS3h8f59+K+NtH9+/nU7p/Rb/PBwO28P2Pk3v7z8/PDdJ
Hh+e45+73e/d8+/D7yn+bTd3j7vDId4dPh/iw++7KE42uzrenI/HzWbzZb/Hv74ePyX74+58TPCc
ND3tE/zNJjkm+9N9ut2+pU/vf5Yk6Vua7tO3PdQ5b2yXqwfDRfIhRO7o7HDuoPFrv5VcsqdMOyDb
Ilriom/Dh6DU0caDtUzcVk2fDD7tP3882leW+iXoky55VpTQPj0MTuzC3CRquWUrcy2qCy8W+uJW
XpgqFIcllzsAxmNbe3t/+qFCsCzWfs+8Z1dOjz3SRLyciPILNLs3QXiLPs6xFv+wji4hoLRd2eQW
MPb8xWdwJ12CNx14zU+vyNTPvxq+S/ynj3wLko1CHHwDoi154erWIfpnQVq4Pr5f6//aYZ5f5j0Z
GKRJQ1/vI62+KYlqZSIKChFmvwqC3+PMinzvMdWlatL+55Et9ecuK8N/ZiGmnWhh/pCUFVCGaJxC
yLSB/VI683VTDipFtOj2bmb0SXeVuut9b/g+TCsIw8varWXs8aEgMRMTc5C3JvhEWUFEWBq3WyE4
kHSCr3FdmraNi9mVD6Fd4Vm9Bu1+hcnSDCq9yHZd48nfsluzpK6YwxXfBorFOrdeHUNLU6V0QMct
kq3cLZTJBQoTY9YmK2EhaOYQnM8TwRwa+sBKbgCtxl9UIRkfSGbQtlnougmbPIS1SDd9RnuNppAL
yZBRNUNCO16/DZNrH0IDB3h4JhcbY1bj4snz8y9NVqFCQS1N5xn0vcrY4S70xC3I4pV9dWkOAy54
HZjAH47w2W5FLP2abUDLh7ju3y28i+CuLOeCFLoajhXQwY9ZlaukbPtb/bErV9T/yNhPxi8gKyqA
Cn6eo+d1XZPIOzLYUnz8669UPcUlhJeDj19Fk+aHWfbn0Xk7kdcHA+sZL4C2MdruXjekTUcf84FG
MVHgZjXZjTLGlam55G3mAEKwsEaRDZWZOBseTP7y8VddCbgvyZoLzG5YQ/RwVNozu4rKZQ+uZv8g
hCXnqffro824vBFOXpuiixiloWiNguHZHDWph9PSVfZeOSZPzFcWXedp+Du0mrgsUBcDpdwUE4T6
tP+7Q8PaBlzFYDbcWMl//pDwMveHHWqRVyjmgtkXbrqG0jSsIfUziHNo+1siW39+ibhU66d+IWYk
DuKggSidfqxGxGY8dz8+nvgrvCy4lP73rJ5LNXU27NWRy9FnENFGt2cf9JD3jtcKN1AyWAvVlTmk
Noj1NHIaV2UOFR9iR7ZrS3UTrnRlDV6CmHPrJtqasD5WU9Rtvbwtf8zjRIOEhvOwydepOa2BdbuP
P/zKDXup28/XSFspcE74bXQMrb7zC/rkCX4jIbsieyEugczTomDopq04zJ2A/XdNtAOuopiHV8RM
8x3PS3KgIbHPQTMP0AyZZ3LKG7YcZCWsArUkc2nTzl7KOo++zAzUohyC2Td+3pVF9T846PebtmiZ
PsqsF/sVrjHHopjWe71SQ+LVyOwGXOHapL6fZP8KBSDnndc05PURfplNBzAqkkhvVs0hDAX8pguE
iRoeFzcO5yvn4yVKevanhpd1OMB9RQGkGXRmN4pO3Dh9r0S7/BI1pmER4IMpUx51oeSxNIpAt33O
xabQpTl6cO2A404TlmkFE8hfIVDaJbA1VXj4eMn+edL4pfasLpp3af0hP/b8JIGLYvowK9Sw+a0y
8p/3BAr6/52syJneje+KYuHc7YAfrlJdii+Q/mHpx1/w59XA/794/q/VIJ1i3BGvOgrl+Laf+fhi
V14eOOB3Jq4WMBhmVlfrjfP5z8uBX+LLMueVGaxgoZA2Tw+cgBsR5X+1rvn/4MjCYOJVJcpjzUr3
ABFYqP8If6ta6YOANifV2pHtx4N2bVYurkvsIEqmziuPttCJNl9JzQ8rOGEfP/1KPMMvwWOjlY4U
Kxb1GkUbu65fbOtFR2iu32u/+scPELy+OwGown2DFtEQg+kAYkk23ChY/FklOOCXoC+4qGesGGZ5
NAzsG/2JetCyYiNyg1/eqmMF11XWwXKgWBNuy+Pkt7t398e1DSDzb1ICB7oR9qy9W+7yEm6Zoruv
Bn0u1uZTMO4nub6hEHrj2LyyoC71bGvltUbxoASJefinKGVS+v2Ni/jK5r7EjcFTq4JmXV0eM6BS
g1LeNb5JGxu+9vqWIPKV3XeJHItgJ9wHPWZaePVWqRcdjYee7/3sESY5N5bTtRG6OEJgQNJNcCov
j8GanYhzh1IPmxsr9b0I979JMb8Ee0Hv0CfBEGGIBpJEYZu6CMdUQ1INv3uqvjX28zv6tZ11Ypdx
48EvPazVjavl2vy8/6h/HV2LX0cRqp/qqArk/0O7QhIhdM1W53MHEGnb3/jKawNI/vuefsn8KCQm
P3aje+zkeJyKdr4xOX8+SdglNEB6hWWDpOoo1sKAfR8uCUz6stgIm6cfT9K1V7wP37+GKe/NULS8
qo8G6UTc0flHPg0/aXRLcRiKwdGVZXBxHopg6BR8RSku+aDY+qNZHmyU633rS7PGvalGQIa5an7q
yPTDHuf+dBiz1X8hcpiGo/RoD9q/sfSFAyix75j2vlAyFJ9q64l4JhF54F5QJoLC7DlvV9jTFLTi
d6hAqsPQhtlpbP3ihfN69ZJx6KI7Gi1FFg+BU69zgapo4hW12A05uiVw+Gz1Bjr3hYFNIhGJhj+8
TE1bAnELfTo/qRVADa0K6wK+LqR+arUw234gNLGoeu8HntVxH0z5PoOrCVRpqmELdnwJx5a6WIBF
Wni+nVpq923o+UhCx3qP3cTSnLcmRpcRQN5heVf5MUt9bDXjn8is253xFgMX+Sw6Lo6yn3NIxEk3
o/dKFpBUkSlZ/dMuzNsvTvQ/ZTbiiVoD6GR6sJB9BvqzhVtcTBgcHOIJfP40kCZ7CLJQOBg4oMWK
wklZ/GodySQgVe9RblP67FPXez0MZuc8HnM7pEu+OoQzZREbSKYmNcZLJT6Lxl+OlcH3MR9tk/Ah
KD97da9Tsi6/3TrAmxcisfx5dMZtDEh9KM2EtNgK+HFt1DtliEu5/DBDOcUlmMJZSrRvf2ZzPr3K
al6+RVURfGqhPvnMeNdusyAXb7MbbZ0Kv1Jpt6zRTrt6/hmWC+nioLUhjHQW1z9ArhpOPXntuw0S
1hmctFG1yMmcfFhVL5O6Lb3EH0EfSVaYuZ1tRgKaTFg0HrDMoUjrLvf/KSGt8oVT06UDXepDsMzu
ex3o6E7WZHkB8LHfBIucfntlITcgn00p0uMRXigT+UKzQYB5yx3ckgrpXiwwOifMC3uu6Sg1kjjo
KsVm4GviwbEAVe6iosdgUPkBY8934PXL597MKLYtaIjCoaJo4qoL25/rjEaOkb73o/ZH+ehJ2+BT
QWT8xhgQniZjo4kjrwF0AmqKcIYbXfldm2KANZGO2A8QZ63bSmuC+2WCr1Dc1JUUqZ/NbYTiSEX5
DubiIvEUhagn8FXTwfE2eraZ4/if32mrrdXw8/F0AE+YDEJbTc70jrGlTIIGdLZCqHe1IbjIJzYK
hiru6wwPhdrLxnK4WamGDJ8aGYk7qKUOj1UITVZsulAFG+n5cw14p2deG2XHf/gwQpNuHgEfAyQ6
umMe4RsS9HUdtxBvgNshSExCYNeVuZv2VRt8rVAzfLBTM+0Jb91bTnJzqmo2PlZO9tt3Xd5Hw3Ar
+S0uiRn9QWhmrtm2l1BXVJqG92SS9Ch6FkB4nIbbeUQur/1uPuiwnmMd1B49QHYl2ASk1j86RFxI
HbvpeRItvbNe08SBqqZ7/NLoK4K2blsuzJyLHC6laxt1KHcWqbRTGqFNK0fWAUpvwQqByJXdKV2q
HbN0tElh5kmmdHLyXg91luIn89fJDz71AGDG8AtT21pSufUGuF6PdK3upSryNoGJ63gerPY2fuXG
zdT5CzbiPGT7oBrcFNsSVctN+y7U5EPg/BApEBwBvOn+8ZuGvZpcr/sI1U0XG/T8NxVpbRKaSgxx
UWn+xURhsw9nj/JYlNm4I6pfDxDXaO6InMhO8B6cBun6lNeiOCAZcmnILXuda6DsA1eIpIQ0CouF
rNbU5XW07aEef4yEG+8oW/zPcHP39k754ddau7aH0GPYxjh61Q7ene2OhehybvV71Tn0I5SMtdfE
etDzlo4eeVk9LR7RMGbf2SCaahssoVJxJifzda6C8KnlQfXo9abdzdGUvVqgsV4zbxHJADE34BkM
jk/q13crDE9PE6vVPhqXfGtzX28AbxWPWnTFlvlL+RZi399PNhOpgSPO3Spb6PLWQQk2IiMPhWhq
3B6FTUnf5altQvAie0+ciZ6WIZZSBU/WZ/neChudoxKEv3JZh4PXsipdnXizMFH/bpHwoaQ8ANMT
Q5jPfmqmHHq7GZuHNJw8IHvwaSxVxnWHamLL09oJhtmkIzCvbNzYNitTL+LTCwibzXOfN+UTLIjg
cSSpzxIdgEWPJjHmY2pacu5NmT1r1Qw/mwbiXnHPSrOvxQKfqL7w7ic35AfSIGUOqXPwribtsK9X
BhsUHN35qWSiO4uu498YqfgpwPD9aHJVwqLSYSXR2cNBxYMDtHAaqJf4zTaswSMHbjnvYPYKAXFl
BptgCXVbBMHZrxmeaWyP6Gp8Mlkk7zJE2t/zjkBeWY0ESbwpg99kGJrPE8zZziEz/cOSe/TbUuvx
1UOn/bPJOq4387iELIHzY7DhFkYRMbBY/osoBaSuWUST3lvla51Nw5qWKE67tOxFheo6lTtdK3Wf
8cJtZ5fzg5pKsvE9OPONMGbbcdLbb3PtsS0OyXlDCGIEntdFUnVg8/X9oNPWz6sN7u7+x4g7MjV2
sXOMcA5NDNMVOzgFhTFFi/6+Z+hxeIAs/Irk6m3tTMvdaiVMPwT209TDbE0EfpHCUkh8KVpXpbAo
1+m6+OV5WWdYtnQMxOLKvebhPP6wtPeTSdTTr2Bae7stDFewhm38Nzf05p6NOIcCf1qByqUT+jct
fOvyJAu0+daRFqi4gkDub+2CFSpDeR4vsmmTZvC6O7sS+eCayMdGGPouXnqo0GTv+OgW7WcTN+ie
P7EoLBPIV9qNKlT1Dw1HfmqmejoPouzP9eLRZLVBkMWe3xfuoLTiKpVzFC3npjTrDmUi9t2bw+Ex
4lRt/ZJxmKwM4pAvrP7MeD7tYUG9tHvB2vkJhRy6JQVUcRBnKYROKPSUeUVSP5i9CioVEC+MDSIv
GRsqMGqcgrXoZ3LcdWVWPZXhqvwUgJm6S1wv5H2v1fzJhUBmURqoRAzW2yNVQRb2zrZLDQuGIMmD
kqyp5U6/TUyBX6mMgCZGO/XyobUEhyAf+jHhuihkrLrS/zbCLPMLUNZBMsmhe/CLmXWpNtzLY1kW
SkO9NGh2lTWoxI1N5SOPJ+vYbEehwgOHV8teM4CvxjLBpUrSNaBob3q+TTrt+p2PD6qTaSrhGGPb
upu3CI34D28AgwVdN/akNXRz46W1aBWZinSPZVSWG/jm8ae8D+X3uZf17zkr2rTABQixbyh1wlmR
Lm+jkUsea1vqVylgchVrNQRgfqkGIoNQaOQPkJ6WfsL90r21lYs+jTBNgG44mjy5MYSmeWjIZson
WD56a/hQRyK6H5bctelSmekBN1aAMMoJ/8zARrIb10O8PsoGuYXw//QY1av+zWBqjkJHoIPfdpzC
8wKME3iVZvTuKAEDGPNCFTwVnctfJkb9nYa17JGuVr1Kv4DowwT5cDjrzDiQVXGMwJR758NCSwBB
MgEXR8PL0DAHITCR4aBIO0BQHzxq8hZujBJehl6US7hqIqUljBiQmQrUa3CZUG/XDZW/dc42NlZA
GKEPGrEvUERBqD0eCyCj97jq5FtksTxwIyu2Hatm/Fb34Zz4gYCk81RDOpr0w8+8yP12YyNVpKPO
1iSb7PqjXI3OYySdgI/W2pOf5aTEEjPl2q+l54VZvCwTuR8Ur+8tX6ovAN8vGxhhkuc1p/VRDaYe
07WaQkgo04Cje1DMvzmcB88U9XzoNs57youdhMYxrBPX+gG3lNn5XreApiBDBbynyBF3e8FTTcZ5
VxPmRfG4AMXai2w8kkmYk1zg5TyisLgTK+KPsgejbJzRUGXzIl7cNC6PdaT8x5Kx6VBLl6fDWPK0
bYbo4f0MvR8XaFbMYM2ls8jLu67maALXAdQGAqswXa2g4W5BBAUErRnFyWdTt+EF3DxXNo//lLoh
MIhvG3T99PJzQEh9FFgPe2DDyLasZftUFxoNFBnWJ2siuRWmmhLiBUtarWv4HVoW4skgz2tiX3nT
XS4znXQ0HzfzbLEhPQPYWRxE3I5JtfjrFFNVsOOcd92jYF3ze+gmpBetyqGX7aZ+W4e0T7KhXHII
MxbmB3O5jlehXZmymrapzHPzpa3q4A5OTH4P99UBm5Tl6/zClmbdqqaUP9sxes8YmVbPFffbM++a
rL8r1ynaE7nqpzlkHXwwrQXmhyE4qqO56XeZ8+uTjyIrQvVuhB9nb9Y986d8Sf05t0nbAys2BBS3
hYJd6ztd7AV4Hg8fporfnuZLEsI79r4NSsTxaJ4X3mbm/vIbLCD2xJq2rnboDQQIomcEF0mvhuYu
W/IIoLqyaaBG6YIo4SHH1qwhzIWtD8MHAO2LOGqL4WCx/RMACM1+qmoOMQ/rqtjV1XIEb0cdKCRt
bBxUNj+XGfRsGkx9F4dT1SMaqnqVVrLuP/uVX6a8X8pnJQLxXSyqTULq+3GJH/wcQsLu1yD58mxr
P993Iy1O01CILaxfg7McgCmlmWe3tWrLMTVwi9VQnxvMywqW08YX9fjoASD4Ferj+a+8C6rPwvOg
tC8Ey/CHnZvgVrsiKMDhjPaiESDXpCVtQp2oUXg/LPGh1SjQDrao4rT+BmY2JRYseDkBRHObbo1H
Oa/flDNAg04wnwVIhdOTrOiELMf6cJ5tSxtaQF9Duw2IHg+oa0IbpwwQmMgu3MxB1hwmZFxlPLp8
IbE/ICRbHfTYZYSGVC9q+gOiNwIHuGvaU7NQu+lLpPLABoF8lIngRLHVt4Uwy5vpGLqGTrgZNiCF
ONkxWtMchU+KIgcFQEhVxjxoKJ894j+rR9oJozdwbALPTLFQfy9XypKwhhyUN7DmyInKN6E1yP/5
DGXgelmWfTs03aYgI/+JQgE96s7QelvRYUiHWnR3DbHZJoPRS5qBwLLLGhmi7gArKyAys0jAC4+w
30GJtko9kXZL56V9hBEt2a6uUW+NC/I7FyF488O8fglbJP8wO85/dIuyGztZsZmcW44ayeYcM87K
1ESB97a6gicZ6kMppFLgR1KyGgLbPnO/GfH0FurYE4cgcvfqltU/gi3C5piTKj/149RsIM4NGd9G
LK+RQbkuKeql/1p1g33LQAcWMTIcfq9D26Y+9Vvc6KjcSFxfR3+cozvP1SGqSywD/Qs18lHK7kfb
eK5DiaYBKUsQW72gw7tswCYZwOAMbTLV/Zwir+5SoCARVOYG+g5xmHvjbuXjfG5nhVM9R+A1u7XF
KHbdcQxE96lfZvV1DKIA7b4VhMderH46AGNz0lTzUysUSSoglr/6EDTaAuU7vLI1Wk757Id3yPH1
I+xeu29e7oLXlYtwb6Uid4FXoOYTBgZGWZ4TdGvyqNzIyR/7ePVF9fhe6Dh5S/G+kphCoCImXSZz
PfDdAvvoT1yT/BOLoIyTu2E9tP3S7HNkgbveNk2CnQJEz0zKh8zpLHFTOD9YaFFB3cL5WyB96jMd
+2hFI1x2e7dW5htdXP3wHuSlQZhBwG2VfvDLcB3dA6vjx3xhSBsh7b8hgMSnhUWgFcAeAlldTTBw
uPoDMFF2XtX56aqwQrTI6q2gqKXFbe93G1J2xSdR4IrRGq2fEF+YIJ1pN5GogCrxWglNwDbjcFCD
vtsUZuEmwg20HdwYIEw2ERTTtLunNeHFRgEY+iWzISKuGZTaGMLBEg7aAd0sGdgJ3opZEePoPfuI
d7oUlM/ijKXR+Umvm/aTV+UGUaTj3jOZnXmQSi4JDE/HL1Ax8XYKyI27wW/GrSal3jU98q3Yl4wf
82WEUgsMB+dvLcLgJBzg7ItuEkLhFZYrZ4gtsDfgjaZfMH+Tn9q50WmDqU3mYWwPRYidH1cZsFHY
/qZq0gJ3qYq1x+yTKrvhjB0M9zzZm20Qlv39Uih6YCp323bi2d5UzgPefvbObglQIprmiOOI6RBx
jaBfm7gfli4hYbjumC7yjW+Mh5paLR8tHYSIOZx8UxsG7CcLQzdgpYXysyurEPq7IeI8Y9tHbqvw
vvY9We3lIPItMdZDWRoRE7becJ8XWVenPrQT0iKq9GGqafbEJ1WeComx2dJI46si0vp7CEb/H2dn
0hyprgXhX0QESEzaAjW4sF2e3e4N0cNtEKMYJBC//mX1ys0zJsKrG+24QVUBms7J/NIm0VhhxpPK
qYG3Ut5OqDE7QOcm0PNwlI4K87JjADHjO2Ul3dk26+H5Qf/02gVU8Eq3JSJ6sXf7lruGuGlHC6eB
hCYPXdnzJ2uU8gah4uZRQeqG2+vMM85ePUrFiUboKJ2Yf+U6qbhiQpt7H9XCoMIkeN2zYYTcrOh+
onQ9hH7vZYGYzOaEABp3DickPaBmUk823C8404uDhhr9mXaiPQyM5CeZIM8vRH2lecM8356rWdlQ
HioZo1vaxISX9q3ZztUZBaPkFVwcceMihT1Ku4JEFtLiI2ZUCkvf4NzB8ykPRVI7r9De42BeW7kM
UO6YD+CmGX+I9szdaFD8G9aO4j8sahzECrMs0f/tu7Ca2+l+cMrhhYzOANE+Xnddjs2NLtL0wFGm
20PwVEaJsOkeph3E1DvedJuw7gfDYeCRe70XYZ6CNC5P+N73U+MGEAnrmrZQ+rd2yl9BtRZPqOrY
16KznRDDqrIjEBnzaY+kkyzyiqKmkYM5/cbOGUqFrjmbB9QfSn9nTgb5ZXe+xCzJhH12lDVYd7mE
0Sg0ObbbrU+Tp6RN1Xlqp+4pUVWZXpVUt+6e5oPzLR+wbIeUyRmnTYBof8li6O84dTozpDOK28GE
8vmTmY7kSaJObQYw8OQngqOtsfdFRl8Y45Cb1ChiJFDdBAUgWIhtKR5dM0GEjkD26cGeDRfFWm71
B2MiyU6Y2OZEld2NJ2MmbbZr7ckMM1n5Y2Basg+nthJv/qj6x6ksJxFUbVH/yKcUuFkMLXrvu8V4
hAksuR07YzolmAz/m7Km+O6UYsI2ue6fpxripx0mZPnG0S49sjxVEKu481bzaq1BulD9DgJxQZ1T
Q56gxWNleQTtluIN/RgT2SgCO/ZNNMbHhiRnyTiTSPlAuoNhXFUZ62/yWWfYnk/lHYNJ9IEkY3nf
GEV9Vbm6uHadim0oWP5adT5ooS6JZ1o5oJoi+P6U+xaPgG+hSPsppmgWkxsVqSz33dTA1JtMqkvR
YWn4vtOOEVgTIQdZt3JPEPF+AHRAXKHWmOWB5rY+pDgaPsnaam+1VfdvjQvd2MQ744Bs5z+SMILN
WYbEONf34rYeroZ27pMQSw5qCzVwYQ8ty1GbS2Ve/i69AcWIgiOTts35jJeib2AlSzPU4QsKlk2I
jZ91g/qVrlGYtwaOEgfifY2iSv8U2PPcpXnv74026eyTl6cjCjYK9Fy3QwlJjWYG3S06Sk2Pgx02
Kf41Ykvtm1KS/0hD1YOjRh/jrEzulUD8RNeR5qUDGnnHssT9RnKrekZMKbpNNg43BlPVgQIg+qpK
Md+aVgLUbW+Mh6zpJj8wNUTAtj+KcKpRELUL9YbzXxK0PnECX5Nkoze98t6al7+/a7pKhO5h1snQ
3oNY7AqBrFnEG6yVExJsdoTVVoTGS70hR1lRDDpLZIY2wNrFElieKLRidojTQ/+7m3o7HJKs2Llj
+3tEnDvCfohjxwlrsRlRKMI8StA3Hz/vMq8psZZgjXwuEsyVpDzJAo/aducAuK2rpuiOaHXhUOeJ
FybHXZkXB9q7T59/6kpr3rz8/d1tBjoJNE1nyk9JQrtXc0arBjFv9sZ9XREYmAuBwehY6IiArXgq
WZvHsxqcvW+y8Wyjg4wGWp40GyqAv3qP/58E7GX23ezaaSJQBDoNUHXXQdpdBA3MJ240+bZ6QDxP
FhlYDULgMMGRdCbnpsicX3iUnQk7m+Ufm9FMXvMil3dQDdqoRXlfvccL+QNMFwaUj0ZzQgLoN1Sg
q1et5vGLD3ChHNBt6miHuzinzFmKflHrPpikkhuSsLXXY7F6ILa98enQpIC0lwEhftim6cYAX31k
C5VuZ3msMdXQIKJtcL/5k/IfTAyCn1Qq4Mcnw32hdGqxkeXWcZRwZnoKfSaGQ2LE80soryqHu4YY
/OBOuX/lGZn4klXTXuZUSuwlSebJ5iTQCAih6H/lQ84Cp0gekSVghqlS+eEr489eAhoGBwyVuq1w
g1kS8BZbePLr8yuvqVYWY0+puSy7EVXM3i+qAGvY+GP2LViSy3orAOPjt8NmixfbRwtMu5OCD9zM
7moDqWjFvOFBX7v04rUmecncSuDlmAYHIsqH0Xz9/LZ8vK7Yy/xEibNnlpZ9fepnNf4C2sy+atvS
vs9nC2XojEp5KqBHefv801YewpLRYDmTlxAO5dOMQ4ehbm38Z2YbPMYVmaO95DMMWMKxZ+7EaayN
IoAdh8RjkSl/r2vTPaD3wukVSn2pDgl29PkR24sk5ujGQKaNzpAEQDnf4lp9rGBCC/DfhQR9gKqv
WZkiroAaoYcC9TANL2UlD8pzrxo/20+Y9Dem+5WHuERDeC6HWcXN61NqtkdpWA+JL2jolfNvx4cy
Fv3xjUnq4wUMHbh/f1WvBQEDSKQnnWgA9tIDcqKCyvpJso33fO0DLi/Ou/XXEPUoyy5JT1WVQwhR
IwbzVZDJP/CZs9hSdTbuvvYqXkbau0+am8xr0fZPT6SGjeeaAPBUVt7Gffr4gUD7s7g4BOqloFTG
BfZMbg/xlOVBTcNwhJUhDlAbH/PxrED+DoR3v2EEtphVhajjoejeDK/aO+aw8SDWLr2YcBKJcraB
vlMMCNDr0Cf73NoC+n08CZC/G75331rXBgp2DKAWp57FzgDg9OBSCxEMjWySDRXvymcsD1/KdU0v
McwKzR0nzAx28OvuLoUv8POXZ+XuLM9Ygng64xS0kV5TSCFIJF35/LVLX16pd3cna5KWsSodY7+7
AFIHVT/72C1ubGA+Hl9kubEXTouQ7r4YY6fDsaVpdhfPIgeBk6uvsc/Jct+ONofpOFVWxQZkQt4A
rYq6pLl+7e4sRm2qK1caWVHFA4KKGAAszZbPee2RLoas5BUD/ItLgHblf0ltO1NAvWz6mi4XG6Z/
HysUllbfm/4QU6dpb0AgL56SvkhiJdxi4+S/9s4vhmwvB09BGwia2ZC+mqqIRgy1QA7wj3zt5i92
v8xJilxbCXIr9XCNtJ8nv1G/v3Jp0PH/vT3oLSIHzcvGeHShaiyqEKGeX7vyZYF+N56KdIB+AwIR
OK9IYEA007hfmmOspdS6mwwor/oBUZWZE3PdxGbHnr2U7j7/4h8/TnST//3iHGkT9ViaeGMGcWzM
5LlEMneGBtTG0/x4jbKWR0TLhhGvAb4EmJdqV7r/FYAdzlA2GTwPSuiavvYrFgPWbTocHLGox4aS
t4NhHyGceiu69EvvvMUWo9aE5JDo1lZxbkHmxMmxGIBCV1+8+mLQSo680AxKsDgRjYpKq6PQq6DL
Xsqtss7aQ16M2Ub1l0y+OY2tmv/IcjdG6MBPLZrHz+/+x9O9tdzdd4NOvKHBD+gTfja6Er1x17ih
to+q2fD0+Wd8PHFayz19WiRV6U0Au6H6Zxv1gUzuxtBdeUOX+3mOEionBFdGYvLjAG1M66uHPp0P
CRZzVW9iID+u1CK48N+R5lFboB5hqVgR+ifT/Ao1dwh6KD93vXeAHgfSb+ZCbudnW1aTlee+3EhP
wkGTM5mGWGDhCUeOz0sGuG/HDDKJz5/LXwvc/9eAoCf592cVxoh6+4zAR9sbGxzoenVKh2qqIB7u
EuAu0QaT8n4yuSgitBtxGhHGZZfUDhcHtWCeFSZI3J6ganVM9OcJRJYgnHMXAe9lfdaQpv1MTVPC
YUJnwwj8wcp3lZd1XehXzhfn7yWXCPaYGaq0CYBCMj5ZFTuXOn34/A6tPIQlggYhiMxv0a+IM4Pc
2Yl/1Q7ePXCI0eeXv6wwH9z/Zfj77OVIJZ1NdL7M4SWjLG6T5LbqIHCnjjGE1M5/E7WJvV/5Mcu0
9F5DBa8LcIgtqnTgN9Zzk9ggcUzz7vOfszbOF1PtbFoa7hp8AGSAXn2q8i/VBKwlpdehEzeq1lHx
TK55/lvm173+/flXXpn+luZ9C9Vo6H+6LkYXuxGB1ReGCHrTqJzAttB8TaphK8147e4s9kYpNamj
Pa0AP/dB1b+d0Sf8/EesXHnJ3/OV5aSthSuL+rsDn9XW0rl23cXGyG2NzBwF3v6ZiF2m+A2FHvLz
r7xy3/+2pt7tuQwGaLT2OaQ685RBPF+8dLU4OBxidt5uYd1WXnjv8uHvPiSDx0SovEhOnYmCjmWe
IYPbI2376vPfsHZ7Lh/77vKoD1bo/6Q5dqSSH70REQKtnLe43n+ttx9MDkvaGaesdlUnMVwr6R2N
bM4C6KHtEHJD7DQ0erB8TqQB+JqRoWEHxIgkqgpLt/CCEUX9QDbz+DY6EHG36PMFfkJLBSl0rZF3
lpiRLWlzhoO82tgKrd2OxejPuGhtNoMTa/ZN85IXLL8ZhnzLIbz2wiw2WnUG5E/L0+HESkeEqUjT
K2OcB2Tq2mjNF6LfmMPWPmex3bKAtqu6DIsJBFhQSHrlDZRwLxp6gMiY2NeC0zDL/PvqpG05ldiT
qtgT94P3HwpmIW+viL1x7lh5FEvSJYqbcmgNvDq9+I/nPxnSnb70yi9RlrZljgxhWSr2nRibgHCm
W82NlbG6ZBdOM77xLGZMCH71nJtWH+Zu+pAnzsvXvvni7ZxrAxpzHJfAlznDR3kBOW3ck7Vvvngz
s3l28rYfxhjvYIuTUV7zoKuML1598T5i2wdrmtnAKQRjfjfxgJokQlnpa3dl8R76FoIVIO0fY7Tf
g9G4mdRWpMLKOFqyy1gDiLaexyY2UrTADR3OY7uT+cNUba2nK/d9iS4bGgtb5B7ZEy5g+yq7tgRi
+vTGlmNlBC3hZS3CBqE2A9UespUg02dzeP38jq+cWJzL/Xq3aMDncBH44CTRGurUZ01odZDk1o9w
9URzu5WXuPb1L/fs3aewDqUH6qLw4OXeI+yDIemq+89/wN9gsg/WpSX6Ct3NUeRaoYgEQZYdQFtm
BrLmdjRB6BxpaaWRqgcvGt2LC8qvbXkwbbSVi7TNIdwT1pGlTR8jGGaODMWgGsJZKjY60T8iyqID
Qe0iz9IgCnG/9m8dRzdF0DYEAgII7/cwPPuYKa3x1ruIF5Gtznce7KFRWTHsJLj18/PfufYCL4aG
mfd0zqBTjKH7quDByPbD4D85GXxIFMf7jeG98qCW4CWvsdvyMqmeGnRKAU5tx3Tjyn87CR88pyVJ
ySuowWaq2AmKxex3AXcVos//698gAS9vizcK53kV8I27tfY7lgfkxGgGQB/YCaJrtHsek3mjZbfy
GJYEpZz0TS8bBBlAnObDHt45VZCgtV5NKvr8Qa+c7ZcUJAAxjFwSCpN+n/7ulXmdyPShMAB15L25
S9Piqm+NmwZaoM8/b+1WXf7+bmx25Qg3CcfYtPWb3SJ8a2vKXZkQl9yjRtNOjg7mLOELtqOkV4Gg
/XRVCbpVMVh7GuTf796OZdfamV/EVTmflFPN8dBO/R/HL+UNKvpi45Gs3aLFopeobAb/AorQocp3
8ChfwOIPn9/9lV+whOfVDIHPPmCJMXwfNChZ/9iL/mmYLaiCxdcOBs7iLnWlb2rEIvex4eR3Tp/8
MIjaGA5/CYYfjGpncWt0j2VVua2KoZPWYWcX9k53pRE63qhAKAYYMIGLOoEvHpYbkHwab685ksEC
Fw6BHZL2sgO8FfIZRtb62svh2oESFqazjJs7eLfT+4o6LTimxIlSBaUf7kq7l1ojJJRKEWMeTvec
8e45LWV/ooCUXCz64CiE2WTVf2xZk8e57dSewG+mYDaBhL5OdLNTElZvhsUjRExnRKpXBJQk1UFd
WAgVFOa3kKF3V8KU8D7XtLi3evARqjQdXsdiUABm6ubQC7CA0LT3j9i3JFDeUucMQybaFxlg4Fub
3JWqzDIEWFhophELA5QDZ3tIs2l4ntpMR7aNk6mVIIy2GweYhAhQol8cWMs4YGmkLgAZOGpPHXIo
ETiCvjBazvP0I5Xqa6/lMhhY9aroVIMtmbbyn9zKfsGyt7XarGxrlpHAWJ2124i5jOH7kGFlNE/g
PsRZ7T2BpnFDIfEOPh+/K1MDvYzrd7OnmUEBDguRjO0phSpNxY1vfm3PRxebJhj1DYBDCI4g8EIP
1puZ/Pz8O6+sMMs8XFI34zwDShRDyev/V9Ke7+GfLWMIjuD2l6Dfdbk2gtx34cVELOX+849dWQ/o
4sijbE7cosSRyhBkp/tqn0LLnI79xpNY22Aso3GVdrXLTbSfkkE1aSgkUPN95fo3E5zQxyGBt1WY
Ft+nvqxvZ5p45xphDrB08upeQyJyWzTOVrbDX/zTB/Pi3xL3u/cih8vfKx0P/XY4dHYKSBc4Citx
MRuMR13bbgRDfb4T0hM7UdISMRWGdXRgww2pJbvvaeNVu2pMiofPb/7KJLLs/5fdYM1jX8CJWACW
YgOGFbguOdLCxJY/64tQ+u2ravrfn3+c9fepfnADljnCVUtSoIkv3WnRZbGRUOd69ikoSH7bzt9M
uCyu2ozJV1Mo/jwRz/3hl8BrRFTPhgW7ic3DZq5AT6Yl9RC/M4jYTGR7NZAqOUsG67ppUm9fIlv8
B7R+6gYmARjgZ7D8gMmwszP0wPneIKz6CfsbPOOYuABicYwmSIc5P+eDNq7tNrP2yKSc7kzZeHe6
Zt5P0GfgkJ8qjZhcy/AjZ2j0W9aw7m4Q3Nn1bTO+IO6ZP2feyH9bU5Xd1J0CSKZvzQOAFinwR1aZ
XztMzI+2qKE+lq14dgf0iVO8Ff/5DfHAeO5A+UGbYwrHCkFlYk51bJUePQ8zB80UtbLAcq381pGp
C8tCCuSJAAUhqGvIh1F9Bsm8EbcgZkwvvB6tHayP3hu4Suh72M2wBz7ViOSg3IOq4O4DY234NnPH
gRHGB+alNZ1QK6855SYQBzgFDmHPJYusUmP9pIBuglti/OclDjkAyQU2NOTz16PpJEEFUgkgoGC0
ZZlvhpVZeQdjSI2fiELIQjip04jkdjlgf5+RFx+Opv1Y5eLZEw4JtIMgldSF8AcvPjmmppWGQ+HI
UE159izhwIZWu9J3qAja0AZZ9V1BkUkC/DPiIhsKLhFEvjuIoFAVB1YoC6iBcN4Scty4puxPB1/S
Ad5DJOe6oruuGzYePOXZ95CmlN8Qdpf+LitgYqt8NHPc1YJsTD4ry8DfaeDdcB8ppV0rGMp0mcmv
idPSG2Sb/vp8MK1MnEttlgWrDekkjn6MNGecalkgar6ntb8VQLz2AeTfRcwzx75VFWiHrD6X5Tlr
/vP1xgZxZX/7V6//7saYtUubAfSFGOzJyGFe0PSQBvvA5NEfn9+dtVu/OBi3wJw4LphX8awllEE8
Z1cYUc7GvLlya/5PlsXxbkFCOMTSMSPfBlHKTmE82Upz/XgppkvRZYPmo0Y1fIIjlu5BkufoPUyv
ZDIdOKCTHyVcLmU1652r5i3N78dPhC67V3zOYHWbiIwbI1HBSEYewhUL2n5ZY06ok43d3d+uxv8v
AHTZyuLAzTHChyyukEITtxYk/6FXoGXmjmh7OPPoRvlQ8b2U9sX7P8Ey3aQ92WtKVDj4YnrWZeYC
2ciMqGXzeDcqw321YCa58Er87DtNfHk395NJA24n5EcCS92jBkAYZlrHEJHmBeBotT9EgJFYcFnX
cEw3g7UrGoawBMpwVEBzJ31ts0Sd2ED7PTB9KsBJzL2CpdKKirltIlDyjT0MePZL4brFb0UbeF3d
8WoGfM73jAgEvuq2RDHmLoMVLKJJDouHlY9H1bTzPi9sEZVIjEfylsX21VwS4NIMdZOrzN7bKLvv
62l66wWcrnZJ2I3n+dPJlz7ORTW1r7qpq6NqrKuosprpLNvODaA66kIN+zmc21Q9Gq7iiCMfywgP
9teYJg281PxrMjC6LJw2TTkXrl9PAD2pKE+vYewMWe5Gnw/elZfx/4qmNRirlp+3MfGq4rbNqA+j
QrGfLMFjP6u3jqkfzxF0WT7lcJOVwk6b2GK/WLbP/S2x0Nr3v/z93fRWNrkCXDkX8SQRRthgPMFh
BW/+oRi/1jWky+yAvk38QYykjkHOCcp+OGVdFYC5svEEPp7g6DKXrfTx/iJzAzMQc74xru+VQ19V
2m3Jylfu0LIZDHfLZY85ZbFbw2uc5iFKQMHcoTaOTcvnL9HKJLrMGfMBuEjL1JOxAHqNI2f2hlH7
j134L62ub6DnIkFuYRMEkC3Z+MiVF2rZL+6pi9ATUvKYOP3t7Bf3umw2HsjapRevFOzMSZ0W6IHA
2x0w5x7EiS9e+fIKvHtZNdSQOA5VPAbp7d6dWBVm7ubxa+1rX/7+7uIZKF6TuLQ/HB03mIt0JTbu
9eXrfbCQLOOvBhPuesMjWYzsB9jr+RFK4GsgaTbqn2uXX2x+gGwqsrbFC4o0r++w20SyBagTlfCt
WsTHRy/6N5Dm3Z0ZjIy4NUyZMTIqH6iqTu7oy0Ab7JojQmXiibWfBrZ1DF77OYvtkKkH0vc5Qu+I
I17nNMUyT45tRr7UVafLVi4xzN4EPBcnutGS+0qC9uYCsfMlGQZd9nMNC5irtHLwLKo3G0QhqgHr
nFmUFS+fTxUrd2fZ1oVwTNZdhiHQdL9At94Z5o0zbRk06EryJF1Kv7KiGZy2t5OTCV4WdgA9S444
3XS3mABdYCF82v4pR0OaV+MswZolPHVOydQCAsOladzTUU/fnAZHKnCCbPEo9cC/aemP38cL6M4f
yvQZtET3Ww70UFQPs8pC0lJIKKy5ho2OduQ6nYfprgY49Q5oM3HKTOq+CCyA+76g6R01QRrsE1Bf
lOrdn6nV+29+2vWXlhlAagKAwAc4dBHaW0mYO3MC03NgA6NyO2VDHhErz48cTZWIZZkBPgwpYm7x
/K1EMsDOSrNu59IJh79c9+oaaUrlMWmaJC6qRB9HC4slzo9tdp1PIwPUYwCDgXngMvSgJbLeNv4U
wMlgFRXC/JVr0p4zvwQorkN82WHynP6g3aq+6maz36EqhsM6KCPnUvjOXjgSbMwMde4YbIIacXxj
F9NmzAionRXMhy2QFvce4BH7pEjS5xLokzFIU6c7A1lKd67ZOn8qht4eGWv7fpoYfr5bg2LnXQyL
bleAROQUYEtcikvo8qlfjSv7R0vJZNxlvtN9tzWhu7YfXX1dAjVTX5tJC5af4LeOnXSRPSK32Z/c
5pqUtgtdrtftOwX2ZTW0dO+5RnWDv+FkxApYcDj6iNAngkuVpiWwigR8i9qpr0E30HkwCw/EJ6/z
QCTp510B4ekLdU3neQCT4Th3KA/Xys0D3kHHANqTyQ+jBAPaNeQYdiCCRiRDI9xOqHsFLiHIps6I
Qn3mJsCG5/N104rkyR51chSinU8+BuOx6yeNCBCXH5D/RCNgQxAtpIT1s6NF95pqvEQdMxjK7Zrt
AVObzk1Gyc+xVv4vNvPxBRzRbmekJv9leKkZ6skZdIiDgB+KmejfSNQLE6MfQgaM7Qztgs2uAfgM
nWm4QhhAifRg9ljBXz/O/ndPpDwsVFrvAH+zws51YqdsH0hq13uBQsGudwXURXKke1jhe7Rkc+vH
ULZ4VFWpnoGP9m+UCR6YX4LoOUnfO+Ut1KBtBboJcI0opzvNeISJFOShXELdBOtAAUveXN74SUr3
SWaM+zRJxRNEk0PIy7weoT/pzbAziHWtp4becuheAtbaxbm2hL6mrqBn6iNhN52GMahcZoCQ0wL+
Y1eG91u6Fio9GJWoT2TA47a2Hk9E6BkkUzwmE8ywOzSL7KOleBLnMMuFhp14t7PleQ8AafaHnjbm
sXOLpEVvOsNheOxZlFhMHh3O5F7P1AzBq4Rs1hQl8AqqjFyvRzkwMd19ISqAh5lrm5dAB16Gvt90
u7lC3PyJI+KJHgRqwRGwR0WErl4ZZSA/xgZ0myEv6iRE6k4JZiUFEXcC8Qkcd/tQcqp+cC9viqim
c/m9T/Mqdou6ecj8qj+AJ5S9upqJnxjWTci6tA2Z3SPaUqde24F5Kwx339WWC81D4SehadjNuWxL
bkXMmhKgAUdrjnOBexP2kpsAKlg12uMXjse94q6FcpJTgObBiAvegItiWemo6kYxiB+Djpr6AeQq
95DntfGIkDQQEDQxURvLXdDWgFix+7cy65LvBrBZwH8giDUE7mE+jx2IioCDaXaHoeGkgY0oeMw0
yAm5EjgDHJ1Z8jGYhAZ7JKn7HIdsRzm344j5qeHz7B1Lr+LyLMxZBjWMNdauNy6K+nJIwxaVUuz1
Z0NZoCUpgbIXIM41jkXAxoSy9fS9rpWZAUHnldjFKV7/+dr6eFk33+1VqLTBv22bCRm39JykHPuU
mr9N8AZu7EE/bszQpcS48pFU0wNhF8+yuwZzLiyY/I7G26OFnRfGbfGlghxdZl4i21H2g43CyqT4
vT14eyAGxca1VzZ07mLHiNqD2eb+PJ1ylwPmnNNrZQAt0bnuRTraA1vlnO1k3Ig3XdmyLPUt1oBa
TTO16HUWj0mS7YhxLp0tsdjK6WzZfs7QpL+Eg8MJhCDoPz62d6fBJu0jSsgKtC5jDr/0Xi1b0Gku
keZWlTiAA3LVIjpZFt9lpZ6+dvVFExoZaGjMpjMwf2Clt2M/7i2YeMD6QAjy55+w0s9BcPS/AwNG
NSWGAhIADv7DKYN+KXTtTLyMDFQ1BAiY12Nfx3pATQY5k9d1CdUz5IPDrirG9FwgBvK2lnzrjLjy
2JYyHTwmTwKLXcVZa5xbD6udNUPp5w/PhmPcff6TyUpvHx6bf3+z0aGVrRqrizssgI9ajt4NICpJ
Fw4jinVzpUYVmC0KalkpOx3WhLC3dkrIIy085gBMpOQPNKYBMy9cXd92Nc5wqd9XD3aGU1dkFZr+
ABTfrzDwE/Q7OnCpKuRCeE3oi3wOKwe14hr2+xhhEP5z6Wq4mGxWO1epafevorf1EIG3Imw04SuR
BNM4mNhMOKzfoSYjQQmjSX0He/l0j4gfHmYt5UZAQFYFR3uavgnW+ubO6Cr/FYGxGlQzN9mZALOB
ddoZP5BW7H+3ZguRckZbdi8+9RsdWnCIPorGGSKNgHOUFU0QmFXuHXvB7RsFoG1c1Kk4wxXuIOkA
rZqQwMI6RbkckFY4Z2MLaDRh+OqNacgok53xmgHckqOsbwyH3mnKkNspQkibCwQ+EGmd3JuGk+CW
u8OzVWnryYALBCQkwHGJn98NnrCPxJSIeWh88psiJDTdtzUf955hiUcQLxD+nZvg0JAaOyc+n0Yg
tG6q0s8Ca5DD6UJrvqqdErUMzjtkKSBKAbQzteetPxVBP3sALwPdewdwWB41fu5B9MSNQ5UQYE3R
VAN9t2ujzhybt0LN2X7WvDtrWmXo81j1vuiNH0WbNfvMpYkTZGoq8gCEF7TBPNKHTJSgODKW5oE7
1RT0UYxlyan4ViBaB5xui3t3FtqXPGqBMDrLjiBpDP1xkPqyEfkl0F7ixmETF6Pu1t4S7OrBXZ1A
iMtagP3AyzX6UPUNKOWpP1rPswGCgpOkmN8Kzbz0d8N759STQmYhiqiohueetMOW1ck3PeZwClUD
UEm+3YYGQnciQzALpxSWmrcmusv4/FEfSxwRnkjPxmORkUvomt2fOghPY6SD2HvQl/s44035aCK9
HThEk1/hrbJDgzX9MaNtGSJzKj8DQpqGYHIgvbhGGoVJES/iOMK7sW3QrkQDH47mhn2eXD+p9xr/
dzyQdAbN1yE3o6DYxwB4d3RHswsVK/JvSilQ5v1E7AD3QsNMpvS+xvOtRkLOiFaDn2fQfT0GpSnc
OMX6f51NSbHr3M7+VQll31SmhPBsRi0NIhD3DSXK/Ki7Jr/k9Flw7nTTcAswtHHLNIIW9l5S8Z95
ZnrA4VnsxfDGP3YD4JVoGc41HYI2iD1a+zqZxA0f5PSifVaeG0T2jqCzzs2jkWpW7MBnwwFlRNn+
6CS+ukUnZgDNlTY+mrC+D4epb4FhC7BrZELE+jKWZfIs80QhKbQklywHw8JEwizxGwqaApF+zC6O
oFS3NJI4qT01AAkBTYK4zzaAQqB5ws5z7naDq2D+HiG4uS7NWX9LmYl/MxvpGLAS8lt4cfDvEiHC
6FCTHNtElYwasQw9qzE1piXaF6Y3fU33SZdKFt8pwFfMOQh2l6+Jjg1NbCT5liHIpp9P9CuLyVLC
wme8j4kF+W87Q0Lv12Dok0qdFJue/XTTTr5SH1xGW6KL0/UdMJBxWY0PDriryAB5+PwH/E3q+6BC
uBRlZqViQFOjvO/ed9f82AduuO+DqzxK3lwRtBG9n0/eyTjUu8fsdHRA+nydvkSdoEu1Zt26JuDX
bh27Q4kc8efK3trBruz7/qa5v9uK67zrqxlBECf9P+rOrDeOY9vSf+XA7+kbETlFXlyfhxpZpKiB
kjX4JSFLVM7znL++v6R92qqUyGoJaKAb0INlihUV0449rL1WK16Hrf+qD83bNHMuePqPOLFrdCb3
Wi1JmfJGGenR6VDukPIuLtt9DfQ+q4cPnvg5jJRprfxlniAPF5Y1auuh2U00D++M1NKHp3f/kYjC
Wjl/k6+E6/mivMnhmpPS3AnPfNWqidbwPyu0GJ4e5bHlWvl/KYrcMk/oe3CldSqhAd+QZ3tXq+lF
FQ93iQklS9oUP+ctr9F3i2IPT/sc3mgezQ9t5Kh3AQCGHVTm4YVVe2Q+a/BdPjihJyiP3GC77rQn
buHpf5er9pjVCRx61WsnKI9PL91j9mUVU4Y9JJsIS03XHhHY5OKglQHyJJ8iBHp+boRV7UHCHgll
tT9eN7W+HoPsKhzTq8aI72Sa/1zcugavSYHyUD/Y8Q1aMdtApTs1XIdUtGez3OTx26fnIR+582sI
GzyOhlmhR3ZTvzffV8/nN8n1gHIYwhjvx4/Ni2vvAw6y+OPp0R4pm60RWpCQx6qWorlp5kVKHnEO
yDesXsI+lQT5taRBYj/EQwGeKe6N4oD6T/1TfT6mubpNZQyOXs6ViweRX0eOeWUn8U+BZUy1zPYr
synRJbWQH3Ouo/C96S3X9B3+14Uw8JH9Uctt+urDSUibAz2VDhRM0xuoPu9pL0k2QeX/3Guy1vKt
+x4VSWiSkR1126PUpnM1VGZxAYvziKVUywX96tsPZh4gQ9BGN4nrlEddx8nL0DZIShVzedOZZnSf
Re6lRM8jp2st25vjGHVUBJ1rJ/M3Rf9pKhrCpAmRhHBrRg30gBVs7j/5xKw1fANnDHUxUDiKkrHe
kKkOPyjkyS9AjB6xYGswZ+FlbYzu2ngdWp+RhwGs1y6ZR7h8xgsW/xHvaK3cm0R68Mp8JOrRyZfM
Mj9aY3+hvvnYRqzeRz2N5CoRHLqJq3hrzeqGfPirzpsp3iRvQLTsXKQdBp3eP21VHlur1dVuYZwk
8hIjdJZoQKQVMMVg66HfkuDzPz3EI4u1FucdJuF0OO/TtSMcPPwo2lFsukSU9VgNby2nO+nM7OzA
zNFCQ07Mnyd72/R1s6sQLno+I+yz8yqvOJRSOW9zmQioKIhSzI3dGOHz3KXilcHynhI/BfU72OCs
k+8X+Q1db/H7zh7yzwYtpRfs0WMrYZ7faMcYtHAbBD2h+Y8AHI17I/XaC8v8iLlYc7UJ8pxhr4z8
xgvGq4BKRkEXaR2G27GQp6JMLwzziCeyRgj2oe/H+SS6mwwsrmPnR1Kr27ELnuswvka45a2wo0ul
+MfWa3U47TxpBVmd+Kax31fmzZRfoq995GFYwwTLvkZuFXq+m6qPT3lRgWj2rnodfv6pE79Gb8Nk
AUPqGFErjiwgcPqNEs2Xpz/6EdZic83TrG230dnk6Gu11K2CagQqjYzsPjdQwiO3E12VvtFtRtgh
byy0WffIhNk/57it9aWFmekelmYStxCQbmiqhzk9QbdSTgKM7nzB0XnshDnnt6SWRV9HdlbeFOQe
8rGYNqo/ZbmxT0MEanV2HY0X8AuPHIMHv+6rF5bKhi+jmUB07u2dGd+hb3dIw9dP79RjH74c6q8+
XKN4mZno2t54SdJt/WrRvrHqu2lO/3qE/uvT+N/BffHyr4i5+ff/8PdPBRWoKAjb1V///abI+PM/
y+/8739z/hv/Pt4Xzz9m9836H539Dp/797i7j+3Hs7/s8zZqp1fdfT3d3Tdd2j58Pt9w+Zf/pz/8
1/3Dp7yZyvvffvlUdJCj8GlBVOS//P2j0+fffvF49P7r64//+2fL9//tl2N9n3/8jC/w12f95xfu
Pzbtb78YjvzVdLXWCCk5tjQdl/B1uP/Pj7RQlqWVq1xhiwV5liNvE/72i1S/2sq16BrWwtHaWhBi
TdE9/Ej+itKrYyM0YpEwcIX5y3++2tne/LNX/8q77GUR5W3z2y/np8G2qVyCwnH4ijDWI7C6/Pyr
UzEBn0ScmVZmk77RbWNVzh5iqOaKqvkl3NiDe/tPfuWvsfi6ymbSNFesiRJlgYke0wYCD9szYKfv
kSXxaWXxmukPlSAmrZI03IcjIF4Ev15S/U13eTCVO5wQ5F5t0H9JWy1IBOBJSW5Bej83B+Qru+OQ
FYcMMcIdInseRVjwu7lOms08W9bWRBFn44QlbCJeMd/maWtecI7OTcPDzCzHsU1KFBJI9Lqg4uaB
4yU+w9N8kh5aE1k/OTao3ZDWpsfAIuXWeQhMdZl94dk7f4r+M7J27eWIOe46zeMg+NkSBcU7KfNg
T3E63xHMXgpYHiKH1dbRLmG7nBEL8qs1GrsYPEl/hxfRoxb3SE7ZqLuS7e7IluQIZme1WdO2of10
K2Xgf2r9OPgwlfM7pA2QipWJ4bx2DbJoU0ISOsvaemOnBdxjg45ejd7c5huJF9TtItAx3ibuupiO
UBn/Edeju1MuUIJNVjjmjVkl7Ym24PHdw439IZt1G32qaR/40q4t0pkRe9Hf121X3//rFg3ofx26
/PPHFnOx/p3/B62YXDJnj5uxZ9Gf93V0ZsYefuNvO+b+iu1yabGAQFZ7iM5wB/62Y1L+Cvc32F/+
vZLSW6qef9sx/atteZ7mt4SJIKNebMLfdsz6lUy/cIQEEAESYqHA/AE7Zj5kgL86oi4Etx6f59mk
0vmq6wyxnpCslu28rZErLahcOR7ogFQ7Bm9dNLablgoXsBzwRO7GgJU7QIpDJS89Gq1gxwqr1jlo
c0CI3vF9eBlgYUP6OQ/MBMCQ3wjQ/GU47lxUT5/lATJuG6dwuzskX51FH7QJg4PXBbOBQl1UH3u/
iMIDJT0Uk1KDjoFdj6vibPxAG8iF+q5HgyECjUCaONpdOg/XYuhGsTErt4XrKJUQd7lNX8IdoQzv
ZrCV+S41W+MdaK9QXlllEL/humX30FK4J22g5bbJDEHPXxlfjWY6Tnsvt/TWaWkI201wW7yuRZmj
81RCg6elHj60SaquewS0/Y0Td2W6KXy3/yOIrA6mXPhau6MfAefZIxlbg/lpCu+L35j976Nr2PZN
UQ3IcQ4o+W2K2Vk48grVEDvbUxBtWtHo125T4HmTgkZ21chMXI1EmB/zxitPsAvG4tqepuJjMirK
aFmSGs/yYSqhJ3E8hfh1F+XHqEmR/54iyqlw0waWu+nQ+LsJqlrT0tqp7kOsIA5Oqjp3toYMkd1r
Icl6OQ9lCrtyNg/ddna7+BiX7gITayTPnD3c+XOrb4LZbT+g21RW2xh5kXTTEAqqDXB54P1VNFN3
Nuk5u7WTQD6vvMg1t/bkTeXGmtL6hQOdhr0bYhO60kQm712UndMdAkw0xYGcE69bKxunTdVSxNx0
Uxkgch6mUm+UVTbjrh+a8UXKRzgbbTfWPXDqjzlgCrkJkrjNt7z/UGfEeeq8GKC8joBh1c0bmuTn
z72Yxld+pyEiyQrby26ioGzLIyJ3iAZqIFBmWdMHb2URGjS+HeX3eTMVn0OjHfxTT8x7LGEkyFAA
m+IXhlMg01lPqg63wH5HhU50al7RFR6HnD/fuTXnEs2yqTRqte/SwDE302BP71BTsssN4MQpR4o1
y99NOlCojlWGapEVVsHvTQsx4iGQyn2TtaMm5LXH2tyWozF9kHPRzVsRANDaJKIun5uo8gzsWMF+
i1wWL+zMhwBnkUZokCoFsTeBHPa2nPNk2Ce27fS3k+zNFNyYC0AfltKpQe+xq/SCtUzDgzsP+XU+
DF1/0DEfvHfpAqJIWjrxuOUZ18mW5mjwmVM8UxITnRuRIU8amEXAz/pvRlNkX6SIFQhAF5qbjQg6
433bepmxHcYCDipYklwAVii3FofJGLz3BSURSAumvEOYUA6Sc1g1d0U9ydua1tAPvmr7cZN7Hs+k
SGqjO/h+OX4BtiYaSANS0kK2yoyXdIKCnPJl2m1bK7CbbZnnVYOSbiGdHdwOMzofrWF8jEPTQpBU
QUIgEuHp7Wynzi0Mj6hxIedie1dlkkCFj36ga4MH7K5AD8zZrrZobj/AN1a88SbHtPeT1ZSwH9Qy
/uI0tf8i1hrx7wz6xmnreWMq7jx45j5qX2F9Nva8ACtICs3uzpHSpZSO8ltz17dJFx1aZNy6l22o
rOfVhJ1eRLCiGnDepBHXw67ofW9Br97OFqhaQKyV2DQh8MdtBVPO+ywL6munGSbuTpEPL6auEs+j
Oq/rPcRwdo56go7+9Luy/dCPXsN9pZoPgXJQDLvEGW0uG7XrT7qfDHcP67RX3UGpmtQ7Ksrz2zTt
xfssTjGuvd956DpKaNiAG+dJGb+gK8acXmRGm040BgMT3AX0FXW7NnYRdYbaMtPbsU29FzXUzbG9
NYsAkqw80Hn0yjQK2EK9qYkgPmrcGJ3Npo+nZ7PtA0Ifm7q8LZscebGAS/ZHU7BWO6ON7eLaNUT5
tqTxDB3bygY0YaKezMoUlQZOYPathOtmrmW2VbaRGbuscX0A2w1yCic3GDrrUCCDh4zq1Can0kuK
D7UXild+OlEIyKMRpaSwiaidaF+rNxNixtlVjN26nSaoZV/msx7qo7egU4MxyPUmLuGr4A7AWXyo
i2S8c8ZxbDa56BWQ8zAffH0jpaPGF27b+uJEsTry+m3X5OULlPfq4RCiMCJ2pCKbl3TTTOnW6TFp
E2l7fxdGTdcdKa3/TVn8f8ODK+/z1219f9/iwv1/4LcpIrwn/La7rmnO3baHX/jbbZOO/tXzcNxw
jLQgxCSU/cttk96vjqkdjwwN8anQS2vef7w2+avGyXNRT1VicfZw6P7jtclfIdb9x2cj1fwDXtsK
G2Y5JlKOwraAxhI0Sbnmf/HNIhQTaoGAl4QV4G0LPAkk02oqVlaLT4L8eAl0vqjSuX4JO8PsoPWh
6SJAXM2bXtbUCDitoemZ4MAGM8n6qzir22ID3EPD2ODX4hXuV/E2DCJtbeoMqeRNPiS04hfA1Z1X
Vmj7/sEgORlCmJrTFY1Npc1/pJ0zmaow24oYlcw9EPruzp57gYAeALqX6Cs0nzzRGtNLlMWRGixH
OQMSEqiLTgWO09ELqkFsfZTe38vObJuNij3aLsRAYL9JxjK9BTQ/RBt6kkB+DlZLFjjv8hjNycgN
m0Mc2cmdEVggnETckzAVqpcAuWU8p9bBaSaWKjW8Cuq/FuwzaJ+vjtHfqYLHUwN/7Y2tTZx2hXOO
tvN5aqAy8l6xZm6MEnYQ17z7NRj9fi69mwxgVbR7eriV9toynq0kZ00+/LHWZRKAjw1hQguHL6kI
sv+qD1QD6jqwhj+FyhRKpW1EIWLJ3aefZvpv3/Tl0ICwajgCU9SMl5oOz2sefCNgfS7BukeU4rnO
umrbAPCifQL42KaJiTx2llGgfFHMhtrasTnMRzcewmYRqIUqTlXkBvd5hk2+sBErzlQLUVBkZdGG
An5gKy7skn74KknjOHk3G6k/hRtECFJnV0R+oV4keRJ5qM62iPlavgFqX2kpkpsRJ+1eyJSORWQ3
nU2SlGr+aAa0E73lyKNAekzHHmTbJtFdOX+WLWQmd1ZrDuHrgYKF/8nux6a0twLPwr6kpHOesFjm
wkW3F7NCCohocZVDF7GGcLy1y5Bee138MbsmTCVOaKbxhfO0pGX/iQeXgchTsGbKdV0EHNeFATs3
fU6Hj/sd0lHgbOFVmtznuIKoYefZGNGMYme4WE+f4vN82sOoXBlTSLD0BMJLtu/rrUIatCpzJ6S3
QKuA5zIppwMS7D4QfK++enqsb2ZoY931Eu8qrcQ34kRQMHspKTNoLBAORI5ZmujMXkGX0OvrqWpt
hRL5QCfSheN4XtBhio7gSpiK2+E40Eav8uGt32szawKHroVgdrYjLNMvMz+uaETw/OatpJMHuCKy
5k/P9puVZVhEUwlQtDJNteY6mFUGJbEiC7ixxEwjhbSH8bYDyYeWiyysT0+Ptlyps9PjWK5NPsOz
GJb3bjVJgnDV02YRB5vZSLqrui4RVafIfTR8hJQbFOL2GTHgdcgCXzhCaqWIt6ww4bztQSnmovDg
rcnyFwYSFVUm56cB5YjeZuLBb3bX1LBQQeqgLTg8nIDvfdQ2USynjPaEdCN7I83RlIamCKIVq2kd
GW7Rj3QgRBlhUbiderNxiK+6FOgmAnsDz2SCTPq4WYR151dD0YwFBCi9zl4Vc163B2eQEyh4etSq
6a5sBaKUyncM59Xs99H8xYyq0h6uROMkEL/0gyvm32ltM/p7hLnm4PfBGnpNPm/ScXJrDRFBQZQL
Wb3KvcwZAcIEhRNvB9DuQG+FO00KoXp6XLbIkBfT8yYorGw/ajocp0MwRwo66g7hCPUuhqDR6U+e
FWSoM3ex66W/0+Nl0sI3BrMcd6UbWjX6ZvM4v+80Uszwv9k5iZ6kDIhtAMCHhj6VaTrEN20gzPB5
3es8PjpTkVlXfEZAiTs0xsLvtwkjx3+mOSi6Z3SIEecnkDFgOhrh0MD0PHRjHWcnTq47DrtytEeP
MK2nERV5A4PszwZFQd/ep5XKRvNlJsdqsr7kJjIh9RVK5KkRAWHPvUlRNYNTyN12pj9ZsFtN/ZSf
gigz9D1EYV73u4JPbfqSOCB6g82IpFf5p2GXyGhHxA/VNjLHJmz3nhyM5h7Pxm137jSH8b3npWl+
bZg+Pskmz+JKPQPfXNIrFgEUK3auFPSxJlYbJ5BpDHBUbknn5uk7S80SaD0a1zSTdQ6qvQONA2KL
nHbbn6BYMIznjpgCXh+028PmdZiTEniJ71J+AUSvvTsoeYfQ2XalTZoEYEoQ8qanokf4PhkncYtX
GKk7uJM886Yfp6ag405NmoPrULHUrY17tItyO4DRo6wpJXuun9CkR3vbBhKk1N3CoxoP9nXo5vWb
SGTS2xftkGsD7yhAyPtPnRv+iIfJltGSSkrJSo6DbMy8fdZUKpRkRPJI0qPkoZ43g0gObLmfjbYx
t6LJZwjRdW8ex4Yk1WkgOvLHLYK+UYfUHDrZtlvtUT6w4jeua2bdW0CXUMlsqzoW4Wk0KetzdGkx
GQ8JtJw0GzRCRLO7ae3BrN6ptrPEddEHhGUb6GOdudjMY0rzINW5XLkIsMDO5+yCpSN4B9OSFZ/M
sS+NbVuWjhNsRyMR6qWmXY4TUdBtaf2p6kBGJzY3LPeWL6H8J6hO1LVKbBxSMQxj/MeoYqEPdlVU
3fMSrYD82TxpOd06WQeji4xMA2nzRNEkezX4oh+fTYUrw6NG1im4lbYOorduGgVJd9vHWamb/TCE
MPWAwM6s8VRGovX1n2kd+M3vftQmS2W2jslK8hjD5t5v9Oh74e8NrG7RFeSN5dBdZy41lhPwJRqN
D3qkVKde1FNq+DXRKHm1V4XWY2PsUhK8pAdmX1rph2kYVPsOLXK6dyOqL+Jt5iIAfuOKrBhPRm22
/q3hh+2dNQ6W9WlqbTe99CCev8NEUELy1NrELx4eh7tuO0e0PUwM7buHagKVVORJc2qyotqNLrmN
cnT7Cw/Et+MpkukC3RZJbOauOTdiYVqy6+mSTfwhvMpDGgAKVxQb2sOnu3k2L7ELnb+Fy/woUkpL
CI86pemtM+sGMvd9O2iPhspCbzmN42EMEUa1Wr95pjstSdz5emfA1XTBh1vFBA9DOy6vvacwnmgr
r55h9PHiKlUzAVoXNuE1cAI10vmb+jdChNU74fTTKVVszras6ZehP3TIDiCVmmTnFLm8AHH/xnfF
qUSTgOQgcnomhZBz5w5woAHSKvbRzAnMawBqdIGgsXnBvzrfXl5/aqTCBqpPbdelwrcaxYXlxLRn
v/pSk2WUm6RqaMcuUvzKY2WmXX5wEE6+JNy4DnW0qxw8SKrUlJ2Jwxan7+sQw5/GsnBb/wuCv7rf
plaeJ8daiXg8EKMP/SmJktbftnVLw5rjT+1J+7GY3j/tdX07deVKE5I3tciHyHW3wmg70NWY4eL4
hD4B2bEcgzrrtnmqzfq2Ij4kj25WAIwvXKn1EXc8YUkHhR8bT5ooa9n5r6avzGBSqrKsK5O233jj
h9D4HbXq5F2OdQyPBW1VNATOvbNtIzsyr56e97lvuxxzYVFdcyliCY0otXk+PJKQTmfZEeS2nhRX
qamq60AN4XM/x1G6cLy+MxaJHYWNII9jW2vumVS1sxkTph7wsb1nAZ7WZrTt5OWSGN//6LQUs+I4
cZZNIA6rVU070Q+TXcHgFwZuuNNjnN4EhVHBN4XG2w/BUh9MBQ8suAiSVpTDxSrymlREa2IeBMcm
rvUprhNvG1p5vVElbX+mRhF3Aze2ecEknAdDD6NqzyYsAbgPZG+9c/Qj4vyalnFIqf28KpQaTrSu
dzs42NTr1KDKQGuMfYlpb4W2YlhHYSaIHCyTmjxoivMDo3MXN0R50bFYCpJHONIGHHs1AZRUMnMO
nggMnzLBUmfZp2lJe3wzCRdGIFHHwSVFvW+OFKkROO/5ThZhKDbk/NtAjQmRgYNX1cXSGKhspnX6
tu8qyNAm0us/uuQPhoqA1zJ5AgE+nI8W16FsVddUR63rvoZbLasgG5DD1pqSDE61rIELIdJ/w5rO
UE1fp8PObRNL7vK4A/KQJm8RsdlqWKunrz2s/OY4JKN4HZtquBN5MxTbrkO2htyNc2nEc5v8MKKH
lC6JEoJtjOHqRItEGmaH+3cM4LpSdRa8yI3YPdJmUb7jUL9XVpzfZW0wPgtw5149fXfXFpFtJOnF
dSIlh3FaqzGOpSXSyvHb41QQdCapJF0UFc2b1FK0LuaNPAxG6e7GOBkv7O+qSXqZN0gkXlhcKdJd
4E3ON9gPciOgx7M/9hTUj5Fu5403Zt6neu7H0xRZGeobbbKlNS/ap303XDlQ6x0TYXs7N9J06HZ9
v+vg82suvBLfnHOOkcnCSOR5wRiseeCKkjp33NYT/bxjD1dpVx6NZv7YZ/0ly/nN6jOSRY7Dckne
gxBb3W87qrKuaOYJCoxabcdcies5bNpTEtvGByihmmfScR1wDEF7SSroe5N0IMwlNc/g5jrzAXFV
XluzNx3JquHj2ZT1INENPnqs7eenz9jDnfkny8JOA1qy8J09Ei1CkfY432nLaMYoplJ6ZAUaysto
Woq2Lo55ppNTlToNLZIUS5WuguejN8lj28TOVotavC7pOzzMafXOotlpGxCobb1E0pWcJOF9bjiX
rM75juBtQ/qGCwrNJNkv3s1VNrzNsoqBdLyzI9uU16kxWvMfhpFCJ9kFfvLCLd3mLuuBlNtbbxrE
/umlWg+PaQXw5ylOA8lTzND5SiWDHnuquPNhKNz+lKMb/squ+o+JDHsAVWm6bUJkNwDd/hh8mzdm
GdjF2ZUcRguIz/nAdtaM1FVDcXAtmX8GyzJkqFTVYtxmplsKyspO/zYC4vP70xM+N7fLuEtARb3K
84TL0ViM41cemVRJEbj1JA5dpNWRpLva5cWojmlYsNPNkJ5+Yjz2mItNcEXW73y8cjJHkj2k0m3f
bW5cqqK3RkwVp57jP4Etigvm9XvTU0sW3JOUvnCTzoczAGmkcGaLg2MV3ovcrona2hDOgY5gnLSb
AybhxyeIkAxJTaw6u7mcsK8WtACVGIGPEofBEgG4vUodJ9KGe9PvYdUareJCc9ZyIv+5239tIPuG
vqGjMOPrNHFqGX0zlooFRVVuE4RTfzfwf3Y9rPE/MZSpFxIe3ipTP1QZv5qatk3cZ+XPh9nPw30z
TYa9KYpR7xN/9I0fegT+mhfWcQHMAoMQanUTWzkEk6UjeYiH0X4GabV+5lSU10Gq9ndPb9m3S7gk
grl6+LU8hGtdtWxwnHmIbXFQvefuvdCjLm/71e9JU7k/5D0vswK+6tkYfSkIwda+RusBcI+lIw6J
05R724Kdtg5ivQ0Hon1hh8Ue+5Icfnx+RNTLzrFFcs2K0jnhIHrdioMuItfbtL5VvBktSBRP+EUA
f54e7VsTCpOLhG1vKQphkFZXTnld0sN1pA6Ra3TVC1m4FRxXeavjdjOCGqx2aah82EXN3PZfV0Pd
ptGFCZ9HCw+rjDklo8l8LYrxKyNjJwoVMZRBDmo2Gspz2bjNy7Q8VCQCtmXsOntrjtMf39ol0sPY
wDvjQTx8fvHdGc5ye2DQynGj/ZICOAW8djdT5Mp9ZU72LuumS62Z3zm64JGVTYKKVxOSwPNBWVx4
meVoHqLYed+LFE4dZAu2dqabC82O31vTxVHi+FIvcddlY6iTxg70jXkQJs64ytPuRNyEjwjZ2rE3
YMY0jfKSxO33pgdfC4wNMEAQtK9exQj8QGzPjcnrNIVA6YoMXq05uWrSyr5wbL99KdgyQUEBcD7v
xfrMQGOCcqkzyUOE9Pc2jAzz+eBGwzN/NMK7VGXJhfG+MzVOKH6f6y7YkDWnU4ZGugFqmzNaBOZO
LnSQVph9TqqxvXr6Qi6LdP5C4AHi2TlMznPU2rWgdjTQijLNh9KL2veiy7N2I9I8vvCyfzsMmQey
dlTSFjiat9orb24yWLADeWhECDKeV16bW1UAqH16Ot/aF/IqIGpwkkgi8TacH3ntGaMBhlIeBMQ4
uxZDdJhJA38WIcIdvd/Xe/Jb/SH2oPR5euRvj8gC1bFtqSg6k0RaBYqzBrJWAAw89NZgHPLK/KKp
DTwzevWBPKKz+/HRyExSoHQIvnEpzueZEzfIgIrQYTRzpCEitwtQZspq+ixS97qKJrf5wRGX7DrK
JoqkDhk6HMLzEX2j8osMwgTKY14ILY2875R7PTpwNlGGHi6s5voCMBrPOokxQC/AotZ8E+is9F4h
vHaPAow4VfiERyMrfETaUh3nP+iVPQyGp2uSe/SIt1eLaROqFmHLYGWnwqMqPYDmWVddz30wbkVZ
OBfu3HlOYcksMzns8gIII8u8bhHXkaC821vtfpStfYJoig4rL/VtlA4z2AkKp7n159o/qcax3/Nf
1Q9al2V8iY/G+XFx7NdHtUlwnWBEavcw3Yxb8qnxYaK+u0naer5war7ZRyAYFjeC4wgeAyTT+akZ
vd4H/2CW+6Fxpg99nJbhy7Lqmvjagcj35dOX4nuDeTYlChLJOKAPJf2vXFATxJopIws3qczjG18n
+d6DBO8EM/OllvjvDEW6cUlF2BxOmsdW8zL9jjYtq9zPsJLXiL4FvdgYftEsfJZV/scPT4yHmsvH
28Noa72HpHN8gGDcvYCSOuoKo36bVF68a1FKeP30UOuXnKQKrwHgGc4FwfYaDBi7dPlVvgvpnd+2
gICdE6EFXV6OJiwCHA/zx1xcOI8P6idfP0IMSuISv5cMG8dlbVsCrWKfEn2zl001vURUKS1pQajb
K4hlg2s/kfLGVZ1/AAEnYBA1zWmf0eQVbHr4sF6DdG1OVezBY/XDa0GfA4lz4mCexm/Sb17S5tKl
lk8/Vo7Gwwy7cmUV0z4APXLlZHV0qJEkuCQS980W8HHOkuEkX4+VWJN6tLEVmCBFhj1oiQmsH6BC
q7bNLZit+STamqSDbC+8z9+c52XMBWbIThAJiLV1D0ZjhPp62NNYkXyJzM47NPgL9IiL5kcP8zKU
RfqWXSels/Y4zLgrQnuKhv1gPUijpCa9H2l1yic3ueCWLl7F2bliKGJ7LimdnRihZdZfGQQ4Wqu5
cpxh31iG9Tx263IrhD9cuDLfWzuiNlyoJUQE3nc+SojyklKdO+xds+qvR5VUhz5sEBRtjOpStPa9
s0GnKK1VZD6Xd/h8LNNuO7Mqg3GvKmXu0LulTQawzqtw6SCSyeAc0q67RJjznQkuiegl3Yqpw+E4
HzRC5lHKuBv3XRwGO6st0mvMz7SXKqsOP3jllpcC2KnF2ae2u/ZroEpu806Tyh3UZH7WpkBMLTah
Jh7LqH0Dgfp49AlL/3x61O9NcIFBgjdb0mvfVB5DEdI8KYd9ZPdfzK6QzzqwKyTXrOlCyun7I4GK
FC5PFHM8X0pIp0hr2yb3LBLB1ewYWBQPhueM+vkF67V2hbGkYDv/GWrl1biwW/s0+w97rZPyWewm
OQ0Xpd9sncRcyN398KXR085r1JBkP72eK/AcHs4yNu2EICPJ1XNszqdZxxoWmm4e9vTqQHKJS3zy
giB8mbrjCKg4g5MUcaTGviscx5s3joaEWfT++EI0dXPDQxGfJs8vd0mR0Ybhl1TACWXFJQX079gH
Su28czzgDmX+5edf2Qef4NGzyDLuZdt+kXk6venpc71gHtaBwbIWPKdANwBsAixYuUCzkyakbdjy
pneTa3jU6HGsffOZhgxuL8dJXkg1fONdLuM5tkOmgeDAdFeTAlJVpvCjM15lqUPTUtE2Oys6kHyS
O42Y2wH7EWybAcB/Wo758em9/46FYniiVzwxUg5rGp/Ogv3BjwCyVc6Y3spK9gKyeT3eukU9ayjY
0+5Fa7e2dfv0uN9dZgJLoBNLuWyN2JhlOoy94MihxNjBDjnrG3rD1M7J0nrXJ5DEPj3ed864A0aC
U8c1NomHVverb0A0zo7s92VVLQq5jRPTVWrYb+iGoNW1T2vrMIHB/dzHQ7+jHzCodoawqvtiknTF
i7BEXrb303bfizFCUY0Mxi7Qo/749Bf91uRwGAgSST2xH8Bmzg95U/QZuei+36ueoLSck1LubQg1
Fi5MbfoXfPBvt2HxI6gdkgiysafLt/nqSnHZoMgH3rZHMgiiyyKcP9CfgZXx25DZGvKCQf3eeBY1
SpqbucL44+fjyTKd037W/b4Pkn4AGDX56e9FGnX5puliD0AW+/RjOjOLeSOftgT5JKBNAA+rV7i1
KKl3Iu72NBcnx5ny2jsRALamoTmOt09v37c2SktFVoFokWly1s4nCIKOpj2RTvsw7Jp71VtITCfu
8O7pUR6YgM5dpfNhVuvYWEM9OPCI7nvAUDSyteF7WYsY4jg85C+V2bjG/+LsPHYjN9o1fEUEyGLe
spPUrTiaoJkNMcnMsYrx6s9DnY2bLajhHwbGBmy4mhW/8IZ7w6wMMM1a330DHmpuSwC4uyqT5oGJ
pin+8U+62LfEbiYJD9NMOZyS6PmHI5AOlo04YW+EMsZgg3SgikM9mMg0r5zli01EWd8DXUeMz6NF
cHU+VNREc5hlrb2vkh7pms6wdlGh1wGitGUTwMIerzyQ7wxo6Db5Iw2MRYRjdUriIUNmxDXE3pP4
geis+1cTh/WT58f2fdy52jXrt4tHgbCKjhp/UIUzmNnzLyRzy1U5pWI/hnr1KJLI+aSbmfkPTMg+
xp8Ht+Bg1GmfHKPO14sbmWjzf41HltGRUeHS9JcG7mqHEez5Zp71Yh+VcfO9pIn5oFMceNUl7qyb
bEyjrex0B5KGaK7s7sutxFwKn6yMaipnaBV1YbbXWaEziT0tlYXTtKiL26bd3UbFZPlXNtPFA8h3
2tQ5daBBgnbYat/WJqbB1lwLfM61cpsAPv7EjP5TwMnf2tDqbnJsl7b/9azQMeDC9SkmQelZk6Rs
zEAGniKxRytIO2WTJodtk0vXfq2iUPeuPLXvbCZgoEKATSO7uii8j6av2RY83T3Za7K1xDSeZqx5
thVE/hezRr8BVnl+30NcQ5FaVH8//tiLG5GNAhYVChY9DaK21eGJ4IrPSCUY+9nJimPYueHt7KfX
VGJX8C6mkRiCzcoy0icC0La6FHSwmkVb9tYeKbzwWzOWw63EpPJVFjDwUT4IyfAQzEEtBzmysd5U
k+h/UHV2rSsb6p3vXSQ/Fg6KsRS2Vj9kESGSNb2xPf6a9tcGtNltn8vmSq58eSUtQCNuB6grBAvr
h9tBlF2VZGb7vE3+sQTkokD3WVkQ48Vd6IGM/8+ryPPp0OTHMpXQc3VMzMyJerITa0+08Dv2TLG1
NWTBPx5k2QpnrxoLR0zgUz3jEaZ/e37tSY0XY1YSl87JjjZVU6EcUZTyxhcqu/JcXcwfFQZUVPgW
II4EhMu18K/AR6HP4ZjwFPfJAFYbVyqgQU7plU8GNndhmvXb//hpjMem9EGD84zQJFqN52LM6s4K
7+sxDr8s9oyL43Ypt1bbmuGVxbq40xjMtYEVvpVVgV+fD6a5hVXJNDX2E6qpL7Ov5Jcin4Elo8Bx
JDujEV/N14xG3hl0qR0jr0WAp0OAPR8U65IWJgNfCLizvqsx/Dkh92IfuF6dHcoy01bZUGI/ntbL
Y28vqHKiVFBRQBvXnQeFL4A7l3yqAfn+yRBau7ESlJUMx8ZSIEbeBU2TMehxsd13emUf29K79lRe
bFt+A0di6cdTqgdaev7lejlEmubUrG0R44ai9z0YB9yz8hhR/4+/9+JyYSj6tSRsOCzT/Vhto7rT
RNjCVdmL0M/uEWuITnMKhevjUd5ZSuJkjgXlRZdO4Ort10a/9BzJld1UWObGSYiKGBjSvaYn1ily
CusEgeNao/+9WXzrVgEOBpOyzkSdzp0T12MlR1Z60+VlfgSfkoCHhcXz8fe9c/iBvLgOVzHXNI/j
+YJ5YaH7kuYDsWqqY1thaniMpHKb1E1yp0XiWuv7vfnkNSDSXeTsgCGfj4fVCj5gpKSLOIR4FAr9
orw0wh2wWH9jhtWIAkeW7j/+yHfnkxYn1VvOBZf3+aCFwGSgARy/HzzcExqVtUGMLtJOh712Zah3
5pN6yWLTZUG7hnlyPhSA5VHgUCn2dq5NVVDnhDQB6Bz/O1RLC29ot73y/L0zo4y48Hj5a4FLnY9Y
OOk8NCFRG87W4zZq0xlos3APEAjbOzHFPybPFleygHcmlG3JWHRVeaPWxzx2m9nBMW65wnMMQ/AR
3A8ufi5OirHax2u3rM3ZQ2i/hf0mORNyEgiFnX9erY94BSCxvzfhce4zEz+ycoyqrVnn7cLdQ1rF
m+tdGA7/uVO2jAxEnEIJtXEq/ucjW62H/VhXAGpKQmRvJl0F0qpIsHxv/h92DYWHJXQjsgDSdD6U
33nKMTOgWmkdgWdqxnmTdn3xKGIJLx/tpf9h/UyS8qUkvvDMVwciA5kddRMXTLRsHGcCOhFaIdL1
1vTn4+V7b6cQJnG38CYsYe/5l6U0Elw9K/kolI3En2EqOufZ0GLdCCacY14/Hu3y9JEK8/zwAC1o
jfXDO8+tMDOfi7omb95rFk4uCSnjAbWL/Ij47rVQ+/LrFrkJaqS4IxLSrKVxFSAC5BxKpMxi3b6x
cmANsZibH9jjxJ8+/rQVmY2tAfZyKUxTKlrIImuVbooHsEUTBHvs0HLLh9oK4/a3M7h5LoMIGavm
gO5Cirm9gr764LQiwyxg7ETRf649+NI3YnAROP74V11ePsaSFcN9emvCocJ3FjvWtHabSssoDEdh
aDcBr2IW/RodC6Eoe+qjYkc9HQCn2yeZcfvx2O8sNnkxHc4FugKoefn3/4pbbcOtsWHsbdz1oDHw
jHjiWMYCBwFZNWigjfHm4wEvr6K3W5YOJ4Gd/Sa4+u8B82RGyNIt/X0nq2zfTX3yijdQeUuBUN+l
jSbvsfxCzjzsqyt3/GWfmXNKRRzcLUBqhFZX3xq7KMGV3QiWM671MLAjW22wthg3adHVP+feHE9F
CTU1sUvnTh8BHDc4Nx6qeRw+W24z7gp/Fld25OX8U+KifLlkXj7x9SrKxWmrMhOnIjSyKkyThex2
2dSWp7iq5ofa9p4/nv33hgMyB+Z/Af6T8p0vNyA+njqAunuNVsBLI9Ae2KQeCoSB4fY4tuaWn1/Z
3ZfHm1rIklqCLiWeXldfWEyvNiBr7s0sLmVQyAp+tYydat8bfnQNcXJZyQT+QfQs2FkUKMjJzr9w
NkjorYhXFckmHHu9egwc2YlPo5qxNJW92tpzBmG9yItf3KCv6GW4m2Kkp2pXTnXl2y/Da3+51YAk
0JSglLmc/H+driIDf9kZraDnUqhDrvwpww1YxddsZi6XlXHY1aS56PegDHo+ji4FrnUxFa6knOLP
he4mJyc3ilMBkBCZV+/Xx7vonc+iBg4keql+m/8vnvGvz5KZg/ymBbI0G5ljVBxspN4r/enjUd7Z
OHwNz8KSUcMnXO3V2lNRPZc6Va08tT6rMc6LwM+G4dSVTSeCjwe7vIPpHS0FJZ322SL4fD6DU5NN
JMEhNUIZxz9jzbd/wkKK5ltKwprc1bYatUPSol1x5T585yupSHId8q4vAExxPrAyXFRR4ReSFs3d
yUYyIwk02TWQBTX9y8cf+c42YSw6c4RkS7S72o6eQZlgtKhp2VNcLOY35jY1kUOAAYLos5vFV0gB
7463tIFZRg7/+mWXnjN6neuglJXN4U2eejnywyK69ZrM2gqqP7v/4fvI3YkCF5D1mh9IWNs6rcKq
zyxSZ+cLELRVBk87W5KxKXTUtRdlWZyzuJp+Foeb4AXaykLTOV88M5tiE7FHa9+0M17gdancFy0Z
G2AZYSt3uiddAyPC1ooCrZZdvHVz6R/miXYwEpvANeurV87FfuIngW7nwmVX4c67vv+AnrY2aOt9
SQpIL11MuxILy32O8PP2P043Qy3oNwf+K5XS9dsVp+2c0Bm19nRf64eo7sZDPI/xTqXwF3q4z1e2
08W1w3gAzZZCpfPWgzufbTsJQ0TiTJwYRQvHUBb0uoN5MpRz5TK4mENuAfIkMGlAbSgbrh7lzCpG
F0FNceBopns1Wulh8hFf5Sb/9vEUXnwS4DLuHRaKjqnN1X3+SaOnSScC730w4bS8sGnsIwyF+Aqd
83IU/tf0xZcLBuHwdYCJ1IkA2C3tg1FpZrFLslSgvRziiI1B48cfdDl1XItk4tBzHXiT6zbPbOaW
GivlHUKYTb/pMTko2aIfj83K8J+Buy401QVAy0hQqtanL3eN1q7MxjskGSbzmd6qLcJI5l2IInCu
a+EVS4jLWSSPBU0GUmIRNlvvij7rssxpa+9gOdO4o/Y5n8LG0m4+nsA3WOG/7xTo5AunYWHcUTGD
C3S+JXrHBQdcqWo7aAO26aaBf2Z7C8u5Q6Y/rUXUB31nu8M955IpFZA6wgO90hiTd810cpQIM+Hz
hkhkYYcWqf1Nnpm2GUSjnNo9GvXGj6azi79xHbUvQz17jxCAzSc7zKyceDifvoCf7U5h5oiXYeyU
HkRd6Rm4JQuBSWYa2b/TUdXdBsqvfj96+vgTC1e0HxuqwyeVUs/bumLKaCy2wp8XRz/uv8yqlQhK
dwrNwIG8+BwNAsqGL6BvPuhVj1lnWLvmuKvyzPnjmxKOsYit+HPY5sPPQswxcAmXAsldJC2kjrh8
GnUT2ip6qGQ/qH1XuFq/d2x0o7eA2XAjcJGqaFBz1lN35wwiMp68tpZ/hq4qygNdXg9vIDwTg94e
5+GPGcGm3EYjpxFsopkgXD21NnLCmxYP33ybW+lY1MeuHFAUSNG5ldmNYaedaQbKi9qw3Ao/64rH
UuZRvIvayA7/mtbYpTtCDhQtEz0xi1tVj7O38eKiMSQewViCMnlWR+2AQDRp9oU5+IUf6B6tC23v
yzgdb6tSjePfom7shuKb6fdcRN00fetD18zmwPX81j9I+vLW9speZKudbUWqG5wxMC42XOjLJkPZ
zkYd99EuidIKBW9LbQuQI3kQR9iidHQmgqiaE7iwZbVrlRdeGX8dPxDKE/ot+goLNo/C6uoozLJC
7ttId6EzVkflyp9hv4iveFqzd0WlPl/53PV4tP65s3jOFgI8TcZVfGSLMEYQ3E2PkYkZ9X7wRdHu
57HFk7wqaRNu57hIhltL1MK+dWXjqR0yXeI0znrnH9zRFvbBtdJk3vdho4cIlra6FzgihbkvZCnH
10rGLg6+ljXq91WnZ+ELejdwpkxUR5uHaYz0I51VswmQ0OJPjVPwXBCA999U5Bq4WTSDUFvHzahX
2GY2ujilOQotsGIwwkfsNyq5RbOzRDHfjYiBaGKU7XcJGslFpUGL6cjCwPtcC9j7jxko9jtU7psq
WJ7bX3qf9NaubdK0fPCReDAPuHGjdC8Q6f/HsNIM7We9IbkKuC9S/2lwRf1Jpn30vYfg42wM5Pru
U0Mm/b1ra/NuGBqVvAyIdukotI9j8iuz6d58jVItmu/UPAEdCU3Mz1FXKFwQl2UG5xgpAWDnoyHl
8IR0cukdJgyWc6jlo3mPGfOU/DFnvzyQyYbdNqMH41s7m3aYhmkFzeh449gwKAPHSNt22qJ8XYjX
RkXNWN8MSRzXNx5KtgnCoWlkgNZCzEwFyeDM9lGQlWrbvvWb6MmcUn18QV/Q+KMI6PCApokZoYZT
+7RG8SwvdqGPQODGatEme/14J5K0rY7eItpCekVBAHVe6vyrrS/jZKDU5FVH9JSMRm4aqjjuHgYx
Bz7WqipCqJxj3+4R23A+52M4/uNHXAtPdRnyqGcVSOFAtgJkmaKwg+64Wya/dK+MH6KKJ3xX9FgR
b0xD1NYu4UBEZoDWEFRdtAgnERRJLMpH9viAeXeho/xaT7OhWC+9qp56LRrqZ+DVWrG3vSKsdro+
2AlK6KXZ6iiQoa9217cu1opq0lFA2ehxCYqzglqa3WtFmiQ7dOW9HllXJPS8b9Ykrfm7o82e/Sra
vPrlydhEhA+VLXnr4T0aoTCom2jScR+IHJ9qFBL/JlPo11xEjkynB+XklXGcuqzbFeUs0r0f536L
y4mPL+LGBRcof9DZczdTXocIvcW1r44p+v91wX1mT2EwhU2TbJO5r2acAtIo3KcUAB8sUfkS0cSy
xIzYKXonQFt7am6Tzq2mfRpZ03Qf5lEN6I3NqDZhYqbHUCIuz8tZ2HJ6RvbM7wKhj7O7txOoIplN
Dea5HYbyZvLjMduApev026lEw+yEtYP/rNlF7GWLM/eAu7oQ7aRt4tZV6ZcMK6PXuS3CDvnUltOH
rozWxO22yFWhb3Uz0aZtmNeZvXVx2tY29DXiytlIwSsXlICqvEWnbCpmIBt93S++PFWiP+olek+/
3dnU5pt0Mqtih3tAN+gBWM80fyZksb+OTSmzz9Sd561WGql3tFMv+t3mufEJL43euGX69WnboHX5
qjg/0Q06TyxyCvK60bahPYuDqaeYzw9OBd0ebSnzFUeLBEf5sEu2PJ1mg+cE8n0/y6T3jUc8YN3p
Z+1Lk2UyxJg/jFmcJwEslfFzhF98uhG6GrbAiWnLqh6v8ahCLmo7DTWCUkGYxDaUbZSyBJ7bdpl/
KbUp/GFptTIfE2XgzJGkWJft4VwXN/agTeKzO6dTcieRW6NiVPdV8jk0ZZGKw5BDtbv1W3Z/F7SJ
MttmS+UnK3b4r+Iniuql/dfiX4INsWYQr4GJLmo+BX6aKXkoI565m6gx4tBB8L+V1iZN6zn96c50
pb4NODFphOUOeg+n2NNS6xjPsefu8Sg071rNlcPNVEP2vY/9xjVPc6gVxjZXad3TlEaANMCkYfR3
oupE/of2We+f+H/ZhKmh2dU73W3cQ+dMETKLURKPJqBJLZk3FdQJPzAzKesfvYG+2U5KR/zWMTI1
f/d1nchtXMwqetY6s/1qGQ20lNIZzekwDcKqNn4dJ6euG7PpvoUyNVJ64nXZ5crQbqlmaIR9fU/0
HHSN73dpMKF+utcXGsO4cYYifoW7kVf36VB0X5oSZe9/iL5MrD+gHNZH9N4GIxhT3fgT6XF6TUrg
4skHFstFS/cblA+FylUGn1qd6LVG6kctG/P8YMwhbiqZS2duDFJbGsZGda2mvVy739fXO8NSFSGk
QRbdctZ9iGgCYhCPtX3MCBfLZ6+dkVLfUBJpf5sijp0Hu+3nELkfIAc7rWuL8VDHBbeZNWr2/OSP
SKAFXjbM/+DgMuNvWZW9wrDCRv/zMGuh/DUMss+GQA2D7kKxN7w7y3cbsS36ruuzK2Xlt2b6vyPF
hda/NMABnS858xoNbZGL4SITzkfPkBG0TbPq8lu02/x2i0h7RsBcoaCfl5X3xSrtptg1hVu7T541
meQAI32PO62MEn1JagyrCSr6z+En0qs0ngHTCBN9w7Iwd6i9VMY3mSmMJavasF9KK7O+ebYyVGAk
qIveOnVXXEO8vcEgzj9vIUVRoV+IG5cUGF8BUg0jsz8OYKLqfV7q+n3nkEPXqi0f00nP/J2yujQJ
cNoMY4De8nuLN6W5nZCsPWre9N2iq/MXNFwOorSY+i9W1//xwkFcY5deBA7UYwAgCtjPvNqUNM9j
Zot+a+vKaTgOzjRhujbWMq2CKK1pRQcjG0rit5rqD66Ohcp+gcD9VxkXOpRIti99bUA01AKWI/ev
6rDVxXRBQ0c/KqqdX2hfqV0DCh0Z1ZQnB3NvYtePj9PK6RXmNZgkqBlE7Eu7+aLqwKeqGgMm5wjM
I8X4za2rauv1JBcnt8Zx8QFkNoq5fZR4R01QBJmCdsJeeGN0bhaKwOxa333OejkXQSaxKPmcpo6X
glW1ka8bhy4RGyLY/MHhn+qHNqc7deUb1gVo5L3sJeP//2L3hcYAvj5uZpujd4ykN+BPP8lHKvD+
XduM7t+uHbQN/0F5rYRyOSrlV6rBOAJSnvXW59Y3uyYUHYXfOsdO5dCmrT/cVIPbe0/4vefx58w3
lXfnGQg/X4txl514dqjod6HWCpCFMBdhjtU+KTNToypUFyeJc86dN3joDivISdFzQkP0SWuaoQ7S
xrQkViu1LR5jdDjtvRVNIUJoLZK4Nyxe8jCl+OGVwdS0dn4YC5G/jti7d/hM1TAPyG/KfyTfaKKd
Gtb+FTrj8j6cf8QCZqZjCcXwDWR9vtkjKeNO6KV2dJ0O6cgk+jnYavrLW2I/8RZGu8mIu0e0K+2/
E4qiVwp7b4pBq+FBjthLtsB7ggji+fCiT+oSfe3s1M9mg8uMHw13uVqMRQdCj2I7Jhna16MZW82L
S6G04eW35RPC6va4wd6pcL+bkV1FO+ES4Iabfi7C4pdXdMn95IY4RmUzKeemGitXjkEMNA3PVe7o
dgosNL3V0wBk/Q7hR2sMRgsLBNgsNRxJnGBr649laxaZ6DghYBMpw1E7JNXj6ESvyhenbhKDF0wS
B6rvtSJVTm8tc8Cfh2KVj5msbSiIwHqM89vhyn1xufXAoAPWosYLzJe/nU9bOcw+JTE9PQ1ONM6B
6U/qaMh5eKB2Xh2oA6Qnn644FlLRn3r0jCOkIvXz4x+x3jk8kuhPAHugiAnGaV2o96s6iUKn609l
Sw/oNg+JRQLOuIGRSd9T1TTN1NG3ltEO5l6zKz05WUmlXzNtfudn0Atf+HpcBB4AhPOpGOd5MDxs
dLGUn1pzNzjuuOmQrx83togLA5OpRO3sKNPu+xHHranPqyub+K2s8u9NzEyA8cQ7kIdrgTyuVgOv
JIpxSdycsL6IvMOixTAHsvfQEJ1Vh/VHEo59c0eK1f6yGuUJdP+t6iFTY9fOASrZSF7kESIUda80
ue/aZPHHNBonw3JQF5O68Xq9S/fwjOVdNevl+DNkjf1jP1TeqbRCFIc0N6+P0o9aBPm9tqmdvY3h
xwFeelfuPl74dYmcz6X/vnwoj+uiuXQ+44MhzDnS3Oqkec7vUfe0Hmes7Bv2h7V1pbl40Q1fxqJ+
ALSA9aXjtxorTZWXY21TnfpB+z1CPLMCHAtx3umbKTnUHVXRIGkXt8a2VMWXIYzxzkqK7jsVuf4W
SNzVs7cOuLnodfoqbH3wJoQoq97KREFzaKe0PWkAX5ONUn0UIHTcqI1uU8LcCJnM17iwbxiD8x22
qE0RlbC/uTzW4TbXiaOPjepOCNl5ZEV2XpuYrQvZ3wyZQk3TqpqiT05S1yLtZYI0WD82eFxssylX
+escU6B69Sl0PCaxr0W70s/bE5mdcCmNtkb3B534Ydy7zpyHh5S6vQpmJ3KTbZllqfO9x+WEN8ss
k8F+gOCSDc/wvXh0yWvVq2ZViZbuG7SFqk3fc1UHeZ7pmHt8vO8uakpMPQgrpJ2hAS4AztVmqIdQ
s8qor06mY6qHKbb1CLCJrPMbg7akh/hXZkTb1pbNjAuSqn9D6xi9vZGmw7TxJPvzCCtC3yagPBK0
spz4a15H1XQzzoaG7+8kzNvexg3u2g9f9sRq+WCbkGEsBBf6ceL8xKiSrn88VO3Jddm8j7LiUb9P
YgrDhoHe7glfGftBn1s7PGgit+NHrbcyuelMJ0MnHY8e99uVqVxGXP0i2quLMigneFFkP/9FotUn
LwMCwa1p1qfR6QFPdhhLGPgmdo0XPw2DHz4R3ovb1rabNNDr0awXDOv4LWpBS16ZondOFYIK3gI0
WTDIa1zPGBfhMHS5eZLUkCn1zM4QuEY5H6yGJv+s03u+MuIFUh4w3QKYpUHKxbIoNp5PQdX1uRFq
OuabQx+1m6F2y3FjqiLRtyxmUZdBaw1CfjJS/qOdV1Fh3WqUiwDa4G9pX1mRywng8/kRqDBAD7r4
NYNrhZFeO+3Jlq6T3OLm2pZbPbJ655cb4bi6lZiKaLcfb4O3e+N8G0DvpvW9tEgQt1rDhkWaYeZh
1upUUuU277FawBdw7lNAtvQLkvCpzixNBgDAimIT5rPzu2aZhjsgQPGDr83UsnG5ab4iMR5nOMD0
8b5D/kQ/6qOfawdOMjaPVVxMw6k28/5HKuDj7JJJ0/Z4GprllQ7nBTySNRV02NGYWdYWTvz5mmZp
jsin5imeizyTn5XfGI9p7jQyGLGKwhExTOfkCIm/f2xL2ZXPphpEB3ZMpPFXwsjySmhwEZyQF3Bj
L4JJiNOCsT3/PVaE2BSaz9ldxiy3GYHAnGFamhnSpAmiyAaDOnKrryLByGWLOZFBE0CbC/MK0OMt
IDxbaPuN1Udau/SiaKGf/xBpt/6MdFh6l4bW2KCGXw1yeK3sSvgb3Iwz+paT2yrrJpFUe4JS0sbd
zqWh7iYr6tRp8Fplx1tAWXFobMD6eXoeaJ1vtMamMgvd+4tC50iRPgqrO7fGc4PqU4TMqhP2U/vn
4227zNrZx4D3hPBKa2/xjoJde/4xMX2nQUWhuPMlegDf9AqrElHzauEK09dph0PrFNr7ucUU/MvH
Q7/hqNZjL9wWw1pODj/gfGy992kmd9I60Y2yxnJTTiNeQ3qcEA3TycQ74nOKylHMb6FLYAemzPI+
2eTh0EoZNFglocllpCHAD+VEr0R5PGKyjzx7n5hxam57W2WnotNH75OgdbfBt8TR9GAw8kI7qbBs
vguvqz5pig4sOl++au+0MNHzKgjFVMBvbjPzZUxUIYO4G0dMrvzSfMQ9F/xX3qVTdEcZsj16Md2f
HT3hSGEQiu3XzoWS5bwWspvKPTJl4z397bI6qKxvIjx4jXr8Iqi3flU9nfUtzs/yt+bOuntXSSs2
NqmsvN9egkLIsSja/k8RTjwYAMKlEyDkZRaHCmHi8eC4Wn3KK5u2vSqEdZB40DU3tFVysXVDXAUW
pzy4l3e140piGUn+undye/JP2iL8fxga17jNar/CqKmz+ml3ZYUvNteCjSAO8HkTqASusvoCWR9T
dHN8R/WrHrawArobC9U/5wCUcL5RiMlcufovDyesFAZE9I4U+HI/l0WLKBg30F1TJVb3x+8H8QPo
pdcfYK9HNVwjZLo2qgkx8wl84rINVVQaujzKWFETqZU0B2LgRXMwwPKLjlmWGNNhjip73FppJRxq
837yddLqIXmwI69yb7rGaq8ZGbyR+VeHg1d80fZZClkXYOBCn2zQQFp8J9papbeDSsvaIAkF1xYg
YpbexmIIk6PfdJWfBngqx6LYtK074u7gKsLXPgvvAGQpsas8VaXobgJz+oaUuf9opzhOH2NL5ASW
g8ij7AEc2vS5qak77Vrfyve+yS1/BNWRveC3ZZQHjgx8jdl22jnbjhKvqGDUUhq3uBOFAlc/aeU2
LsmT6+F5JvwUxMnHu2ldzVwEIwS8KmRx0D/j6jy/LjoEUppI+f7JHYrhbw1A5+BgBfY6G1b4pGus
VtCbA36VY1z6Vx6fN9r0+XIgiUVZm8eQFgR2e+eD++6EB1nheKehCEMeYpUOOEEj9FH+cuMqjb6Q
1OYubQnf+Bm5yk6+SHIJ55ftDbhCJpRi+42jCeMnNSCl2gA1senRHCK3N45Gmk3pF5JDBKiD3END
f9zQitS+ckhnCrZ2WEQPYRPryZZutAehe277YZ9YTeZ/jYzYf/TC2ZTsai65FjsYipwaHZ/qAeRJ
hQrq2Da/RmOs6Px9vCRvc76aFmghHDcQVwTl62mZkV0VTq3bp7HD1IIch/ao/2DYTbcbi7mRe9Nt
+oNd4Oh8iG2teLU07soqAGDSzDU1aJn6f5s2dpKjHsdJEpQohGjf/bahU5QWeJftXdImsTXqRh/T
TYGNV/dpxHBeabsKFAIRSCkg8gZGkfPY2l5qNQerXZxdw2H0nR92gZnYi9FgeX7vZZiabl2ZSlbQ
9iY69mOaWLetqZXNCzjS0nzKwH31dwpZNuwy4nGuN4ORTPYOXM7iiV7UwtiKzpvLQ1suAmJ0zplW
y+3d57YggXzw3Sz9VJZuE3bB6EwIjXmybsJvVaqni4jk1AwoeHiZlb46oUnGKzk52hfVWPPJVCXO
gAGvhH+DUy0/FiM2bPgCFObbf5Ik8+hu1okWff14HS+TYlCHpC82yHyA4xfijEmuA2ruOuOU1zIp
0IVqvZ+EqxHGrhIN398GUptxoIxw3gENm5LdBC9k2PUuB2DbYUUWtUEbTlLcT22fGY+tiyHUc9oq
80sEFHdpRxW0zn5UyGq5L1Gc8dTa+tCYvOpz3L/WMnfj302MKmu55G7+zm+k5W98lfL6e9E8vvhN
YSQ0t9JiX8eEnlfwRe/cLvwmmOEOUlm4oq7eKsBNXu4V/nRytNCTR/Q6uydTs8zunjMn9JPV9qBq
/L5L5H2q9DkZrvyAy0gMsB91L0qBC7ZwbZgz0K+FUd4bp87RZXSfKT26b61O9RsjD/V4N2HsVpwA
Vs3t/uPVXyL580NMALaUoRZdf9qfq0g/zit2R1eld/Ssh2w3K618HkUOc1W3a/fKTXrRP3trMrjk
p8DI2G9rBUtl662JZAKu5VHRt6RCXmRGNyFKNqgCmUNZvXYNWOjNYA51tqGarNlchJpm7AtdCU9u
826Sw6mZ0vHgQfSzAn2O0v65rMtc3LJdhwJHSITEoyvTdLlA7IoFZbqQA0grlx30r16WbmReGie9
dsrHxDMOtDX1InBnuGCfKhsAt3Ts/qvRLSzO/7w+SMQxVfTw+NNcx8mYWIyY0yd3Xoz03ucZDS/x
Re8igHoBMbDdX7M8uzwLYDCoShJF6aRaxqoOHI1918Rpkt4p1HxQTNCBJW57QujwiWjaSx49PTTq
QCoZ/+ogEcnnjz94OWurDYkqPDbk0POogK5Zh2RYbgqm0j81+G8fx3B2iNXcTH/uEEe6F3k491di
i5XJDQVnB9A6l7q9dDnBEK8+2fJ8XJl0fE/7wXCpMuON1T8nfYEGnaZXbfOaRyqRm2xsEyBC9KfU
Bv/S2Hsyoqn47kRGFIJZ60HXvRT9BMxD6FPhXCtevhPe2iApIdFSOYUkspbo17XBrX2nje4aPyR2
DCatz+bfQF67B22iHBK0RTKDmitNN8jyuH5cmF8LFkuFxmNc1qqM9oB3NHXnKMprgSOKWHvwy9xJ
Nu1UefJGG037lxYaGo7iHWtQ7iO36KMr1YXLs4SgI7cKvG5uHRqd52ep7Jp6lloW31WjYRxT1FxB
9OpJrN0kcW5gzq4B+s0XK++yvtZdfWNAnW8vyjRIgy/WLdB71gypuIpbz9AS9/8oO5PlOJUsDD8R
EczDFmqu0mxLV94QHmTGZIYEnr4/3BurSqEKdy/v7U5BJSdP/ucfjjJNx/8st2jpH2q70BvfqWRE
9Zg70jjNtgvDxYQIk5TAUCFn+SCKuCYO6YT1xQS7reH0xif9+2zmovmawoqYn6FT99O6VRKvfK3r
ydhZdjZEIeyLeLnKdxEY+9pzgWyCcRZFtirhQ7XrVmJYfqo10Rc/m1qpkuYuJs28bdaxMqRF5E/E
PSpeIAe7cE6j4VTWlwHa856RUWVuWsEYzado8xAzqsHWh55QfOcz7bnJWB7J0FE2Kt+koUZjviEi
1KB6ff7ZXiA0fDfg+bToi0uHe14gndSpWoKSwTnsWZVB5uqw8BtdES9RxEQ+qLsYcHiDURvmUknp
FN/TUjOV/goS98HeshZRr4NeDP3WuUdpButswQOik0u1FCsiB7gZuPGMQpqZh9zOre2usPiCC/b5
83+w8CJHYWqwzBXYWe83NeNyriIRvHdUV31GCw+HuxmI81U8pVF8cL/0xPD22r3og7sJuQ7cTZC7
Q5C+0LI6saCLHcL56CI3cpwAIqDdbCaID7lf5u7wpo5VGvokw2reITTd+abpiqJbh600Fd/uTZhV
MkndY5pO7nqgy3MWSE8LN5gpJUkwq56A+6cyoH/BHI2JQNuKqb2hcdXcXQgUMR1jb0rt4zCRT/U9
n+Ae3yoOIPjjXJvZ92Ek3pqULhnZgRVCq5Pr3oXVaq9aMwuLYQVEfY378ueQev+VL/QcGlrOMKbM
+tlx3elCcYxC9Y6WVqbanswsp1kZXVZMj3VRFs98sbQIIo28L9wLylcYj4M74pWVzq0DcGvFxbYo
UuXXiInmNZ37B38d5cfAWwlzzmUcdw4iDo1ixaGbn8a8n0MsUNNKxntTS7hjeHPmOttIK9sbGWP4
/VWvRiKDfVQDCQ7jo9bHXzwBfrsC6U7M78OEpeS1fKLLzQz2S6ujLiYtiw7y/WbuFnvW0RDVabBk
elDdNKxXTQO+Eu2JpU6nLV4teFOYsk+L5kqPeHn+L9dJNCRL8ikK1rPTQU7dnA2QWSGkt+5vpCgS
CnuT7JoMjNLX7Coxr7RYl2g3invgXBpwd2FPn08FdSetcB7Xxcka7ZQePA8Te+eF0t02SfGgkdv4
O2OI4sMgmr7YjcSbo5Ze+aAyPayuFLALCtPyysHxaJJJOLxEmLNodCs9b7tTOg/KlAT6UKnDCqjN
xZp/skbNvLcYcNz1EGSUALKqlT/0cz0grUnEpMwKjI/RjeFvq23iPtWlHEzbn92wU762uWKGD1Qh
Jd63cz5Xu4UIFt+TL1/b11pm++KXpAhDXodMxJx36WDf76KcQ1MYddKeosLN0m+pYcTFox0PLoTT
1NMPpjMlJbxF6iW8CuaVq6HKE/mM3VO2SWwF7j5Hl1ZnAdl6YQGbC/AnoKY6r6HmiOKJKJviUU0m
Cn2ez+G3MBsI3q5Ls8pXZSXcr+RhlFjUaBPlPjXM0Nni7punpI9iyGPmjKFMUx6sMkuMQInD0SBl
PKU96FYd+i+xC/tQuJtZ6lb0zUZUNaxMIr6tdVZqJRPjMOZqO+stoh3iTntxG1m5Qd586ZnfQplq
yqEbdbt9VPIRn/issDtfjxtym2GS6Mmus5qkQbMGJ3Xfsy9rX5Nm1/mVGiXemrQXqe9tWA3hLh41
RodWrtPWQW5wMGbqvHn+TtiiBeKG20gVVT4GTrod5HbmisyHtZwrLzYEUViIsdFAmPrHAw8vxeUK
R9eMOR7Ekfe/Lq58toWoJDopdqH1P2JrcAOMHCXqM9krK68naD4iNsFYf77u5fSahSntDA0coGWK
xPuFu7hiFuLa0WmaY+kEpaXEu9aWev0bQnbSHpJaq5xdA0GvDCZKyQ9LFvYr8YRZQ6bNmHnTa2Rx
g/KAdAdG8L5MyqLfZza05kNkajhT+B2ctx8xR8g1JfQlEcPBIYyxGhRFQssumnh9zGZD6EV68hTA
j62WTs6K3Cfz1jGa8MS0BnYmBiN45IS5zLcCACUOzFQzfLAwB2I8hMor4MNl/eNvWvS5KlNTmJrn
cumIe13X5EKc2PPkxpM8YBLwoJWNc2qjKFECBBqc04gIjE0b1c2Pwgm9Vyj+CPEVo5T98+c/8VLi
353eDh0cCUu0SssN9JyfEHUOXQxRDCfTrkpggFQgWIhbx92rmJZfgTH/0GzOV+PaA3WONBYmFmen
cU6zkGekm5+UzK1imEI1miVY/2q2BoAzjQDQMsnopsy8iYdg6iWvYOXmkNlMX0RKPdxriWUXRxrt
CFYEBGEP0pYJVCHxuY5mEV/5BC6u6Gif/+Rjg0QAiZ+nKME4YErXS+vkjGZx6LPSeXLzbmp83S77
J4w1xszHNk+5K4bYuTIB/eN3+e51IXvFKm5hGcBc4pR6//nhbgSDb/aMExvGLbK90mrVc2eqOP8G
xHQgU+gcI7aY6FVTIvS1lbSpFfrj1CBpcVJtcH04Jlbvc8qqqh+jBfgRd+5U3lS5zJoHU03baVvq
E3nrTAgLPWigRj3IehiBmOENGnHgKl4/Z2utzZLpSVUV0/2ZaU32ZmZFgtJLTwaynoUxxYHOFP1L
Uk3O6E9TYjlr7H76dIXUqPOOhTqSabqRQ0swlW9GzBmD0tRrK11RYRRtNal44b7qfdmcZBrXkfRz
FJBGH0TQvR9GQ8vda7vxvPWiMlAVcE23Frf4i6xfQ04ktKlzccC8Kn/qeGH3FTHhqG9mR91aU9E/
ukmCvM5a9FVcuo6T1YuNDJ1yp1ao1ijXBAWbjXaQqjWe0l6T1A4XKdPnH+nFH2riZK8utw6aNLrY
szIcwxBLB0M0h3rGrcnN8+RXCbq9m2pFWVc69sJ5plwpDB+sCTURh2BAWjCx84E1mEEpw1aRh7we
1F0yVkMQqnoREJAldxrdiJ8YznBlx59XI0rDH1a0RlMGPHxuQF2lFYxft+53hTmLL5YTOpkfMy3A
wEwFwr+yAZam6O/P689qlCJsoICBLyz9nM5TGOGp/a5ClQ3wVSQqepnWqVaTNsbsT28wrpGGLl4r
T7hAIhAa2HRIBt5/0pE+yLpGOLLrc896ISuJ/KfKjbLi1hzTDsWb0uRfREeLdWUPffRqOQi5ny0D
CC5D7xcmFsrD6Errd2XXNitHWuW8cbM2aX0oFM41jvvFqwV9ZZa6kLSX4fA5z7whxSgpuOzuhYlL
6pjZ6doTnb7B+OdHU9Hff/6B/MEa3v2UrOdhOcvRurguXJhtC0/2XjHbuwbmXI7kqp6ivg/MIhHp
fZ1qpgycfrbnOzuZqkOTKZV9ytEtVPe1aLho17MWfUMwoSerRigK0uHOgC2SepT2lW6n1qur5er3
moJGEMxklunKlmX6pcChNVtz3nneLnEL/UFOMTa+WaGP5aloPFvuvCQX8VePdAQr3hRdONX6mg1n
hj8TlIra95g5sGSbS6LsZFCrfZf/bMCdJuHXkTWUK5FadbzKGUjnsDaTsAvqXvQ/9bDWk6OqEJG0
Qf3hRC8Z99x+j8VXtaqRS0Z7VKhDHRCpgmd0QZHVT5IGeI17Kkz0pjYGO0DwOpQ1bAdD4+aDC5l5
KKao6Bfns6H54qReds1M+oO9sbBQwYzgzSEiOTvVFM3kDpTm8X4qI23+osep5peZUN/k2Mz9bT7h
j3Vle5x/6MyxAXFxgwJ7hrF/RpvzkoE2z8qTfdZo+a3Tuxp+2WRifSM3OrkWrXXeMaCt+P/cApca
tG1/RoB/jS9EWXYABxP0HhT6BmACeCHs2HHlhjgaKFFTrYvWVblwKaK69h1cPijsIvw7aV0hgJ37
r1qJxBc17S0+8jGEdkF+eqRVxo0568PPz9/pMgw5++KWvHoX3iTtiX7OqCY7b+aS1tg7rg/Sr/Uy
RY2AqPFfwxh4nZhsUTIRriBZOfd51TxMkOGYuLsoqhTzZVAHaR1EY6r9tQp5UZohlZJmgmULfGVK
yVmFTBIdbjuKnV1PWuAdw1f5qEauhqVGUc04VuQMyzw55P84hFmcAMkX5xq60CgvaG5cgmPLqmZv
5wgyVzfOBPFz4+m0unmLGDOwoTGUu89/vIvDgDURb0GwAEFdFEHvDwPGTQI2S6jsADzT7mZSa3Bz
E37ALTaX3/51LTYJXjtI1Lj7sOb7tZzaqvMSajrUGrX9KUcRrntoboYfO5N6/69r2WjR0A2SYcmK
5xRhEeWKGzkyPrihBaFjGJGGG7BnmlVXucM1QPiykPGpg5txniIoxZb0/ZMt4zEb/lu4r3LP3OXe
1N6r6VSv5t5z4eOK9krM0OWvtpgxAbRyk+eVemdQoc4gxMy8yN5bXu49D2oJEJF0IZOPvrC/fv4m
P3g21iIWHtqgjuX/2bORM2aOcz+TlVlbz4lba/dqo7UH6ooMGksO28+XW2r++2rCo/EmoXUzGbzQ
pWW4JYBXqxYVWplXQFGmr1hquTb6TPNDVZl2iejmVURo5zb0DLH5fPmLa/kiwoH0yotF2YXX8tkJ
IZCaOqTJunsJ/+c1xq3iGBWj+qoKU7y6g9LtrNLTM2RShXsSWBEsmWjmQcymeuVPuTw++EsWliZF
b5mPnn0uliFwYgYo3hewb1YIYqafXJmcTcO46y7VOjTdFYSRXcbU/u3zt/DR/uKzgf/FAByk6exg
nmm928TK7b3CsX/ocMpYJ5ivPDllfe30+Gh7ecTJ2ByS/Ozn6c7CCzOE1yxVFWa1QetZrmq3cH0F
pvbWnnBu+PzRLms7xYAkT4AsRpIAae8/VWB1bIUmje2sTabhyzptj27JnUZrVXRLE2kBAW/1mori
8jG5PCF1A+7gJ7sY8PdFw602HM29gwnKf4PWCN+ee/QRRqsGzEO1K/DS5WPSdMNjBGQHrMDZ9/1j
enNi2hglIAnJzTHoZKKvPDPuHsOwCC388aL8Xun1dvjn/opl4YEyaeFJ8c14v2xUhOpSb00K4ZBs
tai29i5DKz8qdPvKafnRE5K2hmRoaQi4Lb5fKu2TED9RYe6Rnqq/29BtXvB/Nx0faQxmFJw/800h
4K//65sFhmGIzrCROwYylLPaywwNZwSAjL0dF/FNrQMMBcQyW6dOECeH2z4NtWsnV87pi/2zrLo4
ktEnoxE4f1pHEMYn+sHdA3M79/AdgcH0SqbfTROI0BfECl9Z8aIG0OmrbFbWXYRb52qEMXLd0B2x
WsICRIcJX4h4l0w498Z5pV5rQ7hp83O9r/tMv/76OY33P6fABwNWf8tg1Dbko8AEeNhXjc1VXxPM
ffyx8TLPN8OusW7LUlTqD0fERM9SnLq9WgxjCJcvsWg9B11yjTMmWBuBPjPFhRKpE+DQFqkgu9bq
mken0MvvbmWZr1HqGHIF10D9wtE9toEOvUSB+R1JbZ8gzu3vVQNV7noeQlG/6GDe00kKpXHvhxLm
wtqJvQrfbMKqmtWEmFH/r4KtNASmy948zHrp5BtjIKxiNTTVPDy3WOoZTxxwGoR6Ac/XVxskb36R
5eHX0iwKfasXKDrWJYZHz0WpKdFKF0l/Wxl44AQaD3w7JLZW3ZOq5OyVdBxzP0nsHDHcgM4YLwj7
u6ML56kzwxlvKgKDdrKJjN86JPcfqjW0SgCJtyh9xVSSFH9/Zot+Z1TUih728iau+qxeQxRIegKp
WtRUs9DtW1Jo6L0bTUx3DvmZj4sG67WgVeRCzOvzHTighxRLuDgwYI6WAQMoV3zVtCIbfJlJ8z8G
wk0MD1eb6zUy8s7Yun0xHnsxKhAwzFxfS6UmJ3EmaVX6/O/6I1Qvl5GsaLBIGcq8OiYO2ZRYoGUG
NleDV2NFxyTIvnHDqkwD7nMKsh871rFpSSWvdYbH+dTXTRRuxZDFN42EquGrbiV/EuhjnbTCHHru
wZHyM8XiK/EJnctfo8UtdfHva2r1QcHNJz5Z5Drm93iYmcqPzKjnQysi1/shvUykmzHWa7EaBmUo
A1lXo3fAcFQ94U0sQ7+dplr4ES5yQB/WpNV3BV4CgMV6lZsbzS45YRtVQ/kce5p3F1WJa+EEONTw
ALB/y7bI79oxSFwcOn5W2pBWN6h5IbDUJuYmv1tk73FgoXtC6S46Y17jn2b9ZrjNJIO60ZywrklS
w8eDUrPuQuKScDayZ/y/HbDfFXfwsH9W84Y0zMDsDPPUoStoex8+US2h4E+j8iZqb34wkdHM33vH
KqeCiOpe/KiwE+pe9SlUvley4+upCTcccKsKEQYiquhmkIo6qfQCq7qmLzvkNrGK1Sb2UsUqU9Az
Hx2cOqLRz2x1yqjaSaYG3TwjN1HjLFOe+BqH5jHXS+w/GH1CxovbxvmZdbqCN888YPyK/qebPGwK
1Pglw90s9rPJI/GQzWz9VCWN3C7vJGgyWq5FFxfpT52NZH+HP257nza95hC2jRNbUCZT/tbUSW3i
X1HVytoo3Hrgb2vz7oUhluwwiEgEzgddDPw7WSiYo5LQ8V0xa94ccCDimlDBZpqOOSKF9peTAMX/
GhSzqu7jrIotTB61cMAGrbNKKzBF3+wL2Lr1tpgGOfnQc2AJKZ5UgcM7xaoIqGOqcZfJMWe+aBjT
L/gJ3rjKE8o2A8cpUfyhhQi05s3q7T0kZtNdMRvRXppGFveJpdjuJmrcsfQnvcQmrNezlA+jnfun
wlbHB4adpUecSNX20U27SG2AfDqGZZqBjdEb2z92j1mkOjduVCL9sfFk8vZpq0dfC+hFNkyBiH/B
M2Tr944dLbaEbJUNDK380Jh1Bb0aMOYolIXgKoouF0HbKg0mRag209XU1eqzJ2alWUnEM6DLydiT
t+MkYu8ajWGsOpRxNZ5OM1Sbql10N1DZXfNU15H9rRCjewcIMA5wW/pe8afcHNK1M/AefjQyHUmF
r7DHCsahHJnsM4yEnmePOGE20MCiTWU1PflUaZPIIEI1oPt1LNM3BU7gb5lH3o/RVmMYCEZtBcvt
lkgUzRt/DX1K9SGrYTqmXRQ/znYJPXDwJIUjj2PvWVEGAxuemCDHLcjdvMe3c8LqPSzDlzHK6xxC
fJ98G0mXuHHqAvGvMlf9TaxnbhTEJI8Pa7dXxr3nteV/uQJv1JeTXjm+2yndcwSx+Hej6Pinl3Zb
1+tQVGYf9KOT/IJHXiR+UzqlZ/gDZA4QoAL6wbYacI6cK63ztiO+YYQ4NYOiEbGg8iPNLa6EcTy6
SUC3NT3o8OZjf+qtPr/z4mx87owof0iTEIdFxbPr8s5Ma8V8MEzFm2KiKRFg7keIc7+7aVE2NUZW
Zw/5OFvHqZMOXgHKVHyrwm58VePayjYqsChJfaSgnGLC17Alyzvztp0yW/Nlb9cgLU1jRdtam+2T
U2iK7jtjWXzJ20h5Y/Si1Xs83SRQad3yq5jQG7l246cQEPBoiwChf5mTehQpgx92FQJZGcLR2hl/
Yt0ziD83QKcmxpKGKW5g3dhI8CsVvk9teQc744DAs95Mxb4Ja9nuDW5/3Trt0l5dNyU5fH6Y4kob
5Glbn4wEm0dMWZOY5KEy7+BdtXgb+3bSWfLGgkR/J7n51qtULVqM4lph4jpq2Mkp9yJv3LglEWYn
k5Hor7QJF5dP+FrQRaXoUr9PjPbRFWgeuBwleboeEeu/9eh8XzsDhHeNQ2uH25ulFr4nIJz7IcZr
DyIJq54ITTUffA0vBdgMHj/WNpFD/5i5M/IhWkDtbiorhz4r4ZqLe60z3xW56Uof0RJTF417S+GP
LS0MJ05RMt9HmKH4ZqZ1DmXI0346ZlJIuJWyu+kUt/muRKrMToYq2zdNgCb5cwnj80kVeRrxmxbu
i4HMvQ00KYa3VNHGbN8jdi12ulaF0ZF/w/CCSsGt0291DFxcjFTSoxu38pczRFodxHZtdc9a2WXV
OmobtQ+YpBvajhDVRY8zTww2E1Pr9G0yu92jFWMOxQNyL1y1Rui6SFnDJtxjmlXdTn1lV4e4wfrD
J8LGMd5GnMSTrTvrYbbCi2JYe2WLwWwJq/Rt4DzpNqU7wiCTRDmbN1YmbSaqkRP955mtbPzarvV0
xX4evMCKyHPydbDKeD+WYkq3iupO+Ib2ao1tG+7BJuwqIyx2eSbjNRNWVPS50xrPOHLM5bpDF4J4
rp/oyzxvnp5g9ox49I20kWtdL2wgJ/o0hgbKaDk74XnZo5IoeJZETKXdoJod9x6nTW2CkaxpN5Vn
lNGh1WpCTo1JM7Ndn0XuW+wVeOrBmRzsjRiLtAxEHIc15yuM0lVW9fzqXhkX3QEnFcF4oNOK+KWG
TtX4ZdhrW7WYyd7C3a7BZV3Xl+eZsCfH/8rWxE0I5Sfc1hWCdT8pwyTdZ2Gk8yFK5A840tWwc4op
sVPSyZW4fAQV0eQhZtNj1ljUIZ6AscKgXYkI7ywRT/5C1ZI94vdHK2g5nDYHqcP26WXOB5BhS3RU
c5tfCHcp2/HpTnts9bxIwZQTQ6fZt4qZli6vIdL55hRmKMadnk2/shNyrJdNnQpEIBFeE6Ybq0/J
WDravTcv2dGuFEntq14n8WOx4uyYjfPorsa5ze5szA+bI1YS3aqdKByoFcqO77et5rH7YnW9167c
uOIvcGZLfC0EyuovaqWFMpiMouMD0MlN3shGKTHJNNpY23O77zHyHMuqG+90iaXPXidEzfPbMhEx
BTyucPcZGokvqq6ifVpGe3TZjg5P0PeY3L6U+Fg2IB3uEK20IU/LTY5fgLdu6155yDxM3b+5Mf/P
fpXoTYhBWW0rZGZruXKPKYpGa0DlqlbYN7Ms4Q+ivIHt0NKmiFx5rMtZfnEbL0+OVt13GTwBxm5K
01G/XZrTMciUrihP+qzr2d40B9XwNa/klys1OfW3TPEcL0iLrpI3ZitoZwAaUwVvo4zWy4rqwnlC
RaC8ohE3wm+zrJvbDmJgt1XaWnWvuNx/hCqQjQMOBXzMDfgMwLAysJi+i8x9NLSHeci7J12r9SDs
FXOjiul3Oyj69nNE6g8ocn71hXqJbwQqA9CT5e7/15xI4v9cI6Y09uhFnfRklMNorAQNvLMK46lF
2RC7OXq7uKn1QxhThvxKDvousxTCTdArQbwgsND7mkXxYn5NCXd88NwEI2/wWt/WovikNnHfrPQo
sb9gh2oWJxiP2k8AtmJDwtoUYxqc8eN1EyzGVT/0uA1hbNoZj5WTJvpRH6UYT42E/IZ5Zj7wMtos
DXK1LO5cOVAUfQUN4PgtqyrT8svZNX8jdwnNvYaV6leVQcp0KuvRerE7pMt+wRHyO6GiGFvPDpVk
05kzvp2gPVVyHJlU1EGht5D4iaPDXt4s8waLlJFQzy3626o7JA56xv0UJ2q3AR6ajxNstGKjofbU
1vFkZ18nz+3jr5USTmLFlZAxmNlnRsrp0F0LXr+AapGPLaoZlCLg1hejKTC1FpmIER8UrzAfZWvM
p0wkuvDlnI/A1JHzc+rKZhuP/ZfPN88lSmMZDNiZ30EbhqG37Oe/9k7EzR7tWpkevM4+uI4I3+Bo
ehtDw3XjCrZ3AUFBVGBWC4WOmdHiW/d+KRQqo2oVGe7QCa5QE4KNI7SBKaga4XwJw/zKBOcDJJ71
QC8ZihFxwSzu/Xpo3CtmAaG1tysv2enJnN4rs3TnVd7Y07PeoLJxRqc+6kmPdhw7dnrAfqjMg0p+
9tvnr/niBybRDqoyPzL0RwarZ89OW6h7XeFYexS/w66pen2TjgjhDN3DUhLroOYbMUc/0jgMnSt4
40dLL0m9sH4YR1rnwh0Njx/Ghaq9xyqOvo7ry4ZWodl4zEloVcOi/8/hNR2dDAP+z5/6o5+AMQB8
GAQWzLL/6CD+2l2GWbuRcCZ7z0gkXOmkmzg+pSGsYKoofQAugl+FBF7RfK3DPQG5xwjpgSxj9xZW
Sz5eqc4fbEF4JPwXoQlT/PPcXQMNDv7qDpjvPLTbShZevVJGRT30Y14lIGnpOKw/fwcfvH6WXPKu
YZUAbJ+NQloPRmZWSmsP4UtfJX0cbaUFFSROzPhA/MO4bRtEQsZsisfPV/7gKCLOFHo83zZJFH9+
nL9efquNkE9HJhVe17mbPIzS7yCvgz9hgrXvUZ4vNGhC6j5f9aPnJY8OgiOfHh/d8s//WtXQRRgt
+BlUdVyQv+e5Z8SbgXCFQOqOJBdDhriu9zhebOJp9q4JET5cnskT/1ns6M6Xn5Rx7pxe4aGzsd0U
SC6O7jjJ+1p2ThG0cRP+jJKy3RV08eLKQXwJQcMZ8hgWa0RR0Vednf3FCJQKwGHvsx6kAfNLilLA
RR31vNfKIvVTtyePUOfGZCeDfQNrKL9SYy/K+ZLcghEpM6qFFXNe87B1MkidcK09enl9I7Bf2KOd
O2VOMV8h2F1+20Sc6BBaTbwu4LxpZ11H60i0YzN1pQfTHTZGAUtlsZUEOBOxmdenQeRJ5i+SO2fj
1VlaP3hg7fFmzlL3JAdtuDaau5CELl6MyJS1xTMPCsY57wLjt0JDWezu46q2tnpDE++bdP1bO/fm
I1Y1TYqHxjjfO3nd5cdehYp6NAsbNZSYdbGCrQRikWlJs1ZEG177cS4+SMb7bErKP/XQxPPz/afh
kSfFO+3TQ14N4LF2OmwYitYrLXL0t9kssfUDxLqyIy4+CBZlbAg1FX4GxOxlx/z1Pc6t2TJ/yLKD
Jcgc9Rs70m8bJ6uPcRTl877NE60HQ5nSeBfh7W7/azlgecY/WHnglolz0Fk5sNRa58w10SNJgp46
kmhQITN4A17KtXqXdvUitLTCYa1E9vD0j7UISgWUXJpxNFuEgpxtUX55qc9Movdh1CAx0CtNYOLG
XTRqI3lQlb7cN3Yn6wCunPr787UvVPMcejAWPVyncQplzndWDbDgN6ZKwN5Sp2L6imNLU2xVrRu5
eWHKtW8lg5/TWNSwS9pYdOEzghUYC1W/mC13Nu4cK7MrhyIKZsS3+XfNHSv9iDooUreZaIyd3Wfj
f5//0Rfn43JawApe5nZ/Qozeb5YKg1iwP7OiZQpPNiDFfxPk+o1uNb+G0TOv6XovqtWyHMF80BQA
m81zgps2jIxna7va5xFURhNg9Xenz9mmK7Q2/de5/bIWkyS2InJsFnz/aNhkwSsr62ofmUn7mPUd
ghH1/4lLGsY566Fpo9siFPLKmPmyTvJG4RExeDUgLoFDvl+4h2NKZSRdofHEMB5AVfV1ZxTDTULr
9VrHXFsbaJWF73g5DlZpqbRvTTkAOMNtiP6V+IPLHvwwhOag/th4nb2FalIAWrra2GulPb20jEzv
TCMyvL3wzOGa/9tFvcP4YPGGVrESxwHu/MmhXxPZUELFAdzSibvIukbbJWw8d09icIs7rd1kYTAR
WpVfUatfbGSXKkvspAcnkn2lnvXbdVfWScEldz/bY677Ot/OjVEwmyr14c6unJvPv5uLjbwsB2UB
9yfk+Rd9boTXwwimNuyb1JarqpvSewyR0+0o82v91eVLRYYPr4bLPqwXtAbvt5NlNgLDgGLY64ma
boWph+s0g08kIqBOtBf6rdCi7oq886NFIfNAM+d9uhd9M1QQ2O2WOey9JUBrFRd2PgQDKW2Rz+DS
zHfRXNdvKWm81+zoL44v2IVUT2/pn5EjnltIVaA1jpt58x4KWfhizpH+AFxLpJMRDmp7mBKk+Pgn
CUUPEi9M9M3nP+zlg//hcXE9RkgAB/3s+Ooxc1O4nZh7tK1e7Xcqlie5iYlyJzN9nbXirdbC7kqp
utxNsBwd6gXdM+6U5xhSMmZKOnGW7sukyg65Zg1GgJzRaQIFfCncff6IF58KBjYwlO2Fzgyn8gI9
8mIGAprTHKu6ksJ3k4oJVhTFzA+xZXwD2eUN//OSyBAXhp5uUoPOQYekQMjjEjNyhKKnMemUObO3
PKVBsMnTiQ5VRDjc50suVfYdRoZX8eIesZCZDQ7ls8IH+bwI2Uj9UcW9RsOl2un6fdUxMHz7fKEL
nThgEYQpCp6h83zo895/oA2jfztN1fGY1vDC9gkZkUWQAN0mv6J2tJ9cqx0nLyCWOsmCtkjcV5X9
K26Yp6T3TGll8rMsHGn7mMg48ko3ePljO0vt53bGnRTrIuP9H6e0zjDqUa8eKwE46etoHHwdHsGD
i+5tJ9rpCghz8fliJQDLacmRwP+TROf366F8xfV2xC5e5OPoHFqycm6R6v3GQyTeYqCu9Q9pbai7
dJDp9vMf4uIr8vAtIhiGu6hp0H4u//yvxleLsfIXqNqOqJYHu/cFjuzdjTWS0HNCtHYtGf1ygy2P
Cp0WgGtRq5w96Uy2l1uFBfbMbtmYzziEY/ZOqJNVXdnJl6+Um/Vi+cWsbXFqXP75X8/lFhZzWXux
kaSjSaZ1V5UDNohqn70Ia3LHPeHgYfNAnqIYftqhWb5+/l7P18cwBBAJzBA1rIX/zrLF/lp/SCK1
4SiMj2OkiFcj000Eu5a+TvW+xRuqKdPvkiyZrakMebT6fO3zcvxn7QVd4PwzVeKe36+djbXShjpr
l5yuWJ/H9YERCBNFp5r/66Qonse4GV8+X/T8m1kWZQdzqYROvHA/3y/Kx566U94kxyTks/cTOE2P
JtorBMcjmu2U+fpVs+/lQf4uV6xJrBAafFQRHLze8iL+eslQHvUlXj0lx3OI120Vh9i5Z9294SQE
CI52vkOYWQU9Xhxa0HQQ1pze9q687Q9+6QVLgAaP4pmdfVYsUngtdcu06kjqg/HiMae7U8pRHN3B
hKBmhel48BxFriwP+uvn7/xCL768AC4i/+PsvHrjRrot+osIMIdXkh3UauVovRC2LDMWUzEU+evv
aj99bg0s+A5mXoyBye4mq06ds/faiEEpdoiGOVuvJQoeY7WG4pLkuabal0yAyTRIGWaFNf6Np75C
z8XsrYevsLbretEumZZEZaoxOB/mCUtUby7bcUFdhV7fipUAWNIi2L5klFB8n2T2leuDo8vnX+2U
CMBxl2KBltvZkjPWHDjdvl4P/RwU164iAzbWZqSroQgy30RiX1sHB0drESFrqdQtIYbpLzlawJnr
oqy9p54N5bE2O/mBrGt+AumZVnutMF0NmzCbxTFAtZh/a8RcqW0CBTY5CisFXjQxbD6itxHpc9bZ
2YfKT6lGXu3Oz9YwTBPEabPfL4xzUX23qfYraxNlXHWMs7OFSU3RdjcMKMYj7q5+rUO6d3URSzmO
8nFhRl9uiVFsHTKTqlU3d1gLbINfQnfEd9F0BhmfTF7furVb5DVYZRLQ+wEpTARvwLodVT01T83g
pGCiFmMkY0pY0tH3tlU3H5nuGTdGto5vtTJcuE5YG59Sxk/Qm9Zc/Rpmo9VQdPZlh9/f4qQYsORB
/beBpmpd4tibsfLmbZM4dJpWfDZb08r85BAQIAh4CdA5abZTMFWPDaKX4qY3Bn3eW6PTX89AxpAl
eGPm7GdnHbId0a0qiYpeedom77tSXPVVmVzY+OcUSXBuN94tbqeMyGiYaFMNIofbpujN0rjzoPYQ
KUA/IM51MT/NQyLqGzs3SPlr6jWFyONP7uViO10SOeNIUzggLQeer2yGcGnUdDlg3Z/CBo/fWw1i
w8P90akyLph4jnEKg+AbMApbD4t5YLDneJn6MWqY+cMc6diHPxu6cz2VFvCioTLN+2Bceo61+LKX
q5Z1og6bqRNkqq8KnYpYBuvSxagPbUn3iTzPmRG8uWTZ3s3ZSv4GvuuFRLI097KIGX5mQb22gq1H
YLC9MxKbRwTp/dKjhJPllvH/hFSbJ80kzxkh8raziDrcz+KEeaaywQtoADb7OS1p967rrVNsyKI0
qlvbI83muPqJbey0yemMqyDpLPoyo+s/r6OzthfBhNQFV9c8EjBUWcaRLmL17il42OFKYGRGdMPU
Sp41DoQPgOrb6WPsVNpetiSSoAkcLfGGvMNPf6F6yMo7h9RS9cth0leSCBF4SUymopvsrbRrQYOM
ZY1Age7UbubkwSlVWcvtaEE43dgWVNuLheAzsSnSFZWo4B1o49LupIzJI8GsBw96si+UPdFmR3Wg
G/e8uJr1QGw38g1vgpwaVdZsvzOOnas4nU6KJxiIthmuYzUMTwihzBc/Y9m7lXNBVG1T6cZjno1o
zRLD19x4QYXsvhZLMnOUBlTuBgczXe2foCx4HlD76H3klau4W9fcfRLkGpfxmOnOE604VT6ZnN/I
U7Q9JcOKzqe8aNLcWrbECla9Fvl2Mxs4ZtDCTTFRdUH9neVafmdOuL6RHqn/1HPBCG3KkN68DbLs
G+Yn0t/hkQxgc1sJGNnEmBOCmC18/7FyUGBjWpj4H+1gSHsye+jFgBmV+n1VqlN7UA3OcdYFtjWp
RqeLJUGZ9WWHiXWNbHIKYn+VFrRtjzTmCIrNeKNkR2u70/tVfNOYpCAExa/K++FMhJLwPvTtkRlq
Mm70zkucSFcuvTcTgv8B1yS7icXG8B3AUEuQCaq0IQTAG1wao636zUqWlrNN6tYB92TMJfHWxZq8
ypykv4jGJkxapHDN62QvbRdN+dy/LkHLS5twnn2x8jT4VoyTbV95JuASMNrOeND6JNkFja2dAs3k
KPZ0jJqqCCuauId2NfNyh8KU6ka0WmuqqLAdF8nn0Bb3RlYv9qHB255dmMTnXnTOOjZ3LSPs1gwh
PcFdR0qZXwV2OS6HkY39oNFtN0jxS2p3c9LEPwcVesyYUo30pkQas8aK3FjfCAvqyMcNUEPvOLEV
XuwjTtGjTMHEJ8tMaglAOzQdOkkHU908BILt7cXOK7O+bUfpyUPv98iEoDK14qZj3dH2DSHlH4l0
jJUAts4knngQhq1iax6QHy9IIbFEM4f3X4PUDF5gEBBoCYVReGBxYIzEyHBdMEEpAvoL5Oz+DGzQ
tjDAGtqAfqoY6f3cLMOQNNeycKf5ktYXAbCROLmQi7DJazl8Ix+0zS/mwJTHyg/K8gjEVB2EnlX6
/RQoG3KsXRth3pnaGC/uALR71afuwjJgasac701x0U7TUEQzRvQgdji3PKi0D55seOn2vm8WL3tJ
KEnn25OY7BsLSPNjsDLtas1zqzpkhN72rw5djnlDRDWLkfY7/NNvQa09ot4yusPoJ9mug4uab3Sy
A4zvHB00cEJm10BiSvQLbRT4qkEmN8QjEXdqOmiA8tUDdO/la7sD57y2vMnKLofjai6pd00AwNx/
jG7mfUCMbZotXTB72OvrMPxcZIoeuGlbeJK85AWjYIMBcBOfdBSImjhZ7FaHzMofdErnNnb9yv4I
yIhIyPBVmbFFI27YsXJTx3hvM9eoj8EadAm6e0TZ1UvS8Zxe4BY2sl8AmUw7LBk1v6gK29s+zdc+
jfxKTHuD39C/sLTcea5IPCmI/110egJ0gLNLz1kUdPO616z9onmdHc05CPRLEEbz99zLpyEuHE3X
LrPOrdJLe/SqNArS3PaOyeTruxy/arVtoOrrT7rSA7Ko4ayEiE50sQWq0NQ/8MV3KYEQnY3WyiM1
LVJoStwduUu2sT39nG6kJPx42KmDtmtsZHJ4Leh6XbNCpXmsp2mzyaaBjpzQlrVsSfyQgxu3hqa3
u9T2xbNmFagyW220k62oLTb8DmbdFlWNOcdmXpvZzlvVUmypEYmiSQm2LcLJSNvlql7QSkfanPbj
xiBHeYzdYXBeVDAvaQR3C8kCIQpesZmboPrRIXYxtlUwIVwc8srb+nY2Ucb4TUKFFnSodi0tIMhg
8eQPryC4iOziVB9/eY2HVKwZCuyJQD3pH06Z6RfQjFfDHEJXrMVVWbeVc7F4fh5XySmESluV1YMS
qt0FBpYnHeAxrZVsKIEX1G9e6UJ2HzUvfwO/UlHrZrO6KWmhyshBFjnGee1P/jX9GJndkCBejA/L
pNU7AZKHko6JVrDTBunVSCebdEE618kTbyBsg3LRhhAlp3eLn6dsryC+efM9HaTiuaWPUu9V0A9U
W+QOdvFstcur1kxo3MPWrYQZTYzM270m9cmL+7xytA1+NNT7pO208VQ7aopmGAsq9JGJEYVTdZk2
v5PGDUvGaxvL3vBwI1LzTbHQmKSXDczEEu5bWdplv0m6Yi5ZqWjtxcr0pLvvSDi5TIk3S6NutuRV
brnSvfZaPGgBdKvOaS8bwCj2xtXQBUcZdRm4Gq0wUFtXtsWkYibO+AqledvTeE20rogaimNxJDoH
34pCnY3IAqn1qeKmyX/XIRVyKB7tTvNOmt+OlRn834KIupePqq+dMjYav043uQfEbWOperxx10Jb
3udVayCqimK+6PSyR20nCLQhHodYHhlZ7ATmbRvM8m7V07E8Yq8ICHeRMgAshpOo0fXjKozszYWX
2F8kY7CwbtEZMe/JpiEAHbsFtSdOVEn2B1zvbApTsGcAg5sO3UCVrpm1ZUcdRewXzETigZDdNK7T
udq7CekLV5k+OT8Q4reM14fAy3YaMSP73AoUkZN9WZJbjgxHP87rrFkRWv+8j2EiGWIrcuq1SCGz
eeTSpN4P3bI20Md6d97xEHUO9qVC6VEiA6u8WSpJjBxBwoKOYZt1kTmpKbgGKU65ZGdZbTyL9aQZ
rUiKLQ9Z0i/ZkypHCR0WEvfeTatc3xCuywHPQBVsR02J+DJ2mkZn0swoiPSS0OkA7LOSdUEdTSRm
C0qRoZx/+BoFSVgNvqM2aRBURDMZqdOGhIvL5YJ6xBz268lQvXaBS4oAXfoEBSyzxJCdagh4FGRt
bmSO8cApgWFf1UFqrxu+ZfzJmd5z0hja1X0Urkn1efKhpJdyEbLDbeTibRoHhe2nEipnsSJmcq78
NXu0J5lsA6r8FJD8HPTPXmJOxYFYnPwR8L63bKoFbyxMrgLDe2i2Y9FsVF5XKpr6sa/2ksw/h8E8
DUNQnwaB8qHokfUjrh2dLEpUifpd5K7zLVkXdJ6JuWr+Bm0olTMspVaR/z6sg8MhUsuNKCtZIxog
Qk5VHlXuevJKc02yA0ziRPep9H3iLTEsUeeiMBxAx2VK53cTSxlNU5+8uj7yn9DFfxavFafC0EVd
0kXtrGrvkGYoqzalmqa3ZbTJr5ksU8kNFUjCt4/g2n2G09Kij3XnqTywpfsbzVJrHRsgBT96VpAy
QQXhDv37UDbFt07otnoWVYMlT0/wGNZzbr3jA+mWK0+iZt3NRp2+ZdY6LQdd+D6ZVFpTDncy6YeD
gBHVxNksrHlfDqa5hYIfQJhbsi4/iMZLGx3B/loXu2kl3DNOnaVhI7PyES0E3UDNf9Rh1vdwpvT2
e7emxq82d/GSVL7d2ztr5LdVbGRiEyiHCL16tLTJDVsr77osBAGNDYj6HBmkKfH5hSly7zuS3Ut9
iyC0Wg81HeZh661Nq2IONc4coQVpnhbRIRpFW+EGeCi7kpVUd1b7xQOyozbLBPZ4YyA8N+LOIq53
ZCAvXpqSD7EVmam5DybaZfnUacSjxvkqhB2nq5PZQHNz3wvtnEidyMSCtr4l0lXqmk14HmJWbuFc
TDSnOfk6OgqzrtRILkej7hFXgYWhPNgDt49XhFUsjeDSu+OuBPsow6JA2x2u6EwyO+xEKerruU6N
mSLRXYcNBx2ddNa0t+ersezlHT4RWexcsNTO7uQzOMwugquQ7CJsOw4xNt1uNUBDofqo9faq5OX5
3ucsFMTQkwCyLTo41ZgIANflm8QCEnwduN3gPbPRGt5TmhuU+yGCov67kTiyuO0wCxtHX9JzjeCN
dOsVxicD/feyCH1jeV3wg5WVfaxuVNaCVqGaDPVuQardS1wxm2rUunyrilR/kUg29agfMwTUCbQf
1K7LnH64aTHonONcbUhDm+AYrf6iy/i5p2s58MFoZkNlsRmf/tnq7I215BnTSWSszGq6KVwjZbH0
KzT9+CnbXe/Rj7gXPLly//cm4+cro3KAGuQgi0a/9HuS8z9NVtcqpF+UJBBajV5v+65mIdI0PKCh
lxfDTjZdNR0Ku3e/ovV/0gQwbsOG7PlIAhjyQcz/8zMPJcailDTxS1QhlHCctCuNvldrMhNPUx1H
lid+pKrEwGFCcQjd3nSjkSbLT4NE7i+G1/95NwwBUWqijGSMe9a2lJ5yyH3SCN7ykV+w3a/rgZYh
oVrO2LZPHfrj4XIpe4ZWOD/eCg+GXIx8BRudgQvj7z/Kp6Yziwf/UplTczmGedb51hS51YE5pMd8
cqpns1qLC0kcGSBH/BThVLZqbw4exorG+grx/KnRb6GRQqXJZPLESDwH1UHuYo1ChXLwyka8mmOf
bIkTwflhW9Ml5suvgESfPioPPmxQ9Ciw1LBqnU0zDNiEa20t5WEmJi/K5tm5cbrGuFq5Rx6BUy9q
Hl54GbOvfvFPTz5XPvFYDOjJeHzPmSwKpJrs7aA6SIWinRhRvy/uLGdcFA5MZAytb2JmxL+rkYWT
qTqLp4UKZ+sRnbpb9B5/kLuMS7Dpy6kOXgpN6euuZHWyt5bVVxwgE8xFX01FztrrFsRaBF203RF2
MoM6VxNPpqcoeV1ng3alAbixjOujtnQDLrSAVu0XQ+r/uJrPzBL4HAK2k4Tuz3e0crB2KyRem043
1noDeFlfo4XW9sHCh/br70/92fSQj2Y4pDciUQvw739CG5WLOznYfu3NiuV5Dus1I+rB0qzXv1/m
82cC+cThBvH9qbo6f7nawFFewlK8yQWum6vJkG72Mo+opvaL7SfJw98vd66BY0lHfBf4PG30+RFw
nN6A/1lhF2xrIzwP9w4kq2NwZlkDWV4zgIa2ESpHdvNu1tIpvaC3MXWUQiauVSjESfVDQyZkblia
iNZMZqJAp42wMR3DNK/TFRe03aZuzKS9awlTm7TGNHZf3P1pZPs/Q7jThoQ4i4EOsSaeg27/7O4n
igTPXt07GbjilkjQoMC7YgeC9kh2tTaueNPGNQ1XNm9mS3VT3Yu2nV9bG1TCvylwTvfCLaBf8xHB
OP55AsYI8AEEvp3d1ylFYpjS7o2yShlvc595DxnD9Q0i0Orf9PJclUalzT+8cWyVztnOUBcDPtF5
mu78uU5+JmMmHhPNX9cfpG/JJq4mG5rFP3/rXNPnZAom2jstUn9+67XAJWCPun4HgMMNLlqVLfVl
aze1D+QiqU4hVpYo3V0iU9FIylSKrG8aSOiVdiGNkg2dM53y5e+3dabtPn0TFAhIGVinTzTTs7W6
Xe2kUpNUd3q5bgYPjjBdaO9iNunPRpzc6wNwHlaiBE+Stc+WU2H/9zs4F5aw+jEIQ8JI0UCx5Fhn
RUNJRuBQLolxhxMzzTlXgfHY9S3w+FdrTvTbU7uvZmY10SKQ+L6yp6TUZ3GozTLQgbVnANBDyfQR
obPPcmR/Ucj9dk/8z/vCDbJQMPvERXSSSp2Lpfqmh7KqD+5dOlNcFgeXkTSjcYHGceHQpQvtaPfL
pC5wBgQZhjRk8jTze3i6d7o/B9O2h63kR0GtOOacuq1V/WDWViovSYarL9aGmORfGPpXxgY4x8mM
l8ss5CkSAot6P46FAW2/TsxERYbdDw9CiWzoqIdhYsC9bGlAYGHTjD0UEmfeKmMJxE0S1IzwtCAt
ynAE7rbc+ad2QBtqQzZs+gkQxqaoUkc7YD11+mgcMSySmpFbm2oaElouRPxCXGWMa9p3bUl7bQkr
rZjd2xqpjxPXS+etkZthpt6bDGZ3NOV17Z67ql5P8QZ+OPODVpGD9gdAvV4u4sDo6nrVyMm7TTB2
07T84mE6W9tOvxUkCNy2lDqQOs9rvlaj5DXswbibu3k61kEiVJixx0eQTA0R1XZBImlZlfm8TVnD
Y/x73RKmmbd14FAuj3+/nbNKiLs56X/ZbZFmoRQ6RzMOzUzObmN398Oa3MxSZftAq0ChVJKje52U
v3y7TvbGRLzu/+PCmKJQQ/GKs578udhos92aNDb7e9TN2R5RCV3gWrYb/ljcIvvQGPZo/GHvlmL/
90ufR3CfPjSLK6n2we+USu9sc8xOnB9dLdl9OwMBiiWnv5PheSE6wce3Da4xqazHfDK8aNXb/H7G
W/5SnZzFf7+Rz18+vlBuBm/ACdV2nvig0UjrUR2P96PHk24nhvn7yMqYZOl3ut3l3wvdzSKQBP9I
huYbsF22Ffe0uBLPdi7yqFqT8TBGzjvfSFSxrZwpW455QX5TbNvmEhvuMBkMKcCLfPGZkZH8ublz
bT4reMeTLwE3mH+2zeh5pWQfyOp+tgOvYxhndUgqVM30oaKFbdU08v2KvX4NlN6GnHbq9UEpZ+zD
YUFFkMW5por5OGuT6e5XSIbJnclyp35BxsiW4oMjeDBf0dnozN1ciDnbDQy5mojefUKITDtmHRlH
wOtCt1WKONa1NxC3lnV/CRiqYewleQs3w5TrV8IvEFALXVdaZOhoYUITUUHL8CyZ+qtkzWxMfezI
0zZIe43hYdLRhHykMGtuXWuhJ8IKmNw5Tde5O6UMWW+mEd7vtjuB23fSI5k0IoJpOEGyR917XweQ
FlFKxmLCeAwjXpgNmHeZH2SFe0vLXhzrgsSIHU5yUlUbUzNHviq+sOGAc1t6cWtO+Rh7E4K5SEiT
/qRjV173kGl+IW+xXw3iclZOYUWnMIESyIpDE6iOMqY1+VEqgU/R68mB1qltmtCjt/pS1gUMJLwB
q/rmuMJ5o+VIZ9CdR3lb9YhddmM+iSJyKYoEB6pp7reDidbDF7U2P8/IhfYlQXEQZlyr147zTIkX
wnJasg0ZMqXFNkUiXG9GgQG342cPUMSIpxJBS71Ll87u3nwCYN3b3ixLXESF1IgpajJHZtEScCiV
VERWRBVnrd2+m2v9qmAFLjrSSNbeBgg9sr2t3sIrjSHfGr71rjETGW671aXRkCz9MS/Cv62Jy302
G8K1Q9PJpxpjEtQCMF7tvNEn2iT0KckbLRVaV8JPEBfJKMiyhfjHavUPtAKTZefMfvOGRmUA+4K0
9AXcXhXEi8bgmCRzq6aZjZq6X3b4nvXitbEIdt0xQ2wXmtAdPnAyTyTGegYhCUlzM9PWDerzoLpY
LFXpF8xGph9dJdIyJjSpaRcWzcl/krO7WseReApvm5mZ1jEPGyZP7Bl5meieXHu6NDzh2Q/DQvA2
cAUkVXlsi8BdbngQKvFdmpQ514nCnXChMQxyQgyTRbvD1zeI2KDxLS7rEi7Ko2On6XRcO92R4QRE
631dl5KXa24D/XI2he8gsW1yOpdJhh1to0iZ2Qlvto1HDa/Vmm5PvJULLWhqkOKnooaKipymJ6W1
PhEsBj4Y7DmJ02wLX9JPvoajN7faxsmWHlF2Ucq7iQFMdWuu4+KEYym05Auj3dlZnYUKjaUNSQAH
yW+8/J9blGqGroaBDnqRllEsx8bfIADQj4veZE/NSAxPG9j2v27IvHSUukg8QTL7ZFn+edHSW6rZ
oT19X1buuBU4+R79wm/eA08KVmTeZ+NynYlXrYegT74oJD9vSOSAQ05l4XV0VOJntbYAaU3KiuXc
8TCvaFBGXyHeAUNQWoyqGczuMjz50zVZV3aTxZJ2abb/+574H5szgyT6SohI+CI+RdK5kpGniy/o
HnYrpVGPf+sGL693YYsuebAm3d471pLv3WH17lSgyY025NoXJ9DPexQvJcw2qFBMO/nvz19BoUKr
8A+L+wrzHs3pcsgXzIyrpfxNOnNIunCM3vW+2Bv/66qo8qiITkYhonX/vGrFtA+Y3tree6dE4Mbw
so8hqcmotNzqRpc4Jf69GHXp7NBzw9TA4fbc8DC1w8qhr27upZfW9V6rFVKbES5L2HdN48UASXz/
GpzUc81QdDeluYRvRDV31TMCuP37T//56Tu1QiG7YmzFnGad9X1aBi9Baxjt/dw31Zsc2u4oFpRD
c7G2J1bLqvDanOg9SvsKxvAfrzo1iWtjWeTJgxZw9s177NKV6pp7xjAFU0ZLj9XsjN+xyREcWjmc
bRlx3//9837+uZ3f8nhceDzqxAmdXZQmHwoW5EXT2KW3LaQ/hsRzg7JZ5e125Bylf/GA/f4cfx4U
cdVQ9qIuZnn59IIjEKBakI19V+YMoNBdNRbdDNfPpn3Kzmrs5OJU29Vq6TMOMKPwrSZJFgwvrAZa
e2x9JqW7dEgbdDN2ZRXX9CjYlIFnrg/cuZmHLC5iRT/aLFbwc/GI6CyB+qm8iYxELBagubynlvvX
hcvkjSGE9dRgg+Jx3jDC6dEUrj8VD8IrKuDT0un22po5O6Ml+cQLMJ6HHi0i8F2Mmr/4Vs86FDys
p54eqxYVhXc6Vvz5O5YFKV6C5MMH28nmrdR0HhkqpaOuKlgoZHzva620biyrsQ9wO42Hvz9Gv2cW
f/yopxGKwymC1wf557mPCLOPoXc8LPe8LTPJbEUVMNnwJ+eDxJD8jr4VQ7RV9+SuILn1cWwzQHc+
C8PTAhsWa5Vwnv9+S59eJ9YuIASnboR72j/Pn+xSeJ1WreZ9UebVvYUjYq/71ppszM529kU5Jcdp
7dsvHoJP7xPKfF5dqP9+QEzK+bGOkKUu0VPbvu8ScskvF+J2jkknmo3ZdEEJSlUb3//+Oc+6uvzy
8FROXy8WBZw257LzDB8zE+x0uR+VJh5lpzX3Xm4Uu6yiuv77pT5/pUxneHlR6bAxg7T48yHDFuYj
cwzShzZr+5dmNr/Nue9e1hzvRTgmIwkmWlv86yGdKha/A4dUYOb4d89+x342BpkOXXKfSyu95MxG
Zp2BLk7NiXPtkp962dWUfYwtl+mLBujnr5Yruy6O6FNDjKf7z8+7Er6iymrMHhp6M/tkQc8RGlOf
3iS90Ztf7IOW/h+XAwzA6IuNVz89u39eDjazzRkq9+4pP7r+rkbA0lFtraWYNwEgffmhe3MyPa6W
rzOTSQ1B25ESvAihtUEeQ8YdEDOBVM2ot67Zaj/9rivzrcxzcYuESCRba8QIgKKgyAUNuE5lhw4K
j1XB6fMGUr5AH8oDPS/CQwfPmfI+sk3RX8wziZq3VOPG+G6gq6uuS6hTOqes0jbUzVBg6AsHzWrt
/ThjVGAk43XPrcjFU0dCSwUVLHdPrfIpBTALve4d6oFNlLJbIAVcCmlN5NrW5bXskULGFNZ6ESF4
7T98aS8CjKRscW8NUvtWYEQdrxHVyGdyGbVXH+3ye7UaDLJSJddb1xGJHaVT5gxHHZX/va3E+j7T
hXvIRI/Ss5yWAOWPUg3kY2BzpJotaXY1W2aOckavluIwiKK5HxMUMBd1LVcnJtoMXk2Q5/4hZfhU
h+OAbD7CzDyLje6qNd17y4Ky85To+4w/AEzimMr211z4CMzdKunlrvJR/TxA6my1j94Em3pLHF8R
U1Y2ausERaNfJrRZjqSVMQ+msTv84j/bvKPInN8DBK7Wxh5GvOI0baYnbSYB6KXp2/rQS/aFA/Bk
C9I+mmuoqJkxfrPY05tNgaFDhjTwJBxLWrIWiPMlp3Dmz92YOacD6c0sm8a9XlBfFaGuM+e6hfhq
w5XUm6U/2vQu8ic0B6KLE057KpJGalV7pajVQoRQkxc5duMghq2FEdFxbIApNWNh75xciPGqW+id
RMgmjOkZxW+ZHHxS5cxpAyUxXwkLRcbSvgnTxNjhdGn9PHpw9eIlncbdBFPMelBNCQjeMqu+2BaU
ollIfboQ/mEGHFA1LGcKcGbjv9K8D9z3ri+VGeN4GJ669BQmM5iFV6A3cusGZCwCpaPwAVFe1FmS
fx9TS3O3COCBRtIKGhHCTtDR31O2qZfUGrs32CICtaPe1ts5yALnGiKkf0XolldvkL0m3ivt7wbK
3eAiU1pNvICxx/OfhfkSLPnLlIzOTxb/Qd6NzqyuR40Q17jNBEODkcUNg6I7MBXLSTh5Je100G/L
YXWTBTGC6977CU3/YzUIOk79FOh7DoOsIvQEyrkbw2LIOlxAZd7lN3ZvKbUFYJx6T6Dg0NqHII8y
PIIe3S3ipgQjpMjJtNraqmlmzI9iZpz2bc7DxntTCrXxPMkdyRyU9lWR9cNrD+DxfbU642dl8HBH
wAFtdZRTIN/qBC7usU6morlQyLNiZ11cwCt5obwLLNKOuNBVAkNVa+r8lYQRKX4mvT/YtARGdA0g
C833DmlVsocUGSCmE1Te8Uz+Xx4bGXPBC6U5Fdr9ahb2XRYgHo2wuMzDeyIXNFfTwCD9oRidytjX
3TLQPXRcrdx1pRLoz4bWeVY8j07U+uwWe8SjivEiWCYJqWYqt0WbAzvT2xQEsEFlTt6B8tIs1icM
KRca8M/04HkJqM0VsPoS+oUwEzp4oFPiIelJAV2VtxRxAR0531KuujQK7ap9JSGIcGiQnHMzhrqH
G+bbyt+/bHB0keBFAeE8DVYyjldTQjstEoZf9zuFLQGLRGq6z6CnnZozb99fYYIBpRt3y6jKS6vN
kIYiFibU2NaMQmwVyT8bmMqMEUq7Flgfeg6w94E7dizMQZHZyB47oj5QfZaaRBHE9J6/wOx2bjM0
HyUhRR9r0dZP4OLkuJ8CfqDrBMmd2qfo0sFp5w3uChhm8nuLBs651q3cm6il+srE4nGi1y2DruUp
rcJKITpVbWPuNGPJ/busVf2vBlMcmepVo31oWBymyxGNb7fprAR30d/LlPM8Zkoi3/NOuA0m6tbJ
Y/bnRuq1LYYJd+owAkEkBrZSI3jsAA3E5cogDepnK91faRnkNzS7NO2QWryNRq33jJ/ARzUbtyxK
J6pynqSN09niA4t8Tx8YlNsQOcEg9V2R9/PRIy8z+OL2P1dZIEpO5SPFDlKH4KwBkiJhbCtwjQ8C
tmvLfjUG2KcMQk1cHT23TRxznAPD/yqG6PMR4nfALb5pZvafh0JBr2t8cUP7YBlQyqMs6BuxG0Yf
RB38Ucxu3kC8cZRPy/w6l2OHlHIl+vqLMuhzAU3pbDqnIpqa1j73qJOxV1YzuJYH1EbGj47r5lGb
ERo8Zo2Gxm/VL/7+tHz+um3GzTTaTgNeTvxn9aWNDYtvc7HuUQOkR5k5RQt+169vlbPIe9TWJYLY
Zpz/+XNyWfQ3Lq02zPj62YFt7SGRwyGy7pFSUbqtWbZlS/Gvy2oV167bPPz7p+QsREvYBwj66dCN
ZHOpLVNaqLBd+YbdwAn1Ih0jBQV6iUanlvuu07+iMH7qpjDDR18E2YuJDfqys0eZYJzKKKasenBG
jiNhGnRIhBox3QAyGgK8Ry1ORaZrkKWl33zxHn1+nn2DzCkKd4tWwyf5SS70ms7Z5N+Pc+swZ7GZ
qigT01pvOWC2x9LO93KluRi1BnQR0HTmV72t/7gFvOqIzf+PsvPqcRvnwvAvEqBebl3H9kwmnpZy
IyTZhOqF6vr136P5bmJ5YCHYYC+ywNKkyEOec95CUmiRhs5LeHQT+hYu4TOUO6TlcY+gcqRl6CCK
0itokcO1FWrnfM08xWvXSWy1/yaF8/9QSFtPdfBKRJR2trup5KptXDrVM2mOsaepiNSqDaTuCMss
e6p0mb3e3mhX5xfuNmVbPro5yT7Oy7elWkWK1/v6s9aY4UPZqcMG2o51pLNTHo3IbRcS7utaLYVD
8BAWRZ33avmsYIkagm4WseU/W3kmEffGsp2LygM4Av1EEfmuyyFAdqPrvJh2owYr3ejyR3xpTWsh
Xbwugkw/hXkTRDjX6lzZxLGK2iij1n82kZKDI2Vmn1y3LNYhO7GirZqFO13LlE0nVP9boiMxF2rS
+B4MjfZUoBjuLcSYD34QSnjcJVyGE5THmWWUg0EbyCW+vWhSWPcqrZBv+MUG5joESR+sI+woNiVI
Jspj+jgchdBISNDb8b9YOh45Ner6+9vb4+pEYBAO8hCy6HtnY+4NFvueh6JOkNCBUSWYf0dxf8Dw
6L6bwQjnIGq/DlZl3OWNqh7iMIfvcHv8+fbUiPU67xMUmqlXEZgunwbeoPtW0iTyDPS5CI6Ifcvk
s1NkwIuRjRmpHRZWYC8cwvkVw6CciskQbZJmxHn5ctBMTPaxiet+jlHa/6+uyZr3FX+LWQ/yu93W
7lPZ7AyY0nIh7M8DMPFPpzAE/A5pH0q8swCkNhLImkIhHxiL99OvU/uhyEfNRK/D67ytBeXnW2K7
irmubFgEC1frHFsMgBf5V4Q6ULMAAAi443LiIPakVCxLnPOs7H/0IPnxZx/TYm1USfwtwYhq75lC
OXvQJ1dwF5tXBPDGlcsDfKl2dRUn+C0U1+lq4OsIumyuzINUgFmBdUjOWhoOR+SrYaoIPbrzSzme
DE1Ie9V4noDrzdW8990xfmvliCvi7Q34we8gIJGDgixlWajdX65JFGpGA5nBPuManh0kYP1PJnoD
5IFAlH7J2NV+OGZfPWMeo/ymQCm2eWotBOnrbWFT18IliphJcW6OZ/NidyLltdYZxWM/X9sZJJ0N
WYL6KtXaHDaBiY372nTCzF6heNPo29uLcH0guAwdtJntSaYUUO/lGjTQYKO+xD2mhjh3jrU+3Y1O
A2UJotgeYjwKtR2yuLcHnRb27xI1T2kXiLsBTg1ZSHVen/cVy2iLVDRnjIUaDzpM5hWYhljKgcrO
kv7QVZxhGNaWxw8AF47AFAf/wr6GoAZkmWra2VUThA+gmFOrQFX0DzYZ/k4gnbcwu3lgneaFR6AF
Ysyg/fDukPbXgFXaIxRgAenC6Ma769sxe0C1PBw+AbtACM834jc62daWGi4GAlBfAnfho340ZaI6
Dx10ddHDmz32zHxA7Fgt1TNS/cJHcli2wyfRCA0Ofahph4QWXrLQHr/ayMx6oo1Q4WfOpHyzZQZf
gpL8oJ4tgdvu2qrH6o7SSmOu0dpwjHuqSOlXKoJ+igi8H/x3e0d9sObTXUJIp9gyqbVdjm7XJWcm
k8aZOw0Jj9II5JfCdNRdXDdpfcftFe2zgCpVH6C64fd+uxBgr7a0MUHn6KJ5PDgACEzL89dHp9lQ
qIOi6+eR/k+9McNCMQ8x+hBw3XwRLmyx91To4gRRs9ZUAhdi3rQ45l+4CjKdGpLnnTNUtYZNWbaW
PW7q3OzugSLU+b6pYpwnUj+o4b6GNrDM3Ip75SdgEoyYULVsjbsmA2cmQi+Mdw2qLMnkMRQAXlqX
Ju5MJ4RN1MLZYm8V7OiVRRbeShZZUoHd9qrQq2A7pMM4VKvRBtGarElVQeMi6ENJPCwKrMgrPIgs
BCemR3/tmfVj2PZRvfTWM1ja+VrwptbY6VOvb66liYZtndNNss/J0FNyavNzZJjYKiL6Ym7yxuc5
j7Sec2rCIt9Wfd3tzcLOfjRuMKB3oLV7sKPq0o+aNtzsR004ZV4Y6DVh9zh77Qem3lqBEY9nDFZS
uQ9xIvXuG0VPG22duJmyZ8EhK4IqLL1tUeOXAkfd0sOnCH6qsrBdroK8odJH98ADkxCgVTYLgWDf
Ajn2+XiGDBIkGycP/E049EO7drTCgkNJdSyKfWMhIfhoWE/lLPDkICLM3xxJIZzG1HPt7OQh6qOK
Dcdqk+QBVWs0jFrlvgIWtavKul5oVH1wGLnPiALTjTZJZ10exl5aegCuTz0DRov/2BKvgQCLrRbw
kKeWC7N8J2vMPjXoRQYkv+VlP7/NuOwybxxb9ezDGfkmwAhh30VellHoS4INSAH0w4Dvd5ugKRCd
LUVHw0LLInnQwBjfu9IZ2s+QGO2vrR4b2JYpo+1MhEZ1gyxyNGy7gm7EcwNAGw+hQIbOJned8i6E
hI9GUVxk3sbswgTyiGwn7Ls21Bg7BIaXBguP9lmcZUHhYCC/RneTMg1p7OXKqiBza0oH/rFS9XLn
+4O24Z2dI1hkyPVQlc6mhSC/h0iIdhPQ7H+72N6HJ52diEe8HK/AopGfVF1O8eioG3G2zzOUq2Mt
heDqusGXVgbewnizHYx2JIwZCmCwfTlBoJMvp1uMviMzZUyOA6xgGw5yp9tPIN5dddI5c6pfaTOk
AQoakV0s3KcfDY1iIu1H3oUQDmYrXQCg8/NaJIhwpuonWGhpuDa0fnhV4C5FAMPbP0INhoUJz/OE
9xkjUm6CC9EMgCFTsP3rHkt97EGlC/AdkCvXpdHF+d4dsugpyLuMOmNpF3tbOmG4sWqdGhngZKxH
FdP+ZUvE8W7f6h/+GliZJGyUy3i/zaKopaMD7452cqTfGKBcPFnNtw1obFNBt2+FVYg+UeK98U2N
u0hfmV1RRbxdyzF6NAJzKa7M3jjvi+Ox98GUTMqP86BuF13Tqqma0pbsfod2Rdcsk5Dmcx8LR6CW
Hk90pHTUQIfdfnspppD1V5CZhgb9xyKQKyNnOn9eAZIWqkRj4qgEgFnsQMuHVdk5P80qF6+3h5oX
7d/HopDj8LogsBlzSLamo0FBrSxHJjRIDwY9ULgTSRWeB6gr+UvVy/zbgHmG+9y0dv0KPS6HRQ4Z
cO/BqDa7VVFr4qtSIx9yMhMoRjiE0pNZhZ4sf3d267w2kGC0napRk3q+/eM/Wieen+TaZLmwhGZX
XVKOALVj7Ic7tA/AYIi3aJDNg+Hb/sKl+uFIFg1+/iGdnT/zESwrXSUTxVEoqr4bbeEcUH6WxTYt
RBfvbk/rg51HCJrYj7jWoBc7f15WFdpZhlYc8ZCkE4E2RdcfotoWnzpFaojggW55HkgyC+w1U7f7
twt12hHoqXJnwcjFx34OQ8UddgwaOy6OdZlGj9DP7M/VWHXfNLVbysqvZ8pAFEtc6ne8pt1ZyFVy
2ZrVkLVHQeK4iWuMgZQMHxFJx/lBUezgQa3H10YXS3niFFAvThhFeQLNRK9jhtQFLiNfmbWqw0u9
PuIJHd4DmwbtxovKXFjKq7g+1UbBh3Gw0FiAano5TO2GdqirsjmOTqJt+xozzEzIca8qwMZrKau7
XpRfbu+eq1vb5CYhFwRA/P5IngV1u3Jip7Ct4oisZYgxXJ2UW0qx5gu0l6mXCLbzc15ICxE4XwBi
iWVS/3f7J3wwbdjVvD3JWaYa+OwnVKjkBBBcvAOwfeeAgA/mxZo+jqfInfSXc/h2q6TJ2rvbw15/
VFsDN83jDMsLCMSzC0TN4sjqoPIfc8wpg5XWKvHZAMW0uT3M9UXF3oEjT4UBvBn52BQs/ro2lbBA
9gtfvmPgoTn9ikMxXni08fP8TY6e1q+GMAphy3mhphxiV8/qXYf4gFi5OMLl9V3RYMb1dPtHXX/1
SSHemsoANAAQAr38TbIYvBaxjvaYNHZP+90qcQY04/5AlMlAcHt9/NuP/G4LD7g4GDXawbd/wPXi
8wNgtYGbYVmu6msKABkdMEB31FRh/GcMitGslMQc//lEUXWgqEsdy/Dsq9JmYndyqAqnPbaTJW1i
JG8YA7k0xPvi3q2R0+64Nw+3p0ZrkNW7DBfILlNBsOmlcVHOiXthUaPmZOsYSWC3dnK55+r1VGpv
VkDikJRREPJ+KeB6uGu7EkN9wh0SI05wL8PGtwyhr3q2a/jJCpXgmLUmABOQDGBz6BREPPXiCvJO
qvW+ukbSCGkVid0d8qIY8pk8wyrsfRxHRs8qTtmQmdJaO9WTxSsOOr3bptCY/OQxlW1QPMfu4GH4
iB7VuHbaunkRHnXGVYiIQPFM+VEih9SFoUlXBvoZ5A/XvcvCIda+awi3er/HVqvida/Qn91C7Ons
e5Uwqq1kT0a3IoNFwS604ZVuEdOp2WRKXn+pfVG8wbSkuVZaufFDp8BOzw1W8aCDwTC0bEN11gYM
UuI0QgrdJPuiL+rsC29Q5XeGCJ13N1nloHbDsgCOcWvUUdq0/0MC6d2bGQ4IK/Ze7SKR6IzevlUb
annC0tp7rw8B1yEwLF/NaIhf4taJepxufTA4VltZLcqQ4JL2Oc5cLzi5or2HlA/nY0TvEp1npOKD
L4AOfX2PLl7U/44jfFy3fQ/rB2kaND0PJlyeH0lldUh0SsdQHlDma58jyLLlN5CZ7eeJgexvpGmh
Cdk6oxgfC7fQcZrWpdN91ouAPiQY/PCZkhiGjcL2k3hrlkXpHrRysqcpoxQTiyrsArSWQW/JPywS
ymFlkQXZuoncCfyeOu53P0mapZbtXDIASipRg69InsXHhJB4GT1Gve1t3pry6Bqd+oaJsQBB5YMO
W0VpZXzVUaAcABfjfvxgJE6v+9SujWmDFY36mFieQHnYr5uJskFdY5fWzP4QBSP4jpVNSoMenGcU
41IgnsqMs2M5/Vqc9KjGTa22y589ldPbQQ2rowMJGYhV5bfY+kU5GphN8+qHTv+EykaO0L1MP1W4
3tyh7qkd61i6361UGYd/fbezjNSBabNRHeVJM7v32mQCAem2RFgSbFPkQ+NcDUpnbag8DQuX3byh
MX0zettcdJODBEXBaXH+uoXgGIO1gTd75Hjzobh/sOXNzcr7hVFa+znVUI2ULkkz4J/0KejLYOcn
gHbWt4Pj1csYfAaNV8pfbB2y5tnF45E4Nq1f4QpSDfYeAdf2IZVVuE2MXFsYalbphjNN8EU9hdIL
73Ag75cz1pHH4cnRmcdU6uU5iTMkS1sxEBmoM5XaugUf/fX27K5eMtQYyStYZKpq1Aemn/TXIidF
5mBVpZdHUwusM37g+SFVI+VBz9PxN21ulC/jIl7a19ND5WJfTw0zcCqgvRH8R47hctSopeDr1YN5
QlAbBVg0HO3vI3ZdSFnZUf0LS8dKQAm3Kgnj3hx+dhESUpthrJVwkiZWF+7cq3W3IQiiyaKBUfpA
J2VM6opXlWOdKjEah5GEZVcnprLR9GaCBuFccnvRp2M7mz5QLGhJ1JwmL6/Z9MfWdqQpA/MkWzon
3AfdL4jxUtuNVmvkW9WtorMIwiJ6wIvZWOpXXX1ypCZYdQ7J9JqkZ3i5+CYaDr0GBvHkWxziBssY
HNRkd5KWhXYiClnpZ9PLFXUh6ftgkcGekZTAAGOXz0OwVfaG2zaufkLY1ptAiaF8S3go/koCkalv
ka17T7eX+erJONHA8fnRaGZAIHFmy0zJMGsVz9dOTjjob25hYcSL8ig8IMf4hQuNR08W1W502Ux9
b1LqKxb68x98Zw8+AwEMbzBywNl7XXQVgHO4kCcZivxrCiToWUHHaIO5hnIHIFY9JLYoHwoVNuZC
KLmKWjRf+b60owEtTr3Yy4+sAyTnLz3tFA/11NQQ+viiS/rhK4Eg04KMzHWoZjTISQBUGA9yzWyl
4ZmCRSUWnzisk7KWkm/jUoUjTNXW3mTEtTvFK7LfJbKWz7jj6N2h1/von5f78lfM5my2YeWPnaqd
SumLL1ZuEzJxNTeQmPb78RuqYuaaRq2QAMYykS/cVx+tOL2BqTHBH3e+BkOKcmbWs+J94ztrUMIA
z1JdUe/AYjpLLbPrnUXDDMeSyRFh6onO7kaR2qlql7Z+CtQuNk6N6iJAnKfigFuJHQJHM4ExK/EY
PiR+3ixZsF0fZWp26BfhO0eqos6LC8gUDDk2QvZJGX1E3QVKh8NmaMLh0SlAVweFbi3Ujz8cEXQh
W5a6Eanp5XZ20Z73cmqnJyNLCwRSMgF0GK2Rc+FJe4v7uf7vX5P8nhITN/IkjDMF0b/uRbPRfLVL
OkhAWuKdjBEW3DZVYl9F77wuFwb74GtCiqbpwhOPos1crNCGVYdZpaOfYkB/j70R28+ISI5HvR3L
VaxmqMbUVhxu8sJ3FlK/q13L0wo/KdBcRGUKjdNP+2ueXYtOpUzH/BTlwqx2atyDZAvjscg3jg5F
fCEsXX1HKt/sWAICXG4VbN3lcCpQHJ42aslM42KDCnp4AFIRn0J63IcEueB/XVkIKoRB+naQv2na
zcazZeSIEReBk2VFyq4oOZmAMup1AFN5C2Zd+xIrQfiqJa1xvn35XC8svEkqf1D1Jsu1OWbPaxWr
tfRBniAx6WcVevVjrKTxOkKldgl8dnWjM8uJq0fkpWdPhn65qkFKZPdCU54QGnQPlqjjo+Q2X1sl
lKJRIxdc6VG5VMX94FvC5Wf/UDB2qFbMRhUhys+Z6HEPhW0i1lUXKi+ytLznFnXULcrqzcLmub5m
cK2Di0jvhFAAPmh2zYwBrEBF0eqT4pvJE5Kuvvxlq5EDOQ0pbMp8Kzs0ozfgKOm3KvVpSYJVguJL
XSrM6ez86xc2SIHAWU8IXKqRs1+DZDxHK3CHk9RzZ6fSC39UxPCLZ9tSvL0uyEG8pUFDLZm4y2LP
tnFep00gHW08CWoI6UEfbZLzVvXLvd5NPGakrdxu0xvC2ZajrcgXdeQ5gwZ0bqIaBfmqiF5vT/4q
ZPGLMK0CCA232wP8eLnlChNNkgDF/VPR18LFdlirkrUfkiKdEPjXUVxBKTBciyALa7AqlnRfbv+A
6z1PoJzom5oDCByFp8sfgKDJxOLCy91EYPetd40mW9PFoG08lqFu7kKASN13q3aNxWLCdLn+9Xzn
0qM1DhKKTO29m2dcDk3Aqi3yBfHYwDQZT4nDJ3BOcQNABCcizFbKbJ12uYh/9HAPm60QYx49IbQf
e88ou+mNRyeghB03Tc3RFiL6fLNM2HSK/zyzwWzxG+f4iF6LpGu2fvcokBQyK9yAFRLHVRjUlXPn
5kr3iJIMZtqU5ntha9sRIlGQrMbSKfPDpE7WrGpixrh0fGdbhtViy0xofcIxpNu57J8/AkbH3giP
HQp5aOJQwq7ugqTBeQK5ie7UDtbwYGlYMu2KdsA4+/aGuV4XQtQkfEEWz3McJ/PLz1bRXdVYF/2+
dA30WtwGumbhYe3+q80csUf5rk923pDEcbpKtC4r8NaNgJl79ST8ZhSLzt3TGfl7H7EgwAaRpVUn
lSqO9eUPypJY8QMlMu4hAYZ3OMmjhRYAgli6HmZ5EAuP6gZwIuDaRJGrSzepvcGuksK5dxIFYxIM
LWBXtlbsOOskw4Ju26ZZbq+zcKyhxMIODNdlXznpv8XL//+MqXdBxeEDL8OGxnZp5Ip7H1sW3NtU
4UevZBnCH/UyC+nu29/7ertN6mu0+rijJvmL2ZPRS6xa+r3t3oPagXAagyI8mIqP51MexOsyCfuN
gxTPRq2Cdgk0+dHYyL/R36SYgwbddHX+9aoKmzIt+jZx7xUy/eiQUbqiD+V3+iGIpVDusOoW3ioI
h+wZFKK9JAE8i43TSoMzAItOG2FChk8b4q/hTQzD2oGE9F6BJwkjA60nIpa1GxWtWoMMVu6qAJjc
P683LHMI/PQ5uRrs2fHSCPgWOo3ePel4VG4Q0MBMh0bSsLEhbZ5E1aFlPpjWGY6lpi8c7o9mTLaL
0DQ4KSqTs8FxN0O+gmLTPce02Dqtl9wNkW88QIX7UmVBu6WC7i5MeI4s0Ej1qPODkCRHoJAzDyiI
eguEW4bhQY2FATc6Miv3p6H62ktumWlCpt166SrU2tZ+ycBGia+9LOhQ0ocJP6duYj2jmpUkT8Ct
zH6dWGKwnNXQO5n4UtuNDy8QcWCtWXtqMeyRPh6XmHnTHfl3AJo600QEyo6TKO0Vf0C2rpK7tWbc
44uRbwcvQkzX8KT30KjhoCycx/knohBDq4X0RiNj5IaZXdiqno56RknsJDBveZdbOxRa3h3tqB33
EH+1p6a1lsogV6GPifFimjQlJubj/OHUB2NSmEpgPzROpGErXWiV80LvVmvUtRMh9fRSp4Za05Ty
e5pdGLjW2HRUjWG0C+rY85DApNFgnlgzxHysHmZnMvdgGArq/A9D7XiY7nnKOG6KXENjZqcoQ7cv
Sqer7oasUdPvelh4+FHcPqDv9NSLz60SCbn9YBMhUUjFcxYWdDvzu6pU7z20P8WGj1yIuzGq0EGP
mtJRNr4Y41M0qKo4ULfVXmWXESZXKNsI663LO1U11rFHR++ThPHvlvS/cjRIK7X0fH+F5XPf3GUo
E2aP+DLY/ZoB7eqlgCxrbxMNa8019aPAOKd+N1ooBrb9V6vQmv7ggFlV11Elm3YvrDRvt8IMDOCB
uioeK574wQ6kbM1fJJ7ETdoYk0oi4dnqakmDLnU3eIBk9Yr8QYEJmDYsHvJ1PS1LjKuKFQ3FON4o
VgUjZ9UaFlYbZtcl2jlRRX+QwhP9o2ZUutzqRmCYmw4rFudb1I3jixqAXFtpQRqbd7e/x9WBAM5J
nH5PoajGOrNLArMfB5UBN7gX+N5pOwvphkdRGsqnCheUjZWmZX7HY3KpKjr9by93AbFq2oJoJdHy
nSvJGKNA3NYqvHvXKMd1rsTVocpy5pgNvX2O8Tv5xw4K550HH5WLKQDz0DFnWz/zIkOJ9QjEcGa5
CD1Qtmlqq9vw4sRb7PaiXr3yGAxClEZE4+YEOjULM8gzRHkli+AB3Nuo3cVWCJotoJlsICQJNpWa
nJq7mzIa6sncxoE+6tSDGm9CKwhO0ylOFk7+9YLzi0A60Uae1sCZHbvKd2l/i048ZK60fg44U76S
ovf0kyaBfq3GMuT2GlyF9WkJCHvQcWkawri+POe89voQCT7xkFtGfdIZdkdLMzzaKGMu3LtXQ6Gi
idUEPEnIYExwNrcmaH3yLFu/l2AaPzV62H/C2T5c12XVLMxqHsonIVlKOUCNAKeg8zJ7LSMbC+cj
rO1T4oWlsq0roOYIJVv2arA53iulqL1Dh2LoSppB/83LBufz7XWdv9dBbgLNsJBNBAUC6Wu2tfpO
NgW6BM2DGjgT9rsyvORelPAGftweSJ/ephdnlJGQu4JX9F4TnCsXlyK2UVXQJOkQqjDrajRwnO0C
w98UqW98HvIBc+5y0IqAJA77prVAllLZce9SA0dgI7GVF62xC/mQ6q1GbpE0oLSlmePv50YWPXq8
oGzvDVIE1rgGgJY3X3gGciu3J3K19ZkHhukOTFFSdHBblztRkxKSgC6qB6oj9bGpsOSVcagdYUR7
fxpA7Nt/Ho/Ljc0IK9ugiTrbjlpbaVKzg+oBtl++Tkw//cFNhRhubKSf0yK3F0L41fanEg1PZ4Ik
QcLk4Xs5v0rBEJTnaP3gjuVwrELb566x4/EHmd8/yvhRaWAsrgsQfZxtOqeXY4GD8VALdesHtZT6
gxb1ys5zI/+kiVLfVY3V/9GDflj4gFd3FO3oifwF3xtb+Ct6f4fxZ4eBmvognHFEw8JCdEjv4r3W
FODrgPg4a4Rs4++3P+PVQZtG5dUGlZDSEs3py6n6Q66niGGoDxDoQRQqVjh8A2W4RCO9+nogp+iC
slvAE6LMOMsQC3pkpqFY2oMjUSVa6ZmZnni/2me9c7R/3ZmMNW1IKvwTQXKeHZkq78sQX7GHPkTV
nzOgIxCDsZUVegocBzsr3m6v4UeTm2qGMEFBkZGYXa5hoYbUwaIWW7uh8tQVuxe/vxGg1aHiBbC0
T97xwRcRi5Sem4ArngUCETk76YOblci7WvGn0Remu0F+K7Q3vRc1tHsR2qS6VBoeijGWfMsLO/4K
AAihHDGWtrXKPTXa48zhqWtd9PWTAVKpWKd22D+qZZigdcN9p3xvqfRWKxM5pOQXSs5sxUE6Sfud
hxuG2LsEOgp2uUmTvnVx5z7J3uCNqKYD+H+kuMLiC6BYZdR3t9d5bs9OCjURgoDaTqcTZb5ZDPBl
0INnENqDHdtq5ZFDwNDp1jbp2rAVWIaHJ6vzzEdqbQJrGyHMz5FR4CAZmbz96ZBWaXOUvV7oENN7
l1JTZDn9Kk3jKtkimBR4a7fU9fgt79I0yLaSLnp3nyZtj28iltexDFZWqOfNEwK6ov/GSxjlY7+q
e2Uh2s1SmEl0AQjSpCNHzZuMV7/cUlpkGI1se+NcRB5AgRijQ9soVXeFeUJxhyJTQrcBQcQ/SkZ1
8fYyv0NC/tpg74NTDp04SVNZY77BTGSmARH6+lnDirVCZMiL/XKNdWcrDwO+AsZz1UbdvncKQ31A
ayd78BB8STButtSTCEaXj2HVnbUNFMVKH6Kq7R4xZHOXKhGzK+/9d05nnEhNYwAHgNkiCWv08WTU
znJw1Dc986NoHYPDW6eKkmQb6crw+fbSXH8W2Eug+vg6VH7Juy5HTKVQtTSR+lm3cfp9bLKheg10
JRk2vYPFM1oEqvYNa4qArM6pzIU4M3uWMV9USMgn+DcIB+gPl6MPdWsUPP/1c8OLBkKiZv3CEbtd
K5lq3iklqRlSKN6uSpCTqhR7XNgX18tNOQmzq+mBzYt+XvhhliZcxNE4iyKst20OENul//DqYTJB
998163Ehks8C6/uE+RfxjpISsoqzSIfeeOP5CjKzfigoDMeOiWZeHqEkZGL2vPDknN2//x8MAD+X
P4vszQuJwzCqelVk1rkeAt/91Du18kevC5wzaEn1D+QtwUta1//O/6XJQZEcRNSURs3nyJJGSspe
OyueEv9UFBcxqroznKPJO3OpCvXRHCeFWZAy3CGom17uIB1ls65GGvRcEL/kioeNcrZbX31EsF0U
6wDlgE1eNf0CWmTeTXxfW+pRDIgVDOii2fWvB6FN5843z4UYPUy4TDyhZNM4xZqcsd9kWVr9V6FZ
iKCREm6z0RJbtAT0b7dP78c/g9uDJiKNALrUl9NXcnQ1e8Uxz62haOjqGvHOxkEE7VqRKSetDmxK
ZEPxa6D7+amqcv8ub8Ilcus8bZ4WA10BGmoTJGwCdVz+Ctsq67x0bQAVVdWUB21APHJftAZXFvEW
dXb4iPbnMe7tDA51jO6f13XjFFCC5A7Nm3JY6J9/cLCnBjr4NEC7NC1mP8iUJv0RGZtnLDLDI66y
wQ5DF30bOV58X/uF3Nz+DtfHGnlhoCzUCxnVdmfP6yBSCye2Gv/zWMJjXVUyLb6oCQ67mXR9uRBD
roMmyQLnCxIUFBJeDper7flxAFC3iM9aX+CQXMtoNPYILbQbA5hyugWMj4l0FpTlN0xBk68e1sRt
uLo94+tzN/UmCCsUg9CJmCuy18ZgKTlGrue8qdKf/J5mHXUdzFd8Ct1xDzATQIq/+FS8+rDEaXY7
eRr1esBvs4XWuJRa0VXGU9zLPtt5+I6h04PmfF1UuwJN7YVpXo+HMNlE9mJ7o6cwxx1iyo6Beqj7
5zzGoflQ0yh+MYuiSlDcFFW9jc1+XMDDfTjkBK6kpk4EnesZZFhKIfPpeufKqovmkHtWuC8Tx8s2
YBD7bq+OthkvZGpXmkwcX2tS5AGBxs7iOrzcUwGtb2+CgD0lmi5sdDnVTH5F7NMdX/qqN6ONrDSv
Ouqllzw4CGcMFPwF1kxQY9P+UNalLLewIQJl4WBd7XVkMeE7TdAUUrlrLYlgsAq0Crxz6tTNayy7
9Cu6oS7SlVVYmY9tGas/SlgByTmjD7n1UidckC/44HPQBJvYx1QhIa3MHkitRiXVGAbx1EZKd9RF
qH/zc0Tb3VqKeB3jAGou7LmrJxlzRpmNZB3+CqyD2fnufYym6NN7Z3x6RuWUG0l6SArX5TT3XrPC
TL4wN0GY0oicOKv/WHAF0g1ZlGyMkhmobmceOxOtreMe0danoKz9CG6Wk+yrIhbB3mrLJQ+767na
hE3mCfJzSoNmc22NOqStUMZPkaLUh4LWz8tolcZ3YVpfwT5jwOTlOfSV1EPw8XYEu747p28KrIB3
GCTiK7EMI8faAfQFY6Ov+IadhLnXhlw91PBIv9mBlSOLHFKN9BUpMOEJ//QIoC4c9g8OHpXPqVxB
vXnSZp8dvMzGJhKDH+dsVBTj5Kow6vo57IViPbrJgOwUZjy8XkKj6bCnxODBvzOVLO6hVnVRhvln
QPm0m9iDt1fnHYNzkTLBesfZkYIlJTHwKrMrNKtzPWvd2OMVx9W+rTXFKjcIOzvtKpHqEOI15Q7+
vgiE2pyQbwzLNc6M1TawyVLvXDwAkY2NOj9akxZGCBnnffpFHcC7HcG2Y/ds0s89xxHF+F3jeP0f
1LjbzzXIoPGpKwmBa99Wy2IbFHX08/bcrt8rzA2TuQmD845kny16FMWj5tQtJ8x2FbkNheGsbXwf
DjVhBvmlUGArBYF4jY6jdkoGfdiPjozvHbVdcjq7ukf5KfwQuOw0+vkz/fe/uu0N145jI8JzHmie
pHfYq4k3cDXS2VZqJyDsuC6mtQIs4kLi98HAXGroLwKDIheZV1ex8m3g6nvu2bOkhv+fnoivIbLX
7R4ARg/pbmxfIDop48Kxu3oqwZZgQC7wSaMILdnLCRMIDGpXvXiqa+A6K3XQyjWmBKW2srQ+WkD+
fvSlKT0i0THZHrCVZsvrFrLOWnxqnmiVi9+B71Txvm4jo37slM4DaGhXGHxlEV7i9ylEjvwZkV6l
2BhaXBqbSi2VhXP1UdQhXZmus8lCgObW5fwhxdRm2drBU9hlzmvBbf6pyVUUzTQD+XzsdGiMJjBT
sZP3a3hLbb/qrKDe3z4C9vRQmh3vd7W1qSwDEmHub9OUAdahtfDOndIAVjJDZXRX2H3pGE6iEDtu
0zBvUWkOcZFfW61jfRVWhZA22L2ouetzJfNffQMe5koxk+F33xm4yble6TzqcOI/j1oQUDhr1bZc
+0OfPQ94dVlr1xys+hNqr0O4asxUPIwiSH47DQ8PYCGZcS89PAN2Agfo8NlVwyZYKzZla6iMyLJu
CjfGrgQAm28fNU0mW4umjtwFhRIOa7+MXG1v5bWybxIXNx7LB5mNDozqexsEFfPwV4S/9Z1EA7Rf
xdFgROsK8HeCcV1VuTt2bBWsPBey56nxukhFJmrIPpcDcJj7Gghrt2lyJSiPeC+rxg9anSZV+9rU
hy2e9zambIELQ8INy/HRzLnDCi/TPODQUfh6++O9Z3Xzjwcghptj4mlcYb/aJk8svbT9c21mw39D
1pXjPnAV294YSPFDYcURrFn1Qx0TQCo3bX4CnkAFu4m8NNnFVS3blWzL+pOJ8D8O5m7e/ELfvAzX
tKurYuFx+c4nmP1cChAufJIpYeAnX275MOvbGGUS5RyMWdpuRJMZ+PMJf1AZe2qctnqb0L6uK9Xd
K2jJSSwfOzIZYLgtHFqwmiRVsjPacqX0jWrSRrCbuyapIuwbOkP7Ofoq+8BI1OKH1kXxswMNzdyi
Hq/2Gw04zLjNRz19tIrORuk8ti0GrtKoWiFG/z/KzmM3bmQLw09EgDlsyQ7KbUntuCGsaw/JYijm
9PT3o1dutiDCGGBmYWOqq1jhhD/AQ/WSPjX5D5J/t1nFevll3E/VvjXyTYmuJaJZLwYwFnJELDaX
t/9yMVQKMjhneuFzAsdG/clDh42dj5JFHPl1O5Xmt6LA/ch3h6lQn5y69e68RFXkHY4R6mAFYd+W
d5Kqz1YOex3oLqaXJlQcQDYALFcXs91CDbcno3hJ48qrT0Ydz9+FWffJU43P0w2SZs3GO3w9ItVY
ym4Lygbay7p2E48GXKbUy1+SqNFVDCJB/k6500OxaabnYZLpxtvz3oA0ULjuaA9Ri17+/K/HFkkS
2sNhU77AJnZveAEx+5u6LPlVhnWtHdUmLJubj8/q9TOL1gQ4Qt7x9yrPWaTkHjCs8gWPmsbyzdz5
3mTGrAVdXoCX6nKEvGtsLzeGvc6biG/IWfkXpNWrsCKXo+JaiVO8DB60hacEaw8ZCG+sfmF5iXEF
lIDZw5ajN1x/tpTeFj4KQ/VW2/2dBefEk73hP4XusrfaU73TL9A5t3hBYhbbw0a19tyH8XfbpNcp
K1luhNPvjGdQygUogrwbzePV49qO0aCgElq/SAwoj4gR/QCtFD1gXtAc4aDHLx9/3Hcec6aG+Bfb
xqTCuk6bCwQth2kyqpcwFa12EFOMdgeguCIkSDamQ028Ee+JcTT9HmcEk0epl1nyoo1Du8WLfW/u
HlUvdGLo/NPjvdzcQKNSXMj6+iUKw+EIZa98MFLNmNEUlac8URG2+3j2f+yzLq8ygOIoMMESpPRI
CfByxEYI06M+X7xAnMB6PYxV640C2ejdzKVDLR3ebe3i+BUxtIpLZeKTM8uTigR14RPvDm0A2NPF
g0UtFAO/IM05AnVDcRqHmZQUuzLMctdA8CwCtZuNlpjBw/Y3dDvjO4CwtD/EtVrE/oCqw7RDWKmx
PnmjY248YO+cYfYvFT7krsDErlFBnikUY7RbSCN1l4HpyuxDlis5AxrDXVnO6S3v3u3Hi/tOYkg7
hPxrCRXpia5LirmeQUoJZ+fFRDL+hc9Zw6kajR/VUOtHW2nEVz0W7SH2OlY6imy0JTRN0YNQ8bC9
jWJti6d5vb/oEumol/BmLbrsq/01eW3iNMj5vESJlhZocNjWPsfWddxrs6s/lCmwiY2Ff29I6gMg
MIH90y9ZBQ6QmIdU9KnzkvWiUDDvwRuARZg+J0JNtcBr63EjtLrOThbYF77bS8GPCsxyr/71QgzY
8blZy4hpOM/f46Q1g2yeE9uv6f/uP/7EkMn4v10cIJARqKYs7x/XFvO8HC200oogL/a4pZ25+4lK
W0NT1xVZJt4owzRjc4jmuO+RQ28THSfoIQUBjPl5ZH7mZGfeN6SKlUb1OVHVdI+kvYJDV9iI7AYC
a6b+5rw1NnqKond3kr529LPVQzzlrXBOrEDM0q5vxriI7kZV1OJBdVviLax6Ruxx8sE8R60RmU+L
xUfql1YWtSyEJjrjJwUq0EV3NJ4n4vye8l22c01Xme5wftMf9QiUYBcgZQJyrjStTiejnDz9s0KO
xkNQxiPq704/Y7Bt4u1u5UZ4wHGxHnwLQSjwWCJ0vjq90T8tAX16U9vCOuBRFLeA76j87gbOY4aq
ZOThnKyoCOsH9MkL9XNXGa3qp4ScYVAO9fzsKpXn7JHh6N9iE5WOnWtJ9ZS3g/qqjZY22b6FgmB4
KwQMyQc7jlydIF6znnM3bApk7DLtq1WkDWojUgs/CTkO5i6fwQfspNHqv4lHLeNLwTGU9zKyUDbq
07l6m+Oy/ll3lM+Onao195xnRfGFHpWzn6ZySs61pOFqDF32rQau+ZyYoMEC+kjhS55SkILpl6ZB
3lOm28kqa+7RnZMiSKrRebExhwJ0NfTn1EnD//Wpp2U+1fciv+31KPpWern3m9KkFu6dFiui10LS
5gxySMZoS0mszQLcINvsqTDg+jwJdZBvTgvTPZg0QfkXuEWMs1SGr50fdzoOrxP1wnKXeI3aHqu0
aN7mqazd+1iLRYUXsovB5QIcjA8kiZEJpClsvWfwDphNKWpu37v6NHym3CnFoTG94p4wzfUCBIOq
ilch7pNgSqbq2Z6Ltt3DTYpaX6AkWZKcLReAg52t46tK5/0ALil/diVAoicmFe/mqXe7/TyE8V2I
G9OifKh2w+vk2mm/m+dmGvd1mFa/yxCtdcI9dQC4Gjpd9rmje6hjxSWxVzJBfznn0K3Dt8EkvX0F
ST32966aKtUi5BLGxziPkoyCzATnKKzkNAdlmatm62MH3bLN6bb9rFvaIUFDwzvfC+CEy/GKyslP
klYbdx3tdmybxxg0OWpAvYouD32lQKgV2j42aLtvfYGg4netrEz9FOGI0r0aLP83KjiyfzOR0kK+
GIcrXd7GUTY8qL1Wyx/RgNfeM63YGRHUocaSW4n6xvlf10Ri+A+6hmk/Neirz4fczIvJL223vZNq
4o3+jKuuwSdCCd9KG+9UmmFt3acIro73XdYrROR1nI3BMA1kTbsQP7qnGURLfsdfzPaoqlSjHaDc
TXkyI1ZaDEWIFW7ckIzzCzibGEtqtWxvs7lCimRu22n2M8DNqm9F+eygy2FWzgsazZHk+6aNu1Ny
temDtq6GUz3Ps3ZL+qMc7V5Y3jEuSil2bWTjDph0U9IfkALBe1uvsglzi8htolt79qb53Juwu5+Y
byg/CyFGssmsRndZq3T7k9m2kbY38zb/3SrYE26EoVcBA682MI4F1EDbnSb45b0OFJKzqw7Tixrp
1nOIEk/qc7mgNIwu13BnzqaWHMMsTLcADVfPF40q1DkgqhFuLxrQlwOrphe5PQnei50Vyq9URueW
kkWy07GY3QJLXz3OsM2BS5LJ2kv+thZCVE38PYF7uy9F0cuDLOf8LSa1qfxwsqwXva2n3cfv5XW0
TUOCNtUyM7DJgCguZzdTWcrsSseuEAeRPdKM6lMyyuJXF9vak1Y3451qN8ZRQwhlChq3Cyt/7M1v
H/+KdWZFkxvICrVLbvWlabYsy18RQkKXM4+lk7/qkyF13yjpgmmdTN4UmYlDjeyQ4FBZ9fjY1gPq
4HXe/XNLCsoNGGZq14BjwTKvSgi51IQAa5y9amVXhQdV6ONvJevoUsAPy5s7PO63FA2uC6mLbvVC
IF6E9Jd853LaeBx3jckt8dIYCWoRFlaCwqmix6qpiA1wpy6fID2m7m5qsuatlGEBPt6cYkITir3/
GhdyvhYrH3IdglHoYpc/BukoKoboZby4uAvg1Km1SLK1yK2pVus8e60SbcA93jlX9ADJ78AKgSr4
kwn99dGLRHXmrDOmFwvYJZJzsXWTG+nwZWpluOWPs748lg22EPEpW8Oyca/AFMJVwsiN5Gtn1Xq0
84zWCxwNVPfJc0T7EHd1/YkGZP774329bJq/Y1GGRUaariNMOGrTa/RzPJSA5Gu9fHXxUwtPYVGw
nziIzdfZiKNjGfUy2uUF+dajgUnl149HXy/wMvpidMbBBv5Gz/fyixLdhX2JtPcrRSCosgs16DnN
9P4WZWEsED8ebH1zLXI+gHdhUwEmIKtYBfnOnGLWmabOqz606hhQm4p9cIs42NNH09/MqIzjjSGv
2mm08knLMaNGnwsTpnUNFCtDeNK1V51zxcBQxM/VyTLw1ywcQVhW5dEN6MhB+yLVkVideH72dgBm
jDcZ6bQ+axeNtGBsUmfek2ervR+NwhWHkEV6sJD05YE1IqUJ4twdAcybvXdAiQ2bJ2kMQ/9LVaLx
62S62ndUk0b79eMFvd6yTA5lcBInurgs7uXX60SYDOQy7bmNxvxlwSo+1OQH57QFU66MjX0/Jmn8
38eDXoE6GZAOElJYoL+4Ca+gi13kIjRayHOuejWQ3zrMo6BzkugelSLHuo2tbNy5vcijQz7VlnPn
aiWWoo1SG0cDMdDS1+xuKo+ks+ONNxHl3OgTZNuNItHy2F8erEV3f0E1szrIMKySvMQCEJNWjf46
1UWJCwe1kvZoZK2+cSleHyHG8VhWcnBKjWu1Eq2V6MnS1n/tq0ZMh2J2flkgzhIEkVWaHB8v/nuT
4jJkPqSwHN71ec3T0mww5H5FkBhH1DQq4lvEkqotHb/3JvX3OKvF61xNZIOKcRu5QOUG0gOH4Bd9
M4UIBSkAyT6e1nvD4ZsCFJ0s4rrpXY61U47ubLwmdL8J2Urg11aS/Q8eHyqhH491vYQUvqG4LPcu
Q66hD4koWidOdDKNMB2+D0oZIiBKVfPzx8NcT4mqPmQutMxoJRMbXp7NqlL1WtBDPkdjpcEY69qZ
Z5NeW5CIWn/7eLCrR4RaII8WkA70BwlRVjerbUad5uLufTYkWj07JNC9NxI/3G7czpweQIklZysR
5X8zgpvDxgG4uoWWwQEgmuRM0KzWuFPAAsacUo84kzXhR+3pTW7sCozBfRFGWXhsy7S41UJ7vv33
SaMWQAQMGI74YHX7JS6KpA1M/XOMZgCtHEwh9oXTRedZzOVZpktaP3SqnfimVdn//JhBQqGMAgTP
BEbCT7j8vg4OyopRVtk5FxRLMSkoAgfRjp9mU5W3Xdxs1eSu9tMyHqE1mxZwLypil+OB7QzRPJ+z
M7YdrnIXD1peHlAty0DPpMXk7T5e3KtTgqrUAr2CeQwJ23BXFw1yoQ5ciA5/+TpCYAJ5DfOXN5db
Bq9XziU04xe03RJYolxtrENK04wz3tl8OiP2I5ofOVBaB46pG+GhXPfdo51RSbvRO9sL9waNK2qs
g11V1bGwvOkucxIr85FfbuabMLFaG8mEcnL3KdqfA/yVdqrnu8qusvqMPUd5I1W11qCOKl0epP2c
JX6tK2T1aCmS0bdHPc0SSjRlYX9GGk/8jJMm2nLCufqQBj0wFBeI6DkuV72SmkjOacO4O6P544DG
GJ1vGq7mx8ru6o18+HoouMKUU60lwrvGPAyzHg0W4c8Z15b2HMeppwdD0rzgG211h483zHWk9UfX
XV2gOaC7KFVfblDwtjiwaHp97mbXio/h2GQ3zoDYR2CGSVv/56mtaBZ8Cyzy2OjKVxD/M3XzeaTY
oYVNLoHtznNcIO7hKM+Tmld64FTNCGigj0wsrc1o/p+IXDoRmJTr/1lEazf0DqbyoLQphvBCiZvq
VOH9lW/gWa7u18VKDRb+QpggTL7K/OjHpihndWfNafo+0DDiO/KTuk+jXsuvk+6Ue9PIx6Og6rxx
u14FzcvXQ5OKk0iF/CpC17y8ikKsvs9lTC0v0DJYSL455mYX1IlaNcc8juYtpcKrK305jTQPIQ5x
QAFKXX7LrnJ5JEu9PWsVTP+jQkcTTEopcPIiXBueCowLD1mT/vNTwri0D9E5JRqAjLN6NOvaipLE
qPuzbjRi9vmq6l1szLcu/JzvPflxQuyob1VUro7JEh1CWKRdqyJ1um539PFYC6T8lHPRUdPELhYY
h48WXJYfwsHJyv3HJ+Uqp6dnCb0WWDO4DJNrfTVLsEag2oop/jyBVUdFj1a0Fg/igUrfY1LLI9Ir
2qkRTfNEoc666ZjyU1VDHPv4d6w29R8OnEVKRMhK15ZPffmRCUaaIS0RDplAHryawq6o3yuqdlN5
0Qw1r1Kj+iZ0Fl2wGgr3vHFhrFZ9GR7yBDUlYKhwK9cFHaTY3agLy/CRAr2kOq534RD0i5AtAi3o
C//rZCnD8sig3ou2IDWFy8lWmrNIT9MiKWVCbbXL4j2A5vzgKSK5scA33XpZ5uxq6Asbl/C6fMZE
KUVqJmhmhPAW8ZnLocl1mqiLZ/3RbiNxX49VcqtnsR20AkdaP66GfFeWrf7YVqpxY09u6yO2Co7q
4wVY3SP8CmKH5R8CCLCl60y/iEHmdKI3H0L0ZE9Nlwm4UFa9D+mJBLCjSm1jwNUdQpK/6FSoVA4h
e8FOWaUQvSedXuIC9ujl6fy7qsX3gfDmNh3bMMgzGnx4krk3H0/yak/BpKM2uhRjF7aCsRozaV0l
iptQPA5SSe6jbrTfvM7+kXhe/q/6EIyEVhTeh5Cdl3Lz5UedjNBU60FNH+dUCnzHtLCsdgaoBNpa
SdT9mCiJbZEi3psdwR/1TzrCVDSWP/+rGtaVfVMDMkgfM9EWt3PUKSheD3LGl0CJzv++kkwNdhN9
d0heq5UEU9c0sbDTxzGEZU0VRPtpKEPxZhT0hfb/PhZ0GrStoAzx7VZrKRk9j0wt5WyWkG1rGm+h
q3a3QlPEBgz06hTw2QClAtTg9oHosZqWGfdgRMM849LB6V7vOvUxGYQ4WgJt4b2ItHbLzuz6GDAi
Nw5j8ohTxLz8aIYhIgeJ4/QxKTLxhSTM/eKGbhPSghItp1/Ogx9NJRonHy/q9bWzTNUkAQUEQdlt
fb/ytmCn6Tp8Qa+PfxZWau77jMZqhXlEeyinyflh04NJAhKY+UdROeMXHcO3jW+7fLu/qjDcAvwK
KPS8c/RGgHNcTr/LLJoCc8KCd+r4SWXlrbj6lUZjr97WLhSDVG9nY4fecxSgC7Slb3b1vYnVkG1Y
jA/g216h6WdAMYqbDdPJbDPZ3yMoZLb7Cj+NykIhSc0ibvzeCt2N7GltXUGfgliC8wP2eSlqrLPD
FjixWZdJfXLSBBi/X1RK+mpQp4F8WtVlL3v082PkiVtn0l60xZbgXoaQsQNbyYkhp9AVv/BVwUi2
7yWIaR+FFWe4c3Irmx6cELFMOuRO97axaZb9f/G58DVfGLmLAg30gzVKfAA+FBl91T0lGObs5DR1
qITGvfRlXBjUgRpsQpxGCe9jT1NeMTb2jri/lm0woA+sBqop43MbttHGLvoDabr4XWxiyI7QsoAP
LqLLl9uIRq8XSqXvn/pk6rCpKbIsDrJWsU8LhRgOsdnWn+Htx8AF3BGXm7a0zWY3NrUrAg0r2PE5
tXCZD9RE98QJxLuibdyYVzsdQAkXM6XRJWmGNXX5ExPZmZIUJ31Sp7F0g9jQ0XbpLPGUN/im7SAb
N+bBCzsX90KSpea4UF22iltXt82CsVyKQGj6oaO//hFALIZKZHX7ZOfoUnaxnrxZolKbPZaY2hlk
Z78rTGf++vG2uZ76wowkjgOLR6izFi9tLXojvWK3T7JuusNYYW1sT2K0/RbNSifRA2nlYgeS3H0u
baffuNPfGZ0SwsLbX0JZtKouF16G9gA42eueIk9FpQmASXegRTvox4SyXPSzl3H7CbZ7GQVDn40e
as5TWz9/vARXFw2x7IIs5tQTToPVWv0IuCPUqbz2CVv78OCCVwfW7E6/3EYLg0qH2fTP4y1i7o4K
DJ364ppjXjvdnAGoEqcmlMC5x6k2k8Ar0vITsgLytx1OZXr8eMi13xR4OMQC7IWlRgTJLFfxx+QK
iXhiV5wiwlwAhjKcItBholcMxS+6EPc4G9drjl2Zm+o+HxW7OxD61qX0O7raXyw90nvQkZ2RgOox
q1gdNy6K5Sdc3hNUrQkl4LRxSVyHZXKIPb0akpPeTHn+NDZTFEIG7sIvaThO1eHjFbneeSY9LUJN
usGEnWu/BoYXFkCMkg4h6A4vUag5eYn1NRJF/Vq17nf0vDAwjXv7bqoSVd2IsP9YLq5mC8eazI1j
B5durW1Vi7xGNniITxJLo1OKyocR2HhxJZ9GO6zCx3g0p+5LTBpa7JwuFeVTDOA+8ysu9+9NnU7h
jYOXzxcutJoWzhx6EY4ApGOHTM3JQJppsuBXuKWw/XIUuEhZjtTHo5vq8hNzL4hC8eaAC6xKw3wq
2OePCMqI59yrFc3vkqR4bt1Z944VXgAAKcdkHncNOKZiHy78ygjeXYNJTFZq1le7CZVXIRNdPMeR
076FyL3OZ9sQmgnQ0mPnzJo1c49UqX7OFCf8gna8Z9zZM3idvZM5YfY76rqmvE+1qTQ+0z1up8Az
QATvrNiMwl0z6311l7dmNhzSBQwWKFholocJYZrxDjWI2ryvkDP5PhpNmQTW6MzNrUKZ2bjtBSae
J7aQ1A5jj2CKP0gvwwBNiRpwkoNaxsq/7y7SVchKyKe4y8O3ulJUDF5iKi0nqwW8MtVyPOsYVjyE
bgq+YTKb6reSVtZEoVRLcrZZ5vzzkwbeFBgdKRy/4KpVoqZqx+kmikGWp3uplSymiJi3u9pRszBo
MpwGEkU1n7CaDw8I7qgbYdT1+eIU0xCis8Yu8taFEqyzZ7T+9PAptGJ4JgLcmQ5TaLCyQHfTuR59
r4aV/U24XfVIz83Odh7iMunGMqw7ngsQGL4EtFWqqfTp1/D2zLKnWdLSOyUUKB0fG55EfXVro3mg
x9u4vqbn+QPvsvOtwO3orihk9i0d3ch9mXn87a+ZKEtxBgsk7e9W1uIZIbJGsbbEWq/fIBqz/EOG
o6o02pc//ys/bKpqJr9AkFIDXHg36SKs6UvLyPaVuOem5tmS//v4BlzXspalWeRRkS2kkLMIYl+O
meTIcHteX5z6ZtbAv6lDcU7cpqj3ss/R7cxiCx89P9WaRHyeY8/IA9B/w+OgicqIfMWIUmvjafzz
4F9ci0uYyBrgVUuRifbv5W+y5sLWlSHXPtWyzrynkmJ7+2kiidcfIlU0w65vYs/2swIAwvNkjZby
6NDAQkFdlX3s07eLabO0uhwCte2R19UrCsz7vp6K9Asar0N5bPNp8M5j2U3RXqIl+FRrkzq+TN2c
j4cyNCJ1I8jRl37SalL2Qk6H9cCZpJx0OSmj6lK3K0zjk+jM+VadqIW7nSyMV5g10dFoK098TaqK
c+nFQwJ5Kbea7NZsu/arYVcy28X4djzYZmaaX+ssrh6cgXLFEf+FTnnQirTPP6N4kEwvEIF0JagL
J/+aATvcskNdA+zxvSRToaFkUBrihVRXjbPYHgq8g7PuRJm/0ZGmNeS4s1UpofoPjZP4+ax48U2e
WAOOhFkHTjWbwtc5MiNjn4Ki5m/DCij/9a7htwCBWeRzKNTx4l2ubxKLvoMlN56KXDrajRIb0dOc
VPIuhEEVpEWWf69CY2GJOv14ngf3H43ll3WhRkBBlByCQsH6kulDIfUBQvbJBPhb+y0iRr9yuwYv
PmigktQ2HjamfF0iAOW0FMuAfVL/RpX2cs5G7BE2ov8NNSQx3tShv5vmSBwW+V1fkJZ7/ugugl2a
E8pPDYnuI6WT7LBxhVzlLMuvgDm4lAqphq/7xyNMQKMlKTml+oyBeldVZrtTilG/g5+VRQFgWA1g
fI/6GszQvrg3Rlcks99XuUFviMtZ+zoqsyEeLbvtzZ0yQIrfaV4mMIu3Ggds+6RteRtdX3z8auqo
tEnImBfi3uXaaU2ItSQ+j6cGkYZyB2bqjfcjh/HY6fNT2M7/c/iR6U7t4ZQrjTKOCLUUz4q0lWyj
1LMc/YurYVEAwmucqPs9PpAJgh0U/LKApekcYuH+MmWrn1X8sp7SrCm3kHJXjQPG+yOeZwBCsajs
XE59Thx11Ft3OnGd4whKr/tT2bjm0U306DXuZsufR4/z4XS19e3jzfLOXqGSA8JBXaAGKCVcDk3J
vqaM3dunuenbL32YNgDYo0hz9iG2xp+MJvsvkV735eNR31lg+F2gMMGtEQqtM0y8akavbCzn5Lp5
3vtKEqeH3rHn71DXxWNXJf99PN5VFrNoUgA0XWTzFpzl6opsoGI2A86nJ3ql3ISVPp67tkbpBwvG
jTvgKsRaDbVKnmc7rRVXCutkFzkWEm5cI2+sQv7YxVU8HELPSY5QRbP9aKASIAxrqwt1HVzB0KRM
SN3+TxNu3VuNJJqEIvTU02hWbnpr5iVk0DqsZxjxXlXfuEVixnsbx9v/eZ1Wfm/dOhbHrK3MJzQ8
tDdj7sVzhfJ6F2AzlByKNJ62mifX2w66PmxSbii6v1coBaXXypEYVD+VytDuXHXsdiqkmfMAx757
1JU5O4ZwaeW/NhkgKyMovBgkkObB2bnc7eAl6EwSoJ/w91Kh36Fy1uDY8CwptN5QZ4huP953fxyj
L28ShM2pJC4XG3WsdTTnNclolmXvnCauVe2I4Y2HS3ea2ZpfqlHm3MWt2nYsgD3eat1gT4c2ajyF
BzlpEZU1qkIJRAKm9Jjy1J5IosbhwZg7Ben2yVR/l3riTkenLVq6muoUBpEjq9Sv3NGReRDqqthJ
3ci8/UwubR27VkNtXk/SHtBGYrqpr0Oj0P08xMx41+iKlT5bnWUew9rt4m+Fqgyv1APr4sekNfoX
05gVLgbaOK7fw2m7jdt+Cu9qZFW/5UNVPCdd04UPA1myXMjAYTT5xdBavz9e1evTjFqtxgWyWNiA
V1odMQv5t07CgD61tMviXZjTat4XIDcWu/ku3MIj/pEAW3/EhQWhg+f9oyh+uWvayFAQhFGtk9bh
YRQY0iT4S+lM+LVqqUencpr5qE0JUBqy/17ujZ7b+rYU+FvGiaO3PwYJcNMXcs7hG9L63XVQxDUf
3ko8w61NNap64DXGjbvovV9ObKsvzi9LOLJWWMvLuoBJnLanEGNXfmiuxzt9Rm/KoWBqnSNzcXbN
RkX/L0+7dJ/SvXI/aVVbVD5u2Ya2T6Y6PdYltYJAUTsJQl7NdKf7qaBmFDS6W2SvrHg0b3WXr29R
OsuY49HpxWQeYOblkkdp0tkVKrYnjsSMo5YE2Fw4xl0jZenXnuLtirH64SGncOAJ+edOK0kpm8uB
IoCW5tXthNC4W6RD154mHs5nzQvjH9i1OvvFUP04T139pQa1soXZvI4C6BNQGiDV5EHmEF3OWWkz
Ze6hR52acZDhDneqcOeUrnFTjk24G926aW+5HvObHKKXvVX64n++2uMEISBTXIC3hOyrwaUprcS1
svqUF5l+Az9CJoHqItwiqEJ+KyI1/fnxIX7nBYDewxuFeAQ83PXWxCJL2jmSJCcURpp+N4Zy1G5z
6BC7pIyHIO7LiEwhTz9/POw7i0zZY7Frc0EgXekJtGk1z27cDScUoYzsGz8AJU/HweliN0RN2fyq
KbtYj+hcFvLVCad24+56d3yXkIcJ0t9YR7movRdEYbI7uYrepOBAMBiDj5FYx8mrw4wdZ0+qr0yN
mxylYqlbjZ/3ln1BqPyRolte38tNZuDgWWZa2p+EnmrgnlqRuAfT7cNno9B7wEDU3/xxVJKNusZ1
xPcnxqSIwGXk0hS7HJc+l9eXk8e8oc/d6kNiR36sSvVNDxNu0yH0tkKMdy4/NJhAFCwtU0hWf97m
v6o3hZ0aFbt3OI2uk4x3xWgU/3HHZ8Yudey0ue/wS/iVLh3EI+6m4f+G2umVXV2NfRjoKEmY98ag
p8pRKWqcfKcIr07KY46d+yYsxejYmq74XOd9Yu8/3qN/ooLLw7jIyFEHohBO/rou0w260KWcivkk
tGR41qeK34xUY0Qr3wjLhzFKxac4ojodAD/O471iE9/u5r5v6/smjuE1iViTti9HiIi7CjOfyp/g
zUZB4laldwPdE/khqrOlcV9oUk+/lZ0N9kxmo/OfOrfa19kaOX8JZWjvaMgBAZNhjnBH+3ii15sC
AS2D6IhK3gJZWpUIxszRSsNR2hNNd3FT8yh9jkg+H3OhJztOxZag73XXkyoWh482HggMXvPVLddq
mM15at2fFnA3BKiuGAWdYLtqen8hA6FSaSWIUvZQTM0fcZcM95yl2Ntb8ALETi8s/HwsbFq/6lLr
kmfNnu23f12TRUed+5Da31ImXR1QJdfheDbmfNK9WDN8GPIxau9ecgfjsjukMJzVja9wfSUslDja
bQD4gXKsC2H1WHozImLzqTVr4Q9mpt9FowKFuOSCkmqn/q/gJjr++zRJ/v4glKlEr5k20u1zt25b
9SR1OaEynJpQ3ev4m5upN8Po1OePh7sOGSnL/DXc6voZ6E+Gdjiop37KYx/OWvvDiK1vuZj0jQfm
OnIBSLSI8ZHXktSvg9PUNUctq0v1VOZTc3D6IXQOlJ6s7K1BphEPDr0ZaWoZJiI6ck7dNEjGFN2t
jff8nQmTVrPVKShggLPOsDuEJh3Esq2TowHZhthe6cAAI3Xf4C2wkeVcH2PeEwD7YD1p3al/EtK/
LlpkTCtZDJL0pM/mI4iKCVFEK8OJqm7sW3KeXDt8/DnfG5EHFCWNpY9DEnD5msQhusjAXzRI0Erx
Ipw0PnqjOWZBlHfRbsZxfiNaeWc5l8oUERIlBILS1cWB+oTWgNbSTyjljPPezK3e/aRmpjf5QNpC
cyNPXS6+yweAMBDpVHwkCFOuGsOYGeheX3vaSSZcMDDtPHFEP63WN4rg19HIAiakuUEgsmQ4qzBb
icsZzFCqn4ZWdoHWmPSBMms45JiiBWRV6i0+omKHsxBl5H/+hJwQEip8jMBzrd2++8gwxorK7CnN
qvQO3YTw1ggBnmAa2e0KvJy3UKPLXNZrCm0REuTCmmTOl3smqagt4s+BGkFVmMEYixGNnqZ7KLIo
ftBC4QWovOvPLb7tj0pYeUFSd9M+0+t8yzL5nQsXegYWTgu2BUHH5Qr567yQZFeFIQbtxJOcvc61
lv7CGzO7Mbl2B7/QcnPeoYDjKhvn9L1NTHEavb2l7HZVZuyGcgLgXmknmr7G0RtcxLSV5QayjdDZ
eMbeHWtRYl6Uhuh4rk4o9SeEj/jzkyWr/kcllPoVRw/w0MiAbLGo3x1rgVGQ6wJNW9e7pSKiWIcU
diqhDPzqQ5w+oVHrvflTdi5Wix9v3Pe+HsqMCNVT2AElsNpH2qIVVVNIPYnW9m7MyYj3pigaJLzV
+Tu9/tmv6nlLKfG9KQIQWaS5li28LlzJ0uy6rp61Ez5uhB1Rqt7lSEXkAX0XGqgfz/DdwZYmBizM
BcC/2p9t45ZTSJ/jJFM8s+9VFMz3hqtgVJMombWxnO9c5QunhgoFWSc30Go55eB2A+JIXOW2JbCE
xpVLJdH29B9VNSi7rk/6+N8DHot4kyuA8INPuNqbc4zts1Qy4+QobrVLHGlAkXRcsdMETV2tNpwD
W1rbuIDeWVVQZFSueCDpLKz7YZODhk43L2ooSal/59nOtJ/UUpqbhTFmPn/8Cd9ZVRvJPDpA4GRB
Oiw/5q8rxiU78ObJpr6KYOgtusy/y2awdm1GgZz9mRrT/0k7s964kSRa/yIC3JfXWiWVZcl222b7
hXC33dz35Prr75ca4F4VRRQh38a0B5gBHJXMzMhYTpyzcWZWbgUGGQ2WV4IAdrGNjltUY0xN68k2
KrX7t297b7ijBml1Z850QPVbR5iHaTJkwDc4DdZME3s4qFeB7+fLXq81zqyks83EeFIcpXoGvJWn
Z8dAGv0MZi39QYY0FPs5H/4k7rGhA1WRGeRWMpNwbdgOU1FE+PCnWbHTQ4NWdHfU4jmADNatn9Qu
K7eoLdfOkFR7h7+dzAAgx7XFEOlh1WgN/YmysfIcG07gQKnVJ+kptec83fiwKy05m0lrqrmANQBq
LHnxRg1W39ZUYcFlPuvBjbzcPji5oGxQKPMDAVp8gpO42A0iFw+K4YTxR4aZwwfqKdrn2wf6LVZO
iueBPuJf/mAW4XrprpGFacsQ9TOc1ux12QvD3MHIGn8um3m88KqIe8bFq8dusodg76AgfrCZg/4F
bJKadZIp8PAhMv2+QTa6CdSYaZ6RNhGq4cKuf5bWgIVzLNE8B4yCpLs4qAgrwGp9AABEPVgflC8p
0KodnFDTFuX2i2+8Dmk4fGSzcuKHW7fkkQHEljJQaQoOffVbUyYA+JFlfaiLyDlHWpp/LhrI3oQe
mzuItpqHwUr6DUfz9vK5OkqqtJyk8h8Z1vX6KY03I9qa4zMBTdLtxxgI3ChJnIRmJ97O1XNj19Zo
YW/4m7cOjvNIcRY0E4h0hg+u7RYVBOuJVw3PU2D0v2fXE8wIz63yFfQ+T7Blhk747pcKgCnVK4Jy
ppTfVCzNCdKrXETuUx5q56hJdX3XiqQ8Wkbufs7nOvh5+8i/vewyjUTKmylF3oCX2/nKh0dzPAgU
gZ0n8uTyd9/3FvVRO/gOjcD45bapt7cLZWjwPcRPzPzx0i6eRBiseWyLtPlodfl8D690cd/VpZMe
vSEPHswsGJ76qFOPkUiRRqmHUP9qGSIqd7mlxX5kTOW/caqVYuOlfpMHSb0KomSatkBcwK1d77Le
BLUA8QL9VafXv0dPHRl1opdR3t1e/5vTBPUOnR08K6fZeaOYKby4MLWgmz4y1OEOZxPltp0NiaG1
s2Dt/B3Otn36/7O4+OBBYgvmbMfpY8egRrtXoFS9CyCO/hADhznHsX6+bW95mLifsgMEvgBMOad4
8VbVdqsw0xTnj1Vhpvc8y8ZjaQRPGix9W70b+dNfe6UXU9AHwJ7AH5QxrzdNDp8XYZXnj7ET0OMy
83IA4ZeVPhhaRPpcYf/UyrKY9nBpGxt3ZumOpG1aJxbTAlKKbekRu9YadciqssdxpCcVZ7XNFGAO
s6JNp/sYj67xG1469+/bH3dxfMDaoHfBlABUxbR48UbXKx7nKXVbBd2BaWyZOI1RNrcbt9ibML3t
uW3T1uCafOxefeL/GQRowCNCDx2I4rVBp9WEqo9q8L1D+DL/xyyq3gddF9zVU616j6g6J/nnKMwt
+1lL9MHb13NYHG4vevGpX36D7CMQXxL5vS2v0zzr4RZVvsfJHESHuvBUUp8aQPqvQUq7APGykVmx
prDZHPiV9365fh5beWFpq9Mzu14/WtuJjrpL6Cdj3x/dLkz2lRpYpzKCNfbOsVLnv5po8WNrFs1Z
LUSUHGe7UY5/8AVe/YrFQe/bdmhhJwy+Q6DWDneZUY2gaWNjbj7ZcTz+HmYzGZkGa8wtyZfFbf7f
tyePhyyDbt2bKawsyDszSw3lOwNmEEVWk2l8aivSF+KMbGtMYXGfX4wB4+N4MxchJ7qvP7YVW2rd
hEPkA1xu1M+qXujKbtQ8qGsIecKL2Qo3/U2QPJyLqmi3PNfa5UIiDFAgCq4WDvravDNDVVY2degH
jUhOXpUnT3NR1H+nHjMBhHWFvXGw1y4XYyA8O3QnzTdKNoaCItRQOqHfxIOLPjvdhCMIusQ4CHwo
DWBTccZDn7hTshclA157ytdKvRF8r20x7Po0CSViibfvetlzXXVaOVeh7xR1cDcYXnAwptY61DYg
8dvneN2UBEiR1JNHyf//VaChICqKSrwV+rB5p98g8AAepKMEsdNE72wlimvGeGwlWxm2KG5eGzM0
fKQtIuW7UWvjI5VNMztVWV2ph1iLrS1ZolVrOGTZySdFXH5Fgodhbt06+B7VjQasJjWi6TQobTgf
Gf0dnNPtL7l2VkHFk+C/DKy9qOS++pJ6C3F7OaXKd6vOGxpsenpIq8p9nqIB7RsUnc+37a0tT2ZD
HFJePs7K9cekmhciTVIp300Cw13lOVmCVklY/OVBA7NFnLFyL6DhJ3SgEMXylp0ps9EnValc5TtQ
lWjPOucHDXDbfTdXd+3Ue38VRuycjFQZUB8tx97auJcriyU2xRHJhIv/WtyIipYbiK029IU2JXdt
N4kLCi3ajrkn4orbH3aZ+kqnhzGK7/QzgA0uqdItikAktZ3CC1s2xUcnVJxfVE2L+OC6fX3Mh6SJ
93OqUkLt5lkt97UrQX0FYCBYrtvK3Er2Vo4WAA0AMXJsU84/X291ACHdmGUaR6vShjOTHBStJH8n
c0Sie9D4Blt4lLX9Zq+pp0qqljffG8FJpUFQLPdNvf8vdPI5P1DVhX4GiWH3zpmV+ClgROgYBIZ7
1xhb5te2WxJwQc3EdhPMXS841HNTy+Ig83UrMX5k7jA/z9Fs/ixw/L9u7/aqKcq5MAFIyq3lHJ7t
hF1reE3id3GkBHtV7dFwDgUF892oZvVGHrnynpJj0PSW1OI0zhYPGvyMyYjWZeRnc2eg8FBZufps
wws3fKVw7Hj72ev7/N9A09oz/C3eO2uDL0ebd5wHVdZ2aYVff9gKoDU0Ym7iw289gcKw5ug/klvz
L8dorf6U22O0Bahe/cCQ6zI+Jmu83mIvTeIYVUuVxDcLexr39mg5GREb7cKnIBm1H+/fTlmVk6yj
EgC/sBaIsTEQ/kt9uI7QRN9Drj47T3nu5vo/0Fea7yvsvnxPHCOkbQDGJP3L9fdEah3Akuokfmka
PcUwvGRxEG0539VOGW3BWtY+5Wtr0k+8emICnbltLYwT3xDQgHya6rkJLkC0rV+uiLa4FtaMgdKC
iA5gDLXFxdIsAPdmr+SxDyNuID6PSZa4+7krLOOTzgC5teF1126GhC0zeozPeQNCo7JYKlMzxb6u
GH2+g3ms2OkFcKldblD1O4eD65UGmNW+/aVm7SA+3T44az6WXiRHRoL+nCUlXAVMoAwRwPXbtnF+
ts7knLVkSI+l0hqfYtCwW8/M6vdFLg9sFM1AKGWuN1OYdhfrgLT9QWvU+eClcBXs9CjqBwRJ682e
66o5mglwnkhV4eUb0iMGJapxzHw7QuVs1zaaFLNRnXwv3KHZqIya/PZFjkarQ5YamOilirWITaZA
tIXIEmR7u8GtL+oUz8ZlYJRk/+5N85hMo5XK+BObt3CnYCrDvqmN3A/y0c5OWmxaybiLh2Y6WbUy
zw+lk5lbDCsrJ4Wrzq7BgQSpwzLwGozIqftOpH43BoWLWjcgoZ3SjUN7EGVq2CdtbopyY6Ur2+dx
E23q/9Q4IPy9Pi0hquGWXqupr1hNBEsNCmGd2ZBzB1XMQG7BrM8ffFreqheuJaKPxaed9GYM57ZM
fauehr+9YrybQt2o9lWt5YKa+iC2kj359iwPjaypQ+7ECCSkftdL1EC/J5Dhp/6cl8Vn+OVVi5ry
bHd7q8bLPtKiB0avqp2Tv/9Vhh8NblGdN5Ei0uLjzkzAuUFQZT619Lw+WRXENU4K8+YjuilpvY9G
3Yi7XVgFqrtvlLx3v93+2Gu7KyVrSR9gF6SdcL30rB566FPs3NfztPzl9p7yaPeGHewZiB/P77cF
FREJg4xAgGRe2/KUIBFx0BR+HdbWh1griq+kRkGwS1Tx87apNTcgKTToDdJeIZy8NqWYglCkmwu/
CEKUI/JJOOGRGbJq46yufT4gXkC3CI5hhF640rKx9cEUTuGHkWv9Q7Pc3dltV0ATUgxb2JVVWxKW
Tk2Eup+5OCuQbdlVp3u577ZWdgfbT/lc0Pt1dpywrWm+VVt4T8nVD2hkmS+HHQqIjKlmfp1aqXaf
pkN7FgUu4qwxzP7X7c1au35QPENUQ72Fyt4iuIB7IPJKq8r9tE/sO1tRrZ3LmMpTOkBysoNw+3dj
GuP9baOrKwQHA8iTeB8erusTwvjDXHYZB79JW/NDJrLu12Q1/XSwBADow21ja46b4jDEWJLfB4rp
a2O5RIlpKic/yYrMOTeFkSNqojVARlTYPfujVzCjf7ptdG2FJOk0yqTgOy/vtVEvKyIlNmfOi9qU
8W70wNOWxuReqtDZwlOs2pLz45BYUBNYsmdT/rP1YA5yVKcH+t42s2jH0hryk4Iu6x8kpcyoAx1l
aUBrl5c7Np3YRXG98A0q7/kJoqMsB3vcNEctbyL3gZz4nY0/GW1fmVycFhdEd1WFQ+HnLWwoH+LM
6H/oUdbUqKypHYrLdKlu797akQFWpKo4ZdpDS4RKUou+HTJR+ihchcyLeePHQIm1ZNeXhX2PzlDx
5Q8MkijhxCRJk7noellzO1fQlJZ+5ET5GREDpO/sWEVpsWkvPE9bSsarC3xlb3E8B/RrMjMsSn+o
efZYIZtI6dH8TexdoJBVuRu1TXnJlq88ZXuqjehwAKlc+Oqp5biEbVP6jpo3+aGxkd/at6Vb/0HA
RIRAf4LRYuYM5cJf5UrV2HldSAHHj5qu/jvTDOWuDfPyk5i89wE2X06lhPsSQEB3ynt3bWkWcqwG
+RjfoC2tHzOAIT/rLNoMAde2SvIVSmo/FHPftL3DIkli/IefOE34KS/r4Esyt90dY32fi7oxNoKi
LXOLjRqADYNRTUq/ca00P/XQoO/KQlNK6v8IgB1sp/2DlJPRKymyyeln7xahCXGzN3e6WfgNaal5
cBLHONlB3tRfUBFBluX2VVs7idQkdNCv4Opo7V/vW6QUNUT8Q+l3geU8J0oXQ6BXV9bGE7eS2BKa
S+J6QAuMpCzMDFLErZ2swu+qyQ7QEIvU7pxVdn2uyFw+CKtvg30TRKXK5BEyVrcXubaLr60v3jzV
aWW44hIazYb6KYTIvT3luVZ6uxR6BPXgVWik3Ta59l3lB5XoVtkcXLiwokG0L0+0wh+7PBnOuqIN
9ano1S2o4rodMj+GBWFHXTYCa5FT0CdV8CGjVap/vVgbqmeP8s87qWBeLrhkgkGhQxKxLgVgE2ec
yjnuuAl1nCtIqDUPqKudsqxwPkYlKkF/8Ohw+GUoSxpEi/X6YDbVHChkgaVvjgFq0dkQlIcpzOa7
phadvY8sbwtbtnpGQVswuABIkXbdtcWiRna1bpXSV5SheXDLud0XAMP+m2kLnrmt7aeqS7L7Uefl
u31Y1qJOuKL/r+XFlUfZfjCGLK38uU3cozIO012mtHDkt0V0htm5/O5VgXL4A6NgTiXOntr20s9A
4lMh2d6WPpxr8B4pTeDuqoGJ6IRQ5qDixru9O5hbT9LqgXXQYLV5/3gUFglulQ4VnfIQh+PSOzkr
Xeq4Rwmy23j6Vr/pKzuL3fRmlYpEYhO0DPWRUdr4X7jhNclyRVP+GLdZ/ZiGQny4/VHXgk9JdE5J
i/ATzOD1GYphRwMyKPOHOVdgb4fbTj3VxlgZH2BntaYNt7pqzoCWU1buSVkWgQtZQ9uNjZf6cK7o
yj99yxDzo9pZld3vZLc4+fv28tY2DwYxlf4LIyDgsq6XJ8yRtzcSBVNKDYU6TcsICOvGs+fzbUNr
Hpv+gBwBo+gKI+G1IVurrXJMSPqcFEE2UerhfFcys1icKqaymAO0jO7uD0zKzI9iL13vJWf7rE+G
ijRu7pdtlUdPngWY/r++1ET7EIreHfYZrG3NRnyxxJ29uFVWCBaDqVyURxZXnx567aixo3xPmjm0
frYzMOET0VSu/dbMvpwRkMoy/dz10Ks+ZUOmoTKlNcJApKI2h6jbOSXDYuemRhvyw0Sw9/X2V1k7
YeSloL0dyfy77Hm2wg67GrJh36zC+QuqIHO/m5Jsug9zz/ty29balaUvBHaJXaBesjjNZL+iiA0l
8zuGP5uDGkXV8EUXZhLsVCrxey9NfrjunNsbdtdONeA3rhALfAuwgMNBEIVwaXtUob1vTE0LBbEl
dWy2YIZrx1qGQFAXy9nWZYmrGBuhJNWU+y1MW8EBCc7pPy3OVGiEg+KH1WrTxj1aW5rkmKGmASHT
m4K3k6FvKKaYQ63kYvwUibnJzk3pFls6C2vnRF4elEhol7zBjPCCWXNakJWKNDOiXa81cXfnqlPX
ntpoQi/09lFZ/ZDQVHJVQakA2rz2D3nVx2VvA6krxDieY6jBLu5sh+4uRtva2SfROAZ/8iltwgJZ
pHHoXl6bbFKAZaquFL6WoE16nMuAbogJxv33HywNGTQZ0HEml7W1NK/gIhYkv7YiED9CKrPOGMUy
42GvizGyD8hNbUqASjezTEjlx5Sk/nIMZXH18hSZpwn6Nn90UnGw1ASRLPSV2oMzuxPjwKiifQBu
F9zlSVo9U1et/rm96rW7TxpCMVYKhdCGvv66ljPi3ekY+GqcFvEuEKpWMewrQkanKuBWamvXEHXG
jv3ttuG1kwSkmYWDAMbNLR3wlPBMkvz7bqmoR4J1eLDtXnj2gWZw+7UFwTZvBAmrayXg8mSNStK8
Xq9VrSqjRzEo90XhDMkp9RiPfVDQ5Wx+KskcQbHYiKCk55d16VaQu24bTyCxbHiExXeus8oaJPjU
nw0qAqGV5M7FAzoBOsfNir9HN2qNXW+ApNvohq05CJoK9PyZPH87pKLaU2tPSkvFPYHi8lhGaTte
XBvH95lBnSTaKlGvAVikXhoMm2DZUAFYbGzVQu/spgl19wY1RmuM7s1Bp+quonb7IXKa9EeT9NFD
ojrNNz0twg88TPkXrZusT7dP2NtPzvtJ9YyPTuefB+Z6uzWUbZ0Z0KCvBG19ygzFubgiTyLGkODT
3FVgShgR8Mb2+bbdtycbuy8k0jw3jEcsgrUe9EXcO27kG05fnfXMDJIjF9cS+yzuZrnVVXp/2+Ry
IINwRtpkaIbGoBxSWfgRFemlXoM4kkxbpA5y8nN2p1MUHb56itE0O1pLtvOAvHibnaYg/UWa0Hrh
Tk/GamtM8a1L46eQACDBStPgzQCm4zBcbyEi6Sc1mc3MpMzvaojn+CGvwSofg9EexVkZ7IgMQcnd
vSVS0zlvfA+53mu/yo+Aa4HxEKrEbyncKQ0UVk5D30mIYCHtLsW/hdFZuypt7aMTI2MgVbkTGFjU
yY/tgf8xC6E2J0tpN0mF3kYDkudT0r7AkwloeOF4Kn0WEJiOkT+Prg0jhllp+YlaHrSGt9e9akji
7WnsUxZf3r1yUsEtaWHk1xFzvRAbp/Fwypys2cLVbBhaPhuN3thWndQYMrz6LqZIAW8zFBbVxkau
3SVQOzDnSWw9DuX6DruNqqapO8Z+m8Ipt6PSpapnEzKw4VTbTPrDiqjW7un2V5TJ4vLw8CRRukVg
R6quXRutadUqRajHfggBSXQBfTf+42lZ+BGp7DE7g6qIxp0xzP25mGo73djDFQcqWzZUpyWPJoKn
Cweqx1anGXUd+6Lvym+OEQ0f+kiE1mkMyWN2WRvB0B2WiT0fE6q15k4b+8EuGHVwtd8IpIr6cPt7
vH1C+EFERIbsPPIf6WhfVbOFqSZBgGaYnwxW8S1T54Zei+jno51zj27bWjtYkL7DmkqRCZe2uCpR
W2mtNiepL5hBGh+hg9GhJm+a0dsq/qxbkuIYVOhXgJYoyaciallVaNrToQI5K/5DiKLa6qqsfT5i
Zep3QAv4c1GbSDK9rR0lBdyjZx/VMSr/Vnrx7zRPTrhxdNaWJGmSiWG5CFRCrjcqC2C+yzsL2ISj
D9kRVtgOXnP6Au0G8mzNx8MqiAgMDw6wkMVzg+hyURdwwPtxFDnTZ68csvgnBFZxsqucqIo/pm7U
BwwhqnV37hURPonBDrZYfNYe+Ne/YvHAq0aPFEReJ74QrXrXuxmMhDmB80EMjflgZZZ+AVnR9fvb
R3TNrHQOUuAIXOESsJHQxLW6Kkp8JxqK9BCGoXkPP4/6Fzirpt3NHfwVH5iWnbdo5NcOEhTuYI4k
Qc+bnkHcDVFp1Xrix+DjL4ApiV90B6EqyW9vb0HKV61RR38pQQDHXUSsXjQxFz+MiQ9RWXasp9H7
4sXVRAlvjDcKAWvHCe8OZkvi89+SDPRFbVpVmjCoFcEkiTBBJXZMnSbJPmxDS9+3jgEIt0oR9dyF
zL3uVS0y3c+393VtwbCSyISElATc/vXtabSum3sm8Hw3gHVpr46xVn0q83hwdkZfGs5GNrL2tEER
Te/6ZXZ9+crozKSJIeMJrSj0/O4t9dvQobqQwNL4FUx3smFufXX/z5z0Ha+ceFibkzbnecQ3NtLm
iHad432q5hl4BcltvPWKrV2Sl5KSRI3LmOfaXN4KV2+0MvRtxHSyD7muBi1ck+jqxOcm8ZQfTlAP
1jFSGrvaeL5XV0qJAkAH78eb0hnP4DQyFgVc37KHz4guSQUXpcoObgHJ5O0zs7qJjEEzcCinE94U
ZqcB7G2DrajWhj3iatalrjp1B0w/OkTO6Ly7gS3HLVSw2wwDQ6ey8PCKGU/QyymhP5tmMSIPbYfe
QZm7cMPBr31DgnfK6RQmeE8WDt4ZBHh7pUv8VtTxU9I0uSy6KGle74Wud/rGstY+I6UXkIUgcAFs
La6el/d50NWE6yP9J0ShZtP6qUylcXTdIfk2j8bm27G6wBdAo8uTTGR+fT6NlGKoDUjEL/KwP2V9
5FV7JS0FfKSwAR1un5JVYzSWZVeNB3M5yIZsQVjC9Bj5kW40+RGixXLa6XCaCJjyYKu6bW31YwKh
QihO6igt0Zp2awkUfJ3IH2hRPCLhUD1qIDYPoHASax+rMbHi+y1SfgTZJDnvyXqvP6bGdA6K4eQ3
cAAXkPyI/6wmSD8VdTcctaGPNj7n2gJfmVu+TI1tK10JlbRfIpJ1KOaRNA5OjCP5cfzfTDXh958s
T87CWUC03zQou5HBfoSR2D74G38BhHu0Jhu5vaKzp11QWf0fuGrag1SNCRal+OX156ztIK41Ggt+
bxfatK+UevqrTUXgnYn0jfvbi1tLdrgClpzCh0lkWTnQoaIaBioWfqbV6lGn5ndXAbO/2JHqKTvX
aEuIvFVvNyMJ9PO26bV9pPjJIDEz9sSti2ODGF6mojaW+pMw/s6UUU12dtimF1Mb0VAN1ez7bXtr
bxK1Tj4sHoZa68IeyuetVSgj4xmOXf+mtCqKQ16mxbG3S+OOcNa784JGn4+3za7dfkpe/CO5fd/M
TMPOwmSb0wGk7Eb9fhwoRO0bmyGmIqmUfONurBojzaCYK4ful3xxwikROlejDJRa3/pMQHNDLKfv
jo1jduPpD1YGFpVMANAMEOLrg5qpcSESK0MiJ2RUAqbV/JOrZDSMWiv6k4DiBX8HZAZ0/3LCMR/D
fO5hLPNHpavnOwfVoJ92FRXPkBpZOzGhmrDT+xBJ7dtrXBxSCWXkBlJV44yS6iyBTymhqVcpEfUi
MasXvXS/a2YbIWUxfxjyKt2IhBdH9H/WHF54SdAGRHrxEKaJAg7EEvmjrQ6ozoYQMuu7Cf2d4Fhp
YbNvGZ16mGvb6DbOzVvDzLqxhZRKOfgMFV1vZR0FWZwiRv6YBNH0ECbl147P3DLyEmh3cToSBFTZ
+L7WL6ulTkhXGxAH2BbomK6N5kyQBlYRFo+h605A/zLDa09ZbI54dSsw0P4b2nJjP9cWClwOZirY
NgDiLhbao8GuJxzcR3yvdjKy1rtTDUS3QoTXntvJzvZwz28ZXdzKl4VCFcNsNykOwdvCaBj1E0M8
VfFYT0Z77ONZM49h2M2PCeiPralqk6/2qnxF1ZX2hmHS0eWioHWwuJVtHQdASyzvGGrgWyRvesBw
bq6OW/n38mpgyAM3TaGfyhCP62JVtaEFWZ+33jEKIGwJJtP8jBJ5v5MSX0/CFeXGu7hqj2hN8jhb
ZIkLe0Oia8pQOd4xKSvn1BaczIK87AiIZ9wz0L1hbrlpL8uTr77M9KkQLU6nhj9zI0X3jplb1T9i
RdTHStjxmbLx1sz9ypaBVmNdaKEQtC3LqVprMRzZmKgl5KV1KENd7AtdvHPShINBo5Qmoywqgjtc
djitekgCoxi944h8+S40S/toRigq6FqRn2wFMq+SqfUzHDz68bYTfbs+LMt3AuoI3t4l5yZahbke
2L137BPDO9na0KHgF25NDW1ZWRx8PfTATHTCO+LHtAv9NvsU2QgN3F7L21Mo1yLPHxkfkAJ5bF4l
0umgGVVhNN4RIlgptTiYVCwY7nct0R1j0Xq72/bWViUxRlQlZDttySzDhFvdmAjmHdvZSU7xTDZL
cU8/3baytiqJ77VoH6E9sLSiBmrViDx0j83s2ncpg3XRrtELh367MRFZg0V577pcOIoBaVKSkFp3
S9SJ6sxBNwotPc29Wz4Ke6ofmYFODrfX9eYSEymghQEbDa6KI7/YrTDVbGGkSGHVs17vVZs3dGyK
5Aj+Z4uX5o0emtT7wt3ymsEXAjHa4vwpdqUorY6iUBvWydeMLunZ8jpl3uea7vww80484//jo9G6
UbQTpRU8Cbu1f4d526FFBPOquXFWl4+d/EVMR4Dk4hvD6b5YfTVnqA0EQ3ryoja/z422eBiJmQ50
76CUt2ftYYLieyOZX/vkr43Ko/b6gsRh2VTww5wgs21OQmuCQ6AA7+8TFLvfv7sMlZJRQyEiycuv
TVkNX1eJMGVGZQwHDbKnqHKLqaAanBRb7D9rC7N48KQEDM3NJdVkF6SdYnQZyh9tzHg1mYJrU4l0
W/sEaL7eYkF8cyXZPJmWSaZ6+iFLhrsexZFJ5EV6Yjg5/qhCFMakEBwsCewLpzxx3gkl0uRhAdTD
ymBd5ImVjujVvoFJCHpT5xWYzFqHnXQYj/BqFIc6JCq7vW+LpFOaYpCAwRZCMAleWtwUPTL1sPD6
4GgWTuh+7Zmdze+sNCqbezOjrbvPUB7RO6TSLXR/+npAiez2L1jZSxIkCRfl/NBYXATaqiaM0Ek6
5agHg/UraOxEO4y5UT0HVlyWG05oZScppLFMFXAqALRFQq+GM9NBQiWSSMsRgEsRo7gjHIl+T7ph
8OAqa+ZqA+L49htzMcgDCWAAGjN0dr2dRZbCEeTKfv+QO3s9n8WhGvTuNDMa88yZ7Q4ibCKoRKpw
Y7lLy5Io5eWWyK4hE/WLOE0ENkJR4FwuOdoO81mKSvyIPaP9yMwW03WoXrbe3tbz5pKkEZyJ79tZ
2f6W49G09ZhcBAtxve4mcUInQCj0ouau2+yRoKz/RdTEOPa0VTf8q/y7XofaL7YAAaPRTvMC2dFr
WxCutRQVov4Str0eHZse6hCYhKf6PjNiXRy8Ok2Sz64dDvciKULnAyGDF55vL3jp5PkRoJnArOEA
SVWXcaoRKVmaeslwYcqhvAs8PfzkJZP7Oala7xPAEHGyct37fNvo8khjial38jd5uOTUzPXKBb9m
diqgRFENXvM3s9oUc04eo07iqCTaLH4WuJHofeV2KmLXVuWveuWi3DQydIiah8vQJHP6TZudzDoM
gB2t76bNbO+etHr46/ZKl55C2gRCAm+B7BKTqF7bVJXS6vU2my6F0s7uEa6hvj8gjZZqOzduhy39
hJUPC3SFaO9FZ4xs/9pcX1HTLAZvuiDBZp97S4RfU5N3u5/0qNp3UxJvhUhvzw8QaFoJsAjaRGNL
Z6xoqle7UTxftBlPsbM0AVqrboV2r4aqYt/1PAcfBdQAGz2GJdBB7iYBGWhLkh5wUsteP5IJjRXE
03ARoaZ8dZug63ZxHjvaoZmLZ92tHcbLAAY+B21gJ6fGjLSvgQKDyz3AQbElSPnWaxG54Tk0mNUp
gy5HCLzeFGXRR+OlTrrwb4aDw4e0VH93Q6l84VI5T5AeJ595rrYqTG+diAwZZccRHhepEHO943PS
5W2t1MMlGIvxpMdGeAjBMX8DMaZ9KKIo+TTQ2340g7l9UjQbfq/bB3x14cBrobrDlcEtcW0/6AEN
Ww7bQF2r/wLFvNfAnNvDZQG/hT3vozDOvtVGnf0GS1h+u2185fDRpqNlQIQOzn1JdxXBltkFI4vP
olk5oj+TPjbeqDPzPfXiMFiiRQdQbTZS+1WrJHGSrEci3hdvxAhHEXQPznCJyig+TqYzXRz0CA66
mlYNRW9RnPGZWxJgS5SePPDQdUtqa1M+UW8K0JoaWQIhRWAJUPZPcgQOFFVcQtUZec95MMbHvhzD
k5VaT4qM/DSU6M5/8MHBDvBkkceSGF3vNq0wvCbU9xclCvqfHgxXUaRGVN5p8X0Oorj+LJTIO902
KkPH63eShQOqlnkIaK7lWAkULGLWhDvy4Df2WYGIo9pBjhn8um1mbVsJK2nDQkPA511sK3Ppknc6
g5S7HRu8lzNBCKcqarUf9dgJ90abak8TCsPVRhyw8kbIcqIr/RmEwcsrbE7ZGKRxzil2quoU5CJ4
Hurmr6LNi42Tu3ZZsWPDpUO5FlTh9faRIqqd3vbjpUJA5a+2nqavepm6d0qY6cPJcabuKdQbj9yL
keENh72ySt56RtbgpcNVLncxmJG4pGY7XXQY2XdcoOGi90nZPBizpm2pi694RaqzOAQmG6hZOYun
3ogydw7jdrpoTa+Tg1TGITKFfk+KDaQozn/pqmv8Z4/JX6aRVP+++yC9FMHhFYeGDgbS669sk8TP
vebMF7MPpuBETMk82S6u6iDcj1PnRR+KPu7UgwOwdYtPZGWHYdYFCEOnSqpjLSKrzkgYRkxHnmNE
apQdSnLR/MGcpxj0skttoUmQnVaFota7JO6LrXnTF9GkxV3FLTKISVaNyOnyw3dmGgxZo7DLnttj
qfAs5RAaTAo/Fno8F/tBmbIy2tcABYs9BGehel/MWlIdKEDYOrSzSVQfTUk+/0Mtsri+pHFWHjp9
cNR+4+la8SuQEQNTQLkbwOYygpgl92Fs6ONFbYbJd83A3Dtqnbyzvy39Nv1Y5oYM7h1x4OI49FYm
LC3KpwulhcQ5arOaH02DGX9mNfKkOI9Wp25kbyvHn4EQKR5PM4/EXJ6SV5EuFMNVkujTfPEoC6HL
2PT9xzlx1I8FtNZPQmhhsQMz1db3qZqJn3GjIiNy+xKsXHc6lhCHAMqgArHsI5jM3CvCSlR+Qs80
kZp28V8BmoA1zH19lr2zaiS/MZ6TuBcMFmJ5i3cpYQQQtG+uXjK7nB4ro0M1epLElPdFmOdb4KuV
l0LqJ8BS8mJtqRyGJkOcBRCrXVwjHM6Ja46fYziFv6lGp96N7tjvOi+dNrKXtT2FGJAQG9QgrdmF
S+PFHEstj9RLgmTGvm0886GtpminVXp+BPoGYSDA40+KG1dPgVGHG4/w2pqh2JHSVy/F64X5aHAi
gLyadqEI6fybd7Pzgc5Q9JBVmlbuibCj8mBPUmrj9jmSf+/SoRBqcHkoRrwt9LqKHoVp02sXuzKG
IIbHYc66jw0vNWwAgasIc69XThz8d9vsmh+F04rXA8fAS7m4tKOhFrGucDEjJTUOcNAYX9xJbfaa
wiwX9OLJsRnpLhrZmG2M3KzFebTeuLQ0GCnYL7u4lkq3Ixna+fJ/OLuOJTt1dvtEVJHDlLBD745u
u932hHI4FgKEJIRA0tPfxRn9Hcpd547bZdhC0pdWWNG+opXej45CX2AOss9jMei+7FdQw78t0Fjq
rjE7B6BxAL8daoNt8J/9x/YzjEEgRj6wqIIC0avuUzzFOECrcJdummGnOcCEDMSjrrS+2Gq7zUu5
+et8hD5lcdY9ZFFaHvulirqPcDvvFXyA5e0yh3s/GgC2l5capPdJnyd4k8lb5Q+rU/HDDMarlCL0
RK2J6sxLOVAnekYX3VHLr4oFbZRgIziRf98e75wGoPZQaANUAMHF18ZWHSJgn28hvhGUwU4JOnMN
bhu31VCAFLfh4IMjP02d/OAQvrMrAUHBLfcvhu8tRLtL+YTpur3YwlM+KMXcrtWAzg5peJpPCTS9
FfwM89aIuo8DdA0/+N3v3OroQWLGg2E0RH5eV/uRh86dhiTipbN+fBCtk+Wcgz+asyz477nqblyC
cTfk0eAH+eoExtzMK0Z/iGHw9r1Y1YN4hhMpyg0X3k2o4GRaKtsPDAIPUSSPf//A755CYApwDJHE
Yaz1KoR6E4+V5wf4wsFKqzW2yW0QDAMvczjLXxmPyxpEBHGXsBgltkFvvUwkBzPs7+/x3oLvxqqo
94DpAsLq5aYffS6DRO2bPg5gsjdZWhNhQ/jTU++Dn/xOOoRWDpopuww4sqLw5aMiGNFosKL8C4qt
8EGmo2pCGgQPf/9B74SxF095dZ8QOQOWseApSzoGXxczts9TFuaHYM6hzRjo/DGb2vEMjNVcR/Dk
+Pr3x78+uGABY4viP/xXxAkX9csfiUyQJiZ39jLMbXGTZ6N8HqTpv/qW0R6RJCymEqrK8Qf5yetf
DX8r+P1gMoKyAuYXr4c/DDOfOYT65gUwSgdcOpA6RRlRaY8DW4SubUoFGq1CPsolX+d6HND9+oAc
83or7e+wp58gXKCafnNnFcGmCjsE2cXm/QqaA2amcR3MPVAe46Cy/wi5Qu6JaWYO0SCgBtDJf11r
jgUEo8Hhyy4EGf8XxnpZMdWyS+qK7cHC2BVEuvwjsffX2cK/D0WXF2uNz5y+vpdJrnsRT1N+GYA/
qgqRW6C7liV75PEw30KXM1PNf91QoD5D9ReIanxeJPsvN5QUCp+uE/nFtqBc+3rRD53x50uiPUXr
2VP8EWr+k/sgErzdx3jsv2RNtNxgDvrqsYNOeBKPXX4hfZicg0jDVRs5aPGgOx3WbLJZZdvMfHQd
vb4jsL472GofC+/uBK9BNDwaU2jHF9hDItUQncm6oqhZGsMr5+/L+s5mxYMwHgA0Hi4Br+vYeNbt
QiD3fWEZGjAQT9cH2SbhmYF2/MGV8O6jAI7ApQCzjjeiT4rLmBZbn18Sp7sbNSch+GlSVFtI+Aeb
5b1HIZ6hMMb0MAfN8uVmUSB5ZeA9FhehE3kT+ON2AAwq+bqt2UcOb++cBPyWff674yMw4Hn5KBSF
BaTuWXHRHlnvZpfh+EGE+7K1pLtXwhTnv3+w93YGNECAHEd3eUeBvHyeCTg03rI5uPR0WAD8d8Ov
NuzWDxbwvW0PGCWGvmhA7XjYl08BbwcwE2R1lzzjcBS3TCkgTbIlOQuQedtjlLTTcY1o/hE8Y/8y
/1uG7Bt/l+Lb8Sb/tulePjhrFdCheoguIlwCV8I/0V7FsDo7qcQL2goAxPDIUt9eazh1e1WbsA8x
rK+Tv39fAbZF4I1ByecN5IVP2DsFScPLpmUMplic8Xoe+XiYmVmh+pSOAllCT8fShSPmS3//vu+t
fLZLH6JBChD0a3LwhutAxjGJLlmnYBNoxHxaJxwQ6nXzo6VeXioYAX9Q/L23qfabdf/RYOO/Pi/A
3nhoZ3XBJYJsfE0xtvtJFy6//f2nvcn1sLKw/EJrOdlRs0j6Xn5cf+J5B9h8eJmmor+aMKRp0kXB
UM1bwgYz9gzQNk/cSgIT9nGxjteKFh8JKb+zwDBDjLHE2GNQh9rvjv/p2YQJZMscK4KLSeI1Jg3s
s1VcQcCEBRUzkRmWZsX8ioQVXyeckervi/DO7oJDOPrCGH4n6RvKFY1WvabKjy96I+SGsjz4TPiS
HTrIVS2VdYb9E2WTV+e5/qgr/c5VhZ7C3tzHrbh/iJe/HPGEKzvI+EIpCAMnyNXppFLg2DxHyiSi
a+Sy+SH54Cp55y6GHAy+ObAxeGz+Cv3TEln4G3SKLgYyXU2bOPUJPIccROgoPf19bd+5PFDHoJbZ
iZ978/3lD4ScAhGbEOHFi/qJH5Y53NJ6nYmIEwBsIU9ZdSgokrst9ib6KGEEfZ42UYj/fpqgH4KP
i6XGh369zjCSmJEdFSGskYuxKBcaj02eidh9sJXe+Z4QzMCXhOsphOZfH6fcbmGuYhpdFlqQPxwN
qbl0iVQNUflW6m79iFD8ztHZwf1oeWIchx/wagO5HPpIPJyiy7r57se4DRgDKvdAV5EfgS7erl1f
sA/ace/9SJwXH2F8f/BrvFMcrhqmwF10GRX8tPNtjYE3AiY2SHTcoDD+CAT+7vMw4MUOQgGO/sfL
PQRVNWSvK6RSaR/TOmtjAzLWPFUQ4hyPSGD0+e979p37AM0N0IXxOHSSi/19/uc6GhAJeu1Eehnb
NYSsDXrGhfnWdTbXDUynA0NOrSow7IX4fOeZwwblzI9Anu9czOj6A19VgFW7C5ntH/5/XgJiJFx0
y5hechnnQlQBCzrxZWM6Q4oxU+lfJ32/rmGzFP3UfwZwBEp+lQq51eXYmuGj9PftoqBsggUYiht0
ft/IW5oCLhuWy/QyocM+NoQrfTX0yVqRKB4eBqgwPeRqKJ7yaPp/hH88G/BuDJTQEQFg/uVaGO1A
EcLmumyjW02FWALVR6L5kFWez8V6veULXSu03wJSKmDd//n7hnh7X2KzQwwHkQlzb6h4vXy+Cxce
UK+NL7A253HpJrYdV+bSvpR+NH5wVb29MfeH7VqTAMICT7G/zP9++D5EJIyn5JJN1DZ5302HQXbZ
KdrUIxKQ9qmAu9LdFHXT0em1nz64wd59PNYY7c54b0G9WmuqqUhgrhRf8Dx7DUQaJmksaT9tXQCt
B9uK204DDltv2ShMGStUwB+kW++uNkSK91XATf16NlVAOSzLXIZwnDD22frjJxVu/EyN+eigv/ck
kEuR+QC6guz91UGfHe9l2uXxxZPdCU4O7S9CY/8Qr6b7jx094EN2xAQEKGE+gi/76gpDuJUT9IQS
QFUKJe6hugQlrQNQA8zcs07Dq7GGPXHxDDynTy4OGrxP/30L7x49CH6wZHxjDUajoR8TmSaXwW3R
ZR6V+eR3UpedhK/T3x/1NnPdB35AdGNmstvO7X//nw082CHSfC2Si0eggVaB5w3oNkmj6evfn/M2
LED4Eh0d9MUR1d/EdAejChELmV1QL3eHIDcP0GReu3Jo/ajkrfuokfXebkHvDKIDuP7Q4Xl1MIlA
LJQaz2vj1ZpSqQjV0LJN0yldJ/HBhtmP2cuiCz8OpOC9CYAg9Hpy6kmRSZQ52YXnY/oEsvo2Xwq4
qrDfNjfx/CPcoFtezu3C4w+i33vLigsGAoz7IB2t/pefL1/0lvhDm15mHyPzMk+8vBI8SSqPjf1Q
Bnz4+d+/I1Il3K8YleKM7JHnf/bLHMkw5yRPLxAqEsspH6NxLuNlJHfrzIqtAV3qo17Ze6sLYA22
D9JuwJlefcpVrnm0Wi9Fxi/kvVyn9dRlMr1LhB5PjhJfVWNOp4/6gu/FUNxnyIcjZBVvDGNwbw6Q
QsQOyuZYVAtQkShY52G87qno6yBZrG02aNE8Gu3/R+MHhG10RICNhGsHUjcE05erHHI4dNGO5pep
9XTVudFrKOvoYZM+/PPgTfjBNnrntIA+kUOVYFfFfZP469DnKvDxPDR1kzMAevk1VJnY9y3Kgw+6
u+/sWOyeXSFwX9k33d3MoIiNpUVnLhVRA486yCK2oIS4MVjBLso+Iha9+zx0HpGeQWsMI6mXS9mv
Y5tmLRqQ07JK8JK94talTPx0vlW3bFg/goW/t5ToJUOZLAIjB1S3l8+j2Qpbbs+mAFhOU63Mgmjc
A/hpIut9BO9/M2pEerfLHe65Peh00Lx++bB+YkKNBSkuEDFPDguj3meW9zBfnaQ99Mk8V7EXDbhl
M7vWAXQ/SZm1SfAVTdnoA9jU2+OCV9knfrsyE8Yvry6GlCLHxhykQLiCvC3IR93XySbB2ji6jOc0
sNFTHEvCD9BMmH78/VJ6rXO8p7kgdQGFD4MIYEyjV1EsnHMSwna2uIwu9EGxnSZVblmhfiifrmNp
Yrae44Lpxmu5p8uEZ3ASTIolHmsbr/nXCV4/d5mXf3SOcU29ur2gsIZkGKXJfrYws3pdDxEpxMBn
D5qUQQiAEE+GIarQHluWqhsIi8qUtf5Yr9ZmD3OCQr9cZmswPdSwxYOq1DZPdeIV+guMhZOo0R1w
AFURadRV0ciTuU4DyEC10PNIGgdpqqgyJoYhL+SoTA3eiXVP+5znFIjR86otafvIVlAlDc1S9X0B
4ZqKxeEY6MpARIrocnMs6F21qpW2t73zp+Erpl3z+oP4oaSHKUWOcAJ/pe9UKfo0aZ88Hc5LWLYs
ygzkYUbPErjw5PO8/bPyfZFPqV03L4XuKtu2z3E8E3pj4P6sDx3sn/1vaC1weycon+g5ErFXPCdb
l+Wn1rcYIpYKISBYy0KurTpycANhPhU6UrArMY8rRKp7kpJz6osY/jFr3gb3SS6BeB2EXkXVUWJS
VybgZQkoBvpYITcM7h9NfTvqMohdL852DsHdKmw+06Mim2TXNhdrfNcRyOpf4Kkc02MYqzGHTHQI
9a0SVGd2kqLwx/MExqn5AmiGYdUUjHPbhIVNY4j5zXY40Ryt3iaCAYYtofaQJAdvVm3ewFohYBXG
P0TCoYWE6mHTQeh+Q0AojG68LYF9M2jAI9y1isSy+dYzoNaVa4555L1O0879Trx5oIccliXdzaLh
m3Awg+cvDxmZRnccUugz16Dy72yqgIFEcAG6bSXmDPirK6p5HE3+DEdGbv7BWNsEUFxPURlejSkU
gH/BIGHiot6WzdKk2cC3jisuYQ6ryiBychzLvJtIx8oskpEOK4MZ266QzMHZ+hJqyNrBobn1Fn5T
jFa0NXzDFrqUY8SJ10OpCMpW1y6dMF7zuFm2UwjSEP6ZGykXtMJEKO3oTeuWbL6hHihoMDRNbTQG
NZVT4E4G8yxYMM/Ag3q3JNoH7lWxgN3eVUgWqPwKJplkVwFEdrwD2uVajk0xemt8zGwfQrRfRJBx
hg53XOTLVgZWbt0GjrADsq5mMw4pKyfVivRqKjKQiR2GJPwMAXxV3AeCRn1aBRoGurdrS4j6TVo3
0AraHr0Kmi5lWqkK1tgA/cSFTAeoLbceLqZi27DEFeYSHQSXA95hXlfrxAVTk/TOuGbygEgtjfaK
7IcHNaIdnxjwm3m1PS/bYFiKcqcbsadBeUY3ixDQvSlQ56LBzWYxPKEnk3uQT28XcXASw72wisIu
DW8zjDhd3a4qDq91ksrkbPMMpVQ9cgBIjqFtmfzeMgwJriaW5u5xG1dpusqzSgdlv7mB/BZ01oD1
+EFLC+SzvfSdX4Wen6oj6PcTUE9exuFe45zzW9xVuSbi1Psy02dQw/rxxvgqtPcqsUptQLuStriY
mSSuZLzP4t8DD2EdXvr9tvYljQpvh6Oumd/+bmPm2R+R4GJ+gvKnEVczZA2HT4QS6LmAikOgtYWu
U4y+O+S/Slm4uLhvZ1/7Vx0Yle7Se6kKw3PHbdaKUnEMD+qQLFDYOLAkBV4C4sUs/d5F0iO/qF7n
BAghjC6bLtS9Pg5C+PIQ6jUkV/i4s/glIDUx38Br17N+mcaDj7MADaRu+6nJNLgDqGF5P5aBTtb1
RDYIUiDM5EvwC/19n5ASYo++/eS1M/5RlNN2OM2hhb7dgG4duRNK6vU26KS3nn2hmHnCBsnSKtqM
1FU6x0oc1zQw8tSFq9+d7CKC8aqfZrP+tDzLeneZF4LRU7qOQX9eFr7Bx9ZSseKSEh4GQiGZafBj
BYBBnftcTvpgFr81PyaBgFLlACNBWzXl+S6BGZF5F6reRK7Ukyt4DJnfVsZgbviki/3voIWK5Grq
rLXLYTQQm3qGBhTkH7YcQSE4IOwwfSxEWggFsy3wIZsOhIslq4Tre1717baJE2KglJ8hjMHVM5By
vuVNqqFq/N1YbB8EC6OmDEUO8EviLoSdvT0POSBot1naobcJ+j0kxDH3NVNRQUo05Wfma+qd8ews
fXSb3eiXjuBUn31UqOYkvJACYp4k3NJyjAt6vS5pu6AyVfn4I0m9dLtozEF2wdxlsMkTJgDD+GxH
saUh3GRxZk4sAVSBI2gOKjgOMrF6Ky162ulRA/KzfEKPOeY1MnaO3uQsEpGKEjA1VCuFBFDw3qKv
PTVTnwN4ULKE8Ry+o5zCLEkgi76RPXzBm2HNvWgpgVgmtGagXHvV5OWp0uVikIaWGsIi/NRZPSNY
SMB3K3zbEBIcjMbpicBJxJW7E0pxKSafd80A1bHuW5Lywl5FqZnjrTERy7YrAN/z4ptWq0c/kbUI
NcRPlZ6j0zxnbVEatYBRVI4yFaGsfZxTWLfDJ+KL9oEYvtYubr3j6iZKuwaIYZoJ6ESm1P0Y1CbG
P2qWPt6Qo9Nd3MMWRron3nfx0FcCFbOrbMzg/FaZeME3hYdZYe7cUkT2AB8STJd+Rp5bZVwhTpr2
sYVswQE2KHIBvEyZ7jiBlxjeEmo7fsHsDATXGpyPFjo9wb4iIxCUv3ErTaZZOBtr6BqAlGlDB93o
yblR3vfSw6eyG5wLK8Br/KT0RJH8GbuBPmbz3K2I3LBDutJ6VcjPiNGXwdj2l6QKU3gPrnmysV3m
iQpexMm3pM9zeivElA/HUeXzdNTTgATchwYGeM7Q8DmA2AlbPy3aEP1QGLAWeFcdTLfb3CYZnga4
89Fy1QalWJf1N801tJ3znNDvc9SSpzmyPmCNJFuDA2V6fIwi0iZ3ZnRb3wAEoqGqMyw+L44gu8TD
QdtM6mszsJmcAk8DuSkpwugVG6ft0URRa+6lzL3iWzsNAS3BGU4/xWgge588aEluvySDOUbAgzWq
kPa199Yl+JwmWpPg4vtM/x5AgBuqMRbxo1p4dA8DZBeXxRQW8gINwaG2OxHo7HMfyhwiM0tfs2BJ
kQlDGROpHQwiTWWJDfgRty1JTiJUJoYpbKQeBaYAFEEBy/TPzGM5V1kAddk6T1tNah6L7rFdsSGr
IPPYI+VS/B7yfGmPYaG5/e5YFo2/rYPKZ2WzIcVu7kTgmxryn3Ds6TZMLr8jwdTFgzdIvj0tIRTm
gNwlhp0cZHMglcm8nl0jTxLoZKsBycyMYC6Rr7cye0B4o/7VhuFkXBe5jXUJOd/cP1BsV8fKiPTZ
nxbYLRRnBcrDIwF2RRxlj2y52ixvB2AC1ljfhzNGiNc6ENv2HHsYW5WC621qYD9BitPAMTRAEuUI
OfY6JVFSSxam2D5JZLJmibsMxlkWBj1FgGvwel21T49BTLyUIr0rUl7qNfE/jcNo/un9ia11gjf5
PEResTQIYXFYpvm62jvX2qBAFRUjTYDrurMFrR3EDUSVjFIO9WBX6NtjvMy6upcBfKe9nGTixMEv
L74hfLKk6RGlvCOGaca1pfP92as3DkIYZtU5m45DlKv2tpuHiHwdsjmbmk34Kjr2W+zzynZJMh+g
WkO3G2VnjYmSmBT/ga6JHhsvGxDiSITr7JvsHQ/POwaQgqSwmeJEoi3iX6N4TY9wb54B/WGR1axk
gxm6pthSut2jssi2OlqGvAdUUwbuHAoQR1EtQjJ5aC8+z3uCYx312RVuEEBdy2TO57TqB6kPBFD+
tU63ggmsaLhg9h0a1tbw09myClS7Th4diFpLGedkYF/57EfrgfmRcHWmjbb1kPMWbjewnfHPBs5x
aROOM/Q7ezGAjhgNCbGf3TZnPlztRm6riUMJ3McRQopFTqirrFk+O3RRAaQAQrvYAO1VwcJ06fUp
GeklaU0WyHtvjRBqtwpuiUGIxnyKecS45v5VtoxBXLdSqtygJO5IhgQWtPNr6dYAely4iqD+Fxvx
D12GSIIwGFp7kzLI0d+idp7inx2+KKs1tP6x39ZgQQ1HYjxKFRNgpoHR6aNtgT6te61RBBnIbz3n
AMnj7M1e9GzjiJpzINsRw5qw26JzQPQyX4kQdvRVl9thKqmvikcoHiZfYPttvyfIZf3SyBWikpO2
Igc3JbBjg1MczdWQWpL/gGec31eexswFjNTRQUtcDNE5cmP8wFBvoVGigkKe7eTBIkwGU5SWEA6x
eS1mrpaSGg9yo21eGFZ7xpq84oKvd3oIABMKOgNkw9i34XIZeGxxH4AiVvboT/a1DaK5K/lu7Hsy
dCBR1XERP6PjUdADp/kSVYSJSVYS0jqi6Z0AhivKuyyGae3QTeWUs9TCzo8hzDkGnqxSk5+Wcbjk
f4pVkW9TBznxMou79I8/F+Rn6jLHqq2HFFVUzCLAn1p7k3g7MsEfkzVDzlH0XiOKmIxlKEjyvGEg
/KczK1urDi4dtkqLlX0f4OLeVYLiGqgBGueofkQ/tWfX+xrerxwI4jAaaQLEJzoq9RJTZPvwho+D
MoLWws/EeJssBwyZTSmhcPE5nVGclDQ0ad+YYcw8IOSycag2sEfBud30IGrPW5SHuzTTD9PG5qJq
0cW49laI35Ur04FqZGwJlNGRZHplpOwu9B3bVlc8nBktmdNTUFEUJ1218bnISugrdneT8e1cphAi
dMcVNchdOnQ75LxNzHoAuR621cgLlmu4XYF9a2LtnkEERt23tdKhOyANBK4JZEI+67DnvNqyePiF
8oyDJezNdj6Z/exdr3DYCKpAUgo7tLUAk7iwKrjPIzdAHsEv1nsvjgddU2thsD4BLnW9QY3mBrSJ
EcUqLkiIFhIl/oSqT/2mhT2UgLSSx48Lwx1dAy3VqyqD9j+CpYG6ajkSlMWlZwpMTl0xQVNVpXP4
x6OwWa4CBRmVCrtsnKsVGq+fYrxZ0ADrRbpm8a1xdUctJPUGNC2ycqCafRZTaLYyNwLRoVNI6GuS
0uAXi3yz1poHQV/3aDziXUifIjQDSHWvIwO3rCn1uh88XKYBtN7B90oUtEC7J3rcamSUCzk4FCc3
gFqhCwp52wQFnQHjoYF4VbpCpXUAZSTPlvTrxlFkLzkxBHVvujxhTj4lZZS4KMTt7CIDrTwf+Mqt
BzSwNQpSZYVa8IF7lSPByV2HmiCIet1ijfcMLoSDQFfzJf2deTtFlYWWVuGQSTh0WJwbP3gaOpXv
lW3yU9A++G6GfKuL2UJWx2+n/lavaLbgNmnzz5LYmR7mKEXA7YD4kaUE7gY9EO6iZ4iVBiOoFIlA
WY7ewQnHbIpwUcqAlWpTJir7SMZZPYXOEvzfG2sgziTA8o+gVFcCuNRtdeAIH7E6CBOlMkHQggfH
YnB6J5siB83gOLED6tOtbOWwgodKglWWmehDAgFBzlgdTLl/m1K1+AjOPsQhAZkuwoqkffE7jjgF
lw0X3zMNu4SWaZtBczGbV/6A/GeBXHUEd8/SpvAkLkNkA9sDwIstAAIWryVxcmUVLdEIFdHFekh6
hJBbldHRxHdpC0QvViQID2D3o8MVMD9p64RO9CcyhhDMG6m93xtXQ9KYcU4fJwRlVnHdCdTXft79
8fuFLw3aT/Y7C7nmNdOo2sqlAzOtcvA+UY8ALhN212WLUbfcj+RVtqb0kfZzrkveBf2NRpCeDi4H
zPdqXCRectJZwDFd0K1oyMRa2GxuS1/1RowJkvsIk8cYefxpQDMxqyC4Dh4eCOFpW2JvOV4xNCS6
A+BsIz/E6DvZA/qHKFo4jFdL+Hg6xHW+tl0VQy56qUgCDm+D5GLuLyP6zLTxMVEpPvura9HXTLcR
hSJkmO3m0byR0LtEzS8WNjSh9vuHlHqxfw5xYrYKxNhJ/xo9H8hoPs6xvg4kWvznVoODcGqpg0lo
gVxA1LC8nR9F5Hq0XaDSBJDFFEp0hVElL5W0KkONLsL4xmKaHpRmgsYDsNZpEh6JUfCCsKvu8E+W
LCZn5CLGr3LmOVP6ERQyKgxMMWsKJpgnnYSBQlyV0wQ8naWL8ddRb6uA29Bm2Y3nuWmp1zjGCQ5h
ceWf/B4gQDqLdDhCCr3vMQYB5qgC5dEvKlTkKy0xYO/UkUk9ofwq5i15zpI+Ww+ZQj+oGhfdsxLt
0GX5JahJMFDwUHtWPckzVk95Ag3N0uUTzbEBfB7s7eB/kybtPjvUNMND7sLtCfA1KiohUjxqWmCD
cdP16K4fJ6K9xwUd3rCUM5spJlArz3i1Oi8AGYu36Z84FAhwE9RfWClpgRJ4gtM1zj2gPV6zoSoy
lQtVeBbFIuVxAuziiQBzyaqVgM4tw4S7Q5vo+WkeimEpLXZaX4+o9xi0RzDQaRDp0TKMuOqyJs5Y
dsfg94ID3G2LfxjSEbcdrnvRZAX1hgqjBfsplF7+7BMv769y4nRwH0rJkN+ESN4asJPVXCKqyOhm
79pKGABa584ZAFmfKDgbqt5UB8jowHAoD4FbITeOI623quhQ+55BQmnvpb8Q2WiRBJ8QcwtSt8yf
ntWmE1m6XbblQuEAGjforqL0KbYo+jSiW0pLAYfgn0MGxwz41+ASAIFaC7QjKMEfiejCqNJpLM/w
W3S6IjHTf/DtvX+0LiZRDsgH/kDvEsXNxHs3lv4cG8wiJKG7bhRmCIeiH0nfLMNakKafNp5XY6bG
XzxyQjUCiieIv86ut3xJop/xXviUyqF8OKIYYASD4pFfTTlq7drmXdjWm1j1N8p4+iPFPPBPG1D+
gxQeFAHb1puD0ndxaBoEF2RVvWJohikGQZbrAY5LDSwCFa8H9APwm1HVlSIZ7N24qplVS2+TB3zb
zOIwx9NTLDM+QPGk25VtuzV5Yih2gioXTsdIX9NMV3g3xg9kmFb0DVWO8NVCpGMqeew602jc0Df7
qfwCAax2rnKwzVjTYpThDikaPY/SZLtKQrJ9meEiZGo6MCdPNjT6ETiWqavjeXH3UiHCNfnEtbtQ
NIVtgzILn4tCwKGo2OphFBTCH49g2de4r1IoIczV0spoqwRaJFMzw8tnKQsNJFmZmLFDqQaBYqxz
N6W0ckvsbpne4V4Mua/BR+0LiVaBolmdzTKv+3GF6E4KAcYDegkhOcS+Mr8CxPS0IZaR8wqZsKGe
DIYjGMwpaOJsbYfuRx/z7qDjCSs4QbeWl1zS7lHzFD117N3pmQfGIFfa0m2oGEQeRbloPt07SaWs
oendf8Go3acVptzun3ZFYVSTcZyTSgw0fzRcyuwonWy/F9wbrzZvXvQ1SePuTJNOpUjvg+1Ln2xL
WPVAVhiMlpbJ1uAVwX17oV1/HpzMikPeQqC5SjA58lDZLd0Vei3bUiYY3V7JGBjxMpzdvFWrr7oL
UEjDXI1p2Ip6QKC5QjUsoTiQzdFSMwXPl2q2AJxUchbd3nUruA8OAfqaaKGuHKPcgewmIdKRLwpC
TbJJMHdCPoZMrK8H4i2PyKf5Wq4R/CzLrRtCEL5BOf8TtTkowkPI3Q1+uOtuksTrtitqV5T6IUvI
jxw6TF45/x9H57UcN46F4SdCFRMYbtnsoBxsSZZvWLJHBnMEQZBPv1/vzdRWzdrTapHAOX80gNCH
ay3vA4XVFWc3ldmfwxaDoMelpfisGpvl1z5tIk+3Nh7zwwI2sZ0U5rl3x+LxdGDlPvMiFG+BcvIv
egPmmLmnBqve9gSjLvBrneIQ7p3byVc9NZRuIe98ZlJz8IOte9snlf+znMBbyhJdPwX4SP0U3L9f
UkvQqntQjis+KyvIOK8TVsADMuq9Ogra0eD3/N56aZt3cXNoF3EV6NUe8FM9JGQcmZAHMVsNLsJj
oPeSUW8bZJiGy0A6T5+oqMywkC9zFvsxZCKrMe+HraYVZkTIrk2xPI0mWyfJLuBMxebfymUU7sEs
MwjREJjuOaJFC8et1XR7ESPW/lfZpEOTlLf2V2SGVZ02mQiTgReZ/EaoqfMeBeLR5qRCwF6u6zK6
Jxh79YBw2vKXu5BhyODr9S1oAXsi/QrjZk5u0LhYu0KHm3IwLu9GNG4jc+dmyw9/4PE7RUWhx7Tf
u+I7HuOdMHFXl/y1KiqCTECX8udbb40vJRtNfFpkAYJm3dI/J0HRFGfRQC6cp6EbzKPGTRqlXrcC
AsJ7GPbkiUn2iHNojA9Ms1XJ/sYZfUL3la+X3NXLyBziuT8rGxX7GeyaQXZui7XOIrJr7FOJIZg3
p2mBba8P+itOp4nk+madXC4JGsUbXnhq30ACk31dUxWG63Au9ewd2yIY9akfFkrFtyUe6hQEIXEu
YdDID85UHk5KImqevmZVW+qHixRc8Awl2NKn7W6oJw1CuQq9pQLEqkw1LB84vapsRYqgjpPD6oTl
ePCqgvkxYVlu0rxLCN3rQaY/PN7WPLOTR/NEbxeqvHj0+Oeo3Pq2rebkx94LXmckb6CPptuvBq7A
Vl8bFA5TTYds4ViozXMvlTttO1OdzL/8NiGU1rfNsmdOJIrbiPSdD10UqJjdeGJPQF2SNMcqXPXA
WI/kAp2bQwB3bUwpDjAL8h1zbmUOxBfUe7YsXvCrG5Ul3Gb04wcCGhncHXed7uEvenWGNHTb2ziS
ef0g2m1WP3GZjeKC2IQr390DA/E/uNtnUi4jnFhL5MKdHMtKf/BEzF46SU1wRsXkADafe2tF031o
IPz81q+OZTFEHPdRaeKTWnNILiH912TKC+9obSf4f9dh6RANrXoGdAc36sNVYLc9rgAw7TuvYdHW
aZ6s3vbQdG7V/li5899z5bXbD+ID+cqJxIrbIwxv/yeY/Lk98bGo6KSiIPefZo2j77O2rh4fcmTd
y3n1ivkYG6b7S9+1XInDTlRKGkxB+Nv2viZGuuWlu/QkrvsXZx0650eAfGHPtq0N5uMchxOHMrkx
G8eg3l+csm03CgMNvFG6u1Mhzx3AlZuOHYTO/TaAPKQBI6umesnyzxrke2cpJ/ZJ3ngw6tGvJkKQ
gmMpMfZ5sJpfqB1jT4OXVrL/Uc2FaA+78cfqjuqzxD8NNC4kz7sJjTjpsDfDkRTFtr8rYqrsUt+D
Qr3IvXMMVLNf6kPfBWt/X5QNrtfrl7Tedckuw58rUfX20eUJU8wykHnyxy5nyjOOSB+nsToGJYsx
wyQ9Sw+1Hba/3dZybxmuncsUe/n7Cu6E9chYuDC/WeIoHZdpMlleq+nPYqD9jnBj9e8dgVBxpE+t
STITbh1+Y100j0aGW3ujxLIcgIPMYXSKFxbqiTOtfuK+ec/DOD8k4TT9adZluuFEk7+o7g3YKOng
/L3juROP7hqw7M44AHhj4i+qWof3aJUfNSkdRI81w5sycZnyiIyp3y4cXFlQ9925nFTz7mobhCdn
aDRQQWF/R4FNEu6qJl/+a3y3fgwdWtJRb/ThkgbjuIvbJSnj/oAuByy0miaCa7SRyfe+aKgK3OTl
RY0yodHQAlzluYr+jn6gghO3fxK89tE2eKeCac1mbaVqohedOkylKUPvQjfYfoY09+/Au8D1gr59
9ZCinsA34i4VZWH+Bh7p5jPSCM6boNLHKR4qc1q7XtuTXybe/lS15AYVkoiQI4x/d3RkQSQb9jGZ
xWwlEDlRJb+qrgAGiJfr8aLUlv+Bxh6+4mp7QmiedFkdURSRLlPScXl62OvSWXQozMToRcdJacDR
md7xJdtXbc70GwfTIdROq6mI5Y5KCzpTnYxHJ+lTTtepYZBktdB2Nw6vbcCyQOHE8mLydb6ZSxy+
LE1J/ZsBoX1E6eqwgoWTvEw8kz7b2OKjzRxUHZ+apiz+kdYVAnWzzX365Cm5rGfx9rdXuBUOaz6U
31HBL0XKvdAv+E2jFPlcXUC+Ld1jJW3UnGjSmvxf4xZ33+tga8BmR4NMR7rYPkjOVawH+xUAkq4j
7us2mZJfGwog/7HyO/Or2KelA2lsrbjkzdJUCHOmZOVYQb2S7lKsUdaOgrc/1h584YSa+Ozne5Sf
Ricqp4dRNGsI3VfI7yLunf+QxKo5xY3vOK8bUxH2Hb9cqx9b42CdbGMTf1OHyJuT26o+dp2di7Nc
I5jXiSHsHklVfYvGyiXvRKHmCPhdCXgMOx+1rPvhlUeQBXBobe2eHO3M66EMq3E6rgy/Y4Ypqdff
eigWgxbH47IRnP/uxcXHBKQ5ArJlPmyJud8mO7r858YE+TgXtDqXVUxVO1uLLpjROzmfCleq9YBA
qEu6Q4MEpM7yyKVToUksI/y0h3yqMGf7ayJkZ6cl2QJ2bXaO4WqqnudsL+pBHNzKHT7CBhFNupbB
Qr7IuFdxahaVI25IfNBRn6CLhOEm4DKIRRHN6YTWHzHYGtblrZrcxKZ2GOS30KabHzdhGO6CnZRI
pCj0ANXEkv6lGkz3hzmYrKZ9TCGfWWNEq9nW6Uak+VYNy22z75t3um4GgF8OT1G4grin3LpBftQb
t1ea2IjiOTXs4xHaAeVHoqsEyVGwlAyOAiDl2rGE4qVCXcQivY1QGQMFqNNt2Bd7eInw/OlMy0lt
N42qg+JY8sPIk7FBbCB9ZFekYVfJh8JWzctQ2OmDhSZn4RZO96pyV95w12gnS/ZlZBPduytUvzTi
Zmp31aY4rfvqmJdT97pB4/6p7JY8BoM/rMwxU/lPM1ICOMPA9ge1QOgDdO/Gu0Sbz+yFvO2pcjbz
7YiyNqlFPOen7Zi0d1Vf6ZsRoJEEFriu62TqUtLcNt43S3uL8ND32p991NZVNo0u1Fs9q8ZN61A5
0cGNtf1sitbecN/vdxR8OnCbQaGajNPpRe0O/wvqZMVSLdw4a+JmI4Z5Lfjio9xBzha6/SpT6I8t
Oeo4mG69qlnfA1Li5aHP894ey3Vrbi3MXH9L4mgTkMgtFompcayePbXW5s5Ql/iv7JBRprjyyab1
IMB8yo3d6X3z+vA04/JBTeCRrHnqmKivQVdlxWoixjkCMqnzJtV7wjDu2XJ4k3HVfnMeIgCpVVM8
O7FTHK9X/Z7Fix/n3zGSwFMc5xCtlSsb1CJjPr3npGBAxjIYx2eZ5LLJ6rbjLOAmJ6TQKxAQ8dI0
ARea3bgjbDCtC7UNuGMRY6j1ZNDs3ye75X4BrW7mA2nHe3lE4gFtLHqjm9e6crvPoAWhOKyB2/r/
z1xr7qNetbBa3jIMW1YWXgGJhr7yCPejm/PMz4nkVEvZpqBNXQd/z2N8lFNRDlkTjgH8gl+xNNid
FOzzyBrRPepkcdabHLAIkpTy1HHcqtcZurw+6kJVzY8mr/EzVXxcZoeWH5FyIggQSkid4KLLXNf8
Iki7vKWLptcHudcB+KJApXA/K1aljPtPueed2Dm2bbkKJAtt54H3haJxLjWie3b/jcSag/aIy0l1
1XRL1kRa/2frWuV86JhCUGB+5LoLy8+fMOoLL4MilsUBJaHvHBonj76ktIQxWIjrzKoRs31fJ8Up
ooj8vgnW6S/fqvh2hm0YjiNLqHPxuyiCOkNCCTuVK4bQqPKmBYVh1c9/kFizsSMg9x7odd9/zrxO
/aHMhbnbmMXt0e0q5w+55uv9Rt5WcV6FE7+umE2C1GuaZbqEy840K1tdewdelKrBtEta4cFvDcFY
GhUpSNaY9wwKPTFNLAh59L7LDdhGe8ZPLsGQD/nz3ASqvNkQdISHKDBrS2pV5C/UB5bSO5VicLgA
FtpEs3EnVxfWvEmc8xaGcHyT28yPO3FB46F287nnCUWdL9PciVbogilJzDnIrc0vqzeheNIVBdRy
iBlI6iqu/BuWIKxsC2+7PHBWrgIjO/DfaW8q/5HcUAQirjeUbubMO+AqYOwSpUpaZ2AW72zxUZRl
LH7vLFDq3AOKNQee0N64VK8N3XrDBSlNhkYVPM8iPYoySmdRZAdkU0WnJQLzPKyrDNfLSt5Pewhr
b+fKRiWneKYHrpM+bJ2vBFHrdyW11/AR8lmeXZaQ6PonuZurjdfxB1xqtRwmkcf8yVFxUiO0cV5L
Fa4IlLFAVWkg4FZsNLe/qhxt2QOxuao4+WtnP+paT+VhLavQPwXsZtA0dBIv52WZLEdAEtXuzSy4
r891SeLuPR12gzixf0U0y0JnRWdmLFDMChDPueBhESIbVzPd+Xqh1KHLOQfiuObrFWL8zzRhuJzj
UucBE0hZ7xw4IpjuQ8sv79COpXnRLWpOcCE5+WkyXWX2Alq3O8l8r9TT3vg6ycLFD5ZTyB0R/fOi
IXrHEpvbk4XDjG6rJJ7/+LzX4B+tByI3hJRjpQ6ALTl5rUKtsk9de2B4mh7cwanuKncOTrUw60My
FC7hAlwJjz1NBm9IJKm53xssDYgC49l/WJA+rOzNvv8yRMGuDtNIduktJazBTzmNyVMbjFudwfW3
dDYa2f3ABOi3dwr5hwFbLhz4sTgXlyUZgVVC23vOMYJyZKcJqvdtUXp/a6s+rC87P/EjltCaILcQ
QcxZ1N5wjx8IqctocEhcdSLVyLWNU5dLPVRhhspzVWmw6oBZd5csxpE/YzcXAdEcKBODFiYpyTUo
GlGoB0JR1T8SIpPtHOE52rIq2ae/qGLRAhdg2xpqI9hPK17so1sW+S1xuHo4Gt+Wb9sc8qxd2czX
bVPs7ZCqV/m4KrRz0KYsP60A9k1D7mGErvnvpp2je4hq+4IUZfsPT1SEzwCYG4QGkSvpJUXd9vem
DNC9dKsJjkspq/dlcIFhVm7CzEF0u6UDzM4rOpnlrzUoJ1kMqujZD69F2V1BRNkV0x/uFmXj27no
k589lPEjzTDN95wsbFMz0Sm31VjL59Iz5qmf3OWXM/gJQ0di1qeRDwfQP8jmoxoZ6nctF5vqYQq+
2503FdkWWW+1ku1dO+4Ocxc2vCxIHPswtg5UIndJKyNaZae9Dfe/7gLwPpirOF/L9peO2X62qmGu
aaC8PBU6hzEO7PEKHB/LJRxPte2G8+5G3fdgG/9G5zK8mRene5vd2b1TwSygUQNWItkNRZb0UH1y
9h4QUC5H9uj1Benpf0VnFN8HH6arSCYSjctkQTITSpY23y9NkXzhvyPio7ryT8N4dqJBP6GDC9+u
L/S59qD0hOVjr3tQXjpf6XPcxfdqAAD3gi1IifKFYJZj84mQN3mE+z0lSfPSNbEHvclde+iT4FSZ
bb5TZD10zvIbhcJ3u6xIEbrtrkeimPJvqR31Q3s/D3P/M58IzjyUA0qc9a0cBOsVaZ/LQceD6TOU
cuFbfO3AOspo9g8du+aDLMIIjfigp//CcPfCU+020cM+N+PNOoezAvqdRpTwcY94pDSP+NZ5usEM
UHvH3TKf9t70y7Go6o0wm8GNDmFcy1/a28XLjgH0fYoxhRS9mp560an/VvTijFakOHyFbeB8LCwU
v8Ukgp+daN0n2Oz+2Zmb9nZUYp0zp6j9k+KuuHd70x4TgOg7WH2m5GXz2n89MkuENr0t0jgYwuOC
cgj+3UseNy2vSiOjj+CszW+3RhuVNolb3TbwxecYjTSEGWnr72G3xV+aW//Wgy79l7QojqJHF55k
RMu/gFkz54wnlBL2gdTK7k25mik+Hsc7oDJs663ahx9erp0vifPkyBgAeWtG8Lpk9z7FFCAV3Wvv
uMxT8Bbzrlzq1ZTQGQYgs6x/KO7tZzfy+avEFHl/yuRqurBSofeT2y1nbgN76HUzUvekdE+Qa9F7
ovb2nhGZCl/OrujZrYPmg8s5grrLvVtHEPqJCGLLezrpSuds17i5czqU2QiHRAe94rb2jx+I4sWG
+HKashKPUVfb172aPJv68+idzOCVv4XJ/c9ynUaL4WLabhjWhME6EuQ/yA5oPy1xPoiG3aD8norc
5+9XeQk0MhrvN4CAfsWQNKBW2UKeOds3/D0VBPkzCnBKBJixVXLjtoEAi0wwMHGMEFqzxQrbgFl5
31SPP2bo2vK49qP/gJhyuNPII+88BBypjrr9yZIbVhyQ57kik2uHEDIuOOoa9sgjUGH/nAz1BqMP
gviWq7l8qSG9kZY6wgI3q179Xra8W/BbISHSu+j/K5ZZZTPSuDgNtUxYGmRJK4VbFduIYjCQDwlj
5OMgNLakEP/XX3gVFIh+EO9vfZfg6U9weGEcC69OrFtkobP5cnYLEZ4uu1eMFyYRN3jxtVN6t6xg
wEN7IsTy3bfj6qQAa867X4xziFYcG/tnblDAX+pRre3fqRi66omjy/fv62ZrHba8OJ+OLCu7PMSL
qH8if5QNipS6c9sj4hKal8e5GXY2qC50iR/ah0kVB7t3tez5idbau8XjUW83LBga9d61ihOjj+3j
lesg6NHRs2KKNn6dxq3RbyIsENkdoO3L/VRGYx49a0rPvQfVoog+SqniG4ww+39kYpftodjapbgU
LAD9c9cyKZwQA1nrnIrJbeP9sRfhGA2nmeWiUuc5AqAr03g0g8GBlwxb+WMcEeMaLju9x58dfEPI
XgT3jqHBH7YNk4JEpjyf/QkRR4lpbqc4tN+gGo7oYmNUC3rPR0zCAuWEc9/0iBYpmoOBYZntncqb
ByTdcEnjwaKssyrz17BwHzuIpfjitbPO+Sbhbsa/nGke2Om6j67RN15OQ8dHO+9GnFGelXpJY4N0
12dezxdaspx4jreZ5jFWZOcUxeWqfi4i4h6OF1ImH1HBTAsQxuw7NV2gOAbeQrdZuhuDsS6CA2HM
vg1QCCRssHZdD4HycuLOG3SYxxKRX31fBJHOM37ucnYgzbzY/uJ3UaC6D1f7teCvdX5uEwfj7zly
Wss6QFU2a46aVet8koftETSzM6jWL+Gi3elxgMD1bnBO996ZwIwJYXwwwcXwDNQDPijbtOVjOEDh
oYGcHf8YwNRE56bPO/0vDLt6hphBcPwDE0PeffT+4kI7r54HIOLbkfHUlINbPtoW0ys4OZUy3qHE
d5SfdxtaSDV2Mm4K3xGaObdFbJqpmHSjOwehRr5j74j98iQ8v/R/FbqMxAME58avd5rFvD3mMFrx
T4ws+AmcruiJt937pHpuUApHyB47P79gnozylDD5bb9pN/x4T3NSzjnkfuSzTuyC/2iR8m3F6iLi
ZbMInpxZay8z/oAIGaSxl9UT7R0cwHvsIKHowkGC+dBYNk1PojBAH6kSY62Sg4ankPLMT5hEF9eJ
apTJOJGX5gbr+gJbHE1Q52m49koR5MTGLH85Tby4X0EV5phCVo1H5YiTeMihODE/XaOC8ilZzr1i
6DkOfETPzRo9B/rsb3Rq+jec5TFT9VJOYEOdN/j+78ERPCPRXAtP0AAdsWunAq/WaMjKyplX8dVI
e58bkNqUk030Wc7vM1pQ+13Bj4MvugH9BRB87r5XTu+PzxKFUPWUuzE8+NjoZvq3RFJ2t8yZ0YQ7
qUCqjR4oqNStqwlyP0NOaPGFyCSf/k1jL+ebzgOgPaLqLXIeWrWN5yVa1vaeZAWRgK5XyXDRo+3M
nejyPM/cCAHoIVkDP/iNyzSojsTmr+tzhX5JnGYQQDysHbbrdItiIDHcxzDWRccSDvqnxv0olDeE
PKUeKTuZUxerl7lVw8N/ikG41Qczoh47+G5hfedWJmO5rCeuEw/CYCqjUtxRbGtijgGqHyCya1LV
uS7CDj07Q45dG3a5bpnugsAkAyTrrKsgG6NAbBp0RG/uD2GhG2CVWMJ/hDu+EMS2rm8eRL110Vk2
cEBvq21paMPIwL+/0sHoCOyEz+tuRRZkrjLkrTpQCjiOn7iLq/VG9a4vOeZwsfYk0ckKM0My6Oq4
8aUs2yWX5Nb+6MceOsHz+6C66/PBQRfsKwfE/xiDAo9POqqq6vfgVop3ld3e25usj7DG5icGntbT
p6Vy+2G46bAVtdO54SvZhvdQg89/OnhVvA1Qlvf+uY/l3IRvXu7jZ04LyhjCzC2XuGSDUmMT33aD
6v4ZjpLkIBpTJSeptMGwjBbf2c+59ev1nkhyrK87G5R5jraee7skh+YlWo3LAuTXrT2sDTE+vBmz
781/epLWXdyJElIhPJU9nSFPS9JPdXsAARXVfSRrEXxGe0/3J6VGS3fqBkmBQzpwFhcO9nQsdzdj
GCT5fRuFLhhEQ4VecCvwWjdHnwOTkxYdY3K3Afj3N0gVFgjr0ev6h9Eb6vo24oqFvFkhN/oU2cCa
8DDtq3sKO5DYS+NbmhXxw/iT+vBFrfoLmGQivItxt8F33yYa4be/ReT3xUdXk9zloz+tbKhTeMZ9
Rr1EV1WXmrkOUQNVGk2QpZGhOEoDnuCxNq6zvp39BGDquNLeNNx32sVgQyZSHc2HmUzU8qWLIaa7
tIltj8gYCrBJNzGVyddESOCsAONFURaEBZKRfQqmKli9IwH9oW+eYrl0+w2O6qH7gx8CgoOfwhcv
wwDKee/GiKeLbBCK/axd7ZK/YtTWFAysoBR5ijcYQXPv0YV9x/Pl11BEu5IKc2gu7HliYv1P7uGo
bwOdEz4hTLjAkERjMvzYnSKZfhUCGUHAuVYnwy0EkBZAkBBi/YTbI8jZa2q+pyIr4hV6k1lnDA9W
xXV9ZjkfsD00sm3+NgSHFc8hIRftP1SSY/HPX68dnlTJE0eOoh3x2saIVjojRq1R4tnEM+hnwlOt
BH4tjXrH09BUNwuy1P4pRH9QvDQuPqvTXgVRd7NulWYG2kl8am78klnKphEuQiyd8S4dKGOkdV+m
01xKROtpZh6zzkNrTs2gRYVXXCebORfScVWfVQZu4IJtExI+v7a03TlLHXbHsZ3c761rmvoFWb6c
DZpU3r3bFv3WbeUBjDKaY//91S9JnP9Flb6sIm0WFNTZiAosirMwH6Lhj2PrfN8um1LR8i478iu6
tPAIckoVKSVkusDhANzHRtWS6F4Zs19Zz4ZRNrbKmNMA1Tp+thPgOm5Ix7UfSCxMh7mC+8f96SOp
4WYSQdlPWRcgN3scvC2G5dpcR50dwsBQvwTDKsCO3Do/cftzsBrActipeBRQikbDdp4ar7oKxaBE
fQh0x3o3rmen6pwzMC2XPmK8rxgBq1p87kAbKFnL0kk+gqUnsOEAHJlrmy5RUDX/MdIrhLrEzbKl
SPjX/H7zdTSSygG4+grls/iHCq02ExecafesEFxt7wrNFxkVgus662MRBn+5X0bnvOIpI1o1LwGw
TUEAQJn6o8zHU5mU3viIzVKUx1hvQ/BfHjmRmQ+B0wbrqSKtq2ImQa9s+YAqnL4AqygJDki6qg6u
CECAUpx2eG832XjoulUpyA9YYhgM4RhNkNzcmYHS6byb5XVcVsObiIxFZC+XsmpPetJR8U/nHGco
RJVt1p/YrePtzBlPjjkLj1UEjDMgulfPGEZGxIGsJJ47+N2fbe/y1cmGxjBLLJPhBQk7s0U/yblf
q3vENbi4K3PVA0zRUraXsl8cNCd0a5DOoOfa334GOsHoDzURDnfYiFmhRFRtlWWIxLf1myyRaTqP
Et/ZRSe26TVP8iDsDyIlYOxOwzYDxGzS4Co6d0w9RUaLquduJ7GiKD7XsWLB5Ve9ynMrlxD1JMIl
z8dHNtscQXy/KYx1a+418p7vfd8eF1v4wynQxiR/8KByYmVOrDVdKKr0tp8DbbefqL+CzyFwLbfY
gJiovK8WCfh3RFZKEoP0Fre4c71OYPjiOa8m9CIazCmjqKjZ73UxefMH4+c8fngr9ms6grmq1vvG
ERg+GcSiKdsWzOLNDc97N8fZxlSFi9ZEXKCCFcro+KdT462Iz6OoF4VaNK92iqiajozweEjsfBrr
edM/PL/V64qYdC26ALJhQK15Uxdoi+bLjCus0sQU7Uv/5Ea82R2w/rzzCA8ToQs/0NyL4nlnXd5+
1yhSxJckWc7+qRUFjTc9B2u5oyx13OSLr7XfztsUon/CLGkrlTntoC3yujFmhXYoPNj/kleGtYlh
zQQeb2qUoAmH/CpK4adSaxZ+nsPRiDEl8yIQCWwjqmxuby7ccLzfiSyepyPwYtR36BlmE/pZIC1M
9SVgFK/e6FLoUZKjbpD2v2RX0/YXCMDRfyHqQu91wbEa/SuWevW+HTvOpk4hQYPGe2hQTq/zMXc6
051Hp5x5v+c1MVHMJaVWLTPX9iRIHCJEnrhZGkeXzbkB3yeGwcPDfoFdL4OzNaqLX3plXHNHpOmo
X+tuiOXjNIq8e52gVKtfY4+U61SsezI8OrBvYeqLoKJzh9W+/JKA/fmNRC7NPcIt6maG0uzy4BQB
VYwulE/wtoP3h6/OxsxK2onfXf8GOO17a7bYn66SyY2CrokrBIKz903Q3uXK2ZsPKRuZvOJhw6/P
nlx7XeYOnMiXJK9C9zKCaAXHqOcEutM8F+OZsCcfZc/gEBocF/RRZJvFY35LcoezXkMFdnYQSQyD
5VDaxsB/RoezB5fQJeKp5Evxl0WfpzhBJwPNve44d+QWlbeGBywMM0wDUXsDDTV6O7nTAUjOovZS
HFvIGqm5c1GPjRltHQVyr17GYvpDPkzbLIcVsyRp/NsobHA3rG5nRbbDW/1/VbPYj9H3Vvgucf/u
stpS1Jm++F59xpGBLskwt2dkk2v5KEesNtRa735xUs2s5EUHQFUFsRPsFrez3TF14Uvvl6scNcR4
/cBvzdnYit12QAKwqtG7wXndBaduF61m+Gh3TP89jrX4gRmsc58NLrltOmK/d/AHcLIuD7oaw+5U
jHaRA8qRxAm/GNULcsRw/bKSzW3YHaC0KcpkB10W8ckCIS1PNGIlewgCpOxzhtRSkdZdYtww1X1i
i7JjOe9q7X8KsKngZaw5sG4KC6Vx16H9xRTInWVIJqldN5u7MC7ADivVVbcLzGhFRtHOYUbz2gim
TTzMWJx2/mDyYopwm84zEVfzzwnByPV86/0ofG831vdvghLi4W0JuwbzVu7ZCLtdB2X6joHGIbkk
RDv7bvrEn05j2SX9JxKBje2Z4d4p/66DY4YXhI6CQQ5LIq8xagvPvIiN5GJ4M7fYM+SVTfsSt8tV
suKOLuP/FC84JE3YrCJKk37Mx/C+6BvE9JNCxnHadWWW80asS3kMCLmQZDJM6C3uaxXh+k0Ca9sf
fRAMydNQ77CNq174WdeY6c3NKHFb1l9rwdc7MPtIzt5zW4Ez3TZg4fVR8t0n/+PozJbjRLYo+kVE
QDK/1lylebTkF0KybEhIpoQEkq/vVf1240Z0uy1VwTl7WCfdVkueBsc8TvTncC3/0+lMLdGRyffm
r8SM0BsvyHwYTOxyUFyYpzkaeBt3NP9+Z0kg0eLZ8TpmfoHPUL6v0AhmJjbCshWDfUSCk5xaRnGQ
bETnfCpYpuMrVtTYvOER44duWjMU8x3Jg3m9/sFIpu2c0jQRzYiCLb20sfrBK3RexXubth6iczb6
nAYhvkqHZWpcnw57L0Z7z3uzxYRyRvocxCvbapgKzPUiYCcoq3CoyQv7xAZKhC15n6VB72wpgI76
a7HD2p3Iabdym8sI4EHCuEOySOYzAFBuzZgwTDYLWjzGSp8mi74LCl+lb0vXpqR4gy5xgw2Pr6Jn
/xCweTZoY0tI9yXp+U9OaJXuJJ235G1taNZTrZQZj7W99EouJ+mwHamPt33sUCgLc69Zd62bqSS4
zz3B5HGugp5bzVHfCts9krkxRfjMYuVzq5orrHHwWqauP58XrQBOz/x8B7rANo0RmkrpH4DiueJJ
1Y0cn0KL4v02wkrwPtwE0/OQASZRN3SH4bdO7tQm2SYqwiwCpRB3yf1sxqq+VHJoqYTmMuCKy7Gw
wczxRO1D2i+J5NqCZG17vVCKFy7KmtU+bFQ5/m5T0/HDKDzvMiepIx9owHWsgrpllNk1lECaozN1
GMIbwoiU+nZRXmD849QVcAlqUhcFpY5Kx6yt1Agyve5xfJFPEzL77GGOjAK9h+E0pQ+IurU88bTB
gULwc0Ty2XZMvR9W9wLZkJ8eOX+Kh0hitH694M04lnF5Q22dKBf4RXRlLKDY5T+Z1as8T5RNg13J
e6ovtzJvEDRjji6JZ5WRTBq3cVPm6+cI+gIQHDehWvIJhLwzPlp+0Jhpn/ZkSgkCFqUn9sCBSMnV
7pQMjysuFHo/IZWUyJlj4FzGNidcDolCyZOQ41gXd1fMjd4rvVqSSwNrWPNQIQq48myuc5lkkKAE
2OzMNLZkkshqRibJL9E8sfvdd3NKPYGEfTiaf2zCtCO3uDzXpFUTlWp50bMHAuzABXavuWHrt+7f
dejT3ud0ny6EcxDBUhkOBJmWn+i64jns6Odm9kl1hVs/A3RJovkcr37QqQstk7G8p5BTHlqW7+ov
AjoKEzYVobuR2inwEOGZV2+ODOtrN85/FgphvC/zdX5Gl0jio9u28qfIyZ9u1iU0fozs6g5OvVl5
fPkHx6Trr4AvxU82gWjiYhA4sQ0rpX9TBYue/zHee4950EgMTFOk3i401JMoPPXiYRnQqA7KyYrq
7CSiOdTKFj7NzGV4mrxrjIOg8hT/9tBUW8giMwgZkkIEKWcKyuWLhjDY3Be8havviR6n67GVp8WE
6CQGf37jORsn/saN2si+68kyYWxYlTx1aJHmrjFUYdb7oaOPSENx1dPW097A4hNM140Al4JrzfR/
SM8WPWElsdApJ2dNTP4w8IoHhRHnQ/zEi8f9Vqog8U3Jx7/MYVy0R9LNLOYTKDDBZ7Rlo92aStB4
L+h8ZYg9Eivdr+0qdnh0zd9JNDDvY2JRrwR1fIINYE/Fx1AnnNVQLTmzU2i6vrqUSeN70M7TWuyb
YSjNrSS52D+FnEDzfxG4HYNfeR0Y8ZAliBk3DjdN9Y0kZAAVRkW10L+QMIPwDA9LXbqhX9DboyZN
ydqAdT2mWQE4l7+sU51LlWUjIdS8jfxvknmNdre6BAR3JoMTl4fCX+lqRZ6bOveDVBNqd23ZeDZY
vMn6XlRhPd8RHAICMf9Ph4erXTwGREMhTKgxXS9p7UTjp8PbMhkZFxE1UVWagj+DezeeIeIGX2si
coI1h6cw9TmfQL4rT5WL1royO4xSNoiwaR0ve35xS1pTiSAlgZ3XqjqttmGwVsS9wK+hkBLLzZrp
l49gGpA2S9DvvWpwghvGqMi9ycnemRuH+lNALrRqK/MrCMPeubgpqXzk93ARpN7SYdIngYgffjlp
D/6NgwnhfB6ripZpl7bVAyHTpWHi8uNq74WagYG5ZuapksxrBNMFaExFxj1KeU5Jj38zWw2B5LJe
gm6fqGaJDgqVOngRQA8pDZYUWrsduZDxi6V5mXcJWzgF0nK2L4tTliioYvaBK+VEI+9FP6/ttZQR
PXJ6fJr2qs7zeT9gOZaPczan/s7ljV7cW2Wv5YO5/C3p59znRBFp4HnEnfeRCu1zX5KpvvUdAFw3
C49ITK1Ki4uiu8SIzNCBVL7GVKSeEOlob0Jocv1jL2hKEzRHMX/UfpWdFY88qkiGVPwD7x45bBIe
ZMnpGncJNuAlOo9PQkJRLDBRRKEplvP4QFi28v/M8CRymqIB530ckqxWU+Ka+oGQMWi0ogdMHCjC
JBok4NiEaGIdUy8HSYZS23nPtV4OEuQu6z5PxjkAQrsttTtOkCscJ2W+br1/PE8VYaSe0lzdXHJJ
eDU4UhwrzM5DDVv3w2LzAFlT1N/JYkU3bJekbz9heFIclrGpk+ttw9FJ+ZCiYNAOo9jaEWTsiunC
0UXFLz0ToFKOa9jEEeT2tnDa07q4yj4B7aA9xW492DdbECmGRNOUgX1o28r/1/t++5cOqBse0zDJ
7/2MEXNfSsNU5TbsKKzKrITEwQcuKtMCk+NHSGx1OuQMW+c4lxCjx8xRACdW6fPfBkXhqlnX0Vgd
MozfZ2LwJWUtWsO3IANb2uJktL0Dfw//mWpX8+V5opKnkl9OfVBah2gKEBntJmZIcS78y5dD6cSr
fOnC5f8KF+PYJXM5ALsDcYDly9LKFxddKcKsmIs/voqm15gn3B9HBIm9lf0Y6/uxdfs3/kZD8JnX
1WC+wwIJCFF7rJqTJyfdngulcUb7tsuzPf4xPJQ8HegheJbyO65IW+076BJEzgtZmydBhN2eHKRp
0CWeqvJbPlrNN+ePVXRYtcyeDVKgv+sCput9TRBq4lNA1RK5ICySHfhTotQ5F0VIr+jBdZsvW41h
vuXDzVQkWQ37veD8QvVdNQqIFMJWNigK0U0oSrFzcZUJpafkKGmY9WqKTqCIc4AbSclYSHug44tk
91wWa7stTkxf75YJjfy3I4NuOYseRMij6+aZvVKhOKhKdLtTMZCG3mPAXHsCrJvSHXDgNik9u3Jv
KumQOAMDF97nOIx/0euc8MdAMv3QgyfLF3xgkh8xdvM9/iCg2GSdxRmvjLd83rvWOaFyJj9IT+qS
OhC6aGEERUdxPY6fcnbx8hANMzAW+p4erGVwwDXAAI5Hb5UGWweYhfI0uVn6GQ8+rVZkwKyXwAaq
FYed92onthMuf/9GV1QfM0Rvy4hVgdMASti59xmcnPLcpiGB4szP1/DSp3z98eG95CF3p6bdjgv+
ygXFcFJMVB1Yvqn1iDV2vGh21DrHDviAne8Facxp24L88ohJJfHLzDrWHTQfmH8O8NQreaC17Khk
Ud1DWmV1diyGxD3XneqDWyRL+pRDdcW8sFoVrxWSD4w/tgWxBbqaHC0GI/J+qDwa3w4nC+/6Ju4f
XA4iqy3nv5qfmQ8OnuzE0fAIFY9DERjsDkdKaozbjScbL0IRIfyxq5q44m7xlA7xiUkAY3SaK5eI
GfYRt6zmVT/zNCC8u8piWHawi1aylTjPfnq0Y7/eN3HYPY7ZHKhjdHXEI0yb+Bgt3QChNaULIG9a
TnQF/qHhF1WdsEFylmR2LW/fO0MY60vSIbt4717nhGO/p0xYkAWgWVL/nk3klbfVQF33yNRWjxxc
jbIfi8N2kxkv6Y7jXEK38ykafBTkwDFK2ZnfIzgerH6MT9zEiHhPOKcFiPD4NSmqM0cmzbXZ5WXI
oxBZngp4XkWCrxizc3CTwy109ytCl/0CfYKp/237tqE67WZ1oQAMdpnLGVRquElOSKJPblz+ybh+
xXnreNPEPY8MoiE8weWTZ2yNnekV0svJDrVFtlhLbjnP63c1pOupHTyTfyh3zcAoCoBI00Fq22ia
FSRzd2aOAFAMwvP8jfCn9B6irsFN6omJHIjd4hk5jgNGKPH4vpG61lxPomFaUY7m9bUSp19G8yEX
Ty1Qgdql2vkAwtI9vj+UXj0LcDl8Qi4u9Ut9mrhVeZ9YGS+7uLYTB2SKyUjvmdMjU/Wz9H2Pg5Al
HdAe4DKe/4vQFCcP9oLVqD0LHYOWGps2/exxXtI9khwquFSdMKeuHqmFJ1luLhTPwuRPYsE8fPCM
t8UtkAm9W1Jy4rgpZjlLfpQII3UCH5p8hvwRVcShad6iocV/6OcHdvileVUw5v4Nhr4fPeROgRsQ
3C/cyKEZqnrXy5kMMY0gm98GRD+Rc8oZxIeoyeecBRB5OCeytuo4V+kSHmyrlX2RggOhGKlp0l16
OKYFASGR9cdE1yHN2g5Zd1OuRGjRguG9VkiSOBqnbi4W8lcJMImc6Hx5ILDDthnPi3qKsMS7nRxF
1R2WQhgAKKri3Zkn6Wzulq7sLh2fdbpl8eoc6+56PM80vfuU9aWT7Es/NLdrv3rkvle+2TeKJCkN
6bY359Kner/LhakI/FtJDDTLPCzQDbe+OoKFYzzcLpTO2aBWR982eU9nrpkY2F41CNLiKCYWmU1s
wzL8XY80rDYVgv8Pr9j8MRlo3B+pipVPzuwEcA+uZhG6s140YSY8eGcDtwNvavaW8HccXRsqfFbY
3GkVQlfpaZburNcXjxogAf/8NOW/Bo7HzTt6FJ76jc5u/A1BwPUeitGYb1GPYvKlKHdwuFRIZDyN
RUCId6RSdPAoYHfbxE7O72hwxoVohccKZ0oQbtTsx+/FThS0rngGEkkRN9u4GEeZvJbsyh5XAd+W
Nh6Bfng+WSuoxfPvCGVVPqjSzQ0VZQeYIY/MWo+PrdaCkjs9o/JYuBFzrHEm6gcc8mrwEVZOi+hl
oDawpICjqdfV8qhbvzN3PZOuOfXVnH9PJQ9hlFV3ec3tNPt7Y1fwTRL3rt8hCDHTQM92+63iAswJ
UPiEWl+U5jXNZRgdan+ezWEu5/5PkTJoX5fi8bkpnbCjDepQrmN/8CHpEJud6Q6vwS9FqF/tq8r6
1WYpSj7EgeLFv2GTnz/SvIubnWoav9wBeZjwujqRHJu1lRQAO3lb51a9jSAmCEU2TfWbYGGubjrY
t++egJtzA67If8LnV+8gdVbcPJEPlySZDI1ygjjk3lY7U57MltVX9+TTkr84qnl8DsC8zRfydW1/
n0ZhczZDR4YUQET6RtEaiPqkqFGTvCo7ex/UOZV6WWHBFdNU+ntMBbMnUmjpg/VGIelw9Km7Yroy
wryAi9K/0TTVdj4E7PPToexCnIdMwN8+dBwoyLZAJ9JLlRFk2dFLrOZTNfnRGSDieARZOFI2mIuU
pPbMcHJPl7J297K1Di3ujtsVlN8IoQvitUfpF1zKGcnasfmttuLZU8VudABEtr55WSmcu6LFrLoi
zzUdRMgAfIEz8NjzKD/xX10+srab0vheRWXmPGNN4R4lS6jHixv1/nBe+lzpgyT47WxKJ01/L30G
ekIx8QHbXQT1q2hYcvdEG5LtN20wRF77Kgkx3Z0lDj8ol5cJb4+BwIRbQWneDSb2spbIuCXHFPk2
xjdc46apd10GSRvIeD6aT0+krBubbCjGt4kbYGi/3qh3ZnRi+ayu4eDN2KRO/1BpbkYdR8VxwjMV
UMcex9KNwYJNPcGdta/YZ4cB7WK7ErRjceS+lb41U9I0fwYIBw/zyNZ9m2kQsUROyeUjxARgwTfj
UEbNLQo/IDG4dlNPasLl4T9bGo+7dl3LpyqI1Z+Mv+PLULLs0OnnB4loOU2v4EBHjeCoVvzf2ALZ
h3GOPdCF5L/9romRwvOuanYyXpPuFFkyWzzWqtS76DiNL8tg/fcwkfU954oB6XhE2t4LV0DgCmIB
mRQRc3mxjE/wXiiUD3ekJvHM84UEJyV047U7r3Ca+GuduY5x4dpgUhzlwE7Olok2vOvg1VEadqAg
gkHhcVOOVDG2IoDluonB37zh3fILLm2T8VwopmU8MF2qZFeFkw/IuHXKjyGM5jew5WiIHYi3d7IS
WXXLKTtn+IzymON47lToA5qFcu8BLod3jY/dgFMpyz/WzZvbQitd/h2E72pusiBLM+gn0E056oBp
xTwMrHKa7IjDNQdr/zFThaO6UvN7OxHVL99GjiRUb+O49ncJ7m/9lYRB2D+Sh5r/jVD6yq3yVu83
01TXXGBS65osxFx9d6FTPdaDWxHQiwQkOVu5KUF1b7TznQhdukNsNCgnY+pq/ZQWIWZjzG/71k6l
/GP8zHW+XaqxFBRjbeMDH4uMXYb1S+08EdMDwiIMTsuAFHCGbjMFTysGcf/BprG0/6AyhcuNcguR
PMXU5P0dAf6lunhtPf5MXup2RzOnqr3hPqTCyZEh7mQzEzvb9Em/TGh3dnB3s4gQlzZj6Kz9i+qC
On0kfysW/sTG/dtWMg0uIkyEyx87med2VNl8GWQ9xTQgPG8A70o295HVRGWvHXWEbDsRU1/2Ghrs
80IasMVxMMM5LZHcX1p4vJzW8E14rJoB/DfjPYAl2gglwYhPUmpReJcA2pWbKSHvyRExbiycqpTg
JUW7Mq0Og5uQCUtxZ7YBWOg9jHEucBoZOP6jnjkqeJtZQT4UEKBZtphgqIr1nC5Phc254cXkPk5b
68vws1q01+bbNvfqeVN3WU0yOwRzR0SlLyj2MBNAQNSZ/zdoUQzuXIJXvwDsle4xw5eIgQaJ8Tmc
eUftoqIVK7dEunL8CWGh4fSlCDOgaPlh72t+zWRrBumhrKxDG+5kict8W/ToeiKsTfARj73xvxOG
z/PAPQRUQI7SVH/8wPrDljmnpVXAF4I0RDamF5QGj61+rbtbOXJhckcLLgOr2rJUbQvuOuBqloP+
bAKvwK5vdRhSHI7777RqYELoNdASQ2ok6w+9d/1xMp8FAgp08LPWlDPu8tlYPK6kyrAAWjaafjCC
TY1NuN1wwINpDfAuoYFJK4eltZmA0UHdjPksqUAND5xWQa/Bt83jbVjNFnDpwFlHTexcA0aqOCvC
ltVeGYNkoU6kITI0MUNgwpPg9nCeumjYcqq26RFwPPHGwB4B3vcbQGJVBYjFL0KzEbyV/nmWUDkw
XN3+4T5Azo0KNgqexBky3cadsvGRkqfh5c37sYATmcyvMymTPxDegTOkcpotm4MLDsz1J5LOoQ2X
k8dsvGyQYSh39mCangbSq0QFFciUTU9gyN+BgDSfRbWCEK0QrrisEtRReSfXGFJGTDGBVG84tR/r
gN9+TRfFsKTm+lmt1hz5xMDfAXHgPPVEZjLmtbK/+Gnq0qIMHQEcuDLBPz91UTUc31cHaSvnm3g9
Ia9Qp+WDWTqecRnkrg7xV+l3ghbwYOOS02NIoWLYVt1VMvaoOVzbIeBCd6m/iPdOFO7LUE9ts8eP
Jn9dmVrwm5im5QedpH4L6f2FELhwajai9g0HdxBOYFAB2quhvkUhrdR6/WyrXn2vkSiAh+LRcBuv
DiixZeOYIdxVUYSAjrS68fykfi7mmBCSmsnb8leboj8WhOqJX1pktwXQjp7am5TOwS2ijnPg9pq1
rauie+zrTuT0OSV6A0m3kfMlNoW7y4HYVW09trNX00T9I29OBY8w5IFOfbHhjn1E6Pq9dmcy80vR
rr9MHZEB5JtZF9t4ipIH6U3MCSzahh6kcKzaGE+QEQWs2YLXyejUHTKKLsmWE861x4JQIoCT/e/e
p0GsXyADyph+JuHpHL8Qlnw4Ff+u6zGE+tVdXuK4CqG3kbViiuPnzciWI33ahqseQWscam2WWrLL
AY2HXsQLaF3wvMnmmrY8cmWmSanUarrsJWKI3JZ8n8/g7JL+YhVu8KYAY0E9tkiIt87UXD5nUc1k
4CG+Pk2VwFZSTZb8UXRnQZZE9HwPcRcl756t0c0VI+wzEif/kyDr9V6NHPhiOqPp4v3axqA9BiB7
614kmXqSuVd8deYKGqRg5xwaXjvFVncDny7gN9l95NXUhxke8Ar5QfAytlnKLB3n6dJuF3ndROqm
YUhSImrzfTv5A5pfKXuyFJwKeyNcitlOBebavLapPk8eyZDdSM7gr7M6+V8O/2iBkZ+IcxbV66+J
56DZpoOKP5bF0QWek5RvdIHnD1WHIqH1FZiHBDaSu239GdTe5PLW2kg22Zd08DL028iACsLBZuf3
SxLr6BCkEKlRVeGljIf2V2oRtS4ZP7w/pAjBhsCOY8NfqyK+xKRY5UG1wBDIAIxm35gsfohC65j9
ENbFragXHsn+kpUFaI6we5iGJvljJV+XA4WM1NlwMknUe1iR+IsTLgUyNOYv1wci1tC1W/CcTLjM
/i4MNUxVvCjvxytij0BfsITDSZohe6pqHwrG5BO73C2gittt244zECot3UBtZl8IPizuHFwomDlf
KepTygi+VPf8LLGtBy5AnnG++BvQ/8nNoeF4EyvWsHQ3bYncvUtS3/L/oPS/+BleWr/B4fEYGeHy
022nN00/Bf2n9m79wsngJnQgtn6VhKPiQzLA5qcKhGSiH5UmGbvhgBLf3mbtYUxgMufJTR7K5NsV
msy33+r+3zwRPOAiSDuP3Pkc4Xj+WT1AKMGm9jqd3F9hAITR+Fi1ZN5QqH2C/AQ6GnGcQXmbD0UF
QNM95qDCAoiI4BLnZDJ5IlrdISWQYZhGDr+6TLofcWiR6A+WJTI8QUfF0cRQAzeMkc0rpy+S5YTd
TN2qnbQ9ldxBYDSMq4JbXSkV7LDw+y+pI53sk8JTMJX7qPjueDB9xVCDse3HNi1YsAtUu6UZKahq
5MmfNO2iNdvWRR+P7WXVvp+c0YE76rUpqVp+/DrUJrideBHVf7nGY1lqx0E01wtQ+rrJQG2r2Si6
1KS/Y4+82A5NNg+pl+HIHEXXFLd+Tep4ex3mAPSrhSKapQNAgVPpodyuEsnBqMKj4u9n8xeWdEDy
wOua5dbCM08hxQtOyfPDbeuZ1BCI1ql/DilZ9BHNnpjTHpLJnd5yjkRzNqvWb5Vb8s9xfcJ2D3JB
D9nEykm+0gyIFVMZFYNNQ+S6epzzauAAS5VV3zGKa3oy8Zi8OTqZLXHDiDaNX7fmX28DOmI1sEh+
MQ4kXo5Cs9TvwfIl+pgOfftKalGHG8PYC6WiiWtO4+R6id9GDhq+zqC6yRL46WBP3uKDsc65oWOP
KT3qbh+2jVvvxnj077F8zMijANk12dDXqvqb2dNy/M5xWd2/DnF1wVtiUOB16HkfZ3+JHvMZwfVX
J2dc59J3u/ncVklN/xtSWqu2aFlSfRnsznHYNQX1YmYKm9O+3Xj0/Zxbdhu+XISk45/JjBD/+Ks4
6lY2q5/CYRlC3OSs7MObISGByQ0lmZWbMQg7LkkBcRrEA6fuGQM7eP8r/M0iIgjnV1VJAmSe7RbX
rYDFRTKkXvadqzINpFtU/vzAo6Wo/4b43PoUoNty58Mg6m+ABuXNC3X21j57ZWSfLQlWlKplSviC
txGwQj6rcgYCv5biZUV8L3iNp1PxBso5XX4VQzm1t643CnFXcPmbx11ZBrATqAtkN4YoH9eMaupw
+ziinUTZuPrffyr1A0JCCeCoKyu967jczagaYrBskNqz4SEx2tpTr1p9w+udVw19u3n6QRHjmlFI
/IjMgc3Il5lG6Lfclk18N1dhGu5cw3/xL2XKNvigROrFTzEoV37aJJJRXQFjkR3iEJZ54CHeMlpT
8SQbyqUL9zAbkx+ZxmW8VbPAZ+fjZ9pNTZB3+CISjg4K1ojIY2ZntDsYPTAjc7VM/RtlKbgXeaIz
c48j0Ib71iCxf5qV74jidwa290CkQckn8GIYJEFk1DuZyT7ajL2dH4phBmjUrNNKQhR8a3zyVdgt
N3i6vXhvh26ddk6oIw6TYHtT4Z4z1yv/4RUs/llTuRgfB+7dde+tH/ExQUpB9QgJZPOh/5mxdYkT
xTVpjNUbYuChhqg9VzFn0josJQ3XFGDPBzRncI+6GxZS1q6aoE/wxDEKnbz5sLnovJLEyD4TERXu
MyjDCdoXS+4FBo2O7w0BlOFW4dYekT6ahhA+2YUzzRKYPauHKPkNezPEzCH3LJyznJyofGVgJCcP
h19pd9rWJT2W1yTWTfBKB8yHHogMR4OPHKSzHeBVUBikgeyCNgcZ8CqJQkRHxn33RDJCJa94f5zg
8ohVyl0XWfE417KwpxDWwe08595rllYUEB3KAvvKNPISNi7SG5ZFDk1F1gxL6chHf7v4k7pd+muh
JDJYZ0+1g5V+Ganf0OelLULVYLLAeEgVjs55JRJZ0GJ0QRE++EPOoUh/HWZ7j4tEUpOD3tL/XXmY
tp98p8pwT86TxAebSsgr3CginL85FE/uMkZR4HSbivVUc6PeIlgw5MaUIjZxwLv5ItC4+rumxbyn
GJaNd33qpAQCXZh7MYW0lHqqxr2ngABFukixg0eyUne+n/avZJyaL3bYOPtK+Wt+mXhA0KyEqDBS
5Nr8o+amE+QyJbCQlmUpivPS5sUTIew1343QDoatgeoKrAT34A6xV+PL8VuSatuL8vo4CilzbXun
FruwDPr6ObPd4B2CtWZPHReiq9BS5tVy7suNH8KkDpNDlTYIBWFSYEQ00wK9I6v7dBfgKfGpk3Ju
dxPvY+c9RNGNPsbRecsp3NClaJ1jEPOqCBp+whvuQIjkjoMu64Ry47e81jX9IsHImnZOed8Gy0rJ
eKwk7qTuMdQSGy+3o+AqNWMa5HJubqS16VbaC0l71ypXv9led1d62+q5jyVisXOnIaIHj4Dyq+Bo
+LbrY2L5xr23gvFqM3rg5WDMpVN1LMcw/SyKJP6bkCBmIFjT6aeqo5rbDoPpIBDAb3/RY1Rza5NT
Ow1pnGZ5Z68l0mHl5N0GDUkpDnrNBcNIT1PrlCFg0rzmOklx9roQlhABCVqkq+TYwlHSwPiKyS3Y
lyvSwD6kZE4hm/Z4uvvaylxuI4KF5VG5veSyZ93/UalyW/ZspyM36aSzf8oZ1tp9SMb/tk9x9XcI
6+6MptiJGaIqbW9izpV6mGwfYiABRnHfAeAAoQNOzQo4xbVYb5e1hM3r+WlnTnU0dP3BumjuZHN6
obYcefWcU0V3mwXdL0FyAR0Yoy2XGF0EwZiS0y7DBXsKmSMBiII6Hgayq0byObROY38F/x+XKftF
0rQVXHm7I2G/nJmEguJOiLb7YDOth6PwohAGwmDgseeiGHa0tDpKOQDTDn7UzAcn5ibIhtO5djnU
Q6rluZZE3gGfeCmCJ18aRL5ojpdjhr1U33tMCOtNGEZTuB+zWFzPesipbE8iLILHzExB9xlKrkZz
K8QO5oiZG79n3AwDvqawO2llJzDY4MhznUAKZ5xZl4QAaRAzUQVRHzFup0UedU+B9dQ5iJR0oNr6
w3rwEMe6x2hah78psVccDGsTr74Z2tzujLiir1GX1t3koNXfINbibjgt/YbHCRo/d27oWzwqkXTy
4DFwXA+XtGXw0ZOZp3y+SOfL813qbRg9Qb0njGd8uZ1gTagT7sP6vIq8T5ejoI0UMGBT0Rf8OmYf
Y95fHeeGRBPxkLrOGDXzyMGGBaFH61NX5YHHifNIgLHztu1I0zrlmF8V1fskCuJp2xQ4CoSrtc9m
ahrz2w5JdRMu5LS2KdJ7eoyMH/XAkkD5RIySMRPu1taR5g1OGyA+s0x7C9H+iBfB3EAnxhFZwQ6s
2JlRkRJ9baKlcn4VRBBvtFHxso3A49gDhwO5e9o7xAaYKJmE4Rit46+VTlB9IIkHEXk0EImID7dP
PODcFy6CZOuT7mMGPKzNtmFWWqicqe6KXA7D2gGEoMYP7tSR6fCIERGIbbK3jCDcb7xEUfI7XBAw
yEYJ/9TWSf3g9UH71TZXWMjag0ju09T6t6Uz8PIfV7GAUSpb96buPGu+a1em3ZNLf/HAwNyx09sw
al69rg7zS4zPrS4uQtkxkL4mUbE0wn3qcA+JfHiR+Aq86ydFJmLmzF8btmBP/ISWp4V1OO8jLpFk
TCbGQ/v2vLzbrV0O1Ju7kNwKwkLwixe7TFmwq0lDxLuF30K1v6JTAx7xXO48sEHZhjf9qMtnbd3J
PQaGe5sbCBiILNhqIDQm4dLTQTI3TnbES47wDYc8i8NjNnXm6oUM/vocFHr54bBF9LdnJLoFAlmQ
TxAcqz4OOp7WN7LkTBuht2Q/2nT5eKc9J3vkgQMQi9zyCEXMh9S68Uem/PP/J0E+3NnygiQCrzPx
Z4xzTj27PX2SPWBynpx1VzTOlzNQ7BVCV8lDVcjwna5H637irTbJ89zwnCRJyavQ5W7y2oVbL3TX
8dNfJtfBNLomH3ZF0ScZYRCay5uZDYCAfF10+izh8MavRHQCSFh4os7n8B9HZ7bkKK5F0S8iAsT8
ajw7nfP8QmRWVTODEAgBX3+X71tHR1dXpg3SGfZee/W8C2SrRcELLB3cUnGlgY5r3wWXbvMvoKf6
eHWAVrVn44SZ2WL0r+9Q+g3Zla+o/sLRWZGxMchwIt2hG656gOAJ0lZO02V0cjLkNrnbZLzQfOXt
T8ZcKPj05DAIGoe2IpGLkStSdXoivhbN90uFB0HL4+xpiN2OwAnc4f2DEjPiY/kGdRBHnAF2Op2U
iub2WIfIdfceXE51zqnw/KPt+um1ppNcHz25ovkYwnXOyAfJRXaiC0aMvbHZU6bn/ha9/YikYF0P
duFL+0G7MMcb2GgoAZwGjJWqe02V2vLbYn+sYuE/tW6lzjeP7LrrbgsCYBnuYwC36p9YmKVtJ0RS
iIWJEd9iAHTOuIIDdnBdlGXDazWZYfozWs3Qjui+VLg8d1FeWztl5tuDLkRA60Al9ZqJiiDojeFB
+mEhZ4mvm8DB3QE/TN1HxxQ6PsWSZu3aNGFwXkmy8O8QVzIVjHjFxw+GmLo+xLVrzUk+xCMcmEUN
W9Ap9bgbGFpwm0Y3F2xSB14w/yxpOoAj5vGdxzWJw9W8WXC73QcfihfbZ+KkGfdv5WLhgb/1bFdE
7aq/Z5YYDPuOpgIRRl7TuKNnrOafcWk1g0UlzZ/SyHR59Ke5x7s9TjE5OZy3ONt8409PTFIcB/nd
TV7FlZPfg7wMGyZwDNTY5ZOhlQh/Me0T+ZxDfcgn9omJITLkbDdjQLyFGTlFq6KU3RZaX/hwc+TS
LhHH6G2C2Wmsx5YIsmXjuwPJKmMPbnFvG9zgAL/If98a38peiPwQzhmBb8ivobOp2SsoAq9zD08/
AZgeEpcyTznbt3kKs3DfFI51JjgJyYoo4fHs2IRSTckxcvqkJMkTE06Jsok8jrJ0mgVocGar7QpA
J9i7TN1+7bhcUtYR8XDPOOimzQQ+u80wY698GjN4PnwfVCAm19DAGFg07Z4BDBt2oOI30JkgNjIJ
R9Dibi9nRfCMK82WoW73mJXYsZM+HegUELgrYhBugcCLA18uiUZrstnqjf6fUDa6exsxfosHNr62
SPogc1B+wie8IjusLgq44pqsJb4yQtGa0pzJ1Sv/OUCBsn0G6ezihqrIwB64/fzWlr2FunmMrUtJ
iFJwV9juGp+Lwu9q+Fje/C8WUhcfHGXTUxMXYXdmVYtVdhOyIHsqY2e+gYltwyQxmpCQumRYkls+
S5oLw8aUQZRDmePoEQMtsdXjLu3y7hMP4lo/8G227RkLHblsSwH97MQOEU8Bj7m7/C0pebgzdDA0
CbY+QTCBYIS95aJhPW/J1JDK3ZJAREGd1j5hIxWydon9Pto4GmtVBCfXRmNbdOcadjQIH6Zhx7An
cQJ0IMOsrUYKVe1WFqbPK8LA8MiWMJjf6jHEgzIAbjgqT1VZgpL9FjlJ7k33PGbId4LYNNZLNOOs
5Hhj2ffI+MB7sjrmAo8ZnxDp6HnKiMfDv3oIrRKNqmTj9dM1JAxvpFEaaUHozQdraYora3vhHUpO
kLOxZ5OjDIG9eR97viYohQO4dLG++lH7gG/WPgSE2ECo7Fo17JccPf8L68rsldzUVh7bKrIOphkJ
H7H7SJ2riHnj08y6s/zBJa/B2kXBWvxVpUX+KRhQHnwWpG7/MaHYOIdWbxOROWNan3ora+7Miil3
M6vKBWsc4qtPIkzP8rxoYNhswWK/3ofamgHtLKQ18G8MYB2H33NrEenAVGJim0aMip89TBDv5jMk
H/jrOXDP/2AdaqRM7PWe+f5zfr8oLMJd5UIiQE4w1vqjrtMOO3XIzlAQScwEkn1Lu+M6VN5h5NbB
mEOOk7NRSw13FKeFvmtadlWPtsIExewC+zABqEW3M30JZpAFyEr5a9cjIZZmSNddagykXJ+RTHjn
AS99zCci6xKZ59XH2ESlu49ImS8IU1/9h6V1xnSHTan3MSvemNsrq5wnNDQsOJjpuqghSif+xoME
7waOyNjfdwzFww2yGvkNgi5n8pTewIYlpRyLsQkDjRXUJfl8JS3exl+gJDzFxkZKKOxSPnVUZfaR
RkF8+IN2WA+XkTkSN9quj7ONOAsJGlJszNSrfSkl4G3yNWQUP+dhE6ndKkrFWHgU/zERNbR3PHl/
KanNGZ0oAmSbsxgyyqTs/27aZwInSVF0z30g9VMEzshPLMug/kGchm10IefrBsPuiSTSVf3XGQoE
7AmVXbSH2OKlrzoa8rMD0bL+h33JBTeH+1Ug5CuGHv6gYTJPPrc729NBg5+Y3z2aWftv6rh9cYyQ
OzEUxL8MId9pX6fURz6zekWG/Tfrif7csi6bxgs8jAiQPG6i3Qp8H6dC6y0vAxwQKq04X+Ivov9C
ADsCDiBgkza/J1Nh4ZVeXLRHuRWKAkrlXBC8WCAlvaRRUf43hAESswDw2chQJiodPAq3aE286xRF
4aSyl1mt051ZWBYnHRm0aWKPzUJCIj6zB8FdM7z6bZR2m6Ef2+LQTpYHESKes3tWavziQmmy9Fqn
E5d4BAG4UemKZcAgYOWcQuvyS4WtM/5ij7n7RmkiD49hDezjqAerP3QeJv0DqQS3ytBi0X7qm746
zgqBf7LU4YqnL3PUBY7s/Iu4p6nJi6DSul8K7aXbfOgiUMUa+fsW9qGPGzWAdYDGnsSGo62iJSN9
wEuJ4nOaKv2PcRFHBqgQHW/pmK0fZNF0j3lnQ25MPU8379WSrqyZfJzrL/T1kFKtkJYxQSGBdEyU
oTiSmKeXfbB2gTybOve7O0q9mf9QWP5/0PVGgFWDCA9pHEXgvYIG+W2Gm74/ER+IaW6BNZYySucD
e4/Gwn2Fsh6xIQ6wVYGlyQS4jRKd4IoJQx2ZbsjxM4tkGAYXlzJ5+WrXWVmnmeTN6xA0OJGYNHrv
ASKWICkGj2QtEAYrmQvG6gYUgEEu0QQSfQkHwI5VcOD9yb2DiSuofSWanddBkUZ2hHiew6NTpRa3
JAMPAKw9MNBjUUfTLqaK1tCJdWXhdZj1zTVkRztP9csDJCHhIY6Nh1vfhZt6J0o3nfYgDoiFQYAP
hrub7EhtyJIFQcqFq+9Ir7zxrBDn0pssswWjyS3XLWsErbaxWdTHZIhwooZBj7ZjgoX5IAqFfgOd
OxIzSRvwpVXHMlmiJeZYh7Rmo+MnpWqT0s7EJCoP4zNEK6Io6EktXGu2kGc1mEDd2TTDN7jiGJqD
Y7f9Pa9pvl6WavK+S6uiayeUY1jvqnKxfwZyiGSSrjJ8G0zV0pVj5SeIlJM0T7BPNwsLftqBHcjG
4I3mOCM2oXStnkARO76fK3uMrkNtuKChZjhvuenjeybVVcGdl9fMyVtj7lrRkQUFNmXaqxUy2rUy
RfEwOybKkr5TROtZpW7zMxdP9dDQtpL86IRxdJ0Zs+LUdkf3vxL4xsEJlwq5PsjIPVMQKzgDwJw5
LESaP3KZ2WbDIjtwdmYtkGDmHaw5gRKGx6nvrU/c/OJPVPekaWJU7g+k/9T/pLC633YkKw0RUsog
nk62LFsgs5nz6BNXCWDIExZKTPh6NMNiYUqRDM6IDD11Bta6qTsS1Noxvb2byG4TCS81EKhRrqj5
NiEP77LN1sXXifSA9mwdY1X7jkGemzSycL0ntuiV3s0kN91W8JNKd+sK2RuxqtXIK0UDIX+biQDD
Fx6YlqBDppd0UW46vgdVRylml6RI4fiOEY06Ey/Fro3QpG+BH2AUHzD5/vPEFL1VlLWEMc+5/IUr
iVpEzGbRV2k60X+4bPx2oaq1z8jQYnECsn38IMEDPlOAlPHBljmidaKZUexA1vpoiH6KE5wXgCMK
TnufTdU0nv0mmu1tJVwWJBWxzY+Lx7D7OJTjPJ7MUETPEA2YG3hMLWJ+dE3AcMFnTrwSNJ0NeRR0
+W2cEpmIITSPjlHvh0h5BKbLE8ngaJFhkAmS/UiMfHfpIaxfJMYpWC6j1HX2TZY9uVOIpJq53SdC
HwQ/vo+rcsfkKWfJntVeO3z4XRqvJ7o1PUEW7WJI6lG62kfFJ838m/A/+wZN8utngjeWh0WHtCk5
frMTFres2UsCMrt7Vl3RBfCuz0MX4NmBuNCBmV6JqakvDWQ255Cq/+PY5ygCTNrBvh+JxNrFa+qp
Q+FB9fhGpC8ezExRuHVIwNCJUIC7qL4WWBsJApCcbJLZyLBWGwlwoDpgE5zwQfqWI7i8PKcmdsBd
nybhhkx/KzM8NeDbmBiPPhaud98mBuCngVARXGKwsrDE4jDTjnyMcg9J9Za/rV0sruvKYXTBzNNl
GcqFaEAgRTVJxyuYAR7sYmK27yCueYGoYLq9mU30RGHpdbtxnduLHGp72vqOh3W9WylIPmmL8uzA
1mBiFF6J4Ry7QPO2FBtuvKvHYHhrF017IHPbAB1aCv/Yhcycd0KJ4C8eYc3hqLk+NrJtxUc5iegC
erL8jDoyLTYksmji8VTQ/3TKpqPuO9IVSL5FMbPxWZDR4Tij/4iWMyUcL+yGaDeqoe3wPHbVyUVk
o49L183egfEMQUGUkCxu5wqh9YGAhu5rJbLT+rTthWh1CyheTT+TTkfCSufHGI8vAgurr7ofy0Kl
m8RQD6hhgw4pIZl7FqOPXDXuNxTbtTqN5AdcB/gq80aky/gfUIsy2K6ei1t2DTB0H4mdMMGO6VnX
nCez3pwL8JdQrRL6FrPew8eO1s0f/oRO5v/mssfpHVljveKuI+05n1qsEphU6/yUt471hLld4UmL
kFzcEceQ2hfq8xQl9CJ64x86MrOyE5m89Ra+JHKNBPBR2hzjGB7JxbgLFBpwBAjZPAbaCR1Nk1/Y
3C5PacFDesTNuXA3BzkBn8rnCkXSB0ZnT2WPPG4NTe+/4IojpbPJdO7ucB/hIkCoagxkDI/gJcBq
dC7FwPwcALqr82IXjnVAWAaYomW+tRDYS6CUqPUznrTxT5ZdD8WfqqpwKFqNEmStQN9Hy7ehflyp
7PlzYPb2bFgr5WxL/BzujlQo4vaCzqOhbWjnVjgQuAMJiuJ/vMVXhWIfPsS4o9qP/2lkpCPq455F
UOfRLmx82n7mOKrOPjK3ZaT5ELCGSV+Ih8NmCaMxxrfJS4IQ5rLUg3T/UYWs5X7igvrXEX3zJUcy
s09x1AOzMixoVoQNgq0JT2Abn3FXqDMhBFl6lv3gvIxx0PBasq1w9jV2KnMmKmL+jxBm+0/LFKi+
vTB1tMN7E7AEHSO5bpUNkBstoTXcQ2sz1puYcEKlS8GUgXlj5dIoZwWSLaZjlX5t4MvY1zRjlv1X
VqQDHBYkiXymUKy8Tx5AvBfJAOgpPeZ8+eJXBaPtnJYCNR/zLTlb9TEMXbvCuyq8/2iie/T7M1/R
OZ0DgmO3luON6CM9pnB/Lb+kAI9498hGSAdlnwBg4Se2kPKmR2fhoTynmF1xdAjEo5xIAvh86tue
DAluRW2dBCmjXL0VM7BYyClgTtjEuZbPNaZdLiE7za3gKkEyWxfuvHzdZTGs9R3UjSB4dpyevTNu
l6nY2xM/8T3qaMRZZvDVKbCswD2toV8zk/MCnFoToC6XXsby+33Wh/U9z2lKoNnElB7ocQV/Jhyb
YFcAx/L4SFkmz2c7R4THjNiPwrcGiwOcuFqFLgviTn/ahRQ/PdqZ+HXAnAgHnwXhOTaDJlw3KMNn
znmLQLPFMGoFTdDeTdIjd7NfG6T6AGzi48CSihh7Z3QvGmzwfKDEpNmWVhQxXcTW0mz9aPb8PRKD
sP5wS1Yfp9xQkr/GOQSTjR6zPLiSLIEIGqJ0UKAuKJsgf2Ek69O8VwwKgsPYA+1mtNvcuBSxD54V
UnrI7ma7ZhY96ybsCTF9QWDlNfcrmKpizyQt/W07GKVYFpGj7ZuRSMykcQwLKVokYvvmUM6f1jrN
n3loAusofRl6V2ZqWPmQUlZbBaPkb6ulh5wxKF1wroPjWJsGa7dBWxgwaFrRKlSbZbKxzJdaz2bX
kHMTE2PlyfbodWsc7UB0ks8CmktiDJ+IQjpnuopeSauV9wzUWJjENzX+FoD6UJMFhNKae0e6X2FJ
avuGInoBFJr6CBhX7Ackk3k2mTuRnfrflBScM0NLfXYQC2OMTYrMAcFtTabRoYk9suZxfcI/FaNv
HlFkR/VbyDDvliOsxYVfa3E5LxGRbKs0BrvpuoB741ou9VeMe30BOyCLyXoOhhbxS6Ehr2D9RcXx
DsU3gC+InQcdvkE0EOyULofikhLsjDTX8vLqskjjtV9rQHjfDz+USn+kL/rQ+WkHNqpHLOpZvO/c
wb0fI7oafOB5ZiVTBenizC20gqSkMOTvdILWei4BWDG0WWW/ji+ms7sKTbgGQ3DWQMuCvfYZjJ3Z
V+jlJxfV9HnDm8KfMevENDJN7S3shtxjkOM0WX7CWh1aYIFliDZ0zCb7Yik7iJKZCEJ5F9QT8Yox
gznGyoWXtYYENE5U2Bbg6PLEqVR0f9vFoGUqiwbcpIbytUHuG15KkWYEiYO5QQxPhDidMhIpqK+3
nqab1rA8zFFTejsicHilggHyCzjFLphemD5HAIeWmBMfpollkjlDyYYCNva427oxS//ga5niJ6m4
j++qeQ34fAL+bPxQBnoZXgnEU+VTgGrnptnRTkotQVgOlmZWnKcWGBZ8PnB9GO7LpQjAXOFU3odz
LGgiINlLxH5Fmh66IIfYv3FmPieMFQVo1XXbzK4SpISHXvtB+zs/2YHbOtBpC9wJjM2Cs816yaK1
tzzk8mElXojgXgnsMjU0jx1+xoaHncMWm00hu4MO+j588+KCXpMV5brHm433oQcENCIGZ3/DTsqw
2y9CEb5x6KIRx04c8JapUJOJCH7re5hC8TeHMYfaiAMUOGnMEAnxhW1/5IxjyaVER0g+uS3977mo
iK6mQCEent6TtMlUksYD8IRL9BFtEHFertO6D/0S+MSqwSCniuyGkNNt06dgffCiKyAQoooLe7cg
drolnwS+fVihtr6yfma70qK0rg4Bgw7EYdn/c5Eh+eEV0UrYZ28WcQmTPiCiWTXUN6wNR2JKRzV7
32hTQJiwR8N4uERM68Gv9n59iRvl711GF2S79HUwbykoBectgXTozYNyZhWnNfIvTiUJrR3PBCNp
Lu00AbWR/StGuyd1sZvgTcer+1cXRPFldVr80hnBukCZ+BekLAEPDsbxk9swQNuQQl5av5zOCPzT
gYdwR+lI/mdtOSFCsxok4V3XeUDqPFf37bGY0coijYNefp/ThH83TLDKbajC8tWW3sOs57h+UOUs
7sJQV3OyKN8lKGYJYTvGi2W7xz6YPfgfLAmZlMOCKDgiUHC+0L2PwZ6N61pAWdcUP3W9lNSnzUDV
BfpvNS2ezIauEnQRskC49m31FEoxFVct1uqPs3aes2saDA+a38yiGUro6tffakFZeGhWV84JmlXy
tzNNp3h2GAgOSRs6pdxYVdAhhGgb+0NNlfnonT7s901knHinSsdyL10Wp588E1N/AG7qZx9TDaU7
Ca2BsXkYLsG1Weg0thEqQLKiZ5mR9dSnYuHeTcVrHBkS6mQ8rtO76g1cThP79l1HzEmzhV5CPCjj
MHfedo6Xv7eLjR/LrWBnYEBi6xhv5xgVXmLPw9BccZx01Llti5ZncRb7Yi8+idUSOyrEjCjTNhq4
sqEifLWxA9rPE8as4kJKmmy/GaaPwKJVjoFq4Umc0/qZfjj7hMnHyA2DFpMuHaaZl/iZbWFQzBo0
wM12IHwA6V0XAJdLVN5Z493ahlomC91Q8TL5veIQm0M/3sYIz3AXTgz/YJ3hVJkRH6s+rT0OdW1j
mBsszc94U55gVWHsCh+KB3xyhuzQdgOWWFk3MgakDrBJstzos5KJWilx9fTSMLJsi0Aj/zVW5CAa
x5tHq1EPrtPZh5xUE7NesSLnrGl7Cw++ehSy6J09/Zjs3pfWXonvcl05xvuqSAfM5UGOcXkIMD4/
N9LTfLDg5iBRID3WWDBZccfLWa2IG/czmTnNtY/aILgri5Hz8eJkXke8CvrtaIJxxznnAUOQvj6w
rNf6l+3U7H+m7E3Ld5U3KJzJQQGgkDgDybbbUsm1vbMZ4aMxa5jrwg6L0hGGVB9imZ8YrNcHp+WP
v+Q1Lii4aywwkO9K7VvnUjO9Pqx2kxePfY2Cc8MYoOc/aozJIdtlhAighJ/U3ejM9fxVZp0ghc1a
PMIb7LpNYukNFwJpvPXFBj7nnuVUQ4yynGUKT5r2eN4UFKZkiJJSweShDRaKYK+HzXQwLBX+0BUZ
HANV6CA9o7REX8Ul3YIGymAJ0V+BFD0rFq06SbUrVrpmONtbB+wneITANu127FAWb2Nh6frZLgn+
U5s+IEH3qhYuLkRgIxSnK0uJQD+Xwh3aK4KDZXj3DT0xE88qy7a+NeMldJHnAjQJuvHP6Ltrfo+V
Xty1jlaviL/t5uj2AmRYgEXEZozQkWmzuNSHdSuYEHVOa7MfKvrxrpw1cOTapDMKlH66YcI66FFf
bYlmFnNQFf1WvF9mB200qIlooRDdjDl0MQSqdgwWnS/GCw9uH6P1LuDzBsclXgeWcNSKdYKOi0RU
+M14lOIiJnORe5Cija2Mkde5EzTvbQ9hmrzdGUVhRQhLfKpGT0efDsPcjw49MEoYpDnXvC6L9d6a
Jrv5hjuiikdiEDgJ2PubFZG4quPwRdO99VsADOanGywK+c6nMjmikk8/UQzLEwgztPio5Wxeepqs
u6np0TaOt0KNbEfmUK+sIfrwAmUXt4GNJNNJTD8781GjNhC7vnHG4DHn4cUmVoP9uLc0QQ/bmWvv
N1KI7A8i8HWOL5KR40Y5UVBunVbW8Zknun/0wf7dQhuM/GJfUqutH9AhgBcZlvPM920nxmfcfNej
NkDLAZB2vCgps1Uffb06zd/VjxbrzN8QNi+F08+PxL/O9p0lbP+DytBraiKc5xIGJ8gGFCeJLIfI
+Zgbb16qA99FlbGexlToM28k5/Rb5q5OCbMJy/eCBStZaxUvH2a+G1X9hTVmnLMUj9vxLS2zTOG7
FwprJXy82tn7VGj1laV0mn7z8q4uhFzW/Cga+jyzt/SdNzP/2Bgyk3E9qbCBDSDK8mesoHjezkr6
otIX4gZAqfxQbEVUM+7TdTqgrNRF4fUvhn+sT5XPKcwZyjzae+3WcT7ncQmXoeduIfOm7PAtywCQ
PORg//aoVWXwQ3PmDR8NdtMzT5hBWz9F+LWEDGgPiVX3QP9mkIl/cWf53jGMSoLqc3D38qNmnyKJ
neJbx+G/OMjPeriDe4F2/MMnM/4egQN5gQCwBrMnbkyMSC9SOTMgCZuRwVXkvcONDMhtqyfLfUO5
73UHgxzJOVU3LBDlFJlGz4GPy0ebcaqPNUT0fFf6jsQNimTuYnKZxUQr4b3YuQ5+QEoXKz3ZcsZ5
NKxl9ctLrr4N3ncQs4HtfrJVIpxuAZUYH/JAkNzMbk1+tmHqkGM7Ddn72jf6EfYU8+wODwSiN9Kl
8X103tT+UpXF5l9ludwv0icbc5tpVcxnLCfNcxvr6L8cJokhmF2YCIlsBC6rzMe2ShCMz+t7OHvi
NBCS5iaWS+eXjMxpJYsdrqIDa9YUgXCrQacUre+9dJFaKjxYYKqUU98qJuk0LuuMW646SvRyZohI
1ugpGifENo2cmmZfjHOgtobKjDxIMO3ECiM/JvR3liyT8zjrEM6ogokmzEokjtRmjiK2RIu9Jqvc
2lW+719FZWmUIKtbPnC9sJ+fYiEAzKvQZ53fzUEfJoXF6bQnWmWODukc3oDhELfL8SOtbgiiWkWZ
Qs1jY88cMjP8VE4Biy2CKoQNmIiECVfCwDRVuM1ri1yH95xCztsY7CugZDFNi+HZ6BiRwAYF/iqu
Ewbj/9YCfniijGdVSbMw4QGTQEBOA+ote3FAuKPKs+PlnX0fFTRgQAtKJLB2oKWF0yHsDY31byj7
4uI1XVyduzWT+dEKsvbaVqRnYwXsp0ls5mJ1CfD2mPVsJ2xmXzO+uexcBGD63qkcyou2VVvejLVx
dzXESdh/Fl+QR4V7N4XDYwn1yWMDrDvDutAnTJV9mEdBmb27DpabQ98I9JcnaN/N/DXhGEDUOvtx
fdDM057BBkZ/J8R9qPOnxvG+TDrq+Ur2D3meqGahOAPo7wgFG7Hmb6JcSPaPTvsH70V0JS8XWYOL
9+MlNIIQYpQUnv0QWYzC+pOz2itbT6gs+r51/JEwGVs1zqO/zoV78LmNYgTillcpuddTVZseaTpR
ChqiGLJCKvjWj+zlElP5hXDKnNCbNmCiK4tmhcU+S8Tejv7ilYo8fghCoI+odKaQzGMEu5umGBg/
4HI0MHLsYcFEXTgDdPt2CUBLeXRL+PAaPDBUnvNdLInn3nvGjs7gJtLfKYSzudW148pP6sipJNie
s+JHQM54h22iyQrJ2n+hmsyh9Wb3HaNG+C/nRib/wqEjwDlOXhdp5/cxigPDgAZAHnYVKAr019Ny
nO0Shp8kFeQdpTaHPjY7buM+tdmPhL1gSpObwE8vsIPXb7Qq6w9mTfcb1jG/jIhY9jDXw2i3DxEW
3fJ1sOIVJLysx1VTMiS4TDA0xZSCn+REOyuffBzPR+I59M0/SHP+wDS5DB7RVLU24hcqrv7qFyJY
70AYWssWD2GIy5xcFYCAzg3GpVq6JN7tEFqgQm3V/PYyMMNJQm2CeBC6ZX1JgVxZUJrJSnn2bf5U
uUnRajIiRoHP8SmR216hulaYDScVPq9yJHoD8X5BjLXG7cbbQCxywRX65krb+os93nGPIdAy+2nO
x5TbG40BSSq41bqtcpumvL9p3t94SwiZGcp6SWDjlIIF7VIdhdNXcKyrlMyuPzhckISOqfCOmqwU
1qalN98FcTl4p5JkTkBt1Pwg7jEiEblSxCzzu3erLhsasYKumUBbbPI7d2pI4PH0JEZgbLmR37MS
Kty6vTOuB9a51XKOmGuxkQfD3P5FXRzzQZS8391XE0AXPOA2cM3+lhi0vPuVNY1JWd2AoCAviBhh
2dWn8bNb8p5TuXoBTjJM/5CXCFdLVCWJrN2UKFg2dmf18UOWUU6dg7gZeui8KNHT/e06hxBTE68l
vPGmeXUd8dqyRMvZjS5Dm7ikrYtkJaVzeqmp5PM9cC37ucvgcW7s27fMuLMZiwOmnypmxNFxotbZ
aNAXmca+s+2oOZI9SYAFLdLaH6H5IB8oKe2/yiXE4hBz0h4ntK/8vojSHqHUBOkvQLICR00W9JQ8
qSIfkKXTcmWrQZxFmvsWQMzJB98VceS+GbEgxdOewxZ1DlwFvnG0lp0t3N59zJdp5bbB349ECFX1
65iLBX/iWvTXyeZ6joU08T73HCZTrGnbFf1v7RF6ixJEPdNPKKy9uIv+RU3v9heCBwwBBnOh73jv
mxC1ri1fkWuQ/o3Kg/5FWZVJoRQuOt/pzvcfSraHK1BNbKSF6tffjvc9o7vSwI4Z1vsOXk7Wf+BR
AN2msBTww5JfEB5x4rAZhy4DiK+n/UOI5caiPLicOu1poAubdgr8cqv3rFQKseN7dbDA5yZi41Rr
d931zHfiYas69i/BAa3HyPloF3AqnWdRlXR5vfIt6zB27qIOvhj4FETBhoFHMUM1UlqL/aY939Q0
Wxb6BGkzc9raRZGG/+a1linRUER5ID/roem1wLFRXpl54BVjslo/I2dclvtSYrriWYZt2+lJcpkS
n3BlRaoZiGpOtwPYBP+H1QdD6Zm+ejz0LRz6E0JKdFdFBWch8fFvvN7sYTn3s9Vjnmin4VpaFLiv
mlHzUVmzGJkNZyNV41gLJIAkH2T4h1A5jGdjcWFsscZwdBLC1mbngBBcCPZDlD0wawcMZHDvmF0Y
eev8NpUjQSqUDTnMuoyUys+osutrnEE3IJYZPw02bgTio+slDEs5zlOrj349ZCZg8nqUvduBeTkj
hjbXT2s2EHvC5CE6E8dBJqOs0uziVFYUv/e21seaYJBqE0QTggniwRY0ZjHZUfSDRq2e3R4AeQpz
x042D58hIoH1ZUof3TeOTXpVh2Pt31rQdW+RVRovsW/mhWPQ5DOgIz+mC7cQtBrUVq53lPkC2lX7
RBBQALVRtKd+0eZBEpW0q2nQw10GnsO9G6JY9TtFuom3mTSQgn1VCiquiZC18jTDSvvXZzO6O0yK
0DcJC/xPrYTKHfMghPUNx4WYlSMrqWI99ZOBUliUFOy8yR7p6rCzVHYY2eew6A17ruh7icokdPk2
Bjkdq2oYvodyHn10ToQ+36K+gTxwbys9FPIOR20fTceAiL7hXNmidlD3cJ1+Or3Ek9AYSEQItfqG
r8aImX1nj5MxQf4O1VHRxvz0oawmdAhLv0zINYG+fKV23R1gjDX2u4dEvHqG6pGq+xk6FhGtsPvB
DgJiDG7BqUWK+U6wkGa2uMJfQMWGk3jTM2grX4ImRJMQEq4dsc7PqYhLanfcS1U2BPc4KQgHYgNw
I7esJA4tSScGtgxVNQ03N0tTEXRXVAwU+1VA1hjS1jr1BS8rs6Ca2TnxdiP5N2h3Of7Zl9cLC9t0
59VRSxvFU+ml5V7kRF9CbdEwiJ+rxnbiG5bFGubnGOE+4ovel824qQi2XLI9DUbt9dt16eJv36qr
fNs71jq8SeLcqm2NTvkeI9r8UlhpaTa4YBn0zHTxUTKAM762DCSfG0WhzMZyMGc3ctFu+tj5nzMr
K+hmDEnte6I0y1OIlHo5SPC13pdFt14S3IImqEwmq8xg/q1FDaxymIb1a/UM8tyEl7uGrvs/0s5s
R24kzdKvUqjrJsaMNBqNjem58D32PcJDN0RESOK+73z6+djAAJlqQQXU3NRFZpYodyeN/3LOd4Q9
VmhqgZN9dnGfr6FY/qjrW4fxFu9DBqAo242bZgFLVISmc7fJgwqVi/BiIG0qYkR823uITq4MaDn2
hHmAanLHu85VB4K6LUPEBRnl5S0HYKCQeoYuW0ns9dC20I2DRjkqhmzGPYGrAhG6o38re3tjs4YE
5466Lc6+jIM2jdOScxl1PgFcUNVS8hwRKlIHRNa1VU/2fNMXoVt9Zxg4Mb0JpNBY2ks7lscCKBLa
vQybO7Z5cNCL6faI8tPwo5TGt/dqiqbwygbA0hN3KacoWM4Tr6vvERq5iTKqFdkDiS+4FHYVupGJ
YrfN5G0S+6ujiub3tclx7z2yjXTUuXI6C7SHrQYZX5diadz9NAF52SMiTvsfih5CBaxaI4gZzcDL
171lm+vmKBzLALgtlY4T3Rky0iU6pzhpsOBl89Dc4vEc0j3nYFbcgY1SKAzh3oXXsYug476RNNif
wdRCg9rLVk0BK2XEnhEOepY0+sulnLBXQXCQnR3ebDg/eqZYl74AxHyeMewhjM/bSsTs3Up2RePI
aq/a2Vi5/T1FPkQc/kQYxB/+1C86fFaYHlgqsmKJvWPJwnn4bJWRDX7dqLIOY9loeTR1R828wAqM
4BN5BG/sWnRiPolYJhgFVuqcEmtrWwSrsP2OvPIabbgfkrgWL4qFC1qXIbxoZeMKaF61HufPkjBh
7zgozYoUTC9+5fc0oW5GjmlH4W5QZTUjuRz9/HpKa7skPD2igx4CyCCfcnSh24yMojrkELwEgjtI
ILwdcPJJVll+JKwTs1857SLA497BGypQL9CaTWUfl2RpplvAtJ5i4gY3BxmQmPyXiZFHtm9zf/aO
Pc6b9lCh2E6mbe52ObH38G/EE4FCxG0ynLKbC+FULWnDsUozzjyMPg5YkzIYGDzDn7Q84sMnejMs
FosdQxdEIoRS36e+AZELpeEAarAu0lMO+kGV2DI4DIlUGzzJU0ueUCI2Mxvz6j3tuk4/6xr5LCFM
jSaraPSIwtyWyRg5LQZzOlr2x0zC/GrnJRhO+IdsKz6Lfk6LLR68dtxMYSDUe2qiJomueG48B7N0
ilof50DBifrFvZbTYS/Ez9yEoglAmWlW6huT1BoyZqPIcGAbNkF9AmKE4YCGueKzNLy3zxOjD+ea
dUUqfugCuT363MkCaYyCWhkCJlKGoZCMSTTXAi09KEdPnZwq7B10hzMbhctcM2g9jcrEqwVSOBzq
xIeQg4WjBmFex8h/66Lv+JZRxg3fET0w9SPWyDY9CSk16BQFtqXljTeO1mNHMAZNlRq555WstdaY
wlmr33jgyNW9ccDq9HB2oTxhDy2j/rGn+qr9S4bZLfS4LVbQGCZPgQc4i289MEJjcguwsBzNoYS8
Vtd7zMB2DnaxEJ4wW1D6mKdn8hBGJO0mWYZDWiRe9h5QBgxXhhuvO45FQ15FHvrxyBa9aP3TMMlu
PFZCkspntQqGEVML3K+jnGcSl1by6AXT/m5AGxwh7mza3IYZNhpDqnoIAmyf93q6yGitkIjyJeW7
HBEbe2TECszLkix+RD5bM+Z3h5S0o5quYTtjjqh2RUHJv7NGv6MyYnxBsxYVJNYhp7Y3rTN30Yl5
jTufPBZ/YsdGS6CnSCL/JAha/uSQZ8aYJ1pdl05HsC1ai7c6E3a/F3lajHjFWyxdCgcJIyU3QESA
BYGxaDVFwwWxUcGPtnSIWK7cwLQ/0Iy47gedjaz4SZDFbTXaFvdE4HI9PiCpIwqnnxyQC2XS5t6B
sR5c5LRurW1J3BrbPmewBnZ5HEjtrsLoN+I+IVL5MzVjeYVgJIGyly40UZKinXoocyecH6GNw82A
KcVFXqfxVds2pX8FiWEosThniNtCguztPZspKjUvDIkx8ZKYG8uzygRJZzm5C2ciOEf0vSY6W10Z
L6ccjmPLvS2L4IpDAO1UN5juK2Lp+CwyMbHxxYaGfF6WlMOFQv3BaIoygZk4/drGpKZ0NxMeOkgT
s+YZsMCgErnka/+bhBzg3s8Odcie4kajP6E/iS5JnPGGO/TjSXzR+m4nrrwpm909aRHRSzsoY5AE
0wLewDSvXxOD4vJDFyFDucKFsbVD/uKEhyqV1rfQuNmPDpt5wa8h25feWmZ8VuQA5tsR+dcnBBl8
/2TzskGogjWTc9CifsSnnNsXC2luX1moqxK+E9RxRH7VEpMiGI42W75kvGohcv7oBoRhEEp9f3kg
Syu6K8FAzccgz916y4J3DbQphVfuPRKeCZ5pvOKE9DhSO1mVfs0IFOXjQ2ezajp0DVFVd0vHYP+J
ZRXJHHw/UclpS2TShn2Be6RDAqEXtekrXAXnp1vGyQmdNeh73Fzxs6r7sL5MtAMPg+wdWOnaWOJ2
DgfswMSN5o+DUEN5yPUsDalLviJeD/xtvVE6bp/qYkqZTXMYHRIUz8XRxGV4ZxSb7dPgMOwiiifz
8aoOxEfurbbWEKVUFIiN4zF/vouKfNTgx3uF46HtDPOYMLG2Wsb4EgQzVu+CEct04VkSNVM/eoou
oQhx/JALXd/C6iWCx9IeNlSJdojgWvwyRFP42joWTUBSRopQIGX4rBA54TRkDU3YqHVfmglSIbCb
xNmgVAuRamJ/Wk9rnG6HWvMYfwQh7radF1juI7IjQPZ9MYYPdS6S78pKxHXBlJw53H+TuyzfRcuf
Lst6IGLIR6mYzx1c9i5hkgait7h2YVcgGutawQoT97dPLhKMs3QlGXZXAAg8NGjtwttGp/n4JSUl
sEe6AegNr4wvBuIJ1jETlkD0gYMir8ta8m4ndFXPVwjew+oaxRo+iSmJ3in6Zk2wVxU+9xhA3MvR
jUjBwu6QvhVWV30mBMp/T0Bvyss13fnZatBhblkyFpc1HyneRfjLmdZIMjieS9n6ryHn6KM7pVWG
/IvDVyDMb8RzDma3uiChZziw9uNbNoFHOKFTuePWQ5HeUtsAk50AQgefTK0c1Bygy7KjcBPHPona
xF+LEMt3w26JFMZ+SY4+VFuselYmzIlKb2ZL6fPpSa0WIf5VHh2fHleM3i5H+0HcV+i21x10QcVy
nDuFsUnpgvNUKSMzUpmWy7EfPKBcqO9vUFp14QW/oAPIWSKI3hXCTdlzVD4N3WSlAeDuLmvlVYex
Md70zoTZijdvcTs38TjgWRglqCJbFjtnAblzvSxN/dqbtD9jfoSx41smTfdeSBm57Tu5NohxWH2r
mQUBQomZsb0X1tB+bxaBG9/vRgKS0Iok2lxldqGHT+x4TGcBEuvPcJx5KHtb1dOG3Z74QRTq/INF
a9Ff10uARnOjiyD8kih4UuB1S+ucTEz696aEwsNpikTePqAtN8VNXxu3OLR0dc7W8Wq3eVJ5wB6c
qDv/4DRRT+4H8a7rQ9t0z2MImmXPFnXlC6KhIDSJsp1UNaAwNLtJETnYkNC5bcdO4aIIo8h+12yD
3euWhLDpucBSDenGiXKifNEs4YC2Blg/TmDJC9P7GREvaUNVrLvALa5QlZEbCoWi/EqshWF0TF3/
ZEqVnrGXhZ8BcLxxX8y8uxFz+DSm3eBhd49VcxdUFInbMBogqZddE76D28aTBMtJs5krg5pZUMgO
b+MxVgsQ2iz9zvUc8rEIr8rybaqw/hN6761BhcpSj2h/2DfqmHDmichuc59L7XyHIjAAP1eN85FF
yElOeDBoiJ0SrQ8BYLO310QcFXcOXpKU93cs0lspcO/djnHjrmhUoAg4qwyW813mmuUCEvsEtzCf
4CiK3K+cXTxJTDDVmLZqZ7d1Dy8TeWF3qodygnYGYkMepY9AkL9VTqBRB59kF+E1FhssH6Z/GBs6
no1p8K9elq2bnIqeJuFqrqMaaHjDAGCz0P+4+8jqE1qFop4v6CgUCmHiXbV1Oyq8Gd5JBPQ8e1yn
zvDGVDQSd3nFGuEnXhvM2/veqyCQHgYU1nF4w+6PYOkjewan7faJh9GU9sMe3ITvOQ2frEm4MYQm
P+ib66J3nRcOcc/bu1GUtNvZy8L3FhtF+32ZMV2rPaPcTm71iKGbEG/l5B91lOmrvsNTgOcEJUFO
MBTC4106q76+QYc3t4d+nEv0hChirGnnUokF3O22hTWyDpjcPbLixSbhAtCtN+mc2T7gBs9u3jTw
1/KINbcqb2fsohZeygAI9BYuVxHdkwYW2wy+F2Y2iG5mFMXsTUE9YDonJQcUmc62qaWW8WrkYIxP
Cwc0Mi+iBEOMyWiMLpCPdPSSyhvW8AHtc2jgg8u2iyuml2jxG4UFuM2bA6oime8lgsRHN8R5tvNy
MoWYpljZS0JqgH0TVJrilXkEalMG+416YSjX//B5gKmVjTsQEzhpXssYgrRgGUiY7Za7Zj3+vbLO
j7pyB+9USSbLLLXg2pzY7djhdyK/0ELCMFT6UFYR6m8P1290IlVndtibq0YUV27Ud/13XvB2fAMp
gu8rwcW3knVK9WSv9fojQogweAI9tS4U50VBLMhmbuvDaiOPDuMC/4t3XGjsk3JDNJdUsf2bN0dz
fAxDhMubup1wmtGQo2OnlRfMVSJJ86IpGcHV6Mzk28RQ824LBEry0aWnZ7WQE6+e3EUG1ypvALhS
6QLumaIIFCREB2NcA62omu+pemyyAgyoqBuIj+6PFmrHfM0Uw7TPgxQEwTESr9EPeZZ3kaeQkx7G
mNL3XGGj0CcnZDaEgqoY8aNHy7CZQ9fq36LINeVlOaKn3TJYrQQTo7rx75xyasWeOaXg3UBkZfnT
lmwED6jXXMCnURExAXWAez4heh+yiyEamZgxjvFRPoUoO9WDg/70vcck5tw0JBl3BxlQYABWsPEA
zSk/12EgzX1FSDTTWG9x/EWkajcNmpMvBiSYwUkOUNdoAScJQJ54A1SpVlBFz1Vu5g/qinl4qH1C
nYktGqV7RABn4yOyKmXyDQL0oroJaZuTKxIcvOS2Ktn97HyohmysMYAUzHbQlzu4OPEGAuW3HZCr
zL8NcCbkWFXtEx+Aha29LhG+dM3DlLtB8tynQ4zon5+FQ2tO2MXzmvED6z7W0muaZzqNkTjSUIY5
Cyhr6QinqFXQ6bcK18oE2aLHyM6/MY7/1hl/br8nPm30CXdU754Y1Mn4jVeetO4ZmI/BowqTuj1R
xpA2OE6eg5HckbxScrdVxf2ENDvarysfeRIuRri9jhFu0VOzzWbVJMglCRQe9CB3KU4pc1qiZ8Ff
WA2aI3VgND1SYdsEHJnLKsSFs9du3OZfUAqAXUyRF59rNYYXjVVZzEi0tG0CPoLhxdYMOtDM1eN0
IYcEo5gKR/0VJO3Sbhvm0iQSpRYvUc8f7FuN7TAgoJ17dbe+wfQ6dNVvvg1viHk38Cj2fyWsGlRC
EDmLVjanZRD9irCqcVkJH7UnG5s5rSANGPikTWGWy8DD38TIawIkWQ9G1FADRzJ6WsZC4Tbt0Kc0
mZm+WUWcPcyRH0W4qSIXwSZKbHDOgPLepor3Iz7JJnwRESAYhvOjdWPhfMC+1PJAbdHjUc2jWVPD
GssbvyK37n7GY4UYyUKBz0K5il3+L2AzmKdbMRxzCsDvuLHxJbuIiQNWyBgAd27Q449E/Y0yuRgX
85bqNCl3NWr7M7J+dnuxnkayZzEfviOpsQkRIl/lQrtE2u0H5uKv3bKueFo7n28bbtIbQIfMNbO0
NP0brNHsY1nsduWsjYG1jbzeeYAfND6OdtC9k2NZ/LRblX4GZNBe2vbYQ3as0OVvJl7meN9QFn0w
G0V41cx1U+0b4AzW3s+z5Oz3BVw8ifz5Pca89mQhjY9QN6M+2Y34GG/ziBCtjd+UyK8guzVfbUq1
ssHmW75gqLBffOHYP9M4/u8Ep773tovJG8TZva4FOEyZEheI+JjlXVjIHbca5+KE8jTdsUTOrwzC
THBIRB/XGwSMgJZHGKYFh16NqXFWNYlGeCbZYyQB5xpJKeyNcqNxDtkq4bxdkhkXRR2hXduYVtAR
0O1ZGTY/Vf5sVNXqLQmbzQ/qrDLe22PhxRQwBSjPpLC9qw7NocBepViEm7Lis9YE3sS0FZ6fXWon
63AbcV71BEihWzUCiQpyxSQYjhwG+Y9xqNWnNXLerpTw3LrsK11/eWz4fCR8eUEarM88fh9a4LD2
/aLq286R5ol3TqhPpPOR6TAjm4WQUfA9bXrOVbo3K/aai4YJKMy/IcyemrolqNLmfU3Kb8nOdi/Z
uPxUbW89jwiCT0td2XeAllfkDqymlpVZGqE34dW+Hf3Ezo9xEOJMm6PMXDXZ4r8UoDH6bQ/cAXFj
WeIaiW2KFEQgeH59FoL3FpqZ+mLMjf04DF30UAeSd2GoCNWCRBBOt7IdCmgdKMmdTQSx7Aqn3/Ip
BqrzbeSQf73RE104C1aJzVYN0/Q6ihl4Js0oa09W1g3ibKdgJBz5+YWL1mnY9o3bPbBVq5+TcC5v
koLIrA2SGQZnbuu1DxkoSMY0oTf9lGmCdIRFmD46aZeVh06QWX6wLFLpt8jOCbU09bR8w1NVP5lm
CKlHpMBOYhs8fgfqJlLOee7LYSssyql94cbLuB1jA/MKLZ3YMONL700ZJrRDC2GqQPPdeIexMXn0
aWw9qsYg//CFQhTeByEAOm4FgrMqerJHHwYQfw+Jj2fPEqG+8lebwnYJc4tR21KlL40/o1PJrdG9
DitZ2Aef0qneeG3CCRo2TJLIEuJg3fggy87NNHlYkjU3AGVDwL3BGw2BEIcDxPa+iuU9AYkcVGC6
5AdCStSl0TLqYzt32dnt7ewMzqV47zoHYSVfhLpm4ZA8B4WGEN0VjOsvhjzJj9kEA3A3sdd+R4ZD
ixR4NVL+cUEERfGQUPd6dgmP00ZtHp1gP7AcbzG9DheqoH82AYJvoE8ze66GpxFoU1VRDwxM6+nm
PQHjmOaRkMl08b4IeG9G4GZuc85pN58cbZHEjAHEYAeqnYcZt9C0t3BifcuiaLgbDdY96mvbpWob
crWsQizGYIDmshdLoPTaYCgVaCLD0B93jHvaZC8QASHkbBkEb9reX6HsbFsY55SefDU8wCzUdZHO
G91FBNGP6YzcRTDtO3kt2ON9liIH2KOeAAVN4nH65hIJJjZLOhJ4njatgTg3RIRG1G1AI1ar1OfL
CGV3jzCmmnZQ8ZPwPWkj52eM1Elv0HC1zNezDhNGHpUfMQCHKxGPayTAKGEW03aEhriVuXiDBizn
OycwDQeEwEbayNHpLpqQL3ELyiMHYGTX8D4TOpfyVDTJKryETAENqm5EuLcAMg9XACxZJqoGhSfT
Cune6qX1f3Z+0T65698aid0o4Q43IRTvOZeo37Hr4cEY3FXymjaQCv2kqp/SKfc+/aYdeY1yCOJe
hRCyn4WtYC0xC71WvQK+SYcGwMeAUiNAEgIjime2cixqbDufCEQAK8eTiLkQuk6dHYkxLtdgEh60
U892DeTSSPm+j4kpKTewFYjxojvGgCtphkh/s1s7xq8owsuCg4ipMREyP62Bl97WAvrCvkNDBsIH
U8wKlVNC6pydAhDdCL/FgARPt3rpgA3CIWN1fs1SmD2WEAPdnZBj8ZYRmZsA3S+DV5T6uD2DcHSO
Vcfmkl8Hm7kkrXBN0pzMarsu6N7sKn9vsryIrigh1J3xlhpZeJVEnziTy5fc5Aygq0CF+WUIeIPR
vCWYEcTsktpDM5jyKSA4hwI6Dd0bhc0JKs+kx/cw7HhPs+VQzS6SdujtB026/UbYeYWwh5n1bmTV
ZTZDgkUSpX7b3Dm0vlj2Xav+5FEnJkProPw5YfshZRaNBUpV1ScfxsdY7fT0kodCROChsOZ1Dz4p
RAwbk7K4QMFeDUygPMLI1rKTcYc32W8Z7Hk2IiyLV4sz6TRQLE1xkYXRugBoUwSDPd5hYgxYwPI+
qiPkto4zcZvygxa3ExzurxB8ERk4Sx3X26hLw9cWPenEk1t0t6bMJ4s1Bk/rxk577CuZ03QEH/jB
D+5wBjoAiAvG64l44mjMn8KlaIqd27XzN4n34oGVQ+duGbDXEMDBZN0GS7dqF0iye/O8ebwgv1aJ
LQ+BWDFVAUwNGQ5pCK9kWs4SrfMNdkCcFaKHr8HXJxi8ee5QIdQngnoENhqBfuTLoN+fJwnSS7BZ
pWxJLbfcZb7l3EjuRiJc4txckQmOV4mf0y53TuOwO5wnh3KsI3ZSbK2xsVliU5/gBZKLP+6b1NLN
HpU23z5wT+81UzFT2wh1D5OPunJOrbV+tCqX9Zu2DQ1cPg1MMjoUzw9zvnqlKG/NroC6n6yjHnyx
NUUtxqFM0Zj1uAZODbYbclziYXgh6rB4ovUePqcoSfEVtaTnWAwbqm3B1JKXCUHjYhsuuTyC8CLj
q7VDp6JWKtJXNOvNawuQL+H1uFoZYmtmZe3D+AbTkBDz5Qyx95NTxXg7zCcJ1uGsGz8iYFlvS8UC
dqMd5rh7QuRifaoNzrJjSNV615qe5gt5eIL4a8ziV0dhX4DQSVz9ZdRaxSPCwgixDr55jFpBMb1H
FdXWNiqYVe5AOMoLji5a+hYVSraz0AuMJ7wE4S1uLvZaDrMPYI0x7x3yynI32WI21D7W/Djstg67
btjpYTl+5hk7nwPWqHYvSRRgT1ijtmHg2TTWjjX+ED0yYQ4puKrS2k1YIcVtNyVsxP0iQ2g2Gxa1
Fx25o88YetsTHEHBgnBB78jCliUrO2w76fdJvwQQGbglnB2AHue9tzpwkg25lN1FZPC4H9bbxeXr
5Snas84GxUELCsQS4WBDVJfl6fpg4XumhSIkfAYxSBb5VNYUWJlRICOMIvMAlRJpsOxWWwEZ0S/H
o5Fj3W8pP3l34FOuHz0izMJDLfX0rY2nFQTT2DiGWboqJAzoPUjz6vryg2mrgmZg40PZWOiNXxI4
N8BjJMl6m7pAfblTaQqiR4gYdUgDaBt6XVzKj66CPb3FpG/fLWCI0Mm4I5FSA6It4lk7xeFt/JU2
20bpuFzIKYnbQ5Hr7M3Mc+RuKuBbKDAoGLJT11Y+2dJY+YIjEV40IswPIZg2NDc/kz7BBGl3yLku
cstrgRhSyzB9VKMKTiHDEhzvE6nYYIiym2UelIXpLRyKZ+2RirLDNxH4twnn87c+GiO2RWVt5K4u
gpEGlpTfT0YDIEj6qa0YK7HNcx5AxlTNDsNlch+njTOia+Bf7gSxUzwXeElI4jZUOTvHtaLzonJk
32HshPfZUDjdntAndRw8QdTS5Kb9DQXfFB9tmsp4o3gRCZ7+HshOa6XyC+5T8iF7EDDbprKK5hl8
u3nIRc9ucVzsRhzdHmkowuWG9o4tQgzWGzAVUx67Tj7wnRY/cJfLcpuJANMGgZRy2VtKRxaWLuwd
HOuxxVSFTgUAH9VdRBbmsOOF2VDKAPw6D6mB39f0nf5QejEN5hhHosQMozWzWvfDKehdhRKSZLvi
YCh5fziMIMNdgpCcChNfyz1+IV64bsniDhdW98MwpGkYStgejCVsccFxENjuoVW4+SuSIZZ3Vdup
PSMVJCHM9GjlMgAMz0zcquuasRwmq6wpxucczqG3QZHDvgVxDlnL6JhtBpOJl6wUfwJJw9yNT61w
c4+7OJ9h4TNw7b8vSKuSfdsgstjJzJvPKaf794Lj6GmGTBtvC1cve0PTCTa/DN1Xp0+KK9EScLJT
pcMe3XHLb7nnoKMBLVXdwzuL7hbHKJwGfTb/ZE47/RD4Wd4pJatLw8Q12VWQ/4BZqS7fZ0BIXyN+
4EfWVEiF0p7hfhyV8Oxrv1CIyvN11uZXfTuxxslJo8LNk97yhIE6otgdxgoSPIHP/XeqL6aoPJRV
kj2gmok0IlVTDjbDCI7nnYzmnkNE2O7gP/mY0YpDFw3a29hyHlP8No3wgmGTGzbR/XaR09xdx6ld
smFGadV+Ix6Ar8lL2TIz4m5j4VyE4Pt7ljflXCM9YrDMpr1YbGZeW2nl7IBj7s81XaNz4mNHiuDE
tnsWPCm1DP1U8dZDDHsxtj3eQBZ/UEW61Heme5sYVcwULidYfR/Yns36BriAJpYt0Vkfvtpaitxs
e35zLKB14pIHADoLuuVTQlQ07Pyx8vorEu18dVD9nLhHTc5h8YWp1fYARthVO4JmrEq9h+wAO/HS
8QG2UvuHsodFH2VSY+Nl7Dl1N5HpvbY4GZ8oJn2FYZ8VxD6OTMwXMjkVIJ59m2KPUHsIhRN0lYg4
u41gwi/WzoEeH1PfRKnmW8t9Br4/P6L5ZnkH2ZNDMlcdL3zeUK13mRAraG0nWZSEUaB2IoYVp9WK
CBvhtydkki9wdMgL3kYRnnWYCzbHD/af6C3xAY9tkgZhKpVFXEhMtNp16NCp9XaKINNbF219yeIf
sUjWcj5tMGBb3xpGbj+1Us0r09ym3SawBiiocvJbtl0cuG+stQn26UtbIsJziULfxSUOmp0ITeZs
h0E3P1fNMNEAo0pWGkrjYsRHy04CeupAIoVLrujHpvmn0TiticfOJ3ZC6PqpfPA0pHuMWOKEptB2
GUJUzU3VW+68AQLuf3rZOB8AwDOfJ2mjQ3vUd8zRPOUgixv7Ln6f0Oh/C8nPi/dT4RRMnkA/E0TG
Zsw98fdg+24sJZYTjimqfLjBFGXVVEN2Dxe3V/yvZW5UjiuG2aHrIQNaOiyHk6Za3QIGDZo9ICRi
40uXsJF4KPwzs3UELHhhc32pWeKjqWxTFJB+l1uPQismNK6T1D8ju3Dmbb64bn9lksZ+ouZDuxX6
FMabRRAouh8VqpeN68JbUkI4yQWRKBhKqoKVyhb3I/qj2DYkuzvK8urLbr1Fdgm+GesoxmmJAUtJ
QkOCIPHCLblmCcwPuZgXTTfLOhUlhU2k3mDjBEP8ScRInZKxPs4oxCYWWdRwNmOfqsIBzvFALBoN
MApvcAQFeSJ91Bh9apuiu0yCNtS7eLDHYWvcQH6QZOXzX4PbcTdJUQafaInaNx9ZKEUqLosfnmM3
H+gcR39La8OdXdkdDPkJnO0m7mCa7vC2qTdfMP89FMypH5CMMWHis6WnHpH9A+Sl6dMtnOrG1sTc
HmK2OMGeBBvl71HaObwxnZV45DRsrnfKxnm8dZE2s4oIdJNtCdtgrgbi1RcbAFxAC8wQzKxLk+R7
kRVEthZtYd3CespAwnmiuSzSAuyyp019zGNyHS98PPdXomvSsxdxIBMdCl9wB/AAESLyZhRMstPK
2wRLnL+h8pAY/WB0fUZxOqME9Ii9xY/itRt3DuN4w2iY3icM2NZs+Dp487dMRV90ZI/v9tKV94HL
D8WEsWAIUVjg7EkWc6DozqP4SHK3YFHfx4+pXGesce7MA+x1w/2miKLDfzcxtqHbw0VA8YojwAvH
5EOUsFxlGg+YFixIDhiflvjNn6WndxFqQv9QsaKuNhQE7ApgLbu49CQva7jnYwQpgtwtrL/45wh0
88Yvmr+Z8OR66q74HenKExnEa9fFPG7TcxTBuAQhZFaogvfu+mr1JS85OBp6rwJBHDEVd7RYU7nD
UOD2J2aTTb3ttXTv4fhMHxgYm4+EjuWLbW7Y0/At0znDXPzIBrQ7Q/NunibQ5dWGyQt8HeloPjFs
SL6I/8D6hkieSn9fgy2tTrXwIsgajQ9M8NBXrIIuY4T9pFZpjAT2/p//+F//539/Tf8Z/ijvy2xm
0f6Pos/vy7jo2v/6p/rnP9grrP/04vt//dNzXCGUq3x0lR4jT0So/Puvj8e4CPmP5X9EIo7apmXV
XDl5dzNAyK+CaLj/80X03y/i0iAIX/lG2sr1Ha29v1+EoaHHptRLzySpNu+qNObW431xXGJnBEMr
Sb36Fx9r/RP/8rH+xxXN36+4mNg18CnSc1uK+Z7zj+hQqw4fmsCorTMvWAZA0UTHP3/O9U/9H1fV
DhEyDmsv6fxyVYYFg+nhp559z+seMjfRT45TWNaekLIYE9mMUNBkWhypVjFv//niv/2SPQdEtO1x
H6hffkmELIw8ULCek7aZr1dLm3mgkAuuQcgGxUXVNCPuqT9f87dfs7FpoEDee463/p3+cvfInMBh
3YnsTJgX7uyF9cx31rjx+7DghZsjOR6KUZLD8+fL/uZ7loJLao8hnE9M/N8vOyBuq9w6Ts+6nh7z
gFn2YFKUQdSYqAYmuuC3VK7SJyS8mb/988V/eWLWW4uLGwPPCW+gdOTfLz7bM6vNok3PmV1T+paY
ai5RfWf96c/X+c13K4XS2FE8mw+q/b9fRzc0uFyGD2kRtmNZEW8SXoGMcsahex1BTR4Lsh/e/3xV
lz/1l1tYIjOlPNSeUpg//n5Vw4Z7CgovOXOTr/xTfKAzGQZVgtSx7Kro5s+X++2XyePCLauwg3jr
X+cvNxC+CpKCrIqToQnZuMrEfYuciP3Iny/zm2dDCl9oxO2G48f99YaRSzsB0cjOQTlhMSXYpyHY
nX2dxwsOzVYd2cHhz5f83c8nBbcnBgFUvu767//yyaxV0dugfDrHo7Ljx9Gk1I8WV5r34Vip8pup
QzGAEqUdv/zzpX/3pRL3xAPCoe6h1vj7pcMWJD6Ebj5tNbMVSOD/1jB3w+HfuEP/ep1f7lAzpIuR
sYspBZEfnvI6fEJmV+8JYsPdEMWAfssw/vw3PhzjNVvDerZ5Z/39w8nKLMynnezs+WU33KVpbQ8P
GvnU7t+5juNrVLKG7/GXLxHTn5dPeI3PEw0fBPJWLOFj2aC5/Bc3ym9/LS1ZqBgHNtuvHwg9AEKm
vsjPiJ7dY0rKSriHrEoO5J8/0G9vSN8WLF+F9Iz9y6+VZW7AgC8qzjrzwhdKlkjuHeH4oP+S1qOn
dJ1WotxLqI//fOXfPX34d/7flR3x95+MMwwPCDq8MxRzcSe9DMgjR4/E5wKh+LPtmKz9+Yq/+6y2
sOEFoZi3eQz+fkUYWglhlm1xTnqExAFFzk3XTPmDgLAMQbJkgcqQKv0XV/3d2WlzSyI40BoD8i9X
jWu1VGNbFGeyXXxU/mKpPsEeVmePAImvP3/C332nf73WL7cn6+RywlfHrxk73atvdSvHqyYiecKz
/DBgcX/8/7vg/+XsvHbkRpK2fUUEmPQ8LdtOI9PqqtKcEBppht57Xv3/pPYHvi4WUYS02JNFL5SV
hpGREa+ZHR8X+L6qd1F2SZ2kYnKKFWZ76EzFq6g141uZQaL9g3ND9EINmRIJT9nZegaYWWoFnnuX
vE+MI906s/ngRDjsbafEMRFssyOrfL4/zaWvkd67wbWrCdOYfyXA0WHcVm1yof9cl9vKw+V2P9Av
X1nOxRP6f+PMvwkzi0oROUmCQGrwnebvCLUi0D+HTmw6X/Gi7cNHvITttYRt8Yi+G3YWPRvkRYLO
rpNLhzyWoF6TemChStqMx8AbjHAlti0Nx/XnOK4tNLZydmiCBhWPKQxTAIOqd4jhZj2SGfooXafh
1/sbt7SguuBrNy3HUnEiuf7kuQ4LH2Yt6a9mDD8k3+Ep00E7bBLHP/I+fkARvF3ZxKWPkPBiqib/
0cBjXI9ppbQMzIALsKf/ZG/RWyoeYVbZz5iG+ZQss7J6uT9LIWPlPD9Ds1a3wc1oruZo10OOKCQ2
lmJwLTlN8N0G6lB13aPS5QBBQG/JghRcWSpQA31KxSmag9lLh8/7P2NxXy2AYsh0urZjyr+/S24m
t6nMVHeii+KjxLFBsaN9RtAH9jcvDqq890db3FqHZNgUNBHZ2+vRzEjBGXEMoosHHPoRHnIBoB9e
8xcrpeZYJKVzHgDArETYpUigI2Iq8zdDh9N9PaqBSpus/8pMOFAhMIxdvaupXQ67+7NbWksSGTJg
BxaWKWYHN4FYDrSliy8GrkTP7eAV7WGIp1JgaVt6K+FteTCTr9HRNJkOX0+qy3t8N9wxuiCganxH
j1p5UnPfQh1Wbff357X0cRi6pVJZoOfgGrOhGn0E16Xo7JpQHczsaTVth6AcP2E8AoQfUmK5smNL
54QCmmEirOCoujr7HMs0V1MbRvClbSpUo4N86P8Za4vCTqtT18NJsBqqIxUgsZYJLy0rnwNkfoOn
t6rOMhyn9kouREGyT48Aw9GwEPspM/V+5yAwsZJ2i8XRTI2qCG7TnNDZPLkRvWwEbXYBUlttC8ry
XzVhIytil/pRgcC1Iwi0kMytsX812tZCeDKwnE81xMRnOpUmIkt4vdFMo7p8ipXSery/9UL+gnmU
Is+UZR9KSqTQ18cMC9g8wXk1uUDZBxyOYMRDqlTTvzHoGzBzIgYobOqfOxfjTARHRYNXCu8+7RBg
y3H/tyx9xjyfXZuPy6IiN9uapu9VgZR6dEly/CTRMFTRQsl7tQ7+4K57P9B8VyJtqOMi5ymbqvXf
U4EwzE7rhBCPbQ7afeXrktFnvsL4cTo2MAnNhMl/vcJqbYILdUqqEHSi8i3gXAW4U2XZNJqQmKMc
iL8owPDwL7SP6u39NZXbNx8cxSJ55cnnrSY/xHfhvxlq4NDQJM84oyuQoxrXgTCSaD/qCHL8Jwwn
DOUVXd8xOjqFHxgn2Gil9nb/Ryx8BaT4fAPUn2DliNkKtEUfVDW/7WxqCGMhdpu01oPRmNmpyKE1
rEx5Yb25AoAUcNtRGpm/qZMOWQnKaC4coLZ6RWsTxTdRImxyMGEahDs7qxHWyfy+elEqQIJ/cAdq
NnkGyQZ9Ycry10uuDRAX49JwzwJ0vyPr5IRX2gal+3kUGOh4BujpLyaWg9nK/bQUbhDB0QzLBjtE
a232MUtMWhnRbzlbnUV3r2s1QZjxJ/dTkQJuPlCp9rMvsJaAOjpur5zJoKFqqLj47RXPRStcb7p+
ePERCsL2pBhb/cM4wKG43D8Qyz/UkRGYb52INzuWOg1KuK2ad3YResqPVOkwylbNbvyEjIiKqspI
K050Dn07pxmm9tED4tcfgzAc6NcXnekd/ZIrC0dtN7aPnAbnKBI1Wsnhlg4uFSGXG1jjCzZn61lB
iOy9QnXOvQJb1IAL9hLih/ED3ZZ2+v3USSMdZkd+xeF5fS1GiNNXsfU+6x3KyzTfJjqVRdmLZ6XL
/BJB07oPjG3RCjf8eH87FoKE/DpNvkzd4DE8mybOEYNGFuKewdGj5tA2mF/0ieDVb2Qgbz7WlZn/
h8pA8nddiOTLgNx59HD/JywkBBSITNYaUg9CCrOQnNAChZjuuWcwdXSGkaqB01zkxlvrTdBxtC5y
/kYuPDYf74+7kPqQGaOkZeo6H808YcXGu4VaKLwznJwehAv3biaV65Dc9qc4PKJRHGYrc10KUAgc
C8F14NB9mKVbkxEjMlN43jlGzTl8Kjo6exEuLy72g9BwYVO2FV0tuNsIvwXdt/szXjrTePvRCHCp
VAtzNjqSbJmAm6aco1TRxh3MvqTHG8gp9eihM5pq3N8fT8h/cHYFoR7EKlu6RUB0Zt9633F6cH73
KBfXIIbhT9uPkxfn4uRHg/qlK/PxNWpG6RIQlmD5Bi16cJQM1cUUZ2OWJsvVveJ46kpBeyn1Ieuh
zKwKXb+9mLFNwQGr0JWzidbHya+m7kPM2tDQRTUy2nV1l6IM2FjoIGYJ5Faa7e6nJEA26hgmcrnu
L9TCUaRdodK7pgpNhWZ2b3g2pSrMTpRz4tE24GFoRsa/UxKC0KMyVe1I3gdt5fgvHEVe4kJH2oY2
FLTU67sqtS0VO0jfPbelrT/leNjjs4vjtrNzrTIGHNcjF3ukAOJ7wE3DxDvdn/NCysd0qaVS/VaF
YcjD+i49EQk2esBA7LPSxynWqG4B13nsQGndH2dpbelcmChk0Y3XtVl4EeAFSwzF3HMSpqC1slGo
L3bQYQdSo8iK40DedZ/vD7kQ0XRiChUcxqX+PZvaIDo3DzBSOIPgqp+jXu+DYxNqMSA83A+3QLZo
bOd+T9S5P/DiXH/1T1AUILrIPX+3pmYLcMbte/dco239lBZeCRhLQyjZVm37rRM+kgd/MCLld8KZ
LoTlzE5RR9N8REvDOyO57D4p+DN+g74Lc4fCLRLIOLCKw/0RF4IYNxXPcNn74tKY7WfV5kCFvcY9
xwTTg4/W9XOshV/jamjf7o+0dELJJIlcfJKa+SuTebeaoALKhgzOOY+VEe5gQGFnovTjpP3BrkGP
BVms0q28iZKoh1JrTxXnbJR1czRAmKP53FrRF11BHvaQ5Yr4+/7MltaQDwIoxq/G7PzKtQbRhnAW
OCdSkA+OEX3ELS6kKJ6UHe5Wv1/P0E3hsozUGGU16vpYDkEQRjh9UwACSgeEM5/ALwU9wiqqAwnm
/tyWdo0b3QIFQpZJQnE9WIRKNPLboXt2OIx7k0aNhDyhgfkHu/Z+HO16HL0rBz3pJveMilT/JXHx
3zvkOrwXpIGkboOjNenP+1Nb2DbZcXFck3UU5GzXQ4rR6XA70Z2zomnfDS92z5M+nau4tD7fH2ip
gMlIjs1LlJsbYf7rkdJsQD4EdfCz6+BrmTaV+gHTKd/emEqVHRFlwXvWdCH45kronM0eNL9WF8m/
93/GQjgzqAiQrZgkofa8YNPwlMNiauDcNKjg65El3nqsJbeMl/4lMGNdmfbC+vJQplhKtUaFRTgL
ZjkerWHrucoZIX8S8MnxP8deIJDR0eAE3Z/bwjGVeadpUjHFJFCdjeXGpZdmmuGdlSlDwB3XsRH7
3lBWTe8PtLCIJt54gmIbCSe1iOutRDsQz7NIKGfDqcH8ImQPkrRKTaV+wOMvq99EBOh75VmxkFwQ
MuTnroMYoL13PSgUI8+vmsmnKYQv1muQ+c5eaAMWKWaPUP4OtxQt+FAEfohZ9lCuHZyl/I7xbZAf
NIYBIM/OL/afVlUOnn+BZiO6g8ZBcmEkdNIBAYThZ2H62iNliRAEaIYHUTwk2TfI16hZQ0fHWeL3
94CfQvPYJVFUjdmHa4EQ0TJb8S+QXSAqCmRraaxmqF7EIPYjcxJf7w+oLe06tzKJIyUgyBPy7+/u
LkB3BSpWNhvgKAgQUxcxLymPoPJh7EVgo3WIv6X/CeCojrF5UUTGpUug1OHWhrHTQUXyM3rwsXBB
CcGZRPgXwqpo3/Z0xKqDaxmIRonU8DEUmLj9+/PADfohcmpFfHRqSfLiZlFjAKNJDxjWKwx7XwDr
8F8QImuqf+7PdilcWaTPpkW2BaLLmsXiUckRqW0j/9JX5MkBTodfLN8yor2BZZSxt2KEsiAJeJdR
dw5+AIjxYOYgZX4/pQYlo6tUMFD6IGO4XnQf+a+6N1rljFe7Z8fgUUt3+JiKMfs6dJn9ORV2+jgk
lv3S4RO1v78IS8GLZxY6j+gacvBnR76swdqHLmuACn598kLEi3C0y+pNTMV1ZSz5b83edaCqbFJM
m0obj6jriSKCgYqBOXpnRDR4qqI04VVIcaDchP50/8FufGj+JvToGm30Xu03qOEb0cpHtZBl020m
ehJFNVoDs5qxrtVtNTbycYlIG7a2OH35r14WqF+4UJJ+10LK/zA25pD+9/srTW4hm0EsAGXN69n7
dgo3yW68s4fK3d6q4Q/jdQsTTw3M6Xh/rF/QzpuldsFF0UQAdT0v0JSlCbgaztA5UcML8OPwo4fu
zGNYpN6LqgAhRXgoGj6JHEOsg+M0GlprJsQwvBpBb8MVrYZipTS29Kw3HSo2tMFoGN8AtTJcZAWG
ZdQRLCd8aXGp+6QVrnV0RoFBo6dkrzY+FTiLWCjcpKZ+shL8WutKmQgFaIxtwsHP3ZV7buk4sCkW
VQx6riS217vSuhQw2s7xzoWWohNuAftWH3I87dUN7hKF2KjoQaItRCS4v0XLA7smTQJyamMOKPFt
txQFbtTnMHEgMdr10H5UA2lV59NS2E4KCLA9ttx4XN8feCnGO6DyTJOmK3gW+cPex/igN310Et2z
HqNw6SDPtFFbDkgWiUdU5vuVbV8cDuVV8kIpYzR/DqlTDtm7CTj2bpW+WQMF2U0RKdp2sFFyeeIm
Dru/7s9wKc4QSMnkaSwDJpt94qhN9IUbtexph6/1JvQsb6OikBH/VdAehFdYGimUuLhN3iqjzg5G
0Div93/CUlhltsgHkzsJPsHrRc6hpdXVYLnnEOeLh46krUHS1f7ZRkGX7+6PtZQ1yWuDhIV6hTkv
A4UxlX1rYLom+jAPkBlhJ3EpDz9TFWiNwBRc+WxNDdLcTgHydCXULMyUwiT4D6qTFpfI7AOqBWCF
ClH0cyOJaYNW2OXR7JvvnVKW4cpMF8ei6OACEKQWqs5WNY0npLlwLbhMaRU+xmjxoHiJ0+fBNI2+
XIkMCwdXdhvIQOjAUXWVf3/3nbSdOuCqE4aXrnSizxKOthm9NPnQwcvDVyxf66kvnNpfTVWQF3B7
btAfsPEi2KBleGn1WIdmHYUDgthVUyUvlj/+UvMbrX/UdDKe4CAEwfOgtvjp3j9LSyssizKydoFE
/Q0yEjPzGAsQMASKbLMDhMu/9oA/L0at6iuR4Vdfa3ZJWe8Hmx2dpoOY1A5aeEHVz/0Rgk9Wj2kk
2mM1otpPyo34xIarHP0Sk7f4a5N3CNdvBqhl8DxgBVGF1k3ru6Pkk7aFIDxWK2dgcTnYDK4HAByu
pV+fAT02gPgH/EL0IQZknqrAMY6p3iBbTjEcFaf7q7945MC9q0Qu2pH6bDjs+UxAdy7DVRCzD4mG
+9VhQBIb1UpAP8GLYbX/3B9yeRNcC21wm0YKqf/1FL0g8H0QKf4l01xQVhu4atYXPHlGVA2Qx84f
OhUZoccGmaOXLHUtnHlcO/6fIM3wqJIzUN4qY4BJ2GYVP53W6MUK5nlpF6jJyAuL4h0Fw+ufmDF/
nF/BrQfIPkRIghmYSWB68KBUiAOt7MHiYLIPDMpTopJm64HktJ3WlhJeBPag/sd6UprmMOG22hwn
JOX+u7/8MmLNPwHZSNBlJgrcbHYZl5052vgcRJe0zIJkZ9ZgF7+gVjethemljJCGJHk+b0kBhmY2
Egh1c8AuEKXRUkEDNKbk/R3JCNhrGr7L5Rb0E5oTGgBais7R8OjpUbEH25rjB2mWD+jZd4f7c186
7SYAbG4sqkY8u6+3NWmKNtB7Nbo4f0dh1T2ZmVL+Jbwg9BBiMeq1eL743KNOav7/8cxZmbs2al9H
JSO8GEYkukfsvtr00OoDnHPVCp5Lqi3eJ+w1/K1lNdgT8QKBB58GZR78QZS1wKFS7gf1xv5fz1ze
JWQuCKRpWVqOG1x0o92UdfpPk0bq9vdXmZKtYVFCVcnBZud5anp3gqYaQeMxcR+oBzvFprIF4ocY
TolfAimRupITLGQkFFK5RXSKRzK0XM9vwANME3kaXlLeltkH1xvi5iiQXPyATqsfH8Ky98djWyC6
iVvLkKF9/weTtoBsgRWlaTkHBkEXabUxJqhNFqgJzGIU2KlqwG/dh50v7V5pw3grgy5FDvCpwqEA
SvVTl39/lzAoitV6Kp/zRc+V7tQXI6bQicvFlHbp5f78loai9kJiZ5LziXkTuiKNBkZYB5cAAbLo
yUL3b49nhX5Is7xVH+4PtlQWAxXDgwH6Gc/3Xx/Wu4n1Q9HCvaIWmGpUP6jg5FwOma5OT0GToN5A
K4KeHzJEinqkaYbrA9zfAlSgCWs5qpnFSuawFDk40TokZBB5mJdcr3Sot5mde6OPwKBiP/kTeVFb
Gna4L0bERnZ0YNJP99dAnth5nKZAwvdDrsvQsydF0VQIqVeVf0m1uDLReu7RRR+R1stfCsX0t6Xi
dMkO7Ye+XIkVyyPTFvzfyL9Kdu8WX/ViFWdSh6PsOK2+p6drdl8gTrsA2AfF/pC6KfokLilQtv+D
OTu2SaINOgpMy/UqG9jMKFwn/mWExvQZvKH35NTofX7v+NOmA/HjPNmTWv77+8P+QnjKlESz7dnm
CnCLlCCbAGyuaA4d8mObkMD9EKC6ceqKfmgQcoji6Q9m69Ac5IOCk6fNX1Go65rt4FNszfEaePWw
zHmtsfR7KlU02A5xiuHSxk8UDPruT3epLEK04F6XQRqAk/zW320w6kkm922onFtV9OOzg9T5I6IS
SOn4amNjDwn5PnHCyn4GYItnsm3vlJLDsBVVOyFIoBbaWwOw2v+DrIseDk1wzr1GhfT6d+moJklk
mH9pBhx3Nlys8MQz34suXYUxwkrwXPqkKcnpNkgeGWdmo1mIxnCODf/iJz0+wXlnD92urGAP2Z1o
dwkST3+y4QYnmxc6tG9Lpmbv1p0CE7wlNQkv0nbnyzDheOuExfCflsYdwsG84HeqstpnXJynQRUU
cKWM4LPTjZJDiE52EFyiKZwu9HJa9VPvlvr0xQPSVO0MZGzXuu3yBM2DFxkttReKBFyHs7VF4gjR
YrMLL4ia1N+qqJYKl5NTbG09ddqVjbxJs+hX8ETnEQtViob7/LbIhjQFrhVHb7VfU1VMQiyCjQDl
YYQhKoPizxTULwiyYq2InNWAVqHrVAL5ntr9zR2Wv0QSxFhmYGr8musd5vVS0MYYoje9VS0cMlov
OfbhFBxFMVUXtxt1Ls26WvlubjLtXy15CUojdFL3mrcV6gZcUDjYyVuchcVHuFyImBRqqj9WvTQ2
9RRDCTdITcLqQnDFOlbYKH9w7Bali7bAgSgbgzRc25X5ueNHkQZR74POTVY0L3tHnit6/DOKtwL5
wGbjV067s2u9peVCqKs3eGHYzaZB2dDf4TRTlQ+DE2nxPkly5aszlNHP0lCcH6nSZBmSZjRgt1oS
tMe6T/qV8t1NRKRyx2NPLiBwf+hhs/Naok5Y89YaX4VANASlTzIA/CVCaaVdNXW/6UI/J4fzEoGK
ee9ItUXXTP4zOiW90Gipx2eEKvNTGwltXNnd23UkSvMVyRcLNS9jFjUoqkPKbd3htRnt+tmbNPeL
VptUi9E7QmOWFV2jdS2OqJPGQrWSNEv593dxKjMwxsqUdnhNQg/PNqSZvBeonhT5UnQhQvRjdMyA
719Ky2NKdh6FL4LG7OpHsTzViMAYP/BG/gK7BUmqpujPYoyjnUTZ/Hd/PPnvvY9QcsehrbLf3L+W
4c7uQJl4Nezj8AqG9cnHrCvfhlYyvlFNVMqdqys19R63/lRWVvGbPWc5NOmGzrXjOrI5db281pDC
y6vq8RV70vqhdRRzJ2kUP/JCxQ20NY1HFWXftzQzmrf7k56H5V8jg2Bzdc2h/6hps5FT4Tk01znm
6RR/NhBarpDQFmKnYEuycmwXxkKD0AS2+gveMr9e/aLEQwwf21cs9XBTo2b7jIdN0+4Q/TO033xy
MjEGo/xNNkXFYd5TtFwYT+Q742uMZJGzaZy6Eo9p2tLnq6lZ4mSBydLKI2XhxHJS6V/CTOH5NU+T
MT5R3KFrmKBv/hgqB808LOFc5YA8sqEhklMXzUrmtrSmoGk4PRDlEcWehSkRWqj+RBXTDJvqtdDy
jzTs9VMyjv/cPyjyH5p9HVAQ/2+g2dfoVFhSuc40vhKeEe/ScQd3q1HbVm1qv3m94z+UZmT+uD/o
zYKSn/B4tnjN0huHZHN9Os0ymZwktIevKB0gkOcCvOIGj11acmFeYHxmeaburezirybo+6lSNHBM
oiuXNnGWQvT1qHVJhyax7eItGnK9ANPc8qob3ITsAZ0KlHDKONEefS3SHspA1MrBmUqhPmaa1rpH
and1+TSJs20V1dkPJhsbjKw+aNz3L2WvbUsEWxO7w+wZ1lLQbtPBGtXjiGstGkWKqaBghTNDhNd2
5wWvvuEND43nl4jrB3VmbSgc+MFWlj0+6VKH9iGngX3C3TtNNlw6PT30QPd+9hT0pu9ZNBQ/8250
Xgat012sl6OgPpaF5sQri3bzPpeVFnDAsOMojwLVmW2VUXQ2MCCreKtMJU4OATaqADibcfCOouqw
1ykKvDt2kT6hvdpYyBomZm8jemdqzQNy/RT6f+/sGGh8qiQ+vJUNOEz27MCqRRFQYPGaN5H1rgGg
IXdw86C8t/GQcI93aV31Kx/jTdYlxwQsiBAIpCXJ0b8+Of7g9mWf591bn4m2x5xhTNtt1BkJAmb9
1Bt7LDi7nwDtEmdbouf3AfXufjhMRWe0D4OY8mo7Uhqr05W1mEcJ+bsA3lFy1Qn1N1WhoegbC/ZH
8WY3XfrBn1rvAcCVP8kLDQHI3154YA2urAmR6EEgu16Eqg2sGnX0+s0wA/0fz2udHwa6YP6ubhow
+4Ht9OnK6ZsHJ+YHQJr1BrAFlFfXroes9YbaARX6NwXFf5StsvIEX0891HXS/6iIiJg0WnBTV8Ch
8ghdBQp6gBQXuV9IEeUHcD1sWiM0TDtI+apHblofNUD3H/XWqb9h3D3gaE/QJ1xRJnpGLSJf29Rf
MPPr4TnYNjURl2akY89bEpUX5mxfZ2P6WCFiZw4Yu+GV4Y/mzoSo17zVups906A0OXK59+YIHfst
BGVjdasZTfw99fXQxVuWKHsczaB+dcYoGXexBuNhj7WNloE8Qod0RzlfmmMMFWKSU9061YOB2pnS
83Zw0QY/BjwWcLryCswa8ITAb3M3FFSTDnarum/OGKrRcfKyCtMJX0TorXZBfIxzTgIuQ22JI4bv
aR5eOKHSfBgGSJofRaq6//KMc4p/+2gcjdexju3is1mPBuN2wGdUBPpyTPU+WNCsnJ+/eYg5v9Ta
LdptgCpJIK63NlRbu3SwV/0qsgCxP9tQ/K94eqXPhRZSBXArDsrKd3NziCXygxeHCd/Q5VUxu8pL
WiC5F5b520C52No0UWB8bEZUlfepbyHtJjwd4onAB/t3pYS4YQlatmRbojcFIP56sq3pTQJvnOyN
W6/nSylAYzRa+9HOhPoXkJl8KxLUDlfme9P1+yUNB/BE5p30Gn79/d2jwo5rLmJuv7eBhBCaXy3M
szuBIwLJXeNlyMNaaiuiX4itoaI+O8UEDAa0TB080dOxQuQL87GghRA231MkCtaSq/mO0KNC0hmV
Dimdza+dfd90RFTM8nLlrY3BLGxstO+/R7g553tvNIbvAzCy13J0HWXlHpmH61/jOlxdkuijk9pd
70dQdXQgh8w/KchgvmHIgUZ21Tmfwy7I9/fP+U2l5H9jAXvk0qLZPtfjAlLpFBjQK2+Arernpm6K
752nogcWamJbiDLU8aJJMfmok06NHnkbWI+NaddrqmfzWCp/h4ZQICV+qvvUt6/nHBsjNsHu4L2N
3eDoDxOOG5ekTrN9ju1xtaFvZiBB7LeT9pLCzFjjMc4zTe4q2gqawVMS1iVoi+vhJ+HEhe1V0Wnw
VBUxgV5ttx0i6ueotwEEupriraz87YTliFJhg6PF6s8m7AMvsRQ3iE9e2bdPRmwWuz7t+7/SxMFZ
hGIZ8sS+hb9sk1n18f6uy9m8vznkbIHWgmsiUePBMrsvJZuob5ImPuG9rh7VulfR82u9g2NIJ2O1
wgSgiXTzo23n1V4TEIHvj397wJk3r3pSbB6D6rxLFQdYG6J3EZ/8buyfFZHbRzMz833cGhi63B9r
aZ052/JxRBaIvMf1ztYApUMPANJpwLb60AVm+q1GDh072yo+Zp2YvgEpGvdKk8Rrb9Db+CEpIxa8
RR2+MDCs66FbPLU0HODjkzNZySGt3OhVDdpyX+qp+TTRPTlj0bkm97VwkmGLgW+EPw+Gek6OwyUC
SWbY+yfU2UWB+7tRpZtQGKWzDcMIbWthDCJY2dCFmcqHvVT1Q2/iRjFCkWbOVZinpxSPgaemnZqv
nCxkx+04tHjy6NalmRR/ZdSFY6SbHGBqdFzX3NPX6xs1rje1+pSdHC19Qm/C17c91ZW91mPNtvK5
LnwylGegXVJaI0rcHNmJjxUYQXrKPa/7O/UGdy/QmN0h8148Bk6pPRfUpb75TiE+QPVe29Xl4W0o
HhAPeZrOXhYsvq+UjcWutkM6PA80RTLcvCqquCkGP1/KscN4Q3iqucMHvN2VahOt0RGXNpmyBvg+
JBFc4ciT9+6+bsKBajWIp5NXa8GJ/0e9i+3K3TSDmofY5ozYreCS85u1MWKV7iAl4wIMJxObSzwV
aehWPS6CJzqs/oPlAs3dZ5VaH3O0AfztgIHSVs3cPtiWPLDux46lb4mnk0UOAMOVTPB6xrxYo5iP
NTvZo1BUjK+yAUP1evgXV3k32UMGg3d9f8ibhzS6KyZxUdIfWGjQ4ddjBjjk4F6oR+cConNLaRmg
2TGEO7RvTIc0P4f5/Mn3hfLXgAEnpA+rNZ9sZKkjWilqlKy8cW4TBPl7fpECaHWTVs3uCs0Mxq5q
gvA8er6ePhZ533nHkE+F2GIgYrYNeAcNGMoUIdSQAZfqXeUP/HJs59013PDNZ0AUBaksExXQnhSk
rxdnVEPP6TTdJ0+Mmh+0Ze2XoIeUfmyjYRyOTa2WNY7kBe3x1tKi6BHqyh/9BqrBiGVwgQOauv4N
+pjgIZCk4bmqwS73nJ0HpQiT76gQfu/VyX4LMXmRTq3BtPXLeE0G5uYrZAnoaHFt802YUK6vh8/7
AoO2JPLPGUJ8e74XKbJADWjXNY37DW+M8kWjKL+Skt6UNtBioZckcwYwQ1KwajZsiRgnZggKjPMg
3uUjjZ5tWPCMw943fEsNeEGZU45PfqA2L0aVRw/NGA9fHF/tP/YczJVa8tJBAFkjS/X8Im6c658z
8CCpssn2z/rQiW4TZLrYDWM+qQc9A2Gk46/w4ntx9ZCPGEfx3a616m/SCtZD9iZkm4j34fzxLXBo
VyJrQgjYCv2vGV3Nk4JLxUtiG8kbAmqWtgvDMvmBEWR/uh8ibqISQyNKbPFZ8gSiy3k990nD9Aba
on8WQ50/NJlRsxMlxaQyHJ/wbnKO98dbOHE8R+lZURNFV2T+RNCnUHQCNOKZDKt/bdWk4SmmqVsr
NFXkBTzjU+BzGu4PujBJzrZk9/M6pLYh1//dZRM7cTMMvRadUSq1PqLUQFjBoud1VOuPFY66K1ni
0hwhX2kym0CmfI4WG3kaWDVlwXOk+M6LrirTVqPq0AK969ythcbJQdcSdyW43iQwIOa5y2VbHJ7o
za2uFD0evIMTnzMdkzMV5bSD3k7qEddh6i33F3Rphi68ekdDEky+aa8X1GjRMmIU5dTZ0iGcYvVr
gYn8tpsi+6HuTCwQRzX4fH/Qha9EArhpUZIZyib49aBTYCm6ip/oSWkVF4aVG8Vnvc/snZ+Y3Y5s
Xe+2uJZqzyhtrkm0L9yk5KJUYS1oixSn5w09IPKqFpmWd8LYKs42mtPhQ9cklRZsi1p4f6N7jdVc
YibpxiV/bTDMTR3KsMNIh7NJ+pXP6GazqRBCsON9yybIDP16LXC28cai0YOTVSvqozWa+EAhqaI6
u6QBeLCy3TffjxyNc8UDRJ5ra/b9VJrmx3WrBjiNhO7e61JgcV781GaSMxoUo/t6f6fXxpvdip6G
+8GAy9ep9ePw38n2MPxCmAePg7G1/oH/0awhSpZGlAxrnnT8l4Lz9XqqOK75VW0Ep7AsvvtKOx66
xo6/1pGvMsEsvPz+BGVvz0S0lfL+vNNGUziKKDdGJ7Wpwy9G5aZPeDFUBxSoXAenkdqJHu+PeHtg
eD4KCblD4UiS5q8nGFrwDxutiE6WCimudDuhbSKV0kdXpOraat6EB2QckBRiOWHvSBrP9WBOmlGT
TNXo5ETEOiVSGu8p6+ym2GG1NELbsT39EXh2nRzuz/J2GxmY4GdTkyBUzPkGYtRis8a8+xRgT4uR
fYEvzQ7Piljg1WTXb70QU7GysjdhSU6WdqIpZWMxFpCL8e5yUYFuALVq41PTNPmbB3UdIyHM6f6y
lcH5inbT+NPTq1RsjQRLx5U4cJtRU+WikUqh1ZCyGfP7O2/C0FBiPT6R3Hh/p5UTf8bdT/ePSuqZ
/+RVHEbSTET7pNsBb3cAncMepf5y5XcsHC+wURAaUFGkTT4vjHhe0KZtbUcnGlNTt68iE19INe5H
mnSK/fX+Lt/ka3LOkkJOpmSrNyXmisu0dgslPnEfYLPoZkP9TzVSt0XIcTyELiWDTa43xd8Z6D7a
BHERn+7/goVzxtv5V8JOafVGUzANg8mJJ2pOkda22udiKoJj7NMa2qLc4x9UBLvWOCNLkyal4Jki
w9RN2w35IW1ApT8+TWVb1bvSByG7tZwif1WUJn9wqtr94Y920x4jDOwabgMvWMExLXzWNLOpJUpy
A/f+7NJJhthVzFRJTqiUYVFeII7+ocMd6IdKWdnd04zo0d2L+3zlqzb4gq4qjOw3gjAmdy9cW7oo
119YXOUkcJWXnFIjwqo7yjptfChbI13Z1YX50XLlZUI5gsrtPGxZrYtrLSZnJzes9YvZOOmjyBxl
Wzudg2ip8D9CWh9X7tbbxxDIOs4xzz+onZSe5Ma/ix+lGEy/96L0ZE3J4H+PPaNIjp2vtRSgkPd7
JZWsjJ3Ktd7+o0JGmmiKVRk8c9G1j/VQNngOln209iha+KLRS5DAF14m1q3qD55kfup66UnoZRDs
CyyFNrRFnO4ZQ0c8Z+9/UAujSRI5JAVJFUOe6noRcgOoQ1uwo3lQt+VnPylte0PN045/mp5mhCsx
e2k4Hv9kMo4lRUHlSXi35vTEqlytQNRZTdPFB0XnjbWl3lX/p6Cu8O3+3BaOL+vH2ZVEecAn8se8
G0zUbayMVpmf0sTUJ6TL22x48qIsfrs/zuKkpMQXWSqnd86hUCItB99c56exiItvwlXsTaijX7zJ
RbcSgRfuPEs2+KRcI/S+eSpeo9I99laVnSxnarutIcruGY8u8ZBMCW/32hJfey2LDsmkt79JlaCt
wz2DZAwPV/o7835WpqUl2vNjdlLLFD9Pw6o4/7FnH+vJD1/b37dnkANKCMKv/plEZF1v3zACDtUT
Oz/Zqq99cVGp2tW8wh78KYk/BF5Roq4kbKCc93dz4YoBRQ9QSWqEEpHmp6Ypm3DUy+KUaWO5tfIW
MogeY4WMztjGUqa1F8XNeOwnEs3QZKVYDf/jepq4cNWUXBJxMmgNP+daXgNuMei8bxKqpFvETMRa
v/DmwDKK/NYpQVG0gY16PaRiOJTZ0do9+ZMfHYJkrD/GQZOinYAj7Nqj/DZTYiNp2oCKxKIB5tjs
Fkn0JgfmLbRTBJX91c7K/hMWwIp9SFMgSNseq3N094WIDmjyJS+IANuPoAX6lUh3c8nwMxAcpPAN
Zl6mbteT1mk7ptxC+qnj5fbgTsZwxpVO3xBZs0enNo/qiJvhymG6QSCTK1HlcSikSc1NZOKvR80S
TBv82NBOg9MmZzj70fH/cXZeu3IbTbR+IgLM4ZacsJPilsSRbgj5t8ycM5/+fK2Dc6DhEENsAYZh
ywZqutldXWHVWpPdWh97ePhTwBgToueThkq03C1+USGmOoWW+Q7xSUPIjcPMNDfR9OuNR5wfJehD
gDmJetC67lZCvSvLvaEhmp3F/wwt5IoHMx4d9Ui0E+YPTdwA/rhv8/bMYdMgiyWa4GKt2zwdyXpS
Tqb2rSps62dSlvn7ekynw6BHb1SrQ2UBU2Ju4PdcG+TT13sOYesiHlD92zCNeocuYFhkh2aUkvP9
JW2dKFG7xSUSHMLteG0ntHtZr+fQ+CZnWfVCW1//gQgzEsCh0v6LHkCaub2m7T0Bt/4Cv8iomkz5
QYPtY+UvTGlGD4tf9K3r5dR0e2NIA4JOBB7or1sIETnLnsTK1rejx8xIoo7vv4HhNl1NGyNstG+M
IegvUmjp9Tkbp8ary8HudorCN682yQwMpABhCbqFtetdLTta50yZat8ggFOl91YD7uzYQeJt/u/+
57t5SzEEOIMvSKsGhrLV5wNGDmAG5sFvsQZ/ECgokY87aSB/jvBlp8KOVPMwQoN7nizbyo73rd8e
HqzjF+GNEpHQejiNqmFVRL1pfKtiZTq3iGI+NGPNeDQq7YewBbDiOsiDnu5bvT0811ZX4V6W1nGW
qRJW5Xl4jRaneCx7XWcuQzX+S5CW3LkiW3tMFIu7JUxH3WH1MZsOcjfFLM1v0rRkx8xGZZhSYuzW
Zti+U0ap9pIAzh6Uqfu/WClrpTgADTqPnThmfwR/CcO5y9Qv5rdQNrKjlely7EUFap7H0unbz0g8
QRz19s0VnS1qdYS3NyX2YbKcOGwy81udpfoDwmTBUe8LYPhACk3wsalZ/3Pf4tYhoskoExHS3ePe
XC9SmoEopktmfOsq0/YHyMfy0xTXveolodoZYsCWpm7XDiF7/jemMQtqEqGwdfVlYkW1MevGN9D4
kWsUQfMxShu6h02jtI8SPLPfQjD69sN9s8K7XaWkDDhQbhHFJpiKcfXXK4ZNgongLsr9AWG8B0Oe
zAmYW/nLpqXWuVmWG6SOo3UwlQJSLDih7pu/Oc+ACKlDM5ktw3x0U3PqB+Yjp0mq/D4OVXfW285X
YqU/8meBVw259lVpZu0ZVfQ91dCbTy3mH5hqxGmhOYUk6/XCtXIyWksaaz8Jk8KDzhpp7nEozyhM
x49IioVPcLXucYxu7DbIJrBBgs0UJ7kyWlcVJKZgrP2oqUa/KcP6xQiS5hwPNIWdLEYJTouqYzPN
9Wd97KSdO3wbOtI9F91BMTasi89+veiqCA2nSLXGN5de7d3OkpxfJqjc5YOMPCu0wgRLCA+bkEkS
usRF8SApXWo+pnMg7fhrsdTrg0fHlrFSUZHXcCsrT1ZNqc4HSFu0oIu2R19bc/Vljn8mymjsvIDq
zRPIsmkMcsRFh/yGvSVkRJzSu974WRJVjhcS1r7Oo9UrxwJl6Jdm7iUE6nQ5OHZ5EhWuqSyUy2u5
FeWnKGY0Up+kpPVSM6N0j+9jtGSRsjB2bVSSPmqRIaGzhTzHE2rADT3AkUW9G8ak7zw7rxGpisp0
ec3aJvl0//7cnmLCb5WmN5UNUaVeOawlK8caWtXWV7POOCxlULqp6TSHOJKax66v3hPWVTtk6zdv
HrsJNQj9q9/aSWtUIIhIcJhW2Pl6llue0/fTaZpoJS1L0x5lu3p7aVgYFEB9MbIApHx1a4AWOU1g
DJ1v9KruVy29R3y/dAotWXqiXgjWZejr5KgkcF16kQ0JgZvJ4ec3bzUrpgsqegGCuuL67gxDC9+l
XPU+sKboA7/0O9xs4XnQp/wo9436EHTqHpbr1j1SrwLTgXtGp5Vp6Gub0M8wOoaWt5/VToCADlca
CInRaG4P79HTaOX2WVMRFHIpOV3ur/f3lNvqhlLsIdXiL0bNjbVxtWrhjRsyn+J09HVM5fzBnpre
8uoiLJgWrtv5VIZTlrod5M8vEzLEP6JOif6Tmgp1tL5VesbmBqn8d4QU40MSBNmpN8rywVR65BCq
j1F5kiXVeUgY6zvHPUjvnTf11t0KnBR7R+oiEvPV7UhneWjyLM58I52T7x2jWS9dVkUqorrpcJQy
JTtAnE2KaGWRWy/aHiX/xk1h8IWWChUJcOTroQ+nC9oylMvcr2wt+liPcvQ+kpT6MUe7BxxrZe2U
lH6TgK0+mQqFCuQj+ASe89Un67M0gzJRKXx66M1Li/j3QzkUgxuby4LqbaOXHxwnjL7UqpX3bjDM
suQVthF9QiwhfZ+pVvs6LxCvu2OiM228WPU3KvXLAei9c8gMszuAV5Q+0cKEc7hssz71JmMJHhpN
zV81BsQ8a4bYxc01nrc4r/WXNI1IpHZOpngb1suk+0f2yzAyLbLVVZwkR2siaCF9Bxiy6erBbI2H
ymzKwu2MdvwBVMp5dPpUR40PJpvwCHVxWj1OiGdqpzmJ7M7LUWb5p10q6eIskd6cmEuDRm6qKHkI
nMwcuxnX7Am0Tg2ETI3Md5WaFZJ3fyW/B6bXK+EzUUYRcBkam9cXvKbF05SIdhD1xE1z1NVE86wq
ygtPpWb8MCO3Ox+YHTfe08pIIrenV/GYa2HwJTTK+VM76uNPTaZ3djCFiOYhgarhpMpS5tXRHk3q
xluDGyBtJZ3k2bZWwcNAbwQERlP5gt7+Mpf58B5YSOtpAVFqFLTpQ2UE+V+ELGJziFoY2OcZF7/q
j7xjUlM6nZFR+tyv7HGqNelh0OIeFQbFfJG1Aik1WhHMWcrG0xRmuRfPZfL9/mfaWPlvly8oKWRS
g1Vm2025XFLgafwGLlCXtjv939HOvlPpn95r2twdQOUFb4V4wodFkc+C1B+SO2K264UrMO/paq21
/lCazXGcg4lvXM6PUaR+jeZ+eTQgAHCLfB52DuWt18Ig/l6naUImvZ4vdUpDZhS5HH02d3zsWi18
DCZZOk6V/DOv7Pbx/ubevnEEwyKxRFeGha67CmqYtF1UTIPvjPP4YJmJ6tazPR1KK9IOoZYln9pO
zT+NTm/vLPQWCyOAyxgHfQKNyk02LSd4rCnuZr8KnOGpX/L8YEm64yV1pnyVAzk9VVma81zUhukm
kj0f2mhUHyZJ3QOm3EbD/BLmV0h1yUdo+19/7Gha0FEcu8kPpln91QE5ezC0JvHbut5TpP6Nhbz2
OQyjEv8TLgKj4Gm/tpUOsQR/bzv7zjA5pafFy4IzH+j6euli2RGiXBm+0LaL2HFjo1r+gWQK0HzH
DEr7GCFh/bVRTCf3+iCpP2gVfeUD9Cya9JTmY/7DMOgZu4mqFLrLJ+1Cb+wD4+v9Q7O1X1QlKYJw
SYgNV2uw7bnWScgnnz1lVnOuFKmEdmKuzlT9mx/3jd1eCKQKcNIUAXFC9IuvNww+EKSDeId8y4oD
illNkB6XfGFGHygIo0C1iuLU+b7N29AFOhDeBcgHmAHD+rVNI0SayNR6BekCELOqJg0HpbNCKOlm
2X6Omkg5FzWYgC5Vl9BjTGP6eP8HbCyaijYYQ7HDNONW9Z5MTOKA3lH9EQ3qY4K020uez7I7VrL5
XxyXw5vDa/DLNvM3nH4ap+usQg2aeomojfhSZwdH00pzr8Xo0VQa5ySFVXiwI+Csf7FIYlwq3ERM
dKiud5nhcYBgCLT4Fa/vOSiU7DHv8+69sXTVseA47Xic22PLoATVBiacOE0UPq7tgUWWsoWIxA+R
B7u0S9u1rhb2yqd5GgxlJ0zaOkKUCQValGFciCWvjRHyaU2RtppvFY0SPVS901XuSC7VuPj9AA7J
bhjdUB+T+gh02/qYx5L15hkYR9BakmVCRUI3d32OycYrqqKa6TdqrcSuDkr1PMO25RlhKc9u3+bk
qMZujnrzqGAWYmvld0Ga0EF8iD+ihlwCwgE5pu4XS9CTzw9xhCtz1EOSSIZvUdx/tlp1PtvMlT+8
8Uwx8c+sj+hNibLSWmOcGy1JkbYYPmi75AfDu8mTA0fqJ71Si+MYM271F/ZozdB/BEIJ/P16qfY8
2TOPuOFDzVngtq0JFkVQ/vF7eyijcwNdxM4Kb8IhVkhQQvIH0oHB8tUpplxYQQZqmP4kSePXoiqT
DxpY6JOkNPUhi4rha5MX5l6svGGVNA50Gn1dshtDOKw/PmmaL2PGGL3kz7H1FTn6wCsV+MfywFRn
MUz1KweDmO44iJsLiwumR0PfG1Q9/nh1jsAmZYxlw4xvwzP7s+pM3kGtrr4Og2V9vf8db4+sMAUM
9nc3ilrH9frsVNabMEbIMzBj+Rmd1eqsTZF+adAgeh11nSJHNzD+SCtzD7qzaRrIPp1EUZVcZyHl
UCEAgZLpRaO3On/O4lb/7Bg5XBmZXAQ1BTPJOClOztxlMSrBWzlBeVrBAAPAAPdNCXpNdDzXCY0M
tYkuelKV/9nF3D9Nk1V/mpVZNgi+7L25jZu3TRhENxrme8YFGLW83mp9cqTRqdToMkVhHrlI13yF
SrP7TrO+cCU5M3YuzMYpEq16LFGhY7x1Fa1kXaPlSwix/1zFYUvcRDDhST3TrW6u44J2HP+WOcYv
6I+LeTSqN9fLG+D8DNFFCPwWApGjUVPPcmU1kB/UZsz2WDA39pJmkGAV4nbyhq72MqtsOAgClIEm
8FXKQz8N+qmDhsDxDIo7xsFsq/rx/k3ZWB8mSYwIxaDAWkOAq9SsCGDj8FIZfR4ctWiQXpusnCYP
poB/79vaWp6gJaYlAxSJwffrvYzgNNKsao4uTepUhwSO3A9Fk6Xnbu6SU65qv/7CHPvIYJ+gx12P
cklBjVQsbvtS9wvgiTbp9Cc1abpTqBiL5EYLmrl/Y1HQZaDfDv3h6vvRGO4bJcmiS6aWaec1YR4P
T21SWOqhWZDyZZYlZXbovtGtLyiwT6Q7YBhuJmOHSJeWtLYkX0oySX5Xwx5QeMwzzt0JbI+x9yRv
PB04Ny4f5SKmu9c1BHjb2wg21ugCOQhyY3D0SsWpgaL2vCRTXb2jpIxcaFHulONuV8mgIvGeuPu/
hzWvz46CFALZM2TLdqOCpQbuZXhlM/FSK/PeNdy0he+GmYHsjqbAtS21VFJmqtAoCItIfTSKTjup
xdS/Aw+4p2qxbQogKyqflKyMlamms/VZqxqWBVqwPEylrB6BjZufHDlo3+7L2ENc9f8zJp6uP159
eRREkbIdXapkHGu3tIYZjkQ0XaUHOynMHUd9e1CwBomgwH4T3KxFFhpJ6R1JY2mVM0Bl34c2Fc0c
piIomezy/dLY83OBu/jy1uvAmBOJD1EccQ3l4utFKnUYCQ2P+BInQ/ygZL1zge6hRH9IKvcYoDa+
noAEC/gmVSXKDde2KrNTzVEIJ/Qs66tTaRN65hZzq0mZ6d5frItIhlFE0WVe8+jV6jzlzbhE8BRr
+guDctK7rIPta5zbvUxua1mwIaIQ93uMaI36c0D8URqVossSTTl3rW11yH/6sQ09HgZEEe6v7PZZ
EC0FhqAB1NB7Wx+UhHPZq1CpXtBkUD6aY/l1ZKpLdDaUL/HY95/vm7sN0K7NrWL82SwjIwyT6IKO
jDQhs6nlPD7j6PywoYz9gCytXH5px8qw3ZQfdLxvfWex64xGipkadlqkEMwhHqgHqIMbED19RCt2
Ab2t5zvHZsueaPQRcNPeouB8fUSLILBHnffv4sAW+Jw6ifQa2tbANPVs/GwmOK//4msCOcNdgYEA
uq1eGyw7tSx4PhCUmZ3gVZ7U4l0JuZDX2Uv2uJhDvzN/sPU5f4tYwHCCk7ypsOq9Vg+dQcBLQVlz
2z4e5Hf9HNXjsehVZImcvpat5zGGQh5WO2MPEra1wfSHBAAN5CZgk+v1DhKCbkEtPHilj+9suiCv
zWzVfl7I5b/shrTjVrcuJxhgQQkGiTS56LW9LJNiLWqD+JJVzfA5G3tqHZoeJ49muMCTev+0bhpj
/k0I8Ir0dBWxTbYzpJMtR5dSCtr+Q9MN9aNaVnP1fsq0ZKdIf1tChp8HyCecBDwalMRWZxUMtzL2
THBecqgXAw9oQJ550xQbrqUh7+BOYZ39sPO89tRobPnTfIzdXlXSl4lEbCcw3ni+DJVBPAYA2Wj0
gK/3uSgK1KWyioujlKbxQQudqXXDKHBOY8DJdhm0iOIHSmvVHqLxdviDfWCyUkMsRIyrreE0QZfH
WtZ36SUp1CA51EE3f9VNVATNNoVoUMfv83dlprzcwlLpF2NdEDt0hvMeBaXhHSN9bxUOJtZj5kOM
EBBBiAbD9W5oVW6VsCCgr5Eb+ewNCWUwOr9meL5/4DZuE6QHCOvq5N6UClZ2wgmkrxEt2UXVq4kE
XQYYuyxtFrr2nC+/epQcP923uOE/8IokHnSFkMxelxHVlOcdPGx+ycI8eJ5nM54gnFig8w7U5d+4
dqTPbaC0bpza1s5w9sZiyV/BAhNkguW/SRfMqEinBbCBNhSXupW72VNMhDwg4C8+zZG565vFdb3q
VkDKRC4L2lEUsbQ1PTYaR23eDw67m+T9eCzRlS/c2ihBct/f1I2Vgc2iJADKg4RvnaRPmRLqclTl
lyrV5dBN2wYO3ia2azc3atgSzFbZeee2nAfQBEpMhkZjARqX6xPawybVZPWSX5o4UE+NNZju3C7q
L6qL4VOnF/EDxbfOY/JSNzzRl/NSKD5OiP/OX+8vfsNzCJJn4ieyagGVuv4lQ60KrY6ouESN6kiU
SmGyjUvulmuCgY5li5lwLZWP962ut1yQuQlMluDQhjJyTSUHlrK3qJbOfqyH7Xnm/3lM4h7fWY3D
Lyt10OF8u0FISOmx4aMIhFZXdWkG3iJWSl9Ns5+nJOweyxHAg0u/pX9RJid+Y2QvVkgmL/onIg9c
KxvlXRrmzDOpvgaYsHiIgMT9UnvgdYc2XfY6e+uXTxijr0f0RwEaZJ3Y7j9ypYzKYMMAr+wHS5ol
BwqpeftZcqwwOmh1kS07Xmjr64mpM5Hm0TFeh9y9andaptWLX83gkt8xCJ5nL/oErF3QbR7reW52
4ibxef70BWKBPLVCUBGPcFMdqYdIcaaCwQ47LhdIMulqNLJRPI/wBUQeOivli6yM+XeqNsu5jx3g
e/fPz/qa/P4BAm9HkZLi/hqkWxtVVQ1VovgqZancVXtV+5wb9OKk0NH/GaQ++TjoTvZ63+raBf5f
q6SlDAmLXsrqcsJMawxLNyu+XNdK4VYFqZbLYIh+uG9n44PqcOGKJJRw5qaUBw15i85GLPuLNert
2QDLOBx60KHxOU5U+cugjuZbAfSsTfQuiBq4HULE5/rMSl0OGY5TqigYgSM/MeVNF95lhilOnvqA
Ap9LVa6Uvt9f6Q0QFrPsp5CVFQVEwIzXZuFbHil8jZqftEv5MZL1/CAHVV8Am6lH/jE66qOefFaG
WY+A447Lc6Y25k7wuHFf6Y2L2RPQYRwpcdr+uK+JBkIuZfyXsrCVNUznmsGjHAHgdY3MbHcem3XM
IFbMcD2MuOSryCSsNprxrKmGh0Pz02BenCdZgb6fWdjnzkkb5TgZDqUbBKHKl9qx9mqMGwcY/8CN
Ad0BYdm6voG2sVPRp9b9Ydb6/ACkMdGPTheWj/c/68YB5ulGT+03GhaQ9fWGFplak7xoOlgho3EA
cCfRGcqNQL+M85J8pz1WOw/3TW5uK+O+xEPUA5w1oXaTSrTC44CljSPKaW1YTTN5Y6fobqBp0ku3
OJlyGCY9uGTjsodg2XCIgoYNRJJgbLgZ3w+npaDpMPG8aIH5swK11Zzh41URcovi8Qky4mJ+BC87
fja6kFwgMQqn23nEN3wiqkAkHBQdcYnrfCsKpmrojVTxgdwm6fMsqWgzW9msTO+byEzRF1BL+Vlp
Ijk+3d/7zdVTr4MMH0b6W9XysKqtCnSCXzWRmr6Xgik/tDJUHUctG0bLC+N4EUFwUcL9zP9cu5UU
KZf7P2LrzNH8+P8/Qr0+c5Iaj9GiVKpfy0r3AVRV/j2nRHI0C6MF/I24zH17W9sNGazKNQIZfNPZ
rq1oCUJGC31VAo3By5wNBzqg6peko1F4rDqksbxGj+HDf7thHhVCZDG0rK8bPd2cdTYazZoflU37
MzI6NXgX5bIkneLcSPNTMCf2DxVll8/37W5tME89CT2UsIJZfLXBYxsEeaVrPnXm9iglmnMKeqhL
XdVc4uNiTHszVls7zAAtmB8CTgG7vjYIMJQ2XdPqvl0q7UvqjMO70ioTG/oRhI1PUlFEoRdSu9ob
bt00DL4dlCFTtaQh14ZTaFYKqyk1XxpLhXk5+X9j2AzvkaKEe7qKA4jwg1lFjPT+Bm+aZdAb8AAl
MC7ytVlY6gZFDxvN555WH62uCV+HfKDnE9Ta8F+QogXsmkln7ulRbT1/IGFEEokHA1N6bbcGUCkF
BCQMo2j01qp5MKZTFlajBDi8sv7GT1kgTSjV0M6np39tzuiycATwo/tmH2U+CnrLx4Xpp8At1KXi
qjaRdiwjOlHn+9u7dX55+KBNx0kK/Ni13UVNI6gJSwYXoHM5S0mXhB7KQb3pxkhwjocpo5zzF3eV
mXviKZ50cJzCc/4RWWSFPk9Gk+u+HOvvuypU/a7utTMppSH62/1zqUnz9/vr3HrkyWYpQMGbQ3y+
sikBR9MiAmJ/bookPAFRy05BB5D8dN/O1rEhVwUIQtIIBd5qPy05gVhksIA1IZf7i8E4NYOZegAs
qs9yN+1YE796lXKIFAd0GNUHIICryxEG8CApZmv6hWIEz2rVl/mhnMp3ddNcpCrJzgo+0X5S1EV1
8yCodsxv3E38ECS+PHBUwtfj7kCImNGyStNv52kyz9IQIOe8SDrDY7A3Ng+IgcvpQc/jeY+BamPh
nFkIXcDiwU+x7hMFyWiZQ2Zj2dBHD61l7RAkaowSWRX8R6CB3HQYqhS5xqkEdz+VsS6/3TGBaheF
TDCQZCSrE5VUbVLquWz5pYlUwpArDGJLE+2NyDEWiNQmvT3RSX27Li95Fh+bwjyZ+w23rmLT6+sq
2/LrUZPjY21o6eAqtfOflIS96lbmqO185a29FgAu4fYZMVoLOs7aIvOZY8vvpTHskRSfkuifqk/y
6CAPfSBB3zm30tnRlxIymcZSvzT8SbWT3Jq3R11wkQisoMAmrt8ByA9neW4Sy0+avHGXbjRdNPqi
xjWS4DOUL9EeCfmewVXoxCgQsklzYPpLZTnNUWauynwKwJocbOZ2CldJoHc+vtl7kL/TJgRjCLbW
WaHqG7Wdpqyo+bhFVFUQAbXKM72mIvH0sOt3JuU2XCLQWRrKoD1JNtfoMU2dst7UA8MPkboKXMhz
Yt0t7GFPFG7DJcJECo0itUsBHlk5qYIUIyFgIbez1Hop3Uorhk/RVDHkFE/a3Phv30OB3BAEr9Sh
1wdFl7MWtSDN8Ms56vunOLKt1gsqk7ZnUhf2zvTmRoYlKi2MQvCYAZ9a+3s9TGS8vOGbRelArxuD
aaoZ7//c5IwtG04vf7DtMHmKhmYPcrhpGqw9jF3Ue5irun5GzSKjPDCauj/x0oJj1+T2UU/1InlU
gRs1T2o9oLk4RHP8r8S/7zHnbH1WQO6g4vgb7Dkr81B8D23adZavRQzZMUeV/JCHWvfm2mp20N63
7wxQKogOOT68NASD1ytVs4lRolhR/UAOm9GDsLz6NzKQITllmWb0R1uOs8SV64Je7P3DdOsE4IBj
fbyvlEcpg1xbltQFZRszNXw5UZJzjchwfojNXFdfW3TGHsYwU+Rf903e7ism4UDlVgLfoqR4bVLR
8jocjQGEbp33LyG0irlXk8J6shRHe73lWx8A/hpuKZv8mIBsHRbJzgLnYRabvjqU8f8Ua1baU5g5
db8T8m3tow6LLWy2fERi3OtFTWqnmKGNHcNemuKUpla8HJLZkoyzqZXWITXh1D3d38iNUwPYhVoo
eErer3V12+4tszXSxvHpt2r1qa1LWlJJDcc+OJ02eK7gm/vVWkq9V6m8fTDJf6m2kAhD+szZuV4s
mzjT0QUxGpSl4XgTQpCnmN5mfEIHW/uZt/ZyQMRliT0JbQn9kE99utds3djwP3/DujFVqy3ad2EY
XwpDTj+EbRcnx7SCIOJg933pIekIWej9/b71RyLtB9kuyu6wIK2+sT3aXT8Y4HR5cpboGT6vQfPq
2Ek114R16bmF/bVxkznvvgVJ1/t/Y50ZbDTFKLGtAdjxTMpcUtu4qIGhfJmpAAQekYT5pel0EDdT
kXwkOi1f4zDXdiLBjRvLbSU4ovZPFrVubGt1a2aZbkr+RB3mWZegVM9TS3rtQAOd769y67NCLQsS
khiWw7XyhFmKtngxpaiNK2PjjuUYfnSSYD70S/aqTo7x5b65jSuEJCYz1qQySKKsSXNAwcj5MKeS
nxURPBSL0k/zMWfz4yOC08kUus0MEi20JnOnk7vhmMCg0EdhNhlnKK+ir7YPERcyg+hCmX02Tyl8
n9a5s2LjLzaU2i/0HoJJHFWS67s6aFVS1pERXxT4PM48MpO7KAxqZfYytOfYkKiw39/TrU/Ik0In
jN4q6iura9LkA1KRk4aqNiOL4ykGHlCcnbkxogdmCKzmMS/N+tN9m1vfkeFFYne6uWQs4jf9kXHn
aaAUgQ5OWO0062Vc5MnLpUD2jLJzPpm90RxbPd9jT9m6FpR+KYuxu3TlV0alheEStUYIHsFIa0K3
sCwfVYQWPrUNA4v3F7hpC8IqUnxBO3bD/0NhTgJTBGY+G+uPcipXXjDmrXMoe/RHd87M1tkk7OLr
MfEBZn5VGiosJcwsJ4ovqdrlP2UlLcNzl8V1cXj7osCIEKOze8weCIf7x1drIygrtDR3fPRUh1Na
llbgaV0Xao/GvLR7dL9bW8jRoFMAVwdh8+pcakZlxCimOP5gj7J1rFvBNaJ3chEf20SL/r2/tq09
JI+lvc7SgIOI//7H2qagsqKMSMM3aO6/r9UCABCQqCY93rez9SjxEP+GW+E210GyGN6y0z4LfJoe
Rv7ghFb8jj6J/W5RALGismQXAziorIl/IgUqNzvmt0IBCiNCekSIta0JjGQZxrRhqSU/XRw7dyWt
HY6VWpfPZTswlj459Yktjs8QWaTtMS/a4uv99W/dfGYDQBuBBaXwsYpFlDBKqyDBg0d9FbwLmGp7
l5KzvBTGktF2MGkKNbm2cxs3GpgqiDqhe0TPVMjGX39dvVAglghix1fCuUnflWUTuC08Bdo5o2Cj
IrAZ5KHtJsOiqs+0y/L3gQEFzqWQl/bX/Q244WQUTPoOmGLyB9JBin/XvyWk4jpUThn4eZbhhhq2
+4GR+SrwhkzpnuTBCc+hknYwSMzGWQIRnHukpQoE/OM4o/tbp4caqbOH+79r6xlA4IDbBmEZyKyV
Ewlb1YDKNQkYqCpz/TC1WT0+VqkcM+A9h/2DBN/F41+Y5IoL9juRHq++Sq5IfaiWuuVP3aJrHMa6
e8fPG+2jpk8aoVmUG9/um/ztNa4rlOQwPOCEWoBXyaWud7+Cga7Ix96kjF7Zih/JDrwsnAxJOVFa
blqXCQsVWs5EyhsvitvUOBqLOrZHKOPo1KXLFHwKHDnu0B6NikenDqbiokn9aBzu/9INR8HPE+Nt
5PLizFz/0NgqnUAzwoBGTpXULrLnvePN5NN+N6hSMrqVauRHQ8ts46NRtdq0Y//2ogr1KN0Qx4Fn
bJ1Ol2pexI2tgEJVo5ZqbWUtn4JwgrSn5Ntkp8xihMJFsI159vsrvz2J4oZSnUFvD8GAdXatIcuk
T4sVXaJMDn4OaWS/2GM6aCcmz37Uc9A1O8mgwVZenwkMOkKTgXIQWKBVEBtwtIOSJ4Uglo6PpyLE
ID+lrVF1xyFtk3inznX7ZcHNgUtgpu73RM/KBda2VqErksWgx7S0fWm1say8lml128vzpZ3f9z3y
uQ9WFsSKG0vpvFcm31gvBTaqUcwJEjasBw20ZVnKJQDQ3EeKeqjUavRgB7D/FXni65u/JXVxjpBJ
3AVORuzFH8+qAmU/bIR5cpn0YpoOy6Ir1ZOULhED+vaUpN7oFLvTPRtH16IyDLyYMRHzJikx+7rO
ilaPL0Y9KAfHaSLnEISK9Z+TJ8ZzE2bZOYAmZd45RsJ1rI4RBXgB24ZiQUxLXq/VCpV+QHzd9unB
dpkbpnUzfOoyqLh3EtvN9YFoFQ1IYLRrvzmbgWqGzeT4lKUD1eMZiRwvZYAzONhh3GafqAWBiJGa
ossub/+e3EtRewe/QcB5vUbYcutcngmT7HAsX8xK109DUnXPY6arhw6k5c7LvbWnQODxQIxmcoJW
TwRo1zpLls72jSFQxkfFSOuDYVXZngz3jZCwSY2LKwEOnqE++NpWl9LQu0Jyst72izkeH5NSirxi
kcbH2ZolT5vi9Iuay3V8DlHubbJR+pcxucaG/K8z2wdynOZLuVhdfSp75Iju7/mWvxD1RtBIAEZu
6qp1vkAa17e2Dwe5Iz/VmZ6ED6rVjf2XJB1Mya0lvWcCWdXqs66UcfjmZ5qtEbMlCPLR5Fk/mdYw
GLG1KAEtRAjUiqidD7NTBad5Mg2vXoJlZ71bx1uj9ieLVp5qr9uxaKZEWo64kt9SBP1HrjS1nN3R
HNMR4pQFtUoTiYbxeVrUJd7JS7eOm4jLxN0CMnmDy5/BrshKzlQ5JMNwNUl1Pxzzzmr/d/+Tbtrh
jYPwAEQdGeL1NQpAjuVWpDo+wmjTQ1o1Vubp8IUaO9dny9Mz5ojSgZDpJe65tlNGyqKUhuT4XVvB
4lUiPs5cRnsa+jL+en9J26YsgdylL3aTrhV5J5W5MKVJafqAVtQ/adCMX6uWt/QvLFF4Jy8UBJXr
mpPa57Ae1TEBdBx1B/BKg9tUg/zCGQ52nuqtRQk2A0F3xAVcwwDrFChpDrELhGPm4s55m88HC1KK
yA0rZ3y9v66tc08UAqgZuSbCYvFj/ngrC7oKWq+Gkm9GYRUfYnlcYteqhqXwUj0rH53FkJcnR1vK
nU8nfNv64SInFLByShYAS68Na1kOdLRjQjxurOYn96N6zSyZlqrqvChJhFRnYNLYnFAIfOmQZDm9
ed3kGwAuyfVZ+5pSXApCNM3CIbx0uVO8Sm0OJnAenOpZNYbsh1k78WvjpN3ePMFGmEm2z8NCKkpG
Zq5WndZEHqGdMspt2cX3vK9Tzx5bI0BlIYXQwdllH900yJEVLlzBl6/CzC6ACLAyGEuMwqX8Bn9P
8HFqw1cl71OFhyTbo8O8dTK/G3EiCsIBKOu5lzoz7KYE6+0L0uLPTB7yXhGEaT/f+PkggefLMTZE
iR1uMLHsP46thtZXIRlRdWnNJnt1CsXuXMioKyAHs9Y9y6Vmx26bG3v4/ZvrsrK7Cg2YFEkmhfzx
/3D2Zb1t4+Dav0iA9uVW8hLHadKmaWvnRkg6M6JEiqIoUpT068+jfsB3atmIkIOZQS+KAU2Ky7s8
C2g9AR6FPAq+xcY0+9riZltFpQ1dxjH/7Fs4DzrzawDLhdfZEnvABmxM4nvi1ONrbqZy8jdUCoSx
IXGfE+BdPnvXYTzkf6iTQm9gvsMvF9cxdocySiFOYUCC/q6NhWenSoXCeirzslyDsdxaUzx+qK6D
oYWXdxHCUihVuZGh7Slo4nZDiQGTB6Yrd1QGEmbJcMvxE7XGz7oeFMcfciazqBz20ZLfCUMBUfvB
0JziACTHwU2ONIcEQRqausrqtrJQCDDys2hycD/QYcSTCtEn4HUWu9YAHkhqN2pOToLq4oYEjnpm
Y2WPm1atZkFXz8g8WACFsghSQDPv7/IrUgGVirpj4tQi3vmpm0Z8i0QUZZOy7DV0w9WpX4w1//1f
x7EvY2nckYsTG8Ng2IJS47M0pBCQXoktrq6zeaAZ9YNADQu4zCIBA6xkMBhxiqDT/c1QzXflFNIs
jwr3voLhyEoH5tY2mTF66JHNHb1lPXjAayALeGyeFOq4B4XNcfAiPqIQwpDVRU1nfWvLNRjkVeyN
Sf496GKbOEHJk9armlMtm+kBO8PSWVQOPd3GAO791C0r3kmCZn9fB/nKxXpr18xqdj5eRfyzVBD1
OI+HyGBs7fFuSgsW95sBbORwQyEp/evjW/zWtkFbelY/A8MDPZLLbZPHDH3rSjWnwGrbb3SAuP+m
beCkt/l4nJsLCtYBeByAl6L6cDkO+AaRNXWan6axarKkTqBPkUz/Sjt/H2DUAxWJBm7hqS04W7m6
r6Kc+VP+/5FBjLocuZ16t8i15CeJ/fpTxGGbhlNt71xdiDsIAScvkycGAcQRBzXZhQv2y8dTv3Vg
/qgioisNfu0S2+BrqCiJ0mtOvgmOriv8R1fG3dZlusaD6fLXj4e7cV7+eP6goYHwBhX3y/kKMFUC
nH2Orr+vUmHPQg86lm6Ki4q+RLaMH0yVR7uPR70xSahFIQPA2ChaLsuGNBaKQ3uUn4xR0bFE1X3v
EJvf5wM8c1M6hMDbfzzijZ2Lz4pWxp+eCt6Qy3m2wkDTHJHjiQtFt0Dgue2dhMfomgzAjeN4Mc78
939drE1g+MCdip9GLfM+s6EEtO91D388qlD8+HhSNzYrkm18N3wMcICWsaKuSwQEJQAinSdaB4Lt
iT44Wna/oapenFqK8nSfdoj5XPhcyi5+rqzBTvYf/4ib3xKCoQg9cL8DWXU5Y6mhQYjiL74lxB1R
WqLTvlB5fIeAZNpPivHzx+PdXGFEV8B1YsyrYEeDZNWZ3uPgFLvt1lK45dKOJe7dBKcYvrJtbk4O
TCRQFoAjuEKRukGr0OMpGlxEpc5G0kzPgIvZB9kR55GOrFg5jjcnhwwLcBScDYjUXy6mExUDNRMm
BzF1+TBo3+pSoQ3hG6sckjWM7K3DPyv1oq+Co4js5nK0ULiRZJAOOOF0oNVd1XE65ZH9zQHa5ise
9Wmbe1303+e/3yy+iq4mJor+3uWgRWhzGpIRJwQ0/C+JcOzUM1XwyiHjcPh4qFtfD/gtGBGCTTW7
Hl4O5TRe1ZoRnH6lKj481F5VWvfNoJ3xC2LkIX+1teVb1cqeubmqEDqyZ1sFpI6LKyBoJMrVbV6f
KmHbL6qsY7AE7IG+O60bv8Ab+0tjk+jTuMrZPAJ1ATSm59rKstwbAS9US6+rTxCMKn8k1dimSqON
vIlNCQ35nAcJSckYu80dgXfVmnjPzUlD7RVMSHhkQ3bocqnR62ly9OGBVWMNS3N4/qY92l5xailQ
ITXoXFXKgFtZKb3c+sKAL2GRcRHMqM7LYcHthXAmAcceO7g+5F48ZXgjxV3VukFWAKq8Es7emiYA
lTPVHdcd8tjL8RIGGDARBT8Bn8zOFnXajbQM/QqweX8IVA+ICnULscLRvhEOAesDOAqSO5Q+lrCi
2LJzT8chOw0uHCvykVtQCIuKX47dwSfEaGurPV/9porQ7x+foJvzDQF4QDyNP5YEH/h8hQwtbnaC
tk70peOOyooqaOtUCDFuXFmLTRIIuSLyduNdw+2C5us8KhRAlk9Kb7eo4BaYL4I9iHaH5tkURbHh
I0iIm7IDXSClXONZI0kePBPZR+8fz/tGuIA9jIABxS4QNfzFL5ho79h5i18AIlNc3Zd9TZ7QP4nX
qDA37nuMM+cp6FqAjL4IN92K+LKNGnpqiyiWmWaj1gc5SdpsZ/0+evfxtG4OBy0DlJNnx9IlOxo1
GBfl+LA6gQQ5e59Auc99CHM/BwukbthE16pLN3Yu9u3/Dri47CczhciXQ3rSuGk3XQLb81RbSQd6
KZJA2XfNHR9K/k5bM339eK43roZZQQFKTDayCJArL48qSH8uALstPcHwOvZTIOljuuOTq3+2iUn+
oVUdrGyaG4cFI0JyG7xhtDKXV7CJw0H5nU9PspUE7k8k8sEVaNhbicrEf9zqk5Q1Yb9GIr11Wv4e
drHGum+55cDn/ZQU8q0RTXTkvqI0DZu+fRO5PMaxfoLwgL7ndtmskT9uLjPK0TDSmaHuS7Blx0c3
dxW+8NQLCJZG9bGti/FN2f6491VkPl3qwkWI4lOA5BD/LnewOxoKWANlp1Cr9042I0KUwjlZvROs
UQVu7l00+XAHQXn6CtvgaJ3zxCbslDD7Pm9Ffe/JHF4VnVXofalK1aQ1yeN70KXX/NxvntO/hl58
0qSNaWm6lp0cWfU0jaAfsE0sP/ilEAaurOitXYt3EsYXgHHgxls8oUGP0rdL/erUQBOoy6rJVT1Y
GKzvdtKKkg213DZP+xZiqXcfn9Bbs0ShCy5CgD8D6+hdnlAOjS/FrAgaeIDwH4fAmtJYjsFvX3dr
rKGbQ82kuxgZEVh/i6Fy4oLfTKzqFHCYeMXt1B36hkffWDf0z/+HWaGNiilBzRsv2OWsrGacnZEI
PYFxUe3jqS3TgWr/sYzwkPwfhgKg2gEVAGyapXBUNM0sqRhnT04tHIF6Ovq7kPi6h19y1Awrce2t
8xD9Ndpioyj49kAIwKEnlwjazbY5QfjFyY2flYwmaRsNNeTQOjfai6DjKyHQNTjPQ7aH6jZKFLP3
1BIMPCW5ZRc9Rq+hdOemETEMgj+ua0QKggj0Pex8cB9Qhgu+12UX2tkU1d09o7CUW4kBb+2lmQgM
9igERgCovfzAbqtHB4SM+lSbzux6QqMjGvNyGwbU+qyyKFAGQDSg+gzNe0DflslSSJWIWsdieFKK
Ki1rSAFkouy8bGgVWs8fb6dbazzzU2eiJgxR0cC4nBkMTIQ18qY6oW+qxpR7DjXb0Z70todMvL+H
CIo2WedM4XjvwPL7MQmJJTZAfX0a+j0LiUMUAU12PKbAuF/+Eoj/EWALu+pUNix64KXxkgzOkmmQ
/85rOn/z2l3b3zdeMjS/Y7xl8EmetYUvx0QnLJxGAYBXawb1HnSOdHaRrMvobCrZJhkMyfka0Pfm
mEiakKX+ifAX84RIJji60wDVSM2r+3waGo3miRkgUubaj0VvW2uqgrdGnFNTSEwBVnqlcxew3CZD
CAU/C1QFyLRb8aGDYvTXAFFSFlaFWRvwRij9B0U5EzJA+Fs2pzyjGjvqMSC4aGGmlTs0W+oYZ034
7MY7ho2CHiZq04BML+tQnVOEQ+HEWMreot/cqoNGet34pjgatDiLfSvg7JvmQx8N24/PzdXIODFo
Tc34NZSJgGq43DhgT85sa2i5cpMgse5RN4dyVuEJlrGYQjQkcEdoEcEmNPrnsyNj3+BZQ6cDgFUA
QC9HLgzM5uB7p08FIMsii5yKwpnDCskEIYRw8DKHT2o39s7aVXF1B2LDzlUjgFLwmKK6cjlwxWPI
hQ21OUWNkkBK9/eFBjw3hYOZ+WxJbA4qgU7BRKHfkSwDzKEcZd4lJDpRH/5KtfaH57LISZb0Y/TZ
m30eCi1h3DgAOOCUXM6qlSaAbkcVnTRan9BFtIAHgBR+MBxr7q/ZYFwdxHlaqIIhagbu5or6JSqQ
UKbKZ+c4JmRbdMX0n2/C8Rfp7ObHvM/W4tnrbYrJQfMY4raoSkGd/nJ2k/BglqooPxsCTDBQzJKk
MKGvjywR06vxzHCANn2y+XiL3pom8vhZJAtv2RW+IM9VyIdE1uc2keGGc9uyIePqslQkYX0HOQK1
Jlt9e0SwF2aEDGi+i5xa4CRWaIazcy0mkw6Djr/UkS6+kLHiO9HEZmWGV3ERPiTi5jiaVVegF7WI
LUcvhLzKENfnIdT5dtSltVV2MPxAt0XvJCkI1C7pUCFxSPJk5cleXK5I+5DFg2MzaxNihZcpZ80r
4saY2HfhQF6AT5nSK0H6UlATIQ5iLpQo8CzCdQhBz+W2aYPR0mHnOW/O0MKcVMLTA6W+V3ec7OOA
JPcshs7a0ZiqH6g7dA+V7r4BDqVePt5H7ryMf+GPZnlAG2EXVnoGOOK+vfwdvFFAithT+xq4LLRg
GWOxoT8W0EdRR62hZ1emzRT65TZAK2ncJbQqvC6FR3FlnibmT/5doeNG/1ZKudOmVkn8M8pD+R7B
3NenMxhl6A9QHgOQAdjWpH+UJuz+BVY3gISEsrsUotz9oydCXf5emdp8r1xODQ48QMbMdrS46pb3
jgoVfBpyp3wdDODOj0A6qNdqLAOw+mBRix59ZBdbqqo4uCu91oc7WjjYzNvyEgqUx9EWjvM1Ki3C
0olEhmxGiMWMmVuXk9hbY0PzRweQ6uYAW254j8NouMoPonZr5xul+EuIknjBCnJicQjx1gM4MQev
cGtwkHctLxsA+vIoasc3QI2bZ1cnpU4TB67Nyk2KXcj7lZIhHL+WiwgpAwAnAPVDgRTB4/yL/uq8
idJwi3mN9RqwUoAS041IxFIA49vwfqphrrxtoSNZZBFgMc4XqeNuk4Q8GbdB3kABcq7W1DtZFfGr
TeAou8lBpqhSwL/6GHzgUJBdZRHJn+uO2hQk1ql4CjQorw8BNDsjwG0Sw/ckhprkr87P8+Ioc+FP
7dM0KAHKiqpHMDU99FiepyoxzR1tdB2ghV1Zok6lL4d+j26MvLcrXnepZINTfp2cwnzhoXTjNIIQ
5nvYkXLMGjh+vfizSt2ms3qcSRaxdleNMDy7U7VF831T9W6XDaxoHhrG2qraaZEMsAACjx0VOONB
IeSx6Wv2m6Is1qfRbBW3jTyLl2+gxpZx2lEWVRmraVCkg8Msv9rBqDsvv4MHws7JiCU7cjTK4Vwc
1Kz6IlrRuBrFAh+t+VQFbWAdvTaPXiOER2TrtQl7auWkVTpCPjrcwwmpKrZdMjL/MMSlIzbKBW5y
O/XSiG2MjQ1VHDYkz5x1rkhtE3TJHkg9mqdjoEbw04vOkxsq4BS6i2ihy4O0UKepSDVBqRmPWX7X
DG5Zp4BfDeQlaY2It9wJSbzpNNCtD9y2BUwo8rBO+i2oVHaZAYs7RMfebxwI3bldDunKNq/8dIIf
2E8PZdLwGI1u0r4ge/L1Y9AE3AcGYKL3rvY9/l0QnNkHyeXwaAdSa/jdEvg91u0ki0Pbg+qMB1C2
wdb3GqfeWzqJqi82dWn4KEoVAt1ryWm668q4SlIVE6DYawiw3sEP2zqWGg25rLcrw18LQQoNir4f
v8cQE4ZXV9iIr7g+51WDzfCw9RuXjEdPScYeI+jx/lNMiuhDrppIUPhSwECGwtBb5hHUd/rSxBne
LPDqoGw+1I+TsS2HpR7F5So2Vk1I8cVHYJK/OFXs6EPbFonzxbelxQ95Df8VWF7qltcvRV1bxW7o
oXHz5vRhy586O2Kq2XSK5e7W5K7QAoLtpV39zC2iiZsap4saN4OGex18twE9DI91A4jVIWqbokHT
CNlDhqOn1YsdWy4vdu7keQLSIbDW61NTQw3m3phwEDg1JVRhimwWWapUyuBylfySOdTCNm445qis
Q07hBOehwv5BCmk/T2gOgg2Oe6E6lLianZ2qbfffPE7k0QcL0dsYj4791u2l7b1MxBrNm+MJD3CU
3tbVDyP64NG3PNI+BBpvE9TYbRdNcOivyvs2N8mQFYGr5KZPQoBzjNvUNvRc6upfDahr8GjbyItG
VPbCdLDgM5w1VRXsJ8glOakto/A9nLj3q61k5WB7E0duQohuBhCG8QxLEyvqurRhMbTz3LaYKtRg
uqYDFTx2d8yvxQDA0VQ6WQc5+N+xQ0b4P1Kr/toBuBinJGzi4Y6j2TKmfVfkUGyOeFPft/Bn7nY2
UeQwQYzY2UilRgvcMvgztSnKr9reIqiCaFdhTPzUW5PVpp0fcmcDXR7Y43l+5fp0SwJmhTs52S09
9GAudcAiMJYEZ9uL6t957+NcM806sgklrGGeoJOr9D2Tbu4/iC6s+npX2ZMf3pcyJ78CVo3dhkEi
h+wC6fo8i9oieJlcpzIbaxqjPk4DKJA0RdrGyKMzt6LNU+HTXJ1YAuRShjaRC4Gt1p5n14je2qC3
74odogB32gqNK+pb07v9nW24i6RNgkuS1QNE4I+dYbl+mjoCg0eWU/sk0Tz6D8+bX/wo+DjuBqfj
9m8VhYWbBd0EqBckJRj0fsXEv9oJTeBSFMoq2HqDr8VuRMupz0TY+sPOQnMTCG7KQ5GOFMjHO4Yu
CdmA+h794sB4jEej4p5tYhb4+qBVMn4FEKFsUjMpxR8kBeZrK6BXHx44lJqL1KkbN0zRR2zks1/y
UuyBZerDbW5DZjHtRGQ5D30/a7lsOhMUzjtYg6x8tK12ingKIVnmPhRzIRVogALrmeDN0FmObEb8
0pURTbmHtZ9vRRsYv4N3+nE0tGhnoPEHBhics8D5x0sOZczLdxzN81wnI53eqiLo+rumUOylbZ1C
P+VejjMe4xlxUrw24bBrlILLTs11rFeC+kWCO/8KVPgQtwBJOItHLnJ6T8F80Sah85Z7rCxTXPon
B7K+HBQT9u/HE74KlTAUcndUwOFOhox6jvH/ClxAXqhIoYT7hluRnzq4+x4jaCa+KjGN/V44ESW7
j0dcZCyYHJjyoI1CYnXO45dlA1qRniKwJe8J8wnUCyNhHh1owT0oK8apFm2VwubBw8uvnE/atc59
XVQXUaz4kxMGS4AdDww6Q9Kq3pUSQ5tR6Heda5SkNuHA2FrOMC/dRWAdAyj8pycHoBDUyRYlvU4W
cYD+VPVWEGU9V+BEqS94O6An44DPEINKjkLunkO3KHmqa6i8bltbtf1WFhOCMupVYBaAU9YecoDy
X3yggXuUeVUCCU9D4sbfSBhLlT+NRWwb8sB4PA5QmOr+aXkYMtybcd0cJ4Ac+zvEetxbwbpebRwI
X0LjE6kZDiOS3cUe7ash7EQF/54J0bKcX3On+EpdIo/G6iU2baubNWmAq3OBMUGSR0sV7NsZZ3u5
WaXm8eii4Ps2v1o6BT/ClPfaQukkbZJZZ+/jnfrHd/DvL4jFQWlkrvuDBYuts5hjYSZeT6S034Yq
GYedEA7XXwerg3p4gETGbAPpTGD14OsFG+6y+BXojN7N0JwBW2q0WDmwtAKjk30nrYdcfQ8m6SQf
XcG1c8fGIkyepxYhegkzckR8kIL3PCL+hV5tHiA8h7q2GtJG53b5Q+AlK7Y5nbr6MYlZXWcuoIt0
C8l652yTwDhp6LctsJMCXTQkOaLq7puaTOTFlyKQXwvuNpqnkzfoZgOUt11kVigtK86kZ/LqUPsA
laYNjCs0otzctbaRS4Oqz1TYO9HORZ8e5kWD30Vdm+KyQIF8W/dBPzQb3SiOJlpeib579ic8Yb8S
yH7x94jIYNXCdbnz0AVChwvpHVTxZ7GoxZVValGVRprxjH5BsS0nbqU5KePHaPLeG8OslT7X8kkI
wX5DggwuFwqpMO9eHGMlyeAYouwzFOHicheOtNiNFnW/wlaUFXsbqjcbN4YTUUqJ1xZpFzbU3368
E6+mPCf98xWNEgjabUtpKlPYVsES7p6LsPCyKKb0hZuGpKjg+wg5QGVbKUZeFV4wa+B//6AnAG1C
ZeDyqFHh6KCtOvcc+YgqShUjnyCy3Jkmh+6hCScoozdOBjnTnxZEa46O9ossbpmz8lrcmDlWHoce
YuyzAeqingYvhhoHnHnnXJXlwQbzauv3cvwG4JV91EqbtYrTshyCic8kVjxQNpYbr8XlxGGbBaEE
SASexyrp/okUCx8T5D3hEXSayE5LXcXJRik6sX2DRAUprrTkVkMwY9rkBvi0HbAW+UpBY1E9RbME
PwoqcOAxoF4LAYzLH1VY6PqD6uafAQMimct5sI2bVtvp1HPzWjfQIthN0svtXx/vu2VT7s/A6GCC
boNXE6r0ixu3oyPwbbgZz4TE+U9gTGS9kX4n7loCdfItacg4bWhekTNNGvkL3dNqC+Kt7XzytZkX
AMQ/3MIAGoPIsVgAPymbKjBDcNZdH3+tpBtleUJCKJCINkLQGTdU7z+e+401h8sUKv+o6MyU2sXl
j26kbU2DHZ5FWf5XGb852n4z0awG7WqDcp36yVAC/hxuaF5vyFOCUQzxIuRgyxend1CSsGsdnvvB
2HewL3JR7Zmm4RkFbj+NA1qskXFuXG+zKi4WFWIPgLUsVjZBjM16wYMzl90kt3yU0zEMTTSlNHLy
R+CzFM28KuhNBj5Qk9nSG1fa68uIcJ40pooCNhoDUL9ZnHHttQoKpJi0DTUAyEL13T1i9CaDZXSx
sSmoh/Ai4xsoYPOV035Vt5uHBm4UCC3gV6HJPF8/f4W/2kOBjeZFfC6HnJovFceOeCbMD4AGoYGr
twOk4+QjqN5eNoY69rY9MniTVcYhj00wuORQV8a6g0Wznv6TeGN1mdroOpS7rouc4ffgG6WrlCvi
PE+gV8SZAJnrAdSgTnz6kUAFEq0qaNWgewSA+uVcWtloKEszLKPAE14FWlUpGXwGtERC6aMDRNFK
gHS9dzAiwG3oI0EoCupFlyOGhZ87CjXqc29AOpp8S50GS407Rer6PmGuc9d59rgXeNr28MwmK5fC
vDUvwjPchwg/UZKH3DzOy2J4uwH+HrlxeE56ovdu3KhNQZJhV5BhWnmGbryHGAxHElo3AEqi4XE5
VYJq6ghjjPAcGslg+Bfo4aASR5O0aUNfbfpYM1SxtPMlShqe3Ckct62LvhZgd6WA2tlnLyf8HDxT
gLDD8hzd9MufQ1Xu93DkCM/t6EIZOMzbLRGQDI8IFIAmMEv3EaSCVoKCG+v9Z8FBUoJ8LyTqLgcd
YgvsS6HCM0LEaB82tnmvogigkA78nc81XnERzh8XGh4o4Ae4DRebGSVir5MVDc9O41Y/zVgBEeKO
1aGDNvnKt72+fuaxIKwxv/jAjy8u+jYBLMvClz+zELpmUCEEMqFwZTbS5lAGhZUVk653blCUK/v3
9sA+0m58yhlHfrmexENNyO+D8GwZyO4NZc/voqSOUs6TAcSLZtsb+QZpznrlvl0qiWBxIaqDQZGA
I6aE4ODlwEEPSzafwMfSH6BU8gJ8cQL/zrhw0PrVNkubAN2eHTx+jb9ra7+N4OXAqLOp0Gysjz5x
FDa8Eagid71XbT1LQbb04w1+48DNKBzIkqK3OWtSL94l+Ho3tKkH75UI9ZrnjO6CviKZx5i7oUUA
uQ2U+zO/m0TaFgPLuqFI9lCYDzcf/5DrTQ9nFKAwoacJwQPYO12ulSrtThPSx2cXvAUAj/rha9f2
1ttoAmut+nQdcgABOdsqYceju7+E1AFgLuoQGdiZogNxzB1PHnISVADd29bPyVE07Qa5dqrnU3t5
i6JPhJOG2g968wgCLidYTUXEYIlbvkrXQ/MCTfizziNg7HKA+TZC6uGfj1f01oAwXgjxbsxlp6X2
K8oShhS+Xb32XTD+AoC32ybStfcgNIwnrez3j4db6qlhtwNJDxgbZGEA6kfL+nKC4N5GQkdR8dqW
sQi/NzV1RYZ6WmcfGTyMUrg+BFsIbP3TDSQ/Sq8m6BNFytkLxLzbHn6nQFKaUrNdYFTVnwSoritL
cuPDQ8gswT3+x/hoGQGNyTB6Zd7F51z6YtMECLyqQTFUw6j57dc6TiWp8MB8vDI3tnYcI15AIQX/
XdGjLejnTd4YYlRovACuRN2HKRmCE/xOV23fr+867C3EdiCRwPoHhIPLj2CxoGIEummvdlRWWds1
/b6WHUuh3F8cQ2Lr59HRIisoSCWfnSVGA5ECnChYRF7RDoQieWfgEPMKSbHIgwcB5ZnpOLFTWvtk
5ba4sdkwGtB0gGbOXq7x4rqweBXp0XT0tQH/x824ageRCZ/X7Verirja+qoJRrirQu1ry6iJozdQ
tYcngR5sngZubv9naxlHx1H07bglLImrF6o67NNPLgtyKWCrI7gwodB8Vb8rYawTqVyRd8hAJ3XW
aMk2iJLHfBvnag0/cfX150gFYsizkDkgBkt040RrGZgqIe+1m9OHPqRsDyct9MmxPGnfWN4PGZYP
UPqUK0/s1V0zl4lQQEB8CnkqMDIutx3hAyplKOy9VXgf3lCim459L4ZvgrXDG6gh0cqRuj0eQFyI
w1GduioW8chr/IG6b3lX8zuXJdavfuAMLuAwBkwLx2Yr1albAyKDSaDfOxM/lnFplDNTlvngvwGI
Eb9N/RB+5QzdMbsr+cbr/TWB3aUvNICUM3IT6rBoUWCLL/3xJscmUgeu9TuupQ43jWkVMh6XoAWe
JyU/erAJ6t+ZM0aBdSAgPDfPQEQr9Z17Y1vs+ha8H2fPqVvlK7kz4nF8zYunbOYAz2YgKFRAJ3QZ
13Twq5NqqPvfQAUQK9zA5J4gkgKWt4wyM/A4yB9i1G72hRWz6cmX6AahLdghubOqgCSPMFaqNxCh
4dFmgPatgdWShjQMj3y7u5M8MvwwWAWEhhiI1hBgBCgquJu60i/v5OjY/c7YfW2dVK4Bf0Sh0mPb
WCvy20OsQFLEzojOTe+U/JmyugNQEwxQPlbbUHgSbnYcneMf6N9a4ykhKjrDKN5mXxy/9M+Ilyv2
e/L7Qm+rhDOSAbDA3omCwDcMRKP4lyUS0u2Toi1QMuiHkXxtXYlShRIe/tcssJGMQH0PXVBzaIow
KJ+jqtLP0KrMhzsL6rLffeCZxtSacUybsYrQBrToII6jq9yXKemU8wr760SmDaV19QT3iuEYQhOy
TCd0FNk2pCasf3T+YNuHeOiAdUshuWyZTRd61UMCymt87xexp9OosKTawkCXwvStFIk6oFNC2n+7
GpWjrGsdiY7M5DbPFfjIPpr0JWUP8QgNIXy+JP8RRLrju85pxjANQuiNjrEh1gY25LTb52NhPeR1
PSRZaaJGvoTtSGyz1X4rKN+GOXw7yV0DaGy8GwBpP01WZfu/KekrSIvXqPLuktby/vPLfGpqEJni
BAXz0AASZVZui6trcS5nzYBvxLfgrS7Lek5S2CWs4MbfuCLUnjCjd6Wvit2cVacS+LuN1cKK2y4N
XUkBrkaOQBIDiBZ9VJRc8Axc3otNCGmAeuz9f0Jj1xICE+AVbYCgc76hv9T8kEDnTEWK6meT7BUp
oJyy8vxclQ4QeECUBUpTwA3ORLnLHzDWQxnUNS/+U9DoK755sYpPFgweEIjV8gmc86o6Tm0utxXR
9Q+8TuPKS30VcgFni9oBWpHIvNBtXgQkaLc5HIkLfUd47+zLuPaLjeAj91LolzxaHNq7aKYnYg00
ubywUU1EJRMBN0LuOehe5F4sbiFiL+3wfbQAUGinsT0IN4Z6PtRHoZDYwobr44feX1yKaGO7c+EU
rQMI4aB7cLnSmhVTnEdD8g7FtmgChqhnqTW/0SsguGU0OaPegbTFKxTMmeXSExa+kWLCK5u8o1JU
pv7Q9S9BU9T/AnQTfFIYDfJPECiY40lELy5AzPMi/1W2c0c/H0vX5O9200x38PRR913Z2tDFhTxL
28tm5aBe1cH/DAhYEsh/OCwIYy4HZHHJWJk0CZrWAfkW9Un/lMcgIfe2UYfRLlGDzgVqBrUU/sFr
xZurhHX38Ye8Son//AhwuhBHYecCG3D5I2TvCDS2WfJet9qVmzyc4rREhPeDqH68N2Psb0lY0d9m
KPJ/XTKZJxZwu06D2l4zilneH//vp6BUDXYtasZLkjTj2h4m1SfvIol1eEj6nsu011MMwIaBis3G
c9oJ7cem+ubosfj28Upcb2l8/uh/R18sBIS4/EBD7vO9NbzchF08FplHICW38tmvzyrGiRFWgYKO
GsSSbDV67mAS1WHBmUu/+wk4OeGkgj2eRnMMy2RaafPcGg/YFfCfXYSqyCAuP3DTx+GYJGP8PpjA
g5rrEG+ScTRZbyX+q2pluTK/W0cW5A1Exji0SJPndf7rGPUzkneoi+SdFTL46g6yOHMSD4fJr+BP
9fE3uzU3dNJRapjJRogeL8eCJ/UYSbfEWAQkmH2jQwbTyjKeUotZCd9zFng/Ph7yxjYBVgB2UBBL
AE9xuZy+w01sVU3+buWOLrIO3atiZ1M85Stzu3EaMND80dCpRKN2kfSJGoUMX0z5e2eLJmt4ngAV
IaxtWOr8zpUjy9omly9VJbv9/5B2XrtxI9safiICzOGW7CzJlmVbkn1DWLJczDk//fnouXGzhSZ0
NmZmYwMzcHUVK6zwh+tTfOcLzlkG9H2oBtSlF19QbRDg1MvKeVG0PnD2kzxFsQsvYdrKA/C7lahh
+WZy6pGjJIFHRBHFryWr3QxV/P0UIb0kuqTXc0F2TNxaNYNXv5ASoogmdYXm+M/XJ/nO1uGSRwCC
yhi79KLuHOgmFWaD5fUrgdBE3h1IFYejNMB2MOK2XPmc740HVwViDCkcY86xyz/HgmZghUfZKL3M
+IiTBCtn0+WwqLaSHUa3Oquw1m5/7zPitkBfgTx1ZgGdj0jbKXJ8JExeBJqbYgOr1vck1cQ/CBMh
f2V67x0LzSBT4uj/7X+dD5YYfVAXQee/ZHrRqjSSdeBlyjDJK7fLe7uFuIN8n+4922Vx4p2uKrV4
svwXKxXtEYeCcRsncXiib+3fWuWUHKtx8lceyfcGRdx8Tv7g4YHZOJ/ckPu5E2OF9CqRKXh6UvXb
xM/MQxAo5aEtWv2uUMNo5RReDopeGsVMbOp5JLhNzwft/U4OfdkUry12c5qXGmVHhwhS2s4eRHmb
qZVTuLDA11zTLr8k484REHUtaEBL1zQq1tUgAoszETda5ZZ8CEISSkZ/rh/Ay+3JBYpGE8sJ3oY+
7fn8zDYy0zpvg9eht5xbbUxHN+ot80FXJWf78aFmFgV4D3IDfvD5UKkI40jG+I2h+vQW7/noW5B2
YJuRsvjwtQKeZxaDwi2FEGYZGIuyDmpoHczK0bK7VKql4zAqHIUuuLWDOt9dn9k7mwRtDh4H7tBZ
zGaxSXTse9I2hL9Ty7WxCa2heXYkLTmmThSCmdNUFGjzNWH2ZZrFItJBQSec1gVlvuUcwbdUmZ7h
UyjLfb/XKLpsNB3zmnCMtU9UmBt4hoP6CMhj2Dqx/EGPKeL0mUGNOgfbZ4YuLe41PyxHq9Sk8JXq
XHfkmcSV1cqSB2vqwuP15b28tBmNSjbS6JwFduv5xjFyuzMms0xf6yHRyq2chnl8byOZr36nQtV8
EQWk6zXhqfcGpRbGQSOZJLRZfNO0iGMg7Hn+qvSQfGWRO1+oC2m345AFB9ME4f7hSVInIHE2VKIo
JGnPJ5k55lQBf8pftcoyXKDMIdqifd1s+rHX/0SUiVde/MuTP7+CNKQo9FHUXNYzAQZFmWiH5FUe
1Wln58L63oWaAQ0fH6KVd+mdscjpZgVhpBI5Ifb55Agj8qDvi/hV8ukUfBvjivTfd/xUOubQBb5d
X8qL0eY8Dre8WdiK9u9yKVGZFEWvhc3rLPP0s0H7yFUIUHl8Ja37f4xFZgZCYi51UAw7nxnoscKU
p7B91eTcACWArNWWNxGCR41B6eb6xC7uGZJwarNzZsbMyBPPB+t0OMulrw6vzlDXt5ofmh4ClMbn
oYuOnRNtQzWLV87e/Pv/rbvOaDnAwODTVI6Bs0Rk5oXtZ4mI1Fdc5AhfGisr5a1KrXAl77v8ZjOp
D+NVOvVU6bT5OP4TmDlxV3fkaeprQ48Cdi0eI6dg8LvGS2RnLQqc1+l8UnOKjd0OHGleI23xEim1
AeeldZLfidFqgB8z4zu80MibhsQCABpmHkQ2ZytiNft9/QteVBuQCUViYVa5Rn9WBgZxPk9tMLW0
rbrqDyVT81eI0NkNmdX4UEawjZJK9L8LxAO/RboynHQ9sh/VdOxX1nppAjbjnS2MFPHr04lr+Of8
R4SZNPj5ZDRv+FSjojeZkY9zeNiKkrrY2CJvEspoHyH2r3+X9DQAFDdqyiHtjSqmZpyqv5oY9Psx
kZVcXnlLLxAMM0WD50zHfglM4cWP00IERJrEUN8QK9IeOt3XfkkgrZ6peFeplyjQ2QaqR9uSTPSm
jLLO8hxDUmZOYz4HE3r3WE3x8AQLo11TZLhokcw/jiOBVcAcVgAfPl85pbKTplMm9U2uGucupPP0
rBhSUrpqbWufeziCves0yCq5PeX61KU7EQSbrir6Q6MHUGgDHX/Nle+5fKrmH0UiTCRAVjOztc9/
lNURJ3axqbxNYzK8GaWS/zESqqo6X+0BsTJzu7KJ5/3x7/mhvkk4DIWG1jvZt754qwaIRWmgDNZb
lFcybhR91qCKaKWNWwa1+IwhdSbfWsEou3oStfYm56l+8DO9c+EHpr+zkXhmF2AXGa1ckJcrQel3
TtZJgMB0L/MSO8nRlWgV/3fcGr8kbJRp92ddf+tbaDemUfV2fSGW9zGVXnrrcPPZaiQky1ql77Q1
VAhVvAkeAXeS8YippVK6qYq6OfYYu5/03l5zTF1eXn8HxbuLCj+4XSq/518bulwAx4xB8wnIaoOx
8J6WlwMhMFfuW3RP9wMaM8dawOi9Pt13Vpc7mro2he4ZrLz47P0UlIbRSuINnaL+R9HY+SaIQu1G
b4d4M9jB4fpwF6sLgwjNUW5pXjs0SBYTJVKSwzCKojcOTp26GsJar4PWjjUSHWnvUtdCodfQu7U8
c/kUIQXCqs4FEUAFlwVhBdeaFteI+K1KODpQbvKNcCrf8GSTd++jO5bBaG3CLCcUm7Wrz79mUVlq
Z2dt/Aa0IhzdEk6rtE00qh/g76Utwh1V8cFgjPlRx4d6hh34XOVd3GGQJCMa5V36ZgiRHSrftm9g
A/vHKQTCev0TvrOUDAUAl4cGEZsl526C1I2JY5G+BYkablNHkXZDoKoZtEQKBCvzutie87w0oj4y
TMwxljokVCEjRcJ27A30YuCF8aAdWppR+3HspPsUz7n/z3gI1YB8oQZiLx1z5AZUU6SE+VsYGQJF
iCIvm6OsDsaNqLJccotC11agkxdnf54ip2G+bsCHLj9dHNCTl2IrfTOjaPjiR2WxrXIs3KsWK2xX
rtXmttSNeBcSFq4FTe98S54XdJDYO3PiN//7fyK0EX/3SED1fAvaIYfORLv/UJd9hG87bsn31zfO
O9+SwUhLuMeJ5ZdUjSzTwjTR6vxtymJtm+tmuwVSOOw7VBm9Hurdyl3z7ni8nLROZyzZcmFTVW2D
Ih3yt7aKzAMFiRi3wCq95+HKDjXP/Eo74HIxUVfCHp6/SeUQOD9fzHJILdGnSvw2Wb38UIq23FBg
Hu8p5K9hxy9DToIouE0kzn91z+TFPaoU4DsJlpI3YZcFJjyTmqC5YJtPTq1GX+xxgjMWySXIqU77
bMI53NXdVK60EC8XmB9Bg4DXAx0SKlvnE6YqOcrRmHM4rSnaG3EeITeRab+toYgPtZN/FK3DSHh0
ARCkaECpaVnPRte4Kxppyt7qUf9Vt2VzEBoPVzFZm5BUaXd9u15+TqBhdGIpS2qArpayVVCE2ljz
pfZNi3X/UyhPCNdETnjUte7t4yOBJCTsoLlPe3sR64UONpmNVHVvfq8Wt5PqBNu+E+EuDcpqf32o
eV/8E+UB60LSEnQsEAaMvQl1zj8ZptpIdUip+kdkuQ5fuFa3tWL3Hg51yLyI2jymtiE2QR9G32Ub
1N/14Zex9n/jz+AybjyNUHveUv9cOD2Qzb4JGuUP1Add3zZ2qT42etPuM4HfbT0W8q0s/B+yr9oH
ENyAcMxp2ulWPX2Wm3Tt+ltcvfOvoVoyiyYS/+N8ufg1tG6BTCuN+keVOmuDrAEUDDPztYcYdfB9
7esIH6S1r7hRXHUrQcL8Ii++BNphHGE641wXy8qpOWA1o4pM+xMMNJxEm0+PamRJKwWhZVr43xTn
CRKPQP9dQvnShiJmlinanwbMzxFxFs3NagfRGLWqgp08GqqbRej6IQgz3UW19ElDgPQYWs0xyfvi
K/jpas2wZdkY5zf9LfXz3pGvErwvLkp7aAdHSnXtj6nmv+o89Q8BCPcdb+SP1orsylUQ/Z82jt+F
D+UYQhMJW4BYE0HN9e24OOL//RBeCPgRVCLJn893Y1FmFhDyRP8DzBEPeCcyj2GAIqrU6dL2+lDL
G3seC9AXs6VAAUtiWdpteyec7b8CgSu1jYoGEd1N1zfiJ8o79XGqp3Bj1Lm/SZHC3wyST0Eb1M/L
9V+xCL/nH4GiG4m4pgMZ4Z/zCSvCznsDxI5w9ah2Tq3tfCmqHlGfUmnLr1GlwzKucY9b2evv7EIE
z1hhggzCDRgU5+OOPvansY5wiDto4SdEJfzkroUKgxSJNP6pk8He4rgmfg1YFMFnQIboaAxS77Xo
spZe2MnFqa9ptq1Ee+9cR/yeWRORDBvi+BLm7MRGYDpJhewrmFT5TgxtcETDzHbb2Bq8IPOH04DA
CfIhiblDkwdnFqvWb8YpU7ca7erH65/ncj+isQkvi1cdUQwW7HyZGtXpzEbOI+HGhg5QBvvJz3wU
6OZ6vsZmubh/Zs1WIDnzWJTolsakRZb3klRbnaA3hNYL6HIUh7oiFcXKx7/YcwwEIYg9B+WL4z7/
+3+ufKsvh7Hq5EGguptO8dbBI0DdJA2CY18ybmfTBf3XiFOrohaycv39BQyf3bIMTsw5VznpqXDR
ng/ul2bQF5PGxvOhWo27iYqnehMkhbgPUw3RtMS2GhkcO8DIzSiVsnNSfGTUYExNuVdGwszcMsvH
xlXjPiVjHRTiqshFxCHU7/MUDTgPWYhGd0H1mhj5okgS/jKiNpe+mFURZCcjkjoZUQCM/VzNlEdi
eGVA2KlwfXis4eDpmrBfUFXKnoM0QDnSnKxKa7f+VNlavqFgNcFtqlAWeb6+2d75LmgF07SDtYM8
+vLyo/pdasmgKcI1eQ+OWe2nd5pepl4QFNlPktbhubbtao3FcPHmEunAJJlBEJQCSHnOv0hnIIqj
16kq3AC6U33sy3ysvL5DNfAmKTorOcHr6m9QnyvSbUnDZu3Rnx/1sy0BXWdWR567iPBolyghE0oa
VKReC1DNUp3RBaTbUHOHdyB7uZO1L6YujJXb/2LSjIkMJ/oiRHlzifp80qDaEf3p0H5ydSP/nWM7
9zlDS50mc++c1GHQ9wZMhJ05TObKCXhntmQIGGvz9M/UkcXNSyoXG06M7qM7VuHBakQZH4SqTuKh
CbVav82J2NOVvOBiZ9HPp3A2i5VCCgOBfj5bReht1FLUjEAL67rboJrYeEplKKmb9qLwpEJy7irA
Nv7KVfO3Fnj2bcm+wGvOLERQL9CTz0dG2Cl3Uk2DDtPIXZOdBlLfuvKKVlOSpwZdAtDQeqs0Bxv3
wrDxLBuo0e1ghll7Z2U9ocCO7B89jgqNys9tO0mBq1QqkPlUSttiYzuNvg8IrOEcFjVa1yQEiNO5
0I6F9TuIE7Pd6ITy8tHSSKwRhqK/6N84DadZdaXMUkK8vaR62uppKoefzJiC0AYt7arYJAAyPyg/
TnjJnYdjPRkampw0Hc7XIybWl8nR1KfeaTeG+t1JAjcdv37sIlkOslj0uO0bbVIC9Un7irSH5A6j
G352VvbUch8vB1kkvE2AU7khCfWJNNPVFE9Ipyo82mtaxcutuxhGW9xOpgV9vJD+zkUcrAf563hc
m8kyBVsOscj2cmEYhZrwTRBFCG6VxpXGjfkqvjXf1YfrH2Z56yxHWtw6JXR3S64YSfkcn1AMM7bG
XXDCOub6MGtrtoiiVXgJORxB9cm/yzbRRv7aH5X7/22IxS0W9nrjS36oPnFRe/rGd4OttLs+xF/5
23/vjuVqLYKvELskrSiZRvmr/FTudyEMCbf93sEp+B1KbvjsHMVGOiJrZ6xVb5e6BstzukxE01Aq
46ZnfpHYV/qh9r0xvZfrxq0k46SoLto1nwx7K7SjokmuZJSAh46SfDPVO37zpkdfxPyGkFwNGfr6
sixD0uWqLG4QGaJBlAzsocB6SfsvdfajrVbuj3cPBM/FXCunz7MkmKoBkR96Ieyf2P2WnpSfzk+x
Ebv8cH0m727Tf4ZZnIZ8jEIniBkm/xMf8tfxWTqO+/9tiMVJkMyi0VJaq0/tVmznbTq6H42m/36P
f2axOAmNBvV9SuYhTsWtOKnH8hivnYT5Bro4Cf+MsTgJVaAXVqUzhvI5c9zuFvwYDnHVS1G5rebF
v+WX/23ZFvFCLRxZalJ2f/5nupEetVO2X/v4yw70fyfsnzkt9rEVK0EhIYD95P8sbtV9/tO873m3
T121ax6D7/rkNs/BiuHc2o5bPIxNnA9VEDLmOHrSk1lupMJzvpnf/7fVW7yMWSES1ChZvX47HP7b
dNrx+hDvPr4UeImXERrjmJ6HEbgBTQAKY/XJqk659NXWvxr95Gr9j/9tmMXelnPhJ9HEMEWwdYx9
FJ+Kwgv1lUN6UX4i4YcaRepj4oMAbmnxADcWHPkqkacfTm0HmauEQ/vFB4rZQWmHRL/LsxwVRVS7
woOEsUi2idGV/BPGlU7YgW3Dr4/NGvAIGLEZcAsshzb34l4a+6HSosZXfthxglWdPGSfKyJkwrVS
c0lDh5VIal7Ff0/3DFbBbAisCPgm0P2L040qHD8ndoKfwkgd3fWjMMGB2rfWwsLly0H0T9JDHgDG
FpDPUlq/HXwkxHXV/9HVql0GHri8Vj6RGE+24tFYqz/oLgb4B0gfMS6o/pmX//eR/afQkACtDUWV
FD+1MjU8zl0me7aE85ZlTNgVR02xJnC4PODkzTxZcyUbgQ4NJ5zzc9FQ1QInpoW/alUKb6YgDj+b
+C/eIb5sf57yKb9NIBesFC0vvt/sZabYLCoiOrSBFocx1RJ5kBCJRm1UBTFD1WGPiYHqXd+VF18P
Bf8ZFQDonIodyLTzqUmFjTh8qmS/Kql0Cg+58PyrM9s/74HDpCsvzuWUYO3MfqBgJUlTlwKqdkH1
EJOe9FdhZu1thcXkl6w01hZuGQ6zWJR657YZsh2kQ4uFk/0J/B7dke+gAZC5lUzjrrNC5WCNsyBQ
aI6gXQVqAwmlh2/XV/Oi+juPTfsKBjY1BZTxFjvFkJO4lAJhfy8DngQouYNd/bIGGYB7lgctCrx2
FYZgwifYxt9QzsxUxzWFiKW3OOE/W1nwv0DQs0uAph2iU1Q/6QeBdVn8Hp5CHwF5XTw2EhrNSJbE
tZXtjbbpxJcUiRHrpmoyXdnQKa9qTyDY7Liyzs77WqEKUbzhNdyOvlej8hc3rglx3CxdJ6nN+pSq
tVFsSHWbLvVGQWHrMOp1pH/QgglMEO0ZOJkgt9g7rOn5Di0TB/uFPta/j50pfQLNjPhxRxf5qbJT
pdsh1pMD1rr+HS8OvE3zkbIUx48WFgCt8zErNm9gm6n9vVBYNAqevotkh3VCC187+uCZ7/TcKo/X
B52/xfm34rwDf2K2ZPHwBs4HVQckz2J4Ud8LtZvMbRXpdYLjZ63BZW8b29onvaaMxzDt5GxnIoIn
9qie22vg8MvjQ9sQDjKgFU4jeM7zn9HNKZgOFfw7AkPZ9NBLjaO5OKWb2jEAHVdupopa3jaX0dfe
5mVh+F+ur8PFlTSrn8xdGippkEWWZSU5KnQjlNX8cYrHsKd1EA3Dzij9MXCz1hRrl9LFcKw1uEA2
F0glgLmLI2KLysIVxIofkylJqPfUGUx9KYL+7sas+8oNcbG6M/GG1xJpKd5lYKznq9vH9NmMoJW+
Y4s1fklarfWKRMv2RSx6156oK41JNGwo1tkre/rybvpbHMTjZ/4LyOFiU1OhMtCxSapHLaikT1Xq
OLd6Fzmf8rE1PCat32hxqn5RfD34pCvBH1Vp0pWY7OJc8ZrNvMaZ2Mj/WTIbHSONdUmUROI8NNGs
HxhvC7WPf/e9kZ30UvwI0VfbXt9PyyVHgxw4AVgtYiB4JUtskaH3czTRGo9VkWf3NS3YL33a690X
JM6nP71qNeYmNaYy+uQHk9+uLPvF6MDfQInN47Ps1N/PPzgK7mXc2f3waOaWfesnlCBf6kJ1Ei/U
ooqOAaijdM/T1O/zEfHeleEvvvrf0jdPIQ0A/vcCjeN3grKnGY6PPYmR4gWRap+y2G7jk9ZhluPm
YOw/ZbVafI3K2jxl3Ri+aLk/GCu32zK3mH8HFAJIIDPikjL1+TpIhtI7Y1vKj2Xd+KNLgFBU+15t
kgrBPiFAQLVpsYLUuRwTgDRyBgz7X7PtfMx2SHGjwFLg0cHCZdPonfN5Kh0kUmJpAxppTZh6ubvB
r+FIhP4KCYeMON7iJomNZlLruqgeowlhk6Br+jtESKad5DhCdUs2OlrEaf37+vZeBlUabAleKGRg
2V289YtjLWJDK0D2G49ai/31LMcZPRn6qK29ie+Nw+FB3ZDB6CUtNnLa9nZYoU/EPdlJ4WnypcTy
UuAF+sqWXV7ITAjkKHcxMRr35BJfVTejg5xcqzyKeKjdWPHzbY/AuBvI/prV4uXhZCgieogLQHKB
xZ5vEKeF4okZlPKIEHt+q02VddP2uk9bli0KayLaNEE+vSQdUkzXv9rl1oQZOPvlAdThmy3Rzkrt
WGirqvIjJm/WLksqSz6VRBy2W8am+U1rsXv68IhIFNAGZosSEC7RGH2cyXHdyeLRCuJ655tWs3OU
zNnayLC4FsTPFQmki9MAMBaGGVqRgG+wI1usrcjQ3BmzdnqMcjXZVyMlpQwYsidzRo4ilc1tkbfP
1+d4sUfBNs94B31+zmdN0PPvqXQxRPkqmx7j3JE+x4mm77R6zFcelHdHsUGNQZiHSbckPvsC94UW
a8NHRxmazVgmOtZIwbByYUIX5df+GxAijDVj/3ANxssRds0ikTG6bGqR9Ai/+1IlITxYjRirmlpe
xi+DWYa17AYxLA7DBTBXOpGrRWGQPU9VZ6Szcj1I798gMurxYPaJjR1MkwS48UYZrjheAjjMeaEN
Yo2x6yAa4T9rTuR3pScFZl85LsDwVuKJHkxz8rSp99PPtZa30J6zoW7MPU3vliJXBFNG8fqxCox4
42NAOw4IBFtFeiMKH38Dl648Vd99XbNJAi9qJs2k0m5jbXTEgQbOgQuHPLGBiFRpRy9eS/SiMw4t
ZsWYiYy5WiqmG4Dkji2qkuCH3K6HTHLrRDjpfIJrolX9BuGjoYy3Rlnb8Q36aUH+HEZqnn9Fxy4I
oyNGdDqs7d6UfdyfxmwYReAWiordkBsguVNKrqoWCSY6ipZ35DlSY9IL7I2yPFLVUKKnKVIrkLOB
j7KG6k59EZgtmRK1ikMqG+P0uamRbNqT1dnxH+BmDiYZukCR8rNvjC0lT6wVo12FgVf4Cvcry7Yh
rjYK2A9gjfxJgOO7U88L4u9IvM3oTz40sbwrUR/qPaOcOvNRQ+SpdDUjVtPdEOaTfG8LPWhuVZEY
IW47WtHGwk20YJazixpsT11Lj9vkU6P4CdCXocWD+gDV25IOQmhN96CDiEnRWOa+3zqDkxj3cYWX
zA9ZpsgyeEqUIhfiwa7StYpNkuXiqKhS/oa6dzEr7KpDuPUTrQfTJXCi2TtOJsmbUa2H+iv+h3W2
Hwl1g31BTX48BmaRdJti0Pxo02WBqDeWLQnd6/0+6W9aoVX6HjsZp/eqUsMeSve7ojphiWnaX2Nb
au3n0R+davKiDqjLdpCSXHhh1QbGHpGZNIBFYdrdjngMboVh15gBJ5Ndde7Inx1uOgVsSuw5Ic4q
COEAx7ZGVzV7O67Y7Fh9bRHeKDERxJGxGe+lQJKmE90o0Xzuu1YNf3RqrRv73gdJ8n3qEg1Xe5EM
vZuiFzj9EhFegFs8W9o0I6irZ6M5Cm+1/A3aEDBvy9QC097qVoFeKCqqurYzzcFK7wCE6jMB1+wQ
mHFFbdRyBvdmhNbu2i1yV66W+HX1jZ9g98eBrDU5RGXnyNtW14b0IQcqW7yVpPkxRkBIsNyPtlIa
shei3gWcTu2RIlPZfpgDlZM+5l4RW8aYeXKiVDV6+kTF6YZPp4U41k2YvHwq9MDC6zkJ/c7/WfKT
MBCSsIDzjU1S64iF9CWQqV96Nww+FCJNIC6dZlwEd1Hsp+IIDTW0TS8vmqgZvG7MnOlNliwlV9ww
E9FkuPBkW95UJROScug6QPe/MyATYXNAgY6V2KgludBv2Bx2uM3gSDkv11+Ki/cXUZD/LEjJw6iR
LqIZphFhQpdI35SkzmxXk8EpeklVDXdmEnLVyFkRrjyIy7gGMrVKCEyTHiAam3YRqIHtARRUSemP
KLDKZuML1al2rRRqwyuCL4b15/oMl7GNPkeEALEIt0FngEQ8fwuzCOsGp4orhusdx2v9ogreIFZk
9k1cddw2ahxZXcYnn5p6H6jGoPy4/gsuJgzOabZndwAAw61fYlIgHRQFV07yVGAs9+QEWvB7kO36
i6qXGA5+eKy/2kOzoiSw4+WbrNVYLY6NFT216Moe8sIY1A3V6KYD2Vva5Ur0drG2+I6QRVPs1lHv
QljrfG1VfZTwlmvjJ6XP8XMD6uY84KDb3Pdhmu6xTFR/EODG6qawkvzp+kwv+hpg1SkhEC5APkCz
YJlJhbpBSYb48AnFe/9bYUYULnYQFwMdzK+ERPcuEUnseLh8qq95NYoBAhYMidby1EkflC+d5UvD
SrX6bzvh32AFbUeSApYDCg/bbbkkdRrC4RSV/IgqXqeF+wCNK5TtM5uY5J7bahiSXTNSXKCUE00W
VcQoqOxnkVkpALy6S+ocwXIZbx7PKTNbHCgFZqbYYBLH7aIV/apG58X2JBumlo942Kw/C0Tt/CM6
Uj4Kzc/U5wHJQnOfWmWsHvrCIQYiNgrWco2LTHzWwidmJB6GbDCzcM7HC0t2Yjga8nMaTbr2iaK7
Omx8W6uLXTiUKaipXnA97FVVaiLFtbiCxL0ojF7bVYaFP+b1fXSxhwEHEyYDmUTaev5J5z9nKGVV
NLoVPte1b22VJB4AysEEMCKl3qhT0O38ySi9QYqzlc7U5cLPaiX8jWARcFFjEdfy8aWwsNPgmYSM
SFObAgSeC9/REZ2FYZ5+sAqAwjQB9MzwMGcG1DItT5u+nlKC3mdrsuIjjLfwaNaO9BAGTXQ0WzX5
IIiF8ZAmU7ju/3qjLO2wMkmpGj8Z6melyX3MmMwufWzC1K82TZmrlVtPBrxALfX1FQzg5bqS/MwK
/fP5A3G/qD/0NG/nq354NkBSR6cycqTsLgizKdpYGYLiK+v6zoaenzQk+uHho4u+lNnIaIulfddX
zxLULPlbCK0AdkVpZ3iyjEKPTtQGEP7LMQhJN2B/m2EToGMZenYexmvlieWDTtI3y0nzU5B3Bu88
L84/XcE0Tu0g7vrgeQalbkbD9I+19qmyNE9QzTpcPzuXK01eAVGRmrGODv6SSj74Khrk9eg824g6
fM+LXrmPChMlcBl9zofrY10AlpgYskkYnlE+m+VBFzPzzaxxzLaSntMmE2RUKPhadeghkOvQ/8yL
JB2/5ET16S2iW7KEPy3yCI9FSRPvttAkIRraPrMNBz1gZJCVXUECIt/GYxEkpxSQGvLuWJcZ34PB
7r9e//GLhYK4Js/t7rn3xM1H9ff8q0ygIwfC6fyhbyMNsKSdHBpHJgr3h3jlTV4MhWYnbyFldRQS
0NCi73E+VCOw1LUyWXmiQ2QFJ7Ze+cMm2wwQaYhNafOhic0KoXNniHI2E6NJsvgoWlrJCAWn5pMu
xcYTjr5g1UzJ2JZFYa+cs3mNzl7Wv0PR6IYxgGTossE+ImKHJ69pzMBWZU7zxCYsp/qQohO/mUSt
uxG75sirHm3FpOcfDVsZHpNj2rVzfRMm8Pm6tgZQpDgs7SefRCekFeVkMREGZjI3QsiOtPIZL84x
/MJZJxqW1jzukq/QIv5KLUlGyNpoG0/vJs2LWiFOLEENTjyLVsA7y/HYNaCmaYDT2adKvESlxSGe
3k4vqy+dat7bdidOVWy23/o8fSLVWrMkvxiNnsfcCoAsjlYQAObzxSzqvolpVgyvsBFo6E+VjBGw
lTvhXrWKsNiOyDOvlRqX5SowMOacBMycHC7sJcEx6Zqqb+NJfnUcP7uHu5HdtJFVrhyId2ZG2XvW
f5kDCjKq85nhNxtmup3Lr1Lrd49GZwxbvBySTT6iWumqUvn2sQOIMRVXC2/t3EwAE7IYr8UwfSgK
P37Fy112SydItl03pm4XldNKvHI5Ndo3fDSOO3VposXzqVHhYm2rpHnNBrPay8XU78l57gri0zsk
pboPpjJ/IfXcmjN5YqbyLYYjRo7K0ZxG5Eb72VrEbnZCF4ln5uaa0db8R/17tRjkEBS+5zPA1Yme
6vnMhijWYxZ3eK2tNseoPp2OIfIUtwE+0Y/Xv9fFIvKh8F9A2403mhdhEf0iw2uO2mS0r2PjJM82
QjW2sMIC48smOFTCXHk15+j1fGbz8aJsSqGbd3q56Q15AvgA7eZVWIX1bESyQXFukHucvVtryLYI
jYCjnfFM4oP3Jd1NdBnot3HkZgOhRVqh94U8TnaWvjo5D6pLkOi7E0m2N3TYYq/slctV5T6hSU4L
m9uLzXn+ASuz7HDONUbuE9M5iDzu/ljQGZ7sxDe+tyJfu78uEMxwamjgzvIaQF0ARC1mR+0sSGBO
SS8o/NjDiwlubjpKVhT6imcnlZ9BopvGuFC3Ez4i/bEYQpw2sjLMg+PoG0gyul3IZnSL1m7STdOF
UdbgitZnUXMT8S6oriKHstRit6T5qeK2KClZYHXQeZawXq1aOjPo8BRrYmDLlZxBJog78QLQG4ee
t3jm5FpJ09FE+Xz0lfEhpzR6SJyx3KJmFf8wlLFf+XLLowctiYrIX+si7jGCo/MvJ7eF5Ktlpf1E
zSnyAJwMroT20T6mrbaWmy9fgFmxiqd7Bq9xo8CQOx8rDzkDOpn2C1qXnflWyE6ErpoYRSslmxaj
oXwnppL6tBoZvIZeF4KsHNywnImsntPMXhkeHLhIizY1QDEdQxq9al2uXwwbVhbmor5hotsC5oY6
AjRWECCLm52XM+gSv0heW91p+je1xGl3k41d3GNUTpFY2mpBLcdvnZC0BjtqpPm/CCyaqWjGRMhi
n/Hcp2txyeJCodYzyxMRoXK48UhaxgmGr0u+XyjNQy5Jw0bVOmc3Jk1yRE+j9WK0oiihBWuym8sU
6++o8GghkJNlQOFbHLdUVJFvJkbzgIpdtrOjPjgkmVOecpXaSmX03Q0BRLfTubU9E+7fZ3xg19Du
i5Mx/wZQUASe4BE5IUtJvtaeqtzXnfKh6OMi8hB5U2wvbUd7b1W1/amBvr9GHnxnsSkazjIQ4L1I
6hYbFnBwXwy5Uj7E7ajdZ/1Q7CXseJ4D4TQb2+bKmXxd3V9/od4dFKglLT2QEhdyqlII8qhJ++oh
xYvoGNAE2ctKGd6hKed7MCQ7V8qjfnt90MU18Hdx0Uwz2FQU0MBcnR/N0rALijtN/ZDHWeUZtNY9
nIunDQTNjwrV/zeWSbWSthSWycs4JomkivaJWj0EuWRmx5b6hIy5Sa77N9NU12KXwVajaaTakfJQ
KZE+bgJfrSJXt/+PuvNakhy50vSrtPX1ogfKIdaGvAAQKrUqeQPLzMqChkM44ACefr+o7hl2VXNZ
w7tdMxrJsshMRAQc7uf85xeGrRDIWVn/k8Pyh53p9/7wfEKzB4KJ/WgtgtmPsrXZEkZTF9m1EVrz
bpL5zyrgHzqob1dB9s0OyKHMqfzD3q6sgh2h79qHRa759STH160xlkdlZjn2UGLYOZiMkCtW9kcI
k5//vTt8boHBit2z9wRS1B9Jr6WR+eWcucWDsYXlPUenEYdymy/w7JM/WcH/5Ns8cwfPpzPtDJyf
7xcT46alNkQjH4wZb8RsXNQtuQTV87/+QP/k2zxzQMAj4LeS3/ZDJVc3VUqMkdE9VBa6PLLahrhM
Uy9xwtzfzZPbH+fVZSjdn9PWiYX/mYXdj/vR2aMFnTmnBBzfc6/x/aes+0o7/qTVA6K3/NZMO2bS
plOYdUIyQPe5FVn6swP0/BT+qZpkAZ3JoDTCmNNBa/iREwmHo6vy3p4eSFQ1LnOdLdlOb8b4BZJP
myUwia2bNlXTK3Z/+kR+ivE6hXnzauEy+FLzMf6ICfuP1+V/Y/529/u1x7//J/9+lR2S3SxXP/zz
77fdW/uohrc3df3c/ef5V//7R7//xb9fF6+DHOVX9eNPffdL/P0/rp88q+fv/rFr8eJd76e3YX14
G6dafbsA7/T8k//TF395+/ZXntbu7W+/vhJqr85/LStk++sfL52+/O3X85ToP/785/947ea54df2
w3P7+vbjz789j+pvv4a/ge3SzDNgQ4B99uj89Rf9dn7FEL8xHOLp9+G/AKFRK//6SysHlf/tV2H9
BisG32cEtPBw6HZ+/QXT7PNLrvUbmQ8gA2fRBs5STFr+6419d4f+ccd+aafmThatGv/26/fLVlDH
ABXSzyEmwG+Ih+f7ZVv1sC9TzBVhF/RLdVyscnvvItq+aIdmvKqA7n7m9P6XK4Ib0muRIAgXhq/m
fOD9CRI1G6NToxxnYrEGbFFz4UuYC9pC/05eZbcXdrHd/+lu/PGh//whf9Bf8bnOnt2ENnMrzv/5
0W1A9qKQqVlN0eJtzRCVtOQpPSzIY7TZmx8vWefvaBPBquqizj5OrjTcCLT46+IM9YuG+yzjzHGW
D6Fy9M/yUb4/4s/vDqiHMso+x05Sy/1QTsFfwVYSokFUSSySorkdvTVJt9G7FZY0SMyqdZC0AkZs
8pPv5bwp/WMH4cqYobCGkCOx0tgFzlv3n+5FMXk+8y5DRussDMIogLIPWQ3jLOrQBZinQprTiAuS
PdxOWTdYl30xhX1cuyOkzSHr0aiu/VTUD8JCWP6zkvv7KuTbuzunEJ3LLZALervv3527uLLRnpRU
9HJBwA4SeDe44xLJoSqLaOibwj9CQgraRHjD6oFW5fKrPM9i4wqL9s+TUMV9M7WVcZ2PRWYkq2dg
rv+TL5Hn+LuvkY6AChQDSzx4MZZwcPr4/o02QeERhcmXUYpUnIoMK2o+TXlZVbV55Dz4IlGW7fA0
HN7nmXZf+rbMoHfUvrolPq6+WstMfPJUjteK1c7jvbEwIChJ0bWjKRh679TPmfiIhWOfJ12RW2sy
zsQUTgPWnaSLz3UcVmuVH/oMiX1C9LLa7vQa1su9GxbWy5ZKzz12djqlNR3u0FZ3EIda2BOhdJz7
Mmw2DGUG5RRt1MigtHFOyCUeySoblnlPcv1W3sG/KpZD5rdtGaXQssdEsbllEJ8UpL1HfxDE1XXp
Erz4BrHAyVD0xniaakPt51U07UHNXVnFqUIEE4WW30EgKllzxqbkcBqmbrRv17lN19NGZh9nJwyS
MaoHsdCH+rNB2rzSy3Pm5zC1thbWbuLlpN1dEbW2acZ1VbVjw+Evbt1qKmZ2s4vLSQd3fBhXTkNV
iSYumVFcu5vvDtdtMVJo2ubCfxtLbWcx9q6ZZjBTVVVkwknPE4XHY3/ow0VlkSRjbogaoAEMIA3T
fMk8kRZRaCOITVCzTXFdd7SfQlOPdiR2unu1tXn9NI9qvAxGjXZaV3m53k50w2Vkyb5+DxtiJLcn
C4Mv9YpzXyQGJ48ba1qWuAk3/8Vcz8GnflcGdZS59XJHfjj79Jaa4tKYyS+MagwDRASDgS2tk4H5
Ggx5Ve1LcNXrIAvcvbd2axY12UzIuCHaIBlluMUbtcq8g3I2ndzNyFiD9mTGWi3txkRmyu835llf
Cqm1Ea0FhpDb2HqkDljWPSR6NVyk5O1RftObL0+TO0swLEfmIb5xKOyysO3vRIbVTNTbqv1gsLPM
xxSy0WMnOrmchDEHTVQ2mb4PMMNYoxkalEU1HxZi1w6zPPWio7+qlHXh1MFzgwXGEnmGrJ435Rr2
a+elw56GGzZhKZCkG17FVgWbZbF2Ymr7XdG0E15J3qXu1PbFqifw2AlOiVPYZD4SFH6NO4H5BOTd
QCUM7Zb3sC3qqPTg3KhUNKfMm8YPYoC+7KgUDlthNYlcwB7yUcm9UBhoRetir9z4INtlY47ipzLk
vA8hVJdRK1zWrtspa780sP+iMSjZx/VovW4ZgqtIFSkq5zZPBZ5jrXZiOZfDcRBimqKUc2KP6uDN
U1n5ZJRu+LU3erHGzI2tMB7HunmSHQBcBKpZXFjDYpBBHvhoNJxuJ7YR5rxrkLjTq7b8UEmzSoqB
OcJO9zbMK5xNbTvq1iozdybNRtSMI/vXptftwkd58ehupXgplhU56AJlzev7NMqm1j/1hZL4tnge
dqSmkJcdMbSYZvWeM8dSVaXak0Qjhn09ud1+7S3jjUzE4br3lw14s+uWuJVpfqHdNYdJJqfqq8R9
LN5SpyrjNTfmMKq0Ud2hSAnCw+JLjPmKYXswq66A+xe4l1U2lvHCWDe/xrhwCi9rHExja64tglTU
4sWjbQ67ThdjGLcmJ5dpbrdVaPicakrpj53js1hTL3Ou7TH39+PUZ3dBaxVofisTlU2qxt0slH1f
ZZtK+Gacoz8G5IdPUrxHjyiLuFiLsIjoWLc9cdQzDDLblvupL4MjYKRfxRC2iwuUBevB7EFKrmRW
k/XWmuuhzKXdQYmZxzgnGu2Rk79+CbzCuS4tQJOmWdL0Xlkb1t5QxOnv+83uHxqagOFobNN0vzI9
NGNCZLxLMYdQS6n2892Mhd6d0S5lJExdbEgZavayHAMzVvH22WEiB3qJ7+l+C/3z6ZNJN7ivJlyk
7htWencqdLiFRw5kzBhnHoWGxIEl3/esWJ7tyr0ZfZsZqfb0brZNTcB7bsTQtabEgB54sUDURFKC
Q2XwJFE0X1Xzuu4Rah3syj70vvVKTOQDKN/baHUPlgxxuLBf1iy7HTa9d7firjCUexLD2N/C7LTy
qB6DCRZxxp6aW491510rUNj9WMyRWGp9sTQ9/69ymhhNmBO5qbZ2Fk/zuxQS7r63hbdvu7Ck8Rut
BN6Uc+KkIyYzK8o3QLN8d1b9HFiD/o6cL/Uyu/1yCSETxiExHWjdAr5Hxvr9e1kOqZko0zjm67aM
e3MIvDoSjmqLC3DuaY2HOuwYYMH1jgaz7uJB2lMdQXR9ZvKzx3PLLK69BreaxMK9a+8Xeqhx+LWr
NHs2xDJNcZAGxmNXZNme/TnPTkXpOZRaTlOLY5pmZnANKRQbjlDk45M02VTtssNUTFcNXV8/pQ9t
7wDRwB7SEYuwizFaT7OLBhkNta4SV3OfbntfFQvEOhcNWzgsIo+dQi83FYHLKL3CSQ9E9nTLDq7G
1sVQV8o5Cfu5H3em5c5HhKLiBkIq5fvquJ0fS9mQTLsuPtbsJvOEhzLlO2cbRM0fu3kjPvWTDwJp
N3keb725YWdZZ/a896mj3vHM9lflii9Z3BqBv0TD3HpJuTbdHUpxsS8dY213OPfVX4JMOefvyN+t
A4LoxOlW4Ua9LMonn9o+jBQOaW6MwsSzSWA33HvfKFIg+rD62hFD9q6fumIiVKpoT2OeZdluc6sh
rnwf929yGd6RoxB8zG0C1C96GXYtrPDClSeMqlJOjnnVh9yU/dFt5zZZ5ixM2qIfbiW5pATE2mV9
Gxjh8mmym+7BLcVwsTZmcD/z8jV+AB/moBwv/Mq1r6VTZ+/tVTfRhGG99VnQBl4ClDMoSWvrazk6
/rtsGkZ8mFPmUosvPkGVNiGQF6wYPh6UnWaAjRUXtRgwdpBWFeHd5exWYwJtaIeXxZbLbqOXiytn
6o6jjTd2VOFGnPDsUwWQyObo45TV1ueuwl4qGCqc53rpd1Ew8z6BMtp2X2FNxnMv23hjZsT9XpYL
rxnnw9TrKsEub96luis+lD6V39Z5wYXZZP1ZXb9wJ6fQWfeuISaKK6vS5Hg7l0VWzhdQjjDd287O
e6b2X1YTLWvQ8bhN6XRKoWYc3GBbxY69S99Iy7nUay0fJpLINgS9znzSCzgHlOjgDma69VTB6bts
lNXfrD5+x2vXuIqWqQ33lZbtLrU8+kuTADiw+s+0poQhh3q5Dzk1DvgzGOnOb9ztNneY+JhdqaMe
boHkRBP9l9Z20yv0vNblMBgj6kgBN351+4smVPm1rWV215sVdnHjrb+l7VW3Tqad0ABcZL5xasuh
+uilUj+LdJLvJoqdQ11792ZVHCji0PLkcjy4htlHgT/XV8MkxrgzsUfNCSncW9hiXm9G4ydis0sO
tFrvZd2IfT2EaleaBg1jj1jc0fToMnDqw9quXYzbGsa1RWUd9Npd+XVn7cJMTTdh5Z+1Bk1+afv1
EKseVY/lLOOtU1XpSXtTzl6r18t17NRFB6T0RMllJYNojUsYTFsOBV133HdGMkmf58ggBtd+v2Y9
+exOt13qttVJO4mXvMsJxm6nfqfDZt41VTEf8LR9691BhnuG/s2uSIF3e2Mrozwfw6jNV/vWaFb5
ZOVje920prdwQhX+bskdqukVZu42VXof+Lki7d73YACu67HyDZF0xrReNm47PuVb9TXUwfil0WGV
ZPMSSkzusiDyyX+Nikmnhw5DoUON0zrlft6GidfKqyZvkKTIdE/t3V663oZpgw0fXjm98xkX5jXO
ui5j3xnHG38RBhahcmRNeUWco5bEtJfKI93o1Gev5BYX1WF0q+2eWaL95Lt5eVz6ud3XGvk98dt9
eD2RQotsGNXAyFQdnJApl8m++xpSGb4x1d+iabY4Z9LUJgkrNa4JOqwO6+gG77DlpHdSCnWCUXfT
jrHU+2DL2HOFaKK0bot4Du3hgyVVYqi0vFAyxGNVOx6tlQWpParRJdC46OwKlr84V8XmruiX7Srt
PGuPK+wj92SJcqdwkjRPx/0U6vdBKtoYn15mS6t5N7qkLzsGh7Ql23VfNwya1qLdkZHUdEQIsURm
T64JZGG2F8Kj9y2mznHFZA7LkxlaHjz3o0EpdQqoL2joWue19sxmj6LvwVGdWDkLwvyDWRh3dXaW
K9rBG3Zz9gV329oFHC2nsCgOYTetu6FXNwSV6Ev2Alo3bTSP1GvbsXJVHZMOwFm6FFf2JNY1ahs3
aOI09Kdd2NfrYTYkKs+Q4z3j8T4CfaV7iuNPDQ4UB0JBnA9N6YfX/YoyWBAtFQn0T3tfT+wjVfgy
hsGjPXdW3KUlVn+dNcWWxeTSs9ejwQMUtdp1rpYqKL+0hKl/0Ijp6mjJluUU6CFyMHO9Y4zcNLH2
K/8xXbtuPyvC3yKvMSlqRJ4exbZ9LES+7UeXPHT63WmNOMAwqJy7Oj6L7Scy1L3FjZoJrQUefzO3
kHBIGbk+XZML5s1dyCg+zLp9SZX8UC9L8KVfVXnJLza3PrnW3intJ3HtZl2JogiS5Ec0ye6FN8v5
xqjF+lxBIb3TVof8MdVrfzSFeHY7E3dFLxi66xkB/3Ptmt2dh0fpRU/q5/Vgt84dfptubEraC7LZ
zXsaSnGRBhXq8nbqLohm7AgCJT7p1A71hJlBoK9VMSz3Mq+Hm74I+WejZTRNhvOomsUA2nD1Z6LN
LDzBmNZj3zQNWFhqBBLVWK3HsMLiPxpBvE7wF0f+i05gdHq96ynr3nX+Zn7BTWDbhVOwfnFY4Qct
gmU/+FJDZcut+rI5UwaEMXWHpaYJwja26tkVoD2oBNw9zDnVFuRNw9g47xixaCxTpaDo3FT4QW61
VcQ+Cqy3GacKhcqh7+/Hri5RS3GlpOxmTH98Y71YBh8gtKqG17RfwmOFae5H7OzkRdaKL0ZRIz9f
wzE2GNM9UbY/1rMornomglvkOdu9ZkbwIfcoZfNumY4El+UvlRtUbx3eReACHmXWoA6yNseLmaiR
K0XCX7yqqnsK5j64N/2h3ZUsmmNYmmaiS6RaS1fOcTspbKrWzHiwdXu/QMpMXDHdE01jvdaEF8RO
I/U1zNZP0OVqhwPLJOdULkb3gjphNg/sSEMsz95FCV2SyCOzWNJjMxndx2UQmMZhg3qZEUCtzl94
F01mdt1Yo594tYHpKikt3oXTLtqJlqYByKGKdfdpULPe1UI+LxyA4KjWYU0funqtquPshMrYb8Oy
HOCOem++9rZdb+nyusvkY+Oki3zNFVlOdTTborXus8afV1Cdsb2dq1qkO3R12oqXwbQurGnoqc6n
DY+bgY3F3WVWteTv0e15OrK8znyxws5b92mtp88hhVe1n4c+PDBtMViF/mZfIrVx7+dqAF4K1gbs
bHVdI7SjrMMjKYv8tYS36Ax+lu9B8KiOm7X2gkvRzyn2EkO1BscQ/x51ajcAl6vOzoDSpJHOcFF6
YZfJYFlGUqqALsvSdXbg5Fsxd8Fs847ttK2ee0z9gLkrryij86IVH3VOK3QDI7n2voLAVXiqEfGO
AIIvXLF5Eq/sTuneaSi5owoLYevWJX/OYWOZx3KPbqr6MltO82TTEKBiqKcHrG6W9NJ3df1eNUP9
nu6pryntGvfzduYsHtAeiu3GJBS3OBQCcy0htHsz8ZTRnpe2yJN+yYtmt9K1XmdyXcYT9F+L5BqV
jneDnabthW9POB/K1i4S4+wY29adcTYxz8/lpqwXEqGDvKDUxEAmF6lfR2wJFY6E+TeeT9vVX1FV
Z0OC/sUT78hnVfVBFgN7em7Zdb3L7A7kEE2l6nej1jqNlOE68gZ1HpbglT8gvNwAJqujgx56iAbk
EDJut437OjYh85Nt7Je7eZt5vL3Mc+eHvLCVfUusHj8Oxydv4woo7yntWJ57a4aOFZHGqIddtSlL
xVuWuzNOWAMwXj4PFBPtCjFrNizP3MvsjI6UtoEQrBz9Lc4sf/rAwEMf5yqvxYMnjTCCXWX0sSNS
j+y1nMfqEQF5cE1Vnl9n2NyZsYP5QJ7IgtFTPLIgkONRffpxmVW6iv3JLTe8gCqk17UuQdFRmLfw
xCwsR5J6UUUHz8LPk1AW2r/fnIJ8ziiAt31yCHoE1OgcfZeJzOCbaXsVNWge29grlTmyrTCMwAer
XZ7KHIlFUmxYHUfevHKAkEO4eKet1SkKNLthz1hk9yV3B6uJJxruT3pI87vRcdovyq+n9x7OxWDg
3XjrjqZFnID06yIS23IWEjeLPkxOKtwjdHtrPOW1twQnOQzgtPngSo1WV4xX45m3jJ9OdcdwfhXx
NLc1bgWm/WG1l+2GABGkgF3f4TNDirR4J8zVrOMhXBDGUiz7z1uvwz2RjJJTemlxvMFJam4+FKpN
Keib0S++zsh28sTK/YlIEu1S8oM/t80eGGYMrzLO2wOD/ryLiiBdlz3v3Hme51CoyDHSgBW/imI3
LT6rz6lsfTEsG+7gmxyegsxRN9ZQ4bYz1SwZE5YjZhLUj9lRKbFVl/DdTA0RPyuIS3Oypk4Kt+FR
LrfGsQ/NYlJYGYZl34neb5zLtUbuHylP2PXJsPEDiY259zm4U7jykIGVsca51YSXSzsC1Qerwcam
CAmK61WJi6lQTnNhelSJO3o1FrcuqfcTT0zm50Kcy87CbPSjq/LWiXM58VSYNO48cxOZneuIfjrS
tU9JgVYMYLDIw7NrWuHtxtwbKVfTZWiOJOhUN2OgQvvWYYBqA0hYlFbd6jV1bPj4yEQI7bc59jqD
NtD+tt7NIMvfFsw3vZ1Lm3dj8yGdBD13eBEgssriZRrk5xFJ0xj12rNklI6qfgTPDZ6LXlWfV7vP
l0PZOfV7m6Kz42GtnPebCRYQTe1iAq77TQW6uMy3AY/fOcfDXz5YazWS3xYCrpxMnKhorEeDd+g3
UP93uayViPBpLpvIdjLzxh1a8ZIikz81qucBnTLFrSMVz8wPvhZdHRUzZTdXDBsjcdy0BelenW5f
QXBOsrI3mitmmGuXhMhSbuBG8dGm2jQPWg0G883U8HZwQzMHpj42w6x4Kz3nS9mjhp0mneVgiq3m
xBhypitzO7v1TuqaeLRm7rTc1XwcHbFx1f5uauz+tkXWczdzCE8Iadol3dPgNO3VVGp9NbpbQJ/o
K3/76LkNlqfIFcaEY9xeLwX90XI/5m1Gedpou4/XcVt1MgSyf6cV/nxx30jmHKtRBijCz1OsFS1a
c8Lx7iwoZAj2Ikcd3swkdqz7cbGDlu7dzpjahl32WJWzbR/Pm+fO42HzscyfwveVu/qEhlWBeggL
cJNTMOhW7oowexsJS4sdmVHTycINT/kMXARDNlDvhUi3JRkmvMewTmsEOHfPURe1vUsOYG+H3b4b
2/AgjACQX4Hyt8d5tDkZsI3OZJS17VVq2W16WQVh432Z/DFf70q0kdnN4CkeXtFgdXBlLnPPEwhQ
Yl+OmGdvRzkrRon0zyQ/i7ONd4JStxu5Qc3wdZAGGhpjM6r3ndOb66VeiND8ZG8ebjKRvaT1yRkR
fT1DXK2293Z6rg4CSyNSF9Uc+juYzkb/6KYlFla5heWRhYATPneQuwkIUJG03gjuM6c9ZwZDlCI/
4ZZQ0F5qRKYqbnxOihd3y4ttixY9NNMdqHw53iMotN9t0yb93QhZc9mbcsxEHPRiEreTYdRUc1mR
BLN5WbWW/TBlaDcGoMEPfl1tr1lxNjHcpEX7K8QlLJTtw1mFTYU9jg9+tsljtwYkGmce0xzlBaiz
h+q2t4shsTvLxP4t3fwrijmuZHcm3uOp8B+R4qnXipQslk8IMdLM8/6OOXb9ZnXD/HXcsqXgqVrT
ZKvn/qEouzK81FMTXGKW5A2JUWlNMhm8xFhn6frBN5fiOJbdjuAMVSRVvvmfFzdMP42IG98ZlL6J
r1gK2HL0CXwr8dYUDVr6M8X0el5LdULnbN6ijxX+MYe7YF/odLXqqJbdkGBJrI5sBuJIW4UwD6hE
vnR557GBT9pY9qvptJxDff5Mpmp5NAjQiKpAh5ee4y4XAvZG7FlGeLHmDZNDHDVu8hD+s7cqFcRL
s6VV4i7CxTOdQ/LQ1Pn2mBeGZzLHak0U/9BUrgOEuVgzqOLZVmMeo7erbnmCsAf185qi0s/H6VU7
YQ1uyCiKofdcXim8T+0YPcnWM5YusO7L6HT3BMuE1U76TX67gbdmUdGNjFZFtuIrYHUkgdh92jxu
os6/Mstms7NmOra8Mc0yBlLunHjA3BgDo5w039Wt3B11bXuhVeeMSV8VOVGHcNdMljJeDEV6QkBT
I0IKpk/eZsEo7qfhyt423CJkzXDMStFkAW6dVpEaZYwPgBS7rdTDh1VbX4PCLW+6aX7nw7LmKJTV
DtuY/or56Xq7dHm1EFI3FPgckBzlD8EkI1DPMkYPJC7UAknCc4zpKV/d4HmttbyyoFjcAaay8DeM
CvZQ/81kET1rI8wKOxpSeC8xby3MqK/s9FRDzHTidDb03vc6IiPDxuzzl8YZjQsGb3EwD90QG2Ux
HHK8JXFy54KJG2hsHTTdcVwt4tFcguYKJomMmFgHfsR+6h5tvjOm1TT6d+60wiFHzSuvN0xETjTI
9XsmDnDgq8kGZGtz5vRpUDixi4jzsmwn+XkpZk4xvebyne4C/6bYyvVT2PX2DvbfFJUA9B9ay9Ag
uoojtZADgIWDl0W+nzRAVjQ09aUwOMnXllTmfWbaQ6KN7qtBdOVRtJ2qkzNFKP5fubZWbnVaRptx
jo2aXGXv+Nr9NRbFQM2WpfKiLAClCJ7L4jrQ7U+YsN9zc6B2wPMlrAxmIYZIKKR+IC8O7JconvGD
GcuenRpfHHGJHdv8qoXNvM1s/NuS5Iaf5XJ/T5L6dlkYsWh7oKBSuYkfLttOxSK2VTHQbpGxYuax
uuk5o4Hxx9gENAc+CR4/YwN9E4j+gw7EVbGcgo6KFhV6KD4MPxBuhtELVVMzfVaze0YzS2kyhzLZ
vCIYRGrY54uenpYU+4zWoqaGDBGUR4b+dHzEBW9ql6+e+YJhXDjTQBUmzas/Lt0HYSthnDwDxLwG
mCmleGHcTA3dCbf82lQ17qdyRi59FGZLfUDupnr1Q8kIaDrLaTiZw7Y5ilq299hoe8hJ6825ma1u
ehfQ5eq4UZS193LAy/JgI2NQpHo187RTpV7XXaVTpGWWEoznShqj/iVc3TODxOgqdlEeOqAyrOqe
wmJigkqkjnEy07UymCrpvot9b95Owmm9h8Upax4teoUXvWjOOtQ0YLCUVnvHoLiM+8x13KTMjI2y
0GjSEQwOC+ZkyMn7PQWFOefJOrbryatNerZFCNAPSD7dBbljPXMT+usPUBb7NumENN5wMMGZtV0W
3z8wsSo+eXVr4y1TzgGGOqhCXutgKczYGJapj6p5Gc1dOZOsQ3Ly5iWqA4mm0ZQLWwDomBGbpTP1
p7pRXUU3UwEcIyMbLsOt4pgJNl3WMIgGCC+ZL9cq6bpwoB+Dbn7ImhHCnERG2OxKT03Y9Om8Bhaw
qpDtG9qMiNZ6Gi5ci4j1PclL26kLV0I2vzGu/i2a6ZOE39D8yBz9jm36f+WXfvdThzd5JnGOP/6p
/wdJqDgGfvuieP9/kFy/Y6E+Pr/Amf6dznrmrH778d9JqOCDv2FsiQQZ20nCKzmM/5uFen7prF1F
M4x0GHM7aHh/sFAt/zdPQCwmKZFf+Z2gOv7OQj2/BL4Aogh5nP0Co4Z/g4X6gyMwvsTkIwcWsj9c
gdH0ih8okBY6dQZogZ2AnxqHtfLBWagcgkl/5ciORv3kkQ8Zl45+HTPrFAIknzAYunFwJE3kNmB1
PdvXcOz3ZAy610J9+veX3P+c2Xw7vw0ATG+/QIEef9lP7ZdnBaH4/4MlFkBd/Bc857cvb8Ozevvy
y6Pif8Zf5Ndfvj1lhJ4W362989/5femhTP0NPhs+cXCgoT+fNem/858hP//mIihFwuqT5MrK+8fC
M3+DT4leN8Q5+bxaeem/Fh6v0AGh/sFEE+m3af87C+/74x3vJwSRMJ8JkAV0xTjvTEH9MwHWKWXD
rL+6RjsQW+yoeF5DHWyjugGpDZ/+9G39Ex7ymU77j/P1j6thl0BBgcgagsP3V9uK1TLWcq6upTEf
4ZXtXPMnouC/XAFLJR5LmKg8uFB1zkzVP30eOsi+mxhxXUNaoFZukG2HRZ3G//pz/OVboxYKuaeM
u7GacM6U9j9fpQl8A5yzVtedoPSvJuHuetq/g56Ad/tNdvR61s98RH5Q4PHt+USickHs2Lkymq/v
r6qKtujgko3Xoz8ZV1bafu38tSYfIQxOQ6tXAHE3O4ncLZMVDiij1jygUJmxxPvXH98+f77v7uP5
nbD82E+g4f/FYgTLem1ABB+u4f8Ee5z2rSiFsfSRIO3sSMRstgtr20X/5tBMQjyLmDXkB5IuyUU2
Z+u0LJBV19rBFRCwGump7ezate+O2TJ/lK0rk0lqsJJ+Cg4WgEMBBdudLz1rSB8wBywJcsulivs0
8K7MVHr3//rzfVslf/184qysQ83i/sWGLCjX/8PceS05jh5t+oqggDeHS4BksQxZvqvrBNEW3ntc
/T6o0aqLIJfY1n+yoZjoCI3UycTnM18jeOlY3RU+YmCK1n3JUGBYsYINh46Otwn7XKEZNHAzdQ1/
rzEjbBF40QFEveZI+M6vDXl4dhszeysLdbh3k6h29B6oUEFRY3f59x5flqeJobJTwP81uArCpZhN
+iQdBspRsn43abduO6MxNj0UHbtUOmsNoHbJw+90kUH4RWiFrQkRUY6/44moxWhNjIBW70SKIWMa
8LyuncspzQ7EKafjGLMlRlkD9IamBHfVOtmPwNw2kJocby3YzIsVF+K1fIsdiiOulmb36deErMX8
llVea5M48nF2uSjoXj9qwV1Qb4zRvw1SA7o4d3K1XFhHHwD+43lGqEl2QqZLpPH0OA4l135En0sO
7gCNboPH8Nk6pLf6NfNdegtvk5W4TW/7g7w1NvmmevF+WXfWwz7fZzv5gBCg2tja7w7kxSFY+PrT
hLn0u2YTKipUsF3RGNwp3c0wVcZSfS3QR3W7cROCDvQT0w6X/HpOZhVMaF3Dx4Ndhdb53CwUEHYB
Qj/o7+AM/6ZVsNXczF/44idj+xED6DDNHtbMib5vU+WACmK6SAUAdLzYtIbtR73vo18L83e6sB19
wlkkDvDPR0QY+lCEaZ3ewbBxsmvtKnR+aHZpV4d84TA6GSwiGdwWJkFzpMPmjiQeOLtYR9nqLlRp
frndpisGWxq+teOXoGrXMU+WwlgQvzk5AD5iQiXiKsK11ZpdG1Qen26b5v2dFaerUI6Aa5trg4KZ
9VTFkq0ted0vxZtfHIRasXjs9ne+S6snzu7aMd140m+9dneeld/J0d/eI6YEUfRDrZHrFn8cD58o
t0Zf6Fl/J3V+v+skU7aN2Fwi1Z8MHYpIsLh5kqAGoyKRdBzFi7MmphVX7I22mIBgTkHDwxIAwvtA
Qujym+gz9AClL0/Ok6/5EZabH3c+FCgnbt3nuQk2kBJpWBR7wQoeRCHa1C77uIGQj5y9W3G08mp5
YeGdyVTlrQRgmzKzCJf7OGRhCJLqTpkWNG3wHKeYoG4qzdiM8FTpeD40OA1U1u5yoifL3YIqw6GM
PjriawQ/jpoEAAU7YAr7gOoRBY+1W26NULLDPP1xOdLHhPi83uE/QUTl/QZnWeM/s6E0sxjPNmVU
7tQ74aBed3s8HzVbfnY5rKgcb/N1usYeEIqJoi0M5/RXn4aegsKggjA2ffvPd95MGWSr0pS7Eew/
x6ajhRYoKeSvE3VVEvFyqmfDcfiLEmp2PEJmmVpthzYqIg93nilCvro3qcbE4CYDZR3JBa+k/7yv
7v/J4jNzcX4ofHzWT8FmI6gHPJapt0/BbkzhXXIf//bvpxWIOBLTBKIdonHH3w55J1hfoi7cFZ3b
QHIf9dUwOZBfjjJth8cjhHYGF3b+kSG7z70uVKmUAjnJvD3YR5CARfWexRF6wUOgbC5HOv1esCkh
63CGUsK0jBkTL8N0Phn9MdjXVRjc+Spsp9ZXuoUpMF9X7Po6pRTIt/iLAWGcfTVPGsZAA5l+8AVF
38a+qTyPYAC/B35vbQsxXuDqz/crwiETAIGeq62KIsGU9KcJrgJT8cfYKg8hJumS7x+6RKENi55g
JT91gK8pR1/+jGcS5Jn6MVy8y7mhHUfEiHQswqIFG6zE2aqWup3mTfVMz7gpWmNhDp7MDtLjnjkJ
ycFzRrrwOBiO2CkQg7I61GzHqtINGM4bIKy1Bb78ydzgsIExrVHhnjQX5CnpT5/RjfI0xnW6OjRx
dhM0N4lobS9/tqUIs3kBri6MepcIhWHao3gw07+TEwTQMOUwyWgy6zSkX2Z7HZh7WiReDdycy5sg
XsvVDtVS53IaH46KR+v1OMrchxgc3uhaEVHUl/xggG2CQGYL1cp6CH6E0Sr+1blOFi4squnjXAo6
3Sg/DY/Rx0OWZASl3A0nQZDWrgJeZ6UtnRdnlhNrl/6GSQVKRZHiOBAiqwjyT/Mt6zEu6LN71RVg
zET+qkvLtQCTYNW1Py9/0vn5P42bYXACQ9xH5uSDoP4pOd+TUEu3xhLcjC0XK2OvhFeVsso9SCB2
tWiwdi6cCbkeCSeeqCfievpI7wIJspIB1K7ye29cWRvlZryJ7rztuI12yrV1Pb4LPztzlf9akoI+
two+B59tHmqJWg04uPIgJjKNm3vQcwsT9NwImoggTLswZ/5J/QlKRdsmROA8caB/rKNEdRRPw19C
HffukL5nabCwCZ9ZFGgjohoqMYxoOczfThT0TLlVhO7QS5KD28w95oW3FarEUqbardxROlRxbn/v
xQjMibXqOm3lprvL8+h0r0QUWqQqAx8IAOlc4lUocUIyymA8SFJqG6Xr1FBprYXJei5VThwRXfjJ
tYSy6PEKKUo6Snz64YDuGeRO+m9gbuQf5lu/hx7zvX0tX9Iltv/pkUNmn2LOZk0lRaj3dx6ZpZ5d
ppskSYCJUPjQ7i9/wg8zs+ONBt9AzFc5t3nBIYo3yw7PTMXMpfEAhgcldr1Y0UOQfxrvQIORBK5u
lZdxye3rdE0cx5w9GF0QvF4EcgqakeSI/ZfJbuFyWh/v3EtpzY43BVqFD/x+PCiUipSb4g7ptnVr
8168EXaCE+yQTtvS7A+yVbArt8lv6A3PSCdc/hlLic6OwKrKPR4J/Xiw/OBa7q+ALiw8TT8u2CeJ
TiUS3Be5sc7Vx0bZiBp4S+NhuBbjlb7NXv2fbbmD7WCCStjGT+bTXloLD+IPbNOEB+Eh3Jev0XPh
wDhduTfNwrXipC5N64KCiox+ytS8ooN1PJ9oW+lGoSXiIXql6kBpLke3fNU8wfc3vi496c6uzc/R
ZsMMi0+uDXGK9rv9qSk7rdhaoBPoX3ucYSvYScNVFmzchYfITEl/unkcZzkbWMUH2qF0xE1+B4/a
xt8AEtvp98aN/xTc+jdjsRK/9AtL9XSfn2JObk1cfXE2mt12AFf4UBCIKf5WDfjEV8kuVp44rJWF
QDM163+yowGJ3j6zCj+x2e7TFBpSI6UOtOet3gTfjOfxh3WTPU4wpRvxZSidKoHiC97KNt+aq79f
MvSDJFo2lEGQXDueP5rgWlaAicxhlPUVNH4Zo5jLEU4K+tPgfQ4xGzxwsbkhjmzo4rXmtA7osd/5
bYoTeXWd7sKduo2uCnWt7NNwh/jpkgPduT3hc/TZhWvAyldOSn88YAmBakAvbIom1hdyPBsEL8Pp
ckzVQ5ulaMbogqVlMx4EleUAmr0qvlz+iufOXutThFkaQtJCOo3Zd6rydQyim3gwropEXJgNZ85B
KkVTM57e0mTcezwbgqAZa6S1x0Nj7a0BwNQXKDpARC7nMn2N2R6KoCVIADoiJoJMs/k+mkWYhYM7
7j1P3Q/epglfUr9+GMZbS1DXl2OdXkan2xIiV/QKwQzM310m6DAptFJtL4cWMg3+S28Bh76xXJcG
JZTvOnXGdqnkcGafBOpjcndhxFC4m/cWiiGqy7Bomn3RSFf5OAIHNCAQCb8bEH9GvU5qfR3Dcm7L
7y10ciSIeOm0m8upnw4mLTRjMthBI4i3++xo0H0lh1st9vsA9O2NPBiwPMXCDorquQLFtXD2nt5s
0B+imw5kDPMMzsfZ3AGVWAldL3sHl6fopEG6BiO8q+N0h/IuQsqijfPauyj7O9N7bMtmnYPbuZzx
ySKho4OwIAh6jsNJ3ex4+rpgxsbMU6092uysQTWnc6IV3kaNvOCvjCXYs6dQAFrMafvmOTxbj0pa
9F3AZX3vaqO2jmOo22Llmqswq5ZcUk6mMC9tKkoGNg7UJ2j+HWcF9UUMGk8cDh1gFJFOUO//CvqX
UQtvxaS1S+ng1wsthrMhp3c+wzl1yGb7mVoocgmQYDhUEGmoDl/1lgSDQ7mngmIPcg1lYtyOXbMw
h6aPdrQxTFV/hG6lqbKFf8Zs/LIAb6De6spDKxeyPQhte2PF7ggP25dXYSjuIepIu1YfsoWlcmby
EpniBtR23ldoEB9/YzpeBXZtRUXkCG6WARAUPprEsxxr4u80dtZeKG5az2HibVvXlOAO/Z3L9DSl
Jn1zjg9kEHhZivNxrsp+8I2iPESjIELMTNRoDZgxt+knVz+hHyOEUufSfSsBPr28cGYa1v+OTQkM
4XiTp91co05rfbGJQM8dSg1SESLgAhQ1I7IOCOSld1IDLBLe6XgD3QJeUoMAalePkkMeFC0M/J4A
5H4B36s4YzkoNkRB1UYxbdwAJffssWz6XVRCq8cFsdhe/u0nZ+/02aYtDicIGirzF5U7pqNfxm55
QEKmWXdJGDi9oFsLK2ImO/zPF6Jwx7OXJgNRZqOjFvnYpxYVohAPGRvtjHwNvegtikLpBuWZwFHH
8cGDxmR3GECuYYYUC7YM5xLFYnOSy6OLc3KUjWjuYlYpVge9zZvdWMbppu/MeOFzni59CqLTIgBM
PBUq53laQBZMV6kOaDKpa9Eck2+dm1q2Dlb7KYqjxjb8Jrgy2xiBjEKNHy+P5pktAMlbhOqpklGp
mmuAl2pX1E2iV4cuVNWtjqqME2atskUScCflXbjRcdpdCahLLSyBk0sJi47CvYnaMX+e1LmR4uh9
N+r0fVTTwUFApNjKVdfYLvMeoLuoXKFT8uNysicxISbgMICUNQemjjj+8a6T0NWCnucprLrvgnAX
dK6Nk5sjxa+d93fi6szfWaxpdn0qAvZdmsAod+WDFSR2hJKVNVY3mbHU5D+f0tRpRBkWzd3ZRpoh
ISE1KM0ckLvVf3lUG4eVdNd8ufzhTg76j2T+RJl+xadkdKutazHk1tQW/VWWGXbQXvveuPC4PpmL
RLHYEcGHYINCCfU4Cm8jZH3HSD7AINHHq0GBMc/KX0vZPSD0yxmdXNYoWoqT6DU2iIhOzr3ihHqI
xdjoyegt0W0tXvevnrK7HONkaU8xkFmlIQuCEUjkcT4I4VhVzYeD9mMN0AyjlwgqP9ZAq1Gt8HmF
U1kNMkoI3sK5fnq8Hkeew0soDjXSaBUi76OGqnMWXHFPgj72o0xgsYjGthoxWNOFdT2+Ww1+qaGy
oKp9Zl7y4gCuD5IY7Nz8RsPpbkZeD6Uck+mNIXhr34JqE0IlfEADbeEeenr/n/Kddmmggh8K18df
uuRyisluIR3iXnI6Q9/mYQyVVHa6OnxV+zc3lt/87EmbJG0ElO+acjdk8cKl5tyU4gI3oac1QJ/W
bCmmiZRF8BWkgzYKTlW9KwnMjeqnWC35AJybV+A0uEGxYeHhMLu2jZFlhmXJPVR5CttNU74XwU32
M3YfC/UAxOfyJD6XFVDZyUuOU5jW5PGnDURpqKJIUg5wUB4R05iYh3d1mbyVkbGwXs7sMmA0/oSa
rf8ebk9g9TIOAr386CGKhMDfTd93C6vj3NScHi2AlLnJ8A2PMyqSEuq7NLIzh2pke6H15rYNAo1q
86pE3VWhIwR3+RuelmR4m3LLE/l8iBPzCj8OmaNOiUZTUR9EWIFv8SAhWVom4zVKAegNJUm5Yzv8
FYuRsUY2DLP5tFm3fnurwQpBXoGjCtNoZ8yC4m6IR/8uj6ofmRRPGgtV+2Xhx54Ow/TIgjtgMtxA
H2cjrkWdDFU4Rq5Wa2GCmenXwqrzdVa3mo1GbGmrXEVvWhkzFB8hkHVs5O16KEbsPPBUthsfcncC
zxvlJEveXP5xp2OHYwmvM+RcYEsBXDz+kPBGoy5PYm5LrYnOXB3ehiUMVqyeUCjShRvThaN5OeQH
APbolUTXEIscntsiL1CeSccxLV+GdDThXWFsGu+e2fg/uwjK+NA1cKWoxHfvfaJYaNGOSfI1awJF
X9WhEFEWpn/z1BdmsDdRsqhWuIxb5Wrw3fAlwgrhPS9ELDcFyQAXLAxW8K4E0pivOiYJREpXluE/
oViKdJg8XndhrT2ouSxUiDGjlogYbeyH6P5F7rOpRgJ/cS+PqY3mRbVP4Trx26Qg+kr1fAhhiwrG
uxrK3UMEUx25q7zpvg9wBUO7TcLkWaSsDV431ttXwCPJ965rUKNMi8Q79B3tjIUVMX2zz9+UliyA
Cg5gaSqk45h7/E1F+B0gR/TiwNbteP16kD0MYmtb6raXR28+meeBZou9E8QOMSACNSaajkKLQ9AB
dYGFdKafeymd2RRJqfNkiBkWB00EQ1v4a6TwF3at+RejJkHtjjNOBxrPdXlW7sH/QqpTKWwPcRLu
PQSx2sDCPaoMdRs3hCXQ/zwhWq0gHVll0HNgQ048js8XvhAHURWr9PYQ+FR2BjGv7MoE7395cE4O
Mgq4FFh4XyE/YkJHOo7S6nrfSkIASMNv12WFuU5bG491gfSdoSBTPtKONBEiQ2PtcuD5rOCdNflf
T/cSWqsnT3+z0/s6KxIel6qOwDiGlgUMSHMhvbNRAANQ3uBzcnwep8d7DhCbklLkEFpHbg4m8mgZ
CJ7LuZwOFbl8ijL9ik93c2yvkPTRM56pYZyuE8v9Qu+h21wOMhPV5zyYvtj0RCQST6h5DblBdlv0
kbU8dDXc1NA4FNm4qutf9HHtaMyhCCI6jqoouj4+JxYUYBQk+TfdFVo7C0vhdNpw96F7PLny8Jib
W/MMsFZRZkYjphdiO7X06yjLnTECIiXjM6qpm6J+qGRr4cVwcvRAfsFmEwcj2AAykY+/M9JckEjx
FrhH20yz8Eu+1pDmUXfJl8uf+nQ8OdqosUyo8KnAOxtPNSkr9COE4D6W0LgSRxTQE01eKv2d1Fd4
YU2+DB/8pA/M4XE6nh4bmB/InKQK8n9qJEugfLph00oqonqGaHNuqZR3qm/VwIslwGF24YPOE+UX
fDQ+uPGJVMDUWaJoBBZNmkr1oQV6bWdD0iHBkWQLl8qlKLM9RhIi8M0o6B56yztoCQB/A0bOf5EK
tnQf35SasTybG32XxHFPDfegeDrHZgSL/EUYJXFhFU6/9eiYmSiT6BTQN0Dih0V5PGYGlx60cj4W
oZFuig4NjMQXEMLozWBTVEWx/rupyOGJt+x05UGYb+rqHMdTcrRtU0UqDp7esjX/LrSXywGmIT5K
6CMAaGUmAvvxfCVzN9czsdWKQ2x4KyvgHkOLyH/9nwWZnZx9mTIDJIIEaWeHxZdufCqM8m9nwCyT
2dCkkVZ6YsANQMreO2CUwTisLqcx3/X+GYw/30o5Hoyk8PV8Ekg9ZDiioxO6UlmoiA8hH1+vu6Vm
1tLITMvq06mCX7UZA7IqDonyLEU55O8bChgLH22+pc5Tmn7EpyBSrgxpOA1//oN8xl2hoqvBC30h
zMkWMBub2RZgIg1QQ0kqsJz4rgA4xOT28tAsfawpz095KAH8VaFXi4NJLV9I7g3tWTJ//89izNZi
HAtJEMbE8AbwwOY3JXnVmoWK91Ie0xT8lEeQ6aMxtkyxMIFqJgHNir/Ei+3oheGYA067Edmg3CKT
1gxsVUXKRQ0WRvxkozwe8Tl8L65IAomS4mBI4VVhoOIIjlrO10r+/fKonJ3B0AOo9kL4oJJ4/MVE
nB4AP7LseVqsUX60te7dGJS1YT262kJL5OzofIo1/ftPo2MG0C/TbHrKlJbdGLdS+4LAs3M5oaUg
s7VSCmIQd/K0j7X5Klau0My2pf/m+Qc34M9nmy2YuoussvqIgkJ3rhV2JWD5IwZ2k/79lAZASXuD
QiTN8rmkCyokpVUhe3gI9NxW8wb13wiBjYUoZ/ZmikmgiXjQqjyXZmWJoqlCN5+8DBSLjjGP6xUy
t7KEDjNdVRtf1b8eJMJxIwcTR1HipAVXIHgILZnpXXwdKV1FSrSCB3s5yElR9ePp/CnKfL71WhxT
DCoORbKeXi77/D56CBGwzlc4AhQ/xjv/QV56eJ6Zf9wEJ3+GqTZAjeB4kiM/JQuy3zBeVuy4bvdL
b1pHRRr3cnJnw3yqP8yOa8OkQk4ngotH+K0H6xUL+6j5eTnGmU3oqMYxO7BlFZssTSBG6MYbUX0o
pZeqDrYjEl2XA50fqU/ZzD6aUmELVVdsdx3CBjLtvNVo9ndlJ79lsecomUkXr9kCVn/UjNyOrfC6
NZRtiwvS5R+ylPHsjDKyiLJqN+1QYe0UCHxgrL0C9bA1cVi4HOrkQfoxOz/lPDurEC7NJCgqxQGt
Mq1EBW5VP1ePxlX04sYIFjv0wbLEzjZusvC1zxxfn4fVmq31CKG5qJsCS4jn1CgotsPDQm7TXzG7
Fh+FmN9Ym5SSyVQdQ+zAemuQaf0eIfdTwznDPmqTaAspLYzbXArKk6RswDmT7avXnGi4kwOUk6J0
Uwv/1c71Z9Tm0MtAi9g9EQ0+BHKxxjSniNqNFL1e/n4Li9uaHcpJ0nhl9TFCaX+lNTeKX+3EcHM5
yJmT/2iMZrujK1SymimMEUKnW6ktV6PureWmQ3hpj0vt9nK0swfMp+82jeCnsx/RwkDQpu/WStz+
I2Q7s20+IhOnvmAVYqObDGxo6U2zNC1m20o7/p+g4NjZVg5+92L2X8ZqgWwx7Qqns52eGcTuiWE9
y82CuIcCOdfzOs02kYY7pVGsdEDOBmKb1On2mMlf/prnI2IjzTuaf+bzPaNPV+BPxPmZW44bhrd5
OthpOoI2Mh8jNB+LeglsdAIc/2e/+hNzdhpgUY2Zks9bOlUFu1MQRjccExutsQs2WYbwgryTrLVS
XaNKvLBXnowjbE+QiTqST7pJaWl22PmZoceVLGj7Ov+qxAVefpqdaZkDtn79lx92FmmWpGVh2dVh
MLUvxXu3ENEkJcGQp2odvNS54dBe2FyO+FFaOZo9s5Czxa4MeqfjfKTv1a0jX1ev8mjTM+tRUcFZ
xQaVf+WtE5uOzKt2PeiPJrShGwQ8F3bQkw6fMv0MADxQaJDtt9TZqVAIKUKiIz8jeK2+db9Lp9xV
j+WT92A85uv4W7NrnrJ7gtNCcxbb32cH+FPw2Xkx9N3o6jLB9TtUMC30Q3CKC22lstubyknu+238
kqWr/teSfMjprJ7SnrC3AGu4cs5hmdhxKWZl+fq+L522XVnI3dVOKayDeu3WK82R75asl0/23VnE
2bkvxsOgRFhz7IvBepDTZ2kM1r3XOqX7OvpLw3pykhwHm7cbRSv1C7+a5jMsMLNcmwgL9pa4sLkv
RZkNXyyMqVtGpJRVGw+LGYHWXSb9uLxQTva8WSqzTaADmawkiNXvAz/ZynXGU8u6Usp+XaLArhcl
aoDlwoP17LQEcc7EQPSF3unxoWUWY0lfzNX2semiatnbWuQI8bW/RPI6//3+xJltAUEcy+04mto+
8KA9Kftc3MpLLvFLuUy/4dMBjJTlKFWZxR6aPcdJ4yiGgNNDh+/jwoZ2erH9GKg/2Uy/5FMkzD6V
rKJfto8QTX+wftRPGA5gaLOLv6O/+4Z4Bl6azdKtdukbzs76Tut7saQPvk+rtV92qwhZdVl4uTwH
l4LM3gdKIXlhrnEQ4Y2xNoNgE6LVGMrry1H+L5vSny842yIEfEJ9S2beVdjJqQcht61v5k9ePjrW
pE4TbPR8YQVfnh2yONv9swoEN08B3PKyrYJHpfFcQThAi/NyZkthZhvFOOSqH3sMkuZh/WV4oIDf
0t6RrXLhE55cN4/m4EmvS4SGFSoDA5UHGJyt2I8mYvgWzRJRQM//v7mf/GefAD51PONxWhSzCMup
fa3+cHX1Oi++8/q3u1JxLn+/04cyKCaT+56l6fCGTpjZiZoaGBr02r6Hv4fzTfLYo1G2Cn5araOv
nuLtEpNu2npmtxPADfD34YPQ6J7TvdQBGHlJb3hv4diXCxRu/4uFS4SpT8gJjOTibLJbYMUVnB20
vejj2horcbUZMkT5jEhbOnrPLN/PoeZ3HCHRW9WHZLRPdFS6i3UolxhK/r48RktBZnMcwywxKMCw
7EUZc6sKU4kqR31+aYYvhZkdh3IIrklpycUwOlul8SAG3zJ0yS8nc37CAXShpTsRDeflLN0akxR/
B20vPSV797XoUYrgNa86WJ5BviuLlVyjGbwQ9nxyf6LO9tlsHEQMHoiaTdCk51p705dk+M7du5kM
f2LM5t1EgBqNbNT2INVuNXmlrtMnZOed8ine4DrttL/Db9pWsZON/F2sV9bX7Ht2dfnrLqQ5R7mq
LvAKqRi0/SA1vE8th6dpnL1cDnJ+Bf8nz7lYbSYVboTFgLbvhNfB/zb+W2z2H9ne+3/2gkuiP+iM
g0QEvAq2AhyMPiX56biPCtGtA8xh7qtwjB3Igr+EXlziGZ6M1rQ5TLhDtOCAIZ5AUUwAg1JcSe19
JKRi75i9K7wrfao/VzT6DqqcFqGj6k35BXc6yqGJ2lS8EXuve/WbprAxBcLCNOgkAOZDLHfvuGJp
mJbH2IqucjitX5Q8KDBqpmQ9rBJktjCXF6oaSe22qBdusvMXwJQLeF8ZmXaulajJHH8xq1HyGnf0
+t6X4/G5TfEFDssioZ5p+EiVJ7tJzHNhRU1/5+d9/CMm8iGcGhbKffMDXombJCsspb5nR29/YTTW
2eBgsW3qkJ7UcmX8GontS69ou8uzbz7FiYtE8qR3CUoC1MnsaktITcIeprvPLCm6yTJsehHML2xE
zPyFO8yZzzp9UeYg2oy852Yb7xCDqOxGrbt3TTRHfbf9hd22oyric62Md26DEvrl3Oa3mSm3zwFn
W3CoIcNbKEZ3T/fEX3ex8IxhSreSB8hYVeX+5WOEaCSFwqkORlxE7uh41khmroee2Hf3louxRDSU
4aPudq9ZbLg/q7JdUi05kxzgHbStgYIzdnPVEo4XGT+YtLvXDHSBlKGpHQ8ZODvJItcRssJcGL2T
Sy8kOoB04FTBtNEcmoPNPE2rcl8wlfvY+B0o3qOGgmeUq1eRyM3NlXGfMG/kLrkLi/xWDZfK8Sfr
AwwdbS80RECooPw828Ws0tSEEJ7dvTKEGKNU3m4QMazp0voVM49ihVawsQrzJQ2mE6IDWR/FnYbh
0+7ZuTqWRb1C1qH0pR/Uja/hISzIMFLz1ZjhNwgYt6zcXdhJgGB7BSpOurA3zE8IbVJNgYMOHm1S
UJ2jZMrYFIVgNPR7LRIn9y0tXXXVsNQYOxuFSUPBUuXy+vElPmUqMbrlRFLDx8sttmmixFzxYHBc
XpMn0n6TrC49P7igqG7jSjHtEp/CGGamNFkjBA99rzcvMgamoe12rniwsDzOVkWS6t/SsILaEAeT
UXQc1yZ+qEaaP3toZD6IJVZI4VDvvCqLNqMnFtdjKIT/HAF/ZQrw/6b4f1HH/f9D2f+pHPAfzUDn
W/3tSPX/fzVVXR6Lr0//h3+Lrxv/AtIKTB3ArklVjjX6j/a69S9N0cDywtNmiQIh5q72b9F/1foX
jGMAeJN+3qTKzsL9t/a6qv8LSje8GjqxYCwNnmV/Ifovg5M8OkMp7nPLQcMd6h3x+GOa4Z+mVugF
tW+O2OaIVuteVw1q5fGw7jvjzfV8Y6MYxTWogK2obJVcvAp6FcuL/t0IwgbFJSQkYin1ny1twF9G
FfzopQuztVDgJkbVp/OfB5nyn+9rW1fJbCtRPFsKNB1XIqy9YrnfBMFzNeDWIan1rpXAG6sKZiA+
KPnJFN1rd41l4mvxVldadqtY38uyuR5kE7tqN1qpfYmFUhWgiB05cE1Rgc6vex0RIUQQ79JUtrXK
fCgs0U7VLwImhbU12LFg7IpkDO0YhQe/Q+TbHZWt7OKA1vWxPRgCQsN3qIuvShhDSRQicTN87aWu
5kITbQsp3xSYFZVpslIr960dhCs5oqPah8060Fyn9JC+osrdXUv5e11joReYb3q0VnPgAMpXnAqw
KAbs8KUVGtkZIlm5wubQwa4sWlV6dY1c5ksRJ9u06l7gEP5ASxGBdyt6ycZreTCdwIqsjRnVt3El
Uk9OkYVT+hsrEq4ws7LRo980MP2vOxlrayv0r9TuUend685P+1ejUECMPxsWGAXqwYJm2k2C4WrW
H8rQV6Z7WrONUn81hob/UIT6Bs+UK0ExtoWc4I727reh9RBLlvia5WbxDEy8uUP+/LVGrhV55vfE
ytZiZ36RAFvEYvFVVvPrOsLKvXwKfUzsKuoWo0c5PPFrD5dOFZ/SMruKMxlwzvfRFO6iaryp4751
8j5fV2N3DVrWpP2p7Fqs3VqzCF7LprKLLknGVShS/Q39x3Qcnjo1LL6PRdP9MvMvLqU4rR++4UDq
eK5534TxfSl3dlw8UBBYCS713Nh1LGRE8c3D6y7JDejcRjLiT4U/TqniGm5Vr32TvgyY7mGBi/lN
kA3hpggRVK1FdI+aTNr2NOEg8TqYAdla+oI60bqT7oIxfpD1/Aa/P8oZY2bXpmr7IToJkrhyE8+p
IA8nofaQW+5rlvFJBzrJ0bUay5jFxiLU822XJTs3AUro3eUYQ/O4V8B/ib561YPd9oRmVcrJiylT
wDV+hh5d9ewmMpJDlSDDpOSOqd0AUN4MyAfImE9ZVvUs+9ZTEP8YvRtvCF/k/Ib/6Z2uRM1ablVH
b9/H5LtVPehqeK34jdNn28bKJ/vDlRfdWCBn+gZ2JIY3HOb1dwl+jNjzeFb9B1fmv1eSVViUrl1W
9F29FKerioJE8FIM4n05hl8Gz9yLo7oZZRzIda5fFu6ffWGbxnVspvGtBcWrsPLnQvcecmOn4Cll
4LXrJJp0lVSZbns9hpwyd6UVCozNKlf6K6ESfveBEdxoZngvReWdUjS/uyB4h0/mr8chfMu8EWd0
X1wXrbK35BApByEonDTUhh/SWHhvY56bD6BD023spnhLs2+swdc+YwbbXo+9WR2S0Wo2ZZGqK/C4
LK2y9+1QwNE9tcp7udKeSgWhIkyzAVBtwzhMf0fjoL3GRoeZdeOpK2TFnzXgQCnsLAYsDyp0jYKN
VvnXnlhdtb5w10SiUyLvXBrV+9iavl0ner7S5O9SXF7Fbn1TDsKTW3PwG+FXNQEz66X1ujdbb5PG
FVahJp7sXmN2Dq7fcIa8tVd8c3voX1lq2FkrH1Lld1ckOEzr/Vuj3mTjaGNe334xFdwSWt2DQOV2
/Yq3DbAvBAys4aqPhrXomoiZ4VKNA/QovndNBMit9FGOSU2MG+HSwo5Dx7NKmabYnDfUhzSolsUh
CqsBGyZV9ADDevinFm+JbD77UilukQ+oOCdG8Qcm2IptZbFqV2MxICdgrIvii2wUb6ERo9/nvpXJ
tUAV/LEIfuYVCvxubNgR6ukDiyy8alkceb9KdUcwDoF4reKb1FjbWvmRlXbtsTTw4VYK3FWzXeK1
73oIPM813avYU3ADFTcR0zDPmLLKtwCXMd9L10ow2CJGgVEH3GkQeXOrd3EXrHp3pOgq+VtxeKvY
z2RD+CqOoWPAyJq0jqMtpokG3LsMnzeze5RcNBA6PO/M8TZPwkdf058AWHmBjYJ4fJMn5t7Ig/cK
OuXKb/pbk/RaXvpt+RSgbKg5jQ6owL+WxdEZzQdT9b4mQeB4XWq76HQ31a2qPhXsr4Us2r7owSWD
QRy1K6GOtl6GIIVlHSzMUM1sV5W3lffm1sW7ULGoi+tWwVUg5hWACF8rGWsLf1ofochI8PZFW2+N
TLjT+vhrYPQ7vXhJ4vLNzAcqZNlwY0pWvOo8ZVinokGXys3CVa7HG9+qjT0+Qb6NlepkolzAHpC6
VdW1t0IXPcCTy3fqmGNd6XnjVf6/qfuSHdlxLNlfadReCYnUCLzqhQaf3SPCI25MGyJuDJopUqIo
Ul//zLO6ul410I2u5QNykZn3uke4i8M5ZnbMzAoU8cLLZRtVSVaX1aXz43TQeMo2+fLtuCklyeN4
hKdMoMqs6rrtrOsjvMP3M4EviUCZAQkg2GWt9wlHZnbdNTZH5Nbb4AxPbOG/4bx1BK/fpkvP8r4h
mMyKTs4abgY16MeZe5uqjb+IacMc4aVfKkxeFKLF8fHUwcfOT8uJrOnaj+HGEs85MsdnYJiwVBIe
Z2604ip5M6GDA8+stEBCV4oo7levtGZvJIRQkkBrGCM+Mu3xYVz9JE2zH5JEZQho2yBupWii8TVA
prfjsQdPrh5mZcQGyHGCYBJY6YsVQ6U+jqpKrRsPNzwCVzK10qMIzYaZ7QxaeZhF1oTzswr1PgKk
nlZCzularyZ1CSqTdSja2ANYwaED28PjGIHkC3G3MsK3Iy3ictsDjzSyJqOU+csRYWOoDoaZ1ntc
YujNJ7ZpOgSg9QkcW+u7YSSwEne+NUXKSxLlia0fvF4+Cto/IIz9joTm6lRDYSjr36gPy9o5fGyl
enPdn76n23n48eAlsExHr/wogzlDctt+cWcEHi475JdvYR6FE+EkoNws+bkSZx2/M3Jw9bOHHc24
nyGxfBGHwL7whBeIX921zQ4ZaimHMaetdO4kz9S2Wbx8ILCvCEazIe2lxgu1KTM8Tjw7Pwcg+9R0
QcYHs1u8CtdF/44c3yZTiMF7GTuw5QygG43TGFatQWwswhtjZK2F0dFb0e4hKsN15sdmicOiHqt0
YM2PG2Mrze2xRDxtPcQQzYz60sC7w4+OMNlFrGvvXoyReT37nyOgvMS4PiqZYffndBEtceqKnUDK
SUZA9siAe9jCD2FLUL6Z31zI3bLOPB01dMAxOZA63HcA/QZ3NRtMb/zCTFihYnn1pjMZsQwq8jDX
P5Hb5gANcdq6B8zhH+jK72FgizjMPq5gqwNIJJqfZemh/oBUoGYQLIys4BhcE3Xy7MPisUbpdHG6
WvTZxLxsanFw+oHjYu2ztih1b8I0tDJzEXZn8CyaGDpH5c5pDw1NcJ4Reo1Dh/6EbP01LPgIHuCX
spqja9JQtgvtgpaiIfeDNHGq+4dAjL+hc1B5YvBMYBV8rBvn2vHk3VhVrJ5zR0YPUSTtfhm+gkHm
LEDj0Ff+cOhcwFa4baegeZzXXxzujMmIL3SY9rSFae1KaBoNCGfvpoM3js/KX3d1Yl+CanluERDb
1d4R90S2ENQ1g3uU1M1rUp3JMOwghzWpt85HM8GjSfgaieYj3D7DqN9w5A5VVUNwEEPcLprqKJHp
KnxIgtfQpnL0gDfNT8207hKnzdHoPFl85c4C41MMXCTNyk+awxANCdjwO9TqV4xwYmTOusDjmnXb
+AJy3zLIkc39MdXoApbZ/UTpOr6FAAHy1njupexDH4eH5tt6uilOZs/nuVOSMA+91oNxdURs6jjy
GDFR70pit1J4dAewLth3TZnXij124VredwggzfQ0il/jOuLEreDSGN051rR3Zm1MGnrC3fgarq1J
AHAHidyopbfMg6srBCp5yJNNNHco/SW+jIo7LyYe2L1D0OppStJuVbBCZBROPlTsojl4Mo5ziWPk
J2PlYEWKwcSb0VkQ6eFi3olwZDLHaPsGJEvGUeW8VDHagYZH7B1+R/eNi5FrEqBi9wiScpto3ZCl
nfaI0IXRcjvgOPCjQgzDoU3YNRqpm4KXu1SYpIPWjN+PmrWZ5l91Az+zUZE89AUtZN06WdPzDy9s
mvu6KacvL1inHSwPuwwZadlSo3STlK7ZEjXONh6c6aQin2fh1KEyQEiRrOfkFCpcZGMJkQKy3w+B
9p+Ig+BS2BAOWYdOK+A8h/3JhyYT3QwIu93VPnHyRS5Juk6YOYz0SPeof7YCllOLEM1tCpin8LWO
8ZA2go/w5FrvlGz3dTQ+TG5y16P8q2qWeq3+iuARuvjwBAjhbsIk0kvi7sTX8C6aJWpNbBYyRxnp
UT0qD3ma41CH0MLx6s4gi2o7+OhxlcJjg99UiBGBHrTmSEnmBbZHTzS9i5G8LqN3pYLs7BSdBky/
KcrvDFb2sa1/pB+/je68W5Loh9dN3vL2e9QBZGHsA7j0jvSfcfJcLt4z9abHsfOfAtNXB2arTycK
P4IRuQX99BY587Wm+PQOPHZ6GF8V4xp+iBJbwa0LqGZRMhuFRFoBnbVM6/oLCTX2WIUDMq+ZV6Za
A4EMpgBZC3OLSHGk204oJBqIGkdYjG0GB+EVEtFmTSwujuMg/3B9IJj02tHuXXiwbyldDYo6UHdD
JMMCovwuD+fpvHZTdYkajqguG2d9PABt0+nqus8TrpCp65+mW0tYz78rwxdkyK4CB00I8kc1W2LU
YSjLl45XjwPv4Ko3XQRp86BDMSXWL13PKcXFm1Wjx1LZVrlUuK4NorFbuxQWw/Ru12zRlV87oTeq
hZOGjewHVIgHOFXrUxSXPzXKHCg+jp3U99zVX4kKZY4ni6Yf437dyl/jFSaJYQWBBua9EQJZ8DF+
HRsYRcIJUKVIgm7Sm84hIoi8997rRt3XFdsFSK6gt4sEIyRFF8PrJfJvzWqZdzBK6PxkO04BVr53
4B49ugumPrr5V0DgSVH10ZaZaKNjL2+9Ja8hdY4QeByglISjgk3b0O5GBec0RLsCRSEvawNvqNoH
vOFNaLNB2i5qX80hSqnow6+HXR9Ph7nGTajEfqaANECuQYU3t+DKku5UokS1mnn3VNCLivtMUecZ
AZJIlneExI3bxG5aoWzdlZOYT8hhrVCKmr3u7ISutVHqBRXRfEok+fRx1ylnzb0FpV9cTcDSdBlc
tF0M/BOE8fYVtfVliW7FiUMr0CmriM1DtJQYBFiCcHloJl3d0IxHTEg1+BdqX5VAGjkCYhe4DgZg
7Cqezc30W4ZBkZivxsD8t1dPVW0uuqbfiKxTODEXeSmpgLYGRIP9VQKIbwFI9QCaJG5ev5ita2dc
wGO5iRo57Bpncq+S8SN+bZU17vTILZ7gik1SKGScp4aaOz2oQvMpCzS+QRoKzIUSFFd9tgzyXLn1
pu1DpH4rOFljOjbMfXX7zsGbxovMyhrSpa56ZsFQwL8YIqklCE4BwJyLXgcX3hI3VaR9FR0iBAW4
Au5PMg/E4h+gNr6Oc1ufZmuQZlfzzQLfgm2vzGGluJRbxH2nAW9gLD0ir723Giz+UkHOJtrY5ICC
0ro3n/0wFYEn1H0z2010Qyl45KMT2S0qypmG1L13SwTdl60saoNlr/RNkNeU7UuMfLS0QS+A8/pt
tgqRSAvqFxX22zHAVOHcKXuZg8n8sn1tP5zOLX9aDrATnqe9s6tl+UkJpktKQSEFb2+R4YhTADla
HzoBJshB0lr3HHjooweWlQLZyPEcPM6gTF1ldm0UhltN95Pxf2gN7KO1TtEHoAEGvqHNutGsREOW
SAz9zOLFoe6+d8brgk2calldJ1czOJYEP6oat7cahYZLwdxT1Rwdz82H0M/8YNp6Y/cU00+qdOZ1
okj8+ZrA5D7vJT1H8/JFFolbVA57PbbHOuq7HVnZFVlfZ0m8rWsATVmN/6uR+JJ1t+8F0fTXsXfP
PUwRN26p/dSRtH7p2NvUmBNR16S/ypDvEBu7Zyws7wBMhZBPpW0HkygTpFEkvfd1sjC4wLBzod0m
F7K7+JOB6c5vQR/t7HuZhrhwpK9WFGPwSgDLAdIza49c9gYmmU624lZyVOXkDmeFLyeNUmR9BeZx
AGu28zwgIBH1DtGA26/z0At48lEjiT716+ANweJzylv4CoQo0IHSp3EbX2sRpI0K360JFO5t+JmP
BLGlqseEbCOPTfCEGYc8wFmmcMXOwBIQN3/sBu8QhwB7agBAk9vsYGSaOSj2SL8ARSD+vkTXYzFw
TxZtU2XjF8OgOUXse7o4fo9OegCjD5UhV2+TczcBlLZlGgtShLh4bGC2qL8hz4deIFpxHCE8BC6d
pVleue8h1L38ue0qWCZmLpdbZ3RfVYcDWPP1Kjg+L+0OC89HvgcOepiiYB9WborZhqzRW528tFg7
hrkP4NvfW98NMq1ZQUS3RwQnNrR6HG5HhfM0hAmigAMo4FAyG3XW2t9K93Y4J1tuPo3XvUOXnK/s
NQQoMevNYuPvBh2OA/CznfscyUHwWHS3YTQfWqM2VV/AdKklj5X5Jv1HF7+CEU9Z9YUj+5iMuoDQ
Kgvbt6n+BUTD7eutANTu+msOTOEydchsnNAyeN7FT5xNq5GVGvDp2Jc/YsCt4vXnEbYzQ+lu4zlJ
mUVkaSX9nAcUBVuQeW6cMtHEG6eCf0e7QZOLL9AvD6R6rwjd867fOxqeEECQ23Dejb2/q2FlBqnU
fcAfY/rRzYhtsFWhB3LtOzT0o+9sZ6KhLxrbuwke1jDXMykKhsILEftNMTS1AqGWzvwQrsvv3i+/
Bg+3oJnEfYfhrUaWD4GODytOPMnrPSLhQEz0FT+MLnkRXpWG8kXqCwcLAibdo/VGlD8GXIJE2Dh5
4QvMQoI06Z8Ha/DlTpkfrv396szuYfH53jHXFvav+HnhFn4s0EvGB7/WJ3ccAAiXuaav9argUb48
deQdqVtpo6Ornnzwi8hxN1XusWMZvPl1vONCN+Bcol9zMCDepecnpKdva9kdB3XHknl48uoKeJOz
k02UeoNBl5jkEXusG3aET2vGjbOlxG6aoCzgMZW1hODSjzPF72UVZavDcAleF/+JYxwrJqQ/h3VR
qveZHCzAXrV35gq9t8raBY5KyOqRmTee0Ef53rEX5xUSqAbgZHVo4/1Ur3unPHBUx1VTtCgU64Lz
5w6e6WG/Cdx3B1c4hlKGgymjXYP6oTJPvm7OS110rsUFwrB2DiDW07ot81hKDFa0MLeGj4cz7Or1
i1GTJ4156IY+leYl9uEyRqZUd9MZ+PKw3GDn9eIFaCEXunF5eQ//l6Lz6Lahu8qvLzBTDVowWENr
ssZHmQRkrY4xiRmQPfIP7iSKJfaC4x9hiLxw5THgx6A7hyg+nd2gABVt4GUFt5tvw5/p9EJYURPc
fyK6gkI+4h46sxpwCOl2nQ43zgrn3955Hr2mUDWIDg2CWfqkiNetFXQ3LEgZ7maQO5eRYN2WW5ks
b7R5gI2hRToJ4JXUb+Byz7dxPWeAhxXFwQKT2Ihs/GTNfeP99tb4sYo4XH37+wTlA4gK0B9xkHpJ
dHSII3M4sYEC9Puz7uBJWiXRC0xYaTGs865F+4XyqWiHdQ9XY1iyePkESUGFh9jJYcaac6Mipiza
WRAajVgxGFjF0MXRGXxNhcun81IJ/efetxPas+4kPEC23XyaVjXsYNh1pyr2sYTDO3XQ3qr5BdZ/
8qXRGH4FYY+iED4MZ5uMb615Xd11St0JLnBdfYKTXEbnFljPnNWzKOIqV2686Z27FkMYN4g8sXY7
Rg6O4zAV9o65+ND23e2u9WQz3xHFLIf6Fwyq72zkn6xk/cZMW0NsjWw9FCYAfZ9aUBFynYICjr9F
P4NYE/ib9mO5mQ49W+9ZNhdKWIoiPUW8aTFglVrabRg59VTfe9PnQp19PYx7En8kCgmwwGFJfc9c
BV5mLKLVbstAFSgVlnbYV93ezkXFXsly5MEjcO7L2FNU4GrNSAC7sMAFDAW/7Me1azDoo+hbEix5
l7zFWpxESPNEgGeTDCaMMsaB0u+bbj27ln7x8rcP+DifgVQmxCCNkkXwT4n4BYgBBRol4Fzk65N2
8UtOmErnS7Drg6m9u81pvCFwKdwgyfYeO0wVDZiSYq22MTCJxHlDp41NFYEHmua3FnZsVbtuaEcf
yr4SqRvW32yS6M7IOdHleqgNL1Rb7uRER0BzfFfGjsibBusZodq4EuAc5dhopyMnAbXcguMdnd+D
k1z4CibXcf1LBzvIY1wr/aRX/wMJdhPIH3P1gA+ZZPyZldzbhiEppC0ViC9g/gkAymxUYEWMecDM
lvtxm1PeTescH8IRTeWKuOngw4JqTyHzNACLALKUOuz3UWLP00xl4UVliKHb0gAVrOSDE7DrOqP/
mIPqF+JvkOoZA+eomHCxq6Zy1/Qefei9DUtohQL7bqnguGWdZUn7mn7A6roGkFrCNgoEyJ3EqZTG
yi67AcHFOLvcmr2gNUywhJL12Hil2sZL4hx6+P0HRWjLdnOLvchhnrQTkXkpDZ6GXHxT+OPLssQ7
pwo+oKXbtDADS6ESey7dFU0Y2UwdZh3ICo9nuQdHvCljuRmnai+Ie1KJe4kqOIM3DlzCiDGHBupd
MSfVybSji1wox90mWEn3UWiP3lAi2KDjZbmHGwwmvkVkRaqbrnshM5x0CgKcZDtNPqlylzTRjEaJ
EgenSvlUt7MgaTTBFTxtK/zcvLHNdglhYiqoOjgUWm7wOPQ4+/hME3gHoLTqZvvG4jrYMCaG7eTy
a0AJvw4wZE0Ty6I7xPPILeUNBofDmvyKJnGGjpMWaDbhVhgtY+oJdDdaQBLaDwArVhg6PkrgLgUw
fe9+6dyqzIwN1Y6uyPNIZ9OvUE0g8vtBwhERw92wdtoIgu4YEcQICKfeY8vE5xzPXnvhDC6/WVcO
9G3pI/mjbzBvSbwlEwuwpq6V489au22alOv8jT2ocZ3Q+W4dxqig7Qh8pW9ABwtHnnu8DloGq9FY
rQ7eAnyMr1NQFJhgigFYCDulXdWR+zGMnnUCkMwXbNdAvLGpZk7fQLqDmh7EfDeT1SlgDozTgy8I
aBJutwnWOnktWyTQpJ1a3uGA9l1x6asdD5fgJKeFfowlaO8Siodv1LFQw1qJ4t71oDlZnF3CVM/T
ZJXA2sJqRvWx8t3i+vwUOoCdBrbDs1A4G01w4HL8VtoTd0FSoXcEIYlb10QZUqqA9peO9lHdLe6+
clCdufDEvnidDV41T+SQedOU/Li1ocgAch29Jd24AfCxBEXdDDav0NNsoQME8ssqOSGMHowWOuHO
dt+jH7WPs2LiqrmZQKFgfrhe1nfFeL9Bkmb3nTQDLKUmQEUgY7WguJNr3jxMcwl/yhUFHKzaEzzk
BP2dhi8gyguSJXIhbx6fyR2kzORNobXZizboz2RZ4ek9BuTSo4VAnSNQVw24YOAL0HheplrI7gGB
MzCgHZMh9rU3nGD3DoBwqeKtkKYuINMf8dxGUCrIdAy33D23sXXAJRo//hKB7mGU6rgYE4C+5c4d
ePK7Gx1v26xOVGgxBmcWBe7GRZVwAEaNUgr3KdxDHfMSaYN8vhGSugket5uw0xxwpQjC4zgiaCJu
aZRroaCFoWgsaOIAkzBykWgqQv27W8pg3NaOg86FdW42UvhMHcYpxv1JSu/qqbJPUaJFQ8ESELro
wWw+1M4AbK5VoPqoms4QhUCmOQy2vJ8BARdoNSHRDg0+n4od8NJetGySWVXnwAMfXFJIjrGV0c21
RG1bGDSVmSPcl5ixddzIvjY7v+/id92qUmdu268yxy3mXEkL4U8UOV8u6w2ABsu++tEnCF0D7RRQ
zytqyKk4QAqGJBqISU9jl8y5aqIYj6UO9t4U3BsmMSsIGrMu2M1elCNeAc3iEHkvfsfoPSAe2JtO
oei8S9i2s5M2DPYLIfD+rIWMpHCcuPGwZ8lwAroBBLwJdB75QR6TwckhHY0fIlHarWFLc3THRhfD
AtFQCVO+XTyM6ork7/pBoMuQJOovDcpJyD4W9lOLEbN4DK7TZzHU9yYRdlu1PENIkLuZIwoql63A
iQUhsC4X5evSRv6hWYKXZeDyzlfc3BMCc27dEJj3QH2J75qxHWAkdZQt815vR+EmSNBJEQyL/1pc
jYeANXEtW0QC21HgtabGKvJHd+/7g30K5xC4i+k9VIWQ0dRAKKCOJPMDsCrhgHy39ZLGrk7CvFqa
EfJYxw9E3qn+VwUugcWLj6HJHr5brVWHeJkkdkTp5Cb24m+/bsDTBLHaDAK8L/YQaBWJngdB7779
apbKngHJ/R5mcOZw7twmqwaXrFoAMp1Z+SUaEjRRzYQiXyFQcV9hPnQXQr9/GBe6hdfhZp3gPhEh
jgKvj2Q2QMkp0W0/CO7PZ9CW/saTxp6pnSxyNDvssWbkOQJ6wqthPDyTeJnhuBWYHaTz7XM8NMCc
BKLVZggVzHyh4ElkymqXod7R7b1Rpt5UNzxWkepq+5He2VtQcYrihBYglKJdV5nnuom7B/iOzyft
R+xlcKwLzK199QA1ZJg58PLVmGE3Dv0m0f6ygTWDyBmqxl8J4iNuLpeFWG7w6GC7+TleKITJgyyR
lSFDBUBpjZTYjdIEWWBacm4aH9x/OSCMJOzBJHUWnIsPqnIFRXoH/TeEWT2AIHDJR9Mu9DLJcMzG
dn0H1gOIZljMb8aom/mdgfpigV2bQb5NYQRiM1MFLr277UZSCANfGOm4DHxxP0CYwaO6iJaO5ygY
FC4NFCK8ncTGznrfA8/rUgWPTOAv77Dn9RAdoUPIhhJhWF4OSfvhcTw6RiAtoIjXddO2vikwEKMj
IPSC6kTJnn3z0otPFsCfhLomX6kDLQ9sTdwEHv8YO3APWKDtLiFL9LtvE4gzQUveQcZB8YPGaAsv
aiQqLh5xMK5V4XMP7Y6peQQOU5pw7y4aNJChJRpoq9gdVhu683qSHdROrL4qSBtRYsZ6KBpB6p1C
/ZHix8YvXTdOOwltnYVfvsZjQcxBpPNpIlWYAhg0d6SFqRuCKTpyidzOux8XbvYNYfDDTeZ5zfxo
al4EegSovmRNcuGV5mfpZX3nd2uYDaEGOt1WZgJ2kZgD9K/gdCq8X436eNXeKY6FvG99y35PJsJX
N4Qz2qPOkV9WDetP23XDIVldC0PJ0gFXQPWNgzXlOzQYAYz3Pb0hgKEOROt6gDwmqB6QIs2LtfTU
cZkBlC+V8nYrIu/fVLmWeZlgpMajnbgms6xh3wOFY78QVNGVeevQP2AnDg4wQwWZx9PMzPrTtU1/
RraW3mA+OYHlFEFYxxTAvXN2of1bBzMW1gK4SEgAdWxX2TUfVwkda7/E450pk51pWiTM4ErahzH3
DgRxORAjGX6Wk+B53VjE5A0Q9Ix1dGVgKDcmos0bXIElYhPQuh5nZx5yx4TF6FTru2RGPE0qgUCr
GUC6RkY9uxMWFSwZ3BEwnYqOSJeBRHF5oGEJ0HCCHMG146WTDd0qDp8R4zIw1HUbJb/GcBa7IeyW
re49WTjDPD1Q53YxGN3hFop6nKRqRVDTGMMCaFptfFk5ZFfYM86pglvX77HEl1lRUuL+LCWIdg4w
LwY5lLJyXR7WBv4UVIfuColPiMEIE+GIaAPME+Aw+T2DV9yDGE5gtwhr8WVx7IbXpjkz22CPMMzr
03SBO+5HmMCQIC7PHQP5UR2T4J71VX8o4T/2JY2P24mdZLtugWinUahQAoxs3UTe7TZfnaMsgVb6
MwflcgzgvUZGlcL6C6La/ujzWuVqTAK0k2w12PQxLWEz5gBtQIESfIKV8N9wc7At1IpdDbokCj4T
6bDnuefVDnFZ8HgNQdJDsD+6Dgr7JswjAWexvOsg63d9iaSNuNr23rgr2/rZBQiI+MPVK+9jeogj
5zgzDnxvXEAfD+O676IOSE0JLKYG7UmseJuRl+S064nF87Mz4E/obTyAAMsP7Pefovd/Sf7/NPT4
5//8k4T/T3365yDsCP2W+vf/3YTA9nu4fGDO/L++1T+98/Tvf/5x+T3cNPn/9B8FV7WyD/P3aK/f
E3iYv6vkb3/zf/uH/6Hyf7Li+69/+Rxmrm7vVoIGhLr/zx+w//rrX4gHTf9/Px3w+FFz9W+n+fOf
JwT+fNXfRgSc0P0Djt7wV0sAiSGP4DZr/bchASf0/kAGGGYQASYhwg8u7/85JeD5f8AOnGJIAO1x
DDNrSPenAWXnX//i0T+wHzCFB2Py8JZgGP8rUwJ/jkX9Y84OvxgylzF7jukoAHC3OuufZwRGG6A/
YdAm1pZuQtvUSTEZR2zcoTokuJQ/e/h4Pi7ouU+dNyJ02dIJAi4L5B2DVt9dHfiQQKnIPvBVQlYZ
9P76oeKyOqll4ac1dHG7rdjTKiWsgnbMjCdcjz7mIknywVld35dISrw6dY26Mw4qeZ5sBRA1ViFO
VhoOa+b11gW4pi2gm0Dq5zXmD3WLPK9bG9PvDOTm//py/x/nWDBs+o9Vf6e/R1yx3/92/hDTv22g
8v9QWEf/HyxveAz/j8u7G/RH+89r+8+X/G1tE/IHxsIjD4s0gmIe4yZ/X9pe+MfNuhwZXgEc15Ej
iOX7j/mX0IPnFLRncBz0kcL1nyvbj/4AJYdRmls4J16DjLq/7+z/GOvFofDfjvnihXir/2eG9Db/
EiJSA/kfGOCCkXj0X+Zfpsm2Ywe1RMbGnlRvDL5MI6A6V7uFoz3kwAoIzKa0TEKIeEYadF9xw4DJ
zF4e6XnYLTWmFjObMA9RPh2JtyujzbvVNd+zhci3YcGdUvcegIyemee+mWiGwIynP0NEeoB5+WRE
/7Q6Y7BdNDLkLI3a706J5qj9tnpdIr1em7HJOaTepz5enZ0rW1NEo+afxLd1jhJLPwt901bIwHlg
AnesaKIE/GA0yU0QLf2OuBZ6BxTBkEfz36P7DOYYBhLvHUZ86sb/XBooAdv7yn8WaA4fhlXLAoJU
vV/LKQvnxf8SJe0fMWtj7iDSrOd8HIiCeNkLfpdWk+uMqfOHqKnCV27dlueoJmBoU0JD3jdL+NB0
ZbhPdKgOEDl0Key01UHQOEPOAdxajIO6dm7iHRsgFJWig/KodMMCDBGEjkvAXhNN/AvzJTgIAeDT
oPLwY+x326A0hboawGvza44ECi1Hlp0uQrcyJ4gplmMPxGMzoPfOZx8nDth6tmVhB2VW8Om1Adrp
xTP3PArMWVNQVAym6xnzASsMfo17Vni5oi5obMGaB1ikPpOaVZkZ3fg49xM+QgfUPSyn6TCw0aCi
nQ4hRkpyd/S/nBgfux4DncYhf3JgsnJOKhD/86DMNgpCfjJEQKxBmxIG2ByS6hB+cTKcwl8NKGgJ
ld+9owAoOjKip6GsoKyrawxWxfYmSuBg3SyXn4hXwXSj7emuRcoRyMmeFRQzCR9z/wyjBltmQTM+
hJg3Oi9ULZlO1A96PuukGADw7nrLbjTFoM4GvxdU+fME3R5ChVYTAPwbfNVd45JDmqt1v4vakm81
wppSC9liphVqSW+Jlmej8cXp1rovdFp/BW6nj27Ul0dIR+RBcLC9JHCWvOyGDMI1iDQlROtou/1U
BKMC6GPIcmAL4N+QVv67gJXqdqoslJqj+L/MnceS3EiWRb/Ix6AcYhtapBZMkhtYUkFrwAHH188J
Tlk3Gc1kWsdqdmVlRiQCgKv37j3XuJ7jZlrbfTJvVdVYaxzf4W1a+c11Te5Sz+6b9uJKpNOn0kKi
K818uMX4gL9IadKnVK9fDP7Jcp4SSsGFjZSjw667I6aVE2wCVVk10rttg8nFrZMF1YfSmfUya2lw
ln6h19ZMhTiaLO8wBMKlvkO8Qpsk4XNRR3zRaUe4rLKaTSaC9mvvsH3rKR2umjYyn53IPukcSG1a
kHxNpzavzb1ptDZgqezT6HFkKvsyxbnfENwTpQ9TIKntGxyJv/H1vAbk1rCLnoZDPFbVyu6wntBt
7ZbG6FTLrp7LbYwIadkZVbSZZvfz7Mco9QwN0EePwmSIpPGG8OTmWHhRsB/xxC4kpgV6QpyY2eF6
zECZkDj25u62HOv2EZ+B4vwFrTNGHkeZHB8RIVHFMbQwWnG6DJ7cdGyObHnp9IGp5zEJbS3c0BL7
gUrywqoQAZbj4LzGhFMioS7nRTBFLZZBDswyzpujb9XWo0gsax3lDs6r6lr6bvLJcv0HjKqfCCEh
ILfKOEzSDruK4yjeg+F6nDWl0Np1b+OySE5tqpPyg6O3NU72YhrVsMq7DAMY+4NVq1H+CzGi2K4q
3mA1Zle4lRDuR473xcm0fp46TkHQFbxHMDTggVojOoZhKNfpQCcEe4pLMy/AIFWeqoejZvatamXs
wcjcRWb6JbF2joOdRdPWFIPzORI798SAdisLRVzmbaa6+eI4kCk3RTxe0YnMdnGDs3BBoARVwD6b
b22ftsRY2/tMjGsJY3EdKITbRh/1q4ziGPgnM9yoemz3bU4zKejGF8F5aG0YxTKRkF+MUErkez45
ROkd8ScL4s4p3+EGOUZEV+wHVyJY4iiHRr57dPzkloCSBOSgstadnRU3Q4aUYRyS6AX4Bc1HS3zu
mrlfTJH074YitTetW64TFX4sJRZKa+x3rbYCVAPBznX8A5lC/aM3pxszzoatGL291zebPhLG0Qv4
r1BHKHWMyMXAoptqE43iMNnBDxtJrbSybN1yNEJHHr0aQVSvaSeYNymO8YPj4tfyCsnZjKbCV+AV
6conJAm/Q82OMW4WkSuzKzIlaIpaoSsphne8fV3/aK3sU1yraO2IwnoShPptjBy7eT+N3xMH7wip
lPGOIly+m2ExfkrcxL/C1O2tkXLjaG2cI4VJn7apami0MFdNiZKHiqV8n1KA20Rz1lz59XA9EQp7
8IqAPYJ5zyDbmG5MBDrQVhQIdPX9LL0dcroqbtOb68qiuqNR1macd81u4ysiTCflDMbGrWMTE0sV
/whUqJ6liS46d0YcMrNtwI7JP1edZW8jI/L2Li0QOurtD4UxZuPHATWeKaj8x6wOnWUJmogM9iQ6
Cr8T2673Oog6Hl7ZUITyoZmlcxMFQ32Hb5meRF/qLeK/4kH2mbEdCyJchrkPrwti1DZNM9T7GQ/V
MTZDvRfJSAtq7PpF0abi2VDQG9B4jButqR4v+jkZOCgnDvW9iBbIgrJN993x9UwdR2OCaSlaLj3W
iS9ZKL2FJ3rnEJS4WvJS9B/SeRjuUpWAi6Td+K2s7Yp4QOFEx9TIo2vaT/7aFf0ywlXkWbm9cQoX
pKxhbHJMp3uj1/XGI5wFUeujrCvnWzY6PFiW7H1u2MWVQuq2HjqadqGBs6Ll4Xt45l3aebYIb6dU
y13DJmtFs8ffqdyPPndiZqvn0yUPjnTgjy7Sw8wRG7ehxGp7S7uWzTIzwkOWDBRZyl0bpMcBSQrd
eSbvEdnnJk7za4SN2JwwvlSqRhXnTt2KPjRllSG/qvyClJyu3GYDCscgrO+1cr37IUR/MhVjtXEj
/VUY4qffbe5K3Jf6TvfHBMebWSVbBNErL40+TVlnr+VUXRtJeeNHeKw6oY8UbHEJ8SFvYdK+mNl8
rbxy4VRwi12j7RZ6bIkoJqqn6F8DGulLkSmxtbqCazdLqnm7Qjj7XM+oPD2DDlnwNUajsYpTPmLG
yCYp2PeJFu9d7EfrIRu/NOJzX5dxwhg1p2ufpWxlzzS+2kA/aC0f/JBI0ZOIc+pMe5OnzlU6EMcZ
mCcjGT0k32PHFVVHX+f1NilvA001E33ZtsO/utBV0S5T4N3o5YwC+Yn61prWuLLHHpmbwK9oUyDU
tr+KPPbfC7tErGWFXysVfJAuLvLhumDbvcDrma5R+z20IR7CVh1t6mKqx1MY5sjbDI9JJvZYG3N6
sbTfLOrl4bzUDp6syHzKhLczU3oEM2eJ2zDuv8UjAYlxrxBlF+569GKsJfY6M4bPdlk9Vn3+TbXR
jxC56YgUMC6RJNeq3bYJuxWN03llI/GEsj4s57ooroTh1htbsfEd1HCldR+sTKM4OJFFDxWXR0MS
Mc1j9tYYlekDZ9J/DHjXnAYUohs720TqJUYVvKhNs/kw62ij4uSGLhWLJeJFPDBUXu38uSR8a6Hr
5kPkWYd0WqmJ+VTLor+fonSFbH7fD/hqzCadbgUubvRDTJvI2YP6C0oPlA6lQKpoJleCkeyz0akR
ROsJXVzbPNUysdYmImHal3I5YZO9KWXZHoRZStQ5kZPCf7GCj3VT0hwphPUjn1P5OUfXOFXw7XRx
YLfPS0WN3MCxQMxqLfOpvsn4DDlboDyTuQP8J47cmNnfa/GmBfMmGpp8WTV85WBiN3bjzWttUKts
k1LcjG1Sr3rX/MKvO+SkDxeqpwbnduqWErv/3Pt4TjhvIDloZcimaPbXjaCXkHHZVeu3cpEVQ/di
pt249AJ1W5gDfsI5r7aqb8RRSPofHkXg6yaI3Gc/IzeQjUu9tSpakH39oNGEkT/IROevJL4cwIuL
hCIIItNX1YPAD/zVyCucDVdf+XQJOt0vXce6qcLkAN2JxmVUJofOT7ZapZ9021e3RBJaeBrUIStP
M5NW2QY2Onpu/ybBun/sHNVs4rYxr9mTYIMYkWCX9kSvtbrW3vAZaJK7cab5ugtCFjw0BHsEEz1S
lDHdD41/xxKA3X8Oj/3YV+scr9aLE9L9V834vRwwBfkuZXunDw9qLNnoY9/BTakUW/522laxfR0n
3UPf5OmGU6TLcK4JtfKSj7nyWDtQpiwKtw1vldG7HxEBRxzOA+Y24aAlx3meJ9hSKLbyu3Lb2wRu
tOmm6snJiw8laZ08NPeHMoNHq8oeWA2phuLmYJzufXeuFvSWjeec7xznq8M4hl0LTKVg0XWCcDGP
3GcdnOrH/XxfjCNOhDJ/pZtD9TfWYpWl7olX0ydrI5mtr5Ijf8kpvicHBrKO3BpleCizKl8Jkyks
8muc2LIuXkhYXsMIMg+dpLmLtIRV2GdiTb0P+DESAgAkkWk+aY/BVWyRujdAJ9jXSEvZPzCpzrF4
UNrF1C7lde57pDMO4aoTtF40out1H3qfQr4+1ho3v24rV69VYn3treEDGyPaQ0Z455HObknM8qXz
CR89dWbq0IogMyy2YciuJDW3sWm8OJmHaMbBCB/5iAQb2jgchaoPVYCwbsJMf227kBzY8OZ0m/z6
OzEo+tDZzcmTAQmklnnB2V4O34bU9PmKJ1owuJTQ+NPyx5Pv+/219DriD5qcFoCasZ+ktfZey2K2
tq2LoYzTUEafJi3Cj4L4m5eZluZCuonAAQjoK4rRlaXRAFvCjtAjxkWwb9u5frZossBY6OyBz3Ci
IW54bDC1MmOWKvS7U1DIl0Lko7MZguQjVg6KAjOzNDRN62SxMrS+cRub0LW6LJ/dxvk8YF/aR2lV
HJrKksusRoerNFvjUqh26UdENlixV11hGnL2UNO9lddX3r0FGWNhZJWxZ9ZLnkrpphtOeOImQJiO
xr2HqC5Dp7vBUYUI2zcEIfNZfz/0+D57p5c/RMGZD5aAeR3QK3hquqjc0TyTONwkGv+GQbpQkvQs
egjGrieHdc9gVLcMKMtZGi6EhohCKP5rpwgfTRkKG2VAV63dumwexrZKPw+da3DyauVOxlbKV9aJ
hwpHwZFGMQj7jjN9W5dybRekgLlZ6G8iI0QunXZi1VcJMdKml4aLup7je7JP2Ti2Lg7TyayOuehw
X9qd+6VFcXE0hy448BSTdBl7HqiSTvFH546BqGw7R+04s4xPpVMk69rHE7gQfj3xjsHEAHRDSTGM
/jHLJp+WskI33wkPYkQ8ecOyJ8Lg1o/rZq08X4hFGXbqSN3Z/eRqfAht1Pd4FGSOUz9rDlkUiFVb
mN3eKieP9SgLN75jpc+uE7021O7uJ1xTEv3rsnIQaDYYyvYyjGyEjBBsxpjpKjvhIHiFzhrIDzu/
CpoJ4jG7uC7YoawSgxJdOO/xW1MiQRxZcLx3Z6wyipuNn6Da4dfBwVVPg/lNDp6PQ2oMYBhIXKii
8XeyruttXA7GHiSU/alsBlyOpGgYJb4BEdnsKqmlibuyQ5q2dE42OQG7bdcKJ/haGVW9CwZUifWg
k01fWcPWbWOyQvvAsZ5pULqPZmdHyBsCpitEN4uyjOyH+eQmVCdf4Ti10Z0IqS+w3IuVWfgtmU2T
uoOE09w7Vu29ML3kL4GSyVOEVvPGMKZ4W1md/RAOEZNAbgoql1bg7OfEzD+UjXtjOZHgFqZynOl1
huNjljts6XwT9DD7K2siKDdJixtzqu0XW8bmNcSPIl4kkcPxC2c1Ko6yMW8n2xm9tRPp7CqrhtZD
DS3Srefp6i7CefzgULKhJiDz4dNYOSJbJolEXsK6FS0c5oTH2E1ltpS+MExqTHZkrWl79sfcTv+J
GPivumJ/bRP8P+xomS6Asbc7Wtev+avuzkr+p3/yD/HKDP7HInOJTpYjSWl2KKn/g7wK/odWFShD
z3PB8Jk+jbN/Sv4eWCsTAhXFWt8ml/XEbP2nmUVzTEownDSzLNPiH0vrv6n5/6Qz/rubJeALe5T6
QZ//3sUqlRfnc4bVWDBv7XSpmX5DIYoHTw/jsQ+0ZPOI3faF/Nt6VbSnM4ascdLOyBzup1lUB9vr
2yuR2pwjRyyCy8Iu2J7GfW9dhwjHX+uhG/cxqr10HfIFLrXZOkgex6RP9qww0/+1oN5sX1i/A/7+
/VPOyNYBNgn4d4Ozr7Ej0m5LWYI7zwyxxkjBsRYrr50s3YSS7yqzO3kVtTU+9dCnNLOa4qH+XiWJ
/2EuXBgRqE9Sf5GmPYOjZAq/DtkQfBqF798Ek/Y/867zbZzYOH4xMxav/jwn3WpSRfNJj72PkssQ
L4NCYgfq33snEuoErP3Dy/LPQLbj2HfGLFO5z+KAw7mDy4VuR1kYyzS1xJfUrvIXOc8e27ko8PWi
QHUwvoMQPOER//S3T0/9FyTaJIEDjz6WAvzc4o5UCfNTE5xQX1PTiHf+xu9Eyn+9Qf+M6BeKepJU
b2Y+Lnv66hG5+CUh5u3R0xKVQpVAIvtliP7T+vqVaGudPu8//ZozGGOZenaSKvbwCU/vh2fHPgfd
1njuWwuwj1ae3tXpQDaTa4ziPp8C7zYLJnYukh7Msx80xrOpBv/LqGK185usjhE5OwEEtNrCzsma
o9dO5ZvfsB2PV+GUg6P5+62fWnB/uvPT+/nlPVRGHDtRAolmTuS2DOaDYxrHyy591vUb2rG1QnZw
Wz2yRYrLHS6Od77ct+761HD85a7BlpRU64Z+C1Hu1jTiBwO3+GV3bf1+6SBubChtDXfdZdhdG8zt
r5dd+Wxu9BwddTGVyW2WI/dDuKPL99jebz2P87nKzR3HKap+awljfTJ15cZ7sclvXNo7myQyOkaz
54/9ln4G3o8Ugop+Z9i8demzOQDaW1JgTei2QWPfszH+3iIguuhZe2dDv6v9fi6ruN9WfvClygHU
uc07yYdvzFze+VifRt9J7dNnLXQA0mfGsVJYefc0NWX047LbPxuV0wDvIiz4G32sSBWXThO8oj0v
Vpdd/vRCfhk+eapMdwz4EgsdAImdCG4eG/O9cIO3XuvZ4CwDPycAMOtxGUfL2R/XfdtsL7vxs8HZ
5U7RsXPut92EuyYinXN2msfLrn02PDt3bM18SmFyWd1jUctVarwX2fTWEzkbnj561FGhZNtidlhV
RsSp6r3EstMH/Yf52z0bnrNIlN31BZNKNuqXsMjMHU6t4EOu1HzwIpk+REGlri56RCfO6q/fTZvq
KotnRtVIVRiFHFol57K54LTT/fXSzmCOHPFxN9mQ7MrR2Zp4GC+767MBqxigFsWm7qSLp1wBIay+
8Mpnw7SgAWQlbYc42PY+9IbCcW39V/Duf+1d3NOn9MsQ1TGMf7Aa3daLU7mxHYk4vArLfRIk1LM8
SKSXPZyzwZpaSCOBBTEHa41eI5RYZjwxXfhWz8ZrXI5u4QS8VauJn9zw+1iKu8vu+2y0Yr33ZyrZ
HdDUVgMwnF4KhWnvsoufjde6TPKi6XkouQWBJ623ufNexuwbU4E8G69xkJSxWTcdbAvjlMftBCvM
X+/Fkb519bMBag6xraEdd1t3popTk37Gmf+iZyLPBuhU2XyE+elDkR7Vcbc6tFX/3mngrfs+G6Lx
iE2rqnoGUqCWvjusdDRctguVZ2O0i2I6mGrottIsPgSN86UGPnXZIzkbo00nIWVN2IUtcvcyH1UA
nbHLLn02LJuhqhysJN0W4/66tj752t1cduWzIVnlsozjjjmLFJi9i+C70w/vXPn0lf1hLZJnY1IU
PsEaFd+2sj17Vfk0Ngr2uctxjPN77MfBVefGDQhK1UBBwpDj3Jpdk+68PqLn1NFDAQZiRvLj4E/+
p7hwjUVeYGemWendVV6BJAwrnfcah1o8JFng7hDfp89GV/XLADE5mc2E1JkBijq7F6fUAblpG3An
A6CWXR0nI3Fihll8a3G6b7Bk6N1oeXo1CWwsOE1xHdtj5eL4SofvSY6KCBFYN8AKqi3vaXLLk6Et
Nx6ERse1IB+8R1dC4C/mBHe8bIdznuxCQ0y3qFK6bR/JZYgHpoOh+M77+fPrcc6mHqzMuFdCRgJq
roewMh4wLV546bN5x57ph4ynzzVM9pkFpYvWzGU3fTbtkCSBTsbgyjNisIU8Mb2891II35h1ziOq
6PoUbubl3ZbE32BhdgDtgnB4vOzGz+YdD2Pd3BkcbuwqPKJyPFRWeNmafar9/bo3mOsh7Iqy5BsZ
Ror/jg/jzcyi9WU3fjb1xHPplwMOWrQw1jrF3j13/12iw782Nc7Z3NOxKgXU/XiZg710BdG60XTZ
tHaS8P/6TGI7m+gHWt12QElEgsNqxN7+9wdinpb9P8xrztl2QKhANVgEwEIgjngNZ3AcgaMd6JZh
8JQzFzg0VH2FWTntDkXKaco2wuayoXWecjZ1LUodlTJfx+Z4NGya4wK4xGWr43+EteB0cjzqm2y7
A4hKV2N94cC1zwYua26sq97khXQ5DKpyGUT2Ze/aPtstJMOYybLgMzKd5AlxUQ58cLzwgZwN27Aw
UAllrOm0S26TxNgCRb9sKrPPhm2m3XZKw6rbllZ7h+KfCATWlr9/o29MZfbZoC26qTXl6bYn+FVN
hH7k+2UXPhuyvgfAq5cjzyOYVj3IBOAJF97z2ZCtVUkHceDSXXrdIFm1m+6dKez0IfxhwNpnA9Y0
0aLyYfd7oDRq3bu+IHWuKzaxB2mvtvPosvOwdbaiuoY545PhjUL2sxdZqO79FAL135/8T+fPH37F
z8bEL0dAC3XVkKPC2doIiNeZN81raiswweykQLfcF0ur1riWy9Y7TGpqN4M8iZuka/xwgsa9bLGx
zsZxTRuw0Hbxc0AAIkQ/Hybv/sY3PlvrfCTbdT1WBivZnLt3U9HfwdZ65wBtnb7QPz2+s5EcZUML
woV1rB8z2psUAfObakJDKeiwbxK6ZwasYLrZNe7n/TiqbN1Mtdj7SRc8Nq5qP+nELQ9NHXSrwAB7
6wkNdW3kUTQRiQqGnVfrGYXYVSUkFgjgn++8+T8/FXxpv69lKLywigyo1cy6MA5yNsOVDDpv9ffv
6q2rnz2XVrtdlrVDs3UFO0xFh3Y0Nn+/9OkS//nISf78/cbNcbACTWbJ1gD28OhMXX+IS9d+bSIl
Lrp76zwWTvup1XgFb7Vhm8lWfzFc/DGezaF5BZKKRhjjDa6RDj7TBrjohVo/P9FfRrJO4qx3JQtW
0dsTZgmEOFbfv1OP/vP7tH72pH65uBkJHoOXcVTs3GtjLpGdDxce+q2zidRxEHLjqqFaoXPEM325
xTbz7e8fyxv3/TNX/pf7zgkdSB3NaGIJOKhwJK4gBtBx2cXPDiSOjGUjp1rt26aqnnpsM8uE3ts7
c+LJhPqHD90yzyZFAtiLlH4cKuRgwMSdZ3qhBvEJOHCw6awhOZgTNbQwzQz8S1Z3m9hgSY0KEctg
lTCS7WbY9yn0PnMyzKOyRwuilJvudAoB7rIncDaJcE4eEafqYa/r1oZeEIMpZsF65/mefuh/jnTL
PJtEwpb8ObdGRqZnbzqoVsIYEz0gN+kDmoysChuKCdbl77/lrb92+oR++VQKixBPdKmI1oJuuBkD
y70KpsS51qbfXceufWqRjt508/e/9taHeTYP6DipRZvSv3BQ7R6sQQWrAZvh6u9X//Mcidji998S
0nB1FYaDfR4guG6M3thHCoqPVvH45e9/4q0fcLaxilEsdaXyzW07S3A6RfYN/s9ls83PM9Ivr0KC
8chBilFOi/WPKKk/hlV2WVP3lNX261sWtQrqpOQIJ7BZGN8tfdnjMM7mAhnoit6oz7daFp/ZAWY3
flL7lz0P42wm6EHrlxou3BaF+7LvT7jxGCDPRS8SH+5vTyQpRkmDjtNZUdVHSt6LLn0vPfONb8Q4
G8DkH7S1kjFCnRLozMKg6P+oEnlho+48kxO2IOAZDc5eRtbNyKFq1dTafWcIndzLf5p9Tlb+X7+U
NscqL8hp39p5kO49l8O27w/4ISrLPCB3a6g79snXlF3xY9O4yRaCnjgGZS02ExwLhPxeeGCpDN/b
q791Q2eD2oZAF41Bbm/7BKmQq5Dkg2nY//0reGPGMM6Gc1RYrBxW2u3jtiL7JI7UcA9j2fjgO0n+
/Pe/8cYMa5wt9HZUVGrCVbkvLSPfNrLJH0772wfHhnnvEFyF/MRqH//+x/78tBCd/f76pKlLO+gj
YEtt9JzO4zbss3cufRoZ/7kumecJyeUkGxq5rrVlhAdwilNnYRnpjTkn0Rpzd/DOF/jWLzgb9bY1
yzaHZ7jNbeeHIYsdrcV3ZsE3fsF5ISsHyzVlIuzRfHvhbs5zeZ1I4MkYkaTYZQXoiHdmlzfqWvj8
f38PnRmFUTeg/WlVV1lLWwzzugfxcnRA4K112Hogz6pdH7cH4v7iuZGXPb7zmlYoAzMMvLZgWzIZ
+wSX7a6EqLO+6PM6r2kRrISl0pvKbeA1N3OTv6aGfr3s0mfvvYTW7bolgS9j1NnbfJyMw5C2772Q
N76q87pW1NSVWwUCbxoo/WWbJw5VzPjl77f+51nEtE///5eFu0pBCyXxSFZNpLzr2UmMZdQ5kmQz
2/z89z/h/hQC/GH4nZe4PDFC4nHNcpuaReKS9pYOmJITU2/q1M32cWBGH8IcGyqm6vIG30V6PJl8
FgMHvYJsh358QSIKy+HZPkCrJq9G3FYZoT4VzIjPhp/1Gw+enwUPrM8WdiL8TT4a/feUAM+bIhzN
PUL15NWodbAhEIg0wM4M5u90VdDaJcQ0N2u70dDBHHR04FDzQRBDIdQ3oKPTxrGleslie7q3IiE2
Bmr1VRen3a5vYR4tI+ApcLJifKGDBU+y83y6Vvm86+zrqGteQh0ai0mN8a0/YSsOy5LcgKyXya5x
GoVnhA0zDAXH5IPEx6UNEhoLsF10koL2JQkgPizwfWZHJOV4TEeZGgZEOJzOcRDmN6pC7BoObvac
4zC8EXM+PZYGCOhEOUSRDYZ21jEVOswYozIerW4qVj7Fi2fWpngbVKngtxaZcedaFjjnKnZSYl2i
9JqEmWAXkjuOGaDDFQFIJD0lbKJrRb7bWUeMC3gXZSXsHTnp4X4afLLIyoxMozSGJFlGnf6eZ4Rd
JUWOmD2IxQC/M01GAnM0Htd72YDoGqe+YO2dy+YOO5DzNRzM9FgYQYZOnZ7G9YTRPiJ0UMXPYDHw
LTHZTWSsRZa7bU4Z4CsX91i6ENhQgGKbqILTrgk+Ci93jwO0OlDmgwCRLLFwZRa+UFxlXr8OZGav
hjEGNW32GdBwe3xKzSYrN5Osw7VZ0AiViUIQRT++bI5Om9tgA8d8UlsrqBHrJyXxtWRy9ik5McOQ
FJs0rqrxaehNZ8RB4TAFdOZEcdR3jGppx51+GuPEBT7JVuM4doOp7z1+yPewVv5rEfVJDUNSyH07
ueom94yYv4qIeCtilZtryUYSe6RH/MIA4pSAj1i25rLxMtPERWQmn/MsIrfK8/L6WTQQL3xzdnal
duuneeoMUoNlsDQnWLe1r4z45EdxN9TMqYO57tA727GF22VaJyKzSnWPtrcdXWIF+gZJf+uB7vDm
kgwCmfjOoms7koQVY6LYhHUhd/7UdEsYwOaRgLxWQd+vIwhuSd8WVyMN0WVVTycre43EdpVMZIf/
gLZbEunIe4ZfD1B7F88aj3TnDHC87PBn1Ga7CYQZqXIh1QS7ohkStdG5UWLYG+tN7frTTQrja+cG
DZ6ObAg2hTuNh36wtb931Oz7q7wRIMrJpgAkbub47xOSvq8Dp8GTE7jgzojEjJa6Sk7NxEDlu0kG
+XGIp7mGsmp24GfaLPmaGD0RbITwVAqnslBfEhy+5dZLO/JARz/7mqPKOeQNPODrSquyJf7VbEDA
98EPo0hjnLKsEgjgVYhlEpC2C0pOpzsxaus78OPitnXc9FZaFiYQ6RaQUHU0wyO2BHzjdEgweUkk
Yx/SPmtvOzw399x++01Ffq+2gnLsI+HJ+ZPElbYtXR82WQ+nZd3zGcBeNbW5r1I33zejag5ymIiI
tEa7WXiOw5WximDVVd4UX0UCmb7VaPPJr0P/FuRCt44KPT0oB683nqHMu6eW0hIxE53AxQFumooE
ils5xCatnQZSTDO1h9xM2qWXDM2d03nNNZqofFVOk3pMWhNIpzMb97QpPcKb2cE6tYA3K5TACqx5
By6Vtx1NhuY2EFP83WhysQHe637PHel9ZXNYsGjFxRcTthsK6sRJoau5eH4wlYDuLxTY7MrZkHFS
Ac/L4QIwUggEzKJZrcHLt4fWrMo1L306BsT93BsO6HbXb+tNCxgM+6yE9Y3JtL2xIw0+pDmVL7ys
vhrZP7p5uSbieO+nfgRNYiRFoiSCjWTGTIVXreMT76TidjVUBF+MjSRtKArxbqcAPxY91JmRBNkq
Zm4lkxvnDM4xox12kDvKxyq1LfxpzPzYnyeHPDIMcGTX0jvbGpDysZj3MxE5EMmeGnz6DbdFno9d
+bHEdRaXz3Hdl8t6YEbEwBPGd31OH5SgVjtdR2WrVyjH2/XczQlRiBPZBVUSec9y9MAZYJlanchn
xOLNobPvAQDjeUtY5Kici0fcQCoh6i/3Xq2hs0ne7ATWt6ycl7MrAsy2Pricvk4+kBMysWgp0SwH
d6yejTasD7728Wsb1oy5fcYEOuGLt058h4EjBrMlxjFie+P4hKVwq9WQpGIkLUBMd048Tis9E4sK
L1gXG2AKcBZGq7tp58i7NlruOJ5YOpcATcrrOatZ0FPZFXfVbNMoCc0AA5VQ+xg3COR5UovZASSQ
VCF3XncQxUlMANkOkwDzIRhdI9sKN/U/o6AkKsST7VftO9k1gsTpYxKlw0EMWfQKbNLewow3n5pZ
q/UoI7IqgzClaeE10AHmdLS+G60X4XqPgWgDi9k57Cse+hEah5PjBA2AAgKGVPZ2cnG8b3K/Kp9l
n7ZbN+ztXZiJZuNUJmbXMvWPbdD+xEuxbE/kdPVs3hZ1THC1aeXVeFM1ZePfB8EMSdipHL4NN86C
fOfD6cCXkvmj+OZyUl5NQTT12/R0wCNGsiXdnL0YdnPizm0/rF8nijrHKFb9Y2PM+pkpFV53aJol
oKUgKEhEOrFk6jyBXVV9z6Td7ArF6qMM0BRBb6VXaW8T1COilGQ9LNhXGVm7mPrrcHp0s7i1sSGW
7SZvneZAMMl4r60p34DLici9JG/6O8h0ez1gpfQPI4DxY1mxJzsRzpto2SYV+SL8W/uUlWZ1932i
QY83mWsQfmxUX0TdCaLrG++h77xqY06Wu287Mi2mUljAGxHELcYEYNaSGkf7wcHI469ttlzY3M1J
f8ZyoQnzCSaP7BZZqs/Y6aL15MVZzjYzbbD+enZNfGjFF0uyaXMX5SBd14Qjym1bBxq5U9uQtRbq
XdJmRDaGsik3EbiaLbyTFlt2PZKmGlenFFkSbkgaUB+GyrdXoT0n4AMmbK3gXlJCTfpSfjFMDt1I
CGBq9FFDoEAadvJ/OTuz5baRNG3fysScowMJJLaImTngTkqUZK22ThCyJCOxA4kdVz8P3R3xlzmW
9XdFdB102UUSQCLzW97veQU8r7LbmIJMMBaDfzSI5h9ySe+0M63ioQa+gn82s3/VJq2ZHIlCD7RH
B54IeAHaJbyFKmiygIxAElR+ha6qaRgmWo44uVk4qYaJfxhdMFlvHdH2hviqSFZlVhoXg2swSotg
MZlgwSpe4kRC84TtjCM1b1e5tODL5NvWAHrvSinydReIBOvrJFZHL2AePVGyZYEmqugXgQ3dhUy9
eGVyH5dZtzK+x/ZoAA7KFJGsYYT9kfkOLKWUl2IhglEgxtaGqJc52masyv2sWWdGjxFIHGYkMnS+
64HTzWnc1SRVv0bUQwmmVZl4iGbpvEX4C7FU8f+jLlMPNy6D4g9JPVn5qh1LYpuRUH0uJV41jaqd
gwSGgRGJpPYxkt17mRcB/QQzfGkZwn4yp7Zbeex1lJ1b81jzZP0FYJyAEa/Uzio8NAZUIJicl8uu
T6ETYf4J4d7282gX5IO4LjKVbruZQV+/gUSnwXANuEtdEX/yJmnAUpjQvDPeNwa3VFpdubOrRtu7
KmrclynsQJROmN5Z2zaRwIk0RgH+cp4Twe0z4xSmT1UhQxnMdOCVBIu7UQXyuZLUexeM9IqVUUT+
No+rBn+LRs4W0ZoSxtXYtXl0FWViWTiMq6wn4qdhHQS1ozbcoLjdNIDBLUwN9Jbm+vzqOO5cb/6c
QJKNnkp4v8sgz0p7/thaNS+J2k0QofPlNGPhDXY9x4Qs7jax8KZ1x7j9wbGU/9wNJ9IfHjT93rWn
dmOrmJyn4bX3cOgyl3XdVFujOUn4hNMlWzdTOT7eiSBOmJizJduYooTVmk6e3ojZyI7ckMHEehYe
zNIOI0yh0lb0l3TiW2PhZRmoahuHxrUVolfFssrBqjQtq++pYYfHoBqksTDKkkBBNczEkrdaIKjs
du7urbJIH1U4ggbKDF+vSk6A56oZA2jMUB+wzqhzIDu+/Brm0sTAyOgui4bcAPshCBCtGAdewt7y
L7vRTWEqCMpEQOcAdi2Qh04J4LLZYHPHfDjKwIRDUbCzLx3NqodMu8O9wQ5zP7ih2nmGNw9rKKEZ
cT466gQ/KYfF5bn1Pre0OoatcYpAqxzU8TAr7nF6+rulU6dfa7eyi2U55uMPnJuDH4x0DiAdIPtc
WrH0vGNI8+SiHETzTCfMmpZxUMr95FjTbacsNp8Iv24cY2A+Q9CbIV/ismftsjI2v2mGmL/Ci273
evAshSNyWjyMuhHPcN/IWWPcamwnhFvPRhev+pRe52lnACDB4FYMTMY/6NqHx1s3M95uqdsOj4Vf
Bl9ax54eSZEfQb6c/O29NAUT3Dt7+GX2Q+538ipp8CKdYxtkn4FzfENMLt1yARkvvB8mrPOWPvvx
ccwSs+O9AMaBtTFkZ90Mcl9HgY1NbWFOzFDPlXll5GZ74ZdivDNdDMdGmtbHjBylWSgHlA0QctJ8
PEHtU3WjN0cQHmnkmpsh6HGKHDCjdwgKvjmtSp4mP8c9wAxd7znM7NZeTlRC3igK4AhvxBTr9jJi
WhM3osx4hPPkZPiZ2F6xmSrzlPJJJpYuLNmnW9vWCF67zgwfjNYiRmJCr7vq3dIZsPUIJIEW4mDS
5dIUE3thkndLl6b119B0si9Y9OJunuX6MKb8NTBYTn1t0I6DwoQJDCCuxsvXXg6frfYErn4QWE7u
LhFu96o1Up59MoYXzlwD7jQceWMzKO7AjO8H/IoY4L22plrftZkhdlpY42UkbO+awZz4IUhdv+NA
YdJ8URli2g+J4W0a6cVfdExsuMIdOf/GBFZ25bkM7abEfhQuGv+7h73DnZkM4dLqp+zZK2ywisz2
FPf0Vqo1Y9QaOk0MykK3NBWgopAG0q5oIC4AhJLRShhR9cXHz/WVvh1AlvHkqqvDorkMiJ4P/VTn
hKZVttONB2IxnfzXIAzCe6euWqoB1RyAxZ7AzsU+5h9plYv7sZPddSvi+ZEtVQMfiZuvqAu9r5zO
zaNlS+wryqhkMrYwwmYho8G6MoIEi9VKmRUGWNbcrnovkDuDbA77DI7dAI1Lob7nZldvJuGAhcsj
fF5Fzrz1Io8K64cdNf1jz/C3vapr4T+OEhI+bEOURcxz998dTNqNhZ7nfJ03yZQv8N2dnkbPMPBy
V5RoDCWDJ7xexne/hiale4K2JbAjcdVarfU2mj2Mq1YhEctcvy827cQQOgc2qb43hsFDjOnja9C1
2QXabMB4DLMU96WVyofS7rAgkqOGd9oFd7LqB37JEAffcRAuV0Dp4oOeW29DF58QOPElhS5dZOG7
Y6b1zCTSgCOEmYoMjg5n6rqCvwKFmwkUiC4JoQIzb+OPUWH3BD60I1dI5bqmBH40gNM+JGPs6ZU1
tfGjpNIOjFGr6dJgKuZkAmxTHAmTDG1da0PLO5nRN8aixhmJU9CsxpbELzeRgKXDoDeJN/nHBNPW
eFuRejXrnkrBA9hLC1eeUwySatte+lZBquWEkw1PdYiTSysS83tbS+cxbWpM1vwigOSWJoAEm5wd
Ts0CVzJDhOODyo3o2NTtfBxliJrEw/B+D1mVuWHZEMpYLbEHnlBRdU3BJr60YJ7CoXcTr8Kg0s3c
NWJn+z6HGRMtBsxTOKmcNherZCgj1K2izPgkLGePltvPm7hU4YE+ZPHd61J3KczC1BdshhPUiNa1
xSqkfLGd0qLEorGJsDiHMHdX1GlZYhcHc3ZwAwhpwVza+ArIeWOEsbwuCi/fZ1VDfQpqpOkuYOGL
ryXMQ/BVRUE9Kw0mvKMzYxnw3mFcntV7G579bV+l6SX49ROexMz3aT4VG9dX8eWMtT2cq7DauEWa
QaQ10/3US/NCd2Z1rXtT7FRbVSnFTOm9ZKBrt7wDGca3QTJt8VyEVIc3B8n9iOsT8UNZst3g0bKJ
O2KGKA68wywtfzkYUq8g9lANqYv5Trh59TCKmUMTMhiARTdWz4nbWTHJPQu566yovIZVTXlBQQlC
PeaKeAPMx4/3KKKLKw41VAyC+IYCXJTUydpRY6AWISRKAPstWBzTlwcGJ7qD19HwHOUcZTgnVfbX
wucDytCAuzQTya7gcjlyyUMb8w1SSOLo3IYJ28/5VZETOUCTsR5iNMoUSCtLVJjQFAFAPeV/zWEF
O+wjfnNlpLWBvT0OJpt0HCjwhtq9jVtyI3MW85dGWd6epCxmOYsJI1i8I6Z9UjYjW3naI8oFCOgt
MAKcvpO21Ve6EsW6G+ZoU2Mv8AbHKsY3xx8Ok5tRqq7w7blOeUe/aUrGyzlCS+0NubOZ7a7Y4+3T
TexUiBpGc2aiQ/vk70iI9maeYY+qbNA8kBRIds123datQ4Tb05G3nWHTTXW8RRsZPAHMk3e69Ju7
wMI0wbNM62tB32WHurteAwpM136qX3zghw9QhEq4ExlO1Q0UjhDnZmXeNroGEBnMYqkqXx84sTnV
msAi+KgziR+ErKzhZXaEcQP2bMK28uTxUQZRuKIzAt5ajXHwrffcEycXPKpPiCvDNda3OTZF/VBb
t7GbtN391OuO9APnUihUk+ftQyeZppVRgRBaYFYWQcYJ/Z6QsZR1ggnfCB7WK7px3+nCYpwBWzP7
IIdWv5QeZNc7b/Tirep0/pr/fPT5UETuaszqjHOuUGO/UDDu4URNvXHXRWbbLGk7lvIhMGy7W49d
3cdrO5OkW2Yb7xqn7da+COVdqah+CdjB88KUQXyZ+kGx6X36GQussYVP/OFQS5j9ecBgJC2/2SUO
IaHVG0ciAXE3wtBcTpTY1o0Pf5jwrFv51AJwNlbm5VTFEo8ZFXztPMy4BD9vF+fUrbE1w/OJYiQl
gjh/RU3lLVVR5LdZV/vXmd/WWzHn6dNEntgQr+nqAR/65ibFSuDJs6j3GAg/t7nl6ic/cEDkpuXG
apQDDyzG3UlwlhzkWPcvdU0c7WHyqFRgPVstWw7VKmOZiF49d2NJVwfUJlae/fQVD7Z+KyuqjIuI
XfPai/3ZWrSNT4ul66291Fb0QG8meBBgGzeNO9FHbGQ9r71qkke6Bg5gaEa944Xs8+lL6oC4jlpZ
f4Xaix8YVsszpzcEhHVuJfHDPNCqT8aofKfwzlk1TvjAru2ORkGsO+faLU7rQlMEMRbuBMtu1aIh
vi7ofBwboWNnXbYBEEzd+hiAOkZ98BQGgLg3Qf0ecWyBkmlYWL1K1V0hAVCXQWPa/YLwv6DEExga
8fOQ3ojY9G9pE4QXeTegVEkj4d+W4xDsJZ4eq0yk6qkYrfHbPIfNugFRSXlOdJuT7VS+ZDhsfECo
0SyoOqjH0tD1oYPttuYIapdD1chDTonnjX/XrKiD5Df4xQZHt1bNSmpVr6DOJG9R5GDCKVwodiDV
VkUHhVqxbrctlnrUX1wIpy7m0ge7x6akNvOAMC/0Tui0eD5WORsICMSgwiIKw8wFxxxGWhWPZF3R
UsvXI+JH9HyzPS+NnsJEY1b5C6By81BpnMQLHbiXxVSJy0TH2arUfr+HxtrexU6MbNpTNBE4L3X6
DR+vExYUv8A9aDAvpXYQDjQnCCi+0GtjBBcLJKbE9QC3G5o9iQyNhA2lBO/F0diJzdic3Iwdo2Kr
ggTTOjF09MDUZFK8xSC76AexrSsVFt8GmqQ7IyucFZKYaV7MokZPPHlZzHRb0gOuniMreKb+4h4j
b4bU2I+04zGzwdl1qEtz4TbmtKU0kj6VQYAVj/RrvRo8F5vGPPe22ErbXxmZY1HgR1qvE5aw2LAW
MU1pc8ogEtxYtiR8Hh9x8aKHqCIA6oEyCZ7kMDVffO7edQVXHuwjbl6D7NQLSTeweVulX/2xi1/B
qrE1USgfVoWixUiReyyOEjEwiyeb+xWuj87RBfG2novYYhq+De+mfkT/UxF2LyIqkFuQtRKo+cQL
htZhxYEU7wL8pH6wBHHlnot5O4Cr21qshwuMNIf1YPu1sRzSwlpKjMbu68BqLxslIGOGmp7BMp4D
oKJF9kzW2Z9U+bMicvTMw2zFHhkb5azILyeCPWChDcVIwLotr2YrwnKnRJ6m5KjCv9IA8utFmXfi
SMqVbec2DzY2Wd8BOfr0PDUyePasseVNcvMY7EStYOan9jR+g78ZuGuDi7uOPQYFSJyKtR3bw5Ue
LBVt7MbK9innhb/OIzijfkQQYooOi9nICW6TUFn7QdqcFQCPjhIN9AUjsvo4gOzGH1zlDyhpyS1S
O2Rm03I3ljidGIwjLLRSYgmRDE5NitPTpGsa/dY8ba1piLaWn5mPEccu/XxY8a8S9X2AdRfl/AWt
heEZAm70lqKKZcCyAjeYYFG88ycx7nOq2viwGwRlnZ+IDaV4cdMrOJcET8VKcDwd0BCp3cjF3ARZ
UREo9vheT11oXyTkjzj3ZqRI+ZgFB0ezl9GMj/YTBbAbo4thqBv1XD0XaWp+idpQHAAbiH1mivYY
2o517TiJfsMfCDNq2P49qgS3lbvW1u5j2uXtN4mV3/dBJ82mBfF6Y2PZ+lQktHAvOhHEYpNPDRyD
Nqn6I5s7lRMpOZgTBAkjz+PbaCGi3DahI3ge/Fq9cSpreu+nhimyDluLYKx5c8BVnvgcWTDc5zk2
hk0xBsUOsynynSTvb2fl+VgrO5y/SvaMXrqOf9GmndhrWRrrELzHgS4UftFemG0qIyg3rZmM1Amg
Koft2GAFUGWv8JBonmsR6DXtMCB7lRX+GJ0wWKMjjd/L2aeILBOjpMrW+5u+TIW1HJu+20x2L1+l
3Rc7u826oyz6iNi6Ku3nMnGw2qbNeiMGt5jWsdbWVUGhZmd6Fv5UXT9ekRVUTOdIqt1KB+11Mjbg
sU4el4+A1CtW+eQbOx0b7rYT0XBpRiBSF4Mo7OUcl+l1CSC3W8e+a7OsoKRVlNJpEC/yvCxhdJst
RmdtrGmN5dCtn9j+zOuBI2yfu9msl2FFCYOhwfIO1YVYObNVAWyKsU8Q8OiXnPPuA7IJ6K0Rc6JU
tCbaERO//i4MJARv6rFXdV6Z63SenS92kCT0HbLoQAAINrbLFdRC1Bous4LtRjjW7STThgWQ5dMt
m1+zJw4NKE+K9G3u2moh0VkssaOep1P2IW6NPM9uU6eM36Iilxd1Hc+vaXeqejvj7Ny1BYPsJSVK
sIqTv6CkF76hRv0e4cW+rs2euDfvaOARRqxb1eCNl+X26eXtttiD0AkQ9Pd1DLiWVU0FMMkbzM4r
a0OOTN6WJMVEKFdEj5igBP5y9Ft6+WEy3ANHGG+YUJ/XTeYgedFdZu4YtbFWlo90F9wfCZyie79N
vaFdBWmeXWnDjS4Tz09vsYXMqcK7MqFvOPYXPVZwd/hFtOFS5dJZ1oL6fZz48X2c58NVxuzvqnMq
6vEj28eta43UbIpoXqsxzf0dPgJJDiOuYuMEmvEuXN/b96Iw9NqYGby4mII0XJTs//MyGatmVaSU
vVZDSv1FiAm1OkM27Y7NDgM+BPI5s7pYTx/zwmVSvRmA7GIMYnkPLt3CB6Ql4RV5gdUva2U8hUY7
bOywMHYU+4adHSrbhrNaJ4eEciQHRxmMj2MwpE8YMRj7shL6mKFRvRTac678QhXVMrPabB25ET7V
9NijfIvVIU6QlRunz2yqbnMLgjbHgcZNgi3w1MZcMRNf2N8LjdNYZuL26BUMwLez1VAQ6xnXgOpa
DeYKTPF3P6l7sLy0G7aOPYf37oA06ro1DHMl+iFu7vF/M4INPGkzwTmPCtMWP2GsvBfCttzoju8Y
f3jU/YGKt0WPrIGrW7V+EHHizvGTxS4cbQiV21eBIOdaGC5Vl5LXE2WnB5iYvI4vf8SxuT8yKZss
tARmXQhezd6rMKDkcF221BH3Y9jYFy5dMp60cGxa/HI44tijljD1XWddW26Q7+YwDdMLglUsJ5fI
Yr0w2p8eWGYsQl7YFV0yMmhymnCZprVP7V2K6IjtSFjcCjsuH0Ksb9TK0yoosJq2seBVZXKyBmfm
+Y1YqzOJMPSk91hXVyn9ypQSc++FJK92DkNuqfRAEDQpdzKWMzF9B/Kvai5PEN2HocDaFJ2O6wxb
1wTBeYjqNCoXEWNjxnNJfWanLVranMP9Gzoe6X0rEroDC4XVM2Ef1O6EEy/q2iX3ScotLQjvtZ5M
31wzCJ9SXrDwO9wKi2GzWatOruJZW9c4CMHj5gwzJ3x8I7lupdQXo5O6L5bT0BQqDL+wFvYMsSpE
UfQlnUL3vslLFCYKUZPt4HXuDd10yH2RvMvgpP0oqR4uMTVNifZlg7GFpnpXkFgyBpRFQD0xTMto
MgGnh0juYMVoJuCiKzuq0dkUAxYjgb/RnbYPObIDXFoj9/swtQkdLkpmV6E3yHBHuDua6xxc9jeq
p+07dd7iWxy5zp1j2tpaJOiqLmjpIItLG3btynBwcuwiAvQMh+rsKovH8QeU3mBXUpShNj7a7vfY
nAn2GytSW91Y5jFjgmTVUKTjUPajYJuwsJ8DRltrjHoMuUrCqntumza9Vki67ljK6qrJUvOb1UP/
Lu1xPFqhM10Le3ThCA2TXgGfJBepJ/fONxpjycnh/siws9zIpKw5e0vzfi7nbsP7Py5tN7EuJeHt
u2xPlSXPN/MnALwdi4quNbeW6qoXFf4Bemf/aqQxzWigs3SZKRF4GEYXm7Csyh2imfqlR4ZzYTRJ
eyF99YMeVHg5YeAoFrQ5o6+wHHFuTXPsYpdtnAI9MhPPeamcG5nujGLczJYDUozmqcbB2825CFFd
UCMIDuAKuxwTm4HgReFbi0rIiaILe5jmt8FXE11IYTBGOyR32MfXl7lyLMC6Rv5N0mqEwIEdcb/s
DY5fQYfmAjcId0MQHa97wwi+8AIGt2WVhdd1J5tlR4C3GSdRrDI9Ub4GwAGlvSF1LClMae8+SKrk
pjLK4mWAJQ3sKyzp/4Rt+SUjP5HLoWt7+5OZrg/Et8FZ4zHEA3mqkTpvT6ase3MkIx8EqdmfO5s/
B7F/09cMziYEaAhns5XO9bZkeTqXCdvuA2a32dJXBtpUlVj6MQhjQsm8ge1PowhuMGVPsjNp3+jZ
y5DFZfN0pMDX/BBhR3MnjPRVp3KCGnSSG/avfO8zhZaoACMi9FxL1mlNz6QlC+hkQQOXasNlR3n6
WLjEgjIfy6fGwbUsgTj3RPHc3Hg0WupPLvqjW3o2uFA5uVFPSaS3ddGQVQWIa5T19wh/IPV/1TMX
2oln7GHrLZi/BE8l5MZW6H2GVfs5yfeb53XORqWGofxJq3LfVo17SCHxrhNZpxcTodMWT3lkbIES
uC050RzOC38OrS9GVBATFXVzEZaRMa+wyUmKSzogIVR7WzQUwItik7g0CZd/XlYf3GF5JupOJEZl
NuW4rWF6/WUA8X81NtO8/fOnfyAZP+eMyGFuBgMFwbYW+Moj8CrWGZIGyur6M0TrBxdwghX/VZU+
D5lFcyautzVfRTxp03Xm1f97C/AcAItdANWbVllb3EbiW2UE3YXA2+qT6f+T6P93S+RsOkv5ommN
PLK2XhywqTaVfaOwgd+7dRh8gWPrPdhjU/w9+b5/9qQlQr2gx717jwlX8tQH9nCRTfV4Y9Iw/ORx
/36oVfinZ/SXCQGzjFUVZ2LeJ6khsZ3w5GNujcl9Y8psXw0jQ9G9RR2NSs4ny/ejO3i253pJbvVt
LMx9o2dkEnU6nFwpxspen1jAhwnK+73twY77bD2cNoffPbKzXTjpGjPoenfeO05fgo0rtFzQa49P
QlnML8A4oQfPrOgQ26CXOlqlaCv7cFl5PmIZOcsLL0WLEdN6X+EShSkx0RKm9gqFWkyeZaY0oaOB
k5jctL0iwq0H5gia5nKMcXCX4eBeW33jDcsmz/RNoMPoui3hEGuUC2irjfQ4tVHRENsRwEaTO9B9
N8xlMEXjGof457Yz8KYbOueYZGHwmezmoyd/tlGXhgpNCTByn/m8fcs5SKMf2pgd/EVyZTzzFkX7
QgtzNcSd9S7tND66A4VNVQXpo8Fcw41izh9bOkmxll7RGtuvwFiGqVI/2i4fP3t8Hzy9sy0/QcVe
9C4jze7M0DHQqWORY5jz583ug7mrc86tMiGy+KQlmK9E09EefYY6bIlCRxYgN6z0b84+eWc7np56
00jCsdsD/z9ZJYRoXZmz/+RRfrCfeqc37S/vMFrSsunGrNtHQk56cRIY4gSqp+Tv7RHn8NvBSq0A
J/JuXwrDok7RSPOqrXT6RU3zuMxKRCjjHEyoBVByfPLYT2OBv3lpvbOtrxpau8YZs9sXhpd+twVZ
M8ISH+ViGQUriiTBK2MW6DsN1AwXU1FF1Sff/NHdPNsRQ7C+Yclpva/M4Hms3aOBmuqTzxanl+t3
l3W2+QV5Xo9jpLq9avKwWwb4JV20YU2dlNoRGWLUjSsy8nBl+hDPaIQ4x7mthpe2RZ21+vOi/+gC
rV+XS0BYikmhycSZUl97tqgVOKX2sys8fcrvrvBsWwloT5ILeu1+qG2AGnZ6kXiRtlZ0cSHY6EYi
/dexvgj7RK+coSlWjl0C2ywKcre+xkT1z1f5UTDnnW0cRLxKdRljaXneGmuGUsTOp1ZN2O0b7QqX
onRXlHjco6Rip3ZUuOjtqdw0qrS2YNkzfDQwpYwMfiZTDFSVG4XCxZuiT6BTHwRa5xBfnFjDooqZ
zYt8JN+RzZRSYUzNYrAy+cmTPnk8/O5hnLN7yW2pMBdxvx9CYn0/bKwWZyKHm+AUtQPIpvcP9gRf
L5n8aVwPfUKKoXo1r0vketus6+07PUJm/Iw8/9ELcI78zdJqcBp0wfueyua7dgP1aHvMni06PQ4r
GZW3ion9VZrxdhRWglLFRg+gF4hHzM/I/R+cfO5ZDFc0KVPwKH32uv0qhmaTUg+S1YT73ner9bZI
Uf5esOiebWJNHzbjRC1ql84GY1Bdt6EkYe6FciPc9mgxeqcSyZ/X+0fL6WzbimZPuZXfiB1StHZT
03c/MKzF6U26/Mly+uC0dM82LxRiqOCkNnejxZBaFIqZSUX/EbFPc6DrF67/fCUf7E/u2f40e0y8
t3OZb6nULb2xW1b0rv7eR59tTl6mR9dgpnLbx8YqYHDU/5tJmXu22/gdfdl5kNlW+qXe182Yrvpg
tj/ZzD6Imc8BwhCa67yPp2zrC6uiHuierDvorsgrQCjTLsoCM1jnXvX259v00b7hnMUrSuqKPmSd
oY5KcJFLe+8tHAf9iIBlXI1JGm4Ds8mW8YB0d8Hf1PtstJFal+gYepXHNA2D+rM944OVfQ4hnqX2
I8fVw9bAhNBjfklG2WoMP+PMiA/yA+dsOxiaKZ9V2GRbE5PSjRpOYbft6z5A7xDpmP5SXG3Nrghv
DLJ4ap2t7n8wMDB8Ru35wEBHnOOKMwSTBqCKgeHykt5+JhbdhDsiKnA3nNaBe50xiaDr4pqa3N7H
uhlk0OY0QutM4cryoh9gKJbYxV605tqrGY8rsN0JmyN2PSsrcQ8ouD8hn3y0EM92GfSbqMwRCm57
4ZgrRtZLPHIoEMMTY7p1ZpToCovCT6FoHx0XPycG/hLaxqhO0mrW2TaQyNPoCXXmK0ON5StdwJYM
Esj7MqST8OoE3vwmBiFwTFP0FA+ib/Qn2/hP7N1vYhrnbEfKfKlQxjj9dnItHCAdZgIPWcakTIhH
3HfSnmjrpomggduvZjT4hYeoIID6pYo6wte9q4pVmzXjwmC6fF0jF1249KOxzEL0tynsyn7wnODk
PEIqmo4dLpV1UNWPrTGGd8lkUgs0R/HulO1Yf7KXf3AGyrO9XLOeferdlHmiJr9O8srb2F2NFqeZ
5/my7zrngPwtX1JuHz5BLH3wHp+DYA2jsavWNTASwNgQXiWS60WPI9AFPpv17Z93rg++45xGXZ3k
02U1dcyOk5p4BHzrhG7uSkxNu/vzV3xwCp7DmmvDkq5uTWzf0MatqIV3+9nJ0ksmaxkA8Kv4k034
9Er9ZtGdk5uz3kGKFKpum0bOSzvJ6Fs81v7D37oIebbBpzMqBaYC+q2Z2/Ehaunw4VtfdlsMK7Ib
5MTtJw/9o6s4bSR/eYHHnAafgnoFl6NBruusGiR/f76Gjz76bN8OilzPYULzNKYFmPacgs4/j9t/
y2Luvsz533/9Yib3P/+Fk9gr60gzgtz+z/a9vHrJ35vzv/TLf9P8z88/jt7L1Uv78sv/WRctY7xf
unc93b43DBX9/Px//c3/3z/8j/efn3I/Ve///Z+vZVe0p0+LkBdjH/fzj/Zv//2fp63rY/+5KwIr
9a6L/zi+6PilePmPfZO9FG/N+Sf8y45Ouv8wXRkI08eo3PtpOvdPOzoh5T/4Vy7DmrYvaXzyaP5l
R2eZ/3AcSPDMSJgBIo0T4PRfdnRC/gMBjWUzQuy58jSf8u+40f16Qvl8vuug5EXzZuNJxyDErwuP
km9RMpQ53qSGtlemIZ69tJY4PZreoqajTUu3yT8Jz35diafv9CzXDYRvOcJxUXf8+p1V4zNogt7l
Zu67fkOKPa/oz+SfFKvOApWfX2NLnxK/bwsZ8M+vXwNAJRtyS/Q3jNkXlyqhQc6Rt8oQqa8S46Tp
pQd6TId0j8r2zs2qz3KMs5yaX2A5Pt0XBzNCxvjcc9Zu6ffdNM+TvvHLtt/JKg02Q+U4m1O5euk2
TnrIc9NahQr73bxGAYteEF/pkknlVGgaka6eADDY6VEgDbuI+ir6bru9+uROndn4nX4n0zCOZXue
5IH45xQtc1YycYUsbhKbTphbJBgPFpGxHQqAFrM1M7kSzI1cBnZ9FYMhWMGq+CYU2jbqvm8tb/9r
YbX2FX6g9SEPs/GowiTYZZbXbdrBtrfYsydgC4JqJ83uZnCn4auwG3/hA6DjMYh+mbZm8ewm491f
Xsybf+7/f3Wd+7+LgKXN7bekb3GZwXnCUeQ4UfW2zG4IHBgRKNAlerMTX5pQipaBzqBOSj1ccYYP
a1VM5qYIsnH15x/xa/Bwur2+G7gksNBjrMA675fBFxkc30nSmwGe3AXUqic8ZZFMwAvcTN51gJKY
JrhW2z9/7f+9dnRd7B6BafPwLO+cftqaQcNYbh7dDB59zNkXT5nqkPEmjsHEDmCbuFV3Htp5JqCQ
ABhQChZ//gk/6a3/71Tm0jGfdblwBwU2iobzNlkhgrKgqRdcexRftwy7SaarZu+WWGZY++iLt2K6
I7y7bpBFYvo2L5pYhxvRWfOqRJF9kdo189Z9htpb+ztmWLdWYdAUb8XXNrNwKV5o7M3/rVP45692
2ZBNQhSeGVO8v+4caYtIfTSs4Foz1HI3QRtZw5f4LHE/i9b5Gj7dt7k/vsR5lLmTX7/GGhmGLZkx
vUawuB+jztiOgkWKdgJ+hpNsRKvHF7uS3+POY9tyIdFAF/pkM/65Cn55RK7gq32mKjhRTvanv/4K
JrwYPC9n67qwQ/Mq7MKjZ2eYTaKFv4ElKPWitlPxv9SdSXPeRpZF/0vvUQEkkEBi0RsA38B5HsQN
QqQozPOMX98HsivKpNxSe9kVjoqKsi2QGDJfvnfvuecECKP2wxv4KmVjx8HA3IcXBx/TF/LAGe7B
WVnbKdIY7Y7OpZyKF7z3scBU1GxbidW+rMhd3n/9gv28xKIAdizHFYZiH9M/N92jyrIlmV76VVzI
81ZLoi+dyauVQnNZkG0uI6aNwU0v0qarLhxERdgA5jE8cagbzb0VZ8Kzlth4gfPQXSjdCfutvxld
lJhLfvc9fiyFt+ctEAs5Ov4907HIOf54p4WLKo8pTX9lpkVzK6Skxm9Cp/OjzNjjI9RaCn3nDJn8
jP4BJ2NYGEziCKFipW3SscM7X9bpJnvvrzTHbDCul2Cef9zSf1TNXSRvLTHc3/vPtdqHgu7/W6zw
hmj+36s6770thm9f/1rEbf/CH0Uc0jyigx3T/nelJjhK/VHFbX9L8Q4qPmZ2UdPY/tafZZwp/mVS
+NmO1C2l2Ip45H+WcfwtgXHUUZbaPn6LpfPf9eyf+xqlMLeb+vZv9rkfDeH/fMXUirpDWUUtqVjs
Kek+vVsY5DQb4Vi7Zwk5iWV2qJHmTQxK0bbANwpmeSscG1f4chmpDEhJf+CHIptjBEmGPtTJDkjE
vGZ5HEkdN7oGYJjrA03xMZdAQFMBseanNS0l1/zG6M/FGjI3w1HF0VOdtQ+ga/ZhY++jOD0arQ6T
xmfJ38/1uhmIfW2TcJIfiOLgCb1pMGMsXiuQcWkBMz/3NNs8pLN5np2kpnts7akgjW7CA8vpXxZR
4uFeuDd1+Ry6m7Q7PmDd2GVuf2bLg4nLDJAvmBygcVP7m83740f78401P360SscTyums3fdNdVov
mTfZ19aQ7sZG7v/yuv3NM9yW+189wk/bQY0bAyYPj9AV15r4Mhq/maD8yOz5eAFKLDYdnJKWzQv5
6QKNo5WdSDHhquhi07QW6m7FwGiEgEm8TL8HTe2DafAI2b2s4zMT+Wwm7CBNr3qSetu+2JlYtxD5
nHYasKnxaTC7QDceZ14ctKle14dexL+f4uze/qy+Wc5deAM2BCDHvNEW3Ruq1E+RQIdLtVvqatel
7HVWtGthKK3aNmoCXVhujtvTptJ+s9X9qPh/ugGGYJ/jO3ZA+X18lpyFnLCexnbf2mj4quQwv6Vo
mN3haahGSm7UtoVnObgncXGU3JRchPuQH+/XD/rnV4rn8Jcf41N5UeiEky/RZoZ2Q892XW9BpG84
oyel+M07xdLz6Z36eKlPm3tVWyOWIpgms4nmytDJ5waep//uN9oWxr+5DpWea7PY2Z8ZuS4giLzP
uLOduI9reQJR08sBF2gFkJH4qXXPbWOlWjulo3a7apcVES/d+iTcxMfi6ZW1Dg5kF4avIWeNX9/t
j6Px7QPebsF/frRPwwyLmT/M4aHdU4HhMHUC8AxehoiXpuMONuUBueFOG6PbX1/27x/yfy77aUGG
1raE9chDbuwcW17lVfDsunrckxP4m/f654Xj42/4aYkqZZLU0cClFpCQXYutqvgNtfR3V/i0cuCM
1TOXzOr9tLygPe1+F0D49zfLVQBxLMN0P88WoJGqOnVYZAfjql/eBpJpukhCEHv79UP528/BNCUA
FdNmz/30OSQONsai4zoNJg93PNTDo77e/foaf/RMflpmlJKONAzF0f/T993JCHJcwRtXtBkr3LSv
0XvEiToRqx70GSJ6bPCk2KNpn/aJfdYhJsLTzdTGfJy3YXrtfAc2d5VMg6daCr5Bmx/GfuhwaAIb
NRL+UYWWHt8A7kV5XswPpCkcrZyhNIAbMgyvtLwLiiHb5bU86DUmWaRWuH8Gd73snTe9+aZZ/PtO
farV+qkRX44q9zYQn0RYQFDOtO4081tnPRB8jBu1lx1YKzjlq3sylvz8VNGYNnboliHYwvNaw/1U
pCzh9Uk4c8LUnSBM+qBdH2FOYilNj4RuH/vpUGMJqrr8UpTv+ilO4tekdb5La3y05XqnwvmWwXIv
Lqdkvhly53s6uEEM+2402l2Y6nfxyI1L47OeG9fFztlaoTpAYJYMmLAKfadqJ7Cn6zaPwEa8tJlk
lGAe5CQPVb1SN2d+Fl2Kxt3xilwXfXaZdeI8wztLCbEenZu+ectWqBXpj19hKuV+m96SqDhUX0v7
LVpfBuuJ4wab01eZFNekzWPEGgIU9kE2rcFawy6aYE267m6ZkXeDIFtndTbM4jDFD1PT7Dkwndru
QRRQsQZYBytnk2Xai746314XLfnWwFCd9fSAUv2WxxOgNfcHdopikUFUyfMlFt/UAJJXhXfTDOgg
0Z3Oi4zs3BTiAjed7WnRdGmO0x0Su+PgkHzV3IUxPo7ljMSNoG6S3SAmX+j2WYGWeoMxKfuoAzID
rOuNjDfSGfBKJX0TOfwQgujRNd6NV61IA1oJvaX5SfMNVpaXFCWoEUQBr72r7WyAjgkD46a3TpwI
HA5vlBOfpOlX04QzRZgO93yz1o/9BRynHxVBbvupNhwdlJNtVsPJQeaIyrGAKdGP7j0Ey05OAXWI
izm1o+zrh1cR71oQRq64hPs26dc6ov4VU1HaxbdVMe7JYw3mugg0c3xOI4vdz/Kqma8sK4JqAI4S
lTD2Ri+Ek5qH4sKNx6DJxV5W2LEc62umpy+JtV6VdnVZrdNtN6nzglJWt96MMDp1pMSyHB/64W1A
m1+U7aOp5UHoPIwNtUtcw0N+7Zf3CeugXo++NafHFlcz2H9fa7s7sZa7WIcB52JOvB7wGnTpN3AB
wLDYDw0DjSBQJJJk+wgXsM19qA+GTSXtgqrEXG/QJQQeZa9LkBraLo/X8zrPsM/0Z0VT+bGoL+ao
fKn50wYhdqq6qgRmQQfDCEk1UQ83uuM+0IFJK8+26cECmFvSR0JCT+jEHjEt8ELKfVa/hEt9HQ7m
LratPS6/oIXW1/fphVJ3kyDzE58c+urDCHAYjNWu4wy7FZOi8xmB3rSFJD1q8JON8MO8OGnLfW5r
vtTDR9Nqj3ZqB4q3H1mcV8a7AiaE1cznwH6ucg3ABA5rWRe1VxNkNBbdCdNLT1to5G5kA6wi22+Y
qf7O7ubDKF7GKdql5R2Ip4yHU0+XXVVeJ0VyEpNuoVrtBof5KUbKc7EYPvDRw6yda7bgbI3lbwVu
iNuHpyBZrnvQoKPE4xPe9TXkRC5k1DW2gAlLVb5HoIWlbTgBWMEnPO6twd2NCHRx7O6Ufk2hGZgw
HyZ79RJN+EuRHumMrBg1cU3v6JMdwsw5i9voyWWB0rL+vBDfdazEnX4dI8Um8YQsrsZbonOZRDeO
GC/N5kWK6LaFYjGOF2hYAvKMdxokxkWU+xbopF4SUVBDKIFlxXI3pfOllqaP0JjAMcRnrT1eGU4B
FDQ7DlL4oUx2QstPkg4r23j89S74Kf6HsotDrcNfNgxRQzfUtuX/ZaKlEXARA4bBvZtUp6ngFABh
UTKHrpQLoinfF+C5Iyji82J5QEQDG20Glp2zbNQvZmolEAHXWvyYTc5vfrSfCsJPP9mn7Rn8bZlT
kLV7u1CB2YZXeggVKMWu0D1il9+7pOH1GDp/fUN+Kj0+XfVT6WGCfm4X5Pt7bc5813okHPdgifx3
xe5W632oPbbLGBYTI7l1nT8nR8VOZyhdZPxyTs303D5KjWp76K8Hvd1VmhNUs7szpulqKwDSGPiH
sGjuD2djo54jHgVc3Vrg/Foy3xnORF/7EnvbdkaPJwmeePWswXqwGkJKrR7w5QLc1Aka/RsoZL4a
+2SyH/vbPrnvDRMIGhjBzgAmuhuPJkfCUU1+2MKyhetQZTvDeoYyblpUJ1G3G2qQDmraL7E8AP+4
bM3+2nLWvTLfkyy6jrXuevvmbGN8lFHxrHUQx9foOu/cXe4WFyFQLTeaHmPb2Cl3uoHf8zIVi+/E
d/YGkJ7bGe/5egcXKYjH4Vgu4SNMpGeMabfwLE910R7Aefg5p7HaSb/PP4i8KoiKxu+rLOjAxSVs
JGbKBw3379fvxycR0Z8fzH+e3I8j1l8+GJbAsIV7v72WlzprYtze4UTf2jhqVecj93h9HE6Hrjqw
9obubyrj7aX/+N4I+ltbM8qWhsV/ffxcu0bN0FS4elUdOmiS9Ul8mdBS7aFR//hF/1F/8f8wLf6/
tSD/H82UEfv95Y3Yptt/Dpy3ofh//9cD7KSkfP/Qftz+jT/6j5b+LyEwPrr0bxiqMBf7d/tRiH8B
+qP1yKTFgsWtc9D8s/so6T46tHu2tjh/U7g89D+7j0yeCadjHM3Uj+kz5e4/6T5+PB7S0CZZj36G
a3JOown52R9QxEOTigHISooE/jRyUus0i7p/5lT68yoWKlfGqrqLcOrjK+oktYLJuk4BIlc4lDox
ZMcZtPvrX2779R/v/F9HhttC/J8vYbsMLVvTYfEUnDsZn328TC+pPk2bgtBG6AEfmNCCsCBowm2d
BLxY2T3QRlvPAD2kf34a/2sX1/i4SfxxbcWZ0RW4ltGuf9okirDp8s1sAd9QGuo1byq1Jl7fqBhp
LxRHMmiWpAYZLCRTSger+WNvtMaXUhRNGMRF1wPBG8x89iPNEdGuaPWqvMQxTkf4NzvNz8/cgljF
bEy5BCbQev14m0C7j5k96GNgxGZ/26kEJKQFyHje/fpxfFyYtltC73xbkHji6CE+azrTTqiJMoqA
3TzrAYSaYpZXoi+a6UJVk02YCC6kNX2O3Qje3j/9JZU0lUC0sf3F6PZTETNQ6RqNmarA6QDyr/Hi
nJkNHdpf/4o/PXUWXYPBm4Ekgg/5c6ZpYy5pGIEeClJCFL6MtiJ4Qpr1Iy7O519f6WOfhZtJUwLR
iMk02DTFj0nFX4syEtPqArAbkJ3GIE+yRDHrNWPoBGqetbMcoMY/kxD/uKLLu2wK3TGE43xWpSbD
YA3CTs1ALhbzWxvhw2xX2m8khz+9JCyIyDzoPIKwYGj76buRpbRaK+UqJmD129TGap87iR5ArjRP
hN48mtWSX//6Xv7ump/WiQLc+WKtXFOoBhNrEa6BkTVvdWHbT72ioaAix/lN8NXP19xaYbSvttqa
NX2r/v5SIzh0cvsuHX/QRMLTMV37a8NcQRFpFV0bmU4Z48sc5vBvPsKf3xvmBbakjN+GXADgP143
KicNWkYvgoai6HZzBXzN19D2WH4dCBB2kf0mmfinT4IVkP9soiTTFdSyHy9YZZgw8kbKwOhVfWWg
8qyDQS84LsKt0E5+/SQN+SP77C+LvrAY3/F9C9dCvUwt9unGGhURfA5oxqCzw3wkvGNNy9Oa2M71
ibodW3O0TYFwHq2iPEAlsXMc1csKHs213aM02sb4OuezTicvyuiDn3Z1rkg7gChMDdeujeNX5lJT
hM41A7k2JyJ1h8QntHcM38vxwLIGM3lxutk8DoNTGf4Iu9fxgA6QHlLAfYTR2RW4LJfRMcrTjTxt
Pql1dpqgpwfUreaJmxMiBTQBBzwD9whwNHb3uX+1koY+FdaVqTqfKpv461EHQn+a2qH2ZrQFPJQk
0ernqhSOPLHTcSW7QMaO40kEWgQr9VVVEs9RAV6FJMXbPrY0TxPIBCsz6nqLm8rrIbtIcZCCalMm
xt9IA/89Ne4E+swR21kum2JzDy6mfmaMRoYUceCy3s99Y6lzy9HggeYwEWrfaHVionQaxUcIM91j
iMbFIdMoQqkAxbFeojdWR2u2OKhEgnZUSFQPt7bGgTd1IHod66HXZ/BidUUEqwfwlcNd1Ye0QpgV
iMhfkQU+LnNRRgc3z4ThzeSTQCIROB/OiC9RRzEPg7azMjCSJHVZ4Y1b95N+0BfDfQmV0w8cs5ex
sc90VMpO61n5rIy7ie3CuLEanB6HYlkKcVgbiz4EISJIPcjYyCDh4AGEKA9TctTOJ9IHGJJoxSju
HdJNSvAwQI7pxik6aVWPDnhnGmQvezAY7OxaGF254gnqrcI39Jz/DXjUSoNhipyZbk5pPKVwQwkP
mjJ51hE/QwfOXImBOA/TxL2Plr4yGMTS0fHyemweVdiSOBIjjHT9md5HdinrtF72SpjhSWixAWLl
j3McvX1t37VtGM8YJzOEOazrFBtF7UZLUMIRKXy7LeXXtuwomBqlCuhttVmr56bvrfewjBOcj8s6
Gntdy4vEF5BeNW9O5+Zx7E3tXohmBrdkasSEVnlo1N4CKVUjWimF3YpAaUr97bX5zptfkeFR1aiV
zC4MgY6NYIdne2h7T9i4EGjDCj6LJIyS02qVU+zPY1/flICyyp025GETaHxEJp+VSzopiKDoCTw0
oRekCwJMiDphdr4GGvXVjEbDvUwICEHrIuzF8WeVgfZNh7GwvBXI2ORPU2h8c7WhLbBH4Q/j9TJh
GHOd/k0W9Px9BVFQDzpr4mMYtHapMM2ZwGF5dtlyTGLSwuHdksYDNEzVri8tsQ5XNYUVCQVQVq2d
vvDd3BfaFEW3bIJpsh/QAQ4++1tzuTAUjxkL9MWXIZr0Z21s0isUn9I6DMlMNwxebJactDqhfLDl
NaEeBKD+Uz5d/Us/jQvz11oTd2UXre5LJohj2DexJbWY5prRAkAkYSi+Njv9x/QQsgN/DrmlXTF6
NZ6b+NCMVtF7pT61T4ZVtJzTnaHtznDMD3f4HGV8oletyCdv6MOYzoKesSnv1YKd/MQUuT77WTnE
KV1Mqrw9GKBOXDdR4nS3k1MJiwjTvtXGY7E2AKFlmWTttzTLjPlea5K0JCVrKvPdZHWWeo/sNQn3
ObVp6kOHglxFzsdMN20iAcBPweSP15VE0LS0hZXvSf/oZ7910EeviaO/JEqzSvIDyGY50WWX3Sht
EiBcwzq7pYjWH+PVYhDeqFoGrlO0aQBzuzlVtqF/qQpjficDePleUgUwd2ib+KqeVVJfF3rRvKZa
Wb/IypxuRFa7nW9FCNX1oZePettLg8iyCGOKy7roG5qjbtPc1b6Rs7U+d3g5mmDhiJjuaqYxzimx
GjBcWTzHwNEpIL1Wl4WDPzJKj6RdJQU4mry+1ErHDMo1FauvmESNe3pQ1RyILCb5pU7cjls4AyOk
7xLW5xlz3Hsn22b4Y8PK6EGmtnaRDgnH06QsHiedbELcnf0aHvpCOB3DCYntUObj8D65SWf4wm21
R8hO4rrUBo34MzHkUQAPTrzPWSrpuzeV2Z+mixiPCotvRNJRxdce9io/VlkStiekaNhfp0xpKFdg
lD4TiCQyr7A07KV1usyXA22om5xZQOsPceSAsJR2DIw6MvV1V+hhYnhGSZ6Qj/iwei9yyfwhSwGE
8wunXQAfkp88h3rMZGkVrX5gOmVG+0pL1Y1p5E17P+nAnH1jMMev26N9A9luUmD1k00yosZv6hk2
tq7DIrPhYnL0WfmkS1mHYixNwERpFzGTKNh8IMXFz8vGwwuUIiJtxy6sx76Y24ZgGWDnEw7BMrte
tRVyaN/1izqOhcaiDEivYQcHfQtUbE2017aESAhdu3IN3GNTTJzTYpYvPZwv93KZ82wIGrA15b0O
1huqPRFuF+UE7RZhq6p3JaHAgMI3amGc23XqYxkn780Ed/uGQtPF4DmkGqk13NHvqUpJYADrCVaL
T8TiiRJmt5NMJMLDnFf8eVhmr0I1yfnQOO5qM1yibwem086fIGMk3b4MXTkGMpzQdKgM3iHKD0pm
L10NAlMMOdWFTzwFIY+AFZPrua3N2AdDZnztIvpgMGYTffZklpElI1ZNfcVLFD5Xeq8E/OxqszRZ
swnl19AQybmGNXhrz6BO08pt5I66E6BgK8YF0OG8NaDbbn5R2Najfesm7W2UOmsccHYhMEZlbjUd
ykkREFjXtTMDSwN1ussILdxr+IGxV6qwObU7s1jAiMZ5RS90yF4TFsVbxeZcBoUVtqtHh9Pu9m25
qQyYNvcQt1fEv55BKiLjMtU65p5MGR1rr9Y7hT+ozPoCCJtgiWxYw9nraIoPu45sJnhkSK/ZwOtB
Xz2HocpxBm58v6AH1E/CMh9AD9IwmAMXmKR+OUVNSchJnfFUs76Pbx3qUi2YwqwGCCDAKwT1kNQ7
s0UFvl9zOb6maswoWfHX9swbUhuuJDax1A8TWyt9K15dcmaKAVEG2X/RZWoqNR17Y0jzoJMWRL/V
qo2TpKwFNST6JRjeYTl/IatoSwchU3E8TrbT34aRVfansBwkOxBjscd6JNnEU7NVh54GAeiqqYfS
OuhABe2jg1ey35lpQwGckDjxRLLm+LUVE9mbBN6QsAnR0/keFmltex1owRiu1iS+j7J0EfIP7qk+
kW8M76duH0dTzx6JCjUhI8Qh73O8Fsahd5m6+5XrhMzbK9uufQtr6uPUlAN7vDPUr3MVV3eYwseH
rq1X0jrbuj46Vc8vTXgjeXXQ7NvMc6YIOgqILhWshZWxJWd2eVPOY9r5jVnHvdcURvOEOZS0Dznr
5Wml2atNqJShb02d2nnUYpzWHqpT1RLZt7rTThQjPxGnPWpTSXtDxy0gmnoHww2Wnbu4RhU4pY0+
IELZS+QQBySPvrfJcEcjEoL+FtO+FVbg4o8kNCVeSxkXen2vd8y0oE67p0u4jOPOCG37rnRmC8Wg
IcsLCP3rc0uFl+7MuaBM1DuXgk4kZCn55tpMJ04fl1ueK2mjzGiLSx5nI0jKVL30BYDsG7uHyhsT
ol4G5ZgXd/3I5F5gsH9gByp635z68H3EpdVDdVyGazec6c43wOU13rVFXaqw72bE+XP0SJ5GQsRn
k1euT4k9v2GbLS8tc97OHDxYNFPEg5AiAQWdAhgw8UCtGCtWLQwFJ7VKeg4AEu0N1EiNlEeijcST
Zg0gdAfZVvjmV0C0/PhVeSLJfov8kIL1hsieuuWVGKt077oJvGQ0f19prKEsIJ9VNLvEGOrvBv93
Agp+bl4tW4wjMXNmezWlwLa82XGZ8ZO1gwyqhyN+Z4ii3jtVaOlePqyaDWyhI/0mjno98ZPZnr4A
6Wa+4sIcIMKMtT0Yu6m6S4dIY3GG9c45I9JwRTZo0orT0BRT5M0sRQ9jncavoOXr+ZgXIfER45rH
ZyyRxZduMYvq0IMoustDtjFPmytwfi043E0mYB6mjhgvUvKq8FHxImQnlqiKJ1cfJ2SVYQrywh2k
c05bgVZkq/rkweDbIUuWWQgkeC11Bz9dSxZ2dIC4huD6MK0NR95JCjDL+l50Y1l5g9FGpz1gqMSL
6xYoZ8l/Rzuzq10+kWlkQdUFJ9fdiKeBszHIHeu4GhUczEjDYt1nBMYEo8ZZFuRkAjjHnq2cY5Az
F7q/Moo8WOTsAubv1JyAv0N4cGgjDcVIKQzz3rAqVmc5KfmFwgULkCHT+qoKGYZ47dj35O84KRBl
QSlw1ow14/m0C9G0JJPRhTdDnRO5hWNj+jICcLzPOC3lLK1peTm0ht0wnuUZexQTFB8tia6UVHNF
hs7AGTXluZG7zWuwEq2oCEt+ScSMzCLS3In7UfTDshvTqWcyNqji3ohq614fdE16qlfmXZxFmfKM
FG87RyuqRo7nHfRjayHQmRw4BsWWm69fi9XlfKYKxZo+SF51MuBcRJlDKNLvNvCOW05eQ7wPQRG/
NDIZ32sxgMeb44S9qc1bTR7mLkkX+o8WvHjqZAZ1xLjZ322CwqurEkzDQsdwY2VWFgod0k0KJHWp
IC5uv/2m77GWMruO0xhrB1PW+DQsqWo7Wkimn3PAyPyEmMF3UML0GouSGtgrDLjYvhNZ5Kc4AF5b
BMtLfm72VvU8DLl5HnW6o/mFzrgfLIktvgqj0M7Hdu6/jJGeED7Wsp6Aokz726ZXEnBVrcfpfhRG
utmvZc6NXKKKJJS+Dl+pD4bSp9pfOMxqNj9HWkUoe/WWD8LDLqEuHSdz7jRZag+DkzdfwzBf2drN
JLofiu04k4bIJ9ByhPbdTBUV+26RNCFk3NwlCHNkDElbOqNtsXAq+SY6K36upV4/hI5IaOjnSdgf
I3KYCbHuVqPeDlAdAGJlr/0Jp1Tqy1a0sMBVRtlxAPNT3Gc86MJPCymPYFOJixwtN658vY/6M8I/
hwBucnnGVELWO7HoyXRkSV034qqua+hxa/N2srMGcUmfjxZeG9ncksmDfie3zJVFRULFJDh1jdbA
GSzis2A6U4HiSWtvCHl2XZ9TG0wU4Nhq3mmqSoBHa0AwDwNkrCtLQ7Ts9v0mLKo1qkcWZmS2ahjo
L9U0Uc6HYqk0kvGcYQ0GC6ka1QPiRfKVHbQgpEIl6mvJoEsEw1ogFp6nynoa2w1YTeoDEVeTocdk
hZsyvYK2IpsdXaw1B4jW40nDQeieJEvv2gGCpJEQQkKqH3snpVdj9aPxdaBA1TgGLWvsDTXv5mkJ
nDc6ji5pOZ4YtWw/AOjKfS0h/YqsqqKvzwpwpvwTkiOqYjzxPJEKtEU/l6N5IiEVN7vS1OKvzYp7
nUhMVr2ztnMr1DYQ3QmJcm1eLGscuMK01Iovo4xtiXZk5dYOC+5cz4Tvnew5Enaoso24OJlcMiC8
DpZ6Bia9B/bd1zFE3a5ppnXfJj0iEyuSxDgUrhkFEY9v3KcQVPPA7nhXdrpFG+FZp1uVIrOInZKQ
kLlX3lzI2vZRiTmD7zRGdzDSzoZN1qQMb4hyEyoQxYSaELSN3JtgcW7iapCIlzhD2fuSiEmXkX+t
T34r7fk9MyrzmdMGqUpEJK1vVm/LU0FODeD1LrKfpbU4T20q2reosNzMH63YRaYyT/Kd9jEa696K
kjagFeMse2cSw7fJmTfBeNs1X9zSNq5UX0fzpglTD2xblUMwBO/pYRzH6oYhB/nVqrVAk5sFxp1O
b9zr3CmzZxobIbFaWkwOS9cQchh0BuGVXuNsG782K9JCzMYA1SjrpCyZsGvqbSUENPVSGMZBV6eJ
7YfkUssA1jkc8VFF1quJrPmuU0Mb+4WD9OliVV2V79PQWF7AH0PeMfqcdhNOOnM6Zm2WJ9ddQrMQ
JWTcAqdzOkfgums03miW2QBzZE36xBqWGFPpWZbXAgAtJP/Mrr+X4MpQTdgmZcQcmXnij1WcACRF
cFQ8aFlaPSwNwxyPbKb5vm571GYDnmIgCpJT6HF0eqfhI5LSCeY5rc8rQN68jOD8WBXg9zk0/ojb
8GzZCEog2p/ng5VrRPUNcQ0TXZsjxWE/IUYOZyMKy4HQaI94huxrjGqOgBI+QrJdElmN/lzb6onY
kDnyNbHt6UMVIVqYq3ShiO8K+2ohhNw65hatD14ifCOuRnfHH5aK5F+aevTcusSxvjFsaI0gZzUg
TLXFgBaUVZ5+SRrCM3zRpSoOjNnAo1qJNVNHlubxWcEkj/b6IksKcJ3eExpoUgi9fC6HkCCxpn6q
CKx6JzPIuEtLRUatPcQTD5P+FSK5rnlgxRwvxehIeOGcNKErs0B/N/MuexWLSYxykkOHPiwF556d
tYzGcyijGWkmeUudDzB8uJCN0iM/Aepi76Zs651olUz485haLvxcVhieSHrAtLuKSouOyZLVsb9o
ZvRsmmVDWINWtD49gfCGwDATa6wxp9funG4aHbcUx8jMRndvGWNBBNVSdPuUyDP8A1aoHpx0IuOm
7UzSTjvaVwTh4ZBU+8oOySqld79S0TjDovYcq8LzWC+Hwodg3HencC2q55A+K2zmUMTfdTdCoFUK
DWnt7Ob1vcXQlYeGcfQl7CV6spWbUO1ren/RzplyZIVm5ZbXVH7qDaQH6VKxioon3dZAr9SjkT0k
Y9UWO/I3GBh181g48Jc1BJNzRo4m7Tdr3uemQfCkAMrNNpdEmt8SormeV1kmydOQonwhqMKkRkp0
s3kda2sNibNy6DSzUrrRdYWnLz+pJm16N+XQfzMaIhSxl8TtcJr0jGW8Tpsguldk315ZpjMiBzam
Tt/JocpmjKmu5KRD2+KiZZ0gE6gZlqNjDWZ/brE/P+mGQItsUa6cmNMw9iwerfWWm5Fq/KYJadxq
ALqfUj1RYRDqi7pK7VreEv0h3nR6YTSUyAt8jbuKoxLx7Yk62K7s6XEYTv29i5mLBswCosuZDcNE
jmaKI1PtvD4Vja3OomVoOjruNVVqT+/2nXxrfDgCtea5ptVO6PeDKSsEh0b6iq6hmvmeQPSRqlYx
0amaRDqe6SYZmc+pyTK7UCKO/oTWTSFnFYoSkKjK/lihnT/V7Lz5lko9TlhHGR6wak6JtSsUT2lv
LRkwm5KeeUPJGxrJ2UIDTQTj6iRfDNXwsnBkwxFa2B1fsRN2/RUG9OVlBpTAWW8LhPAoRRNE2aOG
B0NjWqvR8Vla7CPCehcl6c9BSgTsZd6YxkhcjDm1bAQV4qwm04xbMx6oLkJrRQWmLTF5tWbEa+Hj
XU3G3cg8k9gTTtrpCWM2eTWZ/dhxVjVH2h0TrcWd3SpaBCY9G7GjdiDgfRTsm/wo8RT5+rC691NR
RERjhnTukckOpX1WA+WTATL6yDghuEpeTv9D3XksR45k6fpVyu560AYtFncxgUAEQlDr3MBIZhJa
azz9/aK6u5KJzmBMx9iYzd2kZVWSEA4/x93P+UVeAPc8zG22WCy4y7IpJGqyiULl2acr3NMbKrR9
PyQNPaNMm4QrRUgBMAMy8bAZikciOqlyWXQkwSRqlUrwzHUQ0KdcWa2HnV2bIejvFHVCbRy/2IBm
FupZ0RpVD6XY64Qs20iZ5fEipjCKcSrltwknhC57SU0dvDBSpBJuF5w2b9iPCLnDdpPdlzF2CVZu
nAucCM/Ww4laN0JHIlIAgU3oal/3mLcBE06BHtkG1WB8ILyCCoiXUNtZyZOEKkBrFj4Ybr+KPNvk
A/uLQ6AcXKlBH9loSLR0PXpqXja/ZX1Y+MWY68YQgNMhYYZ5m3I4qnccTi+kPJTRQwBkRPZCV6S2
UcFVknVGD6RadpbXoXRf6O0G4WLhiuJJSkktMCOs0EXFg71WhsEPvEIOdh30BJOVWXGwhipQ66Yt
BkMl2VIeAXpuqmq8J25TAQxiw6LcTmSFVWGI3lWYKOqliFznW0c3YLIHijaGrUZxwcnOGwDcJhNb
IVtKIj1fagejD9gQNKVWFiq1Izlu9G41JGjRSy+D+JDFo1xZGL7C0VXkeOuyGx6MFedkyjgdqhzC
lm2wIa2zLhSDe5GKdvMeYkForgplDJjfqWcKFHi4K84uRaZXazb7VOlzyp7prg8w21posmrGnHWT
HBTlyLFspXCO2I1loT6xZjYyHYGS9TYLdbFe0c5PIlfJE6w+dK1tLyWpHqrbIGbDu8jJWzi7+Eb3
DCaAMvJEHwzLOjkxpRH8YxwGy4RVWl2FNB1MZ8pbZcV2f5BsXUxSeVHgcXkLbCn8VudhSF0WxS55
USJkTTYP2a22mpXeYSpmwTyNoFurvloUh+1sIKxq2gKItEuZfpAtzbBIGnH8mRaKNgETHjjCNXYd
WYlHMpKB30tJ1w2uEuAheKC5pS+CYeAEkrf4kVPf7/SXqujahNZBKDZ2J+cUJsQobaoNd05erE4Q
Qb/WFCNQHYw+rDGPn3E81bEMmJL23dLaovrOKQY01grjUk19yclWaYkEJRXk0s4bdFYdXKVZIqZE
Ffwlpo1SYVtRXo1bimN561R6SwfRMzKsk3ULSMHCGHCrpW9OO3FRKaHZfZRpEJDc6orKqxJnvndP
LyJoOFP11St+keQPTN9LH6yyp6vrPqAxA4nJMgW7tLxJsxNQBcDMWx/3K7y6TEesQC85ESvlXQZt
hpLXJIBZtwxUlHGsTx6noEVZFEBcXu9MOv6KY01SGdolC8R0N4aSMqzVwCTso1JESE0wE/TZBUkv
gm0O2d9fNmyCAoq3epAsK4EfWsVJqwgb9Cuta5PNHp7H2PjoKaWxyNNc6jIdVkGyzxbr1bKadnos
fCmsNrkeFBPSphWVU/bpcsHxHRuJq7CMMP8UDWLjUKdO4AIjDU3JFctOSmFVnSkycdvmDdgwnWVF
y9CXXkmQp/BtOph7b/u+HYBZpMiveAWLGY0iFUpqGWMiTZ0wqAM7wf8pl2kSTu2GPzIaymYyGHDp
NIoiDNwoYYKMImd+SNPdNG0ZLphZieQ3nGhyuuY2bRyT0Cv0+nvDMnUnTD1+LZmgjJ0twexV7WRU
NegDfWM4QoPHNeRsD3tPiWJvRSVXhGyj1FIz4pVLJd9O84EmqpZVZr8TtI781ltNgcNJG0bWVqLL
fTGNDR7SkZFIq6yM9MDW47SEXRShK2OrZevL5MdkbDhHRtTf20oO14C2oGBQq86nh8KPw8jF/k9B
0UEqrYqqM/Ny2JRxor/nRm69S2XTQyYAtNBjeWEIuX7B2aElhwJeKBdWIRrpg0aRP7j24yEpPky0
HtaoDkfpZY+pfLrpKJgmi3CgKeA0qhFcUWKqG4c6iuBTQKRe5+NXkrTZIwD5HtHVYaqNTSL4oXjj
sZXVNonUNeqa1VzUV2EFfsAZJJOqf9NqtHbV0BLlveQrbOUn6lviWqGlGFwNVahaTqAaZfEssyhm
14pgwRLSBrAfNqULqoBKqJd/B4b9WwDn/xp6+f87AYWDhMlxBYU7AMzNH+6P5Ef2+h9//Gf9/gPv
ijz7A22sP+6rsG5esz++v/7BfiV4/QXnfLjsP3QW0FKQNI1uCahPHYiyAfKr/1E3//f/CAhfaQYi
BZB50eYACM0//QPpLBioMyCkYhkW4C1Udg5itf+AOlN0/hvqMxro9oPcFOoMM12Fr3QWZpo6CCsg
M6JagKrBaaLLJc6QcBPenmFKVVOMgy5ZYU8DlYUGu1dmboVzU/qgani8veHjN9DZCgS6pshyt1Cl
IpojgXICoHoQkPiEVkbvQaOxoB1eWpU1SisHIN0nRKCsy+PBU7ZZJAHl3swkq3h2F7ExgqCBUHP4
LnS12QSrXEsPh4p60izaiMDFqBaFdCMyAe/OSdYxbbSME7DMw3f85ekYKhmfd8R0qEMg/zN7Ot9C
gNzoyJy4W8m4XBdpW8rbuAHUsh6bsRNaaF+ViryJR0meHWKjJWZ5HWXJYK00gx3kjeT7pnjquX7F
eKNGxOQCvGyZQFPRUps7zshKCdpGxzU905J8dCaxVYe9EFutXqM7mQgmtrA6yB110YpxVj4OvaJ2
mxj7QsO0cd/02E4qPRwnSii0a6Slqo91dJ9KifEkdTGFx2VcRWGg2lWnAYkrqBD9U5f5fyDP/Hfo
FofH+UvD73+HOp+kfZmGLl7fX/M/7v7z9nOO+fN3/p5jkLr7GzBaYldHlk1FNOWfKebwL2A/YTBQ
E5fgiHOffwryIdci0b46qGkxk4m2vxLMgYFxmOKgVRVdR6/h31JymfGABO6CKgyQxhnHnrXTLEqr
7HZGpzogOuJceRiUix5Y+6K/9jRH7r0n9PLQrM1A6igvn1L1b2gPyq+Z5Od9Z9BXMVDrRq5z3AbH
1dRuE+lO7HNIug9SYLpiKdtXGj7ZXlIsac1j9z3QBN8KotOq9FrchB8QExMu6g9RhKmeZI41QvLT
r3psCXsw34A71mb80lJsyXxgg/Cph7evn52+yC+J5ufDH17qU/ozcCxJIz/oduDbBvFHpL0l4Tfp
UJ9L0DB80YZVWbxn0ocxXHbvku4G/nLqr0U6XNZwaY3XvVXZRnIpvIRv/FeKPV4+oXi3l+T9RSNs
y/TOiB9iNJYq2lvKlmYitQFwcs6wzb+VH7EKA5ee1CZ3aze7yL6B1qDZtxKX5apaj67naMtiCbPN
weN7SbV5Dx90geyEYy4RxbGjZexkV8LizViki9rhCB7sI9ipMKyd3HvSLNU25JWc3Mv95RC4Ubnx
pBe9uEySh2zYQng3lIf4wDMVnT55soZwEdfwxXBUpnCdtHbdXYl4YPqrTlmOyfZbrS/ybYyGaQi6
cFHeCiiH164OQobtXL7SanHleZfNCJudLis/oeCGd1UC//RsQ3cT0GHKQ5dxfJaWUq3bhbeKKo44
+z69VJvHMtuCZ1Q0VypcPXAl1R063DCvQEJL5VrsNkr3nXbbUhYWVLbTfIWreDwWEG5vg95bWJEN
VCh1RZC9b+xHH2owdMDupgvtItFWKhAwiH5LDTo2BOtF4QxwkR8F9UKvKUuPS7W6slDPqVZY1lIj
PtjOD+UifOnpcchA2l7Vd/GdNbAB+3RgY5uAbSKqTjq0+gUTRrodDMDEzaIobTa/3pX5pgbJS7au
Gdha3wiD29+Fz4OMcLwlPQFVWYj+Ze2tx/q+hiQ4YSYY9yW2ogAn+ezCRdgupXyXxp49hq+6vJAo
VKwTbck4BQ59Uxq8kb5QDDy6XQXlr2ypPE78YTkynZvlqNHQemwBrinxpa5vG+ux7lblSl6hj7FR
nGSbPFiuvKVQtEJV0rGWumeL6jp+y8ITknjSrxSAnxF2WOI/RdigS2nQYFi/E+6Sa29bbiU3uFIu
tQtlm10Ol9k2u5Cu0xNSRTP28M+7zTheyA4oKlIj7S7bt4/lZXU93OXfgjt/rTnRZXWZvox3mVNd
mJf5mXecc9dk3L6nPjBxv7oCEbvVH6dNuQ6u4gt9b15p2+RS3Ouu/GReKvdfJy30Xw+bxZ+sg7/e
ck7z6hJQeWBz2h2wJ7ilfF7mF8IeT0CNt8NG3yb3WEkE3SJ9HLeoKbi6M61ilxDYIpGy5f+tqqWy
qbfZ3npXVt2+um6uilW4g+0e2lqySmo38C4apNmlhRCCh174y1Ki9UObkTql41NZoQMuLmL67o1d
pk4AGpGGP7SGC2AM7RtaSP1NiFqqDPxjUY5L4LSRIzk6aH67E+39Zb66MVCWoGk6buiZaM/FHtS/
SMztm+5GrGwQvkWz1nRXqrc+pdedV++Tg8gJ1bLF+DFmS4qE9SP1j/GD89iEpzpqBB86AgbBIl2n
N+KFiGMy3bnX8ra8tHb39VrBTZMzOTDT3I4vGhez8Q5Zk2esQcZrSIHeKhUWtIlabrnhBldgx6WF
5URAiJdooYCVpyikkkrwF2rc1gfpvi7TbVv+sMi+efFhPcf1e1K8NMqjnH344qYyXDNyh3f5glP4
S8zxEUNgXDHXqY4emouQUPVDfIsulE34UcOQpg7y7r9NL2DXOiBoADHfhmvx5vGAY8p3Q/wNV1Q/
XbI/F3SXvyDLghC8l7gidtbUJgAMMiwftEmm9/ASvyjXdyEwlTeWelhHFJuPZLn1btzhXtk/6bfi
rXiTbIJ75bl14kW4CgjJ5CJ3W7siiJrld+rmS30VL/0r65rRl3rS48pqgFXZnGESTGfIvfQUNsoy
WcXrzNUuKgeetz2t5BvKgSDGHGVROvFljmCJXey71bCyrsSP4HrnL4Ee2+GSD7XouX1kc3J/Lh3r
qn2EJMMXhtamLFSnv2DR2xiOt0K8ZssrFhtrQfOLgne4ZOUOFsUTHqKX/rc6Bp134yvk5MeaOPDv
s8BnagIQ0u0xexN/WLvytnipXpgEyF2UsaNG6wrn09o1LVt1mJ6aU1ERtf0PBF0zJ3xIdtTB0RHd
mFjd32uVbwdXUkml84GeCL/KBfAGbvuFdCuOd2ayUm7Ea1BkZnarmSvlVtwIN9VrdKndlM/SzXhl
7gWHDO0oe5oHdmzTyl1Ey2lxr9u+m98Kz8ZK2x8GU7Dhp2y/NRuLn45WyOotUelZxRe4py1eqJeu
2nt9hTCeM7rl6mWw34GxrXCX/o4yWvjSvIbXyaV31z53lT3wSnRrr+MtRcDD1XAi3k5b1qxlYPf1
At0SZd2EywjvtXIp0/7pHekNAFe2xIgbuJC+wx2V4jB9SYXwtDlwGfJCH2+ZdwNrcOhkKru5hbWw
Vtmq2xFt6nd0VvJn0YJ5sztI8rFTtGEA2AXKN6v6rrjQvWU3YpK0QG5lne+JxGmd4n7qFGCR4r3m
CJf+TSg85t+MVbOnije0dpou+4++pDGxGZn48oXQrcG/ALIIlRVHP9l0NNQuvwE+d9WtsorYLekb
6Ul6UlwMfDdgtsx1Um+kVXs5bdrL8lLfpo/Cbrrub7p3ymhD5VLVq0pQqouaCjwzubSFbhG9R5SZ
bzju+kgE5Zw+1yUMf0QwRBsqKT2n0Nqb+OlS3QU0MNxoiksNDp6dDNZVtEsZVC/iL8lSnq698XLg
8Ihqq9MP2+Ipu4t3/q7Z1/E2Lx5l6aUw3qz4my48Gc8An15AMbmAHrHoQRYGG1foOB+gKLPIiR6S
m2Ro7usseYOO4jQY35hA0Q6ZsnejiyFasEGlGatjNDgucBbu0WP4Ljx399219dQlQKnzsvyWy/Xe
sFZ6IS+FWE55GT58vCh/pD/MF+NWvhavx6t0GmjOA0JaeO/Nq//S3HY3/nPZXyd9sxb1zpGHknb+
EqhNk8tOW5Zu0oAI/uYnaw37PvCMYF2aAOmnB7XaBPEGP8CQLVR1mwm+3dyZP5rviBCxa4a6Fnf7
9pLu34t+xyanHZ9VQT9gSGkCy7TmQpp0TAljMb6G4VXXQbTbWLKb+Cv1Nv8eebsuQyVmUdyZj2L3
FtffR2kjPKePzbN6IzLjOgisYGvY3HIkt97kFpDFImd8CPE8tWmvF90jTsNetgKuJGGXOLD7BN1g
dMO+YCvs6/6FVX9XYN3ES7VYFr2THpC7m+ChSDonLxHJfFKXxgUiRBM4c9I2SRYv9pDm7W1K3dXb
oVNRSvRqrpDw5WRU7dg942av71U3vkJ6aYVTRfCIW3eLK3lpp3g2jTZOSl0KsoetnoP2MQXkgY2o
76jdjip6lsJncYbuYUqZYaEtvrC68WreXl1aN967/51WIcwLkNTZ9Zi+6CKKhhgnUZ0fN526Avib
HaTunN5fi4qtosFBglAW6Q/a5UG91qTbybrRmh3ys+Q5vmn0AVI+vpb3zc3I3CvcoHpVlF3i7VP1
zVIXHgdAbVObW852UvWAlA/lHMChAF0asLk0pqHb2h4dMWmnRLsheZPgUulUfluq/5mOmOhjOtD+
GL6H3j3LpsEGplkJV+MjufHGAL9D1As7pb3U2sv4RnXC2/hVuyqelfxb8tzRPX0K7/Ir5cGbKBs3
jxHwqg1SorfSt2tyktPYxUO4BMNQQCzTggSxP8LMzWL6OiROW8eZvF6qlmv2DWxMHC775Sg9tVG2
8yWJzlxni5uRVW89OfE1EJJkdMc3P7+R7zRsg0ALBBxP+uy+vQu4WrMwn6QL8b68hrlYTPY0Opw6
KEdzuBxu+nfgG2ikMulQ2+qSzRTasFVWTMj4PXdwOW5t9cm4N1f1NYYM0ToHMsAxoVnEd8039OFC
eAfy2jqYT99XxS5EfZ2mUeq0y7h24fgsgRyni+QBAhr6YnfZTfJDyO3hghkOagfhJP6CvNpHtB9e
QP1k6kJ/CPbxk3cJlAVezqDZYN+saDF9L58s9mS+PRaHjY0suwg2J4qN/AkMHHQTb/nMpmjLov0f
4WiWUe7F3S70IniNJCPwsq5uRjfCs26rD4GJuNYi/kFrHVywJF5G9YUAZt3bHjQ36/pRhlrBLmfV
Y3Uf4JorlEtRRBgOLJYqvEjla5tA5WrTi0QdHY7TlvTcV5Uz5B9/br//B6pnl69dmH3kcynk/4WF
sYMTz/Hy/MX4mqWv1eeq2OEX/lEUE6W/Id1Bq48ylv7ZpcKivGVgXoD+AZobh7r7z6KY+TfKz5RR
URSAQf25KGZRYkOI2KKQBjbsIP/+75TdfxWb+PtBibr/3JhgmjIOhGVboAic5HvPbKy92lDjXnwa
h9/Uvn4tB/+8/Oy0meGbV8ZiDK2DAtjGi4Y9+ObYHfse3cO8NoID3RP/8IMTxokS9K9M/n/eEj2X
X4/TgZwbGCkahavJoDlBRJvN8xCAgaIDlpdwv0tt0q6BRnFE+/olfz+GFBZ/vSNcLA3O95S7eDx7
+MLLGNoHNNum5dfXnxX7f77S4VU/VQjKJqoCNRlzVwWv2G5kWNnSuseN7CnxZb3fVbTh3qBgXNVJ
V+4hJ5r41nfCO41XQTxRpvhVN+DnMxyqF5+eQaDtzgxtOSnDC6/sXlQBnUd90j4oGSzPr9/02E1m
3Yyga7QqaYzcVXylu4MsJn1ESWmqSN0J+VlGvlAdDp/x05sMRZTpAb1wtwwzgOy90ub3MZCZ8szp
MCv3Ng02lVqQM1IE12UO7eRGmzL5RDnl2BDN6rFAwpsOqm6Oh2ioPgBRnPAnzNDsgHgzSfL66w9x
bErPalKibwWybnq5C0skdwSJ0qUuJfqJuXTs6rOsAIEejpkRFeDgyvam66qix0m31Crn66efqf38
NVn/LAt9+sQSNB0VFBY10ngc+is/1EZxEzW62S41vdNMuyzaQjwILnS3sVxS2pZ67Gm2RlMX5V5L
azV0ekQZKoiNlg6JPtYHNhtxBtXzxCMeRnJeoUJnZG4KMYaA90yDNOVNptDYbS6CIY1B6aRAYKJI
fAFPOf2Qii5G2U3ogq3MyoEpn8GWcF2XmdGd9zHmNvWaGvSdGfulC3Qz5eChlsatkLXW29cveuRb
s0r9Em1tMhVx1Eel6+d+dguhjL3TWKmwzc67/ixl+OhVAZLH9ybREk7MnpSlD0YamI/nXX6WLKAj
txhKBqWbikn0IARV9N6PZXoi3x0bnFmqQC4BfxzsoFwB6VWQLWJdNWgGGsZ5YWzOkkUyVYaVBWbh
mmKDXrgl+eWTDFW9OTH4R5KROUsTLLCTF3gsCmNFS8PujX6ivDFB8sUn1xc+vv4Gh6nyu1CZpQt0
bGg2GVrh+n0JNV0M6x+90ErmDiPkLrkc6tYLT+xXjmwe5rXq1hobDErEzFWNHpllhPzi5s6QhsG4
gKPYSEv0DjwwNY1cBv2JVHBkEvxLrToQS0kpvMK1Ej2yVgbeiijeWvg8nHipI+M3t2VXqqFvBqXP
4UMVmT+gZqrkgtMLBgfKNJFCxFglhHP/LUXzv3KvcXiKT7m3M4VCRjqhdNu6MDPHK2rVc6Y2yB6+
ng3HhmsW8AMIUmiRnJ4r2F1UiYs6/64mImnlvOvPIl6IhkLIyrBwQ2ipCyAq5ZK1ITnxsWcwl5/D
Mwt5GCJyWolR7loF5pwwdc3kPQCfNziiEAfyiyCgmLYKgEjriywNYirNEPwpTRSNaJxI+Yeh+k1A
HRBAnz9RJvugkyU+kVB01rOXKvL3XpzglaSNKdycN4yz1EAx2NDLamQbXuV0dKOpV7c9zLQTOeF3
DR6WT2OWE7IEVj0k9tI1oXgg9NHWANH8RKgxyADDCKW/DoEYeiCd0b+Ix/jF8HTl/et3OxJQc8f0
YAjjsVTZXogelONlofp6tBnloBGuwgICxJ0RIOh0+/XNjsz3uXU6sjH+AdXKEQo0/CaMdcrNYjVM
3okcfuz6s8OFXoIkL5E5cZtkFJZKGsCrRfTE/frpjyTUAxLk81SDohxAP2J5DnQV6YQGOIGBHkmX
0RAqKHY3CjID3aBFpzzVj73OLD2MWlrqatURvmINzcsoH6pWOuWveOzDz3IDzIeoLsvDvrLv0EUP
PH+4U6wuDdaoiww7IY+M5dfjdmR+67M0IZeTloc55/JeS9LsQZpMGP5aiv5Hkonhc5cV5kMDat1Y
AcLBHhccVnxKMPfYEM7SQ2qGco4mVuFmHGc3etiakS12CkXbr9/tSPrRZ6kBoS+cKESOMAiNoe/A
DteAAVHI9CKnelC1669vc+w1ZinCT5RCbpC5cpUup3Jd037CWbg48RJHrj5XzczTCmWuQ1hCU/fu
YDZKd0I7lZuznn3ue+7pTRiLJmfUwq/6Lao4dwI0x9V5F59FfCCpJubBDRcfDrJGBgIsVelLZ159
FvFdmaOt4VcMe01x2zBLy4YEceaOWZuFdyDIpZUKzM0wDspXgEkj6oiSXp857oev/WnzYtLpSLJw
KNwIJvVVrkE2KS355E7s2KSZRbU+CVIhTylPP/YfsDwkG1PYs2yI8USdhe2YxUBB84yTUIUeBdQZ
ZPjEJl6fN2lmQRuJA0oMupW7UJ+2qF/QICj0h/OuPYvUBnwcPh8khAAuoOOjx2U3upaeWIKODPrc
gBdzIqi0Upu7AsznVaOAM+qKKnk769nnBtZNLqDbgZ6Gmwn0i3oB660wT0+5ox979lmoGlYXVgqI
fdfyDOVmEqWdz67q4rxHn0UqfF5oPZRJXH+cysCu24qSaCaJ7b+nZPzXXncOTqZ1mNTSqFFFQndH
7pGE0Nm+n5eA58anKP+YBv7CudtU5bVaFcC/6+V5AzMLU8Qa1c7Se05k+gT4ZWiY/fss1av+zCk5
C1WEFaKiL6ucxp6ObViB1A8NtLYens57gVmwQr/QpCrLwUw2BXDBOq9v21EMTlTYj03KWbiiB4Nq
D3wzF8JrnVz06Laq6CJIxakNwpEbKIdN0acsPAbQP2F35q4cAyGBLF7SvlVbuAfOWeOjzCr2yEr4
mMCQElIlU9w8bKS9Fpn9ealSmQVtAGcD9j79ANgX9LXLPHI0zy/PfPZZ1DYaZpCwhrPD5IzuPFXb
S2DsT6gDHxv52fJaFIMh9kLNyAdjv56iJnnXCxPoydfjfhjf3xw8lcNtP33YXBWRp+gHRkb2ZAK3
quB95c+ZGrDHsW6mcmzcuGy0E2FweOrf3W4Wx8giKfhZFawrIeZn9oimAS44g9k/CGXj1Wd+7lkw
T0IXd5HPmCEBAgcW6tsGgZxTnirHvsgslBuEbcQ0ZjIR0DBai7zdIDgUn7dZU2ahLFbeQWuJJFqY
UF4H3GS2hjmcuVmTZ3Eso83QKhKJYlRDaa+nZYCflwn/7OvZdGRo5l5zsoEYMA49iVvXyoA9F9KU
A8TLU0Nz7PKzMC6Qra+VuM5caezxseE/y2dB1RE86UqxLBdGMXTtdsg9I7+MUr+6yaT6Fk3meFt4
ib/PJD/Q7FwNpxjxOgVA1NQIYQa8Kz9Uc2or+hFPXXDTyJWHh1mBxtSyNTMPH3FojhlYkxg8S115
avithFAYunQfBrDy/ZQ8RENSxnZZo0KzNNWJLoaGSnYUFJqwMro8FC8UQ+qyNeZlVbfWhwZFXQGD
Oe3d8nwFYKvR6B9dMdTmzTCNPlBEvTIGMNSK+RgE8sG88etvNKNR/bUHmFukZ1YMS7MWE7dE4gNv
LLghySqo61xD3Bflp7WPyruGyJLqA29t1cpbR2gm+8t8EvrBRadKAtEGpyOrTmwcDrPvN1lhbjmA
4oECcitF1Nafmvsmk8NLClWvXg8DOpuw0lsg5quYqE+W1qVXFYAsvx6LYxNqllwRRwqzEBgXcKtU
XHsNKoRJlpzIQof0/7u3Otz0U2rVsr5P+jjM3alGsQO9DxniRKan+qLPk01bTf39eW8xS6o1CuI6
KimZm5hy+iBJ+NhOlmCeqsAfG6RZNh1qYBBIXqZuo6kQOjJDXYpIfp13vptbACVSrAmIUCRuoCJo
aE9NTSPKQF/h5azBmZtDNTmiGqoP4lKlHrPGIfggTQMU77yrz7Yto9f1vTHKsRvBun7xfNG6QmLJ
OGGBcGTk56aaniqETV/HiVuInb+KurECjGjpp9Lp7+fnn+yHT/Oz7dFjLKW2RlrNyFoIHaX8vQtG
RThx/SNr/Z+t4E/XFzyU2BV5ql0UaXCXTIqyI4RDqJv0VtPk8bwvMIsySQv7WM0D3iJPtV2CggZQ
5nA6cXX9yBjNQitI1EEzraBxC83XFeoa1YTwRaygxttGaIzlRVS1J7Lgsa89i7MMP5gWkVlhLZpt
vI9q4XtoTfF5J4Q/gSyfPsaEfG0d5IO3zsZkWIO7qTZdBdvi649w7FPPNi0xyoyhl8mVK4pDnS4Q
AfU1x/RSuFxp6kHi//o2x2A3cyZyUxRGYoUFQGfskCCn+u0or0WUsl/6WAmKnabWdbi1kAblHWUr
zpaqErbadtA0CdFKxFCmE4/y248FL3q2chR6lqJVZ+YuZPwSWyIEY59YwQX1xOJx7Pqzaa2piHGI
lpC55pA8dR3vk+v9KUDWby8OV3mWtQR2aWKo14Hrl6V6L5X5Etn1MwNSnG3SvDxUOKmUXDwzB3c0
FdR1ZExAv54Cxx79EKif5rGGT5tmVIrvxhPBaSvk8pckRhDrnHFnaGbf1URdQeaEa63NSgRHHoql
baRqvjzv6WdfVerTMS0b1VqjNa2iqyhZ6wG5naevr34kWc2dcobUQ+RViNmu5bqw94cY7Z08kpt4
2ed5iUOsVAjFmW8yS1aovXWI1YvmukRbZzl0I9/bUrrV129ymCu/2TrNMZCSQhMcDxHfHbBfCH+g
WlYWW3Rxsx6seQZdiPpen20NUZAev77jsbGbZbAas42otDpvHQqlBNsVLVg0yMNSBVEnoTGkWHp3
ykH+t3OY3DE7hHWDGSSBFglrpHQnEzZ9XyV2qoiYRn79MsduMIvvoBo8EVsPYV1lOEgtkNGJ42U6
lOl05g1mMQ5eRa5wCvLWne6Fz+ipjpDf8DI97/EP3+hTjJeanEfDmAqAqvDgqTsUxiI07M+8uvLr
1aduCHtZHTNXEMf2Sht7a1WnlnHmyMziAiWaWI89jqjocnibir34RdOcxKgd+7Cz0oPlJyk2wnjs
SAAlBw4sYVY5qlKq50AZmZmzKFBKwNCk7dTtp97SFujr9W/seCZA9sC4zsod5r+4DZrJ2NdW5Seu
h2mHa4iSusG/wjvvHeYwvgx9aQFYQ+wivwqXSxSafdKL8r3vT/XHWRN0DtArJiNQOpKSq/ZhsW0M
PcP2vvFfz7v6bPp7ci+aqCJHbo+ifrtCFwTSA1t0dI3Ou8FsjUsrBGGLgRuItdE+ymmW33b4U2Rn
Xv4weT+FLzp8MsHrDetMzcdLGeGhGiMOI45W5z3+LIBzTMhaPagjdwLCktjmmE0IeSGGeuL5D8Pw
L4sP03MWwt0wFbqOouJhemarVlTFZIk0PeyiHNOEEx/52E1mkWxUvqGgB8w3kPKAXrjaoq4nY/8W
oulISWZ53ljNAhrkaC3KIlbsSoujUt6jXCHX0lkdSBMhol+/dKyriY9eV+Rm5gipT0Og8y6JSv35
rIefw/DkzkIDMuPyeEK8lgEFDb9Uz+m08eizFSzx+0aXDSzK+zoorpXDlxjL8FSEHfm6c8Rdjwzu
VFcUCP2gNCa4o2M72Bkc/3srkuAYnTc+sziOfHUqi0IIXV0MYDbGpukj1CEo2KSfd4NZJKN+agSR
ZiLC0bSIBLWgPLtBPmcnzxeYhXFhBKY5gvp3JRza1krpHewjxrMK3Vx9FsRF3PWAgJTQbRGag7Yr
SdouCyKKxOcNzTx+afYfrAMCyBfC/Zhawl6qzOmcmhgPP4tanOAPzoh+6Mq5JLhSxnGH9uFpMYbf
J7g5WM4XDMnXEz9wUXK0EsdHoj23jZgTLKZylmmHQau+1bGfhveDEAmvYyqJJdL4JjVq96zhm0Po
mljoi05ng4+GfPmq9U2M+k5kPJx39VlwSwiQaTHdfzfpVXlj1CUUyBFK03lXn63Pup5NuIeYvltF
vrVT0BpfW2N8EvB8CK7fLD9zdbM8ERQRKV3fFdTI2mk+3egGHcRz2ommpc9CevBKzS+L3Hcly/vQ
6hEzGRWaw3kj8/84O7PmOnUlCv8iqkASSLzC3sZ2bCdxRueFcnJOJAYxCDHp19+1z1OiG8dVvKYq
mC00tLpXr89f0qhqMKtw9R9npNJhX1ydtxUWnH9/+gub6sUK79e4Qs+7rUQYlkXZoZAOS1FdPqgx
AAQWYIrpNZe5l4bfW9iGMQItyoSZubabLOpUTxP82tvplYP/ped7axtdhyADSxcUXMYByktw5jBr
ffr7EL3wcF8Ch2YZ5I06dGQ7Bb+gVsP6o97LY6vKV8CNC7bSWuDhaBxUJ9MPzZse5p7H5o4PTTbt
sC7RhcWmqrG6o7BdvhkBHT922MTemtWourl+EGkxW51c8XhPrkpr9MFhv8zYXyLeSidxS20nr6nt
fwq4duQA6B3MNMaXb/3Lw0m9oBUlmDDsXaruer2CjNB3VfH3GfPCooq9JUtHE4EW4JDvAgBuzxgx
0p76pbXFUO79enCAvKWLIptb0XqAG30Cf/dlWeW5n9b5WCx3ccr7dYTmGk2kMB5OC17X9bkExbBY
NeleKcK8NELego3EZp0tS2w7Zky7PF5qwDMholwIbHmi9VD2X6S+Jg7kYrIotAQVsDDn8BZQxYZi
9ytb5wv7gi+J4/OG43ysLkcWrDEiu7ZnUH4PCbzx6t5xW3X1AroHagsmidavhqO5GKRm++7vM/Sl
d/eWLnfox6iAcSzWYWUZOom/TLuNju0Lvh6uH+KtMw4PB0uNZEyXn1kdfD/24t7CLWcAdGXaSlif
l80NBVD2LuihkDj4Tb2VC8tu63hHyoKF3Y9wH2+Acz76bG+9WkD+ElpVaZGudXM3mS7oMkC+oE0+
NjTeih1hrQ7Z/h4UY7PFn0tYFj+3YF4efLq3YjvG1nRTSVrAo324a5Epu1YzOXjG+lI4LfZ13zYc
g+sIJxjdsADmjmR6Zbe5zOo/RH++Do50hK1RNZQFSITwL4QyBJtyNMVXA1zqT61qkmN3DF8SBxpu
B8mFuRwraLYtq+Z+dVV1dej7Um/NVhuGm8Bmt2gHsgFjxx/1/Oqt9KUh8k5bMog6qCHcxuQJ7ZOw
e9ScQTylNgcJIu7v4nFTh1pxROrL4+p2oMs6V2XRjvAxZCwF5gL6l4PfwFvCSQqXcDRB4JdwQ7YM
EUT3Y4xEeSzWp94qjjUj6c4h3+lqGt4kcV39QFJCHrvCXXxjfz119w77G7DQ2H/i5LE2AGaWCxyU
jk0gbwnDEBuOiPCQLIiowJ2cgfJo43k/Nj19FRytAMutmQqKxe70VE8pP9HW0iOldpH6Irh+LUe6
QFmG/Ccd35YJDFTBc5PH0tsXN5Nfh11zZwb40SDEj2S5ZGLtAPoDVaND5xYveX1savqSLImGe8VL
zJ1oIWVOlVzhNZvwV2bm5WX/sMvBn/y3HzGuY586tO0Wla1g9rQhXLNvrGzkdKq1YirrpjYI8043
Tf3KuL0QRhDvNLZpENuuWoNCkcW+S9NlvYbWa338+3x96Qd5K5naijqG1u4iqET9s3d7/HGYkuh9
iGAuzJeoHT6Hbbu9khj9o0FpginmrexRlNhgHc7+PhwT9VgqCisliIS68t0Qjvod2BNIRhkwS6M7
FaAxJwPPgKRXoqfuS7vptIIdo2vTM5Bb4fIo54rZU5uoCuRIqsCe/vuovDTm3hZhph0pPsmCQlvJ
vhnbQCEZctt/PvZ4b5MAEBgeVv2GKCWUNNttm8J4OTrULitSXzjGhhYBORtLvPzyM2X1v+vYDMcG
5j8r2F/udFTUi4ZrBC674QbvXxi33YAOcjBB5cvGRh2KSUKGWwTL8jZpg/dlBXfkQ2Pui8Ym+B6t
IGilRbtGP2SbfAJn7uexR3ubwlpZoaloEJGUMzSSS7vfbONwsOgeeesf7aHVZnu8uIimHxWpP9aJ
eSVme2Ga/+du/svX3BuDWiBa7IvR9tUtbcL1RDoaHrvd/ifj/eXp/cJFUoYdztkKaFDKg/QdEjBJ
cWzQvSVa2t2uPY/TopMA9Ohog72ecYf6GrGGvBW67dbEqIanBRhi/9ph+rYv8tiw+FIwbHjt1A0Q
oES4ZH3pQE66JnI+ePz5CilwVkpE90NQRFZUnypVTl/GqnyNFfHChPElUjXghOjoTRFVisTeI1/X
Fy5p6fnQJ714l/0aIaRcdpAeg6cWAvXwwVnTv4UByHBswvgCKYKm8bULMNmN7UEbClLV3tsh7A6W
hUJvneqAzA18B4NCJslemG3YHpKW9a+MzX+y4j9EHr5GqlpQEV1lC93VZvUPDi0CSF9zT7+pACCe
opb7OxIOZ+gg9HO5pMtV0rqqOxNVAka7pbAUKNDl86OCL5A5J2xuYGiEE/YKOv0OfB38iz05Z+KP
ILQL9spbvzRfvOO+boF4HzYtip3GyOv2QQpIUzJt3bFQ3pdbbVsw66biOOoqNl+hFg0D2X5tDq5U
bxNo6Sjr1S2ikCucumUqH8oZTpVHJjskK79PdtCncOfbo7LgO8p8/QCJk47dcOiiAC2A9/QlcqWo
kUmwO5vRz1KWZ8DQDtmSCdT5fn/6Ak5zFAHZWiCfMDyALyY+KOr2x2Mj428DddTxcpjx7tEOIpZM
OKwog2MiDACqf393LiQFjx7bL4ev4nNYSXtFBlV+OPbu3iYAEvcKrCjCaXhTfS7JuKJTZ29Pxx7u
xerDwppQR4gE6jAEl3NOPqxAah6KjxCa/z4uUxL0gQCQuwjQFnDF4bhzv7k5/nTs1b3Tmi6KEIA8
EPHCs7HQ6C7KhqF8TXd3+Xb/vzeC+vL7u29uCWI2zNBAlov9QuFp90zcHLwZAbk71DAhMOl//xtB
1btkWlNRbK1pb4a4m+560KOO7Qa+9qvR5d6BNyqKak6+sah94vpQkyde3FusK4tiYMYHBL4u4W9k
a9ubEuzEQ9dt4XuyCTQWjEmDIG/Qa3DlNiKRcKUhGAmHJo7wlutax/RCH0WYh463UxCGd2iXeE1u
+mcHJYyNv1xbaIySqEFsHZr2DGz9hgUbb0C9dpFL1qKlAYMzf6Ca+Yb3oCCeYxLzFRajA+76x36h
t6phuYI7sVlFAdpxeEbRpssMDuWDT/eWdTAnJioDJwpkXwCmtLu7BpF8P3SBEL5pm94isDcFpi0L
2pskHehpTNZjpU/xH0bol/sDgGME3EPk8ntFJzS2k49zC7DFoVH3FWCBSpaUGORHmU7H88zRSLwl
Q/mKK9af4x7hC8Bcn7jIlBNi/FGCdmo1Oauk+nzs1b0Fjf4HtMkTy4tl1RNoBrpqQSvt9WSOzRlf
BCbXZdcLm0XR2x4etJPSj0o39uOx1/dW9BCgjdSRURSxMOoaEhdVzACFH8phwqv0920ambhNNgCD
gbgKxm9dLfCnngAsOfbu3lp1pZnmFJTsIjamKZJpQBMP2iFfSS6+NGu8tTp18P6FEy/GnYt3W0qH
vEvCQ5YuOAW8E1hDLEMg0+TFWE71F8i76ft1HoZDgbjwhV+GwppgqJME+m5XveeiL59S2ttDVzfh
675IOIfrECqcjiIFRGaz2/KU6Apx86HP6ou6wonicsVoUoh1m+W5wh0U7CfWy8djz/dWLC1VxJlE
Rq4Tc/zUssh8HDYn3x97uhcvW2lHZgn49BKn0gfCW/FOLYM7tlz/T9XFGeDEFPFySfoxq9dpyuQy
HMuzwMPi9+WalI7F0aZ40cOH+pzqPbjTQ2neHRsZb7mOZUqbWjFeXBT1p1EG9OSCJjo2531Z19Jh
+50u59MQUwDc4exE4nA/OCW95crovrX1hpvtqu0sMwPnqBttpj44+HwvZF7k3LhwuByu9fB5H8an
VNPvfx/1F6JxX8vVgJLcwnC4LKyp+i9wGXZ1kTZhGxWpUQejWl/TNbkOTPMauaK1QTxmBy0zVsPn
8u8/4YWd2Nd0ITNnIJRMOBBZtMFVK+3CCYivulyOHSS+rAtc6x1kWtwmxi0as0XpYkqPXuV8YzO2
0W6ddy4Ky0TdnOC9nQAQMQh2yKVewIHk91U7N0a01giEfRx8wRFQ6VylAH8fG3xv1TYU8hAhseMM
cDHNZ9F8JWvwmi38S1+W/P7qE53rYdwQbe9rZGB/D8UeLFQPJYxAMP794WNj4QpgkTCyLtCZBrX2
JJ15tYn4krz5wzU39tYsrFuTVpdrWlRNquT1VLfa3k4k2d4GYmjKWxGBuwB3//Gz3Bc3g20y1V1W
Bjr8mg6oNkUztfYTHDmjr3KFa/l1ycRwU0M/92Mr+xQkSNluP/7+EV/YBHyVhl7rwFWtwbGxtsun
eAmiJmsrMMuzyG3B17//kRc+pi89G/VMFwCSRNH1aBE8oZSxq1yasqTHlqkvP4sHvCxZEatu3TJ9
InvcPTO7HFN7C19+JgxSo1ISLKNRPYzxNqGDxj0fGxovKJj2PUiGqRMFmWMHOnPFv0ww6Dl27/PV
ZyLCaR1Cy1IotPDBlLHbG57ZdIDK5NjrezsMsiCkHWCaUjj4YDzFLIm/io4un4493dth2hrm4vCS
w7V/c9X3pdbNzVSKYwIl0LR/3wVK+KVAAK+Q6yobaTNZQxKcAQwQi2MbJPO2mZ1ws6U9TqdAo22/
oobA3rl6bZt5aVF5u4wcedqUM/ScPVBRDerTA5wwDo27r0BLYXgw87CLi3Ic9BU34JPCLeDYlPEF
aFR1m1zKIC7Qoryi4BCNH6fYja9MmUua7w97ry8MayfHqVIrL8jQxTcr0DP/EmumMKdxf9WhT6N3
6wc1R2AO9/pgrppeNtdfMiDoi4entxvjQgSru001AwR33db1WMlK+CKxvWGJM7SOkQtvEH2IcI+f
5jYCqvjY9/bWGZzbocwQGLQQ+ZWc0tHmNBiOVa+FrxIb2cg2cpFa0bBPMrX2P0y0vWY29cIq8EVi
7U5wevZ4OGNwcQcGsdnAIR05O5bE8d3S3GwAytjQNVBzMbyFYaDL4oGs3w4NvK8TEyijsgXJ2mLq
6T388t0pUpO6OvbwS3jyy6zUDrfBteZJ0e97VMBfsS0svMUOPt27Kyd71Q5GsKSAFzZIuIz+Uzbg
fh97de9UrCwde2ojVsy6Hc+6ldC60eXYbdPXhg1bz3YLM5wi3ueHkoZDNg3qNUXSfxqYP2xAvgys
GxFxK1MmxTKwtr9G0dPe2gRAjoy4YXyEn5O1AOmxYcgq0gRlJpLKzKdLBYTB6PtCT0zrph8yzjd3
D1BDF2RuCMq3WnThmjWLqNWxPBbxln2LjIEORocEZQLZWl3DEBb3wWMNksKXkMXQ/0P7pZJiXM0V
jr3PDZsOvrh3sKIvNV1cjMzq6krg/NQ4F7oDt/Hvk++/3/+nT+idrEnYjTtziMkWCnzQWeyNlk8w
cZtkLmAcOmZzFUTvqrAZJTqqY6luwbrD7Xa6wMZAMpVzeE6iGeTJAHrq7bTwcf1AiA3tGSTz+ALA
ldt6Nm7fvodUgFhOknfbjLAvi7pAP/NOh+aQKpH75eso4EjP8zAp1lQpUDIjmBVmHTXs378P1mVF
/v9Ycb+AHSxjp4YVCUUH88QgU0QJDgSuS/9JeM8+7qhpfP77X/rzTs/9Yjaba3gyKhMXS9PVV4ma
zbfUXlinxx7vbTkwU+SIdghyi0Ey38Sw2Uee7mAjO/er2Z0Ypl2HBCf4iomaNzbqH8Qc4vZ55O2F
ryU0FbR+UIYiqOq5zKptA6eSxAfzrr6asOoxgdKaxUVv5h8RFnWGlNSxviThiwmbS05XuiQuElmC
wOzkhzQSP44Ni/dRW25pmBpkWBYRT286GOtjSYbi2Cnl+88hV0wibkwCPzVl3xIbxD83UGSejr37
ZR38cnzH1VRzF3N80oWR72uD9z5JCMVea5F5aZvzVYVoQ5018g8JCs68vaPNujw1LTHNuVOlSrMI
ctqPkICLB721O3uDJEZnv+i4g/Hqht73D60j3UOdiMGckLtY32kjVQicb7O5TMldBDlqjhMKteG8
PgA5Gbt8KZe+PtGLZ/3JGtgGvTL9XygQcx/wB3VxlYB6FWObqznEyIl0P1VPwKSHVmfnN9LJtrxX
MAv7jMqQu4MMBtjZqIr0MU0sbta/fy50d8mKlWjVJmEQ/zeNLfbCgzPNO/A2WTqIxAgvGmoCl0Wt
nqM8UtUx/gfqw96R19MlhaIXlZXJMgZsLlnPtTD86tBU9qWUabNIMD7CuHACFn4a9sO3gFiCTn/s
8V6gu8MGEEHXJcsR1vLHOhikOFH/CI+5VAhfTcnlbOyybjFCJMYznODI1mg1Hhwcb48aoC2v9sQm
RakQ9IJNKbsnNZTNsRK3L6fc+Yzi82Qx9lqON1TFNueJ7Q6FF8IXUw7A7oSbnbB5tzuKiiiZ3fbj
weZJ4WspQShrEQoJhpujhbwDfqJAKA/ylUTE5Xb+/6GLCL0VKyZwS2yHacOm0LB8Ux0ckwk6n+Vt
E8/Jz2OT01+6u3XjtKKeO5Nx+bAtSlE4RIPi/crd/YWER+itXLhExq5tcEwYw59Nv7VwDg37cM8d
OgfzvVTxvzzs++9NjAwm2sYRnh35YTylv294ragpYsk9LoZ6+l6X6bPRx0wYIcPzPs0cRK0QwxoX
UMGWb2Ha3KE5egoPrTh0bPz+5iljGjErwhk3R+pOMBldzypuXvkgL8Wp3gdRk96WrotoIeZ0eVhV
bT6koqw//33U/zxpIZD4/d0pS+q9kxWFqGQAl16pqt9O6BuxTyOMvLdDCUDuy9xgRjWrtJf4DQgs
s3KsPjA3xMcmji90a5mMXS0XWpSAnp9lXe3X0cCOnTVoXfh9gMq23KI56lhRJnV0pZewR0NleGyz
hmTq96cPcKjug7ZlhV0mPWabC8z1EjUHy8ncF7olyBbbQOL5QxqY+z0OoQYHae7QQcmFt2ThJjRF
StasCMySQJDE/p0uDNK/z8wX5r3vaoY3h7OMwUGzVq5+EzVVlVHTJ6+U7C5ppf/frLmvYFv6bYu6
BSnpcOq1y03fTEkOH6Md3mBEDOxqIrP5qhZiv//957yQyOG+rK0sQUFzkaCQ7EfIAlT7FE/Zjg6Q
n5fU1P3cC91c7iu2na+irUyGGj6YSBCeaBnSKXPIMUXnKe7Ikrmub/rHWYz6TVPWYZshWuTrLbrp
UA7/++u+sC/4OjlVK3ehHdJi7SK7ZQlkN59CSBK+D6M85BYOULEXZ00td6kOV+wKoJOfxmhiedB1
2yvH8QvzxzdMIzULehc7WriVLNeGzvp9jPbMY3u+r5VrV0jQrApJAa+T8QSfeXvbjaY6FAZx7m0L
60ClGXuGpy+ty2hLqnsaHBTac18rR2cohxLe0QJeKvSGNil5L1z6Wr/NZWP8w8rybdKWGvUSA2/t
ohtSjdxN1wxfOmfaJkNrzNyfWJhMh9hWmEHk9+1zgnPKNGsaFaPrMfWBAtffxUL3g1PIO9gTact6
KzkphIKv2JmpGCS6wbbTazbkL81R72xvdI99/zKL1jStrwEVKE8K0opjr+/L5/QcjlxONES9UIhc
sYSf8DGOKWm5L54LKtMhnwlc/Kq4Pe9lGJ9aPR6rwPPEKwe00yanBEX4IsbxnqMEBktOzQ6VsblP
FG2Dlk8OyNqC9k33VAPXl/GS9p/+vnW+8FF95dwuVMN0H0ZFYurlE7L29X2z6dfIUH+Oz7mvnFs6
gXxIP0WFHEbo1bdx6j5xycpvcMcYg8xOQTlnwSTDj6Eal6WQcDY9pLHlPlC0oiTe62WNIJdcUe2A
A2iOorG9OTZs3lpeY6bZWtuoYLavi7GNr9D2djDO8nmhu5VCtNsQFY2Z14+squOrhcT2fOzVvWVs
ek5SrvHqreTVP2Ef7Rrd3TBpOPR4X1jnYtZtIIDgNEDK/7OtpxntqYQ8H3u6dwqrWSwDIpCwAA25
vdLIGaBo2BwykBfcV9RRHO8R9o6wmCqIMTNgfCdwJV18cAf1BXXtLuBoFc1hsbZReeKbWuGykh6T
dHBfUcdjIyeol6ICMoDq+6CSGHWbo4km7uvpgLGK+6UvI1jrbePtCmZSMUV1eChTw32nNB7XuIV2
Kz5sMPBPxtD2h2uqRb0yK184531WKA9aOVQa21ylYVqZhUHabtkSQNmUmXqqn5ChTbZjC8wX2Ck2
BRKOUTjJdrrfwA9jf5Dj8ppm6jLT/xCx+Po6V9UR+FFBWCA+39Y7Smr+NnFsh60+jReZlzPvxnOI
JhRyGv+LVQ+tPF/G1iy6WYauC4sKqLyHkDp5Z2dljkWovobNcb6IUMJ6HV5q8m0/gTzQ7vt6bHL5
Gra50hJuYRWM3flszmOsvgO8516ZWi+coOwy5X4tVYwjPJ8d1kXJluXHtDv9Mbbta6yGl57uBddj
J+hEtCSF0SzMAAzs8zTpXpNRAR922fb/MJ98rGiAwrqGeyspFHicBmqApd/jDL5PdTtnUFmt43mT
4LHchDuDe228Nct20ZgE7Wl3JHEfZvgxQ1oLw7F/ROuozSq2I/kQr8hs5bvp9HIuxy4pM5BoK6j8
YpdUdy7t5yqDpp7Hp9SOZZhPHJ1OObJ1c5ono+AzwHFjVefCNmTP5VaHazHVdW/zup/6vYjpQufr
VJI0Ps9rPIssBiBvhg3x3PVXO9UQq+y7C80tWlIX88a00zDnTY1qzjsjAeK+jitkBM5qdmCfNSSJ
k6wKakLezE7BzVbJxSlULMdmflcBLPIlRJRnvw0zwNR4cLyonMxrsOW6dmHzgy7Mbfmkl2rJNPwF
q8e0msIqC/coYUWD6++arRC7PEHNCh+nxI4tzcqwsfst3x0mKHB1aE/5UHYRnMga66rxOuZBWL6h
Q+BIrlHEcfcxeGr1aQ/dXj533XBRTWCL30i2NQABgJrUmOYZnvDNv/hwojynlJjoe0RKWz5Q0SY4
0+J6a7IxsEGU6TBkuJ+X09jezhaZwHyDkXN4Dft9Ot5EsAzt8YqhEXnEre4Q5iTRM2CMbM8DUA55
XssgeiRxwNJ3GuipGwAhTXy9wxRdAh9It/KzIyxc7g0hNYqyyAZW8S0NprnMq16G7ATcUPdPNax1
d5bBUKfwGKsi+zA1kP/m4Z4uzdkilngr1wbsr8g6ul8758SSNWtZ2jPcyoy7snIkX6NGJeOtXBms
1sg06odtKNVnvGEFPZeEbejTwLb9c6Xsc4yg9LkJ4H90GocdK2rYifnY9fP+qG3LPq/7ZOsz2RnE
KjOtdZ8NbR3AyjmCS1zW6oScZp4E71PYzV63FrcJJDnS0eSjJfsjgZaEXJeVRcZkipM1vm5V15FT
ZGJkheBIVk1ZpfYKdeS9T4brJDLqHjDotvvIYNecntNR2S/QSurqtO9Jbb/WdCirK7rybr8aRSTI
Y13qhVxtQ13WVw3qmJi0U7h2j4LIOLqhIFttoCe2ZjptaFmErj4OturE0DsdZHrapvqcCmr2697Y
rb2hSYwpibkrK/hQ26hMc4H9HaX0oNmHrFUcWcqxnkCa2mxaj3nFhohBCNKu5BTg5v+g3DyJx7Ub
69sRXcnNP7tZCL/quQ7rN0wBOIJwUE0ofJnkZ41E4ncyJvHbaKB6O3OHr3stZj3fS7Yn+J5uq8ez
2dmwvF8cI/NTHGNo8sZAwgs0opn3u24nwdPMGwdDCDjLJ29BdK501sPSqs/0OvQh3h7OFg/Kgph5
iles86tUzN163xqbhid8zFKco0nxf8q+a+ennSBTfYLSTfCrKDXDHU9n5CKhjAie0QARJbmSW4us
VlUN6YkMUdqcw0Atd6A9ofQbaPj/v9G9adK3F56vNpkZ6AWeKUd0T+zMTB9iDKE6MRG2QT5JqEzf
7LPb23xJtg02U1FAv88GSxw9OuNlN+mjRJ0vbo7j1aow8u9LV63smgKJO71J2PBZNcFZV8v+HMoR
36WDMeh6EhLkgDpL4v7iutmvnIgzmwMG/GK3JfoWBsyywScT6AiaYa+x3Yk5ilD9Kcni7kfwsL+L
Tcz2TQVZ+fKlnkk339e6qrebNojidbqcDryKMtZ3BmlgoSAoDV3Z6nzjdtF5Ysvki4iRtDwHoTb/
hGWznuYAmQ98/4s0xp67tkxPW2VtwckAbruFP33i+m8XCUFWz3TMlWl+qhAKwQyYBaj+Rfy1hMfe
Fd3Q89mhH+tULQuukGJI81DPVb43i8lwG4vfI00RnLoVsuYtTebvu407+J2sXwzwZSTjWMwPayTG
HA5U3UmiKpu3akU4KIL4jCmjJIaCKVyzNZdvahUsaz6bJHgLSink0ZNwGNa1R9d3NoVMwTkIEoIM
Evb52kRrLgHExRFg5JmbmZ7AbfuEE0zdbqYneQhXRZlJmd67rbMyA/IiOsWo1i5wmQs+rLN6Jiwq
n0ETIu+TNgFhfQmGrA9x3KiVYEcPVZUzPe2P42SnJ0Cb5jdDTcKv7aCmJ8qHMjdV5fKQ8f7RGI0f
2AbpNY22r93GH2dQRzPNjc5ZopITnGBIhklJbltooyDD3zhMhOv6E8wb+Nto6b8FukLKdtcgONTr
+rhpNAAkaTCdVAkvlnEoUZyy6XWzIBUat5AcUFq+7+v2PW2bLReS2SLo7eexct9iE5Lzhi7AooO/
ZBY0drpN6gAzfNDVv4Et46zp5Ps6Yc/GJm8BonqTpom9Mlv31rkttZlbwuoHzHCIO8dzk36qUyaR
JYKPjFuWc6xHcd1OAC3XA+o1dBzb3K1O/4uVnUS5a8yPvnfwSAuFvkVwYs6tMnfhLnBYAVPxxACM
/VbOww0l29tWmy2P2pA9JGtbjMy9byinNzgowjueKHe1xMRk4SzWx3nblyfTNHtWB1bkWGPzfUkx
TgrRR9ZVTXnVJ7jJhGrmOYIN9aXU+/7Yocx9ywNM3woe0aex7NsslHD8XhazF3Yg35xMMGiryuK0
nbKe6qu9hxMQhbliQQe6P0RBStHaVE4ygxzP5pJE5Bsslebvaqbf4ZlFc4hVpiIc+BdoHevrKQpg
tAIw/bUCPTWjnLnrZB+GJuMMrtFYaBgeS55UlQI4AuQCJt1UveVlvfMMBi7yqZE40Gwy2UwNnUnP
mCNnIXtzUlqRBxuq+pmN03jvkoCcFh1eMS7HB0YQTFrb3sYI1PIoaYZzmNQhsFwaIRJZ2JcJRe5r
06kta0d9g5txfFeu60Olgo+NIuwai+ccyZif99VWmS4jl21xSPJmVLfGlh9L2Sw5BaY9b6Jtylow
ClGlqKvbNQyxc8/0K+vmZwoLm3yA7LDN1mgbz6gZ2Gf0cupTL4JKZvNaTde8wU4b7CJ8gNkYf0sj
xXBQuPWLg9L9tKh+AhuHppmtpBlyt89rne+ETP9W0F1Up3Ce+ipfW65OAE10mYUVIPaWLv4m2SZk
saFi1kKZIykr4jmwY26ioL0mRiz5rsoto1EcZxvCgpy45RvukpZBYxSJJOvRjN5C+kKEAbVlexPX
E+tOupk7l6cLr3NisCVGWyRvZ/CYtge0C1cZRInJKQQk9DRf9JuwJCNoFqS3VRmpYu1Lk6uu+gbP
pSaD54mEjSGPThuf6ccR3mV5tQMxhD9CuLseaElm2OozdpWaZnwT6/lh2dNPlWsfRq1vZ9COrpO0
svVn9Jqmd4gHWf++gz8GDjmx2q9AMK97Hm5Uz1gtA4Shy/p+kM1en6JyxOEQ0yGFJa+oo7NGSq26
W9yUXnXWRPdt3cUqA5soETldN9ZnLOhS3DRSivhCY6/JKgubY4OhuCtB1PoqzRblIyL/xzgVdUbX
MLjrnDirir9BADTeB1RPKmPLtJ5VKL7OcrrtWwuoRYsgrUHs9xae8+w8BnsxTFq/hdXDk6XQLaeD
TrNpcXzMAL0X+RI2uLx0FcuRVZowNeIJUVIY3qaSj9G1Yzrg2biF/S1uJ0RDShvvPyuYzRRbqbvx
1JhdnoHJGbOAdDu9WhpaIXi9WKILIZurirEhnxv2MKKElgVStRknY3Nl+Mg/ExQFgbMCc3SEqVbW
lgz/CzfdrN07jJ0ebHijqmo6lThB5zyMG3dtyP84+7LmuJEk6b+y1u+YzRPH2s484Khi8SieIiW9
wCQeADKBxI1E4td/Xpr+dlvsnuZOm7XJTE2xUAAyIyM83D2wTmFKySUUeI15rXk1sKSiRXuXbwoI
iUQNFndL1ERpvsJI4DDIQN9sep2zaF7ztDbwsetd1X5pRTNfdjacMSxKF5jmsHWpocu4G2qFJAgq
gh0FaPfJsG48Q9QwWTR2JtM4rzOvXKs7TSN6S5FTIFV0nkm8IIgO1do2nzBrHEQ1zM7F1NO6qw6z
mIYb1GjLlaAU52K4hWbCEFTDE6EXPOKlCsX9Mkz9q53g2drrlp0xzWsS56YLDhUS8UsYyPKkWnty
NzZW77mmEMjMWPgUXEzYlHd9H4+rpDGFF+MQV6ZrXwhFSRtty4NcI5mqQXXAdEx9Du6mgmrVFI91
DmtPqPvakmRzQD0/9pVWz2Nh23u0IZvLwS7IjoNxPGeBabHEinKKo5B6h2jjZWrV6p3zfFIHQ9sg
A0Ib6pvB9rPKtEHLARE7WMEDgn1a7kRRpvCmzR+tVG0YY1tOXyJXYiCsCGl7BWpK9cnmE/kseYFn
Vw61eeR8pCikvcFD8u9TdElZ/eQbM6RLdMqux6b2tzgwk38gxehf9EvRfZUFGv2oc5A3oaoMszyC
P9fYwIPeg7veZeeMnM7ycTYxM6qZrlYOh9QY9lJeMoXTopNy8jacTqrJUe/4NEAPIEf9xNcI9Ysd
l/PVmfAINIB+O43EiTH4ssdiLrTFWKGhOF9W2sp4MP7wiEMn7BLfH0GxhE9mEcQG9sD7xk7tfoUy
9IAQF96rMtBPtGYWwxy8q3wECT8exIZp9CtFBMw7G6R6jBAxRb+aHY5i2yWqmo8eeJMpkvDoFarb
vs2wKkd11AOHbuqkZ0psD8AAJPUARy6Ljlgn3yHptBglH910bsa6dWrNpD9HbaxchwhXBpt6wDDB
i63BAM9iap9mDhAhXhdCDPzCVMczKjS7pQHvli9LLc26w/xjATmbphgP1G6JtRW5WesGkdhnfTWn
2hIJnZKd2NcuGtxn6xWLjl3bRh4CW45Zi7YqUJnkXvFQysoBBuEeePhLV3i7kPvRFo+bHI8lG8s5
taFANQg8RJI4KGBMHC8AgHbCeZgLDwpa95j325gGKsdQGAnKwYVjNdIYxuVLi0Qk6ercZCUiy1Ev
TOP9jBxT1nJaBGehyN15DoHh44LuUlZysVzIoXwEAym86EoARhoxIYZ8TG8wlwOQA6+bPm1h1H0Q
gdV4RBUrzppWF3ucI+pq2Zop9Zkz6SgKsVOk8aHVIqKIc+vN2dQM5tijyZQgSdaPg8+63YC/J4Bf
VGoxjvd0GA5AGQhrvgImXb6CcDjs/b4pUj7aJnMImAnvpuIAjA3lnQOOCugFhODOnTzk5HCr4ASR
BqWv76u863UM6nzZJSXpHhdMUoj5smxtDOtWf4cxfduu14jICx27dKY+zxp49R6WeWbxhIhyLcO5
jMEcxgofa6tiuCFynVIE2XRkOT3kYpBv4I7KMyRK0UF3KBzxgbdC4yvBx35IkQHKjM7VI+pWthv0
HNz6QXgdmK548jbzeRYK/Zdap7LxR5hH1fkDpo2pA3yi6imuVwxJjRXsi5H2iSqBDAPFjiA0vCgn
rhIVYPJZyyyioIV3KZA7cwX3lyZmgVqSaQbZcdWVg4p81t8XSdtkxGyAC49NbKc9ke98BcVHP+Xd
l2JUSKhXTG+pvEKmGy3nDOaO461pRnnT4Qz+hDGDsP3quT3rGYCKzeZnwVBWRzWUDTTqMG5a6+Vh
E5TEAkwzxHBRn1cYbP/U9VVmkHyesjEdb9XoZ9SgYp/QS0D01ynKJoliq7qtu2BIMDq5zNaSvvh+
4e8ngyVSsf5MrSyKGUcKRrd6yWCv+rbBfPZbiKLi3BeYnia0ruNOEpOhmzBc0yHYKy3XZAiaL673
lhP3ut9JynhSt7KKvdnZrFZ8SfMJt0UUd3sg8/SgI3fjkHLth7FE0OXtRSDEs2vsvG+r8JoEFndQ
dDdzJY+BQKFo5QLYyPe+FJEkexEpoKqwCDwuvd8AGAHEHeuh2OcegwgnnKHHgYb1wRp+pPyUQElF
E7g3NxlYSp99r0JKGeqvfAmnhE7B90q1S8owTPwoiLbYJeMYq3GbP9ewEssCBwVWpVliXSsTCwXS
3hmjk6KFq225hnAS5Vt9hfwE7xSHAwbRb6TJAAMg62olaglYAuLlTB4M/kmxy90aJs0A3VkH1+oT
LkrjthnYk/JIf05sWKWYH2hi5A8OnBX1ZegLIE2rltloxHW3aKSlyjzQtXuK2qBFxtCrZClYDU5g
YXbLUA+Z0fnXmmiQin2RLXCaPBYMoxq9hd4OGDtzmwt/zsplQQZXahWbGmPa+BDuvGKNUgykD8+q
vqZxSdUXlXdyF/h25YmMcu/Jx0sAVL2UDzAPPsx43XHkgQKMJe/vqMgRD7q2SUZW9Tu4k9+FaHuP
qmjirVycwRleh+czZqbdkEhHSW0IQpJcoIBay7Y/jJgff9FHvcxKWaA8agcYrdkRbcOcsjGRup8v
lafnLvbh/vMZ2c5X5Kz6fOTKHTs+e4nvOXcBtVN5Q/t+xPk3bbg5IMXtEHtW8iNAVn01F/xpsGF9
PfEiWE9YsVk/9+ADJJaZHF9c8yM832y8gAkTg+mxfF1VBf1LoHo8qglSHmsBVo+Nsvy8ySOcywvI
yh4grzK4kQVmDOxX+E1ART3NSgEFz5dbXm5ju1uVHtlLUW1D4rVQzZ4baWeWqBzYXpwz5DqxX9Go
PTa2suWl8EYWo/prUrzZAVsQZ67+eppCUh4mHmDIMIzKDb1fSKS+u9wswZOITulFbGsZHltD3cGp
oFiQpuAA/Do19cLOgaMvQQJJ0mkDg/S58zBNdYN4eQ4EctmWdKmgC8rRExz36LdzMKQ4vwQYeNKT
lyUlg7rPg6A2dxxGketuLYouv8EI4W4/ewo1Mh81Ss25WXp+VW1yOM9DkK6xEeQNITOZ4witovJ2
hRTRAKmzzVUvxDDvHaPTkI790BbnpNqm7t6QGedsrd087EcuiIr1ytb8y5gLOmSAQNFfqaf+E4gu
DBXNKcuKV0Uxaa1HJtDekpFJKByhy7uGyRMsOmP0dOwuCAC2vowT5r5frJU3bmnhMPc4Lr1tXt6o
3nAIY4/4dhdW1fBpjKLibM7r9k7zdmsvwmBU1wVOJWwMX5b9YfKG6mFuCxT/InLiIWwa/35gtt32
xXLKLooqgLUvdiMw0d7vLebiwlpeoKJbI3HT+BO9Vifr+d3g5y3g92ltHfz6wLM/BKVQ+gpnd6/P
WAcX40PDKnqG9YXTyyxgIqmqWa5r4AXPLZ3UJWSJHTpaNYVwARPawxAjWp3G4APUS2U8+4YpTHio
lUqbVubmjCNaACQFV/wMl5X3FpUMP8zwdeV7z/fbGyZHWMm0c+4gdD85FyNC5f0LnGCnBwV52N2w
NmxNiw5vCD3+YXiZ5Ey8FGU3824wdj04azQNgBG1Qt4PojDqzZoW/idIHTFHJ+dRNMY5Hn2d5IHl
GFy7ogfRq6awyNS6/HM1t6a80pgBLNJoqHpsk9IbzIXxtDqP+l5f1vCBJBmmqHRzjClguX8T+OOS
1GTq+LHzxDClrjRRl3Re+cLR9NAJp7nqMkxlL+8i6XOopXvtzlDIMhrPkgHwmYcIHvo1DrcYvRr9
VlCGrkgZdTYFrr3ZNLd6fZvdENxDBMncTqEZdy5pWXtvDQV+nJXROEAkXalqH0CIfa5R5fYnIlP4
SAx6jZeumpxNOr7S6bl1lc+KOFTKDkdv3lrv4G8+4bdabrLMrIFb3q5pOnaOWB0s510BD7o4onYw
iYNXpUxWnwc3eBlSo9dCeiQidQglLkw0wiFtlLzD3JlBI9CVFAgD3QTgNTa1Z7PfLybRyMVATOpt
XqmLSeQ+eSHAlP1d6+YiPPluwmT1WaLpoS/QPOn5recBAUrLidX1jak3tAhXnD173/iTO91HuZOb
CWDzJwhipxo0N4mPaeaPoJS6J/jEN1fhYsPd3GzLJxASAGCPOLwvXCDHNoGMr7KxZ3KDUT9iYd8N
Usa7Dr2yh26Zm+hQV92C8p6SgNwNchivPCe7JsWeLV/xDrbPVoUyOJO+58Hp0awmYZ4W1/Oq3G29
os9eNqguY69RKCVYw3l18HQOrAnYftkgQwVgkzZUBY8RHedrJP/8Bm2hXMdlpWYFL9Al6p94t1Zh
MkSbyRMfEO4p2SiW8ZXSdfF2nFYYcxpNLLot1bztA1QGGLxdQq/U1FYf/UiigUC3fkesdBxRcw0B
7ZeUdglRsvYOEw1ohbZtPzINiKXT3pPxF4Z318IOFbN55zC/RDe5mW/cQAOg9tvsk+dKttVXjFdm
l1O+BF4SwfxCXHSGrWD3A7dWyQoICS1FFbJH1HHjkLlayYfJ88eDQwXs9oGvokfeWpS18E7qDq7Y
muZVwZYTts9mODV70RU4IyvZUGO5TSMRDmXxUPV8iHPqkTLb/JMNcregMx8vNh/vYa+1fYvwZx5v
hZx5zKHrfnG6JGY/TVi12YI09a4DCoFaTVdD7DwNnbeTa0/PC8QwhAAXAhLrEKdVBqvrmiS1cj2P
QRpsqzOzSHdvbRF9b5RG+m6Yne6Rh5b3NK/xIPJ5NRAkohH73IA1UsUax8GIfjwJowwugKjupEDL
pS7y9pBbaPpjUbv2BhX9djHILbiwNYdXHcafaMnSuuf5lrRdTV+hhZLFjtmu1JjY4GoM9gOR/KVs
zPTM2o71p/a6mQ8b0NTX3uQqz2gDSHo3UlSwQJobnL3tqAmOWrHSu9r0AK5p0A1din56qxMT+QgX
DfdwNG3o2OdAqqtoiQsvj54AzBXFRaERPwBHtV5xBj5dD95nZSkK+76o32Zf9d91u+EIQDdwfVl6
tCwTSTp7yypnw0scnuhm0KlBN5BXlCOPnezB8xp5Ndi2nM+HgSqRlF6DETvj5NA7ospXnzp06BhW
NJiPeyhY6Ja1pB5fJJDPZ68JeHMRwf85T91YAjf2KoMYDoC1KPeEw5g4iWo0tRPsWSrSwqAdhjRy
qz41tWi+TWbpyPnW5Drc5XXYvqBTvwTxNkd1wnXIXk7lR5SAgt8sSdfm9ppMU66TUUIZmqCRjlhP
8unRb8C/2PV1ODf7fPZwLAuZd/BE3nyAwB6a3ci2AmhJ04LYRmcDjOB4thoAYBmy8+bLijZzjOgi
0NUem24XSm0RadVqjgjC3gWxHjq64bJ+B24ctQkV8wZgkuTdPcaOYsX0I/HwSO3ik/1AR+iprfSC
AmBcPYYPFawH5AFBlsuY+t4ENjat1KfAzuRx8Ly5fg56MDkgSNi2EbCFzk26rSPE33PThVfbWCw2
pX0+HWUZLd83YAdb4irj6K4dLCpEs9YTGsRWwv98wzCfBBoy6l2uM1lR/gJH2k1mdhd2wK9eA7sC
bA/ZmgrPjKpbc6nx9R2iosKOKIOuQzej7kD26A1WBurydcXICetheuWCPNOgzoZN0asKPRRh/SjW
JvbWiMqdCSPzMucScACBx41IxdYsD2geW74jpV6W3clbp0i9LZjBkOGme4SVcbHtc0hWn4uFmDnW
fjSwbJmQvCUwqjT1bU2rEX0JXQH58xRACSxrbYDJ1D3IvXgVV6Om1WUnGtDcifZzF48UMrPDuHXj
hPZIj7x9Wyzvs7A09SP2ByEPS+hYi+cUDmG6ovxmiWSsBaEEZcZTaDYanU2WwESqCpHRxDlkecPd
6jYxIRvVtnujXeOiHS4xfEZww2TsUtXoWfVNL0DLCAobZHClb5sYLgFVAAaPVGJH0YGeE+AX7fPI
LVuzESthiYHlYjoGsehkZaKY/DYtPR+PdQq2Gkl7sLnnghZcXtU9ijaUn920naApf52PAWD3i8ig
C5asnOkpqws0PPbE5d21hTb7U5iXJy+QaRJfNMrTcTeCFbKkfd3JNp1RhZAnONVN4y1tnQ0uyt4K
yJIB0gq586bCofY2vWg+oT1u8H86P2xevKBsyRFdgNDunAcdaouMFPqpGLgADibucxM+VRppBBgn
MEY9rx1OlxRD2gQK/RB8j8QvcNAcGzTCPfRDKm9KJGiAxZVTHgInr73+XtRGfGnZOn8FEdSeRbot
A9ze1oJLwFizHCxtRJ041wSnxpwL2XOpmoXjhJ+Q0W3I9vCE9rzSdNjiiWxhk5lNszDFOXnqR9T9
DeZi9g+VKdHy9jjrj4NX4Uv7bVWWwISX+bH3CvgV9uvw6HzGqxTjTIbtEBZN93ktAtEmBVnLLcEL
RyjFIHZ/RYreMJvAygSkMrLMBdI9K4S4DWhAuutKmnA5c4jgUeZNVUsTnADdVWhUGMY+pJ0vwGJs
ngRIyQEAqKEfT7OCxJiyee2my9mo6lptgfRiOzAUvxbhNkWIMtsFzn2sZ4licYqVD8BY9n10Z8FO
18ncBaRKqhpKh7hdN8BXLUeueh4ZRQBMu6Xpz9k4oxxE6YmwG27dWsfAkGBX2HZY2g31BPSJ9Vhf
icXVbl/AL9V8nhR6eQd0D3GoBOAjuRhILDVZGOYLOU3aWOp0EzWlxwXPAvbcOVNRTMJ+Wj7NMzwH
TFxF8KrCsaH88gajRApw8YppeoDTFL3tQq5vdFjab3hUSIslZAPzIZxdqZEpdP43kAg5aAq+nBx0
0WPnZ+iFRhgj5nj+Wg++I4ldy1ImAA2CrzQqHNqj2qzYdtrbLkex9JdOKrRP/HmpspZp9nVgtbsn
QaPMIx3QtjsboxwfCYwxGM4swQjxt3BWNYTGOV5bNpLZ+BcFMXS9DisyvM1ycM+hbpccDKdTne4h
FhS7uWVsBd2O6DqdAs7SnDSFyTyYzbyFVKDv7Y+i82IctOQLqIMbvmOjfIwvn/O5SDBEUZw5lWM+
lx/ofcjlm1ktJsksvkc6jGP2cOjxEX4kMYfNA081uB7dTT6Nobpi2N5+VkeseMJMmrZ/COccCLrB
UEaZaiL4BTKwntyBKoMsN86dLN9s3rXHImCRSLehwDlntvqJLIK3SenWxsvMULr7ANyBBTdRoDop
ilY1mcAozCJlfJNB0vnVhojQ87LFuD5phtgaH5AnxTlVxhT9UQlI2m/zwzR5+gtB03KN57HXFPCV
nWERM6l+zYaSoKljsRsvKkKiNVNTyK/8sq+fho4hqScj2vSMBPkGwp9DV8hunJFEomS5z9Xo+EF5
Y5mju9Pn+RmILhuytoAytKEL9CSfoa9ogSNHWM6JGDbJz3V7uguU+fVds3r+bR9pYI6S4/2QXKWt
YhU67OMSHjoF0hhcn6YejwHoaoaB6qPFGc6DASjXyvWZ9mZ9hZRrsrsFTt0hvmREn3kuq4duaHPg
F6s3ANgjo7fDuVOZXR2JGoSFDgKiDH3q8KlcigFt+iDokYrB57NHQ1TWX72OzI91d4KUQPtuzJkp
N1NiGEoHaFKNYTXsIroMw66cvaBKOXoJBXgrvMbBN/nDA/QH4JaWahxOzx1l/kMdlv29mzHM/jaX
HNs69DE8K1YCqru4BJ3EpH7UV6/I2ybMXuM9Hv8kS6TroV+i1AZiyFyGGAFUvwy1AiI8euIrMleB
NlZeSdjehTV9zJF2VYAP6cSBsHas3m1TsB4NBq6rZFzY+M2CD/mUz5w2wDf4lAoMmhRJv/SYENGy
XE+prgxyFLe2M5pfKCERiSzlnwJvAmhc6G6+Oo3IVnvUSsWIcd/oN+/Qmdva89IM85qixyPQfKw7
Qc4ockeVSuedXOC3un8r5zK4W3wUo6AihHBBb8yGj/X4gIe/sbqMEpkrcfAwHaC/iLTzk6iAZiqb
+hYonIXguknHsGCvnq7X+20sR/CZBtpu6Qz26WstlqZNel9i6iGXJQC0eVtzDKiNvHkECXYbAaXQ
urouQSQ+PXq/ftaeHr/mXYCNRBYJ8hUsUS5AcjN1Nob++laNw7gg8+pgyDK6vL3Sec1Z4s29R9MI
w5SWHWdB22fF4rVI1JC0+DsAXOu4q5aoNijyt6DbW7L2K9qrfIgg129NcMzDMa8uy2pCVGKmkSva
hqIr0KPWjcbQUrvdtbBBqo5zaDqGRpJg645oFU04oU+pdiPnQiQTDD7axwbs0fUDuey/4pS/U0Ln
s6S4o+gkhuhWZNjgrH8XoRlf/5pS4J02ynnbuq4EXYqJbs3Jjmm5bNaWf6C8+uHQ80eE9Xc6Ryjm
MVDTVWTv50hYD16BXbqfIlABYow2K/u04QJ5KUpg9x3FdPdM+1oMadVgKOmuRInVZDjfTXBYpef/
NbHZD3L9bzQA6CJWbQDWLYIIaNFVWbuUqo/mdPwL7cp7Q1Ik/0yHEohJb0TzWTW2/74CMt9iMfUd
/HBoD7jpL7269/akRdkH2kR821O7FhfOq7HvxMDu/9qnv5NJUsItLP6Gbc8cRJiSL+RASFv9NR3G
e/PTyFSkYJhcvXeqIxmZqNlhABj9a6Ke9y6n9RC1JKzx3VsaNbB89EXAMIVHlR9I/P/Fnnzvcuqd
RiwOgXV7NOy/k3qJ597c/rXH/m67o87gLeahbntsxS8qijJMkm7/4oJ5t9e7fp5BjT01ALVfYy4n
oxluo/1rThzv/U1XsCpkR9S2x/Q/ddEW/bDrN/HXRtQE791N9dbVFRIMt+/HoXrxu6G+Hnhb/joc
4T+f1/8qXtubf4ak8R//jb8/t50bKvB23v31Hw9tg//++/Q7//Nvfv6Nf+xf2+O35nV8/49++h18
7q/XTb9N3376C/rbQMhv59fB3b2Ocz39+Hx8w9O//L/+8D9ef3zKg+te//7LM1KA6fRpCF7ml19/
dHj5+y/0pBL+z99+/q8/PN3A33+5+la/VMvr+Ltfef02Tn//JeB/82UAdSXoPoRLelJB2tcfP2F/
88HoJYTRKDgJbrCaDCQIJX7pbyTiXET4w2eC+ScLg7GdTz/yyN8CguMEvykFftGP4CT7/7/cT6/n
f1/Xf5i5uWkrM41//+VnYV0gQC4TuEoUkgiciei9bXjlVnQfxomAX34X+XcgnxiQI/oaxmM1T2B5
V13Q6N86N3DNkHLKELRpGJ1u8J0mF63T0rRRQdKpN+B/1NGcOMM+UvwGPweXXy8jpCRQsTLq/zhS
f3NM0bwD4dZCrCBBJmUBR5p8Bs3XOmbouorqS6ufdH3WiWSsz/stQ00L+JFoTDQD1HboP3kUnfZz
v0YfKYUYZJqSiYLIAtpyEgrAywmYf0iCRtCK2gSJWk3xX9Z4cXhJj2uQBG1ml4vOxWDqg4HG4YPf
JOqbfuHfonYPizzPywhLxw2NmtQ9u2ewqyabqmInyiUGbazaLoLo0hT3m1fAhy8TXdrpLFjO9Jbm
yW8W7a/r4k/XAd4JC3wCUygf0M37Ge0W3TVCF6yDnm0WONmWlTaCHkAtd1rWKgGDd03c5v9bUfqf
70gEYDxGuLgPgu7PckKY4KKuKnBZUrZIB+HSBJrb2H2ghPyRNPxv9vTPywSM4cY4JAbsvWHNMjK3
9iLfYOFwWOBnEqTC7MvxyoK81i7Pwo87QOP+8K0xj2N9pPK6ATTXKfSBL0Aj3NA0Aa3uQMERTsL1
ZoieMOIkMeQ6YOc0uKiG6wo6QVjUHlb7xfFPaHaBQvClmI8rmELmg/3zh7cTEozmwaNjp13081Mb
XBmsTaAg6znRy69b0LaCWu3K4tICzmjhO6/VtJd+nQTLmoItGEt7g6ZSEmAlk7M23M/dNdjqZX9R
b99k9eaVYNNCoBaAGzB+8otLiKmyzh50D8Ug6HBHlPgS8LQe1tTqW3/eVRHq3PmDLPdnx59/viaM
cCGIhViE9L0PTzFu+Wq1v6X1IgFS9NuuWsM11fDUivMZaDzrxQfrnp4S6PdLAy6jMpII0gxMip+f
Jawqm9IwCSqAYFdR9a2GguFYSnFp0VOMvd6Hek/PZ22EcDh3vNyH20fmAT+nuj9uWwTC930p/Qj3
/T5l4ajXwPlcobMzAmTDS46mXLOaZ+ug/f/zff5H18IsMI6dftru702ChQds3YwIIGGVu3SdgbQF
wQ7zaEq8b/KRjvf08N49XJxiOPoiLFRC33sGug68CSZxITbxy1b1QwwWJQh0oJjErh4e0YJLwI3J
QhV+sOX/IPjjyoGIcHzjkJXvlMSoyXrdTxK3qEoTWzGpvVv8f28A/I83h4M9QvpLKaHy/YIVM2EG
cBfiylQM8Wz6IssxJ+qDHJ/+rFb+9TIwdMZZxgEC/zjpfnOS6Yq3hs9kSyPMzgPtHIqPGUKimUaI
MlMIXsY12kwygQABytrJfhCkf5cjhFSimS4EAicIJ+89gTfwKCfhLxuqyg2vinzrp2hNiVvWLMRU
k/NCVilW8AdX/YNgICmyAxoKgqu+z0wgAhKBBJwPhuyq9yWjG+iWKiPVNz9fgIqDpvZBWv+HV0RU
DQhjJCTvR1dr2kPvs3ZbqtoZzV9qEcTLPABFpaEgkOgq3lT0kSXlH2xIyXkAqcdpIUXv3XSgxmnH
aVkdCAfXcjixaX0nQVJv3+Bg+0E594fXEgH2QxRhM74318mFLT2tcS1AYTvrKi9rV/RmfLV1aLfT
D7bgH10NVyKgaBKGaHOKvL9ZtSBW1UWNBZLq+dPiGKjjG6RCzC1FfGr3/nlc+4P9Ds4VniMDk/8U
SH++GCfFijqbItJUIK+z1bOJrCEY//Or/P6WGOEB5RLxmnD23ggTMiNbkAhXyfUiMqCry6K/O4gE
BHo/H5xMv4udEeQoQkQixCwdgdPp5zvCYCYO+DggaSRw/IHSYs/muSgTyIcf3YgWyUDRxIQEZfTL
D8yXfjgY/xS3cW0fylwWBEiXENl+vnbpXDejAXlKMKrnbTjxOZs6WYWtUwxzTzQB7uRYNpe22QE4
HdJhGz/1FfSJf/68f7cj8T0iAuqVhN08MtN3bzU/eTGMdiCp3aYXNNbarCNi73K91+DFQfOMkVp/
fsU/vHWko0gEfFRDUrw7jFUfbnD1nEnKQeCM0QVJbR/d+v0EZneECcNBxW7BS7MgM/ZhPEfizSwR
EF330SS3d5Afoj7OFTx6VH8QbPoielcmES+kNED/Nq30BlPCBty4gnnnRPXeYx/KaweBdlyHPNxh
is/DulpQUUl4LqPy6Iml/CDp/N0hgIITRSKTCFQC8fj089/sZoi35mqjaktdBAmzRtMY0TjpDfiK
dvBjx8rzpivf/vxt/PDj+HkhBkRETODdC3iFvzfsYie7h7oKXUrQtZqbtwUFQlF8brtX7Jk4sjLm
+Q5UUehqRx+SJQjxjkIfyfi1Xh7n+cC8r2V0rHq0v7r4trqW57U9K2wEhR8EbPsZPCj5ykQKTrwI
oVK6z8vU0axjh7Z4VO7LUr414a3VV+tHAy3A1sITe39vp0Dic8aQPL83Ado8n2KODZ6oGs4EOfdQ
fQbyxYU3kALuhvFLbwK07q5z99DWF1Dvz+4h1Be222E0QtrL42AfaYEuRn8r5h5iwM/+vP9/zJ3X
duPGtq5f5bwAPJDDLQkGkJRIpZa6bzAktRs5Zzz9+dD23pagwNG62jfLdnsZRRSqZs2a8w+18WDm
25RrbYZPxgIIQlFsNCcxF2Vr5/FSgBAqLOG+6icPW4raySq0S9Zu6MTKgZWdNleC91OOLxBZUPLH
LL1Qu/X3PgItuoJX2ehXCmxJ31Ye+u+xvG7q+9a/ieNLud5qzQHouw7x4EnzH/rgoR2BZv/y/JtR
dZRwDeHCahaJtujc1XCNgo83LsRum4o1IK9TXe5Rz5SKu8zaQvgpQPM/h+EyCa5TdxV4mwiMaGjL
d0awSMWTP16Sjsc+77GuxpWV24YFDn6hKfvcuzK1ZZWu09SD03ZnuDcFXD3jYLQb0hfBBEJ9AGS+
KIy9WWKwtG2/V6i+6IvIB69ne5ndPksHDVBfcxTlNUZkAwwldN6FXWhdhsOzLp18F5JiDaDrKfGf
+nQFXzjNL8Rxq5Zrg4IpdHmgPEC7lEdRvyicyFygyGwAbuj3Rb2VNNtVnT6AmnHmhH8bMLk9ofaK
IS84Fa68r3cpHo0WxX6SJj9D50WSwj0pIYwnIblvw1hemsT1M2fim5PXwhKC/FczKelAuJtdoCJX
ysqyn3J8/maZtK26MGPxnL3zXLJnCodkvpi/m7LIySTN1c2LoNeKQTAGuwP1nHNvWeryleIuUnUx
PgP7N8UfeXk7NNe9+hMrsAr4ZVttTbRaZQihlS2BZIVQm8Orh9O7EvJtHaw0XKnR+JL9pVTZuvmA
/MMa/G7bPvhXSrRwr4U9eLHcXWQr/4pLC2A3lHzGfX3wdsZFIi98fe3v64tas8FtYeUzFktrA2ju
sriRjUUZL/VhmQZ40S6yK0oKmbVEssy7bOND3iCPv7aShQMiJQVc/dzWt2ZwQ0diMfwa1564gioL
AVnIbDZ9zi1+AOPUBTGc1vt8fAbAq7n7SltKrW0Ol0FFo3FteQ9leZn7W2rTFhSi9oaKANzWGm2Z
HhUtu+0ulNAeU7bIAmF71dxV1XdtOdTIbdxn8V2i9ojbBrC4fpiJCp+729HZWrSwyXThUTW3an5U
QOnWemqXxalNdlmzNQArDz8/j/1vci3ujCJHDSVKVZ/++nop11kdGwVoKbsDvGhrQfuslTQ0BU3d
j+7gnsk03htNkjhjwE6Y3DlmGY+sp3Cy1G6wU4DogJFAzxQytOPKlewUPt3n7/b2RkfJl1qUaQE5
YMfOdcnLCJS94g2DPQIuQJ4ZOL8HGmANBeFCbVh5emT0axNcjltJN1apan/kp/R7N5Emk8tqEnK4
+u+yyIvjPDSg7jYR79uPFsd5jNBSKlvVmWzqnVlFXlGRddGgWo3EyutvKMdWq4Bb4XJjaOsYetmy
adOCIir2L4Y5ymem9W2OMo1FHWdymKDmMMuYIOpYSQO21UaMGoKbsLNEKlwTwwNRFNtNNU5Y08/P
xNz5S5oS+QmXAdI1Cpn83euXhKiAH2DftjYev9/zrCuXonkhj080KoUzLzi/EzAUw8ikxAoZsTL3
FgrbPvX0LqPiLFkAG8dVHpnKQi+sO+jY6LjgTlXahhIM68/X6/xYmQr2Jq9G2V4h9Zs7nkgCYBkU
pio7dAmCQM7DRSIhPmBAZFoanQ0Q/Jyo+5stQtEBIBMMDJ0MmFv57Pqo+KKE/qVBzVvL9V2DRrrY
Bgi8D8uhEaLVmKJZADl+0zSFAxJd+sOly/AWtx+TkguJJ3ew1181iAUvEyIrs624oAKKSlyTkdGU
A2WAerSuP5/gt2tIo9vD+UkdiTR3fm5DMdBhLoQ5wd5rVqKaLswCkaIQkNmqq2Gqfz7cm+/JA9kj
hsKnxAHdmr1crrfgGqF226LZI+QlF2xHF7wnSmn+ssybX8gfn+1UTyH0Zb6LBhoJCaUAUnODstxs
nyASIUiwiSb1kdMYrCEDrkT3YJZ3RqEcm1IAt0oe16FRma5Na1jmuSMiJADBUTiN3Q/0wUdh68PL
FX/40EakfC1ka9rguDQeGmQA8gMQrVVncRFtF6gRIQSAcsWpke54BjR2HqDhwkXGG0fTfyokyUJy
D+M5ceE335L3RENeIR2iXkaD7vXKMVvoTgOGePaQlzcuAHEkEwAkYUbYAnvJz8kwv4kJVFZYNFNz
w8LPYm6W1nf5oPc+8mkc0/bQoK3nFxbkllxewXr+hdoC9AwxOLWpevp8Fb07ssTwpJxwYOaG0qMU
6FKNbKE9hNHfPuDWldFpGvgrX9hYIrlNNS5NcSWP1pmB384wr0yZjjo2RzbWW69nuJGDqFKKMKB3
KG4G0WuoZhtcgRD2XWI7fya+v2kRmMwt8woDgooIldDZbom1DjA0zEE7iyvaR5Vdlrq+RVnO0Tp9
uMygZ6VWm17SvvJsPa4yRMnOVUJ+F6xf7x4ObbqU1ID5LbRIXr+zkhtaj0pTbysSVgSxU4jCwmvv
YGzasiwsGjWArHCXbEXJu20RXIvpewYO0PVNGjss+DFr1igw7iGsDtFjkh0ECxTWhD31vSUbJL3x
6ReZ9VrUTxZ6iBkoaSeJ1vjnQq4o7Dpcu8UjLREZDgICGBVMSUbPlmApEVtwxvhbF6xr1KkICgsl
Z7CDy6P9mgzxj7s2fBKQ5xTD6etSk7Bms9ECKvZAprYUh6H39rDntKTex1wPFnUuLbtUhLiYaXbp
aVdZXRVIaPjn1HXn2cZ03yGHorUvKmRQc+cUEXBmXYwk6FIbw98PxFVvCnCevhm94S2DcliNIGg/
33JvVz6HsGZq8u9uLXH09SqITVgNdVk09oiiK2iUjJJ04C09lWIFVKvPB6O1wONeLTqFAhQlXIAL
DMsB9Xq4Lm3KidlR2+KV8pxdE1vEb5rCnWYVeVeuYbsDwKal8AzImF6EVtpZc2gpxUzoxCW0NRxH
xLtx7zlgQiU4de6x0H7yv01/31hHTG3CYmNKaxQUCNg9mqmPE2WBJSQsZaRSVSeHYKItJn67fJ0N
33t1GwFZ8SwK1yy8ZSIuua7wv/mk8LLUC9T0Fuqk2WKHvm0VlEmoCaw0eWkUtpnaRrPta7uy7EjZ
CsGmosDgr2Nhi5+zG6KhtphyYReL7UV6Uo7jqe7o/S7iW+NeqhfgAvxoOQhbKd2iM2GpG9X7mZoI
U26oCI+XFhetdklXglKTfIO8SqZvkcyKrUv49ABsS0hJJUe6k1drBMlTcTuMl/m4BBJfWJvKA0G4
UYe1lW5GeTPUTpSuNW8J4yv8Ae9Y8XbS9xyCPNJ4B/myf+h+JXv9B8rjh/TvguoHcgGedvTMRTcc
AO0umnYdKXfu8FwWd3n0HCRXibDkci6dcg9xz51o2UJg6+LS+ulfjGci9JujYVo4Mk0jSyRjpTf2
euEIsTSoiYtcpVghYllZkLwUg1KLUoEs6RUfWhfw+MBAOlWkx+qcWbjvrlt6DizeqYY9L53CgexN
uZFqexKvyEp0PikhdkO7EaoQisGg0WFpI3ERuSghdm2SnDky3mxTXl+nQU8lxlCRF5qlABIvHKLn
w1ITql3i++i4FA0uigW1ivSc8vabOERKTvlF42wSp3A0iwlm4Bu1UQF/DtXS2wLqvaBuvs4HDczJ
ED96NYsBnuQ5WfeZmSTv9XtcIDwm5yLOXbPgkEC5KstOryeGsbuRkEAFVSFjfB9jO0TUTvaBpkzI
BGRTIEwf61jXVkIbgNxvSFUS0rRVFvv7saM6kzby3wlGvDvyNhTDUKH319B+qPoFtbus3bQ7c5V6
O2ukECzOKblXRaBPr1foSA+wFayusFuh2JeoWdIYW6K+QBu3ikEJddl9F565dL9JuxXGlDVq6FOP
Ct2p12Pq0PUqq6oL0rRi3Ixav9H1ZtcW8p72CkIWQ3IOBPV2IYJsoMJsyRI8DJoIr0dsUauksAFQ
iXJEvYuFp3jSEesa4bIbitvPd93bGZ06NIC7pmUoWXPvxCDL2soIyswWOIs2hUiNzEDlS0SpKTQa
O/Usa0danK4/H/btpLL2RIkTWDZ1CpDTteNFJcMKaktHViAlDULdpJIq5ABEcRO7kAxiSXyIQjjX
nw/5NiNUWDBTJZIGNQ3BubtWqlWShnZIZsP1VhZ0ZiKiCJVGfWxcJ5WFgPJY3O0idBsWNW6AcB87
f4nGyB+HWQSPJuwU11RLhWjz+t2bPFL0qICtLkbQO2oNKi60MMBtydItOjT4WMK97tu9Nl59PgVv
F9brkWezHnZjY0CxYWTDNnrEt1srQMq8Qj/HO+dh9vYweT3WbNtATJMNwhlciUL4MZhc9f0GUTsI
sEp9OdYHVUYyWNJozn3+jtPsvc5+GJewSiig3QsO8/XsJkGqWXnjU5rzYOU3Q9UsQyH1/rTQoFho
qWpcMTgowCrOtqgHrNpDujhFs0pKl4Go2xDWFlXpBUvo7ucgAO8sXQsbJ/CQ3FLpmM+PphBvM2tE
ftsO+/g50KNfGVTaoZXci46TI3OLVUZO7ceG4dAP9LY0KJ3Pp1V+ezpPP0EjACqqpYE3fD2vXkkL
kcMxtbP2R+5PRe7U8Ommh+nBzRG0Fss22GfwPBe1Kj0iziagKoB8oz+6C+y0u0NJYQPdLr1cNY3W
4GlBzmn6CUJEQhouKj89c5y/jWz8YEOegCFTE2J+92og5yoSYFXbDwX0mIql5Kn5Wi8jJCWHNZWq
bqEFpXTmhHqzxVS6vlSDgMhSCNfmxjim4CZgQ8IIdaigXWd5+EPoekRSjHsFYY+vDKaQ6MvUFrnW
zCIJlDO1xu8K7bAAYS3Jiug0RNL3Js836DX/+HwFvH0zUIsWVW+d8rP8BgAMmkjsSp82RO+VTxBY
021uWpsmwQRLKvQzH++9wSYcGLmoMtXbZ2+GXCOqjHDWbEqXWxP7eg3rigWSMsmiD85Zv745jFRi
BbV98rGJ9zjfXYPQAzWTaPgUlPTXBiRbcnvzMW3hMiZG6yD7oJ+JUtK5MWdFdiGhhdIiNWObLoiE
Vo82Wa7XULQb8aHB84HKBc3lQlpHko4onV9uPV+2dhGp+zKN7xGbhrDXC+recJFvSpVzHoJvdg9z
QgufOg1tHB01vdfbvR8al/inBja3AMFuYiXGQP2pyNwNIlODbUX+yYy7/EyUmT7rq+AN5EadSvIM
O91hZ6MmvV4qSKRBxGQjIeU+PknW2dL/7+bmf6OYVIMU3QA/T6l6WshzjJMJIsiTZTewo9jP1+Lk
0Aq4vUIBrruq+KMnBEavrAjb2QHRI7uxpJ9V1DwM6rj3/QEIeAepS/b9RwJv7sCqw31BUm6qUvkz
0+B/fqnJvpbZCQDe59EEbjCsccEPqUrqF4qVXOJDkpLreqGTc8e1FGSwvUOgD+o5MNHrL8HIMtVz
ium0fxTzbSXdTz21oRPEnghqVAd1Dz7msC2LOEbhu5Q3IljlSgPni4xmsBoQKwzQc8scpMrKH143
fvs8+MwaC79/j25RP5mOdRCNc8+uHgUBQyyj0A5UTbehHgP9sAXPKFHqpdruZchZ1NYDeBhxkUwC
9p+P/3q7/js8RSP8Y0Sy5DmuMXAbsW0Ry7XbCqwBctO3Ql8B8RdPRWX5i6oVzjEfX2/A/xmRW5pG
K1V5c1HD2hGWu4r4TV0guZKnVn8MlOWIq6mt+YOyLVrDUVxD+yfw/hEV6CJ4LjGo+VXPiT6vuEHH
/O/0pi7//ru+eMzn/8//g5QghYOLisbHpKCbvHys4+H/oV74mP6sXnKD/v1v/2EH4aPxl0qygio7
pyGAL5K/f9hBcPX+gi1OyKTEzUEytb/+ZQfxb1SuHfxHxFKF3Uzu/S87SP9rInHwHDTxuA/QUPoT
btBspwgyNXZAom9uckhVKu2gNqyKcoet7bMr63Yiu3epJOEnnOFbk+2s7th4lv1ilk7/BM6XLJTX
Z/V/A05//uIOl2RpG8uV3DujqNhFa23kBmFlcwy+BUP+9PkYM1zdf4MwbS8HET2pg4TuDU7UXHfI
SalpbXdEAM/zVmj3uKYPWVneI+5JMbeE75MuEEM784a/M4D/Toz/Rp+i5ItXjPVEGgI1Ehwx7DYZ
ZjyxKywzhEckipVGfhKRKuGFAWr44LiTQ5psz7z3VHN7b+RZfqBYQmChKAU8xFQ3Zrapy8DR2glH
N+yJRScc6/dGpNsoFCzd/tzl7cNFJL9+4UgtvEIzi8wZUNs8Npcob96DGky/wTI8d1N7HeH+m9Tp
lV9MqoA5QF2NiEPgd2rnqmVLVrcZyqMHPr3JLBt5z3Pfb5qt92ZxutS8GAqVLNEqur53Ot3cjAOC
xPgyIbxADyU4xRoqCO64OSTtvklvNQULgaQ8k8jOrm7/85bmnLOBfQgSMlJXO8ikbFqRqrSxwf5w
i+XWQuPin1fMqLovTN32IZp9vmym6+fb98Xt4vX7mhZ63KIxUoaWxUUOYlIRsTVq1Q0te1vt3Y07
ymhKqZvPh/vwJadj88X8thrWJEVtopbxkN9gkIIIcL+M9YV7X164aMmeXZfvbwdz3jqK3DJEMwbL
LwsF/Uy55dZNnRQRXJbPSETzMJAS8PkOlTvxbIAjPfxgPmfRRyP5GjqkEpx6rUOa/yY9pBeZf+Hf
BIW59k+pI++6xlhE47IFgOjqO38RX6YXQNj6PXKnzy5G6/7KlXftIbrUELD/Fp404bE94C2zIFZ6
ykXxmF1m13GzQtplBexTu0D8fokzAX98FYZOfWHm0n2MUUx/T9Nu8Wyi0UAdAEOYba3s8Pi2kCEO
vtfX7XVlXkgraZkdkEzGJccJV8NWc4S9Ozj9urfVJbhbeNC7bFUjrmQPToqfydqtnn2wb9U2SHb1
try0rn8LG6M7098m18K6ORYnFODS4Ep1n8J75eBtzHZTbL19tsUgRVqNq7D4GV9NdmEo9T+piPKl
l8KuC+x+U27SjRHum231tcgI+/X1mpO6xMIvaJAdwNcLo7bsTg22Ru0WC70NT0ZmYtOh2EkrL0z+
PkAF7cxinz76e5trFpIFpUO8tBdlp5m2r4hNk2TZJeU7V/7huwGcRHdZlT8CSVq4hJW2zk8Jho6D
qy3qszt8BkT+L67MI7SOrNcot65jqntRoe6SWFS5TBv5vB1UPGRY4gUmq/dxJ+5d/KNXmebtRqSS
hKpCRQpWQpVLIiLV1B7bbtEDjqSSLyPAg31CJ2war7WcIiiuuZuWnhUtGk9ud50pBWsM9FYFWCXO
xMYGaHcUBJEaKgZaC7mWDiiDV3AWk4VWIcyPJR/iaffGELDYhju0FcHOmoiMIj6zbJvhOwJdx6r3
l2Ede4vYU0+9pF1g1mCbITbFSoKbTwE2Il2EhpFc+oDtBCi3SeDfZH619aQKcI9E69yIijVKZJDi
ECLHueRo4apR50+e+UOqz/QCPkhD0ER8vehCMIixipWU4wbbsHhAY/jJFES7D5qTgTCKP65qPb8e
zAtzRHWPL04cPnOIfRTTZ2cYrh9iq0Wp6+A+8+SD5MZv0w4UUgB6uYFn7DOWYl0q52L6+2fmmx6L
WppUWMTEdYp0w6tpqDTnLPLp1ETF9Bp5cDwPrrFGILx7W8MwzrznB7mHOW/Nj2hLJj3imA7aaac0
akBnw5KLFdvPTdsK8z3371a7SrPrMxv6ozednV4qEpQ4QZThLnVy2hxxVd4BpdpOHzXMvFUkXLRl
fNIkTmpd3o/ezjpT7ng/A8JS8/VqwkCmiRA1C3etae0LVbbFoN1XlkAmMOxz/nlKg8685Ov67f/G
i3mnJRO72KzjAG7EAATfFXemdquGOtsaNwM9JTMKkLjHrsSPz6U+Uyh6J1Caswjdj1WZgs+THDpZ
eyEYsb64BhtmJz54Zknag0BCi8w4Ur7caPyUaAAB8vnr/sMOf2/wWZRWq0FXYmREnL7dR521dWO0
PzkcwqwGOdYj6Ktk4jc1JkRFUX1I/WifxNYxKeExlJfp2O/HuHPiwv0ODxbv4iX11Y1iQT3AbEKo
t7K+Niua9DtUF7NsP4yEIlzQ1wJfD1AEfU8fgsogbweuJDKZgSkQZcWeKLv1+bKuuywwyUl1fzq4
MWBDr/paGaGIPKnxKSdJ9DfYzJeWk5pbT9z2xnYst+CKxX6VbYmKQCB0EjoBhSx3P0QPinzZJXtX
fdDU60a+tbCaUH/V6rckvZHaTaRsWuNXW28NUFCVI2prHKaTaCsmG6mffnTlr8ueRjCuA1vfczzN
0VBJzNehnCxC6PSuhIpiLh8Q1+Qi0iIxaKTCNlSUY1Q2t6FcHpSMGpk7XkpetLfywmksBcc2xKjk
fqlQBI8ay2k922+LSwx6HIzJbvSy3jQD0jrjpWreK/pdm6XIygxbdHyXFdu9ztV9iGW9bwUb3+x/
SvSnDHO4sWKfdqFi/kKN5nqozDu1voTB4CixfovR3EWqJM+15e+NoL+WVDQRKt8ZsNrw49L2QMb7
gEEkepsYNj13AiQsspwEKlwepo+jiH8fjfkrqEubYaTIGaqI2oYbUJd4OTAZQoVMX2iKB5RPb8PC
QLB/ocV/+wEcA5TEquJH5f4KvG3ZoPQGH35AtVLpLrCEX4VauREzbVzFaQfTRN8WHpe63lr2I02k
yNx1iuxgMLtK5PE0FKBScAZo8w4vPIyE9V0RxHszN6+mSnBa96sC30b02lY5nhUex40vb9squ4kx
IgxBNYeSSnoiOq4F6c3YuH0xTc2RO+VtHd2jdzzRObkTGI1JqhRe4xr7nOPZ7KUihKzcMdTGifPq
Qo/F1RCGmMIi4jYE5t+q3N80OR4A3TLDOBM30xIwcaJftMNWFvGy89TrqFcvmkG/wf/oyRz7xThp
uony1p+Kh5p2oMytD6cCY9Cw0K5asTvI5qRDqFNLbTYa9QolkbYCis6aKqMyb27RkEwGcaVp2t6s
i33YRCtf/i7kLvu3v/LRZ1uQbrthGy/UKHhUrWrtYVoyVs1CER+IrJNuNJSOk6QH587Jj6Lc9Ocv
7j7SAMA/k6GrFYODkd3WLFo7FspV4KPWOV03fyXhBIIgpdLHnXfu9vwbBfBegJulIoYbj6pRKa1D
I3fpeu6FV7PBE5pNON0rDZynKl6qFVii/LJCkSFLwLO6CDUjDKffFL+ZJdCavAJqmb4UcxHpGOQi
0nqFWugyc7dhQwYpgdBS0HQwQwR1o4Wa3lbpd1Ek2/kZdPLKcrV1J6mckfgymsLGxUtksjfoG4Ra
5GHRWVdee8rT68jAQcIslsYtbtfLM0H+g2vZnMGPRcmI8rAXOQoyAXK6d+NdLN+m4ndOGGwLsUzA
Ag4R2kWL/kk/nCr0KC1yVlEHr4xAUe+IKfAWHFVgFuU1TQ5ZOZC5XSY0sq786BwO9Pf19J1vNW8T
UyH0R1WLSgfhUvztcO0TQFd53SYtH2r1WrQuS9w+DUiEkXxVytLBxMU8SusDdthr9O4xSqXcn58C
+aL19x2LTN7H+M8UOdPsYwqLBCys9zJ+UGqW21NT5Msidun+TXabBjoKOozPYukBbNbddI2EDyKM
vj1SJc8K1EeFVYUHkK7hsETEKLJbgLiIxKFaTjtEeY6TX9MVQANwFtRABAEIRp6B3R2C6rTizFKE
6tIyhY9C9wNeI24Fhxw0sSwMVzWSCjJwLbm8imon9h05PKqwc/QRv7yKAIcxOU23Q3aPAu46k03w
454d4BFcdNZyCKt1yuNLGaNJF2NrfLSs+jsOSovEuFU5vdX+ySDoNvizfL6sfmOv3vtas+qJYKSe
EoFFccID5o6bLB1BpMj6acC9zYuwyo4crb5pwm8Y5uGU+L2AXYaKOYbe9oBRz9ggil5Xt2qDQWW8
Dz27wnGxDH9fsnadMdxoBZ2mAkmhsrxQ0IRsIvRYQFsNlotJU3m0ovQQBmBxXGQpddlBLx8KYmv7
AOGUgfIB1c6uRlketc+ihbgI1SiEvDnGCZ1BYwu/Gj1WzlUtXY34w4EyxWQKeDPuIii3nsmxjA/y
ZmOeN7ulBCbKLR0t/u6ish0V+gWH915sQbF49TY2+8sisK7kRv2ZC5itiBvELi9kPhw6wJdKWTit
XlxJpaOyzMNBOI468OMyuqt89V5OKkf36lVT46eEFjM2Oii+TpfoFoGn9LtelYfO6/emkG0VnBXE
+LHBg9LiLB29yO4HYYPcxcpnNQ6pcBTi4ph3uuNhBOIX8CaaZisNP9SMat9YYhyUrfS6v8jRxRmC
fAtwbZOggivy10LUV22pb3DFtcNvwHJW+nRjztCezRdtqS35J90IViM2GpFm2n1pcvM/FzykD6Lc
pCf28oDJPPR28A31d0Gh2yb+GtQMr2DXULRs90N9RL8WkVNzk+NVRhfqLnEVuOa400r1qRiszfmy
4m8Jwfd2xqwONg4tMhQmPpBmaIFNL5W9OByrIZMoZw4x9a/mSYnjQ2x0t6TfjjLe1I4XmXsNJWw+
yMIq6qsSiV3ktwAWoB16P8R3Yx3CxKSs0CVPSTM6lPV3srVABJ4c1KyvxywLdzAGFrK17TSnjs5I
XXx0mZ8rsxi5qhl1F+tO4arUxvwHhYpWrsPFWKqq3Yb6Ht/rb2DI9lm/1xUB3DZc7c+DzIeDz+4n
0VhIgVlOzTsKwoMk20Vq7nEWfEzUBqF2kJhDu1ewWp0+oxXG+5LPKqjaufE/uA8as7QlxnMOtXPP
cMLEOJa5u1cKiM1NdHJDavwoCv2uXXXaaczCb5+/8wcVjHm/vYwEoID9gF0C19qUZpFpnqZ7/VQ5
iUlNkHtbxNpXv+6sXiIGYm2icII2tF7c6cRmTEfWufZT9q29Zt4mAbYdGqhXvzwJ2rA3/HGvcQ/6
/FU/uNnPhanaIpUsBUM61OEpySX6ZmwuBx07Vl6zitwNWljn8s/pNv3OntRnp5XcjoM/1twTi+Eo
dYodmsmdyDtOMys0wqb8VRUmbjUhR2WFyXugcw6QmobnuOQfVf/nkLAUacZaUUbTiTgtEwQZwkGZ
zGfWOvNZMMc14Hg5NpcdqUfEz/p8jj8cdxYY47iVyk4dTAfENok94gk63uTfKtkgwRn3ElOvp4Ld
59GpyM7O90efdhYDrQCqkUYH1+lhcIBw3lbpN3OgMBBSfxM0bK6kbQx9nfZD2Hi71FSveu8Bi9sf
jRKePOrRSolfinuuufXBrpqDv7CywRGt4W6dx/IjStirStXQUdc2EW4ZWSLuS2HYS652br19EDj0
WeACsEoXuc0tp5PDJ5PWY6KXO9QPp3hlKv5KDjQ7y+4DLsNf/M6zUFVpnqcJJitcY+cEqmjLWm4r
3YPrmTbWsKcOzSUzfyiMjSh4X4tVc8RN4jcamiyWQMbe7oF57kO6ZQ07eAqLZmrsRZqVEqfumXf8
aFZn0QrvsjguI1VwUJDaTwEjY5/2o8LpPezlElNoFSH1SrI14Pq/x/wjqMftedXXD9Eg/wcxHhMu
52OAx9IP0seXsI7p//4vpkNR/5oke2R50k9S1Ik09a/iq/IXYqQQqdjeIkCsKaT/i+nQ+FcA9cF5
WtBmVCzl/xfTIZl/QUWewCEQ2/8EzvFedDcgyE+7/kV1AUH2BNN2yzuJadetlTQytlkH6ejF+5/+
OSVeQjc+evrs7JAMzS37WvBOrjVky071AohOZbz+2tON1789aiE9ovZmUiGcbrdNiAmBq+bbrz19
Fv09pMZ1LbfwWHWhr9VCcFE0aBR87eGzIO8nTQVyvdeOGgk1nL47QDvGFyd9+hgvPqkZlnpAsV89
wi3a9PjpgtW1v/azZ7EZYybszUJFPQrYIGkuTb4o6aszD3+3MTOtxVkc7jLdCo1WUI9DjvyuH1k4
i4l1+gNTMmONNaq2irNMWSdpJW+DAsSkkenhF0THp7Fn1a4y8nSJVEI9gljDHyrUtmMrP39t1max
FzvYvHJ7PgghH/SJRWFWNM7W6d5Jz/jhv0GoL762iFFSrmudcqxF9JKD0TumMU6lX/rlc3SuIciD
2eMgf9QG/Tkvxjs9Vv7+2qNnm7eWSlp6biofR48vOWrdRd7J8tciw++r7otJwf3GGwLXl481vmTr
TMKCTTZD/2ubdy6AJ+oNbeQ6pAPcyVup8658LuRfm5XZ3s3BvCJ7bCYnagOl3btYu+NhZZ3JAqan
zFP5aa3Mtq9G90KsFSE+DV1sxdCes+rUDFp7DsX60fNnG1hTCjz42tI/hQNSEZgHGgulyu8+n5p3
b7TTr59tUQHXX80oY++Eg/etHBWWHeCbtWkx0xkWkpC2606opL91q8GnmT7I0sJihq5C0t/UZtja
Gu2lc9fbj950tqVRgVTjXqiLoyuFG3yQza2c5onz+Zt+8HBxdiY37YDRseEXkCLdG7edalMjd8uv
PXx2JHsyHmhhnZtHrQDXohX5E+7v+689e7anp3takeUmPmWyId7RIcGXPnLPfP+PZmV2HjdjIKHQ
0edHbpjIrKijywUIszjra1vvjYSY0sFHSpL8aERNsAsTXPX01lduvzY101u9iEi00PS86d3smNID
mJQhuwutV4aHz58+pQ3vbGxxtrGVrm9H06qMI0TDzs48JVjgB6jttDI5J2zw0fTP9rbiotwxmdUf
9U5Dx9hHD0/56qed7WxsWN0yL1T92OBiThM8mpw+U+Fr4Vqc7dVswJtPkXr5WBjyhe7Gh8KLznCW
3p8UyOyvv2pK4VQexTA7QjLURW7nzXBfunnxpXgtv4FZdnFclIVkHLGldkzhtq+N1VcWDMS11z/c
VTFbFWOwEQGmWCs3svRvchsDFQhQxPl8iN9MyLeLkhvN6zF0AfErpazMY4Ka1yK2pGpXePVNXhv1
UsExlfun4KXfAjRj27H4BcpH2RSQUe8GBT8yccilTe3l9FTDNtV3UgB8rHcRufP9PrryqupJ1ETM
5vLsuskCxwwozEu5WjtlkcBg6gP52+cv8sFHnncB1QgibVCLEpaYXJG0MNbXAbIBZ77EB0+fq3aJ
Bs5s+NKnx1oehyUesTWly9Q9I9D60dOnP38RdrosaHNMG+Rj0ITPbdcdola++tK0zOWO206JfU8o
rKMhdEAr+tM4pj+/9uhZrInTNEmHMQMYLoIOkcX86BrW1+6kMJ5eT0kypKofYntwxL50r+/xAT1z
+k0n6HvrfRZn3AZNmJqHHg0jFi+1PK5Wnog6It9XXtVdVjwiL6fRj5TUM3DB98O+PJcpUGoLRaco
N46qIg2HAqPZnTXW2tKre83+0qeYg+VQQ2y1QgytY8a2WuRWfGG08ZfuXPJcxFpKKy0CMGMdkfEJ
b/usKB4atzxnM/DB0p+D36CkkKIrnIlmRCNbzn5g9XjmS38079Ofv9hVWEQm/5+zK2mSm4WSv4gI
oQ10rerdXSov7fWi+LwhtIGE0PbrJ8szBzfu6orhakdQNHobj3yZcSNafhwgsJdD1XEAMIaE4OG1
04Wk9ecy8YI1ueC2utTQwtsifpzqhn2tT4QdOgWXUymleRq7RL2D/vB017YW7L8l1RBckwW5nlVH
77ZKUwBZwCXRKpZeg0e4++FnDk6hAT480kIcMjmCpiXYxXF9S1P92W9tx+trmaZDElWoMLL6jgeY
pdcVpN79Fne8vgM3BKbYDEqMeghvYgVd63LKLpRfZ0zNhV9g/KLEBMhEcd001U4PQfZ54qLwC7TM
qdijiWqCKdLwaNF8uQakCrRcKrj0yn5u704lAFxTyDDgnx5F3YwYQR4+Nllv/dKP+7RcCRvXA5C9
x6iY3qdtCPjUkPiZC9qfz5wwSOJqbkBbfFz08qYCy3NX9XevGws9dyinf//LwacpiTNorKXHCqz2
bwY+i++YeCs/pEU87CtbsejE4Dy+jxtwlXIl2Qe1sR+Z6NqnTsbjHrPU0Fzt1/7SPPe5DTl+x2u7
LFGbYDg6CEF7NYFf8J2cYh/RRgYiOcf1MPeWZa1qWjBwpbdIut+31F6aFTq3dcfzoJsBWug4bY4C
Wqo3sxnKXRw0i59f/yEp++tLFVlREsJZc5SEpQfOgRQUsfFLUO4rK62oSQVu+se2iz+AmfO2FO3V
6yZ25lTcV1WS6oQVI5ZGIfxIDR71kguj1edWdhwao3Wp2FLaHEH8/32T242htZ87u4oL7da2ZmTr
dhrI+N4N0N0cxvUSDuXcvh1/rvlQBcOKaY8l7iJIWoTmdub9JZGOc6uf/v0vOzENx8NwxItjAapa
THioft+sYGbz+5qOezKb0pVKuR2pZtnd0tTxTlTg2n999dOXe6EUSF3vLNMg7IuAH4s4+LV14IGa
G9W976EgfwcZkGhv5LZ59Z7AjvD8nGZNp3gBg+lxtR0Gr04SsUsEZsvX/5JzX8EpkTOuSNMkbX0E
nfS6I8X4FFSXBrbOrO1O7lsBItLOoEFhK83uwb9R3tiFTX6hIHGScDnZut7moj6SojEAIUw3GBkO
LhzLmQ/skrRtZqZppW1xZElShXu5NvaQ2LmJd2qcMfUUaQliulSXl+Ycz52VczUPkm22UbHirwHS
bN7ZEGx45arDce/1nf/wlf7lbdnaFxqKUdVxtKAR1DEmpwTx0Z9FsnLJlwnl9RxHtobGie53yViu
+2lMlgvOduYVCkTszz0gKGNTRYqg6dJLKKuwTu63jda3rQkKqGuY8QEz6CtK7qjbqSGLf42Kourz
OzjH1YeiCOsiptWxBS85t5DWyIYLgKVz39zx7Lrvgz5YxhoskM2VLeNfS2H8SrHEceuWlL2YqdmO
cdODbVaGQAtjCMLrSFyWuhIDzjFtQXLJaVrskg4apHN4wfHOnEnseHWITxfOUVHkYAb6SRrc3lSf
eF45XDrWhS2TRi5bjmyeDHj1RJ4uLffzsNjxYAT8bglUVeHtu8R4BOiBk6/jCsJ1j0MHb5/jBHXM
VxyLUhjAIE8Dg/4lmAJ8ChSs7dg4wesriF625hAvE7hV2CCuxNR5hR6s7ph50KJyFVR0B95NKyZG
+oeNdvUFW3zx4o/FHUNHrEmXjih9mNPUvBvjcL4CL9JJRiC1fj/h1pwVrzZRcKkgEmD7/WbGCsy1
gEtK0NhfaF+8aPVQlnSsXotpm/lYQb4nVZinGe/slt542Y0L1StxL0XGqtsDZizlYcWo8nW1RF7F
PjbuGH1VjyjeFqMPbaJ+1LoAk3kyf3p952c+rSsmxWXEyEpUeyiDdrsXc8IftV6Kq6EdLjFEvpjm
sfvT9/grK84nWeMpKdoDJTr4QOa5kbuons0bWXGzD0iF18oyTG9f/4POfGWXSshU2gwg72kx67we
U/kd09w+URN/hvN30FGkQiy6PQxb8ikjCmI4kd/SLvgvGPA+iScDdTDMNNfj8Lj14SU855kDccto
gifvNWyx9qAU27XV9EBpcYn49tziTtgZZTD12Ry1h1GVLfQSpxraW8Tn3gXDccIOJFs5Bd0kZAwo
hB/LBVQ0mDDyMhO3bK6HSZtwlvpQr8WwG7Owvjd2Si7s/OSZ/1xdoGHrhJoRGDgInfTNYVx7wh9i
MK1X4JkuZ8iPsUT8ahJ9iVLszBdwi+hB9PO06q45NOD9Z+P0QU9e75P4K5y4Mxse1pGau0Pd1v8l
ev2iSXVJ9edM3HFLZTVPgdEqag5lVja4lKbV+lQbYTBJvG6NXzp3S+bWNlDiomkDpbp52vNmy8eo
uKQ1ce7gnVqBJiAIDXBxPwAUgSe41LbXmg+XuJHOBM3EqRZiSZKsHQ3yedb3b2ZAvJMdU6ijwHxb
TXsoUOjbtW3ohQB07nM4fpwYDLJv/dRh2pGqa1bPIbAkkJhFo/+Xn8M5zhyLhDZjuSBFYqaRhx3o
JhMR+nmzWywrA0ZLW2DxWcXxY0vtbZ9W3O9s3Gq5m022jIGGG5zok7Oy/9nGo3yow7C58jobt2Ru
wXfazoa2hyac96aA0li8tE9+aztOPGYnTVvMrB6g9PyrJPqjAbf360ufsdHY8QAL/iwAzub20Cfz
+B6KZPXnPgxHzEbWuE0o2UP+I+aXNGDP+FvseARGcIuhCVHh1omkt+kCjZUMgAy/UOEqK014dEqX
bUSoqMwvGZo7kGuPntbpmP6ULpXeVt0cqhDEyUsZHdN6vMTHe+ZYoux5dbV0jZxkjY03IHa8ylLN
rmtT8wuJ7NzqTiKzMuubMLMNUDtVDjE2scuG8b/Xzefc2iez+qsuxF2cliCDaA5qSaG5mZbQsBCe
96E/lFN/LS4xXMpUoevDHPM3SzA/tKN957fvUwz9a2m72gqlCa0OXV9CdbxXCwZuxxu/xU+H9dfi
BA08W7O5OiiN+XM2RVAmpZvfFTRyHJZt8zJaSBQdhq74VOOeuDXjhaXPxAJX8A3EHFIbNssDpj0D
KFFKkPnEehgf5kDRt4IQ+qvFQ/1Xv1Ny0lWGwYCugPjuQXGb3YXrJvZ8rYoL/nomGUaOv5ZGQJWh
3uTBjoX6Nq/jcCNCuj6MoNK+EDrP2L47f5AU1SrkMspDJ4txl5lq2zf9/1MA/H9JaSA/4OoSj0XD
h7kVWD1Z7ycF9tilT82t19mHjtuuBnLwpk3FISmmo4ZIRGFAsuK3tpOs8H44FnETiUMFAel9I1LM
Zkq8Pfqt7jhuzaa0m9gqDnNmv9RlezPgbdNvacdtmW0sC3UtDk2dfCzMkLdR98Vvacdpi1jokUM2
/tDM/M426nPYkB9+SzspdQC+FoS7vThIC9rEON5whUu9UNEwQsdHdbSA0EsR8sgag1lN8ONQL8gE
lnYcNCRzgB4ali5o+DHcwDJRkcAL/A9OaCeh9sjVU4rR/gNBy+56qfplVwxy9bNBd7SAkAmovTAj
j1DheSvj5QD81LXX16SOY4oO3MliCckjl8BGjatiR2G90Bg4FcczQzuLdtSlOFgVTUdexvM1SNwv
IbrOhEN3tAASxjNdwaR30O3pUbiQwU4G9EKdcSY1/UE7/JVSSwn/aSNsXVoJWqeMxP0xoWvVgSUr
BFFS0DbgSCWXbran0uiFu787bVCbdeLUzuSx7olM9qAMlYAmp+Nv3ozpDZpt3c2qe7IHc0npF5Jd
hn1Kpi6TTJLHdbPqN+FgQcGFovB5QcGndxwZci5ULMbiD6L6P1OKtwysPH4m6zhyWaik1RrfPUl/
pyftGAnm9KvX1z7zHdxxgjgyKEU6Ig4dNKkObar1zUbH+qEBembXRCfd9XE1D0WLCfXXf/GMFQdO
sZwWIMoYRwPxsQVWzCuz7Gq9Xfhzzi3ueHcZZxOsF701uujrqireQi7kQu12bmnHt4tsjCqwVGWP
GMH42M5VvlWr55E4KbecZkm6rBOHGIx0oMxdP49F4mc8rohFMK9LOoGr5RAH60PE0t9tBh5uv0/p
JN0wXIxM+5I82s7cNyvIdiFvcUlL8Nx5O2nXxpgnTMRcPNZ1e9+Y+Os6jJ7n7fiqKVkEHpeIPMaJ
/En1rG/xxn2JKvPcvh1vTcq27YdtyR7HoP1dUrDngKCg8DpxyLY+v/jEYJ4D3G9ACtAzeOKa6RsL
rBeO7KQy9nzxCLx5cpi77HGt1q+UlO8wL/LFx1Ig6fB86XgcZbEESfEot5i82aLpvxWS7BdC7592
37/J5B9Nz6ZP4lQgkTxSyBMdVsrGm2nkNheVDeyDxCXith/1vCs6VtwyzPO/RYjr7le9xRBqH+z8
hWajeAtRQIiX9nSM9+MyZhyKnPX4M54a/cRUVP+o0g0cb2FZp+9s1UFEqmtT9HFEFtnfci6CL1EQ
T7eU9HWzS1oQlDV4Td+PPLD/lVxvN3hgkHtQB7fHsqTE7pZqnDmIdMyw0yQbITsMkzmoNN6gFRmG
+1Tw7t4kDUSCMFLT7Np5YG8sxJ6/Qi60hKwkn5KbcN7qR9GS5pbg1ReUH7PGlubMaywQRuHEJg0d
WNpHUfGoaiPBtmoOHB1PP6s4udBfNceamJR1Q1Y8YjRmDz5CEGmFCCKvL36Kyy8ZhROcNAOrpj1t
XNNM/B5w2buXUfVLslbkIlTj3es/87K7J65ms1n0kGA6qXikfXALGZwPM0r6C3/CubWdOCXTJqzl
NPDHIsC7DmmgmRr3lwjszi3uxKkGo/2bLLbiMbXRoyySjwTALq8zcUcPign9mSYz/LGhHFSn5AOB
6tGFMznZ3Quf9Z+ZA8VUAOfJHota8RvwuwmAbyzdd2azfmbpjh6kYOS1bV8Wj2Nqul0ar4dqXS+1
Tc4cuzt5MG8ZxPxIyh/RlLmnWwWm9IlWfunB5dkFI7e2rN7445hM61U8a/DY1ar3uTpB1MwJBVyE
Rq/gDwDitbzVmd1vTPkcOZY+ndZfkUBvTd0LHstjwFYw2bQRBMd2VBLP5Z1YwLapadZWYNJp0RA+
HrMPdlFeV3js3SlU6FDVpdiC5ajr5BPUG0GNB6KpC+b+orlgcScE6JLASYlYjpvh5jpc52zXgcbi
ysNRsboTA0poI84bBGWODavinwurh13fTPyT1+pu0z0Ds1Xcm2A7NuXwi4b9MVsv4dVejAIMcjXP
7SWMOzoFehqP5Wrk22IARa1OZPNxYLN58ts9e/4TWZNaHrN+PLK0rt6RXqR7lHbxZ7/VndvEsKiw
XRNmjiUmBO4G6LseME1w6THuxdyH43E8tRSTISzozZGVXfwfRF4bkH9VeAsVBR79LGqlC+Z5Oox/
ojF+yPHbdJZJMQ5qOPZjAA5tPbD/WKv0p4Wv4v0IsnoBNfVY+ORa/JrjxlkWadGDcDkP++RGZmRP
pCfA3O3MR1WabmWw9MfArgDecL7s+wR0WX5f2/Hiqp55JVrKcwTjR0U/0L7yuZXiSBwPTlUMjok+
5riNWnBzzsvtFgM/4bVtt/8uO55NW9lh21Es9mvN2h1ueYNfUHb773EHjkUdRSQnSblXxuwxneYX
19zuexdBg2YOQpJXTN2FG3k7B15lEwtdaVdpC7EoTLrlabvsFGQ2MlF5HojjtYSHbLbDhqVt9yFQ
YN6YWnvt9ykdRw0q0BWoMiB5SZJoX5aM7MZWXQoDp1VeCAN/BL//St9NGElomiYklyoDY3tN6E7a
xed1FScePg/EiYVWI0NnLac6nHdS9bcFtAN8KiYs7njmBPFhodaY5FCN/UgCCZZi4dNlwNKOa4ai
KiawI5K85+oaan4gu+y+en1Nt/ueQpwzBbcfyU1X39Dxkwm8wEAsdDvvE7VZApZ9kgdB+zhtw402
fmREodt5n3gyrFsBzwnH+B0oba84w+3Z70CcdEoDW9vJYNuL6A+LXa4bfUmg9Yxtu113EUZ4JMhG
gqFtLvZtYr8mhvpFb7fpnmT9CrVXrK3ihO/w8Pw2Du1HvyNxkmUDyttmNjA/UCm9t22KWfOJeYE1
YCaOT6ZJJOo0WGCAEGWySXAnwbrpt2/HI9NiGOqwyrJ8mdZwt664a1gI0d/4re44Zd1GfW/lDENR
y12akCsgwv027rbSTT1EksRBkY+sux7AUAI2lwsdrjM26PbMkcFCiG9j11AgylE/kOX/J3r7f4/g
LAxOhd1fkXuuZ2GHYiL5Wqlkd8rCMfCMfl4ZOF6JezTCtmFZHvfrRzrEYOberPY8bidb9iKeM9VW
/XELLdlRG32kBIL1r5vJaZEXEprbNUc3sCuBKBmO9aY+ySqBZgTb3mdxQvzysUvKY4YRvLFLix/Q
ctnhQacHDTXqq9e3f85eHPdMNEVlEqfgWipLsas6uusw3OO5uOOgiZzpNkmmjxW30b4TQ7Nbm9kv
abp8PDU/ER9FG3ae2Oa6zAZ+H/Pg0mDty/ci6rbPmyCM5q0FeRatFvstyZpwrzZt70Jg8XaNYkFw
wThfth/qttK1Ygtm3HrwRUX1hIoIE3zXI4myJwC44WOvf+VzP+L4bjE12xoA1nw0htdv442xN1xW
3zu5XeLbPV2n/3UD6rL0tLomGBdOQLESxwZ6QlHKoXQYVzme/+n7fmhAsZwl/GbpAgiQvv5XvWy7
EHt/HpGgezMxMpBTToyeMMItIRAx/PBb+/Sbf0U7yap+hg5TdwzDKLyzfVrfjHUceWVzcGw/X51V
CYm2rcCtQyzZm3jY7vtq9RuvBn75+eIazSVctcWJwbEsDzougvcbrTavCVbq8t6EqShIkW0Tmh0V
hC3mr7NN2gtmeu6DOikX72xNi6kuA6oncGFX4u2UQlPN64O6nea5G6ugawdzTIIeeog1lNSr7Zvf
2k6PaRzCOe6r1hwDYX8UQfiWNo3n0o7nWos+xhQ25misEo9x2PdXYP6xF9okZ+KC22JWZsqSEo9D
x45PndgZjLVcYwQF74UTHpg8T95xU6Vpsw6nAUbNid6lXfyGGvve7+QdN6WUhGO4glI+oOyBFOyr
Te1Pv6UdHyXIKIBhtzxfDEl3eDh4TE3k9fTLKHd8NOl7yF1MsgS7AkS54q5+D2pXT5Nxsu4I2rJp
mosZrCP2bb0V39gYas9v6Xjo0lsmqoVACKgfsx0NzbuEe/ZiwEb9PHCNcrPS6jbLSwlDWcduuJJZ
c4n//0xwcflvUCxUZhy6Eeot/DHg62NRDU9epuIqzHRgy1+6iKgjU4gt8RrtInQ6/YKiS37TTwVJ
+z4bjmWSfRVxJPD+KXqvSw6ItJ8feRQnKNHSrQOzTv9WoldalZdc80wF5cqWKHzNmlbIoMGc/tId
FXtbpF/taNI7xTz7pdSdME6yJUkLYMDwHISXjwqIMGbj2S9NuyPG0B6ZwUVaVEfgXMe7jMr91Lad
Vw+PuhPGVQOo6JppjF6zNLqVhEMKrUz8aCyoO2Lcmqis5qmsjmHJwHoNjoP9nz6hl8G708WtUhza
XKMEMUP2RERY7njgRx1C/xkrThKOeBnI47LJ2y0pfmwEsg1++3ayKWhZm2GbuDyGHXQTk+p3sio/
ggHqThWHNcWjGJvk0RSWHTI5dl/jMiIXMvWZ6OXOFWetbEkQ41TSirwP2vnn2E1eQ6eMugPFzMia
RFLJo+o1QaYLxp1p5CUlknM7d/KoiTTYY6OgPDY8+MyT+JNtjBesDDt30qhNRwbVgV4c6xW0grOQ
0BgrhF/gdTlsAkNjNmEi69gRWez5Ak3EVGWf/CzRSaTgbAqrLsHOA7moPYcw2w5sBrXf1t1p3GYb
SzPxqcgzO0HTLePZ9VKvfv0U6k7jspaoFSNw6LtV2beQ24eetm+9jsWdviXCbI2qFPpAMr3to+GJ
NdSzDnXHb6cpXTGkLHlOqiQAn8AortTQeQEqGHUHcONYtjUw1wztsewzenBXeko/+h3KybP+uotq
a8q+CAXLIXuqoD0OhTJZ+564457ADGSxWkiRq46Yuyyjt2Rt/J5hqTt1q+MOpD2mTnPosfJvS7Wm
v5cUXWa/cJ44la7SASCZZRXnAIDzm8HGFBqF2W+/U3c9tDQVmcclyvEm+5Gt+s2mJ78K3R2vDTeQ
PadzGuZigCSU2ocVRi68du0O12LupCIg/5lz0sTd9QRd1NRiMsdvcSd9bltdBIqLOYe63hsSnxJR
5NXNQ8fxuY33WdXFk6BznqxBdhy2KOhvGkjF+rE9UReRtPacK1Aijbnc6hpvM3I+iV/6BXMXkwT2
3KDZ+mjMI0gu76Ax9itbAz8zdIeC+7oYwTkXjjlR4fVSimDHau4ZEl1AUl9N0RREdIQk93i3WfLe
FpfK/zNp34UjJYDB6AW95FxDbWtHt0jsAFF68jNExzfLiMfLkDVjLrruJm2zL1mJSRSvtV0skjTT
uIAn2uRpFbf7MG1uQN/vWWq5aKSMRnaDJK0BcUL8sYaMIZtav6ASOc5Zz8OgW1WYPKniTOwot/R+
HZPErwB1B4AraVMwRfHT8uXPNkCzNZ0zz+TpopA2sH7Nk0xM3kflsk94w/b9Zj74fVAnfVI+1RCP
rFW+hFm457aE4O8gPF3IRRrFCdCkrahUXmTTbrUYfYoDvxuiizSqeDkOCZUKWInwStv/Qtxu/Y7E
SZw2a9sEQHuVm3QRNy1YeK4EizwXd5wT4mNxP1ZLly9Z0T624L6o9rZuyvbaa/Mu1shmtrTTFnZ5
mK4FFITD2Ky3oPnf/IA71IUf9I2YsgAMVHm3NQ/JBun6Epw8fqfjDv6tAYGWa0h1HmxFst+q+h0R
2c/XT+bUtXnhEcYFIJC5WgdcnbF2EvGHAmqXP04lmNpFs/JMpC4Wa+MmWKM+6vLRlG8ma/KOBz5g
cAbKlec1AN5yzJSkSZc3UYUJAgr4KsS7E6L8AoELyAoXETUk6dt80nis3UfD0v2mAYvev376ZzJe
6PTS6GYLMMPOKk+aSX0iukh3E2lDvwIpdKJY1EIzuaSizbPWPNVJ/9PG/We/jbtXgL5hetWVzfv1
W2eCH3HM/HKSC8jaTFKQpsbK40z3ybZBfdNr6AvG4oQwvCNi7muWNp+Cod91kGmuxOB5sXABWVXK
xBx2xZgXNul+oGG0fcQt6cnruF1IFhdQdwiheZ5LDlkKEa0f0s1rho9RF5SVjlxIXsRdrtc+uwZN
zXKHR4tLBLNnLNwFIWmI59YynoecDqmWu2Ka1XaUyiSXBIjO/YBjiUULRnIzbEPOBUn0TuOYrlcS
Rz/9Tj58HmDWCDDqWcw631JxbCYN8pi28sPDAQr/fHFly5WzajN5JftDuJCjLCovXCMGI58vzduk
tdXWovaaqqdsGm6TZPALKy4UKWnUhtfFGmG8ImyPi+NTm5LvXsftYpHKaoTAdCj7fIoJsCVbdL+Y
3vM5x4UjbVZsJYlEn9d9tLzjRYhRuEqLC6XXKeW8kEldPBJLthEqLETnYxdk6ipTE/+mZLmUGHJm
dp8MttlXbdp4lhyuathmlr6QfdvnZKExJOXxWHXNAYwdrl7/FGdUlKgLUxqqiQfxiUhD18yy/zbM
oE0HPhbdF7xdc/uxTfuJ1+BLF6y7he4hhH6gOBPoT3PAwuEhxlhju5eUGP2ALjdm/dGcs+tu1DU4
XWcabfsR6u/mltcTeSr6WjS5HYKnxQzZfD9jWLl9I8kY2dupK9edkCBW2PUkYsrv1uaipGzI1KqX
UOcliNyA6f4yLJdu92eonGnghA1e8CkC01efdz0oTh+WTAX8a0Ikrj9cQdIc+nGr+ajUWs/32nZ9
czOAP23ezcpEXjUveBqfRwAj6iUywGXndTHcoGn5HfThXjk6cHWphCr5ZKBamm+1ueKZuqHlfOHO
eKYeDZxdV7ybi4Fvfc7kYLNrDNouwdW4yarHdYZwTxyQiwQLlKLa1FGf8y2+ymjHruoUso6ve87L
KSlwgWAYom4tr8M+XwNt39OG9delFcbvu7roLxDnQ4WyHvvcVmX/1LVtdCOJrb0Ku8CdpU7ZvIGY
AcE9Wgu1C7DrFJIFe7+DSZ+b5MwxhDda2E2PR9hdVPCHhhE/m3SRXdtE1i0E12e+NgXGa7Kp2UE9
wE+7MshOn/qvfnqQJrbsu6VHhycxu1Ak94yoC0f+sskHLrLLFiN49aaiz4utSfYB2lL3TDKoEbYg
AX794P8Uc/8mp8AFeEGCPQ6gF4hk0Wbtf3Vnfk9t0d0hxIPsfRPLV0jtFm8IKdTVsgTrztStvbNZ
YG5ob8t3bTSVV2Oj8fK5VMzcl0XIH0ooKQw7iv+6cBBn/MZFuHSZjqjR8BtR1pipbqY95vqX29eP
4MziLggtZWNbBxGr8ymS77aoL6+SCfByv8Wdaqtl4K6ZGXySLc2vUqz3uvdTeApcEFoUTe1Wrs2Q
x0l2bdP6DQQ4fnrt2p12ZgQ62qAd7fNQ8f4RhpfdWdOOF2zuzIH/M+i8UYXeIiK5qeZDwN4WCfG6
9AcuBK1eUlUom/V51tMnZsv0SFi1et34A3fKGcOeC3C8Ah20aMF9ZeXdHqoqT34nfjqrv8JIYUsw
59doomWdqve85M3OcjjR66szrPKCk3PnKlQmyzgQIYY8sGjkkjaZMFsedA8mSZqHNo7UJ1RW9sLU
wJmo5SKvhIC+lkoGXIwaUuyVbWtwTyvgeAEV9ksXLvyqZ5yyYdE6jyl5wL30dhg2r+tR4MKvorLt
dBagOJJsSj7V6Dm8W1I9+sUaF38VJ6os6wafGRrNZK8kOt+T8utlBi7+qhlqucwEXisnom6aGaQ+
TPDvr5vQGad1EVhok8ayLFqF6zr7GYu52oFtXfpVLi7walaiWIMa9690IMsVRGDkrp8Sv/sQrhjP
fQtTPaQPa6vygMg3GybbMfaJ67rfuThl6QaCMjsbPAiorfyiUUybZvKLZi7sqkBNlNXL1ORpT8YH
o7I9ntcHPzt3UVcCogUz5vdUzqP4CvLun+uu+eR1JC7oaisVXo04lk4BF7sCO+IPtWV+L2qBq+bQ
z2Nf2Frj8hJAlnZJxTeICHjW5y7sKlIBhGMlQpcaTX0XxuQtL9Ts1axHYfjcDM0wF1kbBV0+Waau
V+CvrqT04gJmgQu7EhUFVVt96gOS8TsrxZuuZxcuXmc839U/aJNqapZl1XlWltHtbEW0C7lmD37G
4jinJDNECxc8wNAaOUIKct/1+kImOrdzxzfXvp6jSsxdTvRVE8cJBuwjL0IVHLhT2MWKc8NT5Ilg
6n40pbmXK+SRvM7ERVyZcoDcUobWYhWtO+gv7QfhWY+6cKtSTltKEoRxa9inJNxtpvjit+lT7fFX
BVMDATnRboKZpGG26/csTjPP83Buh4WeRaelbHLOsaYGhe5+ji/cDs9UKy7Uio9hDd7yFDYiMlQq
rLLL78FW/W4et/nJ72hO9vnX0WQLgw7cwBoA0cbmmvDquCSzHz0OHuOeL44+egbarbjJO3TMSFzc
22L+7LdvxzeHcuvWMEBuY7x+iNb4pmD9z9eXPnfsjmsOo8Cwo15VrnHbvB/jrt9XaOvcx2zz3Lzj
oJUK7NLPBQqW2YTXAB7Gh0prP5qWwEVdqXUIWvSJVT5wexO3QwnkSCP9Iq6Lu6IroeijCZ13Irmt
06uu9Ju7DVwxAzuQWpBaljlgQMGu6cyHsZZ+0dZFXdkuTSZMzOic9Kvd8Z4dDfVSm2FgLXhu5HKc
qpgOiIjo4XwBMdFBDoNfteLirUwdMpasjc55Yz/Zlb9PBvn9dSM/k39cuFU08WhUgzo9EY3TLss0
Ot2XVGw4/vIXrnQu2irS9Vy3utV5TwO9T6Myes9oUN3ydMyueFLMV0sRkH0PBukLd5c/mIiXftLx
2WTaWmkYV3nTj+sXcI1jtrdsi+raZky+aSXFr0/0xCo4bs1uaLP6fbYFKF8V05+rgS/v0260e3QT
7LGmRXtbNxCWCSDYcSUkex9VQ7NXIGXdmyyrH0fMs0OsQturwWh+K/VQ3Q7zzG+qtfimTEtug3UJ
hF+KcRmFpqAA6/C4tnmSpu+aLPtBC+o15Ahc/XPb5YkVMRiwdR4FY7vDDJLdDd3gWSu4CLNMSzHI
FDY2Glwmg41tu2rw48oJXITZlAE+HYha5xDXgoSskfs1qesrL+9wMWZN1YmwYHWXryu9Ziv0/IqM
+eHtAxdhptTEslAuTU5bKJSShL/NIi+1HBa4ADNW0Rnzk0mbC9p/AXfl3RpqLzJUrO1kc94Pbc05
nIZV4ocg7fdw9qIgx9JONl8x75kVFkdS0WS8qdn1gtaD390mckKDZCNkywwTYJoK1X0YqOaRTpm5
4JxnYt0/bFOMTHPTqDavQtrcrvPa3G0AC+iNlfuaxeSKxFBgmqfEj7jvfzi7kiW5bSX4RYwAQWy8
kt2zadgebX6yLwzJtriB4E6C/PqX7ZMEz6gjcPHBocCgQdSCqqxM4qLCgs40YEc+9GVc6VqelwWD
crwN4Yu8rr6Le1pK2fYQLTJwCfQ+kpiRCfrODxZKXOTTvksx5y2egmtVfQ7YNp2G8vDiZZXEhT3t
eW8oFLHrCyNjBBkqUiYV95vuIS7o6TjQaiAgur0MKDkneUM1ZNnle78zvwbpH5JwwaJx1i2qEl0w
fKkso0k8G8+qhMtEBbHrIAKeuruU9ZrjWf98sN7euCzXB9QrYdfFPUF+pKW0LAzAcfnOTmRaqhTT
BODYHAV9ZO0yvesK45kOuVCoSjbLzjAnA1h+9bFsH5kgfgm5i4Nq0O4GfHNuL/sG8dPIiC0he/vh
11/3+hR85ZBcHFTYB2ZvJQWibY/vyjg+8Vrdk1j/ER63UAH/Ih9f+xtX9/TDDTIVr6L5YPgBIFe2
501UfxtuqpdAY/AyWMvw07EV4l0RqpklzUqa5wgsD6CyX6LhheUSO+nDDWoVYV7av9Yp1Ldww29u
7Xp3ftgaqBPChQBldqnCAzJ9a49oqou8f64MOEfSNmo7cjcyWj30eKfcl3KMnpkM6BezV9GTHJr9
Idh0mXVSihOAX4NfoT50Xu4xLap2HYL2csidnzTRGDaaPEuvLkJ1JodgNUMcXqI4vuMb1ekeA4v5
6xt19QuvfW3HX4DlUwRzN3XgUVtLzDFt5pSDts1zdSfODyMV0WJ6lB1CTHnPRwFe7snz3eHSZDGU
uWYg6/H0JZtMRDEI8Kt6SZZCSssJ9SYvlx0qxO0lOra00+R7ToPjRqB/68ydVDmMaxQFWlQF9CRx
VQyrE7C23ah4v1FycNFpZO3HQHQGvZeiLtOjpDY1ewQBMt16wl9ckJo2oN5jnWgu7azUaZzbp3Wv
bl2Zt/bv2Di4uCqBdkCLyT21PSowh6bNEEYw5kH6PVVcpFpVRUjBu7q9DIJPn/VWvUTBbPwe2i4s
rQFlU0tAVHxBNzIE9C3+vYCEl9/NcSFpGzrh1pgNO79OTsjuWavgxcsRuGiw0jJwoedtkKEKLpKa
QMpMqunbrxd/NbiL2G0q08NsdIIY+EVDD4WlRd+QOxFG9e/dAJKQRYr92S6RPv/6r71qXyJ2O2F5
O8mSrrS5QJ+tTQcyfpq09DkmrO34hb0rrzrhR3NZ9rJLEfjidOazl2fA6q5n6Foj9nqDZTESfdxi
VBRCCnnCX5/Lq18BdFv05/CpW9SAzAjT2o/unOvxnZrMQxepc4VZOSpKvxTUhbDt/RhzksMCmiL/
EhfxMyRp/BDDxMWttXkMSYZIXdde/2GkfChi/unXp/NqbiViF7W2rmhZcyARUdgbUNovo948EkCA
7k2zxP8rmGo+/voPXblZ/hNy8YfcBAvc0ZLYWF/igqsx0aIb0PLczf18kO3R7FD7Msx2I8QrSAMM
0LTeGkT5NzS+8qfddmjMjSkR7ltU0fs1s9tOPsiZgcBoLczdPEM2A/CPOK1MBR5YXgQpNXX1SRhZ
PbdH4NUixAG4Lp7Au2wCH9GE9Eulmz+b3osmEks7mZg1C7gyG7QJmGzvmhazvGZkX3/93d5wKy7C
Lt7p0HUQNbkcwf6+juYIYkJd7ePZsfHrH/0htR3Cw1ZlVcGvyO5dXvD6pCrhp+gJJu+fF0fJulvR
t0MKubQkbZb5K9q/XrUc7NzxKgoseWM7qvpSlRSISQEqrKjqb2Qzb525426XsIYkV1E0aPjuf23h
OKfH1vju3PG2QG/TIJzhD+uZQtMm+DZXqxe7NyKeQ8zEy3LYhMX3jIliYPDqvkwF92lBYG3Hgaxr
t/V62JtLYUl0l+eCp2Bzre69rrmLWwtiGkayho/YpzH4CMWCpy5cjxu+743v6ULXehvue8sQ4Nh+
lA9drPQjSvy3utWv5o44GMeIdNyVA54A9aUkrDpzAYblUPDivDedV60Yf8IxpUjK4ljl0lyiARyX
Vn/AfImff3Hhnz03y6TsWqHX0X+yY/NtX7oHv2/qmJGuIZg0bGNzmawsz+vULSmmeAq/fMuFw2+m
6gKBKutls5DLqlj8pAlmIby27uLsdsNiqIvg+UtZ9w4ZU4m7zr0IiJBvOZZEUM2l/YZXHq+AEohJ
nZAFsd9v506YI8XerYNFIQUgBP6sqI4T0gW3YHBvpCsuxm4ImwEvIt6AyTlMgpVD1W46kbH9XMf1
5vkLrnb2Q1DaS6ZR9GfN5cBU7FiBMr+pfEjWcfKOqWKghs5DH8OOavMZvMUmXTW5NbrzhpdxgXac
AwsPHW+k0ZBSTYBLhn5qPnuVtUXsAr9CzQJoUQJJ3UIteeTR550yv1NxYV8r6yidFNyjONYv03DX
btLPubiYry1EwbkFEeGltsOj3upPjd5uzZW+kdC6kK/Rqmle6ViDe74d23dDL+XnIjLlqTMGxKSk
LsEFJaKJJ5ANo9/ssuQ3XjRvfGgXD6aiwNKpti2Y0iE2t0wgej7E8t3Lfl1E2AD5TshpRriigsp7
1DvY/dyti59tuTxc7RBraNTY5hIE9GEdc5OssW9m4/JwQXV02NhCkDY1a/SpoR070Wldb2QIb4RZ
FxQmipFzLko8wgYbP4hyL15ioK2/TxpOKfU6fBccpthkydKt+AWjnhKzaFT4jPU7exceZibORjYi
H+55CU14ddlAvOi5ccfrrxsa1dU4Nej3or1p+/u6EV7k4CL+Dx1Xpw4xVkt7GYugP1NB70LJPKO4
CxHb1qOnVYscYVTBmAS0eBnM4Zd/8P94+1VvWwFT2vgIVhuQIdRfhwVQB7/L4iRlHdurkdV4ulNM
aqaTWOIuqaksfO8L/TkOcrGHU8v69lIJ9pFUG8R7RezF4IyP6uRmElG2GirUxoo+bFJGA5PwYrjV
VH7DVrnzxqm1WoblmvlR8GY8lsd8PARNS1Pe0ODO6/RdkFg0U17vetYXwsohmSE1RMJbUhhvbN/F
iBUUIF90AhvU+Edtkok343lorHlflf16A5t7tcxXiiIuWqwkuQYMf0Spnxz9WR3Nli4mXJCs4QJt
Un5ZisFLk0TELnqM71u91BHA7nFB5G97qdpHVTHPx4mLHxvBSqshPVlfoKp639VfxWjPft/YMeD1
aIJSbLwGCRNfzisL+X0w5J/9FnfMNxo3DjUVPNvyWXapoIU62dD6TOvjxB3bxSjBNrQWviGntE2J
nM0piJYvfjt3bNe0u45VftQXy8Rfbb9vYO2KvXTNsHPHdMkwzw00cFFYwSD5g2b5/MS08SusuICq
EfBoZupNX/op35J1jr+V0eT3PV08FYBOaqOS1JdFzfGjhcbBaYfGqp+7cQFVtR6lHDlgxpTbDwPd
6jOUq7zaoSJ2AVVyJMeoCJ4lIF8qnkoxti9TGU+eW796uR/fU1Cs6ieCxtk2dX8rat916pY8gnjd
ibnIvmXrBKmjGtd8oMeMVmuMTvgRQplNoo3zYLpQ3Mi5/82SXvGXLnirOuxBAgGE1a61TkRV5Ekj
iXpYp3l55CNIzufC/hP18dSmTAcsaYmcEkxrTw8t5IGeR0nFHaSk6H0+1ioNOSlfIrGw0w5B6fcx
SJJAS5GHD6DxF3fdTOq7fMG7KOUTqMhPdD+2c5Hn0d0W9/ps4jUnSTXM7EEuG8afZ7Bon9mxfy4D
096Nte3YXWi73qZon+dDstgNrICF7umnpqKtSu0ctOsJCM8go/kBTj8IKpwJuc5OVSD7u2/nugdO
vjwk5KRLrh8r0YcG2kmDyL+wJWw/QncHDY4Q9c/fFZ32F0zD0kepkOgQIvsXUL6aG6HqjfeOC24r
D9HtbYNQC/KGC6XHyYzmRop2vYOvfVXHlW3geRFBOKL9sVbTncDQHqTmtDzzYC0evbylC3Cj0TTa
psIdperAxMdA/tf18y380BtH8x8wm2S1xJdC3i1lnB426s7N1vY+Q2oidqFs7QBCiwFPzUsLNtzk
M2HUa1QFK7vvBXWAM2VHQXFq9uih7XZIieF2+r1GXCBbufeqgwYqKjjrZFIFAsjzpqbu7PVBXSRb
Ma51H/U9YHK0M2m08N8mTJj7PdJc9i4eSFmjyIrULygeRGzKFPUWz4zeRbKFVKM213aYht+nu6he
nwHg8QJZ44s6GQdZgVnnABBf9mKHsGdAis/xWrBPvz7z8JoVvWKoLnQN6GqO1iS62xUr5LsIefE/
aENHJwssXnLsOfm9aac9nXvS3UdwhndmI1GZDuEuHmuz2Qr/Ev/K64Ipt2/FdVATodoK8PeufmY5
/TaNzXrDYbwR1FwsnQjzaGWYHr60QVCYlKqdghsVHafTMF9bp3SAAJrfdXOhdSpqN4HnRX1R0Cbv
ePmiLAk913bKzHGkN3oVRbhsxdEg2WrxPO0M97NCl3vRoM5D8ACrMUcz2QQDewyYIuvXa3KhbWVv
F15IWYHIJyKgiy8Q+Vrmlw+50Laq3LZZS3inLu7CNDcSUdRut95ab1mKy70moRcV63FAiZzt08eq
tvx+B5ToDCTypJIRxbznHdpMWWtbSBC0Wr8YNU4JZpHzMe25Xn6z4xbduMtvxNd/N/lD7rexVhXH
cn2bxerPqQQ9adGbACVSO92IUW9Yi4uHW9HkCeKSVyCcaPeUYAYXIIbCYCRH8bVJy673AseJ2AXH
FTbM7cFjFHzF8bzipyWVjm78ijfiuEPc9msf+cYaLgZO9p0YIW0JWxYbSllbjcytWfyKTS76jS9o
EscLsOEQDBLneOD7WTbB51/v/HXiLBG7HG31ITYLSGZ9CadwS5F/giejXFfQEEEnB4hxPT2M8aDr
5JBsT6DTOGZBA+bSX//5tw7uerV+uKQU0gft0ldwJZx+rYvmHo7rxrPhraWvdvHD0iba1SwEHvma
Le/lDnFDiPd5SSTj1K5/9IfF9TAgVx3wTcxkQa42z59td7OY/m8IeCXi/gcat637ngdIc7qdaIgy
Drn4OFlMgyW1OsyRbIZ3f2nZTHmabygnn6qozvu0Ocj8EPYHu+dzHvxerA3sZNT5ieYRfdoBYwLu
f1YJhPKGb2NOiVfFQ7loD8LDTYLQo7qADe9OzZ0GP0bx4nNBlAv2kAeEg/r9KMAiFMkkZrtKgsOr
mKJchqIIOIajjESJY15SvXef2RJ4Lu2UUnqAX2ddheUFJEjHaZ6H+hkVJy/qAKFcrIeatiGQGu/H
MjbRy2z5/E03svH0N046udGejsGy1xexLp9UbcDCazXzSt9iF6vXFhEvkfkCc1CllcVUI+f0Vun5
LYt3Dl3uMdtqvJ4vy0b3s6V0BQlkccNRvr64ctF6Khz7ZmCY6uVt+/eOnl+OcUavdE25AD1knXZR
ICu8sKAPE6GK32ZC3vsZkPPcWzYGoFeHlHav28ccQQqNCl/jdLw3p/F41FZXl1z2RRrPYSqHbfO6
KcpFv0nIHthiiavLWkxfJ1qvSVRE69nrVFxEE+DBfMLnBPiYi4+Fal+6ePjgt7Rz4E1jqBHMYmlt
+jSOOnWaIuXnV1w4k8IsP8rVIsjiuu1T2973dpr9DtzFTEc9pzUYQ4NsxaR5GgZ5lbC+3/3uuAuV
KiVpLHIk7FzP4TOHFX2ql3X2CvbKRUmB6zXK+WpLFDqbc9mf4smLQwm+1vGGzREhWpZjeWFquB+6
7WFn2ze/m+JUwFg7RMVKtxIc9rs8MTHvmDBX1iuvxXDrzylK1w5HS0JsvDnwxmAh3jpjxbyowoRy
UVLsGFHQ1PicS7mR543VJFVU5F5poXJhUvWI6ft6rYNsbKv8HkKw+2kBdNjr2F0qskIqOUO1Js+a
on8JzPJuHYTnLXdBUuWBaUXw+cCGGoPYpjGlEvSj3yV3icjsclCB4eLyEgj6wMOueOhtXD74nYqT
0aq+QKSv+uoi90Ofa1KplJv9Fh/mG9HTBUjFUQtVuQ2rT9tve/x1zr/77dqxTqjsVuUYIp2ICvsg
xJIN1a153zdeRsqdvOhX2YYiDJAeNhN7z8GSnTQ0Lk5D16h32yq+F40x2ZCX6yVYljVd1sGvr6rc
sYwZka4EyqW82E4c4EQ81nNhTX3yOjQXlL8LE9p9EsWF49Cmcm+SZin8vI6LVQtCfOWBKTChkKpP
o+B4shEpPDfuhFZhCr0VASsuaqxOPVtS5qdTLjDl9bO3jJdNohAUYulc1Eltjj+icvBqfSoXrkYG
cGcGDdZuRvEcV8P3zoDywe9bOma7bKJswA1eXOhQVIkhtn7YkJV5PQUAmfv5VOqtDWzDRqw+b2sC
RfmzyZfdc+uO7TaN0AVdTHFp64kkZR2IdJkhU+p3ME5wheg0NC0tDuYY298hKvY5nksv5kNcFie0
Fl3cAv6nkeIBqf7AcvO5ZFL7OeL/ANFCM24tWXFbaIQWY/C0ATfmdSYuDK1DgkR7ohBWLZoPOTlo
sqnFr/WjXF1IXphBQDejuMhg52m/RUgiy5HfsP1r2ea/NRHlQtGgyNGAvyMOsjoI8wQtwzEZlLan
A/RFnifvVIxAYhBvTUiDbIZMF6DHBTjiN883notIU0EXi1nr4tKt3KRHVH2cwuGb33d1zJQuIfrX
msZZiURmr9cHFcZ+RuqqQzZR0dcd2u+ZBOUf5qfi5WGWG/OrHLlQtLZS69aUe5wFttdpO4byNOS7
34vdRaLJuWIDGp3osqvpnFf23SjNjVO5RoVXLqOLQGtpA6KyfgsyoArMHZu67bHOo/lxFTP/gkpV
fef1Yd32O4jg27xYxxgEAsUpsPsONhZPcKdyoW57tUl14JmXQVtseaohS/eA8TK/B7aLcVNFrNqg
R5Kd7y05zwNI9FYTRDfO/982+GsfwAnXyyGLSi8wVRR46xPGNrunZq9FujXrV7uNcD+E2gzcnVWy
5cuLZONv2pD8tMdXbfa4+FBuQtzbvV1TtGWB5+iOj13EdToMnNwvuvyfXnTxkVfDQziPv001aGQI
B8qTy7V8DsO2BrJL/e71lV0U3Wb3An2UI89K/CBqB0g7i+GT39pOfiAopUqFgcr2ig6nMi9fAKS5
xX99XeS1r+D4naPWprLLjpcUa5+VBUeWwfW88Y3fWtxJDzozQK2ERHGW9/J5ZuqKDvbzDK7u5WyC
MmhFHWd6jLYp0ZYEfdqzqfWbIVIuki6Ot3osaRhnoHid022J/0S738/Zu0C6KFzGcJGrylhBCnGa
12qr0tAE8kYGf412r3xUF0wXjgzNwg0+uWmKMc1BzvKw8aU+h3Nx+DkHF1FHS0urcRZxNgqS6cEA
Z6taz0eCi6jbeXXsq8bEBwhjRJtggB70LDbuC+ZXnHB5yuq4B99FbuPsmMUA4jlt7kxg1I227RvX
3sXVSZovmoHLLysW+2EMyJedcc+NO+a6HSt85NHDouh+as2Z9KVnnHKS7eMAZWfUdzAoxu44GhYY
dAhvNWjfaKsrF8YFMINp1rrGF12X+mSrRd1N9JjSNrf9E+3K5oQYqb+iVURookeRP26yD86DjPV9
rREvV2gJ37i6rwt7COXCvnIRykX0UZ7JnkxPvWrMU7yh2JZUBynOrdJswFumGH8ftzFvU8DIozXh
G9BQJxqK6gn9uurURHJYEgwb709tccx31xZslZCyau7DBhzwv/b9b1iyi2bBIzlcynFQmZkjc87p
HD0fxopPEEqSn379J964rS6IpWVg3RdbpLKqYH8VtP86DMJLz0IoVycvr1uwXI4tQlfZsZR0I09W
K/xyfRfDMtkDeIKpUVnR0c8cQ5npQvo//A7FSU4wsj6DWlPJDOAOcS71cY/xn+nktbgLDLRgxYqK
RcUZYcG7eFruQ64/+C3tlFeQsgWSSWSbw0E/m3GGKs06+s2noxaMcPNDx7xsYQmHnuIsWtiHpt8e
Wxir376v9/+HpVcR0ZF1M1xmrl7yln5dY+rnjV1MoKjpFE0hlp7o/lTn6ntQS8+lHW9s55KDRwqm
E3HTpFzOYCsELZbfkdCfj6SshqlbtVJZLLbmlC/ASduhueED3zB6FxDIory1HcromVVAZ5GmPUCw
I/0uoQvRiqH9GBGgSLPwyJf7HOR2GHllH399LNfL9kpu4wK02EqtRQta4b0p1vutrUnCZH6c9HbA
w9RhfONde7WY1/6O823BQomxWrYoZPMLSgkbpPZKsOSH/UkI0jyQeAV6tYTyxK9/1hsfxAVi2SAe
jr3pZTb05M/Y1L+JMPSrALrIKwX+HloGo8wMGo4JF8tvB29e/LbtlNFAdgBsKSRnspHbj/1UfIVs
rl+q4wKyhCxnUdQUcWnq8j8WUVafIXTrpWsplIvIEpTFh22wcbXn6wmkc/8buPTDbioXkHXUK+3z
HIs3w6GS55gBTPbr81av30qXhmyLWElL6OZmQx2xd1HN6qeqrtf7CJKfiY6G6q4Jl+DOkKK/YW+v
24F0iXeafC6t2gaZVYajjjlUSdUW36WNMonOzYnq9dOvf9obFuCSoOkqVniHLjLb+4Zf+mAKUx1I
P5QaRDh/9qbRlWu6FKvMDimBex6uLKo28IsDLtjraIYFEK5aoMKm9alY9HSe1lv8nW+dixMH6q4c
RyF7kQFI8axtc2/G/G+/I3dyfl6VawPCXZFFqopPRx2/dFf1aL/FHdfQLNNwsEVwVBbgrfFCLD8C
f1PcaMi80dqTLpiHg3SDzk2H64IpuC4xJZ/+V8Y8usR2+qMLh/3cNcd8hrEsyWDX+R2SLS9GMSFd
sM+iyGRBKcYzjCoVp9lEzR2jmnnFZunyUS1rR4v9kDwL9zxC0Cfst4N00a0nxesBVLqgHE3LERK1
UmTxWIJiZBf1CRzVeLHkI7HvD7SK/PJF6eL8MSR7UK4Iz0TIpg9cTDa1XPc3AvTrdiFdyGJVhKSt
ayYyXsbqPII30RK/xzD40H/2FgAXhPt6zDxbzfhU9NHfxXJrFuOtbTs2p0mFyWCMP2dk2pczp3v0
OPGtP/kYnYxdo8OVXwDsvx65XdKOtezEoQzstbiLWVyDSAxNy3Aq29YkqOwFj1ErD8/VryHvhydA
MZp+XEPcFhl2kPZtbHiPAvRfflt33kXVWmFIvo7hjALoJnc0Q9fPb3ZHuoCuJT500ZRwdJNoSNIf
y93Yln5eVLqIrnGYMbTeHTwrpoCccp1jBgAK0n7XxUV08cF2eyUsznyrvstVbGlfYFLG78ydDLrL
MWKiRYu7qE09pWQGSlTkjPtN30gX1qVRnIVz1Dj3df9AUL9LZsb88kOoJv58G3ezjl3YGJ5VJMgf
57H/+wDvsZ+Hd3FdxcHReQJcPovnfXrMV9Xdgf7j1lTmGx7GxXVJ2lQzxeQ63tLhn4SFz3aY/vj1
J70+x//7KJL/AXVNM+ZY1UEz1jT0vbHEPPZjPj4Utqn93LoL7UKKsA2Qh2boy/UBGMdkAvl54fXK
AmP3z1+VYeop5G3AsigE7U/BuzteR7eoxt869+uh/eDAovFQLdkGLF5tcwLqxydhDq93lnSprwKK
ukvAy+tdJ1At2FBvh9avX4kECfDPOwf+Kg/Bis2zUoG0qNUpEKmeG3ci6cI5rozoeAbJnX/Guv6j
ofzjry/jW+ftmGheFmE0auw6atRvh63v1/CWFv1bSzthdD7y0vRlRbNId/xkt6FPhi7wwxFIF7yl
83KTNetpBr22P8IqOE2Effc6Exe7Ra3hfKgg0LPEUOcAjapJuoIdJ7/VnSi6rvQAArhj2Rya/8Vc
45YD5Ob1XpAufKtfMAC74nmboR1gk6YuiqRSzNPyXQAXV3MPxpCVZWDA7hPI7347bPvF71iut+gH
wz8GWYxTvLGsa+V3OpLvauCf/ZZ2LHOsOhVXqwizfoQiaQKOSv27YWr1qjHK/+AHyNitBRloNhUd
T1hH3jXx7GeeLlnZSJUYkRdRRFByEqYhqS5LP8ycdMnKunmrSF6YKOO5/puh5aK1pwU5pl+A6DJk
EFXPyMFeQB77Lg5jz0zRxYXRdavzYtjCbGYgpJCrRl23ULlXP0S60DAzxFW8szHMGq1TtoPVsfaj
MpAuLqwD4KCJwgFLM/5PXJQfWjBkeN1wFxRmKBp9AOfTTEAQAIQYwT/94lf5lC49mRrHtYq2nWZh
PZNz26m7NS59F3esPmjjoh6aIspKYz5HRwumy3r+n9+hOGbfR+DaWWfMUXaT1YkdxUuPMnTqt7gT
kvfOgtNBaZrJTphvUUPKj0VY/uO3uBOUj0HLve4Wmo3Bbh+irXnfzdavayFdOFieQ0KuWMMw24dg
v4umITipzW/+RLqAMBbt0VCDxj2be/NplQNkfmYvzTWBDtzPEaLsqxY1ljnM1qIZ0wJKk8kRAprh
deYuQVhx5G0993jU6qb7bosNFtT5sd1KF9gEkqdWHDUlWVW3/F4G7ZxGChNufjt3bKiYiqoow55k
7WFOs6bPAau/+S3tmFAJbpqeGk3gDY+s5Or3td28hjikSw+2jXQYLM+PrLHQxE0xKcs+z4vNP/16
5288slxoUzsz6JtvhGTLNpftSdZjhxJmHgV/FuVgblRb3qD1ly6+CUDZVZujIFnUVjxPWdTrD5q0
EJY8Op0q0OsmlhmwkyHQhBS6AtCitAHc6BEU+1+8L8vzr3/u9Vu/8qZ0aVVI2/TxwNojUxAbvVeB
+GNYlB/tqHSRVqDeL6Mlzvesrwc7pNMIDt4kNKGCBEeujB+/mHQBV72NhJxIfGRmNxaEEZtIW++0
28VamT6f+2nCfWv37XsMBErKmvJGpLm+fF85fRdqZdY43qUNj0zGgPGzmuo/yqWg5520/GkZu5r7
mboLuSI4j6Ki8kCVjO9/yIqPaQja+FvtgGt8ee13OJ6kP9ahUnV1ZHEUr2cMsNT/VIMSfwVA8T0K
uZX47GQYz916hCfBIcHCZBhAD+yoI79MJnI8TkHHcgKJIskO9reEK05GUnnWFlwUcRHauUPzhGSg
JeNpCx34qGrGGxv/F0302uE5QXsLQtljWPfI9okUIDMDAYYFu/nzXO7dKa9Vdc97DAZutjVpzo4w
0XFt0ibsINJVxU0iprxDi59OZaLGIDqDxha91HKFDhMr9/2+7knUnnIztic/n+GkMNvadnTSjc1s
NC3nKUZf+yC7Z5rugiP6qhfXKXSsbooyQWd+vcPTafPcu/PAIMHY5sRqe0XRYJ5z10mpCs9w7YK5
NAUMeTrUlm0NOlNGg1wSghJ+O3dBfEDcxs20ww8FIUSI8/qhw3/83IOLyYv3Yy6ruDuyle1/DrrS
wJNyvxqUi7cyTKitCM2RQVXr6/pyNPVfftfQSetmDJuM6pjgmE07QAtAoBydLNC79DtwF3ClyaEx
0V0eGQPp4Du19X3KxuWWajV73WW6TGxLvpq+z/sjE2ymCZTrzHmn3S2kwlurX///D0WRZh5oNwxY
HWKmeSLKgSQrb/wyMBdXGGAOYC+12LNhLvinegr3FzFNgd9ddIGFHVespYHaM1N2+qx3zKPGbPab
mZMuO1ZQa9aZcFizkYXfaDjWp64K/bhIpQu9KpoaMLrBYm6iXet02nR+D9xicSNQvI4+kS72ChlN
RE052ywUjbyzuY70Ka6IfNYNr79ySccnKwsgCeJ59v1FTlTNVbT1IHRbMlvC2QwjZr3J7lcxcUFX
KGZUA5uKJQNWYXnMozC84xgU9ktsXdxVxDYtcrCMZnQMITNZSXkfokftuboTRrY+3AHfEFPWGPag
54+Ax3sBr6QLvJqimM5Hx6ZsavK/SfW9giyen2W5qCvWWrnmeJllhh930E4bk3kj372csQu6CtYD
0yZ0noCqfScb2ycAX1U39n116K8kSC7sajdjzTGiN2VxP453vN/nMwAf0UMEce8ns+b0qyzWW1Pr
b3jO/wCh1hCP4hI/JDpUmPA2Xt/baar/9Dsmxy/reO7tMUcjZnKW4xH49jWBnJUfWAlS6j97/V10
Beaw2jGDSvg/W04yjnlpv43Tn5eOTBNOnWRDhmmZ33lg/6ziwDNYuZRGc7PGa2hw5c00dVlNRX+6
uh0/UyWOqXY8iPIgWMcs7jCrxglJYlv50VUAmP7zsZi6XEaLwacMvqx+Jw9ASXTQe4maC8A5f149
mprAFvMGwrj6qMHIvWAQws7vfb4oBH1+Xhxguf9zdiZNbttaFP5FrMLIYUtJPYhqD7GdxNmwHDuP
BAkQnKdf/46yciMtqwobL7yA0CCGi4vvnmP3BL7pL209PgTE6BTmlX61Z7DccRrHVT8c5rB7Waso
eBqqxDxuevBbo3BgeN06D2iRh0x1L03DPqEI4WDW9duvR+VGZgYi7q/bXlHmhE/ZdS+cDeFTvkZP
3TLj6LCHnNsPAZWnPom+hsVSnvVYVJloAD9tq7n3jvD2KQ9B89e/v5UrUj7L2r3EVG8tSlq0eBy6
mH1vynK9wJW1oOmi+fJNdWXlORWcxQ1zapi7xUn70tBhuFjbt6emEf3nXw/p2zsqxCdf/0UTxq2O
Eeq+EFDcxzkY/2i13x0AOoKv2ybLVNFBj+3L0Py+IsGR2qFZ7hw7N/rtAleRlaxLGmFfYP557OmI
yoh7eZ9bTTsLe1vXDXoWNYZkiT89UPzjNdSuE2DfRvFW6QXtouAHDvN1KgLhV6wK1YbXY93yIYDB
zdq+YJvrHiKolZ44FfnBr+vOmq6lzf8Nzl+mKKdpW5i0R42pZ+PX7/DzdQgaa5MOqH1ZDnVDonTY
Gr/DK3SFs8AqjIhPuH3pS9Jcwq6fL8z61dmiWO51vw3rhjJW0rwMij7v8/jFrPeUmm9NQWdVQk7b
VHm0Ny9VGP+FMrQi7Rb1m9+3dFZlHZocNMhmX0TMPs/BeqkkYnCvtl2+yoJqJQrvci+BCCudmrYq
LhASUH5boctYJeskiGahfonXqTsoXW2HlWyex6KLV5Wx3fKGJc2LSPJvgcr3dBoHv7Xv0lWsYqUq
Y64xVwZ62nkwHGuqPviNurM6bT4KFD1eR70nT7ii/N6X/PHXTV+b+G90j+e513NccaEqKjf9gkqH
8E8bB/Iod7wTDLBJvVOR/fZcRwLh9U8UVo1BibrdSzfkP5Sl36H4eWeqv303ke7yl/sIUJGM+aWc
hTmqgs0nvIPAtC+GhEvSBPvzjiLqOz926+9gr/8ObcJiRdVsflnbiqVENR+kibwCfLwqvW4bj4yi
LxXPL9uYDIcuWU/FEvkdHaDOXzc+SzHEjRzQ8Zzoh5a074oh96OupbsjIEXBIMiLrzs3scCTdFyd
ZGji46+n540xdzcEadYQr8drchmGMD8EtKvSZGet124m3Q1haCPI/0UyuYi2gnH4igh/F9UXv647
B3ZRUXWVQU4uYTNBjoP8UCL3W1Gukt5Uwu12MxgVVLU9xd2TjTqv/Id0t4O2gIpYsNPkAsGfFzy1
AOyQvdfmLl3SMgr6ZhLLtdchHtpIXh+iOPC7CiLd9nqOxzXdm67ak4uF/kjZBmsKA3q/Yg7Uwr1u
HNOu4DmMdS+rTd41ZuqPJamU5xR3Vif81we8LRfRZVXNYwOzs0MVl55L38Uth7gqda2K8KJWlXGT
P8erXyggXdxyLVVoQ1mGFw4Lx7ShyyPrE69EjXR9XVtaUlS4V+GlHn4fRfO+trPfJu6Slgb1lCSq
VHjRCqs9YeEzEY3XMS1dztJgZ6Lx1kIkbwwuwfwXr3ev6EK6vq1rTk1D6HWsg5BcaFAFT2sf+NGn
0pXJ0wYaVv1mwks7xhIPxMt6qGN6J898Qw1euizkZPSKkn8ZX1C0huW+wX/jsFZh8Qw5j+1gZfIj
CaIy3eJVZkSa8BvWsnnaBuw9Zd5xlRY1WU4hH+XZjAEumQUOtPdry0p6TFAUAvOrjvptrK5cGIcJ
VbgkWl5Wml4ntZ+RmZTOBhIWk5WVRrskDBfwLJakTeXFsUoXB83ZYEDl8AjrsM6Qc+cpiyI/FWvp
SgUubZPIEk44F9ou30Nivk5YjV7nowuENpCsDilL5GVryHJUpF8euNyZ367qAqF1WdmBFoW8dLP4
JOu2SlUgvco0pEuErgmFaEvIJEyQEhg1m+/J6qfpL10iNJggpSwDIS9JxzlwpHmEE0fseUi6TGiS
FIjMBsANwKr/mWOwvYL7ab5KVyBw1zXqTucZbYs2ADjVWdAD4T1f0xuJQSn56yNYM95bPWO2LFaI
dL4KEkQh5GtSivPt0BQx/1DkrP9McghnHvIx6VUKfaPksdnG5UDHbvOcts5xnQ/dTIIkZ1fBsHfB
3l6QYfN62ZUuhakUs2O/TeIylPxiWnuheeHZtJPyitU2hU0b8wuZG5kGEP7lYxX6rTWX8MSepsjU
cHZp1XTkoX6k++yVOpIu3jm2sh3w5MQuRVeclCyzcpV3mn775itdunMQKmnGBCMd2hZm4vX2Pziu
d8e9ZvrktcOJ66Xmp7xXx1SjRxGwCwLp550OZ+/VJpzlYKulIoAl2WU0GJOQfGx14jlVnEiaIhBI
1nmjFx7nUxoFKqN78affiDjnIJGqbVtKN2xvXXVMyilKQTI1d3IZ13H9by5DulhnwFuGtFRJLu3K
fmx99yJydafjNyaLy1KyCe5B0bTvF1UmW9aa6yQf5woe9MIzCnM5SqnXvZxatl9s2Jk0yfOvbZXc
u0dfL51vDI2LUfZ936gi7vZLs7bz50YU1Ue9dOVXuariSXRV73krcJnKXYVaJHJbL1uVfEKe/RGC
Wn6BjktR5swU27LI5RLPensKCmsP0RStfrkAV7iOJJ3qqUXrCY+OYzx0D1oR4TczXTxyhCh9jeoa
jMpkljQYk/fdTO+BBbfmprNgdz3V/Y5L5EVhs4HpY6OfYLpZPM5lze7slTdWFnfWLd5wpyRu8AJW
2IGkADwPvWX3bte3+u+cqAEJNGs3slyiLYL6Mm3NBXSNej/non3w2ndcwi4v6w5psWG5QBW9exoC
lDNWMP72O/9cxg6QkUWpJEaHB1almrGvPJr8Yk3X7rTTtoLkk14vOzZMHSRR2kO+x2/Ou4xdxaau
h3zLeiHSzg8cSiiPxOD9ym/Qr9/7p+PPkITGbR3PlzBujr3q3y/NcGc7vjEfXV2zueNJ3pppvjTB
9iHWZXxgxTT4TXYXyke6bhhFS/qLHoPj1HyHPsidwoNb3XZWKhMynPW+DheRUKg+Nva0zLWf5IB0
yd25E+PKtqC/iMAWB1HEH4Oq9JM8la4WYxfBjrEidriUyZeamAnXntpzvF1uN0hmIlCOPlwmYb+q
YvgNrxx+K9NlJXUN0ytdVsOFroFKUdbR8VH7LR6XlCwNR/pLFgNumOH/TMnIIQi72O/AcEHJbW3M
1S0YHS/n/dDa/ByOnJ28FqYLSq61BR8CdZcLxKZeahJ925Lqk1/T15n/05rfO5TNrKzoLzkwn7Ti
4weVeJ7/riPo1E04RmPTXyZD/snn8DPRyx1thxsL04UhkTnu62VE0/kAR/jtEYanftdFF4ScZF62
CeSCLyWdiqNuFT2gdt+vNAKCi6+HW0Nct2shqXkZ8Ar2whsaPlxT+H4boQtDIklntSyC9rIl62fW
0JeyrT97zZP/wJAE0vDaFu0l3ML9QRvyI9gjvwJp6dKQ+952daVlexmL9W/WJJdpvBts3ZgpLg0Z
5UkCuytlL2u0vIR9e9iW1S/p7bKPlSxr1F+vzWWC1F2WhMn8TKjxKwSQrghcu+z1JNqlvSC0VYch
ZkexQrDN73Py1/OQwyiKMiTqLw0q5E6tsNMpijvql1cnzrGZLzAfL1bWXbYteZbywufwTohy4/3Y
ZR+bWbAKbxjNJcnrYDx1sxUoviCT/R5B4PQjncv4KVr07ucxAtrx9ThFdQJpRzpinERITnk0JYd6
6L/5fATh0pBMGtRzhZG+RH3wvWsik8ZdbrzODOHCkPBw0nQPEnMpevuFQqhWJdQrmBMuChkWZO/U
aM0liCb+NA3yqPM98Yr8hYtCyk0lLB9HcxlkBZGkYGnSmCBj6DfkToiL/TFu7VSZizSkPdq5r1Oo
6ftVTgsXhpzXtjSorWwuexF9M3a7QFv93sPgv9HsfzMCwiUd17aPk2qtmwtGZ3oK87Zs0q7p4VQn
jHkHwlM9yI7uH/olml7GathOhlr6LJugwt4XjdCFUtocr5thki5C5wN8l8Muy2GLSE+yHxTs5s2G
0UZV4kELhAO2KuYXKI/6VZMIV6mOTBDu6RRWL9+iH7Ogj920eeUaEI6/Xqgli6qNQsXrMnR5aluI
LMoJ/tF+s8bZBQwsTTtaIY+kWQ4lpu59XnvqVAsXm1Q8njn2si2brXnS0EP9X7nY8odXx13b0WSv
lxmq73sWqPmHGZLjwhI/FkO48OQk8g5Z6nrPSsKBH9IBbKMSvZ/0oHDfOO1ax2us8jADhPCuLOmS
Vrb63W9Yrkm3n4JeYleRb5vZMxQqd4dVL/pxiIQfHixcFbxwyYM4yccti6aVZbmAy8dWsskL+BAu
nIUkchy3RspsnZr9mfJKHTQcKLziAuHyWVWS49G6qKMskPPnCEmdtEzywG/zdfHMCCI1bSmLMFMV
l+mCSDKtCunHHwuXyBoNXiS7cNoyeKx0D8tQ1g9L7qffKVwiq5eAbYeI8myR0deiUfBgau89lb0d
oQoXyKrIhK1c1jyzKNfZki9Nbv3OUhfGwjMAjAebmGU8wdqPyp4fkFb2uigJl8Wa+YAAA8JxWVBN
WT5Ba5lElPjtuC6dWTVh3uC6zjLV5ttxSCJxrLhfik64NBacEhJbdgPL9o72h9UiwwAzLT+ZEOES
WXFDy53O+ZpZUeo/DYuX4ancSUm8Mg3CxTMClOlRLjTPovISq1ilhtSd37C7aEIZ2QB3gR3DHrZ9
ShcQ8deCCq9d10UTIASmw61p14ws85racoiOPQ4ov83FhdVWGBuvBtJMGYwvYZxa6LOO71Grt1ao
c58pFkhL7DrAZg7H2nRph6eOzF+8RsVF1ZJ5ExyYPMs6XgoY+5AFb1RIOvi17kQu8cJrMNTjmlXj
xg41G5/zYKj8GndZtUbt4T4VEcvCg954m4ZF7zsR49cntJl4JPc8YVmxiicyX2UTzb3nlxtf02XV
kq2L4roLw0xPyedlzB/WmU6eC8iJLGbTRnXRLFFGS/6hD/dPcov8Dn4XVmt5o/uqSWArGBS6OPQV
u5Z6yw26DF5zxWXWQrpR2kNAKKtRnoGH/D+qSf/h1bSLDhHdFKHKcRAhHQORitGGUDUM73kk3fig
LjqEigwga1AKyyTDJajAs9EHta7Tk1/fr6mIn4LFqmWcNxaRnA3gax618QOK9H7za9uZLoVG1Www
TCyb1jmjI8zedz8rXeGiQ90uwy3ZZpahsGR9CMSEJ8x4IX6JTOHSQ8m4AoKlGPN2A+Bhc159jiMe
eI45fz3m3Z6gmDNs1kyPEX+IEfKearNqv5XkQoN0UGagptuysaQixTv7AiPj2u+ZQbjo4Fg1FURB
Yf9pwqUC6sH6pwaPA345I1dVbhTRqJfS8oyQ8t20zOdtjjx77uJMSU8s28JgyeRMknNSbvMTlNmF
V8peuPKdZoZSDXTHlqzaodY01qX+ApvMe3a9N/YAF2miiWiRS6o4Doz4GObkBHUor1IP4SJNwxIp
oQazZVUbdmmAvM4BIjh+8trCpZpwawm7YUPHk75jz0m8mVPe5tZvIblEE+9kUhUCg05krZ6pmvos
N3twZ2SuWbM3UlIu1BTNS8k1bnDYBIrxgZKI/9BJaD7xberv/AHXnfCtn3BCLzL28FWxkmYw043f
F7Hqjzrsw9Nq4gBnCPeDW4WrY5d0EK3ulohmkS2/iqj7kOfcL8JzKScdzMHQNYIChavJex7zJi3G
MPRLfLmg08wErnXq2voSfSRJYNKpJ397HU8u4dQr2Sb9uKwZ1CvrL0aXy/sl4qg3/XXz8dvf1mWc
om0iEVjoJYNz7/appRA3SSHw2550zYLjzk3/QfUF6h9MWZrff/2b11P7jfnkqsKUK46qqC+mzGoq
H7cAV1cVBA8EkNsfUHbdPoy0Qyb01z92Y1Ny2apt5Hare4ENVc6/oQbgW5QovzPMZau6sFxkCzfc
rFniw2SHv4t29zwHXLKqgjp0B/WcGWkDXR7mdsbbQeynLyFcskpGmqCcu5szVofTMyTA5hPump1f
DOtKz1Eh2imHImM29nRIrw9RkObyXMguVMV1hDQBeJtMS8vTmOKfYr0zL29NFeeiJlnerkFH0XG6
BMf1SrL0kfETXRUuTlUR2ALBZmvKTGGj90swpxNZ1o9es9ylqfoV8gsaMroZLrDVk4qCPJ02uID+
uvUbB4DLU62DRpFLq5dszlX7eWRVDAS1wjsuHcs4W8eK3MPabnwCF64KxmDLUQm5ZGpnX0c5pvmM
vPav/4pbbTvvTgNoubppwjmb1SDTcQhqcLTdn36NX3/0pxtKa6UG9bvMOAJgh7SK5GWdVr8sn8tW
zVhLBiYXU5ZEqz5B5cIiRRn98Os4e91xM1mABPO0ZH0hhsehXeO0HyEZ4te68ySEwvQljHi3ZF0B
Tw6yzyYlsew9W3cWrM0hoI2HuDnbVTel9QDnLpPY8OHXfb/Oi7eOKUcoZxqmxGpWrRkSuOKBYEe+
FMLGT1uY134niItagY0ul7kohmwJ+DsUA/xvoaGfsqNwUauGFhXclzDdWVuNJzmRLUXpjOczq8ta
jSYZ8zHPxywQm33H2mZ+qkcZ3Yk4byxVF7ZKkpLgkNqXbOtbm64s+VQpPxcQ4RJR1wM7zMdqzhZB
nivz11z4VbkIF4iKRc1CSdiSwUrdHrZxZ+nOJ+u3fblQFLGUG7pgTDjR84lsozoKyUO/xLALRdF6
ZkGXYOMlbKuyZiqHDGi35/OKC0UtE6fRMNdoHULsD2of+kMXD37XcReLSuqkXgOi5qyL6ZfFgIbe
id88dKEoTPGpqSuMuWXwTq+a/ENDICT/6/3lxiR3qSjRKIOCFD5mCkX0h4L0zaFr7rR9Y+9ysSgj
pxrURjJlkLhbD6bt9eM6DvVRLZVnTs5lo6QQpSpGNWYVj8nDgKzro9LSM2x3deGaoiErvFDHLAbX
cgmC/Q86N/YOUnxrdJwzb585rrQRWTNkROv6ycpCf6xJVz0PBQvv/citz+scfdFkG8gC0zFj1fjU
UPHHFpV+0Z5LRE2bEdqSfcws7Xk69kGf1mS70/jbN0LuElEK1ncEGrLYH5VEfX0/J6dlnaDeCZr5
E4wImwNrC3LocpT7+iwE7mJSqMhi7Y4yyKxve3aYQqJPpNj9pAK4S0qxRW4UUiF9Vqnhssr4A6+a
O+m0t+cRdzkpJXTLyIi0cdgw8RwssJeYJtYeOzX3dyKEWz9x/f+f4koSAzbQER7s4pKt/1iSVKdl
wqpL+ya5F0a9fR/nLjIVJ+Nk2Yh7bNJV0/epKslpGrg9Vmqjz0U48Ce5Ee0VKHP3eTOY8I31XtTZ
ttsfTdVVp5DgouU3k5ycdULmOIj7ds4Mj/8o2kWlfYGaVr/GnV2jBMUakFUOeCWU/6Bu/Iyiof/5
Ne3sFbYSSOON1yMMPI9NeTPrv7uhpX7qg9zVnKtDBdOMJFoyppl+X+Ql1B9n61Vtw116qqlaJad8
GLJ4TZe9UT96nZPvXgPjwlNRmZSzmZIe6Sn7h2HqY29jP6dM7sJTfNgLkAGbzSa1DelQyOeuZncy
gjc2UVd4rhyvxaadtBksFWGAUmaMNCqd25qmtVzeKxjQP0jt9+IJa+rXm0TehEgtC4RsoOTUgdNS
pmGslVcQxF3aKSGJgVzzNmUTL+xfSIiQp5lyvyJrZF5f951vyWxpg68wQA36fb7V+SOd1/LOhhC+
eYfjLu4EK+RpDhI6ZaPYuE3tEvNDxO1SAKzASWYi5qcBzl30ScghXowhQwYbpji1NGhTlm/NnZza
jWPAZZ/C0ARzbfc+I+GWf1JwdMt029CHMYYEyJ3fuN5r/3vf5S4DFdigmfa4WLJk1fQA27visLEm
eFnYVB3rpCweLDLPabxQtqQ5bq1++6pLSEEAnIx1ONCzXPP2tEM7+RSsfnwEdwmpHhaE3brP9BwU
JU/zXYJn9qwk4S4htWiBp0WJxnWpm3TPL1CC9zsRXD4q7HkITzk0nYTQPYnHxqQj8C6vXdXFo5pt
n2cbsTlL9gWhBI9UkHV1tHo9SXEXA9qUCotIAGvWcznlaTfY8lI0Ec/MGvM7Uerb0TV3pavqgLVk
NciPr6H6H96KDmqEusWvh+ffK/VbK8E5jkvTQ9u5GPoMyGuZYOBBMW/Xt4MSqpMnVAm2Tzl8uZ6X
rTKHsWjNA5lNfuLWmH9+3YVbf56T2YpqbaYFXymTxqZdHH8L8+6bV9MuMVSzdR2bbZizgK4vcfJb
FRV3YtUbnXbFrapur+JKjIhiTP0BQh989qMFUY/x+pBYJJDJBrYqeMQJPiL3+U0U/M4JcavT15Pj
pwDbNGWOmqoeawHK9WGEWuQhrv/2G2rnXIbOO7R9t727qmx/G9aPLBg9l7ALCmm9NNMYl/RsEoOA
bj1xk9y5Hd8aEedEzilfdbMV2HoMsIaoXQ5iaf7wGxH2erRreM2UIkfbxaTAHw4NCiBCP6aEu3Aj
Cj4qTq2qs6lpvnIjM8WJH7DGXXqKTyRo8ygh53LaPiUi+BJN9Z1Y8UaM4qJTyoZwZx4Dci54Nz0F
OyIH0bbxOzMReYSi0f7Za+xdBSY8mzV2j3Jyhmpmmtf5u4DlX/yadhbRgNR7RUd81jxp/qkGdZw4
8zP64S5EVQXrJsMlJmfUwPxDoujPrc/9npu4S1AFeRsWTYEhKZr2XWeYPEachSe/QXHWEZYn5iFD
xzvTflBxp0+QKfWTD+IuP9Xnua26XJIzHIXeF3x6mjY/CX/uwlOQh0tMXKPpeFWHmMtvRUjuVVDd
2FtcdMr2Yob1gEC3OZ6GE/s9wDXpzrF9o20Xnap5Gxcq5uQcxvXnRre/x7a5E9Hcavp6zfvpkFAL
gwJUj27znT7PKnnsB3nnbfVW087R1s88iGAqgxEpv9l+O8dN6Hccu8wUrBnZrCnGg9n6FI+H1agH
r5nt8lI8r4IOke91J6l/J/Webq1fDRl3YSm2QTG0VxiOvireN7pOFdd+91iXlCq2qZSi7U02kLlN
Y7Pux70cqqPfmDgn2y6icJnqip1rVnwugw36afvmebl0yaiyZAsnvWLnZMq/VnPyNa5XvxPZJaOm
uFtWPl9XTZe/axZ1CBviN7VdLMrYMhnmBdMkn3CfGwsFxbA88htvl4vSSVFvBYqOs1616qmIG36c
Kn7vLnxjVbpYlAbyTgJDseCT6eus+9PaTn6iSdwlkuJ4V5Wt9xq0IY9TbsTf7bL6xW4uklQpFuZB
YSiQ1AA2PdPjvhjPpq9D9dMe2FRrruI5qDI2pKGo0nX46rVyXBopYtYk+YqGUdSBDdYezBT7xSUu
iiShM5nH3bSfZznztAr7FZWSUB/x67hzTVwDVueSJlU2TxUcw/X3Luz8ICruWifC772OVF41GRYQ
ACoClJankAcb/b6mSyNp1P8sNRl0Ntfl/hQWsNsMZ9+UjosjrUU9JHKobQZH+b963n7voyX3O+Zd
GEkHudFmbfaz7mSYbmwmKVN+FmyI9V5P8r2zM6sis58Nb4/C5F84L++lFW7sKa59Yhcb0gPtbrKA
11/zHWXvg5Ge11hX3IkMcWwtbNTP07iu+iD7KoLcfjXzO8nBW513gtl8VtisaK+zPJB/BdDbqEjl
GeEz5+hcdUB6WkQNXpJzaD62w/rAVXKvnPZ62X4jmeNKPC0DGSBklthsa1v7bakF+Q3+2OpTMSf3
/CBuDY6TrYmhESrinTfZvmx/6cq8MEW82C/u6jz1rCM5RZlxllijXkQbkedadtOdK8q/Q/zG4LgA
UjTKal0X3WRQ9oZz+Gq6B27F9lDojR6YFPOh6CzJU6rG8csexvvjgjn8bQmW8U88CxR/Mpzv+dFM
8I2s5zL8tvZIcYS0L5tHaFSOBx1UND8xIvtjoYbwYR9kc/Tafl3AiZcTNAEx7mc8Ph23AP4b/Voz
v13G5Zs2rjYpFminxtOeVqZ9rMd79YD/nj5vDfp1pv50klawrhohh2wzFWALPijQ0EcoM07RUwVM
pj2MQRTLA6k6qL+tg3oC8hq0hyDI18OcFOI01AJZQTlWwZHpmFYpSjqGz1xTkuXFrB7LYibHGrIm
jxEqyf+cujh6hyJ1FJKrJOmPOd3wYeg1qmm4oL8vU14+SCb7l57hednAqub5aked5V137/3ixgpx
oat8UHXVDRjO0PzolyQj0/ToNwuuv/jTYEbwSJmadrAISwT52M3jmrIxifzeNl2kS43zPCYF+r1X
9F24/Fl7gsxwCn3d7wS+JbgfoDopD4sjih+/wkXGDx7nLsxla0mB0QZ11q39p6TMf4g5v7Nj3PiQ
LslVRwHTKCIss7Za6nSM++qxKz2L5bmLchm2Rk2rW53tQcdf1siuEFDxdF3hLs0FTEkmeZmoLKyi
dyEhQE20Xwzrslzw5+ZGQ4wrAxf5dx70X3Yq/Kagi3K1c9XugVIqw9B/iAJkNCOz+jmXcxfiMpWy
Ar6eKitwJ0k3g+extqj8EhAuwwUSnUaBWYKzqIK/6hEZH9TJeG7Qrr5VMZpgK/YxOPNN/cEKmwnt
R7ZxV+BK6RLeYhZX+bEfKni6q+fO8PCD137lsltDsOmwjOcSyO/wjjRwU62G1u8plbns1pSvEmII
bZE1rFyPU9vAMqHYva47zMW0eFOIIgTJedZU5SfUQG4HYxqvXAFzKa2GLyF0D8IiMzpYT5blcYpq
sE8+Y85cTmsf23hfsYrOyFqNzzLe96Ppmd8TM8wXXu/km40XPZU0Po87zGYNHmaeiEn88DXmwlmm
3KA0Xe/xuRfrfLCV5OlUzoFXJo+5glaN7Wm9QCDyPNCkPgx0P65d6cf1MVdqaiuigUbhFp8DC5f4
SkR/yXYcvS4kzBWbGnro+VAUmp5VwMt3ecD/CsKx85yNbkA/Ut3FBLIBYVl9yi1fTlru96qvrvPi
v+Efc3mpuNQ9pKfz8IyiSvEQwaXuDIKqO9qWz36f1cWmupYG9VqS8DyuEz3Sjm2fk7VPfv/1cvr3
UvnWX+DkrPm+dxwur9G5jwYW/YXag+jTohOSlrui5xE2IoeQQzRu7vL6A9xmYc800O3TVor547jI
4scIQwj9ICTUPXOt+YOshuW3iOXkvUCw+gDTL/KFmqR+nMM9OUxQiH5GSUADfmPwK4VmLq8jy5mK
uavlWXLTvoNYGX8ZbAgpl1+P0dtxEnMBMOhzA53JQ3kWS/5nF9hP8KL2CgiYS3vRAFPmGsucA023
8x5366EIk3uR+q3Z6cTTTZxAqK5b5RnqHAZln124H1jY09+omhuvwIC5zNfIJJy11kkiWVFsX+Mp
3k6RLu+l5a6z8K3Z6aQTLIG3YQNfqbPCm/hvdVeszxU2z+LQTcnAD6TtITYUCnZPn/KaG3rr95zN
Ao+f02z3Tp6XJE6OqGndHkse1EdImqiHBmHK9ztT6trgGz/kAlqE7vVYLXgfYnqi8ycr4qo/tH1D
j7HuzcFChTzduLSfCgMp0yMcIxlK3Kid8AWHHm4FyZW7Zb0Uz2FdiT+UXIvPdb0lH4F+DTYV3cyx
Hg0BubEveP4LoJ6OoPZjTHT5vhqD4hEKXMtnDUGV56npyyElRRNmSBt82StRnGxp60eDgppepzGf
6WOyNdtjx4Pmi+Y2uFgdjksKk7sqtVoNfxSsunepvrHeXIisGetGqy7fz83UQEmRNuspUvxOsvTG
F3YhMt7PPXIXdXiusKofIURQPUgj7MnUffvboLbqzgvVv9fht77wtQM/XWbLbai6JmlxNECfmDy3
Zulg+AFeIl1gQXQC49T8AamC7juKI+SpZuU/lNUipWbTqcJDyONQbvEdLOHGiP6H5hEdrQtww+fB
7j8GqNKkucHQ3pnLb09lF+gJOgvtP9Gzs5jCv1aT6mG8cxO78a1crzoeFHUVagTvJGjWdG5UfyBk
kWm0i/jQk2T3iz9cKaC6NqGiecfwqWp+CPLxsYk8eW32H/pv+D9n39Kdp64t+4sYAxBIosvje/nt
JE68OgyvxJYESCAhHuLXn8pu7nHvaZzmWokd+0NozllVs0pYWA+z5IZ3iX0hIrs9ObhV//u/f/h/
Wev/1yn7ryt+WQLsuZYku+VDUbyx2O830lF9n3VsbGYhxtM28XBjGd/+TyBN+t+KQBevga69zW4d
4NdbhqNaI1Ox/T+NVOl/awETaYM8vM5utsjcTRmTlE4lxf9tePhvc7AwUhKHnJCbOXZjSjeiIxEb
T3/87w8Day7/n5LL/quAAPCeBgXI+DbGVIqskh38YV01xiTK0rKA0Un8emwrnf8o4NiFKbuj2+E0
kHZbBDMhxdO8deXRox5MJaLtTEefBcjFdajcnCyrrDxHUPdcHuMckr6KGBmyN/+fV7D0O2jUL7HY
QuwlaITleOxon4vfMDPoAU3tAsERSDc/dGceU7UNjQtFehZwUY+aOR5RLPZ1UReNRV/eSAKHY99a
dwaNf5/2oUMUoQktpO8mj6tMy7yGfSOM4RKJAlx4rMBdbMTz+wHegi+Jitusjg8lt3Jpe3mCYfKX
UNHxp/1rsTMsvittXPifLdvbx1EM9F0X+/JkpYlPksEVfTta3X2FObixHHY6tE8O9hm/NOdxdJbY
0h6e2DLjeJQzuj+NQ666qOxJYp8K1bt61nFXwp0Fzzj0K6/dkmvMusTeq0RJJDHbqezp8G3qj+y+
wO8Aw2jp92qYk7amUd9VfbfoF+Z2xDOmzrLThMf5HMNiZn0shnYfqzY3+RM84tunqGXqMiw6icoF
XuBVf8AR+HL0ezp9gxybjqXUxa+og6UbZ4KmNdHpj0yo+HebpV809ONt6pR7ywsuxhLrSLGqoB/r
ayi481pP81y7zC+njosZEhAVtQCTGQwF3TpPb9M8pMgAGSRSTp0s0uWySSSVPxXRDhG+XDe7XTrX
7uSHHSfLmmg0+Pol5PtfHDozfbUyqi9W0eSKBzDipzQdxPXXaRMwhpk2oD++VIjm695awTc4j819
EWSDa3PsfBWZgZv7hONLS6LGtTqciJ+VFnFWDdioOrVi1MjSXbZsiWo/b6O4+n5Q8snsizspnPf7
ISABcSHTjIg7NrHazIqUOYYSU5tBu+mF9XyIT/lsWXwyRUroqcv3wrX1pA9gAiVA9HF6Mixa+ENu
WyvfjLU0fhp5cnhatugc48pI09seP4kdojPAw/QwlTKgkm40M8twSsO8uRMWaAX5WP2qjueoNciF
UZDtT7/SNfQbksFGkm62TMFYrGU/rau5T9N4IPc7iCn1Wx0iUfeJmvFXNT6T/AUpNnFUBjyM/CRV
buiJzK7gl820jlcmbiEwK6cYKTrVOoeCP7SGFeKdQRvrTlC6w5eHj/iC+tBjBFOCbc98+4IMCNh5
QexNt5O0U6Y+YfI1g8vDcLaKp4ngIJ75sq70No5Th5S3SSvgDZNYwHJ7BMyuzz1fRNO5qAWpa4Vd
WTkX20Z/DoSQ6d0GREe+8Ezn6FhihNI/ZUsykcthMrZ/IfM9WrFtuSkLQ/c9EleiYcVQJ7Lr5NVT
OflPUriOPPC46/1774qdXwjJVfRD6GxCAznObOdQZHQkqzjbpvYNX2WW58nmR8zKjUTcPCoWz8sZ
lot0aTI9x+b7wLJ9eWAJzjVsgXXEGpvSMP2Ev9aSY9IcJM4xYjKK89QvhX04iPDyUnSdtr/ig6f6
IWTTLJJqdTZeRImQLkKvDBYE5o9ru7/7JCO2Ss5dAm+Sy7DrIO4mSC6TC5UFOnfouPfhuO6FXjdR
9Xk+qtrHe/b3dl2SaP1pDjr607TYidynuI1C3oxqbLtbr7BS9XPNKIUDEDUFTUtjtjYTJVbpINsZ
cFfo647fqXtx2D0am7Zo5/yKheV8eDdtmNlNImbypJzMh/Ow4e/DhPwY2wZuoNy+tCkiqoayS/p0
vKCNCZuuc7PGwwULh2o3p6PgsFQPAx7MY0QzsIFImF00PaMQYW8gKZTy121cNvPJkPJJL+mI1chS
wbhClLOjztXT3A/Jn8Ot0XLWCczrutI5toaSyjyqxZyoSFexHu3yMaZsj5/NYHqD6HIsSgv4TCWx
FYCpKGCkeSi6+CiPZESBKnKt2n+xybtFr8wmyXIzcObZz5keGL9P+mTlv7sxTZIfHpZG5tRR4ttf
JHFb+qBZZv1r1uGQfq1ptLKrBH1r43KK0iT7N4tT7y7kyKL4bjbrbsocin/7ydZ1DbIkKwI2f7JU
zclpVJBNP/Q+pvv9ZgmGo3JYBe8/Fr+0xSNPhlm+73gRVllmbJvbHzyoNjp17ZbSU8rCLu4VFgii
ypKQ5LLWaUZgvRdt0bl3i83vNrDY6gPYUTpYbC+tSTfXrUoL4Cwxikn8G0l4sarxD+m+r/++HHOo
Wnjjha1MTepi1qQ0yft7lSL2W1UHHDnWP4e2c//RmbzzH/5QEcN4Frrwg4+8l9/JCJXI5zIoEsba
8Ygu+YkqAjyp8X5K+D0c5LR7SbsonuVFww+PbxV2Sb29LNLuRFymolXhU0OujvKgcpK1DRY/C61K
PtAp30t6aJVTGCNj6zgrfTpF633KrWpLU7QZQ7Vt2xlGuNR5lycNdAGUz7UkJh+zM1tWv7zPCkY6
+XlDIgLsOEMGpdw/3ZJbHyq6rCDLdWixCFbyYMRKS2qSiK9YA1L7uR34OPfnllAqklrRgkfmBnh+
IS/pCvPArSJ7Qe1Hp80yTSXpE6luo/xrKlVlKhn0UQ58Yz12l9bpoDVfvWGyKsBJxufORMhSglsd
6fIrTCZDf2GRSdavPJ4oO2+piqazBPTE6/ygbqtmpjs0TLuaZa5OychaMYCUWalpaLce4TzQrU/f
o1aaudkXnn11BzPJJ9Mr6S/TjsAWn2ZpNXhlntNoz+OS9kmXnZGiLPhdIdJ4R5BbzvdwyY+E3Dhc
rwPq9ab7U+uiNf5hSC+OhhZRm3dnke59dB/maE1+c53GF3i2Zd2ZI6e2a+DAPedrVaxI6XtQMk7S
h3EP8AqqgNKlUBPZrX0WWhhsjet1tViAIOEaLc40YltgVzstcDhc4SFwLtBGuX9A40K4hl+ZzPzq
+mKzRSnNXrCGEw7lU3kgFsFcN3SWuDVUp5aygAPmC4cGy9gSXdWWmXPofZq+JgfdRXQiLLb7TdNR
dS9RMsPCLsvTFO0aXt0EHh2MmEL+KyJi3YUrdkt4Nl5lCoMp3LDF+L5NBdzJ7Hz0qu5YSPk1T2bH
8WezieYyAgqn/u1Di/2LY5WRvKGzpuSXd6hcTxD56fS1nY64v66e4wBS6BNAbPgu9/qMLHKLn4T3
2bFc8Pz2/uWgOfJOZ63+gHRCMeza4yIQr/jF2CyXudxWs07PBL7cyz2bZOieCNaS8qewA9z9Fghk
uBfoFLWS5TrIHPbUAwnhhEiGefwskiTKT4PwMX/PFrZs3/IFQu9vrdCu/d3hZ0W/0zN2yH9azxCZ
DsHwIenToYtuxOrkMPgYv1lMTSnjQWG5Ys4C3l83r3tSAbFVoRzjjIkrB7596vYRiif4N03qnPYr
m3FX7H331NJFROgohxgpl5A1qEJDMtKsnCOIOKcxMh6rWGkXfVtGq6atATHR5tNlGLrhXDCOUu1Z
ywtZucJEBM3ZkbM/LSzYiK3oOm3xI123XF3T/cjHMoXP9fnQWfeNdVogZLlnmONOYzdmipdbvMT6
IePOTLLsO67tY9r2w5iUC0X4L+pz5NIZDy4S3fEAx1K5jFU3hVDi/0cQVw25XF5mFAhcfxDStm4v
xaxMTYLbpz95G6IXemSY3jVs9u4M2nR/4EZL3QG8LovEd5xa+J8y2Fpu15mjiS6xShbix8RbDjK2
LfJC3FOEAWZoGdaRLw2+8XDpYWSwf5dsKrb9wRbJZJ+3sQ2sHpZhiF/QKKgYq5R98OIU6Ziy16VA
t3Iyji78xRWT3M7zwtr7jHusDRe5OKPlEj1WT+K+0GdIsEnydKAN1M2U4lyNjcOO8Wyvaz7mk0VH
/Rffk8kaPails+vXvHWe/bvBauFtoyn/xHCKy+xUBA2j4TVt96WeYDX6JyCiqVKgEk9+htdMWzne
isxUuHzIGppuwwKPPWcLkAx7FQh0tg0G/KLndbYQvX2XkxSbr8HIeivqKDs4QRLA4tLlOS/mLX1G
mG30ruzGIZcRmAx4RYJRPX/DZAw/kaWfkCGIBCpk07KqixyN4BoFaDXLa5kZD/MuX/gHuZP4YybU
yqnau6hL2zpdpyhhpe6wCfDLJlm01RHZzdIjcnxr1we7bx0CW3yLTnYB3RUPaTPvop3+4WriW9Pj
jchfOX6J5VZYtuVDBcrH152dwlJmMx+HUkf0b3SdgStuinF3GtaPERsayTnwv4k8FdsjF73hktXU
YXaN+tAcErEoW1m4dM/y0k4wVjzTXubyIeyOkMuGFNIFweWwVJGlFxp0y3yAmci/Id2nd/catphp
ARfABZW0jUnJXD+iPAIjuNHhb2ppBmfGhm9LXhsiSFq7Pt7f1cajM0vT7MksIYrqaMd/A3snnxZb
1dPJd7Z7wFmhdxnvC5BQPkSVXydy1SSs37udjt8Wlvd7CT+zAuMagExfJmCLQhnDLmgsvtMs20FD
mOmTdDPZAK1DcmLdfpS7KOgLXzFioSWBDV2CsfCscNNCinZkWOHb+ueZONzwe3uQmxq1u8PbNSfV
iCgdAN3Fce1hrVFRf3h039t6yWOPBmV3CPoOXFdQUbtzN62iTvJjvswkb89MtNutU7igeLKO1aTH
/CFJANgkcurQsEEYx7PWwf3+iBs2u6SEJ19f8ZRsFTIPx/O6ZtP7vM64tOAsVnctSxp4UVG0CIaV
hG8/nS96jGUZGiePkfsY5riRHe6MJWVH1Xu6lXxElGkgADwQRv5G5Opx5CB8x0XRNhHwkxSfQdSe
fB87TEyjv4Zo/41wToquUWBg0ww/jxr7vUr2ucXnL9JkrnTv7R3S7VNMAdnyZS1NfkwDro9MRev7
MM5bZTNHnxHf1v3oSNdeEbbY3jpuDe4TO5cksrTSXSKaoAjcWxKqRQPVONomWdjogk3jpQ62Q0uH
QAz/zxI6Xk4t5NMddCLfsTUGtokSceIILb70E5pACO/2I6vySLcw7cPYHKA9OkPjRe9S5EdMZY6r
4SzGlSJflxAvm73NuIZ9Vb7/m1mHBhjDbfZs+1Fh/Gf79AnxZHyZsyi8Zlj8PI+CrT1WHg58aELl
tehs3AzETr/NuvG7hdL5m9inFCc/VSBTKJBkicNwsrmA73Y3ZZe8E7qBWTYOutPmMigXjioUfjvp
yPayjG0rP8Wg1VNXEPFr3HpapmukdUNkMr4Npt3DqdfdTG8qHvuT0p4udZIN5lsuxPQyZUP+0SaT
+kKeW4RoKYrGrOD8xzFGEXlAcIF8Wp1pr1sqi6jc4TxRYzEdPUDol/GsQAJ9eNyD9kIPwFx1J0V7
7vIWiYfZNMSyOlQbLm2RCNmMcRRtJYv7LqmnccwBbs1rcICOusXUPcpX0x5tSN5nvaMul2oI8V2S
scO/pbmH5X6Rr5FqBswxc4NpPcvK+SjkIzmYeCAJ7ReEt7IBIJIOv+M46HcKvcEDjWD2hmeHERFj
5Qo8AXUyajzj7htc1ODx6RZEnXy1quunKkYP9Si6dKeQlHpEibP+mJ9FghbTH91yC0uKxC+TcCse
wYZN/eOB9lc0vc/EE3w5TVEfAhm++OnRX1Qcpf6D0p1dofMbTymN3FfrY3cA89zaG7S9kpUGvWpe
4XR0ohpipJdVKUTnT4RteI229W+QGUtymAAMLtryU7rnzJWOFQWMYWc2aexxdsReB4bq12hN7F9T
8kmhg9T5i0ztTB8i5/mfmCkjK4poK8x4CDF+j6eM4RSDAYgbCGLQpjA81bEZePD/oMebfyL2rf0c
rSN5mfBIpBXdMrTGcjEr1OA7pswqrMW64GWZ419q3JZHXArJh7Ny+3Sg5Z43juXBMo57nMloO/zD
thX0tkkhf9PB5/+iZWM/TawZZjJh1uguwP38S7bo38p0ykJXC/RJj+sxy6PKdlLcJWJOcZn7OX3t
Pbq3Msb5l+WxDuIuRQciK9uZdD61+3yYk5izdbzSZNQ3m/yFQBj+saLEtzAefacGqDFYOVQEmxDs
J1K6s6EW+QKhcYolg7xaNmQQPvo87uEVyiYspD3PO8PNxjPcf8/HsbTRrx1d3S13u296mNvR+oh3
IK7wPuqLBgIP/w02iXDRj7Od54iiaUXxcoBrvQDxwGyGSzFuAQzxYby3Po5txUyIoMy1uC/kaGn6
U4qpeDrSffw+JnAVqw/mW1dlSPxxtbftfCwoB/tsvw00O357DyO2PeZz1kRBm1eCGPJ/olGz8+i4
V3eLJWj/cpv18yVsSr3RQ5G1jjHPvmww0/zsjn7oL5DYHUvldkB7J6qxtomFiEG/D5BDP2H5yjxO
DFs7TZuP0jXALOhaGcwg4iaAyi8XfEVxSyExMmfCEtrVGXUjnlOsrKh2HrupoRQa40rGTGLmgObD
195l5KXYAh4ovre0JZPmeIo1tMvliGKBMA+yo2SNMMs0d5votg+Vz7MrbRjAZ1Cb8XOcOQ8AJQQ0
4dm8QYW8qn5jAGeFrCUSmY9GkV2MN3UMeFN7SDXSKz43QZuc+O6qCjB8m/FJfE3x0X1EywbofUBj
8lAQbCac2niaw5X1/ZhdTZGxX24Z1/6ZUYUI9qU/DF4IVDZqrwAPZN84BoDsckT7Sqts0fyulXvA
ZglySgBr03VNntB7BY8pYfWy4useK4xw3brVrSV/62/ajkVxEV70PzMVy+ml8ImMXlhI0lChQR/3
czRP8GjvA0uel9V0H70/MEjnKgDOhKVLD24lyZLfg2ToQGDzM4sm8RNE2LFzZHnI4iz3mGnXeK+V
Vexp6qL1X+cXBYeufiwaTHgAVrDaMw0IgpLDR752pGbH0qU46mGVtaHoDBwGs/HEi02eHdYtWdmr
PPp9rIw9AJHg9ByIDde/wZXdbzK5+HV1QmMWcq2+n+JF22cmSXwFBPksh408JQijvMEZDp/sGEbs
Vrq0ZQAbjZbkbOYdklWjFvE+FUPoyjgh61VT32VVqnZxPlI42P/yCCRoYjs7NPjjdj9lXYYpfduN
rfM9F/E5Ysn0005zWtToet0I7fq4TGcb1h4lecFgVk59ypsRQGVR6jFBQMiayekhTXjnyxmdpS4z
ov2rNDB8wO2y6fOYDMcfSRawwoOEwevjlK7ON0WBdd9bbnH1A+Xl6C5yZea/nkERmrU4tTAcKX2u
Mlnv9BjXBunyRXfpacxpBXSU6BPsmPRWm5iqotoEFvnpvFFwHoGGsaQKiE2ZxBtuVJKZ4jHn0V5F
GVe/d9L3K2YMFa+nLnYjQyrkjp4nDuJEU1N0ZVQgCwWTA0z4SiFH7a+HmYKtzRgkL4cBGYa1ttwn
sHCf+itbCH0Cbp3X3UDEI28znJNUsTfqU+BVHGNuCeuLVr+JyMMXud+LAa1eV/wnlivr+joH3fj3
V4EIpNyKRdhyS4g/E2OOuNQzGZo9z/V7u0h/SrcFQ7+cNXiWtXCvixvDP3m85Nis1yAQqs2h5W4W
pXATQNrE42cJd/nvw3H08OBqp/416hHH9Gg54mQwrG8w+hhBTYQmb6Md6CgkytN5RMwyqfDiMVPO
E9zjS1Bp4XUUNiw1MH3UgXQB/lf6KZ78NRYD+xCF7M3XQaatKzFeAi2IpxEfkkFO7l3rSJdWxmQG
etxWRsezpaLtz26MVosO2Rf30Or753aBeVpDjeK8VhCt+XpnRX9UrrXidcdmx1oFeCx8B7PmPqeE
BYSmdEl3yYekO6POozIJq28auBiWnDA1/mUWVvmkNpwpmNWFIb+TdpPzLShGJxBqwBkuiyj03gxd
GD4swO5GjK36tWV0fYclbPgTMNjcAMDj1JGwf4d7E3YFByzr8FPf2uxpwWhzxaultjqQzA6VcVhY
wnQzMALrIhLN35Mx8/RM9ThM178S+VCBHNgeTQZdwB0ILFP8E/YjARvn0H3jwnD6c5pc+O0OmYrT
Fq/J906AHRPKJlcoF+jdsiUtAkanfD7vR6vQoYOM+fTU4RQIvieQz5CJgRimFnNvi6TWnAL4W7Er
8p1v21Pa5lmt86xfL2gQxrJLg0RPYf2fYtzn9QFpqyZtDBXHXY+Etiu3xN37TednGXOEDwOWkzkw
X6Qp1Yj03a8jHjQAUvjoXjWbUeDQzam51HvmADsALkWIIxYlzpDXp3+kBalSrhHIGa+69WvF/o/C
Vb/25ShU+xYGuzMcr5mNtYjciotns/4hj3b1pbMCTXAOx/ccWQoZWBYm1PYweWPHy+h5/22PJEhO
LI392FHaUIznQwHA3DMQwZabW6uL5DVEBA6JMoqbdUrHJonBlXW4Y3DREXSGhEvWkDQWt2NazGkj
+OeT2MvTrEZgfkWPIqNB8pSGcXkCLDyJcmOrsvUCZO217wtMYrDZBPXu4vZhUiNa3rXf/cfa9bZu
XZ6jqkSDLieeHqdWweEPnJVoq3Et0svGzPrG9mUZKu9wh2DjhD1smk0XElqTgdtR9AkTGPhukGaV
GXIHEKAV5H0e1HryWogXKAd47Snb6n3Kt59LNIc6BeX8alk0PGnEpVSAOceLZG30hrcdctEYHvol
0LDkvLQubrYZAAJqoTgPZOnxBqkWYwlHIFqltcJ7qQ+DFi5g34Nu8iNJLNYvcz5idFPLo9PQe/IW
fW+VgNq6pDMwgNgJ9bAQk5aARHeMnB5mibvLXImEK3guFxmpg7avK1QhdUqwSpXvLL/osd0vWQIy
1pgQ7jFshNOON+J5zSN1gSQpvw7DyE8+0scZriPDvR/yojG2+22wylbhS7GUNblWlcvYI2o1jCrU
Y7EXz32Xx2+bGtMaxGT8BFB3eJyUTn7jsJP6yORYEbK2bb2PMVgOkYpyJDIuW3O0Tduv3QcRwAyJ
jsVlVomsmThm3OJR9AG5WQtAU30kgeozYlP5aeXQY+FcZH8YVg8X2RwE8GDdIST7RTLlT0CkQYu2
+14Tx5Yz84FFpWrXf2G1B2imW46rHbM/aLg/rdjoK9Z0EZAMW4HHvQNntQGn/x6LmJ1B+6a1ivbi
ygsXPc6b/aDTODW9lWBXRFsg4RPUHkaQDtWyY9l3IAvzGaBVf4tzLK1BdGhRyEP3mWZ+vACHpC+D
899nNqi3IaaIZVvQA2BDaW5hz9b3d3BO5a/JoFh9OOARp4gWuuylK9JyHIMug2dx3ZrkN/bKZnye
a14fhdPQr8hAWWOwtesqKFlMWWz5ulUS6gmJYo/Vhdr2kDXZ3YvnPVLvaQcXsQ+5GbLDKZTFhmaN
QLZjtchDanLe/IJC2NMIfMyzDV0s7vUypyQ6BYrVKqBS3osjxwug8/XnehS7uaBtC/s3QKndCLIq
uKz4Iec1+533YZRPsdyZbcaEB/elAjl8X+5bn0+1nKVNH44CdsofXNl4vOHjxrp6nkJJAJrbTfIp
hVU8uT+c7utMrDr9GUhy2FvaJxp0I/GbtK8FVsocyt6aoErGg022H8XipP3k0UZtKM2kEgc5L/4A
3QYML7cS7tOLrJasE8B0Q1L8s/gBPXTGuHgE/dknjVtN+59txK5Jmfff5bYoXW4zd1HTrrYLFUBd
htYy85COoyIiZBYa0mlM5UewfQbOq40yOjwq0do3DJQTeqQB142u1HCEtxje4O6lUHyTJxhbJXFV
DHZ6AKiSQs7Qt/30tUK9Z75PXR7MawLDf1cVCoV/R/rH5rpS4WXt7sd5sroqEjhsYu4EjZWVKMvG
PBnvD3zS4gBaW/YBgHU1bIkD1UAySGZuRUGycI99z1b88tEY+BO6rVi9hS0/pvJYsml7U8biMKUp
qKekIWFL30G88uS5B8giviTs/74WBiU2LOYgVFf1mscc0+wIhOE6uiUhFZCmI3pG6+NFM3MZfS82
nBL432a9tDGECYr1LWKz8xzh2dGiDBLdvAJu7PMVzs4Vl3zZv3kJcqZWM1RPUclGCH2hpR39rkH7
xm28fCXbBAVfAz5vzPL7fZCIC5ppC+kD6r53DbKLo+VXn0dm+ywAKfEUxnluR1J3usDLda8syjow
ZZQnBfJv3ifxk3QRGHH4gxAeXfUkZ67rboLc7DakkBz1IOMRNvBQhFwnF+h9XLjOLpr1WLNZ8+Fx
3t1enJns+GSviI8SaIsQunv8k62LFtUWE2zLCrOAaaq1hgvuDwloi7zsiESYbL3PbKEtzDIQvw7f
1OTIHxHkUSwgrVMoNOIMn9Ba5i0EA1MZRWK/nxN4Huo7zKSYdkuTwiztTx7yPJ9PZKXqgPxHjoAs
7rDYK0Z32tUKDGyJBR0eLPiw4TcILHP8nHFh5V9d4mMQk1QNm4ovMdZAM41egUErB26rx+9e+1Qr
njRHQo3B7CR95OFgeiQR0IazxsMUwxX3CQY4xNyN6fE/HJ3ZUtzKEkW/SBGaSsOr1DN0MxowLwqM
fTRLpdJY9fV3cd9OhH0w0FJVZu61d37Y+RLKnTdOUVk/Ixbotb9Fthu29o70kcH8CZw82L6acC5q
FG4dNH82JgLzcCg9Ly8OMiq3QaajK8xwzQ0CNnnTAa7ijfFAezQ/3vlnadg1iAC/TEOKHprTGREn
aWMKrfAnJCQnuv8x76/DPW9fEy27aNLqCpXedFdH0Jr1B+7SMGLz7yzoT7THOcFvum3kH17myr/a
k1sOybB6q39wqqng7a9Z0ZouzhiRPzLF/+WFXX4t1D/bhM5ViGhM2ZwZt/lR+rlpnrNg5Lo2Nmus
OEyC6oy41YqXOirn7GG1m2W6WhI69UJQBdvTslG1O5h1sWfTvKA2WYbobxFXdZxsXjXwiuaUFZSM
w2S9tZzZ/Z6fv5n3JWh0g38+8vZOYJv5lvkMdL5EbgL5CfHl/h28zUSMFhBQGWuvkX8vEKnpOZA2
vGMWKIArp4+b50iWMRvEtsAOgt3S2K4iTsBvPgogm/khpr3QKcJoOFyLntXDB+3x/u5ljAicePNm
pJsOBUjx29pPq7ePHXsbE/oH86D7fjV9smDwMGlVMX99tKBexAGJmcUslaeFpiDZhrvBHeYtzbIm
K05kxhWokoVmXw4vD27O3t2eh9xa/Xd7Dezty2a9tbPTMw05w9FFv22usyiKY2Ibfy9O3B+nFWLN
y4PwHHsTYz8BW5q6dcOCn8i1eZUYZFS86GXIBDtmi0Yac4+ZXd9DASTCFCER+jwA7mtWC6ZEsrEa
Euir5nH0oyF4GKl2KVqKad5QC6v2UtdlaM4BHvcz+HrwLeLNLvYAG/aHG4TLS84nS/TgOmgyW9sA
GjS01bOCEQj/Bszm/2QZb8tpq7u125GDwGQwtCkFzyHqu38BSlie/NLXDPnbLmLZkrCX21pbVX1X
1UVPteG185cvY2+72VssP9Hytr9tFrZ1Gsus8JN+9n1UvRyfiAW9mq5xtkRptVRFy8XBJhXGjPzn
TCWM1MSHlSelsZqrbKJg3+XtchRRuFVkza+MIeyfF7l3Y9QQLdVnsU4GzxVyOnfFIvOQUahbv7nj
0v9rEAr/koDcmxfji+FTW9gOnipWIWV3StUWGcPaWuJDhkKu9oCTRu7ibmwpTFav6G5CE4eWdiVD
lAOer8p6DuA7MHuZWv1BkvvhjH/G9WOybf3MRH8rJJJdndsqQ4nJKy9dyxkCTmgv7lnhFXk1F6qw
swcGuHi9EnjXevyP3VK5sy9AWSi27HiO610ndOscLaks98Pus354460K1x//AwOudWCB6EPMGFsl
fHBt+G+MZf2ndPrB4Rkyc3Egh1MGdzBkXNXliO8riOshTI3luCcApWrEW8lgYRp7+bQE7sBwU4Eq
lI+52/v5M4Oq4JkRbJ3/DUZ6Cnuulo+e7MYnLKZblzoB5wOWqXnk7LfmxnrOObue/GzLwzQMFxHt
g62owU7DwfLLu7WRXvNe+7LjuMwLS5xWGrDwFEeMjA5hwHjkAOFVzrvcXkFUWh3h3RH5AOMTNpWt
Xwb+dFMJ+2Z8zqXQ7yI97tk+QNyGl+eD+9puDHe3Y+O2xtvVGPce84ktAnsfKonnyrRrmxYsqWU8
u7ox4EpCMHzYPxS6LrLPRjSVuGcgtGRRGsgs8hOGSGbYe0MQimuUUxo/sJtKndu+9HxEaDVwLs1V
PF6mSK+vcjQDy4aFOxZJPLSoDj0S57HVc34OW07606LncWUZIwAfAgfn0J3UI9vPwUft+qXnVgJq
73zNj5dLBpUfwsy9v19j6fNtLOuidqsp+SmCkgTUYM66l3hbw1c7DuJ3d+BJTlnnZlv/6U0W/Lfo
sn/u5KnPyF7C/rChYC1Jkckt3zeG0XFqUZYF3y5nn1Ukc0zKyHO0BsLsl7YYhzcfZ791aMg2yf52
lBnhu5FieVK529xZlDrPo4wGGJRa8Xk1mdBoDPMcJrblVyOD41CPPPVz0w3Foz90jf2wOHCo9002
WfeyhWjh5uz0TbJk3oXOrur6NkwFmgrkJ4artmiavQitghyAZjICtdzJvdcObu7cO1OQP3atKtKV
LiGRNNNLsoogPqkOvnPprOGD9UFjnDS5WzxIh+idR8GpWOxMNfW/6UxyAIDBp+rqGeJ017ptFDvH
2GjUwC3VVZHakb9xiHVuTCyMt7mcUVFhfgfa6VOw5XH+weXdx2Yc7fypXSrVv0Qs9KzOqmiGn9qf
VyUx2mO8pBdPPG/BVMJeuwB+x4Lqv52SMNMG9oVZ5QsdSdzvB+UuN9/txDWX2XCOqRcALWLL9Z4h
WjZ/R7M1jm+mccErwzVom9dSZna3L/MNYsdBg2EiuGZjfrPZjvBQO3YnUBjqsT7ka9ZGp04uorwH
4qsYEC/DlP2HpFBNv4e4kf1rxo5okVBITXwCph2vGQNZ/wADP0WMHpeZPxynfjgqQPmCiwiN6RT3
07KeG8je52p2a/cgXZk1O6RhnT86JkPqLixgzFuLGEbATOvQmyde79rrs7FmHntZ59OES4KbT1wR
uPkhutIFVKx4q3DKizFIusxMw9UjMr89+bUpDALLBMvJjNwcx95qDw2Mz3lYOSqSCr/FklKoTreR
ndcXFRHJ0/V9/hSHY3+ZFpfturEVQANZGnpKobWIvWC76TVH/0r72WKT5qAyz/ugotBBGlp+7519
I8x/leQtel1NU16bzR0+RywneVL1bDhLaddXfZ2mOICv4OqYUoRYyD+pbae6m1GH1n07WON5JeWQ
b3Pow0eR/UThWrM333Qjyz8qDuQx3CYbf9LkbfYJhF+oQ7yakHRBQ5Gcdj9TnguzzIw5TlaYo89C
0+VfFAsRpv6yOl06l1N3BkNQz0Nv+QX1pvZ1vBM9V1cKBrYWj8tsoBB4EydatdD+D3SiTdupd+s9
//jgIzcMgXfnDZaMz2M7qGaHHYz9dllND/7NUz1/5kZPezgv7Ah+kPVqL52W3t5vWnc5uPkoKQit
7UEMS3So8qrW6TLPRIJNDofVrh/s6TiYsf9LhVXvF1Gv98J32gOOyXm3Ud7dzzlzzR7Pweca9xUP
pKwJQjKy3/nj1D46VSbbY1Pq+gFppD0VztY+DFbp7TnLXDTHTS8HRS2UVLGJT0JW+pHf8jTvKQkb
CU0S2FNKhwtd6sn8MOfoBU+Sy0bxAbLq+cXe2BHkx3LegVQQ5rrlM7Cqr2KI7r4OFWNBs3JfjKOP
JtKrqy9M/ltIf3N/VcqZHP+44iJyP5SqSpYOVGtz7462eHGLIHrPIN/yFI9RtiSRhUgcYl4dE9VW
7r8NOsokdrys10L066nxaiCY1iDQdupnbEB6+h0B6lHO7155315fB/0BcRXvAPJ206ZLRzT9OTfw
E63j5vJkZyL2KAlcEqvs3L/nE6MM2FQGWFU7A7nGtn/L2HzM6yV9azoI3DkPW6GnK1/kA2yLYBOC
CMwL3kNMrXWkaifNitk+GQFttM+b2upTBS9nSGXirojMmJ/z1doSSft1Ah8fX/paeRkzpWDRz2HU
MWgwJPP1Sa1CS98AZuHCKfqsX8HiIYevavm5601/dFwRTUeELr3tO65E+59tzz9bGiCd6pTBBIzh
6nmN2U30ufqBuTCwGgfLIOTeMk67kjbtcFcYjD39cbM739oNqKPFM+ISe5NmK6axSBD3BgrLyo6t
+JJVRaaAfRq6oxjiSNyF04xCqrmgTxyDgFlTJzMazLVfHunn/a9YjgGWI38pNhZH+/lbANx2sUNr
eBSkefl736jeuVFuztnO6UHk3+2ythgL2la0D9eNapmHNjoNPBPUbRTYRSpoH5HFHPaF7TB1zTpp
w6BXj6Zbi4xh3uYMTL7HPIPogK19oVJZZv7fMseS0fTdKzGloXVZJR3ffoyd4Zfv99uOAyV/ZX8E
pS3BeiXld2nigBVtSFJFAqfNQcA4kVPcRgS4kY5H0YUqv+z5jJ0vm8ZkX8y+EAeuSliFHGwIzaum
kk7UWkOerBrC9rpQsAYpt+k23hNGP1QHBwhEPzrzMDqIJqy/Ofycw+y9QZa0o0Q0UAwpXhKn2Oem
CoLHdcMbnshAbsFD3IrQPADyFesZLuJnc4HNW3WteFXbyxKK0T/pXJb0fva2+se4z5zin4vlgLxA
q2TUUSC4roldZ9HvuI/84JEtu6PPS20VLk6jvsl3QWGzsm7esjpIJw6FLlVywmaSDLBvw5OeuHs5
+vMGCCslrdHu0pELBDFiziZozlR7wLb38TwoAUTLMNv6xd9d/POG7ZjFuF5036q+z66O8ppsv3Zb
/ubNXfGFPYxxt1+INdwppQXj29j3o/kNNdbv7to1RPRhTAm2Cc46wGV7w3iQNh10smCZcpmrwgDs
auh4hkXj+MvFtCMP7RiW9rGLwuVfXsj4UARmlKfJo19IWIyqDyHUZ446M8+3oZ/m9mAWHannzsy1
BfRS5iyKyAqpiv0Sd/W3hYg/3roij8a978f6GITWqpO1bworqX5cBtTLbX7QWVliHsGsnAZbEP2F
M/Ofh0yW90UfooBGhUtnG60lsIkxkz4oSoktxSVjy1d0W371Vh7aTOGJe66SvFm87DT3ss1unmXs
H7fn1HkA5Ta02NUnoLD73a9j+dB1XahZEhyIVyFZP0qPbkfVvStwTV7XEXHiX16H+LxMV4Qv6gfj
QqBDQ774TLTbg1sJgxxlbebKg+RQSderOY2jyB4bA1r50tKwP/pcujAE+Op2mRg3c+9WZR0eImTu
T4otMvXcjlO0TOCczbs9iVjhBVSQ15H2Fkb9c+kntWsED04//B7jodsplJ9/QW5rShXy7E7Wshbv
xTp2r7zNCJcic08zKu/3UArzsm0iuHe70fzRZdUcyESq7kM7DNioAdOA+gBgWKrqm6AL2aWNKzSm
a7HdW4B5YzqrYUP1y9VHi6GB1lTO4a3FGcoNwd3pWF2LM7FmRB66k/wdl4GFnNaYNyDG7cGgPp4b
K8Q72GZxua+Isr+ztr68Oc1CZ2wyi+lXOBCNQyvmhhDm+XwYHHc5go5Mn3Bl1sNalCjskJh3GEuH
eI+hrfsLGmWnOGaY1o+r9RoVq3rutdy+SOXe7h3MKo9buF1qHqQjtdLwYi8Dd5cdqvkIfJ5fokWp
c2+50NVWTY1J/Je9d8TyzVwCN85YVPdQYbjA3M1heUssfgMOS1J8tvjnYmyBctj+2p9NLuyTu3b6
GnIKA5y0/XufA9VafCLfxVL2/3VNgJllm6zXDWromTyD9b5etvnsA4Hce16l/tbas84M+9YzX4rO
hrK6uEZBHd/nyw/RN2ZOA0noYPNU1MXNItWOkyxi8Oh0OWKYrfdopqiQANmC8dgGcxNXaJO46HHB
5HMgn8lk2hYQsMgaElrP9sl1ARzFanV7dyrXj3ZpGbky3CrinV5UcRqLbaItJrM+VRVN3+L55U6G
rcuVagOdsph2JPNGMOFO84Y97Yy81AwDGA75dbQGUASV9U1q187XWIfWmQUV2SWLtvD3ZvkeQ7lI
XNFApj+6smagDbt6W50Q1WVe3XsElvVsLWa+wwjT7bJYRfucgMaLnK1yZ1WsPUcWJYg1srdkovL9
cR86R4/mlSzS7YBB6iuErz1NJl5ONLPeVzTI6W40on9iaMj01RuptUmuSy0ZLg1yi+1z5JXWETa2
xppgx4cNEyaBnpn5Ng5Oswoz+HswdepPjoPmCWkcw/OKUCmtZjmypG3ihuQxgj5W844BljumugvN
G88v0MrQR78y9K165y52/p+uO2uPEEDPimZ9c3jnEG/nzJ6oSu3uOupaOKnwfOclt8SwIc3b7UXn
taSRrjb3ShdmXySCJ5cNccxAzKg2LF1g7zxzdvFWaDWl9TDnZcKKMSzS0UoF4ZpxV7szEBBTFf0y
WbOMDn6tm/co8JnCMoLb0w/ByoXLWD3ChDHVYVBgnbWM21PvoQGypg/jEGd0l1D51zs8d/N30AXl
B/6MEdEjXAka8+urzIv2OR510D+1Pi6CopDtx9ixpzaJNWktSTH5EQ0OvmgcdQ1EkTvVN1l7IFyA
ZcdGVNVlbjPG3my+39AAN30ppW/f4dBWRwvtpd1T+9avG0Uh/B8uN8wYVoPCyCIy4Urvve3rzy4K
BnzH08xFOAcVWwEISUGYDDw3dVbg6lOlFZBuMbso0Li2d1QVyy5gpgA+NLdHv9LiywXKu414SXZu
1HHT8rEG3CIrLVCBNpFSFdcpT9n2ZgOZzQnSGP67gK1AZ2FvwOTDSIdeWF15WKEh8LWjN4QX/JDe
U78G6ik3Rp8Gp60X1OVihmoanP9YwdtesKjb8PytBXcY+zRgQFlD/G9gspon+sf6lzoe62hdf66v
JOBM4R3ibiWw5tMankDUNXQTbFGVUOx0WbJiSjtRCkbXoVDZnmEwOImSXtqyJOAPvjaEZEiwaW+P
w/Qrw4PpvBNlED9tjgbUyIdybqok8FY8gJhR5kPYTs65VaA6WD7ng15yPF/F0GZzuthTeBmanFS+
Pu677eKQTUBpNjndcRo3h3RcW5pHEVC017Fcll0YNOY9C4osbQtyWY81cTyfeR+M/ygqxEnTUh2M
aOw99pn+1TWR82q8xfkne9wrYo4y7iWD5Ld6Tf5ZqMUtwHtc/75ou2lPGiyYMfMcUSfkH/KP5itx
sHFpOReIi5U55GR9TjFmPAbMYf1rWFv/3E6l9cWIwe9OGgf0HeYyQmLrtjyv9qCuIrc6IM+4H+5r
a+HZYIfQrdD8bLGgtuWNYiRFSm2Bh2lc44Tp1/afH5TjHseB4HuyxetK8n6ZIHmjy0HvvpABll1t
4JVb7snuyLhN4kca9GFifOAnVr7IYk/8Xv+y9APNWtUwiikqr7/psuv/dKXVPVpxYJ1EOJjXAfoL
/yfDKJNO8SwrvC4Vk8ogiA/uXDdPxqzegSXbguFDH/8L8CcRYGDsHxibRcETKUasRp3iR09F5X2d
6fXtB4m5uSj7v8LQXz6aguoDP5X5q5wRWHxa6B0SGtjmwghNp56ax4sF///0YzLE9mLxUKRDbC/X
bWwx00yu+S5sz3sOQa3PmRe1j5Vr5j+e8lYP80ZQ95z2SA2QvkxZiVmrEQFo6kYsEA4HoR/O2cHf
suUGyUfIIbFqXZX6Y8UwGzgigIzKo/5XtOCZ3XPT6Id8mqtuP7JP8CWwuSZq/K1/ttkHLdpihOib
jRer+iozB53J0VDiMbOT/2xIw72v5sb8K4kiO4yTP0cP0eLAFU1WM9+rHN/Fhc1J9ts4MqbaF8Ie
QAAnGVbnIocx6RkK51O9y8YKBqesiMY74ryO2heiVmJnP+qiv0IKW79cyRD6EHf+UBz6EAU7reEd
8wNmIvFXFlnQH/WAUyYpIu5vwpDc1n6rnSBwjordbG6qGz4EAjWWxagA6q/Dlb3NVnYZ9bLFQyq5
Bsit08LJdErDtw73UHaadYGxwk7FOKlaBJ6fYtb0oJikD/5seRXzADCb7aCmSZytUA/uZ4sgn05N
5izPXILh9LquUV6cTe+u/hPRamZL6sHizaWZ8+5C/X+8fMz0A+hX1Ny3mdWQ5kYhXY03MQ7VxrJf
YIwDSR0g4Zsq/WhnyWGx+oMngmEHhO6yREeFtpT81bzXs73TRWivv4Hzf+RCOl0Ly5HsI2JNCIm5
b8jf89469KT4FW227jkZm1q/y4IJbHmVwejBNHTD6uztlihBfRyNpt9Flq3FlbQUd02Z7gywkTFQ
/vK8TTVtUB0Av7SZ7cstrYQ/qisyWhThNmmFyuHIQui7ROSdMndyjr3u2SjIuwc7sIG/U+yGRj16
EX07lLMQ8avd2WpKtsWft3umbfpL9DEwSIJPZj70BTpnnKgMnI2COhTBksxgQv3JD5x1544Wgn1r
RuclxjV/DbYIfwYDws3DItGHvxhGRu+6NcERsXC4eDQPT2rzngp3q05hx+RsVqGfDqHw/wyI3585
DpbLPPj+XvshYwEJVYXUrp3f1HkWdwepNSXWy0endSgkBbShiBQ4yjoF7V60NfWzW2UzGFHcXHUh
o1euiPjoy4lbqqy5iN1oPJZYBT5In+H0GARlT9IKJkohYRwX3922/0AbnLRSP5jMmHUu8nfQPHZL
VDwaaYUsdOi7Q9DAt49j1QiGqVnj78CS3EdtLH1lEliD6P74DRPWwY+/VRaCChVSFF/eKLGDd+V2
MNukd3kbyLdtsOH//WV7h5BRvwLXQstpROd8xoO3nmJvhceh8JlfSTwc8ciXakuRUzaejX5dbz8r
dj96D2dhSkMZH7w60nflMDdvfiPXz5q4IpUWvBUeGjv/lCHL4N6ECgTRadu3iTduJ1gSx1rteg6f
cKk631bJ8h7clv6rccv2WtthlSet3Ob3VsN9Y9bpj4Iu+z6ibz2NA7B0ovH4fEj2kj0Pq1bQ//TN
B5/jgK4Ogzh7eYvi1bb6/LMrVoeqfZz9Xe2wiraJPedF2uNi7beI3EqVWxhwOm94qMuaw0aTbvDb
3yq8N2Vg8pchGocLYLjZLd0W/HUtm8kBo7Mo5f4A1x5G77IirF1Hx3U/PL/ZHrsQQtnGNnSvXOE6
8OtTBrSCP+MpVxhU8UNW+zlQFbErbv4Y8y3extCM/+G9xHHpkYOhNIZWbKcRHMOU53eBJDIu8Qpr
+2DUoG4Toy7GwN28I++iepswTPzKFyfYkV6oD0GetxjMIW3tREVCqX1juUG7wwo63kryb4IbfgT2
yzBoYyz/7K6T+1mttuihDcCGdljnlX3QVm9Sp96c17ZGD1x5TraDHXpy+Y2CGjgnFyBJHgiXmD4Y
731gvIP59LAdDglr8LBqibCIdnXXB8vepjWsbvYkRX4tflqUNKuGYTfqqjPpkklGQF3RykPnQZgf
Z6PWI4HQTKFn8hF/IIk4/gyi3CoOVrxi2uhdvfzovn5vTo69jOB+pJ/cJHGFJ78rokNvgypeMmvC
+gxm9UwMDxYe7UkKgDgsF3OZ+s47xCNN3lJaCnmMGRcNxjRzRM/UVXNE8lE7tfVJrT8c5U/8xkG1
TcDkK/brOeVcm3cL+sNJjuvyp9T4TTYxwUmhyHkOD3XMqG0gWoO1DAu7P61+gDf1qvUPRAuxVS7z
IAoKaKOfSN1qSB1qMyDzsNYYWbNCEXmiKocpbAf92FITWYsihpWgIHMa5AJNTKt04fuCA130j8nC
xsLMlFTuszBrzgE48YXopPXOK/DFbgW05Whv3AcuDQJPmOxZEA8HBOOcxZv4BghcRzyo0/BrYbz5
t+E6+lOwwWPful77oEw8vCva3/2mV50yZu6OnR3i5qwraXU73eTWSyVi+U+3brsHtUeBXCzVp27I
ED400c8aCQZDPk7YbEButLq/Lbkov0wWooaLKRgoSwzgcyZAyevCUfsiWoC9MteCdwo+RhZxIsZG
zo1MwxocvRLHEYHkwH2UPY6h1r/i3u/Qa6rqF+PY6HVucZaBjpRte1hGfn8AIkhrJWTAsyRbjTcd
19a/leblYI0+BB9O3W8jagOhFvUyDQEm6Qwd5shA5ShTncqrdKkW62IjPO/UalMCw2I4rAh3WbXM
onq1i1yY26PtAXGdkSUxv7ibZ5XM0XvULdQGZe+WEJTtvDiqPZEE2zx5JdMjsr2qlE4AX0osQQ83
K6e6nQmx+pqNCz0Vg46U7OA9VZNLNo1BDXngctbv7LlQz9ZAhAN+Q5q3zpHYymKv2o7kdsbOgbbI
5Oe66kTBk62cKxPZHzoE1eZecO+9kV0xqYOcx2JC8wzaD3uNzE+taUhcNLly+yeAl+hexOVUveVy
8sjJ8apUNb13Up4vw99+P5qWcwcjXVqWvTyZANc6bSiJBqtgcUVt+nl7roCZw13R2q7ZecZW40l0
YJFQeU7EmLawJx/VohlfGz1X7WH6CfE5ToMhK48UuzA/Bna3GHqQoGl/sWFgqdKxzNUP6BZX+Xez
ZiVPcjco9MmQJKzsZdFEp9ip1rKkMfC6lh5ax1vrk8zEyPV7Kauh/W9qQ1AZFLK6Oeufr34ZIm1b
J8YXVrvDJrExGY0ihTVqIhRG3Qdx4LifRACEIa9e2An5HHd24RepzxxiuTT+uoZH9gzHLctX+Y2k
BddskBaTE/4sx1lDdSLDo3tGnoyflXSW12mVm7tXoYZgo8jd2qs1tfN6xyCyeurYEvlulkA3KYvh
1/LgBe2aHRrSn0699OVd2dWIGszSUDHJdXEuG69mWtRD9FZOChuXTxf4XbLRPLt4PSX774qUrQC7
EVm+wK9af2nEkIHFQ+v4hYOCXMJlpm+7EyrOwiMqjsj2A/z3Na+d8mvD4ffiWdp/n2gooE5gyHAm
iKL0LzNJJTpRxMOQK0b7GL0gya3DS5X1KYQVM9yWw0hG8V1GYMc+qmYsoxFep21PcCEWGZit6blH
Ezm4k7FvmqSPK+q8AK8CHZqOOBLjPGmYX/6CCqq4Buo8oy4p1v8kovORmYco03YW87nKHDEn60pQ
HokN5d85YN6JShatX0g71QsxDetDzNi/3g2C6Rs/rC932u3FKXO8ukvQyuXbTLrfcQmL4K7NyGNp
WKr53yxRcY65s64c0xaadsvXu8VTFLrHxkzjzYGW3/ZbAHpWxe5Y7YuMFg3dvMIYHuOj6OLWO0Sw
5OIC4sXf5TTq7R1poaGEMwH+SCJjVVBvDKiP3tSJ3TxgjCDkieKVV9sjUke2HFHxsGF2mRDc/hQG
A1pCPMF2VENoozobfd5qJD20gpzpJa17Qm738jWEciWqop7i9TzHOjwo2reDUFX3AE9IkBWYWHPp
K3ZFoZCvt6ath0uQZcWt66sMIG3yfoWt5dSXqmnJRpjR+G7RNMRHr4oJBLPEq2P3+uxnvkDezur4
UlOZEMWk11NYbWPw2A1ZPF4R+ylkyAmpQrffDXojmy22ipD9RQbD0iCzR5x25qpHXsxpjvrDODot
UXuAP0QZtRd83z79XYdDoyCl6VqipqKAT4HzSfA+tXFWFu2/rPjxvxWb+sz9qUnjn0SotBua8Dd9
gLNHBjI7kjjGB6ZJGgLNyew8daxpdva5VzHSZJVYfb+C4h57lzhGexDjx0ZChH2uuEypJWe5m6Uj
Tv46K4k9o5miXR/WFmlGTbDH/vTeCNzcgTO8t650bg7JaWT/mPXYxUa8zqU9frNiXT2qgJwk3o3+
xTfGeykKovW4Nm1Gdex1CstkYFh6DN264vtswFoQKiMlANDbbzJB9J03buteOLQ6CS+Tw6mqPZf5
mp0RuadJublBwy5hCoQdXdpl2FAxyBal9Is29Rq7W3ugHGLUIOt1/NOT7XWvg58gp2nVL8IhBzod
JTfaEk7LcayNPI+bH78YqwseSI0RLzT01j2aon/nYPthkM4H3V3sifHuwCCoPhI5EtokfNbNXYcL
xUm3LgzLe79p5NeglHPyAcdoOfMNFYk8ryPGVW5+rXB+s1J5Tkw5racin7K7qMvWXcSh9y1YKPAa
Bd3GSKQj/sNDL9yxVHZKi/Z/7J3ZbuRIlm1/pZDvjOZoRja6Crg+T5K7Btf0QigiFJxnGqevv8sj
s6oi1JWVnXrqC1wgkYBCEt3lNDOanbP32h1P5H7EvhzH3sYk/Qz7oJ/imIJ2/9w4FRaXCrfdzEF4
v6bJwOzzdVmOS5vaTrBxi6S6l7WZnHVIBjNcn9rK1Eo8rw2whkWNqKycdU0XbYsGW/2U680tTFHn
4BrfFUW9WeFz11gpETaYnGtbPb+OXatFoelQMvMnPBdh3AGlIogGEbbtt/shRn6Sl5a3S2EXnWuq
7PXMpH19DEphHAYl+6em0r+OkxU9GcIIb2UbJkchwmoRmJz99ESlG2Q84gqxQbMiY07AFXf9clPS
EFnTQmPfCrDwsm7R10QpHLz4IdS8Zcu5GrxrjAsJGeqlb8qkRKfxrBuj89g3Sltpgx1fUV6AKmCo
dCktdMpB4XZQDcGJfeXBK78IDdfNyEg9UtQw8EM5qr8OtXp8VdoQ7NXUxkuoKgZGsYKiRrWBbZyw
y8wi8ML2NjXhtY0rjzyRGCJJRJDA5zguzPIQ87AKse71TtUQ7IQfJZ1B2Mt6c1Zr0vGv9TApqB+k
ZEmpWxTJkR3PYQdlNAk49rAcMp09N0MYDVqP2YV8LjtxipocoEd+2OIy5fQ8Ndf0iJKUlcDkVHDk
+QoKYFaIFEHyFVoUonRXEzyegN0vdPaVOyENvdXQYxZv/x4w/Hscbw8K9A9M8TboUaxJsrlN37z2
0B9XwB8+dul3IGmgJ5nsx9Lc8eE8V82wy2v9D5Drv/eurZ/fNYc0Q6ZpbuzwE+OfXDdp+7EIK1O8
ywfQDKRcSVI7O0ocN409iVmj9+UHwebvYr0CzadQWCfmLmjUkbPuI8+5P6DD/95H8g4TPfqoCNGw
mjvOPpANgjstwR3xoTv5Pt5e9DrCKhNPUZH5n+12fJEM9Q9e+4Ih/2EA0pJDFGZJRUkEwpVVGNtI
+2BQy3/LtLfwMJu0iHYhBpSFFZkWvCa3/tjNdN7h+PGauLGjww1hq4gjMFmhFPxYBIZzYYH/8KFk
VQnFJHJKjtaw9Z6sePyDT/tygX8Bd38faV8bhR7qsSx3AqGSRsWJwGu2ge0qgrb8wVAi593stCV1
SSR9vIiRfLPK7IhxfvGxkfhudg6JcuPGyMtd6rkvSV2cEER++9il38/NymqTjDrJjmfqUecIV3Qf
i8Zy3k3NoVI13ddo3OmkNrjDyRmTj6UwvA+1V5BSwQoE4y4gAHRhG5coIi/oPzbA7XdTU5aGXlEn
H5j2rnVEWlRtkSerj91K+11MUNggxG9c1e9E3+0bI1jrRXzzoVtpv5uZ3MmpqlGA7nL2GmSdPTey
/eAn/m5muha0zNZoup3fJNUSVZqzlNVofvATvyzuP8z7qDNAQ6B02xlj7F/XA0dXMh6ijz017Xfz
MoF0UjkWwu7mAlUolXjzfeeD7/zdxIypetR9DV7ZCZHJeFrB2SCzkz9Ytn7n4Wa/m5u1lpVsJqcW
BKtscS9QrvVD44O39N30dL0mTED8ZoQlSZwtwaG2i9cPDcT3Gfda0LhJF9TVDs0RfpQ0kbPKgH73
sau/m592MDjw2sH8s4BDVNGCczzE/cceQda76Uns7GQ6iSp3vmFcvJuSzWwCd+xjb/3dDHUNdFeT
LIpdkE8uVJnumoZVMf/Yxd/N0RxgWGxwXt7hnEpmYHRWBo7wD1783RRVaRNlquPhFunpPSgkTpG5
+qOsa+d7gvu/eEC/j7vH76hbY+zwwWAovze1eF3Y6oGWO3jBklBSw9CKi7pfbks57YaCBkSTTwfH
9bJpBXwleMD9m2xjh7aZ9BuPs86lVs5BB01D89UZkIOhd1SXeIZ6ji7kxq/7cA7QBOmVhhG7HhHw
KiS5zmg6u2okC6HvvsiBWgJW3xlnf/fU515yTHWkvsg8h2usS9FOQl6bhaG2TZV9F9XeMSbOTfXd
4zCGFKqmBBEqR70p52VLmWv9vZvnyaoVerBEg+atktq7lIXLmwQv1jINlIF4Puy2BmpaBz0PQQPj
fhhksJo45zVn0jI2Vlr3xQwPpPYVXrYkwsTpkAuBru5s9OhGb61LBCkHbNsFFacY6nIYHb3K94/A
Y5d60HTP8WhiB27FYiRJeYn5ZW+49dOEtmFrq/So5V2zolyvcT4vhtfBY2cg9H1GlaHS/VJuDA16
FQZk6kNudMFiS6ODgjJ0qJW1ZkB0mKPWwtie42azZ1noH6JAoW4u9kaZbjm45neD6/trR4MUL/B8
XMP5wwc6ooftwGfa5qlzrFPnOv2KQ2CGw1oOWB9bb5jntKOWtH/UXMRe+hhHaBCjVlsb6KlOCTQ4
gIXXpQdzOCvi85Rm7pzdWT6uaAZvgPvcl9rYUx3Bb8x+c+GlbjIugJGfbCxrcxTUkMHqYdwA2SD3
IQndAwjTHknOeNAwJmMUdeZG4Ptzl7tfaZYj6cOKYe2D4d0Iy8CRk8sVYsXmgZIi2p2OjigBGcrA
4Eed+x5wc4TZF1LdHAqQvhI9jcU5NnSMm8Ks967VyIFOtl2BI6en3VokF5TV2B58r70uGIwXkvPS
9WBart2aXRbQqd6ZZ924ocZ06IP83Lfj2khclS8Lei3C9kR62yBrOYyOfhWDbV02oLXnofTw9xlw
ZjugzHusgO28rfSzgXxqpYOMZ6DFlNwdN0t2NJ7ctcSEIlxs8XawJl1iTe/2IoJw+UBL9c2jlb3I
JPACSQ1qq/APLiq6nLNAuBnxLxMQbaW/TfZ007ZktJ28QDYw/5saEJcxHOj3jsDPc6Yw7VUTydnM
GIerkeRAwEFjNWEmplVGs7HtrF0wpM6TrRSW4drV72C4iIPTF/Q7AT1njz1oJD4Eu5/T/fTGO0hP
Vw51DfPsF4pUkGKbWEI/RPCPKfo0+kqZ3qnSYpotfXyAf7eA+bUVFiIYb+hWzUWYgRfUWFZOPVN2
EnMLxnHtRgEwKeAewEUY0/OLDw7D2HCTgM1aZX20axNrT4n9sww699qITVBnbc3MHqdyepqiNIUh
EkXOmpwMc170pMt3VbjLdEt8IwpkhMcCD5pIFg+3hXBkNK2qLrIOjkmTf2GqQV8BN79yIs90F4D6
UXFOnVwiQfK1RT6Wl53VSxiSAAMSKJ07NPffDD/XYuBG1UMU6cnGaHJahJijD93kP6SRuJgppy47
2pR+VmZW7BCsMDcgVXvqUscqbCS2OExmQKZYZnx7gyXnFTex8eBpHOLwdxCfTJO8WmjQ/RDMojXn
604/OlBhlkM/aohWyosSUNaatnSxjp1DrIVLt6nlwk1qwFIyqLkXIU7UMdLzQzOmR1Ro/hUZJ0eN
JbzMKQJaloaTAcEZwTs9PD6WAwPe/rMhyk2e1BsGmHYM8LetfBlCCPfpBQyIGos6Q0rjVCDncMUy
nf1q+lrmqAiTxkruUDuaSG/74In6FPgwMUTavM6VdqUX6ITnvWrppqdeob5oSEdqGFR5de/X6g2Z
p7aHFImyeORe0h9Ru0AD4DhySxdVK6dbdhXTCiFHOS0QzKNwpBX2pbNrDtSdIL1Qw66lZ/jlRjt9
McZ2JAC4S7CalubSm1CChF6dk29Qn9oe22rSEkxp2W2AKqseuDV2ITxA+t4LdcVgo7dV9JjqVlvs
Os3uxnmLXvUQ950n55bXPtcNqmkL7P6uy3rEp0njjvRpRPuqwPXMc6+dEDHZzj3mffRULXZdGsvZ
AhgQ/kuI3nilADYZhgubBgjaxkPasZ6SIjh0ab/tHKPe4ZoPIRFU9imRerawBOVjzdO3DYlRS8sB
vT4fs+BE4ZE4r8lWPXql2ApXgoScrvCE3Gsw9qsXSY7PPBnqYO2UEvidV993YWo86txTVLAZ3kTg
LYVdOuUZ0tmkFi7dS2vhxqZ8SjuPFlql6+51lU0b6OXjxnZQyg2EpayrmN4AAPXkNUhClB5QUXNa
o9Y3IDTubVHTFm3T6Kul04NDg2oUT2rM9X3ZecFTV7fZssINv0hZkaGyFKGMZ2xq0nkYqRaTVAQl
Jk6N7qgpNAPKz2C5yda16CWZ9/gZjW2AtvbbSEzWWVbleNTijF5t7mTo5+3BWHomlk0ra+kpgcY8
xm03nWx94uRBv4sVLQAwmiI6WZVNKmMyX1A70bQ1h2qe6WnNM6uwcC54Bo6SrMybfRAOwN2IMVM3
PRbh+4Ji+QG/T37GWqiWrWMFD4i4S3YIquzbFRla4wZ10VDsEoPMLN2wQodstoZ+nApzFqE4LWZ9
yelZm2zsTnaoITnwlpFfkTwhRmvRF/ZVD1aadjsmnqRPz3bj9wR7+Dc0VDQDq1+drk0epWzsIDtZ
ildAh4TALarOPjuxOcrL/DQGMXcuk9qvCbL/8WX4z+CtOP2622z+9l98/aVAxoIJqX335d/Wb8X1
a/bW/Nflt/7xUz//zt/ui4z/3v/IT7/BdX973cVr+/rTF8uc1u94o97q8fatUWn7/eq8w8tP/k+/
+Ze371e5H8u3v/6CCyVvL1cLoiL/5bdvbb/+9RePQ8x//Hj53753+RP/+stavWbvf/rttWn/+oth
2588fPCOzf8JmhFUyfu3v39HMI50NuboGjlpEMLQhvyK9Uk48Gk817YFuHyTl24K9du3TMcSBI3z
Pdulzf3L39/TTzflnzfpL7nKTkWUt81ff/l+av/nScHVdeHpDmRo3pxh2Fz555pBAOtJN/sgO/ZO
2d6z3qqND6/yM5AVskgCq8sfIyFDb6NLHRAQusylLAjfWZJdBWGFzVG9icyrCDHtsKzaJMAK42m3
lj7CJM88WF8Ay+4Np/ERmIOMKcqe2kGVXFNLxCU84NygoGWfA21Q+1br6E+YiJKiwR/Oht+igb34
uQ5hLasvvj7Qi+/am2hIEtLOMM+QOwTfGSSBQ844jcuhWUH3xk/Zo7F1BGXnX4+cf2pYX0Vf6qIp
vrXvB+1Po/xYvuV3bf321l69lu9/8n/h8P6eBPr74/uOAfSXiwD9tY1U8+NI//6Lvw51TZifPNth
6XfQykrLtqgq/DrWNWF94vSpGzAxHceShs40+Ptwl58c/tH0XIEaXzcuMfd/H+7yky0cXdcNfsKV
rmf8meFuXioD/xzu6NaEsF1CewSWa+yl5rvhnkUa2tfcgEBf+TwmpY+98jUYAhBAnrpQbeJFtBut
mod8zzYt1cSdCaDQtKFbIZnI5lVvPxm9CwR6kp+DNCDOJG1O+OpnrSpQhMnizvQtHZ1Bj+kEK0AM
Ze77uvKnhuC/HVw/D8PuDUpz/fYXRmHzlxX+PW5gkf8/MCD/7XL7f4DA5hGFtF+X7sv6zM//Ogpt
8UlYFnpe29DJ8XAsCn6/DkLb+mTTQODmO+TaMFK5/7+NQdv4xOBEBG25EuWkcUl6/W0MWu4n1mjb
1V2dJdey6GD9iSXX0HUu9cMolEjOGee6Cf7aZaKwkP+86NaiIbBEKk49tM1B1JfhgpNdtyyBUaHS
EvCLqEKzisn2bPWZuzYz8WJboEiiBLUqxuhBPmRTvAXI9GiNYteEwV4W4yJBnNDWFrqratP32Fvx
4tmrwfaR7ufZQ4K8eo8ycpsAz2gyz59bNaIF4F/pC3nm7TUljRVxCTc+PJ6FiV94NyTGFeaqVyOJ
THDRlEsMnDaYBeIZJtDPgU9SBmrnYq5VoEGtMLur3G4Txa63nFTzoI0RpIWy77cVNYBTiHFlBo/5
FkfDOuiC+CoCK3QrMKLf9KCg53rVYkjtGmMz1ABdQB8sG18rjphwGr846zbbSBLzbkzoJYjpYgXf
behmgw9tkNIaGZ5xQe6dhQYJocq50csjITnOit70damsdoNxqkSAbqWfm456gTDibSfVRBiqauYG
RMA5JrBtH4/PFRZOXF9pM5+y4dBRBMMB0KzIMfRWadS3a8ouyCCnQO0JFCNtxD03trbscWrNkiY+
D6NZbzJsUzekPIkl+Rweh1FY7qN22/hAGMduVg8UJTpi2YTuyYXejtt2ko+l1rxZJstRrnnmHL4I
GpkyX7CzJASrXTu99ZSThD4zwunFl2Uwz1LkQ4ShkEzhqDuT+NCZhClezKjwnaV+gf3jxphR/daf
WKchHTf62QMW6YbXY4sRL2me8hKxnxA7z/D7TS0IhmqbEmsPbNog8AkpwOjTjjqpA6Rrsuns24cu
db3rhvjLlT6VL5nR9p/htzUbfEfnrpa3WusR2gDiG0AD8IjCRVqXiRAt4BAPxBGZMDkGFNoSPYuC
Z9wiuj2kmVYTNNwVhMBpJ8OP33IvXVPVSzDICASCSMlpRUycqpJrX0/nuHqHBWbuz7H+gHD0oXaR
xpmx6j6Hed+ir0pwedS9wBPW+0cz8FM28RDHEq1vNhLQyEOHV3KHlGZcVgzJVZ0ktyUJRHM44cEJ
XSbVC9gGcxBg5EHAsX2LUkZMxA4FfLu1jOLaugaAMczZZ1XziYfGAgSjuQl6HPul7Y+3roMGPdCz
YQWrI6dYJTCYmSSf7JHHVV8SUyZXnWGCqEBUo5COdv6WxpB3lTYiYpKmZ+JVxJz1i/w9ex3KoL2Z
BlU+5YMLWpo4qDNZM5gfC4PBaWCcHVOXgQKolFglnNaaArTvUrSBeUWpsspuHHP8jGq8v3JtsjG6
ockX4HKipVa20BmdFJbqqhaIw2aj6tOFjhj2KkKKhNvcbM5Y59l0wXnaSenkjwnP9lOjh5UxH8Na
rHpODDNOMxzoNS3bUMNFXVjHTnoF9na6YcXkOWuw0ZiT7xKfDc03jhzkZbcgTpF0j2xCjsCAEcNt
EsbDEQtyv0/BQt+SQJuDOBtdHEOJVyE3jjgFzRVuRvRm8IHXHZ2HZY+i8oyTgbWqkb79og1kK6qy
QvuWdDkTiTMeYJ68zqgCYH97jQI3eKxlSYIVDkyiyl0IulR7svkIdG9jftdD2Mjut40YPMicBaAz
Mo7CByRTMUVPacw6XdcOWC9HKgj+hREbR7Ax3Ko/DWY3fWksOcCNxZw+OVH7Oa4uxhBQX/1qVLm3
Rbl2EdJVyWfUt5i8ZD2h09RUOBMBTHQSY4SPPjoDTUy4HilxpugecoOZ2jg1n2SAT3fBMZ2wJ3Kq
VgYAet5mj1PEsmpjjzcwW3T8vVu9CocbaxrELfaben/hXbxVHjCbC4IxXI41Pkbdy8ezjEptiy6N
bQ9idmYVclgKBUjkR6i/nAhUe6gt3V9lBtQ+W3O9lRbG1Z4MTLnIWIqvTUdzn6Dap0stb/t11CMC
npU9Lq0ZZ3I6C2nmv1ZVgPYts9MO04dwj6bJdgzYR3MTpCZBwk6Xrn2WuLlJNsmcyn4JQSNMzzpX
X6rJUFvh9AOk8sQn/0KT6xqmYj4fRqOLSLhsnTdSBo0DFMP8pWWtmWbQsKIFiKvqjAodqmfHMcEE
a8LFiYWEkDbTy1wcWneAxtVoIQx5kJ2s0jkpjWMmJqp2Uz0LTdWsnbCdoO8L9MNe5MwHO8r0GYzq
cKEIzEEHMDWHAoDupXgt9noh1aMbRtMNtazkJvKDVzLdjFUwot82KHjM8wGLFRRme9FQVFkObSGf
APA2n0ctiu8Dyx13ljLNvacLrm738B/GAciIEk65DQ2FE2CMEiA5ulOuKCGlJy1Q2E8mvJZO1Z8d
ESGlZzdOH8V3cC7Z2Q1bIrlo475fD9JuFyTFsPUtO7y2CjSbnxgI4yFhbXSIJAvA5trGDaW5woJp
vZC4ytiD27fSrNZdWZr/WLnB+M3O0MEqkz6JVXs32pB1Z7hGOsaxhgwXoheL9tnHOwOiyCORNl35
GJog9OtbwuXvAmBStMfClR+jpBXu5xpnMc62ReJLjFP552KQuyGLiYkisMdugQ3YPrv6UlJhJu8K
0HSEe74y00uaoosFCXR/J56CzhpQyHU+UvFi7jrqqSF91ie8eeEpgQO+NNO3DnPzbY6s74EAe7TJ
TdQ8+QKMhtTyYzYKbd3GBkaDsddXBD9Hj+7Qebdj3DoznSgnOjy9N7cjHHtOgRmePcStDSop6dlv
RY61FkO+NKTWLYZYHjM7XGUQTCcm4wLcAY2nUKCeB31JduZsqOzbULOfkfy3T04QP2ca0AwnraJN
xEarVBvLR0cKHpiapaKJRMfNcqd5PvYpZVEgL1NYbrsq+KZRZsSCOVFAwxigK2B8IIHaRdaAh7Hj
jd122apBrTUr7Iq4SxKBl+h87zmblWTL0ilwEn+ZjPm8zzAbViNsbuZt21e3Q3aH3HPDgQtKSb4M
Leta71IDzmywlNO4yipnrbyvQzHeQgGlukcGFDJqbhiAIh7kyC7d8lqx6VKRmy1JfDhBYyHtHkNc
AJiQZytWC7F0LQsdvjLlAp+q3EcpqRQ6+YZm4521CeeiKcdvelO0SxK301nV2cPCxPXNDhWJpmPL
Z9d01m4H5JRd9M65JPBF2bcqMPlmf1d26JWBrZTVtW2B1HOGb4MYz0p3poVNsDF7o3LGGkSvzWkO
wsn8RdSVCLW7Rm1MIQgSrnDTO5EZznj2aU96a0RrO+h53DSE0eRiXcD1n7wRcFuAnUfTJ+eWbNh9
2SgSem3/pjAJDaZNpevrtnegH9AG9aGMHgOH6AYHueeFhI65crRB5RHamIUs6GReaQQdmCM0paVR
pfdYcACGkHtxN5ptx4AnFwPk6SGVVNu1eFpD9/nWDgmhdGYntm0eY/kmQQBrUW7DHjF6Hh1iegzI
R6coKtVVSQsLYTPnEEuQ9qvF7qal47QHygJDNXG14rHH/zALhgw4Re2mO976tOmJiIEiXtfrus61
OWPXP0P+L+Zd6smjCsN2HrtoEGoU6Au03drMjTptVgKwm9N1t9dB2mJUg0Av9ULfEBlmnvAbdVfU
zjj4KlXdoq0Pn7CKNzgy9Ak2W4Ay36VJdig0Eie9fBjvfRcu+9KEtTEvPRBRMqmxFwDrnQ+Wb7OR
HqJru+9cDNuJPbdrNqONMUK8EDLu3vrcJe0dDvSMvsapmqpEX1hmblyDQ4AcVmKepV1l7DGi+nMi
ldQc3pH5qMwpOZipiE85e6yFAcz9uqSYvmw1pMslcd83OC/lzLRS7YklwH1RSeLsByJm5p601d5t
+Xh601J4hJJXHzTSXGRaviEhSNsEVY8FuP1KCPLGFTR/kPc/uHAM4jBa4vMYp+ixiMTOnb75Pa0d
1/xm6rhp2/ICwaJTIFV2qFsfvXlw5RP1jY6in8eFv3axNCWae99m3Ru77Qb0Z2jMpN0/17YfYcVo
j2FyGg2MjoL9FA7PdVaRGk3kFrgA0uq7dd13+dwnJGbr44+ewXzn7NMn3VEoepcGmDezrU4peG9r
GXhTuhQ1HV8HZ+8TRNx216NXxktYuMt0cE51BJZDYl5ieQ3ZjIeFdt/5KUYP8pOCr/h/ykvhalok
oisIXhZJyQkmI8GEhK+bCOzuMdI6mDNFStofsSskiJhW9YyHqOhRuw/l3E+r6rOyVLPEK0XTI2qq
p4amCtjrws/XZTNE67RR9bKFZ/dmZpQYG/hzjIOxbw6XrNRZgr8H4Hc8rOIkKB7KRMIcrIpzosft
nQkubFGBQ9KIuQNYwTORhwWK9J0i3DaaGfRGkTfgRMBMbJPYDgIEKnMa2Ppr1NDlZ622wDYapbvI
XBw9ourdb2AstJWrbBNfrSaiTSKzZl3L3ls6ZRKvaz+tD8TT9rPBKdU6zPp8iwi/eCBuaIQ6Uci7
ofTJr5q6bkNdtVuTTluu4sj3N9Bj5WcyyYJ9gE/+1qQ4DcTXNvYdcXn1jnZVuobVE28hUVgboglo
3Pbiyepo9EMOg/xB633hQCGeNRp0oQoG41NXiOK2FQUhTZl9oQzWDdGfvaGITm666XWCaFYTASut
a0Db7M8tObIyJ91jw0qx0uqmZJtCCJwPD45tXJd3q0hgkMWOVlxQb+4BsHTGib0vEbCE6aO6ZCIy
Q41nzWUfS76OwOAKe6GZ16ZtcSjz+/hMuHy5oz+oiGfP9K/SV5kx02nt7bDryz0oUIBaPtbsazBv
xFTWvj0u61j4u2xIr8QoyzezSt/sEgvFBHUONUos5lYq86sId/+uqfN4OVimgCCW1t0icnBF52ZN
koKdxt+imO6hTnDKOvdd55mESx4GWpve5Kky96beREsV6OocU+vG7uAIwnaxYzDNs4YaPGTQZu1V
XQ/pbFLiOQOTxwrY5/ENbKWLVd4zl1SOOjbZPVD3gGYR9C6n3xdD62yszupfSj1geaMkn1wyZYf2
hV7iW6Ir81Th/FpDmauuPG9MlqD84+d4AvfIg8iOGAhhfyVcZ1zQwH81g+m5g9IWRADjqdvs27RZ
jJmS/78KTxfrUsS00Q/+fhF+/pp9Lr7+XPa8/MZvjSZdfhKmpF+km96lQfSP4js9nE+WBbGOuig1
dI4G/6h7GvYnVkm+R9me2ieUm3/UPQ39k61Ty6fCZKCmkVL+mbqn+bP8UroujTDXJZLEoldkWeKd
sM6EKj7FQ9eib4iDrS8FNcSwaeaS+bXHPd6fck6GuA/6FMUQ/yZ5ANw00CnvBqwss4k6BKISDlWO
7jRftCrVQIFeNB1tE0DHSPExVl7t3HQEziwwZ91P0rZXqrbTP5DAXtpvPxZwL3+KRNBieewX+Yve
WwNU56ksIvlnU3kdbewa0jGI6mJrEYwCMqhvlxc6LpG3MPnguMRPheOLpZ4KeeOQX4xXTDeuRysk
OSOzsJPV1aY0m/I5jMloIbtmWqNFijZ2nWPKtIr6ucdG8sUdnGhdoDnZegNHeIxC0R9ozI1L/+Of
/ZHv90jCgOA2MYQscBA/V6ZVDR04DnAA18BBFz4wvlfWhGFZQmHcjJyGtr6p12vdhxOAnzlcxUhI
oaQBL4F+Eq1VHOA0/GGIn3599R97lP/9w3ZsdvYCAbpj61Tuf35PKSR8uHkGxbrLK9SkIS6o6TZX
vdebq0ko2DAE267/9Is6Di0Cy6NdYHxvVv2opW5NpVpJLWxDJkf1HLUw6MhIMAyCrTmJnDgGqY3W
07H6dWWjJfOvG7L/4o9Fjsgc9iAycGCiSfbj6/oxgZT5xOsSDcDIdqZi12sF0tya0aEXzQtapJt/
/6calklD5IfbTiPZMei6wRlm2yxdGsE/v6ooU5IipxTvK/iwglxYIHRBoBMUGLZfVRtbX2TtG8+9
XxQr6JA+Z2mzvK9rOzzo3gDUEcvgOLOM3lbrXjXirLkXBSVBKONsiiOvXpclt3gxaVPknruwiOcO
z4i7yNWrHeDzL40Ih30eCnQNMCEWDtyiTUXOboqfVm8eFRW3tu+q7VCn4xqWU35PGDeRRXHbv6Sj
LNaJCOTrRSFdA/InXc0G6AyCMHhoqYSTsph1DqROqDgoeEJWjNJ1QMhIF0/jVJZLgrKsXZhNl69x
Ol+2fQCCieymsJZ3zrAuWM/2roMFnFlnL60STB1e0K7dtoL4kk06dv2LBqLCWdBFAqZOFHp1mxtZ
/gpuE0ENH+AADTQXIbyWfEBH2rUD2dNDeyT3sr3XSgtlFAN5T1GkQiJXwtkIEpyeRAYuY+I9dqj6
070eTgoPInBjiomtML8WstJXfp7WMCX7LgZhVm58368fE71+gmVnQi8oK6ohflRmN8ADwkcf2s19
ajbuHhR1QfoJB+yZ2zBzLaq3BFKb4U2HYInk9mLkyKjzKTQY5+dUm9jYj23+1gDyvrIR/q7HXlrg
lbj/bEfMHW6d9thEyB9nGYn1MaGIcZtATi38Oc0kZxdA2vha4fG897XM2cMUNhfNQB+AKBiEbKlI
DjFV3n7ZBiDwVGgk90UQI5L2LtRE8rk9DgO59UL52Dz0gMoTSWsKojeR9rV26mCLbyC1TFeXANic
wv0pd1qaRai1diY9AHygUNKG8POYiMOUVl89AcXFC9Ij8jdUmNBOoCyDR0Z+XNwCoYGM7rRfiHqx
+auluwB+fWc5YRWsiGyGsOp1NdlcSX6PyjK4i/nWCeB2RQfL7a4wcg8h4TPgjb0JzzW3maiQzC5g
WYe+8qEa2w0tB3+8sdnfXWPEG06FRZAN96i9F6EmOWJyMxRIzwIzbkB2+mqyPWi0vTf620CJdqmF
5P9U2J4XbX1hO9FuIDx+mLQ7AHPw1jC9A/RIjVMAuArroOVdeRCNFoAoLqXwclxbdVyItacZnFbR
Ja9MA46v6GubAmf+1e+0cGGS2rFMWCGOo11qL7nZgS1NOMu5eRdt6lLXSbUbxzfZjFQbVPISIZWe
2fkJfMvWbgqd8oz9WOnVsam0B3NA30olXS2Adob3REFUuziv2jsSFWGzh/mXakyQnVzIpZs6RWz6
vVL4Rsx3dVRKgs1xrNC8ygcYanND1oRDKuznfg41yI1d1HR08mHszFSZrNIyP8WGtLYG7H2Khtk0
3InSNZfDRa3qN51AXDmhzzTj9KnqPEJKBXOzAXydpaAiBoPgXyqfejSnOq0t2DNb6aI2ieqYXZ5N
S1a9Yp6NebjJi2S4DX326KZyvRkTiKOIrtKFsnMfb7DrRbPa9nY1PQvrYFj29DgYHBcaO/rcDbWO
XNvNxKZrLCIoVevsyMfbmyaHa3A8LoEnUUAVdUq9647cqpsmSuncgGc55ooEiS4YdmBqz7kZDCdr
0g6mVtsrGpMjkVTVsLNl/rntnmwNnbEy7H0yQncBmFBE34JEu28ydNnsDcQad+K0pFOOGJqH7SKo
ymPZq342VYVzb5WDv7RVTohIPl0jeuAOuClJoJ2RoRN2pi8QUbOjAKs9u4ir6Wf5pObMMpWOUIXo
SFLKVkKiI0U8CB4giJcjGuPrxJ2ChQevRluX8v8yd2bLcSNZtv2V+wNogwOO6TXmYJAxcBBFvcAo
Sol5HhzA1/dCZFlbklKJ3fV0zeqlsrsyQMDhOH7O3mub+g10KZMBMlVYthDQihKioJCaEsAS3w/8
iU8Y5YtbHTLoTtLLX6bMlw2a0wf2NaYYHY2DIsxFTVarzuinVikwpSxc8yiL58rX7QtH7gzVZDYB
ozYcMqM0r76Xtc7hNQHSEfa89J0PCWQob1QxNreiJ9GcSGl5JMYWeJ2BsbWdgIN1jx5SaiJKc2TK
E1+hKYPiAIc9KlZEqe8JyowJIa9gNTeRvsRD2fI4NCbcbUFvpe61FUmH2t6b3QfAO8c7UKYJ7XPj
XHolg4j4C72MS9ZqTotyIAuPTDqDLSED1i7sSJ9AY30fN3q1RNafbsaK7xaJA81zjoEtYLTEUxoY
bDoLS+ubNXZi4sCTtFtGZtTcu7qW3VOwPtXtYK20KPG3NNKsizF5yYb4dXTtLef4nHHWSoc2s8fp
7t3GfZXRWGAE77i+TpqHPU9c9aVjmhHaAeNLkOV7RboXvV06AISz5GybZvVXpFxrZeNNzxdIghZg
6g7BOPzV+dElybQ7YCIptMlUEqHqumB6te57xkkU2ajdbulzJudp3o7G7rsqfW1v0xOkB8QUtyVg
OnW/GwTyrswezDGMI/smpJ19YLtVh7IT3brqdqTj+Rl8+8Ku+kc4J8yQaWguFH6E28DlAD3l6NAr
QyXIqM2LrjT7azyoYqWRt7ojNIVpUdnGR7KtaKkn7qInZgo5bW/SB2PcM46Bts1dke8ivPzLUPPO
pat9LZDb2uH06qZ9fKjIIY96meJAp73uIX+6MFquNgEZYKhBjXZlk1VmLmMnVN9awM1rYlAUkAnn
KUrqx7YAlVvWr47RU5FMSK5V/YAjKrhAHKCFaFh3VVU06x4fhl8IIHdAkO6yGslHn9UQAEXKvyCZ
qmVN6sZuQvftTT6D8h5cYGAJkj3K1tlnsQxfdTKECL4fmqXvuYBblf3FFMnLDJAqnNgmEdUEwEqN
VLtgwRLyDZcMsJFJNaq9o234GlBdLZustJZBpN8ntvVkQPJZA99uTrYFb3LUh+fWRtfnI8NuBOga
8rzrbWQTohmIjVfWcol48kbzy4MOIiPoevQhFFnMPHhO+8YGpKVbN7EbfdX12fkCZ6ScXECsjpKL
YAwAhyjvpUVXIjRAcH0WWMvJLlZROX6HocxUEQASMscN1/zs9uOdNNwbyZu+JR3AufXTwN6hxGlX
kTeeyRNNbr3E7GnKFt63uPEeGo+u4ZAygSmcl1orn+Mmd3Zh3XgXwyu3iCo04IbiC2wVEgQ0XAB9
JJ8KfTCgKrXTZvJCyCjMH5cy0dF8NFlNCsvYk0nkhIfUt21G4qC5/So9JBDblsKKHydBIFzPgLfs
HGeRitZEN+z96EKDdCa9XheB8d3wNP2gmR6CCTc3tp4zMDMIpru4JlgwSUuyAHKQFzc1SYo7e0xO
BcfxAwA3ebHg1fl1S8D4GD14VPSLifjI+5KHv+/w2m/BIO0BPp0J03USUsB5AzZJkfirQISMDXU/
WLkuxwDmFyyxKRovWl0ykiA7FMFLB/ya/DLFidnTtZscic7eQFDCh5Wgn2bEUWOCaYjcrSjfZGqY
j4FPQaTiLMagBDy9bIpzOBRLPixLJlnRa8WNWQWStxD9xEPHgWOd93W0K6w4gtgneH+BoZX1xNgr
r4W/rca/Bi881OGXljMDvJ5tqg1ts4QA7zFH6o8TAJsl4hrKQniACtlnjuBvuqNlEm0YBdU3HXSi
ZRG22ECGwb4t7FtoZ/ZWaRRgBilhLEzRHbGorb1hwFMiSxPLhxaGWz3rgZCHItgQz6he8cJJrqo1
gV072hHpvL7QRpwzw4jLiKkbxBzvgYoC01ECXVHU0X3uzRBHVSbFS2402backVcGBgl6kUyf97Fh
o7kKxENCJkPYmeRtQmT7QvcBFZm+MRRyewZLb50yb5whSr9CfzuQ3mrvIqgp3AZvQb5X96P2ur0z
bp38SbjhLvC/W9BqZTXpTP5ziXiEXDGmP3NBby9rJAdg0eW+SijhtG1M+Ds7WnkG67zoCVu6AdNq
980ToZ9bZXMe1Pqn0fMPYjLoKZLXxp73qMVMlMsM5k1F9BDwhS38V5ROyJBJlAw1gy65AdE/VaSm
FbmrFoYyPJBIBMHEhINxTqiyU4+0AFlKf2zie59sQIKjV4TErDSE94a3G730rdDVSvXopHzzQXnV
l4lgnNYFHpXHs8j+FLb3RgxBaXgtAYsuTcNAx0Us79oVDw2hFrt+PJSiiik2aKyXMbnkycYK9C/s
nTUN7psktnkc1q71MoBWPU3tp4qMukVoB5S+7tmPnvqEYcrUy73d1ffEIdzIrMbXQVxD/MhLRtB8
9jzVTrGPRvM1kOHRljcFA+61W36zAZLtXPMFiqq16Otka8szqRzIVqz6R0ME1jNjOvvoB/5exsIl
0SpZuSouHzSVPrD9oW3Iw0nuHT9woUd5FlP/COcKXzj6/kFHLsHCNRI2Bo+e1dT7jO4IN44yBzjN
6N85XsPBB0an5TjDU4rSZJJFsQKdutIHxaijczvitoxqWhBEzPkbsijMPt+5aGxtCGds4vPGihRy
QGElIKsg/OHKPF3Fo9D2TKmD2zEnp2DCZ531xaAtG1tOK+xMxgrnB4ZPg9p3yMiuKYizXcSOjshI
KtgRuotjKVGrKMS/qvBF+AGPwiTAZxs7JiTz7qnB7bbDIc5hpdaSg+S08aL0IOJ1Ht2STrqAvZ0S
SCsQLDxkw9fKkd6LXoTqsbKpFPxO0IOSdXspzb6kLmZWocc28ShNyygtHiDPOok09xbGyoPKtRGX
h38CgUmRiCTVua/DzNpnRXNrcDS88OoTsWggKjR00IujFbZ7VWjBXTWV6cZ0wm8Y3yb45SreM+ab
LpnLiR1RpmW8Wv7IAHnC9ZZw9FIjmk3NeItoQFgI+u5UG221sdJWfjgzzqVFwNfCKHO1z/wqf9D1
zr4xtBHxnQ2qSzOxnjSOClBwEbSGI/iOhABwsKaoz87EOEMk+LeEQWIxrZz4GETSO8ACwgZnD1Am
K3FL3Gi565ypvEQaFylJVCFeTyeYb+GQmfHaovzeRrnkdGPHxOJqVZ7sSWsTeMeqb/CEiTPtwznv
GG+9aQX2GrJJ93N0G+/NKPthqQCvUvO1MpVLELTyFvlJgtmxzwGn4k8964FAjSkNGIeGGCkFSOVx
v0YFREKu30rOsUnMJUeX8tkoJv2RHFDAvDGRgkfT0LJzZNjZK2nc00qPeo/0VU2eo0RPb4KCYs/C
o+kfk9zUgLdOWTSHwSMsLCLtAZaYOjiNZ3DwKAZv548gUjdFZSHUKtibVwRTcGbq0GR1vu+u0iz6
7tQt+fF0Oo6xaTw7JlbAjHM+WQaJ/KnrWTks0D71R1q56JU6rc/3VB2in3ugiu9earHf6DJ7TWks
NdGkNk7PgIyo5MJY6tyObwwvDdL2TIG+eOKYkJXqoS7UVwthpWgtyIxm7jA/6mqCrEQCFLUoh+fI
zQlwIH15o3XGYxiOJozsOn0mN+ImpS+55vZ/CcygXmeDTciiBF1MduEh06d4l5ac3qnXrX03Vn66
z/q22jBQjrcWWTU725gu9oB8kBaHuExx86UzPO9IRQs0WxC1skatcd9z/tsAOkyPU2x628oLnbs0
GA9JXstFL5ltzsfxlTVO8sQiHTFhksBDHsQE0zhMvKPg+6yPIMsxdVvfeYqoEJzkGyfwUCzBCBJP
NQgnOSIYMrcCpOoRoDpIW4P9cSEwcRurICQNvR8RYbdtszOjLj/XPVGsmpbKZ74D1YNCN4QwMqJJ
PTbEpG57ZaDFsPU4SxeFFoc/Rk8nYVo0Ut2WHk54zu4Js3JX/hzgtj7I2mxuAinahfQ0B/4vZEoZ
Ve6OAFD9Vtdc/14pdLLAZs2NDqqXg7KPw4pdtl0GdPs2aZPcZahhQC4M1GvkTtGU5GuTVlt8bOM+
ltPwY5IWcJOeVu8CP232LfKp9PsclJc2hckXuBPt07Wjj0y5faomsFAKp+QzxkgmupKUz0IU3REi
QBeuEGIXK3oCBBBJXdvo49i/+EMSHSSM+A3npbvWzcoXiGriaJd9Fi1TpoTLdMqsZ7fAsyuVpp39
Qcsw1ffli02G+R0H6jJeiRp/JeEtY73mQRdEbGXt9Ab8in68b3QjnZDBPajEtc4VsYMLj8TyNWNy
ej+tL+6qKMgPoSts+k2x/NZ4Y3oHVS8HjWdK8veCXL1lSQzjIWvFk52q8iUZA/dCeNK4S0Rp3E5D
DpMcSFN/9CaHfsJUZ7RmJ0Jc2cemon3yIP9soSeSSgyTTm2zXGZU9F3o/dQ0jhAUXymVZ1gex06q
N0iXWPugo2Jt6pz7EELLttPs8jxiTNhWufZ9iOo0WGiFaR3ov5rHahT1hqy+wML2DaZ7skLnL5Gk
A076kgzpKtaLc5YJAmFGSmFqheT7UPMmR2TYX8pGgBdsbOO7QFKw15SwYMwb02aAs37Ep+5coM6W
Lxox40cd7jnTnZZYzNaVQNrL9qntIv+2KaxT7LTpk0lQ6W2GVN1Z+roOdKuzUveShka096su31pO
zk2ikYcnnIyUtfTzbBOVCgxmOpY0gjnqP3VIgcn9riafqUongztFYNmyzjT5gP9eIETomO8TUsFT
do10QlNldjuvSWFzx8p5w3UmPDTjbflSjmSUnKH/or7TnAxcAPrei+94raDNn5cveCTc9VCb7qvj
CWTYA0cGCAM5DGAr6+0Nlg/rmOMJfCJprcxWQSPMhSZbse/CEV+DQX5IKLG32jbdEb7rlPOmp0Zk
ubF+dx3F/J+sPb/3Q77z9PzvDGjbf+O+/P/Qe8Ye+4+Z1WzdfOetfJitj/+PYcTPd4af6//qX6Nv
U/8vz9Adm1Gdy1hW8u/7l8fSYMCtM0GUeJGvs+//GX3j6wGFbGJ+NB3TMhly/8/o2zT/y5jdakz/
TGiAHnO4/4vlZ2bp/HOsanJpDNJtpsaebWBnez9fw5JsB5OmBedYa8ZzaA3psreIErc6pR39bip2
Q9DjB3c5vUeBAq/N6DHdZQhwbu2G4Cafz6uL0qNWd1D6qpVMWgwdvueEZJroSOT+cXt/M3IV8wV9
uGAXg5LEHKLbji4+zIHrkl6I19YBxc+kXcyAvNbBIBcDqDjQii77Wg3SfGRoSEamFmD7rgL7Xw7i
//Uo1DQEPSruGP/h8Rkfbho5vcRXAWo803GTJ/x2xiun5Wovo4SiFSkkKl/Sq58/+dNnGcL7P50H
ZHg0oRGQz/fg/bMKo6FBEDq3FWgn2KcW18GLldnGEfIyak5ncm6ZGAaPUZKx0RFUIwy46AA9FgAR
kmiTDbl7MVrF1qaSgPw3p/6MNfXrcjI8XczAdhtPsfQ+PB0Cuxo+jnl6br0xZwZGVErokXMM8wT8
/06vHLFXtHGPJufc9LO1Mf/bP9wgWpGOwUCeNwpc+/sb1Oh1zBi5yc9hVB9jvQwfZYLWH5GauNPi
KkIJkOb40quBvFkp6n1TmR5wmCi+ScZQrD55XvPzeHc5yEmkDqzDcWzD1OUHWQnzOq+02iI6yzLl
leoZab1BPeBb5g1NRgx2YL3CpGmeCq8ySPbxGHkZVjnekrRBTZvkBgafrh/bJ/3zJ/Xri4SaEHWN
ycjEdZ1frH6WFlvR0LXuqSr1gj5OwbhEGc2LwJxAe7jGldV5xs6cZHsg3Ve7oaxKPrlF702vDoN1
fh5jo0DhgwDo4+5D8gG7juU3p0AF5Qv9Dr6q5Xw5UdeVLzJvrL+9///2zRXv9QTXX5z/XrY7HOWS
Xff9EmkdwaRHs9SJzYyXhCCT+ibN+frDC4fLAop5ZRF5u4x0h1wd6ZLIRZYF1fHwt1f231/Jr6vD
pBuD8MgSjoHGYdZb/IOJ51cDIR2lO5xCHf1zy6lxg/1cZyBFLb+oLT26S+OGFNgkS27JvkK6GEUe
DfLCWaexRmrxFPdfAdOc/rxsf3mFTb4rqDzY1tBC6cb8f//HdWW0OEp2OP10FbWIoa9vpGGGayMp
7Bd6IESYeSOwn2KKdn/+ZfHLBsdP25bpsrkhZIII+P6nhdWR0SVbeXKb0nkiD46DCSEQ+aKOPfWG
eEocZdM7ON9MThQE/CwmjZDwhdaQo5SEOgz6XCnCO8Zi5wYOKoY/X+C8ON6/0CwZE7yTSUVl4MR9
f32V3tAHrwx50k1FqdiaDij0rvvWCgJIQqxTJ3CpIQJ1FvxqxKH2/c+/f/24fbiA+d7gUZdcBnXD
+wvQ7TSxRxHxzSk87RlqULWM3KZZCQaOGwAO0dapRHTHkDJkQhSPwZc+8GPsFMLDdFaQo/HnC/rN
Gn53PfPb9o+10rlV1icU0Kcsw8GCkY0z8V9//onfLQqLyok7rwv29o+LwhV9XLuBa5ycGkAQCK22
Q2U7FPu89iOQcWlwG5OzsskhDb0MaJ13wdRXexAnyR5uG1NEwZn1R0HAw1p4nffJov11C6N+oqoz
0CcJ9pMP35yo9lTfcSg7lU5oodkuyZ7Vfd066NhtnxJZGp9tHL985fiGcS7kQ4s2Ugdm8P6m903T
x2UWaKeRqPI1qFsaakOkez+EMeqnEW/CvQambZsGrncXRvCbdIOLW6iqrW/syPa+/PkJXcud96uS
C0IAByOBnqB5lVf+YxUYWF7CvJ200wQj6eLQwHurJ6LbdILkN23T/EUDw9vOBrG9Mw3TOlXBhUNc
+ZcnFTJ3ah18BHZZEQuoo0YmeOag5yGlZoQki1k+XTrVRds/X7X49WVG7iR0R+Ah4+HJj+9ST4Yb
CUQmFs4uWZN73e60KvwhoUHCM1P+Nwrn9gxPnxGRtLN+7ee5dkuWLckVRRDeIUszp0VSYIMkoUic
a72td5CVEtD8vUA+yeHzk0v+9XWbff5sjx4hqp738ePFZCoPwZBaJ2eW8Dt0CjZ9KJNtRHG1qV2+
lq0axj0mN+tlGEDXJ4F6Ea7APjzvDYOtu/gQx/Azbea84t4vAK7LYst2qMm5unnF/mMBUC6XNgEv
ktRmpABF4fjbWEa0r50kXUVEPF2yIaZvifS68G3vxvHwaC3SuNXuRDfhBAlov5h8zlbwSpu3jipy
hY0iX39y/379+Lu6ZehwaxBrWs58qvrndc5ffujQkXFK4paPf9Owi6CGLV8ib0LOhiJfWxqzWLZO
X/OIvF5lTOP22u7485X8umm43Kj5XWEJms7HfVzTCTKqdVBzGWY0oPv99MNjkgTVJsiOftN+Vvb8
bq0jdbc8dlAOLe6HfZoYBQ5LfWqc8IzEaHTyN0i2+ZZwPXmu0TscVOrVezWPPyH/O5+t21+/664O
H4XVYejIue0Pr1pUjf2U5rxqgy/aI7mAUABG2z12Hj45+lc3mIOTWzeT0XIYiOVOrKq6WKFHgzfP
tLehKB9dooMvA4flTwrCXy+N07Xh6tTCVOm6/aHawSJCTrQdmydqnPYJ1G+1xW7RIwiq+bXPFuCv
z8G0aAIYHO6hK9Gfeb8ANasdjNzt5Wm05gZSVDb9l84zw4ObNcNbZnnt0m7ciDaOFiQ7Sv9+LZ2m
v6VEf3Kj0O0WVmChwnDxxId2g/dDBDXpS9AxYHxl6U5nHJJ/UvVcX4v3r7fJzs5C9YT9m5PCZHn4
9Y1GnCoQYcEi7kj+RjJAVOgwcEm5Zw/xoqzNFl181D0ibf/hlZw9u06Yf7XKVjeYdPQVpAuSKBst
fexF0z79+Y36RR/OUYL+hQukB3CUx9W+v7WTOwkOuVxkU+lgCpQZiyN20nwjRdph1is9IN+e/5jO
bxzWbPWYJ1ityc9YWn3009Jl3/wnN05Cy9IBWc0fxw/7Db85Sa0Sxon0cetA/k77RB+/XPkRBqeY
Avow+sVAXgfJvA601284ndiXtN7FqhSbD8TomLdx0bZPlnLVm8Rq9J/ctmsTyqSC4Uo/rH+65KaB
o0rQTVAExZVTerZi/9kjV+vAdHZYZnGZglfMigOGjPuyLinEJ9vdi3JqTxrfwT8/x9/sjGBpLDbF
+Shg6x+OAHURFpZOT/gU4VV4uh7KQMFz8yQN8Mb0m09uwK9vJBgxykqgUNRvnMjeLxsYc5rMsJue
vAk1p2UW+qIXUfGQpUVMNYfZk3B7uU7xJdxYTAw/WyJzefj+3ULUznAV9JOO/8T9sDVqNQJ/5BPW
KdHQ9NnFEOxyElvfKnxkGOGslRjn88aICKQnE/AOJ+0jDuRuGSfoIIK67z+hhf+m3uaKLNqLNtYa
Q9gfnoBJH7MkMNo+aTyfJ8S3AV0kM0YcxyJHs2o7f0kZowKr+WDBVt7BTAPBijgIxQzxOWvRhtF3
ptTqDToy4Wh/XiC/eWDcJW41JzA+4h+LzVKaWByxEp2kYOyywENT7JsuU29xaNDYJ4XzrQ2YKF7r
hwGhsb368wX8pnFCsUvrgJk4nzRpzFf4j2qnHQrpRWFnndw+HgHujsxt42RZYIU9FAi6D1kAs1qY
g7/DbAYhxpblZ23Q39TcNLoEX3RpSNxRH99b2iOFPVFknT2ru+H8md+BP2pBjPjOmczn6asLqBYD
O7xiBshy2BjIF+2kO5hFGMSrtIby3xjNaxeIfDV0efQjRn54sjWBqZlYpUWUOLrxyWr/TZ3ICUnS
n+N1MRlfvL9zqaUkhoM2PjdzzTFlk3PpDMM6yNKmJ+m4I5LveWbz5wf266+aNqd2uqYQsgze9Pe/
GthYoBNPiZNXKn4rj8oXYlRpyKUhpnViluoHM2B//vOv/maZ8LMu2h9agLb3yx/rcTvTWsuNU5B7
wXeC1m2a6j0JuwjY15oxqUs85agSvdK5mMZU7MNr2/Y/uAqC9WyPi8EL+dHa5iVqCLQhBmLjEia+
aEy3YTZvh+vYZsxOhPz3edb1auZYQOL5n89a7U+OWtfn+mGTcz3bpqkz92Ypfd4/AbxjSkLrDc9D
OYtMra58EpVWIL/VnEuTC755lD6E/pLBDsg0tJJg2fShvuAEVpzHMGRiTASi0wBJTr+MUj6QfD5g
VA8x0GSdZLo718x50ag3XwnnMkhIQZJKdINF7LEaOgWdqyDWmu46GElIMErnA4ZMLdMj8n8hkOX+
SMkyzu1YXZ/mwfI4HfC7ITJqq+4+nLzixQ9nvzdD6blNiQBohZba2NVFNJ6u89o/P7vf7HRMZnA3
wgake/zxU8gEMEEpytsiIwXzOgfhHMqh/xpCfACslfTHsADQMo1kFsmmyT9pbPzu5zkk4do0DDw7
H81tgZdOpgTVdgYzQ3wrGbIrEeIapBdd70pVAEMIwrTa0Gt9KxPTOP/5r79mvLxfNN5cyjEFM6nP
8X++XzRj73s9HPb0zMePVXGdjVcexfzCsyb1hkWtfKEuLvZXyyIk7/wvUjPRN5NOyASV3GXnUlKl
bgusy2rVpiUcJvJaxbG3J97+EdwZSm4fqRa3r6j2xGuLI2D0aBugH01R9Xc90cW0mqYFG3H94GvD
+Dx1TdnRGidXd+VaXjjimR64qOuQGgw/P02rll03n3C8LLO5F9DV6JOX10mu5fHfNdpxb8nYWQe8
OtnXUO+rpxaB842tqfHw9z5g17oDdKMpX7JoLqb/fHd/93Bd3JSAJmlj/tK16q3GzFWNwkhjkAem
hEnGuRRmsCfYVKAmm8bvue5GFEBjuNbGQH6yuH6zOzK8FMxJ5wGoJz6uLgcND9F3xnRi/YUH1KDF
nZhc+ZZEUhwdXxW35YCeRqXRSiEleZ0a6X6yLV072e9XGNcgWd2Sji7wwg8fckcJROTo8E5kZ7om
oaM6N3s+Hvw93sdJSpM3TRJ7k49TeMRTJh6GvCp+Frg3ppUtrfLFD+YSp1E1vT6za/YaFokLaGcL
zj79mCDqi30t7OYpy1WxL9MRbYc1Bmm0we3IB7ZoI1aMC0Nkf53JOdDVP3vY3Nb5YPnhT+XP5CMA
3dHmoPShzEzzvkqCjobD9SSSFiOddIdOZThZiCyoNA5AUKxVEVSvkLTS+3weFUKJtA4dqqolAg+5
jXRjvK1zAwSSLdeDplWLwsuGdWpBoQkaqX7WjTKPRWt9rc2etT1MZKQ2mXOOtKb5wvG7X5LqAkfy
Og4bBtM8Id/BbNWjF+RoGFX9dgql5Os4jPcjB5NVG8JJ6uLJRjY3T86o1KkUrh0ZD5jUsTf6dWVP
2qFv4wpihQtTIGmtdaKr/GuVBaxqepM4eOjqFF6dXCw5BHwLBWsrsbMfrcCZct1FNB7V3nYiceOV
Y/U4eiQdTG2FsWHiTEAQJmnsnG63XopApRm04ovTa9p3RD+ow8J5eGTy3xlYGCDnF2Vh9Ssnyk2g
J05156cuRk1PY6nQlHcvvcqLvcsM+VKR0nPIStp3U+LfyMB51iPtQrkPYAYKR8K4vYveCjt2byei
b9f9RKsMcY17Y1ZFfFM7TbS1mB5CnAo3idPixSQYal1PBgJ4vx8OE3m0e9A5ziXueoWQrRp/5k6Y
HAkwj1AE+cMKT4Q6VGbV7IdIas9urn7mE7I0AGsx2tjRD/e17xrI77LXLIE9QUte23RtQpJsLMKT
63XabeZPLWxLwqt3srDOIqWbRxIkyQua1yxUJ4o9BoL2KavM/j679t9QHnxxRFodUrfBvlyHs4jp
+v8ENjC/Zb+2HmqScn0w0mts33a+APEYHOrBS/8+EdvlYMxaVsqodmJfzXmD4byhWMWLfk7wc2xN
i3CIRWU5w4W6AlW/N88OcD0W+2vlUHUVt+H60MyKG+nTL/oeJ4nE6aM7W8j3sI56LzcwCgXVblQC
hkdzaMug+Gb6/V3aC+fAM22XFool+DoK4U4DM9+PIUykuAy2lhzbx3IaBuJoLOs2shr3pkYktWxL
lOCJUYGgD2SWHK4FalDZoDdL8ruxPuTmYypleSfGBDifdLWbMi1IDVVSHiODhOyRiuC7KqrinNPS
2wcYqEBUE3nX53Tgx0iVKwfF3NZwCkwYLR3OtZk13l2Ve/d97063OZzHXa1kskKTiOGQlcy8gGTh
ZYn68MXr3TpCnFg1qy4rJygnHcQmKXUA9qbDaAmXXrgSducvMfzI54ZEqL8cNHkaeMm9nnjuIQTZ
upGVjQhWZV9E4xhspf5rBnDyvh0c51V14Ve/CcTaRZ+2DeC7nNOKsNyyztXuuiuGvGZPVKYbRuZc
WJR3KzWk2ZKX8XVicz5WgBvp5/bfmIZgKx7yon+jIZ7s2fuLfdzqvJOE7tTmCiPcq7JU83SVD852
usvfBR2hxCxC+u/TPoPs/0rWBXUlucBL/s75EOVg9UC8vJzQI2/GsQ5ufb+SW5Bt01OVZvnaQ9u5
ASfnL5tOb86xCsfNCPzspGVtAMw1L48o+bODhuUd1Tpq62Lhyok6nP7nuBZmFm8CWJhkrer+0S/t
kJmdw/YSxdawdtrx3je86kbpNuKyELnqooUPXS1L1vV6UjZiC5NolH1Tx9VLWJn8zddB2fXupSOW
sqmrb8J4yt78ag7Fzaww3hKcWy4AdSWcIPv0jUmX9dW0GgW/aSjuYKS7JzsrsIt01XjTKMPa1ENj
7nWnUXshpxxJbduspygrN0XnYOkeMdVlflwuseVBa4vT9ul6tMvTicbcFDKmu25l42C0T2XpYWaT
UWrswozpETnfDn3GATc2R+8vdsau7pnFoxERHDvwlZ0wzuaLUkNUZ0SQ3LoiuTU1EGgZKv1tgjX3
lnAyVnMw8mvjKMovUusY4+cTGd66i5K/6VrC6Afva9bK8mfZ+ugunNIg5iLv9ZfCxrmiDPr+iuZ0
HPYHl7b8zk5SuanTyb1rTQId5OxtBPmulgbkGz11FWimsoVqpmJsoq61NkSGVDQkHtdW8aHHL3tx
5wMolime3FXg0MSBKJccEp2twXarsv4BHD8zkslbc06dfkaeM9318M/+njgTg8TmH2lyC83SWUY8
qm3a484Hpaopgn5Q7WMXtxf4xvVbJqBYexOv2fZ6wWCjigO+bVr41XXLW1sjsVcFgTroKugWmSr0
xwxNzpYs8vEN6pq9kkMaOKt4qsEDEwjePGnxLDPqvCpalb5gUjY0z7IoIU7VsU58ti+wkmsVk1nE
vDeGJzuaRE627ceakxXW/rs60tbZ1EMXAPAKQ7QzcUUn1b6jYN5Wva6tFBCrwh6GOwEm/SbhYLI2
K0scZ5ohrCrdvinGjo3NgLXkGoZ/P1uiDthji1Oaj0x4pV9ZvFW89Rnb/5MdyfQ01FOAEAns5jdh
p83jdVJ+Lfcqu4gumHezn5OPs6bJcziXTYK3QLNtcpfhU7sJnWShuBzaPMjx5Vg5JwetEcb9FBoq
gssvKcHcYD7zZp1bRn0s2JpRNPOdcfRcLk29cuWy4kbuu4pSc2WYDaQUXvBnjJ8JPmTbu+uvX0ji
SeZQ8GoPc2HubtF9QtRMzDL03s7ja1ZMRNmbpTrF/fwuY6PBAF2Y9908tsk9HbGGVaxBsWAyxUE7
bTrXRSGBFaYA7YfF+2E0lX3oylLbUgaJJ12z97gBLIJFfEwOfRE5KP362L3kQMCoimelmAps+5ue
Dhp/PmFZl8EQvDNeqhsYe2hqLJq65ttdFWAe4MNiD0R+NvFPlKroW891ZD715YtXz32XwZ/ICYps
t8MUzD+d5nF54IzN16AJWIGeC7rbsyd5g8QsvIliYb95oJ+OtZd03K7GnfZpqzWHqCkMEFtTU32X
suLnUk7oi1Sf1GMLQf0xwNd6cmHNbSqosuAAxJTvsUaz+xpQzstVbxpcj+jtUZ6BednaeiQkvjvG
vmqXUYRdXuXRiRRFnLR9z88tIsvpH9AXNT90LA5fW85Lt0XkZS4OafoQrj5Mzv46S0oNx/iRwwj/
qlP1FmiKzeby3+yd15LcWJZlf2V+AGnQ4hXKdYSHFi+wiCAJrTW+vhecWVZkJIe0sumXbhurrDIW
kww44MDFuefsvbYC6fdr2UCGtgGHZSjeK7r+sjFCLh/aLnb0ELly0cl+XGjLseHjvLDyYCwfdA09
g2KWeG1ow5pQDV5Xaq3igIEeD9MiP7Rmpd4uGXrtRHswMt16ALJu7lhHV/U5gXKxJAqIgwF2k2DP
902HRabQ8GY9ETB+BRgPqVfIz9VziTS7Ul6jXUjaUozqVgvEdEeHh1ly22g2KGntJTKqEbk/cTSR
Moz4fwL9sJTRXk0wrIlyHD+bRvSGVo/KLQqQOsFDURxZrk0gSAg3026uN2o0zDZQIhIzElVpPiZQ
gXAxQ32Z3Y6p8nvVJjVZ9ERhXxXaqBRuNynqF+69wNpNfL7kVEZkK2F2naetkSvhc6FX2lUYRdW3
wqr00Yf1Hj0RI6QmT9ksrm8Ac1JX2LfSPJtD1ArHdFyG0JtwL9VHY8qF1ygeDLeSWozXEEAg7GUm
5vUytEMjvCY2dj+Peb+XzXG6GkG1+9AZ6lMSiF/ruGU7lCRxdpMVJi9v3gPpGyuiAogvnshZ02MW
M0/vNfk4mzlq8bGyjLcWLnnrZHobtfu0KNTHLOwUQu+sfroe2tbqz8EQRrVl01as043KnPsREGTB
zzOn7gGBMRXQBeE0GmXhZTWbC/wgAa6QQEUsthKeFlEpNOfSgvheP2R6jeMjbPXgukLHfn3pVjAm
KvE5BblH/4Nf6exjZRy3jEMCgedbzgceHfLCeHQufywRpZiQ+lVYLzJP4X6JJESnl9qjWoUHSc4u
5fJHQRkbN9na+QgHiMouYU6DrzbyOs5UujOOb9NtxBwzxkpUkvSODcMFc5Q04wfr+WhftnK8hjli
sO6aL0aAxSytJ7HswB6OOrQ82OIZro50RstvTbH+rY9HjdVoXcuyYt0QFGGfHBS91A663qduVk/o
TQqACI8QWvCY5yPTXzqRNBRjk7VOnSX26VZs4BHsJ5NT79cJY5dC00W4r3cVDxXoHfT8XWq4hjnd
qAEGckE1SErQAtXXrZDHMArk7x+jrFp+oBACYGGVVLlq4+r+WLD0oAMgY29Pf1zyxbSKr2rQFoFN
r4LpKwbxdU7HmdPaV+3IrEHyWMu0nfPoWz+YUNqxm+x4HZzHOhcclAbFLo+sYMvqYDyEY0OhEPe8
pDhFDL9quBXSINtjBk6OWURtJQCXv2vLXD7xzJLyR2LV5CRqJ92WeC4f+Nq5flSbqddMESGX6RIS
gCbnN7kaLIujkAe4r0jFG3utPoFQyq6wjvCLMHu7dEKkUWMz3ooDJkLc2EgvFBtsQvjFEszlBD+d
EYQVitF7EYtcnDaIAxgG68UxzPUWK9rhzMRZOUyCkvnZHMdoJNcvdtTaBwlC7AfmKX2b80Znd5IN
Lj0o7ZZk9xW+IztLsnr08bEHmUcQnGiPbZe/k0Jn3g2FUnrkyz0JWcR2dQihso6JhFUEDMp9LpLf
xf5PtptFpPmREllXIoG/SiKAmAsVwp0Qd7xsWQe5P8Iglv0pZdeQj1HMdps7OEnp84dENqJ/iEka
uLwovr9RFXCPTo3wcgdKBVLxhBWeefy8h+zwEAn47xQVo0u9dBFvQHV2TZkt+TjI/XFsA8OWkNDd
9HPTfFhqYN62UZ0qLA1cMLW2hK+twRzXyUZ6upBwaZGPalpdhXMAokdf8AYDw1I+AASLW9ji5FtY
YkyTO6+nd8noU/paImXi3MO9gmET41WFoatGGcHf4Hu80ZzSaxxADR5yIX69NGjCDB85E8IKldoC
Du/xe/vc0PXcCYZMeaCN9aRmM8C2tNbSV6FNTbftFFqql0Yz+rXiSzYFwflyu9ehBYWY2iKk3OXp
TrPUcuiGKDfdlN2n65Qc2gqmflkCLQXjkYaAvgqL6lFgNVJimnC1LoCbgjcgnL4vR5Js2RoWUFpc
VdsZNi7UpSQHBIvZOkraiIncOFNQin4npfjEKcpuYnWmgNeEESN5l2WIIaCRCMTddZ1uN01YwloP
aoodMaXN10WofYhJlfPXCZqPQ10bXV9WNxUx7RbcOamysXk1tJR8/qVLeNkirWEWkOxWNFKgVNpD
s5aTl+0d7yOahYxU2JQim74xy1SpbN6SwbEUU/NmRIj6sFwW4kbkpIsgOiRdCSAomuh194hB98zh
hoOodtXVJMNVn6aU31rIcy7r4V1r9ABCbS2eRbGJ/DIT0hctnptdPKleA+TxiuaYcFvQCXcunb5K
oSEPFwZkMPdafhq1qnnJ1JV+xMDHyeAV3V6GXVagdQeYDGxqptwfa00FUla01xfF3MWEd2lIMoQp
nzI1mvY6WSFsxGZSGasg9IRybRG1Q9neEmRSXGXIqm8GayBkfeqHqx6x8AZTIQtrZWhvCmDHwwVt
GIVRfxVZCfEgYjJ+QyAi0hYZJFskSdHXFJGycQhYjDLAFPuJFI6zWGflNu/mCKWDYn0AC6dng48A
D1f/DsOg32lzeSUpi+QafZc7qCMCqiLJ9IWWqZaBYxgbV01VPphz1dp4uaIrLV6QtU9Y1pzLkLq9
uAU7EgdXciSoUjpkRHumFlQDSU1Cdd/PCWfTk3/90a/kyfQyfLq850ka5R1lLGsjANIa95puZHwP
q8yktGKyesFDeuTLhTcVS/iG7pFB80IEdb7eSzhFJNgOKk2Dcij2Sg8Lr6AHu0NwaW7NGmh/HeTJ
zqqBlRSBeJTEIbof0uptBvZzpKChKNOS9Ch2yzZVB/m9rdTuActt9WJWhroTA0v2LWhAJ8Ru2Mmz
ab5PZWsCkCemVxbpoRu9UAgDSToV7/wg+6VqYh9Oh6NVCvIX7qf4ZcBCQToyd/zvByC/kDmgdsGL
rJksM1ifPnXEa+Cd5VzCEKnxDt7TPP9COG+5b8ciRQGiFfumFM3NmDf5bRwNT8NAVKkkC6bixFYR
fP3u1qiR6W8yglf+MPxaZ1uf2vXoPEXkbKqOFObz1Lafmp46Pl2uRe5XJ0VcncaCQp9EjeTcGco0
OfSQX8BrkRZm/UnOuQ7Efz468zZRpaDR4a5qnzUxQaYRamLU6vUAaQBb6erBvKzIdKlET4rT+iRG
4uNYZMDMyq5SzkpVRkB5s/KUGXns//6r+ufFQGC9eopMHbsE14OP+4PeIiRPkh5oVp7DKZCPasqq
ZUdxTuoROce8pDLRAgjBIMcEekwK7++P/k9BEm9ZEe2kjDqQ9IlP6gG9y2pyc5L63IxrQFAW6RTb
mSleGS3FhNEpeOB+f8RL1NtP15+1ADWbibhkheV+1iRGqSwTaN0nN1pMpGcfrcyYNikV3yyp7C+a
KOxloMF7qeOCd42T1Vp3bsit9YwKO/OlvSY3MFTS1sKuPcG6jgxGbBdxJ0P26TAGyNDCeHm8mMBQ
MYv3vz8L8/PICeGbYeCOQ+fK2P8fQ39DJgAKEEt/HbZxdbQauT5oat3QHFfvZt6bNutPeixx3C/w
MZb0o0/rh0ZigaTPHpI5Qlt/R/smcdvLvV8GsA/YNJzH2cpPZVI8J3BrqAyldHll+SfgdZ28hIpZ
35uRMn5NLWk+X0at38m0erzcTgz8v1hZUPu5qAM+Tydtes0XWX5Ke2PYpfRADkUcT1vRbPiEZq1s
ZaAUWzztgV+PwPjycSz8fDCs60AaS0crR93tZs0EyCPgvo7oBRAfToeY3Oj4jX0AMVXZTDaSQ4s1
3lzEbEUijmfTICNkWSqC7RXjiBa68Qat7+9yGGvWol3L6pL49JaB3EyF8JZrqGVaxgSevlKJza6T
+k3aiJEOnjK+quQu/RZZArmu6/Yt7Co5PUEaLh9gi4qHJMjxGDFI+zAjWXqJgXbu0FLWvhUwFS9q
TY7/cBd/fm7Qg6sGeYkYVZjz/kNer1ljMSdSI17XBe07MjRRZay27kTVcs8akunjcr/9f4PyH7Jf
YQv98GD+w6B8Kou3j/LHMMLLX/juTSbBEg+rBVgXsZ8q8qb5lzeZf0PBsvKjeUMyI1/dE/+KI1T+
Mnik+VsS4gx2Gah5/o4jVPlX8uokFg3cOoZIvOF/4E22LprdHxZCWQRijS5VQycPAVj+/I42IlED
1QE7oZZv2toJ3f5wg7HKWfzISdxhe5oNtxcZnt2ZjrgfvcLNN1igrgl2gdXh4IQ/PIaDDCvW2Sgb
sldQfTzTwt33fpS79L+f5622HzxiHcKtpu/F3p1Mu716bL3Wzrf51vBMf2mOc1PbJCTDvpTzR3He
5o5SdXZslw7jj/w0aLcV9SMfbHYmf3BNwpF8WHPhq+b2zk3Pp7jpncCz3GwT7XQv2sRuapeH6EYZ
HX0+9geK2t5+pAd4FK/km2wncjrgknx5T6d+I28qV3s5CG7GDxFc8UndYlr05PfYD7x++zg6wh1U
MXs9AqQg4xrYsHIMfCX2Yrb4t8OLfCKFw75hMOVJ19DoNPtxf/P4aNmnw/p/Zqc5ZrvWe1UdyFR2
c2yOpT3vU0bv9gEpvP3s39+H9vvkVsfO7T1wjPxm+ggrl/eu0xr2QdwwqOfrwDppwT94jHxmkPAc
+XGvsX3PtbKTXed2/N7kGh+WTSPSMUz7vXlRXOaALkHyx9wOr2YrceIHSS5uoeLQOgKQ24PFMqCW
Kjf1x7IRd9W2O/BaWPk7ZKJxEP7eUbuJz6FTbdptb6NmXgbaWl6Ue/I1iGD4i/xDgtdonJvnxc9c
042PtOP96HHyQMC5+mu2rxGJVT7gudY1cPaN59rF4x0Ty0AS1031rjLjUe3+a3UtpY76VfPrm37T
bzK3+9ArwiFsXh18bYq2e53WYEOoqC5MaJd5x/J1OEGBSDeKnbSb1Laeiqq2B1t8UDgbLtxpcALZ
a17D3QT4LtrhlIl25yLavTTTjsbOhOze1lWbCaHXHcSd4irH5mV+HYFLMfkEHkrTpEYgBhoqdDvi
gxiosMk5tnBihqcF8m52Zd1g33erjflUnaKjfFLumuO46R904yy8W+8ghlxEPw4oIdFR+IW4T68i
V7imeY048DSOnug0vLMJadL8nP81HX7NcCeH/VNtxqOxI/GQ7HYp8lQLMyZDsJPS7nqdbr/df2PS
J9Nup+Op+dV9/xYltnYEBsTPYEc77/veLaOt4gb76JzskqPW85eCG36k+75wtc7n457PXzviXe0K
LAGIAGmHRM9CaVf3xWArVOeocb7pr/opP0QbaxeYflY7DL33qY9IwWYjwgxK+2j526YrbdzIMyKH
hkTphzcIvToyvUYXbN30zF3HKCl+ks4pHoEXV5jt4E78SHwbZrM9bPqtehoUB5kDGNAPTow3tR/5
vX8mQd2ynTBl87leHSqAwQ2vlOvggXBHd32CReVhfopSt8WM876KJxxiCKtnjXXDcIbn4CY5h4fp
i048yVfhnaEHrB0IIRi+mNZrmyJ8qkPyOu9lxSWH/oTLwfFnb/bIlet2i3td+drhXbDbE49NfEi+
pFf6XiAm7q1wgY98DQouiTg65kv2ngt2s5VfzuHJelNih2ogOcu3yjm2HhQiSOWXhexPR7pRTvKL
eaSfi/UXPYf9Ie6k5WRee3gXNuZzYNPjOw6Oalfv8nmn3G4MR7qKvilX5nlwFG++U/ZX9S7Zlr5U
EzBza6S7yg7UR7XhhJortsjRNnVZlr23t2ibNI61E+27aFue94mnOE8eNax9NbuediNH3ofsAj1y
2i/ykV/Zoqs+F28vCot5KfPtzH7noRHwo7feBfTL70jO5KFV2gLW9MbjlexLzhXG4seWhNvrZc8p
MPVy8l157F0gttc0GvkjMNZsgoQciqzQtvgzFts9O7vS9qPLB+KfpyPJlza9ArJHLebChZOe9Jd0
pwb77pum2fwy+/aCkGT9FFfd4yw57SHbVHb2aHg96+KAuMhuj/Vx9HuZm5xMv+FbIu9bt0CD2NiL
M/u6jeJ/Pad8xy+P1oaRG04ju+32gmYH11nuIgaQNv3s94CJbKTGcH98ISP+0SEoSxNP6kfIyJLA
WXKNztrmBesd52CpLtuo0AbW4bJabCSP+Hrl7SGxk/2ds/0m7JBayAf9YPoPV3CBNDp/tDXeNCfd
ETm0N07SVTo685nJldv7tVu7ymb9L23FG6NyhFfesXx8A4mNHd4Xb2nutNamPfKhzOeCKzkeRQK9
aJ/a0cmqX+fAEb4MqmtAmAUDhtPZu7FcbeT1BdA9Zku6VSvec4TR8JGFygYa2YJiFLbKsLVcqQP6
WO6B7n4XTP53l5f/g8g2a7H3f89zsZu++Br/WDeuf/5vpI2k/UXPhMpeRAylYbv6V9mIS+wvcdUr
63iwZPZ9/Ju/y0btL2YJ6NCZZa82bvbx/y4bL/HrZMDQo9bZNbKV/A/Kxks/4Ieq0ZIUPEsyfjB2
z/QvLmr0H/oFSyWIkSqN+W6JAb4p4YPQpLMXBkwVdWt+HFWI3cw60mFXiXm6M3oY8ezD1srj9YdL
dv5+zB/zQT7tgb5/Emy6q356tRh/0r33LVLeICD8uUrHXTCT5WXLavyi4Y77g573lycNFEj+28b1
2VlY044To7wnZ1oMniKVN+8kHyc47lsUUZJfMYxDPD9maI9DGtbw/Ty9yRKfrW+8lfrW8n5/6p+a
NuupYwrHog4IBu3V5x6GgRgNnJyY7QL4b16oWc+jmcdeU6m7iOYSxjsou52oP/z+sNxfP7au/nHY
T5JeQU8Vaa7nbDfWJUoOTaPcSFsFBvyfXCW/+G5/PEHjU/+wl+YoS6EUwxgY3xGPbkiXgxiyGF+y
+I9nJa53yr/vae5imfaXSAeKi0nfUvx0XkFjNWKrlcxhskC0A/zf7sh80a1Jn6ga7VGeibqzpG9N
sNNKwQtJvsEm4HWq+SwTibvJpw2PrR+YleT1qmtJZbgj9jbr4tnL84Iyr5wWsJyyW4W1KwVEj46i
UN5Kmiyd+6JuEcSo71oSodgdIrtMpOeAL59vkJG4LG2jaHhIF5VRJAOHRFiLyKGfGKCSKcaGFK1I
HLywQAw3OqB73GdgcKUFVZZsEiwxy96oBOVjgx4rRm1ZvMitAJMuKfezEt2LkPV9LRmeEFc76hwb
XiPLd/B4Z8jkOBAhWJ4s6HBtnpO6ziwLfPbIdD/dk9/mm9JobhNaFHY15fB/Qx7ENqLozSJmqkxB
vTIPpDtLqQ4kOKfXY6p5eFmpG+euJeWDiJYGijxNUb+Nu6/QJr/U0jTbdZttOpWasyG5tBeiF3Mx
/GXo/XIUIWFSPTZkgppx9SCO+bNUtCr1O9wUcVO2H7o8EhslxAGFTlru+rKq3FBsq+3UWltULVvW
iWfIP9dxKn9Nk3l0Gg2WlTkzwCE80xlrtbcJ0wKU2vfbqoghy47KQyhNG26UdyGIKP7qkg+WvdI1
ZMZf40vo6s3SLpabr1DWHICKjY03p8wOn0Vm55uBvGab+XViNy0JJzT37pqmA5cc11dtSKQIxjy2
E2kXQikMzrJG1DACR8kudYS83BfWjFJXjHPzsev11pPn5FUuRfYHgU7GQTFvICKx5izKGuWL8gnR
R0bYjSzvJ1oUDs/BI86od9XUrac0GR+0BXpFIegzackazF2QrsXQe6aFybkypu2irLJ99SZMYL3U
4uQVVJhG/TER2rCOTdL5JpNEQkiocAx2G10UKa4QUTXloYTGNj5EsFZRMIoUSuNtIMg3U9RXdt8S
f4sa0WTyaKsZtdHQyTw1ubd08e2SECY+QRQXp2yLBPVRD8X7JKj2rM6owIlzqHu0JAipm0Mr3clW
sQunL2EkHzPozPgaEO15Va+5DEjtrngXAQZrQ7Mzg+YkkwI8Z69VCJFIRvUjkqcp3YUs6OWoeiSf
sq9E34aJfzKeJ/aqdV96ck3eXy8Srd57LaJsdoSWVj1NLK8mKNZqxUlCIix8XWLnpu/zlo0oAbTC
ydQSW+83Cmq8fpVcp6anR1chhmnzNoxTSAiLJ4KXpccsTq+4zHua7+S/HPv6Oq0GmDPsbetXzZzf
QPFX/ReB/MJ+XByiO4zkSyeI3prtIj2g62eX6E4Vt618LtZAlmpCLVht9cgdwy8Jwrsm+oZ6CpqG
X3Vf4nGCVOkuuXDo5ME3K8ZytwVgiMCSvHGAppXaY66RUgCdo7sqGoSChHtPIMYFQgKiqPGxFnmC
9Rz1rxk9B+R9s9zsg9R04icur9VOt5NakGOcExh2VbGThSgEIoZ7BWkDKiEJgdYy3wk1rHvxoMLz
ZkTILlvdQ1txhazaJyhDsKTZFgHFJcPdvowcpf5YMztmBQJ1uxHAY5uh6pt5dC0Pg5MUXOHRcrum
99ZrmZeFi73LJ9vCkdnL5mtGN/3+nsfUoiGRJr6Sy7caO9EmvCNE2htMtGYVu21Rdicie+p68Kt5
cFrInEXwnEtkWBIZYiWeqmNDjfL9jABfiokjYiBbyfPBlN/i5oCHxUVLaiMrPHaRRCx384gNk8wc
9SRH2UtDfl2hk5whHue82WjiQqgBmmEjdgR644Xo9Wnpto2wZRjj1MJ5STzGWbdqyf5exPmUyJ68
9L5KxquKgWe80yPiNEz1VKyB5ep1Ir9KUuyAB+WnnOQyvU3i6Mpq3sYCzyR5LuGHVpq+pUNhJU+Y
UFA64VT+Ih0VAqthG3c4++Vc1Gyt0RQWZAu10/qxay2zNhS4fGGJZrngPLZSIu5Gva39UopfiwbC
dIxEmQmS0vpVBk4hCc1nMQx1B9wqgWFIt9NhOI35sk5gyAebJQltd/lIPMW3Ou+Ar0fLHpP63aSG
1gGuBbrdLM331WD4xnA/B+Y3RR7OjeTiytwIKrLPWGgOJQq8qTM31QjbDQbE14DcETtp0GIQe6km
2ZdyaKRtnPQ3ZAUSYp8dpbbOvE4M/2B/UsWf53xrUWFpF1OQofL6w+1N0fFDocwgSetijQCmDuz2
GM/1bYJKyJKKuyFPB49o+ANJTwTnQi9Lke0xr3JLUxQPlj7WG0mN88M81egKu6m4NmeaJnm9G7LW
l0hSb2OIOVbyNneyhCtGB3IeLDWBbKAucLX0j8xQlPta0J86RNaexXMrVV+qjED4OaEu6ODD3E+w
s0kFF6arAILe4pTySWUiPQvxN0mml6f3S/7G1THql6W6bkhaibvSKcWSj9Ja2EVaQXb7cIGL6Ehx
+BQqVkM8B3tN60oQ6N1IIpBCo7ETqcboYz0tRYpiL+R1ii3RHsbHdGmdcsCZb3QBDTJ6nEM23El4
rQ9qKdRnM+cw3Szp56hukhOBUakjDiZryALQSIya+T2ak/Ipnkt/LOpT13ZXsmKkN51uCu4858+j
Fsjc0KSBQBWz82jNgkX/nZgsraFZOeI4LCwH5bts6p6UZAgBjephVCLV0+ZmzpzEoJOT4IaKCJg3
WOHl+Vq28FIXOU3zhtg6ojvYbxc9KQZGUxBPZVo0gyorXWiN17x3h0z0h2x5TYJQI6mpDortOBID
IowjrxK5Jf5CnG+Ylj+VMtqFvhH3DUlbJ6FZuF/NEMdeBZk9sr4YTTjbgpYjpqM77EwyWzCcshNO
o7jcoJU29xReRIgEZeGYjRC6OXooFGmUZgRgy7uyHLZ5qTTXbTaQC4OggySrj8SqrlgHj9OiPcyL
tC9EdafIZBDNef4KYOexibpncHqq0y4zTPJZb3dElRUus9QaJ1VNW4Si9SRiR0DsThNrbuLmNZA1
3BcW/k2atBUqrm4GKppZY//RpeVwVyjWE8hkATcpL8pKfQ4Z2NpI2c5pJx0njdTmIhveFj2RuNeq
5DCVE5lapBAsYeeoOWXIonBDpdpGRC3jwiUfIA2GVCJyRAuzQ8zaGk8ToGlxUIZnExVp8YphVZ/d
ZSrr0M7n1CL7G7iJDdIQzZ0p0FTEZNjCHpe1jhqK2PD2Rkg7NOLs8D7SVueNJhsI6UklOenoBO6W
ShK4FWo5ILcAC7r2loj7JF39LB+p1cSWZyThfd/11Vshdm/aVF1HdJ86AWoKuuNwm9QkqAN7izmr
Xt1p7Wsxsj44c6/MdHO78qqR+unJmKR9h5z5nEoz04xaWtxqGXKn70NHIBqm9sqiDFO7mnfVQLOc
2LF+NrcTwGgIyydJ0J7VUMDFMKOzBuZtkIMxjLVrqq9ylzQnNkhUTf3sCUHYe5naMfk+XbJI1xfa
Ym36iaqgXZDY8xjxYO/aHFE4sg5iqnTVoKnu1xl6NUs55Dz7lvYN7e4Uc3NwTd+VHq1RWjhW/TRI
72XL70++ZNGfE4uNPJVeMUloeu5VWl5LKj1VihsrtILL6q7UIBBm0c6KzzjHSXNWDu1Sn/GVnSTj
OFZP9XDQ59lJqSJU+c0cz+JS+6Ta+JaGt6yN39KOp79rXa3/wK5u2JTZm6UW7mseWKRWRD8FAUZd
8mMZ/CzFvozoHkoRYTu8GQsb8oa+bWvJriHBJ9OqSEqsBdq/COghVX3Rym2zEj0LupDJZCzPnvvx
a94elC5KPLjeTlgj+2PlGsT+EJq9kxY63spxD8ZgqzWltVlrKspoV6GirwSEwayVXZ4YrpDnhy7O
tqr6mEsGeBvVR9lojwTYCzUaVfJ1PTzXnbssm2y+N1gi+uQ6qdRDxss7G+4ziCGK+bWfjklBADji
ZTqkQ4xEIUqumukkBJRhU214NPYyx5CEcyS37gLb9jS1vFBDmYCTIP9aGY3CgjniscWJ2hQSkRnR
dwDJf3cn8H8dCRtLxw+9mH8Mmu/ir03z9n+OX8vi649tw8tf+943xNf2F6YHBs4qrT7QejIAkO8s
bMKS/uK2gW6sw7sBx2XQb/m7c2j9RWuQtqFqyurfPcW/5806ZG26B8AHGV1bsJj/o8bhz70jptwW
tQvbH3S0gNLIm/65HGoID8XEau76zJLeZoIwEex3ffcuqYiBf7g0v2gMcp4/tHMuh0IagU8M9CsC
mYtd+4fKq5WkpK7raddoKmNq7PlsyzrzDz3BXx8E4oahc4VgKfx8Pib+ji6Jp51hVKOPwAMZn4Fr
7vdn8ouLRjwv2D+gsSIY8U8HwcFlLnU+7ri43Rddy8RtKSvjCuAI/gAm+nw6CCApMNGBieixVnHa
z6ejF+IYwQXYIaxEIS/gHmXcm5at+/sT+vVhaDDI+FLgjn46Idh0AFnCakfshHLfR03gENnWbX9/
kPWH/Ludx3nQyIP9x10NHQYIAa31HytvFuZ+Iu9lq0Hb3fRjp9BGapGaUa5I4m5Wqnr/+wP+86wo
9GUUy5IFeA526M8HlFuraQAukBQQ5E5XzKIjVGQm/v4gvzorHu0VMaihW9Y+tUTx4MF/JDV8iMnM
kTUiVsVVpKwK7NjMBij6/8vhYAr9fE7rhmBYBGkr5JZGqpGMphab8DUpxCohsWZ98/vDrYvT5y9t
FeTp8BOYbOjrAOPHL23RW70vp4JA5ZEaDU7Ie9Ujs8ZKQNopKTfSHNhpbqbnSR90ZOg0bXUb4VPz
IIZk2rmzSpOH6AgynKpcmnVXCac4dSbSds9qm/K30Z3HT21ek3dT4QPa4m0VhzdU5Jpw00yyzLFb
XvF/+No+P8Iaah0NwSFnhsxVEj/pKwn+Cohx6bfR3Go06MbmlMumup0V8Lq/v4T/vEEMVjvWeJSl
xspb/PkKBrrZiNncbouwoymnhAY7iXn4SiKrhll4qf7Ea/7VmXEYUYZbiKTy812fEU/SVmGzLWKD
amEc5o1pTuM2E6f0/vdn9s97gzOzDF3hzjdg5Xy6F6ekTfSwr7f6ggOmLUq0OgXj5P/4IOsyzlSN
1wYvhU9fVE9BRtB2uVUmQ9iQz4qhb8wl//cH+cU1I1VeN5lZgY1CwvnzdyQrsSCRqrYduhIQ50Sy
X4JL2AaqUP9BWfvLI3EATYT4x6K0XtMfXoJaCNdMmMotO934mEid4CNvJTBtjJQ/IM1/8e2s2FeJ
/3Cjs+r+fKR6FuVJEvLtLAu4X+htOPi4+j+80391OojhiOVYJ19gv34+SKyltQjwdjsWZsGWSG83
USfxHil69Q/q8F+eDvWJDE8Vhe3n04GESlbVnG0FK57RmuISbNTc+MPNtn7PP7+i1jOhRcr4ksdd
/HQf6OJSqkqHXMOw3jS4NacKwyz9MFm/JV97/iJVU/WHcekvD4kMkSpCgdBrrv2qH24IXFSaPM7J
Fhcg+r4wKnxxJOpVb+ZiO89dBYtEQMr3+/udeusfZ0pBCtGdopTXlnSRY/9wWMPou5BkvU0LEW2V
8Y7iR4tnGJ8JD9voBukA+6Ojj4WJtupeFFIm3i0hwuI6K2XbeJSzIu3jYryex5S9H2wyONuT3jxD
fUzocrAEiXbE50/sUW0DOi2gjrwIbTb7wcaKGwdekIm6NyJmXUuNpj8nQznESNGKtL3VY4iQNmAq
kp+zpSFSxcJN1NHGSYfoTUukQryVAbfMsOB5yhydbf613EjJN5p7dbsnxRwXfYN79V6YhKryB7kV
czdOx624dDLhuFMknkS5Fw2vrbkYbLDycQ+Tzqhtyezz0GvzYKAznk7x2t8zr0opCV50ZQ4SO5cG
GdVXGnzD/9yqmynt5uesx/boJllqIp2BO/BVKBJCEtueFkuuxUbqh6E0AGmIxPloll0p0bDAE+aU
xdTrhDtNdb21qhrCTFUz+3TCyCDrisfLlNinzizidTLMZLouKPedTDUIdk8MPcbHBewr8gJjUZ8H
MZL4I+3wX9SdWXPcRrat/9CBA0Mmhogb56GAmlgszqQovSBISsI8JZCYfv35yu6+ban7yseP98mW
bRpFFJC5c++1vlV9T/uluFEsZ0gonSF+7LqFkLoki1tIHkmBQoyj/VeRjAlBuGTcfTYhM6zQBOz5
3CPepp0V1AvTjRbTV1z1ec5kEDvsxqRjc6L/R8N7mVCPb4CDDIA5F01jvwkGuEaAlVKEOOAJHrRw
9edgKob3mBesjxqRmAh6VjU+5XijH9I2BtEDxLuSzgEn+pJFgz1ZRAp0mfSvR/i6+WHpq+L+kmLp
nNd0MhjYWFazV/4MjWAFSbhXbffkGk1JM3dhz2vxCpi7Tk7utGnHXu/TePbGsONde4AAgBzAGWrn
aoCa8YKQff1SJpV19vGKfaL0n4utgIIC4aOr5HKRjVRPiTsY5Ati6nutCHXUqDMTvOt6GTjOcAY3
KvzQsOt5IIf+nRgsb4zm1ILl5eRu9qbTXH7F7I4UKoiTZQ0xwbfVKa8KXvFKqj7eWOBdvict8Cjm
GjjpicCu0rd1ThrrOLaSUNLW6Lnbq3SXy2BzgOUrSpU/yqnCl2RwoBw4vTke+bssKUTJAYQiPCBN
UPF1zDLOiWczMOmqZT62SY0VQMfWPCOIIuCdeigxIj2mxovjMSmMYsAmED5BxKBiUjQJdz5hz1/S
Mch4kUy97FPWNPSmnkV3zi8z07pfY8swo9R31SfX6prmQMSKimn5lv5L2VXkXtYpiYC7QKw63WKn
DV4Wbc5t5HQZTaImMUWLcAu+WJQSbfbcevwUBB+rR5zlaTFvO2DwH8VM/HGZrbLfLhMv+k3rEagX
eW4lvpdLwwyEPGFmZWvVKuYa8SWwNuC7SDZu5cdpODoAzMAa1PGH22fMPxYwVzS8hqYsd63b08cp
7TKvNnDaxiESjT1/5L4zzLs288Y1VHD0UA3GCRmxXSrL6WUeW8HUpSUOVTrk6Q0YE2PGYdhHmYFi
kbQsKz27dj/8sQP/rc7M/67tcksU8uOgvn0bzm/t/7lc4KNp6fgm6fDfP/6x/+PPyTd0b8PbD3+4
WOeG5V5/U8vDt16X/Ogf6S+X//J/+y//kSb2FyJ/2+Ow8f8Waz1+U+/Z2w9dl8sP/NF1sR3kVS7y
EfRVv6uyOPv9I4DM/823OJhjr7qcRC/77T81/u5vVnCJlrgcUeESX3Rc/9T427/ZjgVKlPTXSwqW
6/4tsRaF+A/br2dTy3qOw8YE6lIQHvXTsSrLeig3yYUUpPLxKksLYzuWjbwyvKR5cxpLf7IVmpEl
Z0celvmLgzkwTO1BkRITx9fZlIl37LbozvPMP5bpkn4CcbTupF7F9QCIgSxjqtBXK2/6fVvGdXqS
XlDfBfZQXk80eb9PiTDvDU5Zx2AdjBtCUNUDkTLdjZUDfiI6XN/Bjx/Os6vbl341ErTh9EwnyQjf
phbfFgPZIiqwjWdALSJqGdYdmSJWLShI1eM5nbt7Xy7iUah23TtGkb833sUEnmbT0SHx9zBzcr2f
lmk9zYMrDzPcu+s1ZZTb9Gu1k0yVroGbnqkI7xLb2iaz91BacRautvUYU0qFVIm43YdZcxuc+C3w
cbSaDUYECDNwX5Y0xOT8NZ4qPnuCLwBGQlt6V6ryur0shh1qHCSlboqGobx1k+dpaR4MSec3ZS55
p5e42pHqCwkIrvP0Cb/ucl3XfsKn12hiphY8YFlWB0Q5rBdViyJ3mZZ3C2v8o9CMBY1FPDVEG38u
4sAJq0QY+8lKImr9mxxO/n4FU3AfVwz41sZnvFWby9ZztXvwGmN8SjL6+MptsaDbZjldpd3khkPR
65fBmdGkTikThER0wW2g0w/dVQzKKjwKlOu0/ytCy310ojUzvA+djsihOme4dxyyjOoyMfZtrMeo
bcWtNGIR2c1w5/XDqzEaDAo7Bx8JvQVzFse6SiI6WxEsCX0DpOolaV3SZGcqiUJj0M8eZIHpYi6K
sxnb7ZW/5GY4VGu6c0QOlUeupwEkX2cQTYd0oWzVe2pDXEh0UmzranwebR87Vp/grzW6HnXr0LV8
iN5SqHBrt4kogI5+5+kXjXvsZKX+dIp97s4mmdZNDy0rzJaK9NXxEheZKwb8wHu6rxBXKgb9iGwd
koKOXncVg3ALk549q5sbY68QvfvDyu1N4/iKTJPtXI/wmpiE4Xf188jt/T0Zu6i7E8P/sCZD7JpO
ALPoUw9qkGXpu0uAsXDh+/o1kdkEsmfmYmzkwsgrZzxvKSTnYtyVIFodimmrXjFTdM186Oysu7LH
gAazdTSIFAi9fDhZEkDC7FyipgZvPqcM6LZKJlSvbrIdL0gtG3DHqhlKt046bgEanJwWfuNYdiA5
DCK/ldWHA2FRxwxv/U3ftDf96Iv72SgpDpAJ9YZ69sapubV8eV/bOOTLga1yGSvJPRfr1vOMN5jF
IMXcLH9QJh6MfHEQSpPQaxPKGc6lix7cowiBHAdRjRdBva2DcE8q9cW+WEwGOThBiiFOboeB36jN
0892WSG2Kq3pRdNX3emm04/almTRGtyr1Ijqtr6CrxaWtfM9r7KjEml2dpNZvBQ1gpK2vB36gLEY
EImN8gUjmWn6qJc4Q+dlOi9yrrpIKz87BZ2BDWiZN4MwXgF3mbtaFeh5VPoUryoi67rZ1wtGJ4u3
KQKV5F1nWQYybXFq5krqo0yxodZS32Xo19JAnA3HIjNleGk8G91MQryuN7SPoB2+1ov35unuRo5l
e4NPn2zhEptn1cSH9BKxJ9uB07d2FSLGYnzpmBqdEfAazIcM5ldUk7t4LosPZwzUdZYghKEIXL9D
oC8iiA/o9Eo3ORX0cvbAtFnuetNcNgyMME9YwrgaWqvc9TkhMznSTKRg7RQKu173avE5f0253M1w
UIgvi9OIQT2a9AVhHfgSd2tWzvs6CaT9U2xDPqznfSJs/7QggDoBTUwfFkTNXzLmwAV+S6gSo1sx
o44zmJ3FfWx3LQCSMsh2iVjPJdDAOPDrS/CWm351DXAkFnyV1wSMwo2nevUtKCr5beZruyrW4B6g
Jv5QYEJILA3/jTTajgS4+MQvsnLoI0seS+zRZyvajtDQjgRilY8ocb7iAvWoyTpUbfAXXhp8Tw+Q
7MoXssFItHfXY6qAnCeJXd8bDckGITwBu99AVH01ZklUGUzRoZ2/LF79HDPziKZ8RRjBMnADMvZj
Sk309RnTxA7MB3qGMkl5tzv7rU0z8A/asPuXzE/R6tfWhSeVOYkD9aT0sPrUXfdQr65rwMctDX/f
L4YAFzIbnwmjr0mUZzWLirb2nshm9rHa1K3+7BmGfcD/Wt9BaxmP5FA312TyGFEvckhzdlbZ2LSS
UV07eZ9MoRUr+7kFDHU3ZjbLQFbp8V2b/gSAqB5jnLtd+4LTUD7B27hky7TpCt6trN3gMDSx8dbp
TD+Mtq0eDcevH+w27R8pRaC9TbULkEmjfUUruYktp9vkJosWXIX51gUbch67Xl+lRdnuZbwWz42w
XpqOoHW2vAaa5+xcZaua37gfKRuwCzp4WckC6JZUf0/4j5aozHrn2UPWOdJns1khxyRnrKucu4J8
HqYg4dzX44Ot5bbzSVDHe5lFSRw85jmukdy86VT8YBQeO3ETh3qY8h2pOs/uUsbfMyzru8UxDn0P
wUp+9f06MmCaolqNimx9N238xV4BdAKXNdCJeCF1o4mvfVQ/lzTjo7DGN380GKVXLBShnRnt+6Vc
JERAB3dV0nNymNe451xFdR/r5g3YFKqWBAklj+9ZdvByPd7RKWP/CoYROVwin4WlCYSfJucMN1Hc
m4B0diBpyVN2OHKbXn8/gnx7VrxOOPuGuXvM0T5s/VwEd2lS96jXNMI/zTYTl3aH3A22fpXn/jFF
JMsjSPWHAVrtYPO531yPI2jprc9lp7HYBGjZWlOLr3KR6Zbaq2cHVUgUFEUazfWTROXzKIvC22Vx
pyI1u/upWfXeS613LzdfAmfQkeplfQNQWBySvGNVx5z+uYyzA6DUvc17KY2agX0DgtdjlQywHqy2
MF8yvmMMVouNucso628ESFClrBMuH7tNyI3LJgyCZY7EuC/ePMNXt3ZlbXMCzK8dp6gfZIskAkRn
eocA3/7ckf9xqg1c3olbOreTJvvdLZc66t0Z89KEKLorh/xjrIN4O/aIqtbCcZ6hqpO75tQdGrWq
hCvBsAabaUs52zRJJEUVckLcFO54uyRXZqGbqK72cgIGRXvtgJo32+ZGWt4ljUqv1sZW6JaZXwYA
LW9Nf0QEnHHe3Hq2NiIrifUWQ7E81nZ2r9fF+yQd9FfT2q0cxZsFh9poNTBC3R7tVkWTCAgw/GWW
8cwxtqLhvEvfSKZ2ZORfpqU4OMaw9az4MSivM8aPDkQjl7diWLu9zknl2LiOHx9z0LzfC8j4h7ZK
T17mDFcqyZxTicSdZAxAxUW6VEelWtC62rM/db4FXINCGMen3QRlKDO3gP18YaQBB8m22lPlAvwW
PeVYyvg60T1aaRAdSbC1s9hCFDXDQhWrcOKNB4WKt1QYFGf2kvSb359zjBftFzXjQWzlsE+yunmd
hlLwfMDqrSIe/CQyzQGBpF9bdEENYmntvo5PFS9ajaJZCZOTR+oA36r7aWtPE8KODr/FU6CMZT0a
nocg1VxqGveMoA9t3yEsKXv6DaJd9adJdXXY+Q6aTUFnFYNuBvuhThBKcaFsRHeZl451IeHE3DjT
f7GGvtimadNt49bxnhbUzqCLg6R4AMJV7Q0/9nZJvTaRuYiu2yyuAZXGrohgaaGltEvWgbBsiuWp
nCDcuU5e3bL+J7s8oZDrB2Vu17LKbmOjy3YEcag3MJu80DSdmu+20a9vRSNRZiWA/JBEPY19A2Vq
CuCYrRB1PTFQzdk57FE77pwbIz3IdXGvK8me5BSquhEKUmZet1BeOAawMHGoYwMRYeXwAaYyEV+4
O/oI29eN0hHwcNMb065tPXlNy/Jz65iIjvzBQDOsM3mQ1rgeNQQFoq9Mt75dNCEQyMaHjdMmQTio
nFLFMcYri835qhtcRC9GZTICbYzThMImNCaUubr3zRMoHIiosXKOdZ52h1wKYwvAuiZ2yCPLul9a
ecxbn6QK8mHZQawlar1qOfCP2FBNxaFl309IkVxUggQ05PmD2QV4Ou1mYy81wmSkPsNACxf2eBm6
NufkKuk4FqWzydIziOU2hW8bpg2GBLcwjBOMi7Z/XFPnYVLiyu9zuR1cIFRCfNHBV2cmIwAL86in
4JhVGTWuhaXWnB4aTnyb0ZmCqyBF+zzTRDvyfBThMEzDKx/0czxCH4RE9cmYsgDmVz68uYX4NuXp
CTGYG64lrg2ic5gLnWe6nxs09RVNX0ykCFU3htm6qM9sDgzBKFGsVZ9gRXrXs9AvAULPbaFbxHxV
TFuUEU8x6epGOQLHa1L6h3WZfWBzfirP3sBatcQyyj3DfG7tjCMXhwo0yXAIzdmjSUd1Odc1Aweq
3h5A3TUxlPustupTZ5eho4rdTHjLo0KevjPiZt13liRVJvVfWQiZAWXFl9qsXRSZeGZIVsks48UE
VL1t0U/u+eqbKLZ7eRji4mkaOSGytGEgzYOBswIHemRvbf3QxERObKw1nnDpA7PaJ4GZ51sCzrww
MZsYo46b7/lBAGvB/JiB91jIUoxSYxApPl4d5WMLPs2TnHc678XJavLJPRnn6DVy/Z6jfw2lNciS
trWzddp5lwSookd7Nm48bwwe7GDkVAT9/dxxMPL1cCZcvLwlIhnhWHcBqy7a3bkDWlSpaMR6XYso
ndOR0y/neLm4OyQFZjfcoFL8yLVPt3vBqF2VPQkC9gnKGLp0t8Ms7nfPWhqPysC4ZTNtZAvqP4NU
mw4cKnleJV9HFwTlphvd8dAhqOY3ZEOakpsYX+LVKJf11prLL6swx9BzRu8wjBxAObzggah6Kufs
xjaA8M6cl72W/4ftZ3tJhb6xFtWiWDDtbZ6AkHCtqIXuFSJFwTkzcPWxt94yNPssrPaXXHb+lkDm
MF8dFbXEvwIij+st355DRUwssT9WeIj9jjZuud5bun7siIfviCNBG7ugSAeQGnbCgjaQiGv2W3B1
8WNhvxv2NO6FKZddP6vsfUaHB+0vvipH7wtBgCeG9dvOssr9pNiMm8J6ZK/ob3Wp26vKY4xuIiZE
4CxOcWyvRw8hr+3GmP8FYyc13IF93y4DKv4pWA66GPGSTb93ZFlwkro+0p91oRDKcU8jW94rV2T7
Mo6XXTC1S+Tm/acpkBrHfo1rN/NfA8GqUjf5voj1SiZZfC6oxw9tDLhoWRN7A2z+eYJr7qgc1o/6
2pIRtDUbHACEGMZ7bDTrVd13r44FWa/qvachBucgSV/bscIMe6hO401JvyBcJVFjouuPHNFVsfEa
AKDiQpcDFbuD8DMwixmWra7sexStHmupYb1zfHtnJIKMlMkl8RtOv7H7NSo6tJQJLRhBGb1l7sD7
xLzxYt6ZN1nHSCmdA4ZCbM/gFDC6u/xNk5rZya6Ij8C+6QQJtmlV0fzLsiTKhWue27KKI+nkz3Ps
3Jh9AkpRacGbR4snGBVHeneBZTBW6UdGyqwGmz3It8TJAsKr68fWnt8GxyXRqAoUbim4iEmyFqRE
zszhcroYalCoLgGYwGML6FAYD7bbXSUdc8TYRXPTwClPSjp6ZgHPJ2+pXhHoH9wGKVsizc8WG8+t
AEuORYtPtDBVsRANm8VpqutPmpHhwXDNbOdKJvKWX/HYaNCOCZL1mEzVS+e+Rn3AU87sK9gvRDZR
eJiwbIOFpV+HqD8ZoXTB1YyGCV0sB0zNCwoLU38H8Op/85f0w8kaF3XrUm2mxEd6P7awp01/ue06
hl4+Lyf1FLxYXRtRGgwPqGZCd9V9yJI9PFQ4vYKsfHXsvDuudlWRF+WnfLRr02jv3drdK8dwvxP5
tRFZvC/a9bOaKCcy7Gn+WgknXGlYbDjzqL3hitdB2skXEKdMPdc4dOzyuh3TD49NcaMd7ptHSfZq
Vdz4sU9Ct4QfYI3jfTPnJ3vod2SZYJkrpA6H2aFnkIVtCsEj8eoamXCV7mcxn/qk99k4lmm3Ls5b
V+DAiodrK/4Cor1h/Jp9K6sGW83lCRQjzcqBFD3VUqOTKTGcpHa9SPlOcVpT934e+bpQ6WzjPqV0
qqp9PKwroydC7LHuJRw5cf/Gu8ytnjI3OFoFQ6um5NxXljkDtnlYONNjEHCe3dT5LsmtvAaNLi7T
G2dnpK661roxrv3+i9mNrwZ4yCDJnUiq7qvX1ZiN+oEIZM6C2HvyKkrBF6cbMdXv7LM5FX0RTo6j
DkU9f8bOhegde0ikum8KQ6rlYuWYGCYV5Yfu51c7l+5mAI3LNCp1MEMm+Tmb0vXa6mz5tCYs7oYQ
PC3ik6Hzt8YenUMwnnW16kPXJh9Fc7FadeZ8PS09M7x8Lnf0vylb+k3gjddWZp4uHFpO0dB5CgUA
snVvSCs/p6jIg7RYuXst2zRJvztbuubnjFkDBjq51W3cH5ylCmfoqc225/nv5jthe9vJUnu7+L6s
L9r8PGIUyy7ztaIEP+QU3xaMon5bUkAOkDTctb9A+M1+4w5kSDdl+qnPS+OYQF3lebz2WM2fTEOs
QE2N8muqbRBjNQRdz1brPe1MJ8oNRv6piUIba3t9RTkaX0+8WZlRPxJHfTMY7rQf7S6DBZe0YdvP
z1NMhS7TU5okrP3aMCL/wm5nZPBqi+qgoSNtm9VIT6LIyzO3f94ZWh5iLfigTVo/qYBZKLdKv2rj
FWD0DgD0VpUeUQdOxUyffAf0bJZ6FBXNtMm3rxJrPYKGT/eUJB9gVrdxkZxMZaP9H7/WcXNDYkK8
43j0NWAOY8MZ3ZSleQKpvS+DhDuGfayyWxocmPZKBqC51UDuxWTlrhL2dlY6u9UzUfjHFtFCUm8b
qxWfCAKgLPAxBIqpmjD29gr7zGW+GzcYC+K+3XGcKim02/7eJrfmmDExwNOLPiuc3YGt2xffelmG
C90VJsAfKI2TndeKGcKsDDmAkFkxPS6JPLgZDyFup3KvsUZaebYd2HFlwgEWSV8BaE/xk9rVVwnR
H+eVSdGuHa0tbqrNkHmhudBRoS1uU//yvOs7FJk7qAOPCjBbpOqk+sJUHFabQe9retCDhKQRT+zK
qn8mm2KTLdTNSnVwSqTnXc0jY4vaV7T7M+9jLoUbupQSi9kbe1ywhOK47FQ0wdRJwOJJJr1s3IYG
QufxIuBjPHU0Zh12vezCp/dW12RnrBuB2bie5MbFYQ2BZ/Qa69L+a8/zqtQJSeJK3wRjUDPSndvE
SX+mQfq9abFwGnHHwot/3CNR3epvh9F0t2VqGPiE2SahHiaHxR9URLH25GnDOQxG1R0MA3fWprWo
e4TlT4gFpmHj4jk4991IwLrOA97r+qKjSC4B7J2Ve8/ezD496SAIG8qpI+IIwMJrB6Uxqjxdn2Or
YWFiD8Kt3GG5yxeOzlZXLBGXC+5yeu/vhtlhKxz93gjNhgQTr5vo8ZP49CYafW1UbhT7dXYMeif9
hNsGm1DAMj/Ond6NosuP9oznMJ65BOESjwP78je+3G471v6EA9Yf0bsUuQlQuje/ptQ2IG/iMv3W
dGnGaZKOmK91G67cyA/UM+Z1Wnrmm8pWFzbqML023jy/FPSew7Jxmt1QtOVV6tLc77JQ0g7NnM+2
ENaZlpDc54gzHpE79LdxkD1X6xBfz0VQ36ecbt5Hs+9AFHFOiLD8tRHOnfRlyBtZ4DEd15u6q4pz
iZBiZ83YxnJLZudl0u2r9tbgajKqeEd3qqeqLYfI6WP7XM9KRdVavyWdIqOQ+UFq0kvqZWcc0z73
bnggNPYZ5gl8YWbzSNnXYjut5Ge7WTDVpDJBLRDk+ZWuhEWfKSYYu9UQBYjrNK+CZhUnWVjr45xT
j7iXeJ60qoeFrdZObr2SerhsEnc/kM67MTzlf5rErL4SbqfJLfCbHWHzy3ZS5robyUrdWI5mW5xW
LGeV9SAKvznadtu/1rZcsAKZzanJ1virsmmd0AOqE8ulj6gET3VVf508GtmCdAwsTf3zgNmB5cZI
1q86a4inzKx4T6vUOTXzS94Xxps3DzEnI3c4YFHVF3RjEvlE2ER5nZXIpPI8dJFln/q4B0HWUVwU
/XR5eYiwCctqJgGTuogaDznXXRaPqLVsS5ysRHu4z2VNheCVHy034GqtGb3SYsBD7I3NwHyyKB4U
J/ztfwleZFX5dG/XfPRADQX1KV57SV9zTbZOgi21JMWZJUaoP2SKf0uO8f+b0ML9pc4i+lZXb6r4
s9Di8gP/oOLI3yyMI27gIouQJjL4f+osfJg49K7JgDVh32BvQR38TyqO9xuKYf4d7lkCcfjL/xVa
SPEb/zsbbSISzEBY4m/BFH9Up6L78Nm3XK5kC1wanvWTQBkdECmw2TqFU6Mc1v4giyh8ui3duebw
J+3J3b9Tby5egn8pR3+/1EX+ylUQc6Ds+EnGyYAuXgXFXWg78A24HGEmS19cIzqrrxF5Yl1XVfnM
8QQbNGX5X+hwnR8FJX9cH3IyevaLNYi7/qOMVLP3QjtdCXARRUKj3E59aDh+5lMZjpjpjKwaBbcA
oVPIK94RZZ3CWLh0DD6S3INrIQJFwU1USLXJC0nmBuoEr9vFhYHc+lL01nvPgiPeTZ2XR7R50Kt2
PrdUGWVF05aaEOUAjdbvoOPRVVR2ji83mbr0ieeHBqDCHvOeeMv4aRyl/cyGXZ85j9HWBqqcPv/6
+7CsH4W1/7gjwJccgbSbPfbycPxJ4bq0ZqyQjg8hfTcSSTSszbd6lMzo6C9Wl2xdV3wyS9t6Q/sI
Uo5oygytYHNxxLqr031dq8lGBJvGMMUYAboRSrH2o7fm1uMc2YKvk3Xuo7VIEpnvy0o7HxY1tLVP
0JY8xWgY0yjNy/JdwlMpdwTcq/nAKad5nbXvNGHmxsuD7CrO9US4ztD3XPJ+6dYprL96mZ/6AvD/
1uC3mG6wlqY3I5sUjDTRpvI2JQOm2JmVV/VHs5MUSkYOUXhTEf4C0dO1B7UtpgCKiGKQrqK0ymYv
DIp6eDNLEFBgDkgVIUXc9twzUSIew8be8b/EVucXCKA54WzJjiNPL1Pk1dF1CzIvqlc9POLvSZI7
p87JIYwJbnjzFJKpg93Yct5PJMlQK5Prgkyir9cOoRAsf7wdsh8ic80ETS5FKyDKZeaLzSqQM6IG
HWG6MJ0JtAiXcTZJwVynwrkejTjw2C5itudYuCWAzCAzt95s1MwIgGTqSPil8g6ZNQf2B7+wK09L
jMAr9ISXkP99ifM4x4kRxLs189tsRwYkM/OSp6KiDVCTFBk7TllG8Vj00INa0CW3uZXThGjAOQyR
TKfSicrcYi7lXlr+TulNQTjJHoSbjMc+fkd1lWY7gfQyCfmSlnWTGx0VC/kY6BS8IsAwbNYVRV5Q
gD3YCs1RiQSSOduZzOnH6NcP/39ajNA+IfRxXHwG8id1Gd3rhS4X88wEIfseqaxgNtYDL7Hsi61+
GubtOhrNbjTpe/qljr//+vo/ist/f/UC4QmTsSiydu+yKfz51Rss0FCljwSmzYkoGVQjTnavsyuO
YdZlvpv/hcXmJ679HxdkmoZBBPqPC739xwu6XUqsBFmp4UTgLLIPdwiZFKlTphr/TXezOtAYFNEg
Z05w3Wgey6513pupaMguXKzLIJWMD5ptTHmNnNbnr++HdVn9f9wdAFH4gnLKQ2EonJ9MYoDjWotR
xBBWxlLfNcFCO9zJxRZkCFBDHFEW0v85PdRj5QWbhqQx5Mli3TWVMew5YJl/sVv9+27BXm1KKfB8
Bp5j/rQx1kZfA0amRdxXgvhPxt6I3JCTV3/hM/gPizCsPAxkjAcxbUj50yJstYWc6HKZl1HLeJeW
WIa2LGfo0irRe99wwizZZqYfYm6Q5yAzZyLIVi3ctIEDqad8AeCyTK+dXB1rh4zmgnc1MEpXKKGr
SDeV7P/iM//7w0v32wERDZECuFzw004KGVrCMrh85HFt3y3cDvt4RgmYQeN9zFZyCP/i4bh8+f96
ODzYZqhQXWzA2HV83pmf3lbDA0SfGLYZQkYRL10MOmWToU3TIQY6J3K7qUa8h3j5Ng9Qq0+TctzN
hFJu9+sP8uNDQd1C5WI6FiZgC6vm76Xcn99aQkhaq8WjG5KZMd1zvEDPSMfy6ddXsf7TZS7uWWmS
tIAt+qdnD58hO2OR0mgGYfawdBUKftx/7kOmy+VDC3JTh16tz1VbjtdxUtvk/JrA4zcid4uCNbwq
qr0L2G3bcSQ6//rT/bhyXu4BalzKRrjbl5SM4KeFpPVzuycd/UIQqeJjJ31ji8Mg3dfF+JzoIt/6
YkQZ3xXpyVzG/vHvX93yeQikC9TBEz8VkZmyOTBpt6UrO1ggjy+ChYYQjHWzpAlmPkSLZ4w5jMwt
1BxbRW7233Ij/fH745g1efRZuCFX/riQEsmdUuTxDIx4V1a8pfD+N6RMz3dN6zIw44hINkA/bn/9
i/+0QF6uK02B/TiQrJKCN+zH6xLr7NqqnVpmE05DG802zeeSIzaxJE5SnKnVvC35ONatrNxchjW9
knmXyawoyasky3XnmuBeol9/qh9Xgt8/1MWwyUYaAP6Exv7jh7qw2Z3SMTT5MeW48UQyHPEq6BeS
OdbTmHL0/vX1rJ9XAu4C8Hec0b8X8c7PRbyDT6XH4QK6Gzd+uK4ZLczMt3ZMqEn3pqe9MZQ/PFat
5yNwRdM62sr4e3vp77+1zzmGlSjgl5e/f8g/1c2Muuj3o7FBqZtWTFay+Owopwg7bdVPuvTUvtfQ
mXvL24kKDkWaeclzMCTm+RIXd9UDuTzmStRvcpT+X7wgFwL/D2ulhaERfzrsJVYqWKeXr+xPH47O
B3WsKqdQ2gVinRq/ZoJUmbEBSdSq+MgkHa7QzvMV0tZsVQDjYhvLfLogA0IgcBmoLDUDUp1ORDqv
OCK/qLZse0THBlNzidIMtru5oEejJCj1XzxSTC3/7TfgOILHNOA3cTEh/PSk60bb/RK4ALvb6S7p
HP+eCOoeX4xZXqLGqNS9Es6+vQ4jZeKNRFaEbDJCIrknS2MuyBZGBN0oT2Kr5iBqwv9WbKLOGjNF
s8rB/agQc2d0hYXRQLbMHS9KCyt9hUQGH63sKdLbuGWu3qn1Do7Xp5zQ9WuPjSneFoafwmEzM4/N
WqIxobjW32UapK+kZ4Grqoc0g44nW1o3VW+qelfP7fJhpHGXbgd64kcmDzDvAJ+MMzZC4DuqdiUL
5/9Qdx7LkSNZl36VttnMCmVwh17MBgjBCGqRVBsYyUxCa42nnw/MFskgm7RajNn81mWZ1VWVDEQE
4H793nO+QyDUg14N6jmJIQizs9DsK0CAvPhxQiY3yhxHED8JkzE6p1lMBk9TCrlTi9JpdlTmSAgl
RvWBbNrSuB4KBxxaN1RAiGok2dgTpqnHmmaZPZl5Y6YR7BSh4tlP09huyDgEG0iRbr/alYIdyh7N
6tYUnUNMOsfDcRU0ydi4RlvVv6QfWqQdGKSPoDpWIPbEDTV7oOTzKiXT+GY0tOIe5VvzCxUJKamj
keXGyiCC+lcoOGjseLh0aFrN1JMzUI/DM8UhgouZuutG1XH6bczZwWfA8oJkk+DrBGWQLbHWiUJM
53mXil8dZrRnW4ThGUfwXrvhzTi3fZMnHDTQJZ92iiBtAGQfpoeIXja0zFFqTAaVzolcv80SeASj
2iZrk2xMwI9ktJG3WBKo7rL/VPZZWmrRfUZk6rSSYuILbdUwQX7vd/UCKQ2dLc46JgZwOp3VKFBy
eL4wUO0wE5ndeuoQOg+cFn9OXTLf6gzfVehhhr8bq0ZAJBymViA9nRhlVoaCCEOmTXxLAlX3FPet
AzaSVMIHSfX7k8PKRIMXIcyria7zPiSvB46VOopxN6UTSvpQybWbWkmqh6Ib1MuC9A7sK4OKPnfS
4n1WxMFC2+Qz96Qz0PAFGzmetf1cNGAftMna8b6sFyR5qYNexmJyITH77o3ENpmYCkmPoGbtrddI
AoP+ONB7DqEKFgC5bUYlQIPPeatZZQim/FXfJtg0JyMqON4m47iL7bCE6jMpGm+js9Vor5lM7FdR
n4CByslMb9lGQg6/wiyqJzNLWvj6EMTg0YMpJA2oLFSBemysXvV0DJ/sQitrzxjnzvbAnNlM7FWI
qS4aLtoqMu3qZJ1gmrD3E4IFpgNJouz6SYZoacJ0ArZFNfHsM2QbXYsBAcYMIy3Hs24yArFFBEh5
1yHyoudTjiTDtb7whdvPCC5b8MFU6lumR0AZqO9LFS2/qTfYBdHYbaOG+8RNlAbVc4pmkBu7LeQ9
bQHSHO0IHQBcCCbWtdqaGVKMXm1XdRub5dqfsYis9NzWbpwOophrBYlzVvAd2StO6yrjcx5uVClO
1J5USkF7PTDzHsxhrNv8wCyQ93DqYGVV8KQrTmyxeTs0qSSPoO1oSKW5H9/rWrrMsBW7U3YJ2N3H
smgVIGBOIV6YfpWXChJmPJLKZJlbJVIcvvPJz48JzCY7gyaPdVWYdZQyk855lNJWcx4kOunX1nFg
TRr5fFNkabd8ruPy2GlOczNNiFk9OZc2PepRccAzRgFbZGPZyoMwAoq6VksQ8vgMnGGDIhXdVHFo
0CjXhDzFjF3CyJz5aNYYzy1vKFHubKKy168cIx2NFZ1+NBy4MfF5yKQbrsuJ7YVxlGimtT7FHbHG
0sCPGKC1wM8gDDzPdhuiKHUK9Zg47vmiH6P0WsUUOrmoQiDhJm1t0CxKw6A4cmKcf16HOx6Ar7Gw
5du8D71mNAVG71gbN/SaAsxOy51PtG/w0xB6kHpjMqqwQcMExG5aC4Bmk87hzWkzB0+L3yvQiFuT
cq5Jdc66STNfKoPMf6mzFt/xE/TXRvHRRsdjlT+QMTs4IEHQl6wiP1pibrSoxLlgo9JXUdwjg38b
uAxpHV2JiMDsY9Mx4B1qUoPHKAm293AG0JBUIZFckUk53cb5iHaM5sF4h8luLPdTw81ypDfdlKwR
WhiEZLe0F1ZNOaXp0Shmk66PzjAMS+4wv7JyijMn9ukTVI2NsgOTbBCtUMghKupK1dx1w2h1nqgB
/GWuivyp2wyoP1HmGUGZyHO0Sd1wEoZmcwGAuTFXsyhM6KVx2mRejQgbzl5eZo/5PFuMSX2VVpdX
F4R5Ic2tdcanVZBppwIlk0AVw+hvFUTAMNb41cmpnULDHj0b2Zu/KdSuh1dXYpPyJkGuMk+Oqa0y
x+wv0ZQym0oi8xZdhnI1F2ImOCNlBiZBMNO9laFKJ1frOphwcwKVAknE0PlldKT7SBe9pr6KwKvn
yNGCZezYnEKCbH5laVreiWq4qHtCr6lp9mWwaDu+KY/fd1GWypRT8lL20YpVNV07OChXoyizdDQh
6FZM7AFNxdtyyhxn1dFd+ala1bUeGcyqQ5HUOzo/6ktp6OMNs29aur2aa+N3V/SGifnz7M4lgdzn
BA9yXy5X+L4exbFoiDxJMCA6LGr7HsECN9BQaE+mbdIedcrIKVepVKJbS7UDhDJ1UtmeGKL4NlO1
DhefLfpLJy8gzQ6BSlOT58AkfyOhO3reaCL8ZUiT4CYnbQHpOKGNodmPZT8tLzlRLSpK+HNoTSRd
fjiQxCE7ye0UaGX6XNUO+myC8arBgy2IlEyl1nV7oQA27PvJv+4gGRSMR6bghoT48KlR/RHAedBp
r7RS1Yd0Rt3DZLLqiD7K/bwANKcXUJR1Ig+9En0ps/CBav1oHiwRHZtBZv5Io7ELvdDX6oeQEc+1
JvD9eFne4yzI5yjfpnbAuFFrW6ta63TAFbwV8cKDDoj7dE0zCVxyM5PXqIkr0yWkm/Smge3YWOma
nqWkI6vmico06tHu6/kJQ0GcAi+ucT9ajaNiJQsW4WQ2KH3i2SlmKUbvUdt7lA7FxsizDC4zUtJ1
GnTVHRmg6M87wyrxaLY0Tr28cdLHQOkCHkWjSNeKNHqxZKwmryZljn6Udr2+aam5eJJnrQzhoWeQ
Y6I4KX3cMyDMndmKSpfeTXrCDmA3XqWWJfznJISDyVmzXFgDhiCCR0kUd3BCAMJfPy4fj0oG0yBT
kCyBTPZDzxE1E4oxvwDSJJp0HQj2zzYmEqktLeWY5ix6qTZF+xDjp2HsLr/pJn1yeCYED34ZmBGH
lqf2/skQk0xVny4dgGtnOptDv9wqU62vzK5TNybOwm9amsu56f2TaJAZanE2xFiNX+bgSSzH2R4S
TFv0Bqrg3i4n3ctFN27wD5U/AO0OFB9+evn1Z/zm0z581SW/A5WsSuyfODiPMuCo+7g3G/JdyHtM
nVG5ixu1hz6N2HMEI+8NfhNDX+98Zn85/X/FNr3QKetvQHGfvH3dfsumY9RC8ODSdfvjYKygS+Wk
HnIhRYz1LGvNtTMM/VGvG5OHiwek7pSou6/fvvbJPUZzV741SNCwHg4aCMC1UivvG09Dl/Az527Q
PdHXLMlDVObtplUQ56EorQufmN0REJ/vhNNT2Epf85DCRzl6K8zA67Gdg02F/MLA3dR1pw7G39ST
Vk0NrA/20G7QnyoPqtZQhUlcDTN2wVUQ4iDECDWtl2TaU8foC7HKW6sloM6qC9MzSE2GMpfbGEGA
G6brOZc5igTGsEgNwKGAXWEa1mxJ7mgYLakozwc1Gv110VokqX/9cX3sfBpYttjELOg4PJIHnc84
6xHT2mBUuzr372gxJNihIaR8RwBbfs7BTQmpjfE7rUzgjtpBi0HhldsYe7cXERRO79DWF0K6SQhG
UVz6+sBKRdFIKBiMge/e48fHHkUrYAOLtrZtmguR4c/7cIYVbJhjyARQhmKLZ3DAoh7bXklc7V6J
neGbhsonr6ejJcCWygas6oeTDLWvEczUWUs2uzOfsetVEePk0T8nKRSrcsZ84Z+pSL8xFhe/P8g/
A24+fo0MtcCewRWhm/ABK2h1Bf+8bBksm1rtha3NeJ37GW7Q17fLx4eLJoG11Bdi0S689cL+eKRF
VzRNrbOAW1MTXfDMow4nHZ6lvFbuu4zztEHZt6ON16+1TIkvvn75j40qDmy0IhdeOmO1w2pLVf1w
RvWGKXIkF6TrNOdCdMQXZKpa3H/9Up98iUj3wNNQypikXx6soqrdBGBsBt6pRfRA2AXSBwUD9t92
qLANoFG3f/8FbSaFvDkmLyhO3t+laauoSl2I1rMTI97YNPuPfM6qNxVi9RPwv/E3ryc/dnbNJW+b
EQsjD56/g0eyyGFzmyr3TJ1RwnsIDjX6kYTQrPBjkEDWCGfeYt6ZbkrTwDyXVo5+CzJjwgNjVcRh
m0kclhvf6LuzZnQY1sOu1mvPNsbuKm4VIyYVe6JBPBVOqZIt0YjvevSf3I4GYBQyrKgpHDD67z+z
rAsbMWm0MQL6jfsa6PR5lkWcOiuDjDXLCIL9OOCCa3JU+2R+zN9RVz9ucSxqOoqOBVhm0St/fwEB
jZsu133ukgaET21n2nZUp/IVO5HJYTUg6UpFYvD1nfLJw85KKlWwcKgJ5eGaXeLk7ZraaYG6c1PO
TGP2GqSVb8ZOn70K6iEGjzzrS+v94K0VVitkyqugVJ0va4olrPRW+Q17cPkp7/cF09RhUZJ8wPCX
mcb7V6mpATsibHpvrNEJLqiWlR9rHK7zhfOe1+Y3C9gnKwjwWh5q7hdJFvbBTZ8ZpWoMNTS0RubG
MS6v6K4Y2mwj9IJD9Nff08JlPnxz0JAtDLPUY+ivDjYe1gwQUAFqaBoBjzRl62NMoLSTOXbsohJM
vCYUEO1Kv/i6q2lN7IY86/OMyAsVsxB9tbRWv7uoTx57W5isbBzu0CEd5qj3cw1+IoFP0waKf27r
eQmdLC5uW1FOnWeqg7m2Sx/oQwnj7IEbnARV2XXfHVPlx8+GkQ7jNeoO9C/WQeGRt4EWRn3GKbWr
dItUX13+aJJMXldYdC2GSo3yYCWRDbu2GMdfdt0700UaheKFIwKpSUVi28H66y/sk6cZPjOjZgZ+
ko9oueY/dremb+zM0hokG4r/lOvBtAMGrO3VfpzBtXNIHNAofPNBfCyMFm0IQxc6YczY9IMziQ2P
IR2DsPP0fI53gR+kK6EnjkuXtUJEOrZr9KLIkfu+efnb79YRbG6axgmFKzh49IKR/QY4XM9RO1Ev
Qqah54rEDBQMizbcqNtnTqnF09cvKj9+xralWfA/kV6whx8uK0WUBUu3iWUFOqPtKUYn2zNqNhjz
DbWD7zawvmcvrBxGHz51b7eO1WYWJ5XM2ztrlDFH5lLHoTOpoSTFPiDJBr1Vl464jPMhpjFYknfa
1xDDEiwFYWuwNGvCpz8TGKOxmSudqNWJat7chkMkgQYEmCQz+Anf1BAfFxsECRQsUFU1HvXDToyS
pnZZ2HThlK4nWlVP0jVFI4YYP/oOZP7hpd5O1fCDJXHgSPMPHqfEj7M4LGxMxbK9mStl3Pr1YDBk
DI2/e8NSodBVWibNDCCAkr5/SCI7mzIx0PGiNx6tBlH5u5y2j6cqAstpI/xVpZXNlSbzZvP1vfNR
psHNaotFvQWpHT7psmX98XyyMWiG7wcQxsxUvcaWDykLRtBJbZsFvuLZvEhzFHvKzFCMkQSkobgp
LkVYwTfCPLpL4qqBPrQsH19f2Ye9kpzNhdHKM7wIhUGxvbsw1cm0greO8XI0/dPQ7sxjI0i0b9jh
0JL5Oe92S04vyJcX/TAseVU/2L2MpJNZBfjPGzF525tIgD/1WqtM5dpi0HnfWmlxr+LJQUVljDX6
QZy5DB21AnLwRPePjBAGfqnnhOzJbt2G9SNgSfu5iItRrMMcZu6ppCkBrCpR1WtFqfrzzG7aamNE
0BVwKEzVjGM6xvOccvYpPEFyULgjW0oSDFug0vcUZMfMbmhCAa8Col1vRN/Zp05Mmg3TbfrFEBhC
eos4UdTObYaag3cyN/QNo6R7gMmPTFNmNeojOnodIbod/UgIZaV1U4RpqIJ06siWDSpMZ+5Qd03P
EV5Vmx32wt4kWzSNiTVxFLCUKWs9QdWD1gHxZsBoXWX2BPxxDrghXrVqMH441dj/NGyYaEdhlsWO
y/pVogusa4AYrD8lUc/wVZttjYYYZ1nfAw1NffnITKZx3F4JMsrmbqTDbfRZddFmrU8LXmY+4mRL
CX4ZxGws8/sKZ41hVvpLVOlQAaa26h6SwtdfGd3K43mUqDtJSC2dtVk4ee5lU5qfMkoR8X6OcaG6
GASJa5u1oL1mhGaElNfwvT05pXXIdcTmkkQ4EYWj5g0nPyuC+LMaB21JhtfL+jo34N9uywKh8Mro
W2SnQ5vPtzCu1B92E1YPjEVx/s/cCzZeQMZq8HPSyl91zVCeB/o4vNgyx8yQO/X02M5+JN2qKrMf
SleZBhxdsFleSPJn5SacVnEPO1L10awNBBYPCHLDI2sWSbLtZJAfqeiF6iP6Ina6AQ0kSI6OsQcx
I+MssULJzWQfj9BYUFa38lXH9d14Pl2KjtMfK5w7IgzA3KwKQC65QQQK3sHiFA1d5rgmtY3gMJMM
wWJVWUQXWaGUu6oty2CN3mwAHxJ3nU6wCRFGGKUCS9uGKeCnkrGpdhJK39moZCfq626qKzzTiolt
I470+r5mkbsgSMsuvDSsOpKwtPwOaoS86Rhz41BMgf2tOjJQwWPI2rlyMhnexM7omN5AN/ZZZS73
3Mz9QDwesuD7jFLNdCdSetC5owVFUxMNk4OdrjKMlc3sDo5aA9CnFjSAEYYq8gfMcDBs9Vy9cLbp
dhk4GRAN2QTMNww754VKmmippq/aTa7D53Bb3O3crg1oQrceLLvahIxV+YonCLVeTnGOhNxGvezm
CU+kG2aV89MozOo+nWl8E9mo6UhCpCiPxdQ6v6ahh6XvAyPleW4AI66Kzq46t4/ykDmtbpbKSkPA
RLKSbfTqpgkQVx+n1J5nnGz81gUwgI6OM0Egv9miPi7Hy9gDTAAwTdwPzkHdHbWgEaKBIl8PKghL
rY6/QSnn77ajD6UbHSUcI+ShICrmt4PVuPV9fG0m6Ku6G5g/1twujxClhRv6ir3nXmouJMFCx6Ve
gn2C2/LA0J57pkhtL1UXDdcsq6NxQnki0bFsGck+lIWi/Cj4GupvtqjPNk/Lkks+i81s6EN/oaGl
2DMmhYMIhTPfACKzfuSmzegiRqx0zAQtnl3LHMcr1h3/qmJOu8urJLocYNJ0x4uAyHSLTtR3DETw
5n29g35Sv3B+Vy2DqyMaQzuoXyhB0xwPBxiJLNaeW2bcXqHnzUNRhN9UoB8VbXxt1LtLtAyHW6Rb
7zdr5AhFqvhA/YA2LukQaOwpOu34Fw0f87yDN7AtOjiCzI2C0zAai+OeUenfPfdyEXTE6U9TyYCI
OrhFjbLQ2DMRjWWkmm2HCYCjXY0P8FX0s57Z4Tcnm4+FAy/HsZeRi+COPXzPI2zF0rZo8/Zhr50F
apY9j/qc7PAO4EQiE/ibZ+NDY4a3xxkbDw3VGjadg8lHwiZD2AidOakUFeoomMeukuXTaa6GAXGE
vnU0EPFz1TCTWtc2zLZv7qcPx4zlAmjdIRwla4VGyfsvubADGK4j3ie1sIpV1GXWHgSFBaU9BvaV
DfdjqBt3f/ce5jWpymgtkKrFeen9a6pKGmayKUY80knMLC0qdyP6CpSjBGx881KffKFCSLZ3g7Ob
Ja3lefqzFCZ6MdQZv3o0M6IINKhDrnhX6+bDMDhWd2yFffNA2yENtjqYlGgNTiI6mUkfB6HFCnBV
hkF3FymxvG6VAHkNBhHYar1Rih+mInx4cpFxhlvJv1xAPEQhGhl2I62o6Qcoc6k+z7kGZMFErLdN
6SL+yKEPPPmqDJA5cUw+HmCdnc5Rb4cbqffY5Kc2zi5sQqZ714SlZ61KUc3b0XDAkUO6AvlPcGP+
NFkijNaZopXPRkN9y9h10BfbMlKTVolxh0Q4LKU3qKD/txYAqVfa6tCV4IlAIWkBUgWnPVKY6hLA
B+yMaY6jYmNrqFe8Cu/fd12Dz74K7jIiR4Tkyzg8lTBVaUmWqjgQjekDRAPCETPendIPaJqQSuTf
3NqfvB5rBj1bznnM194GYH989bbmRDMiHwoYR0BjmnRfQeFklRnciiLFsq2r3y2ZH1dnXDsMTG3e
oIOh5WC1wmYFw4XnCf3tPJ+NbGhuUGrFGZKT5qlow2QTFg2osrKJT2oy75AMog23EvO+dNTpCAEY
eQ4xMeWxksX1N2vbpxfHRi84/PK52Ad9DKUabCcnHwBv8xjdQbQDWdD2Fg0sE+zm18/dJ8sK8lWe
bQQfTJAPjQJtlw2holm8lgP2Ed5TdUL2EEGsagi7vSqgLhTh9M0blJ994xy0NcaZ1Bnkz79/2LsC
AJ9i8A770MHBVE2kRx3niRnqm1KXcMK6xies2RpSeRdWCm5Hxy9VV7QoCldhFMGI5olkmwPAD1Cr
JnnlpbR9LWXGGVd3aJ3aa4MOHBD5Rq/GzZxV9jk/U7fWtOW6dW/ESbUlNqN4RWPL+LNT+tb+Zkn7
qLfnXC+lsHFpwejnq3z/Lnse3NGnwefZZlffkkhhbOhNY08vBbCkwIcNiaRA8YIeCViYajSIE/ha
OGHM5qSunPro6+/6kyqS67GBq3PkVtVDx1gtSt9BhYzcCWw/+Q82oyeXqVjwzbEe//DhqX4xYFH7
vPHc1cP5ZI1d1CmbYfDUYIqOOhz67XpCcXoJC3YQrpmjhmSwF5O7QAOoXQlzHMD7kQfyFI80riFr
ayFQogVqoBdmdqVSWwC80ym/OZM3oIU6yKaXNI7GuyhV1NqbSfUOXL0JFfAFMGYDj6hT6zgJkhmX
PYDrnxx8xa9EjhZncdXIr3DcxifW5IQXSYom1zWVlgQVW1URO8eDX90Jsk1R71kIwjwEReZr6lfp
vJnCKuDRgC/z3czzrX3+rhuCPI4pK3s8/XxCCbX3N0zQWnbsRyVskNCBUWIq2FiV2dcGxDFzj4TP
Enf05uSVrRhOy+o0jsRCZ7Z+Gxm+dpn0eh5cUno0+sZngAhmwh+zp3zCuLwqE4s+hcPVd2urqZzi
2rJici/ZUaP6t73hb/nzT6OXumiK1/Z96sFbksHLvyMR/qe5+Jkt4hlaHBH/PTPh4gmiv/ISRk9K
03R/Wvr/86d/G/st5y9z0XXQ4VwWQ2nzIP0OUODf8Eo41uiAsEPZi0vln8Z+jTxLtksmnIxg+COS
7aMpujb8P/9Lk3+hQqJaY5JN0OUyg/hXcsQ/R+6ETvzXETxrz7vnWAH6wBRVY0D+/j505FSio1GI
aCqgtPkmLfWcA7w3yZn2WtD77igBoBgKI121iMRWagRt+xNIJBRJstzhv5hd5hnRk4V2YF+rY3Br
6EQvBHN6Hw/N49jRuCwHRFIIxW7MGn2lASuXFkjKzw0zih+/hF5iK8go8HdvU8KKQxAmV6E2KoL8
m9HYImg+X1StSILa5BYyhX7P5BcNaz9FHNu5+NMqTx8J9CXFYNagLfv43nSiumCpGdfCeAKXXns9
jD5iohsfyxl6Jjk0K9E01LuaWpzmfjgdFSXUI1FPFWblnKuc+K+PDFCeL0aU+9dhTBsDwV8QwIoy
zUeSd6AWJRwEysqqVqgO6YWAzT7Ba4YwBuI4cTWJX/zCnUpImQlbrVAsZmlTnr/MnN829WyiFcSO
f8vMcvEhquhIkqTeK44QhNxF2mVVTIyBTeBSaZqAihZUaMKaNDiVKn+bAM9hzGUKD3eBc23WNoh+
vwWMSxtbd7HOBGdDkCfot/R+5xt+vtKGsntpCE7DLMG9lbqhrSK6UOthX/Fh7osM4o4BsIZeSE54
ezum8SkwyfJ0Usz8AjxffuRHBjE1adKqG/pm3Vari/xUb03AfbEan5lMve66qC+9QvGtK3YA53wa
U+UkD4r+x0QwzL5GPgs2ARUjk/v0HKh1cuaMZCXAoStOMKHkK9hDdEXpSvqwW0k3H4owPO1KTtht
jIw9YyVfIUoo3NGQqavbs1irKLMB6oXxtHhgGZz0iNjsUfuRKX69btDN3A69Fj8HYV2eGlF/adNt
crO6kJxE0Ihatb+kdrU+UC++Lk0uCcJT88vI/OSsW4Y3ViiH3/v1/4NlFCk8fx2utO/SZ/7/iJtB
wvfV0nlW/IP96H83/0if8p9/rpxvf+73oqlBQ+EoDn6DbqtcOh7/WjQ1/S8crxr6BRZFtEMG/+Zf
i6b4C6Pdot0Ti27qbZz0r0VTkFVjLBNtdDjIOOl6HSySXy2aqBbeLZoWTTqDa2KOBLeQNqd+UL2n
/dAhZU0QjItuF0cnVU1/oiyei5I1MZTpJvejC9S2PzofCbeW7q25OyXALSVlQmilCfVZfbBKYXn4
YlyWu18YlDdTFpzonqWa2BNsfyOip6aVj/SEOTVFcI16lPTgQdonWPVepdL/IWV9bpqT3KCsDGwL
vnb1JPWtlEfxtRMD2tzW5WrQAXVsfFwRALL3qKjrZmvY+8q+OIcv5FrWKaavMDwZYXtsK32dkVlC
u6P1pHAHBlPtBhMMIN31hOkt36k0scu1Sm5Gd+Ekl7DZo+LKj4+jclNhHvRXCajXxHJBmROa5pBQ
tUuv0+t4Fa/Scz94rX5o6lV1ChAvgy6H6y5h4jGfAJLYGHe4S1iBs0eb4LFrDqHgNW4UQT/EqwKv
iXCFXeXXoGJvqvSsUG4l5iMyxyBderBRQYHMxE2Vp1W8VcHDzOjsl5niohaHSBJm82qXjidICY7M
7pLckrDbVJ11TLma5ikmgsIV2wbdI0bp0OvuceM9Ko/Ti/r2u/r2+/Jr+NS+/v41fJIv7at8+df/
+tf4ydgaW/2lf9VfjC35LgNQVteczvpms4BQt1VCdAHKZQ58yGRcrdNcbZ9iWUjP4majYtqQxUMl
XZIbOEXI+/QJ6GTfUaTeDKvwalR3SbsO5dYVXrEL5/WYIVLaYh0a/PMk84SxoRCkGW8W56QijfO5
CaJNXvKzLLHlV2Lfs+LcZoihFUACXBZZyS+5sQmxaA+rh8X/ACdumVJ6855Fefk9uWZ8x4CI6vKR
DvW5W6/57+ynQl/jgbEet1l9FJcv0j43oBlymNTUbYBrxfLMcaOlq+mC9xn6HmU2pzv9Bj+2fjNd
hM++unGaiyw6tvL9KI/AS0HIOmJU5tlMyMCUBMpL0Jxn5oncpd0m2PLHi/CWhu+oPRr5/sJUN7Fy
z61KgM8KUoknQBjDwSXAniucig2WM/StwKvQehEJkSQr2LyRflwbtauNF2F3pPVbdfZsa1Up5H5o
XmFsLGyspwQb4lxKXOC2JDScav4pyuTeHTf6vmhP7MtHY8ZIIHBDes553VK7rIOC55sa6qZRLpoe
pOms4B9bxeoFJ+/hNbyJzk5Xm5Wd7u3XDbFxhXI2PJ2ScxO5MK0dL9fpr2+i8BKJe697zZm6DptV
g5JDO6lhHt4o5z320Holp7UB/3xaYy/EaLhP5UmSvfrRnR1KFx2vjt/E09unUfHXDWZGXdW2cjlq
KRiqZEYbKyQVkENPBAdiVo6c8BjUvyeiZ6DBTMT3EHeTlj27w0Fx4mCH8hV1uTanXZcX6lMAPY48
jVtsXdVVVr0iWnCDycNWAr3dLa5w/nhh2cGpcUums8G51PcIuo/yn1FxLENP92gD5khKi9ZB6bz8
f/vn+SZIuTS+0dgdd7Rm2OhVT1iPiT95ofXLGZS7Nt6kxlFaknN9nDlrPL6uHdyE4g7pBu90m6ub
JL/N1Vs1XZf98XRmQ4RnphRCbVbwle2H9FgDEKna6w4PbL7p0gt1uomlp+PzCk66U+tumb8Jt7jM
LjGG8deku8rb3+Tn3SlWneUf889+/8ogjr9nrQIZFHgddri3v8BpNL+K0wh59LBjYZyP57sJXz7j
6FElT0+s7HY1uvZFRWqn74npmdueMFZlfG7SzM2bM7KPuJPuIOQGOs1gnqkK2imlF70cN1WfiUBa
BcoVgYngh3cBtYzOVVj5jhrGdQzLHYaMJ2Dvy01YEhb/I1v7A0DeVTIxE5yxzBi+ed8wdY84GZdX
fKq58HKAiRXo2GWk9kwKCq+8Yio6O9KzOzTgtUNN7mKxHplfl/cpISHpKt8kvYUfhnHmk3kSP3cD
NsrG06vTsDgzg9uC7RFpmJMfEQZlWS6ZVvNZOcEu8Qxcv/I+x9DQYl0OegUg4riOiHHKiJ6xJYDW
RF5waub/Y4WtnmrhrPO9wUMbtXe6Ma5L3Vk7rbGR1rxmxL9Jh/IVjSPMHJZYiJYxTianJcpT/vBF
8szG/hCnukPI00jhSBuaUJ66Uy8yQE8+pndVn9x5vlQLbWUHvRc4Guhy4XW62AEqAi9aHqewLo3J
XgFdXWVFvR4GYuBg3t4lyrBF9AJ2WQ03sXOhaNjOQ4H1ZyYIUp+iS7IS9bViO2vY1Y5XO2QKC1CE
0jnPxmuB9hLh6zqR+lrNqxXVB9lGeMBw7cxwjradMj6SIHCWxOJkNFIwhuMtxuOfMtdPAv08zH83
Uf9Wefo/7vy+6Ii+OrrXTy+/0n/smqUAbf6sQN9Kxn/y+IT8C7IAwhgShcGeSX7mP3MPhSDeENSM
ZdH9EqRg/LsCFdZfqIssDXCchgoVVdO/j+3C+Av7pAoNhwY3k0yGWX+jAj3AAf0+tYOl0qi0/5yg
KNQyRQIpa2/U8VnMfi/9bM9J7CwpdLAm1q7XlHu6QGfIaXAlaDyQMlgRq3QE7L9zB618QdO/+Lh/
n2P+ayPB4PP4Q+Xznys66LKPYE2LAWH9Pi7Vva1UwSoEJeGCms+PbQqsDsGcSxt0rWgTm6ZBNFKl
NxR/c/eziuUtI1vKLX3ei1486VYVuEJhK7YaUvMijLIbkac3ltNam7Rl4x5RlSDuja8kAY9XQqeo
Rva5T7voQdfm/TwXN3MWn9GRu53mhh1qrIejPG2Co6yG/QGfrV3HsJ/dTp9/odzb4a9c4ea6UIvi
JlTTmyrrzqyM+jVsQjwsRnyvDcyqKkW8DLV6y9TG3OYIuSaDirzo+aVrzfOZON4/bsp/dmr+NEe8
afX/0yj8zwd60DcXbcnZFnnP3oH07PaYHDvBew5CO1o7lKqlA8ooDVddJFwSiE/o4zwUubUrgoQE
vTFY9U2zLYxBgt4vjph//aqpLrL+scPunivjRUtXc2UnKdjkfMh2A8ZacoKJQHZwQ65rTiHorfpu
legj0Ohq4qyvmzeWAH3QW/1lVVnfzCeWbtZn986hEt4cW/r7ioPLyx8u0jQ8rvP40qy1Uz5k4hdI
Ceh1Yp1Dw7fufI37d7KGBz1K43U/B1T+bXVEhxlzd3AdD+mWs+RLZ3N+nxu5OOLBvIP8drnZodhO
wUUX0Br5+lt6a9d+8i0ty8OfDyI2qX6KFbXak117NM3DNjPwbkugg+MK79JW1f0r2MpJAH7DctKH
3lRvzaT1nCwExDWs/i9zZ7IcN7Jt2V8pqzmuAXC0g5pE37IJkqLICYyiJPSAw+Fov/6tUFXdVLKU
kr07qkGOJGUgAoD78XP23gsZVrEsch5fq2mK1cBDS+KgdQpFuwz9+hKPw8PvL/WDDu/fD9QPcetP
o7ekIuUw9xN1wI1MgVdh6gzXec9Jq4eWrcf4Xbk8PkH9WIjsYVZtv4wSktKc/mqdlqeSVwULnv+H
CcI/3fTr3Oiny/EyXnTXLdUhEMRDp/gyOt6sP1m37OtK+Ksbc/3Yn/73VRJ6JKEodXAmeWqK5tTq
iWgSb8aJ3tvhsvcrKlMTI6xyrG3FPOKa5h9xbiwf4rKlXDATjqn62GEaWsRFvhVuQhhzkb6YRf5g
2e2uzvxvv783f5/Q/XVrrs3Zny7Wp903TjXA97EiVCX+Bl4MtSLadRcyBVmRv/+UDyKSvz7mw8zB
Zf0DttM1B6se9jaQM68p+X1ict+DBWA7MhEkHa5r1Tgtf/+ZH+Ydf33mh50qquK2GpHHHIZwfnCm
4JgRvbEgxRHX8eB9z2mqruBLGE8558R0yuiRQli0jXllKK15MDRngN7VpIKan7OmAySo+i9hjav/
qoYk8oMp+R+u9Z9uw4c9zHNpbkZTIA966F9kOtmAAiGINU5Hyr4z2wxJi60Xh0+23W4Sl5Fy4JTP
CmMeZw9SNthe1pOpP5cAy6I4vtGA48swovPikiHiHYcxfQfLfRkmiSsbfSHHL2PdluYf3C//uBp9
2DPmoG2GxBHNYcbpjY4RhBuRmrbwHlHtPbuDxh3VbUsgH32sVpP0Nh2FZecat2QCnaciXZL7ek98
0mK2u8tAzAUwlXcW2l1UcswTMd2m3//WP2zLv3g/P5rxqsooJvAfDadBg6ldZwenWUsEnHna34TD
7K3jiQqFGFegIAN209jKSRGR5q1rxTQrCto9/hUrlMecwMj8JzlUgyuC07uGQtruCjt6IvXok4gs
us3iNcT/txhyYvfb9M1srYRKhNj6FILVtZl+xD3RrVD+PwqYKr//kh+8NP9++D/mJRNrp4PaseTB
zpKlV2Hn96JD6YXfetfa1VV3kyvCVZojYYwbR+kjsKdNVUAs+f3n/5A4/OpHvj7oP60rFRn5yFVd
echBdyyLGQ5FX1L0eFab3ElKitDJh5VVldbSMIcvuXDepdGQedz5OP9DIp88x+WIPMUrMoN4bbuv
Yzkir3GtbqGJLFkSQEocj0RkCgus4dA+63spc2c3gkIh+J7MnWNZ9EfHqBjZVsmwqhIO6GHQhJuq
s0+BHHLMwvEOUfLbDFqN0owABWLkIwpAqinTnJ/moMDMIsDbqfYKmTIvtbKHDYlxr1CoCLNxozt3
SpyFoI/SV/oJcuhzIvIXZBtARYr6VMYw7BBvjYOnNk3ivPz+B/7QCP7rBn/YxHyzHQKvt7uDOVLQ
tnHz2Pb0n2SPyKQTJpwUGOMboeixGZ0Gaj1U9tpjUVyxE+cbpJINuBXnLUwk5bl0yg3jbMZrGsrg
gBSFJJM/Gbt+TPR+9TB82BGJdEdQKroeanNyo/qz398IWd0R7nNsQRoil3YP7uDbq9G31oq6gKws
kEME14UUDDhKt4SAwfWYv2eVus3HlzkuzoQCbRtJMG3Q7CR5yEPq0SJ2dmoWW5hKfNfoEIWKEsdb
KcbRef0aBeGuFLYFAVZdcgb3NWd4r0frFFkMv+8L78TauzCMU9l/HW2wgB6TmaRY/4f37MNmG82s
c8nQqwMRWs5Wd2nxmFe5v9KWSvdWoHzkBGkATGicl7WH2pUYrpUxh9vOcue31FDxzslmZAFlVaxR
xvsr0QSwwm2ccMJJnF07Ybn6w8X+QxnzY2X56Q02JpJbYkT6h6zMXXtJ0m28T70MLFqVRNTKwW1c
NMOqvr6AxJ/4S0CXOEpDxmeeFV/aKiVxKnGT9C5Is+5hKFG5zxi8CQqv6ORUNfkOswm3S5LF6bV/
qGe8a0Xxq2ftw64PibZG9BPWB4A3ekWQO5knGlcpgRLWpg8l7I9E6rUS2QABph5WfQlq0uvgSAAW
PGVzevGb6FZ20861IOtIEsCXsmDyPHaes+xN7BEpmtGlKDMNMtkvNkg5r4lNGfkmPgbAJkfo1Frp
SxfGd7qmJWfHtrOrjDxnpEdjvTF6Gwk8f9BYtL5TcyLESWsI8VN2cSOKvmvVGLVFTdpfu+un4iVQ
yV2KME46RXnmLdo3UXwTGDDbIn9OF36XyHUsTPhLntPuoynPeY+uVb0JCbrtvWed0+2M/Br0eMBt
sgt41P4QiM1/+LR8KGDAkngdh1d5iAys0VJymGixP7DvlUy1yVhjPoLzZOnX3bfRsdVCoyxfguqQ
67DqrsDJFkJwbT1brQtSWoDQFScxIw+zGuHejnZ/cjB3TBVoz99f8j+dSj7azOpBVo6fASTJ8+A5
6fWrHrkHrom6mSS+O/QZz/iJnjEh3I5Fq7dFrVgpPVjfMx6qBdT3u7a03gh/uPxnV/TRWihYcpPR
r+hkNFZ6a00Zes20t/VDJHDZgEn6hI+tWdlywjaCzHGVZtWwKxrjQLhA4m9ZYGiwz/SMwAfN6VZ1
UfyH9+qf+j4fpdCkFPm61aY8xAkzflNAFXBFG29FgYeFImrck9hHg9u71THH5jnU5gIDK/nu5BLB
mR/pDXa1uTGGDqYSYi0WbrrEf/jl/j4W/fduaH4oN6yZ0BTZWf2hcvK9PVsgj+OVaQRnH0iKx6se
dPMGn+SytJL7P3zmdaf9xUrz0ZJZ2qWJ03saDhHaFJ1HW7N0QSmlwTGJAth+5rYlPaUhli8fsVpl
0VMLMdBOGS/KEFHwLOa7INF/UMj/qOx+dTnu3ysubro7NJY1Hvy+fxIZGFgBPxLD73gXZUzO8pY+
iptX30rDP1asEiKpHxxO/Uvymty1QCQMBCh+r1OHkavK3rzA+EOyjX3d4H51bf/vxmdKGsfdoUug
VdLDiV8jaubv1jVmVvV1u7PjxgIdIDbILo8g7e+KFn6bW59USjegR6q+60lF29AxIMQz0MO9jmEm
C6u4uL1Yz1724vsc6CpzYoKmb39/j/+pyvoRGvbTJhgVhkvnL+gOVtM/uToM1m02gqAziPVS5YuV
69chZoNwJufgMOzyWZ/R+CLjgBRxg0bkDGmipsCBlBXPPO/8CLiXmvRbXFHV/v4qf5xcfvXzftjz
sAzNiTG43cG2YNPBWCVejnhZMve+igbnEz7GW5KGSMWcmxPxeyfrik1CVsCVlVweK+zjHLBhNdGz
ryjOyPAzpK23P67vv9XK/7WGhCbvX2q9f9T0/X+oNCEc7ad7tHrTb//jW0W44nTzVn77X//zaf7y
LU9b/Vb93OT/8Y/+jzZP/OuqfyMg3CXWGt7Bv5v8rvsvAtVp0zvWtWmPmOvfTX7H/Rd+CQSCFqnr
JL37/NH/lZnQ/0dngsEBf7pAffvfavJfV82/nidcKAiDr8FDHjQarjD80LXRbeJh6iuSXRld4b40
hbcjuvFt7JO2WLW2/TjEorv76Re6+9//+5/bzlflyt8/lF0BPTAfGDCn+AhYYNEK/czxUxQSJTqU
pg8t6BtQqFnLLBBbCwK1i3MubM7iWEdaWJxJMf6pKvj7MOH61ckmER4ZuJbD/fqYQSYGtMKcXLNd
k5T7tBYLSvFrIKc9LEmXeS3t+TGk2fv7r47R5+9l6/VzfWAFpCgQHW+5SJD+voqnajImw23rreHq
AaBwe5qCSUyX3nWamfsgxntPdxFAQE+5TLJl66waGnhL3+ow3ubZOL0rjfXjtVfSfoYHJIcdYGWU
QGNSwcIOhdtJtNBupXaJm9nFg0vpZp+ssS+2KPdQ6MmyuulD1aXbAkzs9fzo3QEsumnaXMSLyDJH
mwrJrYcjjh29NECxPVeOKZeunFhSrCJUK+4deLmqDEWBu3sIhkUXz45cwdp1oLGYGoG4BybxyQuT
6lsuibAgU9lZxq23nxFQ7SkK6UZ6ZgRpUBQ7Y8jhXcMn3+L3vZMhyp8hec4n7RCyrY37aRSRXPgo
8tU4NvvJsuWtOeeCGqQyvxcGZ5Gprx4CNXgPsVMYu4j17QpI7lY9GZ1oETN7M89VvvWZN2zaq2yl
mQcXFnX3YjXqC8Tdzwbq+fWAVWUbQrFcGT52QxvJOZmjxvdiyDWhqAHB0IveLv1F6wXXKXHhfdFT
cIjLlGIg4St6s1V9k1iU3tnQ5MrRY29e+th5Ln1MHiHgktGVXbYZDPKg1ikreQir2EPiXoiqPHdd
Vd+SsNssYdA1W4zk07e5kRofN5E/4yLpeguFSSjj4q4bjTZfmrm2b7Oud7/XhUuWp1c0eXbkLw+3
g9DX5MJk0tyUyXPwd00w5rHiZ/4BQ9Tg3yZ0yqHC52SfLGRdGc6LGnEjX7Oly+Ziw+RSDwQmmeOu
yPv4SxcabX9mRNNOC7cK7YOXM3TGdFP1eq150YLlWE3g4eYRJejOrWz/DDuEho6bdmN3jLsQ4lJY
d5ckz2iN04pByIAAN9lbNdFAKI9MtEajnZYJ15nZ2MWTtHYXsqn8i02zU+x8JB3Vfuyz2NjkqrHe
w9Hvnoq5msxNXBqhXAbMBK2lHHoXdQfaJuRmNUU30MXGAjE8EO1CT8dJQ70ISnAaK8fJp/5L1xSU
fUimymLdkf5J16/p3E2ECgwQ8OAOxXpi+HjBOyvdle1l1avP+potR84ZxjoyZGZtnTSZLp0XaWOP
UteSj702p+Iox4kc2bLIlY9fVFfIWnqyNZc+5Fx32bfGBIc9SLxqg/uEc5yFy7o+2HzjxyE0UN3r
zlA2xkhWlhXzstjeO3DbwU6IMG8e0jiLpw1NMXGFTSMHSXThDIuCdmZ30Bz0zb2pRSl5fWPjloMi
jDGQwei15lIE0TowASitadfrfElwhDO9ZBRz7Wno6/BpxL1ePIxgIAvOJHbw2FTR8EnXnnhgJD02
N1nVQRUGDp3zQycpKb9DpdL8hbdaZ+s4t934uRdNr0CtGQw7WpVcezW5qM5ZVZCIG2f49VnpceI8
iCHq06+gpvmnZjmN/oEtUqi1U9hdiaeI2ra3/RE5EEYQyDLkORcrj9lW/wjce3oHAymZ9CnHKMCV
FLjsaTgSCdVMWg0LKwnnTVYMw1G0VXJxx3KAGubRLlw5Bs6GjSsVAuoityaqTZJR+SVTugyaFPWn
KXNVsIY11T2EukG6VEOfqvYqtHMPCUuZVUfeXAEAF99Jvnazcb44ox4IqG5cIpJ1NYb1jT2WHBJo
06OJtpI5Wzn2pL4BuXLVqlGJdRthcO+3wHOItZ9Yhd7N3unybZ968pFkTqv8Km3Xu3HzvjGXwIoU
UARPDP4aeVr/Zo+ZCpBXVRp9WxDjNKV1II+5X2bTLh9KVD1WgRVlOU5++e6LIryvLb8FAWyGybiU
Fb34xPPHt6JQ8A2mtqCjnae6IZkX6RXBTsaja832nVGZIxm+TpIc86AkyLkW2Yze0p3IWWjS1CME
e2h3Zt8y63AyO/EObjGNagtGeezuC8XCcAY8NMxnhWtcLRwZJ+mubVKy1m2vTW/9CeDc1mj8WkEN
MNJ8iVML1Q2mScehxy07hrRZNd3lJKbfAiIumwUZ+KLYE5SCrIagnXxgRM+DAwi65afGXS9qALnk
QC+1OzbDmu03uk0yU6F/owVwp6c0mte1g2lBcSGvLJ7xbXhlTjClmZOdW5o0hJVuPzv1vG9oW8PB
jNnEFrnS1WcZ5MwUcNY0R69XHsmW4Gsfs1igRmq9zNzUXWu/VH7YvDVdQSi+LqzGWs8+Pk0UjVZw
0R12ssXI+l4I84Q3TN2UppL9M+PzkdRgJY1kQ/u/e8qr2LiTo4n0UcXau+sAdJI6naC53w5OmZBZ
57WmsyXfP7NXtjEh+BI/YACpO3U3bKpUP3nu293JTDTX1jSTAeuKdONw6+SjQiMoozlZRFPx1S3Y
LlZFMYMXJLCjNtASkpO8V3hQ1NEMqjY5jNKd+EN6UUOQ21AByHG6aaxpvJBLnKpjEKg82Qy9Fnrj
5E4xH2pH19t6ckiEzwpLqXNd1DOOuwr78zGkFGz37WhHFAdok792o9mfgsyYxl2nhrAnnbtxz2zb
Q7hu2s5/A3OcAI9t59bgIbdm86bXafStC3qzPEJCHYkOJ7y03XgIsppNnoXI0KjEh28YcOPsVJhx
Ee/6PjA6mHVUsdg0yDpl94kLTlOqAIPqDd8ISC4Jjej6d+0D+GPYdiTmgXB6IYPXsLVJH7GetSPW
oWvogyl9hderK1YAVclH9WQBSkAfhqhMdpa+EhiaJicUD7EVYjnhsS+axvUAWSQyO81FG7wFGA8X
Qyi679i6okM+JNVeDrXDsXnWh0rLbFU3g6S5ra0bUeX6m+eXTOL6hmFVWOQvseVB+2UTFEfZRDYp
60gjTkxLra+aUIuDIbzxIMOG7Ro1z8YOs/TVl675lLnyMqjARuCaj8aGfh8yH6u/zGF7Q1VabRpZ
nODyvdaOQr9dXt84Q6p9DzcBwEKIVHyKkZU7rV42qYanbU+Hpu3NXRfH/mpCib8oej3tEhO6NFaV
bG14Bq7GkI5FGhjFTRGUt9RC9YrBENFWZnBROqcMaOmYemivSUA8N6EPxCTID6R8w0yIaSVMpFAT
Kb3D5X4N1z06BCGuOmf4TABcdFOnMJyrmvw+h049B2V4Z2JU4bkcJqLXaWLsWB6+d2Gdb11fvbZx
SNp2Fu1MP/xkNtc0FeTqI6Hct3kE/NEakwN/JyKyXsn32M4/1ww1l3Va2dt8So6Ba+9U0m7asLyn
Sq4xQ5n3ETMQJzTcHcIA3DmewzaVXJNtphB1laY/iHYmXbhTudZcBPOS1DtEdadQLmV3yPupkTSo
Ke4g0mfPyi7JFQtB85LGPFiP6GyYc7SrxAA8vMD3bxBquKmUBWdYyjuq9xH8RI+M07I1GVHScN+0
lQxHu6m8R2EP3hv7GzjLvEGL3Lt3Iin0CWhGtJa1XxwMx7izRTeuWjd6tFxs6VHvqQVHPEKM/c9+
Yp4V8Y87jkL6TVpOtXdL4sWgD+Ccx8klDD9ZkUkyf+lB3YP7XjRh8mJ3nrUaiAL3lL01tAGWPpKf
daV4i0I/xKUzyy3x7GJp2/o8j9neSvA4w0DA0wiwrpfjPspNucVBmp9D82tgo88lqQOuULKTVvco
FUldJEaGB7yedK2d8sbzegwPgfVM5QJ1qBh4+qpy9D5r5X/KyH4HL2YuXHg8oK/jcU3A5XUbInem
4zGfNMHoHgZcG0mxKEpxccoSHXLg3E+zfxGJy3R8tr0bjyypL2inqJC8yd8EQUPCd9XhXstPBHSc
QHRDoU2N5TRkZ7IErkwhrMW5yYQszt1p3zLt2LtJI9aijy+F0W86+oArNQ8b8L7kqic5RqtlEQ8H
OLG4rJwL+XVbht/VrnU6oPei8d+nqUw+B2TVPMZCedSNYfF5qnz7JsGuL9fD5Ds3CVHYy1QqCCKl
Z90X4O/WeEERqkZiJkE9JdTUaiv4A5P4Gok0/VSm1FIm2I9TB9Z9ZYRmvonm4VPRl/NahlIe3Lk4
1CYCFIqk7l6qzj8MyfxoEraNCbDxX0YLZoGn6ANIv/bXVe/rTVROB6fJ7QX9OrqDuc3IdWbm6ptI
nOoBQQSHm6R8I3/hYWoG5xFiI79vQAchYvVfZYn3qHAoX6AnRqxiSOxn2ycGzIRIXYm0Xk159Cmz
1RGLXIpLBufaooZMjWrZoTcwTdp7iW0yzOYrEVsEJScwiTVGYOs6k8WVboxOEINI7WwONcl5iaAx
DtwVRFCzyhNDsSnXJi3hyrq1nJClvkZ9YuNf26ZhPnMEBxQEsgfBkjXN1cGaIkFQU2X0b34Y63uI
OeLWS9GosF9GC0cY8RGSSLPRY3bk1JkiFh6Nx2jOqpzjS+V+8f3xHjRL+Oa4/FacMAkkzm5ICwua
ZUrh26+6pttbnnmoeXkoyAu9H4kLW5qqcZ99bvO5941sSd5pdU4M2ZXLyiekbxQxisnJwMgTeKDG
3Fg/VllxGipsCRgvEfxbOUrRnmpgniM4351XHTwG9sB0gmc827iFetoHt0L03q40p3A5XfVPeOiq
I0KpZ6SJ+nvbUT4AT8GdMDPqYJUbTqIWOA+aFH186r13HmtlX5t7XzN8w3wwy2wzFpwMF5Jcc9JU
ZnlI3do+FBWPa0s0xLxC8gzxyi8Ego6hL/PwIXGhwDJNlwFWDXJiAtHujShKMs6gJjmXF2AEcZiu
Sa1PnGnL+UxNWDtj5RlrUyEDJF7K9nOCt9IGsDvH5tDFSTSUk8eMjDAwyuf1QLYeSh7UOc2XIIw6
jIeTUcDmXY2jTjy8FLMng41JepXJZt7WQyI2GaC2enq3BisO75y2edJDBc4vtVN3BHk287eC82Ca
CFzWJmyU7h50KbVoUYRtMnFOSuve/xyPGaFxb3mXVW61G1EFenofwiQiAM5KFVPcjUSbIsbtPLtW
DyTeE2XgLpqODMEZeeGQzmLvj4bM535Vzr05ywWnxFEYKApCFZwze2i8DdCu+jVuZYSKwrE3oF8Q
xYD7DTZznVmrZohc4tbidikjtUVV886mi1ixyNQDE+Y+XRALb62d1Jg2PpFqizEE/Myc93stGQuU
xdWd5TdPViXRcbjMHa/2o85glGYa68yI5qXTOBxg58xZhXU9s8BkLBjcw5cxsNS6QSpG+VFAynSb
bqfACKPEQynYLztBbgC5gvCC2vLAq6g2cZL79ylR3edhbjkzdgiV6sH0lqhdCYGrTRMJq2s0q1B7
wIicVO/mxuR9mrAYjAU7CcY3nGut4Ou0o3wOiI+DyaVVLBbt6HjrSDacnUbLyG6Bg+QvlhFlSx15
+aZx/LpZKwIESYwbyVddmbbF8xq3WJhXBm3LeUE7iY7E1CScf2dwISNSLDr7SyuUYN1gwG3d1I77
lZx88ZykVpStQF0nB5tbu8p0gWImSEMO0EPxZKI2XKSJGk8NurkVWp6bsWXMpjv1Ddgn0Ws2/CvV
wxB0wEIXwToZp2YvqnZYk1uTLKO5nu+deYh2NXKP2ypS+sm4OptUQa1RzMlNbnHqWFCufreMKSZX
arDJptC9dTIM45KmQmwNdPBgrVWxGYrkPASlsVGWINrNrA5FUhTbsL+iUGqAZhhGXPpZBqrwi+kO
yIgaQyxjs50eGjF6b4ZBtMLkFWLPZBzF8hAjw/SM7tCm9rMUodxbJJMBbp2evHI+T27rgVqebbU1
s+ZeDGjH3W4WJ5O0BF111VLruN5r3wGQ3Qbt3nGmXVZZ4z3ZyMEy5VW/TdLG26d5aG+lJye9Nura
GzHACePctR2xdwONjLto8HWC/6UVz7RoojVwjGZH/lO5JJyGaJwMDwoJK9EjtWK2h7zBQ09S1F3T
2xfPMft1AZ7lvg5tn4InGg9FZFjGBgonRDuPiGgj9oDfihSBlAFALsgKzfNs9DGSeSPxz14iJZCs
fo4OtiT9DY/KgJELz+t2iLr0BPHJWJcE0j1IGzDS0mwzvl+vMP1UxEGvEtW/mK4vP82Ia7YutCpE
0Bb9u7U75Gfc5+5d2VEPq7BvHki2xjI4GeEyTBEk0dYgkZD1wFqVpsy2TuJyGhksa1PazVp6zYbo
bv2lu3pjBjq2O0w1HA4MLJXuGA3Yl5zma8YR45h1cbXqgIhutckRxLFME4U8UGgjnFn886l75sQO
LA4/Zux62XKit5ugRatwh+W55anP6Qg60aajvI582d5MHLFPIdf/SG9jXKMdNl+1R2dy6cbjJ7fK
QzxVneaM1KBpj8nLWFaYy9eGTsadRTu6Hyx1iNyr8SEkY/HTZFYzvy6x+G1hkFeMLmbbjg3y2Kis
l9pxuifdcvgV0Ne+2rP6HrcUybSMYRPWUdk/yNi9TGaslhpkxmqa/O4c1azDA8nci8yjlKiGiLbe
FG9SZFbrLHM+M3WoFzn8OHQmFPkWbQHqOHZgOG/+tql7+1S2et6RdRWsSA228UNV9V4V5pUX5na3
YwytWASFtaVRF36a4jS98ZX7rRuj6k6koJx9z6IModZ+l73uNxBX1U1fjCP2QxyEfiVHJPNmDF++
mO6HSH+mE7W1C2yRIVWdG8QHJwngq3f9QAar2vNsVRe3xfPbIRW11sigKA0VwXsbjj0RBx/J6804
uLloA1ObanwAJGmT7MjE1nxZ/VLaatyHZZCc6JEGpJkkYj+5OQ7CLsoxF4RgipLGzzdG2RFc4g/5
Eko8R+ncx0cadEp8ATtgYC+1YuKza1HnC0RO7VdaUfN7nrveIQhpqgQl2wKoHAmts+3WESGit1lt
9HujMIhupH1VssHr5JE2QLXBgGsv50S6e6W6U2mV5ZE+I7zz0tmlZHveoBM7K88Kl8FA/GdiTHvd
tOMdwS2gxacofg6oNzJISUGBRmm2JK5Qz/PvpwgewQLOIq3HqU+38Bv3JetoM9oPw0CkaZSpJ7R/
/iap+HUGe7yZOrPb5V2zVVXFIMJx70dz4IlGZowVlRZUe06sSH4hSTohb8OzyEYWld3mCJ/CbMM/
N1/pILT96zT4c7GlCJE7Gv3+vjEjg2DbsJTLiWrdOpp0hA94Z6p4T7yrZX/OoYigV6lpf8r4K4XF
9Na5IXuWeR01kV+DYxD+DbFkz8TPcRIfTzRBMDYSLBYvqkyeauEWQO6cdlG2LoXwJGpakmNRmLdJ
TRm88cMEEQY6221uNxZ+bGB5s21+seO02kTYer5NomzZi2Fh0dSsbhozth+jLnQOfhdxespESvpD
Y7j3UUtSdA6LdIFvCBlA39eUcNQCy6Ls1R55+YN0yY6G45pND5W0JY/NbN3XLnnkrW+wAad1JDBB
C3isk6OzCyjWoIAAN3Bq1Zne5f2MwyYcmGuNFl3SgrDgu9Eo6meL/Q0nHm/jgnBgivQuEeuy7YFL
W063rLRIHum/dJuCGo4odhEdUwjsAISS+jkCBn1mqhQepsK2LxO5pZdrx+ie/o6LRrhtDpNb4MUv
Kq/b+akgnY5shPueXe2x5nsnxFRkOckbk1yFEqdlMWTjBSbHa+tV+YsX2NewpbYPYL0jo6VcV5P1
OpM+Rq84rdhWuCIOK9olAhfS17MFrHNh9dKCwzmr8n3yUgZwfRDwfHA8DeaO2U3Wih1n7IAONbKU
Qydi42TJAum25fSnPBPRczQWJIKKylyZtelzcMry/lGjIt6GEOqxcgreH1oyS4ACCcu0kUe0h4GT
TO269MQUv0H+PNc1mepArcZ1lTYh54zco8eEjdwI+eqETkpNv7Pu5m1qdPnwbGpktwxrzDha4ldK
vnej5nCzpJqm9wYXXB9HUhv6TSlkPiFssQ3rWEZGjxe0Ib8mxHZZXIdqXnXkQSyrNQmh8gFAxbyD
jRHRCXKdTayEn20ASRQ309BUr0LakLvZf1mZRtHYt01OoOCgfJiZQEY34ajsG5q1lP94BGmx+7kS
L7h7kk+DoRgMMHuxF62RWWpVmH5/iKlpNNwyc63lqL/ByEzMS07HcUX/cn5UOS6mIbv21m0vxExg
bsO6eUD7zoPimZi/k5usv56nwosEtxpGWbhK5uoxVf5rqN7mUMizHppdkEQdwCiecNw+Dlp0gyTX
Ij/oJCKxHw1vNdMBZti7DeiH0tnLDoMfeZhfotOUMYL2Ypczb3fkCy/cwnZXnpPcK7uZNpmJw96b
Ic504GEDkjkXfo0uP6vuXBK5lmOEU1on13CMTTfOLJPdKHZ9Z1/GkflXoxAkGdfk/FaRgd1mL1AI
wdV6bBWpKxbuzAiSXsWOsM11XCZHo5cQIcOCP+e/kODZJfPkPU7HhWNY2zQhEWYwEDOVKV5nkSf+
A07CeJ0l461pXAPDCH0nY7Vf9Xm/cgZ5Q5r3TY+Mk82m/U6C9d3MSWJpU83fG4yLVd/tbTc7F70b
rKa0oXOeLBs55js1mf5dPARHC4gd6eLyxTKLL8Th3bqTTYfSu4mKssFC7H8XGeqFjsj/Sw5J4L6c
zLMsx/ciVsNSspLSJEG9KvxtSS7fuiFMClx5lRwKtqb1fI2KIBId0ablpcfUdSCaXznHVZFcxW1d
co7DpBk5UjHCqAa5EmSYbQj3XsVzd6JbTaoT4Ir32aX1ngO+x2RXCrovSlHBRgylF+TjX03kJn7S
Gqt/WbbP/D67qU+OlhLPApk6ln2n8Y+KJWRLxRexpzB9ysYxPQeDGp55EQiHgKSMv4fgncXsjMw3
tDeMi7CBZjYmFkHuDcRCXuVJ3P4Xe2eyWzeybulXObjjYoJNkEEOakLuRr2sxpKsCSE7bTbBvief
vj7aWedI20rv6xzVBQpwAk6k0xTJYDT/v9a3OL8aDWVnQJfMtYNn+pUJFxP+oqFfCTY21HwNz6/I
I0ZSUeAiMPrwRatyc7vWJ3z63M+9IF5xnb+CXocOGNKBac5UpXmcpxb2YR/iNG66y5DG2ERhcXTG
00aMHOwAvzsC8/Rcsn1rkvhOKJ3w5hL7d46e12PyOmuLMoku6BEl2NJhQX/rmU/9/9Xl+oQ7vU9O
4oqN1CfTLAbihOquevq1HOUAoIgYxfVsaoooBx3o/PpqJn5t4oBe6DUl5NkTq/PiGzJfu1uCCzg8
6Rwnps3kFrr0DWPgiSd9Tw26RgbQkbzohZ+KvjSvESwI7PQkOsj9hCd5vC3ojBMkOFLHAKuUgEho
rGHCTpkTOsl5vkh65AhTfWE5BX/JLKgr9daARASSobGtePvmD9ncb8nS/lZz9kaZ9j/Oh75igf7e
h3758udL9NJ+eWleq9MoL/KvgH3+93/Z+h8IsRAjrVEc2MwNhGY/LOjCQmcmOWsCQTJolEp0Sn9B
kDTc6fxZ4VEdF7oOhRFt1V/yNJBEf6Bzg47EQYkYEyRWv2NCfysndVcoN2dZfgS2FybjcxVxvVJn
krdDxEHM9mtVgJ3irKYDFxE2/uqhvCNIe6uCQ4NmQCz1oE0TnQYOb1X8vbmKcHR06mkRDHZ9Huv1
x6EHLwb2ofRAfzSCmPJfX/DwtrgU3xthmzxbKE/ywNozWTnBCdGEP4eP8jqeq3DvyfEYB/Knq5gG
0xkMdlhSKwXwQLGfKjZEc4qPsdYBvMx6a+5Fa4kjar63Ojoengko0GIOgVRFhOihiyTVFOfFpmgD
lU+QZejQdHm0UyK5SNz2fkrTLwhDjkHb3yqy14vCIzYZuVLAQ7VWrOHrNzYvUdSNLYGlwoEGgFCm
28lq1rY2jY4LdonVkRGyivL+I1lcrwcYXXAlwkx0Gp0Hoj05zzocUNxrcFGeZEhdgsuVYPRBBf3m
0DCJKIY+5grDtRxdHtxZOMOKSyEFB4UdT2fzgp/SrOgb//5VTNvgWmhMLOPQPDioMXVYYXAp13Gt
zshWgJXceRxAj1zop0/LtHAsYDcFlgZr6nCkp8IjDCEmLC3L8PJRdMORN5R24IaJtauQYnxr8cWc
/Pru3nlbCGRNyGm2zmRkHbwtnY3lUvacGjpTFFtHFNOuEULbFXV1LLh3fR2vBwbEeD4wF0WuabgO
QPW3A5GcWacfa8sK0jFK9xwyrFM2LvmPBexvyRcHw53BxwzFWNeZAZH8GgdfMvt7PfKQRWJrq9SJ
iqibm9lF/pjDdjwyNb1zqZXTjkzIsWDZHe4I7EWnhjMhT9D7+RxmtM378iT0MLM8rVWcHXlV713O
dGySCnlhksS7t8+PerMgG8MgPtZxqCKiIUEWN8R1dj5kA1S2XpBZe+RpHrwznia8SgaGsVJykT2v
P9OrRcUqnLR1FUoiOTraKWifO0Xj5rdvzOQBQg7mIQIRPHxlsRHVLSpfLoIA6pRtrzjtoV9tY/SH
WEWt5siH9t5NrRMTOUiowlma396UcNfpnmDRgM89wXpdZdvMi7R/cFfuehESREicOkwlXJGjc2W4
yB1x/XJigE2EXXYOyi5vA71Tx+IZ3rkrVjCGIu+LdMLDu5KCgxsfM2W8EBsLkyY59wZ1iF/PFz9f
hVfE9oJf6z7APXh2HsDQwZ7XXmaFYq0bSFxSfVvufn2Vg1mJYcdYY6tBnKNheFIeXKVzvDZxMYgG
WP2AxvDbbcsRwu8sKzxyQ+9dygab7bFJAy10aJbqTCOSyygzUDa4hCDdTXet4Y2Aeub05ffviicn
AQgDmiZL4+2466G4wL73Mriq0X3Vh9P5gM7Jr+ax3/76Su+8pbW6vCar6Yy9w11aqBuoMKOYyrsd
SeUPTq8FU1LKf3BDzOo26weeCG7r7Q3FVilHSvN54KRae7mgnjGuTHwz0RWSuOoIoOS9e/LWZZ6F
Xgg+rLcXG9OixhQMY0nP6DnxdQ2Xehm5p7/95IgmcCyU/46gob8aMl5NeDn+e3vmEw1GIrq3abt8
EnMmjwzvd27FxZJis39mpBOP+vYiyWCkcWhwEa3Hu5xAW7uOuno8gp94Z2S/ucrB24FTBtUj5zRO
7SU+cSu0NkuH9zszR3n366f286UE2wfTJBWIAB52ZW9vyB41mpyDRbdgXBPIWAoVfDc7fURPrR15
Q+9cCycK4ZqQwDhuHUZXeEopk+KbIiM4Feh0ZXHRjVHywilCHJkbfn5PAhEZaxMqejYtK0j39WAY
Q/qJc8mlSubVrb0qnZRptEeusg7cV/siJjvh2BbzNnkFnOGsg9FQpPSV3UKqAB1eNFyapJk/ZZGi
ajq4CGEDZWqZe2QE/nxNjh8OZ0WbjR9nx4MXNnKsMnGFQuUzLOw8Sm82miInLGtNtupWYxzZRxy4
8ZjuCBVnJjLogri4mb57Cl99VyVvB1FPTVG498I2kGioInisq3a382b3QRsdT+0pe/d06ocOkuYM
weyT2VbtU0eB0KFXQxYuxVEzRHvtxf216L1c8w1HTdleVEmr7XqhOeeLsKLn3x3eNucMKHIcepGF
6QdPq0nbKKIpnwVwoaoCPO7QVhwHlvCzllGwOzIefh7gfEucrg0iVdl5fbdov3pUdPWrqSEHIRhT
2c27FTjwsRE1qYgNJar4yNXeGQmGjgoUEJ7tUvo/WGrNEGkams+Mt64QLInYQck3ZFjUNcsuEVha
07GZfP0r3w54Gy+Xi8WPXRhj3nr7WemRg0NTOSB+PX2X9M7XeaHUqXTEjTXFfCGOsbbeu0e+Xmma
bFh0TnFvL0ibvG01vGvIDyYN75X16FEnrbMkDFSGXvm3RwsPkxqRhERNxXCdVV69PysbLLpbgjIl
pxR0pV1b3WtzrU5TkVhHvLjvjBW5LockmFMn4XT/9lpuZdP/HRHr2G47bWOn1M5zlNmUqmkx//q2
3nlrknQEnh4EcDbrBytjEReoecKW+E2kiRsk2PIjObQ62n/UnhweUTPPc3RkDfv5zbnU0xxKJnyA
67f39v5K1+yXhMJoMDpte9kuebiFSWCceklKY3CV5/7uTdLIWzft65GYIIaDL10zUcNgtsk4fk/j
nt4d3U6k+P1FFo/6WRriH9dMlNK/vurPb9FloJjCxofCb+yDb7DFMF3Knqs2Iy1j2vACXmudB1mX
HRucLg/s7bfH/IWPlXQcUO7G4QO1Uk9mZNHkAV6xHmXnLPIPFLZx21jFUjxki8ruVItzw0/mHnTu
r2/05zFEoYHxSmDK9/rQwY1maJdEUinQ/Q2NgDLL7aDGEKN8byF0GRlOeh/aOfzdX1/2p3VcUIrC
J8n3jySRmeftKML4M8+oyFntvNw7ndwoA+wXu0e++/euwhwqLM57JlE/B7PMMizmTEAr5/Oc1g7d
RhTo0JuPjNCfxgolLz6E9Ql6Nvbmg0fYdVMzGDZ7R8Ix4u26IUMEi+ANjcSxcMp3L0U1hbMigj7z
cCFC1NR0uU3PwcxH58R0umkjdBobegrG/bffEBssIK7MZUwvh7lNuZG4MsHpFUyVhnVCZ7bZhE1G
QNk/uA6gknX4U+063IagpOtTLF0cjNoRAJcextkzaId+PvJF/zTQ17dE6YSND7Myu6y3Iy7ScAPZ
kZ0HHmSUym/dcCBgrYLApFAxnk6lBrquI/Tln9wf855DugISJudgklZWaqcOjtKgsWG6NaEGAB93
ePKPLkNQHYc+QZb0OnJeLXFRs6SNdFaetWP1NgXeBJWCRjnsyLD4Xvp5M13xHC3d4GOSBJfJn+5H
qhKdAe9LAH90560TR/dZ3JR+bmenpY60PaF4U4xr8qXb76VXmEe+t3e+6tc/waH33cumVuKw4EDY
k94LdNspHiFw2re/PzBf3ag8WOiw701zy8cVDNY0Xeae+9HKy+FISer9e1mnD0kIErv/t6/NHIYF
l8u610JX2hC8FVWBhgVYP/La3hv9FB8cwd6OOuXhIoOZdUBCZeaBnSKwG8Vk3LbCHKlKseMTfglT
6gKo2bFDxru3t+bJG5LdHrXmt7c393bp6SWXFUtSkGizpMtjFvXWza9f1XvTogUNgSMNbRUC0N5e
xhlmjYol+7tQt+mIY8fbzZKYPLSzVjj/9qLCx2zwIa+1cw7WB4uKmfRiGFF+wYjGgbWUcQUcMmkw
rv/6pn5+dlyHTSSHeIv6+U8neKsyyENnwrIWV2E5HgQhC1OTHNnP/fzsOLmj1NOZE02dXtvbZyfL
SVSmAONutYjykOXPmyGW5KUb5TF86DqY304dbKlMRh+9Q6qI4uDJYZ0dNIejZIDsO9yhPiR9EHXS
dewY5QlR6O2R+tQBzpWZXnJ6F+Dk2cGtJb6DuRchEkoTrZ+CNDVVel1lSDleMk7GDWcrrIw3sV3p
j4XsvHKrKpmZDzKde3nKnkGr7n79On96zgQ8sk+nlUmphDbIwXNuCkiXVUnEl5K1tkuknu91ihk3
sSWP7SgZJgdP2uVzE5wcaXyzrmL7ePtSEVkWYRcmklTqQmOmnHHieLiRhWifCqvSEeIrd6x7cnaE
JlZ5snSX5boZYhchGUtHGmSUYe9xdarkJcUSWGwQ5pBr0C6lfZVx0oIERwP9jKwGoKhNNRrTdm6k
9SRShacA4iVCo7rBlInhF3DYR4316Xt3BN8i9U+0V+gDzU4MHWL+CVezi0sLHwxbNOzO41WCzqa5
Db0JGWLQoeENH3I9807QC4oJjWuKwPazwAni5FiVPBfvqL7IBDmcSSgY+RiJISvrc2jOuZyD2WGT
cTPHSpN1UEYaZkKEgE1OBc5rZJuflwrV7LZHQYSOaMwiywKNlIYaETBOG/dbtEOahLtIpFi29bwm
Xz0stl0sUeASFZH+Odl4y86k7WZhkBbWPH2xXKAaVPjiGhFwWkwDwsyoBXWLLx+r/aOF9k+sFok5
dG4lnALvtCE+zP5Q9qMnd+SB4uUh3x3II2B3z9g6lZiJfIhEYcWbsfTSei/m3vGu1JJhQ0LeOFUX
ocIEfT0uTaZ91CKSi8/DoWuGe5JeLBvLjKGfDVFc2KCe4Il8rc1w/pqWvWZeWD3e+sCNE4eUSWz1
y6UjVNqgHSvG/jSKyjUkbPQK5yl1YsMOmAaBQEpyK/4UbKrcNcJBoadMaxIYz0HURAlqJVngidJE
TBR2xKRcriFNzfylmC26+b5lYFV65mtTa/CcTY5cGGauc2bYlSt3rcL6/imfjARva1E0zsvUQPED
YFKB10gRzpl1tFUF6nNf4QDRb6MY+gxKt6Z1rjHaYY/PMbZwP2PhfWvQg35tygxHjC6RfZ1YvR5n
bAgrGW8RVIdIGktdu245kCq/asdkurf6JjTgFws735jzYOMpSUL9k2XFLRkjyIwM1LoVPOaFsBhM
AKoYL3S8U3gOzVFfHhttqImQalbvm74aKAIjZ/PiG41KnsyG7D3faEtb+DhQ+3rTU2TskYJFEDQy
UeiM7UVJaxPrk/XFGPIcGbq3aEj0aI+B9/BWumpql0RZdanxRUf2nGzKYQYyOiptuvfCwm1Obb0f
W8gkUp+warSlCFRb2M4mz6ra3hWVbn6NUgv1oxuZctgvHMRtDKcgUHYh2JhPMs0tcRnNEB3JXXbw
iSIBwUiEfX8ut40qjftqFHjySlF645msbM5c+C4rdeaGsz7vBGnzX0aMk9rWzE2rIHDP6Z7lktrd
x4TNcB80kTZy4lUOuyAKwPUd6jJ9vpQqgoMDu3mKqb0unWf7gCOluqpKPWx3hY2lFEiIG+ubQRvy
8DKuQhczTdi5K6awj0D2JKl1vygYZI9L4pCJLdM0JVklKeisp4iTPzLxx4+VN4W3zN3mio5ynPSj
VlQF041b68vJyJz5rdFF98ke8mY6p2iQfvIGoOHnsz72yA/b2pk27MFDbaP3Kv+qm6HxMR5oVEO8
Ed2aF2MO2p4i+uqum8LSeR7KIdFvpjI32se8mvVbvdG6a2MxKB6NEFiXc+ah4npY7D471fLKK0/s
sFG4Okhjvau6AUFvmWvut2EGSHM6d+RJoiruzeSiig39Ex4mO9pXMykJezRB0VcLuwoyS7f1xtMc
zWG/6ZCoIyNmx+iSplan6UVUjJ5xJkbdfnRiHXoVfjLzKdU5sLvs92Ot5mOf3ORsjnSUnfhwF7KS
4wKgtl0qbeuC3CoDJ4wJmPLCOSZBaCxb6wPi4tjYqHoltujE0UIhccex/xzSzq8v2xyfJsZPYuy3
zCWSlEYJOQU1fLrcZAsltedGb/Vn1wkj9RGxkzLOs1ZzxMmMIwPYZWSvsQC9QVSG0SOi3jOXDOYu
d9sKjfAcokwkCiiZMfFZUx49ZcakPldDbT462RolJwwtRwZhZQBpdDCyDfFd/TjU1GNge98iEWzz
+0xZjfcYqSqJ9jLjc/WnkqMIcWGWeWuZiy4CMw1Fem6EHvJmTkUEa+r6iHtN1nYTbxpX9TAAGxwG
11ExVNmjU2RkISj0usuFBMzXf4y7ihrviHZUMacNxD0p2oQuAzFtMBzGzUic1UCywr6ZGeWftAzO
TZB2Q38mtGgaT3Gy6StHOtFb0kgbcNGeV85qFaov5beGbv/MmWnIX8ZYyq+1Rxzll0nhAOKvRUqw
TbQSv0i1YBbaqCp37Aemjcwi2yzMdO+G2QqGeIk+FtwC3yigcGzkIUU5wirw8UVZEz6atVMnd5rb
6waD3XXmTaJPbrNf+/wDCm5RxXd5FXYCaBIAlSXI3R6ruDtIglBdfSkJVm2hPDFK1pj3yyYeR3XW
Vo2XnUQRet9gWFwxh37CeaZ5LDS8CSrwuiX3Bmw1ljE8dx5d/Re7i9rolqzNvP1iTe7EJ5SEMayw
PHK/ijIcWOx1ryOaAtlGgmMDB+QpoCMt2YYl0zK5r6jgUQw4Lk84KErcOw/sjGqGcaXh7j6ZnMwQ
9yh2deO6yaklPjq9aqM7UAyy38OvGLPrRiy1saO9GA97MEdWHLhWnz2OhLPPt/NgwTXn9tP6M93W
Lgo8ha70FAdkDfRII7M0gIiOd8CYpXVmt1hynyqgTyH5gyl5CDbd+PNUX0b3pJApxfPJ8Io6SNvB
APKhMn1Aij2Y1sZwE6O6bueG+K4RvPiI3QQ7NusIbtdCe85zpY17g2jncafpXOFCmMkod5wrM+NS
kYxBxl03oS2uB3BLO2Qo2J1yqHPTh6jVlPmA+Va7qhusbxcD7dzuS+Xpw3glormk2iKVMNo7IkIZ
TDkeym7XabIyPsgiTd293gnvRet0vX2Q4TgWqOMqj+jSqdd6e8vyREVU07DQaYEKnVnHjTQCinmp
onnUnuoSmwJPKJ8/ft+3/3/57X+trYm/V9+yLB1wIdc//0N465nEONGIpTQgyR61HQ7cP4S3rvsH
W1y0KKjzqGijtvm38NZ0/7DoR68axH+rdf/S3ZoO2U9kQsGFdA2coPx9v5H9ZH0vg/7noPkDs0sp
bE2oflMEC4sQWhWgEtvRxrMSFTDJTp6CUqzV+Qn5QM0Z35T8syniyqVbbZFdKGzHmX280gZbkcxV
DxpLXyxsyBhEXHRErXcTXjLJdASK1pbxTVfkZO54uRxGUiQ148ZV2IvYomUe+Icqfh7NxoHkwS5K
0jrj6B0ARjBgtJSVe7eMrT3iVIDOd4FnyT5j1x7dRpVkadazuVsjiMhYU6neseAWiZAb26DhZw9m
9FC7bNdPLPZuJMM4cSg2qVnj6xPVfOs09pzQCynIPtWsGtWq1kiv2oK3QBzcOnNnb/qsVbBXhFvc
K5Lfb3DqLB8E5tgzC4fcSWhlLFiihgyxOGATjCl7HpxoPrOF8C7M0YR6ybIYZNWoBXHRNiVxOU75
OezbYgccYAhqOB57RV/5so3z6TzKYW91BrZiT4ibSNrxZS1zPn8WaiBBlrX0exvv38lIaklfKMxb
mv3QQIfzaxc3qqqY1GbbnnP22onzichxKgWsABeTnOrzvMYZB8HorgYddBKScR2IXl/2noNumNZs
z1nJviwca/oSDiaYHnOer4RqhzOgjPM2U5q455xRXC92PS7+6CbD3nI0b5O7Q/3YZbp9VuPwV74x
dvJ0LjWAilVFgGBO9NN9iXHx2i0i8yOCHLmTSy/hYqjlZrFQW/iOytotaZLJhHo5bW+Bvpj+YAzg
v+oWh+ZGm+Jlb2kKG72WCcaPXp/XeOxyjbRWDIf6aZUSgVgOSpwTNyQeKe1ZhF7qj1qkE9wIp+Jy
pLf4GA49Jns2x5VPY8UKmqqeg6irJMLzJj4RPAAyxWM3iHPnMS0JIgBOKU6k03MoYccuQelNkmxC
bRgxKtkQmLGn2yMWx7B2QyD6BTeDxbwUsJYKYDRjNFen2lgm2zlxDcJV4f77FdS9yzCdtXOrh43l
L30P2E3NTd7SRh518yTCa1twdM/7D4gXw9tksYtqB7eB9MooZB3Fc1pb1z2U/GYbxcRznXYZ6i3i
fnA5bipo1udFnIMPl+PyIG1NugSZ5fg5QTEZF1lj6/eJ52jY4Ap33Dod2gQfC4kwbhvPruXgzxwB
u51WpwZq6HYwNf7POgICycHDz2O7PBsRkO6KyM0j6M1CuzEjSZgoDYw9LdH1sxtrnaxvu3uMvLS6
TMzWRYMyl30d2Mbo7jEWdHsrdKocyIsqtsYo0kutH2OAVWNxDltBeJsSXzjOfl6R7xaww3b5Ern+
WMwxRswu1j6iVC+wVPVN54+dfivs0mRSWmHJcSH6kdYge3jHHuxTXODGNzl74U2EO3vNrunM+85q
OXKMGVq6TWzMBCaGNrA6NsJhc11TK8NSFRqR7WOpN9Vek/30pddkduq4C2+u7bQMa1A3nwGOwJOW
JiPAiKldN7tIpsvrxTS0m9IhgkIrlpqEqjhq9xyEytPKYcfo9+mo5X6VZlL3XQ/AKvNwZDx3bkqs
Qu2Nxdk8j8sZ+hRidLtk4ksFUSQ+MLjmC7OmGg2kAiAKRrdGq329wbhXs7qg9GCjdoJ/KoZXZJkf
umxNfHBqk6ywooQ5A5zEvJgHxcazo2y6LSrXHfdem8vTkEo752ySbsgTNeTFeqaho5sbzmnrzWKD
277cetNq7DfrPr8ZItTd4KoBYRoajnJqOG4CBytpLwiLaB5ryKgUS8WAxTAJ59uyNT/KRCZ3jpdP
nyCoAksZRtyBPHvzZAin8evvb02YZfh1GHr+xha0/1quuOf28A/9v8irXin1f78nuXtJiu5fH5Kv
TfP1X2RT/usyqfuv1DBfG4ToK//ffYpmO39gY6VdaplrsOR38eCPjcr6n9horCX87xuY/+xTBIxq
qr/MCmh3vu9U/u0PEg67G8SO0nHRA/3uPoUmz5syLc1OVJqryJ8tgEGF1TvoW6APtjAfD/Ee6ll7
IsfkkWvuOCNfyKSrffIaqaYtM6UgACqBjG87NZ0vReju3CHdxxn/pafnfGKnwGY7g7znNWUGMOBW
FC6fKuUJkS9nYRPtcB/f9WX2PDbZN1EJmEXyvHe0s2jCmjyg3PeTKf2zT8GveOLBjQmyNUJs4Wjf
nrx4efCMChIGv0lBU2xaatmBmKLPeesmJ4lchgDtxuSjs/m8GO1XyETgZB1t2tagCLcKKuEGI9MN
N3xlieI5YTGA8a5vUhZtKgfJmvEOqVS0Ht/xUoKMUcvlMi/LSZqpywYRlO9Z48riSL+5kHN9oXC0
Rnb9tCaDe2W+LQyAEr3VYgiGYTfInRFz+bxTn3WbSF7Q1GSLrPid7z9W0nKyaGp7v0ovAvC+Hz3t
eqqsDwvNlu3gls/j7FzFEdCGtkv+JDHhHhutulwghm4KB05H0ukPnOeqD6IOXR+QHHrlEcCUSVhW
L9M/wymCPqU+N3mUg3HFyztW/ZUgQiSH7SjVyM5qfmgpZ/uJciYfl/bncZHYxNIqCM2m2pLGA60h
dK4Q2eDPbbotuTofoIRgJeU5QbgefBfUkd33N31XfVB63QbpzP0oSCLByP4WGjWB365x0Ux9d5a5
sETGGlqG+9QJ2H74cnfZgJGcChzx1YtOzugnqZOEPnIopA4FKqBMPoftNJ8DMiTDpTe1LXOlOkM5
WPuepLiCYOXGQVWVOhyQE0Ozzpp2yk45Zne3gmPbrpgsM5C2tQJf5suuVcTptcQZw0KmZ7Bwgi3Q
gJkaR2oSSU0IBt4MlaHvEBb17X0483RIHW+3TdcQwG07Ce7suPQLEZ6lDfSUaBI4bsl1gyWy1xB7
+U7eXVFsBq4aMzRh4dl+vDDYHbv3OXFuR8sIEN6cGrwsYRTPSwXRg131Lq6NM0OoW3Z9Hyh7AAeo
uw+5cTVH6c6s1REV49uGGN8/rjNdF7jBkFo49qGcg3ZHKaJeRnuXQiy+cHs/pw4VCrjgwHMvXk2V
H34cf16D6w+6YX9dDcEkubtc1Tg8HQ29YWgaKVpsUWBQOLDKGyoUWlk8mekWw/TVaOOD7gbczqp9
OnLxtVv+nyPZXxdnUkUGQQ2V+317NCNIzaKeYkb7UqnPaMvKjaPNgTlPTHAjc833F4ENwwuzC7fI
L7TlmMT7bQv8x0+AUJQpnZkWG9xBT4yWpMhrIvL2ahguhZlfRLFzWqPpmkW2LUN15HF/Fxcd3DHy
xtVUiPQIqdza332lyCgsvSUrjJcbcvbxuwYrw/zQqOuu4pNvRvh5XutROKq9ILbHh1Q4l131mePc
SUa4peqIPg+Tnd0V55y+HsD7bHIAA+nw4JburjcJa6rqK8q4++VPrVvhYFm3kXO1NRbmo6K3borZ
dX2MFKdVSQ8PH48W0Qyq4y2zEV6l+KtTrzjZPnuewNxirzcu5hqYAj+48GNw6GltgCSNG/I/x5fa
8u7ziFlT0aM7N5tFC4ZR/Cnr5glDUuELlrA9GTc3MU1GQhCaZJ9FpLeCrXswa6ZP13xQs3sfL/rD
XCcMssa9Mm0X+40bn+Gr3pWVdlLhiPvRR/+tAs5/Y5f037NY/0/aS7Hb+PutlP81e2n69s3Gif/h
R33HMv9AjmKjzENbSh3FZez+2DaZGKsRQTNj4bpezRKoGf8yVrOhMiSSfDzVcjUjv4r9sI0/TOQt
WKGI/UZkTL/6N+o7NM7fTCbszCS7L0RpeHYRO6G0fftpDUAc6f6C2UBSFjn7GcB+45OdNhc7opyH
ryY9AKqZIGh2idvFt0Nopt84UNMaxCpFJRXgEqSOvJuSyYdiMr8kUjlQXGIveQnt1qPCKRm0vgnZ
b2bbY0LjImfHult6/ftaQsnX6d38fjFWmC2T5jBvY82jipEMYGH8tjTr575bemCaFeIs0rwnky/e
qmS1rSszzwBGAhb0UZFzbO/twa2vpjAtCK7X8aUtqi7vJ9yZnxIO/U90U9R90lp9eJO0/CkfqKBO
Phnk7HMNjD+V6ymBos0PY7MhGPrq2hzRe2yMpXY+wehZfwLTsO61xgAeNfTUsfaEt5J8YGUqbrFm
6nKfcaJJ9ilB0jdZ18K59IAhZ/vcwAfNLgO4IcTB3LpYUEJWJyiby3Zb5nH+xCRFwmE25fLzFHnV
HW5ZwHWgozpw6y64Lc9ZtBs5Iyqk49tlj2Wbmq0v2hDd2ESb6U5CJv3mRIZ9BamvjTY9bjQqBYXe
DOd2C9tqGwq45fj1OCdS4Z+r8qQXclUShDNMsmmB+0r/phun0xzRJ3qtiM4WJHCzvrZDrXgcjAna
XdfXABp0ZIxlMK9GTRP80MvAQfmsywfm5LXo7hBGFVvf0lim0SeASPW04fTafaiE8obTav2pgwWR
DLEcTcscqymAucC180T3pZOoRxozY7hVqi60bWFNmuRQb9onmhocIgjLFKYXojXAO22bsvCHXWk+
FLRViS7AQcHxc3EbTqoTR8+tU1QYL2UUgaJKPZQXiJwk6rqM5j4AdTulvzPkYvHxRDiOP7kyi4kh
bYbryIitZ/hr3rQdNcO6IaOXfn0zGcUVXeHwbozs5qnvKdcGPesvQduVgm6mUNNUJ8OUM54Ad1V1
EMLO0KB7tsC4ZETDlbzkac/pOhtOVbbwhVhZC8fINcscjE6booWdkC1DrncNjQqMcDK17ci/+lTl
Tbxsmswlbbao7Py0p+Fr+xYM8XtTn8UF4PlGgxxblZ+c3syeFEaIp2QZnT2rDTUFCg3GC4Z9AjkQ
ARgfiO8Na7+jf5HtPDI/MjDSkJkpX5FA4/NP/JS41CT8mAoQLcaxposWuvZQ+3FloE0sSKa64Pzv
xJtlqdRHnQSOClrNQP5hTHX1XDNK1WxDffSQRi91dzsS36pR3usTniYdEjbw8Fde6KNQcau1VN0a
Y2knm7YktHqrkV715xKSJ9oVtE2Qe7jGmUc9moAZLRzAgTayhHw5uJ27tajbLLvCIHDDV1WGIBov
TX3nRunyDBwgs/0I0ood9HpZCAj0XVbu2B8rZz/JcXxqvXr+liuybfxO5t1N1881mTYWkTl+GmvZ
iYqBM6edfTM0wMhwFhBe1sYGUs4OFgbnjtJo7s0Ctwn02BmsJHTZ6YE6VNmvGghKv6MLVceHO9os
wZIvy2cwlPq5XXuYlkphN6kfmXF3GTUg94O6r4iWS1cYEpgmi8x2s6pPbWH3H7qmdypCUU29hoxU
Lps+HaCeLu6C9syw7ORbgrrrPA3pOQf0eJFLLey1yGo0KGmyPqTtdjLzBBxj3Baf7LbX7mMWnm9O
SUF/ay3S5NY4SueEOLTZXdvl69hAAQfZvUqZmPKipKW9UA7N8TdpXsL4n0CZxz1Vehjl9RWWmDgB
o+FKcxuLkbHtKs3yfLNo6i/uZCuCDTUGCqS1WnwWdEm/EqPrDvs2szNGSBmnD+M8jf0ONQ1zSwsw
JDtrXBdcrFdWhDQCk61Hv1KWqweA1uU5+F/OwXk0uMmeQEkKrPXoNl9bqDROMNCS/GYi7Mk2Xqtr
BBhSWgNHCPofkhfRjJykaNW1fh3PdbElXKM8Y8tNfKcDUAiSRmxQoh6R/RT0/FXXwz+lau+7dstC
wONHzYBQQhHRXVKjl04G+bYn91vzQ6tV517v1PpWI1d1gCS6dEz5SdKW7BwL85sb6uZHFRrFR6X1
rQcG3mu+MFOy6oVLw71Otq6u5lA47SZyCJr1ZxfKAZlVUt9ldeOl27bSSK+hh83QKSUe4GBwgF76
ZFOshbghrLR9nS3Tl5kEHSisikkjjRpOLVNHlM/5/6HuTJrjRrJs/VeevXWjDLMDi94EEAMHcaZI
agOjRArz4HA4pl/fHyqz60nMauXTsldlVrQUIgKA+/V7z/nOwFDwoEaCTnaVKAVfqdQWcM7e9K2o
DHguzg2OYRpGaNi8pBm2h9hubQv3Wl4KeGGI4QFqcyjJwIbm6zFxPAbBa9CReUNiDDHF/hC6V7hR
OveglnL+lARFAU0xyIOXilAFpqEw/d5n+GlBLO0+/2r2rvdZDRt4s2Ie08Yl3HwrKvAiXzbONpXN
8gIM/kr+EtSyVSsAlensHMgaV+uucFJnuiOyan2YGp2zJc6ycuFR8APE3eSzSTdzY192zpjZjHaN
4mpwLfJkSiez38nswWY8tdX0sKDfUGA/J+e7VhQdgKnc5a3JR3R3vuyL63RN6S4PAaBosjt6+r2J
C3Vrv+pmyuIyqbW1q3h0rzpnU/oUrJ36QDLMcEMuQ/pCKbmeCGSrBZisXpIRa1sWCqtVSxf0Y9a/
IImskCJVnfcU5kKekyLfvpnKJj3eWo0AFqHmM55rojMu/U6E0yGztalOheHTJM6tPJwiN7HGEf6X
hQcdklZwa9qOvuzTZJI7MHNBd8hC3k4CY/hkGOKt9sYpjQVGMmZP4otHskqg5o0lCiYYvdWO8pHQ
MWDfgbMbTX+TdACBZEWvaJVHc0pVEQ9O0Yz7rB0qgGRhz36t+CY0jRAx7VAJOcyrUd3clGVaECAQ
olYB3NlWz8zVDNrmJlw12vwMrHa2n+cYDiDcI7bE8JnRh1uC8jC3k5efISDN0F3N6XBnaRC6MVOF
6sKj8nHAJPb5jcZB/EgZ2mWxM4MH2S35bDDCRCCTgm5E5xsFtSnf8z4PL4Kyyt/oY3InCeIO1vNx
yFJ9zJG/hCfyEQgCqohD2CJcPZNzGiXLDaO6dIjnfhge7DwMbkRPHNqlk04JjPc5BaRMLYuakd+X
6kBiCl/AyBjMTrA4TFu8gGPdaL047J3MQQL8WUuhdzzszkMtOv0t4YDOnAlOhx3JWs63Tu/5RAFY
KqUsbRiD0MSBc3yla2yYm9Il8WYSCTiF0rIYFf8X6VZ+e5g67XhnfhlSifYgohwQv6J/FOAdaF+l
rtIEzU7cc4a8xWNDmV4c87VcsaoONSLlc5JybZ+iz13GY5eMLVqwPFxh9VXILDThKKuPj4Eex50M
xpH8n1TZ5zbyvvEaP2s+bRA5GK5jTXqIKlwrj+Fn5t83iG5xHMdRQFsTNP/rXpBFOweKce5oBmu4
S4JlgOWab0EXCADXk8VeTV5AAkGQM//I6izKLrjD5a/vF2jQNC7x2j9U6DYg65QiuNU4J1fGqcxD
2o71pZztLDZntnzZ0MFk2aBJEDvlVKKDCTVejLVW70Ngo5Itu5HYCITPU9Qjqgp3qq7ofFWszMXJ
VkN326CC9A5WPc2PDWbAIPZQhiU7njgiKHxpqePqj4GO2BE7P6qMRgc7XXvQWzdHekGCQmV0zwuC
zGFfupLtCvWlOR6aEHydKzh0xuM8dSHKzWleDyj2FiOiaoRvY07OVtOHyoGAPhRFfWaVnfrUD9mY
H4YlbEih7rkTJwsyqndqOW5kEQbBTqGF9BfCA+wcHcg2YDXI5xrr8CL3bQ0Hq9L5q9sLj944LXdQ
xE0JKBYJtfmsmQMgU2YZPAGoHrqLIodkHhFTyEZkjUZ50GGO9pnYBJY0bXSyPSc/bssVogg0ohZ0
wKsSBZchbmj8LJtl1DG5S6HP6FeHZxLeUhYPobXC0tcBn2EqxuJ6tEyw+n4mQx3pvm07kHO2+4SK
aeEggZ3CjnUwV8Fr1Qu3R+rWIO4Z3Mwqd3pE7BTDF2NLDLvMuxRaT1CVmTqxMnZGb8QZg/YpcgzD
frFHp7smagM5IIca3E/hgBZqb1r50m4bQRBydHLlLTptyaSKBCoa7EzCVsZ2AQLTmklEvwt8ZH6E
S3vyTlr+SAyCX4KDSaGT3C3TZBmRz947wddLy4mYmdKnGWVBEG1EpYnITIcLwXvSRoxsPNb/2vNO
JdTWOgLOXT9sz3xyZNMs2TBoSuQMnztrOOtGuF8HNkOrOxqEt9GRxyY8nNAcFNDA50w+UvBmz/Pk
qrdwNoJtnd9ikTDKAbPtPNEnn0jlySC994l/b2CNIp5rHfzsrMhJEKk7f+V43Dvd6+qaqKYX17+H
exZcrb3BvzP2Mw9WaPgthVSY0rJMoNBi8B265KsgG6g5mCSEeDtRmYw0RGdmYIchufNOO8VwZ1Qg
sfA4m5yf0f4PL4mejMtw7JzXyuwGogNIkDEiXY7OJYL49rnOWVPwH5U9XVq3xGjfT+bCYMSFbein
FUlcfpuX78jMgMuUYzY7kdGk5p5A4jY7t4q2OqZGMWYR8LLyPbcXuz4wI5lFzPAYAH03EtCz6wkh
4yy3EUqvW1WK77jAU3J369FHgIj6/U/nzG914v7XMQp9Olz/cxvtU7u+1l+3KeSPnTSCb/+7leaa
/wgITHUYNWJHQRNFW/qPVppjkq1L23+TAfE/YvP5/4tRuJENzQAS0ubK+aPN9i9Gof+PTSZl08GH
XYih2vudZhpzzh/68vwznKIwcsM1oKeHfeqDJ8dEMGgw0SOwwrSMXWq03mWtg+KW4DWauj/8NP9m
AvHzuOOPa9Ei9D3Aiy5OmK1D/0NHvBwFkmm0Q0gCxmTkqQ5GHBG4IL4plJjk0pRp9zeX3Jrs/68J
/89LYi+2LFqY2N8wkfx8SSj6Nd4fzlik0w/xiIlj3/RZfvbbXyzwoBh4THSFQw/056tUgsUz8ZaJ
7kTYZGeCSU/kIwrSlLANE7rJa5rmj7b2/0hV+zc3jjEGFBSsYa7gcfj5mkRKdMIbBEppzbucugsJ
WhUGu5Gjv06Pv/8FQ9Ka0fXREQ4+0otoCUqLHihroWo64tlC781tASdLcMPnuPHD8G/u23Zffrxv
kHhCnxbyNoHHxWR/6PDyQJpjWxJFNE7ZBckYX+cs6S6g7H9WhRde1o1/kUm1//W3/PiwbBcNNpao
oAihmfDhXciGZCb2grV6Rga8M2u8S6pqq795WP56lYAeuUBXCBQP7t6HrzbKrqb+rcARW914lePU
/SSV+Prrr/Lx6cBSDzHBx/YOQYRy9sNzPy9NsHY9G0XnWf1jOJXLTWn77Zmy9O/yCrkUyJBNLcGw
66/fh1CcIismuoJFWtKTrmrOMugpl+nZmTJozb/+Ytsa8fODge2S9QosKM50VsifH/spb2XdKija
VZm7R/SS8iXrRv3kloZ/veoSybNfkEL466t+XLn4jvAR4awFVF24Iba//7BypYMvZRcQL1DhW7kl
X3O+KABlXzod2WaQDEzvb57/f/OQALG2PW4fTj7X2/7+wwVx9UhaXjTEchR4e84KEL7F8psef9po
IJSZn2C9D5infHytK45dCWUX3WjyQXcYiNJ4UvZvQhm3q6BvQSznoDhgr7N//i5JtQqGfjQzpt6W
zH894yqRuTi36QJ8z3Qjb359s/66dgQhoDrWj+2LWdvw6sffbsH7VbedpHnprCe+PyqJNZQccPVz
V1vXRdAP8dBbf2M2/TdvXLghNLwtsIWN4MMbh1rIrvuG5kkwLGLf43w+tMIPT8gq9OOvv+BfHo5t
jeKsBbgjYI79kecq/c4ga3txma04ioQn2J1NI4vffQQD9N14qjH5byO/8MPPiP/D5FjLYKNccvS3
uNLnGKObdf+bX2ZbpUzGgvQAoON9BBcUkiAnQpsJBfE7QPpTGLBDMxz6zavAbrJFSMHFBg0A8sML
HJL4hfsAAW4oCyO2xySLVNuI+NdX+cszwBsLWxLQBCshs8cPV1lg1pIQUXNj3IDecLmuN/9sKRaA
+w+/vtRfnoF/XgrcI4svh2rrA53AxFxJwiIZjr2XcVZeapBKZ0uX06r+9YW2BfWnBRfGOgULZCgY
BcBgPmyKPQf9drBXsdOdn1is6csgTjlxo0ZkE2+8RgMR80vkSyTVqFbmkh7GVATzb3/fjY/Acw+o
ilsoPvy0vK9OkeZCcFxFL3++JDhLjjaB4O3ffN+/3kNkq9a2elCocp0P7zExZjUt5RBz58zBLsOM
hpB51afU6eyHX/+0f72HPheA07dBjKkbP9TD/mp5EiNxgLd/7a4FCc2ntmTc8dtXAQjCIUNwFdb6
7Qv/sJUsQKImp2LUUaBV37clErkGOfLf/Gyh9fGHw7kByQskLZUtlc1HYLeXF0iFBdaiAhPuvK/Y
v0DiTpl8E8GQ9C8GJ0qX46WkPo2HvEt8gUE8gWqQKuZS936vRH2wiZli+SRXraU5NhtWbCd1aV7m
Zb2+CY9GRkOiW9m/4xPGpe4mrmJ8kyuzv08dhewvYTfu92shZ3pFVmqV/bk5J+um/M1wReTnKhwF
GZSLNaKBxJyYlW54xSKNvfVM2kWY35KFQTTKpAjgdGL2MznekuG1MMniz+6e8QkyF4FEE2NAV8Bs
gmschpEs0BYc8Z732YUuVPfZIzPz6KDfryPJt+uuE7JyxQsWvqX6ZCJJXpF4hsKLRk7cJFdCuQxP
ZU5GxM0aeu1yNtNkKm+NxM3lwVLGPF9Sby8ECzYItgmWmoouPI6EyKOqp+ufsKeWHqmjw0zIInrk
OckOGY1HF4aEZ7i3JQntORjIRN4W+EzDnZtvpgQPqzPJSfid2x0G5M47aE/ZyMKwdpOvOcCreURS
luF1h4OXV68Vk7Zs3wVMFvF8OxkDQRMqEXbSQA6n3h0FLTirbcWu96f0S8nMnv50P9tlvJm5H00C
YtezIGTeExMD6mZRbwPQuBH4RR8DMmiXU7sG1XQ29sL5vuKQMePKAdSaMthpGcZM49L3MfZbZKhz
orPbVJeijWqBOYCgzi3Gs6r5128zY8wBvtX+VOwcCDUEqVQ+8Yy+rqvhqsxMPzwnCKm6IU3U8R8W
N1BE1Co6bQmLWT2F9b6H3kbS5WJW6UAQ3kzi7le8mNp1yPUBfnBFj7zuL6bc8Jx9R9ulf8trXITI
SoIkcrpKVbuGMM0RhQBPBHZxOpLOYa6Dob/vBnLFvy49jXMnIt8qIPnTczr0+6fSDw0bcWzSmuje
m1qmYtynsgpJMcdEbI5vodOawyUI6kq9a1n0HbbwcgjX9OAujnVl1gERKYogsHlPSoclT3wI9a0E
U+0hShP5zTYs+G4oX0Fua/PBuEinUBCPTYFdE9tnGRZ96VGRdPptxeLJXdW9ERpn4UwD+Ks51XZD
5HuI8MwOt3xbgJVM2uF6DVMcFpibdr2JsYE0dKTAZ7THK4HDg1jAWwylYC+sATz3JyJEO3XM0rp9
Azk1jMds4B3+ViMpcKPAkM3FsKbmclnN2HAPU9CNwZmTkYKyX3h5prjKvPFqwK2SXsw6GKq7oGp9
99DXhc3c1pDS3lsOM7V4zfoCNX5Ivxlxc8nsvWQ2TfK6U9bBMSsSgsBYSdnBZgbXemcsDARotSX+
9WaQ/bxUrTkeSTtDP+cqg8deCVBp+8Cdx/Y02HgcosEhODRyFRnlEaMI+mmJEuU7w9KcAphxC0Pf
unWtk6enZnrx6I+rs4wTT3jKjb4m3FzVqXujaWD6T5CWdH6HQbXpcGbgET7a7cSUbsVl6x3CZgif
pDfkn8wuNNK9XRXtu2lpleKCl8vGlnWbfF8mXUsicuoG1b3sA9I3DbO1thukp1eXPvIWjN5mD+1U
VGHU4BkrwAPYKJHmhthtjWt0OTHJcNDeKtcGZeFz4D9NJQyIuFEZ8++Qt/G5FQZDF2Op6lvFEM+E
q1UZV+VSynsWfmFHlRMY6dGhGc2wplEEgGZ1Vz50JW3eyE6DuT+mM+qrwxqggb5eEtvMuH+DT+h4
3gPCyR0jCPadV0DcQXFENqtrdZJJ3Izv/jmlquHo3jLlvnTCgWg/awrzs5b1wj21lleQpCjsvHkZ
Uk00XaPX8MWv2DgjG4uI/13KJcOtYlkNfWpFVuQO+/pkxxKdl3HJ5DvvY8QPlX++TpZiBjaZOozY
xGnWm2g79N61NXRQcxytNc6SQRAcpRwD1gOM7nZHGu6wnme8LdahNwqTNCjdzMO5HNMez66PGmYf
LMopyKUzgfCnVVXYj8PQYxyfhZuG5yZb+bKboXQwoqUptAEollAenIbGzb60O/GVZQ17EpFc6UGn
nisjXpbOPHR54kGzJXlKfBmR7YTRbNRmeb7gm8qwmVu0ts1M05TolpVvMqVoMmJwI3kReSQerHss
Xunzkli00lA0lCZhzyNqt7VD2hAZ04QAD3WHv0S06SkKu9Dv31sDngnjlqWaIh4oXGgLIv7TPKoe
Y/KS2ZJgp9JLGewU7pccX/J9YeUuCT0GcaAMuXvjujMSgnfsrhgnkoGxyMdo8sjfqmDwYnYKDRR8
IbGaxUFko2SwJGfim2k1Ft9tshVrciGsSURK18vXoJPoXQrXmYJ92WPx2fd+irhhMi21ZWVZBCPa
ZmVXJ5OcKRct2Mh5dewgbGqbDGQyWscwYUUe/adgAIh3RjKaofcoaBCxE7jN0Ei0+XJL129pIl91
JiYD2yAaufWL6mKoPCOIfF+5n3FMYE2r4ZrLnUors4idUS9mVJfJtDJCaGETrZA/+DyZR/BQufm6
JdCSEhdSiT5eVCgGdpiZOHGant8+22x9vPINWXO7UfbCpusonbdMkJG8MyaHtpYaG0VmJDsBOdT1
KI2oX9kMwBIUTRUxHW1el94lFLVzIHqMQZiyFVQ21DoMWFlE1u9UoUcrBHK0UYkrVFtrcKC3MAcU
SJWMaJKkSYia0TbtfQemA9E88TDyJk1MmV4vWYWJZMBbh5KiL8ZxupBNsTpYVBmORMJs2uxTWVYz
6jZJft+9vdaInVrGRcWVW7jreCyhAc2nFU29xK63+NZFMpRheUE4uzEQ5B3aJMinuZvk53DwcNXu
jExhYt61HlnK66E28sA9a+XaDuml7Sy5962fKBXYX20p0jjs2Uj93bgJUMuoMxy3+0LZYrcE1Csl
YdtMSRIjRNOnnA1RHbHH+t4pB4RS7LqqTtD3cThE0UlMbs7e0UB8cjkJPkuSg/U5yrds4GK9RVe4
FcttoAn0IxE4tCpGTFlO0mziAz9cg5Rcdxo/fRdTdDkjToTC5ueX/AR77ox3PihHqSNwkerWNNpx
3fm9tz61+NdaanAJTSbte/eur6cRakDp5JHNCnWZJo5bROnSo0Uk5Az9QELucb+fiP4enyE6O88L
Z1seNxugxsFMhkbggqvL4YAYdiDPkWhyDB0uajqZ+m/0+tEdtkhNkJGajrzZwoDJzeOTdyyAbI0w
RBrjyuyB7vDINwkfr11okY/0FNK9gu7zTAAkK4hhJPWy085G1XFUztQdk7J+7dnUp0hLAy3RaGPp
ifoqmZ5kESB7TCcbcExndf6DKtaqwghk6XxnV+XgMx1Hkwl2Lu3H/WIHPYlttVUV6Gxk84ArzzE2
6Zc3HCj7xA1SCX/j2FdzCtEtK55tO8dxglgQCUIQVM0JMSZW1b5iOLOTeg5Q+hVGHcNuqCShoCmR
6QTrju/oSZnDYpLlNSxkQSSDLvB5oJsQw2ell+wbmkJapmuANSzmzDZ9b4Kle/Jz/B9uklBLmVAy
mDpaDbGBqVGqy0X0vKtevwXJmht0dFcXBsPZkbgMmp4ch14nYxD4w9y53ttpUfn7ufKym5mVrnsM
814SN5gJxaOkl1LEQG1JL8YeS1Q1cjD/AJcFAJRovAk7ZtvYQzTakl2vXKCw6KZIEWGxmV4KA8XP
eVY0xqP0U2E+dtjSJwbzJdoI6To3s9JwQYLMJRy7CDNErOboHyCE60tpji4p896CupqY2/YrrKj2
ZtQcGSmxy4rDMIN40tB1BrmvtuCjbNtBkhxtVxfzWYF+q76l5zG9p1DOvlfd6HlxbSh2z9wr7T4O
rbl5ZabN+DU13X5G9ZSMi4WZPPUGjsFiaVYsnh0QAOrqdGoLdSFYbcIXYzMj3ZbIdVY+YlZqws/z
wCwfnaZuBvys9pLa1NhObw/XGfEhvJVGZyopIwog/iLMRHyGD7Q+ToLXa19VjUdCa4c8Np4Gz3tO
VTE+uBwF+wjWyQCSgwjjgEepWAZiSEg2PoAyHC9mUlvnLXeZYwhvK+5SEm38bJnBOg/ZO+HqWDS6
NlhfCdDVb4VEHxG1BLE3PKeGQ41pSK048RCJjWKjxEMCkgebMVBD5K9N7Sf7qleb+hQc0+c2d8zP
Y8HqzWJbIbUESazJCG+cci+r2bxqCGnGxWZ06G8ElfpbqpM2xEiUlc+dh4woHgYEuGXn5k7k22v4
7M3oJG7s0od+s0PC7nVfdc5B7qGqGZJ94bddrD24EYlufqb03pWz9h8zCC8ljnekOTtDiiGPE6dG
3Ji6RFBf1EJ7Dy5yjvk4Uwo2Fes08nlchVNWoDJg9B/7AlP/3h6VeaQhK79Zi+eytvkFxYqADUZq
olXO455mEwV5O7gAN3sE+YQmqtk7eeCeEf9Tb6qdYc3rw7oa+ktK+gnyVkzFz8Hi+Z/I/bPIW8kH
top88sfPU46ShpfDhJ/DE0ftQPsUBkCgSR7CJkcPbUd7uBtipHZpdZSqw2LvYz78BrEGbYXBlJZw
WK+AyaIHoc6dptW447JQdBEFaG3tcFfrV2PK+vxy8loLBR++bpA6jpckO0oNfderGnWFZQTzVWOp
OtzbrTRCNnk5361DbpXHtQHxw+nZMPIjbT+Hr6oD8sasdfJPQkzeSC+CxvPOQ6Qor9o8Dym7g8oX
l2Ntpc+Ixtokzv2uA6Pl1faD0fogyWA64q1XKB6o3bDOXeS1JlVbrEbxmZJvoQDN2EOjPvF4+eUE
1QvldIP+zhus2tyVoBqAFWi3/ybadALN54SYqgthYT+AWjR0Mc8ly2E7h6mFAhV1f1ylBTkQCHCq
L3JimdkpmN0cr821ejRksF5vIXXvfS3XTTWJRPt86sbxjecyRXCGWSX/vi5lI48mtbFxnlg57A0s
Gxnz6bG3qlOAf6E5BuTH5ZG0Au0cOPUSJl2jti93jUP+5L43h/XrLHPWHV1n1k2V5FN7Bmysf3Fc
xOfIh/A59fA0ysVIPhlLgGj5Plu0y/sl9VIcp46SRF+ZXbDY8LFw1sftykn1G42Dov5iFv5oobqz
1HBUaUebinBnzuoPJWUcetNusn3juQJrn90zVBQuclu4A7ynmUcsy13lVF4Yef7MwEWWU959ChJ/
+j7NyCLBQs4l67QN+I4cF84rOfaFy3INkndPjvV3ilv9glwss58Q3+rqe4GJZTz4ghJ6Z/lIZ88W
1RXtfUZQhiQpHbPNg4+IEAsFA4knJD932ByCnkPEgATY49FwGmz9TmE0HIu8LE46cC38zl9UTQp4
0183rUvKbFfGqOnfmsqeX4owIAs5wK/oi+lcbSWn0VnHoCZnrrQm2/2WBu6SXfxHx6uU4B5F3dwb
VhPDZzNuDL/BOoqaUrNJdi49Q5JxhhfaEmBYFkEL9mirybv+j6Cdk77n+McBvUnxBbVQzxgUFfo6
1I51z8kM+0qgM8rTBafvDUC2mT1G6vLx1x3bv3RSxcYKBZBqWpDhMZz/3LFtwtHjycRjkPNrRwkt
SiDcSRij+f7N8Cho2EwzgW5vlsgNwfNhjIC2ch7WDkuQZeTlp5RtMHaHZf7NkTdXYSRiMvJmLII4
5kPzXmFJHRDDE/Tgiv6cQ1BzibDF+ZurfDC4BtuXCckyIZGSzr1rWx9mwyodsGMMygBvQgoILEZ2
nV0yuo3cC1UuV/ngBleTMDlTlKk0HgM2vO+m71D6/P4NJPOLhvs28HTFhw8yItnFassNpFBGJjkQ
722YCNkbafw5rvgtTdX/n3Xxf5vyCt/RD796/Dq8/p/3ZsiHZYNZ/Of/vWvr1yZ//VF29c//4g8H
ox3+A9EIU0vQySH6n82M+KeDEdmVj94qCLYpBcocpjJ/yq7cgD+50IJD5j8oGbbB6p+qKwJlQccT
jA5EwoF8zovyGw5GsoR+mqoJDlpMmXgrGN3xXlj+B/VO0BrlgPGB9JwkXeWFWHNNv6VzLefk8+Ss
N9hcygVJoVrT+s5YvZDm5oR1Xu66rFaUNKsG0/dWz21vHSdyvrqzAVcOU4jWqmsOiEgkY1IdsySu
epOSqA2UF77OQAUY1lWpJa/F6tAqW8x5NU5DUc+ci3Tap9lDCdvQ+NTW2qXh7tRV217Sp0yJWc+F
dRqLLvXVbmxbS5zJyR7uAz2JixIa2I1Djbee5eB/ntp+wEc11x39nSWd6msBIzOINZJ6Scw1iuz6
qzeslm52g0Pr5BIlAjLHOHOs2Xw0F6dKrtBALN0xq2HOAhpalL2TCWTJKBDKc+PQzJoXN6sT/2BX
4zifaIO5ITKGsEr2C/CfIVo1cuJ4nSX+x8JYYWI0Fiwjusq0Ig9MBVLjkKaixSSl1JR+qlBLf6oh
RN53Zb6Oh16q6dKsppaGCeAZveMr5F+GYR3uFp+O0DZ5mq3IGBvnsPSFD6+QJHucWdCJ0ehXwaYj
ctKRAykUkLHCd95Oz13hd/7OIYU+3xNxDhbY0wZjuVRr950j9vIZWFNMJ2Wp4z5XlEwqxZI59+3l
isGCme/gpwn1p5W+NTWM3qORGHc1uKolrlylXhMykKKwBTxBve9eZoO7Pi0IZwUnFeHRRDu3axAT
BDhlwwXboXRiA1/RY+aU41nXBdWnGZ0qxj/kg+f0Q/XX1FkXuhF4LEfcON9MrwEhJGuYkrgZCtDS
JZAyGqbQYmPO396FWczFl0r1PDWimJM56uq14+tAg/ye5trmDAutEkdEb1TZEZKTVrGz2uq+HtvM
3PfIY4/oCBnbyNJp+G14TsmzmzfF4JrhaaBNrUMqCgRkB02tRS1pU99E8B6X/Sq7jCO0OxgS1GzJ
TMrTDhY2mgd389Aaeke8RfukB7lO3NlyfXSnqh/xo1m5Fw3uCAFzFn5DBWxsH3UO9HoIsrF/aGSO
q4LxGrWHU4xPU5ZnMh46Z3nQyhcVpUfiU6xLORinJR+8eqfgr7yFYZY99hZSGAaas90ekznTBLtP
S/dd0gEM4jrpi9vGCJ1hl3bKQMnv0WlDnZ0AiVJ+ZfLzjtXLNI6c6cKi5QbAD7cu6qFQkIChm74l
rT0sl5xc8YfSOvJvLXibj2yZbo+VqkiOeI2A1aZD4jzbvFDJzgxSY9ybALGuq2rzcZBj4n2vs410
Zmj+hthaUOV0YpwuU+q+h5wpw12vhR52rlD2GfUW/HAPkfaTAeJluBSUtWjIiazFopOEn3LsBS3u
QUltYda6N/euLMcycmvSowODwgYKb1mOO3vB1HFuyw3vLbSh3qDMTe840dbqrKHLl954naQBumKP
TPbhwBr2dU08nmPl2c0XjJG0g1BmOyv0iNrAvrMYvRVlTl1+A8XtkqOLndWPkOyLx2EesSpBlMLr
gfOwJxx+tMpHCypFEuMVrJ/m0KHyJlcj+NZzsL4Jpsqic+RJ/Bh43J32UNOjaCLDkgYXZxBNe7vq
HsQwMhkyp8CsDkZiZ99tMVOBlEgVnn2Sn9X5EIw4ZKUzJ5c0P+bggEhvpWfuJyrbqyUxg8Pg48rG
HuxIOIXFxJ3y/ZkECttAaplWS60OnjXWV9sbGx4YgNmnZC5wBKXWXNwAtHYWFpgquU0qAwit66Cy
koNMn32bSgzGH/zoExelO7mYNJzOGI6ThOpx2zaZbLhgPLSdNosRtlavtTk5Iuon1rYY+eLqRh00
xOqA5zSRKF07b3NIS3XLNARuIj5Fv48BabEduQWSaMbklXFO8U34KS/z+k1g63xsGZe8r3WwfqqE
TXKJCtPyCw0Sl8Fgy9Qt4gfns/sT7eEYjE55r1B76bjHfd7Ha2iNAmB0t9wDYPY4SHn4sDkUi6aP
C7OmYb0ZcrydHTZJfXBalMAgZ8LmM3dt5EQCz/wNjJI3c0/XkQOpw4IaCT7lY8tB5AJ774LnY14R
Pw1TUGTHTpUQxtcG60QAxLCJugJO6zIJ2sO+vYx3jsiYLavGRezmKWndV6ZOwe7TYo4Y248Z1OlW
BREQofXaVRO9vwBzFRurNa1vVZpO57koDLrHi7LmyJoxCgHcxtZDTWDTCChd8Szh6bwgQ0wdHAih
WnYZDlHyGtbQfdLVYt2R+jKzNqicx1WMnThNVqNpCRWeIwErtSmYG8OnXT+FhptHJqSSVxODibVT
cLqR79AeumkWwUazuffoPGI5wIPVuMuNUfJxop5SXMdtaqvP2s3sW/ydAZkGy0DXeHFy65HtqS1B
Vmqbva0f132eMbxjiMQwku437UFGp9hMDm0KvyomFAt3IYmw4nkNRuYyoASNq7AO13o31VgSASh1
0xJjvIZ2nVYtSmvZrgbHao2Uw2Pw+I1/I6n2JvjRl9TN8ptOm7mzr6bO5v3KVuu8BoEoSfzBtw/V
xMvvw3XIEh55hRPOpVAA87c2EFIwVIOWUiFu7mypeN+0ZZZfV28urkBVQjxyW0mjYyC1YI27ohlu
rcZtl/O6tMD7ViqgHTj72B7bYKGfLIBPtLugIAaBPMmkfLachAwAg5PnZaUXNrFE0J3BNmOwbC9I
j548EnbgGOfKeWxLXENHFNIreo8BmcpBTTN+yH5RGVPoNZ+YCNIJXKIyK8D6aJf25qltOkEGLC+N
iimYvAc/X1sMexm/fzQXWXhT0NUY91jycliaNKvnvQcSRO/pLzMdn3zqYny7o/1VG3NjUUckwauC
vPllmLUlz0tPKMGeXtEWLQNl3FVW23NmDzL63sWwgHOxysKFoCFHfZtl/8XemXRHiqzZ9r/UuMhF
ZxhMHdxdrj4UfUxYGR19Y/Tw698mMl+m3KWQr9S4anTrxl3CATPD7PvO2UdrostFAZY8FHbvDNfN
4q5TaTbobvBJSK8NsikwyaxeRGqQa65nOw/GwzjP1gPK3OwLrnsQ4SbkiD3AqyLd1YWbt35SV4zW
XIqMzYVewiEtyIBgKztSfBA3FQxpe0cKReZcL8lQzndzlzAe5VhZ8086uGP5Y6Fi1r9dvMSk259M
hi6vo6gd4g/sidN8H+ohTH8TpL53aS9aVT20DYIZYhJ1Yu+wZ8Ohj1PDCL+JpMmosbawtd6yn5Dm
tSB+xn6w5hACVmfoi3kmbPBYQcYxAlXP+l7Qm9qIu5z13x9pu8LU1Jw6baKg4J9v6DMlgVfJ4tuj
g9X9X2K/F8hRvy4D5hefCCcs2Cun2lYPZUnLfhDHsY2ynK1FPr01ZMfSya4ytVBFmzWe3WptsVvs
BvVmVEEok+bdrx/yf4fd/3nZZXRooPWU3x+fdf91GGniD0JukN5Baqc0S1oix9a/IYeGvh5bqSYR
RWmsOB/UjP8f1yP+sFwGDpGYHHj/IjX/fdgF10McLDACUtIh7Kzn4P9w2D0+6grbkZypOU7TZaUw
g8PieIwS5t22MMdr4AvmZ8cQy86rK3ObskXbi1IWwZnBeuwQ+Ot6/HJE56ti9ReG6PGcyEx3mcqY
67Ul69VGC/lgEQJg7gas4Wyshm7vhUa1kZZoghjpzadUsFinOO9gu5TzJQyZhwky8mWS90aggdra
sqqX5/TVx1W+X7+TswmvTCBSN4Q4KYoB5QfEkOY1Rdfmi6rG+BJ9ogdNX6kz0vSnb0DCSHJWKw0h
9NZpyBiKIJaetedEJVftx2ly9mYKE3ZI4RzKyTtnXnj6BqRD98BwDUaXgXL4+I0nZp4UjQlJjAOZ
6dM8tP04K0ENxdl8w4rbYA/R3DPv/ZmbJOiJqxl4SikzntTc8pSA1dzGXV9aUvO1tafPfi0LGhgo
F1al/Xx5mP1yLfyri15fH2NrNcxRL0Ior9vHN9lxtCXxPFNEm5Fws8GtObzHmYv6ouIz9CmlBBVv
GEDaW0vWhhcAwXDeqtwV36Ve5d6GSBEkgbThjZJgn1hIpE59Te4SmswpCFPbeZcbg/UtHkv9i0pE
CScELtDbtKhQ8r18M889OwaIJRmPDklj61B99BlpEmXQKK6VPw26e13SyN0X7bRcs+euEEohLnr5
ek+H/spdpT7HAJFUuk8cISKtaqmzFfeFngDYqUJ5QLzGqV+16j+pn9fXhKOLKiylNtiDZGEd3xqy
Cqz32EH8ceZDZXleeuG60Tkz3i+5/dFoYImlrUHVGa01i+fJ6MOwpJl5w2Wosk9bZLnQlNLQ/ToN
Fm3OKiGlIQunoIyRUgngHfu+xtzTmdA9X360T+YeziiGls3ks2n9WSePNpIAk3uBekobQkQLtPsI
6C7FFdWjGsHsZHFQ84zDyxddJ/TJ3ZsrzNbi/yi7ipNqphybAZ2AVvl064kUZPbj3dZM38YJvvbz
o/0AzT6AZ3ouJO+5B49LikUU7x6UHPfkfgl8WBkt3G+MMn2jk7xC2Bu1n1ArzGvs2+SPkLp7mzqN
edVDeQjcFB2GG5rTmfXnuQfPGMOgwEOnd3PSSTH6UOuyCnZrViStryXVdZECuYnbFkBB5GmXSK2a
M/P26XNHxuCsWzJy+/i4n3gznJI2Ukn1iKJeXpM1Yip/6YDWI9UAEyZRjriVheR5iMozb/yZ575i
RPmar1Y8Mu1OBjypIVKNsVP5lSNTwhCa+qrrjXhvlVHyYeo4C8yosDcdCKVt4iAvinq7CPoGAujL
Y+/JWuLyQ7x1u7IW6L3TEGycclnRFG7Fe26iDVFlE8WoFYQL32Xz8qXWteJ4mFPWoVbPVbCKgkc8
XkvyUQ1mJ9CZZ6WbXaicMjNBpfOZxfHpVRhFTCeCIXBw8sU+vspsxLHdT+SfKF1v9jCck4dJU86Z
4fr0sVFwNlirMK2xNTzdlXUGhdhoQdlY19L1h7jI9jEhNhsdXeKZG3o6M/imCMzqEo+hx4by+IbC
VFE5t7iURngb2tLa1nYdULZtQW/b95YeL3iOB+RMsOXTycEHDXPjekRiLTxtOiaq0drSJAW3lRA8
ZqFZV1MelteDMc7XbUdZt6goYtKuPjM3PG9d744GiuSzxnab3Y+Oeer0vLQIp8NqUmfkVyHlCCPE
VKThmv09wemwezKjTfZVD7Nu0/ZTdHCs3Po0OJV3Vamo5x0A/EHwOLsDYutlpTsS2FEPPoe95FJL
EQFvadSz6VAofn5YhRKfVI8m8RDZUXwTIyBvyXswbXiscZNdgolIrW0zG5S+UC5ROxFuPO1jOmS5
H9mChIysAeUoy868rK0mepOiBJRUaJyEFB43dvMNrf6QZXOu0oepx6xUt4P+p3Jnm12JgU6X0meD
EpcejffQkepgbq2unBcUKF1Fz0CfTBfJcqc+eBDem21VZ4A1jCoZdqgMIQI5TQ3+CpOBEhd2X2vf
wmQSH9ix4wlkK6XAfC/tfdYTMuYrIPsXUun2myXVx3QLY1+/aNlniGvgRvnnCr0IxJtEV1/DvHHf
2yQxLWDiIi8YLWiMm0KSPBVMPRqlgAqm/m20lPkZtwepB8qMLQm7pZ0oPVWINvyxnGg8FeGyariL
ZF3TnQZK7eBigtkg5DTGbUWghNqS/aLAUtdjfCNLab5vilrOGy0ZqNFUoBsTX6ComrdkH7Rgh3Ph
3iBpnJABAqSSSG0jYOr9UGsyQMqWIJ3GdDGDCZb9+xFyHqDgKV6rg11if25HavfwZvQZ2WVbD2I7
t0PzpdANcJ5JVLUcXyagavEgq3C3SFuHagXrLF4zNurbuqRqs8HAkdo+K/kIRbtcbKhmVteNFORb
WlaY5Qm7NGsLnQbgtISaNbtVxE7jEPEdhc4TENEEVLWgmsJ/tvXyo1fXyxg0XqMBRPMoOzLAIXZa
yO1HaDuZdU1xvafISIPoY1OPtke5x1P9BpXQSHNjYRTBgpv+lIBbaiIxOgSl8OmcFVpTu1iVXbRx
O9tWyy16fc/Z6uRluEEK6mQf944iXyLsASoOXdX2gTNH4YUzL7OzI5Oibf2aGJDOt5PWuDdzuqTb
DOonJbgwXmH6cTLeJGOe/cSQR06fRcvuY446895Z9B6o5bBYLoj1LLo187LPqPOZ7rij2IknSwB5
u6uR073H9IYqfHbN+hAXdB8oJuqkxA2jN+w83EcpYkDpfB3Lobx1GzchWqUuEQTHHNJIyWz6llaC
KJPvEmb3svGgpznBwvt5C1jStWna5E60dXMof1B+tJrADldNh55OMnXgeRLlNkldDQlLGus/efyr
X6KrxRIs82j8nKEa6pS7B63bdlSMvWCRS1NtsXk5vU83XbuKOxf9zGiHURFMpJUS0BYnAvLhUDLj
Y0HR0BGAZzYkz9C402yHzmBX5BgO4NxoXVBQC478UmhjtEUoidSm7er5a2qJEem3ppL7TnNBXHd9
O3abpKXDsHHcyvlkagPYmzTLSZwtK3PcylwpG0aZ8r73BqgL6pmJ9o5+0PymGDlG7IfaiWJ/XPNW
8E08rHPb3jtzidqVVWr4rNm197FdmFDYAZMKjddc0ieUrHEo1+rC+4H/eIWSUs+7UpOBNjRGiwUC
m0Q4RuCICt1viT99m3T9MGzo1FdUnmezvc5yhKxUCHQ0g7PTOG/acmRlcKYya/2mjav3ZrdksDdx
jH+n2d196TgXV/txaEV3ICkwDIwIgT+uITwNmw6HPyGEWdU/OGUCxz/C5dLvxiHFK5C7kibFOE76
cIhbFd5ldkLLCZalZ/jgfHXQQGJdqo14JBtChhYgN3JsP5pj476r6Sp1e9KQ+y/eIlV+AJCnsq0x
ajagrgq5ZbyaA7eFiSIVDnKvbjrifOEKL232I5axd8OsrL/Ew1x9c4D3joGAcdyz+ssxD2isIlod
Rm2+4kQW3+l40rKt7uDk3rA8A0AVGkpqcl7NL33WxODhqK/fpZ2yQK2VEW4JzGb6jdG7OfJkjvLZ
bnBEa/lkFtMx5nWO5QPBwQIiOZadLsgAt80Mqsj8DiMUU1PDuAkmUcj3rablX5ZY6rhw0HBm/pSP
PT5GKmGdn3exl4GAS8dPnAMzuuhyEXcLUBhMSRTNq4twQPO7SXSarT7/LbId5TXTNWxcelRGHYpv
OCPSnGxFJsMmU05oBkmN8dsfXRxTzPMikge3qODaLqmWrQTAWTuoocKeNCqscxu8kYRkxhgUQYil
S3mdOmOrbymVkZuqZGyzsMsF3EQLQVjbm3aV3RHFHM7IRxPIoh5wwvczNZjWp7VYpRA8rfwjH7CO
VXgU9bamHBL7aR0uXx3iceMtI3R+i0dc8TSKhk859tc6QtBYWYBIKh2DY98BbedfHboIQ5GRI5V1
gLWCuZTJoQhbaLCyyORXV4YZegFjrHEO2CNLvBE3ALR4t+Y17MS1H4tBdBW7580HZSu6iBj/smyT
xABWfA8e42ctGuDhdW21fLKcBVKzZaM73tgzfs9iCAkCMMFzatRSFpbWXsvLz7DlNJxpxHXS64ni
+HoZZf1lMHpVsDhSZrdpBq1pQlZ6zT6LbosZDsY3qaT+w9FKnLw6m6mN3g7hT/iqmFMzHlW2c5ql
um84Vce4ca1aBCMmnGs0mdZ3axkRcZNH8qXoZ3EXxhN2nYUU0Huiw8wbbTWe8dnLP0v8jfduosWU
NBDeKNoIOi6Nocx2RdrwkYHsuMsw0R2SKqU3L6t0pAFcDvT6USP8qOpk+SxEbCOotccrU6okol7a
NvGWBnX7eWznAvpwXPTIBIihuqGha4PGXMT4caTnWmNts/SbapI0cY3U7T8ObJj+nHqvNQ6xWrJ3
IXp+1lWTz40/6vkMTzvv1LUSMv1ki5DKhafKdkfGBezfroQduYkG9rxIguCQBSjzMa/UclWIo2le
AvxPxM/yAZ5/hn1RsEEyLGx86aAK6hrpYLxdKtoegcIK+1FVjlYF7STm27QicXTTZBOn1p4hRKpS
By71YaL1SDZ0WMl3Cp1uuTEnZINotsnkgtVg0I/bpYSao09MlvDP3rSa7y2CqHeOZ+g1HYjerCHh
Vu37Il6LPGHbiE8MWvkursf6ku9chIulkJMWGJNblAFbQ4w36GYdbOh5lahAji4KYN1ETL8L07oO
t6mRR2LjxdBqL/XcrQ6q1SGka6lmrQ4T0/ykzZIPooMy3gL9jGGLL4oZX5uxbgHQxY/wlWJBjdxE
B8m5RU2dfiXYrhUBLS5rtYULgwJwoZIrG4FLvm3y3HvQewU4xG5p1W5MXbRvcdwUHLK9eHxvLCK9
6PUBu1Frp8XnmVCNB04/3ve60Od3huzmJRjSBDV5qScZW7FaLjMHET38HKKSsjd8CHKFywVz8QVM
1fJNm1R6EuSyALmX6rF1p7BMGUCywxTpyxixvrtDNL5P0FasuPaZPVuX9oofx0aAOHXhaffI2tmu
OcosD0OFdHYDeDD7bmfoIDZLN9dvcGCYGBYhZFzWgInoi/YD8YvsCBIPenW6btkK5ATbDOqZF5Tg
/O9TLVzRr62sv0MqiTmGYHJP/BCRGWSjaDAOWPQdSPR5u58IYdwSNFqSDWvMzgW4F2P1effD/YSt
nIV2aGEHAIO2M7rg7XynOeMw+LNJceaNLQwoGiHibwCTw2L8wGxCj4W+pdzgbnEQu0SKCvpUhOjd
E3vM2kAgzB0hNozTlhjVZNo6OBZrX/aq/9w0crZ8fdBXjCGL6Q/lRjLA+gJ/tk6zpQxcWSQa+HwC
FHck58QyiMqQfoXISsILO0ijjKUmBE7PZijcNGHGMRlJSpHh0TXQDORNLG9ShbFrJ6F0sw44qB0a
fASk5xjNBMZ5Wctx2qzrb2wsJKgJE1XhWsd3ipAFnZkdrDqlG8QiS++DtuUzmmEPytAxsJGkNotb
GrxySDXNGn7AIrTAexfCKNkZr4zKqVmaC9i1TR7EjRUm4MKlocOFxOeRusV47TbwJjYT+/5DZtRQ
FAcOzQdVDgy4EIjyQz9M46VHfwQ+v644LTA1LXb6avoSmsCgwafparco9oM0Empz1wpFox7fv0Ql
oNnTm1BquM3Qy8h3s+MgWJoq16gofPVLuDVoq7S+KFhziPuDKeHr6TA90CNnZVsS27iPqkX86IyO
Lb4iin7TWEXxEw0WPvkYS/Jt2i71Z1GmWDrWOAAKXGHSYTlWVV286dvC+tQ3c0LGko3bCbCd0ZWQ
DjyDDZXeMnNAqfbZNuabGwNiT3X6om29fMT9bE9XSALoS7XpZN0StiRyX7cojfu51NTF0syc7CaG
vbNqsOxw27LnNfi+FQUm+MYk73hacHVq09x80Ag2HAJevnGXN8acUQNrhiDvscQFtd6SMlr1zhpP
PcTceOnF114bVYQDVmgg2biwIG9GoyrfZSJ20KJ1U/ZNETZwM6FvuCaSmowepRpnAXtcI0KTzfRm
jELtB6AqKJwzuP3s0hoyrLZEUuJ5qdi53qBdZfzjABqNLfskz4TZ7ZIvyAHU3ZtKtp89WZI7qs9l
coB5MCGTm615785N7wStqyVRsNQG5QXYXNFXRBo6L6yCpeewO7L8Sbk5JjVCu7OtXKFcJswCybEZ
dJEPHZ8UZH5TZO34IqK1oYiopbvOE+5FjK4Ja7+wsz8XZrEIZq0vrslU4GnHsGZvTXuwf6bNbP+A
RtxcuYmUwwWbN05zE7byDyY0+vdmibAV610BK7qOy/RuZrPgAQRrUSaUChRg0yUVzFwwAz9V1qak
Tcluij7PpbApRYMrsnEpNPoldQrhbpoqwgvUo3oSFHDSGaMqbmaOjw483tWfNflV0qJJ4MuaA6Ye
M8yV8QJ9fJvJRrua7KTjrqI4Ze1JBs7Mmsvnki1c/a0z41QFAnvNbWZly5ep67prsqS1L2oqtC85
VWbXR9JCkmIMZ9e6jJQiEcDjy0lU5lg3iD7SfsZXns/1n03ZIUtk/s9ImLsqyv2+JlL7ljAt/W0J
0XzeDu5YU3IoGv07xjYbEZW3HpkrKw4f8ratIj83ctR3WWOk70U32p9aJjHxHZ2yf8zJuDwo2zVJ
w87tOOU0FZEXQGKK6FYvr0stRnECAQNH3mjGIsx/nVUo5HRRePsE4UQVWED8qdYwC/BaGVzMH6E9
Z4fRGtxrr8wSnjhavYMFQNrwbTvGk9iRnPRVOiktDLOy2/KAXlYMOLKb9LLNyr5m9a2ASJdVjjNL
YSoGqorH3EMMR/lt06YpzZ3ccwq/Tx2YKA2MjVsaYbFGa6+YxV51S/shlG1zpxKLQrWe1ciQ5twh
0aFQVGt8vMgwREC/4Odms5ciQtP7N7CxtThwoiz7RPeHk2kydp51aJjMfGMqPDdbvQemgDGzZSsJ
bYTzJTI0dEbsDguI1fyr292RxCC+JgYtm03dzdD+9bJPPxLaUHo05e0GD10Rkt0RRfPK4CHlJdsb
FP1+0kFzrxe29qjivKT4yiduum6NguSMtTyJBlUfRcy4T0MR0P0S2whnehng/SiIUW6MUPqJY4f3
qsnZ2USp6apLainpFQcKpHZaz4HSV63tIOAk8sPy8ZXhEQPU0ZJ8X3sJ2/tp8IyMcHU7LXdjr9kY
rGSLINoiY15ZpMj7kTXEZL/OJoSSQe+7nSfN+GbKwkgciiolvRc+rmAHJJ1KbONoHZQpivg7eELT
p/8VBfEbKK14uVQU7+tBLQ/ga7rb/y1DxG9OMdLyzUsQ+zof7QucyFGxe7nP8KRgjv/HsCw6zAKb
gHlKbIJD3YbLWCm65ppNsaAvrzXN6kldlBnJ9Vr4NoQodqa5ceKe+dXQdkF7gr10DIhsp4QtWxVj
HxJCDwKlAwSB9H4kSzFv9o2tUiTCeXgwsAPvcsrCAVHw5q4hNuW/tiW4dTqXADItm5aBc9LR0oTb
VlYkan+ZevMS7q5BndoSt7mYyv+knfrrftkXC8hw1Ibp2x63Jcy+cZDqs8SRXOZe2RloHhX39Zlm
wJNuznpDIH7pRazqC2t9149a662IW0NJNvkkCC3bHO352xLv9xmFx9OrsAfF60KfgxfHinR8lab3
UhJz2N4Mw5DsSytELCqKNPvPXSNJt219YhY+GNMVJ93WkkhmoJ4deUv8jy7UeiMV3ly0i3NyZiQ8
MwnYrViCzqag7WaedI3mLKTgodb2te6gHVza0Sd5JL0Clk9ZlbDrbS8beUYt8KRnROPGok4NWnlt
vdkn92cVI6FAfAcodHN+6wf25mOqnH0jyq8KPn/Q0mn1w0zmZ3pkvyQPpy0jxBDSsUw++8gVjt+g
roVrRZHZZw3miMchH4nZWR3DB6w52XoYkxfaZFIic1Jo9nXTX1U0aHQiidw6WDRszC8vQsZzzwK6
P8g4mp2uedrEEm1B66bhWUByrx8yMj0Dc6CmBrL/Rz+Mw3WBZ8VvF/LMF60bDoPd5Bee3eIIidcD
3JDUhCvJn3Dk66vZq0O6PGFO/cAqz/ntngx/l+m1Ti5gbHTfT5l9Rj7qodvBXZLmhMOcKwazpWcX
Lz+R564CI5Up5gpPp614/IoAiLS1A7wJ54Lp3hA38WlCq/3mFRfBdcpdINoy5ckCOPRMLL3POcBY
mY1yW+X3w1K554bbOpyOhhtPDC8buj8AV4B0T+6lt6ZmKErcC/SW7FuLeLndwApzzRYb5S2dgA3x
PfoOVE38ptfN1F/aHue4KVIziNO0vCiEmVy57aS9r8Tg/vnyQzCee9SgQDHHYdDTgQkeP2pzmBIz
5CyEwlj81JNIfe5r9eCMS3VleezE8pb8tkXgnyaqVvY3uJxIWpf9eOtEc7yp7ImqqZGOH1/+XU+m
BE8NhynAUgmc3VgNio8X88brZ5tSO6C52ih2UQWhpR2A5q45ecibhx9RXhY7Y/a+v3zdZ96WvQ6J
Va9JmdM9WRw4gMAlNhgUGRYRimQue8eQkusIozp4+VJPtwGMCJTEqPcESFYaaMf3SHF30BbyOX2V
FfRW61wPiny2tvj6rW03Q34aosS7BREnb8Uq0CebSDuzATLXUX4yPCGJIetYZYTrbuj4R+TezE67
oysw2GYIfCkzicDGhyF1UCqI5tODMU/eJSWd6c9a68wvljf9xBVH0LFGxUiZWnyHLL3cxtAk79Gf
LhP8BeWszntODjX28GA0RoTtE1aYnQGnqgJhqp8Toz4zYATaV4HNbkVjnr44aqmzXmNxhB9g9z9E
lLgPIVvnrehE+bDIUPto0F+5mSzONi+/xyeSPpdtgLHuCBBDCutUnwODp6t1iil+wZW/IlJfeRiR
+YBwR39Qs3duajwzY5GhOwhJBBpCxGDHb6yk8QqqyiyIBFPGA7q2/m6GGnLmrp6ZCJLnCWVZ4OU0
TtcFNB1Janh0Ykte7FucK4oVK0ru3Kw2zmwPjWfGIN8Ti5eHehBR9ckYnDphs8JAEGtAF/gGPljO
IHN/RSAM7asuol836gYFfZ25kpj1vhmLD0YSXrNVCa/MQZ1ZfJ4+YWmw5LA7+LXzOgXx1rmKsn4o
Ct/WjHRvk5BDf7OIzky9p+MGlQ7CFUYPywACoeP36BEXl1vMIT/Kp+RjCbEjGBpvvCiR7N5WsJs2
L4/Tp2+U65GHwEKzMjdOYwxsLcNLh/fUt80y2QHebHdU4cNdXLXnIO7PXkp6iMIxfjNUT24Nanue
q6nOfdn3BJGtiqQlc6eDSNz0zDh95l2tojSk9assEnncyVPM6GbJnBEz5Em1A4pp7+PB0M5c5dl3
5Tl8JE1kVbQ9j69CCpqeTSM3FNJc5DWJ5qqkFuR3E6iU0MmGMxugZx/go+ut//7oLINxW0/cRnFX
Tb+8VSQdblCWp7t4Ks7Jdp+7lMW3jg+thfPEOVlOGq8NRw3XoM9a7W5sAjD8tsubKzyp9pkT2nOX
4kMHCh/BHYXZ9Sk/uquITKzJGGhmpXVnH4YuA7k0Eflekb4avDzYjadvDD08xwpXYP7nmHtyGixE
SdeYfCcMf6bxVTkVylg7de9riLDpDlQl7lQMUu8zc6HF3Tbzbt3u3xMRFfrp6n7dlCp0oSevXbqk
q1WAs8I4MyWfDt71RzKoDERsnrDWhfHRA9E79o01Fit0DBkOfiMMdxHl5d3Lz+LpY3dNNtIOoH42
1YA7jq9CwR6x9iBzMuDrYh+HRX5QylkCOxPqzKWeHCVdnC/ElrChZs9LReX4UlXSOzlWhJze7FJm
Ae0U+WFyaT3ORgc5Wc+lQZqsO5/bxT5zizb9Ob6LoCbQWJ5cF//+Mttspv1hHolUKnGVUds3uguI
glcSTdADL7+9ZKgvt+ZgD1dQ2ap9DewsoGoN3AjdIBGJNFXeGQpC8399AQifHYdfSHGCSvPJr4vI
AKv1DsFBY2J/0/SouunhCOJR1M7J459ugzwOZYwnNP+8gFMeyrQktASrjGOsBMHXSqvYqa59w0e3
uTXNDIYd7espGHX73Ix7Opa9dcfOl4xVUqeudPzqU9C3WEdRKGPZbN+7ozU/uM3iNGdW4nWwHu9X
2d1ZBsvIml4Hner4MrUIReVmE9p36q2XC9nJxBRS9kRo5sIn7WraiMPojgdoAs7Gy+mRv/wyn7lP
6jJrJoqEF2Sa678/mrOksRLcAyzRZy/tbT3SDrdZPEVvX77K0wEN/phiAJsvYhN/8VEeX4WFskGU
0KXUva3hoZuHNxgiiP9e0VwvX+m5+yE0ZA1wIk+BIXN8P7MCZzBqA3oP3Qt3YV0MX6Xu1e9evsoz
50wE4/gWkO1T7zHlyfDoAXQkveSGGlTuOYIXF2rZHKZBAm5g67Q5nmPLiqlZhE4wOeO3TrTuvkbd
tKMig2xw5fYZaZcGL/+w58YTI2o9gJHCweHh+PYzY6RHQfPOV5MinRrFFLmPdDSWdqK1xoxeo0TD
clevNm7hKXXm+k8eP4+EAcOqjMeJl3CyNrA4NmGPeXWTpkP2nmD77Ea2YXFm1jx9/Gyt2R9RhVi9
G2w4T25TG/OWDzI8AlQMhNp1cbxPR0KoN2VOVd/JMvfCS11EMgbytG0RL3/aRgwFFiXeVkv6bgs9
RL6P6b/89QD+z2n6P8Z60Pl9oN2h/H4MVfr1v/8LquTJPzgTmB7Kdrbs7Ax4X38ZTR33D/5/UtZ0
KmN819d/+dtnaok/MB4yiSVVXFb09Z/+9pk6f1Cg5L9k28+7Z7CZ/8VnejxmNU666+JnnZqPPJNG
Zwv5btuJmJrpsszzx9h0pjPGqt/8+dM2QYp5YB6nEnteo5rmYUQJHL2LgBL+fPSY7//6WDw2WR9v
Df/5+admSa/gDNJnBC2zurfLGwpLnr6JrRTqM98zhFW2pbrwzI7odzdzsqzSRwaEGUFTmlrLxR4G
mwhw9ey4X16+meMd1783s97ko8+Q9JSOHnV2tr1R2zeGMdrF21FPded6RjA27TXJt3dTzKp+ePmC
v7uh9Yv16IK1q9eDXC845CQXXFZxH/Y+4b/ktr98geMV+d87Wi/86AIufUi96y2xRfEDfdCZ6a34
ddYi8hIQF0wkqxkNRIyLEDPYStqG2uklpKAzZ6+Tuty/P4DZ+/gHoHNpM/TvYguqfYBfYbp7aRk/
yYxXY7ZR0Qh/v5+ldl2NhJ1se/TFBDdqkWsW1y8/gt8945OPQR7NxYCCm0fAtsC3muqnFGNy5v5+
98dPPgEVM3UkDxn3wtzKT3pFIG049OmZYs7v/vrJdzR308RprUYgKkuSH3rVVtcloMP+zIfsN3/+
dNtXaQhIVSwEfT05fDBGbOREzcjXrTyn2ZVNTrxLbUKUpWm4LFt90gbUpjWxKq/8+SergTlFhjvn
KatBhdzNRz4F6UkpplLwqpHzi4L3aPKY6ayBryaiuKxm6dy3SRt3H4quO2fG/t3zP5n9rauj2Z+E
u1+A3m3nyNaazZRwbj7zgI73vf/MvSfm4Yo6Tm/O4b7SCNDejY1RDyBlZsK+VRIjg3z5Mf3uMtbx
FLfsKkQro8l91/Vmd1FCjddJGcK6vK0TaASvm2qn1mBVDWzbiZ3Z12a2vMsA79yVHMzfve4mTiby
mE2ugfnB25vaBNaubaR1HdlzpT5mgqPRmUf1uzd+MqFjN0LDIlGPNbk9H7Ri0e8gAlPyf/kmfvPn
T2NHqzCZdR6Os++lMif0xJP92VmIT3ndn1/PyY/mQ4+4B1aH4+yHnDfQ5VGxtXsN3ezr/vzJfO4T
q5xzRDoUh4eMdwBsmGaePgO6ft0FTj7vmacJ5U08fc8oVHmoDagE2yaVy3j/ugucTGjU62RKaPAp
vDZOPki3be8nun9/B1H/Njv3N3ut01MyqO1RpBAo9wU4OqxCRaH6D5ZaPP2y00BtvyHM23IOr7uX
k1kN9YsUBV3IfW2hDr7oFmvyVpfNqL9uPj85pEEKcTqzkXsMnrV9aAs8KBuEqs25b/M6LP+tbvyz
/D2RYERppBdk+e1VOENcSyMa8PeE1w7OJQjBItuiXp3LT3nhWl96pJBnTebrbH7uwieznPwFzOvL
yLqbu3l9GWvElLKzz1C6bd1uTG0iNDrS5vwkpiG/IwMFcbVjj1b1FtCA07/uAZ/20ObQ0aSbaeG+
kFofWMkooYHn1pnJdGKl/+fx/hJgPFoNQGJPiTKVt7f01X63GOHQbQV93fyiRusw30WAK34ich6L
C3shtOt2siyzvKFd7qaf3MwU58Atv1n2jJOFwy2pLVcjebo1kFYA/ov3o54mhG6vmgm/quKPbjRv
UJzNUyr3jVaP+6gzkABHlht9f92fP1k0eqNxMKNG9j6qJ/ez4FN6Cym7eN2a/auG8ejHKysqU02T
3l6gMknXOCyKd30Cf+3MKPvNLPvVh3x0gTZRszCnxt138xiaB9duGv3rRKAJdCJ8JBiKk56AD3Nx
6ugb8MXWfOVrMY+/RtZY5gyixtk7bkjBsqa0R5QiRvJXfi5+DfxHd7aAyVe908htr4SBIhPXMIaz
/1bi/Xf6nCwSyMn1kpTHZd/2UUeygUxXF3n6utX7FOgCMiHWJj4N+xQCg292RhqEM9iqVw3ZU5IE
px5MCklFnhvnxo0eGx/LCEbr6/74yWw2nJoEmDxa9pGcuxvcrjp7AVLR/luT858Hf5pyG6c9uNtm
XqAOF94BrQ5OE4Sl+9f9+pPZbNWDqDE6LPsuNG1/tKgDtphkXvls1hXw0ZB0SxBKg+S1IhqJIfj2
A1VGQJev++3W8V9Pda3Rx7Bd9spI8l3rlbSVUBGcKd6sT+CZr6J+Ml/LUBAJZmgjuG/xg2NnNuzs
LqvLfTdK55V3cLKLtwY5lCkZZHuLifvgdVW6NVb36euez8mU7Uq2QtiUxn1lC4f8T9EHKbjKV/12
ysrHT99AKx66S9qTJ5vbV0leyJt6yl/100FXHf9xPtRhlhlWt8duG4IFFmbrQ3vN4uA1j4Y22fHf
FyEAFG2hzFOXyXSZAa+87om4fdWkQi1w/Nepj2oYZdNu1/TR2L61YEfkd6JxscW97uefzNrMwKAf
DebElrBf/KwWn2c0XGcG/vPbE/NUkyIwUeNwDAeyiGJjY7U9HHjP61/5008mLRg2NGapO/Dktc/N
/+Ps3LrsRL0t/okcQxFvr+re1j1Vqcr1xZGkO4qIIoqKn/7M3eNcukjnX6d5TY9mU8iCBcw1fwT5
3ZDtteNnJa8HnssDKOM5/u+ug1oH2u4au3bdjtYorXXaBuspg5VwTi6tz+4DY0Ur91dZ431mPe1g
eAFCxDVMqIFgc5oxqRWtLY1SgG19tE7JnxOj/blhjdvNFkmtaOWwgUlZg8bhLiSqPsnAGuXx7pQb
kNSK1X0Jk7o3fIWMD9gziEcIDK5B/nMbGCtWUdpIhjGEUdKwwooB/vJ/6u74dxqP/9m7f1GSzodC
LV+76ZPgLc3BJv/irTNx/KTW5gqOkgoNgK0nmPMMKPdm32Z9vFWn8ptFwPY6m+YMpYhM61MXZ1CS
dxfXFEUSx65bcZoASNQwL0PXwTy8n/E88ljD/OZflWn836hbcbpriNtAidHVEcBoCfWXkN+VHhxQ
Zsc5Y4UqmfZMaBREV4YK2Gt6sDGoJNAcP5ympK3fgKiRqBGihqqp5/4m6+agnFGe6JQM/yL21qqW
YWMiXaGc7WvQkaeZhk9uHbcjdTadMMZbKtZ6D1gevxgCRINb21acZoyJJBiSBS/WoHXoNnoZOdCW
bo1b+yn8YzyVpVpXHoM1eN8ldwmZfMeeW3GK59tNznvqnYZ+R51h8IlE4tat3+Hr/S5lIKpgvzYV
mp1h6EVmFNSaOWzclt4L1ufv+fvaRLrlVMHCF65sn+mCdQDWq0fglmnYVnV6Atmzr0ddwb3lKGGn
8b1lsnYcditI65RNCWhwGjY8yhRCSHSdv/Xy+pvlMba2UxByKJOeWCpwd7L7dG6C+96r5Senz2oX
2JCFLGpRDNOxRRkPyqQ+Jylz+6S21OegY9bVgG2iyGpF2Um6f+mn9NGt31aM0o3uGwvRttfNL1Sb
+4jOb9gM/m7ArQgdwQFulrBZTn7twW+4g2XMAeqxW7+tCA3AKQE8kVzAqdk7YZIvsAvp3ZaWX0os
W+TpsGXQVd8OT9DlnWvROnbbik4qNxPuuMA/jcd6pTZySyO3HTS2dlBpoiUeJc52sWjuQOqroEx3
emYlsRWWrF9A4tHotBQfjlUXXfLR6SNGVkj2WadAYsRHpC3/rvbsKT3+XeHb/yYUkZXf6mnlOzSl
S2XmLng5zEKqTodz6dZxa9cMh3ofOpYBOAlSHyw4+FVWZ5/d2rYiEr5CM+pWfO900eLmnh9/o9Ci
ua2wkRWTmNjTBOH9As5RvKP0HXJSGKKvboETWUGZzmuy0Gj1YGXxrMbyYmThNibWptk2LVyyWgPf
gBRiji2cZR5M8Ytb41ZMbnjvMmao51PQyqsN9kIok+8Wx5lihaXS2ucoDJ9hRhg9hlr+YNQox1Gx
4hJSMuNPaTaflAgfI7S969WxbVvUFWwMss49wLUxCf07nTbdzUT3t2rpLhPi14s6Yku64J6Eui8g
3U5TBLO3w+8+9HHrlmBRKzb3TMN7KEPk76GBbhXspngsCTIg5pYCUStA5SYoSFKIoYbKb962fsLj
wwenqXjhVLxK3lDwoeIQ46J1E5XgprIciIrELY+4cB3/3rpq1wT30Ts6vu+PevRv9nVyjFC79qoT
0JYn8AKsUh7e9xAcnlLUTziOuBWhYC5CG6mBpfBl/0Q9FKKo1i1JsQW2KvIG04RirlA3TeDME6gi
oN1Pt89pBajBi8KcimWGmiH+0sw72FXRs1PTtrBqV0sNOy9PVQa13Xk/JtN5EJ2bDAOFIa9nyhht
QOxCK1ThCekoYe/3kITgaLl13QpQmOPNvIU/VwVnRZiXzBq+PN7qm/duzVvhuXnwyZ2oxhddzR8z
Mrh9Tr+7NW2F54KNp5XxOFc8bt7vUl77QrjNQ1tIhYplHnc9VdWxTu0JjqCkhKXjD7d+W9snOyjM
/nY+V1kL931qHkT6Vtp5+dP/YSW3JVPg3YEsKkFZb8UaaZirxd39FEt4ZXVEm8Kt/9YmCsM3+MWO
kap6Fn6Fvc4nT3K3zT+0QnSH4hHs9ho28mSdr+A0FeTBCntcp47baqmGwAhYhQQdp8EnsQLpTT35
0a1tK0bbfZJc+e1cwWeAbqcjROl9PsDzmLulLsSKU9o2DdhgsLc5du+JCfLCJsezOLFitGfwqCOo
Vqxqkz2BifeuDmO3ZyhixWifmlpMq1GwoROk8lIC+FyzMSel7y9VRCRZUWzGMBNrHwaLRk0VTP3d
1Gnkr5r/vz29ih2AjH1uVTXAtDz31+Q8bY3j7bCthYKbHti5GYYcy+PtasgtDIPcYshWQWVb0+tu
alQFaOWQw0zzFlb3ju9mdvlzhlnioxpQVcG4PobBdKf8xa3ftnpJMbxOgJ05VXOcfoLf11PPJ7dD
nK1cqncqeAPuXBVjZPIMIvR8MiJ1Ww9tNdISdpPXjdmEdxu4z8Do8El72QenZcWWIvnwmIT3nj9V
DQsFIIG4qDih6jF2HBgrPLsugyqtM4gbsJuLVMfx+575h+MXpa/zFrBKYTWYhlN1ZIoUwUwfsJM6
vp7bMiTtDekY7SOmy5hRn2OtNRxc4TRbudsdju2fAy2wnzXwq66apoVP5IDLs6qu6eT4jmDLjQzX
OlWillXqzfCNWmEJ/1NngBO5ZXZ/VWj8bQELBOrugEyF0QPwEKVoYMyHEYrOTjPTFhwlyb6n8KuT
MA+MSeHHELGHOP269d0WHC09FHhzOMhqpkmz5MFB+Ddu9qFxbN/aTXemYrXtGJsRFFJUposPe/+W
I8dlev9DEmbrjXog0wEO1Rj3IZVXZvbn89aP7ZXbuFshu4ZraCQwsRUMC49P/lg3V3DChLe5W/NW
zIZYJ1HaiM8KCvE0nxOdhjSH33Y8Of6Alf3iMY6D9gpa+hjO27UC76Sdese7eVtylHBBoDFWskro
8sya+Ql892e3gbGy3gaseHiYNlOVDNnXYYTnWUvpW9ra300ZK++F6XiSwtBVVqHq0q/wOtqvNBdv
+WH8c+uBLTRafFjuwphzrBCpWR5D+pJ7Br6zLgODmsrXqzzQt3ijBzK9ilaj8yiQN3x4S8X0V2Hz
r7EEw4vXjU9sh7wuBX5+jXlT53gt7rDYJAyUBHj1NvxKSLM9a6AUr8M59OIKJblT9IISt2R6pFk0
q+cMFOYrjnfJ8arjA43zpGe4jG/2KfW3/ID5rvqwwYFJF76ZBv5tBP0XkHAklqQMIty1X6jDIO+A
btgb0L3JAnTJ5KVdBVB6S69reOPDxN7HbcJnD8peeGCE3ZyUIbzbNZjgbDnOzZQBj+73BDxkQch+
wIdLhMPXHVZn9eNCY6/7fjE+nar0gDFypXb8vaUEmejU+WuUFsDzBLyITdLoqyYYm+wuTgfUhfnT
QZ5Bsdpy2KGpa8lmdVT+mKXmvIl+hVuvok10WpON4gq7b1f4jfbwhEM+C+viIlUsTMCVYiq43Ya6
y677MFhodWC0tyICrP36ODzxwAE7EBUUoF2Sd7Wqj2ew5WEo5zaDrPOH2KmOuQ7HCkAQcNGEl5Mm
zJzWG1T9vp5BIa0NEkng5tpY/FlT/gzOr2O/rbVyxUvM3oM6X0W6ruasv6mjt9hcvwtZa5WMVihT
AtwgVZAN7rAzBwMEQKa3zIx+1zp5PSbKb8KY49GuakjXwbl5+hl36sXtY1rrZIfy1nVI/LECKlw+
oBqMXY3hIpx2v+Avktnfcpo2ZqCQkXiuGsXpHUX+CuW/Xr449d3WeAE/Dj9SuY4VTxv9UaXTgcv8
AfX8bs1bK+U0sAVlItlYZbhUziPS3bVH41ZpBgjy62/qI4RBtpVjZUZZi3IEaaz6ywDJ6ZQD+4nX
7QcDCw4vxIyM4ai/n8gMQlaeeBH/d14O//NGCDu/1z+wiGmrPXi1Vnio+rlJehN5/5Ku+n9tW5Eq
9YX4aWBWAwAIdGTLnID/FGYd+en2Za1wXaPpgP8FPNX6KTvSPBmnEG/sMCl102IENjZ0k0Mf+HuD
BMEPaK4TYOQYY44Jgm1fKBNY3h8NtnC80agCijKgqLzNr9wGx0puNh+l0hEbRlTV9v1NHK6wRIdn
dOym74dr8euJM3cDuEgjMFXRoJObdgj9rzjTGqer4F8s/BJ4hR1iRr6Kq6wdDKxaVwksp0qnsUms
qCVhrzN22Z06Jppi3gAp0QsIQm6t2zGr4IO+45xceWYI/2yhNv/zEFq4KT8D28UZrOmhazsuK9hz
rt41z+BP6dfbFr3xdvgbLwFwq19/WdS21nXcp0N19EGoXiRnwGPWyUBkuc2j94KCswfPy/quRBbH
MyBBcBg9t14UjY5f3wpsFAXHvu6Qf25matPCEx0MKEQ7yP7s9omsrRjY6QNnlsvKVMNG8FawBnVn
ZgKOzm3dtiVi4AAqlNeSoYIfFLvAILoN8HhOV8cEy/YkiudDqIHgB4wGsak99Ceo9384jY6tEusX
cPkyfQyVVAPgIk3481iA9XNr3NqOm+kI5pknolp9eobh2g0hs9O1d2BrxIQHezLQmVDqQte5gCs+
nhq2471bv62oXtpeNcG2DlWtVQoGJGlyETG34sfANvbeEgZeCb5oxdTufQd3LvyhPGw3bn23Inru
6DDSIRAVcq2HZD1u4RL6hpfLpYl/OCraOrFmxztjrMahmnfS3gDymubAJ25um5ht8LjxmAFOHooq
5ClgEF0KFkSb6KF1C1NbMEazfQzjwRdVAnhPMWXpFaeBcZzp1g6sJKz84OM7VBltt7tZCTBUwTx7
+s/f9JKg/cPA27qxbONm3QLs7/1BQWpd/LnJTr0fjOMpxqlucMuxbA1ZauIaRr7NWPk6XCSgnkt3
CS0/G9324sjai4XH5mmF2zGEneRZL/77Jqjdpn1khSycLJbUV+g7bteikilc5R86GNw+ry0jGzAZ
PQ5VIBzFVf1+NZ58HtrIrZoJh4jXm3DPhgCO6nN/WYPTJwl+fbWwKHUcdGuDlbhd8IEo6/EYjluJ
cUqfPNowx4Ehr7uuDZjO2rAeCgFYOBUoPpy+HH02ro7tW2ddGNLUtVxUXx0q+Y67o3uRtJ/+c1D9
ZjWzXcLo6uO1GhWCKFod6y6fZr3+Ceyz2+NmYAvKGI5vQ1tfhl2mNS4c5/RaxJF2m+62oGwkoBsf
Cp2vmxbXTgFQh7BUcdyhbElZFh+Jga1hVwXbAsQFyLP7UHTD0K1Oyiw4kr+eNum61RKZbV+BZWbK
tPH9xxH1fO+dvqytKjMxww3XNnllEzT7eNPBtx+mojLSb/Q+/M16bAvLYsBJ9jjWmDqxjsS7KQgG
fQUH3kmdcRDT5AzH33gup6jfxzvP4FRwB8fRSXyBUSg965gc1wn1gN/LjlrDXQHMJf5ODNFOCjFN
hhUAWgPUOtaG6fMgsecWOur2H6Gg9BZ83+XGsHY9h7Xe0AQ8MNrcF4weL22A+pYnfvGpeBlYKucS
BzZ64L+qDWhOKD8fOtl6YJ+DFMzuQ1KPq1siaQvioGsE6REFyaemDrqHNePZHWHwDndbCGw8xejx
aKT+yiuyA95KpqcsaB7dpou1xuCsaQTIj7wKQdvOe0KvyTi/ZaRxmdH/sHVTKzHQ2hMNPDp5BVRb
CDbXfPRbmRmoHsoNJ4TmOs7ivnW7XbNFcsGURTFdI1550otPFAbH50P2zQencbJFcq2pNc6IIa/W
kQL/Xh+flo68NU6/CSmbihT4DQMGWvMq7jV7hqqavkvbZv+2d4H3xs3m737CWnT8OksaIsG4nvcQ
HKR2mdTE8lXhsv2abahoe+NQ/ZtP/teq8bcbVMgTGr0CH3Zq2ML5WUd7AHWY15+YOFJSQNHteKtk
i+iaFncn4KFi0AbiQegWf8JC5LiB2abfHgxHcBEwAPWG57gl3M5LGLyxQP/uS5DXy38SQst5oAa3
5M2ULNdZP0fnMc3w7h83a+87qQuCi83o3+W/EdqOGUs82HTASBC17s3nbErcSlsDW0g3m2xizKiu
SpJoOUNzneZ1CyyEU6zZQroVtN4m1EELbmFKz3I1okwz5naOszlOfiyDvk96oOZXduPXYU7H2G3M
bQ2dCf1+Hhc0fRz0VGfTWTDidj60NXQGrmtsznhdckZuk8i7nWLHWzxbQwdZoQ8OF6tL2W3TTTfP
S+VF4bPbp7Sy+xp4oNWEHiY7kNUnKRXNDQiWZ7fWrezez+DLHPkeqxI2y1uoXj9NjXEzh/3F9LmJ
k8ZbiWZVb0h/1tkyXPlT7yZFBd7gdXx6ZsdRSChWsQ4cUtmmd16i5pPbuFj77g6urp7DMSsXQdl+
JmT7IBXnjpeKtpSuHQEk7ulwgZpNeLsdq06Nbpu4LaUz7b43okEi1S+a5YMe/OLoozdW3t8cemwl
3Qp1/oEKPwTRDFAsVGOFjOEo7DTmtpTugEnPvC6SoWpJmGJo5DiBFj1kboK0ILhsJ3/bWDMApmnC
owyFVuNB8rSv1e24cwAL3PpvRaqOgT9LpjArBdAKO3+CCuCNkbH8zf/3eczW0gFgipfWAbDowACc
feszEaHAqIFx6AucksaKAZwV5sm0iugU43ZtK6aFRyvsOGVszhNYxdMJ3OOGfBNJRNaqTkOWuN3A
2yq83ZsC+G4AbQLbzKW5ZqGf6lM783ko3cbVCvSBsSUGmiYpd9XGWKBMB/5VG8VB+MPtB6xgVwvX
x1pLfdJjK08ipVspM+p202zL8JCyRaEMhT4FF9+vLZpQqU0TJ311YKvwZLLSuV7Q+Krh3dzPsPEf
e+Km8QtsuAxtNarh9aBPpLvwRnnQ5biR+O406LYIb+SAFPhhvZxW0oo89TwUcO3Ud9vXfCvWG2hN
wf4Il9MIZQ1Azqp56JNw+ejWdyvS6SZlGABQdvIyvHpQfjQnZiLHgbG2ZKYu2PSxX07wqCSPg9j5
99g/Erc0yBbgHVG7TYte59MwxH0B52o4wlCQt90GxgrVPltCsG+j+cSSXZ2jeoG/uAf+kVvrVpyG
GwmPni/zKdwE+BXJ8oLy6t2pcd/W4OltgmVWYuaTSYIj5z5XRcLdchUw7V5vPRHXsRdOGPVDwK5l
W8xPX7VutYSgkb1u3DtApKn7UJ8aVM+U2dYCf0FQyuky6L/gGw+UQdRsRWKVSPJ9FuGzaIlbeTXQ
UK973gpcKY+S6hPzlZ/vktSnuoaM7j/3/NLKr3cnwCW+br0P+ET4GKZnUGKj9bHVgomziUmvzlRJ
7IL/+Wcuzf3Tz1jxWq9hTYMOf0REUq9cSdQUww4opFvr5PUfAZJ7siwxWm+agZUpZGBFNpo/3Bq3
wpV3WA6gZ1QnuUtTMDF15Sxqp43Pt5VgmQQxUkSROq2gDJ5Fm5IcBsaH087n20owI8I4PtSmTkt7
9Odg5h+OoIvcPqnt9nW0gh4j7npOMm2TQvTgMEGS6ib7920h2JCYZEnSWp484amiO+SQh9K4OTf5
tgysprRXQRfLE1umFkhbMANT2OSXTjPG1oDpwODKWTXpGcje4+Xw5f6x84e3fOt/E0rp5d//lqED
Bb4FGmLlU6QC1KNcEg5JgrfuCH/XuhWoNAhwXW2y7Ew9XJ2v3o+xH17chsWKUo7TaQ1+RnKGz1fd
5+sBdeLS7vNnt+atOAWoNxwPX2XnSIoBAtxuj9u7OOiH1C1WbTyUnFONLF5m52wO8i4jN73vlon5
tvgLRlzTYgiaFhTb30UPMbgJEn0b3goYBKvbZMrOx8X6iG8BLWibbm4rr6386vy+XQ4z0hIuXFeD
ko9+7OYm6CeXq9+/zXM/gqgoFIKWMeQP3eDd0YE9OU2VXyRfsBFqVTjQksRaBBWVPequ203oD27t
WyE6yGDqej0mZzoGOyzU6UxvLqV6b/kJXpKWf9hNbVw587ik6VbHZyG9+Wqp11U8zInfNCfUqSb1
dSOOrb1fjvr/cbj+6832n37UCt/EkHpYu6nHsXXfhr0IetYTeeIcUdef23rnQECPAriaHIRg7O17
Z9SQXI+9jFtxxsG64+BWH3w1121tvPpbGG6Q3Q0+JK08DztzbFuOJEdOdzwOUnm/gtEYxNe7R5OJ
5+rogafL/TBjYZOrJZFIhMYYny4Hi21svknVCh3klCdMXIcHh91zaXCgT5rSTOumCm7Cbn+Ghdy2
sjziQPzA5tuwfR7AXddeTPPMwBqeXwWSx7C+F7izXESOuoJeo4NzMg4fJBE4yHRJl/4UUuCflZ7o
WsaQ+4a5xgiBO7luhFWH0TuoS9wH8fbbiEvbROe7ArR2y6M0btovA6M8+yEaDdAPCjmPUYkcbl+d
+XwR6V3JQ5g9H2AaNRfbxuaAlwkKJ+vTgScbcvJIvc9FnWKmZcUabyYSJVmPyL8N0jXOzizSh0Bd
2DSaK1AChiKJ5Rrfd75maemzcAuLNoknZGGpSMtUwAA336cmngCn37qxbcolw3k/KXBDsjcjejYN
KslTEieoG1lZVdMEaSPWkljoG3ytsWW5SpHZ5Vng9aLUYiBfpwWo9M0ce/JDs8OEZ6nGiD8cgF/G
H9sJ9MiHcKnD8O6o21Q3ZX+gRoWes00HcEQ44kT396jQSPG9JGMSnWv8I2v02YerMbIx4Y8HvzJx
uG/fp1QAeFmMKy6DrxNUIGUvwZ7ssyn6gYIk1qTexQay1/2weahiOSDagoNOold9MviW43hNIlyk
keuYD2mb85hn55i3QzHG+yYUblOMN6+XzHKdb30989OmsEY9gCeru5d9J82QYjqMRJ87ECn3Ymxa
SuAS25q+xLmmTb+kSziMt9l+4ODXRr7eVb7JBZf5OQjfCUEGtSxhGBYXPmz3FPBUxWcYrPD9diBb
gFttf4G32oFn5mVtULvlmzleoOSMYbLm9/o76T3UzKg1ofI5iUSQlm09R913nH3SHkEj6LiWcxeN
8wPXfhO/QJ41iXNnEpQJZWBqRzdH5BF+F7QbP/5gQz9qWlLljfRhQtC2p0G2hlxLQC+nT60nAHDE
8sabOMoTAYDtg78sPPhOu7pOTV43mWiqbVvX6MZXjI6fuy02UQHPex/V6M0GgjqsnaO4/1EvW8Ob
nE88/R6F8SQ/obr8aAu8LmHvQp3HaO6h6ptT/M+jR3+MnVqPa0GkMS/88IOgkC0i6UdHMc2vGqB8
H5bMb84+mdLuXap0Ep/8lMn2/QRE5/G4ocCDeHiJhm9AWl6ciOPreVuG4Seg5n1728VTaKpx7Pq6
mgCbVrd6yhJSdBRwxS9pTGj2R7Dx+gEl5N4NnpGOHyhtEXm3RU3ZwCDIK3d2pNsNGBLrcQXzoPBz
nzGalbJHpeNTYtp+eAiamgXXG1i55uRNbbdfZUb5cZUAAux/8uOa1+/bKWtkIc3iwROx87MZRTQi
nteb9ZgjdT/7x+JfhzKW/QeAO+rxnQZmuD37LR+Tctm7FWvnFqWqPUM/Haj7KVvjHz08AYaixpXh
9q7dfYWlpB337RRH46Ka0sdr1XrLOxgcn+tGS5TXeMnavLTpnNFrIaWMczDtVfy9bbNOFs0w86XL
0yEA8V4SGu7Xcy/mpVw24nvlMg/kQpc8NvklXDL0oIz8JoCd4Y5eMK+ZVd7t3jychoslTw5Du4M/
TBsK006RVNtX4pstBl6tGeDLCRREfI90qfmzRggnRde3BNhksUXjJzMBYg+DIyFgeZaH/DjY9bag
SvbFgE+n6rydlgT04eCQ2zjm3YJtestx473OP3iwLM37tT2yW3A4FHYFDsua7H2Ppi5fUy5anaIs
xnPnadiIiHIUgA5R1WdBxk/r2oS9ATNzSY/bbZ8bXF3s2cizK782SBRRzta21zNQa15+KMa85zji
ipQtjbVXzv4aZGVijqP7qPwj7K4ArN6ySovRq8tpI7W5C0HMefSDuWPPuD4ihues75fsDOv4ZrnJ
OI4xDwb3YumZcoZNb6nraILYm7b7nWj8jhfjoYKloODieiheUHPNNpTQHXPwfvG5QEXGQJflke1g
3V6NeDfuHkbY3bEpXw0FRQfm4vm0qSy4Bot3Xt5F8+QN3wjb0/4u7sMZE21oRd/+Efbpgekg4Ns2
n8YmZesZf9nenSLBAQQGI72tb+aGdeE1Kmnj/l4rAsrXCWtSH5eAM4X1nwf8kmFsPrdddDWPrAGz
G9QxhomSwkzppu0WI69kJ0IIhwmExP5plkAf5utiBvI8eFl6s4o++5gSjgtf2KRH9Qswpr33E1L7
54vo9QpWKsScF6OSZ8g/95/jPPlbGXjYAIu1G/hPieKajwJlGNEVAL2Ywms2cXMVbMMnrmhXwg6Z
vcepBh5Jh+8BSNirQyRFtgPXWwofwIaHVe5rIWcka4+c4Nnw3CweKbeOlQSunk9xMqzbfX8QQ0vG
ujl6FtmUeud29GTR7iPJQZPwMQ0EQNq+jo75q+oIjmVpByOVYsFZ8L5bUPf52FK4KZaQOdW3G/7h
/mj6pmTInXC3QDg4zx1V5jNXqlkKgdI2cwdLwPBbq9Se0y6+bwX3r9d59sIKdbYyvJ6gwLrKkpQ+
H4GAGUybIepf/ACxmGfEWzEf+qggBPu+n3VsKLHqzNPD4en0tKbZUGi/vpOdJz7As3d9l2gs8WXU
i7Bk0/jj8NspN6JmX8FW6e7oZuB2vs14ErnisTIUGceyj6b0VRQun6agQfkoEq0jgn3hAsdBePVx
zIN83Dz6QsCKISXbZDD8SNcQ672H2r1b2c2QrHcQDTe3Wbjs60/oaxaWZ3hlPUrfI2t0mybLsf+R
DGI7N+sC6XLewqD/XTotAOROu9fKp7bHYvg1HEWdq9mTABMLbjQcVeqG9mPOVSKbm4MEiyqhOVp0
tc2xuN8EksGfw5I8hkDPB+XQBY3AULUoqe8zb6ofiZT1foYwchjeQ7O2dM8wT4jvWp/VayUmY8xD
AvcGWaodD/PXFFY5ay402Uge7tPUftaDavyvrA3Xd11Ipkep1NHmGyzY5xWPEMce/xgDNgXPC4CM
3ucQT2HeJxpjJYVt07JEqKKlfRyZImFqJUUjQaC9admhimnSCe67Y63rIjmi9ZwuuusqHE4Oeb9B
E/OYYbNNFPDaAlKrJnogmRgKk4CYqGrI8rB+69zrdA35casLoo7ktMcZuzaCFfU2fBHAl+XJzrbr
DTo6INc/QY1nChOOtCAt5THMTTbgEtSY9di+UNCVdrUPkzZtyqanEpn9LMEdXLPgjg2LZ8pWtf5V
tEF/a2o8itIhXk4B6n6LvldTzsIIxhEqHj4g6/0a8+idDgBmCBaEKDUXJbYgO/LP+HPDsvs1zMAu
DxAZQeBXLe/XoTi6Dq9Hnk+fA7FN12CMcZUHXR9WnMqs0ChxfZz9Pr3xumRQBcjuDzhnLGtF+iSK
V3wzX0wPsp1alK8HsII9y6zrx/tQyM3DXgGHhdssbsKyG6dlP0cBo+u7YPAVDJ3xcJ+90HTY2vPa
A730OJE2/JzOwAaVM61xt5Qyb4kfzCDr5OyrbiPv8KAZDu/nJT7eRbTvg0r24+jt+Xy5vhgoVlxU
XEADmVZrIHE2OYYmu62xZMq9SCltHg2UVV6xx4je9/OxTSi4R1012QrYZNa8SLKAyXd8xh0mBq/p
p1NoULfdn1ECGZzSOhyGUvk1kUXA2j64p1peSMHxfEmuU0h326bI0jUipdCTH2g0gprxQSzJqUt7
WHPlh0Bp7ItEBWX4sZnj8U4NGml90TadB/43rAcxddN9zZMtxiJBNLw1rpp4k0gqk93HWbBZ8JIL
nwC1gbEUUm+5ZuiM/6RHBGZBongquWn1UIEiv5gvka+29UwS3gdg4CiY6wWUhWlpkr79ka1Rk89h
cJx1qvfPw1C3BEeeqO7mBw21HlY8hZSe3YRMbnj7r8271FzAu4c6wts5Tbl/SkFOApleINUt1UHD
6OPWr15zzeMhWl50Xwfr+0HpoMDb3ES+mr7e1iLamVdK3n7Idq3zVXp/Go4qrhEvPbnau/aqXSSM
XSjq+pHshcVxLJnMExzIJ8h++fOifHJFONn+i7kz247byNb0q3j5Hj4YA4GzjusCyEwyOVOiKIs3
WKJIBeYpAASAp+8vVe4ui122unzVq+pGJpmZQCJ27Pj3P5wt7RTtTR16l6UXRR8rGqpkWYtnhZH1
rQOkdZc5rlDEFIzvAzNftC07w4U0an1xusJ57JtAZuduniEv2Aq9Rde95Q53tsF/GPv74Brn0CmW
YsVFZbK3M9qW/lEBOQ13s9VBMB+XMJksKBepFTxK2eh4beU1Y0g8Bsjc9YZY2+qSEjcf10G6H6ju
al+6hSjjul5GuDeEnbiBsRJlSIDYlSwd7s9kqBlpfk6qvNrzYBAYJtR6sQn5IqUa733X9y+EXfLA
edWQ5La4r4Kh/uBs1XIrRVfcK7vTEKmmqiz7eLHzyOhYcX5bDyvhi+u5mF31KJyluxiLVUa7oulF
Um/TthyaoQguVgi5/gdjyfC9qoxH0IA7NqF1ntbhbKo4Za1IjB/WzH7Jx3QdPwSBEGs85/UiISc7
s1l3+cnh4lity4YRkByctSMruu81T9mSe22xU2J2rIvZ8fEXQCht7Ishc9LoRluLHg8zzhX24yYq
VyTR6s/j5eR3gXriLFb3hGa4lnve5V3uXxXLXBFfrJqZ0up0g3z0pqqzb3tv8ro9xiNrg8mGFtmx
teao+mSxMglhC9Y8yHe2LrIxnoKcw1U0TmGeDBVdt4lTz/K8Kl6Ddcq/LDLw+qt5aeftmZg1Q4Of
jTJg965YyEEXF0jgij2+UKl7NsgqL+4XBzRr3za+Vx/GkMK344yuwmN/IpTu+7B2vVtkYkVwCSPc
c3ZOtATR0UEIuHzN2UXr20mPsrOTNVJzdqF77dkixiJH0v9thVut94A9oQuuAwl5u9S60lSirAnp
obqapf++BH4xn8qgjI5+y9DX07UJPznaK62nGsoAwM/SBmSIMlbJEp4OOv84neaSBJhhWnZzrQb5
UeBSMT5Kk9nyN637yC12QdhbNCtpE1jze2G2YlGx5bqhR5eTDnUSpV7l3uhNLutXHwOL6mXI0Wfu
ZUEQ57u1ypYIC42gHe5ILQ/KZd/M+BWfRbnltneC9UkNtr3h1CAQjxQCf2cNQv3zwrMzc+6VWWnX
O38blqGNKyGEItig5UTN8aXok5Umlcaavmc098VIi2jOolKVw2OlrXY+tIU1RketoyngG9siM+x6
t1rmpzIKUNeJrIz002jKfj50yq6tJCon5zLvVSqSHmrHeLUWha/4SsIceatmbpQM3dxzwuoFBkmP
0+ZHEsl/n161yu3PTLrId73nrqOOx2Dbutu1qqp4IO02RuaoJo/EPFm0h9VI2hdFQPB03DwN5JBF
Uxjr0dA/x+M0Gn0fOibMvs6E9cj9Vtp2thMGO682VprUlPNN1MHzSvRjXsRea0XpBQHjvvATXW2F
xeFqta2zZeMJPgvdwAkvRnaW4nO05dlubTA+uW1dPexzq98mWAJWah05rHljYoOMUxXl2KcJhmHe
B28eYVTOJlPdMcpO2xN3a3TwK27bPGEP7OrHgKGUfSiyrBl3nRXkZj8vSHOAMSwUo1uYOfmNLIwN
BJSv5Q3KhulYpbloWJHpdNHaQHfXkatG90i/XT3JImvNTVMafTH2YVNlO7muSxIEFA7ARZU+YeTC
YUTVVNO8GMrrcbQjxBE465hjFcos6baVpB30TPZ5Hg5edd2Pnq6uh3TSl1PXtcVnd1hkuW9lOTwA
o3j72vLowvg8Qh7XLfSHpFp88xhgr/M6YAVvxxmGMjkPMY1OXJmwPnjkqE9Jz1m1TSSj+pmwR7kw
r6BuatrRYUmqCQwkwTYqWhI0XKuKnYyHt19Lt0o6qF+QznHMca/bqBkBDEdri+qL0MxB9tti5n67
2nw2uw8Y17TuVS3yKdfJ6M1dftlKiGGYAi7LzhZFOxGG7t+6hHLu5jZcCpwQUsKnG5qK8N7JPOCY
VHPOjwVhjhdbkVoLhNm+2nYlQ3S6hHREFvclbQibObolEGKc4jYhX9sRWI2tjIMLYZOLDYdiGylv
15aM2vE94zZ3uDIYGdD3GkJQb/wJf6lEyqEztzXT0Gd/42T71KhgzD5mrUItV45dV0EErP2H2o04
3ZA/zCGgJCQFDIgwSGrf3H3MclAPMGZ9KPW0OjE1YknzeAOLDnZlKLKsulxNCHASIzBzngbdNV7S
Aq3Mt2unNnNvd70V/mbSvplupzmP8guZRRxp9vWUlvlxVtniZNRbN/haGnrap3JVpp73W9Rhk122
/faByUEN+20GYqqXeGGLH86XQhtWtts/ul7mHRjyOJe4K7CRyACP87gxYgo/sB5MtY+yMePQIp1m
uTJyaspPpgaNiTnDTv61Y7miee2KKCp3ZZsO7oPlbvV8s9qymG/Sloi3ewmk6n4DkqabTnte8zVo
dBSeL46q7MT3ccq+YiNTbNZqCVyzS0W4yC4hJAveb7I5sF/ez9ga2RcCiyb7kgcrLC8m4fkdmX32
0lxHHQBrLDrPYHTeZcOrHXh5duNuaQOhKLXL5hzHecu9Q/AYijYhvmkzDG6atTsQvGiGAxS1rk4Y
hwTTc2NqbZFsuI3yaFVAIL/ZVd1zgBB0jjtniLqCswv9bH0zAfyVCcKIUU8xJiqOe2kLN6BrD0ar
Oc8hSMzPxl0jzVWJdDwzKpdmNwRdV+4rz5P9ziVKZizjfqjX7EAjVXEi8PFNgzVZnXK9iDlrd0WW
R8tFOjJrTBB4qCjYYaFgawzR05pBNDPMVl2IefE2SvPY+efUyZYxe88WFgOgOmWM0nMrdn3dTNXB
Xyanfw3zoKwsWiTHHz2CanEf+dqVdYUQq2S0NepkrtkO/cSqhuhMuJ27LsfSkZ58nAYiWK5Oz9zS
ceG5X/hJ4SxeexuEebV8tLiayIozDnvtdDjZUNPfz3Kb/ZvpdDS5TK22XNhjILpucbGmSt2utaPp
yYbJE/bMTAmcKUwYkgRmjG1dR82XfKVkQ8pbw9p+HcbZ6g8T7hL0hSxzzv7EzLTDhY7aSd4GWTEr
dkRZbC9lxhjhqShMWx585TcW5+C+8xpClMWQ3/t0NWwNZBX6waGjtPevWecHRsajE2GzbEJ/kg8O
mFpObgvA/fgc4cNaPnbW1Fp3rWJScz9HRa+xGlhl5Sbh3GNIjN6tG6pjVjOw4iHxO+8whPR3Yk8A
4tRfIt1TgUk2hj9tjb3aEObhzg7EKC9NxwjoiiZCiqty8n39vqmKcrgIlWfaozWRqP7k2TbHc9Es
AjVOW1tTXIWusa5aG1upe2vSU/6btREomEQ0AM1+nWo53OR6RKFSB3Y4P2wVXMRE2prpTO5VDd4w
g7LGL1LoLn3wwIYStyGYoJi3C2sjd3vYeRgSVkfTKW+NaTOKLXHCZZzO17aJvPMBeNycVaXY7Ecn
G4PgIi8Z4SWdXTO53yMEtgfOdg0IPbi9XgLr0A+uOyWeqAsrZs1di06foKgmwNfiYDtwovtDbjkM
akTDbGaNK7LRZLz2SxfshiwM/PNxmaLtvPMXy27wYnPNFMWlpwg54/DlFFeBM2j9GGjs0F9D5U/1
lQ2oHR6qIJui98YwU9lVCngPWSFMsru8aSpxmaqqKd8byY25XF1Z6gt7IgsHoAJqOVHk6xbcFVNY
q4ulGKLyA/0sKBKIoVjzHkRB1kDNPuZquZ1MLObOSjDtEGu3Y4AXyuhQwuM7eQ+Hn7AetLWTRBHO
lfW+Zoajp2NYm4EbO4ZFN9wtAzeNYSdPAmnkbhit7z1uO6qoKMjK7QNjD4CtmZV8iLYtvOKsIKxL
10pBEGNhYzvnnuZv0j2zCyG6s7II++Bqq1ok0467tuMnk08R0F054flxGEmYXrPYMWCwDCdd2FJ2
r+WMu91Q66d69qV71+KXoN3DyaPV4ei2BKSyy2GL5iKJamPK3VoPpyi4UYubYEj95ugjwTXnfdNN
3k7Na9dcuRqDmXhJS9s5+lsXeFeWdhzrwFhxzHeVVBF9ddfrDmTMq3Pv8xIS/H6ZbqpY3gEo+yNI
eZYO24vXBJ567srWro62hzrxaOdm7a8R+g/jQ4WLdPahbQJ/uXJ8S69f1z4ouqt8nupwv02BBPuI
GE/HzOgmxiG51vDz+tG/nuxam2Rcyfo8DnyEYjdtrlsm0NkFY27fPzFiZ3mIICPfVDNhvh9sUyp9
PYyb01yEJNXREYB4p8gTonElzF2HfvEMaGKBPAXS6jToIC1Yohue83rPHKkEaKCEns4x5tSJRNYw
e8lqWc7AMpH9gMKhC073Luo4pqsY0Da61eFcWTgE5GH+Mp12xpdwAmdD/h2oY99GNCE2la567w2D
O06Jr0Duh3iqfDwYjEe0UwgUau88N7AgxHiqT2/cLBzNgfqJe+FcNfn8OhZLt1y1W1gHH+kChL/E
RV9MFytY5PJRhnU337JdK+9c06fENfY0fUx8j1p2jQc2z2bLyPGOrjgKL3SGNuCGqUaNRJ3Ago2j
e19yKg+ImvSD8fM0Wb2MkQK5BjizKwEshj57B7HBUbt5Jkb5XQEXkQ2RVAzcFqNZptFj2NkR3PDG
ZgIFwpUOfTvGOQo9P24lk38vYVo9TK8clBVwGAdSe/zMaWzLrViMcB+KOKC8jlusqhZ9RoytfGfU
YUHQSZxPs/gi+4QmGlA6ngyxM/1ZzVkjLxLT4/htLjgIL4GzG7wM8sXu73Fc3tCtxOo3ddvoam9H
vxX+g5j/FindfmvEE1TevGjO5nsvfyc58+TB35Oe2G9teFpcDqM0D8MDu5TNUTWa7WtNsfxRpPyf
GD3Zb/PaOHC7I0wu+m6LRdBnbT5e1sZq8Q7UsFqAw+YCO/0w6t27RQMQJcTgWnYCKsuZ46+/lhM7
6t+wdN569qgFjC23hvDQkgJa7XLEINeQ7vqEdomJHdM2+QOF/p+QkMQbftbQ61X7nicOCOn78P24
tum06xRtJqprTmIg4JlV0RQua/MDdfGfkBPfuvoU8Koo5m5wEJIsixG7ln0PovWDC/qzV3/D2upI
wtNhFgUwLurncnAejezSH9Cs/+y139Aq6ZL7ulNpcGDMRb8+rMd8qry/+eJvmFmj44xNO4ngANK1
h/AIvOqAb/z1A/Vnn/zNOk8XZhhBlIuDsi3NljqnnLvZfP/eq79RK7hl58Gq4b5wUsPTdoxIZ9za
93/94n/yhL619BEDg5puKXhcsjByX3ST1yaxxeqSxyPduou7CRbzOeKgoPtbsXb2W3ufTCoT4nUS
HIgRDT76/aBvCgd05q8v6JsK79+s7rfmPmGxemJelX+oZZSBc0XNaoBw+d/r6ozi0afx5b80vtOI
s7wrHootf3B40oLzVOdTxlFBZXtSDV+W2cs6Nx5DOqJ/frr/+rL8t3pt7/75OfQ//od/f2m7dchV
Nr755z8e2pr//8/pb/7P73z/F/84e21vPtev+u0vffc3vO7v77v7PH7+7h972uJxvZ9eh/Xdq56q
8dvr8wlPv/n/+sOfXr+9ysPavf768xcw3fH0ajhqNT///qPjy68/n8xZ/uuPL//7z06f/9efk89r
/bn5CUbL5+ZFv/271896/PVnK4x+CV14QoHwIx8gQLBIzeu3H0nnF98ldNt3OI1HoTj5KjUEhma/
/uzwV9gOisiBSMWsPeCvdDv9/iNX+NKLnND1hOdid/m/P+F3X9G/vrKfmqm+axmG6l9/dr9f3kEA
cinC0OYIcPoUDB++Z9s2y2wauF3OYc5LwnVd1d66dcZU0AkRDizq5EyQf/Jt/0UaV92F9rKeDZve
2RyTkq6cU6bALVwXtoFYDWvhQdiT7n6ut/SOZDboonNxnMT8qbJL50uUrc5REGjxg4XxTc/8r4Xx
z8sAUfZtbBZ9T76VtGHCXhKOM9iHzeO5VOWHsFu72O1NyeQRF+wbpupnGcaELhOjroEBhGUIRL12
Ps9A/8FyN8bzziKuemvxLmyAh6STzUIDWM3T+0GW3btl6z7a1Y+kQ973OzYf3fWiwI8cngNPRPKt
TJFDHYg53mAH7doCFywfNFWr5VPr93OXRFBHE7F0LVxSv3nX9QbH+dy+bpQz3eR1U3uJDwpzN9t1
91j0G1QkV0cpNB8xwbRj23wFyouOTTZ+WtvBO9Z2Nn+2vAEhpFzr5n6UU5tY9troHfyf4xC1bhhD
WYKp344gQH7VdIc1y2GlVanaCd9JZwzYgyyKvXwsnr+toP+ohlznXyBktl/HtxXiu6JyOwOuTMPr
T9efO/3TYWpePo8s37d/8/9hVQGb+quycvNqfnp6/XwqKn+sKd/+6veiwpr9Bf0+B3TP90P3W+X4
Z1HB8fAXGfrSEZLIRqby6L1+rymWG/3CowY6F7jUDhmcNOS/FxUrcH8RMOvDSARobmSE4vQ/qCrf
ZM1/WI6SSue5kY+aOQwgj7xtuV0bCs/cFOOnChT1ECi1fjSOQ21oACAsMbq/CT02zk5U1Xyd0py/
C2w/+2zGQMLQZoz0A73/9yq3gM8jHC6M8osOwQWw+b7K5VuWOkbn/iennsG14JZebN5YJUvpBrs/
fFm/V9g/VtTouwact3K9gHpKMUImyfu96Ztytma7Znjw1KVnsj5uNXgELFk0JPEKrw27KfjzP+ii
/u17OuQW8sYihIj6/eXRp63wuXlPHesYwXuyJcVe7azDX1+ac/rs332tp2v7w/vwHP9RmhGE82wI
OC2exgPH6IO6UPv++NmOoSn84IpOz+JfvtVp3/qDCqQPHbvyct4qjC0uSiRhksb2Lk++9LtzE3ux
2P/om/tmJvvHyxNcGvcwDKXLNyejN7cRM3yRDkXhPk8DsDambNI9qmKAdCQa4cLORaOgdiHhdPvU
6SDq9aJtOf87oR0lLkw1TaW2FPsieHMdDy6snGQOBpFx+EPmnkTaLr1EuaZ2D6k2VZ8UABsqzk4e
ZV4IQhBvppXPElJ0E2vYqEF8ctJvdluurD4eukB8SmuIzltoz008LlGHmwK61DNi2cFmJhYQuH/q
lhuuyXpy99USOl86cGAIcZ4eX6BUMuNU1eYN+wVqFdRN7LMfOsLr0mQysBBigCH5APXM6UAVmtU/
b7a8lFCmBa2zZ4I8OstTSKlJ3aUktxTdVDPdbacyIr8IT9odx5JCX3q9040wcsE+dcTkJxktEGxm
5XbPQAUHCyYGIt9wytCre22KiEvOl6JuL7c6dXUSMZWpduBg9buVXedH++6bxkfyZZ8qpO9GSDCk
/dZJKsqiKA/qYXvOmLGcDU6zXc3Tap399ZJ5W3gE4jbfQa3PIMjFWOvNilm9kKkaCPlzFwKtzQBb
AEBly7be/8iI4P9and/eixonI8mFBW8dynBvLIZcV86zbaiBvFnnQRuaYVTEPQS1aj+Kvn6fL1n+
IMYofa3IFHPjKZLlE6w/x9//x5cuuMWSMkgva789hWnoBJTklUtvlIDWZplDylTofACh+4Ej0vf1
j4VKURd8jXTYoePijPB9schkWih3aupPVMfqUELbTiCMlcm65irx07RABbP4sYKLfaVT+0cJu99/
yae3P70xWJ7Ppozk8k3J39ZhAi+uvU+qQK4K32CI2wV1SVAG2Q9K8PdP7be3ouenF/CwvorEqZP4
Y1mUZpVZ4bj+pz6fvDu0Gv5Bzv30g+r7ffH957ucHlm2Lyki960DplZQMMKxE59atAlJHorh2k3H
NEm3fL2E92d9/OtH5bT9/qvw8n60HI50oE5iF+l6b/MEO/hEUWrC8SntsjzBwtFJJl/gikZDu8sk
g3yvX4BGRbv94H4yWn373jwxyE1CxhUwEDilfX9Hx05W9dwG3uc5L8rn2tmkwqAqKzZytYa5uSJd
OofIBfdIxk0zqXK/yaKBNSvzLoqbLSMhrhaEQMWtE9bDYTZh++z2luXFsxyLbN8GTlYeJ3fc2DWL
tHleYFCWO9MVsB1qTvYvQTWs6CoktN5rBCTZ0WiftoGknJzC3k7FywYIPqFBUX1+hF7mEZG6Bs66
X+eRmwafXp3LgD1pz/EIqufmmeWxS6uiP8vBCwycfyu94fal5VnRM887bH5YRQ81gqFrF7MlWBsM
C1AsNsLAdl08y3R7H5T+pfA2csxkDZ/t2HgzAPbaAiiatujKRA8m6M6ISAjsA8Tgk5KBxvBx8Tv5
ASkZv1xMbtUmZW2rOVFIVc7niBwOGF6es5wHIVKAZAUq96/bVC+AvkoJ5zzjCLJdTzLdinOvob+8
y7qNtCR0NrY4pDnePSyCuULH4lTlee8P2cWCGdrA7rQV+LppD6ufoNRVl+CNw4Df6+wh5XzTmeCs
UzqNYLKfWNmtWzXOXdTk0xzLoie6NQRhXxLrFFfO5BSFU1Lzvaw7mPBG7bNQqq/oAVEshZHNfu/3
zgA9wVYRJUY4bOiQfU1ST9I2Mcy7cdwx314qNE/UnjL1FUw9Jd+VZV1vh6xxpYoZwHpFrKgyD1ug
zGPd2ivMjnAI7qHmDvWeeEayjVuD5Snqm9D/iHSjZdago2K3FljVMlUjGnIXLg7jiFyc+KkGhVN2
6XRq9ZJGpKE+Vih25t0WIoOLgRfq6awQdfaIvKn/OGyb+lJCoPMuyKvv0bH4Zbov8ZuD0z8Z62Ve
lhLWFvTuZm/nbfQBKV/2danhXO7Tntw1xA/a43m2uowdvfCyxw7OhhND0lQhGjG3vLOINZsYNLOw
SWwOt/2U9+JMeXp7FOhP2tgZJ4R8vgMlmWGtmx+m0cvTZPWhj8Uzw6kIRMYNH02q3YsF5ASFRdia
PIEjBd1YI4K56xjubnsvoPPSYhA+DCP4Bw9VBtbyRP8mcwbxVilvxkplt2pqrA+B1rCQCY0uzVUD
K6q4QmwF6ZSZv1liietrhVw0si+VNTQ15HV3KQ81UYdwXMa0K5JGF+ZBicou9tG4+Ne1seWHKNXR
p84q6JlcR5S/tUPEAwokD1ACJ8R61xeypWMa7eo2Xx0HTlKDQ3XhmOAVU9/oq1eMzkccJ4olDoJB
ucfB2viDYOlEcY4/P5yu0oqKd1tZBXDkwEXuHV6yBtVoFoTkyLoSr+qZJvLhF5igboieMzJ+dxuo
QV/7i2pKbmCPS66qqv4lrHNDYhf0mwfLntD8ePrEEsBT694bpvRTL2G1JphiuveBXPPHua+nB6ZY
7RL3oZrfWbgaP2WjCbiUjIlLDMslez/zZUEPqqTNYrRTsQuCEv7TOoXztbRaMmYsy6DvXeeSWzU1
eIbGCuemL7NZICTAFIfNaZdByFgVmjsm26vl8zRsEAPXVOuvIUzbHY5ea7qrNwuamrBIz/NnHwpb
tZq71Gl8TRBztS2IWpsGrxMUwjHDZ74Jgmn0vdeu2MKEXpnDSguqnlmNNauXNahIV1w8BjdJNkx0
62pUdo++pfLu4ACpeYeGwf5N2SWn1jJa/DOrLsXEqdL2qwTyZo2SQ/XOdO4UIbw7p46ighuoXPQK
NJtXUY1eLBldyKy7sgwjc0G1cj0mgV477KXHgk/Svui6/VwtU8DErxUfGemNQWxUat32dB7wsLx6
6hKrRKPByLipPjG49T8EYZBtibawMD30FdYUuz5vok9jmld6H+nMXxJdRPMakxQu0U5AGWDtLdZG
VVR1e9tvGeRsDQRoEgWV2I6BqRCsLlWTzbvZKsYFUzMozbu81jA6w60LncSfCvQ85ZIhqGIbNxcF
xL1mbzq3+LAWvO6+8ULrhTAw2gltGdJckOK7dbwpZF/oyBGQwVcYHbiDxGU1ydyKSSeQT0+pb8Bd
AaLnafL2eVfZV1439p+WBiJLDB+0PpppHVCfngbLhyoLO3lEvTNTL6MTd9leHB7qBtxhjP0uJEsU
DoPodqmSzCCWaYiKuLBElCZg7eKdb5XqSw1ACouvy8ZLt+jyd0255A9lYJN9rvJ0uAJJ6YJkhQNB
40eUiDqgKO3Rjwy48SdbVmpUalaR3k9zoG893AwRKWon/ApCstmJhbvUk1taut1Djts+z8onb8+g
AH9fBGr+gMihs/D/GlZGbMjIbsPcFy8NHQQiR+UgURj62rkvMy2+6C3dvtZYShykBRdhX4m+h+Yx
SoFCHPVZH6tMLg92bZRzNqmek16goxltg1k7vXfdoTJH1Vvr+ebO8mltoRLEZNOahyoHcdxzFYGd
UEU4GnP6XO8M4oUvCkg5jXusz5p4rYx+LqZV3zKXwkDUmvMq25t2Tp+Xflm5ZQGZXomP9m3XNFhf
QEIY1IsVVuPLWPO7MYe28itt83qpqsLfj+098ga7QpOTyuagOfd8hCY0sLVuIYY2o3tKwtpmq8SY
oxXhdVDnWbYPJJNJmOZeezVJjLpja5uURY2Qp9OtcL13sm6jLwZv8fe5nMLzUsOyiEni1Twf+aKe
SuiIH0xm6nJXY3v1TgsbMvmc2u24Y7/MnsYMEiJcK8FTWYr6M71S8aWeXaRRnITxGm8QTt0Fq+o7
KOy2LA/t1nDaUtkcfXQKe7zz6gUWJ3sipLV8QThbZ9pcbW7+GAV9e9s2Kn9EMkNelmnHbTiELVtm
7KSe/9TDCZqTHtw9OzS2md6tjQyz3ULTCdNhsQw6V3zRO+qomCDQOMsSHZZ+GKHRFkV+7UIYrKHr
Oabe96hFFIWNUoVEJhWxdLzqRsykl134unfXPb4HCxDPgjX6nid3Gc8zC2FJjdNgwtOYXm/CsbOY
5TG+d/uGLjJYAiohQfKxSuHAbk5QPM3tPLFRO8Ql7rp6XlJ4t/gV+qzVMkHE1oLuLFRht1iLK6+K
7PflNqJjJ/fXuEkXEEQZ94ta7Z1YRoWR7KCqQzpojgr9WOHL5LZl/bmzW2HHrBpPwgivsKSwseSB
7A99dXmuykYBeDBJXtoGNWDeTGep48FVdaew8OgarI4dYJ6ij9Do2zvpR+M1TGRmAb6cNWL9EsvW
J6W03OGXK8TVyWAgmSpyrg/p4hrzUA5b5yYWgqsiduRQ3cKfRlAA9FGcn2pLRUfcFdyisTVE4BQY
vhZzf4JyynEgddDtKSG22YROKgbTBnm2YzaIBWv43KxrdTdOJ8I6Jo8Q8Mh0oZpwpLoX24JoyR5m
+QHxL1Tbta91B0cIs4lL1xBfv+6JEO/SYteFU6/vR7spoUt16L0OltUCIJWYr0GtNl36JS8nC7Ue
rfxtjch/RMY3FfrcHUN9W0HZHY++S+mMlW+D2TR9hw7N8Vd325OmmmW7bBOQjt1x1XdgYrN9CGG/
Xg56dX6r2zr6YneUhMRRrV3vB1ihsFds+hAUAmG0kTlae84h9E9u2xrj/2uVBWwNzDEbXhRyzC2C
fJik6daYw9L0BY36gHYFLw7O4XGAcvoWMjsKnT5yhM1uIucXuPPosplFpVhJtKM1nYuxQLsSVYJz
TUeCNRy2kO+hY8ry5AxT9jlVdncMOMKJAxK44h2hilsVl1tOyWQottz180xaXo4BcY4obg1fozH1
MbknywH39iy9pZVh/IS/z3DuFyfXGcyh/LiialGLlWc/R61az1e8c9/1LLU9Zub0OkyIxDseCvks
yvDqJDewm3dwZSsbCbSQHzjEovhKyQQ0l2zI02e3cacqDtZ0xu/A0lMs0syCt4bu79GlpKXX6whT
O0/8GVE4TtpGqZ1rjwpxnZMPV3NHbtfem08XtohKZxf1NLm3Evug9jKzgOcTXy/hb0T8RsheOCDb
3IYgu1AWFM0dBah9mcjL+F+cvdlu3MgWbftDJwCSwfaVZDbqZVuWrXwh0iqbfd/z6++g9gWOlSko
4QMUql7KZpIMRrPWnGPy8KoY2bEYxrjEI0+kBQW90ME+GxnDD8IL1V8aSl620Bxh4YUE4XyNdbh9
hqTB2EtlLPXdoJXFU6FStvKjKMknL0okTzXEWPcFj3T5ZFZ1Ffi67Vg3rYPZGdV9k39ZYiX7xqE0
PxAbrlguyWviR6EUfIfd6mjhbB49i7IqDkat979GJRufh6BDyEUEhLitsrQqHwe7H0IepSmamrKu
1j9AslyedDg7WEUsEiHYGBgvw4yibesEESa/eEB34wY26tZfIUSZ1zmw8JJQ4wiUG6zGEtWeqeuj
VzpJ+pMf0fzIEd9+W+VrX40QxSrb5HS4TSVaZMrEs0PNFNvQfd/F9tEK5vJL3kpkRROQuMbXGjU2
ryIrjnZ5GQrOOGgCXbvEiec6+jK/lkP8S8EmEPpQD5Mb4LYme4TCXvw+YUZxC5Tekztj5QCV3S7G
9wYxhOMhdXS2nUo2sUtPJ3K8QNGsAnB0XjFWEZ8tLmaSkGN+JNufLfUhWgxjWOp3JlIjddelWtTd
6nZo4eZPUspu4+RMPxJL9uK71tp5cTfzBDMfxWqb30SaWZmbmh9qbWzEcV8hYqIR7XNzbK+GXA7a
j3CJIJxJVAjoQ+yxMDdqirE6xgGlbxMFVT9ReVZsenPULgnNWgpGVwYJhxT8qOy6lPDL77pNG+ox
5KHtjbComqsQhWm/x2ibpTciHnt1gxG+uDbKqlf3CsHYvIMwHtJtVJtFj3FiIuG+D22MlpyYWfuk
lowA9bGjxVsVY0l3HaJ3TzZjjamAXc2kFNdhrTvpYRFFDcEu12fDF2bYxFcxNtAeSJOa1zcOpJT0
G+WHQn8Gj0o1nmdhLXteiTVuM7G+7GBBvOnViRY9godJ0XU7tVA9/MTDU6Wp8idHJEgytbFkz5HU
dPZ5Cje2Jf+leHQS9j5o56lM+qmu63fZBJ2Ev7OtiemKpkylcz/TrMjY+K0bi7L8lkZd8mNgRK1G
Siuh7YLpjC+hist2D7aIo3bQjOyt1LrX6x1L4/y9MFQK/xNFmS8JDcsClWRV/1AzvQ+9IGM83Fi4
BzhiyjQ3brQswN3YpoXx09abYvSw6ZRPeTYrxoY+gki8/0OtXzNALMmX3jTL35UTzxl4qFj+93nR
8ayUaqkmegETMQUNH/U0FSPI05Lyomm/xHms3pbJpP6gypheKDB+eBVTGtRklbVIvZZa/+pjQb9A
dLDMzkucmeMmm0N7U2bqhVs5q9eut0LrClkIVVTnlICdZtAeYVc7L1Nvtf5gy2BfGvAdMPuxMe6T
6UJp/6xey/XYiqNa0WxtVaO8v6kJ80Fnk+rxsjjt4pYgf91uRJRAmbXYBoP2HNnxvBXTklzQeZzf
qGbQnKNHxyIozdP0oWbs9Njs0uLgWMQTxjOQcsFGxmuQm/iAZLsvn4+Rs8o+C6omFX3VyNgWF35/
o20iawvwSXLAHQ96oFuEbzGN+pVtXup4fn4pbBPvL2UhO55DKamg5KK80UpWVjMCf6BHoroQnnI2
JlEIMEzY+CjwJezTkS8GTCutFRaHriRHE8JI/TCTPvv0r8/O0i0FVQsaI0kPbL3hv0Y+1aYumJas
OCiCWWGVx3MYjX711HsvtCs+up+/r3TyjU0T2TwQ4IuDwPR9Jalj+tKp/nx+O2dDb5VVIB6mzUSL
Qp7qk+tRsZUYsdQhA1i1bUq7eAjxrL7M+I3vR3sRV59f7wRn/9YUoRmtEmelqSgJTjV/bdpkiPfr
9jBjan0JRVXkXpMKSDFNnPmdmVT7YgqfAnLcHwktnLaikTWVyrIxvyxmZ2LEHOufk95dynw5H6l8
fqrDj8PMrUHCeP9i1Tls4B+l7cFggt61Kp21vjXE1VL1r58/gw9erIWYS7cMNr78czKECBqcWZmn
GpMxZmmr1FKf7sElYvZH94P6js8cmxaV7/VX/DVQs06tqlHPu0OSORqlpvy/JRO5F9H8vjB9nehi
3t4pzZ11xVE03eQDfH8pFGSaNYZte8jEEGCgLLU9RfzigWONuocNgy8lW6K7VqTDc9Y0CGS6sbpb
1Fb7bQxheGEeeEu6Oeu7rQsH3S8kQaeCh6nSl95GSnqIdDA1ZBMPHI+cKDF3GfsQ/AYctLRNoNXW
Pq5pd/hm2wIrTfjOHkeSqn7iJqw1r1yt6+44wKnYOBQXApojznxVaKCHPBAXqklpqA/3VS3zO2EV
4X+ZzMWDbYzV4i+yyL4L8Hi26zQUZkHBLDpGNsd6AI6OyPDzIfXBy7Yt2t+6zphSaBa/fwO4C23D
jNT+IDniH9hj1neDqeZbvTZa/58v5ay9WvrR6K7U05whS6q5nS5Bd8iMXLpCYa+aW8WPpG4uhVue
9TARGKyvEAEh3VP1VEKIYTw0VKNYDrRVNosw7Q1b0GmTIg8mpCDZp5A3/vHeHERk0AjZc6AkYy1+
/xinLBHMgCr3ZimWVxqZ+o0droL2sLT3/34pxqi93h1KijfVzl+f52BrooD3NhzsntpOEKfjtp91
1bM1K7jwxs6/T25r3axZbNaY4E4Zy9ZM2S6o7P6gB9HyILoyeFRbAw96ri1Q1IZogxl63fd3LxMn
zJ8i4zQh4sgArTmZz5/f+Nu27d3nya+xDEQjnDKlYzsn69qc5RWWo2o4JJzv3AEJ8R7u0bCld0nD
dlLtrwGmVbibjfnVGiplw4nbeG7yXKH04SDmbZWXz3/S2dfDL1q1MtK01j2YcjJVCqsdKdrL4dD3
Snyrgw7bRL1RX1NfvjTC3pr+J3dvaBrTpCYRJCKhfj/ECrMaAar200FYJqZ/WuxDj4DQkTjbW2t+
cBybw4/da9Mz9BmO7TIznF1jlLTiid4e70k8mha3xfiMk3/IUGEpVlv80aO3WiLH+WvKapwxAau1
v6CkFs/qKMRzlkTK0+ePbX0sZ7diWgSZKRJBxekQ1qYhWLJYTodxKUgaT4bMb+yguDCdn7gD1mdk
rLofFOOS0+7ZNIAp1lSR9M6HQo2ajSCi7X6plmpbyyr/GkkTkhqUJXhLtXpvJXHzuPQ6TwyD0GZu
7XBrEZZyg9BN33P+mi58xmf7p/XHETiv81ItUzv9tFStSbt4SeYDyVQ9UvEh30R1+FJDcHmMhrG8
MM9/9Mh1C3k8T8Lm0axT5l+zhkNnYW3ozwfaB7QfAyCEVThV289f7Ac3hUSGWhPqFVzApxNvA8RW
ibVqOQhSSKh+xu2unPFnl8oi7rRW/X+4K7YP0oCkyTBiWnh/V1ovkHoAoj2MpiKugcDQNAd0uPn8
rj54drgLpE2RymHWlSc6SAxLcS4Q8x/wKPJyIFX9gpKrXXhDbzle778K09Ac9KooI7jWaZDABGbB
rjGsHoLEaq772piebDMNqK7qdHVyCmi7runzK7U2HbcEd3YAuYpFvZXZbWwUNUUnpAQzNas7iUHa
E3bMbthRb/qU7mMxJv9mP1u/L3aJOIaoqGN4QDX4/ukDjKmKQKjqoUrDeFvVhHsVvR5d+IzP51iu
wrV03aHQJ0+zkxthy94k6eOQFE6wSxD2+3MT1L7TjfKfv0mEcwajaV1m+CTXn/LXR5IosnMSrTIO
tkGxfbZ0zRusxrxz9HrCM1xK//OBdbZPYcxyKcXkg2EqeDvy/HW9GSQgwiLFOXDf6o64MXAfQL5M
CMVLrVIfj2dodUH18/PLfrCQWnww3KW2LibyVBmpGRlV5aYTB4RR2p5ZoRP3VW1OwQ0cgeFeDGl4
V+Kt7r/As24xRhiR8TPQiPzwFhPuSqvTnPZAblEG/fynnX9q6y9byxk4gDh7nGxHo9F0SkczgkOH
fuQbn3b0Pbfi9MJVPnjuOosoxS5DpS5+mkIGi08LRJeIQzqq6UbJtNo3Q7WmPxc19X0Ma3knxyK8
8IF/cFWGFm+S5Rup4qn2Va1lEBY1nRS2+OIqVFX9d5om2kuSdWS19YWxSZ0svRB5cj4jI4yEZKVw
SHe425MH2s714mTOkh8bdr9QZic6vllDobwto12izP3zP79ARyFWSOEt8Z+zsoAmFOD4U3FkjLFF
ZF27ixHXXZgTzoeJwwKzFgMsw2JpP9lu0/mrtaYzq6NpLP85iY7/qs0vLWanEw8HYJNTIB8nZURH
OX1fNJC0ClmTcYQlecfEZN5YEXykyCj/LTrGdqSKa4UDBJt6NtmOXG/3r3mgAMevVuxTj3ln1zcG
ul5vCsNL2Ton3rb/XYbRx0mPaY463sn0ZqkCjRg4/ONCaHm16XFxxfcLpPdpJ8DEPMxmmNzRInAG
V2vM/B5Iw3zllEE23DjGYDSuoCKPIr+DL1GoUrgcc1ZQBEq63QTTgwyDWGmx9I9I6H1RqsMXZ7Ed
QM4CIhK54JnGmVYpLpUKT8f4+vg4pDAiKL6o50LvIYUtY9k8PoCbYszKzQyZ9Lpb9AekApdyFU/H
3snVTlO2EUg6QeFwtb5TM192UA5K0PQXJouzwfd2T2/zBW11qOjvhwT7jU4l+i8/1gnw0YzELo+I
W5hI4/D78y/2/ErsPled+Op1ooJ9sruJ2j5cFqIWjmHGuxsFnjv6lqa3YDrw//lSOsFdEqsB2zBe
18lNFTX61GyKj4UyaTdZOdJRqjvjmhnevDDFnx1d2QziZcDBwmrO9Hc6RYzQ0Nuh0NMjUNwSp4je
+YBnbKS+XaX4hg5Tgh0N9H0dUMTvQRaTLxs53kZzVA5uQnfnwubifNy8/0EnNw/c3UxbS0mPBPbR
mVNzsQ8zje3d58/4o8vo63xFZRaX7WkSTaPa+dBUMj1CDVL8xsmVRxs80a/Pr7IW+v/eq/J0TUNf
F+l1A8H59/2bbFZ7bTF25VEZFDB6mdLfUhqZbpDGOz86wJJuK51os8wVstYgSi70IU6X0vXyNoUA
JkvFtrFNvL+8BS4oQqtXHumFWbcJZi+XaaXfYaKH4WcgSErhwPz7k3130ZPmR6BFNWo8uzwSAZrv
zHCsdwDMLuWrn23OuDeKj5gPuS/mtFMHsmFO6NyDsjpGaRX9BHsfIFerQZ/Mar+pMpRRkarTY2ec
9rvQFKaXmIZTuqg7FiK8KC4KPvPN5+/7fIo1LcxBsN3fnJKr//rvFSpp0V/1WtAcdWTYt5mwjGcb
lR56QojGfRcaF6a/D65nWyzAq0FcWqpzMv2lWW/FCcfHIzW15WFCs/9Y19bkhnah3FV67Gw/v78T
w/S6Npo0NGjLsDqiAbBOLiirurQk6tBjYDWqsU3y3NBcsFwolLrBjl5FOtrPDnT7/7oUkn2Minof
gWfBjjcG+X0zMVr9mrXzymCbDG/VJDPCr/FsKW5fpkbOX5ZZ26YqRjzEk239MTs0Ghce2wcfv22x
HTKZAXBcntbTYaaJTO3a9uhAx0aUYrc3pRr8W0T3+qw4o6J709ix0GA1TipRfTzSC4iW7mjk7bQh
jEhBQUAmzeev5PxeuApxLxABJIWi09C+OBvNTkdedzQXqG2qnabg9Sz5rx81bmENF6xNS0zHo3Dy
3lum/DgmH+OYc+TbKjHBQuhY4wufz9l0KfmSWfOYNNfT3ko2+PvzWb0VjQKS9UifQ7SbKNJxlcgs
UTcBnLq7RE7KFao50I7I9xUch052Ycd89kHxCxBl4pRa90gM8Pe/IF9mzjtSGY5dJPSbeRhnVMkD
uqd8QmSxCs4/f3vvZ2jWXZSYkhQkjUMyQ/J0JKpFTzCQWS9066of6C5LiGdQolFXG3JvGChEALeW
l4xaJ8ih/12WOYNyLO7C86oa8pSurwx1OXQQ9L/mVrkyFMcBsWxqYoH0FsuKry2i5pHdymhQrlas
Jbu4hFCWC1PK+33V208xSIXAqA3uTnXeZpy/NvVajNar0KmFdXD1kFAXUPliCmLV5PQX/H4fXIp7
5TiPs1Whs3HyQXZoZ7OiMTF0YGnZlVhPUOdEwR7F56UD+slE+XZbnBIYzZwqHRAZJ9sYGYgcQGym
HJwKGKhnLHP6WCYB4la25kO8gYrRPA0J0jM/L2hEo/wlEcab06y+JSUqICIPwdkeQR82EhCyirwR
XVE/FIYTiEcHIvw1WiLxJFS64xBcNPvJ1uv2++fD8/0H+b+7YF7BkS+pHoKnfv85zLG5QtIUhqep
tvAd7E590NW28+ppnL8u06jcYmWpf+WyGO5mggwuZCd+8MZWIcVaJ2X2ofH2/vrx3IrMlMtyGFRS
IlqB2ixmw4Qhoyn/fRzyHdInooDJazvd3w9T0XWiq5WDHuPc7m2xXDlB1lw5LYaNz5/quu36v7vC
/z3Vt+8dFcxq7zp5qrC7Z1kolnrIUXquHPfqdxukmtcqdgPFkOJGVwvnOlKi5J/KHP//lfEUO5Qh
mWC1kwm2rBJrKPF5HKasbl4TVo4N/7e+VkOjqyVrk0ut649eINUNuR4tKHSftTDKIjKyRfDJ4Xj0
cQ7Z1+0YkTMG1/LC1/1+6l7vbbXwsqjbYBto/5yOFUD3fFi1POigEE0v1eNkK526/okBHTdTHBXR
j8/f44l1+n+XhKJBgYVdvmXKk0vi+iRMMV6Ug500g7UdbB30PBao6OvotOOhmCqEznEap18GXVa3
zLnFrWWEiVfzN15YSc4HFZwXQA4GDROOcacrNNLKgf3eWv9F6xAjNUrYmC0zdscVFYMtMsme4mZC
Z1lU2uvnD+L9HuTtOaxlM9bOlZhxpgxaRLmEZiflIbTD4TpbgsyHCt5cGLznYwlJC409CpJ8poo8
qdEB4lhA6IfOQYOq6CmTQxpWMxxDgkcuDKXzK6FQYcwye7Odp5v4ftrRpnbsmOuSI91ekgMSPd8a
jeh9W8TdhePuiV5nfXZseeEPYXE19dXn+v5aEe15ole69FgRq/GSTrTWkE9qZFOj/m2GsLxTsaJt
MNXqz2I0dab9TvHgPyP0xGniWcCcXXDyl3ZCHzwDHemSvqqXCEE7rYItoq5s0VvZcbSTxHfAgXnl
3IY7AH2XFsvz4cPXwyX4flEHMt+8fwTojKfIMEKoWQC/d8pSlJsy0tWrzwfp+VbLgIzlOLpjsDdH
G/T+Kl1ANlhTtNVxmDJ521Dnob+rwM+2jBgvwGS9oHfoLkz1H9yaxQGNQ5o0dCgvJydwnHpGZC3r
RUdDetYkk6uhUvULV/ngXbEnX3EGfP/8++TWAJ+KCVZ9zRkgC7wY0rivEHG1LdIgubBBfmu4vl+8
DE7bCko2hU0yc9/7x2iieOqbpadyrVghvienM1/tUEQ3ktzJB0Z6TdPdNGDbJqoBTCFDHRuv2GvL
9EY7Mvccg80U7wXZky5lOknbvVqwgbL7xTBTWJnqjnJpn7QpatItyF/1GiKwhKEsxrjC7Wu1RKfC
0k3Yj07KH2IBbNudpsz4PlFyqNyauQfz1noecjtL4qpADPyTxI/+Ja8MfiOyiN5rVMt5QpA6/Nf3
KfVamSZF5Tsa7YcrVJTi1wIaS3cJL9S3ijKEtUc5YcA6bNcVICqF24wRA+Uuuu9xgdHYaTctQHyD
7kGQ/AdFW8MjU8jpcRwL6mcQ5svJt1sVp2RXzIBYQS8T8NBhFFK8vEyVCO+OEgZ+gsVYeFraaa8h
9bmvHaj8P6WB15keTIDdfbKy+mgsNjiBplPsXwV5LCvTPy7v4ExPKtha4vm8yeqSwh+yBCNqQTYy
TrtpMUxPw62AFQ51SLfJ7ZX2gQ/Pfh4m8MgXBuYH22AGvcXERsOWut7pBi6btIFhUTRHExNc5FYo
LggTmn/HeVg9Vs7qNY7FtI/VHk2G1sIHxgvz1OhGDxKxifxa7dLt3Bvllc78f7W0kb1pC2oORGFM
1xwA8UxWmXYFC0G/sAh88OlSUla0N3iRxc7w/UCPMANOWjw3x2JsCKDJGiTSZqluPp+VPvh0KRQg
TgZ3hcjhlCMxZDURpxOswLrHfTo7o+PPy4BaP5yN/4dLsYJKCzIH5f/ThOxQlyO2ccmM7izWPjdD
01cJhLyCRjRfKEp8MNeC8SKgh4enrPPf+2cXSBx8A+F9RxFpWE5pb7B6hE1xM4iljtymC5yvHZju
r//+MN9OW+hlqIiczraQK0ATWUFx7A345VLKkj5HQMRVbEcXNiPnu02Kumw3GR50pFFzvL9DFXie
M5kOWc1ripG1DLEXRVG6H4mjdOXYJBeOJx8c2U0FSIxiI+JAQaufzLui6rORXDZKyXT6NnVNRZzA
1dhvtYGimWIFP0SWAutkU3AN6zDe6HSjL+wxz46DlAvIvmKY2tRo6F2+v2nZz1NAHYvXmmAi6uhq
3UmjC+5zocYPRLIH25yf6GK9SDf1TIjk56/3bFRxbOcJcDxjANOUXr+lv0oFupWEED1ylWq62v5k
EP9Wdb3c4q1JripkXXtiuMoL7/n8llnr4HrRdmR/TTXv/TWLpXAS1kHtGAKava7x+tbumgjAWaZs
H9NsxODe9vmdBbt1Yy/tvxlB2B5yz+wdePBcfVVpvb/+aGYRunupHfWg6fx5ZcAni3FpF/omif57
VWePi1yQxhaDGeH96ZczUiRHIJYbRyqx5P2FRczqjGPVuQGLmRHS1s7AmXWkcj/1Fs8ZxI4QsInC
8RzIfZl295GwzZfOETAFyrzBPZTLmTzSKR6MwW3GUfkKBsS+IaGmvxuKINh0mDJaT8twhJZ0TFd3
T/DHmtOSJJyF6rXZ5omvMtqk19ZzEvmgc9Q9LunKdBH1YR4J5bC8CG3UIizfAVbsibipVwlBBt1s
pi21ZwIG+24HDW6CQHOyPRQr+0olkFvZqeYAXKZgQQZA3zrz4CpBqRqugSWpRjeEGXzT6ZFxK+Nw
GF3UktUDURea7jZFodwLIs1wViVQP0NDz1+nNNahkTFwiUuNMJ4uZV53LraU4dDiCdsR0AHaL5hy
MV+aGta55v3Lw1XDNKuhPGWptU4+yynE8VtPk35cmiAg38oeci9NS91kI6aaV+xEEDGqxEY/Bm3q
DFc4OXF+1oJNntc1UR77c6jFX6QQ1nOlUYN1x8nSv85jPJBXje7uuiCC9MKHhdT49GfrGD0o/IFf
pXDNdPp+aOPkJxG7wokqsTnjwO2T4aUp0sZxrdQmLbegPIIpdSUOaLJ2Gq8PVOUpWpLyqCdTRi9r
gD7nm1YY6Lusq9rbLmy7X1mUiG9OL4zmeio00A2q7BvDjZ1muunE1C1eUSqxtRv6AbZIFtjJKwZt
c3H7Gt+EW1S282voRu2XmeFwdRsYGIG7BNYUbKeMPKaNMg5YsUHMgGYrtQLrlAMayNgupDHHnpq1
1SucHdGQKiTyJ3McYN+ihdbVzegEJhmUojISBl2QOt8gdhUzJR8bGFcQddk3OGOTQVzfWD5w5Arv
EtTgvau25fLiBNN8Q+ROHhAr0YZ3fdoBEHFmgZNCadLlixX3qfDDtBL7fjTLaQMbJbkLlX4KfEDl
4GtjG96Hr6a989MsezAGXZulG7jJ9q8sLJe7HJMgCRoN1Xd3oMZ+LBpdeZgMwi6pT+L4HxSDGS+d
B+u3nvbYxJiAgy9FmoP4HgAcOTcduRyHsgWd5CbaApIHMgZ77DQa4Y7IJnFNvWu+GmVOCKrSNiW6
vaw3XtNxqYkYqwj72+D1FFCDCDh+qrO6VO6UZnIsfyHCpLxGbRFk27Zow98EY4zimXiHsfUjRQ1J
Lqm7ab7L6gX3+YIY4wgBt5rvHSMVyRd840FyMKvAEIjI6n7Ev6rGov0qlSCzoQwkYZns+2WYBhJH
i5mg6TFSEEYg0BTmntRbFr2yCcvvCQ651q1Skep+EqZKS+OcooRb5lm/o2cPAYPjQAAdaDar35bZ
dT9IdeePqEa0ErjJBnwKpElKR5U2crsEQXubCxEpuGUTjZMBPdRrznIkH7VhH0A8nAc2GHmtOcn9
HEx65sKnUMdd2aU1CKk+6fejbKvOG9OmGjaBsKOcNBcxpze5rWS/qTKYt7OeEGobBZoBdmZUzTuK
aM2rLlu99ugHmDfwzhIseVMAaHCqoICA6oF5hUAlnsDtKHnIVK9P6lU1D5KmJnXj5Yp2XaFc93oy
iw31Ge3Waslh93NRg3AlkKzUrqAU1V/DaRDFVdHlVXo7mJETk1kmib9sqGRcqX1bEqRHgTv2ErFk
r4CErXs7IMzHreQoKgwiMiQ/t8qtO+5QLms6PRNVMJj1PdhM8afvKkTZcywk5KQpD2AgZElwN+pg
Qa6nUg3DPTpiZ69GbI48RnvWegoJT5qfyrHXthNp4cW9XplZ7LVq0OZbtRwgFNB+xPG/RuKQLRlF
vdyjS4MKFighLthl5ONB4t+CPyj54W5pT9UrcSnEujUaLb+txiv+6eDv7Tw7zAYIbBoZjYPS5cSM
Uxl9oZ8cGBtVTOm8SaMguOoAfVguiJfsdVBr9PlaFC2Kn88N89WYasVGc/gdfuWE8Y0R8/sAj6lp
7EZWHb3KNjbkbj041ki2K/NLmIIWuwaRScK1IvHwo2fCrwMsYzRYJsUM+VNfrHWG1LLvVsBh221B
Rz0trK9/6j5toEITm476GkaNA0psjg9BawMbw85LdGwVLVO8s3s1/DEtDXoCbbBbk4mpUzVPBhkH
/yJ7C6MBYekSOh3rfk2NoloRXZHBSVyaytbsZ5pfHSTU2IU+xbEhgIpFuKytLU+oexxk6GTaPBOw
VP2x20IemMRhSJUy1H+kyVz/quqOfZkp4oQnK62o3M1NZR15uUvlVZ1FmGxXRumTqGI199lY9Bpy
4Q4oW66v0t+Iu2T/Tj7CRsYNQFQ9jkgIM6LYilxKBBkAawNPuE8GO8VVFeYBKc9ZqWzW/MjZtXon
g46a01v2FzIjd4RTqtKrSTX+rpVmW9A1Ecl3vNjG99nsiFyglBFrGyKgmhfqbaHta5OTPoxTzpMw
nFq9baToiEWdtG9JUZj4+slCd6F99Le2WXShp5Yi/sWcoZO/42D6d6WkdrCzgkW/F2Qw1X4wz9CX
2ENSVunsCrwgt+pQuwDzQ0kjKK29OdOQ8PVASVjtSAAV4K1M4grHPta3KdlP074omV/ducqVFz3O
nGeawXkEcbEm4rMrE2vfychgXSBE7k+UtGbmNUoav5bx1OUY/pPsRu+ypQdcROSkSyrqqPkQpaaX
ph2ikR10WSfbsphTaJspQChoEz2wrSKN5Rc2dWv2AlnXP815FsRMjmNfeGRrhRrRRE6muxUUgXw1
SFecwsaQL6stFhBhioz6Q12I/LWOxRLuYXUpu2SOwStiHZ+v5ZDHJtg56Dqulmfds0Gq0KECJfLo
jGpU73u910M/Qd7zpBd29RVhVPVY5BFSW8Yve8GMA/e2CLRScTHZpw+mLV7NWpLVkuo5k+k4iZ4o
3CweeNvJZKubSXXIfwxL8mivqEEvsBVA7t6wJ1EonBHT9h/kvBwkFgXTcBf0WpHAGKx0+Z2Jm1DY
uF7I1GZXZnLs7GTxaFGtllj/50XftXNKq2PM+pH5wozl7yLtMu0hC2VwF3fKSEuA+bsnNjk2vzOh
s8BMbaLD9+tS9ets5wRqCBBJ36l5KNZNTOZyulOBiGQuHcbA/lYw144enJBxfiG+2OxdOc1Wv+tb
wD1byrhtT6eFbiAZqDqL/TiDvBjBSHY7thp8TSV4kfnaSRYlOOjUnparNFKr8lehkKvsKQuxqNve
Ds1jY4tkBsK/RF+lXmughMbWyPY9Z78f9FzBDk9o3MW1CWz0meRBizqbYzmuEs2D6ev2VB6cGAq/
P8APGzeQJjQ8NKXNn4g4Anl0ipL8y6TO0XifBU1l/OH99cpLGqBfAncZK8p1zTwTbjpCwrLbiFkD
dHMHBiqvmzHfCyPJm2uZTVG4Hau0M5/Jh+pvQZibT7Gq93JL21/9A55hbnwzD7vU7xiKrU9IcDNt
W7JYU3/KSr2ifdTXCx412d84WduITTBCMiPyL+lWLErV+wrFqNjHxdeV6N1LnXqaI+qXQUWVithR
GaY7Tc0W65Ek53TalYvWTL5FXmPo2XzBik+jakqYubSZwLouHX/3yWwJD+lYecjVQFRXJJ6xgVji
XnkIFZWARMuJQNrpef4qO3NmxZjrlAzCOUvDW/gY8V1SUMz01YCDHFZ6+Ehba6Cs6gV9iX2IWqby
iF6XKELq4+3zQJppfcUpBrgOt53/V1WKdc9WQoitwMI+u23TWaM3FGqseQaz0aNhgIXcAZcbrE0b
diY5vmnT/uagrDzB0umOzNOi3JYEW20dfcxDpEWmRsyj0GdvyAb5g3xdUidAJIJYbbi124SzKtPG
HKWBbw+NRXxZ07ZfJoUYMD/Ja1HtQM8092ZTK9N2Ujmw+TLX5vYt6C24qVK1us2RZ1ieMoZZhw+e
RDVSxLP8LssR4rtKbWq/pqhmDR8skEFeMNTqJmwFYvYSWjcpjguhXB2hqMULO7BkY09t6eEmgz9c
EV4G6CIGw0XyYc3Kps0zK2/SLKHXDjlI+EhLWz+s85JYmtiRtTfAOuNUQWpZ6kZzvsQAEyEp7PC5
jc1OaTVlZ5FGp9xWJEeRPEs0xG26qNpj7vS14elNmBDvvTY4OewowvSztk8Ok6FMPxV1TgsgqxMS
3rJpncYvW2FNoNKEEXjGsLo4NboBt8QJDZzjYxpKfFn6+Jq2mv7HsRfn62yManKVCRNknYiShMNc
HvxU6n55IDdRhznaKcZxABWpA18Vdrllzp3QZCa52t1XTWA091o1La9GUJOQ2cwj2O9gWGHNEGw5
jrPq/BllYw6bYXYI9O7Iqqjoes76t6yYiBZpGKbjZmznGeq5MS+mqwHndW5tmFeLP/T1OPrjOOb3
WY9LFq/4yOqnoj6avLhIyOMyrSL6Kdiw/7KCcOk84JsKTm9QU3z6UtAjTEg/+Q2uNpdP3UT3ALtR
O94hnJ2HfeDQ1NhRCZ3+1NDX2J4SEPILPplT+SUEasOvzNCBiL5SrxI3Q+36lIEli7yyojfF1EXc
Ac+WAyc3GzfHMkkJWhaJFhd0H9LpPwcY+f9H3Xktx61k6fqFDnbAm3MJU0UjOpFyvEFQIgWPBJDw
Tz8ftDt6WEUOK3ZHzMXc7Q61lJVAInPlv36Do1aOn380KIN5w33RWbgfA01w+JjOA0pxF0mDricY
/gCO9gF9R8x4BHILPGyVOL/Gp9NRzrEFqPBCxDJSuyAQaUlCEtbA2w0lHb5k0+akaNqVgxw5Lshh
zmk5by0ZmizIAJFfJVbWBZaJh82Zoo21EekTnVoUzBVWinjcZbey6bZn0Fna13nOaJ1wKg5Pczot
17SPp5ssr5b43ES/31J1Nco19iDJEpiGGH8gABrptcyzuFKLhcAZeDUtvJTZMH6NaSbjCxIkIV4u
jrTP2sppX9YYx9NIR72p+MNqplXoTZV4wBCxu0wNcClf2Ph2+WVbdvc46BL65/X9ApKpeKo8K4lA
s24wxXBw4JxExVUcOsHZqM+UvzRzzUv0Z7iTxgau+0HVLXgrmoOaXy2rZj7NneMgEig0zk+solKT
FBlukb4zW3LyB3vsf6yELGsw452Kq2SauZcz5hrxpW6YwB4DZZXqz6ktH7bUiC8rZu2fPKOZ0kgK
EgZCK3ecmzg17es8a9Znsn97M+Dfan+nBJk+Ty3FM6ks8/yIuaDElTZz9CfUpIXOkClR1bEoje+g
eMl9MeLCxOU800d/pPyXmMF5zW2L3yuiLqGwuTSQ0h22Hty9o141Z/WB9uZiYjSMLyR4xhCzjzSc
yhQFsv5EXCjISUU6gNwbdtd/7+Y8+/0xJHzEX0ceD+1CB5pEugqthabtIYjUFOx0ddLXz+xI/pD8
rip3hxPr6j7UgmtszX5cn4v8Z5F91nCPOzH6cY/oePQjCEurG091iPJ85ip1teAc+0vcm1f9d/uO
7bHRgmzYN07Y7z8e9hiTPh71qPdQG26TmAqjlgZim9X6hUPlhaJ0/tzheWtF9mIGgxxP9M/foIxH
T3r7Va/Q98LGvCruJ+aKx5rj8Hy/YjZT8th7nFoJp/x4ktuLOwA1D4YDIDwcDptTVS1iJmnPeliW
BFyrvxWnwA4xPdEX+3hidKgPR5oUcCV9HOvnWRlv6CAwkhHY7sjNBpurfqd7Dx9P7eNVw+I9HLCp
cWKXBNk8NwUtcJ5mnd1+PMJxV/FwhbwhA1l1kygYkNbPwGr+JmNTfk3ziTHewLfbC4KMA1MW3grk
wMNZ0Iu36PFp9XN9Lvdm6OyV838WtvGvj/vVEEcPal6l1buzXj9DI4+66jnVTvHTjmQEb4c46u+g
JNTwG2IWXH45ZWvdl375tQ27aL3w7pLbNUj/k6/31aS21fHqOyKtd5CY7tfPqTvszWzfDmCOe6L4
9mVyVivfEG6d+JTeXW+vRjzqm+ndIjunYEQbJVHc7RJ5qt/77sf6aoSjXRjomHoA5PJZVdSdqZjn
Nt7McXxRyBP0kzdt0D8r+9VIRztujPg3c4alfkZMcQ4hNFicjoqmDIfuChvtQNXkLq9fOu2ksdK7
2wQELUyMNgKxdbTewenXhl4wucT38Dguqq/ZhSBmwS/25j2oTBHmV5jR3y+fFv9UgtK7G/6roY++
A3oyi53pbv08ek/D/IU7YDJ1oWs8q8m1UqZ703j8D/aPVwMefRXwmmtj6Zz6ueKL8/qvaPsDvJtP
rMv3X+arYY4+hZVerlNh88UWou0+395ihh1i/XNimHeX/6tRjpY/Eo3UGMDLniuHSAcq2izbffy4
Ti2No+WvL6YCg57H1eBi20egQ9pmUxHMBGudkle9u+2+ms3RB6CYBQlLGmMJN3B21qPziInxqWBE
7c0o7iZkosUPB5KcMfvozbSrSEx9nbVn3Z6nWzhfWMeOOL2vdr6GxPpBrW375IpepEHiUl0G1OXF
zxy//nCYTSjruaxmv/JI9+2EMgYa9DiIoY174t3q20o8KBNIQMTrZiMk0B1HTX24mxr60KiFbOOf
EEYhPXC1nIvAIecqDQC1syzsW8P9XW2QAfmtOc4XSBAILhkN6dxps2dgK2ut9aW3xOvPAmEAtIrJ
mHqfeqdvLiB5OOSluB7g+aCkQMUbA8Ef9dVFAmzg0xvrqNw+Xk7vH0obsWSz/NoUGoeTclqa2dV2
fLv5GR7rlvDtJ/kj+eLdgQ6fp+KaeJhTJ+GbN35Qb70x9aryqs80gyqocnOuKY9rfLPw4Bra7Mmp
yLQ3pNfD+gTy0+EEoaHjmVRR3FVP2XV2Udy55/Yt1D0HVOUTGWgJPtYv1Ymz4+OiCKeMw0FjbZQW
DBHqvOV+9b41TYDx2Mdv7t2N+tVt5Gg1LkLmFW1kTlqIdb6i3SmsQ6W/Lbrxh0m7oB6evPTXnzH/
N7Ivm5f6vu9eXnrCL/9PJF5yxv7PQbr3Q5fVROoexl3yV/4Vd2kZf5GLCokB1ZqubvFm/87Qtdy/
0CLgi4DzGRooPLv+nXdp/7X5tLDrAbBv2VJbmK/8V4buXy6EL0zo0AxbOBH8owjdv60f/3vrsqBe
oDJlGbLRsolhFHq4HhNd7+wcvaW/Ai27NDFWp9+58DI7MCDbTXeuVjY3toCXEmAiPH2rSKK/tJIY
GF8WeR5jD64lX8ll4pYrM1oefmGW6Ei0GWe6qqq2/9Ttto5yq892+ZhWoIdTqezqrtVoJ1tT/ki3
tW38qnQGYw9Km40+anp1DuPJqi4XHHCf8BCvR9pRC+CHsTrp4Bd6J5xQxrFOfw/CzhhAeU1xtcmG
5sZbXJUrVIPJM8DA3O1rzFtINstkQudHX/sWE0oHIu2qVHzupduZP5EHz304CXz1doNtF815Ih14
dCOJRu0WcLMWd2acrTQfEwI7IteVJTmyIve2TCJ7LXxBbsevyXXTr7Uybc73XY8HuJbO3h1gYvzb
HIbkS2xN8ktnCKbjuYnxrRuS9DOW9DBm236oosHQCRYZXQXDNkwE6xuiHLslkN3YVSTuVClaijmL
3fMmceYn/F3zb8I07ccsQ1QdQAqZ7UDx7KYNhZZnRG94+ihoL69GoGFxf+Wtk34ryiT+POmz803A
wgGxzYvyoeoqkCkVxsdDrcq4C8E83Os2Tbi7Gb3rfc9KdbzDAr7tsF8eqz3YOebUNSTOXTKT9IJ4
Vh8uOkLHKuwXa0ULYxgOc7Ri7tJyUinuGmSk9xJ35IEd+LNpdPcuffkUHtBYP8W5q8tPet4D/2KO
vu36k2f+zvNphIQ7k6YVtszVjXLHJGqllUq7hI5UYEgPa2fOuwWj7DuDfuLZyMusAmoLjq18JC0D
wpTjFIFrNNmLmojse5knSb4nZa9qKCgShaSAMu093+7LnAtKSQqIL+VIUthqmNAq1JIoqh3fkQSw
6rQhDmupAqPhc205l2mHrYU/J1qeIoMmguACIvT8u3LNWTlvFCfpMMBf6+ouKZtG2Y126d0tbddv
rCJdCwdT6b7PJblOFxpAen5OmGd8348D0WKhOcPm+OKaaOV/Sk/Y+SVxBeO9hsec+602LSiOeIlT
F2lbBsRZS6PrfqgKkh8GqN+lT6CPA+sGcLH5DMWocuiIKbXbEiufrdNZaunJ9UhXe/Kx3k3Il4FN
ke5rLTfyT5M+TVcamWZDOKlqulFBerpHdH8w4/EacOjbGOmYHTYWeWF+rkrItYCzFCw+CUpmQUxK
nte7vs3Xdl8vuTZcAAgb4kxVhE2BU9Xm7GcaMbsBTkbjJylKwkljpR3aoE5FnkeW3hBTQ6qEIfmB
tnqnibS9zz0VomlbmFZ/rlizfLAlaIPfV733XE9ormmYFspTOdXFjZep9LBExbvgYeYGwvh8fJya
NM38hIyga0cfrTyY43R+aFYvg7XSiioHTHRWxW+SfFTCdBYA6o3eNj+IfYDVp0Mv+BGLmZDB1rKW
JzLLaChAEHlpKe1+l7M9kBmcWyt4q90sWSSIzVD3rY0rgC89MFQLT/vuEsPr4hm+ac3Ty9fpRtPz
YWAl2ZV93ZqZpvuiXjUyZJXV/WnVhM8FRuK4C8ldZZmfJ64x3LWeTWgqdmQVdwsrQ95NlgyKTNF3
ukuiR9M80LsocW01jcuinzQaDqNTbI0ILLb2cs1KAmuQiG5OBcStefgQDVErmura0kXT/SzbClHg
kqS6GXmJ6/TQPJyYBBazcC6mYsC6M8WKQ4nY3IKMLdD2tbXrHili+f/ilt4qAFqwKiIaMVeFbZPl
kMtEPSMZCtS2Jq8hCWCINY8F7YdH1ESz6tOWnkcw8SX7GY/eQP8xtzy4FlOZtuS/VhAMvVqHaYPo
ZGn3btcthd9hjP4NJ0/xMtr1+lwvinpjVMa25+SdvYTQDGAaqbMkXAHjRSJVaIFJCVHEIfeDvhpi
uTKTtEwna0iDoZosK4x5XXe9t1iPWRkvke4aFxCO3MBriy5m86yW3bTM9ujLcRkfzD5bMn+QtnkP
6t6MZ5Dp5t7vVTH8zAZbRzkKrv8zm3qCl2Iz1fPAy7B18RXX4ttc7SpW4BC17jm6BY28sNUuaFw6
Fk1TaCsJMSiucxVXaVKGeAsP97qCc5kfE7EIlkNeCta2zO9cIqM/K7QFxyolHTMLAA6jLPgeY040
vD2mD8oyqt9Gmzwsv6opA4JstVP3zsyJX1eqpfmc1BVQbkwKJJyI0bY44+DMLdDaVozz/9dKyP+7
8embxcv/XExei256Wg5Kye0v/F1KGhq56ZSFsDGxeKX38u9K0vxr85CAeKtDvkDvvZke/is43eEv
IfvigEX7gghs+0v/KiQt5y8s7RAXYk/tcNHGEvAfxKZvt8H/riNtDwYtOCZ3XxU3G+yCjm6LrlkL
b23wRDaxJb6zFa25tYXl4ENF2xQ2FtmAn189GiqQJRH167Dy7aZ0OCK+Msj1cbdHIsPBe1i5roaz
qLR9oVmUSv0FIwF7n+q1PP94FOfwbr9NDO08TwnTyi1O9lgb41E5tnXK7XNBu/VNk6Zyb1FH3Yis
hL9MWof+YPSTkwSt2rt9kFY9HV94wERutbKiZZqqfbavWty7Q0PaHnEVkxAy6gY9+aX+eTh2VxJF
V85zj/w6I/SOrzGjjVXDjbnCNYdaJ1k6sUaVFPABCG9MCWuCju6b2NE11NejlgRCLcSKte7AoYsn
BcGvIzFr8fWcy+FZhSsFdWMSgwytTGhPORTmB480QTPgvlgkl9xJp/u0S8c2atNM/QqtV7BpaTgg
+YQhSsz2DXh/fm5b1XgRT05xjynGpJG+MdFPp9/tVbdiMcpqv7pF6pyt+PjbOHIX9HClU5gBHGpZ
RtVILQppoNyCngjniKhjumuFs0VGMBrE1r7tEzP4f3XZWBUsCJvE1da8hYZl6z4sQnFZEExBp7qn
vYjoBJPoUDVwcAg/fvNvVzTmq5Cf8Hzk+CWf4nB9UfYLA2YuNachDIyRFM23LchsrUn0JJkezomV
9kc8c7Sg+XY2vdK23BAxHw6YukTcOsVAo2lt6j6k6Y9fEiwdLgKW0eQ3kstaG+GUpnz2xj+ZeGNB
lg6uzzYHlQFRELrynJhhXSz5d4vj66exJpwoqj1ME7wzS/tdLC63MOrmcodZZ4PeoBn1z6N0u+1V
0XvFGx9lI6YK5M2MVRcHk0YSSkBvHj2DLJXW28V5k56X5Jpqvuus5MMicOckM+ABfpUjye8Aj8Sm
hG3bdxfwPvM6sJytp82tI3tEWHtS4L9dUo+fHJdlZCobUIgI4fDJeYsGM9ZykHtM4xrZ6SqDQe3s
M3K3HnS16s+yxtOuPl4eR6rCPxsDMl5V5+K8SZSPLdK1whnw0kq0MIkNB5NZJcdQwBCBRZxS5stp
yD+XSV6QEZQlD8KEE+mPZdVGbuY1X0mUoX+Jg8QXYlbhaKNd5Y5hqepU7kutbL8bMbdcnEGEuptc
/hZ58PWJBX7kMbjNAO9OBwsSVMGODtR3+NiSmkTgeo0NzD8EWgfJ776satqc/oBXN7U+FIRbLnMk
qcLHhdwRQ6V3QZaJ+6OUBFwNa4JCmzCPtcIK2rVPKc/ow1MsNOnGpG/lgKaiGbFmTkyXCKomHnrf
4w54U2UzyXu9K6FRLjkSnhMo2Lb9H64JsBUdYpuD/g+LrqNOiS3NWjO70kLJOi9ROdffxbq2l2T2
2See41EHYXuOAKSkpxs8zI0CsZ1Ur5ppBb+iG2byVTDURKCfFvMm1igcAelScrsNMrbvW2vw6pd2
zbJLZBiT5xdGXWjBx4vy7YfggiHjs4YMG+do9WgLWZSlXAivTqNlGkgSzrVva6tsu6YLOs8d3fSl
RvDix4NuYNTRowbiwrQRbS1GAtqxy2JfJwU0lz6NzHHpSqhP5iJ2ed801zjQIFtVcxQroVWR6SRQ
1UhYcawYUnO7ydznLjmI/pqW3Bg7T4xOUOiJdQN7NSe0fEPJfK6xRfyJi67eBa2Siob7p+J+Htua
zS1V9fwSeVRp+C5sIIYYtPFmcIux3ZWSw+qiE0b2zUrZffyGHuEaOeoC/U9HqUI+mIemAPaPYX51
NJdkQmPpO0Il09gWV/kyZGdaFZNHMIFHnCcJOmlyz/PqBhF3bwVspOteerVJcN1AiK6fkkjWnFjJ
bw4iTcU1BAwOUuJmznD0Uvt0TWLiJcpIr0bvpRqc/sKcHOtsJqdvpxam+I/GszZTCN4plluHy3nm
NNDhF5VRJqGWOZ0LY81uPSUYLaxa0qW02hPL9s23qmEchucVEmQCLmj4HI64zDrR6YghIsOcq7MV
Mu5+kelySZ9pevh4sR7ZpfCxbmNBGnA3DzEba43DsSqkUYLwrzLSpnn6NPeZsd90I/ROh6H/1nij
OoQZiAJOhXFzv6a2K31IoxDSs3HQf5/4NdvWcLBL8WvwsOOwhxYMDvvm3dpxo3dNGfGBav05IS7L
9dSQAtBZY/EJAoUIINqtz7M7kDgLIeqLbhGRsfZ2FhqLlnwSXQauErfliVeiHbYT/35OOvYDLDkC
X95KfbUtgocItcgAbSz2shDanastlHrZ0iPhiYulyf122tRVU5vFK1SjsiI5rsuIxW681Q7iJSZh
Xrcgcwct2qFbNc0a98yxCGlGPamU/SUkOaXbf/xQ31lNvF4bIpaNaJUb0+EbjueWDPcp84gYX+yz
xsnaS75h9bOqtOIfb/109Gwezh+zNqrEo7GsiV1c9gT0iqXWfvbkpZ1xDa+eliTTrl2zTx5Te7XP
iYRbd6PUQXDSdj1ROL6zP2w3QhYRr4vS8ejrWR0sIRKSjMOcQzbbEZUnHga7yveruXawEytZz3/f
1X/N/z95Ebd/L9DXd68j//s/q4NJ61TGbBM4Yx3tEbivt4XSVHFYZmlDmLGs1DwsVbOFAYo48Ett
VP1NEpflEJYW9GNPNig9gNVNLxB1Nev+5I0OMO/QCiOcyqXFYIFEwaAxMudLvsKSDFAd5V9G4OVT
ZtFHrc2/fz1XX6ptC7tt48+fvzqwBXKpbcdxQotwdnRY7ewBN8UdIZlTbJMNXJi6NfsG9d0YAufE
JCWrxoinBb/mlzQTpdrh2mIQwOlN+rj7eP06W2lytClQj7E98Y/iq3ncTjabZMnQlznhoJDBczEB
bClh0cTTzRRPmQ4/UnNvobdaiOPUSbkseEmImI3MVnZzvnkupZgEokNLPflpzkcQa+TEVRdapNyX
IQbPyhRkfddclwstG+RcdfeizFrPAakYGIT0+mpVW7tcGyPVA2cEsGzq4Qvqt3kOhyFNH2zozQBZ
jDD+mBIkzViH29wNMisvromXmR4GiXeIWbnlb/jQMEhbyvch6BGsAI41QHK7UvVIb4SojGysTCz3
ZtG89R4a3PxSoyCTV1aScp0ZHQW2PHpXtClVkrW233QGDn0sle6WiF+i/HAU+yzzNkXktVrjmcxt
bq1rnFQ/skaxnwuooC+EDMVqBIiNh5yzDuVTKsuG8HhZc7Q5iUEKTNxVJYsZJqMN1zg3FExjRdOH
iFuSE9eHdz5afATczVUOPAfrrsNNCu8wKLRGo4QY9DVXosO/uRY4ohCHXp8nM/XJx4vqbZHKbRuT
d7T8dBTYFI+K/b4Z8zpbKiUc4bLfd9OCPNJp4l02lOmFGwuut8niGDsunfKX1TvDDiDnn1nF/vnw
SE7QKCu2TYOC5nDWVrHUet1LJaxyk6x2rVrPcSOpQ6sffs5Llp6AiN57yNuhyqG/2YX+CZ159Z27
9Vp5BZKhEKkMmk7NFWGMXORX1dd362RDkTnxkP8YUh19urZLJYMdKgYZb/ZFDLoUj92BfkHi9WOg
m8DsIhjqNp3Dbi25DXFrolNkT7gOnWl5RdR8pZqbC2NVOaR/x469X2qVj9rNSX3uBaUYKip3NiMV
8PcBBnyRh/06qz9FUeaIdRFuyTOLqPDJR+3Et26kOQ3/rioAy00FsyNJo0MPYsvLPhct9hUEldOd
C9rKlabvoSLYkqfXtg5bnWxkv001+aBZ4Elo8Gb3ZkoU+YXsMfOFoO/qri+7/FYWWayixcw9fZOU
ldoeQn18V4qxSfe0KtZni12yDCxOyGvcSMhOLI0lJwd3xoJvwM1sQHJRziLAfl5v/Jl86ittUjm/
3IymYUD95uqhuSqIERz49N7FSKb9Y+dYCtYmlak+xniCqWGGRRGYTCqmn2obkxU2L537eVnqmSaK
zBHDEj0wfF6lVkCFMkT7WRQZbT69ldljY5tC4/bZkJY3GHZ25cyTy0mQF0brOwRC3wg5EKSBK+Ta
hQmaagNdWz2AhS3D7Pi6UAgbb3sbCVs7xqYS0PQpP7mi6zhDLEf5nsVZ+txaDqRAAl3taz6A5rs1
IvTg4iL6FzRTtEIGe27Ouli1fmuIKoixM83qdkl7+0szCO+2M4f2HsnL9HWBKtT4Zh8jqcrTgnNd
epOJSlJXJrQBjZJ8WzS9qOl5Kl4RwFxVEh9hjgCNzET3LVU6BN9ZDysg6L1VkTgf1e5DXtszyVR5
o1yZ1kAQIylhGNtlQqj7pqKRdmHbi6qe5XTFbgrH2myR01o7N10Bl4mYXaDIZMLQ4enj7+nt97tZ
7dF13CIXcBA/2i7cDOBKQ7gSLvS1I05AwvgGsVxbqQly5U1T9PF4bytHTSeqDMMTeBecvUfjVQjL
MwkjIBzQLAe8pPiBbmr1VWoo4T4e6u3UIFtQfIC8ULGB+h3uhNVYFpbI0H91Red+zdyyuHYnApIJ
4Wj3wG+n6Ldvp0bjAHQRhhqdAgr6w/G00RiIaZVeKBCxBi7tvIs6IXiMvs8pouh7Rw2HGrUhhi5b
SMFRcYi0XCmElXvo/Tqwrbn0rCts35XzKV+0iABe88tqJrLY11M2XVK9yjt6iHiZffyI37nBuKQQ
UebR/tgcIQ+nbAiT5ms+eqGLUMY7k502rdFUpNXtkG768hF7gGLHFOj0m0u+nrKrfgOL0KvBXcQA
ITRsg99xOL7blVpleKj0M9RUd94wgiKPjhM2Iy7fXqIuVyl6+xOXn/cmjb8LvtVYMGFSeXQhUTo5
WWIuWVezbkz7lD5BFvQ5xrrIUYRKLdbZN9U4eIHm9dkJO5V3FjVrmqkyPr/h2K4RfbnWCQxHwsRx
zF9Z109cCvshcEVuT8HQyObHx6+YuwYP8ejApe+EvsWGXUVA3dG61tWlygpcO0KBoR+x5t2qPiXF
sCmburVbzkZvmd3QtsqkDr3ZjbWdliJbvhs7I+1DzxTTM1WJcIIFTsMTdh2ODFICyrydq26beI19
QoHXyJpUQTlRYwc4LqS3TtzlP+th5E7QgYBelQZHVZi5ffI9o7IX0WQmkEMEHjbdTnit/V11oLL6
OkoCBNlqLg3qEc++guhYYpW/iuKbICVrIP2XyjBQSDNf/KnBzpH2dpVcjg7oSwRVExTVy+L+Qmth
EfsEgpTszlOuni2KhhPBWk0AcRnQzq9aLnEejZk+PRJB79IiI283mJg+vAsUx5CqPV08oQ6bJcnX
MzFkK5G5JpaCA0fcnBRF7LeNK0U4oC+81qSl1vBdSD2PvMyNc+Rwa7Fh17ryUHpFk/gpUscWi5A+
plkwpMoTxwh89AZFKOywmX/ep0m/9n4DPK/QqEj7FzGN1mc4FflvStdM+FObJMl9lqt9Hk5pjM/C
ksVwtGQ5LGEpjOne7rNCiea5WdpgkprZQogtcDuq+jQ1/BzDHCXI5dQlnxpIK3fYhyBeVuJBnk0A
guAS4IIOUtIiLfeoeuULGu0281Uxq99q2iIAlOYCm0VQYlzELZZHPlSopqATH+v05VqDlHjMi6df
bD9gqk6BWDWo8Gk4NxoKF25RS0efj3Kj8/VZmM9sPcN2q6znaa/SQi9vjCUdm4g+oZ2Ecd/wr1R4
2Zuf6PGs2rmW4F8Q9HES67tKF+vkm54o2kjtE/BUWoyuhetPxpyhT0Blqcqq3kuiWRp0iYPzfcYr
poTHoHgc/DgT0VowiZgMNLU270ajW+cze1Lmn1nSxegISBT6paaz9SuBYJf5jal4v6nQLOfCLQwh
9plLxMPZFnTfXmRgOihLhSt+44k9S1CHKv9EcGI6BlZnd0rY1THZaPVqLj9G9H6XDcsmu0ozaNIB
lCBUmm5t/tLWGPOdvFXYijJ7ppXnoawdzvSstfrdgnB2DR1lWDTfaKw1iWY02lFrIW7EJaJTmReX
MkhbNFPXoLU1xQo2VqIMO8zKrNAr6vqBX1IiVc9SnCk1ZZ2Nc01FJ37Z5YnUd8TMJOmJa9bbPX8T
IdFy4P5O+LN3tB0tudeVpQt/LetqsJAK40nKzqmlMDXUJT+XCVFeBfrl3ccb4XvbIJRfrlQuoB1e
vodnTVI61uwu4FAlZRQduRQrFWc0EeH3gu6dpbWR09rznVqNVuqbAij+4x/wTn1Bcie5CRueSZlx
9AOcHoqVInF+qok3vLBGoV0lGIDg55KekIW884jxmMYgfatkaPhtf/7qUtc3vYT5aLqhR64Mt4+x
biMtm5JnxVq7vdVYxm5cklOug2/nRylKtolGh4cAJudofmSM9qqKf2xYlWI942xY9oO1Gl9oxdx/
/CTfnuCMtJVPpkfUNhDm4fyW2SBdYgSc0ldVwJVK5lDHkAxYwihunIoHSvFtD99lXp44Td+ZI857
rkkEDU1U7NwORyZVFf5ip/Jk7Um7VgUuHmtqul9XnueJ7+QdCA4PUKpE0k0pFEHiDsey6jFRB7P3
QgXS4/gDgpwaDmOPxrqkzx/SbTbXi6x2bNSPwN4c3rbapwGWBEoXGE0yQu9NTVPi3IGx68dv4J3n
ALSpw7y2Ng9z9+g5OEKwg7gkNE+YW155hWVE5mJ1e9M7GZzy3lB4e+NKj/UcB8nRYk4hRefjasah
02WAP5WWSr/u9THifxOH8fG83m4Smxhcpf9BJrVJo/zwmS+GXa6LYnqhQTcr2WNqVJ/l5VJp3KIV
fAYSVxHn9G+1PihHM70pSKl2TvyG9ybMpYcOEu+fqLTtz199vbQCKm1u1BgyX1v9zmclfRSo/Tu/
og149/F839kp6GzDfbPIntrcCQ/H6gD1TLsQGP2LpZU7eNjt4qfszvlOI6aVWafqV6xD2xNl8Dvj
Ah6zOW0oHv9hHo7bYHjQzovuhrCzqQRtjYyhplDbr7Ii/LpNpn6fkSf8z694HDx4Gf7pd+PlfnR7
ne1YsXEuzjglLc3dOwurleIKI3PUB/0J/PKdXYoZwo2iSEWBe6wOIjlCkQ3fR5QDm0ckPbkQSkzH
jcZkKZ/xezLPDWtyTN/2OmifH7/YdxaRg4G6prIX85CP29xOMaYajIo0ShY3ua9HOZyD3atXSilP
hWm98y65nHOwmSZSKvbGw3dZuG4BqQkKjrYuQvtkmA3GOKU7wqUFJq6jSi2cCOfIU6r+t1PUmZ4F
QAynQOU0OBy3henrWgZNWE0azm8HQvI31XXzcy0erbOPn+a2HA+vUIdDHU3RmNoeHxA6oniAI6Yo
MUQB1IFRdeKz2P6d43Fw7t3ADoBv6oTDKQFODrqa48qb12n9yUU/cVPTz/qkoKwIHJhju4/ndaQf
3FBfnRAOODrcw7ngHlNABu5Wud4VZeSN7QgzJcdZCmf2LjebyFnN5jrG4vK+9VJv3rmob+7wT2q+
0Trr9shbxsS3FE3JdzVIEfoDcofwQMT9MWwWiNcWfkWnIrL/4N/Hj8jlROTubsE2tI52DhxiSjxG
CeNbcNy5Ske0R3BGk/JLClu9v2mB2Oi/xlCWA5jBXh9N1JO/B4do9FDpKly6Rq/ELSvRU+e7Csmi
D3FGm0B8iUx77MqGloZRyPh+rIz0ERZyeZuvGialkH7GL9XqmhQ4lYmjJ4JAIqKtAV7ViaP/nZUN
Zg1KzqrbMsOOVjZiW4NbT5pFcs5+JKiEbme3eIpjU3848f7fWdggApwA5C3ASz2upPJhcSpHKZLI
AB7eTZXUdoUxure9mxvXINfrLQ760+eBu9G1KbzOpxkYSy5yMJw3qXqUYv8KYTrGAObEQ3i7fW4Z
IniGUEvC9ztOr16bsSSTKUujVOvqfba6P1J7zC/aCoQuoQrYYQiwnmfWmp6o0/+wCI+WmOkhOsMN
n2IPduPhV+hm45LPjUfHuurtKpSlqp1larm2oSPJztnpVATnhllo2LkVi+48IM2Qz7o6tN4Vhkek
m3feBF4SLziB+1DTnO8YVmfVvhowENqfeIXbnnD0a2GmaRQrhqtCRTmCEiFcJckgQDSkA5Zh9ktV
+l07l/jhjbmnRE0szbCw0+rSMvLRJ8rMkJGJXfY1V0Lv5eNf88564seAKW6J78hytj9/Vbtw0LuF
q8Gu4rVUu65WxhfLcNdvH4/yzjaJWT2EU+KKdbjbR9tky1XD7NcYvDu1+hcWMOYfKwG+WLz0RBNg
TXiiJDsSwrJPbsw1UnNA0KDf4CN0OC+I/rpou8yKVOwviZnLmvLBWp32Cu5zvFNEqt2mEID21tIQ
RQXORkxCYql0hQunu59SXL0wKC32OFqeKhfflKx4vQNiQnykaYkV7NFlqEWJMLadbUXmLF0sokc8
2/y1Xjpsv6XRansxt9hQkbVkP/T1aFWQpGw4Kh+/kjdFAL8CFrDuovLWPe64hw9oSXqlqsToRmKu
J/httC1hSkPI6RW8hcaluEAjlEcfD/on2f1g7XMNpIPIN4oBHnbzRwuh15NJEVkeR4M0JfCZaa7t
juoViaVukKMceWg2jB0iFuOzjmPgCyRK+YtvYfo5ybgBZDPc9jdxGwSSdobyX5yd17KrSLZFv4gI
vHmVAEnbHe/qhTgW7xJIzNffwbkvJaTYRHXXW1dHs0GQuXKtOceEkZW6Ln2uZS6i78AioZQp7WJD
LO+L8Y8zon5n2S+EG8ZZJN+N0hTvKGVTVODZPCZ+VSJahrdZuicXkmt5KCZj+mHZGfBRNDDa20Kq
hXNcQNItF2nCJz6aBEgctNy2APfxdyZvqZelhXkG8PBOFXPnNyKMG90PX+FamG5/I1ORbWMIEaQO
cXYVIME3sPrikNjSx0LpE0IFY2/vxbhZEShn6DnDhkUut+41mxejAz2FTaoLWg5u55pu8XhoJscZ
d17A25HKWjfpBI6bKv+wo11faBjtpmm0hbvDHfw8MHM5KpMVn8xMmEHrVlCnvW4+eyTA+LE1TEfa
edrn11/Ie0+YMpi+Pl8Ai+DmZpGBGS25rCIQmgp/Nk1hEkBWPE5zZwS5bbZnlMLJHgXiZqfkywN2
gq6V52swN7i+cw0tEMLMqQumqjMu1VIvfqkq6cVOoiJIcCYA2O2+k6mk7kSv3N7uqh1DmcEEklDv
7UaJHluvhlwjAZSf45vOJOmYD3ML/tHLysWPOnxbQgMeuLND36z/3PD6QrEi8x9v2xIQS1Y6UAZR
WGsif5kwgp8kyNiL7EvtcSyz4cfrP+utInK9INUIj5c8DeqR6ycsTMCoABu7IPVydV6RhzjeyiyC
21tp7h8nxmBhZ6KEXKwZLVAEp59f2nFiMp/qQh123vVbx8369xDzSj/TRmO0jT8lhyGZ2FS6QJnn
ukp9EQkAk0iMh5iwJQWuR7KIygbZ3pCdPCbkVx6tqjR1Mh+gMx8d2kKPqqhl8eC2hpEH2E+YBzkm
2q4gwXqrHFg5teYkgPjWB11Zkt9r7KD9gIg7ezNSN/6jmJ1Ya2xdCTy7EOpBxBhi/HZF0x9yEJPL
Uzcs2TeFvODiMKZ4yX036rpPuT7OziEzVf6oYkjtN8lQRB95bYyvhjHlhDGMoGJVJQdDW3RryE5u
arVF1I7aXjC/6oSOxm3yFTOF9bKM5Tz7GmOrM3HGRo4MF01mgNvCiHyrLerpF7ESuaDHUBYnnZFE
Bbd60WDqZTDZ04+CyDS4m2mrHSuSgOszeNe5vVArx6GWEnR2MTgfANrVaPvj71mMM2YBVEDS6Fv9
lMvBOTPMVV3UI+X8Z/aEaAOzTZHIvf4Sru/Y9V6Hz4rzAAs4PUG0OtfvYBMzRALmVQcCT+IZdRIM
DjNbzhZN+p199f97tZuL0d5bsQx0zPG/bTbWtqmB0Md6GeScHPuvUjGrb4VbaRozhVUPp4yK84OD
asTAdkqnb5RHhv6hIgZ0DqmN1J+Z1ZErjTCuVsGuS/FH0/tI8V1VWebHgZjgTzmNVOciVv3hQ6Hg
334awb8iGBdZU2PwceRHrxe15gt7Bk+TqYvKRtnn1YesABh9bFroxodp4nDqS1R3n7zOHjmKIK13
34oGWXswWbZREr+XqcJvVQMHzuBgzJFDt3IAVLxVR0iwBSFkXYHwyRwHy3qyRCLaM8de781U5e2v
Iq2WCcX9kKuHAknjO22eVcf3Ch1D9tibSAwtYiw+1KwEauDESf3EfDNGwdd6XfvgtAuwAqOgyXSc
eO+sY2yV9T+50ktULb1dYxEqk8E+WqPtnL2aGNMwBxD4hjXHioNV6U38CUpC8yiYs45/7bm2D9uz
NMJoKNncMG04M0bfsTqnkAb0I34e7Rc09Lb8asbSsPypV+kJ00YmIVjaA4KeycoafLTMgA45xppf
lDONHlhzHD/Lone/jD39Kv4/tdR8MU1+3dWx3gwHxbTm6N0ctw3xb33uaEf0Df03NPamZHRjpL87
PW/dD1Me9RMQfYZ0yHjGqD8UgzCxTTH+orop5RQBQbfTf0TirZFxHuItSTSBA6S0OIuEoFXMx/1Y
fOR17/I3QvbjuyJ2tCKYAfVWfp95C/PCidi3LktH6XtZAoq4bobp/WTEqXnqh6qx4MxjaXZGUZlH
6sJuPKqRKQWxbfTtDloBSPPkWUq2HGZ17rJTF5UyOUbNHFFO8h/rJDymUievycFXUL4DgwahLf4w
fswITvDMVhzrwrK+A3j1Vroz02EnSozlJcYb/75rVfWrQNTRHU0ZA68bdS/9aikAZX08+d3HHLgR
HKp84I/qIsZORyxu8wtyl/iHjWsiPnjwOmnNdDL+FWNMJnZFIsciwWBIvYNpa339rosLUbwzBnuh
IZFJ9wfS1Rx/fzHOX4d0sD6+vhTd2X9XNwteFmQy1N369VJktILdQe+GgN7jSIZqlFzmCAoS/rp3
dBn2NEd36pu1ybfOC6n32YCvLxdbbTUXiTEEANxJAWDiwQFvQplChyIfAkQ2bYi9s7hUKNh2ko3v
lDj0cTwUks7a4jTWv+1fB9pZ7ydQy1UZLFUF6aVOluOqEThXrY4SqZ90KBnGXtDmnefL2Zn+NH86
Jc42bdxqOZvIdiIVDdI7ErrGCnIUlaFrTvrnpB2t0+u/552b5HrU5lgs2GK2eWHDsLJjYraWqoqX
U2MbnIPsecAd1fUXB6AYbb9yT4Zzr6gyIPsghGGahwpoU7ArmipUg3CyQCHQ2QmKCtAiQIl4Rmuc
jwp6wTrWHuq4Z4lEWt4Xn1wnqdozQjD7a5ebo9gpq+49do4PLicsBLgc9a9/604F3APATwSO4iWf
26VD/kGSrd+n3RKQCrn3Gd3Z0dcOE5ZwJpkM0Tbvdd7JSoHTMgR6U2fv2xZxBEoc7wn5TbrzC982
epnVrSN35hDU4li1r+8tbRJnNIZsDDjTGmcUCsWl4X/rR9T2AU2BPijIXgj7PtMYVYBNMAoNRWVn
jUeOqbkBYsOeQ5Dpo3Fo4WX79izKUNV7y/VffxnvHOSsVfeMxEh3GNFsY7fJMacjOpgySLqu+Ixr
Ln7TFNX80WzSxSFeIB6/tVjGg0QxLAKkZH/OB3ILdv6K27YK8bO0FVZNNOOx7csQrVOdykklMqUi
hx3Z23H5sYyRKAQFos/Ob/O5/ZBo3WD7Ms00FZd2Xn4ajEX7ErOXrqbosnkZ0Wz/zJpUfVgyLGlI
/AsCX+qxll+QSEcfzEhbdlbnO18zAnaOBwjZaQttu2N1GqeV3S19UAPFexyQtga9TOWj2lRNkCHm
f1iWvNwpGdcz5qZgpHvMEYnDt8W8afPtKDF6SbdnzuW4GfAbqxKfSaQzdhtx6zdxcx36/5zyDbI4
t6wBNBSZzbqJzoskvDkkqqMinAQ8j9uNJsJbQhzOZdv0YZGYbROuVftTpEXV//CMGRSjaWLRdJm0
XX9OXsm513IbCDAeMgdzVLVHsSTCp22ZPVXd8ktj6945ANwuT5z4GLjT76KlQs/v+poINjwPNtIQ
ALsvLsWQzD9SrMnukSMgQSlJZOyA+O6s0Bx2OWdjEaa3qLqbRSMrbHso1WWAqqCZJRG1BK0ifSog
uvBMk7daQkQRNl4dwV7dQ9U5TLAtXlo60f8Q0qH93vkmb398/BkcxFfNKB3Z7cpAb6GM2lmOAaF/
CQYy1ggQkER8jIRK2h1cACL/5HOWq6uXloyUFBHtt9f/iFtTOx5TihGVeoDRG+Gi1z+D50lByKI1
BoNmdFrQEMmCxqqsvMcZxtB4XEgg1wkQ7loa0qYQ79plnstDPbvmOye29Pmg97Ek9EYI8S2yp7YI
Mo3wHn+im/FtViJc8LbMxSXHdzKeJVECOSfgRN/jdtzOOVhkGfl5dOAZHOClur4T8tMyMhPbMcBq
VKIAWLpzSVxURoVF2nM6axNrrMguOb3MgAQjzUDIiDr/gFOKDqgKP6Pp0/ridE35kCZqQwlvNOfX
n/ftOkz6ykqNp7vMpHI73mh6mF8JWL3Aono/4fHFEV/V6NwQ0b7HOzC9ldWgXkrEkIEuM7Hzod+9
PA1DVXfo6mn25qOje5ZN6MNmkAkSFJnMDDEdSNJxoqcS2r4LdY6xN4rXwhoJYZkssYpRI2WnDP07
iL1e92zqUIaBKvXCGmd7/VstlssUSkf1wjbUuM9ABLPkKdWGQXuDNhUXUswE7S3+CoRCSpIoUKlG
oHZ9WnoPXtVX+dlODAP+Qj0OBBma5NwFhbasvLh5Df6WGmfdg6dU5DdOjF/1iwGGz8F3mBjtxSRZ
73tFikQPcaWlJp3Im0F8G9W0u7VRyc5tmbvELEmwuvo0oPmdhZU8xkQcWQeyMHAwZnEbn2EndlFY
jTA2ILDE2UUUVUbLNlEjAuxysBQPsre7724/NZ9FJM33sZ3k+Se49fmFWD3SvohhrgNXL8zmBO/V
fHKgWBFRiAFlR0V3W56hvcGhpHL4QECxLZnk3NPXkiYfuj2nT5W5ksdJHA9Uva7C11/yvyemzc9L
Lcz4ZBX8sKus2+u/jhkjODFVqtEY0OJuTcIQNA6jfoOKC9BeZuoiSOh5lC+aErccy4l6LbA7Tovz
U+tEq15Mre/1L2qlqJ9e/8vubDqMFHFqUTbSz972lpEqDm3X6X0wLKnyzUqiysem0P4YZfcFMMzi
v365O3Wqw6jNXPVudLIBrlw/CNlG6tBXa+MpNjAjE7bSE4ie2InKMTuWxRA6hVobD1HfN2SEsB0I
X5ZEihEMSO5OgBQNzmUpJarYerTxpDeLgXcsF518K6MpeiuRf5s7f/btq+JQJrJXMiCkCW9uenOO
l442Rk0iOt2IIVJGaFA4EFry2HRQEv77xbgUa5KOYAON5+Zd6dhaYvCGYIG01nnIp9r2HQK5wphZ
286lblc/tjhq4HX5oxVob6q6qiCDUx+rBT5lNQJ1a+rvCp3p0CzsmBBAp6zPI1UmCVoqzOmm6vZG
G7e1LM17JFTrMJ5Dkrv++399F07k6QzNvSWwKKx/Ii1xPk5eDa9DJI0TKIh0JRpwi3S819/Dvx/3
1QdJkgUdUA1tHBZunBPXF04AGwF8hIQhJlxmD0Osqi+iW/L82SJ8tQkT0TXZSceQRizeSAl0qGSV
fbQ0gt1OajG6v5n5Jm+bnDoutHJmxezvyDMP2dC006EQpFGTOzUTM2pG6yLOfZLf2E7UB30+9yD7
lpJwkoF44ALjNdGrptK7X2sxxxBLUeSh/QQA+15MqTodXXuABdryt/226eVLUrDIzT3QrozzS9c5
yc6ycPO78Hh4MgzEcV87ZMhfPx4EkYmpx+kSrL24/0feXUTfaXWQj4MGZHJU4tCVyq5Jd33jtr8L
+mzy6k3OZeyImwtXVsRp2VSDSR+T6mGKdMFOgnVF8elnx9/qCD/gAQsOveEBnurX19+Lmw+d+0Zx
hlCSQSrg4c3ylMd4wJO847BXENQ4u9aEMzDTwoXM0Mvrl7r59hjuIMkkUHztGVL1X98p5lAkSpXg
EXdVGc7ZMH5OBIPpQwzqPUjEuCbFchqYPZwkXhLFp9ev/5fOtHnUKGEh1cE9okmzHTikqcpBKm60
ADoRDk8MGiTjoodqn2piMVx/YpZb+QrpXGdyE0vlaI4VXVOIM1lyZoEHhcjpQZ0uMorxsKnzMvt0
2/UsSCYzkgeYbuYHhT/fhVS/ZD24mYw8J0ericFTa30OXPInQc/2dfNmmdj4sKviS8qYV8OSI4QK
IYYou51X++8wb3vfJnIPUNQ8fpp+mwc/ao1BmK8WeO4wNg+qomm/JnJKxcuQEKZOes+gDcdWx5JB
CJ636M99bNAnIWJoagLRzs6p7IRJol/NeGaiJIyOoiroJr3+A935BlclK+x/ziMuUr7rv3No0iqa
jbVr3yU487H6LyuQxnWnZzqi9niK8bCRkKwvUbqzL9zWK3z2NmHY8KPoA9vbaBw8W9XKwyVQb6yg
2cIIdj9J2c9/eDQsRzm5k19dk445Wh3nRVhEfmJhSeJvpFFPRzy36c7Xcts14i9CN0mXGAohb+tm
YXANQqFdlbfVYKr3Hnb0fFlYonXfIW/tzFmtfujZpX1R9sr7GkX7+zZT7Z3l4d67g5Gez4ZjM2vU
VvML4HacRS6BKDiaQHAoa7wJjtfDlIdiMDU+c+3oZ0MUekFyaL6cZSWs/Jz0qEIPKva/+qCQL/6W
dQ0Gg9Hi4j7iIBdvX391bqo6gyMVYEsDsILr3HTU9cFO3bJ2zEADh/lSY4s58tlq74m3rD4VRVP8
+M/XA2XoUEpQHVHYbT4pnPADGkvcnW5rkmkcm130mClK/s2JZUIib0VXaefruN0ogK/QKFp/DAP5
w2b5HGsrTeIpNwO+1ujYdR4oA7XMiao3ZhwTWTYzGcyiJXRxFyw7rZo7byO7E+Qtesm4Ee3tgB6H
8oSb3DUDmdDQFbGnrxzGRmiPHelxEfkXc3VWXTzT2mgSX0HkZfJoImHdeSHv/NAcmnkE60yao+P6
lP5VP7X50FhuaplBM2Cc7LHFf+84QxdUF4BbjlOKbm7nS7zdIldgPp0RrBq40m8q+MUbCYKNrWBi
7PWAQWmo/LoQyqOwUzPfOTjduT96nNaKglzFEH+9r/+6v7zWGddPJRdzYUm3XQ2Mviji5zktfyET
aXYk/dvLOTzMtQHHjuyuFKnN4yTgcNKGtI3DzDJATAJ+fMAtMne+NkbWQ4LWbe813i7yf68IqA4+
31pvQKC9+gEBnrCUW6oSsH/YT/jle9gEbf1OhfWCUV2vj5077GpK/65T/94D18vajP0ZzcBtRIx+
fVmpV5EzZbEbgMvUX6hkvSYspnb6qg1I4w6N1xu/TDVSoFY1Nc0ZeH7ag8dwuD+QN+CtRhlNfQsB
BBichEuuMuqu80ulZ8k74LsTx/jKWJPFuzl+3xJE/MFGNQCHU82HXyPAwzGM6nj1k1ZJ971P1eFL
OREzflCtxXaouO0BAp3SqcVx7lPMIjUl+Av2bZIkCUkgb3NInHBEeaI+dNk0POhV64CtkGnyT5Ii
M2B82hCUpBLASYLrPNKkrxUo/qa75h+4SrNIZCIW7gxX6eT3GLG/WMfosfTXsof/KyTxv3lLhuhY
LhTYx7RmID+TL5QfE7Ovf+eJQMtC4ELfHkQ0Txlq1YwbF8DnTR/1kvLWY/SbBNHsZE+zJYmpH9Oq
v3gqv3WQ5aZXMhg3sp8cEqBnVLxo0WHybPEpogStg6jVoZNq1qwNBwbc9O3GwcifFTXF9oEJOMHR
W+g4c9OuRGPYaSImUbdTuuUF7k+2HAe9lZwUTINIwphW5ZPg372Lyhh0LJEIhHZNVcVZIinTduaY
1RogYZAshLJu5G+7c6kKASZ2X2smsr97WcMa5NTronLr4/qrTswmzNNxbh+xWEaFj4KFkGEg2skf
Vk7y9LLJbvTjMEzejOw8AiM3l+bSwCqJ4CBlyAu+OIOqxeesUrNzpDsjIEwI7sqBkqdBVyrWFHRW
lRl5U12T5k3JMc0HJrTJA6OR2OBqzAwPgF4U6zM7s4EERDKcwfg7VbCJY2+hx6APfXwxBs2OYW4p
gqDSSpJCD1x3/kUANi71EXc7IctlWjwPaLmBhw3LnyyKrF9EXLjFEXsFLTfs9ZPPyiiTJ7q4+T+Z
lfPlauVoz8chT8gw16Fm/Kxn2Ar4F6Tz1NZe9oMHhwnZUoAg7GyCd9Yr5/+HMusci5nm9We8mLRE
ZsuGeKYstZ/GHg7Cru58FwzmU5fPcmdisLYeNssGwxfOhZBmqQ63q5U117WhFGoSRkhwM0YFliTN
uIp2bDJ3FkWGIAA8cf2s/YFNOeHSmV7soo9Dg5mpFpB5Gr1hvuq0R9uR/UlmefZRaPbexPrO08Q8
TOVEuY3ieFtwg89QaBSnSdjLuArUeNHOQG6MF46g3YseJdbez3ej82MZBtztuITQ0FUyt2YXx2jn
KoZXj8JOd7ofwzL13zjuNwK6gJJ5j24bJ+fSqMB+CezmX3sZ4UhVNVgBx550quKz09loqko6xS95
hcftbIFaIIs6wpjt6zHJIMeu17RPmlcSNtwxvPiZMt6tw6qZUFnMDDxh55AhaZB7DmT0MFe58ahE
pSoPkHHnNzSjTJL9It2oQne21Kckb+RKZChMQtExjyhIr8pqFejzRpRlJGtkVAhm+NZVQhuMrDA+
DYrOWSEp+uGLnc9Ig+pWcRSfwUXDdEKVfc/MIc51ILUx2QTZ3DQfBmtehtMEqWgJcfxq4DrmRvvR
1A5Ev6nQWZKzOXNQOUVG2vmA97SRsq9yWHdicBGCgDYoD11iV0BP9eol0uJJ+mrFJGsF8C0ZOQ4I
aE58nd4v4dGGPSwWLdfjQgr0z5m0k+ei8dTh/HqtrN++3ZSOGNRZAjmGUqBff7ROS1Kxpso8XIxE
t45zNYIhd21lDW0GiFBYhX4khVsJh6TWLt0yKEdvyKPxWNQu1ElbjOrCA0z73xXpgJgcmxHUNScu
ksPmD0ZkOo8eeTkcwNU69ad5cQ+eiI0jsJvqKGxzeoE0V80+aOs/k1IP4ev3dzN2AinKJMdlOcK/
RYW+6V8O61Q1G70yBCcyIembbWDQSyJp56RSbzwmYxEdDrpyzR+VVOOEOn0uf2JQix3f7Mbybdqm
YAnmpnbPDRll+jFxXdLCCbvXlZ0V9M6PYSMFQRCy2hpupDFW3pWpETVNiCpBO9YtboIU8fr3oUi/
yMT8yk2qH19/QH9dqNerKKUlCDqYLTTC6QBdvwC1C1BlaEQTqjYtrINRk9Yz5a1aB03W0TwUiWZX
R32ukDiaSiVRzCrlNPuV3ndEWMx6Kw6AyouPKOAISrXH3o7e2K20T2M0UbLxeWcolwmb/5TiZih9
e9LahiaMjazBRTT7NsXM0j8bs7cwW51q4Xcgmpb3Q50Y6Rs9MWYciaaDrj1JsQSWyjTgaYhyIE1m
/DseYuuLhYgwxT7sTfNDrhfN94UZOeDnuGdq6Lg9wyZVJoXmu1lcvaTK1P8oFxnzUuNaBTSSaf1H
HLJmQcqOY7+3C36j0NPysrvQD3O+cAAZ5YOFFBNqDpqQb8Moaes72Zg+e6T58Ey6svojkkRluMUm
CYI7niu/a/m+Gd1GygnEnaqgZF2SjJTtYqihXCI5PFJZyK/NpE2jnxgEt1w0YQ8J1p0C6EzcesWn
foHhcxqRu7aHXmMt9HfegJttFC8X8D/bgL/L7GWzbSeA6u1FukVo2tI5jb0B+qSv/Ka1GGc4onzs
naTf+Sz/ykJu3joGC6hrGHtxVrx+60S5GG4vPRIjMz1J/DzWDU4ZqtkdInsNkZJT68DOkcWZLHFD
h91iW59qxLHVSU/syYA73er/9AXJDk/SEHr5Qno6sxvosJXBqUzW1jOe0RxAtVpS7xgzUGNC18ty
DFlGJSW1GlX1G0/G/TOZCPPoFwyBPFjotkJ3l+yi370olLelJ+xfhl1Cpnz9sd/u7zBFwe1Qu9DA
cbdNrQnHp1OZcx5aU109zAvAtyympV2ptnei0xjvnJTX73jzxOlWISDBy4B9YttolGMhpGxWwFaZ
JBqcI63qnr2iWE6v39f2RM6CS7VCz5yL0ZPa0qotLSZKnq0hlPCUnjNH1HBFRfdmFvq88+beuRQT
amOVjTAvwlR6/RIhcKVfaE1F2CHlPIFcRAvf2e5bmkLKjvnkrzd18/j4RNauEkMIhuKbKjDSY8yr
LiGxfSmsMlQ4jsuDgkzzHKMD8F5GObm/I62LLoM1zL+mgQ17GHqE+W422BzsCsinx0y1ZvWQE5h6
9hq7LV6IWFtiX7V6462XF2RsyQF5nM+LI5KHvm8F0AJFiy98m9YfqXsDVj+yziafHtPwubXM1Q9b
Lgx8ZmbU/VG1OvGJxEnDxg1GY/Yp6uzdZIzbV9fmO/o7qEXCyVDw+rm3So0It+l5CqoyVUc5eoP3
IXIU5VEpBIdyxZXjnkv5hn9N43CdQf4l2iAg2Yqg0rLQ1G4cqzBTcs87dL2ln7qssx7LQVEfMFFb
5zIlABXu2PDbVOJ5Pgo3FUfPqKyzR4bDwQL9+SyqRR/A764Yca8skEtr6lAd9M6Id0qr282cFRVQ
ACJPNBQU8ddPiXWLYgpZ3ioLU0PYqsiWOvSPVq/nRwFZ81RMptj5ym8/CQ+YxJoeoa3/bMW1UePm
JVuMCHFsiOwA1ND6VDkFMrGGHuDrX/paGl5/ElgvsSchD3NZxLcIQxN3IVyhrg6XpfGCDmeWVxch
Jn8rkHPpvdQg9Y6YNtRvr1/35h6ZDnNnkHwsjSPQFgExk6WYNzCcQjG7n+g5ZIwdzNwMZ2m071+/
1M2bzqWYA1uODbuchXfz1SvuhKFs0ppwSeb8t1F25okGU/kDQQAdGydedo60N61cpF6A5xiC6dAt
PAqz65fGZIl2RVc3YQ8j9EMSlZ1FLAnWwaZrx1NpaVgvkqTn37OBkGm4VCF0NXdntbv3Z1jUn2Ro
ID6jgN5Me8pCNkAMEhHiclB+Zpp0jwgxbNLisILRNxvNR7POFAOvoVscBhWJ1OxWzc76fvv0GUVS
kKAHdDmjbCVjM9ModbGWIVQLbX4ehLf4PDz3ohXxqPJXEGW1synfvNK8zpzdV9IDOyQv9/Xj1yT+
mShNwe+R3XQudJqd2GqyUxlPy7PllQSsDJCumR8WO12G25cauBGTXuQ/1OBIkq+vLAfDFAsorTC1
h1zDS0dyZ21R3FIQZdHObd4sTdzmSovn2+GFo9V7fTG+WWXGadyFbmcY3xEeaOeuU2u/NfXR9/Bu
XiZM1DsXvXuHqDth4aG6ofK7vqiQBjN8ArJClwOUr+r49tvG089Fk/f/dRXk/tiePAY5tBwR715f
qsqhQ8a614WGmtiHYZDfYfPJL2bnxP9xtuUw7IHysyKtHYq5LUMFc0pRNoRyhk2iOA/zOPXvsMj/
SLLE7VHucfB4fUG6fUERLK27ICsu87Q1ovjfIxacxApuz56ZjjIWP50oT8g1j1z74FoMpw/6VBoC
D5uAKj9b7ofXL377PWL5xSKnUgStYLtNvZVkndejQqRk1Qr3lPDZsyzp3pOjltET5sn/4XJ89Rqm
21UNtlXF0K8ga0sri3DpFvPZXLr5MLUM1qzYyb+NYAiC12/v9quga8fPiDDubwm7eWvWCk8mjc3t
dbhv7MGeHtSKXNl2GJqD1mnKYzUZe/qqexeFDbuqW1ApYDi6/kFLyo8JKSL75jDb4Vx57gnUzRR4
TCTCzqyLJ7uR8c6d3n6KBmlEIDMcpO2IcTefYuPMntsQK4tWSM/fKI0LPoTXyvcYp+ys4ffuD7wJ
Rz2bBhoqu+v7i4Wjj5yWi3CcNPlU5ZzCoqKEs5qU7g+YSiOSyl248o1iAC0fGgVOs4yAGdNvlVxo
g0iKXawitOOxfhevPO3TUjIPQRqlX+AEkqkAy5RRBtyx53RNGG5Kz/rhEnV0XOCYf3/91br9bNG1
0WJZyXLYCdZAyH9/tsi74mqAChp6pVq/rWbMqYPBSQChO8gqt0sCpzMU36uFu/NT3yCMuP2VY8cz
ABVLSbjZ0uZOt8pKnaXPtMckHnCKKm9gIgsxLFzgGoJgjtIeJv5Qzj9GAly60CoyMz/oba+mwdiq
0BNwQgxRmKtV91I7Yz+fyplo4nAcEvlrSdLhn0F1wGBw3Flt1qNuL+84tQDjsEQMpsNu4ql/yKDJ
PueIWgqSc3TzP05L1/sEKkWlhooQ0tRGQ0c2sQC6ObB/RVPzQa3HB3AdzVM2FM5DYVr16fVfdPsJ
rW8V0IVVsYhYHGzS9S+aDxwTCXw1kXjoy0+rV+eHup3Hb+bkFjt3du9SjIBRZTkrDWDLA4itpmiV
ajB9htvNO6PUaMmoVnUutSXeeU+3X+t6V5yyoF2uqwKS2uu7GrpkmWwcen4zDNNjb8Wur/VL8pAV
6RiScqI/sauaO0XvdltZL8q0mQqbZZ4PZPPLGYsunKj+G3tnV+9SJ730beWFhRiVi9L3e3Kie/f4
78ttPgjWnLUARIuO5FH3zr0bq9NBXWJILJi6c1jDOhHYndmoO5/ivd8RYyfOltXFQ0Ts9cNNJ1eP
TBrSPtnE6jeCF7SvrRq3nwqObDtlyXa94ZEipaN4ZkNZI/A298jyR0jkhJ2dPDRgMGmrhtNg/FnM
JA3LSYHMkDvlHxQM8/H1z+LOw+XCDkYVfkzq2c0LZGVFBIuv0/y8d9pgIQfho4yNP/WgypepN+2L
PePBfP2ad96fVaLJ/gmSiDVuc7Oj2zha5nBNGQnYQ+Rw98+l1wCX6XRTgJ5xnfD1K975JT1aTpzr
+SLRLWzusmv7xCNXTvNHklG/aSoTudnMvB+VaZQ754J7D5R9ev01WcRh512/NEqBc7XsXNV36l5t
ykPPyLt/5/SVg066BzujC9d9OzZyLxrm3j2i96PGRHtrOVtxWdqO82gMuuZnGlzpQLrL/IWMMObV
hVeKnQPn3YuBQmW4td6rvfk0KBL6PEUJ61vjMn02TGIaSV93zdB20/nj6z/evSeK04LKclW4IOa5
fqI5KRr9NFsaSrlIkCXXa/Jx8ED51CMD4MBmIw8irCQvr192rcz/3S1ZP0kasHj0wWZx3U3Nxaq6
ZK0wdd+yGkVeZmTEZyeK0eq1Mw4LeAm6+b6Ew/QRJPTwp+oAa73+F9xbFOjyr85JDX/Ptl1qGeyP
Y9caawyENhLnrnnkk4MT+F7kQr1Y7lij9F3HFnPc7dmd790+GUO4+GFBrc/g+qkb+HTwDoyGb0VJ
BVbBMciZzyK9/ZB7IP5NsnYfaSbhLtAx2tmKuadwvveKUfPqeMBRp7GNXv8BuQs2RuGo6IvUqHwJ
PvpACq15Rnxj/Q/Lw1p9IlanMuC8e32pRMuzBJEFOa5gc/wCp/mphMd/KZtB/g/rLZegHcYUASv5
5sPR40qLSycz/FqNajAjXS58pVHNH9WYE6MBwWB8lEq/7F33ds2FybDu2+wvmIi2WR6xVTeR1QiQ
8BBt3w6urQckcePV4r+dvjcR5q/XX97br3btjKC4pbJnkf8rXviX9s6Lc2F3slv8QtOzr22rPzbF
GgENIckiLxcnXGvN087ie+NJXTlvVHnYufhc6DlvTryTrhaZzOVM9E5Mf2SSE8gn04q+49O2PhTR
nDz1cdeQVtFU9rkvwVPnkytPs/TUX68/gNv39+8Qm1VrJWHoWy6FtGcOSyQo+gh4jI+ov5MfuOPM
5wau/ZfXL3X7rVIEAtdbd1RytrfVg26AcclEtvjAlJJgKnUvSLxKxbnZWR9TN418rsk+kGbKY9PU
e6jdO+/W2unHiMPh1GTBuv58OIZXdt4XC7srvNVj2xJAe8hII8uPxmRFJ88r6h3H4523C7I4H6zO
8YzW1GZ1cjPmKxLEq48ypTvLwhaBMShekBbO8kNLvfYEe/vd60/5djlG3YOpw2WTpdDc1tqKkWjT
0BoAvro0/VSU+tsucuv3LIfKWRsTtHtIMX2XWnhnzbj3JrECrrlKdK/s7c3GZYE4J8lVvxDadOoJ
e2VuYy9h3ufxzr5+g5X/C0pkcaLFgZOaMu36t+z6AagXOhbfgMaFNI5glKObu6Xviqh+IXttPBR2
6/iZPk4X4KLz+5Sy66Mox/j/ODuPZbeNrl1fEaqQwxQAyZ2Uk6UJypJtoJFzuvrz9P4GRwRRROkf
2SWV3exGhxXe8IQSffZGp8r+cH/h9/YX9r00DqG1EQBsDjUqW2llUq4Kxaqi4JnYvYN/Fu7UoITQ
EngsPYsq0/0x9z42QRTNBFlCIyO/Xoe0yuIsnac17Op6evFWTf+ajbB4KMAW/5R4sDx71E5CDaGR
gztsd7a8RjZsZuBrW/F8rULzNmoGNYRd0b+dYU0FUaEp39yh6J/aJI4OLo+93cX1wXGSEjbUYK9n
WlDOnxxR8zLExXCeoecGBH0DwqCIXt1fVPmhrkMqwNFSN4PCGVfVFrsEBFZUqr7MYZFRdxVeZPIZ
++nL/VF2Ph0FeZlN4d9EJLy5GxpVZIvbpUuY1FSQMNMxnMcGDWrftOr0QdUSeKmd6NHgAtvzp4gg
zg+RGtoTpHIkVVto9KSUzdg5+RKu8Qq4rGyaR6ue9LcDDnvP9YqGzazBUL4/450tQzjxyg2GB4md
+vUnBG+vWUIAyoppeIWlaSZPQhfWWR2tL24m9Mv94fYuCdnKI35Bmgc/6M0lMaFEBwIa2IeH1llQ
Cw0Fd4fC2DpBwIIeVf3QTMg0i8KfzWoTN6e2Ve2L0KPssxjqBNSRSyH84FftbGR+FXcs5XZajZ7c
F79FHERxzlp1VEXtytHfg+ldH51xaD7ZXGQ/Y6xsTnhdqS/Z1CZ/1aSKv1KgF5T08DA86xOy/6sT
Ly89N9CDim/FwYVy06KTO4Nal7xT2ZjUFK5/HpjaenWMcQ7xF+ua0KinCQcFu9e/d8AfnLOjiBYn
KjWOf02ArGMIzaX60qEWfMQauMHYyZ8iqeuAccEFUEO//ilFOnpzUuFTa40dfhkFUed5cJPu2Sir
gtRRlMYTCMblAcUjmpiVV/5qFVuvTsYMM6lxlPKNTS/8Ipy6eMnaafyWDZliHezqnaiGC5DwiWq0
5KdswgoxNk5aLuocplE11xdjxXhIX6rimRfS+wHLs2vw9i57lrJcal/tl+jr/S21E2UYXCOImIEL
QFVx8wusBjZ5XCPpGQuujic87fOnZkzGLzYWReAo+r4bT+i4uX/+BFACZkiLSxkaxCb1SftGp58L
aKRWhjo/t63TZP8mSBADvNXNsn4QlVPoj388Wbpv6JjSHnsVi73eFBZ6+CUal2o4q5gn/0DLI3lI
IRs0FzfLK+HHIinUJw0g8MFsd84tAxNsSB0ZdDQ2ByPL8BIxrJJyUJvVTbikbRL5eYQsoJ+kkXHk
EbB3ECXdjERIUrB4h64nmqW5Ltw400KzsuPB16Ipe7HNoX72xuWn0aLsmarDe/QbnUczqhAnLdTh
0/21vp0yRQkaZbzuaOOC5bv+CaaRrlNCZRY97lX/RnEIT6nBqpQPKHccoe535iuFnohbJQboFogD
E8Ud1ZVzsupTVz0X3E0lAl6J890c2q59U6BA4549s11M1CcnDMa7qFPM57kvqiPtutsIAOljKZ4G
akIigzY3zySM1QPhNADFHJbF75B9ps9jrAcH9/ZBvB5G/v1vT0E/1djhuQaIUs42ptdwdZ+7Gvuj
Zkbr2EtH83z/g+4NyFmlXqTLgtgWDdCn9mDNRQZA3M6rB7fSnEelQByO2n+CGlJ8BAPfW0cJ4eFz
UkZAJ+56gm45ahh3d2NojG38Bm2e8rNuzYcPvbxorgM2KhS2qQEzB5KNXuP1MFRlhsrLhxGgQYvZ
UN1ln704QlSn8EZ8jtEDel4TqHUZ3OwPGNobb5D1KsJ+mNw/LpBTi6KLTaOXR57q6vUviXG201cz
H6FG2VnhZ3WqfEsL3XmKNS0vfKgJKUGeHv1LvI68/v2ve0Pc5dXmHXilikrFi22C3ShwO2K9H8ME
rAn4/86Lnp2py55LtbebQAhJDlt6XfsrgcMeRDDvv/bN8KtIeuNzJ2BeZ3UyB5UGqYeeTf/x/u+7
fSnlz6PQKet1APw271QFYx74STGCfx+gTAGqtz8qNkZ5i1IbBgBE+sVIvU6ZX6SG+qnnvjgICff2
I080LWMuGZKXzS+I3BJPQY9fMFnx4PjgoJzZT93uoCa7d8xQmYF7j8iCdsMezXAMggMAy05R1PFL
g8O2flqKTFsuOFxLmU/LPngVdydGJQsWPZAGewswSkWHLl9WjmGpdNUvYyiqt663/HntXrbcSfYk
Lk+j4nu9u+tRKfFM474q8149QRR1QlGMatjAOjwIk3eeHgSdpXYOug2EFpunBzttbsPEgf03uuml
miYvRD4HnmHs1X/8sMuCBd9JlpAZdLMphkqrcmF4Qyj5LEEJuvakJ4i+uwkW3fdPwN7GcLh3UYMh
xWR2mwXs+9atLe5fjB76d8LOzYdeH9RARw3oU1pNf9zh5dFG64MND/KM43I9HN2Gsh4UdwgjRGGD
qMLwqJ2bONTaMTrfn9ltNgtykvAXQ2JSB8Kz66GwZ8WXJbfHsHfckoBk9QLkTNIQKGf3oMce4bti
zifKx9HBmdZ29j4kE5y7ZCubuW62SoKRak5XZghNJem+lNniiBByjuNrApD8A2Aw7fuc1GonebfI
nCUT5c1uIUKFrGXgpcRmHn7IHqDxENfFoVfozlamdcmp5ImCo7Htj6CZV3f0tqbQtIR9WZv8O7ru
68Ma2wf3695C/D7Q5nN3EXk14u9TuNLGn8M1qhI3NHqrO6i+3eYbJIfAfHjVgUXSJrj+1oPaN9Og
sIv1dVUv3ji25KSacsJhABi5WqpvlTaxDgbde9yQygFYSDpIhfMVkPJbsKRTph+MrhnDIbWTKliV
BUycsTYU/qZS/6nUBa7Frtoj0rbUCOcIBMo+lEZdf6ybpYccjDtwJiUf42cIdcWFEzN/u38I9hbG
5FTTCuNCudH1yWosUMw6GeltKvbn3OrLkyEG5RRnHvWOdEY+iXfx4NXf2142jiE0OSmqQO+6/hrq
0OUI8Eb4ErCZH9Kk+jFGggLBHHcHt9feGae2CQpG1vCpD1yPFKXd2vWZQnjhxeV3uxr/ytoa1+C6
L19Qgo8eqbBkvtGY6sP9dd3plxCucgBtSemnybcZuXbRXofYzIM64gIYokxTvRWLE3v+Ag8Z4nyf
BwWp2HkWWj09tDl4nakr2wSsvtuH93/NziUukyI6JpiGkIXIXfDbRoTmhZNprvGViy5/HNOOgkSi
fuuddnlCCbO73B9OPj+b4JbhSL+Q8eLzbkG1Ck0EpNIBWulaMiIz4KkR1kSoaVtTM8+BSGbxDArM
eusqZvVOcfvpYL57G0wWYmgv07chNrmer86xa6Ci9KHiaG9zJTO+LvFU05eb5oOp7o5EI5VOthST
3orDZkWd0DtmJELR+ZQXE8w9G6JPZjnDnwfqOnRyiq9QsPmXzaORwvrNcHZkKICEeNTBLOLBMk2/
MrruAUhb/6/eaVDrOqiZ3+5/UblBNl9UCu3BhUYJHhdl+fe/bSBdj6usiBl7KBX7PCi9N56Kepne
uPxpE5hl2j/NdnME2dvZSIBn6DpyW8iMfvMdEziRnGqMg6pY2OUDphgTBiYKOb2IFPwGHGNqLqOu
GJ+WpPWQeungRN+f+c4NAhqDUiysB8nR2/wEe7Iyd1WiDsGtPjt7S/7JqbHYnODOnNXaqx/dykzC
jtf6z3cW6AT6BlRcCVJeiw+/LXkkHNzs+pw9nAr3R6sq5iVf9JouUTkcvMKvcjTbz8tjj4QSR0bq
uVx/3lJd3WhVsz5EYMr62eJq90RrSL+00Acf135IIJDa4Ks1UX4deuSJoY8CllhVc1GDzI0wpHTU
dnoc59kIy7hDUKFbUDbyu9To/mpqI7l4TWm/m6JVGKGRreOPAlH8ifVcpyc4vU3ALWHBuW2NMshS
u3lIFpGe/w+fUgpVUYcDg7vFRbpugmhiN/Vhiw/EZ2WecPsqkIho2WI+zW0E8CHqrm8ofzYHyY7c
JdsFRkUaHjOKYXgbbnaRXgo3aZ0Oz0s9cr9zcX5qjCpGd2MFHmAl+pf7M90Jq6hISfKTvO7R6bn+
nkOTugmBYx/aXU3WjM7koPtFOf+8P8zO5UeASGagAkyXztzXwzj4JaATo/Sh2qAl4pdZgeyMVXfL
U40Z4cFB3LsLgLTKRwwZQdrE14P1WHdY+biSySHI8qV1zbb8sPZRpAbD1BlvaJ3kiz9SSjCChWz6
NKFIepCc3ICpSYPAHEjwsgcSnyLj9W9QQOePo6E14aBZzRysiKfoqe/VXfRir6URB/D526+6UZnF
GydZ9FOdo1mBZl2v/Rp7y3nB6HU62NU7VzNBLZ0ZInWwhtsLKulQBsxxlwuBOk4vRYo+MEP15yIu
l5NoOz3xvRFnifuffmdUKKASQ+QRVtEaul6JRM+8yM6UJhxxTP3mZfQCfQSDl8+aaM00oH/hPWfJ
UP3682GRF3MwdqZdzRa/HrZ12xHcaMKwiM51QQb18yWr6KWgAhgXmC5nYCV4qQ6O795sAb3Q0KGu
rfEkXQ9rqEJL7AiFnLG0vG9Wo89kDmaUhpnRxugF9OVwtpFMOBh2p53kAfsghJIdT+hYm7RFLfFZ
c3UFX9+Ms/XG0Lqy8UfDy38u1LQ/IlCH81ZuDPnDsJj4jmlZ1uRhNKWNDtI8WZ+411N66avRoAjk
dBVGsv0IB3etlPjf+59m5zJ4TRZlC5pPs42ENCtDRs2balL1UkelxMw9sby3DbhqhRRSRc3nzwfk
GqfjJxEcFJKuPwo4spoid462n4OwQkAUnT/jIyyeir6Fu3B/sJ0dIFVv6OSzBdjymx0wzG7nJjz3
YRSl1reutb9U9Vq8cUURh3Mz1mfUyY4igJ1HAwIkkd5rNZoNfz3BhZ6hmdUOjZtKiYAI5p0TZKhU
xbjENNO3xpuOytI7dywWdFDSZJ4gc//rEYtYNdceWjeFqwQH9SBP1/4hcWf6qZnwELVcNSV548Tm
VDxNa2MqaNa3uv73/bXe2UlIlOB8QMtZxtSbtRZ0A6KibZpQKwD4Lk5r+ErscI8l+jwe3J57a+zQ
2yY7fw3xNpvIy6kAcJybEKbw+DHW8uVLpo6Fz9DupVzr5KByt7OPkBh5tVLBPhUe9/UKOya1DZAg
JIT4vHyA0DQr/qymyYx2bp++a+qICM8dxyNJo52IwEWpE5sQAmmEIDevJ64yqaV3tKoEGJhTYgs9
1Fzy4j/+clDyKFfTS4Dms0XYCNUTjpfVHQoSyHpUrbk8pZ2TBomXNX++kHSikBshppJjbia0Vktf
jMbQh15pNY0fo4QXZlXsfmQF/oXT45xhGByxxXZ2CxxKMiCbfh8anZvnR6TVWBVFTWPcFuUbfNPm
p9VEEwYvRP08RYf4tJ3d4sElIcD63/u+Gc/NsrYycVUJ7aFP/ivVAqRuD1oAL6HlLTqq2Yey0tu/
7n/EvUnSZyDRk/EENfPrLYpcQ4t2Z9VjKWk6/YknFjldVtt7VsUUf+0LHSfI+0O+Xp9X8TFtB9i+
GJ7AW6J5uZmohr15Pi44Vepo1ij+5CzTcp6ogBc4eY5alYZNpxpfNOGs2SMcbE8/x0vTI7WrEnKa
jSq1mM3K0n8W+G3m77GY9NxHL+k07RRP+IZ+WDmUk2/NRvQ+7sr4H5jjveenile9jOPqfkPEqSjQ
RTRm50wDGS3L+1O8+ZQcB55xQD1Avqk5y7//LZ0jf5sHS7TMEBzKh5R3KpwN3Dvz2lwfUmv8xRJ8
+dMhUSSgNsGBR0ge1OH1kMkKDjErKyts0s4dn9du6lIfnQJ8DigUtOtZyYh1ngagNUfh4c11Q0eT
hgv5K8+IpM9fD92lqjstOOeEXVq1VBNbdw5FxLc/3Z+i/P9c7xvG4TYlKaD7jVvEZhwXGIHeZFaI
huu0YH4xY1cwd9WjDSAuOQg4bg4Gk4J3AjqQZ4nIdzOYhcaJM9SKBUSzND5kuH+8tK3xflCS6FSh
vXFk4bwznow3geKSNWJ8unn/dadoFV3IRVQjPR/Q6rKWtzCApxUQPXv4E4Ie2aHH7e2K0icj2CQC
AGS3TSfapla9JW6tcJ3X+luM5J9f032gB9voQdf22XONBOHByu58RmIc+sCUHyjOb0M5ZKGToROp
HXZJo3wZY0BjaE8qVqDHddye7++ZncuGthi3DdmLFDLcZsedPuRqnXtGCCw4r9FPScyXJgdM6BN2
pB9UF3U/H5kbnfy80Vt8RpNUeYcVrvtRmGnxn44TC64p+VIYIVSV1URBqRvniy5gxQfAXJQHcxRY
CURRMj8NKawlX+9VUItOhKetryrJmgV8uvSHXWXL9/vTu6080+JQEXoj7SdLpn50fSbMxCJi82TS
EAv1BbC+PvnejPmpb5Zt2voTmr0WfmF6/TxYrYUr8WIhkKLMwsEwtTKc4uH+L7otL8lf5FLFopxF
rrrtoqudmbTUJ6vQA2mGnwUCs6g7GPGKhbG2INEcrStJSdkBRfDHtsn/NUl41gA101QgMaHaHQJ5
TdL6uLivpW9XcVGxQVVTPQuIAFkgujR9XzZqLvzWsJfv1LstjDL0WclOVZt5nxfdEXqQ4+dEwqTZ
/aNYJ4yqVmFpcGzQTjxIVG93NMoOOhcFrGvqhttqxZI3EJ/wbAqh39k4hemYqxZS4HCdjnpbt9cE
RCAaOORC9O5vSKNNCzMjLvHu1d12+J6Mpg2PytYCG7dXHG3IBg9O6+4Oo69FkiAjBEPfPCyt7mKG
BBg11HucDXnYs8DM2wzfgB5SJdLqodK4Khiz1TqtIDYeoHlHQeJU4oAvu11lOmuyEqQRvUsw4ba7
n3Aju0vfYYjIfvkKPHgKLL0aHoWgKH1/E99MWpLx+JpkR5TepVTA9bGyeg11GY24Mu0d7wFlK+ct
wsDre1N0ykM+WgY1xGpwz1NqYAFoRZhYZlr+NS/VI6eE7QeXv0S27OgDsLWANVz/EifTaAZao4MV
GI4PlT5/RktdfFi62EUq17QOIm15X/z+xmIzwhMuWYISBMBuvh4uT0tjig17PuP21nwkrnqpPCTk
la6pnzGij96b1dD+HEB8H9wbt/OEbUR3XgJvyLutzUXGYg9mmq7quRkqCwF3JK1M0fbvnCz+Oyv1
Iw+kveGId+AWARtEoWET94rFXfQqrbVz3/EUgM7SL1FbGJ+Habb8kYf/4IrY2VEoh7G2r6x5nD7k
D/otJBQQiRZbWbWzirLee9Ob0ndDbItLlSBs5C/52PiRZ6N4lmbFX6lVqigPCYcTlS/f7m/uV/LJ
9TemskqHlH6dVJPahjaVrMajir1i31ioy7s4bbvOH+cBq40e/c/4ocKSqH+v1ilM7QUI7cmbrGQK
EdTqTR/Xd/fcZdVSv6D93CODlAM81B2O/amJDG31lUadrCCaRMONtMAD8qlk2X1Q6npSBOhPcHGX
MfacB1fV7d6lBYjWPTg+qe25TUjzmV9jdZN2rjATW/DLcJwvLt5574XpSOWYPD1BnGjC3J6PvAhu
QmDkcIjdKPYDpAAMuamQ9sjDD9qC3Hc2GXoQV679lNbjUUn6Jq1gFICKUCNImnhyNntoxpzebBN1
DUoN8YXUET/K2c7f9sJT3iD2izJ30qan+7vltgz+Oig1Gtm8Rz9lE5hOronf3GiuQYxAU3NSIMlh
AOQ24WzG+metTcQpr8lRA+xIxKeq91x/9ZbyrVlWwHmAnx9cFLuLgCoOkkpQg6gHXh8kc7azxPKE
GrARuXcdmqRBwnoBg4VH9oC1uHFpcCw42FyvQpG/nxqgSqRVQL5kdg64ZLP4VhG1iGz3a6CIWfUj
o/Auigw2SrOK/0npiZzSGqpPN6rzRdhLibJqEz/mOlQvG6Xft/iMNGcvwirKdMriQaOPFpRFn/81
x+Xsx7mbHH05+WW2vxjSFYQ3kLQ8mJtNmVYdxaYOp5jW7J0X26BRFxc4vwetEuMoaLcOZnu5p/pK
l0zn1szs0ELR/+ToqfKZztaso2xypCh5Yz4n1xHk5CtynKBi+4xrSoXMaqxLg5p++qHnwGb8CeLo
12mt3KeKXq8adqumxWGiDIhEmkJvFb+o1eFxhuEBWQ0FtspfVUV9p+Rl9rW2hfEe0Ucx+qWF2sv5
/gHYhh3y93K0CbElCu+GwS3BkGVPvxDzFtG9n9DWfYLkUYaDbR9VnG4x5nIsMkBJMsZ6bktrnnIb
IZ4cHwCRCecrL7/yQVGoTsT5OPxsKNj6+HCkbO9anBbF6c7rYNcHsc/efFEQI2N6DTm2bQgbXu9Y
9SYwW2P9JykTHAuA533W+g55kPtLe/MosrYywELOUD5FOMBdn+UWNbTecrk2jXUA0NgtSaAAen8w
mjkT/jwgmEbS5Dxy2vRLgcuTn83z0vi1EU0f7v8WeXw3hwUUJx1H2n2k+9uAYPSKgoPcrEGBuG7Q
pv0axqlZPqlqt4RKuxrh/fFezURvBkSRljQROAngwOu5K7prR4xH4pNGzaM+qer81qKcgYYyhr+D
73YRbjK50iHfNJSAyoKYntHfg4VdLBy8KTNOGXRlLUBVafk5pgpMvBJhotl3jFW5zNw0ymVozfYH
zRLzQ5zPBfslrvtHy+6t6eBW3ls+8E/sWxhtXMubeCpeOs/KqxmZxq6gKZVmyrs4LhQunE6aF0fm
AYR55xWQIi+UTORbT+P7evXsmTQordBxsSN6s1qeZCdldgrUpZsi1Evl+xCn6cEcb06GZIWjCIJg
vOQobNugzRrj/6GYZRgPpvs8rgVOr24WP3iVXh/c3TfTk0NJoU/IsySVW/hPE1P3iRSXofROedFp
ylxESYuXh84OU6+yT5Kjd7Cmu/Mjr0JtgIeOtvv1mkauoNmXeWWIOHjzN64AQF1atXxx4/GIPXQT
L/2vp84jTkEPDvjmaWpTtv+sthU6Cnb1V2q6SmALzE+OLpjdcUw2ilTuwyhqE7zU89jpIz8/LKJo
fULgDi09j4UNs1VEn40oK4MSr8Mf9liM7xJtwaEEcnZQ2oUxnKLesX4REZvnjGLhwTV7c2B0uhkq
GGtiCYKrrUBcqzeTHlVZFao0Vz6R/80nAMmyqrl4l7EqtT/MnrnUqEZTcoNRK5G+m5UYB1ZaVKic
NJXjnFG3R9vf60UQr97Rx92bGpv2dXoc0e2tnokUoI/KOYmGHvczeHh+Fyd10FddfqkXTTlYyp19
y6RkjZZuFNfP5ibFHzTLLczywgGt6U9JkeT4I9bN8+C4R3x2eY1dXdqsoiWrL0hhg0vYti5cRNjp
mmLzAgl8ESG99+KURrPxk8NivHTJXL/Vh2xUzo1ipSdAVkfgTnmvbX8A0+TKo8qP6NPm3kMMKXKi
sqhD22nmN1hqKO/Ktmgesjqa3q7LLJ4mVclAgRRzcb7/Yt1GbkyeCgx0B1ousHA3hxbMXgXKFXPi
Ke2r6mSbQzpewP3qLV7ARvTQqKRdTxQlBqwRWmoLl8gspuJhxWbJ/C+DxX0Ghu2kb5o1N780C3Kb
MI6U5EdM6akPBD6PBzf2zjV69Ys3xZO4KJW4Jc0Heu91nxx7GR8xNE2xNzYxYShW99NoEpXfX6e9
Qempc9DIFtiU8nj8lunbTjqnJMBVOHqR+G9p2ygDq5F/cUG/v8NKZTjHqNIfPBi3aRofh21Ju4JL
FQkR+at+G3VYCoQeFSqlSaN5yXfh5RHYqCiOysu6avjlRoCFMLUFU/OYJ132o1utXpwwM5/n92tL
rfqDiwPpp/trsbddWQPCG5k83fRQqzzFRCghphmnwjmbbjWfYFES7mSG/iFzS1kgb8zi7NZ5ffAZ
5DJvTwpcTcIDOlO81psLT0tR1MgXECOxY/QZVfvBDll966uLpOm7RWv+/uOpcvahAhEDkZ9vDQCa
lQAowekq7LJGDzvXTKGlIhKz5oN6Kubkn0o1UPDh4jz49DsTpWUMaJSyA0nx1urFs0uRWuhrhkXs
2YFm9sXjQEs+1BVQpDGs4INHdedNpXFD31/DfYDwfXMNTI7ZIFsYs7CTnennwbXK5BGSrnHwYt3q
I6AOQ0z+yqcAYb4tqtSZ5UZwJ4DhGNIyZF1S+zIOUfcytd10TudZuTRKnQVRgjK2P5VD/8aeAYxR
XCqAR2FL4k+oJh0kCjvHG4F7mRLyD/b0JmdJFy/uJ1rmoak349sBBbdAoc31ULZR99GzJuOlTasv
9/fW3pITAqDZIvVyeeOuDzfW17leqoLUANZAmMe5/cZRkuaAwnKzkcBx0LAG9EB9kkE2o4iUmpwC
n4aVLkWA5U2KZFqFB/E8qE8DPbLw/qz2xuNWkKop0NUpbF3Pyqn1DuyY4waVqjSy9OhdAPPab1S3
BCIspiO2723KxQSlJSt7il7ZLYyEnoGjzzoD6gr2iQrk7V+I+M/xqbMURYT1sIp3QCAaTBPWuqPa
HmcgHbG+06E0iA5HaHT9LykwDOOkiAwrtJw75myJISnPs4don98gNxf5S60mGLRM6nipKniuEtNU
l+f763ezE5kOuQhIA2znNFQEr9fPiME2lHXhBq4FjzPQcSKaghV32RNCDvpFKzVxNqzpiKS6Nyzx
B/UBWLJcV5twS0WPa0kjpPF5wdvIb2Y7uWQ9lLEQxw8vnLvFo+JVH4G3bs4As6VaRLnFoKELQ/Z6
tsWijibQCTcwEQpMHtzUmZKgK+f4SGJkbyAwBhT6pI4PF+r1QLVCJt2g6YbvNH5fZm9PH6vKKr7e
/3h7m58OC0JU8n5DPuR6lMlGoChfFgzVdKf/qE0uu3LI4Y3VQkUI1nD/NEimayYRjWx8ekkIU1+P
1ybDOHVDgZFmmVH3GxBafOmT0db8Sq/an/cnt7NFuERYu9fdCaz1erBp0UeRZjx+yGF0bzRj+W81
6EzS6B0evTIvXnI270Gst7OgoLW4TqTMFFnV5vZaMsch07C8oHJHXErnxsZwZuZy1g3xcx1hcNyf
423EJVeUHgpSobQcsP65nuRsZfVaUXwNwNcKXL9AFEW8+EEzFKQ+WaWe4lxJTn1LYX5GewRf5tW7
2FM7Psyud6RyuTt9oiz5cyR0ebOfUrLnatCTSOrio7s4EllNssBaJM5fBNbiYPY3gR2Tl7EVwGwy
Aao+15N3VC7JNeEqVUqQPk8Evc7bzJvGlxR6z8/VXNWHpjPcR1rug3Ew9t7uQs7FhHMmw5AtMM/k
lulHYMJBihJiYIk6f2kE1qdl0XafBsQIP05ims2DsOe1u3IVUDJlk/BaxlkYlaibTd1RyS9czMeD
EsTx8ix6JRu+441WcpoqBRxSgGExNAAIyPkHEMT9GEyj1v9S1q4RATKRzoyTK764F9fpqzjQ58j9
GEX61AaCVKS8iIS2s+/1cd8Etad4RcjaYqzaRHOi/1wLNfmcjn1JmZtW3RiYo+2Jv0yYD6farmxk
pIbIK58zZW5zPHfjRHmMW6U1nkv0kh5KgTa433ZF8cWOrIayIdJ0R5Ldu2eC0FdKshDs8y5db4tF
jURXpbMXqO1ig9Ir7e4/G2L3U4NZUtjpa/Fj9iqLXhJkKm1NkbsFRv4pV2iR+Hm81M7BV9s5FnTQ
MckmxkC6ZUsD0gZ3SYdu1gMRlcO3tZls+Tim43OKAGyQzXUcH4StNyUCSk1SIoa3kRARxe3rJWjK
uqkmLyVimDszGFa6qjh0aZelqDvw/IiSYoxeNxjjEom0FNsEZsb3r6adSZMKSF1hsE9SdeH6J4Am
UCjktXqAlrGDn2JfdkHa5aj8tqYxvFWa2C3+tHaIdjrTBc8pu4RAFq6HhJUBEUCvDaSkqvVlMhtQ
1UmXh541rI9/OjtIa9R9GQSW2C09MdEHMg4ajnk6ke+o5XJ2hvRn6qbipGupGd4fTt5k18decuS4
61CbBeK4rWbZyqQa6DmRTKMCdnLnMbnUbl59XbRDFfG9oWSA+j/3IfhH14uIKEcbV7UN9C4DWe3P
lRh+DkNpO2faRbg03p/Y7UYleYMYh4QTzwWd5c1oziK0qUgMwsfMfXYhsaY+1pOL8LNUUy+rSFBW
gk8Nl0PL6uqnnk/K0at1G2uBPkQnUzaCoMttExuvRRcBggGGSnWrPq/5anxi1wwHM709D4jsgReF
z8WhtLbU/AkoblznuK+mc9UNvr0gup8ZuEaX1IC+rB637v2lvW1sSSsBbOzhCgOmABZwvbZq25Rj
KQr8GmvPrc7arA+nfujcJyvpwNBQ3FOCHAWeoCnG5ltE2yHUpjL6HueN/v7+b9nbVAC8ocPTOSOp
24Qp3dKPDZwOI+jtxD23VZE8iN5WL5C51YN13hkKlL7M1GGTsOCbGHNeDBT4cP0LolTL35mp+4kU
OUJ8b/58f063pQGs5bjSpfAKuon0Kq/X1zP1dEzT1gycuS0/UviqP0cEQHWQF27d+lZZifkha+Ju
9mfROoMfdyiF+vrquhntmwaNaMvG2jjQGhzRD67fvWWQuToccXqJvATXPw4Ol9rlIy5hORJhIhjQ
oHuYsUOe/BH1v4PraW+rscnIEoBDILNwU4+wmmzou8EICrVgE/hVrQ2rj7TImnx0s8XEiy6NW0CS
HnV4V62nfwuXpuBq8t8FqjlVR1St2y42H4fPj/otwjVUcDbzl0+PCrZWDXDczE9DOxn/DLFenCFw
Kb96rKc73zUL00eJlUxEwyH2vKx9d7AwO9cbRmnc2ETpIA62NL6kXL0VniDyG3U0nzpv0cPFUNp/
ZtLIx7WsU3gkniISwo4RyZPJPHoSbxVBQEsSCYGmQwQfC+/NJhWRmSFBVKhBVObTk2r26XOequ0X
q4+XJ6qT7Ye4mKsgaVZCwFyJ9R+jqlYP+SzGS9l2+ScQN9WPqVLzJ6uy0n/vn6GdqxeBT7YpNQ/S
wi2w0DUn4F9VpgZ2jQmAkZdLjCm0nRxITO/tBry74OzZVK6ky9v1aVhA7aP0X6tB3eh27ROB1UHb
Y5vnx3PdYBBszp9rqdVIrOCp74CRpuc1TY4oGTtvAN0hsNLw+ajdbaWNJtscHUe0KsFYkXzWM9F8
M3UhvsI4sp9ncKT+/eWVAc8mbHil8tPetOhRbzHB2qKYXu0O5CeYxr8rXSc+DVNePOmwJh97owU/
RdPx8f6gu1sO5VpOHxhKiEvyV/3WBZiYTQ1RHzwwL97fsin1BFNy+dyaoniYRVrmeDFH0X+2vbR/
FRTsMfKxPZAD5OfqWzOe7cXvY7WA7Qwbbyqq4ajot7suFN+oRaCIR8X8+hdWK70fng4tWJE/edS7
FTnUOkqeMCJdch8b7eaDY67twWbf+/qSks9WB8HFs3E9qsi8YcrKQgtGvYqzwGkW8YGAJzPCubAR
JNDHUTvqFe4dMOCAJAIEABgvbL6F0jlqbTaLFqiLuX5S+uSrYWbT9/tffOetIQ7+/4Ns7pisTNx6
phMVLC1GlSFSnat28tC/KRBp6Of/yzJKaQ6qHrLRuumpRGvLy49oYjDZiVGcyASH6UQosATm1NDw
6pLidH9+8vdvjxFUHzR2iYEIEOX8f9vQympqSlmD5u+EXjzWw5I9zVlnnYem1h5RrP2Hukf9VAK+
frg/8N7CohwhQf20ECG9Xw/s9emaOR129MB18dlFqcXvs3Z8i01pd3BV7M6RwyAzRi4na7NRUmAL
is31H3RePLfftQIt1Zc5rbQXWr0lHheILMTn2BgVM9C1OT4yHtidKpgdkmQ6OlSPrqeaViKfEpeM
VW/qCqodLvctSqfvG1U78hrcC9yYIcAH4CVSzW6TdNQ0sqqkKfRgte15frbHdJrfJXk+xQFe9yxy
E5lgikv1/3F2HjtyG1sYfiICzGFLssO0JiinDWFfScw58+nvV7NSs4kmxoABCzCs6ipWOOEPaSM9
DfGod+9ylFCk94igDanbVUqDxnMX9V8jmUttJ2bYuiYgJ9I/pbtN6r66JgJzgfRYBgpUJAw7KyXO
fG2J2sfYzn7B+1h2kuatu1CYZ6KyLotIaXWcuh4AiDFRw8IIByfZXPs6FPTRgz7LTvaIPUCgR93O
vt6KFykS0vzgI5BorkU4C8uItUHhWiqWpi++2RhyXfTGqaeDmpoZDeG8hIQ+LFLv9nEhaRcEOsfC
lSLwgi6pcrQnu34rkIejp0yoRLjEGoDTud5/wACUkp0ne5E0ldJJDg2lO4IzrtPvZBpLeQojchu/
q7RlPEVhjMUooT1SB8GQ6d8TtJQHknOAyq48FeEC8lwJ9zbuxmUuhC9eudxoy62dgTsVHdpYaWXq
eDWSx3GgHrPMno9vvnQoKAugDrR8AB6rDUG/sx+CwVApWpvqw1Quxte87z/ISS2d3joSlyo7QPTl
EbtYP8MOHlBNF8JWAqqQn2J0ndyOSvk/ST0Un+4PdbvLGYr2FJ9RjLh+B6MiDrVWa00vt+TwaMeS
fGQzISYgwQCYJQVVNCxsdlZyc1BweqLbB5xtzWuuF93ChrY3PZ6kjgKGSSWeGgACzWmbPsa5Pj04
tazu3OS394doewgdMmpsKGOLX/XXa5XFYazh3GFSlMbhl/e39LCjRwCujvOTVRZ7SKuN4BrNb1rw
Aq6niNbO9YBhsYx9SoHHa+Z5+RLlFd1voFfZJxyd2wNQ3uBJ6eTwkDSq9hRM1vwZ77u9p/JViOX6
keZX0MlF4E9UAdeJTgSddbSiwiS6qoTE3hirVuSFyTQUfoV3du0qaqddkLSdfnZlpL5kS0PIYgQQ
fFw1Mes/cmnaP40iqbonIx/rb2gY6ekxMqa5dNtBmn7VtV07RyfT7UusG412geshfbm/UcVi3UyD
kinLCYT1ph+tRLPeaVVpIX1Vj/LJzBHodCVdRbXdifCgBHI9TceeKyw9pD2cY5SISQAf7v+K25uG
wgHNR0obkMhRAL3+pI1qwgDW0DRRkwaTWiOJP7Rovu7s1Ns3X2TGyGMKKBuFitUoizmblbTYuidP
o1J+rIcqk3wE5Kd/q4WEeufR2RyNKhhpF0oK6HJez6kK6z4NsUfztKqvtEtuIpL/tKgKBTDLbCfL
u7+EW8NRhMLMyUQL8sbGfZEnwbaqsbTtUFMz7aQ49EEUfy/Veo8eufG1AE0g0WejGCRUxK9n1plz
LyszWi1m1UT/U6ZK+QoTdydO2LhWGERoULAxaLmvrhWgwDYYRwZZ5ErSjn1TpkeKehFMm6lZzIfc
npSf95dw62a5GnMVFDoqcBB7KCzPCSEzTXIRHTQzn44dduYfqWyGn5ZZsRMPyul0SqZIfje00/jt
/q/Y+JBXP2K1b4ygWfRh5kTOZr8cLIH3HuOo+WAD4Hj7FhXEWhqoIBtITVdDgeRrMfRIbA8iCZ2T
gUW/SEvNBSVNy15xYCMIA8lDXUiEPCJBXK1uRduwcrLK9hRpyLQTum3ae91oF+3kKHmd+k6sGpVn
dukynq1mbL4iduUsbhqH4wN41yDfaVptLTS1YXYxE6VztNphchDqqClYbOO0NX9Bxsz/IYGfBjfR
VPTO3/5VhTYvYKNXS5LVYAMt/AKOA4Nlenxqwtr+TPzQnFV77nforFvzErRh8A6URKjBXR9PPYzj
ZMAl1VNmS1J83OPt0YVbHmJrVKjO9/sTe61lrV4QPiZPiAy6FaHz1czyknqH7XBQ7VDVcXccx77z
6i7uY1fNMvVTvMQzVWiTS92F4VKchkajAlMAkEQ7LvrgRPqeytPWCuA68KqzYkC7EnfLXyHJYhhS
GC2GBbFG77/kYTN4FT11WNOGcro//a27EL1ZlpotjebCKnq1nUWNM0qhXpyMzc+EKvulKpZiz6FI
LOJqkSn+iy4reSRY19UiB9aMT0MBQCYyjFx1s8WSf4V1mlJVlJDpb6Rc/pnk9Z7KibgA1sPyoFBT
A4Ak1JyuF1IvtRmJcBAPY6XbxXFBveIYEV3qx6JdltCdZxPTH1Wuws9dMyE1kY2dpewcna1QizvD
gUAHVVrwpK9/BdL3OS6TteMFttPZl3mQlMVvLKC8Lug16WMk5XnsTaYVojYDQCV0S1uJab2PyvAs
j8vye86y8gcQWBawx4Aq9vTeskK8J2at9Wy5NTLXmpPqQaqjEfSKViWOi2hvl7z9aCLjwktPfkdp
eN0lKbqwUZUePFflzIkPCmAM3UxefrWEu1/vb8zbM4DwOiOB3KDTSVR1vWjtqE3lEHSRT6ege0Qb
YvRbGvAHBCLerKD/am1InxEuuwVfcLU5lc5KKxRVIt8YetwTzWl2DVsrTuncZB8AbOxhYTamRp+O
kJuiKdjvNQ5HIrNyAMZK3quWWIfxgV8ZlfFo98ke4Ol2KHT+aDURGQs9iLV/YL3ERdZ2sDckTS0o
GyMZh7zY+KyhrfTmvcFQFATQ+xLZ1Bqs5kyDXavORI+0BN3SVH3vJgueWa2tlce37g2GEgOxhuA2
1rj5YNBqa3ZQgzUDMzhmFD88ewnlg1ohk3J/qNswDk/p1xQYOhI9kdX9mPTwHZMolTx0r3KsPR0D
zU4pmEEvWS+5rP+5P9ztPclwYlPQjsN+cd14CSm0zQClA1L8MkDK4anvzzXFtH+nMn/B6jjfaTTf
CljC5UJNkDiV2j4co9XdJFdT2sw2EEOkUqF20NKJMzfBBTN/l+LwIrqSEeRf+GuN07tdZ8g/7BnK
rpvLifo7scrkyWkbo4YDlfTjM80MNA9tPW1GEw3L2tiLQzZiXN5jOl8gAkS7ct0VCIhge1oxkjcF
pfnJbKbpU0rj2K37ZnL5eYMfOlZ5NhPtoiLa/xTG0h5D7fZVEaQBnNZ4Msmf11i2aDZGnbKW5OWj
OZ6HUmDWo1o9Jg0SPvCZ1AerCpJDo5jJY9bCqbq/RzYaRiIk4RUV7rokS6v7ysLgdgSAKnl6yjvh
OpB0PMSY9F+qJoVPs5JpOGPAtPwRzUrzMdKX+Egnevglp30D7l3rTwaa6McyG9DJTpx6D7a6tYlB
+1L75/oW1Irrq/u1FpjIFvdb7dgHPQ1SEhIFB6ow6k8ITWBd2+Z75i7iL71+6unaIa4DeJPkGIDM
9aBZ3DaoHWO0QXpnfAuqsuRJFGpuldX5MyXJhz6OZy+RhmgHgr91xwr1CgtsE3WdNSanhhMMUjSL
/FRR0DZIVMt38sC+YOy2V7XZWFnRGyc2RnRd7L7rSUqRitWlzsrCdSY8tEY0mEosmnRPUabAz/oo
9en/7bXltw4dwxIeQstEf3StLl8rCIAr8Gi9ULVm+0dcIT5Iq7T35X6Wk0OmZuEfFHWc4DjqPX6E
MOIdN5qKYGfrbyw1vwO7CA4dlYI1BXVB4AbaKMTTWapBYxr2AG4/lOf+lCrDHtZq4+oHCYBGHg0e
2oHrB61sLSXoe+RjsQGz0H1Qy+hjiFrX7OIkEFz01jB2cpGt6Yl7jYMtYLLrps5QqnJdNtz+KMcC
yJGy8nsugwxGs6L7dv8S2RwKtBMCPqwlz+j1TqKQ3IcO8BtP0smcMzxMz0kb6z68yD0O4uZQNCBJ
1KmD0Ka5HipoRwzHkXX0wilxCrfUUdfIEb+OXCkx997rrcFoAyEMhxCScJa4Hgyme5fbGXYWOq5f
SJE7o9yc5kmVkFe3c2zM3r6MvJ5oL9EDQB1TpFd/ZWqpVvPFRinw1ExNniJzTL0y64uC0Bwzxftj
bb3VSMbzrcj1gcWu3x08ZMcYFT6CA32omneBEbef9DhNvmmVUvxZgrTGjmiu9edYji35SEaTvJ/0
wphQuFmm//WxZQfch+E0uQ2BTEaFRktf+iUafu38UjHt1WVMWwiJO4S4eAP0VYUNiskcoUgijk5e
IW6Q2RC0paDqDklt6R+JHnvFDZeoeqlqOZr9WQ3jg9QrA7YRbf9sxIj8gykBKiphOz7ufLSN91tk
/CIhAxtKwH/90cJWAwA+G4SPoSWBMkqtR9gXjtvIo3ag9qr7WjlpboidseFm2B/tlDo3LhaouIjU
c85ZnzUJIYzz0dET0IRFi+1000sDuHuexmCaniGt7FXJNocTWh0wAGEcrtObxpgpGjtcmmNQXlQj
K7wEBWUfE4jxpEzyYefbi9Vbf3v4HDRSyHbhya8e4nyR1XaUc8lLOsTmGop3BxgX0YMzWapXa2lV
uMps9J+XIUO+0nKKh6gdzIdmWKydjGRjF4LoxA2Z2jxwwxtUd6sO/Vy2kqcN6nIZgik45rHenu9P
eGM3UVvguiZ45niu5QqIfySMIdXI76XZOadLFL6XktG5kNRX6A4v/bFj+dy5Q0csVvo3u26LB486
Nn0c4oHb1rAm9egYAvnRKlU55kvoHItRQWeuiXTfqA3ZtVEf2TlBG7csHDKa7a8gOaZ9fYI6ZRLa
PmTMtRJYB6CpqZ9VmXUIxv1bT9wVq/2ELgFVV6CSnJZ1harh6nY4iREi+c0Se4BOzK96PU6XRse7
T3XS6VGf4sXt5pJqxJhCqugwo9k5sxszptCA1j/YfGEMt3ov49ap0fEzQ2yERuXUlQSV1Guyf3uC
tb17XpyQ1Yx1IbABdgaggbyWso8nZ7aAE0TITGTlQ0UT+3NjSt2piNPsPORt/T1LO0e8p4X6oEHr
fdCbCp5KZgT/9DVE6amD7PL2RBgmjQBZiJ9EDe/6kzcgLPDuBb0hOfEfDZNcTwsj+2DmA1aKTjv9
h/UmxyE3pRIsHI2uh0O6HvxlpaLBPBX0ncegqrifRdAX0Zf9D3NDtgXIlzDxpCd7PRil3Faaip7B
ylYme52cRydL7IeyMBQVvdhu2RlwAz5BaVvA21G2J91fh1/WqGbxgriHv1Syeho6zTpZEGv9wAhO
SyO9AMWF+e4ojdsq+nyqTFl9aZtB8VvE2S6JhoLlEFbBzt29tcnJY4RKKYeNn3e9DsmsVbOdarFf
yiU6mbn0sdfhjLd9EO58XnFc1lvcQpyO+xJdYeDg1yNRyJQXy+ACoQz+YkZd/m8X4h+gWWX36BSK
+cGw4P87lpTtFDw2pki7hKIbBCO++PocB5KpB0FQhL5UIIw3TYjVlm0MD19D2/z+w7A5FDgwUcoR
3OzVaoJ3cvquwhqzHIrlZAx5+c6MoEylbbEnJ7Dx0lENw5BBAPxA7IoQ4K8wdA7w18vFrOxQCZ60
KMSNuFyi09snhIwePW7KL0ByVxOCrRVltTGHfhEP4Xiomt6pD8lY5exKea8xsRG1cCT5/KwgjYl1
sKsNHfCgmKiFYrnx6OQDr9lcTLEb187Q+IGkdz/uT29rROIF8Pacam6e1fTSYsrVQuOKn+syONmd
Wrn2Yi9uZGrYOyr5HuFkazwSPZQ2xBeT10l1E8rLUFtG6ONmJfk4CA2ehmiqFy2R/SVt7fg/fD6R
OCCEABMLusX1JlkQ9QnaUg99cyTETZHS9szZmY5KOO3RCba2PhtF6E1YyLWud0pRa4GNzDEVsrpa
0JUvG8/KY+NDwMv09lPGJkG1hZIpEOo1KMpaOthehZb5vaYubhj00lkOy+wYhar29kIP9SUGo8KE
Cvparr+OY8cqEHf157FuXzQ1Ny9DZI+PySLt8dk3FpBWhEkeCxNB+Bpdf6u8tnNg/XHqq1GFZEHa
IcWk1w3mQukwTDtLuHF7CNYHJpi0bPnD6vnTht5eLJpxfmrI9VfwNPW7NtyVPNkqIiFUBt8Qgjnx
zXq/g6fqRZ8+9VvIpSciyM+REcjncbEVH3AA9bpGEUqdcw/1OqnOUWOlO0dg48hBPhQUOnEAlLUt
c803rZxkZFlNqzqCHPjVB3H+GSHQ7qGckmBnw2w987RUKRYzHCnfGns90f/INKWmVYYtT41mRlG/
y8AmXHozGP0pcPKnjsriWeoK69Drcf0CjLH41IIBfBTOkbFX4tv1D8qB8f/uX3Yb35xqnjAIE3S3
m3dQoZHeaDm2HUs8yMAiJSguUbpHp9l45tlPtNaFFRk3zurKCWZCqX5SEj75bMPfk2Q5OqqkJoFb
Lal5mkbLfCf1I6rgcVy92cUW7QkEX+j9Im0PmWUVZMBKmQFppJmfZXPyu7Ck8DEca/MS28VONW1r
nvTrAX5RTqBrs3o61N4aCj42GJCiMS9kJ+kDUYF8oHqPz13d94+IMycnwgH9fP87buxoYXZFWk+p
RTTFri+Kvo3kykiYI03U+E9nGO1hnLUhdAejbs99Pu6B0LamSu2Z0g4zgNAv/vtfoUYXLSbcJ0DW
aS8PR5rOAx6Sse5CG4uOaVLbH4JhqVxVD8sP/2GqEOYU4lMQVWvIPSlPjEoPi4x3Q+IiZj1+ae35
5yxP08kuHOvh/nAbV7BAh9GCJsMWVIbVRGdQR3oyIVEwGMX3qTFCT5lQuJWjTv1zf6itj0jzjZ4p
bxg0fHFY/1rTqkA/sFjkzFfHwoTnVij/FF2Wvx8UOreamTk7QLHbw0+FDXFhyF0U9HnJrseLm6Vp
h1TKfTPG56JCZvC5HZY9uc/bBbweZXX48xz2TolJud+omfJlKAoqbErRvZ9GWgZvXUCuGAJfXhY+
FEnz9YQUqZnbKFsEcjWyPiHd+lMiuzo7AOffZcWwBxkWD+J19sJwdCGItaFhA2y5Hk4fDaVO5bDw
7TTKjiWpauumEOWe5WlpUJ+R6KEaIxmcNYU9zqtNGu+53t5uGX4Crh0WIAKwna+P7d9bJliSTkae
COOpxW5RT9Wrz8bU9pcAIYFThkrOmxUbsZIQwh2i9wLjZP18D4UeBZbNiDJ9tUNaxcppsSOHVpS+
J8ewtXMYDBtRGu7gP8Tk/5pcq1cNVZ668BHA6eg606x4gv3X9C4i984O2XHrMKC4INIaRLdJoa4H
A4bW2aEzopCow76lH1S4GEXGe6GAeALWe0a49gE3hTZyIzWXoq2IfhBKYHHd6lSozMHNzMGkUb2o
fqJNzhGLsuxQqd18sqMAlEGgBr/vH5Pbu5tXgD4ewAnKlbcqUFYa2aWt5v5QDo6rjeRUBTiUB0uL
Ey/Qp/mBTT/78pwPO6XYre0q1LEJsMg+wA9dL3K9GIsVVNwFXWrPz0Yy/8kMFRc/dEdNb7HU8XB/
ptbGaqPFQLuJaJPUePUgJxkw6VBmPNlafo3KovduWYzF4xR1locyc+X2URftOIhtLa/AvoiqHe2P
9ZksEUipsy4ufEenI9QGhFOoMiD6khspQA4lPeHRGH9VpD58exUYTyihMsdLRWqyLroXcdXRHkIp
Vqr6yNOkon2eI830O9Sq/KwwSs80k7cbGYnHmJ47PRG2FFXR668qFXZlDg6qmZRoUW0qHCnTvTgz
tZ9cEWF3CLvALB4kpEQ7t7GCKQc1MjRAogehvtqO6tuRVfwgQBHgkIhPbgw5C4JA3JzQ+VuMRnHr
1FouSOyjn6V2wZ/7O2wDDsyEdfp+aEVA/lmjyI0qbA0dzxOsFM3Rr5I8rfC/BJTvWnXDg2rEw2M5
Rss3QO9EYWSOw4fZCPtTrSfOTjltI7eCvEJHibnTg8AK/fpL5M0E5U0T4tZtZZ0gq2de6FTfBvFL
JiWIz3YwjUTedv5goITiB13YHncWZOOGw32Zn6GhDiJExK5/A/dYLgUpmXhIWCY/1ZExPun27Bic
Nav/3cWB/N4gQGweJTOOvlY6d8KJ6HXXBm7jeab9Kzw3WBBoEqvFmBJpDgYow/6itNWlH1X7nCr5
eClKIGOSFmiXshsyDzmI/ssEhXnnGhB32fVNL6wAhEI0gnu0C1bDz7Gu1NWA1NUy562n5iGleU2K
3KGXGv/+mt9ec698E/oimFWhSif++98PZdZXUyzLPMJm6kDwVaqvQ5XOPvrq+YOEs8o3fTLl7O27
jYILMhnwo0mn+eP1sF3ZKBPGCg6eJp16bqH9+KneFk/wukY/j0uunMVUP0G9OM+jXb5Tpjbf+Q03
35iFNUXTixcNkMar8NdfM5eyts06TRm9GT/riXcEpChaAWUGlWqQLFexF+NjVM5x51tJMxUHCqTZ
wxtXn99AE/nV+ggkxZoKOkpgHtSpRL8xMMJLOnflydLr5IAZnfVh7DPHdea5ON8f9OYlfR2UrinC
CEKCcJWWtErbhUNVIXIolRWCKFF/Diq9P7Rz/k0Kg+F0f7hb8q8YT4jwwDgE6bAOrSFuD/i1DSPK
m7nztczM6tJg23mplmX2NZSizp1jjhcecut90yfBh0SajHPf4ftdTrL2sw67ec/r+eahFQU/oG80
0EU8sQYtpmOXosTYjEBNJftYlJXqRmHReXqTTa7hpKOXWgiWqUOr7yzHzdkWIyMN8Vo3IYhe7Xxj
yQOnp3/vdZkTHuqmFk7MWuLNVrOHMtycpKigCt8cMeb1Icvp3+ptEAyeZTbSM9KMslvGiXJOorg9
lYjnHRq1xnCPXuxOrLo5MkOKPJvoe61O45hLITkVk7SNAUZfM9XKUwGa699ZhdhbKnbzIZIsZESR
t9N2ovGtBRbfFgQB3VZekutZB0USzkIO0BsWBKxOZaxp/wupu6bHdnSynSfr5vokV+R9kAmYAAnc
kB8QXJiKdoJdAUA/Py1DBFIyruzm0zi246nUcnQt5r7J3npri2EJGUhx6KHfKG2i9a45zZQOkGvz
5RRoo3lWi0nBuGeJD86roUoeNzs7d+OjovmITjBQAZBR6wsTODb5nYm+YZs2iZcGTe/rM0q5NYQt
n1gl+KVZY/jQLcmeCOzGJ4Vagujtq4gLjPHrT0r/WhlgFSB2W8jFw6x06YutjdlvpVLUnZ27cTlS
ZuU5hNEiWjirM5POtdYRhA4ekRmyNQOBB3YYVfuY9Zr+VJRh8+X+9bi1g9DUpR5L2CmQp9dzU9UQ
qZy2HrzAivRDmMzZQ6Y5qGzIRXOImwAxwSku3kr8Yv+8QhGoTHFBrK9krmNbAdU/eEkZTccABbrL
WLXhO7jg0c4J2fp2tEqF+bpwel934WSW0zQGTkiDQuopThr5yR6b3IvtPvhxfylf1+oqbhLTgl1m
UkCll7kuFnetgQmDFQ6elCj9Sy+lyeSPPCmGB90Va3s0F+PmOOtKb7q15AQ/nHBIP2a6E4wuxjL9
szLWqQ0uXFNnH/3N7L0mqVjUFqMcWZcuay3Hl7JA/+4sVv6ErE74syaRm7y2owHgzlRn34z0okxK
DMqJgwnKO7W6zZS0RVN6cLhJ+0R/7LWuPXV1FH4ocF0QuO29tvqrlcRqDYXastgU4qSv4Y+mMoeL
VhNxNkAdbCw8Oiv6TS0rM9wkC8bwsnRj+sNiJZfzUOR5/iGp52z0qWmit9lbQfzeHoLccQ21QPCD
ymg3f5uyaULhwkDl2F36ZfiUDcq4EzRvnFxAHoJcyfnlJl6tFG3SzIwCafLIo2CjYxYX/mp6o+5e
ID/2kRsNSW6493fcTeWHr8O+pnROCkfILn7TXzGkgiVYM7YKrmbVXH0IHedfrNvVnW29NQgOsxTK
hbYAJZDrQfJ2iZWuVYkYIhyio0I34cYU6eH+VDbuIYqRgM+AGoA4WguELFVlx3InEYoqw3Lmkw4P
+tIJXYFwPi956Xhp5Dg7T8rG5aDRV6FKB1UTTMWqDJroc+fkC2FY2jTFn2FeouUYSJZGGwCVuJ2A
f2uGINxQvGGfEPyuKjrysLRaEhLwV1Wc1QDr9OpDhzjdtwZRSOgySXO0m9D8cH9dN15NyrxAzWn4
Iia6hmIlUPDGEr6HN5Vy13lhYcYfkhlhyKEfc9TPMiN9lPU0fsq6Udr5plvLC8QObCFbnMLbansC
pYuVwuHyEM26Q9/McniiFdEugiQojTuPytY+ZYMK/j3w+hv+RCE7E4CiaPKsojB/8M1V1ZUTc68Q
uDUpYRYLdQXsLbzt6+OwOE7dGPTLPQzr5qMZVu27YUJeABkOFB/vf7ytsYQivEX7lZLjuok+8TpD
DQB53FN6wiN8ItxpFbl5TNKm/Q9nQQjP83AR61hrUY8CWUlAhxgUNArC4gHbw5tpwF5mWUl2TsLG
lyIb49KmqSqAkatj14/LiEIpJ0GT0SZvKz2AqtVUO/th40KmrmdzZcG/5ASIX/HX5ajpRaflM51Z
pY5oMIyVYtHUM7rcNYaorC9zZpo7sf9tSQ1HPcC6RKiIG1KiXj0CVE5qniR7QH2tiqUDp1v+DadJ
f0Lhaf6D5x74ByVpK1AQzpTLPtT6/CTXUqu6dVsiQfXm/SOSX/gf4mYlsLxegigPQUIV5CLIHZpu
Ms0WLfu+PI0opexMfWOrGiR6TBypcup3q2+KoJaaUOYYBMvEPBltZ37p60SDy5ZmO0NtXGkGJTqd
hiOHHTTE9azMpBn7ptcBGyEnclYHBRUhxRifJUudXowllc92jacB8rva+zevJ51joSWC959Q+rge
Oe5Yx0BjkoYxR89hVmnEE/FYoXyea/OO/sbWipLQUKKlSYab0Or27K041vrZGrEAbdMvaQIjWpY0
4xEQbfJwf14bR0XI3RG1UpYBQbYaSq8Ns5IHtYdDKY3Pc6uoR0NgO1u2uK814x5wbOMpZDxLNJJQ
jwWveb2OqaO2TqUYCOEW/XAMqZC50lB/MZVIO1uZMz0U8q5Bljh6q8CSe41vR7wE0moNDTUlGXHT
eOi92dDT3A3p3bWuPjvmc4jcR+WW2pB/y/h/TTes6vKzaqflnsHixiel2gakg6MC7dISO/uvK6l3
AgVyHescGmn+v0iX0o+z7MxPJobRe5H71hpT9KL3SM/zVonWbAw7DvWIxA7T8Ydem4zDooXDU4Jn
tg8BiaQEVMnOzb61yH8PutpInZIoS2iSAVVmMXjpYs0P2RLCOo5SC6fxJH4nmcWvnOxXCMH9hyeM
BiV9UDrKaNbc5LKpbLSRGB3dH90vR6U6wsGXsHQt9noFW18STgaYKNJmwei7/pKNHobUkljdKRrm
s1KQeGVwRPwuMZXj/cP5Sm9Z71whtEUvGQT/TcSBH1DRdJPee9ZgtoelqZJ3i6Qm7xolSn+WltYO
rpPU9ce6Vz0j6c99lZu1m+tNDMMgM04ieieEXsxfuCQsCUl3b/wT9eit3v+hW7cI/DjBBxI8S3P1
+NnTopoArZHFmwvplzVFk+oWqVx/bCvo2QiSKJ/uD7jxEeAycGXxIViadRwBqrvo0oTjBFsMT0k7
a59yaspHqwmXb/9hKJhHAjJES2ZtbqCN1PuaQe6RtW6kj1qRgk9K55x7qx60nUxy433jcQFXzyoS
Ia1zbtoFdV4YgAhrG5FqSaMR2HLOP/dFIiGUWVTnCrSj20w46d2f5UZgxsiEZUKVh/rl6hFX55aC
tzH1XqaZ0hmfUtNztEjZ2Se3vT7AChQVBAzDEWxccXX9dQ3WFanGorOhpVzNL2aTvresejyMdigd
9FAKPo6Dk7iTDBsprHRUIK3C2XnxNreOcLISwpuihHr9E5xZ01sWgtdA5tTqoa37kk2OC55v9u8v
6uZQosaPzgYU67VhVhvKRm0kNrvUme0zRgMp8p6pcuRWeTNoQCws7XM4PkJce41wseUwixaagp5T
WcEhHqgXdZEaImXZ9V5HAo3seLlHdLlldb6OCnIZ3UPKTesseolMOY8KrfcGBNePS26lBxQJl2cb
obozLAlrPlalXh9TO9GwRCyzErRsMDwGcjYeNTUZT4M0ItpnhX10yMBX+AVd/z292Y33UETmouPE
vzhY11+8buwwCTOFU9WGw0sfzwnPROlcYO0ln9BodHyTTuP5/rffeA/p8pFREcFxntYoDh0lAyBO
bLOmn4YHGCHNjzRZ5id5WZLT0Oep4apBHzwmDUR/KerVPcPvrVlzygSsXKPQuX6npqSjrhMR9WjS
ZJ+y1p7eNSFJXqgjz1NL+HAsqpTtYGW2rhGxD4RGJEjptTxM3KmtWlKf9wajtJ9CvEzcPhz32O1b
5wrMKOUicZNQoLz+oJOuVoiKc1npdd0elKoo/lfn7e8gqbudTPJWYUugq0g3aHkIxZY1br4P2DPQ
5nqvagPbRXdSeqmK7rtpdsWzKoUFvUtd9eVQmpGBLQDVy2WLfXutPxZpHv24v6c25y2we6JSRgNm
FXqUwxgNqSqeByPojlon/Ysg7fCZDki504zY2Dw8QQZaHZRaAQevjkxI9blJSwljerxMvrZFLz0U
atLqLsrmy0vclNoHPdC6N1MHCJFBuFMExP8GcZzVBJfE6YdyqQHRU5/7qQS17U5GZ75M+bTLSN+a
InrzIEkpOKMksIpZIiT/A+5hMp9e1o9VFU1fkBuhMqGOZi8oqJZv1QVu8mPXdphiIYp4TGOrfgAX
XpwcvZwn1y6SRAdP2CNpHJgEYaFUSofRqKf/sOWBvUFsE5h3Uncxm78ezipTmioeHVyLI6qwmRPF
fpYEyaM5NG9mL4k8hfuCMtdrk371QE7SXPZSXfU4lXfnzME/uZsA4ER9Fb8zrdLa2WobV4bIc0VU
wMa+0eVq4ljKQ4akdcKqOa2ZH5SgUz/fPzobESpwByFADNAcaN0qPannEefMHtfnTlZntIDH3HnM
gLT/qKbOfk6ktPlzf8CNswqRnAoe5QIqFjc4W7wqx7nUOi9FMO6s691nRZKwwonbPY22zalRJoR0
gxczlZbrraFHWVXXIyMFxkKACMXMi8MAVaFMnh76pIh2XratUpeIEEUsTNUA54frAedID1WrZi1p
swQApOTo24TA5UXTB5wdGuA1h6bUl59ZPCXv0j6QniVe4POQ1r389jIX8T8Bq+AAkZKtPmtbj82A
5yOih2NTv2RBrvk1tvORa/bJng/x1he1wU0Tn8OXQKv/etoA2jXSWta5ysMo91AHMC5tiaKiq0np
9PH+9tm6nagTULgHuAIWXbsebJKaTFroYHklck0/4rRPv9cAUz6UEKs6fzSXuXDVVnF2Xpitw+go
CMSL0gE8ydWn1a2Wv9nQOy+fAnxmuzQ4Sn0pH+9PbiM2EqZtwF+YHi2C1futxb1lxg2jJE43+sGY
yC6cO8Ot5txAylJJH4Muix/HElfpwBj2ajHbw9OdIIOn17jOAKRwkgIEuLgLcrjLxWRUMNNm7aAt
XfewWN1y6QytOzmTI9Gs1YOd83P7aQFccmoI1gHa3QiMNONUJ50OpiBVluXHNGT2IUDGL/HLyaE8
nAfWKLlDack7V+Dt/iXj4R9qwkRmYG2vt1Rhm2VZRNHoYcJDmWbO5fet2bw0RiZ/v/99b7ljJFfo
ykOxQSCSGvwqfJilbNKSlhoJlraNcRjRmXivxNixukjEpT/kxlRPgWpJP6clKV7oZaoXJ06id6IQ
/r1SBukRfpv9qZCDPfm9rcWn/4AuKSmZqJFdLwJAkkJLraCnXBLAxGllDJkaPKFLrKraCANJ23Bj
rOp3Et/bLcdhprzKphM3yNqgtsMB29LxBfMcJ81rt1zsGQB5a7Y/wB0qpocQQnLShmr4GS2IaB5T
bcG16v5XuX0n+A1IQVEk47a86ZItOfDayQLvEZVDfWrlbHiOw676qtK9/kyz5s1CG6LQyf8HdQ7s
HUT566VerKhU7ZhS75hTesIAKfWj/3N2ZjtyG0u3fiICnIdbkjV0t9SyWqN9Q0iWzOQ8D8mn/z/q
AAcqNlGE9vbdttFZmcwhYsWKtVos0KC32AdHamdrMyNIHjC/2G1bms6AmLLT5vztnOc4aMQYQ2px
bSSUyqPmld2hkDBDUIP8DpT+dlZK2pd2YwIHqZ54rtzVcanwtPLJ1odDt8LdsbimIAWhUUzocjuW
Pjp5XNak16AlWvs0W1PtXasMM3rVK+XnP94etM+uHZ/QoCnabk6GEF6ijh6D1Q0WCZEwn1NjiZJQ
TE4RanLKjoL9128NmndAWgSa+HjyGNzOjlcgMTArBtyExfFMB2IaajU3wf1p7Rz4dcPDrSfK9GBo
3I5itpli9TMphUQteA6F66STX4smu8rZ8T4mdquf0jqqjmr+u7OzITYQnxC3vwL8Y92WGF1z0USK
OwVeUiUXiBzqEdVyb49wxQLbcanBeVx/x2+JgTrQKgN6DMhjtDBpO4i8xWSIIAF+C+8v5e5Q619D
d3ON/zZDZXUepROVqcCoVQTsEM96LMbxX3Mo3QMcdAcnRESOSglJNyeNgP12VgoqDiuQyGXhdk3Q
ml31oyoXN8wbM3uoFsV+Y/bmSzxO2vc0SZYvmCYdNcrtfUCCFM4E2hTcz5vZIpdt9R4qeoGgwymI
7WU5d+6YHqzpzsNAmY8qgoMmGsWpzRHHMa2o2ryAxikFeojRFD2MlixORuUOb/vG6zDz68FikfO+
NIZ3ZEC090mhj1IfhocOxL2J94y6NYQ1UrAZliQ9z0rWhDTvj0Fjz/3pz3cP7E2I82vswRN0+0k7
MStuUVaYVJepFXQNIsyjhR3gbDZ/3O7HXyf6oBZEizj32ebTxT3l50aF+Ycce/ddHbv6kyfS4kHA
DzvYqTsLyO6gIc3E9YVWos31UsjeLJWlptZGFhKahWhOyuwgEjh13p+/3+ig2QTnaIRyp222yqRG
IyImIIrqwguQ6P2I8PaqUuuCucVBneExc/+T7aBfa0sOfF8k0WA3bkkNbWHlo7q+q2WK45lf5Etl
/TUo06Sdqm5u/rV7M+khkA+lRUte6rxvCkej9bGLnHdzhqvIKbZLbfh28LP2Fl1bu+O8tWedgsXt
VkpnK1Zsl9shL+fmrEx21pyHfsKwjUuj/mlbcEoCmgOF/rkTk/1W7UUCawer7DeKRt+Tb6a4ILyZ
LeFQJswL9UNvzFl9EJTsHO0VQUEznmoHUcnmbCFqM1tqkgIwwYsObaCiANl48+Q12bukwYuRx0q7
jrIZgMKRQb2/SHtrpOsmvk5gwAZs29s1qhyLvNwG/q1Fkvh0uilPSax9VwdbO8B890ZChZxOXipW
q1TC7Uipl8commLuWmeYylcVACgEHBFYy3ykfrjzmK8pI8u6dtdCjbgdyiDmEogyEVKKRj7V2CoQ
zLYuJIzEiC+NLvHnbsDT7y/l+ldvq7CAkqChK5mNCtnWAMABXu1oP4N1ErONJn3O/7atqjzgtuxs
F0ZxVnog1yOtGrdzw8NIS0cTbouGn25YLL3+JLrM+OalqXNWelOcEZiyw8SLdb9SO/Pl/iR/0QG3
s9Q87hd4GSsat9kwyeiZOW3vY9CP2GRf9YjWHHg2UST9qNNEFEQNLTInZ6gV8xSJqp99TCm6nym9
t3TEDuo/TSmaS4VR0XmMIvEwIcz6qVOyxD7F2WR2Z2MSuuInuehAiSYu01NSdXZ9lmBidPlZ+ZQ/
OpZSnnIj9qqD+b3OSQkkVrr7CjoAqmxBhwxLsN4mPsLrzPuc1OPFi+y1lLsmpZ7iUaMqcJKSksak
AlKWtl54yOl/LRL7PeYBD/DH3t9f8vUCuFnxdUehfvarE5+QavN2zIieas4ADiHzPv2ckbp8pKY/
P3Sdp5+d3i1CJemiT06RH8n0rd/y9cjUwwhrQNq3Kp61g19ZzgsSxNLzSNK97mx20F6XSDrQQ7Pu
4CF5dUX8OjswSxgLzsT23BbgVzXS432gulF3mWe9uY7UD4Le1eeDeH9vKHrXVpUPl+B7ywQhy007
D/MFBC+yNojyqbyYJh6lBWfv4EHe+37wAijykQmulNDbEzuUutUlxUjvlttGFX1bvfmtyLToCx2a
XYifJgKIaTo/D3IxD8KO3aHBl1e+C7yEbR3dsKYqVc2JD7jYAmFa3fTdOh0v7jzFb2YtiVGvanO/
m+v4cn/T7q0vXfBU+IB/mffmmsqUDhuUDj5xShed3+eIfjlIyZ+ivD0SX97bpTo8UZo1kfmhQfx2
fTOjtVLLkz3umF3ugyhKZAVRyywsKw+X0dYPin2744Ht2oxGNL4trwFJ8pGpBwSqqqinIoXp3pgm
VjkulpxU/I567nfHIzVkLekY4Uq6nR+hVzpPS7KawmfTSz80XkiLZPXQ2jFsk1YeeYW8LtdzDA1n
1eemARYC3mZBdaVqwMWLAXlbJDDOqoJtzVkodDgFxuBY74rULtzQ8JyBp8dT4neVavbTX6oYFtY/
FdPkl51Rur6bDS6OBSV9m/xL/QNN8tYfpybrj0Wb/pfxL4nxZnVIQmcNMQkKKLz4J2920+coIX0m
w82/3t/Tr9NNxoJFRKa+ukTDYb39EvGUlMVSU+6MFFX5ypmtv2bmYl6dQWrf+7akHVYrWspfXAIv
puIuPzW1Hdw/DdnWX0HQh5sjn8jdqsVGkq6EFGHzQM2jJRx0N/0myx5pydpV88/3p7y393Bvgae8
Ogwhc3U7Y1QWc9raWjDwwRje8RT1gx8tY4cnTpRmYZ/UR3yEV1EUs+Oyom3QAHYF77wdsYmzWnPa
htuyq5SPXrZo74WIDoKo3UFWuIwqMqHaFtrHyGVZJqfugxwTx09Wpthvs3nUr/cXb+8OxLb4/4+y
2S6aBp9Udas+GFFgC0Wie4FAdDXsutQ+3R9q7ztxQ4BgUbekcrmJEdyhGJ2CAnSguK18Ax6pvq8I
wr/WRHGVr0hu3YNXbW9yIAGrMgR3IHSZ2++EpeZcKjWVZq3GUizClPqSDC64Y4sm+v3JvW6bY08g
fEioB12ExHYzO3rZLGs2eEHFOBviZPWd8V4HyrHPFLjbD8pU9ylWas2c4BPcy+REPBM7vtWW/Sec
7KTj22al5YGg/dN64LKgWb7U9VH4VV7bhp+oufZXKjo4UFauZw/pNCimPyI28WMycRb2R2Ql9YNP
truAzGblONM6sUXkOr6JXVluH3jOoiPfMTrn3sjUi0eV+WAB93YHUC0IjooCIiDE7bdy3LJ2SosI
spwzeWrHwvoOLpYFk20p4WToRynt3tTWph4K2twcpHy34wl1MRItWhhPB9MslYEQzilSIqzof9mG
aKHAm0OUjv7mzVBanJtgjVR2nTxKEE6emjeplDTBdGVykMDuBFNgCSSPNDTDJ90W0EdLsUdTiiEY
sDz/GSEzX/m1KcfAVpXmEdplcZpqtQona2jiPz9tJOlw4Q2KJBy7za3Ydm6WVHUJSKAXtW83Vn/N
YEj6jjZl5/unbefjAbtBEIQSTg1qa8DiaLI1mpLQIkni/8a+Ms56PYxUoab0YKT122zSCzqYsZSh
4IVa5RZVrDNBK7bKcxqXSnVKi7Q+m1Z9pNa/Nx+LewP0lPfrVVLB1evRlc18egtdUV807fS16fVp
JLms8+9/vng8XJRrIZzBi9p8J+l1qqUkxGrIziU4O0zdY44X9DOq29qn+0Otf+rV6q2didwhtCJs
W6RnLBTtNAdP0bwEzwu98i7GMg7nLJssbGM8DUR6+mNwcdUNBlkk+gCCIHG6PdnI67ZLPTAolJbo
zRB5KqK0k36WET2mI5yzgzRtb5IkaGQu7P01i7kdTxf0tzgoPwXkv81pMofpBY9w88p2ckp6qNrq
IUEb9yBt2rkvV+ls7hTetrUmeTvqMpudBfLGpUIkds5xuTh7aM5g/IzIHRzU8XT/U+5tUQom1J54
ucEBN7smS5O4QvO5C6phKU+ZM6jXSpn+hcN9VEfYWU+6tamzYiwE6Ldtdl+LC33nKB3vHIRmEdX6
l8zMUWWvVJUuAUdtFSxAe9385/4Md+7OVZJ2bR1idCpstyvKZRo17RrVza0xh26qWL4259XbqjCX
VdXf8NPKEtRtiuYgW9vLZgjXkX/9RSR5ZTXQ4lXjtQOGp3bbVy8DJ+atOiz4kWRafI1sbXgAZZ3e
9SMwNGYlRuCkanFOh74K9aXt33fehCY9Ss//1lJtT7GSVkeCozv7jQuKH4k6wPq4bFanNmZjsCqS
ZTgw00mxGv0hNozIL71ePtixpV7uf43X1CxEWVGM4+LlHK+dv7efw2hdAeQMLqApYPVBp1SES5le
JO5VGYflRZNlZ56H1IsfgWcrLZyUbEwDs5btf6M7Eknc/0E7B4DfwxlHXnYNGNZ//1t1UmsSnGlV
fo+Yh87P69KixqWZAZTdIyXovbXmaFMoX71nYR7cDmXA6wZoSUEL0K8Ql6UhtfSlY/SQO61CPKee
kR8R4PdOHW8pmQZMF/w1tsuN62lB0yPOux191jgOdicjy+awqqvlpVvtCAfD0sP7a7o7KO/qWpPh
Kd82QbpF3qBQh3lqFnfplzwacRqq3ebRrQsBATVOzpYyH+lF7X3IVZAQYBrFkFfMXLcXzZD3Vofu
ixn55tSpgQHkc9F75Y+l+tnD3PIezilrN8P2/VMWJxdWo3V0KxmURNMmeTtL74fpTfHL/ZXc2zLE
zai88/qBeK///rfdqUdLPrW4qaM8YIur1SGyiGP1V8XucH/qSRLuD7e3htyQa6M6RE14HbfDyR6D
MkHCEcixywLVKiusD4021DX+v/9hKEox62joG2717ArHHnKpCQJ1je0xoxF6IjX+UQ12/fA/jLR2
DFFnYoPo6279fQ3daHRkQRVwIEuDOuUlf3cZRgQeKr0f7g+1B9NAvLGhh0P7X9tVb8fyEqtLc5fj
Rn9LyW0CNJhUvXdSWg03kmwazrJ3lRAhMxyN9KK7xK1jHiQLe3tmbdBCwI3yMgy+29/Quy29EzpP
uuaWWdAsOJfrtdP6M5WpsGnQsL4/6b1Ng10Fh47lxZdsc61NahbZasmXFBEtgGYaeycbwxdfm7w/
1ubh4K3sNMz7DPCnLXSekHNobp9B+l+M8gQo9qN24+alhvRxsIh7UcNaFcX/c3Un3NJMARfbyTCI
w2ykooPE64q/o6mt3oCAFMBQyfLkZQjMEFPEB3toJzUheSXApQTEXtoWZe05Qwe4B7oRY6F9Kauk
htpBa8z9j7Z+lE0Izyhr1w95CfIbmzizHyE92TWoDQ0GyhUqQPJ3YpT1pXan+WRMHSoBtkWHVDGq
1CmG5CAo290zK/Xu/w2/lXRv6ymxC49JFkZtUwifrb8QdGgDw+yS6/2Z7h4Hm4ILITziVb9EfX47
/sWgtVoTc/yTYnZCIVNN+KUymkEcUw/Q5lk5WNrdAZkaYfVq/LvNYpU0GRamjXW4EqfQ1KQamkK1
AkGIF8iGhvz7E9zdqutosArXW3vzxKdWs3ZoMV5ViPzZE0V0kePaBMo7PGenqDOVl3QZ+pdFc6uD
B+MXkWG7j4jkoG2C1kOGWj/0b6tr931W6G4M0EidRT5MjTFqKNct2Wf4D6r+QELqoL2mK+KvKR2E
zeucZ6d8FBGqEvj32EGfNqpHuwOUSD/KvK7y53lWJ79rHF05SbNTv7jpOLW+gjO1ebB2e/vQBo1c
2YvIfG/beabcchdMM/j5WmWe9HiZURJVTPxAvLhRj3rA977U76NtbkpZpVqZ6tyULUpcZ7uRmT+m
afG1TYrkEZHDmIVytEBVyvRAr2FvTwINoEhBxogn1OYNnKDCdZMHEqH3zRKQoRVXFdnUwM1ldfa6
Wvx1f0/uXS98XppleN95EDfbIl6KtJAK5Vs408qTgXSk6pu2lCpNnnKsgwZ1vCkctEF8TvkG/87S
pNX1/m/Yu0jpvFtBaVj0NN/fbs0sEUKxsxYOjlyMT5Hee59iTEpP90d5zUrgTSLFWzm99GjRCn87
jM6nTKMOMLWqxJJdEqxKf8TthGi9wjEwfEzUPxYl/kZIJedFmGi5+OlEbpNQNsKdEvQwpqAyzXPx
VimNqA+R1R2lPynGMvhuWyz/1EPdF4FrFLXjp50SoTZmW2xUXdGK+jnpdI0G87wp83By++aPaTrs
Daqp4CDASsiar5v6txPuNHXWFmvD5DwU9rvRjTgbtZqd+149eHN3DiNP+9o+RvmWLqj1g/42UrM0
+OTUIC5ZY5k+OhfWlTAr8vUUovT9r7Z3b634ChEauDSZ32ZzIDJKROOCCnhRmpaBU9c09S6opvyT
pLrynjJr6vhxiirrg2PNqfHQt+bwsXKN6rmvK5vdbMVT4SeWTQq18Ki8dYHKWj9V6yF503bt9L6T
LOq5jrFyPoidd/KrNT6AAb2W4mhiuF2oBcqw7FLg4Dwzk1OtSHnNe/sbStTepzQSccK5Lg7ZfXup
O8oJQH5rWX8lhdwOWzu53SSCDLw1cvNZ6SYrpAgiCr8CO6GNGNFoOv+nMQvcjJb5USqeb7dudeKs
6//d/4A7e4XsUgfPAZ1bPZ1vfwvc935xFq8JkI0wvidi1E9a48KF7UaZHb2wO+tN9zhkPl50Ghu3
xCNXAYnQ3JEXNmrKN27WG8HYjfGZ9A8dzFwv/sGNfDj4yDszZFCAcC4WwsFtrRV7JrRf2oUC19Tk
YTUM+oM5qGrgoQp9+uPFXF2PwQd4xEH419fj94OH/JveuW0XdOZYnNyayuqYz/oJ8dQjuGVvKdfj
DV0ZTsor4uviurNV5JTtRh3BCKgwedDR0HSxa+jDdeKJJ8cURz3Se0u5LiGpA7k07Y6381sm1451
XMUQimy0wEzT/mz2DvSApOsPos3doQj7+B/Pwqte0XxSE2tMyi4QhS4usVcal96rp7AcyiPS316y
SdWV3hVaZWhS2FLQk0StIAMAQ5QJJy2jjTigSCROsy4xn8kRnrSGClPopJ5Dz6Nwrk5ZdxDs/tK8
3ASAICCQ8n6pmcEivV1b06nVekSl9Zcee3Ou+KwfAS3iT0tbOwjzZy7XZJ0peXx1u5G+x1mt69ov
+j53A3tx4idHmykIggDaD1PZWl7YIgb26f4O34l/cBEnPP1V4re2JOhRNBWyIXobuCgtU/QRy8kY
jE9dq+WPkWfFByj+zi6ggw4jEoB1goMt4bRSJTwWGywKwk6OC3dU0YEZxW/qelGPXrJ1gTcfYG2Z
QyhkbRPHB/72AxD1jZExAznUzRzZJ0M6Q6i3poEQ2NiU17nEQt3Xogg7akMqlxQ348K3FUs5//ES
01K3Bgt0RGCWsdkINT6jTjKTZ6mjxE4YW/pQ6Ik8Wd7QPlVlE3++P97uGkOhW9tzVGoXm0urVkkb
5oUM3fAGG5YZMTvAR/84gg/8cWBChuMZ3FsoOnB/bKLnapaa3tsG5kNx7l0xA8GfSxPquWj6I97j
61mtQzHIKkAIerOJJjsM3TFetttgUMv5bNE57KtjNJzz6LBP7PWZAIGHJEJpkpcU9trtxhEelV0k
fNtALWjYV81RPBAzZ2ezNvJAl1F5kGv9gkVvdyoLuKqMEj2tlaB17r89M6izOhVlNOYGxm8E5eha
1XlUWtPyR87IO1nLRkWDhR5fv7Z686nKTA9vAdONOyToJ3IIY4rz0Y+csshOKEkZj2kRjT9St9DP
UZT0WdjOs/aGtcOFsEaw+a8YhQ9xur/zdi5eEEseL9jW1P/Jum8nElWKtNWMlctMc/oJrF88VOjg
PZQF/Wi+o/T9KZsV79JgxPvguZH6xaqt9oibsrdVaBf71QfNVtl2louq6rsiTzDB0EXyF7skeU4t
I/edqT5yANsJ/VCgAOSD4kgfEPHW7Yy9VhiGsl5oGIBbb8t5Al4w+lS51rnw3Tw9C9uc3lh2VyGv
443nni2rWYfKSK+jB34Gmnw6/HOqiNu2ClPifDr0vK5GbE74wTjDZc7FGE5tR/SOO9A1M9MjtH/n
nBBows0GCKSQslWMqUmO5ryz2sBrXZqBnEq+iYyke568LBvoCB9RHr6/wV7jBOg4wraks5bT8ipe
mRy1rKLV7KzJFbgCjSqDfNKRPG+ohCWKYmEtN6mhM+rNx/sjr2Hz5oiusjX4nVBCWan+t98ZWHCu
pxogTop5rYFV6Vt3OdZn2B2GViv+IaNAL+Z2mGbosiWaPa4es0FtIrJl9eB2Uq6YMSGCJnOpnxRU
D0+xBH5NEyX9OBWJFqpeJt737phX5zYS4rwIw324vwQ7x4o3DOowcunrZ9i8p0qHhKWeZAQ0aaV/
RImrOzkxBJhQi8D7wvuD7W3oVfeJRhF0mHBC3CwEyDmIGYMpal+eCmGagehd513vZajSKTzaFkjZ
waB7G/r3QTcZvdVUS2Grgkr8kNnUJ9Im9BTiBdOO9HcjJaCDaOj1dubIrp2SEKXIWrd5vapO6RRn
4y9DZPkA76z1m6hVTlWbLf7gzNMJANO84Nh85Nz9aqbUI2jFAQQCFyUi38y0ThxpU/unL0ZJnO5q
mm1c0GbbumngRIusr+Uyx0emLq82ENkoYRCpG32TMMM20Hq0iDSXMV3DA/3WxUUfjO6N1UbaU2lr
0R9rxa2D0Q6z6n2Aw24l6WWX9bVeVauCmtI9ZbluhaOSOaHXlM7H+3v11WdkKHrk0fZZkfRXdZ5E
paWJWA4CzjSK90lNoYBOyhpI21l8baGZcZrRj+sqedSp/CvXvbmWGJp7EBSP7NRCp+72mKwak1Wl
AJPJ1tW+DXolfhLQovJvSsgCRGHGahZtJD+w3V4+I4cUe348195zlLaWPNU5/pYQw6P25f6SvDq+
6+/iRQBghNbEB7j9XY5baLPSI3eFK49ugKsuxtmZxiSMR8K1tqstUBANB4X7w766PintrRK1HCkY
4ZSnNsOuXGhvJZ7bRZR9KUtXaOCFxG0HF8UrFHcdBwNOuiup5utboi0hRdOyGRhnVtNLbgo38zV3
ToxA6Hr/KYGUvfhzIT0k28oybNGqvd6f6c6eW0vEGLrwKlHw25ylDFVC2lf4BUssVmp/25/dpDL9
wum8sEmb+NS2NkhqWxzRz1+vMcq+5G5AFWsYvq0aNzNkqcQBY4tTZ3irRYr80CT9URX89QVFBEm4
D/eG0OJVSDyIVDJxUviOsmmQdqN5xdru27L041XMoL73l/P1foVXxraB7oUaNiz+242Dvac3GCa1
fIzVK2REon54zPQ+vqaGFb1E1qQ/tkpaH9z/ry9ERgUS+eXjx47dvKhFPZKeWjC/li7Tz3FVQD8p
jCRIsrk+OBm7Q3E3rXwmkuEtCXJpmkyfPCg2ZllE30Q1Rz/mNNfejYptfP8f1nLth/iFQxI13a6l
oomJpaaEqdg4JVztso61sNDjWCCtDuz5MMWdHLD6wD354DPuzpJYdC2tIFK/rfhNVitrXLD7wO3s
5DLq8Mah/6iXJU2O3OheH0DSQ6iBHH/IiMT+t7NM5tpSFB14h75/91KbY5ZcvHYZL4bRuD9hF1Wu
L6XlvDVLYR8UiV/nWdAg6V5bd6pKRWBLmNKNaRGR20HpWXS99qFx1J/LzJrssI3r5Uti2lNxjpex
/Wi55fKfN3hSD5TGGa0/bdpYfwgCIEDfq/jsq28diWyaI0qsWdEVmOfQcxpoeekaBx9259JZBUdo
C1zzDThbt6sda3BOYXD3gWUW7VOsK81Z6smRPvTepfP7KOuv+C0PB8ZPxxphncCZh4xmXuxp3S6C
OF71dX9GCHz8ef+ovO7SXznycBl+ocvUeDbzqkABFfqEYKE1mdH5QH2N7Ue57jyXvbv8PXIJPwLb
aAjrupPxoNuyf5N7RvJSRGXx6AiD7rr7P2l3DdBDwOCBLIcr8XYNKqQekmzld1RZ3n22lSp/lJmj
/d24hRO6GD4fAd97Z5ZwaAWsYDyhTXI7oDX0RdsvwGNRpiTXiUp3GNUyO63CSw/357Y71Ao9wlvh
enpVHuqdZbJdSGMNDWPnxSnzB0gIfZhqk/XH7zNVQXosae3ggiAIup2VXShD2sduB1zl5E5ouSlW
pCIaerSnzVVUFq9jtU3UM30Z6eWPp/mrxZOjSb4Gvfd27GVttihRAQlGNC3fDmBH7+PJoaWUHpvz
/aFQ4N05mqBXxALEoaRrW3jT7LDOaFro9Q7OTu2TMmcuNscNJVwMY4zqpRUK04xtoS+XVhuGjwum
T2DZbqv0vimcLDlr8Gw/KJmtfJNyjj5UbRTZProFhRZKNWqmsHMbzfPx3JTyIjUrHsMkdxL1Ug9W
/aNpDbM+t+3Q/2vDTZ39dmlt4Xdj0r2XKp1rQWLX5g+3mbMfWj+n1RXLIDP3m66e/8J9Zqh88LQ1
Xk+N/F/Ce+1z6RI9USmo3a9T54zdRS5V+nV1wa2gIpudTUtrlL0kpkEI2+rYV2ES34nUd1CHe9ul
o1dfAV5He40+YWik6tL+GMfWzp9z21HO0o5I1AlgMQDDFiyKwjlPWvuCeyf6KgZutmfhLW5yjbzI
I813S2cMUb8sRSAr2eUnqinlEiqVlsxnJETyq1fnE+BarbiGXxSyid+3Y1x9hUobfyvbcviKY6dV
nfSqqDv6QdHnC81xsd5iWIvJJm3A4zMwkaaESjQMc6B4+qw9RWlRmz6XRPpvafVCees6QnuBYtbg
0ZU40QetrTUvHBBhQrNS5PDUO7V00pcRr5j05I4w/PzcKuUXOgZE4hMbD5L/pEk/L/MyGiRH6Lda
KJMAmo2ie1suCh4gi1bymwZLi+a1ESv56ZVOjMMaff1xYM7Z3L2re3oF0QhDY+scI60F4qgk+rOC
RUzyiAZc+Zw4TsRMhZc9xpZSWOfCZfsHvFDm12pMxbeJDtmvcBI9PMjR/1epCqTyUrStbpwSzaJC
kM8pOnORGVseciUp1YIS18K3pmrK6RRXToN8ZKJB6ItFixMrNFtZXPrawNSrjKMvY7FoFswD5HPC
dtJS8+wMlZfTw1PW2VskCzQ4EMUoHhtNhcvGLLRz3FvCfFTMGaAb8pCZ+dgri9p3R4RartboqErY
D52O+yqw0KNCFPATESXMsGoBcMSC9t70AJ8+xTsnVp1v5uQ11tmO6BTyc8yVXF/XENB+GeYyk5fE
y2f3oZSWloboWVbWxYgi/piizPJxMhNLQUwird67elO9i/K07v1cbbs31NKNl2lKVFTYh2L6x7ap
9wf6BDf4gmlXnsHR623rUXOjyIC2RLaJsTyM//PSuYuGl4/VQWxLXKaZOyOUZyFmqzn1Zow+jqXE
CmKSatxX51y2DRooQxP9O9iOzK5mE/X/VpFefiGzXAQs+MmUfo8hcXWWsdT+E6mdvpHqnHAL2aIZ
fXN2Wnrsndh0/LJpvQ9drLBTK9lk3bq82XVmG9KRCfH2fRTXaF7PpAOPM5LCzgVLYfLJstLL/7qU
Aocv7bGXQYEjbeYrQ9M9OE5uWH5L0F2ec5ApoBuRF8N1yp0o9KDtIzMs3Eh/gJtQZet5GP8FLDYG
fwK1e/Hw3nDDsS2mh9hyp0/tqFSqL80s+tue2SVhidVr+zDGs/hJ0i3/tszGbsKxMCYeSWnNaP7z
kdWwdj2lCHJ38F56e5xKWFsiix8UsUwzepkKIkd6WZMZGu6kaqFhDeriw8cw1Suxh9ue+jaLGr+q
aJUOJok296nVSgWvzkVdsBeO6tgNO7UqVb8tRdqcEcwe0mchBsTgu2SQYyizshivSZTO0ZNXVlP7
mKgoAPjCwTkxiPt5HB8qV8nxj+o7wD05o2JxVeRcN74jVGX+RyTxnH8kuzV/aO4kcCGpRVu9hcKg
A6hnS9Uu7zt+znRyDQk2hjD9XLzRGsOZL/2CddITi4+CvS2hoSuB1+Rp/066s5E8RYsyRqcGFbnq
h22MdvE1FnnJdShlo8TQ22wXHYiLbbWe891O4s79Hmuy1xO/j8ZWIvWJdq7zRc8sdDf9yVoG5UNj
Wqn3UxIq1qGbybJVLqqIZk3xLRlRAfVnTe/oxYLln9XSL+E/STWo1MzOLmjsd+Ib+slq7vfG4i4/
FG0cGwvnE7turlFs6bHzFLke11WgJV6vfuznQZs/w1aM0BXTKm16RlQx6X9kgy70L4qZdvmTwoNi
BAg1xtF/rYEV/HCu3ZXLc2nNVqbv4dHq09t5FtJsaDnyoF37XaEpVRq2gI/Vz8Rb9LJEML2vhg9I
oSfVUzZPjUNtz10w+G6LPv6KpJul1mwfdYif06mpTez/4rl6E4Pb23ivF1ZnfHSpouXA8eYw0jkz
GXX6ouR2l8WnSs+MlKeq6SO3RqtBF8oH1k01QohJevfOpYAZK/7SIX2Jis1ixqYMSC2tavySG7RH
nVK1dGUdzMDSsNdl7E7RtbezXjz3hTfWP4tkWSUkJ4Ot/2w2k7TOGmcDJo6KOC5COCq4TfqTwkkX
t+Fo4Nn9IMie41CP7OJ51Oe+v7YY8FXU6s2xfnIr5Gdj3yuQ8TECu6krKnM6/SJOoDmLNF2/rCcP
hZ9UmENCG2qV929NwFTvrcgdJ/ZlMXQRzB9DoiPl42fq2R+LLuGjwFJTpizz+9kb6suceel8zYrB
1K+Va3XmQ1bNFi3kauWl59qGKOeb+RrHVoqRl8FSDIMa40TgxeKH6yxj/FzDdtT9xSqQp4ubUZq+
OgyISXWKoMCoG1K+61ZpjnCJcmLSOjcq3KP0qcbmAvna4jzMlWEGzYQQVoPNaZ94IYaDBQXyLNFU
+rBLDEBKrJ/WB3KJRIg5mRr7ljbk7+CDo+C8DFr6WfTwwINq7C3lYsBtfOeVdmz4eqV4QziOev9F
XbR+9HM6BjHzUOPpIdJ1tKbL1pmpXCVY04RJZhvvZD53XynnT0swmIrW+qRB0fxY1p4tQ/pbBoge
SaMnJ3QwUDyynT6Hfxbp/PfqlMffCwvZlaD2xri8SmvJ/4+j81qOG1mC6BchAt68AoMx5NAbiXpB
iCsJtoFuuAb66++Z+7rikjMw1VWZWZlXwkhFc/A2OdzPlmNXDwVrAXtu1qJ6Wql7XDiUth/BTWRX
pcZtw5izChYwm3vVQUxE/L+ZaBb6gqiJ3D5bK5DVrBlx68tkSU5F2tvTZP+S7SQg5eZklCldYqzS
pIikdyRrb01OMaYYQaqnXsaHaB6ozKNUmFQrZ5lIJrCXfX6XYtbqVNfC6G+6RtdP4fm65m9l6QbJ
CFkK+lRMrIltj6WuvPZoSqONlbJooNXPuO9mOzoa8rVdjOCKYMzVFOouV06ZWN/OOtpfcmTL38UV
X+0XW486TkNk2bxXdVNHuU2UvZXu7PYI2J/Yne/7KWjOdhHU/d1KslucOpimLS+OrW2b1jvY5aG0
i97kIcPceL/P277hHqTcmZ42WgSPejP7B5L0iNh1RAJEG4rNzGnorBonZeTHFwKgKnNIhj5w8rUe
aclSJumxfKQYO+2jq8Oqfann3umf9oHoz7zxhnHIZive3nDzK7ozUr2IVcKukpksamlOfg3Adk24
jye/MwHPhk/Dm+M0urUvQ7h7Xl5JFd9NjWX+RhLB46ZuLWnf1f1jG4jxR0d215RGyqZFURvcA5Jd
LcI09mpkqeDc3TdvzfwdsJFhp64yMrxKM8slH2wR/gvjpWTTLNRK3HntEP1bV3+qDiXF8zqMOL8d
yrBFzS3obUXmBENXHzaViDdNmXj1JzWz+AiIxjkt6r54JNDAG9NpaXF/wSDYrQ44nrivm6ybIaUz
Hp6N4HS7TJXLSSv7xhR3nMMjNodVTwM7j+XNlCza+RBxUKntISGB7KGVN2OpcbTWNqWkqiGrLNWT
jlGL6Rfbau0LtTw2UN29+NzatqtPvAnVWyEDfukSsqqZbWh76cxWax9z3dQ4h60lQYR5OO/8+Qk7
5bPlOjpKIZg1QTNtcoPKJ4tJDMu2JJtU0LEwvRX2S1U3QUNb5RBqN8fTcF9uqy1+gMxNv4tCDcgO
V0eOd7yT0cla0B59hVVXVrDeomlSwkWKz3VtVpWisjPTISm70U5p8Opfc6jmo6WSXqbuihD+3YSx
MNfJl1adgQDP8123LfJ79RLDB2aXEPmrB0x8nn2qgGiGZDmqaFy7u7COzKUduVuvQxFXV2elMub7
6Brnjlez6C8AHYNIfUXoyFUvRk2n2IdIOLaqJwvCSoB/aBzm1cvnKJHi5+Tqtv/paDvsUxza+uZT
CytMMssMfpO2Ta/wMOm9pEDjpObfpdUh8GDoaWo/E3qRUbYl9Hdg1y4NLpYTrjmuTafju2pk2zET
srLHnzhu7nFaRnXx06W24szRleuH38zVl90a/SM2vvpUe9Q/7kKa35BcTXeJKR1bWq88yQdXBKs4
FUPVf0RsyYF+1ly8Hg+g+be1RJ5OvRGxtw5V/KmqMFnP5Twl33Exm+kUlMXqvyZj4we52l3/v8Jy
tvCQNH0QXyjjlNSgplMdTds51yAahmsV0lSlHBQxMlcl7ddVMKufscVxvMdKj/N01gSkU2SiYugf
usks7Vn7snE+hFnk+Nw69LtXudbbqRFbI5ENrNYdd3L7zzdqlSffGnT/LGhMvau/+Mu/Cm3meBg7
VoVTP0bQRTM0TEO2DA0heXOA8uWhqrsxyh1cFJ2nwo2tFuO5IP5j21vyDm9v5gs4Ru2muul6+2Eh
Weqi6zYuDoHlx+tpnbyCVmwOupPwel2e68Gun61V6O0+7N1Zn6fYKY4VaMx87XUTXEKWM4Ks1K6x
7wVXh0DymwkfvvhOf4GHDZtL2Xveu1eqjubCm9sbIxR7PxzbkLg2D4C2qTUDIuLTi3VG7k6e2/LX
UaKm7G4zVAxEnv5cdKEakmt4RhtpF26uXEe+Ihz1+owz07pXoxqbg448EhV8xR9OMf0Y/7rCKuja
irn2EUR39UJrO/tfwba14uKOEg+jIhy9OzY/mihjvWTznrdpiY+jG8XFKTDC7dJxNM2cr6Qw6nQV
PEwHKijFjf5v+8/xq7o/DGq17DQu4/rv0Ix7mS9huN3VGm+3Le2c0gM3JtR1u3ZDMYypv5CKwuhe
BxwoQ9MPR3snjO7EkDdjSBlbptJD6vREEpHPEw+PbkBKxJlgFUA0Gy94iglLWuMtfbm7d00T3O+N
iOzUBqd2XpphUuYI3uUGxxWW/Ye3Je6eqQY3z6MNSFDeuU0/mwPiW+xKCrdu/vYFfvnprAbLOfFa
u85ppUcR583HJvbil2av75t9u0XaxE3hp92MkzIzoFXFWcw9UmflVdFp2T3WKak6DksWOCoFx7JY
KpWh53fMA56b65z3yeAun7NFn5gbPk5Oz8pee4mcYshW6bUV0BuDDu9oUgYYnNnAJhN/WqW1FUVv
pVP0UVpXpajSclgAWeKqVGwhtX1hZS4e+U+1Rcp92rKxOD751R6dW7trxgOQlfNMEe9+hntS+am7
+f13ZfniLl5cVLiWqO32IjV9Ih6ONzajaY3/2rBK9YtPe4uaaJ1kOjXAE18YhXjvgrdvPXWuUl2O
e07wo0/2WqWep8eH2edw+qdn2//A/RqxClL85nEp19gwkYTAPqBn+y9WfnwiRdfNrTLduHZ9tUYu
Fsnvg77IwUO4VVSu87I0rW2dq5GMtmsAE7AcsH8O73v2UNrD0NeJPCJo815jYY0JwmO3GdMwtIqR
oe//99boxPoDQCflm4kdOT1FPtGXuVr8Uue+P8XdYRmd6S2gSPw1K51qhtGYCC5eN60f9ogFei6R
vid5zHHjUP3j9bqxqciTz3tyareksz6Gvl2+jRvp4TB3laeOjq87ViY73zzNSk7dZWXvcU45P71P
4QSmPMRiqYqzt/vFi3GHjdeJPavzri1bHYa1wmoJ81D2daqpYq3Am7dySxczK4/bWnLblsJET0ia
gQ15fGY37RSalsOOvvKsVyxtUleil8+33rbHg9+yvkI3tvS4OrTD/ntFcSuzBrvHNq2joQYxFHP1
imt90eLSRQN9xp4YHKcNpvZlluy6HQFqx/cxaBGYoUacx4yNJrjNuhrjP8w22yWymB9TsAR5ErUL
9pDM3bB8z4mrpuMw2Z6874NytH4bQgX/JWM9F9nUVf61GDv5JwYTbvNm1/7HshT1xbhF2eW0DEGd
BroiiBaW2P7nteBmebWMOGOPatIqoyODiU+5++3yOg7uZo4zq0zrwVApLj7NdJezcOi/J8WwEdpd
WdNn4vXb6xZy9HQ7OFGmytF5H/Zq9e/EJruXbdeF/RrSFCxHy9aKJUaWBcbTbnnTU8d6QpdSWvsn
yzA85r4a+0sMAehmm6GHfAg2YU4aY0DmBON0InerZv7hIn6eLri2do+ym1C0RmUwryfHmrpzvA1u
fSduMhKGnEAMgF3dQOvEGcGydKHFnx0cfQdtHoWbrbNHO68LzeKVCM1cHHY33n7EpLl2aRtH3rMV
1hXz4BbbD4qcyjnH53D7TW/aNZk9M7odInr8LsP4aPspkyJ4xu2wEaeyjfyPMfYB69YwbAzBEHsC
Ajzgrres9e1WuybIbzvVXzfGo8qk6RufJcLFvPS+YITD2wJHXmMX1ZpOplTPjsUaKL1RtPAiSBEd
Y+0X+nENVVIiozBzbpolnB6X2KJjKmPVPtDW7KQq17W7HrYo1E6agJq/DyVpZ5+tagWXyXT29GYz
gH2VO6NLJj3imR/lXi9XH9uYgLeBffOGkid9L20J0/jXDTBsp30f5SO7Y6GBCCBz48mrQx44cGaZ
Nm5za6ZLrYZT2U9TTiuHCbXrCZJxXWy932bEZf19UNbFeeJEeRtM714H95Zv5sbLgERYJIV5sZLK
ZSeHzKd0A8/Ensi2pPtQLlbwDTgYyAtzfPBg1BCWZ22UjRsASQS/0Mm33wUVCwCbbbfr7nT1kNJw
TZ+dV3cW9I2lH0I9WLz6pHZgQLwr38t8EdfTIS5Ku2G1QvB+8qriYxBZfBeA1y267nEZ+bmDE/lT
0xOs/OQEAfjEniydyrgBsZ2COPlW6laxeZdjQGeh9h3Vc2F5UDGTpQuc77GHzUpHyjIF9eDlYdIC
A6XnxAs48shqoX2Aw7gEzS5tMFTjNmfw6fWNM9pyDu2OaDUPK7PW19CZOHc2+jb1CEK5N9d1SBh/
sCN25UU4ZeUdgsbdn4rGiF+NitiVWQNyVr2YrMRHvMm5bDjY1VbWyrkzD5vwxI81oAP77EQ4/+7W
OgheO8+bSB2cg8W5xkTG3u2bX6+5JkaGN6rwah8stQ//dG1SOil82VA9VNLWD/M0QaFMY7L8dMs6
akAgsdwjJ95E6SgmdS9D4NqDENX2OBTNuryN61zHeYCpXZ/6XikhbciquSu3tuo+kj1xl9ttDTHz
13r48iIlqsvKJGzlHvb+72rbVp5Ysn+Sb28EjCN8yS4/te7iH6yl8qFrURK8nYTFVhyWYVuGQ7h5
hTwrFsq3+y5u+5edB3S/86QsPmKC8Pz3fhCRyirY5+0rlM14R9ox4hdje8LKxOhu4HPrmBA+Sc2f
6Zf4KlSUDp9+Vkes5FwAE1vnfrI866FDlq8fblDi77Dxwg3XiJC2ZJWTaw57b4/6oNdg3XPLarxf
3jJPVupYST+lxbaq+qg0RNrB+N74CaSTWOe53cdvp4fJeJSeGP+Es908zd3qsbqHytXNZndnxbN1
Ni2zqE7UCxw8q1pRWSWXHX8x970Nangkx8N464DZRZT82CDQ2jOI8rZe4zqc3joBYfY9+cvSZNKZ
Bwp9KPZDxxSwM/8xgKer2cLg3k14n87lSib4tTYykMCObBZedoy7u/epqsY6pYlRFdyOAU6dGPCS
rK1Wr+YqRjtgdtg+6kD7/Uui5+Ef8eI+kVmIu6imorTG8wxFKM/EmfKFOPcnLk3lmOCM8iTas4EQ
yfNuFf5wSPDAurFHRXEP2xMwD9R98oCzDpHzok4ajBESpf55PhPHwesnYmFDs4TmtoYyvLCJsz2p
phu3TGKLWHCCSiIxQtgp0G+K6nIo48E931RfrG/KaKmfYVtxNYMvL/6zmdjx7RCRBbE7h6PJ4tAZ
H2uyPMe0cmrzG+YXdpBk0aBIcSmlU0FaSs96s6m8H8J18M6TbJsfYZxQOURjyv8mMRQiZ+bmhzUa
X8xxWc4zqVxAz4+NiIs/JhTjX79WNNu6dWr69D548fGEVI+qLoDWJ+lZOe2kVR1Vrfr5JVi1PDv0
dwb0sQuGtKqYmI5g74E88V0iF+hL7G/eimj6VTF/q9O6aesz6ebdSfdVJc4Jf28lLy3W8VPa2tX2
HMO6NPnsmqE9MqfvGvsSw8gCmjTbpJ851EEzTc7+09s3BY+Y9BvDadyxErCRPb5lJtrs16Xaot+L
qpwmM/9/Pnq2QLrDhsYa+ttopz2syPJ+2qOpHJiMqfuvdwosogdrYLezEnZ4WuOpqQ/8yuatVJZy
3pKeFJJUu1M3HZNReRPOQtEOwrN40AgtIW3hEbrMb4D5bdYjNFu6Jg2GQvZ30E94JxI0to3HWNa+
fWjLodwfCsw5n4y3I8OhONn/+inqrh267+XU2Q3Rcm24hXlDSblBkUJ1yFV4zauEbatMjtptcDDz
gLDkMsfXNoildfGkMzQ5eUG9fGD0LJeUeZ9B3hNhe4DN2+Rd0sYwzy6jKTR17K5DvnIIACCXFsAc
7nO/R89rIXzjfpZ51buKSWVxpUj7VW5fmDFMnHub150saykN5VX49Tmpy2YiZbT3uA7O7YHt5FYe
wpLW6xKgwa0zL9LgY9NQYF8EjoIfAV5jvY8DmxsOWGVUyZa2Q5UQtsYBhYjEM7z0Vs/qT96pRT6q
toaPRFZSxSmDifyif272lEG9C1MnoiU79PswvPbY0sf3jY6YgqwpIOYBW27vyBaOGA+mj3RzDQIl
RZ6URQyAEmzlfZJY7X61SIi8DpM26HdnFwrP3yp2+adSLcOZY8r+GFxh/w3cneSK6qZOBckZBFHh
ndPyvFnF1mLeJwKZT6U3HYu17fuvre9o4tc2sB+nuRRI4beefVvfHR3wVWufxjQeKm4HzkDWBQMR
mAVfB52PPZdfvbW13znHeSngsmhvlntYbF2dJseHtjNOyU+XExKcy4aU18rC3Z9lanCFHmE49/W1
hIyask6UC/+hWKHhPYNh4i6ipj7SM+sQDJ8gvJQ5S1+SvQ2iDJqtVTcrD/O6tuj7DyV7QfG5q9jD
uNRbGXwq+Mk7beZ9yAZo+pKWadHdcZe9ZaUdw8Qt68KRHwJc5bM3uwkyS9/UCWscdvOhqCdciVgj
b9SdBUH9pmib/A+mwUk++96mor/g7hUKgaiGvBEAQtuh05UDxoMMka631MN3u4yTZNF2cmndPbu4
FKLBUW7aWY2/eM5GsAkaTmo1rHmx/wstww+uDEFviDQ6+nVvMl6K7sdmNFJJcqzjKoiop2J3z10n
27emVPWvcoFHxsJlKNEqOMlqWO3sm79wGg4Eg4GLqynnWzwddyNn9wBWgAaCfnwm/SYyIe6fyZzc
9/tIal5ENgjiKBEgJ1oHKb+ZFGgFTBx1/w3wZmu61aBQuSOc1dzvbevlOwHwK+surjoESN/lhVlj
mfKuZMngQFBheOf6N+HBWlHLM5QXOydcUG0w5TLo7awj7nR8GnZsIsDGCKFLB0lpUx2ag/O6DNTr
eAz7Z4Q8yn+xXe7Tr1CazpwXanmcTvZahW9NLN0ox9YGCnvDxKV6hPeg1sEsA8K5k+8m7PriupaW
wFy8rWHXA7MIR4O8dd4nzBFHv5ibcvwMNWX/R+fXHSPo7cznfPf2bEnm6R3Bf9Hmm8b07MBllj+U
XqLloe5tt7mAssD6i/9/FWPHnc8Nptd5KWsPscEmTfODTcJKpa3YWLpLZNngzFvXjccWtpGXbaPl
ucms2zhzVYEd0IQfy08fKIMnC12IyDbSQPqjI3yOqoh//K10EGhQ9dh+D4et/mPvVVOm6E3s72GK
wuq+GBUhdJB34Xx0dinf9biLv7HsRpPj8dToq1zEkhB6FivcRL0K816z4B985zhT+U9YU1xlmK9h
8Mg2o/3KDIT2HIMcZJkoiQKI2hgRVhM4M+f3REkn/LiQOscfrvxvQRX1PqOi13yBxgkPsa+AIUff
t9zDmPSl/iWjaXgjyz5Bn2SmsjsSYO2iK6jq8CAGLOvxE1EKryLbGdEPGJXMJOv5pqqvUxe5W9q0
OG8dvHICvFdAk1eDEABR0b4F/5DcYgaMJbv6IORtxKZkjPc3EUrHSTl7PJjrFpvFq5GUxENk5pAE
U+Dh4kGNExD/pDYryiVOl/rXsva2n63NuNgP0O+Oyv1emjp3raJ7iqfe3UCqOk6xYsJL8yXUVoge
eNy1ums2i5ZhbEf/ISy8Zc8xvpqrg9maxM4pb9JOqzggokZB1+RDLEdzmCvUbTd8dr/28eSEx3Vf
sX+sByX3vLeaMITn27tPa0UZCESwcM1bjfjvpaijhIK9yPC+oE94KzwfrZeXoFhdwWlYOylUqI9J
MkZPtCHDF4SXNz7GU9ucZ9vd9HlQ/GrcMbr20fGHFUczJeWT1bfRv9B0dAkQrnF/hIf3n0Za3y/I
AmT7bMkgsMEu3FWZklsUp0GFAOJS+CBMVonx9d/Wq8yeNqhDYEe13NoDXSbSl8lAgUgxYRuiVL/a
+Mri7RXYZRNDeNiMTCm6G3pQW6L6zknB5bwmYGemE+0ga/I+ECXiL+j8V8XeUZDN2pv+FDtl7L4h
CcA9FE7nrAd5myQZZZuFxroo66dl2sT4XrdI/a4W8XzvNz2pSWN/N+cQVHn6YpydvqFqhfc4d8Um
DqhmiiC36FyvZoBHzRxtmWs9bZufoodIgrQC31+u+EWNb1UQEDTGk0wJ2ueA8kder3wcTEiOKfqL
vUtXvYtfoViC9o7zLPjWxVI/7ljpvCeTCvEk3wOE7sgl2g98/9ci820QV5RMdvwMxu/PD1XIwZPK
sUrCdFnC9Y+pfSB5vHpKc+7cqn3Y7aZGJQWXD7AxTsghYtXFdzTpXnWoHBiQwx6W4l2vpGUfMYkY
7aemWqk8zJLjn37fmicxFhaPZE+1z+aia4/OTEoLBCJI7I+9x2wfjyqCnnFUKvbHQRs9/hcMZnta
XG+NTzT3hZPPxbwmyBet5JeRbcBASCAAqBKqIue/yEMmmLerN5xu+RmsqgmvovXTSVJllCI93Tde
uc2wB5jeZWtYe0/SCpbfHLt6J0fGG7bcnZ3hR9mYFv3RlACp9Im9lXeyXSYYTyWSR0cuoZ/tRQy1
jD9Y557LZO4/mL0FlPRWl08UAYUpG/Leb7lHzZe3loDxN3Dshy9U9d4UgxdlJZgR3xkXHx7Gto2P
RdxWdR4Zu/zo7GpwzuGM5Aj1UFfgoSUHCmq5TeoV6iNJC02qMCLSyQN8mhC00j7E1c9uqbspb+NE
vhcswoQHFAPBM7pYhFwO3+9FTMRPUyrKRqTLqPzpYRFW+QXASiKvXdcDLqOJpMyGZTvdeb7Z9mwb
ajwesc/b/oLqscM5YbnaZUsDwZ3jlKZDbGrCZLzNIpH92i7d4CJX25wKe3VLPJqk9X4urFa4d2vs
6DuGNpczjVNlPbm+8cxLC/j1u4n3zcrkEjFVMGaW4bFe1ujT4CvdPG61cUsm2K7/CnYrWvIt5JJQ
Y2vDVFJPg51HezQD/FRds5ybhZVblBReeQGLbvpj74TNfeghOoYT7zhSu30H5Temc39bm59Yp7Lr
Sr5OotyHBpDZ4inVozyYCnskOi/X/blPXheekPTrs8sQcBv3R/Uca8ut8ikIeDJjRFhfmMcBi+rS
61GNd9VrPUZlmallCf4TYYTiSJDb9+GI3nmrW2u1UMmFuPvohNzZTEW0HkdLzMFXtM7df3XtrJ+Y
ZIRhFg5cXvo0y4BgNcmaLkFk/q1ITZaTGyqLqa1fvGuHZvBnjYpPHTU0ToS640Y7Q8otbDQSrC3R
dtO11b0v9wxxVklb3Mvufi4i3Wfj5DYfhEQ5e6axk7FORtwof/KA1heBNgrupIi6TxQ8/oAaweFC
uXUYQBkzRzzXwVyS81on+vdqN1QbCznAtbBRWB71rmOdgtWWX0W72AhorcDBbcrrxJ5aDcw7zSO2
UrKs2fUHIxU/BUJGpFmz05FB5A9Yzkw3Y50zAOlElXcmF9SwKV8KHmt05bUFUDGNfYykxQ97nLAX
zz1Xi2P3Z+UE21MIpdFkM2KfKMU8ZWtSnGbG8eYnEq1pGeyQLqSbiOQ5agvrFbkUooxympuPdYWj
69OVqfUOq4S2R1+la/TOs02/W9EqQhxZ0j9hce3vh3mMEsUvLJHToX8YTDqgH57TaizkEfB/hDBM
9spnlljL9VeCCdV/jV9Ef9EDRffeGAAkO5q+Hp1OHSaHOFmqOS+9zXVPEdfgPUpq188RwS2XBbuc
+ZH0rfY/razKfkSMEax307B1y1PlyPgFvnPoM7mO7nOjcSO7WwdH/OrReyO58m0i5YSll0dyDUOd
totXXxGZzIp0eGF9whBWSI7RqGeuDDkpXC26l0Fa0bce6jn5D7GhNx8bBOc+fKZuHtDKAz7KxU/+
DGsMrOShLMtHFksJCHHbASevdfatc7uvjUG/upv+LsCldzuJyRHiMKIu9K+QIcXzEsP/H7exl8Dw
XlnYx21qIPctduIIN/Bq4CCm1jcb/Wt3ZLAIj+Ne2dvxlljCcoiR8YpibYFYbCHd+nyLkYK8rmrZ
vsppWJ+WMC7lcSkWBUEQjqrIalJ/hrwNfB8kYLW8EStBN7gvNdK/1J6SgUiAjurzqXu/Hb8xf+ec
24VqrINB1tY+ePHeq9dA1HpLbUmzgGZ/bZ10abflECqG3JSEnNpJwxlGG1dwdBdHWTgRTIwMuscy
vkV/Ioqzj2SquKxALPN+X/YrpR5fCKRh4yDKPzU70iFNN/DMPc+Fl/e6pxZCwEoX3bHiCMcivtsx
4w7Ut3Zj1o2KQY9+FrK7DugTr0vFqaFa9eHMLrAOgyrsor6tGaAiV7M4EWM3tOeCOOzXkmDe9jr6
9dLTUzf6Ho2L/NwxV7/fu9JzAKxqypqtWIeEktr15hx8T8dOTqpN5D/Ei7b70+wsuj/Lobb3Qz/T
CYM0AQSnDmlJHNgszp1VgIybNWOvRZg1OO03Q5HPXtHo6Cl3arQvqPArQlhRWlb3QWfBCVVR1fAk
xN72IHqM3HKEaH1u1+EwMO7Gko/SbeOXz+7iUclVDJfElbDKPBHw4Zq7Mb1MskSIOXa+fEgkp0Va
WnsVpghHx+IpXh08SUSx+8lzlRCGk7cL6QUP0coslBHxkWCm15Wip90Iu/VQbSHTaIt46QrdPAwn
JtjlJVh89Gmlz9o15kWxO14oW9PMqDYMf+MIYAu9/TxTyE0S91mAmqk4BiQeoTvp7MG5LKATZEPE
VJKVdLD3se7aP1EET5YToMbLG6lp+WkBs3tUQwa+FBVmuR8HpGak1MlmQqvlrN2HW1e6OorWsx0c
Fzlcc6uSAcS0WjUnTV8SHR82Mv40KCdoyJOwAv1oNqT9Gt0A88SAMLdGngtkVizw/1Vst4d9LUSQ
6WBfnzB8kFvOjno9ZsYsOwTBOvfdQw95JNM6cZvh0BoyY1PDdd94r9t9O0C+osWYrdA6rVS19TgR
p1MdK+PfNAabLh79bZWg05asilTZev3RBP34oodxZmwk/7TOJNL7AMqSHZk0EG29ZV67CHPRPM2A
uWIvfgb8yWfPi+Y3MWExk/dcCBjDaEVoPHbRKO88kJIHkKwFd1H/ZrbgcnQ8jdq0zTGuZIS9/15v
bN+gfhyzcrPt5nDb5oc2pWp+RywNeHkoZ91i6+w2jOPLRqpOPJBFm9b+gHg28SkKiAxVwYi9IopS
aHAWTGdE82atdTReliKwr727xEBrDluME7pHsINg8MJ7O2L/it0G3bwS6D7BsEX9dL+1a8RLDUr1
3Rb2EB4BoPm3ouVQzQAn5reZvqNIvTmpb9ZEQZzXW+C1T1Eglzfde/b2o/Gq0r3MxFEm3/0abpdu
8kYLsr6o7D87TNn42I94Yh1Qv/sym522m0+Fu7UnF7F+89eJlQ7/2dLehhRhAFapjTs5xInHyn4m
KgGgTpopeDOjJ8RnyJg8AsfW4+1RN7dHRu4C6N0a4xOf0tvPbEIsd50nyvAcep2LyDYyIndAxLac
BV3RwT1h0Hgp2XDa+D4jbHsBaPezLHtqi4Wy/l9f+vYfTAf/x9F5LceKa2H4hQ5VZMQtnbuds31D
bW9vAyIIhIhPf76e26mZsd0N0lp/RHxEbG94n2JfAmpfrhnKEqgpPgwTsPZmIInGQNNWAzJyW/rv
oGeO3rVRq2Zo2DH4iU2LnQTZJOppB0H0p2lb+yvVOg5vdTWuw/vERffBNbLGWz8kt26DmiNrIXXq
8BtnDDCtxu1c3I1srNlOOl21bOgDtwRfSzkd/Ra6CEVUXobbpuvAPZq+tZ91Dsd54JdBCcnC0r5X
SIL7LWiu2+9cOpvkjkWg+tfjVJS/Vpg2P2WDguMg+8gzW0WP8FNQwLZJvbL/e8AmgYFqzpc3m8ea
HuGCfudNHK/rvUTmu5x5u7v2rZgjRFzJNKrxC5ikMwcfgnxmQfUN9YQYe8xrNWSufDJtEAxMpSHa
en+N6z9p7Ts3np6AiOgzw6BWC3Li02wCTXYW21kuSBCrdSPXangyUYPRg7tzOjf+2AzJYtVIJGEM
eVd17HMie0PF2aMHEz7kYTUjZbcycdt7yojrA2NgeuxwleUm83Scf9RyyWTCCEnxM+yNQ8pQwbdB
IlR2KZAU6pMZow4tex+yEKSiYQ6lUkszJrf1Mm0tH4dKIgZHL0wsHrMFv4T7MMMumcNY2PMLL5ce
j1IaaR8yLr4jTBlCKtMZ95aYU2f5HqEP0h0fMkJRn9BqtE7D0N7EJRknWydiHzrNuAx9FD+03Saz
ml3UYtJZ1z/Gp5jw3qUIKz2MsHT+TTvXYl/J0XX2LlGpPxNG9VugJsTYMwjQLpBXpoeP14Y0jqb/
jmI55mDNavg1tlhfS42UNXH0UDz7pF5NW7vq9b21+Is6NGEF/NdYU00ub5CB0XkrL/p+MOgFthTV
q3lTOn7QfDdR34FBOl36C8hSYi5xu7Hcdz2OkU1Z8JAx4ZTZR17ZkGjMrFO8qZsVvEVG4M6bTCFY
OU8LONFQ96C0syNtaIYWXJ69UNbVUcJleQ/amtZ7TBaNl0wmXC4VOzpXMsXi3Nq9nZtkxWDNtObX
+CgL0MTwbh4xeWC040AQnWs/IYyYq63D7Rzdjq1uutNCqyXWMhLZnB371XzPTCrLhJyBkcdgwogI
9kviMRqu2Bu26G9tfxsYIONtabLxRUhG5rNT5ixK3mSll5b7krCCcHhv+xROzgsR2uxZsRGgGcFJ
sU8t136fNCNaUstueA4w5D3gggc/aca0+rTMmL7YQMjgcIsp1abrdPYDtsc2VRprQETGTPDX9kBX
ge6Y5KFcq+WhW5eRh77EHHMQdmOH25K76RHYJQDeHnDuHoRIg9fFk431GksvZRyuI/GuVLt+KOZG
VBZrwdQ1BjOBHXZD1LI12kgLtVP3dxUPakVUFO5H9rIpLG4yAiDgjPidACUoMT2DkgT23h+EPbxW
QR1lJ7sy2fX7qXMsI/nsMcAy2UGKXIPcwi4qngEj0+LY2GX+iT3GnsHhGg1/GGBZ2nNGNM19U9vB
HZ06BfpRsgpf6rKxPvhqmmWDTK5+VVdOd6O8LPo3Up38q7TNeD94rRdszSp09TM0RgbXE9SdFKRx
a79ql6q+M9rmtXmGfw8yTh4jwG4kSVU/ZCFj6aX3oWP8lbnDoFba7oZQshFB1mJRJD+Ksryk0ejN
T0hvvfOgiWskPg5lwbFpWqs7uj1APNOrGPw9KEKBYnxCMQSVKmMYae1/G9uruGcIziLYLZ/MA1lI
GDwljvSXvrDtv16fLec+c0pAzQruHIngOj/g+m0fkatlCliDbJlHP/e710K51ttQV9rbDMwd905v
W+mx7S3rFo1nal7dBt/dlqTS8Rj3CyC2VY/yiSnR6/j6stFN8HbbF9GpCFluzBOUuKBPpAUEs32M
6iFSB6/Ilu7gL9047zI5IA8VrQnkQ0xUTvHpqVjH9wAD83irNcPltp3DQ2xdWyYG98tfpfsMrWP3
zNz9Ehzy1HaLY4+xQV3JLvfXFEUKhtpK8wg8VuZHRI3FfbmsY/4A+CDypFjD6R+x/xxPOUb12UoI
6yuGvV84kQKna4p106cRN3TT4A7btH7hR4dlBmg6BnUQtbtq8fxDbehQ3+cZ7RqfLtmR+aYzUsM5
S7Rj4FtAAdthERi8UTiwIm6XSeXlqWqH7h9Hd/ayesYad04loapar8cnI2ls/rWYwi/I5pfpoiK2
3o1fTFG+G5zV201uG5TbrhZS7FenLHBTzCD2VcnnSn8KN3AQLPUIzVs7GF2d1PFOmNSLdzQkosRk
KeAKGYDS7sVarOYbzwb0Dz1HM5kAy9B6GEU0Ps9CKXWpss5x9pGh9vAw9di030jrngxUGBg23L0q
Qob4wGdQrhbkQbUf86ijB/2bgZ7PrOxNib4cvzLwuGshTsRjgCS3c1x+FT2LYk9fQRugvB7jDKzM
xqfFODp8QCxWXx6XgMMDxkKNCFlm+6AjF/eqEIheoCHyuxlTDj0VVeergwhaxLdjuHpQ36L1bxwm
81+3iRZnvwr4haQjI+Zvz3qfnyDnyn9uEaBKzMZx/OYQaWc09oyhe2xy6k/hFJHA58Khk+Bxc3Wy
rBhitxV7IU6eoEkhlv04+sImW5MJUtTCgUmq1XcUYZfW4K3RRjLwXdLMCIrTtK//MgqgIVOTH8QE
XDSqOXkoJZ4auut5Kat5DsApS/U7Drb49AcsD4QiQeq62cx7H1s+N2Pb96046MVG0pqFzfwNrS27
I+K58A7rebHcrwbpyZFlHoKR+Pl1wEVp7B98Z4Bj+BSyc23jJUEI6VTVZs692dlhYMWUGZlQXBzQ
t2pfrTFWQ8IH0Pj5jnD/tasTvQ+6He7gaYHIG9GMr4b3uOYtD+sLZhjEbs2AS0rWHpyFvZTF/dST
uLNf+sznKMk0SvsccffZCrhxtrSI6XsiwttvUTj+L2k95WVd8ANAl/kKRg/T4y+Fb96Lx14KWyr8
3toXkbGf1nIEZXS9Zq2340AAOHrFDPENvyC7LZKJ9YG3Wv9F8UgRQN/ARB1Lpw2PDABkKDTKwo1k
9Q06RDIj5TbvPDf4jFmjhq3MgsYlGinOl6NnVnc8TVXZnJvALq69XE3kH+G+Vb3JSB0kOULZa/8R
WIvrnJCTw7sTbFAjXkIw1yMF4cFPpqiZb9jyivjssCL1tyMS5Ec1+zWdX0tdcJ8LZtudsEnnS6Qc
l1tvukIwjpziaDv1vs//xIqa8qtY8bEcAMZ5zEXpWPqJOCJfbfxUxpfcsq6AWxrK+4DWxX82IhKb
/7yILnYusi82gXgl+jStwhOBbU11aSvQ7Cen6Kzi1Ky6WLcpin4Erk3jABFhc4mkbMsHXU7SSYBp
1Fcdx9BORJnBIk4OPYU7kzljvi1xm99hAsWuyFrpY9YOp/kGjyXce8Tg4SatWw9IUoeIeMq+rP15
6zpzGXBpUmm6afthvHHTvvhxhfHVZ5TPzp8ZXqiRW7vu0maH9yi/E8Bb1WFSS4yqjyqEeGM4qO8R
Y3juX96nOr3UuXLvOCdzDmcVTOZGcSBgaKz4+5ybCmjNO5dhVshTACd4P+Vm/BOhRvqx2SWfDDGL
/m5eZf8h+iIbd7lvmumpQfC9zbHd4trv6GZsxBDFZyo1s6Ot6gnWM9P5rnBTlW0jFNXZ3kt9UZ/A
XJuONu6Y05ffX8+MW1P5OsS9be6rspCXiGdngbfqwBrSkQKMwwAITFZUVVYbB0U9njwS4d+c6Sp8
RIkevzYCH28STlH3lY25f+WgZWESFdKOt4lhkYvED8rsj2qgZFBPgH3SrAFdseVSmZ+VDHm/Cokd
M7E41/Qplen4ETCvPmROpZgefHf6CRw9vcySGg6GzMHbx1i0vqQu+nqLeMw62k1f/hHasJCXXmMS
2CyXEHWky942h8Qe96lf5GpLxbP9geJJ/bEC2V94IjpuxFxGT3Vb2OnFpfngQqLJ7J0yQRz3HuUs
lkgSgoYn4pDbdYtxD0NKS5RIemF7QnIT1RD+yQLx0CfaDQePPUgFn5BycX50eOy5AsuofgNG6seb
DHletQ+pIx33xCM0vwzugUdTQeza3FIusfO4HYR/1GxA2Oj6TmEJcefM3Uh5VaupQjr1Dclz47Qv
Y+PB4DaVeqxhIYGGHCmQ9c9psN42khGaeWYIvVPTubFianHLdL8EABW7KXLcfQ5yzV4MB4E4Lq27
TYndl27P0iy4PBfXOk0TA8puMtBTiQ0+gqJgUTlBE+Ok2LYISdIXM14F4a7LbUOUdB8hp0qxgaHP
lPdUz8JleXLWpNBMI+VpNT2ee4K5V+7aisiXhLg5/TVNffWS9s1Sn6ulWe77Mh3umIMhKz3fXZBN
9n53k6IbxWJtpT1DuGcN9y5OfxdfVTBe+kbF6xvu//Uusk2bs/q7KKcZZjWA2yowkvNKPM0RGUh7
K1xJBOZTERHpLpxCZym47Q+Bqatpb0E1ctkipJM7cgzqe5qBeWm5+vwndmW/OaYtgSbkb3XNh67S
6LI6HPcJg2391nmyvh2tMFDbrErNni1MYGQD5Dkx6KJgKpUiSp8uM7EPGMNDFlwVQltHUbf+tMpH
NdGuQbc1RZrekWVishugwiCXG13bMX9WN75ZZRacW0zefKpQaIe5Wvxx1yMiHBIFXAowX0Ru/eNO
NAxcBonhbUyswp/Ve0W6yt+681CPWcaZXTztZN5Pox/MSaM8Fe0Z6Rh+JCECZUIuYQddVi7oEiHo
nWxXj6l9UU54tQph9JMI6i0PGcJV9bgpZ2TneOBcH5TWkDKY6HZegm10hWEAZvwU/xw+9TXpUCKZ
O2tBK3LfllH43ZrWQ6PPgKB3qz/H9js3XCvOMzV8K9Q5h2+Sz0pjD5tDCz1EINdzWMLHNIk1jcba
tx0T4dbYHSd4g6ZzY+PtzzYx8kXsw9yNm7kQ4x14ecyL1THX7XWJT3UTN87sXZBTUUEOONAhOSyk
/knDwWSvKEfznvAXg+zEqI5gIQG7hbm/HDTOWwyE+cOQuu0TMqIRPyy7oNiQ1RH/9adBlKdI5eNP
PS/57SDGkDyftg7uLS8I3D8lEUioo3OUKkkLuzFsr0M7S0FeYjzU4xJOJAZMVxfZkoWPoU0XAJe6
1QKEukPfP9Yl7nl+WINtTIRz0e9E0flP6dUKy8Rt+/WOHdbHndwjzcDBlCv7EXEF0rjRztTd1Xd0
mmukHkArNQhHrXPsTV1cdD2rdxMVB8YmfA1euDyHLSmpX0uGA2wcY1E/LMrPm1Oe5rr5N1mg/gkW
Csh9BU/dH9HnRrfo2Q3MWOfibYiB1YCB0pg3v0Y6+Aj7z2Cj3YHIn5Asnncd4R5JvCVYXsDC/Uc9
6Pm7gAX9nC3Lad68uBtPI+2/mLFYg0Fo2qZmFIiqXyfLln82RE6amHXon0t+qys0AgW8LXMsiixk
hf3Rqyh1vYSiFsH7KfmTR3izto5hS40KUO4zLMHhEn9Mk2Y7QUsAZ+ycjAahHOWu2WMfss/ZGjqF
OnBw6PzMeXJti0PJHO5cxIRcnba3fiMsGtctXc1CnMsSHHLj+3q+dDWX2K50y6wjnMpV3nNYdbk+
iyYd/ijoDwxRpKq8XW2tBXkKxXzHscjQFRXc0Hud12DPumdlJ3IDscUOyVVef+VWy8E72FLHJ9lP
zmO+UJ95dHh5siRbyvHOGuJl2MTkL7BpBHRpojDQw7hhucc/CjEw4d90yCFG8K+af05O5mBSx2Vg
dl5DdRWp3hnmMP6SFAzMDbMbg/LrM4LVgBkockLIfRPl8TYjMKXYyFLOD4regHerXtb+xXg8Jjyq
vPZIQ9t6eGWLl8N7FKJPxwe7mleLrJ538J6rgb/L1UOalfw1cKXDDfEcHVU6NJe1SdyY4JnaPIII
pkKuXA1s+IgicR+ITSxtcR87RuMCn5H8jpAHhepv/MgTyDWczDx4aRTqvUNQxTv9lOEfPm4vOPrp
arO195hX97Yu5/CIzlaenTRP1cbrAwfkDISAYCiD5Hez0kgPC87uK27jamYnHpXgf7uE4SIunVqm
G5VlXX+eijSCRhNkxWxAkgT4CPADPlj+CTgRRL3aYwbAKjRSQFVs8IEMWLlKe522jLHkd+SLyyu3
jFnqb8s+R6U76AwdAHgqc2tLgjKCAfLSnN2MKeiA5KILdxZ+PiYDoD57i8vSrZO18XGUe8q1H7s+
xY7NOal2GGBzazMMCBU2Rb+uLmYiIfVxmkIOGVmpTP6tWbAMwTuU0CbjMrWf+bLG6ojAzw8T23TZ
SxGO2euIEx4CM4hNQKlAo/+AV/F5ibzsP/vKtqGIcJZECWYifQM3DzVg9EIQl+vNuThgMOz+lgOJ
1SR6iCVNhqLB/JFiF132gxqnx9Xnw4T5zdj0coDL9zD0aAfHQeZkvMuNeEtDvoszBcbuVHHC2Ygk
LSLoKhRKVnAW+ITbc1FFhBE0zPX9gf1dPi89B/0mQ81mSLYHVN5FmPqnfdUQv5KIgkS4rZfH6fNQ
29K5d1QdntAFDAWdg262J5G5rI4LharFBfkdV1uPptU+xyOYdQKHZnBqxIQIIk8KD/CSWt84pKw5
G6FH9dJPfvziYKf295q352p/V9ZhaIsuO/CMXs/7wdKc10Nb7uF3B3REsxu992GN4LCfLaRMo8+L
GQ+uf5i6AeVGVbi1OIyqH8LthLl0fyVucbxgRL1ilT6gKFZHu93PZhJPllbIPwq/MdU2RrX/uZDh
FW0rVMNPaNLhnVK8x4jS6XbUydC6QU00So6aedYad48FZxIjN8WgxSBWsLLNAVpCjEYz4WxXWWHe
OZ1MDJlsPyO36+usVlIHkCK53f3Ez7pzVpwUO2I0rIyfW/XHBfOUdQGs9egaxo8+IdItg1OKVXXY
Vk0OdMrxMcUJPrb/DuJOFA+1dIFAO3iqxIF1TC/TMjT2fiBkPb4m5Xj+vz7yxZ3ojJ4g5snRQT0n
+9ZJ8DFH9qZI4+GRL2+soDUa9R3TD/zRIu2JzpGXSvvoxPYSM0C7bnPjzcMa8soF7hdGr+iNu750
dgPaT/bewom/HW05z8QEsAf3agLxqNH4aiyMP3HXr+6mJlhmOK9p5mQH4Oz4Xxu2bX5yPDsjCB04
3tpM3tCuu44uovmG+Amv2DJaMRHXatTvq079PNGWUFiZrdxByiICpvcSNcZ4csLa8A7FVT3vPYWd
YNtm4Py7MCDfg9A9CnnRAaRW9ExmAzaMMEOHu18BGYH3gtk/OYDBLZSMTwRbQKDieRAZGzLJYyQe
zHM/U/Rn+4JzBOnio+xm6cNMDyDeOYLhiyewuBMK6xIVJ+GOSO9zrfkPWSvpqxdaTXHEV+Z+QxuR
zsmgNpHFObjubgGFczah6HsF4xVgIy7HkuS5HMcMF7o90j0VjNckaiTEjH4Ryu8mIQi4+fUxeqlz
FDClbWTN/b+j+Cu6RvnlODZ5r2LWf5JIhlfGLr4lRYnjuvWXyJGfdhf2M/K1lmiULF/rBy+mJvIw
Mw/zhIMQ1E8EdSpQy9UHVSg5Fj6sCvX5EaFsT6hkHQEt0kbSoMhu3DDFdRzZfOmTw0d9X2lIihPT
SeWe2Kvm8ox8h77SDBiO/NGgygUOX0GEAvZsiMC17rjOOSzW9RJVQ4NrpF4rcYeJ1jR3QNHhZ9RB
zr1Y5MGI3QKCxw+0EHgRcbG2mKS8Sq6HEK8qqNlQZN13jADyXGPjWm4QvNnrwZtwEB9GofV4D7Oa
3g8qLL/txvTFE3JwFIw8gwtgJZ5j9onOo9bEHsYg+vIA/+UZ71wht32dMVaUfIEKq6eLKKzrlbHO
uZvab+VCpeexHGb5YitD2MGo1IShoMxwDAlRVBc+mPEh7pUqdtxBqv6WPYPPrreKtTsMQbHcoiwn
gHxxdPiRlwgNaR0feG0z3eeIYaNsvm+uOkuwKPFkE1SF8df15L4D958gX6ASnposRIaBo6AcbsrY
m6O9bdXNYbXZhXDr2h3hFHwbF8dpx25DMloc7kbpj2I/EqiKcj8gvR8Dhhya0+QJ/UkEaAtZ4XEX
HZuZLPbd1LPiHCXxELtFxkbdx4FpPoJiLd8F4YFsQ066vCyrlOrGnRHW7ZhthLvLXJTM22xes3Rr
xIIeMyeaiXcjQ7UFxuzAGbESwvTPwkVQWFNinRMktF5mooSGg4qz0t/w+ZUjLt9s5mFVunmqLDlZ
rwiNqeeNJbVtNxE9mekOHTLDM9Yj1iVnmprqyDZX6tve6voHe/bacTeaaSzQK8g82DlkYH6UaLSK
fdTHZjhAs+RnEuxYvebWRe8BXVJzEa6WHHdD3LU3nqdan0SZaK0OfTq7vMUBel42EKse/ph4RofV
BqQBYkaPxWFF2JgnbBYum+Xq1B4xkKVR7zN3EsIPxzJ1glWogUcDnZ/xW/myJgAjGtoEcas3PzAU
uu2GdEggXVGq4OxKpN6nUaupOLV8FwAGiGDbGzSh07Rb0TPdlmLMgvvJlHF5O83FDC1d9vMBIWnx
M1lWZNPfJfnSHHd1T+BoxD65YXN9wXsr+G3ysZvvYIEjve+vxZ3n2cITCI0wYQeHZDPZziH4k0is
3rffLBUMYCJraLj+owXYhwQdiYE0LAS+haC+utUsqoqEaWySA1d4STA4N3Pu+zbOJhLLwijYtaR9
cyQYRq+904IekV1ERN/qWdMPuo3gt1QaJ7aoJQZkT6nlFgdc/sMU0tZXA7zZxtOMEvB6lm/Zf2b4
2XzOnpSWIL3IOMAGbW17Erqt0f9ILiu+5dpAJaUMfYcINCC/wTdGkYNChzbQ0mGq4bmYFBueyb30
sewc9YNPh/yaDo/8vCudnjrYvF6BNxzh0MYQgXvGpDq4BG4JDg0uIowOb3ndKXFOMzW8rc26PhOn
QRIDI/k/bFOKwyeK+5Y4hj4+ej06LmJ71uXFLrvgKmtY0AaGPF2PvZfLY2GF2QO7E1RUaLDQn6ug
Z1m65o+pDUFhBCr42rFkIszoRKfWlPpn6CbMkq7GYE8obYeLSYBDLEcbX0L71lYk0e6vXWF/gnI2
w7nh3T3gW07NZTZN+Qu22NvIzKhACxBsGIJIcaP8xiO+KTA9NL+8vxnT9yhqr9sRT6fiRHtpfYhl
nFEbVQOJnGcpKwf6b3VBcAM8C+hn2vKO1LKsuiOuhqNYjSUBDKEH+LvtKvbG6yY7pmdhQzHubHeN
1M7WMcG1QYOjLvEJlkWpic/d3CnetC9fx+ani1R6QwSQjb55MihD+rZzrmnyrDcM+GG57laRO4+E
QSOC0nHVPqKTgOzu+ZqPPaFgUPksil82Svhyi6CXdGcyZMlgX9PWKXdW6YW/fFna2TQEcecnv5hd
cJuWQMRNGlRlcOGqG7IDyUR+fsBPyVfAvzkehWwqbqbAi/qbFHH0tctpSXkE+0a858wo+pjZZFk7
TWP9C2z6TI5rMxTufpbDqq6+mvoR7SuoLJ9R/a/RPshkUJr1t64J3LslyEV7+3y0zV/S7PN/LDXz
XYHI8dGfFAbApnLat1I43iuHXnxXDLX5iHFMDrvMigVm+drHtzW57xmD5FuwrtOUZCQiGHa1VVJ/
Thj2qUTfhDausH2uc3sx/bZkz8DfLgT6f9MOZDOnfhrcVwjuLY5QOfxlaYbHrKbC+VOg1vwaBy/6
tNuR0ghHEnvExp0Fz5U7IJFS1PlyTZXhdCEpK/Q2FeiEsj8hx+r0pFQmpl0NAOZvJDZmvQfvsp7X
tFi/XFtrvaW0OvgEMOcxp6mITYkIWv2wkGhAmAHRLZDgCJPu/QxIPGGIcRmVGqe4szqUmUlsMjXt
YiuswNBghba9LsQAtQ4XgXDVnf75i6we6PlN0TtzhZFZlfo9ErqU7uVNEE2zvCGV0341I3OBNVYp
nbLjDIhpCxi3KYgaa5PGXhzeiTV2yN/sA/szxPHwiI4nzzclwlS6SBtq5knFSocj3AiG/qazxDul
qpGztZgB98CapBIN1UjsCM1Pc75vuPFQEKDK2+CT0nKHOwxEM6gJZXtCeG/jmiNXBB9aO8Bhz1dS
ooHuxXRR4TSaVtcxhxyBwTUboK/YuQrY4KQPYAlJpDC1OSOEml4pn/DNl/EWoh0R6ljuoXJm+pZS
oEgPnXgb1m9DSIgW6mZ+9qMO+2uIbs1vtHTa/GQFUTpQeJPTnpml1I2cjEPUxjy1/5bQsm9cgBpA
fajyW69022EvlhiNdckL690AGK5yG3htzKnrcWPfOQviid1aF1a9b6tBvLMbUNNma4IXEygm7tJi
WQnz66Q2xMYwAU77WqyM3aknlL6yzFmxDSa8DVtfulfC1wrS1yVcql/TMKX/Bg7z3p5MUme41B1R
NwlxfwTljx18YuLLVYW7hgbJCbYB/CTJCz94nfJWwTwIF5RfdgVmcpih9mcJ13omp7Hsp22B7XVM
yCXrArrp3fBfjdrvopfe/r1KjLLEGdkJOH2AIJKBnMGr+wjxPuGwS/zs1NlYPkyWGPJL0bchlj7s
/LyOGvtrp5TEIKUzc6hpgCVa1I8r9k9rXb8LcB1i8JR29ioLjQ+uI3yUgoZI5du0I1EnodG9r45T
FABr4UyzdZIaK3guCA7+MSHpyIS5xNN9Ges02wRezwmbFry/+yBHtLCvdLAEyeK16o7cXZh8i6QW
kmRn+z3svf7bkEWOtsZlDD2IcLT/STqNqjtuW3WHrYkW7z61nWFn6dRGMl1hVeQPyCQgKHndZzEZ
+UIQCswU4Xn6tfU7Q0r/Ise/ZHV1KhkpbPynfWWnWwIooDTIPhMPpgpzpgNOW1LtOl/+xryC5AC7
o4R/8qfwZmIAxq2UD9HfmjDbkeQpUnSSilUwSshj4hBoKnua8N5rnHUxBOx57Rg3WL1mu0xI6Ql/
wh6xdy+1TjdulXJ7KE9Ht+jQsbqgSYrfUZfnR1cX5PLoesKULAOiuWmgcxCHEF1ukO7Mgt5R7ebo
LhyvK5t7u27dvwp1QHuKiY6sSSvv7R/qPSxvs2SNh3m0CY082OjW73wx1+YQu+k6bioNy7lbqNOx
D+jvlrtQzAMGljlz5m1dBu2fKsuKzxRJ46sfxjORb7PmZfqh3dCuD6RADX0S1nZmI7sZhseC0oj0
KHVZFidUD8zUyO3MSfjKIU4KIfn73BTiXZCvz/wyjjMCmHokb9pZxz9F7TGtr6ZHx1f5rJxII4OX
VfgRiCYBXRgSA/pWYGNMmd+DiwevVlzhCrZKv7q2ewJ0D2QZhKgmah2iLAZyuo4BVD2r58CsHIpt
i+cO3rMf+304NsHnkLUhRnN39V7CFWkhtQmZvZMw1mg2SNlwYaF9tlPeoTwgeRTLxRZhcoT9ssUp
CLQRdxZMq42GzR8Jv02ymqN1m4OB7SaSmgZOGzj7zRgh/75DEWJILoMOIuPaxg7hFht+Vtzt7GEq
q5eMzJGUwOsZGhIVZTzuSN7FgZCG5Qwxl4qlPnIhF9kWOMSvjp6Hrm7XuqP3HUCvNzfk+TNc19q6
xloZReS69OmD4DmzvA9HZ+FLylordl7trBU6JTxuWy9C0LFFusOEio1R3czUpbzViCK+B6WtBv5P
+K91v4xEZWDABpnIWueDAPrqSYx6AeBH6nUbk0dBCmBDud9y7uyQFp0YEP634VhdkL2pXJCoOLZg
7uRg06sRifm1Hof5o1tRvFtCluiQ+3W86GIGY/Z8uyAQF5H3a4UYz73MFBFgDmO8umYL4LU60Mmk
H5zR5dmY0NW9LK2nqC9UfEAIh/Awk9Q4IaoiYBwfRoic09qjMiJcylCK+EwGXeZ+BWEPZj7R/XWX
c4D/9Z3MXfahJKH61sJiAla8xEJyshLzDg5Ye+LBr3I8CAMujm630mo7JDJfvGWbocM8cZkMFamk
Cvl0b/nB01AHA5dYxb3UYiQdksLtrJJRMtTncCzieCubPGI+ISbG20WzGb/WaPHenHxp3G0PNRtt
7LETPNEZ3XbE5RYL6HGDs8ZDe1RflsD2bPCVODWf+YSH+4ZRZTljYnbNXntg+hmnAT57OHxCwfH0
qgcEoGyn8Lf56zhFnGTxkHlyCx0kAOZT4I4t21T5YRH60W3IrVyiPc1h5UeT9+FMAo01n//XsZOw
CMEyRVXABWMr0jpG3ZFk/r8uj6epayqaaIRX2zeaHpFvz8klAHBtw52MKQYF8rk7729mcJ7iRUPD
RljBlD21AYwOrS4SpI+GNPJBbHZ31C4D4YBfQOODeOh03gy38Nku4/v/OTuz5riR7Iz+lYl+HoyB
BJBAOtzzUHuRlESJIrW8ILRQ2Pcdv94HmrGtAiuqrHZMeKJD08rKRK73fvd8eeV774120KeNCCfr
SMFRmFJuUwbZ6u+qN80x41q3QWAT3ZJXUMDDmerx7u9GQbCiIDa4CRxPfidh1zxmZhTOdye0WDrl
yR/+Pk1UNOqdSQmwrIXHjVZHsaghcSUMUqRy93cqKBulO16yzaUIzLXOuXmjx5jwHCKEzOMVW6gz
dmdi9lXjb3F0aBWztdIv1lg1WsdYL8rZgEtYHxIboctu6JvBPAytn9xN6Ow+j148HhuriW7/+Nt/
/PO/vg3/6T/n9/+ys/xb1qb3eUjM688/zlhSCYv8N9d4y9KVsfA67LnNOOxytJ2BmB896WxD0P/E
uWeVddy428vtnbGJoj1lIXFEb6LchRmgH40V3kG8oDRBqhUm4w+tbarXvDWGm8stvfCRZMNAg27p
Ju8fm5E9HdU+CvwcwhZes5UW3vZTK/YcqP3a0nCJsFPzSyV7cOfYbdzWdvvtcuMvPA/JxNGk4Vh4
wEpy1KeNl0Hnx1Tl4ySRVdGx0EM8LAF37Gq/oV7Q6gKIPHHyu2P7s1F6revI64RafMtpLPomsNHA
TXVbPOkmmOysKLU3wPHD33VXpGPKtkzXhPaDkdniM5I1GxrcDig3K4p6lzkq21C42mwGD3uly0P5
YsY4lkFcxbD5b9uW+sLty/JEV0DEBz3pyIdKRcmrwSx/WGmXvv79hnhPWpjSG2RS9YU7W2JIG5kT
7ACoufVqICrwRrC97kiGU6t5ua0Xy47OWK5UtsJxz6Vw93R+UG+L/UqqrLUDexSy9ChWsZmTtEAz
vMIeo9tcbu+Fkdjcnpo/FxuMoHLutL2oaHywZ7RXoc3fQ4DUtlY7pW8vt3KmVzh8CkWiQie8YS0+
VVr6E8e6y6UTX7K1l0dqR/konNxGB4Vi9vLhcntnpoZwHCp9lXDICi2XuKFRFZvqKPISvcWR3pZk
dUtgRVbvTk+XmzrTNWothc18dxhDa/HBujk8kIaYT0xZIh+joiXp4BTWjwZc4R71anBlXz7TNdzQ
UfYRImCBifnPfzkTNNwBOCnR1GmgeQ+Tn3MrR1C15hi/5sx4rimsqmnOkRwwywUG8aCZyxjAz0AF
PWDvwgpoSSFQydauL4/i+abg0s7/Ucz8014JjzoVKormtWyVK02E+tFDTlhpkXVlgzr3vdgz2AsR
3rL7L75XIZAcDgFdqRA0UK/LI7v3h2gf2D38tamMdn+hZ2ROLSltxVAu9l6cP/qkU0zFDGfk/dCb
/sbCPGzf1NGPv9CSUCbgEVd3OLpPx5CSf5x0HMrE44rU/NT63rbKMa2PBr/6K50yKa7UGUJpm4um
fO72lhEO7FK9gJoHN+BoexRhgIFwrthHvjyt8XwG8kluDbki7ranvUJYjvrGAzAMGSdD2tzD0Nn5
XMxJymMc+qOvKsR7jdDIhEyolG9GZfLo/QtD6+qusgzXNd2lc3vOAz6rBqgPwtNKHJGoPSdgWR10
t4+ubMg//64Td3GHamYdSwupkwEWxuJ6ovtpk5MUM9fZlAUftYoszqoZMDoq0Jy90YMkvg+ryrol
QVbf4Yqnv+HInbak290jmhzneYyL7hmRdubyxkekRYY/PkShQYBXoxjmyoH14o66+LmL76NpiFZj
6ZrrmJyFnwVkYb0BIwRsL7bA2/V1OjYh5GGwIZe/yc8b6KWBEqczA04KBS89LdegHBE9wJlL3TeS
4Nm6NGR3q2ZZAIGCH15lVnd6mAaHsvWu/IpzGxebP99LzhuXu9iOKSWyIhOZD3V/kCa9EOJ4jfj/
CDK8vNLUvKhe9BecAiscUbCUi0VH2CVqKeSz1l7z2UaxuScxk5HahSpbgBS6PLrnGjNnh1HUHhRD
iMWdRxVxY800XFKPmW+sc8Mq7jQnqvZ2PyTE4y1q0K70zzjXpkvIgBuJkI5Y+horKq65RWDGCc6l
hvSLMwF6bK84OlzXjyPeXwhShNwBD+zvURc1b0az5y00xdjuEY2UK8321XZECF5uKKnRdyVR8/3l
gZnPh8VXoM7YgKjiEvTjHDmdddn8DXKoWmjkqLV0SyT4Fjm47eVWzkwrzibFrZZTSuj6Ym5700Aa
FhLCuh51KLsWzBTHFivK8cfd5ZbO7K/s4Qanu2DYTbmYwElvdmjvuACSJqqOU5B5x4I0z5qgypyL
kNm+q40APKTS7jATqX5/Z+VWzYaHrTa7xAs39oFi0LAP7LXScu1tI3XKLfSxyO+owk4+Xu7qmfll
Y3hs8VxgdhnL5zR6ScqCS9oSCIUPLSrlVUXAjvBrBPODa8E1o94zX1FyPPIJ8eu2SeudzhV8deB7
2sT2Ua/VN3ikgwMsGveuEq668hnnv2oxLWlKGYK7Dc/npaEzxj01XkEeJ3LikAtK6rCFWhoGcMHx
Wdv2li5eYZalXdkmzqwGiZDJlTbiG9s25j//5TaaZEOJ2S3gPdvBjAgcV7jxgkLe/faHIzsBnVwQ
jHGAj562IjXI8hSbcsmdPP3BKouI3AEC5AM1lrFCi9eV4spmdPbTKcmrkjPfcNxFx2yzMdgDmSu6
7zflVgMx9grOiR1tQgrNf/+5wgDy9aQrhckN+LR/DQ8nZAUZ+ELeEKiNuOc4GHdvqwKJ5+WhPNcv
Ni1XCQtfWMdc9CsGqp0jRLbXlJ/Z2A3BItYSzGpbBIiby02dO6Dnyc/jgZAOlZ+LblG5r8u2pVtY
Pjn+unDzzkYq4OQHUDQ6nOWEgqikV1nPO23sn6sKATzOPtXN1Bpczi//nHM9l5xlJNDZT217caLV
CR5RTg81E/dd59BSD7UbVP3Y9pTI/oWWlIKOhcaHg2Leh35ZFLzesCvlF3BbFNgLUCwG+EigfcUf
78oYn1v2zvw+w2ON3K+7OCfqoUKmVSOpKJD8HqEzkmnDy2pTkce5ASOtHSlUdA+X+3dmH+UWws2U
05hjQ5in/fMdqI8jGG1UxYlP3S1SjDSQxqfRSg/FpLwrL96zfSSF5FhcsaBbLj5cTrGDK0YoTl6Y
t2+d0IrWOPJMB/ga8R01gxhQQC688kyc18FyP3Vtc5ZXYSnvykUfJ4B0aOwAuSfoVWEfK9BmlFgF
4afLY3muc67jMiOZl5I97nQsoaFZ3gDLYy1Hu34cJiVuqhwha4Qr6VMfuMld22vj98uNnlsKhJWh
iioecZY9d/7XCVplTmn10BIohxk2+aiNa5lo1AeQJ97/dlNEO4nEEAucQz+LccRke642I3VACbCx
CYhR3hFWjndJ6XVXjsAzvSJKTqmT7vBS5FJz2quWEiYKs2posUrXdzGaSlIhiQSB7f643Kkzk4NS
P6YiFyZiMPriow2659VxYdRrE0HJ6wrj6oF6zwyfzsvtnLmbzXcjISmX0+nSYgN1nTKLI/C2KF0q
dUg0V9uZaaOvuZiT8KQ+/d7sUCsUHIIYITjx18vNn1nnjqNLJCXkySQRwtMBdaustX3HZJ3rdv/g
ePr0Dj032FK3y3blmGlX4qxn1oKD3ylxcSJbprvcN+PWo+Q4JqMYY2O1D4VyftQahZ0hiX0gJlhU
plFfv/ntTrJTg4AxTVPXeT6cdhL8MeB+VNrrTgGoyyFFvJHkpXcwIeGa8I688k1/jtpiZ+EoZH66
ps0adBZbtkr6kSxpDVytjeOvdpA63+aN/avuUNZJ6VQFo90IhoAKpolyD3Rc/vuUuKPcXO74y9G2
Ham4R5jcrXAXXywXyjhAOIWER3WpibcYJyY/SETggkrpwS24BNtZjdTXWFeO4ZeTymZS8VrhBKZh
Z17Fv+w9EsZw6GKshIchrmNo88YNZpTxDZUsz0zC8EovzzZnuHNmSRmKo/K0ObCFBpVLyJtmDuB7
FDzWsUrEHdwrFEU4dBbO7/dvHlG8viiEN+jjaYOunMnEeV9T/aORlYxYsA9Ta8ljZHs9Jpp5c6WH
Z74jpm606XCOcFldHI9m2YUpTkuUf6q0PoRmAcEee4eN5nnxIQg07zhpmriyauad53QSE8lnP+dN
w7ON99RpLwnL5iSPWKr4eqBrqgaMBmPuOY5RFN9lUJbfo6bGQ4Dyoivr5+UuP7csuQ/wAJcIr05b
tqALjVVpc2DCMN2SeXaOlemKO1g/+ZVE4Zm5Q9zWMInFEcBlEzxtSvNEVASWhcKhgNtYDeO0pb4a
mfNUPOQebt6XF+TZnvEFiSahq7PsxakSp06gTSGiE8qcs13OvRGBv6ftwOckVwbx3OczCOsoqUg2
6c5ikkZioLojnRkyE/V/XaX5Wwv2DpRv84nEr9gDNZqtEgbtyl1u3lRO5w2PYZp0FZdHRnQxWeN+
xJ0orRqKP4gqaTgV7UIiHVeWxMsPx6uDoDHzkq3mxRrsDLgkFH8367qOwOpQDrABRFPsoHVCHcId
5spwGvNMWHbLmZ9k5JsEd+LFcqj0AlByYzZone0ZAqpF+zENrC2B8o4icQpp9npRUyYg9fRQlim4
0lA126bzTdAefflKB6z2eHk6vfzGEoafIIBHvpkTZDGd0Fz7FN/N39jSM3iSaa299+Nm2MMKkh+a
hkLMQzSYkLJRcLMZXm79zCdQvC659fF/VGwstnnlyIGyXKQLWj199kEgk27BaHqkmIktcHe5sZf3
JHYhg+Qs68Y2uRecLlT8dgqgiDhU6Ii6D5hyAdpxpv7gpdjmEklzjrmfApRsmyba2ggQfj8K7LCI
aJ9fIYGyL9aTbld4e2VZu85hWeyoeDfe6WVibmAP1VcuSS9XEE1xI6OElMObDp/2tZ1rD2IbvY0Y
MiqOy6DZh2Q5r8zoM61wBeNdOd8NSEUsPh+mQpSzAx5fC5dK3REHoBuYgt328neb/5bTZePMQce5
N1S2MF9O+5IDrgUnPcBonZleY2B2R2lEH81+mvZ/oSXJFc/kQUecbHGV7SCXUbjSd+velyN8mkjB
qvGOjtt1V1o6MxeJmPMIMSBVk09ffp/AxZpGzvwYKndr6iNae2cNon9lCKL0q9Ss4/fpSMVe7XTl
h7qXvx86hkCHYkggS5DkNxfrHkgvUZ0UFdWsV7wjCT5t8x42ZawP1l/4fj+lCurn11umAeHAdK3T
CrASfmTclU5Mfi5to3uIh9fyEfOwLaeKQ49m+YoOVHoxIV0PoypjpM6yNCfzAeZd8aHQpPggNJS9
q65x1SbNs/y3jyt8eRGu8aA0iJgtPybInmFIfKtbDygpbzFXKjZGr+wri+3cMsDkjujfrCIgfXu6
DPoRc2jdAtNOrSFs0MmE12pO1Ro/v98PTdEV3pNsH6RTiQOeNmUIapWRVyN2crAtcQC1bnHDs1e+
CZLl95fcHEGZpQPkve3FkhNVjTFQZ3br0qvH/aSgYwekh3dJN3y93NK5zYr0G8fMLKoiJX3aKdmY
qZoSHDfKqmiPTVXLdeai8b/cyrmvxIFq2lTVQsa0F5tVYXoE/CKqLksX6xDI/OCgK7s8TE3eXTk8
XzRFJ7hV8xLG6AtdyeKWNMFaqmWLv6tud84ei5TxUPYtMQbqj7aXe/ViXc1NMXKS0Cg3XWtxcmmY
eVNRBPIozlL/gPDZB0PUBPf4stWfKJIHSaCMuarst5uV3HKxGCJtwCmz3CVJYDMPCvwwOQG4VTcf
sU409kkai2ewq24OCMour6yzF/OEB8OvjS4mvw0OJ/WDYVYyW4LL59jsxrDvDpe7dubjkbVTdM5E
M6MvtUdtpewpB5QwZ9DMIw5HIxZJ2LlVJdiBy029uOLNHUIrSX6WYUQhcTrxPdQkoTnEsy9nMuDM
BtnVMuHvoFfQ9kUn5GeuYPHD4NRXVtyLQ27R8GLWQHNBS28F07ppjH7HExB4UWhTn2lMUXEDbD3Y
APKi7B7v4TsyyemVtXhm1so57saaJ2VCKPq04zD2pqZSOJ3oAR5Uq1CHarnxgyS78+ACRNRllDBB
RrgWx78w4iTgwU6RMeOyedowV67SwKQd7LcHf0CEyv0ocCHaU//ibErdmfZ5pdwtPnLFlYD0uS6T
GScayPGH/Gsx5H2hKSPz8rnLaPjXMOjD/g6cuK59m7pMu++COtKI4ObVt8tdPrNqeETxAGawlYmo
7rTLMp+scgSAs25hYEzbqAXrtY6aLEyu7AnnGuLSaXLdVGhIlyk3zgtRuhWl05I41GyrM1bebRBQ
snLlI55tiPDbnDjRcWFc9ChsJsdKvFifwcg4uOaYMEx1dy0je2YfcNjB/7eVxeIMYkDtMD/0NSSQ
Zu9ID5R7oGYKkfPbMRH0XlzWSY1Ql0leZnFeAJMq0y4QaG1kLj4F2mi8Fa1DkgsZ0ebybDgzDR1u
tVjXyznbvJTP4Zbjqizx9DXYN5B7gCtBg/fjMXLq4Vg1A8p+KFNX3jxn9jkuLPBu5vsR2pDFVUJ3
AkfDacuAM5dW3wi9fAGLOL3u2Rluqb7PNvY0G8wpB7L85e6e+4hyDnERTiDgv5wqON75TRozS9pU
jnsq0nFjjCjwE2B2fv90cri2o3YjNCJfaGQVyZ7Kp76HOqU63+dF5uwwm7wmfj/XIaKFKPccChfd
ZcIw6Cu3HSus3CBJlTs1OeWxKXPrgD+w+bvxLGblHA2Z5ZwOL+PFJq0GLOOw+RLrys7SbR604w7n
r3FPNeO1GOjZXjnsHTpXdZuX5OkeRaam8EeNXgVaWxzzoPcPANAB+STldOXoOdsUxx8xRcKCpClO
m4pD9Pmpk4h1jSfmkbIF61jgnnIjmSbZldl3brHxpdgQBTc00lqnbeGaEDWNZARNs3qOKVA8hA11
cjHuuJsGswiMq6d8f3nGz+fIyUOLr8ZT52e4nFjKUiBQIG/3s4HtflRzpsko42gzln2aUTWPByMA
6uyKuuNlRuRnk4h/bIM9hQrZ027a+NdnfYBUMIaUDJ6OiAO7mbsLAxvmHAWFxm4IcZSnKqvDOaUI
DcAKgzKufNlzuwzd5uWOvIvczGIXjR0Di6ggROwWueJew4tFR5Ah+z1RtP5bljc2BUsQ6bu6Mq/d
h1+2zapnW8XDjyg+IaTTISg0Xw7d6OHUlUflprWsIYaOtxJqR0VSvSmtoN82RPC2lz/2y5OQZm2D
aWzN2qvl+5YKfcJZLUVu2KpbW2eMvFcxxLvD5VZeLpm5AaTdPKA5H/Rl52J3GvGQGxDOevbRNH18
tOC77Iai/PDbLTkWG8D8lOZ+trxCYIlObG5wBDWJptiqeAr2vavKvTH18kqnXq5N8uezSteVKC9e
iMl8GdpaVofo8BVEdTPLAYfrGhyqzPV2qF+1lQP9+8qG8HJxkm5Ge8Ezlzco2Y/TadI6VG+3NmI9
KjbDg1Via1vhMHcYGkpt6xDR8O+O5xxF4hXP85AU03I8sy6Oa6yn4GIFU0tx71CxMeQ8Ou5SxDRX
JuPLNXDa2DyNfskMFq0X9P0sF3KqBga1WwOH8Ftzo092j0svhfpObuL9haH3lTDPuZbJnTFLJW61
HCGnLee63dg+Gc+1D4zpyQ0dyksLOKeQSPGLHWCWlhUWx3Yquit738sPKjkhqZmaC0hY9vMs+6XP
1Nn6mV/jqcYOj3MHCtjjYCRUjENWfhen5XRlAr1cirRH0plKFRok3HLaXgKuEdKPGrHOEeoV0eUB
97PA3PhWey2y8HJQHZ2tRRhC8hCm1uK0KaAxwwQSo9/YRdVhJtDVzWOogLQbbRO3lAcP9mecVqpb
H/v1K1Pp5bDSNt8S8bJFGGVZRZWMBuzUIYfeUUTFO8+MvMOEXetNb4p6H+hGe+VW/HJY5zsiWV/u
Oy4yxcWzEIucQZOh028qs2TLVtGwgpqBs6lefby8In/mN0/PZ2eWryox59HmBNfpsCZBRS268scN
XrHQGPsU8dCqsvBGRc1ntk8daKx7CVDnDZrbEbh/RCZkNROhMSXAUXfVJ6m8kih9eYw4gm1X54I8
H2BLoR+MqFZHJMxwezoug1B7grXZZ+OPy32fD+BF1ynVsufbCY/+F7sfNeHYbBlWh6jfg2Cdoqrd
oPApw72B0SjyMxM1A8VQ7gY0Z2Ou0hE83uWfcOZDE2aZWycyB/NhnvS/rFdLeXBiY5dJbevxHReD
5qBXtn6DJt688ko92xTJM6ps2OnR9Z42VUcmd4/a6Ddi0hrMz7LAsNZBXYN4dsy+vbIxnLmEERnm
cWUidpvfdoueBR1fQodMAvCo17J1Kwxqo0Hn3JhUpa67xqBG3RzDPSXB7ut6qvx7fzKulXSe+8KU
x5INchFpU/Sz7DOoQGHkA4ZChnE3ChNjmBAv7CydwBJi/wrQUmibJKGWn7tL+/7y1z3bPOuKzYOK
aupKT5u3ktoLYjaOTZZm5DK4l5LC66iBdiN7AIuI+j2hLI2INisv15xraupzn5w3GUp4gvO8BBff
oJHoONqhGjZ+lxZfCywK9wlBkV0Zib+wQ3LwMJcp+yQCsqxb8Y3WbcTUD9BQYogZWCYf+kGaO4g2
IXAb0ewvD+25rqEyIk1L1tLgynQ6tBEumLHlML3KTg3vJQ1sKGJsbqMivCbbOLcbzYGQ+ZKEsGs5
k5tWxykyRNgYm4XIj0HmQlXC+Qyngct9mrfaxX5EPIJzm7JWimiXVa1OMnaFn3PC5aXp3uKGam+9
HNpQ3jbTQ2MDuIaqpbaXGz0zkBzcc+xlllGIn1KEX3YgcKZO78dw86Rf9LiGYQ60KczZFaiqYXz9
a1v4jxMMQP0TC/AtL8YqJBW/+Md/vimes4emen5uXn0p/mv+V//3f/rP03/k3/z337z50nw5+Ydt
1oTN+LZ9rsZ3z9T2Nv+DIpj/l//fP/zb88+/BcLH859/fMvbDILyu2c/zLM//v1Hx+9//kGU8pch
nf/+f//h6y8p/949jqKt/yV58a88f6mbP//Q5D8giSFQocBqnkQEI//4W//8849M4x8kq3krKV7G
7BJMiIy/LfjzD0v8Y87+Ex41CNASiWB+13xn/sjU/4HonOJnji4YDtJ1//ifvt//azb9a8DPYxlO
tyhaoOSd9DLkhxkRhiz0dB1hS4Hlix7Bgapj53UQTeFbWMDlDuRjeJNCC4Y+ghXiCuVo+EpvZfDw
y1j9+/f8ioUQcwP/N+n5AXMJpM4rxJ5ViS/mX48faRawJtb8Uu1Rq0G8Na2waDUbwFKm5YoYjwHd
B8zWazvVnGI1aJUietC5IZumBtuTemzIM/KTFxZ1sSoHs38v/Kib9lqR2KAfM7jvg6yvbEGLI27+
6e68XPm0BmFs8vOnY1fKMefGSAhdynFID6MeYm5ehwWw3HEUzsexFJiXqEEz6BNuMOERnz0jvh0H
UXtX9o55Kz8ZxvmlQZXbnOXj3b3UumqxqpNSALYeKOVLV35GxcMB10rJq4OdMifIgzMnDyAc2UH8
60V+5QcYp7vXz9GYg3Oz+pMbMimNxWiMI3DbwOzXeTz001ZRHVWvcGmIseqG3/I1cht7h+aGNI4X
pxOK2LrrvEOlUCDvwaGEwU1u5924E8DSxnWi6RHQo94v1Z67f1jfCjhZ15LKP2NBp+OGvodlSarS
nkePpf7rBazDJFQaDailElMoQOndBDI2HYCrxWaCqyhlXLhL3+ie1Wn3qTVC6Frh4zz4zarNJW8q
keBG3ViJJremkbgxBSll2DxdXiXnfibTjUczGQDyxXJxk3BVKCkwmVAk6SrGeQRbwQe9gkRTtLru
r3VRNkSzRZuLQzRpInhdTEMQ7Qe/KGbw9FQOW+5YhrmRWQlxM6xNnHsu/0bzxUpGHSbJZLnU/nHn
Y186GUqmucCnB2yoym2/epOUZkEwP2igd7ZjLycebiOQoE5ZIaGh1C3hVifdztLwpj1kbQElDktc
92bKvfZrHfTlzipwrr4t7eRrhKt6zgUqrt6hbIOaRmwfv0vKMTVrgzeYp2/HSvnWFv5n2mHPbHv2
vkIJ7z0Obd0/OnA0cdBpnbreyDZ1/c3lzi+eUcx+REfUVyreavxc5BWnnYffK7KxdeDoIwyM1qRV
qCIHWOTFq15PcZ/NPZxE132PJ1E/Cv0Duh7zrmoAEG06amK9dSkgV175WVTt0O6v89thZyWMzeQh
oavYsU5/V4lMonUtKmqsKkfaauR9eeybcYjg2+Zl9hU8YYWBnBdm7W2SNscsxCVnG/Wmtxob9x4f
SO5vRjf0R6cA4dh12k8S3VOrt/370VQfVWabx4RC5RCP7dYI1k1aONu6qrAQw35rFWaAhh2RvQkN
C+5bKJrspnKByZk6AEc3x+wy77LvWeZla9NJHhPcQl5TOoq8Tkenv9W8HAym3qdrr4QWrTtz7XDz
UPBmwaF7/NGVsgSzn30e9GqMNwL1/W2vVXjtpoWlQ8ULko1wqvS2cqG6uRqlHFnZTBBHlR98jysi
YLD7+L1MVcfd1vocntHC0n6lxqSm2GP018Jp2xsM7t5N5Bn3Pvffw1QMxQOuzw/1BBDfZ0YcMKeY
XllDUpYr18viXeqXxb4YpPtFKzH7gZAcvPLS0NiIypOf2UpvahO/X55r6oCDtn/Avi67Gcq8XmGS
F2P+0qBRXCc2t3c4/8L+UALmXscOeNIID4GapOkxMUacDxo93QENqTbliJLPafr+XZGLR+WVoGUK
p1wZYWXgo4w5UZVWey3M7kZfcz4SntI+V52F6wBuDWW20qMGMwa7l719o2TcPg8t2uu0AYo1YJeD
2GwPyTO519xm2JZ43z0UQfOZ0ophx0v92RxEWW9VOfjuZojB9qxGfJjfakYVfUXRij5jmBqKBQtc
UX6AKHS+l5Zp3yurlR8wJHafi2rKGioI+m7GEeMsH8lwX9SvuHcIK22P0pmyQwAWfWXr2a1u1+o4
E+y6tcN32M7PUewRyTZuoiFwVilecW/7pumPPvj/o5mnab7vo7x63XWRi9WmrKDwq24v8ec6mrUL
FnAssr3oZPBEpfjeB5Z+G/keBFfVWzc+HuYuIZLE2rcdZj7obZMDNCTcYXBGzB+LsvvWxX7V8tFw
9CDcUn0VxIiYoD02Xm4oMpCCKto0IrHlqudmg7dcngdfVOaP+3aGM4ZNCGy5LpoP+G+INYc5WFly
+Jw7rtAwXelk1N8TpMUhxDBMd1W2CTRmGUPsYyXFWb2LB4lnfFAP4b6NoOrCk/kIgdR8cJvK22rd
WH5lY43J0Ynyc9DnyT1ANujvOiZXBszLDYNe4mYD0ipmg31fRj52XqMj423gWgEBVAFmDSaOeLRR
DKwCPEa4Aw0sWRUb3jEt2/gOr7fplV8ZqGQJbVAiHb5K7J+gU0sdMrJTt2ZHzjMcdGuPGOlrAfrx
ESwqlHS/FgNOMPjDdG4d4fxgJbiU9Pdp331qWqvbDbpbHRWGsMR2uSUD0zP6T/kUh28Vto1rhRPa
W7e3gnd+3WlH0fXZBvhqtq9SRx1qbHjf4yBCGiR1YgtvD/2efwqfIj2LDrDXSAxlneYc/dD03+Mz
NnzFnyz62IyJJ9ZZnUZ4Fcwc0s6YDgaw5IMx4J6wqjy4zEYe1+EK68XsUxOP3WHUBMDEsBsPHjUN
gDcST1orM6uSx3ga3mI7kL4h1Dd+VZOP2ntsvqaW/YwzQw/709SCW7PSk4e0KiFbi6j7MYSlzt3X
hIuvWb7ae5EWHGp3kgcENHw+M4bOsUHIk62xaUnhL07fqzBsP1rEfN5hJNqDyTTdm1CrcJ6Y5kEY
GMdvFEJN1OSnlOjzuFcYIRrpdojGBrNMatM4PbCc940AVDuF1QdDaKDupi7sy21dNtmTiF0TK8dg
Wtk8yu9gB8kDfjDxjfCKL0bjdW+zZohu7LoY9gBUnZ20tZhKN6lvix5X9Tar6icvK7y7pK/EcXSj
8Wnwuua+TOr4Td3QWs//2t92ZriKESesqm4Yt5DzEvzW4YRyA+s/hHHWvI6rtLP3cmay7bykpiIA
Q9PyjTvwlAmrHqxLavv+MzTRpoOvyr4fp+FrcI7TbS8btQXfeeC/1W6YkmeoON0rHH2ybZhCjWyj
Ll0HneuuaxlhCFKOTxTKohfIUe/k9SA/UrqsdpbHel7FCBVXreeR4qv1yNRW8QxGRyH81q9E/Mru
guCd0YvqCCIyBvucJhI7UNWFRwdroids36w7L9fkXY4QiNLKQIQrmgaPHKbE9vGOwS9x0L7BHHgO
kXweAea6N9z4x2ElZ4yz47GjrTyjrzYqC6NDPfIOqGbsRVw31W6oXPG+GAxtWmWt9V2rTYXXadoG
vLXa7k0IdncMi1WkFe1jnWbG3u50+b7IbbFrBoSRU5yLz45Kd7XrAM0Pmsl4tgvF9B9Fdu9ZfrXn
Ejp8GrAJeV14Rvs6tH3E0n5YH2XRF7jaFYhmsqQYbkEJjG94nWNM1ZR4dALcW7EDmLdhOnslDcWH
blLqRjN9rVj1zpjfFZ6lt7iMxQ6mQ/FtmPDqmpgn+yrqsxsrM7tDOmDggCUSmZ5Q4IQrrf5B6/oE
u2j2FrdLsYErB/c9Ck3pr6sukft+ELDrQc8+sLKTW1C8YPirKvbXLjfwleWZ46rUJms75rb21Nij
/jrMY+cTXt/OwS89I9yanqfWozdYxqrDiw9Mbee+1728eip93fyo9QO7vGNG/bPBw/ReZpMbzZa5
lMwMpG/WrOYvorMeUpcS5YJDCDWjeqCwtvrcdon/0JGj+NFPefzsqyJ4i2d2vJMNxiFu7SXuyquD
ahXjSynWxhQORynxSAuL4Hsjp+AYx3bFL9SjVRiqAmuCIH7VzN9MWL42rrqMsyoOi/AQScdZUSza
rcxRLx9yXMF4WVjcLtDxm/tomIy12Q1GsTK70H8rRJU3LKw4/I6cSNwKUWOQQGbN/gaTcHrwzA5d
ZtN741PfFdrboOCCv9GmtDdWhRrtj8Bc4fiPafzQIR3+UObhiP9v6n4PBGqMjWviSs2OXrfw8vTx
3s6hAdZhWpg3o5m4b7QQF9tVM1s0rFlYWDMpVv2uxUjwLsUR512rIQbYKH38jsocg5ghHavZ47J0
Pgm/D52VbuT8f65/7qOFmY+Oe4iKvA2TFSdGu4qandIoYrgJ+ihyn2xUQjsjgSvKLcKG982PQwvA
pl2lFpaYsVIlF1bwodR55aV62wEvBr86NbIAG+R3HOdeKfAu8WQy3jM7Yv9OhaPf76KSaDpc57Gz
d1QZsOH4ws0Pbd2oRyPAFEqYTXHoeOz98PFe4Hzt0+YV9kr+PZYgeIx0bQsHGm/eln1HtR4OQxBm
Vm2WvQrAomGRZqjvmd5gfhSZHVce3yk/cfIGdwV5voMe4rKwjgbC9HuoCt640euGcwMAhNx7Wlhw
iplFcBcppN/rKgL9HDfcbzacPPkn0HzOsDVAhzzKyq3bne5OU7HOREL2rIM2zdzXZCl2GCMm35ve
dB+TstZeD33FX9zmJQWy4Ma0Lx7HVoI22sNWMwId+j4eLO+LPrkIVkZTS/eVlwyYd0HMeexDtDL7
tk6cT5hNxJQuambT7A01KuoIuZYDgg0D54uKGphiyXtuhPKzDDXSiFC59WCtY/mE5V+ARGLUbEAW
2SACdyf7Kn+HofB8J0FBma50LUAq05cQAldFKIK7JO+017PHIqZpHNfJeoRs29/EXuY+GqU52Psp
VrZxq7Vtoa3xmlLR58xsgzuWcqbd6DpQ0j3Xg3baR6MNOJqcbtqum6Cqkts+mJpoXfa9G6xbwOVP
bo3ZwqodkOSzjWrMV5FRbcDdvbTzNeg9rcLEAuj0yuTeEt6aeuo8gctpIPQOfNGtW7R2v3NKl8tx
1mP6BDuxQSEJMcB5axW4Fox9jxGUQpdOVkSP/pu7M92NG8nS9q3UDdDgvgAfBmjmnqnUvtj+Q6Ql
Ocjgvi9XPw9lu9pSddvlcf+Y+QrdBbgkk8zIYESc826eX8SkhlhkyhyVdnA/hNWgDMugdY1VZmf2
Nab6e2GH9mWpBvq+0KVy0kMNW0vsnhgwSbYlwVyFrfiwqMINbqXDjRVUbA2pjce7VpneQ9FKrENy
u4TVNYzVocVT+DSweJ/n+GV/Rh4uiIYYFEL0sGdgyQsrs/ZlmlJztpXeF5vYbtpmJhVIxZ8gpFlr
Ht2w14OJpSeSMSVTlgWOpT/TxrzYKbwqrxGsUlTgxoN0ik7u3F79rntexmFXd4FW+05JaN4CgtoK
G2lso2MJ2OKl5BARHqZ4BlustE+dnAxIQH1SwWvsdK/BXqcRzUUOMGauNNcSqW9oEyGSPWn3bGhR
035o9QEXFyXu04M6isJhdnR97edMf5MkF73RFx3qsH2fIOXasLR4I5UaVho+1F6EpmXTlFj3WRF5
ZFGaEGf2k97H3Nt4NQgzZ2Xm4jDvANneWliVWeTkOE3X/pRL8YjOLM0WXVDnz2PviCsepSdbttCu
RNhy4GdDj/3YnrRm0VixdkzsUV5oSYRnM9Dg8BOq51+atHAgAZCRo9M4w0j27cOpJd7+BW5ubCal
vBMBkc/EjGDTzwyE5XrWk0q5ScwBS/tmkoQaO0nZzSLHktrsxwP1mkUwtxdVHf9QPIl5HNrGb3qN
otD1kNQQaITjWABcVQcg52ElbKNZT7G0fgnZ+XI7OHB0DaExapiKvp6bZubVfRSpqU/exqlRhuK+
IUlgkTe2d/rxB3uNIX29E8jyjMYBt77lu6QiV2QuxpS+iRdir+Cp+5K8wUXjdebu5Va/BCDd5in/
ew0VvYac/usYPVZ5nX9u3v7WK7jpfwe+xDvz3XD/BV96OCVJVP9xyp7+WLdNm/HdfIGtZmzq5e9+
BZpoV7yDys/7N7MJAH1Bu78CTRhOgUIhIOQ/8uV9BZkUzXing76Qc2qgc0IKwIz8ijIpmvkO9hLW
XzPVFnUX3LBfgJm0N1OEXQjyD2/AbEA3QwRvcCbRO20UaWpzJ1s5x6gYaXJOrAMxktYwtBuvJxEE
Y1ERr6ZR7z6VbUUdQsock8iw47ugbMrzhFP2tQarYFM7RvWTt+XNyzk/IIZAnF2BQpnDb83c+oFH
R1Pc3JWyuaSn1O5lvHCnJaSpr3P4FQb6Peb1Zr38cqvZR1illw82+ObFbHCZDIQ1NXcY5eSLtq/E
Sqih/AmJ5sW597tlmdsAyKOU42ys802+1cb3U2mTRJqG913etxvNLk1slfpLGozqIqnrcq32bdH7
TRPEt2Tau+dTqRxjzh2kWls+u3O209o53WoKLaoRRlzRPOIpxzFeOyAfbHmHuJPFVoqCDHFCETdh
W1pLr/PUn0Ftb9rYL5+FaYPEcJbk0Wx/vZaNgWlUY1qH946jhE9OmxmXxOHgpEDQ3NqOCs+PWm0/
mKkD2XUsNh16KXyk1GXacJirSBZKajxZsvbWMju5okkX/Q8Wpn+76rzCuP+v4d/zOvKn0/9flqel
jD4BTEffr0rz3/iyKJnGO5Mm9WxkDX4LLMi78GVNMrV30AaxBGV3BjB88RP4ui5p+jsKDYQ7894F
h3IG5b4uS5r6DnEhzOnZ+puFDqDsF1al1y8izMyZH44ilxWO4gx/+dezyssV0crG0UlOhOHPKadZ
4lzg/WTy/su7IAvCdYmFFG7667uUkhC/fuQubmyOZ0IwixOt+hmVF74G1/nn+w41hc8Djv/iRsmy
/nYFS7owMvQeOXrcNqZOyGA1akvwP/eSJGm33oyxYy7L2KUNOSCiXwhiRbqlZ9JlKzy71vyma7Pb
jArGXuGKouXHLhC6sS9pCdIGEBVJoFkM7rKKsjzqliwc3kR4XzvQRLT0dmcSuhRtJ2JtN5ozmVTh
otFGCCwB+ZQ8SlcX2VJtA+s6ChO1PNC/MIKFoUA6mEkG4irIMyvbqm1HsowT0QRa2cFgPJreVLtb
uiPaxgngtRJnn3GAVtpYXgQ5QhM/t/vh0EOHv7acyI0u1HxQ70ddB31zbRnfcejy1JUYsvzc1Psm
WTeixBNFkTiJbcomSNNV36oTLIOhp95EckmiU0ycibuUBJ07ZKkTGriqKjhzpT/3rO3tQNb5fdY3
nbuw9MByN0Xs5sUqSuD0bZD3EKjrAat1B4WTd4qjNNkFmHaPYkfJMjVnPZ7X5snMLS9d2hB3s3vy
94oDhbtZbgmZpivA4Y3+QoWlKsGP2B77Dr51mIwSPnmSReCd6sIb7jK3Kj536Vyfks6VfBSdnnyM
1NZ67KLO+Azp3Mo+KE5A9jsQHsHnWsamsfVCpbJ8SyptRPC9Rthn4/aF3Ba6Uslrj7YRDGWCTeY2
p1uXB1XSMPRTbSjiJYT5Vv/YEBiULXGo0Im01BuTDpZG2NFG9coCqA4DN+lPovVAMVTKzx0RnGSl
YlRDO5MImoZ8K1xb+vdk2DcaYu44w120sOWFNYmvxOhfOjf+/7k8c4T40fp8dsrr79fml1//sjgz
zu9mDwtcevHkwMqC6vXL4gwP6B1udPijAyxpNgrRPw+Nuv4OWi7iDqxYIGMjJvrn4mywOKNjRdUJ
WY6+1y8xkzi6vl7RFLw8OJJBXHwDWsekq/ZVqyS7EhMUoH4CVpZurpUfMzTCG4J6Jjrc5kBEdK+0
R2MOtSIMacLtcyIXkGk7EHSIDf8oP1vktxO4BYJy7EYyUoA/JlCONEitq2GarKUiQ3MX8kbTXKdw
f1+MiXZnR1HOOpoZSPGNuNRHTMyGBHsU6Hnng145D2pR9ST1SHtpeEl3XtK121LFa4D+VpuSi1R4
LRl3uQ3NQfMm7b7IlXqdWFNKMpY5yMegzASYKb6XW94B/bOqxbxYaUnmYj85uG3kXnNMlNS9nuA3
eYvSk/1RV53BWYVZn10pqaLXvtUW5o0XI7Y/pB34mg+zk5w3FRjwTJNhtWvpx22MKCgJaZXg4Tbc
ljPVGNyH0e3xvA9dWwGJJMjx0pZae5MYdXRf4oX+0cRe+JAQvn4AMHQO0pzah8EltNbvjDTE3LGk
TwMRXDS7Msy7YtEppBYyGLSQh3QKj7hr5p/mtDLynu2KlK5eJTNUprW9tsrRXBHCPF4QEpdeszZ5
G6wzCVCfahYTSaBNuY3rEMhgqPTrzAtAfBxR0MYkS3ugsxEL4zouYH0O08Dz0+wqok4ubI3A5swo
1QMtnxYAseuKGzeGZe9rsRF/LMkiOZJ1pGzCILI/ZqRUr72Q8D/AaLkIiR1fEAv3MclKehaBV6yN
SGRn4C1atkw8yBo+oaaOT7KcjnC6K5aEq0fX7Zg4FAuNZseEqg6R8Bs6EutW7UC74F9k69a8RYFz
1MMsWuI9HK+GePQuU1CPpfBCaykyu/VxVsVrXmAsc2vk04hbV++d2UqA0T5wwn1UjuLStevhRBep
Pnq51l7qfRvWuG2o+yYu5ZlbV7umcN2DncXTsYxTcV8T3/VYkjqX+XlBTByJwOlZjg/YkzMNGBGb
JhHjdk7a1Nog8+tSqAqZB3TSl/CY3E9JKOEjtFUWXRRhGm0EgsFl7kz4sEm2IBIBWpPhF+nRbksX
ukRYMIIzQKd7igdUWs357JCrdmAzymcJ2eHJqod81zqmAfPCqoG++qFtHjiol95DWJ+hFdYyn6bg
dCW9jt6aqit9smGPzxc0U3vw7AQN4RT1H8doEu/VFtgwVGP1AkGzcuOlBBg2lhFdisQqV0ZbxA8B
kYe3U+xghkbsmqtuIcMZyyH3suuKluLV5GTuDdC/esJTGH62UAFGE1DXdUJC3D5w7fIsTVOx6YFQ
F+Rf2hdz2789DPRv8e4Y+v1kg7lyTgnvctqdy3gs7PPG0gdSdqyeLDTWj3AkHWwk0C7XMrI6m945
6mPdH0fKuEXWGOVFV4T21YgS2vWj3gM5TR09Xbi5mV/0CGyYYmQQrEQ9pDvubp43iamfNPhD960E
KfJqc7oOYk1ZWSUGBvA+J9tX8wn1kxeKrdaRHOoKrbosA6dbeQQNPlROan1Qva5nfF1QbKlN6d7D
gmDdm51Ydk5aHyKhujc0mso1SIO3ghzg3tdFba6UwRqXSoS+AZfgLj7AC+if4RZBCwlIgt0ZpEDf
Emfj3qmuuCsdZ0UH/jClZ2U3ieOkVk6xDMHDyLrhLs2Aor3FvZZ4bbpoVP/OcNk04wjU7gp/spWn
0Gkug3QMb0rCFjG01PPwua/DcCLfWbehCOlyWsVOr107TZ086xkMFLs3D0Un9HOdY/HSUcdyDUer
vpCaUl9let3t68JxNnkXRc+QzrpLK7GLYyqEvh00fXwvGxhQ4DB6cVvhaYAaJQ2jlTTibFJXhONq
61GfQAldA9eTcPQIVi76UvvoDWEaL5oyC3dJVGW7qGK/BRIr8aWcpg/T4Di3bVY05sZVs24nNTdY
TSjhITwopXo7eUO16+jdE+Wl5KswUKNtm8TKGYSA8RIj+IlswmlAV2uL+qzN+uFWhYZ1yKRoT3VS
FOuMHeucQlesIOXwkvedmM4yarVroyQXWR2HPZmSBsl3+XlkJNFNAervZ1JWF4beehtBwKNAI9dP
nwnf6M4kwDIrW2AQvak3DYCQUh5Li/OwoQNueC1n90mV2gmzeG+XFUiJ9aIzP4Rj4t1RmNR7kTDR
Vhrz8pYctv4yLMN6V7uiOZRJq2xYedU1dqXqeWHHsJryth/8MlWR3gxBLQ5aDvuqi5Nm2xbWiFwR
79hSDNXaq9zoAWMwb9WVVXmD8MR6NNsQ1rDmRTpup7G+BKya7EUu6uyMPBfzqJbp9NyZxGX6keOR
ElvipNnaaDBUvGo+5AOWJ22vg3AnzTSbrUQmh9zUfM+vpLnvZRLDihZw5CLHCGsbxyEm8kqe1HC5
THMdpFOyb0zyLiatWKoVCfByEnBuhiK81BoleYYXCTErqBxO2EA2jt+wSJWLHgK560svja9VN/cO
PejimUFe9w6vw+pSCzWVuFo4EoZSJTd9MRhH28zNPSkzDopCUi3wbJH5JvaakZLOCLVNAQ4QLXDR
tK7VvHU/1R00eANHO4L3JGGdfomzxJUwQ8sC1XLDe5mV+l4z8uqkdsG0cQrDASMyU5b7aMTgz8l0
kZPBWBH9iPGyvldCpTyXpWMdWkl2rUiDaEX2rMG41HZ16cix7HzHyoMLK2vCvayr5hOyz2mXEGTg
j3aaPJPAnS7VRioPou7NBR4UwTk8omo5WV50HUZ6/Nn2Wkkc5UBC4UKvlHbf6ru4igBYnuDeLcVh
Ii4cVUY5OuYq6jyyeqfAJiPMVO5FKp3HsNTYbSoAilOFXdrKwdliVRNnvaOK1S5GR1X2TRPbV0Ok
mP0iTmOCZ/AJPivNwN6GiUKcfDtOhrbCA1Y9aG3p7RJOb2texuJcscNu4wiQsS423J1C2O6nuhgV
+JOYJS6JM1cPRTrKDyH7m/DtNDXuw7AWG+xV8ScSozgmiRNsncRkVR1q4zhoXr0D7cG9xBSOxKSl
76FS2QQH+4Fd8P5C9l5i7wDPMg3leNsGWbmn8HLPjEobrgsE2auCzXgZ8JUfLHwaLox6HK7Y2rLd
yI5zFZok4PoBFpTjMkwnYLWYRlptTfG4wYyj3xSV69xoVi/vUy+J18TDMqlxj6n3ve4q0WpIhrnF
ZslkGRRmUy41yDtQwthLjLj+GCYBnYIpFvuh5bwGYNmxjdS5S8q9pqDMaJ2PIS2k2ylvmpu6NIin
tbPm0RwijolmMuyKUSq84olxmqwyWbtEovuAOqupCEI/xgxoqZQGTDDK0/QGlUC/VQMNnJ6oUtsn
sXVYN57SL4Co9N1Qx/1xcEesoOBLdVuN8V+Z0UCsamo21mIIVfmE2rO7irG7/TCmqUd9a7pHFfTI
9OMpDs5ydkOChBuCn+PAvIRKMrMpZNTlfpgXFapi3Q1uYj1kzZmyIoaPEBsbMZph6peTY2V+p0SQ
h/SydTamE6NYyEh9W0eCXI2o6DhaN+QK7UIZ9uchXPPLousovC3SxAe71IjMlQ6FtQlCyr+DkfrB
1s87R+jrUp2TmLFoJuhVw/96SeeXaZMp2VZkjnVG3RdENCEMD6+aWKzqMYregyyGa6Md7ctAG4Pl
QM0PqbGNuoU95DFgMNvCIjWM8b6zYudAkLAb+hY6pX3Wjt7SlolYET6ZHwwpkhVuyKz2xMiPkFfS
+H4qEJyFsZWDFzfsJw1nVGUVxpp2lXq9deG2JIyhdoe4jgLvSq1MES2KqFCuNVdke4gj4SFJXOtj
M0B+NKdIwsW05THhu1nXmhnt2lSXaxm4+UXEFN3l5ItGi2iK8m3nWLzpZduv+oheHyusMjxZpE2v
mOV17zvQ/1d628J7Smp14yqN2NvVNOvhTftIBkGPoa01fLKqIgBj1pvbIlC3ANndZddYzrlCOG0E
2RdLRBFb9rpqYxZ7oq7jvdrX9icjpa3JfMiVLb7cE7wD2T8NbkQ0emA5V0YQJ4tEmt4z4Ei9IQvb
vh+QpJ8Z8VAsG/zSH111iK8DM50u1FbwfWPrd2ZX3rCyrYmcb4ctn9hdTdwlimieO5GDt4LpbLC8
rI9Dl9WfTEsx97wV1mdaMzFltDNdlZpbPiaD6tz3ltScJd4uQULSsence7VSYRzYxyUsRmta6A30
DN+QDHHSW9l5NwWQJAQUqINS19mFG+Pd3vYK75+C9nyBVaNYg+cDUHs9nGM9quzHzoqyDxYdxBWD
b63QitsLBADKcdSa7lzCZLh3kK/4Si90zdfM3PZbOsOUYC0voDpVRH6o81GBWvWydHHDpqc/6IfS
65xl4yjKpixIvPYLmU93ChtoTIsy7rdmDu/JhWnYz+yDCN6l9B4cZmTuGwqusUnepHdKUPe71gu8
uyCHgF9rshkXWi57uA/uaMOh6ULKvsZqP1O2DuDpidFeYJeVPfG7le8mBaHYqlMHh8DBUtLXyFA8
0ydrrhitSzkqgPeuVtt+EkWcAOck9XsjpbYSrSKrwzCENQz3cTiEUFhZZAppQCMysPdVStFfJ2mL
0KlSlWLlZQ6tBQFWvTSaUD/XAJiOekxtnauK83mERn0UcTbskSq4h4a46H0RTumSaqi/hB3gnErh
EmVF/JMo3Oqg29JcqeVYsm7azsIZWGXxPqrzfV6Y3UUTpeW21e3ypFuts045kFnk5LDaxxkk1Cm3
PnJvAxZeNuKjEunBnZeL8mhPpnNslZxz3KBq65p+xoVOwFhDkqBnErLVisVYKc5yylXtbqKZuxlS
aa8Gt61vbKmoZ14QDg+NiXfJAqKpd4QlmeFcTxwInWgUN7GfKDJZ58yWRO4gg2m+VQ28R3Ydfxxj
Y0r9qZ7EutI74zbA/XBHDF584/YpHXDLU/zK0ro1nd343lCK6TNtVN4/4YTwX0SxsJ2SV9S10o+9
aYUoyggb9ZW6SA+2lsqlG3CcSsckOYvdTF6k/Ty3vMmzDmqXToSJeM6JSGm3W7TF6I0sOyKGEdcZ
G2gG7dqLPOOe0p/WbiSU7aAOt/2oTDduVprboGmJue2y8pjFRujbVt+uqwquiz9XS7vOm8aVEMG0
4hjSLYSmR+dQg9qeH4/ikyurDw4BUfbKhB/2IcRF2I9KRX2vJzWM7ayxGn9whxYHHid739bBTd7O
5yBM6I5plLtUx7XO7j1l+ZaXrVcWCkLXeGE3I2wUAVX0k+PEd7Ua5ysFLVu4buxWuQImVI45ARIP
naHVz1LJzKeQIAQ2vI5gAj0nG0fN+nE1FkjBVRXmWVFMuCUW4+SnmbcftDrcTHmKnbN8+dyk7hYH
LLKy7cCavh1HWzlaTtaTJkAziI0YmdGo5/ZH8sGDiyEeSr8P4SmnKAY3uUJNIOALnTelnWykbNtj
TXvsnNxMXC+NXiVyOqAupjFRwiSKUjj60N/L4rIGIi7ntalmxba1fWcZObqjJExvGiMWH8I4b5Bo
NN2SNyK7TjrHe8LIGad6PYQTR4h3B+OvCKNPThQbw0wqdfn7pc6xIOicCyPN9U2cUmCylZYrtdAe
hDqGfmBmySdX77c6njYMAlxisR7wgcLtO1SNs4IEO5CRjHO/JKymh+HGMrfmhOruGmRH/UonrPip
DdMGBFT0fUp5Bry7pMkgt9NQCzLaEf+tc6eCQUs16W2h04v3UlWG66gkt9SXEfKORQBRcicNOm1V
LAdY5LlbLUzJ2XHltBp0fjok7LSVqN47jItGO6tNlmoAeY4OoJHavltEyB4NFJfpfsLo9nMBOfOh
VwOkOxJezArHAwX/+yion20HqYhPuVoeyQEkf6StEcjEStQeiMsy9Pe0BsfL0MYDpxqlDmVUi23H
L2nf8oBDaJxLray7JXoF9YAA3dmNUUUC28T6yvmFUJjLsbaZCFWn3RoUtOsaTx9oQBIWjqM4B0uL
033BAXLdi5CDa8Gecl6Q/77xIlPp/GaKUJDC0U1030R38kCCC4RpvA3HBCqNE22yMrDYtHpD3iZD
FkxLm45bt2rtOttQeOpnutASZUlIBZKkKe6vYmKXF63d109ZSgE1SnfSIcoV2mfXZRXsMs2+7Qkt
wH42bC86y2Oj78gs2s6xG2c2HagYbVbX3vZGbaNVqcLztPeSU+dhGeITWRouvDGdrgqsLa6GsIQI
PUu9Fq4O5CU7ktwWZTc0Vw1KqwSHzWhaEoPjGL4XVQNO/VJd5kpbT3sLr270KPQua8ViQqSiQyhk
wbjMl2mWi7URMDcEWN8NWHyzrlCAhD68RuVzXeXehYp0/jPMZ7FOdLV5SmP6z4GhwKsaW950HofO
jFq459nUGrsepeAagZ4KiRJ2xEeXVN3LtLHRL6at8tTT30WdhaHWTD8dWPT75DqcUP1OkVI+x3kQ
fkDgE25zAxKyNMLgaPAdfShpXY5wjAfNj5Sg8RZaP7oHdJF0D5FlXbamJjSmdmrspyRs76XTGBu+
g47gubSANzr0+H8alJySLjbn8AYPdh9jwnkrLKytEQJIskmMnyj6aMeEhL9cBrYePyZGZrIY2OP0
cTIcitsAof0smjDXZtvVq7GPhzvbpIEiIq2/EJaTrIRJVyY2os/FkK4nu7ltz1xl0eYeZZW9MTpt
LxQKnFR+1Amwe5rtQ3atCNyjtANBX0ClFonbMjUQHiAHkxS4C5E48qEeY2it+IiyI4gWCgcTJbbu
y8q26PE0RXZX692w9yIHc6RBKdNNaoBPIt2ry90oSoZCQ4DxgZjMlDUgSNQLtkqpU4ea3hnHtPDR
jWhm+plbo8ESst8NXlWdtZob7qjg9HhDB7Md+W5LrN8kV1iYNuRkUk8qb6GoqWn4dKSTYkXAq3tQ
BLpaFmnRrAtTT97L0Io+Vo6Ybhwcjm7akThUNXAx9YDlstObvFiPrWrsW6kjOFS9oeGgr0cLTjc2
+lPybxI6iE57q0rSsMwpSQ91FdAgaist8Z14Gve6WzX31YSEN7OaZhUUOj0oBJ8ru0jFZRwUCjoh
kW29KPaeJN7d50YEv5/jXL7rhWms00ozVlHQtXsaB/l5jqDgXnNjD+2f2Xhbq7YJIc265B7qcHYH
yUa9wLKYHTGDgr+2URXTaW8V7YSeItmaxAqsO9ju70eLMqXRZb0C1xGCN0wjCUYLbf0i7OSNza6w
hNxU36SFbM8pCfplL1ocTXTTPieG2qIQkmi3Jn08ZlQnpwS504pICzxt9UqaawCddN/ZZX7FiVjd
9iFkdNuNqGBrJ9f8KSin60IVBFSFep6TOFGYYjlaRcIsgnB2LgyrD5eTonb90vXq7MR5IWXt7BUW
vmTWPyRqNllbwmzon1aK4is4X2tbEea2CswBDX9hYFJ9PzpOfwa+CFih1GiqF6aFaOV9nfV9tKyw
pkg2MUU46doaC+6uYH3lpFcYMYvTAMFtgdNrt260sMLDSBraKRqV9h7suVoag2McIKDm2Nvm7Von
K1DiNJCWnM6jMikWEIM4XhCmWNNTDaXjrhtXSRDkjVVDlVun/YLwTY5BYSCUdqkOQ3zjod91FiYC
Jz5nno30EmslOOFGB7aNylSlUCMZDTniaFecYirWXkeR4pwA6BbEiFbosMpis2+wOqhzzN+sIr6F
0hBoCxMjuMcmGDuV1caOw0PV1bm1ja1uRHSRsYDhCK232MR5Oa3vwZ6Rs2A03IdOGsW0SuoyG7bg
qMEmT2JPHMauCqz3XhOyKBeT690YUm3GbT03AXxJVkwOnVqWHoY00RSroU//p8pWGtNPWWXSTZ/j
KgzlNZhHjlYnTfpH0x4Sa2urIgMESuTwrA55lSxbr6mLVRJXPaS+yM0jcNmKpw5zzXkcVKVP1+FA
q33ZRG5K1HGu96tYwYpiOYW9c60orbpJSYuAkuBoebkpTMfM/MoVlbbJARlA1gieXRDPbG4ZXqBL
FSANvmshdgMJRXJdwk84m8oofOybsUZQ1Hf6LrPLal+VY3pFzUQP3U45I3BMzx9g0UvkX2lTXFdF
Ip+mqs03CbqBS3cKGGIxbTkjoB8eEYKMswyo2SEWK1EizhJOFzQPCss4tOdGYSbvTXWSDbI8o0+X
baOA+ySBqE2/dtMC3Qc42rRWUm9OOtJLKsjY7miiG5SRgJn01GpyZs56w647P2g5CmVhJq+p68tl
qBKNnlVx4CAy0x2fJDLjRKPCWLYJejij5BEEtq8HR5Xtw9SMFdWDTSO8HJRubxax9xkiOkWzGCKE
P2UNc93V5Saly/cgaE+wIsRu8hnPm/RDE2oOwhYSilN2jsFYIV+oS5aVUidgxqV+TnKZ+A2h8LhL
xgkbJa0K/YCY1rgGKnZuZvzrsqfdCcsnaRRfy8fhwU0j83yw3YkXT2RXtN/kvs8LfYPCrd1HODZt
LVcpwN+04W6kHXs2OmO11xE+b0InU9emTddjEDGnLsONqWuEnlx4IhuXXj0Zg8/hBiV3aY3ezWh3
MRhuSUMm6zRQeU73RiULynyDzAKhXHhKbGwRDvb3lLuzNUJXyp3d1Bi6l2TouLZRUPvFZbOjR6St
PboF5CiFhhqvS91D6qGoAxurmrRrkK5+NUzGSJfUsO+CyRrzZaw26XnSu8Fdi451kfBAAAnIMbqz
eRc1/UgL9GVjFsEOIZJ51AsNX4MUt2efbkFzGTaDMS6dAToPQUH1RRr0HBc1Ubt7rQwFL1jaEqCd
pkNWXLTuYForXcvQATkC/4ovJNlfYtH8Dfb15jmfvXHq/yD5+usjzvTD1Vvrnz/9buafXuZR1tzS
TXzjD/S3fukbl/BfX+gr75qm9I/sgtBBveHjvDzSi1XRj66QnHji9olLGx4Um5mOjNf3yz/wH9k9
xNcfs+6/U+eANpzN8XPjny83/G6I/t0g/Pjz/dVI6a/X+dEneH4Z8xfLpJmy+Yoz+qtjAM0Ixril
4hX65TPCTfpuDBwPdjr2lvSxvgzRFwr9/6Ih+PqlfCGF/zmffmEWWNo7Ffdi17G/hF7N3prfjQBM
WAMCOaZJX0cASjQj/rdG4G/80p+vCy2f5OnlbYqe6+/8tn76C9/m2l8v8HUOzRMFijqBFq9+dX69
vlz8y3ya//xfjzlzK+M/vHzA737w/xjg7/6YPz6fsp/8zuP3Rl9f1qjvrvBtBF8e++uzfB2vv36S
Vw++mqc/g/TtP26j5+pUPYbjyw/Gr5/6i2nYPz5X0eMrJYdjzqTplzfo2wLz9SN/9yb98JJZw92a
N5eF4cyb81vXraNXD4oH0W9ecdVWefH87ale1gvVmnOlfucxz2fjtD/+kT6/HVisqNzfvPY/ENdW
p+TNODjQiX7vmemu/utnRq7lsaL9znhczG/C6yfGYx5OJ06QFjvLbMI8Lym/c49L9luRv70LLQuM
6Qz+P8cc4H35l7u0/zTag5v65z7xo9nNnDm9mYgIiUglm5PnNdxMOYipiI5ef5z/wY38U8I79MdN
c2qeXxFnZxM+qBceKk+slNh5Zwfi377d8bnOi7w5pa+/KlIHZudb5F3khMJbJ73pP3Gzkwir50/f
rjS/eS/hG9hGsc14aL0oOP8TN1qcqujTJybgH+fPTfhcJajXXg2mS/fCxfOQUp4ZoqPM5MDwk8H8
V6vwnxveX9fm16eZX//518eZB+llyfu2rH+/MbzefF5tLP8nNiERskbUzemV3+WPvom/+bb+Y3qu
Pp0i+frCP3pf/u6Fq/T5zXrzo9Xlb17VP2UiOT091+G3Sfjyrf8HBuI4njIoBq8u+5944LB9+6VR
A/zb9+fvDkOFRVf07TrzEMx2cr971cUp/ZQ/vV7eTJRWv3vdmyr64+yUxadvl5of+K+HqPafe83f
HAZe8Nci2zlA8Xefdkv99sdh/tfNP66/XW5+YqRx3/747dz364+8y57y7PnN/qjNFt+/+9xc+fVX
h6fY7191fypeLw0I137/qoexEuP0djlDY/jf3F3NchvHEX6VrVxsV0UlYkWR0sGpIkEIpEjQNBdk
KroNgDEw5mIX2h/SYCpVueQhcs5JB99yzI1vkifJN7sYeXuwxoI7HVKlmyDZPbMzPf3fX7uTLq3L
0ziRhN0wxMmddmkF1tBmYIxTcS9uZutHwvCu6xuLiAPzeEYeiLGI156InkviysgDvL3YMuEx4JOB
sAgn6pbaihhywkJYLO03rSd6uB7FuVxYcNV67oAr1QuRiLEMvZN0zdoDxgAHfT0LyxIbGkfAeeOI
cKjFAuGF1BAr1P9GS3hLXRKoaCoWEBuEskZHcN31cCaUPmhDqdiynt7tTFj8rNZP2vcZrnAo1B29
QEDnMOw4T260WWhzB6B43Ylf3Y9kzXHsMuz7WsksEnOzx+IGOUQd8BCT+NZD4U+SL7yXXi+Lgb6W
r15mdTl05Ot2dFeWWS14CnCSdKYSLGn+qOoWRVMngw0RLBKRhcs6eQNHncP2GajJJJReT6SZOSN9
R5gnspE6pMhWIY3VqQUzhaIxuMovvc9/LGVodVGE8RAHWIs35Y+2bgciFEuBC0pU+N+//zO90b/6
yVJMBHZwLEbxXJhbI/IQ4S4NQW421d5YHao5xomdyTQjUnFfjyDY4WAMCafgxrB7+vJIiXgJf0l5
P+bRRMTmC/RdAt0G+A8Mix7FN5MYBzgUN3Aj1ZyYiRhuipgRw+WdihzlazfVL8CsuB1McGMwZC7E
i1C9GM+UQOV2XrMGw90H8LRrKDPIoDOxyGaWWVMeTaMSeL7AEvotEAd7s10GpPLW14JL1U/4/yUt
knxE+JrBLD+Aw4CGxALe6lAko3xCVmDwCg+iaa7CkJDlMMD0bsXEAldo5LUyH7gp0j2cSe9QzMRc
EPHL4SB3xXIORVNjoXOYM12LOzSsmatlcRTPVWSltDiMB0M38i7lIh+Famz2qrUCh/fWT2QEnVol
+5bhvfRzxClDTH0iunM9WVQRFluaI8cC2cvqdgHBZH62V/bvwcfW/RXIRa6MMRAJEsLqY07OofOa
wR9EpCBLZQLr0ny+5onOxnTPlmd8gXlVWexdqjGxQvwdBjkXCBS+eGiTz0qwwHN5q6gE4TD1y1XO
8jGNCgJvyhxWe14ZojJfTcSkUAbDeITcoiGqb8DXCHeufDOEr1ieTxd8Gad1whAgWu4LlQd1raIx
tlx8ERJhMLS1VFgLNWiEG9cvQ8NEptKZd43eC1Ur5FFO477MVbBxBQZGPowjoayIiYYUdT0gYCTr
6KIhVLAUh+kfCGoV+XrOo+tmETjKvB7qDlAVltNnvM/wDEruhAmTzR4+hXK+NDvWpwIALvOz/WMu
PmAgsIKk2UUMJGIw98sPKLWA9+27ROCdfWd2rT/iFfLKjQZI1Wzu6dB1Ub5T97eVyieSCDb/11b/
vuIKvb26vDshvLLiH5Nhru579b9X/4ps9YkS50WNjOt3bTiD5yrfqisI0jPBXJ898kw/oRq/Jmq2
h0mQcBUxRhKgl+jgxzDSpuXqLv9p7r2sX/oK7z2Z6hum6eGNwcAtDUOgtatby6RqlF7NvuRhIu4V
mUz6ioFJu0iYELObIyrYjcN4PqJHwBEM743hMcWJeSta9urhmK4P9R0MufHM6+dKUG7Y5yAuwhud
26kzTvcZbNN+jrIU4poiiuh+JgFiyshnENYA6rg7YZ1aRJCIGCkYhsBAWCa5oaI5o9MsVJsf3VWS
25tFo51Zpr1FdS0jeZ9LGslCCV0T5edTA0Xx8VeoBWorrV9/yeZmXenvV3gxZfV35AViHlvyremV
NL/rQ5nM7fA0h6OkFV9c67BzVC51Yx3l+PZUyhC1CN/VqRSO6ENRICWTyINLplVi3TqvOWyPODbW
MfGKgTXsrtOB0mWoFD4aB005QRdIJierinIv/skrcKjXyvWQBXL/gtIquQAs/Dp9htNfWT1FxZq+
bG2jIINT9p3oakyryptBRSPgTSok1nsW8kfnwI+lSIxxVXzDYHyEoFNo/o5wFsZmuV/MKdK2I4Ry
DKXC2Hj1yvxsbxR0ZwnqXpArqnEZMdXFfYFzeed1RShRYEqNc8RXGKgrK4CvJ3u42ubXIspFRg07
jpjcuUBBjdleaS5yHAEO+INEVQat5UKDp1mqPXdcqGyMWGqtckHHDMMCYoHkreYReEKRVRzLU5QQ
Cnrmeq6FK4dASaUoFqgvVlxvmHu8hCnDk8cSuKXij95BiiRAqqDktcBEmkNXqnkouMFc2xmxU9DI
5P51Q8z+tE4Nc4A46KKY0ZDR/O9zlD8P81sRkivGPAKzSnvW32JslmOt8pqR6XOU+HR1LarOEppH
a45CHziGKuzonmeManiLsp/d1/uNQcBmu/YqUhX7ZIDhLYn3Q47SOtiLtWYcJv3tYgYEJuohHole
wr0v2QUtOku/QlcnHK21dxpOaf9oDtBHgsS3IaRZjsEGLtpnLeOBIUV2KDEqOifGoc8gPTGnG5ZO
IamPZXIvp0B+p8Eyjjw0Ni8SK7HX+Iya3/IhxnpqB6x6gxxW4JHUbWyk8FCPrXPVwycJjoHaPXsM
DNfT45LoIXAYq917qasjzWfr18GRi32nIvsQOMT6O5HEsk5+c0Rky4Rr9STeMLzovhqhzR7uZJUw
R4tHH3U3USqXhC6DP9xHSEhElCzHOSRSjiXZLMOr6CYxPFDCvgAINqu0VxrHOczChBwCxkK50z1B
N5ElHDCcgoFuJkK6W47ipfcysRiso8epukrI93AUBmJJayg6HBroTGRWxhGju9w3fKayWW6bJhgi
5k45wDB1cWMx8C7DGZ8pyHWUqaAhQZFaFQyNdt/2Wf6LRAd0nkwNLa04MNrM/Gz/8gZxOMGZGEIF
XY4gKyogBa1Q7HDEV9F6ktHNcpTy/g7CBKYhm3Npf8CIat9ZaUcO1Yz4rC3YOGqDLwCBk0+tHgg9
ZdxVCF2iJ8iyp/wdBlmhX7QN5wCsDfcNo82kSEREtNoP02KdzyJYoM7WkNEvDgAm5md7RgsQAxkh
KG0oFYT1PFrXqwvukICg++VwkoI7lQHjw2bjYoK465avbhIcMTF/APHjfhSrOMcpwhqTmLqNHLAR
1zCuxuC7rsqIdeFvhLbZsj5I16Qj/T9NKENzeDUBoFqoUvU5gvBoMpFFsos2/HZQxsYjmIGcBbSA
mrwEUNAZrNrTOAWQveE6/R4RcsM0UgbD9uEf+t3UuWaAfETcH/OZAFz6GlP/dpuXe77qDo1Y9zUG
1qaAkCNmCoPWQBMadD7hJvOjvdI4jDG3xy7kYuDPQ+hkqjIY3hNmhKL7Vpmv1g+Koz2/OxNEaXIo
CtMSpsWXbtroauiQ6sY5nI4jOY/HqAwA1lzzegwcCBgmmcQxudfm2rHmiGMXxSsJ7YLkaDPpwopA
LMgrgTLr2/Q4OrK6YiG9a5lMiL2xEbJwS5V99LOC10dT/nsMtm1vigHBVW7kaKfofUTGPIbcC2sS
uc35nWY26aE7yQJP4rAyetlMxQsqrjl6enQTbh/AZZQyR8a8D4QF8gg5Sk77wPEj2qXZbmi+spqM
PofT1334dya9yTcnt7HV5dXpMCivUxktyVHUwNXmj64YOlMj2yrAPFnzCturcKBgxNmMKBcYmQx0
1cg6BY4ivwEamqciHdMAfYdDjSDGiQGfRAh3WBwnFNbcEaujw9GXjlCWRZQhCDCAIh3bcTeGJzFA
3RJa22i2sbPHEF0oKduxIYwbdefgQXyv5a/d4M2RHjxXMPHNDrUh2uFQGQVVqi8wA94s015ElGL4
BSbHpHYlFIOguHz4lEeoTDL7LI7jLYO9fwnPhMIf+BxIl4FcjmcyDGVa3TEmhpuf7Q96hca9hszu
cySzAh29oaFZnyOZFQBkPhHemQT+pzkCfYc+B0xngLivBZnodxiYLkAZPeE4AECbzbe/v2FMvTRM
4nMnGjz8K/Yw8uThU1ERcpE8/BqNFUXf8DkKeYd4hhbYI+I/7h8wFNG9LaB9DiCxq+naA+fIHyJO
gNG5wnsnUmIW+Ry5OAxfUJZN73NggPYQh9FwJOa6ihfIoWA/rPkgPkfO7IOaj8TojkqMPQZuK2Xo
+vvmSMYdAllwCGOO9LNiioE59PaS42C0pLjX+4C7BG7w2903+4gmQ1A3+1PPGIetGUzgGpetfo0+
Vww1qf5Vb4WVUKAebPgnRgz+umkPT/uVpcesm58/z8MxG9iE54VhWABkIS4pBxzuZZ7a6oIDr2n4
8B/I3yWVDM0VhHXM8UR8UTNuxFxLcVcr9sXt/ZaYxDyhSgzAEU2v7tu3ggNpeh2r5G+hTACk4Z5t
qe60+VW35HdUtqp7yj8MiqUbo2dCA2eRh8Siu0O0i4a3NkgAB+IQetcyCROa7JmjvQTTBCZ6II5R
fYXX1tx/3BzzO8cBF732hDJYz7kQ4QIRSoqK2nnbSLbKsEbnPI1YKUF+n1aQtH1wYqYLJswVFbzA
EI3qLhdWgTpHe0sfAwnQCpuoBdkvBwDeCUCgCFEOV/UkTYQkFmeHo94He/1I9spRlPM+Tiy/mqXW
4jS/AzQk2S2H0X0m0cFiBZ44/NIfUKtGNsvh1/yISWc0ZMjRhxyIfKK8g0TYPilHy3GAadJE8fgc
ELKrIiq9Z683V7q1nWgh32dQ9n8GNjgwcCPSb4KJaOZa23t6f5EYFGDIlF56x/xsT/U89sB036Se
XQ+HGh536hjPjbKyIB9N0DeK6YbkKe76OxxiGdGnUV1BEpoMIe84ilMPRrk3yFPCkSvqDGf018te
0Lu87h39zdPMo7EJ1vgfM/XQs/gK/vwbH4P8dneb81bPZ3+UUytd7Y8NTs8zIed1YQbStACHzAes
qlxrouKofB7IXyys3g4HeljZHn6hY/eyiCsPdKIL032NtChEE4dBv5LXwdo4y2JM9W8e8fd/IC7x
ljUun6t0asauFh7r77sN0BpbTcn4PEqyejSfcfOb6D/fA66b4On6nKtf0+y/V/9r4zxxxyXq5nh+
YV/ZcAyryOY4BCbMn/4HAAD//w==</cx:binary>
              </cx:geoCache>
            </cx:geography>
          </cx:layoutPr>
          <cx:valueColors>
            <cx:minColor>
              <a:schemeClr val="bg2"/>
            </cx:minColor>
            <cx:maxColor>
              <a:schemeClr val="accent5"/>
            </cx:maxColor>
          </cx:valueColors>
          <cx:valueColorPositions>
            <cx:minPosition>
              <cx:number val="0"/>
            </cx:minPosition>
            <cx:maxPosition>
              <cx:number val="3"/>
            </cx:maxPosition>
          </cx:valueColorPositions>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5/12/25</a:t>
            </a:fld>
            <a:endParaRPr lang="en-US"/>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5/12/25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B0FCC8D5-6D68-A443-97C0-91AE5977134B}" type="slidenum">
              <a:rPr lang="en-US" smtClean="0"/>
              <a:pPr/>
              <a:t>1</a:t>
            </a:fld>
            <a:endParaRPr lang="en-US"/>
          </a:p>
        </p:txBody>
      </p:sp>
    </p:spTree>
    <p:extLst>
      <p:ext uri="{BB962C8B-B14F-4D97-AF65-F5344CB8AC3E}">
        <p14:creationId xmlns:p14="http://schemas.microsoft.com/office/powerpoint/2010/main" val="1860964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Think about an answer for the question: Why these features?</a:t>
            </a:r>
          </a:p>
          <a:p>
            <a:endParaRPr lang="en-CH"/>
          </a:p>
          <a:p>
            <a:r>
              <a:rPr lang="en-CH"/>
              <a:t>About </a:t>
            </a:r>
            <a:r>
              <a:rPr lang="en-CH" b="1"/>
              <a:t>Positive income</a:t>
            </a:r>
            <a:r>
              <a:rPr lang="en-CH" b="0"/>
              <a:t>: Some anayses by IHDS staff suggest that these households do not appear as poor on other dimensions as households with low but positive incomes.</a:t>
            </a:r>
          </a:p>
          <a:p>
            <a:r>
              <a:rPr lang="en-CH" b="0"/>
              <a:t>Thus to get rid of some noise one can only make an analysis on the households with positive income</a:t>
            </a:r>
          </a:p>
          <a:p>
            <a:endParaRPr lang="en-CH" b="0"/>
          </a:p>
          <a:p>
            <a:r>
              <a:rPr lang="en-CH"/>
              <a:t>Dataset should handle missing values with inserting negative values (for the categorial columns) but sometimes there is no value at all.</a:t>
            </a:r>
          </a:p>
          <a:p>
            <a:endParaRPr lang="en-CH"/>
          </a:p>
          <a:p>
            <a:endParaRPr lang="en-CH"/>
          </a:p>
        </p:txBody>
      </p:sp>
      <p:sp>
        <p:nvSpPr>
          <p:cNvPr id="4" name="Slide Number Placeholder 3"/>
          <p:cNvSpPr>
            <a:spLocks noGrp="1"/>
          </p:cNvSpPr>
          <p:nvPr>
            <p:ph type="sldNum" sz="quarter" idx="5"/>
          </p:nvPr>
        </p:nvSpPr>
        <p:spPr/>
        <p:txBody>
          <a:bodyPr/>
          <a:lstStyle/>
          <a:p>
            <a:fld id="{B0FCC8D5-6D68-A443-97C0-91AE5977134B}" type="slidenum">
              <a:rPr lang="en-US" smtClean="0"/>
              <a:pPr/>
              <a:t>32</a:t>
            </a:fld>
            <a:endParaRPr lang="en-US"/>
          </a:p>
        </p:txBody>
      </p:sp>
    </p:spTree>
    <p:extLst>
      <p:ext uri="{BB962C8B-B14F-4D97-AF65-F5344CB8AC3E}">
        <p14:creationId xmlns:p14="http://schemas.microsoft.com/office/powerpoint/2010/main" val="4120855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H</a:t>
            </a:r>
            <a:r>
              <a:rPr lang="en-GB"/>
              <a:t>h</a:t>
            </a:r>
            <a:r>
              <a:rPr lang="en-CH"/>
              <a:t>assets scale sums 30 dichotomous items measuring household possessions and housing quality</a:t>
            </a:r>
          </a:p>
        </p:txBody>
      </p:sp>
      <p:sp>
        <p:nvSpPr>
          <p:cNvPr id="4" name="Slide Number Placeholder 3"/>
          <p:cNvSpPr>
            <a:spLocks noGrp="1"/>
          </p:cNvSpPr>
          <p:nvPr>
            <p:ph type="sldNum" sz="quarter" idx="5"/>
          </p:nvPr>
        </p:nvSpPr>
        <p:spPr/>
        <p:txBody>
          <a:bodyPr/>
          <a:lstStyle/>
          <a:p>
            <a:fld id="{B0FCC8D5-6D68-A443-97C0-91AE5977134B}" type="slidenum">
              <a:rPr lang="en-US" smtClean="0"/>
              <a:pPr/>
              <a:t>33</a:t>
            </a:fld>
            <a:endParaRPr lang="en-US"/>
          </a:p>
        </p:txBody>
      </p:sp>
    </p:spTree>
    <p:extLst>
      <p:ext uri="{BB962C8B-B14F-4D97-AF65-F5344CB8AC3E}">
        <p14:creationId xmlns:p14="http://schemas.microsoft.com/office/powerpoint/2010/main" val="959681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81840-16E2-6306-57B4-518E4A8D3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020A63-0BA0-E276-631C-0C74D45C99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6054BA-24C6-DA6F-019D-2EAACC9286C7}"/>
              </a:ext>
            </a:extLst>
          </p:cNvPr>
          <p:cNvSpPr>
            <a:spLocks noGrp="1"/>
          </p:cNvSpPr>
          <p:nvPr>
            <p:ph type="body" idx="1"/>
          </p:nvPr>
        </p:nvSpPr>
        <p:spPr/>
        <p:txBody>
          <a:bodyPr/>
          <a:lstStyle/>
          <a:p>
            <a:r>
              <a:rPr lang="en-CH"/>
              <a:t>H</a:t>
            </a:r>
            <a:r>
              <a:rPr lang="en-GB"/>
              <a:t>h</a:t>
            </a:r>
            <a:r>
              <a:rPr lang="en-CH"/>
              <a:t>assets scale sums 30 dichotomous items measuring household possessions and housing quality</a:t>
            </a:r>
          </a:p>
        </p:txBody>
      </p:sp>
      <p:sp>
        <p:nvSpPr>
          <p:cNvPr id="4" name="Slide Number Placeholder 3">
            <a:extLst>
              <a:ext uri="{FF2B5EF4-FFF2-40B4-BE49-F238E27FC236}">
                <a16:creationId xmlns:a16="http://schemas.microsoft.com/office/drawing/2014/main" id="{E37D1374-A436-D29E-25A0-79DD6F62B2F0}"/>
              </a:ext>
            </a:extLst>
          </p:cNvPr>
          <p:cNvSpPr>
            <a:spLocks noGrp="1"/>
          </p:cNvSpPr>
          <p:nvPr>
            <p:ph type="sldNum" sz="quarter" idx="5"/>
          </p:nvPr>
        </p:nvSpPr>
        <p:spPr/>
        <p:txBody>
          <a:bodyPr/>
          <a:lstStyle/>
          <a:p>
            <a:fld id="{B0FCC8D5-6D68-A443-97C0-91AE5977134B}" type="slidenum">
              <a:rPr lang="en-US" smtClean="0"/>
              <a:pPr/>
              <a:t>34</a:t>
            </a:fld>
            <a:endParaRPr lang="en-US"/>
          </a:p>
        </p:txBody>
      </p:sp>
    </p:spTree>
    <p:extLst>
      <p:ext uri="{BB962C8B-B14F-4D97-AF65-F5344CB8AC3E}">
        <p14:creationId xmlns:p14="http://schemas.microsoft.com/office/powerpoint/2010/main" val="1648631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a:p>
            <a:r>
              <a:rPr lang="en-CH"/>
              <a:t>2. Extremely high Kurtosis</a:t>
            </a:r>
          </a:p>
          <a:p>
            <a:r>
              <a:rPr lang="en-GB"/>
              <a:t>H</a:t>
            </a:r>
            <a:r>
              <a:rPr lang="en-CH"/>
              <a:t>igh kurtosis &gt; 3</a:t>
            </a:r>
          </a:p>
          <a:p>
            <a:r>
              <a:rPr lang="en-GB"/>
              <a:t>I</a:t>
            </a:r>
            <a:r>
              <a:rPr lang="en-CH"/>
              <a:t>ndicates freqeunt extreme errors, which hints that some important nonlinear relationships are missing</a:t>
            </a:r>
          </a:p>
          <a:p>
            <a:endParaRPr lang="en-CH"/>
          </a:p>
          <a:p>
            <a:r>
              <a:rPr lang="en-CH"/>
              <a:t>5. Extremely large coeffieint magnitudes, values seem unreasonable</a:t>
            </a:r>
          </a:p>
          <a:p>
            <a:r>
              <a:rPr lang="en-GB" b="1"/>
              <a:t>O</a:t>
            </a:r>
            <a:r>
              <a:rPr lang="en-CH" b="1"/>
              <a:t>vercompensating</a:t>
            </a:r>
            <a:r>
              <a:rPr lang="en-CH" b="0"/>
              <a:t> to minimize loss, -&gt; sign of </a:t>
            </a:r>
            <a:r>
              <a:rPr lang="en-CH" b="1"/>
              <a:t>overfitting to noise</a:t>
            </a:r>
            <a:r>
              <a:rPr lang="en-CH" b="0"/>
              <a:t> or </a:t>
            </a:r>
            <a:r>
              <a:rPr lang="en-CH" b="1"/>
              <a:t>failure to generalize</a:t>
            </a:r>
            <a:endParaRPr lang="en-CH" b="0"/>
          </a:p>
          <a:p>
            <a:endParaRPr lang="en-CH" b="1"/>
          </a:p>
        </p:txBody>
      </p:sp>
      <p:sp>
        <p:nvSpPr>
          <p:cNvPr id="4" name="Slide Number Placeholder 3"/>
          <p:cNvSpPr>
            <a:spLocks noGrp="1"/>
          </p:cNvSpPr>
          <p:nvPr>
            <p:ph type="sldNum" sz="quarter" idx="5"/>
          </p:nvPr>
        </p:nvSpPr>
        <p:spPr/>
        <p:txBody>
          <a:bodyPr/>
          <a:lstStyle/>
          <a:p>
            <a:fld id="{B0FCC8D5-6D68-A443-97C0-91AE5977134B}" type="slidenum">
              <a:rPr lang="en-US" smtClean="0"/>
              <a:pPr/>
              <a:t>36</a:t>
            </a:fld>
            <a:endParaRPr lang="en-US"/>
          </a:p>
        </p:txBody>
      </p:sp>
    </p:spTree>
    <p:extLst>
      <p:ext uri="{BB962C8B-B14F-4D97-AF65-F5344CB8AC3E}">
        <p14:creationId xmlns:p14="http://schemas.microsoft.com/office/powerpoint/2010/main" val="1461946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B0FCC8D5-6D68-A443-97C0-91AE5977134B}" type="slidenum">
              <a:rPr lang="en-US" smtClean="0"/>
              <a:pPr/>
              <a:t>38</a:t>
            </a:fld>
            <a:endParaRPr lang="en-US"/>
          </a:p>
        </p:txBody>
      </p:sp>
    </p:spTree>
    <p:extLst>
      <p:ext uri="{BB962C8B-B14F-4D97-AF65-F5344CB8AC3E}">
        <p14:creationId xmlns:p14="http://schemas.microsoft.com/office/powerpoint/2010/main" val="3091913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t>
            </a:r>
            <a:r>
              <a:rPr lang="en-CH"/>
              <a:t>emporal information other datasets as IHDS 2 and 3</a:t>
            </a:r>
          </a:p>
          <a:p>
            <a:endParaRPr lang="en-CH"/>
          </a:p>
          <a:p>
            <a:r>
              <a:rPr lang="en-GB"/>
              <a:t>E</a:t>
            </a:r>
            <a:r>
              <a:rPr lang="en-CH"/>
              <a:t>xternal data enrichment: incorporating regional variables</a:t>
            </a:r>
          </a:p>
          <a:p>
            <a:endParaRPr lang="en-CH"/>
          </a:p>
          <a:p>
            <a:r>
              <a:rPr lang="en-GB"/>
              <a:t>N</a:t>
            </a:r>
            <a:r>
              <a:rPr lang="en-CH"/>
              <a:t>ew features such as dependency rations, interaction terms (education * caste)</a:t>
            </a:r>
          </a:p>
        </p:txBody>
      </p:sp>
      <p:sp>
        <p:nvSpPr>
          <p:cNvPr id="4" name="Slide Number Placeholder 3"/>
          <p:cNvSpPr>
            <a:spLocks noGrp="1"/>
          </p:cNvSpPr>
          <p:nvPr>
            <p:ph type="sldNum" sz="quarter" idx="5"/>
          </p:nvPr>
        </p:nvSpPr>
        <p:spPr/>
        <p:txBody>
          <a:bodyPr/>
          <a:lstStyle/>
          <a:p>
            <a:fld id="{B0FCC8D5-6D68-A443-97C0-91AE5977134B}" type="slidenum">
              <a:rPr lang="en-US" smtClean="0"/>
              <a:pPr/>
              <a:t>43</a:t>
            </a:fld>
            <a:endParaRPr lang="en-US"/>
          </a:p>
        </p:txBody>
      </p:sp>
    </p:spTree>
    <p:extLst>
      <p:ext uri="{BB962C8B-B14F-4D97-AF65-F5344CB8AC3E}">
        <p14:creationId xmlns:p14="http://schemas.microsoft.com/office/powerpoint/2010/main" val="671726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B0EB5-510A-7AFC-7E60-9E7459AFD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6F66E8-5383-6597-D7F9-DD52733A1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2F1E41-73B0-A896-C894-431AE7EAF317}"/>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5F39D915-6972-5F21-33E6-94FCF261E4FD}"/>
              </a:ext>
            </a:extLst>
          </p:cNvPr>
          <p:cNvSpPr>
            <a:spLocks noGrp="1"/>
          </p:cNvSpPr>
          <p:nvPr>
            <p:ph type="sldNum" sz="quarter" idx="5"/>
          </p:nvPr>
        </p:nvSpPr>
        <p:spPr/>
        <p:txBody>
          <a:bodyPr/>
          <a:lstStyle/>
          <a:p>
            <a:fld id="{B0FCC8D5-6D68-A443-97C0-91AE5977134B}" type="slidenum">
              <a:rPr lang="en-US" smtClean="0"/>
              <a:pPr/>
              <a:t>50</a:t>
            </a:fld>
            <a:endParaRPr lang="en-US"/>
          </a:p>
        </p:txBody>
      </p:sp>
    </p:spTree>
    <p:extLst>
      <p:ext uri="{BB962C8B-B14F-4D97-AF65-F5344CB8AC3E}">
        <p14:creationId xmlns:p14="http://schemas.microsoft.com/office/powerpoint/2010/main" val="2743962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30715-504C-CA03-4E51-341BF3DAEB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1AE5BE-AF20-ED56-C430-2AD7F26801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3CBFC4-1762-44FE-F0A2-E470D4051BCE}"/>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FCF5A14C-256C-9222-6117-1ADF07B0BC2D}"/>
              </a:ext>
            </a:extLst>
          </p:cNvPr>
          <p:cNvSpPr>
            <a:spLocks noGrp="1"/>
          </p:cNvSpPr>
          <p:nvPr>
            <p:ph type="sldNum" sz="quarter" idx="5"/>
          </p:nvPr>
        </p:nvSpPr>
        <p:spPr/>
        <p:txBody>
          <a:bodyPr/>
          <a:lstStyle/>
          <a:p>
            <a:fld id="{B0FCC8D5-6D68-A443-97C0-91AE5977134B}" type="slidenum">
              <a:rPr lang="en-US" smtClean="0"/>
              <a:pPr/>
              <a:t>57</a:t>
            </a:fld>
            <a:endParaRPr lang="en-US"/>
          </a:p>
        </p:txBody>
      </p:sp>
    </p:spTree>
    <p:extLst>
      <p:ext uri="{BB962C8B-B14F-4D97-AF65-F5344CB8AC3E}">
        <p14:creationId xmlns:p14="http://schemas.microsoft.com/office/powerpoint/2010/main" val="241674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B0FCC8D5-6D68-A443-97C0-91AE5977134B}" type="slidenum">
              <a:rPr lang="en-US" smtClean="0"/>
              <a:pPr/>
              <a:t>2</a:t>
            </a:fld>
            <a:endParaRPr lang="en-US"/>
          </a:p>
        </p:txBody>
      </p:sp>
    </p:spTree>
    <p:extLst>
      <p:ext uri="{BB962C8B-B14F-4D97-AF65-F5344CB8AC3E}">
        <p14:creationId xmlns:p14="http://schemas.microsoft.com/office/powerpoint/2010/main" val="2790704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During our studies a lot of interesting questions came up. </a:t>
            </a:r>
          </a:p>
          <a:p>
            <a:r>
              <a:rPr lang="en-CH"/>
              <a:t>The question we asked ourselfs was the general one: How to find these correlations?</a:t>
            </a:r>
          </a:p>
        </p:txBody>
      </p:sp>
      <p:sp>
        <p:nvSpPr>
          <p:cNvPr id="4" name="Slide Number Placeholder 3"/>
          <p:cNvSpPr>
            <a:spLocks noGrp="1"/>
          </p:cNvSpPr>
          <p:nvPr>
            <p:ph type="sldNum" sz="quarter" idx="5"/>
          </p:nvPr>
        </p:nvSpPr>
        <p:spPr/>
        <p:txBody>
          <a:bodyPr/>
          <a:lstStyle/>
          <a:p>
            <a:fld id="{B0FCC8D5-6D68-A443-97C0-91AE5977134B}" type="slidenum">
              <a:rPr lang="en-US" smtClean="0"/>
              <a:pPr/>
              <a:t>3</a:t>
            </a:fld>
            <a:endParaRPr lang="en-US"/>
          </a:p>
        </p:txBody>
      </p:sp>
    </p:spTree>
    <p:extLst>
      <p:ext uri="{BB962C8B-B14F-4D97-AF65-F5344CB8AC3E}">
        <p14:creationId xmlns:p14="http://schemas.microsoft.com/office/powerpoint/2010/main" val="426343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about the A</a:t>
            </a:r>
            <a:r>
              <a:rPr lang="en-CH"/>
              <a:t>merican Dream </a:t>
            </a:r>
          </a:p>
          <a:p>
            <a:r>
              <a:rPr lang="en-CH"/>
              <a:t>Resoning why America</a:t>
            </a:r>
          </a:p>
        </p:txBody>
      </p:sp>
      <p:sp>
        <p:nvSpPr>
          <p:cNvPr id="4" name="Slide Number Placeholder 3"/>
          <p:cNvSpPr>
            <a:spLocks noGrp="1"/>
          </p:cNvSpPr>
          <p:nvPr>
            <p:ph type="sldNum" sz="quarter" idx="5"/>
          </p:nvPr>
        </p:nvSpPr>
        <p:spPr/>
        <p:txBody>
          <a:bodyPr/>
          <a:lstStyle/>
          <a:p>
            <a:fld id="{B0FCC8D5-6D68-A443-97C0-91AE5977134B}" type="slidenum">
              <a:rPr lang="en-US" smtClean="0"/>
              <a:pPr/>
              <a:t>6</a:t>
            </a:fld>
            <a:endParaRPr lang="en-US"/>
          </a:p>
        </p:txBody>
      </p:sp>
    </p:spTree>
    <p:extLst>
      <p:ext uri="{BB962C8B-B14F-4D97-AF65-F5344CB8AC3E}">
        <p14:creationId xmlns:p14="http://schemas.microsoft.com/office/powerpoint/2010/main" val="1484385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Reasoning why Germany: </a:t>
            </a:r>
          </a:p>
          <a:p>
            <a:r>
              <a:rPr lang="en-GB"/>
              <a:t>Germany is economically one of the leading countries of </a:t>
            </a:r>
            <a:r>
              <a:rPr lang="en-GB" err="1"/>
              <a:t>europe</a:t>
            </a:r>
            <a:endParaRPr lang="en-CH"/>
          </a:p>
        </p:txBody>
      </p:sp>
      <p:sp>
        <p:nvSpPr>
          <p:cNvPr id="4" name="Slide Number Placeholder 3"/>
          <p:cNvSpPr>
            <a:spLocks noGrp="1"/>
          </p:cNvSpPr>
          <p:nvPr>
            <p:ph type="sldNum" sz="quarter" idx="5"/>
          </p:nvPr>
        </p:nvSpPr>
        <p:spPr/>
        <p:txBody>
          <a:bodyPr/>
          <a:lstStyle/>
          <a:p>
            <a:fld id="{B0FCC8D5-6D68-A443-97C0-91AE5977134B}" type="slidenum">
              <a:rPr lang="en-US" smtClean="0"/>
              <a:pPr/>
              <a:t>7</a:t>
            </a:fld>
            <a:endParaRPr lang="en-US"/>
          </a:p>
        </p:txBody>
      </p:sp>
    </p:spTree>
    <p:extLst>
      <p:ext uri="{BB962C8B-B14F-4D97-AF65-F5344CB8AC3E}">
        <p14:creationId xmlns:p14="http://schemas.microsoft.com/office/powerpoint/2010/main" val="4169900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India is the largest democraty</a:t>
            </a:r>
          </a:p>
        </p:txBody>
      </p:sp>
      <p:sp>
        <p:nvSpPr>
          <p:cNvPr id="4" name="Slide Number Placeholder 3"/>
          <p:cNvSpPr>
            <a:spLocks noGrp="1"/>
          </p:cNvSpPr>
          <p:nvPr>
            <p:ph type="sldNum" sz="quarter" idx="5"/>
          </p:nvPr>
        </p:nvSpPr>
        <p:spPr/>
        <p:txBody>
          <a:bodyPr/>
          <a:lstStyle/>
          <a:p>
            <a:fld id="{B0FCC8D5-6D68-A443-97C0-91AE5977134B}" type="slidenum">
              <a:rPr lang="en-US" smtClean="0"/>
              <a:pPr/>
              <a:t>8</a:t>
            </a:fld>
            <a:endParaRPr lang="en-US"/>
          </a:p>
        </p:txBody>
      </p:sp>
    </p:spTree>
    <p:extLst>
      <p:ext uri="{BB962C8B-B14F-4D97-AF65-F5344CB8AC3E}">
        <p14:creationId xmlns:p14="http://schemas.microsoft.com/office/powerpoint/2010/main" val="418008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R2: Training: 0.940 ,Validation: 0.924, All: 0.937</a:t>
            </a:r>
          </a:p>
        </p:txBody>
      </p:sp>
      <p:sp>
        <p:nvSpPr>
          <p:cNvPr id="4" name="Foliennummernplatzhalter 3"/>
          <p:cNvSpPr>
            <a:spLocks noGrp="1"/>
          </p:cNvSpPr>
          <p:nvPr>
            <p:ph type="sldNum" sz="quarter" idx="5"/>
          </p:nvPr>
        </p:nvSpPr>
        <p:spPr/>
        <p:txBody>
          <a:bodyPr/>
          <a:lstStyle/>
          <a:p>
            <a:fld id="{B0FCC8D5-6D68-A443-97C0-91AE5977134B}" type="slidenum">
              <a:rPr lang="en-US" smtClean="0"/>
              <a:pPr/>
              <a:t>11</a:t>
            </a:fld>
            <a:endParaRPr lang="en-US"/>
          </a:p>
        </p:txBody>
      </p:sp>
    </p:spTree>
    <p:extLst>
      <p:ext uri="{BB962C8B-B14F-4D97-AF65-F5344CB8AC3E}">
        <p14:creationId xmlns:p14="http://schemas.microsoft.com/office/powerpoint/2010/main" val="163660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 Summary</a:t>
            </a:r>
          </a:p>
        </p:txBody>
      </p:sp>
      <p:sp>
        <p:nvSpPr>
          <p:cNvPr id="4" name="Foliennummernplatzhalter 3"/>
          <p:cNvSpPr>
            <a:spLocks noGrp="1"/>
          </p:cNvSpPr>
          <p:nvPr>
            <p:ph type="sldNum" sz="quarter" idx="5"/>
          </p:nvPr>
        </p:nvSpPr>
        <p:spPr/>
        <p:txBody>
          <a:bodyPr/>
          <a:lstStyle/>
          <a:p>
            <a:fld id="{B0FCC8D5-6D68-A443-97C0-91AE5977134B}" type="slidenum">
              <a:rPr lang="en-US" smtClean="0"/>
              <a:pPr/>
              <a:t>13</a:t>
            </a:fld>
            <a:endParaRPr lang="en-US"/>
          </a:p>
        </p:txBody>
      </p:sp>
    </p:spTree>
    <p:extLst>
      <p:ext uri="{BB962C8B-B14F-4D97-AF65-F5344CB8AC3E}">
        <p14:creationId xmlns:p14="http://schemas.microsoft.com/office/powerpoint/2010/main" val="328624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03994-7837-5FD8-AC8F-B6C84C6DC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3D482-F66B-6453-671D-6F4AEA29F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F69CC-CDC9-2395-5D4A-E472A2140F5C}"/>
              </a:ext>
            </a:extLst>
          </p:cNvPr>
          <p:cNvSpPr>
            <a:spLocks noGrp="1"/>
          </p:cNvSpPr>
          <p:nvPr>
            <p:ph type="body" idx="1"/>
          </p:nvPr>
        </p:nvSpPr>
        <p:spPr/>
        <p:txBody>
          <a:bodyPr/>
          <a:lstStyle/>
          <a:p>
            <a:r>
              <a:rPr lang="en-GB"/>
              <a:t>T</a:t>
            </a:r>
            <a:r>
              <a:rPr lang="en-CH"/>
              <a:t>emporal information other datasets as IHDS 2 and 3</a:t>
            </a:r>
          </a:p>
          <a:p>
            <a:endParaRPr lang="en-CH"/>
          </a:p>
          <a:p>
            <a:r>
              <a:rPr lang="en-GB"/>
              <a:t>E</a:t>
            </a:r>
            <a:r>
              <a:rPr lang="en-CH"/>
              <a:t>xternal data enrichment: incorporating regional variables</a:t>
            </a:r>
          </a:p>
          <a:p>
            <a:endParaRPr lang="en-CH"/>
          </a:p>
          <a:p>
            <a:r>
              <a:rPr lang="en-GB"/>
              <a:t>N</a:t>
            </a:r>
            <a:r>
              <a:rPr lang="en-CH"/>
              <a:t>ew features such as dependency rations, interaction terms (education * caste)</a:t>
            </a:r>
          </a:p>
        </p:txBody>
      </p:sp>
      <p:sp>
        <p:nvSpPr>
          <p:cNvPr id="4" name="Slide Number Placeholder 3">
            <a:extLst>
              <a:ext uri="{FF2B5EF4-FFF2-40B4-BE49-F238E27FC236}">
                <a16:creationId xmlns:a16="http://schemas.microsoft.com/office/drawing/2014/main" id="{BC20DFE9-6B65-D7BC-6317-E2596C92E354}"/>
              </a:ext>
            </a:extLst>
          </p:cNvPr>
          <p:cNvSpPr>
            <a:spLocks noGrp="1"/>
          </p:cNvSpPr>
          <p:nvPr>
            <p:ph type="sldNum" sz="quarter" idx="5"/>
          </p:nvPr>
        </p:nvSpPr>
        <p:spPr/>
        <p:txBody>
          <a:bodyPr/>
          <a:lstStyle/>
          <a:p>
            <a:fld id="{B0FCC8D5-6D68-A443-97C0-91AE5977134B}" type="slidenum">
              <a:rPr lang="en-US" smtClean="0"/>
              <a:pPr/>
              <a:t>31</a:t>
            </a:fld>
            <a:endParaRPr lang="en-US"/>
          </a:p>
        </p:txBody>
      </p:sp>
    </p:spTree>
    <p:extLst>
      <p:ext uri="{BB962C8B-B14F-4D97-AF65-F5344CB8AC3E}">
        <p14:creationId xmlns:p14="http://schemas.microsoft.com/office/powerpoint/2010/main" val="3701031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399212" y="789771"/>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399212" y="1811259"/>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399212" y="2832747"/>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0E00C62-D1B4-5AC2-7372-48D84611B3A5}"/>
              </a:ext>
              <a:ext uri="{C183D7F6-B498-43B3-948B-1728B52AA6E4}">
                <adec:decorative xmlns:adec="http://schemas.microsoft.com/office/drawing/2017/decorative" val="1"/>
              </a:ext>
            </a:extLst>
          </p:cNvPr>
          <p:cNvSpPr/>
          <p:nvPr userDrawn="1"/>
        </p:nvSpPr>
        <p:spPr>
          <a:xfrm>
            <a:off x="6399212" y="3870960"/>
            <a:ext cx="304800"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404BE60-AB5A-A976-F7F4-127E40154CA6}"/>
              </a:ext>
              <a:ext uri="{C183D7F6-B498-43B3-948B-1728B52AA6E4}">
                <adec:decorative xmlns:adec="http://schemas.microsoft.com/office/drawing/2017/decorative" val="1"/>
              </a:ext>
            </a:extLst>
          </p:cNvPr>
          <p:cNvSpPr/>
          <p:nvPr userDrawn="1"/>
        </p:nvSpPr>
        <p:spPr>
          <a:xfrm>
            <a:off x="6399212" y="490728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BBE02340-8DA4-6628-C584-59055BDF052C}"/>
              </a:ext>
              <a:ext uri="{C183D7F6-B498-43B3-948B-1728B52AA6E4}">
                <adec:decorative xmlns:adec="http://schemas.microsoft.com/office/drawing/2017/decorative" val="1"/>
              </a:ext>
            </a:extLst>
          </p:cNvPr>
          <p:cNvSpPr/>
          <p:nvPr userDrawn="1"/>
        </p:nvSpPr>
        <p:spPr>
          <a:xfrm>
            <a:off x="6399212" y="5943600"/>
            <a:ext cx="304800" cy="3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79412" y="2819400"/>
            <a:ext cx="4648200" cy="3666388"/>
          </a:xfrm>
          <a:noFill/>
        </p:spPr>
        <p:txBody>
          <a:bodyPr anchor="t"/>
          <a:lstStyle>
            <a:lvl1pPr algn="l">
              <a:lnSpc>
                <a:spcPts val="7000"/>
              </a:lnSpc>
              <a:spcAft>
                <a:spcPts val="0"/>
              </a:spcAft>
              <a:defRPr>
                <a:solidFill>
                  <a:schemeClr val="bg1"/>
                </a:solidFill>
              </a:defRPr>
            </a:lvl1pPr>
          </a:lstStyle>
          <a:p>
            <a:r>
              <a:rPr lang="en-US"/>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59389" y="62975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82215" y="9582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59389" y="1654685"/>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82215" y="19812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59389" y="2679611"/>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82215" y="30156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9" name="Text Placeholder 125">
            <a:extLst>
              <a:ext uri="{FF2B5EF4-FFF2-40B4-BE49-F238E27FC236}">
                <a16:creationId xmlns:a16="http://schemas.microsoft.com/office/drawing/2014/main" id="{EA92961D-B387-13AC-6DDE-C5216E7F8580}"/>
              </a:ext>
            </a:extLst>
          </p:cNvPr>
          <p:cNvSpPr>
            <a:spLocks noGrp="1"/>
          </p:cNvSpPr>
          <p:nvPr>
            <p:ph type="body" sz="quarter" idx="14" hasCustomPrompt="1"/>
          </p:nvPr>
        </p:nvSpPr>
        <p:spPr>
          <a:xfrm>
            <a:off x="6759389" y="3704537"/>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5" name="Text Placeholder 125">
            <a:extLst>
              <a:ext uri="{FF2B5EF4-FFF2-40B4-BE49-F238E27FC236}">
                <a16:creationId xmlns:a16="http://schemas.microsoft.com/office/drawing/2014/main" id="{532BED3C-E5AF-D012-CBF7-7B387E7726C7}"/>
              </a:ext>
            </a:extLst>
          </p:cNvPr>
          <p:cNvSpPr>
            <a:spLocks noGrp="1"/>
          </p:cNvSpPr>
          <p:nvPr>
            <p:ph type="body" sz="quarter" idx="20" hasCustomPrompt="1"/>
          </p:nvPr>
        </p:nvSpPr>
        <p:spPr>
          <a:xfrm>
            <a:off x="6782215" y="40386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30" name="Text Placeholder 125">
            <a:extLst>
              <a:ext uri="{FF2B5EF4-FFF2-40B4-BE49-F238E27FC236}">
                <a16:creationId xmlns:a16="http://schemas.microsoft.com/office/drawing/2014/main" id="{F7D8A456-CE9E-5AE5-E7BD-56C41E29BF72}"/>
              </a:ext>
            </a:extLst>
          </p:cNvPr>
          <p:cNvSpPr>
            <a:spLocks noGrp="1"/>
          </p:cNvSpPr>
          <p:nvPr>
            <p:ph type="body" sz="quarter" idx="15" hasCustomPrompt="1"/>
          </p:nvPr>
        </p:nvSpPr>
        <p:spPr>
          <a:xfrm>
            <a:off x="6759389" y="4729463"/>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6" name="Text Placeholder 125">
            <a:extLst>
              <a:ext uri="{FF2B5EF4-FFF2-40B4-BE49-F238E27FC236}">
                <a16:creationId xmlns:a16="http://schemas.microsoft.com/office/drawing/2014/main" id="{4E0C67D4-9095-21D4-1265-D7B395F36157}"/>
              </a:ext>
            </a:extLst>
          </p:cNvPr>
          <p:cNvSpPr>
            <a:spLocks noGrp="1"/>
          </p:cNvSpPr>
          <p:nvPr>
            <p:ph type="body" sz="quarter" idx="21" hasCustomPrompt="1"/>
          </p:nvPr>
        </p:nvSpPr>
        <p:spPr>
          <a:xfrm>
            <a:off x="6782215" y="50730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31" name="Text Placeholder 125">
            <a:extLst>
              <a:ext uri="{FF2B5EF4-FFF2-40B4-BE49-F238E27FC236}">
                <a16:creationId xmlns:a16="http://schemas.microsoft.com/office/drawing/2014/main" id="{8ADADA06-3228-C042-B11F-7A3261565008}"/>
              </a:ext>
            </a:extLst>
          </p:cNvPr>
          <p:cNvSpPr>
            <a:spLocks noGrp="1"/>
          </p:cNvSpPr>
          <p:nvPr>
            <p:ph type="body" sz="quarter" idx="16" hasCustomPrompt="1"/>
          </p:nvPr>
        </p:nvSpPr>
        <p:spPr>
          <a:xfrm>
            <a:off x="6759389" y="575438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7" name="Text Placeholder 125">
            <a:extLst>
              <a:ext uri="{FF2B5EF4-FFF2-40B4-BE49-F238E27FC236}">
                <a16:creationId xmlns:a16="http://schemas.microsoft.com/office/drawing/2014/main" id="{C7D6B146-3056-93B3-1061-3FC91B2A5129}"/>
              </a:ext>
            </a:extLst>
          </p:cNvPr>
          <p:cNvSpPr>
            <a:spLocks noGrp="1"/>
          </p:cNvSpPr>
          <p:nvPr>
            <p:ph type="body" sz="quarter" idx="22" hasCustomPrompt="1"/>
          </p:nvPr>
        </p:nvSpPr>
        <p:spPr>
          <a:xfrm>
            <a:off x="6782215" y="60960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85187770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solidFill>
                  <a:schemeClr val="bg1"/>
                </a:solidFill>
              </a:defRPr>
            </a:lvl1pPr>
          </a:lstStyle>
          <a:p>
            <a:r>
              <a:rPr lang="en-US"/>
              <a:t>add title here (without bars)</a:t>
            </a:r>
          </a:p>
        </p:txBody>
      </p: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0335402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8"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2463" cy="2772000"/>
          </a:xfrm>
          <a:solidFill>
            <a:schemeClr val="accent1"/>
          </a:solidFill>
        </p:spPr>
        <p:txBody>
          <a:bodyPr lIns="1080000" tIns="252000" anchor="t" anchorCtr="0"/>
          <a:lstStyle>
            <a:lvl1pPr algn="l">
              <a:lnSpc>
                <a:spcPct val="100000"/>
              </a:lnSpc>
              <a:defRPr sz="3599">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8"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620" indent="0">
              <a:lnSpc>
                <a:spcPct val="100000"/>
              </a:lnSpc>
              <a:spcBef>
                <a:spcPts val="0"/>
              </a:spcBef>
              <a:buNone/>
              <a:defRPr>
                <a:solidFill>
                  <a:schemeClr val="bg1"/>
                </a:solidFill>
              </a:defRPr>
            </a:lvl2pPr>
            <a:lvl3pPr marL="538002" indent="0">
              <a:lnSpc>
                <a:spcPct val="100000"/>
              </a:lnSpc>
              <a:spcBef>
                <a:spcPts val="0"/>
              </a:spcBef>
              <a:buNone/>
              <a:defRPr>
                <a:solidFill>
                  <a:schemeClr val="bg1"/>
                </a:solidFill>
              </a:defRPr>
            </a:lvl3pPr>
            <a:lvl4pPr marL="804621" indent="0">
              <a:lnSpc>
                <a:spcPct val="100000"/>
              </a:lnSpc>
              <a:spcBef>
                <a:spcPts val="0"/>
              </a:spcBef>
              <a:buNone/>
              <a:defRPr>
                <a:solidFill>
                  <a:schemeClr val="bg1"/>
                </a:solidFill>
              </a:defRPr>
            </a:lvl4pPr>
            <a:lvl5pPr marL="1076002"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91887400"/>
      </p:ext>
    </p:extLst>
  </p:cSld>
  <p:clrMapOvr>
    <a:masterClrMapping/>
  </p:clrMapOvr>
  <p:hf hdr="0" ftr="0" dt="0"/>
  <p:extLst>
    <p:ext uri="{DCECCB84-F9BA-43D5-87BE-67443E8EF086}">
      <p15:sldGuideLst xmlns:p15="http://schemas.microsoft.com/office/powerpoint/2012/main">
        <p15:guide id="2" pos="3840">
          <p15:clr>
            <a:srgbClr val="FBAE40"/>
          </p15:clr>
        </p15:guide>
        <p15:guide id="3" orient="horz" pos="640">
          <p15:clr>
            <a:srgbClr val="FBAE40"/>
          </p15:clr>
        </p15:guide>
        <p15:guide id="4" orient="horz" pos="3952">
          <p15:clr>
            <a:srgbClr val="FBAE40"/>
          </p15:clr>
        </p15:guide>
        <p15:guide id="5" pos="61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5456B7-5D4C-1007-A4DA-CA8CEC8DF227}"/>
              </a:ext>
            </a:extLst>
          </p:cNvPr>
          <p:cNvSpPr>
            <a:spLocks noGrp="1"/>
          </p:cNvSpPr>
          <p:nvPr>
            <p:ph type="ctrTitle"/>
          </p:nvPr>
        </p:nvSpPr>
        <p:spPr>
          <a:xfrm>
            <a:off x="1523603" y="1122363"/>
            <a:ext cx="9141619" cy="2387600"/>
          </a:xfrm>
        </p:spPr>
        <p:txBody>
          <a:bodyPr anchor="b"/>
          <a:lstStyle>
            <a:lvl1pPr algn="ctr">
              <a:defRPr sz="5998"/>
            </a:lvl1pPr>
          </a:lstStyle>
          <a:p>
            <a:r>
              <a:rPr lang="de-DE"/>
              <a:t>Mastertitelformat bearbeiten</a:t>
            </a:r>
            <a:endParaRPr lang="de-AT"/>
          </a:p>
        </p:txBody>
      </p:sp>
      <p:sp>
        <p:nvSpPr>
          <p:cNvPr id="3" name="Untertitel 2">
            <a:extLst>
              <a:ext uri="{FF2B5EF4-FFF2-40B4-BE49-F238E27FC236}">
                <a16:creationId xmlns:a16="http://schemas.microsoft.com/office/drawing/2014/main" id="{DFA80DA7-57C4-DFF2-FD57-538FE6AB11B6}"/>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1465610D-6651-6694-AE96-723D1B5CFAAD}"/>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3B993EEB-0B9F-41D2-6627-B11746B40D2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02DBB2E-2E01-20EA-7C67-50CE3A52B2CA}"/>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2846874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399212" y="789771"/>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399212" y="1811259"/>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399212" y="2832747"/>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0E00C62-D1B4-5AC2-7372-48D84611B3A5}"/>
              </a:ext>
              <a:ext uri="{C183D7F6-B498-43B3-948B-1728B52AA6E4}">
                <adec:decorative xmlns:adec="http://schemas.microsoft.com/office/drawing/2017/decorative" val="1"/>
              </a:ext>
            </a:extLst>
          </p:cNvPr>
          <p:cNvSpPr/>
          <p:nvPr userDrawn="1"/>
        </p:nvSpPr>
        <p:spPr>
          <a:xfrm>
            <a:off x="6399212" y="3870960"/>
            <a:ext cx="304800"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404BE60-AB5A-A976-F7F4-127E40154CA6}"/>
              </a:ext>
              <a:ext uri="{C183D7F6-B498-43B3-948B-1728B52AA6E4}">
                <adec:decorative xmlns:adec="http://schemas.microsoft.com/office/drawing/2017/decorative" val="1"/>
              </a:ext>
            </a:extLst>
          </p:cNvPr>
          <p:cNvSpPr/>
          <p:nvPr userDrawn="1"/>
        </p:nvSpPr>
        <p:spPr>
          <a:xfrm>
            <a:off x="6399212" y="490728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BBE02340-8DA4-6628-C584-59055BDF052C}"/>
              </a:ext>
              <a:ext uri="{C183D7F6-B498-43B3-948B-1728B52AA6E4}">
                <adec:decorative xmlns:adec="http://schemas.microsoft.com/office/drawing/2017/decorative" val="1"/>
              </a:ext>
            </a:extLst>
          </p:cNvPr>
          <p:cNvSpPr/>
          <p:nvPr userDrawn="1"/>
        </p:nvSpPr>
        <p:spPr>
          <a:xfrm>
            <a:off x="6399212" y="5943600"/>
            <a:ext cx="304800" cy="3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79412" y="2819400"/>
            <a:ext cx="4648200" cy="3666388"/>
          </a:xfrm>
          <a:noFill/>
        </p:spPr>
        <p:txBody>
          <a:bodyPr anchor="t"/>
          <a:lstStyle>
            <a:lvl1pPr algn="l">
              <a:lnSpc>
                <a:spcPts val="7000"/>
              </a:lnSpc>
              <a:spcAft>
                <a:spcPts val="0"/>
              </a:spcAft>
              <a:defRPr>
                <a:solidFill>
                  <a:schemeClr val="bg1"/>
                </a:solidFill>
              </a:defRPr>
            </a:lvl1pPr>
          </a:lstStyle>
          <a:p>
            <a:r>
              <a:rPr lang="en-US"/>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59389" y="62975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82215" y="9582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59389" y="1654685"/>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82215" y="19812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59389" y="2679611"/>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82215" y="30156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9" name="Text Placeholder 125">
            <a:extLst>
              <a:ext uri="{FF2B5EF4-FFF2-40B4-BE49-F238E27FC236}">
                <a16:creationId xmlns:a16="http://schemas.microsoft.com/office/drawing/2014/main" id="{EA92961D-B387-13AC-6DDE-C5216E7F8580}"/>
              </a:ext>
            </a:extLst>
          </p:cNvPr>
          <p:cNvSpPr>
            <a:spLocks noGrp="1"/>
          </p:cNvSpPr>
          <p:nvPr>
            <p:ph type="body" sz="quarter" idx="14" hasCustomPrompt="1"/>
          </p:nvPr>
        </p:nvSpPr>
        <p:spPr>
          <a:xfrm>
            <a:off x="6759389" y="3704537"/>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5" name="Text Placeholder 125">
            <a:extLst>
              <a:ext uri="{FF2B5EF4-FFF2-40B4-BE49-F238E27FC236}">
                <a16:creationId xmlns:a16="http://schemas.microsoft.com/office/drawing/2014/main" id="{532BED3C-E5AF-D012-CBF7-7B387E7726C7}"/>
              </a:ext>
            </a:extLst>
          </p:cNvPr>
          <p:cNvSpPr>
            <a:spLocks noGrp="1"/>
          </p:cNvSpPr>
          <p:nvPr>
            <p:ph type="body" sz="quarter" idx="20" hasCustomPrompt="1"/>
          </p:nvPr>
        </p:nvSpPr>
        <p:spPr>
          <a:xfrm>
            <a:off x="6782215" y="40386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30" name="Text Placeholder 125">
            <a:extLst>
              <a:ext uri="{FF2B5EF4-FFF2-40B4-BE49-F238E27FC236}">
                <a16:creationId xmlns:a16="http://schemas.microsoft.com/office/drawing/2014/main" id="{F7D8A456-CE9E-5AE5-E7BD-56C41E29BF72}"/>
              </a:ext>
            </a:extLst>
          </p:cNvPr>
          <p:cNvSpPr>
            <a:spLocks noGrp="1"/>
          </p:cNvSpPr>
          <p:nvPr>
            <p:ph type="body" sz="quarter" idx="15" hasCustomPrompt="1"/>
          </p:nvPr>
        </p:nvSpPr>
        <p:spPr>
          <a:xfrm>
            <a:off x="6759389" y="4729463"/>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6" name="Text Placeholder 125">
            <a:extLst>
              <a:ext uri="{FF2B5EF4-FFF2-40B4-BE49-F238E27FC236}">
                <a16:creationId xmlns:a16="http://schemas.microsoft.com/office/drawing/2014/main" id="{4E0C67D4-9095-21D4-1265-D7B395F36157}"/>
              </a:ext>
            </a:extLst>
          </p:cNvPr>
          <p:cNvSpPr>
            <a:spLocks noGrp="1"/>
          </p:cNvSpPr>
          <p:nvPr>
            <p:ph type="body" sz="quarter" idx="21" hasCustomPrompt="1"/>
          </p:nvPr>
        </p:nvSpPr>
        <p:spPr>
          <a:xfrm>
            <a:off x="6782215" y="50730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31" name="Text Placeholder 125">
            <a:extLst>
              <a:ext uri="{FF2B5EF4-FFF2-40B4-BE49-F238E27FC236}">
                <a16:creationId xmlns:a16="http://schemas.microsoft.com/office/drawing/2014/main" id="{8ADADA06-3228-C042-B11F-7A3261565008}"/>
              </a:ext>
            </a:extLst>
          </p:cNvPr>
          <p:cNvSpPr>
            <a:spLocks noGrp="1"/>
          </p:cNvSpPr>
          <p:nvPr>
            <p:ph type="body" sz="quarter" idx="16" hasCustomPrompt="1"/>
          </p:nvPr>
        </p:nvSpPr>
        <p:spPr>
          <a:xfrm>
            <a:off x="6759389" y="575438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7" name="Text Placeholder 125">
            <a:extLst>
              <a:ext uri="{FF2B5EF4-FFF2-40B4-BE49-F238E27FC236}">
                <a16:creationId xmlns:a16="http://schemas.microsoft.com/office/drawing/2014/main" id="{C7D6B146-3056-93B3-1061-3FC91B2A5129}"/>
              </a:ext>
            </a:extLst>
          </p:cNvPr>
          <p:cNvSpPr>
            <a:spLocks noGrp="1"/>
          </p:cNvSpPr>
          <p:nvPr>
            <p:ph type="body" sz="quarter" idx="22" hasCustomPrompt="1"/>
          </p:nvPr>
        </p:nvSpPr>
        <p:spPr>
          <a:xfrm>
            <a:off x="6782215" y="60960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401720431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7"/>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7"/>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7"/>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7"/>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7"/>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1" y="5608639"/>
            <a:ext cx="10969943" cy="944561"/>
          </a:xfrm>
        </p:spPr>
        <p:txBody>
          <a:bodyPr/>
          <a:lstStyle>
            <a:lvl1pPr>
              <a:defRPr spc="200" baseline="0">
                <a:solidFill>
                  <a:schemeClr val="bg1"/>
                </a:solidFill>
              </a:defRPr>
            </a:lvl1pPr>
          </a:lstStyle>
          <a:p>
            <a:r>
              <a:rPr lang="en-US"/>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endParaRPr lang="en-US"/>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endParaRPr lang="en-US"/>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endParaRPr lang="en-US"/>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endParaRPr lang="en-US"/>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endParaRPr lang="en-US"/>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87323975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E71D4-5E3B-6D49-C733-A1B87ACF1C84}"/>
              </a:ext>
              <a:ext uri="{C183D7F6-B498-43B3-948B-1728B52AA6E4}">
                <adec:decorative xmlns:adec="http://schemas.microsoft.com/office/drawing/2017/decorative" val="1"/>
              </a:ext>
            </a:extLst>
          </p:cNvPr>
          <p:cNvSpPr/>
          <p:nvPr userDrawn="1"/>
        </p:nvSpPr>
        <p:spPr>
          <a:xfrm>
            <a:off x="-1588" y="-48459"/>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61654067-1D03-CA37-8EA5-272ECAD9779D}"/>
              </a:ext>
              <a:ext uri="{C183D7F6-B498-43B3-948B-1728B52AA6E4}">
                <adec:decorative xmlns:adec="http://schemas.microsoft.com/office/drawing/2017/decorative" val="1"/>
              </a:ext>
            </a:extLst>
          </p:cNvPr>
          <p:cNvCxnSpPr>
            <a:cxnSpLocks/>
          </p:cNvCxnSpPr>
          <p:nvPr userDrawn="1"/>
        </p:nvCxnSpPr>
        <p:spPr>
          <a:xfrm>
            <a:off x="3442652" y="1219200"/>
            <a:ext cx="530352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Title 100">
            <a:extLst>
              <a:ext uri="{FF2B5EF4-FFF2-40B4-BE49-F238E27FC236}">
                <a16:creationId xmlns:a16="http://schemas.microsoft.com/office/drawing/2014/main" id="{67EBCBB7-2FC1-F2C4-275E-33574C24420E}"/>
              </a:ext>
            </a:extLst>
          </p:cNvPr>
          <p:cNvSpPr>
            <a:spLocks noGrp="1"/>
          </p:cNvSpPr>
          <p:nvPr>
            <p:ph type="title" hasCustomPrompt="1"/>
          </p:nvPr>
        </p:nvSpPr>
        <p:spPr>
          <a:xfrm>
            <a:off x="608012" y="457200"/>
            <a:ext cx="10969943" cy="944561"/>
          </a:xfrm>
        </p:spPr>
        <p:txBody>
          <a:bodyPr/>
          <a:lstStyle>
            <a:lvl1pPr>
              <a:defRPr>
                <a:solidFill>
                  <a:schemeClr val="bg1"/>
                </a:solidFill>
              </a:defRPr>
            </a:lvl1pPr>
          </a:lstStyle>
          <a:p>
            <a:r>
              <a:rPr lang="en-US"/>
              <a:t>add title here</a:t>
            </a:r>
          </a:p>
        </p:txBody>
      </p:sp>
      <p:sp>
        <p:nvSpPr>
          <p:cNvPr id="102" name="Text Placeholder 125">
            <a:extLst>
              <a:ext uri="{FF2B5EF4-FFF2-40B4-BE49-F238E27FC236}">
                <a16:creationId xmlns:a16="http://schemas.microsoft.com/office/drawing/2014/main" id="{27407A46-5E25-38BE-38E2-9B8E6BD79565}"/>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103" name="Text Placeholder 125">
            <a:extLst>
              <a:ext uri="{FF2B5EF4-FFF2-40B4-BE49-F238E27FC236}">
                <a16:creationId xmlns:a16="http://schemas.microsoft.com/office/drawing/2014/main" id="{6CFF242D-33AB-96E8-F456-2EECB9303060}"/>
              </a:ext>
            </a:extLst>
          </p:cNvPr>
          <p:cNvSpPr>
            <a:spLocks noGrp="1"/>
          </p:cNvSpPr>
          <p:nvPr>
            <p:ph type="body" sz="quarter" idx="17" hasCustomPrompt="1"/>
          </p:nvPr>
        </p:nvSpPr>
        <p:spPr>
          <a:xfrm>
            <a:off x="835240"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6" name="Text Placeholder 125">
            <a:extLst>
              <a:ext uri="{FF2B5EF4-FFF2-40B4-BE49-F238E27FC236}">
                <a16:creationId xmlns:a16="http://schemas.microsoft.com/office/drawing/2014/main" id="{01506CA9-6374-19B0-06F1-593592622D76}"/>
              </a:ext>
            </a:extLst>
          </p:cNvPr>
          <p:cNvSpPr>
            <a:spLocks noGrp="1"/>
          </p:cNvSpPr>
          <p:nvPr>
            <p:ph type="body" sz="quarter" idx="30" hasCustomPrompt="1"/>
          </p:nvPr>
        </p:nvSpPr>
        <p:spPr>
          <a:xfrm>
            <a:off x="5062389" y="3127318"/>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7" name="Text Placeholder 125">
            <a:extLst>
              <a:ext uri="{FF2B5EF4-FFF2-40B4-BE49-F238E27FC236}">
                <a16:creationId xmlns:a16="http://schemas.microsoft.com/office/drawing/2014/main" id="{AB790FE9-8902-241B-98C3-68B4F01AF39C}"/>
              </a:ext>
            </a:extLst>
          </p:cNvPr>
          <p:cNvSpPr>
            <a:spLocks noGrp="1"/>
          </p:cNvSpPr>
          <p:nvPr>
            <p:ph type="body" sz="quarter" idx="31" hasCustomPrompt="1"/>
          </p:nvPr>
        </p:nvSpPr>
        <p:spPr>
          <a:xfrm>
            <a:off x="5153769" y="3413097"/>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4" name="Text Placeholder 125">
            <a:extLst>
              <a:ext uri="{FF2B5EF4-FFF2-40B4-BE49-F238E27FC236}">
                <a16:creationId xmlns:a16="http://schemas.microsoft.com/office/drawing/2014/main" id="{FEEDDBC4-7BEB-275E-C297-23B06135E94B}"/>
              </a:ext>
            </a:extLst>
          </p:cNvPr>
          <p:cNvSpPr>
            <a:spLocks noGrp="1"/>
          </p:cNvSpPr>
          <p:nvPr>
            <p:ph type="body" sz="quarter" idx="28" hasCustomPrompt="1"/>
          </p:nvPr>
        </p:nvSpPr>
        <p:spPr>
          <a:xfrm>
            <a:off x="4942767" y="4493683"/>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5" name="Text Placeholder 125">
            <a:extLst>
              <a:ext uri="{FF2B5EF4-FFF2-40B4-BE49-F238E27FC236}">
                <a16:creationId xmlns:a16="http://schemas.microsoft.com/office/drawing/2014/main" id="{644A4B5F-ED64-9374-2A8D-398F907BBA61}"/>
              </a:ext>
            </a:extLst>
          </p:cNvPr>
          <p:cNvSpPr>
            <a:spLocks noGrp="1"/>
          </p:cNvSpPr>
          <p:nvPr>
            <p:ph type="body" sz="quarter" idx="29" hasCustomPrompt="1"/>
          </p:nvPr>
        </p:nvSpPr>
        <p:spPr>
          <a:xfrm>
            <a:off x="5034147" y="4779462"/>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4" name="Text Placeholder 125">
            <a:extLst>
              <a:ext uri="{FF2B5EF4-FFF2-40B4-BE49-F238E27FC236}">
                <a16:creationId xmlns:a16="http://schemas.microsoft.com/office/drawing/2014/main" id="{F5B441BE-E34A-6B5D-9294-4061802BA958}"/>
              </a:ext>
            </a:extLst>
          </p:cNvPr>
          <p:cNvSpPr>
            <a:spLocks noGrp="1"/>
          </p:cNvSpPr>
          <p:nvPr>
            <p:ph type="body" sz="quarter" idx="18" hasCustomPrompt="1"/>
          </p:nvPr>
        </p:nvSpPr>
        <p:spPr>
          <a:xfrm>
            <a:off x="6085767" y="2000221"/>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5" name="Text Placeholder 125">
            <a:extLst>
              <a:ext uri="{FF2B5EF4-FFF2-40B4-BE49-F238E27FC236}">
                <a16:creationId xmlns:a16="http://schemas.microsoft.com/office/drawing/2014/main" id="{8EC8F5C9-663E-4503-10D6-26E0CE36E346}"/>
              </a:ext>
            </a:extLst>
          </p:cNvPr>
          <p:cNvSpPr>
            <a:spLocks noGrp="1"/>
          </p:cNvSpPr>
          <p:nvPr>
            <p:ph type="body" sz="quarter" idx="19" hasCustomPrompt="1"/>
          </p:nvPr>
        </p:nvSpPr>
        <p:spPr>
          <a:xfrm>
            <a:off x="6177147" y="2286000"/>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6" name="Text Placeholder 125">
            <a:extLst>
              <a:ext uri="{FF2B5EF4-FFF2-40B4-BE49-F238E27FC236}">
                <a16:creationId xmlns:a16="http://schemas.microsoft.com/office/drawing/2014/main" id="{CA6C40CA-18FA-3BC3-8413-C5840FDDF26F}"/>
              </a:ext>
            </a:extLst>
          </p:cNvPr>
          <p:cNvSpPr>
            <a:spLocks noGrp="1"/>
          </p:cNvSpPr>
          <p:nvPr>
            <p:ph type="body" sz="quarter" idx="20" hasCustomPrompt="1"/>
          </p:nvPr>
        </p:nvSpPr>
        <p:spPr>
          <a:xfrm>
            <a:off x="9438567" y="1954415"/>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7" name="Text Placeholder 125">
            <a:extLst>
              <a:ext uri="{FF2B5EF4-FFF2-40B4-BE49-F238E27FC236}">
                <a16:creationId xmlns:a16="http://schemas.microsoft.com/office/drawing/2014/main" id="{F0171B34-99CD-13D0-E3B0-C813FF245533}"/>
              </a:ext>
            </a:extLst>
          </p:cNvPr>
          <p:cNvSpPr>
            <a:spLocks noGrp="1"/>
          </p:cNvSpPr>
          <p:nvPr>
            <p:ph type="body" sz="quarter" idx="21" hasCustomPrompt="1"/>
          </p:nvPr>
        </p:nvSpPr>
        <p:spPr>
          <a:xfrm>
            <a:off x="9529947" y="2240194"/>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 name="Text Placeholder 125">
            <a:extLst>
              <a:ext uri="{FF2B5EF4-FFF2-40B4-BE49-F238E27FC236}">
                <a16:creationId xmlns:a16="http://schemas.microsoft.com/office/drawing/2014/main" id="{3FBDC668-D7EA-460C-87B5-DBD16D1E3759}"/>
              </a:ext>
            </a:extLst>
          </p:cNvPr>
          <p:cNvSpPr>
            <a:spLocks noGrp="1"/>
          </p:cNvSpPr>
          <p:nvPr>
            <p:ph type="body" sz="quarter" idx="22" hasCustomPrompt="1"/>
          </p:nvPr>
        </p:nvSpPr>
        <p:spPr>
          <a:xfrm>
            <a:off x="10456528" y="2984917"/>
            <a:ext cx="1733884"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9" name="Text Placeholder 125">
            <a:extLst>
              <a:ext uri="{FF2B5EF4-FFF2-40B4-BE49-F238E27FC236}">
                <a16:creationId xmlns:a16="http://schemas.microsoft.com/office/drawing/2014/main" id="{A3F3DAF4-FC38-F5DE-225F-234395C88E0E}"/>
              </a:ext>
            </a:extLst>
          </p:cNvPr>
          <p:cNvSpPr>
            <a:spLocks noGrp="1"/>
          </p:cNvSpPr>
          <p:nvPr>
            <p:ph type="body" sz="quarter" idx="23" hasCustomPrompt="1"/>
          </p:nvPr>
        </p:nvSpPr>
        <p:spPr>
          <a:xfrm>
            <a:off x="10547907" y="3270696"/>
            <a:ext cx="156142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0" name="Text Placeholder 125">
            <a:extLst>
              <a:ext uri="{FF2B5EF4-FFF2-40B4-BE49-F238E27FC236}">
                <a16:creationId xmlns:a16="http://schemas.microsoft.com/office/drawing/2014/main" id="{4298EA71-9CD1-0B22-2EBF-A94D4DEA19E6}"/>
              </a:ext>
            </a:extLst>
          </p:cNvPr>
          <p:cNvSpPr>
            <a:spLocks noGrp="1"/>
          </p:cNvSpPr>
          <p:nvPr>
            <p:ph type="body" sz="quarter" idx="24" hasCustomPrompt="1"/>
          </p:nvPr>
        </p:nvSpPr>
        <p:spPr>
          <a:xfrm>
            <a:off x="10514012" y="4638196"/>
            <a:ext cx="1654686"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1" name="Text Placeholder 125">
            <a:extLst>
              <a:ext uri="{FF2B5EF4-FFF2-40B4-BE49-F238E27FC236}">
                <a16:creationId xmlns:a16="http://schemas.microsoft.com/office/drawing/2014/main" id="{2BD8FB89-7CBC-2BB2-6E9D-25E42DE77673}"/>
              </a:ext>
            </a:extLst>
          </p:cNvPr>
          <p:cNvSpPr>
            <a:spLocks noGrp="1"/>
          </p:cNvSpPr>
          <p:nvPr>
            <p:ph type="body" sz="quarter" idx="25" hasCustomPrompt="1"/>
          </p:nvPr>
        </p:nvSpPr>
        <p:spPr>
          <a:xfrm>
            <a:off x="10605392" y="4923975"/>
            <a:ext cx="1490104"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2" name="Text Placeholder 125">
            <a:extLst>
              <a:ext uri="{FF2B5EF4-FFF2-40B4-BE49-F238E27FC236}">
                <a16:creationId xmlns:a16="http://schemas.microsoft.com/office/drawing/2014/main" id="{B3B0321C-750A-1B87-EC19-EB40B260CF72}"/>
              </a:ext>
            </a:extLst>
          </p:cNvPr>
          <p:cNvSpPr>
            <a:spLocks noGrp="1"/>
          </p:cNvSpPr>
          <p:nvPr>
            <p:ph type="body" sz="quarter" idx="26" hasCustomPrompt="1"/>
          </p:nvPr>
        </p:nvSpPr>
        <p:spPr>
          <a:xfrm>
            <a:off x="7762167" y="6096000"/>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3" name="Text Placeholder 125">
            <a:extLst>
              <a:ext uri="{FF2B5EF4-FFF2-40B4-BE49-F238E27FC236}">
                <a16:creationId xmlns:a16="http://schemas.microsoft.com/office/drawing/2014/main" id="{064DE8A1-314F-38E4-214F-829C10F8A633}"/>
              </a:ext>
            </a:extLst>
          </p:cNvPr>
          <p:cNvSpPr>
            <a:spLocks noGrp="1"/>
          </p:cNvSpPr>
          <p:nvPr>
            <p:ph type="body" sz="quarter" idx="27" hasCustomPrompt="1"/>
          </p:nvPr>
        </p:nvSpPr>
        <p:spPr>
          <a:xfrm>
            <a:off x="7853547" y="6381779"/>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18011999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3" y="6355080"/>
            <a:ext cx="248010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2"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2"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2"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09"/>
            <a:ext cx="2956082" cy="1682601"/>
          </a:xfrm>
        </p:spPr>
        <p:txBody>
          <a:bodyPr anchor="t"/>
          <a:lstStyle>
            <a:lvl1pPr algn="l">
              <a:lnSpc>
                <a:spcPts val="7000"/>
              </a:lnSpc>
              <a:spcAft>
                <a:spcPts val="0"/>
              </a:spcAft>
              <a:defRPr baseline="0">
                <a:solidFill>
                  <a:schemeClr val="bg1"/>
                </a:solidFill>
              </a:defRPr>
            </a:lvl1pPr>
          </a:lstStyle>
          <a:p>
            <a:r>
              <a:rPr lang="en-US"/>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91592853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410133" y="3589012"/>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410133" y="461050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410133" y="5631988"/>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79412" y="2819400"/>
            <a:ext cx="4648200" cy="3666388"/>
          </a:xfrm>
          <a:noFill/>
        </p:spPr>
        <p:txBody>
          <a:bodyPr anchor="t"/>
          <a:lstStyle>
            <a:lvl1pPr algn="l">
              <a:lnSpc>
                <a:spcPts val="7000"/>
              </a:lnSpc>
              <a:spcAft>
                <a:spcPts val="0"/>
              </a:spcAft>
              <a:defRPr>
                <a:solidFill>
                  <a:schemeClr val="bg1"/>
                </a:solidFill>
              </a:defRPr>
            </a:lvl1pPr>
          </a:lstStyle>
          <a:p>
            <a:r>
              <a:rPr lang="en-US"/>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70310" y="3429000"/>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93136" y="3757517"/>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70310" y="4453926"/>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93136" y="4780441"/>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70310" y="5478852"/>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93136" y="5814917"/>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64269260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Event timeline">
    <p:spTree>
      <p:nvGrpSpPr>
        <p:cNvPr id="1" name=""/>
        <p:cNvGrpSpPr/>
        <p:nvPr/>
      </p:nvGrpSpPr>
      <p:grpSpPr>
        <a:xfrm>
          <a:off x="0" y="0"/>
          <a:ext cx="0" cy="0"/>
          <a:chOff x="0" y="0"/>
          <a:chExt cx="0" cy="0"/>
        </a:xfrm>
      </p:grpSpPr>
      <p:grpSp>
        <p:nvGrpSpPr>
          <p:cNvPr id="2" name="Graphic 6">
            <a:extLst>
              <a:ext uri="{FF2B5EF4-FFF2-40B4-BE49-F238E27FC236}">
                <a16:creationId xmlns:a16="http://schemas.microsoft.com/office/drawing/2014/main" id="{2EBFE874-83CA-281E-D409-0B04D9B244AA}"/>
              </a:ext>
              <a:ext uri="{C183D7F6-B498-43B3-948B-1728B52AA6E4}">
                <adec:decorative xmlns:adec="http://schemas.microsoft.com/office/drawing/2017/decorative" val="1"/>
              </a:ext>
            </a:extLst>
          </p:cNvPr>
          <p:cNvGrpSpPr/>
          <p:nvPr userDrawn="1"/>
        </p:nvGrpSpPr>
        <p:grpSpPr>
          <a:xfrm>
            <a:off x="2965744" y="609600"/>
            <a:ext cx="6405267" cy="5666667"/>
            <a:chOff x="472955" y="3856015"/>
            <a:chExt cx="2986757" cy="2642349"/>
          </a:xfrm>
        </p:grpSpPr>
        <p:grpSp>
          <p:nvGrpSpPr>
            <p:cNvPr id="12" name="Graphic 6">
              <a:extLst>
                <a:ext uri="{FF2B5EF4-FFF2-40B4-BE49-F238E27FC236}">
                  <a16:creationId xmlns:a16="http://schemas.microsoft.com/office/drawing/2014/main" id="{ACB0A363-317E-AFCC-FEB6-55CE5951C841}"/>
                </a:ext>
              </a:extLst>
            </p:cNvPr>
            <p:cNvGrpSpPr/>
            <p:nvPr/>
          </p:nvGrpSpPr>
          <p:grpSpPr>
            <a:xfrm>
              <a:off x="472955" y="3856015"/>
              <a:ext cx="2986757" cy="2347236"/>
              <a:chOff x="472955" y="3856015"/>
              <a:chExt cx="2986757" cy="2347236"/>
            </a:xfrm>
          </p:grpSpPr>
          <p:sp>
            <p:nvSpPr>
              <p:cNvPr id="81" name="Freeform 10">
                <a:extLst>
                  <a:ext uri="{FF2B5EF4-FFF2-40B4-BE49-F238E27FC236}">
                    <a16:creationId xmlns:a16="http://schemas.microsoft.com/office/drawing/2014/main" id="{39D25438-7A4D-8C48-9AA8-7D28BE7990D0}"/>
                  </a:ext>
                </a:extLst>
              </p:cNvPr>
              <p:cNvSpPr/>
              <p:nvPr/>
            </p:nvSpPr>
            <p:spPr>
              <a:xfrm>
                <a:off x="1361395" y="3856015"/>
                <a:ext cx="1552608" cy="575647"/>
              </a:xfrm>
              <a:custGeom>
                <a:avLst/>
                <a:gdLst>
                  <a:gd name="connsiteX0" fmla="*/ 685331 w 1552608"/>
                  <a:gd name="connsiteY0" fmla="*/ 0 h 575647"/>
                  <a:gd name="connsiteX1" fmla="*/ 570873 w 1552608"/>
                  <a:gd name="connsiteY1" fmla="*/ 6968 h 575647"/>
                  <a:gd name="connsiteX2" fmla="*/ 0 w 1552608"/>
                  <a:gd name="connsiteY2" fmla="*/ 294211 h 575647"/>
                  <a:gd name="connsiteX3" fmla="*/ 142976 w 1552608"/>
                  <a:gd name="connsiteY3" fmla="*/ 284404 h 575647"/>
                  <a:gd name="connsiteX4" fmla="*/ 848954 w 1552608"/>
                  <a:gd name="connsiteY4" fmla="*/ 563904 h 575647"/>
                  <a:gd name="connsiteX5" fmla="*/ 1186780 w 1552608"/>
                  <a:gd name="connsiteY5" fmla="*/ 499255 h 575647"/>
                  <a:gd name="connsiteX6" fmla="*/ 1552608 w 1552608"/>
                  <a:gd name="connsiteY6" fmla="*/ 575647 h 575647"/>
                  <a:gd name="connsiteX7" fmla="*/ 685202 w 1552608"/>
                  <a:gd name="connsiteY7" fmla="*/ 129 h 57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608" h="575647">
                    <a:moveTo>
                      <a:pt x="685331" y="0"/>
                    </a:moveTo>
                    <a:cubicBezTo>
                      <a:pt x="647522" y="0"/>
                      <a:pt x="609327" y="2323"/>
                      <a:pt x="570873" y="6968"/>
                    </a:cubicBezTo>
                    <a:cubicBezTo>
                      <a:pt x="344020" y="34454"/>
                      <a:pt x="145686" y="140395"/>
                      <a:pt x="0" y="294211"/>
                    </a:cubicBezTo>
                    <a:cubicBezTo>
                      <a:pt x="46712" y="287759"/>
                      <a:pt x="94457" y="284404"/>
                      <a:pt x="142976" y="284404"/>
                    </a:cubicBezTo>
                    <a:cubicBezTo>
                      <a:pt x="416154" y="284404"/>
                      <a:pt x="664427" y="390604"/>
                      <a:pt x="848954" y="563904"/>
                    </a:cubicBezTo>
                    <a:cubicBezTo>
                      <a:pt x="953476" y="522225"/>
                      <a:pt x="1067418" y="499255"/>
                      <a:pt x="1186780" y="499255"/>
                    </a:cubicBezTo>
                    <a:cubicBezTo>
                      <a:pt x="1316853" y="499255"/>
                      <a:pt x="1440602" y="526483"/>
                      <a:pt x="1552608" y="575647"/>
                    </a:cubicBezTo>
                    <a:cubicBezTo>
                      <a:pt x="1407439" y="232014"/>
                      <a:pt x="1067289" y="129"/>
                      <a:pt x="685202" y="129"/>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2" name="Freeform 11">
                <a:extLst>
                  <a:ext uri="{FF2B5EF4-FFF2-40B4-BE49-F238E27FC236}">
                    <a16:creationId xmlns:a16="http://schemas.microsoft.com/office/drawing/2014/main" id="{3346B538-3FB8-8C0C-F2B8-F6AAD0D21946}"/>
                  </a:ext>
                </a:extLst>
              </p:cNvPr>
              <p:cNvSpPr/>
              <p:nvPr/>
            </p:nvSpPr>
            <p:spPr>
              <a:xfrm>
                <a:off x="1636766" y="4355141"/>
                <a:ext cx="1822946" cy="1823076"/>
              </a:xfrm>
              <a:custGeom>
                <a:avLst/>
                <a:gdLst>
                  <a:gd name="connsiteX0" fmla="*/ 1822947 w 1822946"/>
                  <a:gd name="connsiteY0" fmla="*/ 911538 h 1823076"/>
                  <a:gd name="connsiteX1" fmla="*/ 911538 w 1822946"/>
                  <a:gd name="connsiteY1" fmla="*/ 1823076 h 1823076"/>
                  <a:gd name="connsiteX2" fmla="*/ 0 w 1822946"/>
                  <a:gd name="connsiteY2" fmla="*/ 911538 h 1823076"/>
                  <a:gd name="connsiteX3" fmla="*/ 911538 w 1822946"/>
                  <a:gd name="connsiteY3" fmla="*/ 0 h 1823076"/>
                  <a:gd name="connsiteX4" fmla="*/ 1822947 w 1822946"/>
                  <a:gd name="connsiteY4" fmla="*/ 911538 h 182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946" h="1823076">
                    <a:moveTo>
                      <a:pt x="1822947" y="911538"/>
                    </a:moveTo>
                    <a:cubicBezTo>
                      <a:pt x="1822947" y="1414923"/>
                      <a:pt x="1414923" y="1823076"/>
                      <a:pt x="911538" y="1823076"/>
                    </a:cubicBezTo>
                    <a:cubicBezTo>
                      <a:pt x="408153" y="1823076"/>
                      <a:pt x="0" y="1415052"/>
                      <a:pt x="0" y="911538"/>
                    </a:cubicBezTo>
                    <a:cubicBezTo>
                      <a:pt x="0" y="408024"/>
                      <a:pt x="408024" y="0"/>
                      <a:pt x="911538" y="0"/>
                    </a:cubicBezTo>
                    <a:cubicBezTo>
                      <a:pt x="1415052" y="0"/>
                      <a:pt x="1822947" y="408153"/>
                      <a:pt x="1822947" y="911538"/>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3" name="Freeform 12">
                <a:extLst>
                  <a:ext uri="{FF2B5EF4-FFF2-40B4-BE49-F238E27FC236}">
                    <a16:creationId xmlns:a16="http://schemas.microsoft.com/office/drawing/2014/main" id="{8E7D12BA-A8AA-1D85-8B56-08093F8447E5}"/>
                  </a:ext>
                </a:extLst>
              </p:cNvPr>
              <p:cNvSpPr/>
              <p:nvPr/>
            </p:nvSpPr>
            <p:spPr>
              <a:xfrm>
                <a:off x="472955" y="4150226"/>
                <a:ext cx="1590546" cy="2053025"/>
              </a:xfrm>
              <a:custGeom>
                <a:avLst/>
                <a:gdLst>
                  <a:gd name="connsiteX0" fmla="*/ 888440 w 1590546"/>
                  <a:gd name="connsiteY0" fmla="*/ 0 h 2053025"/>
                  <a:gd name="connsiteX1" fmla="*/ 0 w 1590546"/>
                  <a:gd name="connsiteY1" fmla="*/ 1021609 h 2053025"/>
                  <a:gd name="connsiteX2" fmla="*/ 1031416 w 1590546"/>
                  <a:gd name="connsiteY2" fmla="*/ 2053025 h 2053025"/>
                  <a:gd name="connsiteX3" fmla="*/ 1590546 w 1590546"/>
                  <a:gd name="connsiteY3" fmla="*/ 1888499 h 2053025"/>
                  <a:gd name="connsiteX4" fmla="*/ 1268850 w 1590546"/>
                  <a:gd name="connsiteY4" fmla="*/ 1541640 h 2053025"/>
                  <a:gd name="connsiteX5" fmla="*/ 636425 w 1590546"/>
                  <a:gd name="connsiteY5" fmla="*/ 762239 h 2053025"/>
                  <a:gd name="connsiteX6" fmla="*/ 718365 w 1590546"/>
                  <a:gd name="connsiteY6" fmla="*/ 249305 h 2053025"/>
                  <a:gd name="connsiteX7" fmla="*/ 735270 w 1590546"/>
                  <a:gd name="connsiteY7" fmla="*/ 214981 h 2053025"/>
                  <a:gd name="connsiteX8" fmla="*/ 763400 w 1590546"/>
                  <a:gd name="connsiteY8" fmla="*/ 164526 h 2053025"/>
                  <a:gd name="connsiteX9" fmla="*/ 764433 w 1590546"/>
                  <a:gd name="connsiteY9" fmla="*/ 162848 h 2053025"/>
                  <a:gd name="connsiteX10" fmla="*/ 888182 w 1590546"/>
                  <a:gd name="connsiteY10" fmla="*/ 129 h 20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546" h="2053025">
                    <a:moveTo>
                      <a:pt x="888440" y="0"/>
                    </a:moveTo>
                    <a:cubicBezTo>
                      <a:pt x="386475" y="69682"/>
                      <a:pt x="0" y="500546"/>
                      <a:pt x="0" y="1021609"/>
                    </a:cubicBezTo>
                    <a:cubicBezTo>
                      <a:pt x="0" y="1591320"/>
                      <a:pt x="461834" y="2053025"/>
                      <a:pt x="1031416" y="2053025"/>
                    </a:cubicBezTo>
                    <a:cubicBezTo>
                      <a:pt x="1237493" y="2053025"/>
                      <a:pt x="1429504" y="1992635"/>
                      <a:pt x="1590546" y="1888499"/>
                    </a:cubicBezTo>
                    <a:cubicBezTo>
                      <a:pt x="1455183" y="1803333"/>
                      <a:pt x="1343822" y="1683584"/>
                      <a:pt x="1268850" y="1541640"/>
                    </a:cubicBezTo>
                    <a:cubicBezTo>
                      <a:pt x="936701" y="1428472"/>
                      <a:pt x="681460" y="1133745"/>
                      <a:pt x="636425" y="762239"/>
                    </a:cubicBezTo>
                    <a:cubicBezTo>
                      <a:pt x="614359" y="580164"/>
                      <a:pt x="645845" y="404024"/>
                      <a:pt x="718365" y="249305"/>
                    </a:cubicBezTo>
                    <a:cubicBezTo>
                      <a:pt x="723785" y="237692"/>
                      <a:pt x="729334" y="226207"/>
                      <a:pt x="735270" y="214981"/>
                    </a:cubicBezTo>
                    <a:cubicBezTo>
                      <a:pt x="744173" y="197818"/>
                      <a:pt x="753464" y="181043"/>
                      <a:pt x="763400" y="164526"/>
                    </a:cubicBezTo>
                    <a:lnTo>
                      <a:pt x="764433" y="162848"/>
                    </a:lnTo>
                    <a:cubicBezTo>
                      <a:pt x="799660" y="104264"/>
                      <a:pt x="841211" y="49680"/>
                      <a:pt x="888182" y="129"/>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4" name="Freeform 13">
                <a:extLst>
                  <a:ext uri="{FF2B5EF4-FFF2-40B4-BE49-F238E27FC236}">
                    <a16:creationId xmlns:a16="http://schemas.microsoft.com/office/drawing/2014/main" id="{B4EFAC6A-AFF7-8C14-D065-B55DBF307C62}"/>
                  </a:ext>
                </a:extLst>
              </p:cNvPr>
              <p:cNvSpPr/>
              <p:nvPr/>
            </p:nvSpPr>
            <p:spPr>
              <a:xfrm>
                <a:off x="1102705" y="4140290"/>
                <a:ext cx="1107901" cy="1551446"/>
              </a:xfrm>
              <a:custGeom>
                <a:avLst/>
                <a:gdLst>
                  <a:gd name="connsiteX0" fmla="*/ 401666 w 1107901"/>
                  <a:gd name="connsiteY0" fmla="*/ 129 h 1551446"/>
                  <a:gd name="connsiteX1" fmla="*/ 258690 w 1107901"/>
                  <a:gd name="connsiteY1" fmla="*/ 9936 h 1551446"/>
                  <a:gd name="connsiteX2" fmla="*/ 134940 w 1107901"/>
                  <a:gd name="connsiteY2" fmla="*/ 172655 h 1551446"/>
                  <a:gd name="connsiteX3" fmla="*/ 133908 w 1107901"/>
                  <a:gd name="connsiteY3" fmla="*/ 174333 h 1551446"/>
                  <a:gd name="connsiteX4" fmla="*/ 105777 w 1107901"/>
                  <a:gd name="connsiteY4" fmla="*/ 224788 h 1551446"/>
                  <a:gd name="connsiteX5" fmla="*/ 88873 w 1107901"/>
                  <a:gd name="connsiteY5" fmla="*/ 259112 h 1551446"/>
                  <a:gd name="connsiteX6" fmla="*/ 6933 w 1107901"/>
                  <a:gd name="connsiteY6" fmla="*/ 772046 h 1551446"/>
                  <a:gd name="connsiteX7" fmla="*/ 639357 w 1107901"/>
                  <a:gd name="connsiteY7" fmla="*/ 1551447 h 1551446"/>
                  <a:gd name="connsiteX8" fmla="*/ 534319 w 1107901"/>
                  <a:gd name="connsiteY8" fmla="*/ 1126260 h 1551446"/>
                  <a:gd name="connsiteX9" fmla="*/ 1107901 w 1107901"/>
                  <a:gd name="connsiteY9" fmla="*/ 279501 h 1551446"/>
                  <a:gd name="connsiteX10" fmla="*/ 401924 w 1107901"/>
                  <a:gd name="connsiteY10" fmla="*/ 0 h 155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7901" h="1551446">
                    <a:moveTo>
                      <a:pt x="401666" y="129"/>
                    </a:moveTo>
                    <a:cubicBezTo>
                      <a:pt x="353147" y="129"/>
                      <a:pt x="305402" y="3484"/>
                      <a:pt x="258690" y="9936"/>
                    </a:cubicBezTo>
                    <a:cubicBezTo>
                      <a:pt x="211719" y="59487"/>
                      <a:pt x="170168" y="114071"/>
                      <a:pt x="134940" y="172655"/>
                    </a:cubicBezTo>
                    <a:lnTo>
                      <a:pt x="133908" y="174333"/>
                    </a:lnTo>
                    <a:cubicBezTo>
                      <a:pt x="123972" y="190850"/>
                      <a:pt x="114681" y="207625"/>
                      <a:pt x="105777" y="224788"/>
                    </a:cubicBezTo>
                    <a:cubicBezTo>
                      <a:pt x="99842" y="236143"/>
                      <a:pt x="94164" y="247499"/>
                      <a:pt x="88873" y="259112"/>
                    </a:cubicBezTo>
                    <a:cubicBezTo>
                      <a:pt x="16353" y="413831"/>
                      <a:pt x="-15133" y="589971"/>
                      <a:pt x="6933" y="772046"/>
                    </a:cubicBezTo>
                    <a:cubicBezTo>
                      <a:pt x="51968" y="1143552"/>
                      <a:pt x="307209" y="1438408"/>
                      <a:pt x="639357" y="1551447"/>
                    </a:cubicBezTo>
                    <a:cubicBezTo>
                      <a:pt x="572257" y="1424472"/>
                      <a:pt x="534319" y="1279818"/>
                      <a:pt x="534319" y="1126260"/>
                    </a:cubicBezTo>
                    <a:cubicBezTo>
                      <a:pt x="534319" y="742238"/>
                      <a:pt x="771752" y="413702"/>
                      <a:pt x="1107901" y="279501"/>
                    </a:cubicBezTo>
                    <a:cubicBezTo>
                      <a:pt x="923374" y="106200"/>
                      <a:pt x="674972" y="0"/>
                      <a:pt x="401924" y="0"/>
                    </a:cubicBezTo>
                  </a:path>
                </a:pathLst>
              </a:custGeom>
              <a:solidFill>
                <a:schemeClr val="accent1">
                  <a:lumMod val="40000"/>
                  <a:lumOff val="60000"/>
                </a:schemeClr>
              </a:solidFill>
              <a:ln w="12874" cap="flat">
                <a:noFill/>
                <a:prstDash val="solid"/>
                <a:miter/>
              </a:ln>
            </p:spPr>
            <p:txBody>
              <a:bodyPr rtlCol="0" anchor="ctr"/>
              <a:lstStyle/>
              <a:p>
                <a:endParaRPr lang="en-US"/>
              </a:p>
            </p:txBody>
          </p:sp>
          <p:sp>
            <p:nvSpPr>
              <p:cNvPr id="85" name="Freeform 14">
                <a:extLst>
                  <a:ext uri="{FF2B5EF4-FFF2-40B4-BE49-F238E27FC236}">
                    <a16:creationId xmlns:a16="http://schemas.microsoft.com/office/drawing/2014/main" id="{A3FDD252-0D31-9EAD-1E99-3B2A0903C35A}"/>
                  </a:ext>
                </a:extLst>
              </p:cNvPr>
              <p:cNvSpPr/>
              <p:nvPr/>
            </p:nvSpPr>
            <p:spPr>
              <a:xfrm>
                <a:off x="1636766" y="4419661"/>
                <a:ext cx="899021" cy="1618934"/>
              </a:xfrm>
              <a:custGeom>
                <a:avLst/>
                <a:gdLst>
                  <a:gd name="connsiteX0" fmla="*/ 573583 w 899021"/>
                  <a:gd name="connsiteY0" fmla="*/ 129 h 1618934"/>
                  <a:gd name="connsiteX1" fmla="*/ 0 w 899021"/>
                  <a:gd name="connsiteY1" fmla="*/ 846889 h 1618934"/>
                  <a:gd name="connsiteX2" fmla="*/ 105038 w 899021"/>
                  <a:gd name="connsiteY2" fmla="*/ 1272076 h 1618934"/>
                  <a:gd name="connsiteX3" fmla="*/ 426735 w 899021"/>
                  <a:gd name="connsiteY3" fmla="*/ 1618935 h 1618934"/>
                  <a:gd name="connsiteX4" fmla="*/ 899021 w 899021"/>
                  <a:gd name="connsiteY4" fmla="*/ 752045 h 1618934"/>
                  <a:gd name="connsiteX5" fmla="*/ 573583 w 899021"/>
                  <a:gd name="connsiteY5" fmla="*/ 0 h 161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021" h="1618934">
                    <a:moveTo>
                      <a:pt x="573583" y="129"/>
                    </a:moveTo>
                    <a:cubicBezTo>
                      <a:pt x="237433" y="134331"/>
                      <a:pt x="0" y="462866"/>
                      <a:pt x="0" y="846889"/>
                    </a:cubicBezTo>
                    <a:cubicBezTo>
                      <a:pt x="0" y="1000447"/>
                      <a:pt x="37938" y="1145229"/>
                      <a:pt x="105038" y="1272076"/>
                    </a:cubicBezTo>
                    <a:cubicBezTo>
                      <a:pt x="180011" y="1414019"/>
                      <a:pt x="291372" y="1533768"/>
                      <a:pt x="426735" y="1618935"/>
                    </a:cubicBezTo>
                    <a:cubicBezTo>
                      <a:pt x="711010" y="1435311"/>
                      <a:pt x="899021" y="1115679"/>
                      <a:pt x="899021" y="752045"/>
                    </a:cubicBezTo>
                    <a:cubicBezTo>
                      <a:pt x="899021" y="455511"/>
                      <a:pt x="773852" y="188269"/>
                      <a:pt x="573583" y="0"/>
                    </a:cubicBezTo>
                  </a:path>
                </a:pathLst>
              </a:custGeom>
              <a:solidFill>
                <a:schemeClr val="accent1">
                  <a:lumMod val="60000"/>
                  <a:lumOff val="40000"/>
                </a:schemeClr>
              </a:solidFill>
              <a:ln w="12874" cap="flat">
                <a:noFill/>
                <a:prstDash val="solid"/>
                <a:miter/>
              </a:ln>
            </p:spPr>
            <p:txBody>
              <a:bodyPr rtlCol="0" anchor="ctr"/>
              <a:lstStyle/>
              <a:p>
                <a:endParaRPr lang="en-US"/>
              </a:p>
            </p:txBody>
          </p:sp>
          <p:sp>
            <p:nvSpPr>
              <p:cNvPr id="99" name="Freeform 15">
                <a:extLst>
                  <a:ext uri="{FF2B5EF4-FFF2-40B4-BE49-F238E27FC236}">
                    <a16:creationId xmlns:a16="http://schemas.microsoft.com/office/drawing/2014/main" id="{0034552F-FC72-09D7-F511-B503821F9AB7}"/>
                  </a:ext>
                </a:extLst>
              </p:cNvPr>
              <p:cNvSpPr/>
              <p:nvPr/>
            </p:nvSpPr>
            <p:spPr>
              <a:xfrm>
                <a:off x="475038" y="5526011"/>
                <a:ext cx="265463" cy="2654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a:p>
            </p:txBody>
          </p:sp>
          <p:sp>
            <p:nvSpPr>
              <p:cNvPr id="101" name="Freeform 20">
                <a:extLst>
                  <a:ext uri="{FF2B5EF4-FFF2-40B4-BE49-F238E27FC236}">
                    <a16:creationId xmlns:a16="http://schemas.microsoft.com/office/drawing/2014/main" id="{38DE2E4C-D35B-5F34-DFB7-EF122D04F903}"/>
                  </a:ext>
                </a:extLst>
              </p:cNvPr>
              <p:cNvSpPr/>
              <p:nvPr/>
            </p:nvSpPr>
            <p:spPr>
              <a:xfrm>
                <a:off x="2946650" y="5924654"/>
                <a:ext cx="215883" cy="161687"/>
              </a:xfrm>
              <a:custGeom>
                <a:avLst/>
                <a:gdLst>
                  <a:gd name="connsiteX0" fmla="*/ 149686 w 215883"/>
                  <a:gd name="connsiteY0" fmla="*/ 129 h 161687"/>
                  <a:gd name="connsiteX1" fmla="*/ 0 w 215883"/>
                  <a:gd name="connsiteY1" fmla="*/ 149815 h 161687"/>
                  <a:gd name="connsiteX2" fmla="*/ 516 w 215883"/>
                  <a:gd name="connsiteY2" fmla="*/ 161687 h 161687"/>
                  <a:gd name="connsiteX3" fmla="*/ 215884 w 215883"/>
                  <a:gd name="connsiteY3" fmla="*/ 15356 h 161687"/>
                  <a:gd name="connsiteX4" fmla="*/ 149815 w 215883"/>
                  <a:gd name="connsiteY4" fmla="*/ 0 h 16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83" h="161687">
                    <a:moveTo>
                      <a:pt x="149686" y="129"/>
                    </a:moveTo>
                    <a:cubicBezTo>
                      <a:pt x="66972" y="129"/>
                      <a:pt x="0" y="67230"/>
                      <a:pt x="0" y="149815"/>
                    </a:cubicBezTo>
                    <a:cubicBezTo>
                      <a:pt x="0" y="153816"/>
                      <a:pt x="129" y="157816"/>
                      <a:pt x="516" y="161687"/>
                    </a:cubicBezTo>
                    <a:cubicBezTo>
                      <a:pt x="79359" y="123233"/>
                      <a:pt x="151751" y="73811"/>
                      <a:pt x="215884" y="15356"/>
                    </a:cubicBezTo>
                    <a:cubicBezTo>
                      <a:pt x="196012" y="5549"/>
                      <a:pt x="173559" y="0"/>
                      <a:pt x="149815" y="0"/>
                    </a:cubicBezTo>
                  </a:path>
                </a:pathLst>
              </a:custGeom>
              <a:solidFill>
                <a:schemeClr val="accent1">
                  <a:lumMod val="20000"/>
                  <a:lumOff val="80000"/>
                </a:schemeClr>
              </a:solidFill>
              <a:ln w="12874" cap="flat">
                <a:noFill/>
                <a:prstDash val="solid"/>
                <a:miter/>
              </a:ln>
            </p:spPr>
            <p:txBody>
              <a:bodyPr rtlCol="0" anchor="ctr"/>
              <a:lstStyle/>
              <a:p>
                <a:endParaRPr lang="en-US"/>
              </a:p>
            </p:txBody>
          </p:sp>
        </p:grpSp>
        <p:sp>
          <p:nvSpPr>
            <p:cNvPr id="13" name="Freeform 34">
              <a:extLst>
                <a:ext uri="{FF2B5EF4-FFF2-40B4-BE49-F238E27FC236}">
                  <a16:creationId xmlns:a16="http://schemas.microsoft.com/office/drawing/2014/main" id="{73403CFE-641B-71D2-97C6-68E73C55EF4E}"/>
                </a:ext>
              </a:extLst>
            </p:cNvPr>
            <p:cNvSpPr/>
            <p:nvPr/>
          </p:nvSpPr>
          <p:spPr>
            <a:xfrm>
              <a:off x="1526050" y="6243124"/>
              <a:ext cx="26969" cy="22065"/>
            </a:xfrm>
            <a:custGeom>
              <a:avLst/>
              <a:gdLst>
                <a:gd name="connsiteX0" fmla="*/ 18324 w 26969"/>
                <a:gd name="connsiteY0" fmla="*/ 22066 h 22065"/>
                <a:gd name="connsiteX1" fmla="*/ 0 w 26969"/>
                <a:gd name="connsiteY1" fmla="*/ 0 h 22065"/>
                <a:gd name="connsiteX2" fmla="*/ 26969 w 26969"/>
                <a:gd name="connsiteY2" fmla="*/ 17162 h 22065"/>
                <a:gd name="connsiteX3" fmla="*/ 18195 w 26969"/>
                <a:gd name="connsiteY3" fmla="*/ 22066 h 22065"/>
              </a:gdLst>
              <a:ahLst/>
              <a:cxnLst>
                <a:cxn ang="0">
                  <a:pos x="connsiteX0" y="connsiteY0"/>
                </a:cxn>
                <a:cxn ang="0">
                  <a:pos x="connsiteX1" y="connsiteY1"/>
                </a:cxn>
                <a:cxn ang="0">
                  <a:pos x="connsiteX2" y="connsiteY2"/>
                </a:cxn>
                <a:cxn ang="0">
                  <a:pos x="connsiteX3" y="connsiteY3"/>
                </a:cxn>
              </a:cxnLst>
              <a:rect l="l" t="t" r="r" b="b"/>
              <a:pathLst>
                <a:path w="26969" h="22065">
                  <a:moveTo>
                    <a:pt x="18324" y="22066"/>
                  </a:moveTo>
                  <a:cubicBezTo>
                    <a:pt x="12130" y="14840"/>
                    <a:pt x="6065" y="7355"/>
                    <a:pt x="0" y="0"/>
                  </a:cubicBezTo>
                  <a:cubicBezTo>
                    <a:pt x="9807" y="5549"/>
                    <a:pt x="18840" y="11226"/>
                    <a:pt x="26969" y="17162"/>
                  </a:cubicBezTo>
                  <a:lnTo>
                    <a:pt x="18195" y="22066"/>
                  </a:lnTo>
                  <a:close/>
                </a:path>
              </a:pathLst>
            </a:custGeom>
            <a:solidFill>
              <a:srgbClr val="FFFFFF"/>
            </a:solidFill>
            <a:ln w="12874" cap="flat">
              <a:noFill/>
              <a:prstDash val="solid"/>
              <a:miter/>
            </a:ln>
          </p:spPr>
          <p:txBody>
            <a:bodyPr rtlCol="0" anchor="ctr"/>
            <a:lstStyle/>
            <a:p>
              <a:endParaRPr lang="en-US"/>
            </a:p>
          </p:txBody>
        </p:sp>
        <p:grpSp>
          <p:nvGrpSpPr>
            <p:cNvPr id="14" name="Graphic 6">
              <a:extLst>
                <a:ext uri="{FF2B5EF4-FFF2-40B4-BE49-F238E27FC236}">
                  <a16:creationId xmlns:a16="http://schemas.microsoft.com/office/drawing/2014/main" id="{9C1238A7-B25D-7678-6830-C2FD9AFBAC15}"/>
                </a:ext>
              </a:extLst>
            </p:cNvPr>
            <p:cNvGrpSpPr/>
            <p:nvPr/>
          </p:nvGrpSpPr>
          <p:grpSpPr>
            <a:xfrm>
              <a:off x="2182347" y="4907925"/>
              <a:ext cx="448413" cy="151774"/>
              <a:chOff x="2182347" y="4907925"/>
              <a:chExt cx="448413" cy="151774"/>
            </a:xfrm>
          </p:grpSpPr>
          <p:grpSp>
            <p:nvGrpSpPr>
              <p:cNvPr id="56" name="Graphic 6">
                <a:extLst>
                  <a:ext uri="{FF2B5EF4-FFF2-40B4-BE49-F238E27FC236}">
                    <a16:creationId xmlns:a16="http://schemas.microsoft.com/office/drawing/2014/main" id="{F6BC9296-C0D3-9022-6435-B4412E5B2D26}"/>
                  </a:ext>
                </a:extLst>
              </p:cNvPr>
              <p:cNvGrpSpPr/>
              <p:nvPr/>
            </p:nvGrpSpPr>
            <p:grpSpPr>
              <a:xfrm>
                <a:off x="2182347" y="4907925"/>
                <a:ext cx="448413" cy="151774"/>
                <a:chOff x="2182347" y="4907925"/>
                <a:chExt cx="448413" cy="151774"/>
              </a:xfrm>
              <a:solidFill>
                <a:srgbClr val="7178AA"/>
              </a:solidFill>
            </p:grpSpPr>
            <p:sp>
              <p:nvSpPr>
                <p:cNvPr id="58" name="Freeform 149">
                  <a:extLst>
                    <a:ext uri="{FF2B5EF4-FFF2-40B4-BE49-F238E27FC236}">
                      <a16:creationId xmlns:a16="http://schemas.microsoft.com/office/drawing/2014/main" id="{F2AC83B6-ED74-4E1E-C41A-12F17CC5073C}"/>
                    </a:ext>
                  </a:extLst>
                </p:cNvPr>
                <p:cNvSpPr/>
                <p:nvPr/>
              </p:nvSpPr>
              <p:spPr>
                <a:xfrm>
                  <a:off x="2455587" y="5045696"/>
                  <a:ext cx="4582" cy="8454"/>
                </a:xfrm>
                <a:custGeom>
                  <a:avLst/>
                  <a:gdLst>
                    <a:gd name="connsiteX0" fmla="*/ 3034 w 4582"/>
                    <a:gd name="connsiteY0" fmla="*/ 1228 h 8454"/>
                    <a:gd name="connsiteX1" fmla="*/ 1228 w 4582"/>
                    <a:gd name="connsiteY1" fmla="*/ 66 h 8454"/>
                    <a:gd name="connsiteX2" fmla="*/ 66 w 4582"/>
                    <a:gd name="connsiteY2" fmla="*/ 2002 h 8454"/>
                    <a:gd name="connsiteX3" fmla="*/ 1486 w 4582"/>
                    <a:gd name="connsiteY3" fmla="*/ 8454 h 8454"/>
                    <a:gd name="connsiteX4" fmla="*/ 4583 w 4582"/>
                    <a:gd name="connsiteY4" fmla="*/ 7809 h 8454"/>
                    <a:gd name="connsiteX5" fmla="*/ 3163 w 4582"/>
                    <a:gd name="connsiteY5" fmla="*/ 1357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2" h="8454">
                      <a:moveTo>
                        <a:pt x="3034" y="1228"/>
                      </a:moveTo>
                      <a:cubicBezTo>
                        <a:pt x="2905" y="325"/>
                        <a:pt x="2002" y="-192"/>
                        <a:pt x="1228" y="66"/>
                      </a:cubicBezTo>
                      <a:cubicBezTo>
                        <a:pt x="325" y="325"/>
                        <a:pt x="-192" y="1099"/>
                        <a:pt x="66" y="2002"/>
                      </a:cubicBezTo>
                      <a:lnTo>
                        <a:pt x="1486" y="8454"/>
                      </a:lnTo>
                      <a:cubicBezTo>
                        <a:pt x="2518" y="8196"/>
                        <a:pt x="3551" y="7938"/>
                        <a:pt x="4583" y="7809"/>
                      </a:cubicBezTo>
                      <a:lnTo>
                        <a:pt x="3163" y="1357"/>
                      </a:lnTo>
                      <a:close/>
                    </a:path>
                  </a:pathLst>
                </a:custGeom>
                <a:solidFill>
                  <a:srgbClr val="7178AA"/>
                </a:solidFill>
                <a:ln w="12874" cap="flat">
                  <a:noFill/>
                  <a:prstDash val="solid"/>
                  <a:miter/>
                </a:ln>
              </p:spPr>
              <p:txBody>
                <a:bodyPr rtlCol="0" anchor="ctr"/>
                <a:lstStyle/>
                <a:p>
                  <a:endParaRPr lang="en-US"/>
                </a:p>
              </p:txBody>
            </p:sp>
            <p:sp>
              <p:nvSpPr>
                <p:cNvPr id="59" name="Freeform 150">
                  <a:extLst>
                    <a:ext uri="{FF2B5EF4-FFF2-40B4-BE49-F238E27FC236}">
                      <a16:creationId xmlns:a16="http://schemas.microsoft.com/office/drawing/2014/main" id="{8E23F577-4334-7FB4-3F0C-5C5865694FEF}"/>
                    </a:ext>
                  </a:extLst>
                </p:cNvPr>
                <p:cNvSpPr/>
                <p:nvPr/>
              </p:nvSpPr>
              <p:spPr>
                <a:xfrm>
                  <a:off x="2474426" y="5026824"/>
                  <a:ext cx="11422" cy="21003"/>
                </a:xfrm>
                <a:custGeom>
                  <a:avLst/>
                  <a:gdLst>
                    <a:gd name="connsiteX0" fmla="*/ 6390 w 11422"/>
                    <a:gd name="connsiteY0" fmla="*/ 3583 h 21003"/>
                    <a:gd name="connsiteX1" fmla="*/ 1873 w 11422"/>
                    <a:gd name="connsiteY1" fmla="*/ 99 h 21003"/>
                    <a:gd name="connsiteX2" fmla="*/ 325 w 11422"/>
                    <a:gd name="connsiteY2" fmla="*/ 5519 h 21003"/>
                    <a:gd name="connsiteX3" fmla="*/ 5487 w 11422"/>
                    <a:gd name="connsiteY3" fmla="*/ 21004 h 21003"/>
                    <a:gd name="connsiteX4" fmla="*/ 11422 w 11422"/>
                    <a:gd name="connsiteY4" fmla="*/ 19068 h 21003"/>
                    <a:gd name="connsiteX5" fmla="*/ 6261 w 11422"/>
                    <a:gd name="connsiteY5" fmla="*/ 3583 h 2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2" h="21003">
                      <a:moveTo>
                        <a:pt x="6390" y="3583"/>
                      </a:moveTo>
                      <a:cubicBezTo>
                        <a:pt x="5616" y="1132"/>
                        <a:pt x="3551" y="-417"/>
                        <a:pt x="1873" y="99"/>
                      </a:cubicBezTo>
                      <a:cubicBezTo>
                        <a:pt x="196" y="615"/>
                        <a:pt x="-449" y="3067"/>
                        <a:pt x="325" y="5519"/>
                      </a:cubicBezTo>
                      <a:lnTo>
                        <a:pt x="5487" y="21004"/>
                      </a:lnTo>
                      <a:cubicBezTo>
                        <a:pt x="7422" y="20358"/>
                        <a:pt x="9487" y="19713"/>
                        <a:pt x="11422" y="19068"/>
                      </a:cubicBezTo>
                      <a:lnTo>
                        <a:pt x="6261" y="3583"/>
                      </a:lnTo>
                      <a:close/>
                    </a:path>
                  </a:pathLst>
                </a:custGeom>
                <a:solidFill>
                  <a:srgbClr val="7178AA"/>
                </a:solidFill>
                <a:ln w="12874" cap="flat">
                  <a:noFill/>
                  <a:prstDash val="solid"/>
                  <a:miter/>
                </a:ln>
              </p:spPr>
              <p:txBody>
                <a:bodyPr rtlCol="0" anchor="ctr"/>
                <a:lstStyle/>
                <a:p>
                  <a:endParaRPr lang="en-US"/>
                </a:p>
              </p:txBody>
            </p:sp>
            <p:sp>
              <p:nvSpPr>
                <p:cNvPr id="60" name="Freeform 151">
                  <a:extLst>
                    <a:ext uri="{FF2B5EF4-FFF2-40B4-BE49-F238E27FC236}">
                      <a16:creationId xmlns:a16="http://schemas.microsoft.com/office/drawing/2014/main" id="{E2A158B3-37C3-6AE9-20C0-6BC3289F8564}"/>
                    </a:ext>
                  </a:extLst>
                </p:cNvPr>
                <p:cNvSpPr/>
                <p:nvPr/>
              </p:nvSpPr>
              <p:spPr>
                <a:xfrm>
                  <a:off x="2524808" y="5018396"/>
                  <a:ext cx="6333" cy="8139"/>
                </a:xfrm>
                <a:custGeom>
                  <a:avLst/>
                  <a:gdLst>
                    <a:gd name="connsiteX0" fmla="*/ 2978 w 6333"/>
                    <a:gd name="connsiteY0" fmla="*/ 785 h 8139"/>
                    <a:gd name="connsiteX1" fmla="*/ 785 w 6333"/>
                    <a:gd name="connsiteY1" fmla="*/ 269 h 8139"/>
                    <a:gd name="connsiteX2" fmla="*/ 269 w 6333"/>
                    <a:gd name="connsiteY2" fmla="*/ 2462 h 8139"/>
                    <a:gd name="connsiteX3" fmla="*/ 3624 w 6333"/>
                    <a:gd name="connsiteY3" fmla="*/ 8140 h 8139"/>
                    <a:gd name="connsiteX4" fmla="*/ 6333 w 6333"/>
                    <a:gd name="connsiteY4" fmla="*/ 6591 h 8139"/>
                    <a:gd name="connsiteX5" fmla="*/ 2978 w 6333"/>
                    <a:gd name="connsiteY5" fmla="*/ 914 h 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3" h="8139">
                      <a:moveTo>
                        <a:pt x="2978" y="785"/>
                      </a:moveTo>
                      <a:cubicBezTo>
                        <a:pt x="2591" y="10"/>
                        <a:pt x="1559" y="-248"/>
                        <a:pt x="785" y="269"/>
                      </a:cubicBezTo>
                      <a:cubicBezTo>
                        <a:pt x="10" y="656"/>
                        <a:pt x="-248" y="1688"/>
                        <a:pt x="269" y="2462"/>
                      </a:cubicBezTo>
                      <a:lnTo>
                        <a:pt x="3624" y="8140"/>
                      </a:lnTo>
                      <a:cubicBezTo>
                        <a:pt x="4527" y="7624"/>
                        <a:pt x="5430" y="7108"/>
                        <a:pt x="6333" y="6591"/>
                      </a:cubicBezTo>
                      <a:lnTo>
                        <a:pt x="2978" y="914"/>
                      </a:lnTo>
                      <a:close/>
                    </a:path>
                  </a:pathLst>
                </a:custGeom>
                <a:solidFill>
                  <a:srgbClr val="7178AA"/>
                </a:solidFill>
                <a:ln w="12874" cap="flat">
                  <a:noFill/>
                  <a:prstDash val="solid"/>
                  <a:miter/>
                </a:ln>
              </p:spPr>
              <p:txBody>
                <a:bodyPr rtlCol="0" anchor="ctr"/>
                <a:lstStyle/>
                <a:p>
                  <a:endParaRPr lang="en-US"/>
                </a:p>
              </p:txBody>
            </p:sp>
            <p:sp>
              <p:nvSpPr>
                <p:cNvPr id="61" name="Freeform 152">
                  <a:extLst>
                    <a:ext uri="{FF2B5EF4-FFF2-40B4-BE49-F238E27FC236}">
                      <a16:creationId xmlns:a16="http://schemas.microsoft.com/office/drawing/2014/main" id="{3FB8811A-7213-831C-16AC-1B468942F5E9}"/>
                    </a:ext>
                  </a:extLst>
                </p:cNvPr>
                <p:cNvSpPr/>
                <p:nvPr/>
              </p:nvSpPr>
              <p:spPr>
                <a:xfrm>
                  <a:off x="2502730" y="5029868"/>
                  <a:ext cx="5700" cy="8152"/>
                </a:xfrm>
                <a:custGeom>
                  <a:avLst/>
                  <a:gdLst>
                    <a:gd name="connsiteX0" fmla="*/ 2991 w 5700"/>
                    <a:gd name="connsiteY0" fmla="*/ 926 h 8152"/>
                    <a:gd name="connsiteX1" fmla="*/ 926 w 5700"/>
                    <a:gd name="connsiteY1" fmla="*/ 152 h 8152"/>
                    <a:gd name="connsiteX2" fmla="*/ 152 w 5700"/>
                    <a:gd name="connsiteY2" fmla="*/ 2217 h 8152"/>
                    <a:gd name="connsiteX3" fmla="*/ 2862 w 5700"/>
                    <a:gd name="connsiteY3" fmla="*/ 8152 h 8152"/>
                    <a:gd name="connsiteX4" fmla="*/ 5700 w 5700"/>
                    <a:gd name="connsiteY4" fmla="*/ 6862 h 8152"/>
                    <a:gd name="connsiteX5" fmla="*/ 2991 w 5700"/>
                    <a:gd name="connsiteY5" fmla="*/ 926 h 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0" h="8152">
                      <a:moveTo>
                        <a:pt x="2991" y="926"/>
                      </a:moveTo>
                      <a:cubicBezTo>
                        <a:pt x="2603" y="152"/>
                        <a:pt x="1700" y="-235"/>
                        <a:pt x="926" y="152"/>
                      </a:cubicBezTo>
                      <a:cubicBezTo>
                        <a:pt x="152" y="539"/>
                        <a:pt x="-235" y="1442"/>
                        <a:pt x="152" y="2217"/>
                      </a:cubicBezTo>
                      <a:lnTo>
                        <a:pt x="2862" y="8152"/>
                      </a:lnTo>
                      <a:cubicBezTo>
                        <a:pt x="3765" y="7765"/>
                        <a:pt x="4797" y="7378"/>
                        <a:pt x="5700" y="6862"/>
                      </a:cubicBezTo>
                      <a:lnTo>
                        <a:pt x="2991" y="926"/>
                      </a:lnTo>
                      <a:close/>
                    </a:path>
                  </a:pathLst>
                </a:custGeom>
                <a:solidFill>
                  <a:srgbClr val="7178AA"/>
                </a:solidFill>
                <a:ln w="12874" cap="flat">
                  <a:noFill/>
                  <a:prstDash val="solid"/>
                  <a:miter/>
                </a:ln>
              </p:spPr>
              <p:txBody>
                <a:bodyPr rtlCol="0" anchor="ctr"/>
                <a:lstStyle/>
                <a:p>
                  <a:endParaRPr lang="en-US"/>
                </a:p>
              </p:txBody>
            </p:sp>
            <p:sp>
              <p:nvSpPr>
                <p:cNvPr id="62" name="Freeform 153">
                  <a:extLst>
                    <a:ext uri="{FF2B5EF4-FFF2-40B4-BE49-F238E27FC236}">
                      <a16:creationId xmlns:a16="http://schemas.microsoft.com/office/drawing/2014/main" id="{6CB63BF9-91B6-0331-D606-01A21408F221}"/>
                    </a:ext>
                  </a:extLst>
                </p:cNvPr>
                <p:cNvSpPr/>
                <p:nvPr/>
              </p:nvSpPr>
              <p:spPr>
                <a:xfrm>
                  <a:off x="2430861" y="5049876"/>
                  <a:ext cx="3887" cy="8404"/>
                </a:xfrm>
                <a:custGeom>
                  <a:avLst/>
                  <a:gdLst>
                    <a:gd name="connsiteX0" fmla="*/ 3113 w 3887"/>
                    <a:gd name="connsiteY0" fmla="*/ 1436 h 8404"/>
                    <a:gd name="connsiteX1" fmla="*/ 1436 w 3887"/>
                    <a:gd name="connsiteY1" fmla="*/ 16 h 8404"/>
                    <a:gd name="connsiteX2" fmla="*/ 16 w 3887"/>
                    <a:gd name="connsiteY2" fmla="*/ 1823 h 8404"/>
                    <a:gd name="connsiteX3" fmla="*/ 791 w 3887"/>
                    <a:gd name="connsiteY3" fmla="*/ 8404 h 8404"/>
                    <a:gd name="connsiteX4" fmla="*/ 3888 w 3887"/>
                    <a:gd name="connsiteY4" fmla="*/ 8017 h 8404"/>
                    <a:gd name="connsiteX5" fmla="*/ 3113 w 3887"/>
                    <a:gd name="connsiteY5" fmla="*/ 1436 h 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 h="8404">
                      <a:moveTo>
                        <a:pt x="3113" y="1436"/>
                      </a:moveTo>
                      <a:cubicBezTo>
                        <a:pt x="3113" y="533"/>
                        <a:pt x="2210" y="-113"/>
                        <a:pt x="1436" y="16"/>
                      </a:cubicBezTo>
                      <a:cubicBezTo>
                        <a:pt x="533" y="16"/>
                        <a:pt x="-113" y="920"/>
                        <a:pt x="16" y="1823"/>
                      </a:cubicBezTo>
                      <a:lnTo>
                        <a:pt x="791" y="8404"/>
                      </a:lnTo>
                      <a:cubicBezTo>
                        <a:pt x="1823" y="8404"/>
                        <a:pt x="2855" y="8146"/>
                        <a:pt x="3888" y="8017"/>
                      </a:cubicBezTo>
                      <a:lnTo>
                        <a:pt x="3113" y="1436"/>
                      </a:lnTo>
                      <a:close/>
                    </a:path>
                  </a:pathLst>
                </a:custGeom>
                <a:solidFill>
                  <a:srgbClr val="7178AA"/>
                </a:solidFill>
                <a:ln w="12874" cap="flat">
                  <a:noFill/>
                  <a:prstDash val="solid"/>
                  <a:miter/>
                </a:ln>
              </p:spPr>
              <p:txBody>
                <a:bodyPr rtlCol="0" anchor="ctr"/>
                <a:lstStyle/>
                <a:p>
                  <a:endParaRPr lang="en-US"/>
                </a:p>
              </p:txBody>
            </p:sp>
            <p:sp>
              <p:nvSpPr>
                <p:cNvPr id="63" name="Freeform 154">
                  <a:extLst>
                    <a:ext uri="{FF2B5EF4-FFF2-40B4-BE49-F238E27FC236}">
                      <a16:creationId xmlns:a16="http://schemas.microsoft.com/office/drawing/2014/main" id="{B78165E9-2A8B-F26E-B370-E3EE8E650C6D}"/>
                    </a:ext>
                  </a:extLst>
                </p:cNvPr>
                <p:cNvSpPr/>
                <p:nvPr/>
              </p:nvSpPr>
              <p:spPr>
                <a:xfrm>
                  <a:off x="2380423" y="5050279"/>
                  <a:ext cx="3742" cy="8258"/>
                </a:xfrm>
                <a:custGeom>
                  <a:avLst/>
                  <a:gdLst>
                    <a:gd name="connsiteX0" fmla="*/ 3742 w 3742"/>
                    <a:gd name="connsiteY0" fmla="*/ 1677 h 8258"/>
                    <a:gd name="connsiteX1" fmla="*/ 2323 w 3742"/>
                    <a:gd name="connsiteY1" fmla="*/ 0 h 8258"/>
                    <a:gd name="connsiteX2" fmla="*/ 645 w 3742"/>
                    <a:gd name="connsiteY2" fmla="*/ 1419 h 8258"/>
                    <a:gd name="connsiteX3" fmla="*/ 0 w 3742"/>
                    <a:gd name="connsiteY3" fmla="*/ 8000 h 8258"/>
                    <a:gd name="connsiteX4" fmla="*/ 3097 w 3742"/>
                    <a:gd name="connsiteY4" fmla="*/ 8259 h 8258"/>
                    <a:gd name="connsiteX5" fmla="*/ 3742 w 3742"/>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 h="8258">
                      <a:moveTo>
                        <a:pt x="3742" y="1677"/>
                      </a:moveTo>
                      <a:cubicBezTo>
                        <a:pt x="3742" y="774"/>
                        <a:pt x="3226" y="0"/>
                        <a:pt x="2323" y="0"/>
                      </a:cubicBezTo>
                      <a:cubicBezTo>
                        <a:pt x="1419" y="0"/>
                        <a:pt x="645" y="516"/>
                        <a:pt x="645" y="1419"/>
                      </a:cubicBezTo>
                      <a:lnTo>
                        <a:pt x="0" y="8000"/>
                      </a:lnTo>
                      <a:cubicBezTo>
                        <a:pt x="1032" y="8000"/>
                        <a:pt x="2065" y="8129"/>
                        <a:pt x="3097" y="8259"/>
                      </a:cubicBezTo>
                      <a:lnTo>
                        <a:pt x="3742" y="1677"/>
                      </a:lnTo>
                      <a:close/>
                    </a:path>
                  </a:pathLst>
                </a:custGeom>
                <a:solidFill>
                  <a:srgbClr val="7178AA"/>
                </a:solidFill>
                <a:ln w="12874" cap="flat">
                  <a:noFill/>
                  <a:prstDash val="solid"/>
                  <a:miter/>
                </a:ln>
              </p:spPr>
              <p:txBody>
                <a:bodyPr rtlCol="0" anchor="ctr"/>
                <a:lstStyle/>
                <a:p>
                  <a:endParaRPr lang="en-US"/>
                </a:p>
              </p:txBody>
            </p:sp>
            <p:sp>
              <p:nvSpPr>
                <p:cNvPr id="64" name="Freeform 155">
                  <a:extLst>
                    <a:ext uri="{FF2B5EF4-FFF2-40B4-BE49-F238E27FC236}">
                      <a16:creationId xmlns:a16="http://schemas.microsoft.com/office/drawing/2014/main" id="{D168F494-3023-223A-67DE-EAF7F10759BD}"/>
                    </a:ext>
                  </a:extLst>
                </p:cNvPr>
                <p:cNvSpPr/>
                <p:nvPr/>
              </p:nvSpPr>
              <p:spPr>
                <a:xfrm>
                  <a:off x="2405973" y="5051441"/>
                  <a:ext cx="3225" cy="8258"/>
                </a:xfrm>
                <a:custGeom>
                  <a:avLst/>
                  <a:gdLst>
                    <a:gd name="connsiteX0" fmla="*/ 3097 w 3225"/>
                    <a:gd name="connsiteY0" fmla="*/ 1549 h 8258"/>
                    <a:gd name="connsiteX1" fmla="*/ 1549 w 3225"/>
                    <a:gd name="connsiteY1" fmla="*/ 0 h 8258"/>
                    <a:gd name="connsiteX2" fmla="*/ 0 w 3225"/>
                    <a:gd name="connsiteY2" fmla="*/ 1549 h 8258"/>
                    <a:gd name="connsiteX3" fmla="*/ 0 w 3225"/>
                    <a:gd name="connsiteY3" fmla="*/ 8259 h 8258"/>
                    <a:gd name="connsiteX4" fmla="*/ 3226 w 3225"/>
                    <a:gd name="connsiteY4" fmla="*/ 8259 h 8258"/>
                    <a:gd name="connsiteX5" fmla="*/ 3226 w 3225"/>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 h="8258">
                      <a:moveTo>
                        <a:pt x="3097" y="1549"/>
                      </a:moveTo>
                      <a:cubicBezTo>
                        <a:pt x="3097" y="645"/>
                        <a:pt x="2323" y="0"/>
                        <a:pt x="1549" y="0"/>
                      </a:cubicBezTo>
                      <a:cubicBezTo>
                        <a:pt x="645" y="0"/>
                        <a:pt x="0" y="774"/>
                        <a:pt x="0" y="1549"/>
                      </a:cubicBezTo>
                      <a:lnTo>
                        <a:pt x="0" y="8259"/>
                      </a:lnTo>
                      <a:cubicBezTo>
                        <a:pt x="1032" y="8259"/>
                        <a:pt x="2194" y="8259"/>
                        <a:pt x="3226" y="8259"/>
                      </a:cubicBezTo>
                      <a:lnTo>
                        <a:pt x="3226" y="1677"/>
                      </a:lnTo>
                      <a:close/>
                    </a:path>
                  </a:pathLst>
                </a:custGeom>
                <a:solidFill>
                  <a:srgbClr val="7178AA"/>
                </a:solidFill>
                <a:ln w="12874" cap="flat">
                  <a:noFill/>
                  <a:prstDash val="solid"/>
                  <a:miter/>
                </a:ln>
              </p:spPr>
              <p:txBody>
                <a:bodyPr rtlCol="0" anchor="ctr"/>
                <a:lstStyle/>
                <a:p>
                  <a:endParaRPr lang="en-US"/>
                </a:p>
              </p:txBody>
            </p:sp>
            <p:sp>
              <p:nvSpPr>
                <p:cNvPr id="65" name="Freeform 156">
                  <a:extLst>
                    <a:ext uri="{FF2B5EF4-FFF2-40B4-BE49-F238E27FC236}">
                      <a16:creationId xmlns:a16="http://schemas.microsoft.com/office/drawing/2014/main" id="{1BCD1B2F-BD6C-03E5-E3A9-DC391D471072}"/>
                    </a:ext>
                  </a:extLst>
                </p:cNvPr>
                <p:cNvSpPr/>
                <p:nvPr/>
              </p:nvSpPr>
              <p:spPr>
                <a:xfrm>
                  <a:off x="2352163" y="5020248"/>
                  <a:ext cx="15320" cy="35192"/>
                </a:xfrm>
                <a:custGeom>
                  <a:avLst/>
                  <a:gdLst>
                    <a:gd name="connsiteX0" fmla="*/ 9162 w 15320"/>
                    <a:gd name="connsiteY0" fmla="*/ 35192 h 35192"/>
                    <a:gd name="connsiteX1" fmla="*/ 15227 w 15320"/>
                    <a:gd name="connsiteY1" fmla="*/ 5642 h 35192"/>
                    <a:gd name="connsiteX2" fmla="*/ 11614 w 15320"/>
                    <a:gd name="connsiteY2" fmla="*/ 94 h 35192"/>
                    <a:gd name="connsiteX3" fmla="*/ 6065 w 15320"/>
                    <a:gd name="connsiteY3" fmla="*/ 3707 h 35192"/>
                    <a:gd name="connsiteX4" fmla="*/ 0 w 15320"/>
                    <a:gd name="connsiteY4" fmla="*/ 33257 h 35192"/>
                    <a:gd name="connsiteX5" fmla="*/ 4516 w 15320"/>
                    <a:gd name="connsiteY5" fmla="*/ 34289 h 35192"/>
                    <a:gd name="connsiteX6" fmla="*/ 9162 w 15320"/>
                    <a:gd name="connsiteY6" fmla="*/ 35063 h 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0" h="35192">
                      <a:moveTo>
                        <a:pt x="9162" y="35192"/>
                      </a:moveTo>
                      <a:lnTo>
                        <a:pt x="15227" y="5642"/>
                      </a:lnTo>
                      <a:cubicBezTo>
                        <a:pt x="15743" y="3061"/>
                        <a:pt x="14065" y="610"/>
                        <a:pt x="11614" y="94"/>
                      </a:cubicBezTo>
                      <a:cubicBezTo>
                        <a:pt x="9033" y="-423"/>
                        <a:pt x="6581" y="1255"/>
                        <a:pt x="6065" y="3707"/>
                      </a:cubicBezTo>
                      <a:lnTo>
                        <a:pt x="0" y="33257"/>
                      </a:lnTo>
                      <a:cubicBezTo>
                        <a:pt x="1548" y="33644"/>
                        <a:pt x="2968" y="34031"/>
                        <a:pt x="4516" y="34289"/>
                      </a:cubicBezTo>
                      <a:cubicBezTo>
                        <a:pt x="6065" y="34547"/>
                        <a:pt x="7613" y="34805"/>
                        <a:pt x="9162" y="35063"/>
                      </a:cubicBezTo>
                      <a:close/>
                    </a:path>
                  </a:pathLst>
                </a:custGeom>
                <a:solidFill>
                  <a:srgbClr val="7178AA"/>
                </a:solidFill>
                <a:ln w="12874" cap="flat">
                  <a:noFill/>
                  <a:prstDash val="solid"/>
                  <a:miter/>
                </a:ln>
              </p:spPr>
              <p:txBody>
                <a:bodyPr rtlCol="0" anchor="ctr"/>
                <a:lstStyle/>
                <a:p>
                  <a:endParaRPr lang="en-US"/>
                </a:p>
              </p:txBody>
            </p:sp>
            <p:sp>
              <p:nvSpPr>
                <p:cNvPr id="66" name="Freeform 157">
                  <a:extLst>
                    <a:ext uri="{FF2B5EF4-FFF2-40B4-BE49-F238E27FC236}">
                      <a16:creationId xmlns:a16="http://schemas.microsoft.com/office/drawing/2014/main" id="{44A30E81-DEEA-8E44-FCEC-0942600343A4}"/>
                    </a:ext>
                  </a:extLst>
                </p:cNvPr>
                <p:cNvSpPr/>
                <p:nvPr/>
              </p:nvSpPr>
              <p:spPr>
                <a:xfrm>
                  <a:off x="2622479" y="4907925"/>
                  <a:ext cx="8281" cy="5571"/>
                </a:xfrm>
                <a:custGeom>
                  <a:avLst/>
                  <a:gdLst>
                    <a:gd name="connsiteX0" fmla="*/ 2216 w 8281"/>
                    <a:gd name="connsiteY0" fmla="*/ 152 h 5571"/>
                    <a:gd name="connsiteX1" fmla="*/ 152 w 8281"/>
                    <a:gd name="connsiteY1" fmla="*/ 926 h 5571"/>
                    <a:gd name="connsiteX2" fmla="*/ 926 w 8281"/>
                    <a:gd name="connsiteY2" fmla="*/ 2991 h 5571"/>
                    <a:gd name="connsiteX3" fmla="*/ 6991 w 8281"/>
                    <a:gd name="connsiteY3" fmla="*/ 5572 h 5571"/>
                    <a:gd name="connsiteX4" fmla="*/ 8281 w 8281"/>
                    <a:gd name="connsiteY4" fmla="*/ 2733 h 5571"/>
                    <a:gd name="connsiteX5" fmla="*/ 2216 w 8281"/>
                    <a:gd name="connsiteY5" fmla="*/ 23 h 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1" h="5571">
                      <a:moveTo>
                        <a:pt x="2216" y="152"/>
                      </a:moveTo>
                      <a:cubicBezTo>
                        <a:pt x="1442" y="-235"/>
                        <a:pt x="539" y="152"/>
                        <a:pt x="152" y="926"/>
                      </a:cubicBezTo>
                      <a:cubicBezTo>
                        <a:pt x="-235" y="1700"/>
                        <a:pt x="152" y="2604"/>
                        <a:pt x="926" y="2991"/>
                      </a:cubicBezTo>
                      <a:lnTo>
                        <a:pt x="6991" y="5572"/>
                      </a:lnTo>
                      <a:cubicBezTo>
                        <a:pt x="7378" y="4668"/>
                        <a:pt x="7894" y="3636"/>
                        <a:pt x="8281" y="2733"/>
                      </a:cubicBezTo>
                      <a:lnTo>
                        <a:pt x="2216" y="23"/>
                      </a:lnTo>
                      <a:close/>
                    </a:path>
                  </a:pathLst>
                </a:custGeom>
                <a:solidFill>
                  <a:srgbClr val="7178AA"/>
                </a:solidFill>
                <a:ln w="12874" cap="flat">
                  <a:noFill/>
                  <a:prstDash val="solid"/>
                  <a:miter/>
                </a:ln>
              </p:spPr>
              <p:txBody>
                <a:bodyPr rtlCol="0" anchor="ctr"/>
                <a:lstStyle/>
                <a:p>
                  <a:endParaRPr lang="en-US"/>
                </a:p>
              </p:txBody>
            </p:sp>
            <p:sp>
              <p:nvSpPr>
                <p:cNvPr id="67" name="Freeform 159">
                  <a:extLst>
                    <a:ext uri="{FF2B5EF4-FFF2-40B4-BE49-F238E27FC236}">
                      <a16:creationId xmlns:a16="http://schemas.microsoft.com/office/drawing/2014/main" id="{7C24E84C-C7C0-D8A9-F51E-D8F5CB5293BF}"/>
                    </a:ext>
                  </a:extLst>
                </p:cNvPr>
                <p:cNvSpPr/>
                <p:nvPr/>
              </p:nvSpPr>
              <p:spPr>
                <a:xfrm>
                  <a:off x="2545578" y="5004639"/>
                  <a:ext cx="6597" cy="7702"/>
                </a:xfrm>
                <a:custGeom>
                  <a:avLst/>
                  <a:gdLst>
                    <a:gd name="connsiteX0" fmla="*/ 2855 w 6597"/>
                    <a:gd name="connsiteY0" fmla="*/ 605 h 7702"/>
                    <a:gd name="connsiteX1" fmla="*/ 662 w 6597"/>
                    <a:gd name="connsiteY1" fmla="*/ 218 h 7702"/>
                    <a:gd name="connsiteX2" fmla="*/ 275 w 6597"/>
                    <a:gd name="connsiteY2" fmla="*/ 2411 h 7702"/>
                    <a:gd name="connsiteX3" fmla="*/ 4146 w 6597"/>
                    <a:gd name="connsiteY3" fmla="*/ 7702 h 7702"/>
                    <a:gd name="connsiteX4" fmla="*/ 6597 w 6597"/>
                    <a:gd name="connsiteY4" fmla="*/ 5766 h 7702"/>
                    <a:gd name="connsiteX5" fmla="*/ 2726 w 6597"/>
                    <a:gd name="connsiteY5" fmla="*/ 476 h 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7" h="7702">
                      <a:moveTo>
                        <a:pt x="2855" y="605"/>
                      </a:moveTo>
                      <a:cubicBezTo>
                        <a:pt x="2339" y="-40"/>
                        <a:pt x="1307" y="-169"/>
                        <a:pt x="662" y="218"/>
                      </a:cubicBezTo>
                      <a:cubicBezTo>
                        <a:pt x="17" y="734"/>
                        <a:pt x="-242" y="1766"/>
                        <a:pt x="275" y="2411"/>
                      </a:cubicBezTo>
                      <a:lnTo>
                        <a:pt x="4146" y="7702"/>
                      </a:lnTo>
                      <a:cubicBezTo>
                        <a:pt x="4920" y="7057"/>
                        <a:pt x="5823" y="6412"/>
                        <a:pt x="6597" y="5766"/>
                      </a:cubicBezTo>
                      <a:lnTo>
                        <a:pt x="2726" y="476"/>
                      </a:lnTo>
                      <a:close/>
                    </a:path>
                  </a:pathLst>
                </a:custGeom>
                <a:solidFill>
                  <a:srgbClr val="7178AA"/>
                </a:solidFill>
                <a:ln w="12874" cap="flat">
                  <a:noFill/>
                  <a:prstDash val="solid"/>
                  <a:miter/>
                </a:ln>
              </p:spPr>
              <p:txBody>
                <a:bodyPr rtlCol="0" anchor="ctr"/>
                <a:lstStyle/>
                <a:p>
                  <a:endParaRPr lang="en-US"/>
                </a:p>
              </p:txBody>
            </p:sp>
            <p:sp>
              <p:nvSpPr>
                <p:cNvPr id="68" name="Freeform 161">
                  <a:extLst>
                    <a:ext uri="{FF2B5EF4-FFF2-40B4-BE49-F238E27FC236}">
                      <a16:creationId xmlns:a16="http://schemas.microsoft.com/office/drawing/2014/main" id="{3236BC62-EFE3-BB45-F3FA-9B2569D2A856}"/>
                    </a:ext>
                  </a:extLst>
                </p:cNvPr>
                <p:cNvSpPr/>
                <p:nvPr/>
              </p:nvSpPr>
              <p:spPr>
                <a:xfrm>
                  <a:off x="2564983" y="4988957"/>
                  <a:ext cx="7194" cy="7384"/>
                </a:xfrm>
                <a:custGeom>
                  <a:avLst/>
                  <a:gdLst>
                    <a:gd name="connsiteX0" fmla="*/ 2678 w 7194"/>
                    <a:gd name="connsiteY0" fmla="*/ 287 h 7384"/>
                    <a:gd name="connsiteX1" fmla="*/ 484 w 7194"/>
                    <a:gd name="connsiteY1" fmla="*/ 287 h 7384"/>
                    <a:gd name="connsiteX2" fmla="*/ 484 w 7194"/>
                    <a:gd name="connsiteY2" fmla="*/ 2480 h 7384"/>
                    <a:gd name="connsiteX3" fmla="*/ 4871 w 7194"/>
                    <a:gd name="connsiteY3" fmla="*/ 7384 h 7384"/>
                    <a:gd name="connsiteX4" fmla="*/ 7194 w 7194"/>
                    <a:gd name="connsiteY4" fmla="*/ 5190 h 7384"/>
                    <a:gd name="connsiteX5" fmla="*/ 2807 w 7194"/>
                    <a:gd name="connsiteY5" fmla="*/ 416 h 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4" h="7384">
                      <a:moveTo>
                        <a:pt x="2678" y="287"/>
                      </a:moveTo>
                      <a:cubicBezTo>
                        <a:pt x="2678" y="287"/>
                        <a:pt x="1129" y="-358"/>
                        <a:pt x="484" y="287"/>
                      </a:cubicBezTo>
                      <a:cubicBezTo>
                        <a:pt x="-161" y="803"/>
                        <a:pt x="-161" y="1835"/>
                        <a:pt x="484" y="2480"/>
                      </a:cubicBezTo>
                      <a:lnTo>
                        <a:pt x="4871" y="7384"/>
                      </a:lnTo>
                      <a:cubicBezTo>
                        <a:pt x="5646" y="6739"/>
                        <a:pt x="6420" y="5965"/>
                        <a:pt x="7194" y="5190"/>
                      </a:cubicBezTo>
                      <a:lnTo>
                        <a:pt x="2807" y="416"/>
                      </a:lnTo>
                      <a:close/>
                    </a:path>
                  </a:pathLst>
                </a:custGeom>
                <a:solidFill>
                  <a:srgbClr val="7178AA"/>
                </a:solidFill>
                <a:ln w="12874" cap="flat">
                  <a:noFill/>
                  <a:prstDash val="solid"/>
                  <a:miter/>
                </a:ln>
              </p:spPr>
              <p:txBody>
                <a:bodyPr rtlCol="0" anchor="ctr"/>
                <a:lstStyle/>
                <a:p>
                  <a:endParaRPr lang="en-US"/>
                </a:p>
              </p:txBody>
            </p:sp>
            <p:sp>
              <p:nvSpPr>
                <p:cNvPr id="69" name="Freeform 162">
                  <a:extLst>
                    <a:ext uri="{FF2B5EF4-FFF2-40B4-BE49-F238E27FC236}">
                      <a16:creationId xmlns:a16="http://schemas.microsoft.com/office/drawing/2014/main" id="{418BA4AF-0C4F-0DF0-836B-234826A67FF7}"/>
                    </a:ext>
                  </a:extLst>
                </p:cNvPr>
                <p:cNvSpPr/>
                <p:nvPr/>
              </p:nvSpPr>
              <p:spPr>
                <a:xfrm>
                  <a:off x="2597933" y="4951254"/>
                  <a:ext cx="7923" cy="6761"/>
                </a:xfrm>
                <a:custGeom>
                  <a:avLst/>
                  <a:gdLst>
                    <a:gd name="connsiteX0" fmla="*/ 2503 w 7923"/>
                    <a:gd name="connsiteY0" fmla="*/ 310 h 6761"/>
                    <a:gd name="connsiteX1" fmla="*/ 310 w 7923"/>
                    <a:gd name="connsiteY1" fmla="*/ 697 h 6761"/>
                    <a:gd name="connsiteX2" fmla="*/ 697 w 7923"/>
                    <a:gd name="connsiteY2" fmla="*/ 2890 h 6761"/>
                    <a:gd name="connsiteX3" fmla="*/ 6116 w 7923"/>
                    <a:gd name="connsiteY3" fmla="*/ 6762 h 6761"/>
                    <a:gd name="connsiteX4" fmla="*/ 7923 w 7923"/>
                    <a:gd name="connsiteY4" fmla="*/ 4181 h 6761"/>
                    <a:gd name="connsiteX5" fmla="*/ 2503 w 7923"/>
                    <a:gd name="connsiteY5" fmla="*/ 310 h 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 h="6761">
                      <a:moveTo>
                        <a:pt x="2503" y="310"/>
                      </a:moveTo>
                      <a:cubicBezTo>
                        <a:pt x="1729" y="-206"/>
                        <a:pt x="826" y="-77"/>
                        <a:pt x="310" y="697"/>
                      </a:cubicBezTo>
                      <a:cubicBezTo>
                        <a:pt x="-207" y="1471"/>
                        <a:pt x="-77" y="2374"/>
                        <a:pt x="697" y="2890"/>
                      </a:cubicBezTo>
                      <a:lnTo>
                        <a:pt x="6116" y="6762"/>
                      </a:lnTo>
                      <a:cubicBezTo>
                        <a:pt x="6762" y="5987"/>
                        <a:pt x="7407" y="5084"/>
                        <a:pt x="7923" y="4181"/>
                      </a:cubicBezTo>
                      <a:lnTo>
                        <a:pt x="2503" y="310"/>
                      </a:lnTo>
                      <a:close/>
                    </a:path>
                  </a:pathLst>
                </a:custGeom>
                <a:solidFill>
                  <a:srgbClr val="7178AA"/>
                </a:solidFill>
                <a:ln w="12874" cap="flat">
                  <a:noFill/>
                  <a:prstDash val="solid"/>
                  <a:miter/>
                </a:ln>
              </p:spPr>
              <p:txBody>
                <a:bodyPr rtlCol="0" anchor="ctr"/>
                <a:lstStyle/>
                <a:p>
                  <a:endParaRPr lang="en-US"/>
                </a:p>
              </p:txBody>
            </p:sp>
            <p:sp>
              <p:nvSpPr>
                <p:cNvPr id="70" name="Freeform 163">
                  <a:extLst>
                    <a:ext uri="{FF2B5EF4-FFF2-40B4-BE49-F238E27FC236}">
                      <a16:creationId xmlns:a16="http://schemas.microsoft.com/office/drawing/2014/main" id="{BBC7BFB3-FF97-745D-9A8B-461608090494}"/>
                    </a:ext>
                  </a:extLst>
                </p:cNvPr>
                <p:cNvSpPr/>
                <p:nvPr/>
              </p:nvSpPr>
              <p:spPr>
                <a:xfrm>
                  <a:off x="2572501" y="4962280"/>
                  <a:ext cx="18385" cy="17027"/>
                </a:xfrm>
                <a:custGeom>
                  <a:avLst/>
                  <a:gdLst>
                    <a:gd name="connsiteX0" fmla="*/ 6127 w 18385"/>
                    <a:gd name="connsiteY0" fmla="*/ 1542 h 17027"/>
                    <a:gd name="connsiteX1" fmla="*/ 578 w 18385"/>
                    <a:gd name="connsiteY1" fmla="*/ 768 h 17027"/>
                    <a:gd name="connsiteX2" fmla="*/ 1998 w 18385"/>
                    <a:gd name="connsiteY2" fmla="*/ 6188 h 17027"/>
                    <a:gd name="connsiteX3" fmla="*/ 14257 w 18385"/>
                    <a:gd name="connsiteY3" fmla="*/ 17027 h 17027"/>
                    <a:gd name="connsiteX4" fmla="*/ 18386 w 18385"/>
                    <a:gd name="connsiteY4" fmla="*/ 12382 h 17027"/>
                    <a:gd name="connsiteX5" fmla="*/ 6127 w 18385"/>
                    <a:gd name="connsiteY5" fmla="*/ 1542 h 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85" h="17027">
                      <a:moveTo>
                        <a:pt x="6127" y="1542"/>
                      </a:moveTo>
                      <a:cubicBezTo>
                        <a:pt x="4192" y="-135"/>
                        <a:pt x="1740" y="-522"/>
                        <a:pt x="578" y="768"/>
                      </a:cubicBezTo>
                      <a:cubicBezTo>
                        <a:pt x="-583" y="2058"/>
                        <a:pt x="62" y="4510"/>
                        <a:pt x="1998" y="6188"/>
                      </a:cubicBezTo>
                      <a:lnTo>
                        <a:pt x="14257" y="17027"/>
                      </a:lnTo>
                      <a:cubicBezTo>
                        <a:pt x="15676" y="15479"/>
                        <a:pt x="17096" y="13930"/>
                        <a:pt x="18386" y="12382"/>
                      </a:cubicBezTo>
                      <a:lnTo>
                        <a:pt x="6127" y="1542"/>
                      </a:lnTo>
                      <a:close/>
                    </a:path>
                  </a:pathLst>
                </a:custGeom>
                <a:solidFill>
                  <a:srgbClr val="7178AA"/>
                </a:solidFill>
                <a:ln w="12874" cap="flat">
                  <a:noFill/>
                  <a:prstDash val="solid"/>
                  <a:miter/>
                </a:ln>
              </p:spPr>
              <p:txBody>
                <a:bodyPr rtlCol="0" anchor="ctr"/>
                <a:lstStyle/>
                <a:p>
                  <a:endParaRPr lang="en-US"/>
                </a:p>
              </p:txBody>
            </p:sp>
            <p:sp>
              <p:nvSpPr>
                <p:cNvPr id="71" name="Freeform 164">
                  <a:extLst>
                    <a:ext uri="{FF2B5EF4-FFF2-40B4-BE49-F238E27FC236}">
                      <a16:creationId xmlns:a16="http://schemas.microsoft.com/office/drawing/2014/main" id="{3A58946D-AD7D-F989-EA1B-7486896A1E42}"/>
                    </a:ext>
                  </a:extLst>
                </p:cNvPr>
                <p:cNvSpPr/>
                <p:nvPr/>
              </p:nvSpPr>
              <p:spPr>
                <a:xfrm>
                  <a:off x="2611356" y="4930223"/>
                  <a:ext cx="8178" cy="6242"/>
                </a:xfrm>
                <a:custGeom>
                  <a:avLst/>
                  <a:gdLst>
                    <a:gd name="connsiteX0" fmla="*/ 2372 w 8178"/>
                    <a:gd name="connsiteY0" fmla="*/ 178 h 6242"/>
                    <a:gd name="connsiteX1" fmla="*/ 178 w 8178"/>
                    <a:gd name="connsiteY1" fmla="*/ 823 h 6242"/>
                    <a:gd name="connsiteX2" fmla="*/ 823 w 8178"/>
                    <a:gd name="connsiteY2" fmla="*/ 3017 h 6242"/>
                    <a:gd name="connsiteX3" fmla="*/ 6630 w 8178"/>
                    <a:gd name="connsiteY3" fmla="*/ 6243 h 6242"/>
                    <a:gd name="connsiteX4" fmla="*/ 8178 w 8178"/>
                    <a:gd name="connsiteY4" fmla="*/ 3533 h 6242"/>
                    <a:gd name="connsiteX5" fmla="*/ 2372 w 8178"/>
                    <a:gd name="connsiteY5" fmla="*/ 307 h 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8" h="6242">
                      <a:moveTo>
                        <a:pt x="2372" y="178"/>
                      </a:moveTo>
                      <a:cubicBezTo>
                        <a:pt x="1597" y="-209"/>
                        <a:pt x="694" y="49"/>
                        <a:pt x="178" y="823"/>
                      </a:cubicBezTo>
                      <a:cubicBezTo>
                        <a:pt x="-209" y="1597"/>
                        <a:pt x="49" y="2501"/>
                        <a:pt x="823" y="3017"/>
                      </a:cubicBezTo>
                      <a:lnTo>
                        <a:pt x="6630" y="6243"/>
                      </a:lnTo>
                      <a:cubicBezTo>
                        <a:pt x="7146" y="5339"/>
                        <a:pt x="7662" y="4436"/>
                        <a:pt x="8178" y="3533"/>
                      </a:cubicBezTo>
                      <a:lnTo>
                        <a:pt x="2372" y="307"/>
                      </a:lnTo>
                      <a:close/>
                    </a:path>
                  </a:pathLst>
                </a:custGeom>
                <a:solidFill>
                  <a:srgbClr val="7178AA"/>
                </a:solidFill>
                <a:ln w="12874" cap="flat">
                  <a:noFill/>
                  <a:prstDash val="solid"/>
                  <a:miter/>
                </a:ln>
              </p:spPr>
              <p:txBody>
                <a:bodyPr rtlCol="0" anchor="ctr"/>
                <a:lstStyle/>
                <a:p>
                  <a:endParaRPr lang="en-US"/>
                </a:p>
              </p:txBody>
            </p:sp>
            <p:sp>
              <p:nvSpPr>
                <p:cNvPr id="72" name="Freeform 166">
                  <a:extLst>
                    <a:ext uri="{FF2B5EF4-FFF2-40B4-BE49-F238E27FC236}">
                      <a16:creationId xmlns:a16="http://schemas.microsoft.com/office/drawing/2014/main" id="{23C5D2E9-B6DB-2A86-2F10-9BA768AF4C74}"/>
                    </a:ext>
                  </a:extLst>
                </p:cNvPr>
                <p:cNvSpPr/>
                <p:nvPr/>
              </p:nvSpPr>
              <p:spPr>
                <a:xfrm>
                  <a:off x="2193831" y="4933617"/>
                  <a:ext cx="8140" cy="6333"/>
                </a:xfrm>
                <a:custGeom>
                  <a:avLst/>
                  <a:gdLst>
                    <a:gd name="connsiteX0" fmla="*/ 7355 w 8140"/>
                    <a:gd name="connsiteY0" fmla="*/ 2978 h 6333"/>
                    <a:gd name="connsiteX1" fmla="*/ 7871 w 8140"/>
                    <a:gd name="connsiteY1" fmla="*/ 785 h 6333"/>
                    <a:gd name="connsiteX2" fmla="*/ 5678 w 8140"/>
                    <a:gd name="connsiteY2" fmla="*/ 269 h 6333"/>
                    <a:gd name="connsiteX3" fmla="*/ 0 w 8140"/>
                    <a:gd name="connsiteY3" fmla="*/ 3624 h 6333"/>
                    <a:gd name="connsiteX4" fmla="*/ 1549 w 8140"/>
                    <a:gd name="connsiteY4" fmla="*/ 6333 h 6333"/>
                    <a:gd name="connsiteX5" fmla="*/ 7226 w 8140"/>
                    <a:gd name="connsiteY5" fmla="*/ 2978 h 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0" h="6333">
                      <a:moveTo>
                        <a:pt x="7355" y="2978"/>
                      </a:moveTo>
                      <a:cubicBezTo>
                        <a:pt x="8130" y="2591"/>
                        <a:pt x="8388" y="1559"/>
                        <a:pt x="7871" y="785"/>
                      </a:cubicBezTo>
                      <a:cubicBezTo>
                        <a:pt x="7484" y="10"/>
                        <a:pt x="6452" y="-248"/>
                        <a:pt x="5678" y="269"/>
                      </a:cubicBezTo>
                      <a:lnTo>
                        <a:pt x="0" y="3624"/>
                      </a:lnTo>
                      <a:cubicBezTo>
                        <a:pt x="516" y="4527"/>
                        <a:pt x="1032" y="5430"/>
                        <a:pt x="1549" y="6333"/>
                      </a:cubicBezTo>
                      <a:lnTo>
                        <a:pt x="7226" y="2978"/>
                      </a:lnTo>
                      <a:close/>
                    </a:path>
                  </a:pathLst>
                </a:custGeom>
                <a:solidFill>
                  <a:srgbClr val="7178AA"/>
                </a:solidFill>
                <a:ln w="12874" cap="flat">
                  <a:noFill/>
                  <a:prstDash val="solid"/>
                  <a:miter/>
                </a:ln>
              </p:spPr>
              <p:txBody>
                <a:bodyPr rtlCol="0" anchor="ctr"/>
                <a:lstStyle/>
                <a:p>
                  <a:endParaRPr lang="en-US"/>
                </a:p>
              </p:txBody>
            </p:sp>
            <p:sp>
              <p:nvSpPr>
                <p:cNvPr id="73" name="Freeform 167">
                  <a:extLst>
                    <a:ext uri="{FF2B5EF4-FFF2-40B4-BE49-F238E27FC236}">
                      <a16:creationId xmlns:a16="http://schemas.microsoft.com/office/drawing/2014/main" id="{C0DD95EC-BD56-7677-EE38-5C93FB02CAD0}"/>
                    </a:ext>
                  </a:extLst>
                </p:cNvPr>
                <p:cNvSpPr/>
                <p:nvPr/>
              </p:nvSpPr>
              <p:spPr>
                <a:xfrm>
                  <a:off x="2182347" y="4911538"/>
                  <a:ext cx="8152" cy="5700"/>
                </a:xfrm>
                <a:custGeom>
                  <a:avLst/>
                  <a:gdLst>
                    <a:gd name="connsiteX0" fmla="*/ 7226 w 8152"/>
                    <a:gd name="connsiteY0" fmla="*/ 2991 h 5700"/>
                    <a:gd name="connsiteX1" fmla="*/ 8001 w 8152"/>
                    <a:gd name="connsiteY1" fmla="*/ 926 h 5700"/>
                    <a:gd name="connsiteX2" fmla="*/ 5936 w 8152"/>
                    <a:gd name="connsiteY2" fmla="*/ 152 h 5700"/>
                    <a:gd name="connsiteX3" fmla="*/ 0 w 8152"/>
                    <a:gd name="connsiteY3" fmla="*/ 2862 h 5700"/>
                    <a:gd name="connsiteX4" fmla="*/ 1290 w 8152"/>
                    <a:gd name="connsiteY4" fmla="*/ 5701 h 5700"/>
                    <a:gd name="connsiteX5" fmla="*/ 7226 w 8152"/>
                    <a:gd name="connsiteY5" fmla="*/ 2991 h 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2" h="5700">
                      <a:moveTo>
                        <a:pt x="7226" y="2991"/>
                      </a:moveTo>
                      <a:cubicBezTo>
                        <a:pt x="8001" y="2604"/>
                        <a:pt x="8388" y="1700"/>
                        <a:pt x="8001" y="926"/>
                      </a:cubicBezTo>
                      <a:cubicBezTo>
                        <a:pt x="7614" y="152"/>
                        <a:pt x="6710" y="-235"/>
                        <a:pt x="5936" y="152"/>
                      </a:cubicBezTo>
                      <a:lnTo>
                        <a:pt x="0" y="2862"/>
                      </a:lnTo>
                      <a:cubicBezTo>
                        <a:pt x="387" y="3765"/>
                        <a:pt x="774" y="4797"/>
                        <a:pt x="1290" y="5701"/>
                      </a:cubicBezTo>
                      <a:lnTo>
                        <a:pt x="7226" y="2991"/>
                      </a:lnTo>
                      <a:close/>
                    </a:path>
                  </a:pathLst>
                </a:custGeom>
                <a:solidFill>
                  <a:srgbClr val="7178AA"/>
                </a:solidFill>
                <a:ln w="12874" cap="flat">
                  <a:noFill/>
                  <a:prstDash val="solid"/>
                  <a:miter/>
                </a:ln>
              </p:spPr>
              <p:txBody>
                <a:bodyPr rtlCol="0" anchor="ctr"/>
                <a:lstStyle/>
                <a:p>
                  <a:endParaRPr lang="en-US"/>
                </a:p>
              </p:txBody>
            </p:sp>
            <p:sp>
              <p:nvSpPr>
                <p:cNvPr id="74" name="Freeform 172">
                  <a:extLst>
                    <a:ext uri="{FF2B5EF4-FFF2-40B4-BE49-F238E27FC236}">
                      <a16:creationId xmlns:a16="http://schemas.microsoft.com/office/drawing/2014/main" id="{CB4E65A5-D1B0-8039-8247-EF7220BA2B0F}"/>
                    </a:ext>
                  </a:extLst>
                </p:cNvPr>
                <p:cNvSpPr/>
                <p:nvPr/>
              </p:nvSpPr>
              <p:spPr>
                <a:xfrm>
                  <a:off x="2241060" y="4981697"/>
                  <a:ext cx="17027" cy="18385"/>
                </a:xfrm>
                <a:custGeom>
                  <a:avLst/>
                  <a:gdLst>
                    <a:gd name="connsiteX0" fmla="*/ 15485 w 17027"/>
                    <a:gd name="connsiteY0" fmla="*/ 6127 h 18385"/>
                    <a:gd name="connsiteX1" fmla="*/ 16259 w 17027"/>
                    <a:gd name="connsiteY1" fmla="*/ 578 h 18385"/>
                    <a:gd name="connsiteX2" fmla="*/ 10839 w 17027"/>
                    <a:gd name="connsiteY2" fmla="*/ 1998 h 18385"/>
                    <a:gd name="connsiteX3" fmla="*/ 0 w 17027"/>
                    <a:gd name="connsiteY3" fmla="*/ 14257 h 18385"/>
                    <a:gd name="connsiteX4" fmla="*/ 4645 w 17027"/>
                    <a:gd name="connsiteY4" fmla="*/ 18386 h 18385"/>
                    <a:gd name="connsiteX5" fmla="*/ 15485 w 17027"/>
                    <a:gd name="connsiteY5" fmla="*/ 6127 h 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7" h="18385">
                      <a:moveTo>
                        <a:pt x="15485" y="6127"/>
                      </a:moveTo>
                      <a:cubicBezTo>
                        <a:pt x="17162" y="4191"/>
                        <a:pt x="17549" y="1611"/>
                        <a:pt x="16259" y="578"/>
                      </a:cubicBezTo>
                      <a:cubicBezTo>
                        <a:pt x="14969" y="-583"/>
                        <a:pt x="12517" y="62"/>
                        <a:pt x="10839" y="1998"/>
                      </a:cubicBezTo>
                      <a:lnTo>
                        <a:pt x="0" y="14257"/>
                      </a:lnTo>
                      <a:cubicBezTo>
                        <a:pt x="1549" y="15676"/>
                        <a:pt x="3097" y="17095"/>
                        <a:pt x="4645" y="18386"/>
                      </a:cubicBezTo>
                      <a:lnTo>
                        <a:pt x="15485" y="6127"/>
                      </a:lnTo>
                      <a:close/>
                    </a:path>
                  </a:pathLst>
                </a:custGeom>
                <a:solidFill>
                  <a:srgbClr val="7178AA"/>
                </a:solidFill>
                <a:ln w="12874" cap="flat">
                  <a:noFill/>
                  <a:prstDash val="solid"/>
                  <a:miter/>
                </a:ln>
              </p:spPr>
              <p:txBody>
                <a:bodyPr rtlCol="0" anchor="ctr"/>
                <a:lstStyle/>
                <a:p>
                  <a:endParaRPr lang="en-US"/>
                </a:p>
              </p:txBody>
            </p:sp>
            <p:sp>
              <p:nvSpPr>
                <p:cNvPr id="75" name="Freeform 173">
                  <a:extLst>
                    <a:ext uri="{FF2B5EF4-FFF2-40B4-BE49-F238E27FC236}">
                      <a16:creationId xmlns:a16="http://schemas.microsoft.com/office/drawing/2014/main" id="{7BEE03B4-C6BF-1C32-E662-3FC78C56389A}"/>
                    </a:ext>
                  </a:extLst>
                </p:cNvPr>
                <p:cNvSpPr/>
                <p:nvPr/>
              </p:nvSpPr>
              <p:spPr>
                <a:xfrm>
                  <a:off x="2261965" y="5006870"/>
                  <a:ext cx="6761" cy="7923"/>
                </a:xfrm>
                <a:custGeom>
                  <a:avLst/>
                  <a:gdLst>
                    <a:gd name="connsiteX0" fmla="*/ 6452 w 6761"/>
                    <a:gd name="connsiteY0" fmla="*/ 2503 h 7923"/>
                    <a:gd name="connsiteX1" fmla="*/ 6065 w 6761"/>
                    <a:gd name="connsiteY1" fmla="*/ 310 h 7923"/>
                    <a:gd name="connsiteX2" fmla="*/ 3871 w 6761"/>
                    <a:gd name="connsiteY2" fmla="*/ 697 h 7923"/>
                    <a:gd name="connsiteX3" fmla="*/ 0 w 6761"/>
                    <a:gd name="connsiteY3" fmla="*/ 6116 h 7923"/>
                    <a:gd name="connsiteX4" fmla="*/ 2581 w 6761"/>
                    <a:gd name="connsiteY4" fmla="*/ 7923 h 7923"/>
                    <a:gd name="connsiteX5" fmla="*/ 6452 w 6761"/>
                    <a:gd name="connsiteY5" fmla="*/ 2503 h 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1" h="7923">
                      <a:moveTo>
                        <a:pt x="6452" y="2503"/>
                      </a:moveTo>
                      <a:cubicBezTo>
                        <a:pt x="6968" y="1858"/>
                        <a:pt x="6839" y="826"/>
                        <a:pt x="6065" y="310"/>
                      </a:cubicBezTo>
                      <a:cubicBezTo>
                        <a:pt x="5420" y="-206"/>
                        <a:pt x="4387" y="-77"/>
                        <a:pt x="3871" y="697"/>
                      </a:cubicBezTo>
                      <a:lnTo>
                        <a:pt x="0" y="6116"/>
                      </a:lnTo>
                      <a:cubicBezTo>
                        <a:pt x="903" y="6762"/>
                        <a:pt x="1677" y="7278"/>
                        <a:pt x="2581" y="7923"/>
                      </a:cubicBezTo>
                      <a:lnTo>
                        <a:pt x="6452" y="2503"/>
                      </a:lnTo>
                      <a:close/>
                    </a:path>
                  </a:pathLst>
                </a:custGeom>
                <a:solidFill>
                  <a:srgbClr val="7178AA"/>
                </a:solidFill>
                <a:ln w="12874" cap="flat">
                  <a:noFill/>
                  <a:prstDash val="solid"/>
                  <a:miter/>
                </a:ln>
              </p:spPr>
              <p:txBody>
                <a:bodyPr rtlCol="0" anchor="ctr"/>
                <a:lstStyle/>
                <a:p>
                  <a:endParaRPr lang="en-US"/>
                </a:p>
              </p:txBody>
            </p:sp>
            <p:sp>
              <p:nvSpPr>
                <p:cNvPr id="76" name="Freeform 174">
                  <a:extLst>
                    <a:ext uri="{FF2B5EF4-FFF2-40B4-BE49-F238E27FC236}">
                      <a16:creationId xmlns:a16="http://schemas.microsoft.com/office/drawing/2014/main" id="{D5B9BFDA-13C7-627A-D708-155E1AAB5615}"/>
                    </a:ext>
                  </a:extLst>
                </p:cNvPr>
                <p:cNvSpPr/>
                <p:nvPr/>
              </p:nvSpPr>
              <p:spPr>
                <a:xfrm>
                  <a:off x="2283514" y="5020293"/>
                  <a:ext cx="6242" cy="8178"/>
                </a:xfrm>
                <a:custGeom>
                  <a:avLst/>
                  <a:gdLst>
                    <a:gd name="connsiteX0" fmla="*/ 6065 w 6242"/>
                    <a:gd name="connsiteY0" fmla="*/ 2372 h 8178"/>
                    <a:gd name="connsiteX1" fmla="*/ 5420 w 6242"/>
                    <a:gd name="connsiteY1" fmla="*/ 178 h 8178"/>
                    <a:gd name="connsiteX2" fmla="*/ 3226 w 6242"/>
                    <a:gd name="connsiteY2" fmla="*/ 823 h 8178"/>
                    <a:gd name="connsiteX3" fmla="*/ 0 w 6242"/>
                    <a:gd name="connsiteY3" fmla="*/ 6630 h 8178"/>
                    <a:gd name="connsiteX4" fmla="*/ 2710 w 6242"/>
                    <a:gd name="connsiteY4" fmla="*/ 8178 h 8178"/>
                    <a:gd name="connsiteX5" fmla="*/ 5936 w 6242"/>
                    <a:gd name="connsiteY5" fmla="*/ 2372 h 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2" h="8178">
                      <a:moveTo>
                        <a:pt x="6065" y="2372"/>
                      </a:moveTo>
                      <a:cubicBezTo>
                        <a:pt x="6452" y="1597"/>
                        <a:pt x="6194" y="694"/>
                        <a:pt x="5420" y="178"/>
                      </a:cubicBezTo>
                      <a:cubicBezTo>
                        <a:pt x="4645" y="-209"/>
                        <a:pt x="3742" y="49"/>
                        <a:pt x="3226" y="823"/>
                      </a:cubicBezTo>
                      <a:lnTo>
                        <a:pt x="0" y="6630"/>
                      </a:lnTo>
                      <a:cubicBezTo>
                        <a:pt x="903" y="7146"/>
                        <a:pt x="1807" y="7662"/>
                        <a:pt x="2710" y="8178"/>
                      </a:cubicBezTo>
                      <a:lnTo>
                        <a:pt x="5936" y="2372"/>
                      </a:lnTo>
                      <a:close/>
                    </a:path>
                  </a:pathLst>
                </a:custGeom>
                <a:solidFill>
                  <a:srgbClr val="7178AA"/>
                </a:solidFill>
                <a:ln w="12874" cap="flat">
                  <a:noFill/>
                  <a:prstDash val="solid"/>
                  <a:miter/>
                </a:ln>
              </p:spPr>
              <p:txBody>
                <a:bodyPr rtlCol="0" anchor="ctr"/>
                <a:lstStyle/>
                <a:p>
                  <a:endParaRPr lang="en-US"/>
                </a:p>
              </p:txBody>
            </p:sp>
            <p:sp>
              <p:nvSpPr>
                <p:cNvPr id="77" name="Freeform 175">
                  <a:extLst>
                    <a:ext uri="{FF2B5EF4-FFF2-40B4-BE49-F238E27FC236}">
                      <a16:creationId xmlns:a16="http://schemas.microsoft.com/office/drawing/2014/main" id="{2514BEAC-A3E8-8FEB-7719-4A1478EC3600}"/>
                    </a:ext>
                  </a:extLst>
                </p:cNvPr>
                <p:cNvSpPr/>
                <p:nvPr/>
              </p:nvSpPr>
              <p:spPr>
                <a:xfrm>
                  <a:off x="2306483" y="5031546"/>
                  <a:ext cx="5571" cy="8281"/>
                </a:xfrm>
                <a:custGeom>
                  <a:avLst/>
                  <a:gdLst>
                    <a:gd name="connsiteX0" fmla="*/ 5420 w 5571"/>
                    <a:gd name="connsiteY0" fmla="*/ 2216 h 8281"/>
                    <a:gd name="connsiteX1" fmla="*/ 4645 w 5571"/>
                    <a:gd name="connsiteY1" fmla="*/ 152 h 8281"/>
                    <a:gd name="connsiteX2" fmla="*/ 2581 w 5571"/>
                    <a:gd name="connsiteY2" fmla="*/ 926 h 8281"/>
                    <a:gd name="connsiteX3" fmla="*/ 0 w 5571"/>
                    <a:gd name="connsiteY3" fmla="*/ 6991 h 8281"/>
                    <a:gd name="connsiteX4" fmla="*/ 2839 w 5571"/>
                    <a:gd name="connsiteY4" fmla="*/ 8281 h 8281"/>
                    <a:gd name="connsiteX5" fmla="*/ 5549 w 5571"/>
                    <a:gd name="connsiteY5" fmla="*/ 2216 h 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1" h="8281">
                      <a:moveTo>
                        <a:pt x="5420" y="2216"/>
                      </a:moveTo>
                      <a:cubicBezTo>
                        <a:pt x="5807" y="1442"/>
                        <a:pt x="5420" y="539"/>
                        <a:pt x="4645" y="152"/>
                      </a:cubicBezTo>
                      <a:cubicBezTo>
                        <a:pt x="3871" y="-235"/>
                        <a:pt x="2968" y="152"/>
                        <a:pt x="2581" y="926"/>
                      </a:cubicBezTo>
                      <a:lnTo>
                        <a:pt x="0" y="6991"/>
                      </a:lnTo>
                      <a:cubicBezTo>
                        <a:pt x="903" y="7378"/>
                        <a:pt x="1936" y="7894"/>
                        <a:pt x="2839" y="8281"/>
                      </a:cubicBezTo>
                      <a:lnTo>
                        <a:pt x="5549" y="2216"/>
                      </a:lnTo>
                      <a:close/>
                    </a:path>
                  </a:pathLst>
                </a:custGeom>
                <a:solidFill>
                  <a:srgbClr val="7178AA"/>
                </a:solidFill>
                <a:ln w="12874" cap="flat">
                  <a:noFill/>
                  <a:prstDash val="solid"/>
                  <a:miter/>
                </a:ln>
              </p:spPr>
              <p:txBody>
                <a:bodyPr rtlCol="0" anchor="ctr"/>
                <a:lstStyle/>
                <a:p>
                  <a:endParaRPr lang="en-US"/>
                </a:p>
              </p:txBody>
            </p:sp>
            <p:sp>
              <p:nvSpPr>
                <p:cNvPr id="78" name="Freeform 176">
                  <a:extLst>
                    <a:ext uri="{FF2B5EF4-FFF2-40B4-BE49-F238E27FC236}">
                      <a16:creationId xmlns:a16="http://schemas.microsoft.com/office/drawing/2014/main" id="{654FEB86-201B-476E-6A6A-CBBB279D3118}"/>
                    </a:ext>
                  </a:extLst>
                </p:cNvPr>
                <p:cNvSpPr/>
                <p:nvPr/>
              </p:nvSpPr>
              <p:spPr>
                <a:xfrm>
                  <a:off x="2330485" y="5040276"/>
                  <a:ext cx="4981" cy="8454"/>
                </a:xfrm>
                <a:custGeom>
                  <a:avLst/>
                  <a:gdLst>
                    <a:gd name="connsiteX0" fmla="*/ 4903 w 4981"/>
                    <a:gd name="connsiteY0" fmla="*/ 2003 h 8454"/>
                    <a:gd name="connsiteX1" fmla="*/ 3871 w 4981"/>
                    <a:gd name="connsiteY1" fmla="*/ 67 h 8454"/>
                    <a:gd name="connsiteX2" fmla="*/ 1936 w 4981"/>
                    <a:gd name="connsiteY2" fmla="*/ 1099 h 8454"/>
                    <a:gd name="connsiteX3" fmla="*/ 0 w 4981"/>
                    <a:gd name="connsiteY3" fmla="*/ 7422 h 8454"/>
                    <a:gd name="connsiteX4" fmla="*/ 2968 w 4981"/>
                    <a:gd name="connsiteY4" fmla="*/ 8455 h 8454"/>
                    <a:gd name="connsiteX5" fmla="*/ 4903 w 4981"/>
                    <a:gd name="connsiteY5" fmla="*/ 2132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1" h="8454">
                      <a:moveTo>
                        <a:pt x="4903" y="2003"/>
                      </a:moveTo>
                      <a:cubicBezTo>
                        <a:pt x="5162" y="1229"/>
                        <a:pt x="4774" y="325"/>
                        <a:pt x="3871" y="67"/>
                      </a:cubicBezTo>
                      <a:cubicBezTo>
                        <a:pt x="3097" y="-191"/>
                        <a:pt x="2194" y="325"/>
                        <a:pt x="1936" y="1099"/>
                      </a:cubicBezTo>
                      <a:lnTo>
                        <a:pt x="0" y="7422"/>
                      </a:lnTo>
                      <a:cubicBezTo>
                        <a:pt x="1032" y="7681"/>
                        <a:pt x="1936" y="8068"/>
                        <a:pt x="2968" y="8455"/>
                      </a:cubicBezTo>
                      <a:lnTo>
                        <a:pt x="4903" y="2132"/>
                      </a:lnTo>
                      <a:close/>
                    </a:path>
                  </a:pathLst>
                </a:custGeom>
                <a:solidFill>
                  <a:srgbClr val="7178AA"/>
                </a:solidFill>
                <a:ln w="12874" cap="flat">
                  <a:noFill/>
                  <a:prstDash val="solid"/>
                  <a:miter/>
                </a:ln>
              </p:spPr>
              <p:txBody>
                <a:bodyPr rtlCol="0" anchor="ctr"/>
                <a:lstStyle/>
                <a:p>
                  <a:endParaRPr lang="en-US"/>
                </a:p>
              </p:txBody>
            </p:sp>
            <p:sp>
              <p:nvSpPr>
                <p:cNvPr id="79" name="Freeform 177">
                  <a:extLst>
                    <a:ext uri="{FF2B5EF4-FFF2-40B4-BE49-F238E27FC236}">
                      <a16:creationId xmlns:a16="http://schemas.microsoft.com/office/drawing/2014/main" id="{87AD2B75-F5B3-587E-BA32-4088418AC55E}"/>
                    </a:ext>
                  </a:extLst>
                </p:cNvPr>
                <p:cNvSpPr/>
                <p:nvPr/>
              </p:nvSpPr>
              <p:spPr>
                <a:xfrm>
                  <a:off x="2207897" y="4954572"/>
                  <a:ext cx="7758" cy="6669"/>
                </a:xfrm>
                <a:custGeom>
                  <a:avLst/>
                  <a:gdLst>
                    <a:gd name="connsiteX0" fmla="*/ 7097 w 7758"/>
                    <a:gd name="connsiteY0" fmla="*/ 2799 h 6669"/>
                    <a:gd name="connsiteX1" fmla="*/ 7484 w 7758"/>
                    <a:gd name="connsiteY1" fmla="*/ 605 h 6669"/>
                    <a:gd name="connsiteX2" fmla="*/ 5290 w 7758"/>
                    <a:gd name="connsiteY2" fmla="*/ 218 h 6669"/>
                    <a:gd name="connsiteX3" fmla="*/ 0 w 7758"/>
                    <a:gd name="connsiteY3" fmla="*/ 4218 h 6669"/>
                    <a:gd name="connsiteX4" fmla="*/ 1936 w 7758"/>
                    <a:gd name="connsiteY4" fmla="*/ 6670 h 6669"/>
                    <a:gd name="connsiteX5" fmla="*/ 7226 w 7758"/>
                    <a:gd name="connsiteY5" fmla="*/ 2799 h 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8" h="6669">
                      <a:moveTo>
                        <a:pt x="7097" y="2799"/>
                      </a:moveTo>
                      <a:cubicBezTo>
                        <a:pt x="7742" y="2282"/>
                        <a:pt x="8000" y="1250"/>
                        <a:pt x="7484" y="605"/>
                      </a:cubicBezTo>
                      <a:cubicBezTo>
                        <a:pt x="6968" y="-40"/>
                        <a:pt x="5936" y="-169"/>
                        <a:pt x="5290" y="218"/>
                      </a:cubicBezTo>
                      <a:lnTo>
                        <a:pt x="0" y="4218"/>
                      </a:lnTo>
                      <a:cubicBezTo>
                        <a:pt x="645" y="4992"/>
                        <a:pt x="1290" y="5895"/>
                        <a:pt x="1936" y="6670"/>
                      </a:cubicBezTo>
                      <a:lnTo>
                        <a:pt x="7226" y="2799"/>
                      </a:lnTo>
                      <a:close/>
                    </a:path>
                  </a:pathLst>
                </a:custGeom>
                <a:solidFill>
                  <a:srgbClr val="7178AA"/>
                </a:solidFill>
                <a:ln w="12874" cap="flat">
                  <a:noFill/>
                  <a:prstDash val="solid"/>
                  <a:miter/>
                </a:ln>
              </p:spPr>
              <p:txBody>
                <a:bodyPr rtlCol="0" anchor="ctr"/>
                <a:lstStyle/>
                <a:p>
                  <a:endParaRPr lang="en-US"/>
                </a:p>
              </p:txBody>
            </p:sp>
            <p:sp>
              <p:nvSpPr>
                <p:cNvPr id="80" name="Freeform 178">
                  <a:extLst>
                    <a:ext uri="{FF2B5EF4-FFF2-40B4-BE49-F238E27FC236}">
                      <a16:creationId xmlns:a16="http://schemas.microsoft.com/office/drawing/2014/main" id="{BD633595-3816-DAC3-77D5-AD5666EBDBE0}"/>
                    </a:ext>
                  </a:extLst>
                </p:cNvPr>
                <p:cNvSpPr/>
                <p:nvPr/>
              </p:nvSpPr>
              <p:spPr>
                <a:xfrm>
                  <a:off x="2223898" y="4973920"/>
                  <a:ext cx="7384" cy="7193"/>
                </a:xfrm>
                <a:custGeom>
                  <a:avLst/>
                  <a:gdLst>
                    <a:gd name="connsiteX0" fmla="*/ 7097 w 7384"/>
                    <a:gd name="connsiteY0" fmla="*/ 2678 h 7193"/>
                    <a:gd name="connsiteX1" fmla="*/ 7097 w 7384"/>
                    <a:gd name="connsiteY1" fmla="*/ 484 h 7193"/>
                    <a:gd name="connsiteX2" fmla="*/ 4904 w 7384"/>
                    <a:gd name="connsiteY2" fmla="*/ 484 h 7193"/>
                    <a:gd name="connsiteX3" fmla="*/ 0 w 7384"/>
                    <a:gd name="connsiteY3" fmla="*/ 4871 h 7193"/>
                    <a:gd name="connsiteX4" fmla="*/ 2194 w 7384"/>
                    <a:gd name="connsiteY4" fmla="*/ 7194 h 7193"/>
                    <a:gd name="connsiteX5" fmla="*/ 6968 w 7384"/>
                    <a:gd name="connsiteY5" fmla="*/ 2807 h 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4" h="7193">
                      <a:moveTo>
                        <a:pt x="7097" y="2678"/>
                      </a:moveTo>
                      <a:cubicBezTo>
                        <a:pt x="7097" y="2678"/>
                        <a:pt x="7742" y="1129"/>
                        <a:pt x="7097" y="484"/>
                      </a:cubicBezTo>
                      <a:cubicBezTo>
                        <a:pt x="6452" y="-161"/>
                        <a:pt x="5549" y="-161"/>
                        <a:pt x="4904" y="484"/>
                      </a:cubicBezTo>
                      <a:lnTo>
                        <a:pt x="0" y="4871"/>
                      </a:lnTo>
                      <a:cubicBezTo>
                        <a:pt x="645" y="5645"/>
                        <a:pt x="1419" y="6420"/>
                        <a:pt x="2194" y="7194"/>
                      </a:cubicBezTo>
                      <a:lnTo>
                        <a:pt x="6968" y="2807"/>
                      </a:lnTo>
                      <a:close/>
                    </a:path>
                  </a:pathLst>
                </a:custGeom>
                <a:solidFill>
                  <a:srgbClr val="7178AA"/>
                </a:solidFill>
                <a:ln w="12874" cap="flat">
                  <a:noFill/>
                  <a:prstDash val="solid"/>
                  <a:miter/>
                </a:ln>
              </p:spPr>
              <p:txBody>
                <a:bodyPr rtlCol="0" anchor="ctr"/>
                <a:lstStyle/>
                <a:p>
                  <a:endParaRPr lang="en-US"/>
                </a:p>
              </p:txBody>
            </p:sp>
          </p:grpSp>
          <p:sp>
            <p:nvSpPr>
              <p:cNvPr id="57" name="Freeform 181">
                <a:extLst>
                  <a:ext uri="{FF2B5EF4-FFF2-40B4-BE49-F238E27FC236}">
                    <a16:creationId xmlns:a16="http://schemas.microsoft.com/office/drawing/2014/main" id="{0D86CFFA-B9EC-34B8-78DE-F0240F9208D9}"/>
                  </a:ext>
                </a:extLst>
              </p:cNvPr>
              <p:cNvSpPr/>
              <p:nvPr/>
            </p:nvSpPr>
            <p:spPr>
              <a:xfrm>
                <a:off x="2358849" y="4951057"/>
                <a:ext cx="33691" cy="60107"/>
              </a:xfrm>
              <a:custGeom>
                <a:avLst/>
                <a:gdLst>
                  <a:gd name="connsiteX0" fmla="*/ 33187 w 33691"/>
                  <a:gd name="connsiteY0" fmla="*/ 17798 h 60107"/>
                  <a:gd name="connsiteX1" fmla="*/ 32929 w 33691"/>
                  <a:gd name="connsiteY1" fmla="*/ 18830 h 60107"/>
                  <a:gd name="connsiteX2" fmla="*/ 26864 w 33691"/>
                  <a:gd name="connsiteY2" fmla="*/ 17540 h 60107"/>
                  <a:gd name="connsiteX3" fmla="*/ 27122 w 33691"/>
                  <a:gd name="connsiteY3" fmla="*/ 15991 h 60107"/>
                  <a:gd name="connsiteX4" fmla="*/ 21961 w 33691"/>
                  <a:gd name="connsiteY4" fmla="*/ 6313 h 60107"/>
                  <a:gd name="connsiteX5" fmla="*/ 12928 w 33691"/>
                  <a:gd name="connsiteY5" fmla="*/ 14314 h 60107"/>
                  <a:gd name="connsiteX6" fmla="*/ 10218 w 33691"/>
                  <a:gd name="connsiteY6" fmla="*/ 27347 h 60107"/>
                  <a:gd name="connsiteX7" fmla="*/ 20929 w 33691"/>
                  <a:gd name="connsiteY7" fmla="*/ 22959 h 60107"/>
                  <a:gd name="connsiteX8" fmla="*/ 28929 w 33691"/>
                  <a:gd name="connsiteY8" fmla="*/ 38960 h 60107"/>
                  <a:gd name="connsiteX9" fmla="*/ 27122 w 33691"/>
                  <a:gd name="connsiteY9" fmla="*/ 47735 h 60107"/>
                  <a:gd name="connsiteX10" fmla="*/ 10863 w 33691"/>
                  <a:gd name="connsiteY10" fmla="*/ 59736 h 60107"/>
                  <a:gd name="connsiteX11" fmla="*/ 540 w 33691"/>
                  <a:gd name="connsiteY11" fmla="*/ 42315 h 60107"/>
                  <a:gd name="connsiteX12" fmla="*/ 6605 w 33691"/>
                  <a:gd name="connsiteY12" fmla="*/ 12636 h 60107"/>
                  <a:gd name="connsiteX13" fmla="*/ 22993 w 33691"/>
                  <a:gd name="connsiteY13" fmla="*/ 377 h 60107"/>
                  <a:gd name="connsiteX14" fmla="*/ 33187 w 33691"/>
                  <a:gd name="connsiteY14" fmla="*/ 17669 h 60107"/>
                  <a:gd name="connsiteX15" fmla="*/ 8670 w 33691"/>
                  <a:gd name="connsiteY15" fmla="*/ 35476 h 60107"/>
                  <a:gd name="connsiteX16" fmla="*/ 6863 w 33691"/>
                  <a:gd name="connsiteY16" fmla="*/ 44251 h 60107"/>
                  <a:gd name="connsiteX17" fmla="*/ 12025 w 33691"/>
                  <a:gd name="connsiteY17" fmla="*/ 54058 h 60107"/>
                  <a:gd name="connsiteX18" fmla="*/ 20670 w 33691"/>
                  <a:gd name="connsiteY18" fmla="*/ 47090 h 60107"/>
                  <a:gd name="connsiteX19" fmla="*/ 22477 w 33691"/>
                  <a:gd name="connsiteY19" fmla="*/ 38315 h 60107"/>
                  <a:gd name="connsiteX20" fmla="*/ 17315 w 33691"/>
                  <a:gd name="connsiteY20" fmla="*/ 28508 h 60107"/>
                  <a:gd name="connsiteX21" fmla="*/ 8670 w 33691"/>
                  <a:gd name="connsiteY21" fmla="*/ 35476 h 6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91" h="60107">
                    <a:moveTo>
                      <a:pt x="33187" y="17798"/>
                    </a:moveTo>
                    <a:lnTo>
                      <a:pt x="32929" y="18830"/>
                    </a:lnTo>
                    <a:lnTo>
                      <a:pt x="26864" y="17540"/>
                    </a:lnTo>
                    <a:lnTo>
                      <a:pt x="27122" y="15991"/>
                    </a:lnTo>
                    <a:cubicBezTo>
                      <a:pt x="28155" y="10701"/>
                      <a:pt x="26606" y="7217"/>
                      <a:pt x="21961" y="6313"/>
                    </a:cubicBezTo>
                    <a:cubicBezTo>
                      <a:pt x="17057" y="5281"/>
                      <a:pt x="14218" y="7991"/>
                      <a:pt x="12928" y="14314"/>
                    </a:cubicBezTo>
                    <a:lnTo>
                      <a:pt x="10218" y="27347"/>
                    </a:lnTo>
                    <a:cubicBezTo>
                      <a:pt x="12541" y="23734"/>
                      <a:pt x="16283" y="22056"/>
                      <a:pt x="20929" y="22959"/>
                    </a:cubicBezTo>
                    <a:cubicBezTo>
                      <a:pt x="28413" y="24508"/>
                      <a:pt x="30606" y="30573"/>
                      <a:pt x="28929" y="38960"/>
                    </a:cubicBezTo>
                    <a:lnTo>
                      <a:pt x="27122" y="47735"/>
                    </a:lnTo>
                    <a:cubicBezTo>
                      <a:pt x="25316" y="56639"/>
                      <a:pt x="19767" y="61542"/>
                      <a:pt x="10863" y="59736"/>
                    </a:cubicBezTo>
                    <a:cubicBezTo>
                      <a:pt x="1831" y="57929"/>
                      <a:pt x="-1395" y="51219"/>
                      <a:pt x="540" y="42315"/>
                    </a:cubicBezTo>
                    <a:lnTo>
                      <a:pt x="6605" y="12636"/>
                    </a:lnTo>
                    <a:cubicBezTo>
                      <a:pt x="8541" y="3345"/>
                      <a:pt x="13831" y="-1429"/>
                      <a:pt x="22993" y="377"/>
                    </a:cubicBezTo>
                    <a:cubicBezTo>
                      <a:pt x="32026" y="2184"/>
                      <a:pt x="34994" y="8765"/>
                      <a:pt x="33187" y="17669"/>
                    </a:cubicBezTo>
                    <a:close/>
                    <a:moveTo>
                      <a:pt x="8670" y="35476"/>
                    </a:moveTo>
                    <a:lnTo>
                      <a:pt x="6863" y="44251"/>
                    </a:lnTo>
                    <a:cubicBezTo>
                      <a:pt x="5831" y="49542"/>
                      <a:pt x="7250" y="53155"/>
                      <a:pt x="12025" y="54058"/>
                    </a:cubicBezTo>
                    <a:cubicBezTo>
                      <a:pt x="16670" y="54961"/>
                      <a:pt x="19509" y="52251"/>
                      <a:pt x="20670" y="47090"/>
                    </a:cubicBezTo>
                    <a:lnTo>
                      <a:pt x="22477" y="38315"/>
                    </a:lnTo>
                    <a:cubicBezTo>
                      <a:pt x="23509" y="33025"/>
                      <a:pt x="21961" y="29411"/>
                      <a:pt x="17315" y="28508"/>
                    </a:cubicBezTo>
                    <a:cubicBezTo>
                      <a:pt x="12541" y="27605"/>
                      <a:pt x="9831" y="30315"/>
                      <a:pt x="8670" y="35476"/>
                    </a:cubicBezTo>
                    <a:close/>
                  </a:path>
                </a:pathLst>
              </a:custGeom>
              <a:solidFill>
                <a:srgbClr val="7178AA"/>
              </a:solidFill>
              <a:ln w="12874" cap="flat">
                <a:noFill/>
                <a:prstDash val="solid"/>
                <a:miter/>
              </a:ln>
            </p:spPr>
            <p:txBody>
              <a:bodyPr rtlCol="0" anchor="ctr"/>
              <a:lstStyle/>
              <a:p>
                <a:endParaRPr lang="en-US"/>
              </a:p>
            </p:txBody>
          </p:sp>
        </p:grpSp>
        <p:grpSp>
          <p:nvGrpSpPr>
            <p:cNvPr id="15" name="Graphic 6">
              <a:extLst>
                <a:ext uri="{FF2B5EF4-FFF2-40B4-BE49-F238E27FC236}">
                  <a16:creationId xmlns:a16="http://schemas.microsoft.com/office/drawing/2014/main" id="{0B5B51C5-DD72-198D-1005-7D2A541BC4E2}"/>
                </a:ext>
              </a:extLst>
            </p:cNvPr>
            <p:cNvGrpSpPr/>
            <p:nvPr/>
          </p:nvGrpSpPr>
          <p:grpSpPr>
            <a:xfrm>
              <a:off x="1250808" y="4903045"/>
              <a:ext cx="1651581" cy="1438666"/>
              <a:chOff x="1250808" y="4903045"/>
              <a:chExt cx="1651581" cy="1438666"/>
            </a:xfrm>
          </p:grpSpPr>
          <p:sp>
            <p:nvSpPr>
              <p:cNvPr id="28" name="Freeform 194">
                <a:extLst>
                  <a:ext uri="{FF2B5EF4-FFF2-40B4-BE49-F238E27FC236}">
                    <a16:creationId xmlns:a16="http://schemas.microsoft.com/office/drawing/2014/main" id="{AAEDF02A-18F4-2191-A478-0CB530AF9C79}"/>
                  </a:ext>
                </a:extLst>
              </p:cNvPr>
              <p:cNvSpPr/>
              <p:nvPr/>
            </p:nvSpPr>
            <p:spPr>
              <a:xfrm>
                <a:off x="1697157" y="4903045"/>
                <a:ext cx="1205232" cy="1436472"/>
              </a:xfrm>
              <a:custGeom>
                <a:avLst/>
                <a:gdLst>
                  <a:gd name="connsiteX0" fmla="*/ 547387 w 1205232"/>
                  <a:gd name="connsiteY0" fmla="*/ 0 h 1436472"/>
                  <a:gd name="connsiteX1" fmla="*/ 0 w 1205232"/>
                  <a:gd name="connsiteY1" fmla="*/ 663523 h 1436472"/>
                  <a:gd name="connsiteX2" fmla="*/ 880826 w 1205232"/>
                  <a:gd name="connsiteY2" fmla="*/ 1428472 h 1436472"/>
                  <a:gd name="connsiteX3" fmla="*/ 1073354 w 1205232"/>
                  <a:gd name="connsiteY3" fmla="*/ 1436473 h 1436472"/>
                  <a:gd name="connsiteX4" fmla="*/ 1205233 w 1205232"/>
                  <a:gd name="connsiteY4" fmla="*/ 1278141 h 1436472"/>
                  <a:gd name="connsiteX5" fmla="*/ 1204072 w 1205232"/>
                  <a:gd name="connsiteY5" fmla="*/ 0 h 1436472"/>
                  <a:gd name="connsiteX6" fmla="*/ 547387 w 1205232"/>
                  <a:gd name="connsiteY6" fmla="*/ 0 h 143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232" h="1436472">
                    <a:moveTo>
                      <a:pt x="547387" y="0"/>
                    </a:moveTo>
                    <a:lnTo>
                      <a:pt x="0" y="663523"/>
                    </a:lnTo>
                    <a:lnTo>
                      <a:pt x="880826" y="1428472"/>
                    </a:lnTo>
                    <a:lnTo>
                      <a:pt x="1073354" y="1436473"/>
                    </a:lnTo>
                    <a:lnTo>
                      <a:pt x="1205233" y="1278141"/>
                    </a:lnTo>
                    <a:lnTo>
                      <a:pt x="1204072" y="0"/>
                    </a:lnTo>
                    <a:lnTo>
                      <a:pt x="547387" y="0"/>
                    </a:lnTo>
                    <a:close/>
                  </a:path>
                </a:pathLst>
              </a:custGeom>
              <a:solidFill>
                <a:schemeClr val="accent1"/>
              </a:solidFill>
              <a:ln w="12874" cap="flat">
                <a:noFill/>
                <a:prstDash val="solid"/>
                <a:miter/>
              </a:ln>
            </p:spPr>
            <p:txBody>
              <a:bodyPr rtlCol="0" anchor="ctr"/>
              <a:lstStyle/>
              <a:p>
                <a:endParaRPr lang="en-US"/>
              </a:p>
            </p:txBody>
          </p:sp>
          <p:sp>
            <p:nvSpPr>
              <p:cNvPr id="29" name="Freeform 195">
                <a:extLst>
                  <a:ext uri="{FF2B5EF4-FFF2-40B4-BE49-F238E27FC236}">
                    <a16:creationId xmlns:a16="http://schemas.microsoft.com/office/drawing/2014/main" id="{DC921598-1F00-DE50-5DA2-EA7E7478DA49}"/>
                  </a:ext>
                </a:extLst>
              </p:cNvPr>
              <p:cNvSpPr/>
              <p:nvPr/>
            </p:nvSpPr>
            <p:spPr>
              <a:xfrm>
                <a:off x="1253260" y="4998147"/>
                <a:ext cx="1534671" cy="1343563"/>
              </a:xfrm>
              <a:custGeom>
                <a:avLst/>
                <a:gdLst>
                  <a:gd name="connsiteX0" fmla="*/ 1534672 w 1534671"/>
                  <a:gd name="connsiteY0" fmla="*/ 1055288 h 1343563"/>
                  <a:gd name="connsiteX1" fmla="*/ 1533123 w 1534671"/>
                  <a:gd name="connsiteY1" fmla="*/ 0 h 1343563"/>
                  <a:gd name="connsiteX2" fmla="*/ 0 w 1534671"/>
                  <a:gd name="connsiteY2" fmla="*/ 2194 h 1343563"/>
                  <a:gd name="connsiteX3" fmla="*/ 1677 w 1534671"/>
                  <a:gd name="connsiteY3" fmla="*/ 1343564 h 1343563"/>
                  <a:gd name="connsiteX4" fmla="*/ 1228976 w 1534671"/>
                  <a:gd name="connsiteY4" fmla="*/ 1341757 h 1343563"/>
                  <a:gd name="connsiteX5" fmla="*/ 1227170 w 1534671"/>
                  <a:gd name="connsiteY5" fmla="*/ 1343564 h 1343563"/>
                  <a:gd name="connsiteX6" fmla="*/ 1534672 w 1534671"/>
                  <a:gd name="connsiteY6" fmla="*/ 1343047 h 1343563"/>
                  <a:gd name="connsiteX7" fmla="*/ 1534285 w 1534671"/>
                  <a:gd name="connsiteY7" fmla="*/ 1055676 h 1343563"/>
                  <a:gd name="connsiteX8" fmla="*/ 1534672 w 1534671"/>
                  <a:gd name="connsiteY8" fmla="*/ 1055288 h 134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671" h="1343563">
                    <a:moveTo>
                      <a:pt x="1534672" y="1055288"/>
                    </a:moveTo>
                    <a:lnTo>
                      <a:pt x="1533123" y="0"/>
                    </a:lnTo>
                    <a:lnTo>
                      <a:pt x="0" y="2194"/>
                    </a:lnTo>
                    <a:lnTo>
                      <a:pt x="1677" y="1343564"/>
                    </a:lnTo>
                    <a:lnTo>
                      <a:pt x="1228976" y="1341757"/>
                    </a:lnTo>
                    <a:lnTo>
                      <a:pt x="1227170" y="1343564"/>
                    </a:lnTo>
                    <a:lnTo>
                      <a:pt x="1534672" y="1343047"/>
                    </a:lnTo>
                    <a:lnTo>
                      <a:pt x="1534285" y="1055676"/>
                    </a:lnTo>
                    <a:lnTo>
                      <a:pt x="1534672" y="1055288"/>
                    </a:lnTo>
                    <a:close/>
                  </a:path>
                </a:pathLst>
              </a:custGeom>
              <a:solidFill>
                <a:srgbClr val="FFFFFF"/>
              </a:solidFill>
              <a:ln w="12874" cap="flat">
                <a:noFill/>
                <a:prstDash val="solid"/>
                <a:miter/>
              </a:ln>
            </p:spPr>
            <p:txBody>
              <a:bodyPr rtlCol="0" anchor="ctr"/>
              <a:lstStyle/>
              <a:p>
                <a:endParaRPr lang="en-US"/>
              </a:p>
            </p:txBody>
          </p:sp>
          <p:grpSp>
            <p:nvGrpSpPr>
              <p:cNvPr id="30" name="Graphic 6">
                <a:extLst>
                  <a:ext uri="{FF2B5EF4-FFF2-40B4-BE49-F238E27FC236}">
                    <a16:creationId xmlns:a16="http://schemas.microsoft.com/office/drawing/2014/main" id="{56F9CC16-DA24-91C5-1216-91766555242C}"/>
                  </a:ext>
                </a:extLst>
              </p:cNvPr>
              <p:cNvGrpSpPr/>
              <p:nvPr/>
            </p:nvGrpSpPr>
            <p:grpSpPr>
              <a:xfrm>
                <a:off x="1370820" y="5293807"/>
                <a:ext cx="1016384" cy="146208"/>
                <a:chOff x="1370820" y="5293807"/>
                <a:chExt cx="1016384" cy="146208"/>
              </a:xfrm>
            </p:grpSpPr>
            <p:sp>
              <p:nvSpPr>
                <p:cNvPr id="52" name="Freeform 197">
                  <a:extLst>
                    <a:ext uri="{FF2B5EF4-FFF2-40B4-BE49-F238E27FC236}">
                      <a16:creationId xmlns:a16="http://schemas.microsoft.com/office/drawing/2014/main" id="{967FFE95-F05D-7771-07E1-091C1DBA254E}"/>
                    </a:ext>
                  </a:extLst>
                </p:cNvPr>
                <p:cNvSpPr/>
                <p:nvPr/>
              </p:nvSpPr>
              <p:spPr>
                <a:xfrm rot="-5377800">
                  <a:off x="1392044" y="5273615"/>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3" name="Freeform 198">
                  <a:extLst>
                    <a:ext uri="{FF2B5EF4-FFF2-40B4-BE49-F238E27FC236}">
                      <a16:creationId xmlns:a16="http://schemas.microsoft.com/office/drawing/2014/main" id="{B88E74CE-ADD5-DB81-751A-1004C4158281}"/>
                    </a:ext>
                  </a:extLst>
                </p:cNvPr>
                <p:cNvSpPr/>
                <p:nvPr/>
              </p:nvSpPr>
              <p:spPr>
                <a:xfrm>
                  <a:off x="1649025" y="5295713"/>
                  <a:ext cx="181946" cy="140653"/>
                </a:xfrm>
                <a:custGeom>
                  <a:avLst/>
                  <a:gdLst>
                    <a:gd name="connsiteX0" fmla="*/ 181043 w 181946"/>
                    <a:gd name="connsiteY0" fmla="*/ 140654 h 140653"/>
                    <a:gd name="connsiteX1" fmla="*/ 0 w 181946"/>
                    <a:gd name="connsiteY1" fmla="*/ 139492 h 140653"/>
                    <a:gd name="connsiteX2" fmla="*/ 1032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492"/>
                      </a:lnTo>
                      <a:lnTo>
                        <a:pt x="1032" y="0"/>
                      </a:lnTo>
                      <a:lnTo>
                        <a:pt x="181946" y="116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4" name="Freeform 199">
                  <a:extLst>
                    <a:ext uri="{FF2B5EF4-FFF2-40B4-BE49-F238E27FC236}">
                      <a16:creationId xmlns:a16="http://schemas.microsoft.com/office/drawing/2014/main" id="{4F8AE6BE-3B9F-8533-0AB1-B7DC9531E6DF}"/>
                    </a:ext>
                  </a:extLst>
                </p:cNvPr>
                <p:cNvSpPr/>
                <p:nvPr/>
              </p:nvSpPr>
              <p:spPr>
                <a:xfrm rot="-5376600">
                  <a:off x="1948270" y="5277255"/>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solidFill>
                <a:ln w="12874" cap="flat">
                  <a:noFill/>
                  <a:prstDash val="solid"/>
                  <a:miter/>
                </a:ln>
              </p:spPr>
              <p:txBody>
                <a:bodyPr rtlCol="0" anchor="ctr"/>
                <a:lstStyle/>
                <a:p>
                  <a:endParaRPr lang="en-US"/>
                </a:p>
              </p:txBody>
            </p:sp>
            <p:sp>
              <p:nvSpPr>
                <p:cNvPr id="55" name="Freeform 200">
                  <a:extLst>
                    <a:ext uri="{FF2B5EF4-FFF2-40B4-BE49-F238E27FC236}">
                      <a16:creationId xmlns:a16="http://schemas.microsoft.com/office/drawing/2014/main" id="{2AD9808A-413F-6E03-8DE5-938B8D3D1286}"/>
                    </a:ext>
                  </a:extLst>
                </p:cNvPr>
                <p:cNvSpPr/>
                <p:nvPr/>
              </p:nvSpPr>
              <p:spPr>
                <a:xfrm rot="-5377200">
                  <a:off x="2226476" y="5279150"/>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31" name="Graphic 6">
                <a:extLst>
                  <a:ext uri="{FF2B5EF4-FFF2-40B4-BE49-F238E27FC236}">
                    <a16:creationId xmlns:a16="http://schemas.microsoft.com/office/drawing/2014/main" id="{CD07D34D-A2C6-80BC-C4F5-A890D4791F47}"/>
                  </a:ext>
                </a:extLst>
              </p:cNvPr>
              <p:cNvGrpSpPr/>
              <p:nvPr/>
            </p:nvGrpSpPr>
            <p:grpSpPr>
              <a:xfrm>
                <a:off x="1369183" y="5526153"/>
                <a:ext cx="1016301" cy="146244"/>
                <a:chOff x="1369183" y="5526153"/>
                <a:chExt cx="1016301" cy="146244"/>
              </a:xfrm>
              <a:solidFill>
                <a:srgbClr val="BFD4F8"/>
              </a:solidFill>
            </p:grpSpPr>
            <p:sp>
              <p:nvSpPr>
                <p:cNvPr id="48" name="Freeform 202">
                  <a:extLst>
                    <a:ext uri="{FF2B5EF4-FFF2-40B4-BE49-F238E27FC236}">
                      <a16:creationId xmlns:a16="http://schemas.microsoft.com/office/drawing/2014/main" id="{F0471CD7-9B4F-BFF9-6725-B510B52CB937}"/>
                    </a:ext>
                  </a:extLst>
                </p:cNvPr>
                <p:cNvSpPr/>
                <p:nvPr/>
              </p:nvSpPr>
              <p:spPr>
                <a:xfrm rot="-5376000">
                  <a:off x="1390507" y="5505943"/>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9" name="Freeform 203">
                  <a:extLst>
                    <a:ext uri="{FF2B5EF4-FFF2-40B4-BE49-F238E27FC236}">
                      <a16:creationId xmlns:a16="http://schemas.microsoft.com/office/drawing/2014/main" id="{F69705E5-AABE-2B96-D602-ADDA435324CC}"/>
                    </a:ext>
                  </a:extLst>
                </p:cNvPr>
                <p:cNvSpPr/>
                <p:nvPr/>
              </p:nvSpPr>
              <p:spPr>
                <a:xfrm rot="-5375400">
                  <a:off x="1668779" y="5507936"/>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0" name="Freeform 204">
                  <a:extLst>
                    <a:ext uri="{FF2B5EF4-FFF2-40B4-BE49-F238E27FC236}">
                      <a16:creationId xmlns:a16="http://schemas.microsoft.com/office/drawing/2014/main" id="{B7F6AD2A-6DA0-7AB1-36FF-1CCAB4A7DB7F}"/>
                    </a:ext>
                  </a:extLst>
                </p:cNvPr>
                <p:cNvSpPr/>
                <p:nvPr/>
              </p:nvSpPr>
              <p:spPr>
                <a:xfrm>
                  <a:off x="1925687" y="5529921"/>
                  <a:ext cx="181817" cy="140653"/>
                </a:xfrm>
                <a:custGeom>
                  <a:avLst/>
                  <a:gdLst>
                    <a:gd name="connsiteX0" fmla="*/ 181043 w 181817"/>
                    <a:gd name="connsiteY0" fmla="*/ 140653 h 140653"/>
                    <a:gd name="connsiteX1" fmla="*/ 0 w 181817"/>
                    <a:gd name="connsiteY1" fmla="*/ 139492 h 140653"/>
                    <a:gd name="connsiteX2" fmla="*/ 903 w 181817"/>
                    <a:gd name="connsiteY2" fmla="*/ 0 h 140653"/>
                    <a:gd name="connsiteX3" fmla="*/ 181817 w 181817"/>
                    <a:gd name="connsiteY3" fmla="*/ 1290 h 140653"/>
                    <a:gd name="connsiteX4" fmla="*/ 181043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1043" y="140653"/>
                      </a:moveTo>
                      <a:lnTo>
                        <a:pt x="0" y="139492"/>
                      </a:lnTo>
                      <a:lnTo>
                        <a:pt x="903" y="0"/>
                      </a:lnTo>
                      <a:lnTo>
                        <a:pt x="181817" y="1290"/>
                      </a:lnTo>
                      <a:lnTo>
                        <a:pt x="181043"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1" name="Freeform 205">
                  <a:extLst>
                    <a:ext uri="{FF2B5EF4-FFF2-40B4-BE49-F238E27FC236}">
                      <a16:creationId xmlns:a16="http://schemas.microsoft.com/office/drawing/2014/main" id="{1F48F380-1B64-D56B-30CD-B9F3BE4C23D8}"/>
                    </a:ext>
                  </a:extLst>
                </p:cNvPr>
                <p:cNvSpPr/>
                <p:nvPr/>
              </p:nvSpPr>
              <p:spPr>
                <a:xfrm rot="-5376600">
                  <a:off x="2224809" y="5511580"/>
                  <a:ext cx="139492" cy="180914"/>
                </a:xfrm>
                <a:custGeom>
                  <a:avLst/>
                  <a:gdLst>
                    <a:gd name="connsiteX0" fmla="*/ 0 w 139492"/>
                    <a:gd name="connsiteY0" fmla="*/ 0 h 180914"/>
                    <a:gd name="connsiteX1" fmla="*/ 139492 w 139492"/>
                    <a:gd name="connsiteY1" fmla="*/ 0 h 180914"/>
                    <a:gd name="connsiteX2" fmla="*/ 139492 w 139492"/>
                    <a:gd name="connsiteY2" fmla="*/ 180914 h 180914"/>
                    <a:gd name="connsiteX3" fmla="*/ 0 w 139492"/>
                    <a:gd name="connsiteY3" fmla="*/ 180914 h 180914"/>
                  </a:gdLst>
                  <a:ahLst/>
                  <a:cxnLst>
                    <a:cxn ang="0">
                      <a:pos x="connsiteX0" y="connsiteY0"/>
                    </a:cxn>
                    <a:cxn ang="0">
                      <a:pos x="connsiteX1" y="connsiteY1"/>
                    </a:cxn>
                    <a:cxn ang="0">
                      <a:pos x="connsiteX2" y="connsiteY2"/>
                    </a:cxn>
                    <a:cxn ang="0">
                      <a:pos x="connsiteX3" y="connsiteY3"/>
                    </a:cxn>
                  </a:cxnLst>
                  <a:rect l="l" t="t" r="r" b="b"/>
                  <a:pathLst>
                    <a:path w="139492" h="180914">
                      <a:moveTo>
                        <a:pt x="0" y="0"/>
                      </a:moveTo>
                      <a:lnTo>
                        <a:pt x="139492" y="0"/>
                      </a:lnTo>
                      <a:lnTo>
                        <a:pt x="139492" y="180914"/>
                      </a:lnTo>
                      <a:lnTo>
                        <a:pt x="0" y="180914"/>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32" name="Graphic 6">
                <a:extLst>
                  <a:ext uri="{FF2B5EF4-FFF2-40B4-BE49-F238E27FC236}">
                    <a16:creationId xmlns:a16="http://schemas.microsoft.com/office/drawing/2014/main" id="{F128069D-7CF9-E780-BFCD-1C7EA6948A8E}"/>
                  </a:ext>
                </a:extLst>
              </p:cNvPr>
              <p:cNvGrpSpPr/>
              <p:nvPr/>
            </p:nvGrpSpPr>
            <p:grpSpPr>
              <a:xfrm>
                <a:off x="1367718" y="5758708"/>
                <a:ext cx="1016562" cy="146281"/>
                <a:chOff x="1367718" y="5758708"/>
                <a:chExt cx="1016562" cy="146281"/>
              </a:xfrm>
            </p:grpSpPr>
            <p:sp>
              <p:nvSpPr>
                <p:cNvPr id="44" name="Freeform 207">
                  <a:extLst>
                    <a:ext uri="{FF2B5EF4-FFF2-40B4-BE49-F238E27FC236}">
                      <a16:creationId xmlns:a16="http://schemas.microsoft.com/office/drawing/2014/main" id="{FC352036-D00B-649D-C681-6D8943C843CF}"/>
                    </a:ext>
                  </a:extLst>
                </p:cNvPr>
                <p:cNvSpPr/>
                <p:nvPr/>
              </p:nvSpPr>
              <p:spPr>
                <a:xfrm>
                  <a:off x="1367718" y="5758708"/>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03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03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5" name="Freeform 208">
                  <a:extLst>
                    <a:ext uri="{FF2B5EF4-FFF2-40B4-BE49-F238E27FC236}">
                      <a16:creationId xmlns:a16="http://schemas.microsoft.com/office/drawing/2014/main" id="{DCB5EE0A-0545-8E3C-65AE-BA01D87E4E5C}"/>
                    </a:ext>
                  </a:extLst>
                </p:cNvPr>
                <p:cNvSpPr/>
                <p:nvPr/>
              </p:nvSpPr>
              <p:spPr>
                <a:xfrm>
                  <a:off x="1645799" y="5760515"/>
                  <a:ext cx="182075" cy="140653"/>
                </a:xfrm>
                <a:custGeom>
                  <a:avLst/>
                  <a:gdLst>
                    <a:gd name="connsiteX0" fmla="*/ 181172 w 182075"/>
                    <a:gd name="connsiteY0" fmla="*/ 140654 h 140653"/>
                    <a:gd name="connsiteX1" fmla="*/ 0 w 182075"/>
                    <a:gd name="connsiteY1" fmla="*/ 139363 h 140653"/>
                    <a:gd name="connsiteX2" fmla="*/ 1032 w 182075"/>
                    <a:gd name="connsiteY2" fmla="*/ 0 h 140653"/>
                    <a:gd name="connsiteX3" fmla="*/ 182075 w 182075"/>
                    <a:gd name="connsiteY3" fmla="*/ 1161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1032" y="0"/>
                      </a:lnTo>
                      <a:lnTo>
                        <a:pt x="182075" y="1161"/>
                      </a:lnTo>
                      <a:lnTo>
                        <a:pt x="181172"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6" name="Freeform 209">
                  <a:extLst>
                    <a:ext uri="{FF2B5EF4-FFF2-40B4-BE49-F238E27FC236}">
                      <a16:creationId xmlns:a16="http://schemas.microsoft.com/office/drawing/2014/main" id="{8EF053B7-ED7E-E277-FDE6-4947E75E5CFB}"/>
                    </a:ext>
                  </a:extLst>
                </p:cNvPr>
                <p:cNvSpPr/>
                <p:nvPr/>
              </p:nvSpPr>
              <p:spPr>
                <a:xfrm>
                  <a:off x="1924009" y="5762451"/>
                  <a:ext cx="181946" cy="140524"/>
                </a:xfrm>
                <a:custGeom>
                  <a:avLst/>
                  <a:gdLst>
                    <a:gd name="connsiteX0" fmla="*/ 181043 w 181946"/>
                    <a:gd name="connsiteY0" fmla="*/ 140524 h 140524"/>
                    <a:gd name="connsiteX1" fmla="*/ 0 w 181946"/>
                    <a:gd name="connsiteY1" fmla="*/ 139363 h 140524"/>
                    <a:gd name="connsiteX2" fmla="*/ 1032 w 181946"/>
                    <a:gd name="connsiteY2" fmla="*/ 0 h 140524"/>
                    <a:gd name="connsiteX3" fmla="*/ 181946 w 181946"/>
                    <a:gd name="connsiteY3" fmla="*/ 1290 h 140524"/>
                    <a:gd name="connsiteX4" fmla="*/ 181043 w 181946"/>
                    <a:gd name="connsiteY4" fmla="*/ 140524 h 1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524">
                      <a:moveTo>
                        <a:pt x="181043" y="140524"/>
                      </a:moveTo>
                      <a:lnTo>
                        <a:pt x="0" y="139363"/>
                      </a:lnTo>
                      <a:lnTo>
                        <a:pt x="1032" y="0"/>
                      </a:lnTo>
                      <a:lnTo>
                        <a:pt x="181946" y="1290"/>
                      </a:lnTo>
                      <a:lnTo>
                        <a:pt x="181043" y="14052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7" name="Freeform 210">
                  <a:extLst>
                    <a:ext uri="{FF2B5EF4-FFF2-40B4-BE49-F238E27FC236}">
                      <a16:creationId xmlns:a16="http://schemas.microsoft.com/office/drawing/2014/main" id="{0D898D1E-D93A-7736-D37B-25ED0A1C88C2}"/>
                    </a:ext>
                  </a:extLst>
                </p:cNvPr>
                <p:cNvSpPr/>
                <p:nvPr/>
              </p:nvSpPr>
              <p:spPr>
                <a:xfrm rot="-5376000">
                  <a:off x="2223528" y="5744092"/>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grpSp>
          <p:sp>
            <p:nvSpPr>
              <p:cNvPr id="33" name="Freeform 211">
                <a:extLst>
                  <a:ext uri="{FF2B5EF4-FFF2-40B4-BE49-F238E27FC236}">
                    <a16:creationId xmlns:a16="http://schemas.microsoft.com/office/drawing/2014/main" id="{BCB5D009-FC11-B4D8-4838-BE84A247BFF5}"/>
                  </a:ext>
                </a:extLst>
              </p:cNvPr>
              <p:cNvSpPr/>
              <p:nvPr/>
            </p:nvSpPr>
            <p:spPr>
              <a:xfrm rot="-5377800">
                <a:off x="2514454" y="5278573"/>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4" name="Freeform 212">
                <a:extLst>
                  <a:ext uri="{FF2B5EF4-FFF2-40B4-BE49-F238E27FC236}">
                    <a16:creationId xmlns:a16="http://schemas.microsoft.com/office/drawing/2014/main" id="{177E361E-7A9C-6154-85D0-4A0EA6D6C44D}"/>
                  </a:ext>
                </a:extLst>
              </p:cNvPr>
              <p:cNvSpPr/>
              <p:nvPr/>
            </p:nvSpPr>
            <p:spPr>
              <a:xfrm rot="-5376000">
                <a:off x="2512990" y="5510779"/>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5" name="Freeform 213">
                <a:extLst>
                  <a:ext uri="{FF2B5EF4-FFF2-40B4-BE49-F238E27FC236}">
                    <a16:creationId xmlns:a16="http://schemas.microsoft.com/office/drawing/2014/main" id="{56C3670A-1048-6AE4-04F1-DF2F5E4366CD}"/>
                  </a:ext>
                </a:extLst>
              </p:cNvPr>
              <p:cNvSpPr/>
              <p:nvPr/>
            </p:nvSpPr>
            <p:spPr>
              <a:xfrm>
                <a:off x="2490107" y="5763483"/>
                <a:ext cx="182075" cy="140653"/>
              </a:xfrm>
              <a:custGeom>
                <a:avLst/>
                <a:gdLst>
                  <a:gd name="connsiteX0" fmla="*/ 181172 w 182075"/>
                  <a:gd name="connsiteY0" fmla="*/ 140654 h 140653"/>
                  <a:gd name="connsiteX1" fmla="*/ 0 w 182075"/>
                  <a:gd name="connsiteY1" fmla="*/ 139363 h 140653"/>
                  <a:gd name="connsiteX2" fmla="*/ 774 w 182075"/>
                  <a:gd name="connsiteY2" fmla="*/ 0 h 140653"/>
                  <a:gd name="connsiteX3" fmla="*/ 182075 w 182075"/>
                  <a:gd name="connsiteY3" fmla="*/ 1162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774" y="0"/>
                    </a:lnTo>
                    <a:lnTo>
                      <a:pt x="182075" y="1162"/>
                    </a:lnTo>
                    <a:lnTo>
                      <a:pt x="181172" y="140654"/>
                    </a:lnTo>
                    <a:close/>
                  </a:path>
                </a:pathLst>
              </a:custGeom>
              <a:solidFill>
                <a:schemeClr val="accent6">
                  <a:lumMod val="60000"/>
                  <a:lumOff val="40000"/>
                </a:schemeClr>
              </a:solidFill>
              <a:ln w="12874" cap="flat">
                <a:noFill/>
                <a:prstDash val="solid"/>
                <a:miter/>
              </a:ln>
            </p:spPr>
            <p:txBody>
              <a:bodyPr rtlCol="0" anchor="ctr"/>
              <a:lstStyle/>
              <a:p>
                <a:endParaRPr lang="en-US"/>
              </a:p>
            </p:txBody>
          </p:sp>
          <p:grpSp>
            <p:nvGrpSpPr>
              <p:cNvPr id="36" name="Graphic 6">
                <a:extLst>
                  <a:ext uri="{FF2B5EF4-FFF2-40B4-BE49-F238E27FC236}">
                    <a16:creationId xmlns:a16="http://schemas.microsoft.com/office/drawing/2014/main" id="{46896D14-7C23-ED8B-04A0-CD1316AF3354}"/>
                  </a:ext>
                </a:extLst>
              </p:cNvPr>
              <p:cNvGrpSpPr/>
              <p:nvPr/>
            </p:nvGrpSpPr>
            <p:grpSpPr>
              <a:xfrm>
                <a:off x="1366557" y="6010852"/>
                <a:ext cx="1016676" cy="146493"/>
                <a:chOff x="1366557" y="6010852"/>
                <a:chExt cx="1016676" cy="146493"/>
              </a:xfrm>
              <a:solidFill>
                <a:srgbClr val="BFD4F8"/>
              </a:solidFill>
            </p:grpSpPr>
            <p:sp>
              <p:nvSpPr>
                <p:cNvPr id="40" name="Freeform 215">
                  <a:extLst>
                    <a:ext uri="{FF2B5EF4-FFF2-40B4-BE49-F238E27FC236}">
                      <a16:creationId xmlns:a16="http://schemas.microsoft.com/office/drawing/2014/main" id="{E0435BFE-0E93-71A8-1B7B-5A9CB41F3EC0}"/>
                    </a:ext>
                  </a:extLst>
                </p:cNvPr>
                <p:cNvSpPr/>
                <p:nvPr/>
              </p:nvSpPr>
              <p:spPr>
                <a:xfrm>
                  <a:off x="1366557" y="6010852"/>
                  <a:ext cx="182075" cy="140653"/>
                </a:xfrm>
                <a:custGeom>
                  <a:avLst/>
                  <a:gdLst>
                    <a:gd name="connsiteX0" fmla="*/ 181172 w 182075"/>
                    <a:gd name="connsiteY0" fmla="*/ 140653 h 140653"/>
                    <a:gd name="connsiteX1" fmla="*/ 0 w 182075"/>
                    <a:gd name="connsiteY1" fmla="*/ 139363 h 140653"/>
                    <a:gd name="connsiteX2" fmla="*/ 774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774"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1" name="Freeform 216">
                  <a:extLst>
                    <a:ext uri="{FF2B5EF4-FFF2-40B4-BE49-F238E27FC236}">
                      <a16:creationId xmlns:a16="http://schemas.microsoft.com/office/drawing/2014/main" id="{D8F89491-4788-055C-813E-E82D2C96A7D9}"/>
                    </a:ext>
                  </a:extLst>
                </p:cNvPr>
                <p:cNvSpPr/>
                <p:nvPr/>
              </p:nvSpPr>
              <p:spPr>
                <a:xfrm>
                  <a:off x="1644638" y="6012788"/>
                  <a:ext cx="182075" cy="140653"/>
                </a:xfrm>
                <a:custGeom>
                  <a:avLst/>
                  <a:gdLst>
                    <a:gd name="connsiteX0" fmla="*/ 181172 w 182075"/>
                    <a:gd name="connsiteY0" fmla="*/ 140653 h 140653"/>
                    <a:gd name="connsiteX1" fmla="*/ 0 w 182075"/>
                    <a:gd name="connsiteY1" fmla="*/ 139363 h 140653"/>
                    <a:gd name="connsiteX2" fmla="*/ 1161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1161"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2" name="Freeform 217">
                  <a:extLst>
                    <a:ext uri="{FF2B5EF4-FFF2-40B4-BE49-F238E27FC236}">
                      <a16:creationId xmlns:a16="http://schemas.microsoft.com/office/drawing/2014/main" id="{E73863B1-0445-35EF-315D-E895C00D4FDC}"/>
                    </a:ext>
                  </a:extLst>
                </p:cNvPr>
                <p:cNvSpPr/>
                <p:nvPr/>
              </p:nvSpPr>
              <p:spPr>
                <a:xfrm>
                  <a:off x="1922977" y="6014595"/>
                  <a:ext cx="181817" cy="140653"/>
                </a:xfrm>
                <a:custGeom>
                  <a:avLst/>
                  <a:gdLst>
                    <a:gd name="connsiteX0" fmla="*/ 180914 w 181817"/>
                    <a:gd name="connsiteY0" fmla="*/ 140653 h 140653"/>
                    <a:gd name="connsiteX1" fmla="*/ 0 w 181817"/>
                    <a:gd name="connsiteY1" fmla="*/ 139492 h 140653"/>
                    <a:gd name="connsiteX2" fmla="*/ 903 w 181817"/>
                    <a:gd name="connsiteY2" fmla="*/ 0 h 140653"/>
                    <a:gd name="connsiteX3" fmla="*/ 181817 w 181817"/>
                    <a:gd name="connsiteY3" fmla="*/ 1419 h 140653"/>
                    <a:gd name="connsiteX4" fmla="*/ 180914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0914" y="140653"/>
                      </a:moveTo>
                      <a:lnTo>
                        <a:pt x="0" y="139492"/>
                      </a:lnTo>
                      <a:lnTo>
                        <a:pt x="903" y="0"/>
                      </a:lnTo>
                      <a:lnTo>
                        <a:pt x="181817" y="1419"/>
                      </a:lnTo>
                      <a:lnTo>
                        <a:pt x="180914"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3" name="Freeform 218">
                  <a:extLst>
                    <a:ext uri="{FF2B5EF4-FFF2-40B4-BE49-F238E27FC236}">
                      <a16:creationId xmlns:a16="http://schemas.microsoft.com/office/drawing/2014/main" id="{69626309-A1C0-15E6-FBF3-2454850204F3}"/>
                    </a:ext>
                  </a:extLst>
                </p:cNvPr>
                <p:cNvSpPr/>
                <p:nvPr/>
              </p:nvSpPr>
              <p:spPr>
                <a:xfrm rot="-5376000">
                  <a:off x="2222481" y="5996449"/>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sp>
            <p:nvSpPr>
              <p:cNvPr id="37" name="Freeform 219">
                <a:extLst>
                  <a:ext uri="{FF2B5EF4-FFF2-40B4-BE49-F238E27FC236}">
                    <a16:creationId xmlns:a16="http://schemas.microsoft.com/office/drawing/2014/main" id="{0C583C69-9127-D101-394E-F46A251E1F48}"/>
                  </a:ext>
                </a:extLst>
              </p:cNvPr>
              <p:cNvSpPr/>
              <p:nvPr/>
            </p:nvSpPr>
            <p:spPr>
              <a:xfrm>
                <a:off x="2489075" y="6015756"/>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162"/>
                    </a:lnTo>
                    <a:lnTo>
                      <a:pt x="181043" y="140654"/>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8" name="Freeform 220">
                <a:extLst>
                  <a:ext uri="{FF2B5EF4-FFF2-40B4-BE49-F238E27FC236}">
                    <a16:creationId xmlns:a16="http://schemas.microsoft.com/office/drawing/2014/main" id="{8946269F-0E29-65A2-B543-5B21F59108B9}"/>
                  </a:ext>
                </a:extLst>
              </p:cNvPr>
              <p:cNvSpPr/>
              <p:nvPr/>
            </p:nvSpPr>
            <p:spPr>
              <a:xfrm>
                <a:off x="1250808" y="4903948"/>
                <a:ext cx="1537510" cy="217690"/>
              </a:xfrm>
              <a:custGeom>
                <a:avLst/>
                <a:gdLst>
                  <a:gd name="connsiteX0" fmla="*/ 0 w 1537510"/>
                  <a:gd name="connsiteY0" fmla="*/ 0 h 217690"/>
                  <a:gd name="connsiteX1" fmla="*/ 1537511 w 1537510"/>
                  <a:gd name="connsiteY1" fmla="*/ 0 h 217690"/>
                  <a:gd name="connsiteX2" fmla="*/ 1537511 w 1537510"/>
                  <a:gd name="connsiteY2" fmla="*/ 217690 h 217690"/>
                  <a:gd name="connsiteX3" fmla="*/ 0 w 1537510"/>
                  <a:gd name="connsiteY3" fmla="*/ 217690 h 217690"/>
                </a:gdLst>
                <a:ahLst/>
                <a:cxnLst>
                  <a:cxn ang="0">
                    <a:pos x="connsiteX0" y="connsiteY0"/>
                  </a:cxn>
                  <a:cxn ang="0">
                    <a:pos x="connsiteX1" y="connsiteY1"/>
                  </a:cxn>
                  <a:cxn ang="0">
                    <a:pos x="connsiteX2" y="connsiteY2"/>
                  </a:cxn>
                  <a:cxn ang="0">
                    <a:pos x="connsiteX3" y="connsiteY3"/>
                  </a:cxn>
                </a:cxnLst>
                <a:rect l="l" t="t" r="r" b="b"/>
                <a:pathLst>
                  <a:path w="1537510" h="217690">
                    <a:moveTo>
                      <a:pt x="0" y="0"/>
                    </a:moveTo>
                    <a:lnTo>
                      <a:pt x="1537511" y="0"/>
                    </a:lnTo>
                    <a:lnTo>
                      <a:pt x="1537511" y="217690"/>
                    </a:lnTo>
                    <a:lnTo>
                      <a:pt x="0" y="217690"/>
                    </a:lnTo>
                    <a:close/>
                  </a:path>
                </a:pathLst>
              </a:custGeom>
              <a:solidFill>
                <a:schemeClr val="accent1"/>
              </a:solidFill>
              <a:ln w="12874" cap="flat">
                <a:noFill/>
                <a:prstDash val="solid"/>
                <a:miter/>
              </a:ln>
            </p:spPr>
            <p:txBody>
              <a:bodyPr rtlCol="0" anchor="ctr"/>
              <a:lstStyle/>
              <a:p>
                <a:endParaRPr lang="en-US"/>
              </a:p>
            </p:txBody>
          </p:sp>
          <p:sp>
            <p:nvSpPr>
              <p:cNvPr id="39" name="Freeform 221">
                <a:extLst>
                  <a:ext uri="{FF2B5EF4-FFF2-40B4-BE49-F238E27FC236}">
                    <a16:creationId xmlns:a16="http://schemas.microsoft.com/office/drawing/2014/main" id="{FB198DB4-F480-4EE3-50C1-1955220AA5FF}"/>
                  </a:ext>
                </a:extLst>
              </p:cNvPr>
              <p:cNvSpPr/>
              <p:nvPr/>
            </p:nvSpPr>
            <p:spPr>
              <a:xfrm>
                <a:off x="1250808" y="5121638"/>
                <a:ext cx="1537510" cy="14839"/>
              </a:xfrm>
              <a:custGeom>
                <a:avLst/>
                <a:gdLst>
                  <a:gd name="connsiteX0" fmla="*/ 0 w 1537510"/>
                  <a:gd name="connsiteY0" fmla="*/ 0 h 14839"/>
                  <a:gd name="connsiteX1" fmla="*/ 1537511 w 1537510"/>
                  <a:gd name="connsiteY1" fmla="*/ 0 h 14839"/>
                  <a:gd name="connsiteX2" fmla="*/ 1537511 w 1537510"/>
                  <a:gd name="connsiteY2" fmla="*/ 14840 h 14839"/>
                  <a:gd name="connsiteX3" fmla="*/ 0 w 1537510"/>
                  <a:gd name="connsiteY3" fmla="*/ 14840 h 14839"/>
                </a:gdLst>
                <a:ahLst/>
                <a:cxnLst>
                  <a:cxn ang="0">
                    <a:pos x="connsiteX0" y="connsiteY0"/>
                  </a:cxn>
                  <a:cxn ang="0">
                    <a:pos x="connsiteX1" y="connsiteY1"/>
                  </a:cxn>
                  <a:cxn ang="0">
                    <a:pos x="connsiteX2" y="connsiteY2"/>
                  </a:cxn>
                  <a:cxn ang="0">
                    <a:pos x="connsiteX3" y="connsiteY3"/>
                  </a:cxn>
                </a:cxnLst>
                <a:rect l="l" t="t" r="r" b="b"/>
                <a:pathLst>
                  <a:path w="1537510" h="14839">
                    <a:moveTo>
                      <a:pt x="0" y="0"/>
                    </a:moveTo>
                    <a:lnTo>
                      <a:pt x="1537511" y="0"/>
                    </a:lnTo>
                    <a:lnTo>
                      <a:pt x="1537511" y="14840"/>
                    </a:lnTo>
                    <a:lnTo>
                      <a:pt x="0" y="14840"/>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16" name="Graphic 6">
              <a:extLst>
                <a:ext uri="{FF2B5EF4-FFF2-40B4-BE49-F238E27FC236}">
                  <a16:creationId xmlns:a16="http://schemas.microsoft.com/office/drawing/2014/main" id="{BD288D81-4510-70C1-53FF-F70AB5607478}"/>
                </a:ext>
              </a:extLst>
            </p:cNvPr>
            <p:cNvGrpSpPr/>
            <p:nvPr/>
          </p:nvGrpSpPr>
          <p:grpSpPr>
            <a:xfrm>
              <a:off x="1340749" y="5384622"/>
              <a:ext cx="413122" cy="1113742"/>
              <a:chOff x="1340749" y="5384622"/>
              <a:chExt cx="413122" cy="1113742"/>
            </a:xfrm>
          </p:grpSpPr>
          <p:sp>
            <p:nvSpPr>
              <p:cNvPr id="17" name="Freeform 223">
                <a:extLst>
                  <a:ext uri="{FF2B5EF4-FFF2-40B4-BE49-F238E27FC236}">
                    <a16:creationId xmlns:a16="http://schemas.microsoft.com/office/drawing/2014/main" id="{5F0EBBF7-100B-8C2C-3F4E-DAA836EF37D8}"/>
                  </a:ext>
                </a:extLst>
              </p:cNvPr>
              <p:cNvSpPr/>
              <p:nvPr/>
            </p:nvSpPr>
            <p:spPr>
              <a:xfrm>
                <a:off x="1460712" y="5878040"/>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20 h 620324"/>
                  <a:gd name="connsiteX7" fmla="*/ 45595 w 83016"/>
                  <a:gd name="connsiteY7" fmla="*/ 543804 h 620324"/>
                  <a:gd name="connsiteX8" fmla="*/ 52047 w 83016"/>
                  <a:gd name="connsiteY8" fmla="*/ 462896 h 620324"/>
                  <a:gd name="connsiteX9" fmla="*/ 64563 w 83016"/>
                  <a:gd name="connsiteY9" fmla="*/ 353987 h 620324"/>
                  <a:gd name="connsiteX10" fmla="*/ 75016 w 83016"/>
                  <a:gd name="connsiteY10" fmla="*/ 185202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054" y="65969"/>
                      <a:pt x="12044" y="161846"/>
                    </a:cubicBezTo>
                    <a:cubicBezTo>
                      <a:pt x="26109"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20"/>
                    </a:cubicBezTo>
                    <a:cubicBezTo>
                      <a:pt x="45465" y="571032"/>
                      <a:pt x="45595" y="543804"/>
                      <a:pt x="45595" y="543804"/>
                    </a:cubicBezTo>
                    <a:cubicBezTo>
                      <a:pt x="47143" y="512705"/>
                      <a:pt x="52047" y="462896"/>
                      <a:pt x="52047" y="462896"/>
                    </a:cubicBezTo>
                    <a:cubicBezTo>
                      <a:pt x="52047" y="462896"/>
                      <a:pt x="53853" y="422894"/>
                      <a:pt x="64563" y="353987"/>
                    </a:cubicBezTo>
                    <a:cubicBezTo>
                      <a:pt x="75403" y="285079"/>
                      <a:pt x="77854" y="211656"/>
                      <a:pt x="75016" y="185202"/>
                    </a:cubicBezTo>
                    <a:cubicBezTo>
                      <a:pt x="72177" y="158620"/>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18" name="Freeform 224">
                <a:extLst>
                  <a:ext uri="{FF2B5EF4-FFF2-40B4-BE49-F238E27FC236}">
                    <a16:creationId xmlns:a16="http://schemas.microsoft.com/office/drawing/2014/main" id="{3EFC753C-C10B-92DC-F46C-DACA144DD44F}"/>
                  </a:ext>
                </a:extLst>
              </p:cNvPr>
              <p:cNvSpPr/>
              <p:nvPr/>
            </p:nvSpPr>
            <p:spPr>
              <a:xfrm>
                <a:off x="1488112" y="6443723"/>
                <a:ext cx="52329" cy="54513"/>
              </a:xfrm>
              <a:custGeom>
                <a:avLst/>
                <a:gdLst>
                  <a:gd name="connsiteX0" fmla="*/ 129 w 52329"/>
                  <a:gd name="connsiteY0" fmla="*/ 34383 h 54513"/>
                  <a:gd name="connsiteX1" fmla="*/ 6839 w 52329"/>
                  <a:gd name="connsiteY1" fmla="*/ 39674 h 54513"/>
                  <a:gd name="connsiteX2" fmla="*/ 28647 w 52329"/>
                  <a:gd name="connsiteY2" fmla="*/ 21866 h 54513"/>
                  <a:gd name="connsiteX3" fmla="*/ 20517 w 52329"/>
                  <a:gd name="connsiteY3" fmla="*/ 16060 h 54513"/>
                  <a:gd name="connsiteX4" fmla="*/ 29034 w 52329"/>
                  <a:gd name="connsiteY4" fmla="*/ 4575 h 54513"/>
                  <a:gd name="connsiteX5" fmla="*/ 50971 w 52329"/>
                  <a:gd name="connsiteY5" fmla="*/ 2123 h 54513"/>
                  <a:gd name="connsiteX6" fmla="*/ 46196 w 52329"/>
                  <a:gd name="connsiteY6" fmla="*/ 24576 h 54513"/>
                  <a:gd name="connsiteX7" fmla="*/ 2194 w 52329"/>
                  <a:gd name="connsiteY7" fmla="*/ 54513 h 54513"/>
                  <a:gd name="connsiteX8" fmla="*/ 0 w 52329"/>
                  <a:gd name="connsiteY8" fmla="*/ 34383 h 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513">
                    <a:moveTo>
                      <a:pt x="129" y="34383"/>
                    </a:moveTo>
                    <a:cubicBezTo>
                      <a:pt x="903" y="36190"/>
                      <a:pt x="2581" y="38642"/>
                      <a:pt x="6839" y="39674"/>
                    </a:cubicBezTo>
                    <a:cubicBezTo>
                      <a:pt x="13807" y="41609"/>
                      <a:pt x="24647" y="30641"/>
                      <a:pt x="28647" y="21866"/>
                    </a:cubicBezTo>
                    <a:cubicBezTo>
                      <a:pt x="31873" y="14640"/>
                      <a:pt x="23227" y="16060"/>
                      <a:pt x="20517" y="16060"/>
                    </a:cubicBezTo>
                    <a:cubicBezTo>
                      <a:pt x="22453" y="10769"/>
                      <a:pt x="25550" y="7027"/>
                      <a:pt x="29034" y="4575"/>
                    </a:cubicBezTo>
                    <a:cubicBezTo>
                      <a:pt x="34583" y="704"/>
                      <a:pt x="47229" y="-2135"/>
                      <a:pt x="50971" y="2123"/>
                    </a:cubicBezTo>
                    <a:cubicBezTo>
                      <a:pt x="54842" y="6382"/>
                      <a:pt x="49551" y="21221"/>
                      <a:pt x="46196" y="24576"/>
                    </a:cubicBezTo>
                    <a:cubicBezTo>
                      <a:pt x="34196" y="36577"/>
                      <a:pt x="17808" y="47287"/>
                      <a:pt x="2194" y="54513"/>
                    </a:cubicBezTo>
                    <a:cubicBezTo>
                      <a:pt x="1419" y="47803"/>
                      <a:pt x="774" y="41093"/>
                      <a:pt x="0" y="34383"/>
                    </a:cubicBezTo>
                    <a:close/>
                  </a:path>
                </a:pathLst>
              </a:custGeom>
              <a:solidFill>
                <a:schemeClr val="tx1"/>
              </a:solidFill>
              <a:ln w="12874" cap="flat">
                <a:noFill/>
                <a:prstDash val="solid"/>
                <a:miter/>
              </a:ln>
            </p:spPr>
            <p:txBody>
              <a:bodyPr rtlCol="0" anchor="ctr"/>
              <a:lstStyle/>
              <a:p>
                <a:endParaRPr lang="en-US"/>
              </a:p>
            </p:txBody>
          </p:sp>
          <p:sp>
            <p:nvSpPr>
              <p:cNvPr id="19" name="Freeform 225">
                <a:extLst>
                  <a:ext uri="{FF2B5EF4-FFF2-40B4-BE49-F238E27FC236}">
                    <a16:creationId xmlns:a16="http://schemas.microsoft.com/office/drawing/2014/main" id="{5356AC35-E2E6-E815-E1EC-E04BEE80134D}"/>
                  </a:ext>
                </a:extLst>
              </p:cNvPr>
              <p:cNvSpPr/>
              <p:nvPr/>
            </p:nvSpPr>
            <p:spPr>
              <a:xfrm>
                <a:off x="1340749" y="5671736"/>
                <a:ext cx="67528" cy="235239"/>
              </a:xfrm>
              <a:custGeom>
                <a:avLst/>
                <a:gdLst>
                  <a:gd name="connsiteX0" fmla="*/ 25421 w 67528"/>
                  <a:gd name="connsiteY0" fmla="*/ 0 h 235239"/>
                  <a:gd name="connsiteX1" fmla="*/ 0 w 67528"/>
                  <a:gd name="connsiteY1" fmla="*/ 109942 h 235239"/>
                  <a:gd name="connsiteX2" fmla="*/ 57810 w 67528"/>
                  <a:gd name="connsiteY2" fmla="*/ 235240 h 235239"/>
                  <a:gd name="connsiteX3" fmla="*/ 25421 w 67528"/>
                  <a:gd name="connsiteY3" fmla="*/ 0 h 235239"/>
                </a:gdLst>
                <a:ahLst/>
                <a:cxnLst>
                  <a:cxn ang="0">
                    <a:pos x="connsiteX0" y="connsiteY0"/>
                  </a:cxn>
                  <a:cxn ang="0">
                    <a:pos x="connsiteX1" y="connsiteY1"/>
                  </a:cxn>
                  <a:cxn ang="0">
                    <a:pos x="connsiteX2" y="connsiteY2"/>
                  </a:cxn>
                  <a:cxn ang="0">
                    <a:pos x="connsiteX3" y="connsiteY3"/>
                  </a:cxn>
                </a:cxnLst>
                <a:rect l="l" t="t" r="r" b="b"/>
                <a:pathLst>
                  <a:path w="67528" h="235239">
                    <a:moveTo>
                      <a:pt x="25421" y="0"/>
                    </a:moveTo>
                    <a:lnTo>
                      <a:pt x="0" y="109942"/>
                    </a:lnTo>
                    <a:lnTo>
                      <a:pt x="57810" y="235240"/>
                    </a:lnTo>
                    <a:cubicBezTo>
                      <a:pt x="57810" y="235240"/>
                      <a:pt x="94457" y="34583"/>
                      <a:pt x="25421" y="0"/>
                    </a:cubicBezTo>
                    <a:close/>
                  </a:path>
                </a:pathLst>
              </a:custGeom>
              <a:solidFill>
                <a:schemeClr val="accent5"/>
              </a:solidFill>
              <a:ln w="12874" cap="flat">
                <a:noFill/>
                <a:prstDash val="solid"/>
                <a:miter/>
              </a:ln>
            </p:spPr>
            <p:txBody>
              <a:bodyPr rtlCol="0" anchor="ctr"/>
              <a:lstStyle/>
              <a:p>
                <a:endParaRPr lang="en-US"/>
              </a:p>
            </p:txBody>
          </p:sp>
          <p:sp>
            <p:nvSpPr>
              <p:cNvPr id="20" name="Freeform 226">
                <a:extLst>
                  <a:ext uri="{FF2B5EF4-FFF2-40B4-BE49-F238E27FC236}">
                    <a16:creationId xmlns:a16="http://schemas.microsoft.com/office/drawing/2014/main" id="{52CAE687-D580-BE84-19A4-0574717B5226}"/>
                  </a:ext>
                </a:extLst>
              </p:cNvPr>
              <p:cNvSpPr/>
              <p:nvPr/>
            </p:nvSpPr>
            <p:spPr>
              <a:xfrm>
                <a:off x="1689963" y="5384622"/>
                <a:ext cx="63908" cy="89714"/>
              </a:xfrm>
              <a:custGeom>
                <a:avLst/>
                <a:gdLst>
                  <a:gd name="connsiteX0" fmla="*/ 6032 w 63908"/>
                  <a:gd name="connsiteY0" fmla="*/ 57681 h 89714"/>
                  <a:gd name="connsiteX1" fmla="*/ 16872 w 63908"/>
                  <a:gd name="connsiteY1" fmla="*/ 23356 h 89714"/>
                  <a:gd name="connsiteX2" fmla="*/ 17259 w 63908"/>
                  <a:gd name="connsiteY2" fmla="*/ 37680 h 89714"/>
                  <a:gd name="connsiteX3" fmla="*/ 36228 w 63908"/>
                  <a:gd name="connsiteY3" fmla="*/ 0 h 89714"/>
                  <a:gd name="connsiteX4" fmla="*/ 32614 w 63908"/>
                  <a:gd name="connsiteY4" fmla="*/ 33292 h 89714"/>
                  <a:gd name="connsiteX5" fmla="*/ 49132 w 63908"/>
                  <a:gd name="connsiteY5" fmla="*/ 1419 h 89714"/>
                  <a:gd name="connsiteX6" fmla="*/ 39583 w 63908"/>
                  <a:gd name="connsiteY6" fmla="*/ 33679 h 89714"/>
                  <a:gd name="connsiteX7" fmla="*/ 59326 w 63908"/>
                  <a:gd name="connsiteY7" fmla="*/ 9033 h 89714"/>
                  <a:gd name="connsiteX8" fmla="*/ 46680 w 63908"/>
                  <a:gd name="connsiteY8" fmla="*/ 34583 h 89714"/>
                  <a:gd name="connsiteX9" fmla="*/ 63326 w 63908"/>
                  <a:gd name="connsiteY9" fmla="*/ 20001 h 89714"/>
                  <a:gd name="connsiteX10" fmla="*/ 39196 w 63908"/>
                  <a:gd name="connsiteY10" fmla="*/ 58197 h 89714"/>
                  <a:gd name="connsiteX11" fmla="*/ 15581 w 63908"/>
                  <a:gd name="connsiteY11" fmla="*/ 84134 h 89714"/>
                  <a:gd name="connsiteX12" fmla="*/ 613 w 63908"/>
                  <a:gd name="connsiteY12" fmla="*/ 75359 h 89714"/>
                  <a:gd name="connsiteX13" fmla="*/ 6032 w 63908"/>
                  <a:gd name="connsiteY13" fmla="*/ 57423 h 8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908" h="89714">
                    <a:moveTo>
                      <a:pt x="6032" y="57681"/>
                    </a:moveTo>
                    <a:cubicBezTo>
                      <a:pt x="7065" y="48261"/>
                      <a:pt x="11065" y="24130"/>
                      <a:pt x="16872" y="23356"/>
                    </a:cubicBezTo>
                    <a:cubicBezTo>
                      <a:pt x="22678" y="22582"/>
                      <a:pt x="13000" y="36776"/>
                      <a:pt x="17259" y="37680"/>
                    </a:cubicBezTo>
                    <a:cubicBezTo>
                      <a:pt x="21517" y="38583"/>
                      <a:pt x="32227" y="13162"/>
                      <a:pt x="36228" y="0"/>
                    </a:cubicBezTo>
                    <a:cubicBezTo>
                      <a:pt x="42809" y="7355"/>
                      <a:pt x="34550" y="25034"/>
                      <a:pt x="32614" y="33292"/>
                    </a:cubicBezTo>
                    <a:cubicBezTo>
                      <a:pt x="37518" y="22324"/>
                      <a:pt x="42292" y="10968"/>
                      <a:pt x="49132" y="1419"/>
                    </a:cubicBezTo>
                    <a:cubicBezTo>
                      <a:pt x="50164" y="11742"/>
                      <a:pt x="43970" y="24518"/>
                      <a:pt x="39583" y="33679"/>
                    </a:cubicBezTo>
                    <a:cubicBezTo>
                      <a:pt x="46293" y="25163"/>
                      <a:pt x="49777" y="14968"/>
                      <a:pt x="59326" y="9033"/>
                    </a:cubicBezTo>
                    <a:cubicBezTo>
                      <a:pt x="56100" y="18066"/>
                      <a:pt x="50422" y="25808"/>
                      <a:pt x="46680" y="34583"/>
                    </a:cubicBezTo>
                    <a:cubicBezTo>
                      <a:pt x="51841" y="30970"/>
                      <a:pt x="59197" y="18194"/>
                      <a:pt x="63326" y="20001"/>
                    </a:cubicBezTo>
                    <a:cubicBezTo>
                      <a:pt x="67455" y="21937"/>
                      <a:pt x="48615" y="45035"/>
                      <a:pt x="39196" y="58197"/>
                    </a:cubicBezTo>
                    <a:cubicBezTo>
                      <a:pt x="29776" y="71359"/>
                      <a:pt x="26421" y="79231"/>
                      <a:pt x="15581" y="84134"/>
                    </a:cubicBezTo>
                    <a:cubicBezTo>
                      <a:pt x="8226" y="94844"/>
                      <a:pt x="6677" y="89166"/>
                      <a:pt x="613" y="75359"/>
                    </a:cubicBezTo>
                    <a:cubicBezTo>
                      <a:pt x="-2097" y="69294"/>
                      <a:pt x="5000" y="66972"/>
                      <a:pt x="6032" y="57423"/>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1" name="Freeform 227">
                <a:extLst>
                  <a:ext uri="{FF2B5EF4-FFF2-40B4-BE49-F238E27FC236}">
                    <a16:creationId xmlns:a16="http://schemas.microsoft.com/office/drawing/2014/main" id="{BEDFD4D3-3E3F-8DD1-5127-69B7E9173C32}"/>
                  </a:ext>
                </a:extLst>
              </p:cNvPr>
              <p:cNvSpPr/>
              <p:nvPr/>
            </p:nvSpPr>
            <p:spPr>
              <a:xfrm>
                <a:off x="1418547" y="5460952"/>
                <a:ext cx="104882" cy="177233"/>
              </a:xfrm>
              <a:custGeom>
                <a:avLst/>
                <a:gdLst>
                  <a:gd name="connsiteX0" fmla="*/ 22337 w 104882"/>
                  <a:gd name="connsiteY0" fmla="*/ 111165 h 177233"/>
                  <a:gd name="connsiteX1" fmla="*/ 24789 w 104882"/>
                  <a:gd name="connsiteY1" fmla="*/ 177234 h 177233"/>
                  <a:gd name="connsiteX2" fmla="*/ 93696 w 104882"/>
                  <a:gd name="connsiteY2" fmla="*/ 155297 h 177233"/>
                  <a:gd name="connsiteX3" fmla="*/ 74211 w 104882"/>
                  <a:gd name="connsiteY3" fmla="*/ 121101 h 177233"/>
                  <a:gd name="connsiteX4" fmla="*/ 102858 w 104882"/>
                  <a:gd name="connsiteY4" fmla="*/ 113617 h 177233"/>
                  <a:gd name="connsiteX5" fmla="*/ 84663 w 104882"/>
                  <a:gd name="connsiteY5" fmla="*/ 23418 h 177233"/>
                  <a:gd name="connsiteX6" fmla="*/ 3497 w 104882"/>
                  <a:gd name="connsiteY6" fmla="*/ 31290 h 177233"/>
                  <a:gd name="connsiteX7" fmla="*/ 22337 w 104882"/>
                  <a:gd name="connsiteY7" fmla="*/ 111294 h 17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82" h="177233">
                    <a:moveTo>
                      <a:pt x="22337" y="111165"/>
                    </a:moveTo>
                    <a:cubicBezTo>
                      <a:pt x="22337" y="111165"/>
                      <a:pt x="36402" y="150264"/>
                      <a:pt x="24789" y="177234"/>
                    </a:cubicBezTo>
                    <a:cubicBezTo>
                      <a:pt x="24789" y="177234"/>
                      <a:pt x="78856" y="173362"/>
                      <a:pt x="93696" y="155297"/>
                    </a:cubicBezTo>
                    <a:lnTo>
                      <a:pt x="74211" y="121101"/>
                    </a:lnTo>
                    <a:cubicBezTo>
                      <a:pt x="74211" y="121101"/>
                      <a:pt x="97180" y="125618"/>
                      <a:pt x="102858" y="113617"/>
                    </a:cubicBezTo>
                    <a:cubicBezTo>
                      <a:pt x="108536" y="101616"/>
                      <a:pt x="102213" y="48452"/>
                      <a:pt x="84663" y="23418"/>
                    </a:cubicBezTo>
                    <a:cubicBezTo>
                      <a:pt x="67114" y="-1616"/>
                      <a:pt x="17691" y="-16455"/>
                      <a:pt x="3497" y="31290"/>
                    </a:cubicBezTo>
                    <a:cubicBezTo>
                      <a:pt x="-10568" y="79034"/>
                      <a:pt x="22337" y="111294"/>
                      <a:pt x="22337" y="111294"/>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2" name="Freeform 228">
                <a:extLst>
                  <a:ext uri="{FF2B5EF4-FFF2-40B4-BE49-F238E27FC236}">
                    <a16:creationId xmlns:a16="http://schemas.microsoft.com/office/drawing/2014/main" id="{0D3D1E18-416B-3F7F-2268-90DC7B155C49}"/>
                  </a:ext>
                </a:extLst>
              </p:cNvPr>
              <p:cNvSpPr/>
              <p:nvPr/>
            </p:nvSpPr>
            <p:spPr>
              <a:xfrm>
                <a:off x="1360010" y="5604057"/>
                <a:ext cx="194422" cy="309119"/>
              </a:xfrm>
              <a:custGeom>
                <a:avLst/>
                <a:gdLst>
                  <a:gd name="connsiteX0" fmla="*/ 180622 w 194422"/>
                  <a:gd name="connsiteY0" fmla="*/ 28063 h 309119"/>
                  <a:gd name="connsiteX1" fmla="*/ 155846 w 194422"/>
                  <a:gd name="connsiteY1" fmla="*/ 6771 h 309119"/>
                  <a:gd name="connsiteX2" fmla="*/ 92100 w 194422"/>
                  <a:gd name="connsiteY2" fmla="*/ 835 h 309119"/>
                  <a:gd name="connsiteX3" fmla="*/ 21645 w 194422"/>
                  <a:gd name="connsiteY3" fmla="*/ 31160 h 309119"/>
                  <a:gd name="connsiteX4" fmla="*/ 2676 w 194422"/>
                  <a:gd name="connsiteY4" fmla="*/ 123036 h 309119"/>
                  <a:gd name="connsiteX5" fmla="*/ 23064 w 194422"/>
                  <a:gd name="connsiteY5" fmla="*/ 219687 h 309119"/>
                  <a:gd name="connsiteX6" fmla="*/ 10934 w 194422"/>
                  <a:gd name="connsiteY6" fmla="*/ 306660 h 309119"/>
                  <a:gd name="connsiteX7" fmla="*/ 163718 w 194422"/>
                  <a:gd name="connsiteY7" fmla="*/ 271819 h 309119"/>
                  <a:gd name="connsiteX8" fmla="*/ 187590 w 194422"/>
                  <a:gd name="connsiteY8" fmla="*/ 140328 h 309119"/>
                  <a:gd name="connsiteX9" fmla="*/ 183203 w 194422"/>
                  <a:gd name="connsiteY9" fmla="*/ 33354 h 309119"/>
                  <a:gd name="connsiteX10" fmla="*/ 180622 w 194422"/>
                  <a:gd name="connsiteY10" fmla="*/ 28063 h 30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22" h="309119">
                    <a:moveTo>
                      <a:pt x="180622" y="28063"/>
                    </a:moveTo>
                    <a:cubicBezTo>
                      <a:pt x="175331" y="17869"/>
                      <a:pt x="167718" y="9481"/>
                      <a:pt x="155846" y="6771"/>
                    </a:cubicBezTo>
                    <a:cubicBezTo>
                      <a:pt x="137264" y="2513"/>
                      <a:pt x="111327" y="-1874"/>
                      <a:pt x="92100" y="835"/>
                    </a:cubicBezTo>
                    <a:cubicBezTo>
                      <a:pt x="51066" y="6384"/>
                      <a:pt x="21645" y="31160"/>
                      <a:pt x="21645" y="31160"/>
                    </a:cubicBezTo>
                    <a:cubicBezTo>
                      <a:pt x="21645" y="31160"/>
                      <a:pt x="-9067" y="72324"/>
                      <a:pt x="2676" y="123036"/>
                    </a:cubicBezTo>
                    <a:cubicBezTo>
                      <a:pt x="14289" y="173749"/>
                      <a:pt x="25645" y="201880"/>
                      <a:pt x="23064" y="219687"/>
                    </a:cubicBezTo>
                    <a:cubicBezTo>
                      <a:pt x="20483" y="237495"/>
                      <a:pt x="18935" y="287562"/>
                      <a:pt x="10934" y="306660"/>
                    </a:cubicBezTo>
                    <a:cubicBezTo>
                      <a:pt x="10934" y="306660"/>
                      <a:pt x="190300" y="322919"/>
                      <a:pt x="163718" y="271819"/>
                    </a:cubicBezTo>
                    <a:cubicBezTo>
                      <a:pt x="137264" y="220849"/>
                      <a:pt x="171847" y="201880"/>
                      <a:pt x="187590" y="140328"/>
                    </a:cubicBezTo>
                    <a:cubicBezTo>
                      <a:pt x="196494" y="105358"/>
                      <a:pt x="198300" y="67807"/>
                      <a:pt x="183203" y="33354"/>
                    </a:cubicBezTo>
                    <a:cubicBezTo>
                      <a:pt x="182428" y="31547"/>
                      <a:pt x="181525" y="29741"/>
                      <a:pt x="180622" y="28063"/>
                    </a:cubicBezTo>
                    <a:close/>
                  </a:path>
                </a:pathLst>
              </a:custGeom>
              <a:solidFill>
                <a:schemeClr val="accent5">
                  <a:lumMod val="90000"/>
                </a:schemeClr>
              </a:solidFill>
              <a:ln w="12874" cap="flat">
                <a:noFill/>
                <a:prstDash val="solid"/>
                <a:miter/>
              </a:ln>
            </p:spPr>
            <p:txBody>
              <a:bodyPr rtlCol="0" anchor="ctr"/>
              <a:lstStyle/>
              <a:p>
                <a:endParaRPr lang="en-US"/>
              </a:p>
            </p:txBody>
          </p:sp>
          <p:sp>
            <p:nvSpPr>
              <p:cNvPr id="23" name="Freeform 229">
                <a:extLst>
                  <a:ext uri="{FF2B5EF4-FFF2-40B4-BE49-F238E27FC236}">
                    <a16:creationId xmlns:a16="http://schemas.microsoft.com/office/drawing/2014/main" id="{5D04EB3A-467E-F775-E924-31F5B4807760}"/>
                  </a:ext>
                </a:extLst>
              </p:cNvPr>
              <p:cNvSpPr/>
              <p:nvPr/>
            </p:nvSpPr>
            <p:spPr>
              <a:xfrm>
                <a:off x="1486225" y="5447077"/>
                <a:ext cx="227964" cy="255591"/>
              </a:xfrm>
              <a:custGeom>
                <a:avLst/>
                <a:gdLst>
                  <a:gd name="connsiteX0" fmla="*/ 227965 w 227964"/>
                  <a:gd name="connsiteY0" fmla="*/ 16904 h 255591"/>
                  <a:gd name="connsiteX1" fmla="*/ 156218 w 227964"/>
                  <a:gd name="connsiteY1" fmla="*/ 167623 h 255591"/>
                  <a:gd name="connsiteX2" fmla="*/ 96344 w 227964"/>
                  <a:gd name="connsiteY2" fmla="*/ 214722 h 255591"/>
                  <a:gd name="connsiteX3" fmla="*/ 51825 w 227964"/>
                  <a:gd name="connsiteY3" fmla="*/ 254209 h 255591"/>
                  <a:gd name="connsiteX4" fmla="*/ 1371 w 227964"/>
                  <a:gd name="connsiteY4" fmla="*/ 236659 h 255591"/>
                  <a:gd name="connsiteX5" fmla="*/ 23695 w 227964"/>
                  <a:gd name="connsiteY5" fmla="*/ 187882 h 255591"/>
                  <a:gd name="connsiteX6" fmla="*/ 113893 w 227964"/>
                  <a:gd name="connsiteY6" fmla="*/ 118588 h 255591"/>
                  <a:gd name="connsiteX7" fmla="*/ 168994 w 227964"/>
                  <a:gd name="connsiteY7" fmla="*/ 57165 h 255591"/>
                  <a:gd name="connsiteX8" fmla="*/ 201382 w 227964"/>
                  <a:gd name="connsiteY8" fmla="*/ 0 h 255591"/>
                  <a:gd name="connsiteX9" fmla="*/ 227836 w 227964"/>
                  <a:gd name="connsiteY9" fmla="*/ 16775 h 25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964" h="255591">
                    <a:moveTo>
                      <a:pt x="227965" y="16904"/>
                    </a:moveTo>
                    <a:cubicBezTo>
                      <a:pt x="227965" y="16904"/>
                      <a:pt x="181252" y="143363"/>
                      <a:pt x="156218" y="167623"/>
                    </a:cubicBezTo>
                    <a:cubicBezTo>
                      <a:pt x="137895" y="185430"/>
                      <a:pt x="116603" y="199367"/>
                      <a:pt x="96344" y="214722"/>
                    </a:cubicBezTo>
                    <a:cubicBezTo>
                      <a:pt x="83440" y="224400"/>
                      <a:pt x="66665" y="248918"/>
                      <a:pt x="51825" y="254209"/>
                    </a:cubicBezTo>
                    <a:cubicBezTo>
                      <a:pt x="38534" y="258854"/>
                      <a:pt x="7306" y="251499"/>
                      <a:pt x="1371" y="236659"/>
                    </a:cubicBezTo>
                    <a:cubicBezTo>
                      <a:pt x="-5210" y="220013"/>
                      <a:pt x="13500" y="199496"/>
                      <a:pt x="23695" y="187882"/>
                    </a:cubicBezTo>
                    <a:cubicBezTo>
                      <a:pt x="48986" y="159364"/>
                      <a:pt x="83053" y="140137"/>
                      <a:pt x="113893" y="118588"/>
                    </a:cubicBezTo>
                    <a:cubicBezTo>
                      <a:pt x="139701" y="100651"/>
                      <a:pt x="153638" y="74843"/>
                      <a:pt x="168994" y="57165"/>
                    </a:cubicBezTo>
                    <a:cubicBezTo>
                      <a:pt x="184349" y="39357"/>
                      <a:pt x="191188" y="21033"/>
                      <a:pt x="201382" y="0"/>
                    </a:cubicBezTo>
                    <a:cubicBezTo>
                      <a:pt x="208093" y="2581"/>
                      <a:pt x="227836" y="16775"/>
                      <a:pt x="227836" y="16775"/>
                    </a:cubicBezTo>
                    <a:close/>
                  </a:path>
                </a:pathLst>
              </a:custGeom>
              <a:solidFill>
                <a:schemeClr val="accent5"/>
              </a:solidFill>
              <a:ln w="12874" cap="flat">
                <a:noFill/>
                <a:prstDash val="solid"/>
                <a:miter/>
              </a:ln>
            </p:spPr>
            <p:txBody>
              <a:bodyPr rtlCol="0" anchor="ctr"/>
              <a:lstStyle/>
              <a:p>
                <a:endParaRPr lang="en-US"/>
              </a:p>
            </p:txBody>
          </p:sp>
          <p:sp>
            <p:nvSpPr>
              <p:cNvPr id="24" name="Freeform 230">
                <a:extLst>
                  <a:ext uri="{FF2B5EF4-FFF2-40B4-BE49-F238E27FC236}">
                    <a16:creationId xmlns:a16="http://schemas.microsoft.com/office/drawing/2014/main" id="{E8B963D2-B967-2E47-C5F4-9BD2CE41ED57}"/>
                  </a:ext>
                </a:extLst>
              </p:cNvPr>
              <p:cNvSpPr/>
              <p:nvPr/>
            </p:nvSpPr>
            <p:spPr>
              <a:xfrm>
                <a:off x="1364061" y="5876879"/>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19 h 620324"/>
                  <a:gd name="connsiteX7" fmla="*/ 45595 w 83016"/>
                  <a:gd name="connsiteY7" fmla="*/ 543804 h 620324"/>
                  <a:gd name="connsiteX8" fmla="*/ 52046 w 83016"/>
                  <a:gd name="connsiteY8" fmla="*/ 462896 h 620324"/>
                  <a:gd name="connsiteX9" fmla="*/ 64563 w 83016"/>
                  <a:gd name="connsiteY9" fmla="*/ 354116 h 620324"/>
                  <a:gd name="connsiteX10" fmla="*/ 75016 w 83016"/>
                  <a:gd name="connsiteY10" fmla="*/ 185331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183" y="65969"/>
                      <a:pt x="12044" y="161846"/>
                    </a:cubicBezTo>
                    <a:cubicBezTo>
                      <a:pt x="26110"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19"/>
                    </a:cubicBezTo>
                    <a:cubicBezTo>
                      <a:pt x="45466" y="571032"/>
                      <a:pt x="45595" y="543804"/>
                      <a:pt x="45595" y="543804"/>
                    </a:cubicBezTo>
                    <a:cubicBezTo>
                      <a:pt x="47143" y="512706"/>
                      <a:pt x="52046" y="462896"/>
                      <a:pt x="52046" y="462896"/>
                    </a:cubicBezTo>
                    <a:cubicBezTo>
                      <a:pt x="52046" y="462896"/>
                      <a:pt x="53724" y="422894"/>
                      <a:pt x="64563" y="354116"/>
                    </a:cubicBezTo>
                    <a:cubicBezTo>
                      <a:pt x="75403" y="285208"/>
                      <a:pt x="77854" y="211785"/>
                      <a:pt x="75016" y="185331"/>
                    </a:cubicBezTo>
                    <a:cubicBezTo>
                      <a:pt x="72177" y="158749"/>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5" name="Freeform 231">
                <a:extLst>
                  <a:ext uri="{FF2B5EF4-FFF2-40B4-BE49-F238E27FC236}">
                    <a16:creationId xmlns:a16="http://schemas.microsoft.com/office/drawing/2014/main" id="{6CAD969B-36ED-ACA6-65C1-20A4F14F92AD}"/>
                  </a:ext>
                </a:extLst>
              </p:cNvPr>
              <p:cNvSpPr/>
              <p:nvPr/>
            </p:nvSpPr>
            <p:spPr>
              <a:xfrm>
                <a:off x="1344817" y="5439166"/>
                <a:ext cx="180393" cy="295985"/>
              </a:xfrm>
              <a:custGeom>
                <a:avLst/>
                <a:gdLst>
                  <a:gd name="connsiteX0" fmla="*/ 122133 w 180393"/>
                  <a:gd name="connsiteY0" fmla="*/ 3266 h 295985"/>
                  <a:gd name="connsiteX1" fmla="*/ 133359 w 180393"/>
                  <a:gd name="connsiteY1" fmla="*/ 5460 h 295985"/>
                  <a:gd name="connsiteX2" fmla="*/ 143941 w 180393"/>
                  <a:gd name="connsiteY2" fmla="*/ 5331 h 295985"/>
                  <a:gd name="connsiteX3" fmla="*/ 159425 w 180393"/>
                  <a:gd name="connsiteY3" fmla="*/ 40 h 295985"/>
                  <a:gd name="connsiteX4" fmla="*/ 159038 w 180393"/>
                  <a:gd name="connsiteY4" fmla="*/ 54753 h 295985"/>
                  <a:gd name="connsiteX5" fmla="*/ 144199 w 180393"/>
                  <a:gd name="connsiteY5" fmla="*/ 84174 h 295985"/>
                  <a:gd name="connsiteX6" fmla="*/ 159684 w 180393"/>
                  <a:gd name="connsiteY6" fmla="*/ 120950 h 295985"/>
                  <a:gd name="connsiteX7" fmla="*/ 169878 w 180393"/>
                  <a:gd name="connsiteY7" fmla="*/ 236957 h 295985"/>
                  <a:gd name="connsiteX8" fmla="*/ 138908 w 180393"/>
                  <a:gd name="connsiteY8" fmla="*/ 266249 h 295985"/>
                  <a:gd name="connsiteX9" fmla="*/ 106261 w 180393"/>
                  <a:gd name="connsiteY9" fmla="*/ 253861 h 295985"/>
                  <a:gd name="connsiteX10" fmla="*/ 104196 w 180393"/>
                  <a:gd name="connsiteY10" fmla="*/ 256829 h 295985"/>
                  <a:gd name="connsiteX11" fmla="*/ 96067 w 180393"/>
                  <a:gd name="connsiteY11" fmla="*/ 274766 h 295985"/>
                  <a:gd name="connsiteX12" fmla="*/ 81614 w 180393"/>
                  <a:gd name="connsiteY12" fmla="*/ 290251 h 295985"/>
                  <a:gd name="connsiteX13" fmla="*/ 32708 w 180393"/>
                  <a:gd name="connsiteY13" fmla="*/ 292315 h 295985"/>
                  <a:gd name="connsiteX14" fmla="*/ 8578 w 180393"/>
                  <a:gd name="connsiteY14" fmla="*/ 253216 h 295985"/>
                  <a:gd name="connsiteX15" fmla="*/ 9739 w 180393"/>
                  <a:gd name="connsiteY15" fmla="*/ 228957 h 295985"/>
                  <a:gd name="connsiteX16" fmla="*/ 17352 w 180393"/>
                  <a:gd name="connsiteY16" fmla="*/ 209988 h 295985"/>
                  <a:gd name="connsiteX17" fmla="*/ 2126 w 180393"/>
                  <a:gd name="connsiteY17" fmla="*/ 172566 h 295985"/>
                  <a:gd name="connsiteX18" fmla="*/ 29998 w 180393"/>
                  <a:gd name="connsiteY18" fmla="*/ 119531 h 295985"/>
                  <a:gd name="connsiteX19" fmla="*/ 32450 w 180393"/>
                  <a:gd name="connsiteY19" fmla="*/ 76303 h 295985"/>
                  <a:gd name="connsiteX20" fmla="*/ 73743 w 180393"/>
                  <a:gd name="connsiteY20" fmla="*/ 13460 h 295985"/>
                  <a:gd name="connsiteX21" fmla="*/ 122133 w 180393"/>
                  <a:gd name="connsiteY21" fmla="*/ 3395 h 2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393" h="295985">
                    <a:moveTo>
                      <a:pt x="122133" y="3266"/>
                    </a:moveTo>
                    <a:cubicBezTo>
                      <a:pt x="125746" y="3782"/>
                      <a:pt x="129488" y="4556"/>
                      <a:pt x="133359" y="5460"/>
                    </a:cubicBezTo>
                    <a:cubicBezTo>
                      <a:pt x="140328" y="7008"/>
                      <a:pt x="136714" y="7008"/>
                      <a:pt x="143941" y="5331"/>
                    </a:cubicBezTo>
                    <a:cubicBezTo>
                      <a:pt x="148844" y="4169"/>
                      <a:pt x="153361" y="-476"/>
                      <a:pt x="159425" y="40"/>
                    </a:cubicBezTo>
                    <a:cubicBezTo>
                      <a:pt x="192460" y="2492"/>
                      <a:pt x="170007" y="42881"/>
                      <a:pt x="159038" y="54753"/>
                    </a:cubicBezTo>
                    <a:cubicBezTo>
                      <a:pt x="148328" y="66366"/>
                      <a:pt x="142650" y="65076"/>
                      <a:pt x="144199" y="84174"/>
                    </a:cubicBezTo>
                    <a:cubicBezTo>
                      <a:pt x="145231" y="96949"/>
                      <a:pt x="151554" y="111143"/>
                      <a:pt x="159684" y="120950"/>
                    </a:cubicBezTo>
                    <a:cubicBezTo>
                      <a:pt x="182136" y="148178"/>
                      <a:pt x="187556" y="204955"/>
                      <a:pt x="169878" y="236957"/>
                    </a:cubicBezTo>
                    <a:cubicBezTo>
                      <a:pt x="162651" y="249990"/>
                      <a:pt x="152199" y="259797"/>
                      <a:pt x="138908" y="266249"/>
                    </a:cubicBezTo>
                    <a:cubicBezTo>
                      <a:pt x="123165" y="273992"/>
                      <a:pt x="114907" y="266249"/>
                      <a:pt x="106261" y="253861"/>
                    </a:cubicBezTo>
                    <a:cubicBezTo>
                      <a:pt x="106003" y="254248"/>
                      <a:pt x="104454" y="256571"/>
                      <a:pt x="104196" y="256829"/>
                    </a:cubicBezTo>
                    <a:cubicBezTo>
                      <a:pt x="99680" y="260313"/>
                      <a:pt x="99035" y="269991"/>
                      <a:pt x="96067" y="274766"/>
                    </a:cubicBezTo>
                    <a:cubicBezTo>
                      <a:pt x="92841" y="280185"/>
                      <a:pt x="87808" y="287025"/>
                      <a:pt x="81614" y="290251"/>
                    </a:cubicBezTo>
                    <a:cubicBezTo>
                      <a:pt x="69614" y="296574"/>
                      <a:pt x="44838" y="298251"/>
                      <a:pt x="32708" y="292315"/>
                    </a:cubicBezTo>
                    <a:cubicBezTo>
                      <a:pt x="20062" y="286250"/>
                      <a:pt x="9868" y="266120"/>
                      <a:pt x="8578" y="253216"/>
                    </a:cubicBezTo>
                    <a:cubicBezTo>
                      <a:pt x="7804" y="245732"/>
                      <a:pt x="8191" y="236183"/>
                      <a:pt x="9739" y="228957"/>
                    </a:cubicBezTo>
                    <a:cubicBezTo>
                      <a:pt x="11159" y="222376"/>
                      <a:pt x="16707" y="216440"/>
                      <a:pt x="17352" y="209988"/>
                    </a:cubicBezTo>
                    <a:cubicBezTo>
                      <a:pt x="-1358" y="209472"/>
                      <a:pt x="-2133" y="185341"/>
                      <a:pt x="2126" y="172566"/>
                    </a:cubicBezTo>
                    <a:cubicBezTo>
                      <a:pt x="8578" y="153597"/>
                      <a:pt x="23933" y="138887"/>
                      <a:pt x="29998" y="119531"/>
                    </a:cubicBezTo>
                    <a:cubicBezTo>
                      <a:pt x="34515" y="105078"/>
                      <a:pt x="32192" y="91013"/>
                      <a:pt x="32450" y="76303"/>
                    </a:cubicBezTo>
                    <a:cubicBezTo>
                      <a:pt x="33095" y="48301"/>
                      <a:pt x="50516" y="27138"/>
                      <a:pt x="73743" y="13460"/>
                    </a:cubicBezTo>
                    <a:cubicBezTo>
                      <a:pt x="90905" y="3395"/>
                      <a:pt x="105229" y="1072"/>
                      <a:pt x="122133" y="3395"/>
                    </a:cubicBezTo>
                    <a:close/>
                  </a:path>
                </a:pathLst>
              </a:custGeom>
              <a:solidFill>
                <a:schemeClr val="tx1"/>
              </a:solidFill>
              <a:ln w="12874" cap="flat">
                <a:noFill/>
                <a:prstDash val="solid"/>
                <a:miter/>
              </a:ln>
            </p:spPr>
            <p:txBody>
              <a:bodyPr rtlCol="0" anchor="ctr"/>
              <a:lstStyle/>
              <a:p>
                <a:endParaRPr lang="en-US"/>
              </a:p>
            </p:txBody>
          </p:sp>
          <p:sp>
            <p:nvSpPr>
              <p:cNvPr id="26" name="Freeform 232">
                <a:extLst>
                  <a:ext uri="{FF2B5EF4-FFF2-40B4-BE49-F238E27FC236}">
                    <a16:creationId xmlns:a16="http://schemas.microsoft.com/office/drawing/2014/main" id="{5A5DBEAF-8733-27D2-AB6E-CE19E603515E}"/>
                  </a:ext>
                </a:extLst>
              </p:cNvPr>
              <p:cNvSpPr/>
              <p:nvPr/>
            </p:nvSpPr>
            <p:spPr>
              <a:xfrm>
                <a:off x="1347198" y="5840262"/>
                <a:ext cx="212165" cy="361608"/>
              </a:xfrm>
              <a:custGeom>
                <a:avLst/>
                <a:gdLst>
                  <a:gd name="connsiteX0" fmla="*/ 201692 w 212165"/>
                  <a:gd name="connsiteY0" fmla="*/ 203754 h 361608"/>
                  <a:gd name="connsiteX1" fmla="*/ 192143 w 212165"/>
                  <a:gd name="connsiteY1" fmla="*/ 352924 h 361608"/>
                  <a:gd name="connsiteX2" fmla="*/ 17423 w 212165"/>
                  <a:gd name="connsiteY2" fmla="*/ 353569 h 361608"/>
                  <a:gd name="connsiteX3" fmla="*/ 519 w 212165"/>
                  <a:gd name="connsiteY3" fmla="*/ 74843 h 361608"/>
                  <a:gd name="connsiteX4" fmla="*/ 34457 w 212165"/>
                  <a:gd name="connsiteY4" fmla="*/ 0 h 361608"/>
                  <a:gd name="connsiteX5" fmla="*/ 94202 w 212165"/>
                  <a:gd name="connsiteY5" fmla="*/ 10452 h 361608"/>
                  <a:gd name="connsiteX6" fmla="*/ 168787 w 212165"/>
                  <a:gd name="connsiteY6" fmla="*/ 5936 h 361608"/>
                  <a:gd name="connsiteX7" fmla="*/ 209435 w 212165"/>
                  <a:gd name="connsiteY7" fmla="*/ 103748 h 361608"/>
                  <a:gd name="connsiteX8" fmla="*/ 201563 w 212165"/>
                  <a:gd name="connsiteY8" fmla="*/ 203625 h 36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165" h="361608">
                    <a:moveTo>
                      <a:pt x="201692" y="203754"/>
                    </a:moveTo>
                    <a:cubicBezTo>
                      <a:pt x="190853" y="253434"/>
                      <a:pt x="194982" y="302340"/>
                      <a:pt x="192143" y="352924"/>
                    </a:cubicBezTo>
                    <a:cubicBezTo>
                      <a:pt x="137430" y="372667"/>
                      <a:pt x="72781" y="352408"/>
                      <a:pt x="17423" y="353569"/>
                    </a:cubicBezTo>
                    <a:cubicBezTo>
                      <a:pt x="22585" y="261693"/>
                      <a:pt x="-3997" y="168268"/>
                      <a:pt x="519" y="74843"/>
                    </a:cubicBezTo>
                    <a:cubicBezTo>
                      <a:pt x="1680" y="50067"/>
                      <a:pt x="34457" y="0"/>
                      <a:pt x="34457" y="0"/>
                    </a:cubicBezTo>
                    <a:cubicBezTo>
                      <a:pt x="34457" y="0"/>
                      <a:pt x="64394" y="8516"/>
                      <a:pt x="94202" y="10452"/>
                    </a:cubicBezTo>
                    <a:cubicBezTo>
                      <a:pt x="124010" y="12517"/>
                      <a:pt x="168787" y="5936"/>
                      <a:pt x="168787" y="5936"/>
                    </a:cubicBezTo>
                    <a:cubicBezTo>
                      <a:pt x="168787" y="5936"/>
                      <a:pt x="203628" y="75488"/>
                      <a:pt x="209435" y="103748"/>
                    </a:cubicBezTo>
                    <a:cubicBezTo>
                      <a:pt x="216403" y="137556"/>
                      <a:pt x="208660" y="170978"/>
                      <a:pt x="201563" y="203625"/>
                    </a:cubicBezTo>
                    <a:close/>
                  </a:path>
                </a:pathLst>
              </a:custGeom>
              <a:solidFill>
                <a:schemeClr val="tx1"/>
              </a:solidFill>
              <a:ln w="12874" cap="flat">
                <a:noFill/>
                <a:prstDash val="solid"/>
                <a:miter/>
              </a:ln>
            </p:spPr>
            <p:txBody>
              <a:bodyPr rtlCol="0" anchor="ctr"/>
              <a:lstStyle/>
              <a:p>
                <a:endParaRPr lang="en-US"/>
              </a:p>
            </p:txBody>
          </p:sp>
          <p:sp>
            <p:nvSpPr>
              <p:cNvPr id="27" name="Freeform 233">
                <a:extLst>
                  <a:ext uri="{FF2B5EF4-FFF2-40B4-BE49-F238E27FC236}">
                    <a16:creationId xmlns:a16="http://schemas.microsoft.com/office/drawing/2014/main" id="{42A85216-C1EA-A716-6166-7F2FC60244F5}"/>
                  </a:ext>
                </a:extLst>
              </p:cNvPr>
              <p:cNvSpPr/>
              <p:nvPr/>
            </p:nvSpPr>
            <p:spPr>
              <a:xfrm>
                <a:off x="1391461" y="6442851"/>
                <a:ext cx="52329" cy="54482"/>
              </a:xfrm>
              <a:custGeom>
                <a:avLst/>
                <a:gdLst>
                  <a:gd name="connsiteX0" fmla="*/ 129 w 52329"/>
                  <a:gd name="connsiteY0" fmla="*/ 34223 h 54482"/>
                  <a:gd name="connsiteX1" fmla="*/ 6839 w 52329"/>
                  <a:gd name="connsiteY1" fmla="*/ 39643 h 54482"/>
                  <a:gd name="connsiteX2" fmla="*/ 28647 w 52329"/>
                  <a:gd name="connsiteY2" fmla="*/ 21835 h 54482"/>
                  <a:gd name="connsiteX3" fmla="*/ 20517 w 52329"/>
                  <a:gd name="connsiteY3" fmla="*/ 16029 h 54482"/>
                  <a:gd name="connsiteX4" fmla="*/ 29034 w 52329"/>
                  <a:gd name="connsiteY4" fmla="*/ 4544 h 54482"/>
                  <a:gd name="connsiteX5" fmla="*/ 50971 w 52329"/>
                  <a:gd name="connsiteY5" fmla="*/ 2092 h 54482"/>
                  <a:gd name="connsiteX6" fmla="*/ 46196 w 52329"/>
                  <a:gd name="connsiteY6" fmla="*/ 24545 h 54482"/>
                  <a:gd name="connsiteX7" fmla="*/ 2194 w 52329"/>
                  <a:gd name="connsiteY7" fmla="*/ 54482 h 54482"/>
                  <a:gd name="connsiteX8" fmla="*/ 0 w 52329"/>
                  <a:gd name="connsiteY8" fmla="*/ 34352 h 5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482">
                    <a:moveTo>
                      <a:pt x="129" y="34223"/>
                    </a:moveTo>
                    <a:cubicBezTo>
                      <a:pt x="903" y="36030"/>
                      <a:pt x="2581" y="38481"/>
                      <a:pt x="6839" y="39643"/>
                    </a:cubicBezTo>
                    <a:cubicBezTo>
                      <a:pt x="13807" y="41578"/>
                      <a:pt x="24647" y="30610"/>
                      <a:pt x="28647" y="21835"/>
                    </a:cubicBezTo>
                    <a:cubicBezTo>
                      <a:pt x="31873" y="14609"/>
                      <a:pt x="23227" y="16029"/>
                      <a:pt x="20517" y="16029"/>
                    </a:cubicBezTo>
                    <a:cubicBezTo>
                      <a:pt x="22453" y="10738"/>
                      <a:pt x="25550" y="6996"/>
                      <a:pt x="29034" y="4544"/>
                    </a:cubicBezTo>
                    <a:cubicBezTo>
                      <a:pt x="34583" y="802"/>
                      <a:pt x="47229" y="-2166"/>
                      <a:pt x="50971" y="2092"/>
                    </a:cubicBezTo>
                    <a:cubicBezTo>
                      <a:pt x="54842" y="6351"/>
                      <a:pt x="49551" y="21190"/>
                      <a:pt x="46196" y="24545"/>
                    </a:cubicBezTo>
                    <a:cubicBezTo>
                      <a:pt x="34196" y="36546"/>
                      <a:pt x="17807" y="47256"/>
                      <a:pt x="2194" y="54482"/>
                    </a:cubicBezTo>
                    <a:cubicBezTo>
                      <a:pt x="1419" y="47772"/>
                      <a:pt x="774" y="41062"/>
                      <a:pt x="0" y="34352"/>
                    </a:cubicBezTo>
                    <a:close/>
                  </a:path>
                </a:pathLst>
              </a:custGeom>
              <a:solidFill>
                <a:schemeClr val="tx1"/>
              </a:solidFill>
              <a:ln w="12874" cap="flat">
                <a:noFill/>
                <a:prstDash val="solid"/>
                <a:miter/>
              </a:ln>
            </p:spPr>
            <p:txBody>
              <a:bodyPr rtlCol="0" anchor="ctr"/>
              <a:lstStyle/>
              <a:p>
                <a:endParaRPr lang="en-US"/>
              </a:p>
            </p:txBody>
          </p:sp>
        </p:grpSp>
      </p:grpSp>
      <p:grpSp>
        <p:nvGrpSpPr>
          <p:cNvPr id="102" name="Group 101">
            <a:extLst>
              <a:ext uri="{FF2B5EF4-FFF2-40B4-BE49-F238E27FC236}">
                <a16:creationId xmlns:a16="http://schemas.microsoft.com/office/drawing/2014/main" id="{8E7741D8-6CC2-BF9F-E10C-28C8103858A4}"/>
              </a:ext>
              <a:ext uri="{C183D7F6-B498-43B3-948B-1728B52AA6E4}">
                <adec:decorative xmlns:adec="http://schemas.microsoft.com/office/drawing/2017/decorative" val="1"/>
              </a:ext>
            </a:extLst>
          </p:cNvPr>
          <p:cNvGrpSpPr/>
          <p:nvPr userDrawn="1"/>
        </p:nvGrpSpPr>
        <p:grpSpPr>
          <a:xfrm>
            <a:off x="8609012" y="3814258"/>
            <a:ext cx="986341" cy="986342"/>
            <a:chOff x="10258193" y="4288840"/>
            <a:chExt cx="1208952" cy="1208953"/>
          </a:xfrm>
        </p:grpSpPr>
        <p:sp>
          <p:nvSpPr>
            <p:cNvPr id="103" name="Freeform 66">
              <a:extLst>
                <a:ext uri="{FF2B5EF4-FFF2-40B4-BE49-F238E27FC236}">
                  <a16:creationId xmlns:a16="http://schemas.microsoft.com/office/drawing/2014/main" id="{0690DDEF-372F-8201-1C75-57A03BBB5FF8}"/>
                </a:ext>
              </a:extLst>
            </p:cNvPr>
            <p:cNvSpPr/>
            <p:nvPr/>
          </p:nvSpPr>
          <p:spPr>
            <a:xfrm>
              <a:off x="10258193" y="4288840"/>
              <a:ext cx="1208952" cy="1208953"/>
            </a:xfrm>
            <a:custGeom>
              <a:avLst/>
              <a:gdLst>
                <a:gd name="connsiteX0" fmla="*/ 557947 w 563731"/>
                <a:gd name="connsiteY0" fmla="*/ 338320 h 563731"/>
                <a:gd name="connsiteX1" fmla="*/ 225411 w 563731"/>
                <a:gd name="connsiteY1" fmla="*/ 557946 h 563731"/>
                <a:gd name="connsiteX2" fmla="*/ 5785 w 563731"/>
                <a:gd name="connsiteY2" fmla="*/ 225411 h 563731"/>
                <a:gd name="connsiteX3" fmla="*/ 338321 w 563731"/>
                <a:gd name="connsiteY3" fmla="*/ 5785 h 563731"/>
                <a:gd name="connsiteX4" fmla="*/ 557947 w 563731"/>
                <a:gd name="connsiteY4" fmla="*/ 338320 h 563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731" h="563731">
                  <a:moveTo>
                    <a:pt x="557947" y="338320"/>
                  </a:moveTo>
                  <a:cubicBezTo>
                    <a:pt x="526848" y="490846"/>
                    <a:pt x="377936" y="589174"/>
                    <a:pt x="225411" y="557946"/>
                  </a:cubicBezTo>
                  <a:cubicBezTo>
                    <a:pt x="72885" y="526848"/>
                    <a:pt x="-25443" y="377936"/>
                    <a:pt x="5785" y="225411"/>
                  </a:cubicBezTo>
                  <a:cubicBezTo>
                    <a:pt x="36883" y="72885"/>
                    <a:pt x="185795" y="-25443"/>
                    <a:pt x="338321" y="5785"/>
                  </a:cubicBezTo>
                  <a:cubicBezTo>
                    <a:pt x="490846" y="36883"/>
                    <a:pt x="589174" y="185795"/>
                    <a:pt x="557947" y="338320"/>
                  </a:cubicBezTo>
                  <a:close/>
                </a:path>
              </a:pathLst>
            </a:custGeom>
            <a:solidFill>
              <a:schemeClr val="accent1"/>
            </a:solidFill>
            <a:ln w="12874" cap="flat">
              <a:noFill/>
              <a:prstDash val="solid"/>
              <a:miter/>
            </a:ln>
          </p:spPr>
          <p:txBody>
            <a:bodyPr rtlCol="0" anchor="ctr"/>
            <a:lstStyle/>
            <a:p>
              <a:endParaRPr lang="en-US"/>
            </a:p>
          </p:txBody>
        </p:sp>
        <p:sp>
          <p:nvSpPr>
            <p:cNvPr id="104" name="Freeform 67">
              <a:extLst>
                <a:ext uri="{FF2B5EF4-FFF2-40B4-BE49-F238E27FC236}">
                  <a16:creationId xmlns:a16="http://schemas.microsoft.com/office/drawing/2014/main" id="{63C01FCD-A399-CBF3-E659-9F025F795C5C}"/>
                </a:ext>
              </a:extLst>
            </p:cNvPr>
            <p:cNvSpPr/>
            <p:nvPr/>
          </p:nvSpPr>
          <p:spPr>
            <a:xfrm>
              <a:off x="10317764" y="4339836"/>
              <a:ext cx="1093125" cy="1093125"/>
            </a:xfrm>
            <a:custGeom>
              <a:avLst/>
              <a:gdLst>
                <a:gd name="connsiteX0" fmla="*/ 504488 w 509721"/>
                <a:gd name="connsiteY0" fmla="*/ 305896 h 509721"/>
                <a:gd name="connsiteX1" fmla="*/ 203825 w 509721"/>
                <a:gd name="connsiteY1" fmla="*/ 504488 h 509721"/>
                <a:gd name="connsiteX2" fmla="*/ 5233 w 509721"/>
                <a:gd name="connsiteY2" fmla="*/ 203825 h 509721"/>
                <a:gd name="connsiteX3" fmla="*/ 305896 w 509721"/>
                <a:gd name="connsiteY3" fmla="*/ 5233 h 509721"/>
                <a:gd name="connsiteX4" fmla="*/ 504488 w 509721"/>
                <a:gd name="connsiteY4" fmla="*/ 305896 h 50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21" h="509721">
                  <a:moveTo>
                    <a:pt x="504488" y="305896"/>
                  </a:moveTo>
                  <a:cubicBezTo>
                    <a:pt x="476358" y="443711"/>
                    <a:pt x="341769" y="532748"/>
                    <a:pt x="203825" y="504488"/>
                  </a:cubicBezTo>
                  <a:cubicBezTo>
                    <a:pt x="66011" y="476358"/>
                    <a:pt x="-23027" y="341769"/>
                    <a:pt x="5233" y="203825"/>
                  </a:cubicBezTo>
                  <a:cubicBezTo>
                    <a:pt x="33364" y="66011"/>
                    <a:pt x="167952" y="-23027"/>
                    <a:pt x="305896" y="5233"/>
                  </a:cubicBezTo>
                  <a:cubicBezTo>
                    <a:pt x="443711" y="33364"/>
                    <a:pt x="532748" y="168081"/>
                    <a:pt x="504488" y="305896"/>
                  </a:cubicBez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105" name="Freeform 68">
              <a:extLst>
                <a:ext uri="{FF2B5EF4-FFF2-40B4-BE49-F238E27FC236}">
                  <a16:creationId xmlns:a16="http://schemas.microsoft.com/office/drawing/2014/main" id="{D0E729C2-9A03-31EA-DAD6-AEDD07028050}"/>
                </a:ext>
              </a:extLst>
            </p:cNvPr>
            <p:cNvSpPr/>
            <p:nvPr/>
          </p:nvSpPr>
          <p:spPr>
            <a:xfrm>
              <a:off x="10625922" y="4339265"/>
              <a:ext cx="781472" cy="1039303"/>
            </a:xfrm>
            <a:custGeom>
              <a:avLst/>
              <a:gdLst>
                <a:gd name="connsiteX0" fmla="*/ 164655 w 364398"/>
                <a:gd name="connsiteY0" fmla="*/ 5112 h 484624"/>
                <a:gd name="connsiteX1" fmla="*/ 0 w 364398"/>
                <a:gd name="connsiteY1" fmla="*/ 27952 h 484624"/>
                <a:gd name="connsiteX2" fmla="*/ 139363 w 364398"/>
                <a:gd name="connsiteY2" fmla="*/ 16467 h 484624"/>
                <a:gd name="connsiteX3" fmla="*/ 333955 w 364398"/>
                <a:gd name="connsiteY3" fmla="*/ 312098 h 484624"/>
                <a:gd name="connsiteX4" fmla="*/ 203496 w 364398"/>
                <a:gd name="connsiteY4" fmla="*/ 484624 h 484624"/>
                <a:gd name="connsiteX5" fmla="*/ 359247 w 364398"/>
                <a:gd name="connsiteY5" fmla="*/ 300742 h 484624"/>
                <a:gd name="connsiteX6" fmla="*/ 164655 w 364398"/>
                <a:gd name="connsiteY6" fmla="*/ 5112 h 48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98" h="484624">
                  <a:moveTo>
                    <a:pt x="164655" y="5112"/>
                  </a:moveTo>
                  <a:cubicBezTo>
                    <a:pt x="106458" y="-6760"/>
                    <a:pt x="48906" y="2531"/>
                    <a:pt x="0" y="27952"/>
                  </a:cubicBezTo>
                  <a:cubicBezTo>
                    <a:pt x="42970" y="11435"/>
                    <a:pt x="90973" y="6531"/>
                    <a:pt x="139363" y="16467"/>
                  </a:cubicBezTo>
                  <a:cubicBezTo>
                    <a:pt x="274597" y="44211"/>
                    <a:pt x="361699" y="176606"/>
                    <a:pt x="333955" y="312098"/>
                  </a:cubicBezTo>
                  <a:cubicBezTo>
                    <a:pt x="318084" y="389393"/>
                    <a:pt x="268403" y="450945"/>
                    <a:pt x="203496" y="484624"/>
                  </a:cubicBezTo>
                  <a:cubicBezTo>
                    <a:pt x="280533" y="454945"/>
                    <a:pt x="341440" y="387844"/>
                    <a:pt x="359247" y="300742"/>
                  </a:cubicBezTo>
                  <a:cubicBezTo>
                    <a:pt x="386991" y="165121"/>
                    <a:pt x="299889" y="32855"/>
                    <a:pt x="164655" y="5112"/>
                  </a:cubicBezTo>
                  <a:close/>
                </a:path>
              </a:pathLst>
            </a:custGeom>
            <a:solidFill>
              <a:schemeClr val="bg1"/>
            </a:solidFill>
            <a:ln w="12874" cap="flat">
              <a:noFill/>
              <a:prstDash val="solid"/>
              <a:miter/>
            </a:ln>
          </p:spPr>
          <p:txBody>
            <a:bodyPr rtlCol="0" anchor="ctr"/>
            <a:lstStyle/>
            <a:p>
              <a:endParaRPr lang="en-US"/>
            </a:p>
          </p:txBody>
        </p:sp>
        <p:sp>
          <p:nvSpPr>
            <p:cNvPr id="106" name="Freeform 69">
              <a:extLst>
                <a:ext uri="{FF2B5EF4-FFF2-40B4-BE49-F238E27FC236}">
                  <a16:creationId xmlns:a16="http://schemas.microsoft.com/office/drawing/2014/main" id="{A89DF600-A516-9BE4-3201-B75A46DF6BB2}"/>
                </a:ext>
              </a:extLst>
            </p:cNvPr>
            <p:cNvSpPr/>
            <p:nvPr/>
          </p:nvSpPr>
          <p:spPr>
            <a:xfrm>
              <a:off x="10399768" y="4657678"/>
              <a:ext cx="788750" cy="679850"/>
            </a:xfrm>
            <a:custGeom>
              <a:avLst/>
              <a:gdLst>
                <a:gd name="connsiteX0" fmla="*/ 267271 w 367792"/>
                <a:gd name="connsiteY0" fmla="*/ 304534 h 317012"/>
                <a:gd name="connsiteX1" fmla="*/ 367793 w 367792"/>
                <a:gd name="connsiteY1" fmla="*/ 220013 h 317012"/>
                <a:gd name="connsiteX2" fmla="*/ 279272 w 367792"/>
                <a:gd name="connsiteY2" fmla="*/ 286211 h 317012"/>
                <a:gd name="connsiteX3" fmla="*/ 24805 w 367792"/>
                <a:gd name="connsiteY3" fmla="*/ 170204 h 317012"/>
                <a:gd name="connsiteX4" fmla="*/ 39645 w 367792"/>
                <a:gd name="connsiteY4" fmla="*/ 0 h 317012"/>
                <a:gd name="connsiteX5" fmla="*/ 12675 w 367792"/>
                <a:gd name="connsiteY5" fmla="*/ 188398 h 317012"/>
                <a:gd name="connsiteX6" fmla="*/ 267142 w 367792"/>
                <a:gd name="connsiteY6" fmla="*/ 304405 h 3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792" h="317012">
                  <a:moveTo>
                    <a:pt x="267271" y="304534"/>
                  </a:moveTo>
                  <a:cubicBezTo>
                    <a:pt x="311144" y="288017"/>
                    <a:pt x="345727" y="257564"/>
                    <a:pt x="367793" y="220013"/>
                  </a:cubicBezTo>
                  <a:cubicBezTo>
                    <a:pt x="345985" y="249176"/>
                    <a:pt x="315919" y="272532"/>
                    <a:pt x="279272" y="286211"/>
                  </a:cubicBezTo>
                  <a:cubicBezTo>
                    <a:pt x="177201" y="324535"/>
                    <a:pt x="63259" y="272532"/>
                    <a:pt x="24805" y="170204"/>
                  </a:cubicBezTo>
                  <a:cubicBezTo>
                    <a:pt x="2868" y="111878"/>
                    <a:pt x="10352" y="49680"/>
                    <a:pt x="39645" y="0"/>
                  </a:cubicBezTo>
                  <a:cubicBezTo>
                    <a:pt x="545" y="52261"/>
                    <a:pt x="-11971" y="122717"/>
                    <a:pt x="12675" y="188398"/>
                  </a:cubicBezTo>
                  <a:cubicBezTo>
                    <a:pt x="51000" y="290727"/>
                    <a:pt x="164942" y="342730"/>
                    <a:pt x="267142" y="304405"/>
                  </a:cubicBezTo>
                  <a:close/>
                </a:path>
              </a:pathLst>
            </a:custGeom>
            <a:solidFill>
              <a:schemeClr val="bg1"/>
            </a:solidFill>
            <a:ln w="12874" cap="flat">
              <a:noFill/>
              <a:prstDash val="solid"/>
              <a:miter/>
            </a:ln>
          </p:spPr>
          <p:txBody>
            <a:bodyPr rtlCol="0" anchor="ctr"/>
            <a:lstStyle/>
            <a:p>
              <a:endParaRPr lang="en-US"/>
            </a:p>
          </p:txBody>
        </p:sp>
        <p:sp>
          <p:nvSpPr>
            <p:cNvPr id="107" name="Freeform 70">
              <a:extLst>
                <a:ext uri="{FF2B5EF4-FFF2-40B4-BE49-F238E27FC236}">
                  <a16:creationId xmlns:a16="http://schemas.microsoft.com/office/drawing/2014/main" id="{D3A4DCE9-E3C4-04D3-27FF-342D11CBC6AD}"/>
                </a:ext>
              </a:extLst>
            </p:cNvPr>
            <p:cNvSpPr/>
            <p:nvPr/>
          </p:nvSpPr>
          <p:spPr>
            <a:xfrm>
              <a:off x="11217874" y="4902346"/>
              <a:ext cx="71624" cy="129531"/>
            </a:xfrm>
            <a:custGeom>
              <a:avLst/>
              <a:gdLst>
                <a:gd name="connsiteX0" fmla="*/ 32765 w 33398"/>
                <a:gd name="connsiteY0" fmla="*/ 17792 h 60400"/>
                <a:gd name="connsiteX1" fmla="*/ 32507 w 33398"/>
                <a:gd name="connsiteY1" fmla="*/ 19341 h 60400"/>
                <a:gd name="connsiteX2" fmla="*/ 22958 w 33398"/>
                <a:gd name="connsiteY2" fmla="*/ 29922 h 60400"/>
                <a:gd name="connsiteX3" fmla="*/ 27603 w 33398"/>
                <a:gd name="connsiteY3" fmla="*/ 43471 h 60400"/>
                <a:gd name="connsiteX4" fmla="*/ 26700 w 33398"/>
                <a:gd name="connsiteY4" fmla="*/ 47987 h 60400"/>
                <a:gd name="connsiteX5" fmla="*/ 10570 w 33398"/>
                <a:gd name="connsiteY5" fmla="*/ 59988 h 60400"/>
                <a:gd name="connsiteX6" fmla="*/ 505 w 33398"/>
                <a:gd name="connsiteY6" fmla="*/ 42568 h 60400"/>
                <a:gd name="connsiteX7" fmla="*/ 1279 w 33398"/>
                <a:gd name="connsiteY7" fmla="*/ 38567 h 60400"/>
                <a:gd name="connsiteX8" fmla="*/ 7344 w 33398"/>
                <a:gd name="connsiteY8" fmla="*/ 39858 h 60400"/>
                <a:gd name="connsiteX9" fmla="*/ 6441 w 33398"/>
                <a:gd name="connsiteY9" fmla="*/ 44245 h 60400"/>
                <a:gd name="connsiteX10" fmla="*/ 11603 w 33398"/>
                <a:gd name="connsiteY10" fmla="*/ 54052 h 60400"/>
                <a:gd name="connsiteX11" fmla="*/ 20248 w 33398"/>
                <a:gd name="connsiteY11" fmla="*/ 46439 h 60400"/>
                <a:gd name="connsiteX12" fmla="*/ 21151 w 33398"/>
                <a:gd name="connsiteY12" fmla="*/ 41923 h 60400"/>
                <a:gd name="connsiteX13" fmla="*/ 15603 w 33398"/>
                <a:gd name="connsiteY13" fmla="*/ 31728 h 60400"/>
                <a:gd name="connsiteX14" fmla="*/ 12119 w 33398"/>
                <a:gd name="connsiteY14" fmla="*/ 31083 h 60400"/>
                <a:gd name="connsiteX15" fmla="*/ 13280 w 33398"/>
                <a:gd name="connsiteY15" fmla="*/ 25276 h 60400"/>
                <a:gd name="connsiteX16" fmla="*/ 17151 w 33398"/>
                <a:gd name="connsiteY16" fmla="*/ 26051 h 60400"/>
                <a:gd name="connsiteX17" fmla="*/ 25797 w 33398"/>
                <a:gd name="connsiteY17" fmla="*/ 19470 h 60400"/>
                <a:gd name="connsiteX18" fmla="*/ 26313 w 33398"/>
                <a:gd name="connsiteY18" fmla="*/ 16760 h 60400"/>
                <a:gd name="connsiteX19" fmla="*/ 21409 w 33398"/>
                <a:gd name="connsiteY19" fmla="*/ 6308 h 60400"/>
                <a:gd name="connsiteX20" fmla="*/ 12893 w 33398"/>
                <a:gd name="connsiteY20" fmla="*/ 13405 h 60400"/>
                <a:gd name="connsiteX21" fmla="*/ 12248 w 33398"/>
                <a:gd name="connsiteY21" fmla="*/ 16373 h 60400"/>
                <a:gd name="connsiteX22" fmla="*/ 6183 w 33398"/>
                <a:gd name="connsiteY22" fmla="*/ 15082 h 60400"/>
                <a:gd name="connsiteX23" fmla="*/ 6699 w 33398"/>
                <a:gd name="connsiteY23" fmla="*/ 12372 h 60400"/>
                <a:gd name="connsiteX24" fmla="*/ 22700 w 33398"/>
                <a:gd name="connsiteY24" fmla="*/ 372 h 60400"/>
                <a:gd name="connsiteX25" fmla="*/ 32894 w 33398"/>
                <a:gd name="connsiteY25" fmla="*/ 17663 h 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398" h="60400">
                  <a:moveTo>
                    <a:pt x="32765" y="17792"/>
                  </a:moveTo>
                  <a:lnTo>
                    <a:pt x="32507" y="19341"/>
                  </a:lnTo>
                  <a:cubicBezTo>
                    <a:pt x="31346" y="25276"/>
                    <a:pt x="27990" y="29148"/>
                    <a:pt x="22958" y="29922"/>
                  </a:cubicBezTo>
                  <a:cubicBezTo>
                    <a:pt x="27474" y="32761"/>
                    <a:pt x="28765" y="37664"/>
                    <a:pt x="27603" y="43471"/>
                  </a:cubicBezTo>
                  <a:lnTo>
                    <a:pt x="26700" y="47987"/>
                  </a:lnTo>
                  <a:cubicBezTo>
                    <a:pt x="24894" y="56891"/>
                    <a:pt x="19474" y="61924"/>
                    <a:pt x="10570" y="59988"/>
                  </a:cubicBezTo>
                  <a:cubicBezTo>
                    <a:pt x="1666" y="58182"/>
                    <a:pt x="-1301" y="51471"/>
                    <a:pt x="505" y="42568"/>
                  </a:cubicBezTo>
                  <a:lnTo>
                    <a:pt x="1279" y="38567"/>
                  </a:lnTo>
                  <a:lnTo>
                    <a:pt x="7344" y="39858"/>
                  </a:lnTo>
                  <a:lnTo>
                    <a:pt x="6441" y="44245"/>
                  </a:lnTo>
                  <a:cubicBezTo>
                    <a:pt x="5408" y="49536"/>
                    <a:pt x="6828" y="53020"/>
                    <a:pt x="11603" y="54052"/>
                  </a:cubicBezTo>
                  <a:cubicBezTo>
                    <a:pt x="16377" y="54956"/>
                    <a:pt x="19087" y="52375"/>
                    <a:pt x="20248" y="46439"/>
                  </a:cubicBezTo>
                  <a:lnTo>
                    <a:pt x="21151" y="41923"/>
                  </a:lnTo>
                  <a:cubicBezTo>
                    <a:pt x="22313" y="36245"/>
                    <a:pt x="20506" y="32890"/>
                    <a:pt x="15603" y="31728"/>
                  </a:cubicBezTo>
                  <a:lnTo>
                    <a:pt x="12119" y="31083"/>
                  </a:lnTo>
                  <a:lnTo>
                    <a:pt x="13280" y="25276"/>
                  </a:lnTo>
                  <a:lnTo>
                    <a:pt x="17151" y="26051"/>
                  </a:lnTo>
                  <a:cubicBezTo>
                    <a:pt x="21538" y="26825"/>
                    <a:pt x="24764" y="24631"/>
                    <a:pt x="25797" y="19470"/>
                  </a:cubicBezTo>
                  <a:lnTo>
                    <a:pt x="26313" y="16760"/>
                  </a:lnTo>
                  <a:cubicBezTo>
                    <a:pt x="27474" y="10824"/>
                    <a:pt x="26055" y="7211"/>
                    <a:pt x="21409" y="6308"/>
                  </a:cubicBezTo>
                  <a:cubicBezTo>
                    <a:pt x="16764" y="5404"/>
                    <a:pt x="13925" y="8114"/>
                    <a:pt x="12893" y="13405"/>
                  </a:cubicBezTo>
                  <a:lnTo>
                    <a:pt x="12248" y="16373"/>
                  </a:lnTo>
                  <a:lnTo>
                    <a:pt x="6183" y="15082"/>
                  </a:lnTo>
                  <a:lnTo>
                    <a:pt x="6699" y="12372"/>
                  </a:lnTo>
                  <a:cubicBezTo>
                    <a:pt x="8505" y="3469"/>
                    <a:pt x="13796" y="-1435"/>
                    <a:pt x="22700" y="372"/>
                  </a:cubicBezTo>
                  <a:cubicBezTo>
                    <a:pt x="31733" y="2178"/>
                    <a:pt x="34701" y="8759"/>
                    <a:pt x="32894" y="17663"/>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08" name="Freeform 71">
              <a:extLst>
                <a:ext uri="{FF2B5EF4-FFF2-40B4-BE49-F238E27FC236}">
                  <a16:creationId xmlns:a16="http://schemas.microsoft.com/office/drawing/2014/main" id="{C94D06E6-9459-2FDA-E3FA-F2A124602169}"/>
                </a:ext>
              </a:extLst>
            </p:cNvPr>
            <p:cNvSpPr/>
            <p:nvPr/>
          </p:nvSpPr>
          <p:spPr>
            <a:xfrm>
              <a:off x="10475978" y="4753638"/>
              <a:ext cx="72381" cy="128815"/>
            </a:xfrm>
            <a:custGeom>
              <a:avLst/>
              <a:gdLst>
                <a:gd name="connsiteX0" fmla="*/ 33270 w 33751"/>
                <a:gd name="connsiteY0" fmla="*/ 17711 h 60066"/>
                <a:gd name="connsiteX1" fmla="*/ 27205 w 33751"/>
                <a:gd name="connsiteY1" fmla="*/ 47390 h 60066"/>
                <a:gd name="connsiteX2" fmla="*/ 10688 w 33751"/>
                <a:gd name="connsiteY2" fmla="*/ 59649 h 60066"/>
                <a:gd name="connsiteX3" fmla="*/ 494 w 33751"/>
                <a:gd name="connsiteY3" fmla="*/ 42357 h 60066"/>
                <a:gd name="connsiteX4" fmla="*/ 752 w 33751"/>
                <a:gd name="connsiteY4" fmla="*/ 41325 h 60066"/>
                <a:gd name="connsiteX5" fmla="*/ 6817 w 33751"/>
                <a:gd name="connsiteY5" fmla="*/ 42615 h 60066"/>
                <a:gd name="connsiteX6" fmla="*/ 6559 w 33751"/>
                <a:gd name="connsiteY6" fmla="*/ 44164 h 60066"/>
                <a:gd name="connsiteX7" fmla="*/ 11720 w 33751"/>
                <a:gd name="connsiteY7" fmla="*/ 53842 h 60066"/>
                <a:gd name="connsiteX8" fmla="*/ 20753 w 33751"/>
                <a:gd name="connsiteY8" fmla="*/ 45970 h 60066"/>
                <a:gd name="connsiteX9" fmla="*/ 23463 w 33751"/>
                <a:gd name="connsiteY9" fmla="*/ 32937 h 60066"/>
                <a:gd name="connsiteX10" fmla="*/ 12752 w 33751"/>
                <a:gd name="connsiteY10" fmla="*/ 37196 h 60066"/>
                <a:gd name="connsiteX11" fmla="*/ 4752 w 33751"/>
                <a:gd name="connsiteY11" fmla="*/ 21195 h 60066"/>
                <a:gd name="connsiteX12" fmla="*/ 6559 w 33751"/>
                <a:gd name="connsiteY12" fmla="*/ 12291 h 60066"/>
                <a:gd name="connsiteX13" fmla="*/ 22818 w 33751"/>
                <a:gd name="connsiteY13" fmla="*/ 419 h 60066"/>
                <a:gd name="connsiteX14" fmla="*/ 33270 w 33751"/>
                <a:gd name="connsiteY14" fmla="*/ 17840 h 60066"/>
                <a:gd name="connsiteX15" fmla="*/ 13011 w 33751"/>
                <a:gd name="connsiteY15" fmla="*/ 13194 h 60066"/>
                <a:gd name="connsiteX16" fmla="*/ 11204 w 33751"/>
                <a:gd name="connsiteY16" fmla="*/ 21969 h 60066"/>
                <a:gd name="connsiteX17" fmla="*/ 16366 w 33751"/>
                <a:gd name="connsiteY17" fmla="*/ 31776 h 60066"/>
                <a:gd name="connsiteX18" fmla="*/ 25011 w 33751"/>
                <a:gd name="connsiteY18" fmla="*/ 24808 h 60066"/>
                <a:gd name="connsiteX19" fmla="*/ 26818 w 33751"/>
                <a:gd name="connsiteY19" fmla="*/ 16033 h 60066"/>
                <a:gd name="connsiteX20" fmla="*/ 21656 w 33751"/>
                <a:gd name="connsiteY20" fmla="*/ 6226 h 60066"/>
                <a:gd name="connsiteX21" fmla="*/ 13011 w 33751"/>
                <a:gd name="connsiteY21" fmla="*/ 13194 h 6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751" h="60066">
                  <a:moveTo>
                    <a:pt x="33270" y="17711"/>
                  </a:moveTo>
                  <a:lnTo>
                    <a:pt x="27205" y="47390"/>
                  </a:lnTo>
                  <a:cubicBezTo>
                    <a:pt x="25269" y="56681"/>
                    <a:pt x="19979" y="61584"/>
                    <a:pt x="10688" y="59649"/>
                  </a:cubicBezTo>
                  <a:cubicBezTo>
                    <a:pt x="1784" y="57842"/>
                    <a:pt x="-1313" y="51261"/>
                    <a:pt x="494" y="42357"/>
                  </a:cubicBezTo>
                  <a:lnTo>
                    <a:pt x="752" y="41325"/>
                  </a:lnTo>
                  <a:lnTo>
                    <a:pt x="6817" y="42615"/>
                  </a:lnTo>
                  <a:lnTo>
                    <a:pt x="6559" y="44164"/>
                  </a:lnTo>
                  <a:cubicBezTo>
                    <a:pt x="5526" y="49454"/>
                    <a:pt x="7075" y="52939"/>
                    <a:pt x="11720" y="53842"/>
                  </a:cubicBezTo>
                  <a:cubicBezTo>
                    <a:pt x="16753" y="54874"/>
                    <a:pt x="19592" y="52164"/>
                    <a:pt x="20753" y="45970"/>
                  </a:cubicBezTo>
                  <a:lnTo>
                    <a:pt x="23463" y="32937"/>
                  </a:lnTo>
                  <a:cubicBezTo>
                    <a:pt x="21011" y="36679"/>
                    <a:pt x="17398" y="38099"/>
                    <a:pt x="12752" y="37196"/>
                  </a:cubicBezTo>
                  <a:cubicBezTo>
                    <a:pt x="5268" y="35647"/>
                    <a:pt x="3074" y="29711"/>
                    <a:pt x="4752" y="21195"/>
                  </a:cubicBezTo>
                  <a:lnTo>
                    <a:pt x="6559" y="12291"/>
                  </a:lnTo>
                  <a:cubicBezTo>
                    <a:pt x="8365" y="3387"/>
                    <a:pt x="13914" y="-1516"/>
                    <a:pt x="22818" y="419"/>
                  </a:cubicBezTo>
                  <a:cubicBezTo>
                    <a:pt x="31850" y="2226"/>
                    <a:pt x="35076" y="8936"/>
                    <a:pt x="33270" y="17840"/>
                  </a:cubicBezTo>
                  <a:close/>
                  <a:moveTo>
                    <a:pt x="13011" y="13194"/>
                  </a:moveTo>
                  <a:lnTo>
                    <a:pt x="11204" y="21969"/>
                  </a:lnTo>
                  <a:cubicBezTo>
                    <a:pt x="10172" y="27260"/>
                    <a:pt x="11720" y="30873"/>
                    <a:pt x="16366" y="31776"/>
                  </a:cubicBezTo>
                  <a:cubicBezTo>
                    <a:pt x="21140" y="32808"/>
                    <a:pt x="23979" y="29969"/>
                    <a:pt x="25011" y="24808"/>
                  </a:cubicBezTo>
                  <a:lnTo>
                    <a:pt x="26818" y="16033"/>
                  </a:lnTo>
                  <a:cubicBezTo>
                    <a:pt x="27850" y="10743"/>
                    <a:pt x="26302" y="7129"/>
                    <a:pt x="21656" y="6226"/>
                  </a:cubicBezTo>
                  <a:cubicBezTo>
                    <a:pt x="17011" y="5323"/>
                    <a:pt x="14172" y="7904"/>
                    <a:pt x="13011" y="13194"/>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09" name="Freeform 72">
              <a:extLst>
                <a:ext uri="{FF2B5EF4-FFF2-40B4-BE49-F238E27FC236}">
                  <a16:creationId xmlns:a16="http://schemas.microsoft.com/office/drawing/2014/main" id="{8A48ED16-3158-C582-2858-ED759126DA4C}"/>
                </a:ext>
              </a:extLst>
            </p:cNvPr>
            <p:cNvSpPr/>
            <p:nvPr/>
          </p:nvSpPr>
          <p:spPr>
            <a:xfrm>
              <a:off x="10864643" y="4641570"/>
              <a:ext cx="426194" cy="283686"/>
            </a:xfrm>
            <a:custGeom>
              <a:avLst/>
              <a:gdLst>
                <a:gd name="connsiteX0" fmla="*/ 188186 w 198733"/>
                <a:gd name="connsiteY0" fmla="*/ 10351 h 132282"/>
                <a:gd name="connsiteX1" fmla="*/ 184960 w 198733"/>
                <a:gd name="connsiteY1" fmla="*/ 5189 h 132282"/>
                <a:gd name="connsiteX2" fmla="*/ 137216 w 198733"/>
                <a:gd name="connsiteY2" fmla="*/ 29191 h 132282"/>
                <a:gd name="connsiteX3" fmla="*/ 75534 w 198733"/>
                <a:gd name="connsiteY3" fmla="*/ 60160 h 132282"/>
                <a:gd name="connsiteX4" fmla="*/ 27790 w 198733"/>
                <a:gd name="connsiteY4" fmla="*/ 84162 h 132282"/>
                <a:gd name="connsiteX5" fmla="*/ 175 w 198733"/>
                <a:gd name="connsiteY5" fmla="*/ 104937 h 132282"/>
                <a:gd name="connsiteX6" fmla="*/ 5208 w 198733"/>
                <a:gd name="connsiteY6" fmla="*/ 113067 h 132282"/>
                <a:gd name="connsiteX7" fmla="*/ 11660 w 198733"/>
                <a:gd name="connsiteY7" fmla="*/ 123519 h 132282"/>
                <a:gd name="connsiteX8" fmla="*/ 16692 w 198733"/>
                <a:gd name="connsiteY8" fmla="*/ 131649 h 132282"/>
                <a:gd name="connsiteX9" fmla="*/ 47533 w 198733"/>
                <a:gd name="connsiteY9" fmla="*/ 116164 h 132282"/>
                <a:gd name="connsiteX10" fmla="*/ 90245 w 198733"/>
                <a:gd name="connsiteY10" fmla="*/ 84162 h 132282"/>
                <a:gd name="connsiteX11" fmla="*/ 145603 w 198733"/>
                <a:gd name="connsiteY11" fmla="*/ 42740 h 132282"/>
                <a:gd name="connsiteX12" fmla="*/ 188315 w 198733"/>
                <a:gd name="connsiteY12" fmla="*/ 10738 h 13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733" h="132282">
                  <a:moveTo>
                    <a:pt x="188186" y="10351"/>
                  </a:moveTo>
                  <a:cubicBezTo>
                    <a:pt x="203413" y="-1004"/>
                    <a:pt x="201993" y="-3456"/>
                    <a:pt x="184960" y="5189"/>
                  </a:cubicBezTo>
                  <a:lnTo>
                    <a:pt x="137216" y="29191"/>
                  </a:lnTo>
                  <a:cubicBezTo>
                    <a:pt x="120182" y="37708"/>
                    <a:pt x="92439" y="51644"/>
                    <a:pt x="75534" y="60160"/>
                  </a:cubicBezTo>
                  <a:lnTo>
                    <a:pt x="27790" y="84162"/>
                  </a:lnTo>
                  <a:cubicBezTo>
                    <a:pt x="10756" y="92678"/>
                    <a:pt x="-1632" y="101969"/>
                    <a:pt x="175" y="104937"/>
                  </a:cubicBezTo>
                  <a:lnTo>
                    <a:pt x="5208" y="113067"/>
                  </a:lnTo>
                  <a:cubicBezTo>
                    <a:pt x="7014" y="115906"/>
                    <a:pt x="9853" y="120680"/>
                    <a:pt x="11660" y="123519"/>
                  </a:cubicBezTo>
                  <a:lnTo>
                    <a:pt x="16692" y="131649"/>
                  </a:lnTo>
                  <a:cubicBezTo>
                    <a:pt x="18499" y="134488"/>
                    <a:pt x="32306" y="127519"/>
                    <a:pt x="47533" y="116164"/>
                  </a:cubicBezTo>
                  <a:lnTo>
                    <a:pt x="90245" y="84162"/>
                  </a:lnTo>
                  <a:cubicBezTo>
                    <a:pt x="105472" y="72806"/>
                    <a:pt x="130376" y="54096"/>
                    <a:pt x="145603" y="42740"/>
                  </a:cubicBezTo>
                  <a:lnTo>
                    <a:pt x="188315" y="10738"/>
                  </a:lnTo>
                  <a:close/>
                </a:path>
              </a:pathLst>
            </a:custGeom>
            <a:solidFill>
              <a:schemeClr val="accent1"/>
            </a:solidFill>
            <a:ln w="12874" cap="flat">
              <a:noFill/>
              <a:prstDash val="solid"/>
              <a:miter/>
            </a:ln>
          </p:spPr>
          <p:txBody>
            <a:bodyPr rtlCol="0" anchor="ctr"/>
            <a:lstStyle/>
            <a:p>
              <a:endParaRPr lang="en-US"/>
            </a:p>
          </p:txBody>
        </p:sp>
        <p:sp>
          <p:nvSpPr>
            <p:cNvPr id="110" name="Freeform 73">
              <a:extLst>
                <a:ext uri="{FF2B5EF4-FFF2-40B4-BE49-F238E27FC236}">
                  <a16:creationId xmlns:a16="http://schemas.microsoft.com/office/drawing/2014/main" id="{07ECFDFE-8A31-107D-9153-8E4DC6440545}"/>
                </a:ext>
              </a:extLst>
            </p:cNvPr>
            <p:cNvSpPr/>
            <p:nvPr/>
          </p:nvSpPr>
          <p:spPr>
            <a:xfrm>
              <a:off x="10882728" y="4642460"/>
              <a:ext cx="407903" cy="281966"/>
            </a:xfrm>
            <a:custGeom>
              <a:avLst/>
              <a:gdLst>
                <a:gd name="connsiteX0" fmla="*/ 190205 w 190204"/>
                <a:gd name="connsiteY0" fmla="*/ 129 h 131480"/>
                <a:gd name="connsiteX1" fmla="*/ 179753 w 190204"/>
                <a:gd name="connsiteY1" fmla="*/ 9936 h 131480"/>
                <a:gd name="connsiteX2" fmla="*/ 137041 w 190204"/>
                <a:gd name="connsiteY2" fmla="*/ 41938 h 131480"/>
                <a:gd name="connsiteX3" fmla="*/ 81682 w 190204"/>
                <a:gd name="connsiteY3" fmla="*/ 83360 h 131480"/>
                <a:gd name="connsiteX4" fmla="*/ 38970 w 190204"/>
                <a:gd name="connsiteY4" fmla="*/ 115362 h 131480"/>
                <a:gd name="connsiteX5" fmla="*/ 8130 w 190204"/>
                <a:gd name="connsiteY5" fmla="*/ 130846 h 131480"/>
                <a:gd name="connsiteX6" fmla="*/ 0 w 190204"/>
                <a:gd name="connsiteY6" fmla="*/ 117684 h 131480"/>
                <a:gd name="connsiteX7" fmla="*/ 190205 w 190204"/>
                <a:gd name="connsiteY7" fmla="*/ 0 h 1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04" h="131480">
                  <a:moveTo>
                    <a:pt x="190205" y="129"/>
                  </a:moveTo>
                  <a:cubicBezTo>
                    <a:pt x="190205" y="1290"/>
                    <a:pt x="186850" y="4645"/>
                    <a:pt x="179753" y="9936"/>
                  </a:cubicBezTo>
                  <a:lnTo>
                    <a:pt x="137041" y="41938"/>
                  </a:lnTo>
                  <a:cubicBezTo>
                    <a:pt x="121814" y="53293"/>
                    <a:pt x="96909" y="72004"/>
                    <a:pt x="81682" y="83360"/>
                  </a:cubicBezTo>
                  <a:lnTo>
                    <a:pt x="38970" y="115362"/>
                  </a:lnTo>
                  <a:cubicBezTo>
                    <a:pt x="23743" y="126717"/>
                    <a:pt x="9807" y="133685"/>
                    <a:pt x="8130" y="130846"/>
                  </a:cubicBezTo>
                  <a:lnTo>
                    <a:pt x="0" y="117684"/>
                  </a:lnTo>
                  <a:lnTo>
                    <a:pt x="190205" y="0"/>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1" name="Freeform 74">
              <a:extLst>
                <a:ext uri="{FF2B5EF4-FFF2-40B4-BE49-F238E27FC236}">
                  <a16:creationId xmlns:a16="http://schemas.microsoft.com/office/drawing/2014/main" id="{D9B0C464-180F-7713-3BAE-46CCB8AAC78F}"/>
                </a:ext>
              </a:extLst>
            </p:cNvPr>
            <p:cNvSpPr/>
            <p:nvPr/>
          </p:nvSpPr>
          <p:spPr>
            <a:xfrm>
              <a:off x="10640717" y="4674952"/>
              <a:ext cx="254443" cy="258398"/>
            </a:xfrm>
            <a:custGeom>
              <a:avLst/>
              <a:gdLst>
                <a:gd name="connsiteX0" fmla="*/ 8971 w 118646"/>
                <a:gd name="connsiteY0" fmla="*/ 5235 h 120490"/>
                <a:gd name="connsiteX1" fmla="*/ 5100 w 118646"/>
                <a:gd name="connsiteY1" fmla="*/ 9106 h 120490"/>
                <a:gd name="connsiteX2" fmla="*/ 27940 w 118646"/>
                <a:gd name="connsiteY2" fmla="*/ 38269 h 120490"/>
                <a:gd name="connsiteX3" fmla="*/ 57361 w 118646"/>
                <a:gd name="connsiteY3" fmla="*/ 75949 h 120490"/>
                <a:gd name="connsiteX4" fmla="*/ 80072 w 118646"/>
                <a:gd name="connsiteY4" fmla="*/ 105112 h 120490"/>
                <a:gd name="connsiteX5" fmla="*/ 98654 w 118646"/>
                <a:gd name="connsiteY5" fmla="*/ 120080 h 120490"/>
                <a:gd name="connsiteX6" fmla="*/ 104590 w 118646"/>
                <a:gd name="connsiteY6" fmla="*/ 114144 h 120490"/>
                <a:gd name="connsiteX7" fmla="*/ 112332 w 118646"/>
                <a:gd name="connsiteY7" fmla="*/ 106531 h 120490"/>
                <a:gd name="connsiteX8" fmla="*/ 118268 w 118646"/>
                <a:gd name="connsiteY8" fmla="*/ 100595 h 120490"/>
                <a:gd name="connsiteX9" fmla="*/ 103557 w 118646"/>
                <a:gd name="connsiteY9" fmla="*/ 81755 h 120490"/>
                <a:gd name="connsiteX10" fmla="*/ 74782 w 118646"/>
                <a:gd name="connsiteY10" fmla="*/ 58528 h 120490"/>
                <a:gd name="connsiteX11" fmla="*/ 37618 w 118646"/>
                <a:gd name="connsiteY11" fmla="*/ 28462 h 120490"/>
                <a:gd name="connsiteX12" fmla="*/ 8842 w 118646"/>
                <a:gd name="connsiteY12" fmla="*/ 5235 h 1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646" h="120490">
                  <a:moveTo>
                    <a:pt x="8971" y="5235"/>
                  </a:moveTo>
                  <a:cubicBezTo>
                    <a:pt x="-1223" y="-3024"/>
                    <a:pt x="-3030" y="-1346"/>
                    <a:pt x="5100" y="9106"/>
                  </a:cubicBezTo>
                  <a:lnTo>
                    <a:pt x="27940" y="38269"/>
                  </a:lnTo>
                  <a:cubicBezTo>
                    <a:pt x="36070" y="48592"/>
                    <a:pt x="49232" y="65625"/>
                    <a:pt x="57361" y="75949"/>
                  </a:cubicBezTo>
                  <a:lnTo>
                    <a:pt x="80072" y="105112"/>
                  </a:lnTo>
                  <a:cubicBezTo>
                    <a:pt x="88202" y="115435"/>
                    <a:pt x="96589" y="122274"/>
                    <a:pt x="98654" y="120080"/>
                  </a:cubicBezTo>
                  <a:lnTo>
                    <a:pt x="104590" y="114144"/>
                  </a:lnTo>
                  <a:cubicBezTo>
                    <a:pt x="106783" y="112080"/>
                    <a:pt x="110268" y="108596"/>
                    <a:pt x="112332" y="106531"/>
                  </a:cubicBezTo>
                  <a:lnTo>
                    <a:pt x="118268" y="100595"/>
                  </a:lnTo>
                  <a:cubicBezTo>
                    <a:pt x="120333" y="98531"/>
                    <a:pt x="113752" y="90014"/>
                    <a:pt x="103557" y="81755"/>
                  </a:cubicBezTo>
                  <a:lnTo>
                    <a:pt x="74782" y="58528"/>
                  </a:lnTo>
                  <a:cubicBezTo>
                    <a:pt x="64587" y="50270"/>
                    <a:pt x="47812" y="36720"/>
                    <a:pt x="37618" y="28462"/>
                  </a:cubicBezTo>
                  <a:lnTo>
                    <a:pt x="8842" y="5235"/>
                  </a:lnTo>
                  <a:close/>
                </a:path>
              </a:pathLst>
            </a:custGeom>
            <a:solidFill>
              <a:schemeClr val="accent1"/>
            </a:solidFill>
            <a:ln w="12874" cap="flat">
              <a:noFill/>
              <a:prstDash val="solid"/>
              <a:miter/>
            </a:ln>
          </p:spPr>
          <p:txBody>
            <a:bodyPr rtlCol="0" anchor="ctr"/>
            <a:lstStyle/>
            <a:p>
              <a:endParaRPr lang="en-US"/>
            </a:p>
          </p:txBody>
        </p:sp>
        <p:sp>
          <p:nvSpPr>
            <p:cNvPr id="112" name="Freeform 75">
              <a:extLst>
                <a:ext uri="{FF2B5EF4-FFF2-40B4-BE49-F238E27FC236}">
                  <a16:creationId xmlns:a16="http://schemas.microsoft.com/office/drawing/2014/main" id="{F8CF19FA-6A58-02D6-04F0-B5ECDFE3386E}"/>
                </a:ext>
              </a:extLst>
            </p:cNvPr>
            <p:cNvSpPr/>
            <p:nvPr/>
          </p:nvSpPr>
          <p:spPr>
            <a:xfrm>
              <a:off x="10641693" y="4674832"/>
              <a:ext cx="254102" cy="236330"/>
            </a:xfrm>
            <a:custGeom>
              <a:avLst/>
              <a:gdLst>
                <a:gd name="connsiteX0" fmla="*/ 0 w 118487"/>
                <a:gd name="connsiteY0" fmla="*/ 129 h 110200"/>
                <a:gd name="connsiteX1" fmla="*/ 8646 w 118487"/>
                <a:gd name="connsiteY1" fmla="*/ 5291 h 110200"/>
                <a:gd name="connsiteX2" fmla="*/ 37422 w 118487"/>
                <a:gd name="connsiteY2" fmla="*/ 28518 h 110200"/>
                <a:gd name="connsiteX3" fmla="*/ 74585 w 118487"/>
                <a:gd name="connsiteY3" fmla="*/ 58584 h 110200"/>
                <a:gd name="connsiteX4" fmla="*/ 103361 w 118487"/>
                <a:gd name="connsiteY4" fmla="*/ 81811 h 110200"/>
                <a:gd name="connsiteX5" fmla="*/ 118071 w 118487"/>
                <a:gd name="connsiteY5" fmla="*/ 100651 h 110200"/>
                <a:gd name="connsiteX6" fmla="*/ 108393 w 118487"/>
                <a:gd name="connsiteY6" fmla="*/ 110200 h 110200"/>
                <a:gd name="connsiteX7" fmla="*/ 0 w 118487"/>
                <a:gd name="connsiteY7" fmla="*/ 0 h 1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87" h="110200">
                  <a:moveTo>
                    <a:pt x="0" y="129"/>
                  </a:moveTo>
                  <a:cubicBezTo>
                    <a:pt x="903" y="-258"/>
                    <a:pt x="3871" y="1419"/>
                    <a:pt x="8646" y="5291"/>
                  </a:cubicBezTo>
                  <a:lnTo>
                    <a:pt x="37422" y="28518"/>
                  </a:lnTo>
                  <a:cubicBezTo>
                    <a:pt x="47616" y="36776"/>
                    <a:pt x="64391" y="50326"/>
                    <a:pt x="74585" y="58584"/>
                  </a:cubicBezTo>
                  <a:lnTo>
                    <a:pt x="103361" y="81811"/>
                  </a:lnTo>
                  <a:cubicBezTo>
                    <a:pt x="113555" y="90070"/>
                    <a:pt x="120265" y="98586"/>
                    <a:pt x="118071" y="100651"/>
                  </a:cubicBezTo>
                  <a:lnTo>
                    <a:pt x="108393" y="110200"/>
                  </a:lnTo>
                  <a:lnTo>
                    <a:pt x="0" y="0"/>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3" name="Freeform 76">
              <a:extLst>
                <a:ext uri="{FF2B5EF4-FFF2-40B4-BE49-F238E27FC236}">
                  <a16:creationId xmlns:a16="http://schemas.microsoft.com/office/drawing/2014/main" id="{5745C42E-E35F-8CDE-BBB1-C1ECD774F457}"/>
                </a:ext>
              </a:extLst>
            </p:cNvPr>
            <p:cNvSpPr/>
            <p:nvPr/>
          </p:nvSpPr>
          <p:spPr>
            <a:xfrm>
              <a:off x="10822495" y="4852190"/>
              <a:ext cx="94671" cy="95201"/>
            </a:xfrm>
            <a:custGeom>
              <a:avLst/>
              <a:gdLst>
                <a:gd name="connsiteX0" fmla="*/ 43687 w 44145"/>
                <a:gd name="connsiteY0" fmla="*/ 26648 h 44392"/>
                <a:gd name="connsiteX1" fmla="*/ 17621 w 44145"/>
                <a:gd name="connsiteY1" fmla="*/ 43940 h 44392"/>
                <a:gd name="connsiteX2" fmla="*/ 459 w 44145"/>
                <a:gd name="connsiteY2" fmla="*/ 17744 h 44392"/>
                <a:gd name="connsiteX3" fmla="*/ 26525 w 44145"/>
                <a:gd name="connsiteY3" fmla="*/ 453 h 44392"/>
                <a:gd name="connsiteX4" fmla="*/ 43687 w 44145"/>
                <a:gd name="connsiteY4" fmla="*/ 26648 h 4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5" h="44392">
                  <a:moveTo>
                    <a:pt x="43687" y="26648"/>
                  </a:moveTo>
                  <a:cubicBezTo>
                    <a:pt x="41235" y="38649"/>
                    <a:pt x="29622" y="46391"/>
                    <a:pt x="17621" y="43940"/>
                  </a:cubicBezTo>
                  <a:cubicBezTo>
                    <a:pt x="5620" y="41488"/>
                    <a:pt x="-1993" y="29745"/>
                    <a:pt x="459" y="17744"/>
                  </a:cubicBezTo>
                  <a:cubicBezTo>
                    <a:pt x="2911" y="5744"/>
                    <a:pt x="14524" y="-1999"/>
                    <a:pt x="26525" y="453"/>
                  </a:cubicBezTo>
                  <a:cubicBezTo>
                    <a:pt x="38525" y="2905"/>
                    <a:pt x="46139" y="14648"/>
                    <a:pt x="43687" y="26648"/>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14" name="Freeform 77">
              <a:extLst>
                <a:ext uri="{FF2B5EF4-FFF2-40B4-BE49-F238E27FC236}">
                  <a16:creationId xmlns:a16="http://schemas.microsoft.com/office/drawing/2014/main" id="{AF92FA75-FA55-D0D5-EBB9-64191A0ACAF9}"/>
                </a:ext>
              </a:extLst>
            </p:cNvPr>
            <p:cNvSpPr/>
            <p:nvPr/>
          </p:nvSpPr>
          <p:spPr>
            <a:xfrm>
              <a:off x="10858080" y="4888040"/>
              <a:ext cx="23500" cy="23500"/>
            </a:xfrm>
            <a:custGeom>
              <a:avLst/>
              <a:gdLst>
                <a:gd name="connsiteX0" fmla="*/ 124 w 10958"/>
                <a:gd name="connsiteY0" fmla="*/ 4383 h 10958"/>
                <a:gd name="connsiteX1" fmla="*/ 6576 w 10958"/>
                <a:gd name="connsiteY1" fmla="*/ 124 h 10958"/>
                <a:gd name="connsiteX2" fmla="*/ 10835 w 10958"/>
                <a:gd name="connsiteY2" fmla="*/ 6576 h 10958"/>
                <a:gd name="connsiteX3" fmla="*/ 4383 w 10958"/>
                <a:gd name="connsiteY3" fmla="*/ 10835 h 10958"/>
                <a:gd name="connsiteX4" fmla="*/ 124 w 10958"/>
                <a:gd name="connsiteY4" fmla="*/ 4383 h 1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 h="10958">
                  <a:moveTo>
                    <a:pt x="124" y="4383"/>
                  </a:moveTo>
                  <a:cubicBezTo>
                    <a:pt x="769" y="1415"/>
                    <a:pt x="3608" y="-521"/>
                    <a:pt x="6576" y="124"/>
                  </a:cubicBezTo>
                  <a:cubicBezTo>
                    <a:pt x="9544" y="769"/>
                    <a:pt x="11480" y="3608"/>
                    <a:pt x="10835" y="6576"/>
                  </a:cubicBezTo>
                  <a:cubicBezTo>
                    <a:pt x="10189" y="9544"/>
                    <a:pt x="7350" y="11480"/>
                    <a:pt x="4383" y="10835"/>
                  </a:cubicBezTo>
                  <a:cubicBezTo>
                    <a:pt x="1414" y="10189"/>
                    <a:pt x="-521" y="7350"/>
                    <a:pt x="124" y="4383"/>
                  </a:cubicBezTo>
                  <a:close/>
                </a:path>
              </a:pathLst>
            </a:custGeom>
            <a:solidFill>
              <a:schemeClr val="accent1"/>
            </a:solidFill>
            <a:ln w="12874" cap="flat">
              <a:noFill/>
              <a:prstDash val="solid"/>
              <a:miter/>
            </a:ln>
          </p:spPr>
          <p:txBody>
            <a:bodyPr rtlCol="0" anchor="ctr"/>
            <a:lstStyle/>
            <a:p>
              <a:endParaRPr lang="en-US"/>
            </a:p>
          </p:txBody>
        </p:sp>
        <p:sp>
          <p:nvSpPr>
            <p:cNvPr id="115" name="Freeform 78">
              <a:extLst>
                <a:ext uri="{FF2B5EF4-FFF2-40B4-BE49-F238E27FC236}">
                  <a16:creationId xmlns:a16="http://schemas.microsoft.com/office/drawing/2014/main" id="{D9C85202-DF3E-EE7F-B4FA-7DE1FEA13998}"/>
                </a:ext>
              </a:extLst>
            </p:cNvPr>
            <p:cNvSpPr/>
            <p:nvPr/>
          </p:nvSpPr>
          <p:spPr>
            <a:xfrm>
              <a:off x="10283728" y="4308291"/>
              <a:ext cx="1160089" cy="1160089"/>
            </a:xfrm>
            <a:custGeom>
              <a:avLst/>
              <a:gdLst>
                <a:gd name="connsiteX0" fmla="*/ 216341 w 540946"/>
                <a:gd name="connsiteY0" fmla="*/ 535457 h 540946"/>
                <a:gd name="connsiteX1" fmla="*/ 5490 w 540946"/>
                <a:gd name="connsiteY1" fmla="*/ 216341 h 540946"/>
                <a:gd name="connsiteX2" fmla="*/ 324606 w 540946"/>
                <a:gd name="connsiteY2" fmla="*/ 5490 h 540946"/>
                <a:gd name="connsiteX3" fmla="*/ 535457 w 540946"/>
                <a:gd name="connsiteY3" fmla="*/ 324605 h 540946"/>
                <a:gd name="connsiteX4" fmla="*/ 216341 w 540946"/>
                <a:gd name="connsiteY4" fmla="*/ 535457 h 540946"/>
                <a:gd name="connsiteX5" fmla="*/ 319444 w 540946"/>
                <a:gd name="connsiteY5" fmla="*/ 30911 h 540946"/>
                <a:gd name="connsiteX6" fmla="*/ 30911 w 540946"/>
                <a:gd name="connsiteY6" fmla="*/ 221502 h 540946"/>
                <a:gd name="connsiteX7" fmla="*/ 221503 w 540946"/>
                <a:gd name="connsiteY7" fmla="*/ 510036 h 540946"/>
                <a:gd name="connsiteX8" fmla="*/ 510036 w 540946"/>
                <a:gd name="connsiteY8" fmla="*/ 319444 h 540946"/>
                <a:gd name="connsiteX9" fmla="*/ 319444 w 540946"/>
                <a:gd name="connsiteY9" fmla="*/ 30911 h 5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946" h="540946">
                  <a:moveTo>
                    <a:pt x="216341" y="535457"/>
                  </a:moveTo>
                  <a:cubicBezTo>
                    <a:pt x="70268" y="505648"/>
                    <a:pt x="-24319" y="362414"/>
                    <a:pt x="5490" y="216341"/>
                  </a:cubicBezTo>
                  <a:cubicBezTo>
                    <a:pt x="35298" y="70268"/>
                    <a:pt x="178532" y="-24319"/>
                    <a:pt x="324606" y="5490"/>
                  </a:cubicBezTo>
                  <a:cubicBezTo>
                    <a:pt x="470679" y="35298"/>
                    <a:pt x="565265" y="178532"/>
                    <a:pt x="535457" y="324605"/>
                  </a:cubicBezTo>
                  <a:cubicBezTo>
                    <a:pt x="505649" y="470679"/>
                    <a:pt x="362414" y="565265"/>
                    <a:pt x="216341" y="535457"/>
                  </a:cubicBezTo>
                  <a:close/>
                  <a:moveTo>
                    <a:pt x="319444" y="30911"/>
                  </a:moveTo>
                  <a:cubicBezTo>
                    <a:pt x="187307" y="3941"/>
                    <a:pt x="57880" y="89366"/>
                    <a:pt x="30911" y="221502"/>
                  </a:cubicBezTo>
                  <a:cubicBezTo>
                    <a:pt x="3941" y="353639"/>
                    <a:pt x="89366" y="483066"/>
                    <a:pt x="221503" y="510036"/>
                  </a:cubicBezTo>
                  <a:cubicBezTo>
                    <a:pt x="353639" y="537005"/>
                    <a:pt x="483067" y="451581"/>
                    <a:pt x="510036" y="319444"/>
                  </a:cubicBezTo>
                  <a:cubicBezTo>
                    <a:pt x="537005" y="187307"/>
                    <a:pt x="451452" y="57880"/>
                    <a:pt x="319444" y="30911"/>
                  </a:cubicBezTo>
                  <a:close/>
                </a:path>
              </a:pathLst>
            </a:custGeom>
            <a:solidFill>
              <a:schemeClr val="accent1">
                <a:lumMod val="60000"/>
                <a:lumOff val="40000"/>
              </a:schemeClr>
            </a:solidFill>
            <a:ln w="12874" cap="flat">
              <a:noFill/>
              <a:prstDash val="solid"/>
              <a:miter/>
            </a:ln>
          </p:spPr>
          <p:txBody>
            <a:bodyPr rtlCol="0" anchor="ctr"/>
            <a:lstStyle/>
            <a:p>
              <a:endParaRPr lang="en-US"/>
            </a:p>
          </p:txBody>
        </p:sp>
        <p:sp>
          <p:nvSpPr>
            <p:cNvPr id="116" name="Freeform 79">
              <a:extLst>
                <a:ext uri="{FF2B5EF4-FFF2-40B4-BE49-F238E27FC236}">
                  <a16:creationId xmlns:a16="http://schemas.microsoft.com/office/drawing/2014/main" id="{E96F2DA3-BAA3-A245-D993-35DD8E63A6BC}"/>
                </a:ext>
              </a:extLst>
            </p:cNvPr>
            <p:cNvSpPr/>
            <p:nvPr/>
          </p:nvSpPr>
          <p:spPr>
            <a:xfrm>
              <a:off x="10879103" y="4472376"/>
              <a:ext cx="39295" cy="126743"/>
            </a:xfrm>
            <a:custGeom>
              <a:avLst/>
              <a:gdLst>
                <a:gd name="connsiteX0" fmla="*/ 9678 w 18323"/>
                <a:gd name="connsiteY0" fmla="*/ 10065 h 59100"/>
                <a:gd name="connsiteX1" fmla="*/ 1162 w 18323"/>
                <a:gd name="connsiteY1" fmla="*/ 10968 h 59100"/>
                <a:gd name="connsiteX2" fmla="*/ 2194 w 18323"/>
                <a:gd name="connsiteY2" fmla="*/ 5678 h 59100"/>
                <a:gd name="connsiteX3" fmla="*/ 13807 w 18323"/>
                <a:gd name="connsiteY3" fmla="*/ 0 h 59100"/>
                <a:gd name="connsiteX4" fmla="*/ 18324 w 18323"/>
                <a:gd name="connsiteY4" fmla="*/ 903 h 59100"/>
                <a:gd name="connsiteX5" fmla="*/ 6452 w 18323"/>
                <a:gd name="connsiteY5" fmla="*/ 59100 h 59100"/>
                <a:gd name="connsiteX6" fmla="*/ 0 w 18323"/>
                <a:gd name="connsiteY6" fmla="*/ 57810 h 59100"/>
                <a:gd name="connsiteX7" fmla="*/ 9678 w 18323"/>
                <a:gd name="connsiteY7" fmla="*/ 10194 h 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3" h="59100">
                  <a:moveTo>
                    <a:pt x="9678" y="10065"/>
                  </a:moveTo>
                  <a:cubicBezTo>
                    <a:pt x="7226" y="10968"/>
                    <a:pt x="4258" y="11355"/>
                    <a:pt x="1162" y="10968"/>
                  </a:cubicBezTo>
                  <a:lnTo>
                    <a:pt x="2194" y="5678"/>
                  </a:lnTo>
                  <a:cubicBezTo>
                    <a:pt x="8517" y="6710"/>
                    <a:pt x="11485" y="3742"/>
                    <a:pt x="13807" y="0"/>
                  </a:cubicBezTo>
                  <a:lnTo>
                    <a:pt x="18324" y="903"/>
                  </a:lnTo>
                  <a:lnTo>
                    <a:pt x="6452" y="59100"/>
                  </a:lnTo>
                  <a:lnTo>
                    <a:pt x="0" y="57810"/>
                  </a:lnTo>
                  <a:lnTo>
                    <a:pt x="9678" y="10194"/>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7" name="Freeform 80">
              <a:extLst>
                <a:ext uri="{FF2B5EF4-FFF2-40B4-BE49-F238E27FC236}">
                  <a16:creationId xmlns:a16="http://schemas.microsoft.com/office/drawing/2014/main" id="{AF576723-D82A-8B1B-1370-7BC70468D7C1}"/>
                </a:ext>
              </a:extLst>
            </p:cNvPr>
            <p:cNvSpPr/>
            <p:nvPr/>
          </p:nvSpPr>
          <p:spPr>
            <a:xfrm>
              <a:off x="10913971" y="4481833"/>
              <a:ext cx="77183" cy="132506"/>
            </a:xfrm>
            <a:custGeom>
              <a:avLst/>
              <a:gdLst>
                <a:gd name="connsiteX0" fmla="*/ 35099 w 35990"/>
                <a:gd name="connsiteY0" fmla="*/ 17914 h 61787"/>
                <a:gd name="connsiteX1" fmla="*/ 7742 w 35990"/>
                <a:gd name="connsiteY1" fmla="*/ 51078 h 61787"/>
                <a:gd name="connsiteX2" fmla="*/ 7742 w 35990"/>
                <a:gd name="connsiteY2" fmla="*/ 51981 h 61787"/>
                <a:gd name="connsiteX3" fmla="*/ 26711 w 35990"/>
                <a:gd name="connsiteY3" fmla="*/ 55852 h 61787"/>
                <a:gd name="connsiteX4" fmla="*/ 25550 w 35990"/>
                <a:gd name="connsiteY4" fmla="*/ 61788 h 61787"/>
                <a:gd name="connsiteX5" fmla="*/ 0 w 35990"/>
                <a:gd name="connsiteY5" fmla="*/ 56626 h 61787"/>
                <a:gd name="connsiteX6" fmla="*/ 1032 w 35990"/>
                <a:gd name="connsiteY6" fmla="*/ 51594 h 61787"/>
                <a:gd name="connsiteX7" fmla="*/ 28647 w 35990"/>
                <a:gd name="connsiteY7" fmla="*/ 16753 h 61787"/>
                <a:gd name="connsiteX8" fmla="*/ 23743 w 35990"/>
                <a:gd name="connsiteY8" fmla="*/ 6172 h 61787"/>
                <a:gd name="connsiteX9" fmla="*/ 15227 w 35990"/>
                <a:gd name="connsiteY9" fmla="*/ 13398 h 61787"/>
                <a:gd name="connsiteX10" fmla="*/ 14194 w 35990"/>
                <a:gd name="connsiteY10" fmla="*/ 18560 h 61787"/>
                <a:gd name="connsiteX11" fmla="*/ 8129 w 35990"/>
                <a:gd name="connsiteY11" fmla="*/ 17269 h 61787"/>
                <a:gd name="connsiteX12" fmla="*/ 9162 w 35990"/>
                <a:gd name="connsiteY12" fmla="*/ 12495 h 61787"/>
                <a:gd name="connsiteX13" fmla="*/ 25292 w 35990"/>
                <a:gd name="connsiteY13" fmla="*/ 365 h 61787"/>
                <a:gd name="connsiteX14" fmla="*/ 35486 w 35990"/>
                <a:gd name="connsiteY14" fmla="*/ 17785 h 6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90" h="61787">
                  <a:moveTo>
                    <a:pt x="35099" y="17914"/>
                  </a:moveTo>
                  <a:cubicBezTo>
                    <a:pt x="31486" y="35464"/>
                    <a:pt x="10452" y="37787"/>
                    <a:pt x="7742" y="51078"/>
                  </a:cubicBezTo>
                  <a:lnTo>
                    <a:pt x="7742" y="51981"/>
                  </a:lnTo>
                  <a:lnTo>
                    <a:pt x="26711" y="55852"/>
                  </a:lnTo>
                  <a:lnTo>
                    <a:pt x="25550" y="61788"/>
                  </a:lnTo>
                  <a:lnTo>
                    <a:pt x="0" y="56626"/>
                  </a:lnTo>
                  <a:lnTo>
                    <a:pt x="1032" y="51594"/>
                  </a:lnTo>
                  <a:cubicBezTo>
                    <a:pt x="4903" y="32754"/>
                    <a:pt x="25292" y="33141"/>
                    <a:pt x="28647" y="16753"/>
                  </a:cubicBezTo>
                  <a:cubicBezTo>
                    <a:pt x="29808" y="10817"/>
                    <a:pt x="28647" y="7204"/>
                    <a:pt x="23743" y="6172"/>
                  </a:cubicBezTo>
                  <a:cubicBezTo>
                    <a:pt x="18969" y="5139"/>
                    <a:pt x="16259" y="8236"/>
                    <a:pt x="15227" y="13398"/>
                  </a:cubicBezTo>
                  <a:lnTo>
                    <a:pt x="14194" y="18560"/>
                  </a:lnTo>
                  <a:lnTo>
                    <a:pt x="8129" y="17269"/>
                  </a:lnTo>
                  <a:lnTo>
                    <a:pt x="9162" y="12495"/>
                  </a:lnTo>
                  <a:cubicBezTo>
                    <a:pt x="10968" y="3591"/>
                    <a:pt x="16259" y="-1442"/>
                    <a:pt x="25292" y="365"/>
                  </a:cubicBezTo>
                  <a:cubicBezTo>
                    <a:pt x="34324" y="2172"/>
                    <a:pt x="37293" y="8882"/>
                    <a:pt x="35486" y="17785"/>
                  </a:cubicBezTo>
                  <a:close/>
                </a:path>
              </a:pathLst>
            </a:custGeom>
            <a:solidFill>
              <a:schemeClr val="accent1">
                <a:lumMod val="75000"/>
              </a:schemeClr>
            </a:solidFill>
            <a:ln w="12874" cap="flat">
              <a:noFill/>
              <a:prstDash val="solid"/>
              <a:miter/>
            </a:ln>
          </p:spPr>
          <p:txBody>
            <a:bodyPr rtlCol="0" anchor="ctr"/>
            <a:lstStyle/>
            <a:p>
              <a:endParaRPr lang="en-US"/>
            </a:p>
          </p:txBody>
        </p:sp>
      </p:grpSp>
      <p:sp>
        <p:nvSpPr>
          <p:cNvPr id="118" name="Rectangle 117">
            <a:extLst>
              <a:ext uri="{FF2B5EF4-FFF2-40B4-BE49-F238E27FC236}">
                <a16:creationId xmlns:a16="http://schemas.microsoft.com/office/drawing/2014/main" id="{46828FF9-1AE5-4934-EC2E-C8CE56409AE5}"/>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FF0FB30F-64D3-BAB0-7515-5748697FA844}"/>
              </a:ext>
              <a:ext uri="{C183D7F6-B498-43B3-948B-1728B52AA6E4}">
                <adec:decorative xmlns:adec="http://schemas.microsoft.com/office/drawing/2017/decorative" val="1"/>
              </a:ext>
            </a:extLst>
          </p:cNvPr>
          <p:cNvCxnSpPr>
            <a:cxnSpLocks/>
          </p:cNvCxnSpPr>
          <p:nvPr userDrawn="1"/>
        </p:nvCxnSpPr>
        <p:spPr>
          <a:xfrm>
            <a:off x="3579812" y="6355080"/>
            <a:ext cx="5029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1705FA4B-04BB-ABC3-2AB0-447F52FD076F}"/>
              </a:ext>
              <a:ext uri="{C183D7F6-B498-43B3-948B-1728B52AA6E4}">
                <adec:decorative xmlns:adec="http://schemas.microsoft.com/office/drawing/2017/decorative" val="1"/>
              </a:ext>
            </a:extLst>
          </p:cNvPr>
          <p:cNvGrpSpPr/>
          <p:nvPr userDrawn="1"/>
        </p:nvGrpSpPr>
        <p:grpSpPr>
          <a:xfrm>
            <a:off x="519788" y="380999"/>
            <a:ext cx="11213424" cy="3048001"/>
            <a:chOff x="519788" y="533399"/>
            <a:chExt cx="11213424" cy="3048001"/>
          </a:xfrm>
        </p:grpSpPr>
        <p:grpSp>
          <p:nvGrpSpPr>
            <p:cNvPr id="121" name="Group 120">
              <a:extLst>
                <a:ext uri="{FF2B5EF4-FFF2-40B4-BE49-F238E27FC236}">
                  <a16:creationId xmlns:a16="http://schemas.microsoft.com/office/drawing/2014/main" id="{D385D8C9-F518-0E25-BE5E-69FF451DF074}"/>
                </a:ext>
              </a:extLst>
            </p:cNvPr>
            <p:cNvGrpSpPr/>
            <p:nvPr/>
          </p:nvGrpSpPr>
          <p:grpSpPr>
            <a:xfrm>
              <a:off x="519788" y="533399"/>
              <a:ext cx="11213424" cy="3048001"/>
              <a:chOff x="519788" y="533399"/>
              <a:chExt cx="11213424" cy="3048001"/>
            </a:xfrm>
          </p:grpSpPr>
          <p:sp>
            <p:nvSpPr>
              <p:cNvPr id="161" name="Rounded Rectangle 47">
                <a:extLst>
                  <a:ext uri="{FF2B5EF4-FFF2-40B4-BE49-F238E27FC236}">
                    <a16:creationId xmlns:a16="http://schemas.microsoft.com/office/drawing/2014/main" id="{0DCCF4AA-6BA1-C991-2D68-AF08BB9D1CE7}"/>
                  </a:ext>
                </a:extLst>
              </p:cNvPr>
              <p:cNvSpPr/>
              <p:nvPr/>
            </p:nvSpPr>
            <p:spPr>
              <a:xfrm>
                <a:off x="519788" y="533399"/>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8" name="Rounded Rectangle 96">
                <a:extLst>
                  <a:ext uri="{FF2B5EF4-FFF2-40B4-BE49-F238E27FC236}">
                    <a16:creationId xmlns:a16="http://schemas.microsoft.com/office/drawing/2014/main" id="{2FACCB36-FF2D-2983-9EB4-6D02591881D4}"/>
                  </a:ext>
                </a:extLst>
              </p:cNvPr>
              <p:cNvSpPr/>
              <p:nvPr/>
            </p:nvSpPr>
            <p:spPr>
              <a:xfrm>
                <a:off x="3065438" y="533399"/>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5" name="Rounded Rectangle 99">
                <a:extLst>
                  <a:ext uri="{FF2B5EF4-FFF2-40B4-BE49-F238E27FC236}">
                    <a16:creationId xmlns:a16="http://schemas.microsoft.com/office/drawing/2014/main" id="{EF96B627-AA0C-7BFD-5B24-BDEE7A7E4A40}"/>
                  </a:ext>
                </a:extLst>
              </p:cNvPr>
              <p:cNvSpPr/>
              <p:nvPr/>
            </p:nvSpPr>
            <p:spPr>
              <a:xfrm>
                <a:off x="5611088" y="533399"/>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2" name="Rounded Rectangle 104">
                <a:extLst>
                  <a:ext uri="{FF2B5EF4-FFF2-40B4-BE49-F238E27FC236}">
                    <a16:creationId xmlns:a16="http://schemas.microsoft.com/office/drawing/2014/main" id="{2ADB84A5-6C67-BEA1-FD23-6B59AB7004D2}"/>
                  </a:ext>
                </a:extLst>
              </p:cNvPr>
              <p:cNvSpPr/>
              <p:nvPr/>
            </p:nvSpPr>
            <p:spPr>
              <a:xfrm>
                <a:off x="8156737" y="533399"/>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9" name="Rounded Rectangle 107">
                <a:extLst>
                  <a:ext uri="{FF2B5EF4-FFF2-40B4-BE49-F238E27FC236}">
                    <a16:creationId xmlns:a16="http://schemas.microsoft.com/office/drawing/2014/main" id="{EF712134-A104-354A-59E5-E057D20B4725}"/>
                  </a:ext>
                </a:extLst>
              </p:cNvPr>
              <p:cNvSpPr/>
              <p:nvPr/>
            </p:nvSpPr>
            <p:spPr>
              <a:xfrm>
                <a:off x="2055812" y="2667000"/>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6" name="Rounded Rectangle 112">
                <a:extLst>
                  <a:ext uri="{FF2B5EF4-FFF2-40B4-BE49-F238E27FC236}">
                    <a16:creationId xmlns:a16="http://schemas.microsoft.com/office/drawing/2014/main" id="{6D12DE92-DA5A-44F4-FD11-2D7C52214666}"/>
                  </a:ext>
                </a:extLst>
              </p:cNvPr>
              <p:cNvSpPr/>
              <p:nvPr/>
            </p:nvSpPr>
            <p:spPr>
              <a:xfrm>
                <a:off x="4574420" y="2667000"/>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3" name="Rounded Rectangle 117">
                <a:extLst>
                  <a:ext uri="{FF2B5EF4-FFF2-40B4-BE49-F238E27FC236}">
                    <a16:creationId xmlns:a16="http://schemas.microsoft.com/office/drawing/2014/main" id="{976EAB6C-087A-4241-8C85-979A2C0D6420}"/>
                  </a:ext>
                </a:extLst>
              </p:cNvPr>
              <p:cNvSpPr/>
              <p:nvPr/>
            </p:nvSpPr>
            <p:spPr>
              <a:xfrm>
                <a:off x="7161212" y="2667000"/>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0" name="Rounded Rectangle 118">
                <a:extLst>
                  <a:ext uri="{FF2B5EF4-FFF2-40B4-BE49-F238E27FC236}">
                    <a16:creationId xmlns:a16="http://schemas.microsoft.com/office/drawing/2014/main" id="{F3C8B1B9-D438-ACE1-065E-FB35FD6AD6B4}"/>
                  </a:ext>
                </a:extLst>
              </p:cNvPr>
              <p:cNvSpPr/>
              <p:nvPr/>
            </p:nvSpPr>
            <p:spPr>
              <a:xfrm>
                <a:off x="9675812" y="2667000"/>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grpSp>
        <p:grpSp>
          <p:nvGrpSpPr>
            <p:cNvPr id="122" name="Group 121">
              <a:extLst>
                <a:ext uri="{FF2B5EF4-FFF2-40B4-BE49-F238E27FC236}">
                  <a16:creationId xmlns:a16="http://schemas.microsoft.com/office/drawing/2014/main" id="{D1D32E0E-7ECD-454E-3E1F-2984E194AB44}"/>
                </a:ext>
              </a:extLst>
            </p:cNvPr>
            <p:cNvGrpSpPr/>
            <p:nvPr/>
          </p:nvGrpSpPr>
          <p:grpSpPr>
            <a:xfrm>
              <a:off x="519788" y="1600200"/>
              <a:ext cx="11149248" cy="914400"/>
              <a:chOff x="519788" y="1600200"/>
              <a:chExt cx="11149248" cy="914400"/>
            </a:xfrm>
          </p:grpSpPr>
          <p:cxnSp>
            <p:nvCxnSpPr>
              <p:cNvPr id="123" name="Straight Connector 122">
                <a:extLst>
                  <a:ext uri="{FF2B5EF4-FFF2-40B4-BE49-F238E27FC236}">
                    <a16:creationId xmlns:a16="http://schemas.microsoft.com/office/drawing/2014/main" id="{FB9A9475-194B-EF99-7BDE-0EF62343613E}"/>
                  </a:ext>
                </a:extLst>
              </p:cNvPr>
              <p:cNvCxnSpPr>
                <a:cxnSpLocks/>
              </p:cNvCxnSpPr>
              <p:nvPr/>
            </p:nvCxnSpPr>
            <p:spPr>
              <a:xfrm>
                <a:off x="519788" y="2057400"/>
                <a:ext cx="11149248" cy="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DE97B6C-F748-3D40-8E0A-13840881E00E}"/>
                  </a:ext>
                </a:extLst>
              </p:cNvPr>
              <p:cNvCxnSpPr>
                <a:cxnSpLocks/>
              </p:cNvCxnSpPr>
              <p:nvPr/>
            </p:nvCxnSpPr>
            <p:spPr>
              <a:xfrm>
                <a:off x="15484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113B93F-75DD-9EE6-81A7-7FA929D47DA6}"/>
                  </a:ext>
                </a:extLst>
              </p:cNvPr>
              <p:cNvCxnSpPr>
                <a:cxnSpLocks/>
              </p:cNvCxnSpPr>
              <p:nvPr/>
            </p:nvCxnSpPr>
            <p:spPr>
              <a:xfrm>
                <a:off x="409413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30B087F-5A15-056C-E046-66CDD0CCEA64}"/>
                  </a:ext>
                </a:extLst>
              </p:cNvPr>
              <p:cNvCxnSpPr>
                <a:cxnSpLocks/>
              </p:cNvCxnSpPr>
              <p:nvPr/>
            </p:nvCxnSpPr>
            <p:spPr>
              <a:xfrm>
                <a:off x="66397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4D5357B-7E1C-8326-1299-0763B445CB3C}"/>
                  </a:ext>
                </a:extLst>
              </p:cNvPr>
              <p:cNvCxnSpPr>
                <a:cxnSpLocks/>
              </p:cNvCxnSpPr>
              <p:nvPr/>
            </p:nvCxnSpPr>
            <p:spPr>
              <a:xfrm>
                <a:off x="9185437"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0C81FD-14F7-FCE2-2544-4DD9A07847D6}"/>
                  </a:ext>
                </a:extLst>
              </p:cNvPr>
              <p:cNvCxnSpPr>
                <a:cxnSpLocks/>
              </p:cNvCxnSpPr>
              <p:nvPr/>
            </p:nvCxnSpPr>
            <p:spPr>
              <a:xfrm>
                <a:off x="308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D7E809-8663-6877-4BC6-50D29DC3B777}"/>
                  </a:ext>
                </a:extLst>
              </p:cNvPr>
              <p:cNvCxnSpPr>
                <a:cxnSpLocks/>
              </p:cNvCxnSpPr>
              <p:nvPr/>
            </p:nvCxnSpPr>
            <p:spPr>
              <a:xfrm>
                <a:off x="562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2CF26C-01B6-7EA7-4473-3FBE738A2991}"/>
                  </a:ext>
                </a:extLst>
              </p:cNvPr>
              <p:cNvCxnSpPr>
                <a:cxnSpLocks/>
              </p:cNvCxnSpPr>
              <p:nvPr/>
            </p:nvCxnSpPr>
            <p:spPr>
              <a:xfrm>
                <a:off x="816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8FB4245-26CA-3872-DE8C-FCF05856B343}"/>
                  </a:ext>
                </a:extLst>
              </p:cNvPr>
              <p:cNvCxnSpPr>
                <a:cxnSpLocks/>
              </p:cNvCxnSpPr>
              <p:nvPr/>
            </p:nvCxnSpPr>
            <p:spPr>
              <a:xfrm>
                <a:off x="1070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66" name="Freeform 81">
            <a:extLst>
              <a:ext uri="{FF2B5EF4-FFF2-40B4-BE49-F238E27FC236}">
                <a16:creationId xmlns:a16="http://schemas.microsoft.com/office/drawing/2014/main" id="{FA33C6F3-1F31-90E6-78E3-E00070132F42}"/>
              </a:ext>
              <a:ext uri="{C183D7F6-B498-43B3-948B-1728B52AA6E4}">
                <adec:decorative xmlns:adec="http://schemas.microsoft.com/office/drawing/2017/decorative" val="1"/>
              </a:ext>
            </a:extLst>
          </p:cNvPr>
          <p:cNvSpPr/>
          <p:nvPr userDrawn="1"/>
        </p:nvSpPr>
        <p:spPr>
          <a:xfrm>
            <a:off x="3571362" y="3830127"/>
            <a:ext cx="265163" cy="2651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a:p>
        </p:txBody>
      </p:sp>
      <p:sp>
        <p:nvSpPr>
          <p:cNvPr id="167" name="Title 166">
            <a:extLst>
              <a:ext uri="{FF2B5EF4-FFF2-40B4-BE49-F238E27FC236}">
                <a16:creationId xmlns:a16="http://schemas.microsoft.com/office/drawing/2014/main" id="{B3FA8CB1-3EF2-6E13-208A-14326FDEAD1B}"/>
              </a:ext>
            </a:extLst>
          </p:cNvPr>
          <p:cNvSpPr>
            <a:spLocks noGrp="1"/>
          </p:cNvSpPr>
          <p:nvPr>
            <p:ph type="title" hasCustomPrompt="1"/>
          </p:nvPr>
        </p:nvSpPr>
        <p:spPr>
          <a:xfrm>
            <a:off x="609441" y="5608639"/>
            <a:ext cx="10969943" cy="944561"/>
          </a:xfrm>
        </p:spPr>
        <p:txBody>
          <a:bodyPr/>
          <a:lstStyle>
            <a:lvl1pPr>
              <a:defRPr>
                <a:solidFill>
                  <a:schemeClr val="bg1"/>
                </a:solidFill>
              </a:defRPr>
            </a:lvl1pPr>
          </a:lstStyle>
          <a:p>
            <a:r>
              <a:rPr lang="en-US"/>
              <a:t>Add title here</a:t>
            </a:r>
          </a:p>
        </p:txBody>
      </p:sp>
      <p:sp>
        <p:nvSpPr>
          <p:cNvPr id="168" name="Text Placeholder 125">
            <a:extLst>
              <a:ext uri="{FF2B5EF4-FFF2-40B4-BE49-F238E27FC236}">
                <a16:creationId xmlns:a16="http://schemas.microsoft.com/office/drawing/2014/main" id="{35E60FA7-EA70-DC00-E325-090A53103966}"/>
              </a:ext>
            </a:extLst>
          </p:cNvPr>
          <p:cNvSpPr>
            <a:spLocks noGrp="1"/>
          </p:cNvSpPr>
          <p:nvPr>
            <p:ph type="body" sz="quarter" idx="18" hasCustomPrompt="1"/>
          </p:nvPr>
        </p:nvSpPr>
        <p:spPr>
          <a:xfrm>
            <a:off x="5593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69" name="Text Placeholder 125">
            <a:extLst>
              <a:ext uri="{FF2B5EF4-FFF2-40B4-BE49-F238E27FC236}">
                <a16:creationId xmlns:a16="http://schemas.microsoft.com/office/drawing/2014/main" id="{E6E96EC9-76E7-99DB-5928-8F2FFE10471A}"/>
              </a:ext>
            </a:extLst>
          </p:cNvPr>
          <p:cNvSpPr>
            <a:spLocks noGrp="1"/>
          </p:cNvSpPr>
          <p:nvPr>
            <p:ph type="body" sz="quarter" idx="19" hasCustomPrompt="1"/>
          </p:nvPr>
        </p:nvSpPr>
        <p:spPr>
          <a:xfrm>
            <a:off x="7088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0" name="Text Placeholder 125">
            <a:extLst>
              <a:ext uri="{FF2B5EF4-FFF2-40B4-BE49-F238E27FC236}">
                <a16:creationId xmlns:a16="http://schemas.microsoft.com/office/drawing/2014/main" id="{1C490C2D-6AB2-BD75-E55D-3F0034A87B33}"/>
              </a:ext>
            </a:extLst>
          </p:cNvPr>
          <p:cNvSpPr>
            <a:spLocks noGrp="1"/>
          </p:cNvSpPr>
          <p:nvPr>
            <p:ph type="body" sz="quarter" idx="20" hasCustomPrompt="1"/>
          </p:nvPr>
        </p:nvSpPr>
        <p:spPr>
          <a:xfrm>
            <a:off x="31226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1" name="Text Placeholder 125">
            <a:extLst>
              <a:ext uri="{FF2B5EF4-FFF2-40B4-BE49-F238E27FC236}">
                <a16:creationId xmlns:a16="http://schemas.microsoft.com/office/drawing/2014/main" id="{6FE7948B-37A7-E47D-8889-65EB0B2531AD}"/>
              </a:ext>
            </a:extLst>
          </p:cNvPr>
          <p:cNvSpPr>
            <a:spLocks noGrp="1"/>
          </p:cNvSpPr>
          <p:nvPr>
            <p:ph type="body" sz="quarter" idx="21" hasCustomPrompt="1"/>
          </p:nvPr>
        </p:nvSpPr>
        <p:spPr>
          <a:xfrm>
            <a:off x="32721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2" name="Text Placeholder 125">
            <a:extLst>
              <a:ext uri="{FF2B5EF4-FFF2-40B4-BE49-F238E27FC236}">
                <a16:creationId xmlns:a16="http://schemas.microsoft.com/office/drawing/2014/main" id="{73F951C6-5B27-2423-17C5-CE9A99620197}"/>
              </a:ext>
            </a:extLst>
          </p:cNvPr>
          <p:cNvSpPr>
            <a:spLocks noGrp="1"/>
          </p:cNvSpPr>
          <p:nvPr>
            <p:ph type="body" sz="quarter" idx="22" hasCustomPrompt="1"/>
          </p:nvPr>
        </p:nvSpPr>
        <p:spPr>
          <a:xfrm>
            <a:off x="56647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3" name="Text Placeholder 125">
            <a:extLst>
              <a:ext uri="{FF2B5EF4-FFF2-40B4-BE49-F238E27FC236}">
                <a16:creationId xmlns:a16="http://schemas.microsoft.com/office/drawing/2014/main" id="{E57B711E-3AF0-D599-049C-FE6F02E63469}"/>
              </a:ext>
            </a:extLst>
          </p:cNvPr>
          <p:cNvSpPr>
            <a:spLocks noGrp="1"/>
          </p:cNvSpPr>
          <p:nvPr>
            <p:ph type="body" sz="quarter" idx="23" hasCustomPrompt="1"/>
          </p:nvPr>
        </p:nvSpPr>
        <p:spPr>
          <a:xfrm>
            <a:off x="58142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4" name="Text Placeholder 125">
            <a:extLst>
              <a:ext uri="{FF2B5EF4-FFF2-40B4-BE49-F238E27FC236}">
                <a16:creationId xmlns:a16="http://schemas.microsoft.com/office/drawing/2014/main" id="{223DF404-B7B3-80FA-1558-C60EF6EEC26E}"/>
              </a:ext>
            </a:extLst>
          </p:cNvPr>
          <p:cNvSpPr>
            <a:spLocks noGrp="1"/>
          </p:cNvSpPr>
          <p:nvPr>
            <p:ph type="body" sz="quarter" idx="24" hasCustomPrompt="1"/>
          </p:nvPr>
        </p:nvSpPr>
        <p:spPr>
          <a:xfrm>
            <a:off x="82280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5" name="Text Placeholder 125">
            <a:extLst>
              <a:ext uri="{FF2B5EF4-FFF2-40B4-BE49-F238E27FC236}">
                <a16:creationId xmlns:a16="http://schemas.microsoft.com/office/drawing/2014/main" id="{E8CE6B7B-B9CB-A5FB-0533-A35684106B80}"/>
              </a:ext>
            </a:extLst>
          </p:cNvPr>
          <p:cNvSpPr>
            <a:spLocks noGrp="1"/>
          </p:cNvSpPr>
          <p:nvPr>
            <p:ph type="body" sz="quarter" idx="25" hasCustomPrompt="1"/>
          </p:nvPr>
        </p:nvSpPr>
        <p:spPr>
          <a:xfrm>
            <a:off x="83775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4" name="Text Placeholder 125">
            <a:extLst>
              <a:ext uri="{FF2B5EF4-FFF2-40B4-BE49-F238E27FC236}">
                <a16:creationId xmlns:a16="http://schemas.microsoft.com/office/drawing/2014/main" id="{427F0943-E8C1-42DF-3E1E-5E7FEC6F2AC9}"/>
              </a:ext>
            </a:extLst>
          </p:cNvPr>
          <p:cNvSpPr>
            <a:spLocks noGrp="1"/>
          </p:cNvSpPr>
          <p:nvPr>
            <p:ph type="body" sz="quarter" idx="26" hasCustomPrompt="1"/>
          </p:nvPr>
        </p:nvSpPr>
        <p:spPr>
          <a:xfrm>
            <a:off x="20833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5" name="Text Placeholder 125">
            <a:extLst>
              <a:ext uri="{FF2B5EF4-FFF2-40B4-BE49-F238E27FC236}">
                <a16:creationId xmlns:a16="http://schemas.microsoft.com/office/drawing/2014/main" id="{A15F89F6-042A-95AE-297F-9403D4E2BBCB}"/>
              </a:ext>
            </a:extLst>
          </p:cNvPr>
          <p:cNvSpPr>
            <a:spLocks noGrp="1"/>
          </p:cNvSpPr>
          <p:nvPr>
            <p:ph type="body" sz="quarter" idx="27" hasCustomPrompt="1"/>
          </p:nvPr>
        </p:nvSpPr>
        <p:spPr>
          <a:xfrm>
            <a:off x="22328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6" name="Text Placeholder 125">
            <a:extLst>
              <a:ext uri="{FF2B5EF4-FFF2-40B4-BE49-F238E27FC236}">
                <a16:creationId xmlns:a16="http://schemas.microsoft.com/office/drawing/2014/main" id="{C257DD67-1247-7458-7198-98266F8AFC33}"/>
              </a:ext>
            </a:extLst>
          </p:cNvPr>
          <p:cNvSpPr>
            <a:spLocks noGrp="1"/>
          </p:cNvSpPr>
          <p:nvPr>
            <p:ph type="body" sz="quarter" idx="28" hasCustomPrompt="1"/>
          </p:nvPr>
        </p:nvSpPr>
        <p:spPr>
          <a:xfrm>
            <a:off x="46466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7" name="Text Placeholder 125">
            <a:extLst>
              <a:ext uri="{FF2B5EF4-FFF2-40B4-BE49-F238E27FC236}">
                <a16:creationId xmlns:a16="http://schemas.microsoft.com/office/drawing/2014/main" id="{DD75B376-0D1A-AF6F-42EA-CAF39FD54ADB}"/>
              </a:ext>
            </a:extLst>
          </p:cNvPr>
          <p:cNvSpPr>
            <a:spLocks noGrp="1"/>
          </p:cNvSpPr>
          <p:nvPr>
            <p:ph type="body" sz="quarter" idx="29" hasCustomPrompt="1"/>
          </p:nvPr>
        </p:nvSpPr>
        <p:spPr>
          <a:xfrm>
            <a:off x="47961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8" name="Text Placeholder 125">
            <a:extLst>
              <a:ext uri="{FF2B5EF4-FFF2-40B4-BE49-F238E27FC236}">
                <a16:creationId xmlns:a16="http://schemas.microsoft.com/office/drawing/2014/main" id="{6FA1B487-4C46-DA1B-5D8F-81AE43463A62}"/>
              </a:ext>
            </a:extLst>
          </p:cNvPr>
          <p:cNvSpPr>
            <a:spLocks noGrp="1"/>
          </p:cNvSpPr>
          <p:nvPr>
            <p:ph type="body" sz="quarter" idx="30" hasCustomPrompt="1"/>
          </p:nvPr>
        </p:nvSpPr>
        <p:spPr>
          <a:xfrm>
            <a:off x="71887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9" name="Text Placeholder 125">
            <a:extLst>
              <a:ext uri="{FF2B5EF4-FFF2-40B4-BE49-F238E27FC236}">
                <a16:creationId xmlns:a16="http://schemas.microsoft.com/office/drawing/2014/main" id="{158ED509-5FEA-48E3-96DC-F8BABAFD0AC1}"/>
              </a:ext>
            </a:extLst>
          </p:cNvPr>
          <p:cNvSpPr>
            <a:spLocks noGrp="1"/>
          </p:cNvSpPr>
          <p:nvPr>
            <p:ph type="body" sz="quarter" idx="31" hasCustomPrompt="1"/>
          </p:nvPr>
        </p:nvSpPr>
        <p:spPr>
          <a:xfrm>
            <a:off x="73382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90" name="Text Placeholder 125">
            <a:extLst>
              <a:ext uri="{FF2B5EF4-FFF2-40B4-BE49-F238E27FC236}">
                <a16:creationId xmlns:a16="http://schemas.microsoft.com/office/drawing/2014/main" id="{48B6671D-DAB9-2AC6-D9ED-AF2804603D74}"/>
              </a:ext>
            </a:extLst>
          </p:cNvPr>
          <p:cNvSpPr>
            <a:spLocks noGrp="1"/>
          </p:cNvSpPr>
          <p:nvPr>
            <p:ph type="body" sz="quarter" idx="32" hasCustomPrompt="1"/>
          </p:nvPr>
        </p:nvSpPr>
        <p:spPr>
          <a:xfrm>
            <a:off x="97520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91" name="Text Placeholder 125">
            <a:extLst>
              <a:ext uri="{FF2B5EF4-FFF2-40B4-BE49-F238E27FC236}">
                <a16:creationId xmlns:a16="http://schemas.microsoft.com/office/drawing/2014/main" id="{122985E9-0117-8B73-FFC9-18B128CAF73C}"/>
              </a:ext>
            </a:extLst>
          </p:cNvPr>
          <p:cNvSpPr>
            <a:spLocks noGrp="1"/>
          </p:cNvSpPr>
          <p:nvPr>
            <p:ph type="body" sz="quarter" idx="33" hasCustomPrompt="1"/>
          </p:nvPr>
        </p:nvSpPr>
        <p:spPr>
          <a:xfrm>
            <a:off x="99015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284556604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Loc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42DBB4-26B6-531D-8D4C-B6AEF4CE3B78}"/>
              </a:ext>
              <a:ext uri="{C183D7F6-B498-43B3-948B-1728B52AA6E4}">
                <adec:decorative xmlns:adec="http://schemas.microsoft.com/office/drawing/2017/decorative" val="1"/>
              </a:ext>
            </a:extLst>
          </p:cNvPr>
          <p:cNvSpPr/>
          <p:nvPr userDrawn="1"/>
        </p:nvSpPr>
        <p:spPr>
          <a:xfrm>
            <a:off x="7694613" y="0"/>
            <a:ext cx="44942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grpSp>
        <p:nvGrpSpPr>
          <p:cNvPr id="6" name="Group 5">
            <a:extLst>
              <a:ext uri="{FF2B5EF4-FFF2-40B4-BE49-F238E27FC236}">
                <a16:creationId xmlns:a16="http://schemas.microsoft.com/office/drawing/2014/main" id="{FB54ECD8-68B8-C9B3-D78E-6AB7585BDF80}"/>
              </a:ext>
              <a:ext uri="{C183D7F6-B498-43B3-948B-1728B52AA6E4}">
                <adec:decorative xmlns:adec="http://schemas.microsoft.com/office/drawing/2017/decorative" val="1"/>
              </a:ext>
            </a:extLst>
          </p:cNvPr>
          <p:cNvGrpSpPr/>
          <p:nvPr userDrawn="1"/>
        </p:nvGrpSpPr>
        <p:grpSpPr>
          <a:xfrm>
            <a:off x="166053" y="1753447"/>
            <a:ext cx="7452359" cy="3520438"/>
            <a:chOff x="685800" y="-3886200"/>
            <a:chExt cx="7831048" cy="3200398"/>
          </a:xfrm>
          <a:solidFill>
            <a:schemeClr val="accent5">
              <a:lumMod val="90000"/>
            </a:schemeClr>
          </a:solidFill>
          <a:effectLst/>
        </p:grpSpPr>
        <p:sp>
          <p:nvSpPr>
            <p:cNvPr id="7" name="Freeform 5">
              <a:extLst>
                <a:ext uri="{FF2B5EF4-FFF2-40B4-BE49-F238E27FC236}">
                  <a16:creationId xmlns:a16="http://schemas.microsoft.com/office/drawing/2014/main" id="{42069321-052D-CF12-CA9A-5C94FE40BE87}"/>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 name="Freeform 6">
              <a:extLst>
                <a:ext uri="{FF2B5EF4-FFF2-40B4-BE49-F238E27FC236}">
                  <a16:creationId xmlns:a16="http://schemas.microsoft.com/office/drawing/2014/main" id="{2E8CAC6C-A8CA-BF59-0155-AF7A6F4CE30A}"/>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 name="Freeform 7">
              <a:extLst>
                <a:ext uri="{FF2B5EF4-FFF2-40B4-BE49-F238E27FC236}">
                  <a16:creationId xmlns:a16="http://schemas.microsoft.com/office/drawing/2014/main" id="{808DD5BA-6916-B079-8F9F-DD57811F22FC}"/>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 name="Freeform 8">
              <a:extLst>
                <a:ext uri="{FF2B5EF4-FFF2-40B4-BE49-F238E27FC236}">
                  <a16:creationId xmlns:a16="http://schemas.microsoft.com/office/drawing/2014/main" id="{9983CC9F-0E6F-2C79-001B-BFA1C786F6A3}"/>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 name="Freeform 9">
              <a:extLst>
                <a:ext uri="{FF2B5EF4-FFF2-40B4-BE49-F238E27FC236}">
                  <a16:creationId xmlns:a16="http://schemas.microsoft.com/office/drawing/2014/main" id="{33E8125F-6131-2D62-0C9C-1D00E3E88863}"/>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 name="Freeform 10">
              <a:extLst>
                <a:ext uri="{FF2B5EF4-FFF2-40B4-BE49-F238E27FC236}">
                  <a16:creationId xmlns:a16="http://schemas.microsoft.com/office/drawing/2014/main" id="{70676BBC-3B58-0123-576D-9EE492A7118A}"/>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 name="Freeform 11">
              <a:extLst>
                <a:ext uri="{FF2B5EF4-FFF2-40B4-BE49-F238E27FC236}">
                  <a16:creationId xmlns:a16="http://schemas.microsoft.com/office/drawing/2014/main" id="{8FA31078-E73F-97CC-9BF2-A5C7EF73CA10}"/>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 name="Freeform 12">
              <a:extLst>
                <a:ext uri="{FF2B5EF4-FFF2-40B4-BE49-F238E27FC236}">
                  <a16:creationId xmlns:a16="http://schemas.microsoft.com/office/drawing/2014/main" id="{A6652B64-1E33-7841-0949-8774CE78E015}"/>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 name="Freeform 13">
              <a:extLst>
                <a:ext uri="{FF2B5EF4-FFF2-40B4-BE49-F238E27FC236}">
                  <a16:creationId xmlns:a16="http://schemas.microsoft.com/office/drawing/2014/main" id="{CA55F110-EEE0-81C4-483C-7576B6873197}"/>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 name="Freeform 14">
              <a:extLst>
                <a:ext uri="{FF2B5EF4-FFF2-40B4-BE49-F238E27FC236}">
                  <a16:creationId xmlns:a16="http://schemas.microsoft.com/office/drawing/2014/main" id="{38A8DF83-B483-7947-EEDC-E19407F4683F}"/>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 name="Freeform 15">
              <a:extLst>
                <a:ext uri="{FF2B5EF4-FFF2-40B4-BE49-F238E27FC236}">
                  <a16:creationId xmlns:a16="http://schemas.microsoft.com/office/drawing/2014/main" id="{E45DBFEE-5790-0C1C-AEB8-94D72571A8AA}"/>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 name="Freeform 16">
              <a:extLst>
                <a:ext uri="{FF2B5EF4-FFF2-40B4-BE49-F238E27FC236}">
                  <a16:creationId xmlns:a16="http://schemas.microsoft.com/office/drawing/2014/main" id="{F95E0FEE-A8E4-1C8A-055B-D2C4C11F1B9C}"/>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 name="Freeform 17">
              <a:extLst>
                <a:ext uri="{FF2B5EF4-FFF2-40B4-BE49-F238E27FC236}">
                  <a16:creationId xmlns:a16="http://schemas.microsoft.com/office/drawing/2014/main" id="{ED7F7F38-DBED-89BD-E34D-927CB9557179}"/>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 name="Freeform 18">
              <a:extLst>
                <a:ext uri="{FF2B5EF4-FFF2-40B4-BE49-F238E27FC236}">
                  <a16:creationId xmlns:a16="http://schemas.microsoft.com/office/drawing/2014/main" id="{E6E24CEA-CFB4-549E-5262-ACE278D469C6}"/>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 name="Freeform 19">
              <a:extLst>
                <a:ext uri="{FF2B5EF4-FFF2-40B4-BE49-F238E27FC236}">
                  <a16:creationId xmlns:a16="http://schemas.microsoft.com/office/drawing/2014/main" id="{4FB5618F-64DE-E575-E4D3-F59C9F6A4F01}"/>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 name="Freeform 20">
              <a:extLst>
                <a:ext uri="{FF2B5EF4-FFF2-40B4-BE49-F238E27FC236}">
                  <a16:creationId xmlns:a16="http://schemas.microsoft.com/office/drawing/2014/main" id="{52EE9208-754F-1585-E073-91FEBC0F3015}"/>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7" name="Freeform 21">
              <a:extLst>
                <a:ext uri="{FF2B5EF4-FFF2-40B4-BE49-F238E27FC236}">
                  <a16:creationId xmlns:a16="http://schemas.microsoft.com/office/drawing/2014/main" id="{67ED03D1-DDDF-32C1-FB4C-BAAD5AA990AA}"/>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8" name="Freeform 22">
              <a:extLst>
                <a:ext uri="{FF2B5EF4-FFF2-40B4-BE49-F238E27FC236}">
                  <a16:creationId xmlns:a16="http://schemas.microsoft.com/office/drawing/2014/main" id="{8A356F80-F47F-1763-CBC8-2A119B2389AD}"/>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0" name="Freeform 23">
              <a:extLst>
                <a:ext uri="{FF2B5EF4-FFF2-40B4-BE49-F238E27FC236}">
                  <a16:creationId xmlns:a16="http://schemas.microsoft.com/office/drawing/2014/main" id="{B346DCA4-9020-7F53-9648-493705936FFB}"/>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2" name="Freeform 24">
              <a:extLst>
                <a:ext uri="{FF2B5EF4-FFF2-40B4-BE49-F238E27FC236}">
                  <a16:creationId xmlns:a16="http://schemas.microsoft.com/office/drawing/2014/main" id="{56B23CEE-9833-4845-9883-15A143A5A746}"/>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3" name="Freeform 25">
              <a:extLst>
                <a:ext uri="{FF2B5EF4-FFF2-40B4-BE49-F238E27FC236}">
                  <a16:creationId xmlns:a16="http://schemas.microsoft.com/office/drawing/2014/main" id="{D2DDF4F9-32E0-5528-47FB-309D4EC6A245}"/>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4" name="Freeform 26">
              <a:extLst>
                <a:ext uri="{FF2B5EF4-FFF2-40B4-BE49-F238E27FC236}">
                  <a16:creationId xmlns:a16="http://schemas.microsoft.com/office/drawing/2014/main" id="{85F56C27-26F4-0081-75B4-EFB25E0204F9}"/>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5" name="Freeform 27">
              <a:extLst>
                <a:ext uri="{FF2B5EF4-FFF2-40B4-BE49-F238E27FC236}">
                  <a16:creationId xmlns:a16="http://schemas.microsoft.com/office/drawing/2014/main" id="{7F37ECA9-2DAE-0DE5-54BF-8543F8285DD2}"/>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6" name="Freeform 28">
              <a:extLst>
                <a:ext uri="{FF2B5EF4-FFF2-40B4-BE49-F238E27FC236}">
                  <a16:creationId xmlns:a16="http://schemas.microsoft.com/office/drawing/2014/main" id="{D8BCC5B4-3A05-7960-10E1-F972B1A34839}"/>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7" name="Freeform 29">
              <a:extLst>
                <a:ext uri="{FF2B5EF4-FFF2-40B4-BE49-F238E27FC236}">
                  <a16:creationId xmlns:a16="http://schemas.microsoft.com/office/drawing/2014/main" id="{34E72241-87A1-04F9-7316-F968A8C3A4C9}"/>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8" name="Freeform 30">
              <a:extLst>
                <a:ext uri="{FF2B5EF4-FFF2-40B4-BE49-F238E27FC236}">
                  <a16:creationId xmlns:a16="http://schemas.microsoft.com/office/drawing/2014/main" id="{BE74C6E1-B721-C0CF-D939-12B91251F25E}"/>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9" name="Freeform 31">
              <a:extLst>
                <a:ext uri="{FF2B5EF4-FFF2-40B4-BE49-F238E27FC236}">
                  <a16:creationId xmlns:a16="http://schemas.microsoft.com/office/drawing/2014/main" id="{2B3B3A65-660A-D178-8C1A-815616B106D6}"/>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1" name="Freeform 32">
              <a:extLst>
                <a:ext uri="{FF2B5EF4-FFF2-40B4-BE49-F238E27FC236}">
                  <a16:creationId xmlns:a16="http://schemas.microsoft.com/office/drawing/2014/main" id="{675CA897-317F-4E18-EA06-A91E3977FA71}"/>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2" name="Freeform 33">
              <a:extLst>
                <a:ext uri="{FF2B5EF4-FFF2-40B4-BE49-F238E27FC236}">
                  <a16:creationId xmlns:a16="http://schemas.microsoft.com/office/drawing/2014/main" id="{8DD30F22-4979-BF67-3744-7C015FCCC793}"/>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4" name="Freeform 34">
              <a:extLst>
                <a:ext uri="{FF2B5EF4-FFF2-40B4-BE49-F238E27FC236}">
                  <a16:creationId xmlns:a16="http://schemas.microsoft.com/office/drawing/2014/main" id="{42DCDCFB-1CEA-E523-5CA8-85172FB68394}"/>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5" name="Freeform 35">
              <a:extLst>
                <a:ext uri="{FF2B5EF4-FFF2-40B4-BE49-F238E27FC236}">
                  <a16:creationId xmlns:a16="http://schemas.microsoft.com/office/drawing/2014/main" id="{8382BE7F-8802-8738-750E-33DCB9C1521E}"/>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7" name="Freeform 36">
              <a:extLst>
                <a:ext uri="{FF2B5EF4-FFF2-40B4-BE49-F238E27FC236}">
                  <a16:creationId xmlns:a16="http://schemas.microsoft.com/office/drawing/2014/main" id="{C9D04D39-C0A2-5833-AF6E-025203FA6510}"/>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8" name="Freeform 37">
              <a:extLst>
                <a:ext uri="{FF2B5EF4-FFF2-40B4-BE49-F238E27FC236}">
                  <a16:creationId xmlns:a16="http://schemas.microsoft.com/office/drawing/2014/main" id="{D5DC4DAC-0B18-3633-2AA9-04D933250134}"/>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0" name="Freeform 38">
              <a:extLst>
                <a:ext uri="{FF2B5EF4-FFF2-40B4-BE49-F238E27FC236}">
                  <a16:creationId xmlns:a16="http://schemas.microsoft.com/office/drawing/2014/main" id="{1254C64C-575A-D563-8783-6B880172E866}"/>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1" name="Freeform 39">
              <a:extLst>
                <a:ext uri="{FF2B5EF4-FFF2-40B4-BE49-F238E27FC236}">
                  <a16:creationId xmlns:a16="http://schemas.microsoft.com/office/drawing/2014/main" id="{F0A1B096-967D-FC9F-65E4-6B66E3A2F4C2}"/>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3" name="Freeform 40">
              <a:extLst>
                <a:ext uri="{FF2B5EF4-FFF2-40B4-BE49-F238E27FC236}">
                  <a16:creationId xmlns:a16="http://schemas.microsoft.com/office/drawing/2014/main" id="{D344C36C-FF9A-5A5A-712A-CCE6F475253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4" name="Freeform 41">
              <a:extLst>
                <a:ext uri="{FF2B5EF4-FFF2-40B4-BE49-F238E27FC236}">
                  <a16:creationId xmlns:a16="http://schemas.microsoft.com/office/drawing/2014/main" id="{25BEDE83-12A9-F6D4-CFCE-97AE88975C0F}"/>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6" name="Freeform 42">
              <a:extLst>
                <a:ext uri="{FF2B5EF4-FFF2-40B4-BE49-F238E27FC236}">
                  <a16:creationId xmlns:a16="http://schemas.microsoft.com/office/drawing/2014/main" id="{5A0F5BBD-F24E-BA33-17A2-86DDEEF4282D}"/>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7" name="Freeform 43">
              <a:extLst>
                <a:ext uri="{FF2B5EF4-FFF2-40B4-BE49-F238E27FC236}">
                  <a16:creationId xmlns:a16="http://schemas.microsoft.com/office/drawing/2014/main" id="{525A711B-7A08-8DAF-B987-0A849F269E9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9" name="Freeform 44">
              <a:extLst>
                <a:ext uri="{FF2B5EF4-FFF2-40B4-BE49-F238E27FC236}">
                  <a16:creationId xmlns:a16="http://schemas.microsoft.com/office/drawing/2014/main" id="{428CA62E-DC72-F334-8811-491191C3E747}"/>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0" name="Freeform 45">
              <a:extLst>
                <a:ext uri="{FF2B5EF4-FFF2-40B4-BE49-F238E27FC236}">
                  <a16:creationId xmlns:a16="http://schemas.microsoft.com/office/drawing/2014/main" id="{1C771798-B64A-55AE-FCD0-019BBE9E57AE}"/>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2" name="Freeform 46">
              <a:extLst>
                <a:ext uri="{FF2B5EF4-FFF2-40B4-BE49-F238E27FC236}">
                  <a16:creationId xmlns:a16="http://schemas.microsoft.com/office/drawing/2014/main" id="{527116CE-CD6C-BF55-F82B-707FEA99B584}"/>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3" name="Freeform 47">
              <a:extLst>
                <a:ext uri="{FF2B5EF4-FFF2-40B4-BE49-F238E27FC236}">
                  <a16:creationId xmlns:a16="http://schemas.microsoft.com/office/drawing/2014/main" id="{E6950443-9AB3-46FB-2074-DE6ADF8E5FCC}"/>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4" name="Freeform 48">
              <a:extLst>
                <a:ext uri="{FF2B5EF4-FFF2-40B4-BE49-F238E27FC236}">
                  <a16:creationId xmlns:a16="http://schemas.microsoft.com/office/drawing/2014/main" id="{856E4276-04D2-B333-ACD8-23701DA4ED76}"/>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5" name="Freeform 49">
              <a:extLst>
                <a:ext uri="{FF2B5EF4-FFF2-40B4-BE49-F238E27FC236}">
                  <a16:creationId xmlns:a16="http://schemas.microsoft.com/office/drawing/2014/main" id="{068FDA8B-DBB5-E8F3-7B76-C5E92048BE60}"/>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6" name="Freeform 50">
              <a:extLst>
                <a:ext uri="{FF2B5EF4-FFF2-40B4-BE49-F238E27FC236}">
                  <a16:creationId xmlns:a16="http://schemas.microsoft.com/office/drawing/2014/main" id="{FF6E6280-72A1-272F-84AA-561FF9EBB6BD}"/>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7" name="Freeform 51">
              <a:extLst>
                <a:ext uri="{FF2B5EF4-FFF2-40B4-BE49-F238E27FC236}">
                  <a16:creationId xmlns:a16="http://schemas.microsoft.com/office/drawing/2014/main" id="{604F041F-F903-71FC-BE35-BEA230A18874}"/>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8" name="Freeform 52">
              <a:extLst>
                <a:ext uri="{FF2B5EF4-FFF2-40B4-BE49-F238E27FC236}">
                  <a16:creationId xmlns:a16="http://schemas.microsoft.com/office/drawing/2014/main" id="{0C474A41-D5BD-3311-4959-18E66BF19746}"/>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9" name="Freeform 53">
              <a:extLst>
                <a:ext uri="{FF2B5EF4-FFF2-40B4-BE49-F238E27FC236}">
                  <a16:creationId xmlns:a16="http://schemas.microsoft.com/office/drawing/2014/main" id="{A7E7E40C-76C3-0669-E703-8AA7CED26BFB}"/>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0" name="Freeform 54">
              <a:extLst>
                <a:ext uri="{FF2B5EF4-FFF2-40B4-BE49-F238E27FC236}">
                  <a16:creationId xmlns:a16="http://schemas.microsoft.com/office/drawing/2014/main" id="{9675BFED-8120-5778-564C-FF365965D35B}"/>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1" name="Freeform 55">
              <a:extLst>
                <a:ext uri="{FF2B5EF4-FFF2-40B4-BE49-F238E27FC236}">
                  <a16:creationId xmlns:a16="http://schemas.microsoft.com/office/drawing/2014/main" id="{03C593B4-22DD-7C00-B868-A82EEC07B387}"/>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2" name="Freeform 56">
              <a:extLst>
                <a:ext uri="{FF2B5EF4-FFF2-40B4-BE49-F238E27FC236}">
                  <a16:creationId xmlns:a16="http://schemas.microsoft.com/office/drawing/2014/main" id="{14AF519E-EB12-7695-2421-833657F31337}"/>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3" name="Freeform 57">
              <a:extLst>
                <a:ext uri="{FF2B5EF4-FFF2-40B4-BE49-F238E27FC236}">
                  <a16:creationId xmlns:a16="http://schemas.microsoft.com/office/drawing/2014/main" id="{F26DC74D-FB97-A3AC-874E-4A33D80A0AE1}"/>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2" name="Freeform 58">
              <a:extLst>
                <a:ext uri="{FF2B5EF4-FFF2-40B4-BE49-F238E27FC236}">
                  <a16:creationId xmlns:a16="http://schemas.microsoft.com/office/drawing/2014/main" id="{5838CC48-DE92-6585-61FB-563ED1CBF321}"/>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3" name="Freeform 59">
              <a:extLst>
                <a:ext uri="{FF2B5EF4-FFF2-40B4-BE49-F238E27FC236}">
                  <a16:creationId xmlns:a16="http://schemas.microsoft.com/office/drawing/2014/main" id="{C14608C3-4EF7-366A-6794-335AD6693930}"/>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4" name="Freeform 60">
              <a:extLst>
                <a:ext uri="{FF2B5EF4-FFF2-40B4-BE49-F238E27FC236}">
                  <a16:creationId xmlns:a16="http://schemas.microsoft.com/office/drawing/2014/main" id="{F04521D5-3F2B-4E83-7E29-2743AC5C12F7}"/>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5" name="Freeform 61">
              <a:extLst>
                <a:ext uri="{FF2B5EF4-FFF2-40B4-BE49-F238E27FC236}">
                  <a16:creationId xmlns:a16="http://schemas.microsoft.com/office/drawing/2014/main" id="{357B43E1-6BBA-9B12-E8BB-7BDC0BEABB44}"/>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6" name="Freeform 62">
              <a:extLst>
                <a:ext uri="{FF2B5EF4-FFF2-40B4-BE49-F238E27FC236}">
                  <a16:creationId xmlns:a16="http://schemas.microsoft.com/office/drawing/2014/main" id="{94E10588-774E-62D0-5F00-9099A3C8F87D}"/>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7" name="Freeform 63">
              <a:extLst>
                <a:ext uri="{FF2B5EF4-FFF2-40B4-BE49-F238E27FC236}">
                  <a16:creationId xmlns:a16="http://schemas.microsoft.com/office/drawing/2014/main" id="{7A4DE285-34D8-2442-E262-22FD8DB28039}"/>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8" name="Freeform 64">
              <a:extLst>
                <a:ext uri="{FF2B5EF4-FFF2-40B4-BE49-F238E27FC236}">
                  <a16:creationId xmlns:a16="http://schemas.microsoft.com/office/drawing/2014/main" id="{8BC8BF7C-ED30-C878-D688-14FDFE967231}"/>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9" name="Freeform 65">
              <a:extLst>
                <a:ext uri="{FF2B5EF4-FFF2-40B4-BE49-F238E27FC236}">
                  <a16:creationId xmlns:a16="http://schemas.microsoft.com/office/drawing/2014/main" id="{45973F6E-5899-F941-C9C7-7509024F27C1}"/>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0" name="Freeform 66">
              <a:extLst>
                <a:ext uri="{FF2B5EF4-FFF2-40B4-BE49-F238E27FC236}">
                  <a16:creationId xmlns:a16="http://schemas.microsoft.com/office/drawing/2014/main" id="{17E8A4AD-F05D-D5EE-3067-C8F117DCD719}"/>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1" name="Freeform 67">
              <a:extLst>
                <a:ext uri="{FF2B5EF4-FFF2-40B4-BE49-F238E27FC236}">
                  <a16:creationId xmlns:a16="http://schemas.microsoft.com/office/drawing/2014/main" id="{85E1FCD3-B5F3-7FD0-C5D3-670034C740ED}"/>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2" name="Freeform 68">
              <a:extLst>
                <a:ext uri="{FF2B5EF4-FFF2-40B4-BE49-F238E27FC236}">
                  <a16:creationId xmlns:a16="http://schemas.microsoft.com/office/drawing/2014/main" id="{79F1885D-1F44-1DFB-DF55-68E54E8C728F}"/>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3" name="Freeform 69">
              <a:extLst>
                <a:ext uri="{FF2B5EF4-FFF2-40B4-BE49-F238E27FC236}">
                  <a16:creationId xmlns:a16="http://schemas.microsoft.com/office/drawing/2014/main" id="{6663A473-4A24-3FEA-4A85-FABBF70D3E6E}"/>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4" name="Freeform 70">
              <a:extLst>
                <a:ext uri="{FF2B5EF4-FFF2-40B4-BE49-F238E27FC236}">
                  <a16:creationId xmlns:a16="http://schemas.microsoft.com/office/drawing/2014/main" id="{69296960-8CA1-AF89-DCB9-3EC604A1D176}"/>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5" name="Freeform 71">
              <a:extLst>
                <a:ext uri="{FF2B5EF4-FFF2-40B4-BE49-F238E27FC236}">
                  <a16:creationId xmlns:a16="http://schemas.microsoft.com/office/drawing/2014/main" id="{5D55EB57-BFEA-0584-FFEE-19AA6F0B88EE}"/>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6" name="Freeform 72">
              <a:extLst>
                <a:ext uri="{FF2B5EF4-FFF2-40B4-BE49-F238E27FC236}">
                  <a16:creationId xmlns:a16="http://schemas.microsoft.com/office/drawing/2014/main" id="{08B460C9-EF73-5E82-75F0-34FDC96A34DB}"/>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7" name="Freeform 73">
              <a:extLst>
                <a:ext uri="{FF2B5EF4-FFF2-40B4-BE49-F238E27FC236}">
                  <a16:creationId xmlns:a16="http://schemas.microsoft.com/office/drawing/2014/main" id="{E42C02EA-1C11-4EB6-7EAF-53C365DA4DA1}"/>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8" name="Freeform 74">
              <a:extLst>
                <a:ext uri="{FF2B5EF4-FFF2-40B4-BE49-F238E27FC236}">
                  <a16:creationId xmlns:a16="http://schemas.microsoft.com/office/drawing/2014/main" id="{97DFCA26-FD08-CDFC-7F1C-958AF65158EF}"/>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9" name="Rectangle 75">
              <a:extLst>
                <a:ext uri="{FF2B5EF4-FFF2-40B4-BE49-F238E27FC236}">
                  <a16:creationId xmlns:a16="http://schemas.microsoft.com/office/drawing/2014/main" id="{DD52613D-286B-E9AF-CA04-E1A915A1E59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210" name="Freeform 76">
              <a:extLst>
                <a:ext uri="{FF2B5EF4-FFF2-40B4-BE49-F238E27FC236}">
                  <a16:creationId xmlns:a16="http://schemas.microsoft.com/office/drawing/2014/main" id="{CE6EB853-BF86-7912-01B7-3C6DB3798DDD}"/>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1" name="Freeform 77">
              <a:extLst>
                <a:ext uri="{FF2B5EF4-FFF2-40B4-BE49-F238E27FC236}">
                  <a16:creationId xmlns:a16="http://schemas.microsoft.com/office/drawing/2014/main" id="{A6155489-671A-7CB9-9BB3-BFB95C0F91CE}"/>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2" name="Freeform 78">
              <a:extLst>
                <a:ext uri="{FF2B5EF4-FFF2-40B4-BE49-F238E27FC236}">
                  <a16:creationId xmlns:a16="http://schemas.microsoft.com/office/drawing/2014/main" id="{B638074C-9594-2237-292E-0C69F3E1AA9A}"/>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3" name="Freeform 79">
              <a:extLst>
                <a:ext uri="{FF2B5EF4-FFF2-40B4-BE49-F238E27FC236}">
                  <a16:creationId xmlns:a16="http://schemas.microsoft.com/office/drawing/2014/main" id="{49BB86BC-7534-D007-5273-F0FFBDD5B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4" name="Freeform 80">
              <a:extLst>
                <a:ext uri="{FF2B5EF4-FFF2-40B4-BE49-F238E27FC236}">
                  <a16:creationId xmlns:a16="http://schemas.microsoft.com/office/drawing/2014/main" id="{DFB9F16A-2462-9004-9D47-BF0F2A1AC817}"/>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5" name="Freeform 81">
              <a:extLst>
                <a:ext uri="{FF2B5EF4-FFF2-40B4-BE49-F238E27FC236}">
                  <a16:creationId xmlns:a16="http://schemas.microsoft.com/office/drawing/2014/main" id="{3D8D2DE7-51BD-A3E3-E6A5-55526DC5E8FF}"/>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6" name="Freeform 82">
              <a:extLst>
                <a:ext uri="{FF2B5EF4-FFF2-40B4-BE49-F238E27FC236}">
                  <a16:creationId xmlns:a16="http://schemas.microsoft.com/office/drawing/2014/main" id="{6F9B1A80-ED03-4FCB-7E54-001282643FA9}"/>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7" name="Freeform 83">
              <a:extLst>
                <a:ext uri="{FF2B5EF4-FFF2-40B4-BE49-F238E27FC236}">
                  <a16:creationId xmlns:a16="http://schemas.microsoft.com/office/drawing/2014/main" id="{A7E5BCA4-7C63-7B2B-CBC3-D20CA7A926CE}"/>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8" name="Freeform 84">
              <a:extLst>
                <a:ext uri="{FF2B5EF4-FFF2-40B4-BE49-F238E27FC236}">
                  <a16:creationId xmlns:a16="http://schemas.microsoft.com/office/drawing/2014/main" id="{162D4695-472F-AF66-5784-2A57B986CB4E}"/>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9" name="Freeform 85">
              <a:extLst>
                <a:ext uri="{FF2B5EF4-FFF2-40B4-BE49-F238E27FC236}">
                  <a16:creationId xmlns:a16="http://schemas.microsoft.com/office/drawing/2014/main" id="{8BAA0906-8452-BF5E-1955-00481BB04A04}"/>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0" name="Freeform 86">
              <a:extLst>
                <a:ext uri="{FF2B5EF4-FFF2-40B4-BE49-F238E27FC236}">
                  <a16:creationId xmlns:a16="http://schemas.microsoft.com/office/drawing/2014/main" id="{A9A75FC7-EAB0-B978-C0C5-03E2778413E9}"/>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1" name="Freeform 87">
              <a:extLst>
                <a:ext uri="{FF2B5EF4-FFF2-40B4-BE49-F238E27FC236}">
                  <a16:creationId xmlns:a16="http://schemas.microsoft.com/office/drawing/2014/main" id="{481A5B0D-2B68-5A2F-0D8B-1BD30586F2EA}"/>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2" name="Freeform 88">
              <a:extLst>
                <a:ext uri="{FF2B5EF4-FFF2-40B4-BE49-F238E27FC236}">
                  <a16:creationId xmlns:a16="http://schemas.microsoft.com/office/drawing/2014/main" id="{1A921CF2-DB1F-BAA5-C45C-70D4E6BBF567}"/>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3" name="Freeform 89">
              <a:extLst>
                <a:ext uri="{FF2B5EF4-FFF2-40B4-BE49-F238E27FC236}">
                  <a16:creationId xmlns:a16="http://schemas.microsoft.com/office/drawing/2014/main" id="{4AD6890E-FC05-4D13-91D1-9F5BA825059A}"/>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4" name="Freeform 90">
              <a:extLst>
                <a:ext uri="{FF2B5EF4-FFF2-40B4-BE49-F238E27FC236}">
                  <a16:creationId xmlns:a16="http://schemas.microsoft.com/office/drawing/2014/main" id="{EE988818-8513-8988-F5C7-54BD02445753}"/>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5" name="Freeform 91">
              <a:extLst>
                <a:ext uri="{FF2B5EF4-FFF2-40B4-BE49-F238E27FC236}">
                  <a16:creationId xmlns:a16="http://schemas.microsoft.com/office/drawing/2014/main" id="{8CB80FB1-6CD9-CB04-4C38-06B0E88095B5}"/>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6" name="Freeform 92">
              <a:extLst>
                <a:ext uri="{FF2B5EF4-FFF2-40B4-BE49-F238E27FC236}">
                  <a16:creationId xmlns:a16="http://schemas.microsoft.com/office/drawing/2014/main" id="{CE45DAA5-BD7D-27AC-084B-3F6A7FF3A84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7" name="Freeform 93">
              <a:extLst>
                <a:ext uri="{FF2B5EF4-FFF2-40B4-BE49-F238E27FC236}">
                  <a16:creationId xmlns:a16="http://schemas.microsoft.com/office/drawing/2014/main" id="{4E2B529E-5BAA-0221-1F46-DEC2CC297CB9}"/>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8" name="Freeform 94">
              <a:extLst>
                <a:ext uri="{FF2B5EF4-FFF2-40B4-BE49-F238E27FC236}">
                  <a16:creationId xmlns:a16="http://schemas.microsoft.com/office/drawing/2014/main" id="{2FEAE0BF-BE32-F11A-869E-7B7BA1027F15}"/>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9" name="Freeform 95">
              <a:extLst>
                <a:ext uri="{FF2B5EF4-FFF2-40B4-BE49-F238E27FC236}">
                  <a16:creationId xmlns:a16="http://schemas.microsoft.com/office/drawing/2014/main" id="{B1645674-9126-6378-ED58-9B4A4A9E2543}"/>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0" name="Freeform 96">
              <a:extLst>
                <a:ext uri="{FF2B5EF4-FFF2-40B4-BE49-F238E27FC236}">
                  <a16:creationId xmlns:a16="http://schemas.microsoft.com/office/drawing/2014/main" id="{35CDB75C-02D7-AAD0-BDDB-EAE91DD29070}"/>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1" name="Freeform 97">
              <a:extLst>
                <a:ext uri="{FF2B5EF4-FFF2-40B4-BE49-F238E27FC236}">
                  <a16:creationId xmlns:a16="http://schemas.microsoft.com/office/drawing/2014/main" id="{EF9AFA9F-ADD0-61F2-4A19-87839507769B}"/>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2" name="Freeform 98">
              <a:extLst>
                <a:ext uri="{FF2B5EF4-FFF2-40B4-BE49-F238E27FC236}">
                  <a16:creationId xmlns:a16="http://schemas.microsoft.com/office/drawing/2014/main" id="{2C32A95C-B064-B26B-4864-35A6FC199DAB}"/>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3" name="Freeform 99">
              <a:extLst>
                <a:ext uri="{FF2B5EF4-FFF2-40B4-BE49-F238E27FC236}">
                  <a16:creationId xmlns:a16="http://schemas.microsoft.com/office/drawing/2014/main" id="{CAE9158B-38C2-BBC9-2030-26452D413B9D}"/>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4" name="Freeform 100">
              <a:extLst>
                <a:ext uri="{FF2B5EF4-FFF2-40B4-BE49-F238E27FC236}">
                  <a16:creationId xmlns:a16="http://schemas.microsoft.com/office/drawing/2014/main" id="{2B199DB4-E8B4-81D1-8638-9F30C69B3752}"/>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5" name="Freeform 101">
              <a:extLst>
                <a:ext uri="{FF2B5EF4-FFF2-40B4-BE49-F238E27FC236}">
                  <a16:creationId xmlns:a16="http://schemas.microsoft.com/office/drawing/2014/main" id="{B0B1B26E-59BC-4326-86AA-417495F6A2DA}"/>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6" name="Freeform 102">
              <a:extLst>
                <a:ext uri="{FF2B5EF4-FFF2-40B4-BE49-F238E27FC236}">
                  <a16:creationId xmlns:a16="http://schemas.microsoft.com/office/drawing/2014/main" id="{7D8574AA-D7C1-C4A3-592B-6195764C39D2}"/>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7" name="Freeform 103">
              <a:extLst>
                <a:ext uri="{FF2B5EF4-FFF2-40B4-BE49-F238E27FC236}">
                  <a16:creationId xmlns:a16="http://schemas.microsoft.com/office/drawing/2014/main" id="{9EF842FA-8134-8F70-58E6-D3A328ECC153}"/>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8" name="Freeform 104">
              <a:extLst>
                <a:ext uri="{FF2B5EF4-FFF2-40B4-BE49-F238E27FC236}">
                  <a16:creationId xmlns:a16="http://schemas.microsoft.com/office/drawing/2014/main" id="{333F3CCA-1CDE-1A15-D86F-A41A09992724}"/>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9" name="Freeform 105">
              <a:extLst>
                <a:ext uri="{FF2B5EF4-FFF2-40B4-BE49-F238E27FC236}">
                  <a16:creationId xmlns:a16="http://schemas.microsoft.com/office/drawing/2014/main" id="{1634FB9E-5641-D7C5-64A0-1EC344E9CD11}"/>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0" name="Freeform 106">
              <a:extLst>
                <a:ext uri="{FF2B5EF4-FFF2-40B4-BE49-F238E27FC236}">
                  <a16:creationId xmlns:a16="http://schemas.microsoft.com/office/drawing/2014/main" id="{07929C66-5000-3116-B2C8-4AB2082FE9B2}"/>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1" name="Freeform 107">
              <a:extLst>
                <a:ext uri="{FF2B5EF4-FFF2-40B4-BE49-F238E27FC236}">
                  <a16:creationId xmlns:a16="http://schemas.microsoft.com/office/drawing/2014/main" id="{86B842D0-9814-BF0C-D763-453068C2F283}"/>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2" name="Freeform 108">
              <a:extLst>
                <a:ext uri="{FF2B5EF4-FFF2-40B4-BE49-F238E27FC236}">
                  <a16:creationId xmlns:a16="http://schemas.microsoft.com/office/drawing/2014/main" id="{20B7B671-21EA-BCB0-E25A-8FC8075986C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3" name="Freeform 109">
              <a:extLst>
                <a:ext uri="{FF2B5EF4-FFF2-40B4-BE49-F238E27FC236}">
                  <a16:creationId xmlns:a16="http://schemas.microsoft.com/office/drawing/2014/main" id="{8372A176-71F5-B5CE-3E8A-22EF9852ADDB}"/>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4" name="Freeform 110">
              <a:extLst>
                <a:ext uri="{FF2B5EF4-FFF2-40B4-BE49-F238E27FC236}">
                  <a16:creationId xmlns:a16="http://schemas.microsoft.com/office/drawing/2014/main" id="{A8B34BDD-C353-2160-B0AA-8E78EDE314A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5" name="Rectangle 111">
              <a:extLst>
                <a:ext uri="{FF2B5EF4-FFF2-40B4-BE49-F238E27FC236}">
                  <a16:creationId xmlns:a16="http://schemas.microsoft.com/office/drawing/2014/main" id="{9D5E59D1-60B7-500B-778A-96DD194CC4C2}"/>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246" name="Freeform 112">
              <a:extLst>
                <a:ext uri="{FF2B5EF4-FFF2-40B4-BE49-F238E27FC236}">
                  <a16:creationId xmlns:a16="http://schemas.microsoft.com/office/drawing/2014/main" id="{37C0055C-3D1B-EC20-BB5D-26DE616F480F}"/>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7" name="Freeform 113">
              <a:extLst>
                <a:ext uri="{FF2B5EF4-FFF2-40B4-BE49-F238E27FC236}">
                  <a16:creationId xmlns:a16="http://schemas.microsoft.com/office/drawing/2014/main" id="{3C33D821-F2EF-1AF3-4A64-5D2A46199CA8}"/>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8" name="Freeform 114">
              <a:extLst>
                <a:ext uri="{FF2B5EF4-FFF2-40B4-BE49-F238E27FC236}">
                  <a16:creationId xmlns:a16="http://schemas.microsoft.com/office/drawing/2014/main" id="{4F3208BF-ABF8-5A4C-2364-84A2E6E9102C}"/>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9" name="Freeform 115">
              <a:extLst>
                <a:ext uri="{FF2B5EF4-FFF2-40B4-BE49-F238E27FC236}">
                  <a16:creationId xmlns:a16="http://schemas.microsoft.com/office/drawing/2014/main" id="{BAE546C1-A2D7-CA46-3C15-6EF72188A22F}"/>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0" name="Freeform 116">
              <a:extLst>
                <a:ext uri="{FF2B5EF4-FFF2-40B4-BE49-F238E27FC236}">
                  <a16:creationId xmlns:a16="http://schemas.microsoft.com/office/drawing/2014/main" id="{E51AFC14-595B-2FA9-1438-8F3618A8025D}"/>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1" name="Freeform 117">
              <a:extLst>
                <a:ext uri="{FF2B5EF4-FFF2-40B4-BE49-F238E27FC236}">
                  <a16:creationId xmlns:a16="http://schemas.microsoft.com/office/drawing/2014/main" id="{B35CCC4D-74D6-57DA-9F7B-98C7A1862FA9}"/>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2" name="Freeform 118">
              <a:extLst>
                <a:ext uri="{FF2B5EF4-FFF2-40B4-BE49-F238E27FC236}">
                  <a16:creationId xmlns:a16="http://schemas.microsoft.com/office/drawing/2014/main" id="{94775BCF-B38D-A209-D2EC-0A639153B4C7}"/>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3" name="Freeform 119">
              <a:extLst>
                <a:ext uri="{FF2B5EF4-FFF2-40B4-BE49-F238E27FC236}">
                  <a16:creationId xmlns:a16="http://schemas.microsoft.com/office/drawing/2014/main" id="{586377A3-0E62-CCFC-D5C3-9451F43E30E7}"/>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4" name="Freeform 120">
              <a:extLst>
                <a:ext uri="{FF2B5EF4-FFF2-40B4-BE49-F238E27FC236}">
                  <a16:creationId xmlns:a16="http://schemas.microsoft.com/office/drawing/2014/main" id="{A9B5285D-E16A-6AEA-A7D1-84BD9C20F55D}"/>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5" name="Freeform 121">
              <a:extLst>
                <a:ext uri="{FF2B5EF4-FFF2-40B4-BE49-F238E27FC236}">
                  <a16:creationId xmlns:a16="http://schemas.microsoft.com/office/drawing/2014/main" id="{47E0B46F-3A69-35F4-F3FA-B12ED83CA1B2}"/>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6" name="Freeform 122">
              <a:extLst>
                <a:ext uri="{FF2B5EF4-FFF2-40B4-BE49-F238E27FC236}">
                  <a16:creationId xmlns:a16="http://schemas.microsoft.com/office/drawing/2014/main" id="{1B7DD8E5-8EC8-F2F1-3D0A-18D75C43DF4A}"/>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7" name="Freeform 123">
              <a:extLst>
                <a:ext uri="{FF2B5EF4-FFF2-40B4-BE49-F238E27FC236}">
                  <a16:creationId xmlns:a16="http://schemas.microsoft.com/office/drawing/2014/main" id="{C2BC0EF3-9A7B-1FC0-42B9-8524967AE816}"/>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8" name="Freeform 124">
              <a:extLst>
                <a:ext uri="{FF2B5EF4-FFF2-40B4-BE49-F238E27FC236}">
                  <a16:creationId xmlns:a16="http://schemas.microsoft.com/office/drawing/2014/main" id="{5E0192A7-2257-7D7B-D8CE-D2D3E082580F}"/>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9" name="Freeform 125">
              <a:extLst>
                <a:ext uri="{FF2B5EF4-FFF2-40B4-BE49-F238E27FC236}">
                  <a16:creationId xmlns:a16="http://schemas.microsoft.com/office/drawing/2014/main" id="{B9AA3901-BBBF-77E9-FDD9-CD3C8E68F446}"/>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0" name="Freeform 126">
              <a:extLst>
                <a:ext uri="{FF2B5EF4-FFF2-40B4-BE49-F238E27FC236}">
                  <a16:creationId xmlns:a16="http://schemas.microsoft.com/office/drawing/2014/main" id="{98EDE307-A18C-FB8A-5171-8CF5CAD9133B}"/>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1" name="Freeform 127">
              <a:extLst>
                <a:ext uri="{FF2B5EF4-FFF2-40B4-BE49-F238E27FC236}">
                  <a16:creationId xmlns:a16="http://schemas.microsoft.com/office/drawing/2014/main" id="{BA1BF8DD-EBBC-5358-7229-B8B7495AF951}"/>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2" name="Freeform 128">
              <a:extLst>
                <a:ext uri="{FF2B5EF4-FFF2-40B4-BE49-F238E27FC236}">
                  <a16:creationId xmlns:a16="http://schemas.microsoft.com/office/drawing/2014/main" id="{B3D800E3-BBD7-61EF-6C59-FACDD8F7D66B}"/>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3" name="Freeform 129">
              <a:extLst>
                <a:ext uri="{FF2B5EF4-FFF2-40B4-BE49-F238E27FC236}">
                  <a16:creationId xmlns:a16="http://schemas.microsoft.com/office/drawing/2014/main" id="{547A6289-53CC-A2B3-3042-356B84A7328A}"/>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4" name="Freeform 130">
              <a:extLst>
                <a:ext uri="{FF2B5EF4-FFF2-40B4-BE49-F238E27FC236}">
                  <a16:creationId xmlns:a16="http://schemas.microsoft.com/office/drawing/2014/main" id="{69EBD0A5-005D-B7E6-FDFB-2A8AE64E498F}"/>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5" name="Freeform 131">
              <a:extLst>
                <a:ext uri="{FF2B5EF4-FFF2-40B4-BE49-F238E27FC236}">
                  <a16:creationId xmlns:a16="http://schemas.microsoft.com/office/drawing/2014/main" id="{B0E6AB8B-B518-EF33-FAB7-29B0D8F94C16}"/>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6" name="Freeform 132">
              <a:extLst>
                <a:ext uri="{FF2B5EF4-FFF2-40B4-BE49-F238E27FC236}">
                  <a16:creationId xmlns:a16="http://schemas.microsoft.com/office/drawing/2014/main" id="{DCF496C2-CDD3-94A1-F624-A1999B2FDB22}"/>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7" name="Freeform 133">
              <a:extLst>
                <a:ext uri="{FF2B5EF4-FFF2-40B4-BE49-F238E27FC236}">
                  <a16:creationId xmlns:a16="http://schemas.microsoft.com/office/drawing/2014/main" id="{0A5F9C5A-7EAE-D83D-98CF-BE595B852C8E}"/>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8" name="Freeform 134">
              <a:extLst>
                <a:ext uri="{FF2B5EF4-FFF2-40B4-BE49-F238E27FC236}">
                  <a16:creationId xmlns:a16="http://schemas.microsoft.com/office/drawing/2014/main" id="{A8F5BD8B-FADE-3300-C3FC-FE6180B6C6AD}"/>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9" name="Freeform 135">
              <a:extLst>
                <a:ext uri="{FF2B5EF4-FFF2-40B4-BE49-F238E27FC236}">
                  <a16:creationId xmlns:a16="http://schemas.microsoft.com/office/drawing/2014/main" id="{F7C53CB8-57BF-2DD8-0178-3141250A164A}"/>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0" name="Freeform 136">
              <a:extLst>
                <a:ext uri="{FF2B5EF4-FFF2-40B4-BE49-F238E27FC236}">
                  <a16:creationId xmlns:a16="http://schemas.microsoft.com/office/drawing/2014/main" id="{1C8FA6BC-A5FB-C779-CBEC-AE32394075C7}"/>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1" name="Freeform 137">
              <a:extLst>
                <a:ext uri="{FF2B5EF4-FFF2-40B4-BE49-F238E27FC236}">
                  <a16:creationId xmlns:a16="http://schemas.microsoft.com/office/drawing/2014/main" id="{AA8139DD-3298-14F0-6AC7-7430DA9F7A27}"/>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2" name="Freeform 138">
              <a:extLst>
                <a:ext uri="{FF2B5EF4-FFF2-40B4-BE49-F238E27FC236}">
                  <a16:creationId xmlns:a16="http://schemas.microsoft.com/office/drawing/2014/main" id="{7AB85A0E-6B69-8B11-D023-CE65E95D9EA3}"/>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3" name="Freeform 139">
              <a:extLst>
                <a:ext uri="{FF2B5EF4-FFF2-40B4-BE49-F238E27FC236}">
                  <a16:creationId xmlns:a16="http://schemas.microsoft.com/office/drawing/2014/main" id="{57E68D65-0D5E-242C-0284-73581438F9AD}"/>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4" name="Freeform 140">
              <a:extLst>
                <a:ext uri="{FF2B5EF4-FFF2-40B4-BE49-F238E27FC236}">
                  <a16:creationId xmlns:a16="http://schemas.microsoft.com/office/drawing/2014/main" id="{6C04613E-9DAF-25A1-D51B-8CD02110902C}"/>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5" name="Freeform 141">
              <a:extLst>
                <a:ext uri="{FF2B5EF4-FFF2-40B4-BE49-F238E27FC236}">
                  <a16:creationId xmlns:a16="http://schemas.microsoft.com/office/drawing/2014/main" id="{E2DF2ED5-ACE3-C128-0310-C894A4207897}"/>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6" name="Freeform 142">
              <a:extLst>
                <a:ext uri="{FF2B5EF4-FFF2-40B4-BE49-F238E27FC236}">
                  <a16:creationId xmlns:a16="http://schemas.microsoft.com/office/drawing/2014/main" id="{381D77AD-069D-7A7F-B6FE-80F21E26F9CF}"/>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7" name="Freeform 143">
              <a:extLst>
                <a:ext uri="{FF2B5EF4-FFF2-40B4-BE49-F238E27FC236}">
                  <a16:creationId xmlns:a16="http://schemas.microsoft.com/office/drawing/2014/main" id="{D98ECBA0-3E8A-96DC-9354-A2B0A82BACAC}"/>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8" name="Freeform 144">
              <a:extLst>
                <a:ext uri="{FF2B5EF4-FFF2-40B4-BE49-F238E27FC236}">
                  <a16:creationId xmlns:a16="http://schemas.microsoft.com/office/drawing/2014/main" id="{E9AA3530-5707-EAB1-39B2-ED52DB05E4A3}"/>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9" name="Freeform 145">
              <a:extLst>
                <a:ext uri="{FF2B5EF4-FFF2-40B4-BE49-F238E27FC236}">
                  <a16:creationId xmlns:a16="http://schemas.microsoft.com/office/drawing/2014/main" id="{931AF6E3-F109-8597-41E9-3B3EB7F7A034}"/>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0" name="Freeform 146">
              <a:extLst>
                <a:ext uri="{FF2B5EF4-FFF2-40B4-BE49-F238E27FC236}">
                  <a16:creationId xmlns:a16="http://schemas.microsoft.com/office/drawing/2014/main" id="{24B8D3A3-7135-4B15-F503-A0A6BF71A5B1}"/>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1" name="Freeform 147">
              <a:extLst>
                <a:ext uri="{FF2B5EF4-FFF2-40B4-BE49-F238E27FC236}">
                  <a16:creationId xmlns:a16="http://schemas.microsoft.com/office/drawing/2014/main" id="{69B4E7AF-D74B-B5F1-40E8-8CD3E1813867}"/>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2" name="Freeform 148">
              <a:extLst>
                <a:ext uri="{FF2B5EF4-FFF2-40B4-BE49-F238E27FC236}">
                  <a16:creationId xmlns:a16="http://schemas.microsoft.com/office/drawing/2014/main" id="{ED25FE7F-01DD-940B-9F54-0F20B442165C}"/>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3" name="Freeform 149">
              <a:extLst>
                <a:ext uri="{FF2B5EF4-FFF2-40B4-BE49-F238E27FC236}">
                  <a16:creationId xmlns:a16="http://schemas.microsoft.com/office/drawing/2014/main" id="{0DD67FFB-B8F0-9FF5-61C2-B17B4495E8D2}"/>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4" name="Freeform 150">
              <a:extLst>
                <a:ext uri="{FF2B5EF4-FFF2-40B4-BE49-F238E27FC236}">
                  <a16:creationId xmlns:a16="http://schemas.microsoft.com/office/drawing/2014/main" id="{202DCF28-B83E-1FE6-F046-DCE795FFB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5" name="Freeform 151">
              <a:extLst>
                <a:ext uri="{FF2B5EF4-FFF2-40B4-BE49-F238E27FC236}">
                  <a16:creationId xmlns:a16="http://schemas.microsoft.com/office/drawing/2014/main" id="{BB48F2C5-23B7-7DB0-7C0E-864067299DC7}"/>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6" name="Freeform 152">
              <a:extLst>
                <a:ext uri="{FF2B5EF4-FFF2-40B4-BE49-F238E27FC236}">
                  <a16:creationId xmlns:a16="http://schemas.microsoft.com/office/drawing/2014/main" id="{18713AD4-4131-09CD-4FF7-279A06F54E2E}"/>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7" name="Freeform 153">
              <a:extLst>
                <a:ext uri="{FF2B5EF4-FFF2-40B4-BE49-F238E27FC236}">
                  <a16:creationId xmlns:a16="http://schemas.microsoft.com/office/drawing/2014/main" id="{75E22A93-6F48-5C41-D7C8-45CB5DB2EC2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8" name="Freeform 154">
              <a:extLst>
                <a:ext uri="{FF2B5EF4-FFF2-40B4-BE49-F238E27FC236}">
                  <a16:creationId xmlns:a16="http://schemas.microsoft.com/office/drawing/2014/main" id="{8C5CCD6C-7104-0106-E670-509674937ECB}"/>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9" name="Freeform 155">
              <a:extLst>
                <a:ext uri="{FF2B5EF4-FFF2-40B4-BE49-F238E27FC236}">
                  <a16:creationId xmlns:a16="http://schemas.microsoft.com/office/drawing/2014/main" id="{9A76E16D-FF65-60E7-4259-CDB7CA3BB722}"/>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0" name="Freeform 156">
              <a:extLst>
                <a:ext uri="{FF2B5EF4-FFF2-40B4-BE49-F238E27FC236}">
                  <a16:creationId xmlns:a16="http://schemas.microsoft.com/office/drawing/2014/main" id="{5D997FEB-0E6D-57FE-4C9C-708727AA6741}"/>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1" name="Freeform 157">
              <a:extLst>
                <a:ext uri="{FF2B5EF4-FFF2-40B4-BE49-F238E27FC236}">
                  <a16:creationId xmlns:a16="http://schemas.microsoft.com/office/drawing/2014/main" id="{A2A192DA-0B21-ED15-0AC7-69FE84C691BF}"/>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2" name="Freeform 158">
              <a:extLst>
                <a:ext uri="{FF2B5EF4-FFF2-40B4-BE49-F238E27FC236}">
                  <a16:creationId xmlns:a16="http://schemas.microsoft.com/office/drawing/2014/main" id="{F69F1F18-D0F2-4BEA-C67D-CE451F8CD2CF}"/>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3" name="Freeform 159">
              <a:extLst>
                <a:ext uri="{FF2B5EF4-FFF2-40B4-BE49-F238E27FC236}">
                  <a16:creationId xmlns:a16="http://schemas.microsoft.com/office/drawing/2014/main" id="{B787D2E9-8C23-BAC4-E42D-8CF0B07092B9}"/>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4" name="Freeform 160">
              <a:extLst>
                <a:ext uri="{FF2B5EF4-FFF2-40B4-BE49-F238E27FC236}">
                  <a16:creationId xmlns:a16="http://schemas.microsoft.com/office/drawing/2014/main" id="{C9F43A57-DB8D-B201-F4B8-160EDEC73305}"/>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5" name="Freeform 161">
              <a:extLst>
                <a:ext uri="{FF2B5EF4-FFF2-40B4-BE49-F238E27FC236}">
                  <a16:creationId xmlns:a16="http://schemas.microsoft.com/office/drawing/2014/main" id="{73675612-5D2E-9BE4-58BA-24B933983E3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6" name="Freeform 162">
              <a:extLst>
                <a:ext uri="{FF2B5EF4-FFF2-40B4-BE49-F238E27FC236}">
                  <a16:creationId xmlns:a16="http://schemas.microsoft.com/office/drawing/2014/main" id="{D62CE97B-26AE-163C-CA79-134BA996A413}"/>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7" name="Freeform 163">
              <a:extLst>
                <a:ext uri="{FF2B5EF4-FFF2-40B4-BE49-F238E27FC236}">
                  <a16:creationId xmlns:a16="http://schemas.microsoft.com/office/drawing/2014/main" id="{BD035FE6-D4CA-3CA6-5821-9749F0AC0C3F}"/>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8" name="Freeform 164">
              <a:extLst>
                <a:ext uri="{FF2B5EF4-FFF2-40B4-BE49-F238E27FC236}">
                  <a16:creationId xmlns:a16="http://schemas.microsoft.com/office/drawing/2014/main" id="{B9298761-6B8F-E6D2-4981-7F02C5508967}"/>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9" name="Freeform 165">
              <a:extLst>
                <a:ext uri="{FF2B5EF4-FFF2-40B4-BE49-F238E27FC236}">
                  <a16:creationId xmlns:a16="http://schemas.microsoft.com/office/drawing/2014/main" id="{CCFBBE3E-E2FB-9903-8336-B65F344EA1D6}"/>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0" name="Freeform 166">
              <a:extLst>
                <a:ext uri="{FF2B5EF4-FFF2-40B4-BE49-F238E27FC236}">
                  <a16:creationId xmlns:a16="http://schemas.microsoft.com/office/drawing/2014/main" id="{47F01831-7D3C-C763-52B8-4E3732BCF2EE}"/>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1" name="Freeform 167">
              <a:extLst>
                <a:ext uri="{FF2B5EF4-FFF2-40B4-BE49-F238E27FC236}">
                  <a16:creationId xmlns:a16="http://schemas.microsoft.com/office/drawing/2014/main" id="{40D1C35A-5AEE-80F9-AB32-28FCEB6BE515}"/>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2" name="Freeform 168">
              <a:extLst>
                <a:ext uri="{FF2B5EF4-FFF2-40B4-BE49-F238E27FC236}">
                  <a16:creationId xmlns:a16="http://schemas.microsoft.com/office/drawing/2014/main" id="{7DC10235-9021-8909-865C-EBCD7B567116}"/>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3" name="Freeform 169">
              <a:extLst>
                <a:ext uri="{FF2B5EF4-FFF2-40B4-BE49-F238E27FC236}">
                  <a16:creationId xmlns:a16="http://schemas.microsoft.com/office/drawing/2014/main" id="{2FF82F85-04A2-1997-9AA1-0BA3BD1FACE3}"/>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4" name="Freeform 170">
              <a:extLst>
                <a:ext uri="{FF2B5EF4-FFF2-40B4-BE49-F238E27FC236}">
                  <a16:creationId xmlns:a16="http://schemas.microsoft.com/office/drawing/2014/main" id="{84F283F9-30A1-F65D-11F0-377510AE270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5" name="Freeform 171">
              <a:extLst>
                <a:ext uri="{FF2B5EF4-FFF2-40B4-BE49-F238E27FC236}">
                  <a16:creationId xmlns:a16="http://schemas.microsoft.com/office/drawing/2014/main" id="{3BBC8DA0-61E7-8C3C-6F47-FCEC819D5B4C}"/>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6" name="Freeform 172">
              <a:extLst>
                <a:ext uri="{FF2B5EF4-FFF2-40B4-BE49-F238E27FC236}">
                  <a16:creationId xmlns:a16="http://schemas.microsoft.com/office/drawing/2014/main" id="{65F5C789-1DDB-45C3-D106-4011C3B82F13}"/>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7" name="Freeform 173">
              <a:extLst>
                <a:ext uri="{FF2B5EF4-FFF2-40B4-BE49-F238E27FC236}">
                  <a16:creationId xmlns:a16="http://schemas.microsoft.com/office/drawing/2014/main" id="{E7BA7ABB-BE4F-9474-E493-8D1F6F478E37}"/>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8" name="Freeform 174">
              <a:extLst>
                <a:ext uri="{FF2B5EF4-FFF2-40B4-BE49-F238E27FC236}">
                  <a16:creationId xmlns:a16="http://schemas.microsoft.com/office/drawing/2014/main" id="{9F33058C-84F8-C55A-D34E-44C0DDA6E004}"/>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9" name="Freeform 175">
              <a:extLst>
                <a:ext uri="{FF2B5EF4-FFF2-40B4-BE49-F238E27FC236}">
                  <a16:creationId xmlns:a16="http://schemas.microsoft.com/office/drawing/2014/main" id="{B0A0A66A-E931-BAB2-1D65-FED10A3E92D3}"/>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0" name="Freeform 176">
              <a:extLst>
                <a:ext uri="{FF2B5EF4-FFF2-40B4-BE49-F238E27FC236}">
                  <a16:creationId xmlns:a16="http://schemas.microsoft.com/office/drawing/2014/main" id="{7849B5F8-9C5F-3CC7-ACA6-D0562A76A58D}"/>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1" name="Freeform 177">
              <a:extLst>
                <a:ext uri="{FF2B5EF4-FFF2-40B4-BE49-F238E27FC236}">
                  <a16:creationId xmlns:a16="http://schemas.microsoft.com/office/drawing/2014/main" id="{382CA48C-4270-1C87-4703-A721213FCE58}"/>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2" name="Freeform 178">
              <a:extLst>
                <a:ext uri="{FF2B5EF4-FFF2-40B4-BE49-F238E27FC236}">
                  <a16:creationId xmlns:a16="http://schemas.microsoft.com/office/drawing/2014/main" id="{36BBAAE7-1369-B1E7-74D5-7FF5B31EAF0D}"/>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3" name="Freeform 179">
              <a:extLst>
                <a:ext uri="{FF2B5EF4-FFF2-40B4-BE49-F238E27FC236}">
                  <a16:creationId xmlns:a16="http://schemas.microsoft.com/office/drawing/2014/main" id="{CFFAAC8F-FF5F-A52F-8CE5-455879E17317}"/>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4" name="Freeform 180">
              <a:extLst>
                <a:ext uri="{FF2B5EF4-FFF2-40B4-BE49-F238E27FC236}">
                  <a16:creationId xmlns:a16="http://schemas.microsoft.com/office/drawing/2014/main" id="{246D37C3-A811-0E3B-50D9-A2E6FBD6F541}"/>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5" name="Freeform 181">
              <a:extLst>
                <a:ext uri="{FF2B5EF4-FFF2-40B4-BE49-F238E27FC236}">
                  <a16:creationId xmlns:a16="http://schemas.microsoft.com/office/drawing/2014/main" id="{4077F8AF-55C0-8185-DC13-7CCAC850A7FA}"/>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6" name="Freeform 182">
              <a:extLst>
                <a:ext uri="{FF2B5EF4-FFF2-40B4-BE49-F238E27FC236}">
                  <a16:creationId xmlns:a16="http://schemas.microsoft.com/office/drawing/2014/main" id="{E7097155-DC5E-34DA-B445-60EF5E5E89FC}"/>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7" name="Freeform 183">
              <a:extLst>
                <a:ext uri="{FF2B5EF4-FFF2-40B4-BE49-F238E27FC236}">
                  <a16:creationId xmlns:a16="http://schemas.microsoft.com/office/drawing/2014/main" id="{7B5884D7-6FAC-944D-AF72-2C0B12697A5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8" name="Freeform 184">
              <a:extLst>
                <a:ext uri="{FF2B5EF4-FFF2-40B4-BE49-F238E27FC236}">
                  <a16:creationId xmlns:a16="http://schemas.microsoft.com/office/drawing/2014/main" id="{5103FAB3-843E-D31C-07B7-97027C2D41FE}"/>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9" name="Freeform 185">
              <a:extLst>
                <a:ext uri="{FF2B5EF4-FFF2-40B4-BE49-F238E27FC236}">
                  <a16:creationId xmlns:a16="http://schemas.microsoft.com/office/drawing/2014/main" id="{1D9B159F-A361-E8FB-9DAB-A2D6F8ED5793}"/>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0" name="Freeform 186">
              <a:extLst>
                <a:ext uri="{FF2B5EF4-FFF2-40B4-BE49-F238E27FC236}">
                  <a16:creationId xmlns:a16="http://schemas.microsoft.com/office/drawing/2014/main" id="{9C0A08F6-66FC-B0FA-12C5-6CAF5638C869}"/>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1" name="Freeform 187">
              <a:extLst>
                <a:ext uri="{FF2B5EF4-FFF2-40B4-BE49-F238E27FC236}">
                  <a16:creationId xmlns:a16="http://schemas.microsoft.com/office/drawing/2014/main" id="{E80FECBE-081D-21E5-4E00-0786F407959D}"/>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2" name="Freeform 188">
              <a:extLst>
                <a:ext uri="{FF2B5EF4-FFF2-40B4-BE49-F238E27FC236}">
                  <a16:creationId xmlns:a16="http://schemas.microsoft.com/office/drawing/2014/main" id="{56AA5A70-8629-17E9-C656-0CDD328D30DB}"/>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3" name="Freeform 189">
              <a:extLst>
                <a:ext uri="{FF2B5EF4-FFF2-40B4-BE49-F238E27FC236}">
                  <a16:creationId xmlns:a16="http://schemas.microsoft.com/office/drawing/2014/main" id="{2702EEE8-F656-DAF7-6110-81D71D512D99}"/>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4" name="Freeform 190">
              <a:extLst>
                <a:ext uri="{FF2B5EF4-FFF2-40B4-BE49-F238E27FC236}">
                  <a16:creationId xmlns:a16="http://schemas.microsoft.com/office/drawing/2014/main" id="{BA33CE2B-169C-5C1E-7DA0-EB8A10FDE2A0}"/>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5" name="Freeform 191">
              <a:extLst>
                <a:ext uri="{FF2B5EF4-FFF2-40B4-BE49-F238E27FC236}">
                  <a16:creationId xmlns:a16="http://schemas.microsoft.com/office/drawing/2014/main" id="{EE44B567-120D-CB6A-E75E-96F0EC6166E2}"/>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6" name="Freeform 192">
              <a:extLst>
                <a:ext uri="{FF2B5EF4-FFF2-40B4-BE49-F238E27FC236}">
                  <a16:creationId xmlns:a16="http://schemas.microsoft.com/office/drawing/2014/main" id="{AEB51E71-249E-6A6D-DF02-12E83C6D9147}"/>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7" name="Freeform 193">
              <a:extLst>
                <a:ext uri="{FF2B5EF4-FFF2-40B4-BE49-F238E27FC236}">
                  <a16:creationId xmlns:a16="http://schemas.microsoft.com/office/drawing/2014/main" id="{CBFCE127-6750-E0C9-9B60-AEFD5E78440A}"/>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8" name="Freeform 194">
              <a:extLst>
                <a:ext uri="{FF2B5EF4-FFF2-40B4-BE49-F238E27FC236}">
                  <a16:creationId xmlns:a16="http://schemas.microsoft.com/office/drawing/2014/main" id="{1DCB324E-9D16-2A32-CCCF-AEBDF59F4012}"/>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9" name="Freeform 195">
              <a:extLst>
                <a:ext uri="{FF2B5EF4-FFF2-40B4-BE49-F238E27FC236}">
                  <a16:creationId xmlns:a16="http://schemas.microsoft.com/office/drawing/2014/main" id="{DF57CAEE-A1D6-2DE4-12EF-0026DF400C2A}"/>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0" name="Freeform 196">
              <a:extLst>
                <a:ext uri="{FF2B5EF4-FFF2-40B4-BE49-F238E27FC236}">
                  <a16:creationId xmlns:a16="http://schemas.microsoft.com/office/drawing/2014/main" id="{592531B9-1793-A313-E7B9-D6DB8AB8230A}"/>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1" name="Freeform 197">
              <a:extLst>
                <a:ext uri="{FF2B5EF4-FFF2-40B4-BE49-F238E27FC236}">
                  <a16:creationId xmlns:a16="http://schemas.microsoft.com/office/drawing/2014/main" id="{264B73C5-66BF-012A-0B22-42FE435B36EB}"/>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2" name="Freeform 198">
              <a:extLst>
                <a:ext uri="{FF2B5EF4-FFF2-40B4-BE49-F238E27FC236}">
                  <a16:creationId xmlns:a16="http://schemas.microsoft.com/office/drawing/2014/main" id="{CF338E8D-BE7E-7B86-F82E-4F63B34A5C79}"/>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3" name="Freeform 199">
              <a:extLst>
                <a:ext uri="{FF2B5EF4-FFF2-40B4-BE49-F238E27FC236}">
                  <a16:creationId xmlns:a16="http://schemas.microsoft.com/office/drawing/2014/main" id="{531B27B3-FA56-F4E3-7FA8-9A6E00D62089}"/>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4" name="Freeform 200">
              <a:extLst>
                <a:ext uri="{FF2B5EF4-FFF2-40B4-BE49-F238E27FC236}">
                  <a16:creationId xmlns:a16="http://schemas.microsoft.com/office/drawing/2014/main" id="{4672171C-48D0-EE40-A0D5-3F60F325FE75}"/>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5" name="Freeform 201">
              <a:extLst>
                <a:ext uri="{FF2B5EF4-FFF2-40B4-BE49-F238E27FC236}">
                  <a16:creationId xmlns:a16="http://schemas.microsoft.com/office/drawing/2014/main" id="{1E815254-035C-75C5-5343-CF1815C015CC}"/>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6" name="Freeform 202">
              <a:extLst>
                <a:ext uri="{FF2B5EF4-FFF2-40B4-BE49-F238E27FC236}">
                  <a16:creationId xmlns:a16="http://schemas.microsoft.com/office/drawing/2014/main" id="{97505092-CDC7-C8BF-621E-479FD9CF2F36}"/>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7" name="Freeform 203">
              <a:extLst>
                <a:ext uri="{FF2B5EF4-FFF2-40B4-BE49-F238E27FC236}">
                  <a16:creationId xmlns:a16="http://schemas.microsoft.com/office/drawing/2014/main" id="{50FBB24D-98B0-26FF-4B43-034B90B69782}"/>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8" name="Freeform 204">
              <a:extLst>
                <a:ext uri="{FF2B5EF4-FFF2-40B4-BE49-F238E27FC236}">
                  <a16:creationId xmlns:a16="http://schemas.microsoft.com/office/drawing/2014/main" id="{6753C3B7-156B-FBB8-9FC6-4D36FB0FC5EC}"/>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9" name="Freeform 206">
              <a:extLst>
                <a:ext uri="{FF2B5EF4-FFF2-40B4-BE49-F238E27FC236}">
                  <a16:creationId xmlns:a16="http://schemas.microsoft.com/office/drawing/2014/main" id="{957F2CFD-28D6-987C-943A-DC0763FEB859}"/>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0" name="Freeform 207">
              <a:extLst>
                <a:ext uri="{FF2B5EF4-FFF2-40B4-BE49-F238E27FC236}">
                  <a16:creationId xmlns:a16="http://schemas.microsoft.com/office/drawing/2014/main" id="{4489F2E4-9B15-5D74-62F2-FDC37BF2243C}"/>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1" name="Freeform 208">
              <a:extLst>
                <a:ext uri="{FF2B5EF4-FFF2-40B4-BE49-F238E27FC236}">
                  <a16:creationId xmlns:a16="http://schemas.microsoft.com/office/drawing/2014/main" id="{3E139BB4-65A3-C8A1-9432-9F33119A89E7}"/>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2" name="Freeform 209">
              <a:extLst>
                <a:ext uri="{FF2B5EF4-FFF2-40B4-BE49-F238E27FC236}">
                  <a16:creationId xmlns:a16="http://schemas.microsoft.com/office/drawing/2014/main" id="{EA569632-1917-2403-18F2-7236844E4FF2}"/>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3" name="Freeform 210">
              <a:extLst>
                <a:ext uri="{FF2B5EF4-FFF2-40B4-BE49-F238E27FC236}">
                  <a16:creationId xmlns:a16="http://schemas.microsoft.com/office/drawing/2014/main" id="{0CFA02B9-71E5-49DC-E262-D6C63CE485CD}"/>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4" name="Freeform 211">
              <a:extLst>
                <a:ext uri="{FF2B5EF4-FFF2-40B4-BE49-F238E27FC236}">
                  <a16:creationId xmlns:a16="http://schemas.microsoft.com/office/drawing/2014/main" id="{56EAE9BE-1BD3-8F6D-8EF0-635389092CA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5" name="Freeform 212">
              <a:extLst>
                <a:ext uri="{FF2B5EF4-FFF2-40B4-BE49-F238E27FC236}">
                  <a16:creationId xmlns:a16="http://schemas.microsoft.com/office/drawing/2014/main" id="{6C2569D6-A02D-DF4C-ACC3-D9AF991AFFA3}"/>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6" name="Freeform 213">
              <a:extLst>
                <a:ext uri="{FF2B5EF4-FFF2-40B4-BE49-F238E27FC236}">
                  <a16:creationId xmlns:a16="http://schemas.microsoft.com/office/drawing/2014/main" id="{F2B1603C-E67E-0893-3386-D83C6DD9DA53}"/>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7" name="Freeform 214">
              <a:extLst>
                <a:ext uri="{FF2B5EF4-FFF2-40B4-BE49-F238E27FC236}">
                  <a16:creationId xmlns:a16="http://schemas.microsoft.com/office/drawing/2014/main" id="{6D312CF7-00BA-7583-3C12-C062D8B87CFD}"/>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8" name="Freeform 215">
              <a:extLst>
                <a:ext uri="{FF2B5EF4-FFF2-40B4-BE49-F238E27FC236}">
                  <a16:creationId xmlns:a16="http://schemas.microsoft.com/office/drawing/2014/main" id="{B2F1262A-2DE3-BF32-C93C-5516F6CCEAAF}"/>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9" name="Freeform 216">
              <a:extLst>
                <a:ext uri="{FF2B5EF4-FFF2-40B4-BE49-F238E27FC236}">
                  <a16:creationId xmlns:a16="http://schemas.microsoft.com/office/drawing/2014/main" id="{75AC48A2-C5FE-C8CA-B649-608DB9C3D3DB}"/>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0" name="Freeform 217">
              <a:extLst>
                <a:ext uri="{FF2B5EF4-FFF2-40B4-BE49-F238E27FC236}">
                  <a16:creationId xmlns:a16="http://schemas.microsoft.com/office/drawing/2014/main" id="{4986871B-FDC2-A942-E240-4F7E85066A51}"/>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1" name="Freeform 218">
              <a:extLst>
                <a:ext uri="{FF2B5EF4-FFF2-40B4-BE49-F238E27FC236}">
                  <a16:creationId xmlns:a16="http://schemas.microsoft.com/office/drawing/2014/main" id="{CFF6D6F6-E054-5F21-388F-CD7E99905E19}"/>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2" name="Freeform 219">
              <a:extLst>
                <a:ext uri="{FF2B5EF4-FFF2-40B4-BE49-F238E27FC236}">
                  <a16:creationId xmlns:a16="http://schemas.microsoft.com/office/drawing/2014/main" id="{5F89E25B-1F32-871C-CFFF-AA57FAC809BE}"/>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3" name="Freeform 220">
              <a:extLst>
                <a:ext uri="{FF2B5EF4-FFF2-40B4-BE49-F238E27FC236}">
                  <a16:creationId xmlns:a16="http://schemas.microsoft.com/office/drawing/2014/main" id="{9AC72F1B-5125-D76F-5D23-5E0133830A48}"/>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4" name="Freeform 221">
              <a:extLst>
                <a:ext uri="{FF2B5EF4-FFF2-40B4-BE49-F238E27FC236}">
                  <a16:creationId xmlns:a16="http://schemas.microsoft.com/office/drawing/2014/main" id="{38F9D925-F93D-BD37-0183-FFDDFD57F3F8}"/>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5" name="Freeform 222">
              <a:extLst>
                <a:ext uri="{FF2B5EF4-FFF2-40B4-BE49-F238E27FC236}">
                  <a16:creationId xmlns:a16="http://schemas.microsoft.com/office/drawing/2014/main" id="{1AC16F7E-5FA3-450D-6AD8-5D5CEC26584F}"/>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6" name="Freeform 223">
              <a:extLst>
                <a:ext uri="{FF2B5EF4-FFF2-40B4-BE49-F238E27FC236}">
                  <a16:creationId xmlns:a16="http://schemas.microsoft.com/office/drawing/2014/main" id="{D01CADDF-E306-FE62-0E2B-93B2D6FAEA2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7" name="Freeform 224">
              <a:extLst>
                <a:ext uri="{FF2B5EF4-FFF2-40B4-BE49-F238E27FC236}">
                  <a16:creationId xmlns:a16="http://schemas.microsoft.com/office/drawing/2014/main" id="{94164620-36CF-EE56-7BB7-E7B0E0188462}"/>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8" name="Freeform 225">
              <a:extLst>
                <a:ext uri="{FF2B5EF4-FFF2-40B4-BE49-F238E27FC236}">
                  <a16:creationId xmlns:a16="http://schemas.microsoft.com/office/drawing/2014/main" id="{3E7C1B26-6D5E-B7DA-FAEB-209322E9DD66}"/>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9" name="Freeform 226">
              <a:extLst>
                <a:ext uri="{FF2B5EF4-FFF2-40B4-BE49-F238E27FC236}">
                  <a16:creationId xmlns:a16="http://schemas.microsoft.com/office/drawing/2014/main" id="{68459EA5-145F-9547-EFC9-9307636F1B7F}"/>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0" name="Freeform 227">
              <a:extLst>
                <a:ext uri="{FF2B5EF4-FFF2-40B4-BE49-F238E27FC236}">
                  <a16:creationId xmlns:a16="http://schemas.microsoft.com/office/drawing/2014/main" id="{C5F8B0DC-B28C-4A27-3FA5-E8CC17A338B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1" name="Freeform 228">
              <a:extLst>
                <a:ext uri="{FF2B5EF4-FFF2-40B4-BE49-F238E27FC236}">
                  <a16:creationId xmlns:a16="http://schemas.microsoft.com/office/drawing/2014/main" id="{C0419575-9313-7F3E-5956-DBC177C32F5D}"/>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2" name="Freeform 229">
              <a:extLst>
                <a:ext uri="{FF2B5EF4-FFF2-40B4-BE49-F238E27FC236}">
                  <a16:creationId xmlns:a16="http://schemas.microsoft.com/office/drawing/2014/main" id="{46289903-5752-8851-EA71-21B435BC3024}"/>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3" name="Freeform 230">
              <a:extLst>
                <a:ext uri="{FF2B5EF4-FFF2-40B4-BE49-F238E27FC236}">
                  <a16:creationId xmlns:a16="http://schemas.microsoft.com/office/drawing/2014/main" id="{4A6CCBDC-A68E-5849-67F0-9F11474D8488}"/>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4" name="Freeform 231">
              <a:extLst>
                <a:ext uri="{FF2B5EF4-FFF2-40B4-BE49-F238E27FC236}">
                  <a16:creationId xmlns:a16="http://schemas.microsoft.com/office/drawing/2014/main" id="{1EBBD4C0-90C8-B630-30E3-B08C4B742347}"/>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5" name="Freeform 232">
              <a:extLst>
                <a:ext uri="{FF2B5EF4-FFF2-40B4-BE49-F238E27FC236}">
                  <a16:creationId xmlns:a16="http://schemas.microsoft.com/office/drawing/2014/main" id="{4059B856-5DFC-B305-178E-97D830EF5091}"/>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6" name="Freeform 233">
              <a:extLst>
                <a:ext uri="{FF2B5EF4-FFF2-40B4-BE49-F238E27FC236}">
                  <a16:creationId xmlns:a16="http://schemas.microsoft.com/office/drawing/2014/main" id="{CB5FAE35-550E-B0D0-458D-78BB97D14A17}"/>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7" name="Freeform 234">
              <a:extLst>
                <a:ext uri="{FF2B5EF4-FFF2-40B4-BE49-F238E27FC236}">
                  <a16:creationId xmlns:a16="http://schemas.microsoft.com/office/drawing/2014/main" id="{5654A9C4-670E-DE61-9C01-30CDD09DEE75}"/>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8" name="Freeform 235">
              <a:extLst>
                <a:ext uri="{FF2B5EF4-FFF2-40B4-BE49-F238E27FC236}">
                  <a16:creationId xmlns:a16="http://schemas.microsoft.com/office/drawing/2014/main" id="{2EA7AE9F-CEC8-3331-9209-2A17703D74D7}"/>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9" name="Freeform 236">
              <a:extLst>
                <a:ext uri="{FF2B5EF4-FFF2-40B4-BE49-F238E27FC236}">
                  <a16:creationId xmlns:a16="http://schemas.microsoft.com/office/drawing/2014/main" id="{AF3769DD-C997-D87D-5F3D-334798C08E9F}"/>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0" name="Freeform 237">
              <a:extLst>
                <a:ext uri="{FF2B5EF4-FFF2-40B4-BE49-F238E27FC236}">
                  <a16:creationId xmlns:a16="http://schemas.microsoft.com/office/drawing/2014/main" id="{82B8356A-EF8D-794F-263A-B7D82FD53F06}"/>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1" name="Freeform 238">
              <a:extLst>
                <a:ext uri="{FF2B5EF4-FFF2-40B4-BE49-F238E27FC236}">
                  <a16:creationId xmlns:a16="http://schemas.microsoft.com/office/drawing/2014/main" id="{4ACA76DD-3AD7-448B-43A2-399CACA39838}"/>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2" name="Freeform 239">
              <a:extLst>
                <a:ext uri="{FF2B5EF4-FFF2-40B4-BE49-F238E27FC236}">
                  <a16:creationId xmlns:a16="http://schemas.microsoft.com/office/drawing/2014/main" id="{FFCA19E2-FEB9-C7D4-6369-838A4A40F68C}"/>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3" name="Freeform 240">
              <a:extLst>
                <a:ext uri="{FF2B5EF4-FFF2-40B4-BE49-F238E27FC236}">
                  <a16:creationId xmlns:a16="http://schemas.microsoft.com/office/drawing/2014/main" id="{8B12ED1D-2977-5168-68AA-6B26859B185C}"/>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4" name="Freeform 241">
              <a:extLst>
                <a:ext uri="{FF2B5EF4-FFF2-40B4-BE49-F238E27FC236}">
                  <a16:creationId xmlns:a16="http://schemas.microsoft.com/office/drawing/2014/main" id="{74B2899F-2DDC-5E99-EA00-7F96279A2218}"/>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5" name="Freeform 242">
              <a:extLst>
                <a:ext uri="{FF2B5EF4-FFF2-40B4-BE49-F238E27FC236}">
                  <a16:creationId xmlns:a16="http://schemas.microsoft.com/office/drawing/2014/main" id="{62F76700-04A3-476E-B198-494B94C4F940}"/>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6" name="Freeform 243">
              <a:extLst>
                <a:ext uri="{FF2B5EF4-FFF2-40B4-BE49-F238E27FC236}">
                  <a16:creationId xmlns:a16="http://schemas.microsoft.com/office/drawing/2014/main" id="{5275E21C-443E-0D18-F8D5-AB17529919FE}"/>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7" name="Freeform 244">
              <a:extLst>
                <a:ext uri="{FF2B5EF4-FFF2-40B4-BE49-F238E27FC236}">
                  <a16:creationId xmlns:a16="http://schemas.microsoft.com/office/drawing/2014/main" id="{68F5D77D-8E11-227D-640C-D04B62FAF65D}"/>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8" name="Freeform 245">
              <a:extLst>
                <a:ext uri="{FF2B5EF4-FFF2-40B4-BE49-F238E27FC236}">
                  <a16:creationId xmlns:a16="http://schemas.microsoft.com/office/drawing/2014/main" id="{F62C3716-6F33-176A-CF89-F5FCE95BC1FF}"/>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9" name="Freeform 246">
              <a:extLst>
                <a:ext uri="{FF2B5EF4-FFF2-40B4-BE49-F238E27FC236}">
                  <a16:creationId xmlns:a16="http://schemas.microsoft.com/office/drawing/2014/main" id="{AE395919-035E-EC3E-22BA-0F08DDB7B211}"/>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0" name="Freeform 247">
              <a:extLst>
                <a:ext uri="{FF2B5EF4-FFF2-40B4-BE49-F238E27FC236}">
                  <a16:creationId xmlns:a16="http://schemas.microsoft.com/office/drawing/2014/main" id="{B2816D7F-3B4E-FA30-DB9A-0FEA063E5D02}"/>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1" name="Freeform 248">
              <a:extLst>
                <a:ext uri="{FF2B5EF4-FFF2-40B4-BE49-F238E27FC236}">
                  <a16:creationId xmlns:a16="http://schemas.microsoft.com/office/drawing/2014/main" id="{71B0DB8C-A7D6-8F8E-642F-EF7AEA802EA9}"/>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2" name="Freeform 249">
              <a:extLst>
                <a:ext uri="{FF2B5EF4-FFF2-40B4-BE49-F238E27FC236}">
                  <a16:creationId xmlns:a16="http://schemas.microsoft.com/office/drawing/2014/main" id="{561D7FF1-6EC8-3C0F-EE6D-66E1BB6B2C13}"/>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3" name="Freeform 250">
              <a:extLst>
                <a:ext uri="{FF2B5EF4-FFF2-40B4-BE49-F238E27FC236}">
                  <a16:creationId xmlns:a16="http://schemas.microsoft.com/office/drawing/2014/main" id="{AA91CA69-C021-D70F-3468-F55B2F04445D}"/>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4" name="Freeform 251">
              <a:extLst>
                <a:ext uri="{FF2B5EF4-FFF2-40B4-BE49-F238E27FC236}">
                  <a16:creationId xmlns:a16="http://schemas.microsoft.com/office/drawing/2014/main" id="{547F9D0E-367C-DF92-E34B-F9F99257BE48}"/>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5" name="Freeform 252">
              <a:extLst>
                <a:ext uri="{FF2B5EF4-FFF2-40B4-BE49-F238E27FC236}">
                  <a16:creationId xmlns:a16="http://schemas.microsoft.com/office/drawing/2014/main" id="{BEE33F90-E09F-1C7B-6BD1-5126CA985ED2}"/>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6" name="Freeform 253">
              <a:extLst>
                <a:ext uri="{FF2B5EF4-FFF2-40B4-BE49-F238E27FC236}">
                  <a16:creationId xmlns:a16="http://schemas.microsoft.com/office/drawing/2014/main" id="{F306F14B-8B8A-08C7-298E-9888D31DDB57}"/>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7" name="Freeform 254">
              <a:extLst>
                <a:ext uri="{FF2B5EF4-FFF2-40B4-BE49-F238E27FC236}">
                  <a16:creationId xmlns:a16="http://schemas.microsoft.com/office/drawing/2014/main" id="{F222DF6D-D914-C959-5CD5-D7995315D38F}"/>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8" name="Freeform 255">
              <a:extLst>
                <a:ext uri="{FF2B5EF4-FFF2-40B4-BE49-F238E27FC236}">
                  <a16:creationId xmlns:a16="http://schemas.microsoft.com/office/drawing/2014/main" id="{5EF0301D-1EF0-2530-3C3A-CD42B78412B8}"/>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9" name="Freeform 256">
              <a:extLst>
                <a:ext uri="{FF2B5EF4-FFF2-40B4-BE49-F238E27FC236}">
                  <a16:creationId xmlns:a16="http://schemas.microsoft.com/office/drawing/2014/main" id="{70CBB3B4-DEEA-1334-A51A-7488278C0F55}"/>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0" name="Freeform 257">
              <a:extLst>
                <a:ext uri="{FF2B5EF4-FFF2-40B4-BE49-F238E27FC236}">
                  <a16:creationId xmlns:a16="http://schemas.microsoft.com/office/drawing/2014/main" id="{4D7016EA-D815-C1BC-F751-DE831AB684B5}"/>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1" name="Freeform 258">
              <a:extLst>
                <a:ext uri="{FF2B5EF4-FFF2-40B4-BE49-F238E27FC236}">
                  <a16:creationId xmlns:a16="http://schemas.microsoft.com/office/drawing/2014/main" id="{F47AAECC-77B2-4D9E-7822-F575EEFAAD79}"/>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2" name="Freeform 259">
              <a:extLst>
                <a:ext uri="{FF2B5EF4-FFF2-40B4-BE49-F238E27FC236}">
                  <a16:creationId xmlns:a16="http://schemas.microsoft.com/office/drawing/2014/main" id="{CBDB5B40-0FCD-3FC9-6FD3-F0B76A5DDC66}"/>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3" name="Freeform 260">
              <a:extLst>
                <a:ext uri="{FF2B5EF4-FFF2-40B4-BE49-F238E27FC236}">
                  <a16:creationId xmlns:a16="http://schemas.microsoft.com/office/drawing/2014/main" id="{CFF1DFAF-3651-2E09-D230-BD8367B343E8}"/>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4" name="Freeform 261">
              <a:extLst>
                <a:ext uri="{FF2B5EF4-FFF2-40B4-BE49-F238E27FC236}">
                  <a16:creationId xmlns:a16="http://schemas.microsoft.com/office/drawing/2014/main" id="{2E04F0C2-A4FE-BC8F-7B74-B7820D553EA7}"/>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5" name="Freeform 262">
              <a:extLst>
                <a:ext uri="{FF2B5EF4-FFF2-40B4-BE49-F238E27FC236}">
                  <a16:creationId xmlns:a16="http://schemas.microsoft.com/office/drawing/2014/main" id="{C1AEB3EF-52A4-AEFB-A2EE-73ABE2B0E9AB}"/>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6" name="Freeform 263">
              <a:extLst>
                <a:ext uri="{FF2B5EF4-FFF2-40B4-BE49-F238E27FC236}">
                  <a16:creationId xmlns:a16="http://schemas.microsoft.com/office/drawing/2014/main" id="{CD34A82B-75F3-DA81-DD14-25AEB48ADCEB}"/>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7" name="Freeform 264">
              <a:extLst>
                <a:ext uri="{FF2B5EF4-FFF2-40B4-BE49-F238E27FC236}">
                  <a16:creationId xmlns:a16="http://schemas.microsoft.com/office/drawing/2014/main" id="{F4FE4420-72AA-9453-5BDF-47B404AB88A7}"/>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8" name="Freeform 265">
              <a:extLst>
                <a:ext uri="{FF2B5EF4-FFF2-40B4-BE49-F238E27FC236}">
                  <a16:creationId xmlns:a16="http://schemas.microsoft.com/office/drawing/2014/main" id="{FA074912-490F-0AE6-00EC-C2A810160C03}"/>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9" name="Freeform 266">
              <a:extLst>
                <a:ext uri="{FF2B5EF4-FFF2-40B4-BE49-F238E27FC236}">
                  <a16:creationId xmlns:a16="http://schemas.microsoft.com/office/drawing/2014/main" id="{8B52ECC7-35A4-6984-2711-906B231F5C3B}"/>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0" name="Freeform 267">
              <a:extLst>
                <a:ext uri="{FF2B5EF4-FFF2-40B4-BE49-F238E27FC236}">
                  <a16:creationId xmlns:a16="http://schemas.microsoft.com/office/drawing/2014/main" id="{59864746-BB96-6771-0B8C-03E1EFBA186D}"/>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1" name="Freeform 268">
              <a:extLst>
                <a:ext uri="{FF2B5EF4-FFF2-40B4-BE49-F238E27FC236}">
                  <a16:creationId xmlns:a16="http://schemas.microsoft.com/office/drawing/2014/main" id="{8F773D0B-F816-F33D-EF33-D88CE0BB5E82}"/>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2" name="Freeform 269">
              <a:extLst>
                <a:ext uri="{FF2B5EF4-FFF2-40B4-BE49-F238E27FC236}">
                  <a16:creationId xmlns:a16="http://schemas.microsoft.com/office/drawing/2014/main" id="{B728DBF8-37C6-1B85-B191-5625330C1A02}"/>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3" name="Freeform 270">
              <a:extLst>
                <a:ext uri="{FF2B5EF4-FFF2-40B4-BE49-F238E27FC236}">
                  <a16:creationId xmlns:a16="http://schemas.microsoft.com/office/drawing/2014/main" id="{079278EC-F06D-7934-AB65-C882AD0A22F9}"/>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4" name="Freeform 271">
              <a:extLst>
                <a:ext uri="{FF2B5EF4-FFF2-40B4-BE49-F238E27FC236}">
                  <a16:creationId xmlns:a16="http://schemas.microsoft.com/office/drawing/2014/main" id="{3DD5B0C8-296D-7AD4-EDB3-05FD735E29EE}"/>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5" name="Freeform 272">
              <a:extLst>
                <a:ext uri="{FF2B5EF4-FFF2-40B4-BE49-F238E27FC236}">
                  <a16:creationId xmlns:a16="http://schemas.microsoft.com/office/drawing/2014/main" id="{7D625595-99CA-C8E8-E8B2-3A0B3420478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6" name="Freeform 273">
              <a:extLst>
                <a:ext uri="{FF2B5EF4-FFF2-40B4-BE49-F238E27FC236}">
                  <a16:creationId xmlns:a16="http://schemas.microsoft.com/office/drawing/2014/main" id="{5C0E317B-A297-409A-847A-CB8D0E28A54E}"/>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7" name="Freeform 274">
              <a:extLst>
                <a:ext uri="{FF2B5EF4-FFF2-40B4-BE49-F238E27FC236}">
                  <a16:creationId xmlns:a16="http://schemas.microsoft.com/office/drawing/2014/main" id="{2EF36829-45FE-62BF-FE9B-57186C1CE396}"/>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8" name="Freeform 275">
              <a:extLst>
                <a:ext uri="{FF2B5EF4-FFF2-40B4-BE49-F238E27FC236}">
                  <a16:creationId xmlns:a16="http://schemas.microsoft.com/office/drawing/2014/main" id="{1984AF61-29A8-2D48-C572-023A4D8175CF}"/>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9" name="Freeform 276">
              <a:extLst>
                <a:ext uri="{FF2B5EF4-FFF2-40B4-BE49-F238E27FC236}">
                  <a16:creationId xmlns:a16="http://schemas.microsoft.com/office/drawing/2014/main" id="{3015D821-8C5D-1F48-71BC-8ADB4D4C69D6}"/>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0" name="Freeform 277">
              <a:extLst>
                <a:ext uri="{FF2B5EF4-FFF2-40B4-BE49-F238E27FC236}">
                  <a16:creationId xmlns:a16="http://schemas.microsoft.com/office/drawing/2014/main" id="{AFCEA83D-07A8-7DCB-9600-AA3FB1DF2C7E}"/>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1" name="Freeform 278">
              <a:extLst>
                <a:ext uri="{FF2B5EF4-FFF2-40B4-BE49-F238E27FC236}">
                  <a16:creationId xmlns:a16="http://schemas.microsoft.com/office/drawing/2014/main" id="{186A00E2-522C-2297-D918-48BD9541750A}"/>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2" name="Freeform 279">
              <a:extLst>
                <a:ext uri="{FF2B5EF4-FFF2-40B4-BE49-F238E27FC236}">
                  <a16:creationId xmlns:a16="http://schemas.microsoft.com/office/drawing/2014/main" id="{09612573-7DFA-EE8C-8185-6C1C1A0B60BE}"/>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3" name="Freeform 280">
              <a:extLst>
                <a:ext uri="{FF2B5EF4-FFF2-40B4-BE49-F238E27FC236}">
                  <a16:creationId xmlns:a16="http://schemas.microsoft.com/office/drawing/2014/main" id="{257D9097-FAF6-AB98-530F-15BAEF99BE23}"/>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4" name="Freeform 281">
              <a:extLst>
                <a:ext uri="{FF2B5EF4-FFF2-40B4-BE49-F238E27FC236}">
                  <a16:creationId xmlns:a16="http://schemas.microsoft.com/office/drawing/2014/main" id="{570EA132-7607-0561-B106-263381EAA59B}"/>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5" name="Freeform 282">
              <a:extLst>
                <a:ext uri="{FF2B5EF4-FFF2-40B4-BE49-F238E27FC236}">
                  <a16:creationId xmlns:a16="http://schemas.microsoft.com/office/drawing/2014/main" id="{900D7C90-BBA1-9254-2D7F-D2D61245E20C}"/>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6" name="Freeform 283">
              <a:extLst>
                <a:ext uri="{FF2B5EF4-FFF2-40B4-BE49-F238E27FC236}">
                  <a16:creationId xmlns:a16="http://schemas.microsoft.com/office/drawing/2014/main" id="{C33D2F73-5B15-BDC5-7F17-E72ED5E173A2}"/>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7" name="Freeform 284">
              <a:extLst>
                <a:ext uri="{FF2B5EF4-FFF2-40B4-BE49-F238E27FC236}">
                  <a16:creationId xmlns:a16="http://schemas.microsoft.com/office/drawing/2014/main" id="{ADE212C8-DE00-CBA3-7C12-379C0614D851}"/>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8" name="Freeform 285">
              <a:extLst>
                <a:ext uri="{FF2B5EF4-FFF2-40B4-BE49-F238E27FC236}">
                  <a16:creationId xmlns:a16="http://schemas.microsoft.com/office/drawing/2014/main" id="{6BCA6F13-78F4-9933-1C65-39CA7A8FC9C8}"/>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9" name="Freeform 286">
              <a:extLst>
                <a:ext uri="{FF2B5EF4-FFF2-40B4-BE49-F238E27FC236}">
                  <a16:creationId xmlns:a16="http://schemas.microsoft.com/office/drawing/2014/main" id="{102A8F10-7190-337F-AB1B-5B8C48B3896A}"/>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0" name="Freeform 287">
              <a:extLst>
                <a:ext uri="{FF2B5EF4-FFF2-40B4-BE49-F238E27FC236}">
                  <a16:creationId xmlns:a16="http://schemas.microsoft.com/office/drawing/2014/main" id="{A7167917-B806-A975-0D71-0FB746B96AC1}"/>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1" name="Freeform 288">
              <a:extLst>
                <a:ext uri="{FF2B5EF4-FFF2-40B4-BE49-F238E27FC236}">
                  <a16:creationId xmlns:a16="http://schemas.microsoft.com/office/drawing/2014/main" id="{9510D6C2-E05A-31EA-55B5-7274129B0AC5}"/>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2" name="Freeform 289">
              <a:extLst>
                <a:ext uri="{FF2B5EF4-FFF2-40B4-BE49-F238E27FC236}">
                  <a16:creationId xmlns:a16="http://schemas.microsoft.com/office/drawing/2014/main" id="{BBD80F1A-B060-B7CD-58D6-285E251AD5DF}"/>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3" name="Freeform 290">
              <a:extLst>
                <a:ext uri="{FF2B5EF4-FFF2-40B4-BE49-F238E27FC236}">
                  <a16:creationId xmlns:a16="http://schemas.microsoft.com/office/drawing/2014/main" id="{A07057FB-EB11-3856-B209-D9899F4E1D8C}"/>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4" name="Freeform 291">
              <a:extLst>
                <a:ext uri="{FF2B5EF4-FFF2-40B4-BE49-F238E27FC236}">
                  <a16:creationId xmlns:a16="http://schemas.microsoft.com/office/drawing/2014/main" id="{1F156708-3E68-28D7-316D-116A19A9C28E}"/>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5" name="Freeform 292">
              <a:extLst>
                <a:ext uri="{FF2B5EF4-FFF2-40B4-BE49-F238E27FC236}">
                  <a16:creationId xmlns:a16="http://schemas.microsoft.com/office/drawing/2014/main" id="{67C45142-E307-0B99-D691-E15EFF6D22D9}"/>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6" name="Freeform 293">
              <a:extLst>
                <a:ext uri="{FF2B5EF4-FFF2-40B4-BE49-F238E27FC236}">
                  <a16:creationId xmlns:a16="http://schemas.microsoft.com/office/drawing/2014/main" id="{D27AB547-A627-8610-51BC-4479B00B0202}"/>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7" name="Freeform 294">
              <a:extLst>
                <a:ext uri="{FF2B5EF4-FFF2-40B4-BE49-F238E27FC236}">
                  <a16:creationId xmlns:a16="http://schemas.microsoft.com/office/drawing/2014/main" id="{58ED0657-1BF7-2609-BBA8-429C5273AC1B}"/>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8" name="Freeform 295">
              <a:extLst>
                <a:ext uri="{FF2B5EF4-FFF2-40B4-BE49-F238E27FC236}">
                  <a16:creationId xmlns:a16="http://schemas.microsoft.com/office/drawing/2014/main" id="{23373BD0-AA50-30AE-9ABD-AD4AE5643026}"/>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9" name="Freeform 296">
              <a:extLst>
                <a:ext uri="{FF2B5EF4-FFF2-40B4-BE49-F238E27FC236}">
                  <a16:creationId xmlns:a16="http://schemas.microsoft.com/office/drawing/2014/main" id="{46D642C9-BF46-3F1A-31D3-617AB93364AF}"/>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0" name="Freeform 297">
              <a:extLst>
                <a:ext uri="{FF2B5EF4-FFF2-40B4-BE49-F238E27FC236}">
                  <a16:creationId xmlns:a16="http://schemas.microsoft.com/office/drawing/2014/main" id="{076D88DE-E71D-57C0-5EDD-D78EAAF3442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1" name="Freeform 298">
              <a:extLst>
                <a:ext uri="{FF2B5EF4-FFF2-40B4-BE49-F238E27FC236}">
                  <a16:creationId xmlns:a16="http://schemas.microsoft.com/office/drawing/2014/main" id="{3DB41B55-F60E-17A4-DC5F-41FC3012E98E}"/>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2" name="Freeform 299">
              <a:extLst>
                <a:ext uri="{FF2B5EF4-FFF2-40B4-BE49-F238E27FC236}">
                  <a16:creationId xmlns:a16="http://schemas.microsoft.com/office/drawing/2014/main" id="{3FB0F52E-49EB-92CF-D1E9-9AB4B4AB311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3" name="Freeform 300">
              <a:extLst>
                <a:ext uri="{FF2B5EF4-FFF2-40B4-BE49-F238E27FC236}">
                  <a16:creationId xmlns:a16="http://schemas.microsoft.com/office/drawing/2014/main" id="{09533965-F6CE-4FAB-1D6C-8B2A826CDA14}"/>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4" name="Freeform 301">
              <a:extLst>
                <a:ext uri="{FF2B5EF4-FFF2-40B4-BE49-F238E27FC236}">
                  <a16:creationId xmlns:a16="http://schemas.microsoft.com/office/drawing/2014/main" id="{78645F67-80E1-3B74-BAE0-BBC13BDCE968}"/>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5" name="Freeform 302">
              <a:extLst>
                <a:ext uri="{FF2B5EF4-FFF2-40B4-BE49-F238E27FC236}">
                  <a16:creationId xmlns:a16="http://schemas.microsoft.com/office/drawing/2014/main" id="{5F65BB39-3F3D-F759-5E1C-5B6E01B801D1}"/>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6" name="Freeform 303">
              <a:extLst>
                <a:ext uri="{FF2B5EF4-FFF2-40B4-BE49-F238E27FC236}">
                  <a16:creationId xmlns:a16="http://schemas.microsoft.com/office/drawing/2014/main" id="{DD759D8E-9690-09DC-9E1B-C4C105B85C11}"/>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7" name="Freeform 304">
              <a:extLst>
                <a:ext uri="{FF2B5EF4-FFF2-40B4-BE49-F238E27FC236}">
                  <a16:creationId xmlns:a16="http://schemas.microsoft.com/office/drawing/2014/main" id="{C1165E49-80CF-F306-A1A1-9FDF91F144B5}"/>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8" name="Freeform 305">
              <a:extLst>
                <a:ext uri="{FF2B5EF4-FFF2-40B4-BE49-F238E27FC236}">
                  <a16:creationId xmlns:a16="http://schemas.microsoft.com/office/drawing/2014/main" id="{6E60A8C7-77D5-C1BE-B227-F4246D64460B}"/>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9" name="Freeform 306">
              <a:extLst>
                <a:ext uri="{FF2B5EF4-FFF2-40B4-BE49-F238E27FC236}">
                  <a16:creationId xmlns:a16="http://schemas.microsoft.com/office/drawing/2014/main" id="{07810F8A-2963-8CDB-BC81-C306BFE5CF8B}"/>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0" name="Freeform 307">
              <a:extLst>
                <a:ext uri="{FF2B5EF4-FFF2-40B4-BE49-F238E27FC236}">
                  <a16:creationId xmlns:a16="http://schemas.microsoft.com/office/drawing/2014/main" id="{3D6A93F1-51C8-4FB4-569F-FDF42C2B93C7}"/>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1" name="Freeform 308">
              <a:extLst>
                <a:ext uri="{FF2B5EF4-FFF2-40B4-BE49-F238E27FC236}">
                  <a16:creationId xmlns:a16="http://schemas.microsoft.com/office/drawing/2014/main" id="{6A7CC2E4-5F3C-2A15-918A-0EEBA3C17A85}"/>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2" name="Freeform 309">
              <a:extLst>
                <a:ext uri="{FF2B5EF4-FFF2-40B4-BE49-F238E27FC236}">
                  <a16:creationId xmlns:a16="http://schemas.microsoft.com/office/drawing/2014/main" id="{4E21C76C-06C5-FB1A-3FFC-86B3FCAEBBB4}"/>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3" name="Freeform 310">
              <a:extLst>
                <a:ext uri="{FF2B5EF4-FFF2-40B4-BE49-F238E27FC236}">
                  <a16:creationId xmlns:a16="http://schemas.microsoft.com/office/drawing/2014/main" id="{8B79BAF1-7EC2-7886-362C-C3DAC9974804}"/>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4" name="Freeform 311">
              <a:extLst>
                <a:ext uri="{FF2B5EF4-FFF2-40B4-BE49-F238E27FC236}">
                  <a16:creationId xmlns:a16="http://schemas.microsoft.com/office/drawing/2014/main" id="{8F2FF4C4-3A50-E0E8-244A-6D58F98D3D7A}"/>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5" name="Freeform 312">
              <a:extLst>
                <a:ext uri="{FF2B5EF4-FFF2-40B4-BE49-F238E27FC236}">
                  <a16:creationId xmlns:a16="http://schemas.microsoft.com/office/drawing/2014/main" id="{756BDC5B-EBED-8D5E-87EF-75D4DF7B97A2}"/>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6" name="Freeform 313">
              <a:extLst>
                <a:ext uri="{FF2B5EF4-FFF2-40B4-BE49-F238E27FC236}">
                  <a16:creationId xmlns:a16="http://schemas.microsoft.com/office/drawing/2014/main" id="{43EF4F66-372F-9E78-32F6-31C03003C8A8}"/>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7" name="Freeform 314">
              <a:extLst>
                <a:ext uri="{FF2B5EF4-FFF2-40B4-BE49-F238E27FC236}">
                  <a16:creationId xmlns:a16="http://schemas.microsoft.com/office/drawing/2014/main" id="{1B7672D4-6659-D904-5C22-71E3D0EAD3F6}"/>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8" name="Freeform 315">
              <a:extLst>
                <a:ext uri="{FF2B5EF4-FFF2-40B4-BE49-F238E27FC236}">
                  <a16:creationId xmlns:a16="http://schemas.microsoft.com/office/drawing/2014/main" id="{2860690A-5DFB-493C-2D44-52E1895A1E29}"/>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9" name="Freeform 316">
              <a:extLst>
                <a:ext uri="{FF2B5EF4-FFF2-40B4-BE49-F238E27FC236}">
                  <a16:creationId xmlns:a16="http://schemas.microsoft.com/office/drawing/2014/main" id="{0B6FF51F-F68D-3DAD-F962-7ED89355A228}"/>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0" name="Freeform 317">
              <a:extLst>
                <a:ext uri="{FF2B5EF4-FFF2-40B4-BE49-F238E27FC236}">
                  <a16:creationId xmlns:a16="http://schemas.microsoft.com/office/drawing/2014/main" id="{CA7FBFA3-A706-0860-9DD5-4C94AABB2E08}"/>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1" name="Freeform 318">
              <a:extLst>
                <a:ext uri="{FF2B5EF4-FFF2-40B4-BE49-F238E27FC236}">
                  <a16:creationId xmlns:a16="http://schemas.microsoft.com/office/drawing/2014/main" id="{14638872-3145-F688-B6D2-07CD9320CC8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2" name="Freeform 319">
              <a:extLst>
                <a:ext uri="{FF2B5EF4-FFF2-40B4-BE49-F238E27FC236}">
                  <a16:creationId xmlns:a16="http://schemas.microsoft.com/office/drawing/2014/main" id="{B4B68A6E-D93C-BD3E-49FD-1FB809B4CC23}"/>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3" name="Freeform 320">
              <a:extLst>
                <a:ext uri="{FF2B5EF4-FFF2-40B4-BE49-F238E27FC236}">
                  <a16:creationId xmlns:a16="http://schemas.microsoft.com/office/drawing/2014/main" id="{D5A6BCE3-B639-DE37-481F-9F507562B6BA}"/>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4" name="Freeform 321">
              <a:extLst>
                <a:ext uri="{FF2B5EF4-FFF2-40B4-BE49-F238E27FC236}">
                  <a16:creationId xmlns:a16="http://schemas.microsoft.com/office/drawing/2014/main" id="{5C4D9D08-A5C8-E713-A8D5-2D4E47EBEF4D}"/>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5" name="Freeform 322">
              <a:extLst>
                <a:ext uri="{FF2B5EF4-FFF2-40B4-BE49-F238E27FC236}">
                  <a16:creationId xmlns:a16="http://schemas.microsoft.com/office/drawing/2014/main" id="{AFACDEB2-D7D2-FCB3-B18C-43D5C3092DE7}"/>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6" name="Freeform 323">
              <a:extLst>
                <a:ext uri="{FF2B5EF4-FFF2-40B4-BE49-F238E27FC236}">
                  <a16:creationId xmlns:a16="http://schemas.microsoft.com/office/drawing/2014/main" id="{D74470DB-BF26-5EDC-E75D-8EBE73FC204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7" name="Freeform 324">
              <a:extLst>
                <a:ext uri="{FF2B5EF4-FFF2-40B4-BE49-F238E27FC236}">
                  <a16:creationId xmlns:a16="http://schemas.microsoft.com/office/drawing/2014/main" id="{4BD2A20D-3830-9465-F399-8743AAE3D35C}"/>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8" name="Freeform 325">
              <a:extLst>
                <a:ext uri="{FF2B5EF4-FFF2-40B4-BE49-F238E27FC236}">
                  <a16:creationId xmlns:a16="http://schemas.microsoft.com/office/drawing/2014/main" id="{6187EE9A-6D49-01D8-5C13-7D55092A402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9" name="Freeform 326">
              <a:extLst>
                <a:ext uri="{FF2B5EF4-FFF2-40B4-BE49-F238E27FC236}">
                  <a16:creationId xmlns:a16="http://schemas.microsoft.com/office/drawing/2014/main" id="{AF6BCB41-BA48-0EDB-E120-919D4059D2DC}"/>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0" name="Freeform 327">
              <a:extLst>
                <a:ext uri="{FF2B5EF4-FFF2-40B4-BE49-F238E27FC236}">
                  <a16:creationId xmlns:a16="http://schemas.microsoft.com/office/drawing/2014/main" id="{DD1228FD-AF7B-2C3C-FFF6-A85690AF88D8}"/>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1" name="Freeform 328">
              <a:extLst>
                <a:ext uri="{FF2B5EF4-FFF2-40B4-BE49-F238E27FC236}">
                  <a16:creationId xmlns:a16="http://schemas.microsoft.com/office/drawing/2014/main" id="{23E72F98-AC6C-9112-43E4-9EAE224EB589}"/>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2" name="Freeform 329">
              <a:extLst>
                <a:ext uri="{FF2B5EF4-FFF2-40B4-BE49-F238E27FC236}">
                  <a16:creationId xmlns:a16="http://schemas.microsoft.com/office/drawing/2014/main" id="{E952926B-7CD7-17FB-BF63-E832A7B2F29A}"/>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3" name="Freeform 330">
              <a:extLst>
                <a:ext uri="{FF2B5EF4-FFF2-40B4-BE49-F238E27FC236}">
                  <a16:creationId xmlns:a16="http://schemas.microsoft.com/office/drawing/2014/main" id="{387CE537-D382-8061-D873-4D5B9AF3F252}"/>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4" name="Freeform 331">
              <a:extLst>
                <a:ext uri="{FF2B5EF4-FFF2-40B4-BE49-F238E27FC236}">
                  <a16:creationId xmlns:a16="http://schemas.microsoft.com/office/drawing/2014/main" id="{722B7462-5B4A-A086-1F0A-B7C849E577C1}"/>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5" name="Freeform 332">
              <a:extLst>
                <a:ext uri="{FF2B5EF4-FFF2-40B4-BE49-F238E27FC236}">
                  <a16:creationId xmlns:a16="http://schemas.microsoft.com/office/drawing/2014/main" id="{74915FC3-C438-2C85-95E8-F8B50B0B72C3}"/>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6" name="Freeform 333">
              <a:extLst>
                <a:ext uri="{FF2B5EF4-FFF2-40B4-BE49-F238E27FC236}">
                  <a16:creationId xmlns:a16="http://schemas.microsoft.com/office/drawing/2014/main" id="{B64127EF-1514-8343-CB0A-DB77622C829C}"/>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7" name="Freeform 334">
              <a:extLst>
                <a:ext uri="{FF2B5EF4-FFF2-40B4-BE49-F238E27FC236}">
                  <a16:creationId xmlns:a16="http://schemas.microsoft.com/office/drawing/2014/main" id="{E796AA15-F393-F5AF-3C3E-FA059F06E1A5}"/>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8" name="Freeform 335">
              <a:extLst>
                <a:ext uri="{FF2B5EF4-FFF2-40B4-BE49-F238E27FC236}">
                  <a16:creationId xmlns:a16="http://schemas.microsoft.com/office/drawing/2014/main" id="{9E98DE45-AAE8-10CE-A3BC-8D8637C06C42}"/>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9" name="Freeform 336">
              <a:extLst>
                <a:ext uri="{FF2B5EF4-FFF2-40B4-BE49-F238E27FC236}">
                  <a16:creationId xmlns:a16="http://schemas.microsoft.com/office/drawing/2014/main" id="{ACF71124-E51C-EAF0-67E8-9CED15FB1488}"/>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0" name="Freeform 337">
              <a:extLst>
                <a:ext uri="{FF2B5EF4-FFF2-40B4-BE49-F238E27FC236}">
                  <a16:creationId xmlns:a16="http://schemas.microsoft.com/office/drawing/2014/main" id="{A35672F8-67F9-41A1-7283-A015CFF7DB88}"/>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1" name="Freeform 338">
              <a:extLst>
                <a:ext uri="{FF2B5EF4-FFF2-40B4-BE49-F238E27FC236}">
                  <a16:creationId xmlns:a16="http://schemas.microsoft.com/office/drawing/2014/main" id="{6070B87B-5154-215D-1E24-FC6ABF405644}"/>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2" name="Freeform 339">
              <a:extLst>
                <a:ext uri="{FF2B5EF4-FFF2-40B4-BE49-F238E27FC236}">
                  <a16:creationId xmlns:a16="http://schemas.microsoft.com/office/drawing/2014/main" id="{DDCF5989-4DC7-01E5-63DD-886A0EC1106C}"/>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3" name="Freeform 340">
              <a:extLst>
                <a:ext uri="{FF2B5EF4-FFF2-40B4-BE49-F238E27FC236}">
                  <a16:creationId xmlns:a16="http://schemas.microsoft.com/office/drawing/2014/main" id="{C15EE64E-3563-50D5-C015-578C7D887F17}"/>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4" name="Freeform 341">
              <a:extLst>
                <a:ext uri="{FF2B5EF4-FFF2-40B4-BE49-F238E27FC236}">
                  <a16:creationId xmlns:a16="http://schemas.microsoft.com/office/drawing/2014/main" id="{CF863557-8195-E081-D060-B92A9EB1E41C}"/>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5" name="Freeform 342">
              <a:extLst>
                <a:ext uri="{FF2B5EF4-FFF2-40B4-BE49-F238E27FC236}">
                  <a16:creationId xmlns:a16="http://schemas.microsoft.com/office/drawing/2014/main" id="{78A0B3D6-1AFE-4370-EA10-A83C2B589791}"/>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6" name="Freeform 343">
              <a:extLst>
                <a:ext uri="{FF2B5EF4-FFF2-40B4-BE49-F238E27FC236}">
                  <a16:creationId xmlns:a16="http://schemas.microsoft.com/office/drawing/2014/main" id="{0FCFFFE6-4CBA-526C-E80B-9D4DE06FC3F4}"/>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7" name="Freeform 344">
              <a:extLst>
                <a:ext uri="{FF2B5EF4-FFF2-40B4-BE49-F238E27FC236}">
                  <a16:creationId xmlns:a16="http://schemas.microsoft.com/office/drawing/2014/main" id="{A102ED3E-1D67-C8A9-8C96-861E68E283A7}"/>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8" name="Freeform 345">
              <a:extLst>
                <a:ext uri="{FF2B5EF4-FFF2-40B4-BE49-F238E27FC236}">
                  <a16:creationId xmlns:a16="http://schemas.microsoft.com/office/drawing/2014/main" id="{8E4D566B-3E02-9905-7D71-6A57882C15F8}"/>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9" name="Freeform 346">
              <a:extLst>
                <a:ext uri="{FF2B5EF4-FFF2-40B4-BE49-F238E27FC236}">
                  <a16:creationId xmlns:a16="http://schemas.microsoft.com/office/drawing/2014/main" id="{EC2CCF7F-A3CF-14F0-7215-D9FA14B4EC08}"/>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0" name="Freeform 347">
              <a:extLst>
                <a:ext uri="{FF2B5EF4-FFF2-40B4-BE49-F238E27FC236}">
                  <a16:creationId xmlns:a16="http://schemas.microsoft.com/office/drawing/2014/main" id="{40B07F75-C1CE-6AB1-CBBF-6A8D20821DA4}"/>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1" name="Freeform 348">
              <a:extLst>
                <a:ext uri="{FF2B5EF4-FFF2-40B4-BE49-F238E27FC236}">
                  <a16:creationId xmlns:a16="http://schemas.microsoft.com/office/drawing/2014/main" id="{C04FDEDA-2603-CB0A-1821-666E7329AC28}"/>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2" name="Freeform 349">
              <a:extLst>
                <a:ext uri="{FF2B5EF4-FFF2-40B4-BE49-F238E27FC236}">
                  <a16:creationId xmlns:a16="http://schemas.microsoft.com/office/drawing/2014/main" id="{7352FC93-D85F-DC91-321A-59497FB25102}"/>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3" name="Freeform 350">
              <a:extLst>
                <a:ext uri="{FF2B5EF4-FFF2-40B4-BE49-F238E27FC236}">
                  <a16:creationId xmlns:a16="http://schemas.microsoft.com/office/drawing/2014/main" id="{FE6DD36F-967F-2C3F-959C-5410353C29E3}"/>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4" name="Freeform 351">
              <a:extLst>
                <a:ext uri="{FF2B5EF4-FFF2-40B4-BE49-F238E27FC236}">
                  <a16:creationId xmlns:a16="http://schemas.microsoft.com/office/drawing/2014/main" id="{7D113C14-A0D4-B7FE-ED3E-5B26188C6C73}"/>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5" name="Freeform 352">
              <a:extLst>
                <a:ext uri="{FF2B5EF4-FFF2-40B4-BE49-F238E27FC236}">
                  <a16:creationId xmlns:a16="http://schemas.microsoft.com/office/drawing/2014/main" id="{DDF42C1B-711C-DA2A-7B41-ABFCBC807D5B}"/>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6" name="Freeform 353">
              <a:extLst>
                <a:ext uri="{FF2B5EF4-FFF2-40B4-BE49-F238E27FC236}">
                  <a16:creationId xmlns:a16="http://schemas.microsoft.com/office/drawing/2014/main" id="{6A3338F8-DEEB-4005-E32B-086A9B91D62D}"/>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7" name="Freeform 354">
              <a:extLst>
                <a:ext uri="{FF2B5EF4-FFF2-40B4-BE49-F238E27FC236}">
                  <a16:creationId xmlns:a16="http://schemas.microsoft.com/office/drawing/2014/main" id="{1BA58E0E-0670-C30A-3A8A-1F524161E6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8" name="Freeform 355">
              <a:extLst>
                <a:ext uri="{FF2B5EF4-FFF2-40B4-BE49-F238E27FC236}">
                  <a16:creationId xmlns:a16="http://schemas.microsoft.com/office/drawing/2014/main" id="{C23E8787-434A-AC54-D948-7A1D67D68587}"/>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9" name="Freeform 356">
              <a:extLst>
                <a:ext uri="{FF2B5EF4-FFF2-40B4-BE49-F238E27FC236}">
                  <a16:creationId xmlns:a16="http://schemas.microsoft.com/office/drawing/2014/main" id="{F9AA85B8-1638-066D-E36B-43249E330EEA}"/>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0" name="Freeform 357">
              <a:extLst>
                <a:ext uri="{FF2B5EF4-FFF2-40B4-BE49-F238E27FC236}">
                  <a16:creationId xmlns:a16="http://schemas.microsoft.com/office/drawing/2014/main" id="{60102143-7915-5569-C167-23E95A82431E}"/>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1" name="Freeform 358">
              <a:extLst>
                <a:ext uri="{FF2B5EF4-FFF2-40B4-BE49-F238E27FC236}">
                  <a16:creationId xmlns:a16="http://schemas.microsoft.com/office/drawing/2014/main" id="{C28197A3-91FC-4CC7-7D61-8D5037AA06F1}"/>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2" name="Freeform 359">
              <a:extLst>
                <a:ext uri="{FF2B5EF4-FFF2-40B4-BE49-F238E27FC236}">
                  <a16:creationId xmlns:a16="http://schemas.microsoft.com/office/drawing/2014/main" id="{41A7AB5C-9ABF-9076-48FD-74F505E2519D}"/>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3" name="Freeform 360">
              <a:extLst>
                <a:ext uri="{FF2B5EF4-FFF2-40B4-BE49-F238E27FC236}">
                  <a16:creationId xmlns:a16="http://schemas.microsoft.com/office/drawing/2014/main" id="{23B282B9-8E35-98D9-5829-059C8008DFBA}"/>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4" name="Freeform 361">
              <a:extLst>
                <a:ext uri="{FF2B5EF4-FFF2-40B4-BE49-F238E27FC236}">
                  <a16:creationId xmlns:a16="http://schemas.microsoft.com/office/drawing/2014/main" id="{CF8372E7-F0F0-EF89-99F7-83FC5856A880}"/>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5" name="Freeform 362">
              <a:extLst>
                <a:ext uri="{FF2B5EF4-FFF2-40B4-BE49-F238E27FC236}">
                  <a16:creationId xmlns:a16="http://schemas.microsoft.com/office/drawing/2014/main" id="{B9CFE265-1F8F-A8CF-6F60-4747287165A8}"/>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6" name="Freeform 363">
              <a:extLst>
                <a:ext uri="{FF2B5EF4-FFF2-40B4-BE49-F238E27FC236}">
                  <a16:creationId xmlns:a16="http://schemas.microsoft.com/office/drawing/2014/main" id="{1BE49716-A358-C02D-128A-DE801460203F}"/>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7" name="Freeform 364">
              <a:extLst>
                <a:ext uri="{FF2B5EF4-FFF2-40B4-BE49-F238E27FC236}">
                  <a16:creationId xmlns:a16="http://schemas.microsoft.com/office/drawing/2014/main" id="{E8EFA3EB-6303-0420-B0AA-52C69DE157C9}"/>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8" name="Freeform 365">
              <a:extLst>
                <a:ext uri="{FF2B5EF4-FFF2-40B4-BE49-F238E27FC236}">
                  <a16:creationId xmlns:a16="http://schemas.microsoft.com/office/drawing/2014/main" id="{03AC93AA-9016-A6A9-899A-64F7A4AD6861}"/>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9" name="Freeform 366">
              <a:extLst>
                <a:ext uri="{FF2B5EF4-FFF2-40B4-BE49-F238E27FC236}">
                  <a16:creationId xmlns:a16="http://schemas.microsoft.com/office/drawing/2014/main" id="{E429730A-C799-1736-51AA-4AB68ED7C389}"/>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0" name="Freeform 367">
              <a:extLst>
                <a:ext uri="{FF2B5EF4-FFF2-40B4-BE49-F238E27FC236}">
                  <a16:creationId xmlns:a16="http://schemas.microsoft.com/office/drawing/2014/main" id="{A1259572-9910-685B-05EE-27DEBA7F5B9B}"/>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1" name="Freeform 368">
              <a:extLst>
                <a:ext uri="{FF2B5EF4-FFF2-40B4-BE49-F238E27FC236}">
                  <a16:creationId xmlns:a16="http://schemas.microsoft.com/office/drawing/2014/main" id="{A069964D-89FE-DB77-12EF-5A7541CE0B3C}"/>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2" name="Freeform 369">
              <a:extLst>
                <a:ext uri="{FF2B5EF4-FFF2-40B4-BE49-F238E27FC236}">
                  <a16:creationId xmlns:a16="http://schemas.microsoft.com/office/drawing/2014/main" id="{6BCD7565-1DC1-1921-F7BB-3A043D2B37D4}"/>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3" name="Freeform 370">
              <a:extLst>
                <a:ext uri="{FF2B5EF4-FFF2-40B4-BE49-F238E27FC236}">
                  <a16:creationId xmlns:a16="http://schemas.microsoft.com/office/drawing/2014/main" id="{E65DDDDA-03E1-E868-6EA4-A7C7DEF76561}"/>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4" name="Freeform 371">
              <a:extLst>
                <a:ext uri="{FF2B5EF4-FFF2-40B4-BE49-F238E27FC236}">
                  <a16:creationId xmlns:a16="http://schemas.microsoft.com/office/drawing/2014/main" id="{2E0B7F40-D132-5BAF-D106-3B52020676DA}"/>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5" name="Freeform 372">
              <a:extLst>
                <a:ext uri="{FF2B5EF4-FFF2-40B4-BE49-F238E27FC236}">
                  <a16:creationId xmlns:a16="http://schemas.microsoft.com/office/drawing/2014/main" id="{905D0DFE-0D60-DB5C-3B20-21D9B421BA5E}"/>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6" name="Freeform 373">
              <a:extLst>
                <a:ext uri="{FF2B5EF4-FFF2-40B4-BE49-F238E27FC236}">
                  <a16:creationId xmlns:a16="http://schemas.microsoft.com/office/drawing/2014/main" id="{BAA7B0CB-3328-65C4-18C5-818B26E2CFCB}"/>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7" name="Freeform 374">
              <a:extLst>
                <a:ext uri="{FF2B5EF4-FFF2-40B4-BE49-F238E27FC236}">
                  <a16:creationId xmlns:a16="http://schemas.microsoft.com/office/drawing/2014/main" id="{6FF91178-8B4C-E859-7620-D3EE21E6C322}"/>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8" name="Freeform 375">
              <a:extLst>
                <a:ext uri="{FF2B5EF4-FFF2-40B4-BE49-F238E27FC236}">
                  <a16:creationId xmlns:a16="http://schemas.microsoft.com/office/drawing/2014/main" id="{E8CCE687-C260-1F78-29F6-3641CC2B02D2}"/>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9" name="Freeform 376">
              <a:extLst>
                <a:ext uri="{FF2B5EF4-FFF2-40B4-BE49-F238E27FC236}">
                  <a16:creationId xmlns:a16="http://schemas.microsoft.com/office/drawing/2014/main" id="{1E370B08-7B56-24D2-4C7E-33561B31B62B}"/>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0" name="Freeform 377">
              <a:extLst>
                <a:ext uri="{FF2B5EF4-FFF2-40B4-BE49-F238E27FC236}">
                  <a16:creationId xmlns:a16="http://schemas.microsoft.com/office/drawing/2014/main" id="{7788E2B0-5514-9DA6-DA50-4A799D15C00C}"/>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1" name="Freeform 378">
              <a:extLst>
                <a:ext uri="{FF2B5EF4-FFF2-40B4-BE49-F238E27FC236}">
                  <a16:creationId xmlns:a16="http://schemas.microsoft.com/office/drawing/2014/main" id="{4CA84A0B-9B72-3ED7-7AED-D6987DC5776F}"/>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2" name="Freeform 379">
              <a:extLst>
                <a:ext uri="{FF2B5EF4-FFF2-40B4-BE49-F238E27FC236}">
                  <a16:creationId xmlns:a16="http://schemas.microsoft.com/office/drawing/2014/main" id="{568F154C-6520-92DD-7C00-915D093CA6A5}"/>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3" name="Freeform 380">
              <a:extLst>
                <a:ext uri="{FF2B5EF4-FFF2-40B4-BE49-F238E27FC236}">
                  <a16:creationId xmlns:a16="http://schemas.microsoft.com/office/drawing/2014/main" id="{6428B21C-A741-FC5E-1721-74029F0FC704}"/>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4" name="Freeform 381">
              <a:extLst>
                <a:ext uri="{FF2B5EF4-FFF2-40B4-BE49-F238E27FC236}">
                  <a16:creationId xmlns:a16="http://schemas.microsoft.com/office/drawing/2014/main" id="{9DD6FD8B-FEF6-3F5F-F481-7C0FC4A4FCB3}"/>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5" name="Freeform 382">
              <a:extLst>
                <a:ext uri="{FF2B5EF4-FFF2-40B4-BE49-F238E27FC236}">
                  <a16:creationId xmlns:a16="http://schemas.microsoft.com/office/drawing/2014/main" id="{58E96EE5-2DB9-9306-D368-C051E2EED01C}"/>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6" name="Freeform 383">
              <a:extLst>
                <a:ext uri="{FF2B5EF4-FFF2-40B4-BE49-F238E27FC236}">
                  <a16:creationId xmlns:a16="http://schemas.microsoft.com/office/drawing/2014/main" id="{82B0428A-5F47-919B-505E-E1890ADE5B12}"/>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7" name="Freeform 384">
              <a:extLst>
                <a:ext uri="{FF2B5EF4-FFF2-40B4-BE49-F238E27FC236}">
                  <a16:creationId xmlns:a16="http://schemas.microsoft.com/office/drawing/2014/main" id="{C261FE51-C2C6-0B1A-B571-E6CB113E3E99}"/>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8" name="Freeform 385">
              <a:extLst>
                <a:ext uri="{FF2B5EF4-FFF2-40B4-BE49-F238E27FC236}">
                  <a16:creationId xmlns:a16="http://schemas.microsoft.com/office/drawing/2014/main" id="{31482184-1FE6-3C8D-6D28-B4EA2BBC4427}"/>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9" name="Freeform 386">
              <a:extLst>
                <a:ext uri="{FF2B5EF4-FFF2-40B4-BE49-F238E27FC236}">
                  <a16:creationId xmlns:a16="http://schemas.microsoft.com/office/drawing/2014/main" id="{46DDFF9D-5B70-B0BD-B055-0328B70EE68E}"/>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0" name="Freeform 387">
              <a:extLst>
                <a:ext uri="{FF2B5EF4-FFF2-40B4-BE49-F238E27FC236}">
                  <a16:creationId xmlns:a16="http://schemas.microsoft.com/office/drawing/2014/main" id="{91AE0357-1FDA-51CE-9D88-FFB2B1D21244}"/>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1" name="Freeform 388">
              <a:extLst>
                <a:ext uri="{FF2B5EF4-FFF2-40B4-BE49-F238E27FC236}">
                  <a16:creationId xmlns:a16="http://schemas.microsoft.com/office/drawing/2014/main" id="{8F32D53F-CC07-59B2-E2DB-32B413D86D95}"/>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2" name="Freeform 389">
              <a:extLst>
                <a:ext uri="{FF2B5EF4-FFF2-40B4-BE49-F238E27FC236}">
                  <a16:creationId xmlns:a16="http://schemas.microsoft.com/office/drawing/2014/main" id="{FE8BE477-2796-1072-3558-EC7A24A70B3F}"/>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3" name="Freeform 390">
              <a:extLst>
                <a:ext uri="{FF2B5EF4-FFF2-40B4-BE49-F238E27FC236}">
                  <a16:creationId xmlns:a16="http://schemas.microsoft.com/office/drawing/2014/main" id="{CDADA7A6-C839-D3FC-ACC2-C2F8F0512899}"/>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4" name="Freeform 391">
              <a:extLst>
                <a:ext uri="{FF2B5EF4-FFF2-40B4-BE49-F238E27FC236}">
                  <a16:creationId xmlns:a16="http://schemas.microsoft.com/office/drawing/2014/main" id="{7DCE938B-D4AB-7477-EE71-4DCA5ED6F637}"/>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5" name="Freeform 392">
              <a:extLst>
                <a:ext uri="{FF2B5EF4-FFF2-40B4-BE49-F238E27FC236}">
                  <a16:creationId xmlns:a16="http://schemas.microsoft.com/office/drawing/2014/main" id="{CCA3231A-0ABA-CD41-0385-153188583A7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6" name="Freeform 393">
              <a:extLst>
                <a:ext uri="{FF2B5EF4-FFF2-40B4-BE49-F238E27FC236}">
                  <a16:creationId xmlns:a16="http://schemas.microsoft.com/office/drawing/2014/main" id="{1CD71104-60E9-5AC4-8CD3-9D5792AB018A}"/>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7" name="Freeform 394">
              <a:extLst>
                <a:ext uri="{FF2B5EF4-FFF2-40B4-BE49-F238E27FC236}">
                  <a16:creationId xmlns:a16="http://schemas.microsoft.com/office/drawing/2014/main" id="{546CB31C-FE49-22F5-0494-37DB11BF4519}"/>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8" name="Freeform 395">
              <a:extLst>
                <a:ext uri="{FF2B5EF4-FFF2-40B4-BE49-F238E27FC236}">
                  <a16:creationId xmlns:a16="http://schemas.microsoft.com/office/drawing/2014/main" id="{8BBB6133-6099-57E3-F543-96FF1849739C}"/>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9" name="Freeform 396">
              <a:extLst>
                <a:ext uri="{FF2B5EF4-FFF2-40B4-BE49-F238E27FC236}">
                  <a16:creationId xmlns:a16="http://schemas.microsoft.com/office/drawing/2014/main" id="{42FA9CB4-FE96-6620-0C88-64394EDFB497}"/>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0" name="Rectangle 397">
              <a:extLst>
                <a:ext uri="{FF2B5EF4-FFF2-40B4-BE49-F238E27FC236}">
                  <a16:creationId xmlns:a16="http://schemas.microsoft.com/office/drawing/2014/main" id="{2BACD2BA-1279-F1D7-A68E-0F000B464F96}"/>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531" name="Freeform 398">
              <a:extLst>
                <a:ext uri="{FF2B5EF4-FFF2-40B4-BE49-F238E27FC236}">
                  <a16:creationId xmlns:a16="http://schemas.microsoft.com/office/drawing/2014/main" id="{A240BA5C-07C3-AC83-4679-3839B800F848}"/>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2" name="Freeform 399">
              <a:extLst>
                <a:ext uri="{FF2B5EF4-FFF2-40B4-BE49-F238E27FC236}">
                  <a16:creationId xmlns:a16="http://schemas.microsoft.com/office/drawing/2014/main" id="{AD4EB976-9AFF-A319-A4EB-A59549E1BE4F}"/>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3" name="Freeform 400">
              <a:extLst>
                <a:ext uri="{FF2B5EF4-FFF2-40B4-BE49-F238E27FC236}">
                  <a16:creationId xmlns:a16="http://schemas.microsoft.com/office/drawing/2014/main" id="{9B66D0B5-8652-597E-7F5B-408B74D41725}"/>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4" name="Freeform 401">
              <a:extLst>
                <a:ext uri="{FF2B5EF4-FFF2-40B4-BE49-F238E27FC236}">
                  <a16:creationId xmlns:a16="http://schemas.microsoft.com/office/drawing/2014/main" id="{651C374A-8251-8E96-84BB-CE11A7BEC111}"/>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5" name="Freeform 402">
              <a:extLst>
                <a:ext uri="{FF2B5EF4-FFF2-40B4-BE49-F238E27FC236}">
                  <a16:creationId xmlns:a16="http://schemas.microsoft.com/office/drawing/2014/main" id="{B7E0A4A3-7B8D-95C4-B524-F6B650AA4752}"/>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6" name="Freeform 403">
              <a:extLst>
                <a:ext uri="{FF2B5EF4-FFF2-40B4-BE49-F238E27FC236}">
                  <a16:creationId xmlns:a16="http://schemas.microsoft.com/office/drawing/2014/main" id="{0A3E4A4A-9A4A-09E8-D471-ABCF09EE2AD1}"/>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7" name="Freeform 404">
              <a:extLst>
                <a:ext uri="{FF2B5EF4-FFF2-40B4-BE49-F238E27FC236}">
                  <a16:creationId xmlns:a16="http://schemas.microsoft.com/office/drawing/2014/main" id="{5630056F-DD7F-6A86-27A5-3E2DE41D6D08}"/>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8" name="Freeform 405">
              <a:extLst>
                <a:ext uri="{FF2B5EF4-FFF2-40B4-BE49-F238E27FC236}">
                  <a16:creationId xmlns:a16="http://schemas.microsoft.com/office/drawing/2014/main" id="{5E5F37D6-8E91-A896-A88B-D9273DCFFFB6}"/>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9" name="Freeform 407">
              <a:extLst>
                <a:ext uri="{FF2B5EF4-FFF2-40B4-BE49-F238E27FC236}">
                  <a16:creationId xmlns:a16="http://schemas.microsoft.com/office/drawing/2014/main" id="{8D6CEF59-45E3-5188-A871-016B6F0CEFA1}"/>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0" name="Freeform 408">
              <a:extLst>
                <a:ext uri="{FF2B5EF4-FFF2-40B4-BE49-F238E27FC236}">
                  <a16:creationId xmlns:a16="http://schemas.microsoft.com/office/drawing/2014/main" id="{374D4D2E-EF9D-4460-BB66-B8FE21AE1E76}"/>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1" name="Freeform 409">
              <a:extLst>
                <a:ext uri="{FF2B5EF4-FFF2-40B4-BE49-F238E27FC236}">
                  <a16:creationId xmlns:a16="http://schemas.microsoft.com/office/drawing/2014/main" id="{A8E59AF1-64ED-925E-23BD-2945B8D3E24E}"/>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2" name="Freeform 410">
              <a:extLst>
                <a:ext uri="{FF2B5EF4-FFF2-40B4-BE49-F238E27FC236}">
                  <a16:creationId xmlns:a16="http://schemas.microsoft.com/office/drawing/2014/main" id="{65F46169-327C-3235-F380-00C095DF24D4}"/>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3" name="Freeform 411">
              <a:extLst>
                <a:ext uri="{FF2B5EF4-FFF2-40B4-BE49-F238E27FC236}">
                  <a16:creationId xmlns:a16="http://schemas.microsoft.com/office/drawing/2014/main" id="{3128B73D-F389-D341-C380-2069A2987738}"/>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4" name="Freeform 412">
              <a:extLst>
                <a:ext uri="{FF2B5EF4-FFF2-40B4-BE49-F238E27FC236}">
                  <a16:creationId xmlns:a16="http://schemas.microsoft.com/office/drawing/2014/main" id="{E769079F-4DC6-1220-E94C-A1129FBBE75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5" name="Freeform 413">
              <a:extLst>
                <a:ext uri="{FF2B5EF4-FFF2-40B4-BE49-F238E27FC236}">
                  <a16:creationId xmlns:a16="http://schemas.microsoft.com/office/drawing/2014/main" id="{5F0519CE-4004-B258-5936-F7EB70A9E581}"/>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6" name="Freeform 414">
              <a:extLst>
                <a:ext uri="{FF2B5EF4-FFF2-40B4-BE49-F238E27FC236}">
                  <a16:creationId xmlns:a16="http://schemas.microsoft.com/office/drawing/2014/main" id="{57CC8F3A-E76B-4BD0-7B87-7C8276381F8F}"/>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7" name="Freeform 415">
              <a:extLst>
                <a:ext uri="{FF2B5EF4-FFF2-40B4-BE49-F238E27FC236}">
                  <a16:creationId xmlns:a16="http://schemas.microsoft.com/office/drawing/2014/main" id="{C9C39276-6F1C-0A38-493B-51D7F71A4E1A}"/>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8" name="Freeform 416">
              <a:extLst>
                <a:ext uri="{FF2B5EF4-FFF2-40B4-BE49-F238E27FC236}">
                  <a16:creationId xmlns:a16="http://schemas.microsoft.com/office/drawing/2014/main" id="{4D0B1189-DE6B-C5F3-CE7B-EADA5D2BF903}"/>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9" name="Freeform 417">
              <a:extLst>
                <a:ext uri="{FF2B5EF4-FFF2-40B4-BE49-F238E27FC236}">
                  <a16:creationId xmlns:a16="http://schemas.microsoft.com/office/drawing/2014/main" id="{991F71E6-39C3-B64E-85AF-2A462F4195C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0" name="Freeform 418">
              <a:extLst>
                <a:ext uri="{FF2B5EF4-FFF2-40B4-BE49-F238E27FC236}">
                  <a16:creationId xmlns:a16="http://schemas.microsoft.com/office/drawing/2014/main" id="{7790EA4B-59FA-91AE-5DEA-6D2E5A732192}"/>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1" name="Freeform 419">
              <a:extLst>
                <a:ext uri="{FF2B5EF4-FFF2-40B4-BE49-F238E27FC236}">
                  <a16:creationId xmlns:a16="http://schemas.microsoft.com/office/drawing/2014/main" id="{AB160939-2745-28D6-DA37-EE1E93984403}"/>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2" name="Freeform 420">
              <a:extLst>
                <a:ext uri="{FF2B5EF4-FFF2-40B4-BE49-F238E27FC236}">
                  <a16:creationId xmlns:a16="http://schemas.microsoft.com/office/drawing/2014/main" id="{9EC31B4B-5A4B-C9CA-7B58-B88C34CD6F5F}"/>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3" name="Freeform 421">
              <a:extLst>
                <a:ext uri="{FF2B5EF4-FFF2-40B4-BE49-F238E27FC236}">
                  <a16:creationId xmlns:a16="http://schemas.microsoft.com/office/drawing/2014/main" id="{730F4D9A-9A91-6922-8176-70045171326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4" name="Freeform 422">
              <a:extLst>
                <a:ext uri="{FF2B5EF4-FFF2-40B4-BE49-F238E27FC236}">
                  <a16:creationId xmlns:a16="http://schemas.microsoft.com/office/drawing/2014/main" id="{B303DBAF-ACCC-705E-3192-B2699C42AE58}"/>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5" name="Freeform 423">
              <a:extLst>
                <a:ext uri="{FF2B5EF4-FFF2-40B4-BE49-F238E27FC236}">
                  <a16:creationId xmlns:a16="http://schemas.microsoft.com/office/drawing/2014/main" id="{A17FCE47-E328-20D2-C01E-45EA72FDC728}"/>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6" name="Freeform 424">
              <a:extLst>
                <a:ext uri="{FF2B5EF4-FFF2-40B4-BE49-F238E27FC236}">
                  <a16:creationId xmlns:a16="http://schemas.microsoft.com/office/drawing/2014/main" id="{E713CD33-4E1A-6258-238F-FDBA35D75CB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7" name="Freeform 425">
              <a:extLst>
                <a:ext uri="{FF2B5EF4-FFF2-40B4-BE49-F238E27FC236}">
                  <a16:creationId xmlns:a16="http://schemas.microsoft.com/office/drawing/2014/main" id="{84A6D4B8-3F82-268E-1177-31A46ED567E8}"/>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8" name="Freeform 426">
              <a:extLst>
                <a:ext uri="{FF2B5EF4-FFF2-40B4-BE49-F238E27FC236}">
                  <a16:creationId xmlns:a16="http://schemas.microsoft.com/office/drawing/2014/main" id="{0BE5404E-C05C-D453-8891-A962E6D1EA96}"/>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9" name="Freeform 427">
              <a:extLst>
                <a:ext uri="{FF2B5EF4-FFF2-40B4-BE49-F238E27FC236}">
                  <a16:creationId xmlns:a16="http://schemas.microsoft.com/office/drawing/2014/main" id="{D19EB354-D881-0B0F-ED02-FFD4887467FD}"/>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0" name="Freeform 428">
              <a:extLst>
                <a:ext uri="{FF2B5EF4-FFF2-40B4-BE49-F238E27FC236}">
                  <a16:creationId xmlns:a16="http://schemas.microsoft.com/office/drawing/2014/main" id="{3A4F9ABC-A379-13AD-865F-87D89D0E2483}"/>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1" name="Freeform 429">
              <a:extLst>
                <a:ext uri="{FF2B5EF4-FFF2-40B4-BE49-F238E27FC236}">
                  <a16:creationId xmlns:a16="http://schemas.microsoft.com/office/drawing/2014/main" id="{71B3CA38-5BB8-BAFA-30AA-CFC64ADD226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2" name="Freeform 430">
              <a:extLst>
                <a:ext uri="{FF2B5EF4-FFF2-40B4-BE49-F238E27FC236}">
                  <a16:creationId xmlns:a16="http://schemas.microsoft.com/office/drawing/2014/main" id="{39E7BAF8-9606-9983-BBAF-AD1AECBD56EC}"/>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3" name="Freeform 431">
              <a:extLst>
                <a:ext uri="{FF2B5EF4-FFF2-40B4-BE49-F238E27FC236}">
                  <a16:creationId xmlns:a16="http://schemas.microsoft.com/office/drawing/2014/main" id="{40ED38FA-C6A1-7BF7-14B3-37DFF88E0A97}"/>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4" name="Rectangle 432">
              <a:extLst>
                <a:ext uri="{FF2B5EF4-FFF2-40B4-BE49-F238E27FC236}">
                  <a16:creationId xmlns:a16="http://schemas.microsoft.com/office/drawing/2014/main" id="{06990C2F-6DA7-3FB0-BE29-393DCD98B3AD}"/>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565" name="Freeform 433">
              <a:extLst>
                <a:ext uri="{FF2B5EF4-FFF2-40B4-BE49-F238E27FC236}">
                  <a16:creationId xmlns:a16="http://schemas.microsoft.com/office/drawing/2014/main" id="{461DFCDE-E781-463F-9263-1B2DC22636FB}"/>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6" name="Freeform 434">
              <a:extLst>
                <a:ext uri="{FF2B5EF4-FFF2-40B4-BE49-F238E27FC236}">
                  <a16:creationId xmlns:a16="http://schemas.microsoft.com/office/drawing/2014/main" id="{4A7E6977-3240-4BE9-492A-29E816EF9D75}"/>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7" name="Freeform 435">
              <a:extLst>
                <a:ext uri="{FF2B5EF4-FFF2-40B4-BE49-F238E27FC236}">
                  <a16:creationId xmlns:a16="http://schemas.microsoft.com/office/drawing/2014/main" id="{47B41190-8BD1-B615-358A-5AC27F3CAABF}"/>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8" name="Freeform 436">
              <a:extLst>
                <a:ext uri="{FF2B5EF4-FFF2-40B4-BE49-F238E27FC236}">
                  <a16:creationId xmlns:a16="http://schemas.microsoft.com/office/drawing/2014/main" id="{F3BBCFD3-05C3-AAEB-8ABA-DE2E01898963}"/>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9" name="Freeform 437">
              <a:extLst>
                <a:ext uri="{FF2B5EF4-FFF2-40B4-BE49-F238E27FC236}">
                  <a16:creationId xmlns:a16="http://schemas.microsoft.com/office/drawing/2014/main" id="{C5AB129D-8366-2DC3-715A-D5215DA21F5D}"/>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0" name="Freeform 438">
              <a:extLst>
                <a:ext uri="{FF2B5EF4-FFF2-40B4-BE49-F238E27FC236}">
                  <a16:creationId xmlns:a16="http://schemas.microsoft.com/office/drawing/2014/main" id="{76B5E3EF-CD7D-77D0-1E2F-36F9C3C4FEB5}"/>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1" name="Freeform 439">
              <a:extLst>
                <a:ext uri="{FF2B5EF4-FFF2-40B4-BE49-F238E27FC236}">
                  <a16:creationId xmlns:a16="http://schemas.microsoft.com/office/drawing/2014/main" id="{118C2941-37B8-9D74-E17F-66703D27BF03}"/>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2" name="Freeform 440">
              <a:extLst>
                <a:ext uri="{FF2B5EF4-FFF2-40B4-BE49-F238E27FC236}">
                  <a16:creationId xmlns:a16="http://schemas.microsoft.com/office/drawing/2014/main" id="{1A7FE053-72B7-560B-F303-D1E1DB0C0840}"/>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3" name="Freeform 441">
              <a:extLst>
                <a:ext uri="{FF2B5EF4-FFF2-40B4-BE49-F238E27FC236}">
                  <a16:creationId xmlns:a16="http://schemas.microsoft.com/office/drawing/2014/main" id="{21B232B1-CA80-2E16-E1F6-2FFF662C0B72}"/>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4" name="Freeform 442">
              <a:extLst>
                <a:ext uri="{FF2B5EF4-FFF2-40B4-BE49-F238E27FC236}">
                  <a16:creationId xmlns:a16="http://schemas.microsoft.com/office/drawing/2014/main" id="{B977D2DD-8EB4-5055-6166-8DCE78863714}"/>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5" name="Freeform 443">
              <a:extLst>
                <a:ext uri="{FF2B5EF4-FFF2-40B4-BE49-F238E27FC236}">
                  <a16:creationId xmlns:a16="http://schemas.microsoft.com/office/drawing/2014/main" id="{BEECFAAC-9B43-575D-670F-3AFDB77D1DC6}"/>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6" name="Freeform 444">
              <a:extLst>
                <a:ext uri="{FF2B5EF4-FFF2-40B4-BE49-F238E27FC236}">
                  <a16:creationId xmlns:a16="http://schemas.microsoft.com/office/drawing/2014/main" id="{0503F9D9-D86F-E638-C08C-B1F4B5810435}"/>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7" name="Freeform 445">
              <a:extLst>
                <a:ext uri="{FF2B5EF4-FFF2-40B4-BE49-F238E27FC236}">
                  <a16:creationId xmlns:a16="http://schemas.microsoft.com/office/drawing/2014/main" id="{398506B5-ED4E-C2A3-CE28-59A562763B50}"/>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8" name="Freeform 446">
              <a:extLst>
                <a:ext uri="{FF2B5EF4-FFF2-40B4-BE49-F238E27FC236}">
                  <a16:creationId xmlns:a16="http://schemas.microsoft.com/office/drawing/2014/main" id="{67017276-F267-849A-07EB-F9EA336067C7}"/>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9" name="Freeform 447">
              <a:extLst>
                <a:ext uri="{FF2B5EF4-FFF2-40B4-BE49-F238E27FC236}">
                  <a16:creationId xmlns:a16="http://schemas.microsoft.com/office/drawing/2014/main" id="{F36E8794-FF49-795A-79A5-05DBB299CA7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0" name="Freeform 448">
              <a:extLst>
                <a:ext uri="{FF2B5EF4-FFF2-40B4-BE49-F238E27FC236}">
                  <a16:creationId xmlns:a16="http://schemas.microsoft.com/office/drawing/2014/main" id="{3AAD0A03-3905-8397-67B9-49B506255188}"/>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1" name="Freeform 449">
              <a:extLst>
                <a:ext uri="{FF2B5EF4-FFF2-40B4-BE49-F238E27FC236}">
                  <a16:creationId xmlns:a16="http://schemas.microsoft.com/office/drawing/2014/main" id="{86E46070-3CD9-521B-2966-23B07E734F43}"/>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2" name="Freeform 450">
              <a:extLst>
                <a:ext uri="{FF2B5EF4-FFF2-40B4-BE49-F238E27FC236}">
                  <a16:creationId xmlns:a16="http://schemas.microsoft.com/office/drawing/2014/main" id="{9F27192A-E17F-DE25-FCBB-AF6CD75E9A9B}"/>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3" name="Freeform 451">
              <a:extLst>
                <a:ext uri="{FF2B5EF4-FFF2-40B4-BE49-F238E27FC236}">
                  <a16:creationId xmlns:a16="http://schemas.microsoft.com/office/drawing/2014/main" id="{7C1983FF-2FB8-00AB-8C3F-A340AAAD8EB1}"/>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4" name="Freeform 452">
              <a:extLst>
                <a:ext uri="{FF2B5EF4-FFF2-40B4-BE49-F238E27FC236}">
                  <a16:creationId xmlns:a16="http://schemas.microsoft.com/office/drawing/2014/main" id="{BE8907B6-46A2-FA46-860B-D1EA9F7FE894}"/>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5" name="Freeform 453">
              <a:extLst>
                <a:ext uri="{FF2B5EF4-FFF2-40B4-BE49-F238E27FC236}">
                  <a16:creationId xmlns:a16="http://schemas.microsoft.com/office/drawing/2014/main" id="{4E68FBAC-D8FF-B18E-7E1C-8DE619FAB9BC}"/>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6" name="Freeform 454">
              <a:extLst>
                <a:ext uri="{FF2B5EF4-FFF2-40B4-BE49-F238E27FC236}">
                  <a16:creationId xmlns:a16="http://schemas.microsoft.com/office/drawing/2014/main" id="{19312B1E-5B99-6A75-5EF8-88EA528D41E4}"/>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7" name="Freeform 455">
              <a:extLst>
                <a:ext uri="{FF2B5EF4-FFF2-40B4-BE49-F238E27FC236}">
                  <a16:creationId xmlns:a16="http://schemas.microsoft.com/office/drawing/2014/main" id="{5343DD14-0CB0-DA4B-C006-6A87CCF38A0F}"/>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8" name="Freeform 456">
              <a:extLst>
                <a:ext uri="{FF2B5EF4-FFF2-40B4-BE49-F238E27FC236}">
                  <a16:creationId xmlns:a16="http://schemas.microsoft.com/office/drawing/2014/main" id="{4DD8F1F6-D071-C162-9E53-621B62EE3682}"/>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9" name="Freeform 457">
              <a:extLst>
                <a:ext uri="{FF2B5EF4-FFF2-40B4-BE49-F238E27FC236}">
                  <a16:creationId xmlns:a16="http://schemas.microsoft.com/office/drawing/2014/main" id="{2EDE2747-58DF-9F2D-D173-A52E69ED1AAC}"/>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0" name="Freeform 458">
              <a:extLst>
                <a:ext uri="{FF2B5EF4-FFF2-40B4-BE49-F238E27FC236}">
                  <a16:creationId xmlns:a16="http://schemas.microsoft.com/office/drawing/2014/main" id="{C823C306-CC83-9363-2011-95F57635360C}"/>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1" name="Freeform 459">
              <a:extLst>
                <a:ext uri="{FF2B5EF4-FFF2-40B4-BE49-F238E27FC236}">
                  <a16:creationId xmlns:a16="http://schemas.microsoft.com/office/drawing/2014/main" id="{8802B850-EBB0-468D-C75C-E9A0E13A576E}"/>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2" name="Freeform 460">
              <a:extLst>
                <a:ext uri="{FF2B5EF4-FFF2-40B4-BE49-F238E27FC236}">
                  <a16:creationId xmlns:a16="http://schemas.microsoft.com/office/drawing/2014/main" id="{1E0F689B-63CE-2C4D-2C70-81688A16E8B5}"/>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3" name="Freeform 461">
              <a:extLst>
                <a:ext uri="{FF2B5EF4-FFF2-40B4-BE49-F238E27FC236}">
                  <a16:creationId xmlns:a16="http://schemas.microsoft.com/office/drawing/2014/main" id="{2881B34D-81AE-DA83-0570-C2058B0F238A}"/>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4" name="Freeform 462">
              <a:extLst>
                <a:ext uri="{FF2B5EF4-FFF2-40B4-BE49-F238E27FC236}">
                  <a16:creationId xmlns:a16="http://schemas.microsoft.com/office/drawing/2014/main" id="{D8D95078-0C13-6FF7-A1B3-B2C5BC406449}"/>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5" name="Freeform 463">
              <a:extLst>
                <a:ext uri="{FF2B5EF4-FFF2-40B4-BE49-F238E27FC236}">
                  <a16:creationId xmlns:a16="http://schemas.microsoft.com/office/drawing/2014/main" id="{C3BDD3DA-FEE6-E8EB-A2BE-E46AE6DCB471}"/>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6" name="Freeform 464">
              <a:extLst>
                <a:ext uri="{FF2B5EF4-FFF2-40B4-BE49-F238E27FC236}">
                  <a16:creationId xmlns:a16="http://schemas.microsoft.com/office/drawing/2014/main" id="{2BCAD908-3150-F6A6-B96B-3193A5B2B0CD}"/>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7" name="Freeform 465">
              <a:extLst>
                <a:ext uri="{FF2B5EF4-FFF2-40B4-BE49-F238E27FC236}">
                  <a16:creationId xmlns:a16="http://schemas.microsoft.com/office/drawing/2014/main" id="{84B808B9-132D-D463-0BA1-87454E98A8D1}"/>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8" name="Freeform 466">
              <a:extLst>
                <a:ext uri="{FF2B5EF4-FFF2-40B4-BE49-F238E27FC236}">
                  <a16:creationId xmlns:a16="http://schemas.microsoft.com/office/drawing/2014/main" id="{52C78AF5-23D2-A167-4799-150DFEE9757E}"/>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9" name="Freeform 467">
              <a:extLst>
                <a:ext uri="{FF2B5EF4-FFF2-40B4-BE49-F238E27FC236}">
                  <a16:creationId xmlns:a16="http://schemas.microsoft.com/office/drawing/2014/main" id="{23F3C0A9-D8A6-F9F0-E9BB-5F874AF9373F}"/>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0" name="Freeform 468">
              <a:extLst>
                <a:ext uri="{FF2B5EF4-FFF2-40B4-BE49-F238E27FC236}">
                  <a16:creationId xmlns:a16="http://schemas.microsoft.com/office/drawing/2014/main" id="{75F47483-3931-EE1D-70AC-670B44C64910}"/>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1" name="Freeform 469">
              <a:extLst>
                <a:ext uri="{FF2B5EF4-FFF2-40B4-BE49-F238E27FC236}">
                  <a16:creationId xmlns:a16="http://schemas.microsoft.com/office/drawing/2014/main" id="{D662FE60-7C74-8D81-24D6-C9B3EB2D191C}"/>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2" name="Freeform 470">
              <a:extLst>
                <a:ext uri="{FF2B5EF4-FFF2-40B4-BE49-F238E27FC236}">
                  <a16:creationId xmlns:a16="http://schemas.microsoft.com/office/drawing/2014/main" id="{D5A49887-AC86-3916-DC7C-F64AF3DE184F}"/>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3" name="Freeform 471">
              <a:extLst>
                <a:ext uri="{FF2B5EF4-FFF2-40B4-BE49-F238E27FC236}">
                  <a16:creationId xmlns:a16="http://schemas.microsoft.com/office/drawing/2014/main" id="{EFB6AA77-B4A9-4022-C412-C0EC2402915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4" name="Freeform 472">
              <a:extLst>
                <a:ext uri="{FF2B5EF4-FFF2-40B4-BE49-F238E27FC236}">
                  <a16:creationId xmlns:a16="http://schemas.microsoft.com/office/drawing/2014/main" id="{6185CA0D-7235-43FA-044F-3D26662D28CF}"/>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5" name="Freeform 473">
              <a:extLst>
                <a:ext uri="{FF2B5EF4-FFF2-40B4-BE49-F238E27FC236}">
                  <a16:creationId xmlns:a16="http://schemas.microsoft.com/office/drawing/2014/main" id="{FAEDC687-8DBB-035E-DC3C-58EBC4FA34EC}"/>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6" name="Freeform 474">
              <a:extLst>
                <a:ext uri="{FF2B5EF4-FFF2-40B4-BE49-F238E27FC236}">
                  <a16:creationId xmlns:a16="http://schemas.microsoft.com/office/drawing/2014/main" id="{BCAD5817-D144-2D1F-5C72-301C1E623CF6}"/>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7" name="Freeform 475">
              <a:extLst>
                <a:ext uri="{FF2B5EF4-FFF2-40B4-BE49-F238E27FC236}">
                  <a16:creationId xmlns:a16="http://schemas.microsoft.com/office/drawing/2014/main" id="{0DEFF5DD-45E6-8EA7-9C04-33FAC21DD90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8" name="Freeform 476">
              <a:extLst>
                <a:ext uri="{FF2B5EF4-FFF2-40B4-BE49-F238E27FC236}">
                  <a16:creationId xmlns:a16="http://schemas.microsoft.com/office/drawing/2014/main" id="{EF73A593-9FC4-02E2-3E82-2DF477B2FBBC}"/>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9" name="Freeform 477">
              <a:extLst>
                <a:ext uri="{FF2B5EF4-FFF2-40B4-BE49-F238E27FC236}">
                  <a16:creationId xmlns:a16="http://schemas.microsoft.com/office/drawing/2014/main" id="{79B3AE7E-3C89-121F-29EB-0C4208193B98}"/>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0" name="Freeform 478">
              <a:extLst>
                <a:ext uri="{FF2B5EF4-FFF2-40B4-BE49-F238E27FC236}">
                  <a16:creationId xmlns:a16="http://schemas.microsoft.com/office/drawing/2014/main" id="{E804F749-A2F0-47DA-8640-57F4C58FEFD5}"/>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1" name="Freeform 479">
              <a:extLst>
                <a:ext uri="{FF2B5EF4-FFF2-40B4-BE49-F238E27FC236}">
                  <a16:creationId xmlns:a16="http://schemas.microsoft.com/office/drawing/2014/main" id="{618D882D-E8D3-7F96-1A60-C58819E55BE4}"/>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2" name="Freeform 480">
              <a:extLst>
                <a:ext uri="{FF2B5EF4-FFF2-40B4-BE49-F238E27FC236}">
                  <a16:creationId xmlns:a16="http://schemas.microsoft.com/office/drawing/2014/main" id="{F412CF5A-E0AC-8977-D422-EF17A40F54C9}"/>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3" name="Freeform 481">
              <a:extLst>
                <a:ext uri="{FF2B5EF4-FFF2-40B4-BE49-F238E27FC236}">
                  <a16:creationId xmlns:a16="http://schemas.microsoft.com/office/drawing/2014/main" id="{38828837-4FF9-DE84-C3F0-814BAE40455E}"/>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4" name="Freeform 482">
              <a:extLst>
                <a:ext uri="{FF2B5EF4-FFF2-40B4-BE49-F238E27FC236}">
                  <a16:creationId xmlns:a16="http://schemas.microsoft.com/office/drawing/2014/main" id="{8CF39963-DC5C-9F7D-6893-0C88C862D29E}"/>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5" name="Freeform 483">
              <a:extLst>
                <a:ext uri="{FF2B5EF4-FFF2-40B4-BE49-F238E27FC236}">
                  <a16:creationId xmlns:a16="http://schemas.microsoft.com/office/drawing/2014/main" id="{1E6D2E5A-8591-DE31-3676-16D18242EDBF}"/>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6" name="Freeform 484">
              <a:extLst>
                <a:ext uri="{FF2B5EF4-FFF2-40B4-BE49-F238E27FC236}">
                  <a16:creationId xmlns:a16="http://schemas.microsoft.com/office/drawing/2014/main" id="{ED57EA04-B140-CA56-D789-B5CF1C493974}"/>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7" name="Freeform 485">
              <a:extLst>
                <a:ext uri="{FF2B5EF4-FFF2-40B4-BE49-F238E27FC236}">
                  <a16:creationId xmlns:a16="http://schemas.microsoft.com/office/drawing/2014/main" id="{06FBAC61-B13B-D6BA-C7BE-61CFBB5DCA26}"/>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8" name="Freeform 486">
              <a:extLst>
                <a:ext uri="{FF2B5EF4-FFF2-40B4-BE49-F238E27FC236}">
                  <a16:creationId xmlns:a16="http://schemas.microsoft.com/office/drawing/2014/main" id="{AF4CF651-B6D8-6121-4AEE-4734DBC61F41}"/>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9" name="Freeform 487">
              <a:extLst>
                <a:ext uri="{FF2B5EF4-FFF2-40B4-BE49-F238E27FC236}">
                  <a16:creationId xmlns:a16="http://schemas.microsoft.com/office/drawing/2014/main" id="{D64BA9AF-6A7C-A98D-A398-40A0AF256425}"/>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0" name="Freeform 488">
              <a:extLst>
                <a:ext uri="{FF2B5EF4-FFF2-40B4-BE49-F238E27FC236}">
                  <a16:creationId xmlns:a16="http://schemas.microsoft.com/office/drawing/2014/main" id="{FA6A67E2-06EA-62B0-6C98-1C2E91075CFC}"/>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1" name="Freeform 489">
              <a:extLst>
                <a:ext uri="{FF2B5EF4-FFF2-40B4-BE49-F238E27FC236}">
                  <a16:creationId xmlns:a16="http://schemas.microsoft.com/office/drawing/2014/main" id="{E913A8CE-31BC-D691-F3B1-99DECF0BEA0E}"/>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2" name="Freeform 490">
              <a:extLst>
                <a:ext uri="{FF2B5EF4-FFF2-40B4-BE49-F238E27FC236}">
                  <a16:creationId xmlns:a16="http://schemas.microsoft.com/office/drawing/2014/main" id="{21F32767-1A72-17C6-D931-34D4A1AD216C}"/>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3" name="Freeform 491">
              <a:extLst>
                <a:ext uri="{FF2B5EF4-FFF2-40B4-BE49-F238E27FC236}">
                  <a16:creationId xmlns:a16="http://schemas.microsoft.com/office/drawing/2014/main" id="{C13616DD-F2C9-8BA2-4FAE-7DB3AFAECDAF}"/>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4" name="Freeform 492">
              <a:extLst>
                <a:ext uri="{FF2B5EF4-FFF2-40B4-BE49-F238E27FC236}">
                  <a16:creationId xmlns:a16="http://schemas.microsoft.com/office/drawing/2014/main" id="{A46720B2-F472-D66A-9F14-1F607FB5894C}"/>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5" name="Freeform 493">
              <a:extLst>
                <a:ext uri="{FF2B5EF4-FFF2-40B4-BE49-F238E27FC236}">
                  <a16:creationId xmlns:a16="http://schemas.microsoft.com/office/drawing/2014/main" id="{E77D4843-E546-D554-DB69-8677F7418806}"/>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6" name="Freeform 494">
              <a:extLst>
                <a:ext uri="{FF2B5EF4-FFF2-40B4-BE49-F238E27FC236}">
                  <a16:creationId xmlns:a16="http://schemas.microsoft.com/office/drawing/2014/main" id="{E1BBFA6A-2456-C388-65EA-DA4BD9E43F0E}"/>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7" name="Freeform 495">
              <a:extLst>
                <a:ext uri="{FF2B5EF4-FFF2-40B4-BE49-F238E27FC236}">
                  <a16:creationId xmlns:a16="http://schemas.microsoft.com/office/drawing/2014/main" id="{7B1AA464-D75D-2125-9A17-FA5DF180C044}"/>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8" name="Freeform 496">
              <a:extLst>
                <a:ext uri="{FF2B5EF4-FFF2-40B4-BE49-F238E27FC236}">
                  <a16:creationId xmlns:a16="http://schemas.microsoft.com/office/drawing/2014/main" id="{D2D891FF-DB8E-FC72-ABE4-86C53B348D04}"/>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9" name="Freeform 497">
              <a:extLst>
                <a:ext uri="{FF2B5EF4-FFF2-40B4-BE49-F238E27FC236}">
                  <a16:creationId xmlns:a16="http://schemas.microsoft.com/office/drawing/2014/main" id="{5FB56282-FFE4-1E7E-0172-62845FEB0FBA}"/>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0" name="Freeform 498">
              <a:extLst>
                <a:ext uri="{FF2B5EF4-FFF2-40B4-BE49-F238E27FC236}">
                  <a16:creationId xmlns:a16="http://schemas.microsoft.com/office/drawing/2014/main" id="{837767CF-F77F-4FE0-31A7-9F5EA92E8636}"/>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1" name="Freeform 499">
              <a:extLst>
                <a:ext uri="{FF2B5EF4-FFF2-40B4-BE49-F238E27FC236}">
                  <a16:creationId xmlns:a16="http://schemas.microsoft.com/office/drawing/2014/main" id="{8FABC06E-0917-7B81-44FD-5F7DA03A3A6D}"/>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2" name="Freeform 500">
              <a:extLst>
                <a:ext uri="{FF2B5EF4-FFF2-40B4-BE49-F238E27FC236}">
                  <a16:creationId xmlns:a16="http://schemas.microsoft.com/office/drawing/2014/main" id="{161D2CBC-153A-9853-DEEA-6A4ADE131E17}"/>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3" name="Freeform 501">
              <a:extLst>
                <a:ext uri="{FF2B5EF4-FFF2-40B4-BE49-F238E27FC236}">
                  <a16:creationId xmlns:a16="http://schemas.microsoft.com/office/drawing/2014/main" id="{6E83499C-6978-D889-38B8-905CFD253677}"/>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4" name="Freeform 502">
              <a:extLst>
                <a:ext uri="{FF2B5EF4-FFF2-40B4-BE49-F238E27FC236}">
                  <a16:creationId xmlns:a16="http://schemas.microsoft.com/office/drawing/2014/main" id="{FF91A76A-1B42-F437-622E-A767CA68946C}"/>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5" name="Freeform 503">
              <a:extLst>
                <a:ext uri="{FF2B5EF4-FFF2-40B4-BE49-F238E27FC236}">
                  <a16:creationId xmlns:a16="http://schemas.microsoft.com/office/drawing/2014/main" id="{5A543CF3-8939-C9EE-AEF7-E004B2D6DF19}"/>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6" name="Freeform 504">
              <a:extLst>
                <a:ext uri="{FF2B5EF4-FFF2-40B4-BE49-F238E27FC236}">
                  <a16:creationId xmlns:a16="http://schemas.microsoft.com/office/drawing/2014/main" id="{D50B2F29-A774-B5CF-D0FA-8CD7FECFF132}"/>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7" name="Freeform 505">
              <a:extLst>
                <a:ext uri="{FF2B5EF4-FFF2-40B4-BE49-F238E27FC236}">
                  <a16:creationId xmlns:a16="http://schemas.microsoft.com/office/drawing/2014/main" id="{DA2686A6-7ABB-A74E-4086-58BC98F4EA82}"/>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8" name="Freeform 506">
              <a:extLst>
                <a:ext uri="{FF2B5EF4-FFF2-40B4-BE49-F238E27FC236}">
                  <a16:creationId xmlns:a16="http://schemas.microsoft.com/office/drawing/2014/main" id="{53A8E4C4-375E-3DE4-15C8-91E2BC06F126}"/>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9" name="Freeform 507">
              <a:extLst>
                <a:ext uri="{FF2B5EF4-FFF2-40B4-BE49-F238E27FC236}">
                  <a16:creationId xmlns:a16="http://schemas.microsoft.com/office/drawing/2014/main" id="{C13EB3FF-AA69-DC03-C4D5-598FBEB23F18}"/>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0" name="Freeform 508">
              <a:extLst>
                <a:ext uri="{FF2B5EF4-FFF2-40B4-BE49-F238E27FC236}">
                  <a16:creationId xmlns:a16="http://schemas.microsoft.com/office/drawing/2014/main" id="{E743C699-6DD9-EAAC-3C86-DDB51DA11263}"/>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1" name="Freeform 509">
              <a:extLst>
                <a:ext uri="{FF2B5EF4-FFF2-40B4-BE49-F238E27FC236}">
                  <a16:creationId xmlns:a16="http://schemas.microsoft.com/office/drawing/2014/main" id="{7031F2E7-2B64-7470-4CFB-82CAE8769B4F}"/>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2" name="Freeform 510">
              <a:extLst>
                <a:ext uri="{FF2B5EF4-FFF2-40B4-BE49-F238E27FC236}">
                  <a16:creationId xmlns:a16="http://schemas.microsoft.com/office/drawing/2014/main" id="{D46AC4DE-AB03-1648-447A-6907B30B5349}"/>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3" name="Freeform 511">
              <a:extLst>
                <a:ext uri="{FF2B5EF4-FFF2-40B4-BE49-F238E27FC236}">
                  <a16:creationId xmlns:a16="http://schemas.microsoft.com/office/drawing/2014/main" id="{06653A72-5F86-92FC-A1DF-3F805E5D09CC}"/>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4" name="Freeform 512">
              <a:extLst>
                <a:ext uri="{FF2B5EF4-FFF2-40B4-BE49-F238E27FC236}">
                  <a16:creationId xmlns:a16="http://schemas.microsoft.com/office/drawing/2014/main" id="{BF1C09FC-81D4-CBA3-5F6A-98E73719E5DB}"/>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5" name="Freeform 513">
              <a:extLst>
                <a:ext uri="{FF2B5EF4-FFF2-40B4-BE49-F238E27FC236}">
                  <a16:creationId xmlns:a16="http://schemas.microsoft.com/office/drawing/2014/main" id="{F1D66F10-B231-E4B8-456C-0C41D087FA9B}"/>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6" name="Freeform 514">
              <a:extLst>
                <a:ext uri="{FF2B5EF4-FFF2-40B4-BE49-F238E27FC236}">
                  <a16:creationId xmlns:a16="http://schemas.microsoft.com/office/drawing/2014/main" id="{8981D947-E914-71B2-F3DA-01EF41E9EED1}"/>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7" name="Freeform 515">
              <a:extLst>
                <a:ext uri="{FF2B5EF4-FFF2-40B4-BE49-F238E27FC236}">
                  <a16:creationId xmlns:a16="http://schemas.microsoft.com/office/drawing/2014/main" id="{C63DCC58-40D7-10CD-CA24-A900384DE9E2}"/>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8" name="Freeform 516">
              <a:extLst>
                <a:ext uri="{FF2B5EF4-FFF2-40B4-BE49-F238E27FC236}">
                  <a16:creationId xmlns:a16="http://schemas.microsoft.com/office/drawing/2014/main" id="{EA8017AF-6C10-37F8-8854-E40F40AC19AD}"/>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9" name="Freeform 517">
              <a:extLst>
                <a:ext uri="{FF2B5EF4-FFF2-40B4-BE49-F238E27FC236}">
                  <a16:creationId xmlns:a16="http://schemas.microsoft.com/office/drawing/2014/main" id="{CA7128CB-F1A5-C303-0B4F-6241CC896D18}"/>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0" name="Freeform 518">
              <a:extLst>
                <a:ext uri="{FF2B5EF4-FFF2-40B4-BE49-F238E27FC236}">
                  <a16:creationId xmlns:a16="http://schemas.microsoft.com/office/drawing/2014/main" id="{679686DE-8731-1421-C48F-2947B7FF3170}"/>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1" name="Freeform 519">
              <a:extLst>
                <a:ext uri="{FF2B5EF4-FFF2-40B4-BE49-F238E27FC236}">
                  <a16:creationId xmlns:a16="http://schemas.microsoft.com/office/drawing/2014/main" id="{5C05F1FD-4292-1D4A-9CBB-EB6BC3469D4E}"/>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2" name="Freeform 520">
              <a:extLst>
                <a:ext uri="{FF2B5EF4-FFF2-40B4-BE49-F238E27FC236}">
                  <a16:creationId xmlns:a16="http://schemas.microsoft.com/office/drawing/2014/main" id="{346D3ABC-C579-5D86-8EDC-3A980D4C84A5}"/>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3" name="Freeform 521">
              <a:extLst>
                <a:ext uri="{FF2B5EF4-FFF2-40B4-BE49-F238E27FC236}">
                  <a16:creationId xmlns:a16="http://schemas.microsoft.com/office/drawing/2014/main" id="{67AE586E-0013-63AA-AE85-B124C312D5BA}"/>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4" name="Freeform 522">
              <a:extLst>
                <a:ext uri="{FF2B5EF4-FFF2-40B4-BE49-F238E27FC236}">
                  <a16:creationId xmlns:a16="http://schemas.microsoft.com/office/drawing/2014/main" id="{60632A8C-5905-412E-D750-E397425DD980}"/>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5" name="Rectangle 523">
              <a:extLst>
                <a:ext uri="{FF2B5EF4-FFF2-40B4-BE49-F238E27FC236}">
                  <a16:creationId xmlns:a16="http://schemas.microsoft.com/office/drawing/2014/main" id="{FE043459-6F96-B470-89CC-9988181245D6}"/>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656" name="Freeform 524">
              <a:extLst>
                <a:ext uri="{FF2B5EF4-FFF2-40B4-BE49-F238E27FC236}">
                  <a16:creationId xmlns:a16="http://schemas.microsoft.com/office/drawing/2014/main" id="{0F37840B-7871-232F-9080-D4B8F6F42253}"/>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7" name="Freeform 525">
              <a:extLst>
                <a:ext uri="{FF2B5EF4-FFF2-40B4-BE49-F238E27FC236}">
                  <a16:creationId xmlns:a16="http://schemas.microsoft.com/office/drawing/2014/main" id="{EB70EB82-089D-690D-34A4-57E8CB1A4F6E}"/>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8" name="Freeform 526">
              <a:extLst>
                <a:ext uri="{FF2B5EF4-FFF2-40B4-BE49-F238E27FC236}">
                  <a16:creationId xmlns:a16="http://schemas.microsoft.com/office/drawing/2014/main" id="{E0046566-FE0F-75BC-C540-AD961E9AEAA4}"/>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9" name="Freeform 527">
              <a:extLst>
                <a:ext uri="{FF2B5EF4-FFF2-40B4-BE49-F238E27FC236}">
                  <a16:creationId xmlns:a16="http://schemas.microsoft.com/office/drawing/2014/main" id="{ED42483B-2B0D-76D1-FF8B-830FD4671147}"/>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0" name="Freeform 528">
              <a:extLst>
                <a:ext uri="{FF2B5EF4-FFF2-40B4-BE49-F238E27FC236}">
                  <a16:creationId xmlns:a16="http://schemas.microsoft.com/office/drawing/2014/main" id="{538F55AD-48DC-0CAC-2F0A-2E6CD6A1F46B}"/>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1" name="Freeform 529">
              <a:extLst>
                <a:ext uri="{FF2B5EF4-FFF2-40B4-BE49-F238E27FC236}">
                  <a16:creationId xmlns:a16="http://schemas.microsoft.com/office/drawing/2014/main" id="{4BED762B-AAC3-21F9-C8EB-DF5CF4D94506}"/>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2" name="Freeform 530">
              <a:extLst>
                <a:ext uri="{FF2B5EF4-FFF2-40B4-BE49-F238E27FC236}">
                  <a16:creationId xmlns:a16="http://schemas.microsoft.com/office/drawing/2014/main" id="{C886A79D-7C09-F8F8-5B25-BBB9B1774769}"/>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3" name="Freeform 531">
              <a:extLst>
                <a:ext uri="{FF2B5EF4-FFF2-40B4-BE49-F238E27FC236}">
                  <a16:creationId xmlns:a16="http://schemas.microsoft.com/office/drawing/2014/main" id="{FA6BCAD6-F4D5-4EC9-30F4-9C4039388A8E}"/>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4" name="Freeform 532">
              <a:extLst>
                <a:ext uri="{FF2B5EF4-FFF2-40B4-BE49-F238E27FC236}">
                  <a16:creationId xmlns:a16="http://schemas.microsoft.com/office/drawing/2014/main" id="{B6E3BE5B-8E60-1DD3-8ACF-9FB125BAF3B5}"/>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5" name="Freeform 533">
              <a:extLst>
                <a:ext uri="{FF2B5EF4-FFF2-40B4-BE49-F238E27FC236}">
                  <a16:creationId xmlns:a16="http://schemas.microsoft.com/office/drawing/2014/main" id="{62BCAC1A-BE14-5B4D-F5CF-A854B8AC9990}"/>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6" name="Freeform 534">
              <a:extLst>
                <a:ext uri="{FF2B5EF4-FFF2-40B4-BE49-F238E27FC236}">
                  <a16:creationId xmlns:a16="http://schemas.microsoft.com/office/drawing/2014/main" id="{A1E04A01-6F13-D628-EFA0-07BDD8B7BCD1}"/>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7" name="Freeform 535">
              <a:extLst>
                <a:ext uri="{FF2B5EF4-FFF2-40B4-BE49-F238E27FC236}">
                  <a16:creationId xmlns:a16="http://schemas.microsoft.com/office/drawing/2014/main" id="{0808348C-AC62-CE72-E2D1-2F005396D6AC}"/>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8" name="Freeform 536">
              <a:extLst>
                <a:ext uri="{FF2B5EF4-FFF2-40B4-BE49-F238E27FC236}">
                  <a16:creationId xmlns:a16="http://schemas.microsoft.com/office/drawing/2014/main" id="{1199C6FA-499F-ECDE-C3C7-708B79E2D550}"/>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9" name="Freeform 537">
              <a:extLst>
                <a:ext uri="{FF2B5EF4-FFF2-40B4-BE49-F238E27FC236}">
                  <a16:creationId xmlns:a16="http://schemas.microsoft.com/office/drawing/2014/main" id="{0521E1F7-DDF1-2E92-3929-7AFEE5DD37B9}"/>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0" name="Freeform 538">
              <a:extLst>
                <a:ext uri="{FF2B5EF4-FFF2-40B4-BE49-F238E27FC236}">
                  <a16:creationId xmlns:a16="http://schemas.microsoft.com/office/drawing/2014/main" id="{4D91C79C-D5D2-0479-B9B4-6DD3FD3FC600}"/>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1" name="Freeform 539">
              <a:extLst>
                <a:ext uri="{FF2B5EF4-FFF2-40B4-BE49-F238E27FC236}">
                  <a16:creationId xmlns:a16="http://schemas.microsoft.com/office/drawing/2014/main" id="{255433E8-BFD0-AA44-4566-866620EAFAB8}"/>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2" name="Freeform 540">
              <a:extLst>
                <a:ext uri="{FF2B5EF4-FFF2-40B4-BE49-F238E27FC236}">
                  <a16:creationId xmlns:a16="http://schemas.microsoft.com/office/drawing/2014/main" id="{78A6840E-FB0F-22A9-65CF-2184AD6B7E89}"/>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3" name="Freeform 541">
              <a:extLst>
                <a:ext uri="{FF2B5EF4-FFF2-40B4-BE49-F238E27FC236}">
                  <a16:creationId xmlns:a16="http://schemas.microsoft.com/office/drawing/2014/main" id="{73456B88-224D-49A8-1766-185964EEEEE8}"/>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4" name="Freeform 542">
              <a:extLst>
                <a:ext uri="{FF2B5EF4-FFF2-40B4-BE49-F238E27FC236}">
                  <a16:creationId xmlns:a16="http://schemas.microsoft.com/office/drawing/2014/main" id="{D4B7B9F3-C09B-DE26-E918-E1E0403BB1E4}"/>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5" name="Freeform 543">
              <a:extLst>
                <a:ext uri="{FF2B5EF4-FFF2-40B4-BE49-F238E27FC236}">
                  <a16:creationId xmlns:a16="http://schemas.microsoft.com/office/drawing/2014/main" id="{6801862C-ECBD-5B9F-A794-59BB0202D1CC}"/>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6" name="Freeform 544">
              <a:extLst>
                <a:ext uri="{FF2B5EF4-FFF2-40B4-BE49-F238E27FC236}">
                  <a16:creationId xmlns:a16="http://schemas.microsoft.com/office/drawing/2014/main" id="{C402EF4A-E3D5-78D3-699B-9E729A40F442}"/>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7" name="Freeform 545">
              <a:extLst>
                <a:ext uri="{FF2B5EF4-FFF2-40B4-BE49-F238E27FC236}">
                  <a16:creationId xmlns:a16="http://schemas.microsoft.com/office/drawing/2014/main" id="{B674ADA7-0AF3-F7D1-62B8-D431A5F81B01}"/>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8" name="Freeform 546">
              <a:extLst>
                <a:ext uri="{FF2B5EF4-FFF2-40B4-BE49-F238E27FC236}">
                  <a16:creationId xmlns:a16="http://schemas.microsoft.com/office/drawing/2014/main" id="{6C581799-13C4-2444-E1BB-58017D583545}"/>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9" name="Freeform 547">
              <a:extLst>
                <a:ext uri="{FF2B5EF4-FFF2-40B4-BE49-F238E27FC236}">
                  <a16:creationId xmlns:a16="http://schemas.microsoft.com/office/drawing/2014/main" id="{652A6776-CC19-532B-C54B-55305C5C1CA1}"/>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0" name="Freeform 548">
              <a:extLst>
                <a:ext uri="{FF2B5EF4-FFF2-40B4-BE49-F238E27FC236}">
                  <a16:creationId xmlns:a16="http://schemas.microsoft.com/office/drawing/2014/main" id="{AE0F6273-CBD2-D536-7F37-F63F52ED76C7}"/>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1" name="Freeform 549">
              <a:extLst>
                <a:ext uri="{FF2B5EF4-FFF2-40B4-BE49-F238E27FC236}">
                  <a16:creationId xmlns:a16="http://schemas.microsoft.com/office/drawing/2014/main" id="{DE5FB6C9-99F9-3A42-13F8-FE0DCB7FA0B8}"/>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2" name="Freeform 550">
              <a:extLst>
                <a:ext uri="{FF2B5EF4-FFF2-40B4-BE49-F238E27FC236}">
                  <a16:creationId xmlns:a16="http://schemas.microsoft.com/office/drawing/2014/main" id="{C6EC3F71-3FDF-8D19-C4D6-E24C6AE241A8}"/>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3" name="Freeform 551">
              <a:extLst>
                <a:ext uri="{FF2B5EF4-FFF2-40B4-BE49-F238E27FC236}">
                  <a16:creationId xmlns:a16="http://schemas.microsoft.com/office/drawing/2014/main" id="{B641087C-CE04-3ADD-2D22-32CE4B53D20F}"/>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4" name="Freeform 552">
              <a:extLst>
                <a:ext uri="{FF2B5EF4-FFF2-40B4-BE49-F238E27FC236}">
                  <a16:creationId xmlns:a16="http://schemas.microsoft.com/office/drawing/2014/main" id="{B19E0436-4008-837A-B13B-FCFEB22F45CF}"/>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5" name="Freeform 553">
              <a:extLst>
                <a:ext uri="{FF2B5EF4-FFF2-40B4-BE49-F238E27FC236}">
                  <a16:creationId xmlns:a16="http://schemas.microsoft.com/office/drawing/2014/main" id="{47ECF038-396B-D4C0-3F9B-684930E1253F}"/>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6" name="Freeform 554">
              <a:extLst>
                <a:ext uri="{FF2B5EF4-FFF2-40B4-BE49-F238E27FC236}">
                  <a16:creationId xmlns:a16="http://schemas.microsoft.com/office/drawing/2014/main" id="{0401381D-A39D-756E-C882-7F93D08EBAB7}"/>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7" name="Freeform 555">
              <a:extLst>
                <a:ext uri="{FF2B5EF4-FFF2-40B4-BE49-F238E27FC236}">
                  <a16:creationId xmlns:a16="http://schemas.microsoft.com/office/drawing/2014/main" id="{071E439B-3817-DD72-4824-2CB3341192D1}"/>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8" name="Freeform 556">
              <a:extLst>
                <a:ext uri="{FF2B5EF4-FFF2-40B4-BE49-F238E27FC236}">
                  <a16:creationId xmlns:a16="http://schemas.microsoft.com/office/drawing/2014/main" id="{ED5D0953-1385-75F9-B396-95C111FB751D}"/>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9" name="Freeform 557">
              <a:extLst>
                <a:ext uri="{FF2B5EF4-FFF2-40B4-BE49-F238E27FC236}">
                  <a16:creationId xmlns:a16="http://schemas.microsoft.com/office/drawing/2014/main" id="{DFEC9DC9-2B4E-B258-545E-5C34FAEADD16}"/>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0" name="Freeform 558">
              <a:extLst>
                <a:ext uri="{FF2B5EF4-FFF2-40B4-BE49-F238E27FC236}">
                  <a16:creationId xmlns:a16="http://schemas.microsoft.com/office/drawing/2014/main" id="{5E773A49-4641-5C08-A3C8-CA4A84437372}"/>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1" name="Freeform 559">
              <a:extLst>
                <a:ext uri="{FF2B5EF4-FFF2-40B4-BE49-F238E27FC236}">
                  <a16:creationId xmlns:a16="http://schemas.microsoft.com/office/drawing/2014/main" id="{ACE2DDD3-3815-6BF1-43C2-7C20E148D681}"/>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2" name="Freeform 560">
              <a:extLst>
                <a:ext uri="{FF2B5EF4-FFF2-40B4-BE49-F238E27FC236}">
                  <a16:creationId xmlns:a16="http://schemas.microsoft.com/office/drawing/2014/main" id="{ACD5F970-890B-8D89-41C2-0100D958FACB}"/>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3" name="Freeform 561">
              <a:extLst>
                <a:ext uri="{FF2B5EF4-FFF2-40B4-BE49-F238E27FC236}">
                  <a16:creationId xmlns:a16="http://schemas.microsoft.com/office/drawing/2014/main" id="{1099768F-B7DC-083E-9D1C-857D913C0E8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4" name="Freeform 562">
              <a:extLst>
                <a:ext uri="{FF2B5EF4-FFF2-40B4-BE49-F238E27FC236}">
                  <a16:creationId xmlns:a16="http://schemas.microsoft.com/office/drawing/2014/main" id="{54460AB2-7EED-A19E-BD8A-AFD3C437F51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5" name="Freeform 563">
              <a:extLst>
                <a:ext uri="{FF2B5EF4-FFF2-40B4-BE49-F238E27FC236}">
                  <a16:creationId xmlns:a16="http://schemas.microsoft.com/office/drawing/2014/main" id="{A1CE13C6-618B-83C1-8066-8830403D8AB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6" name="Freeform 564">
              <a:extLst>
                <a:ext uri="{FF2B5EF4-FFF2-40B4-BE49-F238E27FC236}">
                  <a16:creationId xmlns:a16="http://schemas.microsoft.com/office/drawing/2014/main" id="{56575DBC-6C5C-BAFC-5E55-7AD3430CC637}"/>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7" name="Freeform 565">
              <a:extLst>
                <a:ext uri="{FF2B5EF4-FFF2-40B4-BE49-F238E27FC236}">
                  <a16:creationId xmlns:a16="http://schemas.microsoft.com/office/drawing/2014/main" id="{DDBC4D94-9523-8A1D-609F-4432E3B9AD3E}"/>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8" name="Freeform 566">
              <a:extLst>
                <a:ext uri="{FF2B5EF4-FFF2-40B4-BE49-F238E27FC236}">
                  <a16:creationId xmlns:a16="http://schemas.microsoft.com/office/drawing/2014/main" id="{414D204D-960F-D5A8-0CA9-FB6D7330CB54}"/>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9" name="Freeform 567">
              <a:extLst>
                <a:ext uri="{FF2B5EF4-FFF2-40B4-BE49-F238E27FC236}">
                  <a16:creationId xmlns:a16="http://schemas.microsoft.com/office/drawing/2014/main" id="{D2E85CD4-567E-572F-8BB6-47FD99F2C684}"/>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0" name="Freeform 568">
              <a:extLst>
                <a:ext uri="{FF2B5EF4-FFF2-40B4-BE49-F238E27FC236}">
                  <a16:creationId xmlns:a16="http://schemas.microsoft.com/office/drawing/2014/main" id="{8D586B93-3FC3-DEFD-6D54-9C84757393C8}"/>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1" name="Freeform 569">
              <a:extLst>
                <a:ext uri="{FF2B5EF4-FFF2-40B4-BE49-F238E27FC236}">
                  <a16:creationId xmlns:a16="http://schemas.microsoft.com/office/drawing/2014/main" id="{4A054C53-B628-CBB6-9434-F3BFFE4C0B8C}"/>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2" name="Freeform 570">
              <a:extLst>
                <a:ext uri="{FF2B5EF4-FFF2-40B4-BE49-F238E27FC236}">
                  <a16:creationId xmlns:a16="http://schemas.microsoft.com/office/drawing/2014/main" id="{ACD79277-CFAA-E9A7-75F3-E0E0F4394F5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3" name="Freeform 571">
              <a:extLst>
                <a:ext uri="{FF2B5EF4-FFF2-40B4-BE49-F238E27FC236}">
                  <a16:creationId xmlns:a16="http://schemas.microsoft.com/office/drawing/2014/main" id="{D4B8D52E-7544-024F-3D67-0E83E815696B}"/>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4" name="Freeform 572">
              <a:extLst>
                <a:ext uri="{FF2B5EF4-FFF2-40B4-BE49-F238E27FC236}">
                  <a16:creationId xmlns:a16="http://schemas.microsoft.com/office/drawing/2014/main" id="{BF5F146F-E693-8392-1E0D-462314E530B0}"/>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5" name="Freeform 573">
              <a:extLst>
                <a:ext uri="{FF2B5EF4-FFF2-40B4-BE49-F238E27FC236}">
                  <a16:creationId xmlns:a16="http://schemas.microsoft.com/office/drawing/2014/main" id="{9875B622-EFE2-7130-5246-91CD478951EC}"/>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6" name="Freeform 574">
              <a:extLst>
                <a:ext uri="{FF2B5EF4-FFF2-40B4-BE49-F238E27FC236}">
                  <a16:creationId xmlns:a16="http://schemas.microsoft.com/office/drawing/2014/main" id="{2669F781-4D1D-762A-250A-B00EF4D39E7A}"/>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7" name="Freeform 575">
              <a:extLst>
                <a:ext uri="{FF2B5EF4-FFF2-40B4-BE49-F238E27FC236}">
                  <a16:creationId xmlns:a16="http://schemas.microsoft.com/office/drawing/2014/main" id="{607F1C23-6F4D-2863-770B-C7A5C036FB33}"/>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8" name="Freeform 576">
              <a:extLst>
                <a:ext uri="{FF2B5EF4-FFF2-40B4-BE49-F238E27FC236}">
                  <a16:creationId xmlns:a16="http://schemas.microsoft.com/office/drawing/2014/main" id="{870FC668-CD11-9DD4-BFD2-7033F4F6B1D9}"/>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9" name="Freeform 577">
              <a:extLst>
                <a:ext uri="{FF2B5EF4-FFF2-40B4-BE49-F238E27FC236}">
                  <a16:creationId xmlns:a16="http://schemas.microsoft.com/office/drawing/2014/main" id="{E7BC01B6-3C49-E574-1234-17CD34F05247}"/>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0" name="Freeform 578">
              <a:extLst>
                <a:ext uri="{FF2B5EF4-FFF2-40B4-BE49-F238E27FC236}">
                  <a16:creationId xmlns:a16="http://schemas.microsoft.com/office/drawing/2014/main" id="{530E3947-5D62-6E99-2D9F-0ECCAABF12C2}"/>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1" name="Freeform 579">
              <a:extLst>
                <a:ext uri="{FF2B5EF4-FFF2-40B4-BE49-F238E27FC236}">
                  <a16:creationId xmlns:a16="http://schemas.microsoft.com/office/drawing/2014/main" id="{32216A7B-DD2A-1073-4BAF-947DFBCE9669}"/>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2" name="Freeform 580">
              <a:extLst>
                <a:ext uri="{FF2B5EF4-FFF2-40B4-BE49-F238E27FC236}">
                  <a16:creationId xmlns:a16="http://schemas.microsoft.com/office/drawing/2014/main" id="{D0C2B625-BB0A-FA30-833D-6FBF58E73486}"/>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3" name="Freeform 581">
              <a:extLst>
                <a:ext uri="{FF2B5EF4-FFF2-40B4-BE49-F238E27FC236}">
                  <a16:creationId xmlns:a16="http://schemas.microsoft.com/office/drawing/2014/main" id="{173BAB94-EC9B-0714-6336-1A3B7BDBB45B}"/>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4" name="Freeform 582">
              <a:extLst>
                <a:ext uri="{FF2B5EF4-FFF2-40B4-BE49-F238E27FC236}">
                  <a16:creationId xmlns:a16="http://schemas.microsoft.com/office/drawing/2014/main" id="{3A465DF7-943D-FD05-30D8-B7366CF99E24}"/>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5" name="Freeform 583">
              <a:extLst>
                <a:ext uri="{FF2B5EF4-FFF2-40B4-BE49-F238E27FC236}">
                  <a16:creationId xmlns:a16="http://schemas.microsoft.com/office/drawing/2014/main" id="{CFC66CEB-9740-5373-CE5F-34F7E05F6BC2}"/>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6" name="Freeform 584">
              <a:extLst>
                <a:ext uri="{FF2B5EF4-FFF2-40B4-BE49-F238E27FC236}">
                  <a16:creationId xmlns:a16="http://schemas.microsoft.com/office/drawing/2014/main" id="{606EBCB9-FFB2-E1E1-F479-15EB4B6AA5CA}"/>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7" name="Freeform 585">
              <a:extLst>
                <a:ext uri="{FF2B5EF4-FFF2-40B4-BE49-F238E27FC236}">
                  <a16:creationId xmlns:a16="http://schemas.microsoft.com/office/drawing/2014/main" id="{226F2EC4-3E6F-4EE7-C03E-8B2F33715425}"/>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8" name="Freeform 586">
              <a:extLst>
                <a:ext uri="{FF2B5EF4-FFF2-40B4-BE49-F238E27FC236}">
                  <a16:creationId xmlns:a16="http://schemas.microsoft.com/office/drawing/2014/main" id="{D13DEDE3-9C91-A4FA-5654-151E37B05C77}"/>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9" name="Freeform 587">
              <a:extLst>
                <a:ext uri="{FF2B5EF4-FFF2-40B4-BE49-F238E27FC236}">
                  <a16:creationId xmlns:a16="http://schemas.microsoft.com/office/drawing/2014/main" id="{EF3D6624-9029-C41B-4A00-FE4EA1033FAE}"/>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0" name="Freeform 588">
              <a:extLst>
                <a:ext uri="{FF2B5EF4-FFF2-40B4-BE49-F238E27FC236}">
                  <a16:creationId xmlns:a16="http://schemas.microsoft.com/office/drawing/2014/main" id="{52A30D19-0782-2289-42E5-E3027298F110}"/>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1" name="Freeform 589">
              <a:extLst>
                <a:ext uri="{FF2B5EF4-FFF2-40B4-BE49-F238E27FC236}">
                  <a16:creationId xmlns:a16="http://schemas.microsoft.com/office/drawing/2014/main" id="{F957CB92-2F6E-411A-D20D-8D7EF6BEFB5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2" name="Freeform 590">
              <a:extLst>
                <a:ext uri="{FF2B5EF4-FFF2-40B4-BE49-F238E27FC236}">
                  <a16:creationId xmlns:a16="http://schemas.microsoft.com/office/drawing/2014/main" id="{E2F7AE5D-1A7F-7092-48BA-BB4C8740D425}"/>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3" name="Freeform 591">
              <a:extLst>
                <a:ext uri="{FF2B5EF4-FFF2-40B4-BE49-F238E27FC236}">
                  <a16:creationId xmlns:a16="http://schemas.microsoft.com/office/drawing/2014/main" id="{20588F6B-8C09-8C77-0CEF-3891005A629F}"/>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4" name="Freeform 592">
              <a:extLst>
                <a:ext uri="{FF2B5EF4-FFF2-40B4-BE49-F238E27FC236}">
                  <a16:creationId xmlns:a16="http://schemas.microsoft.com/office/drawing/2014/main" id="{A57086D3-AEC4-3F23-6E18-4EB5A97C6C1C}"/>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5" name="Freeform 593">
              <a:extLst>
                <a:ext uri="{FF2B5EF4-FFF2-40B4-BE49-F238E27FC236}">
                  <a16:creationId xmlns:a16="http://schemas.microsoft.com/office/drawing/2014/main" id="{B6CE1EE7-F79D-C05B-DFEB-A2F55610E13C}"/>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6" name="Freeform 594">
              <a:extLst>
                <a:ext uri="{FF2B5EF4-FFF2-40B4-BE49-F238E27FC236}">
                  <a16:creationId xmlns:a16="http://schemas.microsoft.com/office/drawing/2014/main" id="{F1DE3574-45A6-8AC1-C80B-753B46D68070}"/>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7" name="Freeform 595">
              <a:extLst>
                <a:ext uri="{FF2B5EF4-FFF2-40B4-BE49-F238E27FC236}">
                  <a16:creationId xmlns:a16="http://schemas.microsoft.com/office/drawing/2014/main" id="{682E3319-DC90-470B-805C-A7878AACA0F9}"/>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8" name="Freeform 596">
              <a:extLst>
                <a:ext uri="{FF2B5EF4-FFF2-40B4-BE49-F238E27FC236}">
                  <a16:creationId xmlns:a16="http://schemas.microsoft.com/office/drawing/2014/main" id="{A74FB54B-BB19-6781-F7E6-ED1F39759F11}"/>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9" name="Freeform 597">
              <a:extLst>
                <a:ext uri="{FF2B5EF4-FFF2-40B4-BE49-F238E27FC236}">
                  <a16:creationId xmlns:a16="http://schemas.microsoft.com/office/drawing/2014/main" id="{2B2124AF-7A02-7AF8-534E-1BD410E09100}"/>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0" name="Freeform 598">
              <a:extLst>
                <a:ext uri="{FF2B5EF4-FFF2-40B4-BE49-F238E27FC236}">
                  <a16:creationId xmlns:a16="http://schemas.microsoft.com/office/drawing/2014/main" id="{0B06F77C-A937-0189-73B3-0DDAF57AE566}"/>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1" name="Freeform 599">
              <a:extLst>
                <a:ext uri="{FF2B5EF4-FFF2-40B4-BE49-F238E27FC236}">
                  <a16:creationId xmlns:a16="http://schemas.microsoft.com/office/drawing/2014/main" id="{4DECD5AC-A83A-146E-20BD-C920B05BDAB1}"/>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2" name="Freeform 600">
              <a:extLst>
                <a:ext uri="{FF2B5EF4-FFF2-40B4-BE49-F238E27FC236}">
                  <a16:creationId xmlns:a16="http://schemas.microsoft.com/office/drawing/2014/main" id="{8A25761A-FEA3-E580-9457-E490ACDC6050}"/>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3" name="Freeform 601">
              <a:extLst>
                <a:ext uri="{FF2B5EF4-FFF2-40B4-BE49-F238E27FC236}">
                  <a16:creationId xmlns:a16="http://schemas.microsoft.com/office/drawing/2014/main" id="{BE4F3913-B1A3-83BF-54C6-C5AF32E3E916}"/>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4" name="Freeform 602">
              <a:extLst>
                <a:ext uri="{FF2B5EF4-FFF2-40B4-BE49-F238E27FC236}">
                  <a16:creationId xmlns:a16="http://schemas.microsoft.com/office/drawing/2014/main" id="{D03F4855-961F-F458-B809-22A6DC1ECD18}"/>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5" name="Freeform 603">
              <a:extLst>
                <a:ext uri="{FF2B5EF4-FFF2-40B4-BE49-F238E27FC236}">
                  <a16:creationId xmlns:a16="http://schemas.microsoft.com/office/drawing/2014/main" id="{82B77A91-ABCD-7EA8-2F45-838B6A40DD52}"/>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6" name="Freeform 604">
              <a:extLst>
                <a:ext uri="{FF2B5EF4-FFF2-40B4-BE49-F238E27FC236}">
                  <a16:creationId xmlns:a16="http://schemas.microsoft.com/office/drawing/2014/main" id="{E3B1C62D-7F55-633C-4BE3-9B27A5435067}"/>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7" name="Freeform 605">
              <a:extLst>
                <a:ext uri="{FF2B5EF4-FFF2-40B4-BE49-F238E27FC236}">
                  <a16:creationId xmlns:a16="http://schemas.microsoft.com/office/drawing/2014/main" id="{3BC34F58-45F4-00C2-A1D1-CEE48D27D497}"/>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8" name="Freeform 606">
              <a:extLst>
                <a:ext uri="{FF2B5EF4-FFF2-40B4-BE49-F238E27FC236}">
                  <a16:creationId xmlns:a16="http://schemas.microsoft.com/office/drawing/2014/main" id="{C9134154-8566-EA3F-2703-33D2CC076D19}"/>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9" name="Freeform 608">
              <a:extLst>
                <a:ext uri="{FF2B5EF4-FFF2-40B4-BE49-F238E27FC236}">
                  <a16:creationId xmlns:a16="http://schemas.microsoft.com/office/drawing/2014/main" id="{F81DA18A-E142-D392-D765-C09F508D8BA6}"/>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0" name="Freeform 609">
              <a:extLst>
                <a:ext uri="{FF2B5EF4-FFF2-40B4-BE49-F238E27FC236}">
                  <a16:creationId xmlns:a16="http://schemas.microsoft.com/office/drawing/2014/main" id="{C789451D-4564-BFA0-D13F-5DDEAF5F545E}"/>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1" name="Freeform 610">
              <a:extLst>
                <a:ext uri="{FF2B5EF4-FFF2-40B4-BE49-F238E27FC236}">
                  <a16:creationId xmlns:a16="http://schemas.microsoft.com/office/drawing/2014/main" id="{AC482D5A-5CF2-B344-11AF-34A68F762179}"/>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2" name="Freeform 611">
              <a:extLst>
                <a:ext uri="{FF2B5EF4-FFF2-40B4-BE49-F238E27FC236}">
                  <a16:creationId xmlns:a16="http://schemas.microsoft.com/office/drawing/2014/main" id="{8354E267-D747-8CCD-ECC2-2AA6E5DA0856}"/>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3" name="Freeform 612">
              <a:extLst>
                <a:ext uri="{FF2B5EF4-FFF2-40B4-BE49-F238E27FC236}">
                  <a16:creationId xmlns:a16="http://schemas.microsoft.com/office/drawing/2014/main" id="{A111CDBA-F213-D41F-EB53-E66854E259A1}"/>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4" name="Freeform 613">
              <a:extLst>
                <a:ext uri="{FF2B5EF4-FFF2-40B4-BE49-F238E27FC236}">
                  <a16:creationId xmlns:a16="http://schemas.microsoft.com/office/drawing/2014/main" id="{87F22AAE-D612-EC48-9F59-B90CF49CC3D2}"/>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5" name="Freeform 614">
              <a:extLst>
                <a:ext uri="{FF2B5EF4-FFF2-40B4-BE49-F238E27FC236}">
                  <a16:creationId xmlns:a16="http://schemas.microsoft.com/office/drawing/2014/main" id="{DBDA42D4-D09C-13AB-3E25-6DD416BB688E}"/>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6" name="Freeform 615">
              <a:extLst>
                <a:ext uri="{FF2B5EF4-FFF2-40B4-BE49-F238E27FC236}">
                  <a16:creationId xmlns:a16="http://schemas.microsoft.com/office/drawing/2014/main" id="{83F133E3-1C8E-6EFC-AFBC-BA9C5BDB9571}"/>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7" name="Freeform 616">
              <a:extLst>
                <a:ext uri="{FF2B5EF4-FFF2-40B4-BE49-F238E27FC236}">
                  <a16:creationId xmlns:a16="http://schemas.microsoft.com/office/drawing/2014/main" id="{D05BCBFB-FA03-6688-964A-B7199210AF69}"/>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8" name="Freeform 617">
              <a:extLst>
                <a:ext uri="{FF2B5EF4-FFF2-40B4-BE49-F238E27FC236}">
                  <a16:creationId xmlns:a16="http://schemas.microsoft.com/office/drawing/2014/main" id="{7A58EAD0-ADBE-D3FB-FFE0-5B12FBBF6FD6}"/>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9" name="Freeform 618">
              <a:extLst>
                <a:ext uri="{FF2B5EF4-FFF2-40B4-BE49-F238E27FC236}">
                  <a16:creationId xmlns:a16="http://schemas.microsoft.com/office/drawing/2014/main" id="{C5D28FE5-2080-79DD-E06A-A6436CBAAA35}"/>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0" name="Freeform 619">
              <a:extLst>
                <a:ext uri="{FF2B5EF4-FFF2-40B4-BE49-F238E27FC236}">
                  <a16:creationId xmlns:a16="http://schemas.microsoft.com/office/drawing/2014/main" id="{67AA0FE2-9846-7B38-405F-E57BCB91D0E3}"/>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1" name="Freeform 620">
              <a:extLst>
                <a:ext uri="{FF2B5EF4-FFF2-40B4-BE49-F238E27FC236}">
                  <a16:creationId xmlns:a16="http://schemas.microsoft.com/office/drawing/2014/main" id="{72E0C081-8CF5-3B77-D6EA-9C25FB1ABA80}"/>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2" name="Freeform 621">
              <a:extLst>
                <a:ext uri="{FF2B5EF4-FFF2-40B4-BE49-F238E27FC236}">
                  <a16:creationId xmlns:a16="http://schemas.microsoft.com/office/drawing/2014/main" id="{3BB424DA-AD1D-E091-925E-AEED9EA9728B}"/>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3" name="Freeform 622">
              <a:extLst>
                <a:ext uri="{FF2B5EF4-FFF2-40B4-BE49-F238E27FC236}">
                  <a16:creationId xmlns:a16="http://schemas.microsoft.com/office/drawing/2014/main" id="{189996E4-66B5-983B-0EA8-D3C89E058E25}"/>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4" name="Freeform 623">
              <a:extLst>
                <a:ext uri="{FF2B5EF4-FFF2-40B4-BE49-F238E27FC236}">
                  <a16:creationId xmlns:a16="http://schemas.microsoft.com/office/drawing/2014/main" id="{FCEA0140-A4CD-27D2-FBB3-839C7B20AB51}"/>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5" name="Freeform 624">
              <a:extLst>
                <a:ext uri="{FF2B5EF4-FFF2-40B4-BE49-F238E27FC236}">
                  <a16:creationId xmlns:a16="http://schemas.microsoft.com/office/drawing/2014/main" id="{A8A51567-E868-7C37-5272-31D40410B503}"/>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6" name="Freeform 625">
              <a:extLst>
                <a:ext uri="{FF2B5EF4-FFF2-40B4-BE49-F238E27FC236}">
                  <a16:creationId xmlns:a16="http://schemas.microsoft.com/office/drawing/2014/main" id="{2DF4D36D-8309-3FF3-6D0E-7977A8B121C9}"/>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7" name="Freeform 626">
              <a:extLst>
                <a:ext uri="{FF2B5EF4-FFF2-40B4-BE49-F238E27FC236}">
                  <a16:creationId xmlns:a16="http://schemas.microsoft.com/office/drawing/2014/main" id="{AC28CA7C-7064-F14C-D148-74BD65258C69}"/>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8" name="Freeform 627">
              <a:extLst>
                <a:ext uri="{FF2B5EF4-FFF2-40B4-BE49-F238E27FC236}">
                  <a16:creationId xmlns:a16="http://schemas.microsoft.com/office/drawing/2014/main" id="{10385894-3F0B-90B4-23FD-BFC4D87AA604}"/>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9" name="Freeform 628">
              <a:extLst>
                <a:ext uri="{FF2B5EF4-FFF2-40B4-BE49-F238E27FC236}">
                  <a16:creationId xmlns:a16="http://schemas.microsoft.com/office/drawing/2014/main" id="{7A831BF9-BB2F-73BC-9130-6B749F6E2369}"/>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0" name="Freeform 629">
              <a:extLst>
                <a:ext uri="{FF2B5EF4-FFF2-40B4-BE49-F238E27FC236}">
                  <a16:creationId xmlns:a16="http://schemas.microsoft.com/office/drawing/2014/main" id="{BFCD03F4-2E10-E1F3-7AED-2263578304FD}"/>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1" name="Freeform 630">
              <a:extLst>
                <a:ext uri="{FF2B5EF4-FFF2-40B4-BE49-F238E27FC236}">
                  <a16:creationId xmlns:a16="http://schemas.microsoft.com/office/drawing/2014/main" id="{E9B11337-2D3B-63A6-AAC0-A98C43BE4E2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2" name="Freeform 631">
              <a:extLst>
                <a:ext uri="{FF2B5EF4-FFF2-40B4-BE49-F238E27FC236}">
                  <a16:creationId xmlns:a16="http://schemas.microsoft.com/office/drawing/2014/main" id="{E2A0038C-F5AD-4848-A39C-E6AD4ECC6131}"/>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3" name="Freeform 632">
              <a:extLst>
                <a:ext uri="{FF2B5EF4-FFF2-40B4-BE49-F238E27FC236}">
                  <a16:creationId xmlns:a16="http://schemas.microsoft.com/office/drawing/2014/main" id="{618C4A57-0521-0E13-FC3C-3AA73D6E083D}"/>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4" name="Freeform 633">
              <a:extLst>
                <a:ext uri="{FF2B5EF4-FFF2-40B4-BE49-F238E27FC236}">
                  <a16:creationId xmlns:a16="http://schemas.microsoft.com/office/drawing/2014/main" id="{FC350423-172B-0998-4775-CF47D3BA21B4}"/>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5" name="Freeform 634">
              <a:extLst>
                <a:ext uri="{FF2B5EF4-FFF2-40B4-BE49-F238E27FC236}">
                  <a16:creationId xmlns:a16="http://schemas.microsoft.com/office/drawing/2014/main" id="{B0D493D3-508F-F6ED-F66E-6230CB672A49}"/>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6" name="Freeform 635">
              <a:extLst>
                <a:ext uri="{FF2B5EF4-FFF2-40B4-BE49-F238E27FC236}">
                  <a16:creationId xmlns:a16="http://schemas.microsoft.com/office/drawing/2014/main" id="{CC7603BF-E4E0-BADB-FBD7-82BEB231E570}"/>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7" name="Freeform 636">
              <a:extLst>
                <a:ext uri="{FF2B5EF4-FFF2-40B4-BE49-F238E27FC236}">
                  <a16:creationId xmlns:a16="http://schemas.microsoft.com/office/drawing/2014/main" id="{143490FE-AAF2-AF3D-9F91-674F13D5814F}"/>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8" name="Freeform 637">
              <a:extLst>
                <a:ext uri="{FF2B5EF4-FFF2-40B4-BE49-F238E27FC236}">
                  <a16:creationId xmlns:a16="http://schemas.microsoft.com/office/drawing/2014/main" id="{FECC1E1E-45C7-29CA-0422-E1769D873529}"/>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9" name="Freeform 638">
              <a:extLst>
                <a:ext uri="{FF2B5EF4-FFF2-40B4-BE49-F238E27FC236}">
                  <a16:creationId xmlns:a16="http://schemas.microsoft.com/office/drawing/2014/main" id="{F0EBDA3F-E68E-DF29-C5CD-133BC8293BCC}"/>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0" name="Freeform 639">
              <a:extLst>
                <a:ext uri="{FF2B5EF4-FFF2-40B4-BE49-F238E27FC236}">
                  <a16:creationId xmlns:a16="http://schemas.microsoft.com/office/drawing/2014/main" id="{0D8A35CF-536A-665B-2208-28E56370A8C0}"/>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1" name="Freeform 640">
              <a:extLst>
                <a:ext uri="{FF2B5EF4-FFF2-40B4-BE49-F238E27FC236}">
                  <a16:creationId xmlns:a16="http://schemas.microsoft.com/office/drawing/2014/main" id="{0D8840F3-C786-98C9-7EA9-E2B0710FFA98}"/>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2" name="Freeform 641">
              <a:extLst>
                <a:ext uri="{FF2B5EF4-FFF2-40B4-BE49-F238E27FC236}">
                  <a16:creationId xmlns:a16="http://schemas.microsoft.com/office/drawing/2014/main" id="{D4E23556-1145-E397-444E-383A9A8EB484}"/>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3" name="Freeform 642">
              <a:extLst>
                <a:ext uri="{FF2B5EF4-FFF2-40B4-BE49-F238E27FC236}">
                  <a16:creationId xmlns:a16="http://schemas.microsoft.com/office/drawing/2014/main" id="{37E21F95-0334-9D5C-C2AE-AE7330AA66D5}"/>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4" name="Freeform 643">
              <a:extLst>
                <a:ext uri="{FF2B5EF4-FFF2-40B4-BE49-F238E27FC236}">
                  <a16:creationId xmlns:a16="http://schemas.microsoft.com/office/drawing/2014/main" id="{224742B5-960C-D0B4-8E4C-66AB296C8806}"/>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5" name="Freeform 644">
              <a:extLst>
                <a:ext uri="{FF2B5EF4-FFF2-40B4-BE49-F238E27FC236}">
                  <a16:creationId xmlns:a16="http://schemas.microsoft.com/office/drawing/2014/main" id="{FF152AD3-8CD6-C2EB-FE85-B44A233F10EA}"/>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6" name="Freeform 645">
              <a:extLst>
                <a:ext uri="{FF2B5EF4-FFF2-40B4-BE49-F238E27FC236}">
                  <a16:creationId xmlns:a16="http://schemas.microsoft.com/office/drawing/2014/main" id="{E59D3302-DACF-D2F6-A27A-030B87DDE832}"/>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7" name="Freeform 646">
              <a:extLst>
                <a:ext uri="{FF2B5EF4-FFF2-40B4-BE49-F238E27FC236}">
                  <a16:creationId xmlns:a16="http://schemas.microsoft.com/office/drawing/2014/main" id="{5467B7F8-36EF-7C66-D1FD-0C9CF3247DBA}"/>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8" name="Freeform 647">
              <a:extLst>
                <a:ext uri="{FF2B5EF4-FFF2-40B4-BE49-F238E27FC236}">
                  <a16:creationId xmlns:a16="http://schemas.microsoft.com/office/drawing/2014/main" id="{B7D28430-4C11-50BA-647D-7EAF178B07D1}"/>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9" name="Freeform 648">
              <a:extLst>
                <a:ext uri="{FF2B5EF4-FFF2-40B4-BE49-F238E27FC236}">
                  <a16:creationId xmlns:a16="http://schemas.microsoft.com/office/drawing/2014/main" id="{A870B5B6-268A-2DC9-5A78-904DE9895DF9}"/>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0" name="Freeform 649">
              <a:extLst>
                <a:ext uri="{FF2B5EF4-FFF2-40B4-BE49-F238E27FC236}">
                  <a16:creationId xmlns:a16="http://schemas.microsoft.com/office/drawing/2014/main" id="{20E60FEC-4987-55A8-C8E6-8F24376188D6}"/>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1" name="Freeform 650">
              <a:extLst>
                <a:ext uri="{FF2B5EF4-FFF2-40B4-BE49-F238E27FC236}">
                  <a16:creationId xmlns:a16="http://schemas.microsoft.com/office/drawing/2014/main" id="{BE5C8258-B7FC-452A-08F7-BE2D227A2777}"/>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2" name="Freeform 651">
              <a:extLst>
                <a:ext uri="{FF2B5EF4-FFF2-40B4-BE49-F238E27FC236}">
                  <a16:creationId xmlns:a16="http://schemas.microsoft.com/office/drawing/2014/main" id="{D2927D0B-A727-628B-2D53-A947372C7351}"/>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3" name="Freeform 652">
              <a:extLst>
                <a:ext uri="{FF2B5EF4-FFF2-40B4-BE49-F238E27FC236}">
                  <a16:creationId xmlns:a16="http://schemas.microsoft.com/office/drawing/2014/main" id="{69ACF2DA-848B-7ED2-DBBD-6D792C6295D3}"/>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4" name="Freeform 653">
              <a:extLst>
                <a:ext uri="{FF2B5EF4-FFF2-40B4-BE49-F238E27FC236}">
                  <a16:creationId xmlns:a16="http://schemas.microsoft.com/office/drawing/2014/main" id="{11A4A6C8-A663-AAC8-023E-BD87E5A4D495}"/>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5" name="Freeform 654">
              <a:extLst>
                <a:ext uri="{FF2B5EF4-FFF2-40B4-BE49-F238E27FC236}">
                  <a16:creationId xmlns:a16="http://schemas.microsoft.com/office/drawing/2014/main" id="{1A809470-A732-67FD-0A4F-15B8A65F33A6}"/>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6" name="Freeform 655">
              <a:extLst>
                <a:ext uri="{FF2B5EF4-FFF2-40B4-BE49-F238E27FC236}">
                  <a16:creationId xmlns:a16="http://schemas.microsoft.com/office/drawing/2014/main" id="{D9F1E494-439A-6A87-606E-48265C999C10}"/>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7" name="Freeform 656">
              <a:extLst>
                <a:ext uri="{FF2B5EF4-FFF2-40B4-BE49-F238E27FC236}">
                  <a16:creationId xmlns:a16="http://schemas.microsoft.com/office/drawing/2014/main" id="{78EA811A-A704-D5BB-FD0B-9A033EE7379F}"/>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8" name="Freeform 657">
              <a:extLst>
                <a:ext uri="{FF2B5EF4-FFF2-40B4-BE49-F238E27FC236}">
                  <a16:creationId xmlns:a16="http://schemas.microsoft.com/office/drawing/2014/main" id="{CA6C8B45-F685-2DA5-CD21-DF016D3868AF}"/>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9" name="Freeform 658">
              <a:extLst>
                <a:ext uri="{FF2B5EF4-FFF2-40B4-BE49-F238E27FC236}">
                  <a16:creationId xmlns:a16="http://schemas.microsoft.com/office/drawing/2014/main" id="{16B80991-F9B2-8ED2-4F86-DAAB40766C83}"/>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0" name="Freeform 659">
              <a:extLst>
                <a:ext uri="{FF2B5EF4-FFF2-40B4-BE49-F238E27FC236}">
                  <a16:creationId xmlns:a16="http://schemas.microsoft.com/office/drawing/2014/main" id="{7EDFFAA7-8924-8EB2-89EA-3E961B3C6363}"/>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1" name="Freeform 660">
              <a:extLst>
                <a:ext uri="{FF2B5EF4-FFF2-40B4-BE49-F238E27FC236}">
                  <a16:creationId xmlns:a16="http://schemas.microsoft.com/office/drawing/2014/main" id="{A13C8EDE-A313-E5AB-1BCD-58E9B2DF1235}"/>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2" name="Freeform 661">
              <a:extLst>
                <a:ext uri="{FF2B5EF4-FFF2-40B4-BE49-F238E27FC236}">
                  <a16:creationId xmlns:a16="http://schemas.microsoft.com/office/drawing/2014/main" id="{B66C95DE-D82B-85F6-AD27-209449D9DA9F}"/>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3" name="Freeform 662">
              <a:extLst>
                <a:ext uri="{FF2B5EF4-FFF2-40B4-BE49-F238E27FC236}">
                  <a16:creationId xmlns:a16="http://schemas.microsoft.com/office/drawing/2014/main" id="{8980FF97-FF40-EE70-4737-8F74BB1E8BAE}"/>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4" name="Freeform 663">
              <a:extLst>
                <a:ext uri="{FF2B5EF4-FFF2-40B4-BE49-F238E27FC236}">
                  <a16:creationId xmlns:a16="http://schemas.microsoft.com/office/drawing/2014/main" id="{D7CDA935-6C36-422E-8217-4BD5E3326493}"/>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5" name="Freeform 664">
              <a:extLst>
                <a:ext uri="{FF2B5EF4-FFF2-40B4-BE49-F238E27FC236}">
                  <a16:creationId xmlns:a16="http://schemas.microsoft.com/office/drawing/2014/main" id="{33D632A6-30E3-01D0-4A0F-5C7F46E8FC8A}"/>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6" name="Freeform 665">
              <a:extLst>
                <a:ext uri="{FF2B5EF4-FFF2-40B4-BE49-F238E27FC236}">
                  <a16:creationId xmlns:a16="http://schemas.microsoft.com/office/drawing/2014/main" id="{0D98938C-409C-8E3D-723E-B5EF64AAA425}"/>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7" name="Freeform 666">
              <a:extLst>
                <a:ext uri="{FF2B5EF4-FFF2-40B4-BE49-F238E27FC236}">
                  <a16:creationId xmlns:a16="http://schemas.microsoft.com/office/drawing/2014/main" id="{9F4CA615-1AB0-ED53-D775-478069ECFF43}"/>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8" name="Freeform 667">
              <a:extLst>
                <a:ext uri="{FF2B5EF4-FFF2-40B4-BE49-F238E27FC236}">
                  <a16:creationId xmlns:a16="http://schemas.microsoft.com/office/drawing/2014/main" id="{DBF70914-D9E0-F1C7-7E2E-9D44AFE18C9A}"/>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9" name="Freeform 668">
              <a:extLst>
                <a:ext uri="{FF2B5EF4-FFF2-40B4-BE49-F238E27FC236}">
                  <a16:creationId xmlns:a16="http://schemas.microsoft.com/office/drawing/2014/main" id="{51191E0B-5CB4-8A8B-A65D-E51EA5358821}"/>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0" name="Freeform 669">
              <a:extLst>
                <a:ext uri="{FF2B5EF4-FFF2-40B4-BE49-F238E27FC236}">
                  <a16:creationId xmlns:a16="http://schemas.microsoft.com/office/drawing/2014/main" id="{EF5578AC-B4FA-436C-8EC7-9BF8219A7E4F}"/>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1" name="Freeform 670">
              <a:extLst>
                <a:ext uri="{FF2B5EF4-FFF2-40B4-BE49-F238E27FC236}">
                  <a16:creationId xmlns:a16="http://schemas.microsoft.com/office/drawing/2014/main" id="{B47FEB0D-480F-3F46-4B61-2E99ADA0859B}"/>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2" name="Freeform 671">
              <a:extLst>
                <a:ext uri="{FF2B5EF4-FFF2-40B4-BE49-F238E27FC236}">
                  <a16:creationId xmlns:a16="http://schemas.microsoft.com/office/drawing/2014/main" id="{EF94F241-6080-66D1-A5B1-1F2D3485A71D}"/>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3" name="Freeform 672">
              <a:extLst>
                <a:ext uri="{FF2B5EF4-FFF2-40B4-BE49-F238E27FC236}">
                  <a16:creationId xmlns:a16="http://schemas.microsoft.com/office/drawing/2014/main" id="{F816E58C-D195-951D-B42A-A658C2EB0CC8}"/>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4" name="Freeform 673">
              <a:extLst>
                <a:ext uri="{FF2B5EF4-FFF2-40B4-BE49-F238E27FC236}">
                  <a16:creationId xmlns:a16="http://schemas.microsoft.com/office/drawing/2014/main" id="{57833A6C-57A5-F1F3-7273-F1E625D07AAB}"/>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5" name="Freeform 674">
              <a:extLst>
                <a:ext uri="{FF2B5EF4-FFF2-40B4-BE49-F238E27FC236}">
                  <a16:creationId xmlns:a16="http://schemas.microsoft.com/office/drawing/2014/main" id="{4FED1705-C79A-0C5D-6CC7-240F2A8E6629}"/>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6" name="Freeform 675">
              <a:extLst>
                <a:ext uri="{FF2B5EF4-FFF2-40B4-BE49-F238E27FC236}">
                  <a16:creationId xmlns:a16="http://schemas.microsoft.com/office/drawing/2014/main" id="{C14BF361-D678-683C-9D53-F07D1FE01EC1}"/>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7" name="Freeform 676">
              <a:extLst>
                <a:ext uri="{FF2B5EF4-FFF2-40B4-BE49-F238E27FC236}">
                  <a16:creationId xmlns:a16="http://schemas.microsoft.com/office/drawing/2014/main" id="{D81EFD38-2263-27E2-E6BE-6F184A71663B}"/>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8" name="Freeform 677">
              <a:extLst>
                <a:ext uri="{FF2B5EF4-FFF2-40B4-BE49-F238E27FC236}">
                  <a16:creationId xmlns:a16="http://schemas.microsoft.com/office/drawing/2014/main" id="{6C0D022F-380C-9E91-DD0E-897FCC665110}"/>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9" name="Freeform 678">
              <a:extLst>
                <a:ext uri="{FF2B5EF4-FFF2-40B4-BE49-F238E27FC236}">
                  <a16:creationId xmlns:a16="http://schemas.microsoft.com/office/drawing/2014/main" id="{20118241-1D8B-F93F-7F9F-7155D37A285E}"/>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0" name="Freeform 679">
              <a:extLst>
                <a:ext uri="{FF2B5EF4-FFF2-40B4-BE49-F238E27FC236}">
                  <a16:creationId xmlns:a16="http://schemas.microsoft.com/office/drawing/2014/main" id="{969F494C-4BCE-5050-8B37-EF18FB2F1B89}"/>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1" name="Freeform 680">
              <a:extLst>
                <a:ext uri="{FF2B5EF4-FFF2-40B4-BE49-F238E27FC236}">
                  <a16:creationId xmlns:a16="http://schemas.microsoft.com/office/drawing/2014/main" id="{152BF915-B1FC-5E3F-9625-C09BB2E7FC7E}"/>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2" name="Freeform 681">
              <a:extLst>
                <a:ext uri="{FF2B5EF4-FFF2-40B4-BE49-F238E27FC236}">
                  <a16:creationId xmlns:a16="http://schemas.microsoft.com/office/drawing/2014/main" id="{483DB385-A44D-055E-81D4-21A56E52A14A}"/>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3" name="Freeform 682">
              <a:extLst>
                <a:ext uri="{FF2B5EF4-FFF2-40B4-BE49-F238E27FC236}">
                  <a16:creationId xmlns:a16="http://schemas.microsoft.com/office/drawing/2014/main" id="{E186AF3D-09BA-9DDC-1865-B8814CEDEC15}"/>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4" name="Freeform 683">
              <a:extLst>
                <a:ext uri="{FF2B5EF4-FFF2-40B4-BE49-F238E27FC236}">
                  <a16:creationId xmlns:a16="http://schemas.microsoft.com/office/drawing/2014/main" id="{2ED5DE95-8AFE-BA91-EFEF-3830063558A9}"/>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5" name="Freeform 684">
              <a:extLst>
                <a:ext uri="{FF2B5EF4-FFF2-40B4-BE49-F238E27FC236}">
                  <a16:creationId xmlns:a16="http://schemas.microsoft.com/office/drawing/2014/main" id="{09CBDBFC-E50F-0659-F1F4-E1407B93406A}"/>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6" name="Freeform 685">
              <a:extLst>
                <a:ext uri="{FF2B5EF4-FFF2-40B4-BE49-F238E27FC236}">
                  <a16:creationId xmlns:a16="http://schemas.microsoft.com/office/drawing/2014/main" id="{0D27AC18-FCCD-5FB0-CD34-800658D69D8A}"/>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7" name="Freeform 686">
              <a:extLst>
                <a:ext uri="{FF2B5EF4-FFF2-40B4-BE49-F238E27FC236}">
                  <a16:creationId xmlns:a16="http://schemas.microsoft.com/office/drawing/2014/main" id="{FB7DE2E3-75EA-C7FB-148B-361CEDE5A04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8" name="Freeform 687">
              <a:extLst>
                <a:ext uri="{FF2B5EF4-FFF2-40B4-BE49-F238E27FC236}">
                  <a16:creationId xmlns:a16="http://schemas.microsoft.com/office/drawing/2014/main" id="{3E7D1E35-2B25-872E-019B-A5C2A297D875}"/>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9" name="Freeform 688">
              <a:extLst>
                <a:ext uri="{FF2B5EF4-FFF2-40B4-BE49-F238E27FC236}">
                  <a16:creationId xmlns:a16="http://schemas.microsoft.com/office/drawing/2014/main" id="{A53457F4-E6FB-75F8-A7B1-1E791EF73027}"/>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0" name="Freeform 689">
              <a:extLst>
                <a:ext uri="{FF2B5EF4-FFF2-40B4-BE49-F238E27FC236}">
                  <a16:creationId xmlns:a16="http://schemas.microsoft.com/office/drawing/2014/main" id="{A01E1A89-D7FE-9EB0-6BB4-EEE21407C954}"/>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1" name="Freeform 690">
              <a:extLst>
                <a:ext uri="{FF2B5EF4-FFF2-40B4-BE49-F238E27FC236}">
                  <a16:creationId xmlns:a16="http://schemas.microsoft.com/office/drawing/2014/main" id="{A00A4B95-8D3F-7868-D70E-D267E8D353D6}"/>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2" name="Freeform 691">
              <a:extLst>
                <a:ext uri="{FF2B5EF4-FFF2-40B4-BE49-F238E27FC236}">
                  <a16:creationId xmlns:a16="http://schemas.microsoft.com/office/drawing/2014/main" id="{889D8067-66EA-8BAA-5D61-26BF2FD69CDA}"/>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3" name="Freeform 692">
              <a:extLst>
                <a:ext uri="{FF2B5EF4-FFF2-40B4-BE49-F238E27FC236}">
                  <a16:creationId xmlns:a16="http://schemas.microsoft.com/office/drawing/2014/main" id="{99B39CA3-2E8D-4CA9-0C5B-B0E1BF62DC3F}"/>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4" name="Freeform 693">
              <a:extLst>
                <a:ext uri="{FF2B5EF4-FFF2-40B4-BE49-F238E27FC236}">
                  <a16:creationId xmlns:a16="http://schemas.microsoft.com/office/drawing/2014/main" id="{71DB0318-D68A-E090-F3FA-0498D364EA4D}"/>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5" name="Freeform 694">
              <a:extLst>
                <a:ext uri="{FF2B5EF4-FFF2-40B4-BE49-F238E27FC236}">
                  <a16:creationId xmlns:a16="http://schemas.microsoft.com/office/drawing/2014/main" id="{C94BC53D-A36C-9002-83AF-A21E875AA71B}"/>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6" name="Freeform 695">
              <a:extLst>
                <a:ext uri="{FF2B5EF4-FFF2-40B4-BE49-F238E27FC236}">
                  <a16:creationId xmlns:a16="http://schemas.microsoft.com/office/drawing/2014/main" id="{CFA33C34-E903-5888-8016-401695E0F633}"/>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7" name="Freeform 696">
              <a:extLst>
                <a:ext uri="{FF2B5EF4-FFF2-40B4-BE49-F238E27FC236}">
                  <a16:creationId xmlns:a16="http://schemas.microsoft.com/office/drawing/2014/main" id="{B74560DA-849F-70E7-846E-67841DF69016}"/>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8" name="Freeform 697">
              <a:extLst>
                <a:ext uri="{FF2B5EF4-FFF2-40B4-BE49-F238E27FC236}">
                  <a16:creationId xmlns:a16="http://schemas.microsoft.com/office/drawing/2014/main" id="{3CDA959B-2C3F-F1A8-064E-82CC5338F562}"/>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9" name="Freeform 698">
              <a:extLst>
                <a:ext uri="{FF2B5EF4-FFF2-40B4-BE49-F238E27FC236}">
                  <a16:creationId xmlns:a16="http://schemas.microsoft.com/office/drawing/2014/main" id="{94FF2079-04F0-D05C-19FB-47E7EFC3C81A}"/>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0" name="Freeform 699">
              <a:extLst>
                <a:ext uri="{FF2B5EF4-FFF2-40B4-BE49-F238E27FC236}">
                  <a16:creationId xmlns:a16="http://schemas.microsoft.com/office/drawing/2014/main" id="{2B344300-B9C4-75F4-1289-196A2C821926}"/>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1" name="Freeform 700">
              <a:extLst>
                <a:ext uri="{FF2B5EF4-FFF2-40B4-BE49-F238E27FC236}">
                  <a16:creationId xmlns:a16="http://schemas.microsoft.com/office/drawing/2014/main" id="{FC93778A-C036-A410-0C6B-0A11361B9FE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2" name="Freeform 701">
              <a:extLst>
                <a:ext uri="{FF2B5EF4-FFF2-40B4-BE49-F238E27FC236}">
                  <a16:creationId xmlns:a16="http://schemas.microsoft.com/office/drawing/2014/main" id="{FE29BFC4-A7C4-BAC3-5B3B-16E3398AB282}"/>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3" name="Freeform 702">
              <a:extLst>
                <a:ext uri="{FF2B5EF4-FFF2-40B4-BE49-F238E27FC236}">
                  <a16:creationId xmlns:a16="http://schemas.microsoft.com/office/drawing/2014/main" id="{18B02267-DD7C-9FD1-DC4D-F16C06923379}"/>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4" name="Freeform 703">
              <a:extLst>
                <a:ext uri="{FF2B5EF4-FFF2-40B4-BE49-F238E27FC236}">
                  <a16:creationId xmlns:a16="http://schemas.microsoft.com/office/drawing/2014/main" id="{9A157154-6566-9940-C20F-E5251E0A2E58}"/>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5" name="Freeform 704">
              <a:extLst>
                <a:ext uri="{FF2B5EF4-FFF2-40B4-BE49-F238E27FC236}">
                  <a16:creationId xmlns:a16="http://schemas.microsoft.com/office/drawing/2014/main" id="{AE492685-6417-4410-5BAB-403C4019458D}"/>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6" name="Freeform 705">
              <a:extLst>
                <a:ext uri="{FF2B5EF4-FFF2-40B4-BE49-F238E27FC236}">
                  <a16:creationId xmlns:a16="http://schemas.microsoft.com/office/drawing/2014/main" id="{AADE7529-2823-D906-CBB8-529B460E387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7" name="Freeform 706">
              <a:extLst>
                <a:ext uri="{FF2B5EF4-FFF2-40B4-BE49-F238E27FC236}">
                  <a16:creationId xmlns:a16="http://schemas.microsoft.com/office/drawing/2014/main" id="{1B53FD6F-065F-AD91-2D1C-0C323CBF45A5}"/>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8" name="Freeform 707">
              <a:extLst>
                <a:ext uri="{FF2B5EF4-FFF2-40B4-BE49-F238E27FC236}">
                  <a16:creationId xmlns:a16="http://schemas.microsoft.com/office/drawing/2014/main" id="{E6254CCB-89D3-5433-100B-CAC9E126A798}"/>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9" name="Freeform 708">
              <a:extLst>
                <a:ext uri="{FF2B5EF4-FFF2-40B4-BE49-F238E27FC236}">
                  <a16:creationId xmlns:a16="http://schemas.microsoft.com/office/drawing/2014/main" id="{C007484E-763D-AD8F-60C7-1D75F3798598}"/>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0" name="Freeform 709">
              <a:extLst>
                <a:ext uri="{FF2B5EF4-FFF2-40B4-BE49-F238E27FC236}">
                  <a16:creationId xmlns:a16="http://schemas.microsoft.com/office/drawing/2014/main" id="{8EDA6055-2B4A-CB75-0CCC-9CBC2073C4A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1" name="Freeform 710">
              <a:extLst>
                <a:ext uri="{FF2B5EF4-FFF2-40B4-BE49-F238E27FC236}">
                  <a16:creationId xmlns:a16="http://schemas.microsoft.com/office/drawing/2014/main" id="{B375853F-973A-EBA5-A830-05BB7AB6F9E3}"/>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2" name="Freeform 711">
              <a:extLst>
                <a:ext uri="{FF2B5EF4-FFF2-40B4-BE49-F238E27FC236}">
                  <a16:creationId xmlns:a16="http://schemas.microsoft.com/office/drawing/2014/main" id="{CB1EE918-06B3-61DC-725F-867C73912AB5}"/>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3" name="Freeform 712">
              <a:extLst>
                <a:ext uri="{FF2B5EF4-FFF2-40B4-BE49-F238E27FC236}">
                  <a16:creationId xmlns:a16="http://schemas.microsoft.com/office/drawing/2014/main" id="{FCF5EB7D-DD9B-ED60-0F83-C4C80E388AE3}"/>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4" name="Freeform 713">
              <a:extLst>
                <a:ext uri="{FF2B5EF4-FFF2-40B4-BE49-F238E27FC236}">
                  <a16:creationId xmlns:a16="http://schemas.microsoft.com/office/drawing/2014/main" id="{7C0B65FD-F9B4-1B1E-DD2A-47F4D1DDC667}"/>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5" name="Freeform 714">
              <a:extLst>
                <a:ext uri="{FF2B5EF4-FFF2-40B4-BE49-F238E27FC236}">
                  <a16:creationId xmlns:a16="http://schemas.microsoft.com/office/drawing/2014/main" id="{37B36D88-3519-7683-ACA2-FBBEBC42FC51}"/>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6" name="Freeform 715">
              <a:extLst>
                <a:ext uri="{FF2B5EF4-FFF2-40B4-BE49-F238E27FC236}">
                  <a16:creationId xmlns:a16="http://schemas.microsoft.com/office/drawing/2014/main" id="{412CCC60-5D54-5FEB-28A3-EA0FE2F2ED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7" name="Freeform 716">
              <a:extLst>
                <a:ext uri="{FF2B5EF4-FFF2-40B4-BE49-F238E27FC236}">
                  <a16:creationId xmlns:a16="http://schemas.microsoft.com/office/drawing/2014/main" id="{1DDDB4DB-B457-2A54-E155-F27B61B40F9F}"/>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8" name="Freeform 717">
              <a:extLst>
                <a:ext uri="{FF2B5EF4-FFF2-40B4-BE49-F238E27FC236}">
                  <a16:creationId xmlns:a16="http://schemas.microsoft.com/office/drawing/2014/main" id="{CF35C9FD-73F6-7B94-A4C4-8C6B19DC18AF}"/>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9" name="Freeform 718">
              <a:extLst>
                <a:ext uri="{FF2B5EF4-FFF2-40B4-BE49-F238E27FC236}">
                  <a16:creationId xmlns:a16="http://schemas.microsoft.com/office/drawing/2014/main" id="{1D2D6AA6-EF20-C02F-0F26-5C9706FA6CC2}"/>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0" name="Freeform 719">
              <a:extLst>
                <a:ext uri="{FF2B5EF4-FFF2-40B4-BE49-F238E27FC236}">
                  <a16:creationId xmlns:a16="http://schemas.microsoft.com/office/drawing/2014/main" id="{A9D8E38D-BF37-7F67-3930-603BAAD0FF8F}"/>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1" name="Freeform 720">
              <a:extLst>
                <a:ext uri="{FF2B5EF4-FFF2-40B4-BE49-F238E27FC236}">
                  <a16:creationId xmlns:a16="http://schemas.microsoft.com/office/drawing/2014/main" id="{6798FF22-4680-12D4-060C-80FD99138D30}"/>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2" name="Freeform 721">
              <a:extLst>
                <a:ext uri="{FF2B5EF4-FFF2-40B4-BE49-F238E27FC236}">
                  <a16:creationId xmlns:a16="http://schemas.microsoft.com/office/drawing/2014/main" id="{1DC7E124-4E72-A480-99BC-470BA7D32A07}"/>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3" name="Freeform 722">
              <a:extLst>
                <a:ext uri="{FF2B5EF4-FFF2-40B4-BE49-F238E27FC236}">
                  <a16:creationId xmlns:a16="http://schemas.microsoft.com/office/drawing/2014/main" id="{2331197C-8D24-D182-B0AA-BB4C2DF4948A}"/>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4" name="Freeform 723">
              <a:extLst>
                <a:ext uri="{FF2B5EF4-FFF2-40B4-BE49-F238E27FC236}">
                  <a16:creationId xmlns:a16="http://schemas.microsoft.com/office/drawing/2014/main" id="{4F7CDD7A-33AD-0946-6B28-95F764CC411A}"/>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5" name="Freeform 724">
              <a:extLst>
                <a:ext uri="{FF2B5EF4-FFF2-40B4-BE49-F238E27FC236}">
                  <a16:creationId xmlns:a16="http://schemas.microsoft.com/office/drawing/2014/main" id="{D15F02CB-50C2-B84F-4118-819713D7D2C7}"/>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6" name="Freeform 725">
              <a:extLst>
                <a:ext uri="{FF2B5EF4-FFF2-40B4-BE49-F238E27FC236}">
                  <a16:creationId xmlns:a16="http://schemas.microsoft.com/office/drawing/2014/main" id="{42C5C406-F2EE-9316-25BD-D9194497B27D}"/>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7" name="Freeform 726">
              <a:extLst>
                <a:ext uri="{FF2B5EF4-FFF2-40B4-BE49-F238E27FC236}">
                  <a16:creationId xmlns:a16="http://schemas.microsoft.com/office/drawing/2014/main" id="{7ABE8864-590E-8658-5499-F59DAC5F177D}"/>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8" name="Freeform 727">
              <a:extLst>
                <a:ext uri="{FF2B5EF4-FFF2-40B4-BE49-F238E27FC236}">
                  <a16:creationId xmlns:a16="http://schemas.microsoft.com/office/drawing/2014/main" id="{0B19B5E1-00EE-8D44-BB02-399210B73663}"/>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9" name="Freeform 728">
              <a:extLst>
                <a:ext uri="{FF2B5EF4-FFF2-40B4-BE49-F238E27FC236}">
                  <a16:creationId xmlns:a16="http://schemas.microsoft.com/office/drawing/2014/main" id="{BF0FF21F-51DF-D9AF-DE2E-95FF18B46D82}"/>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0" name="Freeform 729">
              <a:extLst>
                <a:ext uri="{FF2B5EF4-FFF2-40B4-BE49-F238E27FC236}">
                  <a16:creationId xmlns:a16="http://schemas.microsoft.com/office/drawing/2014/main" id="{AE322D6E-521A-3762-9989-499D3D49A639}"/>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1" name="Freeform 730">
              <a:extLst>
                <a:ext uri="{FF2B5EF4-FFF2-40B4-BE49-F238E27FC236}">
                  <a16:creationId xmlns:a16="http://schemas.microsoft.com/office/drawing/2014/main" id="{E8D00EE5-E84F-DC3E-6EDA-8272F2227C52}"/>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2" name="Freeform 731">
              <a:extLst>
                <a:ext uri="{FF2B5EF4-FFF2-40B4-BE49-F238E27FC236}">
                  <a16:creationId xmlns:a16="http://schemas.microsoft.com/office/drawing/2014/main" id="{DCDDB7A1-1741-148C-C1A0-72603D9315E2}"/>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3" name="Freeform 732">
              <a:extLst>
                <a:ext uri="{FF2B5EF4-FFF2-40B4-BE49-F238E27FC236}">
                  <a16:creationId xmlns:a16="http://schemas.microsoft.com/office/drawing/2014/main" id="{49395117-8FE8-6914-026B-96CE1E44CBD0}"/>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4" name="Freeform 733">
              <a:extLst>
                <a:ext uri="{FF2B5EF4-FFF2-40B4-BE49-F238E27FC236}">
                  <a16:creationId xmlns:a16="http://schemas.microsoft.com/office/drawing/2014/main" id="{B14ECE0B-5364-891B-2F18-AFB9D1E0B21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5" name="Freeform 734">
              <a:extLst>
                <a:ext uri="{FF2B5EF4-FFF2-40B4-BE49-F238E27FC236}">
                  <a16:creationId xmlns:a16="http://schemas.microsoft.com/office/drawing/2014/main" id="{1B020E9D-483A-16AA-7DA9-1F0604A8A8C3}"/>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6" name="Freeform 735">
              <a:extLst>
                <a:ext uri="{FF2B5EF4-FFF2-40B4-BE49-F238E27FC236}">
                  <a16:creationId xmlns:a16="http://schemas.microsoft.com/office/drawing/2014/main" id="{7061B3E6-178D-2755-99A5-7B4A205D7B34}"/>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7" name="Freeform 736">
              <a:extLst>
                <a:ext uri="{FF2B5EF4-FFF2-40B4-BE49-F238E27FC236}">
                  <a16:creationId xmlns:a16="http://schemas.microsoft.com/office/drawing/2014/main" id="{D9997422-E779-0AFB-176F-07E8EDB62C46}"/>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8" name="Freeform 737">
              <a:extLst>
                <a:ext uri="{FF2B5EF4-FFF2-40B4-BE49-F238E27FC236}">
                  <a16:creationId xmlns:a16="http://schemas.microsoft.com/office/drawing/2014/main" id="{52A33DAB-F458-4F0B-4108-23BB2CEC2439}"/>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9" name="Freeform 738">
              <a:extLst>
                <a:ext uri="{FF2B5EF4-FFF2-40B4-BE49-F238E27FC236}">
                  <a16:creationId xmlns:a16="http://schemas.microsoft.com/office/drawing/2014/main" id="{FB9CBCD4-2BF1-C7D8-16AF-3726E1302B2A}"/>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0" name="Freeform 739">
              <a:extLst>
                <a:ext uri="{FF2B5EF4-FFF2-40B4-BE49-F238E27FC236}">
                  <a16:creationId xmlns:a16="http://schemas.microsoft.com/office/drawing/2014/main" id="{C75A4EA0-7779-3206-51C4-770F68FF2645}"/>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1" name="Freeform 740">
              <a:extLst>
                <a:ext uri="{FF2B5EF4-FFF2-40B4-BE49-F238E27FC236}">
                  <a16:creationId xmlns:a16="http://schemas.microsoft.com/office/drawing/2014/main" id="{1CA7FB0B-7CE1-F40D-0525-F71CDD6A2AFC}"/>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2" name="Freeform 741">
              <a:extLst>
                <a:ext uri="{FF2B5EF4-FFF2-40B4-BE49-F238E27FC236}">
                  <a16:creationId xmlns:a16="http://schemas.microsoft.com/office/drawing/2014/main" id="{B70F5AC8-E19B-6F67-4DA3-D2C3E99474C9}"/>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3" name="Freeform 742">
              <a:extLst>
                <a:ext uri="{FF2B5EF4-FFF2-40B4-BE49-F238E27FC236}">
                  <a16:creationId xmlns:a16="http://schemas.microsoft.com/office/drawing/2014/main" id="{0845571C-DB87-6F24-3433-896905711F2E}"/>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4" name="Freeform 743">
              <a:extLst>
                <a:ext uri="{FF2B5EF4-FFF2-40B4-BE49-F238E27FC236}">
                  <a16:creationId xmlns:a16="http://schemas.microsoft.com/office/drawing/2014/main" id="{CFF5B912-B1AA-A5A3-2D17-D24424823455}"/>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5" name="Freeform 744">
              <a:extLst>
                <a:ext uri="{FF2B5EF4-FFF2-40B4-BE49-F238E27FC236}">
                  <a16:creationId xmlns:a16="http://schemas.microsoft.com/office/drawing/2014/main" id="{89CCC0A2-8C62-7FF8-9C6B-9B2F6E462EFB}"/>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6" name="Freeform 745">
              <a:extLst>
                <a:ext uri="{FF2B5EF4-FFF2-40B4-BE49-F238E27FC236}">
                  <a16:creationId xmlns:a16="http://schemas.microsoft.com/office/drawing/2014/main" id="{893353C9-B916-188B-293D-2EFC1ECC9E87}"/>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7" name="Freeform 746">
              <a:extLst>
                <a:ext uri="{FF2B5EF4-FFF2-40B4-BE49-F238E27FC236}">
                  <a16:creationId xmlns:a16="http://schemas.microsoft.com/office/drawing/2014/main" id="{6F1D5CA4-F434-3C9D-D2C8-2F9F0B0B3547}"/>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8" name="Freeform 747">
              <a:extLst>
                <a:ext uri="{FF2B5EF4-FFF2-40B4-BE49-F238E27FC236}">
                  <a16:creationId xmlns:a16="http://schemas.microsoft.com/office/drawing/2014/main" id="{75EC4812-E66B-4A3F-94CF-53ACD94B08B6}"/>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9" name="Freeform 748">
              <a:extLst>
                <a:ext uri="{FF2B5EF4-FFF2-40B4-BE49-F238E27FC236}">
                  <a16:creationId xmlns:a16="http://schemas.microsoft.com/office/drawing/2014/main" id="{071EA34A-D6D5-4F85-0CCF-3C468695E3F4}"/>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0" name="Freeform 749">
              <a:extLst>
                <a:ext uri="{FF2B5EF4-FFF2-40B4-BE49-F238E27FC236}">
                  <a16:creationId xmlns:a16="http://schemas.microsoft.com/office/drawing/2014/main" id="{BFC6CFD9-B626-54AF-5453-C71207A393F1}"/>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1" name="Freeform 750">
              <a:extLst>
                <a:ext uri="{FF2B5EF4-FFF2-40B4-BE49-F238E27FC236}">
                  <a16:creationId xmlns:a16="http://schemas.microsoft.com/office/drawing/2014/main" id="{17EA1CAD-9E8E-C43A-FD7C-BC5A6BA6CCA8}"/>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2" name="Freeform 751">
              <a:extLst>
                <a:ext uri="{FF2B5EF4-FFF2-40B4-BE49-F238E27FC236}">
                  <a16:creationId xmlns:a16="http://schemas.microsoft.com/office/drawing/2014/main" id="{92FD0D55-F0E9-9F11-847B-3D87C75A2FBF}"/>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3" name="Freeform 752">
              <a:extLst>
                <a:ext uri="{FF2B5EF4-FFF2-40B4-BE49-F238E27FC236}">
                  <a16:creationId xmlns:a16="http://schemas.microsoft.com/office/drawing/2014/main" id="{9B4EABD9-8B0A-58CC-AFB4-6249D1CFC418}"/>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4" name="Freeform 753">
              <a:extLst>
                <a:ext uri="{FF2B5EF4-FFF2-40B4-BE49-F238E27FC236}">
                  <a16:creationId xmlns:a16="http://schemas.microsoft.com/office/drawing/2014/main" id="{749753B4-3E53-0B33-8452-53417BA35772}"/>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5" name="Freeform 754">
              <a:extLst>
                <a:ext uri="{FF2B5EF4-FFF2-40B4-BE49-F238E27FC236}">
                  <a16:creationId xmlns:a16="http://schemas.microsoft.com/office/drawing/2014/main" id="{37BD33BB-307C-127D-7075-A9B3865C6D12}"/>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6" name="Freeform 755">
              <a:extLst>
                <a:ext uri="{FF2B5EF4-FFF2-40B4-BE49-F238E27FC236}">
                  <a16:creationId xmlns:a16="http://schemas.microsoft.com/office/drawing/2014/main" id="{99DE3139-E64A-0674-6164-8481304D161B}"/>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7" name="Freeform 756">
              <a:extLst>
                <a:ext uri="{FF2B5EF4-FFF2-40B4-BE49-F238E27FC236}">
                  <a16:creationId xmlns:a16="http://schemas.microsoft.com/office/drawing/2014/main" id="{3FFAF320-167F-DDD6-20B8-853F6591293C}"/>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8" name="Freeform 757">
              <a:extLst>
                <a:ext uri="{FF2B5EF4-FFF2-40B4-BE49-F238E27FC236}">
                  <a16:creationId xmlns:a16="http://schemas.microsoft.com/office/drawing/2014/main" id="{229B289A-1FF9-0E34-0631-BC39B7C49936}"/>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9" name="Freeform 758">
              <a:extLst>
                <a:ext uri="{FF2B5EF4-FFF2-40B4-BE49-F238E27FC236}">
                  <a16:creationId xmlns:a16="http://schemas.microsoft.com/office/drawing/2014/main" id="{CD3273AC-E564-793A-4C07-16F1830A881C}"/>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0" name="Freeform 759">
              <a:extLst>
                <a:ext uri="{FF2B5EF4-FFF2-40B4-BE49-F238E27FC236}">
                  <a16:creationId xmlns:a16="http://schemas.microsoft.com/office/drawing/2014/main" id="{A1AFBA02-1291-F7A7-03E3-4D65F10EAC92}"/>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1" name="Freeform 760">
              <a:extLst>
                <a:ext uri="{FF2B5EF4-FFF2-40B4-BE49-F238E27FC236}">
                  <a16:creationId xmlns:a16="http://schemas.microsoft.com/office/drawing/2014/main" id="{4F38E1F1-B3EB-9C98-1107-94380D900534}"/>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2" name="Freeform 761">
              <a:extLst>
                <a:ext uri="{FF2B5EF4-FFF2-40B4-BE49-F238E27FC236}">
                  <a16:creationId xmlns:a16="http://schemas.microsoft.com/office/drawing/2014/main" id="{503224FE-6233-0CFD-EB65-B766B33D8F0E}"/>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3" name="Freeform 762">
              <a:extLst>
                <a:ext uri="{FF2B5EF4-FFF2-40B4-BE49-F238E27FC236}">
                  <a16:creationId xmlns:a16="http://schemas.microsoft.com/office/drawing/2014/main" id="{9CE16B68-3781-7104-6274-90291A81E3A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4" name="Freeform 763">
              <a:extLst>
                <a:ext uri="{FF2B5EF4-FFF2-40B4-BE49-F238E27FC236}">
                  <a16:creationId xmlns:a16="http://schemas.microsoft.com/office/drawing/2014/main" id="{44C2E622-33A3-DAB7-97A6-F764BA6E46BC}"/>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5" name="Freeform 764">
              <a:extLst>
                <a:ext uri="{FF2B5EF4-FFF2-40B4-BE49-F238E27FC236}">
                  <a16:creationId xmlns:a16="http://schemas.microsoft.com/office/drawing/2014/main" id="{7F48ABF5-14BF-DA1D-651A-CB21D085872E}"/>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6" name="Freeform 765">
              <a:extLst>
                <a:ext uri="{FF2B5EF4-FFF2-40B4-BE49-F238E27FC236}">
                  <a16:creationId xmlns:a16="http://schemas.microsoft.com/office/drawing/2014/main" id="{682CF576-E300-BD5C-DBD0-749439995221}"/>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7" name="Freeform 766">
              <a:extLst>
                <a:ext uri="{FF2B5EF4-FFF2-40B4-BE49-F238E27FC236}">
                  <a16:creationId xmlns:a16="http://schemas.microsoft.com/office/drawing/2014/main" id="{94DF71AF-5E7D-4B14-0B6F-A8EA1D4F85F6}"/>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8" name="Freeform 767">
              <a:extLst>
                <a:ext uri="{FF2B5EF4-FFF2-40B4-BE49-F238E27FC236}">
                  <a16:creationId xmlns:a16="http://schemas.microsoft.com/office/drawing/2014/main" id="{0C060E55-6237-8774-DF30-D72D89DBF79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9" name="Freeform 768">
              <a:extLst>
                <a:ext uri="{FF2B5EF4-FFF2-40B4-BE49-F238E27FC236}">
                  <a16:creationId xmlns:a16="http://schemas.microsoft.com/office/drawing/2014/main" id="{ACA1DE8C-82B6-1698-72C7-56F780661F4A}"/>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0" name="Freeform 769">
              <a:extLst>
                <a:ext uri="{FF2B5EF4-FFF2-40B4-BE49-F238E27FC236}">
                  <a16:creationId xmlns:a16="http://schemas.microsoft.com/office/drawing/2014/main" id="{B32A73E8-D95E-1BDC-34EC-6AD19596A5FA}"/>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1" name="Freeform 770">
              <a:extLst>
                <a:ext uri="{FF2B5EF4-FFF2-40B4-BE49-F238E27FC236}">
                  <a16:creationId xmlns:a16="http://schemas.microsoft.com/office/drawing/2014/main" id="{D9EF246B-1E57-7ABE-CE4C-96DD0AC40B4D}"/>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2" name="Freeform 771">
              <a:extLst>
                <a:ext uri="{FF2B5EF4-FFF2-40B4-BE49-F238E27FC236}">
                  <a16:creationId xmlns:a16="http://schemas.microsoft.com/office/drawing/2014/main" id="{E148E190-4DF1-A9A1-79F8-9C6D10186020}"/>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3" name="Freeform 772">
              <a:extLst>
                <a:ext uri="{FF2B5EF4-FFF2-40B4-BE49-F238E27FC236}">
                  <a16:creationId xmlns:a16="http://schemas.microsoft.com/office/drawing/2014/main" id="{95E622A7-8B7A-6330-6D2E-33D00865D1F1}"/>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4" name="Freeform 773">
              <a:extLst>
                <a:ext uri="{FF2B5EF4-FFF2-40B4-BE49-F238E27FC236}">
                  <a16:creationId xmlns:a16="http://schemas.microsoft.com/office/drawing/2014/main" id="{C740CE5D-D8AE-CF3F-AA14-4C4BF74C407F}"/>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5" name="Freeform 774">
              <a:extLst>
                <a:ext uri="{FF2B5EF4-FFF2-40B4-BE49-F238E27FC236}">
                  <a16:creationId xmlns:a16="http://schemas.microsoft.com/office/drawing/2014/main" id="{EFE56611-0FF8-C4FA-3F99-51FADD2A203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6" name="Freeform 775">
              <a:extLst>
                <a:ext uri="{FF2B5EF4-FFF2-40B4-BE49-F238E27FC236}">
                  <a16:creationId xmlns:a16="http://schemas.microsoft.com/office/drawing/2014/main" id="{489F7705-361B-1E10-1F72-B5CB37469F5E}"/>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7" name="Freeform 776">
              <a:extLst>
                <a:ext uri="{FF2B5EF4-FFF2-40B4-BE49-F238E27FC236}">
                  <a16:creationId xmlns:a16="http://schemas.microsoft.com/office/drawing/2014/main" id="{2FB358D8-B2AE-4F5E-D8B8-0E1F47198D49}"/>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8" name="Freeform 777">
              <a:extLst>
                <a:ext uri="{FF2B5EF4-FFF2-40B4-BE49-F238E27FC236}">
                  <a16:creationId xmlns:a16="http://schemas.microsoft.com/office/drawing/2014/main" id="{B92762A8-F1D0-289F-A712-912E005E90FC}"/>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9" name="Freeform 778">
              <a:extLst>
                <a:ext uri="{FF2B5EF4-FFF2-40B4-BE49-F238E27FC236}">
                  <a16:creationId xmlns:a16="http://schemas.microsoft.com/office/drawing/2014/main" id="{DB0FB5F0-4CDE-D249-8BA9-F4F067698CE5}"/>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0" name="Freeform 779">
              <a:extLst>
                <a:ext uri="{FF2B5EF4-FFF2-40B4-BE49-F238E27FC236}">
                  <a16:creationId xmlns:a16="http://schemas.microsoft.com/office/drawing/2014/main" id="{FC323B5B-C936-398F-5BE4-9EA18E997126}"/>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1" name="Freeform 780">
              <a:extLst>
                <a:ext uri="{FF2B5EF4-FFF2-40B4-BE49-F238E27FC236}">
                  <a16:creationId xmlns:a16="http://schemas.microsoft.com/office/drawing/2014/main" id="{A4E0B149-4015-87FD-4AA6-290A96961451}"/>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2" name="Freeform 781">
              <a:extLst>
                <a:ext uri="{FF2B5EF4-FFF2-40B4-BE49-F238E27FC236}">
                  <a16:creationId xmlns:a16="http://schemas.microsoft.com/office/drawing/2014/main" id="{F6D3DAE3-FBF1-35F6-E6EF-42B842DC8A1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3" name="Freeform 782">
              <a:extLst>
                <a:ext uri="{FF2B5EF4-FFF2-40B4-BE49-F238E27FC236}">
                  <a16:creationId xmlns:a16="http://schemas.microsoft.com/office/drawing/2014/main" id="{5764F6AA-E7C1-3A3B-9547-42C3D3F5EAB4}"/>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4" name="Freeform 783">
              <a:extLst>
                <a:ext uri="{FF2B5EF4-FFF2-40B4-BE49-F238E27FC236}">
                  <a16:creationId xmlns:a16="http://schemas.microsoft.com/office/drawing/2014/main" id="{9DFA843A-FC3B-477C-AE2D-4044495CC03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5" name="Freeform 784">
              <a:extLst>
                <a:ext uri="{FF2B5EF4-FFF2-40B4-BE49-F238E27FC236}">
                  <a16:creationId xmlns:a16="http://schemas.microsoft.com/office/drawing/2014/main" id="{D58ECDEE-F1A5-7F4C-D02C-41180CEA7D08}"/>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6" name="Freeform 785">
              <a:extLst>
                <a:ext uri="{FF2B5EF4-FFF2-40B4-BE49-F238E27FC236}">
                  <a16:creationId xmlns:a16="http://schemas.microsoft.com/office/drawing/2014/main" id="{12B71C37-991A-58E2-AEED-40A69BEC698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7" name="Freeform 786">
              <a:extLst>
                <a:ext uri="{FF2B5EF4-FFF2-40B4-BE49-F238E27FC236}">
                  <a16:creationId xmlns:a16="http://schemas.microsoft.com/office/drawing/2014/main" id="{15C783B7-79BF-F2FF-C9D5-710B9FD716F3}"/>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8" name="Freeform 787">
              <a:extLst>
                <a:ext uri="{FF2B5EF4-FFF2-40B4-BE49-F238E27FC236}">
                  <a16:creationId xmlns:a16="http://schemas.microsoft.com/office/drawing/2014/main" id="{6562C5B8-7221-9D58-BBB0-CF9475EE3CDD}"/>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9" name="Freeform 788">
              <a:extLst>
                <a:ext uri="{FF2B5EF4-FFF2-40B4-BE49-F238E27FC236}">
                  <a16:creationId xmlns:a16="http://schemas.microsoft.com/office/drawing/2014/main" id="{A9E1A355-3E57-8C55-1EFF-8CB6B3D86F78}"/>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0" name="Freeform 789">
              <a:extLst>
                <a:ext uri="{FF2B5EF4-FFF2-40B4-BE49-F238E27FC236}">
                  <a16:creationId xmlns:a16="http://schemas.microsoft.com/office/drawing/2014/main" id="{47969D7F-EB81-CB5E-E296-497D83D005C5}"/>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1" name="Freeform 790">
              <a:extLst>
                <a:ext uri="{FF2B5EF4-FFF2-40B4-BE49-F238E27FC236}">
                  <a16:creationId xmlns:a16="http://schemas.microsoft.com/office/drawing/2014/main" id="{65067FBF-15E8-0B16-14A0-18BA18369684}"/>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2" name="Freeform 791">
              <a:extLst>
                <a:ext uri="{FF2B5EF4-FFF2-40B4-BE49-F238E27FC236}">
                  <a16:creationId xmlns:a16="http://schemas.microsoft.com/office/drawing/2014/main" id="{49C82135-0631-00A9-CEF9-56C9A2D34DFF}"/>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3" name="Freeform 792">
              <a:extLst>
                <a:ext uri="{FF2B5EF4-FFF2-40B4-BE49-F238E27FC236}">
                  <a16:creationId xmlns:a16="http://schemas.microsoft.com/office/drawing/2014/main" id="{DC79913B-B369-8F26-022E-5E8FBDB58F5E}"/>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4" name="Freeform 793">
              <a:extLst>
                <a:ext uri="{FF2B5EF4-FFF2-40B4-BE49-F238E27FC236}">
                  <a16:creationId xmlns:a16="http://schemas.microsoft.com/office/drawing/2014/main" id="{470E5128-97F1-40D1-60E5-7A767A4F506A}"/>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5" name="Freeform 794">
              <a:extLst>
                <a:ext uri="{FF2B5EF4-FFF2-40B4-BE49-F238E27FC236}">
                  <a16:creationId xmlns:a16="http://schemas.microsoft.com/office/drawing/2014/main" id="{09A50112-9094-501C-F8EC-EBAAA5D885FC}"/>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6" name="Freeform 795">
              <a:extLst>
                <a:ext uri="{FF2B5EF4-FFF2-40B4-BE49-F238E27FC236}">
                  <a16:creationId xmlns:a16="http://schemas.microsoft.com/office/drawing/2014/main" id="{00389698-3C2E-9298-BCA2-8C8F9967BC0F}"/>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7" name="Freeform 796">
              <a:extLst>
                <a:ext uri="{FF2B5EF4-FFF2-40B4-BE49-F238E27FC236}">
                  <a16:creationId xmlns:a16="http://schemas.microsoft.com/office/drawing/2014/main" id="{5F954656-E805-37A2-D82B-391D9C181AE6}"/>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8" name="Freeform 797">
              <a:extLst>
                <a:ext uri="{FF2B5EF4-FFF2-40B4-BE49-F238E27FC236}">
                  <a16:creationId xmlns:a16="http://schemas.microsoft.com/office/drawing/2014/main" id="{11D020CB-C5FF-A5A9-F231-619FFC5329E1}"/>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9" name="Freeform 798">
              <a:extLst>
                <a:ext uri="{FF2B5EF4-FFF2-40B4-BE49-F238E27FC236}">
                  <a16:creationId xmlns:a16="http://schemas.microsoft.com/office/drawing/2014/main" id="{AB1F8589-7EB8-EBCE-0643-6E98A0F6FF6F}"/>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0" name="Freeform 799">
              <a:extLst>
                <a:ext uri="{FF2B5EF4-FFF2-40B4-BE49-F238E27FC236}">
                  <a16:creationId xmlns:a16="http://schemas.microsoft.com/office/drawing/2014/main" id="{C4A97C8D-507D-65AB-0B66-07F5E9BD317A}"/>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1" name="Freeform 800">
              <a:extLst>
                <a:ext uri="{FF2B5EF4-FFF2-40B4-BE49-F238E27FC236}">
                  <a16:creationId xmlns:a16="http://schemas.microsoft.com/office/drawing/2014/main" id="{D38D2E21-55B4-68B5-20A8-A241AD6950DC}"/>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2" name="Freeform 801">
              <a:extLst>
                <a:ext uri="{FF2B5EF4-FFF2-40B4-BE49-F238E27FC236}">
                  <a16:creationId xmlns:a16="http://schemas.microsoft.com/office/drawing/2014/main" id="{D97EE380-F3D5-4EF3-DE74-8340328FF66F}"/>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3" name="Freeform 802">
              <a:extLst>
                <a:ext uri="{FF2B5EF4-FFF2-40B4-BE49-F238E27FC236}">
                  <a16:creationId xmlns:a16="http://schemas.microsoft.com/office/drawing/2014/main" id="{4CE779D7-C354-0FD2-839C-B7291BEADB54}"/>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4" name="Freeform 803">
              <a:extLst>
                <a:ext uri="{FF2B5EF4-FFF2-40B4-BE49-F238E27FC236}">
                  <a16:creationId xmlns:a16="http://schemas.microsoft.com/office/drawing/2014/main" id="{C0DBC11E-30C6-A0C9-6BDE-22F9FA5063B6}"/>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5" name="Freeform 804">
              <a:extLst>
                <a:ext uri="{FF2B5EF4-FFF2-40B4-BE49-F238E27FC236}">
                  <a16:creationId xmlns:a16="http://schemas.microsoft.com/office/drawing/2014/main" id="{F69D3C42-AA9D-C803-2D18-5E52F09F2749}"/>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6" name="Freeform 805">
              <a:extLst>
                <a:ext uri="{FF2B5EF4-FFF2-40B4-BE49-F238E27FC236}">
                  <a16:creationId xmlns:a16="http://schemas.microsoft.com/office/drawing/2014/main" id="{E95AEBB0-B501-6843-A5EE-BDA35674627F}"/>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7" name="Freeform 806">
              <a:extLst>
                <a:ext uri="{FF2B5EF4-FFF2-40B4-BE49-F238E27FC236}">
                  <a16:creationId xmlns:a16="http://schemas.microsoft.com/office/drawing/2014/main" id="{8A7F913A-A330-C5DD-5611-7B173366C60A}"/>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8" name="Freeform 807">
              <a:extLst>
                <a:ext uri="{FF2B5EF4-FFF2-40B4-BE49-F238E27FC236}">
                  <a16:creationId xmlns:a16="http://schemas.microsoft.com/office/drawing/2014/main" id="{72C66A6B-9BC5-C182-4138-3C447989EE96}"/>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9" name="Freeform 809">
              <a:extLst>
                <a:ext uri="{FF2B5EF4-FFF2-40B4-BE49-F238E27FC236}">
                  <a16:creationId xmlns:a16="http://schemas.microsoft.com/office/drawing/2014/main" id="{3FA1878B-8A25-C2B7-44C5-4D8279234DDD}"/>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0" name="Freeform 810">
              <a:extLst>
                <a:ext uri="{FF2B5EF4-FFF2-40B4-BE49-F238E27FC236}">
                  <a16:creationId xmlns:a16="http://schemas.microsoft.com/office/drawing/2014/main" id="{B440A4C1-C9E8-D9EF-E83E-6849C0716E0C}"/>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1" name="Freeform 811">
              <a:extLst>
                <a:ext uri="{FF2B5EF4-FFF2-40B4-BE49-F238E27FC236}">
                  <a16:creationId xmlns:a16="http://schemas.microsoft.com/office/drawing/2014/main" id="{7F337B3C-3A6F-F219-514C-3A08527B3683}"/>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2" name="Freeform 812">
              <a:extLst>
                <a:ext uri="{FF2B5EF4-FFF2-40B4-BE49-F238E27FC236}">
                  <a16:creationId xmlns:a16="http://schemas.microsoft.com/office/drawing/2014/main" id="{318F81FD-D0A9-C2A6-6E01-6E3D69D43A6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3" name="Freeform 813">
              <a:extLst>
                <a:ext uri="{FF2B5EF4-FFF2-40B4-BE49-F238E27FC236}">
                  <a16:creationId xmlns:a16="http://schemas.microsoft.com/office/drawing/2014/main" id="{0869D9BC-06F9-272D-6262-7A48EADFC3FC}"/>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4" name="Freeform 814">
              <a:extLst>
                <a:ext uri="{FF2B5EF4-FFF2-40B4-BE49-F238E27FC236}">
                  <a16:creationId xmlns:a16="http://schemas.microsoft.com/office/drawing/2014/main" id="{F7BE0274-A430-6D8C-22E0-F7200B5C4EFF}"/>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5" name="Freeform 815">
              <a:extLst>
                <a:ext uri="{FF2B5EF4-FFF2-40B4-BE49-F238E27FC236}">
                  <a16:creationId xmlns:a16="http://schemas.microsoft.com/office/drawing/2014/main" id="{365522E3-0251-5919-1373-3D45B5CF2C8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6" name="Freeform 816">
              <a:extLst>
                <a:ext uri="{FF2B5EF4-FFF2-40B4-BE49-F238E27FC236}">
                  <a16:creationId xmlns:a16="http://schemas.microsoft.com/office/drawing/2014/main" id="{65852DAB-804E-7E1D-C81A-E789D99F1F7B}"/>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7" name="Freeform 817">
              <a:extLst>
                <a:ext uri="{FF2B5EF4-FFF2-40B4-BE49-F238E27FC236}">
                  <a16:creationId xmlns:a16="http://schemas.microsoft.com/office/drawing/2014/main" id="{E7FFCFEA-9EC1-D6B9-5CBE-85EFC3E1B7C9}"/>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8" name="Freeform 818">
              <a:extLst>
                <a:ext uri="{FF2B5EF4-FFF2-40B4-BE49-F238E27FC236}">
                  <a16:creationId xmlns:a16="http://schemas.microsoft.com/office/drawing/2014/main" id="{A28F18EC-BEE2-4672-7F7B-182900B8FBB9}"/>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9" name="Freeform 819">
              <a:extLst>
                <a:ext uri="{FF2B5EF4-FFF2-40B4-BE49-F238E27FC236}">
                  <a16:creationId xmlns:a16="http://schemas.microsoft.com/office/drawing/2014/main" id="{8CCFF0EC-DD5D-92D3-984D-3335D5E259C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0" name="Freeform 820">
              <a:extLst>
                <a:ext uri="{FF2B5EF4-FFF2-40B4-BE49-F238E27FC236}">
                  <a16:creationId xmlns:a16="http://schemas.microsoft.com/office/drawing/2014/main" id="{7A39E3DF-5A9A-5038-8E2F-CC7DA47202A3}"/>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1" name="Freeform 821">
              <a:extLst>
                <a:ext uri="{FF2B5EF4-FFF2-40B4-BE49-F238E27FC236}">
                  <a16:creationId xmlns:a16="http://schemas.microsoft.com/office/drawing/2014/main" id="{DA202CAC-7FAB-9C91-C884-2D142412E7B0}"/>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2" name="Freeform 822">
              <a:extLst>
                <a:ext uri="{FF2B5EF4-FFF2-40B4-BE49-F238E27FC236}">
                  <a16:creationId xmlns:a16="http://schemas.microsoft.com/office/drawing/2014/main" id="{F1DA8159-E59F-CEFC-ABFC-9FE11CE9696B}"/>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3" name="Freeform 823">
              <a:extLst>
                <a:ext uri="{FF2B5EF4-FFF2-40B4-BE49-F238E27FC236}">
                  <a16:creationId xmlns:a16="http://schemas.microsoft.com/office/drawing/2014/main" id="{DE9649C3-E9B0-A57E-4E51-16D3F9F99DA1}"/>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4" name="Freeform 824">
              <a:extLst>
                <a:ext uri="{FF2B5EF4-FFF2-40B4-BE49-F238E27FC236}">
                  <a16:creationId xmlns:a16="http://schemas.microsoft.com/office/drawing/2014/main" id="{20380BB2-7976-B844-1C91-4C9B74C7CA58}"/>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5" name="Freeform 825">
              <a:extLst>
                <a:ext uri="{FF2B5EF4-FFF2-40B4-BE49-F238E27FC236}">
                  <a16:creationId xmlns:a16="http://schemas.microsoft.com/office/drawing/2014/main" id="{52E3E886-A382-87A2-D0A5-F0944FD8BC93}"/>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6" name="Freeform 826">
              <a:extLst>
                <a:ext uri="{FF2B5EF4-FFF2-40B4-BE49-F238E27FC236}">
                  <a16:creationId xmlns:a16="http://schemas.microsoft.com/office/drawing/2014/main" id="{ECF74969-590C-61A4-B96B-0670E620FAFE}"/>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7" name="Freeform 827">
              <a:extLst>
                <a:ext uri="{FF2B5EF4-FFF2-40B4-BE49-F238E27FC236}">
                  <a16:creationId xmlns:a16="http://schemas.microsoft.com/office/drawing/2014/main" id="{A5CE6DEF-A9B3-15D6-8A10-3EF9444E06B0}"/>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8" name="Freeform 828">
              <a:extLst>
                <a:ext uri="{FF2B5EF4-FFF2-40B4-BE49-F238E27FC236}">
                  <a16:creationId xmlns:a16="http://schemas.microsoft.com/office/drawing/2014/main" id="{9D84FC88-8C3B-D046-1483-020D46BEDB2C}"/>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9" name="Freeform 829">
              <a:extLst>
                <a:ext uri="{FF2B5EF4-FFF2-40B4-BE49-F238E27FC236}">
                  <a16:creationId xmlns:a16="http://schemas.microsoft.com/office/drawing/2014/main" id="{A199FD47-7C2A-A46E-6AE9-07FEF597CB89}"/>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0" name="Freeform 830">
              <a:extLst>
                <a:ext uri="{FF2B5EF4-FFF2-40B4-BE49-F238E27FC236}">
                  <a16:creationId xmlns:a16="http://schemas.microsoft.com/office/drawing/2014/main" id="{24538D4E-55A7-1F01-2E93-B803FC6B93A1}"/>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1" name="Freeform 831">
              <a:extLst>
                <a:ext uri="{FF2B5EF4-FFF2-40B4-BE49-F238E27FC236}">
                  <a16:creationId xmlns:a16="http://schemas.microsoft.com/office/drawing/2014/main" id="{CAD49A77-673C-F13C-53F7-972884E45E57}"/>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grpSp>
      <p:cxnSp>
        <p:nvCxnSpPr>
          <p:cNvPr id="962" name="Straight Arrow Connector 961">
            <a:extLst>
              <a:ext uri="{FF2B5EF4-FFF2-40B4-BE49-F238E27FC236}">
                <a16:creationId xmlns:a16="http://schemas.microsoft.com/office/drawing/2014/main" id="{1F059C63-7F7D-7AD3-4977-E0C1A3FC54B6}"/>
              </a:ext>
              <a:ext uri="{C183D7F6-B498-43B3-948B-1728B52AA6E4}">
                <adec:decorative xmlns:adec="http://schemas.microsoft.com/office/drawing/2017/decorative" val="1"/>
              </a:ext>
            </a:extLst>
          </p:cNvPr>
          <p:cNvCxnSpPr>
            <a:cxnSpLocks/>
          </p:cNvCxnSpPr>
          <p:nvPr userDrawn="1"/>
        </p:nvCxnSpPr>
        <p:spPr>
          <a:xfrm>
            <a:off x="1065212" y="1524000"/>
            <a:ext cx="0" cy="14478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3" name="Straight Arrow Connector 901">
            <a:extLst>
              <a:ext uri="{FF2B5EF4-FFF2-40B4-BE49-F238E27FC236}">
                <a16:creationId xmlns:a16="http://schemas.microsoft.com/office/drawing/2014/main" id="{FC40FA43-7B3A-81D9-51F9-DE16F63979D5}"/>
              </a:ext>
              <a:ext uri="{C183D7F6-B498-43B3-948B-1728B52AA6E4}">
                <adec:decorative xmlns:adec="http://schemas.microsoft.com/office/drawing/2017/decorative" val="1"/>
              </a:ext>
            </a:extLst>
          </p:cNvPr>
          <p:cNvCxnSpPr>
            <a:cxnSpLocks/>
          </p:cNvCxnSpPr>
          <p:nvPr userDrawn="1"/>
        </p:nvCxnSpPr>
        <p:spPr>
          <a:xfrm>
            <a:off x="2932112" y="1447800"/>
            <a:ext cx="0" cy="1074419"/>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4" name="Straight Arrow Connector 901">
            <a:extLst>
              <a:ext uri="{FF2B5EF4-FFF2-40B4-BE49-F238E27FC236}">
                <a16:creationId xmlns:a16="http://schemas.microsoft.com/office/drawing/2014/main" id="{0CA12790-7796-6F97-4554-F90B5D96B0D3}"/>
              </a:ext>
              <a:ext uri="{C183D7F6-B498-43B3-948B-1728B52AA6E4}">
                <adec:decorative xmlns:adec="http://schemas.microsoft.com/office/drawing/2017/decorative" val="1"/>
              </a:ext>
            </a:extLst>
          </p:cNvPr>
          <p:cNvCxnSpPr>
            <a:cxnSpLocks/>
          </p:cNvCxnSpPr>
          <p:nvPr userDrawn="1"/>
        </p:nvCxnSpPr>
        <p:spPr>
          <a:xfrm>
            <a:off x="4520183"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5" name="Straight Arrow Connector 964">
            <a:extLst>
              <a:ext uri="{FF2B5EF4-FFF2-40B4-BE49-F238E27FC236}">
                <a16:creationId xmlns:a16="http://schemas.microsoft.com/office/drawing/2014/main" id="{706CA3D6-9889-25DC-C8AD-C8C40E4DF239}"/>
              </a:ext>
              <a:ext uri="{C183D7F6-B498-43B3-948B-1728B52AA6E4}">
                <adec:decorative xmlns:adec="http://schemas.microsoft.com/office/drawing/2017/decorative" val="1"/>
              </a:ext>
            </a:extLst>
          </p:cNvPr>
          <p:cNvCxnSpPr>
            <a:cxnSpLocks/>
          </p:cNvCxnSpPr>
          <p:nvPr userDrawn="1"/>
        </p:nvCxnSpPr>
        <p:spPr>
          <a:xfrm flipV="1">
            <a:off x="1408111" y="3563221"/>
            <a:ext cx="0" cy="177078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6" name="Straight Arrow Connector 909">
            <a:extLst>
              <a:ext uri="{FF2B5EF4-FFF2-40B4-BE49-F238E27FC236}">
                <a16:creationId xmlns:a16="http://schemas.microsoft.com/office/drawing/2014/main" id="{ABD6B1A5-24B0-4FB3-154F-156852AE2EDB}"/>
              </a:ext>
              <a:ext uri="{C183D7F6-B498-43B3-948B-1728B52AA6E4}">
                <adec:decorative xmlns:adec="http://schemas.microsoft.com/office/drawing/2017/decorative" val="1"/>
              </a:ext>
            </a:extLst>
          </p:cNvPr>
          <p:cNvCxnSpPr>
            <a:cxnSpLocks/>
          </p:cNvCxnSpPr>
          <p:nvPr userDrawn="1"/>
        </p:nvCxnSpPr>
        <p:spPr>
          <a:xfrm flipV="1">
            <a:off x="3808411" y="4292368"/>
            <a:ext cx="0" cy="1041633"/>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7190B3A3-1B87-A636-2634-D63760FF7830}"/>
              </a:ext>
              <a:ext uri="{C183D7F6-B498-43B3-948B-1728B52AA6E4}">
                <adec:decorative xmlns:adec="http://schemas.microsoft.com/office/drawing/2017/decorative" val="1"/>
              </a:ext>
            </a:extLst>
          </p:cNvPr>
          <p:cNvCxnSpPr>
            <a:cxnSpLocks/>
          </p:cNvCxnSpPr>
          <p:nvPr userDrawn="1"/>
        </p:nvCxnSpPr>
        <p:spPr>
          <a:xfrm flipV="1">
            <a:off x="6198948" y="4604860"/>
            <a:ext cx="0" cy="729141"/>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998479C0-D39D-82C0-0756-BD4F8E76DAF3}"/>
              </a:ext>
              <a:ext uri="{C183D7F6-B498-43B3-948B-1728B52AA6E4}">
                <adec:decorative xmlns:adec="http://schemas.microsoft.com/office/drawing/2017/decorative" val="1"/>
              </a:ext>
            </a:extLst>
          </p:cNvPr>
          <p:cNvCxnSpPr>
            <a:cxnSpLocks/>
          </p:cNvCxnSpPr>
          <p:nvPr userDrawn="1"/>
        </p:nvCxnSpPr>
        <p:spPr>
          <a:xfrm>
            <a:off x="6597459"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83" name="Straight Connector 982">
            <a:extLst>
              <a:ext uri="{FF2B5EF4-FFF2-40B4-BE49-F238E27FC236}">
                <a16:creationId xmlns:a16="http://schemas.microsoft.com/office/drawing/2014/main" id="{B17DE922-49EE-0732-7121-106B74D8ADB7}"/>
              </a:ext>
              <a:ext uri="{C183D7F6-B498-43B3-948B-1728B52AA6E4}">
                <adec:decorative xmlns:adec="http://schemas.microsoft.com/office/drawing/2017/decorative" val="1"/>
              </a:ext>
            </a:extLst>
          </p:cNvPr>
          <p:cNvCxnSpPr>
            <a:cxnSpLocks/>
          </p:cNvCxnSpPr>
          <p:nvPr userDrawn="1"/>
        </p:nvCxnSpPr>
        <p:spPr>
          <a:xfrm>
            <a:off x="8151812" y="5486400"/>
            <a:ext cx="2209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4" name="Straight Connector 983">
            <a:extLst>
              <a:ext uri="{FF2B5EF4-FFF2-40B4-BE49-F238E27FC236}">
                <a16:creationId xmlns:a16="http://schemas.microsoft.com/office/drawing/2014/main" id="{32E3C0E9-176D-71E7-66E2-857249B708C3}"/>
              </a:ext>
              <a:ext uri="{C183D7F6-B498-43B3-948B-1728B52AA6E4}">
                <adec:decorative xmlns:adec="http://schemas.microsoft.com/office/drawing/2017/decorative" val="1"/>
              </a:ext>
            </a:extLst>
          </p:cNvPr>
          <p:cNvCxnSpPr>
            <a:cxnSpLocks/>
          </p:cNvCxnSpPr>
          <p:nvPr userDrawn="1"/>
        </p:nvCxnSpPr>
        <p:spPr>
          <a:xfrm>
            <a:off x="8151812" y="6355080"/>
            <a:ext cx="3427572"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75" name="Title 1074">
            <a:extLst>
              <a:ext uri="{FF2B5EF4-FFF2-40B4-BE49-F238E27FC236}">
                <a16:creationId xmlns:a16="http://schemas.microsoft.com/office/drawing/2014/main" id="{BF590676-A5D1-BED9-AB9F-BBEA4ACE873C}"/>
              </a:ext>
            </a:extLst>
          </p:cNvPr>
          <p:cNvSpPr>
            <a:spLocks noGrp="1"/>
          </p:cNvSpPr>
          <p:nvPr>
            <p:ph type="title" hasCustomPrompt="1"/>
          </p:nvPr>
        </p:nvSpPr>
        <p:spPr>
          <a:xfrm>
            <a:off x="8075612" y="4572000"/>
            <a:ext cx="3503770" cy="1981200"/>
          </a:xfrm>
        </p:spPr>
        <p:txBody>
          <a:bodyPr/>
          <a:lstStyle>
            <a:lvl1pPr algn="l">
              <a:lnSpc>
                <a:spcPts val="7000"/>
              </a:lnSpc>
              <a:spcAft>
                <a:spcPts val="0"/>
              </a:spcAft>
              <a:defRPr baseline="0">
                <a:solidFill>
                  <a:schemeClr val="bg1"/>
                </a:solidFill>
              </a:defRPr>
            </a:lvl1pPr>
          </a:lstStyle>
          <a:p>
            <a:r>
              <a:rPr lang="en-US"/>
              <a:t>Add </a:t>
            </a:r>
            <a:br>
              <a:rPr lang="en-US"/>
            </a:br>
            <a:r>
              <a:rPr lang="en-US"/>
              <a:t>title </a:t>
            </a:r>
          </a:p>
        </p:txBody>
      </p:sp>
      <p:sp>
        <p:nvSpPr>
          <p:cNvPr id="1085" name="Text Placeholder 125">
            <a:extLst>
              <a:ext uri="{FF2B5EF4-FFF2-40B4-BE49-F238E27FC236}">
                <a16:creationId xmlns:a16="http://schemas.microsoft.com/office/drawing/2014/main" id="{719CE694-304C-C162-EC0C-40B2E98A0B23}"/>
              </a:ext>
            </a:extLst>
          </p:cNvPr>
          <p:cNvSpPr>
            <a:spLocks noGrp="1"/>
          </p:cNvSpPr>
          <p:nvPr>
            <p:ph type="body" sz="quarter" idx="26" hasCustomPrompt="1"/>
          </p:nvPr>
        </p:nvSpPr>
        <p:spPr>
          <a:xfrm>
            <a:off x="303212" y="601287"/>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78" name="Text Placeholder 125">
            <a:extLst>
              <a:ext uri="{FF2B5EF4-FFF2-40B4-BE49-F238E27FC236}">
                <a16:creationId xmlns:a16="http://schemas.microsoft.com/office/drawing/2014/main" id="{6A8B5432-85C0-4346-5717-03377A891F69}"/>
              </a:ext>
            </a:extLst>
          </p:cNvPr>
          <p:cNvSpPr>
            <a:spLocks noGrp="1"/>
          </p:cNvSpPr>
          <p:nvPr>
            <p:ph type="body" sz="quarter" idx="19" hasCustomPrompt="1"/>
          </p:nvPr>
        </p:nvSpPr>
        <p:spPr>
          <a:xfrm>
            <a:off x="303212" y="1112520"/>
            <a:ext cx="1600200" cy="640080"/>
          </a:xfrm>
          <a:prstGeom prst="roundRect">
            <a:avLst/>
          </a:prstGeom>
          <a:solidFill>
            <a:schemeClr val="bg1"/>
          </a:solidFill>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6" name="Text Placeholder 125">
            <a:extLst>
              <a:ext uri="{FF2B5EF4-FFF2-40B4-BE49-F238E27FC236}">
                <a16:creationId xmlns:a16="http://schemas.microsoft.com/office/drawing/2014/main" id="{D12F8E12-9DD9-3B36-90E6-3F6F5BDD6B85}"/>
              </a:ext>
            </a:extLst>
          </p:cNvPr>
          <p:cNvSpPr>
            <a:spLocks noGrp="1"/>
          </p:cNvSpPr>
          <p:nvPr>
            <p:ph type="body" sz="quarter" idx="27" hasCustomPrompt="1"/>
          </p:nvPr>
        </p:nvSpPr>
        <p:spPr>
          <a:xfrm>
            <a:off x="2114621" y="601287"/>
            <a:ext cx="1600200"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79" name="Text Placeholder 125">
            <a:extLst>
              <a:ext uri="{FF2B5EF4-FFF2-40B4-BE49-F238E27FC236}">
                <a16:creationId xmlns:a16="http://schemas.microsoft.com/office/drawing/2014/main" id="{60C6E4D2-292E-D006-6F55-58BEF7493BCE}"/>
              </a:ext>
            </a:extLst>
          </p:cNvPr>
          <p:cNvSpPr>
            <a:spLocks noGrp="1"/>
          </p:cNvSpPr>
          <p:nvPr>
            <p:ph type="body" sz="quarter" idx="20" hasCustomPrompt="1"/>
          </p:nvPr>
        </p:nvSpPr>
        <p:spPr>
          <a:xfrm>
            <a:off x="2114621" y="1112520"/>
            <a:ext cx="1600200" cy="640080"/>
          </a:xfrm>
          <a:prstGeom prst="roundRect">
            <a:avLst/>
          </a:prstGeom>
          <a:solidFill>
            <a:schemeClr val="bg1"/>
          </a:solidFill>
          <a:ln w="38100">
            <a:solidFill>
              <a:schemeClr val="accent2"/>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7" name="Text Placeholder 125">
            <a:extLst>
              <a:ext uri="{FF2B5EF4-FFF2-40B4-BE49-F238E27FC236}">
                <a16:creationId xmlns:a16="http://schemas.microsoft.com/office/drawing/2014/main" id="{CF3324B5-BA80-BE35-2C57-C3D7145BB1EB}"/>
              </a:ext>
            </a:extLst>
          </p:cNvPr>
          <p:cNvSpPr>
            <a:spLocks noGrp="1"/>
          </p:cNvSpPr>
          <p:nvPr>
            <p:ph type="body" sz="quarter" idx="28" hasCustomPrompt="1"/>
          </p:nvPr>
        </p:nvSpPr>
        <p:spPr>
          <a:xfrm>
            <a:off x="3960812" y="601287"/>
            <a:ext cx="1600200" cy="365760"/>
          </a:xfrm>
          <a:prstGeom prst="roundRect">
            <a:avLst/>
          </a:prstGeom>
          <a:solidFill>
            <a:schemeClr val="accent4"/>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0" name="Text Placeholder 125">
            <a:extLst>
              <a:ext uri="{FF2B5EF4-FFF2-40B4-BE49-F238E27FC236}">
                <a16:creationId xmlns:a16="http://schemas.microsoft.com/office/drawing/2014/main" id="{D93A3B38-AD25-BDE3-6C40-8D1C490A69B0}"/>
              </a:ext>
            </a:extLst>
          </p:cNvPr>
          <p:cNvSpPr>
            <a:spLocks noGrp="1"/>
          </p:cNvSpPr>
          <p:nvPr>
            <p:ph type="body" sz="quarter" idx="21" hasCustomPrompt="1"/>
          </p:nvPr>
        </p:nvSpPr>
        <p:spPr>
          <a:xfrm>
            <a:off x="3960812" y="1108212"/>
            <a:ext cx="1600200" cy="640080"/>
          </a:xfrm>
          <a:prstGeom prst="roundRect">
            <a:avLst/>
          </a:prstGeom>
          <a:solidFill>
            <a:schemeClr val="bg1"/>
          </a:solidFill>
          <a:ln w="38100">
            <a:solidFill>
              <a:schemeClr val="accent4"/>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91" name="Text Placeholder 125">
            <a:extLst>
              <a:ext uri="{FF2B5EF4-FFF2-40B4-BE49-F238E27FC236}">
                <a16:creationId xmlns:a16="http://schemas.microsoft.com/office/drawing/2014/main" id="{0900FC7E-6DAC-496B-5F04-21B6A7E08D17}"/>
              </a:ext>
            </a:extLst>
          </p:cNvPr>
          <p:cNvSpPr>
            <a:spLocks noGrp="1"/>
          </p:cNvSpPr>
          <p:nvPr>
            <p:ph type="body" sz="quarter" idx="32" hasCustomPrompt="1"/>
          </p:nvPr>
        </p:nvSpPr>
        <p:spPr>
          <a:xfrm>
            <a:off x="5797359" y="601287"/>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1" name="Text Placeholder 125">
            <a:extLst>
              <a:ext uri="{FF2B5EF4-FFF2-40B4-BE49-F238E27FC236}">
                <a16:creationId xmlns:a16="http://schemas.microsoft.com/office/drawing/2014/main" id="{47C6F0C4-BAC8-AE1D-54BE-D44170477C31}"/>
              </a:ext>
            </a:extLst>
          </p:cNvPr>
          <p:cNvSpPr>
            <a:spLocks noGrp="1"/>
          </p:cNvSpPr>
          <p:nvPr>
            <p:ph type="body" sz="quarter" idx="22" hasCustomPrompt="1"/>
          </p:nvPr>
        </p:nvSpPr>
        <p:spPr>
          <a:xfrm>
            <a:off x="5797359" y="1108212"/>
            <a:ext cx="1600200" cy="640080"/>
          </a:xfrm>
          <a:prstGeom prst="roundRect">
            <a:avLst/>
          </a:prstGeom>
          <a:solidFill>
            <a:schemeClr val="bg1"/>
          </a:solidFill>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90" name="Text Placeholder 125">
            <a:extLst>
              <a:ext uri="{FF2B5EF4-FFF2-40B4-BE49-F238E27FC236}">
                <a16:creationId xmlns:a16="http://schemas.microsoft.com/office/drawing/2014/main" id="{F75222FA-6401-40EB-FFF9-598AE0EE0C8A}"/>
              </a:ext>
            </a:extLst>
          </p:cNvPr>
          <p:cNvSpPr>
            <a:spLocks noGrp="1"/>
          </p:cNvSpPr>
          <p:nvPr>
            <p:ph type="body" sz="quarter" idx="31" hasCustomPrompt="1"/>
          </p:nvPr>
        </p:nvSpPr>
        <p:spPr>
          <a:xfrm>
            <a:off x="602614" y="5349240"/>
            <a:ext cx="1600200" cy="365760"/>
          </a:xfrm>
          <a:prstGeom prst="roundRect">
            <a:avLst/>
          </a:prstGeom>
          <a:solidFill>
            <a:schemeClr val="accent5">
              <a:lumMod val="75000"/>
            </a:schemeClr>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2" name="Text Placeholder 125">
            <a:extLst>
              <a:ext uri="{FF2B5EF4-FFF2-40B4-BE49-F238E27FC236}">
                <a16:creationId xmlns:a16="http://schemas.microsoft.com/office/drawing/2014/main" id="{6E45A09C-6942-44B4-2027-FCB99A801A2D}"/>
              </a:ext>
            </a:extLst>
          </p:cNvPr>
          <p:cNvSpPr>
            <a:spLocks noGrp="1"/>
          </p:cNvSpPr>
          <p:nvPr>
            <p:ph type="body" sz="quarter" idx="23" hasCustomPrompt="1"/>
          </p:nvPr>
        </p:nvSpPr>
        <p:spPr>
          <a:xfrm>
            <a:off x="609441" y="5851574"/>
            <a:ext cx="1600200" cy="640080"/>
          </a:xfrm>
          <a:prstGeom prst="roundRect">
            <a:avLst/>
          </a:prstGeom>
          <a:ln w="38100">
            <a:solidFill>
              <a:schemeClr val="accent5">
                <a:lumMod val="75000"/>
              </a:schemeClr>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9" name="Text Placeholder 125">
            <a:extLst>
              <a:ext uri="{FF2B5EF4-FFF2-40B4-BE49-F238E27FC236}">
                <a16:creationId xmlns:a16="http://schemas.microsoft.com/office/drawing/2014/main" id="{424BAD16-A74E-1D4A-BE21-60A86BBD3746}"/>
              </a:ext>
            </a:extLst>
          </p:cNvPr>
          <p:cNvSpPr>
            <a:spLocks noGrp="1"/>
          </p:cNvSpPr>
          <p:nvPr>
            <p:ph type="body" sz="quarter" idx="30" hasCustomPrompt="1"/>
          </p:nvPr>
        </p:nvSpPr>
        <p:spPr>
          <a:xfrm>
            <a:off x="3008311" y="5346281"/>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3" name="Text Placeholder 125">
            <a:extLst>
              <a:ext uri="{FF2B5EF4-FFF2-40B4-BE49-F238E27FC236}">
                <a16:creationId xmlns:a16="http://schemas.microsoft.com/office/drawing/2014/main" id="{FB4D2862-D8BE-1359-208C-F50F3CF8731B}"/>
              </a:ext>
            </a:extLst>
          </p:cNvPr>
          <p:cNvSpPr>
            <a:spLocks noGrp="1"/>
          </p:cNvSpPr>
          <p:nvPr>
            <p:ph type="body" sz="quarter" idx="24" hasCustomPrompt="1"/>
          </p:nvPr>
        </p:nvSpPr>
        <p:spPr>
          <a:xfrm>
            <a:off x="3008311" y="5851574"/>
            <a:ext cx="1600200" cy="640080"/>
          </a:xfrm>
          <a:prstGeom prst="roundRect">
            <a:avLst/>
          </a:prstGeom>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8" name="Text Placeholder 125">
            <a:extLst>
              <a:ext uri="{FF2B5EF4-FFF2-40B4-BE49-F238E27FC236}">
                <a16:creationId xmlns:a16="http://schemas.microsoft.com/office/drawing/2014/main" id="{FBEFAC44-0DDF-C30A-CEA5-3BB9F632B9E0}"/>
              </a:ext>
            </a:extLst>
          </p:cNvPr>
          <p:cNvSpPr>
            <a:spLocks noGrp="1"/>
          </p:cNvSpPr>
          <p:nvPr>
            <p:ph type="body" sz="quarter" idx="29" hasCustomPrompt="1"/>
          </p:nvPr>
        </p:nvSpPr>
        <p:spPr>
          <a:xfrm>
            <a:off x="5377243" y="5346281"/>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4" name="Text Placeholder 125">
            <a:extLst>
              <a:ext uri="{FF2B5EF4-FFF2-40B4-BE49-F238E27FC236}">
                <a16:creationId xmlns:a16="http://schemas.microsoft.com/office/drawing/2014/main" id="{4CE84377-71C2-3F6E-3C44-AF5471861577}"/>
              </a:ext>
            </a:extLst>
          </p:cNvPr>
          <p:cNvSpPr>
            <a:spLocks noGrp="1"/>
          </p:cNvSpPr>
          <p:nvPr>
            <p:ph type="body" sz="quarter" idx="25" hasCustomPrompt="1"/>
          </p:nvPr>
        </p:nvSpPr>
        <p:spPr>
          <a:xfrm>
            <a:off x="5377243" y="5851574"/>
            <a:ext cx="1600200" cy="640080"/>
          </a:xfrm>
          <a:prstGeom prst="roundRect">
            <a:avLst/>
          </a:prstGeom>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53352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solidFill>
                  <a:schemeClr val="bg1"/>
                </a:solidFill>
              </a:defRPr>
            </a:lvl1pPr>
          </a:lstStyle>
          <a:p>
            <a:r>
              <a:rPr lang="en-US"/>
              <a:t>add title here</a:t>
            </a:r>
          </a:p>
        </p:txBody>
      </p:sp>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2" y="2057400"/>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7" y="2914621"/>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7" y="3753157"/>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3"/>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7" y="4923226"/>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96463525"/>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solidFill>
                  <a:schemeClr val="bg1"/>
                </a:solidFill>
              </a:defRPr>
            </a:lvl1pPr>
          </a:lstStyle>
          <a:p>
            <a:r>
              <a:rPr lang="en-US"/>
              <a:t>add title here (without bars)</a:t>
            </a:r>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755044368"/>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a:p>
        </p:txBody>
      </p:sp>
    </p:spTree>
    <p:extLst>
      <p:ext uri="{BB962C8B-B14F-4D97-AF65-F5344CB8AC3E}">
        <p14:creationId xmlns:p14="http://schemas.microsoft.com/office/powerpoint/2010/main" val="58359294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extLst>
      <p:ext uri="{BB962C8B-B14F-4D97-AF65-F5344CB8AC3E}">
        <p14:creationId xmlns:p14="http://schemas.microsoft.com/office/powerpoint/2010/main" val="275152971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extLst>
      <p:ext uri="{BB962C8B-B14F-4D97-AF65-F5344CB8AC3E}">
        <p14:creationId xmlns:p14="http://schemas.microsoft.com/office/powerpoint/2010/main" val="413380830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8"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2463" cy="2772000"/>
          </a:xfrm>
          <a:solidFill>
            <a:schemeClr val="accent1"/>
          </a:solidFill>
        </p:spPr>
        <p:txBody>
          <a:bodyPr lIns="1080000" tIns="252000" anchor="t" anchorCtr="0"/>
          <a:lstStyle>
            <a:lvl1pPr algn="l">
              <a:lnSpc>
                <a:spcPct val="100000"/>
              </a:lnSpc>
              <a:defRPr sz="3599">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8"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620" indent="0">
              <a:lnSpc>
                <a:spcPct val="100000"/>
              </a:lnSpc>
              <a:spcBef>
                <a:spcPts val="0"/>
              </a:spcBef>
              <a:buNone/>
              <a:defRPr>
                <a:solidFill>
                  <a:schemeClr val="bg1"/>
                </a:solidFill>
              </a:defRPr>
            </a:lvl2pPr>
            <a:lvl3pPr marL="538002" indent="0">
              <a:lnSpc>
                <a:spcPct val="100000"/>
              </a:lnSpc>
              <a:spcBef>
                <a:spcPts val="0"/>
              </a:spcBef>
              <a:buNone/>
              <a:defRPr>
                <a:solidFill>
                  <a:schemeClr val="bg1"/>
                </a:solidFill>
              </a:defRPr>
            </a:lvl3pPr>
            <a:lvl4pPr marL="804621" indent="0">
              <a:lnSpc>
                <a:spcPct val="100000"/>
              </a:lnSpc>
              <a:spcBef>
                <a:spcPts val="0"/>
              </a:spcBef>
              <a:buNone/>
              <a:defRPr>
                <a:solidFill>
                  <a:schemeClr val="bg1"/>
                </a:solidFill>
              </a:defRPr>
            </a:lvl4pPr>
            <a:lvl5pPr marL="1076002"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862366287"/>
      </p:ext>
    </p:extLst>
  </p:cSld>
  <p:clrMapOvr>
    <a:masterClrMapping/>
  </p:clrMapOvr>
  <p:hf hdr="0" ftr="0" dt="0"/>
  <p:extLst>
    <p:ext uri="{DCECCB84-F9BA-43D5-87BE-67443E8EF086}">
      <p15:sldGuideLst xmlns:p15="http://schemas.microsoft.com/office/powerpoint/2012/main">
        <p15:guide id="2" pos="3840">
          <p15:clr>
            <a:srgbClr val="FBAE40"/>
          </p15:clr>
        </p15:guide>
        <p15:guide id="3" orient="horz" pos="640">
          <p15:clr>
            <a:srgbClr val="FBAE40"/>
          </p15:clr>
        </p15:guide>
        <p15:guide id="4" orient="horz" pos="3952">
          <p15:clr>
            <a:srgbClr val="FBAE40"/>
          </p15:clr>
        </p15:guide>
        <p15:guide id="5" pos="610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99A2A-71B4-4511-6DAB-D1994B85BB5E}"/>
              </a:ext>
            </a:extLst>
          </p:cNvPr>
          <p:cNvSpPr>
            <a:spLocks noGrp="1"/>
          </p:cNvSpPr>
          <p:nvPr>
            <p:ph type="ctrTitle"/>
          </p:nvPr>
        </p:nvSpPr>
        <p:spPr>
          <a:xfrm>
            <a:off x="1523603" y="1122363"/>
            <a:ext cx="9141619" cy="2387600"/>
          </a:xfrm>
        </p:spPr>
        <p:txBody>
          <a:bodyPr anchor="b"/>
          <a:lstStyle>
            <a:lvl1pPr algn="ctr">
              <a:defRPr sz="5998"/>
            </a:lvl1pPr>
          </a:lstStyle>
          <a:p>
            <a:r>
              <a:rPr lang="de-DE"/>
              <a:t>Mastertitelformat bearbeiten</a:t>
            </a:r>
            <a:endParaRPr lang="de-AT"/>
          </a:p>
        </p:txBody>
      </p:sp>
      <p:sp>
        <p:nvSpPr>
          <p:cNvPr id="3" name="Untertitel 2">
            <a:extLst>
              <a:ext uri="{FF2B5EF4-FFF2-40B4-BE49-F238E27FC236}">
                <a16:creationId xmlns:a16="http://schemas.microsoft.com/office/drawing/2014/main" id="{AFBCA364-97C7-E96F-8005-1CDD5927ED29}"/>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5F886E16-C89E-7B3F-8287-1399ABE2C5E9}"/>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C48749D6-E334-22CB-B2CF-5FC358324794}"/>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6333E29-E53C-051E-C910-5341ACD4CE24}"/>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34610701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415FC3-7534-2CB5-5C4C-4605E2187BAA}"/>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3477F85F-8465-543C-176D-931AA9EEA93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B648ECF3-5416-9DE6-B662-007F885D64D8}"/>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5C48302D-EEC9-3E96-7C19-649447FAB593}"/>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614FCFBB-A12D-0BFB-6F95-854E90049781}"/>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3276039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7"/>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7"/>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7"/>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7"/>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7"/>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1" y="5608639"/>
            <a:ext cx="10969943" cy="944561"/>
          </a:xfrm>
        </p:spPr>
        <p:txBody>
          <a:bodyPr/>
          <a:lstStyle>
            <a:lvl1pPr>
              <a:defRPr spc="200" baseline="0">
                <a:solidFill>
                  <a:schemeClr val="bg1"/>
                </a:solidFill>
              </a:defRPr>
            </a:lvl1pPr>
          </a:lstStyle>
          <a:p>
            <a:r>
              <a:rPr lang="en-US"/>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endParaRPr lang="en-US"/>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endParaRPr lang="en-US"/>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endParaRPr lang="en-US"/>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endParaRPr lang="en-US"/>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endParaRPr lang="en-US"/>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794591024"/>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CE20AB-E1CC-B6A4-A71C-DD1D6A8A1C89}"/>
              </a:ext>
            </a:extLst>
          </p:cNvPr>
          <p:cNvSpPr>
            <a:spLocks noGrp="1"/>
          </p:cNvSpPr>
          <p:nvPr>
            <p:ph type="title"/>
          </p:nvPr>
        </p:nvSpPr>
        <p:spPr>
          <a:xfrm>
            <a:off x="831633" y="1709739"/>
            <a:ext cx="10512862" cy="2852737"/>
          </a:xfrm>
        </p:spPr>
        <p:txBody>
          <a:bodyPr anchor="b"/>
          <a:lstStyle>
            <a:lvl1pPr>
              <a:defRPr sz="5998"/>
            </a:lvl1pPr>
          </a:lstStyle>
          <a:p>
            <a:r>
              <a:rPr lang="de-DE"/>
              <a:t>Mastertitelformat bearbeiten</a:t>
            </a:r>
            <a:endParaRPr lang="de-AT"/>
          </a:p>
        </p:txBody>
      </p:sp>
      <p:sp>
        <p:nvSpPr>
          <p:cNvPr id="3" name="Textplatzhalter 2">
            <a:extLst>
              <a:ext uri="{FF2B5EF4-FFF2-40B4-BE49-F238E27FC236}">
                <a16:creationId xmlns:a16="http://schemas.microsoft.com/office/drawing/2014/main" id="{9DD4DED3-B526-BFFF-EDF0-B0AA4FB1B15F}"/>
              </a:ext>
            </a:extLst>
          </p:cNvPr>
          <p:cNvSpPr>
            <a:spLocks noGrp="1"/>
          </p:cNvSpPr>
          <p:nvPr>
            <p:ph type="body" idx="1"/>
          </p:nvPr>
        </p:nvSpPr>
        <p:spPr>
          <a:xfrm>
            <a:off x="831633" y="4589464"/>
            <a:ext cx="10512862" cy="1500187"/>
          </a:xfrm>
        </p:spPr>
        <p:txBody>
          <a:bodyPr/>
          <a:lstStyle>
            <a:lvl1pPr marL="0" indent="0">
              <a:buNone/>
              <a:defRPr sz="2399">
                <a:solidFill>
                  <a:schemeClr val="tx1">
                    <a:tint val="82000"/>
                  </a:schemeClr>
                </a:solidFill>
              </a:defRPr>
            </a:lvl1pPr>
            <a:lvl2pPr marL="457063" indent="0">
              <a:buNone/>
              <a:defRPr sz="1999">
                <a:solidFill>
                  <a:schemeClr val="tx1">
                    <a:tint val="82000"/>
                  </a:schemeClr>
                </a:solidFill>
              </a:defRPr>
            </a:lvl2pPr>
            <a:lvl3pPr marL="914126" indent="0">
              <a:buNone/>
              <a:defRPr sz="1799">
                <a:solidFill>
                  <a:schemeClr val="tx1">
                    <a:tint val="82000"/>
                  </a:schemeClr>
                </a:solidFill>
              </a:defRPr>
            </a:lvl3pPr>
            <a:lvl4pPr marL="1371189" indent="0">
              <a:buNone/>
              <a:defRPr sz="1600">
                <a:solidFill>
                  <a:schemeClr val="tx1">
                    <a:tint val="82000"/>
                  </a:schemeClr>
                </a:solidFill>
              </a:defRPr>
            </a:lvl4pPr>
            <a:lvl5pPr marL="1828251" indent="0">
              <a:buNone/>
              <a:defRPr sz="1600">
                <a:solidFill>
                  <a:schemeClr val="tx1">
                    <a:tint val="82000"/>
                  </a:schemeClr>
                </a:solidFill>
              </a:defRPr>
            </a:lvl5pPr>
            <a:lvl6pPr marL="2285314" indent="0">
              <a:buNone/>
              <a:defRPr sz="1600">
                <a:solidFill>
                  <a:schemeClr val="tx1">
                    <a:tint val="82000"/>
                  </a:schemeClr>
                </a:solidFill>
              </a:defRPr>
            </a:lvl6pPr>
            <a:lvl7pPr marL="2742377" indent="0">
              <a:buNone/>
              <a:defRPr sz="1600">
                <a:solidFill>
                  <a:schemeClr val="tx1">
                    <a:tint val="82000"/>
                  </a:schemeClr>
                </a:solidFill>
              </a:defRPr>
            </a:lvl7pPr>
            <a:lvl8pPr marL="3199440" indent="0">
              <a:buNone/>
              <a:defRPr sz="1600">
                <a:solidFill>
                  <a:schemeClr val="tx1">
                    <a:tint val="82000"/>
                  </a:schemeClr>
                </a:solidFill>
              </a:defRPr>
            </a:lvl8pPr>
            <a:lvl9pPr marL="3656503"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DB1E349-5895-01A6-906D-78B02A61D16D}"/>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5A29B275-52CD-AE4E-8297-5376855526B2}"/>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AD0FB688-61EA-B171-29D1-4E64DA138C61}"/>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29455050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05D79B-D806-8248-8B2C-5E784E1011F3}"/>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73289AE3-B09B-60B4-79EF-6960651E8EB9}"/>
              </a:ext>
            </a:extLst>
          </p:cNvPr>
          <p:cNvSpPr>
            <a:spLocks noGrp="1"/>
          </p:cNvSpPr>
          <p:nvPr>
            <p:ph sz="half" idx="1"/>
          </p:nvPr>
        </p:nvSpPr>
        <p:spPr>
          <a:xfrm>
            <a:off x="837982" y="1825625"/>
            <a:ext cx="5180251"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3B5B3233-2C9A-F24F-89D9-C10CA2866A38}"/>
              </a:ext>
            </a:extLst>
          </p:cNvPr>
          <p:cNvSpPr>
            <a:spLocks noGrp="1"/>
          </p:cNvSpPr>
          <p:nvPr>
            <p:ph sz="half" idx="2"/>
          </p:nvPr>
        </p:nvSpPr>
        <p:spPr>
          <a:xfrm>
            <a:off x="6170592" y="1825625"/>
            <a:ext cx="5180251"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B961C996-4FB3-0874-8A96-A27A8E819E02}"/>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6" name="Fußzeilenplatzhalter 5">
            <a:extLst>
              <a:ext uri="{FF2B5EF4-FFF2-40B4-BE49-F238E27FC236}">
                <a16:creationId xmlns:a16="http://schemas.microsoft.com/office/drawing/2014/main" id="{B0112EB4-4400-C2EC-F4BA-E23614AB4D70}"/>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96C3FDC5-FD7F-F312-73F1-BD648C8B93CA}"/>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3103078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B8A5D3-EA91-9E3C-D081-39326F8B207A}"/>
              </a:ext>
            </a:extLst>
          </p:cNvPr>
          <p:cNvSpPr>
            <a:spLocks noGrp="1"/>
          </p:cNvSpPr>
          <p:nvPr>
            <p:ph type="title"/>
          </p:nvPr>
        </p:nvSpPr>
        <p:spPr>
          <a:xfrm>
            <a:off x="839569" y="365126"/>
            <a:ext cx="10512862"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1EA6E554-205D-19C4-2E62-EAFFFB183A4D}"/>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597A583-77B6-1807-3AF6-C5CFC67225CF}"/>
              </a:ext>
            </a:extLst>
          </p:cNvPr>
          <p:cNvSpPr>
            <a:spLocks noGrp="1"/>
          </p:cNvSpPr>
          <p:nvPr>
            <p:ph sz="half" idx="2"/>
          </p:nvPr>
        </p:nvSpPr>
        <p:spPr>
          <a:xfrm>
            <a:off x="839570" y="2505075"/>
            <a:ext cx="5156444"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C171D1A0-8FF0-95F9-37FB-0E138C75C36A}"/>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4D3645D-93B9-E3E2-E0F0-630C1C80F702}"/>
              </a:ext>
            </a:extLst>
          </p:cNvPr>
          <p:cNvSpPr>
            <a:spLocks noGrp="1"/>
          </p:cNvSpPr>
          <p:nvPr>
            <p:ph sz="quarter" idx="4"/>
          </p:nvPr>
        </p:nvSpPr>
        <p:spPr>
          <a:xfrm>
            <a:off x="6170593" y="2505075"/>
            <a:ext cx="518183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18EBEFF8-EC27-A47C-193D-4C9572DBE8AB}"/>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8" name="Fußzeilenplatzhalter 7">
            <a:extLst>
              <a:ext uri="{FF2B5EF4-FFF2-40B4-BE49-F238E27FC236}">
                <a16:creationId xmlns:a16="http://schemas.microsoft.com/office/drawing/2014/main" id="{8E7A0670-4424-D4F7-FF57-8893BAE6D29A}"/>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129697E7-FFD0-BA61-A1D4-2DDD9DDF3799}"/>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20212781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6F0C25-223E-0C5C-1EB1-9B71170C1EB5}"/>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63EF182-C62B-1113-6996-2D8B3E2ADF49}"/>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4" name="Fußzeilenplatzhalter 3">
            <a:extLst>
              <a:ext uri="{FF2B5EF4-FFF2-40B4-BE49-F238E27FC236}">
                <a16:creationId xmlns:a16="http://schemas.microsoft.com/office/drawing/2014/main" id="{0A970B39-C5CF-0E80-9374-46E48B26BFA1}"/>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98BE5B1E-C23C-3C55-943E-D70BD27DDF20}"/>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6830902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572686E-9B2A-9244-318D-B760171839FD}"/>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3" name="Fußzeilenplatzhalter 2">
            <a:extLst>
              <a:ext uri="{FF2B5EF4-FFF2-40B4-BE49-F238E27FC236}">
                <a16:creationId xmlns:a16="http://schemas.microsoft.com/office/drawing/2014/main" id="{A437D3AA-A55E-A49D-01B0-5756D831237C}"/>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21ED4DE2-1F02-C84A-F69A-EEC15FAEC61B}"/>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4282515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4C9400-0960-6141-30F6-1D861A4A2B3C}"/>
              </a:ext>
            </a:extLst>
          </p:cNvPr>
          <p:cNvSpPr>
            <a:spLocks noGrp="1"/>
          </p:cNvSpPr>
          <p:nvPr>
            <p:ph type="title"/>
          </p:nvPr>
        </p:nvSpPr>
        <p:spPr>
          <a:xfrm>
            <a:off x="839570" y="457200"/>
            <a:ext cx="3931213" cy="1600200"/>
          </a:xfrm>
        </p:spPr>
        <p:txBody>
          <a:bodyPr anchor="b"/>
          <a:lstStyle>
            <a:lvl1pPr>
              <a:defRPr sz="3199"/>
            </a:lvl1pPr>
          </a:lstStyle>
          <a:p>
            <a:r>
              <a:rPr lang="de-DE"/>
              <a:t>Mastertitelformat bearbeiten</a:t>
            </a:r>
            <a:endParaRPr lang="de-AT"/>
          </a:p>
        </p:txBody>
      </p:sp>
      <p:sp>
        <p:nvSpPr>
          <p:cNvPr id="3" name="Inhaltsplatzhalter 2">
            <a:extLst>
              <a:ext uri="{FF2B5EF4-FFF2-40B4-BE49-F238E27FC236}">
                <a16:creationId xmlns:a16="http://schemas.microsoft.com/office/drawing/2014/main" id="{E7B3F96F-4736-1BBD-902C-4D23BE265E29}"/>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3747EC9-E1D1-9844-5FD9-E85ECFAAE352}"/>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B2126E3-8188-B984-5CBF-6EB4B817189E}"/>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6" name="Fußzeilenplatzhalter 5">
            <a:extLst>
              <a:ext uri="{FF2B5EF4-FFF2-40B4-BE49-F238E27FC236}">
                <a16:creationId xmlns:a16="http://schemas.microsoft.com/office/drawing/2014/main" id="{74DF3C3E-AA34-178D-C59D-D2B26E1F0A35}"/>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872FF974-5E1A-F187-FD85-8313CD45577A}"/>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35518822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6E76CC-0BFA-7F39-B3F1-7123D8A45DA0}"/>
              </a:ext>
            </a:extLst>
          </p:cNvPr>
          <p:cNvSpPr>
            <a:spLocks noGrp="1"/>
          </p:cNvSpPr>
          <p:nvPr>
            <p:ph type="title"/>
          </p:nvPr>
        </p:nvSpPr>
        <p:spPr>
          <a:xfrm>
            <a:off x="839570" y="457200"/>
            <a:ext cx="3931213" cy="1600200"/>
          </a:xfrm>
        </p:spPr>
        <p:txBody>
          <a:bodyPr anchor="b"/>
          <a:lstStyle>
            <a:lvl1pPr>
              <a:defRPr sz="3199"/>
            </a:lvl1pPr>
          </a:lstStyle>
          <a:p>
            <a:r>
              <a:rPr lang="de-DE"/>
              <a:t>Mastertitelformat bearbeiten</a:t>
            </a:r>
            <a:endParaRPr lang="de-AT"/>
          </a:p>
        </p:txBody>
      </p:sp>
      <p:sp>
        <p:nvSpPr>
          <p:cNvPr id="3" name="Bildplatzhalter 2">
            <a:extLst>
              <a:ext uri="{FF2B5EF4-FFF2-40B4-BE49-F238E27FC236}">
                <a16:creationId xmlns:a16="http://schemas.microsoft.com/office/drawing/2014/main" id="{48CF8EF2-14B9-1D49-5571-5701F09BAEF8}"/>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de-AT"/>
          </a:p>
        </p:txBody>
      </p:sp>
      <p:sp>
        <p:nvSpPr>
          <p:cNvPr id="4" name="Textplatzhalter 3">
            <a:extLst>
              <a:ext uri="{FF2B5EF4-FFF2-40B4-BE49-F238E27FC236}">
                <a16:creationId xmlns:a16="http://schemas.microsoft.com/office/drawing/2014/main" id="{F7A531C7-60AE-8061-2437-D7A89E5126EF}"/>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D729147-F7D6-77B8-C68F-2836DE54407D}"/>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6" name="Fußzeilenplatzhalter 5">
            <a:extLst>
              <a:ext uri="{FF2B5EF4-FFF2-40B4-BE49-F238E27FC236}">
                <a16:creationId xmlns:a16="http://schemas.microsoft.com/office/drawing/2014/main" id="{756B2F38-312A-5782-BA77-49A26D2BCBF4}"/>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50ACEC37-7935-C5A6-A232-76AC3CAFCC54}"/>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34095446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836644-BB5F-2889-3D09-24ABEDC448EE}"/>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1F50AA2F-B70B-790F-5267-DC65697E63D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799FAEA7-0849-A4F9-AB51-B528036A8A45}"/>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C3D24010-4981-D495-F827-DD0D29DF76B4}"/>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A5F70FDA-7EDA-74EF-E1EF-BFE8AD98D92B}"/>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1454560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A6F66BD-EC94-09A7-A9F2-5DFA6AB6AA4C}"/>
              </a:ext>
            </a:extLst>
          </p:cNvPr>
          <p:cNvSpPr>
            <a:spLocks noGrp="1"/>
          </p:cNvSpPr>
          <p:nvPr>
            <p:ph type="title" orient="vert"/>
          </p:nvPr>
        </p:nvSpPr>
        <p:spPr>
          <a:xfrm>
            <a:off x="8722628" y="365125"/>
            <a:ext cx="2628215"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C2113FB1-F256-DAE9-F68B-802F05E0502C}"/>
              </a:ext>
            </a:extLst>
          </p:cNvPr>
          <p:cNvSpPr>
            <a:spLocks noGrp="1"/>
          </p:cNvSpPr>
          <p:nvPr>
            <p:ph type="body" orient="vert" idx="1"/>
          </p:nvPr>
        </p:nvSpPr>
        <p:spPr>
          <a:xfrm>
            <a:off x="837982" y="365125"/>
            <a:ext cx="7732286"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9D573082-8F86-AB55-BE20-B05E59DECF77}"/>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5119838E-31FF-1257-D622-E502E64610E5}"/>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4B7F5E1F-4F43-707B-7E33-109F05B3AD8E}"/>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18331988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281620440"/>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E71D4-5E3B-6D49-C733-A1B87ACF1C84}"/>
              </a:ext>
              <a:ext uri="{C183D7F6-B498-43B3-948B-1728B52AA6E4}">
                <adec:decorative xmlns:adec="http://schemas.microsoft.com/office/drawing/2017/decorative" val="1"/>
              </a:ext>
            </a:extLst>
          </p:cNvPr>
          <p:cNvSpPr/>
          <p:nvPr userDrawn="1"/>
        </p:nvSpPr>
        <p:spPr>
          <a:xfrm>
            <a:off x="-1588" y="-48459"/>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61654067-1D03-CA37-8EA5-272ECAD9779D}"/>
              </a:ext>
              <a:ext uri="{C183D7F6-B498-43B3-948B-1728B52AA6E4}">
                <adec:decorative xmlns:adec="http://schemas.microsoft.com/office/drawing/2017/decorative" val="1"/>
              </a:ext>
            </a:extLst>
          </p:cNvPr>
          <p:cNvCxnSpPr>
            <a:cxnSpLocks/>
          </p:cNvCxnSpPr>
          <p:nvPr userDrawn="1"/>
        </p:nvCxnSpPr>
        <p:spPr>
          <a:xfrm>
            <a:off x="3442652" y="1219200"/>
            <a:ext cx="530352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Title 100">
            <a:extLst>
              <a:ext uri="{FF2B5EF4-FFF2-40B4-BE49-F238E27FC236}">
                <a16:creationId xmlns:a16="http://schemas.microsoft.com/office/drawing/2014/main" id="{67EBCBB7-2FC1-F2C4-275E-33574C24420E}"/>
              </a:ext>
            </a:extLst>
          </p:cNvPr>
          <p:cNvSpPr>
            <a:spLocks noGrp="1"/>
          </p:cNvSpPr>
          <p:nvPr>
            <p:ph type="title" hasCustomPrompt="1"/>
          </p:nvPr>
        </p:nvSpPr>
        <p:spPr>
          <a:xfrm>
            <a:off x="608012" y="457200"/>
            <a:ext cx="10969943" cy="944561"/>
          </a:xfrm>
        </p:spPr>
        <p:txBody>
          <a:bodyPr/>
          <a:lstStyle>
            <a:lvl1pPr>
              <a:defRPr>
                <a:solidFill>
                  <a:schemeClr val="bg1"/>
                </a:solidFill>
              </a:defRPr>
            </a:lvl1pPr>
          </a:lstStyle>
          <a:p>
            <a:r>
              <a:rPr lang="en-US"/>
              <a:t>add title here</a:t>
            </a:r>
          </a:p>
        </p:txBody>
      </p:sp>
      <p:sp>
        <p:nvSpPr>
          <p:cNvPr id="102" name="Text Placeholder 125">
            <a:extLst>
              <a:ext uri="{FF2B5EF4-FFF2-40B4-BE49-F238E27FC236}">
                <a16:creationId xmlns:a16="http://schemas.microsoft.com/office/drawing/2014/main" id="{27407A46-5E25-38BE-38E2-9B8E6BD79565}"/>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103" name="Text Placeholder 125">
            <a:extLst>
              <a:ext uri="{FF2B5EF4-FFF2-40B4-BE49-F238E27FC236}">
                <a16:creationId xmlns:a16="http://schemas.microsoft.com/office/drawing/2014/main" id="{6CFF242D-33AB-96E8-F456-2EECB9303060}"/>
              </a:ext>
            </a:extLst>
          </p:cNvPr>
          <p:cNvSpPr>
            <a:spLocks noGrp="1"/>
          </p:cNvSpPr>
          <p:nvPr>
            <p:ph type="body" sz="quarter" idx="17" hasCustomPrompt="1"/>
          </p:nvPr>
        </p:nvSpPr>
        <p:spPr>
          <a:xfrm>
            <a:off x="835240"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6" name="Text Placeholder 125">
            <a:extLst>
              <a:ext uri="{FF2B5EF4-FFF2-40B4-BE49-F238E27FC236}">
                <a16:creationId xmlns:a16="http://schemas.microsoft.com/office/drawing/2014/main" id="{01506CA9-6374-19B0-06F1-593592622D76}"/>
              </a:ext>
            </a:extLst>
          </p:cNvPr>
          <p:cNvSpPr>
            <a:spLocks noGrp="1"/>
          </p:cNvSpPr>
          <p:nvPr>
            <p:ph type="body" sz="quarter" idx="30" hasCustomPrompt="1"/>
          </p:nvPr>
        </p:nvSpPr>
        <p:spPr>
          <a:xfrm>
            <a:off x="5062389" y="3127318"/>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7" name="Text Placeholder 125">
            <a:extLst>
              <a:ext uri="{FF2B5EF4-FFF2-40B4-BE49-F238E27FC236}">
                <a16:creationId xmlns:a16="http://schemas.microsoft.com/office/drawing/2014/main" id="{AB790FE9-8902-241B-98C3-68B4F01AF39C}"/>
              </a:ext>
            </a:extLst>
          </p:cNvPr>
          <p:cNvSpPr>
            <a:spLocks noGrp="1"/>
          </p:cNvSpPr>
          <p:nvPr>
            <p:ph type="body" sz="quarter" idx="31" hasCustomPrompt="1"/>
          </p:nvPr>
        </p:nvSpPr>
        <p:spPr>
          <a:xfrm>
            <a:off x="5153769" y="3413097"/>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4" name="Text Placeholder 125">
            <a:extLst>
              <a:ext uri="{FF2B5EF4-FFF2-40B4-BE49-F238E27FC236}">
                <a16:creationId xmlns:a16="http://schemas.microsoft.com/office/drawing/2014/main" id="{FEEDDBC4-7BEB-275E-C297-23B06135E94B}"/>
              </a:ext>
            </a:extLst>
          </p:cNvPr>
          <p:cNvSpPr>
            <a:spLocks noGrp="1"/>
          </p:cNvSpPr>
          <p:nvPr>
            <p:ph type="body" sz="quarter" idx="28" hasCustomPrompt="1"/>
          </p:nvPr>
        </p:nvSpPr>
        <p:spPr>
          <a:xfrm>
            <a:off x="4942767" y="4493683"/>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5" name="Text Placeholder 125">
            <a:extLst>
              <a:ext uri="{FF2B5EF4-FFF2-40B4-BE49-F238E27FC236}">
                <a16:creationId xmlns:a16="http://schemas.microsoft.com/office/drawing/2014/main" id="{644A4B5F-ED64-9374-2A8D-398F907BBA61}"/>
              </a:ext>
            </a:extLst>
          </p:cNvPr>
          <p:cNvSpPr>
            <a:spLocks noGrp="1"/>
          </p:cNvSpPr>
          <p:nvPr>
            <p:ph type="body" sz="quarter" idx="29" hasCustomPrompt="1"/>
          </p:nvPr>
        </p:nvSpPr>
        <p:spPr>
          <a:xfrm>
            <a:off x="5034147" y="4779462"/>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4" name="Text Placeholder 125">
            <a:extLst>
              <a:ext uri="{FF2B5EF4-FFF2-40B4-BE49-F238E27FC236}">
                <a16:creationId xmlns:a16="http://schemas.microsoft.com/office/drawing/2014/main" id="{F5B441BE-E34A-6B5D-9294-4061802BA958}"/>
              </a:ext>
            </a:extLst>
          </p:cNvPr>
          <p:cNvSpPr>
            <a:spLocks noGrp="1"/>
          </p:cNvSpPr>
          <p:nvPr>
            <p:ph type="body" sz="quarter" idx="18" hasCustomPrompt="1"/>
          </p:nvPr>
        </p:nvSpPr>
        <p:spPr>
          <a:xfrm>
            <a:off x="6085767" y="2000221"/>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5" name="Text Placeholder 125">
            <a:extLst>
              <a:ext uri="{FF2B5EF4-FFF2-40B4-BE49-F238E27FC236}">
                <a16:creationId xmlns:a16="http://schemas.microsoft.com/office/drawing/2014/main" id="{8EC8F5C9-663E-4503-10D6-26E0CE36E346}"/>
              </a:ext>
            </a:extLst>
          </p:cNvPr>
          <p:cNvSpPr>
            <a:spLocks noGrp="1"/>
          </p:cNvSpPr>
          <p:nvPr>
            <p:ph type="body" sz="quarter" idx="19" hasCustomPrompt="1"/>
          </p:nvPr>
        </p:nvSpPr>
        <p:spPr>
          <a:xfrm>
            <a:off x="6177147" y="2286000"/>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6" name="Text Placeholder 125">
            <a:extLst>
              <a:ext uri="{FF2B5EF4-FFF2-40B4-BE49-F238E27FC236}">
                <a16:creationId xmlns:a16="http://schemas.microsoft.com/office/drawing/2014/main" id="{CA6C40CA-18FA-3BC3-8413-C5840FDDF26F}"/>
              </a:ext>
            </a:extLst>
          </p:cNvPr>
          <p:cNvSpPr>
            <a:spLocks noGrp="1"/>
          </p:cNvSpPr>
          <p:nvPr>
            <p:ph type="body" sz="quarter" idx="20" hasCustomPrompt="1"/>
          </p:nvPr>
        </p:nvSpPr>
        <p:spPr>
          <a:xfrm>
            <a:off x="9438567" y="1954415"/>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7" name="Text Placeholder 125">
            <a:extLst>
              <a:ext uri="{FF2B5EF4-FFF2-40B4-BE49-F238E27FC236}">
                <a16:creationId xmlns:a16="http://schemas.microsoft.com/office/drawing/2014/main" id="{F0171B34-99CD-13D0-E3B0-C813FF245533}"/>
              </a:ext>
            </a:extLst>
          </p:cNvPr>
          <p:cNvSpPr>
            <a:spLocks noGrp="1"/>
          </p:cNvSpPr>
          <p:nvPr>
            <p:ph type="body" sz="quarter" idx="21" hasCustomPrompt="1"/>
          </p:nvPr>
        </p:nvSpPr>
        <p:spPr>
          <a:xfrm>
            <a:off x="9529947" y="2240194"/>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 name="Text Placeholder 125">
            <a:extLst>
              <a:ext uri="{FF2B5EF4-FFF2-40B4-BE49-F238E27FC236}">
                <a16:creationId xmlns:a16="http://schemas.microsoft.com/office/drawing/2014/main" id="{3FBDC668-D7EA-460C-87B5-DBD16D1E3759}"/>
              </a:ext>
            </a:extLst>
          </p:cNvPr>
          <p:cNvSpPr>
            <a:spLocks noGrp="1"/>
          </p:cNvSpPr>
          <p:nvPr>
            <p:ph type="body" sz="quarter" idx="22" hasCustomPrompt="1"/>
          </p:nvPr>
        </p:nvSpPr>
        <p:spPr>
          <a:xfrm>
            <a:off x="10456528" y="2984917"/>
            <a:ext cx="1733884"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9" name="Text Placeholder 125">
            <a:extLst>
              <a:ext uri="{FF2B5EF4-FFF2-40B4-BE49-F238E27FC236}">
                <a16:creationId xmlns:a16="http://schemas.microsoft.com/office/drawing/2014/main" id="{A3F3DAF4-FC38-F5DE-225F-234395C88E0E}"/>
              </a:ext>
            </a:extLst>
          </p:cNvPr>
          <p:cNvSpPr>
            <a:spLocks noGrp="1"/>
          </p:cNvSpPr>
          <p:nvPr>
            <p:ph type="body" sz="quarter" idx="23" hasCustomPrompt="1"/>
          </p:nvPr>
        </p:nvSpPr>
        <p:spPr>
          <a:xfrm>
            <a:off x="10547907" y="3270696"/>
            <a:ext cx="156142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0" name="Text Placeholder 125">
            <a:extLst>
              <a:ext uri="{FF2B5EF4-FFF2-40B4-BE49-F238E27FC236}">
                <a16:creationId xmlns:a16="http://schemas.microsoft.com/office/drawing/2014/main" id="{4298EA71-9CD1-0B22-2EBF-A94D4DEA19E6}"/>
              </a:ext>
            </a:extLst>
          </p:cNvPr>
          <p:cNvSpPr>
            <a:spLocks noGrp="1"/>
          </p:cNvSpPr>
          <p:nvPr>
            <p:ph type="body" sz="quarter" idx="24" hasCustomPrompt="1"/>
          </p:nvPr>
        </p:nvSpPr>
        <p:spPr>
          <a:xfrm>
            <a:off x="10514012" y="4638196"/>
            <a:ext cx="1654686"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1" name="Text Placeholder 125">
            <a:extLst>
              <a:ext uri="{FF2B5EF4-FFF2-40B4-BE49-F238E27FC236}">
                <a16:creationId xmlns:a16="http://schemas.microsoft.com/office/drawing/2014/main" id="{2BD8FB89-7CBC-2BB2-6E9D-25E42DE77673}"/>
              </a:ext>
            </a:extLst>
          </p:cNvPr>
          <p:cNvSpPr>
            <a:spLocks noGrp="1"/>
          </p:cNvSpPr>
          <p:nvPr>
            <p:ph type="body" sz="quarter" idx="25" hasCustomPrompt="1"/>
          </p:nvPr>
        </p:nvSpPr>
        <p:spPr>
          <a:xfrm>
            <a:off x="10605392" y="4923975"/>
            <a:ext cx="1490104"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2" name="Text Placeholder 125">
            <a:extLst>
              <a:ext uri="{FF2B5EF4-FFF2-40B4-BE49-F238E27FC236}">
                <a16:creationId xmlns:a16="http://schemas.microsoft.com/office/drawing/2014/main" id="{B3B0321C-750A-1B87-EC19-EB40B260CF72}"/>
              </a:ext>
            </a:extLst>
          </p:cNvPr>
          <p:cNvSpPr>
            <a:spLocks noGrp="1"/>
          </p:cNvSpPr>
          <p:nvPr>
            <p:ph type="body" sz="quarter" idx="26" hasCustomPrompt="1"/>
          </p:nvPr>
        </p:nvSpPr>
        <p:spPr>
          <a:xfrm>
            <a:off x="7762167" y="6096000"/>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3" name="Text Placeholder 125">
            <a:extLst>
              <a:ext uri="{FF2B5EF4-FFF2-40B4-BE49-F238E27FC236}">
                <a16:creationId xmlns:a16="http://schemas.microsoft.com/office/drawing/2014/main" id="{064DE8A1-314F-38E4-214F-829C10F8A633}"/>
              </a:ext>
            </a:extLst>
          </p:cNvPr>
          <p:cNvSpPr>
            <a:spLocks noGrp="1"/>
          </p:cNvSpPr>
          <p:nvPr>
            <p:ph type="body" sz="quarter" idx="27" hasCustomPrompt="1"/>
          </p:nvPr>
        </p:nvSpPr>
        <p:spPr>
          <a:xfrm>
            <a:off x="7853547" y="6381779"/>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491357624"/>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1"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9"/>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9"/>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9"/>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9"/>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9"/>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2" y="5608641"/>
            <a:ext cx="10969943" cy="944561"/>
          </a:xfrm>
        </p:spPr>
        <p:txBody>
          <a:bodyPr/>
          <a:lstStyle>
            <a:lvl1pPr>
              <a:defRPr spc="200" baseline="0">
                <a:solidFill>
                  <a:schemeClr val="bg1"/>
                </a:solidFill>
              </a:defRPr>
            </a:lvl1pPr>
          </a:lstStyle>
          <a:p>
            <a:r>
              <a:rPr lang="en-US"/>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endParaRPr lang="en-US"/>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endParaRPr lang="en-US"/>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endParaRPr lang="en-US"/>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endParaRPr lang="en-US"/>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endParaRPr lang="en-US"/>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1280186808"/>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4" y="6355080"/>
            <a:ext cx="248010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3"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3"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3"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11"/>
            <a:ext cx="2956082" cy="1682601"/>
          </a:xfrm>
        </p:spPr>
        <p:txBody>
          <a:bodyPr anchor="t"/>
          <a:lstStyle>
            <a:lvl1pPr algn="l">
              <a:lnSpc>
                <a:spcPts val="6998"/>
              </a:lnSpc>
              <a:spcAft>
                <a:spcPts val="0"/>
              </a:spcAft>
              <a:defRPr baseline="0">
                <a:solidFill>
                  <a:schemeClr val="bg1"/>
                </a:solidFill>
              </a:defRPr>
            </a:lvl1pPr>
          </a:lstStyle>
          <a:p>
            <a:r>
              <a:rPr lang="en-US"/>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7"/>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3"/>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1" y="557647"/>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1" y="996773"/>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2"/>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8"/>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1" y="2743202"/>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1" y="3182328"/>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90"/>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6"/>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1" y="4891790"/>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1" y="5330916"/>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389847124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410134" y="3589012"/>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410134" y="461050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410134" y="5631988"/>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p:cNvSpPr>
            <a:spLocks noGrp="1"/>
          </p:cNvSpPr>
          <p:nvPr>
            <p:ph type="title" hasCustomPrompt="1"/>
          </p:nvPr>
        </p:nvSpPr>
        <p:spPr>
          <a:xfrm>
            <a:off x="379413" y="2819400"/>
            <a:ext cx="4648200" cy="3666388"/>
          </a:xfrm>
          <a:noFill/>
        </p:spPr>
        <p:txBody>
          <a:bodyPr anchor="t"/>
          <a:lstStyle>
            <a:lvl1pPr algn="l">
              <a:lnSpc>
                <a:spcPts val="6998"/>
              </a:lnSpc>
              <a:spcAft>
                <a:spcPts val="0"/>
              </a:spcAft>
              <a:defRPr>
                <a:solidFill>
                  <a:schemeClr val="bg1"/>
                </a:solidFill>
              </a:defRPr>
            </a:lvl1pPr>
          </a:lstStyle>
          <a:p>
            <a:r>
              <a:rPr lang="en-US"/>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70310" y="3429000"/>
            <a:ext cx="3297423" cy="339309"/>
          </a:xfrm>
        </p:spPr>
        <p:txBody>
          <a:bodyPr>
            <a:noAutofit/>
          </a:bodyPr>
          <a:lstStyle>
            <a:lvl1pPr marL="0" indent="0">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93137" y="3757517"/>
            <a:ext cx="4569997" cy="641924"/>
          </a:xfrm>
        </p:spPr>
        <p:txBody>
          <a:bodyPr>
            <a:noAutofit/>
          </a:bodyPr>
          <a:lstStyle>
            <a:lvl1pPr marL="0" indent="0">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70310" y="4453928"/>
            <a:ext cx="3297423" cy="339309"/>
          </a:xfrm>
        </p:spPr>
        <p:txBody>
          <a:bodyPr>
            <a:noAutofit/>
          </a:bodyPr>
          <a:lstStyle>
            <a:lvl1pPr marL="0" indent="0">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93137" y="4780441"/>
            <a:ext cx="4569997" cy="641924"/>
          </a:xfrm>
        </p:spPr>
        <p:txBody>
          <a:bodyPr>
            <a:noAutofit/>
          </a:bodyPr>
          <a:lstStyle>
            <a:lvl1pPr marL="0" indent="0">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70310" y="5478854"/>
            <a:ext cx="3297423" cy="339309"/>
          </a:xfrm>
        </p:spPr>
        <p:txBody>
          <a:bodyPr>
            <a:noAutofit/>
          </a:bodyPr>
          <a:lstStyle>
            <a:lvl1pPr marL="0" indent="0">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93137" y="5814917"/>
            <a:ext cx="4569997" cy="641924"/>
          </a:xfrm>
        </p:spPr>
        <p:txBody>
          <a:bodyPr>
            <a:noAutofit/>
          </a:bodyPr>
          <a:lstStyle>
            <a:lvl1pPr marL="0" indent="0">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209490628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a:t>
            </a:r>
          </a:p>
        </p:txBody>
      </p:sp>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3" y="2057402"/>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8" y="2914623"/>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8" y="3753157"/>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5"/>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8" y="4923226"/>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4005715469"/>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 (without bars)</a:t>
            </a:r>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1342177119"/>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 (without bars)</a:t>
            </a:r>
          </a:p>
        </p:txBody>
      </p: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2128794979"/>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FF1206-1CAC-73D1-51BF-73694C359246}"/>
              </a:ext>
            </a:extLst>
          </p:cNvPr>
          <p:cNvSpPr>
            <a:spLocks noGrp="1"/>
          </p:cNvSpPr>
          <p:nvPr>
            <p:ph type="ctrTitle"/>
          </p:nvPr>
        </p:nvSpPr>
        <p:spPr>
          <a:xfrm>
            <a:off x="1523603" y="1122363"/>
            <a:ext cx="9141619" cy="2387600"/>
          </a:xfrm>
        </p:spPr>
        <p:txBody>
          <a:bodyPr anchor="b"/>
          <a:lstStyle>
            <a:lvl1pPr algn="ctr">
              <a:defRPr sz="5998"/>
            </a:lvl1pPr>
          </a:lstStyle>
          <a:p>
            <a:r>
              <a:rPr lang="de-DE"/>
              <a:t>Mastertitelformat bearbeiten</a:t>
            </a:r>
            <a:endParaRPr lang="de-AT"/>
          </a:p>
        </p:txBody>
      </p:sp>
      <p:sp>
        <p:nvSpPr>
          <p:cNvPr id="3" name="Untertitel 2">
            <a:extLst>
              <a:ext uri="{FF2B5EF4-FFF2-40B4-BE49-F238E27FC236}">
                <a16:creationId xmlns:a16="http://schemas.microsoft.com/office/drawing/2014/main" id="{DB175E9A-6F9C-78C1-F208-5AAD27ACAD47}"/>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2DE177E8-FDBE-0F58-2A03-1717EBB0E344}"/>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70EE8F7D-DEAA-2A4F-3409-845F6EE7285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F5EB32C0-348A-23A3-3FD9-072769024B23}"/>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1328236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68BFE6-963A-682D-0F79-9AC8F3BE4B96}"/>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73BD10B1-5072-F1D0-18A3-B516B34B97C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3143B428-08D1-CF46-DA0E-5CB0291F4699}"/>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B076DBBF-6132-B9C9-974F-3EDD1C29B69E}"/>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2BDF57A6-F82B-3E89-AB3E-9C4A20883793}"/>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39883629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2BAF87-91F4-D2C3-429A-1EF3DF7FB1E8}"/>
              </a:ext>
            </a:extLst>
          </p:cNvPr>
          <p:cNvSpPr>
            <a:spLocks noGrp="1"/>
          </p:cNvSpPr>
          <p:nvPr>
            <p:ph type="title"/>
          </p:nvPr>
        </p:nvSpPr>
        <p:spPr>
          <a:xfrm>
            <a:off x="831633" y="1709739"/>
            <a:ext cx="10512862" cy="2852737"/>
          </a:xfrm>
        </p:spPr>
        <p:txBody>
          <a:bodyPr anchor="b"/>
          <a:lstStyle>
            <a:lvl1pPr>
              <a:defRPr sz="5998"/>
            </a:lvl1pPr>
          </a:lstStyle>
          <a:p>
            <a:r>
              <a:rPr lang="de-DE"/>
              <a:t>Mastertitelformat bearbeiten</a:t>
            </a:r>
            <a:endParaRPr lang="de-AT"/>
          </a:p>
        </p:txBody>
      </p:sp>
      <p:sp>
        <p:nvSpPr>
          <p:cNvPr id="3" name="Textplatzhalter 2">
            <a:extLst>
              <a:ext uri="{FF2B5EF4-FFF2-40B4-BE49-F238E27FC236}">
                <a16:creationId xmlns:a16="http://schemas.microsoft.com/office/drawing/2014/main" id="{9B34125A-A597-4624-79A4-05BF04795915}"/>
              </a:ext>
            </a:extLst>
          </p:cNvPr>
          <p:cNvSpPr>
            <a:spLocks noGrp="1"/>
          </p:cNvSpPr>
          <p:nvPr>
            <p:ph type="body" idx="1"/>
          </p:nvPr>
        </p:nvSpPr>
        <p:spPr>
          <a:xfrm>
            <a:off x="831633" y="4589464"/>
            <a:ext cx="10512862" cy="1500187"/>
          </a:xfrm>
        </p:spPr>
        <p:txBody>
          <a:bodyPr/>
          <a:lstStyle>
            <a:lvl1pPr marL="0" indent="0">
              <a:buNone/>
              <a:defRPr sz="2399">
                <a:solidFill>
                  <a:schemeClr val="tx1">
                    <a:tint val="82000"/>
                  </a:schemeClr>
                </a:solidFill>
              </a:defRPr>
            </a:lvl1pPr>
            <a:lvl2pPr marL="457063" indent="0">
              <a:buNone/>
              <a:defRPr sz="1999">
                <a:solidFill>
                  <a:schemeClr val="tx1">
                    <a:tint val="82000"/>
                  </a:schemeClr>
                </a:solidFill>
              </a:defRPr>
            </a:lvl2pPr>
            <a:lvl3pPr marL="914126" indent="0">
              <a:buNone/>
              <a:defRPr sz="1799">
                <a:solidFill>
                  <a:schemeClr val="tx1">
                    <a:tint val="82000"/>
                  </a:schemeClr>
                </a:solidFill>
              </a:defRPr>
            </a:lvl3pPr>
            <a:lvl4pPr marL="1371189" indent="0">
              <a:buNone/>
              <a:defRPr sz="1600">
                <a:solidFill>
                  <a:schemeClr val="tx1">
                    <a:tint val="82000"/>
                  </a:schemeClr>
                </a:solidFill>
              </a:defRPr>
            </a:lvl4pPr>
            <a:lvl5pPr marL="1828251" indent="0">
              <a:buNone/>
              <a:defRPr sz="1600">
                <a:solidFill>
                  <a:schemeClr val="tx1">
                    <a:tint val="82000"/>
                  </a:schemeClr>
                </a:solidFill>
              </a:defRPr>
            </a:lvl5pPr>
            <a:lvl6pPr marL="2285314" indent="0">
              <a:buNone/>
              <a:defRPr sz="1600">
                <a:solidFill>
                  <a:schemeClr val="tx1">
                    <a:tint val="82000"/>
                  </a:schemeClr>
                </a:solidFill>
              </a:defRPr>
            </a:lvl6pPr>
            <a:lvl7pPr marL="2742377" indent="0">
              <a:buNone/>
              <a:defRPr sz="1600">
                <a:solidFill>
                  <a:schemeClr val="tx1">
                    <a:tint val="82000"/>
                  </a:schemeClr>
                </a:solidFill>
              </a:defRPr>
            </a:lvl7pPr>
            <a:lvl8pPr marL="3199440" indent="0">
              <a:buNone/>
              <a:defRPr sz="1600">
                <a:solidFill>
                  <a:schemeClr val="tx1">
                    <a:tint val="82000"/>
                  </a:schemeClr>
                </a:solidFill>
              </a:defRPr>
            </a:lvl8pPr>
            <a:lvl9pPr marL="3656503"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A70B51B-9C73-7A42-A2C4-170F3B516E0F}"/>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384AF088-B534-991A-CFC2-2376479748B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D9AE918A-7E9F-9EF3-9B50-3D46758C08F7}"/>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40102727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DB39B-31DD-666E-15C1-39F3549D3433}"/>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A0FFC00C-6B58-C053-F09F-FCEE6CA30537}"/>
              </a:ext>
            </a:extLst>
          </p:cNvPr>
          <p:cNvSpPr>
            <a:spLocks noGrp="1"/>
          </p:cNvSpPr>
          <p:nvPr>
            <p:ph sz="half" idx="1"/>
          </p:nvPr>
        </p:nvSpPr>
        <p:spPr>
          <a:xfrm>
            <a:off x="837982" y="1825625"/>
            <a:ext cx="5180251"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69B5F812-18F4-1E79-4298-AEEDEAB4E04C}"/>
              </a:ext>
            </a:extLst>
          </p:cNvPr>
          <p:cNvSpPr>
            <a:spLocks noGrp="1"/>
          </p:cNvSpPr>
          <p:nvPr>
            <p:ph sz="half" idx="2"/>
          </p:nvPr>
        </p:nvSpPr>
        <p:spPr>
          <a:xfrm>
            <a:off x="6170592" y="1825625"/>
            <a:ext cx="5180251"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873B49C3-955D-ED1B-4DDE-7AA524D5BDAF}"/>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6" name="Fußzeilenplatzhalter 5">
            <a:extLst>
              <a:ext uri="{FF2B5EF4-FFF2-40B4-BE49-F238E27FC236}">
                <a16:creationId xmlns:a16="http://schemas.microsoft.com/office/drawing/2014/main" id="{9A4B65D4-5849-CF81-8AF9-07BF52B0FBAF}"/>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91A4DF2-C5C2-EC99-848E-822CF7915A17}"/>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68199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3" y="6355080"/>
            <a:ext cx="248010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2"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2"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2"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09"/>
            <a:ext cx="2956082" cy="1682601"/>
          </a:xfrm>
        </p:spPr>
        <p:txBody>
          <a:bodyPr anchor="t"/>
          <a:lstStyle>
            <a:lvl1pPr algn="l">
              <a:lnSpc>
                <a:spcPts val="7000"/>
              </a:lnSpc>
              <a:spcAft>
                <a:spcPts val="0"/>
              </a:spcAft>
              <a:defRPr baseline="0">
                <a:solidFill>
                  <a:schemeClr val="bg1"/>
                </a:solidFill>
              </a:defRPr>
            </a:lvl1pPr>
          </a:lstStyle>
          <a:p>
            <a:r>
              <a:rPr lang="en-US"/>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605418490"/>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EC2A8-0CFA-067D-3FE7-93C5A30F0CF0}"/>
              </a:ext>
            </a:extLst>
          </p:cNvPr>
          <p:cNvSpPr>
            <a:spLocks noGrp="1"/>
          </p:cNvSpPr>
          <p:nvPr>
            <p:ph type="title"/>
          </p:nvPr>
        </p:nvSpPr>
        <p:spPr>
          <a:xfrm>
            <a:off x="839569" y="365126"/>
            <a:ext cx="10512862"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903DA60B-5B29-834C-E4B9-903EEB7FC2AC}"/>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BF43B23-7211-E34B-BAD9-9513ACB292F2}"/>
              </a:ext>
            </a:extLst>
          </p:cNvPr>
          <p:cNvSpPr>
            <a:spLocks noGrp="1"/>
          </p:cNvSpPr>
          <p:nvPr>
            <p:ph sz="half" idx="2"/>
          </p:nvPr>
        </p:nvSpPr>
        <p:spPr>
          <a:xfrm>
            <a:off x="839570" y="2505075"/>
            <a:ext cx="5156444"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A7A0B4E5-49CC-4A20-DBB9-89329D314B1D}"/>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EC90F50-CD52-228F-0540-0264B231CBC0}"/>
              </a:ext>
            </a:extLst>
          </p:cNvPr>
          <p:cNvSpPr>
            <a:spLocks noGrp="1"/>
          </p:cNvSpPr>
          <p:nvPr>
            <p:ph sz="quarter" idx="4"/>
          </p:nvPr>
        </p:nvSpPr>
        <p:spPr>
          <a:xfrm>
            <a:off x="6170593" y="2505075"/>
            <a:ext cx="518183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52761D4D-36FA-6709-41F8-89EBE3F0DD8E}"/>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8" name="Fußzeilenplatzhalter 7">
            <a:extLst>
              <a:ext uri="{FF2B5EF4-FFF2-40B4-BE49-F238E27FC236}">
                <a16:creationId xmlns:a16="http://schemas.microsoft.com/office/drawing/2014/main" id="{5BEA4B59-D614-B8B7-8183-BB94EDBA01B1}"/>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9403FBEE-78AA-A9D9-3B09-58A4A234444F}"/>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26158189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1A7B79-27ED-C748-860A-E5636911EC01}"/>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CE453CDE-7181-1A99-E51E-33264D9E3A04}"/>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4" name="Fußzeilenplatzhalter 3">
            <a:extLst>
              <a:ext uri="{FF2B5EF4-FFF2-40B4-BE49-F238E27FC236}">
                <a16:creationId xmlns:a16="http://schemas.microsoft.com/office/drawing/2014/main" id="{D2FA1CD2-AE1B-A29B-6FFC-C785F91158D1}"/>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9CBC303D-0B65-3CDA-65F2-FF7D7E5C0DB8}"/>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16093086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19261A7-2FD5-84ED-CA7F-24B9AA5707C0}"/>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3" name="Fußzeilenplatzhalter 2">
            <a:extLst>
              <a:ext uri="{FF2B5EF4-FFF2-40B4-BE49-F238E27FC236}">
                <a16:creationId xmlns:a16="http://schemas.microsoft.com/office/drawing/2014/main" id="{482CA903-0FA7-F1BB-38B8-E176A08D5B6E}"/>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2785B64D-F101-B215-70B9-926207D5DC8F}"/>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966594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C4813F-98ED-EDC9-6496-BABDB0EBD8D9}"/>
              </a:ext>
            </a:extLst>
          </p:cNvPr>
          <p:cNvSpPr>
            <a:spLocks noGrp="1"/>
          </p:cNvSpPr>
          <p:nvPr>
            <p:ph type="title"/>
          </p:nvPr>
        </p:nvSpPr>
        <p:spPr>
          <a:xfrm>
            <a:off x="839570" y="457200"/>
            <a:ext cx="3931213" cy="1600200"/>
          </a:xfrm>
        </p:spPr>
        <p:txBody>
          <a:bodyPr anchor="b"/>
          <a:lstStyle>
            <a:lvl1pPr>
              <a:defRPr sz="3199"/>
            </a:lvl1pPr>
          </a:lstStyle>
          <a:p>
            <a:r>
              <a:rPr lang="de-DE"/>
              <a:t>Mastertitelformat bearbeiten</a:t>
            </a:r>
            <a:endParaRPr lang="de-AT"/>
          </a:p>
        </p:txBody>
      </p:sp>
      <p:sp>
        <p:nvSpPr>
          <p:cNvPr id="3" name="Inhaltsplatzhalter 2">
            <a:extLst>
              <a:ext uri="{FF2B5EF4-FFF2-40B4-BE49-F238E27FC236}">
                <a16:creationId xmlns:a16="http://schemas.microsoft.com/office/drawing/2014/main" id="{AF24EF37-CF4D-7506-8F4F-1DADE181B834}"/>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32717A70-0C16-B2BB-994D-AAEAE974D06A}"/>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0AEF11E-8F36-6416-7E25-BEAA740EDE46}"/>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6" name="Fußzeilenplatzhalter 5">
            <a:extLst>
              <a:ext uri="{FF2B5EF4-FFF2-40B4-BE49-F238E27FC236}">
                <a16:creationId xmlns:a16="http://schemas.microsoft.com/office/drawing/2014/main" id="{BDA724E4-87B0-B06F-F903-62066FAAFCB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11B8E4E6-BA9C-F27E-84FA-D1F3FC2BC8E7}"/>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29028244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9C5B7B-1EB5-0F2D-3BB2-3AE508B1F65E}"/>
              </a:ext>
            </a:extLst>
          </p:cNvPr>
          <p:cNvSpPr>
            <a:spLocks noGrp="1"/>
          </p:cNvSpPr>
          <p:nvPr>
            <p:ph type="title"/>
          </p:nvPr>
        </p:nvSpPr>
        <p:spPr>
          <a:xfrm>
            <a:off x="839570" y="457200"/>
            <a:ext cx="3931213" cy="1600200"/>
          </a:xfrm>
        </p:spPr>
        <p:txBody>
          <a:bodyPr anchor="b"/>
          <a:lstStyle>
            <a:lvl1pPr>
              <a:defRPr sz="3199"/>
            </a:lvl1pPr>
          </a:lstStyle>
          <a:p>
            <a:r>
              <a:rPr lang="de-DE"/>
              <a:t>Mastertitelformat bearbeiten</a:t>
            </a:r>
            <a:endParaRPr lang="de-AT"/>
          </a:p>
        </p:txBody>
      </p:sp>
      <p:sp>
        <p:nvSpPr>
          <p:cNvPr id="3" name="Bildplatzhalter 2">
            <a:extLst>
              <a:ext uri="{FF2B5EF4-FFF2-40B4-BE49-F238E27FC236}">
                <a16:creationId xmlns:a16="http://schemas.microsoft.com/office/drawing/2014/main" id="{671CEF8B-6B8B-98B4-6884-43A57F35A614}"/>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de-AT"/>
          </a:p>
        </p:txBody>
      </p:sp>
      <p:sp>
        <p:nvSpPr>
          <p:cNvPr id="4" name="Textplatzhalter 3">
            <a:extLst>
              <a:ext uri="{FF2B5EF4-FFF2-40B4-BE49-F238E27FC236}">
                <a16:creationId xmlns:a16="http://schemas.microsoft.com/office/drawing/2014/main" id="{00464593-8993-0E3B-8DC4-AD6C6A15C029}"/>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3529A25-D349-72E1-C217-FF8E4C8EEC45}"/>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6" name="Fußzeilenplatzhalter 5">
            <a:extLst>
              <a:ext uri="{FF2B5EF4-FFF2-40B4-BE49-F238E27FC236}">
                <a16:creationId xmlns:a16="http://schemas.microsoft.com/office/drawing/2014/main" id="{7209A9DA-7F55-E05C-3D96-1625EDBEF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3617BB47-41DF-19FD-F2F1-5526DA768A43}"/>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8820361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7EC6B-CD89-3865-7929-7C4122B99244}"/>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F818C622-7767-1849-BC8A-057CF2F4D61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BC767406-D65F-2B87-9BDA-82802C02C7F8}"/>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36C24E8A-3EB3-2E81-07C5-F1EBFC6B1B9F}"/>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6DFBAC7E-2A8F-FB50-C396-2C08AC00DAF8}"/>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22350165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7891B6C-79F4-0F99-7CA5-B0A8D2B81ACC}"/>
              </a:ext>
            </a:extLst>
          </p:cNvPr>
          <p:cNvSpPr>
            <a:spLocks noGrp="1"/>
          </p:cNvSpPr>
          <p:nvPr>
            <p:ph type="title" orient="vert"/>
          </p:nvPr>
        </p:nvSpPr>
        <p:spPr>
          <a:xfrm>
            <a:off x="8722628" y="365125"/>
            <a:ext cx="2628215"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8D4C1E17-F1A7-64E1-9D3D-58B929F8DC79}"/>
              </a:ext>
            </a:extLst>
          </p:cNvPr>
          <p:cNvSpPr>
            <a:spLocks noGrp="1"/>
          </p:cNvSpPr>
          <p:nvPr>
            <p:ph type="body" orient="vert" idx="1"/>
          </p:nvPr>
        </p:nvSpPr>
        <p:spPr>
          <a:xfrm>
            <a:off x="837982" y="365125"/>
            <a:ext cx="7732286"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EEEF040A-67C3-0506-7899-68E6B776315E}"/>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E00418D7-1B34-C253-FF08-A82F5D9160C6}"/>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0F578E8F-AAB4-BED7-FBC5-1DDD7FC5D608}"/>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17273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5376017"/>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5376017"/>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5376017"/>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Event timeline">
    <p:spTree>
      <p:nvGrpSpPr>
        <p:cNvPr id="1" name=""/>
        <p:cNvGrpSpPr/>
        <p:nvPr/>
      </p:nvGrpSpPr>
      <p:grpSpPr>
        <a:xfrm>
          <a:off x="0" y="0"/>
          <a:ext cx="0" cy="0"/>
          <a:chOff x="0" y="0"/>
          <a:chExt cx="0" cy="0"/>
        </a:xfrm>
      </p:grpSpPr>
      <p:grpSp>
        <p:nvGrpSpPr>
          <p:cNvPr id="2" name="Graphic 6">
            <a:extLst>
              <a:ext uri="{FF2B5EF4-FFF2-40B4-BE49-F238E27FC236}">
                <a16:creationId xmlns:a16="http://schemas.microsoft.com/office/drawing/2014/main" id="{2EBFE874-83CA-281E-D409-0B04D9B244AA}"/>
              </a:ext>
              <a:ext uri="{C183D7F6-B498-43B3-948B-1728B52AA6E4}">
                <adec:decorative xmlns:adec="http://schemas.microsoft.com/office/drawing/2017/decorative" val="1"/>
              </a:ext>
            </a:extLst>
          </p:cNvPr>
          <p:cNvGrpSpPr/>
          <p:nvPr userDrawn="1"/>
        </p:nvGrpSpPr>
        <p:grpSpPr>
          <a:xfrm>
            <a:off x="2965744" y="609600"/>
            <a:ext cx="6405267" cy="5666667"/>
            <a:chOff x="472955" y="3856015"/>
            <a:chExt cx="2986757" cy="2642349"/>
          </a:xfrm>
        </p:grpSpPr>
        <p:grpSp>
          <p:nvGrpSpPr>
            <p:cNvPr id="12" name="Graphic 6">
              <a:extLst>
                <a:ext uri="{FF2B5EF4-FFF2-40B4-BE49-F238E27FC236}">
                  <a16:creationId xmlns:a16="http://schemas.microsoft.com/office/drawing/2014/main" id="{ACB0A363-317E-AFCC-FEB6-55CE5951C841}"/>
                </a:ext>
              </a:extLst>
            </p:cNvPr>
            <p:cNvGrpSpPr/>
            <p:nvPr/>
          </p:nvGrpSpPr>
          <p:grpSpPr>
            <a:xfrm>
              <a:off x="472955" y="3856015"/>
              <a:ext cx="2986757" cy="2347236"/>
              <a:chOff x="472955" y="3856015"/>
              <a:chExt cx="2986757" cy="2347236"/>
            </a:xfrm>
          </p:grpSpPr>
          <p:sp>
            <p:nvSpPr>
              <p:cNvPr id="81" name="Freeform 10">
                <a:extLst>
                  <a:ext uri="{FF2B5EF4-FFF2-40B4-BE49-F238E27FC236}">
                    <a16:creationId xmlns:a16="http://schemas.microsoft.com/office/drawing/2014/main" id="{39D25438-7A4D-8C48-9AA8-7D28BE7990D0}"/>
                  </a:ext>
                </a:extLst>
              </p:cNvPr>
              <p:cNvSpPr/>
              <p:nvPr/>
            </p:nvSpPr>
            <p:spPr>
              <a:xfrm>
                <a:off x="1361395" y="3856015"/>
                <a:ext cx="1552608" cy="575647"/>
              </a:xfrm>
              <a:custGeom>
                <a:avLst/>
                <a:gdLst>
                  <a:gd name="connsiteX0" fmla="*/ 685331 w 1552608"/>
                  <a:gd name="connsiteY0" fmla="*/ 0 h 575647"/>
                  <a:gd name="connsiteX1" fmla="*/ 570873 w 1552608"/>
                  <a:gd name="connsiteY1" fmla="*/ 6968 h 575647"/>
                  <a:gd name="connsiteX2" fmla="*/ 0 w 1552608"/>
                  <a:gd name="connsiteY2" fmla="*/ 294211 h 575647"/>
                  <a:gd name="connsiteX3" fmla="*/ 142976 w 1552608"/>
                  <a:gd name="connsiteY3" fmla="*/ 284404 h 575647"/>
                  <a:gd name="connsiteX4" fmla="*/ 848954 w 1552608"/>
                  <a:gd name="connsiteY4" fmla="*/ 563904 h 575647"/>
                  <a:gd name="connsiteX5" fmla="*/ 1186780 w 1552608"/>
                  <a:gd name="connsiteY5" fmla="*/ 499255 h 575647"/>
                  <a:gd name="connsiteX6" fmla="*/ 1552608 w 1552608"/>
                  <a:gd name="connsiteY6" fmla="*/ 575647 h 575647"/>
                  <a:gd name="connsiteX7" fmla="*/ 685202 w 1552608"/>
                  <a:gd name="connsiteY7" fmla="*/ 129 h 57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608" h="575647">
                    <a:moveTo>
                      <a:pt x="685331" y="0"/>
                    </a:moveTo>
                    <a:cubicBezTo>
                      <a:pt x="647522" y="0"/>
                      <a:pt x="609327" y="2323"/>
                      <a:pt x="570873" y="6968"/>
                    </a:cubicBezTo>
                    <a:cubicBezTo>
                      <a:pt x="344020" y="34454"/>
                      <a:pt x="145686" y="140395"/>
                      <a:pt x="0" y="294211"/>
                    </a:cubicBezTo>
                    <a:cubicBezTo>
                      <a:pt x="46712" y="287759"/>
                      <a:pt x="94457" y="284404"/>
                      <a:pt x="142976" y="284404"/>
                    </a:cubicBezTo>
                    <a:cubicBezTo>
                      <a:pt x="416154" y="284404"/>
                      <a:pt x="664427" y="390604"/>
                      <a:pt x="848954" y="563904"/>
                    </a:cubicBezTo>
                    <a:cubicBezTo>
                      <a:pt x="953476" y="522225"/>
                      <a:pt x="1067418" y="499255"/>
                      <a:pt x="1186780" y="499255"/>
                    </a:cubicBezTo>
                    <a:cubicBezTo>
                      <a:pt x="1316853" y="499255"/>
                      <a:pt x="1440602" y="526483"/>
                      <a:pt x="1552608" y="575647"/>
                    </a:cubicBezTo>
                    <a:cubicBezTo>
                      <a:pt x="1407439" y="232014"/>
                      <a:pt x="1067289" y="129"/>
                      <a:pt x="685202" y="129"/>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2" name="Freeform 11">
                <a:extLst>
                  <a:ext uri="{FF2B5EF4-FFF2-40B4-BE49-F238E27FC236}">
                    <a16:creationId xmlns:a16="http://schemas.microsoft.com/office/drawing/2014/main" id="{3346B538-3FB8-8C0C-F2B8-F6AAD0D21946}"/>
                  </a:ext>
                </a:extLst>
              </p:cNvPr>
              <p:cNvSpPr/>
              <p:nvPr/>
            </p:nvSpPr>
            <p:spPr>
              <a:xfrm>
                <a:off x="1636766" y="4355141"/>
                <a:ext cx="1822946" cy="1823076"/>
              </a:xfrm>
              <a:custGeom>
                <a:avLst/>
                <a:gdLst>
                  <a:gd name="connsiteX0" fmla="*/ 1822947 w 1822946"/>
                  <a:gd name="connsiteY0" fmla="*/ 911538 h 1823076"/>
                  <a:gd name="connsiteX1" fmla="*/ 911538 w 1822946"/>
                  <a:gd name="connsiteY1" fmla="*/ 1823076 h 1823076"/>
                  <a:gd name="connsiteX2" fmla="*/ 0 w 1822946"/>
                  <a:gd name="connsiteY2" fmla="*/ 911538 h 1823076"/>
                  <a:gd name="connsiteX3" fmla="*/ 911538 w 1822946"/>
                  <a:gd name="connsiteY3" fmla="*/ 0 h 1823076"/>
                  <a:gd name="connsiteX4" fmla="*/ 1822947 w 1822946"/>
                  <a:gd name="connsiteY4" fmla="*/ 911538 h 182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946" h="1823076">
                    <a:moveTo>
                      <a:pt x="1822947" y="911538"/>
                    </a:moveTo>
                    <a:cubicBezTo>
                      <a:pt x="1822947" y="1414923"/>
                      <a:pt x="1414923" y="1823076"/>
                      <a:pt x="911538" y="1823076"/>
                    </a:cubicBezTo>
                    <a:cubicBezTo>
                      <a:pt x="408153" y="1823076"/>
                      <a:pt x="0" y="1415052"/>
                      <a:pt x="0" y="911538"/>
                    </a:cubicBezTo>
                    <a:cubicBezTo>
                      <a:pt x="0" y="408024"/>
                      <a:pt x="408024" y="0"/>
                      <a:pt x="911538" y="0"/>
                    </a:cubicBezTo>
                    <a:cubicBezTo>
                      <a:pt x="1415052" y="0"/>
                      <a:pt x="1822947" y="408153"/>
                      <a:pt x="1822947" y="911538"/>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3" name="Freeform 12">
                <a:extLst>
                  <a:ext uri="{FF2B5EF4-FFF2-40B4-BE49-F238E27FC236}">
                    <a16:creationId xmlns:a16="http://schemas.microsoft.com/office/drawing/2014/main" id="{8E7D12BA-A8AA-1D85-8B56-08093F8447E5}"/>
                  </a:ext>
                </a:extLst>
              </p:cNvPr>
              <p:cNvSpPr/>
              <p:nvPr/>
            </p:nvSpPr>
            <p:spPr>
              <a:xfrm>
                <a:off x="472955" y="4150226"/>
                <a:ext cx="1590546" cy="2053025"/>
              </a:xfrm>
              <a:custGeom>
                <a:avLst/>
                <a:gdLst>
                  <a:gd name="connsiteX0" fmla="*/ 888440 w 1590546"/>
                  <a:gd name="connsiteY0" fmla="*/ 0 h 2053025"/>
                  <a:gd name="connsiteX1" fmla="*/ 0 w 1590546"/>
                  <a:gd name="connsiteY1" fmla="*/ 1021609 h 2053025"/>
                  <a:gd name="connsiteX2" fmla="*/ 1031416 w 1590546"/>
                  <a:gd name="connsiteY2" fmla="*/ 2053025 h 2053025"/>
                  <a:gd name="connsiteX3" fmla="*/ 1590546 w 1590546"/>
                  <a:gd name="connsiteY3" fmla="*/ 1888499 h 2053025"/>
                  <a:gd name="connsiteX4" fmla="*/ 1268850 w 1590546"/>
                  <a:gd name="connsiteY4" fmla="*/ 1541640 h 2053025"/>
                  <a:gd name="connsiteX5" fmla="*/ 636425 w 1590546"/>
                  <a:gd name="connsiteY5" fmla="*/ 762239 h 2053025"/>
                  <a:gd name="connsiteX6" fmla="*/ 718365 w 1590546"/>
                  <a:gd name="connsiteY6" fmla="*/ 249305 h 2053025"/>
                  <a:gd name="connsiteX7" fmla="*/ 735270 w 1590546"/>
                  <a:gd name="connsiteY7" fmla="*/ 214981 h 2053025"/>
                  <a:gd name="connsiteX8" fmla="*/ 763400 w 1590546"/>
                  <a:gd name="connsiteY8" fmla="*/ 164526 h 2053025"/>
                  <a:gd name="connsiteX9" fmla="*/ 764433 w 1590546"/>
                  <a:gd name="connsiteY9" fmla="*/ 162848 h 2053025"/>
                  <a:gd name="connsiteX10" fmla="*/ 888182 w 1590546"/>
                  <a:gd name="connsiteY10" fmla="*/ 129 h 20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546" h="2053025">
                    <a:moveTo>
                      <a:pt x="888440" y="0"/>
                    </a:moveTo>
                    <a:cubicBezTo>
                      <a:pt x="386475" y="69682"/>
                      <a:pt x="0" y="500546"/>
                      <a:pt x="0" y="1021609"/>
                    </a:cubicBezTo>
                    <a:cubicBezTo>
                      <a:pt x="0" y="1591320"/>
                      <a:pt x="461834" y="2053025"/>
                      <a:pt x="1031416" y="2053025"/>
                    </a:cubicBezTo>
                    <a:cubicBezTo>
                      <a:pt x="1237493" y="2053025"/>
                      <a:pt x="1429504" y="1992635"/>
                      <a:pt x="1590546" y="1888499"/>
                    </a:cubicBezTo>
                    <a:cubicBezTo>
                      <a:pt x="1455183" y="1803333"/>
                      <a:pt x="1343822" y="1683584"/>
                      <a:pt x="1268850" y="1541640"/>
                    </a:cubicBezTo>
                    <a:cubicBezTo>
                      <a:pt x="936701" y="1428472"/>
                      <a:pt x="681460" y="1133745"/>
                      <a:pt x="636425" y="762239"/>
                    </a:cubicBezTo>
                    <a:cubicBezTo>
                      <a:pt x="614359" y="580164"/>
                      <a:pt x="645845" y="404024"/>
                      <a:pt x="718365" y="249305"/>
                    </a:cubicBezTo>
                    <a:cubicBezTo>
                      <a:pt x="723785" y="237692"/>
                      <a:pt x="729334" y="226207"/>
                      <a:pt x="735270" y="214981"/>
                    </a:cubicBezTo>
                    <a:cubicBezTo>
                      <a:pt x="744173" y="197818"/>
                      <a:pt x="753464" y="181043"/>
                      <a:pt x="763400" y="164526"/>
                    </a:cubicBezTo>
                    <a:lnTo>
                      <a:pt x="764433" y="162848"/>
                    </a:lnTo>
                    <a:cubicBezTo>
                      <a:pt x="799660" y="104264"/>
                      <a:pt x="841211" y="49680"/>
                      <a:pt x="888182" y="129"/>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4" name="Freeform 13">
                <a:extLst>
                  <a:ext uri="{FF2B5EF4-FFF2-40B4-BE49-F238E27FC236}">
                    <a16:creationId xmlns:a16="http://schemas.microsoft.com/office/drawing/2014/main" id="{B4EFAC6A-AFF7-8C14-D065-B55DBF307C62}"/>
                  </a:ext>
                </a:extLst>
              </p:cNvPr>
              <p:cNvSpPr/>
              <p:nvPr/>
            </p:nvSpPr>
            <p:spPr>
              <a:xfrm>
                <a:off x="1102705" y="4140290"/>
                <a:ext cx="1107901" cy="1551446"/>
              </a:xfrm>
              <a:custGeom>
                <a:avLst/>
                <a:gdLst>
                  <a:gd name="connsiteX0" fmla="*/ 401666 w 1107901"/>
                  <a:gd name="connsiteY0" fmla="*/ 129 h 1551446"/>
                  <a:gd name="connsiteX1" fmla="*/ 258690 w 1107901"/>
                  <a:gd name="connsiteY1" fmla="*/ 9936 h 1551446"/>
                  <a:gd name="connsiteX2" fmla="*/ 134940 w 1107901"/>
                  <a:gd name="connsiteY2" fmla="*/ 172655 h 1551446"/>
                  <a:gd name="connsiteX3" fmla="*/ 133908 w 1107901"/>
                  <a:gd name="connsiteY3" fmla="*/ 174333 h 1551446"/>
                  <a:gd name="connsiteX4" fmla="*/ 105777 w 1107901"/>
                  <a:gd name="connsiteY4" fmla="*/ 224788 h 1551446"/>
                  <a:gd name="connsiteX5" fmla="*/ 88873 w 1107901"/>
                  <a:gd name="connsiteY5" fmla="*/ 259112 h 1551446"/>
                  <a:gd name="connsiteX6" fmla="*/ 6933 w 1107901"/>
                  <a:gd name="connsiteY6" fmla="*/ 772046 h 1551446"/>
                  <a:gd name="connsiteX7" fmla="*/ 639357 w 1107901"/>
                  <a:gd name="connsiteY7" fmla="*/ 1551447 h 1551446"/>
                  <a:gd name="connsiteX8" fmla="*/ 534319 w 1107901"/>
                  <a:gd name="connsiteY8" fmla="*/ 1126260 h 1551446"/>
                  <a:gd name="connsiteX9" fmla="*/ 1107901 w 1107901"/>
                  <a:gd name="connsiteY9" fmla="*/ 279501 h 1551446"/>
                  <a:gd name="connsiteX10" fmla="*/ 401924 w 1107901"/>
                  <a:gd name="connsiteY10" fmla="*/ 0 h 155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7901" h="1551446">
                    <a:moveTo>
                      <a:pt x="401666" y="129"/>
                    </a:moveTo>
                    <a:cubicBezTo>
                      <a:pt x="353147" y="129"/>
                      <a:pt x="305402" y="3484"/>
                      <a:pt x="258690" y="9936"/>
                    </a:cubicBezTo>
                    <a:cubicBezTo>
                      <a:pt x="211719" y="59487"/>
                      <a:pt x="170168" y="114071"/>
                      <a:pt x="134940" y="172655"/>
                    </a:cubicBezTo>
                    <a:lnTo>
                      <a:pt x="133908" y="174333"/>
                    </a:lnTo>
                    <a:cubicBezTo>
                      <a:pt x="123972" y="190850"/>
                      <a:pt x="114681" y="207625"/>
                      <a:pt x="105777" y="224788"/>
                    </a:cubicBezTo>
                    <a:cubicBezTo>
                      <a:pt x="99842" y="236143"/>
                      <a:pt x="94164" y="247499"/>
                      <a:pt x="88873" y="259112"/>
                    </a:cubicBezTo>
                    <a:cubicBezTo>
                      <a:pt x="16353" y="413831"/>
                      <a:pt x="-15133" y="589971"/>
                      <a:pt x="6933" y="772046"/>
                    </a:cubicBezTo>
                    <a:cubicBezTo>
                      <a:pt x="51968" y="1143552"/>
                      <a:pt x="307209" y="1438408"/>
                      <a:pt x="639357" y="1551447"/>
                    </a:cubicBezTo>
                    <a:cubicBezTo>
                      <a:pt x="572257" y="1424472"/>
                      <a:pt x="534319" y="1279818"/>
                      <a:pt x="534319" y="1126260"/>
                    </a:cubicBezTo>
                    <a:cubicBezTo>
                      <a:pt x="534319" y="742238"/>
                      <a:pt x="771752" y="413702"/>
                      <a:pt x="1107901" y="279501"/>
                    </a:cubicBezTo>
                    <a:cubicBezTo>
                      <a:pt x="923374" y="106200"/>
                      <a:pt x="674972" y="0"/>
                      <a:pt x="401924" y="0"/>
                    </a:cubicBezTo>
                  </a:path>
                </a:pathLst>
              </a:custGeom>
              <a:solidFill>
                <a:schemeClr val="accent1">
                  <a:lumMod val="40000"/>
                  <a:lumOff val="60000"/>
                </a:schemeClr>
              </a:solidFill>
              <a:ln w="12874" cap="flat">
                <a:noFill/>
                <a:prstDash val="solid"/>
                <a:miter/>
              </a:ln>
            </p:spPr>
            <p:txBody>
              <a:bodyPr rtlCol="0" anchor="ctr"/>
              <a:lstStyle/>
              <a:p>
                <a:endParaRPr lang="en-US"/>
              </a:p>
            </p:txBody>
          </p:sp>
          <p:sp>
            <p:nvSpPr>
              <p:cNvPr id="85" name="Freeform 14">
                <a:extLst>
                  <a:ext uri="{FF2B5EF4-FFF2-40B4-BE49-F238E27FC236}">
                    <a16:creationId xmlns:a16="http://schemas.microsoft.com/office/drawing/2014/main" id="{A3FDD252-0D31-9EAD-1E99-3B2A0903C35A}"/>
                  </a:ext>
                </a:extLst>
              </p:cNvPr>
              <p:cNvSpPr/>
              <p:nvPr/>
            </p:nvSpPr>
            <p:spPr>
              <a:xfrm>
                <a:off x="1636766" y="4419661"/>
                <a:ext cx="899021" cy="1618934"/>
              </a:xfrm>
              <a:custGeom>
                <a:avLst/>
                <a:gdLst>
                  <a:gd name="connsiteX0" fmla="*/ 573583 w 899021"/>
                  <a:gd name="connsiteY0" fmla="*/ 129 h 1618934"/>
                  <a:gd name="connsiteX1" fmla="*/ 0 w 899021"/>
                  <a:gd name="connsiteY1" fmla="*/ 846889 h 1618934"/>
                  <a:gd name="connsiteX2" fmla="*/ 105038 w 899021"/>
                  <a:gd name="connsiteY2" fmla="*/ 1272076 h 1618934"/>
                  <a:gd name="connsiteX3" fmla="*/ 426735 w 899021"/>
                  <a:gd name="connsiteY3" fmla="*/ 1618935 h 1618934"/>
                  <a:gd name="connsiteX4" fmla="*/ 899021 w 899021"/>
                  <a:gd name="connsiteY4" fmla="*/ 752045 h 1618934"/>
                  <a:gd name="connsiteX5" fmla="*/ 573583 w 899021"/>
                  <a:gd name="connsiteY5" fmla="*/ 0 h 161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021" h="1618934">
                    <a:moveTo>
                      <a:pt x="573583" y="129"/>
                    </a:moveTo>
                    <a:cubicBezTo>
                      <a:pt x="237433" y="134331"/>
                      <a:pt x="0" y="462866"/>
                      <a:pt x="0" y="846889"/>
                    </a:cubicBezTo>
                    <a:cubicBezTo>
                      <a:pt x="0" y="1000447"/>
                      <a:pt x="37938" y="1145229"/>
                      <a:pt x="105038" y="1272076"/>
                    </a:cubicBezTo>
                    <a:cubicBezTo>
                      <a:pt x="180011" y="1414019"/>
                      <a:pt x="291372" y="1533768"/>
                      <a:pt x="426735" y="1618935"/>
                    </a:cubicBezTo>
                    <a:cubicBezTo>
                      <a:pt x="711010" y="1435311"/>
                      <a:pt x="899021" y="1115679"/>
                      <a:pt x="899021" y="752045"/>
                    </a:cubicBezTo>
                    <a:cubicBezTo>
                      <a:pt x="899021" y="455511"/>
                      <a:pt x="773852" y="188269"/>
                      <a:pt x="573583" y="0"/>
                    </a:cubicBezTo>
                  </a:path>
                </a:pathLst>
              </a:custGeom>
              <a:solidFill>
                <a:schemeClr val="accent1">
                  <a:lumMod val="60000"/>
                  <a:lumOff val="40000"/>
                </a:schemeClr>
              </a:solidFill>
              <a:ln w="12874" cap="flat">
                <a:noFill/>
                <a:prstDash val="solid"/>
                <a:miter/>
              </a:ln>
            </p:spPr>
            <p:txBody>
              <a:bodyPr rtlCol="0" anchor="ctr"/>
              <a:lstStyle/>
              <a:p>
                <a:endParaRPr lang="en-US"/>
              </a:p>
            </p:txBody>
          </p:sp>
          <p:sp>
            <p:nvSpPr>
              <p:cNvPr id="99" name="Freeform 15">
                <a:extLst>
                  <a:ext uri="{FF2B5EF4-FFF2-40B4-BE49-F238E27FC236}">
                    <a16:creationId xmlns:a16="http://schemas.microsoft.com/office/drawing/2014/main" id="{0034552F-FC72-09D7-F511-B503821F9AB7}"/>
                  </a:ext>
                </a:extLst>
              </p:cNvPr>
              <p:cNvSpPr/>
              <p:nvPr/>
            </p:nvSpPr>
            <p:spPr>
              <a:xfrm>
                <a:off x="475038" y="5526011"/>
                <a:ext cx="265463" cy="2654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a:p>
            </p:txBody>
          </p:sp>
          <p:sp>
            <p:nvSpPr>
              <p:cNvPr id="101" name="Freeform 20">
                <a:extLst>
                  <a:ext uri="{FF2B5EF4-FFF2-40B4-BE49-F238E27FC236}">
                    <a16:creationId xmlns:a16="http://schemas.microsoft.com/office/drawing/2014/main" id="{38DE2E4C-D35B-5F34-DFB7-EF122D04F903}"/>
                  </a:ext>
                </a:extLst>
              </p:cNvPr>
              <p:cNvSpPr/>
              <p:nvPr/>
            </p:nvSpPr>
            <p:spPr>
              <a:xfrm>
                <a:off x="2946650" y="5924654"/>
                <a:ext cx="215883" cy="161687"/>
              </a:xfrm>
              <a:custGeom>
                <a:avLst/>
                <a:gdLst>
                  <a:gd name="connsiteX0" fmla="*/ 149686 w 215883"/>
                  <a:gd name="connsiteY0" fmla="*/ 129 h 161687"/>
                  <a:gd name="connsiteX1" fmla="*/ 0 w 215883"/>
                  <a:gd name="connsiteY1" fmla="*/ 149815 h 161687"/>
                  <a:gd name="connsiteX2" fmla="*/ 516 w 215883"/>
                  <a:gd name="connsiteY2" fmla="*/ 161687 h 161687"/>
                  <a:gd name="connsiteX3" fmla="*/ 215884 w 215883"/>
                  <a:gd name="connsiteY3" fmla="*/ 15356 h 161687"/>
                  <a:gd name="connsiteX4" fmla="*/ 149815 w 215883"/>
                  <a:gd name="connsiteY4" fmla="*/ 0 h 16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83" h="161687">
                    <a:moveTo>
                      <a:pt x="149686" y="129"/>
                    </a:moveTo>
                    <a:cubicBezTo>
                      <a:pt x="66972" y="129"/>
                      <a:pt x="0" y="67230"/>
                      <a:pt x="0" y="149815"/>
                    </a:cubicBezTo>
                    <a:cubicBezTo>
                      <a:pt x="0" y="153816"/>
                      <a:pt x="129" y="157816"/>
                      <a:pt x="516" y="161687"/>
                    </a:cubicBezTo>
                    <a:cubicBezTo>
                      <a:pt x="79359" y="123233"/>
                      <a:pt x="151751" y="73811"/>
                      <a:pt x="215884" y="15356"/>
                    </a:cubicBezTo>
                    <a:cubicBezTo>
                      <a:pt x="196012" y="5549"/>
                      <a:pt x="173559" y="0"/>
                      <a:pt x="149815" y="0"/>
                    </a:cubicBezTo>
                  </a:path>
                </a:pathLst>
              </a:custGeom>
              <a:solidFill>
                <a:schemeClr val="accent1">
                  <a:lumMod val="20000"/>
                  <a:lumOff val="80000"/>
                </a:schemeClr>
              </a:solidFill>
              <a:ln w="12874" cap="flat">
                <a:noFill/>
                <a:prstDash val="solid"/>
                <a:miter/>
              </a:ln>
            </p:spPr>
            <p:txBody>
              <a:bodyPr rtlCol="0" anchor="ctr"/>
              <a:lstStyle/>
              <a:p>
                <a:endParaRPr lang="en-US"/>
              </a:p>
            </p:txBody>
          </p:sp>
        </p:grpSp>
        <p:sp>
          <p:nvSpPr>
            <p:cNvPr id="13" name="Freeform 34">
              <a:extLst>
                <a:ext uri="{FF2B5EF4-FFF2-40B4-BE49-F238E27FC236}">
                  <a16:creationId xmlns:a16="http://schemas.microsoft.com/office/drawing/2014/main" id="{73403CFE-641B-71D2-97C6-68E73C55EF4E}"/>
                </a:ext>
              </a:extLst>
            </p:cNvPr>
            <p:cNvSpPr/>
            <p:nvPr/>
          </p:nvSpPr>
          <p:spPr>
            <a:xfrm>
              <a:off x="1526050" y="6243124"/>
              <a:ext cx="26969" cy="22065"/>
            </a:xfrm>
            <a:custGeom>
              <a:avLst/>
              <a:gdLst>
                <a:gd name="connsiteX0" fmla="*/ 18324 w 26969"/>
                <a:gd name="connsiteY0" fmla="*/ 22066 h 22065"/>
                <a:gd name="connsiteX1" fmla="*/ 0 w 26969"/>
                <a:gd name="connsiteY1" fmla="*/ 0 h 22065"/>
                <a:gd name="connsiteX2" fmla="*/ 26969 w 26969"/>
                <a:gd name="connsiteY2" fmla="*/ 17162 h 22065"/>
                <a:gd name="connsiteX3" fmla="*/ 18195 w 26969"/>
                <a:gd name="connsiteY3" fmla="*/ 22066 h 22065"/>
              </a:gdLst>
              <a:ahLst/>
              <a:cxnLst>
                <a:cxn ang="0">
                  <a:pos x="connsiteX0" y="connsiteY0"/>
                </a:cxn>
                <a:cxn ang="0">
                  <a:pos x="connsiteX1" y="connsiteY1"/>
                </a:cxn>
                <a:cxn ang="0">
                  <a:pos x="connsiteX2" y="connsiteY2"/>
                </a:cxn>
                <a:cxn ang="0">
                  <a:pos x="connsiteX3" y="connsiteY3"/>
                </a:cxn>
              </a:cxnLst>
              <a:rect l="l" t="t" r="r" b="b"/>
              <a:pathLst>
                <a:path w="26969" h="22065">
                  <a:moveTo>
                    <a:pt x="18324" y="22066"/>
                  </a:moveTo>
                  <a:cubicBezTo>
                    <a:pt x="12130" y="14840"/>
                    <a:pt x="6065" y="7355"/>
                    <a:pt x="0" y="0"/>
                  </a:cubicBezTo>
                  <a:cubicBezTo>
                    <a:pt x="9807" y="5549"/>
                    <a:pt x="18840" y="11226"/>
                    <a:pt x="26969" y="17162"/>
                  </a:cubicBezTo>
                  <a:lnTo>
                    <a:pt x="18195" y="22066"/>
                  </a:lnTo>
                  <a:close/>
                </a:path>
              </a:pathLst>
            </a:custGeom>
            <a:solidFill>
              <a:srgbClr val="FFFFFF"/>
            </a:solidFill>
            <a:ln w="12874" cap="flat">
              <a:noFill/>
              <a:prstDash val="solid"/>
              <a:miter/>
            </a:ln>
          </p:spPr>
          <p:txBody>
            <a:bodyPr rtlCol="0" anchor="ctr"/>
            <a:lstStyle/>
            <a:p>
              <a:endParaRPr lang="en-US"/>
            </a:p>
          </p:txBody>
        </p:sp>
        <p:grpSp>
          <p:nvGrpSpPr>
            <p:cNvPr id="14" name="Graphic 6">
              <a:extLst>
                <a:ext uri="{FF2B5EF4-FFF2-40B4-BE49-F238E27FC236}">
                  <a16:creationId xmlns:a16="http://schemas.microsoft.com/office/drawing/2014/main" id="{9C1238A7-B25D-7678-6830-C2FD9AFBAC15}"/>
                </a:ext>
              </a:extLst>
            </p:cNvPr>
            <p:cNvGrpSpPr/>
            <p:nvPr/>
          </p:nvGrpSpPr>
          <p:grpSpPr>
            <a:xfrm>
              <a:off x="2182347" y="4907925"/>
              <a:ext cx="448413" cy="151774"/>
              <a:chOff x="2182347" y="4907925"/>
              <a:chExt cx="448413" cy="151774"/>
            </a:xfrm>
          </p:grpSpPr>
          <p:grpSp>
            <p:nvGrpSpPr>
              <p:cNvPr id="56" name="Graphic 6">
                <a:extLst>
                  <a:ext uri="{FF2B5EF4-FFF2-40B4-BE49-F238E27FC236}">
                    <a16:creationId xmlns:a16="http://schemas.microsoft.com/office/drawing/2014/main" id="{F6BC9296-C0D3-9022-6435-B4412E5B2D26}"/>
                  </a:ext>
                </a:extLst>
              </p:cNvPr>
              <p:cNvGrpSpPr/>
              <p:nvPr/>
            </p:nvGrpSpPr>
            <p:grpSpPr>
              <a:xfrm>
                <a:off x="2182347" y="4907925"/>
                <a:ext cx="448413" cy="151774"/>
                <a:chOff x="2182347" y="4907925"/>
                <a:chExt cx="448413" cy="151774"/>
              </a:xfrm>
              <a:solidFill>
                <a:srgbClr val="7178AA"/>
              </a:solidFill>
            </p:grpSpPr>
            <p:sp>
              <p:nvSpPr>
                <p:cNvPr id="58" name="Freeform 149">
                  <a:extLst>
                    <a:ext uri="{FF2B5EF4-FFF2-40B4-BE49-F238E27FC236}">
                      <a16:creationId xmlns:a16="http://schemas.microsoft.com/office/drawing/2014/main" id="{F2AC83B6-ED74-4E1E-C41A-12F17CC5073C}"/>
                    </a:ext>
                  </a:extLst>
                </p:cNvPr>
                <p:cNvSpPr/>
                <p:nvPr/>
              </p:nvSpPr>
              <p:spPr>
                <a:xfrm>
                  <a:off x="2455587" y="5045696"/>
                  <a:ext cx="4582" cy="8454"/>
                </a:xfrm>
                <a:custGeom>
                  <a:avLst/>
                  <a:gdLst>
                    <a:gd name="connsiteX0" fmla="*/ 3034 w 4582"/>
                    <a:gd name="connsiteY0" fmla="*/ 1228 h 8454"/>
                    <a:gd name="connsiteX1" fmla="*/ 1228 w 4582"/>
                    <a:gd name="connsiteY1" fmla="*/ 66 h 8454"/>
                    <a:gd name="connsiteX2" fmla="*/ 66 w 4582"/>
                    <a:gd name="connsiteY2" fmla="*/ 2002 h 8454"/>
                    <a:gd name="connsiteX3" fmla="*/ 1486 w 4582"/>
                    <a:gd name="connsiteY3" fmla="*/ 8454 h 8454"/>
                    <a:gd name="connsiteX4" fmla="*/ 4583 w 4582"/>
                    <a:gd name="connsiteY4" fmla="*/ 7809 h 8454"/>
                    <a:gd name="connsiteX5" fmla="*/ 3163 w 4582"/>
                    <a:gd name="connsiteY5" fmla="*/ 1357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2" h="8454">
                      <a:moveTo>
                        <a:pt x="3034" y="1228"/>
                      </a:moveTo>
                      <a:cubicBezTo>
                        <a:pt x="2905" y="325"/>
                        <a:pt x="2002" y="-192"/>
                        <a:pt x="1228" y="66"/>
                      </a:cubicBezTo>
                      <a:cubicBezTo>
                        <a:pt x="325" y="325"/>
                        <a:pt x="-192" y="1099"/>
                        <a:pt x="66" y="2002"/>
                      </a:cubicBezTo>
                      <a:lnTo>
                        <a:pt x="1486" y="8454"/>
                      </a:lnTo>
                      <a:cubicBezTo>
                        <a:pt x="2518" y="8196"/>
                        <a:pt x="3551" y="7938"/>
                        <a:pt x="4583" y="7809"/>
                      </a:cubicBezTo>
                      <a:lnTo>
                        <a:pt x="3163" y="1357"/>
                      </a:lnTo>
                      <a:close/>
                    </a:path>
                  </a:pathLst>
                </a:custGeom>
                <a:solidFill>
                  <a:srgbClr val="7178AA"/>
                </a:solidFill>
                <a:ln w="12874" cap="flat">
                  <a:noFill/>
                  <a:prstDash val="solid"/>
                  <a:miter/>
                </a:ln>
              </p:spPr>
              <p:txBody>
                <a:bodyPr rtlCol="0" anchor="ctr"/>
                <a:lstStyle/>
                <a:p>
                  <a:endParaRPr lang="en-US"/>
                </a:p>
              </p:txBody>
            </p:sp>
            <p:sp>
              <p:nvSpPr>
                <p:cNvPr id="59" name="Freeform 150">
                  <a:extLst>
                    <a:ext uri="{FF2B5EF4-FFF2-40B4-BE49-F238E27FC236}">
                      <a16:creationId xmlns:a16="http://schemas.microsoft.com/office/drawing/2014/main" id="{8E23F577-4334-7FB4-3F0C-5C5865694FEF}"/>
                    </a:ext>
                  </a:extLst>
                </p:cNvPr>
                <p:cNvSpPr/>
                <p:nvPr/>
              </p:nvSpPr>
              <p:spPr>
                <a:xfrm>
                  <a:off x="2474426" y="5026824"/>
                  <a:ext cx="11422" cy="21003"/>
                </a:xfrm>
                <a:custGeom>
                  <a:avLst/>
                  <a:gdLst>
                    <a:gd name="connsiteX0" fmla="*/ 6390 w 11422"/>
                    <a:gd name="connsiteY0" fmla="*/ 3583 h 21003"/>
                    <a:gd name="connsiteX1" fmla="*/ 1873 w 11422"/>
                    <a:gd name="connsiteY1" fmla="*/ 99 h 21003"/>
                    <a:gd name="connsiteX2" fmla="*/ 325 w 11422"/>
                    <a:gd name="connsiteY2" fmla="*/ 5519 h 21003"/>
                    <a:gd name="connsiteX3" fmla="*/ 5487 w 11422"/>
                    <a:gd name="connsiteY3" fmla="*/ 21004 h 21003"/>
                    <a:gd name="connsiteX4" fmla="*/ 11422 w 11422"/>
                    <a:gd name="connsiteY4" fmla="*/ 19068 h 21003"/>
                    <a:gd name="connsiteX5" fmla="*/ 6261 w 11422"/>
                    <a:gd name="connsiteY5" fmla="*/ 3583 h 2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2" h="21003">
                      <a:moveTo>
                        <a:pt x="6390" y="3583"/>
                      </a:moveTo>
                      <a:cubicBezTo>
                        <a:pt x="5616" y="1132"/>
                        <a:pt x="3551" y="-417"/>
                        <a:pt x="1873" y="99"/>
                      </a:cubicBezTo>
                      <a:cubicBezTo>
                        <a:pt x="196" y="615"/>
                        <a:pt x="-449" y="3067"/>
                        <a:pt x="325" y="5519"/>
                      </a:cubicBezTo>
                      <a:lnTo>
                        <a:pt x="5487" y="21004"/>
                      </a:lnTo>
                      <a:cubicBezTo>
                        <a:pt x="7422" y="20358"/>
                        <a:pt x="9487" y="19713"/>
                        <a:pt x="11422" y="19068"/>
                      </a:cubicBezTo>
                      <a:lnTo>
                        <a:pt x="6261" y="3583"/>
                      </a:lnTo>
                      <a:close/>
                    </a:path>
                  </a:pathLst>
                </a:custGeom>
                <a:solidFill>
                  <a:srgbClr val="7178AA"/>
                </a:solidFill>
                <a:ln w="12874" cap="flat">
                  <a:noFill/>
                  <a:prstDash val="solid"/>
                  <a:miter/>
                </a:ln>
              </p:spPr>
              <p:txBody>
                <a:bodyPr rtlCol="0" anchor="ctr"/>
                <a:lstStyle/>
                <a:p>
                  <a:endParaRPr lang="en-US"/>
                </a:p>
              </p:txBody>
            </p:sp>
            <p:sp>
              <p:nvSpPr>
                <p:cNvPr id="60" name="Freeform 151">
                  <a:extLst>
                    <a:ext uri="{FF2B5EF4-FFF2-40B4-BE49-F238E27FC236}">
                      <a16:creationId xmlns:a16="http://schemas.microsoft.com/office/drawing/2014/main" id="{E2A158B3-37C3-6AE9-20C0-6BC3289F8564}"/>
                    </a:ext>
                  </a:extLst>
                </p:cNvPr>
                <p:cNvSpPr/>
                <p:nvPr/>
              </p:nvSpPr>
              <p:spPr>
                <a:xfrm>
                  <a:off x="2524808" y="5018396"/>
                  <a:ext cx="6333" cy="8139"/>
                </a:xfrm>
                <a:custGeom>
                  <a:avLst/>
                  <a:gdLst>
                    <a:gd name="connsiteX0" fmla="*/ 2978 w 6333"/>
                    <a:gd name="connsiteY0" fmla="*/ 785 h 8139"/>
                    <a:gd name="connsiteX1" fmla="*/ 785 w 6333"/>
                    <a:gd name="connsiteY1" fmla="*/ 269 h 8139"/>
                    <a:gd name="connsiteX2" fmla="*/ 269 w 6333"/>
                    <a:gd name="connsiteY2" fmla="*/ 2462 h 8139"/>
                    <a:gd name="connsiteX3" fmla="*/ 3624 w 6333"/>
                    <a:gd name="connsiteY3" fmla="*/ 8140 h 8139"/>
                    <a:gd name="connsiteX4" fmla="*/ 6333 w 6333"/>
                    <a:gd name="connsiteY4" fmla="*/ 6591 h 8139"/>
                    <a:gd name="connsiteX5" fmla="*/ 2978 w 6333"/>
                    <a:gd name="connsiteY5" fmla="*/ 914 h 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3" h="8139">
                      <a:moveTo>
                        <a:pt x="2978" y="785"/>
                      </a:moveTo>
                      <a:cubicBezTo>
                        <a:pt x="2591" y="10"/>
                        <a:pt x="1559" y="-248"/>
                        <a:pt x="785" y="269"/>
                      </a:cubicBezTo>
                      <a:cubicBezTo>
                        <a:pt x="10" y="656"/>
                        <a:pt x="-248" y="1688"/>
                        <a:pt x="269" y="2462"/>
                      </a:cubicBezTo>
                      <a:lnTo>
                        <a:pt x="3624" y="8140"/>
                      </a:lnTo>
                      <a:cubicBezTo>
                        <a:pt x="4527" y="7624"/>
                        <a:pt x="5430" y="7108"/>
                        <a:pt x="6333" y="6591"/>
                      </a:cubicBezTo>
                      <a:lnTo>
                        <a:pt x="2978" y="914"/>
                      </a:lnTo>
                      <a:close/>
                    </a:path>
                  </a:pathLst>
                </a:custGeom>
                <a:solidFill>
                  <a:srgbClr val="7178AA"/>
                </a:solidFill>
                <a:ln w="12874" cap="flat">
                  <a:noFill/>
                  <a:prstDash val="solid"/>
                  <a:miter/>
                </a:ln>
              </p:spPr>
              <p:txBody>
                <a:bodyPr rtlCol="0" anchor="ctr"/>
                <a:lstStyle/>
                <a:p>
                  <a:endParaRPr lang="en-US"/>
                </a:p>
              </p:txBody>
            </p:sp>
            <p:sp>
              <p:nvSpPr>
                <p:cNvPr id="61" name="Freeform 152">
                  <a:extLst>
                    <a:ext uri="{FF2B5EF4-FFF2-40B4-BE49-F238E27FC236}">
                      <a16:creationId xmlns:a16="http://schemas.microsoft.com/office/drawing/2014/main" id="{3FB8811A-7213-831C-16AC-1B468942F5E9}"/>
                    </a:ext>
                  </a:extLst>
                </p:cNvPr>
                <p:cNvSpPr/>
                <p:nvPr/>
              </p:nvSpPr>
              <p:spPr>
                <a:xfrm>
                  <a:off x="2502730" y="5029868"/>
                  <a:ext cx="5700" cy="8152"/>
                </a:xfrm>
                <a:custGeom>
                  <a:avLst/>
                  <a:gdLst>
                    <a:gd name="connsiteX0" fmla="*/ 2991 w 5700"/>
                    <a:gd name="connsiteY0" fmla="*/ 926 h 8152"/>
                    <a:gd name="connsiteX1" fmla="*/ 926 w 5700"/>
                    <a:gd name="connsiteY1" fmla="*/ 152 h 8152"/>
                    <a:gd name="connsiteX2" fmla="*/ 152 w 5700"/>
                    <a:gd name="connsiteY2" fmla="*/ 2217 h 8152"/>
                    <a:gd name="connsiteX3" fmla="*/ 2862 w 5700"/>
                    <a:gd name="connsiteY3" fmla="*/ 8152 h 8152"/>
                    <a:gd name="connsiteX4" fmla="*/ 5700 w 5700"/>
                    <a:gd name="connsiteY4" fmla="*/ 6862 h 8152"/>
                    <a:gd name="connsiteX5" fmla="*/ 2991 w 5700"/>
                    <a:gd name="connsiteY5" fmla="*/ 926 h 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0" h="8152">
                      <a:moveTo>
                        <a:pt x="2991" y="926"/>
                      </a:moveTo>
                      <a:cubicBezTo>
                        <a:pt x="2603" y="152"/>
                        <a:pt x="1700" y="-235"/>
                        <a:pt x="926" y="152"/>
                      </a:cubicBezTo>
                      <a:cubicBezTo>
                        <a:pt x="152" y="539"/>
                        <a:pt x="-235" y="1442"/>
                        <a:pt x="152" y="2217"/>
                      </a:cubicBezTo>
                      <a:lnTo>
                        <a:pt x="2862" y="8152"/>
                      </a:lnTo>
                      <a:cubicBezTo>
                        <a:pt x="3765" y="7765"/>
                        <a:pt x="4797" y="7378"/>
                        <a:pt x="5700" y="6862"/>
                      </a:cubicBezTo>
                      <a:lnTo>
                        <a:pt x="2991" y="926"/>
                      </a:lnTo>
                      <a:close/>
                    </a:path>
                  </a:pathLst>
                </a:custGeom>
                <a:solidFill>
                  <a:srgbClr val="7178AA"/>
                </a:solidFill>
                <a:ln w="12874" cap="flat">
                  <a:noFill/>
                  <a:prstDash val="solid"/>
                  <a:miter/>
                </a:ln>
              </p:spPr>
              <p:txBody>
                <a:bodyPr rtlCol="0" anchor="ctr"/>
                <a:lstStyle/>
                <a:p>
                  <a:endParaRPr lang="en-US"/>
                </a:p>
              </p:txBody>
            </p:sp>
            <p:sp>
              <p:nvSpPr>
                <p:cNvPr id="62" name="Freeform 153">
                  <a:extLst>
                    <a:ext uri="{FF2B5EF4-FFF2-40B4-BE49-F238E27FC236}">
                      <a16:creationId xmlns:a16="http://schemas.microsoft.com/office/drawing/2014/main" id="{6CB63BF9-91B6-0331-D606-01A21408F221}"/>
                    </a:ext>
                  </a:extLst>
                </p:cNvPr>
                <p:cNvSpPr/>
                <p:nvPr/>
              </p:nvSpPr>
              <p:spPr>
                <a:xfrm>
                  <a:off x="2430861" y="5049876"/>
                  <a:ext cx="3887" cy="8404"/>
                </a:xfrm>
                <a:custGeom>
                  <a:avLst/>
                  <a:gdLst>
                    <a:gd name="connsiteX0" fmla="*/ 3113 w 3887"/>
                    <a:gd name="connsiteY0" fmla="*/ 1436 h 8404"/>
                    <a:gd name="connsiteX1" fmla="*/ 1436 w 3887"/>
                    <a:gd name="connsiteY1" fmla="*/ 16 h 8404"/>
                    <a:gd name="connsiteX2" fmla="*/ 16 w 3887"/>
                    <a:gd name="connsiteY2" fmla="*/ 1823 h 8404"/>
                    <a:gd name="connsiteX3" fmla="*/ 791 w 3887"/>
                    <a:gd name="connsiteY3" fmla="*/ 8404 h 8404"/>
                    <a:gd name="connsiteX4" fmla="*/ 3888 w 3887"/>
                    <a:gd name="connsiteY4" fmla="*/ 8017 h 8404"/>
                    <a:gd name="connsiteX5" fmla="*/ 3113 w 3887"/>
                    <a:gd name="connsiteY5" fmla="*/ 1436 h 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 h="8404">
                      <a:moveTo>
                        <a:pt x="3113" y="1436"/>
                      </a:moveTo>
                      <a:cubicBezTo>
                        <a:pt x="3113" y="533"/>
                        <a:pt x="2210" y="-113"/>
                        <a:pt x="1436" y="16"/>
                      </a:cubicBezTo>
                      <a:cubicBezTo>
                        <a:pt x="533" y="16"/>
                        <a:pt x="-113" y="920"/>
                        <a:pt x="16" y="1823"/>
                      </a:cubicBezTo>
                      <a:lnTo>
                        <a:pt x="791" y="8404"/>
                      </a:lnTo>
                      <a:cubicBezTo>
                        <a:pt x="1823" y="8404"/>
                        <a:pt x="2855" y="8146"/>
                        <a:pt x="3888" y="8017"/>
                      </a:cubicBezTo>
                      <a:lnTo>
                        <a:pt x="3113" y="1436"/>
                      </a:lnTo>
                      <a:close/>
                    </a:path>
                  </a:pathLst>
                </a:custGeom>
                <a:solidFill>
                  <a:srgbClr val="7178AA"/>
                </a:solidFill>
                <a:ln w="12874" cap="flat">
                  <a:noFill/>
                  <a:prstDash val="solid"/>
                  <a:miter/>
                </a:ln>
              </p:spPr>
              <p:txBody>
                <a:bodyPr rtlCol="0" anchor="ctr"/>
                <a:lstStyle/>
                <a:p>
                  <a:endParaRPr lang="en-US"/>
                </a:p>
              </p:txBody>
            </p:sp>
            <p:sp>
              <p:nvSpPr>
                <p:cNvPr id="63" name="Freeform 154">
                  <a:extLst>
                    <a:ext uri="{FF2B5EF4-FFF2-40B4-BE49-F238E27FC236}">
                      <a16:creationId xmlns:a16="http://schemas.microsoft.com/office/drawing/2014/main" id="{B78165E9-2A8B-F26E-B370-E3EE8E650C6D}"/>
                    </a:ext>
                  </a:extLst>
                </p:cNvPr>
                <p:cNvSpPr/>
                <p:nvPr/>
              </p:nvSpPr>
              <p:spPr>
                <a:xfrm>
                  <a:off x="2380423" y="5050279"/>
                  <a:ext cx="3742" cy="8258"/>
                </a:xfrm>
                <a:custGeom>
                  <a:avLst/>
                  <a:gdLst>
                    <a:gd name="connsiteX0" fmla="*/ 3742 w 3742"/>
                    <a:gd name="connsiteY0" fmla="*/ 1677 h 8258"/>
                    <a:gd name="connsiteX1" fmla="*/ 2323 w 3742"/>
                    <a:gd name="connsiteY1" fmla="*/ 0 h 8258"/>
                    <a:gd name="connsiteX2" fmla="*/ 645 w 3742"/>
                    <a:gd name="connsiteY2" fmla="*/ 1419 h 8258"/>
                    <a:gd name="connsiteX3" fmla="*/ 0 w 3742"/>
                    <a:gd name="connsiteY3" fmla="*/ 8000 h 8258"/>
                    <a:gd name="connsiteX4" fmla="*/ 3097 w 3742"/>
                    <a:gd name="connsiteY4" fmla="*/ 8259 h 8258"/>
                    <a:gd name="connsiteX5" fmla="*/ 3742 w 3742"/>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 h="8258">
                      <a:moveTo>
                        <a:pt x="3742" y="1677"/>
                      </a:moveTo>
                      <a:cubicBezTo>
                        <a:pt x="3742" y="774"/>
                        <a:pt x="3226" y="0"/>
                        <a:pt x="2323" y="0"/>
                      </a:cubicBezTo>
                      <a:cubicBezTo>
                        <a:pt x="1419" y="0"/>
                        <a:pt x="645" y="516"/>
                        <a:pt x="645" y="1419"/>
                      </a:cubicBezTo>
                      <a:lnTo>
                        <a:pt x="0" y="8000"/>
                      </a:lnTo>
                      <a:cubicBezTo>
                        <a:pt x="1032" y="8000"/>
                        <a:pt x="2065" y="8129"/>
                        <a:pt x="3097" y="8259"/>
                      </a:cubicBezTo>
                      <a:lnTo>
                        <a:pt x="3742" y="1677"/>
                      </a:lnTo>
                      <a:close/>
                    </a:path>
                  </a:pathLst>
                </a:custGeom>
                <a:solidFill>
                  <a:srgbClr val="7178AA"/>
                </a:solidFill>
                <a:ln w="12874" cap="flat">
                  <a:noFill/>
                  <a:prstDash val="solid"/>
                  <a:miter/>
                </a:ln>
              </p:spPr>
              <p:txBody>
                <a:bodyPr rtlCol="0" anchor="ctr"/>
                <a:lstStyle/>
                <a:p>
                  <a:endParaRPr lang="en-US"/>
                </a:p>
              </p:txBody>
            </p:sp>
            <p:sp>
              <p:nvSpPr>
                <p:cNvPr id="64" name="Freeform 155">
                  <a:extLst>
                    <a:ext uri="{FF2B5EF4-FFF2-40B4-BE49-F238E27FC236}">
                      <a16:creationId xmlns:a16="http://schemas.microsoft.com/office/drawing/2014/main" id="{D168F494-3023-223A-67DE-EAF7F10759BD}"/>
                    </a:ext>
                  </a:extLst>
                </p:cNvPr>
                <p:cNvSpPr/>
                <p:nvPr/>
              </p:nvSpPr>
              <p:spPr>
                <a:xfrm>
                  <a:off x="2405973" y="5051441"/>
                  <a:ext cx="3225" cy="8258"/>
                </a:xfrm>
                <a:custGeom>
                  <a:avLst/>
                  <a:gdLst>
                    <a:gd name="connsiteX0" fmla="*/ 3097 w 3225"/>
                    <a:gd name="connsiteY0" fmla="*/ 1549 h 8258"/>
                    <a:gd name="connsiteX1" fmla="*/ 1549 w 3225"/>
                    <a:gd name="connsiteY1" fmla="*/ 0 h 8258"/>
                    <a:gd name="connsiteX2" fmla="*/ 0 w 3225"/>
                    <a:gd name="connsiteY2" fmla="*/ 1549 h 8258"/>
                    <a:gd name="connsiteX3" fmla="*/ 0 w 3225"/>
                    <a:gd name="connsiteY3" fmla="*/ 8259 h 8258"/>
                    <a:gd name="connsiteX4" fmla="*/ 3226 w 3225"/>
                    <a:gd name="connsiteY4" fmla="*/ 8259 h 8258"/>
                    <a:gd name="connsiteX5" fmla="*/ 3226 w 3225"/>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 h="8258">
                      <a:moveTo>
                        <a:pt x="3097" y="1549"/>
                      </a:moveTo>
                      <a:cubicBezTo>
                        <a:pt x="3097" y="645"/>
                        <a:pt x="2323" y="0"/>
                        <a:pt x="1549" y="0"/>
                      </a:cubicBezTo>
                      <a:cubicBezTo>
                        <a:pt x="645" y="0"/>
                        <a:pt x="0" y="774"/>
                        <a:pt x="0" y="1549"/>
                      </a:cubicBezTo>
                      <a:lnTo>
                        <a:pt x="0" y="8259"/>
                      </a:lnTo>
                      <a:cubicBezTo>
                        <a:pt x="1032" y="8259"/>
                        <a:pt x="2194" y="8259"/>
                        <a:pt x="3226" y="8259"/>
                      </a:cubicBezTo>
                      <a:lnTo>
                        <a:pt x="3226" y="1677"/>
                      </a:lnTo>
                      <a:close/>
                    </a:path>
                  </a:pathLst>
                </a:custGeom>
                <a:solidFill>
                  <a:srgbClr val="7178AA"/>
                </a:solidFill>
                <a:ln w="12874" cap="flat">
                  <a:noFill/>
                  <a:prstDash val="solid"/>
                  <a:miter/>
                </a:ln>
              </p:spPr>
              <p:txBody>
                <a:bodyPr rtlCol="0" anchor="ctr"/>
                <a:lstStyle/>
                <a:p>
                  <a:endParaRPr lang="en-US"/>
                </a:p>
              </p:txBody>
            </p:sp>
            <p:sp>
              <p:nvSpPr>
                <p:cNvPr id="65" name="Freeform 156">
                  <a:extLst>
                    <a:ext uri="{FF2B5EF4-FFF2-40B4-BE49-F238E27FC236}">
                      <a16:creationId xmlns:a16="http://schemas.microsoft.com/office/drawing/2014/main" id="{1BCD1B2F-BD6C-03E5-E3A9-DC391D471072}"/>
                    </a:ext>
                  </a:extLst>
                </p:cNvPr>
                <p:cNvSpPr/>
                <p:nvPr/>
              </p:nvSpPr>
              <p:spPr>
                <a:xfrm>
                  <a:off x="2352163" y="5020248"/>
                  <a:ext cx="15320" cy="35192"/>
                </a:xfrm>
                <a:custGeom>
                  <a:avLst/>
                  <a:gdLst>
                    <a:gd name="connsiteX0" fmla="*/ 9162 w 15320"/>
                    <a:gd name="connsiteY0" fmla="*/ 35192 h 35192"/>
                    <a:gd name="connsiteX1" fmla="*/ 15227 w 15320"/>
                    <a:gd name="connsiteY1" fmla="*/ 5642 h 35192"/>
                    <a:gd name="connsiteX2" fmla="*/ 11614 w 15320"/>
                    <a:gd name="connsiteY2" fmla="*/ 94 h 35192"/>
                    <a:gd name="connsiteX3" fmla="*/ 6065 w 15320"/>
                    <a:gd name="connsiteY3" fmla="*/ 3707 h 35192"/>
                    <a:gd name="connsiteX4" fmla="*/ 0 w 15320"/>
                    <a:gd name="connsiteY4" fmla="*/ 33257 h 35192"/>
                    <a:gd name="connsiteX5" fmla="*/ 4516 w 15320"/>
                    <a:gd name="connsiteY5" fmla="*/ 34289 h 35192"/>
                    <a:gd name="connsiteX6" fmla="*/ 9162 w 15320"/>
                    <a:gd name="connsiteY6" fmla="*/ 35063 h 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0" h="35192">
                      <a:moveTo>
                        <a:pt x="9162" y="35192"/>
                      </a:moveTo>
                      <a:lnTo>
                        <a:pt x="15227" y="5642"/>
                      </a:lnTo>
                      <a:cubicBezTo>
                        <a:pt x="15743" y="3061"/>
                        <a:pt x="14065" y="610"/>
                        <a:pt x="11614" y="94"/>
                      </a:cubicBezTo>
                      <a:cubicBezTo>
                        <a:pt x="9033" y="-423"/>
                        <a:pt x="6581" y="1255"/>
                        <a:pt x="6065" y="3707"/>
                      </a:cubicBezTo>
                      <a:lnTo>
                        <a:pt x="0" y="33257"/>
                      </a:lnTo>
                      <a:cubicBezTo>
                        <a:pt x="1548" y="33644"/>
                        <a:pt x="2968" y="34031"/>
                        <a:pt x="4516" y="34289"/>
                      </a:cubicBezTo>
                      <a:cubicBezTo>
                        <a:pt x="6065" y="34547"/>
                        <a:pt x="7613" y="34805"/>
                        <a:pt x="9162" y="35063"/>
                      </a:cubicBezTo>
                      <a:close/>
                    </a:path>
                  </a:pathLst>
                </a:custGeom>
                <a:solidFill>
                  <a:srgbClr val="7178AA"/>
                </a:solidFill>
                <a:ln w="12874" cap="flat">
                  <a:noFill/>
                  <a:prstDash val="solid"/>
                  <a:miter/>
                </a:ln>
              </p:spPr>
              <p:txBody>
                <a:bodyPr rtlCol="0" anchor="ctr"/>
                <a:lstStyle/>
                <a:p>
                  <a:endParaRPr lang="en-US"/>
                </a:p>
              </p:txBody>
            </p:sp>
            <p:sp>
              <p:nvSpPr>
                <p:cNvPr id="66" name="Freeform 157">
                  <a:extLst>
                    <a:ext uri="{FF2B5EF4-FFF2-40B4-BE49-F238E27FC236}">
                      <a16:creationId xmlns:a16="http://schemas.microsoft.com/office/drawing/2014/main" id="{44A30E81-DEEA-8E44-FCEC-0942600343A4}"/>
                    </a:ext>
                  </a:extLst>
                </p:cNvPr>
                <p:cNvSpPr/>
                <p:nvPr/>
              </p:nvSpPr>
              <p:spPr>
                <a:xfrm>
                  <a:off x="2622479" y="4907925"/>
                  <a:ext cx="8281" cy="5571"/>
                </a:xfrm>
                <a:custGeom>
                  <a:avLst/>
                  <a:gdLst>
                    <a:gd name="connsiteX0" fmla="*/ 2216 w 8281"/>
                    <a:gd name="connsiteY0" fmla="*/ 152 h 5571"/>
                    <a:gd name="connsiteX1" fmla="*/ 152 w 8281"/>
                    <a:gd name="connsiteY1" fmla="*/ 926 h 5571"/>
                    <a:gd name="connsiteX2" fmla="*/ 926 w 8281"/>
                    <a:gd name="connsiteY2" fmla="*/ 2991 h 5571"/>
                    <a:gd name="connsiteX3" fmla="*/ 6991 w 8281"/>
                    <a:gd name="connsiteY3" fmla="*/ 5572 h 5571"/>
                    <a:gd name="connsiteX4" fmla="*/ 8281 w 8281"/>
                    <a:gd name="connsiteY4" fmla="*/ 2733 h 5571"/>
                    <a:gd name="connsiteX5" fmla="*/ 2216 w 8281"/>
                    <a:gd name="connsiteY5" fmla="*/ 23 h 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1" h="5571">
                      <a:moveTo>
                        <a:pt x="2216" y="152"/>
                      </a:moveTo>
                      <a:cubicBezTo>
                        <a:pt x="1442" y="-235"/>
                        <a:pt x="539" y="152"/>
                        <a:pt x="152" y="926"/>
                      </a:cubicBezTo>
                      <a:cubicBezTo>
                        <a:pt x="-235" y="1700"/>
                        <a:pt x="152" y="2604"/>
                        <a:pt x="926" y="2991"/>
                      </a:cubicBezTo>
                      <a:lnTo>
                        <a:pt x="6991" y="5572"/>
                      </a:lnTo>
                      <a:cubicBezTo>
                        <a:pt x="7378" y="4668"/>
                        <a:pt x="7894" y="3636"/>
                        <a:pt x="8281" y="2733"/>
                      </a:cubicBezTo>
                      <a:lnTo>
                        <a:pt x="2216" y="23"/>
                      </a:lnTo>
                      <a:close/>
                    </a:path>
                  </a:pathLst>
                </a:custGeom>
                <a:solidFill>
                  <a:srgbClr val="7178AA"/>
                </a:solidFill>
                <a:ln w="12874" cap="flat">
                  <a:noFill/>
                  <a:prstDash val="solid"/>
                  <a:miter/>
                </a:ln>
              </p:spPr>
              <p:txBody>
                <a:bodyPr rtlCol="0" anchor="ctr"/>
                <a:lstStyle/>
                <a:p>
                  <a:endParaRPr lang="en-US"/>
                </a:p>
              </p:txBody>
            </p:sp>
            <p:sp>
              <p:nvSpPr>
                <p:cNvPr id="67" name="Freeform 159">
                  <a:extLst>
                    <a:ext uri="{FF2B5EF4-FFF2-40B4-BE49-F238E27FC236}">
                      <a16:creationId xmlns:a16="http://schemas.microsoft.com/office/drawing/2014/main" id="{7C24E84C-C7C0-D8A9-F51E-D8F5CB5293BF}"/>
                    </a:ext>
                  </a:extLst>
                </p:cNvPr>
                <p:cNvSpPr/>
                <p:nvPr/>
              </p:nvSpPr>
              <p:spPr>
                <a:xfrm>
                  <a:off x="2545578" y="5004639"/>
                  <a:ext cx="6597" cy="7702"/>
                </a:xfrm>
                <a:custGeom>
                  <a:avLst/>
                  <a:gdLst>
                    <a:gd name="connsiteX0" fmla="*/ 2855 w 6597"/>
                    <a:gd name="connsiteY0" fmla="*/ 605 h 7702"/>
                    <a:gd name="connsiteX1" fmla="*/ 662 w 6597"/>
                    <a:gd name="connsiteY1" fmla="*/ 218 h 7702"/>
                    <a:gd name="connsiteX2" fmla="*/ 275 w 6597"/>
                    <a:gd name="connsiteY2" fmla="*/ 2411 h 7702"/>
                    <a:gd name="connsiteX3" fmla="*/ 4146 w 6597"/>
                    <a:gd name="connsiteY3" fmla="*/ 7702 h 7702"/>
                    <a:gd name="connsiteX4" fmla="*/ 6597 w 6597"/>
                    <a:gd name="connsiteY4" fmla="*/ 5766 h 7702"/>
                    <a:gd name="connsiteX5" fmla="*/ 2726 w 6597"/>
                    <a:gd name="connsiteY5" fmla="*/ 476 h 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7" h="7702">
                      <a:moveTo>
                        <a:pt x="2855" y="605"/>
                      </a:moveTo>
                      <a:cubicBezTo>
                        <a:pt x="2339" y="-40"/>
                        <a:pt x="1307" y="-169"/>
                        <a:pt x="662" y="218"/>
                      </a:cubicBezTo>
                      <a:cubicBezTo>
                        <a:pt x="17" y="734"/>
                        <a:pt x="-242" y="1766"/>
                        <a:pt x="275" y="2411"/>
                      </a:cubicBezTo>
                      <a:lnTo>
                        <a:pt x="4146" y="7702"/>
                      </a:lnTo>
                      <a:cubicBezTo>
                        <a:pt x="4920" y="7057"/>
                        <a:pt x="5823" y="6412"/>
                        <a:pt x="6597" y="5766"/>
                      </a:cubicBezTo>
                      <a:lnTo>
                        <a:pt x="2726" y="476"/>
                      </a:lnTo>
                      <a:close/>
                    </a:path>
                  </a:pathLst>
                </a:custGeom>
                <a:solidFill>
                  <a:srgbClr val="7178AA"/>
                </a:solidFill>
                <a:ln w="12874" cap="flat">
                  <a:noFill/>
                  <a:prstDash val="solid"/>
                  <a:miter/>
                </a:ln>
              </p:spPr>
              <p:txBody>
                <a:bodyPr rtlCol="0" anchor="ctr"/>
                <a:lstStyle/>
                <a:p>
                  <a:endParaRPr lang="en-US"/>
                </a:p>
              </p:txBody>
            </p:sp>
            <p:sp>
              <p:nvSpPr>
                <p:cNvPr id="68" name="Freeform 161">
                  <a:extLst>
                    <a:ext uri="{FF2B5EF4-FFF2-40B4-BE49-F238E27FC236}">
                      <a16:creationId xmlns:a16="http://schemas.microsoft.com/office/drawing/2014/main" id="{3236BC62-EFE3-BB45-F3FA-9B2569D2A856}"/>
                    </a:ext>
                  </a:extLst>
                </p:cNvPr>
                <p:cNvSpPr/>
                <p:nvPr/>
              </p:nvSpPr>
              <p:spPr>
                <a:xfrm>
                  <a:off x="2564983" y="4988957"/>
                  <a:ext cx="7194" cy="7384"/>
                </a:xfrm>
                <a:custGeom>
                  <a:avLst/>
                  <a:gdLst>
                    <a:gd name="connsiteX0" fmla="*/ 2678 w 7194"/>
                    <a:gd name="connsiteY0" fmla="*/ 287 h 7384"/>
                    <a:gd name="connsiteX1" fmla="*/ 484 w 7194"/>
                    <a:gd name="connsiteY1" fmla="*/ 287 h 7384"/>
                    <a:gd name="connsiteX2" fmla="*/ 484 w 7194"/>
                    <a:gd name="connsiteY2" fmla="*/ 2480 h 7384"/>
                    <a:gd name="connsiteX3" fmla="*/ 4871 w 7194"/>
                    <a:gd name="connsiteY3" fmla="*/ 7384 h 7384"/>
                    <a:gd name="connsiteX4" fmla="*/ 7194 w 7194"/>
                    <a:gd name="connsiteY4" fmla="*/ 5190 h 7384"/>
                    <a:gd name="connsiteX5" fmla="*/ 2807 w 7194"/>
                    <a:gd name="connsiteY5" fmla="*/ 416 h 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4" h="7384">
                      <a:moveTo>
                        <a:pt x="2678" y="287"/>
                      </a:moveTo>
                      <a:cubicBezTo>
                        <a:pt x="2678" y="287"/>
                        <a:pt x="1129" y="-358"/>
                        <a:pt x="484" y="287"/>
                      </a:cubicBezTo>
                      <a:cubicBezTo>
                        <a:pt x="-161" y="803"/>
                        <a:pt x="-161" y="1835"/>
                        <a:pt x="484" y="2480"/>
                      </a:cubicBezTo>
                      <a:lnTo>
                        <a:pt x="4871" y="7384"/>
                      </a:lnTo>
                      <a:cubicBezTo>
                        <a:pt x="5646" y="6739"/>
                        <a:pt x="6420" y="5965"/>
                        <a:pt x="7194" y="5190"/>
                      </a:cubicBezTo>
                      <a:lnTo>
                        <a:pt x="2807" y="416"/>
                      </a:lnTo>
                      <a:close/>
                    </a:path>
                  </a:pathLst>
                </a:custGeom>
                <a:solidFill>
                  <a:srgbClr val="7178AA"/>
                </a:solidFill>
                <a:ln w="12874" cap="flat">
                  <a:noFill/>
                  <a:prstDash val="solid"/>
                  <a:miter/>
                </a:ln>
              </p:spPr>
              <p:txBody>
                <a:bodyPr rtlCol="0" anchor="ctr"/>
                <a:lstStyle/>
                <a:p>
                  <a:endParaRPr lang="en-US"/>
                </a:p>
              </p:txBody>
            </p:sp>
            <p:sp>
              <p:nvSpPr>
                <p:cNvPr id="69" name="Freeform 162">
                  <a:extLst>
                    <a:ext uri="{FF2B5EF4-FFF2-40B4-BE49-F238E27FC236}">
                      <a16:creationId xmlns:a16="http://schemas.microsoft.com/office/drawing/2014/main" id="{418BA4AF-0C4F-0DF0-836B-234826A67FF7}"/>
                    </a:ext>
                  </a:extLst>
                </p:cNvPr>
                <p:cNvSpPr/>
                <p:nvPr/>
              </p:nvSpPr>
              <p:spPr>
                <a:xfrm>
                  <a:off x="2597933" y="4951254"/>
                  <a:ext cx="7923" cy="6761"/>
                </a:xfrm>
                <a:custGeom>
                  <a:avLst/>
                  <a:gdLst>
                    <a:gd name="connsiteX0" fmla="*/ 2503 w 7923"/>
                    <a:gd name="connsiteY0" fmla="*/ 310 h 6761"/>
                    <a:gd name="connsiteX1" fmla="*/ 310 w 7923"/>
                    <a:gd name="connsiteY1" fmla="*/ 697 h 6761"/>
                    <a:gd name="connsiteX2" fmla="*/ 697 w 7923"/>
                    <a:gd name="connsiteY2" fmla="*/ 2890 h 6761"/>
                    <a:gd name="connsiteX3" fmla="*/ 6116 w 7923"/>
                    <a:gd name="connsiteY3" fmla="*/ 6762 h 6761"/>
                    <a:gd name="connsiteX4" fmla="*/ 7923 w 7923"/>
                    <a:gd name="connsiteY4" fmla="*/ 4181 h 6761"/>
                    <a:gd name="connsiteX5" fmla="*/ 2503 w 7923"/>
                    <a:gd name="connsiteY5" fmla="*/ 310 h 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 h="6761">
                      <a:moveTo>
                        <a:pt x="2503" y="310"/>
                      </a:moveTo>
                      <a:cubicBezTo>
                        <a:pt x="1729" y="-206"/>
                        <a:pt x="826" y="-77"/>
                        <a:pt x="310" y="697"/>
                      </a:cubicBezTo>
                      <a:cubicBezTo>
                        <a:pt x="-207" y="1471"/>
                        <a:pt x="-77" y="2374"/>
                        <a:pt x="697" y="2890"/>
                      </a:cubicBezTo>
                      <a:lnTo>
                        <a:pt x="6116" y="6762"/>
                      </a:lnTo>
                      <a:cubicBezTo>
                        <a:pt x="6762" y="5987"/>
                        <a:pt x="7407" y="5084"/>
                        <a:pt x="7923" y="4181"/>
                      </a:cubicBezTo>
                      <a:lnTo>
                        <a:pt x="2503" y="310"/>
                      </a:lnTo>
                      <a:close/>
                    </a:path>
                  </a:pathLst>
                </a:custGeom>
                <a:solidFill>
                  <a:srgbClr val="7178AA"/>
                </a:solidFill>
                <a:ln w="12874" cap="flat">
                  <a:noFill/>
                  <a:prstDash val="solid"/>
                  <a:miter/>
                </a:ln>
              </p:spPr>
              <p:txBody>
                <a:bodyPr rtlCol="0" anchor="ctr"/>
                <a:lstStyle/>
                <a:p>
                  <a:endParaRPr lang="en-US"/>
                </a:p>
              </p:txBody>
            </p:sp>
            <p:sp>
              <p:nvSpPr>
                <p:cNvPr id="70" name="Freeform 163">
                  <a:extLst>
                    <a:ext uri="{FF2B5EF4-FFF2-40B4-BE49-F238E27FC236}">
                      <a16:creationId xmlns:a16="http://schemas.microsoft.com/office/drawing/2014/main" id="{BBC7BFB3-FF97-745D-9A8B-461608090494}"/>
                    </a:ext>
                  </a:extLst>
                </p:cNvPr>
                <p:cNvSpPr/>
                <p:nvPr/>
              </p:nvSpPr>
              <p:spPr>
                <a:xfrm>
                  <a:off x="2572501" y="4962280"/>
                  <a:ext cx="18385" cy="17027"/>
                </a:xfrm>
                <a:custGeom>
                  <a:avLst/>
                  <a:gdLst>
                    <a:gd name="connsiteX0" fmla="*/ 6127 w 18385"/>
                    <a:gd name="connsiteY0" fmla="*/ 1542 h 17027"/>
                    <a:gd name="connsiteX1" fmla="*/ 578 w 18385"/>
                    <a:gd name="connsiteY1" fmla="*/ 768 h 17027"/>
                    <a:gd name="connsiteX2" fmla="*/ 1998 w 18385"/>
                    <a:gd name="connsiteY2" fmla="*/ 6188 h 17027"/>
                    <a:gd name="connsiteX3" fmla="*/ 14257 w 18385"/>
                    <a:gd name="connsiteY3" fmla="*/ 17027 h 17027"/>
                    <a:gd name="connsiteX4" fmla="*/ 18386 w 18385"/>
                    <a:gd name="connsiteY4" fmla="*/ 12382 h 17027"/>
                    <a:gd name="connsiteX5" fmla="*/ 6127 w 18385"/>
                    <a:gd name="connsiteY5" fmla="*/ 1542 h 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85" h="17027">
                      <a:moveTo>
                        <a:pt x="6127" y="1542"/>
                      </a:moveTo>
                      <a:cubicBezTo>
                        <a:pt x="4192" y="-135"/>
                        <a:pt x="1740" y="-522"/>
                        <a:pt x="578" y="768"/>
                      </a:cubicBezTo>
                      <a:cubicBezTo>
                        <a:pt x="-583" y="2058"/>
                        <a:pt x="62" y="4510"/>
                        <a:pt x="1998" y="6188"/>
                      </a:cubicBezTo>
                      <a:lnTo>
                        <a:pt x="14257" y="17027"/>
                      </a:lnTo>
                      <a:cubicBezTo>
                        <a:pt x="15676" y="15479"/>
                        <a:pt x="17096" y="13930"/>
                        <a:pt x="18386" y="12382"/>
                      </a:cubicBezTo>
                      <a:lnTo>
                        <a:pt x="6127" y="1542"/>
                      </a:lnTo>
                      <a:close/>
                    </a:path>
                  </a:pathLst>
                </a:custGeom>
                <a:solidFill>
                  <a:srgbClr val="7178AA"/>
                </a:solidFill>
                <a:ln w="12874" cap="flat">
                  <a:noFill/>
                  <a:prstDash val="solid"/>
                  <a:miter/>
                </a:ln>
              </p:spPr>
              <p:txBody>
                <a:bodyPr rtlCol="0" anchor="ctr"/>
                <a:lstStyle/>
                <a:p>
                  <a:endParaRPr lang="en-US"/>
                </a:p>
              </p:txBody>
            </p:sp>
            <p:sp>
              <p:nvSpPr>
                <p:cNvPr id="71" name="Freeform 164">
                  <a:extLst>
                    <a:ext uri="{FF2B5EF4-FFF2-40B4-BE49-F238E27FC236}">
                      <a16:creationId xmlns:a16="http://schemas.microsoft.com/office/drawing/2014/main" id="{3A58946D-AD7D-F989-EA1B-7486896A1E42}"/>
                    </a:ext>
                  </a:extLst>
                </p:cNvPr>
                <p:cNvSpPr/>
                <p:nvPr/>
              </p:nvSpPr>
              <p:spPr>
                <a:xfrm>
                  <a:off x="2611356" y="4930223"/>
                  <a:ext cx="8178" cy="6242"/>
                </a:xfrm>
                <a:custGeom>
                  <a:avLst/>
                  <a:gdLst>
                    <a:gd name="connsiteX0" fmla="*/ 2372 w 8178"/>
                    <a:gd name="connsiteY0" fmla="*/ 178 h 6242"/>
                    <a:gd name="connsiteX1" fmla="*/ 178 w 8178"/>
                    <a:gd name="connsiteY1" fmla="*/ 823 h 6242"/>
                    <a:gd name="connsiteX2" fmla="*/ 823 w 8178"/>
                    <a:gd name="connsiteY2" fmla="*/ 3017 h 6242"/>
                    <a:gd name="connsiteX3" fmla="*/ 6630 w 8178"/>
                    <a:gd name="connsiteY3" fmla="*/ 6243 h 6242"/>
                    <a:gd name="connsiteX4" fmla="*/ 8178 w 8178"/>
                    <a:gd name="connsiteY4" fmla="*/ 3533 h 6242"/>
                    <a:gd name="connsiteX5" fmla="*/ 2372 w 8178"/>
                    <a:gd name="connsiteY5" fmla="*/ 307 h 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8" h="6242">
                      <a:moveTo>
                        <a:pt x="2372" y="178"/>
                      </a:moveTo>
                      <a:cubicBezTo>
                        <a:pt x="1597" y="-209"/>
                        <a:pt x="694" y="49"/>
                        <a:pt x="178" y="823"/>
                      </a:cubicBezTo>
                      <a:cubicBezTo>
                        <a:pt x="-209" y="1597"/>
                        <a:pt x="49" y="2501"/>
                        <a:pt x="823" y="3017"/>
                      </a:cubicBezTo>
                      <a:lnTo>
                        <a:pt x="6630" y="6243"/>
                      </a:lnTo>
                      <a:cubicBezTo>
                        <a:pt x="7146" y="5339"/>
                        <a:pt x="7662" y="4436"/>
                        <a:pt x="8178" y="3533"/>
                      </a:cubicBezTo>
                      <a:lnTo>
                        <a:pt x="2372" y="307"/>
                      </a:lnTo>
                      <a:close/>
                    </a:path>
                  </a:pathLst>
                </a:custGeom>
                <a:solidFill>
                  <a:srgbClr val="7178AA"/>
                </a:solidFill>
                <a:ln w="12874" cap="flat">
                  <a:noFill/>
                  <a:prstDash val="solid"/>
                  <a:miter/>
                </a:ln>
              </p:spPr>
              <p:txBody>
                <a:bodyPr rtlCol="0" anchor="ctr"/>
                <a:lstStyle/>
                <a:p>
                  <a:endParaRPr lang="en-US"/>
                </a:p>
              </p:txBody>
            </p:sp>
            <p:sp>
              <p:nvSpPr>
                <p:cNvPr id="72" name="Freeform 166">
                  <a:extLst>
                    <a:ext uri="{FF2B5EF4-FFF2-40B4-BE49-F238E27FC236}">
                      <a16:creationId xmlns:a16="http://schemas.microsoft.com/office/drawing/2014/main" id="{23C5D2E9-B6DB-2A86-2F10-9BA768AF4C74}"/>
                    </a:ext>
                  </a:extLst>
                </p:cNvPr>
                <p:cNvSpPr/>
                <p:nvPr/>
              </p:nvSpPr>
              <p:spPr>
                <a:xfrm>
                  <a:off x="2193831" y="4933617"/>
                  <a:ext cx="8140" cy="6333"/>
                </a:xfrm>
                <a:custGeom>
                  <a:avLst/>
                  <a:gdLst>
                    <a:gd name="connsiteX0" fmla="*/ 7355 w 8140"/>
                    <a:gd name="connsiteY0" fmla="*/ 2978 h 6333"/>
                    <a:gd name="connsiteX1" fmla="*/ 7871 w 8140"/>
                    <a:gd name="connsiteY1" fmla="*/ 785 h 6333"/>
                    <a:gd name="connsiteX2" fmla="*/ 5678 w 8140"/>
                    <a:gd name="connsiteY2" fmla="*/ 269 h 6333"/>
                    <a:gd name="connsiteX3" fmla="*/ 0 w 8140"/>
                    <a:gd name="connsiteY3" fmla="*/ 3624 h 6333"/>
                    <a:gd name="connsiteX4" fmla="*/ 1549 w 8140"/>
                    <a:gd name="connsiteY4" fmla="*/ 6333 h 6333"/>
                    <a:gd name="connsiteX5" fmla="*/ 7226 w 8140"/>
                    <a:gd name="connsiteY5" fmla="*/ 2978 h 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0" h="6333">
                      <a:moveTo>
                        <a:pt x="7355" y="2978"/>
                      </a:moveTo>
                      <a:cubicBezTo>
                        <a:pt x="8130" y="2591"/>
                        <a:pt x="8388" y="1559"/>
                        <a:pt x="7871" y="785"/>
                      </a:cubicBezTo>
                      <a:cubicBezTo>
                        <a:pt x="7484" y="10"/>
                        <a:pt x="6452" y="-248"/>
                        <a:pt x="5678" y="269"/>
                      </a:cubicBezTo>
                      <a:lnTo>
                        <a:pt x="0" y="3624"/>
                      </a:lnTo>
                      <a:cubicBezTo>
                        <a:pt x="516" y="4527"/>
                        <a:pt x="1032" y="5430"/>
                        <a:pt x="1549" y="6333"/>
                      </a:cubicBezTo>
                      <a:lnTo>
                        <a:pt x="7226" y="2978"/>
                      </a:lnTo>
                      <a:close/>
                    </a:path>
                  </a:pathLst>
                </a:custGeom>
                <a:solidFill>
                  <a:srgbClr val="7178AA"/>
                </a:solidFill>
                <a:ln w="12874" cap="flat">
                  <a:noFill/>
                  <a:prstDash val="solid"/>
                  <a:miter/>
                </a:ln>
              </p:spPr>
              <p:txBody>
                <a:bodyPr rtlCol="0" anchor="ctr"/>
                <a:lstStyle/>
                <a:p>
                  <a:endParaRPr lang="en-US"/>
                </a:p>
              </p:txBody>
            </p:sp>
            <p:sp>
              <p:nvSpPr>
                <p:cNvPr id="73" name="Freeform 167">
                  <a:extLst>
                    <a:ext uri="{FF2B5EF4-FFF2-40B4-BE49-F238E27FC236}">
                      <a16:creationId xmlns:a16="http://schemas.microsoft.com/office/drawing/2014/main" id="{C0DD95EC-BD56-7677-EE38-5C93FB02CAD0}"/>
                    </a:ext>
                  </a:extLst>
                </p:cNvPr>
                <p:cNvSpPr/>
                <p:nvPr/>
              </p:nvSpPr>
              <p:spPr>
                <a:xfrm>
                  <a:off x="2182347" y="4911538"/>
                  <a:ext cx="8152" cy="5700"/>
                </a:xfrm>
                <a:custGeom>
                  <a:avLst/>
                  <a:gdLst>
                    <a:gd name="connsiteX0" fmla="*/ 7226 w 8152"/>
                    <a:gd name="connsiteY0" fmla="*/ 2991 h 5700"/>
                    <a:gd name="connsiteX1" fmla="*/ 8001 w 8152"/>
                    <a:gd name="connsiteY1" fmla="*/ 926 h 5700"/>
                    <a:gd name="connsiteX2" fmla="*/ 5936 w 8152"/>
                    <a:gd name="connsiteY2" fmla="*/ 152 h 5700"/>
                    <a:gd name="connsiteX3" fmla="*/ 0 w 8152"/>
                    <a:gd name="connsiteY3" fmla="*/ 2862 h 5700"/>
                    <a:gd name="connsiteX4" fmla="*/ 1290 w 8152"/>
                    <a:gd name="connsiteY4" fmla="*/ 5701 h 5700"/>
                    <a:gd name="connsiteX5" fmla="*/ 7226 w 8152"/>
                    <a:gd name="connsiteY5" fmla="*/ 2991 h 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2" h="5700">
                      <a:moveTo>
                        <a:pt x="7226" y="2991"/>
                      </a:moveTo>
                      <a:cubicBezTo>
                        <a:pt x="8001" y="2604"/>
                        <a:pt x="8388" y="1700"/>
                        <a:pt x="8001" y="926"/>
                      </a:cubicBezTo>
                      <a:cubicBezTo>
                        <a:pt x="7614" y="152"/>
                        <a:pt x="6710" y="-235"/>
                        <a:pt x="5936" y="152"/>
                      </a:cubicBezTo>
                      <a:lnTo>
                        <a:pt x="0" y="2862"/>
                      </a:lnTo>
                      <a:cubicBezTo>
                        <a:pt x="387" y="3765"/>
                        <a:pt x="774" y="4797"/>
                        <a:pt x="1290" y="5701"/>
                      </a:cubicBezTo>
                      <a:lnTo>
                        <a:pt x="7226" y="2991"/>
                      </a:lnTo>
                      <a:close/>
                    </a:path>
                  </a:pathLst>
                </a:custGeom>
                <a:solidFill>
                  <a:srgbClr val="7178AA"/>
                </a:solidFill>
                <a:ln w="12874" cap="flat">
                  <a:noFill/>
                  <a:prstDash val="solid"/>
                  <a:miter/>
                </a:ln>
              </p:spPr>
              <p:txBody>
                <a:bodyPr rtlCol="0" anchor="ctr"/>
                <a:lstStyle/>
                <a:p>
                  <a:endParaRPr lang="en-US"/>
                </a:p>
              </p:txBody>
            </p:sp>
            <p:sp>
              <p:nvSpPr>
                <p:cNvPr id="74" name="Freeform 172">
                  <a:extLst>
                    <a:ext uri="{FF2B5EF4-FFF2-40B4-BE49-F238E27FC236}">
                      <a16:creationId xmlns:a16="http://schemas.microsoft.com/office/drawing/2014/main" id="{CB4E65A5-D1B0-8039-8247-EF7220BA2B0F}"/>
                    </a:ext>
                  </a:extLst>
                </p:cNvPr>
                <p:cNvSpPr/>
                <p:nvPr/>
              </p:nvSpPr>
              <p:spPr>
                <a:xfrm>
                  <a:off x="2241060" y="4981697"/>
                  <a:ext cx="17027" cy="18385"/>
                </a:xfrm>
                <a:custGeom>
                  <a:avLst/>
                  <a:gdLst>
                    <a:gd name="connsiteX0" fmla="*/ 15485 w 17027"/>
                    <a:gd name="connsiteY0" fmla="*/ 6127 h 18385"/>
                    <a:gd name="connsiteX1" fmla="*/ 16259 w 17027"/>
                    <a:gd name="connsiteY1" fmla="*/ 578 h 18385"/>
                    <a:gd name="connsiteX2" fmla="*/ 10839 w 17027"/>
                    <a:gd name="connsiteY2" fmla="*/ 1998 h 18385"/>
                    <a:gd name="connsiteX3" fmla="*/ 0 w 17027"/>
                    <a:gd name="connsiteY3" fmla="*/ 14257 h 18385"/>
                    <a:gd name="connsiteX4" fmla="*/ 4645 w 17027"/>
                    <a:gd name="connsiteY4" fmla="*/ 18386 h 18385"/>
                    <a:gd name="connsiteX5" fmla="*/ 15485 w 17027"/>
                    <a:gd name="connsiteY5" fmla="*/ 6127 h 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7" h="18385">
                      <a:moveTo>
                        <a:pt x="15485" y="6127"/>
                      </a:moveTo>
                      <a:cubicBezTo>
                        <a:pt x="17162" y="4191"/>
                        <a:pt x="17549" y="1611"/>
                        <a:pt x="16259" y="578"/>
                      </a:cubicBezTo>
                      <a:cubicBezTo>
                        <a:pt x="14969" y="-583"/>
                        <a:pt x="12517" y="62"/>
                        <a:pt x="10839" y="1998"/>
                      </a:cubicBezTo>
                      <a:lnTo>
                        <a:pt x="0" y="14257"/>
                      </a:lnTo>
                      <a:cubicBezTo>
                        <a:pt x="1549" y="15676"/>
                        <a:pt x="3097" y="17095"/>
                        <a:pt x="4645" y="18386"/>
                      </a:cubicBezTo>
                      <a:lnTo>
                        <a:pt x="15485" y="6127"/>
                      </a:lnTo>
                      <a:close/>
                    </a:path>
                  </a:pathLst>
                </a:custGeom>
                <a:solidFill>
                  <a:srgbClr val="7178AA"/>
                </a:solidFill>
                <a:ln w="12874" cap="flat">
                  <a:noFill/>
                  <a:prstDash val="solid"/>
                  <a:miter/>
                </a:ln>
              </p:spPr>
              <p:txBody>
                <a:bodyPr rtlCol="0" anchor="ctr"/>
                <a:lstStyle/>
                <a:p>
                  <a:endParaRPr lang="en-US"/>
                </a:p>
              </p:txBody>
            </p:sp>
            <p:sp>
              <p:nvSpPr>
                <p:cNvPr id="75" name="Freeform 173">
                  <a:extLst>
                    <a:ext uri="{FF2B5EF4-FFF2-40B4-BE49-F238E27FC236}">
                      <a16:creationId xmlns:a16="http://schemas.microsoft.com/office/drawing/2014/main" id="{7BEE03B4-C6BF-1C32-E662-3FC78C56389A}"/>
                    </a:ext>
                  </a:extLst>
                </p:cNvPr>
                <p:cNvSpPr/>
                <p:nvPr/>
              </p:nvSpPr>
              <p:spPr>
                <a:xfrm>
                  <a:off x="2261965" y="5006870"/>
                  <a:ext cx="6761" cy="7923"/>
                </a:xfrm>
                <a:custGeom>
                  <a:avLst/>
                  <a:gdLst>
                    <a:gd name="connsiteX0" fmla="*/ 6452 w 6761"/>
                    <a:gd name="connsiteY0" fmla="*/ 2503 h 7923"/>
                    <a:gd name="connsiteX1" fmla="*/ 6065 w 6761"/>
                    <a:gd name="connsiteY1" fmla="*/ 310 h 7923"/>
                    <a:gd name="connsiteX2" fmla="*/ 3871 w 6761"/>
                    <a:gd name="connsiteY2" fmla="*/ 697 h 7923"/>
                    <a:gd name="connsiteX3" fmla="*/ 0 w 6761"/>
                    <a:gd name="connsiteY3" fmla="*/ 6116 h 7923"/>
                    <a:gd name="connsiteX4" fmla="*/ 2581 w 6761"/>
                    <a:gd name="connsiteY4" fmla="*/ 7923 h 7923"/>
                    <a:gd name="connsiteX5" fmla="*/ 6452 w 6761"/>
                    <a:gd name="connsiteY5" fmla="*/ 2503 h 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1" h="7923">
                      <a:moveTo>
                        <a:pt x="6452" y="2503"/>
                      </a:moveTo>
                      <a:cubicBezTo>
                        <a:pt x="6968" y="1858"/>
                        <a:pt x="6839" y="826"/>
                        <a:pt x="6065" y="310"/>
                      </a:cubicBezTo>
                      <a:cubicBezTo>
                        <a:pt x="5420" y="-206"/>
                        <a:pt x="4387" y="-77"/>
                        <a:pt x="3871" y="697"/>
                      </a:cubicBezTo>
                      <a:lnTo>
                        <a:pt x="0" y="6116"/>
                      </a:lnTo>
                      <a:cubicBezTo>
                        <a:pt x="903" y="6762"/>
                        <a:pt x="1677" y="7278"/>
                        <a:pt x="2581" y="7923"/>
                      </a:cubicBezTo>
                      <a:lnTo>
                        <a:pt x="6452" y="2503"/>
                      </a:lnTo>
                      <a:close/>
                    </a:path>
                  </a:pathLst>
                </a:custGeom>
                <a:solidFill>
                  <a:srgbClr val="7178AA"/>
                </a:solidFill>
                <a:ln w="12874" cap="flat">
                  <a:noFill/>
                  <a:prstDash val="solid"/>
                  <a:miter/>
                </a:ln>
              </p:spPr>
              <p:txBody>
                <a:bodyPr rtlCol="0" anchor="ctr"/>
                <a:lstStyle/>
                <a:p>
                  <a:endParaRPr lang="en-US"/>
                </a:p>
              </p:txBody>
            </p:sp>
            <p:sp>
              <p:nvSpPr>
                <p:cNvPr id="76" name="Freeform 174">
                  <a:extLst>
                    <a:ext uri="{FF2B5EF4-FFF2-40B4-BE49-F238E27FC236}">
                      <a16:creationId xmlns:a16="http://schemas.microsoft.com/office/drawing/2014/main" id="{D5B9BFDA-13C7-627A-D708-155E1AAB5615}"/>
                    </a:ext>
                  </a:extLst>
                </p:cNvPr>
                <p:cNvSpPr/>
                <p:nvPr/>
              </p:nvSpPr>
              <p:spPr>
                <a:xfrm>
                  <a:off x="2283514" y="5020293"/>
                  <a:ext cx="6242" cy="8178"/>
                </a:xfrm>
                <a:custGeom>
                  <a:avLst/>
                  <a:gdLst>
                    <a:gd name="connsiteX0" fmla="*/ 6065 w 6242"/>
                    <a:gd name="connsiteY0" fmla="*/ 2372 h 8178"/>
                    <a:gd name="connsiteX1" fmla="*/ 5420 w 6242"/>
                    <a:gd name="connsiteY1" fmla="*/ 178 h 8178"/>
                    <a:gd name="connsiteX2" fmla="*/ 3226 w 6242"/>
                    <a:gd name="connsiteY2" fmla="*/ 823 h 8178"/>
                    <a:gd name="connsiteX3" fmla="*/ 0 w 6242"/>
                    <a:gd name="connsiteY3" fmla="*/ 6630 h 8178"/>
                    <a:gd name="connsiteX4" fmla="*/ 2710 w 6242"/>
                    <a:gd name="connsiteY4" fmla="*/ 8178 h 8178"/>
                    <a:gd name="connsiteX5" fmla="*/ 5936 w 6242"/>
                    <a:gd name="connsiteY5" fmla="*/ 2372 h 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2" h="8178">
                      <a:moveTo>
                        <a:pt x="6065" y="2372"/>
                      </a:moveTo>
                      <a:cubicBezTo>
                        <a:pt x="6452" y="1597"/>
                        <a:pt x="6194" y="694"/>
                        <a:pt x="5420" y="178"/>
                      </a:cubicBezTo>
                      <a:cubicBezTo>
                        <a:pt x="4645" y="-209"/>
                        <a:pt x="3742" y="49"/>
                        <a:pt x="3226" y="823"/>
                      </a:cubicBezTo>
                      <a:lnTo>
                        <a:pt x="0" y="6630"/>
                      </a:lnTo>
                      <a:cubicBezTo>
                        <a:pt x="903" y="7146"/>
                        <a:pt x="1807" y="7662"/>
                        <a:pt x="2710" y="8178"/>
                      </a:cubicBezTo>
                      <a:lnTo>
                        <a:pt x="5936" y="2372"/>
                      </a:lnTo>
                      <a:close/>
                    </a:path>
                  </a:pathLst>
                </a:custGeom>
                <a:solidFill>
                  <a:srgbClr val="7178AA"/>
                </a:solidFill>
                <a:ln w="12874" cap="flat">
                  <a:noFill/>
                  <a:prstDash val="solid"/>
                  <a:miter/>
                </a:ln>
              </p:spPr>
              <p:txBody>
                <a:bodyPr rtlCol="0" anchor="ctr"/>
                <a:lstStyle/>
                <a:p>
                  <a:endParaRPr lang="en-US"/>
                </a:p>
              </p:txBody>
            </p:sp>
            <p:sp>
              <p:nvSpPr>
                <p:cNvPr id="77" name="Freeform 175">
                  <a:extLst>
                    <a:ext uri="{FF2B5EF4-FFF2-40B4-BE49-F238E27FC236}">
                      <a16:creationId xmlns:a16="http://schemas.microsoft.com/office/drawing/2014/main" id="{2514BEAC-A3E8-8FEB-7719-4A1478EC3600}"/>
                    </a:ext>
                  </a:extLst>
                </p:cNvPr>
                <p:cNvSpPr/>
                <p:nvPr/>
              </p:nvSpPr>
              <p:spPr>
                <a:xfrm>
                  <a:off x="2306483" y="5031546"/>
                  <a:ext cx="5571" cy="8281"/>
                </a:xfrm>
                <a:custGeom>
                  <a:avLst/>
                  <a:gdLst>
                    <a:gd name="connsiteX0" fmla="*/ 5420 w 5571"/>
                    <a:gd name="connsiteY0" fmla="*/ 2216 h 8281"/>
                    <a:gd name="connsiteX1" fmla="*/ 4645 w 5571"/>
                    <a:gd name="connsiteY1" fmla="*/ 152 h 8281"/>
                    <a:gd name="connsiteX2" fmla="*/ 2581 w 5571"/>
                    <a:gd name="connsiteY2" fmla="*/ 926 h 8281"/>
                    <a:gd name="connsiteX3" fmla="*/ 0 w 5571"/>
                    <a:gd name="connsiteY3" fmla="*/ 6991 h 8281"/>
                    <a:gd name="connsiteX4" fmla="*/ 2839 w 5571"/>
                    <a:gd name="connsiteY4" fmla="*/ 8281 h 8281"/>
                    <a:gd name="connsiteX5" fmla="*/ 5549 w 5571"/>
                    <a:gd name="connsiteY5" fmla="*/ 2216 h 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1" h="8281">
                      <a:moveTo>
                        <a:pt x="5420" y="2216"/>
                      </a:moveTo>
                      <a:cubicBezTo>
                        <a:pt x="5807" y="1442"/>
                        <a:pt x="5420" y="539"/>
                        <a:pt x="4645" y="152"/>
                      </a:cubicBezTo>
                      <a:cubicBezTo>
                        <a:pt x="3871" y="-235"/>
                        <a:pt x="2968" y="152"/>
                        <a:pt x="2581" y="926"/>
                      </a:cubicBezTo>
                      <a:lnTo>
                        <a:pt x="0" y="6991"/>
                      </a:lnTo>
                      <a:cubicBezTo>
                        <a:pt x="903" y="7378"/>
                        <a:pt x="1936" y="7894"/>
                        <a:pt x="2839" y="8281"/>
                      </a:cubicBezTo>
                      <a:lnTo>
                        <a:pt x="5549" y="2216"/>
                      </a:lnTo>
                      <a:close/>
                    </a:path>
                  </a:pathLst>
                </a:custGeom>
                <a:solidFill>
                  <a:srgbClr val="7178AA"/>
                </a:solidFill>
                <a:ln w="12874" cap="flat">
                  <a:noFill/>
                  <a:prstDash val="solid"/>
                  <a:miter/>
                </a:ln>
              </p:spPr>
              <p:txBody>
                <a:bodyPr rtlCol="0" anchor="ctr"/>
                <a:lstStyle/>
                <a:p>
                  <a:endParaRPr lang="en-US"/>
                </a:p>
              </p:txBody>
            </p:sp>
            <p:sp>
              <p:nvSpPr>
                <p:cNvPr id="78" name="Freeform 176">
                  <a:extLst>
                    <a:ext uri="{FF2B5EF4-FFF2-40B4-BE49-F238E27FC236}">
                      <a16:creationId xmlns:a16="http://schemas.microsoft.com/office/drawing/2014/main" id="{654FEB86-201B-476E-6A6A-CBBB279D3118}"/>
                    </a:ext>
                  </a:extLst>
                </p:cNvPr>
                <p:cNvSpPr/>
                <p:nvPr/>
              </p:nvSpPr>
              <p:spPr>
                <a:xfrm>
                  <a:off x="2330485" y="5040276"/>
                  <a:ext cx="4981" cy="8454"/>
                </a:xfrm>
                <a:custGeom>
                  <a:avLst/>
                  <a:gdLst>
                    <a:gd name="connsiteX0" fmla="*/ 4903 w 4981"/>
                    <a:gd name="connsiteY0" fmla="*/ 2003 h 8454"/>
                    <a:gd name="connsiteX1" fmla="*/ 3871 w 4981"/>
                    <a:gd name="connsiteY1" fmla="*/ 67 h 8454"/>
                    <a:gd name="connsiteX2" fmla="*/ 1936 w 4981"/>
                    <a:gd name="connsiteY2" fmla="*/ 1099 h 8454"/>
                    <a:gd name="connsiteX3" fmla="*/ 0 w 4981"/>
                    <a:gd name="connsiteY3" fmla="*/ 7422 h 8454"/>
                    <a:gd name="connsiteX4" fmla="*/ 2968 w 4981"/>
                    <a:gd name="connsiteY4" fmla="*/ 8455 h 8454"/>
                    <a:gd name="connsiteX5" fmla="*/ 4903 w 4981"/>
                    <a:gd name="connsiteY5" fmla="*/ 2132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1" h="8454">
                      <a:moveTo>
                        <a:pt x="4903" y="2003"/>
                      </a:moveTo>
                      <a:cubicBezTo>
                        <a:pt x="5162" y="1229"/>
                        <a:pt x="4774" y="325"/>
                        <a:pt x="3871" y="67"/>
                      </a:cubicBezTo>
                      <a:cubicBezTo>
                        <a:pt x="3097" y="-191"/>
                        <a:pt x="2194" y="325"/>
                        <a:pt x="1936" y="1099"/>
                      </a:cubicBezTo>
                      <a:lnTo>
                        <a:pt x="0" y="7422"/>
                      </a:lnTo>
                      <a:cubicBezTo>
                        <a:pt x="1032" y="7681"/>
                        <a:pt x="1936" y="8068"/>
                        <a:pt x="2968" y="8455"/>
                      </a:cubicBezTo>
                      <a:lnTo>
                        <a:pt x="4903" y="2132"/>
                      </a:lnTo>
                      <a:close/>
                    </a:path>
                  </a:pathLst>
                </a:custGeom>
                <a:solidFill>
                  <a:srgbClr val="7178AA"/>
                </a:solidFill>
                <a:ln w="12874" cap="flat">
                  <a:noFill/>
                  <a:prstDash val="solid"/>
                  <a:miter/>
                </a:ln>
              </p:spPr>
              <p:txBody>
                <a:bodyPr rtlCol="0" anchor="ctr"/>
                <a:lstStyle/>
                <a:p>
                  <a:endParaRPr lang="en-US"/>
                </a:p>
              </p:txBody>
            </p:sp>
            <p:sp>
              <p:nvSpPr>
                <p:cNvPr id="79" name="Freeform 177">
                  <a:extLst>
                    <a:ext uri="{FF2B5EF4-FFF2-40B4-BE49-F238E27FC236}">
                      <a16:creationId xmlns:a16="http://schemas.microsoft.com/office/drawing/2014/main" id="{87AD2B75-F5B3-587E-BA32-4088418AC55E}"/>
                    </a:ext>
                  </a:extLst>
                </p:cNvPr>
                <p:cNvSpPr/>
                <p:nvPr/>
              </p:nvSpPr>
              <p:spPr>
                <a:xfrm>
                  <a:off x="2207897" y="4954572"/>
                  <a:ext cx="7758" cy="6669"/>
                </a:xfrm>
                <a:custGeom>
                  <a:avLst/>
                  <a:gdLst>
                    <a:gd name="connsiteX0" fmla="*/ 7097 w 7758"/>
                    <a:gd name="connsiteY0" fmla="*/ 2799 h 6669"/>
                    <a:gd name="connsiteX1" fmla="*/ 7484 w 7758"/>
                    <a:gd name="connsiteY1" fmla="*/ 605 h 6669"/>
                    <a:gd name="connsiteX2" fmla="*/ 5290 w 7758"/>
                    <a:gd name="connsiteY2" fmla="*/ 218 h 6669"/>
                    <a:gd name="connsiteX3" fmla="*/ 0 w 7758"/>
                    <a:gd name="connsiteY3" fmla="*/ 4218 h 6669"/>
                    <a:gd name="connsiteX4" fmla="*/ 1936 w 7758"/>
                    <a:gd name="connsiteY4" fmla="*/ 6670 h 6669"/>
                    <a:gd name="connsiteX5" fmla="*/ 7226 w 7758"/>
                    <a:gd name="connsiteY5" fmla="*/ 2799 h 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8" h="6669">
                      <a:moveTo>
                        <a:pt x="7097" y="2799"/>
                      </a:moveTo>
                      <a:cubicBezTo>
                        <a:pt x="7742" y="2282"/>
                        <a:pt x="8000" y="1250"/>
                        <a:pt x="7484" y="605"/>
                      </a:cubicBezTo>
                      <a:cubicBezTo>
                        <a:pt x="6968" y="-40"/>
                        <a:pt x="5936" y="-169"/>
                        <a:pt x="5290" y="218"/>
                      </a:cubicBezTo>
                      <a:lnTo>
                        <a:pt x="0" y="4218"/>
                      </a:lnTo>
                      <a:cubicBezTo>
                        <a:pt x="645" y="4992"/>
                        <a:pt x="1290" y="5895"/>
                        <a:pt x="1936" y="6670"/>
                      </a:cubicBezTo>
                      <a:lnTo>
                        <a:pt x="7226" y="2799"/>
                      </a:lnTo>
                      <a:close/>
                    </a:path>
                  </a:pathLst>
                </a:custGeom>
                <a:solidFill>
                  <a:srgbClr val="7178AA"/>
                </a:solidFill>
                <a:ln w="12874" cap="flat">
                  <a:noFill/>
                  <a:prstDash val="solid"/>
                  <a:miter/>
                </a:ln>
              </p:spPr>
              <p:txBody>
                <a:bodyPr rtlCol="0" anchor="ctr"/>
                <a:lstStyle/>
                <a:p>
                  <a:endParaRPr lang="en-US"/>
                </a:p>
              </p:txBody>
            </p:sp>
            <p:sp>
              <p:nvSpPr>
                <p:cNvPr id="80" name="Freeform 178">
                  <a:extLst>
                    <a:ext uri="{FF2B5EF4-FFF2-40B4-BE49-F238E27FC236}">
                      <a16:creationId xmlns:a16="http://schemas.microsoft.com/office/drawing/2014/main" id="{BD633595-3816-DAC3-77D5-AD5666EBDBE0}"/>
                    </a:ext>
                  </a:extLst>
                </p:cNvPr>
                <p:cNvSpPr/>
                <p:nvPr/>
              </p:nvSpPr>
              <p:spPr>
                <a:xfrm>
                  <a:off x="2223898" y="4973920"/>
                  <a:ext cx="7384" cy="7193"/>
                </a:xfrm>
                <a:custGeom>
                  <a:avLst/>
                  <a:gdLst>
                    <a:gd name="connsiteX0" fmla="*/ 7097 w 7384"/>
                    <a:gd name="connsiteY0" fmla="*/ 2678 h 7193"/>
                    <a:gd name="connsiteX1" fmla="*/ 7097 w 7384"/>
                    <a:gd name="connsiteY1" fmla="*/ 484 h 7193"/>
                    <a:gd name="connsiteX2" fmla="*/ 4904 w 7384"/>
                    <a:gd name="connsiteY2" fmla="*/ 484 h 7193"/>
                    <a:gd name="connsiteX3" fmla="*/ 0 w 7384"/>
                    <a:gd name="connsiteY3" fmla="*/ 4871 h 7193"/>
                    <a:gd name="connsiteX4" fmla="*/ 2194 w 7384"/>
                    <a:gd name="connsiteY4" fmla="*/ 7194 h 7193"/>
                    <a:gd name="connsiteX5" fmla="*/ 6968 w 7384"/>
                    <a:gd name="connsiteY5" fmla="*/ 2807 h 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4" h="7193">
                      <a:moveTo>
                        <a:pt x="7097" y="2678"/>
                      </a:moveTo>
                      <a:cubicBezTo>
                        <a:pt x="7097" y="2678"/>
                        <a:pt x="7742" y="1129"/>
                        <a:pt x="7097" y="484"/>
                      </a:cubicBezTo>
                      <a:cubicBezTo>
                        <a:pt x="6452" y="-161"/>
                        <a:pt x="5549" y="-161"/>
                        <a:pt x="4904" y="484"/>
                      </a:cubicBezTo>
                      <a:lnTo>
                        <a:pt x="0" y="4871"/>
                      </a:lnTo>
                      <a:cubicBezTo>
                        <a:pt x="645" y="5645"/>
                        <a:pt x="1419" y="6420"/>
                        <a:pt x="2194" y="7194"/>
                      </a:cubicBezTo>
                      <a:lnTo>
                        <a:pt x="6968" y="2807"/>
                      </a:lnTo>
                      <a:close/>
                    </a:path>
                  </a:pathLst>
                </a:custGeom>
                <a:solidFill>
                  <a:srgbClr val="7178AA"/>
                </a:solidFill>
                <a:ln w="12874" cap="flat">
                  <a:noFill/>
                  <a:prstDash val="solid"/>
                  <a:miter/>
                </a:ln>
              </p:spPr>
              <p:txBody>
                <a:bodyPr rtlCol="0" anchor="ctr"/>
                <a:lstStyle/>
                <a:p>
                  <a:endParaRPr lang="en-US"/>
                </a:p>
              </p:txBody>
            </p:sp>
          </p:grpSp>
          <p:sp>
            <p:nvSpPr>
              <p:cNvPr id="57" name="Freeform 181">
                <a:extLst>
                  <a:ext uri="{FF2B5EF4-FFF2-40B4-BE49-F238E27FC236}">
                    <a16:creationId xmlns:a16="http://schemas.microsoft.com/office/drawing/2014/main" id="{0D86CFFA-B9EC-34B8-78DE-F0240F9208D9}"/>
                  </a:ext>
                </a:extLst>
              </p:cNvPr>
              <p:cNvSpPr/>
              <p:nvPr/>
            </p:nvSpPr>
            <p:spPr>
              <a:xfrm>
                <a:off x="2358849" y="4951057"/>
                <a:ext cx="33691" cy="60107"/>
              </a:xfrm>
              <a:custGeom>
                <a:avLst/>
                <a:gdLst>
                  <a:gd name="connsiteX0" fmla="*/ 33187 w 33691"/>
                  <a:gd name="connsiteY0" fmla="*/ 17798 h 60107"/>
                  <a:gd name="connsiteX1" fmla="*/ 32929 w 33691"/>
                  <a:gd name="connsiteY1" fmla="*/ 18830 h 60107"/>
                  <a:gd name="connsiteX2" fmla="*/ 26864 w 33691"/>
                  <a:gd name="connsiteY2" fmla="*/ 17540 h 60107"/>
                  <a:gd name="connsiteX3" fmla="*/ 27122 w 33691"/>
                  <a:gd name="connsiteY3" fmla="*/ 15991 h 60107"/>
                  <a:gd name="connsiteX4" fmla="*/ 21961 w 33691"/>
                  <a:gd name="connsiteY4" fmla="*/ 6313 h 60107"/>
                  <a:gd name="connsiteX5" fmla="*/ 12928 w 33691"/>
                  <a:gd name="connsiteY5" fmla="*/ 14314 h 60107"/>
                  <a:gd name="connsiteX6" fmla="*/ 10218 w 33691"/>
                  <a:gd name="connsiteY6" fmla="*/ 27347 h 60107"/>
                  <a:gd name="connsiteX7" fmla="*/ 20929 w 33691"/>
                  <a:gd name="connsiteY7" fmla="*/ 22959 h 60107"/>
                  <a:gd name="connsiteX8" fmla="*/ 28929 w 33691"/>
                  <a:gd name="connsiteY8" fmla="*/ 38960 h 60107"/>
                  <a:gd name="connsiteX9" fmla="*/ 27122 w 33691"/>
                  <a:gd name="connsiteY9" fmla="*/ 47735 h 60107"/>
                  <a:gd name="connsiteX10" fmla="*/ 10863 w 33691"/>
                  <a:gd name="connsiteY10" fmla="*/ 59736 h 60107"/>
                  <a:gd name="connsiteX11" fmla="*/ 540 w 33691"/>
                  <a:gd name="connsiteY11" fmla="*/ 42315 h 60107"/>
                  <a:gd name="connsiteX12" fmla="*/ 6605 w 33691"/>
                  <a:gd name="connsiteY12" fmla="*/ 12636 h 60107"/>
                  <a:gd name="connsiteX13" fmla="*/ 22993 w 33691"/>
                  <a:gd name="connsiteY13" fmla="*/ 377 h 60107"/>
                  <a:gd name="connsiteX14" fmla="*/ 33187 w 33691"/>
                  <a:gd name="connsiteY14" fmla="*/ 17669 h 60107"/>
                  <a:gd name="connsiteX15" fmla="*/ 8670 w 33691"/>
                  <a:gd name="connsiteY15" fmla="*/ 35476 h 60107"/>
                  <a:gd name="connsiteX16" fmla="*/ 6863 w 33691"/>
                  <a:gd name="connsiteY16" fmla="*/ 44251 h 60107"/>
                  <a:gd name="connsiteX17" fmla="*/ 12025 w 33691"/>
                  <a:gd name="connsiteY17" fmla="*/ 54058 h 60107"/>
                  <a:gd name="connsiteX18" fmla="*/ 20670 w 33691"/>
                  <a:gd name="connsiteY18" fmla="*/ 47090 h 60107"/>
                  <a:gd name="connsiteX19" fmla="*/ 22477 w 33691"/>
                  <a:gd name="connsiteY19" fmla="*/ 38315 h 60107"/>
                  <a:gd name="connsiteX20" fmla="*/ 17315 w 33691"/>
                  <a:gd name="connsiteY20" fmla="*/ 28508 h 60107"/>
                  <a:gd name="connsiteX21" fmla="*/ 8670 w 33691"/>
                  <a:gd name="connsiteY21" fmla="*/ 35476 h 6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91" h="60107">
                    <a:moveTo>
                      <a:pt x="33187" y="17798"/>
                    </a:moveTo>
                    <a:lnTo>
                      <a:pt x="32929" y="18830"/>
                    </a:lnTo>
                    <a:lnTo>
                      <a:pt x="26864" y="17540"/>
                    </a:lnTo>
                    <a:lnTo>
                      <a:pt x="27122" y="15991"/>
                    </a:lnTo>
                    <a:cubicBezTo>
                      <a:pt x="28155" y="10701"/>
                      <a:pt x="26606" y="7217"/>
                      <a:pt x="21961" y="6313"/>
                    </a:cubicBezTo>
                    <a:cubicBezTo>
                      <a:pt x="17057" y="5281"/>
                      <a:pt x="14218" y="7991"/>
                      <a:pt x="12928" y="14314"/>
                    </a:cubicBezTo>
                    <a:lnTo>
                      <a:pt x="10218" y="27347"/>
                    </a:lnTo>
                    <a:cubicBezTo>
                      <a:pt x="12541" y="23734"/>
                      <a:pt x="16283" y="22056"/>
                      <a:pt x="20929" y="22959"/>
                    </a:cubicBezTo>
                    <a:cubicBezTo>
                      <a:pt x="28413" y="24508"/>
                      <a:pt x="30606" y="30573"/>
                      <a:pt x="28929" y="38960"/>
                    </a:cubicBezTo>
                    <a:lnTo>
                      <a:pt x="27122" y="47735"/>
                    </a:lnTo>
                    <a:cubicBezTo>
                      <a:pt x="25316" y="56639"/>
                      <a:pt x="19767" y="61542"/>
                      <a:pt x="10863" y="59736"/>
                    </a:cubicBezTo>
                    <a:cubicBezTo>
                      <a:pt x="1831" y="57929"/>
                      <a:pt x="-1395" y="51219"/>
                      <a:pt x="540" y="42315"/>
                    </a:cubicBezTo>
                    <a:lnTo>
                      <a:pt x="6605" y="12636"/>
                    </a:lnTo>
                    <a:cubicBezTo>
                      <a:pt x="8541" y="3345"/>
                      <a:pt x="13831" y="-1429"/>
                      <a:pt x="22993" y="377"/>
                    </a:cubicBezTo>
                    <a:cubicBezTo>
                      <a:pt x="32026" y="2184"/>
                      <a:pt x="34994" y="8765"/>
                      <a:pt x="33187" y="17669"/>
                    </a:cubicBezTo>
                    <a:close/>
                    <a:moveTo>
                      <a:pt x="8670" y="35476"/>
                    </a:moveTo>
                    <a:lnTo>
                      <a:pt x="6863" y="44251"/>
                    </a:lnTo>
                    <a:cubicBezTo>
                      <a:pt x="5831" y="49542"/>
                      <a:pt x="7250" y="53155"/>
                      <a:pt x="12025" y="54058"/>
                    </a:cubicBezTo>
                    <a:cubicBezTo>
                      <a:pt x="16670" y="54961"/>
                      <a:pt x="19509" y="52251"/>
                      <a:pt x="20670" y="47090"/>
                    </a:cubicBezTo>
                    <a:lnTo>
                      <a:pt x="22477" y="38315"/>
                    </a:lnTo>
                    <a:cubicBezTo>
                      <a:pt x="23509" y="33025"/>
                      <a:pt x="21961" y="29411"/>
                      <a:pt x="17315" y="28508"/>
                    </a:cubicBezTo>
                    <a:cubicBezTo>
                      <a:pt x="12541" y="27605"/>
                      <a:pt x="9831" y="30315"/>
                      <a:pt x="8670" y="35476"/>
                    </a:cubicBezTo>
                    <a:close/>
                  </a:path>
                </a:pathLst>
              </a:custGeom>
              <a:solidFill>
                <a:srgbClr val="7178AA"/>
              </a:solidFill>
              <a:ln w="12874" cap="flat">
                <a:noFill/>
                <a:prstDash val="solid"/>
                <a:miter/>
              </a:ln>
            </p:spPr>
            <p:txBody>
              <a:bodyPr rtlCol="0" anchor="ctr"/>
              <a:lstStyle/>
              <a:p>
                <a:endParaRPr lang="en-US"/>
              </a:p>
            </p:txBody>
          </p:sp>
        </p:grpSp>
        <p:grpSp>
          <p:nvGrpSpPr>
            <p:cNvPr id="15" name="Graphic 6">
              <a:extLst>
                <a:ext uri="{FF2B5EF4-FFF2-40B4-BE49-F238E27FC236}">
                  <a16:creationId xmlns:a16="http://schemas.microsoft.com/office/drawing/2014/main" id="{0B5B51C5-DD72-198D-1005-7D2A541BC4E2}"/>
                </a:ext>
              </a:extLst>
            </p:cNvPr>
            <p:cNvGrpSpPr/>
            <p:nvPr/>
          </p:nvGrpSpPr>
          <p:grpSpPr>
            <a:xfrm>
              <a:off x="1250808" y="4903045"/>
              <a:ext cx="1651581" cy="1438666"/>
              <a:chOff x="1250808" y="4903045"/>
              <a:chExt cx="1651581" cy="1438666"/>
            </a:xfrm>
          </p:grpSpPr>
          <p:sp>
            <p:nvSpPr>
              <p:cNvPr id="28" name="Freeform 194">
                <a:extLst>
                  <a:ext uri="{FF2B5EF4-FFF2-40B4-BE49-F238E27FC236}">
                    <a16:creationId xmlns:a16="http://schemas.microsoft.com/office/drawing/2014/main" id="{AAEDF02A-18F4-2191-A478-0CB530AF9C79}"/>
                  </a:ext>
                </a:extLst>
              </p:cNvPr>
              <p:cNvSpPr/>
              <p:nvPr/>
            </p:nvSpPr>
            <p:spPr>
              <a:xfrm>
                <a:off x="1697157" y="4903045"/>
                <a:ext cx="1205232" cy="1436472"/>
              </a:xfrm>
              <a:custGeom>
                <a:avLst/>
                <a:gdLst>
                  <a:gd name="connsiteX0" fmla="*/ 547387 w 1205232"/>
                  <a:gd name="connsiteY0" fmla="*/ 0 h 1436472"/>
                  <a:gd name="connsiteX1" fmla="*/ 0 w 1205232"/>
                  <a:gd name="connsiteY1" fmla="*/ 663523 h 1436472"/>
                  <a:gd name="connsiteX2" fmla="*/ 880826 w 1205232"/>
                  <a:gd name="connsiteY2" fmla="*/ 1428472 h 1436472"/>
                  <a:gd name="connsiteX3" fmla="*/ 1073354 w 1205232"/>
                  <a:gd name="connsiteY3" fmla="*/ 1436473 h 1436472"/>
                  <a:gd name="connsiteX4" fmla="*/ 1205233 w 1205232"/>
                  <a:gd name="connsiteY4" fmla="*/ 1278141 h 1436472"/>
                  <a:gd name="connsiteX5" fmla="*/ 1204072 w 1205232"/>
                  <a:gd name="connsiteY5" fmla="*/ 0 h 1436472"/>
                  <a:gd name="connsiteX6" fmla="*/ 547387 w 1205232"/>
                  <a:gd name="connsiteY6" fmla="*/ 0 h 143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232" h="1436472">
                    <a:moveTo>
                      <a:pt x="547387" y="0"/>
                    </a:moveTo>
                    <a:lnTo>
                      <a:pt x="0" y="663523"/>
                    </a:lnTo>
                    <a:lnTo>
                      <a:pt x="880826" y="1428472"/>
                    </a:lnTo>
                    <a:lnTo>
                      <a:pt x="1073354" y="1436473"/>
                    </a:lnTo>
                    <a:lnTo>
                      <a:pt x="1205233" y="1278141"/>
                    </a:lnTo>
                    <a:lnTo>
                      <a:pt x="1204072" y="0"/>
                    </a:lnTo>
                    <a:lnTo>
                      <a:pt x="547387" y="0"/>
                    </a:lnTo>
                    <a:close/>
                  </a:path>
                </a:pathLst>
              </a:custGeom>
              <a:solidFill>
                <a:schemeClr val="accent1"/>
              </a:solidFill>
              <a:ln w="12874" cap="flat">
                <a:noFill/>
                <a:prstDash val="solid"/>
                <a:miter/>
              </a:ln>
            </p:spPr>
            <p:txBody>
              <a:bodyPr rtlCol="0" anchor="ctr"/>
              <a:lstStyle/>
              <a:p>
                <a:endParaRPr lang="en-US"/>
              </a:p>
            </p:txBody>
          </p:sp>
          <p:sp>
            <p:nvSpPr>
              <p:cNvPr id="29" name="Freeform 195">
                <a:extLst>
                  <a:ext uri="{FF2B5EF4-FFF2-40B4-BE49-F238E27FC236}">
                    <a16:creationId xmlns:a16="http://schemas.microsoft.com/office/drawing/2014/main" id="{DC921598-1F00-DE50-5DA2-EA7E7478DA49}"/>
                  </a:ext>
                </a:extLst>
              </p:cNvPr>
              <p:cNvSpPr/>
              <p:nvPr/>
            </p:nvSpPr>
            <p:spPr>
              <a:xfrm>
                <a:off x="1253260" y="4998147"/>
                <a:ext cx="1534671" cy="1343563"/>
              </a:xfrm>
              <a:custGeom>
                <a:avLst/>
                <a:gdLst>
                  <a:gd name="connsiteX0" fmla="*/ 1534672 w 1534671"/>
                  <a:gd name="connsiteY0" fmla="*/ 1055288 h 1343563"/>
                  <a:gd name="connsiteX1" fmla="*/ 1533123 w 1534671"/>
                  <a:gd name="connsiteY1" fmla="*/ 0 h 1343563"/>
                  <a:gd name="connsiteX2" fmla="*/ 0 w 1534671"/>
                  <a:gd name="connsiteY2" fmla="*/ 2194 h 1343563"/>
                  <a:gd name="connsiteX3" fmla="*/ 1677 w 1534671"/>
                  <a:gd name="connsiteY3" fmla="*/ 1343564 h 1343563"/>
                  <a:gd name="connsiteX4" fmla="*/ 1228976 w 1534671"/>
                  <a:gd name="connsiteY4" fmla="*/ 1341757 h 1343563"/>
                  <a:gd name="connsiteX5" fmla="*/ 1227170 w 1534671"/>
                  <a:gd name="connsiteY5" fmla="*/ 1343564 h 1343563"/>
                  <a:gd name="connsiteX6" fmla="*/ 1534672 w 1534671"/>
                  <a:gd name="connsiteY6" fmla="*/ 1343047 h 1343563"/>
                  <a:gd name="connsiteX7" fmla="*/ 1534285 w 1534671"/>
                  <a:gd name="connsiteY7" fmla="*/ 1055676 h 1343563"/>
                  <a:gd name="connsiteX8" fmla="*/ 1534672 w 1534671"/>
                  <a:gd name="connsiteY8" fmla="*/ 1055288 h 134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671" h="1343563">
                    <a:moveTo>
                      <a:pt x="1534672" y="1055288"/>
                    </a:moveTo>
                    <a:lnTo>
                      <a:pt x="1533123" y="0"/>
                    </a:lnTo>
                    <a:lnTo>
                      <a:pt x="0" y="2194"/>
                    </a:lnTo>
                    <a:lnTo>
                      <a:pt x="1677" y="1343564"/>
                    </a:lnTo>
                    <a:lnTo>
                      <a:pt x="1228976" y="1341757"/>
                    </a:lnTo>
                    <a:lnTo>
                      <a:pt x="1227170" y="1343564"/>
                    </a:lnTo>
                    <a:lnTo>
                      <a:pt x="1534672" y="1343047"/>
                    </a:lnTo>
                    <a:lnTo>
                      <a:pt x="1534285" y="1055676"/>
                    </a:lnTo>
                    <a:lnTo>
                      <a:pt x="1534672" y="1055288"/>
                    </a:lnTo>
                    <a:close/>
                  </a:path>
                </a:pathLst>
              </a:custGeom>
              <a:solidFill>
                <a:srgbClr val="FFFFFF"/>
              </a:solidFill>
              <a:ln w="12874" cap="flat">
                <a:noFill/>
                <a:prstDash val="solid"/>
                <a:miter/>
              </a:ln>
            </p:spPr>
            <p:txBody>
              <a:bodyPr rtlCol="0" anchor="ctr"/>
              <a:lstStyle/>
              <a:p>
                <a:endParaRPr lang="en-US"/>
              </a:p>
            </p:txBody>
          </p:sp>
          <p:grpSp>
            <p:nvGrpSpPr>
              <p:cNvPr id="30" name="Graphic 6">
                <a:extLst>
                  <a:ext uri="{FF2B5EF4-FFF2-40B4-BE49-F238E27FC236}">
                    <a16:creationId xmlns:a16="http://schemas.microsoft.com/office/drawing/2014/main" id="{56F9CC16-DA24-91C5-1216-91766555242C}"/>
                  </a:ext>
                </a:extLst>
              </p:cNvPr>
              <p:cNvGrpSpPr/>
              <p:nvPr/>
            </p:nvGrpSpPr>
            <p:grpSpPr>
              <a:xfrm>
                <a:off x="1370820" y="5293807"/>
                <a:ext cx="1016384" cy="146208"/>
                <a:chOff x="1370820" y="5293807"/>
                <a:chExt cx="1016384" cy="146208"/>
              </a:xfrm>
            </p:grpSpPr>
            <p:sp>
              <p:nvSpPr>
                <p:cNvPr id="52" name="Freeform 197">
                  <a:extLst>
                    <a:ext uri="{FF2B5EF4-FFF2-40B4-BE49-F238E27FC236}">
                      <a16:creationId xmlns:a16="http://schemas.microsoft.com/office/drawing/2014/main" id="{967FFE95-F05D-7771-07E1-091C1DBA254E}"/>
                    </a:ext>
                  </a:extLst>
                </p:cNvPr>
                <p:cNvSpPr/>
                <p:nvPr/>
              </p:nvSpPr>
              <p:spPr>
                <a:xfrm rot="-5377800">
                  <a:off x="1392044" y="5273615"/>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3" name="Freeform 198">
                  <a:extLst>
                    <a:ext uri="{FF2B5EF4-FFF2-40B4-BE49-F238E27FC236}">
                      <a16:creationId xmlns:a16="http://schemas.microsoft.com/office/drawing/2014/main" id="{B88E74CE-ADD5-DB81-751A-1004C4158281}"/>
                    </a:ext>
                  </a:extLst>
                </p:cNvPr>
                <p:cNvSpPr/>
                <p:nvPr/>
              </p:nvSpPr>
              <p:spPr>
                <a:xfrm>
                  <a:off x="1649025" y="5295713"/>
                  <a:ext cx="181946" cy="140653"/>
                </a:xfrm>
                <a:custGeom>
                  <a:avLst/>
                  <a:gdLst>
                    <a:gd name="connsiteX0" fmla="*/ 181043 w 181946"/>
                    <a:gd name="connsiteY0" fmla="*/ 140654 h 140653"/>
                    <a:gd name="connsiteX1" fmla="*/ 0 w 181946"/>
                    <a:gd name="connsiteY1" fmla="*/ 139492 h 140653"/>
                    <a:gd name="connsiteX2" fmla="*/ 1032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492"/>
                      </a:lnTo>
                      <a:lnTo>
                        <a:pt x="1032" y="0"/>
                      </a:lnTo>
                      <a:lnTo>
                        <a:pt x="181946" y="116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4" name="Freeform 199">
                  <a:extLst>
                    <a:ext uri="{FF2B5EF4-FFF2-40B4-BE49-F238E27FC236}">
                      <a16:creationId xmlns:a16="http://schemas.microsoft.com/office/drawing/2014/main" id="{4F8AE6BE-3B9F-8533-0AB1-B7DC9531E6DF}"/>
                    </a:ext>
                  </a:extLst>
                </p:cNvPr>
                <p:cNvSpPr/>
                <p:nvPr/>
              </p:nvSpPr>
              <p:spPr>
                <a:xfrm rot="-5376600">
                  <a:off x="1948270" y="5277255"/>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solidFill>
                <a:ln w="12874" cap="flat">
                  <a:noFill/>
                  <a:prstDash val="solid"/>
                  <a:miter/>
                </a:ln>
              </p:spPr>
              <p:txBody>
                <a:bodyPr rtlCol="0" anchor="ctr"/>
                <a:lstStyle/>
                <a:p>
                  <a:endParaRPr lang="en-US"/>
                </a:p>
              </p:txBody>
            </p:sp>
            <p:sp>
              <p:nvSpPr>
                <p:cNvPr id="55" name="Freeform 200">
                  <a:extLst>
                    <a:ext uri="{FF2B5EF4-FFF2-40B4-BE49-F238E27FC236}">
                      <a16:creationId xmlns:a16="http://schemas.microsoft.com/office/drawing/2014/main" id="{2AD9808A-413F-6E03-8DE5-938B8D3D1286}"/>
                    </a:ext>
                  </a:extLst>
                </p:cNvPr>
                <p:cNvSpPr/>
                <p:nvPr/>
              </p:nvSpPr>
              <p:spPr>
                <a:xfrm rot="-5377200">
                  <a:off x="2226476" y="5279150"/>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31" name="Graphic 6">
                <a:extLst>
                  <a:ext uri="{FF2B5EF4-FFF2-40B4-BE49-F238E27FC236}">
                    <a16:creationId xmlns:a16="http://schemas.microsoft.com/office/drawing/2014/main" id="{CD07D34D-A2C6-80BC-C4F5-A890D4791F47}"/>
                  </a:ext>
                </a:extLst>
              </p:cNvPr>
              <p:cNvGrpSpPr/>
              <p:nvPr/>
            </p:nvGrpSpPr>
            <p:grpSpPr>
              <a:xfrm>
                <a:off x="1369183" y="5526153"/>
                <a:ext cx="1016301" cy="146244"/>
                <a:chOff x="1369183" y="5526153"/>
                <a:chExt cx="1016301" cy="146244"/>
              </a:xfrm>
              <a:solidFill>
                <a:srgbClr val="BFD4F8"/>
              </a:solidFill>
            </p:grpSpPr>
            <p:sp>
              <p:nvSpPr>
                <p:cNvPr id="48" name="Freeform 202">
                  <a:extLst>
                    <a:ext uri="{FF2B5EF4-FFF2-40B4-BE49-F238E27FC236}">
                      <a16:creationId xmlns:a16="http://schemas.microsoft.com/office/drawing/2014/main" id="{F0471CD7-9B4F-BFF9-6725-B510B52CB937}"/>
                    </a:ext>
                  </a:extLst>
                </p:cNvPr>
                <p:cNvSpPr/>
                <p:nvPr/>
              </p:nvSpPr>
              <p:spPr>
                <a:xfrm rot="-5376000">
                  <a:off x="1390507" y="5505943"/>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9" name="Freeform 203">
                  <a:extLst>
                    <a:ext uri="{FF2B5EF4-FFF2-40B4-BE49-F238E27FC236}">
                      <a16:creationId xmlns:a16="http://schemas.microsoft.com/office/drawing/2014/main" id="{F69705E5-AABE-2B96-D602-ADDA435324CC}"/>
                    </a:ext>
                  </a:extLst>
                </p:cNvPr>
                <p:cNvSpPr/>
                <p:nvPr/>
              </p:nvSpPr>
              <p:spPr>
                <a:xfrm rot="-5375400">
                  <a:off x="1668779" y="5507936"/>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0" name="Freeform 204">
                  <a:extLst>
                    <a:ext uri="{FF2B5EF4-FFF2-40B4-BE49-F238E27FC236}">
                      <a16:creationId xmlns:a16="http://schemas.microsoft.com/office/drawing/2014/main" id="{B7F6AD2A-6DA0-7AB1-36FF-1CCAB4A7DB7F}"/>
                    </a:ext>
                  </a:extLst>
                </p:cNvPr>
                <p:cNvSpPr/>
                <p:nvPr/>
              </p:nvSpPr>
              <p:spPr>
                <a:xfrm>
                  <a:off x="1925687" y="5529921"/>
                  <a:ext cx="181817" cy="140653"/>
                </a:xfrm>
                <a:custGeom>
                  <a:avLst/>
                  <a:gdLst>
                    <a:gd name="connsiteX0" fmla="*/ 181043 w 181817"/>
                    <a:gd name="connsiteY0" fmla="*/ 140653 h 140653"/>
                    <a:gd name="connsiteX1" fmla="*/ 0 w 181817"/>
                    <a:gd name="connsiteY1" fmla="*/ 139492 h 140653"/>
                    <a:gd name="connsiteX2" fmla="*/ 903 w 181817"/>
                    <a:gd name="connsiteY2" fmla="*/ 0 h 140653"/>
                    <a:gd name="connsiteX3" fmla="*/ 181817 w 181817"/>
                    <a:gd name="connsiteY3" fmla="*/ 1290 h 140653"/>
                    <a:gd name="connsiteX4" fmla="*/ 181043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1043" y="140653"/>
                      </a:moveTo>
                      <a:lnTo>
                        <a:pt x="0" y="139492"/>
                      </a:lnTo>
                      <a:lnTo>
                        <a:pt x="903" y="0"/>
                      </a:lnTo>
                      <a:lnTo>
                        <a:pt x="181817" y="1290"/>
                      </a:lnTo>
                      <a:lnTo>
                        <a:pt x="181043"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1" name="Freeform 205">
                  <a:extLst>
                    <a:ext uri="{FF2B5EF4-FFF2-40B4-BE49-F238E27FC236}">
                      <a16:creationId xmlns:a16="http://schemas.microsoft.com/office/drawing/2014/main" id="{1F48F380-1B64-D56B-30CD-B9F3BE4C23D8}"/>
                    </a:ext>
                  </a:extLst>
                </p:cNvPr>
                <p:cNvSpPr/>
                <p:nvPr/>
              </p:nvSpPr>
              <p:spPr>
                <a:xfrm rot="-5376600">
                  <a:off x="2224809" y="5511580"/>
                  <a:ext cx="139492" cy="180914"/>
                </a:xfrm>
                <a:custGeom>
                  <a:avLst/>
                  <a:gdLst>
                    <a:gd name="connsiteX0" fmla="*/ 0 w 139492"/>
                    <a:gd name="connsiteY0" fmla="*/ 0 h 180914"/>
                    <a:gd name="connsiteX1" fmla="*/ 139492 w 139492"/>
                    <a:gd name="connsiteY1" fmla="*/ 0 h 180914"/>
                    <a:gd name="connsiteX2" fmla="*/ 139492 w 139492"/>
                    <a:gd name="connsiteY2" fmla="*/ 180914 h 180914"/>
                    <a:gd name="connsiteX3" fmla="*/ 0 w 139492"/>
                    <a:gd name="connsiteY3" fmla="*/ 180914 h 180914"/>
                  </a:gdLst>
                  <a:ahLst/>
                  <a:cxnLst>
                    <a:cxn ang="0">
                      <a:pos x="connsiteX0" y="connsiteY0"/>
                    </a:cxn>
                    <a:cxn ang="0">
                      <a:pos x="connsiteX1" y="connsiteY1"/>
                    </a:cxn>
                    <a:cxn ang="0">
                      <a:pos x="connsiteX2" y="connsiteY2"/>
                    </a:cxn>
                    <a:cxn ang="0">
                      <a:pos x="connsiteX3" y="connsiteY3"/>
                    </a:cxn>
                  </a:cxnLst>
                  <a:rect l="l" t="t" r="r" b="b"/>
                  <a:pathLst>
                    <a:path w="139492" h="180914">
                      <a:moveTo>
                        <a:pt x="0" y="0"/>
                      </a:moveTo>
                      <a:lnTo>
                        <a:pt x="139492" y="0"/>
                      </a:lnTo>
                      <a:lnTo>
                        <a:pt x="139492" y="180914"/>
                      </a:lnTo>
                      <a:lnTo>
                        <a:pt x="0" y="180914"/>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32" name="Graphic 6">
                <a:extLst>
                  <a:ext uri="{FF2B5EF4-FFF2-40B4-BE49-F238E27FC236}">
                    <a16:creationId xmlns:a16="http://schemas.microsoft.com/office/drawing/2014/main" id="{F128069D-7CF9-E780-BFCD-1C7EA6948A8E}"/>
                  </a:ext>
                </a:extLst>
              </p:cNvPr>
              <p:cNvGrpSpPr/>
              <p:nvPr/>
            </p:nvGrpSpPr>
            <p:grpSpPr>
              <a:xfrm>
                <a:off x="1367718" y="5758708"/>
                <a:ext cx="1016562" cy="146281"/>
                <a:chOff x="1367718" y="5758708"/>
                <a:chExt cx="1016562" cy="146281"/>
              </a:xfrm>
            </p:grpSpPr>
            <p:sp>
              <p:nvSpPr>
                <p:cNvPr id="44" name="Freeform 207">
                  <a:extLst>
                    <a:ext uri="{FF2B5EF4-FFF2-40B4-BE49-F238E27FC236}">
                      <a16:creationId xmlns:a16="http://schemas.microsoft.com/office/drawing/2014/main" id="{FC352036-D00B-649D-C681-6D8943C843CF}"/>
                    </a:ext>
                  </a:extLst>
                </p:cNvPr>
                <p:cNvSpPr/>
                <p:nvPr/>
              </p:nvSpPr>
              <p:spPr>
                <a:xfrm>
                  <a:off x="1367718" y="5758708"/>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03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03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5" name="Freeform 208">
                  <a:extLst>
                    <a:ext uri="{FF2B5EF4-FFF2-40B4-BE49-F238E27FC236}">
                      <a16:creationId xmlns:a16="http://schemas.microsoft.com/office/drawing/2014/main" id="{DCB5EE0A-0545-8E3C-65AE-BA01D87E4E5C}"/>
                    </a:ext>
                  </a:extLst>
                </p:cNvPr>
                <p:cNvSpPr/>
                <p:nvPr/>
              </p:nvSpPr>
              <p:spPr>
                <a:xfrm>
                  <a:off x="1645799" y="5760515"/>
                  <a:ext cx="182075" cy="140653"/>
                </a:xfrm>
                <a:custGeom>
                  <a:avLst/>
                  <a:gdLst>
                    <a:gd name="connsiteX0" fmla="*/ 181172 w 182075"/>
                    <a:gd name="connsiteY0" fmla="*/ 140654 h 140653"/>
                    <a:gd name="connsiteX1" fmla="*/ 0 w 182075"/>
                    <a:gd name="connsiteY1" fmla="*/ 139363 h 140653"/>
                    <a:gd name="connsiteX2" fmla="*/ 1032 w 182075"/>
                    <a:gd name="connsiteY2" fmla="*/ 0 h 140653"/>
                    <a:gd name="connsiteX3" fmla="*/ 182075 w 182075"/>
                    <a:gd name="connsiteY3" fmla="*/ 1161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1032" y="0"/>
                      </a:lnTo>
                      <a:lnTo>
                        <a:pt x="182075" y="1161"/>
                      </a:lnTo>
                      <a:lnTo>
                        <a:pt x="181172"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6" name="Freeform 209">
                  <a:extLst>
                    <a:ext uri="{FF2B5EF4-FFF2-40B4-BE49-F238E27FC236}">
                      <a16:creationId xmlns:a16="http://schemas.microsoft.com/office/drawing/2014/main" id="{8EF053B7-ED7E-E277-FDE6-4947E75E5CFB}"/>
                    </a:ext>
                  </a:extLst>
                </p:cNvPr>
                <p:cNvSpPr/>
                <p:nvPr/>
              </p:nvSpPr>
              <p:spPr>
                <a:xfrm>
                  <a:off x="1924009" y="5762451"/>
                  <a:ext cx="181946" cy="140524"/>
                </a:xfrm>
                <a:custGeom>
                  <a:avLst/>
                  <a:gdLst>
                    <a:gd name="connsiteX0" fmla="*/ 181043 w 181946"/>
                    <a:gd name="connsiteY0" fmla="*/ 140524 h 140524"/>
                    <a:gd name="connsiteX1" fmla="*/ 0 w 181946"/>
                    <a:gd name="connsiteY1" fmla="*/ 139363 h 140524"/>
                    <a:gd name="connsiteX2" fmla="*/ 1032 w 181946"/>
                    <a:gd name="connsiteY2" fmla="*/ 0 h 140524"/>
                    <a:gd name="connsiteX3" fmla="*/ 181946 w 181946"/>
                    <a:gd name="connsiteY3" fmla="*/ 1290 h 140524"/>
                    <a:gd name="connsiteX4" fmla="*/ 181043 w 181946"/>
                    <a:gd name="connsiteY4" fmla="*/ 140524 h 1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524">
                      <a:moveTo>
                        <a:pt x="181043" y="140524"/>
                      </a:moveTo>
                      <a:lnTo>
                        <a:pt x="0" y="139363"/>
                      </a:lnTo>
                      <a:lnTo>
                        <a:pt x="1032" y="0"/>
                      </a:lnTo>
                      <a:lnTo>
                        <a:pt x="181946" y="1290"/>
                      </a:lnTo>
                      <a:lnTo>
                        <a:pt x="181043" y="14052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7" name="Freeform 210">
                  <a:extLst>
                    <a:ext uri="{FF2B5EF4-FFF2-40B4-BE49-F238E27FC236}">
                      <a16:creationId xmlns:a16="http://schemas.microsoft.com/office/drawing/2014/main" id="{0D898D1E-D93A-7736-D37B-25ED0A1C88C2}"/>
                    </a:ext>
                  </a:extLst>
                </p:cNvPr>
                <p:cNvSpPr/>
                <p:nvPr/>
              </p:nvSpPr>
              <p:spPr>
                <a:xfrm rot="-5376000">
                  <a:off x="2223528" y="5744092"/>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grpSp>
          <p:sp>
            <p:nvSpPr>
              <p:cNvPr id="33" name="Freeform 211">
                <a:extLst>
                  <a:ext uri="{FF2B5EF4-FFF2-40B4-BE49-F238E27FC236}">
                    <a16:creationId xmlns:a16="http://schemas.microsoft.com/office/drawing/2014/main" id="{BCB5D009-FC11-B4D8-4838-BE84A247BFF5}"/>
                  </a:ext>
                </a:extLst>
              </p:cNvPr>
              <p:cNvSpPr/>
              <p:nvPr/>
            </p:nvSpPr>
            <p:spPr>
              <a:xfrm rot="-5377800">
                <a:off x="2514454" y="5278573"/>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4" name="Freeform 212">
                <a:extLst>
                  <a:ext uri="{FF2B5EF4-FFF2-40B4-BE49-F238E27FC236}">
                    <a16:creationId xmlns:a16="http://schemas.microsoft.com/office/drawing/2014/main" id="{177E361E-7A9C-6154-85D0-4A0EA6D6C44D}"/>
                  </a:ext>
                </a:extLst>
              </p:cNvPr>
              <p:cNvSpPr/>
              <p:nvPr/>
            </p:nvSpPr>
            <p:spPr>
              <a:xfrm rot="-5376000">
                <a:off x="2512990" y="5510779"/>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5" name="Freeform 213">
                <a:extLst>
                  <a:ext uri="{FF2B5EF4-FFF2-40B4-BE49-F238E27FC236}">
                    <a16:creationId xmlns:a16="http://schemas.microsoft.com/office/drawing/2014/main" id="{56C3670A-1048-6AE4-04F1-DF2F5E4366CD}"/>
                  </a:ext>
                </a:extLst>
              </p:cNvPr>
              <p:cNvSpPr/>
              <p:nvPr/>
            </p:nvSpPr>
            <p:spPr>
              <a:xfrm>
                <a:off x="2490107" y="5763483"/>
                <a:ext cx="182075" cy="140653"/>
              </a:xfrm>
              <a:custGeom>
                <a:avLst/>
                <a:gdLst>
                  <a:gd name="connsiteX0" fmla="*/ 181172 w 182075"/>
                  <a:gd name="connsiteY0" fmla="*/ 140654 h 140653"/>
                  <a:gd name="connsiteX1" fmla="*/ 0 w 182075"/>
                  <a:gd name="connsiteY1" fmla="*/ 139363 h 140653"/>
                  <a:gd name="connsiteX2" fmla="*/ 774 w 182075"/>
                  <a:gd name="connsiteY2" fmla="*/ 0 h 140653"/>
                  <a:gd name="connsiteX3" fmla="*/ 182075 w 182075"/>
                  <a:gd name="connsiteY3" fmla="*/ 1162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774" y="0"/>
                    </a:lnTo>
                    <a:lnTo>
                      <a:pt x="182075" y="1162"/>
                    </a:lnTo>
                    <a:lnTo>
                      <a:pt x="181172" y="140654"/>
                    </a:lnTo>
                    <a:close/>
                  </a:path>
                </a:pathLst>
              </a:custGeom>
              <a:solidFill>
                <a:schemeClr val="accent6">
                  <a:lumMod val="60000"/>
                  <a:lumOff val="40000"/>
                </a:schemeClr>
              </a:solidFill>
              <a:ln w="12874" cap="flat">
                <a:noFill/>
                <a:prstDash val="solid"/>
                <a:miter/>
              </a:ln>
            </p:spPr>
            <p:txBody>
              <a:bodyPr rtlCol="0" anchor="ctr"/>
              <a:lstStyle/>
              <a:p>
                <a:endParaRPr lang="en-US"/>
              </a:p>
            </p:txBody>
          </p:sp>
          <p:grpSp>
            <p:nvGrpSpPr>
              <p:cNvPr id="36" name="Graphic 6">
                <a:extLst>
                  <a:ext uri="{FF2B5EF4-FFF2-40B4-BE49-F238E27FC236}">
                    <a16:creationId xmlns:a16="http://schemas.microsoft.com/office/drawing/2014/main" id="{46896D14-7C23-ED8B-04A0-CD1316AF3354}"/>
                  </a:ext>
                </a:extLst>
              </p:cNvPr>
              <p:cNvGrpSpPr/>
              <p:nvPr/>
            </p:nvGrpSpPr>
            <p:grpSpPr>
              <a:xfrm>
                <a:off x="1366557" y="6010852"/>
                <a:ext cx="1016676" cy="146493"/>
                <a:chOff x="1366557" y="6010852"/>
                <a:chExt cx="1016676" cy="146493"/>
              </a:xfrm>
              <a:solidFill>
                <a:srgbClr val="BFD4F8"/>
              </a:solidFill>
            </p:grpSpPr>
            <p:sp>
              <p:nvSpPr>
                <p:cNvPr id="40" name="Freeform 215">
                  <a:extLst>
                    <a:ext uri="{FF2B5EF4-FFF2-40B4-BE49-F238E27FC236}">
                      <a16:creationId xmlns:a16="http://schemas.microsoft.com/office/drawing/2014/main" id="{E0435BFE-0E93-71A8-1B7B-5A9CB41F3EC0}"/>
                    </a:ext>
                  </a:extLst>
                </p:cNvPr>
                <p:cNvSpPr/>
                <p:nvPr/>
              </p:nvSpPr>
              <p:spPr>
                <a:xfrm>
                  <a:off x="1366557" y="6010852"/>
                  <a:ext cx="182075" cy="140653"/>
                </a:xfrm>
                <a:custGeom>
                  <a:avLst/>
                  <a:gdLst>
                    <a:gd name="connsiteX0" fmla="*/ 181172 w 182075"/>
                    <a:gd name="connsiteY0" fmla="*/ 140653 h 140653"/>
                    <a:gd name="connsiteX1" fmla="*/ 0 w 182075"/>
                    <a:gd name="connsiteY1" fmla="*/ 139363 h 140653"/>
                    <a:gd name="connsiteX2" fmla="*/ 774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774"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1" name="Freeform 216">
                  <a:extLst>
                    <a:ext uri="{FF2B5EF4-FFF2-40B4-BE49-F238E27FC236}">
                      <a16:creationId xmlns:a16="http://schemas.microsoft.com/office/drawing/2014/main" id="{D8F89491-4788-055C-813E-E82D2C96A7D9}"/>
                    </a:ext>
                  </a:extLst>
                </p:cNvPr>
                <p:cNvSpPr/>
                <p:nvPr/>
              </p:nvSpPr>
              <p:spPr>
                <a:xfrm>
                  <a:off x="1644638" y="6012788"/>
                  <a:ext cx="182075" cy="140653"/>
                </a:xfrm>
                <a:custGeom>
                  <a:avLst/>
                  <a:gdLst>
                    <a:gd name="connsiteX0" fmla="*/ 181172 w 182075"/>
                    <a:gd name="connsiteY0" fmla="*/ 140653 h 140653"/>
                    <a:gd name="connsiteX1" fmla="*/ 0 w 182075"/>
                    <a:gd name="connsiteY1" fmla="*/ 139363 h 140653"/>
                    <a:gd name="connsiteX2" fmla="*/ 1161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1161"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2" name="Freeform 217">
                  <a:extLst>
                    <a:ext uri="{FF2B5EF4-FFF2-40B4-BE49-F238E27FC236}">
                      <a16:creationId xmlns:a16="http://schemas.microsoft.com/office/drawing/2014/main" id="{E73863B1-0445-35EF-315D-E895C00D4FDC}"/>
                    </a:ext>
                  </a:extLst>
                </p:cNvPr>
                <p:cNvSpPr/>
                <p:nvPr/>
              </p:nvSpPr>
              <p:spPr>
                <a:xfrm>
                  <a:off x="1922977" y="6014595"/>
                  <a:ext cx="181817" cy="140653"/>
                </a:xfrm>
                <a:custGeom>
                  <a:avLst/>
                  <a:gdLst>
                    <a:gd name="connsiteX0" fmla="*/ 180914 w 181817"/>
                    <a:gd name="connsiteY0" fmla="*/ 140653 h 140653"/>
                    <a:gd name="connsiteX1" fmla="*/ 0 w 181817"/>
                    <a:gd name="connsiteY1" fmla="*/ 139492 h 140653"/>
                    <a:gd name="connsiteX2" fmla="*/ 903 w 181817"/>
                    <a:gd name="connsiteY2" fmla="*/ 0 h 140653"/>
                    <a:gd name="connsiteX3" fmla="*/ 181817 w 181817"/>
                    <a:gd name="connsiteY3" fmla="*/ 1419 h 140653"/>
                    <a:gd name="connsiteX4" fmla="*/ 180914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0914" y="140653"/>
                      </a:moveTo>
                      <a:lnTo>
                        <a:pt x="0" y="139492"/>
                      </a:lnTo>
                      <a:lnTo>
                        <a:pt x="903" y="0"/>
                      </a:lnTo>
                      <a:lnTo>
                        <a:pt x="181817" y="1419"/>
                      </a:lnTo>
                      <a:lnTo>
                        <a:pt x="180914"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3" name="Freeform 218">
                  <a:extLst>
                    <a:ext uri="{FF2B5EF4-FFF2-40B4-BE49-F238E27FC236}">
                      <a16:creationId xmlns:a16="http://schemas.microsoft.com/office/drawing/2014/main" id="{69626309-A1C0-15E6-FBF3-2454850204F3}"/>
                    </a:ext>
                  </a:extLst>
                </p:cNvPr>
                <p:cNvSpPr/>
                <p:nvPr/>
              </p:nvSpPr>
              <p:spPr>
                <a:xfrm rot="-5376000">
                  <a:off x="2222481" y="5996449"/>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sp>
            <p:nvSpPr>
              <p:cNvPr id="37" name="Freeform 219">
                <a:extLst>
                  <a:ext uri="{FF2B5EF4-FFF2-40B4-BE49-F238E27FC236}">
                    <a16:creationId xmlns:a16="http://schemas.microsoft.com/office/drawing/2014/main" id="{0C583C69-9127-D101-394E-F46A251E1F48}"/>
                  </a:ext>
                </a:extLst>
              </p:cNvPr>
              <p:cNvSpPr/>
              <p:nvPr/>
            </p:nvSpPr>
            <p:spPr>
              <a:xfrm>
                <a:off x="2489075" y="6015756"/>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162"/>
                    </a:lnTo>
                    <a:lnTo>
                      <a:pt x="181043" y="140654"/>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8" name="Freeform 220">
                <a:extLst>
                  <a:ext uri="{FF2B5EF4-FFF2-40B4-BE49-F238E27FC236}">
                    <a16:creationId xmlns:a16="http://schemas.microsoft.com/office/drawing/2014/main" id="{8946269F-0E29-65A2-B543-5B21F59108B9}"/>
                  </a:ext>
                </a:extLst>
              </p:cNvPr>
              <p:cNvSpPr/>
              <p:nvPr/>
            </p:nvSpPr>
            <p:spPr>
              <a:xfrm>
                <a:off x="1250808" y="4903948"/>
                <a:ext cx="1537510" cy="217690"/>
              </a:xfrm>
              <a:custGeom>
                <a:avLst/>
                <a:gdLst>
                  <a:gd name="connsiteX0" fmla="*/ 0 w 1537510"/>
                  <a:gd name="connsiteY0" fmla="*/ 0 h 217690"/>
                  <a:gd name="connsiteX1" fmla="*/ 1537511 w 1537510"/>
                  <a:gd name="connsiteY1" fmla="*/ 0 h 217690"/>
                  <a:gd name="connsiteX2" fmla="*/ 1537511 w 1537510"/>
                  <a:gd name="connsiteY2" fmla="*/ 217690 h 217690"/>
                  <a:gd name="connsiteX3" fmla="*/ 0 w 1537510"/>
                  <a:gd name="connsiteY3" fmla="*/ 217690 h 217690"/>
                </a:gdLst>
                <a:ahLst/>
                <a:cxnLst>
                  <a:cxn ang="0">
                    <a:pos x="connsiteX0" y="connsiteY0"/>
                  </a:cxn>
                  <a:cxn ang="0">
                    <a:pos x="connsiteX1" y="connsiteY1"/>
                  </a:cxn>
                  <a:cxn ang="0">
                    <a:pos x="connsiteX2" y="connsiteY2"/>
                  </a:cxn>
                  <a:cxn ang="0">
                    <a:pos x="connsiteX3" y="connsiteY3"/>
                  </a:cxn>
                </a:cxnLst>
                <a:rect l="l" t="t" r="r" b="b"/>
                <a:pathLst>
                  <a:path w="1537510" h="217690">
                    <a:moveTo>
                      <a:pt x="0" y="0"/>
                    </a:moveTo>
                    <a:lnTo>
                      <a:pt x="1537511" y="0"/>
                    </a:lnTo>
                    <a:lnTo>
                      <a:pt x="1537511" y="217690"/>
                    </a:lnTo>
                    <a:lnTo>
                      <a:pt x="0" y="217690"/>
                    </a:lnTo>
                    <a:close/>
                  </a:path>
                </a:pathLst>
              </a:custGeom>
              <a:solidFill>
                <a:schemeClr val="accent1"/>
              </a:solidFill>
              <a:ln w="12874" cap="flat">
                <a:noFill/>
                <a:prstDash val="solid"/>
                <a:miter/>
              </a:ln>
            </p:spPr>
            <p:txBody>
              <a:bodyPr rtlCol="0" anchor="ctr"/>
              <a:lstStyle/>
              <a:p>
                <a:endParaRPr lang="en-US"/>
              </a:p>
            </p:txBody>
          </p:sp>
          <p:sp>
            <p:nvSpPr>
              <p:cNvPr id="39" name="Freeform 221">
                <a:extLst>
                  <a:ext uri="{FF2B5EF4-FFF2-40B4-BE49-F238E27FC236}">
                    <a16:creationId xmlns:a16="http://schemas.microsoft.com/office/drawing/2014/main" id="{FB198DB4-F480-4EE3-50C1-1955220AA5FF}"/>
                  </a:ext>
                </a:extLst>
              </p:cNvPr>
              <p:cNvSpPr/>
              <p:nvPr/>
            </p:nvSpPr>
            <p:spPr>
              <a:xfrm>
                <a:off x="1250808" y="5121638"/>
                <a:ext cx="1537510" cy="14839"/>
              </a:xfrm>
              <a:custGeom>
                <a:avLst/>
                <a:gdLst>
                  <a:gd name="connsiteX0" fmla="*/ 0 w 1537510"/>
                  <a:gd name="connsiteY0" fmla="*/ 0 h 14839"/>
                  <a:gd name="connsiteX1" fmla="*/ 1537511 w 1537510"/>
                  <a:gd name="connsiteY1" fmla="*/ 0 h 14839"/>
                  <a:gd name="connsiteX2" fmla="*/ 1537511 w 1537510"/>
                  <a:gd name="connsiteY2" fmla="*/ 14840 h 14839"/>
                  <a:gd name="connsiteX3" fmla="*/ 0 w 1537510"/>
                  <a:gd name="connsiteY3" fmla="*/ 14840 h 14839"/>
                </a:gdLst>
                <a:ahLst/>
                <a:cxnLst>
                  <a:cxn ang="0">
                    <a:pos x="connsiteX0" y="connsiteY0"/>
                  </a:cxn>
                  <a:cxn ang="0">
                    <a:pos x="connsiteX1" y="connsiteY1"/>
                  </a:cxn>
                  <a:cxn ang="0">
                    <a:pos x="connsiteX2" y="connsiteY2"/>
                  </a:cxn>
                  <a:cxn ang="0">
                    <a:pos x="connsiteX3" y="connsiteY3"/>
                  </a:cxn>
                </a:cxnLst>
                <a:rect l="l" t="t" r="r" b="b"/>
                <a:pathLst>
                  <a:path w="1537510" h="14839">
                    <a:moveTo>
                      <a:pt x="0" y="0"/>
                    </a:moveTo>
                    <a:lnTo>
                      <a:pt x="1537511" y="0"/>
                    </a:lnTo>
                    <a:lnTo>
                      <a:pt x="1537511" y="14840"/>
                    </a:lnTo>
                    <a:lnTo>
                      <a:pt x="0" y="14840"/>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16" name="Graphic 6">
              <a:extLst>
                <a:ext uri="{FF2B5EF4-FFF2-40B4-BE49-F238E27FC236}">
                  <a16:creationId xmlns:a16="http://schemas.microsoft.com/office/drawing/2014/main" id="{BD288D81-4510-70C1-53FF-F70AB5607478}"/>
                </a:ext>
              </a:extLst>
            </p:cNvPr>
            <p:cNvGrpSpPr/>
            <p:nvPr/>
          </p:nvGrpSpPr>
          <p:grpSpPr>
            <a:xfrm>
              <a:off x="1340749" y="5384622"/>
              <a:ext cx="413122" cy="1113742"/>
              <a:chOff x="1340749" y="5384622"/>
              <a:chExt cx="413122" cy="1113742"/>
            </a:xfrm>
          </p:grpSpPr>
          <p:sp>
            <p:nvSpPr>
              <p:cNvPr id="17" name="Freeform 223">
                <a:extLst>
                  <a:ext uri="{FF2B5EF4-FFF2-40B4-BE49-F238E27FC236}">
                    <a16:creationId xmlns:a16="http://schemas.microsoft.com/office/drawing/2014/main" id="{5F0EBBF7-100B-8C2C-3F4E-DAA836EF37D8}"/>
                  </a:ext>
                </a:extLst>
              </p:cNvPr>
              <p:cNvSpPr/>
              <p:nvPr/>
            </p:nvSpPr>
            <p:spPr>
              <a:xfrm>
                <a:off x="1460712" y="5878040"/>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20 h 620324"/>
                  <a:gd name="connsiteX7" fmla="*/ 45595 w 83016"/>
                  <a:gd name="connsiteY7" fmla="*/ 543804 h 620324"/>
                  <a:gd name="connsiteX8" fmla="*/ 52047 w 83016"/>
                  <a:gd name="connsiteY8" fmla="*/ 462896 h 620324"/>
                  <a:gd name="connsiteX9" fmla="*/ 64563 w 83016"/>
                  <a:gd name="connsiteY9" fmla="*/ 353987 h 620324"/>
                  <a:gd name="connsiteX10" fmla="*/ 75016 w 83016"/>
                  <a:gd name="connsiteY10" fmla="*/ 185202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054" y="65969"/>
                      <a:pt x="12044" y="161846"/>
                    </a:cubicBezTo>
                    <a:cubicBezTo>
                      <a:pt x="26109"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20"/>
                    </a:cubicBezTo>
                    <a:cubicBezTo>
                      <a:pt x="45465" y="571032"/>
                      <a:pt x="45595" y="543804"/>
                      <a:pt x="45595" y="543804"/>
                    </a:cubicBezTo>
                    <a:cubicBezTo>
                      <a:pt x="47143" y="512705"/>
                      <a:pt x="52047" y="462896"/>
                      <a:pt x="52047" y="462896"/>
                    </a:cubicBezTo>
                    <a:cubicBezTo>
                      <a:pt x="52047" y="462896"/>
                      <a:pt x="53853" y="422894"/>
                      <a:pt x="64563" y="353987"/>
                    </a:cubicBezTo>
                    <a:cubicBezTo>
                      <a:pt x="75403" y="285079"/>
                      <a:pt x="77854" y="211656"/>
                      <a:pt x="75016" y="185202"/>
                    </a:cubicBezTo>
                    <a:cubicBezTo>
                      <a:pt x="72177" y="158620"/>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18" name="Freeform 224">
                <a:extLst>
                  <a:ext uri="{FF2B5EF4-FFF2-40B4-BE49-F238E27FC236}">
                    <a16:creationId xmlns:a16="http://schemas.microsoft.com/office/drawing/2014/main" id="{3EFC753C-C10B-92DC-F46C-DACA144DD44F}"/>
                  </a:ext>
                </a:extLst>
              </p:cNvPr>
              <p:cNvSpPr/>
              <p:nvPr/>
            </p:nvSpPr>
            <p:spPr>
              <a:xfrm>
                <a:off x="1488112" y="6443723"/>
                <a:ext cx="52329" cy="54513"/>
              </a:xfrm>
              <a:custGeom>
                <a:avLst/>
                <a:gdLst>
                  <a:gd name="connsiteX0" fmla="*/ 129 w 52329"/>
                  <a:gd name="connsiteY0" fmla="*/ 34383 h 54513"/>
                  <a:gd name="connsiteX1" fmla="*/ 6839 w 52329"/>
                  <a:gd name="connsiteY1" fmla="*/ 39674 h 54513"/>
                  <a:gd name="connsiteX2" fmla="*/ 28647 w 52329"/>
                  <a:gd name="connsiteY2" fmla="*/ 21866 h 54513"/>
                  <a:gd name="connsiteX3" fmla="*/ 20517 w 52329"/>
                  <a:gd name="connsiteY3" fmla="*/ 16060 h 54513"/>
                  <a:gd name="connsiteX4" fmla="*/ 29034 w 52329"/>
                  <a:gd name="connsiteY4" fmla="*/ 4575 h 54513"/>
                  <a:gd name="connsiteX5" fmla="*/ 50971 w 52329"/>
                  <a:gd name="connsiteY5" fmla="*/ 2123 h 54513"/>
                  <a:gd name="connsiteX6" fmla="*/ 46196 w 52329"/>
                  <a:gd name="connsiteY6" fmla="*/ 24576 h 54513"/>
                  <a:gd name="connsiteX7" fmla="*/ 2194 w 52329"/>
                  <a:gd name="connsiteY7" fmla="*/ 54513 h 54513"/>
                  <a:gd name="connsiteX8" fmla="*/ 0 w 52329"/>
                  <a:gd name="connsiteY8" fmla="*/ 34383 h 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513">
                    <a:moveTo>
                      <a:pt x="129" y="34383"/>
                    </a:moveTo>
                    <a:cubicBezTo>
                      <a:pt x="903" y="36190"/>
                      <a:pt x="2581" y="38642"/>
                      <a:pt x="6839" y="39674"/>
                    </a:cubicBezTo>
                    <a:cubicBezTo>
                      <a:pt x="13807" y="41609"/>
                      <a:pt x="24647" y="30641"/>
                      <a:pt x="28647" y="21866"/>
                    </a:cubicBezTo>
                    <a:cubicBezTo>
                      <a:pt x="31873" y="14640"/>
                      <a:pt x="23227" y="16060"/>
                      <a:pt x="20517" y="16060"/>
                    </a:cubicBezTo>
                    <a:cubicBezTo>
                      <a:pt x="22453" y="10769"/>
                      <a:pt x="25550" y="7027"/>
                      <a:pt x="29034" y="4575"/>
                    </a:cubicBezTo>
                    <a:cubicBezTo>
                      <a:pt x="34583" y="704"/>
                      <a:pt x="47229" y="-2135"/>
                      <a:pt x="50971" y="2123"/>
                    </a:cubicBezTo>
                    <a:cubicBezTo>
                      <a:pt x="54842" y="6382"/>
                      <a:pt x="49551" y="21221"/>
                      <a:pt x="46196" y="24576"/>
                    </a:cubicBezTo>
                    <a:cubicBezTo>
                      <a:pt x="34196" y="36577"/>
                      <a:pt x="17808" y="47287"/>
                      <a:pt x="2194" y="54513"/>
                    </a:cubicBezTo>
                    <a:cubicBezTo>
                      <a:pt x="1419" y="47803"/>
                      <a:pt x="774" y="41093"/>
                      <a:pt x="0" y="34383"/>
                    </a:cubicBezTo>
                    <a:close/>
                  </a:path>
                </a:pathLst>
              </a:custGeom>
              <a:solidFill>
                <a:schemeClr val="tx1"/>
              </a:solidFill>
              <a:ln w="12874" cap="flat">
                <a:noFill/>
                <a:prstDash val="solid"/>
                <a:miter/>
              </a:ln>
            </p:spPr>
            <p:txBody>
              <a:bodyPr rtlCol="0" anchor="ctr"/>
              <a:lstStyle/>
              <a:p>
                <a:endParaRPr lang="en-US"/>
              </a:p>
            </p:txBody>
          </p:sp>
          <p:sp>
            <p:nvSpPr>
              <p:cNvPr id="19" name="Freeform 225">
                <a:extLst>
                  <a:ext uri="{FF2B5EF4-FFF2-40B4-BE49-F238E27FC236}">
                    <a16:creationId xmlns:a16="http://schemas.microsoft.com/office/drawing/2014/main" id="{5356AC35-E2E6-E815-E1EC-E04BEE80134D}"/>
                  </a:ext>
                </a:extLst>
              </p:cNvPr>
              <p:cNvSpPr/>
              <p:nvPr/>
            </p:nvSpPr>
            <p:spPr>
              <a:xfrm>
                <a:off x="1340749" y="5671736"/>
                <a:ext cx="67528" cy="235239"/>
              </a:xfrm>
              <a:custGeom>
                <a:avLst/>
                <a:gdLst>
                  <a:gd name="connsiteX0" fmla="*/ 25421 w 67528"/>
                  <a:gd name="connsiteY0" fmla="*/ 0 h 235239"/>
                  <a:gd name="connsiteX1" fmla="*/ 0 w 67528"/>
                  <a:gd name="connsiteY1" fmla="*/ 109942 h 235239"/>
                  <a:gd name="connsiteX2" fmla="*/ 57810 w 67528"/>
                  <a:gd name="connsiteY2" fmla="*/ 235240 h 235239"/>
                  <a:gd name="connsiteX3" fmla="*/ 25421 w 67528"/>
                  <a:gd name="connsiteY3" fmla="*/ 0 h 235239"/>
                </a:gdLst>
                <a:ahLst/>
                <a:cxnLst>
                  <a:cxn ang="0">
                    <a:pos x="connsiteX0" y="connsiteY0"/>
                  </a:cxn>
                  <a:cxn ang="0">
                    <a:pos x="connsiteX1" y="connsiteY1"/>
                  </a:cxn>
                  <a:cxn ang="0">
                    <a:pos x="connsiteX2" y="connsiteY2"/>
                  </a:cxn>
                  <a:cxn ang="0">
                    <a:pos x="connsiteX3" y="connsiteY3"/>
                  </a:cxn>
                </a:cxnLst>
                <a:rect l="l" t="t" r="r" b="b"/>
                <a:pathLst>
                  <a:path w="67528" h="235239">
                    <a:moveTo>
                      <a:pt x="25421" y="0"/>
                    </a:moveTo>
                    <a:lnTo>
                      <a:pt x="0" y="109942"/>
                    </a:lnTo>
                    <a:lnTo>
                      <a:pt x="57810" y="235240"/>
                    </a:lnTo>
                    <a:cubicBezTo>
                      <a:pt x="57810" y="235240"/>
                      <a:pt x="94457" y="34583"/>
                      <a:pt x="25421" y="0"/>
                    </a:cubicBezTo>
                    <a:close/>
                  </a:path>
                </a:pathLst>
              </a:custGeom>
              <a:solidFill>
                <a:schemeClr val="accent5"/>
              </a:solidFill>
              <a:ln w="12874" cap="flat">
                <a:noFill/>
                <a:prstDash val="solid"/>
                <a:miter/>
              </a:ln>
            </p:spPr>
            <p:txBody>
              <a:bodyPr rtlCol="0" anchor="ctr"/>
              <a:lstStyle/>
              <a:p>
                <a:endParaRPr lang="en-US"/>
              </a:p>
            </p:txBody>
          </p:sp>
          <p:sp>
            <p:nvSpPr>
              <p:cNvPr id="20" name="Freeform 226">
                <a:extLst>
                  <a:ext uri="{FF2B5EF4-FFF2-40B4-BE49-F238E27FC236}">
                    <a16:creationId xmlns:a16="http://schemas.microsoft.com/office/drawing/2014/main" id="{52CAE687-D580-BE84-19A4-0574717B5226}"/>
                  </a:ext>
                </a:extLst>
              </p:cNvPr>
              <p:cNvSpPr/>
              <p:nvPr/>
            </p:nvSpPr>
            <p:spPr>
              <a:xfrm>
                <a:off x="1689963" y="5384622"/>
                <a:ext cx="63908" cy="89714"/>
              </a:xfrm>
              <a:custGeom>
                <a:avLst/>
                <a:gdLst>
                  <a:gd name="connsiteX0" fmla="*/ 6032 w 63908"/>
                  <a:gd name="connsiteY0" fmla="*/ 57681 h 89714"/>
                  <a:gd name="connsiteX1" fmla="*/ 16872 w 63908"/>
                  <a:gd name="connsiteY1" fmla="*/ 23356 h 89714"/>
                  <a:gd name="connsiteX2" fmla="*/ 17259 w 63908"/>
                  <a:gd name="connsiteY2" fmla="*/ 37680 h 89714"/>
                  <a:gd name="connsiteX3" fmla="*/ 36228 w 63908"/>
                  <a:gd name="connsiteY3" fmla="*/ 0 h 89714"/>
                  <a:gd name="connsiteX4" fmla="*/ 32614 w 63908"/>
                  <a:gd name="connsiteY4" fmla="*/ 33292 h 89714"/>
                  <a:gd name="connsiteX5" fmla="*/ 49132 w 63908"/>
                  <a:gd name="connsiteY5" fmla="*/ 1419 h 89714"/>
                  <a:gd name="connsiteX6" fmla="*/ 39583 w 63908"/>
                  <a:gd name="connsiteY6" fmla="*/ 33679 h 89714"/>
                  <a:gd name="connsiteX7" fmla="*/ 59326 w 63908"/>
                  <a:gd name="connsiteY7" fmla="*/ 9033 h 89714"/>
                  <a:gd name="connsiteX8" fmla="*/ 46680 w 63908"/>
                  <a:gd name="connsiteY8" fmla="*/ 34583 h 89714"/>
                  <a:gd name="connsiteX9" fmla="*/ 63326 w 63908"/>
                  <a:gd name="connsiteY9" fmla="*/ 20001 h 89714"/>
                  <a:gd name="connsiteX10" fmla="*/ 39196 w 63908"/>
                  <a:gd name="connsiteY10" fmla="*/ 58197 h 89714"/>
                  <a:gd name="connsiteX11" fmla="*/ 15581 w 63908"/>
                  <a:gd name="connsiteY11" fmla="*/ 84134 h 89714"/>
                  <a:gd name="connsiteX12" fmla="*/ 613 w 63908"/>
                  <a:gd name="connsiteY12" fmla="*/ 75359 h 89714"/>
                  <a:gd name="connsiteX13" fmla="*/ 6032 w 63908"/>
                  <a:gd name="connsiteY13" fmla="*/ 57423 h 8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908" h="89714">
                    <a:moveTo>
                      <a:pt x="6032" y="57681"/>
                    </a:moveTo>
                    <a:cubicBezTo>
                      <a:pt x="7065" y="48261"/>
                      <a:pt x="11065" y="24130"/>
                      <a:pt x="16872" y="23356"/>
                    </a:cubicBezTo>
                    <a:cubicBezTo>
                      <a:pt x="22678" y="22582"/>
                      <a:pt x="13000" y="36776"/>
                      <a:pt x="17259" y="37680"/>
                    </a:cubicBezTo>
                    <a:cubicBezTo>
                      <a:pt x="21517" y="38583"/>
                      <a:pt x="32227" y="13162"/>
                      <a:pt x="36228" y="0"/>
                    </a:cubicBezTo>
                    <a:cubicBezTo>
                      <a:pt x="42809" y="7355"/>
                      <a:pt x="34550" y="25034"/>
                      <a:pt x="32614" y="33292"/>
                    </a:cubicBezTo>
                    <a:cubicBezTo>
                      <a:pt x="37518" y="22324"/>
                      <a:pt x="42292" y="10968"/>
                      <a:pt x="49132" y="1419"/>
                    </a:cubicBezTo>
                    <a:cubicBezTo>
                      <a:pt x="50164" y="11742"/>
                      <a:pt x="43970" y="24518"/>
                      <a:pt x="39583" y="33679"/>
                    </a:cubicBezTo>
                    <a:cubicBezTo>
                      <a:pt x="46293" y="25163"/>
                      <a:pt x="49777" y="14968"/>
                      <a:pt x="59326" y="9033"/>
                    </a:cubicBezTo>
                    <a:cubicBezTo>
                      <a:pt x="56100" y="18066"/>
                      <a:pt x="50422" y="25808"/>
                      <a:pt x="46680" y="34583"/>
                    </a:cubicBezTo>
                    <a:cubicBezTo>
                      <a:pt x="51841" y="30970"/>
                      <a:pt x="59197" y="18194"/>
                      <a:pt x="63326" y="20001"/>
                    </a:cubicBezTo>
                    <a:cubicBezTo>
                      <a:pt x="67455" y="21937"/>
                      <a:pt x="48615" y="45035"/>
                      <a:pt x="39196" y="58197"/>
                    </a:cubicBezTo>
                    <a:cubicBezTo>
                      <a:pt x="29776" y="71359"/>
                      <a:pt x="26421" y="79231"/>
                      <a:pt x="15581" y="84134"/>
                    </a:cubicBezTo>
                    <a:cubicBezTo>
                      <a:pt x="8226" y="94844"/>
                      <a:pt x="6677" y="89166"/>
                      <a:pt x="613" y="75359"/>
                    </a:cubicBezTo>
                    <a:cubicBezTo>
                      <a:pt x="-2097" y="69294"/>
                      <a:pt x="5000" y="66972"/>
                      <a:pt x="6032" y="57423"/>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1" name="Freeform 227">
                <a:extLst>
                  <a:ext uri="{FF2B5EF4-FFF2-40B4-BE49-F238E27FC236}">
                    <a16:creationId xmlns:a16="http://schemas.microsoft.com/office/drawing/2014/main" id="{BEDFD4D3-3E3F-8DD1-5127-69B7E9173C32}"/>
                  </a:ext>
                </a:extLst>
              </p:cNvPr>
              <p:cNvSpPr/>
              <p:nvPr/>
            </p:nvSpPr>
            <p:spPr>
              <a:xfrm>
                <a:off x="1418547" y="5460952"/>
                <a:ext cx="104882" cy="177233"/>
              </a:xfrm>
              <a:custGeom>
                <a:avLst/>
                <a:gdLst>
                  <a:gd name="connsiteX0" fmla="*/ 22337 w 104882"/>
                  <a:gd name="connsiteY0" fmla="*/ 111165 h 177233"/>
                  <a:gd name="connsiteX1" fmla="*/ 24789 w 104882"/>
                  <a:gd name="connsiteY1" fmla="*/ 177234 h 177233"/>
                  <a:gd name="connsiteX2" fmla="*/ 93696 w 104882"/>
                  <a:gd name="connsiteY2" fmla="*/ 155297 h 177233"/>
                  <a:gd name="connsiteX3" fmla="*/ 74211 w 104882"/>
                  <a:gd name="connsiteY3" fmla="*/ 121101 h 177233"/>
                  <a:gd name="connsiteX4" fmla="*/ 102858 w 104882"/>
                  <a:gd name="connsiteY4" fmla="*/ 113617 h 177233"/>
                  <a:gd name="connsiteX5" fmla="*/ 84663 w 104882"/>
                  <a:gd name="connsiteY5" fmla="*/ 23418 h 177233"/>
                  <a:gd name="connsiteX6" fmla="*/ 3497 w 104882"/>
                  <a:gd name="connsiteY6" fmla="*/ 31290 h 177233"/>
                  <a:gd name="connsiteX7" fmla="*/ 22337 w 104882"/>
                  <a:gd name="connsiteY7" fmla="*/ 111294 h 17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82" h="177233">
                    <a:moveTo>
                      <a:pt x="22337" y="111165"/>
                    </a:moveTo>
                    <a:cubicBezTo>
                      <a:pt x="22337" y="111165"/>
                      <a:pt x="36402" y="150264"/>
                      <a:pt x="24789" y="177234"/>
                    </a:cubicBezTo>
                    <a:cubicBezTo>
                      <a:pt x="24789" y="177234"/>
                      <a:pt x="78856" y="173362"/>
                      <a:pt x="93696" y="155297"/>
                    </a:cubicBezTo>
                    <a:lnTo>
                      <a:pt x="74211" y="121101"/>
                    </a:lnTo>
                    <a:cubicBezTo>
                      <a:pt x="74211" y="121101"/>
                      <a:pt x="97180" y="125618"/>
                      <a:pt x="102858" y="113617"/>
                    </a:cubicBezTo>
                    <a:cubicBezTo>
                      <a:pt x="108536" y="101616"/>
                      <a:pt x="102213" y="48452"/>
                      <a:pt x="84663" y="23418"/>
                    </a:cubicBezTo>
                    <a:cubicBezTo>
                      <a:pt x="67114" y="-1616"/>
                      <a:pt x="17691" y="-16455"/>
                      <a:pt x="3497" y="31290"/>
                    </a:cubicBezTo>
                    <a:cubicBezTo>
                      <a:pt x="-10568" y="79034"/>
                      <a:pt x="22337" y="111294"/>
                      <a:pt x="22337" y="111294"/>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2" name="Freeform 228">
                <a:extLst>
                  <a:ext uri="{FF2B5EF4-FFF2-40B4-BE49-F238E27FC236}">
                    <a16:creationId xmlns:a16="http://schemas.microsoft.com/office/drawing/2014/main" id="{0D3D1E18-416B-3F7F-2268-90DC7B155C49}"/>
                  </a:ext>
                </a:extLst>
              </p:cNvPr>
              <p:cNvSpPr/>
              <p:nvPr/>
            </p:nvSpPr>
            <p:spPr>
              <a:xfrm>
                <a:off x="1360010" y="5604057"/>
                <a:ext cx="194422" cy="309119"/>
              </a:xfrm>
              <a:custGeom>
                <a:avLst/>
                <a:gdLst>
                  <a:gd name="connsiteX0" fmla="*/ 180622 w 194422"/>
                  <a:gd name="connsiteY0" fmla="*/ 28063 h 309119"/>
                  <a:gd name="connsiteX1" fmla="*/ 155846 w 194422"/>
                  <a:gd name="connsiteY1" fmla="*/ 6771 h 309119"/>
                  <a:gd name="connsiteX2" fmla="*/ 92100 w 194422"/>
                  <a:gd name="connsiteY2" fmla="*/ 835 h 309119"/>
                  <a:gd name="connsiteX3" fmla="*/ 21645 w 194422"/>
                  <a:gd name="connsiteY3" fmla="*/ 31160 h 309119"/>
                  <a:gd name="connsiteX4" fmla="*/ 2676 w 194422"/>
                  <a:gd name="connsiteY4" fmla="*/ 123036 h 309119"/>
                  <a:gd name="connsiteX5" fmla="*/ 23064 w 194422"/>
                  <a:gd name="connsiteY5" fmla="*/ 219687 h 309119"/>
                  <a:gd name="connsiteX6" fmla="*/ 10934 w 194422"/>
                  <a:gd name="connsiteY6" fmla="*/ 306660 h 309119"/>
                  <a:gd name="connsiteX7" fmla="*/ 163718 w 194422"/>
                  <a:gd name="connsiteY7" fmla="*/ 271819 h 309119"/>
                  <a:gd name="connsiteX8" fmla="*/ 187590 w 194422"/>
                  <a:gd name="connsiteY8" fmla="*/ 140328 h 309119"/>
                  <a:gd name="connsiteX9" fmla="*/ 183203 w 194422"/>
                  <a:gd name="connsiteY9" fmla="*/ 33354 h 309119"/>
                  <a:gd name="connsiteX10" fmla="*/ 180622 w 194422"/>
                  <a:gd name="connsiteY10" fmla="*/ 28063 h 30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22" h="309119">
                    <a:moveTo>
                      <a:pt x="180622" y="28063"/>
                    </a:moveTo>
                    <a:cubicBezTo>
                      <a:pt x="175331" y="17869"/>
                      <a:pt x="167718" y="9481"/>
                      <a:pt x="155846" y="6771"/>
                    </a:cubicBezTo>
                    <a:cubicBezTo>
                      <a:pt x="137264" y="2513"/>
                      <a:pt x="111327" y="-1874"/>
                      <a:pt x="92100" y="835"/>
                    </a:cubicBezTo>
                    <a:cubicBezTo>
                      <a:pt x="51066" y="6384"/>
                      <a:pt x="21645" y="31160"/>
                      <a:pt x="21645" y="31160"/>
                    </a:cubicBezTo>
                    <a:cubicBezTo>
                      <a:pt x="21645" y="31160"/>
                      <a:pt x="-9067" y="72324"/>
                      <a:pt x="2676" y="123036"/>
                    </a:cubicBezTo>
                    <a:cubicBezTo>
                      <a:pt x="14289" y="173749"/>
                      <a:pt x="25645" y="201880"/>
                      <a:pt x="23064" y="219687"/>
                    </a:cubicBezTo>
                    <a:cubicBezTo>
                      <a:pt x="20483" y="237495"/>
                      <a:pt x="18935" y="287562"/>
                      <a:pt x="10934" y="306660"/>
                    </a:cubicBezTo>
                    <a:cubicBezTo>
                      <a:pt x="10934" y="306660"/>
                      <a:pt x="190300" y="322919"/>
                      <a:pt x="163718" y="271819"/>
                    </a:cubicBezTo>
                    <a:cubicBezTo>
                      <a:pt x="137264" y="220849"/>
                      <a:pt x="171847" y="201880"/>
                      <a:pt x="187590" y="140328"/>
                    </a:cubicBezTo>
                    <a:cubicBezTo>
                      <a:pt x="196494" y="105358"/>
                      <a:pt x="198300" y="67807"/>
                      <a:pt x="183203" y="33354"/>
                    </a:cubicBezTo>
                    <a:cubicBezTo>
                      <a:pt x="182428" y="31547"/>
                      <a:pt x="181525" y="29741"/>
                      <a:pt x="180622" y="28063"/>
                    </a:cubicBezTo>
                    <a:close/>
                  </a:path>
                </a:pathLst>
              </a:custGeom>
              <a:solidFill>
                <a:schemeClr val="accent5">
                  <a:lumMod val="90000"/>
                </a:schemeClr>
              </a:solidFill>
              <a:ln w="12874" cap="flat">
                <a:noFill/>
                <a:prstDash val="solid"/>
                <a:miter/>
              </a:ln>
            </p:spPr>
            <p:txBody>
              <a:bodyPr rtlCol="0" anchor="ctr"/>
              <a:lstStyle/>
              <a:p>
                <a:endParaRPr lang="en-US"/>
              </a:p>
            </p:txBody>
          </p:sp>
          <p:sp>
            <p:nvSpPr>
              <p:cNvPr id="23" name="Freeform 229">
                <a:extLst>
                  <a:ext uri="{FF2B5EF4-FFF2-40B4-BE49-F238E27FC236}">
                    <a16:creationId xmlns:a16="http://schemas.microsoft.com/office/drawing/2014/main" id="{5D04EB3A-467E-F775-E924-31F5B4807760}"/>
                  </a:ext>
                </a:extLst>
              </p:cNvPr>
              <p:cNvSpPr/>
              <p:nvPr/>
            </p:nvSpPr>
            <p:spPr>
              <a:xfrm>
                <a:off x="1486225" y="5447077"/>
                <a:ext cx="227964" cy="255591"/>
              </a:xfrm>
              <a:custGeom>
                <a:avLst/>
                <a:gdLst>
                  <a:gd name="connsiteX0" fmla="*/ 227965 w 227964"/>
                  <a:gd name="connsiteY0" fmla="*/ 16904 h 255591"/>
                  <a:gd name="connsiteX1" fmla="*/ 156218 w 227964"/>
                  <a:gd name="connsiteY1" fmla="*/ 167623 h 255591"/>
                  <a:gd name="connsiteX2" fmla="*/ 96344 w 227964"/>
                  <a:gd name="connsiteY2" fmla="*/ 214722 h 255591"/>
                  <a:gd name="connsiteX3" fmla="*/ 51825 w 227964"/>
                  <a:gd name="connsiteY3" fmla="*/ 254209 h 255591"/>
                  <a:gd name="connsiteX4" fmla="*/ 1371 w 227964"/>
                  <a:gd name="connsiteY4" fmla="*/ 236659 h 255591"/>
                  <a:gd name="connsiteX5" fmla="*/ 23695 w 227964"/>
                  <a:gd name="connsiteY5" fmla="*/ 187882 h 255591"/>
                  <a:gd name="connsiteX6" fmla="*/ 113893 w 227964"/>
                  <a:gd name="connsiteY6" fmla="*/ 118588 h 255591"/>
                  <a:gd name="connsiteX7" fmla="*/ 168994 w 227964"/>
                  <a:gd name="connsiteY7" fmla="*/ 57165 h 255591"/>
                  <a:gd name="connsiteX8" fmla="*/ 201382 w 227964"/>
                  <a:gd name="connsiteY8" fmla="*/ 0 h 255591"/>
                  <a:gd name="connsiteX9" fmla="*/ 227836 w 227964"/>
                  <a:gd name="connsiteY9" fmla="*/ 16775 h 25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964" h="255591">
                    <a:moveTo>
                      <a:pt x="227965" y="16904"/>
                    </a:moveTo>
                    <a:cubicBezTo>
                      <a:pt x="227965" y="16904"/>
                      <a:pt x="181252" y="143363"/>
                      <a:pt x="156218" y="167623"/>
                    </a:cubicBezTo>
                    <a:cubicBezTo>
                      <a:pt x="137895" y="185430"/>
                      <a:pt x="116603" y="199367"/>
                      <a:pt x="96344" y="214722"/>
                    </a:cubicBezTo>
                    <a:cubicBezTo>
                      <a:pt x="83440" y="224400"/>
                      <a:pt x="66665" y="248918"/>
                      <a:pt x="51825" y="254209"/>
                    </a:cubicBezTo>
                    <a:cubicBezTo>
                      <a:pt x="38534" y="258854"/>
                      <a:pt x="7306" y="251499"/>
                      <a:pt x="1371" y="236659"/>
                    </a:cubicBezTo>
                    <a:cubicBezTo>
                      <a:pt x="-5210" y="220013"/>
                      <a:pt x="13500" y="199496"/>
                      <a:pt x="23695" y="187882"/>
                    </a:cubicBezTo>
                    <a:cubicBezTo>
                      <a:pt x="48986" y="159364"/>
                      <a:pt x="83053" y="140137"/>
                      <a:pt x="113893" y="118588"/>
                    </a:cubicBezTo>
                    <a:cubicBezTo>
                      <a:pt x="139701" y="100651"/>
                      <a:pt x="153638" y="74843"/>
                      <a:pt x="168994" y="57165"/>
                    </a:cubicBezTo>
                    <a:cubicBezTo>
                      <a:pt x="184349" y="39357"/>
                      <a:pt x="191188" y="21033"/>
                      <a:pt x="201382" y="0"/>
                    </a:cubicBezTo>
                    <a:cubicBezTo>
                      <a:pt x="208093" y="2581"/>
                      <a:pt x="227836" y="16775"/>
                      <a:pt x="227836" y="16775"/>
                    </a:cubicBezTo>
                    <a:close/>
                  </a:path>
                </a:pathLst>
              </a:custGeom>
              <a:solidFill>
                <a:schemeClr val="accent5"/>
              </a:solidFill>
              <a:ln w="12874" cap="flat">
                <a:noFill/>
                <a:prstDash val="solid"/>
                <a:miter/>
              </a:ln>
            </p:spPr>
            <p:txBody>
              <a:bodyPr rtlCol="0" anchor="ctr"/>
              <a:lstStyle/>
              <a:p>
                <a:endParaRPr lang="en-US"/>
              </a:p>
            </p:txBody>
          </p:sp>
          <p:sp>
            <p:nvSpPr>
              <p:cNvPr id="24" name="Freeform 230">
                <a:extLst>
                  <a:ext uri="{FF2B5EF4-FFF2-40B4-BE49-F238E27FC236}">
                    <a16:creationId xmlns:a16="http://schemas.microsoft.com/office/drawing/2014/main" id="{E8B963D2-B967-2E47-C5F4-9BD2CE41ED57}"/>
                  </a:ext>
                </a:extLst>
              </p:cNvPr>
              <p:cNvSpPr/>
              <p:nvPr/>
            </p:nvSpPr>
            <p:spPr>
              <a:xfrm>
                <a:off x="1364061" y="5876879"/>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19 h 620324"/>
                  <a:gd name="connsiteX7" fmla="*/ 45595 w 83016"/>
                  <a:gd name="connsiteY7" fmla="*/ 543804 h 620324"/>
                  <a:gd name="connsiteX8" fmla="*/ 52046 w 83016"/>
                  <a:gd name="connsiteY8" fmla="*/ 462896 h 620324"/>
                  <a:gd name="connsiteX9" fmla="*/ 64563 w 83016"/>
                  <a:gd name="connsiteY9" fmla="*/ 354116 h 620324"/>
                  <a:gd name="connsiteX10" fmla="*/ 75016 w 83016"/>
                  <a:gd name="connsiteY10" fmla="*/ 185331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183" y="65969"/>
                      <a:pt x="12044" y="161846"/>
                    </a:cubicBezTo>
                    <a:cubicBezTo>
                      <a:pt x="26110"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19"/>
                    </a:cubicBezTo>
                    <a:cubicBezTo>
                      <a:pt x="45466" y="571032"/>
                      <a:pt x="45595" y="543804"/>
                      <a:pt x="45595" y="543804"/>
                    </a:cubicBezTo>
                    <a:cubicBezTo>
                      <a:pt x="47143" y="512706"/>
                      <a:pt x="52046" y="462896"/>
                      <a:pt x="52046" y="462896"/>
                    </a:cubicBezTo>
                    <a:cubicBezTo>
                      <a:pt x="52046" y="462896"/>
                      <a:pt x="53724" y="422894"/>
                      <a:pt x="64563" y="354116"/>
                    </a:cubicBezTo>
                    <a:cubicBezTo>
                      <a:pt x="75403" y="285208"/>
                      <a:pt x="77854" y="211785"/>
                      <a:pt x="75016" y="185331"/>
                    </a:cubicBezTo>
                    <a:cubicBezTo>
                      <a:pt x="72177" y="158749"/>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5" name="Freeform 231">
                <a:extLst>
                  <a:ext uri="{FF2B5EF4-FFF2-40B4-BE49-F238E27FC236}">
                    <a16:creationId xmlns:a16="http://schemas.microsoft.com/office/drawing/2014/main" id="{6CAD969B-36ED-ACA6-65C1-20A4F14F92AD}"/>
                  </a:ext>
                </a:extLst>
              </p:cNvPr>
              <p:cNvSpPr/>
              <p:nvPr/>
            </p:nvSpPr>
            <p:spPr>
              <a:xfrm>
                <a:off x="1344817" y="5439166"/>
                <a:ext cx="180393" cy="295985"/>
              </a:xfrm>
              <a:custGeom>
                <a:avLst/>
                <a:gdLst>
                  <a:gd name="connsiteX0" fmla="*/ 122133 w 180393"/>
                  <a:gd name="connsiteY0" fmla="*/ 3266 h 295985"/>
                  <a:gd name="connsiteX1" fmla="*/ 133359 w 180393"/>
                  <a:gd name="connsiteY1" fmla="*/ 5460 h 295985"/>
                  <a:gd name="connsiteX2" fmla="*/ 143941 w 180393"/>
                  <a:gd name="connsiteY2" fmla="*/ 5331 h 295985"/>
                  <a:gd name="connsiteX3" fmla="*/ 159425 w 180393"/>
                  <a:gd name="connsiteY3" fmla="*/ 40 h 295985"/>
                  <a:gd name="connsiteX4" fmla="*/ 159038 w 180393"/>
                  <a:gd name="connsiteY4" fmla="*/ 54753 h 295985"/>
                  <a:gd name="connsiteX5" fmla="*/ 144199 w 180393"/>
                  <a:gd name="connsiteY5" fmla="*/ 84174 h 295985"/>
                  <a:gd name="connsiteX6" fmla="*/ 159684 w 180393"/>
                  <a:gd name="connsiteY6" fmla="*/ 120950 h 295985"/>
                  <a:gd name="connsiteX7" fmla="*/ 169878 w 180393"/>
                  <a:gd name="connsiteY7" fmla="*/ 236957 h 295985"/>
                  <a:gd name="connsiteX8" fmla="*/ 138908 w 180393"/>
                  <a:gd name="connsiteY8" fmla="*/ 266249 h 295985"/>
                  <a:gd name="connsiteX9" fmla="*/ 106261 w 180393"/>
                  <a:gd name="connsiteY9" fmla="*/ 253861 h 295985"/>
                  <a:gd name="connsiteX10" fmla="*/ 104196 w 180393"/>
                  <a:gd name="connsiteY10" fmla="*/ 256829 h 295985"/>
                  <a:gd name="connsiteX11" fmla="*/ 96067 w 180393"/>
                  <a:gd name="connsiteY11" fmla="*/ 274766 h 295985"/>
                  <a:gd name="connsiteX12" fmla="*/ 81614 w 180393"/>
                  <a:gd name="connsiteY12" fmla="*/ 290251 h 295985"/>
                  <a:gd name="connsiteX13" fmla="*/ 32708 w 180393"/>
                  <a:gd name="connsiteY13" fmla="*/ 292315 h 295985"/>
                  <a:gd name="connsiteX14" fmla="*/ 8578 w 180393"/>
                  <a:gd name="connsiteY14" fmla="*/ 253216 h 295985"/>
                  <a:gd name="connsiteX15" fmla="*/ 9739 w 180393"/>
                  <a:gd name="connsiteY15" fmla="*/ 228957 h 295985"/>
                  <a:gd name="connsiteX16" fmla="*/ 17352 w 180393"/>
                  <a:gd name="connsiteY16" fmla="*/ 209988 h 295985"/>
                  <a:gd name="connsiteX17" fmla="*/ 2126 w 180393"/>
                  <a:gd name="connsiteY17" fmla="*/ 172566 h 295985"/>
                  <a:gd name="connsiteX18" fmla="*/ 29998 w 180393"/>
                  <a:gd name="connsiteY18" fmla="*/ 119531 h 295985"/>
                  <a:gd name="connsiteX19" fmla="*/ 32450 w 180393"/>
                  <a:gd name="connsiteY19" fmla="*/ 76303 h 295985"/>
                  <a:gd name="connsiteX20" fmla="*/ 73743 w 180393"/>
                  <a:gd name="connsiteY20" fmla="*/ 13460 h 295985"/>
                  <a:gd name="connsiteX21" fmla="*/ 122133 w 180393"/>
                  <a:gd name="connsiteY21" fmla="*/ 3395 h 2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393" h="295985">
                    <a:moveTo>
                      <a:pt x="122133" y="3266"/>
                    </a:moveTo>
                    <a:cubicBezTo>
                      <a:pt x="125746" y="3782"/>
                      <a:pt x="129488" y="4556"/>
                      <a:pt x="133359" y="5460"/>
                    </a:cubicBezTo>
                    <a:cubicBezTo>
                      <a:pt x="140328" y="7008"/>
                      <a:pt x="136714" y="7008"/>
                      <a:pt x="143941" y="5331"/>
                    </a:cubicBezTo>
                    <a:cubicBezTo>
                      <a:pt x="148844" y="4169"/>
                      <a:pt x="153361" y="-476"/>
                      <a:pt x="159425" y="40"/>
                    </a:cubicBezTo>
                    <a:cubicBezTo>
                      <a:pt x="192460" y="2492"/>
                      <a:pt x="170007" y="42881"/>
                      <a:pt x="159038" y="54753"/>
                    </a:cubicBezTo>
                    <a:cubicBezTo>
                      <a:pt x="148328" y="66366"/>
                      <a:pt x="142650" y="65076"/>
                      <a:pt x="144199" y="84174"/>
                    </a:cubicBezTo>
                    <a:cubicBezTo>
                      <a:pt x="145231" y="96949"/>
                      <a:pt x="151554" y="111143"/>
                      <a:pt x="159684" y="120950"/>
                    </a:cubicBezTo>
                    <a:cubicBezTo>
                      <a:pt x="182136" y="148178"/>
                      <a:pt x="187556" y="204955"/>
                      <a:pt x="169878" y="236957"/>
                    </a:cubicBezTo>
                    <a:cubicBezTo>
                      <a:pt x="162651" y="249990"/>
                      <a:pt x="152199" y="259797"/>
                      <a:pt x="138908" y="266249"/>
                    </a:cubicBezTo>
                    <a:cubicBezTo>
                      <a:pt x="123165" y="273992"/>
                      <a:pt x="114907" y="266249"/>
                      <a:pt x="106261" y="253861"/>
                    </a:cubicBezTo>
                    <a:cubicBezTo>
                      <a:pt x="106003" y="254248"/>
                      <a:pt x="104454" y="256571"/>
                      <a:pt x="104196" y="256829"/>
                    </a:cubicBezTo>
                    <a:cubicBezTo>
                      <a:pt x="99680" y="260313"/>
                      <a:pt x="99035" y="269991"/>
                      <a:pt x="96067" y="274766"/>
                    </a:cubicBezTo>
                    <a:cubicBezTo>
                      <a:pt x="92841" y="280185"/>
                      <a:pt x="87808" y="287025"/>
                      <a:pt x="81614" y="290251"/>
                    </a:cubicBezTo>
                    <a:cubicBezTo>
                      <a:pt x="69614" y="296574"/>
                      <a:pt x="44838" y="298251"/>
                      <a:pt x="32708" y="292315"/>
                    </a:cubicBezTo>
                    <a:cubicBezTo>
                      <a:pt x="20062" y="286250"/>
                      <a:pt x="9868" y="266120"/>
                      <a:pt x="8578" y="253216"/>
                    </a:cubicBezTo>
                    <a:cubicBezTo>
                      <a:pt x="7804" y="245732"/>
                      <a:pt x="8191" y="236183"/>
                      <a:pt x="9739" y="228957"/>
                    </a:cubicBezTo>
                    <a:cubicBezTo>
                      <a:pt x="11159" y="222376"/>
                      <a:pt x="16707" y="216440"/>
                      <a:pt x="17352" y="209988"/>
                    </a:cubicBezTo>
                    <a:cubicBezTo>
                      <a:pt x="-1358" y="209472"/>
                      <a:pt x="-2133" y="185341"/>
                      <a:pt x="2126" y="172566"/>
                    </a:cubicBezTo>
                    <a:cubicBezTo>
                      <a:pt x="8578" y="153597"/>
                      <a:pt x="23933" y="138887"/>
                      <a:pt x="29998" y="119531"/>
                    </a:cubicBezTo>
                    <a:cubicBezTo>
                      <a:pt x="34515" y="105078"/>
                      <a:pt x="32192" y="91013"/>
                      <a:pt x="32450" y="76303"/>
                    </a:cubicBezTo>
                    <a:cubicBezTo>
                      <a:pt x="33095" y="48301"/>
                      <a:pt x="50516" y="27138"/>
                      <a:pt x="73743" y="13460"/>
                    </a:cubicBezTo>
                    <a:cubicBezTo>
                      <a:pt x="90905" y="3395"/>
                      <a:pt x="105229" y="1072"/>
                      <a:pt x="122133" y="3395"/>
                    </a:cubicBezTo>
                    <a:close/>
                  </a:path>
                </a:pathLst>
              </a:custGeom>
              <a:solidFill>
                <a:schemeClr val="tx1"/>
              </a:solidFill>
              <a:ln w="12874" cap="flat">
                <a:noFill/>
                <a:prstDash val="solid"/>
                <a:miter/>
              </a:ln>
            </p:spPr>
            <p:txBody>
              <a:bodyPr rtlCol="0" anchor="ctr"/>
              <a:lstStyle/>
              <a:p>
                <a:endParaRPr lang="en-US"/>
              </a:p>
            </p:txBody>
          </p:sp>
          <p:sp>
            <p:nvSpPr>
              <p:cNvPr id="26" name="Freeform 232">
                <a:extLst>
                  <a:ext uri="{FF2B5EF4-FFF2-40B4-BE49-F238E27FC236}">
                    <a16:creationId xmlns:a16="http://schemas.microsoft.com/office/drawing/2014/main" id="{5A5DBEAF-8733-27D2-AB6E-CE19E603515E}"/>
                  </a:ext>
                </a:extLst>
              </p:cNvPr>
              <p:cNvSpPr/>
              <p:nvPr/>
            </p:nvSpPr>
            <p:spPr>
              <a:xfrm>
                <a:off x="1347198" y="5840262"/>
                <a:ext cx="212165" cy="361608"/>
              </a:xfrm>
              <a:custGeom>
                <a:avLst/>
                <a:gdLst>
                  <a:gd name="connsiteX0" fmla="*/ 201692 w 212165"/>
                  <a:gd name="connsiteY0" fmla="*/ 203754 h 361608"/>
                  <a:gd name="connsiteX1" fmla="*/ 192143 w 212165"/>
                  <a:gd name="connsiteY1" fmla="*/ 352924 h 361608"/>
                  <a:gd name="connsiteX2" fmla="*/ 17423 w 212165"/>
                  <a:gd name="connsiteY2" fmla="*/ 353569 h 361608"/>
                  <a:gd name="connsiteX3" fmla="*/ 519 w 212165"/>
                  <a:gd name="connsiteY3" fmla="*/ 74843 h 361608"/>
                  <a:gd name="connsiteX4" fmla="*/ 34457 w 212165"/>
                  <a:gd name="connsiteY4" fmla="*/ 0 h 361608"/>
                  <a:gd name="connsiteX5" fmla="*/ 94202 w 212165"/>
                  <a:gd name="connsiteY5" fmla="*/ 10452 h 361608"/>
                  <a:gd name="connsiteX6" fmla="*/ 168787 w 212165"/>
                  <a:gd name="connsiteY6" fmla="*/ 5936 h 361608"/>
                  <a:gd name="connsiteX7" fmla="*/ 209435 w 212165"/>
                  <a:gd name="connsiteY7" fmla="*/ 103748 h 361608"/>
                  <a:gd name="connsiteX8" fmla="*/ 201563 w 212165"/>
                  <a:gd name="connsiteY8" fmla="*/ 203625 h 36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165" h="361608">
                    <a:moveTo>
                      <a:pt x="201692" y="203754"/>
                    </a:moveTo>
                    <a:cubicBezTo>
                      <a:pt x="190853" y="253434"/>
                      <a:pt x="194982" y="302340"/>
                      <a:pt x="192143" y="352924"/>
                    </a:cubicBezTo>
                    <a:cubicBezTo>
                      <a:pt x="137430" y="372667"/>
                      <a:pt x="72781" y="352408"/>
                      <a:pt x="17423" y="353569"/>
                    </a:cubicBezTo>
                    <a:cubicBezTo>
                      <a:pt x="22585" y="261693"/>
                      <a:pt x="-3997" y="168268"/>
                      <a:pt x="519" y="74843"/>
                    </a:cubicBezTo>
                    <a:cubicBezTo>
                      <a:pt x="1680" y="50067"/>
                      <a:pt x="34457" y="0"/>
                      <a:pt x="34457" y="0"/>
                    </a:cubicBezTo>
                    <a:cubicBezTo>
                      <a:pt x="34457" y="0"/>
                      <a:pt x="64394" y="8516"/>
                      <a:pt x="94202" y="10452"/>
                    </a:cubicBezTo>
                    <a:cubicBezTo>
                      <a:pt x="124010" y="12517"/>
                      <a:pt x="168787" y="5936"/>
                      <a:pt x="168787" y="5936"/>
                    </a:cubicBezTo>
                    <a:cubicBezTo>
                      <a:pt x="168787" y="5936"/>
                      <a:pt x="203628" y="75488"/>
                      <a:pt x="209435" y="103748"/>
                    </a:cubicBezTo>
                    <a:cubicBezTo>
                      <a:pt x="216403" y="137556"/>
                      <a:pt x="208660" y="170978"/>
                      <a:pt x="201563" y="203625"/>
                    </a:cubicBezTo>
                    <a:close/>
                  </a:path>
                </a:pathLst>
              </a:custGeom>
              <a:solidFill>
                <a:schemeClr val="tx1"/>
              </a:solidFill>
              <a:ln w="12874" cap="flat">
                <a:noFill/>
                <a:prstDash val="solid"/>
                <a:miter/>
              </a:ln>
            </p:spPr>
            <p:txBody>
              <a:bodyPr rtlCol="0" anchor="ctr"/>
              <a:lstStyle/>
              <a:p>
                <a:endParaRPr lang="en-US"/>
              </a:p>
            </p:txBody>
          </p:sp>
          <p:sp>
            <p:nvSpPr>
              <p:cNvPr id="27" name="Freeform 233">
                <a:extLst>
                  <a:ext uri="{FF2B5EF4-FFF2-40B4-BE49-F238E27FC236}">
                    <a16:creationId xmlns:a16="http://schemas.microsoft.com/office/drawing/2014/main" id="{42A85216-C1EA-A716-6166-7F2FC60244F5}"/>
                  </a:ext>
                </a:extLst>
              </p:cNvPr>
              <p:cNvSpPr/>
              <p:nvPr/>
            </p:nvSpPr>
            <p:spPr>
              <a:xfrm>
                <a:off x="1391461" y="6442851"/>
                <a:ext cx="52329" cy="54482"/>
              </a:xfrm>
              <a:custGeom>
                <a:avLst/>
                <a:gdLst>
                  <a:gd name="connsiteX0" fmla="*/ 129 w 52329"/>
                  <a:gd name="connsiteY0" fmla="*/ 34223 h 54482"/>
                  <a:gd name="connsiteX1" fmla="*/ 6839 w 52329"/>
                  <a:gd name="connsiteY1" fmla="*/ 39643 h 54482"/>
                  <a:gd name="connsiteX2" fmla="*/ 28647 w 52329"/>
                  <a:gd name="connsiteY2" fmla="*/ 21835 h 54482"/>
                  <a:gd name="connsiteX3" fmla="*/ 20517 w 52329"/>
                  <a:gd name="connsiteY3" fmla="*/ 16029 h 54482"/>
                  <a:gd name="connsiteX4" fmla="*/ 29034 w 52329"/>
                  <a:gd name="connsiteY4" fmla="*/ 4544 h 54482"/>
                  <a:gd name="connsiteX5" fmla="*/ 50971 w 52329"/>
                  <a:gd name="connsiteY5" fmla="*/ 2092 h 54482"/>
                  <a:gd name="connsiteX6" fmla="*/ 46196 w 52329"/>
                  <a:gd name="connsiteY6" fmla="*/ 24545 h 54482"/>
                  <a:gd name="connsiteX7" fmla="*/ 2194 w 52329"/>
                  <a:gd name="connsiteY7" fmla="*/ 54482 h 54482"/>
                  <a:gd name="connsiteX8" fmla="*/ 0 w 52329"/>
                  <a:gd name="connsiteY8" fmla="*/ 34352 h 5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482">
                    <a:moveTo>
                      <a:pt x="129" y="34223"/>
                    </a:moveTo>
                    <a:cubicBezTo>
                      <a:pt x="903" y="36030"/>
                      <a:pt x="2581" y="38481"/>
                      <a:pt x="6839" y="39643"/>
                    </a:cubicBezTo>
                    <a:cubicBezTo>
                      <a:pt x="13807" y="41578"/>
                      <a:pt x="24647" y="30610"/>
                      <a:pt x="28647" y="21835"/>
                    </a:cubicBezTo>
                    <a:cubicBezTo>
                      <a:pt x="31873" y="14609"/>
                      <a:pt x="23227" y="16029"/>
                      <a:pt x="20517" y="16029"/>
                    </a:cubicBezTo>
                    <a:cubicBezTo>
                      <a:pt x="22453" y="10738"/>
                      <a:pt x="25550" y="6996"/>
                      <a:pt x="29034" y="4544"/>
                    </a:cubicBezTo>
                    <a:cubicBezTo>
                      <a:pt x="34583" y="802"/>
                      <a:pt x="47229" y="-2166"/>
                      <a:pt x="50971" y="2092"/>
                    </a:cubicBezTo>
                    <a:cubicBezTo>
                      <a:pt x="54842" y="6351"/>
                      <a:pt x="49551" y="21190"/>
                      <a:pt x="46196" y="24545"/>
                    </a:cubicBezTo>
                    <a:cubicBezTo>
                      <a:pt x="34196" y="36546"/>
                      <a:pt x="17807" y="47256"/>
                      <a:pt x="2194" y="54482"/>
                    </a:cubicBezTo>
                    <a:cubicBezTo>
                      <a:pt x="1419" y="47772"/>
                      <a:pt x="774" y="41062"/>
                      <a:pt x="0" y="34352"/>
                    </a:cubicBezTo>
                    <a:close/>
                  </a:path>
                </a:pathLst>
              </a:custGeom>
              <a:solidFill>
                <a:schemeClr val="tx1"/>
              </a:solidFill>
              <a:ln w="12874" cap="flat">
                <a:noFill/>
                <a:prstDash val="solid"/>
                <a:miter/>
              </a:ln>
            </p:spPr>
            <p:txBody>
              <a:bodyPr rtlCol="0" anchor="ctr"/>
              <a:lstStyle/>
              <a:p>
                <a:endParaRPr lang="en-US"/>
              </a:p>
            </p:txBody>
          </p:sp>
        </p:grpSp>
      </p:grpSp>
      <p:grpSp>
        <p:nvGrpSpPr>
          <p:cNvPr id="102" name="Group 101">
            <a:extLst>
              <a:ext uri="{FF2B5EF4-FFF2-40B4-BE49-F238E27FC236}">
                <a16:creationId xmlns:a16="http://schemas.microsoft.com/office/drawing/2014/main" id="{8E7741D8-6CC2-BF9F-E10C-28C8103858A4}"/>
              </a:ext>
              <a:ext uri="{C183D7F6-B498-43B3-948B-1728B52AA6E4}">
                <adec:decorative xmlns:adec="http://schemas.microsoft.com/office/drawing/2017/decorative" val="1"/>
              </a:ext>
            </a:extLst>
          </p:cNvPr>
          <p:cNvGrpSpPr/>
          <p:nvPr userDrawn="1"/>
        </p:nvGrpSpPr>
        <p:grpSpPr>
          <a:xfrm>
            <a:off x="8609012" y="3814258"/>
            <a:ext cx="986341" cy="986342"/>
            <a:chOff x="10258193" y="4288840"/>
            <a:chExt cx="1208952" cy="1208953"/>
          </a:xfrm>
        </p:grpSpPr>
        <p:sp>
          <p:nvSpPr>
            <p:cNvPr id="103" name="Freeform 66">
              <a:extLst>
                <a:ext uri="{FF2B5EF4-FFF2-40B4-BE49-F238E27FC236}">
                  <a16:creationId xmlns:a16="http://schemas.microsoft.com/office/drawing/2014/main" id="{0690DDEF-372F-8201-1C75-57A03BBB5FF8}"/>
                </a:ext>
              </a:extLst>
            </p:cNvPr>
            <p:cNvSpPr/>
            <p:nvPr/>
          </p:nvSpPr>
          <p:spPr>
            <a:xfrm>
              <a:off x="10258193" y="4288840"/>
              <a:ext cx="1208952" cy="1208953"/>
            </a:xfrm>
            <a:custGeom>
              <a:avLst/>
              <a:gdLst>
                <a:gd name="connsiteX0" fmla="*/ 557947 w 563731"/>
                <a:gd name="connsiteY0" fmla="*/ 338320 h 563731"/>
                <a:gd name="connsiteX1" fmla="*/ 225411 w 563731"/>
                <a:gd name="connsiteY1" fmla="*/ 557946 h 563731"/>
                <a:gd name="connsiteX2" fmla="*/ 5785 w 563731"/>
                <a:gd name="connsiteY2" fmla="*/ 225411 h 563731"/>
                <a:gd name="connsiteX3" fmla="*/ 338321 w 563731"/>
                <a:gd name="connsiteY3" fmla="*/ 5785 h 563731"/>
                <a:gd name="connsiteX4" fmla="*/ 557947 w 563731"/>
                <a:gd name="connsiteY4" fmla="*/ 338320 h 563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731" h="563731">
                  <a:moveTo>
                    <a:pt x="557947" y="338320"/>
                  </a:moveTo>
                  <a:cubicBezTo>
                    <a:pt x="526848" y="490846"/>
                    <a:pt x="377936" y="589174"/>
                    <a:pt x="225411" y="557946"/>
                  </a:cubicBezTo>
                  <a:cubicBezTo>
                    <a:pt x="72885" y="526848"/>
                    <a:pt x="-25443" y="377936"/>
                    <a:pt x="5785" y="225411"/>
                  </a:cubicBezTo>
                  <a:cubicBezTo>
                    <a:pt x="36883" y="72885"/>
                    <a:pt x="185795" y="-25443"/>
                    <a:pt x="338321" y="5785"/>
                  </a:cubicBezTo>
                  <a:cubicBezTo>
                    <a:pt x="490846" y="36883"/>
                    <a:pt x="589174" y="185795"/>
                    <a:pt x="557947" y="338320"/>
                  </a:cubicBezTo>
                  <a:close/>
                </a:path>
              </a:pathLst>
            </a:custGeom>
            <a:solidFill>
              <a:schemeClr val="accent1"/>
            </a:solidFill>
            <a:ln w="12874" cap="flat">
              <a:noFill/>
              <a:prstDash val="solid"/>
              <a:miter/>
            </a:ln>
          </p:spPr>
          <p:txBody>
            <a:bodyPr rtlCol="0" anchor="ctr"/>
            <a:lstStyle/>
            <a:p>
              <a:endParaRPr lang="en-US"/>
            </a:p>
          </p:txBody>
        </p:sp>
        <p:sp>
          <p:nvSpPr>
            <p:cNvPr id="104" name="Freeform 67">
              <a:extLst>
                <a:ext uri="{FF2B5EF4-FFF2-40B4-BE49-F238E27FC236}">
                  <a16:creationId xmlns:a16="http://schemas.microsoft.com/office/drawing/2014/main" id="{63C01FCD-A399-CBF3-E659-9F025F795C5C}"/>
                </a:ext>
              </a:extLst>
            </p:cNvPr>
            <p:cNvSpPr/>
            <p:nvPr/>
          </p:nvSpPr>
          <p:spPr>
            <a:xfrm>
              <a:off x="10317764" y="4339836"/>
              <a:ext cx="1093125" cy="1093125"/>
            </a:xfrm>
            <a:custGeom>
              <a:avLst/>
              <a:gdLst>
                <a:gd name="connsiteX0" fmla="*/ 504488 w 509721"/>
                <a:gd name="connsiteY0" fmla="*/ 305896 h 509721"/>
                <a:gd name="connsiteX1" fmla="*/ 203825 w 509721"/>
                <a:gd name="connsiteY1" fmla="*/ 504488 h 509721"/>
                <a:gd name="connsiteX2" fmla="*/ 5233 w 509721"/>
                <a:gd name="connsiteY2" fmla="*/ 203825 h 509721"/>
                <a:gd name="connsiteX3" fmla="*/ 305896 w 509721"/>
                <a:gd name="connsiteY3" fmla="*/ 5233 h 509721"/>
                <a:gd name="connsiteX4" fmla="*/ 504488 w 509721"/>
                <a:gd name="connsiteY4" fmla="*/ 305896 h 50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21" h="509721">
                  <a:moveTo>
                    <a:pt x="504488" y="305896"/>
                  </a:moveTo>
                  <a:cubicBezTo>
                    <a:pt x="476358" y="443711"/>
                    <a:pt x="341769" y="532748"/>
                    <a:pt x="203825" y="504488"/>
                  </a:cubicBezTo>
                  <a:cubicBezTo>
                    <a:pt x="66011" y="476358"/>
                    <a:pt x="-23027" y="341769"/>
                    <a:pt x="5233" y="203825"/>
                  </a:cubicBezTo>
                  <a:cubicBezTo>
                    <a:pt x="33364" y="66011"/>
                    <a:pt x="167952" y="-23027"/>
                    <a:pt x="305896" y="5233"/>
                  </a:cubicBezTo>
                  <a:cubicBezTo>
                    <a:pt x="443711" y="33364"/>
                    <a:pt x="532748" y="168081"/>
                    <a:pt x="504488" y="305896"/>
                  </a:cubicBez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105" name="Freeform 68">
              <a:extLst>
                <a:ext uri="{FF2B5EF4-FFF2-40B4-BE49-F238E27FC236}">
                  <a16:creationId xmlns:a16="http://schemas.microsoft.com/office/drawing/2014/main" id="{D0E729C2-9A03-31EA-DAD6-AEDD07028050}"/>
                </a:ext>
              </a:extLst>
            </p:cNvPr>
            <p:cNvSpPr/>
            <p:nvPr/>
          </p:nvSpPr>
          <p:spPr>
            <a:xfrm>
              <a:off x="10625922" y="4339265"/>
              <a:ext cx="781472" cy="1039303"/>
            </a:xfrm>
            <a:custGeom>
              <a:avLst/>
              <a:gdLst>
                <a:gd name="connsiteX0" fmla="*/ 164655 w 364398"/>
                <a:gd name="connsiteY0" fmla="*/ 5112 h 484624"/>
                <a:gd name="connsiteX1" fmla="*/ 0 w 364398"/>
                <a:gd name="connsiteY1" fmla="*/ 27952 h 484624"/>
                <a:gd name="connsiteX2" fmla="*/ 139363 w 364398"/>
                <a:gd name="connsiteY2" fmla="*/ 16467 h 484624"/>
                <a:gd name="connsiteX3" fmla="*/ 333955 w 364398"/>
                <a:gd name="connsiteY3" fmla="*/ 312098 h 484624"/>
                <a:gd name="connsiteX4" fmla="*/ 203496 w 364398"/>
                <a:gd name="connsiteY4" fmla="*/ 484624 h 484624"/>
                <a:gd name="connsiteX5" fmla="*/ 359247 w 364398"/>
                <a:gd name="connsiteY5" fmla="*/ 300742 h 484624"/>
                <a:gd name="connsiteX6" fmla="*/ 164655 w 364398"/>
                <a:gd name="connsiteY6" fmla="*/ 5112 h 48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98" h="484624">
                  <a:moveTo>
                    <a:pt x="164655" y="5112"/>
                  </a:moveTo>
                  <a:cubicBezTo>
                    <a:pt x="106458" y="-6760"/>
                    <a:pt x="48906" y="2531"/>
                    <a:pt x="0" y="27952"/>
                  </a:cubicBezTo>
                  <a:cubicBezTo>
                    <a:pt x="42970" y="11435"/>
                    <a:pt x="90973" y="6531"/>
                    <a:pt x="139363" y="16467"/>
                  </a:cubicBezTo>
                  <a:cubicBezTo>
                    <a:pt x="274597" y="44211"/>
                    <a:pt x="361699" y="176606"/>
                    <a:pt x="333955" y="312098"/>
                  </a:cubicBezTo>
                  <a:cubicBezTo>
                    <a:pt x="318084" y="389393"/>
                    <a:pt x="268403" y="450945"/>
                    <a:pt x="203496" y="484624"/>
                  </a:cubicBezTo>
                  <a:cubicBezTo>
                    <a:pt x="280533" y="454945"/>
                    <a:pt x="341440" y="387844"/>
                    <a:pt x="359247" y="300742"/>
                  </a:cubicBezTo>
                  <a:cubicBezTo>
                    <a:pt x="386991" y="165121"/>
                    <a:pt x="299889" y="32855"/>
                    <a:pt x="164655" y="5112"/>
                  </a:cubicBezTo>
                  <a:close/>
                </a:path>
              </a:pathLst>
            </a:custGeom>
            <a:solidFill>
              <a:schemeClr val="bg1"/>
            </a:solidFill>
            <a:ln w="12874" cap="flat">
              <a:noFill/>
              <a:prstDash val="solid"/>
              <a:miter/>
            </a:ln>
          </p:spPr>
          <p:txBody>
            <a:bodyPr rtlCol="0" anchor="ctr"/>
            <a:lstStyle/>
            <a:p>
              <a:endParaRPr lang="en-US"/>
            </a:p>
          </p:txBody>
        </p:sp>
        <p:sp>
          <p:nvSpPr>
            <p:cNvPr id="106" name="Freeform 69">
              <a:extLst>
                <a:ext uri="{FF2B5EF4-FFF2-40B4-BE49-F238E27FC236}">
                  <a16:creationId xmlns:a16="http://schemas.microsoft.com/office/drawing/2014/main" id="{A89DF600-A516-9BE4-3201-B75A46DF6BB2}"/>
                </a:ext>
              </a:extLst>
            </p:cNvPr>
            <p:cNvSpPr/>
            <p:nvPr/>
          </p:nvSpPr>
          <p:spPr>
            <a:xfrm>
              <a:off x="10399768" y="4657678"/>
              <a:ext cx="788750" cy="679850"/>
            </a:xfrm>
            <a:custGeom>
              <a:avLst/>
              <a:gdLst>
                <a:gd name="connsiteX0" fmla="*/ 267271 w 367792"/>
                <a:gd name="connsiteY0" fmla="*/ 304534 h 317012"/>
                <a:gd name="connsiteX1" fmla="*/ 367793 w 367792"/>
                <a:gd name="connsiteY1" fmla="*/ 220013 h 317012"/>
                <a:gd name="connsiteX2" fmla="*/ 279272 w 367792"/>
                <a:gd name="connsiteY2" fmla="*/ 286211 h 317012"/>
                <a:gd name="connsiteX3" fmla="*/ 24805 w 367792"/>
                <a:gd name="connsiteY3" fmla="*/ 170204 h 317012"/>
                <a:gd name="connsiteX4" fmla="*/ 39645 w 367792"/>
                <a:gd name="connsiteY4" fmla="*/ 0 h 317012"/>
                <a:gd name="connsiteX5" fmla="*/ 12675 w 367792"/>
                <a:gd name="connsiteY5" fmla="*/ 188398 h 317012"/>
                <a:gd name="connsiteX6" fmla="*/ 267142 w 367792"/>
                <a:gd name="connsiteY6" fmla="*/ 304405 h 3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792" h="317012">
                  <a:moveTo>
                    <a:pt x="267271" y="304534"/>
                  </a:moveTo>
                  <a:cubicBezTo>
                    <a:pt x="311144" y="288017"/>
                    <a:pt x="345727" y="257564"/>
                    <a:pt x="367793" y="220013"/>
                  </a:cubicBezTo>
                  <a:cubicBezTo>
                    <a:pt x="345985" y="249176"/>
                    <a:pt x="315919" y="272532"/>
                    <a:pt x="279272" y="286211"/>
                  </a:cubicBezTo>
                  <a:cubicBezTo>
                    <a:pt x="177201" y="324535"/>
                    <a:pt x="63259" y="272532"/>
                    <a:pt x="24805" y="170204"/>
                  </a:cubicBezTo>
                  <a:cubicBezTo>
                    <a:pt x="2868" y="111878"/>
                    <a:pt x="10352" y="49680"/>
                    <a:pt x="39645" y="0"/>
                  </a:cubicBezTo>
                  <a:cubicBezTo>
                    <a:pt x="545" y="52261"/>
                    <a:pt x="-11971" y="122717"/>
                    <a:pt x="12675" y="188398"/>
                  </a:cubicBezTo>
                  <a:cubicBezTo>
                    <a:pt x="51000" y="290727"/>
                    <a:pt x="164942" y="342730"/>
                    <a:pt x="267142" y="304405"/>
                  </a:cubicBezTo>
                  <a:close/>
                </a:path>
              </a:pathLst>
            </a:custGeom>
            <a:solidFill>
              <a:schemeClr val="bg1"/>
            </a:solidFill>
            <a:ln w="12874" cap="flat">
              <a:noFill/>
              <a:prstDash val="solid"/>
              <a:miter/>
            </a:ln>
          </p:spPr>
          <p:txBody>
            <a:bodyPr rtlCol="0" anchor="ctr"/>
            <a:lstStyle/>
            <a:p>
              <a:endParaRPr lang="en-US"/>
            </a:p>
          </p:txBody>
        </p:sp>
        <p:sp>
          <p:nvSpPr>
            <p:cNvPr id="107" name="Freeform 70">
              <a:extLst>
                <a:ext uri="{FF2B5EF4-FFF2-40B4-BE49-F238E27FC236}">
                  <a16:creationId xmlns:a16="http://schemas.microsoft.com/office/drawing/2014/main" id="{D3A4DCE9-E3C4-04D3-27FF-342D11CBC6AD}"/>
                </a:ext>
              </a:extLst>
            </p:cNvPr>
            <p:cNvSpPr/>
            <p:nvPr/>
          </p:nvSpPr>
          <p:spPr>
            <a:xfrm>
              <a:off x="11217874" y="4902346"/>
              <a:ext cx="71624" cy="129531"/>
            </a:xfrm>
            <a:custGeom>
              <a:avLst/>
              <a:gdLst>
                <a:gd name="connsiteX0" fmla="*/ 32765 w 33398"/>
                <a:gd name="connsiteY0" fmla="*/ 17792 h 60400"/>
                <a:gd name="connsiteX1" fmla="*/ 32507 w 33398"/>
                <a:gd name="connsiteY1" fmla="*/ 19341 h 60400"/>
                <a:gd name="connsiteX2" fmla="*/ 22958 w 33398"/>
                <a:gd name="connsiteY2" fmla="*/ 29922 h 60400"/>
                <a:gd name="connsiteX3" fmla="*/ 27603 w 33398"/>
                <a:gd name="connsiteY3" fmla="*/ 43471 h 60400"/>
                <a:gd name="connsiteX4" fmla="*/ 26700 w 33398"/>
                <a:gd name="connsiteY4" fmla="*/ 47987 h 60400"/>
                <a:gd name="connsiteX5" fmla="*/ 10570 w 33398"/>
                <a:gd name="connsiteY5" fmla="*/ 59988 h 60400"/>
                <a:gd name="connsiteX6" fmla="*/ 505 w 33398"/>
                <a:gd name="connsiteY6" fmla="*/ 42568 h 60400"/>
                <a:gd name="connsiteX7" fmla="*/ 1279 w 33398"/>
                <a:gd name="connsiteY7" fmla="*/ 38567 h 60400"/>
                <a:gd name="connsiteX8" fmla="*/ 7344 w 33398"/>
                <a:gd name="connsiteY8" fmla="*/ 39858 h 60400"/>
                <a:gd name="connsiteX9" fmla="*/ 6441 w 33398"/>
                <a:gd name="connsiteY9" fmla="*/ 44245 h 60400"/>
                <a:gd name="connsiteX10" fmla="*/ 11603 w 33398"/>
                <a:gd name="connsiteY10" fmla="*/ 54052 h 60400"/>
                <a:gd name="connsiteX11" fmla="*/ 20248 w 33398"/>
                <a:gd name="connsiteY11" fmla="*/ 46439 h 60400"/>
                <a:gd name="connsiteX12" fmla="*/ 21151 w 33398"/>
                <a:gd name="connsiteY12" fmla="*/ 41923 h 60400"/>
                <a:gd name="connsiteX13" fmla="*/ 15603 w 33398"/>
                <a:gd name="connsiteY13" fmla="*/ 31728 h 60400"/>
                <a:gd name="connsiteX14" fmla="*/ 12119 w 33398"/>
                <a:gd name="connsiteY14" fmla="*/ 31083 h 60400"/>
                <a:gd name="connsiteX15" fmla="*/ 13280 w 33398"/>
                <a:gd name="connsiteY15" fmla="*/ 25276 h 60400"/>
                <a:gd name="connsiteX16" fmla="*/ 17151 w 33398"/>
                <a:gd name="connsiteY16" fmla="*/ 26051 h 60400"/>
                <a:gd name="connsiteX17" fmla="*/ 25797 w 33398"/>
                <a:gd name="connsiteY17" fmla="*/ 19470 h 60400"/>
                <a:gd name="connsiteX18" fmla="*/ 26313 w 33398"/>
                <a:gd name="connsiteY18" fmla="*/ 16760 h 60400"/>
                <a:gd name="connsiteX19" fmla="*/ 21409 w 33398"/>
                <a:gd name="connsiteY19" fmla="*/ 6308 h 60400"/>
                <a:gd name="connsiteX20" fmla="*/ 12893 w 33398"/>
                <a:gd name="connsiteY20" fmla="*/ 13405 h 60400"/>
                <a:gd name="connsiteX21" fmla="*/ 12248 w 33398"/>
                <a:gd name="connsiteY21" fmla="*/ 16373 h 60400"/>
                <a:gd name="connsiteX22" fmla="*/ 6183 w 33398"/>
                <a:gd name="connsiteY22" fmla="*/ 15082 h 60400"/>
                <a:gd name="connsiteX23" fmla="*/ 6699 w 33398"/>
                <a:gd name="connsiteY23" fmla="*/ 12372 h 60400"/>
                <a:gd name="connsiteX24" fmla="*/ 22700 w 33398"/>
                <a:gd name="connsiteY24" fmla="*/ 372 h 60400"/>
                <a:gd name="connsiteX25" fmla="*/ 32894 w 33398"/>
                <a:gd name="connsiteY25" fmla="*/ 17663 h 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398" h="60400">
                  <a:moveTo>
                    <a:pt x="32765" y="17792"/>
                  </a:moveTo>
                  <a:lnTo>
                    <a:pt x="32507" y="19341"/>
                  </a:lnTo>
                  <a:cubicBezTo>
                    <a:pt x="31346" y="25276"/>
                    <a:pt x="27990" y="29148"/>
                    <a:pt x="22958" y="29922"/>
                  </a:cubicBezTo>
                  <a:cubicBezTo>
                    <a:pt x="27474" y="32761"/>
                    <a:pt x="28765" y="37664"/>
                    <a:pt x="27603" y="43471"/>
                  </a:cubicBezTo>
                  <a:lnTo>
                    <a:pt x="26700" y="47987"/>
                  </a:lnTo>
                  <a:cubicBezTo>
                    <a:pt x="24894" y="56891"/>
                    <a:pt x="19474" y="61924"/>
                    <a:pt x="10570" y="59988"/>
                  </a:cubicBezTo>
                  <a:cubicBezTo>
                    <a:pt x="1666" y="58182"/>
                    <a:pt x="-1301" y="51471"/>
                    <a:pt x="505" y="42568"/>
                  </a:cubicBezTo>
                  <a:lnTo>
                    <a:pt x="1279" y="38567"/>
                  </a:lnTo>
                  <a:lnTo>
                    <a:pt x="7344" y="39858"/>
                  </a:lnTo>
                  <a:lnTo>
                    <a:pt x="6441" y="44245"/>
                  </a:lnTo>
                  <a:cubicBezTo>
                    <a:pt x="5408" y="49536"/>
                    <a:pt x="6828" y="53020"/>
                    <a:pt x="11603" y="54052"/>
                  </a:cubicBezTo>
                  <a:cubicBezTo>
                    <a:pt x="16377" y="54956"/>
                    <a:pt x="19087" y="52375"/>
                    <a:pt x="20248" y="46439"/>
                  </a:cubicBezTo>
                  <a:lnTo>
                    <a:pt x="21151" y="41923"/>
                  </a:lnTo>
                  <a:cubicBezTo>
                    <a:pt x="22313" y="36245"/>
                    <a:pt x="20506" y="32890"/>
                    <a:pt x="15603" y="31728"/>
                  </a:cubicBezTo>
                  <a:lnTo>
                    <a:pt x="12119" y="31083"/>
                  </a:lnTo>
                  <a:lnTo>
                    <a:pt x="13280" y="25276"/>
                  </a:lnTo>
                  <a:lnTo>
                    <a:pt x="17151" y="26051"/>
                  </a:lnTo>
                  <a:cubicBezTo>
                    <a:pt x="21538" y="26825"/>
                    <a:pt x="24764" y="24631"/>
                    <a:pt x="25797" y="19470"/>
                  </a:cubicBezTo>
                  <a:lnTo>
                    <a:pt x="26313" y="16760"/>
                  </a:lnTo>
                  <a:cubicBezTo>
                    <a:pt x="27474" y="10824"/>
                    <a:pt x="26055" y="7211"/>
                    <a:pt x="21409" y="6308"/>
                  </a:cubicBezTo>
                  <a:cubicBezTo>
                    <a:pt x="16764" y="5404"/>
                    <a:pt x="13925" y="8114"/>
                    <a:pt x="12893" y="13405"/>
                  </a:cubicBezTo>
                  <a:lnTo>
                    <a:pt x="12248" y="16373"/>
                  </a:lnTo>
                  <a:lnTo>
                    <a:pt x="6183" y="15082"/>
                  </a:lnTo>
                  <a:lnTo>
                    <a:pt x="6699" y="12372"/>
                  </a:lnTo>
                  <a:cubicBezTo>
                    <a:pt x="8505" y="3469"/>
                    <a:pt x="13796" y="-1435"/>
                    <a:pt x="22700" y="372"/>
                  </a:cubicBezTo>
                  <a:cubicBezTo>
                    <a:pt x="31733" y="2178"/>
                    <a:pt x="34701" y="8759"/>
                    <a:pt x="32894" y="17663"/>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08" name="Freeform 71">
              <a:extLst>
                <a:ext uri="{FF2B5EF4-FFF2-40B4-BE49-F238E27FC236}">
                  <a16:creationId xmlns:a16="http://schemas.microsoft.com/office/drawing/2014/main" id="{C94D06E6-9459-2FDA-E3FA-F2A124602169}"/>
                </a:ext>
              </a:extLst>
            </p:cNvPr>
            <p:cNvSpPr/>
            <p:nvPr/>
          </p:nvSpPr>
          <p:spPr>
            <a:xfrm>
              <a:off x="10475978" y="4753638"/>
              <a:ext cx="72381" cy="128815"/>
            </a:xfrm>
            <a:custGeom>
              <a:avLst/>
              <a:gdLst>
                <a:gd name="connsiteX0" fmla="*/ 33270 w 33751"/>
                <a:gd name="connsiteY0" fmla="*/ 17711 h 60066"/>
                <a:gd name="connsiteX1" fmla="*/ 27205 w 33751"/>
                <a:gd name="connsiteY1" fmla="*/ 47390 h 60066"/>
                <a:gd name="connsiteX2" fmla="*/ 10688 w 33751"/>
                <a:gd name="connsiteY2" fmla="*/ 59649 h 60066"/>
                <a:gd name="connsiteX3" fmla="*/ 494 w 33751"/>
                <a:gd name="connsiteY3" fmla="*/ 42357 h 60066"/>
                <a:gd name="connsiteX4" fmla="*/ 752 w 33751"/>
                <a:gd name="connsiteY4" fmla="*/ 41325 h 60066"/>
                <a:gd name="connsiteX5" fmla="*/ 6817 w 33751"/>
                <a:gd name="connsiteY5" fmla="*/ 42615 h 60066"/>
                <a:gd name="connsiteX6" fmla="*/ 6559 w 33751"/>
                <a:gd name="connsiteY6" fmla="*/ 44164 h 60066"/>
                <a:gd name="connsiteX7" fmla="*/ 11720 w 33751"/>
                <a:gd name="connsiteY7" fmla="*/ 53842 h 60066"/>
                <a:gd name="connsiteX8" fmla="*/ 20753 w 33751"/>
                <a:gd name="connsiteY8" fmla="*/ 45970 h 60066"/>
                <a:gd name="connsiteX9" fmla="*/ 23463 w 33751"/>
                <a:gd name="connsiteY9" fmla="*/ 32937 h 60066"/>
                <a:gd name="connsiteX10" fmla="*/ 12752 w 33751"/>
                <a:gd name="connsiteY10" fmla="*/ 37196 h 60066"/>
                <a:gd name="connsiteX11" fmla="*/ 4752 w 33751"/>
                <a:gd name="connsiteY11" fmla="*/ 21195 h 60066"/>
                <a:gd name="connsiteX12" fmla="*/ 6559 w 33751"/>
                <a:gd name="connsiteY12" fmla="*/ 12291 h 60066"/>
                <a:gd name="connsiteX13" fmla="*/ 22818 w 33751"/>
                <a:gd name="connsiteY13" fmla="*/ 419 h 60066"/>
                <a:gd name="connsiteX14" fmla="*/ 33270 w 33751"/>
                <a:gd name="connsiteY14" fmla="*/ 17840 h 60066"/>
                <a:gd name="connsiteX15" fmla="*/ 13011 w 33751"/>
                <a:gd name="connsiteY15" fmla="*/ 13194 h 60066"/>
                <a:gd name="connsiteX16" fmla="*/ 11204 w 33751"/>
                <a:gd name="connsiteY16" fmla="*/ 21969 h 60066"/>
                <a:gd name="connsiteX17" fmla="*/ 16366 w 33751"/>
                <a:gd name="connsiteY17" fmla="*/ 31776 h 60066"/>
                <a:gd name="connsiteX18" fmla="*/ 25011 w 33751"/>
                <a:gd name="connsiteY18" fmla="*/ 24808 h 60066"/>
                <a:gd name="connsiteX19" fmla="*/ 26818 w 33751"/>
                <a:gd name="connsiteY19" fmla="*/ 16033 h 60066"/>
                <a:gd name="connsiteX20" fmla="*/ 21656 w 33751"/>
                <a:gd name="connsiteY20" fmla="*/ 6226 h 60066"/>
                <a:gd name="connsiteX21" fmla="*/ 13011 w 33751"/>
                <a:gd name="connsiteY21" fmla="*/ 13194 h 6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751" h="60066">
                  <a:moveTo>
                    <a:pt x="33270" y="17711"/>
                  </a:moveTo>
                  <a:lnTo>
                    <a:pt x="27205" y="47390"/>
                  </a:lnTo>
                  <a:cubicBezTo>
                    <a:pt x="25269" y="56681"/>
                    <a:pt x="19979" y="61584"/>
                    <a:pt x="10688" y="59649"/>
                  </a:cubicBezTo>
                  <a:cubicBezTo>
                    <a:pt x="1784" y="57842"/>
                    <a:pt x="-1313" y="51261"/>
                    <a:pt x="494" y="42357"/>
                  </a:cubicBezTo>
                  <a:lnTo>
                    <a:pt x="752" y="41325"/>
                  </a:lnTo>
                  <a:lnTo>
                    <a:pt x="6817" y="42615"/>
                  </a:lnTo>
                  <a:lnTo>
                    <a:pt x="6559" y="44164"/>
                  </a:lnTo>
                  <a:cubicBezTo>
                    <a:pt x="5526" y="49454"/>
                    <a:pt x="7075" y="52939"/>
                    <a:pt x="11720" y="53842"/>
                  </a:cubicBezTo>
                  <a:cubicBezTo>
                    <a:pt x="16753" y="54874"/>
                    <a:pt x="19592" y="52164"/>
                    <a:pt x="20753" y="45970"/>
                  </a:cubicBezTo>
                  <a:lnTo>
                    <a:pt x="23463" y="32937"/>
                  </a:lnTo>
                  <a:cubicBezTo>
                    <a:pt x="21011" y="36679"/>
                    <a:pt x="17398" y="38099"/>
                    <a:pt x="12752" y="37196"/>
                  </a:cubicBezTo>
                  <a:cubicBezTo>
                    <a:pt x="5268" y="35647"/>
                    <a:pt x="3074" y="29711"/>
                    <a:pt x="4752" y="21195"/>
                  </a:cubicBezTo>
                  <a:lnTo>
                    <a:pt x="6559" y="12291"/>
                  </a:lnTo>
                  <a:cubicBezTo>
                    <a:pt x="8365" y="3387"/>
                    <a:pt x="13914" y="-1516"/>
                    <a:pt x="22818" y="419"/>
                  </a:cubicBezTo>
                  <a:cubicBezTo>
                    <a:pt x="31850" y="2226"/>
                    <a:pt x="35076" y="8936"/>
                    <a:pt x="33270" y="17840"/>
                  </a:cubicBezTo>
                  <a:close/>
                  <a:moveTo>
                    <a:pt x="13011" y="13194"/>
                  </a:moveTo>
                  <a:lnTo>
                    <a:pt x="11204" y="21969"/>
                  </a:lnTo>
                  <a:cubicBezTo>
                    <a:pt x="10172" y="27260"/>
                    <a:pt x="11720" y="30873"/>
                    <a:pt x="16366" y="31776"/>
                  </a:cubicBezTo>
                  <a:cubicBezTo>
                    <a:pt x="21140" y="32808"/>
                    <a:pt x="23979" y="29969"/>
                    <a:pt x="25011" y="24808"/>
                  </a:cubicBezTo>
                  <a:lnTo>
                    <a:pt x="26818" y="16033"/>
                  </a:lnTo>
                  <a:cubicBezTo>
                    <a:pt x="27850" y="10743"/>
                    <a:pt x="26302" y="7129"/>
                    <a:pt x="21656" y="6226"/>
                  </a:cubicBezTo>
                  <a:cubicBezTo>
                    <a:pt x="17011" y="5323"/>
                    <a:pt x="14172" y="7904"/>
                    <a:pt x="13011" y="13194"/>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09" name="Freeform 72">
              <a:extLst>
                <a:ext uri="{FF2B5EF4-FFF2-40B4-BE49-F238E27FC236}">
                  <a16:creationId xmlns:a16="http://schemas.microsoft.com/office/drawing/2014/main" id="{8A48ED16-3158-C582-2858-ED759126DA4C}"/>
                </a:ext>
              </a:extLst>
            </p:cNvPr>
            <p:cNvSpPr/>
            <p:nvPr/>
          </p:nvSpPr>
          <p:spPr>
            <a:xfrm>
              <a:off x="10864643" y="4641570"/>
              <a:ext cx="426194" cy="283686"/>
            </a:xfrm>
            <a:custGeom>
              <a:avLst/>
              <a:gdLst>
                <a:gd name="connsiteX0" fmla="*/ 188186 w 198733"/>
                <a:gd name="connsiteY0" fmla="*/ 10351 h 132282"/>
                <a:gd name="connsiteX1" fmla="*/ 184960 w 198733"/>
                <a:gd name="connsiteY1" fmla="*/ 5189 h 132282"/>
                <a:gd name="connsiteX2" fmla="*/ 137216 w 198733"/>
                <a:gd name="connsiteY2" fmla="*/ 29191 h 132282"/>
                <a:gd name="connsiteX3" fmla="*/ 75534 w 198733"/>
                <a:gd name="connsiteY3" fmla="*/ 60160 h 132282"/>
                <a:gd name="connsiteX4" fmla="*/ 27790 w 198733"/>
                <a:gd name="connsiteY4" fmla="*/ 84162 h 132282"/>
                <a:gd name="connsiteX5" fmla="*/ 175 w 198733"/>
                <a:gd name="connsiteY5" fmla="*/ 104937 h 132282"/>
                <a:gd name="connsiteX6" fmla="*/ 5208 w 198733"/>
                <a:gd name="connsiteY6" fmla="*/ 113067 h 132282"/>
                <a:gd name="connsiteX7" fmla="*/ 11660 w 198733"/>
                <a:gd name="connsiteY7" fmla="*/ 123519 h 132282"/>
                <a:gd name="connsiteX8" fmla="*/ 16692 w 198733"/>
                <a:gd name="connsiteY8" fmla="*/ 131649 h 132282"/>
                <a:gd name="connsiteX9" fmla="*/ 47533 w 198733"/>
                <a:gd name="connsiteY9" fmla="*/ 116164 h 132282"/>
                <a:gd name="connsiteX10" fmla="*/ 90245 w 198733"/>
                <a:gd name="connsiteY10" fmla="*/ 84162 h 132282"/>
                <a:gd name="connsiteX11" fmla="*/ 145603 w 198733"/>
                <a:gd name="connsiteY11" fmla="*/ 42740 h 132282"/>
                <a:gd name="connsiteX12" fmla="*/ 188315 w 198733"/>
                <a:gd name="connsiteY12" fmla="*/ 10738 h 13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733" h="132282">
                  <a:moveTo>
                    <a:pt x="188186" y="10351"/>
                  </a:moveTo>
                  <a:cubicBezTo>
                    <a:pt x="203413" y="-1004"/>
                    <a:pt x="201993" y="-3456"/>
                    <a:pt x="184960" y="5189"/>
                  </a:cubicBezTo>
                  <a:lnTo>
                    <a:pt x="137216" y="29191"/>
                  </a:lnTo>
                  <a:cubicBezTo>
                    <a:pt x="120182" y="37708"/>
                    <a:pt x="92439" y="51644"/>
                    <a:pt x="75534" y="60160"/>
                  </a:cubicBezTo>
                  <a:lnTo>
                    <a:pt x="27790" y="84162"/>
                  </a:lnTo>
                  <a:cubicBezTo>
                    <a:pt x="10756" y="92678"/>
                    <a:pt x="-1632" y="101969"/>
                    <a:pt x="175" y="104937"/>
                  </a:cubicBezTo>
                  <a:lnTo>
                    <a:pt x="5208" y="113067"/>
                  </a:lnTo>
                  <a:cubicBezTo>
                    <a:pt x="7014" y="115906"/>
                    <a:pt x="9853" y="120680"/>
                    <a:pt x="11660" y="123519"/>
                  </a:cubicBezTo>
                  <a:lnTo>
                    <a:pt x="16692" y="131649"/>
                  </a:lnTo>
                  <a:cubicBezTo>
                    <a:pt x="18499" y="134488"/>
                    <a:pt x="32306" y="127519"/>
                    <a:pt x="47533" y="116164"/>
                  </a:cubicBezTo>
                  <a:lnTo>
                    <a:pt x="90245" y="84162"/>
                  </a:lnTo>
                  <a:cubicBezTo>
                    <a:pt x="105472" y="72806"/>
                    <a:pt x="130376" y="54096"/>
                    <a:pt x="145603" y="42740"/>
                  </a:cubicBezTo>
                  <a:lnTo>
                    <a:pt x="188315" y="10738"/>
                  </a:lnTo>
                  <a:close/>
                </a:path>
              </a:pathLst>
            </a:custGeom>
            <a:solidFill>
              <a:schemeClr val="accent1"/>
            </a:solidFill>
            <a:ln w="12874" cap="flat">
              <a:noFill/>
              <a:prstDash val="solid"/>
              <a:miter/>
            </a:ln>
          </p:spPr>
          <p:txBody>
            <a:bodyPr rtlCol="0" anchor="ctr"/>
            <a:lstStyle/>
            <a:p>
              <a:endParaRPr lang="en-US"/>
            </a:p>
          </p:txBody>
        </p:sp>
        <p:sp>
          <p:nvSpPr>
            <p:cNvPr id="110" name="Freeform 73">
              <a:extLst>
                <a:ext uri="{FF2B5EF4-FFF2-40B4-BE49-F238E27FC236}">
                  <a16:creationId xmlns:a16="http://schemas.microsoft.com/office/drawing/2014/main" id="{07ECFDFE-8A31-107D-9153-8E4DC6440545}"/>
                </a:ext>
              </a:extLst>
            </p:cNvPr>
            <p:cNvSpPr/>
            <p:nvPr/>
          </p:nvSpPr>
          <p:spPr>
            <a:xfrm>
              <a:off x="10882728" y="4642460"/>
              <a:ext cx="407903" cy="281966"/>
            </a:xfrm>
            <a:custGeom>
              <a:avLst/>
              <a:gdLst>
                <a:gd name="connsiteX0" fmla="*/ 190205 w 190204"/>
                <a:gd name="connsiteY0" fmla="*/ 129 h 131480"/>
                <a:gd name="connsiteX1" fmla="*/ 179753 w 190204"/>
                <a:gd name="connsiteY1" fmla="*/ 9936 h 131480"/>
                <a:gd name="connsiteX2" fmla="*/ 137041 w 190204"/>
                <a:gd name="connsiteY2" fmla="*/ 41938 h 131480"/>
                <a:gd name="connsiteX3" fmla="*/ 81682 w 190204"/>
                <a:gd name="connsiteY3" fmla="*/ 83360 h 131480"/>
                <a:gd name="connsiteX4" fmla="*/ 38970 w 190204"/>
                <a:gd name="connsiteY4" fmla="*/ 115362 h 131480"/>
                <a:gd name="connsiteX5" fmla="*/ 8130 w 190204"/>
                <a:gd name="connsiteY5" fmla="*/ 130846 h 131480"/>
                <a:gd name="connsiteX6" fmla="*/ 0 w 190204"/>
                <a:gd name="connsiteY6" fmla="*/ 117684 h 131480"/>
                <a:gd name="connsiteX7" fmla="*/ 190205 w 190204"/>
                <a:gd name="connsiteY7" fmla="*/ 0 h 1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04" h="131480">
                  <a:moveTo>
                    <a:pt x="190205" y="129"/>
                  </a:moveTo>
                  <a:cubicBezTo>
                    <a:pt x="190205" y="1290"/>
                    <a:pt x="186850" y="4645"/>
                    <a:pt x="179753" y="9936"/>
                  </a:cubicBezTo>
                  <a:lnTo>
                    <a:pt x="137041" y="41938"/>
                  </a:lnTo>
                  <a:cubicBezTo>
                    <a:pt x="121814" y="53293"/>
                    <a:pt x="96909" y="72004"/>
                    <a:pt x="81682" y="83360"/>
                  </a:cubicBezTo>
                  <a:lnTo>
                    <a:pt x="38970" y="115362"/>
                  </a:lnTo>
                  <a:cubicBezTo>
                    <a:pt x="23743" y="126717"/>
                    <a:pt x="9807" y="133685"/>
                    <a:pt x="8130" y="130846"/>
                  </a:cubicBezTo>
                  <a:lnTo>
                    <a:pt x="0" y="117684"/>
                  </a:lnTo>
                  <a:lnTo>
                    <a:pt x="190205" y="0"/>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1" name="Freeform 74">
              <a:extLst>
                <a:ext uri="{FF2B5EF4-FFF2-40B4-BE49-F238E27FC236}">
                  <a16:creationId xmlns:a16="http://schemas.microsoft.com/office/drawing/2014/main" id="{D9B0C464-180F-7713-3BAE-46CCB8AAC78F}"/>
                </a:ext>
              </a:extLst>
            </p:cNvPr>
            <p:cNvSpPr/>
            <p:nvPr/>
          </p:nvSpPr>
          <p:spPr>
            <a:xfrm>
              <a:off x="10640717" y="4674952"/>
              <a:ext cx="254443" cy="258398"/>
            </a:xfrm>
            <a:custGeom>
              <a:avLst/>
              <a:gdLst>
                <a:gd name="connsiteX0" fmla="*/ 8971 w 118646"/>
                <a:gd name="connsiteY0" fmla="*/ 5235 h 120490"/>
                <a:gd name="connsiteX1" fmla="*/ 5100 w 118646"/>
                <a:gd name="connsiteY1" fmla="*/ 9106 h 120490"/>
                <a:gd name="connsiteX2" fmla="*/ 27940 w 118646"/>
                <a:gd name="connsiteY2" fmla="*/ 38269 h 120490"/>
                <a:gd name="connsiteX3" fmla="*/ 57361 w 118646"/>
                <a:gd name="connsiteY3" fmla="*/ 75949 h 120490"/>
                <a:gd name="connsiteX4" fmla="*/ 80072 w 118646"/>
                <a:gd name="connsiteY4" fmla="*/ 105112 h 120490"/>
                <a:gd name="connsiteX5" fmla="*/ 98654 w 118646"/>
                <a:gd name="connsiteY5" fmla="*/ 120080 h 120490"/>
                <a:gd name="connsiteX6" fmla="*/ 104590 w 118646"/>
                <a:gd name="connsiteY6" fmla="*/ 114144 h 120490"/>
                <a:gd name="connsiteX7" fmla="*/ 112332 w 118646"/>
                <a:gd name="connsiteY7" fmla="*/ 106531 h 120490"/>
                <a:gd name="connsiteX8" fmla="*/ 118268 w 118646"/>
                <a:gd name="connsiteY8" fmla="*/ 100595 h 120490"/>
                <a:gd name="connsiteX9" fmla="*/ 103557 w 118646"/>
                <a:gd name="connsiteY9" fmla="*/ 81755 h 120490"/>
                <a:gd name="connsiteX10" fmla="*/ 74782 w 118646"/>
                <a:gd name="connsiteY10" fmla="*/ 58528 h 120490"/>
                <a:gd name="connsiteX11" fmla="*/ 37618 w 118646"/>
                <a:gd name="connsiteY11" fmla="*/ 28462 h 120490"/>
                <a:gd name="connsiteX12" fmla="*/ 8842 w 118646"/>
                <a:gd name="connsiteY12" fmla="*/ 5235 h 1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646" h="120490">
                  <a:moveTo>
                    <a:pt x="8971" y="5235"/>
                  </a:moveTo>
                  <a:cubicBezTo>
                    <a:pt x="-1223" y="-3024"/>
                    <a:pt x="-3030" y="-1346"/>
                    <a:pt x="5100" y="9106"/>
                  </a:cubicBezTo>
                  <a:lnTo>
                    <a:pt x="27940" y="38269"/>
                  </a:lnTo>
                  <a:cubicBezTo>
                    <a:pt x="36070" y="48592"/>
                    <a:pt x="49232" y="65625"/>
                    <a:pt x="57361" y="75949"/>
                  </a:cubicBezTo>
                  <a:lnTo>
                    <a:pt x="80072" y="105112"/>
                  </a:lnTo>
                  <a:cubicBezTo>
                    <a:pt x="88202" y="115435"/>
                    <a:pt x="96589" y="122274"/>
                    <a:pt x="98654" y="120080"/>
                  </a:cubicBezTo>
                  <a:lnTo>
                    <a:pt x="104590" y="114144"/>
                  </a:lnTo>
                  <a:cubicBezTo>
                    <a:pt x="106783" y="112080"/>
                    <a:pt x="110268" y="108596"/>
                    <a:pt x="112332" y="106531"/>
                  </a:cubicBezTo>
                  <a:lnTo>
                    <a:pt x="118268" y="100595"/>
                  </a:lnTo>
                  <a:cubicBezTo>
                    <a:pt x="120333" y="98531"/>
                    <a:pt x="113752" y="90014"/>
                    <a:pt x="103557" y="81755"/>
                  </a:cubicBezTo>
                  <a:lnTo>
                    <a:pt x="74782" y="58528"/>
                  </a:lnTo>
                  <a:cubicBezTo>
                    <a:pt x="64587" y="50270"/>
                    <a:pt x="47812" y="36720"/>
                    <a:pt x="37618" y="28462"/>
                  </a:cubicBezTo>
                  <a:lnTo>
                    <a:pt x="8842" y="5235"/>
                  </a:lnTo>
                  <a:close/>
                </a:path>
              </a:pathLst>
            </a:custGeom>
            <a:solidFill>
              <a:schemeClr val="accent1"/>
            </a:solidFill>
            <a:ln w="12874" cap="flat">
              <a:noFill/>
              <a:prstDash val="solid"/>
              <a:miter/>
            </a:ln>
          </p:spPr>
          <p:txBody>
            <a:bodyPr rtlCol="0" anchor="ctr"/>
            <a:lstStyle/>
            <a:p>
              <a:endParaRPr lang="en-US"/>
            </a:p>
          </p:txBody>
        </p:sp>
        <p:sp>
          <p:nvSpPr>
            <p:cNvPr id="112" name="Freeform 75">
              <a:extLst>
                <a:ext uri="{FF2B5EF4-FFF2-40B4-BE49-F238E27FC236}">
                  <a16:creationId xmlns:a16="http://schemas.microsoft.com/office/drawing/2014/main" id="{F8CF19FA-6A58-02D6-04F0-B5ECDFE3386E}"/>
                </a:ext>
              </a:extLst>
            </p:cNvPr>
            <p:cNvSpPr/>
            <p:nvPr/>
          </p:nvSpPr>
          <p:spPr>
            <a:xfrm>
              <a:off x="10641693" y="4674832"/>
              <a:ext cx="254102" cy="236330"/>
            </a:xfrm>
            <a:custGeom>
              <a:avLst/>
              <a:gdLst>
                <a:gd name="connsiteX0" fmla="*/ 0 w 118487"/>
                <a:gd name="connsiteY0" fmla="*/ 129 h 110200"/>
                <a:gd name="connsiteX1" fmla="*/ 8646 w 118487"/>
                <a:gd name="connsiteY1" fmla="*/ 5291 h 110200"/>
                <a:gd name="connsiteX2" fmla="*/ 37422 w 118487"/>
                <a:gd name="connsiteY2" fmla="*/ 28518 h 110200"/>
                <a:gd name="connsiteX3" fmla="*/ 74585 w 118487"/>
                <a:gd name="connsiteY3" fmla="*/ 58584 h 110200"/>
                <a:gd name="connsiteX4" fmla="*/ 103361 w 118487"/>
                <a:gd name="connsiteY4" fmla="*/ 81811 h 110200"/>
                <a:gd name="connsiteX5" fmla="*/ 118071 w 118487"/>
                <a:gd name="connsiteY5" fmla="*/ 100651 h 110200"/>
                <a:gd name="connsiteX6" fmla="*/ 108393 w 118487"/>
                <a:gd name="connsiteY6" fmla="*/ 110200 h 110200"/>
                <a:gd name="connsiteX7" fmla="*/ 0 w 118487"/>
                <a:gd name="connsiteY7" fmla="*/ 0 h 1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87" h="110200">
                  <a:moveTo>
                    <a:pt x="0" y="129"/>
                  </a:moveTo>
                  <a:cubicBezTo>
                    <a:pt x="903" y="-258"/>
                    <a:pt x="3871" y="1419"/>
                    <a:pt x="8646" y="5291"/>
                  </a:cubicBezTo>
                  <a:lnTo>
                    <a:pt x="37422" y="28518"/>
                  </a:lnTo>
                  <a:cubicBezTo>
                    <a:pt x="47616" y="36776"/>
                    <a:pt x="64391" y="50326"/>
                    <a:pt x="74585" y="58584"/>
                  </a:cubicBezTo>
                  <a:lnTo>
                    <a:pt x="103361" y="81811"/>
                  </a:lnTo>
                  <a:cubicBezTo>
                    <a:pt x="113555" y="90070"/>
                    <a:pt x="120265" y="98586"/>
                    <a:pt x="118071" y="100651"/>
                  </a:cubicBezTo>
                  <a:lnTo>
                    <a:pt x="108393" y="110200"/>
                  </a:lnTo>
                  <a:lnTo>
                    <a:pt x="0" y="0"/>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3" name="Freeform 76">
              <a:extLst>
                <a:ext uri="{FF2B5EF4-FFF2-40B4-BE49-F238E27FC236}">
                  <a16:creationId xmlns:a16="http://schemas.microsoft.com/office/drawing/2014/main" id="{5745C42E-E35F-8CDE-BBB1-C1ECD774F457}"/>
                </a:ext>
              </a:extLst>
            </p:cNvPr>
            <p:cNvSpPr/>
            <p:nvPr/>
          </p:nvSpPr>
          <p:spPr>
            <a:xfrm>
              <a:off x="10822495" y="4852190"/>
              <a:ext cx="94671" cy="95201"/>
            </a:xfrm>
            <a:custGeom>
              <a:avLst/>
              <a:gdLst>
                <a:gd name="connsiteX0" fmla="*/ 43687 w 44145"/>
                <a:gd name="connsiteY0" fmla="*/ 26648 h 44392"/>
                <a:gd name="connsiteX1" fmla="*/ 17621 w 44145"/>
                <a:gd name="connsiteY1" fmla="*/ 43940 h 44392"/>
                <a:gd name="connsiteX2" fmla="*/ 459 w 44145"/>
                <a:gd name="connsiteY2" fmla="*/ 17744 h 44392"/>
                <a:gd name="connsiteX3" fmla="*/ 26525 w 44145"/>
                <a:gd name="connsiteY3" fmla="*/ 453 h 44392"/>
                <a:gd name="connsiteX4" fmla="*/ 43687 w 44145"/>
                <a:gd name="connsiteY4" fmla="*/ 26648 h 4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5" h="44392">
                  <a:moveTo>
                    <a:pt x="43687" y="26648"/>
                  </a:moveTo>
                  <a:cubicBezTo>
                    <a:pt x="41235" y="38649"/>
                    <a:pt x="29622" y="46391"/>
                    <a:pt x="17621" y="43940"/>
                  </a:cubicBezTo>
                  <a:cubicBezTo>
                    <a:pt x="5620" y="41488"/>
                    <a:pt x="-1993" y="29745"/>
                    <a:pt x="459" y="17744"/>
                  </a:cubicBezTo>
                  <a:cubicBezTo>
                    <a:pt x="2911" y="5744"/>
                    <a:pt x="14524" y="-1999"/>
                    <a:pt x="26525" y="453"/>
                  </a:cubicBezTo>
                  <a:cubicBezTo>
                    <a:pt x="38525" y="2905"/>
                    <a:pt x="46139" y="14648"/>
                    <a:pt x="43687" y="26648"/>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14" name="Freeform 77">
              <a:extLst>
                <a:ext uri="{FF2B5EF4-FFF2-40B4-BE49-F238E27FC236}">
                  <a16:creationId xmlns:a16="http://schemas.microsoft.com/office/drawing/2014/main" id="{AF92FA75-FA55-D0D5-EBB9-64191A0ACAF9}"/>
                </a:ext>
              </a:extLst>
            </p:cNvPr>
            <p:cNvSpPr/>
            <p:nvPr/>
          </p:nvSpPr>
          <p:spPr>
            <a:xfrm>
              <a:off x="10858080" y="4888040"/>
              <a:ext cx="23500" cy="23500"/>
            </a:xfrm>
            <a:custGeom>
              <a:avLst/>
              <a:gdLst>
                <a:gd name="connsiteX0" fmla="*/ 124 w 10958"/>
                <a:gd name="connsiteY0" fmla="*/ 4383 h 10958"/>
                <a:gd name="connsiteX1" fmla="*/ 6576 w 10958"/>
                <a:gd name="connsiteY1" fmla="*/ 124 h 10958"/>
                <a:gd name="connsiteX2" fmla="*/ 10835 w 10958"/>
                <a:gd name="connsiteY2" fmla="*/ 6576 h 10958"/>
                <a:gd name="connsiteX3" fmla="*/ 4383 w 10958"/>
                <a:gd name="connsiteY3" fmla="*/ 10835 h 10958"/>
                <a:gd name="connsiteX4" fmla="*/ 124 w 10958"/>
                <a:gd name="connsiteY4" fmla="*/ 4383 h 1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 h="10958">
                  <a:moveTo>
                    <a:pt x="124" y="4383"/>
                  </a:moveTo>
                  <a:cubicBezTo>
                    <a:pt x="769" y="1415"/>
                    <a:pt x="3608" y="-521"/>
                    <a:pt x="6576" y="124"/>
                  </a:cubicBezTo>
                  <a:cubicBezTo>
                    <a:pt x="9544" y="769"/>
                    <a:pt x="11480" y="3608"/>
                    <a:pt x="10835" y="6576"/>
                  </a:cubicBezTo>
                  <a:cubicBezTo>
                    <a:pt x="10189" y="9544"/>
                    <a:pt x="7350" y="11480"/>
                    <a:pt x="4383" y="10835"/>
                  </a:cubicBezTo>
                  <a:cubicBezTo>
                    <a:pt x="1414" y="10189"/>
                    <a:pt x="-521" y="7350"/>
                    <a:pt x="124" y="4383"/>
                  </a:cubicBezTo>
                  <a:close/>
                </a:path>
              </a:pathLst>
            </a:custGeom>
            <a:solidFill>
              <a:schemeClr val="accent1"/>
            </a:solidFill>
            <a:ln w="12874" cap="flat">
              <a:noFill/>
              <a:prstDash val="solid"/>
              <a:miter/>
            </a:ln>
          </p:spPr>
          <p:txBody>
            <a:bodyPr rtlCol="0" anchor="ctr"/>
            <a:lstStyle/>
            <a:p>
              <a:endParaRPr lang="en-US"/>
            </a:p>
          </p:txBody>
        </p:sp>
        <p:sp>
          <p:nvSpPr>
            <p:cNvPr id="115" name="Freeform 78">
              <a:extLst>
                <a:ext uri="{FF2B5EF4-FFF2-40B4-BE49-F238E27FC236}">
                  <a16:creationId xmlns:a16="http://schemas.microsoft.com/office/drawing/2014/main" id="{D9C85202-DF3E-EE7F-B4FA-7DE1FEA13998}"/>
                </a:ext>
              </a:extLst>
            </p:cNvPr>
            <p:cNvSpPr/>
            <p:nvPr/>
          </p:nvSpPr>
          <p:spPr>
            <a:xfrm>
              <a:off x="10283728" y="4308291"/>
              <a:ext cx="1160089" cy="1160089"/>
            </a:xfrm>
            <a:custGeom>
              <a:avLst/>
              <a:gdLst>
                <a:gd name="connsiteX0" fmla="*/ 216341 w 540946"/>
                <a:gd name="connsiteY0" fmla="*/ 535457 h 540946"/>
                <a:gd name="connsiteX1" fmla="*/ 5490 w 540946"/>
                <a:gd name="connsiteY1" fmla="*/ 216341 h 540946"/>
                <a:gd name="connsiteX2" fmla="*/ 324606 w 540946"/>
                <a:gd name="connsiteY2" fmla="*/ 5490 h 540946"/>
                <a:gd name="connsiteX3" fmla="*/ 535457 w 540946"/>
                <a:gd name="connsiteY3" fmla="*/ 324605 h 540946"/>
                <a:gd name="connsiteX4" fmla="*/ 216341 w 540946"/>
                <a:gd name="connsiteY4" fmla="*/ 535457 h 540946"/>
                <a:gd name="connsiteX5" fmla="*/ 319444 w 540946"/>
                <a:gd name="connsiteY5" fmla="*/ 30911 h 540946"/>
                <a:gd name="connsiteX6" fmla="*/ 30911 w 540946"/>
                <a:gd name="connsiteY6" fmla="*/ 221502 h 540946"/>
                <a:gd name="connsiteX7" fmla="*/ 221503 w 540946"/>
                <a:gd name="connsiteY7" fmla="*/ 510036 h 540946"/>
                <a:gd name="connsiteX8" fmla="*/ 510036 w 540946"/>
                <a:gd name="connsiteY8" fmla="*/ 319444 h 540946"/>
                <a:gd name="connsiteX9" fmla="*/ 319444 w 540946"/>
                <a:gd name="connsiteY9" fmla="*/ 30911 h 5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946" h="540946">
                  <a:moveTo>
                    <a:pt x="216341" y="535457"/>
                  </a:moveTo>
                  <a:cubicBezTo>
                    <a:pt x="70268" y="505648"/>
                    <a:pt x="-24319" y="362414"/>
                    <a:pt x="5490" y="216341"/>
                  </a:cubicBezTo>
                  <a:cubicBezTo>
                    <a:pt x="35298" y="70268"/>
                    <a:pt x="178532" y="-24319"/>
                    <a:pt x="324606" y="5490"/>
                  </a:cubicBezTo>
                  <a:cubicBezTo>
                    <a:pt x="470679" y="35298"/>
                    <a:pt x="565265" y="178532"/>
                    <a:pt x="535457" y="324605"/>
                  </a:cubicBezTo>
                  <a:cubicBezTo>
                    <a:pt x="505649" y="470679"/>
                    <a:pt x="362414" y="565265"/>
                    <a:pt x="216341" y="535457"/>
                  </a:cubicBezTo>
                  <a:close/>
                  <a:moveTo>
                    <a:pt x="319444" y="30911"/>
                  </a:moveTo>
                  <a:cubicBezTo>
                    <a:pt x="187307" y="3941"/>
                    <a:pt x="57880" y="89366"/>
                    <a:pt x="30911" y="221502"/>
                  </a:cubicBezTo>
                  <a:cubicBezTo>
                    <a:pt x="3941" y="353639"/>
                    <a:pt x="89366" y="483066"/>
                    <a:pt x="221503" y="510036"/>
                  </a:cubicBezTo>
                  <a:cubicBezTo>
                    <a:pt x="353639" y="537005"/>
                    <a:pt x="483067" y="451581"/>
                    <a:pt x="510036" y="319444"/>
                  </a:cubicBezTo>
                  <a:cubicBezTo>
                    <a:pt x="537005" y="187307"/>
                    <a:pt x="451452" y="57880"/>
                    <a:pt x="319444" y="30911"/>
                  </a:cubicBezTo>
                  <a:close/>
                </a:path>
              </a:pathLst>
            </a:custGeom>
            <a:solidFill>
              <a:schemeClr val="accent1">
                <a:lumMod val="60000"/>
                <a:lumOff val="40000"/>
              </a:schemeClr>
            </a:solidFill>
            <a:ln w="12874" cap="flat">
              <a:noFill/>
              <a:prstDash val="solid"/>
              <a:miter/>
            </a:ln>
          </p:spPr>
          <p:txBody>
            <a:bodyPr rtlCol="0" anchor="ctr"/>
            <a:lstStyle/>
            <a:p>
              <a:endParaRPr lang="en-US"/>
            </a:p>
          </p:txBody>
        </p:sp>
        <p:sp>
          <p:nvSpPr>
            <p:cNvPr id="116" name="Freeform 79">
              <a:extLst>
                <a:ext uri="{FF2B5EF4-FFF2-40B4-BE49-F238E27FC236}">
                  <a16:creationId xmlns:a16="http://schemas.microsoft.com/office/drawing/2014/main" id="{E96F2DA3-BAA3-A245-D993-35DD8E63A6BC}"/>
                </a:ext>
              </a:extLst>
            </p:cNvPr>
            <p:cNvSpPr/>
            <p:nvPr/>
          </p:nvSpPr>
          <p:spPr>
            <a:xfrm>
              <a:off x="10879103" y="4472376"/>
              <a:ext cx="39295" cy="126743"/>
            </a:xfrm>
            <a:custGeom>
              <a:avLst/>
              <a:gdLst>
                <a:gd name="connsiteX0" fmla="*/ 9678 w 18323"/>
                <a:gd name="connsiteY0" fmla="*/ 10065 h 59100"/>
                <a:gd name="connsiteX1" fmla="*/ 1162 w 18323"/>
                <a:gd name="connsiteY1" fmla="*/ 10968 h 59100"/>
                <a:gd name="connsiteX2" fmla="*/ 2194 w 18323"/>
                <a:gd name="connsiteY2" fmla="*/ 5678 h 59100"/>
                <a:gd name="connsiteX3" fmla="*/ 13807 w 18323"/>
                <a:gd name="connsiteY3" fmla="*/ 0 h 59100"/>
                <a:gd name="connsiteX4" fmla="*/ 18324 w 18323"/>
                <a:gd name="connsiteY4" fmla="*/ 903 h 59100"/>
                <a:gd name="connsiteX5" fmla="*/ 6452 w 18323"/>
                <a:gd name="connsiteY5" fmla="*/ 59100 h 59100"/>
                <a:gd name="connsiteX6" fmla="*/ 0 w 18323"/>
                <a:gd name="connsiteY6" fmla="*/ 57810 h 59100"/>
                <a:gd name="connsiteX7" fmla="*/ 9678 w 18323"/>
                <a:gd name="connsiteY7" fmla="*/ 10194 h 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3" h="59100">
                  <a:moveTo>
                    <a:pt x="9678" y="10065"/>
                  </a:moveTo>
                  <a:cubicBezTo>
                    <a:pt x="7226" y="10968"/>
                    <a:pt x="4258" y="11355"/>
                    <a:pt x="1162" y="10968"/>
                  </a:cubicBezTo>
                  <a:lnTo>
                    <a:pt x="2194" y="5678"/>
                  </a:lnTo>
                  <a:cubicBezTo>
                    <a:pt x="8517" y="6710"/>
                    <a:pt x="11485" y="3742"/>
                    <a:pt x="13807" y="0"/>
                  </a:cubicBezTo>
                  <a:lnTo>
                    <a:pt x="18324" y="903"/>
                  </a:lnTo>
                  <a:lnTo>
                    <a:pt x="6452" y="59100"/>
                  </a:lnTo>
                  <a:lnTo>
                    <a:pt x="0" y="57810"/>
                  </a:lnTo>
                  <a:lnTo>
                    <a:pt x="9678" y="10194"/>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7" name="Freeform 80">
              <a:extLst>
                <a:ext uri="{FF2B5EF4-FFF2-40B4-BE49-F238E27FC236}">
                  <a16:creationId xmlns:a16="http://schemas.microsoft.com/office/drawing/2014/main" id="{AF576723-D82A-8B1B-1370-7BC70468D7C1}"/>
                </a:ext>
              </a:extLst>
            </p:cNvPr>
            <p:cNvSpPr/>
            <p:nvPr/>
          </p:nvSpPr>
          <p:spPr>
            <a:xfrm>
              <a:off x="10913971" y="4481833"/>
              <a:ext cx="77183" cy="132506"/>
            </a:xfrm>
            <a:custGeom>
              <a:avLst/>
              <a:gdLst>
                <a:gd name="connsiteX0" fmla="*/ 35099 w 35990"/>
                <a:gd name="connsiteY0" fmla="*/ 17914 h 61787"/>
                <a:gd name="connsiteX1" fmla="*/ 7742 w 35990"/>
                <a:gd name="connsiteY1" fmla="*/ 51078 h 61787"/>
                <a:gd name="connsiteX2" fmla="*/ 7742 w 35990"/>
                <a:gd name="connsiteY2" fmla="*/ 51981 h 61787"/>
                <a:gd name="connsiteX3" fmla="*/ 26711 w 35990"/>
                <a:gd name="connsiteY3" fmla="*/ 55852 h 61787"/>
                <a:gd name="connsiteX4" fmla="*/ 25550 w 35990"/>
                <a:gd name="connsiteY4" fmla="*/ 61788 h 61787"/>
                <a:gd name="connsiteX5" fmla="*/ 0 w 35990"/>
                <a:gd name="connsiteY5" fmla="*/ 56626 h 61787"/>
                <a:gd name="connsiteX6" fmla="*/ 1032 w 35990"/>
                <a:gd name="connsiteY6" fmla="*/ 51594 h 61787"/>
                <a:gd name="connsiteX7" fmla="*/ 28647 w 35990"/>
                <a:gd name="connsiteY7" fmla="*/ 16753 h 61787"/>
                <a:gd name="connsiteX8" fmla="*/ 23743 w 35990"/>
                <a:gd name="connsiteY8" fmla="*/ 6172 h 61787"/>
                <a:gd name="connsiteX9" fmla="*/ 15227 w 35990"/>
                <a:gd name="connsiteY9" fmla="*/ 13398 h 61787"/>
                <a:gd name="connsiteX10" fmla="*/ 14194 w 35990"/>
                <a:gd name="connsiteY10" fmla="*/ 18560 h 61787"/>
                <a:gd name="connsiteX11" fmla="*/ 8129 w 35990"/>
                <a:gd name="connsiteY11" fmla="*/ 17269 h 61787"/>
                <a:gd name="connsiteX12" fmla="*/ 9162 w 35990"/>
                <a:gd name="connsiteY12" fmla="*/ 12495 h 61787"/>
                <a:gd name="connsiteX13" fmla="*/ 25292 w 35990"/>
                <a:gd name="connsiteY13" fmla="*/ 365 h 61787"/>
                <a:gd name="connsiteX14" fmla="*/ 35486 w 35990"/>
                <a:gd name="connsiteY14" fmla="*/ 17785 h 6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90" h="61787">
                  <a:moveTo>
                    <a:pt x="35099" y="17914"/>
                  </a:moveTo>
                  <a:cubicBezTo>
                    <a:pt x="31486" y="35464"/>
                    <a:pt x="10452" y="37787"/>
                    <a:pt x="7742" y="51078"/>
                  </a:cubicBezTo>
                  <a:lnTo>
                    <a:pt x="7742" y="51981"/>
                  </a:lnTo>
                  <a:lnTo>
                    <a:pt x="26711" y="55852"/>
                  </a:lnTo>
                  <a:lnTo>
                    <a:pt x="25550" y="61788"/>
                  </a:lnTo>
                  <a:lnTo>
                    <a:pt x="0" y="56626"/>
                  </a:lnTo>
                  <a:lnTo>
                    <a:pt x="1032" y="51594"/>
                  </a:lnTo>
                  <a:cubicBezTo>
                    <a:pt x="4903" y="32754"/>
                    <a:pt x="25292" y="33141"/>
                    <a:pt x="28647" y="16753"/>
                  </a:cubicBezTo>
                  <a:cubicBezTo>
                    <a:pt x="29808" y="10817"/>
                    <a:pt x="28647" y="7204"/>
                    <a:pt x="23743" y="6172"/>
                  </a:cubicBezTo>
                  <a:cubicBezTo>
                    <a:pt x="18969" y="5139"/>
                    <a:pt x="16259" y="8236"/>
                    <a:pt x="15227" y="13398"/>
                  </a:cubicBezTo>
                  <a:lnTo>
                    <a:pt x="14194" y="18560"/>
                  </a:lnTo>
                  <a:lnTo>
                    <a:pt x="8129" y="17269"/>
                  </a:lnTo>
                  <a:lnTo>
                    <a:pt x="9162" y="12495"/>
                  </a:lnTo>
                  <a:cubicBezTo>
                    <a:pt x="10968" y="3591"/>
                    <a:pt x="16259" y="-1442"/>
                    <a:pt x="25292" y="365"/>
                  </a:cubicBezTo>
                  <a:cubicBezTo>
                    <a:pt x="34324" y="2172"/>
                    <a:pt x="37293" y="8882"/>
                    <a:pt x="35486" y="17785"/>
                  </a:cubicBezTo>
                  <a:close/>
                </a:path>
              </a:pathLst>
            </a:custGeom>
            <a:solidFill>
              <a:schemeClr val="accent1">
                <a:lumMod val="75000"/>
              </a:schemeClr>
            </a:solidFill>
            <a:ln w="12874" cap="flat">
              <a:noFill/>
              <a:prstDash val="solid"/>
              <a:miter/>
            </a:ln>
          </p:spPr>
          <p:txBody>
            <a:bodyPr rtlCol="0" anchor="ctr"/>
            <a:lstStyle/>
            <a:p>
              <a:endParaRPr lang="en-US"/>
            </a:p>
          </p:txBody>
        </p:sp>
      </p:grpSp>
      <p:sp>
        <p:nvSpPr>
          <p:cNvPr id="118" name="Rectangle 117">
            <a:extLst>
              <a:ext uri="{FF2B5EF4-FFF2-40B4-BE49-F238E27FC236}">
                <a16:creationId xmlns:a16="http://schemas.microsoft.com/office/drawing/2014/main" id="{46828FF9-1AE5-4934-EC2E-C8CE56409AE5}"/>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FF0FB30F-64D3-BAB0-7515-5748697FA844}"/>
              </a:ext>
              <a:ext uri="{C183D7F6-B498-43B3-948B-1728B52AA6E4}">
                <adec:decorative xmlns:adec="http://schemas.microsoft.com/office/drawing/2017/decorative" val="1"/>
              </a:ext>
            </a:extLst>
          </p:cNvPr>
          <p:cNvCxnSpPr>
            <a:cxnSpLocks/>
          </p:cNvCxnSpPr>
          <p:nvPr userDrawn="1"/>
        </p:nvCxnSpPr>
        <p:spPr>
          <a:xfrm>
            <a:off x="3579812" y="6355080"/>
            <a:ext cx="5029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1705FA4B-04BB-ABC3-2AB0-447F52FD076F}"/>
              </a:ext>
              <a:ext uri="{C183D7F6-B498-43B3-948B-1728B52AA6E4}">
                <adec:decorative xmlns:adec="http://schemas.microsoft.com/office/drawing/2017/decorative" val="1"/>
              </a:ext>
            </a:extLst>
          </p:cNvPr>
          <p:cNvGrpSpPr/>
          <p:nvPr userDrawn="1"/>
        </p:nvGrpSpPr>
        <p:grpSpPr>
          <a:xfrm>
            <a:off x="519788" y="380999"/>
            <a:ext cx="11213424" cy="3048001"/>
            <a:chOff x="519788" y="533399"/>
            <a:chExt cx="11213424" cy="3048001"/>
          </a:xfrm>
        </p:grpSpPr>
        <p:grpSp>
          <p:nvGrpSpPr>
            <p:cNvPr id="121" name="Group 120">
              <a:extLst>
                <a:ext uri="{FF2B5EF4-FFF2-40B4-BE49-F238E27FC236}">
                  <a16:creationId xmlns:a16="http://schemas.microsoft.com/office/drawing/2014/main" id="{D385D8C9-F518-0E25-BE5E-69FF451DF074}"/>
                </a:ext>
              </a:extLst>
            </p:cNvPr>
            <p:cNvGrpSpPr/>
            <p:nvPr/>
          </p:nvGrpSpPr>
          <p:grpSpPr>
            <a:xfrm>
              <a:off x="519788" y="533399"/>
              <a:ext cx="11213424" cy="3048001"/>
              <a:chOff x="519788" y="533399"/>
              <a:chExt cx="11213424" cy="3048001"/>
            </a:xfrm>
          </p:grpSpPr>
          <p:sp>
            <p:nvSpPr>
              <p:cNvPr id="161" name="Rounded Rectangle 47">
                <a:extLst>
                  <a:ext uri="{FF2B5EF4-FFF2-40B4-BE49-F238E27FC236}">
                    <a16:creationId xmlns:a16="http://schemas.microsoft.com/office/drawing/2014/main" id="{0DCCF4AA-6BA1-C991-2D68-AF08BB9D1CE7}"/>
                  </a:ext>
                </a:extLst>
              </p:cNvPr>
              <p:cNvSpPr/>
              <p:nvPr/>
            </p:nvSpPr>
            <p:spPr>
              <a:xfrm>
                <a:off x="519788" y="533399"/>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8" name="Rounded Rectangle 96">
                <a:extLst>
                  <a:ext uri="{FF2B5EF4-FFF2-40B4-BE49-F238E27FC236}">
                    <a16:creationId xmlns:a16="http://schemas.microsoft.com/office/drawing/2014/main" id="{2FACCB36-FF2D-2983-9EB4-6D02591881D4}"/>
                  </a:ext>
                </a:extLst>
              </p:cNvPr>
              <p:cNvSpPr/>
              <p:nvPr/>
            </p:nvSpPr>
            <p:spPr>
              <a:xfrm>
                <a:off x="3065438" y="533399"/>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5" name="Rounded Rectangle 99">
                <a:extLst>
                  <a:ext uri="{FF2B5EF4-FFF2-40B4-BE49-F238E27FC236}">
                    <a16:creationId xmlns:a16="http://schemas.microsoft.com/office/drawing/2014/main" id="{EF96B627-AA0C-7BFD-5B24-BDEE7A7E4A40}"/>
                  </a:ext>
                </a:extLst>
              </p:cNvPr>
              <p:cNvSpPr/>
              <p:nvPr/>
            </p:nvSpPr>
            <p:spPr>
              <a:xfrm>
                <a:off x="5611088" y="533399"/>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2" name="Rounded Rectangle 104">
                <a:extLst>
                  <a:ext uri="{FF2B5EF4-FFF2-40B4-BE49-F238E27FC236}">
                    <a16:creationId xmlns:a16="http://schemas.microsoft.com/office/drawing/2014/main" id="{2ADB84A5-6C67-BEA1-FD23-6B59AB7004D2}"/>
                  </a:ext>
                </a:extLst>
              </p:cNvPr>
              <p:cNvSpPr/>
              <p:nvPr/>
            </p:nvSpPr>
            <p:spPr>
              <a:xfrm>
                <a:off x="8156737" y="533399"/>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9" name="Rounded Rectangle 107">
                <a:extLst>
                  <a:ext uri="{FF2B5EF4-FFF2-40B4-BE49-F238E27FC236}">
                    <a16:creationId xmlns:a16="http://schemas.microsoft.com/office/drawing/2014/main" id="{EF712134-A104-354A-59E5-E057D20B4725}"/>
                  </a:ext>
                </a:extLst>
              </p:cNvPr>
              <p:cNvSpPr/>
              <p:nvPr/>
            </p:nvSpPr>
            <p:spPr>
              <a:xfrm>
                <a:off x="2055812" y="2667000"/>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6" name="Rounded Rectangle 112">
                <a:extLst>
                  <a:ext uri="{FF2B5EF4-FFF2-40B4-BE49-F238E27FC236}">
                    <a16:creationId xmlns:a16="http://schemas.microsoft.com/office/drawing/2014/main" id="{6D12DE92-DA5A-44F4-FD11-2D7C52214666}"/>
                  </a:ext>
                </a:extLst>
              </p:cNvPr>
              <p:cNvSpPr/>
              <p:nvPr/>
            </p:nvSpPr>
            <p:spPr>
              <a:xfrm>
                <a:off x="4574420" y="2667000"/>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3" name="Rounded Rectangle 117">
                <a:extLst>
                  <a:ext uri="{FF2B5EF4-FFF2-40B4-BE49-F238E27FC236}">
                    <a16:creationId xmlns:a16="http://schemas.microsoft.com/office/drawing/2014/main" id="{976EAB6C-087A-4241-8C85-979A2C0D6420}"/>
                  </a:ext>
                </a:extLst>
              </p:cNvPr>
              <p:cNvSpPr/>
              <p:nvPr/>
            </p:nvSpPr>
            <p:spPr>
              <a:xfrm>
                <a:off x="7161212" y="2667000"/>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0" name="Rounded Rectangle 118">
                <a:extLst>
                  <a:ext uri="{FF2B5EF4-FFF2-40B4-BE49-F238E27FC236}">
                    <a16:creationId xmlns:a16="http://schemas.microsoft.com/office/drawing/2014/main" id="{F3C8B1B9-D438-ACE1-065E-FB35FD6AD6B4}"/>
                  </a:ext>
                </a:extLst>
              </p:cNvPr>
              <p:cNvSpPr/>
              <p:nvPr/>
            </p:nvSpPr>
            <p:spPr>
              <a:xfrm>
                <a:off x="9675812" y="2667000"/>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grpSp>
        <p:grpSp>
          <p:nvGrpSpPr>
            <p:cNvPr id="122" name="Group 121">
              <a:extLst>
                <a:ext uri="{FF2B5EF4-FFF2-40B4-BE49-F238E27FC236}">
                  <a16:creationId xmlns:a16="http://schemas.microsoft.com/office/drawing/2014/main" id="{D1D32E0E-7ECD-454E-3E1F-2984E194AB44}"/>
                </a:ext>
              </a:extLst>
            </p:cNvPr>
            <p:cNvGrpSpPr/>
            <p:nvPr/>
          </p:nvGrpSpPr>
          <p:grpSpPr>
            <a:xfrm>
              <a:off x="519788" y="1600200"/>
              <a:ext cx="11149248" cy="914400"/>
              <a:chOff x="519788" y="1600200"/>
              <a:chExt cx="11149248" cy="914400"/>
            </a:xfrm>
          </p:grpSpPr>
          <p:cxnSp>
            <p:nvCxnSpPr>
              <p:cNvPr id="123" name="Straight Connector 122">
                <a:extLst>
                  <a:ext uri="{FF2B5EF4-FFF2-40B4-BE49-F238E27FC236}">
                    <a16:creationId xmlns:a16="http://schemas.microsoft.com/office/drawing/2014/main" id="{FB9A9475-194B-EF99-7BDE-0EF62343613E}"/>
                  </a:ext>
                </a:extLst>
              </p:cNvPr>
              <p:cNvCxnSpPr>
                <a:cxnSpLocks/>
              </p:cNvCxnSpPr>
              <p:nvPr/>
            </p:nvCxnSpPr>
            <p:spPr>
              <a:xfrm>
                <a:off x="519788" y="2057400"/>
                <a:ext cx="11149248" cy="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DE97B6C-F748-3D40-8E0A-13840881E00E}"/>
                  </a:ext>
                </a:extLst>
              </p:cNvPr>
              <p:cNvCxnSpPr>
                <a:cxnSpLocks/>
              </p:cNvCxnSpPr>
              <p:nvPr/>
            </p:nvCxnSpPr>
            <p:spPr>
              <a:xfrm>
                <a:off x="15484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113B93F-75DD-9EE6-81A7-7FA929D47DA6}"/>
                  </a:ext>
                </a:extLst>
              </p:cNvPr>
              <p:cNvCxnSpPr>
                <a:cxnSpLocks/>
              </p:cNvCxnSpPr>
              <p:nvPr/>
            </p:nvCxnSpPr>
            <p:spPr>
              <a:xfrm>
                <a:off x="409413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30B087F-5A15-056C-E046-66CDD0CCEA64}"/>
                  </a:ext>
                </a:extLst>
              </p:cNvPr>
              <p:cNvCxnSpPr>
                <a:cxnSpLocks/>
              </p:cNvCxnSpPr>
              <p:nvPr/>
            </p:nvCxnSpPr>
            <p:spPr>
              <a:xfrm>
                <a:off x="66397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4D5357B-7E1C-8326-1299-0763B445CB3C}"/>
                  </a:ext>
                </a:extLst>
              </p:cNvPr>
              <p:cNvCxnSpPr>
                <a:cxnSpLocks/>
              </p:cNvCxnSpPr>
              <p:nvPr/>
            </p:nvCxnSpPr>
            <p:spPr>
              <a:xfrm>
                <a:off x="9185437"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0C81FD-14F7-FCE2-2544-4DD9A07847D6}"/>
                  </a:ext>
                </a:extLst>
              </p:cNvPr>
              <p:cNvCxnSpPr>
                <a:cxnSpLocks/>
              </p:cNvCxnSpPr>
              <p:nvPr/>
            </p:nvCxnSpPr>
            <p:spPr>
              <a:xfrm>
                <a:off x="308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D7E809-8663-6877-4BC6-50D29DC3B777}"/>
                  </a:ext>
                </a:extLst>
              </p:cNvPr>
              <p:cNvCxnSpPr>
                <a:cxnSpLocks/>
              </p:cNvCxnSpPr>
              <p:nvPr/>
            </p:nvCxnSpPr>
            <p:spPr>
              <a:xfrm>
                <a:off x="562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2CF26C-01B6-7EA7-4473-3FBE738A2991}"/>
                  </a:ext>
                </a:extLst>
              </p:cNvPr>
              <p:cNvCxnSpPr>
                <a:cxnSpLocks/>
              </p:cNvCxnSpPr>
              <p:nvPr/>
            </p:nvCxnSpPr>
            <p:spPr>
              <a:xfrm>
                <a:off x="816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8FB4245-26CA-3872-DE8C-FCF05856B343}"/>
                  </a:ext>
                </a:extLst>
              </p:cNvPr>
              <p:cNvCxnSpPr>
                <a:cxnSpLocks/>
              </p:cNvCxnSpPr>
              <p:nvPr/>
            </p:nvCxnSpPr>
            <p:spPr>
              <a:xfrm>
                <a:off x="1070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66" name="Freeform 81">
            <a:extLst>
              <a:ext uri="{FF2B5EF4-FFF2-40B4-BE49-F238E27FC236}">
                <a16:creationId xmlns:a16="http://schemas.microsoft.com/office/drawing/2014/main" id="{FA33C6F3-1F31-90E6-78E3-E00070132F42}"/>
              </a:ext>
              <a:ext uri="{C183D7F6-B498-43B3-948B-1728B52AA6E4}">
                <adec:decorative xmlns:adec="http://schemas.microsoft.com/office/drawing/2017/decorative" val="1"/>
              </a:ext>
            </a:extLst>
          </p:cNvPr>
          <p:cNvSpPr/>
          <p:nvPr userDrawn="1"/>
        </p:nvSpPr>
        <p:spPr>
          <a:xfrm>
            <a:off x="3571362" y="3830127"/>
            <a:ext cx="265163" cy="2651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a:p>
        </p:txBody>
      </p:sp>
      <p:sp>
        <p:nvSpPr>
          <p:cNvPr id="167" name="Title 166">
            <a:extLst>
              <a:ext uri="{FF2B5EF4-FFF2-40B4-BE49-F238E27FC236}">
                <a16:creationId xmlns:a16="http://schemas.microsoft.com/office/drawing/2014/main" id="{B3FA8CB1-3EF2-6E13-208A-14326FDEAD1B}"/>
              </a:ext>
            </a:extLst>
          </p:cNvPr>
          <p:cNvSpPr>
            <a:spLocks noGrp="1"/>
          </p:cNvSpPr>
          <p:nvPr>
            <p:ph type="title" hasCustomPrompt="1"/>
          </p:nvPr>
        </p:nvSpPr>
        <p:spPr>
          <a:xfrm>
            <a:off x="609441" y="5608639"/>
            <a:ext cx="10969943" cy="944561"/>
          </a:xfrm>
        </p:spPr>
        <p:txBody>
          <a:bodyPr/>
          <a:lstStyle>
            <a:lvl1pPr>
              <a:defRPr>
                <a:solidFill>
                  <a:schemeClr val="bg1"/>
                </a:solidFill>
              </a:defRPr>
            </a:lvl1pPr>
          </a:lstStyle>
          <a:p>
            <a:r>
              <a:rPr lang="en-US"/>
              <a:t>Add title here</a:t>
            </a:r>
          </a:p>
        </p:txBody>
      </p:sp>
      <p:sp>
        <p:nvSpPr>
          <p:cNvPr id="168" name="Text Placeholder 125">
            <a:extLst>
              <a:ext uri="{FF2B5EF4-FFF2-40B4-BE49-F238E27FC236}">
                <a16:creationId xmlns:a16="http://schemas.microsoft.com/office/drawing/2014/main" id="{35E60FA7-EA70-DC00-E325-090A53103966}"/>
              </a:ext>
            </a:extLst>
          </p:cNvPr>
          <p:cNvSpPr>
            <a:spLocks noGrp="1"/>
          </p:cNvSpPr>
          <p:nvPr>
            <p:ph type="body" sz="quarter" idx="18" hasCustomPrompt="1"/>
          </p:nvPr>
        </p:nvSpPr>
        <p:spPr>
          <a:xfrm>
            <a:off x="5593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69" name="Text Placeholder 125">
            <a:extLst>
              <a:ext uri="{FF2B5EF4-FFF2-40B4-BE49-F238E27FC236}">
                <a16:creationId xmlns:a16="http://schemas.microsoft.com/office/drawing/2014/main" id="{E6E96EC9-76E7-99DB-5928-8F2FFE10471A}"/>
              </a:ext>
            </a:extLst>
          </p:cNvPr>
          <p:cNvSpPr>
            <a:spLocks noGrp="1"/>
          </p:cNvSpPr>
          <p:nvPr>
            <p:ph type="body" sz="quarter" idx="19" hasCustomPrompt="1"/>
          </p:nvPr>
        </p:nvSpPr>
        <p:spPr>
          <a:xfrm>
            <a:off x="7088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0" name="Text Placeholder 125">
            <a:extLst>
              <a:ext uri="{FF2B5EF4-FFF2-40B4-BE49-F238E27FC236}">
                <a16:creationId xmlns:a16="http://schemas.microsoft.com/office/drawing/2014/main" id="{1C490C2D-6AB2-BD75-E55D-3F0034A87B33}"/>
              </a:ext>
            </a:extLst>
          </p:cNvPr>
          <p:cNvSpPr>
            <a:spLocks noGrp="1"/>
          </p:cNvSpPr>
          <p:nvPr>
            <p:ph type="body" sz="quarter" idx="20" hasCustomPrompt="1"/>
          </p:nvPr>
        </p:nvSpPr>
        <p:spPr>
          <a:xfrm>
            <a:off x="31226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1" name="Text Placeholder 125">
            <a:extLst>
              <a:ext uri="{FF2B5EF4-FFF2-40B4-BE49-F238E27FC236}">
                <a16:creationId xmlns:a16="http://schemas.microsoft.com/office/drawing/2014/main" id="{6FE7948B-37A7-E47D-8889-65EB0B2531AD}"/>
              </a:ext>
            </a:extLst>
          </p:cNvPr>
          <p:cNvSpPr>
            <a:spLocks noGrp="1"/>
          </p:cNvSpPr>
          <p:nvPr>
            <p:ph type="body" sz="quarter" idx="21" hasCustomPrompt="1"/>
          </p:nvPr>
        </p:nvSpPr>
        <p:spPr>
          <a:xfrm>
            <a:off x="32721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2" name="Text Placeholder 125">
            <a:extLst>
              <a:ext uri="{FF2B5EF4-FFF2-40B4-BE49-F238E27FC236}">
                <a16:creationId xmlns:a16="http://schemas.microsoft.com/office/drawing/2014/main" id="{73F951C6-5B27-2423-17C5-CE9A99620197}"/>
              </a:ext>
            </a:extLst>
          </p:cNvPr>
          <p:cNvSpPr>
            <a:spLocks noGrp="1"/>
          </p:cNvSpPr>
          <p:nvPr>
            <p:ph type="body" sz="quarter" idx="22" hasCustomPrompt="1"/>
          </p:nvPr>
        </p:nvSpPr>
        <p:spPr>
          <a:xfrm>
            <a:off x="56647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3" name="Text Placeholder 125">
            <a:extLst>
              <a:ext uri="{FF2B5EF4-FFF2-40B4-BE49-F238E27FC236}">
                <a16:creationId xmlns:a16="http://schemas.microsoft.com/office/drawing/2014/main" id="{E57B711E-3AF0-D599-049C-FE6F02E63469}"/>
              </a:ext>
            </a:extLst>
          </p:cNvPr>
          <p:cNvSpPr>
            <a:spLocks noGrp="1"/>
          </p:cNvSpPr>
          <p:nvPr>
            <p:ph type="body" sz="quarter" idx="23" hasCustomPrompt="1"/>
          </p:nvPr>
        </p:nvSpPr>
        <p:spPr>
          <a:xfrm>
            <a:off x="58142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4" name="Text Placeholder 125">
            <a:extLst>
              <a:ext uri="{FF2B5EF4-FFF2-40B4-BE49-F238E27FC236}">
                <a16:creationId xmlns:a16="http://schemas.microsoft.com/office/drawing/2014/main" id="{223DF404-B7B3-80FA-1558-C60EF6EEC26E}"/>
              </a:ext>
            </a:extLst>
          </p:cNvPr>
          <p:cNvSpPr>
            <a:spLocks noGrp="1"/>
          </p:cNvSpPr>
          <p:nvPr>
            <p:ph type="body" sz="quarter" idx="24" hasCustomPrompt="1"/>
          </p:nvPr>
        </p:nvSpPr>
        <p:spPr>
          <a:xfrm>
            <a:off x="82280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5" name="Text Placeholder 125">
            <a:extLst>
              <a:ext uri="{FF2B5EF4-FFF2-40B4-BE49-F238E27FC236}">
                <a16:creationId xmlns:a16="http://schemas.microsoft.com/office/drawing/2014/main" id="{E8CE6B7B-B9CB-A5FB-0533-A35684106B80}"/>
              </a:ext>
            </a:extLst>
          </p:cNvPr>
          <p:cNvSpPr>
            <a:spLocks noGrp="1"/>
          </p:cNvSpPr>
          <p:nvPr>
            <p:ph type="body" sz="quarter" idx="25" hasCustomPrompt="1"/>
          </p:nvPr>
        </p:nvSpPr>
        <p:spPr>
          <a:xfrm>
            <a:off x="83775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4" name="Text Placeholder 125">
            <a:extLst>
              <a:ext uri="{FF2B5EF4-FFF2-40B4-BE49-F238E27FC236}">
                <a16:creationId xmlns:a16="http://schemas.microsoft.com/office/drawing/2014/main" id="{427F0943-E8C1-42DF-3E1E-5E7FEC6F2AC9}"/>
              </a:ext>
            </a:extLst>
          </p:cNvPr>
          <p:cNvSpPr>
            <a:spLocks noGrp="1"/>
          </p:cNvSpPr>
          <p:nvPr>
            <p:ph type="body" sz="quarter" idx="26" hasCustomPrompt="1"/>
          </p:nvPr>
        </p:nvSpPr>
        <p:spPr>
          <a:xfrm>
            <a:off x="20833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5" name="Text Placeholder 125">
            <a:extLst>
              <a:ext uri="{FF2B5EF4-FFF2-40B4-BE49-F238E27FC236}">
                <a16:creationId xmlns:a16="http://schemas.microsoft.com/office/drawing/2014/main" id="{A15F89F6-042A-95AE-297F-9403D4E2BBCB}"/>
              </a:ext>
            </a:extLst>
          </p:cNvPr>
          <p:cNvSpPr>
            <a:spLocks noGrp="1"/>
          </p:cNvSpPr>
          <p:nvPr>
            <p:ph type="body" sz="quarter" idx="27" hasCustomPrompt="1"/>
          </p:nvPr>
        </p:nvSpPr>
        <p:spPr>
          <a:xfrm>
            <a:off x="22328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6" name="Text Placeholder 125">
            <a:extLst>
              <a:ext uri="{FF2B5EF4-FFF2-40B4-BE49-F238E27FC236}">
                <a16:creationId xmlns:a16="http://schemas.microsoft.com/office/drawing/2014/main" id="{C257DD67-1247-7458-7198-98266F8AFC33}"/>
              </a:ext>
            </a:extLst>
          </p:cNvPr>
          <p:cNvSpPr>
            <a:spLocks noGrp="1"/>
          </p:cNvSpPr>
          <p:nvPr>
            <p:ph type="body" sz="quarter" idx="28" hasCustomPrompt="1"/>
          </p:nvPr>
        </p:nvSpPr>
        <p:spPr>
          <a:xfrm>
            <a:off x="46466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7" name="Text Placeholder 125">
            <a:extLst>
              <a:ext uri="{FF2B5EF4-FFF2-40B4-BE49-F238E27FC236}">
                <a16:creationId xmlns:a16="http://schemas.microsoft.com/office/drawing/2014/main" id="{DD75B376-0D1A-AF6F-42EA-CAF39FD54ADB}"/>
              </a:ext>
            </a:extLst>
          </p:cNvPr>
          <p:cNvSpPr>
            <a:spLocks noGrp="1"/>
          </p:cNvSpPr>
          <p:nvPr>
            <p:ph type="body" sz="quarter" idx="29" hasCustomPrompt="1"/>
          </p:nvPr>
        </p:nvSpPr>
        <p:spPr>
          <a:xfrm>
            <a:off x="47961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8" name="Text Placeholder 125">
            <a:extLst>
              <a:ext uri="{FF2B5EF4-FFF2-40B4-BE49-F238E27FC236}">
                <a16:creationId xmlns:a16="http://schemas.microsoft.com/office/drawing/2014/main" id="{6FA1B487-4C46-DA1B-5D8F-81AE43463A62}"/>
              </a:ext>
            </a:extLst>
          </p:cNvPr>
          <p:cNvSpPr>
            <a:spLocks noGrp="1"/>
          </p:cNvSpPr>
          <p:nvPr>
            <p:ph type="body" sz="quarter" idx="30" hasCustomPrompt="1"/>
          </p:nvPr>
        </p:nvSpPr>
        <p:spPr>
          <a:xfrm>
            <a:off x="71887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9" name="Text Placeholder 125">
            <a:extLst>
              <a:ext uri="{FF2B5EF4-FFF2-40B4-BE49-F238E27FC236}">
                <a16:creationId xmlns:a16="http://schemas.microsoft.com/office/drawing/2014/main" id="{158ED509-5FEA-48E3-96DC-F8BABAFD0AC1}"/>
              </a:ext>
            </a:extLst>
          </p:cNvPr>
          <p:cNvSpPr>
            <a:spLocks noGrp="1"/>
          </p:cNvSpPr>
          <p:nvPr>
            <p:ph type="body" sz="quarter" idx="31" hasCustomPrompt="1"/>
          </p:nvPr>
        </p:nvSpPr>
        <p:spPr>
          <a:xfrm>
            <a:off x="73382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90" name="Text Placeholder 125">
            <a:extLst>
              <a:ext uri="{FF2B5EF4-FFF2-40B4-BE49-F238E27FC236}">
                <a16:creationId xmlns:a16="http://schemas.microsoft.com/office/drawing/2014/main" id="{48B6671D-DAB9-2AC6-D9ED-AF2804603D74}"/>
              </a:ext>
            </a:extLst>
          </p:cNvPr>
          <p:cNvSpPr>
            <a:spLocks noGrp="1"/>
          </p:cNvSpPr>
          <p:nvPr>
            <p:ph type="body" sz="quarter" idx="32" hasCustomPrompt="1"/>
          </p:nvPr>
        </p:nvSpPr>
        <p:spPr>
          <a:xfrm>
            <a:off x="97520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91" name="Text Placeholder 125">
            <a:extLst>
              <a:ext uri="{FF2B5EF4-FFF2-40B4-BE49-F238E27FC236}">
                <a16:creationId xmlns:a16="http://schemas.microsoft.com/office/drawing/2014/main" id="{122985E9-0117-8B73-FFC9-18B128CAF73C}"/>
              </a:ext>
            </a:extLst>
          </p:cNvPr>
          <p:cNvSpPr>
            <a:spLocks noGrp="1"/>
          </p:cNvSpPr>
          <p:nvPr>
            <p:ph type="body" sz="quarter" idx="33" hasCustomPrompt="1"/>
          </p:nvPr>
        </p:nvSpPr>
        <p:spPr>
          <a:xfrm>
            <a:off x="99015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437665383"/>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5376017"/>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5376017"/>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1"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9"/>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9"/>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9"/>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9"/>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9"/>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2" y="5608641"/>
            <a:ext cx="10969943" cy="944561"/>
          </a:xfrm>
        </p:spPr>
        <p:txBody>
          <a:bodyPr/>
          <a:lstStyle>
            <a:lvl1pPr>
              <a:defRPr spc="200" baseline="0">
                <a:solidFill>
                  <a:schemeClr val="bg1"/>
                </a:solidFill>
              </a:defRPr>
            </a:lvl1pPr>
          </a:lstStyle>
          <a:p>
            <a:r>
              <a:rPr lang="en-US"/>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endParaRPr lang="en-US"/>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endParaRPr lang="en-US"/>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endParaRPr lang="en-US"/>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endParaRPr lang="en-US"/>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endParaRPr lang="en-US"/>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2606536811"/>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4" y="6355080"/>
            <a:ext cx="248010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3"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3"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3"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11"/>
            <a:ext cx="2956082" cy="1682601"/>
          </a:xfrm>
        </p:spPr>
        <p:txBody>
          <a:bodyPr anchor="t"/>
          <a:lstStyle>
            <a:lvl1pPr algn="l">
              <a:lnSpc>
                <a:spcPts val="6998"/>
              </a:lnSpc>
              <a:spcAft>
                <a:spcPts val="0"/>
              </a:spcAft>
              <a:defRPr baseline="0">
                <a:solidFill>
                  <a:schemeClr val="bg1"/>
                </a:solidFill>
              </a:defRPr>
            </a:lvl1pPr>
          </a:lstStyle>
          <a:p>
            <a:r>
              <a:rPr lang="en-US"/>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7"/>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3"/>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1" y="557647"/>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1" y="996773"/>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2"/>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8"/>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1" y="2743202"/>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1" y="3182328"/>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90"/>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6"/>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1" y="4891790"/>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1" y="5330916"/>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2447931882"/>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a:t>
            </a:r>
          </a:p>
        </p:txBody>
      </p:sp>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3" y="2057402"/>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8" y="2914623"/>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8" y="3753157"/>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5"/>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8" y="4923226"/>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4016231770"/>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8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 (without bars)</a:t>
            </a:r>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1781090401"/>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9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 (without bars)</a:t>
            </a:r>
          </a:p>
        </p:txBody>
      </p: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327808435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Loc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42DBB4-26B6-531D-8D4C-B6AEF4CE3B78}"/>
              </a:ext>
              <a:ext uri="{C183D7F6-B498-43B3-948B-1728B52AA6E4}">
                <adec:decorative xmlns:adec="http://schemas.microsoft.com/office/drawing/2017/decorative" val="1"/>
              </a:ext>
            </a:extLst>
          </p:cNvPr>
          <p:cNvSpPr/>
          <p:nvPr userDrawn="1"/>
        </p:nvSpPr>
        <p:spPr>
          <a:xfrm>
            <a:off x="7694613" y="0"/>
            <a:ext cx="44942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grpSp>
        <p:nvGrpSpPr>
          <p:cNvPr id="6" name="Group 5">
            <a:extLst>
              <a:ext uri="{FF2B5EF4-FFF2-40B4-BE49-F238E27FC236}">
                <a16:creationId xmlns:a16="http://schemas.microsoft.com/office/drawing/2014/main" id="{FB54ECD8-68B8-C9B3-D78E-6AB7585BDF80}"/>
              </a:ext>
              <a:ext uri="{C183D7F6-B498-43B3-948B-1728B52AA6E4}">
                <adec:decorative xmlns:adec="http://schemas.microsoft.com/office/drawing/2017/decorative" val="1"/>
              </a:ext>
            </a:extLst>
          </p:cNvPr>
          <p:cNvGrpSpPr/>
          <p:nvPr userDrawn="1"/>
        </p:nvGrpSpPr>
        <p:grpSpPr>
          <a:xfrm>
            <a:off x="166053" y="1753447"/>
            <a:ext cx="7452359" cy="3520438"/>
            <a:chOff x="685800" y="-3886200"/>
            <a:chExt cx="7831048" cy="3200398"/>
          </a:xfrm>
          <a:solidFill>
            <a:schemeClr val="accent5">
              <a:lumMod val="90000"/>
            </a:schemeClr>
          </a:solidFill>
          <a:effectLst/>
        </p:grpSpPr>
        <p:sp>
          <p:nvSpPr>
            <p:cNvPr id="7" name="Freeform 5">
              <a:extLst>
                <a:ext uri="{FF2B5EF4-FFF2-40B4-BE49-F238E27FC236}">
                  <a16:creationId xmlns:a16="http://schemas.microsoft.com/office/drawing/2014/main" id="{42069321-052D-CF12-CA9A-5C94FE40BE87}"/>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 name="Freeform 6">
              <a:extLst>
                <a:ext uri="{FF2B5EF4-FFF2-40B4-BE49-F238E27FC236}">
                  <a16:creationId xmlns:a16="http://schemas.microsoft.com/office/drawing/2014/main" id="{2E8CAC6C-A8CA-BF59-0155-AF7A6F4CE30A}"/>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 name="Freeform 7">
              <a:extLst>
                <a:ext uri="{FF2B5EF4-FFF2-40B4-BE49-F238E27FC236}">
                  <a16:creationId xmlns:a16="http://schemas.microsoft.com/office/drawing/2014/main" id="{808DD5BA-6916-B079-8F9F-DD57811F22FC}"/>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 name="Freeform 8">
              <a:extLst>
                <a:ext uri="{FF2B5EF4-FFF2-40B4-BE49-F238E27FC236}">
                  <a16:creationId xmlns:a16="http://schemas.microsoft.com/office/drawing/2014/main" id="{9983CC9F-0E6F-2C79-001B-BFA1C786F6A3}"/>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 name="Freeform 9">
              <a:extLst>
                <a:ext uri="{FF2B5EF4-FFF2-40B4-BE49-F238E27FC236}">
                  <a16:creationId xmlns:a16="http://schemas.microsoft.com/office/drawing/2014/main" id="{33E8125F-6131-2D62-0C9C-1D00E3E88863}"/>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 name="Freeform 10">
              <a:extLst>
                <a:ext uri="{FF2B5EF4-FFF2-40B4-BE49-F238E27FC236}">
                  <a16:creationId xmlns:a16="http://schemas.microsoft.com/office/drawing/2014/main" id="{70676BBC-3B58-0123-576D-9EE492A7118A}"/>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 name="Freeform 11">
              <a:extLst>
                <a:ext uri="{FF2B5EF4-FFF2-40B4-BE49-F238E27FC236}">
                  <a16:creationId xmlns:a16="http://schemas.microsoft.com/office/drawing/2014/main" id="{8FA31078-E73F-97CC-9BF2-A5C7EF73CA10}"/>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 name="Freeform 12">
              <a:extLst>
                <a:ext uri="{FF2B5EF4-FFF2-40B4-BE49-F238E27FC236}">
                  <a16:creationId xmlns:a16="http://schemas.microsoft.com/office/drawing/2014/main" id="{A6652B64-1E33-7841-0949-8774CE78E015}"/>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 name="Freeform 13">
              <a:extLst>
                <a:ext uri="{FF2B5EF4-FFF2-40B4-BE49-F238E27FC236}">
                  <a16:creationId xmlns:a16="http://schemas.microsoft.com/office/drawing/2014/main" id="{CA55F110-EEE0-81C4-483C-7576B6873197}"/>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 name="Freeform 14">
              <a:extLst>
                <a:ext uri="{FF2B5EF4-FFF2-40B4-BE49-F238E27FC236}">
                  <a16:creationId xmlns:a16="http://schemas.microsoft.com/office/drawing/2014/main" id="{38A8DF83-B483-7947-EEDC-E19407F4683F}"/>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 name="Freeform 15">
              <a:extLst>
                <a:ext uri="{FF2B5EF4-FFF2-40B4-BE49-F238E27FC236}">
                  <a16:creationId xmlns:a16="http://schemas.microsoft.com/office/drawing/2014/main" id="{E45DBFEE-5790-0C1C-AEB8-94D72571A8AA}"/>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 name="Freeform 16">
              <a:extLst>
                <a:ext uri="{FF2B5EF4-FFF2-40B4-BE49-F238E27FC236}">
                  <a16:creationId xmlns:a16="http://schemas.microsoft.com/office/drawing/2014/main" id="{F95E0FEE-A8E4-1C8A-055B-D2C4C11F1B9C}"/>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 name="Freeform 17">
              <a:extLst>
                <a:ext uri="{FF2B5EF4-FFF2-40B4-BE49-F238E27FC236}">
                  <a16:creationId xmlns:a16="http://schemas.microsoft.com/office/drawing/2014/main" id="{ED7F7F38-DBED-89BD-E34D-927CB9557179}"/>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 name="Freeform 18">
              <a:extLst>
                <a:ext uri="{FF2B5EF4-FFF2-40B4-BE49-F238E27FC236}">
                  <a16:creationId xmlns:a16="http://schemas.microsoft.com/office/drawing/2014/main" id="{E6E24CEA-CFB4-549E-5262-ACE278D469C6}"/>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 name="Freeform 19">
              <a:extLst>
                <a:ext uri="{FF2B5EF4-FFF2-40B4-BE49-F238E27FC236}">
                  <a16:creationId xmlns:a16="http://schemas.microsoft.com/office/drawing/2014/main" id="{4FB5618F-64DE-E575-E4D3-F59C9F6A4F01}"/>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 name="Freeform 20">
              <a:extLst>
                <a:ext uri="{FF2B5EF4-FFF2-40B4-BE49-F238E27FC236}">
                  <a16:creationId xmlns:a16="http://schemas.microsoft.com/office/drawing/2014/main" id="{52EE9208-754F-1585-E073-91FEBC0F3015}"/>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7" name="Freeform 21">
              <a:extLst>
                <a:ext uri="{FF2B5EF4-FFF2-40B4-BE49-F238E27FC236}">
                  <a16:creationId xmlns:a16="http://schemas.microsoft.com/office/drawing/2014/main" id="{67ED03D1-DDDF-32C1-FB4C-BAAD5AA990AA}"/>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8" name="Freeform 22">
              <a:extLst>
                <a:ext uri="{FF2B5EF4-FFF2-40B4-BE49-F238E27FC236}">
                  <a16:creationId xmlns:a16="http://schemas.microsoft.com/office/drawing/2014/main" id="{8A356F80-F47F-1763-CBC8-2A119B2389AD}"/>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0" name="Freeform 23">
              <a:extLst>
                <a:ext uri="{FF2B5EF4-FFF2-40B4-BE49-F238E27FC236}">
                  <a16:creationId xmlns:a16="http://schemas.microsoft.com/office/drawing/2014/main" id="{B346DCA4-9020-7F53-9648-493705936FFB}"/>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2" name="Freeform 24">
              <a:extLst>
                <a:ext uri="{FF2B5EF4-FFF2-40B4-BE49-F238E27FC236}">
                  <a16:creationId xmlns:a16="http://schemas.microsoft.com/office/drawing/2014/main" id="{56B23CEE-9833-4845-9883-15A143A5A746}"/>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3" name="Freeform 25">
              <a:extLst>
                <a:ext uri="{FF2B5EF4-FFF2-40B4-BE49-F238E27FC236}">
                  <a16:creationId xmlns:a16="http://schemas.microsoft.com/office/drawing/2014/main" id="{D2DDF4F9-32E0-5528-47FB-309D4EC6A245}"/>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4" name="Freeform 26">
              <a:extLst>
                <a:ext uri="{FF2B5EF4-FFF2-40B4-BE49-F238E27FC236}">
                  <a16:creationId xmlns:a16="http://schemas.microsoft.com/office/drawing/2014/main" id="{85F56C27-26F4-0081-75B4-EFB25E0204F9}"/>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5" name="Freeform 27">
              <a:extLst>
                <a:ext uri="{FF2B5EF4-FFF2-40B4-BE49-F238E27FC236}">
                  <a16:creationId xmlns:a16="http://schemas.microsoft.com/office/drawing/2014/main" id="{7F37ECA9-2DAE-0DE5-54BF-8543F8285DD2}"/>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6" name="Freeform 28">
              <a:extLst>
                <a:ext uri="{FF2B5EF4-FFF2-40B4-BE49-F238E27FC236}">
                  <a16:creationId xmlns:a16="http://schemas.microsoft.com/office/drawing/2014/main" id="{D8BCC5B4-3A05-7960-10E1-F972B1A34839}"/>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7" name="Freeform 29">
              <a:extLst>
                <a:ext uri="{FF2B5EF4-FFF2-40B4-BE49-F238E27FC236}">
                  <a16:creationId xmlns:a16="http://schemas.microsoft.com/office/drawing/2014/main" id="{34E72241-87A1-04F9-7316-F968A8C3A4C9}"/>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8" name="Freeform 30">
              <a:extLst>
                <a:ext uri="{FF2B5EF4-FFF2-40B4-BE49-F238E27FC236}">
                  <a16:creationId xmlns:a16="http://schemas.microsoft.com/office/drawing/2014/main" id="{BE74C6E1-B721-C0CF-D939-12B91251F25E}"/>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9" name="Freeform 31">
              <a:extLst>
                <a:ext uri="{FF2B5EF4-FFF2-40B4-BE49-F238E27FC236}">
                  <a16:creationId xmlns:a16="http://schemas.microsoft.com/office/drawing/2014/main" id="{2B3B3A65-660A-D178-8C1A-815616B106D6}"/>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1" name="Freeform 32">
              <a:extLst>
                <a:ext uri="{FF2B5EF4-FFF2-40B4-BE49-F238E27FC236}">
                  <a16:creationId xmlns:a16="http://schemas.microsoft.com/office/drawing/2014/main" id="{675CA897-317F-4E18-EA06-A91E3977FA71}"/>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2" name="Freeform 33">
              <a:extLst>
                <a:ext uri="{FF2B5EF4-FFF2-40B4-BE49-F238E27FC236}">
                  <a16:creationId xmlns:a16="http://schemas.microsoft.com/office/drawing/2014/main" id="{8DD30F22-4979-BF67-3744-7C015FCCC793}"/>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4" name="Freeform 34">
              <a:extLst>
                <a:ext uri="{FF2B5EF4-FFF2-40B4-BE49-F238E27FC236}">
                  <a16:creationId xmlns:a16="http://schemas.microsoft.com/office/drawing/2014/main" id="{42DCDCFB-1CEA-E523-5CA8-85172FB68394}"/>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5" name="Freeform 35">
              <a:extLst>
                <a:ext uri="{FF2B5EF4-FFF2-40B4-BE49-F238E27FC236}">
                  <a16:creationId xmlns:a16="http://schemas.microsoft.com/office/drawing/2014/main" id="{8382BE7F-8802-8738-750E-33DCB9C1521E}"/>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7" name="Freeform 36">
              <a:extLst>
                <a:ext uri="{FF2B5EF4-FFF2-40B4-BE49-F238E27FC236}">
                  <a16:creationId xmlns:a16="http://schemas.microsoft.com/office/drawing/2014/main" id="{C9D04D39-C0A2-5833-AF6E-025203FA6510}"/>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8" name="Freeform 37">
              <a:extLst>
                <a:ext uri="{FF2B5EF4-FFF2-40B4-BE49-F238E27FC236}">
                  <a16:creationId xmlns:a16="http://schemas.microsoft.com/office/drawing/2014/main" id="{D5DC4DAC-0B18-3633-2AA9-04D933250134}"/>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0" name="Freeform 38">
              <a:extLst>
                <a:ext uri="{FF2B5EF4-FFF2-40B4-BE49-F238E27FC236}">
                  <a16:creationId xmlns:a16="http://schemas.microsoft.com/office/drawing/2014/main" id="{1254C64C-575A-D563-8783-6B880172E866}"/>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1" name="Freeform 39">
              <a:extLst>
                <a:ext uri="{FF2B5EF4-FFF2-40B4-BE49-F238E27FC236}">
                  <a16:creationId xmlns:a16="http://schemas.microsoft.com/office/drawing/2014/main" id="{F0A1B096-967D-FC9F-65E4-6B66E3A2F4C2}"/>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3" name="Freeform 40">
              <a:extLst>
                <a:ext uri="{FF2B5EF4-FFF2-40B4-BE49-F238E27FC236}">
                  <a16:creationId xmlns:a16="http://schemas.microsoft.com/office/drawing/2014/main" id="{D344C36C-FF9A-5A5A-712A-CCE6F475253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4" name="Freeform 41">
              <a:extLst>
                <a:ext uri="{FF2B5EF4-FFF2-40B4-BE49-F238E27FC236}">
                  <a16:creationId xmlns:a16="http://schemas.microsoft.com/office/drawing/2014/main" id="{25BEDE83-12A9-F6D4-CFCE-97AE88975C0F}"/>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6" name="Freeform 42">
              <a:extLst>
                <a:ext uri="{FF2B5EF4-FFF2-40B4-BE49-F238E27FC236}">
                  <a16:creationId xmlns:a16="http://schemas.microsoft.com/office/drawing/2014/main" id="{5A0F5BBD-F24E-BA33-17A2-86DDEEF4282D}"/>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7" name="Freeform 43">
              <a:extLst>
                <a:ext uri="{FF2B5EF4-FFF2-40B4-BE49-F238E27FC236}">
                  <a16:creationId xmlns:a16="http://schemas.microsoft.com/office/drawing/2014/main" id="{525A711B-7A08-8DAF-B987-0A849F269E9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9" name="Freeform 44">
              <a:extLst>
                <a:ext uri="{FF2B5EF4-FFF2-40B4-BE49-F238E27FC236}">
                  <a16:creationId xmlns:a16="http://schemas.microsoft.com/office/drawing/2014/main" id="{428CA62E-DC72-F334-8811-491191C3E747}"/>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0" name="Freeform 45">
              <a:extLst>
                <a:ext uri="{FF2B5EF4-FFF2-40B4-BE49-F238E27FC236}">
                  <a16:creationId xmlns:a16="http://schemas.microsoft.com/office/drawing/2014/main" id="{1C771798-B64A-55AE-FCD0-019BBE9E57AE}"/>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2" name="Freeform 46">
              <a:extLst>
                <a:ext uri="{FF2B5EF4-FFF2-40B4-BE49-F238E27FC236}">
                  <a16:creationId xmlns:a16="http://schemas.microsoft.com/office/drawing/2014/main" id="{527116CE-CD6C-BF55-F82B-707FEA99B584}"/>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3" name="Freeform 47">
              <a:extLst>
                <a:ext uri="{FF2B5EF4-FFF2-40B4-BE49-F238E27FC236}">
                  <a16:creationId xmlns:a16="http://schemas.microsoft.com/office/drawing/2014/main" id="{E6950443-9AB3-46FB-2074-DE6ADF8E5FCC}"/>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4" name="Freeform 48">
              <a:extLst>
                <a:ext uri="{FF2B5EF4-FFF2-40B4-BE49-F238E27FC236}">
                  <a16:creationId xmlns:a16="http://schemas.microsoft.com/office/drawing/2014/main" id="{856E4276-04D2-B333-ACD8-23701DA4ED76}"/>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5" name="Freeform 49">
              <a:extLst>
                <a:ext uri="{FF2B5EF4-FFF2-40B4-BE49-F238E27FC236}">
                  <a16:creationId xmlns:a16="http://schemas.microsoft.com/office/drawing/2014/main" id="{068FDA8B-DBB5-E8F3-7B76-C5E92048BE60}"/>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6" name="Freeform 50">
              <a:extLst>
                <a:ext uri="{FF2B5EF4-FFF2-40B4-BE49-F238E27FC236}">
                  <a16:creationId xmlns:a16="http://schemas.microsoft.com/office/drawing/2014/main" id="{FF6E6280-72A1-272F-84AA-561FF9EBB6BD}"/>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7" name="Freeform 51">
              <a:extLst>
                <a:ext uri="{FF2B5EF4-FFF2-40B4-BE49-F238E27FC236}">
                  <a16:creationId xmlns:a16="http://schemas.microsoft.com/office/drawing/2014/main" id="{604F041F-F903-71FC-BE35-BEA230A18874}"/>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8" name="Freeform 52">
              <a:extLst>
                <a:ext uri="{FF2B5EF4-FFF2-40B4-BE49-F238E27FC236}">
                  <a16:creationId xmlns:a16="http://schemas.microsoft.com/office/drawing/2014/main" id="{0C474A41-D5BD-3311-4959-18E66BF19746}"/>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9" name="Freeform 53">
              <a:extLst>
                <a:ext uri="{FF2B5EF4-FFF2-40B4-BE49-F238E27FC236}">
                  <a16:creationId xmlns:a16="http://schemas.microsoft.com/office/drawing/2014/main" id="{A7E7E40C-76C3-0669-E703-8AA7CED26BFB}"/>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0" name="Freeform 54">
              <a:extLst>
                <a:ext uri="{FF2B5EF4-FFF2-40B4-BE49-F238E27FC236}">
                  <a16:creationId xmlns:a16="http://schemas.microsoft.com/office/drawing/2014/main" id="{9675BFED-8120-5778-564C-FF365965D35B}"/>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1" name="Freeform 55">
              <a:extLst>
                <a:ext uri="{FF2B5EF4-FFF2-40B4-BE49-F238E27FC236}">
                  <a16:creationId xmlns:a16="http://schemas.microsoft.com/office/drawing/2014/main" id="{03C593B4-22DD-7C00-B868-A82EEC07B387}"/>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2" name="Freeform 56">
              <a:extLst>
                <a:ext uri="{FF2B5EF4-FFF2-40B4-BE49-F238E27FC236}">
                  <a16:creationId xmlns:a16="http://schemas.microsoft.com/office/drawing/2014/main" id="{14AF519E-EB12-7695-2421-833657F31337}"/>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3" name="Freeform 57">
              <a:extLst>
                <a:ext uri="{FF2B5EF4-FFF2-40B4-BE49-F238E27FC236}">
                  <a16:creationId xmlns:a16="http://schemas.microsoft.com/office/drawing/2014/main" id="{F26DC74D-FB97-A3AC-874E-4A33D80A0AE1}"/>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2" name="Freeform 58">
              <a:extLst>
                <a:ext uri="{FF2B5EF4-FFF2-40B4-BE49-F238E27FC236}">
                  <a16:creationId xmlns:a16="http://schemas.microsoft.com/office/drawing/2014/main" id="{5838CC48-DE92-6585-61FB-563ED1CBF321}"/>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3" name="Freeform 59">
              <a:extLst>
                <a:ext uri="{FF2B5EF4-FFF2-40B4-BE49-F238E27FC236}">
                  <a16:creationId xmlns:a16="http://schemas.microsoft.com/office/drawing/2014/main" id="{C14608C3-4EF7-366A-6794-335AD6693930}"/>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4" name="Freeform 60">
              <a:extLst>
                <a:ext uri="{FF2B5EF4-FFF2-40B4-BE49-F238E27FC236}">
                  <a16:creationId xmlns:a16="http://schemas.microsoft.com/office/drawing/2014/main" id="{F04521D5-3F2B-4E83-7E29-2743AC5C12F7}"/>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5" name="Freeform 61">
              <a:extLst>
                <a:ext uri="{FF2B5EF4-FFF2-40B4-BE49-F238E27FC236}">
                  <a16:creationId xmlns:a16="http://schemas.microsoft.com/office/drawing/2014/main" id="{357B43E1-6BBA-9B12-E8BB-7BDC0BEABB44}"/>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6" name="Freeform 62">
              <a:extLst>
                <a:ext uri="{FF2B5EF4-FFF2-40B4-BE49-F238E27FC236}">
                  <a16:creationId xmlns:a16="http://schemas.microsoft.com/office/drawing/2014/main" id="{94E10588-774E-62D0-5F00-9099A3C8F87D}"/>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7" name="Freeform 63">
              <a:extLst>
                <a:ext uri="{FF2B5EF4-FFF2-40B4-BE49-F238E27FC236}">
                  <a16:creationId xmlns:a16="http://schemas.microsoft.com/office/drawing/2014/main" id="{7A4DE285-34D8-2442-E262-22FD8DB28039}"/>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8" name="Freeform 64">
              <a:extLst>
                <a:ext uri="{FF2B5EF4-FFF2-40B4-BE49-F238E27FC236}">
                  <a16:creationId xmlns:a16="http://schemas.microsoft.com/office/drawing/2014/main" id="{8BC8BF7C-ED30-C878-D688-14FDFE967231}"/>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9" name="Freeform 65">
              <a:extLst>
                <a:ext uri="{FF2B5EF4-FFF2-40B4-BE49-F238E27FC236}">
                  <a16:creationId xmlns:a16="http://schemas.microsoft.com/office/drawing/2014/main" id="{45973F6E-5899-F941-C9C7-7509024F27C1}"/>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0" name="Freeform 66">
              <a:extLst>
                <a:ext uri="{FF2B5EF4-FFF2-40B4-BE49-F238E27FC236}">
                  <a16:creationId xmlns:a16="http://schemas.microsoft.com/office/drawing/2014/main" id="{17E8A4AD-F05D-D5EE-3067-C8F117DCD719}"/>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1" name="Freeform 67">
              <a:extLst>
                <a:ext uri="{FF2B5EF4-FFF2-40B4-BE49-F238E27FC236}">
                  <a16:creationId xmlns:a16="http://schemas.microsoft.com/office/drawing/2014/main" id="{85E1FCD3-B5F3-7FD0-C5D3-670034C740ED}"/>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2" name="Freeform 68">
              <a:extLst>
                <a:ext uri="{FF2B5EF4-FFF2-40B4-BE49-F238E27FC236}">
                  <a16:creationId xmlns:a16="http://schemas.microsoft.com/office/drawing/2014/main" id="{79F1885D-1F44-1DFB-DF55-68E54E8C728F}"/>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3" name="Freeform 69">
              <a:extLst>
                <a:ext uri="{FF2B5EF4-FFF2-40B4-BE49-F238E27FC236}">
                  <a16:creationId xmlns:a16="http://schemas.microsoft.com/office/drawing/2014/main" id="{6663A473-4A24-3FEA-4A85-FABBF70D3E6E}"/>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4" name="Freeform 70">
              <a:extLst>
                <a:ext uri="{FF2B5EF4-FFF2-40B4-BE49-F238E27FC236}">
                  <a16:creationId xmlns:a16="http://schemas.microsoft.com/office/drawing/2014/main" id="{69296960-8CA1-AF89-DCB9-3EC604A1D176}"/>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5" name="Freeform 71">
              <a:extLst>
                <a:ext uri="{FF2B5EF4-FFF2-40B4-BE49-F238E27FC236}">
                  <a16:creationId xmlns:a16="http://schemas.microsoft.com/office/drawing/2014/main" id="{5D55EB57-BFEA-0584-FFEE-19AA6F0B88EE}"/>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6" name="Freeform 72">
              <a:extLst>
                <a:ext uri="{FF2B5EF4-FFF2-40B4-BE49-F238E27FC236}">
                  <a16:creationId xmlns:a16="http://schemas.microsoft.com/office/drawing/2014/main" id="{08B460C9-EF73-5E82-75F0-34FDC96A34DB}"/>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7" name="Freeform 73">
              <a:extLst>
                <a:ext uri="{FF2B5EF4-FFF2-40B4-BE49-F238E27FC236}">
                  <a16:creationId xmlns:a16="http://schemas.microsoft.com/office/drawing/2014/main" id="{E42C02EA-1C11-4EB6-7EAF-53C365DA4DA1}"/>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8" name="Freeform 74">
              <a:extLst>
                <a:ext uri="{FF2B5EF4-FFF2-40B4-BE49-F238E27FC236}">
                  <a16:creationId xmlns:a16="http://schemas.microsoft.com/office/drawing/2014/main" id="{97DFCA26-FD08-CDFC-7F1C-958AF65158EF}"/>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9" name="Rectangle 75">
              <a:extLst>
                <a:ext uri="{FF2B5EF4-FFF2-40B4-BE49-F238E27FC236}">
                  <a16:creationId xmlns:a16="http://schemas.microsoft.com/office/drawing/2014/main" id="{DD52613D-286B-E9AF-CA04-E1A915A1E59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210" name="Freeform 76">
              <a:extLst>
                <a:ext uri="{FF2B5EF4-FFF2-40B4-BE49-F238E27FC236}">
                  <a16:creationId xmlns:a16="http://schemas.microsoft.com/office/drawing/2014/main" id="{CE6EB853-BF86-7912-01B7-3C6DB3798DDD}"/>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1" name="Freeform 77">
              <a:extLst>
                <a:ext uri="{FF2B5EF4-FFF2-40B4-BE49-F238E27FC236}">
                  <a16:creationId xmlns:a16="http://schemas.microsoft.com/office/drawing/2014/main" id="{A6155489-671A-7CB9-9BB3-BFB95C0F91CE}"/>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2" name="Freeform 78">
              <a:extLst>
                <a:ext uri="{FF2B5EF4-FFF2-40B4-BE49-F238E27FC236}">
                  <a16:creationId xmlns:a16="http://schemas.microsoft.com/office/drawing/2014/main" id="{B638074C-9594-2237-292E-0C69F3E1AA9A}"/>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3" name="Freeform 79">
              <a:extLst>
                <a:ext uri="{FF2B5EF4-FFF2-40B4-BE49-F238E27FC236}">
                  <a16:creationId xmlns:a16="http://schemas.microsoft.com/office/drawing/2014/main" id="{49BB86BC-7534-D007-5273-F0FFBDD5B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4" name="Freeform 80">
              <a:extLst>
                <a:ext uri="{FF2B5EF4-FFF2-40B4-BE49-F238E27FC236}">
                  <a16:creationId xmlns:a16="http://schemas.microsoft.com/office/drawing/2014/main" id="{DFB9F16A-2462-9004-9D47-BF0F2A1AC817}"/>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5" name="Freeform 81">
              <a:extLst>
                <a:ext uri="{FF2B5EF4-FFF2-40B4-BE49-F238E27FC236}">
                  <a16:creationId xmlns:a16="http://schemas.microsoft.com/office/drawing/2014/main" id="{3D8D2DE7-51BD-A3E3-E6A5-55526DC5E8FF}"/>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6" name="Freeform 82">
              <a:extLst>
                <a:ext uri="{FF2B5EF4-FFF2-40B4-BE49-F238E27FC236}">
                  <a16:creationId xmlns:a16="http://schemas.microsoft.com/office/drawing/2014/main" id="{6F9B1A80-ED03-4FCB-7E54-001282643FA9}"/>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7" name="Freeform 83">
              <a:extLst>
                <a:ext uri="{FF2B5EF4-FFF2-40B4-BE49-F238E27FC236}">
                  <a16:creationId xmlns:a16="http://schemas.microsoft.com/office/drawing/2014/main" id="{A7E5BCA4-7C63-7B2B-CBC3-D20CA7A926CE}"/>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8" name="Freeform 84">
              <a:extLst>
                <a:ext uri="{FF2B5EF4-FFF2-40B4-BE49-F238E27FC236}">
                  <a16:creationId xmlns:a16="http://schemas.microsoft.com/office/drawing/2014/main" id="{162D4695-472F-AF66-5784-2A57B986CB4E}"/>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9" name="Freeform 85">
              <a:extLst>
                <a:ext uri="{FF2B5EF4-FFF2-40B4-BE49-F238E27FC236}">
                  <a16:creationId xmlns:a16="http://schemas.microsoft.com/office/drawing/2014/main" id="{8BAA0906-8452-BF5E-1955-00481BB04A04}"/>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0" name="Freeform 86">
              <a:extLst>
                <a:ext uri="{FF2B5EF4-FFF2-40B4-BE49-F238E27FC236}">
                  <a16:creationId xmlns:a16="http://schemas.microsoft.com/office/drawing/2014/main" id="{A9A75FC7-EAB0-B978-C0C5-03E2778413E9}"/>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1" name="Freeform 87">
              <a:extLst>
                <a:ext uri="{FF2B5EF4-FFF2-40B4-BE49-F238E27FC236}">
                  <a16:creationId xmlns:a16="http://schemas.microsoft.com/office/drawing/2014/main" id="{481A5B0D-2B68-5A2F-0D8B-1BD30586F2EA}"/>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2" name="Freeform 88">
              <a:extLst>
                <a:ext uri="{FF2B5EF4-FFF2-40B4-BE49-F238E27FC236}">
                  <a16:creationId xmlns:a16="http://schemas.microsoft.com/office/drawing/2014/main" id="{1A921CF2-DB1F-BAA5-C45C-70D4E6BBF567}"/>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3" name="Freeform 89">
              <a:extLst>
                <a:ext uri="{FF2B5EF4-FFF2-40B4-BE49-F238E27FC236}">
                  <a16:creationId xmlns:a16="http://schemas.microsoft.com/office/drawing/2014/main" id="{4AD6890E-FC05-4D13-91D1-9F5BA825059A}"/>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4" name="Freeform 90">
              <a:extLst>
                <a:ext uri="{FF2B5EF4-FFF2-40B4-BE49-F238E27FC236}">
                  <a16:creationId xmlns:a16="http://schemas.microsoft.com/office/drawing/2014/main" id="{EE988818-8513-8988-F5C7-54BD02445753}"/>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5" name="Freeform 91">
              <a:extLst>
                <a:ext uri="{FF2B5EF4-FFF2-40B4-BE49-F238E27FC236}">
                  <a16:creationId xmlns:a16="http://schemas.microsoft.com/office/drawing/2014/main" id="{8CB80FB1-6CD9-CB04-4C38-06B0E88095B5}"/>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6" name="Freeform 92">
              <a:extLst>
                <a:ext uri="{FF2B5EF4-FFF2-40B4-BE49-F238E27FC236}">
                  <a16:creationId xmlns:a16="http://schemas.microsoft.com/office/drawing/2014/main" id="{CE45DAA5-BD7D-27AC-084B-3F6A7FF3A84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7" name="Freeform 93">
              <a:extLst>
                <a:ext uri="{FF2B5EF4-FFF2-40B4-BE49-F238E27FC236}">
                  <a16:creationId xmlns:a16="http://schemas.microsoft.com/office/drawing/2014/main" id="{4E2B529E-5BAA-0221-1F46-DEC2CC297CB9}"/>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8" name="Freeform 94">
              <a:extLst>
                <a:ext uri="{FF2B5EF4-FFF2-40B4-BE49-F238E27FC236}">
                  <a16:creationId xmlns:a16="http://schemas.microsoft.com/office/drawing/2014/main" id="{2FEAE0BF-BE32-F11A-869E-7B7BA1027F15}"/>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9" name="Freeform 95">
              <a:extLst>
                <a:ext uri="{FF2B5EF4-FFF2-40B4-BE49-F238E27FC236}">
                  <a16:creationId xmlns:a16="http://schemas.microsoft.com/office/drawing/2014/main" id="{B1645674-9126-6378-ED58-9B4A4A9E2543}"/>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0" name="Freeform 96">
              <a:extLst>
                <a:ext uri="{FF2B5EF4-FFF2-40B4-BE49-F238E27FC236}">
                  <a16:creationId xmlns:a16="http://schemas.microsoft.com/office/drawing/2014/main" id="{35CDB75C-02D7-AAD0-BDDB-EAE91DD29070}"/>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1" name="Freeform 97">
              <a:extLst>
                <a:ext uri="{FF2B5EF4-FFF2-40B4-BE49-F238E27FC236}">
                  <a16:creationId xmlns:a16="http://schemas.microsoft.com/office/drawing/2014/main" id="{EF9AFA9F-ADD0-61F2-4A19-87839507769B}"/>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2" name="Freeform 98">
              <a:extLst>
                <a:ext uri="{FF2B5EF4-FFF2-40B4-BE49-F238E27FC236}">
                  <a16:creationId xmlns:a16="http://schemas.microsoft.com/office/drawing/2014/main" id="{2C32A95C-B064-B26B-4864-35A6FC199DAB}"/>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3" name="Freeform 99">
              <a:extLst>
                <a:ext uri="{FF2B5EF4-FFF2-40B4-BE49-F238E27FC236}">
                  <a16:creationId xmlns:a16="http://schemas.microsoft.com/office/drawing/2014/main" id="{CAE9158B-38C2-BBC9-2030-26452D413B9D}"/>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4" name="Freeform 100">
              <a:extLst>
                <a:ext uri="{FF2B5EF4-FFF2-40B4-BE49-F238E27FC236}">
                  <a16:creationId xmlns:a16="http://schemas.microsoft.com/office/drawing/2014/main" id="{2B199DB4-E8B4-81D1-8638-9F30C69B3752}"/>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5" name="Freeform 101">
              <a:extLst>
                <a:ext uri="{FF2B5EF4-FFF2-40B4-BE49-F238E27FC236}">
                  <a16:creationId xmlns:a16="http://schemas.microsoft.com/office/drawing/2014/main" id="{B0B1B26E-59BC-4326-86AA-417495F6A2DA}"/>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6" name="Freeform 102">
              <a:extLst>
                <a:ext uri="{FF2B5EF4-FFF2-40B4-BE49-F238E27FC236}">
                  <a16:creationId xmlns:a16="http://schemas.microsoft.com/office/drawing/2014/main" id="{7D8574AA-D7C1-C4A3-592B-6195764C39D2}"/>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7" name="Freeform 103">
              <a:extLst>
                <a:ext uri="{FF2B5EF4-FFF2-40B4-BE49-F238E27FC236}">
                  <a16:creationId xmlns:a16="http://schemas.microsoft.com/office/drawing/2014/main" id="{9EF842FA-8134-8F70-58E6-D3A328ECC153}"/>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8" name="Freeform 104">
              <a:extLst>
                <a:ext uri="{FF2B5EF4-FFF2-40B4-BE49-F238E27FC236}">
                  <a16:creationId xmlns:a16="http://schemas.microsoft.com/office/drawing/2014/main" id="{333F3CCA-1CDE-1A15-D86F-A41A09992724}"/>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9" name="Freeform 105">
              <a:extLst>
                <a:ext uri="{FF2B5EF4-FFF2-40B4-BE49-F238E27FC236}">
                  <a16:creationId xmlns:a16="http://schemas.microsoft.com/office/drawing/2014/main" id="{1634FB9E-5641-D7C5-64A0-1EC344E9CD11}"/>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0" name="Freeform 106">
              <a:extLst>
                <a:ext uri="{FF2B5EF4-FFF2-40B4-BE49-F238E27FC236}">
                  <a16:creationId xmlns:a16="http://schemas.microsoft.com/office/drawing/2014/main" id="{07929C66-5000-3116-B2C8-4AB2082FE9B2}"/>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1" name="Freeform 107">
              <a:extLst>
                <a:ext uri="{FF2B5EF4-FFF2-40B4-BE49-F238E27FC236}">
                  <a16:creationId xmlns:a16="http://schemas.microsoft.com/office/drawing/2014/main" id="{86B842D0-9814-BF0C-D763-453068C2F283}"/>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2" name="Freeform 108">
              <a:extLst>
                <a:ext uri="{FF2B5EF4-FFF2-40B4-BE49-F238E27FC236}">
                  <a16:creationId xmlns:a16="http://schemas.microsoft.com/office/drawing/2014/main" id="{20B7B671-21EA-BCB0-E25A-8FC8075986C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3" name="Freeform 109">
              <a:extLst>
                <a:ext uri="{FF2B5EF4-FFF2-40B4-BE49-F238E27FC236}">
                  <a16:creationId xmlns:a16="http://schemas.microsoft.com/office/drawing/2014/main" id="{8372A176-71F5-B5CE-3E8A-22EF9852ADDB}"/>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4" name="Freeform 110">
              <a:extLst>
                <a:ext uri="{FF2B5EF4-FFF2-40B4-BE49-F238E27FC236}">
                  <a16:creationId xmlns:a16="http://schemas.microsoft.com/office/drawing/2014/main" id="{A8B34BDD-C353-2160-B0AA-8E78EDE314A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5" name="Rectangle 111">
              <a:extLst>
                <a:ext uri="{FF2B5EF4-FFF2-40B4-BE49-F238E27FC236}">
                  <a16:creationId xmlns:a16="http://schemas.microsoft.com/office/drawing/2014/main" id="{9D5E59D1-60B7-500B-778A-96DD194CC4C2}"/>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246" name="Freeform 112">
              <a:extLst>
                <a:ext uri="{FF2B5EF4-FFF2-40B4-BE49-F238E27FC236}">
                  <a16:creationId xmlns:a16="http://schemas.microsoft.com/office/drawing/2014/main" id="{37C0055C-3D1B-EC20-BB5D-26DE616F480F}"/>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7" name="Freeform 113">
              <a:extLst>
                <a:ext uri="{FF2B5EF4-FFF2-40B4-BE49-F238E27FC236}">
                  <a16:creationId xmlns:a16="http://schemas.microsoft.com/office/drawing/2014/main" id="{3C33D821-F2EF-1AF3-4A64-5D2A46199CA8}"/>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8" name="Freeform 114">
              <a:extLst>
                <a:ext uri="{FF2B5EF4-FFF2-40B4-BE49-F238E27FC236}">
                  <a16:creationId xmlns:a16="http://schemas.microsoft.com/office/drawing/2014/main" id="{4F3208BF-ABF8-5A4C-2364-84A2E6E9102C}"/>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9" name="Freeform 115">
              <a:extLst>
                <a:ext uri="{FF2B5EF4-FFF2-40B4-BE49-F238E27FC236}">
                  <a16:creationId xmlns:a16="http://schemas.microsoft.com/office/drawing/2014/main" id="{BAE546C1-A2D7-CA46-3C15-6EF72188A22F}"/>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0" name="Freeform 116">
              <a:extLst>
                <a:ext uri="{FF2B5EF4-FFF2-40B4-BE49-F238E27FC236}">
                  <a16:creationId xmlns:a16="http://schemas.microsoft.com/office/drawing/2014/main" id="{E51AFC14-595B-2FA9-1438-8F3618A8025D}"/>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1" name="Freeform 117">
              <a:extLst>
                <a:ext uri="{FF2B5EF4-FFF2-40B4-BE49-F238E27FC236}">
                  <a16:creationId xmlns:a16="http://schemas.microsoft.com/office/drawing/2014/main" id="{B35CCC4D-74D6-57DA-9F7B-98C7A1862FA9}"/>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2" name="Freeform 118">
              <a:extLst>
                <a:ext uri="{FF2B5EF4-FFF2-40B4-BE49-F238E27FC236}">
                  <a16:creationId xmlns:a16="http://schemas.microsoft.com/office/drawing/2014/main" id="{94775BCF-B38D-A209-D2EC-0A639153B4C7}"/>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3" name="Freeform 119">
              <a:extLst>
                <a:ext uri="{FF2B5EF4-FFF2-40B4-BE49-F238E27FC236}">
                  <a16:creationId xmlns:a16="http://schemas.microsoft.com/office/drawing/2014/main" id="{586377A3-0E62-CCFC-D5C3-9451F43E30E7}"/>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4" name="Freeform 120">
              <a:extLst>
                <a:ext uri="{FF2B5EF4-FFF2-40B4-BE49-F238E27FC236}">
                  <a16:creationId xmlns:a16="http://schemas.microsoft.com/office/drawing/2014/main" id="{A9B5285D-E16A-6AEA-A7D1-84BD9C20F55D}"/>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5" name="Freeform 121">
              <a:extLst>
                <a:ext uri="{FF2B5EF4-FFF2-40B4-BE49-F238E27FC236}">
                  <a16:creationId xmlns:a16="http://schemas.microsoft.com/office/drawing/2014/main" id="{47E0B46F-3A69-35F4-F3FA-B12ED83CA1B2}"/>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6" name="Freeform 122">
              <a:extLst>
                <a:ext uri="{FF2B5EF4-FFF2-40B4-BE49-F238E27FC236}">
                  <a16:creationId xmlns:a16="http://schemas.microsoft.com/office/drawing/2014/main" id="{1B7DD8E5-8EC8-F2F1-3D0A-18D75C43DF4A}"/>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7" name="Freeform 123">
              <a:extLst>
                <a:ext uri="{FF2B5EF4-FFF2-40B4-BE49-F238E27FC236}">
                  <a16:creationId xmlns:a16="http://schemas.microsoft.com/office/drawing/2014/main" id="{C2BC0EF3-9A7B-1FC0-42B9-8524967AE816}"/>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8" name="Freeform 124">
              <a:extLst>
                <a:ext uri="{FF2B5EF4-FFF2-40B4-BE49-F238E27FC236}">
                  <a16:creationId xmlns:a16="http://schemas.microsoft.com/office/drawing/2014/main" id="{5E0192A7-2257-7D7B-D8CE-D2D3E082580F}"/>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9" name="Freeform 125">
              <a:extLst>
                <a:ext uri="{FF2B5EF4-FFF2-40B4-BE49-F238E27FC236}">
                  <a16:creationId xmlns:a16="http://schemas.microsoft.com/office/drawing/2014/main" id="{B9AA3901-BBBF-77E9-FDD9-CD3C8E68F446}"/>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0" name="Freeform 126">
              <a:extLst>
                <a:ext uri="{FF2B5EF4-FFF2-40B4-BE49-F238E27FC236}">
                  <a16:creationId xmlns:a16="http://schemas.microsoft.com/office/drawing/2014/main" id="{98EDE307-A18C-FB8A-5171-8CF5CAD9133B}"/>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1" name="Freeform 127">
              <a:extLst>
                <a:ext uri="{FF2B5EF4-FFF2-40B4-BE49-F238E27FC236}">
                  <a16:creationId xmlns:a16="http://schemas.microsoft.com/office/drawing/2014/main" id="{BA1BF8DD-EBBC-5358-7229-B8B7495AF951}"/>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2" name="Freeform 128">
              <a:extLst>
                <a:ext uri="{FF2B5EF4-FFF2-40B4-BE49-F238E27FC236}">
                  <a16:creationId xmlns:a16="http://schemas.microsoft.com/office/drawing/2014/main" id="{B3D800E3-BBD7-61EF-6C59-FACDD8F7D66B}"/>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3" name="Freeform 129">
              <a:extLst>
                <a:ext uri="{FF2B5EF4-FFF2-40B4-BE49-F238E27FC236}">
                  <a16:creationId xmlns:a16="http://schemas.microsoft.com/office/drawing/2014/main" id="{547A6289-53CC-A2B3-3042-356B84A7328A}"/>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4" name="Freeform 130">
              <a:extLst>
                <a:ext uri="{FF2B5EF4-FFF2-40B4-BE49-F238E27FC236}">
                  <a16:creationId xmlns:a16="http://schemas.microsoft.com/office/drawing/2014/main" id="{69EBD0A5-005D-B7E6-FDFB-2A8AE64E498F}"/>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5" name="Freeform 131">
              <a:extLst>
                <a:ext uri="{FF2B5EF4-FFF2-40B4-BE49-F238E27FC236}">
                  <a16:creationId xmlns:a16="http://schemas.microsoft.com/office/drawing/2014/main" id="{B0E6AB8B-B518-EF33-FAB7-29B0D8F94C16}"/>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6" name="Freeform 132">
              <a:extLst>
                <a:ext uri="{FF2B5EF4-FFF2-40B4-BE49-F238E27FC236}">
                  <a16:creationId xmlns:a16="http://schemas.microsoft.com/office/drawing/2014/main" id="{DCF496C2-CDD3-94A1-F624-A1999B2FDB22}"/>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7" name="Freeform 133">
              <a:extLst>
                <a:ext uri="{FF2B5EF4-FFF2-40B4-BE49-F238E27FC236}">
                  <a16:creationId xmlns:a16="http://schemas.microsoft.com/office/drawing/2014/main" id="{0A5F9C5A-7EAE-D83D-98CF-BE595B852C8E}"/>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8" name="Freeform 134">
              <a:extLst>
                <a:ext uri="{FF2B5EF4-FFF2-40B4-BE49-F238E27FC236}">
                  <a16:creationId xmlns:a16="http://schemas.microsoft.com/office/drawing/2014/main" id="{A8F5BD8B-FADE-3300-C3FC-FE6180B6C6AD}"/>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9" name="Freeform 135">
              <a:extLst>
                <a:ext uri="{FF2B5EF4-FFF2-40B4-BE49-F238E27FC236}">
                  <a16:creationId xmlns:a16="http://schemas.microsoft.com/office/drawing/2014/main" id="{F7C53CB8-57BF-2DD8-0178-3141250A164A}"/>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0" name="Freeform 136">
              <a:extLst>
                <a:ext uri="{FF2B5EF4-FFF2-40B4-BE49-F238E27FC236}">
                  <a16:creationId xmlns:a16="http://schemas.microsoft.com/office/drawing/2014/main" id="{1C8FA6BC-A5FB-C779-CBEC-AE32394075C7}"/>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1" name="Freeform 137">
              <a:extLst>
                <a:ext uri="{FF2B5EF4-FFF2-40B4-BE49-F238E27FC236}">
                  <a16:creationId xmlns:a16="http://schemas.microsoft.com/office/drawing/2014/main" id="{AA8139DD-3298-14F0-6AC7-7430DA9F7A27}"/>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2" name="Freeform 138">
              <a:extLst>
                <a:ext uri="{FF2B5EF4-FFF2-40B4-BE49-F238E27FC236}">
                  <a16:creationId xmlns:a16="http://schemas.microsoft.com/office/drawing/2014/main" id="{7AB85A0E-6B69-8B11-D023-CE65E95D9EA3}"/>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3" name="Freeform 139">
              <a:extLst>
                <a:ext uri="{FF2B5EF4-FFF2-40B4-BE49-F238E27FC236}">
                  <a16:creationId xmlns:a16="http://schemas.microsoft.com/office/drawing/2014/main" id="{57E68D65-0D5E-242C-0284-73581438F9AD}"/>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4" name="Freeform 140">
              <a:extLst>
                <a:ext uri="{FF2B5EF4-FFF2-40B4-BE49-F238E27FC236}">
                  <a16:creationId xmlns:a16="http://schemas.microsoft.com/office/drawing/2014/main" id="{6C04613E-9DAF-25A1-D51B-8CD02110902C}"/>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5" name="Freeform 141">
              <a:extLst>
                <a:ext uri="{FF2B5EF4-FFF2-40B4-BE49-F238E27FC236}">
                  <a16:creationId xmlns:a16="http://schemas.microsoft.com/office/drawing/2014/main" id="{E2DF2ED5-ACE3-C128-0310-C894A4207897}"/>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6" name="Freeform 142">
              <a:extLst>
                <a:ext uri="{FF2B5EF4-FFF2-40B4-BE49-F238E27FC236}">
                  <a16:creationId xmlns:a16="http://schemas.microsoft.com/office/drawing/2014/main" id="{381D77AD-069D-7A7F-B6FE-80F21E26F9CF}"/>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7" name="Freeform 143">
              <a:extLst>
                <a:ext uri="{FF2B5EF4-FFF2-40B4-BE49-F238E27FC236}">
                  <a16:creationId xmlns:a16="http://schemas.microsoft.com/office/drawing/2014/main" id="{D98ECBA0-3E8A-96DC-9354-A2B0A82BACAC}"/>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8" name="Freeform 144">
              <a:extLst>
                <a:ext uri="{FF2B5EF4-FFF2-40B4-BE49-F238E27FC236}">
                  <a16:creationId xmlns:a16="http://schemas.microsoft.com/office/drawing/2014/main" id="{E9AA3530-5707-EAB1-39B2-ED52DB05E4A3}"/>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9" name="Freeform 145">
              <a:extLst>
                <a:ext uri="{FF2B5EF4-FFF2-40B4-BE49-F238E27FC236}">
                  <a16:creationId xmlns:a16="http://schemas.microsoft.com/office/drawing/2014/main" id="{931AF6E3-F109-8597-41E9-3B3EB7F7A034}"/>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0" name="Freeform 146">
              <a:extLst>
                <a:ext uri="{FF2B5EF4-FFF2-40B4-BE49-F238E27FC236}">
                  <a16:creationId xmlns:a16="http://schemas.microsoft.com/office/drawing/2014/main" id="{24B8D3A3-7135-4B15-F503-A0A6BF71A5B1}"/>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1" name="Freeform 147">
              <a:extLst>
                <a:ext uri="{FF2B5EF4-FFF2-40B4-BE49-F238E27FC236}">
                  <a16:creationId xmlns:a16="http://schemas.microsoft.com/office/drawing/2014/main" id="{69B4E7AF-D74B-B5F1-40E8-8CD3E1813867}"/>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2" name="Freeform 148">
              <a:extLst>
                <a:ext uri="{FF2B5EF4-FFF2-40B4-BE49-F238E27FC236}">
                  <a16:creationId xmlns:a16="http://schemas.microsoft.com/office/drawing/2014/main" id="{ED25FE7F-01DD-940B-9F54-0F20B442165C}"/>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3" name="Freeform 149">
              <a:extLst>
                <a:ext uri="{FF2B5EF4-FFF2-40B4-BE49-F238E27FC236}">
                  <a16:creationId xmlns:a16="http://schemas.microsoft.com/office/drawing/2014/main" id="{0DD67FFB-B8F0-9FF5-61C2-B17B4495E8D2}"/>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4" name="Freeform 150">
              <a:extLst>
                <a:ext uri="{FF2B5EF4-FFF2-40B4-BE49-F238E27FC236}">
                  <a16:creationId xmlns:a16="http://schemas.microsoft.com/office/drawing/2014/main" id="{202DCF28-B83E-1FE6-F046-DCE795FFB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5" name="Freeform 151">
              <a:extLst>
                <a:ext uri="{FF2B5EF4-FFF2-40B4-BE49-F238E27FC236}">
                  <a16:creationId xmlns:a16="http://schemas.microsoft.com/office/drawing/2014/main" id="{BB48F2C5-23B7-7DB0-7C0E-864067299DC7}"/>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6" name="Freeform 152">
              <a:extLst>
                <a:ext uri="{FF2B5EF4-FFF2-40B4-BE49-F238E27FC236}">
                  <a16:creationId xmlns:a16="http://schemas.microsoft.com/office/drawing/2014/main" id="{18713AD4-4131-09CD-4FF7-279A06F54E2E}"/>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7" name="Freeform 153">
              <a:extLst>
                <a:ext uri="{FF2B5EF4-FFF2-40B4-BE49-F238E27FC236}">
                  <a16:creationId xmlns:a16="http://schemas.microsoft.com/office/drawing/2014/main" id="{75E22A93-6F48-5C41-D7C8-45CB5DB2EC2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8" name="Freeform 154">
              <a:extLst>
                <a:ext uri="{FF2B5EF4-FFF2-40B4-BE49-F238E27FC236}">
                  <a16:creationId xmlns:a16="http://schemas.microsoft.com/office/drawing/2014/main" id="{8C5CCD6C-7104-0106-E670-509674937ECB}"/>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9" name="Freeform 155">
              <a:extLst>
                <a:ext uri="{FF2B5EF4-FFF2-40B4-BE49-F238E27FC236}">
                  <a16:creationId xmlns:a16="http://schemas.microsoft.com/office/drawing/2014/main" id="{9A76E16D-FF65-60E7-4259-CDB7CA3BB722}"/>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0" name="Freeform 156">
              <a:extLst>
                <a:ext uri="{FF2B5EF4-FFF2-40B4-BE49-F238E27FC236}">
                  <a16:creationId xmlns:a16="http://schemas.microsoft.com/office/drawing/2014/main" id="{5D997FEB-0E6D-57FE-4C9C-708727AA6741}"/>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1" name="Freeform 157">
              <a:extLst>
                <a:ext uri="{FF2B5EF4-FFF2-40B4-BE49-F238E27FC236}">
                  <a16:creationId xmlns:a16="http://schemas.microsoft.com/office/drawing/2014/main" id="{A2A192DA-0B21-ED15-0AC7-69FE84C691BF}"/>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2" name="Freeform 158">
              <a:extLst>
                <a:ext uri="{FF2B5EF4-FFF2-40B4-BE49-F238E27FC236}">
                  <a16:creationId xmlns:a16="http://schemas.microsoft.com/office/drawing/2014/main" id="{F69F1F18-D0F2-4BEA-C67D-CE451F8CD2CF}"/>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3" name="Freeform 159">
              <a:extLst>
                <a:ext uri="{FF2B5EF4-FFF2-40B4-BE49-F238E27FC236}">
                  <a16:creationId xmlns:a16="http://schemas.microsoft.com/office/drawing/2014/main" id="{B787D2E9-8C23-BAC4-E42D-8CF0B07092B9}"/>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4" name="Freeform 160">
              <a:extLst>
                <a:ext uri="{FF2B5EF4-FFF2-40B4-BE49-F238E27FC236}">
                  <a16:creationId xmlns:a16="http://schemas.microsoft.com/office/drawing/2014/main" id="{C9F43A57-DB8D-B201-F4B8-160EDEC73305}"/>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5" name="Freeform 161">
              <a:extLst>
                <a:ext uri="{FF2B5EF4-FFF2-40B4-BE49-F238E27FC236}">
                  <a16:creationId xmlns:a16="http://schemas.microsoft.com/office/drawing/2014/main" id="{73675612-5D2E-9BE4-58BA-24B933983E3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6" name="Freeform 162">
              <a:extLst>
                <a:ext uri="{FF2B5EF4-FFF2-40B4-BE49-F238E27FC236}">
                  <a16:creationId xmlns:a16="http://schemas.microsoft.com/office/drawing/2014/main" id="{D62CE97B-26AE-163C-CA79-134BA996A413}"/>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7" name="Freeform 163">
              <a:extLst>
                <a:ext uri="{FF2B5EF4-FFF2-40B4-BE49-F238E27FC236}">
                  <a16:creationId xmlns:a16="http://schemas.microsoft.com/office/drawing/2014/main" id="{BD035FE6-D4CA-3CA6-5821-9749F0AC0C3F}"/>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8" name="Freeform 164">
              <a:extLst>
                <a:ext uri="{FF2B5EF4-FFF2-40B4-BE49-F238E27FC236}">
                  <a16:creationId xmlns:a16="http://schemas.microsoft.com/office/drawing/2014/main" id="{B9298761-6B8F-E6D2-4981-7F02C5508967}"/>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9" name="Freeform 165">
              <a:extLst>
                <a:ext uri="{FF2B5EF4-FFF2-40B4-BE49-F238E27FC236}">
                  <a16:creationId xmlns:a16="http://schemas.microsoft.com/office/drawing/2014/main" id="{CCFBBE3E-E2FB-9903-8336-B65F344EA1D6}"/>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0" name="Freeform 166">
              <a:extLst>
                <a:ext uri="{FF2B5EF4-FFF2-40B4-BE49-F238E27FC236}">
                  <a16:creationId xmlns:a16="http://schemas.microsoft.com/office/drawing/2014/main" id="{47F01831-7D3C-C763-52B8-4E3732BCF2EE}"/>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1" name="Freeform 167">
              <a:extLst>
                <a:ext uri="{FF2B5EF4-FFF2-40B4-BE49-F238E27FC236}">
                  <a16:creationId xmlns:a16="http://schemas.microsoft.com/office/drawing/2014/main" id="{40D1C35A-5AEE-80F9-AB32-28FCEB6BE515}"/>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2" name="Freeform 168">
              <a:extLst>
                <a:ext uri="{FF2B5EF4-FFF2-40B4-BE49-F238E27FC236}">
                  <a16:creationId xmlns:a16="http://schemas.microsoft.com/office/drawing/2014/main" id="{7DC10235-9021-8909-865C-EBCD7B567116}"/>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3" name="Freeform 169">
              <a:extLst>
                <a:ext uri="{FF2B5EF4-FFF2-40B4-BE49-F238E27FC236}">
                  <a16:creationId xmlns:a16="http://schemas.microsoft.com/office/drawing/2014/main" id="{2FF82F85-04A2-1997-9AA1-0BA3BD1FACE3}"/>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4" name="Freeform 170">
              <a:extLst>
                <a:ext uri="{FF2B5EF4-FFF2-40B4-BE49-F238E27FC236}">
                  <a16:creationId xmlns:a16="http://schemas.microsoft.com/office/drawing/2014/main" id="{84F283F9-30A1-F65D-11F0-377510AE270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5" name="Freeform 171">
              <a:extLst>
                <a:ext uri="{FF2B5EF4-FFF2-40B4-BE49-F238E27FC236}">
                  <a16:creationId xmlns:a16="http://schemas.microsoft.com/office/drawing/2014/main" id="{3BBC8DA0-61E7-8C3C-6F47-FCEC819D5B4C}"/>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6" name="Freeform 172">
              <a:extLst>
                <a:ext uri="{FF2B5EF4-FFF2-40B4-BE49-F238E27FC236}">
                  <a16:creationId xmlns:a16="http://schemas.microsoft.com/office/drawing/2014/main" id="{65F5C789-1DDB-45C3-D106-4011C3B82F13}"/>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7" name="Freeform 173">
              <a:extLst>
                <a:ext uri="{FF2B5EF4-FFF2-40B4-BE49-F238E27FC236}">
                  <a16:creationId xmlns:a16="http://schemas.microsoft.com/office/drawing/2014/main" id="{E7BA7ABB-BE4F-9474-E493-8D1F6F478E37}"/>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8" name="Freeform 174">
              <a:extLst>
                <a:ext uri="{FF2B5EF4-FFF2-40B4-BE49-F238E27FC236}">
                  <a16:creationId xmlns:a16="http://schemas.microsoft.com/office/drawing/2014/main" id="{9F33058C-84F8-C55A-D34E-44C0DDA6E004}"/>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9" name="Freeform 175">
              <a:extLst>
                <a:ext uri="{FF2B5EF4-FFF2-40B4-BE49-F238E27FC236}">
                  <a16:creationId xmlns:a16="http://schemas.microsoft.com/office/drawing/2014/main" id="{B0A0A66A-E931-BAB2-1D65-FED10A3E92D3}"/>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0" name="Freeform 176">
              <a:extLst>
                <a:ext uri="{FF2B5EF4-FFF2-40B4-BE49-F238E27FC236}">
                  <a16:creationId xmlns:a16="http://schemas.microsoft.com/office/drawing/2014/main" id="{7849B5F8-9C5F-3CC7-ACA6-D0562A76A58D}"/>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1" name="Freeform 177">
              <a:extLst>
                <a:ext uri="{FF2B5EF4-FFF2-40B4-BE49-F238E27FC236}">
                  <a16:creationId xmlns:a16="http://schemas.microsoft.com/office/drawing/2014/main" id="{382CA48C-4270-1C87-4703-A721213FCE58}"/>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2" name="Freeform 178">
              <a:extLst>
                <a:ext uri="{FF2B5EF4-FFF2-40B4-BE49-F238E27FC236}">
                  <a16:creationId xmlns:a16="http://schemas.microsoft.com/office/drawing/2014/main" id="{36BBAAE7-1369-B1E7-74D5-7FF5B31EAF0D}"/>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3" name="Freeform 179">
              <a:extLst>
                <a:ext uri="{FF2B5EF4-FFF2-40B4-BE49-F238E27FC236}">
                  <a16:creationId xmlns:a16="http://schemas.microsoft.com/office/drawing/2014/main" id="{CFFAAC8F-FF5F-A52F-8CE5-455879E17317}"/>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4" name="Freeform 180">
              <a:extLst>
                <a:ext uri="{FF2B5EF4-FFF2-40B4-BE49-F238E27FC236}">
                  <a16:creationId xmlns:a16="http://schemas.microsoft.com/office/drawing/2014/main" id="{246D37C3-A811-0E3B-50D9-A2E6FBD6F541}"/>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5" name="Freeform 181">
              <a:extLst>
                <a:ext uri="{FF2B5EF4-FFF2-40B4-BE49-F238E27FC236}">
                  <a16:creationId xmlns:a16="http://schemas.microsoft.com/office/drawing/2014/main" id="{4077F8AF-55C0-8185-DC13-7CCAC850A7FA}"/>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6" name="Freeform 182">
              <a:extLst>
                <a:ext uri="{FF2B5EF4-FFF2-40B4-BE49-F238E27FC236}">
                  <a16:creationId xmlns:a16="http://schemas.microsoft.com/office/drawing/2014/main" id="{E7097155-DC5E-34DA-B445-60EF5E5E89FC}"/>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7" name="Freeform 183">
              <a:extLst>
                <a:ext uri="{FF2B5EF4-FFF2-40B4-BE49-F238E27FC236}">
                  <a16:creationId xmlns:a16="http://schemas.microsoft.com/office/drawing/2014/main" id="{7B5884D7-6FAC-944D-AF72-2C0B12697A5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8" name="Freeform 184">
              <a:extLst>
                <a:ext uri="{FF2B5EF4-FFF2-40B4-BE49-F238E27FC236}">
                  <a16:creationId xmlns:a16="http://schemas.microsoft.com/office/drawing/2014/main" id="{5103FAB3-843E-D31C-07B7-97027C2D41FE}"/>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9" name="Freeform 185">
              <a:extLst>
                <a:ext uri="{FF2B5EF4-FFF2-40B4-BE49-F238E27FC236}">
                  <a16:creationId xmlns:a16="http://schemas.microsoft.com/office/drawing/2014/main" id="{1D9B159F-A361-E8FB-9DAB-A2D6F8ED5793}"/>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0" name="Freeform 186">
              <a:extLst>
                <a:ext uri="{FF2B5EF4-FFF2-40B4-BE49-F238E27FC236}">
                  <a16:creationId xmlns:a16="http://schemas.microsoft.com/office/drawing/2014/main" id="{9C0A08F6-66FC-B0FA-12C5-6CAF5638C869}"/>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1" name="Freeform 187">
              <a:extLst>
                <a:ext uri="{FF2B5EF4-FFF2-40B4-BE49-F238E27FC236}">
                  <a16:creationId xmlns:a16="http://schemas.microsoft.com/office/drawing/2014/main" id="{E80FECBE-081D-21E5-4E00-0786F407959D}"/>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2" name="Freeform 188">
              <a:extLst>
                <a:ext uri="{FF2B5EF4-FFF2-40B4-BE49-F238E27FC236}">
                  <a16:creationId xmlns:a16="http://schemas.microsoft.com/office/drawing/2014/main" id="{56AA5A70-8629-17E9-C656-0CDD328D30DB}"/>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3" name="Freeform 189">
              <a:extLst>
                <a:ext uri="{FF2B5EF4-FFF2-40B4-BE49-F238E27FC236}">
                  <a16:creationId xmlns:a16="http://schemas.microsoft.com/office/drawing/2014/main" id="{2702EEE8-F656-DAF7-6110-81D71D512D99}"/>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4" name="Freeform 190">
              <a:extLst>
                <a:ext uri="{FF2B5EF4-FFF2-40B4-BE49-F238E27FC236}">
                  <a16:creationId xmlns:a16="http://schemas.microsoft.com/office/drawing/2014/main" id="{BA33CE2B-169C-5C1E-7DA0-EB8A10FDE2A0}"/>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5" name="Freeform 191">
              <a:extLst>
                <a:ext uri="{FF2B5EF4-FFF2-40B4-BE49-F238E27FC236}">
                  <a16:creationId xmlns:a16="http://schemas.microsoft.com/office/drawing/2014/main" id="{EE44B567-120D-CB6A-E75E-96F0EC6166E2}"/>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6" name="Freeform 192">
              <a:extLst>
                <a:ext uri="{FF2B5EF4-FFF2-40B4-BE49-F238E27FC236}">
                  <a16:creationId xmlns:a16="http://schemas.microsoft.com/office/drawing/2014/main" id="{AEB51E71-249E-6A6D-DF02-12E83C6D9147}"/>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7" name="Freeform 193">
              <a:extLst>
                <a:ext uri="{FF2B5EF4-FFF2-40B4-BE49-F238E27FC236}">
                  <a16:creationId xmlns:a16="http://schemas.microsoft.com/office/drawing/2014/main" id="{CBFCE127-6750-E0C9-9B60-AEFD5E78440A}"/>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8" name="Freeform 194">
              <a:extLst>
                <a:ext uri="{FF2B5EF4-FFF2-40B4-BE49-F238E27FC236}">
                  <a16:creationId xmlns:a16="http://schemas.microsoft.com/office/drawing/2014/main" id="{1DCB324E-9D16-2A32-CCCF-AEBDF59F4012}"/>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9" name="Freeform 195">
              <a:extLst>
                <a:ext uri="{FF2B5EF4-FFF2-40B4-BE49-F238E27FC236}">
                  <a16:creationId xmlns:a16="http://schemas.microsoft.com/office/drawing/2014/main" id="{DF57CAEE-A1D6-2DE4-12EF-0026DF400C2A}"/>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0" name="Freeform 196">
              <a:extLst>
                <a:ext uri="{FF2B5EF4-FFF2-40B4-BE49-F238E27FC236}">
                  <a16:creationId xmlns:a16="http://schemas.microsoft.com/office/drawing/2014/main" id="{592531B9-1793-A313-E7B9-D6DB8AB8230A}"/>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1" name="Freeform 197">
              <a:extLst>
                <a:ext uri="{FF2B5EF4-FFF2-40B4-BE49-F238E27FC236}">
                  <a16:creationId xmlns:a16="http://schemas.microsoft.com/office/drawing/2014/main" id="{264B73C5-66BF-012A-0B22-42FE435B36EB}"/>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2" name="Freeform 198">
              <a:extLst>
                <a:ext uri="{FF2B5EF4-FFF2-40B4-BE49-F238E27FC236}">
                  <a16:creationId xmlns:a16="http://schemas.microsoft.com/office/drawing/2014/main" id="{CF338E8D-BE7E-7B86-F82E-4F63B34A5C79}"/>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3" name="Freeform 199">
              <a:extLst>
                <a:ext uri="{FF2B5EF4-FFF2-40B4-BE49-F238E27FC236}">
                  <a16:creationId xmlns:a16="http://schemas.microsoft.com/office/drawing/2014/main" id="{531B27B3-FA56-F4E3-7FA8-9A6E00D62089}"/>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4" name="Freeform 200">
              <a:extLst>
                <a:ext uri="{FF2B5EF4-FFF2-40B4-BE49-F238E27FC236}">
                  <a16:creationId xmlns:a16="http://schemas.microsoft.com/office/drawing/2014/main" id="{4672171C-48D0-EE40-A0D5-3F60F325FE75}"/>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5" name="Freeform 201">
              <a:extLst>
                <a:ext uri="{FF2B5EF4-FFF2-40B4-BE49-F238E27FC236}">
                  <a16:creationId xmlns:a16="http://schemas.microsoft.com/office/drawing/2014/main" id="{1E815254-035C-75C5-5343-CF1815C015CC}"/>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6" name="Freeform 202">
              <a:extLst>
                <a:ext uri="{FF2B5EF4-FFF2-40B4-BE49-F238E27FC236}">
                  <a16:creationId xmlns:a16="http://schemas.microsoft.com/office/drawing/2014/main" id="{97505092-CDC7-C8BF-621E-479FD9CF2F36}"/>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7" name="Freeform 203">
              <a:extLst>
                <a:ext uri="{FF2B5EF4-FFF2-40B4-BE49-F238E27FC236}">
                  <a16:creationId xmlns:a16="http://schemas.microsoft.com/office/drawing/2014/main" id="{50FBB24D-98B0-26FF-4B43-034B90B69782}"/>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8" name="Freeform 204">
              <a:extLst>
                <a:ext uri="{FF2B5EF4-FFF2-40B4-BE49-F238E27FC236}">
                  <a16:creationId xmlns:a16="http://schemas.microsoft.com/office/drawing/2014/main" id="{6753C3B7-156B-FBB8-9FC6-4D36FB0FC5EC}"/>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9" name="Freeform 206">
              <a:extLst>
                <a:ext uri="{FF2B5EF4-FFF2-40B4-BE49-F238E27FC236}">
                  <a16:creationId xmlns:a16="http://schemas.microsoft.com/office/drawing/2014/main" id="{957F2CFD-28D6-987C-943A-DC0763FEB859}"/>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0" name="Freeform 207">
              <a:extLst>
                <a:ext uri="{FF2B5EF4-FFF2-40B4-BE49-F238E27FC236}">
                  <a16:creationId xmlns:a16="http://schemas.microsoft.com/office/drawing/2014/main" id="{4489F2E4-9B15-5D74-62F2-FDC37BF2243C}"/>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1" name="Freeform 208">
              <a:extLst>
                <a:ext uri="{FF2B5EF4-FFF2-40B4-BE49-F238E27FC236}">
                  <a16:creationId xmlns:a16="http://schemas.microsoft.com/office/drawing/2014/main" id="{3E139BB4-65A3-C8A1-9432-9F33119A89E7}"/>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2" name="Freeform 209">
              <a:extLst>
                <a:ext uri="{FF2B5EF4-FFF2-40B4-BE49-F238E27FC236}">
                  <a16:creationId xmlns:a16="http://schemas.microsoft.com/office/drawing/2014/main" id="{EA569632-1917-2403-18F2-7236844E4FF2}"/>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3" name="Freeform 210">
              <a:extLst>
                <a:ext uri="{FF2B5EF4-FFF2-40B4-BE49-F238E27FC236}">
                  <a16:creationId xmlns:a16="http://schemas.microsoft.com/office/drawing/2014/main" id="{0CFA02B9-71E5-49DC-E262-D6C63CE485CD}"/>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4" name="Freeform 211">
              <a:extLst>
                <a:ext uri="{FF2B5EF4-FFF2-40B4-BE49-F238E27FC236}">
                  <a16:creationId xmlns:a16="http://schemas.microsoft.com/office/drawing/2014/main" id="{56EAE9BE-1BD3-8F6D-8EF0-635389092CA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5" name="Freeform 212">
              <a:extLst>
                <a:ext uri="{FF2B5EF4-FFF2-40B4-BE49-F238E27FC236}">
                  <a16:creationId xmlns:a16="http://schemas.microsoft.com/office/drawing/2014/main" id="{6C2569D6-A02D-DF4C-ACC3-D9AF991AFFA3}"/>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6" name="Freeform 213">
              <a:extLst>
                <a:ext uri="{FF2B5EF4-FFF2-40B4-BE49-F238E27FC236}">
                  <a16:creationId xmlns:a16="http://schemas.microsoft.com/office/drawing/2014/main" id="{F2B1603C-E67E-0893-3386-D83C6DD9DA53}"/>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7" name="Freeform 214">
              <a:extLst>
                <a:ext uri="{FF2B5EF4-FFF2-40B4-BE49-F238E27FC236}">
                  <a16:creationId xmlns:a16="http://schemas.microsoft.com/office/drawing/2014/main" id="{6D312CF7-00BA-7583-3C12-C062D8B87CFD}"/>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8" name="Freeform 215">
              <a:extLst>
                <a:ext uri="{FF2B5EF4-FFF2-40B4-BE49-F238E27FC236}">
                  <a16:creationId xmlns:a16="http://schemas.microsoft.com/office/drawing/2014/main" id="{B2F1262A-2DE3-BF32-C93C-5516F6CCEAAF}"/>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9" name="Freeform 216">
              <a:extLst>
                <a:ext uri="{FF2B5EF4-FFF2-40B4-BE49-F238E27FC236}">
                  <a16:creationId xmlns:a16="http://schemas.microsoft.com/office/drawing/2014/main" id="{75AC48A2-C5FE-C8CA-B649-608DB9C3D3DB}"/>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0" name="Freeform 217">
              <a:extLst>
                <a:ext uri="{FF2B5EF4-FFF2-40B4-BE49-F238E27FC236}">
                  <a16:creationId xmlns:a16="http://schemas.microsoft.com/office/drawing/2014/main" id="{4986871B-FDC2-A942-E240-4F7E85066A51}"/>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1" name="Freeform 218">
              <a:extLst>
                <a:ext uri="{FF2B5EF4-FFF2-40B4-BE49-F238E27FC236}">
                  <a16:creationId xmlns:a16="http://schemas.microsoft.com/office/drawing/2014/main" id="{CFF6D6F6-E054-5F21-388F-CD7E99905E19}"/>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2" name="Freeform 219">
              <a:extLst>
                <a:ext uri="{FF2B5EF4-FFF2-40B4-BE49-F238E27FC236}">
                  <a16:creationId xmlns:a16="http://schemas.microsoft.com/office/drawing/2014/main" id="{5F89E25B-1F32-871C-CFFF-AA57FAC809BE}"/>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3" name="Freeform 220">
              <a:extLst>
                <a:ext uri="{FF2B5EF4-FFF2-40B4-BE49-F238E27FC236}">
                  <a16:creationId xmlns:a16="http://schemas.microsoft.com/office/drawing/2014/main" id="{9AC72F1B-5125-D76F-5D23-5E0133830A48}"/>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4" name="Freeform 221">
              <a:extLst>
                <a:ext uri="{FF2B5EF4-FFF2-40B4-BE49-F238E27FC236}">
                  <a16:creationId xmlns:a16="http://schemas.microsoft.com/office/drawing/2014/main" id="{38F9D925-F93D-BD37-0183-FFDDFD57F3F8}"/>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5" name="Freeform 222">
              <a:extLst>
                <a:ext uri="{FF2B5EF4-FFF2-40B4-BE49-F238E27FC236}">
                  <a16:creationId xmlns:a16="http://schemas.microsoft.com/office/drawing/2014/main" id="{1AC16F7E-5FA3-450D-6AD8-5D5CEC26584F}"/>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6" name="Freeform 223">
              <a:extLst>
                <a:ext uri="{FF2B5EF4-FFF2-40B4-BE49-F238E27FC236}">
                  <a16:creationId xmlns:a16="http://schemas.microsoft.com/office/drawing/2014/main" id="{D01CADDF-E306-FE62-0E2B-93B2D6FAEA2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7" name="Freeform 224">
              <a:extLst>
                <a:ext uri="{FF2B5EF4-FFF2-40B4-BE49-F238E27FC236}">
                  <a16:creationId xmlns:a16="http://schemas.microsoft.com/office/drawing/2014/main" id="{94164620-36CF-EE56-7BB7-E7B0E0188462}"/>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8" name="Freeform 225">
              <a:extLst>
                <a:ext uri="{FF2B5EF4-FFF2-40B4-BE49-F238E27FC236}">
                  <a16:creationId xmlns:a16="http://schemas.microsoft.com/office/drawing/2014/main" id="{3E7C1B26-6D5E-B7DA-FAEB-209322E9DD66}"/>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9" name="Freeform 226">
              <a:extLst>
                <a:ext uri="{FF2B5EF4-FFF2-40B4-BE49-F238E27FC236}">
                  <a16:creationId xmlns:a16="http://schemas.microsoft.com/office/drawing/2014/main" id="{68459EA5-145F-9547-EFC9-9307636F1B7F}"/>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0" name="Freeform 227">
              <a:extLst>
                <a:ext uri="{FF2B5EF4-FFF2-40B4-BE49-F238E27FC236}">
                  <a16:creationId xmlns:a16="http://schemas.microsoft.com/office/drawing/2014/main" id="{C5F8B0DC-B28C-4A27-3FA5-E8CC17A338B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1" name="Freeform 228">
              <a:extLst>
                <a:ext uri="{FF2B5EF4-FFF2-40B4-BE49-F238E27FC236}">
                  <a16:creationId xmlns:a16="http://schemas.microsoft.com/office/drawing/2014/main" id="{C0419575-9313-7F3E-5956-DBC177C32F5D}"/>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2" name="Freeform 229">
              <a:extLst>
                <a:ext uri="{FF2B5EF4-FFF2-40B4-BE49-F238E27FC236}">
                  <a16:creationId xmlns:a16="http://schemas.microsoft.com/office/drawing/2014/main" id="{46289903-5752-8851-EA71-21B435BC3024}"/>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3" name="Freeform 230">
              <a:extLst>
                <a:ext uri="{FF2B5EF4-FFF2-40B4-BE49-F238E27FC236}">
                  <a16:creationId xmlns:a16="http://schemas.microsoft.com/office/drawing/2014/main" id="{4A6CCBDC-A68E-5849-67F0-9F11474D8488}"/>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4" name="Freeform 231">
              <a:extLst>
                <a:ext uri="{FF2B5EF4-FFF2-40B4-BE49-F238E27FC236}">
                  <a16:creationId xmlns:a16="http://schemas.microsoft.com/office/drawing/2014/main" id="{1EBBD4C0-90C8-B630-30E3-B08C4B742347}"/>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5" name="Freeform 232">
              <a:extLst>
                <a:ext uri="{FF2B5EF4-FFF2-40B4-BE49-F238E27FC236}">
                  <a16:creationId xmlns:a16="http://schemas.microsoft.com/office/drawing/2014/main" id="{4059B856-5DFC-B305-178E-97D830EF5091}"/>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6" name="Freeform 233">
              <a:extLst>
                <a:ext uri="{FF2B5EF4-FFF2-40B4-BE49-F238E27FC236}">
                  <a16:creationId xmlns:a16="http://schemas.microsoft.com/office/drawing/2014/main" id="{CB5FAE35-550E-B0D0-458D-78BB97D14A17}"/>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7" name="Freeform 234">
              <a:extLst>
                <a:ext uri="{FF2B5EF4-FFF2-40B4-BE49-F238E27FC236}">
                  <a16:creationId xmlns:a16="http://schemas.microsoft.com/office/drawing/2014/main" id="{5654A9C4-670E-DE61-9C01-30CDD09DEE75}"/>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8" name="Freeform 235">
              <a:extLst>
                <a:ext uri="{FF2B5EF4-FFF2-40B4-BE49-F238E27FC236}">
                  <a16:creationId xmlns:a16="http://schemas.microsoft.com/office/drawing/2014/main" id="{2EA7AE9F-CEC8-3331-9209-2A17703D74D7}"/>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9" name="Freeform 236">
              <a:extLst>
                <a:ext uri="{FF2B5EF4-FFF2-40B4-BE49-F238E27FC236}">
                  <a16:creationId xmlns:a16="http://schemas.microsoft.com/office/drawing/2014/main" id="{AF3769DD-C997-D87D-5F3D-334798C08E9F}"/>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0" name="Freeform 237">
              <a:extLst>
                <a:ext uri="{FF2B5EF4-FFF2-40B4-BE49-F238E27FC236}">
                  <a16:creationId xmlns:a16="http://schemas.microsoft.com/office/drawing/2014/main" id="{82B8356A-EF8D-794F-263A-B7D82FD53F06}"/>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1" name="Freeform 238">
              <a:extLst>
                <a:ext uri="{FF2B5EF4-FFF2-40B4-BE49-F238E27FC236}">
                  <a16:creationId xmlns:a16="http://schemas.microsoft.com/office/drawing/2014/main" id="{4ACA76DD-3AD7-448B-43A2-399CACA39838}"/>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2" name="Freeform 239">
              <a:extLst>
                <a:ext uri="{FF2B5EF4-FFF2-40B4-BE49-F238E27FC236}">
                  <a16:creationId xmlns:a16="http://schemas.microsoft.com/office/drawing/2014/main" id="{FFCA19E2-FEB9-C7D4-6369-838A4A40F68C}"/>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3" name="Freeform 240">
              <a:extLst>
                <a:ext uri="{FF2B5EF4-FFF2-40B4-BE49-F238E27FC236}">
                  <a16:creationId xmlns:a16="http://schemas.microsoft.com/office/drawing/2014/main" id="{8B12ED1D-2977-5168-68AA-6B26859B185C}"/>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4" name="Freeform 241">
              <a:extLst>
                <a:ext uri="{FF2B5EF4-FFF2-40B4-BE49-F238E27FC236}">
                  <a16:creationId xmlns:a16="http://schemas.microsoft.com/office/drawing/2014/main" id="{74B2899F-2DDC-5E99-EA00-7F96279A2218}"/>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5" name="Freeform 242">
              <a:extLst>
                <a:ext uri="{FF2B5EF4-FFF2-40B4-BE49-F238E27FC236}">
                  <a16:creationId xmlns:a16="http://schemas.microsoft.com/office/drawing/2014/main" id="{62F76700-04A3-476E-B198-494B94C4F940}"/>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6" name="Freeform 243">
              <a:extLst>
                <a:ext uri="{FF2B5EF4-FFF2-40B4-BE49-F238E27FC236}">
                  <a16:creationId xmlns:a16="http://schemas.microsoft.com/office/drawing/2014/main" id="{5275E21C-443E-0D18-F8D5-AB17529919FE}"/>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7" name="Freeform 244">
              <a:extLst>
                <a:ext uri="{FF2B5EF4-FFF2-40B4-BE49-F238E27FC236}">
                  <a16:creationId xmlns:a16="http://schemas.microsoft.com/office/drawing/2014/main" id="{68F5D77D-8E11-227D-640C-D04B62FAF65D}"/>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8" name="Freeform 245">
              <a:extLst>
                <a:ext uri="{FF2B5EF4-FFF2-40B4-BE49-F238E27FC236}">
                  <a16:creationId xmlns:a16="http://schemas.microsoft.com/office/drawing/2014/main" id="{F62C3716-6F33-176A-CF89-F5FCE95BC1FF}"/>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9" name="Freeform 246">
              <a:extLst>
                <a:ext uri="{FF2B5EF4-FFF2-40B4-BE49-F238E27FC236}">
                  <a16:creationId xmlns:a16="http://schemas.microsoft.com/office/drawing/2014/main" id="{AE395919-035E-EC3E-22BA-0F08DDB7B211}"/>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0" name="Freeform 247">
              <a:extLst>
                <a:ext uri="{FF2B5EF4-FFF2-40B4-BE49-F238E27FC236}">
                  <a16:creationId xmlns:a16="http://schemas.microsoft.com/office/drawing/2014/main" id="{B2816D7F-3B4E-FA30-DB9A-0FEA063E5D02}"/>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1" name="Freeform 248">
              <a:extLst>
                <a:ext uri="{FF2B5EF4-FFF2-40B4-BE49-F238E27FC236}">
                  <a16:creationId xmlns:a16="http://schemas.microsoft.com/office/drawing/2014/main" id="{71B0DB8C-A7D6-8F8E-642F-EF7AEA802EA9}"/>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2" name="Freeform 249">
              <a:extLst>
                <a:ext uri="{FF2B5EF4-FFF2-40B4-BE49-F238E27FC236}">
                  <a16:creationId xmlns:a16="http://schemas.microsoft.com/office/drawing/2014/main" id="{561D7FF1-6EC8-3C0F-EE6D-66E1BB6B2C13}"/>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3" name="Freeform 250">
              <a:extLst>
                <a:ext uri="{FF2B5EF4-FFF2-40B4-BE49-F238E27FC236}">
                  <a16:creationId xmlns:a16="http://schemas.microsoft.com/office/drawing/2014/main" id="{AA91CA69-C021-D70F-3468-F55B2F04445D}"/>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4" name="Freeform 251">
              <a:extLst>
                <a:ext uri="{FF2B5EF4-FFF2-40B4-BE49-F238E27FC236}">
                  <a16:creationId xmlns:a16="http://schemas.microsoft.com/office/drawing/2014/main" id="{547F9D0E-367C-DF92-E34B-F9F99257BE48}"/>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5" name="Freeform 252">
              <a:extLst>
                <a:ext uri="{FF2B5EF4-FFF2-40B4-BE49-F238E27FC236}">
                  <a16:creationId xmlns:a16="http://schemas.microsoft.com/office/drawing/2014/main" id="{BEE33F90-E09F-1C7B-6BD1-5126CA985ED2}"/>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6" name="Freeform 253">
              <a:extLst>
                <a:ext uri="{FF2B5EF4-FFF2-40B4-BE49-F238E27FC236}">
                  <a16:creationId xmlns:a16="http://schemas.microsoft.com/office/drawing/2014/main" id="{F306F14B-8B8A-08C7-298E-9888D31DDB57}"/>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7" name="Freeform 254">
              <a:extLst>
                <a:ext uri="{FF2B5EF4-FFF2-40B4-BE49-F238E27FC236}">
                  <a16:creationId xmlns:a16="http://schemas.microsoft.com/office/drawing/2014/main" id="{F222DF6D-D914-C959-5CD5-D7995315D38F}"/>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8" name="Freeform 255">
              <a:extLst>
                <a:ext uri="{FF2B5EF4-FFF2-40B4-BE49-F238E27FC236}">
                  <a16:creationId xmlns:a16="http://schemas.microsoft.com/office/drawing/2014/main" id="{5EF0301D-1EF0-2530-3C3A-CD42B78412B8}"/>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9" name="Freeform 256">
              <a:extLst>
                <a:ext uri="{FF2B5EF4-FFF2-40B4-BE49-F238E27FC236}">
                  <a16:creationId xmlns:a16="http://schemas.microsoft.com/office/drawing/2014/main" id="{70CBB3B4-DEEA-1334-A51A-7488278C0F55}"/>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0" name="Freeform 257">
              <a:extLst>
                <a:ext uri="{FF2B5EF4-FFF2-40B4-BE49-F238E27FC236}">
                  <a16:creationId xmlns:a16="http://schemas.microsoft.com/office/drawing/2014/main" id="{4D7016EA-D815-C1BC-F751-DE831AB684B5}"/>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1" name="Freeform 258">
              <a:extLst>
                <a:ext uri="{FF2B5EF4-FFF2-40B4-BE49-F238E27FC236}">
                  <a16:creationId xmlns:a16="http://schemas.microsoft.com/office/drawing/2014/main" id="{F47AAECC-77B2-4D9E-7822-F575EEFAAD79}"/>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2" name="Freeform 259">
              <a:extLst>
                <a:ext uri="{FF2B5EF4-FFF2-40B4-BE49-F238E27FC236}">
                  <a16:creationId xmlns:a16="http://schemas.microsoft.com/office/drawing/2014/main" id="{CBDB5B40-0FCD-3FC9-6FD3-F0B76A5DDC66}"/>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3" name="Freeform 260">
              <a:extLst>
                <a:ext uri="{FF2B5EF4-FFF2-40B4-BE49-F238E27FC236}">
                  <a16:creationId xmlns:a16="http://schemas.microsoft.com/office/drawing/2014/main" id="{CFF1DFAF-3651-2E09-D230-BD8367B343E8}"/>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4" name="Freeform 261">
              <a:extLst>
                <a:ext uri="{FF2B5EF4-FFF2-40B4-BE49-F238E27FC236}">
                  <a16:creationId xmlns:a16="http://schemas.microsoft.com/office/drawing/2014/main" id="{2E04F0C2-A4FE-BC8F-7B74-B7820D553EA7}"/>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5" name="Freeform 262">
              <a:extLst>
                <a:ext uri="{FF2B5EF4-FFF2-40B4-BE49-F238E27FC236}">
                  <a16:creationId xmlns:a16="http://schemas.microsoft.com/office/drawing/2014/main" id="{C1AEB3EF-52A4-AEFB-A2EE-73ABE2B0E9AB}"/>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6" name="Freeform 263">
              <a:extLst>
                <a:ext uri="{FF2B5EF4-FFF2-40B4-BE49-F238E27FC236}">
                  <a16:creationId xmlns:a16="http://schemas.microsoft.com/office/drawing/2014/main" id="{CD34A82B-75F3-DA81-DD14-25AEB48ADCEB}"/>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7" name="Freeform 264">
              <a:extLst>
                <a:ext uri="{FF2B5EF4-FFF2-40B4-BE49-F238E27FC236}">
                  <a16:creationId xmlns:a16="http://schemas.microsoft.com/office/drawing/2014/main" id="{F4FE4420-72AA-9453-5BDF-47B404AB88A7}"/>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8" name="Freeform 265">
              <a:extLst>
                <a:ext uri="{FF2B5EF4-FFF2-40B4-BE49-F238E27FC236}">
                  <a16:creationId xmlns:a16="http://schemas.microsoft.com/office/drawing/2014/main" id="{FA074912-490F-0AE6-00EC-C2A810160C03}"/>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9" name="Freeform 266">
              <a:extLst>
                <a:ext uri="{FF2B5EF4-FFF2-40B4-BE49-F238E27FC236}">
                  <a16:creationId xmlns:a16="http://schemas.microsoft.com/office/drawing/2014/main" id="{8B52ECC7-35A4-6984-2711-906B231F5C3B}"/>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0" name="Freeform 267">
              <a:extLst>
                <a:ext uri="{FF2B5EF4-FFF2-40B4-BE49-F238E27FC236}">
                  <a16:creationId xmlns:a16="http://schemas.microsoft.com/office/drawing/2014/main" id="{59864746-BB96-6771-0B8C-03E1EFBA186D}"/>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1" name="Freeform 268">
              <a:extLst>
                <a:ext uri="{FF2B5EF4-FFF2-40B4-BE49-F238E27FC236}">
                  <a16:creationId xmlns:a16="http://schemas.microsoft.com/office/drawing/2014/main" id="{8F773D0B-F816-F33D-EF33-D88CE0BB5E82}"/>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2" name="Freeform 269">
              <a:extLst>
                <a:ext uri="{FF2B5EF4-FFF2-40B4-BE49-F238E27FC236}">
                  <a16:creationId xmlns:a16="http://schemas.microsoft.com/office/drawing/2014/main" id="{B728DBF8-37C6-1B85-B191-5625330C1A02}"/>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3" name="Freeform 270">
              <a:extLst>
                <a:ext uri="{FF2B5EF4-FFF2-40B4-BE49-F238E27FC236}">
                  <a16:creationId xmlns:a16="http://schemas.microsoft.com/office/drawing/2014/main" id="{079278EC-F06D-7934-AB65-C882AD0A22F9}"/>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4" name="Freeform 271">
              <a:extLst>
                <a:ext uri="{FF2B5EF4-FFF2-40B4-BE49-F238E27FC236}">
                  <a16:creationId xmlns:a16="http://schemas.microsoft.com/office/drawing/2014/main" id="{3DD5B0C8-296D-7AD4-EDB3-05FD735E29EE}"/>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5" name="Freeform 272">
              <a:extLst>
                <a:ext uri="{FF2B5EF4-FFF2-40B4-BE49-F238E27FC236}">
                  <a16:creationId xmlns:a16="http://schemas.microsoft.com/office/drawing/2014/main" id="{7D625595-99CA-C8E8-E8B2-3A0B3420478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6" name="Freeform 273">
              <a:extLst>
                <a:ext uri="{FF2B5EF4-FFF2-40B4-BE49-F238E27FC236}">
                  <a16:creationId xmlns:a16="http://schemas.microsoft.com/office/drawing/2014/main" id="{5C0E317B-A297-409A-847A-CB8D0E28A54E}"/>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7" name="Freeform 274">
              <a:extLst>
                <a:ext uri="{FF2B5EF4-FFF2-40B4-BE49-F238E27FC236}">
                  <a16:creationId xmlns:a16="http://schemas.microsoft.com/office/drawing/2014/main" id="{2EF36829-45FE-62BF-FE9B-57186C1CE396}"/>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8" name="Freeform 275">
              <a:extLst>
                <a:ext uri="{FF2B5EF4-FFF2-40B4-BE49-F238E27FC236}">
                  <a16:creationId xmlns:a16="http://schemas.microsoft.com/office/drawing/2014/main" id="{1984AF61-29A8-2D48-C572-023A4D8175CF}"/>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9" name="Freeform 276">
              <a:extLst>
                <a:ext uri="{FF2B5EF4-FFF2-40B4-BE49-F238E27FC236}">
                  <a16:creationId xmlns:a16="http://schemas.microsoft.com/office/drawing/2014/main" id="{3015D821-8C5D-1F48-71BC-8ADB4D4C69D6}"/>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0" name="Freeform 277">
              <a:extLst>
                <a:ext uri="{FF2B5EF4-FFF2-40B4-BE49-F238E27FC236}">
                  <a16:creationId xmlns:a16="http://schemas.microsoft.com/office/drawing/2014/main" id="{AFCEA83D-07A8-7DCB-9600-AA3FB1DF2C7E}"/>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1" name="Freeform 278">
              <a:extLst>
                <a:ext uri="{FF2B5EF4-FFF2-40B4-BE49-F238E27FC236}">
                  <a16:creationId xmlns:a16="http://schemas.microsoft.com/office/drawing/2014/main" id="{186A00E2-522C-2297-D918-48BD9541750A}"/>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2" name="Freeform 279">
              <a:extLst>
                <a:ext uri="{FF2B5EF4-FFF2-40B4-BE49-F238E27FC236}">
                  <a16:creationId xmlns:a16="http://schemas.microsoft.com/office/drawing/2014/main" id="{09612573-7DFA-EE8C-8185-6C1C1A0B60BE}"/>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3" name="Freeform 280">
              <a:extLst>
                <a:ext uri="{FF2B5EF4-FFF2-40B4-BE49-F238E27FC236}">
                  <a16:creationId xmlns:a16="http://schemas.microsoft.com/office/drawing/2014/main" id="{257D9097-FAF6-AB98-530F-15BAEF99BE23}"/>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4" name="Freeform 281">
              <a:extLst>
                <a:ext uri="{FF2B5EF4-FFF2-40B4-BE49-F238E27FC236}">
                  <a16:creationId xmlns:a16="http://schemas.microsoft.com/office/drawing/2014/main" id="{570EA132-7607-0561-B106-263381EAA59B}"/>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5" name="Freeform 282">
              <a:extLst>
                <a:ext uri="{FF2B5EF4-FFF2-40B4-BE49-F238E27FC236}">
                  <a16:creationId xmlns:a16="http://schemas.microsoft.com/office/drawing/2014/main" id="{900D7C90-BBA1-9254-2D7F-D2D61245E20C}"/>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6" name="Freeform 283">
              <a:extLst>
                <a:ext uri="{FF2B5EF4-FFF2-40B4-BE49-F238E27FC236}">
                  <a16:creationId xmlns:a16="http://schemas.microsoft.com/office/drawing/2014/main" id="{C33D2F73-5B15-BDC5-7F17-E72ED5E173A2}"/>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7" name="Freeform 284">
              <a:extLst>
                <a:ext uri="{FF2B5EF4-FFF2-40B4-BE49-F238E27FC236}">
                  <a16:creationId xmlns:a16="http://schemas.microsoft.com/office/drawing/2014/main" id="{ADE212C8-DE00-CBA3-7C12-379C0614D851}"/>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8" name="Freeform 285">
              <a:extLst>
                <a:ext uri="{FF2B5EF4-FFF2-40B4-BE49-F238E27FC236}">
                  <a16:creationId xmlns:a16="http://schemas.microsoft.com/office/drawing/2014/main" id="{6BCA6F13-78F4-9933-1C65-39CA7A8FC9C8}"/>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9" name="Freeform 286">
              <a:extLst>
                <a:ext uri="{FF2B5EF4-FFF2-40B4-BE49-F238E27FC236}">
                  <a16:creationId xmlns:a16="http://schemas.microsoft.com/office/drawing/2014/main" id="{102A8F10-7190-337F-AB1B-5B8C48B3896A}"/>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0" name="Freeform 287">
              <a:extLst>
                <a:ext uri="{FF2B5EF4-FFF2-40B4-BE49-F238E27FC236}">
                  <a16:creationId xmlns:a16="http://schemas.microsoft.com/office/drawing/2014/main" id="{A7167917-B806-A975-0D71-0FB746B96AC1}"/>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1" name="Freeform 288">
              <a:extLst>
                <a:ext uri="{FF2B5EF4-FFF2-40B4-BE49-F238E27FC236}">
                  <a16:creationId xmlns:a16="http://schemas.microsoft.com/office/drawing/2014/main" id="{9510D6C2-E05A-31EA-55B5-7274129B0AC5}"/>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2" name="Freeform 289">
              <a:extLst>
                <a:ext uri="{FF2B5EF4-FFF2-40B4-BE49-F238E27FC236}">
                  <a16:creationId xmlns:a16="http://schemas.microsoft.com/office/drawing/2014/main" id="{BBD80F1A-B060-B7CD-58D6-285E251AD5DF}"/>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3" name="Freeform 290">
              <a:extLst>
                <a:ext uri="{FF2B5EF4-FFF2-40B4-BE49-F238E27FC236}">
                  <a16:creationId xmlns:a16="http://schemas.microsoft.com/office/drawing/2014/main" id="{A07057FB-EB11-3856-B209-D9899F4E1D8C}"/>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4" name="Freeform 291">
              <a:extLst>
                <a:ext uri="{FF2B5EF4-FFF2-40B4-BE49-F238E27FC236}">
                  <a16:creationId xmlns:a16="http://schemas.microsoft.com/office/drawing/2014/main" id="{1F156708-3E68-28D7-316D-116A19A9C28E}"/>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5" name="Freeform 292">
              <a:extLst>
                <a:ext uri="{FF2B5EF4-FFF2-40B4-BE49-F238E27FC236}">
                  <a16:creationId xmlns:a16="http://schemas.microsoft.com/office/drawing/2014/main" id="{67C45142-E307-0B99-D691-E15EFF6D22D9}"/>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6" name="Freeform 293">
              <a:extLst>
                <a:ext uri="{FF2B5EF4-FFF2-40B4-BE49-F238E27FC236}">
                  <a16:creationId xmlns:a16="http://schemas.microsoft.com/office/drawing/2014/main" id="{D27AB547-A627-8610-51BC-4479B00B0202}"/>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7" name="Freeform 294">
              <a:extLst>
                <a:ext uri="{FF2B5EF4-FFF2-40B4-BE49-F238E27FC236}">
                  <a16:creationId xmlns:a16="http://schemas.microsoft.com/office/drawing/2014/main" id="{58ED0657-1BF7-2609-BBA8-429C5273AC1B}"/>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8" name="Freeform 295">
              <a:extLst>
                <a:ext uri="{FF2B5EF4-FFF2-40B4-BE49-F238E27FC236}">
                  <a16:creationId xmlns:a16="http://schemas.microsoft.com/office/drawing/2014/main" id="{23373BD0-AA50-30AE-9ABD-AD4AE5643026}"/>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9" name="Freeform 296">
              <a:extLst>
                <a:ext uri="{FF2B5EF4-FFF2-40B4-BE49-F238E27FC236}">
                  <a16:creationId xmlns:a16="http://schemas.microsoft.com/office/drawing/2014/main" id="{46D642C9-BF46-3F1A-31D3-617AB93364AF}"/>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0" name="Freeform 297">
              <a:extLst>
                <a:ext uri="{FF2B5EF4-FFF2-40B4-BE49-F238E27FC236}">
                  <a16:creationId xmlns:a16="http://schemas.microsoft.com/office/drawing/2014/main" id="{076D88DE-E71D-57C0-5EDD-D78EAAF3442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1" name="Freeform 298">
              <a:extLst>
                <a:ext uri="{FF2B5EF4-FFF2-40B4-BE49-F238E27FC236}">
                  <a16:creationId xmlns:a16="http://schemas.microsoft.com/office/drawing/2014/main" id="{3DB41B55-F60E-17A4-DC5F-41FC3012E98E}"/>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2" name="Freeform 299">
              <a:extLst>
                <a:ext uri="{FF2B5EF4-FFF2-40B4-BE49-F238E27FC236}">
                  <a16:creationId xmlns:a16="http://schemas.microsoft.com/office/drawing/2014/main" id="{3FB0F52E-49EB-92CF-D1E9-9AB4B4AB311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3" name="Freeform 300">
              <a:extLst>
                <a:ext uri="{FF2B5EF4-FFF2-40B4-BE49-F238E27FC236}">
                  <a16:creationId xmlns:a16="http://schemas.microsoft.com/office/drawing/2014/main" id="{09533965-F6CE-4FAB-1D6C-8B2A826CDA14}"/>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4" name="Freeform 301">
              <a:extLst>
                <a:ext uri="{FF2B5EF4-FFF2-40B4-BE49-F238E27FC236}">
                  <a16:creationId xmlns:a16="http://schemas.microsoft.com/office/drawing/2014/main" id="{78645F67-80E1-3B74-BAE0-BBC13BDCE968}"/>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5" name="Freeform 302">
              <a:extLst>
                <a:ext uri="{FF2B5EF4-FFF2-40B4-BE49-F238E27FC236}">
                  <a16:creationId xmlns:a16="http://schemas.microsoft.com/office/drawing/2014/main" id="{5F65BB39-3F3D-F759-5E1C-5B6E01B801D1}"/>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6" name="Freeform 303">
              <a:extLst>
                <a:ext uri="{FF2B5EF4-FFF2-40B4-BE49-F238E27FC236}">
                  <a16:creationId xmlns:a16="http://schemas.microsoft.com/office/drawing/2014/main" id="{DD759D8E-9690-09DC-9E1B-C4C105B85C11}"/>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7" name="Freeform 304">
              <a:extLst>
                <a:ext uri="{FF2B5EF4-FFF2-40B4-BE49-F238E27FC236}">
                  <a16:creationId xmlns:a16="http://schemas.microsoft.com/office/drawing/2014/main" id="{C1165E49-80CF-F306-A1A1-9FDF91F144B5}"/>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8" name="Freeform 305">
              <a:extLst>
                <a:ext uri="{FF2B5EF4-FFF2-40B4-BE49-F238E27FC236}">
                  <a16:creationId xmlns:a16="http://schemas.microsoft.com/office/drawing/2014/main" id="{6E60A8C7-77D5-C1BE-B227-F4246D64460B}"/>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9" name="Freeform 306">
              <a:extLst>
                <a:ext uri="{FF2B5EF4-FFF2-40B4-BE49-F238E27FC236}">
                  <a16:creationId xmlns:a16="http://schemas.microsoft.com/office/drawing/2014/main" id="{07810F8A-2963-8CDB-BC81-C306BFE5CF8B}"/>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0" name="Freeform 307">
              <a:extLst>
                <a:ext uri="{FF2B5EF4-FFF2-40B4-BE49-F238E27FC236}">
                  <a16:creationId xmlns:a16="http://schemas.microsoft.com/office/drawing/2014/main" id="{3D6A93F1-51C8-4FB4-569F-FDF42C2B93C7}"/>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1" name="Freeform 308">
              <a:extLst>
                <a:ext uri="{FF2B5EF4-FFF2-40B4-BE49-F238E27FC236}">
                  <a16:creationId xmlns:a16="http://schemas.microsoft.com/office/drawing/2014/main" id="{6A7CC2E4-5F3C-2A15-918A-0EEBA3C17A85}"/>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2" name="Freeform 309">
              <a:extLst>
                <a:ext uri="{FF2B5EF4-FFF2-40B4-BE49-F238E27FC236}">
                  <a16:creationId xmlns:a16="http://schemas.microsoft.com/office/drawing/2014/main" id="{4E21C76C-06C5-FB1A-3FFC-86B3FCAEBBB4}"/>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3" name="Freeform 310">
              <a:extLst>
                <a:ext uri="{FF2B5EF4-FFF2-40B4-BE49-F238E27FC236}">
                  <a16:creationId xmlns:a16="http://schemas.microsoft.com/office/drawing/2014/main" id="{8B79BAF1-7EC2-7886-362C-C3DAC9974804}"/>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4" name="Freeform 311">
              <a:extLst>
                <a:ext uri="{FF2B5EF4-FFF2-40B4-BE49-F238E27FC236}">
                  <a16:creationId xmlns:a16="http://schemas.microsoft.com/office/drawing/2014/main" id="{8F2FF4C4-3A50-E0E8-244A-6D58F98D3D7A}"/>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5" name="Freeform 312">
              <a:extLst>
                <a:ext uri="{FF2B5EF4-FFF2-40B4-BE49-F238E27FC236}">
                  <a16:creationId xmlns:a16="http://schemas.microsoft.com/office/drawing/2014/main" id="{756BDC5B-EBED-8D5E-87EF-75D4DF7B97A2}"/>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6" name="Freeform 313">
              <a:extLst>
                <a:ext uri="{FF2B5EF4-FFF2-40B4-BE49-F238E27FC236}">
                  <a16:creationId xmlns:a16="http://schemas.microsoft.com/office/drawing/2014/main" id="{43EF4F66-372F-9E78-32F6-31C03003C8A8}"/>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7" name="Freeform 314">
              <a:extLst>
                <a:ext uri="{FF2B5EF4-FFF2-40B4-BE49-F238E27FC236}">
                  <a16:creationId xmlns:a16="http://schemas.microsoft.com/office/drawing/2014/main" id="{1B7672D4-6659-D904-5C22-71E3D0EAD3F6}"/>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8" name="Freeform 315">
              <a:extLst>
                <a:ext uri="{FF2B5EF4-FFF2-40B4-BE49-F238E27FC236}">
                  <a16:creationId xmlns:a16="http://schemas.microsoft.com/office/drawing/2014/main" id="{2860690A-5DFB-493C-2D44-52E1895A1E29}"/>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9" name="Freeform 316">
              <a:extLst>
                <a:ext uri="{FF2B5EF4-FFF2-40B4-BE49-F238E27FC236}">
                  <a16:creationId xmlns:a16="http://schemas.microsoft.com/office/drawing/2014/main" id="{0B6FF51F-F68D-3DAD-F962-7ED89355A228}"/>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0" name="Freeform 317">
              <a:extLst>
                <a:ext uri="{FF2B5EF4-FFF2-40B4-BE49-F238E27FC236}">
                  <a16:creationId xmlns:a16="http://schemas.microsoft.com/office/drawing/2014/main" id="{CA7FBFA3-A706-0860-9DD5-4C94AABB2E08}"/>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1" name="Freeform 318">
              <a:extLst>
                <a:ext uri="{FF2B5EF4-FFF2-40B4-BE49-F238E27FC236}">
                  <a16:creationId xmlns:a16="http://schemas.microsoft.com/office/drawing/2014/main" id="{14638872-3145-F688-B6D2-07CD9320CC8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2" name="Freeform 319">
              <a:extLst>
                <a:ext uri="{FF2B5EF4-FFF2-40B4-BE49-F238E27FC236}">
                  <a16:creationId xmlns:a16="http://schemas.microsoft.com/office/drawing/2014/main" id="{B4B68A6E-D93C-BD3E-49FD-1FB809B4CC23}"/>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3" name="Freeform 320">
              <a:extLst>
                <a:ext uri="{FF2B5EF4-FFF2-40B4-BE49-F238E27FC236}">
                  <a16:creationId xmlns:a16="http://schemas.microsoft.com/office/drawing/2014/main" id="{D5A6BCE3-B639-DE37-481F-9F507562B6BA}"/>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4" name="Freeform 321">
              <a:extLst>
                <a:ext uri="{FF2B5EF4-FFF2-40B4-BE49-F238E27FC236}">
                  <a16:creationId xmlns:a16="http://schemas.microsoft.com/office/drawing/2014/main" id="{5C4D9D08-A5C8-E713-A8D5-2D4E47EBEF4D}"/>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5" name="Freeform 322">
              <a:extLst>
                <a:ext uri="{FF2B5EF4-FFF2-40B4-BE49-F238E27FC236}">
                  <a16:creationId xmlns:a16="http://schemas.microsoft.com/office/drawing/2014/main" id="{AFACDEB2-D7D2-FCB3-B18C-43D5C3092DE7}"/>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6" name="Freeform 323">
              <a:extLst>
                <a:ext uri="{FF2B5EF4-FFF2-40B4-BE49-F238E27FC236}">
                  <a16:creationId xmlns:a16="http://schemas.microsoft.com/office/drawing/2014/main" id="{D74470DB-BF26-5EDC-E75D-8EBE73FC204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7" name="Freeform 324">
              <a:extLst>
                <a:ext uri="{FF2B5EF4-FFF2-40B4-BE49-F238E27FC236}">
                  <a16:creationId xmlns:a16="http://schemas.microsoft.com/office/drawing/2014/main" id="{4BD2A20D-3830-9465-F399-8743AAE3D35C}"/>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8" name="Freeform 325">
              <a:extLst>
                <a:ext uri="{FF2B5EF4-FFF2-40B4-BE49-F238E27FC236}">
                  <a16:creationId xmlns:a16="http://schemas.microsoft.com/office/drawing/2014/main" id="{6187EE9A-6D49-01D8-5C13-7D55092A402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9" name="Freeform 326">
              <a:extLst>
                <a:ext uri="{FF2B5EF4-FFF2-40B4-BE49-F238E27FC236}">
                  <a16:creationId xmlns:a16="http://schemas.microsoft.com/office/drawing/2014/main" id="{AF6BCB41-BA48-0EDB-E120-919D4059D2DC}"/>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0" name="Freeform 327">
              <a:extLst>
                <a:ext uri="{FF2B5EF4-FFF2-40B4-BE49-F238E27FC236}">
                  <a16:creationId xmlns:a16="http://schemas.microsoft.com/office/drawing/2014/main" id="{DD1228FD-AF7B-2C3C-FFF6-A85690AF88D8}"/>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1" name="Freeform 328">
              <a:extLst>
                <a:ext uri="{FF2B5EF4-FFF2-40B4-BE49-F238E27FC236}">
                  <a16:creationId xmlns:a16="http://schemas.microsoft.com/office/drawing/2014/main" id="{23E72F98-AC6C-9112-43E4-9EAE224EB589}"/>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2" name="Freeform 329">
              <a:extLst>
                <a:ext uri="{FF2B5EF4-FFF2-40B4-BE49-F238E27FC236}">
                  <a16:creationId xmlns:a16="http://schemas.microsoft.com/office/drawing/2014/main" id="{E952926B-7CD7-17FB-BF63-E832A7B2F29A}"/>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3" name="Freeform 330">
              <a:extLst>
                <a:ext uri="{FF2B5EF4-FFF2-40B4-BE49-F238E27FC236}">
                  <a16:creationId xmlns:a16="http://schemas.microsoft.com/office/drawing/2014/main" id="{387CE537-D382-8061-D873-4D5B9AF3F252}"/>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4" name="Freeform 331">
              <a:extLst>
                <a:ext uri="{FF2B5EF4-FFF2-40B4-BE49-F238E27FC236}">
                  <a16:creationId xmlns:a16="http://schemas.microsoft.com/office/drawing/2014/main" id="{722B7462-5B4A-A086-1F0A-B7C849E577C1}"/>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5" name="Freeform 332">
              <a:extLst>
                <a:ext uri="{FF2B5EF4-FFF2-40B4-BE49-F238E27FC236}">
                  <a16:creationId xmlns:a16="http://schemas.microsoft.com/office/drawing/2014/main" id="{74915FC3-C438-2C85-95E8-F8B50B0B72C3}"/>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6" name="Freeform 333">
              <a:extLst>
                <a:ext uri="{FF2B5EF4-FFF2-40B4-BE49-F238E27FC236}">
                  <a16:creationId xmlns:a16="http://schemas.microsoft.com/office/drawing/2014/main" id="{B64127EF-1514-8343-CB0A-DB77622C829C}"/>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7" name="Freeform 334">
              <a:extLst>
                <a:ext uri="{FF2B5EF4-FFF2-40B4-BE49-F238E27FC236}">
                  <a16:creationId xmlns:a16="http://schemas.microsoft.com/office/drawing/2014/main" id="{E796AA15-F393-F5AF-3C3E-FA059F06E1A5}"/>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8" name="Freeform 335">
              <a:extLst>
                <a:ext uri="{FF2B5EF4-FFF2-40B4-BE49-F238E27FC236}">
                  <a16:creationId xmlns:a16="http://schemas.microsoft.com/office/drawing/2014/main" id="{9E98DE45-AAE8-10CE-A3BC-8D8637C06C42}"/>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9" name="Freeform 336">
              <a:extLst>
                <a:ext uri="{FF2B5EF4-FFF2-40B4-BE49-F238E27FC236}">
                  <a16:creationId xmlns:a16="http://schemas.microsoft.com/office/drawing/2014/main" id="{ACF71124-E51C-EAF0-67E8-9CED15FB1488}"/>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0" name="Freeform 337">
              <a:extLst>
                <a:ext uri="{FF2B5EF4-FFF2-40B4-BE49-F238E27FC236}">
                  <a16:creationId xmlns:a16="http://schemas.microsoft.com/office/drawing/2014/main" id="{A35672F8-67F9-41A1-7283-A015CFF7DB88}"/>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1" name="Freeform 338">
              <a:extLst>
                <a:ext uri="{FF2B5EF4-FFF2-40B4-BE49-F238E27FC236}">
                  <a16:creationId xmlns:a16="http://schemas.microsoft.com/office/drawing/2014/main" id="{6070B87B-5154-215D-1E24-FC6ABF405644}"/>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2" name="Freeform 339">
              <a:extLst>
                <a:ext uri="{FF2B5EF4-FFF2-40B4-BE49-F238E27FC236}">
                  <a16:creationId xmlns:a16="http://schemas.microsoft.com/office/drawing/2014/main" id="{DDCF5989-4DC7-01E5-63DD-886A0EC1106C}"/>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3" name="Freeform 340">
              <a:extLst>
                <a:ext uri="{FF2B5EF4-FFF2-40B4-BE49-F238E27FC236}">
                  <a16:creationId xmlns:a16="http://schemas.microsoft.com/office/drawing/2014/main" id="{C15EE64E-3563-50D5-C015-578C7D887F17}"/>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4" name="Freeform 341">
              <a:extLst>
                <a:ext uri="{FF2B5EF4-FFF2-40B4-BE49-F238E27FC236}">
                  <a16:creationId xmlns:a16="http://schemas.microsoft.com/office/drawing/2014/main" id="{CF863557-8195-E081-D060-B92A9EB1E41C}"/>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5" name="Freeform 342">
              <a:extLst>
                <a:ext uri="{FF2B5EF4-FFF2-40B4-BE49-F238E27FC236}">
                  <a16:creationId xmlns:a16="http://schemas.microsoft.com/office/drawing/2014/main" id="{78A0B3D6-1AFE-4370-EA10-A83C2B589791}"/>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6" name="Freeform 343">
              <a:extLst>
                <a:ext uri="{FF2B5EF4-FFF2-40B4-BE49-F238E27FC236}">
                  <a16:creationId xmlns:a16="http://schemas.microsoft.com/office/drawing/2014/main" id="{0FCFFFE6-4CBA-526C-E80B-9D4DE06FC3F4}"/>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7" name="Freeform 344">
              <a:extLst>
                <a:ext uri="{FF2B5EF4-FFF2-40B4-BE49-F238E27FC236}">
                  <a16:creationId xmlns:a16="http://schemas.microsoft.com/office/drawing/2014/main" id="{A102ED3E-1D67-C8A9-8C96-861E68E283A7}"/>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8" name="Freeform 345">
              <a:extLst>
                <a:ext uri="{FF2B5EF4-FFF2-40B4-BE49-F238E27FC236}">
                  <a16:creationId xmlns:a16="http://schemas.microsoft.com/office/drawing/2014/main" id="{8E4D566B-3E02-9905-7D71-6A57882C15F8}"/>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9" name="Freeform 346">
              <a:extLst>
                <a:ext uri="{FF2B5EF4-FFF2-40B4-BE49-F238E27FC236}">
                  <a16:creationId xmlns:a16="http://schemas.microsoft.com/office/drawing/2014/main" id="{EC2CCF7F-A3CF-14F0-7215-D9FA14B4EC08}"/>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0" name="Freeform 347">
              <a:extLst>
                <a:ext uri="{FF2B5EF4-FFF2-40B4-BE49-F238E27FC236}">
                  <a16:creationId xmlns:a16="http://schemas.microsoft.com/office/drawing/2014/main" id="{40B07F75-C1CE-6AB1-CBBF-6A8D20821DA4}"/>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1" name="Freeform 348">
              <a:extLst>
                <a:ext uri="{FF2B5EF4-FFF2-40B4-BE49-F238E27FC236}">
                  <a16:creationId xmlns:a16="http://schemas.microsoft.com/office/drawing/2014/main" id="{C04FDEDA-2603-CB0A-1821-666E7329AC28}"/>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2" name="Freeform 349">
              <a:extLst>
                <a:ext uri="{FF2B5EF4-FFF2-40B4-BE49-F238E27FC236}">
                  <a16:creationId xmlns:a16="http://schemas.microsoft.com/office/drawing/2014/main" id="{7352FC93-D85F-DC91-321A-59497FB25102}"/>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3" name="Freeform 350">
              <a:extLst>
                <a:ext uri="{FF2B5EF4-FFF2-40B4-BE49-F238E27FC236}">
                  <a16:creationId xmlns:a16="http://schemas.microsoft.com/office/drawing/2014/main" id="{FE6DD36F-967F-2C3F-959C-5410353C29E3}"/>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4" name="Freeform 351">
              <a:extLst>
                <a:ext uri="{FF2B5EF4-FFF2-40B4-BE49-F238E27FC236}">
                  <a16:creationId xmlns:a16="http://schemas.microsoft.com/office/drawing/2014/main" id="{7D113C14-A0D4-B7FE-ED3E-5B26188C6C73}"/>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5" name="Freeform 352">
              <a:extLst>
                <a:ext uri="{FF2B5EF4-FFF2-40B4-BE49-F238E27FC236}">
                  <a16:creationId xmlns:a16="http://schemas.microsoft.com/office/drawing/2014/main" id="{DDF42C1B-711C-DA2A-7B41-ABFCBC807D5B}"/>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6" name="Freeform 353">
              <a:extLst>
                <a:ext uri="{FF2B5EF4-FFF2-40B4-BE49-F238E27FC236}">
                  <a16:creationId xmlns:a16="http://schemas.microsoft.com/office/drawing/2014/main" id="{6A3338F8-DEEB-4005-E32B-086A9B91D62D}"/>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7" name="Freeform 354">
              <a:extLst>
                <a:ext uri="{FF2B5EF4-FFF2-40B4-BE49-F238E27FC236}">
                  <a16:creationId xmlns:a16="http://schemas.microsoft.com/office/drawing/2014/main" id="{1BA58E0E-0670-C30A-3A8A-1F524161E6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8" name="Freeform 355">
              <a:extLst>
                <a:ext uri="{FF2B5EF4-FFF2-40B4-BE49-F238E27FC236}">
                  <a16:creationId xmlns:a16="http://schemas.microsoft.com/office/drawing/2014/main" id="{C23E8787-434A-AC54-D948-7A1D67D68587}"/>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9" name="Freeform 356">
              <a:extLst>
                <a:ext uri="{FF2B5EF4-FFF2-40B4-BE49-F238E27FC236}">
                  <a16:creationId xmlns:a16="http://schemas.microsoft.com/office/drawing/2014/main" id="{F9AA85B8-1638-066D-E36B-43249E330EEA}"/>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0" name="Freeform 357">
              <a:extLst>
                <a:ext uri="{FF2B5EF4-FFF2-40B4-BE49-F238E27FC236}">
                  <a16:creationId xmlns:a16="http://schemas.microsoft.com/office/drawing/2014/main" id="{60102143-7915-5569-C167-23E95A82431E}"/>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1" name="Freeform 358">
              <a:extLst>
                <a:ext uri="{FF2B5EF4-FFF2-40B4-BE49-F238E27FC236}">
                  <a16:creationId xmlns:a16="http://schemas.microsoft.com/office/drawing/2014/main" id="{C28197A3-91FC-4CC7-7D61-8D5037AA06F1}"/>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2" name="Freeform 359">
              <a:extLst>
                <a:ext uri="{FF2B5EF4-FFF2-40B4-BE49-F238E27FC236}">
                  <a16:creationId xmlns:a16="http://schemas.microsoft.com/office/drawing/2014/main" id="{41A7AB5C-9ABF-9076-48FD-74F505E2519D}"/>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3" name="Freeform 360">
              <a:extLst>
                <a:ext uri="{FF2B5EF4-FFF2-40B4-BE49-F238E27FC236}">
                  <a16:creationId xmlns:a16="http://schemas.microsoft.com/office/drawing/2014/main" id="{23B282B9-8E35-98D9-5829-059C8008DFBA}"/>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4" name="Freeform 361">
              <a:extLst>
                <a:ext uri="{FF2B5EF4-FFF2-40B4-BE49-F238E27FC236}">
                  <a16:creationId xmlns:a16="http://schemas.microsoft.com/office/drawing/2014/main" id="{CF8372E7-F0F0-EF89-99F7-83FC5856A880}"/>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5" name="Freeform 362">
              <a:extLst>
                <a:ext uri="{FF2B5EF4-FFF2-40B4-BE49-F238E27FC236}">
                  <a16:creationId xmlns:a16="http://schemas.microsoft.com/office/drawing/2014/main" id="{B9CFE265-1F8F-A8CF-6F60-4747287165A8}"/>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6" name="Freeform 363">
              <a:extLst>
                <a:ext uri="{FF2B5EF4-FFF2-40B4-BE49-F238E27FC236}">
                  <a16:creationId xmlns:a16="http://schemas.microsoft.com/office/drawing/2014/main" id="{1BE49716-A358-C02D-128A-DE801460203F}"/>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7" name="Freeform 364">
              <a:extLst>
                <a:ext uri="{FF2B5EF4-FFF2-40B4-BE49-F238E27FC236}">
                  <a16:creationId xmlns:a16="http://schemas.microsoft.com/office/drawing/2014/main" id="{E8EFA3EB-6303-0420-B0AA-52C69DE157C9}"/>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8" name="Freeform 365">
              <a:extLst>
                <a:ext uri="{FF2B5EF4-FFF2-40B4-BE49-F238E27FC236}">
                  <a16:creationId xmlns:a16="http://schemas.microsoft.com/office/drawing/2014/main" id="{03AC93AA-9016-A6A9-899A-64F7A4AD6861}"/>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9" name="Freeform 366">
              <a:extLst>
                <a:ext uri="{FF2B5EF4-FFF2-40B4-BE49-F238E27FC236}">
                  <a16:creationId xmlns:a16="http://schemas.microsoft.com/office/drawing/2014/main" id="{E429730A-C799-1736-51AA-4AB68ED7C389}"/>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0" name="Freeform 367">
              <a:extLst>
                <a:ext uri="{FF2B5EF4-FFF2-40B4-BE49-F238E27FC236}">
                  <a16:creationId xmlns:a16="http://schemas.microsoft.com/office/drawing/2014/main" id="{A1259572-9910-685B-05EE-27DEBA7F5B9B}"/>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1" name="Freeform 368">
              <a:extLst>
                <a:ext uri="{FF2B5EF4-FFF2-40B4-BE49-F238E27FC236}">
                  <a16:creationId xmlns:a16="http://schemas.microsoft.com/office/drawing/2014/main" id="{A069964D-89FE-DB77-12EF-5A7541CE0B3C}"/>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2" name="Freeform 369">
              <a:extLst>
                <a:ext uri="{FF2B5EF4-FFF2-40B4-BE49-F238E27FC236}">
                  <a16:creationId xmlns:a16="http://schemas.microsoft.com/office/drawing/2014/main" id="{6BCD7565-1DC1-1921-F7BB-3A043D2B37D4}"/>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3" name="Freeform 370">
              <a:extLst>
                <a:ext uri="{FF2B5EF4-FFF2-40B4-BE49-F238E27FC236}">
                  <a16:creationId xmlns:a16="http://schemas.microsoft.com/office/drawing/2014/main" id="{E65DDDDA-03E1-E868-6EA4-A7C7DEF76561}"/>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4" name="Freeform 371">
              <a:extLst>
                <a:ext uri="{FF2B5EF4-FFF2-40B4-BE49-F238E27FC236}">
                  <a16:creationId xmlns:a16="http://schemas.microsoft.com/office/drawing/2014/main" id="{2E0B7F40-D132-5BAF-D106-3B52020676DA}"/>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5" name="Freeform 372">
              <a:extLst>
                <a:ext uri="{FF2B5EF4-FFF2-40B4-BE49-F238E27FC236}">
                  <a16:creationId xmlns:a16="http://schemas.microsoft.com/office/drawing/2014/main" id="{905D0DFE-0D60-DB5C-3B20-21D9B421BA5E}"/>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6" name="Freeform 373">
              <a:extLst>
                <a:ext uri="{FF2B5EF4-FFF2-40B4-BE49-F238E27FC236}">
                  <a16:creationId xmlns:a16="http://schemas.microsoft.com/office/drawing/2014/main" id="{BAA7B0CB-3328-65C4-18C5-818B26E2CFCB}"/>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7" name="Freeform 374">
              <a:extLst>
                <a:ext uri="{FF2B5EF4-FFF2-40B4-BE49-F238E27FC236}">
                  <a16:creationId xmlns:a16="http://schemas.microsoft.com/office/drawing/2014/main" id="{6FF91178-8B4C-E859-7620-D3EE21E6C322}"/>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8" name="Freeform 375">
              <a:extLst>
                <a:ext uri="{FF2B5EF4-FFF2-40B4-BE49-F238E27FC236}">
                  <a16:creationId xmlns:a16="http://schemas.microsoft.com/office/drawing/2014/main" id="{E8CCE687-C260-1F78-29F6-3641CC2B02D2}"/>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9" name="Freeform 376">
              <a:extLst>
                <a:ext uri="{FF2B5EF4-FFF2-40B4-BE49-F238E27FC236}">
                  <a16:creationId xmlns:a16="http://schemas.microsoft.com/office/drawing/2014/main" id="{1E370B08-7B56-24D2-4C7E-33561B31B62B}"/>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0" name="Freeform 377">
              <a:extLst>
                <a:ext uri="{FF2B5EF4-FFF2-40B4-BE49-F238E27FC236}">
                  <a16:creationId xmlns:a16="http://schemas.microsoft.com/office/drawing/2014/main" id="{7788E2B0-5514-9DA6-DA50-4A799D15C00C}"/>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1" name="Freeform 378">
              <a:extLst>
                <a:ext uri="{FF2B5EF4-FFF2-40B4-BE49-F238E27FC236}">
                  <a16:creationId xmlns:a16="http://schemas.microsoft.com/office/drawing/2014/main" id="{4CA84A0B-9B72-3ED7-7AED-D6987DC5776F}"/>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2" name="Freeform 379">
              <a:extLst>
                <a:ext uri="{FF2B5EF4-FFF2-40B4-BE49-F238E27FC236}">
                  <a16:creationId xmlns:a16="http://schemas.microsoft.com/office/drawing/2014/main" id="{568F154C-6520-92DD-7C00-915D093CA6A5}"/>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3" name="Freeform 380">
              <a:extLst>
                <a:ext uri="{FF2B5EF4-FFF2-40B4-BE49-F238E27FC236}">
                  <a16:creationId xmlns:a16="http://schemas.microsoft.com/office/drawing/2014/main" id="{6428B21C-A741-FC5E-1721-74029F0FC704}"/>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4" name="Freeform 381">
              <a:extLst>
                <a:ext uri="{FF2B5EF4-FFF2-40B4-BE49-F238E27FC236}">
                  <a16:creationId xmlns:a16="http://schemas.microsoft.com/office/drawing/2014/main" id="{9DD6FD8B-FEF6-3F5F-F481-7C0FC4A4FCB3}"/>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5" name="Freeform 382">
              <a:extLst>
                <a:ext uri="{FF2B5EF4-FFF2-40B4-BE49-F238E27FC236}">
                  <a16:creationId xmlns:a16="http://schemas.microsoft.com/office/drawing/2014/main" id="{58E96EE5-2DB9-9306-D368-C051E2EED01C}"/>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6" name="Freeform 383">
              <a:extLst>
                <a:ext uri="{FF2B5EF4-FFF2-40B4-BE49-F238E27FC236}">
                  <a16:creationId xmlns:a16="http://schemas.microsoft.com/office/drawing/2014/main" id="{82B0428A-5F47-919B-505E-E1890ADE5B12}"/>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7" name="Freeform 384">
              <a:extLst>
                <a:ext uri="{FF2B5EF4-FFF2-40B4-BE49-F238E27FC236}">
                  <a16:creationId xmlns:a16="http://schemas.microsoft.com/office/drawing/2014/main" id="{C261FE51-C2C6-0B1A-B571-E6CB113E3E99}"/>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8" name="Freeform 385">
              <a:extLst>
                <a:ext uri="{FF2B5EF4-FFF2-40B4-BE49-F238E27FC236}">
                  <a16:creationId xmlns:a16="http://schemas.microsoft.com/office/drawing/2014/main" id="{31482184-1FE6-3C8D-6D28-B4EA2BBC4427}"/>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9" name="Freeform 386">
              <a:extLst>
                <a:ext uri="{FF2B5EF4-FFF2-40B4-BE49-F238E27FC236}">
                  <a16:creationId xmlns:a16="http://schemas.microsoft.com/office/drawing/2014/main" id="{46DDFF9D-5B70-B0BD-B055-0328B70EE68E}"/>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0" name="Freeform 387">
              <a:extLst>
                <a:ext uri="{FF2B5EF4-FFF2-40B4-BE49-F238E27FC236}">
                  <a16:creationId xmlns:a16="http://schemas.microsoft.com/office/drawing/2014/main" id="{91AE0357-1FDA-51CE-9D88-FFB2B1D21244}"/>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1" name="Freeform 388">
              <a:extLst>
                <a:ext uri="{FF2B5EF4-FFF2-40B4-BE49-F238E27FC236}">
                  <a16:creationId xmlns:a16="http://schemas.microsoft.com/office/drawing/2014/main" id="{8F32D53F-CC07-59B2-E2DB-32B413D86D95}"/>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2" name="Freeform 389">
              <a:extLst>
                <a:ext uri="{FF2B5EF4-FFF2-40B4-BE49-F238E27FC236}">
                  <a16:creationId xmlns:a16="http://schemas.microsoft.com/office/drawing/2014/main" id="{FE8BE477-2796-1072-3558-EC7A24A70B3F}"/>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3" name="Freeform 390">
              <a:extLst>
                <a:ext uri="{FF2B5EF4-FFF2-40B4-BE49-F238E27FC236}">
                  <a16:creationId xmlns:a16="http://schemas.microsoft.com/office/drawing/2014/main" id="{CDADA7A6-C839-D3FC-ACC2-C2F8F0512899}"/>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4" name="Freeform 391">
              <a:extLst>
                <a:ext uri="{FF2B5EF4-FFF2-40B4-BE49-F238E27FC236}">
                  <a16:creationId xmlns:a16="http://schemas.microsoft.com/office/drawing/2014/main" id="{7DCE938B-D4AB-7477-EE71-4DCA5ED6F637}"/>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5" name="Freeform 392">
              <a:extLst>
                <a:ext uri="{FF2B5EF4-FFF2-40B4-BE49-F238E27FC236}">
                  <a16:creationId xmlns:a16="http://schemas.microsoft.com/office/drawing/2014/main" id="{CCA3231A-0ABA-CD41-0385-153188583A7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6" name="Freeform 393">
              <a:extLst>
                <a:ext uri="{FF2B5EF4-FFF2-40B4-BE49-F238E27FC236}">
                  <a16:creationId xmlns:a16="http://schemas.microsoft.com/office/drawing/2014/main" id="{1CD71104-60E9-5AC4-8CD3-9D5792AB018A}"/>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7" name="Freeform 394">
              <a:extLst>
                <a:ext uri="{FF2B5EF4-FFF2-40B4-BE49-F238E27FC236}">
                  <a16:creationId xmlns:a16="http://schemas.microsoft.com/office/drawing/2014/main" id="{546CB31C-FE49-22F5-0494-37DB11BF4519}"/>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8" name="Freeform 395">
              <a:extLst>
                <a:ext uri="{FF2B5EF4-FFF2-40B4-BE49-F238E27FC236}">
                  <a16:creationId xmlns:a16="http://schemas.microsoft.com/office/drawing/2014/main" id="{8BBB6133-6099-57E3-F543-96FF1849739C}"/>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9" name="Freeform 396">
              <a:extLst>
                <a:ext uri="{FF2B5EF4-FFF2-40B4-BE49-F238E27FC236}">
                  <a16:creationId xmlns:a16="http://schemas.microsoft.com/office/drawing/2014/main" id="{42FA9CB4-FE96-6620-0C88-64394EDFB497}"/>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0" name="Rectangle 397">
              <a:extLst>
                <a:ext uri="{FF2B5EF4-FFF2-40B4-BE49-F238E27FC236}">
                  <a16:creationId xmlns:a16="http://schemas.microsoft.com/office/drawing/2014/main" id="{2BACD2BA-1279-F1D7-A68E-0F000B464F96}"/>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531" name="Freeform 398">
              <a:extLst>
                <a:ext uri="{FF2B5EF4-FFF2-40B4-BE49-F238E27FC236}">
                  <a16:creationId xmlns:a16="http://schemas.microsoft.com/office/drawing/2014/main" id="{A240BA5C-07C3-AC83-4679-3839B800F848}"/>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2" name="Freeform 399">
              <a:extLst>
                <a:ext uri="{FF2B5EF4-FFF2-40B4-BE49-F238E27FC236}">
                  <a16:creationId xmlns:a16="http://schemas.microsoft.com/office/drawing/2014/main" id="{AD4EB976-9AFF-A319-A4EB-A59549E1BE4F}"/>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3" name="Freeform 400">
              <a:extLst>
                <a:ext uri="{FF2B5EF4-FFF2-40B4-BE49-F238E27FC236}">
                  <a16:creationId xmlns:a16="http://schemas.microsoft.com/office/drawing/2014/main" id="{9B66D0B5-8652-597E-7F5B-408B74D41725}"/>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4" name="Freeform 401">
              <a:extLst>
                <a:ext uri="{FF2B5EF4-FFF2-40B4-BE49-F238E27FC236}">
                  <a16:creationId xmlns:a16="http://schemas.microsoft.com/office/drawing/2014/main" id="{651C374A-8251-8E96-84BB-CE11A7BEC111}"/>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5" name="Freeform 402">
              <a:extLst>
                <a:ext uri="{FF2B5EF4-FFF2-40B4-BE49-F238E27FC236}">
                  <a16:creationId xmlns:a16="http://schemas.microsoft.com/office/drawing/2014/main" id="{B7E0A4A3-7B8D-95C4-B524-F6B650AA4752}"/>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6" name="Freeform 403">
              <a:extLst>
                <a:ext uri="{FF2B5EF4-FFF2-40B4-BE49-F238E27FC236}">
                  <a16:creationId xmlns:a16="http://schemas.microsoft.com/office/drawing/2014/main" id="{0A3E4A4A-9A4A-09E8-D471-ABCF09EE2AD1}"/>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7" name="Freeform 404">
              <a:extLst>
                <a:ext uri="{FF2B5EF4-FFF2-40B4-BE49-F238E27FC236}">
                  <a16:creationId xmlns:a16="http://schemas.microsoft.com/office/drawing/2014/main" id="{5630056F-DD7F-6A86-27A5-3E2DE41D6D08}"/>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8" name="Freeform 405">
              <a:extLst>
                <a:ext uri="{FF2B5EF4-FFF2-40B4-BE49-F238E27FC236}">
                  <a16:creationId xmlns:a16="http://schemas.microsoft.com/office/drawing/2014/main" id="{5E5F37D6-8E91-A896-A88B-D9273DCFFFB6}"/>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9" name="Freeform 407">
              <a:extLst>
                <a:ext uri="{FF2B5EF4-FFF2-40B4-BE49-F238E27FC236}">
                  <a16:creationId xmlns:a16="http://schemas.microsoft.com/office/drawing/2014/main" id="{8D6CEF59-45E3-5188-A871-016B6F0CEFA1}"/>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0" name="Freeform 408">
              <a:extLst>
                <a:ext uri="{FF2B5EF4-FFF2-40B4-BE49-F238E27FC236}">
                  <a16:creationId xmlns:a16="http://schemas.microsoft.com/office/drawing/2014/main" id="{374D4D2E-EF9D-4460-BB66-B8FE21AE1E76}"/>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1" name="Freeform 409">
              <a:extLst>
                <a:ext uri="{FF2B5EF4-FFF2-40B4-BE49-F238E27FC236}">
                  <a16:creationId xmlns:a16="http://schemas.microsoft.com/office/drawing/2014/main" id="{A8E59AF1-64ED-925E-23BD-2945B8D3E24E}"/>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2" name="Freeform 410">
              <a:extLst>
                <a:ext uri="{FF2B5EF4-FFF2-40B4-BE49-F238E27FC236}">
                  <a16:creationId xmlns:a16="http://schemas.microsoft.com/office/drawing/2014/main" id="{65F46169-327C-3235-F380-00C095DF24D4}"/>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3" name="Freeform 411">
              <a:extLst>
                <a:ext uri="{FF2B5EF4-FFF2-40B4-BE49-F238E27FC236}">
                  <a16:creationId xmlns:a16="http://schemas.microsoft.com/office/drawing/2014/main" id="{3128B73D-F389-D341-C380-2069A2987738}"/>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4" name="Freeform 412">
              <a:extLst>
                <a:ext uri="{FF2B5EF4-FFF2-40B4-BE49-F238E27FC236}">
                  <a16:creationId xmlns:a16="http://schemas.microsoft.com/office/drawing/2014/main" id="{E769079F-4DC6-1220-E94C-A1129FBBE75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5" name="Freeform 413">
              <a:extLst>
                <a:ext uri="{FF2B5EF4-FFF2-40B4-BE49-F238E27FC236}">
                  <a16:creationId xmlns:a16="http://schemas.microsoft.com/office/drawing/2014/main" id="{5F0519CE-4004-B258-5936-F7EB70A9E581}"/>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6" name="Freeform 414">
              <a:extLst>
                <a:ext uri="{FF2B5EF4-FFF2-40B4-BE49-F238E27FC236}">
                  <a16:creationId xmlns:a16="http://schemas.microsoft.com/office/drawing/2014/main" id="{57CC8F3A-E76B-4BD0-7B87-7C8276381F8F}"/>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7" name="Freeform 415">
              <a:extLst>
                <a:ext uri="{FF2B5EF4-FFF2-40B4-BE49-F238E27FC236}">
                  <a16:creationId xmlns:a16="http://schemas.microsoft.com/office/drawing/2014/main" id="{C9C39276-6F1C-0A38-493B-51D7F71A4E1A}"/>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8" name="Freeform 416">
              <a:extLst>
                <a:ext uri="{FF2B5EF4-FFF2-40B4-BE49-F238E27FC236}">
                  <a16:creationId xmlns:a16="http://schemas.microsoft.com/office/drawing/2014/main" id="{4D0B1189-DE6B-C5F3-CE7B-EADA5D2BF903}"/>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9" name="Freeform 417">
              <a:extLst>
                <a:ext uri="{FF2B5EF4-FFF2-40B4-BE49-F238E27FC236}">
                  <a16:creationId xmlns:a16="http://schemas.microsoft.com/office/drawing/2014/main" id="{991F71E6-39C3-B64E-85AF-2A462F4195C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0" name="Freeform 418">
              <a:extLst>
                <a:ext uri="{FF2B5EF4-FFF2-40B4-BE49-F238E27FC236}">
                  <a16:creationId xmlns:a16="http://schemas.microsoft.com/office/drawing/2014/main" id="{7790EA4B-59FA-91AE-5DEA-6D2E5A732192}"/>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1" name="Freeform 419">
              <a:extLst>
                <a:ext uri="{FF2B5EF4-FFF2-40B4-BE49-F238E27FC236}">
                  <a16:creationId xmlns:a16="http://schemas.microsoft.com/office/drawing/2014/main" id="{AB160939-2745-28D6-DA37-EE1E93984403}"/>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2" name="Freeform 420">
              <a:extLst>
                <a:ext uri="{FF2B5EF4-FFF2-40B4-BE49-F238E27FC236}">
                  <a16:creationId xmlns:a16="http://schemas.microsoft.com/office/drawing/2014/main" id="{9EC31B4B-5A4B-C9CA-7B58-B88C34CD6F5F}"/>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3" name="Freeform 421">
              <a:extLst>
                <a:ext uri="{FF2B5EF4-FFF2-40B4-BE49-F238E27FC236}">
                  <a16:creationId xmlns:a16="http://schemas.microsoft.com/office/drawing/2014/main" id="{730F4D9A-9A91-6922-8176-70045171326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4" name="Freeform 422">
              <a:extLst>
                <a:ext uri="{FF2B5EF4-FFF2-40B4-BE49-F238E27FC236}">
                  <a16:creationId xmlns:a16="http://schemas.microsoft.com/office/drawing/2014/main" id="{B303DBAF-ACCC-705E-3192-B2699C42AE58}"/>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5" name="Freeform 423">
              <a:extLst>
                <a:ext uri="{FF2B5EF4-FFF2-40B4-BE49-F238E27FC236}">
                  <a16:creationId xmlns:a16="http://schemas.microsoft.com/office/drawing/2014/main" id="{A17FCE47-E328-20D2-C01E-45EA72FDC728}"/>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6" name="Freeform 424">
              <a:extLst>
                <a:ext uri="{FF2B5EF4-FFF2-40B4-BE49-F238E27FC236}">
                  <a16:creationId xmlns:a16="http://schemas.microsoft.com/office/drawing/2014/main" id="{E713CD33-4E1A-6258-238F-FDBA35D75CB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7" name="Freeform 425">
              <a:extLst>
                <a:ext uri="{FF2B5EF4-FFF2-40B4-BE49-F238E27FC236}">
                  <a16:creationId xmlns:a16="http://schemas.microsoft.com/office/drawing/2014/main" id="{84A6D4B8-3F82-268E-1177-31A46ED567E8}"/>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8" name="Freeform 426">
              <a:extLst>
                <a:ext uri="{FF2B5EF4-FFF2-40B4-BE49-F238E27FC236}">
                  <a16:creationId xmlns:a16="http://schemas.microsoft.com/office/drawing/2014/main" id="{0BE5404E-C05C-D453-8891-A962E6D1EA96}"/>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9" name="Freeform 427">
              <a:extLst>
                <a:ext uri="{FF2B5EF4-FFF2-40B4-BE49-F238E27FC236}">
                  <a16:creationId xmlns:a16="http://schemas.microsoft.com/office/drawing/2014/main" id="{D19EB354-D881-0B0F-ED02-FFD4887467FD}"/>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0" name="Freeform 428">
              <a:extLst>
                <a:ext uri="{FF2B5EF4-FFF2-40B4-BE49-F238E27FC236}">
                  <a16:creationId xmlns:a16="http://schemas.microsoft.com/office/drawing/2014/main" id="{3A4F9ABC-A379-13AD-865F-87D89D0E2483}"/>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1" name="Freeform 429">
              <a:extLst>
                <a:ext uri="{FF2B5EF4-FFF2-40B4-BE49-F238E27FC236}">
                  <a16:creationId xmlns:a16="http://schemas.microsoft.com/office/drawing/2014/main" id="{71B3CA38-5BB8-BAFA-30AA-CFC64ADD226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2" name="Freeform 430">
              <a:extLst>
                <a:ext uri="{FF2B5EF4-FFF2-40B4-BE49-F238E27FC236}">
                  <a16:creationId xmlns:a16="http://schemas.microsoft.com/office/drawing/2014/main" id="{39E7BAF8-9606-9983-BBAF-AD1AECBD56EC}"/>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3" name="Freeform 431">
              <a:extLst>
                <a:ext uri="{FF2B5EF4-FFF2-40B4-BE49-F238E27FC236}">
                  <a16:creationId xmlns:a16="http://schemas.microsoft.com/office/drawing/2014/main" id="{40ED38FA-C6A1-7BF7-14B3-37DFF88E0A97}"/>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4" name="Rectangle 432">
              <a:extLst>
                <a:ext uri="{FF2B5EF4-FFF2-40B4-BE49-F238E27FC236}">
                  <a16:creationId xmlns:a16="http://schemas.microsoft.com/office/drawing/2014/main" id="{06990C2F-6DA7-3FB0-BE29-393DCD98B3AD}"/>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565" name="Freeform 433">
              <a:extLst>
                <a:ext uri="{FF2B5EF4-FFF2-40B4-BE49-F238E27FC236}">
                  <a16:creationId xmlns:a16="http://schemas.microsoft.com/office/drawing/2014/main" id="{461DFCDE-E781-463F-9263-1B2DC22636FB}"/>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6" name="Freeform 434">
              <a:extLst>
                <a:ext uri="{FF2B5EF4-FFF2-40B4-BE49-F238E27FC236}">
                  <a16:creationId xmlns:a16="http://schemas.microsoft.com/office/drawing/2014/main" id="{4A7E6977-3240-4BE9-492A-29E816EF9D75}"/>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7" name="Freeform 435">
              <a:extLst>
                <a:ext uri="{FF2B5EF4-FFF2-40B4-BE49-F238E27FC236}">
                  <a16:creationId xmlns:a16="http://schemas.microsoft.com/office/drawing/2014/main" id="{47B41190-8BD1-B615-358A-5AC27F3CAABF}"/>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8" name="Freeform 436">
              <a:extLst>
                <a:ext uri="{FF2B5EF4-FFF2-40B4-BE49-F238E27FC236}">
                  <a16:creationId xmlns:a16="http://schemas.microsoft.com/office/drawing/2014/main" id="{F3BBCFD3-05C3-AAEB-8ABA-DE2E01898963}"/>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9" name="Freeform 437">
              <a:extLst>
                <a:ext uri="{FF2B5EF4-FFF2-40B4-BE49-F238E27FC236}">
                  <a16:creationId xmlns:a16="http://schemas.microsoft.com/office/drawing/2014/main" id="{C5AB129D-8366-2DC3-715A-D5215DA21F5D}"/>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0" name="Freeform 438">
              <a:extLst>
                <a:ext uri="{FF2B5EF4-FFF2-40B4-BE49-F238E27FC236}">
                  <a16:creationId xmlns:a16="http://schemas.microsoft.com/office/drawing/2014/main" id="{76B5E3EF-CD7D-77D0-1E2F-36F9C3C4FEB5}"/>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1" name="Freeform 439">
              <a:extLst>
                <a:ext uri="{FF2B5EF4-FFF2-40B4-BE49-F238E27FC236}">
                  <a16:creationId xmlns:a16="http://schemas.microsoft.com/office/drawing/2014/main" id="{118C2941-37B8-9D74-E17F-66703D27BF03}"/>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2" name="Freeform 440">
              <a:extLst>
                <a:ext uri="{FF2B5EF4-FFF2-40B4-BE49-F238E27FC236}">
                  <a16:creationId xmlns:a16="http://schemas.microsoft.com/office/drawing/2014/main" id="{1A7FE053-72B7-560B-F303-D1E1DB0C0840}"/>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3" name="Freeform 441">
              <a:extLst>
                <a:ext uri="{FF2B5EF4-FFF2-40B4-BE49-F238E27FC236}">
                  <a16:creationId xmlns:a16="http://schemas.microsoft.com/office/drawing/2014/main" id="{21B232B1-CA80-2E16-E1F6-2FFF662C0B72}"/>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4" name="Freeform 442">
              <a:extLst>
                <a:ext uri="{FF2B5EF4-FFF2-40B4-BE49-F238E27FC236}">
                  <a16:creationId xmlns:a16="http://schemas.microsoft.com/office/drawing/2014/main" id="{B977D2DD-8EB4-5055-6166-8DCE78863714}"/>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5" name="Freeform 443">
              <a:extLst>
                <a:ext uri="{FF2B5EF4-FFF2-40B4-BE49-F238E27FC236}">
                  <a16:creationId xmlns:a16="http://schemas.microsoft.com/office/drawing/2014/main" id="{BEECFAAC-9B43-575D-670F-3AFDB77D1DC6}"/>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6" name="Freeform 444">
              <a:extLst>
                <a:ext uri="{FF2B5EF4-FFF2-40B4-BE49-F238E27FC236}">
                  <a16:creationId xmlns:a16="http://schemas.microsoft.com/office/drawing/2014/main" id="{0503F9D9-D86F-E638-C08C-B1F4B5810435}"/>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7" name="Freeform 445">
              <a:extLst>
                <a:ext uri="{FF2B5EF4-FFF2-40B4-BE49-F238E27FC236}">
                  <a16:creationId xmlns:a16="http://schemas.microsoft.com/office/drawing/2014/main" id="{398506B5-ED4E-C2A3-CE28-59A562763B50}"/>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8" name="Freeform 446">
              <a:extLst>
                <a:ext uri="{FF2B5EF4-FFF2-40B4-BE49-F238E27FC236}">
                  <a16:creationId xmlns:a16="http://schemas.microsoft.com/office/drawing/2014/main" id="{67017276-F267-849A-07EB-F9EA336067C7}"/>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9" name="Freeform 447">
              <a:extLst>
                <a:ext uri="{FF2B5EF4-FFF2-40B4-BE49-F238E27FC236}">
                  <a16:creationId xmlns:a16="http://schemas.microsoft.com/office/drawing/2014/main" id="{F36E8794-FF49-795A-79A5-05DBB299CA7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0" name="Freeform 448">
              <a:extLst>
                <a:ext uri="{FF2B5EF4-FFF2-40B4-BE49-F238E27FC236}">
                  <a16:creationId xmlns:a16="http://schemas.microsoft.com/office/drawing/2014/main" id="{3AAD0A03-3905-8397-67B9-49B506255188}"/>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1" name="Freeform 449">
              <a:extLst>
                <a:ext uri="{FF2B5EF4-FFF2-40B4-BE49-F238E27FC236}">
                  <a16:creationId xmlns:a16="http://schemas.microsoft.com/office/drawing/2014/main" id="{86E46070-3CD9-521B-2966-23B07E734F43}"/>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2" name="Freeform 450">
              <a:extLst>
                <a:ext uri="{FF2B5EF4-FFF2-40B4-BE49-F238E27FC236}">
                  <a16:creationId xmlns:a16="http://schemas.microsoft.com/office/drawing/2014/main" id="{9F27192A-E17F-DE25-FCBB-AF6CD75E9A9B}"/>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3" name="Freeform 451">
              <a:extLst>
                <a:ext uri="{FF2B5EF4-FFF2-40B4-BE49-F238E27FC236}">
                  <a16:creationId xmlns:a16="http://schemas.microsoft.com/office/drawing/2014/main" id="{7C1983FF-2FB8-00AB-8C3F-A340AAAD8EB1}"/>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4" name="Freeform 452">
              <a:extLst>
                <a:ext uri="{FF2B5EF4-FFF2-40B4-BE49-F238E27FC236}">
                  <a16:creationId xmlns:a16="http://schemas.microsoft.com/office/drawing/2014/main" id="{BE8907B6-46A2-FA46-860B-D1EA9F7FE894}"/>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5" name="Freeform 453">
              <a:extLst>
                <a:ext uri="{FF2B5EF4-FFF2-40B4-BE49-F238E27FC236}">
                  <a16:creationId xmlns:a16="http://schemas.microsoft.com/office/drawing/2014/main" id="{4E68FBAC-D8FF-B18E-7E1C-8DE619FAB9BC}"/>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6" name="Freeform 454">
              <a:extLst>
                <a:ext uri="{FF2B5EF4-FFF2-40B4-BE49-F238E27FC236}">
                  <a16:creationId xmlns:a16="http://schemas.microsoft.com/office/drawing/2014/main" id="{19312B1E-5B99-6A75-5EF8-88EA528D41E4}"/>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7" name="Freeform 455">
              <a:extLst>
                <a:ext uri="{FF2B5EF4-FFF2-40B4-BE49-F238E27FC236}">
                  <a16:creationId xmlns:a16="http://schemas.microsoft.com/office/drawing/2014/main" id="{5343DD14-0CB0-DA4B-C006-6A87CCF38A0F}"/>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8" name="Freeform 456">
              <a:extLst>
                <a:ext uri="{FF2B5EF4-FFF2-40B4-BE49-F238E27FC236}">
                  <a16:creationId xmlns:a16="http://schemas.microsoft.com/office/drawing/2014/main" id="{4DD8F1F6-D071-C162-9E53-621B62EE3682}"/>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9" name="Freeform 457">
              <a:extLst>
                <a:ext uri="{FF2B5EF4-FFF2-40B4-BE49-F238E27FC236}">
                  <a16:creationId xmlns:a16="http://schemas.microsoft.com/office/drawing/2014/main" id="{2EDE2747-58DF-9F2D-D173-A52E69ED1AAC}"/>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0" name="Freeform 458">
              <a:extLst>
                <a:ext uri="{FF2B5EF4-FFF2-40B4-BE49-F238E27FC236}">
                  <a16:creationId xmlns:a16="http://schemas.microsoft.com/office/drawing/2014/main" id="{C823C306-CC83-9363-2011-95F57635360C}"/>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1" name="Freeform 459">
              <a:extLst>
                <a:ext uri="{FF2B5EF4-FFF2-40B4-BE49-F238E27FC236}">
                  <a16:creationId xmlns:a16="http://schemas.microsoft.com/office/drawing/2014/main" id="{8802B850-EBB0-468D-C75C-E9A0E13A576E}"/>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2" name="Freeform 460">
              <a:extLst>
                <a:ext uri="{FF2B5EF4-FFF2-40B4-BE49-F238E27FC236}">
                  <a16:creationId xmlns:a16="http://schemas.microsoft.com/office/drawing/2014/main" id="{1E0F689B-63CE-2C4D-2C70-81688A16E8B5}"/>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3" name="Freeform 461">
              <a:extLst>
                <a:ext uri="{FF2B5EF4-FFF2-40B4-BE49-F238E27FC236}">
                  <a16:creationId xmlns:a16="http://schemas.microsoft.com/office/drawing/2014/main" id="{2881B34D-81AE-DA83-0570-C2058B0F238A}"/>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4" name="Freeform 462">
              <a:extLst>
                <a:ext uri="{FF2B5EF4-FFF2-40B4-BE49-F238E27FC236}">
                  <a16:creationId xmlns:a16="http://schemas.microsoft.com/office/drawing/2014/main" id="{D8D95078-0C13-6FF7-A1B3-B2C5BC406449}"/>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5" name="Freeform 463">
              <a:extLst>
                <a:ext uri="{FF2B5EF4-FFF2-40B4-BE49-F238E27FC236}">
                  <a16:creationId xmlns:a16="http://schemas.microsoft.com/office/drawing/2014/main" id="{C3BDD3DA-FEE6-E8EB-A2BE-E46AE6DCB471}"/>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6" name="Freeform 464">
              <a:extLst>
                <a:ext uri="{FF2B5EF4-FFF2-40B4-BE49-F238E27FC236}">
                  <a16:creationId xmlns:a16="http://schemas.microsoft.com/office/drawing/2014/main" id="{2BCAD908-3150-F6A6-B96B-3193A5B2B0CD}"/>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7" name="Freeform 465">
              <a:extLst>
                <a:ext uri="{FF2B5EF4-FFF2-40B4-BE49-F238E27FC236}">
                  <a16:creationId xmlns:a16="http://schemas.microsoft.com/office/drawing/2014/main" id="{84B808B9-132D-D463-0BA1-87454E98A8D1}"/>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8" name="Freeform 466">
              <a:extLst>
                <a:ext uri="{FF2B5EF4-FFF2-40B4-BE49-F238E27FC236}">
                  <a16:creationId xmlns:a16="http://schemas.microsoft.com/office/drawing/2014/main" id="{52C78AF5-23D2-A167-4799-150DFEE9757E}"/>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9" name="Freeform 467">
              <a:extLst>
                <a:ext uri="{FF2B5EF4-FFF2-40B4-BE49-F238E27FC236}">
                  <a16:creationId xmlns:a16="http://schemas.microsoft.com/office/drawing/2014/main" id="{23F3C0A9-D8A6-F9F0-E9BB-5F874AF9373F}"/>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0" name="Freeform 468">
              <a:extLst>
                <a:ext uri="{FF2B5EF4-FFF2-40B4-BE49-F238E27FC236}">
                  <a16:creationId xmlns:a16="http://schemas.microsoft.com/office/drawing/2014/main" id="{75F47483-3931-EE1D-70AC-670B44C64910}"/>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1" name="Freeform 469">
              <a:extLst>
                <a:ext uri="{FF2B5EF4-FFF2-40B4-BE49-F238E27FC236}">
                  <a16:creationId xmlns:a16="http://schemas.microsoft.com/office/drawing/2014/main" id="{D662FE60-7C74-8D81-24D6-C9B3EB2D191C}"/>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2" name="Freeform 470">
              <a:extLst>
                <a:ext uri="{FF2B5EF4-FFF2-40B4-BE49-F238E27FC236}">
                  <a16:creationId xmlns:a16="http://schemas.microsoft.com/office/drawing/2014/main" id="{D5A49887-AC86-3916-DC7C-F64AF3DE184F}"/>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3" name="Freeform 471">
              <a:extLst>
                <a:ext uri="{FF2B5EF4-FFF2-40B4-BE49-F238E27FC236}">
                  <a16:creationId xmlns:a16="http://schemas.microsoft.com/office/drawing/2014/main" id="{EFB6AA77-B4A9-4022-C412-C0EC2402915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4" name="Freeform 472">
              <a:extLst>
                <a:ext uri="{FF2B5EF4-FFF2-40B4-BE49-F238E27FC236}">
                  <a16:creationId xmlns:a16="http://schemas.microsoft.com/office/drawing/2014/main" id="{6185CA0D-7235-43FA-044F-3D26662D28CF}"/>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5" name="Freeform 473">
              <a:extLst>
                <a:ext uri="{FF2B5EF4-FFF2-40B4-BE49-F238E27FC236}">
                  <a16:creationId xmlns:a16="http://schemas.microsoft.com/office/drawing/2014/main" id="{FAEDC687-8DBB-035E-DC3C-58EBC4FA34EC}"/>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6" name="Freeform 474">
              <a:extLst>
                <a:ext uri="{FF2B5EF4-FFF2-40B4-BE49-F238E27FC236}">
                  <a16:creationId xmlns:a16="http://schemas.microsoft.com/office/drawing/2014/main" id="{BCAD5817-D144-2D1F-5C72-301C1E623CF6}"/>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7" name="Freeform 475">
              <a:extLst>
                <a:ext uri="{FF2B5EF4-FFF2-40B4-BE49-F238E27FC236}">
                  <a16:creationId xmlns:a16="http://schemas.microsoft.com/office/drawing/2014/main" id="{0DEFF5DD-45E6-8EA7-9C04-33FAC21DD90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8" name="Freeform 476">
              <a:extLst>
                <a:ext uri="{FF2B5EF4-FFF2-40B4-BE49-F238E27FC236}">
                  <a16:creationId xmlns:a16="http://schemas.microsoft.com/office/drawing/2014/main" id="{EF73A593-9FC4-02E2-3E82-2DF477B2FBBC}"/>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9" name="Freeform 477">
              <a:extLst>
                <a:ext uri="{FF2B5EF4-FFF2-40B4-BE49-F238E27FC236}">
                  <a16:creationId xmlns:a16="http://schemas.microsoft.com/office/drawing/2014/main" id="{79B3AE7E-3C89-121F-29EB-0C4208193B98}"/>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0" name="Freeform 478">
              <a:extLst>
                <a:ext uri="{FF2B5EF4-FFF2-40B4-BE49-F238E27FC236}">
                  <a16:creationId xmlns:a16="http://schemas.microsoft.com/office/drawing/2014/main" id="{E804F749-A2F0-47DA-8640-57F4C58FEFD5}"/>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1" name="Freeform 479">
              <a:extLst>
                <a:ext uri="{FF2B5EF4-FFF2-40B4-BE49-F238E27FC236}">
                  <a16:creationId xmlns:a16="http://schemas.microsoft.com/office/drawing/2014/main" id="{618D882D-E8D3-7F96-1A60-C58819E55BE4}"/>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2" name="Freeform 480">
              <a:extLst>
                <a:ext uri="{FF2B5EF4-FFF2-40B4-BE49-F238E27FC236}">
                  <a16:creationId xmlns:a16="http://schemas.microsoft.com/office/drawing/2014/main" id="{F412CF5A-E0AC-8977-D422-EF17A40F54C9}"/>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3" name="Freeform 481">
              <a:extLst>
                <a:ext uri="{FF2B5EF4-FFF2-40B4-BE49-F238E27FC236}">
                  <a16:creationId xmlns:a16="http://schemas.microsoft.com/office/drawing/2014/main" id="{38828837-4FF9-DE84-C3F0-814BAE40455E}"/>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4" name="Freeform 482">
              <a:extLst>
                <a:ext uri="{FF2B5EF4-FFF2-40B4-BE49-F238E27FC236}">
                  <a16:creationId xmlns:a16="http://schemas.microsoft.com/office/drawing/2014/main" id="{8CF39963-DC5C-9F7D-6893-0C88C862D29E}"/>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5" name="Freeform 483">
              <a:extLst>
                <a:ext uri="{FF2B5EF4-FFF2-40B4-BE49-F238E27FC236}">
                  <a16:creationId xmlns:a16="http://schemas.microsoft.com/office/drawing/2014/main" id="{1E6D2E5A-8591-DE31-3676-16D18242EDBF}"/>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6" name="Freeform 484">
              <a:extLst>
                <a:ext uri="{FF2B5EF4-FFF2-40B4-BE49-F238E27FC236}">
                  <a16:creationId xmlns:a16="http://schemas.microsoft.com/office/drawing/2014/main" id="{ED57EA04-B140-CA56-D789-B5CF1C493974}"/>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7" name="Freeform 485">
              <a:extLst>
                <a:ext uri="{FF2B5EF4-FFF2-40B4-BE49-F238E27FC236}">
                  <a16:creationId xmlns:a16="http://schemas.microsoft.com/office/drawing/2014/main" id="{06FBAC61-B13B-D6BA-C7BE-61CFBB5DCA26}"/>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8" name="Freeform 486">
              <a:extLst>
                <a:ext uri="{FF2B5EF4-FFF2-40B4-BE49-F238E27FC236}">
                  <a16:creationId xmlns:a16="http://schemas.microsoft.com/office/drawing/2014/main" id="{AF4CF651-B6D8-6121-4AEE-4734DBC61F41}"/>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9" name="Freeform 487">
              <a:extLst>
                <a:ext uri="{FF2B5EF4-FFF2-40B4-BE49-F238E27FC236}">
                  <a16:creationId xmlns:a16="http://schemas.microsoft.com/office/drawing/2014/main" id="{D64BA9AF-6A7C-A98D-A398-40A0AF256425}"/>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0" name="Freeform 488">
              <a:extLst>
                <a:ext uri="{FF2B5EF4-FFF2-40B4-BE49-F238E27FC236}">
                  <a16:creationId xmlns:a16="http://schemas.microsoft.com/office/drawing/2014/main" id="{FA6A67E2-06EA-62B0-6C98-1C2E91075CFC}"/>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1" name="Freeform 489">
              <a:extLst>
                <a:ext uri="{FF2B5EF4-FFF2-40B4-BE49-F238E27FC236}">
                  <a16:creationId xmlns:a16="http://schemas.microsoft.com/office/drawing/2014/main" id="{E913A8CE-31BC-D691-F3B1-99DECF0BEA0E}"/>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2" name="Freeform 490">
              <a:extLst>
                <a:ext uri="{FF2B5EF4-FFF2-40B4-BE49-F238E27FC236}">
                  <a16:creationId xmlns:a16="http://schemas.microsoft.com/office/drawing/2014/main" id="{21F32767-1A72-17C6-D931-34D4A1AD216C}"/>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3" name="Freeform 491">
              <a:extLst>
                <a:ext uri="{FF2B5EF4-FFF2-40B4-BE49-F238E27FC236}">
                  <a16:creationId xmlns:a16="http://schemas.microsoft.com/office/drawing/2014/main" id="{C13616DD-F2C9-8BA2-4FAE-7DB3AFAECDAF}"/>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4" name="Freeform 492">
              <a:extLst>
                <a:ext uri="{FF2B5EF4-FFF2-40B4-BE49-F238E27FC236}">
                  <a16:creationId xmlns:a16="http://schemas.microsoft.com/office/drawing/2014/main" id="{A46720B2-F472-D66A-9F14-1F607FB5894C}"/>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5" name="Freeform 493">
              <a:extLst>
                <a:ext uri="{FF2B5EF4-FFF2-40B4-BE49-F238E27FC236}">
                  <a16:creationId xmlns:a16="http://schemas.microsoft.com/office/drawing/2014/main" id="{E77D4843-E546-D554-DB69-8677F7418806}"/>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6" name="Freeform 494">
              <a:extLst>
                <a:ext uri="{FF2B5EF4-FFF2-40B4-BE49-F238E27FC236}">
                  <a16:creationId xmlns:a16="http://schemas.microsoft.com/office/drawing/2014/main" id="{E1BBFA6A-2456-C388-65EA-DA4BD9E43F0E}"/>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7" name="Freeform 495">
              <a:extLst>
                <a:ext uri="{FF2B5EF4-FFF2-40B4-BE49-F238E27FC236}">
                  <a16:creationId xmlns:a16="http://schemas.microsoft.com/office/drawing/2014/main" id="{7B1AA464-D75D-2125-9A17-FA5DF180C044}"/>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8" name="Freeform 496">
              <a:extLst>
                <a:ext uri="{FF2B5EF4-FFF2-40B4-BE49-F238E27FC236}">
                  <a16:creationId xmlns:a16="http://schemas.microsoft.com/office/drawing/2014/main" id="{D2D891FF-DB8E-FC72-ABE4-86C53B348D04}"/>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9" name="Freeform 497">
              <a:extLst>
                <a:ext uri="{FF2B5EF4-FFF2-40B4-BE49-F238E27FC236}">
                  <a16:creationId xmlns:a16="http://schemas.microsoft.com/office/drawing/2014/main" id="{5FB56282-FFE4-1E7E-0172-62845FEB0FBA}"/>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0" name="Freeform 498">
              <a:extLst>
                <a:ext uri="{FF2B5EF4-FFF2-40B4-BE49-F238E27FC236}">
                  <a16:creationId xmlns:a16="http://schemas.microsoft.com/office/drawing/2014/main" id="{837767CF-F77F-4FE0-31A7-9F5EA92E8636}"/>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1" name="Freeform 499">
              <a:extLst>
                <a:ext uri="{FF2B5EF4-FFF2-40B4-BE49-F238E27FC236}">
                  <a16:creationId xmlns:a16="http://schemas.microsoft.com/office/drawing/2014/main" id="{8FABC06E-0917-7B81-44FD-5F7DA03A3A6D}"/>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2" name="Freeform 500">
              <a:extLst>
                <a:ext uri="{FF2B5EF4-FFF2-40B4-BE49-F238E27FC236}">
                  <a16:creationId xmlns:a16="http://schemas.microsoft.com/office/drawing/2014/main" id="{161D2CBC-153A-9853-DEEA-6A4ADE131E17}"/>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3" name="Freeform 501">
              <a:extLst>
                <a:ext uri="{FF2B5EF4-FFF2-40B4-BE49-F238E27FC236}">
                  <a16:creationId xmlns:a16="http://schemas.microsoft.com/office/drawing/2014/main" id="{6E83499C-6978-D889-38B8-905CFD253677}"/>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4" name="Freeform 502">
              <a:extLst>
                <a:ext uri="{FF2B5EF4-FFF2-40B4-BE49-F238E27FC236}">
                  <a16:creationId xmlns:a16="http://schemas.microsoft.com/office/drawing/2014/main" id="{FF91A76A-1B42-F437-622E-A767CA68946C}"/>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5" name="Freeform 503">
              <a:extLst>
                <a:ext uri="{FF2B5EF4-FFF2-40B4-BE49-F238E27FC236}">
                  <a16:creationId xmlns:a16="http://schemas.microsoft.com/office/drawing/2014/main" id="{5A543CF3-8939-C9EE-AEF7-E004B2D6DF19}"/>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6" name="Freeform 504">
              <a:extLst>
                <a:ext uri="{FF2B5EF4-FFF2-40B4-BE49-F238E27FC236}">
                  <a16:creationId xmlns:a16="http://schemas.microsoft.com/office/drawing/2014/main" id="{D50B2F29-A774-B5CF-D0FA-8CD7FECFF132}"/>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7" name="Freeform 505">
              <a:extLst>
                <a:ext uri="{FF2B5EF4-FFF2-40B4-BE49-F238E27FC236}">
                  <a16:creationId xmlns:a16="http://schemas.microsoft.com/office/drawing/2014/main" id="{DA2686A6-7ABB-A74E-4086-58BC98F4EA82}"/>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8" name="Freeform 506">
              <a:extLst>
                <a:ext uri="{FF2B5EF4-FFF2-40B4-BE49-F238E27FC236}">
                  <a16:creationId xmlns:a16="http://schemas.microsoft.com/office/drawing/2014/main" id="{53A8E4C4-375E-3DE4-15C8-91E2BC06F126}"/>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9" name="Freeform 507">
              <a:extLst>
                <a:ext uri="{FF2B5EF4-FFF2-40B4-BE49-F238E27FC236}">
                  <a16:creationId xmlns:a16="http://schemas.microsoft.com/office/drawing/2014/main" id="{C13EB3FF-AA69-DC03-C4D5-598FBEB23F18}"/>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0" name="Freeform 508">
              <a:extLst>
                <a:ext uri="{FF2B5EF4-FFF2-40B4-BE49-F238E27FC236}">
                  <a16:creationId xmlns:a16="http://schemas.microsoft.com/office/drawing/2014/main" id="{E743C699-6DD9-EAAC-3C86-DDB51DA11263}"/>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1" name="Freeform 509">
              <a:extLst>
                <a:ext uri="{FF2B5EF4-FFF2-40B4-BE49-F238E27FC236}">
                  <a16:creationId xmlns:a16="http://schemas.microsoft.com/office/drawing/2014/main" id="{7031F2E7-2B64-7470-4CFB-82CAE8769B4F}"/>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2" name="Freeform 510">
              <a:extLst>
                <a:ext uri="{FF2B5EF4-FFF2-40B4-BE49-F238E27FC236}">
                  <a16:creationId xmlns:a16="http://schemas.microsoft.com/office/drawing/2014/main" id="{D46AC4DE-AB03-1648-447A-6907B30B5349}"/>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3" name="Freeform 511">
              <a:extLst>
                <a:ext uri="{FF2B5EF4-FFF2-40B4-BE49-F238E27FC236}">
                  <a16:creationId xmlns:a16="http://schemas.microsoft.com/office/drawing/2014/main" id="{06653A72-5F86-92FC-A1DF-3F805E5D09CC}"/>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4" name="Freeform 512">
              <a:extLst>
                <a:ext uri="{FF2B5EF4-FFF2-40B4-BE49-F238E27FC236}">
                  <a16:creationId xmlns:a16="http://schemas.microsoft.com/office/drawing/2014/main" id="{BF1C09FC-81D4-CBA3-5F6A-98E73719E5DB}"/>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5" name="Freeform 513">
              <a:extLst>
                <a:ext uri="{FF2B5EF4-FFF2-40B4-BE49-F238E27FC236}">
                  <a16:creationId xmlns:a16="http://schemas.microsoft.com/office/drawing/2014/main" id="{F1D66F10-B231-E4B8-456C-0C41D087FA9B}"/>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6" name="Freeform 514">
              <a:extLst>
                <a:ext uri="{FF2B5EF4-FFF2-40B4-BE49-F238E27FC236}">
                  <a16:creationId xmlns:a16="http://schemas.microsoft.com/office/drawing/2014/main" id="{8981D947-E914-71B2-F3DA-01EF41E9EED1}"/>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7" name="Freeform 515">
              <a:extLst>
                <a:ext uri="{FF2B5EF4-FFF2-40B4-BE49-F238E27FC236}">
                  <a16:creationId xmlns:a16="http://schemas.microsoft.com/office/drawing/2014/main" id="{C63DCC58-40D7-10CD-CA24-A900384DE9E2}"/>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8" name="Freeform 516">
              <a:extLst>
                <a:ext uri="{FF2B5EF4-FFF2-40B4-BE49-F238E27FC236}">
                  <a16:creationId xmlns:a16="http://schemas.microsoft.com/office/drawing/2014/main" id="{EA8017AF-6C10-37F8-8854-E40F40AC19AD}"/>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9" name="Freeform 517">
              <a:extLst>
                <a:ext uri="{FF2B5EF4-FFF2-40B4-BE49-F238E27FC236}">
                  <a16:creationId xmlns:a16="http://schemas.microsoft.com/office/drawing/2014/main" id="{CA7128CB-F1A5-C303-0B4F-6241CC896D18}"/>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0" name="Freeform 518">
              <a:extLst>
                <a:ext uri="{FF2B5EF4-FFF2-40B4-BE49-F238E27FC236}">
                  <a16:creationId xmlns:a16="http://schemas.microsoft.com/office/drawing/2014/main" id="{679686DE-8731-1421-C48F-2947B7FF3170}"/>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1" name="Freeform 519">
              <a:extLst>
                <a:ext uri="{FF2B5EF4-FFF2-40B4-BE49-F238E27FC236}">
                  <a16:creationId xmlns:a16="http://schemas.microsoft.com/office/drawing/2014/main" id="{5C05F1FD-4292-1D4A-9CBB-EB6BC3469D4E}"/>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2" name="Freeform 520">
              <a:extLst>
                <a:ext uri="{FF2B5EF4-FFF2-40B4-BE49-F238E27FC236}">
                  <a16:creationId xmlns:a16="http://schemas.microsoft.com/office/drawing/2014/main" id="{346D3ABC-C579-5D86-8EDC-3A980D4C84A5}"/>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3" name="Freeform 521">
              <a:extLst>
                <a:ext uri="{FF2B5EF4-FFF2-40B4-BE49-F238E27FC236}">
                  <a16:creationId xmlns:a16="http://schemas.microsoft.com/office/drawing/2014/main" id="{67AE586E-0013-63AA-AE85-B124C312D5BA}"/>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4" name="Freeform 522">
              <a:extLst>
                <a:ext uri="{FF2B5EF4-FFF2-40B4-BE49-F238E27FC236}">
                  <a16:creationId xmlns:a16="http://schemas.microsoft.com/office/drawing/2014/main" id="{60632A8C-5905-412E-D750-E397425DD980}"/>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5" name="Rectangle 523">
              <a:extLst>
                <a:ext uri="{FF2B5EF4-FFF2-40B4-BE49-F238E27FC236}">
                  <a16:creationId xmlns:a16="http://schemas.microsoft.com/office/drawing/2014/main" id="{FE043459-6F96-B470-89CC-9988181245D6}"/>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656" name="Freeform 524">
              <a:extLst>
                <a:ext uri="{FF2B5EF4-FFF2-40B4-BE49-F238E27FC236}">
                  <a16:creationId xmlns:a16="http://schemas.microsoft.com/office/drawing/2014/main" id="{0F37840B-7871-232F-9080-D4B8F6F42253}"/>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7" name="Freeform 525">
              <a:extLst>
                <a:ext uri="{FF2B5EF4-FFF2-40B4-BE49-F238E27FC236}">
                  <a16:creationId xmlns:a16="http://schemas.microsoft.com/office/drawing/2014/main" id="{EB70EB82-089D-690D-34A4-57E8CB1A4F6E}"/>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8" name="Freeform 526">
              <a:extLst>
                <a:ext uri="{FF2B5EF4-FFF2-40B4-BE49-F238E27FC236}">
                  <a16:creationId xmlns:a16="http://schemas.microsoft.com/office/drawing/2014/main" id="{E0046566-FE0F-75BC-C540-AD961E9AEAA4}"/>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9" name="Freeform 527">
              <a:extLst>
                <a:ext uri="{FF2B5EF4-FFF2-40B4-BE49-F238E27FC236}">
                  <a16:creationId xmlns:a16="http://schemas.microsoft.com/office/drawing/2014/main" id="{ED42483B-2B0D-76D1-FF8B-830FD4671147}"/>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0" name="Freeform 528">
              <a:extLst>
                <a:ext uri="{FF2B5EF4-FFF2-40B4-BE49-F238E27FC236}">
                  <a16:creationId xmlns:a16="http://schemas.microsoft.com/office/drawing/2014/main" id="{538F55AD-48DC-0CAC-2F0A-2E6CD6A1F46B}"/>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1" name="Freeform 529">
              <a:extLst>
                <a:ext uri="{FF2B5EF4-FFF2-40B4-BE49-F238E27FC236}">
                  <a16:creationId xmlns:a16="http://schemas.microsoft.com/office/drawing/2014/main" id="{4BED762B-AAC3-21F9-C8EB-DF5CF4D94506}"/>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2" name="Freeform 530">
              <a:extLst>
                <a:ext uri="{FF2B5EF4-FFF2-40B4-BE49-F238E27FC236}">
                  <a16:creationId xmlns:a16="http://schemas.microsoft.com/office/drawing/2014/main" id="{C886A79D-7C09-F8F8-5B25-BBB9B1774769}"/>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3" name="Freeform 531">
              <a:extLst>
                <a:ext uri="{FF2B5EF4-FFF2-40B4-BE49-F238E27FC236}">
                  <a16:creationId xmlns:a16="http://schemas.microsoft.com/office/drawing/2014/main" id="{FA6BCAD6-F4D5-4EC9-30F4-9C4039388A8E}"/>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4" name="Freeform 532">
              <a:extLst>
                <a:ext uri="{FF2B5EF4-FFF2-40B4-BE49-F238E27FC236}">
                  <a16:creationId xmlns:a16="http://schemas.microsoft.com/office/drawing/2014/main" id="{B6E3BE5B-8E60-1DD3-8ACF-9FB125BAF3B5}"/>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5" name="Freeform 533">
              <a:extLst>
                <a:ext uri="{FF2B5EF4-FFF2-40B4-BE49-F238E27FC236}">
                  <a16:creationId xmlns:a16="http://schemas.microsoft.com/office/drawing/2014/main" id="{62BCAC1A-BE14-5B4D-F5CF-A854B8AC9990}"/>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6" name="Freeform 534">
              <a:extLst>
                <a:ext uri="{FF2B5EF4-FFF2-40B4-BE49-F238E27FC236}">
                  <a16:creationId xmlns:a16="http://schemas.microsoft.com/office/drawing/2014/main" id="{A1E04A01-6F13-D628-EFA0-07BDD8B7BCD1}"/>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7" name="Freeform 535">
              <a:extLst>
                <a:ext uri="{FF2B5EF4-FFF2-40B4-BE49-F238E27FC236}">
                  <a16:creationId xmlns:a16="http://schemas.microsoft.com/office/drawing/2014/main" id="{0808348C-AC62-CE72-E2D1-2F005396D6AC}"/>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8" name="Freeform 536">
              <a:extLst>
                <a:ext uri="{FF2B5EF4-FFF2-40B4-BE49-F238E27FC236}">
                  <a16:creationId xmlns:a16="http://schemas.microsoft.com/office/drawing/2014/main" id="{1199C6FA-499F-ECDE-C3C7-708B79E2D550}"/>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9" name="Freeform 537">
              <a:extLst>
                <a:ext uri="{FF2B5EF4-FFF2-40B4-BE49-F238E27FC236}">
                  <a16:creationId xmlns:a16="http://schemas.microsoft.com/office/drawing/2014/main" id="{0521E1F7-DDF1-2E92-3929-7AFEE5DD37B9}"/>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0" name="Freeform 538">
              <a:extLst>
                <a:ext uri="{FF2B5EF4-FFF2-40B4-BE49-F238E27FC236}">
                  <a16:creationId xmlns:a16="http://schemas.microsoft.com/office/drawing/2014/main" id="{4D91C79C-D5D2-0479-B9B4-6DD3FD3FC600}"/>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1" name="Freeform 539">
              <a:extLst>
                <a:ext uri="{FF2B5EF4-FFF2-40B4-BE49-F238E27FC236}">
                  <a16:creationId xmlns:a16="http://schemas.microsoft.com/office/drawing/2014/main" id="{255433E8-BFD0-AA44-4566-866620EAFAB8}"/>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2" name="Freeform 540">
              <a:extLst>
                <a:ext uri="{FF2B5EF4-FFF2-40B4-BE49-F238E27FC236}">
                  <a16:creationId xmlns:a16="http://schemas.microsoft.com/office/drawing/2014/main" id="{78A6840E-FB0F-22A9-65CF-2184AD6B7E89}"/>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3" name="Freeform 541">
              <a:extLst>
                <a:ext uri="{FF2B5EF4-FFF2-40B4-BE49-F238E27FC236}">
                  <a16:creationId xmlns:a16="http://schemas.microsoft.com/office/drawing/2014/main" id="{73456B88-224D-49A8-1766-185964EEEEE8}"/>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4" name="Freeform 542">
              <a:extLst>
                <a:ext uri="{FF2B5EF4-FFF2-40B4-BE49-F238E27FC236}">
                  <a16:creationId xmlns:a16="http://schemas.microsoft.com/office/drawing/2014/main" id="{D4B7B9F3-C09B-DE26-E918-E1E0403BB1E4}"/>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5" name="Freeform 543">
              <a:extLst>
                <a:ext uri="{FF2B5EF4-FFF2-40B4-BE49-F238E27FC236}">
                  <a16:creationId xmlns:a16="http://schemas.microsoft.com/office/drawing/2014/main" id="{6801862C-ECBD-5B9F-A794-59BB0202D1CC}"/>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6" name="Freeform 544">
              <a:extLst>
                <a:ext uri="{FF2B5EF4-FFF2-40B4-BE49-F238E27FC236}">
                  <a16:creationId xmlns:a16="http://schemas.microsoft.com/office/drawing/2014/main" id="{C402EF4A-E3D5-78D3-699B-9E729A40F442}"/>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7" name="Freeform 545">
              <a:extLst>
                <a:ext uri="{FF2B5EF4-FFF2-40B4-BE49-F238E27FC236}">
                  <a16:creationId xmlns:a16="http://schemas.microsoft.com/office/drawing/2014/main" id="{B674ADA7-0AF3-F7D1-62B8-D431A5F81B01}"/>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8" name="Freeform 546">
              <a:extLst>
                <a:ext uri="{FF2B5EF4-FFF2-40B4-BE49-F238E27FC236}">
                  <a16:creationId xmlns:a16="http://schemas.microsoft.com/office/drawing/2014/main" id="{6C581799-13C4-2444-E1BB-58017D583545}"/>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9" name="Freeform 547">
              <a:extLst>
                <a:ext uri="{FF2B5EF4-FFF2-40B4-BE49-F238E27FC236}">
                  <a16:creationId xmlns:a16="http://schemas.microsoft.com/office/drawing/2014/main" id="{652A6776-CC19-532B-C54B-55305C5C1CA1}"/>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0" name="Freeform 548">
              <a:extLst>
                <a:ext uri="{FF2B5EF4-FFF2-40B4-BE49-F238E27FC236}">
                  <a16:creationId xmlns:a16="http://schemas.microsoft.com/office/drawing/2014/main" id="{AE0F6273-CBD2-D536-7F37-F63F52ED76C7}"/>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1" name="Freeform 549">
              <a:extLst>
                <a:ext uri="{FF2B5EF4-FFF2-40B4-BE49-F238E27FC236}">
                  <a16:creationId xmlns:a16="http://schemas.microsoft.com/office/drawing/2014/main" id="{DE5FB6C9-99F9-3A42-13F8-FE0DCB7FA0B8}"/>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2" name="Freeform 550">
              <a:extLst>
                <a:ext uri="{FF2B5EF4-FFF2-40B4-BE49-F238E27FC236}">
                  <a16:creationId xmlns:a16="http://schemas.microsoft.com/office/drawing/2014/main" id="{C6EC3F71-3FDF-8D19-C4D6-E24C6AE241A8}"/>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3" name="Freeform 551">
              <a:extLst>
                <a:ext uri="{FF2B5EF4-FFF2-40B4-BE49-F238E27FC236}">
                  <a16:creationId xmlns:a16="http://schemas.microsoft.com/office/drawing/2014/main" id="{B641087C-CE04-3ADD-2D22-32CE4B53D20F}"/>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4" name="Freeform 552">
              <a:extLst>
                <a:ext uri="{FF2B5EF4-FFF2-40B4-BE49-F238E27FC236}">
                  <a16:creationId xmlns:a16="http://schemas.microsoft.com/office/drawing/2014/main" id="{B19E0436-4008-837A-B13B-FCFEB22F45CF}"/>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5" name="Freeform 553">
              <a:extLst>
                <a:ext uri="{FF2B5EF4-FFF2-40B4-BE49-F238E27FC236}">
                  <a16:creationId xmlns:a16="http://schemas.microsoft.com/office/drawing/2014/main" id="{47ECF038-396B-D4C0-3F9B-684930E1253F}"/>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6" name="Freeform 554">
              <a:extLst>
                <a:ext uri="{FF2B5EF4-FFF2-40B4-BE49-F238E27FC236}">
                  <a16:creationId xmlns:a16="http://schemas.microsoft.com/office/drawing/2014/main" id="{0401381D-A39D-756E-C882-7F93D08EBAB7}"/>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7" name="Freeform 555">
              <a:extLst>
                <a:ext uri="{FF2B5EF4-FFF2-40B4-BE49-F238E27FC236}">
                  <a16:creationId xmlns:a16="http://schemas.microsoft.com/office/drawing/2014/main" id="{071E439B-3817-DD72-4824-2CB3341192D1}"/>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8" name="Freeform 556">
              <a:extLst>
                <a:ext uri="{FF2B5EF4-FFF2-40B4-BE49-F238E27FC236}">
                  <a16:creationId xmlns:a16="http://schemas.microsoft.com/office/drawing/2014/main" id="{ED5D0953-1385-75F9-B396-95C111FB751D}"/>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9" name="Freeform 557">
              <a:extLst>
                <a:ext uri="{FF2B5EF4-FFF2-40B4-BE49-F238E27FC236}">
                  <a16:creationId xmlns:a16="http://schemas.microsoft.com/office/drawing/2014/main" id="{DFEC9DC9-2B4E-B258-545E-5C34FAEADD16}"/>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0" name="Freeform 558">
              <a:extLst>
                <a:ext uri="{FF2B5EF4-FFF2-40B4-BE49-F238E27FC236}">
                  <a16:creationId xmlns:a16="http://schemas.microsoft.com/office/drawing/2014/main" id="{5E773A49-4641-5C08-A3C8-CA4A84437372}"/>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1" name="Freeform 559">
              <a:extLst>
                <a:ext uri="{FF2B5EF4-FFF2-40B4-BE49-F238E27FC236}">
                  <a16:creationId xmlns:a16="http://schemas.microsoft.com/office/drawing/2014/main" id="{ACE2DDD3-3815-6BF1-43C2-7C20E148D681}"/>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2" name="Freeform 560">
              <a:extLst>
                <a:ext uri="{FF2B5EF4-FFF2-40B4-BE49-F238E27FC236}">
                  <a16:creationId xmlns:a16="http://schemas.microsoft.com/office/drawing/2014/main" id="{ACD5F970-890B-8D89-41C2-0100D958FACB}"/>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3" name="Freeform 561">
              <a:extLst>
                <a:ext uri="{FF2B5EF4-FFF2-40B4-BE49-F238E27FC236}">
                  <a16:creationId xmlns:a16="http://schemas.microsoft.com/office/drawing/2014/main" id="{1099768F-B7DC-083E-9D1C-857D913C0E8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4" name="Freeform 562">
              <a:extLst>
                <a:ext uri="{FF2B5EF4-FFF2-40B4-BE49-F238E27FC236}">
                  <a16:creationId xmlns:a16="http://schemas.microsoft.com/office/drawing/2014/main" id="{54460AB2-7EED-A19E-BD8A-AFD3C437F51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5" name="Freeform 563">
              <a:extLst>
                <a:ext uri="{FF2B5EF4-FFF2-40B4-BE49-F238E27FC236}">
                  <a16:creationId xmlns:a16="http://schemas.microsoft.com/office/drawing/2014/main" id="{A1CE13C6-618B-83C1-8066-8830403D8AB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6" name="Freeform 564">
              <a:extLst>
                <a:ext uri="{FF2B5EF4-FFF2-40B4-BE49-F238E27FC236}">
                  <a16:creationId xmlns:a16="http://schemas.microsoft.com/office/drawing/2014/main" id="{56575DBC-6C5C-BAFC-5E55-7AD3430CC637}"/>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7" name="Freeform 565">
              <a:extLst>
                <a:ext uri="{FF2B5EF4-FFF2-40B4-BE49-F238E27FC236}">
                  <a16:creationId xmlns:a16="http://schemas.microsoft.com/office/drawing/2014/main" id="{DDBC4D94-9523-8A1D-609F-4432E3B9AD3E}"/>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8" name="Freeform 566">
              <a:extLst>
                <a:ext uri="{FF2B5EF4-FFF2-40B4-BE49-F238E27FC236}">
                  <a16:creationId xmlns:a16="http://schemas.microsoft.com/office/drawing/2014/main" id="{414D204D-960F-D5A8-0CA9-FB6D7330CB54}"/>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9" name="Freeform 567">
              <a:extLst>
                <a:ext uri="{FF2B5EF4-FFF2-40B4-BE49-F238E27FC236}">
                  <a16:creationId xmlns:a16="http://schemas.microsoft.com/office/drawing/2014/main" id="{D2E85CD4-567E-572F-8BB6-47FD99F2C684}"/>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0" name="Freeform 568">
              <a:extLst>
                <a:ext uri="{FF2B5EF4-FFF2-40B4-BE49-F238E27FC236}">
                  <a16:creationId xmlns:a16="http://schemas.microsoft.com/office/drawing/2014/main" id="{8D586B93-3FC3-DEFD-6D54-9C84757393C8}"/>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1" name="Freeform 569">
              <a:extLst>
                <a:ext uri="{FF2B5EF4-FFF2-40B4-BE49-F238E27FC236}">
                  <a16:creationId xmlns:a16="http://schemas.microsoft.com/office/drawing/2014/main" id="{4A054C53-B628-CBB6-9434-F3BFFE4C0B8C}"/>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2" name="Freeform 570">
              <a:extLst>
                <a:ext uri="{FF2B5EF4-FFF2-40B4-BE49-F238E27FC236}">
                  <a16:creationId xmlns:a16="http://schemas.microsoft.com/office/drawing/2014/main" id="{ACD79277-CFAA-E9A7-75F3-E0E0F4394F5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3" name="Freeform 571">
              <a:extLst>
                <a:ext uri="{FF2B5EF4-FFF2-40B4-BE49-F238E27FC236}">
                  <a16:creationId xmlns:a16="http://schemas.microsoft.com/office/drawing/2014/main" id="{D4B8D52E-7544-024F-3D67-0E83E815696B}"/>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4" name="Freeform 572">
              <a:extLst>
                <a:ext uri="{FF2B5EF4-FFF2-40B4-BE49-F238E27FC236}">
                  <a16:creationId xmlns:a16="http://schemas.microsoft.com/office/drawing/2014/main" id="{BF5F146F-E693-8392-1E0D-462314E530B0}"/>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5" name="Freeform 573">
              <a:extLst>
                <a:ext uri="{FF2B5EF4-FFF2-40B4-BE49-F238E27FC236}">
                  <a16:creationId xmlns:a16="http://schemas.microsoft.com/office/drawing/2014/main" id="{9875B622-EFE2-7130-5246-91CD478951EC}"/>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6" name="Freeform 574">
              <a:extLst>
                <a:ext uri="{FF2B5EF4-FFF2-40B4-BE49-F238E27FC236}">
                  <a16:creationId xmlns:a16="http://schemas.microsoft.com/office/drawing/2014/main" id="{2669F781-4D1D-762A-250A-B00EF4D39E7A}"/>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7" name="Freeform 575">
              <a:extLst>
                <a:ext uri="{FF2B5EF4-FFF2-40B4-BE49-F238E27FC236}">
                  <a16:creationId xmlns:a16="http://schemas.microsoft.com/office/drawing/2014/main" id="{607F1C23-6F4D-2863-770B-C7A5C036FB33}"/>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8" name="Freeform 576">
              <a:extLst>
                <a:ext uri="{FF2B5EF4-FFF2-40B4-BE49-F238E27FC236}">
                  <a16:creationId xmlns:a16="http://schemas.microsoft.com/office/drawing/2014/main" id="{870FC668-CD11-9DD4-BFD2-7033F4F6B1D9}"/>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9" name="Freeform 577">
              <a:extLst>
                <a:ext uri="{FF2B5EF4-FFF2-40B4-BE49-F238E27FC236}">
                  <a16:creationId xmlns:a16="http://schemas.microsoft.com/office/drawing/2014/main" id="{E7BC01B6-3C49-E574-1234-17CD34F05247}"/>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0" name="Freeform 578">
              <a:extLst>
                <a:ext uri="{FF2B5EF4-FFF2-40B4-BE49-F238E27FC236}">
                  <a16:creationId xmlns:a16="http://schemas.microsoft.com/office/drawing/2014/main" id="{530E3947-5D62-6E99-2D9F-0ECCAABF12C2}"/>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1" name="Freeform 579">
              <a:extLst>
                <a:ext uri="{FF2B5EF4-FFF2-40B4-BE49-F238E27FC236}">
                  <a16:creationId xmlns:a16="http://schemas.microsoft.com/office/drawing/2014/main" id="{32216A7B-DD2A-1073-4BAF-947DFBCE9669}"/>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2" name="Freeform 580">
              <a:extLst>
                <a:ext uri="{FF2B5EF4-FFF2-40B4-BE49-F238E27FC236}">
                  <a16:creationId xmlns:a16="http://schemas.microsoft.com/office/drawing/2014/main" id="{D0C2B625-BB0A-FA30-833D-6FBF58E73486}"/>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3" name="Freeform 581">
              <a:extLst>
                <a:ext uri="{FF2B5EF4-FFF2-40B4-BE49-F238E27FC236}">
                  <a16:creationId xmlns:a16="http://schemas.microsoft.com/office/drawing/2014/main" id="{173BAB94-EC9B-0714-6336-1A3B7BDBB45B}"/>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4" name="Freeform 582">
              <a:extLst>
                <a:ext uri="{FF2B5EF4-FFF2-40B4-BE49-F238E27FC236}">
                  <a16:creationId xmlns:a16="http://schemas.microsoft.com/office/drawing/2014/main" id="{3A465DF7-943D-FD05-30D8-B7366CF99E24}"/>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5" name="Freeform 583">
              <a:extLst>
                <a:ext uri="{FF2B5EF4-FFF2-40B4-BE49-F238E27FC236}">
                  <a16:creationId xmlns:a16="http://schemas.microsoft.com/office/drawing/2014/main" id="{CFC66CEB-9740-5373-CE5F-34F7E05F6BC2}"/>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6" name="Freeform 584">
              <a:extLst>
                <a:ext uri="{FF2B5EF4-FFF2-40B4-BE49-F238E27FC236}">
                  <a16:creationId xmlns:a16="http://schemas.microsoft.com/office/drawing/2014/main" id="{606EBCB9-FFB2-E1E1-F479-15EB4B6AA5CA}"/>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7" name="Freeform 585">
              <a:extLst>
                <a:ext uri="{FF2B5EF4-FFF2-40B4-BE49-F238E27FC236}">
                  <a16:creationId xmlns:a16="http://schemas.microsoft.com/office/drawing/2014/main" id="{226F2EC4-3E6F-4EE7-C03E-8B2F33715425}"/>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8" name="Freeform 586">
              <a:extLst>
                <a:ext uri="{FF2B5EF4-FFF2-40B4-BE49-F238E27FC236}">
                  <a16:creationId xmlns:a16="http://schemas.microsoft.com/office/drawing/2014/main" id="{D13DEDE3-9C91-A4FA-5654-151E37B05C77}"/>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9" name="Freeform 587">
              <a:extLst>
                <a:ext uri="{FF2B5EF4-FFF2-40B4-BE49-F238E27FC236}">
                  <a16:creationId xmlns:a16="http://schemas.microsoft.com/office/drawing/2014/main" id="{EF3D6624-9029-C41B-4A00-FE4EA1033FAE}"/>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0" name="Freeform 588">
              <a:extLst>
                <a:ext uri="{FF2B5EF4-FFF2-40B4-BE49-F238E27FC236}">
                  <a16:creationId xmlns:a16="http://schemas.microsoft.com/office/drawing/2014/main" id="{52A30D19-0782-2289-42E5-E3027298F110}"/>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1" name="Freeform 589">
              <a:extLst>
                <a:ext uri="{FF2B5EF4-FFF2-40B4-BE49-F238E27FC236}">
                  <a16:creationId xmlns:a16="http://schemas.microsoft.com/office/drawing/2014/main" id="{F957CB92-2F6E-411A-D20D-8D7EF6BEFB5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2" name="Freeform 590">
              <a:extLst>
                <a:ext uri="{FF2B5EF4-FFF2-40B4-BE49-F238E27FC236}">
                  <a16:creationId xmlns:a16="http://schemas.microsoft.com/office/drawing/2014/main" id="{E2F7AE5D-1A7F-7092-48BA-BB4C8740D425}"/>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3" name="Freeform 591">
              <a:extLst>
                <a:ext uri="{FF2B5EF4-FFF2-40B4-BE49-F238E27FC236}">
                  <a16:creationId xmlns:a16="http://schemas.microsoft.com/office/drawing/2014/main" id="{20588F6B-8C09-8C77-0CEF-3891005A629F}"/>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4" name="Freeform 592">
              <a:extLst>
                <a:ext uri="{FF2B5EF4-FFF2-40B4-BE49-F238E27FC236}">
                  <a16:creationId xmlns:a16="http://schemas.microsoft.com/office/drawing/2014/main" id="{A57086D3-AEC4-3F23-6E18-4EB5A97C6C1C}"/>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5" name="Freeform 593">
              <a:extLst>
                <a:ext uri="{FF2B5EF4-FFF2-40B4-BE49-F238E27FC236}">
                  <a16:creationId xmlns:a16="http://schemas.microsoft.com/office/drawing/2014/main" id="{B6CE1EE7-F79D-C05B-DFEB-A2F55610E13C}"/>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6" name="Freeform 594">
              <a:extLst>
                <a:ext uri="{FF2B5EF4-FFF2-40B4-BE49-F238E27FC236}">
                  <a16:creationId xmlns:a16="http://schemas.microsoft.com/office/drawing/2014/main" id="{F1DE3574-45A6-8AC1-C80B-753B46D68070}"/>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7" name="Freeform 595">
              <a:extLst>
                <a:ext uri="{FF2B5EF4-FFF2-40B4-BE49-F238E27FC236}">
                  <a16:creationId xmlns:a16="http://schemas.microsoft.com/office/drawing/2014/main" id="{682E3319-DC90-470B-805C-A7878AACA0F9}"/>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8" name="Freeform 596">
              <a:extLst>
                <a:ext uri="{FF2B5EF4-FFF2-40B4-BE49-F238E27FC236}">
                  <a16:creationId xmlns:a16="http://schemas.microsoft.com/office/drawing/2014/main" id="{A74FB54B-BB19-6781-F7E6-ED1F39759F11}"/>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9" name="Freeform 597">
              <a:extLst>
                <a:ext uri="{FF2B5EF4-FFF2-40B4-BE49-F238E27FC236}">
                  <a16:creationId xmlns:a16="http://schemas.microsoft.com/office/drawing/2014/main" id="{2B2124AF-7A02-7AF8-534E-1BD410E09100}"/>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0" name="Freeform 598">
              <a:extLst>
                <a:ext uri="{FF2B5EF4-FFF2-40B4-BE49-F238E27FC236}">
                  <a16:creationId xmlns:a16="http://schemas.microsoft.com/office/drawing/2014/main" id="{0B06F77C-A937-0189-73B3-0DDAF57AE566}"/>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1" name="Freeform 599">
              <a:extLst>
                <a:ext uri="{FF2B5EF4-FFF2-40B4-BE49-F238E27FC236}">
                  <a16:creationId xmlns:a16="http://schemas.microsoft.com/office/drawing/2014/main" id="{4DECD5AC-A83A-146E-20BD-C920B05BDAB1}"/>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2" name="Freeform 600">
              <a:extLst>
                <a:ext uri="{FF2B5EF4-FFF2-40B4-BE49-F238E27FC236}">
                  <a16:creationId xmlns:a16="http://schemas.microsoft.com/office/drawing/2014/main" id="{8A25761A-FEA3-E580-9457-E490ACDC6050}"/>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3" name="Freeform 601">
              <a:extLst>
                <a:ext uri="{FF2B5EF4-FFF2-40B4-BE49-F238E27FC236}">
                  <a16:creationId xmlns:a16="http://schemas.microsoft.com/office/drawing/2014/main" id="{BE4F3913-B1A3-83BF-54C6-C5AF32E3E916}"/>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4" name="Freeform 602">
              <a:extLst>
                <a:ext uri="{FF2B5EF4-FFF2-40B4-BE49-F238E27FC236}">
                  <a16:creationId xmlns:a16="http://schemas.microsoft.com/office/drawing/2014/main" id="{D03F4855-961F-F458-B809-22A6DC1ECD18}"/>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5" name="Freeform 603">
              <a:extLst>
                <a:ext uri="{FF2B5EF4-FFF2-40B4-BE49-F238E27FC236}">
                  <a16:creationId xmlns:a16="http://schemas.microsoft.com/office/drawing/2014/main" id="{82B77A91-ABCD-7EA8-2F45-838B6A40DD52}"/>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6" name="Freeform 604">
              <a:extLst>
                <a:ext uri="{FF2B5EF4-FFF2-40B4-BE49-F238E27FC236}">
                  <a16:creationId xmlns:a16="http://schemas.microsoft.com/office/drawing/2014/main" id="{E3B1C62D-7F55-633C-4BE3-9B27A5435067}"/>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7" name="Freeform 605">
              <a:extLst>
                <a:ext uri="{FF2B5EF4-FFF2-40B4-BE49-F238E27FC236}">
                  <a16:creationId xmlns:a16="http://schemas.microsoft.com/office/drawing/2014/main" id="{3BC34F58-45F4-00C2-A1D1-CEE48D27D497}"/>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8" name="Freeform 606">
              <a:extLst>
                <a:ext uri="{FF2B5EF4-FFF2-40B4-BE49-F238E27FC236}">
                  <a16:creationId xmlns:a16="http://schemas.microsoft.com/office/drawing/2014/main" id="{C9134154-8566-EA3F-2703-33D2CC076D19}"/>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9" name="Freeform 608">
              <a:extLst>
                <a:ext uri="{FF2B5EF4-FFF2-40B4-BE49-F238E27FC236}">
                  <a16:creationId xmlns:a16="http://schemas.microsoft.com/office/drawing/2014/main" id="{F81DA18A-E142-D392-D765-C09F508D8BA6}"/>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0" name="Freeform 609">
              <a:extLst>
                <a:ext uri="{FF2B5EF4-FFF2-40B4-BE49-F238E27FC236}">
                  <a16:creationId xmlns:a16="http://schemas.microsoft.com/office/drawing/2014/main" id="{C789451D-4564-BFA0-D13F-5DDEAF5F545E}"/>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1" name="Freeform 610">
              <a:extLst>
                <a:ext uri="{FF2B5EF4-FFF2-40B4-BE49-F238E27FC236}">
                  <a16:creationId xmlns:a16="http://schemas.microsoft.com/office/drawing/2014/main" id="{AC482D5A-5CF2-B344-11AF-34A68F762179}"/>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2" name="Freeform 611">
              <a:extLst>
                <a:ext uri="{FF2B5EF4-FFF2-40B4-BE49-F238E27FC236}">
                  <a16:creationId xmlns:a16="http://schemas.microsoft.com/office/drawing/2014/main" id="{8354E267-D747-8CCD-ECC2-2AA6E5DA0856}"/>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3" name="Freeform 612">
              <a:extLst>
                <a:ext uri="{FF2B5EF4-FFF2-40B4-BE49-F238E27FC236}">
                  <a16:creationId xmlns:a16="http://schemas.microsoft.com/office/drawing/2014/main" id="{A111CDBA-F213-D41F-EB53-E66854E259A1}"/>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4" name="Freeform 613">
              <a:extLst>
                <a:ext uri="{FF2B5EF4-FFF2-40B4-BE49-F238E27FC236}">
                  <a16:creationId xmlns:a16="http://schemas.microsoft.com/office/drawing/2014/main" id="{87F22AAE-D612-EC48-9F59-B90CF49CC3D2}"/>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5" name="Freeform 614">
              <a:extLst>
                <a:ext uri="{FF2B5EF4-FFF2-40B4-BE49-F238E27FC236}">
                  <a16:creationId xmlns:a16="http://schemas.microsoft.com/office/drawing/2014/main" id="{DBDA42D4-D09C-13AB-3E25-6DD416BB688E}"/>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6" name="Freeform 615">
              <a:extLst>
                <a:ext uri="{FF2B5EF4-FFF2-40B4-BE49-F238E27FC236}">
                  <a16:creationId xmlns:a16="http://schemas.microsoft.com/office/drawing/2014/main" id="{83F133E3-1C8E-6EFC-AFBC-BA9C5BDB9571}"/>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7" name="Freeform 616">
              <a:extLst>
                <a:ext uri="{FF2B5EF4-FFF2-40B4-BE49-F238E27FC236}">
                  <a16:creationId xmlns:a16="http://schemas.microsoft.com/office/drawing/2014/main" id="{D05BCBFB-FA03-6688-964A-B7199210AF69}"/>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8" name="Freeform 617">
              <a:extLst>
                <a:ext uri="{FF2B5EF4-FFF2-40B4-BE49-F238E27FC236}">
                  <a16:creationId xmlns:a16="http://schemas.microsoft.com/office/drawing/2014/main" id="{7A58EAD0-ADBE-D3FB-FFE0-5B12FBBF6FD6}"/>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9" name="Freeform 618">
              <a:extLst>
                <a:ext uri="{FF2B5EF4-FFF2-40B4-BE49-F238E27FC236}">
                  <a16:creationId xmlns:a16="http://schemas.microsoft.com/office/drawing/2014/main" id="{C5D28FE5-2080-79DD-E06A-A6436CBAAA35}"/>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0" name="Freeform 619">
              <a:extLst>
                <a:ext uri="{FF2B5EF4-FFF2-40B4-BE49-F238E27FC236}">
                  <a16:creationId xmlns:a16="http://schemas.microsoft.com/office/drawing/2014/main" id="{67AA0FE2-9846-7B38-405F-E57BCB91D0E3}"/>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1" name="Freeform 620">
              <a:extLst>
                <a:ext uri="{FF2B5EF4-FFF2-40B4-BE49-F238E27FC236}">
                  <a16:creationId xmlns:a16="http://schemas.microsoft.com/office/drawing/2014/main" id="{72E0C081-8CF5-3B77-D6EA-9C25FB1ABA80}"/>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2" name="Freeform 621">
              <a:extLst>
                <a:ext uri="{FF2B5EF4-FFF2-40B4-BE49-F238E27FC236}">
                  <a16:creationId xmlns:a16="http://schemas.microsoft.com/office/drawing/2014/main" id="{3BB424DA-AD1D-E091-925E-AEED9EA9728B}"/>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3" name="Freeform 622">
              <a:extLst>
                <a:ext uri="{FF2B5EF4-FFF2-40B4-BE49-F238E27FC236}">
                  <a16:creationId xmlns:a16="http://schemas.microsoft.com/office/drawing/2014/main" id="{189996E4-66B5-983B-0EA8-D3C89E058E25}"/>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4" name="Freeform 623">
              <a:extLst>
                <a:ext uri="{FF2B5EF4-FFF2-40B4-BE49-F238E27FC236}">
                  <a16:creationId xmlns:a16="http://schemas.microsoft.com/office/drawing/2014/main" id="{FCEA0140-A4CD-27D2-FBB3-839C7B20AB51}"/>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5" name="Freeform 624">
              <a:extLst>
                <a:ext uri="{FF2B5EF4-FFF2-40B4-BE49-F238E27FC236}">
                  <a16:creationId xmlns:a16="http://schemas.microsoft.com/office/drawing/2014/main" id="{A8A51567-E868-7C37-5272-31D40410B503}"/>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6" name="Freeform 625">
              <a:extLst>
                <a:ext uri="{FF2B5EF4-FFF2-40B4-BE49-F238E27FC236}">
                  <a16:creationId xmlns:a16="http://schemas.microsoft.com/office/drawing/2014/main" id="{2DF4D36D-8309-3FF3-6D0E-7977A8B121C9}"/>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7" name="Freeform 626">
              <a:extLst>
                <a:ext uri="{FF2B5EF4-FFF2-40B4-BE49-F238E27FC236}">
                  <a16:creationId xmlns:a16="http://schemas.microsoft.com/office/drawing/2014/main" id="{AC28CA7C-7064-F14C-D148-74BD65258C69}"/>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8" name="Freeform 627">
              <a:extLst>
                <a:ext uri="{FF2B5EF4-FFF2-40B4-BE49-F238E27FC236}">
                  <a16:creationId xmlns:a16="http://schemas.microsoft.com/office/drawing/2014/main" id="{10385894-3F0B-90B4-23FD-BFC4D87AA604}"/>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9" name="Freeform 628">
              <a:extLst>
                <a:ext uri="{FF2B5EF4-FFF2-40B4-BE49-F238E27FC236}">
                  <a16:creationId xmlns:a16="http://schemas.microsoft.com/office/drawing/2014/main" id="{7A831BF9-BB2F-73BC-9130-6B749F6E2369}"/>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0" name="Freeform 629">
              <a:extLst>
                <a:ext uri="{FF2B5EF4-FFF2-40B4-BE49-F238E27FC236}">
                  <a16:creationId xmlns:a16="http://schemas.microsoft.com/office/drawing/2014/main" id="{BFCD03F4-2E10-E1F3-7AED-2263578304FD}"/>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1" name="Freeform 630">
              <a:extLst>
                <a:ext uri="{FF2B5EF4-FFF2-40B4-BE49-F238E27FC236}">
                  <a16:creationId xmlns:a16="http://schemas.microsoft.com/office/drawing/2014/main" id="{E9B11337-2D3B-63A6-AAC0-A98C43BE4E2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2" name="Freeform 631">
              <a:extLst>
                <a:ext uri="{FF2B5EF4-FFF2-40B4-BE49-F238E27FC236}">
                  <a16:creationId xmlns:a16="http://schemas.microsoft.com/office/drawing/2014/main" id="{E2A0038C-F5AD-4848-A39C-E6AD4ECC6131}"/>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3" name="Freeform 632">
              <a:extLst>
                <a:ext uri="{FF2B5EF4-FFF2-40B4-BE49-F238E27FC236}">
                  <a16:creationId xmlns:a16="http://schemas.microsoft.com/office/drawing/2014/main" id="{618C4A57-0521-0E13-FC3C-3AA73D6E083D}"/>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4" name="Freeform 633">
              <a:extLst>
                <a:ext uri="{FF2B5EF4-FFF2-40B4-BE49-F238E27FC236}">
                  <a16:creationId xmlns:a16="http://schemas.microsoft.com/office/drawing/2014/main" id="{FC350423-172B-0998-4775-CF47D3BA21B4}"/>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5" name="Freeform 634">
              <a:extLst>
                <a:ext uri="{FF2B5EF4-FFF2-40B4-BE49-F238E27FC236}">
                  <a16:creationId xmlns:a16="http://schemas.microsoft.com/office/drawing/2014/main" id="{B0D493D3-508F-F6ED-F66E-6230CB672A49}"/>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6" name="Freeform 635">
              <a:extLst>
                <a:ext uri="{FF2B5EF4-FFF2-40B4-BE49-F238E27FC236}">
                  <a16:creationId xmlns:a16="http://schemas.microsoft.com/office/drawing/2014/main" id="{CC7603BF-E4E0-BADB-FBD7-82BEB231E570}"/>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7" name="Freeform 636">
              <a:extLst>
                <a:ext uri="{FF2B5EF4-FFF2-40B4-BE49-F238E27FC236}">
                  <a16:creationId xmlns:a16="http://schemas.microsoft.com/office/drawing/2014/main" id="{143490FE-AAF2-AF3D-9F91-674F13D5814F}"/>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8" name="Freeform 637">
              <a:extLst>
                <a:ext uri="{FF2B5EF4-FFF2-40B4-BE49-F238E27FC236}">
                  <a16:creationId xmlns:a16="http://schemas.microsoft.com/office/drawing/2014/main" id="{FECC1E1E-45C7-29CA-0422-E1769D873529}"/>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9" name="Freeform 638">
              <a:extLst>
                <a:ext uri="{FF2B5EF4-FFF2-40B4-BE49-F238E27FC236}">
                  <a16:creationId xmlns:a16="http://schemas.microsoft.com/office/drawing/2014/main" id="{F0EBDA3F-E68E-DF29-C5CD-133BC8293BCC}"/>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0" name="Freeform 639">
              <a:extLst>
                <a:ext uri="{FF2B5EF4-FFF2-40B4-BE49-F238E27FC236}">
                  <a16:creationId xmlns:a16="http://schemas.microsoft.com/office/drawing/2014/main" id="{0D8A35CF-536A-665B-2208-28E56370A8C0}"/>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1" name="Freeform 640">
              <a:extLst>
                <a:ext uri="{FF2B5EF4-FFF2-40B4-BE49-F238E27FC236}">
                  <a16:creationId xmlns:a16="http://schemas.microsoft.com/office/drawing/2014/main" id="{0D8840F3-C786-98C9-7EA9-E2B0710FFA98}"/>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2" name="Freeform 641">
              <a:extLst>
                <a:ext uri="{FF2B5EF4-FFF2-40B4-BE49-F238E27FC236}">
                  <a16:creationId xmlns:a16="http://schemas.microsoft.com/office/drawing/2014/main" id="{D4E23556-1145-E397-444E-383A9A8EB484}"/>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3" name="Freeform 642">
              <a:extLst>
                <a:ext uri="{FF2B5EF4-FFF2-40B4-BE49-F238E27FC236}">
                  <a16:creationId xmlns:a16="http://schemas.microsoft.com/office/drawing/2014/main" id="{37E21F95-0334-9D5C-C2AE-AE7330AA66D5}"/>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4" name="Freeform 643">
              <a:extLst>
                <a:ext uri="{FF2B5EF4-FFF2-40B4-BE49-F238E27FC236}">
                  <a16:creationId xmlns:a16="http://schemas.microsoft.com/office/drawing/2014/main" id="{224742B5-960C-D0B4-8E4C-66AB296C8806}"/>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5" name="Freeform 644">
              <a:extLst>
                <a:ext uri="{FF2B5EF4-FFF2-40B4-BE49-F238E27FC236}">
                  <a16:creationId xmlns:a16="http://schemas.microsoft.com/office/drawing/2014/main" id="{FF152AD3-8CD6-C2EB-FE85-B44A233F10EA}"/>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6" name="Freeform 645">
              <a:extLst>
                <a:ext uri="{FF2B5EF4-FFF2-40B4-BE49-F238E27FC236}">
                  <a16:creationId xmlns:a16="http://schemas.microsoft.com/office/drawing/2014/main" id="{E59D3302-DACF-D2F6-A27A-030B87DDE832}"/>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7" name="Freeform 646">
              <a:extLst>
                <a:ext uri="{FF2B5EF4-FFF2-40B4-BE49-F238E27FC236}">
                  <a16:creationId xmlns:a16="http://schemas.microsoft.com/office/drawing/2014/main" id="{5467B7F8-36EF-7C66-D1FD-0C9CF3247DBA}"/>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8" name="Freeform 647">
              <a:extLst>
                <a:ext uri="{FF2B5EF4-FFF2-40B4-BE49-F238E27FC236}">
                  <a16:creationId xmlns:a16="http://schemas.microsoft.com/office/drawing/2014/main" id="{B7D28430-4C11-50BA-647D-7EAF178B07D1}"/>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9" name="Freeform 648">
              <a:extLst>
                <a:ext uri="{FF2B5EF4-FFF2-40B4-BE49-F238E27FC236}">
                  <a16:creationId xmlns:a16="http://schemas.microsoft.com/office/drawing/2014/main" id="{A870B5B6-268A-2DC9-5A78-904DE9895DF9}"/>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0" name="Freeform 649">
              <a:extLst>
                <a:ext uri="{FF2B5EF4-FFF2-40B4-BE49-F238E27FC236}">
                  <a16:creationId xmlns:a16="http://schemas.microsoft.com/office/drawing/2014/main" id="{20E60FEC-4987-55A8-C8E6-8F24376188D6}"/>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1" name="Freeform 650">
              <a:extLst>
                <a:ext uri="{FF2B5EF4-FFF2-40B4-BE49-F238E27FC236}">
                  <a16:creationId xmlns:a16="http://schemas.microsoft.com/office/drawing/2014/main" id="{BE5C8258-B7FC-452A-08F7-BE2D227A2777}"/>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2" name="Freeform 651">
              <a:extLst>
                <a:ext uri="{FF2B5EF4-FFF2-40B4-BE49-F238E27FC236}">
                  <a16:creationId xmlns:a16="http://schemas.microsoft.com/office/drawing/2014/main" id="{D2927D0B-A727-628B-2D53-A947372C7351}"/>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3" name="Freeform 652">
              <a:extLst>
                <a:ext uri="{FF2B5EF4-FFF2-40B4-BE49-F238E27FC236}">
                  <a16:creationId xmlns:a16="http://schemas.microsoft.com/office/drawing/2014/main" id="{69ACF2DA-848B-7ED2-DBBD-6D792C6295D3}"/>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4" name="Freeform 653">
              <a:extLst>
                <a:ext uri="{FF2B5EF4-FFF2-40B4-BE49-F238E27FC236}">
                  <a16:creationId xmlns:a16="http://schemas.microsoft.com/office/drawing/2014/main" id="{11A4A6C8-A663-AAC8-023E-BD87E5A4D495}"/>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5" name="Freeform 654">
              <a:extLst>
                <a:ext uri="{FF2B5EF4-FFF2-40B4-BE49-F238E27FC236}">
                  <a16:creationId xmlns:a16="http://schemas.microsoft.com/office/drawing/2014/main" id="{1A809470-A732-67FD-0A4F-15B8A65F33A6}"/>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6" name="Freeform 655">
              <a:extLst>
                <a:ext uri="{FF2B5EF4-FFF2-40B4-BE49-F238E27FC236}">
                  <a16:creationId xmlns:a16="http://schemas.microsoft.com/office/drawing/2014/main" id="{D9F1E494-439A-6A87-606E-48265C999C10}"/>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7" name="Freeform 656">
              <a:extLst>
                <a:ext uri="{FF2B5EF4-FFF2-40B4-BE49-F238E27FC236}">
                  <a16:creationId xmlns:a16="http://schemas.microsoft.com/office/drawing/2014/main" id="{78EA811A-A704-D5BB-FD0B-9A033EE7379F}"/>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8" name="Freeform 657">
              <a:extLst>
                <a:ext uri="{FF2B5EF4-FFF2-40B4-BE49-F238E27FC236}">
                  <a16:creationId xmlns:a16="http://schemas.microsoft.com/office/drawing/2014/main" id="{CA6C8B45-F685-2DA5-CD21-DF016D3868AF}"/>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9" name="Freeform 658">
              <a:extLst>
                <a:ext uri="{FF2B5EF4-FFF2-40B4-BE49-F238E27FC236}">
                  <a16:creationId xmlns:a16="http://schemas.microsoft.com/office/drawing/2014/main" id="{16B80991-F9B2-8ED2-4F86-DAAB40766C83}"/>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0" name="Freeform 659">
              <a:extLst>
                <a:ext uri="{FF2B5EF4-FFF2-40B4-BE49-F238E27FC236}">
                  <a16:creationId xmlns:a16="http://schemas.microsoft.com/office/drawing/2014/main" id="{7EDFFAA7-8924-8EB2-89EA-3E961B3C6363}"/>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1" name="Freeform 660">
              <a:extLst>
                <a:ext uri="{FF2B5EF4-FFF2-40B4-BE49-F238E27FC236}">
                  <a16:creationId xmlns:a16="http://schemas.microsoft.com/office/drawing/2014/main" id="{A13C8EDE-A313-E5AB-1BCD-58E9B2DF1235}"/>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2" name="Freeform 661">
              <a:extLst>
                <a:ext uri="{FF2B5EF4-FFF2-40B4-BE49-F238E27FC236}">
                  <a16:creationId xmlns:a16="http://schemas.microsoft.com/office/drawing/2014/main" id="{B66C95DE-D82B-85F6-AD27-209449D9DA9F}"/>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3" name="Freeform 662">
              <a:extLst>
                <a:ext uri="{FF2B5EF4-FFF2-40B4-BE49-F238E27FC236}">
                  <a16:creationId xmlns:a16="http://schemas.microsoft.com/office/drawing/2014/main" id="{8980FF97-FF40-EE70-4737-8F74BB1E8BAE}"/>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4" name="Freeform 663">
              <a:extLst>
                <a:ext uri="{FF2B5EF4-FFF2-40B4-BE49-F238E27FC236}">
                  <a16:creationId xmlns:a16="http://schemas.microsoft.com/office/drawing/2014/main" id="{D7CDA935-6C36-422E-8217-4BD5E3326493}"/>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5" name="Freeform 664">
              <a:extLst>
                <a:ext uri="{FF2B5EF4-FFF2-40B4-BE49-F238E27FC236}">
                  <a16:creationId xmlns:a16="http://schemas.microsoft.com/office/drawing/2014/main" id="{33D632A6-30E3-01D0-4A0F-5C7F46E8FC8A}"/>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6" name="Freeform 665">
              <a:extLst>
                <a:ext uri="{FF2B5EF4-FFF2-40B4-BE49-F238E27FC236}">
                  <a16:creationId xmlns:a16="http://schemas.microsoft.com/office/drawing/2014/main" id="{0D98938C-409C-8E3D-723E-B5EF64AAA425}"/>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7" name="Freeform 666">
              <a:extLst>
                <a:ext uri="{FF2B5EF4-FFF2-40B4-BE49-F238E27FC236}">
                  <a16:creationId xmlns:a16="http://schemas.microsoft.com/office/drawing/2014/main" id="{9F4CA615-1AB0-ED53-D775-478069ECFF43}"/>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8" name="Freeform 667">
              <a:extLst>
                <a:ext uri="{FF2B5EF4-FFF2-40B4-BE49-F238E27FC236}">
                  <a16:creationId xmlns:a16="http://schemas.microsoft.com/office/drawing/2014/main" id="{DBF70914-D9E0-F1C7-7E2E-9D44AFE18C9A}"/>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9" name="Freeform 668">
              <a:extLst>
                <a:ext uri="{FF2B5EF4-FFF2-40B4-BE49-F238E27FC236}">
                  <a16:creationId xmlns:a16="http://schemas.microsoft.com/office/drawing/2014/main" id="{51191E0B-5CB4-8A8B-A65D-E51EA5358821}"/>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0" name="Freeform 669">
              <a:extLst>
                <a:ext uri="{FF2B5EF4-FFF2-40B4-BE49-F238E27FC236}">
                  <a16:creationId xmlns:a16="http://schemas.microsoft.com/office/drawing/2014/main" id="{EF5578AC-B4FA-436C-8EC7-9BF8219A7E4F}"/>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1" name="Freeform 670">
              <a:extLst>
                <a:ext uri="{FF2B5EF4-FFF2-40B4-BE49-F238E27FC236}">
                  <a16:creationId xmlns:a16="http://schemas.microsoft.com/office/drawing/2014/main" id="{B47FEB0D-480F-3F46-4B61-2E99ADA0859B}"/>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2" name="Freeform 671">
              <a:extLst>
                <a:ext uri="{FF2B5EF4-FFF2-40B4-BE49-F238E27FC236}">
                  <a16:creationId xmlns:a16="http://schemas.microsoft.com/office/drawing/2014/main" id="{EF94F241-6080-66D1-A5B1-1F2D3485A71D}"/>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3" name="Freeform 672">
              <a:extLst>
                <a:ext uri="{FF2B5EF4-FFF2-40B4-BE49-F238E27FC236}">
                  <a16:creationId xmlns:a16="http://schemas.microsoft.com/office/drawing/2014/main" id="{F816E58C-D195-951D-B42A-A658C2EB0CC8}"/>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4" name="Freeform 673">
              <a:extLst>
                <a:ext uri="{FF2B5EF4-FFF2-40B4-BE49-F238E27FC236}">
                  <a16:creationId xmlns:a16="http://schemas.microsoft.com/office/drawing/2014/main" id="{57833A6C-57A5-F1F3-7273-F1E625D07AAB}"/>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5" name="Freeform 674">
              <a:extLst>
                <a:ext uri="{FF2B5EF4-FFF2-40B4-BE49-F238E27FC236}">
                  <a16:creationId xmlns:a16="http://schemas.microsoft.com/office/drawing/2014/main" id="{4FED1705-C79A-0C5D-6CC7-240F2A8E6629}"/>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6" name="Freeform 675">
              <a:extLst>
                <a:ext uri="{FF2B5EF4-FFF2-40B4-BE49-F238E27FC236}">
                  <a16:creationId xmlns:a16="http://schemas.microsoft.com/office/drawing/2014/main" id="{C14BF361-D678-683C-9D53-F07D1FE01EC1}"/>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7" name="Freeform 676">
              <a:extLst>
                <a:ext uri="{FF2B5EF4-FFF2-40B4-BE49-F238E27FC236}">
                  <a16:creationId xmlns:a16="http://schemas.microsoft.com/office/drawing/2014/main" id="{D81EFD38-2263-27E2-E6BE-6F184A71663B}"/>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8" name="Freeform 677">
              <a:extLst>
                <a:ext uri="{FF2B5EF4-FFF2-40B4-BE49-F238E27FC236}">
                  <a16:creationId xmlns:a16="http://schemas.microsoft.com/office/drawing/2014/main" id="{6C0D022F-380C-9E91-DD0E-897FCC665110}"/>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9" name="Freeform 678">
              <a:extLst>
                <a:ext uri="{FF2B5EF4-FFF2-40B4-BE49-F238E27FC236}">
                  <a16:creationId xmlns:a16="http://schemas.microsoft.com/office/drawing/2014/main" id="{20118241-1D8B-F93F-7F9F-7155D37A285E}"/>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0" name="Freeform 679">
              <a:extLst>
                <a:ext uri="{FF2B5EF4-FFF2-40B4-BE49-F238E27FC236}">
                  <a16:creationId xmlns:a16="http://schemas.microsoft.com/office/drawing/2014/main" id="{969F494C-4BCE-5050-8B37-EF18FB2F1B89}"/>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1" name="Freeform 680">
              <a:extLst>
                <a:ext uri="{FF2B5EF4-FFF2-40B4-BE49-F238E27FC236}">
                  <a16:creationId xmlns:a16="http://schemas.microsoft.com/office/drawing/2014/main" id="{152BF915-B1FC-5E3F-9625-C09BB2E7FC7E}"/>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2" name="Freeform 681">
              <a:extLst>
                <a:ext uri="{FF2B5EF4-FFF2-40B4-BE49-F238E27FC236}">
                  <a16:creationId xmlns:a16="http://schemas.microsoft.com/office/drawing/2014/main" id="{483DB385-A44D-055E-81D4-21A56E52A14A}"/>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3" name="Freeform 682">
              <a:extLst>
                <a:ext uri="{FF2B5EF4-FFF2-40B4-BE49-F238E27FC236}">
                  <a16:creationId xmlns:a16="http://schemas.microsoft.com/office/drawing/2014/main" id="{E186AF3D-09BA-9DDC-1865-B8814CEDEC15}"/>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4" name="Freeform 683">
              <a:extLst>
                <a:ext uri="{FF2B5EF4-FFF2-40B4-BE49-F238E27FC236}">
                  <a16:creationId xmlns:a16="http://schemas.microsoft.com/office/drawing/2014/main" id="{2ED5DE95-8AFE-BA91-EFEF-3830063558A9}"/>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5" name="Freeform 684">
              <a:extLst>
                <a:ext uri="{FF2B5EF4-FFF2-40B4-BE49-F238E27FC236}">
                  <a16:creationId xmlns:a16="http://schemas.microsoft.com/office/drawing/2014/main" id="{09CBDBFC-E50F-0659-F1F4-E1407B93406A}"/>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6" name="Freeform 685">
              <a:extLst>
                <a:ext uri="{FF2B5EF4-FFF2-40B4-BE49-F238E27FC236}">
                  <a16:creationId xmlns:a16="http://schemas.microsoft.com/office/drawing/2014/main" id="{0D27AC18-FCCD-5FB0-CD34-800658D69D8A}"/>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7" name="Freeform 686">
              <a:extLst>
                <a:ext uri="{FF2B5EF4-FFF2-40B4-BE49-F238E27FC236}">
                  <a16:creationId xmlns:a16="http://schemas.microsoft.com/office/drawing/2014/main" id="{FB7DE2E3-75EA-C7FB-148B-361CEDE5A04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8" name="Freeform 687">
              <a:extLst>
                <a:ext uri="{FF2B5EF4-FFF2-40B4-BE49-F238E27FC236}">
                  <a16:creationId xmlns:a16="http://schemas.microsoft.com/office/drawing/2014/main" id="{3E7D1E35-2B25-872E-019B-A5C2A297D875}"/>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9" name="Freeform 688">
              <a:extLst>
                <a:ext uri="{FF2B5EF4-FFF2-40B4-BE49-F238E27FC236}">
                  <a16:creationId xmlns:a16="http://schemas.microsoft.com/office/drawing/2014/main" id="{A53457F4-E6FB-75F8-A7B1-1E791EF73027}"/>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0" name="Freeform 689">
              <a:extLst>
                <a:ext uri="{FF2B5EF4-FFF2-40B4-BE49-F238E27FC236}">
                  <a16:creationId xmlns:a16="http://schemas.microsoft.com/office/drawing/2014/main" id="{A01E1A89-D7FE-9EB0-6BB4-EEE21407C954}"/>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1" name="Freeform 690">
              <a:extLst>
                <a:ext uri="{FF2B5EF4-FFF2-40B4-BE49-F238E27FC236}">
                  <a16:creationId xmlns:a16="http://schemas.microsoft.com/office/drawing/2014/main" id="{A00A4B95-8D3F-7868-D70E-D267E8D353D6}"/>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2" name="Freeform 691">
              <a:extLst>
                <a:ext uri="{FF2B5EF4-FFF2-40B4-BE49-F238E27FC236}">
                  <a16:creationId xmlns:a16="http://schemas.microsoft.com/office/drawing/2014/main" id="{889D8067-66EA-8BAA-5D61-26BF2FD69CDA}"/>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3" name="Freeform 692">
              <a:extLst>
                <a:ext uri="{FF2B5EF4-FFF2-40B4-BE49-F238E27FC236}">
                  <a16:creationId xmlns:a16="http://schemas.microsoft.com/office/drawing/2014/main" id="{99B39CA3-2E8D-4CA9-0C5B-B0E1BF62DC3F}"/>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4" name="Freeform 693">
              <a:extLst>
                <a:ext uri="{FF2B5EF4-FFF2-40B4-BE49-F238E27FC236}">
                  <a16:creationId xmlns:a16="http://schemas.microsoft.com/office/drawing/2014/main" id="{71DB0318-D68A-E090-F3FA-0498D364EA4D}"/>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5" name="Freeform 694">
              <a:extLst>
                <a:ext uri="{FF2B5EF4-FFF2-40B4-BE49-F238E27FC236}">
                  <a16:creationId xmlns:a16="http://schemas.microsoft.com/office/drawing/2014/main" id="{C94BC53D-A36C-9002-83AF-A21E875AA71B}"/>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6" name="Freeform 695">
              <a:extLst>
                <a:ext uri="{FF2B5EF4-FFF2-40B4-BE49-F238E27FC236}">
                  <a16:creationId xmlns:a16="http://schemas.microsoft.com/office/drawing/2014/main" id="{CFA33C34-E903-5888-8016-401695E0F633}"/>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7" name="Freeform 696">
              <a:extLst>
                <a:ext uri="{FF2B5EF4-FFF2-40B4-BE49-F238E27FC236}">
                  <a16:creationId xmlns:a16="http://schemas.microsoft.com/office/drawing/2014/main" id="{B74560DA-849F-70E7-846E-67841DF69016}"/>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8" name="Freeform 697">
              <a:extLst>
                <a:ext uri="{FF2B5EF4-FFF2-40B4-BE49-F238E27FC236}">
                  <a16:creationId xmlns:a16="http://schemas.microsoft.com/office/drawing/2014/main" id="{3CDA959B-2C3F-F1A8-064E-82CC5338F562}"/>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9" name="Freeform 698">
              <a:extLst>
                <a:ext uri="{FF2B5EF4-FFF2-40B4-BE49-F238E27FC236}">
                  <a16:creationId xmlns:a16="http://schemas.microsoft.com/office/drawing/2014/main" id="{94FF2079-04F0-D05C-19FB-47E7EFC3C81A}"/>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0" name="Freeform 699">
              <a:extLst>
                <a:ext uri="{FF2B5EF4-FFF2-40B4-BE49-F238E27FC236}">
                  <a16:creationId xmlns:a16="http://schemas.microsoft.com/office/drawing/2014/main" id="{2B344300-B9C4-75F4-1289-196A2C821926}"/>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1" name="Freeform 700">
              <a:extLst>
                <a:ext uri="{FF2B5EF4-FFF2-40B4-BE49-F238E27FC236}">
                  <a16:creationId xmlns:a16="http://schemas.microsoft.com/office/drawing/2014/main" id="{FC93778A-C036-A410-0C6B-0A11361B9FE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2" name="Freeform 701">
              <a:extLst>
                <a:ext uri="{FF2B5EF4-FFF2-40B4-BE49-F238E27FC236}">
                  <a16:creationId xmlns:a16="http://schemas.microsoft.com/office/drawing/2014/main" id="{FE29BFC4-A7C4-BAC3-5B3B-16E3398AB282}"/>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3" name="Freeform 702">
              <a:extLst>
                <a:ext uri="{FF2B5EF4-FFF2-40B4-BE49-F238E27FC236}">
                  <a16:creationId xmlns:a16="http://schemas.microsoft.com/office/drawing/2014/main" id="{18B02267-DD7C-9FD1-DC4D-F16C06923379}"/>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4" name="Freeform 703">
              <a:extLst>
                <a:ext uri="{FF2B5EF4-FFF2-40B4-BE49-F238E27FC236}">
                  <a16:creationId xmlns:a16="http://schemas.microsoft.com/office/drawing/2014/main" id="{9A157154-6566-9940-C20F-E5251E0A2E58}"/>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5" name="Freeform 704">
              <a:extLst>
                <a:ext uri="{FF2B5EF4-FFF2-40B4-BE49-F238E27FC236}">
                  <a16:creationId xmlns:a16="http://schemas.microsoft.com/office/drawing/2014/main" id="{AE492685-6417-4410-5BAB-403C4019458D}"/>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6" name="Freeform 705">
              <a:extLst>
                <a:ext uri="{FF2B5EF4-FFF2-40B4-BE49-F238E27FC236}">
                  <a16:creationId xmlns:a16="http://schemas.microsoft.com/office/drawing/2014/main" id="{AADE7529-2823-D906-CBB8-529B460E387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7" name="Freeform 706">
              <a:extLst>
                <a:ext uri="{FF2B5EF4-FFF2-40B4-BE49-F238E27FC236}">
                  <a16:creationId xmlns:a16="http://schemas.microsoft.com/office/drawing/2014/main" id="{1B53FD6F-065F-AD91-2D1C-0C323CBF45A5}"/>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8" name="Freeform 707">
              <a:extLst>
                <a:ext uri="{FF2B5EF4-FFF2-40B4-BE49-F238E27FC236}">
                  <a16:creationId xmlns:a16="http://schemas.microsoft.com/office/drawing/2014/main" id="{E6254CCB-89D3-5433-100B-CAC9E126A798}"/>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9" name="Freeform 708">
              <a:extLst>
                <a:ext uri="{FF2B5EF4-FFF2-40B4-BE49-F238E27FC236}">
                  <a16:creationId xmlns:a16="http://schemas.microsoft.com/office/drawing/2014/main" id="{C007484E-763D-AD8F-60C7-1D75F3798598}"/>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0" name="Freeform 709">
              <a:extLst>
                <a:ext uri="{FF2B5EF4-FFF2-40B4-BE49-F238E27FC236}">
                  <a16:creationId xmlns:a16="http://schemas.microsoft.com/office/drawing/2014/main" id="{8EDA6055-2B4A-CB75-0CCC-9CBC2073C4A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1" name="Freeform 710">
              <a:extLst>
                <a:ext uri="{FF2B5EF4-FFF2-40B4-BE49-F238E27FC236}">
                  <a16:creationId xmlns:a16="http://schemas.microsoft.com/office/drawing/2014/main" id="{B375853F-973A-EBA5-A830-05BB7AB6F9E3}"/>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2" name="Freeform 711">
              <a:extLst>
                <a:ext uri="{FF2B5EF4-FFF2-40B4-BE49-F238E27FC236}">
                  <a16:creationId xmlns:a16="http://schemas.microsoft.com/office/drawing/2014/main" id="{CB1EE918-06B3-61DC-725F-867C73912AB5}"/>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3" name="Freeform 712">
              <a:extLst>
                <a:ext uri="{FF2B5EF4-FFF2-40B4-BE49-F238E27FC236}">
                  <a16:creationId xmlns:a16="http://schemas.microsoft.com/office/drawing/2014/main" id="{FCF5EB7D-DD9B-ED60-0F83-C4C80E388AE3}"/>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4" name="Freeform 713">
              <a:extLst>
                <a:ext uri="{FF2B5EF4-FFF2-40B4-BE49-F238E27FC236}">
                  <a16:creationId xmlns:a16="http://schemas.microsoft.com/office/drawing/2014/main" id="{7C0B65FD-F9B4-1B1E-DD2A-47F4D1DDC667}"/>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5" name="Freeform 714">
              <a:extLst>
                <a:ext uri="{FF2B5EF4-FFF2-40B4-BE49-F238E27FC236}">
                  <a16:creationId xmlns:a16="http://schemas.microsoft.com/office/drawing/2014/main" id="{37B36D88-3519-7683-ACA2-FBBEBC42FC51}"/>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6" name="Freeform 715">
              <a:extLst>
                <a:ext uri="{FF2B5EF4-FFF2-40B4-BE49-F238E27FC236}">
                  <a16:creationId xmlns:a16="http://schemas.microsoft.com/office/drawing/2014/main" id="{412CCC60-5D54-5FEB-28A3-EA0FE2F2ED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7" name="Freeform 716">
              <a:extLst>
                <a:ext uri="{FF2B5EF4-FFF2-40B4-BE49-F238E27FC236}">
                  <a16:creationId xmlns:a16="http://schemas.microsoft.com/office/drawing/2014/main" id="{1DDDB4DB-B457-2A54-E155-F27B61B40F9F}"/>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8" name="Freeform 717">
              <a:extLst>
                <a:ext uri="{FF2B5EF4-FFF2-40B4-BE49-F238E27FC236}">
                  <a16:creationId xmlns:a16="http://schemas.microsoft.com/office/drawing/2014/main" id="{CF35C9FD-73F6-7B94-A4C4-8C6B19DC18AF}"/>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9" name="Freeform 718">
              <a:extLst>
                <a:ext uri="{FF2B5EF4-FFF2-40B4-BE49-F238E27FC236}">
                  <a16:creationId xmlns:a16="http://schemas.microsoft.com/office/drawing/2014/main" id="{1D2D6AA6-EF20-C02F-0F26-5C9706FA6CC2}"/>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0" name="Freeform 719">
              <a:extLst>
                <a:ext uri="{FF2B5EF4-FFF2-40B4-BE49-F238E27FC236}">
                  <a16:creationId xmlns:a16="http://schemas.microsoft.com/office/drawing/2014/main" id="{A9D8E38D-BF37-7F67-3930-603BAAD0FF8F}"/>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1" name="Freeform 720">
              <a:extLst>
                <a:ext uri="{FF2B5EF4-FFF2-40B4-BE49-F238E27FC236}">
                  <a16:creationId xmlns:a16="http://schemas.microsoft.com/office/drawing/2014/main" id="{6798FF22-4680-12D4-060C-80FD99138D30}"/>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2" name="Freeform 721">
              <a:extLst>
                <a:ext uri="{FF2B5EF4-FFF2-40B4-BE49-F238E27FC236}">
                  <a16:creationId xmlns:a16="http://schemas.microsoft.com/office/drawing/2014/main" id="{1DC7E124-4E72-A480-99BC-470BA7D32A07}"/>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3" name="Freeform 722">
              <a:extLst>
                <a:ext uri="{FF2B5EF4-FFF2-40B4-BE49-F238E27FC236}">
                  <a16:creationId xmlns:a16="http://schemas.microsoft.com/office/drawing/2014/main" id="{2331197C-8D24-D182-B0AA-BB4C2DF4948A}"/>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4" name="Freeform 723">
              <a:extLst>
                <a:ext uri="{FF2B5EF4-FFF2-40B4-BE49-F238E27FC236}">
                  <a16:creationId xmlns:a16="http://schemas.microsoft.com/office/drawing/2014/main" id="{4F7CDD7A-33AD-0946-6B28-95F764CC411A}"/>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5" name="Freeform 724">
              <a:extLst>
                <a:ext uri="{FF2B5EF4-FFF2-40B4-BE49-F238E27FC236}">
                  <a16:creationId xmlns:a16="http://schemas.microsoft.com/office/drawing/2014/main" id="{D15F02CB-50C2-B84F-4118-819713D7D2C7}"/>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6" name="Freeform 725">
              <a:extLst>
                <a:ext uri="{FF2B5EF4-FFF2-40B4-BE49-F238E27FC236}">
                  <a16:creationId xmlns:a16="http://schemas.microsoft.com/office/drawing/2014/main" id="{42C5C406-F2EE-9316-25BD-D9194497B27D}"/>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7" name="Freeform 726">
              <a:extLst>
                <a:ext uri="{FF2B5EF4-FFF2-40B4-BE49-F238E27FC236}">
                  <a16:creationId xmlns:a16="http://schemas.microsoft.com/office/drawing/2014/main" id="{7ABE8864-590E-8658-5499-F59DAC5F177D}"/>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8" name="Freeform 727">
              <a:extLst>
                <a:ext uri="{FF2B5EF4-FFF2-40B4-BE49-F238E27FC236}">
                  <a16:creationId xmlns:a16="http://schemas.microsoft.com/office/drawing/2014/main" id="{0B19B5E1-00EE-8D44-BB02-399210B73663}"/>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9" name="Freeform 728">
              <a:extLst>
                <a:ext uri="{FF2B5EF4-FFF2-40B4-BE49-F238E27FC236}">
                  <a16:creationId xmlns:a16="http://schemas.microsoft.com/office/drawing/2014/main" id="{BF0FF21F-51DF-D9AF-DE2E-95FF18B46D82}"/>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0" name="Freeform 729">
              <a:extLst>
                <a:ext uri="{FF2B5EF4-FFF2-40B4-BE49-F238E27FC236}">
                  <a16:creationId xmlns:a16="http://schemas.microsoft.com/office/drawing/2014/main" id="{AE322D6E-521A-3762-9989-499D3D49A639}"/>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1" name="Freeform 730">
              <a:extLst>
                <a:ext uri="{FF2B5EF4-FFF2-40B4-BE49-F238E27FC236}">
                  <a16:creationId xmlns:a16="http://schemas.microsoft.com/office/drawing/2014/main" id="{E8D00EE5-E84F-DC3E-6EDA-8272F2227C52}"/>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2" name="Freeform 731">
              <a:extLst>
                <a:ext uri="{FF2B5EF4-FFF2-40B4-BE49-F238E27FC236}">
                  <a16:creationId xmlns:a16="http://schemas.microsoft.com/office/drawing/2014/main" id="{DCDDB7A1-1741-148C-C1A0-72603D9315E2}"/>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3" name="Freeform 732">
              <a:extLst>
                <a:ext uri="{FF2B5EF4-FFF2-40B4-BE49-F238E27FC236}">
                  <a16:creationId xmlns:a16="http://schemas.microsoft.com/office/drawing/2014/main" id="{49395117-8FE8-6914-026B-96CE1E44CBD0}"/>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4" name="Freeform 733">
              <a:extLst>
                <a:ext uri="{FF2B5EF4-FFF2-40B4-BE49-F238E27FC236}">
                  <a16:creationId xmlns:a16="http://schemas.microsoft.com/office/drawing/2014/main" id="{B14ECE0B-5364-891B-2F18-AFB9D1E0B21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5" name="Freeform 734">
              <a:extLst>
                <a:ext uri="{FF2B5EF4-FFF2-40B4-BE49-F238E27FC236}">
                  <a16:creationId xmlns:a16="http://schemas.microsoft.com/office/drawing/2014/main" id="{1B020E9D-483A-16AA-7DA9-1F0604A8A8C3}"/>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6" name="Freeform 735">
              <a:extLst>
                <a:ext uri="{FF2B5EF4-FFF2-40B4-BE49-F238E27FC236}">
                  <a16:creationId xmlns:a16="http://schemas.microsoft.com/office/drawing/2014/main" id="{7061B3E6-178D-2755-99A5-7B4A205D7B34}"/>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7" name="Freeform 736">
              <a:extLst>
                <a:ext uri="{FF2B5EF4-FFF2-40B4-BE49-F238E27FC236}">
                  <a16:creationId xmlns:a16="http://schemas.microsoft.com/office/drawing/2014/main" id="{D9997422-E779-0AFB-176F-07E8EDB62C46}"/>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8" name="Freeform 737">
              <a:extLst>
                <a:ext uri="{FF2B5EF4-FFF2-40B4-BE49-F238E27FC236}">
                  <a16:creationId xmlns:a16="http://schemas.microsoft.com/office/drawing/2014/main" id="{52A33DAB-F458-4F0B-4108-23BB2CEC2439}"/>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9" name="Freeform 738">
              <a:extLst>
                <a:ext uri="{FF2B5EF4-FFF2-40B4-BE49-F238E27FC236}">
                  <a16:creationId xmlns:a16="http://schemas.microsoft.com/office/drawing/2014/main" id="{FB9CBCD4-2BF1-C7D8-16AF-3726E1302B2A}"/>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0" name="Freeform 739">
              <a:extLst>
                <a:ext uri="{FF2B5EF4-FFF2-40B4-BE49-F238E27FC236}">
                  <a16:creationId xmlns:a16="http://schemas.microsoft.com/office/drawing/2014/main" id="{C75A4EA0-7779-3206-51C4-770F68FF2645}"/>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1" name="Freeform 740">
              <a:extLst>
                <a:ext uri="{FF2B5EF4-FFF2-40B4-BE49-F238E27FC236}">
                  <a16:creationId xmlns:a16="http://schemas.microsoft.com/office/drawing/2014/main" id="{1CA7FB0B-7CE1-F40D-0525-F71CDD6A2AFC}"/>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2" name="Freeform 741">
              <a:extLst>
                <a:ext uri="{FF2B5EF4-FFF2-40B4-BE49-F238E27FC236}">
                  <a16:creationId xmlns:a16="http://schemas.microsoft.com/office/drawing/2014/main" id="{B70F5AC8-E19B-6F67-4DA3-D2C3E99474C9}"/>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3" name="Freeform 742">
              <a:extLst>
                <a:ext uri="{FF2B5EF4-FFF2-40B4-BE49-F238E27FC236}">
                  <a16:creationId xmlns:a16="http://schemas.microsoft.com/office/drawing/2014/main" id="{0845571C-DB87-6F24-3433-896905711F2E}"/>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4" name="Freeform 743">
              <a:extLst>
                <a:ext uri="{FF2B5EF4-FFF2-40B4-BE49-F238E27FC236}">
                  <a16:creationId xmlns:a16="http://schemas.microsoft.com/office/drawing/2014/main" id="{CFF5B912-B1AA-A5A3-2D17-D24424823455}"/>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5" name="Freeform 744">
              <a:extLst>
                <a:ext uri="{FF2B5EF4-FFF2-40B4-BE49-F238E27FC236}">
                  <a16:creationId xmlns:a16="http://schemas.microsoft.com/office/drawing/2014/main" id="{89CCC0A2-8C62-7FF8-9C6B-9B2F6E462EFB}"/>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6" name="Freeform 745">
              <a:extLst>
                <a:ext uri="{FF2B5EF4-FFF2-40B4-BE49-F238E27FC236}">
                  <a16:creationId xmlns:a16="http://schemas.microsoft.com/office/drawing/2014/main" id="{893353C9-B916-188B-293D-2EFC1ECC9E87}"/>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7" name="Freeform 746">
              <a:extLst>
                <a:ext uri="{FF2B5EF4-FFF2-40B4-BE49-F238E27FC236}">
                  <a16:creationId xmlns:a16="http://schemas.microsoft.com/office/drawing/2014/main" id="{6F1D5CA4-F434-3C9D-D2C8-2F9F0B0B3547}"/>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8" name="Freeform 747">
              <a:extLst>
                <a:ext uri="{FF2B5EF4-FFF2-40B4-BE49-F238E27FC236}">
                  <a16:creationId xmlns:a16="http://schemas.microsoft.com/office/drawing/2014/main" id="{75EC4812-E66B-4A3F-94CF-53ACD94B08B6}"/>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9" name="Freeform 748">
              <a:extLst>
                <a:ext uri="{FF2B5EF4-FFF2-40B4-BE49-F238E27FC236}">
                  <a16:creationId xmlns:a16="http://schemas.microsoft.com/office/drawing/2014/main" id="{071EA34A-D6D5-4F85-0CCF-3C468695E3F4}"/>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0" name="Freeform 749">
              <a:extLst>
                <a:ext uri="{FF2B5EF4-FFF2-40B4-BE49-F238E27FC236}">
                  <a16:creationId xmlns:a16="http://schemas.microsoft.com/office/drawing/2014/main" id="{BFC6CFD9-B626-54AF-5453-C71207A393F1}"/>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1" name="Freeform 750">
              <a:extLst>
                <a:ext uri="{FF2B5EF4-FFF2-40B4-BE49-F238E27FC236}">
                  <a16:creationId xmlns:a16="http://schemas.microsoft.com/office/drawing/2014/main" id="{17EA1CAD-9E8E-C43A-FD7C-BC5A6BA6CCA8}"/>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2" name="Freeform 751">
              <a:extLst>
                <a:ext uri="{FF2B5EF4-FFF2-40B4-BE49-F238E27FC236}">
                  <a16:creationId xmlns:a16="http://schemas.microsoft.com/office/drawing/2014/main" id="{92FD0D55-F0E9-9F11-847B-3D87C75A2FBF}"/>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3" name="Freeform 752">
              <a:extLst>
                <a:ext uri="{FF2B5EF4-FFF2-40B4-BE49-F238E27FC236}">
                  <a16:creationId xmlns:a16="http://schemas.microsoft.com/office/drawing/2014/main" id="{9B4EABD9-8B0A-58CC-AFB4-6249D1CFC418}"/>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4" name="Freeform 753">
              <a:extLst>
                <a:ext uri="{FF2B5EF4-FFF2-40B4-BE49-F238E27FC236}">
                  <a16:creationId xmlns:a16="http://schemas.microsoft.com/office/drawing/2014/main" id="{749753B4-3E53-0B33-8452-53417BA35772}"/>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5" name="Freeform 754">
              <a:extLst>
                <a:ext uri="{FF2B5EF4-FFF2-40B4-BE49-F238E27FC236}">
                  <a16:creationId xmlns:a16="http://schemas.microsoft.com/office/drawing/2014/main" id="{37BD33BB-307C-127D-7075-A9B3865C6D12}"/>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6" name="Freeform 755">
              <a:extLst>
                <a:ext uri="{FF2B5EF4-FFF2-40B4-BE49-F238E27FC236}">
                  <a16:creationId xmlns:a16="http://schemas.microsoft.com/office/drawing/2014/main" id="{99DE3139-E64A-0674-6164-8481304D161B}"/>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7" name="Freeform 756">
              <a:extLst>
                <a:ext uri="{FF2B5EF4-FFF2-40B4-BE49-F238E27FC236}">
                  <a16:creationId xmlns:a16="http://schemas.microsoft.com/office/drawing/2014/main" id="{3FFAF320-167F-DDD6-20B8-853F6591293C}"/>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8" name="Freeform 757">
              <a:extLst>
                <a:ext uri="{FF2B5EF4-FFF2-40B4-BE49-F238E27FC236}">
                  <a16:creationId xmlns:a16="http://schemas.microsoft.com/office/drawing/2014/main" id="{229B289A-1FF9-0E34-0631-BC39B7C49936}"/>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9" name="Freeform 758">
              <a:extLst>
                <a:ext uri="{FF2B5EF4-FFF2-40B4-BE49-F238E27FC236}">
                  <a16:creationId xmlns:a16="http://schemas.microsoft.com/office/drawing/2014/main" id="{CD3273AC-E564-793A-4C07-16F1830A881C}"/>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0" name="Freeform 759">
              <a:extLst>
                <a:ext uri="{FF2B5EF4-FFF2-40B4-BE49-F238E27FC236}">
                  <a16:creationId xmlns:a16="http://schemas.microsoft.com/office/drawing/2014/main" id="{A1AFBA02-1291-F7A7-03E3-4D65F10EAC92}"/>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1" name="Freeform 760">
              <a:extLst>
                <a:ext uri="{FF2B5EF4-FFF2-40B4-BE49-F238E27FC236}">
                  <a16:creationId xmlns:a16="http://schemas.microsoft.com/office/drawing/2014/main" id="{4F38E1F1-B3EB-9C98-1107-94380D900534}"/>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2" name="Freeform 761">
              <a:extLst>
                <a:ext uri="{FF2B5EF4-FFF2-40B4-BE49-F238E27FC236}">
                  <a16:creationId xmlns:a16="http://schemas.microsoft.com/office/drawing/2014/main" id="{503224FE-6233-0CFD-EB65-B766B33D8F0E}"/>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3" name="Freeform 762">
              <a:extLst>
                <a:ext uri="{FF2B5EF4-FFF2-40B4-BE49-F238E27FC236}">
                  <a16:creationId xmlns:a16="http://schemas.microsoft.com/office/drawing/2014/main" id="{9CE16B68-3781-7104-6274-90291A81E3A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4" name="Freeform 763">
              <a:extLst>
                <a:ext uri="{FF2B5EF4-FFF2-40B4-BE49-F238E27FC236}">
                  <a16:creationId xmlns:a16="http://schemas.microsoft.com/office/drawing/2014/main" id="{44C2E622-33A3-DAB7-97A6-F764BA6E46BC}"/>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5" name="Freeform 764">
              <a:extLst>
                <a:ext uri="{FF2B5EF4-FFF2-40B4-BE49-F238E27FC236}">
                  <a16:creationId xmlns:a16="http://schemas.microsoft.com/office/drawing/2014/main" id="{7F48ABF5-14BF-DA1D-651A-CB21D085872E}"/>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6" name="Freeform 765">
              <a:extLst>
                <a:ext uri="{FF2B5EF4-FFF2-40B4-BE49-F238E27FC236}">
                  <a16:creationId xmlns:a16="http://schemas.microsoft.com/office/drawing/2014/main" id="{682CF576-E300-BD5C-DBD0-749439995221}"/>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7" name="Freeform 766">
              <a:extLst>
                <a:ext uri="{FF2B5EF4-FFF2-40B4-BE49-F238E27FC236}">
                  <a16:creationId xmlns:a16="http://schemas.microsoft.com/office/drawing/2014/main" id="{94DF71AF-5E7D-4B14-0B6F-A8EA1D4F85F6}"/>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8" name="Freeform 767">
              <a:extLst>
                <a:ext uri="{FF2B5EF4-FFF2-40B4-BE49-F238E27FC236}">
                  <a16:creationId xmlns:a16="http://schemas.microsoft.com/office/drawing/2014/main" id="{0C060E55-6237-8774-DF30-D72D89DBF79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9" name="Freeform 768">
              <a:extLst>
                <a:ext uri="{FF2B5EF4-FFF2-40B4-BE49-F238E27FC236}">
                  <a16:creationId xmlns:a16="http://schemas.microsoft.com/office/drawing/2014/main" id="{ACA1DE8C-82B6-1698-72C7-56F780661F4A}"/>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0" name="Freeform 769">
              <a:extLst>
                <a:ext uri="{FF2B5EF4-FFF2-40B4-BE49-F238E27FC236}">
                  <a16:creationId xmlns:a16="http://schemas.microsoft.com/office/drawing/2014/main" id="{B32A73E8-D95E-1BDC-34EC-6AD19596A5FA}"/>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1" name="Freeform 770">
              <a:extLst>
                <a:ext uri="{FF2B5EF4-FFF2-40B4-BE49-F238E27FC236}">
                  <a16:creationId xmlns:a16="http://schemas.microsoft.com/office/drawing/2014/main" id="{D9EF246B-1E57-7ABE-CE4C-96DD0AC40B4D}"/>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2" name="Freeform 771">
              <a:extLst>
                <a:ext uri="{FF2B5EF4-FFF2-40B4-BE49-F238E27FC236}">
                  <a16:creationId xmlns:a16="http://schemas.microsoft.com/office/drawing/2014/main" id="{E148E190-4DF1-A9A1-79F8-9C6D10186020}"/>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3" name="Freeform 772">
              <a:extLst>
                <a:ext uri="{FF2B5EF4-FFF2-40B4-BE49-F238E27FC236}">
                  <a16:creationId xmlns:a16="http://schemas.microsoft.com/office/drawing/2014/main" id="{95E622A7-8B7A-6330-6D2E-33D00865D1F1}"/>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4" name="Freeform 773">
              <a:extLst>
                <a:ext uri="{FF2B5EF4-FFF2-40B4-BE49-F238E27FC236}">
                  <a16:creationId xmlns:a16="http://schemas.microsoft.com/office/drawing/2014/main" id="{C740CE5D-D8AE-CF3F-AA14-4C4BF74C407F}"/>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5" name="Freeform 774">
              <a:extLst>
                <a:ext uri="{FF2B5EF4-FFF2-40B4-BE49-F238E27FC236}">
                  <a16:creationId xmlns:a16="http://schemas.microsoft.com/office/drawing/2014/main" id="{EFE56611-0FF8-C4FA-3F99-51FADD2A203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6" name="Freeform 775">
              <a:extLst>
                <a:ext uri="{FF2B5EF4-FFF2-40B4-BE49-F238E27FC236}">
                  <a16:creationId xmlns:a16="http://schemas.microsoft.com/office/drawing/2014/main" id="{489F7705-361B-1E10-1F72-B5CB37469F5E}"/>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7" name="Freeform 776">
              <a:extLst>
                <a:ext uri="{FF2B5EF4-FFF2-40B4-BE49-F238E27FC236}">
                  <a16:creationId xmlns:a16="http://schemas.microsoft.com/office/drawing/2014/main" id="{2FB358D8-B2AE-4F5E-D8B8-0E1F47198D49}"/>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8" name="Freeform 777">
              <a:extLst>
                <a:ext uri="{FF2B5EF4-FFF2-40B4-BE49-F238E27FC236}">
                  <a16:creationId xmlns:a16="http://schemas.microsoft.com/office/drawing/2014/main" id="{B92762A8-F1D0-289F-A712-912E005E90FC}"/>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9" name="Freeform 778">
              <a:extLst>
                <a:ext uri="{FF2B5EF4-FFF2-40B4-BE49-F238E27FC236}">
                  <a16:creationId xmlns:a16="http://schemas.microsoft.com/office/drawing/2014/main" id="{DB0FB5F0-4CDE-D249-8BA9-F4F067698CE5}"/>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0" name="Freeform 779">
              <a:extLst>
                <a:ext uri="{FF2B5EF4-FFF2-40B4-BE49-F238E27FC236}">
                  <a16:creationId xmlns:a16="http://schemas.microsoft.com/office/drawing/2014/main" id="{FC323B5B-C936-398F-5BE4-9EA18E997126}"/>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1" name="Freeform 780">
              <a:extLst>
                <a:ext uri="{FF2B5EF4-FFF2-40B4-BE49-F238E27FC236}">
                  <a16:creationId xmlns:a16="http://schemas.microsoft.com/office/drawing/2014/main" id="{A4E0B149-4015-87FD-4AA6-290A96961451}"/>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2" name="Freeform 781">
              <a:extLst>
                <a:ext uri="{FF2B5EF4-FFF2-40B4-BE49-F238E27FC236}">
                  <a16:creationId xmlns:a16="http://schemas.microsoft.com/office/drawing/2014/main" id="{F6D3DAE3-FBF1-35F6-E6EF-42B842DC8A1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3" name="Freeform 782">
              <a:extLst>
                <a:ext uri="{FF2B5EF4-FFF2-40B4-BE49-F238E27FC236}">
                  <a16:creationId xmlns:a16="http://schemas.microsoft.com/office/drawing/2014/main" id="{5764F6AA-E7C1-3A3B-9547-42C3D3F5EAB4}"/>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4" name="Freeform 783">
              <a:extLst>
                <a:ext uri="{FF2B5EF4-FFF2-40B4-BE49-F238E27FC236}">
                  <a16:creationId xmlns:a16="http://schemas.microsoft.com/office/drawing/2014/main" id="{9DFA843A-FC3B-477C-AE2D-4044495CC03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5" name="Freeform 784">
              <a:extLst>
                <a:ext uri="{FF2B5EF4-FFF2-40B4-BE49-F238E27FC236}">
                  <a16:creationId xmlns:a16="http://schemas.microsoft.com/office/drawing/2014/main" id="{D58ECDEE-F1A5-7F4C-D02C-41180CEA7D08}"/>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6" name="Freeform 785">
              <a:extLst>
                <a:ext uri="{FF2B5EF4-FFF2-40B4-BE49-F238E27FC236}">
                  <a16:creationId xmlns:a16="http://schemas.microsoft.com/office/drawing/2014/main" id="{12B71C37-991A-58E2-AEED-40A69BEC698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7" name="Freeform 786">
              <a:extLst>
                <a:ext uri="{FF2B5EF4-FFF2-40B4-BE49-F238E27FC236}">
                  <a16:creationId xmlns:a16="http://schemas.microsoft.com/office/drawing/2014/main" id="{15C783B7-79BF-F2FF-C9D5-710B9FD716F3}"/>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8" name="Freeform 787">
              <a:extLst>
                <a:ext uri="{FF2B5EF4-FFF2-40B4-BE49-F238E27FC236}">
                  <a16:creationId xmlns:a16="http://schemas.microsoft.com/office/drawing/2014/main" id="{6562C5B8-7221-9D58-BBB0-CF9475EE3CDD}"/>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9" name="Freeform 788">
              <a:extLst>
                <a:ext uri="{FF2B5EF4-FFF2-40B4-BE49-F238E27FC236}">
                  <a16:creationId xmlns:a16="http://schemas.microsoft.com/office/drawing/2014/main" id="{A9E1A355-3E57-8C55-1EFF-8CB6B3D86F78}"/>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0" name="Freeform 789">
              <a:extLst>
                <a:ext uri="{FF2B5EF4-FFF2-40B4-BE49-F238E27FC236}">
                  <a16:creationId xmlns:a16="http://schemas.microsoft.com/office/drawing/2014/main" id="{47969D7F-EB81-CB5E-E296-497D83D005C5}"/>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1" name="Freeform 790">
              <a:extLst>
                <a:ext uri="{FF2B5EF4-FFF2-40B4-BE49-F238E27FC236}">
                  <a16:creationId xmlns:a16="http://schemas.microsoft.com/office/drawing/2014/main" id="{65067FBF-15E8-0B16-14A0-18BA18369684}"/>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2" name="Freeform 791">
              <a:extLst>
                <a:ext uri="{FF2B5EF4-FFF2-40B4-BE49-F238E27FC236}">
                  <a16:creationId xmlns:a16="http://schemas.microsoft.com/office/drawing/2014/main" id="{49C82135-0631-00A9-CEF9-56C9A2D34DFF}"/>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3" name="Freeform 792">
              <a:extLst>
                <a:ext uri="{FF2B5EF4-FFF2-40B4-BE49-F238E27FC236}">
                  <a16:creationId xmlns:a16="http://schemas.microsoft.com/office/drawing/2014/main" id="{DC79913B-B369-8F26-022E-5E8FBDB58F5E}"/>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4" name="Freeform 793">
              <a:extLst>
                <a:ext uri="{FF2B5EF4-FFF2-40B4-BE49-F238E27FC236}">
                  <a16:creationId xmlns:a16="http://schemas.microsoft.com/office/drawing/2014/main" id="{470E5128-97F1-40D1-60E5-7A767A4F506A}"/>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5" name="Freeform 794">
              <a:extLst>
                <a:ext uri="{FF2B5EF4-FFF2-40B4-BE49-F238E27FC236}">
                  <a16:creationId xmlns:a16="http://schemas.microsoft.com/office/drawing/2014/main" id="{09A50112-9094-501C-F8EC-EBAAA5D885FC}"/>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6" name="Freeform 795">
              <a:extLst>
                <a:ext uri="{FF2B5EF4-FFF2-40B4-BE49-F238E27FC236}">
                  <a16:creationId xmlns:a16="http://schemas.microsoft.com/office/drawing/2014/main" id="{00389698-3C2E-9298-BCA2-8C8F9967BC0F}"/>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7" name="Freeform 796">
              <a:extLst>
                <a:ext uri="{FF2B5EF4-FFF2-40B4-BE49-F238E27FC236}">
                  <a16:creationId xmlns:a16="http://schemas.microsoft.com/office/drawing/2014/main" id="{5F954656-E805-37A2-D82B-391D9C181AE6}"/>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8" name="Freeform 797">
              <a:extLst>
                <a:ext uri="{FF2B5EF4-FFF2-40B4-BE49-F238E27FC236}">
                  <a16:creationId xmlns:a16="http://schemas.microsoft.com/office/drawing/2014/main" id="{11D020CB-C5FF-A5A9-F231-619FFC5329E1}"/>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9" name="Freeform 798">
              <a:extLst>
                <a:ext uri="{FF2B5EF4-FFF2-40B4-BE49-F238E27FC236}">
                  <a16:creationId xmlns:a16="http://schemas.microsoft.com/office/drawing/2014/main" id="{AB1F8589-7EB8-EBCE-0643-6E98A0F6FF6F}"/>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0" name="Freeform 799">
              <a:extLst>
                <a:ext uri="{FF2B5EF4-FFF2-40B4-BE49-F238E27FC236}">
                  <a16:creationId xmlns:a16="http://schemas.microsoft.com/office/drawing/2014/main" id="{C4A97C8D-507D-65AB-0B66-07F5E9BD317A}"/>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1" name="Freeform 800">
              <a:extLst>
                <a:ext uri="{FF2B5EF4-FFF2-40B4-BE49-F238E27FC236}">
                  <a16:creationId xmlns:a16="http://schemas.microsoft.com/office/drawing/2014/main" id="{D38D2E21-55B4-68B5-20A8-A241AD6950DC}"/>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2" name="Freeform 801">
              <a:extLst>
                <a:ext uri="{FF2B5EF4-FFF2-40B4-BE49-F238E27FC236}">
                  <a16:creationId xmlns:a16="http://schemas.microsoft.com/office/drawing/2014/main" id="{D97EE380-F3D5-4EF3-DE74-8340328FF66F}"/>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3" name="Freeform 802">
              <a:extLst>
                <a:ext uri="{FF2B5EF4-FFF2-40B4-BE49-F238E27FC236}">
                  <a16:creationId xmlns:a16="http://schemas.microsoft.com/office/drawing/2014/main" id="{4CE779D7-C354-0FD2-839C-B7291BEADB54}"/>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4" name="Freeform 803">
              <a:extLst>
                <a:ext uri="{FF2B5EF4-FFF2-40B4-BE49-F238E27FC236}">
                  <a16:creationId xmlns:a16="http://schemas.microsoft.com/office/drawing/2014/main" id="{C0DBC11E-30C6-A0C9-6BDE-22F9FA5063B6}"/>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5" name="Freeform 804">
              <a:extLst>
                <a:ext uri="{FF2B5EF4-FFF2-40B4-BE49-F238E27FC236}">
                  <a16:creationId xmlns:a16="http://schemas.microsoft.com/office/drawing/2014/main" id="{F69D3C42-AA9D-C803-2D18-5E52F09F2749}"/>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6" name="Freeform 805">
              <a:extLst>
                <a:ext uri="{FF2B5EF4-FFF2-40B4-BE49-F238E27FC236}">
                  <a16:creationId xmlns:a16="http://schemas.microsoft.com/office/drawing/2014/main" id="{E95AEBB0-B501-6843-A5EE-BDA35674627F}"/>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7" name="Freeform 806">
              <a:extLst>
                <a:ext uri="{FF2B5EF4-FFF2-40B4-BE49-F238E27FC236}">
                  <a16:creationId xmlns:a16="http://schemas.microsoft.com/office/drawing/2014/main" id="{8A7F913A-A330-C5DD-5611-7B173366C60A}"/>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8" name="Freeform 807">
              <a:extLst>
                <a:ext uri="{FF2B5EF4-FFF2-40B4-BE49-F238E27FC236}">
                  <a16:creationId xmlns:a16="http://schemas.microsoft.com/office/drawing/2014/main" id="{72C66A6B-9BC5-C182-4138-3C447989EE96}"/>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9" name="Freeform 809">
              <a:extLst>
                <a:ext uri="{FF2B5EF4-FFF2-40B4-BE49-F238E27FC236}">
                  <a16:creationId xmlns:a16="http://schemas.microsoft.com/office/drawing/2014/main" id="{3FA1878B-8A25-C2B7-44C5-4D8279234DDD}"/>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0" name="Freeform 810">
              <a:extLst>
                <a:ext uri="{FF2B5EF4-FFF2-40B4-BE49-F238E27FC236}">
                  <a16:creationId xmlns:a16="http://schemas.microsoft.com/office/drawing/2014/main" id="{B440A4C1-C9E8-D9EF-E83E-6849C0716E0C}"/>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1" name="Freeform 811">
              <a:extLst>
                <a:ext uri="{FF2B5EF4-FFF2-40B4-BE49-F238E27FC236}">
                  <a16:creationId xmlns:a16="http://schemas.microsoft.com/office/drawing/2014/main" id="{7F337B3C-3A6F-F219-514C-3A08527B3683}"/>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2" name="Freeform 812">
              <a:extLst>
                <a:ext uri="{FF2B5EF4-FFF2-40B4-BE49-F238E27FC236}">
                  <a16:creationId xmlns:a16="http://schemas.microsoft.com/office/drawing/2014/main" id="{318F81FD-D0A9-C2A6-6E01-6E3D69D43A6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3" name="Freeform 813">
              <a:extLst>
                <a:ext uri="{FF2B5EF4-FFF2-40B4-BE49-F238E27FC236}">
                  <a16:creationId xmlns:a16="http://schemas.microsoft.com/office/drawing/2014/main" id="{0869D9BC-06F9-272D-6262-7A48EADFC3FC}"/>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4" name="Freeform 814">
              <a:extLst>
                <a:ext uri="{FF2B5EF4-FFF2-40B4-BE49-F238E27FC236}">
                  <a16:creationId xmlns:a16="http://schemas.microsoft.com/office/drawing/2014/main" id="{F7BE0274-A430-6D8C-22E0-F7200B5C4EFF}"/>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5" name="Freeform 815">
              <a:extLst>
                <a:ext uri="{FF2B5EF4-FFF2-40B4-BE49-F238E27FC236}">
                  <a16:creationId xmlns:a16="http://schemas.microsoft.com/office/drawing/2014/main" id="{365522E3-0251-5919-1373-3D45B5CF2C8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6" name="Freeform 816">
              <a:extLst>
                <a:ext uri="{FF2B5EF4-FFF2-40B4-BE49-F238E27FC236}">
                  <a16:creationId xmlns:a16="http://schemas.microsoft.com/office/drawing/2014/main" id="{65852DAB-804E-7E1D-C81A-E789D99F1F7B}"/>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7" name="Freeform 817">
              <a:extLst>
                <a:ext uri="{FF2B5EF4-FFF2-40B4-BE49-F238E27FC236}">
                  <a16:creationId xmlns:a16="http://schemas.microsoft.com/office/drawing/2014/main" id="{E7FFCFEA-9EC1-D6B9-5CBE-85EFC3E1B7C9}"/>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8" name="Freeform 818">
              <a:extLst>
                <a:ext uri="{FF2B5EF4-FFF2-40B4-BE49-F238E27FC236}">
                  <a16:creationId xmlns:a16="http://schemas.microsoft.com/office/drawing/2014/main" id="{A28F18EC-BEE2-4672-7F7B-182900B8FBB9}"/>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9" name="Freeform 819">
              <a:extLst>
                <a:ext uri="{FF2B5EF4-FFF2-40B4-BE49-F238E27FC236}">
                  <a16:creationId xmlns:a16="http://schemas.microsoft.com/office/drawing/2014/main" id="{8CCFF0EC-DD5D-92D3-984D-3335D5E259C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0" name="Freeform 820">
              <a:extLst>
                <a:ext uri="{FF2B5EF4-FFF2-40B4-BE49-F238E27FC236}">
                  <a16:creationId xmlns:a16="http://schemas.microsoft.com/office/drawing/2014/main" id="{7A39E3DF-5A9A-5038-8E2F-CC7DA47202A3}"/>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1" name="Freeform 821">
              <a:extLst>
                <a:ext uri="{FF2B5EF4-FFF2-40B4-BE49-F238E27FC236}">
                  <a16:creationId xmlns:a16="http://schemas.microsoft.com/office/drawing/2014/main" id="{DA202CAC-7FAB-9C91-C884-2D142412E7B0}"/>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2" name="Freeform 822">
              <a:extLst>
                <a:ext uri="{FF2B5EF4-FFF2-40B4-BE49-F238E27FC236}">
                  <a16:creationId xmlns:a16="http://schemas.microsoft.com/office/drawing/2014/main" id="{F1DA8159-E59F-CEFC-ABFC-9FE11CE9696B}"/>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3" name="Freeform 823">
              <a:extLst>
                <a:ext uri="{FF2B5EF4-FFF2-40B4-BE49-F238E27FC236}">
                  <a16:creationId xmlns:a16="http://schemas.microsoft.com/office/drawing/2014/main" id="{DE9649C3-E9B0-A57E-4E51-16D3F9F99DA1}"/>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4" name="Freeform 824">
              <a:extLst>
                <a:ext uri="{FF2B5EF4-FFF2-40B4-BE49-F238E27FC236}">
                  <a16:creationId xmlns:a16="http://schemas.microsoft.com/office/drawing/2014/main" id="{20380BB2-7976-B844-1C91-4C9B74C7CA58}"/>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5" name="Freeform 825">
              <a:extLst>
                <a:ext uri="{FF2B5EF4-FFF2-40B4-BE49-F238E27FC236}">
                  <a16:creationId xmlns:a16="http://schemas.microsoft.com/office/drawing/2014/main" id="{52E3E886-A382-87A2-D0A5-F0944FD8BC93}"/>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6" name="Freeform 826">
              <a:extLst>
                <a:ext uri="{FF2B5EF4-FFF2-40B4-BE49-F238E27FC236}">
                  <a16:creationId xmlns:a16="http://schemas.microsoft.com/office/drawing/2014/main" id="{ECF74969-590C-61A4-B96B-0670E620FAFE}"/>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7" name="Freeform 827">
              <a:extLst>
                <a:ext uri="{FF2B5EF4-FFF2-40B4-BE49-F238E27FC236}">
                  <a16:creationId xmlns:a16="http://schemas.microsoft.com/office/drawing/2014/main" id="{A5CE6DEF-A9B3-15D6-8A10-3EF9444E06B0}"/>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8" name="Freeform 828">
              <a:extLst>
                <a:ext uri="{FF2B5EF4-FFF2-40B4-BE49-F238E27FC236}">
                  <a16:creationId xmlns:a16="http://schemas.microsoft.com/office/drawing/2014/main" id="{9D84FC88-8C3B-D046-1483-020D46BEDB2C}"/>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9" name="Freeform 829">
              <a:extLst>
                <a:ext uri="{FF2B5EF4-FFF2-40B4-BE49-F238E27FC236}">
                  <a16:creationId xmlns:a16="http://schemas.microsoft.com/office/drawing/2014/main" id="{A199FD47-7C2A-A46E-6AE9-07FEF597CB89}"/>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0" name="Freeform 830">
              <a:extLst>
                <a:ext uri="{FF2B5EF4-FFF2-40B4-BE49-F238E27FC236}">
                  <a16:creationId xmlns:a16="http://schemas.microsoft.com/office/drawing/2014/main" id="{24538D4E-55A7-1F01-2E93-B803FC6B93A1}"/>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1" name="Freeform 831">
              <a:extLst>
                <a:ext uri="{FF2B5EF4-FFF2-40B4-BE49-F238E27FC236}">
                  <a16:creationId xmlns:a16="http://schemas.microsoft.com/office/drawing/2014/main" id="{CAD49A77-673C-F13C-53F7-972884E45E57}"/>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grpSp>
      <p:cxnSp>
        <p:nvCxnSpPr>
          <p:cNvPr id="962" name="Straight Arrow Connector 961">
            <a:extLst>
              <a:ext uri="{FF2B5EF4-FFF2-40B4-BE49-F238E27FC236}">
                <a16:creationId xmlns:a16="http://schemas.microsoft.com/office/drawing/2014/main" id="{1F059C63-7F7D-7AD3-4977-E0C1A3FC54B6}"/>
              </a:ext>
              <a:ext uri="{C183D7F6-B498-43B3-948B-1728B52AA6E4}">
                <adec:decorative xmlns:adec="http://schemas.microsoft.com/office/drawing/2017/decorative" val="1"/>
              </a:ext>
            </a:extLst>
          </p:cNvPr>
          <p:cNvCxnSpPr>
            <a:cxnSpLocks/>
          </p:cNvCxnSpPr>
          <p:nvPr userDrawn="1"/>
        </p:nvCxnSpPr>
        <p:spPr>
          <a:xfrm>
            <a:off x="1065212" y="1524000"/>
            <a:ext cx="0" cy="14478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3" name="Straight Arrow Connector 901">
            <a:extLst>
              <a:ext uri="{FF2B5EF4-FFF2-40B4-BE49-F238E27FC236}">
                <a16:creationId xmlns:a16="http://schemas.microsoft.com/office/drawing/2014/main" id="{FC40FA43-7B3A-81D9-51F9-DE16F63979D5}"/>
              </a:ext>
              <a:ext uri="{C183D7F6-B498-43B3-948B-1728B52AA6E4}">
                <adec:decorative xmlns:adec="http://schemas.microsoft.com/office/drawing/2017/decorative" val="1"/>
              </a:ext>
            </a:extLst>
          </p:cNvPr>
          <p:cNvCxnSpPr>
            <a:cxnSpLocks/>
          </p:cNvCxnSpPr>
          <p:nvPr userDrawn="1"/>
        </p:nvCxnSpPr>
        <p:spPr>
          <a:xfrm>
            <a:off x="2932112" y="1447800"/>
            <a:ext cx="0" cy="1074419"/>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4" name="Straight Arrow Connector 901">
            <a:extLst>
              <a:ext uri="{FF2B5EF4-FFF2-40B4-BE49-F238E27FC236}">
                <a16:creationId xmlns:a16="http://schemas.microsoft.com/office/drawing/2014/main" id="{0CA12790-7796-6F97-4554-F90B5D96B0D3}"/>
              </a:ext>
              <a:ext uri="{C183D7F6-B498-43B3-948B-1728B52AA6E4}">
                <adec:decorative xmlns:adec="http://schemas.microsoft.com/office/drawing/2017/decorative" val="1"/>
              </a:ext>
            </a:extLst>
          </p:cNvPr>
          <p:cNvCxnSpPr>
            <a:cxnSpLocks/>
          </p:cNvCxnSpPr>
          <p:nvPr userDrawn="1"/>
        </p:nvCxnSpPr>
        <p:spPr>
          <a:xfrm>
            <a:off x="4520183"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5" name="Straight Arrow Connector 964">
            <a:extLst>
              <a:ext uri="{FF2B5EF4-FFF2-40B4-BE49-F238E27FC236}">
                <a16:creationId xmlns:a16="http://schemas.microsoft.com/office/drawing/2014/main" id="{706CA3D6-9889-25DC-C8AD-C8C40E4DF239}"/>
              </a:ext>
              <a:ext uri="{C183D7F6-B498-43B3-948B-1728B52AA6E4}">
                <adec:decorative xmlns:adec="http://schemas.microsoft.com/office/drawing/2017/decorative" val="1"/>
              </a:ext>
            </a:extLst>
          </p:cNvPr>
          <p:cNvCxnSpPr>
            <a:cxnSpLocks/>
          </p:cNvCxnSpPr>
          <p:nvPr userDrawn="1"/>
        </p:nvCxnSpPr>
        <p:spPr>
          <a:xfrm flipV="1">
            <a:off x="1408111" y="3563221"/>
            <a:ext cx="0" cy="177078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6" name="Straight Arrow Connector 909">
            <a:extLst>
              <a:ext uri="{FF2B5EF4-FFF2-40B4-BE49-F238E27FC236}">
                <a16:creationId xmlns:a16="http://schemas.microsoft.com/office/drawing/2014/main" id="{ABD6B1A5-24B0-4FB3-154F-156852AE2EDB}"/>
              </a:ext>
              <a:ext uri="{C183D7F6-B498-43B3-948B-1728B52AA6E4}">
                <adec:decorative xmlns:adec="http://schemas.microsoft.com/office/drawing/2017/decorative" val="1"/>
              </a:ext>
            </a:extLst>
          </p:cNvPr>
          <p:cNvCxnSpPr>
            <a:cxnSpLocks/>
          </p:cNvCxnSpPr>
          <p:nvPr userDrawn="1"/>
        </p:nvCxnSpPr>
        <p:spPr>
          <a:xfrm flipV="1">
            <a:off x="3808411" y="4292368"/>
            <a:ext cx="0" cy="1041633"/>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7190B3A3-1B87-A636-2634-D63760FF7830}"/>
              </a:ext>
              <a:ext uri="{C183D7F6-B498-43B3-948B-1728B52AA6E4}">
                <adec:decorative xmlns:adec="http://schemas.microsoft.com/office/drawing/2017/decorative" val="1"/>
              </a:ext>
            </a:extLst>
          </p:cNvPr>
          <p:cNvCxnSpPr>
            <a:cxnSpLocks/>
          </p:cNvCxnSpPr>
          <p:nvPr userDrawn="1"/>
        </p:nvCxnSpPr>
        <p:spPr>
          <a:xfrm flipV="1">
            <a:off x="6198948" y="4604860"/>
            <a:ext cx="0" cy="729141"/>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998479C0-D39D-82C0-0756-BD4F8E76DAF3}"/>
              </a:ext>
              <a:ext uri="{C183D7F6-B498-43B3-948B-1728B52AA6E4}">
                <adec:decorative xmlns:adec="http://schemas.microsoft.com/office/drawing/2017/decorative" val="1"/>
              </a:ext>
            </a:extLst>
          </p:cNvPr>
          <p:cNvCxnSpPr>
            <a:cxnSpLocks/>
          </p:cNvCxnSpPr>
          <p:nvPr userDrawn="1"/>
        </p:nvCxnSpPr>
        <p:spPr>
          <a:xfrm>
            <a:off x="6597459"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83" name="Straight Connector 982">
            <a:extLst>
              <a:ext uri="{FF2B5EF4-FFF2-40B4-BE49-F238E27FC236}">
                <a16:creationId xmlns:a16="http://schemas.microsoft.com/office/drawing/2014/main" id="{B17DE922-49EE-0732-7121-106B74D8ADB7}"/>
              </a:ext>
              <a:ext uri="{C183D7F6-B498-43B3-948B-1728B52AA6E4}">
                <adec:decorative xmlns:adec="http://schemas.microsoft.com/office/drawing/2017/decorative" val="1"/>
              </a:ext>
            </a:extLst>
          </p:cNvPr>
          <p:cNvCxnSpPr>
            <a:cxnSpLocks/>
          </p:cNvCxnSpPr>
          <p:nvPr userDrawn="1"/>
        </p:nvCxnSpPr>
        <p:spPr>
          <a:xfrm>
            <a:off x="8151812" y="5486400"/>
            <a:ext cx="2209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4" name="Straight Connector 983">
            <a:extLst>
              <a:ext uri="{FF2B5EF4-FFF2-40B4-BE49-F238E27FC236}">
                <a16:creationId xmlns:a16="http://schemas.microsoft.com/office/drawing/2014/main" id="{32E3C0E9-176D-71E7-66E2-857249B708C3}"/>
              </a:ext>
              <a:ext uri="{C183D7F6-B498-43B3-948B-1728B52AA6E4}">
                <adec:decorative xmlns:adec="http://schemas.microsoft.com/office/drawing/2017/decorative" val="1"/>
              </a:ext>
            </a:extLst>
          </p:cNvPr>
          <p:cNvCxnSpPr>
            <a:cxnSpLocks/>
          </p:cNvCxnSpPr>
          <p:nvPr userDrawn="1"/>
        </p:nvCxnSpPr>
        <p:spPr>
          <a:xfrm>
            <a:off x="8151812" y="6355080"/>
            <a:ext cx="3427572"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75" name="Title 1074">
            <a:extLst>
              <a:ext uri="{FF2B5EF4-FFF2-40B4-BE49-F238E27FC236}">
                <a16:creationId xmlns:a16="http://schemas.microsoft.com/office/drawing/2014/main" id="{BF590676-A5D1-BED9-AB9F-BBEA4ACE873C}"/>
              </a:ext>
            </a:extLst>
          </p:cNvPr>
          <p:cNvSpPr>
            <a:spLocks noGrp="1"/>
          </p:cNvSpPr>
          <p:nvPr>
            <p:ph type="title" hasCustomPrompt="1"/>
          </p:nvPr>
        </p:nvSpPr>
        <p:spPr>
          <a:xfrm>
            <a:off x="8075612" y="4572000"/>
            <a:ext cx="3503770" cy="1981200"/>
          </a:xfrm>
        </p:spPr>
        <p:txBody>
          <a:bodyPr/>
          <a:lstStyle>
            <a:lvl1pPr algn="l">
              <a:lnSpc>
                <a:spcPts val="7000"/>
              </a:lnSpc>
              <a:spcAft>
                <a:spcPts val="0"/>
              </a:spcAft>
              <a:defRPr baseline="0">
                <a:solidFill>
                  <a:schemeClr val="bg1"/>
                </a:solidFill>
              </a:defRPr>
            </a:lvl1pPr>
          </a:lstStyle>
          <a:p>
            <a:r>
              <a:rPr lang="en-US"/>
              <a:t>Add </a:t>
            </a:r>
            <a:br>
              <a:rPr lang="en-US"/>
            </a:br>
            <a:r>
              <a:rPr lang="en-US"/>
              <a:t>title </a:t>
            </a:r>
          </a:p>
        </p:txBody>
      </p:sp>
      <p:sp>
        <p:nvSpPr>
          <p:cNvPr id="1085" name="Text Placeholder 125">
            <a:extLst>
              <a:ext uri="{FF2B5EF4-FFF2-40B4-BE49-F238E27FC236}">
                <a16:creationId xmlns:a16="http://schemas.microsoft.com/office/drawing/2014/main" id="{719CE694-304C-C162-EC0C-40B2E98A0B23}"/>
              </a:ext>
            </a:extLst>
          </p:cNvPr>
          <p:cNvSpPr>
            <a:spLocks noGrp="1"/>
          </p:cNvSpPr>
          <p:nvPr>
            <p:ph type="body" sz="quarter" idx="26" hasCustomPrompt="1"/>
          </p:nvPr>
        </p:nvSpPr>
        <p:spPr>
          <a:xfrm>
            <a:off x="303212" y="601287"/>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78" name="Text Placeholder 125">
            <a:extLst>
              <a:ext uri="{FF2B5EF4-FFF2-40B4-BE49-F238E27FC236}">
                <a16:creationId xmlns:a16="http://schemas.microsoft.com/office/drawing/2014/main" id="{6A8B5432-85C0-4346-5717-03377A891F69}"/>
              </a:ext>
            </a:extLst>
          </p:cNvPr>
          <p:cNvSpPr>
            <a:spLocks noGrp="1"/>
          </p:cNvSpPr>
          <p:nvPr>
            <p:ph type="body" sz="quarter" idx="19" hasCustomPrompt="1"/>
          </p:nvPr>
        </p:nvSpPr>
        <p:spPr>
          <a:xfrm>
            <a:off x="303212" y="1112520"/>
            <a:ext cx="1600200" cy="640080"/>
          </a:xfrm>
          <a:prstGeom prst="roundRect">
            <a:avLst/>
          </a:prstGeom>
          <a:solidFill>
            <a:schemeClr val="bg1"/>
          </a:solidFill>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6" name="Text Placeholder 125">
            <a:extLst>
              <a:ext uri="{FF2B5EF4-FFF2-40B4-BE49-F238E27FC236}">
                <a16:creationId xmlns:a16="http://schemas.microsoft.com/office/drawing/2014/main" id="{D12F8E12-9DD9-3B36-90E6-3F6F5BDD6B85}"/>
              </a:ext>
            </a:extLst>
          </p:cNvPr>
          <p:cNvSpPr>
            <a:spLocks noGrp="1"/>
          </p:cNvSpPr>
          <p:nvPr>
            <p:ph type="body" sz="quarter" idx="27" hasCustomPrompt="1"/>
          </p:nvPr>
        </p:nvSpPr>
        <p:spPr>
          <a:xfrm>
            <a:off x="2114621" y="601287"/>
            <a:ext cx="1600200"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79" name="Text Placeholder 125">
            <a:extLst>
              <a:ext uri="{FF2B5EF4-FFF2-40B4-BE49-F238E27FC236}">
                <a16:creationId xmlns:a16="http://schemas.microsoft.com/office/drawing/2014/main" id="{60C6E4D2-292E-D006-6F55-58BEF7493BCE}"/>
              </a:ext>
            </a:extLst>
          </p:cNvPr>
          <p:cNvSpPr>
            <a:spLocks noGrp="1"/>
          </p:cNvSpPr>
          <p:nvPr>
            <p:ph type="body" sz="quarter" idx="20" hasCustomPrompt="1"/>
          </p:nvPr>
        </p:nvSpPr>
        <p:spPr>
          <a:xfrm>
            <a:off x="2114621" y="1112520"/>
            <a:ext cx="1600200" cy="640080"/>
          </a:xfrm>
          <a:prstGeom prst="roundRect">
            <a:avLst/>
          </a:prstGeom>
          <a:solidFill>
            <a:schemeClr val="bg1"/>
          </a:solidFill>
          <a:ln w="38100">
            <a:solidFill>
              <a:schemeClr val="accent2"/>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7" name="Text Placeholder 125">
            <a:extLst>
              <a:ext uri="{FF2B5EF4-FFF2-40B4-BE49-F238E27FC236}">
                <a16:creationId xmlns:a16="http://schemas.microsoft.com/office/drawing/2014/main" id="{CF3324B5-BA80-BE35-2C57-C3D7145BB1EB}"/>
              </a:ext>
            </a:extLst>
          </p:cNvPr>
          <p:cNvSpPr>
            <a:spLocks noGrp="1"/>
          </p:cNvSpPr>
          <p:nvPr>
            <p:ph type="body" sz="quarter" idx="28" hasCustomPrompt="1"/>
          </p:nvPr>
        </p:nvSpPr>
        <p:spPr>
          <a:xfrm>
            <a:off x="3960812" y="601287"/>
            <a:ext cx="1600200" cy="365760"/>
          </a:xfrm>
          <a:prstGeom prst="roundRect">
            <a:avLst/>
          </a:prstGeom>
          <a:solidFill>
            <a:schemeClr val="accent4"/>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0" name="Text Placeholder 125">
            <a:extLst>
              <a:ext uri="{FF2B5EF4-FFF2-40B4-BE49-F238E27FC236}">
                <a16:creationId xmlns:a16="http://schemas.microsoft.com/office/drawing/2014/main" id="{D93A3B38-AD25-BDE3-6C40-8D1C490A69B0}"/>
              </a:ext>
            </a:extLst>
          </p:cNvPr>
          <p:cNvSpPr>
            <a:spLocks noGrp="1"/>
          </p:cNvSpPr>
          <p:nvPr>
            <p:ph type="body" sz="quarter" idx="21" hasCustomPrompt="1"/>
          </p:nvPr>
        </p:nvSpPr>
        <p:spPr>
          <a:xfrm>
            <a:off x="3960812" y="1108212"/>
            <a:ext cx="1600200" cy="640080"/>
          </a:xfrm>
          <a:prstGeom prst="roundRect">
            <a:avLst/>
          </a:prstGeom>
          <a:solidFill>
            <a:schemeClr val="bg1"/>
          </a:solidFill>
          <a:ln w="38100">
            <a:solidFill>
              <a:schemeClr val="accent4"/>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91" name="Text Placeholder 125">
            <a:extLst>
              <a:ext uri="{FF2B5EF4-FFF2-40B4-BE49-F238E27FC236}">
                <a16:creationId xmlns:a16="http://schemas.microsoft.com/office/drawing/2014/main" id="{0900FC7E-6DAC-496B-5F04-21B6A7E08D17}"/>
              </a:ext>
            </a:extLst>
          </p:cNvPr>
          <p:cNvSpPr>
            <a:spLocks noGrp="1"/>
          </p:cNvSpPr>
          <p:nvPr>
            <p:ph type="body" sz="quarter" idx="32" hasCustomPrompt="1"/>
          </p:nvPr>
        </p:nvSpPr>
        <p:spPr>
          <a:xfrm>
            <a:off x="5797359" y="601287"/>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1" name="Text Placeholder 125">
            <a:extLst>
              <a:ext uri="{FF2B5EF4-FFF2-40B4-BE49-F238E27FC236}">
                <a16:creationId xmlns:a16="http://schemas.microsoft.com/office/drawing/2014/main" id="{47C6F0C4-BAC8-AE1D-54BE-D44170477C31}"/>
              </a:ext>
            </a:extLst>
          </p:cNvPr>
          <p:cNvSpPr>
            <a:spLocks noGrp="1"/>
          </p:cNvSpPr>
          <p:nvPr>
            <p:ph type="body" sz="quarter" idx="22" hasCustomPrompt="1"/>
          </p:nvPr>
        </p:nvSpPr>
        <p:spPr>
          <a:xfrm>
            <a:off x="5797359" y="1108212"/>
            <a:ext cx="1600200" cy="640080"/>
          </a:xfrm>
          <a:prstGeom prst="roundRect">
            <a:avLst/>
          </a:prstGeom>
          <a:solidFill>
            <a:schemeClr val="bg1"/>
          </a:solidFill>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90" name="Text Placeholder 125">
            <a:extLst>
              <a:ext uri="{FF2B5EF4-FFF2-40B4-BE49-F238E27FC236}">
                <a16:creationId xmlns:a16="http://schemas.microsoft.com/office/drawing/2014/main" id="{F75222FA-6401-40EB-FFF9-598AE0EE0C8A}"/>
              </a:ext>
            </a:extLst>
          </p:cNvPr>
          <p:cNvSpPr>
            <a:spLocks noGrp="1"/>
          </p:cNvSpPr>
          <p:nvPr>
            <p:ph type="body" sz="quarter" idx="31" hasCustomPrompt="1"/>
          </p:nvPr>
        </p:nvSpPr>
        <p:spPr>
          <a:xfrm>
            <a:off x="602614" y="5349240"/>
            <a:ext cx="1600200" cy="365760"/>
          </a:xfrm>
          <a:prstGeom prst="roundRect">
            <a:avLst/>
          </a:prstGeom>
          <a:solidFill>
            <a:schemeClr val="accent5">
              <a:lumMod val="75000"/>
            </a:schemeClr>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2" name="Text Placeholder 125">
            <a:extLst>
              <a:ext uri="{FF2B5EF4-FFF2-40B4-BE49-F238E27FC236}">
                <a16:creationId xmlns:a16="http://schemas.microsoft.com/office/drawing/2014/main" id="{6E45A09C-6942-44B4-2027-FCB99A801A2D}"/>
              </a:ext>
            </a:extLst>
          </p:cNvPr>
          <p:cNvSpPr>
            <a:spLocks noGrp="1"/>
          </p:cNvSpPr>
          <p:nvPr>
            <p:ph type="body" sz="quarter" idx="23" hasCustomPrompt="1"/>
          </p:nvPr>
        </p:nvSpPr>
        <p:spPr>
          <a:xfrm>
            <a:off x="609441" y="5851574"/>
            <a:ext cx="1600200" cy="640080"/>
          </a:xfrm>
          <a:prstGeom prst="roundRect">
            <a:avLst/>
          </a:prstGeom>
          <a:ln w="38100">
            <a:solidFill>
              <a:schemeClr val="accent5">
                <a:lumMod val="75000"/>
              </a:schemeClr>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9" name="Text Placeholder 125">
            <a:extLst>
              <a:ext uri="{FF2B5EF4-FFF2-40B4-BE49-F238E27FC236}">
                <a16:creationId xmlns:a16="http://schemas.microsoft.com/office/drawing/2014/main" id="{424BAD16-A74E-1D4A-BE21-60A86BBD3746}"/>
              </a:ext>
            </a:extLst>
          </p:cNvPr>
          <p:cNvSpPr>
            <a:spLocks noGrp="1"/>
          </p:cNvSpPr>
          <p:nvPr>
            <p:ph type="body" sz="quarter" idx="30" hasCustomPrompt="1"/>
          </p:nvPr>
        </p:nvSpPr>
        <p:spPr>
          <a:xfrm>
            <a:off x="3008311" y="5346281"/>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3" name="Text Placeholder 125">
            <a:extLst>
              <a:ext uri="{FF2B5EF4-FFF2-40B4-BE49-F238E27FC236}">
                <a16:creationId xmlns:a16="http://schemas.microsoft.com/office/drawing/2014/main" id="{FB4D2862-D8BE-1359-208C-F50F3CF8731B}"/>
              </a:ext>
            </a:extLst>
          </p:cNvPr>
          <p:cNvSpPr>
            <a:spLocks noGrp="1"/>
          </p:cNvSpPr>
          <p:nvPr>
            <p:ph type="body" sz="quarter" idx="24" hasCustomPrompt="1"/>
          </p:nvPr>
        </p:nvSpPr>
        <p:spPr>
          <a:xfrm>
            <a:off x="3008311" y="5851574"/>
            <a:ext cx="1600200" cy="640080"/>
          </a:xfrm>
          <a:prstGeom prst="roundRect">
            <a:avLst/>
          </a:prstGeom>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8" name="Text Placeholder 125">
            <a:extLst>
              <a:ext uri="{FF2B5EF4-FFF2-40B4-BE49-F238E27FC236}">
                <a16:creationId xmlns:a16="http://schemas.microsoft.com/office/drawing/2014/main" id="{FBEFAC44-0DDF-C30A-CEA5-3BB9F632B9E0}"/>
              </a:ext>
            </a:extLst>
          </p:cNvPr>
          <p:cNvSpPr>
            <a:spLocks noGrp="1"/>
          </p:cNvSpPr>
          <p:nvPr>
            <p:ph type="body" sz="quarter" idx="29" hasCustomPrompt="1"/>
          </p:nvPr>
        </p:nvSpPr>
        <p:spPr>
          <a:xfrm>
            <a:off x="5377243" y="5346281"/>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4" name="Text Placeholder 125">
            <a:extLst>
              <a:ext uri="{FF2B5EF4-FFF2-40B4-BE49-F238E27FC236}">
                <a16:creationId xmlns:a16="http://schemas.microsoft.com/office/drawing/2014/main" id="{4CE84377-71C2-3F6E-3C44-AF5471861577}"/>
              </a:ext>
            </a:extLst>
          </p:cNvPr>
          <p:cNvSpPr>
            <a:spLocks noGrp="1"/>
          </p:cNvSpPr>
          <p:nvPr>
            <p:ph type="body" sz="quarter" idx="25" hasCustomPrompt="1"/>
          </p:nvPr>
        </p:nvSpPr>
        <p:spPr>
          <a:xfrm>
            <a:off x="5377243" y="5851574"/>
            <a:ext cx="1600200" cy="640080"/>
          </a:xfrm>
          <a:prstGeom prst="roundRect">
            <a:avLst/>
          </a:prstGeom>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64051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solidFill>
                  <a:schemeClr val="bg1"/>
                </a:solidFill>
              </a:defRPr>
            </a:lvl1pPr>
          </a:lstStyle>
          <a:p>
            <a:r>
              <a:rPr lang="en-US"/>
              <a:t>add title here</a:t>
            </a:r>
          </a:p>
        </p:txBody>
      </p:sp>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2" y="2057400"/>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7" y="2914621"/>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7" y="3753157"/>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3"/>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7" y="4923226"/>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47070625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solidFill>
                  <a:schemeClr val="bg1"/>
                </a:solidFill>
              </a:defRPr>
            </a:lvl1pPr>
          </a:lstStyle>
          <a:p>
            <a:r>
              <a:rPr lang="en-US"/>
              <a:t>add title here (without bars)</a:t>
            </a:r>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258462793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0" r:id="rId1"/>
    <p:sldLayoutId id="2147483685" r:id="rId2"/>
    <p:sldLayoutId id="2147483691" r:id="rId3"/>
    <p:sldLayoutId id="2147483692" r:id="rId4"/>
    <p:sldLayoutId id="2147483693" r:id="rId5"/>
    <p:sldLayoutId id="2147483694" r:id="rId6"/>
    <p:sldLayoutId id="2147483695" r:id="rId7"/>
    <p:sldLayoutId id="2147483667" r:id="rId8"/>
    <p:sldLayoutId id="2147483669" r:id="rId9"/>
    <p:sldLayoutId id="2147483683" r:id="rId10"/>
    <p:sldLayoutId id="2147483687" r:id="rId11"/>
    <p:sldLayoutId id="2147483688" r:id="rId12"/>
    <p:sldLayoutId id="2147483689" r:id="rId13"/>
    <p:sldLayoutId id="2147483668" r:id="rId14"/>
    <p:sldLayoutId id="2147483684" r:id="rId15"/>
  </p:sldLayoutIdLst>
  <p:hf hdr="0" ftr="0" dt="0"/>
  <p:txStyles>
    <p:titleStyle>
      <a:lvl1pPr algn="ctr" defTabSz="1218987" rtl="0" eaLnBrk="1" latinLnBrk="0" hangingPunct="1">
        <a:lnSpc>
          <a:spcPct val="85000"/>
        </a:lnSpc>
        <a:spcBef>
          <a:spcPts val="0"/>
        </a:spcBef>
        <a:spcAft>
          <a:spcPts val="600"/>
        </a:spcAft>
        <a:buNone/>
        <a:defRPr sz="5400" b="1" i="0" kern="1200" spc="100" baseline="0">
          <a:solidFill>
            <a:schemeClr val="accent4">
              <a:lumMod val="75000"/>
            </a:schemeClr>
          </a:solidFill>
          <a:latin typeface="+mj-lt"/>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chemeClr val="accent3">
              <a:lumMod val="75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75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75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a:p>
        </p:txBody>
      </p:sp>
    </p:spTree>
    <p:extLst>
      <p:ext uri="{BB962C8B-B14F-4D97-AF65-F5344CB8AC3E}">
        <p14:creationId xmlns:p14="http://schemas.microsoft.com/office/powerpoint/2010/main" val="176190585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lvl1pPr algn="ctr" defTabSz="1218987" rtl="0" eaLnBrk="1" latinLnBrk="0" hangingPunct="1">
        <a:lnSpc>
          <a:spcPct val="85000"/>
        </a:lnSpc>
        <a:spcBef>
          <a:spcPts val="0"/>
        </a:spcBef>
        <a:spcAft>
          <a:spcPts val="600"/>
        </a:spcAft>
        <a:buNone/>
        <a:defRPr sz="5400" b="1" i="0" kern="1200" spc="100" baseline="0">
          <a:solidFill>
            <a:schemeClr val="accent4">
              <a:lumMod val="75000"/>
            </a:schemeClr>
          </a:solidFill>
          <a:latin typeface="+mj-lt"/>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chemeClr val="accent3">
              <a:lumMod val="75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75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75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81E3802-DDE7-E4E1-AD90-A386B680B338}"/>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BA102ED7-5777-E7ED-9ACE-26C6BDF4FEC0}"/>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86357897-2452-95BA-1F91-DC91C1F396FA}"/>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276C651E-5C7A-F2DB-966A-E6F6F30B5BB9}"/>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AT"/>
          </a:p>
        </p:txBody>
      </p:sp>
      <p:sp>
        <p:nvSpPr>
          <p:cNvPr id="6" name="Foliennummernplatzhalter 5">
            <a:extLst>
              <a:ext uri="{FF2B5EF4-FFF2-40B4-BE49-F238E27FC236}">
                <a16:creationId xmlns:a16="http://schemas.microsoft.com/office/drawing/2014/main" id="{5DC15542-1483-362F-71E0-F3EA290CB043}"/>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F70EC3-3ABD-4A6D-9000-590C42604620}" type="slidenum">
              <a:rPr lang="de-AT" smtClean="0"/>
              <a:t>‹#›</a:t>
            </a:fld>
            <a:endParaRPr lang="de-AT"/>
          </a:p>
        </p:txBody>
      </p:sp>
    </p:spTree>
    <p:extLst>
      <p:ext uri="{BB962C8B-B14F-4D97-AF65-F5344CB8AC3E}">
        <p14:creationId xmlns:p14="http://schemas.microsoft.com/office/powerpoint/2010/main" val="1984482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F177858-D9B3-8BA9-C470-1778265177BE}"/>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CC4D9554-4C3E-1DC8-6D2E-F3FD7FE97E40}"/>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74F10555-45D1-6DAC-B194-3841DDBADE90}"/>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AD9E800E-C70E-D27A-1649-228EA0DF3509}"/>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AT"/>
          </a:p>
        </p:txBody>
      </p:sp>
      <p:sp>
        <p:nvSpPr>
          <p:cNvPr id="6" name="Foliennummernplatzhalter 5">
            <a:extLst>
              <a:ext uri="{FF2B5EF4-FFF2-40B4-BE49-F238E27FC236}">
                <a16:creationId xmlns:a16="http://schemas.microsoft.com/office/drawing/2014/main" id="{55DAA0BD-7744-3671-ECE8-D2FD31B8CBFC}"/>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B75BD45-3D7D-4F97-8BA4-7CC9123A15B7}" type="slidenum">
              <a:rPr lang="de-AT" smtClean="0"/>
              <a:t>‹#›</a:t>
            </a:fld>
            <a:endParaRPr lang="de-AT"/>
          </a:p>
        </p:txBody>
      </p:sp>
    </p:spTree>
    <p:extLst>
      <p:ext uri="{BB962C8B-B14F-4D97-AF65-F5344CB8AC3E}">
        <p14:creationId xmlns:p14="http://schemas.microsoft.com/office/powerpoint/2010/main" val="307773314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17" r:id="rId12"/>
    <p:sldLayoutId id="2147483716" r:id="rId13"/>
    <p:sldLayoutId id="2147483715" r:id="rId14"/>
    <p:sldLayoutId id="2147483714" r:id="rId15"/>
    <p:sldLayoutId id="2147483709" r:id="rId16"/>
    <p:sldLayoutId id="2147483710" r:id="rId17"/>
    <p:sldLayoutId id="2147483711" r:id="rId18"/>
    <p:sldLayoutId id="2147483712" r:id="rId19"/>
    <p:sldLayoutId id="2147483713" r:id="rId20"/>
    <p:sldLayoutId id="214748369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www.bkg.bund.de/" TargetMode="External"/><Relationship Id="rId2" Type="http://schemas.openxmlformats.org/officeDocument/2006/relationships/hyperlink" Target="https://www.regionalstatistik.de/genesis/online" TargetMode="External"/><Relationship Id="rId1" Type="http://schemas.openxmlformats.org/officeDocument/2006/relationships/slideLayout" Target="../slideLayouts/slideLayout10.xml"/><Relationship Id="rId5" Type="http://schemas.openxmlformats.org/officeDocument/2006/relationships/hyperlink" Target="https://sgx.geodatenzentrum.de/web_public/gdz/datenquellen/Datenquellen_vg_nuts.pdf" TargetMode="External"/><Relationship Id="rId4" Type="http://schemas.openxmlformats.org/officeDocument/2006/relationships/hyperlink" Target="https://www.govdata.de/dl-de/by-2-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6.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4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simon-0006/Data-Science-GESS---Group-Project/tree/main" TargetMode="External"/><Relationship Id="rId3" Type="http://schemas.openxmlformats.org/officeDocument/2006/relationships/hyperlink" Target="https://www2.census.gov/geo/tiger/" TargetMode="External"/><Relationship Id="rId7" Type="http://schemas.openxmlformats.org/officeDocument/2006/relationships/hyperlink" Target="https://usa.ipums.org/usa/" TargetMode="External"/><Relationship Id="rId2" Type="http://schemas.openxmlformats.org/officeDocument/2006/relationships/hyperlink" Target="https://data.census.gov/table?d=ACS+5-Year+Estimates+Data+Profiles" TargetMode="External"/><Relationship Id="rId1" Type="http://schemas.openxmlformats.org/officeDocument/2006/relationships/slideLayout" Target="../slideLayouts/slideLayout10.xml"/><Relationship Id="rId6" Type="http://schemas.openxmlformats.org/officeDocument/2006/relationships/hyperlink" Target="https://www.icpsr.umich.edu/web/DSDR/studies/22626" TargetMode="External"/><Relationship Id="rId5" Type="http://schemas.openxmlformats.org/officeDocument/2006/relationships/hyperlink" Target="https://gdz.bkg.bund.de/index.php/default/digitale-geodaten/verwaltungsgebiete/verwaltungsgebiete-1-250-000-stand-01-01-vg250-01-01.html" TargetMode="External"/><Relationship Id="rId4" Type="http://schemas.openxmlformats.org/officeDocument/2006/relationships/hyperlink" Target="https://www.regionalstatistik.de/genesis/onlin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4/relationships/chartEx" Target="../charts/chartEx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microsoft.com/office/2014/relationships/chartEx" Target="../charts/chartEx4.xm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38" b="438"/>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1" y="2233849"/>
            <a:ext cx="7556120" cy="2771278"/>
          </a:xfrm>
          <a:solidFill>
            <a:schemeClr val="accent5"/>
          </a:solidFill>
        </p:spPr>
        <p:txBody>
          <a:bodyPr/>
          <a:lstStyle/>
          <a:p>
            <a:r>
              <a:rPr lang="en-US"/>
              <a:t>Social Mobility and Education</a:t>
            </a:r>
            <a:endParaRPr lang="de-CH"/>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1078235" y="3844345"/>
            <a:ext cx="3596821" cy="1007738"/>
          </a:xfrm>
        </p:spPr>
        <p:txBody>
          <a:bodyPr>
            <a:normAutofit fontScale="47500" lnSpcReduction="20000"/>
          </a:bodyPr>
          <a:lstStyle/>
          <a:p>
            <a:r>
              <a:rPr lang="de-DE" b="1"/>
              <a:t>Date Science in </a:t>
            </a:r>
            <a:r>
              <a:rPr lang="de-DE" b="1">
                <a:latin typeface="Congenial" panose="02000503040000020004" pitchFamily="2" charset="0"/>
              </a:rPr>
              <a:t>Techno-</a:t>
            </a:r>
            <a:r>
              <a:rPr lang="de-DE" b="1" err="1">
                <a:latin typeface="Congenial" panose="02000503040000020004" pitchFamily="2" charset="0"/>
              </a:rPr>
              <a:t>Socio</a:t>
            </a:r>
            <a:r>
              <a:rPr lang="de-DE" b="1">
                <a:latin typeface="Congenial" panose="02000503040000020004" pitchFamily="2" charset="0"/>
              </a:rPr>
              <a:t>-</a:t>
            </a:r>
            <a:r>
              <a:rPr lang="de-DE" b="1" err="1">
                <a:latin typeface="Congenial" panose="02000503040000020004" pitchFamily="2" charset="0"/>
              </a:rPr>
              <a:t>Economic</a:t>
            </a:r>
            <a:r>
              <a:rPr lang="de-DE" b="1"/>
              <a:t> Systems</a:t>
            </a:r>
          </a:p>
          <a:p>
            <a:r>
              <a:rPr lang="de-DE"/>
              <a:t>19. May 2025</a:t>
            </a:r>
            <a:endParaRPr lang="de-CH"/>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3C32D-0522-85F1-C085-D013CB4BA555}"/>
              </a:ext>
            </a:extLst>
          </p:cNvPr>
          <p:cNvSpPr>
            <a:spLocks noGrp="1"/>
          </p:cNvSpPr>
          <p:nvPr>
            <p:ph type="title"/>
          </p:nvPr>
        </p:nvSpPr>
        <p:spPr/>
        <p:txBody>
          <a:bodyPr/>
          <a:lstStyle/>
          <a:p>
            <a:r>
              <a:rPr lang="de-DE"/>
              <a:t>Data &amp; Model</a:t>
            </a:r>
          </a:p>
        </p:txBody>
      </p:sp>
      <p:sp>
        <p:nvSpPr>
          <p:cNvPr id="3" name="Textplatzhalter 2">
            <a:extLst>
              <a:ext uri="{FF2B5EF4-FFF2-40B4-BE49-F238E27FC236}">
                <a16:creationId xmlns:a16="http://schemas.microsoft.com/office/drawing/2014/main" id="{5E7F205A-3078-64F7-BF17-2D368A11F765}"/>
              </a:ext>
            </a:extLst>
          </p:cNvPr>
          <p:cNvSpPr>
            <a:spLocks noGrp="1"/>
          </p:cNvSpPr>
          <p:nvPr>
            <p:ph type="body" sz="quarter" idx="11"/>
          </p:nvPr>
        </p:nvSpPr>
        <p:spPr>
          <a:xfrm>
            <a:off x="835240" y="2097972"/>
            <a:ext cx="3434293" cy="626195"/>
          </a:xfrm>
        </p:spPr>
        <p:txBody>
          <a:bodyPr vert="horz" lIns="121899" tIns="60949" rIns="121899" bIns="60949" rtlCol="0" anchor="t">
            <a:noAutofit/>
          </a:bodyPr>
          <a:lstStyle/>
          <a:p>
            <a:r>
              <a:rPr lang="de-DE"/>
              <a:t>Data</a:t>
            </a:r>
          </a:p>
        </p:txBody>
      </p:sp>
      <p:sp>
        <p:nvSpPr>
          <p:cNvPr id="4" name="Textplatzhalter 3">
            <a:extLst>
              <a:ext uri="{FF2B5EF4-FFF2-40B4-BE49-F238E27FC236}">
                <a16:creationId xmlns:a16="http://schemas.microsoft.com/office/drawing/2014/main" id="{1B62D4AC-6D93-C7C4-F2C8-5B66C6ED8C6C}"/>
              </a:ext>
            </a:extLst>
          </p:cNvPr>
          <p:cNvSpPr>
            <a:spLocks noGrp="1"/>
          </p:cNvSpPr>
          <p:nvPr>
            <p:ph type="body" sz="quarter" idx="17"/>
          </p:nvPr>
        </p:nvSpPr>
        <p:spPr>
          <a:xfrm>
            <a:off x="836612" y="2732400"/>
            <a:ext cx="3441178" cy="1694398"/>
          </a:xfrm>
        </p:spPr>
        <p:txBody>
          <a:bodyPr vert="horz" lIns="121899" tIns="60949" rIns="121899" bIns="60949" rtlCol="0" anchor="t">
            <a:noAutofit/>
          </a:bodyPr>
          <a:lstStyle/>
          <a:p>
            <a:pPr marL="285750" indent="-285750">
              <a:buFont typeface="Arial" pitchFamily="34" charset="0"/>
              <a:buChar char="•"/>
            </a:pPr>
            <a:r>
              <a:rPr lang="de-DE"/>
              <a:t>U.S. </a:t>
            </a:r>
            <a:r>
              <a:rPr lang="de-DE" err="1"/>
              <a:t>Census</a:t>
            </a:r>
            <a:r>
              <a:rPr lang="de-DE"/>
              <a:t> Bureau:                             </a:t>
            </a:r>
            <a:r>
              <a:rPr lang="de-DE" err="1"/>
              <a:t>America</a:t>
            </a:r>
            <a:r>
              <a:rPr lang="de-DE" sz="1400" b="0">
                <a:latin typeface="+mn-lt"/>
              </a:rPr>
              <a:t> Community Survey: </a:t>
            </a:r>
            <a:r>
              <a:rPr lang="de-DE"/>
              <a:t>                          </a:t>
            </a:r>
            <a:r>
              <a:rPr lang="de-DE" sz="1400" b="0">
                <a:latin typeface="+mn-lt"/>
              </a:rPr>
              <a:t>5-Year </a:t>
            </a:r>
            <a:r>
              <a:rPr lang="de-DE" sz="1400" b="0" err="1">
                <a:latin typeface="+mn-lt"/>
              </a:rPr>
              <a:t>Estimates</a:t>
            </a:r>
            <a:r>
              <a:rPr lang="de-DE" sz="1400" b="0">
                <a:latin typeface="+mn-lt"/>
              </a:rPr>
              <a:t> Data </a:t>
            </a:r>
            <a:r>
              <a:rPr lang="de-DE" sz="1400" b="0" err="1">
                <a:latin typeface="+mn-lt"/>
              </a:rPr>
              <a:t>Profiles</a:t>
            </a:r>
            <a:endParaRPr lang="de-DE" sz="1400" b="0">
              <a:latin typeface="+mn-lt"/>
            </a:endParaRPr>
          </a:p>
          <a:p>
            <a:pPr marL="285750" indent="-285750">
              <a:buChar char="•"/>
            </a:pPr>
            <a:r>
              <a:rPr lang="de-DE"/>
              <a:t>U.S. </a:t>
            </a:r>
            <a:r>
              <a:rPr lang="de-DE" err="1"/>
              <a:t>Census</a:t>
            </a:r>
            <a:r>
              <a:rPr lang="de-DE"/>
              <a:t> Bureau: Tiger </a:t>
            </a:r>
            <a:r>
              <a:rPr lang="de-DE" err="1"/>
              <a:t>Shapefile</a:t>
            </a:r>
            <a:endParaRPr lang="de-DE"/>
          </a:p>
          <a:p>
            <a:pPr marL="285750" indent="-285750">
              <a:buChar char="•"/>
            </a:pPr>
            <a:r>
              <a:rPr lang="de-DE" err="1"/>
              <a:t>Tables</a:t>
            </a:r>
            <a:r>
              <a:rPr lang="de-DE"/>
              <a:t>: 14 * 5 = 70</a:t>
            </a:r>
          </a:p>
          <a:p>
            <a:pPr marL="285750" indent="-285750">
              <a:buChar char="•"/>
            </a:pPr>
            <a:r>
              <a:rPr lang="de-DE" err="1"/>
              <a:t>Timeframe</a:t>
            </a:r>
            <a:r>
              <a:rPr lang="de-DE"/>
              <a:t>: 2010-2023</a:t>
            </a:r>
            <a:endParaRPr lang="en-US"/>
          </a:p>
          <a:p>
            <a:pPr marL="285750" indent="-285750">
              <a:buChar char="•"/>
            </a:pPr>
            <a:r>
              <a:rPr lang="de-DE"/>
              <a:t>Geographic </a:t>
            </a:r>
            <a:r>
              <a:rPr lang="de-DE" err="1"/>
              <a:t>Scope</a:t>
            </a:r>
            <a:r>
              <a:rPr lang="de-DE"/>
              <a:t>: </a:t>
            </a:r>
            <a:r>
              <a:rPr lang="de-DE">
                <a:solidFill>
                  <a:srgbClr val="43546A"/>
                </a:solidFill>
                <a:latin typeface="Arial"/>
              </a:rPr>
              <a:t>                            </a:t>
            </a:r>
            <a:r>
              <a:rPr lang="de-DE" err="1">
                <a:solidFill>
                  <a:srgbClr val="43546A"/>
                </a:solidFill>
                <a:latin typeface="Arial"/>
              </a:rPr>
              <a:t>Continious</a:t>
            </a:r>
            <a:r>
              <a:rPr lang="de-DE">
                <a:solidFill>
                  <a:srgbClr val="43546A"/>
                </a:solidFill>
                <a:latin typeface="Arial"/>
              </a:rPr>
              <a:t> Mainland</a:t>
            </a:r>
            <a:r>
              <a:rPr lang="de-DE" b="0">
                <a:solidFill>
                  <a:srgbClr val="43546A"/>
                </a:solidFill>
                <a:latin typeface="+mn-lt"/>
              </a:rPr>
              <a:t> U.S.</a:t>
            </a:r>
            <a:r>
              <a:rPr lang="de-DE">
                <a:solidFill>
                  <a:srgbClr val="43546A"/>
                </a:solidFill>
                <a:latin typeface="Arial"/>
              </a:rPr>
              <a:t> </a:t>
            </a:r>
            <a:r>
              <a:rPr lang="de-DE" err="1">
                <a:solidFill>
                  <a:srgbClr val="43546A"/>
                </a:solidFill>
                <a:latin typeface="Arial"/>
              </a:rPr>
              <a:t>Counties</a:t>
            </a:r>
            <a:endParaRPr lang="en-US">
              <a:solidFill>
                <a:srgbClr val="43546A"/>
              </a:solidFill>
              <a:latin typeface="Arial"/>
            </a:endParaRPr>
          </a:p>
        </p:txBody>
      </p:sp>
      <p:sp>
        <p:nvSpPr>
          <p:cNvPr id="27" name="Textplatzhalter 2">
            <a:extLst>
              <a:ext uri="{FF2B5EF4-FFF2-40B4-BE49-F238E27FC236}">
                <a16:creationId xmlns:a16="http://schemas.microsoft.com/office/drawing/2014/main" id="{92397E02-B7E2-2D56-AC81-7234F6B94361}"/>
              </a:ext>
            </a:extLst>
          </p:cNvPr>
          <p:cNvSpPr txBox="1">
            <a:spLocks/>
          </p:cNvSpPr>
          <p:nvPr/>
        </p:nvSpPr>
        <p:spPr>
          <a:xfrm>
            <a:off x="847167" y="4799370"/>
            <a:ext cx="3434293" cy="626195"/>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de-DE"/>
              <a:t>Model</a:t>
            </a:r>
          </a:p>
        </p:txBody>
      </p:sp>
      <p:sp>
        <p:nvSpPr>
          <p:cNvPr id="29" name="Textplatzhalter 3">
            <a:extLst>
              <a:ext uri="{FF2B5EF4-FFF2-40B4-BE49-F238E27FC236}">
                <a16:creationId xmlns:a16="http://schemas.microsoft.com/office/drawing/2014/main" id="{B37E442A-9A90-6FDD-112E-C370DCD7E46A}"/>
              </a:ext>
            </a:extLst>
          </p:cNvPr>
          <p:cNvSpPr txBox="1">
            <a:spLocks/>
          </p:cNvSpPr>
          <p:nvPr/>
        </p:nvSpPr>
        <p:spPr>
          <a:xfrm>
            <a:off x="837733" y="5422999"/>
            <a:ext cx="3430372" cy="1694398"/>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85750" indent="-285750">
              <a:buFont typeface="Arial" pitchFamily="34" charset="0"/>
              <a:buChar char="•"/>
            </a:pPr>
            <a:r>
              <a:rPr lang="de-DE"/>
              <a:t>LSTM-</a:t>
            </a:r>
            <a:r>
              <a:rPr lang="de-DE" err="1"/>
              <a:t>based</a:t>
            </a:r>
            <a:r>
              <a:rPr lang="de-DE"/>
              <a:t> Model</a:t>
            </a:r>
          </a:p>
          <a:p>
            <a:pPr marL="285750" indent="-285750">
              <a:buFont typeface="Arial" pitchFamily="34" charset="0"/>
              <a:buChar char="•"/>
            </a:pPr>
            <a:r>
              <a:rPr lang="de-DE"/>
              <a:t>High Total Feature Dropout</a:t>
            </a:r>
          </a:p>
          <a:p>
            <a:pPr marL="285750" indent="-285750">
              <a:buFont typeface="Arial" pitchFamily="34" charset="0"/>
              <a:buChar char="•"/>
            </a:pPr>
            <a:r>
              <a:rPr lang="de-DE"/>
              <a:t>73 Features</a:t>
            </a:r>
          </a:p>
          <a:p>
            <a:pPr marL="285750" indent="-285750">
              <a:buFont typeface="Arial" pitchFamily="34" charset="0"/>
              <a:buChar char="•"/>
            </a:pPr>
            <a:r>
              <a:rPr lang="de-DE"/>
              <a:t>3 Year </a:t>
            </a:r>
            <a:r>
              <a:rPr lang="de-DE" err="1"/>
              <a:t>Context</a:t>
            </a:r>
            <a:r>
              <a:rPr lang="de-DE"/>
              <a:t> </a:t>
            </a:r>
            <a:r>
              <a:rPr lang="de-DE" err="1"/>
              <a:t>Window</a:t>
            </a:r>
          </a:p>
          <a:p>
            <a:pPr marL="285750" indent="-285750">
              <a:buFont typeface="Arial" pitchFamily="34" charset="0"/>
              <a:buChar char="•"/>
            </a:pPr>
            <a:endParaRPr lang="de-DE"/>
          </a:p>
        </p:txBody>
      </p:sp>
      <p:pic>
        <p:nvPicPr>
          <p:cNvPr id="5" name="Grafik 4" descr="Ein Bild, das Text, Screenshot, Schrift, Reihe enthält.&#10;&#10;KI-generierte Inhalte können fehlerhaft sein.">
            <a:extLst>
              <a:ext uri="{FF2B5EF4-FFF2-40B4-BE49-F238E27FC236}">
                <a16:creationId xmlns:a16="http://schemas.microsoft.com/office/drawing/2014/main" id="{F50D61A4-215F-EFB1-4B51-D5159B01B549}"/>
              </a:ext>
            </a:extLst>
          </p:cNvPr>
          <p:cNvPicPr>
            <a:picLocks noChangeAspect="1"/>
          </p:cNvPicPr>
          <p:nvPr/>
        </p:nvPicPr>
        <p:blipFill>
          <a:blip r:embed="rId2"/>
          <a:stretch>
            <a:fillRect/>
          </a:stretch>
        </p:blipFill>
        <p:spPr>
          <a:xfrm>
            <a:off x="5130147" y="1730357"/>
            <a:ext cx="7063160" cy="1695393"/>
          </a:xfrm>
          <a:prstGeom prst="rect">
            <a:avLst/>
          </a:prstGeom>
        </p:spPr>
      </p:pic>
      <p:pic>
        <p:nvPicPr>
          <p:cNvPr id="6" name="Grafik 5" descr="Ein Bild, das Text, Diagramm, Karte enthält.&#10;&#10;KI-generierte Inhalte können fehlerhaft sein.">
            <a:extLst>
              <a:ext uri="{FF2B5EF4-FFF2-40B4-BE49-F238E27FC236}">
                <a16:creationId xmlns:a16="http://schemas.microsoft.com/office/drawing/2014/main" id="{0F2BF540-B73C-4906-B390-57F47399518E}"/>
              </a:ext>
            </a:extLst>
          </p:cNvPr>
          <p:cNvPicPr>
            <a:picLocks noChangeAspect="1"/>
          </p:cNvPicPr>
          <p:nvPr/>
        </p:nvPicPr>
        <p:blipFill>
          <a:blip r:embed="rId3"/>
          <a:stretch>
            <a:fillRect/>
          </a:stretch>
        </p:blipFill>
        <p:spPr>
          <a:xfrm>
            <a:off x="5130583" y="3425309"/>
            <a:ext cx="7063160" cy="3435794"/>
          </a:xfrm>
          <a:prstGeom prst="rect">
            <a:avLst/>
          </a:prstGeom>
        </p:spPr>
      </p:pic>
    </p:spTree>
    <p:extLst>
      <p:ext uri="{BB962C8B-B14F-4D97-AF65-F5344CB8AC3E}">
        <p14:creationId xmlns:p14="http://schemas.microsoft.com/office/powerpoint/2010/main" val="1677607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1C17FF-991E-F8BC-3CEA-BE7717445EAB}"/>
              </a:ext>
            </a:extLst>
          </p:cNvPr>
          <p:cNvSpPr>
            <a:spLocks noGrp="1"/>
          </p:cNvSpPr>
          <p:nvPr>
            <p:ph type="title"/>
          </p:nvPr>
        </p:nvSpPr>
        <p:spPr/>
        <p:txBody>
          <a:bodyPr/>
          <a:lstStyle/>
          <a:p>
            <a:r>
              <a:rPr lang="de-DE"/>
              <a:t>Model  Quality</a:t>
            </a:r>
          </a:p>
        </p:txBody>
      </p:sp>
      <p:pic>
        <p:nvPicPr>
          <p:cNvPr id="4" name="Grafik 3" descr="Ein Bild, das Text, Screenshot, Schrift, Diagramm enthält.&#10;&#10;KI-generierte Inhalte können fehlerhaft sein.">
            <a:extLst>
              <a:ext uri="{FF2B5EF4-FFF2-40B4-BE49-F238E27FC236}">
                <a16:creationId xmlns:a16="http://schemas.microsoft.com/office/drawing/2014/main" id="{83417660-2DA8-EEDC-D784-3FCF444912DB}"/>
              </a:ext>
            </a:extLst>
          </p:cNvPr>
          <p:cNvPicPr>
            <a:picLocks noChangeAspect="1"/>
          </p:cNvPicPr>
          <p:nvPr/>
        </p:nvPicPr>
        <p:blipFill>
          <a:blip r:embed="rId3"/>
          <a:stretch>
            <a:fillRect/>
          </a:stretch>
        </p:blipFill>
        <p:spPr>
          <a:xfrm>
            <a:off x="-6515" y="1735306"/>
            <a:ext cx="2270120" cy="5122506"/>
          </a:xfrm>
          <a:prstGeom prst="rect">
            <a:avLst/>
          </a:prstGeom>
        </p:spPr>
      </p:pic>
      <p:pic>
        <p:nvPicPr>
          <p:cNvPr id="5" name="Grafik 4" descr="Ein Bild, das Karte, Text, Diagramm enthält.&#10;&#10;KI-generierte Inhalte können fehlerhaft sein.">
            <a:extLst>
              <a:ext uri="{FF2B5EF4-FFF2-40B4-BE49-F238E27FC236}">
                <a16:creationId xmlns:a16="http://schemas.microsoft.com/office/drawing/2014/main" id="{9FB3CCE8-B2A6-39A7-B84F-54C4A063E140}"/>
              </a:ext>
            </a:extLst>
          </p:cNvPr>
          <p:cNvPicPr>
            <a:picLocks noChangeAspect="1"/>
          </p:cNvPicPr>
          <p:nvPr/>
        </p:nvPicPr>
        <p:blipFill>
          <a:blip r:embed="rId4"/>
          <a:stretch>
            <a:fillRect/>
          </a:stretch>
        </p:blipFill>
        <p:spPr>
          <a:xfrm>
            <a:off x="2255570" y="1735887"/>
            <a:ext cx="9939224" cy="5121776"/>
          </a:xfrm>
          <a:prstGeom prst="rect">
            <a:avLst/>
          </a:prstGeom>
        </p:spPr>
      </p:pic>
    </p:spTree>
    <p:extLst>
      <p:ext uri="{BB962C8B-B14F-4D97-AF65-F5344CB8AC3E}">
        <p14:creationId xmlns:p14="http://schemas.microsoft.com/office/powerpoint/2010/main" val="1115967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4E263-B4EA-972E-599F-20711E7F802E}"/>
              </a:ext>
            </a:extLst>
          </p:cNvPr>
          <p:cNvSpPr>
            <a:spLocks noGrp="1"/>
          </p:cNvSpPr>
          <p:nvPr>
            <p:ph type="title"/>
          </p:nvPr>
        </p:nvSpPr>
        <p:spPr/>
        <p:txBody>
          <a:bodyPr/>
          <a:lstStyle/>
          <a:p>
            <a:r>
              <a:rPr lang="de-DE" err="1"/>
              <a:t>Prediction</a:t>
            </a:r>
          </a:p>
        </p:txBody>
      </p:sp>
      <p:pic>
        <p:nvPicPr>
          <p:cNvPr id="11" name="Grafik 10" descr="Ein Bild, das Text, Screenshot, Diagramm, Schrift enthält.&#10;&#10;KI-generierte Inhalte können fehlerhaft sein.">
            <a:extLst>
              <a:ext uri="{FF2B5EF4-FFF2-40B4-BE49-F238E27FC236}">
                <a16:creationId xmlns:a16="http://schemas.microsoft.com/office/drawing/2014/main" id="{AF963467-CC90-B625-0240-40BB12A330C0}"/>
              </a:ext>
            </a:extLst>
          </p:cNvPr>
          <p:cNvPicPr>
            <a:picLocks noChangeAspect="1"/>
          </p:cNvPicPr>
          <p:nvPr/>
        </p:nvPicPr>
        <p:blipFill>
          <a:blip r:embed="rId2"/>
          <a:stretch>
            <a:fillRect/>
          </a:stretch>
        </p:blipFill>
        <p:spPr>
          <a:xfrm>
            <a:off x="-3320" y="1698537"/>
            <a:ext cx="6996273" cy="5159463"/>
          </a:xfrm>
          <a:prstGeom prst="rect">
            <a:avLst/>
          </a:prstGeom>
        </p:spPr>
      </p:pic>
      <p:pic>
        <p:nvPicPr>
          <p:cNvPr id="14" name="Grafik 13" descr="Ein Bild, das Text, Diagramm, Karte enthält.&#10;&#10;KI-generierte Inhalte können fehlerhaft sein.">
            <a:extLst>
              <a:ext uri="{FF2B5EF4-FFF2-40B4-BE49-F238E27FC236}">
                <a16:creationId xmlns:a16="http://schemas.microsoft.com/office/drawing/2014/main" id="{71C1C289-8425-DE5E-9097-38C2EFCC3C9A}"/>
              </a:ext>
            </a:extLst>
          </p:cNvPr>
          <p:cNvPicPr>
            <a:picLocks noChangeAspect="1"/>
          </p:cNvPicPr>
          <p:nvPr/>
        </p:nvPicPr>
        <p:blipFill>
          <a:blip r:embed="rId3"/>
          <a:stretch>
            <a:fillRect/>
          </a:stretch>
        </p:blipFill>
        <p:spPr>
          <a:xfrm>
            <a:off x="6987219" y="1701042"/>
            <a:ext cx="5204129" cy="2586223"/>
          </a:xfrm>
          <a:prstGeom prst="rect">
            <a:avLst/>
          </a:prstGeom>
        </p:spPr>
      </p:pic>
      <p:pic>
        <p:nvPicPr>
          <p:cNvPr id="15" name="Grafik 14" descr="Ein Bild, das Text, Diagramm, Karte enthält.&#10;&#10;KI-generierte Inhalte können fehlerhaft sein.">
            <a:extLst>
              <a:ext uri="{FF2B5EF4-FFF2-40B4-BE49-F238E27FC236}">
                <a16:creationId xmlns:a16="http://schemas.microsoft.com/office/drawing/2014/main" id="{F1D3E189-850B-8CA3-796B-FB4EC83B3B82}"/>
              </a:ext>
            </a:extLst>
          </p:cNvPr>
          <p:cNvPicPr>
            <a:picLocks noChangeAspect="1"/>
          </p:cNvPicPr>
          <p:nvPr/>
        </p:nvPicPr>
        <p:blipFill>
          <a:blip r:embed="rId4"/>
          <a:stretch>
            <a:fillRect/>
          </a:stretch>
        </p:blipFill>
        <p:spPr>
          <a:xfrm>
            <a:off x="6990749" y="4280109"/>
            <a:ext cx="5197215" cy="2573453"/>
          </a:xfrm>
          <a:prstGeom prst="rect">
            <a:avLst/>
          </a:prstGeom>
        </p:spPr>
      </p:pic>
    </p:spTree>
    <p:extLst>
      <p:ext uri="{BB962C8B-B14F-4D97-AF65-F5344CB8AC3E}">
        <p14:creationId xmlns:p14="http://schemas.microsoft.com/office/powerpoint/2010/main" val="2910886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BBC05E-8009-7788-CCF8-3DDD6CD7EB28}"/>
              </a:ext>
            </a:extLst>
          </p:cNvPr>
          <p:cNvSpPr>
            <a:spLocks noGrp="1"/>
          </p:cNvSpPr>
          <p:nvPr>
            <p:ph type="title"/>
          </p:nvPr>
        </p:nvSpPr>
        <p:spPr/>
        <p:txBody>
          <a:bodyPr/>
          <a:lstStyle/>
          <a:p>
            <a:r>
              <a:rPr lang="de-DE" err="1"/>
              <a:t>Sensitivity</a:t>
            </a:r>
            <a:r>
              <a:rPr lang="de-DE"/>
              <a:t> Analysis</a:t>
            </a:r>
          </a:p>
        </p:txBody>
      </p:sp>
      <p:pic>
        <p:nvPicPr>
          <p:cNvPr id="19" name="Grafik 18" descr="Ein Bild, das Text, Screenshot, Reihe, Diagramm enthält.&#10;&#10;KI-generierte Inhalte können fehlerhaft sein.">
            <a:extLst>
              <a:ext uri="{FF2B5EF4-FFF2-40B4-BE49-F238E27FC236}">
                <a16:creationId xmlns:a16="http://schemas.microsoft.com/office/drawing/2014/main" id="{43F275C6-FF24-9A8F-E2CE-A387A04AF4A4}"/>
              </a:ext>
            </a:extLst>
          </p:cNvPr>
          <p:cNvPicPr>
            <a:picLocks noChangeAspect="1"/>
          </p:cNvPicPr>
          <p:nvPr/>
        </p:nvPicPr>
        <p:blipFill>
          <a:blip r:embed="rId3"/>
          <a:stretch>
            <a:fillRect/>
          </a:stretch>
        </p:blipFill>
        <p:spPr>
          <a:xfrm>
            <a:off x="0" y="1707011"/>
            <a:ext cx="6087021" cy="2560762"/>
          </a:xfrm>
          <a:prstGeom prst="rect">
            <a:avLst/>
          </a:prstGeom>
        </p:spPr>
      </p:pic>
      <p:pic>
        <p:nvPicPr>
          <p:cNvPr id="21" name="Grafik 20" descr="Ein Bild, das Text, Screenshot, Diagramm, Reihe enthält.&#10;&#10;KI-generierte Inhalte können fehlerhaft sein.">
            <a:extLst>
              <a:ext uri="{FF2B5EF4-FFF2-40B4-BE49-F238E27FC236}">
                <a16:creationId xmlns:a16="http://schemas.microsoft.com/office/drawing/2014/main" id="{3A6ECBE7-79EB-2109-194B-9341F8961B34}"/>
              </a:ext>
            </a:extLst>
          </p:cNvPr>
          <p:cNvPicPr>
            <a:picLocks noChangeAspect="1"/>
          </p:cNvPicPr>
          <p:nvPr/>
        </p:nvPicPr>
        <p:blipFill>
          <a:blip r:embed="rId4"/>
          <a:stretch>
            <a:fillRect/>
          </a:stretch>
        </p:blipFill>
        <p:spPr>
          <a:xfrm>
            <a:off x="-12749" y="4259971"/>
            <a:ext cx="6099784" cy="2595760"/>
          </a:xfrm>
          <a:prstGeom prst="rect">
            <a:avLst/>
          </a:prstGeom>
        </p:spPr>
      </p:pic>
      <p:pic>
        <p:nvPicPr>
          <p:cNvPr id="22" name="Grafik 21" descr="Ein Bild, das Text, Screenshot, Diagramm, Reihe enthält.&#10;&#10;KI-generierte Inhalte können fehlerhaft sein.">
            <a:extLst>
              <a:ext uri="{FF2B5EF4-FFF2-40B4-BE49-F238E27FC236}">
                <a16:creationId xmlns:a16="http://schemas.microsoft.com/office/drawing/2014/main" id="{905961B0-44F1-3D9D-6178-A273F21BA15A}"/>
              </a:ext>
            </a:extLst>
          </p:cNvPr>
          <p:cNvPicPr>
            <a:picLocks noChangeAspect="1"/>
          </p:cNvPicPr>
          <p:nvPr/>
        </p:nvPicPr>
        <p:blipFill>
          <a:blip r:embed="rId5"/>
          <a:stretch>
            <a:fillRect/>
          </a:stretch>
        </p:blipFill>
        <p:spPr>
          <a:xfrm>
            <a:off x="6093900" y="1708668"/>
            <a:ext cx="6099784" cy="2608531"/>
          </a:xfrm>
          <a:prstGeom prst="rect">
            <a:avLst/>
          </a:prstGeom>
        </p:spPr>
      </p:pic>
      <p:pic>
        <p:nvPicPr>
          <p:cNvPr id="23" name="Grafik 22" descr="Ein Bild, das Text, Screenshot, Diagramm, Reihe enthält.&#10;&#10;KI-generierte Inhalte können fehlerhaft sein.">
            <a:extLst>
              <a:ext uri="{FF2B5EF4-FFF2-40B4-BE49-F238E27FC236}">
                <a16:creationId xmlns:a16="http://schemas.microsoft.com/office/drawing/2014/main" id="{8F2ABD56-9C8D-A7C9-59F5-8D695F14CCA0}"/>
              </a:ext>
            </a:extLst>
          </p:cNvPr>
          <p:cNvPicPr>
            <a:picLocks noChangeAspect="1"/>
          </p:cNvPicPr>
          <p:nvPr/>
        </p:nvPicPr>
        <p:blipFill>
          <a:blip r:embed="rId6"/>
          <a:stretch>
            <a:fillRect/>
          </a:stretch>
        </p:blipFill>
        <p:spPr>
          <a:xfrm>
            <a:off x="6088015" y="4250173"/>
            <a:ext cx="6112548" cy="2608531"/>
          </a:xfrm>
          <a:prstGeom prst="rect">
            <a:avLst/>
          </a:prstGeom>
        </p:spPr>
      </p:pic>
    </p:spTree>
    <p:extLst>
      <p:ext uri="{BB962C8B-B14F-4D97-AF65-F5344CB8AC3E}">
        <p14:creationId xmlns:p14="http://schemas.microsoft.com/office/powerpoint/2010/main" val="1171815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31A6-85E2-D909-2443-D69F778606A5}"/>
              </a:ext>
            </a:extLst>
          </p:cNvPr>
          <p:cNvSpPr>
            <a:spLocks noGrp="1"/>
          </p:cNvSpPr>
          <p:nvPr>
            <p:ph type="title"/>
          </p:nvPr>
        </p:nvSpPr>
        <p:spPr/>
        <p:txBody>
          <a:bodyPr/>
          <a:lstStyle/>
          <a:p>
            <a:r>
              <a:rPr lang="en-US"/>
              <a:t>Germany - Resources </a:t>
            </a:r>
          </a:p>
        </p:txBody>
      </p:sp>
      <p:sp>
        <p:nvSpPr>
          <p:cNvPr id="3" name="Text Placeholder 2">
            <a:extLst>
              <a:ext uri="{FF2B5EF4-FFF2-40B4-BE49-F238E27FC236}">
                <a16:creationId xmlns:a16="http://schemas.microsoft.com/office/drawing/2014/main" id="{AAD07F8B-9EE5-4616-93F7-AF02DE2BB4FB}"/>
              </a:ext>
            </a:extLst>
          </p:cNvPr>
          <p:cNvSpPr>
            <a:spLocks noGrp="1"/>
          </p:cNvSpPr>
          <p:nvPr>
            <p:ph type="body" sz="quarter" idx="11"/>
          </p:nvPr>
        </p:nvSpPr>
        <p:spPr>
          <a:xfrm>
            <a:off x="737942" y="2336896"/>
            <a:ext cx="3963772" cy="626195"/>
          </a:xfrm>
        </p:spPr>
        <p:txBody>
          <a:bodyPr vert="horz" lIns="121899" tIns="60949" rIns="121899" bIns="60949" rtlCol="0" anchor="t">
            <a:noAutofit/>
          </a:bodyPr>
          <a:lstStyle/>
          <a:p>
            <a:r>
              <a:rPr lang="en-US">
                <a:solidFill>
                  <a:srgbClr val="43546A"/>
                </a:solidFill>
              </a:rPr>
              <a:t>Dataset</a:t>
            </a:r>
            <a:endParaRPr lang="en-US"/>
          </a:p>
        </p:txBody>
      </p:sp>
      <p:sp>
        <p:nvSpPr>
          <p:cNvPr id="4" name="Text Placeholder 3">
            <a:extLst>
              <a:ext uri="{FF2B5EF4-FFF2-40B4-BE49-F238E27FC236}">
                <a16:creationId xmlns:a16="http://schemas.microsoft.com/office/drawing/2014/main" id="{7998C3C1-2E70-646C-2D88-2E9E68EC1E62}"/>
              </a:ext>
            </a:extLst>
          </p:cNvPr>
          <p:cNvSpPr>
            <a:spLocks noGrp="1"/>
          </p:cNvSpPr>
          <p:nvPr>
            <p:ph type="body" sz="quarter" idx="17"/>
          </p:nvPr>
        </p:nvSpPr>
        <p:spPr>
          <a:xfrm>
            <a:off x="739314" y="2815554"/>
            <a:ext cx="3480089" cy="1155694"/>
          </a:xfrm>
        </p:spPr>
        <p:txBody>
          <a:bodyPr vert="horz" lIns="121899" tIns="60949" rIns="121899" bIns="60949" rtlCol="0" anchor="t">
            <a:noAutofit/>
          </a:bodyPr>
          <a:lstStyle/>
          <a:p>
            <a:pPr marL="285750" indent="-285750">
              <a:buChar char="•"/>
            </a:pPr>
            <a:r>
              <a:rPr lang="en-US"/>
              <a:t>Aggregated data: no individuals information</a:t>
            </a:r>
          </a:p>
          <a:p>
            <a:pPr marL="285750" indent="-285750">
              <a:buChar char="•"/>
            </a:pPr>
            <a:r>
              <a:rPr lang="en-US"/>
              <a:t>County level: 390 / 476 </a:t>
            </a:r>
            <a:r>
              <a:rPr lang="en-US" err="1"/>
              <a:t>Landeskreise</a:t>
            </a:r>
            <a:endParaRPr lang="en-US"/>
          </a:p>
          <a:p>
            <a:pPr marL="285750" indent="-285750">
              <a:buChar char="•"/>
            </a:pPr>
            <a:r>
              <a:rPr lang="en-US"/>
              <a:t>Time span: 10 years </a:t>
            </a:r>
            <a:endParaRPr lang="en-US">
              <a:solidFill>
                <a:schemeClr val="accent3">
                  <a:lumMod val="60000"/>
                  <a:lumOff val="40000"/>
                </a:schemeClr>
              </a:solidFill>
            </a:endParaRPr>
          </a:p>
          <a:p>
            <a:pPr marL="285750" indent="-285750">
              <a:buChar char="•"/>
            </a:pPr>
            <a:r>
              <a:rPr lang="en-US"/>
              <a:t>Total samples: 3900</a:t>
            </a:r>
          </a:p>
          <a:p>
            <a:pPr marL="285750" indent="-285750">
              <a:buChar char="•"/>
            </a:pPr>
            <a:endParaRPr lang="en-US"/>
          </a:p>
        </p:txBody>
      </p:sp>
      <p:sp>
        <p:nvSpPr>
          <p:cNvPr id="5" name="Text Placeholder 4">
            <a:extLst>
              <a:ext uri="{FF2B5EF4-FFF2-40B4-BE49-F238E27FC236}">
                <a16:creationId xmlns:a16="http://schemas.microsoft.com/office/drawing/2014/main" id="{DFAAC2C6-9C5B-27B0-E066-A1D222EE076D}"/>
              </a:ext>
            </a:extLst>
          </p:cNvPr>
          <p:cNvSpPr>
            <a:spLocks noGrp="1"/>
          </p:cNvSpPr>
          <p:nvPr>
            <p:ph type="body" sz="quarter" idx="18"/>
          </p:nvPr>
        </p:nvSpPr>
        <p:spPr>
          <a:xfrm>
            <a:off x="6202135" y="2334293"/>
            <a:ext cx="3963772" cy="626195"/>
          </a:xfrm>
        </p:spPr>
        <p:txBody>
          <a:bodyPr vert="horz" lIns="121899" tIns="60949" rIns="121899" bIns="60949" rtlCol="0" anchor="t">
            <a:noAutofit/>
          </a:bodyPr>
          <a:lstStyle/>
          <a:p>
            <a:r>
              <a:rPr lang="en-US"/>
              <a:t>Methods</a:t>
            </a:r>
          </a:p>
        </p:txBody>
      </p:sp>
      <p:sp>
        <p:nvSpPr>
          <p:cNvPr id="6" name="Text Placeholder 5">
            <a:extLst>
              <a:ext uri="{FF2B5EF4-FFF2-40B4-BE49-F238E27FC236}">
                <a16:creationId xmlns:a16="http://schemas.microsoft.com/office/drawing/2014/main" id="{5E5C3E4A-1718-0622-7212-2D58A1F489DF}"/>
              </a:ext>
            </a:extLst>
          </p:cNvPr>
          <p:cNvSpPr>
            <a:spLocks noGrp="1"/>
          </p:cNvSpPr>
          <p:nvPr>
            <p:ph type="body" sz="quarter" idx="19"/>
          </p:nvPr>
        </p:nvSpPr>
        <p:spPr>
          <a:xfrm>
            <a:off x="6203507" y="2811389"/>
            <a:ext cx="4919853" cy="3980096"/>
          </a:xfrm>
        </p:spPr>
        <p:txBody>
          <a:bodyPr vert="horz" lIns="121899" tIns="60949" rIns="121899" bIns="60949" rtlCol="0" anchor="t">
            <a:noAutofit/>
          </a:bodyPr>
          <a:lstStyle/>
          <a:p>
            <a:r>
              <a:rPr lang="en-US"/>
              <a:t>Models</a:t>
            </a:r>
          </a:p>
          <a:p>
            <a:pPr marL="285750" indent="-285750">
              <a:buChar char="•"/>
            </a:pPr>
            <a:r>
              <a:rPr lang="en-US"/>
              <a:t>Random Forest (RF) classification of income classes</a:t>
            </a:r>
          </a:p>
          <a:p>
            <a:pPr marL="285750" indent="-285750">
              <a:buChar char="•"/>
            </a:pPr>
            <a:r>
              <a:rPr lang="en-US"/>
              <a:t>Multiple linear regression (MLR)</a:t>
            </a:r>
          </a:p>
          <a:p>
            <a:pPr marL="285750" indent="-285750">
              <a:buChar char="•"/>
            </a:pPr>
            <a:endParaRPr lang="en-US"/>
          </a:p>
          <a:p>
            <a:r>
              <a:rPr lang="en-US"/>
              <a:t>Train (80%)  and Test (20 %) splits:</a:t>
            </a:r>
          </a:p>
          <a:p>
            <a:pPr marL="285750" indent="-285750">
              <a:buChar char="•"/>
            </a:pPr>
            <a:r>
              <a:rPr lang="en-US"/>
              <a:t>Split randomly with 30 different seeds</a:t>
            </a:r>
          </a:p>
          <a:p>
            <a:pPr marL="285750" indent="-285750">
              <a:buChar char="•"/>
            </a:pPr>
            <a:r>
              <a:rPr lang="en-US"/>
              <a:t>Mean and standard deviation estimation</a:t>
            </a:r>
          </a:p>
          <a:p>
            <a:endParaRPr lang="en-US"/>
          </a:p>
          <a:p>
            <a:r>
              <a:rPr lang="en-US"/>
              <a:t>Feature Importance:</a:t>
            </a:r>
          </a:p>
          <a:p>
            <a:pPr marL="285750" indent="-285750">
              <a:buChar char="•"/>
            </a:pPr>
            <a:r>
              <a:rPr lang="en-US"/>
              <a:t>Random forest: Permutation feature importance (rank)</a:t>
            </a:r>
          </a:p>
          <a:p>
            <a:pPr marL="285750" indent="-285750">
              <a:buChar char="•"/>
            </a:pPr>
            <a:r>
              <a:rPr lang="en-US"/>
              <a:t>MLR: Fitted coefficients</a:t>
            </a:r>
          </a:p>
          <a:p>
            <a:endParaRPr lang="en-US"/>
          </a:p>
          <a:p>
            <a:endParaRPr lang="en-US"/>
          </a:p>
          <a:p>
            <a:endParaRPr lang="en-US"/>
          </a:p>
        </p:txBody>
      </p:sp>
      <p:sp>
        <p:nvSpPr>
          <p:cNvPr id="8" name="TextBox 7">
            <a:extLst>
              <a:ext uri="{FF2B5EF4-FFF2-40B4-BE49-F238E27FC236}">
                <a16:creationId xmlns:a16="http://schemas.microsoft.com/office/drawing/2014/main" id="{3ED432BC-7E85-A5A3-8157-CD91855139C4}"/>
              </a:ext>
            </a:extLst>
          </p:cNvPr>
          <p:cNvSpPr txBox="1"/>
          <p:nvPr/>
        </p:nvSpPr>
        <p:spPr>
          <a:xfrm>
            <a:off x="609747" y="5501149"/>
            <a:ext cx="5485243" cy="9900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811"/>
              </a:lnSpc>
            </a:pPr>
            <a:r>
              <a:rPr lang="en-US" sz="1100" baseline="-25000">
                <a:solidFill>
                  <a:srgbClr val="000000"/>
                </a:solidFill>
                <a:ea typeface="+mn-lt"/>
                <a:cs typeface="+mn-lt"/>
              </a:rPr>
              <a:t>Data and shapefile sources:</a:t>
            </a:r>
          </a:p>
          <a:p>
            <a:pPr>
              <a:lnSpc>
                <a:spcPts val="1811"/>
              </a:lnSpc>
            </a:pPr>
            <a:r>
              <a:rPr lang="en-US" sz="1100" baseline="-25000">
                <a:solidFill>
                  <a:srgbClr val="000000"/>
                </a:solidFill>
                <a:ea typeface="+mn-lt"/>
                <a:cs typeface="+mn-lt"/>
              </a:rPr>
              <a:t>© </a:t>
            </a:r>
            <a:r>
              <a:rPr lang="en-US" sz="1100" baseline="-25000" err="1">
                <a:solidFill>
                  <a:srgbClr val="000000"/>
                </a:solidFill>
                <a:ea typeface="+mn-lt"/>
                <a:cs typeface="+mn-lt"/>
              </a:rPr>
              <a:t>Statistisches</a:t>
            </a:r>
            <a:r>
              <a:rPr lang="en-US" sz="1100" baseline="-25000">
                <a:solidFill>
                  <a:srgbClr val="000000"/>
                </a:solidFill>
                <a:ea typeface="+mn-lt"/>
                <a:cs typeface="+mn-lt"/>
              </a:rPr>
              <a:t> </a:t>
            </a:r>
            <a:r>
              <a:rPr lang="en-US" sz="1100" baseline="-25000" err="1">
                <a:solidFill>
                  <a:srgbClr val="000000"/>
                </a:solidFill>
                <a:ea typeface="+mn-lt"/>
                <a:cs typeface="+mn-lt"/>
              </a:rPr>
              <a:t>Bundesamt</a:t>
            </a:r>
            <a:r>
              <a:rPr lang="en-US" sz="1100" baseline="-25000">
                <a:solidFill>
                  <a:srgbClr val="000000"/>
                </a:solidFill>
                <a:ea typeface="+mn-lt"/>
                <a:cs typeface="+mn-lt"/>
              </a:rPr>
              <a:t> (Destatis), </a:t>
            </a:r>
            <a:r>
              <a:rPr lang="en-US" sz="1100" i="1" baseline="-25000">
                <a:solidFill>
                  <a:srgbClr val="000000"/>
                </a:solidFill>
                <a:ea typeface="+mn-lt"/>
                <a:cs typeface="+mn-lt"/>
              </a:rPr>
              <a:t>GENESIS-Online</a:t>
            </a:r>
            <a:r>
              <a:rPr lang="en-US" sz="1100" baseline="-25000">
                <a:solidFill>
                  <a:srgbClr val="000000"/>
                </a:solidFill>
                <a:ea typeface="+mn-lt"/>
                <a:cs typeface="+mn-lt"/>
              </a:rPr>
              <a:t>, </a:t>
            </a:r>
            <a:r>
              <a:rPr lang="en-US" sz="1100" baseline="-25000">
                <a:solidFill>
                  <a:srgbClr val="000000"/>
                </a:solidFill>
                <a:ea typeface="+mn-lt"/>
                <a:cs typeface="+mn-lt"/>
                <a:hlinkClick r:id="rId2"/>
              </a:rPr>
              <a:t>https://www.regionalstatistik.de/genesis/online</a:t>
            </a:r>
            <a:r>
              <a:rPr lang="en-US" sz="1100" baseline="-25000">
                <a:solidFill>
                  <a:srgbClr val="000000"/>
                </a:solidFill>
                <a:ea typeface="+mn-lt"/>
                <a:cs typeface="+mn-lt"/>
              </a:rPr>
              <a:t>, accessed on: </a:t>
            </a:r>
            <a:r>
              <a:rPr lang="en-US" sz="1100" i="1" baseline="-25000">
                <a:solidFill>
                  <a:srgbClr val="000000"/>
                </a:solidFill>
                <a:ea typeface="+mn-lt"/>
                <a:cs typeface="+mn-lt"/>
              </a:rPr>
              <a:t>[2025]</a:t>
            </a:r>
            <a:endParaRPr lang="en-US" sz="1100">
              <a:solidFill>
                <a:srgbClr val="000000"/>
              </a:solidFill>
              <a:cs typeface="Arial"/>
            </a:endParaRPr>
          </a:p>
          <a:p>
            <a:pPr>
              <a:lnSpc>
                <a:spcPts val="1811"/>
              </a:lnSpc>
            </a:pPr>
            <a:r>
              <a:rPr lang="en-US" sz="1100" baseline="-25000">
                <a:solidFill>
                  <a:srgbClr val="000000"/>
                </a:solidFill>
                <a:ea typeface="+mn-lt"/>
                <a:cs typeface="+mn-lt"/>
              </a:rPr>
              <a:t>© </a:t>
            </a:r>
            <a:r>
              <a:rPr lang="en-US" sz="1100" b="1" baseline="-25000">
                <a:solidFill>
                  <a:srgbClr val="0077DD"/>
                </a:solidFill>
                <a:ea typeface="+mn-lt"/>
                <a:cs typeface="+mn-lt"/>
                <a:hlinkClick r:id="rId3">
                  <a:extLst>
                    <a:ext uri="{A12FA001-AC4F-418D-AE19-62706E023703}">
                      <ahyp:hlinkClr xmlns:ahyp="http://schemas.microsoft.com/office/drawing/2018/hyperlinkcolor" val="tx"/>
                    </a:ext>
                  </a:extLst>
                </a:hlinkClick>
              </a:rPr>
              <a:t>BKG</a:t>
            </a:r>
            <a:r>
              <a:rPr lang="en-US" sz="1100" baseline="-25000">
                <a:solidFill>
                  <a:srgbClr val="000000"/>
                </a:solidFill>
                <a:ea typeface="+mn-lt"/>
                <a:cs typeface="+mn-lt"/>
              </a:rPr>
              <a:t> (2025) </a:t>
            </a:r>
            <a:r>
              <a:rPr lang="en-US" sz="1100" baseline="-25000">
                <a:solidFill>
                  <a:srgbClr val="0077DD"/>
                </a:solidFill>
                <a:ea typeface="+mn-lt"/>
                <a:cs typeface="+mn-lt"/>
                <a:hlinkClick r:id="rId4">
                  <a:extLst>
                    <a:ext uri="{A12FA001-AC4F-418D-AE19-62706E023703}">
                      <ahyp:hlinkClr xmlns:ahyp="http://schemas.microsoft.com/office/drawing/2018/hyperlinkcolor" val="tx"/>
                    </a:ext>
                  </a:extLst>
                </a:hlinkClick>
              </a:rPr>
              <a:t>dl-de/by-2-0</a:t>
            </a:r>
            <a:r>
              <a:rPr lang="en-US" sz="1100" baseline="-25000">
                <a:solidFill>
                  <a:srgbClr val="000000"/>
                </a:solidFill>
                <a:ea typeface="+mn-lt"/>
                <a:cs typeface="+mn-lt"/>
              </a:rPr>
              <a:t>, </a:t>
            </a:r>
            <a:r>
              <a:rPr lang="en-US" sz="1100" baseline="-25000" err="1">
                <a:solidFill>
                  <a:srgbClr val="000000"/>
                </a:solidFill>
                <a:ea typeface="+mn-lt"/>
                <a:cs typeface="+mn-lt"/>
              </a:rPr>
              <a:t>Datenquellen</a:t>
            </a:r>
            <a:r>
              <a:rPr lang="en-US" sz="1100" baseline="-25000">
                <a:solidFill>
                  <a:srgbClr val="000000"/>
                </a:solidFill>
                <a:ea typeface="+mn-lt"/>
                <a:cs typeface="+mn-lt"/>
              </a:rPr>
              <a:t>: </a:t>
            </a:r>
            <a:r>
              <a:rPr lang="en-US" sz="1100" baseline="-25000">
                <a:solidFill>
                  <a:srgbClr val="0077DD"/>
                </a:solidFill>
                <a:ea typeface="+mn-lt"/>
                <a:cs typeface="+mn-lt"/>
                <a:hlinkClick r:id="rId5">
                  <a:extLst>
                    <a:ext uri="{A12FA001-AC4F-418D-AE19-62706E023703}">
                      <ahyp:hlinkClr xmlns:ahyp="http://schemas.microsoft.com/office/drawing/2018/hyperlinkcolor" val="tx"/>
                    </a:ext>
                  </a:extLst>
                </a:hlinkClick>
              </a:rPr>
              <a:t>https://sgx.geodatenzentrum.de/web_public/gdz/datenquellen/Datenquellen_vg_nuts.pdf</a:t>
            </a:r>
            <a:endParaRPr lang="en-US" sz="1100">
              <a:solidFill>
                <a:srgbClr val="0077DD"/>
              </a:solidFill>
              <a:cs typeface="Arial"/>
            </a:endParaRPr>
          </a:p>
        </p:txBody>
      </p:sp>
      <p:sp>
        <p:nvSpPr>
          <p:cNvPr id="7" name="Right Brace 6">
            <a:extLst>
              <a:ext uri="{FF2B5EF4-FFF2-40B4-BE49-F238E27FC236}">
                <a16:creationId xmlns:a16="http://schemas.microsoft.com/office/drawing/2014/main" id="{76983BC2-2634-11F4-AE32-9E7B68EAE7D4}"/>
              </a:ext>
            </a:extLst>
          </p:cNvPr>
          <p:cNvSpPr/>
          <p:nvPr/>
        </p:nvSpPr>
        <p:spPr>
          <a:xfrm>
            <a:off x="4127758" y="3323380"/>
            <a:ext cx="168042" cy="397785"/>
          </a:xfrm>
          <a:prstGeom prst="rightBrac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5B8D33B-DC4B-F2FC-E3FA-F2E91A757C2D}"/>
              </a:ext>
            </a:extLst>
          </p:cNvPr>
          <p:cNvSpPr txBox="1"/>
          <p:nvPr/>
        </p:nvSpPr>
        <p:spPr>
          <a:xfrm>
            <a:off x="4298238" y="3253494"/>
            <a:ext cx="1345643" cy="537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8397B1"/>
                </a:solidFill>
                <a:cs typeface="Arial"/>
              </a:rPr>
              <a:t>limitation due to data quality</a:t>
            </a:r>
            <a:endParaRPr lang="en-US"/>
          </a:p>
        </p:txBody>
      </p:sp>
    </p:spTree>
    <p:extLst>
      <p:ext uri="{BB962C8B-B14F-4D97-AF65-F5344CB8AC3E}">
        <p14:creationId xmlns:p14="http://schemas.microsoft.com/office/powerpoint/2010/main" val="3121049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92961-6860-38B1-52A0-F7D3E43D3689}"/>
              </a:ext>
            </a:extLst>
          </p:cNvPr>
          <p:cNvSpPr>
            <a:spLocks noGrp="1"/>
          </p:cNvSpPr>
          <p:nvPr>
            <p:ph type="title"/>
          </p:nvPr>
        </p:nvSpPr>
        <p:spPr/>
        <p:txBody>
          <a:bodyPr/>
          <a:lstStyle/>
          <a:p>
            <a:r>
              <a:rPr lang="en-US">
                <a:solidFill>
                  <a:srgbClr val="FFFFFF"/>
                </a:solidFill>
              </a:rPr>
              <a:t>Income Categories</a:t>
            </a:r>
          </a:p>
        </p:txBody>
      </p:sp>
      <p:sp>
        <p:nvSpPr>
          <p:cNvPr id="4" name="Text Placeholder 3">
            <a:extLst>
              <a:ext uri="{FF2B5EF4-FFF2-40B4-BE49-F238E27FC236}">
                <a16:creationId xmlns:a16="http://schemas.microsoft.com/office/drawing/2014/main" id="{2B08FCDC-98A9-8B34-7A79-B8081730ABA9}"/>
              </a:ext>
            </a:extLst>
          </p:cNvPr>
          <p:cNvSpPr>
            <a:spLocks noGrp="1"/>
          </p:cNvSpPr>
          <p:nvPr>
            <p:ph type="body" sz="quarter" idx="17"/>
          </p:nvPr>
        </p:nvSpPr>
        <p:spPr>
          <a:xfrm>
            <a:off x="755945" y="2106590"/>
            <a:ext cx="6367010" cy="582069"/>
          </a:xfrm>
        </p:spPr>
        <p:txBody>
          <a:bodyPr vert="horz" lIns="121899" tIns="60949" rIns="121899" bIns="60949" rtlCol="0" anchor="t">
            <a:noAutofit/>
          </a:bodyPr>
          <a:lstStyle/>
          <a:p>
            <a:r>
              <a:rPr lang="en-US">
                <a:latin typeface="Arial"/>
              </a:rPr>
              <a:t>Category 0:  &lt; 5</a:t>
            </a:r>
            <a:r>
              <a:rPr lang="en-US" baseline="30000">
                <a:latin typeface="Arial"/>
              </a:rPr>
              <a:t>th</a:t>
            </a:r>
            <a:r>
              <a:rPr lang="en-US">
                <a:latin typeface="Arial"/>
              </a:rPr>
              <a:t> percentile </a:t>
            </a:r>
          </a:p>
          <a:p>
            <a:r>
              <a:rPr lang="en-US">
                <a:latin typeface="Arial"/>
              </a:rPr>
              <a:t>Category 1:  5</a:t>
            </a:r>
            <a:r>
              <a:rPr lang="en-US" baseline="30000">
                <a:latin typeface="Arial"/>
              </a:rPr>
              <a:t>th</a:t>
            </a:r>
            <a:r>
              <a:rPr lang="en-US">
                <a:latin typeface="Arial"/>
              </a:rPr>
              <a:t> - 50</a:t>
            </a:r>
            <a:r>
              <a:rPr lang="en-US" baseline="30000">
                <a:latin typeface="Arial"/>
              </a:rPr>
              <a:t>th</a:t>
            </a:r>
            <a:r>
              <a:rPr lang="en-US">
                <a:latin typeface="Arial"/>
              </a:rPr>
              <a:t> percentile</a:t>
            </a:r>
          </a:p>
        </p:txBody>
      </p:sp>
      <p:pic>
        <p:nvPicPr>
          <p:cNvPr id="5" name="Picture 4" descr="A map of germany with different colored states&#10;&#10;AI-generated content may be incorrect.">
            <a:extLst>
              <a:ext uri="{FF2B5EF4-FFF2-40B4-BE49-F238E27FC236}">
                <a16:creationId xmlns:a16="http://schemas.microsoft.com/office/drawing/2014/main" id="{7F262548-A022-7755-50B0-AD17052BE252}"/>
              </a:ext>
            </a:extLst>
          </p:cNvPr>
          <p:cNvPicPr>
            <a:picLocks noChangeAspect="1"/>
          </p:cNvPicPr>
          <p:nvPr/>
        </p:nvPicPr>
        <p:blipFill>
          <a:blip r:embed="rId2"/>
          <a:stretch>
            <a:fillRect/>
          </a:stretch>
        </p:blipFill>
        <p:spPr>
          <a:xfrm>
            <a:off x="8330676" y="1716712"/>
            <a:ext cx="3859970" cy="5141287"/>
          </a:xfrm>
          <a:prstGeom prst="rect">
            <a:avLst/>
          </a:prstGeom>
        </p:spPr>
      </p:pic>
      <p:sp>
        <p:nvSpPr>
          <p:cNvPr id="8" name="Text Placeholder 3">
            <a:extLst>
              <a:ext uri="{FF2B5EF4-FFF2-40B4-BE49-F238E27FC236}">
                <a16:creationId xmlns:a16="http://schemas.microsoft.com/office/drawing/2014/main" id="{202E61C9-F493-EBDA-9B28-7E2EC131529B}"/>
              </a:ext>
            </a:extLst>
          </p:cNvPr>
          <p:cNvSpPr txBox="1">
            <a:spLocks/>
          </p:cNvSpPr>
          <p:nvPr/>
        </p:nvSpPr>
        <p:spPr>
          <a:xfrm>
            <a:off x="3938871" y="2106590"/>
            <a:ext cx="6128187" cy="582069"/>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Category 2:  50</a:t>
            </a:r>
            <a:r>
              <a:rPr lang="en-US" baseline="30000"/>
              <a:t>th</a:t>
            </a:r>
            <a:r>
              <a:rPr lang="en-US"/>
              <a:t> - 95</a:t>
            </a:r>
            <a:r>
              <a:rPr lang="en-US" baseline="30000"/>
              <a:t>th</a:t>
            </a:r>
            <a:r>
              <a:rPr lang="en-US"/>
              <a:t> percentile</a:t>
            </a:r>
          </a:p>
          <a:p>
            <a:r>
              <a:rPr lang="en-US"/>
              <a:t>Category 3:  &gt;95</a:t>
            </a:r>
            <a:r>
              <a:rPr lang="en-US" baseline="30000"/>
              <a:t>th</a:t>
            </a:r>
            <a:r>
              <a:rPr lang="en-US"/>
              <a:t> percentile</a:t>
            </a:r>
          </a:p>
        </p:txBody>
      </p:sp>
      <p:pic>
        <p:nvPicPr>
          <p:cNvPr id="6" name="Picture 5" descr="A graph of income distribution&#10;&#10;AI-generated content may be incorrect.">
            <a:extLst>
              <a:ext uri="{FF2B5EF4-FFF2-40B4-BE49-F238E27FC236}">
                <a16:creationId xmlns:a16="http://schemas.microsoft.com/office/drawing/2014/main" id="{D6000B49-9185-052E-1EC6-349809184196}"/>
              </a:ext>
            </a:extLst>
          </p:cNvPr>
          <p:cNvPicPr>
            <a:picLocks noChangeAspect="1"/>
          </p:cNvPicPr>
          <p:nvPr/>
        </p:nvPicPr>
        <p:blipFill>
          <a:blip r:embed="rId3"/>
          <a:srcRect t="8046" r="-114" b="-164"/>
          <a:stretch/>
        </p:blipFill>
        <p:spPr>
          <a:xfrm>
            <a:off x="155883" y="2679714"/>
            <a:ext cx="8183190" cy="3451048"/>
          </a:xfrm>
          <a:prstGeom prst="rect">
            <a:avLst/>
          </a:prstGeom>
        </p:spPr>
      </p:pic>
    </p:spTree>
    <p:extLst>
      <p:ext uri="{BB962C8B-B14F-4D97-AF65-F5344CB8AC3E}">
        <p14:creationId xmlns:p14="http://schemas.microsoft.com/office/powerpoint/2010/main" val="3877723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9C50-BFF6-CC07-D77F-C29C2EBF165E}"/>
              </a:ext>
            </a:extLst>
          </p:cNvPr>
          <p:cNvSpPr>
            <a:spLocks noGrp="1"/>
          </p:cNvSpPr>
          <p:nvPr>
            <p:ph type="title"/>
          </p:nvPr>
        </p:nvSpPr>
        <p:spPr/>
        <p:txBody>
          <a:bodyPr/>
          <a:lstStyle/>
          <a:p>
            <a:r>
              <a:rPr lang="en-US"/>
              <a:t>Classification</a:t>
            </a:r>
          </a:p>
        </p:txBody>
      </p:sp>
      <p:sp>
        <p:nvSpPr>
          <p:cNvPr id="3" name="Text Placeholder 2">
            <a:extLst>
              <a:ext uri="{FF2B5EF4-FFF2-40B4-BE49-F238E27FC236}">
                <a16:creationId xmlns:a16="http://schemas.microsoft.com/office/drawing/2014/main" id="{15AD7F16-EC0E-C50E-DE99-AD3C0FFC2670}"/>
              </a:ext>
            </a:extLst>
          </p:cNvPr>
          <p:cNvSpPr>
            <a:spLocks noGrp="1"/>
          </p:cNvSpPr>
          <p:nvPr>
            <p:ph type="body" sz="quarter" idx="11"/>
          </p:nvPr>
        </p:nvSpPr>
        <p:spPr/>
        <p:txBody>
          <a:bodyPr vert="horz" lIns="121899" tIns="60949" rIns="121899" bIns="60949" rtlCol="0" anchor="t">
            <a:noAutofit/>
          </a:bodyPr>
          <a:lstStyle/>
          <a:p>
            <a:r>
              <a:rPr lang="en-US"/>
              <a:t>Random Forest </a:t>
            </a:r>
          </a:p>
        </p:txBody>
      </p:sp>
      <p:sp>
        <p:nvSpPr>
          <p:cNvPr id="4" name="Text Placeholder 3">
            <a:extLst>
              <a:ext uri="{FF2B5EF4-FFF2-40B4-BE49-F238E27FC236}">
                <a16:creationId xmlns:a16="http://schemas.microsoft.com/office/drawing/2014/main" id="{3848187E-B419-DC49-C6BA-3F93299458AA}"/>
              </a:ext>
            </a:extLst>
          </p:cNvPr>
          <p:cNvSpPr>
            <a:spLocks noGrp="1"/>
          </p:cNvSpPr>
          <p:nvPr>
            <p:ph type="body" sz="quarter" idx="17"/>
          </p:nvPr>
        </p:nvSpPr>
        <p:spPr>
          <a:xfrm>
            <a:off x="836612" y="2840019"/>
            <a:ext cx="5258556" cy="2629057"/>
          </a:xfrm>
        </p:spPr>
        <p:txBody>
          <a:bodyPr vert="horz" lIns="121899" tIns="60949" rIns="121899" bIns="60949" rtlCol="0" anchor="t">
            <a:noAutofit/>
          </a:bodyPr>
          <a:lstStyle/>
          <a:p>
            <a:endParaRPr lang="en-US" sz="1600">
              <a:solidFill>
                <a:srgbClr val="43546A"/>
              </a:solidFill>
              <a:ea typeface="+mn-lt"/>
              <a:cs typeface="+mn-lt"/>
            </a:endParaRPr>
          </a:p>
          <a:p>
            <a:r>
              <a:rPr lang="en-US" sz="1600">
                <a:solidFill>
                  <a:srgbClr val="43546A"/>
                </a:solidFill>
                <a:ea typeface="+mn-lt"/>
                <a:cs typeface="+mn-lt"/>
              </a:rPr>
              <a:t>Overfitting</a:t>
            </a:r>
          </a:p>
          <a:p>
            <a:endParaRPr lang="en-US" sz="1600">
              <a:solidFill>
                <a:srgbClr val="43546A"/>
              </a:solidFill>
              <a:ea typeface="+mn-lt"/>
              <a:cs typeface="+mn-lt"/>
            </a:endParaRPr>
          </a:p>
          <a:p>
            <a:pPr marL="285750" indent="-285750">
              <a:buChar char="•"/>
            </a:pPr>
            <a:r>
              <a:rPr lang="en-US" sz="1600">
                <a:solidFill>
                  <a:srgbClr val="43546A"/>
                </a:solidFill>
                <a:ea typeface="+mn-lt"/>
                <a:cs typeface="+mn-lt"/>
              </a:rPr>
              <a:t>Mean test accuracy: </a:t>
            </a:r>
            <a:r>
              <a:rPr lang="en-US" sz="1600" b="1">
                <a:solidFill>
                  <a:srgbClr val="43546A"/>
                </a:solidFill>
                <a:ea typeface="+mn-lt"/>
                <a:cs typeface="+mn-lt"/>
              </a:rPr>
              <a:t>0.897 ± 0.018 </a:t>
            </a:r>
            <a:endParaRPr lang="en-US" sz="1600" b="1"/>
          </a:p>
          <a:p>
            <a:pPr marL="285750" indent="-285750">
              <a:buChar char="•"/>
            </a:pPr>
            <a:r>
              <a:rPr lang="en-US" sz="1600">
                <a:solidFill>
                  <a:srgbClr val="43546A"/>
                </a:solidFill>
                <a:ea typeface="+mn-lt"/>
                <a:cs typeface="+mn-lt"/>
              </a:rPr>
              <a:t>Mean train accuracy: 1 ± 0</a:t>
            </a:r>
          </a:p>
          <a:p>
            <a:endParaRPr lang="en-US" sz="1600"/>
          </a:p>
        </p:txBody>
      </p:sp>
      <p:pic>
        <p:nvPicPr>
          <p:cNvPr id="6" name="Picture 5">
            <a:extLst>
              <a:ext uri="{FF2B5EF4-FFF2-40B4-BE49-F238E27FC236}">
                <a16:creationId xmlns:a16="http://schemas.microsoft.com/office/drawing/2014/main" id="{CEBCDF05-00B2-CD9E-082D-68A855A86317}"/>
              </a:ext>
            </a:extLst>
          </p:cNvPr>
          <p:cNvPicPr>
            <a:picLocks noChangeAspect="1"/>
          </p:cNvPicPr>
          <p:nvPr/>
        </p:nvPicPr>
        <p:blipFill>
          <a:blip r:embed="rId2"/>
          <a:stretch>
            <a:fillRect/>
          </a:stretch>
        </p:blipFill>
        <p:spPr>
          <a:xfrm>
            <a:off x="6319506" y="1787198"/>
            <a:ext cx="5340842" cy="4902978"/>
          </a:xfrm>
          <a:prstGeom prst="rect">
            <a:avLst/>
          </a:prstGeom>
        </p:spPr>
      </p:pic>
    </p:spTree>
    <p:extLst>
      <p:ext uri="{BB962C8B-B14F-4D97-AF65-F5344CB8AC3E}">
        <p14:creationId xmlns:p14="http://schemas.microsoft.com/office/powerpoint/2010/main" val="3941507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F14F0-0DDB-C863-8297-311B0FE7565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DC7FCC-D1D3-2699-ACD6-DC23DC96AB83}"/>
              </a:ext>
            </a:extLst>
          </p:cNvPr>
          <p:cNvPicPr>
            <a:picLocks noChangeAspect="1"/>
          </p:cNvPicPr>
          <p:nvPr/>
        </p:nvPicPr>
        <p:blipFill>
          <a:blip r:embed="rId2"/>
          <a:stretch>
            <a:fillRect/>
          </a:stretch>
        </p:blipFill>
        <p:spPr>
          <a:xfrm>
            <a:off x="6317087" y="1789018"/>
            <a:ext cx="5337933" cy="4901678"/>
          </a:xfrm>
          <a:prstGeom prst="rect">
            <a:avLst/>
          </a:prstGeom>
        </p:spPr>
      </p:pic>
      <p:sp>
        <p:nvSpPr>
          <p:cNvPr id="2" name="Title 1">
            <a:extLst>
              <a:ext uri="{FF2B5EF4-FFF2-40B4-BE49-F238E27FC236}">
                <a16:creationId xmlns:a16="http://schemas.microsoft.com/office/drawing/2014/main" id="{B3025CEE-46F1-6CFA-B17D-EF28D4221E40}"/>
              </a:ext>
            </a:extLst>
          </p:cNvPr>
          <p:cNvSpPr>
            <a:spLocks noGrp="1"/>
          </p:cNvSpPr>
          <p:nvPr>
            <p:ph type="title"/>
          </p:nvPr>
        </p:nvSpPr>
        <p:spPr/>
        <p:txBody>
          <a:bodyPr/>
          <a:lstStyle/>
          <a:p>
            <a:r>
              <a:rPr lang="en-US"/>
              <a:t>Classification</a:t>
            </a:r>
          </a:p>
        </p:txBody>
      </p:sp>
      <p:sp>
        <p:nvSpPr>
          <p:cNvPr id="3" name="Text Placeholder 2">
            <a:extLst>
              <a:ext uri="{FF2B5EF4-FFF2-40B4-BE49-F238E27FC236}">
                <a16:creationId xmlns:a16="http://schemas.microsoft.com/office/drawing/2014/main" id="{4DCDCCC3-7D42-1AB8-8EB8-A7801206FA91}"/>
              </a:ext>
            </a:extLst>
          </p:cNvPr>
          <p:cNvSpPr>
            <a:spLocks noGrp="1"/>
          </p:cNvSpPr>
          <p:nvPr>
            <p:ph type="body" sz="quarter" idx="11"/>
          </p:nvPr>
        </p:nvSpPr>
        <p:spPr/>
        <p:txBody>
          <a:bodyPr vert="horz" lIns="121899" tIns="60949" rIns="121899" bIns="60949" rtlCol="0" anchor="t">
            <a:noAutofit/>
          </a:bodyPr>
          <a:lstStyle/>
          <a:p>
            <a:r>
              <a:rPr lang="en-US"/>
              <a:t>Random Forest </a:t>
            </a:r>
          </a:p>
        </p:txBody>
      </p:sp>
      <p:sp>
        <p:nvSpPr>
          <p:cNvPr id="4" name="Text Placeholder 3">
            <a:extLst>
              <a:ext uri="{FF2B5EF4-FFF2-40B4-BE49-F238E27FC236}">
                <a16:creationId xmlns:a16="http://schemas.microsoft.com/office/drawing/2014/main" id="{CDCF9C27-3468-A921-9B03-692022C84567}"/>
              </a:ext>
            </a:extLst>
          </p:cNvPr>
          <p:cNvSpPr>
            <a:spLocks noGrp="1"/>
          </p:cNvSpPr>
          <p:nvPr>
            <p:ph type="body" sz="quarter" idx="17"/>
          </p:nvPr>
        </p:nvSpPr>
        <p:spPr>
          <a:xfrm>
            <a:off x="836612" y="2840019"/>
            <a:ext cx="5258556" cy="2629057"/>
          </a:xfrm>
        </p:spPr>
        <p:txBody>
          <a:bodyPr vert="horz" lIns="121899" tIns="60949" rIns="121899" bIns="60949" rtlCol="0" anchor="t">
            <a:noAutofit/>
          </a:bodyPr>
          <a:lstStyle/>
          <a:p>
            <a:endParaRPr lang="en-US" sz="1600">
              <a:solidFill>
                <a:srgbClr val="43546A"/>
              </a:solidFill>
              <a:ea typeface="+mn-lt"/>
              <a:cs typeface="+mn-lt"/>
            </a:endParaRPr>
          </a:p>
          <a:p>
            <a:r>
              <a:rPr lang="en-US" sz="1600">
                <a:solidFill>
                  <a:srgbClr val="43546A"/>
                </a:solidFill>
                <a:ea typeface="+mn-lt"/>
                <a:cs typeface="+mn-lt"/>
              </a:rPr>
              <a:t>Preventing overfitting</a:t>
            </a:r>
            <a:endParaRPr lang="en-US"/>
          </a:p>
          <a:p>
            <a:endParaRPr lang="en-US" sz="1600">
              <a:solidFill>
                <a:srgbClr val="43546A"/>
              </a:solidFill>
              <a:ea typeface="+mn-lt"/>
              <a:cs typeface="+mn-lt"/>
            </a:endParaRPr>
          </a:p>
          <a:p>
            <a:pPr marL="285750" indent="-285750">
              <a:buChar char="•"/>
            </a:pPr>
            <a:r>
              <a:rPr lang="en-US" sz="1600">
                <a:solidFill>
                  <a:srgbClr val="43546A"/>
                </a:solidFill>
                <a:ea typeface="+mn-lt"/>
                <a:cs typeface="+mn-lt"/>
              </a:rPr>
              <a:t>Mean test accuracy: </a:t>
            </a:r>
            <a:r>
              <a:rPr lang="en-US" sz="1600" b="1">
                <a:solidFill>
                  <a:srgbClr val="43546A"/>
                </a:solidFill>
                <a:ea typeface="+mn-lt"/>
                <a:cs typeface="+mn-lt"/>
              </a:rPr>
              <a:t>0.723 ± 0.019 </a:t>
            </a:r>
            <a:endParaRPr lang="en-US" sz="1600" b="1"/>
          </a:p>
          <a:p>
            <a:pPr marL="285750" indent="-285750">
              <a:buChar char="•"/>
            </a:pPr>
            <a:r>
              <a:rPr lang="en-US" sz="1600">
                <a:solidFill>
                  <a:srgbClr val="43546A"/>
                </a:solidFill>
                <a:ea typeface="+mn-lt"/>
                <a:cs typeface="+mn-lt"/>
              </a:rPr>
              <a:t>Mean train accuracy: 0.780 ± 0.008</a:t>
            </a:r>
          </a:p>
        </p:txBody>
      </p:sp>
    </p:spTree>
    <p:extLst>
      <p:ext uri="{BB962C8B-B14F-4D97-AF65-F5344CB8AC3E}">
        <p14:creationId xmlns:p14="http://schemas.microsoft.com/office/powerpoint/2010/main" val="3949117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F2942-883E-B1B4-C92D-136D10A651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B038D-A3FA-0BBB-3993-FFDD9A955914}"/>
              </a:ext>
            </a:extLst>
          </p:cNvPr>
          <p:cNvSpPr>
            <a:spLocks noGrp="1"/>
          </p:cNvSpPr>
          <p:nvPr>
            <p:ph type="title"/>
          </p:nvPr>
        </p:nvSpPr>
        <p:spPr/>
        <p:txBody>
          <a:bodyPr/>
          <a:lstStyle/>
          <a:p>
            <a:r>
              <a:rPr lang="en-US"/>
              <a:t>Classification</a:t>
            </a:r>
          </a:p>
        </p:txBody>
      </p:sp>
      <p:sp>
        <p:nvSpPr>
          <p:cNvPr id="3" name="Text Placeholder 2">
            <a:extLst>
              <a:ext uri="{FF2B5EF4-FFF2-40B4-BE49-F238E27FC236}">
                <a16:creationId xmlns:a16="http://schemas.microsoft.com/office/drawing/2014/main" id="{2281780C-89B0-172F-ADA5-D4F55F6AB389}"/>
              </a:ext>
            </a:extLst>
          </p:cNvPr>
          <p:cNvSpPr>
            <a:spLocks noGrp="1"/>
          </p:cNvSpPr>
          <p:nvPr>
            <p:ph type="body" sz="quarter" idx="11"/>
          </p:nvPr>
        </p:nvSpPr>
        <p:spPr>
          <a:xfrm>
            <a:off x="835240" y="2097972"/>
            <a:ext cx="7367930" cy="626195"/>
          </a:xfrm>
        </p:spPr>
        <p:txBody>
          <a:bodyPr vert="horz" lIns="121899" tIns="60949" rIns="121899" bIns="60949" rtlCol="0" anchor="t">
            <a:noAutofit/>
          </a:bodyPr>
          <a:lstStyle/>
          <a:p>
            <a:r>
              <a:rPr lang="en-US"/>
              <a:t>Feature Importance </a:t>
            </a:r>
          </a:p>
        </p:txBody>
      </p:sp>
      <p:graphicFrame>
        <p:nvGraphicFramePr>
          <p:cNvPr id="5" name="Table 4">
            <a:extLst>
              <a:ext uri="{FF2B5EF4-FFF2-40B4-BE49-F238E27FC236}">
                <a16:creationId xmlns:a16="http://schemas.microsoft.com/office/drawing/2014/main" id="{F976853F-B9B7-0A2A-C947-A572FB171F36}"/>
              </a:ext>
            </a:extLst>
          </p:cNvPr>
          <p:cNvGraphicFramePr>
            <a:graphicFrameLocks noGrp="1"/>
          </p:cNvGraphicFramePr>
          <p:nvPr>
            <p:extLst>
              <p:ext uri="{D42A27DB-BD31-4B8C-83A1-F6EECF244321}">
                <p14:modId xmlns:p14="http://schemas.microsoft.com/office/powerpoint/2010/main" val="3304680228"/>
              </p:ext>
            </p:extLst>
          </p:nvPr>
        </p:nvGraphicFramePr>
        <p:xfrm>
          <a:off x="836771" y="3432002"/>
          <a:ext cx="4711146" cy="1645920"/>
        </p:xfrm>
        <a:graphic>
          <a:graphicData uri="http://schemas.openxmlformats.org/drawingml/2006/table">
            <a:tbl>
              <a:tblPr firstRow="1" bandRow="1">
                <a:tableStyleId>{2D5ABB26-0587-4C30-8999-92F81FD0307C}</a:tableStyleId>
              </a:tblPr>
              <a:tblGrid>
                <a:gridCol w="3767649">
                  <a:extLst>
                    <a:ext uri="{9D8B030D-6E8A-4147-A177-3AD203B41FA5}">
                      <a16:colId xmlns:a16="http://schemas.microsoft.com/office/drawing/2014/main" val="2856698566"/>
                    </a:ext>
                  </a:extLst>
                </a:gridCol>
                <a:gridCol w="943497">
                  <a:extLst>
                    <a:ext uri="{9D8B030D-6E8A-4147-A177-3AD203B41FA5}">
                      <a16:colId xmlns:a16="http://schemas.microsoft.com/office/drawing/2014/main" val="1606555331"/>
                    </a:ext>
                  </a:extLst>
                </a:gridCol>
              </a:tblGrid>
              <a:tr h="175223">
                <a:tc>
                  <a:txBody>
                    <a:bodyPr/>
                    <a:lstStyle/>
                    <a:p>
                      <a:pPr lvl="0">
                        <a:buNone/>
                      </a:pPr>
                      <a:r>
                        <a:rPr lang="en-US" sz="1200" b="1" u="none" strike="noStrike" baseline="0" noProof="0">
                          <a:solidFill>
                            <a:srgbClr val="44546A"/>
                          </a:solidFill>
                        </a:rPr>
                        <a:t>Top 5 Features by average rank</a:t>
                      </a:r>
                      <a:endParaRPr lang="en-US" sz="1200" b="1"/>
                    </a:p>
                  </a:txBody>
                  <a:tcPr>
                    <a:lnB w="12700">
                      <a:solidFill>
                        <a:schemeClr val="tx1"/>
                      </a:solidFill>
                    </a:lnB>
                  </a:tcPr>
                </a:tc>
                <a:tc>
                  <a:txBody>
                    <a:bodyPr/>
                    <a:lstStyle/>
                    <a:p>
                      <a:pPr lvl="0" algn="ctr">
                        <a:buNone/>
                      </a:pPr>
                      <a:r>
                        <a:rPr lang="en-US" sz="1200" b="1">
                          <a:solidFill>
                            <a:srgbClr val="44546A"/>
                          </a:solidFill>
                        </a:rPr>
                        <a:t>Rank</a:t>
                      </a:r>
                    </a:p>
                  </a:txBody>
                  <a:tcPr>
                    <a:lnB w="12700">
                      <a:solidFill>
                        <a:schemeClr val="tx1"/>
                      </a:solidFill>
                    </a:lnB>
                  </a:tcPr>
                </a:tc>
                <a:extLst>
                  <a:ext uri="{0D108BD9-81ED-4DB2-BD59-A6C34878D82A}">
                    <a16:rowId xmlns:a16="http://schemas.microsoft.com/office/drawing/2014/main" val="1067976663"/>
                  </a:ext>
                </a:extLst>
              </a:tr>
              <a:tr h="175223">
                <a:tc>
                  <a:txBody>
                    <a:bodyPr/>
                    <a:lstStyle/>
                    <a:p>
                      <a:pPr lvl="0">
                        <a:buNone/>
                      </a:pPr>
                      <a:r>
                        <a:rPr lang="en-US" sz="1200" b="0" i="0" u="none" strike="noStrike" noProof="0">
                          <a:solidFill>
                            <a:srgbClr val="44546A"/>
                          </a:solidFill>
                          <a:latin typeface="Arial"/>
                        </a:rPr>
                        <a:t>Standard benefit </a:t>
                      </a:r>
                      <a:r>
                        <a:rPr lang="en-US" sz="1200" u="none" strike="noStrike" noProof="0">
                          <a:solidFill>
                            <a:srgbClr val="44546A"/>
                          </a:solidFill>
                        </a:rPr>
                        <a:t> (</a:t>
                      </a:r>
                      <a:r>
                        <a:rPr lang="en-US" sz="1200" b="0" i="0" u="none" strike="noStrike" noProof="0">
                          <a:solidFill>
                            <a:srgbClr val="43546A"/>
                          </a:solidFill>
                          <a:latin typeface="Arial"/>
                        </a:rPr>
                        <a:t>employable</a:t>
                      </a:r>
                      <a:r>
                        <a:rPr lang="en-US" sz="1200" u="none" strike="noStrike" noProof="0">
                          <a:solidFill>
                            <a:srgbClr val="44546A"/>
                          </a:solidFill>
                        </a:rPr>
                        <a:t>) </a:t>
                      </a:r>
                      <a:endParaRPr lang="en-US" sz="1200">
                        <a:solidFill>
                          <a:srgbClr val="44546A"/>
                        </a:solidFill>
                      </a:endParaRPr>
                    </a:p>
                  </a:txBody>
                  <a:tcPr>
                    <a:lnT w="12700">
                      <a:solidFill>
                        <a:schemeClr val="tx1"/>
                      </a:solidFill>
                    </a:lnT>
                  </a:tcPr>
                </a:tc>
                <a:tc>
                  <a:txBody>
                    <a:bodyPr/>
                    <a:lstStyle/>
                    <a:p>
                      <a:pPr lvl="0" algn="ctr">
                        <a:buNone/>
                      </a:pPr>
                      <a:r>
                        <a:rPr lang="en-US" sz="1200" u="none" strike="noStrike" noProof="0">
                          <a:solidFill>
                            <a:srgbClr val="44546A"/>
                          </a:solidFill>
                        </a:rPr>
                        <a:t>1.3 </a:t>
                      </a:r>
                      <a:r>
                        <a:rPr lang="en-US" sz="1200" b="0" i="0" u="none" strike="noStrike" noProof="0">
                          <a:solidFill>
                            <a:srgbClr val="43546A"/>
                          </a:solidFill>
                          <a:latin typeface="Arial"/>
                        </a:rPr>
                        <a:t>±</a:t>
                      </a:r>
                      <a:r>
                        <a:rPr lang="en-US" sz="1200" u="none" strike="noStrike" noProof="0">
                          <a:solidFill>
                            <a:srgbClr val="44546A"/>
                          </a:solidFill>
                        </a:rPr>
                        <a:t> 0.7</a:t>
                      </a:r>
                      <a:endParaRPr lang="en-US" sz="1200">
                        <a:solidFill>
                          <a:srgbClr val="44546A"/>
                        </a:solidFill>
                      </a:endParaRPr>
                    </a:p>
                  </a:txBody>
                  <a:tcPr>
                    <a:lnT w="12700">
                      <a:solidFill>
                        <a:schemeClr val="tx1"/>
                      </a:solidFill>
                    </a:lnT>
                  </a:tcPr>
                </a:tc>
                <a:extLst>
                  <a:ext uri="{0D108BD9-81ED-4DB2-BD59-A6C34878D82A}">
                    <a16:rowId xmlns:a16="http://schemas.microsoft.com/office/drawing/2014/main" val="1416497652"/>
                  </a:ext>
                </a:extLst>
              </a:tr>
              <a:tr h="241524">
                <a:tc>
                  <a:txBody>
                    <a:bodyPr/>
                    <a:lstStyle/>
                    <a:p>
                      <a:pPr lvl="0">
                        <a:buNone/>
                      </a:pPr>
                      <a:r>
                        <a:rPr lang="en-US" sz="1200" u="none" strike="noStrike" noProof="0">
                          <a:solidFill>
                            <a:srgbClr val="44546A"/>
                          </a:solidFill>
                        </a:rPr>
                        <a:t>Employed residents with academic degree (tot.)</a:t>
                      </a:r>
                    </a:p>
                  </a:txBody>
                  <a:tcPr/>
                </a:tc>
                <a:tc>
                  <a:txBody>
                    <a:bodyPr/>
                    <a:lstStyle/>
                    <a:p>
                      <a:pPr lvl="0" algn="ctr">
                        <a:buNone/>
                      </a:pPr>
                      <a:r>
                        <a:rPr lang="en-US" sz="1200" u="none" strike="noStrike" noProof="0">
                          <a:solidFill>
                            <a:srgbClr val="44546A"/>
                          </a:solidFill>
                        </a:rPr>
                        <a:t>2.6 </a:t>
                      </a:r>
                      <a:r>
                        <a:rPr lang="en-US" sz="1200" b="0" i="0" u="none" strike="noStrike" noProof="0">
                          <a:solidFill>
                            <a:srgbClr val="43546A"/>
                          </a:solidFill>
                          <a:latin typeface="Arial"/>
                        </a:rPr>
                        <a:t>± </a:t>
                      </a:r>
                      <a:r>
                        <a:rPr lang="en-US" sz="1200" u="none" strike="noStrike" noProof="0">
                          <a:solidFill>
                            <a:srgbClr val="44546A"/>
                          </a:solidFill>
                        </a:rPr>
                        <a:t>1.0</a:t>
                      </a:r>
                      <a:endParaRPr lang="en-US" sz="1200">
                        <a:solidFill>
                          <a:srgbClr val="44546A"/>
                        </a:solidFill>
                      </a:endParaRPr>
                    </a:p>
                  </a:txBody>
                  <a:tcPr/>
                </a:tc>
                <a:extLst>
                  <a:ext uri="{0D108BD9-81ED-4DB2-BD59-A6C34878D82A}">
                    <a16:rowId xmlns:a16="http://schemas.microsoft.com/office/drawing/2014/main" val="3371276217"/>
                  </a:ext>
                </a:extLst>
              </a:tr>
              <a:tr h="175223">
                <a:tc>
                  <a:txBody>
                    <a:bodyPr/>
                    <a:lstStyle/>
                    <a:p>
                      <a:pPr lvl="0">
                        <a:buNone/>
                      </a:pPr>
                      <a:r>
                        <a:rPr lang="en-US" sz="1200" b="0" i="0" u="none" strike="noStrike" noProof="0">
                          <a:solidFill>
                            <a:srgbClr val="44546A"/>
                          </a:solidFill>
                          <a:latin typeface="Arial"/>
                        </a:rPr>
                        <a:t>Total standard benefit </a:t>
                      </a:r>
                      <a:endParaRPr lang="en-US" sz="1200" u="none" strike="noStrike" noProof="0">
                        <a:solidFill>
                          <a:srgbClr val="44546A"/>
                        </a:solidFill>
                      </a:endParaRPr>
                    </a:p>
                  </a:txBody>
                  <a:tcPr/>
                </a:tc>
                <a:tc>
                  <a:txBody>
                    <a:bodyPr/>
                    <a:lstStyle/>
                    <a:p>
                      <a:pPr lvl="0" algn="ctr">
                        <a:buNone/>
                      </a:pPr>
                      <a:r>
                        <a:rPr lang="en-US" sz="1200" u="none" strike="noStrike" noProof="0">
                          <a:solidFill>
                            <a:srgbClr val="44546A"/>
                          </a:solidFill>
                        </a:rPr>
                        <a:t>3.4 </a:t>
                      </a:r>
                      <a:r>
                        <a:rPr lang="en-US" sz="1200" b="0" i="0" u="none" strike="noStrike" noProof="0">
                          <a:solidFill>
                            <a:srgbClr val="43546A"/>
                          </a:solidFill>
                          <a:latin typeface="Arial"/>
                        </a:rPr>
                        <a:t>± </a:t>
                      </a:r>
                      <a:r>
                        <a:rPr lang="en-US" sz="1200" u="none" strike="noStrike" noProof="0">
                          <a:solidFill>
                            <a:srgbClr val="44546A"/>
                          </a:solidFill>
                        </a:rPr>
                        <a:t>1.8</a:t>
                      </a:r>
                      <a:endParaRPr lang="en-US" sz="1200">
                        <a:solidFill>
                          <a:srgbClr val="44546A"/>
                        </a:solidFill>
                      </a:endParaRPr>
                    </a:p>
                  </a:txBody>
                  <a:tcPr/>
                </a:tc>
                <a:extLst>
                  <a:ext uri="{0D108BD9-81ED-4DB2-BD59-A6C34878D82A}">
                    <a16:rowId xmlns:a16="http://schemas.microsoft.com/office/drawing/2014/main" val="3115420678"/>
                  </a:ext>
                </a:extLst>
              </a:tr>
              <a:tr h="175223">
                <a:tc>
                  <a:txBody>
                    <a:bodyPr/>
                    <a:lstStyle/>
                    <a:p>
                      <a:pPr lvl="0">
                        <a:buNone/>
                      </a:pPr>
                      <a:r>
                        <a:rPr lang="en-US" sz="1200" b="0" i="0" u="none" strike="noStrike" baseline="0" noProof="0">
                          <a:solidFill>
                            <a:srgbClr val="44546A"/>
                          </a:solidFill>
                          <a:latin typeface="Arial"/>
                        </a:rPr>
                        <a:t>Minimum income support benefits </a:t>
                      </a:r>
                      <a:r>
                        <a:rPr lang="en-US" sz="1200" u="none" strike="noStrike" noProof="0">
                          <a:solidFill>
                            <a:srgbClr val="44546A"/>
                          </a:solidFill>
                        </a:rPr>
                        <a:t>(tot.)</a:t>
                      </a:r>
                      <a:endParaRPr lang="en-US" sz="1200">
                        <a:solidFill>
                          <a:srgbClr val="44546A"/>
                        </a:solidFill>
                      </a:endParaRPr>
                    </a:p>
                  </a:txBody>
                  <a:tcPr/>
                </a:tc>
                <a:tc>
                  <a:txBody>
                    <a:bodyPr/>
                    <a:lstStyle/>
                    <a:p>
                      <a:pPr lvl="0" algn="ctr">
                        <a:buNone/>
                      </a:pPr>
                      <a:r>
                        <a:rPr lang="en-US" sz="1200" u="none" strike="noStrike" noProof="0">
                          <a:solidFill>
                            <a:srgbClr val="44546A"/>
                          </a:solidFill>
                        </a:rPr>
                        <a:t>5.2 </a:t>
                      </a:r>
                      <a:r>
                        <a:rPr lang="en-US" sz="1200" b="0" i="0" u="none" strike="noStrike" noProof="0">
                          <a:solidFill>
                            <a:srgbClr val="43546A"/>
                          </a:solidFill>
                          <a:latin typeface="Arial"/>
                        </a:rPr>
                        <a:t>± </a:t>
                      </a:r>
                      <a:r>
                        <a:rPr lang="en-US" sz="1200" u="none" strike="noStrike" noProof="0">
                          <a:solidFill>
                            <a:srgbClr val="44546A"/>
                          </a:solidFill>
                        </a:rPr>
                        <a:t>2.5</a:t>
                      </a:r>
                      <a:endParaRPr lang="en-US" sz="1200">
                        <a:solidFill>
                          <a:srgbClr val="44546A"/>
                        </a:solidFill>
                      </a:endParaRPr>
                    </a:p>
                  </a:txBody>
                  <a:tcPr/>
                </a:tc>
                <a:extLst>
                  <a:ext uri="{0D108BD9-81ED-4DB2-BD59-A6C34878D82A}">
                    <a16:rowId xmlns:a16="http://schemas.microsoft.com/office/drawing/2014/main" val="1238043679"/>
                  </a:ext>
                </a:extLst>
              </a:tr>
              <a:tr h="175223">
                <a:tc>
                  <a:txBody>
                    <a:bodyPr/>
                    <a:lstStyle/>
                    <a:p>
                      <a:pPr lvl="0">
                        <a:buNone/>
                      </a:pPr>
                      <a:r>
                        <a:rPr lang="en-US" sz="1200">
                          <a:solidFill>
                            <a:srgbClr val="44546A"/>
                          </a:solidFill>
                        </a:rPr>
                        <a:t>Employed persons in </a:t>
                      </a:r>
                      <a:r>
                        <a:rPr lang="en-US" sz="1200" b="0" i="0" u="none" strike="noStrike" noProof="0">
                          <a:solidFill>
                            <a:srgbClr val="43546A"/>
                          </a:solidFill>
                          <a:latin typeface="Arial"/>
                        </a:rPr>
                        <a:t>Public &amp; Social Services</a:t>
                      </a:r>
                      <a:endParaRPr lang="en-US" sz="1200">
                        <a:solidFill>
                          <a:srgbClr val="44546A"/>
                        </a:solidFill>
                      </a:endParaRPr>
                    </a:p>
                  </a:txBody>
                  <a:tcPr/>
                </a:tc>
                <a:tc>
                  <a:txBody>
                    <a:bodyPr/>
                    <a:lstStyle/>
                    <a:p>
                      <a:pPr lvl="0" algn="ctr">
                        <a:buNone/>
                      </a:pPr>
                      <a:r>
                        <a:rPr lang="en-US" sz="1200" u="none" strike="noStrike" noProof="0">
                          <a:solidFill>
                            <a:srgbClr val="44546A"/>
                          </a:solidFill>
                        </a:rPr>
                        <a:t>5.9 </a:t>
                      </a:r>
                      <a:r>
                        <a:rPr lang="en-US" sz="1200" b="0" i="0" u="none" strike="noStrike" noProof="0">
                          <a:solidFill>
                            <a:srgbClr val="43546A"/>
                          </a:solidFill>
                          <a:latin typeface="Arial"/>
                        </a:rPr>
                        <a:t>± </a:t>
                      </a:r>
                      <a:r>
                        <a:rPr lang="en-US" sz="1200" u="none" strike="noStrike" noProof="0">
                          <a:solidFill>
                            <a:srgbClr val="44546A"/>
                          </a:solidFill>
                        </a:rPr>
                        <a:t>2.9</a:t>
                      </a:r>
                      <a:endParaRPr lang="en-US" sz="1200">
                        <a:solidFill>
                          <a:srgbClr val="44546A"/>
                        </a:solidFill>
                      </a:endParaRPr>
                    </a:p>
                  </a:txBody>
                  <a:tcPr/>
                </a:tc>
                <a:extLst>
                  <a:ext uri="{0D108BD9-81ED-4DB2-BD59-A6C34878D82A}">
                    <a16:rowId xmlns:a16="http://schemas.microsoft.com/office/drawing/2014/main" val="2827893633"/>
                  </a:ext>
                </a:extLst>
              </a:tr>
            </a:tbl>
          </a:graphicData>
        </a:graphic>
      </p:graphicFrame>
      <p:pic>
        <p:nvPicPr>
          <p:cNvPr id="4" name="Picture 3" descr="A screen shot of a graph&#10;&#10;AI-generated content may be incorrect.">
            <a:extLst>
              <a:ext uri="{FF2B5EF4-FFF2-40B4-BE49-F238E27FC236}">
                <a16:creationId xmlns:a16="http://schemas.microsoft.com/office/drawing/2014/main" id="{0B89C277-8C4B-6D0E-B01D-1D3890DE68DC}"/>
              </a:ext>
            </a:extLst>
          </p:cNvPr>
          <p:cNvPicPr>
            <a:picLocks noChangeAspect="1"/>
          </p:cNvPicPr>
          <p:nvPr/>
        </p:nvPicPr>
        <p:blipFill>
          <a:blip r:embed="rId2"/>
          <a:srcRect l="27754" t="344" r="-286" b="25601"/>
          <a:stretch/>
        </p:blipFill>
        <p:spPr>
          <a:xfrm>
            <a:off x="2032402" y="7092174"/>
            <a:ext cx="2843917" cy="2428774"/>
          </a:xfrm>
          <a:prstGeom prst="rect">
            <a:avLst/>
          </a:prstGeom>
        </p:spPr>
      </p:pic>
      <p:graphicFrame>
        <p:nvGraphicFramePr>
          <p:cNvPr id="9" name="Table 8">
            <a:extLst>
              <a:ext uri="{FF2B5EF4-FFF2-40B4-BE49-F238E27FC236}">
                <a16:creationId xmlns:a16="http://schemas.microsoft.com/office/drawing/2014/main" id="{DE9AD4E6-4E19-C0B8-B8F8-D41ACB7910F8}"/>
              </a:ext>
            </a:extLst>
          </p:cNvPr>
          <p:cNvGraphicFramePr>
            <a:graphicFrameLocks noGrp="1"/>
          </p:cNvGraphicFramePr>
          <p:nvPr>
            <p:extLst>
              <p:ext uri="{D42A27DB-BD31-4B8C-83A1-F6EECF244321}">
                <p14:modId xmlns:p14="http://schemas.microsoft.com/office/powerpoint/2010/main" val="2055115300"/>
              </p:ext>
            </p:extLst>
          </p:nvPr>
        </p:nvGraphicFramePr>
        <p:xfrm>
          <a:off x="6668697" y="3432001"/>
          <a:ext cx="4711146" cy="1645920"/>
        </p:xfrm>
        <a:graphic>
          <a:graphicData uri="http://schemas.openxmlformats.org/drawingml/2006/table">
            <a:tbl>
              <a:tblPr firstRow="1" bandRow="1">
                <a:tableStyleId>{2D5ABB26-0587-4C30-8999-92F81FD0307C}</a:tableStyleId>
              </a:tblPr>
              <a:tblGrid>
                <a:gridCol w="3767649">
                  <a:extLst>
                    <a:ext uri="{9D8B030D-6E8A-4147-A177-3AD203B41FA5}">
                      <a16:colId xmlns:a16="http://schemas.microsoft.com/office/drawing/2014/main" val="2856698566"/>
                    </a:ext>
                  </a:extLst>
                </a:gridCol>
                <a:gridCol w="943497">
                  <a:extLst>
                    <a:ext uri="{9D8B030D-6E8A-4147-A177-3AD203B41FA5}">
                      <a16:colId xmlns:a16="http://schemas.microsoft.com/office/drawing/2014/main" val="1606555331"/>
                    </a:ext>
                  </a:extLst>
                </a:gridCol>
              </a:tblGrid>
              <a:tr h="214738">
                <a:tc>
                  <a:txBody>
                    <a:bodyPr/>
                    <a:lstStyle/>
                    <a:p>
                      <a:pPr lvl="0">
                        <a:buNone/>
                      </a:pPr>
                      <a:r>
                        <a:rPr lang="en-US" sz="1200" b="1" u="none" strike="noStrike" baseline="0" noProof="0">
                          <a:solidFill>
                            <a:srgbClr val="44546A"/>
                          </a:solidFill>
                        </a:rPr>
                        <a:t>Top 5 Features by average rank</a:t>
                      </a:r>
                      <a:endParaRPr lang="en-US" sz="1200" b="1"/>
                    </a:p>
                  </a:txBody>
                  <a:tcPr>
                    <a:lnB w="12700">
                      <a:solidFill>
                        <a:schemeClr val="tx1"/>
                      </a:solidFill>
                    </a:lnB>
                  </a:tcPr>
                </a:tc>
                <a:tc>
                  <a:txBody>
                    <a:bodyPr/>
                    <a:lstStyle/>
                    <a:p>
                      <a:pPr lvl="0" algn="ctr">
                        <a:buNone/>
                      </a:pPr>
                      <a:r>
                        <a:rPr lang="en-US" sz="1200" b="1">
                          <a:solidFill>
                            <a:srgbClr val="44546A"/>
                          </a:solidFill>
                        </a:rPr>
                        <a:t>Rank</a:t>
                      </a:r>
                    </a:p>
                  </a:txBody>
                  <a:tcPr>
                    <a:lnB w="12700">
                      <a:solidFill>
                        <a:schemeClr val="tx1"/>
                      </a:solidFill>
                    </a:lnB>
                  </a:tcPr>
                </a:tc>
                <a:extLst>
                  <a:ext uri="{0D108BD9-81ED-4DB2-BD59-A6C34878D82A}">
                    <a16:rowId xmlns:a16="http://schemas.microsoft.com/office/drawing/2014/main" val="1067976663"/>
                  </a:ext>
                </a:extLst>
              </a:tr>
              <a:tr h="235519">
                <a:tc>
                  <a:txBody>
                    <a:bodyPr/>
                    <a:lstStyle/>
                    <a:p>
                      <a:pPr lvl="0">
                        <a:buNone/>
                      </a:pPr>
                      <a:r>
                        <a:rPr lang="en-US" sz="1200" b="0" i="0" u="none" strike="noStrike" noProof="0" err="1">
                          <a:solidFill>
                            <a:schemeClr val="tx2"/>
                          </a:solidFill>
                          <a:latin typeface="Arial"/>
                        </a:rPr>
                        <a:t>Sonderschulen</a:t>
                      </a:r>
                      <a:r>
                        <a:rPr lang="en-US" sz="1200" b="0" i="0" u="none" strike="noStrike" noProof="0">
                          <a:solidFill>
                            <a:schemeClr val="tx2"/>
                          </a:solidFill>
                          <a:latin typeface="Arial"/>
                        </a:rPr>
                        <a:t>/ </a:t>
                      </a:r>
                      <a:r>
                        <a:rPr lang="en-US" sz="1200" b="0" i="0" u="none" strike="noStrike" noProof="0" err="1">
                          <a:solidFill>
                            <a:schemeClr val="tx2"/>
                          </a:solidFill>
                          <a:latin typeface="Arial"/>
                        </a:rPr>
                        <a:t>Förderschulen</a:t>
                      </a:r>
                      <a:r>
                        <a:rPr lang="en-US" sz="1200" b="0" i="0" u="none" strike="noStrike" noProof="0">
                          <a:solidFill>
                            <a:schemeClr val="tx2"/>
                          </a:solidFill>
                          <a:latin typeface="Arial"/>
                        </a:rPr>
                        <a:t> (1995)</a:t>
                      </a:r>
                      <a:r>
                        <a:rPr lang="en-US" sz="1200" u="none" strike="noStrike" noProof="0">
                          <a:solidFill>
                            <a:schemeClr val="tx2"/>
                          </a:solidFill>
                        </a:rPr>
                        <a:t> </a:t>
                      </a:r>
                      <a:endParaRPr lang="en-US" sz="1200">
                        <a:solidFill>
                          <a:schemeClr val="tx2"/>
                        </a:solidFill>
                      </a:endParaRPr>
                    </a:p>
                  </a:txBody>
                  <a:tcPr>
                    <a:lnT w="12700">
                      <a:solidFill>
                        <a:schemeClr val="tx1"/>
                      </a:solidFill>
                    </a:lnT>
                  </a:tcPr>
                </a:tc>
                <a:tc>
                  <a:txBody>
                    <a:bodyPr/>
                    <a:lstStyle/>
                    <a:p>
                      <a:pPr lvl="0" algn="ctr">
                        <a:buNone/>
                      </a:pPr>
                      <a:r>
                        <a:rPr lang="en-US" sz="1200" u="none" strike="noStrike" noProof="0">
                          <a:solidFill>
                            <a:srgbClr val="44546A"/>
                          </a:solidFill>
                        </a:rPr>
                        <a:t>2.9 </a:t>
                      </a:r>
                      <a:r>
                        <a:rPr lang="en-US" sz="1200" b="0" i="0" u="none" strike="noStrike" noProof="0">
                          <a:solidFill>
                            <a:srgbClr val="43546A"/>
                          </a:solidFill>
                          <a:latin typeface="Arial"/>
                        </a:rPr>
                        <a:t>±</a:t>
                      </a:r>
                      <a:r>
                        <a:rPr lang="en-US" sz="1200" u="none" strike="noStrike" noProof="0">
                          <a:solidFill>
                            <a:srgbClr val="44546A"/>
                          </a:solidFill>
                        </a:rPr>
                        <a:t> 1.5</a:t>
                      </a:r>
                      <a:endParaRPr lang="en-US" sz="1200">
                        <a:solidFill>
                          <a:srgbClr val="44546A"/>
                        </a:solidFill>
                      </a:endParaRPr>
                    </a:p>
                  </a:txBody>
                  <a:tcPr>
                    <a:lnT w="12700">
                      <a:solidFill>
                        <a:schemeClr val="tx1"/>
                      </a:solidFill>
                    </a:lnT>
                  </a:tcPr>
                </a:tc>
                <a:extLst>
                  <a:ext uri="{0D108BD9-81ED-4DB2-BD59-A6C34878D82A}">
                    <a16:rowId xmlns:a16="http://schemas.microsoft.com/office/drawing/2014/main" val="1416497652"/>
                  </a:ext>
                </a:extLst>
              </a:tr>
              <a:tr h="214738">
                <a:tc>
                  <a:txBody>
                    <a:bodyPr/>
                    <a:lstStyle/>
                    <a:p>
                      <a:pPr lvl="0">
                        <a:buNone/>
                      </a:pPr>
                      <a:r>
                        <a:rPr lang="en-US" sz="1200" u="none" strike="noStrike" noProof="0">
                          <a:solidFill>
                            <a:srgbClr val="44546A"/>
                          </a:solidFill>
                        </a:rPr>
                        <a:t>Employed residents without vocational degree (tot.)</a:t>
                      </a:r>
                    </a:p>
                  </a:txBody>
                  <a:tcPr/>
                </a:tc>
                <a:tc>
                  <a:txBody>
                    <a:bodyPr/>
                    <a:lstStyle/>
                    <a:p>
                      <a:pPr lvl="0" algn="ctr">
                        <a:buNone/>
                      </a:pPr>
                      <a:r>
                        <a:rPr lang="en-US" sz="1200" u="none" strike="noStrike" noProof="0">
                          <a:solidFill>
                            <a:srgbClr val="44546A"/>
                          </a:solidFill>
                        </a:rPr>
                        <a:t>3.5 </a:t>
                      </a:r>
                      <a:r>
                        <a:rPr lang="en-US" sz="1200" b="0" i="0" u="none" strike="noStrike" noProof="0">
                          <a:solidFill>
                            <a:srgbClr val="43546A"/>
                          </a:solidFill>
                          <a:latin typeface="Arial"/>
                        </a:rPr>
                        <a:t>± 3.3</a:t>
                      </a:r>
                      <a:endParaRPr lang="en-US" sz="1200" u="none" strike="noStrike" noProof="0">
                        <a:solidFill>
                          <a:srgbClr val="44546A"/>
                        </a:solidFill>
                      </a:endParaRPr>
                    </a:p>
                  </a:txBody>
                  <a:tcPr/>
                </a:tc>
                <a:extLst>
                  <a:ext uri="{0D108BD9-81ED-4DB2-BD59-A6C34878D82A}">
                    <a16:rowId xmlns:a16="http://schemas.microsoft.com/office/drawing/2014/main" val="3371276217"/>
                  </a:ext>
                </a:extLst>
              </a:tr>
              <a:tr h="214738">
                <a:tc>
                  <a:txBody>
                    <a:bodyPr/>
                    <a:lstStyle/>
                    <a:p>
                      <a:pPr lvl="0">
                        <a:buNone/>
                      </a:pPr>
                      <a:r>
                        <a:rPr lang="en-US" sz="1200" b="0" i="0" u="none" strike="noStrike" noProof="0" err="1">
                          <a:solidFill>
                            <a:srgbClr val="44546A"/>
                          </a:solidFill>
                          <a:latin typeface="Arial"/>
                        </a:rPr>
                        <a:t>Gymnasien</a:t>
                      </a:r>
                      <a:r>
                        <a:rPr lang="en-US" sz="1200" b="0" i="0" u="none" strike="noStrike" noProof="0">
                          <a:solidFill>
                            <a:srgbClr val="44546A"/>
                          </a:solidFill>
                          <a:latin typeface="Arial"/>
                        </a:rPr>
                        <a:t> (1995)</a:t>
                      </a:r>
                      <a:endParaRPr lang="en-US" sz="1200"/>
                    </a:p>
                  </a:txBody>
                  <a:tcPr/>
                </a:tc>
                <a:tc>
                  <a:txBody>
                    <a:bodyPr/>
                    <a:lstStyle/>
                    <a:p>
                      <a:pPr lvl="0" algn="ctr">
                        <a:buNone/>
                      </a:pPr>
                      <a:r>
                        <a:rPr lang="en-US" sz="1200" u="none" strike="noStrike" noProof="0">
                          <a:solidFill>
                            <a:srgbClr val="44546A"/>
                          </a:solidFill>
                        </a:rPr>
                        <a:t>4.4 </a:t>
                      </a:r>
                      <a:r>
                        <a:rPr lang="en-US" sz="1200" b="0" i="0" u="none" strike="noStrike" noProof="0">
                          <a:solidFill>
                            <a:srgbClr val="43546A"/>
                          </a:solidFill>
                          <a:latin typeface="Arial"/>
                        </a:rPr>
                        <a:t>± 2</a:t>
                      </a:r>
                      <a:r>
                        <a:rPr lang="en-US" sz="1200" u="none" strike="noStrike" noProof="0">
                          <a:solidFill>
                            <a:srgbClr val="44546A"/>
                          </a:solidFill>
                        </a:rPr>
                        <a:t>.8</a:t>
                      </a:r>
                      <a:endParaRPr lang="en-US" sz="1200">
                        <a:solidFill>
                          <a:srgbClr val="44546A"/>
                        </a:solidFill>
                      </a:endParaRPr>
                    </a:p>
                  </a:txBody>
                  <a:tcPr/>
                </a:tc>
                <a:extLst>
                  <a:ext uri="{0D108BD9-81ED-4DB2-BD59-A6C34878D82A}">
                    <a16:rowId xmlns:a16="http://schemas.microsoft.com/office/drawing/2014/main" val="3115420678"/>
                  </a:ext>
                </a:extLst>
              </a:tr>
              <a:tr h="214738">
                <a:tc>
                  <a:txBody>
                    <a:bodyPr/>
                    <a:lstStyle/>
                    <a:p>
                      <a:pPr lvl="0">
                        <a:buNone/>
                      </a:pPr>
                      <a:r>
                        <a:rPr lang="en-US" sz="1200" b="0" i="0" u="none" strike="noStrike" baseline="0" noProof="0">
                          <a:solidFill>
                            <a:srgbClr val="44546A"/>
                          </a:solidFill>
                        </a:rPr>
                        <a:t>Employed persons in Trade &amp; Transport (G-J)</a:t>
                      </a:r>
                      <a:endParaRPr lang="en-US"/>
                    </a:p>
                  </a:txBody>
                  <a:tcPr/>
                </a:tc>
                <a:tc>
                  <a:txBody>
                    <a:bodyPr/>
                    <a:lstStyle/>
                    <a:p>
                      <a:pPr lvl="0" algn="ctr">
                        <a:buNone/>
                      </a:pPr>
                      <a:r>
                        <a:rPr lang="en-US" sz="1200" u="none" strike="noStrike" noProof="0">
                          <a:solidFill>
                            <a:srgbClr val="44546A"/>
                          </a:solidFill>
                        </a:rPr>
                        <a:t>5.5 </a:t>
                      </a:r>
                      <a:r>
                        <a:rPr lang="en-US" sz="1200" b="0" i="0" u="none" strike="noStrike" noProof="0">
                          <a:solidFill>
                            <a:srgbClr val="43546A"/>
                          </a:solidFill>
                          <a:latin typeface="Arial"/>
                        </a:rPr>
                        <a:t>± 4.1</a:t>
                      </a:r>
                      <a:endParaRPr lang="en-US" sz="1200" u="none" strike="noStrike" noProof="0">
                        <a:solidFill>
                          <a:srgbClr val="44546A"/>
                        </a:solidFill>
                      </a:endParaRPr>
                    </a:p>
                  </a:txBody>
                  <a:tcPr/>
                </a:tc>
                <a:extLst>
                  <a:ext uri="{0D108BD9-81ED-4DB2-BD59-A6C34878D82A}">
                    <a16:rowId xmlns:a16="http://schemas.microsoft.com/office/drawing/2014/main" val="1238043679"/>
                  </a:ext>
                </a:extLst>
              </a:tr>
              <a:tr h="214738">
                <a:tc>
                  <a:txBody>
                    <a:bodyPr/>
                    <a:lstStyle/>
                    <a:p>
                      <a:pPr lvl="0">
                        <a:buNone/>
                      </a:pPr>
                      <a:r>
                        <a:rPr lang="en-US" sz="1200" b="0" i="0" u="none" strike="noStrike" noProof="0">
                          <a:solidFill>
                            <a:srgbClr val="44546A"/>
                          </a:solidFill>
                          <a:latin typeface="Arial"/>
                        </a:rPr>
                        <a:t>Employed persons in Finance &amp; Real Estate (V)</a:t>
                      </a:r>
                      <a:endParaRPr lang="en-US"/>
                    </a:p>
                  </a:txBody>
                  <a:tcPr/>
                </a:tc>
                <a:tc>
                  <a:txBody>
                    <a:bodyPr/>
                    <a:lstStyle/>
                    <a:p>
                      <a:pPr lvl="0" algn="ctr">
                        <a:buNone/>
                      </a:pPr>
                      <a:r>
                        <a:rPr lang="en-US" sz="1200" u="none" strike="noStrike" noProof="0">
                          <a:solidFill>
                            <a:srgbClr val="44546A"/>
                          </a:solidFill>
                        </a:rPr>
                        <a:t>6.8 </a:t>
                      </a:r>
                      <a:r>
                        <a:rPr lang="en-US" sz="1200" b="0" i="0" u="none" strike="noStrike" noProof="0">
                          <a:solidFill>
                            <a:srgbClr val="43546A"/>
                          </a:solidFill>
                          <a:latin typeface="Arial"/>
                        </a:rPr>
                        <a:t>± 4.5</a:t>
                      </a:r>
                      <a:endParaRPr lang="en-US" sz="1200" u="none" strike="noStrike" noProof="0">
                        <a:solidFill>
                          <a:srgbClr val="44546A"/>
                        </a:solidFill>
                      </a:endParaRPr>
                    </a:p>
                  </a:txBody>
                  <a:tcPr/>
                </a:tc>
                <a:extLst>
                  <a:ext uri="{0D108BD9-81ED-4DB2-BD59-A6C34878D82A}">
                    <a16:rowId xmlns:a16="http://schemas.microsoft.com/office/drawing/2014/main" val="2827893633"/>
                  </a:ext>
                </a:extLst>
              </a:tr>
            </a:tbl>
          </a:graphicData>
        </a:graphic>
      </p:graphicFrame>
      <p:sp>
        <p:nvSpPr>
          <p:cNvPr id="11" name="Text Placeholder 2">
            <a:extLst>
              <a:ext uri="{FF2B5EF4-FFF2-40B4-BE49-F238E27FC236}">
                <a16:creationId xmlns:a16="http://schemas.microsoft.com/office/drawing/2014/main" id="{5DC42938-3B90-F530-27F2-DEDB77FF4543}"/>
              </a:ext>
            </a:extLst>
          </p:cNvPr>
          <p:cNvSpPr txBox="1">
            <a:spLocks/>
          </p:cNvSpPr>
          <p:nvPr/>
        </p:nvSpPr>
        <p:spPr>
          <a:xfrm>
            <a:off x="834372" y="2863558"/>
            <a:ext cx="4036372" cy="359944"/>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0" cap="none"/>
              <a:t>Overfitted model</a:t>
            </a:r>
            <a:endParaRPr lang="en-US" b="0"/>
          </a:p>
        </p:txBody>
      </p:sp>
      <p:sp>
        <p:nvSpPr>
          <p:cNvPr id="12" name="Text Placeholder 2">
            <a:extLst>
              <a:ext uri="{FF2B5EF4-FFF2-40B4-BE49-F238E27FC236}">
                <a16:creationId xmlns:a16="http://schemas.microsoft.com/office/drawing/2014/main" id="{75E1042F-5EDC-FEB4-24F6-D2C512C793F4}"/>
              </a:ext>
            </a:extLst>
          </p:cNvPr>
          <p:cNvSpPr txBox="1">
            <a:spLocks/>
          </p:cNvSpPr>
          <p:nvPr/>
        </p:nvSpPr>
        <p:spPr>
          <a:xfrm>
            <a:off x="6666799" y="2863558"/>
            <a:ext cx="4770444" cy="359944"/>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0" cap="none"/>
              <a:t>Not overfitted model</a:t>
            </a:r>
            <a:endParaRPr lang="en-US" b="0"/>
          </a:p>
        </p:txBody>
      </p:sp>
      <p:pic>
        <p:nvPicPr>
          <p:cNvPr id="14" name="Picture 13">
            <a:extLst>
              <a:ext uri="{FF2B5EF4-FFF2-40B4-BE49-F238E27FC236}">
                <a16:creationId xmlns:a16="http://schemas.microsoft.com/office/drawing/2014/main" id="{E4BDA655-4DE1-E576-BB06-2EC6DB758C66}"/>
              </a:ext>
            </a:extLst>
          </p:cNvPr>
          <p:cNvPicPr>
            <a:picLocks noChangeAspect="1"/>
          </p:cNvPicPr>
          <p:nvPr/>
        </p:nvPicPr>
        <p:blipFill>
          <a:blip r:embed="rId3"/>
          <a:srcRect l="31122" r="-98" b="28706"/>
          <a:stretch/>
        </p:blipFill>
        <p:spPr>
          <a:xfrm>
            <a:off x="7929605" y="7091979"/>
            <a:ext cx="2835621" cy="2428545"/>
          </a:xfrm>
          <a:prstGeom prst="rect">
            <a:avLst/>
          </a:prstGeom>
        </p:spPr>
      </p:pic>
    </p:spTree>
    <p:extLst>
      <p:ext uri="{BB962C8B-B14F-4D97-AF65-F5344CB8AC3E}">
        <p14:creationId xmlns:p14="http://schemas.microsoft.com/office/powerpoint/2010/main" val="868769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97B6-06E0-D743-08D9-FE5249160FB2}"/>
              </a:ext>
            </a:extLst>
          </p:cNvPr>
          <p:cNvSpPr>
            <a:spLocks noGrp="1"/>
          </p:cNvSpPr>
          <p:nvPr>
            <p:ph type="title"/>
          </p:nvPr>
        </p:nvSpPr>
        <p:spPr/>
        <p:txBody>
          <a:bodyPr/>
          <a:lstStyle/>
          <a:p>
            <a:r>
              <a:rPr lang="en-US"/>
              <a:t>Highly correlated features</a:t>
            </a:r>
          </a:p>
        </p:txBody>
      </p:sp>
      <p:sp>
        <p:nvSpPr>
          <p:cNvPr id="17" name="Text Placeholder 3">
            <a:extLst>
              <a:ext uri="{FF2B5EF4-FFF2-40B4-BE49-F238E27FC236}">
                <a16:creationId xmlns:a16="http://schemas.microsoft.com/office/drawing/2014/main" id="{2ECFDB39-948F-60A4-99EF-B80B5E840BE3}"/>
              </a:ext>
            </a:extLst>
          </p:cNvPr>
          <p:cNvSpPr txBox="1">
            <a:spLocks/>
          </p:cNvSpPr>
          <p:nvPr/>
        </p:nvSpPr>
        <p:spPr>
          <a:xfrm>
            <a:off x="6798345" y="2443895"/>
            <a:ext cx="4710148" cy="1668937"/>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85750" indent="-285750">
              <a:buChar char="•"/>
            </a:pPr>
            <a:r>
              <a:rPr lang="en-US" sz="1600" b="1"/>
              <a:t>Highly correlated features hurt interpretability in MLR</a:t>
            </a:r>
            <a:endParaRPr lang="en-US" b="1"/>
          </a:p>
          <a:p>
            <a:pPr marL="285750" indent="-285750">
              <a:buChar char="•"/>
            </a:pPr>
            <a:endParaRPr lang="en-US" sz="1600" b="1"/>
          </a:p>
          <a:p>
            <a:pPr marL="285750" indent="-285750">
              <a:buChar char="•"/>
            </a:pPr>
            <a:endParaRPr lang="en-US" sz="1600"/>
          </a:p>
        </p:txBody>
      </p:sp>
      <p:pic>
        <p:nvPicPr>
          <p:cNvPr id="4" name="Picture 3" descr="A close-up of a graph&#10;&#10;AI-generated content may be incorrect.">
            <a:extLst>
              <a:ext uri="{FF2B5EF4-FFF2-40B4-BE49-F238E27FC236}">
                <a16:creationId xmlns:a16="http://schemas.microsoft.com/office/drawing/2014/main" id="{FD9ADF5F-9C04-F648-DFB3-30544C5BF42E}"/>
              </a:ext>
            </a:extLst>
          </p:cNvPr>
          <p:cNvPicPr>
            <a:picLocks noChangeAspect="1"/>
          </p:cNvPicPr>
          <p:nvPr/>
        </p:nvPicPr>
        <p:blipFill>
          <a:blip r:embed="rId2"/>
          <a:srcRect l="37726" r="-106" b="34322"/>
          <a:stretch/>
        </p:blipFill>
        <p:spPr>
          <a:xfrm>
            <a:off x="987503" y="1867146"/>
            <a:ext cx="5194915" cy="4504164"/>
          </a:xfrm>
          <a:prstGeom prst="rect">
            <a:avLst/>
          </a:prstGeom>
        </p:spPr>
      </p:pic>
      <p:sp>
        <p:nvSpPr>
          <p:cNvPr id="5" name="Arrow: Right 4">
            <a:extLst>
              <a:ext uri="{FF2B5EF4-FFF2-40B4-BE49-F238E27FC236}">
                <a16:creationId xmlns:a16="http://schemas.microsoft.com/office/drawing/2014/main" id="{7A250E46-1433-3E4C-1E19-D3DE5E9F7E9C}"/>
              </a:ext>
            </a:extLst>
          </p:cNvPr>
          <p:cNvSpPr/>
          <p:nvPr/>
        </p:nvSpPr>
        <p:spPr>
          <a:xfrm>
            <a:off x="415903" y="2372055"/>
            <a:ext cx="371168" cy="142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C88474F-B81E-8E75-F7B8-BD3E5629A0C6}"/>
              </a:ext>
            </a:extLst>
          </p:cNvPr>
          <p:cNvSpPr/>
          <p:nvPr/>
        </p:nvSpPr>
        <p:spPr>
          <a:xfrm>
            <a:off x="416008" y="2513118"/>
            <a:ext cx="371168" cy="142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97684971-96DC-2F8E-23EA-C25946F22BE4}"/>
              </a:ext>
            </a:extLst>
          </p:cNvPr>
          <p:cNvSpPr/>
          <p:nvPr/>
        </p:nvSpPr>
        <p:spPr>
          <a:xfrm>
            <a:off x="416112" y="4885179"/>
            <a:ext cx="371168" cy="142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796F7288-74D3-E542-5630-491926FFA3BE}"/>
              </a:ext>
            </a:extLst>
          </p:cNvPr>
          <p:cNvSpPr/>
          <p:nvPr/>
        </p:nvSpPr>
        <p:spPr>
          <a:xfrm>
            <a:off x="416216" y="3836308"/>
            <a:ext cx="371168" cy="142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81BE795D-77BF-29BA-E6F5-8A9A07C9E074}"/>
              </a:ext>
            </a:extLst>
          </p:cNvPr>
          <p:cNvSpPr/>
          <p:nvPr/>
        </p:nvSpPr>
        <p:spPr>
          <a:xfrm>
            <a:off x="416244" y="6232574"/>
            <a:ext cx="371168" cy="142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17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ED8F-3A92-D336-B64A-DF65D23F4C3C}"/>
              </a:ext>
            </a:extLst>
          </p:cNvPr>
          <p:cNvSpPr>
            <a:spLocks noGrp="1"/>
          </p:cNvSpPr>
          <p:nvPr>
            <p:ph type="title"/>
          </p:nvPr>
        </p:nvSpPr>
        <p:spPr/>
        <p:txBody>
          <a:bodyPr/>
          <a:lstStyle/>
          <a:p>
            <a:r>
              <a:rPr lang="en-CH"/>
              <a:t>Motivation</a:t>
            </a:r>
          </a:p>
        </p:txBody>
      </p:sp>
      <p:pic>
        <p:nvPicPr>
          <p:cNvPr id="19" name="Picture Placeholder 18" descr="Desk with solid fill">
            <a:extLst>
              <a:ext uri="{FF2B5EF4-FFF2-40B4-BE49-F238E27FC236}">
                <a16:creationId xmlns:a16="http://schemas.microsoft.com/office/drawing/2014/main" id="{CEA7FD28-CB64-0B4D-2A0C-446E51FEE1F0}"/>
              </a:ext>
            </a:extLst>
          </p:cNvPr>
          <p:cNvPicPr>
            <a:picLocks noGrp="1" noChangeAspect="1"/>
          </p:cNvPicPr>
          <p:nvPr>
            <p:ph type="pic" sz="quarter" idx="26"/>
          </p:nvPr>
        </p:nvPicPr>
        <p:blipFill>
          <a:blip r:embed="rId3">
            <a:extLst>
              <a:ext uri="{96DAC541-7B7A-43D3-8B79-37D633B846F1}">
                <asvg:svgBlip xmlns:asvg="http://schemas.microsoft.com/office/drawing/2016/SVG/main" r:embed="rId4"/>
              </a:ext>
            </a:extLst>
          </a:blip>
          <a:srcRect/>
          <a:stretch>
            <a:fillRect/>
          </a:stretch>
        </p:blipFill>
        <p:spPr/>
      </p:pic>
      <p:sp>
        <p:nvSpPr>
          <p:cNvPr id="4" name="Text Placeholder 3">
            <a:extLst>
              <a:ext uri="{FF2B5EF4-FFF2-40B4-BE49-F238E27FC236}">
                <a16:creationId xmlns:a16="http://schemas.microsoft.com/office/drawing/2014/main" id="{D702B04A-34F1-5D56-F6D6-B01C2CECF756}"/>
              </a:ext>
            </a:extLst>
          </p:cNvPr>
          <p:cNvSpPr>
            <a:spLocks noGrp="1"/>
          </p:cNvSpPr>
          <p:nvPr>
            <p:ph type="body" sz="quarter" idx="11"/>
          </p:nvPr>
        </p:nvSpPr>
        <p:spPr/>
        <p:txBody>
          <a:bodyPr/>
          <a:lstStyle/>
          <a:p>
            <a:r>
              <a:rPr lang="en-CH"/>
              <a:t>Education</a:t>
            </a:r>
          </a:p>
        </p:txBody>
      </p:sp>
      <p:sp>
        <p:nvSpPr>
          <p:cNvPr id="5" name="Text Placeholder 4">
            <a:extLst>
              <a:ext uri="{FF2B5EF4-FFF2-40B4-BE49-F238E27FC236}">
                <a16:creationId xmlns:a16="http://schemas.microsoft.com/office/drawing/2014/main" id="{0198AB8C-C992-5E6B-EC60-79F1127C0341}"/>
              </a:ext>
            </a:extLst>
          </p:cNvPr>
          <p:cNvSpPr>
            <a:spLocks noGrp="1"/>
          </p:cNvSpPr>
          <p:nvPr>
            <p:ph type="body" sz="quarter" idx="17"/>
          </p:nvPr>
        </p:nvSpPr>
        <p:spPr/>
        <p:txBody>
          <a:bodyPr/>
          <a:lstStyle/>
          <a:p>
            <a:pPr marL="285750" indent="-285750" algn="l">
              <a:buFont typeface="Arial" panose="020B0604020202020204" pitchFamily="34" charset="0"/>
              <a:buChar char="•"/>
            </a:pPr>
            <a:r>
              <a:rPr lang="en-CH" b="1"/>
              <a:t>Years </a:t>
            </a:r>
            <a:r>
              <a:rPr lang="en-CH"/>
              <a:t>of studies</a:t>
            </a:r>
          </a:p>
          <a:p>
            <a:pPr marL="285750" indent="-285750" algn="l">
              <a:buFont typeface="Arial" panose="020B0604020202020204" pitchFamily="34" charset="0"/>
              <a:buChar char="•"/>
            </a:pPr>
            <a:r>
              <a:rPr lang="en-CH"/>
              <a:t>Household </a:t>
            </a:r>
            <a:r>
              <a:rPr lang="en-CH" b="1"/>
              <a:t>assests </a:t>
            </a:r>
            <a:r>
              <a:rPr lang="en-CH"/>
              <a:t>available</a:t>
            </a:r>
          </a:p>
          <a:p>
            <a:pPr marL="285750" indent="-285750" algn="l">
              <a:buFont typeface="Arial" panose="020B0604020202020204" pitchFamily="34" charset="0"/>
              <a:buChar char="•"/>
            </a:pPr>
            <a:endParaRPr lang="en-CH"/>
          </a:p>
          <a:p>
            <a:pPr marL="285750" indent="-285750" algn="l">
              <a:buFont typeface="Arial" panose="020B0604020202020204" pitchFamily="34" charset="0"/>
              <a:buChar char="•"/>
            </a:pPr>
            <a:endParaRPr lang="en-CH" b="1"/>
          </a:p>
        </p:txBody>
      </p:sp>
      <p:pic>
        <p:nvPicPr>
          <p:cNvPr id="23" name="Picture Placeholder 22" descr="Family with two children with solid fill">
            <a:extLst>
              <a:ext uri="{FF2B5EF4-FFF2-40B4-BE49-F238E27FC236}">
                <a16:creationId xmlns:a16="http://schemas.microsoft.com/office/drawing/2014/main" id="{EBC8B5B3-A62F-6DDC-46E7-73FE8D98B33B}"/>
              </a:ext>
            </a:extLst>
          </p:cNvPr>
          <p:cNvPicPr>
            <a:picLocks noGrp="1" noChangeAspect="1"/>
          </p:cNvPicPr>
          <p:nvPr>
            <p:ph type="pic" sz="quarter" idx="27"/>
          </p:nvPr>
        </p:nvPicPr>
        <p:blipFill>
          <a:blip r:embed="rId5">
            <a:extLst>
              <a:ext uri="{96DAC541-7B7A-43D3-8B79-37D633B846F1}">
                <asvg:svgBlip xmlns:asvg="http://schemas.microsoft.com/office/drawing/2016/SVG/main" r:embed="rId6"/>
              </a:ext>
            </a:extLst>
          </a:blip>
          <a:srcRect/>
          <a:stretch>
            <a:fillRect/>
          </a:stretch>
        </p:blipFill>
        <p:spPr/>
      </p:pic>
      <p:sp>
        <p:nvSpPr>
          <p:cNvPr id="7" name="Text Placeholder 6">
            <a:extLst>
              <a:ext uri="{FF2B5EF4-FFF2-40B4-BE49-F238E27FC236}">
                <a16:creationId xmlns:a16="http://schemas.microsoft.com/office/drawing/2014/main" id="{7C7B91E8-E820-AC71-0255-3568509A9242}"/>
              </a:ext>
            </a:extLst>
          </p:cNvPr>
          <p:cNvSpPr>
            <a:spLocks noGrp="1"/>
          </p:cNvSpPr>
          <p:nvPr>
            <p:ph type="body" sz="quarter" idx="18"/>
          </p:nvPr>
        </p:nvSpPr>
        <p:spPr/>
        <p:txBody>
          <a:bodyPr/>
          <a:lstStyle/>
          <a:p>
            <a:r>
              <a:rPr lang="en-CH"/>
              <a:t>Family</a:t>
            </a:r>
          </a:p>
        </p:txBody>
      </p:sp>
      <p:sp>
        <p:nvSpPr>
          <p:cNvPr id="8" name="Text Placeholder 7">
            <a:extLst>
              <a:ext uri="{FF2B5EF4-FFF2-40B4-BE49-F238E27FC236}">
                <a16:creationId xmlns:a16="http://schemas.microsoft.com/office/drawing/2014/main" id="{4536E3F8-C741-B913-52A4-013CE3AC67B5}"/>
              </a:ext>
            </a:extLst>
          </p:cNvPr>
          <p:cNvSpPr>
            <a:spLocks noGrp="1"/>
          </p:cNvSpPr>
          <p:nvPr>
            <p:ph type="body" sz="quarter" idx="19"/>
          </p:nvPr>
        </p:nvSpPr>
        <p:spPr/>
        <p:txBody>
          <a:bodyPr/>
          <a:lstStyle/>
          <a:p>
            <a:pPr marL="285750" indent="-285750" algn="l">
              <a:buFont typeface="Arial" panose="020B0604020202020204" pitchFamily="34" charset="0"/>
              <a:buChar char="•"/>
            </a:pPr>
            <a:r>
              <a:rPr lang="en-CH" b="1"/>
              <a:t>Highest </a:t>
            </a:r>
            <a:r>
              <a:rPr lang="en-CH"/>
              <a:t>education</a:t>
            </a:r>
          </a:p>
          <a:p>
            <a:pPr marL="285750" indent="-285750" algn="l">
              <a:buFont typeface="Arial" panose="020B0604020202020204" pitchFamily="34" charset="0"/>
              <a:buChar char="•"/>
            </a:pPr>
            <a:r>
              <a:rPr lang="en-CH"/>
              <a:t>Education </a:t>
            </a:r>
            <a:r>
              <a:rPr lang="en-CH" b="1"/>
              <a:t>Father</a:t>
            </a:r>
          </a:p>
          <a:p>
            <a:pPr marL="285750" indent="-285750" algn="l">
              <a:buFont typeface="Arial" panose="020B0604020202020204" pitchFamily="34" charset="0"/>
              <a:buChar char="•"/>
            </a:pPr>
            <a:r>
              <a:rPr lang="en-CH"/>
              <a:t>Education </a:t>
            </a:r>
            <a:r>
              <a:rPr lang="en-CH" b="1"/>
              <a:t>Mother</a:t>
            </a:r>
          </a:p>
          <a:p>
            <a:pPr marL="285750" indent="-285750" algn="l">
              <a:buFont typeface="Arial" panose="020B0604020202020204" pitchFamily="34" charset="0"/>
              <a:buChar char="•"/>
            </a:pPr>
            <a:r>
              <a:rPr lang="en-CH"/>
              <a:t>Number of siblings</a:t>
            </a:r>
          </a:p>
        </p:txBody>
      </p:sp>
      <p:sp>
        <p:nvSpPr>
          <p:cNvPr id="10" name="Text Placeholder 9">
            <a:extLst>
              <a:ext uri="{FF2B5EF4-FFF2-40B4-BE49-F238E27FC236}">
                <a16:creationId xmlns:a16="http://schemas.microsoft.com/office/drawing/2014/main" id="{90DB8B6E-06E0-FF47-2537-A48A5A498582}"/>
              </a:ext>
            </a:extLst>
          </p:cNvPr>
          <p:cNvSpPr>
            <a:spLocks noGrp="1"/>
          </p:cNvSpPr>
          <p:nvPr>
            <p:ph type="body" sz="quarter" idx="20"/>
          </p:nvPr>
        </p:nvSpPr>
        <p:spPr/>
        <p:txBody>
          <a:bodyPr/>
          <a:lstStyle/>
          <a:p>
            <a:r>
              <a:rPr lang="en-CH"/>
              <a:t>REligion</a:t>
            </a:r>
          </a:p>
        </p:txBody>
      </p:sp>
      <p:sp>
        <p:nvSpPr>
          <p:cNvPr id="11" name="Text Placeholder 10">
            <a:extLst>
              <a:ext uri="{FF2B5EF4-FFF2-40B4-BE49-F238E27FC236}">
                <a16:creationId xmlns:a16="http://schemas.microsoft.com/office/drawing/2014/main" id="{203485FE-6ED3-DAF5-2EB1-E59C8D08C18B}"/>
              </a:ext>
            </a:extLst>
          </p:cNvPr>
          <p:cNvSpPr>
            <a:spLocks noGrp="1"/>
          </p:cNvSpPr>
          <p:nvPr>
            <p:ph type="body" sz="quarter" idx="21"/>
          </p:nvPr>
        </p:nvSpPr>
        <p:spPr/>
        <p:txBody>
          <a:bodyPr/>
          <a:lstStyle/>
          <a:p>
            <a:pPr marL="285750" indent="-285750" algn="l">
              <a:buFont typeface="Arial" panose="020B0604020202020204" pitchFamily="34" charset="0"/>
              <a:buChar char="•"/>
            </a:pPr>
            <a:r>
              <a:rPr lang="en-CH"/>
              <a:t>Christian, Muslim, Hindu, etc.</a:t>
            </a:r>
          </a:p>
          <a:p>
            <a:pPr marL="285750" indent="-285750" algn="l">
              <a:buFont typeface="Arial" panose="020B0604020202020204" pitchFamily="34" charset="0"/>
              <a:buChar char="•"/>
            </a:pPr>
            <a:r>
              <a:rPr lang="en-CH"/>
              <a:t>Different </a:t>
            </a:r>
            <a:r>
              <a:rPr lang="en-CH" b="1"/>
              <a:t>Caste</a:t>
            </a:r>
            <a:endParaRPr lang="en-CH"/>
          </a:p>
          <a:p>
            <a:pPr marL="285750" indent="-285750" algn="l">
              <a:buFont typeface="Arial" panose="020B0604020202020204" pitchFamily="34" charset="0"/>
              <a:buChar char="•"/>
            </a:pPr>
            <a:endParaRPr lang="en-CH"/>
          </a:p>
        </p:txBody>
      </p:sp>
      <p:pic>
        <p:nvPicPr>
          <p:cNvPr id="25" name="Picture Placeholder 24" descr="Pie chart with solid fill">
            <a:extLst>
              <a:ext uri="{FF2B5EF4-FFF2-40B4-BE49-F238E27FC236}">
                <a16:creationId xmlns:a16="http://schemas.microsoft.com/office/drawing/2014/main" id="{DD09D392-462E-CBF1-940F-DA907843EFF7}"/>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a:fillRect/>
          </a:stretch>
        </p:blipFill>
        <p:spPr/>
      </p:pic>
      <p:sp>
        <p:nvSpPr>
          <p:cNvPr id="13" name="Text Placeholder 12">
            <a:extLst>
              <a:ext uri="{FF2B5EF4-FFF2-40B4-BE49-F238E27FC236}">
                <a16:creationId xmlns:a16="http://schemas.microsoft.com/office/drawing/2014/main" id="{144554B8-D3DE-E0E7-B6D2-436691C4C34F}"/>
              </a:ext>
            </a:extLst>
          </p:cNvPr>
          <p:cNvSpPr>
            <a:spLocks noGrp="1"/>
          </p:cNvSpPr>
          <p:nvPr>
            <p:ph type="body" sz="quarter" idx="22"/>
          </p:nvPr>
        </p:nvSpPr>
        <p:spPr/>
        <p:txBody>
          <a:bodyPr/>
          <a:lstStyle/>
          <a:p>
            <a:r>
              <a:rPr lang="en-CH"/>
              <a:t>Influence</a:t>
            </a:r>
          </a:p>
        </p:txBody>
      </p:sp>
      <p:sp>
        <p:nvSpPr>
          <p:cNvPr id="14" name="Text Placeholder 13">
            <a:extLst>
              <a:ext uri="{FF2B5EF4-FFF2-40B4-BE49-F238E27FC236}">
                <a16:creationId xmlns:a16="http://schemas.microsoft.com/office/drawing/2014/main" id="{9C4B6E50-3252-0C72-F636-10BF797E1C38}"/>
              </a:ext>
            </a:extLst>
          </p:cNvPr>
          <p:cNvSpPr>
            <a:spLocks noGrp="1"/>
          </p:cNvSpPr>
          <p:nvPr>
            <p:ph type="body" sz="quarter" idx="23"/>
          </p:nvPr>
        </p:nvSpPr>
        <p:spPr/>
        <p:txBody>
          <a:bodyPr/>
          <a:lstStyle/>
          <a:p>
            <a:pPr marL="285750" indent="-285750" algn="l">
              <a:buFont typeface="Arial" panose="020B0604020202020204" pitchFamily="34" charset="0"/>
              <a:buChar char="•"/>
            </a:pPr>
            <a:r>
              <a:rPr lang="en-CH" b="1"/>
              <a:t>Education</a:t>
            </a:r>
            <a:r>
              <a:rPr lang="en-CH"/>
              <a:t> compared to other Attributes</a:t>
            </a:r>
          </a:p>
          <a:p>
            <a:pPr marL="285750" indent="-285750" algn="l">
              <a:buFont typeface="Arial" panose="020B0604020202020204" pitchFamily="34" charset="0"/>
              <a:buChar char="•"/>
            </a:pPr>
            <a:r>
              <a:rPr lang="en-CH" b="1"/>
              <a:t>Relevance</a:t>
            </a:r>
          </a:p>
          <a:p>
            <a:pPr marL="285750" indent="-285750" algn="l">
              <a:buFont typeface="Arial" panose="020B0604020202020204" pitchFamily="34" charset="0"/>
              <a:buChar char="•"/>
            </a:pPr>
            <a:endParaRPr lang="en-CH"/>
          </a:p>
        </p:txBody>
      </p:sp>
      <p:sp>
        <p:nvSpPr>
          <p:cNvPr id="16" name="Text Placeholder 15">
            <a:extLst>
              <a:ext uri="{FF2B5EF4-FFF2-40B4-BE49-F238E27FC236}">
                <a16:creationId xmlns:a16="http://schemas.microsoft.com/office/drawing/2014/main" id="{A2E99818-3E60-F0E0-D8C0-D898DD3BD913}"/>
              </a:ext>
            </a:extLst>
          </p:cNvPr>
          <p:cNvSpPr>
            <a:spLocks noGrp="1"/>
          </p:cNvSpPr>
          <p:nvPr>
            <p:ph type="body" sz="quarter" idx="24"/>
          </p:nvPr>
        </p:nvSpPr>
        <p:spPr/>
        <p:txBody>
          <a:bodyPr/>
          <a:lstStyle/>
          <a:p>
            <a:r>
              <a:rPr lang="en-CH"/>
              <a:t>Global</a:t>
            </a:r>
          </a:p>
        </p:txBody>
      </p:sp>
      <p:sp>
        <p:nvSpPr>
          <p:cNvPr id="17" name="Text Placeholder 16">
            <a:extLst>
              <a:ext uri="{FF2B5EF4-FFF2-40B4-BE49-F238E27FC236}">
                <a16:creationId xmlns:a16="http://schemas.microsoft.com/office/drawing/2014/main" id="{2F4AC849-10FF-6875-1EAE-15D1B5B4E650}"/>
              </a:ext>
            </a:extLst>
          </p:cNvPr>
          <p:cNvSpPr>
            <a:spLocks noGrp="1"/>
          </p:cNvSpPr>
          <p:nvPr>
            <p:ph type="body" sz="quarter" idx="25"/>
          </p:nvPr>
        </p:nvSpPr>
        <p:spPr/>
        <p:txBody>
          <a:bodyPr/>
          <a:lstStyle/>
          <a:p>
            <a:pPr marL="285750" indent="-285750" algn="l">
              <a:buFont typeface="Arial" panose="020B0604020202020204" pitchFamily="34" charset="0"/>
              <a:buChar char="•"/>
            </a:pPr>
            <a:r>
              <a:rPr lang="en-GB" b="1"/>
              <a:t>Intercontinental</a:t>
            </a:r>
          </a:p>
          <a:p>
            <a:pPr marL="285750" indent="-285750" algn="l">
              <a:buFont typeface="Arial" panose="020B0604020202020204" pitchFamily="34" charset="0"/>
              <a:buChar char="•"/>
            </a:pPr>
            <a:r>
              <a:rPr lang="en-GB"/>
              <a:t>Cross-country </a:t>
            </a:r>
            <a:r>
              <a:rPr lang="en-GB" b="1"/>
              <a:t>differences</a:t>
            </a:r>
            <a:endParaRPr lang="en-GB"/>
          </a:p>
          <a:p>
            <a:pPr marL="285750" indent="-285750" algn="l">
              <a:buFont typeface="Arial" panose="020B0604020202020204" pitchFamily="34" charset="0"/>
              <a:buChar char="•"/>
            </a:pPr>
            <a:endParaRPr lang="en-CH" b="1"/>
          </a:p>
        </p:txBody>
      </p:sp>
      <p:pic>
        <p:nvPicPr>
          <p:cNvPr id="33" name="Picture Placeholder 32" descr="Buddha Silhouette with solid fill">
            <a:extLst>
              <a:ext uri="{FF2B5EF4-FFF2-40B4-BE49-F238E27FC236}">
                <a16:creationId xmlns:a16="http://schemas.microsoft.com/office/drawing/2014/main" id="{107AB1AE-C3D5-AEF0-DDAA-028B9340BC65}"/>
              </a:ext>
            </a:extLst>
          </p:cNvPr>
          <p:cNvPicPr>
            <a:picLocks noGrp="1" noChangeAspect="1"/>
          </p:cNvPicPr>
          <p:nvPr>
            <p:ph type="pic" sz="quarter" idx="28"/>
          </p:nvPr>
        </p:nvPicPr>
        <p:blipFill>
          <a:blip r:embed="rId9">
            <a:extLst>
              <a:ext uri="{96DAC541-7B7A-43D3-8B79-37D633B846F1}">
                <asvg:svgBlip xmlns:asvg="http://schemas.microsoft.com/office/drawing/2016/SVG/main" r:embed="rId10"/>
              </a:ext>
            </a:extLst>
          </a:blip>
          <a:srcRect/>
          <a:stretch>
            <a:fillRect/>
          </a:stretch>
        </p:blipFill>
        <p:spPr/>
      </p:pic>
      <p:pic>
        <p:nvPicPr>
          <p:cNvPr id="37" name="Picture Placeholder 36" descr="Globe with solid fill">
            <a:extLst>
              <a:ext uri="{FF2B5EF4-FFF2-40B4-BE49-F238E27FC236}">
                <a16:creationId xmlns:a16="http://schemas.microsoft.com/office/drawing/2014/main" id="{695AAAE2-2158-F948-46E7-B85D1B1F9C53}"/>
              </a:ext>
            </a:extLst>
          </p:cNvPr>
          <p:cNvPicPr>
            <a:picLocks noGrp="1" noChangeAspect="1"/>
          </p:cNvPicPr>
          <p:nvPr>
            <p:ph type="pic" sz="quarter" idx="30"/>
          </p:nvPr>
        </p:nvPicPr>
        <p:blipFill>
          <a:blip r:embed="rId11">
            <a:extLst>
              <a:ext uri="{96DAC541-7B7A-43D3-8B79-37D633B846F1}">
                <asvg:svgBlip xmlns:asvg="http://schemas.microsoft.com/office/drawing/2016/SVG/main" r:embed="rId12"/>
              </a:ext>
            </a:extLst>
          </a:blip>
          <a:srcRect/>
          <a:stretch>
            <a:fillRect/>
          </a:stretch>
        </p:blipFill>
        <p:spPr/>
      </p:pic>
    </p:spTree>
    <p:extLst>
      <p:ext uri="{BB962C8B-B14F-4D97-AF65-F5344CB8AC3E}">
        <p14:creationId xmlns:p14="http://schemas.microsoft.com/office/powerpoint/2010/main" val="416485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01BF4-7EFB-090A-E38B-CA788130DD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06BD9-A89C-459E-B5A9-3F85F782B877}"/>
              </a:ext>
            </a:extLst>
          </p:cNvPr>
          <p:cNvSpPr>
            <a:spLocks noGrp="1"/>
          </p:cNvSpPr>
          <p:nvPr>
            <p:ph type="title"/>
          </p:nvPr>
        </p:nvSpPr>
        <p:spPr/>
        <p:txBody>
          <a:bodyPr/>
          <a:lstStyle/>
          <a:p>
            <a:r>
              <a:rPr lang="en-US"/>
              <a:t>Weakly correlated features</a:t>
            </a:r>
          </a:p>
        </p:txBody>
      </p:sp>
      <p:sp>
        <p:nvSpPr>
          <p:cNvPr id="17" name="Text Placeholder 3">
            <a:extLst>
              <a:ext uri="{FF2B5EF4-FFF2-40B4-BE49-F238E27FC236}">
                <a16:creationId xmlns:a16="http://schemas.microsoft.com/office/drawing/2014/main" id="{446B0491-9F3F-2F70-3E66-46C02F5169E6}"/>
              </a:ext>
            </a:extLst>
          </p:cNvPr>
          <p:cNvSpPr txBox="1">
            <a:spLocks/>
          </p:cNvSpPr>
          <p:nvPr/>
        </p:nvSpPr>
        <p:spPr>
          <a:xfrm>
            <a:off x="6798345" y="2443895"/>
            <a:ext cx="4710148" cy="1668937"/>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85750" indent="-285750">
              <a:buChar char="•"/>
            </a:pPr>
            <a:r>
              <a:rPr lang="en-US" sz="1600" b="1"/>
              <a:t>Subset of features with weak to moderate correlation</a:t>
            </a:r>
          </a:p>
          <a:p>
            <a:pPr marL="285750" indent="-285750">
              <a:buChar char="•"/>
            </a:pPr>
            <a:endParaRPr lang="en-US" sz="1600"/>
          </a:p>
        </p:txBody>
      </p:sp>
      <p:pic>
        <p:nvPicPr>
          <p:cNvPr id="3" name="Picture 2">
            <a:extLst>
              <a:ext uri="{FF2B5EF4-FFF2-40B4-BE49-F238E27FC236}">
                <a16:creationId xmlns:a16="http://schemas.microsoft.com/office/drawing/2014/main" id="{E29BE306-FE79-4072-7CDA-64F4215F58A2}"/>
              </a:ext>
            </a:extLst>
          </p:cNvPr>
          <p:cNvPicPr>
            <a:picLocks noChangeAspect="1"/>
          </p:cNvPicPr>
          <p:nvPr/>
        </p:nvPicPr>
        <p:blipFill>
          <a:blip r:embed="rId2"/>
          <a:stretch>
            <a:fillRect/>
          </a:stretch>
        </p:blipFill>
        <p:spPr>
          <a:xfrm>
            <a:off x="643102" y="2046822"/>
            <a:ext cx="5452799" cy="4504585"/>
          </a:xfrm>
          <a:prstGeom prst="rect">
            <a:avLst/>
          </a:prstGeom>
        </p:spPr>
      </p:pic>
      <p:sp>
        <p:nvSpPr>
          <p:cNvPr id="10" name="Rectangle 9">
            <a:extLst>
              <a:ext uri="{FF2B5EF4-FFF2-40B4-BE49-F238E27FC236}">
                <a16:creationId xmlns:a16="http://schemas.microsoft.com/office/drawing/2014/main" id="{AA76E739-460C-A5E9-E36A-F43FF0621B7B}"/>
              </a:ext>
            </a:extLst>
          </p:cNvPr>
          <p:cNvSpPr/>
          <p:nvPr/>
        </p:nvSpPr>
        <p:spPr>
          <a:xfrm>
            <a:off x="2175995" y="2231083"/>
            <a:ext cx="2737116" cy="2633096"/>
          </a:xfrm>
          <a:prstGeom prst="rect">
            <a:avLst/>
          </a:prstGeom>
          <a:no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567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CBEAD-DED1-9E3A-4C61-CEC76C791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E812B9-3172-9CDF-AF5B-0100D0839992}"/>
              </a:ext>
            </a:extLst>
          </p:cNvPr>
          <p:cNvSpPr>
            <a:spLocks noGrp="1"/>
          </p:cNvSpPr>
          <p:nvPr>
            <p:ph type="title"/>
          </p:nvPr>
        </p:nvSpPr>
        <p:spPr/>
        <p:txBody>
          <a:bodyPr/>
          <a:lstStyle/>
          <a:p>
            <a:r>
              <a:rPr lang="en-US"/>
              <a:t>Regression</a:t>
            </a:r>
          </a:p>
        </p:txBody>
      </p:sp>
      <p:sp>
        <p:nvSpPr>
          <p:cNvPr id="3" name="Text Placeholder 2">
            <a:extLst>
              <a:ext uri="{FF2B5EF4-FFF2-40B4-BE49-F238E27FC236}">
                <a16:creationId xmlns:a16="http://schemas.microsoft.com/office/drawing/2014/main" id="{1E032333-8804-0DD0-4BD7-E351FE15215F}"/>
              </a:ext>
            </a:extLst>
          </p:cNvPr>
          <p:cNvSpPr>
            <a:spLocks noGrp="1"/>
          </p:cNvSpPr>
          <p:nvPr>
            <p:ph type="body" sz="quarter" idx="11"/>
          </p:nvPr>
        </p:nvSpPr>
        <p:spPr>
          <a:xfrm>
            <a:off x="835240" y="2097972"/>
            <a:ext cx="5891719" cy="626195"/>
          </a:xfrm>
        </p:spPr>
        <p:txBody>
          <a:bodyPr vert="horz" lIns="121899" tIns="60949" rIns="121899" bIns="60949" rtlCol="0" anchor="t">
            <a:noAutofit/>
          </a:bodyPr>
          <a:lstStyle/>
          <a:p>
            <a:r>
              <a:rPr lang="en-US"/>
              <a:t>Multiple Linear Regression</a:t>
            </a:r>
          </a:p>
        </p:txBody>
      </p:sp>
      <p:sp>
        <p:nvSpPr>
          <p:cNvPr id="4" name="Text Placeholder 3">
            <a:extLst>
              <a:ext uri="{FF2B5EF4-FFF2-40B4-BE49-F238E27FC236}">
                <a16:creationId xmlns:a16="http://schemas.microsoft.com/office/drawing/2014/main" id="{B17B7E4C-324D-F49B-A969-A5030D8D36A3}"/>
              </a:ext>
            </a:extLst>
          </p:cNvPr>
          <p:cNvSpPr>
            <a:spLocks noGrp="1"/>
          </p:cNvSpPr>
          <p:nvPr>
            <p:ph type="body" sz="quarter" idx="17"/>
          </p:nvPr>
        </p:nvSpPr>
        <p:spPr>
          <a:xfrm>
            <a:off x="836612" y="3340250"/>
            <a:ext cx="4833982" cy="1356358"/>
          </a:xfrm>
        </p:spPr>
        <p:txBody>
          <a:bodyPr vert="horz" lIns="121899" tIns="60949" rIns="121899" bIns="60949" rtlCol="0" anchor="t">
            <a:noAutofit/>
          </a:bodyPr>
          <a:lstStyle/>
          <a:p>
            <a:pPr marL="285750" indent="-285750">
              <a:lnSpc>
                <a:spcPct val="85000"/>
              </a:lnSpc>
              <a:spcAft>
                <a:spcPts val="600"/>
              </a:spcAft>
              <a:buChar char="•"/>
            </a:pPr>
            <a:r>
              <a:rPr lang="en-US" sz="1600">
                <a:solidFill>
                  <a:schemeClr val="tx2"/>
                </a:solidFill>
                <a:ea typeface="+mn-lt"/>
                <a:cs typeface="+mn-lt"/>
              </a:rPr>
              <a:t>R² Score: </a:t>
            </a:r>
            <a:r>
              <a:rPr lang="en-US" sz="1600" b="1">
                <a:solidFill>
                  <a:schemeClr val="tx2"/>
                </a:solidFill>
                <a:ea typeface="+mn-lt"/>
                <a:cs typeface="+mn-lt"/>
              </a:rPr>
              <a:t>0.67 </a:t>
            </a:r>
            <a:r>
              <a:rPr lang="en-US" sz="1600" b="1">
                <a:solidFill>
                  <a:srgbClr val="43546A"/>
                </a:solidFill>
                <a:ea typeface="+mn-lt"/>
                <a:cs typeface="+mn-lt"/>
              </a:rPr>
              <a:t>± 0.02</a:t>
            </a:r>
            <a:endParaRPr lang="en-US" sz="1600" b="1">
              <a:solidFill>
                <a:schemeClr val="tx2"/>
              </a:solidFill>
              <a:ea typeface="+mn-lt"/>
              <a:cs typeface="+mn-lt"/>
            </a:endParaRPr>
          </a:p>
          <a:p>
            <a:pPr marL="285750" indent="-285750">
              <a:lnSpc>
                <a:spcPct val="85000"/>
              </a:lnSpc>
              <a:spcAft>
                <a:spcPts val="600"/>
              </a:spcAft>
              <a:buChar char="•"/>
            </a:pPr>
            <a:r>
              <a:rPr lang="en-US" sz="1600">
                <a:solidFill>
                  <a:schemeClr val="tx2"/>
                </a:solidFill>
                <a:ea typeface="+mn-lt"/>
                <a:cs typeface="+mn-lt"/>
              </a:rPr>
              <a:t>R² Score (train): 0.680 </a:t>
            </a:r>
            <a:r>
              <a:rPr lang="en-US" sz="1600">
                <a:solidFill>
                  <a:srgbClr val="43546A"/>
                </a:solidFill>
                <a:ea typeface="+mn-lt"/>
                <a:cs typeface="+mn-lt"/>
              </a:rPr>
              <a:t>± 0.005</a:t>
            </a:r>
          </a:p>
          <a:p>
            <a:pPr marL="285750" indent="-285750">
              <a:buChar char="•"/>
            </a:pPr>
            <a:r>
              <a:rPr lang="en-US" sz="1600">
                <a:solidFill>
                  <a:schemeClr val="tx2"/>
                </a:solidFill>
                <a:ea typeface="+mn-lt"/>
                <a:cs typeface="+mn-lt"/>
              </a:rPr>
              <a:t>RMSE: 1460 </a:t>
            </a:r>
            <a:r>
              <a:rPr lang="en-US" sz="1600">
                <a:solidFill>
                  <a:srgbClr val="43546A"/>
                </a:solidFill>
                <a:ea typeface="+mn-lt"/>
                <a:cs typeface="+mn-lt"/>
              </a:rPr>
              <a:t>± 80 €</a:t>
            </a:r>
          </a:p>
          <a:p>
            <a:endParaRPr lang="en-US" sz="1600"/>
          </a:p>
        </p:txBody>
      </p:sp>
      <p:sp>
        <p:nvSpPr>
          <p:cNvPr id="7" name="Text Placeholder 3">
            <a:extLst>
              <a:ext uri="{FF2B5EF4-FFF2-40B4-BE49-F238E27FC236}">
                <a16:creationId xmlns:a16="http://schemas.microsoft.com/office/drawing/2014/main" id="{F6EB893F-4351-EB34-3B0D-D5430E50E8B7}"/>
              </a:ext>
            </a:extLst>
          </p:cNvPr>
          <p:cNvSpPr txBox="1">
            <a:spLocks/>
          </p:cNvSpPr>
          <p:nvPr/>
        </p:nvSpPr>
        <p:spPr>
          <a:xfrm>
            <a:off x="6724456" y="3339354"/>
            <a:ext cx="4833982" cy="1356358"/>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85750" indent="-285750">
              <a:lnSpc>
                <a:spcPct val="85000"/>
              </a:lnSpc>
              <a:spcAft>
                <a:spcPts val="600"/>
              </a:spcAft>
              <a:buFont typeface="Arial" pitchFamily="34" charset="0"/>
              <a:buChar char="•"/>
            </a:pPr>
            <a:r>
              <a:rPr lang="en-US" sz="1600">
                <a:solidFill>
                  <a:schemeClr val="tx2"/>
                </a:solidFill>
                <a:ea typeface="+mn-lt"/>
                <a:cs typeface="+mn-lt"/>
              </a:rPr>
              <a:t>R² Score: </a:t>
            </a:r>
            <a:r>
              <a:rPr lang="en-US" sz="1600" b="1">
                <a:solidFill>
                  <a:schemeClr val="tx2"/>
                </a:solidFill>
                <a:ea typeface="+mn-lt"/>
                <a:cs typeface="+mn-lt"/>
              </a:rPr>
              <a:t>0.54 </a:t>
            </a:r>
            <a:r>
              <a:rPr lang="en-US" sz="1600" b="1">
                <a:solidFill>
                  <a:srgbClr val="43546A"/>
                </a:solidFill>
                <a:ea typeface="+mn-lt"/>
                <a:cs typeface="+mn-lt"/>
              </a:rPr>
              <a:t>± 0.02</a:t>
            </a:r>
            <a:endParaRPr lang="en-US" sz="1600" b="1">
              <a:solidFill>
                <a:schemeClr val="tx2"/>
              </a:solidFill>
              <a:ea typeface="+mn-lt"/>
              <a:cs typeface="+mn-lt"/>
            </a:endParaRPr>
          </a:p>
          <a:p>
            <a:pPr marL="285750" indent="-285750">
              <a:lnSpc>
                <a:spcPct val="85000"/>
              </a:lnSpc>
              <a:spcAft>
                <a:spcPts val="600"/>
              </a:spcAft>
              <a:buFont typeface="Arial" pitchFamily="34" charset="0"/>
              <a:buChar char="•"/>
            </a:pPr>
            <a:r>
              <a:rPr lang="en-US" sz="1600">
                <a:solidFill>
                  <a:schemeClr val="tx2"/>
                </a:solidFill>
                <a:ea typeface="+mn-lt"/>
                <a:cs typeface="+mn-lt"/>
              </a:rPr>
              <a:t>R² Score (train): 0.547 </a:t>
            </a:r>
            <a:r>
              <a:rPr lang="en-US" sz="1600">
                <a:solidFill>
                  <a:srgbClr val="43546A"/>
                </a:solidFill>
                <a:ea typeface="+mn-lt"/>
                <a:cs typeface="+mn-lt"/>
              </a:rPr>
              <a:t>± 0.006</a:t>
            </a:r>
          </a:p>
          <a:p>
            <a:pPr marL="285750" indent="-285750">
              <a:buFont typeface="Arial" pitchFamily="34" charset="0"/>
              <a:buChar char="•"/>
            </a:pPr>
            <a:r>
              <a:rPr lang="en-US" sz="1600">
                <a:solidFill>
                  <a:schemeClr val="tx2"/>
                </a:solidFill>
                <a:ea typeface="+mn-lt"/>
                <a:cs typeface="+mn-lt"/>
              </a:rPr>
              <a:t>RMSE: 1730 </a:t>
            </a:r>
            <a:r>
              <a:rPr lang="en-US" sz="1600">
                <a:solidFill>
                  <a:srgbClr val="43546A"/>
                </a:solidFill>
                <a:ea typeface="+mn-lt"/>
                <a:cs typeface="+mn-lt"/>
              </a:rPr>
              <a:t>± 90 €</a:t>
            </a:r>
          </a:p>
          <a:p>
            <a:endParaRPr lang="en-US" sz="1600"/>
          </a:p>
        </p:txBody>
      </p:sp>
      <p:sp>
        <p:nvSpPr>
          <p:cNvPr id="9" name="Text Placeholder 2">
            <a:extLst>
              <a:ext uri="{FF2B5EF4-FFF2-40B4-BE49-F238E27FC236}">
                <a16:creationId xmlns:a16="http://schemas.microsoft.com/office/drawing/2014/main" id="{0B80D15D-B17A-F83C-2942-B2DBCBF767D1}"/>
              </a:ext>
            </a:extLst>
          </p:cNvPr>
          <p:cNvSpPr txBox="1">
            <a:spLocks/>
          </p:cNvSpPr>
          <p:nvPr/>
        </p:nvSpPr>
        <p:spPr>
          <a:xfrm>
            <a:off x="834372" y="2863558"/>
            <a:ext cx="4036372" cy="359944"/>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0" cap="none"/>
              <a:t>All features</a:t>
            </a:r>
          </a:p>
        </p:txBody>
      </p:sp>
      <p:sp>
        <p:nvSpPr>
          <p:cNvPr id="11" name="Text Placeholder 2">
            <a:extLst>
              <a:ext uri="{FF2B5EF4-FFF2-40B4-BE49-F238E27FC236}">
                <a16:creationId xmlns:a16="http://schemas.microsoft.com/office/drawing/2014/main" id="{4CD72621-657D-E447-D477-085FE353AAAA}"/>
              </a:ext>
            </a:extLst>
          </p:cNvPr>
          <p:cNvSpPr txBox="1">
            <a:spLocks/>
          </p:cNvSpPr>
          <p:nvPr/>
        </p:nvSpPr>
        <p:spPr>
          <a:xfrm>
            <a:off x="6666799" y="2863558"/>
            <a:ext cx="4770444" cy="359944"/>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0" cap="none"/>
              <a:t>Subset of features</a:t>
            </a:r>
            <a:endParaRPr lang="en-US"/>
          </a:p>
        </p:txBody>
      </p:sp>
    </p:spTree>
    <p:extLst>
      <p:ext uri="{BB962C8B-B14F-4D97-AF65-F5344CB8AC3E}">
        <p14:creationId xmlns:p14="http://schemas.microsoft.com/office/powerpoint/2010/main" val="421405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44D26-B4CF-7789-2995-EFA30D498A70}"/>
              </a:ext>
            </a:extLst>
          </p:cNvPr>
          <p:cNvSpPr>
            <a:spLocks noGrp="1"/>
          </p:cNvSpPr>
          <p:nvPr>
            <p:ph type="title"/>
          </p:nvPr>
        </p:nvSpPr>
        <p:spPr/>
        <p:txBody>
          <a:bodyPr/>
          <a:lstStyle/>
          <a:p>
            <a:r>
              <a:rPr lang="en-US"/>
              <a:t>Regression</a:t>
            </a:r>
          </a:p>
        </p:txBody>
      </p:sp>
      <p:pic>
        <p:nvPicPr>
          <p:cNvPr id="9" name="Picture 8">
            <a:extLst>
              <a:ext uri="{FF2B5EF4-FFF2-40B4-BE49-F238E27FC236}">
                <a16:creationId xmlns:a16="http://schemas.microsoft.com/office/drawing/2014/main" id="{0E550AF7-203D-FEA2-7AAD-D4066E4E96BD}"/>
              </a:ext>
            </a:extLst>
          </p:cNvPr>
          <p:cNvPicPr>
            <a:picLocks noChangeAspect="1"/>
          </p:cNvPicPr>
          <p:nvPr/>
        </p:nvPicPr>
        <p:blipFill>
          <a:blip r:embed="rId2"/>
          <a:stretch>
            <a:fillRect/>
          </a:stretch>
        </p:blipFill>
        <p:spPr>
          <a:xfrm>
            <a:off x="154685" y="1869439"/>
            <a:ext cx="7821252" cy="4667699"/>
          </a:xfrm>
          <a:prstGeom prst="rect">
            <a:avLst/>
          </a:prstGeom>
        </p:spPr>
      </p:pic>
      <p:sp>
        <p:nvSpPr>
          <p:cNvPr id="8" name="Text Placeholder 3">
            <a:extLst>
              <a:ext uri="{FF2B5EF4-FFF2-40B4-BE49-F238E27FC236}">
                <a16:creationId xmlns:a16="http://schemas.microsoft.com/office/drawing/2014/main" id="{A94917B3-E326-FB2B-DA7E-F720D543DD2E}"/>
              </a:ext>
            </a:extLst>
          </p:cNvPr>
          <p:cNvSpPr txBox="1">
            <a:spLocks/>
          </p:cNvSpPr>
          <p:nvPr/>
        </p:nvSpPr>
        <p:spPr>
          <a:xfrm>
            <a:off x="8216801" y="3347422"/>
            <a:ext cx="4833982" cy="1356358"/>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85750" indent="-285750">
              <a:lnSpc>
                <a:spcPct val="85000"/>
              </a:lnSpc>
              <a:spcAft>
                <a:spcPts val="600"/>
              </a:spcAft>
              <a:buFont typeface="Arial" pitchFamily="34" charset="0"/>
              <a:buChar char="•"/>
            </a:pPr>
            <a:r>
              <a:rPr lang="en-US" sz="1600">
                <a:solidFill>
                  <a:schemeClr val="tx2"/>
                </a:solidFill>
                <a:ea typeface="+mn-lt"/>
                <a:cs typeface="+mn-lt"/>
              </a:rPr>
              <a:t>R² Score: 0.54 </a:t>
            </a:r>
            <a:r>
              <a:rPr lang="en-US" sz="1600">
                <a:solidFill>
                  <a:srgbClr val="43546A"/>
                </a:solidFill>
                <a:ea typeface="+mn-lt"/>
                <a:cs typeface="+mn-lt"/>
              </a:rPr>
              <a:t>± 0.02</a:t>
            </a:r>
            <a:endParaRPr lang="en-US" sz="1600">
              <a:solidFill>
                <a:schemeClr val="tx2"/>
              </a:solidFill>
              <a:ea typeface="+mn-lt"/>
              <a:cs typeface="+mn-lt"/>
            </a:endParaRPr>
          </a:p>
          <a:p>
            <a:pPr marL="285750" indent="-285750">
              <a:lnSpc>
                <a:spcPct val="85000"/>
              </a:lnSpc>
              <a:spcAft>
                <a:spcPts val="600"/>
              </a:spcAft>
              <a:buFont typeface="Arial" pitchFamily="34" charset="0"/>
              <a:buChar char="•"/>
            </a:pPr>
            <a:r>
              <a:rPr lang="en-US" sz="1600">
                <a:solidFill>
                  <a:schemeClr val="tx2"/>
                </a:solidFill>
                <a:ea typeface="+mn-lt"/>
                <a:cs typeface="+mn-lt"/>
              </a:rPr>
              <a:t>R² Score (train): 0.547 </a:t>
            </a:r>
            <a:r>
              <a:rPr lang="en-US" sz="1600">
                <a:solidFill>
                  <a:srgbClr val="43546A"/>
                </a:solidFill>
                <a:ea typeface="+mn-lt"/>
                <a:cs typeface="+mn-lt"/>
              </a:rPr>
              <a:t>± 0.006</a:t>
            </a:r>
          </a:p>
          <a:p>
            <a:pPr marL="285750" indent="-285750">
              <a:buFont typeface="Arial" pitchFamily="34" charset="0"/>
              <a:buChar char="•"/>
            </a:pPr>
            <a:r>
              <a:rPr lang="en-US" sz="1600">
                <a:solidFill>
                  <a:schemeClr val="tx2"/>
                </a:solidFill>
                <a:ea typeface="+mn-lt"/>
                <a:cs typeface="+mn-lt"/>
              </a:rPr>
              <a:t>RMSE: 1730 </a:t>
            </a:r>
            <a:r>
              <a:rPr lang="en-US" sz="1600">
                <a:solidFill>
                  <a:srgbClr val="43546A"/>
                </a:solidFill>
                <a:ea typeface="+mn-lt"/>
                <a:cs typeface="+mn-lt"/>
              </a:rPr>
              <a:t>± 90 €</a:t>
            </a:r>
          </a:p>
          <a:p>
            <a:endParaRPr lang="en-US" sz="1600"/>
          </a:p>
        </p:txBody>
      </p:sp>
      <p:sp>
        <p:nvSpPr>
          <p:cNvPr id="11" name="Text Placeholder 2">
            <a:extLst>
              <a:ext uri="{FF2B5EF4-FFF2-40B4-BE49-F238E27FC236}">
                <a16:creationId xmlns:a16="http://schemas.microsoft.com/office/drawing/2014/main" id="{84132104-F361-CE19-2481-36965BD6FD09}"/>
              </a:ext>
            </a:extLst>
          </p:cNvPr>
          <p:cNvSpPr txBox="1">
            <a:spLocks/>
          </p:cNvSpPr>
          <p:nvPr/>
        </p:nvSpPr>
        <p:spPr>
          <a:xfrm>
            <a:off x="8159144" y="2871626"/>
            <a:ext cx="4770444" cy="359944"/>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0" cap="none"/>
              <a:t>Subset of features</a:t>
            </a:r>
            <a:endParaRPr lang="en-US"/>
          </a:p>
        </p:txBody>
      </p:sp>
    </p:spTree>
    <p:extLst>
      <p:ext uri="{BB962C8B-B14F-4D97-AF65-F5344CB8AC3E}">
        <p14:creationId xmlns:p14="http://schemas.microsoft.com/office/powerpoint/2010/main" val="2820121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7E85E-D9EA-17E9-920B-CEE35B4792C7}"/>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E689DE80-2A42-0D2F-E839-CE3486FAD435}"/>
              </a:ext>
            </a:extLst>
          </p:cNvPr>
          <p:cNvSpPr>
            <a:spLocks noGrp="1"/>
          </p:cNvSpPr>
          <p:nvPr>
            <p:ph type="body" sz="quarter" idx="11"/>
          </p:nvPr>
        </p:nvSpPr>
        <p:spPr>
          <a:xfrm>
            <a:off x="835240" y="2097972"/>
            <a:ext cx="10586554" cy="3056815"/>
          </a:xfrm>
        </p:spPr>
        <p:txBody>
          <a:bodyPr vert="horz" lIns="121899" tIns="60949" rIns="121899" bIns="60949" rtlCol="0" anchor="t">
            <a:noAutofit/>
          </a:bodyPr>
          <a:lstStyle/>
          <a:p>
            <a:r>
              <a:rPr lang="en-US" b="0" cap="none"/>
              <a:t>Education and social benefits are good predictors of income in regional aggregate data.</a:t>
            </a:r>
          </a:p>
          <a:p>
            <a:endParaRPr lang="en-US" b="0"/>
          </a:p>
          <a:p>
            <a:r>
              <a:rPr lang="en-US" b="0" cap="none"/>
              <a:t>Number of schools per capita build in 1995 become good predictors for generalizable classifiers.</a:t>
            </a:r>
          </a:p>
          <a:p>
            <a:endParaRPr lang="en-US" b="0" cap="none"/>
          </a:p>
          <a:p>
            <a:r>
              <a:rPr lang="en-US" b="0" cap="none"/>
              <a:t>We could use a small ANN to allow non-linearities</a:t>
            </a:r>
          </a:p>
          <a:p>
            <a:endParaRPr lang="en-US" b="0"/>
          </a:p>
        </p:txBody>
      </p:sp>
    </p:spTree>
    <p:extLst>
      <p:ext uri="{BB962C8B-B14F-4D97-AF65-F5344CB8AC3E}">
        <p14:creationId xmlns:p14="http://schemas.microsoft.com/office/powerpoint/2010/main" val="2989341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uppieren 112">
            <a:extLst>
              <a:ext uri="{FF2B5EF4-FFF2-40B4-BE49-F238E27FC236}">
                <a16:creationId xmlns:a16="http://schemas.microsoft.com/office/drawing/2014/main" id="{5710023A-0767-BF44-0EB3-D8A642739BA6}"/>
              </a:ext>
            </a:extLst>
          </p:cNvPr>
          <p:cNvGrpSpPr/>
          <p:nvPr/>
        </p:nvGrpSpPr>
        <p:grpSpPr>
          <a:xfrm>
            <a:off x="672516" y="373059"/>
            <a:ext cx="10825111" cy="6028538"/>
            <a:chOff x="672691" y="372263"/>
            <a:chExt cx="10827931" cy="6030108"/>
          </a:xfrm>
        </p:grpSpPr>
        <p:grpSp>
          <p:nvGrpSpPr>
            <p:cNvPr id="21" name="Gruppieren 20">
              <a:extLst>
                <a:ext uri="{FF2B5EF4-FFF2-40B4-BE49-F238E27FC236}">
                  <a16:creationId xmlns:a16="http://schemas.microsoft.com/office/drawing/2014/main" id="{05EB0BE2-B9FA-9B87-2C95-8E77297006BB}"/>
                </a:ext>
              </a:extLst>
            </p:cNvPr>
            <p:cNvGrpSpPr/>
            <p:nvPr/>
          </p:nvGrpSpPr>
          <p:grpSpPr>
            <a:xfrm>
              <a:off x="865853" y="1957810"/>
              <a:ext cx="4236611" cy="1271778"/>
              <a:chOff x="468630" y="2770632"/>
              <a:chExt cx="4236611" cy="1271778"/>
            </a:xfrm>
          </p:grpSpPr>
          <p:pic>
            <p:nvPicPr>
              <p:cNvPr id="17" name="Grafik 16">
                <a:extLst>
                  <a:ext uri="{FF2B5EF4-FFF2-40B4-BE49-F238E27FC236}">
                    <a16:creationId xmlns:a16="http://schemas.microsoft.com/office/drawing/2014/main" id="{78852F3C-2604-01CF-B5D3-697559FD13F4}"/>
                  </a:ext>
                </a:extLst>
              </p:cNvPr>
              <p:cNvPicPr>
                <a:picLocks noChangeAspect="1"/>
              </p:cNvPicPr>
              <p:nvPr/>
            </p:nvPicPr>
            <p:blipFill>
              <a:blip r:embed="rId2"/>
              <a:stretch>
                <a:fillRect/>
              </a:stretch>
            </p:blipFill>
            <p:spPr>
              <a:xfrm>
                <a:off x="499708" y="2850688"/>
                <a:ext cx="4205533" cy="1156624"/>
              </a:xfrm>
              <a:prstGeom prst="rect">
                <a:avLst/>
              </a:prstGeom>
            </p:spPr>
          </p:pic>
          <p:sp>
            <p:nvSpPr>
              <p:cNvPr id="20" name="Rechteck 19">
                <a:extLst>
                  <a:ext uri="{FF2B5EF4-FFF2-40B4-BE49-F238E27FC236}">
                    <a16:creationId xmlns:a16="http://schemas.microsoft.com/office/drawing/2014/main" id="{4D74A2D3-8137-3A77-25CA-8704DB8CC5F8}"/>
                  </a:ext>
                </a:extLst>
              </p:cNvPr>
              <p:cNvSpPr/>
              <p:nvPr/>
            </p:nvSpPr>
            <p:spPr>
              <a:xfrm>
                <a:off x="468630" y="2770632"/>
                <a:ext cx="4236611" cy="1271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grpSp>
        <p:grpSp>
          <p:nvGrpSpPr>
            <p:cNvPr id="23" name="Gruppieren 22">
              <a:extLst>
                <a:ext uri="{FF2B5EF4-FFF2-40B4-BE49-F238E27FC236}">
                  <a16:creationId xmlns:a16="http://schemas.microsoft.com/office/drawing/2014/main" id="{5082F99A-F6BD-2D11-61F1-753B48FA04DC}"/>
                </a:ext>
              </a:extLst>
            </p:cNvPr>
            <p:cNvGrpSpPr/>
            <p:nvPr/>
          </p:nvGrpSpPr>
          <p:grpSpPr>
            <a:xfrm>
              <a:off x="1273214" y="3957876"/>
              <a:ext cx="3421888" cy="2444495"/>
              <a:chOff x="5193792" y="1920240"/>
              <a:chExt cx="3421888" cy="2444495"/>
            </a:xfrm>
          </p:grpSpPr>
          <p:pic>
            <p:nvPicPr>
              <p:cNvPr id="19" name="Grafik 18">
                <a:extLst>
                  <a:ext uri="{FF2B5EF4-FFF2-40B4-BE49-F238E27FC236}">
                    <a16:creationId xmlns:a16="http://schemas.microsoft.com/office/drawing/2014/main" id="{A9CD8A1E-1CED-320F-2FBE-BE98AFD37E05}"/>
                  </a:ext>
                </a:extLst>
              </p:cNvPr>
              <p:cNvPicPr>
                <a:picLocks noChangeAspect="1"/>
              </p:cNvPicPr>
              <p:nvPr/>
            </p:nvPicPr>
            <p:blipFill>
              <a:blip r:embed="rId3"/>
              <a:stretch>
                <a:fillRect/>
              </a:stretch>
            </p:blipFill>
            <p:spPr>
              <a:xfrm>
                <a:off x="5260366" y="1997799"/>
                <a:ext cx="3250205" cy="2324144"/>
              </a:xfrm>
              <a:prstGeom prst="rect">
                <a:avLst/>
              </a:prstGeom>
            </p:spPr>
          </p:pic>
          <p:sp>
            <p:nvSpPr>
              <p:cNvPr id="22" name="Rechteck 21">
                <a:extLst>
                  <a:ext uri="{FF2B5EF4-FFF2-40B4-BE49-F238E27FC236}">
                    <a16:creationId xmlns:a16="http://schemas.microsoft.com/office/drawing/2014/main" id="{DFCF1D82-2610-8592-6785-4B89404CEAAC}"/>
                  </a:ext>
                </a:extLst>
              </p:cNvPr>
              <p:cNvSpPr/>
              <p:nvPr/>
            </p:nvSpPr>
            <p:spPr>
              <a:xfrm>
                <a:off x="5193792" y="1920240"/>
                <a:ext cx="3421888" cy="24444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grpSp>
        <p:pic>
          <p:nvPicPr>
            <p:cNvPr id="25" name="Grafik 24">
              <a:extLst>
                <a:ext uri="{FF2B5EF4-FFF2-40B4-BE49-F238E27FC236}">
                  <a16:creationId xmlns:a16="http://schemas.microsoft.com/office/drawing/2014/main" id="{A5DC9FF7-B2C0-B0BE-F6BF-DFD765C74265}"/>
                </a:ext>
              </a:extLst>
            </p:cNvPr>
            <p:cNvPicPr>
              <a:picLocks noChangeAspect="1"/>
            </p:cNvPicPr>
            <p:nvPr/>
          </p:nvPicPr>
          <p:blipFill>
            <a:blip r:embed="rId4"/>
            <a:stretch>
              <a:fillRect/>
            </a:stretch>
          </p:blipFill>
          <p:spPr>
            <a:xfrm>
              <a:off x="1975059" y="548010"/>
              <a:ext cx="2018196" cy="681512"/>
            </a:xfrm>
            <a:prstGeom prst="rect">
              <a:avLst/>
            </a:prstGeom>
          </p:spPr>
        </p:pic>
        <p:cxnSp>
          <p:nvCxnSpPr>
            <p:cNvPr id="27" name="Gerade Verbindung mit Pfeil 26">
              <a:extLst>
                <a:ext uri="{FF2B5EF4-FFF2-40B4-BE49-F238E27FC236}">
                  <a16:creationId xmlns:a16="http://schemas.microsoft.com/office/drawing/2014/main" id="{C982C954-A0E2-2683-04DC-49E5BCD31FF7}"/>
                </a:ext>
              </a:extLst>
            </p:cNvPr>
            <p:cNvCxnSpPr>
              <a:cxnSpLocks/>
              <a:endCxn id="20" idx="0"/>
            </p:cNvCxnSpPr>
            <p:nvPr/>
          </p:nvCxnSpPr>
          <p:spPr>
            <a:xfrm>
              <a:off x="2984158" y="1229522"/>
              <a:ext cx="1" cy="72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BF5AFFDC-70B9-7F1F-E3DD-307224541522}"/>
                </a:ext>
              </a:extLst>
            </p:cNvPr>
            <p:cNvCxnSpPr>
              <a:stCxn id="20" idx="2"/>
              <a:endCxn id="22" idx="0"/>
            </p:cNvCxnSpPr>
            <p:nvPr/>
          </p:nvCxnSpPr>
          <p:spPr>
            <a:xfrm flipH="1">
              <a:off x="2984158" y="3229588"/>
              <a:ext cx="1" cy="72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Rechteck: abgerundete Ecken 35">
              <a:extLst>
                <a:ext uri="{FF2B5EF4-FFF2-40B4-BE49-F238E27FC236}">
                  <a16:creationId xmlns:a16="http://schemas.microsoft.com/office/drawing/2014/main" id="{2FC6C28A-92D8-28D5-43CE-10451C780B26}"/>
                </a:ext>
              </a:extLst>
            </p:cNvPr>
            <p:cNvSpPr/>
            <p:nvPr/>
          </p:nvSpPr>
          <p:spPr>
            <a:xfrm>
              <a:off x="1339786" y="4437480"/>
              <a:ext cx="3250205" cy="119380"/>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37" name="Rechteck: abgerundete Ecken 36">
              <a:extLst>
                <a:ext uri="{FF2B5EF4-FFF2-40B4-BE49-F238E27FC236}">
                  <a16:creationId xmlns:a16="http://schemas.microsoft.com/office/drawing/2014/main" id="{7523F647-C0FB-ACE4-F167-72A55C394E85}"/>
                </a:ext>
              </a:extLst>
            </p:cNvPr>
            <p:cNvSpPr/>
            <p:nvPr/>
          </p:nvSpPr>
          <p:spPr>
            <a:xfrm>
              <a:off x="1339785" y="5180123"/>
              <a:ext cx="3250205" cy="119380"/>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38" name="Rechteck: abgerundete Ecken 37">
              <a:extLst>
                <a:ext uri="{FF2B5EF4-FFF2-40B4-BE49-F238E27FC236}">
                  <a16:creationId xmlns:a16="http://schemas.microsoft.com/office/drawing/2014/main" id="{909E8C34-056F-0895-29FC-A76F1D2B377D}"/>
                </a:ext>
              </a:extLst>
            </p:cNvPr>
            <p:cNvSpPr/>
            <p:nvPr/>
          </p:nvSpPr>
          <p:spPr>
            <a:xfrm>
              <a:off x="1339784" y="6032600"/>
              <a:ext cx="3250205" cy="119380"/>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39" name="Rechteck: abgerundete Ecken 38">
              <a:extLst>
                <a:ext uri="{FF2B5EF4-FFF2-40B4-BE49-F238E27FC236}">
                  <a16:creationId xmlns:a16="http://schemas.microsoft.com/office/drawing/2014/main" id="{27CC531F-9571-6F95-06B6-378C157EE061}"/>
                </a:ext>
              </a:extLst>
            </p:cNvPr>
            <p:cNvSpPr/>
            <p:nvPr/>
          </p:nvSpPr>
          <p:spPr>
            <a:xfrm>
              <a:off x="1339783" y="5922766"/>
              <a:ext cx="3250205" cy="119380"/>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cxnSp>
          <p:nvCxnSpPr>
            <p:cNvPr id="46" name="Verbinder: gewinkelt 45">
              <a:extLst>
                <a:ext uri="{FF2B5EF4-FFF2-40B4-BE49-F238E27FC236}">
                  <a16:creationId xmlns:a16="http://schemas.microsoft.com/office/drawing/2014/main" id="{8F7F7EF5-8305-5FC6-AC52-EDCC9885658E}"/>
                </a:ext>
              </a:extLst>
            </p:cNvPr>
            <p:cNvCxnSpPr>
              <a:cxnSpLocks/>
              <a:stCxn id="36" idx="3"/>
              <a:endCxn id="55" idx="1"/>
            </p:cNvCxnSpPr>
            <p:nvPr/>
          </p:nvCxnSpPr>
          <p:spPr>
            <a:xfrm flipV="1">
              <a:off x="4589991" y="2541780"/>
              <a:ext cx="1500431" cy="195539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Verbinder: gewinkelt 47">
              <a:extLst>
                <a:ext uri="{FF2B5EF4-FFF2-40B4-BE49-F238E27FC236}">
                  <a16:creationId xmlns:a16="http://schemas.microsoft.com/office/drawing/2014/main" id="{C7DB4072-6AAA-3D15-A22B-330645691A84}"/>
                </a:ext>
              </a:extLst>
            </p:cNvPr>
            <p:cNvCxnSpPr>
              <a:cxnSpLocks/>
              <a:stCxn id="37" idx="3"/>
            </p:cNvCxnSpPr>
            <p:nvPr/>
          </p:nvCxnSpPr>
          <p:spPr>
            <a:xfrm flipV="1">
              <a:off x="4589990" y="2550435"/>
              <a:ext cx="987958" cy="268937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Verbinder: gewinkelt 49">
              <a:extLst>
                <a:ext uri="{FF2B5EF4-FFF2-40B4-BE49-F238E27FC236}">
                  <a16:creationId xmlns:a16="http://schemas.microsoft.com/office/drawing/2014/main" id="{1F8C7E97-8341-3CC9-0F72-0B940624ECA3}"/>
                </a:ext>
              </a:extLst>
            </p:cNvPr>
            <p:cNvCxnSpPr>
              <a:cxnSpLocks/>
              <a:stCxn id="39" idx="3"/>
            </p:cNvCxnSpPr>
            <p:nvPr/>
          </p:nvCxnSpPr>
          <p:spPr>
            <a:xfrm flipV="1">
              <a:off x="4589988" y="2550435"/>
              <a:ext cx="1133506" cy="343202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Verbinder: gewinkelt 51">
              <a:extLst>
                <a:ext uri="{FF2B5EF4-FFF2-40B4-BE49-F238E27FC236}">
                  <a16:creationId xmlns:a16="http://schemas.microsoft.com/office/drawing/2014/main" id="{868B9187-D2EA-B817-2377-69D5E13031CB}"/>
                </a:ext>
              </a:extLst>
            </p:cNvPr>
            <p:cNvCxnSpPr>
              <a:cxnSpLocks/>
              <a:stCxn id="38" idx="3"/>
            </p:cNvCxnSpPr>
            <p:nvPr/>
          </p:nvCxnSpPr>
          <p:spPr>
            <a:xfrm flipV="1">
              <a:off x="4589989" y="2550435"/>
              <a:ext cx="1297825" cy="354185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6" name="Gruppieren 55">
              <a:extLst>
                <a:ext uri="{FF2B5EF4-FFF2-40B4-BE49-F238E27FC236}">
                  <a16:creationId xmlns:a16="http://schemas.microsoft.com/office/drawing/2014/main" id="{897203A0-819B-372D-FE4B-93664252F70F}"/>
                </a:ext>
              </a:extLst>
            </p:cNvPr>
            <p:cNvGrpSpPr/>
            <p:nvPr/>
          </p:nvGrpSpPr>
          <p:grpSpPr>
            <a:xfrm>
              <a:off x="6090422" y="1957810"/>
              <a:ext cx="5410200" cy="1167939"/>
              <a:chOff x="5684520" y="2009257"/>
              <a:chExt cx="5410200" cy="1167939"/>
            </a:xfrm>
          </p:grpSpPr>
          <p:pic>
            <p:nvPicPr>
              <p:cNvPr id="34" name="Grafik 33">
                <a:extLst>
                  <a:ext uri="{FF2B5EF4-FFF2-40B4-BE49-F238E27FC236}">
                    <a16:creationId xmlns:a16="http://schemas.microsoft.com/office/drawing/2014/main" id="{9DA98946-487C-DEE8-CED0-DEFF8A8A0827}"/>
                  </a:ext>
                </a:extLst>
              </p:cNvPr>
              <p:cNvPicPr>
                <a:picLocks noChangeAspect="1"/>
              </p:cNvPicPr>
              <p:nvPr/>
            </p:nvPicPr>
            <p:blipFill>
              <a:blip r:embed="rId5"/>
              <a:stretch>
                <a:fillRect/>
              </a:stretch>
            </p:blipFill>
            <p:spPr>
              <a:xfrm>
                <a:off x="5739939" y="2009257"/>
                <a:ext cx="5287725" cy="1167939"/>
              </a:xfrm>
              <a:prstGeom prst="rect">
                <a:avLst/>
              </a:prstGeom>
            </p:spPr>
          </p:pic>
          <p:sp>
            <p:nvSpPr>
              <p:cNvPr id="55" name="Rechteck 54">
                <a:extLst>
                  <a:ext uri="{FF2B5EF4-FFF2-40B4-BE49-F238E27FC236}">
                    <a16:creationId xmlns:a16="http://schemas.microsoft.com/office/drawing/2014/main" id="{1D9F49A7-1AEB-D620-F466-582AE8FE5B3D}"/>
                  </a:ext>
                </a:extLst>
              </p:cNvPr>
              <p:cNvSpPr/>
              <p:nvPr/>
            </p:nvSpPr>
            <p:spPr>
              <a:xfrm>
                <a:off x="5684520" y="2009257"/>
                <a:ext cx="5410200" cy="11679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grpSp>
        <p:cxnSp>
          <p:nvCxnSpPr>
            <p:cNvPr id="63" name="Gerade Verbindung mit Pfeil 62">
              <a:extLst>
                <a:ext uri="{FF2B5EF4-FFF2-40B4-BE49-F238E27FC236}">
                  <a16:creationId xmlns:a16="http://schemas.microsoft.com/office/drawing/2014/main" id="{5A6580A6-92C7-27DF-53EF-289E814E3D69}"/>
                </a:ext>
              </a:extLst>
            </p:cNvPr>
            <p:cNvCxnSpPr>
              <a:cxnSpLocks/>
            </p:cNvCxnSpPr>
            <p:nvPr/>
          </p:nvCxnSpPr>
          <p:spPr>
            <a:xfrm>
              <a:off x="5102464" y="2125980"/>
              <a:ext cx="9879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Rechteck: abgerundete Ecken 63">
              <a:extLst>
                <a:ext uri="{FF2B5EF4-FFF2-40B4-BE49-F238E27FC236}">
                  <a16:creationId xmlns:a16="http://schemas.microsoft.com/office/drawing/2014/main" id="{B94969A5-2AE4-49EA-ADB5-CD5018919312}"/>
                </a:ext>
              </a:extLst>
            </p:cNvPr>
            <p:cNvSpPr/>
            <p:nvPr/>
          </p:nvSpPr>
          <p:spPr>
            <a:xfrm>
              <a:off x="2400974" y="5311004"/>
              <a:ext cx="401320" cy="92298"/>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65" name="Rechteck: abgerundete Ecken 64">
              <a:extLst>
                <a:ext uri="{FF2B5EF4-FFF2-40B4-BE49-F238E27FC236}">
                  <a16:creationId xmlns:a16="http://schemas.microsoft.com/office/drawing/2014/main" id="{D3493004-767C-6559-59C4-5D48D517C711}"/>
                </a:ext>
              </a:extLst>
            </p:cNvPr>
            <p:cNvSpPr/>
            <p:nvPr/>
          </p:nvSpPr>
          <p:spPr>
            <a:xfrm>
              <a:off x="2400974" y="6163481"/>
              <a:ext cx="401320" cy="92298"/>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66" name="Rechteck: abgerundete Ecken 65">
              <a:extLst>
                <a:ext uri="{FF2B5EF4-FFF2-40B4-BE49-F238E27FC236}">
                  <a16:creationId xmlns:a16="http://schemas.microsoft.com/office/drawing/2014/main" id="{B9F8A09C-D433-8664-6B80-A53E2CAA3F44}"/>
                </a:ext>
              </a:extLst>
            </p:cNvPr>
            <p:cNvSpPr/>
            <p:nvPr/>
          </p:nvSpPr>
          <p:spPr>
            <a:xfrm>
              <a:off x="2400974" y="4568361"/>
              <a:ext cx="401320" cy="92298"/>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67" name="Rechteck: abgerundete Ecken 66">
              <a:extLst>
                <a:ext uri="{FF2B5EF4-FFF2-40B4-BE49-F238E27FC236}">
                  <a16:creationId xmlns:a16="http://schemas.microsoft.com/office/drawing/2014/main" id="{99F925F0-8EC4-9722-626A-9E3444C345A5}"/>
                </a:ext>
              </a:extLst>
            </p:cNvPr>
            <p:cNvSpPr/>
            <p:nvPr/>
          </p:nvSpPr>
          <p:spPr>
            <a:xfrm>
              <a:off x="8382675" y="1957810"/>
              <a:ext cx="591020" cy="1167939"/>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68" name="Rechteck: abgerundete Ecken 67">
              <a:extLst>
                <a:ext uri="{FF2B5EF4-FFF2-40B4-BE49-F238E27FC236}">
                  <a16:creationId xmlns:a16="http://schemas.microsoft.com/office/drawing/2014/main" id="{F0E2ED69-F1EB-BE4F-38A5-893069F21A28}"/>
                </a:ext>
              </a:extLst>
            </p:cNvPr>
            <p:cNvSpPr/>
            <p:nvPr/>
          </p:nvSpPr>
          <p:spPr>
            <a:xfrm>
              <a:off x="8973695" y="1957809"/>
              <a:ext cx="540550" cy="1167939"/>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77" name="Textfeld 76">
              <a:extLst>
                <a:ext uri="{FF2B5EF4-FFF2-40B4-BE49-F238E27FC236}">
                  <a16:creationId xmlns:a16="http://schemas.microsoft.com/office/drawing/2014/main" id="{CF90A41C-4A7A-8F96-B59C-32D029934AF7}"/>
                </a:ext>
              </a:extLst>
            </p:cNvPr>
            <p:cNvSpPr txBox="1"/>
            <p:nvPr/>
          </p:nvSpPr>
          <p:spPr>
            <a:xfrm>
              <a:off x="3151773" y="3379456"/>
              <a:ext cx="2036183" cy="461665"/>
            </a:xfrm>
            <a:prstGeom prst="rect">
              <a:avLst/>
            </a:prstGeom>
            <a:noFill/>
          </p:spPr>
          <p:txBody>
            <a:bodyPr wrap="square" rtlCol="0">
              <a:spAutoFit/>
            </a:bodyPr>
            <a:lstStyle/>
            <a:p>
              <a:pPr algn="ctr"/>
              <a:r>
                <a:rPr lang="de-DE" sz="800" err="1">
                  <a:latin typeface="Consolas" panose="020B0609020204030204" pitchFamily="49" charset="0"/>
                </a:rPr>
                <a:t>Sort</a:t>
              </a:r>
              <a:r>
                <a:rPr lang="de-DE" sz="800">
                  <a:latin typeface="Consolas" panose="020B0609020204030204" pitchFamily="49" charset="0"/>
                </a:rPr>
                <a:t> </a:t>
              </a:r>
              <a:r>
                <a:rPr lang="de-DE" sz="800" err="1">
                  <a:latin typeface="Consolas" panose="020B0609020204030204" pitchFamily="49" charset="0"/>
                </a:rPr>
                <a:t>by</a:t>
              </a:r>
              <a:r>
                <a:rPr lang="de-DE" sz="800">
                  <a:latin typeface="Consolas" panose="020B0609020204030204" pitchFamily="49" charset="0"/>
                </a:rPr>
                <a:t> </a:t>
              </a:r>
              <a:r>
                <a:rPr lang="de-DE" sz="800" err="1">
                  <a:latin typeface="Consolas" panose="020B0609020204030204" pitchFamily="49" charset="0"/>
                </a:rPr>
                <a:t>households</a:t>
              </a:r>
              <a:r>
                <a:rPr lang="de-DE" sz="800">
                  <a:latin typeface="Consolas" panose="020B0609020204030204" pitchFamily="49" charset="0"/>
                </a:rPr>
                <a:t> </a:t>
              </a:r>
            </a:p>
            <a:p>
              <a:pPr algn="ctr"/>
              <a:r>
                <a:rPr lang="de-DE" sz="800">
                  <a:latin typeface="Consolas" panose="020B0609020204030204" pitchFamily="49" charset="0"/>
                </a:rPr>
                <a:t>and </a:t>
              </a:r>
              <a:r>
                <a:rPr lang="de-DE" sz="800" err="1">
                  <a:latin typeface="Consolas" panose="020B0609020204030204" pitchFamily="49" charset="0"/>
                </a:rPr>
                <a:t>identify</a:t>
              </a:r>
              <a:r>
                <a:rPr lang="de-DE" sz="800">
                  <a:latin typeface="Consolas" panose="020B0609020204030204" pitchFamily="49" charset="0"/>
                </a:rPr>
                <a:t> </a:t>
              </a:r>
            </a:p>
            <a:p>
              <a:pPr algn="ctr"/>
              <a:r>
                <a:rPr lang="de-DE" sz="800" err="1">
                  <a:latin typeface="Consolas" panose="020B0609020204030204" pitchFamily="49" charset="0"/>
                </a:rPr>
                <a:t>working</a:t>
              </a:r>
              <a:r>
                <a:rPr lang="de-DE" sz="800">
                  <a:latin typeface="Consolas" panose="020B0609020204030204" pitchFamily="49" charset="0"/>
                </a:rPr>
                <a:t> </a:t>
              </a:r>
              <a:r>
                <a:rPr lang="de-DE" sz="800" err="1">
                  <a:latin typeface="Consolas" panose="020B0609020204030204" pitchFamily="49" charset="0"/>
                </a:rPr>
                <a:t>child</a:t>
              </a:r>
              <a:r>
                <a:rPr lang="de-DE" sz="800">
                  <a:latin typeface="Consolas" panose="020B0609020204030204" pitchFamily="49" charset="0"/>
                </a:rPr>
                <a:t> and </a:t>
              </a:r>
              <a:r>
                <a:rPr lang="de-DE" sz="800" err="1">
                  <a:latin typeface="Consolas" panose="020B0609020204030204" pitchFamily="49" charset="0"/>
                </a:rPr>
                <a:t>working</a:t>
              </a:r>
              <a:r>
                <a:rPr lang="de-DE" sz="800">
                  <a:latin typeface="Consolas" panose="020B0609020204030204" pitchFamily="49" charset="0"/>
                </a:rPr>
                <a:t> </a:t>
              </a:r>
              <a:r>
                <a:rPr lang="de-DE" sz="800" err="1">
                  <a:latin typeface="Consolas" panose="020B0609020204030204" pitchFamily="49" charset="0"/>
                </a:rPr>
                <a:t>parent</a:t>
              </a:r>
              <a:r>
                <a:rPr lang="de-DE" sz="800">
                  <a:latin typeface="Consolas" panose="020B0609020204030204" pitchFamily="49" charset="0"/>
                </a:rPr>
                <a:t> </a:t>
              </a:r>
              <a:endParaRPr lang="de-AT" sz="800">
                <a:latin typeface="Consolas" panose="020B0609020204030204" pitchFamily="49" charset="0"/>
              </a:endParaRPr>
            </a:p>
          </p:txBody>
        </p:sp>
        <p:sp>
          <p:nvSpPr>
            <p:cNvPr id="78" name="Rechteck 77">
              <a:extLst>
                <a:ext uri="{FF2B5EF4-FFF2-40B4-BE49-F238E27FC236}">
                  <a16:creationId xmlns:a16="http://schemas.microsoft.com/office/drawing/2014/main" id="{9CC54B1B-A3B4-ED24-1C5B-4EE706B62A1D}"/>
                </a:ext>
              </a:extLst>
            </p:cNvPr>
            <p:cNvSpPr/>
            <p:nvPr/>
          </p:nvSpPr>
          <p:spPr>
            <a:xfrm>
              <a:off x="3237270" y="3386377"/>
              <a:ext cx="1865191" cy="461665"/>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cxnSp>
          <p:nvCxnSpPr>
            <p:cNvPr id="80" name="Gerader Verbinder 79">
              <a:extLst>
                <a:ext uri="{FF2B5EF4-FFF2-40B4-BE49-F238E27FC236}">
                  <a16:creationId xmlns:a16="http://schemas.microsoft.com/office/drawing/2014/main" id="{43B85E83-6F63-F998-341B-FB66D1C8C869}"/>
                </a:ext>
              </a:extLst>
            </p:cNvPr>
            <p:cNvCxnSpPr>
              <a:cxnSpLocks/>
            </p:cNvCxnSpPr>
            <p:nvPr/>
          </p:nvCxnSpPr>
          <p:spPr>
            <a:xfrm flipH="1">
              <a:off x="2984157" y="3617209"/>
              <a:ext cx="253113" cy="0"/>
            </a:xfrm>
            <a:prstGeom prst="line">
              <a:avLst/>
            </a:prstGeom>
          </p:spPr>
          <p:style>
            <a:lnRef idx="2">
              <a:schemeClr val="accent1"/>
            </a:lnRef>
            <a:fillRef idx="0">
              <a:schemeClr val="accent1"/>
            </a:fillRef>
            <a:effectRef idx="1">
              <a:schemeClr val="accent1"/>
            </a:effectRef>
            <a:fontRef idx="minor">
              <a:schemeClr val="tx1"/>
            </a:fontRef>
          </p:style>
        </p:cxnSp>
        <p:sp>
          <p:nvSpPr>
            <p:cNvPr id="86" name="Textfeld 85">
              <a:extLst>
                <a:ext uri="{FF2B5EF4-FFF2-40B4-BE49-F238E27FC236}">
                  <a16:creationId xmlns:a16="http://schemas.microsoft.com/office/drawing/2014/main" id="{8867ACC6-8E33-E949-90DB-2E1DFDCE8587}"/>
                </a:ext>
              </a:extLst>
            </p:cNvPr>
            <p:cNvSpPr txBox="1"/>
            <p:nvPr/>
          </p:nvSpPr>
          <p:spPr>
            <a:xfrm>
              <a:off x="4317568" y="379931"/>
              <a:ext cx="2877711" cy="1200329"/>
            </a:xfrm>
            <a:prstGeom prst="rect">
              <a:avLst/>
            </a:prstGeom>
            <a:noFill/>
          </p:spPr>
          <p:txBody>
            <a:bodyPr wrap="square" rtlCol="0">
              <a:spAutoFit/>
            </a:bodyPr>
            <a:lstStyle/>
            <a:p>
              <a:r>
                <a:rPr lang="en-US" sz="800" b="1">
                  <a:solidFill>
                    <a:srgbClr val="3B3B3B"/>
                  </a:solidFill>
                  <a:effectLst/>
                  <a:latin typeface="Consolas" panose="020B0609020204030204" pitchFamily="49" charset="0"/>
                </a:rPr>
                <a:t>Features</a:t>
              </a:r>
              <a:r>
                <a:rPr lang="de-DE" sz="800" b="1"/>
                <a:t>:</a:t>
              </a:r>
            </a:p>
            <a:p>
              <a:r>
                <a:rPr lang="de-DE" sz="800" b="1"/>
                <a:t>                   </a:t>
              </a:r>
              <a:r>
                <a:rPr lang="de-AT" sz="800" b="1">
                  <a:solidFill>
                    <a:srgbClr val="3B3B3B"/>
                  </a:solidFill>
                  <a:effectLst/>
                  <a:latin typeface="Consolas" panose="020B0609020204030204" pitchFamily="49" charset="0"/>
                </a:rPr>
                <a:t>AGE</a:t>
              </a:r>
              <a:r>
                <a:rPr lang="de-DE" sz="800" b="1"/>
                <a:t>:                           </a:t>
              </a:r>
              <a:r>
                <a:rPr lang="de-AT" sz="800" b="1">
                  <a:solidFill>
                    <a:srgbClr val="3B3B3B"/>
                  </a:solidFill>
                  <a:effectLst/>
                  <a:latin typeface="Consolas" panose="020B0609020204030204" pitchFamily="49" charset="0"/>
                </a:rPr>
                <a:t>Age in </a:t>
              </a:r>
              <a:r>
                <a:rPr lang="de-AT" sz="800" b="1" err="1">
                  <a:solidFill>
                    <a:srgbClr val="3B3B3B"/>
                  </a:solidFill>
                  <a:latin typeface="Consolas" panose="020B0609020204030204" pitchFamily="49" charset="0"/>
                </a:rPr>
                <a:t>years</a:t>
              </a:r>
              <a:r>
                <a:rPr lang="de-AT" sz="800" b="1">
                  <a:solidFill>
                    <a:srgbClr val="3B3B3B"/>
                  </a:solidFill>
                  <a:latin typeface="Consolas" panose="020B0609020204030204" pitchFamily="49" charset="0"/>
                </a:rPr>
                <a:t> </a:t>
              </a:r>
            </a:p>
            <a:p>
              <a:r>
                <a:rPr lang="de-AT" sz="800" b="1">
                  <a:solidFill>
                    <a:srgbClr val="3B3B3B"/>
                  </a:solidFill>
                  <a:latin typeface="Consolas" panose="020B0609020204030204" pitchFamily="49" charset="0"/>
                </a:rPr>
                <a:t>       </a:t>
              </a:r>
              <a:r>
                <a:rPr lang="de-AT" sz="800" b="1">
                  <a:solidFill>
                    <a:srgbClr val="3B3B3B"/>
                  </a:solidFill>
                  <a:effectLst/>
                  <a:latin typeface="Consolas" panose="020B0609020204030204" pitchFamily="49" charset="0"/>
                </a:rPr>
                <a:t>SEX</a:t>
              </a:r>
              <a:r>
                <a:rPr lang="de-DE" sz="800" b="1"/>
                <a:t>:                            </a:t>
              </a:r>
              <a:r>
                <a:rPr lang="en-US" sz="800" b="1">
                  <a:solidFill>
                    <a:srgbClr val="3B3B3B"/>
                  </a:solidFill>
                  <a:effectLst/>
                  <a:latin typeface="Consolas" panose="020B0609020204030204" pitchFamily="49" charset="0"/>
                </a:rPr>
                <a:t>Biological sex</a:t>
              </a:r>
            </a:p>
            <a:p>
              <a:r>
                <a:rPr lang="en-US" sz="800" b="1">
                  <a:solidFill>
                    <a:srgbClr val="3B3B3B"/>
                  </a:solidFill>
                  <a:latin typeface="Consolas" panose="020B0609020204030204" pitchFamily="49" charset="0"/>
                </a:rPr>
                <a:t>       </a:t>
              </a:r>
              <a:r>
                <a:rPr lang="en-US" sz="800" b="1">
                  <a:solidFill>
                    <a:srgbClr val="3B3B3B"/>
                  </a:solidFill>
                  <a:effectLst/>
                  <a:latin typeface="Consolas" panose="020B0609020204030204" pitchFamily="49" charset="0"/>
                </a:rPr>
                <a:t>RACE</a:t>
              </a:r>
              <a:r>
                <a:rPr lang="de-DE" sz="800" b="1"/>
                <a:t>:                          </a:t>
              </a:r>
              <a:r>
                <a:rPr lang="en-US" sz="800" b="1">
                  <a:solidFill>
                    <a:srgbClr val="3B3B3B"/>
                  </a:solidFill>
                  <a:effectLst/>
                  <a:latin typeface="Consolas" panose="020B0609020204030204" pitchFamily="49" charset="0"/>
                </a:rPr>
                <a:t>Race codes</a:t>
              </a:r>
            </a:p>
            <a:p>
              <a:r>
                <a:rPr lang="en-US" sz="800" b="1">
                  <a:solidFill>
                    <a:srgbClr val="3B3B3B"/>
                  </a:solidFill>
                  <a:effectLst/>
                  <a:latin typeface="Consolas" panose="020B0609020204030204" pitchFamily="49" charset="0"/>
                </a:rPr>
                <a:t>       EDUC</a:t>
              </a:r>
              <a:r>
                <a:rPr lang="de-DE" sz="800" b="1">
                  <a:latin typeface="Consolas" panose="020B0609020204030204" pitchFamily="49" charset="0"/>
                </a:rPr>
                <a:t>:         </a:t>
              </a:r>
              <a:r>
                <a:rPr lang="en-US" sz="800" b="1">
                  <a:solidFill>
                    <a:srgbClr val="3B3B3B"/>
                  </a:solidFill>
                  <a:effectLst/>
                  <a:latin typeface="Consolas" panose="020B0609020204030204" pitchFamily="49" charset="0"/>
                </a:rPr>
                <a:t>Education codes </a:t>
              </a:r>
            </a:p>
            <a:p>
              <a:r>
                <a:rPr lang="en-US" sz="800" b="1">
                  <a:solidFill>
                    <a:srgbClr val="3B3B3B"/>
                  </a:solidFill>
                  <a:effectLst/>
                  <a:latin typeface="Consolas" panose="020B0609020204030204" pitchFamily="49" charset="0"/>
                </a:rPr>
                <a:t>       UHRSWORK:     Usual hours worked per week</a:t>
              </a:r>
            </a:p>
            <a:p>
              <a:r>
                <a:rPr lang="en-US" sz="800" b="1">
                  <a:solidFill>
                    <a:srgbClr val="3B3B3B"/>
                  </a:solidFill>
                  <a:latin typeface="Consolas" panose="020B0609020204030204" pitchFamily="49" charset="0"/>
                </a:rPr>
                <a:t>       </a:t>
              </a:r>
              <a:r>
                <a:rPr lang="en-US" sz="800" b="1">
                  <a:solidFill>
                    <a:srgbClr val="3B3B3B"/>
                  </a:solidFill>
                  <a:effectLst/>
                  <a:latin typeface="Consolas" panose="020B0609020204030204" pitchFamily="49" charset="0"/>
                </a:rPr>
                <a:t>PWSTATE2:     Place of work: state</a:t>
              </a:r>
            </a:p>
            <a:p>
              <a:r>
                <a:rPr lang="en-US" sz="800" b="1">
                  <a:solidFill>
                    <a:srgbClr val="3B3B3B"/>
                  </a:solidFill>
                  <a:latin typeface="Consolas" panose="020B0609020204030204" pitchFamily="49" charset="0"/>
                </a:rPr>
                <a:t>       </a:t>
              </a:r>
              <a:r>
                <a:rPr lang="de-AT" sz="800" b="1">
                  <a:solidFill>
                    <a:srgbClr val="3B3B3B"/>
                  </a:solidFill>
                  <a:effectLst/>
                  <a:latin typeface="Consolas" panose="020B0609020204030204" pitchFamily="49" charset="0"/>
                </a:rPr>
                <a:t>INCWAGE</a:t>
              </a:r>
              <a:r>
                <a:rPr lang="de-AT" sz="800" b="1">
                  <a:solidFill>
                    <a:srgbClr val="3B3B3B"/>
                  </a:solidFill>
                  <a:latin typeface="Consolas" panose="020B0609020204030204" pitchFamily="49" charset="0"/>
                </a:rPr>
                <a:t>:      </a:t>
              </a:r>
              <a:r>
                <a:rPr lang="de-AT" sz="800" b="1">
                  <a:solidFill>
                    <a:srgbClr val="3B3B3B"/>
                  </a:solidFill>
                  <a:effectLst/>
                  <a:latin typeface="Consolas" panose="020B0609020204030204" pitchFamily="49" charset="0"/>
                </a:rPr>
                <a:t>Income </a:t>
              </a:r>
              <a:r>
                <a:rPr lang="de-AT" sz="800" b="1" err="1">
                  <a:solidFill>
                    <a:srgbClr val="3B3B3B"/>
                  </a:solidFill>
                  <a:effectLst/>
                  <a:latin typeface="Consolas" panose="020B0609020204030204" pitchFamily="49" charset="0"/>
                </a:rPr>
                <a:t>from</a:t>
              </a:r>
              <a:r>
                <a:rPr lang="de-AT" sz="800" b="1">
                  <a:solidFill>
                    <a:srgbClr val="3B3B3B"/>
                  </a:solidFill>
                  <a:effectLst/>
                  <a:latin typeface="Consolas" panose="020B0609020204030204" pitchFamily="49" charset="0"/>
                </a:rPr>
                <a:t> wage</a:t>
              </a:r>
            </a:p>
            <a:p>
              <a:r>
                <a:rPr lang="de-AT" sz="800" b="1">
                  <a:solidFill>
                    <a:srgbClr val="3B3B3B"/>
                  </a:solidFill>
                  <a:latin typeface="Consolas" panose="020B0609020204030204" pitchFamily="49" charset="0"/>
                </a:rPr>
                <a:t>       </a:t>
              </a:r>
              <a:r>
                <a:rPr lang="de-AT" sz="800" b="1">
                  <a:solidFill>
                    <a:srgbClr val="3B3B3B"/>
                  </a:solidFill>
                  <a:effectLst/>
                  <a:latin typeface="Consolas" panose="020B0609020204030204" pitchFamily="49" charset="0"/>
                </a:rPr>
                <a:t>OCC_CATEGORY: </a:t>
              </a:r>
              <a:r>
                <a:rPr lang="de-AT" sz="800" b="1" err="1">
                  <a:solidFill>
                    <a:srgbClr val="3B3B3B"/>
                  </a:solidFill>
                  <a:effectLst/>
                  <a:latin typeface="Consolas" panose="020B0609020204030204" pitchFamily="49" charset="0"/>
                </a:rPr>
                <a:t>Occupation</a:t>
              </a:r>
              <a:r>
                <a:rPr lang="de-AT" sz="800" b="1">
                  <a:solidFill>
                    <a:srgbClr val="3B3B3B"/>
                  </a:solidFill>
                  <a:effectLst/>
                  <a:latin typeface="Consolas" panose="020B0609020204030204" pitchFamily="49" charset="0"/>
                </a:rPr>
                <a:t> code</a:t>
              </a:r>
            </a:p>
          </p:txBody>
        </p:sp>
        <p:sp>
          <p:nvSpPr>
            <p:cNvPr id="87" name="Rechteck 86">
              <a:extLst>
                <a:ext uri="{FF2B5EF4-FFF2-40B4-BE49-F238E27FC236}">
                  <a16:creationId xmlns:a16="http://schemas.microsoft.com/office/drawing/2014/main" id="{0940BE63-D4A2-D85B-D751-C930A76F83A5}"/>
                </a:ext>
              </a:extLst>
            </p:cNvPr>
            <p:cNvSpPr/>
            <p:nvPr/>
          </p:nvSpPr>
          <p:spPr>
            <a:xfrm>
              <a:off x="4317567" y="372263"/>
              <a:ext cx="2811853" cy="1221403"/>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cxnSp>
          <p:nvCxnSpPr>
            <p:cNvPr id="96" name="Gerader Verbinder 95">
              <a:extLst>
                <a:ext uri="{FF2B5EF4-FFF2-40B4-BE49-F238E27FC236}">
                  <a16:creationId xmlns:a16="http://schemas.microsoft.com/office/drawing/2014/main" id="{89CFE912-69B9-F933-01E2-981D36119FC8}"/>
                </a:ext>
              </a:extLst>
            </p:cNvPr>
            <p:cNvCxnSpPr>
              <a:cxnSpLocks/>
            </p:cNvCxnSpPr>
            <p:nvPr/>
          </p:nvCxnSpPr>
          <p:spPr>
            <a:xfrm flipV="1">
              <a:off x="5577948" y="1593666"/>
              <a:ext cx="0" cy="532314"/>
            </a:xfrm>
            <a:prstGeom prst="line">
              <a:avLst/>
            </a:prstGeom>
          </p:spPr>
          <p:style>
            <a:lnRef idx="2">
              <a:schemeClr val="accent1"/>
            </a:lnRef>
            <a:fillRef idx="0">
              <a:schemeClr val="accent1"/>
            </a:fillRef>
            <a:effectRef idx="1">
              <a:schemeClr val="accent1"/>
            </a:effectRef>
            <a:fontRef idx="minor">
              <a:schemeClr val="tx1"/>
            </a:fontRef>
          </p:style>
        </p:cxnSp>
        <p:sp>
          <p:nvSpPr>
            <p:cNvPr id="100" name="Textfeld 99">
              <a:extLst>
                <a:ext uri="{FF2B5EF4-FFF2-40B4-BE49-F238E27FC236}">
                  <a16:creationId xmlns:a16="http://schemas.microsoft.com/office/drawing/2014/main" id="{71724F30-8CFE-0017-B7DA-CF54EBAA7F79}"/>
                </a:ext>
              </a:extLst>
            </p:cNvPr>
            <p:cNvSpPr txBox="1"/>
            <p:nvPr/>
          </p:nvSpPr>
          <p:spPr>
            <a:xfrm>
              <a:off x="6873164" y="3732252"/>
              <a:ext cx="4201061" cy="1569660"/>
            </a:xfrm>
            <a:prstGeom prst="rect">
              <a:avLst/>
            </a:prstGeom>
            <a:noFill/>
          </p:spPr>
          <p:txBody>
            <a:bodyPr wrap="square">
              <a:spAutoFit/>
            </a:bodyPr>
            <a:lstStyle/>
            <a:p>
              <a:pPr>
                <a:buNone/>
              </a:pPr>
              <a:r>
                <a:rPr lang="en-US" sz="800" b="1">
                  <a:effectLst/>
                  <a:latin typeface="Consolas" panose="020B0609020204030204" pitchFamily="49" charset="0"/>
                </a:rPr>
                <a:t>Total number of individuals: 118215</a:t>
              </a:r>
            </a:p>
            <a:p>
              <a:pPr>
                <a:buNone/>
              </a:pPr>
              <a:br>
                <a:rPr lang="en-US" sz="800" b="1">
                  <a:effectLst/>
                  <a:latin typeface="Consolas" panose="020B0609020204030204" pitchFamily="49" charset="0"/>
                </a:rPr>
              </a:br>
              <a:r>
                <a:rPr lang="en-US" sz="800" b="1">
                  <a:effectLst/>
                  <a:latin typeface="Consolas" panose="020B0609020204030204" pitchFamily="49" charset="0"/>
                </a:rPr>
                <a:t>Working child: </a:t>
              </a:r>
            </a:p>
            <a:p>
              <a:pPr>
                <a:buNone/>
              </a:pPr>
              <a:r>
                <a:rPr lang="en-US" sz="800" b="1">
                  <a:effectLst/>
                  <a:latin typeface="Consolas" panose="020B0609020204030204" pitchFamily="49" charset="0"/>
                </a:rPr>
                <a:t>            EMPSTAT (employment status = 1 or 2 (self-employed))</a:t>
              </a:r>
            </a:p>
            <a:p>
              <a:pPr>
                <a:buNone/>
              </a:pPr>
              <a:r>
                <a:rPr lang="en-US" sz="800" b="1">
                  <a:effectLst/>
                  <a:latin typeface="Consolas" panose="020B0609020204030204" pitchFamily="49" charset="0"/>
                </a:rPr>
                <a:t>            AGE: 25-35</a:t>
              </a:r>
            </a:p>
            <a:p>
              <a:pPr>
                <a:buNone/>
              </a:pPr>
              <a:r>
                <a:rPr lang="en-US" sz="800" b="1">
                  <a:effectLst/>
                  <a:latin typeface="Consolas" panose="020B0609020204030204" pitchFamily="49" charset="0"/>
                </a:rPr>
                <a:t>            INCWAGE (Income from wage): 15000-300000</a:t>
              </a:r>
            </a:p>
            <a:p>
              <a:pPr>
                <a:buNone/>
              </a:pPr>
              <a:r>
                <a:rPr lang="en-US" sz="800" b="1">
                  <a:effectLst/>
                  <a:latin typeface="Consolas" panose="020B0609020204030204" pitchFamily="49" charset="0"/>
                </a:rPr>
                <a:t>            UHRSWORK: &gt;=35</a:t>
              </a:r>
            </a:p>
            <a:p>
              <a:pPr>
                <a:buNone/>
              </a:pPr>
              <a:br>
                <a:rPr lang="en-US" sz="800" b="1">
                  <a:effectLst/>
                  <a:latin typeface="Consolas" panose="020B0609020204030204" pitchFamily="49" charset="0"/>
                </a:rPr>
              </a:br>
              <a:r>
                <a:rPr lang="en-US" sz="800" b="1">
                  <a:effectLst/>
                  <a:latin typeface="Consolas" panose="020B0609020204030204" pitchFamily="49" charset="0"/>
                </a:rPr>
                <a:t>Working child: </a:t>
              </a:r>
            </a:p>
            <a:p>
              <a:pPr>
                <a:buNone/>
              </a:pPr>
              <a:r>
                <a:rPr lang="en-US" sz="800" b="1">
                  <a:effectLst/>
                  <a:latin typeface="Consolas" panose="020B0609020204030204" pitchFamily="49" charset="0"/>
                </a:rPr>
                <a:t>            EMPSTAT (employment status = 1 or 2 (self-employed))</a:t>
              </a:r>
            </a:p>
            <a:p>
              <a:pPr>
                <a:buNone/>
              </a:pPr>
              <a:r>
                <a:rPr lang="en-US" sz="800" b="1">
                  <a:effectLst/>
                  <a:latin typeface="Consolas" panose="020B0609020204030204" pitchFamily="49" charset="0"/>
                </a:rPr>
                <a:t>            INCTOT (Total income): 15000-300000</a:t>
              </a:r>
            </a:p>
            <a:p>
              <a:r>
                <a:rPr lang="en-US" sz="800" b="1">
                  <a:effectLst/>
                  <a:latin typeface="Consolas" panose="020B0609020204030204" pitchFamily="49" charset="0"/>
                </a:rPr>
                <a:t>            UHRSWORK: &gt;=35</a:t>
              </a:r>
            </a:p>
          </p:txBody>
        </p:sp>
        <p:sp>
          <p:nvSpPr>
            <p:cNvPr id="101" name="Rechteck 100">
              <a:extLst>
                <a:ext uri="{FF2B5EF4-FFF2-40B4-BE49-F238E27FC236}">
                  <a16:creationId xmlns:a16="http://schemas.microsoft.com/office/drawing/2014/main" id="{691F8337-EB27-B583-CCB6-96A82893F3D9}"/>
                </a:ext>
              </a:extLst>
            </p:cNvPr>
            <p:cNvSpPr/>
            <p:nvPr/>
          </p:nvSpPr>
          <p:spPr>
            <a:xfrm>
              <a:off x="6873164" y="3732251"/>
              <a:ext cx="3726931" cy="167105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cxnSp>
          <p:nvCxnSpPr>
            <p:cNvPr id="103" name="Gerader Verbinder 102">
              <a:extLst>
                <a:ext uri="{FF2B5EF4-FFF2-40B4-BE49-F238E27FC236}">
                  <a16:creationId xmlns:a16="http://schemas.microsoft.com/office/drawing/2014/main" id="{1EAA4A7D-32E3-B15C-6D90-20493687D340}"/>
                </a:ext>
              </a:extLst>
            </p:cNvPr>
            <p:cNvCxnSpPr>
              <a:cxnSpLocks/>
            </p:cNvCxnSpPr>
            <p:nvPr/>
          </p:nvCxnSpPr>
          <p:spPr>
            <a:xfrm>
              <a:off x="8973695" y="3125748"/>
              <a:ext cx="0" cy="606503"/>
            </a:xfrm>
            <a:prstGeom prst="line">
              <a:avLst/>
            </a:prstGeom>
          </p:spPr>
          <p:style>
            <a:lnRef idx="2">
              <a:schemeClr val="accent1"/>
            </a:lnRef>
            <a:fillRef idx="0">
              <a:schemeClr val="accent1"/>
            </a:fillRef>
            <a:effectRef idx="1">
              <a:schemeClr val="accent1"/>
            </a:effectRef>
            <a:fontRef idx="minor">
              <a:schemeClr val="tx1"/>
            </a:fontRef>
          </p:style>
        </p:cxnSp>
        <p:sp>
          <p:nvSpPr>
            <p:cNvPr id="106" name="Textfeld 105">
              <a:extLst>
                <a:ext uri="{FF2B5EF4-FFF2-40B4-BE49-F238E27FC236}">
                  <a16:creationId xmlns:a16="http://schemas.microsoft.com/office/drawing/2014/main" id="{5CFFCE6D-C149-F27D-B8F6-99830FA77FF5}"/>
                </a:ext>
              </a:extLst>
            </p:cNvPr>
            <p:cNvSpPr txBox="1"/>
            <p:nvPr/>
          </p:nvSpPr>
          <p:spPr>
            <a:xfrm>
              <a:off x="672691" y="1390300"/>
              <a:ext cx="4201061" cy="338554"/>
            </a:xfrm>
            <a:prstGeom prst="rect">
              <a:avLst/>
            </a:prstGeom>
            <a:noFill/>
          </p:spPr>
          <p:txBody>
            <a:bodyPr wrap="square">
              <a:spAutoFit/>
            </a:bodyPr>
            <a:lstStyle/>
            <a:p>
              <a:pPr>
                <a:buNone/>
              </a:pPr>
              <a:r>
                <a:rPr lang="en-US" sz="800" b="1">
                  <a:effectLst/>
                  <a:latin typeface="Consolas" panose="020B0609020204030204" pitchFamily="49" charset="0"/>
                </a:rPr>
                <a:t>Total number of individuals: 15912393</a:t>
              </a:r>
            </a:p>
            <a:p>
              <a:pPr>
                <a:buNone/>
              </a:pPr>
              <a:r>
                <a:rPr lang="en-US" sz="800" b="1">
                  <a:latin typeface="Consolas" panose="020B0609020204030204" pitchFamily="49" charset="0"/>
                </a:rPr>
                <a:t>Data from 2019-2023</a:t>
              </a:r>
              <a:endParaRPr lang="en-US" sz="800" b="1">
                <a:effectLst/>
                <a:latin typeface="Consolas" panose="020B0609020204030204" pitchFamily="49" charset="0"/>
              </a:endParaRPr>
            </a:p>
          </p:txBody>
        </p:sp>
      </p:grpSp>
    </p:spTree>
    <p:extLst>
      <p:ext uri="{BB962C8B-B14F-4D97-AF65-F5344CB8AC3E}">
        <p14:creationId xmlns:p14="http://schemas.microsoft.com/office/powerpoint/2010/main" val="1790307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B884-9C9A-7F53-7F1F-94C5AA73D3C7}"/>
              </a:ext>
            </a:extLst>
          </p:cNvPr>
          <p:cNvSpPr>
            <a:spLocks noGrp="1"/>
          </p:cNvSpPr>
          <p:nvPr>
            <p:ph type="title"/>
          </p:nvPr>
        </p:nvSpPr>
        <p:spPr/>
        <p:txBody>
          <a:bodyPr/>
          <a:lstStyle/>
          <a:p>
            <a:pPr algn="ctr"/>
            <a:r>
              <a:rPr lang="en-CH"/>
              <a:t>Model Architecture</a:t>
            </a:r>
          </a:p>
        </p:txBody>
      </p:sp>
      <p:sp>
        <p:nvSpPr>
          <p:cNvPr id="7" name="Rechteck: abgerundete Ecken 6">
            <a:extLst>
              <a:ext uri="{FF2B5EF4-FFF2-40B4-BE49-F238E27FC236}">
                <a16:creationId xmlns:a16="http://schemas.microsoft.com/office/drawing/2014/main" id="{2BCE2F9A-21D2-3AC1-6BF9-4232353861BD}"/>
              </a:ext>
            </a:extLst>
          </p:cNvPr>
          <p:cNvSpPr/>
          <p:nvPr/>
        </p:nvSpPr>
        <p:spPr>
          <a:xfrm>
            <a:off x="8293196" y="3230782"/>
            <a:ext cx="252008" cy="2622181"/>
          </a:xfrm>
          <a:prstGeom prst="roundRect">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8" name="Rechteck: abgerundete Ecken 7">
            <a:extLst>
              <a:ext uri="{FF2B5EF4-FFF2-40B4-BE49-F238E27FC236}">
                <a16:creationId xmlns:a16="http://schemas.microsoft.com/office/drawing/2014/main" id="{597AE106-7CC4-B77B-106C-2470AD929E95}"/>
              </a:ext>
            </a:extLst>
          </p:cNvPr>
          <p:cNvSpPr/>
          <p:nvPr/>
        </p:nvSpPr>
        <p:spPr>
          <a:xfrm>
            <a:off x="9544256" y="3636275"/>
            <a:ext cx="252008" cy="1834576"/>
          </a:xfrm>
          <a:prstGeom prst="roundRect">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9" name="Ellipse 8">
            <a:extLst>
              <a:ext uri="{FF2B5EF4-FFF2-40B4-BE49-F238E27FC236}">
                <a16:creationId xmlns:a16="http://schemas.microsoft.com/office/drawing/2014/main" id="{813404AE-3BC5-D168-97ED-F21DC210EB02}"/>
              </a:ext>
            </a:extLst>
          </p:cNvPr>
          <p:cNvSpPr/>
          <p:nvPr/>
        </p:nvSpPr>
        <p:spPr>
          <a:xfrm flipV="1">
            <a:off x="10723054" y="4428265"/>
            <a:ext cx="252008" cy="245121"/>
          </a:xfrm>
          <a:prstGeom prst="ellipse">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cxnSp>
        <p:nvCxnSpPr>
          <p:cNvPr id="10" name="Gerader Verbinder 9">
            <a:extLst>
              <a:ext uri="{FF2B5EF4-FFF2-40B4-BE49-F238E27FC236}">
                <a16:creationId xmlns:a16="http://schemas.microsoft.com/office/drawing/2014/main" id="{4B9D3AA3-D5FA-FA14-A025-C639C8DFF2BF}"/>
              </a:ext>
            </a:extLst>
          </p:cNvPr>
          <p:cNvCxnSpPr>
            <a:cxnSpLocks/>
          </p:cNvCxnSpPr>
          <p:nvPr/>
        </p:nvCxnSpPr>
        <p:spPr>
          <a:xfrm flipV="1">
            <a:off x="6776789" y="3409328"/>
            <a:ext cx="1516753" cy="52509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D20AC411-BB8C-3196-FE60-E39244FD4997}"/>
              </a:ext>
            </a:extLst>
          </p:cNvPr>
          <p:cNvCxnSpPr>
            <a:cxnSpLocks/>
          </p:cNvCxnSpPr>
          <p:nvPr/>
        </p:nvCxnSpPr>
        <p:spPr>
          <a:xfrm>
            <a:off x="6776791" y="3934423"/>
            <a:ext cx="1520959" cy="4760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CB567FFE-2B37-8717-8904-7BA623DD4DC0}"/>
              </a:ext>
            </a:extLst>
          </p:cNvPr>
          <p:cNvCxnSpPr>
            <a:cxnSpLocks/>
          </p:cNvCxnSpPr>
          <p:nvPr/>
        </p:nvCxnSpPr>
        <p:spPr>
          <a:xfrm>
            <a:off x="6766820" y="3933452"/>
            <a:ext cx="1533595" cy="60842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4C26B35D-F4E0-4F13-E096-697EA7FA25CB}"/>
              </a:ext>
            </a:extLst>
          </p:cNvPr>
          <p:cNvCxnSpPr>
            <a:cxnSpLocks/>
          </p:cNvCxnSpPr>
          <p:nvPr/>
        </p:nvCxnSpPr>
        <p:spPr>
          <a:xfrm>
            <a:off x="6776789" y="3934422"/>
            <a:ext cx="1521852" cy="118008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Gerader Verbinder 13">
            <a:extLst>
              <a:ext uri="{FF2B5EF4-FFF2-40B4-BE49-F238E27FC236}">
                <a16:creationId xmlns:a16="http://schemas.microsoft.com/office/drawing/2014/main" id="{5D34654D-6C09-B472-7DA2-345102B3CAE4}"/>
              </a:ext>
            </a:extLst>
          </p:cNvPr>
          <p:cNvCxnSpPr>
            <a:cxnSpLocks/>
          </p:cNvCxnSpPr>
          <p:nvPr/>
        </p:nvCxnSpPr>
        <p:spPr>
          <a:xfrm>
            <a:off x="6776790" y="3934421"/>
            <a:ext cx="1516614" cy="179277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Gerader Verbinder 14">
            <a:extLst>
              <a:ext uri="{FF2B5EF4-FFF2-40B4-BE49-F238E27FC236}">
                <a16:creationId xmlns:a16="http://schemas.microsoft.com/office/drawing/2014/main" id="{9CD058C2-BD7F-4934-5911-520D35070F4B}"/>
              </a:ext>
            </a:extLst>
          </p:cNvPr>
          <p:cNvCxnSpPr>
            <a:cxnSpLocks/>
          </p:cNvCxnSpPr>
          <p:nvPr/>
        </p:nvCxnSpPr>
        <p:spPr>
          <a:xfrm flipV="1">
            <a:off x="6784125" y="3403464"/>
            <a:ext cx="1514606" cy="114718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EB4FCFB6-B6B1-E806-B6CC-BA04EB73F363}"/>
              </a:ext>
            </a:extLst>
          </p:cNvPr>
          <p:cNvCxnSpPr>
            <a:cxnSpLocks/>
          </p:cNvCxnSpPr>
          <p:nvPr/>
        </p:nvCxnSpPr>
        <p:spPr>
          <a:xfrm flipV="1">
            <a:off x="6784123" y="3982021"/>
            <a:ext cx="1513624" cy="56862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Gerader Verbinder 16">
            <a:extLst>
              <a:ext uri="{FF2B5EF4-FFF2-40B4-BE49-F238E27FC236}">
                <a16:creationId xmlns:a16="http://schemas.microsoft.com/office/drawing/2014/main" id="{4FAA1382-BD86-1A84-F936-8624E65DF404}"/>
              </a:ext>
            </a:extLst>
          </p:cNvPr>
          <p:cNvCxnSpPr>
            <a:cxnSpLocks/>
          </p:cNvCxnSpPr>
          <p:nvPr/>
        </p:nvCxnSpPr>
        <p:spPr>
          <a:xfrm flipH="1">
            <a:off x="6776791" y="3403464"/>
            <a:ext cx="1521941" cy="175123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Gerader Verbinder 17">
            <a:extLst>
              <a:ext uri="{FF2B5EF4-FFF2-40B4-BE49-F238E27FC236}">
                <a16:creationId xmlns:a16="http://schemas.microsoft.com/office/drawing/2014/main" id="{59BC6E75-BAFC-1EF5-8C1A-7F8F4780F157}"/>
              </a:ext>
            </a:extLst>
          </p:cNvPr>
          <p:cNvCxnSpPr>
            <a:cxnSpLocks/>
          </p:cNvCxnSpPr>
          <p:nvPr/>
        </p:nvCxnSpPr>
        <p:spPr>
          <a:xfrm>
            <a:off x="6776791" y="5154701"/>
            <a:ext cx="1523806" cy="57653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Gerader Verbinder 18">
            <a:extLst>
              <a:ext uri="{FF2B5EF4-FFF2-40B4-BE49-F238E27FC236}">
                <a16:creationId xmlns:a16="http://schemas.microsoft.com/office/drawing/2014/main" id="{CAD54EAC-66B0-19A5-EF5E-71570F649A92}"/>
              </a:ext>
            </a:extLst>
          </p:cNvPr>
          <p:cNvCxnSpPr>
            <a:cxnSpLocks/>
          </p:cNvCxnSpPr>
          <p:nvPr/>
        </p:nvCxnSpPr>
        <p:spPr>
          <a:xfrm flipV="1">
            <a:off x="6787673" y="5114506"/>
            <a:ext cx="1510968" cy="4172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Gerader Verbinder 19">
            <a:extLst>
              <a:ext uri="{FF2B5EF4-FFF2-40B4-BE49-F238E27FC236}">
                <a16:creationId xmlns:a16="http://schemas.microsoft.com/office/drawing/2014/main" id="{DB420160-1C45-DAC5-B550-B68FE01BA425}"/>
              </a:ext>
            </a:extLst>
          </p:cNvPr>
          <p:cNvCxnSpPr>
            <a:cxnSpLocks/>
          </p:cNvCxnSpPr>
          <p:nvPr/>
        </p:nvCxnSpPr>
        <p:spPr>
          <a:xfrm flipV="1">
            <a:off x="6776790" y="4541872"/>
            <a:ext cx="1523625" cy="61282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Gerader Verbinder 20">
            <a:extLst>
              <a:ext uri="{FF2B5EF4-FFF2-40B4-BE49-F238E27FC236}">
                <a16:creationId xmlns:a16="http://schemas.microsoft.com/office/drawing/2014/main" id="{4866498A-ACC9-F5B5-E6F2-BD85BD00D339}"/>
              </a:ext>
            </a:extLst>
          </p:cNvPr>
          <p:cNvCxnSpPr>
            <a:cxnSpLocks/>
          </p:cNvCxnSpPr>
          <p:nvPr/>
        </p:nvCxnSpPr>
        <p:spPr>
          <a:xfrm flipV="1">
            <a:off x="6776789" y="3982023"/>
            <a:ext cx="1520958" cy="117267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Gerader Verbinder 21">
            <a:extLst>
              <a:ext uri="{FF2B5EF4-FFF2-40B4-BE49-F238E27FC236}">
                <a16:creationId xmlns:a16="http://schemas.microsoft.com/office/drawing/2014/main" id="{659A5B8D-A48E-F16E-33EE-53A3D501DE50}"/>
              </a:ext>
            </a:extLst>
          </p:cNvPr>
          <p:cNvCxnSpPr>
            <a:cxnSpLocks/>
          </p:cNvCxnSpPr>
          <p:nvPr/>
        </p:nvCxnSpPr>
        <p:spPr>
          <a:xfrm>
            <a:off x="6784125" y="4550643"/>
            <a:ext cx="1516472" cy="118059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Gerader Verbinder 22">
            <a:extLst>
              <a:ext uri="{FF2B5EF4-FFF2-40B4-BE49-F238E27FC236}">
                <a16:creationId xmlns:a16="http://schemas.microsoft.com/office/drawing/2014/main" id="{9A4816BF-BC68-51F6-A41C-89832F79235D}"/>
              </a:ext>
            </a:extLst>
          </p:cNvPr>
          <p:cNvCxnSpPr>
            <a:cxnSpLocks/>
          </p:cNvCxnSpPr>
          <p:nvPr/>
        </p:nvCxnSpPr>
        <p:spPr>
          <a:xfrm>
            <a:off x="6784125" y="4550643"/>
            <a:ext cx="1514516" cy="56386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Gerader Verbinder 23">
            <a:extLst>
              <a:ext uri="{FF2B5EF4-FFF2-40B4-BE49-F238E27FC236}">
                <a16:creationId xmlns:a16="http://schemas.microsoft.com/office/drawing/2014/main" id="{61E99C29-D4C7-3E6B-7C26-F5362046060E}"/>
              </a:ext>
            </a:extLst>
          </p:cNvPr>
          <p:cNvCxnSpPr>
            <a:cxnSpLocks/>
            <a:endCxn id="7" idx="1"/>
          </p:cNvCxnSpPr>
          <p:nvPr/>
        </p:nvCxnSpPr>
        <p:spPr>
          <a:xfrm flipV="1">
            <a:off x="6794180" y="4541873"/>
            <a:ext cx="1499016" cy="1169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Gerader Verbinder 24">
            <a:extLst>
              <a:ext uri="{FF2B5EF4-FFF2-40B4-BE49-F238E27FC236}">
                <a16:creationId xmlns:a16="http://schemas.microsoft.com/office/drawing/2014/main" id="{85AA0CBF-9A29-BD5C-BF1D-C804C7783192}"/>
              </a:ext>
            </a:extLst>
          </p:cNvPr>
          <p:cNvCxnSpPr>
            <a:cxnSpLocks/>
          </p:cNvCxnSpPr>
          <p:nvPr/>
        </p:nvCxnSpPr>
        <p:spPr>
          <a:xfrm>
            <a:off x="8547224" y="3430972"/>
            <a:ext cx="1000842" cy="3014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Gerader Verbinder 25">
            <a:extLst>
              <a:ext uri="{FF2B5EF4-FFF2-40B4-BE49-F238E27FC236}">
                <a16:creationId xmlns:a16="http://schemas.microsoft.com/office/drawing/2014/main" id="{6E10C1F4-ACAB-61FD-8CA4-9B3C97C846C2}"/>
              </a:ext>
            </a:extLst>
          </p:cNvPr>
          <p:cNvCxnSpPr>
            <a:cxnSpLocks/>
          </p:cNvCxnSpPr>
          <p:nvPr/>
        </p:nvCxnSpPr>
        <p:spPr>
          <a:xfrm>
            <a:off x="8547224" y="3430973"/>
            <a:ext cx="1001684" cy="72228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Gerader Verbinder 26">
            <a:extLst>
              <a:ext uri="{FF2B5EF4-FFF2-40B4-BE49-F238E27FC236}">
                <a16:creationId xmlns:a16="http://schemas.microsoft.com/office/drawing/2014/main" id="{2B3CA95C-1A02-E83C-ABA6-83C0F09D202B}"/>
              </a:ext>
            </a:extLst>
          </p:cNvPr>
          <p:cNvCxnSpPr>
            <a:cxnSpLocks/>
          </p:cNvCxnSpPr>
          <p:nvPr/>
        </p:nvCxnSpPr>
        <p:spPr>
          <a:xfrm>
            <a:off x="8547222" y="3430973"/>
            <a:ext cx="1004430" cy="111454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Gerader Verbinder 27">
            <a:extLst>
              <a:ext uri="{FF2B5EF4-FFF2-40B4-BE49-F238E27FC236}">
                <a16:creationId xmlns:a16="http://schemas.microsoft.com/office/drawing/2014/main" id="{E8D97517-F16D-E37F-85C0-C8C9524A9A8B}"/>
              </a:ext>
            </a:extLst>
          </p:cNvPr>
          <p:cNvCxnSpPr>
            <a:cxnSpLocks/>
          </p:cNvCxnSpPr>
          <p:nvPr/>
        </p:nvCxnSpPr>
        <p:spPr>
          <a:xfrm>
            <a:off x="8547224" y="3430973"/>
            <a:ext cx="1005707" cy="156187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Gerader Verbinder 28">
            <a:extLst>
              <a:ext uri="{FF2B5EF4-FFF2-40B4-BE49-F238E27FC236}">
                <a16:creationId xmlns:a16="http://schemas.microsoft.com/office/drawing/2014/main" id="{A1D663C9-8730-BBD2-7345-ED8740845CFA}"/>
              </a:ext>
            </a:extLst>
          </p:cNvPr>
          <p:cNvCxnSpPr>
            <a:cxnSpLocks/>
          </p:cNvCxnSpPr>
          <p:nvPr/>
        </p:nvCxnSpPr>
        <p:spPr>
          <a:xfrm>
            <a:off x="8547224" y="3430971"/>
            <a:ext cx="1005707" cy="199805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Gerader Verbinder 29">
            <a:extLst>
              <a:ext uri="{FF2B5EF4-FFF2-40B4-BE49-F238E27FC236}">
                <a16:creationId xmlns:a16="http://schemas.microsoft.com/office/drawing/2014/main" id="{D98EA3A8-79EA-A777-9FEE-EBA3331AB3B9}"/>
              </a:ext>
            </a:extLst>
          </p:cNvPr>
          <p:cNvCxnSpPr>
            <a:cxnSpLocks/>
          </p:cNvCxnSpPr>
          <p:nvPr/>
        </p:nvCxnSpPr>
        <p:spPr>
          <a:xfrm flipV="1">
            <a:off x="8542360" y="3732405"/>
            <a:ext cx="1005707" cy="38184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Gerader Verbinder 30">
            <a:extLst>
              <a:ext uri="{FF2B5EF4-FFF2-40B4-BE49-F238E27FC236}">
                <a16:creationId xmlns:a16="http://schemas.microsoft.com/office/drawing/2014/main" id="{52942378-0E5F-F538-B068-A2796D251F6E}"/>
              </a:ext>
            </a:extLst>
          </p:cNvPr>
          <p:cNvCxnSpPr>
            <a:cxnSpLocks/>
          </p:cNvCxnSpPr>
          <p:nvPr/>
        </p:nvCxnSpPr>
        <p:spPr>
          <a:xfrm>
            <a:off x="8542360" y="4114255"/>
            <a:ext cx="1006549" cy="3900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Gerader Verbinder 31">
            <a:extLst>
              <a:ext uri="{FF2B5EF4-FFF2-40B4-BE49-F238E27FC236}">
                <a16:creationId xmlns:a16="http://schemas.microsoft.com/office/drawing/2014/main" id="{A6419ACE-4B30-9DDB-AD37-9601DC5923DB}"/>
              </a:ext>
            </a:extLst>
          </p:cNvPr>
          <p:cNvCxnSpPr>
            <a:cxnSpLocks/>
            <a:endCxn id="7" idx="3"/>
          </p:cNvCxnSpPr>
          <p:nvPr/>
        </p:nvCxnSpPr>
        <p:spPr>
          <a:xfrm flipH="1">
            <a:off x="8545207" y="3732406"/>
            <a:ext cx="999805" cy="80946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Gerader Verbinder 32">
            <a:extLst>
              <a:ext uri="{FF2B5EF4-FFF2-40B4-BE49-F238E27FC236}">
                <a16:creationId xmlns:a16="http://schemas.microsoft.com/office/drawing/2014/main" id="{7FB6DD95-B0D8-BEFB-E2DB-B91303CE1170}"/>
              </a:ext>
            </a:extLst>
          </p:cNvPr>
          <p:cNvCxnSpPr>
            <a:cxnSpLocks/>
          </p:cNvCxnSpPr>
          <p:nvPr/>
        </p:nvCxnSpPr>
        <p:spPr>
          <a:xfrm>
            <a:off x="8540393" y="4544783"/>
            <a:ext cx="1012536" cy="88424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Gerader Verbinder 33">
            <a:extLst>
              <a:ext uri="{FF2B5EF4-FFF2-40B4-BE49-F238E27FC236}">
                <a16:creationId xmlns:a16="http://schemas.microsoft.com/office/drawing/2014/main" id="{B957FB2E-D92A-C50A-B81C-17F6D73F1222}"/>
              </a:ext>
            </a:extLst>
          </p:cNvPr>
          <p:cNvCxnSpPr>
            <a:cxnSpLocks/>
          </p:cNvCxnSpPr>
          <p:nvPr/>
        </p:nvCxnSpPr>
        <p:spPr>
          <a:xfrm flipV="1">
            <a:off x="8547224" y="5429025"/>
            <a:ext cx="1005707" cy="28993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Gerader Verbinder 34">
            <a:extLst>
              <a:ext uri="{FF2B5EF4-FFF2-40B4-BE49-F238E27FC236}">
                <a16:creationId xmlns:a16="http://schemas.microsoft.com/office/drawing/2014/main" id="{459FD59E-E297-4B75-D3B3-F59F3E593B2C}"/>
              </a:ext>
            </a:extLst>
          </p:cNvPr>
          <p:cNvCxnSpPr>
            <a:cxnSpLocks/>
            <a:endCxn id="8" idx="1"/>
          </p:cNvCxnSpPr>
          <p:nvPr/>
        </p:nvCxnSpPr>
        <p:spPr>
          <a:xfrm flipV="1">
            <a:off x="8547225" y="4553563"/>
            <a:ext cx="997033" cy="116539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Gerader Verbinder 35">
            <a:extLst>
              <a:ext uri="{FF2B5EF4-FFF2-40B4-BE49-F238E27FC236}">
                <a16:creationId xmlns:a16="http://schemas.microsoft.com/office/drawing/2014/main" id="{41CAB47D-1B4D-715A-75FB-D60BE7BB4E11}"/>
              </a:ext>
            </a:extLst>
          </p:cNvPr>
          <p:cNvCxnSpPr>
            <a:cxnSpLocks/>
          </p:cNvCxnSpPr>
          <p:nvPr/>
        </p:nvCxnSpPr>
        <p:spPr>
          <a:xfrm flipV="1">
            <a:off x="8547224" y="3732405"/>
            <a:ext cx="1000842" cy="198655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Gerader Verbinder 36">
            <a:extLst>
              <a:ext uri="{FF2B5EF4-FFF2-40B4-BE49-F238E27FC236}">
                <a16:creationId xmlns:a16="http://schemas.microsoft.com/office/drawing/2014/main" id="{7356B121-A207-CB29-0498-0DF66183FD41}"/>
              </a:ext>
            </a:extLst>
          </p:cNvPr>
          <p:cNvCxnSpPr>
            <a:cxnSpLocks/>
          </p:cNvCxnSpPr>
          <p:nvPr/>
        </p:nvCxnSpPr>
        <p:spPr>
          <a:xfrm>
            <a:off x="8545208" y="4999067"/>
            <a:ext cx="1007723" cy="42995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Gerader Verbinder 37">
            <a:extLst>
              <a:ext uri="{FF2B5EF4-FFF2-40B4-BE49-F238E27FC236}">
                <a16:creationId xmlns:a16="http://schemas.microsoft.com/office/drawing/2014/main" id="{03C5C457-9320-1F9B-869A-42E13BB9292E}"/>
              </a:ext>
            </a:extLst>
          </p:cNvPr>
          <p:cNvCxnSpPr>
            <a:cxnSpLocks/>
          </p:cNvCxnSpPr>
          <p:nvPr/>
        </p:nvCxnSpPr>
        <p:spPr>
          <a:xfrm flipV="1">
            <a:off x="8548259" y="4992844"/>
            <a:ext cx="1004670" cy="164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Gerader Verbinder 38">
            <a:extLst>
              <a:ext uri="{FF2B5EF4-FFF2-40B4-BE49-F238E27FC236}">
                <a16:creationId xmlns:a16="http://schemas.microsoft.com/office/drawing/2014/main" id="{C2EC3EEE-616F-CD15-3DD2-D93EA6FBC8D1}"/>
              </a:ext>
            </a:extLst>
          </p:cNvPr>
          <p:cNvCxnSpPr>
            <a:cxnSpLocks/>
            <a:endCxn id="8" idx="1"/>
          </p:cNvCxnSpPr>
          <p:nvPr/>
        </p:nvCxnSpPr>
        <p:spPr>
          <a:xfrm flipV="1">
            <a:off x="8545205" y="4553563"/>
            <a:ext cx="999050" cy="44550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Gerader Verbinder 39">
            <a:extLst>
              <a:ext uri="{FF2B5EF4-FFF2-40B4-BE49-F238E27FC236}">
                <a16:creationId xmlns:a16="http://schemas.microsoft.com/office/drawing/2014/main" id="{0002B57C-B4AC-8DA9-5D68-812B46CA7F06}"/>
              </a:ext>
            </a:extLst>
          </p:cNvPr>
          <p:cNvCxnSpPr>
            <a:cxnSpLocks/>
          </p:cNvCxnSpPr>
          <p:nvPr/>
        </p:nvCxnSpPr>
        <p:spPr>
          <a:xfrm flipV="1">
            <a:off x="8545208" y="4153255"/>
            <a:ext cx="1003700" cy="845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Gerader Verbinder 40">
            <a:extLst>
              <a:ext uri="{FF2B5EF4-FFF2-40B4-BE49-F238E27FC236}">
                <a16:creationId xmlns:a16="http://schemas.microsoft.com/office/drawing/2014/main" id="{9CC74F1F-0D23-C8F2-3150-C78B0EE8AC18}"/>
              </a:ext>
            </a:extLst>
          </p:cNvPr>
          <p:cNvCxnSpPr>
            <a:cxnSpLocks/>
            <a:stCxn id="7" idx="3"/>
          </p:cNvCxnSpPr>
          <p:nvPr/>
        </p:nvCxnSpPr>
        <p:spPr>
          <a:xfrm>
            <a:off x="8545206" y="4541874"/>
            <a:ext cx="1003394" cy="363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Gerader Verbinder 41">
            <a:extLst>
              <a:ext uri="{FF2B5EF4-FFF2-40B4-BE49-F238E27FC236}">
                <a16:creationId xmlns:a16="http://schemas.microsoft.com/office/drawing/2014/main" id="{4B5B3B46-83AE-97F8-20D3-EA27747A9A9C}"/>
              </a:ext>
            </a:extLst>
          </p:cNvPr>
          <p:cNvCxnSpPr>
            <a:cxnSpLocks/>
            <a:stCxn id="7" idx="3"/>
          </p:cNvCxnSpPr>
          <p:nvPr/>
        </p:nvCxnSpPr>
        <p:spPr>
          <a:xfrm flipV="1">
            <a:off x="8545207" y="4153256"/>
            <a:ext cx="1000646" cy="38861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Gerader Verbinder 42">
            <a:extLst>
              <a:ext uri="{FF2B5EF4-FFF2-40B4-BE49-F238E27FC236}">
                <a16:creationId xmlns:a16="http://schemas.microsoft.com/office/drawing/2014/main" id="{5DB88A1D-4BB9-C99D-6265-773C2EF2003E}"/>
              </a:ext>
            </a:extLst>
          </p:cNvPr>
          <p:cNvCxnSpPr>
            <a:cxnSpLocks/>
          </p:cNvCxnSpPr>
          <p:nvPr/>
        </p:nvCxnSpPr>
        <p:spPr>
          <a:xfrm>
            <a:off x="8542359" y="4114253"/>
            <a:ext cx="1010572" cy="131477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Gerader Verbinder 43">
            <a:extLst>
              <a:ext uri="{FF2B5EF4-FFF2-40B4-BE49-F238E27FC236}">
                <a16:creationId xmlns:a16="http://schemas.microsoft.com/office/drawing/2014/main" id="{E4B2835E-0E75-B802-DF6E-2F27FD4B736F}"/>
              </a:ext>
            </a:extLst>
          </p:cNvPr>
          <p:cNvCxnSpPr>
            <a:cxnSpLocks/>
          </p:cNvCxnSpPr>
          <p:nvPr/>
        </p:nvCxnSpPr>
        <p:spPr>
          <a:xfrm>
            <a:off x="8542358" y="4114255"/>
            <a:ext cx="1009295" cy="43125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Gerader Verbinder 44">
            <a:extLst>
              <a:ext uri="{FF2B5EF4-FFF2-40B4-BE49-F238E27FC236}">
                <a16:creationId xmlns:a16="http://schemas.microsoft.com/office/drawing/2014/main" id="{E85B3AC8-3B5D-B126-DBB5-468AAE87D8D0}"/>
              </a:ext>
            </a:extLst>
          </p:cNvPr>
          <p:cNvCxnSpPr>
            <a:cxnSpLocks/>
          </p:cNvCxnSpPr>
          <p:nvPr/>
        </p:nvCxnSpPr>
        <p:spPr>
          <a:xfrm>
            <a:off x="8542359" y="4114254"/>
            <a:ext cx="1010572" cy="87859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Gerader Verbinder 45">
            <a:extLst>
              <a:ext uri="{FF2B5EF4-FFF2-40B4-BE49-F238E27FC236}">
                <a16:creationId xmlns:a16="http://schemas.microsoft.com/office/drawing/2014/main" id="{E5996FF4-6DA7-79F7-1C23-C24EE1C95282}"/>
              </a:ext>
            </a:extLst>
          </p:cNvPr>
          <p:cNvCxnSpPr>
            <a:cxnSpLocks/>
          </p:cNvCxnSpPr>
          <p:nvPr/>
        </p:nvCxnSpPr>
        <p:spPr>
          <a:xfrm>
            <a:off x="8540393" y="4544782"/>
            <a:ext cx="1012536" cy="4480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Gerader Verbinder 46">
            <a:extLst>
              <a:ext uri="{FF2B5EF4-FFF2-40B4-BE49-F238E27FC236}">
                <a16:creationId xmlns:a16="http://schemas.microsoft.com/office/drawing/2014/main" id="{33A642DD-1DDE-8A95-8716-77E342326A30}"/>
              </a:ext>
            </a:extLst>
          </p:cNvPr>
          <p:cNvCxnSpPr>
            <a:cxnSpLocks/>
          </p:cNvCxnSpPr>
          <p:nvPr/>
        </p:nvCxnSpPr>
        <p:spPr>
          <a:xfrm flipV="1">
            <a:off x="8545206" y="3732405"/>
            <a:ext cx="1002859" cy="126666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Gerader Verbinder 47">
            <a:extLst>
              <a:ext uri="{FF2B5EF4-FFF2-40B4-BE49-F238E27FC236}">
                <a16:creationId xmlns:a16="http://schemas.microsoft.com/office/drawing/2014/main" id="{C73A121B-04F2-B2FB-1A1E-C976B0D4688B}"/>
              </a:ext>
            </a:extLst>
          </p:cNvPr>
          <p:cNvCxnSpPr/>
          <p:nvPr/>
        </p:nvCxnSpPr>
        <p:spPr>
          <a:xfrm flipV="1">
            <a:off x="9796265" y="4553562"/>
            <a:ext cx="926792" cy="71125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Gerader Verbinder 48">
            <a:extLst>
              <a:ext uri="{FF2B5EF4-FFF2-40B4-BE49-F238E27FC236}">
                <a16:creationId xmlns:a16="http://schemas.microsoft.com/office/drawing/2014/main" id="{9F439539-174B-2C95-108B-EFB450340641}"/>
              </a:ext>
            </a:extLst>
          </p:cNvPr>
          <p:cNvCxnSpPr>
            <a:endCxn id="9" idx="2"/>
          </p:cNvCxnSpPr>
          <p:nvPr/>
        </p:nvCxnSpPr>
        <p:spPr>
          <a:xfrm flipV="1">
            <a:off x="9796265" y="4550824"/>
            <a:ext cx="926792" cy="44366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Gerader Verbinder 49">
            <a:extLst>
              <a:ext uri="{FF2B5EF4-FFF2-40B4-BE49-F238E27FC236}">
                <a16:creationId xmlns:a16="http://schemas.microsoft.com/office/drawing/2014/main" id="{D5BCCA6F-BDF4-E169-870F-15C55A05E823}"/>
              </a:ext>
            </a:extLst>
          </p:cNvPr>
          <p:cNvCxnSpPr>
            <a:cxnSpLocks/>
            <a:stCxn id="8" idx="3"/>
            <a:endCxn id="9" idx="2"/>
          </p:cNvCxnSpPr>
          <p:nvPr/>
        </p:nvCxnSpPr>
        <p:spPr>
          <a:xfrm flipV="1">
            <a:off x="9796265" y="4550824"/>
            <a:ext cx="926791" cy="273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Gerader Verbinder 50">
            <a:extLst>
              <a:ext uri="{FF2B5EF4-FFF2-40B4-BE49-F238E27FC236}">
                <a16:creationId xmlns:a16="http://schemas.microsoft.com/office/drawing/2014/main" id="{2269E67B-8106-76FC-1A96-5CA50998C496}"/>
              </a:ext>
            </a:extLst>
          </p:cNvPr>
          <p:cNvCxnSpPr>
            <a:cxnSpLocks/>
            <a:endCxn id="9" idx="2"/>
          </p:cNvCxnSpPr>
          <p:nvPr/>
        </p:nvCxnSpPr>
        <p:spPr>
          <a:xfrm>
            <a:off x="9805817" y="4146977"/>
            <a:ext cx="917240" cy="40384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Gerader Verbinder 51">
            <a:extLst>
              <a:ext uri="{FF2B5EF4-FFF2-40B4-BE49-F238E27FC236}">
                <a16:creationId xmlns:a16="http://schemas.microsoft.com/office/drawing/2014/main" id="{19F8E945-D1A4-F3DA-D5BF-0D24A86223D5}"/>
              </a:ext>
            </a:extLst>
          </p:cNvPr>
          <p:cNvCxnSpPr>
            <a:cxnSpLocks/>
            <a:endCxn id="9" idx="2"/>
          </p:cNvCxnSpPr>
          <p:nvPr/>
        </p:nvCxnSpPr>
        <p:spPr>
          <a:xfrm>
            <a:off x="9796265" y="3836830"/>
            <a:ext cx="926792" cy="71399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53" name="Rechteck: obere Ecken abgerundet 52">
            <a:extLst>
              <a:ext uri="{FF2B5EF4-FFF2-40B4-BE49-F238E27FC236}">
                <a16:creationId xmlns:a16="http://schemas.microsoft.com/office/drawing/2014/main" id="{A43EE7FE-4C52-8A46-C4A2-F182727D8C0C}"/>
              </a:ext>
            </a:extLst>
          </p:cNvPr>
          <p:cNvSpPr/>
          <p:nvPr/>
        </p:nvSpPr>
        <p:spPr>
          <a:xfrm>
            <a:off x="6530517" y="3407019"/>
            <a:ext cx="254544" cy="1124626"/>
          </a:xfrm>
          <a:prstGeom prst="round2SameRect">
            <a:avLst/>
          </a:prstGeom>
          <a:solidFill>
            <a:srgbClr val="0070C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54" name="Rechteck: obere Ecken abgerundet 53">
            <a:extLst>
              <a:ext uri="{FF2B5EF4-FFF2-40B4-BE49-F238E27FC236}">
                <a16:creationId xmlns:a16="http://schemas.microsoft.com/office/drawing/2014/main" id="{BAE7CBFA-B118-84B0-76C5-32FE034CBB4F}"/>
              </a:ext>
            </a:extLst>
          </p:cNvPr>
          <p:cNvSpPr/>
          <p:nvPr/>
        </p:nvSpPr>
        <p:spPr>
          <a:xfrm rot="10800000">
            <a:off x="6529251" y="4544775"/>
            <a:ext cx="254544" cy="1169776"/>
          </a:xfrm>
          <a:prstGeom prst="round2SameRect">
            <a:avLst/>
          </a:prstGeom>
          <a:solidFill>
            <a:schemeClr val="accent3">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55" name="Rechteck: obere Ecken abgerundet 54">
            <a:extLst>
              <a:ext uri="{FF2B5EF4-FFF2-40B4-BE49-F238E27FC236}">
                <a16:creationId xmlns:a16="http://schemas.microsoft.com/office/drawing/2014/main" id="{6D6C7094-C621-E264-83D2-04B59C126754}"/>
              </a:ext>
            </a:extLst>
          </p:cNvPr>
          <p:cNvSpPr/>
          <p:nvPr/>
        </p:nvSpPr>
        <p:spPr>
          <a:xfrm>
            <a:off x="5075874" y="2768664"/>
            <a:ext cx="217015" cy="1372536"/>
          </a:xfrm>
          <a:prstGeom prst="round2SameRect">
            <a:avLst/>
          </a:prstGeom>
          <a:solidFill>
            <a:srgbClr val="0070C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56" name="Rechteck: obere Ecken abgerundet 55">
            <a:extLst>
              <a:ext uri="{FF2B5EF4-FFF2-40B4-BE49-F238E27FC236}">
                <a16:creationId xmlns:a16="http://schemas.microsoft.com/office/drawing/2014/main" id="{B143C08D-0AE3-9DBB-102E-D0E65E778240}"/>
              </a:ext>
            </a:extLst>
          </p:cNvPr>
          <p:cNvSpPr/>
          <p:nvPr/>
        </p:nvSpPr>
        <p:spPr>
          <a:xfrm rot="10800000">
            <a:off x="5087169" y="4931807"/>
            <a:ext cx="217015" cy="1372536"/>
          </a:xfrm>
          <a:prstGeom prst="round2SameRect">
            <a:avLst/>
          </a:prstGeom>
          <a:solidFill>
            <a:schemeClr val="accent3">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cxnSp>
        <p:nvCxnSpPr>
          <p:cNvPr id="57" name="Verbinder: gekrümmt 56">
            <a:extLst>
              <a:ext uri="{FF2B5EF4-FFF2-40B4-BE49-F238E27FC236}">
                <a16:creationId xmlns:a16="http://schemas.microsoft.com/office/drawing/2014/main" id="{A8888C0B-2318-ABC6-67A6-EBEA03F41F01}"/>
              </a:ext>
            </a:extLst>
          </p:cNvPr>
          <p:cNvCxnSpPr>
            <a:stCxn id="55" idx="0"/>
          </p:cNvCxnSpPr>
          <p:nvPr/>
        </p:nvCxnSpPr>
        <p:spPr>
          <a:xfrm>
            <a:off x="5292890" y="3454932"/>
            <a:ext cx="1215026" cy="1066342"/>
          </a:xfrm>
          <a:prstGeom prst="curvedConnector3">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58" name="Verbinder: gekrümmt 57">
            <a:extLst>
              <a:ext uri="{FF2B5EF4-FFF2-40B4-BE49-F238E27FC236}">
                <a16:creationId xmlns:a16="http://schemas.microsoft.com/office/drawing/2014/main" id="{2D914A89-5586-A8F4-8C32-E847288BCBC0}"/>
              </a:ext>
            </a:extLst>
          </p:cNvPr>
          <p:cNvCxnSpPr>
            <a:stCxn id="56" idx="2"/>
          </p:cNvCxnSpPr>
          <p:nvPr/>
        </p:nvCxnSpPr>
        <p:spPr>
          <a:xfrm flipV="1">
            <a:off x="5304184" y="4552204"/>
            <a:ext cx="1203730" cy="1065870"/>
          </a:xfrm>
          <a:prstGeom prst="curvedConnector3">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59" name="Gerade Verbindung mit Pfeil 58">
            <a:extLst>
              <a:ext uri="{FF2B5EF4-FFF2-40B4-BE49-F238E27FC236}">
                <a16:creationId xmlns:a16="http://schemas.microsoft.com/office/drawing/2014/main" id="{9D37701C-57B6-6E43-3653-F6747881F8C8}"/>
              </a:ext>
            </a:extLst>
          </p:cNvPr>
          <p:cNvCxnSpPr>
            <a:cxnSpLocks/>
            <a:stCxn id="60" idx="3"/>
            <a:endCxn id="56" idx="0"/>
          </p:cNvCxnSpPr>
          <p:nvPr/>
        </p:nvCxnSpPr>
        <p:spPr>
          <a:xfrm flipV="1">
            <a:off x="1650657" y="5618075"/>
            <a:ext cx="3436512" cy="14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0" name="Textfeld 59">
                <a:extLst>
                  <a:ext uri="{FF2B5EF4-FFF2-40B4-BE49-F238E27FC236}">
                    <a16:creationId xmlns:a16="http://schemas.microsoft.com/office/drawing/2014/main" id="{E800C82C-A4A9-A43B-EC35-24F05196F098}"/>
                  </a:ext>
                </a:extLst>
              </p:cNvPr>
              <p:cNvSpPr txBox="1"/>
              <p:nvPr/>
            </p:nvSpPr>
            <p:spPr>
              <a:xfrm>
                <a:off x="456400" y="5372494"/>
                <a:ext cx="1194257" cy="5195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1200" i="1">
                              <a:solidFill>
                                <a:srgbClr val="836967"/>
                              </a:solidFill>
                              <a:latin typeface="Cambria Math" panose="02040503050406030204" pitchFamily="18" charset="0"/>
                            </a:rPr>
                          </m:ctrlPr>
                        </m:dPr>
                        <m:e>
                          <m:m>
                            <m:mPr>
                              <m:plcHide m:val="on"/>
                              <m:mcs>
                                <m:mc>
                                  <m:mcPr>
                                    <m:count m:val="1"/>
                                    <m:mcJc m:val="center"/>
                                  </m:mcPr>
                                </m:mc>
                              </m:mcs>
                              <m:ctrlPr>
                                <a:rPr lang="de-DE" sz="1200" i="1">
                                  <a:solidFill>
                                    <a:srgbClr val="836967"/>
                                  </a:solidFill>
                                  <a:latin typeface="Cambria Math" panose="02040503050406030204" pitchFamily="18" charset="0"/>
                                </a:rPr>
                              </m:ctrlPr>
                            </m:mPr>
                            <m:mr>
                              <m:e>
                                <m:r>
                                  <m:rPr>
                                    <m:sty m:val="p"/>
                                  </m:rPr>
                                  <a:rPr lang="de-DE" sz="1200">
                                    <a:latin typeface="Cambria Math" panose="02040503050406030204" pitchFamily="18" charset="0"/>
                                  </a:rPr>
                                  <m:t>AGE</m:t>
                                </m:r>
                              </m:e>
                            </m:mr>
                            <m:mr>
                              <m:e>
                                <m:r>
                                  <m:rPr>
                                    <m:sty m:val="p"/>
                                  </m:rPr>
                                  <a:rPr lang="de-DE" sz="1200">
                                    <a:latin typeface="Cambria Math" panose="02040503050406030204" pitchFamily="18" charset="0"/>
                                  </a:rPr>
                                  <m:t>UHRSWORK</m:t>
                                </m:r>
                              </m:e>
                            </m:mr>
                            <m:mr>
                              <m:e>
                                <m:r>
                                  <m:rPr>
                                    <m:sty m:val="p"/>
                                  </m:rPr>
                                  <a:rPr lang="de-DE" sz="1200">
                                    <a:latin typeface="Cambria Math" panose="02040503050406030204" pitchFamily="18" charset="0"/>
                                  </a:rPr>
                                  <m:t>parent</m:t>
                                </m:r>
                                <m:r>
                                  <a:rPr lang="de-DE" sz="1200">
                                    <a:latin typeface="Cambria Math" panose="02040503050406030204" pitchFamily="18" charset="0"/>
                                  </a:rPr>
                                  <m:t>_</m:t>
                                </m:r>
                                <m:r>
                                  <m:rPr>
                                    <m:sty m:val="p"/>
                                  </m:rPr>
                                  <a:rPr lang="de-DE" sz="1200">
                                    <a:latin typeface="Cambria Math" panose="02040503050406030204" pitchFamily="18" charset="0"/>
                                  </a:rPr>
                                  <m:t>income</m:t>
                                </m:r>
                              </m:e>
                            </m:mr>
                          </m:m>
                        </m:e>
                      </m:d>
                      <m:r>
                        <m:rPr>
                          <m:nor/>
                        </m:rPr>
                        <a:rPr lang="de-DE" sz="1200">
                          <a:latin typeface="Cambria Math" panose="02040503050406030204" pitchFamily="18" charset="0"/>
                        </a:rPr>
                        <m:t> </m:t>
                      </m:r>
                    </m:oMath>
                  </m:oMathPara>
                </a14:m>
                <a:endParaRPr lang="de-DE" sz="1200"/>
              </a:p>
            </p:txBody>
          </p:sp>
        </mc:Choice>
        <mc:Fallback>
          <p:sp>
            <p:nvSpPr>
              <p:cNvPr id="60" name="Textfeld 59">
                <a:extLst>
                  <a:ext uri="{FF2B5EF4-FFF2-40B4-BE49-F238E27FC236}">
                    <a16:creationId xmlns:a16="http://schemas.microsoft.com/office/drawing/2014/main" id="{E800C82C-A4A9-A43B-EC35-24F05196F098}"/>
                  </a:ext>
                </a:extLst>
              </p:cNvPr>
              <p:cNvSpPr txBox="1">
                <a:spLocks noRot="1" noChangeAspect="1" noMove="1" noResize="1" noEditPoints="1" noAdjustHandles="1" noChangeArrowheads="1" noChangeShapeType="1" noTextEdit="1"/>
              </p:cNvSpPr>
              <p:nvPr/>
            </p:nvSpPr>
            <p:spPr>
              <a:xfrm>
                <a:off x="456400" y="5372494"/>
                <a:ext cx="1194257" cy="519501"/>
              </a:xfrm>
              <a:prstGeom prst="rect">
                <a:avLst/>
              </a:prstGeom>
              <a:blipFill>
                <a:blip r:embed="rId2"/>
                <a:stretch>
                  <a:fillRect r="-4211" b="-9302"/>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61" name="Textfeld 60">
                <a:extLst>
                  <a:ext uri="{FF2B5EF4-FFF2-40B4-BE49-F238E27FC236}">
                    <a16:creationId xmlns:a16="http://schemas.microsoft.com/office/drawing/2014/main" id="{87E9F071-D457-36D4-4C1A-ADC0A25A1F9C}"/>
                  </a:ext>
                </a:extLst>
              </p:cNvPr>
              <p:cNvSpPr txBox="1"/>
              <p:nvPr/>
            </p:nvSpPr>
            <p:spPr>
              <a:xfrm>
                <a:off x="285608" y="2930781"/>
                <a:ext cx="1288463" cy="1033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1200" i="1">
                              <a:solidFill>
                                <a:srgbClr val="836967"/>
                              </a:solidFill>
                              <a:latin typeface="Cambria Math" panose="02040503050406030204" pitchFamily="18" charset="0"/>
                            </a:rPr>
                          </m:ctrlPr>
                        </m:dPr>
                        <m:e>
                          <m:m>
                            <m:mPr>
                              <m:plcHide m:val="on"/>
                              <m:mcs>
                                <m:mc>
                                  <m:mcPr>
                                    <m:count m:val="1"/>
                                    <m:mcJc m:val="center"/>
                                  </m:mcPr>
                                </m:mc>
                              </m:mcs>
                              <m:ctrlPr>
                                <a:rPr lang="de-DE" sz="1200" i="1">
                                  <a:solidFill>
                                    <a:srgbClr val="836967"/>
                                  </a:solidFill>
                                  <a:latin typeface="Cambria Math" panose="02040503050406030204" pitchFamily="18" charset="0"/>
                                </a:rPr>
                              </m:ctrlPr>
                            </m:mPr>
                            <m:mr>
                              <m:e>
                                <m:r>
                                  <m:rPr>
                                    <m:sty m:val="p"/>
                                  </m:rPr>
                                  <a:rPr lang="de-DE" sz="1200">
                                    <a:latin typeface="Cambria Math" panose="02040503050406030204" pitchFamily="18" charset="0"/>
                                  </a:rPr>
                                  <m:t>SEX</m:t>
                                </m:r>
                              </m:e>
                            </m:mr>
                            <m:mr>
                              <m:e>
                                <m:r>
                                  <m:rPr>
                                    <m:sty m:val="p"/>
                                  </m:rPr>
                                  <a:rPr lang="de-DE" sz="1200">
                                    <a:latin typeface="Cambria Math" panose="02040503050406030204" pitchFamily="18" charset="0"/>
                                  </a:rPr>
                                  <m:t>RACE</m:t>
                                </m:r>
                              </m:e>
                            </m:mr>
                            <m:mr>
                              <m:e>
                                <m:eqArr>
                                  <m:eqArrPr>
                                    <m:ctrlPr>
                                      <a:rPr lang="de-DE" sz="1200" i="1">
                                        <a:latin typeface="Cambria Math" panose="02040503050406030204" pitchFamily="18" charset="0"/>
                                      </a:rPr>
                                    </m:ctrlPr>
                                  </m:eqArrPr>
                                  <m:e>
                                    <m:r>
                                      <m:rPr>
                                        <m:sty m:val="p"/>
                                      </m:rPr>
                                      <a:rPr lang="de-DE" sz="1200">
                                        <a:latin typeface="Cambria Math" panose="02040503050406030204" pitchFamily="18" charset="0"/>
                                      </a:rPr>
                                      <m:t>OCC</m:t>
                                    </m:r>
                                    <m:r>
                                      <a:rPr lang="de-DE" sz="1200">
                                        <a:latin typeface="Cambria Math" panose="02040503050406030204" pitchFamily="18" charset="0"/>
                                      </a:rPr>
                                      <m:t>_</m:t>
                                    </m:r>
                                    <m:r>
                                      <m:rPr>
                                        <m:sty m:val="p"/>
                                      </m:rPr>
                                      <a:rPr lang="de-DE" sz="1200">
                                        <a:latin typeface="Cambria Math" panose="02040503050406030204" pitchFamily="18" charset="0"/>
                                      </a:rPr>
                                      <m:t>CATEGORY</m:t>
                                    </m:r>
                                  </m:e>
                                  <m:e>
                                    <m:r>
                                      <m:rPr>
                                        <m:sty m:val="p"/>
                                      </m:rPr>
                                      <a:rPr lang="de-DE" sz="1200">
                                        <a:latin typeface="Cambria Math" panose="02040503050406030204" pitchFamily="18" charset="0"/>
                                      </a:rPr>
                                      <m:t>PWSTATE</m:t>
                                    </m:r>
                                    <m:r>
                                      <a:rPr lang="de-DE" sz="1200">
                                        <a:latin typeface="Cambria Math" panose="02040503050406030204" pitchFamily="18" charset="0"/>
                                      </a:rPr>
                                      <m:t>2</m:t>
                                    </m:r>
                                  </m:e>
                                  <m:e>
                                    <m:r>
                                      <m:rPr>
                                        <m:sty m:val="p"/>
                                      </m:rPr>
                                      <a:rPr lang="de-DE" sz="1200">
                                        <a:latin typeface="Cambria Math" panose="02040503050406030204" pitchFamily="18" charset="0"/>
                                      </a:rPr>
                                      <m:t>EDUC</m:t>
                                    </m:r>
                                  </m:e>
                                  <m:e>
                                    <m:r>
                                      <m:rPr>
                                        <m:sty m:val="p"/>
                                      </m:rPr>
                                      <a:rPr lang="de-DE" sz="1200">
                                        <a:latin typeface="Cambria Math" panose="02040503050406030204" pitchFamily="18" charset="0"/>
                                      </a:rPr>
                                      <m:t>parent</m:t>
                                    </m:r>
                                    <m:r>
                                      <a:rPr lang="de-DE" sz="1200">
                                        <a:latin typeface="Cambria Math" panose="02040503050406030204" pitchFamily="18" charset="0"/>
                                      </a:rPr>
                                      <m:t>_</m:t>
                                    </m:r>
                                    <m:r>
                                      <m:rPr>
                                        <m:sty m:val="p"/>
                                      </m:rPr>
                                      <a:rPr lang="de-DE" sz="1200">
                                        <a:latin typeface="Cambria Math" panose="02040503050406030204" pitchFamily="18" charset="0"/>
                                      </a:rPr>
                                      <m:t>educ</m:t>
                                    </m:r>
                                  </m:e>
                                </m:eqArr>
                              </m:e>
                            </m:mr>
                          </m:m>
                        </m:e>
                      </m:d>
                      <m:r>
                        <m:rPr>
                          <m:nor/>
                        </m:rPr>
                        <a:rPr lang="de-DE" sz="1200">
                          <a:latin typeface="Cambria Math" panose="02040503050406030204" pitchFamily="18" charset="0"/>
                        </a:rPr>
                        <m:t> </m:t>
                      </m:r>
                    </m:oMath>
                  </m:oMathPara>
                </a14:m>
                <a:endParaRPr lang="de-DE" sz="1200"/>
              </a:p>
            </p:txBody>
          </p:sp>
        </mc:Choice>
        <mc:Fallback>
          <p:sp>
            <p:nvSpPr>
              <p:cNvPr id="61" name="Textfeld 60">
                <a:extLst>
                  <a:ext uri="{FF2B5EF4-FFF2-40B4-BE49-F238E27FC236}">
                    <a16:creationId xmlns:a16="http://schemas.microsoft.com/office/drawing/2014/main" id="{87E9F071-D457-36D4-4C1A-ADC0A25A1F9C}"/>
                  </a:ext>
                </a:extLst>
              </p:cNvPr>
              <p:cNvSpPr txBox="1">
                <a:spLocks noRot="1" noChangeAspect="1" noMove="1" noResize="1" noEditPoints="1" noAdjustHandles="1" noChangeArrowheads="1" noChangeShapeType="1" noTextEdit="1"/>
              </p:cNvSpPr>
              <p:nvPr/>
            </p:nvSpPr>
            <p:spPr>
              <a:xfrm>
                <a:off x="285608" y="2930781"/>
                <a:ext cx="1288463" cy="1033912"/>
              </a:xfrm>
              <a:prstGeom prst="rect">
                <a:avLst/>
              </a:prstGeom>
              <a:blipFill>
                <a:blip r:embed="rId3"/>
                <a:stretch>
                  <a:fillRect r="-3922" b="-8537"/>
                </a:stretch>
              </a:blipFill>
            </p:spPr>
            <p:txBody>
              <a:bodyPr/>
              <a:lstStyle/>
              <a:p>
                <a:r>
                  <a:rPr lang="en-CH">
                    <a:noFill/>
                  </a:rPr>
                  <a:t> </a:t>
                </a:r>
              </a:p>
            </p:txBody>
          </p:sp>
        </mc:Fallback>
      </mc:AlternateContent>
      <p:sp>
        <p:nvSpPr>
          <p:cNvPr id="62" name="Textfeld 61">
            <a:extLst>
              <a:ext uri="{FF2B5EF4-FFF2-40B4-BE49-F238E27FC236}">
                <a16:creationId xmlns:a16="http://schemas.microsoft.com/office/drawing/2014/main" id="{601CBBE3-7BC5-3BB8-DC5D-9B1075B9BAE9}"/>
              </a:ext>
            </a:extLst>
          </p:cNvPr>
          <p:cNvSpPr txBox="1"/>
          <p:nvPr/>
        </p:nvSpPr>
        <p:spPr>
          <a:xfrm>
            <a:off x="405769" y="2264318"/>
            <a:ext cx="963223" cy="461425"/>
          </a:xfrm>
          <a:prstGeom prst="rect">
            <a:avLst/>
          </a:prstGeom>
          <a:noFill/>
        </p:spPr>
        <p:txBody>
          <a:bodyPr wrap="square" rtlCol="0">
            <a:spAutoFit/>
          </a:bodyPr>
          <a:lstStyle/>
          <a:p>
            <a:pPr algn="ctr"/>
            <a:r>
              <a:rPr lang="de-DE" sz="1200" err="1">
                <a:latin typeface="Abadi" panose="020B0604020104020204" pitchFamily="34" charset="0"/>
              </a:rPr>
              <a:t>Categorical</a:t>
            </a:r>
            <a:r>
              <a:rPr lang="de-DE" sz="1200">
                <a:latin typeface="Abadi" panose="020B0604020104020204" pitchFamily="34" charset="0"/>
              </a:rPr>
              <a:t> </a:t>
            </a:r>
          </a:p>
          <a:p>
            <a:pPr algn="ctr"/>
            <a:r>
              <a:rPr lang="de-DE" sz="1200" err="1">
                <a:latin typeface="Abadi" panose="020B0604020104020204" pitchFamily="34" charset="0"/>
              </a:rPr>
              <a:t>features</a:t>
            </a:r>
            <a:endParaRPr lang="de-AT" sz="1200">
              <a:latin typeface="Abadi" panose="020B0604020104020204" pitchFamily="34" charset="0"/>
            </a:endParaRPr>
          </a:p>
        </p:txBody>
      </p:sp>
      <p:sp>
        <p:nvSpPr>
          <p:cNvPr id="63" name="Textfeld 62">
            <a:extLst>
              <a:ext uri="{FF2B5EF4-FFF2-40B4-BE49-F238E27FC236}">
                <a16:creationId xmlns:a16="http://schemas.microsoft.com/office/drawing/2014/main" id="{491F5757-48DC-041B-640C-2AC839C0E733}"/>
              </a:ext>
            </a:extLst>
          </p:cNvPr>
          <p:cNvSpPr txBox="1"/>
          <p:nvPr/>
        </p:nvSpPr>
        <p:spPr>
          <a:xfrm>
            <a:off x="619784" y="4898340"/>
            <a:ext cx="879912" cy="461425"/>
          </a:xfrm>
          <a:prstGeom prst="rect">
            <a:avLst/>
          </a:prstGeom>
          <a:noFill/>
        </p:spPr>
        <p:txBody>
          <a:bodyPr wrap="square" rtlCol="0">
            <a:spAutoFit/>
          </a:bodyPr>
          <a:lstStyle/>
          <a:p>
            <a:pPr algn="ctr"/>
            <a:r>
              <a:rPr lang="de-DE" sz="1200" err="1">
                <a:latin typeface="Abadi" panose="020B0604020104020204" pitchFamily="34" charset="0"/>
              </a:rPr>
              <a:t>Numerical</a:t>
            </a:r>
            <a:r>
              <a:rPr lang="de-DE" sz="1200">
                <a:latin typeface="Abadi" panose="020B0604020104020204" pitchFamily="34" charset="0"/>
              </a:rPr>
              <a:t> </a:t>
            </a:r>
          </a:p>
          <a:p>
            <a:pPr algn="ctr"/>
            <a:r>
              <a:rPr lang="de-DE" sz="1200" err="1">
                <a:latin typeface="Abadi" panose="020B0604020104020204" pitchFamily="34" charset="0"/>
              </a:rPr>
              <a:t>features</a:t>
            </a:r>
            <a:endParaRPr lang="de-AT" sz="1200">
              <a:latin typeface="Abadi" panose="020B0604020104020204" pitchFamily="34" charset="0"/>
            </a:endParaRPr>
          </a:p>
        </p:txBody>
      </p:sp>
      <p:sp>
        <p:nvSpPr>
          <p:cNvPr id="64" name="Textfeld 63">
            <a:extLst>
              <a:ext uri="{FF2B5EF4-FFF2-40B4-BE49-F238E27FC236}">
                <a16:creationId xmlns:a16="http://schemas.microsoft.com/office/drawing/2014/main" id="{7F103371-E697-D699-4321-8CBC40E30117}"/>
              </a:ext>
            </a:extLst>
          </p:cNvPr>
          <p:cNvSpPr txBox="1"/>
          <p:nvPr/>
        </p:nvSpPr>
        <p:spPr>
          <a:xfrm>
            <a:off x="5925180" y="2750662"/>
            <a:ext cx="1506360" cy="461425"/>
          </a:xfrm>
          <a:prstGeom prst="rect">
            <a:avLst/>
          </a:prstGeom>
          <a:noFill/>
        </p:spPr>
        <p:txBody>
          <a:bodyPr wrap="square" rtlCol="0">
            <a:spAutoFit/>
          </a:bodyPr>
          <a:lstStyle/>
          <a:p>
            <a:pPr algn="ctr"/>
            <a:r>
              <a:rPr lang="de-DE" sz="1200">
                <a:latin typeface="Abadi" panose="020B0604020104020204" pitchFamily="34" charset="0"/>
              </a:rPr>
              <a:t>Input </a:t>
            </a:r>
            <a:r>
              <a:rPr lang="de-DE" sz="1200" err="1">
                <a:latin typeface="Abadi" panose="020B0604020104020204" pitchFamily="34" charset="0"/>
              </a:rPr>
              <a:t>layer</a:t>
            </a:r>
            <a:endParaRPr lang="de-DE" sz="1200">
              <a:latin typeface="Abadi" panose="020B0604020104020204" pitchFamily="34" charset="0"/>
            </a:endParaRPr>
          </a:p>
          <a:p>
            <a:pPr algn="ctr"/>
            <a:r>
              <a:rPr lang="de-DE" sz="1200">
                <a:latin typeface="Abadi" panose="020B0604020104020204" pitchFamily="34" charset="0"/>
              </a:rPr>
              <a:t>Input </a:t>
            </a:r>
            <a:r>
              <a:rPr lang="de-DE" sz="1200" err="1">
                <a:latin typeface="Abadi" panose="020B0604020104020204" pitchFamily="34" charset="0"/>
              </a:rPr>
              <a:t>dimension</a:t>
            </a:r>
            <a:r>
              <a:rPr lang="de-DE" sz="1200">
                <a:latin typeface="Abadi" panose="020B0604020104020204" pitchFamily="34" charset="0"/>
              </a:rPr>
              <a:t>: 50</a:t>
            </a:r>
            <a:endParaRPr lang="de-AT" sz="1200">
              <a:latin typeface="Abadi" panose="020B0604020104020204" pitchFamily="34" charset="0"/>
            </a:endParaRPr>
          </a:p>
        </p:txBody>
      </p:sp>
      <p:sp>
        <p:nvSpPr>
          <p:cNvPr id="65" name="Textfeld 64">
            <a:extLst>
              <a:ext uri="{FF2B5EF4-FFF2-40B4-BE49-F238E27FC236}">
                <a16:creationId xmlns:a16="http://schemas.microsoft.com/office/drawing/2014/main" id="{54D9AC71-5CCC-CD90-36E2-6C10C0AA3DEF}"/>
              </a:ext>
            </a:extLst>
          </p:cNvPr>
          <p:cNvSpPr txBox="1"/>
          <p:nvPr/>
        </p:nvSpPr>
        <p:spPr>
          <a:xfrm>
            <a:off x="7975868" y="2700068"/>
            <a:ext cx="1152280" cy="461425"/>
          </a:xfrm>
          <a:prstGeom prst="rect">
            <a:avLst/>
          </a:prstGeom>
          <a:noFill/>
        </p:spPr>
        <p:txBody>
          <a:bodyPr wrap="square" rtlCol="0">
            <a:spAutoFit/>
          </a:bodyPr>
          <a:lstStyle/>
          <a:p>
            <a:pPr algn="ctr"/>
            <a:r>
              <a:rPr lang="de-DE" sz="1200">
                <a:latin typeface="Abadi" panose="020B0604020104020204" pitchFamily="34" charset="0"/>
              </a:rPr>
              <a:t>Hidden </a:t>
            </a:r>
            <a:r>
              <a:rPr lang="de-DE" sz="1200" err="1">
                <a:latin typeface="Abadi" panose="020B0604020104020204" pitchFamily="34" charset="0"/>
              </a:rPr>
              <a:t>layer</a:t>
            </a:r>
            <a:r>
              <a:rPr lang="de-DE" sz="1200">
                <a:latin typeface="Abadi" panose="020B0604020104020204" pitchFamily="34" charset="0"/>
              </a:rPr>
              <a:t> 1</a:t>
            </a:r>
          </a:p>
          <a:p>
            <a:pPr algn="ctr"/>
            <a:r>
              <a:rPr lang="de-DE" sz="1200">
                <a:latin typeface="Abadi" panose="020B0604020104020204" pitchFamily="34" charset="0"/>
              </a:rPr>
              <a:t>128 </a:t>
            </a:r>
            <a:r>
              <a:rPr lang="de-DE" sz="1200" err="1">
                <a:latin typeface="Abadi" panose="020B0604020104020204" pitchFamily="34" charset="0"/>
              </a:rPr>
              <a:t>neurons</a:t>
            </a:r>
            <a:endParaRPr lang="de-AT" sz="1200">
              <a:latin typeface="Abadi" panose="020B0604020104020204" pitchFamily="34" charset="0"/>
            </a:endParaRPr>
          </a:p>
        </p:txBody>
      </p:sp>
      <p:sp>
        <p:nvSpPr>
          <p:cNvPr id="66" name="Textfeld 65">
            <a:extLst>
              <a:ext uri="{FF2B5EF4-FFF2-40B4-BE49-F238E27FC236}">
                <a16:creationId xmlns:a16="http://schemas.microsoft.com/office/drawing/2014/main" id="{DA276424-30D3-6B32-BBA7-A9A8DF9F3392}"/>
              </a:ext>
            </a:extLst>
          </p:cNvPr>
          <p:cNvSpPr txBox="1"/>
          <p:nvPr/>
        </p:nvSpPr>
        <p:spPr>
          <a:xfrm>
            <a:off x="9443775" y="3078598"/>
            <a:ext cx="1152281" cy="461425"/>
          </a:xfrm>
          <a:prstGeom prst="rect">
            <a:avLst/>
          </a:prstGeom>
          <a:noFill/>
        </p:spPr>
        <p:txBody>
          <a:bodyPr wrap="square" rtlCol="0">
            <a:spAutoFit/>
          </a:bodyPr>
          <a:lstStyle/>
          <a:p>
            <a:pPr algn="ctr"/>
            <a:r>
              <a:rPr lang="de-DE" sz="1200">
                <a:latin typeface="Abadi" panose="020B0604020104020204" pitchFamily="34" charset="0"/>
              </a:rPr>
              <a:t>Hidden </a:t>
            </a:r>
            <a:r>
              <a:rPr lang="de-DE" sz="1200" err="1">
                <a:latin typeface="Abadi" panose="020B0604020104020204" pitchFamily="34" charset="0"/>
              </a:rPr>
              <a:t>layer</a:t>
            </a:r>
            <a:r>
              <a:rPr lang="de-DE" sz="1200">
                <a:latin typeface="Abadi" panose="020B0604020104020204" pitchFamily="34" charset="0"/>
              </a:rPr>
              <a:t> 2</a:t>
            </a:r>
          </a:p>
          <a:p>
            <a:pPr algn="ctr"/>
            <a:r>
              <a:rPr lang="de-DE" sz="1200">
                <a:latin typeface="Abadi" panose="020B0604020104020204" pitchFamily="34" charset="0"/>
              </a:rPr>
              <a:t>64 </a:t>
            </a:r>
            <a:r>
              <a:rPr lang="de-DE" sz="1200" err="1">
                <a:latin typeface="Abadi" panose="020B0604020104020204" pitchFamily="34" charset="0"/>
              </a:rPr>
              <a:t>neurons</a:t>
            </a:r>
            <a:endParaRPr lang="de-AT" sz="1200">
              <a:latin typeface="Abadi" panose="020B0604020104020204" pitchFamily="34" charset="0"/>
            </a:endParaRPr>
          </a:p>
        </p:txBody>
      </p:sp>
      <p:sp>
        <p:nvSpPr>
          <p:cNvPr id="67" name="Textfeld 66">
            <a:extLst>
              <a:ext uri="{FF2B5EF4-FFF2-40B4-BE49-F238E27FC236}">
                <a16:creationId xmlns:a16="http://schemas.microsoft.com/office/drawing/2014/main" id="{310B8BAF-B725-484E-71F0-42E4E4F05DDF}"/>
              </a:ext>
            </a:extLst>
          </p:cNvPr>
          <p:cNvSpPr txBox="1"/>
          <p:nvPr/>
        </p:nvSpPr>
        <p:spPr>
          <a:xfrm>
            <a:off x="11297902" y="4321493"/>
            <a:ext cx="809415" cy="461425"/>
          </a:xfrm>
          <a:prstGeom prst="rect">
            <a:avLst/>
          </a:prstGeom>
          <a:noFill/>
        </p:spPr>
        <p:txBody>
          <a:bodyPr wrap="square" rtlCol="0">
            <a:spAutoFit/>
          </a:bodyPr>
          <a:lstStyle/>
          <a:p>
            <a:pPr algn="ctr"/>
            <a:r>
              <a:rPr lang="de-DE" sz="1200" err="1">
                <a:latin typeface="Abadi" panose="020B0604020104020204" pitchFamily="34" charset="0"/>
              </a:rPr>
              <a:t>Ouptut</a:t>
            </a:r>
            <a:endParaRPr lang="de-DE" sz="1200">
              <a:latin typeface="Abadi" panose="020B0604020104020204" pitchFamily="34" charset="0"/>
            </a:endParaRPr>
          </a:p>
          <a:p>
            <a:pPr algn="ctr"/>
            <a:r>
              <a:rPr lang="de-DE" sz="1200">
                <a:latin typeface="Abadi" panose="020B0604020104020204" pitchFamily="34" charset="0"/>
              </a:rPr>
              <a:t>INCWAGE</a:t>
            </a:r>
            <a:endParaRPr lang="de-AT" sz="1200">
              <a:latin typeface="Abadi" panose="020B0604020104020204" pitchFamily="34" charset="0"/>
            </a:endParaRPr>
          </a:p>
        </p:txBody>
      </p:sp>
      <mc:AlternateContent xmlns:mc="http://schemas.openxmlformats.org/markup-compatibility/2006">
        <mc:Choice xmlns:a14="http://schemas.microsoft.com/office/drawing/2010/main" Requires="a14">
          <p:sp>
            <p:nvSpPr>
              <p:cNvPr id="68" name="Textfeld 67">
                <a:extLst>
                  <a:ext uri="{FF2B5EF4-FFF2-40B4-BE49-F238E27FC236}">
                    <a16:creationId xmlns:a16="http://schemas.microsoft.com/office/drawing/2014/main" id="{F59E8288-F61C-798F-3BD1-230D6189C749}"/>
                  </a:ext>
                </a:extLst>
              </p:cNvPr>
              <p:cNvSpPr txBox="1"/>
              <p:nvPr/>
            </p:nvSpPr>
            <p:spPr>
              <a:xfrm>
                <a:off x="1998644" y="2122781"/>
                <a:ext cx="1021478" cy="4869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1200" i="1">
                              <a:solidFill>
                                <a:srgbClr val="836967"/>
                              </a:solidFill>
                              <a:latin typeface="Cambria Math" panose="02040503050406030204" pitchFamily="18" charset="0"/>
                            </a:rPr>
                          </m:ctrlPr>
                        </m:dPr>
                        <m:e>
                          <m:m>
                            <m:mPr>
                              <m:plcHide m:val="on"/>
                              <m:mcs>
                                <m:mc>
                                  <m:mcPr>
                                    <m:count m:val="1"/>
                                    <m:mcJc m:val="center"/>
                                  </m:mcPr>
                                </m:mc>
                              </m:mcs>
                              <m:ctrlPr>
                                <a:rPr lang="de-DE" sz="1200" i="1">
                                  <a:solidFill>
                                    <a:srgbClr val="836967"/>
                                  </a:solidFill>
                                  <a:latin typeface="Cambria Math" panose="02040503050406030204" pitchFamily="18" charset="0"/>
                                </a:rPr>
                              </m:ctrlPr>
                            </m:mPr>
                            <m:mr>
                              <m:e>
                                <m:r>
                                  <m:rPr>
                                    <m:sty m:val="p"/>
                                  </m:rPr>
                                  <a:rPr lang="de-DE" sz="1200">
                                    <a:latin typeface="Cambria Math" panose="02040503050406030204" pitchFamily="18" charset="0"/>
                                  </a:rPr>
                                  <m:t>EDUC</m:t>
                                </m:r>
                              </m:e>
                            </m:mr>
                            <m:mr>
                              <m:e>
                                <m:r>
                                  <m:rPr>
                                    <m:sty m:val="p"/>
                                  </m:rPr>
                                  <a:rPr lang="de-DE" sz="1200">
                                    <a:latin typeface="Cambria Math" panose="02040503050406030204" pitchFamily="18" charset="0"/>
                                  </a:rPr>
                                  <m:t>parnet</m:t>
                                </m:r>
                                <m:r>
                                  <a:rPr lang="de-DE" sz="1200">
                                    <a:latin typeface="Cambria Math" panose="02040503050406030204" pitchFamily="18" charset="0"/>
                                  </a:rPr>
                                  <m:t>_</m:t>
                                </m:r>
                                <m:r>
                                  <m:rPr>
                                    <m:sty m:val="p"/>
                                  </m:rPr>
                                  <a:rPr lang="de-DE" sz="1200">
                                    <a:latin typeface="Cambria Math" panose="02040503050406030204" pitchFamily="18" charset="0"/>
                                  </a:rPr>
                                  <m:t>educ</m:t>
                                </m:r>
                              </m:e>
                            </m:mr>
                            <m:mr>
                              <m:e/>
                            </m:mr>
                          </m:m>
                        </m:e>
                      </m:d>
                      <m:r>
                        <m:rPr>
                          <m:nor/>
                        </m:rPr>
                        <a:rPr lang="de-DE" sz="1200">
                          <a:latin typeface="Cambria Math" panose="02040503050406030204" pitchFamily="18" charset="0"/>
                        </a:rPr>
                        <m:t> </m:t>
                      </m:r>
                    </m:oMath>
                  </m:oMathPara>
                </a14:m>
                <a:endParaRPr lang="de-DE" sz="1200"/>
              </a:p>
            </p:txBody>
          </p:sp>
        </mc:Choice>
        <mc:Fallback>
          <p:sp>
            <p:nvSpPr>
              <p:cNvPr id="68" name="Textfeld 67">
                <a:extLst>
                  <a:ext uri="{FF2B5EF4-FFF2-40B4-BE49-F238E27FC236}">
                    <a16:creationId xmlns:a16="http://schemas.microsoft.com/office/drawing/2014/main" id="{F59E8288-F61C-798F-3BD1-230D6189C749}"/>
                  </a:ext>
                </a:extLst>
              </p:cNvPr>
              <p:cNvSpPr txBox="1">
                <a:spLocks noRot="1" noChangeAspect="1" noMove="1" noResize="1" noEditPoints="1" noAdjustHandles="1" noChangeArrowheads="1" noChangeShapeType="1" noTextEdit="1"/>
              </p:cNvSpPr>
              <p:nvPr/>
            </p:nvSpPr>
            <p:spPr>
              <a:xfrm>
                <a:off x="1998644" y="2122781"/>
                <a:ext cx="1021478" cy="486995"/>
              </a:xfrm>
              <a:prstGeom prst="rect">
                <a:avLst/>
              </a:prstGeom>
              <a:blipFill>
                <a:blip r:embed="rId4"/>
                <a:stretch>
                  <a:fillRect t="-2564" r="-6173" b="-2051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69" name="Textfeld 68">
                <a:extLst>
                  <a:ext uri="{FF2B5EF4-FFF2-40B4-BE49-F238E27FC236}">
                    <a16:creationId xmlns:a16="http://schemas.microsoft.com/office/drawing/2014/main" id="{3DA190E6-32F4-055E-B564-68E3676F0A4C}"/>
                  </a:ext>
                </a:extLst>
              </p:cNvPr>
              <p:cNvSpPr txBox="1"/>
              <p:nvPr/>
            </p:nvSpPr>
            <p:spPr>
              <a:xfrm>
                <a:off x="2296136" y="3355450"/>
                <a:ext cx="426498" cy="1845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1200" i="1">
                              <a:solidFill>
                                <a:srgbClr val="836967"/>
                              </a:solidFill>
                              <a:latin typeface="Cambria Math" panose="02040503050406030204" pitchFamily="18" charset="0"/>
                            </a:rPr>
                          </m:ctrlPr>
                        </m:dPr>
                        <m:e>
                          <m:r>
                            <m:rPr>
                              <m:sty m:val="p"/>
                            </m:rPr>
                            <a:rPr lang="de-DE" sz="1200">
                              <a:solidFill>
                                <a:srgbClr val="836967"/>
                              </a:solidFill>
                              <a:latin typeface="Cambria Math" panose="02040503050406030204" pitchFamily="18" charset="0"/>
                            </a:rPr>
                            <m:t>SEX</m:t>
                          </m:r>
                        </m:e>
                      </m:d>
                      <m:r>
                        <m:rPr>
                          <m:nor/>
                        </m:rPr>
                        <a:rPr lang="de-DE" sz="1200">
                          <a:latin typeface="Cambria Math" panose="02040503050406030204" pitchFamily="18" charset="0"/>
                        </a:rPr>
                        <m:t> </m:t>
                      </m:r>
                    </m:oMath>
                  </m:oMathPara>
                </a14:m>
                <a:endParaRPr lang="de-DE" sz="1200"/>
              </a:p>
            </p:txBody>
          </p:sp>
        </mc:Choice>
        <mc:Fallback>
          <p:sp>
            <p:nvSpPr>
              <p:cNvPr id="69" name="Textfeld 68">
                <a:extLst>
                  <a:ext uri="{FF2B5EF4-FFF2-40B4-BE49-F238E27FC236}">
                    <a16:creationId xmlns:a16="http://schemas.microsoft.com/office/drawing/2014/main" id="{3DA190E6-32F4-055E-B564-68E3676F0A4C}"/>
                  </a:ext>
                </a:extLst>
              </p:cNvPr>
              <p:cNvSpPr txBox="1">
                <a:spLocks noRot="1" noChangeAspect="1" noMove="1" noResize="1" noEditPoints="1" noAdjustHandles="1" noChangeArrowheads="1" noChangeShapeType="1" noTextEdit="1"/>
              </p:cNvSpPr>
              <p:nvPr/>
            </p:nvSpPr>
            <p:spPr>
              <a:xfrm>
                <a:off x="2296136" y="3355450"/>
                <a:ext cx="426498" cy="184570"/>
              </a:xfrm>
              <a:prstGeom prst="rect">
                <a:avLst/>
              </a:prstGeom>
              <a:blipFill>
                <a:blip r:embed="rId5"/>
                <a:stretch>
                  <a:fillRect t="-13333" r="-14286" b="-40000"/>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70" name="Textfeld 69">
                <a:extLst>
                  <a:ext uri="{FF2B5EF4-FFF2-40B4-BE49-F238E27FC236}">
                    <a16:creationId xmlns:a16="http://schemas.microsoft.com/office/drawing/2014/main" id="{DF7BED1C-7A3F-EF4E-5662-0245D0CA256E}"/>
                  </a:ext>
                </a:extLst>
              </p:cNvPr>
              <p:cNvSpPr txBox="1"/>
              <p:nvPr/>
            </p:nvSpPr>
            <p:spPr>
              <a:xfrm>
                <a:off x="2408938" y="4057135"/>
                <a:ext cx="65690" cy="1845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de-DE" sz="1200">
                          <a:latin typeface="Cambria Math" panose="02040503050406030204" pitchFamily="18" charset="0"/>
                        </a:rPr>
                        <m:t> </m:t>
                      </m:r>
                    </m:oMath>
                  </m:oMathPara>
                </a14:m>
                <a:endParaRPr lang="de-DE" sz="1200"/>
              </a:p>
            </p:txBody>
          </p:sp>
        </mc:Choice>
        <mc:Fallback>
          <p:sp>
            <p:nvSpPr>
              <p:cNvPr id="70" name="Textfeld 69">
                <a:extLst>
                  <a:ext uri="{FF2B5EF4-FFF2-40B4-BE49-F238E27FC236}">
                    <a16:creationId xmlns:a16="http://schemas.microsoft.com/office/drawing/2014/main" id="{DF7BED1C-7A3F-EF4E-5662-0245D0CA256E}"/>
                  </a:ext>
                </a:extLst>
              </p:cNvPr>
              <p:cNvSpPr txBox="1">
                <a:spLocks noRot="1" noChangeAspect="1" noMove="1" noResize="1" noEditPoints="1" noAdjustHandles="1" noChangeArrowheads="1" noChangeShapeType="1" noTextEdit="1"/>
              </p:cNvSpPr>
              <p:nvPr/>
            </p:nvSpPr>
            <p:spPr>
              <a:xfrm>
                <a:off x="2408938" y="4057135"/>
                <a:ext cx="65690" cy="184570"/>
              </a:xfrm>
              <a:prstGeom prst="rect">
                <a:avLst/>
              </a:prstGeom>
              <a:blipFill>
                <a:blip r:embed="rId6"/>
                <a:stretch>
                  <a:fillRect l="-83333" t="-12500" r="-83333" b="-31250"/>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71" name="Textfeld 70">
                <a:extLst>
                  <a:ext uri="{FF2B5EF4-FFF2-40B4-BE49-F238E27FC236}">
                    <a16:creationId xmlns:a16="http://schemas.microsoft.com/office/drawing/2014/main" id="{78D9D66F-5D5D-3D85-9A20-7FB7C294B481}"/>
                  </a:ext>
                </a:extLst>
              </p:cNvPr>
              <p:cNvSpPr txBox="1"/>
              <p:nvPr/>
            </p:nvSpPr>
            <p:spPr>
              <a:xfrm>
                <a:off x="1921446" y="4445172"/>
                <a:ext cx="1290387" cy="586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1200" i="1">
                              <a:solidFill>
                                <a:srgbClr val="836967"/>
                              </a:solidFill>
                              <a:latin typeface="Cambria Math" panose="02040503050406030204" pitchFamily="18" charset="0"/>
                            </a:rPr>
                          </m:ctrlPr>
                        </m:dPr>
                        <m:e>
                          <m:m>
                            <m:mPr>
                              <m:plcHide m:val="on"/>
                              <m:mcs>
                                <m:mc>
                                  <m:mcPr>
                                    <m:count m:val="1"/>
                                    <m:mcJc m:val="center"/>
                                  </m:mcPr>
                                </m:mc>
                              </m:mcs>
                              <m:ctrlPr>
                                <a:rPr lang="de-DE" sz="1200" i="1">
                                  <a:solidFill>
                                    <a:srgbClr val="836967"/>
                                  </a:solidFill>
                                  <a:latin typeface="Cambria Math" panose="02040503050406030204" pitchFamily="18" charset="0"/>
                                </a:rPr>
                              </m:ctrlPr>
                            </m:mPr>
                            <m:mr>
                              <m:e>
                                <m:r>
                                  <m:rPr>
                                    <m:sty m:val="p"/>
                                  </m:rPr>
                                  <a:rPr lang="de-DE" sz="1200">
                                    <a:latin typeface="Cambria Math" panose="02040503050406030204" pitchFamily="18" charset="0"/>
                                  </a:rPr>
                                  <m:t>PWSTATE</m:t>
                                </m:r>
                                <m:r>
                                  <a:rPr lang="de-DE" sz="1200">
                                    <a:latin typeface="Cambria Math" panose="02040503050406030204" pitchFamily="18" charset="0"/>
                                  </a:rPr>
                                  <m:t>2</m:t>
                                </m:r>
                              </m:e>
                            </m:mr>
                            <m:mr>
                              <m:e>
                                <m:eqArr>
                                  <m:eqArrPr>
                                    <m:ctrlPr>
                                      <a:rPr lang="de-DE" sz="1200" i="1">
                                        <a:latin typeface="Cambria Math" panose="02040503050406030204" pitchFamily="18" charset="0"/>
                                      </a:rPr>
                                    </m:ctrlPr>
                                  </m:eqArrPr>
                                  <m:e>
                                    <m:r>
                                      <m:rPr>
                                        <m:sty m:val="p"/>
                                      </m:rPr>
                                      <a:rPr lang="de-DE" sz="1200">
                                        <a:latin typeface="Cambria Math" panose="02040503050406030204" pitchFamily="18" charset="0"/>
                                      </a:rPr>
                                      <m:t>RACE</m:t>
                                    </m:r>
                                  </m:e>
                                  <m:e>
                                    <m:r>
                                      <m:rPr>
                                        <m:sty m:val="p"/>
                                      </m:rPr>
                                      <a:rPr lang="de-DE" sz="1200">
                                        <a:latin typeface="Cambria Math" panose="02040503050406030204" pitchFamily="18" charset="0"/>
                                      </a:rPr>
                                      <m:t>OCC</m:t>
                                    </m:r>
                                    <m:r>
                                      <a:rPr lang="de-DE" sz="1200">
                                        <a:latin typeface="Cambria Math" panose="02040503050406030204" pitchFamily="18" charset="0"/>
                                      </a:rPr>
                                      <m:t>_</m:t>
                                    </m:r>
                                    <m:r>
                                      <m:rPr>
                                        <m:sty m:val="p"/>
                                      </m:rPr>
                                      <a:rPr lang="de-DE" sz="1200">
                                        <a:latin typeface="Cambria Math" panose="02040503050406030204" pitchFamily="18" charset="0"/>
                                      </a:rPr>
                                      <m:t>CATEGORY</m:t>
                                    </m:r>
                                  </m:e>
                                </m:eqArr>
                              </m:e>
                            </m:mr>
                            <m:mr>
                              <m:e/>
                            </m:mr>
                          </m:m>
                        </m:e>
                      </m:d>
                      <m:r>
                        <m:rPr>
                          <m:nor/>
                        </m:rPr>
                        <a:rPr lang="de-DE" sz="1200">
                          <a:latin typeface="Cambria Math" panose="02040503050406030204" pitchFamily="18" charset="0"/>
                        </a:rPr>
                        <m:t> </m:t>
                      </m:r>
                    </m:oMath>
                  </m:oMathPara>
                </a14:m>
                <a:endParaRPr lang="de-DE" sz="1200"/>
              </a:p>
            </p:txBody>
          </p:sp>
        </mc:Choice>
        <mc:Fallback>
          <p:sp>
            <p:nvSpPr>
              <p:cNvPr id="71" name="Textfeld 70">
                <a:extLst>
                  <a:ext uri="{FF2B5EF4-FFF2-40B4-BE49-F238E27FC236}">
                    <a16:creationId xmlns:a16="http://schemas.microsoft.com/office/drawing/2014/main" id="{78D9D66F-5D5D-3D85-9A20-7FB7C294B481}"/>
                  </a:ext>
                </a:extLst>
              </p:cNvPr>
              <p:cNvSpPr txBox="1">
                <a:spLocks noRot="1" noChangeAspect="1" noMove="1" noResize="1" noEditPoints="1" noAdjustHandles="1" noChangeArrowheads="1" noChangeShapeType="1" noTextEdit="1"/>
              </p:cNvSpPr>
              <p:nvPr/>
            </p:nvSpPr>
            <p:spPr>
              <a:xfrm>
                <a:off x="1921446" y="4445172"/>
                <a:ext cx="1290387" cy="586650"/>
              </a:xfrm>
              <a:prstGeom prst="rect">
                <a:avLst/>
              </a:prstGeom>
              <a:blipFill>
                <a:blip r:embed="rId7"/>
                <a:stretch>
                  <a:fillRect r="-3922" b="-14894"/>
                </a:stretch>
              </a:blipFill>
            </p:spPr>
            <p:txBody>
              <a:bodyPr/>
              <a:lstStyle/>
              <a:p>
                <a:r>
                  <a:rPr lang="en-CH">
                    <a:noFill/>
                  </a:rPr>
                  <a:t> </a:t>
                </a:r>
              </a:p>
            </p:txBody>
          </p:sp>
        </mc:Fallback>
      </mc:AlternateContent>
      <p:cxnSp>
        <p:nvCxnSpPr>
          <p:cNvPr id="72" name="Gerade Verbindung mit Pfeil 71">
            <a:extLst>
              <a:ext uri="{FF2B5EF4-FFF2-40B4-BE49-F238E27FC236}">
                <a16:creationId xmlns:a16="http://schemas.microsoft.com/office/drawing/2014/main" id="{007E5128-7C2F-36FA-37C4-7297AC467B57}"/>
              </a:ext>
            </a:extLst>
          </p:cNvPr>
          <p:cNvCxnSpPr>
            <a:stCxn id="61" idx="3"/>
            <a:endCxn id="68" idx="1"/>
          </p:cNvCxnSpPr>
          <p:nvPr/>
        </p:nvCxnSpPr>
        <p:spPr>
          <a:xfrm flipV="1">
            <a:off x="1574071" y="2366279"/>
            <a:ext cx="424574" cy="1081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Gerade Verbindung mit Pfeil 72">
            <a:extLst>
              <a:ext uri="{FF2B5EF4-FFF2-40B4-BE49-F238E27FC236}">
                <a16:creationId xmlns:a16="http://schemas.microsoft.com/office/drawing/2014/main" id="{AA53E27C-3D3E-AF47-5A2F-5C555B6A7946}"/>
              </a:ext>
            </a:extLst>
          </p:cNvPr>
          <p:cNvCxnSpPr>
            <a:cxnSpLocks/>
            <a:stCxn id="61" idx="3"/>
            <a:endCxn id="69" idx="1"/>
          </p:cNvCxnSpPr>
          <p:nvPr/>
        </p:nvCxnSpPr>
        <p:spPr>
          <a:xfrm>
            <a:off x="1574071" y="3447735"/>
            <a:ext cx="7220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Gerade Verbindung mit Pfeil 73">
            <a:extLst>
              <a:ext uri="{FF2B5EF4-FFF2-40B4-BE49-F238E27FC236}">
                <a16:creationId xmlns:a16="http://schemas.microsoft.com/office/drawing/2014/main" id="{CB64CAC0-133E-76A6-A2CC-A7FE8198E286}"/>
              </a:ext>
            </a:extLst>
          </p:cNvPr>
          <p:cNvCxnSpPr>
            <a:stCxn id="61" idx="3"/>
            <a:endCxn id="71" idx="1"/>
          </p:cNvCxnSpPr>
          <p:nvPr/>
        </p:nvCxnSpPr>
        <p:spPr>
          <a:xfrm>
            <a:off x="1574071" y="3447737"/>
            <a:ext cx="347375" cy="1290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5" name="Gerade Verbindung mit Pfeil 74">
            <a:extLst>
              <a:ext uri="{FF2B5EF4-FFF2-40B4-BE49-F238E27FC236}">
                <a16:creationId xmlns:a16="http://schemas.microsoft.com/office/drawing/2014/main" id="{EFB15C2E-0114-8169-E7FE-3CB8B1E787D3}"/>
              </a:ext>
            </a:extLst>
          </p:cNvPr>
          <p:cNvCxnSpPr>
            <a:cxnSpLocks/>
            <a:stCxn id="71" idx="3"/>
            <a:endCxn id="81" idx="1"/>
          </p:cNvCxnSpPr>
          <p:nvPr/>
        </p:nvCxnSpPr>
        <p:spPr>
          <a:xfrm>
            <a:off x="3211831" y="4738497"/>
            <a:ext cx="354282" cy="3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Gerade Verbindung mit Pfeil 75">
            <a:extLst>
              <a:ext uri="{FF2B5EF4-FFF2-40B4-BE49-F238E27FC236}">
                <a16:creationId xmlns:a16="http://schemas.microsoft.com/office/drawing/2014/main" id="{30B69372-80F0-B542-A1CF-440A65D188BA}"/>
              </a:ext>
            </a:extLst>
          </p:cNvPr>
          <p:cNvCxnSpPr>
            <a:cxnSpLocks/>
            <a:stCxn id="69" idx="3"/>
            <a:endCxn id="80" idx="1"/>
          </p:cNvCxnSpPr>
          <p:nvPr/>
        </p:nvCxnSpPr>
        <p:spPr>
          <a:xfrm>
            <a:off x="2722634" y="3447735"/>
            <a:ext cx="8439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Textfeld 76">
            <a:extLst>
              <a:ext uri="{FF2B5EF4-FFF2-40B4-BE49-F238E27FC236}">
                <a16:creationId xmlns:a16="http://schemas.microsoft.com/office/drawing/2014/main" id="{A0CD8589-AB5D-D1B5-EB6E-3963EFB83523}"/>
              </a:ext>
            </a:extLst>
          </p:cNvPr>
          <p:cNvSpPr txBox="1"/>
          <p:nvPr/>
        </p:nvSpPr>
        <p:spPr>
          <a:xfrm>
            <a:off x="2145115" y="1817694"/>
            <a:ext cx="746929" cy="276855"/>
          </a:xfrm>
          <a:prstGeom prst="rect">
            <a:avLst/>
          </a:prstGeom>
          <a:noFill/>
        </p:spPr>
        <p:txBody>
          <a:bodyPr wrap="square" rtlCol="0">
            <a:spAutoFit/>
          </a:bodyPr>
          <a:lstStyle/>
          <a:p>
            <a:pPr algn="ctr"/>
            <a:r>
              <a:rPr lang="de-DE" sz="1200">
                <a:latin typeface="Abadi" panose="020B0604020104020204" pitchFamily="34" charset="0"/>
              </a:rPr>
              <a:t>Ordinal</a:t>
            </a:r>
            <a:r>
              <a:rPr lang="de-DE" sz="1200">
                <a:latin typeface="Consolas" panose="020B0609020204030204" pitchFamily="49" charset="0"/>
              </a:rPr>
              <a:t> </a:t>
            </a:r>
          </a:p>
        </p:txBody>
      </p:sp>
      <p:sp>
        <p:nvSpPr>
          <p:cNvPr id="78" name="Textfeld 77">
            <a:extLst>
              <a:ext uri="{FF2B5EF4-FFF2-40B4-BE49-F238E27FC236}">
                <a16:creationId xmlns:a16="http://schemas.microsoft.com/office/drawing/2014/main" id="{1DC06529-8274-15D9-D1E9-4721C6021831}"/>
              </a:ext>
            </a:extLst>
          </p:cNvPr>
          <p:cNvSpPr txBox="1"/>
          <p:nvPr/>
        </p:nvSpPr>
        <p:spPr>
          <a:xfrm>
            <a:off x="2168313" y="3030394"/>
            <a:ext cx="679639" cy="276855"/>
          </a:xfrm>
          <a:prstGeom prst="rect">
            <a:avLst/>
          </a:prstGeom>
          <a:noFill/>
        </p:spPr>
        <p:txBody>
          <a:bodyPr wrap="square" rtlCol="0">
            <a:spAutoFit/>
          </a:bodyPr>
          <a:lstStyle/>
          <a:p>
            <a:pPr algn="ctr"/>
            <a:r>
              <a:rPr lang="de-DE" sz="1200">
                <a:latin typeface="Abadi" panose="020B0604020104020204" pitchFamily="34" charset="0"/>
              </a:rPr>
              <a:t>Binary</a:t>
            </a:r>
            <a:r>
              <a:rPr lang="de-DE" sz="1200">
                <a:latin typeface="Consolas" panose="020B0609020204030204" pitchFamily="49" charset="0"/>
              </a:rPr>
              <a:t> </a:t>
            </a:r>
          </a:p>
        </p:txBody>
      </p:sp>
      <p:sp>
        <p:nvSpPr>
          <p:cNvPr id="79" name="Textfeld 78">
            <a:extLst>
              <a:ext uri="{FF2B5EF4-FFF2-40B4-BE49-F238E27FC236}">
                <a16:creationId xmlns:a16="http://schemas.microsoft.com/office/drawing/2014/main" id="{AF61A9BE-F24C-0D5F-C1C2-873296BDC2DE}"/>
              </a:ext>
            </a:extLst>
          </p:cNvPr>
          <p:cNvSpPr txBox="1"/>
          <p:nvPr/>
        </p:nvSpPr>
        <p:spPr>
          <a:xfrm>
            <a:off x="2107296" y="4111852"/>
            <a:ext cx="1001675" cy="276855"/>
          </a:xfrm>
          <a:prstGeom prst="rect">
            <a:avLst/>
          </a:prstGeom>
          <a:noFill/>
        </p:spPr>
        <p:txBody>
          <a:bodyPr wrap="square" rtlCol="0">
            <a:spAutoFit/>
          </a:bodyPr>
          <a:lstStyle/>
          <a:p>
            <a:pPr algn="ctr"/>
            <a:r>
              <a:rPr lang="de-DE" sz="1200" err="1">
                <a:latin typeface="Abadi" panose="020B0604020104020204" pitchFamily="34" charset="0"/>
              </a:rPr>
              <a:t>Categorical</a:t>
            </a:r>
            <a:r>
              <a:rPr lang="de-DE" sz="1200">
                <a:latin typeface="Consolas" panose="020B0609020204030204" pitchFamily="49" charset="0"/>
              </a:rPr>
              <a:t> </a:t>
            </a:r>
          </a:p>
        </p:txBody>
      </p:sp>
      <p:sp>
        <p:nvSpPr>
          <p:cNvPr id="80" name="Rechteck 79">
            <a:extLst>
              <a:ext uri="{FF2B5EF4-FFF2-40B4-BE49-F238E27FC236}">
                <a16:creationId xmlns:a16="http://schemas.microsoft.com/office/drawing/2014/main" id="{DAB341F5-E4B8-73EE-2923-9088B3C192A8}"/>
              </a:ext>
            </a:extLst>
          </p:cNvPr>
          <p:cNvSpPr/>
          <p:nvPr/>
        </p:nvSpPr>
        <p:spPr>
          <a:xfrm>
            <a:off x="3566540" y="3205805"/>
            <a:ext cx="217015" cy="483865"/>
          </a:xfrm>
          <a:prstGeom prst="rect">
            <a:avLst/>
          </a:prstGeom>
          <a:solidFill>
            <a:srgbClr val="0070C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81" name="Rechteck 80">
            <a:extLst>
              <a:ext uri="{FF2B5EF4-FFF2-40B4-BE49-F238E27FC236}">
                <a16:creationId xmlns:a16="http://schemas.microsoft.com/office/drawing/2014/main" id="{89964F83-950F-5909-F5E6-9D261102163C}"/>
              </a:ext>
            </a:extLst>
          </p:cNvPr>
          <p:cNvSpPr/>
          <p:nvPr/>
        </p:nvSpPr>
        <p:spPr>
          <a:xfrm>
            <a:off x="3566113" y="4500460"/>
            <a:ext cx="217015" cy="483865"/>
          </a:xfrm>
          <a:prstGeom prst="rect">
            <a:avLst/>
          </a:prstGeom>
          <a:solidFill>
            <a:srgbClr val="0070C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cxnSp>
        <p:nvCxnSpPr>
          <p:cNvPr id="82" name="Verbinder: gewinkelt 81">
            <a:extLst>
              <a:ext uri="{FF2B5EF4-FFF2-40B4-BE49-F238E27FC236}">
                <a16:creationId xmlns:a16="http://schemas.microsoft.com/office/drawing/2014/main" id="{47E8E2FF-3882-05F9-BF65-527A6E2004C8}"/>
              </a:ext>
            </a:extLst>
          </p:cNvPr>
          <p:cNvCxnSpPr>
            <a:cxnSpLocks/>
            <a:stCxn id="81" idx="3"/>
            <a:endCxn id="55" idx="2"/>
          </p:cNvCxnSpPr>
          <p:nvPr/>
        </p:nvCxnSpPr>
        <p:spPr>
          <a:xfrm flipV="1">
            <a:off x="3783130" y="3454934"/>
            <a:ext cx="1292744" cy="1287460"/>
          </a:xfrm>
          <a:prstGeom prst="bentConnector3">
            <a:avLst>
              <a:gd name="adj1" fmla="val 79278"/>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3" name="Textfeld 82">
                <a:extLst>
                  <a:ext uri="{FF2B5EF4-FFF2-40B4-BE49-F238E27FC236}">
                    <a16:creationId xmlns:a16="http://schemas.microsoft.com/office/drawing/2014/main" id="{38B1BF11-F33C-C016-B25A-77E17CE90AAA}"/>
                  </a:ext>
                </a:extLst>
              </p:cNvPr>
              <p:cNvSpPr txBox="1"/>
              <p:nvPr/>
            </p:nvSpPr>
            <p:spPr>
              <a:xfrm>
                <a:off x="3116372" y="4000533"/>
                <a:ext cx="1559230" cy="461425"/>
              </a:xfrm>
              <a:prstGeom prst="rect">
                <a:avLst/>
              </a:prstGeom>
              <a:noFill/>
            </p:spPr>
            <p:txBody>
              <a:bodyPr wrap="square" rtlCol="0">
                <a:spAutoFit/>
              </a:bodyPr>
              <a:lstStyle/>
              <a:p>
                <a:pPr algn="ctr"/>
                <a:r>
                  <a:rPr lang="de-DE" sz="1200">
                    <a:latin typeface="Abadi" panose="020B0604020104020204" pitchFamily="34" charset="0"/>
                  </a:rPr>
                  <a:t>Label Encoder (</a:t>
                </a:r>
                <a14:m>
                  <m:oMath xmlns:m="http://schemas.openxmlformats.org/officeDocument/2006/math">
                    <m:r>
                      <m:rPr>
                        <m:sty m:val="p"/>
                      </m:rPr>
                      <a:rPr lang="de-DE" sz="1200">
                        <a:latin typeface="Cambria Math" panose="02040503050406030204" pitchFamily="18" charset="0"/>
                      </a:rPr>
                      <m:t>OCC</m:t>
                    </m:r>
                    <m:r>
                      <a:rPr lang="de-DE" sz="1200">
                        <a:latin typeface="Cambria Math" panose="02040503050406030204" pitchFamily="18" charset="0"/>
                      </a:rPr>
                      <m:t>)</m:t>
                    </m:r>
                  </m:oMath>
                </a14:m>
                <a:endParaRPr lang="de-DE" sz="1200">
                  <a:latin typeface="Abadi" panose="020B0604020104020204" pitchFamily="34" charset="0"/>
                </a:endParaRPr>
              </a:p>
              <a:p>
                <a:pPr algn="ctr"/>
                <a:r>
                  <a:rPr lang="de-DE" sz="1200">
                    <a:latin typeface="Abadi" panose="020B0604020104020204" pitchFamily="34" charset="0"/>
                  </a:rPr>
                  <a:t>Embedding</a:t>
                </a:r>
              </a:p>
            </p:txBody>
          </p:sp>
        </mc:Choice>
        <mc:Fallback>
          <p:sp>
            <p:nvSpPr>
              <p:cNvPr id="83" name="Textfeld 82">
                <a:extLst>
                  <a:ext uri="{FF2B5EF4-FFF2-40B4-BE49-F238E27FC236}">
                    <a16:creationId xmlns:a16="http://schemas.microsoft.com/office/drawing/2014/main" id="{38B1BF11-F33C-C016-B25A-77E17CE90AAA}"/>
                  </a:ext>
                </a:extLst>
              </p:cNvPr>
              <p:cNvSpPr txBox="1">
                <a:spLocks noRot="1" noChangeAspect="1" noMove="1" noResize="1" noEditPoints="1" noAdjustHandles="1" noChangeArrowheads="1" noChangeShapeType="1" noTextEdit="1"/>
              </p:cNvSpPr>
              <p:nvPr/>
            </p:nvSpPr>
            <p:spPr>
              <a:xfrm>
                <a:off x="3116372" y="4000533"/>
                <a:ext cx="1559230" cy="461425"/>
              </a:xfrm>
              <a:prstGeom prst="rect">
                <a:avLst/>
              </a:prstGeom>
              <a:blipFill>
                <a:blip r:embed="rId8"/>
                <a:stretch>
                  <a:fillRect b="-7895"/>
                </a:stretch>
              </a:blipFill>
            </p:spPr>
            <p:txBody>
              <a:bodyPr/>
              <a:lstStyle/>
              <a:p>
                <a:r>
                  <a:rPr lang="en-CH">
                    <a:noFill/>
                  </a:rPr>
                  <a:t> </a:t>
                </a:r>
              </a:p>
            </p:txBody>
          </p:sp>
        </mc:Fallback>
      </mc:AlternateContent>
      <p:cxnSp>
        <p:nvCxnSpPr>
          <p:cNvPr id="84" name="Gerade Verbindung mit Pfeil 83">
            <a:extLst>
              <a:ext uri="{FF2B5EF4-FFF2-40B4-BE49-F238E27FC236}">
                <a16:creationId xmlns:a16="http://schemas.microsoft.com/office/drawing/2014/main" id="{6DCEF1C9-99ED-491E-F48D-F2DACEECE3EB}"/>
              </a:ext>
            </a:extLst>
          </p:cNvPr>
          <p:cNvCxnSpPr>
            <a:cxnSpLocks/>
            <a:stCxn id="80" idx="3"/>
            <a:endCxn id="55" idx="2"/>
          </p:cNvCxnSpPr>
          <p:nvPr/>
        </p:nvCxnSpPr>
        <p:spPr>
          <a:xfrm>
            <a:off x="3783556" y="3447738"/>
            <a:ext cx="1292317" cy="7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feld 84">
            <a:extLst>
              <a:ext uri="{FF2B5EF4-FFF2-40B4-BE49-F238E27FC236}">
                <a16:creationId xmlns:a16="http://schemas.microsoft.com/office/drawing/2014/main" id="{6AA3110B-2EF1-A1D2-4CE9-32A04D172D6A}"/>
              </a:ext>
            </a:extLst>
          </p:cNvPr>
          <p:cNvSpPr txBox="1"/>
          <p:nvPr/>
        </p:nvSpPr>
        <p:spPr>
          <a:xfrm>
            <a:off x="7776212" y="6320576"/>
            <a:ext cx="1434004" cy="461425"/>
          </a:xfrm>
          <a:prstGeom prst="rect">
            <a:avLst/>
          </a:prstGeom>
          <a:noFill/>
        </p:spPr>
        <p:txBody>
          <a:bodyPr wrap="square" rtlCol="0">
            <a:spAutoFit/>
          </a:bodyPr>
          <a:lstStyle/>
          <a:p>
            <a:pPr algn="ctr"/>
            <a:r>
              <a:rPr lang="de-DE" sz="1200" err="1">
                <a:latin typeface="Abadi" panose="020B0604020104020204" pitchFamily="34" charset="0"/>
              </a:rPr>
              <a:t>Activation</a:t>
            </a:r>
            <a:r>
              <a:rPr lang="de-DE" sz="1200">
                <a:latin typeface="Abadi" panose="020B0604020104020204" pitchFamily="34" charset="0"/>
              </a:rPr>
              <a:t> </a:t>
            </a:r>
            <a:r>
              <a:rPr lang="de-DE" sz="1200" err="1">
                <a:latin typeface="Abadi" panose="020B0604020104020204" pitchFamily="34" charset="0"/>
              </a:rPr>
              <a:t>function</a:t>
            </a:r>
            <a:endParaRPr lang="de-DE" sz="1200">
              <a:latin typeface="Abadi" panose="020B0604020104020204" pitchFamily="34" charset="0"/>
            </a:endParaRPr>
          </a:p>
          <a:p>
            <a:pPr algn="ctr"/>
            <a:r>
              <a:rPr lang="de-DE" sz="1200" err="1">
                <a:latin typeface="Abadi" panose="020B0604020104020204" pitchFamily="34" charset="0"/>
              </a:rPr>
              <a:t>ReLU</a:t>
            </a:r>
            <a:r>
              <a:rPr lang="de-DE" sz="1200">
                <a:latin typeface="Abadi" panose="020B0604020104020204" pitchFamily="34" charset="0"/>
              </a:rPr>
              <a:t>()</a:t>
            </a:r>
          </a:p>
        </p:txBody>
      </p:sp>
      <p:cxnSp>
        <p:nvCxnSpPr>
          <p:cNvPr id="86" name="Gerade Verbindung mit Pfeil 85">
            <a:extLst>
              <a:ext uri="{FF2B5EF4-FFF2-40B4-BE49-F238E27FC236}">
                <a16:creationId xmlns:a16="http://schemas.microsoft.com/office/drawing/2014/main" id="{E4907155-E7C3-50C5-92C9-C25A7913DBC7}"/>
              </a:ext>
            </a:extLst>
          </p:cNvPr>
          <p:cNvCxnSpPr>
            <a:cxnSpLocks/>
          </p:cNvCxnSpPr>
          <p:nvPr/>
        </p:nvCxnSpPr>
        <p:spPr>
          <a:xfrm flipH="1" flipV="1">
            <a:off x="7562520" y="5737103"/>
            <a:ext cx="961161" cy="5834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Gerade Verbindung mit Pfeil 86">
            <a:extLst>
              <a:ext uri="{FF2B5EF4-FFF2-40B4-BE49-F238E27FC236}">
                <a16:creationId xmlns:a16="http://schemas.microsoft.com/office/drawing/2014/main" id="{322E9DB6-9F0F-9C17-22DF-56892C9494DE}"/>
              </a:ext>
            </a:extLst>
          </p:cNvPr>
          <p:cNvCxnSpPr>
            <a:cxnSpLocks/>
          </p:cNvCxnSpPr>
          <p:nvPr/>
        </p:nvCxnSpPr>
        <p:spPr>
          <a:xfrm flipV="1">
            <a:off x="8523679" y="5714553"/>
            <a:ext cx="604470" cy="6060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Gerader Verbinder 87">
            <a:extLst>
              <a:ext uri="{FF2B5EF4-FFF2-40B4-BE49-F238E27FC236}">
                <a16:creationId xmlns:a16="http://schemas.microsoft.com/office/drawing/2014/main" id="{91484F48-B890-1544-55AA-56D94CDC4F88}"/>
              </a:ext>
            </a:extLst>
          </p:cNvPr>
          <p:cNvCxnSpPr>
            <a:cxnSpLocks/>
          </p:cNvCxnSpPr>
          <p:nvPr/>
        </p:nvCxnSpPr>
        <p:spPr>
          <a:xfrm flipV="1">
            <a:off x="8547224" y="4992846"/>
            <a:ext cx="1005707" cy="72611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Verbinder: gewinkelt 88">
            <a:extLst>
              <a:ext uri="{FF2B5EF4-FFF2-40B4-BE49-F238E27FC236}">
                <a16:creationId xmlns:a16="http://schemas.microsoft.com/office/drawing/2014/main" id="{A370F6F0-FD31-C509-2D23-4CD43680D833}"/>
              </a:ext>
            </a:extLst>
          </p:cNvPr>
          <p:cNvCxnSpPr>
            <a:stCxn id="68" idx="3"/>
            <a:endCxn id="55" idx="2"/>
          </p:cNvCxnSpPr>
          <p:nvPr/>
        </p:nvCxnSpPr>
        <p:spPr>
          <a:xfrm>
            <a:off x="3020122" y="2366282"/>
            <a:ext cx="2055751" cy="1088653"/>
          </a:xfrm>
          <a:prstGeom prst="bentConnector3">
            <a:avLst>
              <a:gd name="adj1" fmla="val 86868"/>
            </a:avLst>
          </a:prstGeom>
          <a:ln>
            <a:tailEnd type="triangle"/>
          </a:ln>
        </p:spPr>
        <p:style>
          <a:lnRef idx="2">
            <a:schemeClr val="accent1"/>
          </a:lnRef>
          <a:fillRef idx="0">
            <a:schemeClr val="accent1"/>
          </a:fillRef>
          <a:effectRef idx="1">
            <a:schemeClr val="accent1"/>
          </a:effectRef>
          <a:fontRef idx="minor">
            <a:schemeClr val="tx1"/>
          </a:fontRef>
        </p:style>
      </p:cxnSp>
      <p:sp>
        <p:nvSpPr>
          <p:cNvPr id="90" name="Textfeld 89">
            <a:extLst>
              <a:ext uri="{FF2B5EF4-FFF2-40B4-BE49-F238E27FC236}">
                <a16:creationId xmlns:a16="http://schemas.microsoft.com/office/drawing/2014/main" id="{596E5FCF-A213-E0F7-F2A6-736F1780D3B1}"/>
              </a:ext>
            </a:extLst>
          </p:cNvPr>
          <p:cNvSpPr txBox="1"/>
          <p:nvPr/>
        </p:nvSpPr>
        <p:spPr>
          <a:xfrm>
            <a:off x="3125897" y="2729693"/>
            <a:ext cx="1296475" cy="276855"/>
          </a:xfrm>
          <a:prstGeom prst="rect">
            <a:avLst/>
          </a:prstGeom>
          <a:noFill/>
        </p:spPr>
        <p:txBody>
          <a:bodyPr wrap="square" rtlCol="0">
            <a:spAutoFit/>
          </a:bodyPr>
          <a:lstStyle/>
          <a:p>
            <a:pPr algn="ctr"/>
            <a:r>
              <a:rPr lang="de-DE" sz="1200" err="1">
                <a:latin typeface="Abadi" panose="020B0604020104020204" pitchFamily="34" charset="0"/>
              </a:rPr>
              <a:t>One</a:t>
            </a:r>
            <a:r>
              <a:rPr lang="de-DE" sz="1200">
                <a:latin typeface="Abadi" panose="020B0604020104020204" pitchFamily="34" charset="0"/>
              </a:rPr>
              <a:t>-hot-encoder</a:t>
            </a:r>
          </a:p>
        </p:txBody>
      </p:sp>
      <p:cxnSp>
        <p:nvCxnSpPr>
          <p:cNvPr id="91" name="Gerade Verbindung mit Pfeil 90">
            <a:extLst>
              <a:ext uri="{FF2B5EF4-FFF2-40B4-BE49-F238E27FC236}">
                <a16:creationId xmlns:a16="http://schemas.microsoft.com/office/drawing/2014/main" id="{6A075959-A6CD-57B2-5084-30E3EABDE615}"/>
              </a:ext>
            </a:extLst>
          </p:cNvPr>
          <p:cNvCxnSpPr>
            <a:stCxn id="9" idx="6"/>
            <a:endCxn id="67" idx="1"/>
          </p:cNvCxnSpPr>
          <p:nvPr/>
        </p:nvCxnSpPr>
        <p:spPr>
          <a:xfrm>
            <a:off x="10975063" y="4550825"/>
            <a:ext cx="322838" cy="1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1140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D89B3-B496-A13B-A62C-8FB4E638C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0BB6D-2388-E589-A63F-1E5B1C43A17D}"/>
              </a:ext>
            </a:extLst>
          </p:cNvPr>
          <p:cNvSpPr>
            <a:spLocks noGrp="1"/>
          </p:cNvSpPr>
          <p:nvPr>
            <p:ph type="title"/>
          </p:nvPr>
        </p:nvSpPr>
        <p:spPr/>
        <p:txBody>
          <a:bodyPr/>
          <a:lstStyle/>
          <a:p>
            <a:pPr algn="ctr"/>
            <a:r>
              <a:rPr lang="en-CH"/>
              <a:t>Model Architecture</a:t>
            </a:r>
          </a:p>
        </p:txBody>
      </p:sp>
      <p:sp>
        <p:nvSpPr>
          <p:cNvPr id="7" name="Rechteck: abgerundete Ecken 6">
            <a:extLst>
              <a:ext uri="{FF2B5EF4-FFF2-40B4-BE49-F238E27FC236}">
                <a16:creationId xmlns:a16="http://schemas.microsoft.com/office/drawing/2014/main" id="{878A50A3-024B-323E-20B4-ECDF76889D16}"/>
              </a:ext>
            </a:extLst>
          </p:cNvPr>
          <p:cNvSpPr/>
          <p:nvPr/>
        </p:nvSpPr>
        <p:spPr>
          <a:xfrm>
            <a:off x="2744160" y="2667459"/>
            <a:ext cx="252074" cy="2622864"/>
          </a:xfrm>
          <a:prstGeom prst="roundRect">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8" name="Rechteck: abgerundete Ecken 7">
            <a:extLst>
              <a:ext uri="{FF2B5EF4-FFF2-40B4-BE49-F238E27FC236}">
                <a16:creationId xmlns:a16="http://schemas.microsoft.com/office/drawing/2014/main" id="{214397D2-D43C-D625-03DB-560DDD096672}"/>
              </a:ext>
            </a:extLst>
          </p:cNvPr>
          <p:cNvSpPr/>
          <p:nvPr/>
        </p:nvSpPr>
        <p:spPr>
          <a:xfrm>
            <a:off x="3995545" y="3073058"/>
            <a:ext cx="252074" cy="1835054"/>
          </a:xfrm>
          <a:prstGeom prst="roundRect">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9" name="Ellipse 8">
            <a:extLst>
              <a:ext uri="{FF2B5EF4-FFF2-40B4-BE49-F238E27FC236}">
                <a16:creationId xmlns:a16="http://schemas.microsoft.com/office/drawing/2014/main" id="{9E624C26-76A7-61F5-1119-DA6D2E5E2A69}"/>
              </a:ext>
            </a:extLst>
          </p:cNvPr>
          <p:cNvSpPr/>
          <p:nvPr/>
        </p:nvSpPr>
        <p:spPr>
          <a:xfrm flipV="1">
            <a:off x="5174651" y="3865253"/>
            <a:ext cx="252074" cy="245185"/>
          </a:xfrm>
          <a:prstGeom prst="ellipse">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cxnSp>
        <p:nvCxnSpPr>
          <p:cNvPr id="10" name="Gerader Verbinder 9">
            <a:extLst>
              <a:ext uri="{FF2B5EF4-FFF2-40B4-BE49-F238E27FC236}">
                <a16:creationId xmlns:a16="http://schemas.microsoft.com/office/drawing/2014/main" id="{867F1D29-8F50-6048-A717-6B133410A3B3}"/>
              </a:ext>
            </a:extLst>
          </p:cNvPr>
          <p:cNvCxnSpPr>
            <a:cxnSpLocks/>
          </p:cNvCxnSpPr>
          <p:nvPr/>
        </p:nvCxnSpPr>
        <p:spPr>
          <a:xfrm flipV="1">
            <a:off x="1227357" y="2846050"/>
            <a:ext cx="1517148" cy="52523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0D7FCDEB-2F1E-F696-C637-5805716D26B9}"/>
              </a:ext>
            </a:extLst>
          </p:cNvPr>
          <p:cNvCxnSpPr>
            <a:cxnSpLocks/>
          </p:cNvCxnSpPr>
          <p:nvPr/>
        </p:nvCxnSpPr>
        <p:spPr>
          <a:xfrm>
            <a:off x="1227357" y="3371281"/>
            <a:ext cx="1521355" cy="4761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65DA0D67-65F4-456C-A630-45EAE67E86FF}"/>
              </a:ext>
            </a:extLst>
          </p:cNvPr>
          <p:cNvCxnSpPr>
            <a:cxnSpLocks/>
          </p:cNvCxnSpPr>
          <p:nvPr/>
        </p:nvCxnSpPr>
        <p:spPr>
          <a:xfrm>
            <a:off x="1217386" y="3370313"/>
            <a:ext cx="1533994" cy="60857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9653C885-A37F-9BB3-C745-CD512C44E726}"/>
              </a:ext>
            </a:extLst>
          </p:cNvPr>
          <p:cNvCxnSpPr>
            <a:cxnSpLocks/>
          </p:cNvCxnSpPr>
          <p:nvPr/>
        </p:nvCxnSpPr>
        <p:spPr>
          <a:xfrm>
            <a:off x="1227358" y="3371281"/>
            <a:ext cx="1522248" cy="118039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Gerader Verbinder 13">
            <a:extLst>
              <a:ext uri="{FF2B5EF4-FFF2-40B4-BE49-F238E27FC236}">
                <a16:creationId xmlns:a16="http://schemas.microsoft.com/office/drawing/2014/main" id="{225BE9EB-F7FF-B306-4851-DA0757EE4BD7}"/>
              </a:ext>
            </a:extLst>
          </p:cNvPr>
          <p:cNvCxnSpPr>
            <a:cxnSpLocks/>
          </p:cNvCxnSpPr>
          <p:nvPr/>
        </p:nvCxnSpPr>
        <p:spPr>
          <a:xfrm>
            <a:off x="1227357" y="3371281"/>
            <a:ext cx="1517009" cy="179324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Gerader Verbinder 14">
            <a:extLst>
              <a:ext uri="{FF2B5EF4-FFF2-40B4-BE49-F238E27FC236}">
                <a16:creationId xmlns:a16="http://schemas.microsoft.com/office/drawing/2014/main" id="{DAA253A2-176C-D5CE-96BA-30C47787D412}"/>
              </a:ext>
            </a:extLst>
          </p:cNvPr>
          <p:cNvCxnSpPr>
            <a:cxnSpLocks/>
          </p:cNvCxnSpPr>
          <p:nvPr/>
        </p:nvCxnSpPr>
        <p:spPr>
          <a:xfrm flipV="1">
            <a:off x="1234694" y="2840184"/>
            <a:ext cx="1515001" cy="114747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E8B27B0E-0CB1-C69A-AA8E-BBA2FF3BF55B}"/>
              </a:ext>
            </a:extLst>
          </p:cNvPr>
          <p:cNvCxnSpPr>
            <a:cxnSpLocks/>
          </p:cNvCxnSpPr>
          <p:nvPr/>
        </p:nvCxnSpPr>
        <p:spPr>
          <a:xfrm flipV="1">
            <a:off x="1234694" y="3418894"/>
            <a:ext cx="1514018" cy="56877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Gerader Verbinder 16">
            <a:extLst>
              <a:ext uri="{FF2B5EF4-FFF2-40B4-BE49-F238E27FC236}">
                <a16:creationId xmlns:a16="http://schemas.microsoft.com/office/drawing/2014/main" id="{A0EF7932-D23E-7DA2-EB36-2ECC03925C68}"/>
              </a:ext>
            </a:extLst>
          </p:cNvPr>
          <p:cNvCxnSpPr>
            <a:cxnSpLocks/>
          </p:cNvCxnSpPr>
          <p:nvPr/>
        </p:nvCxnSpPr>
        <p:spPr>
          <a:xfrm flipH="1">
            <a:off x="1227358" y="2840185"/>
            <a:ext cx="1522337" cy="175169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Gerader Verbinder 17">
            <a:extLst>
              <a:ext uri="{FF2B5EF4-FFF2-40B4-BE49-F238E27FC236}">
                <a16:creationId xmlns:a16="http://schemas.microsoft.com/office/drawing/2014/main" id="{1D16B997-8B59-E8E1-3D29-9AAAF5951D6F}"/>
              </a:ext>
            </a:extLst>
          </p:cNvPr>
          <p:cNvCxnSpPr>
            <a:cxnSpLocks/>
          </p:cNvCxnSpPr>
          <p:nvPr/>
        </p:nvCxnSpPr>
        <p:spPr>
          <a:xfrm>
            <a:off x="1227358" y="4591877"/>
            <a:ext cx="1524203" cy="57668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Gerader Verbinder 18">
            <a:extLst>
              <a:ext uri="{FF2B5EF4-FFF2-40B4-BE49-F238E27FC236}">
                <a16:creationId xmlns:a16="http://schemas.microsoft.com/office/drawing/2014/main" id="{2A6148B2-B08D-C2F9-6FC9-67F2E850E033}"/>
              </a:ext>
            </a:extLst>
          </p:cNvPr>
          <p:cNvCxnSpPr>
            <a:cxnSpLocks/>
          </p:cNvCxnSpPr>
          <p:nvPr/>
        </p:nvCxnSpPr>
        <p:spPr>
          <a:xfrm flipV="1">
            <a:off x="1238243" y="4551672"/>
            <a:ext cx="1511362" cy="4173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Gerader Verbinder 19">
            <a:extLst>
              <a:ext uri="{FF2B5EF4-FFF2-40B4-BE49-F238E27FC236}">
                <a16:creationId xmlns:a16="http://schemas.microsoft.com/office/drawing/2014/main" id="{C294F260-126B-447C-390B-726F2A115EA7}"/>
              </a:ext>
            </a:extLst>
          </p:cNvPr>
          <p:cNvCxnSpPr>
            <a:cxnSpLocks/>
          </p:cNvCxnSpPr>
          <p:nvPr/>
        </p:nvCxnSpPr>
        <p:spPr>
          <a:xfrm flipV="1">
            <a:off x="1227358" y="3978891"/>
            <a:ext cx="1524022" cy="61298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Gerader Verbinder 20">
            <a:extLst>
              <a:ext uri="{FF2B5EF4-FFF2-40B4-BE49-F238E27FC236}">
                <a16:creationId xmlns:a16="http://schemas.microsoft.com/office/drawing/2014/main" id="{51A3303B-0D53-4EFD-2F2C-1D44D92BC366}"/>
              </a:ext>
            </a:extLst>
          </p:cNvPr>
          <p:cNvCxnSpPr>
            <a:cxnSpLocks/>
          </p:cNvCxnSpPr>
          <p:nvPr/>
        </p:nvCxnSpPr>
        <p:spPr>
          <a:xfrm flipV="1">
            <a:off x="1227358" y="3418894"/>
            <a:ext cx="1521354" cy="117298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Gerader Verbinder 21">
            <a:extLst>
              <a:ext uri="{FF2B5EF4-FFF2-40B4-BE49-F238E27FC236}">
                <a16:creationId xmlns:a16="http://schemas.microsoft.com/office/drawing/2014/main" id="{B7008CD8-8478-90D1-9BEF-911F45449BD5}"/>
              </a:ext>
            </a:extLst>
          </p:cNvPr>
          <p:cNvCxnSpPr>
            <a:cxnSpLocks/>
          </p:cNvCxnSpPr>
          <p:nvPr/>
        </p:nvCxnSpPr>
        <p:spPr>
          <a:xfrm>
            <a:off x="1234694" y="3987664"/>
            <a:ext cx="1516867" cy="118089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Gerader Verbinder 22">
            <a:extLst>
              <a:ext uri="{FF2B5EF4-FFF2-40B4-BE49-F238E27FC236}">
                <a16:creationId xmlns:a16="http://schemas.microsoft.com/office/drawing/2014/main" id="{0931FE69-95EF-7D7C-E97A-AE6C87722BE2}"/>
              </a:ext>
            </a:extLst>
          </p:cNvPr>
          <p:cNvCxnSpPr>
            <a:cxnSpLocks/>
          </p:cNvCxnSpPr>
          <p:nvPr/>
        </p:nvCxnSpPr>
        <p:spPr>
          <a:xfrm>
            <a:off x="1234694" y="3987664"/>
            <a:ext cx="1514911" cy="56400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Gerader Verbinder 23">
            <a:extLst>
              <a:ext uri="{FF2B5EF4-FFF2-40B4-BE49-F238E27FC236}">
                <a16:creationId xmlns:a16="http://schemas.microsoft.com/office/drawing/2014/main" id="{444A79DA-6804-DD8C-6D28-C8AA7DD9B6E8}"/>
              </a:ext>
            </a:extLst>
          </p:cNvPr>
          <p:cNvCxnSpPr>
            <a:cxnSpLocks/>
            <a:endCxn id="7" idx="1"/>
          </p:cNvCxnSpPr>
          <p:nvPr/>
        </p:nvCxnSpPr>
        <p:spPr>
          <a:xfrm flipV="1">
            <a:off x="1244754" y="3978890"/>
            <a:ext cx="1499406" cy="1169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Gerader Verbinder 24">
            <a:extLst>
              <a:ext uri="{FF2B5EF4-FFF2-40B4-BE49-F238E27FC236}">
                <a16:creationId xmlns:a16="http://schemas.microsoft.com/office/drawing/2014/main" id="{5EA41B91-F755-7AF5-A608-B79B7D4FD285}"/>
              </a:ext>
            </a:extLst>
          </p:cNvPr>
          <p:cNvCxnSpPr>
            <a:cxnSpLocks/>
          </p:cNvCxnSpPr>
          <p:nvPr/>
        </p:nvCxnSpPr>
        <p:spPr>
          <a:xfrm>
            <a:off x="2998252" y="2867701"/>
            <a:ext cx="1001103" cy="3015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Gerader Verbinder 25">
            <a:extLst>
              <a:ext uri="{FF2B5EF4-FFF2-40B4-BE49-F238E27FC236}">
                <a16:creationId xmlns:a16="http://schemas.microsoft.com/office/drawing/2014/main" id="{E01D27C5-708A-A567-D550-C144D8970E77}"/>
              </a:ext>
            </a:extLst>
          </p:cNvPr>
          <p:cNvCxnSpPr>
            <a:cxnSpLocks/>
          </p:cNvCxnSpPr>
          <p:nvPr/>
        </p:nvCxnSpPr>
        <p:spPr>
          <a:xfrm>
            <a:off x="2998252" y="2867701"/>
            <a:ext cx="1001945" cy="72247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Gerader Verbinder 26">
            <a:extLst>
              <a:ext uri="{FF2B5EF4-FFF2-40B4-BE49-F238E27FC236}">
                <a16:creationId xmlns:a16="http://schemas.microsoft.com/office/drawing/2014/main" id="{7E6BA831-326A-88E5-DC7A-128A0200E9CB}"/>
              </a:ext>
            </a:extLst>
          </p:cNvPr>
          <p:cNvCxnSpPr>
            <a:cxnSpLocks/>
          </p:cNvCxnSpPr>
          <p:nvPr/>
        </p:nvCxnSpPr>
        <p:spPr>
          <a:xfrm>
            <a:off x="2998252" y="2867701"/>
            <a:ext cx="1004692" cy="111483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Gerader Verbinder 27">
            <a:extLst>
              <a:ext uri="{FF2B5EF4-FFF2-40B4-BE49-F238E27FC236}">
                <a16:creationId xmlns:a16="http://schemas.microsoft.com/office/drawing/2014/main" id="{8AC29132-457B-23AD-D0BB-217B1C5CE16E}"/>
              </a:ext>
            </a:extLst>
          </p:cNvPr>
          <p:cNvCxnSpPr>
            <a:cxnSpLocks/>
          </p:cNvCxnSpPr>
          <p:nvPr/>
        </p:nvCxnSpPr>
        <p:spPr>
          <a:xfrm>
            <a:off x="2998252" y="2867700"/>
            <a:ext cx="1005969" cy="156228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Gerader Verbinder 28">
            <a:extLst>
              <a:ext uri="{FF2B5EF4-FFF2-40B4-BE49-F238E27FC236}">
                <a16:creationId xmlns:a16="http://schemas.microsoft.com/office/drawing/2014/main" id="{1E757D76-A7F0-579A-EA21-1BC60FEDD457}"/>
              </a:ext>
            </a:extLst>
          </p:cNvPr>
          <p:cNvCxnSpPr>
            <a:cxnSpLocks/>
          </p:cNvCxnSpPr>
          <p:nvPr/>
        </p:nvCxnSpPr>
        <p:spPr>
          <a:xfrm>
            <a:off x="2998252" y="2867701"/>
            <a:ext cx="1005969" cy="199857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Gerader Verbinder 29">
            <a:extLst>
              <a:ext uri="{FF2B5EF4-FFF2-40B4-BE49-F238E27FC236}">
                <a16:creationId xmlns:a16="http://schemas.microsoft.com/office/drawing/2014/main" id="{EB2B99B6-CF5D-92F2-1250-451306FF4E1F}"/>
              </a:ext>
            </a:extLst>
          </p:cNvPr>
          <p:cNvCxnSpPr>
            <a:cxnSpLocks/>
          </p:cNvCxnSpPr>
          <p:nvPr/>
        </p:nvCxnSpPr>
        <p:spPr>
          <a:xfrm flipV="1">
            <a:off x="2993386" y="3169213"/>
            <a:ext cx="1005969" cy="38194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Gerader Verbinder 30">
            <a:extLst>
              <a:ext uri="{FF2B5EF4-FFF2-40B4-BE49-F238E27FC236}">
                <a16:creationId xmlns:a16="http://schemas.microsoft.com/office/drawing/2014/main" id="{BF86077F-26B8-2757-2DA7-CFB231F49F35}"/>
              </a:ext>
            </a:extLst>
          </p:cNvPr>
          <p:cNvCxnSpPr>
            <a:cxnSpLocks/>
          </p:cNvCxnSpPr>
          <p:nvPr/>
        </p:nvCxnSpPr>
        <p:spPr>
          <a:xfrm>
            <a:off x="2993386" y="3551161"/>
            <a:ext cx="1006811" cy="3901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Gerader Verbinder 31">
            <a:extLst>
              <a:ext uri="{FF2B5EF4-FFF2-40B4-BE49-F238E27FC236}">
                <a16:creationId xmlns:a16="http://schemas.microsoft.com/office/drawing/2014/main" id="{41042129-8DD5-B567-5321-57092D60FD28}"/>
              </a:ext>
            </a:extLst>
          </p:cNvPr>
          <p:cNvCxnSpPr>
            <a:cxnSpLocks/>
            <a:endCxn id="7" idx="3"/>
          </p:cNvCxnSpPr>
          <p:nvPr/>
        </p:nvCxnSpPr>
        <p:spPr>
          <a:xfrm flipH="1">
            <a:off x="2996234" y="3169212"/>
            <a:ext cx="1000065" cy="80967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Gerader Verbinder 32">
            <a:extLst>
              <a:ext uri="{FF2B5EF4-FFF2-40B4-BE49-F238E27FC236}">
                <a16:creationId xmlns:a16="http://schemas.microsoft.com/office/drawing/2014/main" id="{18462E4F-837A-448C-0CE8-0693E147868F}"/>
              </a:ext>
            </a:extLst>
          </p:cNvPr>
          <p:cNvCxnSpPr>
            <a:cxnSpLocks/>
          </p:cNvCxnSpPr>
          <p:nvPr/>
        </p:nvCxnSpPr>
        <p:spPr>
          <a:xfrm>
            <a:off x="2991420" y="3981800"/>
            <a:ext cx="1012800" cy="88447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Gerader Verbinder 33">
            <a:extLst>
              <a:ext uri="{FF2B5EF4-FFF2-40B4-BE49-F238E27FC236}">
                <a16:creationId xmlns:a16="http://schemas.microsoft.com/office/drawing/2014/main" id="{AD35FB0A-CD87-0CF9-9670-BB8305F65627}"/>
              </a:ext>
            </a:extLst>
          </p:cNvPr>
          <p:cNvCxnSpPr>
            <a:cxnSpLocks/>
          </p:cNvCxnSpPr>
          <p:nvPr/>
        </p:nvCxnSpPr>
        <p:spPr>
          <a:xfrm flipV="1">
            <a:off x="2998252" y="4866275"/>
            <a:ext cx="1005969" cy="29001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Gerader Verbinder 34">
            <a:extLst>
              <a:ext uri="{FF2B5EF4-FFF2-40B4-BE49-F238E27FC236}">
                <a16:creationId xmlns:a16="http://schemas.microsoft.com/office/drawing/2014/main" id="{8C0A11D9-9C25-7C58-3369-F5562726DC5C}"/>
              </a:ext>
            </a:extLst>
          </p:cNvPr>
          <p:cNvCxnSpPr>
            <a:cxnSpLocks/>
            <a:endCxn id="8" idx="1"/>
          </p:cNvCxnSpPr>
          <p:nvPr/>
        </p:nvCxnSpPr>
        <p:spPr>
          <a:xfrm flipV="1">
            <a:off x="2998252" y="3990585"/>
            <a:ext cx="997293" cy="11657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Gerader Verbinder 35">
            <a:extLst>
              <a:ext uri="{FF2B5EF4-FFF2-40B4-BE49-F238E27FC236}">
                <a16:creationId xmlns:a16="http://schemas.microsoft.com/office/drawing/2014/main" id="{1B16FC9D-B9D0-5332-1789-F41AAA6E0CBF}"/>
              </a:ext>
            </a:extLst>
          </p:cNvPr>
          <p:cNvCxnSpPr>
            <a:cxnSpLocks/>
          </p:cNvCxnSpPr>
          <p:nvPr/>
        </p:nvCxnSpPr>
        <p:spPr>
          <a:xfrm flipV="1">
            <a:off x="2998252" y="3169213"/>
            <a:ext cx="1001103" cy="198707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Gerader Verbinder 36">
            <a:extLst>
              <a:ext uri="{FF2B5EF4-FFF2-40B4-BE49-F238E27FC236}">
                <a16:creationId xmlns:a16="http://schemas.microsoft.com/office/drawing/2014/main" id="{0C55928D-A9DD-9BFC-3E29-F2CE875C7474}"/>
              </a:ext>
            </a:extLst>
          </p:cNvPr>
          <p:cNvCxnSpPr>
            <a:cxnSpLocks/>
          </p:cNvCxnSpPr>
          <p:nvPr/>
        </p:nvCxnSpPr>
        <p:spPr>
          <a:xfrm>
            <a:off x="2996235" y="4436205"/>
            <a:ext cx="1007985" cy="43007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Gerader Verbinder 37">
            <a:extLst>
              <a:ext uri="{FF2B5EF4-FFF2-40B4-BE49-F238E27FC236}">
                <a16:creationId xmlns:a16="http://schemas.microsoft.com/office/drawing/2014/main" id="{734C5264-F0F0-FEE5-652D-ABBB57C831D4}"/>
              </a:ext>
            </a:extLst>
          </p:cNvPr>
          <p:cNvCxnSpPr>
            <a:cxnSpLocks/>
          </p:cNvCxnSpPr>
          <p:nvPr/>
        </p:nvCxnSpPr>
        <p:spPr>
          <a:xfrm flipV="1">
            <a:off x="2999288" y="4429981"/>
            <a:ext cx="1004932" cy="164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Gerader Verbinder 38">
            <a:extLst>
              <a:ext uri="{FF2B5EF4-FFF2-40B4-BE49-F238E27FC236}">
                <a16:creationId xmlns:a16="http://schemas.microsoft.com/office/drawing/2014/main" id="{2E3879B5-F536-5031-D0EA-23612C9BEAB0}"/>
              </a:ext>
            </a:extLst>
          </p:cNvPr>
          <p:cNvCxnSpPr>
            <a:cxnSpLocks/>
            <a:endCxn id="8" idx="1"/>
          </p:cNvCxnSpPr>
          <p:nvPr/>
        </p:nvCxnSpPr>
        <p:spPr>
          <a:xfrm flipV="1">
            <a:off x="2996235" y="3990585"/>
            <a:ext cx="999310" cy="44562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Gerader Verbinder 39">
            <a:extLst>
              <a:ext uri="{FF2B5EF4-FFF2-40B4-BE49-F238E27FC236}">
                <a16:creationId xmlns:a16="http://schemas.microsoft.com/office/drawing/2014/main" id="{673120C9-E195-B917-EBF1-62AEA93B25E5}"/>
              </a:ext>
            </a:extLst>
          </p:cNvPr>
          <p:cNvCxnSpPr>
            <a:cxnSpLocks/>
          </p:cNvCxnSpPr>
          <p:nvPr/>
        </p:nvCxnSpPr>
        <p:spPr>
          <a:xfrm flipV="1">
            <a:off x="2996236" y="3590173"/>
            <a:ext cx="1003961" cy="84603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Gerader Verbinder 40">
            <a:extLst>
              <a:ext uri="{FF2B5EF4-FFF2-40B4-BE49-F238E27FC236}">
                <a16:creationId xmlns:a16="http://schemas.microsoft.com/office/drawing/2014/main" id="{7A77A1F9-425F-91F6-7808-4DACA5F973B2}"/>
              </a:ext>
            </a:extLst>
          </p:cNvPr>
          <p:cNvCxnSpPr>
            <a:cxnSpLocks/>
            <a:stCxn id="7" idx="3"/>
          </p:cNvCxnSpPr>
          <p:nvPr/>
        </p:nvCxnSpPr>
        <p:spPr>
          <a:xfrm>
            <a:off x="2996234" y="3978891"/>
            <a:ext cx="1003655" cy="363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Gerader Verbinder 41">
            <a:extLst>
              <a:ext uri="{FF2B5EF4-FFF2-40B4-BE49-F238E27FC236}">
                <a16:creationId xmlns:a16="http://schemas.microsoft.com/office/drawing/2014/main" id="{88434C47-75EA-6A9D-CAD4-15616945ED99}"/>
              </a:ext>
            </a:extLst>
          </p:cNvPr>
          <p:cNvCxnSpPr>
            <a:cxnSpLocks/>
            <a:stCxn id="7" idx="3"/>
          </p:cNvCxnSpPr>
          <p:nvPr/>
        </p:nvCxnSpPr>
        <p:spPr>
          <a:xfrm flipV="1">
            <a:off x="2996234" y="3590172"/>
            <a:ext cx="1000907" cy="38871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Gerader Verbinder 42">
            <a:extLst>
              <a:ext uri="{FF2B5EF4-FFF2-40B4-BE49-F238E27FC236}">
                <a16:creationId xmlns:a16="http://schemas.microsoft.com/office/drawing/2014/main" id="{9E851BCD-8C8C-3291-6F73-F5C119A75802}"/>
              </a:ext>
            </a:extLst>
          </p:cNvPr>
          <p:cNvCxnSpPr>
            <a:cxnSpLocks/>
          </p:cNvCxnSpPr>
          <p:nvPr/>
        </p:nvCxnSpPr>
        <p:spPr>
          <a:xfrm>
            <a:off x="2993386" y="3551161"/>
            <a:ext cx="1010835" cy="131511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Gerader Verbinder 43">
            <a:extLst>
              <a:ext uri="{FF2B5EF4-FFF2-40B4-BE49-F238E27FC236}">
                <a16:creationId xmlns:a16="http://schemas.microsoft.com/office/drawing/2014/main" id="{32C67409-87E3-9957-59F0-44AA97059B3D}"/>
              </a:ext>
            </a:extLst>
          </p:cNvPr>
          <p:cNvCxnSpPr>
            <a:cxnSpLocks/>
          </p:cNvCxnSpPr>
          <p:nvPr/>
        </p:nvCxnSpPr>
        <p:spPr>
          <a:xfrm>
            <a:off x="2993386" y="3551160"/>
            <a:ext cx="1009558" cy="43137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Gerader Verbinder 44">
            <a:extLst>
              <a:ext uri="{FF2B5EF4-FFF2-40B4-BE49-F238E27FC236}">
                <a16:creationId xmlns:a16="http://schemas.microsoft.com/office/drawing/2014/main" id="{A0E73643-037D-311E-8BCA-8BF2ED098A23}"/>
              </a:ext>
            </a:extLst>
          </p:cNvPr>
          <p:cNvCxnSpPr>
            <a:cxnSpLocks/>
          </p:cNvCxnSpPr>
          <p:nvPr/>
        </p:nvCxnSpPr>
        <p:spPr>
          <a:xfrm>
            <a:off x="2993386" y="3551160"/>
            <a:ext cx="1010835" cy="87882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Gerader Verbinder 45">
            <a:extLst>
              <a:ext uri="{FF2B5EF4-FFF2-40B4-BE49-F238E27FC236}">
                <a16:creationId xmlns:a16="http://schemas.microsoft.com/office/drawing/2014/main" id="{E0F4DD63-D1AC-66C3-D0FA-8EAE706992CD}"/>
              </a:ext>
            </a:extLst>
          </p:cNvPr>
          <p:cNvCxnSpPr>
            <a:cxnSpLocks/>
          </p:cNvCxnSpPr>
          <p:nvPr/>
        </p:nvCxnSpPr>
        <p:spPr>
          <a:xfrm>
            <a:off x="2991420" y="3981800"/>
            <a:ext cx="1012800" cy="44818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Gerader Verbinder 46">
            <a:extLst>
              <a:ext uri="{FF2B5EF4-FFF2-40B4-BE49-F238E27FC236}">
                <a16:creationId xmlns:a16="http://schemas.microsoft.com/office/drawing/2014/main" id="{5F7DADDC-9FEA-005B-B681-297C036D1294}"/>
              </a:ext>
            </a:extLst>
          </p:cNvPr>
          <p:cNvCxnSpPr>
            <a:cxnSpLocks/>
          </p:cNvCxnSpPr>
          <p:nvPr/>
        </p:nvCxnSpPr>
        <p:spPr>
          <a:xfrm flipV="1">
            <a:off x="2996235" y="3169213"/>
            <a:ext cx="1003120" cy="126699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Gerader Verbinder 47">
            <a:extLst>
              <a:ext uri="{FF2B5EF4-FFF2-40B4-BE49-F238E27FC236}">
                <a16:creationId xmlns:a16="http://schemas.microsoft.com/office/drawing/2014/main" id="{C620FAC5-2C0B-1A3C-D46E-3B841FFF14AF}"/>
              </a:ext>
            </a:extLst>
          </p:cNvPr>
          <p:cNvCxnSpPr/>
          <p:nvPr/>
        </p:nvCxnSpPr>
        <p:spPr>
          <a:xfrm flipV="1">
            <a:off x="4247619" y="3990584"/>
            <a:ext cx="927033" cy="71144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Gerader Verbinder 48">
            <a:extLst>
              <a:ext uri="{FF2B5EF4-FFF2-40B4-BE49-F238E27FC236}">
                <a16:creationId xmlns:a16="http://schemas.microsoft.com/office/drawing/2014/main" id="{04C179D1-0E8A-D627-21B5-A35D114C4CD3}"/>
              </a:ext>
            </a:extLst>
          </p:cNvPr>
          <p:cNvCxnSpPr>
            <a:endCxn id="9" idx="2"/>
          </p:cNvCxnSpPr>
          <p:nvPr/>
        </p:nvCxnSpPr>
        <p:spPr>
          <a:xfrm flipV="1">
            <a:off x="4247619" y="3987845"/>
            <a:ext cx="927033" cy="44378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Gerader Verbinder 49">
            <a:extLst>
              <a:ext uri="{FF2B5EF4-FFF2-40B4-BE49-F238E27FC236}">
                <a16:creationId xmlns:a16="http://schemas.microsoft.com/office/drawing/2014/main" id="{78AECE0B-311B-73E3-CE80-8EE040B14F8B}"/>
              </a:ext>
            </a:extLst>
          </p:cNvPr>
          <p:cNvCxnSpPr>
            <a:cxnSpLocks/>
            <a:stCxn id="8" idx="3"/>
            <a:endCxn id="9" idx="2"/>
          </p:cNvCxnSpPr>
          <p:nvPr/>
        </p:nvCxnSpPr>
        <p:spPr>
          <a:xfrm flipV="1">
            <a:off x="4247619" y="3987845"/>
            <a:ext cx="927032" cy="274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Gerader Verbinder 50">
            <a:extLst>
              <a:ext uri="{FF2B5EF4-FFF2-40B4-BE49-F238E27FC236}">
                <a16:creationId xmlns:a16="http://schemas.microsoft.com/office/drawing/2014/main" id="{9D4F5C60-A4F2-69E4-C8AD-5DF6AEBCB9A0}"/>
              </a:ext>
            </a:extLst>
          </p:cNvPr>
          <p:cNvCxnSpPr>
            <a:cxnSpLocks/>
            <a:endCxn id="9" idx="2"/>
          </p:cNvCxnSpPr>
          <p:nvPr/>
        </p:nvCxnSpPr>
        <p:spPr>
          <a:xfrm>
            <a:off x="4257173" y="3583892"/>
            <a:ext cx="917479" cy="40395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Gerader Verbinder 51">
            <a:extLst>
              <a:ext uri="{FF2B5EF4-FFF2-40B4-BE49-F238E27FC236}">
                <a16:creationId xmlns:a16="http://schemas.microsoft.com/office/drawing/2014/main" id="{69FB08DC-6452-1274-06F6-AA6FE9541EAF}"/>
              </a:ext>
            </a:extLst>
          </p:cNvPr>
          <p:cNvCxnSpPr>
            <a:cxnSpLocks/>
            <a:endCxn id="9" idx="2"/>
          </p:cNvCxnSpPr>
          <p:nvPr/>
        </p:nvCxnSpPr>
        <p:spPr>
          <a:xfrm>
            <a:off x="4247619" y="3273664"/>
            <a:ext cx="927033" cy="71418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53" name="Rechteck: obere Ecken abgerundet 52">
            <a:extLst>
              <a:ext uri="{FF2B5EF4-FFF2-40B4-BE49-F238E27FC236}">
                <a16:creationId xmlns:a16="http://schemas.microsoft.com/office/drawing/2014/main" id="{CA2C9D58-BFE7-9E01-00B0-EC63779B21AB}"/>
              </a:ext>
            </a:extLst>
          </p:cNvPr>
          <p:cNvSpPr/>
          <p:nvPr/>
        </p:nvSpPr>
        <p:spPr>
          <a:xfrm>
            <a:off x="981022" y="2843740"/>
            <a:ext cx="254610" cy="1124919"/>
          </a:xfrm>
          <a:prstGeom prst="round2SameRect">
            <a:avLst/>
          </a:prstGeom>
          <a:solidFill>
            <a:srgbClr val="0070C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54" name="Rechteck: obere Ecken abgerundet 53">
            <a:extLst>
              <a:ext uri="{FF2B5EF4-FFF2-40B4-BE49-F238E27FC236}">
                <a16:creationId xmlns:a16="http://schemas.microsoft.com/office/drawing/2014/main" id="{2A3AF99A-A56D-3885-C588-3081A51954A3}"/>
              </a:ext>
            </a:extLst>
          </p:cNvPr>
          <p:cNvSpPr/>
          <p:nvPr/>
        </p:nvSpPr>
        <p:spPr>
          <a:xfrm rot="10800000">
            <a:off x="979754" y="3981793"/>
            <a:ext cx="254610" cy="1170081"/>
          </a:xfrm>
          <a:prstGeom prst="round2SameRect">
            <a:avLst/>
          </a:prstGeom>
          <a:solidFill>
            <a:schemeClr val="accent3">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64" name="Textfeld 63">
            <a:extLst>
              <a:ext uri="{FF2B5EF4-FFF2-40B4-BE49-F238E27FC236}">
                <a16:creationId xmlns:a16="http://schemas.microsoft.com/office/drawing/2014/main" id="{54DB1037-9ADD-16B8-D46C-18A340DC76F7}"/>
              </a:ext>
            </a:extLst>
          </p:cNvPr>
          <p:cNvSpPr txBox="1"/>
          <p:nvPr/>
        </p:nvSpPr>
        <p:spPr>
          <a:xfrm>
            <a:off x="375526" y="2187213"/>
            <a:ext cx="1506752" cy="461545"/>
          </a:xfrm>
          <a:prstGeom prst="rect">
            <a:avLst/>
          </a:prstGeom>
          <a:noFill/>
        </p:spPr>
        <p:txBody>
          <a:bodyPr wrap="square" rtlCol="0">
            <a:spAutoFit/>
          </a:bodyPr>
          <a:lstStyle/>
          <a:p>
            <a:pPr algn="ctr"/>
            <a:r>
              <a:rPr lang="de-DE" sz="1200">
                <a:latin typeface="Abadi" panose="020B0604020104020204" pitchFamily="34" charset="0"/>
              </a:rPr>
              <a:t>Input </a:t>
            </a:r>
            <a:r>
              <a:rPr lang="de-DE" sz="1200" err="1">
                <a:latin typeface="Abadi" panose="020B0604020104020204" pitchFamily="34" charset="0"/>
              </a:rPr>
              <a:t>layer</a:t>
            </a:r>
            <a:endParaRPr lang="de-DE" sz="1200">
              <a:latin typeface="Abadi" panose="020B0604020104020204" pitchFamily="34" charset="0"/>
            </a:endParaRPr>
          </a:p>
          <a:p>
            <a:pPr algn="ctr"/>
            <a:r>
              <a:rPr lang="de-DE" sz="1200">
                <a:latin typeface="Abadi" panose="020B0604020104020204" pitchFamily="34" charset="0"/>
              </a:rPr>
              <a:t>Input </a:t>
            </a:r>
            <a:r>
              <a:rPr lang="de-DE" sz="1200" err="1">
                <a:latin typeface="Abadi" panose="020B0604020104020204" pitchFamily="34" charset="0"/>
              </a:rPr>
              <a:t>dimension</a:t>
            </a:r>
            <a:r>
              <a:rPr lang="de-DE" sz="1200">
                <a:latin typeface="Abadi" panose="020B0604020104020204" pitchFamily="34" charset="0"/>
              </a:rPr>
              <a:t>: 50</a:t>
            </a:r>
            <a:endParaRPr lang="de-AT" sz="1200">
              <a:latin typeface="Abadi" panose="020B0604020104020204" pitchFamily="34" charset="0"/>
            </a:endParaRPr>
          </a:p>
        </p:txBody>
      </p:sp>
      <p:sp>
        <p:nvSpPr>
          <p:cNvPr id="65" name="Textfeld 64">
            <a:extLst>
              <a:ext uri="{FF2B5EF4-FFF2-40B4-BE49-F238E27FC236}">
                <a16:creationId xmlns:a16="http://schemas.microsoft.com/office/drawing/2014/main" id="{DDCD2314-F1A4-35B2-9CEF-7E5749A782F8}"/>
              </a:ext>
            </a:extLst>
          </p:cNvPr>
          <p:cNvSpPr txBox="1"/>
          <p:nvPr/>
        </p:nvSpPr>
        <p:spPr>
          <a:xfrm>
            <a:off x="2426748" y="2136606"/>
            <a:ext cx="1152580" cy="461545"/>
          </a:xfrm>
          <a:prstGeom prst="rect">
            <a:avLst/>
          </a:prstGeom>
          <a:noFill/>
        </p:spPr>
        <p:txBody>
          <a:bodyPr wrap="square" rtlCol="0">
            <a:spAutoFit/>
          </a:bodyPr>
          <a:lstStyle/>
          <a:p>
            <a:pPr algn="ctr"/>
            <a:r>
              <a:rPr lang="de-DE" sz="1200">
                <a:latin typeface="Abadi" panose="020B0604020104020204" pitchFamily="34" charset="0"/>
              </a:rPr>
              <a:t>Hidden </a:t>
            </a:r>
            <a:r>
              <a:rPr lang="de-DE" sz="1200" err="1">
                <a:latin typeface="Abadi" panose="020B0604020104020204" pitchFamily="34" charset="0"/>
              </a:rPr>
              <a:t>layer</a:t>
            </a:r>
            <a:r>
              <a:rPr lang="de-DE" sz="1200">
                <a:latin typeface="Abadi" panose="020B0604020104020204" pitchFamily="34" charset="0"/>
              </a:rPr>
              <a:t> 1</a:t>
            </a:r>
          </a:p>
          <a:p>
            <a:pPr algn="ctr"/>
            <a:r>
              <a:rPr lang="de-DE" sz="1200">
                <a:latin typeface="Abadi" panose="020B0604020104020204" pitchFamily="34" charset="0"/>
              </a:rPr>
              <a:t>128 </a:t>
            </a:r>
            <a:r>
              <a:rPr lang="de-DE" sz="1200" err="1">
                <a:latin typeface="Abadi" panose="020B0604020104020204" pitchFamily="34" charset="0"/>
              </a:rPr>
              <a:t>neurons</a:t>
            </a:r>
            <a:endParaRPr lang="de-AT" sz="1200">
              <a:latin typeface="Abadi" panose="020B0604020104020204" pitchFamily="34" charset="0"/>
            </a:endParaRPr>
          </a:p>
        </p:txBody>
      </p:sp>
      <p:sp>
        <p:nvSpPr>
          <p:cNvPr id="66" name="Textfeld 65">
            <a:extLst>
              <a:ext uri="{FF2B5EF4-FFF2-40B4-BE49-F238E27FC236}">
                <a16:creationId xmlns:a16="http://schemas.microsoft.com/office/drawing/2014/main" id="{FA22C645-E22D-26DD-5313-AE202EDA20C3}"/>
              </a:ext>
            </a:extLst>
          </p:cNvPr>
          <p:cNvSpPr txBox="1"/>
          <p:nvPr/>
        </p:nvSpPr>
        <p:spPr>
          <a:xfrm>
            <a:off x="3895036" y="2515233"/>
            <a:ext cx="1152581" cy="461545"/>
          </a:xfrm>
          <a:prstGeom prst="rect">
            <a:avLst/>
          </a:prstGeom>
          <a:noFill/>
        </p:spPr>
        <p:txBody>
          <a:bodyPr wrap="square" rtlCol="0">
            <a:spAutoFit/>
          </a:bodyPr>
          <a:lstStyle/>
          <a:p>
            <a:pPr algn="ctr"/>
            <a:r>
              <a:rPr lang="de-DE" sz="1200">
                <a:latin typeface="Abadi" panose="020B0604020104020204" pitchFamily="34" charset="0"/>
              </a:rPr>
              <a:t>Hidden </a:t>
            </a:r>
            <a:r>
              <a:rPr lang="de-DE" sz="1200" err="1">
                <a:latin typeface="Abadi" panose="020B0604020104020204" pitchFamily="34" charset="0"/>
              </a:rPr>
              <a:t>layer</a:t>
            </a:r>
            <a:r>
              <a:rPr lang="de-DE" sz="1200">
                <a:latin typeface="Abadi" panose="020B0604020104020204" pitchFamily="34" charset="0"/>
              </a:rPr>
              <a:t> 2</a:t>
            </a:r>
          </a:p>
          <a:p>
            <a:pPr algn="ctr"/>
            <a:r>
              <a:rPr lang="de-DE" sz="1200">
                <a:latin typeface="Abadi" panose="020B0604020104020204" pitchFamily="34" charset="0"/>
              </a:rPr>
              <a:t>64 </a:t>
            </a:r>
            <a:r>
              <a:rPr lang="de-DE" sz="1200" err="1">
                <a:latin typeface="Abadi" panose="020B0604020104020204" pitchFamily="34" charset="0"/>
              </a:rPr>
              <a:t>neurons</a:t>
            </a:r>
            <a:endParaRPr lang="de-AT" sz="1200">
              <a:latin typeface="Abadi" panose="020B0604020104020204" pitchFamily="34" charset="0"/>
            </a:endParaRPr>
          </a:p>
        </p:txBody>
      </p:sp>
      <p:sp>
        <p:nvSpPr>
          <p:cNvPr id="67" name="Textfeld 66">
            <a:extLst>
              <a:ext uri="{FF2B5EF4-FFF2-40B4-BE49-F238E27FC236}">
                <a16:creationId xmlns:a16="http://schemas.microsoft.com/office/drawing/2014/main" id="{81265A39-879E-FC99-D75D-A32808A7CBD9}"/>
              </a:ext>
            </a:extLst>
          </p:cNvPr>
          <p:cNvSpPr txBox="1"/>
          <p:nvPr/>
        </p:nvSpPr>
        <p:spPr>
          <a:xfrm>
            <a:off x="5749647" y="3758453"/>
            <a:ext cx="809626" cy="461545"/>
          </a:xfrm>
          <a:prstGeom prst="rect">
            <a:avLst/>
          </a:prstGeom>
          <a:noFill/>
        </p:spPr>
        <p:txBody>
          <a:bodyPr wrap="square" rtlCol="0">
            <a:spAutoFit/>
          </a:bodyPr>
          <a:lstStyle/>
          <a:p>
            <a:pPr algn="ctr"/>
            <a:r>
              <a:rPr lang="de-DE" sz="1200" err="1">
                <a:latin typeface="Abadi" panose="020B0604020104020204" pitchFamily="34" charset="0"/>
              </a:rPr>
              <a:t>Ouptut</a:t>
            </a:r>
            <a:endParaRPr lang="de-DE" sz="1200">
              <a:latin typeface="Abadi" panose="020B0604020104020204" pitchFamily="34" charset="0"/>
            </a:endParaRPr>
          </a:p>
          <a:p>
            <a:pPr algn="ctr"/>
            <a:r>
              <a:rPr lang="de-DE" sz="1200">
                <a:latin typeface="Abadi" panose="020B0604020104020204" pitchFamily="34" charset="0"/>
              </a:rPr>
              <a:t>INCWAGE</a:t>
            </a:r>
            <a:endParaRPr lang="de-AT" sz="1200">
              <a:latin typeface="Abadi" panose="020B0604020104020204" pitchFamily="34" charset="0"/>
            </a:endParaRPr>
          </a:p>
        </p:txBody>
      </p:sp>
      <p:sp>
        <p:nvSpPr>
          <p:cNvPr id="85" name="Textfeld 84">
            <a:extLst>
              <a:ext uri="{FF2B5EF4-FFF2-40B4-BE49-F238E27FC236}">
                <a16:creationId xmlns:a16="http://schemas.microsoft.com/office/drawing/2014/main" id="{36263E7C-63DD-10E3-3768-A1B59761294F}"/>
              </a:ext>
            </a:extLst>
          </p:cNvPr>
          <p:cNvSpPr txBox="1"/>
          <p:nvPr/>
        </p:nvSpPr>
        <p:spPr>
          <a:xfrm>
            <a:off x="2227041" y="5758057"/>
            <a:ext cx="1434378" cy="461545"/>
          </a:xfrm>
          <a:prstGeom prst="rect">
            <a:avLst/>
          </a:prstGeom>
          <a:noFill/>
        </p:spPr>
        <p:txBody>
          <a:bodyPr wrap="square" rtlCol="0">
            <a:spAutoFit/>
          </a:bodyPr>
          <a:lstStyle/>
          <a:p>
            <a:pPr algn="ctr"/>
            <a:r>
              <a:rPr lang="de-DE" sz="1200" err="1">
                <a:latin typeface="Abadi" panose="020B0604020104020204" pitchFamily="34" charset="0"/>
              </a:rPr>
              <a:t>Activation</a:t>
            </a:r>
            <a:r>
              <a:rPr lang="de-DE" sz="1200">
                <a:latin typeface="Abadi" panose="020B0604020104020204" pitchFamily="34" charset="0"/>
              </a:rPr>
              <a:t> </a:t>
            </a:r>
            <a:r>
              <a:rPr lang="de-DE" sz="1200" err="1">
                <a:latin typeface="Abadi" panose="020B0604020104020204" pitchFamily="34" charset="0"/>
              </a:rPr>
              <a:t>function</a:t>
            </a:r>
            <a:endParaRPr lang="de-DE" sz="1200">
              <a:latin typeface="Abadi" panose="020B0604020104020204" pitchFamily="34" charset="0"/>
            </a:endParaRPr>
          </a:p>
          <a:p>
            <a:pPr algn="ctr"/>
            <a:r>
              <a:rPr lang="de-DE" sz="1200" err="1">
                <a:latin typeface="Abadi" panose="020B0604020104020204" pitchFamily="34" charset="0"/>
              </a:rPr>
              <a:t>ReLU</a:t>
            </a:r>
            <a:r>
              <a:rPr lang="de-DE" sz="1200">
                <a:latin typeface="Abadi" panose="020B0604020104020204" pitchFamily="34" charset="0"/>
              </a:rPr>
              <a:t>()</a:t>
            </a:r>
          </a:p>
        </p:txBody>
      </p:sp>
      <p:cxnSp>
        <p:nvCxnSpPr>
          <p:cNvPr id="86" name="Gerade Verbindung mit Pfeil 85">
            <a:extLst>
              <a:ext uri="{FF2B5EF4-FFF2-40B4-BE49-F238E27FC236}">
                <a16:creationId xmlns:a16="http://schemas.microsoft.com/office/drawing/2014/main" id="{73673454-49D4-6F55-7762-07E10A46AF87}"/>
              </a:ext>
            </a:extLst>
          </p:cNvPr>
          <p:cNvCxnSpPr>
            <a:cxnSpLocks/>
          </p:cNvCxnSpPr>
          <p:nvPr/>
        </p:nvCxnSpPr>
        <p:spPr>
          <a:xfrm flipH="1" flipV="1">
            <a:off x="2013291" y="5174432"/>
            <a:ext cx="961411" cy="58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Gerade Verbindung mit Pfeil 86">
            <a:extLst>
              <a:ext uri="{FF2B5EF4-FFF2-40B4-BE49-F238E27FC236}">
                <a16:creationId xmlns:a16="http://schemas.microsoft.com/office/drawing/2014/main" id="{CF9218CD-7FA4-C16E-8A29-433A116ECCD6}"/>
              </a:ext>
            </a:extLst>
          </p:cNvPr>
          <p:cNvCxnSpPr>
            <a:cxnSpLocks/>
          </p:cNvCxnSpPr>
          <p:nvPr/>
        </p:nvCxnSpPr>
        <p:spPr>
          <a:xfrm flipV="1">
            <a:off x="2974701" y="5151876"/>
            <a:ext cx="604627" cy="6061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Gerader Verbinder 87">
            <a:extLst>
              <a:ext uri="{FF2B5EF4-FFF2-40B4-BE49-F238E27FC236}">
                <a16:creationId xmlns:a16="http://schemas.microsoft.com/office/drawing/2014/main" id="{6BA7C9F4-E783-B1A5-8B87-A6546686D1D3}"/>
              </a:ext>
            </a:extLst>
          </p:cNvPr>
          <p:cNvCxnSpPr>
            <a:cxnSpLocks/>
          </p:cNvCxnSpPr>
          <p:nvPr/>
        </p:nvCxnSpPr>
        <p:spPr>
          <a:xfrm flipV="1">
            <a:off x="2998252" y="4429982"/>
            <a:ext cx="1005969" cy="72630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Gerade Verbindung mit Pfeil 90">
            <a:extLst>
              <a:ext uri="{FF2B5EF4-FFF2-40B4-BE49-F238E27FC236}">
                <a16:creationId xmlns:a16="http://schemas.microsoft.com/office/drawing/2014/main" id="{8AB40CE0-C3CC-B276-01A9-FFA181AC916E}"/>
              </a:ext>
            </a:extLst>
          </p:cNvPr>
          <p:cNvCxnSpPr>
            <a:stCxn id="9" idx="6"/>
            <a:endCxn id="67" idx="1"/>
          </p:cNvCxnSpPr>
          <p:nvPr/>
        </p:nvCxnSpPr>
        <p:spPr>
          <a:xfrm>
            <a:off x="5426725" y="3987845"/>
            <a:ext cx="322922" cy="1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3" name="Table 6">
            <a:extLst>
              <a:ext uri="{FF2B5EF4-FFF2-40B4-BE49-F238E27FC236}">
                <a16:creationId xmlns:a16="http://schemas.microsoft.com/office/drawing/2014/main" id="{100B5B2D-B945-6DE3-3105-49666DD359A7}"/>
              </a:ext>
            </a:extLst>
          </p:cNvPr>
          <p:cNvGraphicFramePr>
            <a:graphicFrameLocks noGrp="1"/>
          </p:cNvGraphicFramePr>
          <p:nvPr/>
        </p:nvGraphicFramePr>
        <p:xfrm>
          <a:off x="6882195" y="2367378"/>
          <a:ext cx="4456184" cy="2895552"/>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228092">
                  <a:extLst>
                    <a:ext uri="{9D8B030D-6E8A-4147-A177-3AD203B41FA5}">
                      <a16:colId xmlns:a16="http://schemas.microsoft.com/office/drawing/2014/main" val="2956965028"/>
                    </a:ext>
                  </a:extLst>
                </a:gridCol>
                <a:gridCol w="2228092">
                  <a:extLst>
                    <a:ext uri="{9D8B030D-6E8A-4147-A177-3AD203B41FA5}">
                      <a16:colId xmlns:a16="http://schemas.microsoft.com/office/drawing/2014/main" val="2213166629"/>
                    </a:ext>
                  </a:extLst>
                </a:gridCol>
              </a:tblGrid>
              <a:tr h="365665">
                <a:tc>
                  <a:txBody>
                    <a:bodyPr/>
                    <a:lstStyle/>
                    <a:p>
                      <a:r>
                        <a:rPr lang="de-DE" sz="1800" b="1">
                          <a:solidFill>
                            <a:schemeClr val="bg1"/>
                          </a:solidFill>
                        </a:rPr>
                        <a:t>ML Model</a:t>
                      </a:r>
                      <a:endParaRPr lang="en-CH" sz="1800" b="1">
                        <a:solidFill>
                          <a:schemeClr val="bg1"/>
                        </a:solidFill>
                      </a:endParaRPr>
                    </a:p>
                  </a:txBody>
                  <a:tcPr marL="91416" marR="91416" marT="45708" marB="45708">
                    <a:solidFill>
                      <a:schemeClr val="accent5"/>
                    </a:solidFill>
                  </a:tcPr>
                </a:tc>
                <a:tc>
                  <a:txBody>
                    <a:bodyPr/>
                    <a:lstStyle/>
                    <a:p>
                      <a:endParaRPr lang="en-CH" sz="1800" b="1">
                        <a:solidFill>
                          <a:schemeClr val="bg1"/>
                        </a:solidFill>
                      </a:endParaRPr>
                    </a:p>
                  </a:txBody>
                  <a:tcPr marL="91416" marR="91416" marT="45708" marB="45708">
                    <a:solidFill>
                      <a:schemeClr val="accent5"/>
                    </a:solidFill>
                  </a:tcPr>
                </a:tc>
                <a:extLst>
                  <a:ext uri="{0D108BD9-81ED-4DB2-BD59-A6C34878D82A}">
                    <a16:rowId xmlns:a16="http://schemas.microsoft.com/office/drawing/2014/main" val="1107158919"/>
                  </a:ext>
                </a:extLst>
              </a:tr>
              <a:tr h="2529181">
                <a:tc>
                  <a:txBody>
                    <a:bodyPr/>
                    <a:lstStyle/>
                    <a:p>
                      <a:r>
                        <a:rPr lang="de-DE" sz="1600"/>
                        <a:t>Optimizer</a:t>
                      </a:r>
                    </a:p>
                    <a:p>
                      <a:endParaRPr lang="de-DE" sz="1600" b="1"/>
                    </a:p>
                    <a:p>
                      <a:r>
                        <a:rPr lang="de-DE" sz="1600" b="0"/>
                        <a:t>Loss</a:t>
                      </a:r>
                    </a:p>
                    <a:p>
                      <a:endParaRPr lang="de-DE" sz="1600" b="0"/>
                    </a:p>
                    <a:p>
                      <a:r>
                        <a:rPr lang="de-DE" sz="1600" b="0"/>
                        <a:t>Max </a:t>
                      </a:r>
                      <a:r>
                        <a:rPr lang="de-DE" sz="1600" b="0" err="1"/>
                        <a:t>Epochs</a:t>
                      </a:r>
                      <a:endParaRPr lang="de-DE" sz="1600" b="0"/>
                    </a:p>
                    <a:p>
                      <a:endParaRPr lang="de-DE" sz="1600" b="0"/>
                    </a:p>
                    <a:p>
                      <a:r>
                        <a:rPr lang="de-DE" sz="1600" b="0"/>
                        <a:t>Batch </a:t>
                      </a:r>
                      <a:r>
                        <a:rPr lang="de-DE" sz="1600" b="0" err="1"/>
                        <a:t>sizes</a:t>
                      </a:r>
                      <a:r>
                        <a:rPr lang="de-DE" sz="1600" b="0"/>
                        <a:t>:</a:t>
                      </a:r>
                    </a:p>
                    <a:p>
                      <a:endParaRPr lang="de-DE" sz="1600" b="0"/>
                    </a:p>
                    <a:p>
                      <a:r>
                        <a:rPr lang="de-DE" sz="1600" b="0"/>
                        <a:t>Training/Validation/Test</a:t>
                      </a:r>
                      <a:endParaRPr lang="en-CH" sz="1600" b="0"/>
                    </a:p>
                  </a:txBody>
                  <a:tcPr marL="91416" marR="91416" marT="45708" marB="45708">
                    <a:solidFill>
                      <a:schemeClr val="bg2"/>
                    </a:solidFill>
                  </a:tcPr>
                </a:tc>
                <a:tc>
                  <a:txBody>
                    <a:bodyPr/>
                    <a:lstStyle/>
                    <a:p>
                      <a:r>
                        <a:rPr lang="de-DE" sz="1600"/>
                        <a:t>Adam</a:t>
                      </a:r>
                    </a:p>
                    <a:p>
                      <a:endParaRPr lang="de-DE" sz="1600"/>
                    </a:p>
                    <a:p>
                      <a:r>
                        <a:rPr lang="de-DE" sz="1600"/>
                        <a:t>Mean </a:t>
                      </a:r>
                      <a:r>
                        <a:rPr lang="de-DE" sz="1600" err="1"/>
                        <a:t>Squared</a:t>
                      </a:r>
                      <a:r>
                        <a:rPr lang="de-DE" sz="1600"/>
                        <a:t> Error</a:t>
                      </a:r>
                    </a:p>
                    <a:p>
                      <a:endParaRPr lang="de-DE" sz="1600"/>
                    </a:p>
                    <a:p>
                      <a:r>
                        <a:rPr lang="de-DE" sz="1600"/>
                        <a:t>100</a:t>
                      </a:r>
                    </a:p>
                    <a:p>
                      <a:endParaRPr lang="de-DE" sz="1600"/>
                    </a:p>
                    <a:p>
                      <a:r>
                        <a:rPr lang="de-DE" sz="1600"/>
                        <a:t>64</a:t>
                      </a:r>
                    </a:p>
                    <a:p>
                      <a:endParaRPr lang="de-DE" sz="1600"/>
                    </a:p>
                    <a:p>
                      <a:endParaRPr lang="de-DE" sz="1600"/>
                    </a:p>
                    <a:p>
                      <a:r>
                        <a:rPr lang="de-DE" sz="1600"/>
                        <a:t>80%/10%/10%</a:t>
                      </a:r>
                    </a:p>
                  </a:txBody>
                  <a:tcPr marL="91416" marR="91416" marT="45708" marB="45708">
                    <a:solidFill>
                      <a:schemeClr val="bg2"/>
                    </a:solidFill>
                  </a:tcPr>
                </a:tc>
                <a:extLst>
                  <a:ext uri="{0D108BD9-81ED-4DB2-BD59-A6C34878D82A}">
                    <a16:rowId xmlns:a16="http://schemas.microsoft.com/office/drawing/2014/main" val="205915889"/>
                  </a:ext>
                </a:extLst>
              </a:tr>
            </a:tbl>
          </a:graphicData>
        </a:graphic>
      </p:graphicFrame>
    </p:spTree>
    <p:extLst>
      <p:ext uri="{BB962C8B-B14F-4D97-AF65-F5344CB8AC3E}">
        <p14:creationId xmlns:p14="http://schemas.microsoft.com/office/powerpoint/2010/main" val="2868794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8161E-2E67-9824-C2B1-EEE555F73591}"/>
              </a:ext>
            </a:extLst>
          </p:cNvPr>
          <p:cNvSpPr>
            <a:spLocks noGrp="1"/>
          </p:cNvSpPr>
          <p:nvPr>
            <p:ph type="title"/>
          </p:nvPr>
        </p:nvSpPr>
        <p:spPr/>
        <p:txBody>
          <a:bodyPr/>
          <a:lstStyle/>
          <a:p>
            <a:pPr algn="ctr"/>
            <a:r>
              <a:rPr lang="en-CH"/>
              <a:t>Accuracy</a:t>
            </a:r>
          </a:p>
        </p:txBody>
      </p:sp>
      <p:graphicFrame>
        <p:nvGraphicFramePr>
          <p:cNvPr id="7" name="Table 6">
            <a:extLst>
              <a:ext uri="{FF2B5EF4-FFF2-40B4-BE49-F238E27FC236}">
                <a16:creationId xmlns:a16="http://schemas.microsoft.com/office/drawing/2014/main" id="{20473E22-B836-0BAB-8B6F-092BCF1FE73E}"/>
              </a:ext>
            </a:extLst>
          </p:cNvPr>
          <p:cNvGraphicFramePr>
            <a:graphicFrameLocks noGrp="1"/>
          </p:cNvGraphicFramePr>
          <p:nvPr/>
        </p:nvGraphicFramePr>
        <p:xfrm>
          <a:off x="533241" y="2433580"/>
          <a:ext cx="4027410" cy="3139392"/>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013705">
                  <a:extLst>
                    <a:ext uri="{9D8B030D-6E8A-4147-A177-3AD203B41FA5}">
                      <a16:colId xmlns:a16="http://schemas.microsoft.com/office/drawing/2014/main" val="2956965028"/>
                    </a:ext>
                  </a:extLst>
                </a:gridCol>
                <a:gridCol w="2013705">
                  <a:extLst>
                    <a:ext uri="{9D8B030D-6E8A-4147-A177-3AD203B41FA5}">
                      <a16:colId xmlns:a16="http://schemas.microsoft.com/office/drawing/2014/main" val="2213166629"/>
                    </a:ext>
                  </a:extLst>
                </a:gridCol>
              </a:tblGrid>
              <a:tr h="365665">
                <a:tc>
                  <a:txBody>
                    <a:bodyPr/>
                    <a:lstStyle/>
                    <a:p>
                      <a:r>
                        <a:rPr lang="en-CH" sz="1800" b="1">
                          <a:solidFill>
                            <a:schemeClr val="bg1"/>
                          </a:solidFill>
                        </a:rPr>
                        <a:t>Metric</a:t>
                      </a:r>
                    </a:p>
                  </a:txBody>
                  <a:tcPr marL="91416" marR="91416" marT="45708" marB="45708">
                    <a:solidFill>
                      <a:schemeClr val="accent5"/>
                    </a:solidFill>
                  </a:tcPr>
                </a:tc>
                <a:tc>
                  <a:txBody>
                    <a:bodyPr/>
                    <a:lstStyle/>
                    <a:p>
                      <a:r>
                        <a:rPr lang="en-CH" sz="1800" b="1">
                          <a:solidFill>
                            <a:schemeClr val="bg1"/>
                          </a:solidFill>
                        </a:rPr>
                        <a:t>Loss</a:t>
                      </a:r>
                    </a:p>
                  </a:txBody>
                  <a:tcPr marL="91416" marR="91416" marT="45708" marB="45708">
                    <a:solidFill>
                      <a:schemeClr val="accent5"/>
                    </a:solidFill>
                  </a:tcPr>
                </a:tc>
                <a:extLst>
                  <a:ext uri="{0D108BD9-81ED-4DB2-BD59-A6C34878D82A}">
                    <a16:rowId xmlns:a16="http://schemas.microsoft.com/office/drawing/2014/main" val="1107158919"/>
                  </a:ext>
                </a:extLst>
              </a:tr>
              <a:tr h="2772958">
                <a:tc>
                  <a:txBody>
                    <a:bodyPr/>
                    <a:lstStyle/>
                    <a:p>
                      <a:r>
                        <a:rPr lang="de-DE" sz="1600"/>
                        <a:t>MAE</a:t>
                      </a:r>
                    </a:p>
                    <a:p>
                      <a:endParaRPr lang="de-DE" sz="1600" b="1"/>
                    </a:p>
                    <a:p>
                      <a:r>
                        <a:rPr lang="de-DE" sz="1600" b="0"/>
                        <a:t>RMSE</a:t>
                      </a:r>
                    </a:p>
                    <a:p>
                      <a:endParaRPr lang="de-DE" sz="1600" b="0"/>
                    </a:p>
                    <a:p>
                      <a:r>
                        <a:rPr lang="de-DE" sz="1600" b="0"/>
                        <a:t>R²</a:t>
                      </a:r>
                    </a:p>
                    <a:p>
                      <a:endParaRPr lang="de-DE" sz="1600" b="0"/>
                    </a:p>
                    <a:p>
                      <a:r>
                        <a:rPr lang="de-DE" sz="1600" b="0"/>
                        <a:t>Median Absolute Error</a:t>
                      </a:r>
                    </a:p>
                    <a:p>
                      <a:endParaRPr lang="de-DE" sz="1600" b="0"/>
                    </a:p>
                    <a:p>
                      <a:r>
                        <a:rPr lang="de-DE" sz="1600" b="0"/>
                        <a:t>Mean Absolute </a:t>
                      </a:r>
                      <a:r>
                        <a:rPr lang="de-DE" sz="1600" b="0" err="1"/>
                        <a:t>Percentage</a:t>
                      </a:r>
                      <a:r>
                        <a:rPr lang="de-DE" sz="1600" b="0"/>
                        <a:t> Error</a:t>
                      </a:r>
                      <a:endParaRPr lang="en-CH" sz="1600" b="0"/>
                    </a:p>
                  </a:txBody>
                  <a:tcPr marL="91416" marR="91416" marT="45708" marB="45708">
                    <a:solidFill>
                      <a:schemeClr val="bg2"/>
                    </a:solidFill>
                  </a:tcPr>
                </a:tc>
                <a:tc>
                  <a:txBody>
                    <a:bodyPr/>
                    <a:lstStyle/>
                    <a:p>
                      <a:r>
                        <a:rPr lang="de-DE" sz="1600"/>
                        <a:t>$14985</a:t>
                      </a:r>
                    </a:p>
                    <a:p>
                      <a:endParaRPr lang="de-DE" sz="1600"/>
                    </a:p>
                    <a:p>
                      <a:r>
                        <a:rPr lang="de-DE" sz="1600"/>
                        <a:t>$21975</a:t>
                      </a:r>
                    </a:p>
                    <a:p>
                      <a:endParaRPr lang="de-DE" sz="1600"/>
                    </a:p>
                    <a:p>
                      <a:r>
                        <a:rPr lang="de-DE" sz="1600"/>
                        <a:t>0.29</a:t>
                      </a:r>
                    </a:p>
                    <a:p>
                      <a:endParaRPr lang="de-DE" sz="1600"/>
                    </a:p>
                    <a:p>
                      <a:r>
                        <a:rPr lang="de-DE" sz="1600"/>
                        <a:t>$10684</a:t>
                      </a:r>
                    </a:p>
                    <a:p>
                      <a:endParaRPr lang="de-DE" sz="1600"/>
                    </a:p>
                    <a:p>
                      <a:endParaRPr lang="de-DE" sz="1600"/>
                    </a:p>
                    <a:p>
                      <a:r>
                        <a:rPr lang="de-DE" sz="1600"/>
                        <a:t>36.27</a:t>
                      </a:r>
                    </a:p>
                  </a:txBody>
                  <a:tcPr marL="91416" marR="91416" marT="45708" marB="45708">
                    <a:solidFill>
                      <a:schemeClr val="bg2"/>
                    </a:solidFill>
                  </a:tcPr>
                </a:tc>
                <a:extLst>
                  <a:ext uri="{0D108BD9-81ED-4DB2-BD59-A6C34878D82A}">
                    <a16:rowId xmlns:a16="http://schemas.microsoft.com/office/drawing/2014/main" val="205915889"/>
                  </a:ext>
                </a:extLst>
              </a:tr>
            </a:tbl>
          </a:graphicData>
        </a:graphic>
      </p:graphicFrame>
      <p:pic>
        <p:nvPicPr>
          <p:cNvPr id="4" name="Grafik 3">
            <a:extLst>
              <a:ext uri="{FF2B5EF4-FFF2-40B4-BE49-F238E27FC236}">
                <a16:creationId xmlns:a16="http://schemas.microsoft.com/office/drawing/2014/main" id="{3F9D8B2C-EAD2-8927-9997-FFFEF0CD8C35}"/>
              </a:ext>
            </a:extLst>
          </p:cNvPr>
          <p:cNvPicPr>
            <a:picLocks noChangeAspect="1"/>
          </p:cNvPicPr>
          <p:nvPr/>
        </p:nvPicPr>
        <p:blipFill>
          <a:blip r:embed="rId2"/>
          <a:stretch>
            <a:fillRect/>
          </a:stretch>
        </p:blipFill>
        <p:spPr>
          <a:xfrm>
            <a:off x="5028323" y="1935869"/>
            <a:ext cx="6879761" cy="4104205"/>
          </a:xfrm>
          <a:prstGeom prst="rect">
            <a:avLst/>
          </a:prstGeom>
        </p:spPr>
      </p:pic>
    </p:spTree>
    <p:extLst>
      <p:ext uri="{BB962C8B-B14F-4D97-AF65-F5344CB8AC3E}">
        <p14:creationId xmlns:p14="http://schemas.microsoft.com/office/powerpoint/2010/main" val="2941465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36D7-50AC-A0BA-87D6-3BEA2FDE6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90B4B-8D7F-FC4B-792A-02A0EA57BF70}"/>
              </a:ext>
            </a:extLst>
          </p:cNvPr>
          <p:cNvSpPr>
            <a:spLocks noGrp="1"/>
          </p:cNvSpPr>
          <p:nvPr>
            <p:ph type="title"/>
          </p:nvPr>
        </p:nvSpPr>
        <p:spPr/>
        <p:txBody>
          <a:bodyPr/>
          <a:lstStyle/>
          <a:p>
            <a:pPr algn="ctr"/>
            <a:r>
              <a:rPr lang="en-CH"/>
              <a:t>Accuracy</a:t>
            </a:r>
          </a:p>
        </p:txBody>
      </p:sp>
      <p:pic>
        <p:nvPicPr>
          <p:cNvPr id="5" name="Grafik 4">
            <a:extLst>
              <a:ext uri="{FF2B5EF4-FFF2-40B4-BE49-F238E27FC236}">
                <a16:creationId xmlns:a16="http://schemas.microsoft.com/office/drawing/2014/main" id="{053F80CF-D535-358D-339E-5FB4EA5688A4}"/>
              </a:ext>
            </a:extLst>
          </p:cNvPr>
          <p:cNvPicPr>
            <a:picLocks noChangeAspect="1"/>
          </p:cNvPicPr>
          <p:nvPr/>
        </p:nvPicPr>
        <p:blipFill>
          <a:blip r:embed="rId2"/>
          <a:stretch>
            <a:fillRect/>
          </a:stretch>
        </p:blipFill>
        <p:spPr>
          <a:xfrm>
            <a:off x="533241" y="2133558"/>
            <a:ext cx="11122343" cy="4407107"/>
          </a:xfrm>
          <a:prstGeom prst="rect">
            <a:avLst/>
          </a:prstGeom>
        </p:spPr>
      </p:pic>
    </p:spTree>
    <p:extLst>
      <p:ext uri="{BB962C8B-B14F-4D97-AF65-F5344CB8AC3E}">
        <p14:creationId xmlns:p14="http://schemas.microsoft.com/office/powerpoint/2010/main" val="243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6446F-F7BE-FB9B-7F01-AB591398AA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253E3-AB68-A063-965E-1D776139434F}"/>
              </a:ext>
            </a:extLst>
          </p:cNvPr>
          <p:cNvSpPr>
            <a:spLocks noGrp="1"/>
          </p:cNvSpPr>
          <p:nvPr>
            <p:ph type="title"/>
          </p:nvPr>
        </p:nvSpPr>
        <p:spPr/>
        <p:txBody>
          <a:bodyPr/>
          <a:lstStyle/>
          <a:p>
            <a:pPr algn="ctr"/>
            <a:r>
              <a:rPr lang="de-DE"/>
              <a:t>Feature Analysis</a:t>
            </a:r>
            <a:endParaRPr lang="en-CH"/>
          </a:p>
        </p:txBody>
      </p:sp>
      <p:pic>
        <p:nvPicPr>
          <p:cNvPr id="5" name="Grafik 4">
            <a:extLst>
              <a:ext uri="{FF2B5EF4-FFF2-40B4-BE49-F238E27FC236}">
                <a16:creationId xmlns:a16="http://schemas.microsoft.com/office/drawing/2014/main" id="{F13B7D04-B55C-4AC5-6B4A-9470BBFD323D}"/>
              </a:ext>
            </a:extLst>
          </p:cNvPr>
          <p:cNvPicPr>
            <a:picLocks noChangeAspect="1"/>
          </p:cNvPicPr>
          <p:nvPr/>
        </p:nvPicPr>
        <p:blipFill>
          <a:blip r:embed="rId2"/>
          <a:stretch>
            <a:fillRect/>
          </a:stretch>
        </p:blipFill>
        <p:spPr>
          <a:xfrm>
            <a:off x="644049" y="1769601"/>
            <a:ext cx="4340825" cy="4893903"/>
          </a:xfrm>
          <a:prstGeom prst="rect">
            <a:avLst/>
          </a:prstGeom>
        </p:spPr>
      </p:pic>
      <p:sp>
        <p:nvSpPr>
          <p:cNvPr id="6" name="Rechteck 5">
            <a:extLst>
              <a:ext uri="{FF2B5EF4-FFF2-40B4-BE49-F238E27FC236}">
                <a16:creationId xmlns:a16="http://schemas.microsoft.com/office/drawing/2014/main" id="{AFB343CB-AB17-39A0-9CCA-3C1F402D860E}"/>
              </a:ext>
            </a:extLst>
          </p:cNvPr>
          <p:cNvSpPr/>
          <p:nvPr/>
        </p:nvSpPr>
        <p:spPr>
          <a:xfrm>
            <a:off x="644049" y="2231448"/>
            <a:ext cx="4226494" cy="22549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pic>
        <p:nvPicPr>
          <p:cNvPr id="13" name="Grafik 12">
            <a:extLst>
              <a:ext uri="{FF2B5EF4-FFF2-40B4-BE49-F238E27FC236}">
                <a16:creationId xmlns:a16="http://schemas.microsoft.com/office/drawing/2014/main" id="{F46DAC51-8DD6-4BA3-2812-5D5A1775A491}"/>
              </a:ext>
            </a:extLst>
          </p:cNvPr>
          <p:cNvPicPr>
            <a:picLocks noChangeAspect="1"/>
          </p:cNvPicPr>
          <p:nvPr/>
        </p:nvPicPr>
        <p:blipFill>
          <a:blip r:embed="rId3"/>
          <a:stretch>
            <a:fillRect/>
          </a:stretch>
        </p:blipFill>
        <p:spPr>
          <a:xfrm>
            <a:off x="5167816" y="1769602"/>
            <a:ext cx="4197156" cy="4699941"/>
          </a:xfrm>
          <a:prstGeom prst="rect">
            <a:avLst/>
          </a:prstGeom>
        </p:spPr>
      </p:pic>
      <p:sp>
        <p:nvSpPr>
          <p:cNvPr id="16" name="Textfeld 15">
            <a:extLst>
              <a:ext uri="{FF2B5EF4-FFF2-40B4-BE49-F238E27FC236}">
                <a16:creationId xmlns:a16="http://schemas.microsoft.com/office/drawing/2014/main" id="{C1C13B29-63A2-66A1-315F-3ACA286A4E70}"/>
              </a:ext>
            </a:extLst>
          </p:cNvPr>
          <p:cNvSpPr txBox="1"/>
          <p:nvPr/>
        </p:nvSpPr>
        <p:spPr>
          <a:xfrm>
            <a:off x="9364971" y="2023954"/>
            <a:ext cx="2565579" cy="2260671"/>
          </a:xfrm>
          <a:prstGeom prst="rect">
            <a:avLst/>
          </a:prstGeom>
          <a:noFill/>
        </p:spPr>
        <p:txBody>
          <a:bodyPr wrap="square">
            <a:spAutoFit/>
          </a:bodyPr>
          <a:lstStyle/>
          <a:p>
            <a:pPr>
              <a:lnSpc>
                <a:spcPts val="1425"/>
              </a:lnSpc>
              <a:buNone/>
            </a:pPr>
            <a:r>
              <a:rPr lang="en-US" sz="1200" b="0">
                <a:effectLst/>
              </a:rPr>
              <a:t>RACE = {</a:t>
            </a:r>
          </a:p>
          <a:p>
            <a:pPr>
              <a:lnSpc>
                <a:spcPts val="1425"/>
              </a:lnSpc>
              <a:buNone/>
            </a:pPr>
            <a:r>
              <a:rPr lang="en-US" sz="1200" b="0">
                <a:effectLst/>
              </a:rPr>
              <a:t>        "White":1, </a:t>
            </a:r>
          </a:p>
          <a:p>
            <a:pPr>
              <a:lnSpc>
                <a:spcPts val="1425"/>
              </a:lnSpc>
              <a:buNone/>
            </a:pPr>
            <a:r>
              <a:rPr lang="en-US" sz="1200" b="0">
                <a:effectLst/>
              </a:rPr>
              <a:t>        "Black":2, </a:t>
            </a:r>
          </a:p>
          <a:p>
            <a:pPr>
              <a:lnSpc>
                <a:spcPts val="1425"/>
              </a:lnSpc>
              <a:buNone/>
            </a:pPr>
            <a:r>
              <a:rPr lang="en-US" sz="1200" b="0">
                <a:effectLst/>
              </a:rPr>
              <a:t>        "American Indian": 3, </a:t>
            </a:r>
          </a:p>
          <a:p>
            <a:pPr>
              <a:lnSpc>
                <a:spcPts val="1425"/>
              </a:lnSpc>
              <a:buNone/>
            </a:pPr>
            <a:r>
              <a:rPr lang="en-US" sz="1200" b="0">
                <a:effectLst/>
              </a:rPr>
              <a:t>        "Chinese": 4,</a:t>
            </a:r>
          </a:p>
          <a:p>
            <a:pPr>
              <a:lnSpc>
                <a:spcPts val="1425"/>
              </a:lnSpc>
              <a:buNone/>
            </a:pPr>
            <a:r>
              <a:rPr lang="en-US" sz="1200" b="0">
                <a:effectLst/>
              </a:rPr>
              <a:t>        "Japanese": 5,</a:t>
            </a:r>
          </a:p>
          <a:p>
            <a:pPr>
              <a:lnSpc>
                <a:spcPts val="1425"/>
              </a:lnSpc>
              <a:buNone/>
            </a:pPr>
            <a:r>
              <a:rPr lang="en-US" sz="1200" b="0">
                <a:effectLst/>
              </a:rPr>
              <a:t>        "Other Asian": 6,</a:t>
            </a:r>
          </a:p>
          <a:p>
            <a:pPr>
              <a:lnSpc>
                <a:spcPts val="1425"/>
              </a:lnSpc>
              <a:buNone/>
            </a:pPr>
            <a:r>
              <a:rPr lang="en-US" sz="1200" b="0">
                <a:effectLst/>
              </a:rPr>
              <a:t>        "Two major races": 8,</a:t>
            </a:r>
          </a:p>
          <a:p>
            <a:pPr>
              <a:lnSpc>
                <a:spcPts val="1425"/>
              </a:lnSpc>
              <a:buNone/>
            </a:pPr>
            <a:r>
              <a:rPr lang="en-US" sz="1200" b="0">
                <a:effectLst/>
              </a:rPr>
              <a:t>        "Three or more major races": 9</a:t>
            </a:r>
          </a:p>
          <a:p>
            <a:pPr>
              <a:lnSpc>
                <a:spcPts val="1425"/>
              </a:lnSpc>
              <a:buNone/>
            </a:pPr>
            <a:r>
              <a:rPr lang="en-US" sz="1200" b="0">
                <a:effectLst/>
              </a:rPr>
              <a:t>        }</a:t>
            </a:r>
          </a:p>
          <a:p>
            <a:pPr>
              <a:lnSpc>
                <a:spcPts val="1425"/>
              </a:lnSpc>
            </a:pPr>
            <a:br>
              <a:rPr lang="en-US" sz="1799" b="0">
                <a:solidFill>
                  <a:srgbClr val="CCCCCC"/>
                </a:solidFill>
                <a:effectLst/>
                <a:latin typeface="Consolas" panose="020B0609020204030204" pitchFamily="49" charset="0"/>
              </a:rPr>
            </a:br>
            <a:endParaRPr lang="en-US" sz="1799" b="0">
              <a:solidFill>
                <a:srgbClr val="CCCCCC"/>
              </a:solidFill>
              <a:effectLst/>
              <a:latin typeface="Consolas" panose="020B0609020204030204" pitchFamily="49" charset="0"/>
            </a:endParaRPr>
          </a:p>
        </p:txBody>
      </p:sp>
      <p:sp>
        <p:nvSpPr>
          <p:cNvPr id="18" name="Textfeld 17">
            <a:extLst>
              <a:ext uri="{FF2B5EF4-FFF2-40B4-BE49-F238E27FC236}">
                <a16:creationId xmlns:a16="http://schemas.microsoft.com/office/drawing/2014/main" id="{735BB23F-E868-FBA3-8148-368D452B3ED8}"/>
              </a:ext>
            </a:extLst>
          </p:cNvPr>
          <p:cNvSpPr txBox="1"/>
          <p:nvPr/>
        </p:nvSpPr>
        <p:spPr>
          <a:xfrm>
            <a:off x="9621784" y="4119571"/>
            <a:ext cx="1403561" cy="451288"/>
          </a:xfrm>
          <a:prstGeom prst="rect">
            <a:avLst/>
          </a:prstGeom>
          <a:noFill/>
        </p:spPr>
        <p:txBody>
          <a:bodyPr wrap="square">
            <a:spAutoFit/>
          </a:bodyPr>
          <a:lstStyle/>
          <a:p>
            <a:pPr>
              <a:lnSpc>
                <a:spcPts val="1425"/>
              </a:lnSpc>
            </a:pPr>
            <a:r>
              <a:rPr lang="en-US" sz="1200" b="0">
                <a:effectLst/>
              </a:rPr>
              <a:t>SEX = {"Male":1, </a:t>
            </a:r>
          </a:p>
          <a:p>
            <a:pPr>
              <a:lnSpc>
                <a:spcPts val="1425"/>
              </a:lnSpc>
            </a:pPr>
            <a:r>
              <a:rPr lang="en-US" sz="1200" b="0">
                <a:effectLst/>
              </a:rPr>
              <a:t>              "Female":2}</a:t>
            </a:r>
          </a:p>
        </p:txBody>
      </p:sp>
    </p:spTree>
    <p:extLst>
      <p:ext uri="{BB962C8B-B14F-4D97-AF65-F5344CB8AC3E}">
        <p14:creationId xmlns:p14="http://schemas.microsoft.com/office/powerpoint/2010/main" val="1994496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6473-2FD1-8EDE-16FA-9D7079144063}"/>
              </a:ext>
            </a:extLst>
          </p:cNvPr>
          <p:cNvSpPr>
            <a:spLocks noGrp="1"/>
          </p:cNvSpPr>
          <p:nvPr>
            <p:ph type="title"/>
          </p:nvPr>
        </p:nvSpPr>
        <p:spPr>
          <a:xfrm>
            <a:off x="360171" y="4598909"/>
            <a:ext cx="3604963" cy="1682601"/>
          </a:xfrm>
        </p:spPr>
        <p:txBody>
          <a:bodyPr>
            <a:normAutofit fontScale="90000"/>
          </a:bodyPr>
          <a:lstStyle/>
          <a:p>
            <a:r>
              <a:rPr lang="en-CH"/>
              <a:t>Open</a:t>
            </a:r>
            <a:br>
              <a:rPr lang="en-CH"/>
            </a:br>
            <a:r>
              <a:rPr lang="en-CH"/>
              <a:t>Questions</a:t>
            </a:r>
          </a:p>
        </p:txBody>
      </p:sp>
      <p:sp>
        <p:nvSpPr>
          <p:cNvPr id="3" name="Text Placeholder 2">
            <a:extLst>
              <a:ext uri="{FF2B5EF4-FFF2-40B4-BE49-F238E27FC236}">
                <a16:creationId xmlns:a16="http://schemas.microsoft.com/office/drawing/2014/main" id="{BC166383-3252-26C4-40D1-3562A5C8F77E}"/>
              </a:ext>
            </a:extLst>
          </p:cNvPr>
          <p:cNvSpPr>
            <a:spLocks noGrp="1"/>
          </p:cNvSpPr>
          <p:nvPr>
            <p:ph type="body" sz="quarter" idx="18"/>
          </p:nvPr>
        </p:nvSpPr>
        <p:spPr/>
        <p:txBody>
          <a:bodyPr/>
          <a:lstStyle/>
          <a:p>
            <a:pPr algn="l"/>
            <a:r>
              <a:rPr lang="en-CH"/>
              <a:t>Education</a:t>
            </a:r>
          </a:p>
        </p:txBody>
      </p:sp>
      <p:sp>
        <p:nvSpPr>
          <p:cNvPr id="4" name="Text Placeholder 3">
            <a:extLst>
              <a:ext uri="{FF2B5EF4-FFF2-40B4-BE49-F238E27FC236}">
                <a16:creationId xmlns:a16="http://schemas.microsoft.com/office/drawing/2014/main" id="{002D468A-4390-C501-CF2A-B508869F1522}"/>
              </a:ext>
            </a:extLst>
          </p:cNvPr>
          <p:cNvSpPr>
            <a:spLocks noGrp="1"/>
          </p:cNvSpPr>
          <p:nvPr>
            <p:ph type="body" sz="quarter" idx="19"/>
          </p:nvPr>
        </p:nvSpPr>
        <p:spPr/>
        <p:txBody>
          <a:bodyPr/>
          <a:lstStyle/>
          <a:p>
            <a:pPr algn="l"/>
            <a:r>
              <a:rPr lang="en-CH"/>
              <a:t>Does education tell us anything about current / future income?</a:t>
            </a:r>
          </a:p>
        </p:txBody>
      </p:sp>
      <p:sp>
        <p:nvSpPr>
          <p:cNvPr id="5" name="Text Placeholder 4">
            <a:extLst>
              <a:ext uri="{FF2B5EF4-FFF2-40B4-BE49-F238E27FC236}">
                <a16:creationId xmlns:a16="http://schemas.microsoft.com/office/drawing/2014/main" id="{4EDAD7C8-B50A-C37A-5BC7-8C84351C21FD}"/>
              </a:ext>
            </a:extLst>
          </p:cNvPr>
          <p:cNvSpPr>
            <a:spLocks noGrp="1"/>
          </p:cNvSpPr>
          <p:nvPr>
            <p:ph type="body" sz="quarter" idx="20"/>
          </p:nvPr>
        </p:nvSpPr>
        <p:spPr/>
        <p:txBody>
          <a:bodyPr/>
          <a:lstStyle/>
          <a:p>
            <a:pPr algn="l"/>
            <a:r>
              <a:rPr lang="en-CH"/>
              <a:t>Family</a:t>
            </a:r>
          </a:p>
        </p:txBody>
      </p:sp>
      <p:sp>
        <p:nvSpPr>
          <p:cNvPr id="6" name="Text Placeholder 5">
            <a:extLst>
              <a:ext uri="{FF2B5EF4-FFF2-40B4-BE49-F238E27FC236}">
                <a16:creationId xmlns:a16="http://schemas.microsoft.com/office/drawing/2014/main" id="{4B817A08-A7AE-388F-E06C-D109E09166AB}"/>
              </a:ext>
            </a:extLst>
          </p:cNvPr>
          <p:cNvSpPr>
            <a:spLocks noGrp="1"/>
          </p:cNvSpPr>
          <p:nvPr>
            <p:ph type="body" sz="quarter" idx="21"/>
          </p:nvPr>
        </p:nvSpPr>
        <p:spPr/>
        <p:txBody>
          <a:bodyPr/>
          <a:lstStyle/>
          <a:p>
            <a:pPr algn="l"/>
            <a:r>
              <a:rPr lang="en-CH"/>
              <a:t>Does the environment in which a person is growing up tell us something about current / future income?</a:t>
            </a:r>
          </a:p>
        </p:txBody>
      </p:sp>
      <p:sp>
        <p:nvSpPr>
          <p:cNvPr id="7" name="Text Placeholder 6">
            <a:extLst>
              <a:ext uri="{FF2B5EF4-FFF2-40B4-BE49-F238E27FC236}">
                <a16:creationId xmlns:a16="http://schemas.microsoft.com/office/drawing/2014/main" id="{3B3B5CB0-E116-4AA6-4F73-2C147B5FE931}"/>
              </a:ext>
            </a:extLst>
          </p:cNvPr>
          <p:cNvSpPr>
            <a:spLocks noGrp="1"/>
          </p:cNvSpPr>
          <p:nvPr>
            <p:ph type="body" sz="quarter" idx="22"/>
          </p:nvPr>
        </p:nvSpPr>
        <p:spPr/>
        <p:txBody>
          <a:bodyPr/>
          <a:lstStyle/>
          <a:p>
            <a:pPr algn="l"/>
            <a:r>
              <a:rPr lang="en-CH"/>
              <a:t>Religion</a:t>
            </a:r>
          </a:p>
        </p:txBody>
      </p:sp>
      <p:sp>
        <p:nvSpPr>
          <p:cNvPr id="8" name="Text Placeholder 7">
            <a:extLst>
              <a:ext uri="{FF2B5EF4-FFF2-40B4-BE49-F238E27FC236}">
                <a16:creationId xmlns:a16="http://schemas.microsoft.com/office/drawing/2014/main" id="{463FB758-4F4B-4AE1-B630-67B0FFD83AFD}"/>
              </a:ext>
            </a:extLst>
          </p:cNvPr>
          <p:cNvSpPr>
            <a:spLocks noGrp="1"/>
          </p:cNvSpPr>
          <p:nvPr>
            <p:ph type="body" sz="quarter" idx="23"/>
          </p:nvPr>
        </p:nvSpPr>
        <p:spPr/>
        <p:txBody>
          <a:bodyPr/>
          <a:lstStyle/>
          <a:p>
            <a:pPr algn="l"/>
            <a:r>
              <a:rPr lang="en-CH"/>
              <a:t>Is the prediction biased on the religion or culture one has. </a:t>
            </a:r>
          </a:p>
        </p:txBody>
      </p:sp>
      <p:sp>
        <p:nvSpPr>
          <p:cNvPr id="9" name="Text Placeholder 8">
            <a:extLst>
              <a:ext uri="{FF2B5EF4-FFF2-40B4-BE49-F238E27FC236}">
                <a16:creationId xmlns:a16="http://schemas.microsoft.com/office/drawing/2014/main" id="{57F485FD-4AC6-FA7F-30A4-DF42165DC2E1}"/>
              </a:ext>
            </a:extLst>
          </p:cNvPr>
          <p:cNvSpPr>
            <a:spLocks noGrp="1"/>
          </p:cNvSpPr>
          <p:nvPr>
            <p:ph type="body" sz="quarter" idx="24"/>
          </p:nvPr>
        </p:nvSpPr>
        <p:spPr/>
        <p:txBody>
          <a:bodyPr/>
          <a:lstStyle/>
          <a:p>
            <a:pPr algn="l"/>
            <a:r>
              <a:rPr lang="en-CH"/>
              <a:t>Influence</a:t>
            </a:r>
          </a:p>
        </p:txBody>
      </p:sp>
      <p:sp>
        <p:nvSpPr>
          <p:cNvPr id="10" name="Text Placeholder 9">
            <a:extLst>
              <a:ext uri="{FF2B5EF4-FFF2-40B4-BE49-F238E27FC236}">
                <a16:creationId xmlns:a16="http://schemas.microsoft.com/office/drawing/2014/main" id="{AACCBF39-4F3E-4F58-1D0D-9B9C711C7A65}"/>
              </a:ext>
            </a:extLst>
          </p:cNvPr>
          <p:cNvSpPr>
            <a:spLocks noGrp="1"/>
          </p:cNvSpPr>
          <p:nvPr>
            <p:ph type="body" sz="quarter" idx="25"/>
          </p:nvPr>
        </p:nvSpPr>
        <p:spPr/>
        <p:txBody>
          <a:bodyPr/>
          <a:lstStyle/>
          <a:p>
            <a:pPr algn="l"/>
            <a:r>
              <a:rPr lang="en-CH"/>
              <a:t>If measurable, how much influence do different kinds of attributes (features) have on the predictions?</a:t>
            </a:r>
          </a:p>
        </p:txBody>
      </p:sp>
      <p:sp>
        <p:nvSpPr>
          <p:cNvPr id="11" name="Text Placeholder 10">
            <a:extLst>
              <a:ext uri="{FF2B5EF4-FFF2-40B4-BE49-F238E27FC236}">
                <a16:creationId xmlns:a16="http://schemas.microsoft.com/office/drawing/2014/main" id="{DAC28E2B-A1A7-B823-2984-309581D58198}"/>
              </a:ext>
            </a:extLst>
          </p:cNvPr>
          <p:cNvSpPr>
            <a:spLocks noGrp="1"/>
          </p:cNvSpPr>
          <p:nvPr>
            <p:ph type="body" sz="quarter" idx="26"/>
          </p:nvPr>
        </p:nvSpPr>
        <p:spPr/>
        <p:txBody>
          <a:bodyPr/>
          <a:lstStyle/>
          <a:p>
            <a:pPr algn="l"/>
            <a:r>
              <a:rPr lang="en-CH"/>
              <a:t>Global</a:t>
            </a:r>
          </a:p>
        </p:txBody>
      </p:sp>
      <p:sp>
        <p:nvSpPr>
          <p:cNvPr id="12" name="Text Placeholder 11">
            <a:extLst>
              <a:ext uri="{FF2B5EF4-FFF2-40B4-BE49-F238E27FC236}">
                <a16:creationId xmlns:a16="http://schemas.microsoft.com/office/drawing/2014/main" id="{2FF7F057-2A23-68BB-F50B-3E57F69FB856}"/>
              </a:ext>
            </a:extLst>
          </p:cNvPr>
          <p:cNvSpPr>
            <a:spLocks noGrp="1"/>
          </p:cNvSpPr>
          <p:nvPr>
            <p:ph type="body" sz="quarter" idx="27"/>
          </p:nvPr>
        </p:nvSpPr>
        <p:spPr/>
        <p:txBody>
          <a:bodyPr/>
          <a:lstStyle/>
          <a:p>
            <a:pPr algn="l"/>
            <a:r>
              <a:rPr lang="en-CH"/>
              <a:t>Are there cross-country differences in mobility patterns?</a:t>
            </a:r>
          </a:p>
        </p:txBody>
      </p:sp>
      <p:sp>
        <p:nvSpPr>
          <p:cNvPr id="13" name="Text Placeholder 12">
            <a:extLst>
              <a:ext uri="{FF2B5EF4-FFF2-40B4-BE49-F238E27FC236}">
                <a16:creationId xmlns:a16="http://schemas.microsoft.com/office/drawing/2014/main" id="{DC5C6BBC-3B21-BA29-A9F8-6A605C000580}"/>
              </a:ext>
            </a:extLst>
          </p:cNvPr>
          <p:cNvSpPr>
            <a:spLocks noGrp="1"/>
          </p:cNvSpPr>
          <p:nvPr>
            <p:ph type="body" sz="quarter" idx="28"/>
          </p:nvPr>
        </p:nvSpPr>
        <p:spPr/>
        <p:txBody>
          <a:bodyPr/>
          <a:lstStyle/>
          <a:p>
            <a:pPr algn="l"/>
            <a:r>
              <a:rPr lang="en-CH"/>
              <a:t>General</a:t>
            </a:r>
          </a:p>
        </p:txBody>
      </p:sp>
      <p:sp>
        <p:nvSpPr>
          <p:cNvPr id="14" name="Text Placeholder 13">
            <a:extLst>
              <a:ext uri="{FF2B5EF4-FFF2-40B4-BE49-F238E27FC236}">
                <a16:creationId xmlns:a16="http://schemas.microsoft.com/office/drawing/2014/main" id="{CDDE1F3D-E697-EEA3-AD36-A2163D542CFF}"/>
              </a:ext>
            </a:extLst>
          </p:cNvPr>
          <p:cNvSpPr>
            <a:spLocks noGrp="1"/>
          </p:cNvSpPr>
          <p:nvPr>
            <p:ph type="body" sz="quarter" idx="29"/>
          </p:nvPr>
        </p:nvSpPr>
        <p:spPr/>
        <p:txBody>
          <a:bodyPr/>
          <a:lstStyle/>
          <a:p>
            <a:pPr algn="l"/>
            <a:r>
              <a:rPr lang="en-CH"/>
              <a:t>How to find these correlations?</a:t>
            </a:r>
          </a:p>
        </p:txBody>
      </p:sp>
    </p:spTree>
    <p:extLst>
      <p:ext uri="{BB962C8B-B14F-4D97-AF65-F5344CB8AC3E}">
        <p14:creationId xmlns:p14="http://schemas.microsoft.com/office/powerpoint/2010/main" val="2387006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436EA-66FB-6994-9216-B84ED64C5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DFEF88-892A-119A-9434-17FAF90403E6}"/>
              </a:ext>
            </a:extLst>
          </p:cNvPr>
          <p:cNvSpPr>
            <a:spLocks noGrp="1"/>
          </p:cNvSpPr>
          <p:nvPr>
            <p:ph type="title"/>
          </p:nvPr>
        </p:nvSpPr>
        <p:spPr/>
        <p:txBody>
          <a:bodyPr/>
          <a:lstStyle/>
          <a:p>
            <a:pPr algn="ctr"/>
            <a:r>
              <a:rPr lang="de-DE"/>
              <a:t>Feature Analysis</a:t>
            </a:r>
            <a:endParaRPr lang="en-CH"/>
          </a:p>
        </p:txBody>
      </p:sp>
      <p:pic>
        <p:nvPicPr>
          <p:cNvPr id="3" name="Grafik 2">
            <a:extLst>
              <a:ext uri="{FF2B5EF4-FFF2-40B4-BE49-F238E27FC236}">
                <a16:creationId xmlns:a16="http://schemas.microsoft.com/office/drawing/2014/main" id="{5A81A3CF-9637-177A-AD56-A90007499FD9}"/>
              </a:ext>
            </a:extLst>
          </p:cNvPr>
          <p:cNvPicPr>
            <a:picLocks noChangeAspect="1"/>
          </p:cNvPicPr>
          <p:nvPr/>
        </p:nvPicPr>
        <p:blipFill>
          <a:blip r:embed="rId2"/>
          <a:stretch>
            <a:fillRect/>
          </a:stretch>
        </p:blipFill>
        <p:spPr>
          <a:xfrm>
            <a:off x="-1" y="2582485"/>
            <a:ext cx="6419224" cy="3180405"/>
          </a:xfrm>
          <a:prstGeom prst="rect">
            <a:avLst/>
          </a:prstGeom>
        </p:spPr>
      </p:pic>
      <p:pic>
        <p:nvPicPr>
          <p:cNvPr id="7" name="Grafik 6">
            <a:extLst>
              <a:ext uri="{FF2B5EF4-FFF2-40B4-BE49-F238E27FC236}">
                <a16:creationId xmlns:a16="http://schemas.microsoft.com/office/drawing/2014/main" id="{C2A72887-0E06-F405-32C8-57CFEC9B479A}"/>
              </a:ext>
            </a:extLst>
          </p:cNvPr>
          <p:cNvPicPr>
            <a:picLocks noChangeAspect="1"/>
          </p:cNvPicPr>
          <p:nvPr/>
        </p:nvPicPr>
        <p:blipFill>
          <a:blip r:embed="rId3"/>
          <a:stretch>
            <a:fillRect/>
          </a:stretch>
        </p:blipFill>
        <p:spPr>
          <a:xfrm>
            <a:off x="6439318" y="2662851"/>
            <a:ext cx="5749507" cy="2856127"/>
          </a:xfrm>
          <a:prstGeom prst="rect">
            <a:avLst/>
          </a:prstGeom>
        </p:spPr>
      </p:pic>
    </p:spTree>
    <p:extLst>
      <p:ext uri="{BB962C8B-B14F-4D97-AF65-F5344CB8AC3E}">
        <p14:creationId xmlns:p14="http://schemas.microsoft.com/office/powerpoint/2010/main" val="142778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4CBF4-6B23-CC78-A88C-B09FDAEA29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0CED1-CB3A-1F94-305A-03D9CA90F490}"/>
              </a:ext>
            </a:extLst>
          </p:cNvPr>
          <p:cNvSpPr>
            <a:spLocks noGrp="1"/>
          </p:cNvSpPr>
          <p:nvPr>
            <p:ph type="title"/>
          </p:nvPr>
        </p:nvSpPr>
        <p:spPr/>
        <p:txBody>
          <a:bodyPr/>
          <a:lstStyle/>
          <a:p>
            <a:r>
              <a:rPr lang="en-CH"/>
              <a:t>Conclusion</a:t>
            </a:r>
          </a:p>
        </p:txBody>
      </p:sp>
      <p:sp>
        <p:nvSpPr>
          <p:cNvPr id="3" name="Text Placeholder 2">
            <a:extLst>
              <a:ext uri="{FF2B5EF4-FFF2-40B4-BE49-F238E27FC236}">
                <a16:creationId xmlns:a16="http://schemas.microsoft.com/office/drawing/2014/main" id="{9B85E3D1-BC7B-DDC8-8334-D9ABE5A695D2}"/>
              </a:ext>
            </a:extLst>
          </p:cNvPr>
          <p:cNvSpPr>
            <a:spLocks noGrp="1"/>
          </p:cNvSpPr>
          <p:nvPr>
            <p:ph type="body" sz="quarter" idx="11"/>
          </p:nvPr>
        </p:nvSpPr>
        <p:spPr/>
        <p:txBody>
          <a:bodyPr/>
          <a:lstStyle/>
          <a:p>
            <a:r>
              <a:rPr lang="en-CH"/>
              <a:t>Thoughts</a:t>
            </a:r>
          </a:p>
        </p:txBody>
      </p:sp>
      <p:sp>
        <p:nvSpPr>
          <p:cNvPr id="4" name="Text Placeholder 3">
            <a:extLst>
              <a:ext uri="{FF2B5EF4-FFF2-40B4-BE49-F238E27FC236}">
                <a16:creationId xmlns:a16="http://schemas.microsoft.com/office/drawing/2014/main" id="{48B7EC67-39F9-6703-4826-6407813C7ADA}"/>
              </a:ext>
            </a:extLst>
          </p:cNvPr>
          <p:cNvSpPr>
            <a:spLocks noGrp="1"/>
          </p:cNvSpPr>
          <p:nvPr>
            <p:ph type="body" sz="quarter" idx="17"/>
          </p:nvPr>
        </p:nvSpPr>
        <p:spPr>
          <a:xfrm>
            <a:off x="836612" y="2743200"/>
            <a:ext cx="5257800" cy="3962398"/>
          </a:xfrm>
        </p:spPr>
        <p:txBody>
          <a:bodyPr vert="horz" lIns="121899" tIns="60949" rIns="121899" bIns="60949" rtlCol="0" anchor="t">
            <a:noAutofit/>
          </a:bodyPr>
          <a:lstStyle/>
          <a:p>
            <a:pPr marL="285750" indent="-285750">
              <a:lnSpc>
                <a:spcPct val="150000"/>
              </a:lnSpc>
              <a:buChar char="•"/>
            </a:pPr>
            <a:r>
              <a:rPr lang="de-DE" b="1">
                <a:solidFill>
                  <a:srgbClr val="43546A"/>
                </a:solidFill>
              </a:rPr>
              <a:t>Education </a:t>
            </a:r>
            <a:r>
              <a:rPr lang="de-DE" b="1" err="1">
                <a:solidFill>
                  <a:srgbClr val="43546A"/>
                </a:solidFill>
              </a:rPr>
              <a:t>is</a:t>
            </a:r>
            <a:r>
              <a:rPr lang="de-DE" b="1">
                <a:solidFill>
                  <a:srgbClr val="43546A"/>
                </a:solidFill>
              </a:rPr>
              <a:t> </a:t>
            </a:r>
            <a:r>
              <a:rPr lang="de-DE" b="1" err="1">
                <a:solidFill>
                  <a:srgbClr val="43546A"/>
                </a:solidFill>
              </a:rPr>
              <a:t>one</a:t>
            </a:r>
            <a:r>
              <a:rPr lang="de-DE" b="1">
                <a:solidFill>
                  <a:srgbClr val="43546A"/>
                </a:solidFill>
              </a:rPr>
              <a:t> </a:t>
            </a:r>
            <a:r>
              <a:rPr lang="de-DE" b="1" err="1">
                <a:solidFill>
                  <a:srgbClr val="43546A"/>
                </a:solidFill>
              </a:rPr>
              <a:t>of</a:t>
            </a:r>
            <a:r>
              <a:rPr lang="de-DE" b="1">
                <a:solidFill>
                  <a:srgbClr val="43546A"/>
                </a:solidFill>
              </a:rPr>
              <a:t> </a:t>
            </a:r>
            <a:r>
              <a:rPr lang="de-DE" b="1" err="1">
                <a:solidFill>
                  <a:srgbClr val="43546A"/>
                </a:solidFill>
              </a:rPr>
              <a:t>the</a:t>
            </a:r>
            <a:r>
              <a:rPr lang="de-DE" b="1">
                <a:solidFill>
                  <a:srgbClr val="43546A"/>
                </a:solidFill>
              </a:rPr>
              <a:t> </a:t>
            </a:r>
            <a:r>
              <a:rPr lang="de-DE" b="1" err="1">
                <a:solidFill>
                  <a:srgbClr val="43546A"/>
                </a:solidFill>
              </a:rPr>
              <a:t>most</a:t>
            </a:r>
            <a:r>
              <a:rPr lang="de-DE" b="1">
                <a:solidFill>
                  <a:srgbClr val="43546A"/>
                </a:solidFill>
              </a:rPr>
              <a:t> </a:t>
            </a:r>
            <a:r>
              <a:rPr lang="de-DE" b="1" err="1">
                <a:solidFill>
                  <a:srgbClr val="43546A"/>
                </a:solidFill>
              </a:rPr>
              <a:t>important</a:t>
            </a:r>
            <a:r>
              <a:rPr lang="de-DE" b="1">
                <a:solidFill>
                  <a:srgbClr val="43546A"/>
                </a:solidFill>
              </a:rPr>
              <a:t> </a:t>
            </a:r>
            <a:r>
              <a:rPr lang="de-DE" b="1" err="1">
                <a:solidFill>
                  <a:srgbClr val="43546A"/>
                </a:solidFill>
              </a:rPr>
              <a:t>factors</a:t>
            </a:r>
            <a:r>
              <a:rPr lang="de-DE">
                <a:solidFill>
                  <a:srgbClr val="43546A"/>
                </a:solidFill>
              </a:rPr>
              <a:t> </a:t>
            </a:r>
            <a:br>
              <a:rPr lang="de-DE"/>
            </a:br>
            <a:r>
              <a:rPr lang="de-DE" err="1">
                <a:solidFill>
                  <a:srgbClr val="43546A"/>
                </a:solidFill>
              </a:rPr>
              <a:t>indicating</a:t>
            </a:r>
            <a:r>
              <a:rPr lang="de-DE">
                <a:solidFill>
                  <a:srgbClr val="43546A"/>
                </a:solidFill>
              </a:rPr>
              <a:t> strong </a:t>
            </a:r>
            <a:r>
              <a:rPr lang="de-DE" err="1">
                <a:solidFill>
                  <a:srgbClr val="43546A"/>
                </a:solidFill>
              </a:rPr>
              <a:t>correlation</a:t>
            </a:r>
            <a:r>
              <a:rPr lang="de-DE">
                <a:solidFill>
                  <a:srgbClr val="43546A"/>
                </a:solidFill>
              </a:rPr>
              <a:t> </a:t>
            </a:r>
            <a:r>
              <a:rPr lang="de-DE" err="1">
                <a:solidFill>
                  <a:srgbClr val="43546A"/>
                </a:solidFill>
              </a:rPr>
              <a:t>between</a:t>
            </a:r>
            <a:r>
              <a:rPr lang="de-DE">
                <a:solidFill>
                  <a:srgbClr val="43546A"/>
                </a:solidFill>
              </a:rPr>
              <a:t> </a:t>
            </a:r>
            <a:r>
              <a:rPr lang="de-DE" err="1">
                <a:solidFill>
                  <a:srgbClr val="43546A"/>
                </a:solidFill>
              </a:rPr>
              <a:t>education</a:t>
            </a:r>
            <a:r>
              <a:rPr lang="de-DE">
                <a:solidFill>
                  <a:srgbClr val="43546A"/>
                </a:solidFill>
              </a:rPr>
              <a:t> and </a:t>
            </a:r>
            <a:r>
              <a:rPr lang="de-DE" err="1">
                <a:solidFill>
                  <a:srgbClr val="43546A"/>
                </a:solidFill>
              </a:rPr>
              <a:t>income</a:t>
            </a:r>
            <a:endParaRPr lang="de-DE">
              <a:solidFill>
                <a:srgbClr val="43546A"/>
              </a:solidFill>
            </a:endParaRPr>
          </a:p>
          <a:p>
            <a:pPr marL="285750" indent="-285750">
              <a:lnSpc>
                <a:spcPct val="150000"/>
              </a:lnSpc>
              <a:buChar char="•"/>
            </a:pPr>
            <a:r>
              <a:rPr lang="de-DE" b="1"/>
              <a:t>Higher Education </a:t>
            </a:r>
            <a:r>
              <a:rPr lang="de-DE" b="1" err="1"/>
              <a:t>leads</a:t>
            </a:r>
            <a:r>
              <a:rPr lang="de-DE" b="1"/>
              <a:t> </a:t>
            </a:r>
            <a:r>
              <a:rPr lang="de-DE" b="1" err="1"/>
              <a:t>to</a:t>
            </a:r>
            <a:r>
              <a:rPr lang="de-DE" b="1"/>
              <a:t> </a:t>
            </a:r>
            <a:r>
              <a:rPr lang="de-DE" b="1" err="1"/>
              <a:t>higher</a:t>
            </a:r>
            <a:r>
              <a:rPr lang="de-DE" b="1"/>
              <a:t> </a:t>
            </a:r>
            <a:r>
              <a:rPr lang="de-DE" b="1" err="1"/>
              <a:t>income</a:t>
            </a:r>
            <a:endParaRPr lang="de-DE" b="1"/>
          </a:p>
          <a:p>
            <a:pPr marL="285750" indent="-285750">
              <a:lnSpc>
                <a:spcPct val="150000"/>
              </a:lnSpc>
              <a:buChar char="•"/>
            </a:pPr>
            <a:r>
              <a:rPr lang="de-DE" b="1" err="1"/>
              <a:t>Neural</a:t>
            </a:r>
            <a:r>
              <a:rPr lang="de-DE" b="1"/>
              <a:t> network </a:t>
            </a:r>
            <a:r>
              <a:rPr lang="de-DE" b="1" err="1"/>
              <a:t>can</a:t>
            </a:r>
            <a:r>
              <a:rPr lang="de-DE" b="1"/>
              <a:t> </a:t>
            </a:r>
            <a:r>
              <a:rPr lang="de-DE" b="1" err="1"/>
              <a:t>make</a:t>
            </a:r>
            <a:r>
              <a:rPr lang="de-DE" b="1"/>
              <a:t> </a:t>
            </a:r>
            <a:r>
              <a:rPr lang="de-DE" b="1" err="1"/>
              <a:t>moderately</a:t>
            </a:r>
            <a:r>
              <a:rPr lang="de-DE" b="1"/>
              <a:t> </a:t>
            </a:r>
            <a:r>
              <a:rPr lang="de-DE" b="1" err="1"/>
              <a:t>good</a:t>
            </a:r>
            <a:r>
              <a:rPr lang="de-DE" b="1"/>
              <a:t> </a:t>
            </a:r>
            <a:r>
              <a:rPr lang="de-DE" b="1" err="1"/>
              <a:t>predictions</a:t>
            </a:r>
            <a:r>
              <a:rPr lang="de-DE" b="1"/>
              <a:t> </a:t>
            </a:r>
            <a:r>
              <a:rPr lang="de-DE" b="1" err="1"/>
              <a:t>for</a:t>
            </a:r>
            <a:r>
              <a:rPr lang="de-DE" b="1"/>
              <a:t> </a:t>
            </a:r>
            <a:r>
              <a:rPr lang="de-DE" b="1" err="1"/>
              <a:t>income</a:t>
            </a:r>
            <a:r>
              <a:rPr lang="de-DE" b="1"/>
              <a:t> </a:t>
            </a:r>
            <a:r>
              <a:rPr lang="de-DE" b="1" err="1"/>
              <a:t>within</a:t>
            </a:r>
            <a:r>
              <a:rPr lang="de-DE" b="1"/>
              <a:t> a </a:t>
            </a:r>
            <a:r>
              <a:rPr lang="de-DE" b="1" err="1"/>
              <a:t>certain</a:t>
            </a:r>
            <a:r>
              <a:rPr lang="de-DE" b="1"/>
              <a:t> </a:t>
            </a:r>
            <a:r>
              <a:rPr lang="de-DE" b="1" err="1"/>
              <a:t>income</a:t>
            </a:r>
            <a:r>
              <a:rPr lang="de-DE" b="1"/>
              <a:t> </a:t>
            </a:r>
            <a:r>
              <a:rPr lang="de-DE" b="1" err="1"/>
              <a:t>range</a:t>
            </a:r>
            <a:r>
              <a:rPr lang="de-DE" b="1"/>
              <a:t> </a:t>
            </a:r>
            <a:r>
              <a:rPr lang="de-DE"/>
              <a:t>(&lt;100k)</a:t>
            </a:r>
            <a:endParaRPr lang="de-DE" err="1"/>
          </a:p>
          <a:p>
            <a:pPr marL="285750" indent="-285750">
              <a:lnSpc>
                <a:spcPct val="150000"/>
              </a:lnSpc>
              <a:buFont typeface="Arial" panose="020B0604020202020204" pitchFamily="34" charset="0"/>
              <a:buChar char="•"/>
            </a:pPr>
            <a:r>
              <a:rPr lang="de-DE" b="1"/>
              <a:t>Model </a:t>
            </a:r>
            <a:r>
              <a:rPr lang="de-DE" b="1" err="1"/>
              <a:t>struggles</a:t>
            </a:r>
            <a:r>
              <a:rPr lang="de-DE" b="1"/>
              <a:t> </a:t>
            </a:r>
            <a:r>
              <a:rPr lang="de-DE" b="1" err="1"/>
              <a:t>to</a:t>
            </a:r>
            <a:r>
              <a:rPr lang="de-DE" b="1"/>
              <a:t> </a:t>
            </a:r>
            <a:r>
              <a:rPr lang="de-DE" b="1" err="1"/>
              <a:t>predict</a:t>
            </a:r>
            <a:r>
              <a:rPr lang="de-DE" b="1"/>
              <a:t> </a:t>
            </a:r>
            <a:r>
              <a:rPr lang="de-DE" b="1" err="1"/>
              <a:t>incomes</a:t>
            </a:r>
            <a:r>
              <a:rPr lang="de-DE" b="1"/>
              <a:t> </a:t>
            </a:r>
            <a:r>
              <a:rPr lang="de-DE" b="1" err="1"/>
              <a:t>higher</a:t>
            </a:r>
            <a:r>
              <a:rPr lang="de-DE" b="1"/>
              <a:t> </a:t>
            </a:r>
            <a:r>
              <a:rPr lang="de-DE" b="1" err="1"/>
              <a:t>than</a:t>
            </a:r>
            <a:r>
              <a:rPr lang="de-DE" b="1"/>
              <a:t> 100k </a:t>
            </a:r>
            <a:r>
              <a:rPr lang="de-DE"/>
              <a:t>(</a:t>
            </a:r>
            <a:r>
              <a:rPr lang="de-DE" err="1"/>
              <a:t>indicating</a:t>
            </a:r>
            <a:r>
              <a:rPr lang="de-DE"/>
              <a:t> </a:t>
            </a:r>
            <a:r>
              <a:rPr lang="de-DE" err="1"/>
              <a:t>that</a:t>
            </a:r>
            <a:r>
              <a:rPr lang="de-DE"/>
              <a:t> </a:t>
            </a:r>
            <a:r>
              <a:rPr lang="de-DE" err="1"/>
              <a:t>specific</a:t>
            </a:r>
            <a:r>
              <a:rPr lang="de-DE"/>
              <a:t> </a:t>
            </a:r>
            <a:r>
              <a:rPr lang="de-DE" err="1"/>
              <a:t>features</a:t>
            </a:r>
            <a:r>
              <a:rPr lang="de-DE"/>
              <a:t> </a:t>
            </a:r>
            <a:r>
              <a:rPr lang="de-DE" err="1"/>
              <a:t>or</a:t>
            </a:r>
            <a:r>
              <a:rPr lang="de-DE"/>
              <a:t> </a:t>
            </a:r>
            <a:r>
              <a:rPr lang="de-DE" err="1"/>
              <a:t>factors</a:t>
            </a:r>
            <a:r>
              <a:rPr lang="de-DE"/>
              <a:t> </a:t>
            </a:r>
            <a:r>
              <a:rPr lang="de-DE" err="1"/>
              <a:t>may</a:t>
            </a:r>
            <a:r>
              <a:rPr lang="de-DE"/>
              <a:t> </a:t>
            </a:r>
            <a:r>
              <a:rPr lang="de-DE" err="1"/>
              <a:t>be</a:t>
            </a:r>
            <a:r>
              <a:rPr lang="de-DE"/>
              <a:t> </a:t>
            </a:r>
            <a:r>
              <a:rPr lang="de-DE" err="1"/>
              <a:t>responsible</a:t>
            </a:r>
            <a:r>
              <a:rPr lang="de-DE"/>
              <a:t> </a:t>
            </a:r>
            <a:r>
              <a:rPr lang="de-DE" err="1"/>
              <a:t>for</a:t>
            </a:r>
            <a:r>
              <a:rPr lang="de-DE"/>
              <a:t> </a:t>
            </a:r>
            <a:r>
              <a:rPr lang="de-DE" err="1"/>
              <a:t>higher</a:t>
            </a:r>
            <a:r>
              <a:rPr lang="de-DE"/>
              <a:t> </a:t>
            </a:r>
            <a:r>
              <a:rPr lang="de-DE" err="1"/>
              <a:t>income</a:t>
            </a:r>
            <a:r>
              <a:rPr lang="de-DE"/>
              <a:t> </a:t>
            </a:r>
            <a:r>
              <a:rPr lang="de-DE" err="1"/>
              <a:t>levels</a:t>
            </a:r>
            <a:r>
              <a:rPr lang="de-DE"/>
              <a:t>)</a:t>
            </a:r>
          </a:p>
          <a:p>
            <a:pPr marL="285750" indent="-285750">
              <a:lnSpc>
                <a:spcPct val="150000"/>
              </a:lnSpc>
              <a:buFont typeface="Arial" panose="020B0604020202020204" pitchFamily="34" charset="0"/>
              <a:buChar char="•"/>
            </a:pPr>
            <a:endParaRPr lang="de-DE"/>
          </a:p>
        </p:txBody>
      </p:sp>
      <p:sp>
        <p:nvSpPr>
          <p:cNvPr id="5" name="Text Placeholder 4">
            <a:extLst>
              <a:ext uri="{FF2B5EF4-FFF2-40B4-BE49-F238E27FC236}">
                <a16:creationId xmlns:a16="http://schemas.microsoft.com/office/drawing/2014/main" id="{B8DC6C92-031C-670F-0432-02E2EC49A9BE}"/>
              </a:ext>
            </a:extLst>
          </p:cNvPr>
          <p:cNvSpPr>
            <a:spLocks noGrp="1"/>
          </p:cNvSpPr>
          <p:nvPr>
            <p:ph type="body" sz="quarter" idx="18"/>
          </p:nvPr>
        </p:nvSpPr>
        <p:spPr>
          <a:xfrm>
            <a:off x="6094412" y="2097972"/>
            <a:ext cx="3963772" cy="626195"/>
          </a:xfrm>
        </p:spPr>
        <p:txBody>
          <a:bodyPr/>
          <a:lstStyle/>
          <a:p>
            <a:r>
              <a:rPr lang="en-CH"/>
              <a:t>Improvements</a:t>
            </a:r>
          </a:p>
        </p:txBody>
      </p:sp>
      <p:sp>
        <p:nvSpPr>
          <p:cNvPr id="6" name="Text Placeholder 5">
            <a:extLst>
              <a:ext uri="{FF2B5EF4-FFF2-40B4-BE49-F238E27FC236}">
                <a16:creationId xmlns:a16="http://schemas.microsoft.com/office/drawing/2014/main" id="{A9307AC7-46BA-E279-C0F2-E66EAE1F2D3E}"/>
              </a:ext>
            </a:extLst>
          </p:cNvPr>
          <p:cNvSpPr>
            <a:spLocks noGrp="1"/>
          </p:cNvSpPr>
          <p:nvPr>
            <p:ph type="body" sz="quarter" idx="19"/>
          </p:nvPr>
        </p:nvSpPr>
        <p:spPr>
          <a:xfrm>
            <a:off x="6095783" y="2743200"/>
            <a:ext cx="5256429" cy="3962398"/>
          </a:xfrm>
        </p:spPr>
        <p:txBody>
          <a:bodyPr vert="horz" lIns="121899" tIns="60949" rIns="121899" bIns="60949" rtlCol="0" anchor="t">
            <a:noAutofit/>
          </a:bodyPr>
          <a:lstStyle/>
          <a:p>
            <a:pPr marL="285750" indent="-285750">
              <a:lnSpc>
                <a:spcPct val="150000"/>
              </a:lnSpc>
              <a:buFont typeface="Arial" panose="020B0604020202020204" pitchFamily="34" charset="0"/>
              <a:buChar char="•"/>
            </a:pPr>
            <a:r>
              <a:rPr lang="de-DE" b="1" err="1"/>
              <a:t>Utilize</a:t>
            </a:r>
            <a:r>
              <a:rPr lang="de-DE" b="1"/>
              <a:t> </a:t>
            </a:r>
            <a:r>
              <a:rPr lang="de-DE" b="1" err="1"/>
              <a:t>more</a:t>
            </a:r>
            <a:r>
              <a:rPr lang="de-DE" b="1"/>
              <a:t> </a:t>
            </a:r>
            <a:r>
              <a:rPr lang="de-DE" b="1" err="1"/>
              <a:t>features</a:t>
            </a:r>
            <a:r>
              <a:rPr lang="de-DE" b="1"/>
              <a:t> </a:t>
            </a:r>
            <a:r>
              <a:rPr lang="de-DE"/>
              <a:t>(Feature </a:t>
            </a:r>
            <a:r>
              <a:rPr lang="de-DE" err="1"/>
              <a:t>gap</a:t>
            </a:r>
            <a:r>
              <a:rPr lang="de-DE"/>
              <a:t> </a:t>
            </a:r>
            <a:r>
              <a:rPr lang="de-DE" err="1"/>
              <a:t>mitigation</a:t>
            </a:r>
            <a:r>
              <a:rPr lang="de-DE"/>
              <a:t>)  </a:t>
            </a:r>
          </a:p>
          <a:p>
            <a:pPr marL="285750" indent="-285750">
              <a:lnSpc>
                <a:spcPct val="150000"/>
              </a:lnSpc>
              <a:buFont typeface="Arial" panose="020B0604020202020204" pitchFamily="34" charset="0"/>
              <a:buChar char="•"/>
            </a:pPr>
            <a:r>
              <a:rPr lang="en-CH" b="1"/>
              <a:t>Data sparsity --&gt; more Data necessary</a:t>
            </a:r>
          </a:p>
          <a:p>
            <a:pPr marL="285750" indent="-285750">
              <a:lnSpc>
                <a:spcPct val="150000"/>
              </a:lnSpc>
              <a:buFont typeface="Arial" panose="020B0604020202020204" pitchFamily="34" charset="0"/>
              <a:buChar char="•"/>
            </a:pPr>
            <a:r>
              <a:rPr lang="en-CH" b="1"/>
              <a:t>Feature engineering </a:t>
            </a:r>
            <a:r>
              <a:rPr lang="en-CH"/>
              <a:t>(Engineer features which target hidden </a:t>
            </a:r>
            <a:r>
              <a:rPr lang="en-CH" err="1"/>
              <a:t>determinats</a:t>
            </a:r>
            <a:r>
              <a:rPr lang="en-CH"/>
              <a:t> of high incomes)</a:t>
            </a:r>
          </a:p>
        </p:txBody>
      </p:sp>
    </p:spTree>
    <p:extLst>
      <p:ext uri="{BB962C8B-B14F-4D97-AF65-F5344CB8AC3E}">
        <p14:creationId xmlns:p14="http://schemas.microsoft.com/office/powerpoint/2010/main" val="2076149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D204-A0E9-0E20-8907-C204C70E07A5}"/>
              </a:ext>
            </a:extLst>
          </p:cNvPr>
          <p:cNvSpPr>
            <a:spLocks noGrp="1"/>
          </p:cNvSpPr>
          <p:nvPr>
            <p:ph type="title"/>
          </p:nvPr>
        </p:nvSpPr>
        <p:spPr/>
        <p:txBody>
          <a:bodyPr/>
          <a:lstStyle/>
          <a:p>
            <a:r>
              <a:rPr lang="en-CH"/>
              <a:t>India - Dataset IHDS</a:t>
            </a:r>
          </a:p>
        </p:txBody>
      </p:sp>
      <p:sp>
        <p:nvSpPr>
          <p:cNvPr id="3" name="Text Placeholder 2">
            <a:extLst>
              <a:ext uri="{FF2B5EF4-FFF2-40B4-BE49-F238E27FC236}">
                <a16:creationId xmlns:a16="http://schemas.microsoft.com/office/drawing/2014/main" id="{088BE62F-2232-2B28-48F2-93D7C62E9B0B}"/>
              </a:ext>
            </a:extLst>
          </p:cNvPr>
          <p:cNvSpPr>
            <a:spLocks noGrp="1"/>
          </p:cNvSpPr>
          <p:nvPr>
            <p:ph type="body" sz="quarter" idx="11"/>
          </p:nvPr>
        </p:nvSpPr>
        <p:spPr/>
        <p:txBody>
          <a:bodyPr/>
          <a:lstStyle/>
          <a:p>
            <a:r>
              <a:rPr lang="en-CH"/>
              <a:t>Characteristics</a:t>
            </a:r>
          </a:p>
        </p:txBody>
      </p:sp>
      <p:sp>
        <p:nvSpPr>
          <p:cNvPr id="4" name="Text Placeholder 3">
            <a:extLst>
              <a:ext uri="{FF2B5EF4-FFF2-40B4-BE49-F238E27FC236}">
                <a16:creationId xmlns:a16="http://schemas.microsoft.com/office/drawing/2014/main" id="{E9F7C196-416D-0A1F-CA23-7CD219539288}"/>
              </a:ext>
            </a:extLst>
          </p:cNvPr>
          <p:cNvSpPr>
            <a:spLocks noGrp="1"/>
          </p:cNvSpPr>
          <p:nvPr>
            <p:ph type="body" sz="quarter" idx="17"/>
          </p:nvPr>
        </p:nvSpPr>
        <p:spPr/>
        <p:txBody>
          <a:bodyPr/>
          <a:lstStyle/>
          <a:p>
            <a:pPr marL="285750" indent="-285750">
              <a:lnSpc>
                <a:spcPct val="150000"/>
              </a:lnSpc>
              <a:buFont typeface="Arial" panose="020B0604020202020204" pitchFamily="34" charset="0"/>
              <a:buChar char="•"/>
            </a:pPr>
            <a:r>
              <a:rPr lang="en-CH"/>
              <a:t>India Human Development Survey</a:t>
            </a:r>
          </a:p>
          <a:p>
            <a:pPr marL="285750" indent="-285750">
              <a:lnSpc>
                <a:spcPct val="150000"/>
              </a:lnSpc>
              <a:buFont typeface="Arial" panose="020B0604020202020204" pitchFamily="34" charset="0"/>
              <a:buChar char="•"/>
            </a:pPr>
            <a:r>
              <a:rPr lang="en-CH" b="1"/>
              <a:t>Size</a:t>
            </a:r>
            <a:r>
              <a:rPr lang="en-CH"/>
              <a:t>: 41’554 housesholds</a:t>
            </a:r>
          </a:p>
          <a:p>
            <a:pPr marL="285750" indent="-285750">
              <a:lnSpc>
                <a:spcPct val="150000"/>
              </a:lnSpc>
              <a:buFont typeface="Arial" panose="020B0604020202020204" pitchFamily="34" charset="0"/>
              <a:buChar char="•"/>
            </a:pPr>
            <a:r>
              <a:rPr lang="en-CH" b="1"/>
              <a:t>Variaty</a:t>
            </a:r>
            <a:r>
              <a:rPr lang="en-CH"/>
              <a:t>: 937 variables</a:t>
            </a:r>
          </a:p>
          <a:p>
            <a:pPr marL="285750" indent="-285750">
              <a:lnSpc>
                <a:spcPct val="150000"/>
              </a:lnSpc>
              <a:buFont typeface="Arial" panose="020B0604020202020204" pitchFamily="34" charset="0"/>
              <a:buChar char="•"/>
            </a:pPr>
            <a:r>
              <a:rPr lang="en-CH" b="1"/>
              <a:t>Timespan</a:t>
            </a:r>
            <a:r>
              <a:rPr lang="en-CH"/>
              <a:t>:</a:t>
            </a:r>
          </a:p>
          <a:p>
            <a:pPr marL="952394" lvl="1" indent="-342900">
              <a:lnSpc>
                <a:spcPct val="150000"/>
              </a:lnSpc>
              <a:buFont typeface="+mj-lt"/>
              <a:buAutoNum type="arabicPeriod"/>
            </a:pPr>
            <a:r>
              <a:rPr lang="en-CH" sz="1400">
                <a:latin typeface="+mn-lt"/>
              </a:rPr>
              <a:t>IHDS1</a:t>
            </a:r>
            <a:r>
              <a:rPr lang="en-CH" sz="1400" b="0">
                <a:latin typeface="+mn-lt"/>
              </a:rPr>
              <a:t>: 2004-2005</a:t>
            </a:r>
          </a:p>
          <a:p>
            <a:pPr marL="952394" lvl="1" indent="-342900">
              <a:lnSpc>
                <a:spcPct val="150000"/>
              </a:lnSpc>
              <a:buFont typeface="+mj-lt"/>
              <a:buAutoNum type="arabicPeriod"/>
            </a:pPr>
            <a:r>
              <a:rPr lang="en-CH" sz="1400" b="0">
                <a:latin typeface="+mn-lt"/>
              </a:rPr>
              <a:t>IHDS2: 2011-2012</a:t>
            </a:r>
          </a:p>
          <a:p>
            <a:pPr marL="952394" lvl="1" indent="-342900">
              <a:lnSpc>
                <a:spcPct val="150000"/>
              </a:lnSpc>
              <a:buFont typeface="+mj-lt"/>
              <a:buAutoNum type="arabicPeriod"/>
            </a:pPr>
            <a:r>
              <a:rPr lang="en-CH" sz="1400" b="0">
                <a:latin typeface="+mn-lt"/>
              </a:rPr>
              <a:t>IHDS3: ?</a:t>
            </a:r>
          </a:p>
          <a:p>
            <a:pPr marL="342900" indent="-342900">
              <a:buFont typeface="Arial" panose="020B0604020202020204" pitchFamily="34" charset="0"/>
              <a:buChar char="•"/>
            </a:pPr>
            <a:endParaRPr lang="en-CH" b="0">
              <a:latin typeface="+mn-lt"/>
            </a:endParaRPr>
          </a:p>
          <a:p>
            <a:pPr marL="285750" indent="-285750">
              <a:buFont typeface="Arial" panose="020B0604020202020204" pitchFamily="34" charset="0"/>
              <a:buChar char="•"/>
            </a:pPr>
            <a:endParaRPr lang="en-CH"/>
          </a:p>
        </p:txBody>
      </p:sp>
      <p:sp>
        <p:nvSpPr>
          <p:cNvPr id="5" name="Text Placeholder 4">
            <a:extLst>
              <a:ext uri="{FF2B5EF4-FFF2-40B4-BE49-F238E27FC236}">
                <a16:creationId xmlns:a16="http://schemas.microsoft.com/office/drawing/2014/main" id="{503555F6-0312-26E4-1C0E-5420D5B41DD1}"/>
              </a:ext>
            </a:extLst>
          </p:cNvPr>
          <p:cNvSpPr>
            <a:spLocks noGrp="1"/>
          </p:cNvSpPr>
          <p:nvPr>
            <p:ph type="body" sz="quarter" idx="18"/>
          </p:nvPr>
        </p:nvSpPr>
        <p:spPr/>
        <p:txBody>
          <a:bodyPr/>
          <a:lstStyle/>
          <a:p>
            <a:r>
              <a:rPr lang="en-CH"/>
              <a:t>Preprocessing</a:t>
            </a:r>
          </a:p>
        </p:txBody>
      </p:sp>
      <p:sp>
        <p:nvSpPr>
          <p:cNvPr id="6" name="Text Placeholder 5">
            <a:extLst>
              <a:ext uri="{FF2B5EF4-FFF2-40B4-BE49-F238E27FC236}">
                <a16:creationId xmlns:a16="http://schemas.microsoft.com/office/drawing/2014/main" id="{F0E22D85-E734-6A95-F15B-9FA0DC1292DB}"/>
              </a:ext>
            </a:extLst>
          </p:cNvPr>
          <p:cNvSpPr>
            <a:spLocks noGrp="1"/>
          </p:cNvSpPr>
          <p:nvPr>
            <p:ph type="body" sz="quarter" idx="19"/>
          </p:nvPr>
        </p:nvSpPr>
        <p:spPr/>
        <p:txBody>
          <a:bodyPr/>
          <a:lstStyle/>
          <a:p>
            <a:pPr marL="285750" indent="-285750">
              <a:lnSpc>
                <a:spcPct val="150000"/>
              </a:lnSpc>
              <a:buFont typeface="Arial" panose="020B0604020202020204" pitchFamily="34" charset="0"/>
              <a:buChar char="•"/>
            </a:pPr>
            <a:r>
              <a:rPr lang="en-CH" b="1"/>
              <a:t>Pick</a:t>
            </a:r>
            <a:r>
              <a:rPr lang="en-CH"/>
              <a:t> the interesting features</a:t>
            </a:r>
          </a:p>
          <a:p>
            <a:pPr marL="285750" indent="-285750">
              <a:lnSpc>
                <a:spcPct val="150000"/>
              </a:lnSpc>
              <a:buFont typeface="Arial" panose="020B0604020202020204" pitchFamily="34" charset="0"/>
              <a:buChar char="•"/>
            </a:pPr>
            <a:r>
              <a:rPr lang="en-CH" b="1"/>
              <a:t>Cleaning</a:t>
            </a:r>
            <a:r>
              <a:rPr lang="en-CH"/>
              <a:t> the data in terms of</a:t>
            </a:r>
          </a:p>
          <a:p>
            <a:pPr marL="1066694" lvl="1" indent="-457200">
              <a:lnSpc>
                <a:spcPct val="150000"/>
              </a:lnSpc>
              <a:buFont typeface="+mj-lt"/>
              <a:buAutoNum type="arabicPeriod"/>
            </a:pPr>
            <a:r>
              <a:rPr lang="en-CH" sz="1400" b="0">
                <a:latin typeface="+mn-lt"/>
              </a:rPr>
              <a:t>Positive Income </a:t>
            </a:r>
          </a:p>
          <a:p>
            <a:pPr marL="1066694" lvl="1" indent="-457200">
              <a:lnSpc>
                <a:spcPct val="150000"/>
              </a:lnSpc>
              <a:buFont typeface="+mj-lt"/>
              <a:buAutoNum type="arabicPeriod"/>
            </a:pPr>
            <a:r>
              <a:rPr lang="en-CH" sz="1400" b="0">
                <a:latin typeface="+mn-lt"/>
              </a:rPr>
              <a:t>Missing values: ‘’ or ‘ ‘</a:t>
            </a:r>
          </a:p>
          <a:p>
            <a:pPr marL="1066694" lvl="1" indent="-457200">
              <a:lnSpc>
                <a:spcPct val="150000"/>
              </a:lnSpc>
              <a:buFont typeface="+mj-lt"/>
              <a:buAutoNum type="arabicPeriod"/>
            </a:pPr>
            <a:r>
              <a:rPr lang="en-CH" sz="1400" b="0">
                <a:latin typeface="+mn-lt"/>
              </a:rPr>
              <a:t>Numeric Data Type</a:t>
            </a:r>
          </a:p>
          <a:p>
            <a:pPr marL="285750" indent="-285750">
              <a:lnSpc>
                <a:spcPct val="150000"/>
              </a:lnSpc>
              <a:buFont typeface="Arial" panose="020B0604020202020204" pitchFamily="34" charset="0"/>
              <a:buChar char="•"/>
            </a:pPr>
            <a:r>
              <a:rPr lang="en-CH" b="1">
                <a:latin typeface="+mn-lt"/>
              </a:rPr>
              <a:t>Convert</a:t>
            </a:r>
            <a:r>
              <a:rPr lang="en-CH" b="0">
                <a:latin typeface="+mn-lt"/>
              </a:rPr>
              <a:t> to Tensors and Dictionaries</a:t>
            </a:r>
          </a:p>
          <a:p>
            <a:pPr marL="1066694" lvl="1" indent="-457200">
              <a:lnSpc>
                <a:spcPct val="150000"/>
              </a:lnSpc>
              <a:buFont typeface="+mj-lt"/>
              <a:buAutoNum type="arabicPeriod"/>
            </a:pPr>
            <a:endParaRPr lang="en-CH" sz="1400" b="0">
              <a:latin typeface="+mn-lt"/>
            </a:endParaRPr>
          </a:p>
          <a:p>
            <a:pPr marL="1066694" lvl="1" indent="-457200">
              <a:lnSpc>
                <a:spcPct val="150000"/>
              </a:lnSpc>
              <a:buFont typeface="+mj-lt"/>
              <a:buAutoNum type="arabicPeriod"/>
            </a:pPr>
            <a:endParaRPr lang="en-CH" sz="1400" b="0">
              <a:latin typeface="+mn-lt"/>
            </a:endParaRPr>
          </a:p>
        </p:txBody>
      </p:sp>
    </p:spTree>
    <p:extLst>
      <p:ext uri="{BB962C8B-B14F-4D97-AF65-F5344CB8AC3E}">
        <p14:creationId xmlns:p14="http://schemas.microsoft.com/office/powerpoint/2010/main" val="4240079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7238-7A5D-1ECD-F1E3-02A55CA2BD1D}"/>
              </a:ext>
            </a:extLst>
          </p:cNvPr>
          <p:cNvSpPr>
            <a:spLocks noGrp="1"/>
          </p:cNvSpPr>
          <p:nvPr>
            <p:ph type="title"/>
          </p:nvPr>
        </p:nvSpPr>
        <p:spPr/>
        <p:txBody>
          <a:bodyPr/>
          <a:lstStyle/>
          <a:p>
            <a:r>
              <a:rPr lang="en-CH"/>
              <a:t>Features</a:t>
            </a:r>
          </a:p>
        </p:txBody>
      </p:sp>
      <p:sp>
        <p:nvSpPr>
          <p:cNvPr id="13" name="Text Placeholder 3">
            <a:extLst>
              <a:ext uri="{FF2B5EF4-FFF2-40B4-BE49-F238E27FC236}">
                <a16:creationId xmlns:a16="http://schemas.microsoft.com/office/drawing/2014/main" id="{50DE4F6F-1152-FD29-9E4B-473EA2CFF250}"/>
              </a:ext>
            </a:extLst>
          </p:cNvPr>
          <p:cNvSpPr txBox="1">
            <a:spLocks/>
          </p:cNvSpPr>
          <p:nvPr/>
        </p:nvSpPr>
        <p:spPr>
          <a:xfrm>
            <a:off x="959961" y="1965728"/>
            <a:ext cx="5561171" cy="4609242"/>
          </a:xfrm>
          <a:prstGeom prst="rect">
            <a:avLst/>
          </a:prstGeom>
        </p:spPr>
        <p:txBody>
          <a:bodyPr vert="horz" lIns="121899" tIns="60949" rIns="121899" bIns="60949" rtlCol="0">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CH" b="1"/>
              <a:t>Location</a:t>
            </a:r>
            <a:endParaRPr lang="en-CH"/>
          </a:p>
          <a:p>
            <a:pPr marL="285750" indent="-285750">
              <a:buFont typeface="Arial" pitchFamily="34" charset="0"/>
              <a:buChar char="•"/>
            </a:pPr>
            <a:r>
              <a:rPr lang="en-GB"/>
              <a:t>S</a:t>
            </a:r>
            <a:r>
              <a:rPr lang="en-CH"/>
              <a:t>tateid, Distid, Distname</a:t>
            </a:r>
          </a:p>
          <a:p>
            <a:endParaRPr lang="en-CH" b="1"/>
          </a:p>
          <a:p>
            <a:r>
              <a:rPr lang="en-CH" b="1"/>
              <a:t>Education</a:t>
            </a:r>
          </a:p>
          <a:p>
            <a:pPr marL="285750" indent="-285750">
              <a:buFont typeface="Arial" pitchFamily="34" charset="0"/>
              <a:buChar char="•"/>
            </a:pPr>
            <a:r>
              <a:rPr lang="en-CH"/>
              <a:t>Highest male / female education</a:t>
            </a:r>
          </a:p>
          <a:p>
            <a:pPr marL="285750" indent="-285750">
              <a:buFont typeface="Arial" pitchFamily="34" charset="0"/>
              <a:buChar char="•"/>
            </a:pPr>
            <a:r>
              <a:rPr lang="en-CH"/>
              <a:t>At least one literate adult</a:t>
            </a:r>
          </a:p>
          <a:p>
            <a:pPr marL="285750" indent="-285750">
              <a:buFont typeface="Arial" pitchFamily="34" charset="0"/>
              <a:buChar char="•"/>
            </a:pPr>
            <a:endParaRPr lang="en-CH"/>
          </a:p>
          <a:p>
            <a:r>
              <a:rPr lang="en-CH" b="1"/>
              <a:t>Family</a:t>
            </a:r>
          </a:p>
          <a:p>
            <a:pPr marL="285750" indent="-285750">
              <a:buFont typeface="Arial" pitchFamily="34" charset="0"/>
              <a:buChar char="•"/>
            </a:pPr>
            <a:r>
              <a:rPr lang="en-CH"/>
              <a:t>Number of children in HH</a:t>
            </a:r>
          </a:p>
          <a:p>
            <a:pPr marL="285750" indent="-285750">
              <a:buFont typeface="Arial" pitchFamily="34" charset="0"/>
              <a:buChar char="•"/>
            </a:pPr>
            <a:r>
              <a:rPr lang="en-CH"/>
              <a:t>Number of persons in HH</a:t>
            </a:r>
          </a:p>
          <a:p>
            <a:pPr marL="285750" indent="-285750">
              <a:buFont typeface="Arial" pitchFamily="34" charset="0"/>
              <a:buChar char="•"/>
            </a:pPr>
            <a:endParaRPr lang="en-CH"/>
          </a:p>
          <a:p>
            <a:r>
              <a:rPr lang="en-CH" b="1"/>
              <a:t>Geographic</a:t>
            </a:r>
          </a:p>
          <a:p>
            <a:pPr marL="285750" indent="-285750">
              <a:buFont typeface="Arial" pitchFamily="34" charset="0"/>
              <a:buChar char="•"/>
            </a:pPr>
            <a:r>
              <a:rPr lang="en-CH"/>
              <a:t>Urban</a:t>
            </a:r>
          </a:p>
          <a:p>
            <a:pPr marL="285750" indent="-285750">
              <a:buFont typeface="Arial" pitchFamily="34" charset="0"/>
              <a:buChar char="•"/>
            </a:pPr>
            <a:r>
              <a:rPr lang="en-CH"/>
              <a:t>Metro</a:t>
            </a:r>
          </a:p>
          <a:p>
            <a:pPr marL="285750" indent="-285750">
              <a:buFont typeface="Arial" pitchFamily="34" charset="0"/>
              <a:buChar char="•"/>
            </a:pPr>
            <a:endParaRPr lang="en-CH"/>
          </a:p>
          <a:p>
            <a:r>
              <a:rPr lang="en-CH" b="1"/>
              <a:t>Religion and Caste</a:t>
            </a:r>
          </a:p>
          <a:p>
            <a:pPr marL="285750" indent="-285750">
              <a:buFont typeface="Arial" pitchFamily="34" charset="0"/>
              <a:buChar char="•"/>
            </a:pPr>
            <a:r>
              <a:rPr lang="en-CH"/>
              <a:t>Brahmins, …, Dalits</a:t>
            </a:r>
          </a:p>
          <a:p>
            <a:pPr marL="285750" indent="-285750">
              <a:buFont typeface="Arial" pitchFamily="34" charset="0"/>
              <a:buChar char="•"/>
            </a:pPr>
            <a:r>
              <a:rPr lang="en-CH"/>
              <a:t>Muslims, Sikhs, Jains, Christians</a:t>
            </a:r>
          </a:p>
          <a:p>
            <a:pPr marL="285750" indent="-285750">
              <a:buFont typeface="Arial" pitchFamily="34" charset="0"/>
              <a:buChar char="•"/>
            </a:pPr>
            <a:endParaRPr lang="en-CH"/>
          </a:p>
          <a:p>
            <a:r>
              <a:rPr lang="en-CH" b="1"/>
              <a:t>Household assests</a:t>
            </a:r>
          </a:p>
          <a:p>
            <a:pPr marL="285750" indent="-285750">
              <a:buFont typeface="Arial" pitchFamily="34" charset="0"/>
              <a:buChar char="•"/>
            </a:pPr>
            <a:r>
              <a:rPr lang="en-GB"/>
              <a:t>C</a:t>
            </a:r>
            <a:r>
              <a:rPr lang="en-CH"/>
              <a:t>omputer, Car, HHassets</a:t>
            </a:r>
          </a:p>
        </p:txBody>
      </p:sp>
    </p:spTree>
    <p:extLst>
      <p:ext uri="{BB962C8B-B14F-4D97-AF65-F5344CB8AC3E}">
        <p14:creationId xmlns:p14="http://schemas.microsoft.com/office/powerpoint/2010/main" val="845256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43924-70E7-C734-E5E6-F060D8A712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B093E-6E24-D3D4-A975-23F8AB8911E7}"/>
              </a:ext>
            </a:extLst>
          </p:cNvPr>
          <p:cNvSpPr>
            <a:spLocks noGrp="1"/>
          </p:cNvSpPr>
          <p:nvPr>
            <p:ph type="title"/>
          </p:nvPr>
        </p:nvSpPr>
        <p:spPr/>
        <p:txBody>
          <a:bodyPr/>
          <a:lstStyle/>
          <a:p>
            <a:r>
              <a:rPr lang="en-CH"/>
              <a:t>Features</a:t>
            </a:r>
          </a:p>
        </p:txBody>
      </p:sp>
      <p:sp>
        <p:nvSpPr>
          <p:cNvPr id="4" name="Text Placeholder 3">
            <a:extLst>
              <a:ext uri="{FF2B5EF4-FFF2-40B4-BE49-F238E27FC236}">
                <a16:creationId xmlns:a16="http://schemas.microsoft.com/office/drawing/2014/main" id="{709B1079-0E0F-84A8-D392-6065ED8AC23A}"/>
              </a:ext>
            </a:extLst>
          </p:cNvPr>
          <p:cNvSpPr>
            <a:spLocks noGrp="1"/>
          </p:cNvSpPr>
          <p:nvPr>
            <p:ph type="body" sz="quarter" idx="17"/>
          </p:nvPr>
        </p:nvSpPr>
        <p:spPr>
          <a:xfrm>
            <a:off x="533241" y="1939602"/>
            <a:ext cx="5561171" cy="4609242"/>
          </a:xfrm>
        </p:spPr>
        <p:txBody>
          <a:bodyPr/>
          <a:lstStyle/>
          <a:p>
            <a:r>
              <a:rPr lang="en-CH" b="1"/>
              <a:t>Location</a:t>
            </a:r>
            <a:endParaRPr lang="en-CH"/>
          </a:p>
          <a:p>
            <a:pPr marL="285750" indent="-285750">
              <a:buFont typeface="Arial" panose="020B0604020202020204" pitchFamily="34" charset="0"/>
              <a:buChar char="•"/>
            </a:pPr>
            <a:r>
              <a:rPr lang="en-GB"/>
              <a:t>S</a:t>
            </a:r>
            <a:r>
              <a:rPr lang="en-CH"/>
              <a:t>tateid, Distid, Distname</a:t>
            </a:r>
          </a:p>
          <a:p>
            <a:endParaRPr lang="en-CH" b="1"/>
          </a:p>
          <a:p>
            <a:r>
              <a:rPr lang="en-CH" b="1"/>
              <a:t>Education</a:t>
            </a:r>
          </a:p>
          <a:p>
            <a:pPr marL="285750" indent="-285750">
              <a:buFont typeface="Arial" panose="020B0604020202020204" pitchFamily="34" charset="0"/>
              <a:buChar char="•"/>
            </a:pPr>
            <a:r>
              <a:rPr lang="en-CH"/>
              <a:t>Highest male / female education</a:t>
            </a:r>
          </a:p>
          <a:p>
            <a:pPr marL="285750" indent="-285750">
              <a:buFont typeface="Arial" panose="020B0604020202020204" pitchFamily="34" charset="0"/>
              <a:buChar char="•"/>
            </a:pPr>
            <a:r>
              <a:rPr lang="en-CH"/>
              <a:t>At least one literate adult</a:t>
            </a:r>
          </a:p>
          <a:p>
            <a:pPr marL="285750" indent="-285750">
              <a:buFont typeface="Arial" panose="020B0604020202020204" pitchFamily="34" charset="0"/>
              <a:buChar char="•"/>
            </a:pPr>
            <a:endParaRPr lang="en-CH"/>
          </a:p>
          <a:p>
            <a:r>
              <a:rPr lang="en-CH" b="1"/>
              <a:t>Family</a:t>
            </a:r>
          </a:p>
          <a:p>
            <a:pPr marL="285750" indent="-285750">
              <a:buFont typeface="Arial" panose="020B0604020202020204" pitchFamily="34" charset="0"/>
              <a:buChar char="•"/>
            </a:pPr>
            <a:r>
              <a:rPr lang="en-CH"/>
              <a:t>Number of children in HH</a:t>
            </a:r>
          </a:p>
          <a:p>
            <a:pPr marL="285750" indent="-285750">
              <a:buFont typeface="Arial" panose="020B0604020202020204" pitchFamily="34" charset="0"/>
              <a:buChar char="•"/>
            </a:pPr>
            <a:r>
              <a:rPr lang="en-CH"/>
              <a:t>Number of persons in HH</a:t>
            </a:r>
          </a:p>
          <a:p>
            <a:pPr marL="285750" indent="-285750">
              <a:buFont typeface="Arial" panose="020B0604020202020204" pitchFamily="34" charset="0"/>
              <a:buChar char="•"/>
            </a:pPr>
            <a:endParaRPr lang="en-CH"/>
          </a:p>
          <a:p>
            <a:r>
              <a:rPr lang="en-CH" b="1"/>
              <a:t>Geographic</a:t>
            </a:r>
          </a:p>
          <a:p>
            <a:pPr marL="285750" indent="-285750">
              <a:buFont typeface="Arial" panose="020B0604020202020204" pitchFamily="34" charset="0"/>
              <a:buChar char="•"/>
            </a:pPr>
            <a:r>
              <a:rPr lang="en-CH"/>
              <a:t>Urban</a:t>
            </a:r>
          </a:p>
          <a:p>
            <a:pPr marL="285750" indent="-285750">
              <a:buFont typeface="Arial" panose="020B0604020202020204" pitchFamily="34" charset="0"/>
              <a:buChar char="•"/>
            </a:pPr>
            <a:r>
              <a:rPr lang="en-CH"/>
              <a:t>Metro</a:t>
            </a:r>
          </a:p>
          <a:p>
            <a:pPr marL="285750" indent="-285750">
              <a:buFont typeface="Arial" panose="020B0604020202020204" pitchFamily="34" charset="0"/>
              <a:buChar char="•"/>
            </a:pPr>
            <a:endParaRPr lang="en-CH"/>
          </a:p>
          <a:p>
            <a:r>
              <a:rPr lang="en-CH" b="1"/>
              <a:t>Religion and Caste</a:t>
            </a:r>
          </a:p>
          <a:p>
            <a:pPr marL="285750" indent="-285750">
              <a:buFont typeface="Arial" panose="020B0604020202020204" pitchFamily="34" charset="0"/>
              <a:buChar char="•"/>
            </a:pPr>
            <a:r>
              <a:rPr lang="en-CH"/>
              <a:t>Brahmins, …, Dalits</a:t>
            </a:r>
          </a:p>
          <a:p>
            <a:pPr marL="285750" indent="-285750">
              <a:buFont typeface="Arial" panose="020B0604020202020204" pitchFamily="34" charset="0"/>
              <a:buChar char="•"/>
            </a:pPr>
            <a:r>
              <a:rPr lang="en-CH"/>
              <a:t>Muslims, Sikhs, Jains, Christians</a:t>
            </a:r>
          </a:p>
          <a:p>
            <a:pPr marL="285750" indent="-285750">
              <a:buFont typeface="Arial" panose="020B0604020202020204" pitchFamily="34" charset="0"/>
              <a:buChar char="•"/>
            </a:pPr>
            <a:endParaRPr lang="en-CH"/>
          </a:p>
          <a:p>
            <a:r>
              <a:rPr lang="en-CH" b="1"/>
              <a:t>Household assests</a:t>
            </a:r>
          </a:p>
          <a:p>
            <a:pPr marL="285750" indent="-285750">
              <a:buFont typeface="Arial" panose="020B0604020202020204" pitchFamily="34" charset="0"/>
              <a:buChar char="•"/>
            </a:pPr>
            <a:r>
              <a:rPr lang="en-GB"/>
              <a:t>C</a:t>
            </a:r>
            <a:r>
              <a:rPr lang="en-CH"/>
              <a:t>omputer, Car, </a:t>
            </a:r>
            <a:r>
              <a:rPr lang="en-CH" b="1">
                <a:solidFill>
                  <a:schemeClr val="accent5"/>
                </a:solidFill>
              </a:rPr>
              <a:t>HHassets</a:t>
            </a:r>
          </a:p>
        </p:txBody>
      </p:sp>
      <p:pic>
        <p:nvPicPr>
          <p:cNvPr id="7" name="Picture 6" descr="A graph with blue and orange bars&#10;&#10;AI-generated content may be incorrect.">
            <a:extLst>
              <a:ext uri="{FF2B5EF4-FFF2-40B4-BE49-F238E27FC236}">
                <a16:creationId xmlns:a16="http://schemas.microsoft.com/office/drawing/2014/main" id="{191792B9-ED1B-C31B-1132-5886773859E8}"/>
              </a:ext>
            </a:extLst>
          </p:cNvPr>
          <p:cNvPicPr>
            <a:picLocks noChangeAspect="1"/>
          </p:cNvPicPr>
          <p:nvPr/>
        </p:nvPicPr>
        <p:blipFill>
          <a:blip r:embed="rId3"/>
          <a:stretch>
            <a:fillRect/>
          </a:stretch>
        </p:blipFill>
        <p:spPr>
          <a:xfrm>
            <a:off x="3883184" y="1912503"/>
            <a:ext cx="7772400" cy="4663440"/>
          </a:xfrm>
          <a:prstGeom prst="rect">
            <a:avLst/>
          </a:prstGeom>
        </p:spPr>
      </p:pic>
    </p:spTree>
    <p:extLst>
      <p:ext uri="{BB962C8B-B14F-4D97-AF65-F5344CB8AC3E}">
        <p14:creationId xmlns:p14="http://schemas.microsoft.com/office/powerpoint/2010/main" val="28989486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1F31-F71B-99FD-7B43-974A6087F99F}"/>
              </a:ext>
            </a:extLst>
          </p:cNvPr>
          <p:cNvSpPr>
            <a:spLocks noGrp="1"/>
          </p:cNvSpPr>
          <p:nvPr>
            <p:ph type="title"/>
          </p:nvPr>
        </p:nvSpPr>
        <p:spPr/>
        <p:txBody>
          <a:bodyPr/>
          <a:lstStyle/>
          <a:p>
            <a:r>
              <a:rPr lang="en-CH"/>
              <a:t>Regression</a:t>
            </a:r>
          </a:p>
        </p:txBody>
      </p:sp>
      <p:sp>
        <p:nvSpPr>
          <p:cNvPr id="3" name="Text Placeholder 2">
            <a:extLst>
              <a:ext uri="{FF2B5EF4-FFF2-40B4-BE49-F238E27FC236}">
                <a16:creationId xmlns:a16="http://schemas.microsoft.com/office/drawing/2014/main" id="{A1AAB4ED-98BC-C44A-F25A-DCB3C8B882FE}"/>
              </a:ext>
            </a:extLst>
          </p:cNvPr>
          <p:cNvSpPr>
            <a:spLocks noGrp="1"/>
          </p:cNvSpPr>
          <p:nvPr>
            <p:ph type="body" sz="quarter" idx="11"/>
          </p:nvPr>
        </p:nvSpPr>
        <p:spPr/>
        <p:txBody>
          <a:bodyPr/>
          <a:lstStyle/>
          <a:p>
            <a:endParaRPr lang="en-CH"/>
          </a:p>
        </p:txBody>
      </p:sp>
      <p:sp>
        <p:nvSpPr>
          <p:cNvPr id="4" name="Text Placeholder 3">
            <a:extLst>
              <a:ext uri="{FF2B5EF4-FFF2-40B4-BE49-F238E27FC236}">
                <a16:creationId xmlns:a16="http://schemas.microsoft.com/office/drawing/2014/main" id="{C35959FC-D87E-397C-F367-8AE72886AD40}"/>
              </a:ext>
            </a:extLst>
          </p:cNvPr>
          <p:cNvSpPr>
            <a:spLocks noGrp="1"/>
          </p:cNvSpPr>
          <p:nvPr>
            <p:ph type="body" sz="quarter" idx="17"/>
          </p:nvPr>
        </p:nvSpPr>
        <p:spPr/>
        <p:txBody>
          <a:bodyPr/>
          <a:lstStyle/>
          <a:p>
            <a:endParaRPr lang="en-CH"/>
          </a:p>
        </p:txBody>
      </p:sp>
      <p:sp>
        <p:nvSpPr>
          <p:cNvPr id="5" name="Text Placeholder 4">
            <a:extLst>
              <a:ext uri="{FF2B5EF4-FFF2-40B4-BE49-F238E27FC236}">
                <a16:creationId xmlns:a16="http://schemas.microsoft.com/office/drawing/2014/main" id="{E5F1C13F-548B-47DF-EBF1-05807F19CB8F}"/>
              </a:ext>
            </a:extLst>
          </p:cNvPr>
          <p:cNvSpPr>
            <a:spLocks noGrp="1"/>
          </p:cNvSpPr>
          <p:nvPr>
            <p:ph type="body" sz="quarter" idx="18"/>
          </p:nvPr>
        </p:nvSpPr>
        <p:spPr/>
        <p:txBody>
          <a:bodyPr/>
          <a:lstStyle/>
          <a:p>
            <a:endParaRPr lang="en-CH"/>
          </a:p>
        </p:txBody>
      </p:sp>
      <p:sp>
        <p:nvSpPr>
          <p:cNvPr id="6" name="Text Placeholder 5">
            <a:extLst>
              <a:ext uri="{FF2B5EF4-FFF2-40B4-BE49-F238E27FC236}">
                <a16:creationId xmlns:a16="http://schemas.microsoft.com/office/drawing/2014/main" id="{00212525-845B-F08F-0826-79983A8DCC7B}"/>
              </a:ext>
            </a:extLst>
          </p:cNvPr>
          <p:cNvSpPr>
            <a:spLocks noGrp="1"/>
          </p:cNvSpPr>
          <p:nvPr>
            <p:ph type="body" sz="quarter" idx="19"/>
          </p:nvPr>
        </p:nvSpPr>
        <p:spPr/>
        <p:txBody>
          <a:bodyPr/>
          <a:lstStyle/>
          <a:p>
            <a:endParaRPr lang="en-CH"/>
          </a:p>
        </p:txBody>
      </p:sp>
      <p:pic>
        <p:nvPicPr>
          <p:cNvPr id="8" name="Picture 7" descr="A graph with a bar graph&#10;&#10;AI-generated content may be incorrect.">
            <a:extLst>
              <a:ext uri="{FF2B5EF4-FFF2-40B4-BE49-F238E27FC236}">
                <a16:creationId xmlns:a16="http://schemas.microsoft.com/office/drawing/2014/main" id="{8EB93816-6B3B-9FC3-1286-92A9DBAF80A3}"/>
              </a:ext>
            </a:extLst>
          </p:cNvPr>
          <p:cNvPicPr>
            <a:picLocks noChangeAspect="1"/>
          </p:cNvPicPr>
          <p:nvPr/>
        </p:nvPicPr>
        <p:blipFill>
          <a:blip r:embed="rId2"/>
          <a:stretch>
            <a:fillRect/>
          </a:stretch>
        </p:blipFill>
        <p:spPr>
          <a:xfrm>
            <a:off x="2506186" y="2097972"/>
            <a:ext cx="7176452" cy="4305871"/>
          </a:xfrm>
          <a:prstGeom prst="rect">
            <a:avLst/>
          </a:prstGeom>
        </p:spPr>
      </p:pic>
    </p:spTree>
    <p:extLst>
      <p:ext uri="{BB962C8B-B14F-4D97-AF65-F5344CB8AC3E}">
        <p14:creationId xmlns:p14="http://schemas.microsoft.com/office/powerpoint/2010/main" val="4148031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CC8F5-90C3-B360-CCB0-6D91F23BE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C5664-50DD-EC84-D984-BBB612D53619}"/>
              </a:ext>
            </a:extLst>
          </p:cNvPr>
          <p:cNvSpPr>
            <a:spLocks noGrp="1"/>
          </p:cNvSpPr>
          <p:nvPr>
            <p:ph type="title"/>
          </p:nvPr>
        </p:nvSpPr>
        <p:spPr/>
        <p:txBody>
          <a:bodyPr/>
          <a:lstStyle/>
          <a:p>
            <a:r>
              <a:rPr lang="en-CH"/>
              <a:t>Regression</a:t>
            </a:r>
          </a:p>
        </p:txBody>
      </p:sp>
      <p:sp>
        <p:nvSpPr>
          <p:cNvPr id="3" name="Text Placeholder 2">
            <a:extLst>
              <a:ext uri="{FF2B5EF4-FFF2-40B4-BE49-F238E27FC236}">
                <a16:creationId xmlns:a16="http://schemas.microsoft.com/office/drawing/2014/main" id="{68BA0258-BB52-0457-D184-ECA07FD5F7B5}"/>
              </a:ext>
            </a:extLst>
          </p:cNvPr>
          <p:cNvSpPr>
            <a:spLocks noGrp="1"/>
          </p:cNvSpPr>
          <p:nvPr>
            <p:ph type="body" sz="quarter" idx="11"/>
          </p:nvPr>
        </p:nvSpPr>
        <p:spPr/>
        <p:txBody>
          <a:bodyPr/>
          <a:lstStyle/>
          <a:p>
            <a:endParaRPr lang="en-CH"/>
          </a:p>
        </p:txBody>
      </p:sp>
      <p:sp>
        <p:nvSpPr>
          <p:cNvPr id="4" name="Text Placeholder 3">
            <a:extLst>
              <a:ext uri="{FF2B5EF4-FFF2-40B4-BE49-F238E27FC236}">
                <a16:creationId xmlns:a16="http://schemas.microsoft.com/office/drawing/2014/main" id="{30ECBB42-4B86-4C21-D5BE-AD03E88B9D88}"/>
              </a:ext>
            </a:extLst>
          </p:cNvPr>
          <p:cNvSpPr>
            <a:spLocks noGrp="1"/>
          </p:cNvSpPr>
          <p:nvPr>
            <p:ph type="body" sz="quarter" idx="17"/>
          </p:nvPr>
        </p:nvSpPr>
        <p:spPr>
          <a:xfrm>
            <a:off x="416190" y="3953691"/>
            <a:ext cx="4062942" cy="2751907"/>
          </a:xfrm>
        </p:spPr>
        <p:txBody>
          <a:bodyPr/>
          <a:lstStyle/>
          <a:p>
            <a:pPr>
              <a:lnSpc>
                <a:spcPct val="150000"/>
              </a:lnSpc>
            </a:pPr>
            <a:r>
              <a:rPr lang="en-CH" sz="1600" b="1"/>
              <a:t>High </a:t>
            </a:r>
            <a:r>
              <a:rPr lang="en-CH" sz="1600"/>
              <a:t>coefficients</a:t>
            </a:r>
          </a:p>
          <a:p>
            <a:pPr>
              <a:lnSpc>
                <a:spcPct val="150000"/>
              </a:lnSpc>
            </a:pPr>
            <a:r>
              <a:rPr lang="en-CH" sz="1600" b="1"/>
              <a:t>Unreasonable </a:t>
            </a:r>
            <a:r>
              <a:rPr lang="en-CH" sz="1600"/>
              <a:t>coefficients</a:t>
            </a:r>
          </a:p>
        </p:txBody>
      </p:sp>
      <p:sp>
        <p:nvSpPr>
          <p:cNvPr id="5" name="Text Placeholder 4">
            <a:extLst>
              <a:ext uri="{FF2B5EF4-FFF2-40B4-BE49-F238E27FC236}">
                <a16:creationId xmlns:a16="http://schemas.microsoft.com/office/drawing/2014/main" id="{ACC1F0A3-4E7E-AD19-1417-6B1BD2022193}"/>
              </a:ext>
            </a:extLst>
          </p:cNvPr>
          <p:cNvSpPr>
            <a:spLocks noGrp="1"/>
          </p:cNvSpPr>
          <p:nvPr>
            <p:ph type="body" sz="quarter" idx="18"/>
          </p:nvPr>
        </p:nvSpPr>
        <p:spPr/>
        <p:txBody>
          <a:bodyPr/>
          <a:lstStyle/>
          <a:p>
            <a:endParaRPr lang="en-CH"/>
          </a:p>
        </p:txBody>
      </p:sp>
      <p:sp>
        <p:nvSpPr>
          <p:cNvPr id="6" name="Text Placeholder 5">
            <a:extLst>
              <a:ext uri="{FF2B5EF4-FFF2-40B4-BE49-F238E27FC236}">
                <a16:creationId xmlns:a16="http://schemas.microsoft.com/office/drawing/2014/main" id="{9A245A20-D94E-36D2-70EB-F4D2489C298A}"/>
              </a:ext>
            </a:extLst>
          </p:cNvPr>
          <p:cNvSpPr>
            <a:spLocks noGrp="1"/>
          </p:cNvSpPr>
          <p:nvPr>
            <p:ph type="body" sz="quarter" idx="19"/>
          </p:nvPr>
        </p:nvSpPr>
        <p:spPr/>
        <p:txBody>
          <a:bodyPr/>
          <a:lstStyle/>
          <a:p>
            <a:endParaRPr lang="en-CH"/>
          </a:p>
        </p:txBody>
      </p:sp>
      <p:pic>
        <p:nvPicPr>
          <p:cNvPr id="8" name="Picture 7" descr="A graph with a bar graph&#10;&#10;AI-generated content may be incorrect.">
            <a:extLst>
              <a:ext uri="{FF2B5EF4-FFF2-40B4-BE49-F238E27FC236}">
                <a16:creationId xmlns:a16="http://schemas.microsoft.com/office/drawing/2014/main" id="{39FCF1CE-8D01-B1BA-07A4-5A99E563470B}"/>
              </a:ext>
            </a:extLst>
          </p:cNvPr>
          <p:cNvPicPr>
            <a:picLocks noChangeAspect="1"/>
          </p:cNvPicPr>
          <p:nvPr/>
        </p:nvPicPr>
        <p:blipFill>
          <a:blip r:embed="rId3"/>
          <a:stretch>
            <a:fillRect/>
          </a:stretch>
        </p:blipFill>
        <p:spPr>
          <a:xfrm>
            <a:off x="4479132" y="2094929"/>
            <a:ext cx="7176452" cy="4305871"/>
          </a:xfrm>
          <a:prstGeom prst="rect">
            <a:avLst/>
          </a:prstGeom>
        </p:spPr>
      </p:pic>
      <p:graphicFrame>
        <p:nvGraphicFramePr>
          <p:cNvPr id="7" name="Table 6">
            <a:extLst>
              <a:ext uri="{FF2B5EF4-FFF2-40B4-BE49-F238E27FC236}">
                <a16:creationId xmlns:a16="http://schemas.microsoft.com/office/drawing/2014/main" id="{3C0740C3-B224-0C14-24B3-35ED0313BD26}"/>
              </a:ext>
            </a:extLst>
          </p:cNvPr>
          <p:cNvGraphicFramePr>
            <a:graphicFrameLocks noGrp="1"/>
          </p:cNvGraphicFramePr>
          <p:nvPr>
            <p:extLst>
              <p:ext uri="{D42A27DB-BD31-4B8C-83A1-F6EECF244321}">
                <p14:modId xmlns:p14="http://schemas.microsoft.com/office/powerpoint/2010/main" val="2460508026"/>
              </p:ext>
            </p:extLst>
          </p:nvPr>
        </p:nvGraphicFramePr>
        <p:xfrm>
          <a:off x="416190" y="2094929"/>
          <a:ext cx="4062942" cy="1569720"/>
        </p:xfrm>
        <a:graphic>
          <a:graphicData uri="http://schemas.openxmlformats.org/drawingml/2006/table">
            <a:tbl>
              <a:tblPr firstRow="1" bandRow="1">
                <a:tableStyleId>{08FB837D-C827-4EFA-A057-4D05807E0F7C}</a:tableStyleId>
              </a:tblPr>
              <a:tblGrid>
                <a:gridCol w="2031471">
                  <a:extLst>
                    <a:ext uri="{9D8B030D-6E8A-4147-A177-3AD203B41FA5}">
                      <a16:colId xmlns:a16="http://schemas.microsoft.com/office/drawing/2014/main" val="2956965028"/>
                    </a:ext>
                  </a:extLst>
                </a:gridCol>
                <a:gridCol w="2031471">
                  <a:extLst>
                    <a:ext uri="{9D8B030D-6E8A-4147-A177-3AD203B41FA5}">
                      <a16:colId xmlns:a16="http://schemas.microsoft.com/office/drawing/2014/main" val="2213166629"/>
                    </a:ext>
                  </a:extLst>
                </a:gridCol>
              </a:tblGrid>
              <a:tr h="0">
                <a:tc>
                  <a:txBody>
                    <a:bodyPr/>
                    <a:lstStyle/>
                    <a:p>
                      <a:r>
                        <a:rPr lang="en-CH"/>
                        <a:t>Metric</a:t>
                      </a:r>
                    </a:p>
                  </a:txBody>
                  <a:tcPr>
                    <a:lnL w="9525" cap="flat" cmpd="sng" algn="ctr">
                      <a:noFill/>
                      <a:prstDash val="soli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5"/>
                    </a:solidFill>
                  </a:tcPr>
                </a:tc>
                <a:tc>
                  <a:txBody>
                    <a:bodyPr/>
                    <a:lstStyle/>
                    <a:p>
                      <a:r>
                        <a:rPr lang="en-CH"/>
                        <a:t>Loss</a:t>
                      </a:r>
                    </a:p>
                  </a:txBody>
                  <a:tcP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107158919"/>
                  </a:ext>
                </a:extLst>
              </a:tr>
              <a:tr h="370840">
                <a:tc>
                  <a:txBody>
                    <a:bodyPr/>
                    <a:lstStyle/>
                    <a:p>
                      <a:r>
                        <a:rPr lang="en-CH" sz="1600"/>
                        <a:t>R2 Score</a:t>
                      </a:r>
                    </a:p>
                  </a:txBody>
                  <a:tcP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r>
                        <a:rPr lang="en-CH" sz="1600"/>
                        <a:t>0.206</a:t>
                      </a:r>
                    </a:p>
                  </a:txBody>
                  <a:tcP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5915889"/>
                  </a:ext>
                </a:extLst>
              </a:tr>
              <a:tr h="370840">
                <a:tc>
                  <a:txBody>
                    <a:bodyPr/>
                    <a:lstStyle/>
                    <a:p>
                      <a:r>
                        <a:rPr lang="en-CH" sz="1600"/>
                        <a:t>Skewness</a:t>
                      </a:r>
                    </a:p>
                  </a:txBody>
                  <a:tcP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r>
                        <a:rPr lang="en-CH" sz="1600"/>
                        <a:t>5.6</a:t>
                      </a:r>
                    </a:p>
                  </a:txBody>
                  <a:tcP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10013978"/>
                  </a:ext>
                </a:extLst>
              </a:tr>
              <a:tr h="370840">
                <a:tc>
                  <a:txBody>
                    <a:bodyPr/>
                    <a:lstStyle/>
                    <a:p>
                      <a:r>
                        <a:rPr lang="en-CH" sz="1600"/>
                        <a:t>Kurtosis</a:t>
                      </a:r>
                    </a:p>
                  </a:txBody>
                  <a:tcP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r>
                        <a:rPr lang="en-CH" sz="1600"/>
                        <a:t>61</a:t>
                      </a:r>
                    </a:p>
                  </a:txBody>
                  <a:tcP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79200039"/>
                  </a:ext>
                </a:extLst>
              </a:tr>
            </a:tbl>
          </a:graphicData>
        </a:graphic>
      </p:graphicFrame>
    </p:spTree>
    <p:extLst>
      <p:ext uri="{BB962C8B-B14F-4D97-AF65-F5344CB8AC3E}">
        <p14:creationId xmlns:p14="http://schemas.microsoft.com/office/powerpoint/2010/main" val="1657008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694A-B0B5-1B2E-9676-35E5AFDDD7F7}"/>
              </a:ext>
            </a:extLst>
          </p:cNvPr>
          <p:cNvSpPr>
            <a:spLocks noGrp="1"/>
          </p:cNvSpPr>
          <p:nvPr>
            <p:ph type="title"/>
          </p:nvPr>
        </p:nvSpPr>
        <p:spPr/>
        <p:txBody>
          <a:bodyPr/>
          <a:lstStyle/>
          <a:p>
            <a:r>
              <a:rPr lang="en-CH"/>
              <a:t>Predictions</a:t>
            </a:r>
          </a:p>
        </p:txBody>
      </p:sp>
      <p:pic>
        <p:nvPicPr>
          <p:cNvPr id="7" name="Picture 6" descr="A graph with a line and a line&#10;&#10;AI-generated content may be incorrect.">
            <a:extLst>
              <a:ext uri="{FF2B5EF4-FFF2-40B4-BE49-F238E27FC236}">
                <a16:creationId xmlns:a16="http://schemas.microsoft.com/office/drawing/2014/main" id="{794F4F23-DFF1-49B5-B223-7EEBC65AE3C4}"/>
              </a:ext>
            </a:extLst>
          </p:cNvPr>
          <p:cNvPicPr>
            <a:picLocks noChangeAspect="1"/>
          </p:cNvPicPr>
          <p:nvPr/>
        </p:nvPicPr>
        <p:blipFill>
          <a:blip r:embed="rId2"/>
          <a:stretch>
            <a:fillRect/>
          </a:stretch>
        </p:blipFill>
        <p:spPr>
          <a:xfrm>
            <a:off x="2208212" y="1760284"/>
            <a:ext cx="7772400" cy="4840813"/>
          </a:xfrm>
          <a:prstGeom prst="rect">
            <a:avLst/>
          </a:prstGeom>
        </p:spPr>
      </p:pic>
    </p:spTree>
    <p:extLst>
      <p:ext uri="{BB962C8B-B14F-4D97-AF65-F5344CB8AC3E}">
        <p14:creationId xmlns:p14="http://schemas.microsoft.com/office/powerpoint/2010/main" val="3685499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44EE-1515-43B7-FDBA-B874884D8E5D}"/>
              </a:ext>
            </a:extLst>
          </p:cNvPr>
          <p:cNvSpPr>
            <a:spLocks noGrp="1"/>
          </p:cNvSpPr>
          <p:nvPr>
            <p:ph type="title"/>
          </p:nvPr>
        </p:nvSpPr>
        <p:spPr/>
        <p:txBody>
          <a:bodyPr/>
          <a:lstStyle/>
          <a:p>
            <a:r>
              <a:rPr lang="en-CH"/>
              <a:t>Accuracy</a:t>
            </a:r>
          </a:p>
        </p:txBody>
      </p:sp>
      <p:pic>
        <p:nvPicPr>
          <p:cNvPr id="12" name="Picture 11" descr="A graph with red and blue lines&#10;&#10;AI-generated content may be incorrect.">
            <a:extLst>
              <a:ext uri="{FF2B5EF4-FFF2-40B4-BE49-F238E27FC236}">
                <a16:creationId xmlns:a16="http://schemas.microsoft.com/office/drawing/2014/main" id="{5AAB13A5-C1F2-5474-C2A7-2634E12FC36C}"/>
              </a:ext>
            </a:extLst>
          </p:cNvPr>
          <p:cNvPicPr>
            <a:picLocks noChangeAspect="1"/>
          </p:cNvPicPr>
          <p:nvPr/>
        </p:nvPicPr>
        <p:blipFill>
          <a:blip r:embed="rId3"/>
          <a:stretch>
            <a:fillRect/>
          </a:stretch>
        </p:blipFill>
        <p:spPr>
          <a:xfrm>
            <a:off x="2493962" y="1943100"/>
            <a:ext cx="7200900" cy="4457700"/>
          </a:xfrm>
          <a:prstGeom prst="rect">
            <a:avLst/>
          </a:prstGeom>
        </p:spPr>
      </p:pic>
    </p:spTree>
    <p:extLst>
      <p:ext uri="{BB962C8B-B14F-4D97-AF65-F5344CB8AC3E}">
        <p14:creationId xmlns:p14="http://schemas.microsoft.com/office/powerpoint/2010/main" val="226562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8161E-2E67-9824-C2B1-EEE555F73591}"/>
              </a:ext>
            </a:extLst>
          </p:cNvPr>
          <p:cNvSpPr>
            <a:spLocks noGrp="1"/>
          </p:cNvSpPr>
          <p:nvPr>
            <p:ph type="title"/>
          </p:nvPr>
        </p:nvSpPr>
        <p:spPr/>
        <p:txBody>
          <a:bodyPr/>
          <a:lstStyle/>
          <a:p>
            <a:r>
              <a:rPr lang="en-CH"/>
              <a:t>Accuracy (cont.)</a:t>
            </a:r>
          </a:p>
        </p:txBody>
      </p:sp>
      <p:graphicFrame>
        <p:nvGraphicFramePr>
          <p:cNvPr id="7" name="Table 6">
            <a:extLst>
              <a:ext uri="{FF2B5EF4-FFF2-40B4-BE49-F238E27FC236}">
                <a16:creationId xmlns:a16="http://schemas.microsoft.com/office/drawing/2014/main" id="{20473E22-B836-0BAB-8B6F-092BCF1FE73E}"/>
              </a:ext>
            </a:extLst>
          </p:cNvPr>
          <p:cNvGraphicFramePr>
            <a:graphicFrameLocks noGrp="1"/>
          </p:cNvGraphicFramePr>
          <p:nvPr>
            <p:extLst>
              <p:ext uri="{D42A27DB-BD31-4B8C-83A1-F6EECF244321}">
                <p14:modId xmlns:p14="http://schemas.microsoft.com/office/powerpoint/2010/main" val="2710998614"/>
              </p:ext>
            </p:extLst>
          </p:nvPr>
        </p:nvGraphicFramePr>
        <p:xfrm>
          <a:off x="2031470" y="3429000"/>
          <a:ext cx="8125884" cy="23114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031471">
                  <a:extLst>
                    <a:ext uri="{9D8B030D-6E8A-4147-A177-3AD203B41FA5}">
                      <a16:colId xmlns:a16="http://schemas.microsoft.com/office/drawing/2014/main" val="2956965028"/>
                    </a:ext>
                  </a:extLst>
                </a:gridCol>
                <a:gridCol w="2031471">
                  <a:extLst>
                    <a:ext uri="{9D8B030D-6E8A-4147-A177-3AD203B41FA5}">
                      <a16:colId xmlns:a16="http://schemas.microsoft.com/office/drawing/2014/main" val="2213166629"/>
                    </a:ext>
                  </a:extLst>
                </a:gridCol>
                <a:gridCol w="2031471">
                  <a:extLst>
                    <a:ext uri="{9D8B030D-6E8A-4147-A177-3AD203B41FA5}">
                      <a16:colId xmlns:a16="http://schemas.microsoft.com/office/drawing/2014/main" val="717184725"/>
                    </a:ext>
                  </a:extLst>
                </a:gridCol>
                <a:gridCol w="2031471">
                  <a:extLst>
                    <a:ext uri="{9D8B030D-6E8A-4147-A177-3AD203B41FA5}">
                      <a16:colId xmlns:a16="http://schemas.microsoft.com/office/drawing/2014/main" val="817583155"/>
                    </a:ext>
                  </a:extLst>
                </a:gridCol>
              </a:tblGrid>
              <a:tr h="0">
                <a:tc>
                  <a:txBody>
                    <a:bodyPr/>
                    <a:lstStyle/>
                    <a:p>
                      <a:r>
                        <a:rPr lang="en-CH" b="1">
                          <a:solidFill>
                            <a:schemeClr val="bg1"/>
                          </a:solidFill>
                        </a:rPr>
                        <a:t>Metric</a:t>
                      </a:r>
                    </a:p>
                  </a:txBody>
                  <a:tcPr>
                    <a:solidFill>
                      <a:schemeClr val="accent5"/>
                    </a:solidFill>
                  </a:tcPr>
                </a:tc>
                <a:tc>
                  <a:txBody>
                    <a:bodyPr/>
                    <a:lstStyle/>
                    <a:p>
                      <a:r>
                        <a:rPr lang="en-CH" b="1">
                          <a:solidFill>
                            <a:schemeClr val="bg1"/>
                          </a:solidFill>
                        </a:rPr>
                        <a:t>Loss</a:t>
                      </a:r>
                    </a:p>
                  </a:txBody>
                  <a:tcPr>
                    <a:solidFill>
                      <a:schemeClr val="accent5"/>
                    </a:solidFill>
                  </a:tcPr>
                </a:tc>
                <a:tc>
                  <a:txBody>
                    <a:bodyPr/>
                    <a:lstStyle/>
                    <a:p>
                      <a:r>
                        <a:rPr lang="en-CH" b="1">
                          <a:solidFill>
                            <a:schemeClr val="bg1"/>
                          </a:solidFill>
                        </a:rPr>
                        <a:t>Conversion</a:t>
                      </a:r>
                    </a:p>
                  </a:txBody>
                  <a:tcPr>
                    <a:solidFill>
                      <a:schemeClr val="accent5"/>
                    </a:solidFill>
                  </a:tcPr>
                </a:tc>
                <a:tc>
                  <a:txBody>
                    <a:bodyPr/>
                    <a:lstStyle/>
                    <a:p>
                      <a:r>
                        <a:rPr lang="en-CH" b="1">
                          <a:solidFill>
                            <a:schemeClr val="bg1"/>
                          </a:solidFill>
                        </a:rPr>
                        <a:t>Loss</a:t>
                      </a:r>
                    </a:p>
                  </a:txBody>
                  <a:tcPr>
                    <a:solidFill>
                      <a:schemeClr val="accent5"/>
                    </a:solidFill>
                  </a:tcPr>
                </a:tc>
                <a:extLst>
                  <a:ext uri="{0D108BD9-81ED-4DB2-BD59-A6C34878D82A}">
                    <a16:rowId xmlns:a16="http://schemas.microsoft.com/office/drawing/2014/main" val="1107158919"/>
                  </a:ext>
                </a:extLst>
              </a:tr>
              <a:tr h="370840">
                <a:tc>
                  <a:txBody>
                    <a:bodyPr/>
                    <a:lstStyle/>
                    <a:p>
                      <a:r>
                        <a:rPr lang="en-CH" sz="1600"/>
                        <a:t>L1 Loss </a:t>
                      </a:r>
                      <a:r>
                        <a:rPr lang="en-CH" sz="1600" b="1"/>
                        <a:t>MAE</a:t>
                      </a:r>
                    </a:p>
                  </a:txBody>
                  <a:tcPr>
                    <a:solidFill>
                      <a:schemeClr val="bg2"/>
                    </a:solidFill>
                  </a:tcPr>
                </a:tc>
                <a:tc>
                  <a:txBody>
                    <a:bodyPr/>
                    <a:lstStyle/>
                    <a:p>
                      <a:r>
                        <a:rPr lang="en-CH" sz="1600"/>
                        <a:t>29’397 Rupee</a:t>
                      </a:r>
                    </a:p>
                  </a:txBody>
                  <a:tcPr>
                    <a:solidFill>
                      <a:schemeClr val="bg2"/>
                    </a:solidFill>
                  </a:tcPr>
                </a:tc>
                <a:tc>
                  <a:txBody>
                    <a:bodyPr/>
                    <a:lstStyle/>
                    <a:p>
                      <a:r>
                        <a:rPr lang="en-CH" sz="1600"/>
                        <a:t>0,0098</a:t>
                      </a:r>
                    </a:p>
                  </a:txBody>
                  <a:tcPr>
                    <a:solidFill>
                      <a:schemeClr val="bg2"/>
                    </a:solidFill>
                  </a:tcPr>
                </a:tc>
                <a:tc>
                  <a:txBody>
                    <a:bodyPr/>
                    <a:lstStyle/>
                    <a:p>
                      <a:r>
                        <a:rPr lang="en-CH" sz="1600"/>
                        <a:t>287 CHF</a:t>
                      </a:r>
                    </a:p>
                  </a:txBody>
                  <a:tcPr>
                    <a:solidFill>
                      <a:schemeClr val="bg2"/>
                    </a:solidFill>
                  </a:tcPr>
                </a:tc>
                <a:extLst>
                  <a:ext uri="{0D108BD9-81ED-4DB2-BD59-A6C34878D82A}">
                    <a16:rowId xmlns:a16="http://schemas.microsoft.com/office/drawing/2014/main" val="205915889"/>
                  </a:ext>
                </a:extLst>
              </a:tr>
              <a:tr h="370840">
                <a:tc>
                  <a:txBody>
                    <a:bodyPr/>
                    <a:lstStyle/>
                    <a:p>
                      <a:pPr lvl="1"/>
                      <a:r>
                        <a:rPr lang="en-CH" sz="1600"/>
                        <a:t>1 – Lowest</a:t>
                      </a:r>
                    </a:p>
                  </a:txBody>
                  <a:tcPr>
                    <a:solidFill>
                      <a:schemeClr val="bg2"/>
                    </a:solidFill>
                  </a:tcPr>
                </a:tc>
                <a:tc>
                  <a:txBody>
                    <a:bodyPr/>
                    <a:lstStyle/>
                    <a:p>
                      <a:r>
                        <a:rPr lang="en-CH" sz="1600"/>
                        <a:t>22’659 Rupee</a:t>
                      </a:r>
                    </a:p>
                  </a:txBody>
                  <a:tcPr>
                    <a:solidFill>
                      <a:schemeClr val="bg2"/>
                    </a:solidFill>
                  </a:tcPr>
                </a:tc>
                <a:tc>
                  <a:txBody>
                    <a:bodyPr/>
                    <a:lstStyle/>
                    <a:p>
                      <a:r>
                        <a:rPr lang="en-CH" sz="1600"/>
                        <a:t>“</a:t>
                      </a:r>
                    </a:p>
                  </a:txBody>
                  <a:tcPr>
                    <a:solidFill>
                      <a:schemeClr val="bg2"/>
                    </a:solidFill>
                  </a:tcPr>
                </a:tc>
                <a:tc>
                  <a:txBody>
                    <a:bodyPr/>
                    <a:lstStyle/>
                    <a:p>
                      <a:r>
                        <a:rPr lang="en-CH" sz="1600"/>
                        <a:t>222 CHF</a:t>
                      </a:r>
                    </a:p>
                  </a:txBody>
                  <a:tcPr>
                    <a:solidFill>
                      <a:schemeClr val="bg2"/>
                    </a:solidFill>
                  </a:tcPr>
                </a:tc>
                <a:extLst>
                  <a:ext uri="{0D108BD9-81ED-4DB2-BD59-A6C34878D82A}">
                    <a16:rowId xmlns:a16="http://schemas.microsoft.com/office/drawing/2014/main" val="1673929604"/>
                  </a:ext>
                </a:extLst>
              </a:tr>
              <a:tr h="370840">
                <a:tc>
                  <a:txBody>
                    <a:bodyPr/>
                    <a:lstStyle/>
                    <a:p>
                      <a:pPr lvl="1"/>
                      <a:r>
                        <a:rPr lang="en-CH" sz="1600"/>
                        <a:t>2 – Low</a:t>
                      </a:r>
                    </a:p>
                  </a:txBody>
                  <a:tcPr>
                    <a:solidFill>
                      <a:schemeClr val="bg2"/>
                    </a:solidFill>
                  </a:tcPr>
                </a:tc>
                <a:tc>
                  <a:txBody>
                    <a:bodyPr/>
                    <a:lstStyle/>
                    <a:p>
                      <a:r>
                        <a:rPr lang="en-CH" sz="1600"/>
                        <a:t>15’028 Rupee</a:t>
                      </a:r>
                    </a:p>
                  </a:txBody>
                  <a:tcPr>
                    <a:solidFill>
                      <a:schemeClr val="bg2"/>
                    </a:solidFill>
                  </a:tcPr>
                </a:tc>
                <a:tc>
                  <a:txBody>
                    <a:bodyPr/>
                    <a:lstStyle/>
                    <a:p>
                      <a:r>
                        <a:rPr lang="en-CH" sz="1600"/>
                        <a:t>“</a:t>
                      </a:r>
                    </a:p>
                  </a:txBody>
                  <a:tcPr>
                    <a:solidFill>
                      <a:schemeClr val="bg2"/>
                    </a:solidFill>
                  </a:tcPr>
                </a:tc>
                <a:tc>
                  <a:txBody>
                    <a:bodyPr/>
                    <a:lstStyle/>
                    <a:p>
                      <a:r>
                        <a:rPr lang="en-CH" sz="1600"/>
                        <a:t>147 CHF</a:t>
                      </a:r>
                    </a:p>
                  </a:txBody>
                  <a:tcPr>
                    <a:solidFill>
                      <a:schemeClr val="bg2"/>
                    </a:solidFill>
                  </a:tcPr>
                </a:tc>
                <a:extLst>
                  <a:ext uri="{0D108BD9-81ED-4DB2-BD59-A6C34878D82A}">
                    <a16:rowId xmlns:a16="http://schemas.microsoft.com/office/drawing/2014/main" val="2452068561"/>
                  </a:ext>
                </a:extLst>
              </a:tr>
              <a:tr h="370840">
                <a:tc>
                  <a:txBody>
                    <a:bodyPr/>
                    <a:lstStyle/>
                    <a:p>
                      <a:pPr lvl="1"/>
                      <a:r>
                        <a:rPr lang="en-CH" sz="1600"/>
                        <a:t>3 – High</a:t>
                      </a:r>
                    </a:p>
                  </a:txBody>
                  <a:tcPr>
                    <a:solidFill>
                      <a:schemeClr val="bg2"/>
                    </a:solidFill>
                  </a:tcPr>
                </a:tc>
                <a:tc>
                  <a:txBody>
                    <a:bodyPr/>
                    <a:lstStyle/>
                    <a:p>
                      <a:r>
                        <a:rPr lang="en-CH" sz="1600"/>
                        <a:t>15’685 Rupee</a:t>
                      </a:r>
                    </a:p>
                  </a:txBody>
                  <a:tcPr>
                    <a:solidFill>
                      <a:schemeClr val="bg2"/>
                    </a:solidFill>
                  </a:tcPr>
                </a:tc>
                <a:tc>
                  <a:txBody>
                    <a:bodyPr/>
                    <a:lstStyle/>
                    <a:p>
                      <a:r>
                        <a:rPr lang="en-CH" sz="1600"/>
                        <a:t>“</a:t>
                      </a:r>
                    </a:p>
                  </a:txBody>
                  <a:tcPr>
                    <a:solidFill>
                      <a:schemeClr val="bg2"/>
                    </a:solidFill>
                  </a:tcPr>
                </a:tc>
                <a:tc>
                  <a:txBody>
                    <a:bodyPr/>
                    <a:lstStyle/>
                    <a:p>
                      <a:r>
                        <a:rPr lang="en-CH" sz="1600"/>
                        <a:t>153 CHF</a:t>
                      </a:r>
                    </a:p>
                  </a:txBody>
                  <a:tcPr>
                    <a:solidFill>
                      <a:schemeClr val="bg2"/>
                    </a:solidFill>
                  </a:tcPr>
                </a:tc>
                <a:extLst>
                  <a:ext uri="{0D108BD9-81ED-4DB2-BD59-A6C34878D82A}">
                    <a16:rowId xmlns:a16="http://schemas.microsoft.com/office/drawing/2014/main" val="3137454540"/>
                  </a:ext>
                </a:extLst>
              </a:tr>
              <a:tr h="370840">
                <a:tc>
                  <a:txBody>
                    <a:bodyPr/>
                    <a:lstStyle/>
                    <a:p>
                      <a:pPr lvl="1"/>
                      <a:r>
                        <a:rPr lang="en-CH" sz="1600"/>
                        <a:t>4 – Highest</a:t>
                      </a:r>
                    </a:p>
                  </a:txBody>
                  <a:tcPr>
                    <a:solidFill>
                      <a:schemeClr val="bg2"/>
                    </a:solidFill>
                  </a:tcPr>
                </a:tc>
                <a:tc>
                  <a:txBody>
                    <a:bodyPr/>
                    <a:lstStyle/>
                    <a:p>
                      <a:r>
                        <a:rPr lang="en-CH" sz="1600"/>
                        <a:t>64’234 Rupee</a:t>
                      </a:r>
                    </a:p>
                  </a:txBody>
                  <a:tcPr>
                    <a:solidFill>
                      <a:schemeClr val="bg2"/>
                    </a:solidFill>
                  </a:tcPr>
                </a:tc>
                <a:tc>
                  <a:txBody>
                    <a:bodyPr/>
                    <a:lstStyle/>
                    <a:p>
                      <a:r>
                        <a:rPr lang="en-CH" sz="1600"/>
                        <a:t>“</a:t>
                      </a:r>
                    </a:p>
                  </a:txBody>
                  <a:tcPr>
                    <a:solidFill>
                      <a:schemeClr val="bg2"/>
                    </a:solidFill>
                  </a:tcPr>
                </a:tc>
                <a:tc>
                  <a:txBody>
                    <a:bodyPr/>
                    <a:lstStyle/>
                    <a:p>
                      <a:r>
                        <a:rPr lang="en-CH" sz="1600"/>
                        <a:t>629 CHF</a:t>
                      </a:r>
                    </a:p>
                  </a:txBody>
                  <a:tcPr>
                    <a:solidFill>
                      <a:schemeClr val="bg2"/>
                    </a:solidFill>
                  </a:tcPr>
                </a:tc>
                <a:extLst>
                  <a:ext uri="{0D108BD9-81ED-4DB2-BD59-A6C34878D82A}">
                    <a16:rowId xmlns:a16="http://schemas.microsoft.com/office/drawing/2014/main" val="3144001147"/>
                  </a:ext>
                </a:extLst>
              </a:tr>
            </a:tbl>
          </a:graphicData>
        </a:graphic>
      </p:graphicFrame>
      <p:graphicFrame>
        <p:nvGraphicFramePr>
          <p:cNvPr id="3" name="Table 2">
            <a:extLst>
              <a:ext uri="{FF2B5EF4-FFF2-40B4-BE49-F238E27FC236}">
                <a16:creationId xmlns:a16="http://schemas.microsoft.com/office/drawing/2014/main" id="{5F3ECE57-0B44-6756-8357-1E1FAFD1C5F2}"/>
              </a:ext>
            </a:extLst>
          </p:cNvPr>
          <p:cNvGraphicFramePr>
            <a:graphicFrameLocks noGrp="1"/>
          </p:cNvGraphicFramePr>
          <p:nvPr>
            <p:extLst>
              <p:ext uri="{D42A27DB-BD31-4B8C-83A1-F6EECF244321}">
                <p14:modId xmlns:p14="http://schemas.microsoft.com/office/powerpoint/2010/main" val="689869494"/>
              </p:ext>
            </p:extLst>
          </p:nvPr>
        </p:nvGraphicFramePr>
        <p:xfrm>
          <a:off x="2031470" y="2131263"/>
          <a:ext cx="6094413" cy="82804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031471">
                  <a:extLst>
                    <a:ext uri="{9D8B030D-6E8A-4147-A177-3AD203B41FA5}">
                      <a16:colId xmlns:a16="http://schemas.microsoft.com/office/drawing/2014/main" val="2956965028"/>
                    </a:ext>
                  </a:extLst>
                </a:gridCol>
                <a:gridCol w="2031471">
                  <a:extLst>
                    <a:ext uri="{9D8B030D-6E8A-4147-A177-3AD203B41FA5}">
                      <a16:colId xmlns:a16="http://schemas.microsoft.com/office/drawing/2014/main" val="2213166629"/>
                    </a:ext>
                  </a:extLst>
                </a:gridCol>
                <a:gridCol w="2031471">
                  <a:extLst>
                    <a:ext uri="{9D8B030D-6E8A-4147-A177-3AD203B41FA5}">
                      <a16:colId xmlns:a16="http://schemas.microsoft.com/office/drawing/2014/main" val="717184725"/>
                    </a:ext>
                  </a:extLst>
                </a:gridCol>
              </a:tblGrid>
              <a:tr h="0">
                <a:tc>
                  <a:txBody>
                    <a:bodyPr/>
                    <a:lstStyle/>
                    <a:p>
                      <a:r>
                        <a:rPr lang="en-CH" b="1">
                          <a:solidFill>
                            <a:schemeClr val="bg1"/>
                          </a:solidFill>
                        </a:rPr>
                        <a:t>R2 Score</a:t>
                      </a:r>
                    </a:p>
                  </a:txBody>
                  <a:tcPr>
                    <a:solidFill>
                      <a:schemeClr val="accent5"/>
                    </a:solidFill>
                  </a:tcPr>
                </a:tc>
                <a:tc>
                  <a:txBody>
                    <a:bodyPr/>
                    <a:lstStyle/>
                    <a:p>
                      <a:r>
                        <a:rPr lang="en-CH" b="1">
                          <a:solidFill>
                            <a:schemeClr val="bg1"/>
                          </a:solidFill>
                        </a:rPr>
                        <a:t>Skewness</a:t>
                      </a:r>
                    </a:p>
                  </a:txBody>
                  <a:tcPr>
                    <a:solidFill>
                      <a:schemeClr val="accent5"/>
                    </a:solidFill>
                  </a:tcPr>
                </a:tc>
                <a:tc>
                  <a:txBody>
                    <a:bodyPr/>
                    <a:lstStyle/>
                    <a:p>
                      <a:r>
                        <a:rPr lang="en-CH" b="1">
                          <a:solidFill>
                            <a:schemeClr val="bg1"/>
                          </a:solidFill>
                        </a:rPr>
                        <a:t>Kurtosis</a:t>
                      </a:r>
                    </a:p>
                  </a:txBody>
                  <a:tcPr>
                    <a:solidFill>
                      <a:schemeClr val="accent5"/>
                    </a:solidFill>
                  </a:tcPr>
                </a:tc>
                <a:extLst>
                  <a:ext uri="{0D108BD9-81ED-4DB2-BD59-A6C34878D82A}">
                    <a16:rowId xmlns:a16="http://schemas.microsoft.com/office/drawing/2014/main" val="1107158919"/>
                  </a:ext>
                </a:extLst>
              </a:tr>
              <a:tr h="370840">
                <a:tc>
                  <a:txBody>
                    <a:bodyPr/>
                    <a:lstStyle/>
                    <a:p>
                      <a:r>
                        <a:rPr lang="en-CH" sz="1600"/>
                        <a:t>0.309</a:t>
                      </a:r>
                    </a:p>
                  </a:txBody>
                  <a:tcPr>
                    <a:solidFill>
                      <a:schemeClr val="bg2"/>
                    </a:solidFill>
                  </a:tcPr>
                </a:tc>
                <a:tc>
                  <a:txBody>
                    <a:bodyPr/>
                    <a:lstStyle/>
                    <a:p>
                      <a:r>
                        <a:rPr lang="en-CH" sz="1600"/>
                        <a:t>2</a:t>
                      </a:r>
                    </a:p>
                  </a:txBody>
                  <a:tcPr>
                    <a:solidFill>
                      <a:schemeClr val="bg2"/>
                    </a:solidFill>
                  </a:tcPr>
                </a:tc>
                <a:tc>
                  <a:txBody>
                    <a:bodyPr/>
                    <a:lstStyle/>
                    <a:p>
                      <a:r>
                        <a:rPr lang="en-CH" sz="1600"/>
                        <a:t>26</a:t>
                      </a:r>
                    </a:p>
                  </a:txBody>
                  <a:tcPr>
                    <a:solidFill>
                      <a:schemeClr val="bg2"/>
                    </a:solidFill>
                  </a:tcPr>
                </a:tc>
                <a:extLst>
                  <a:ext uri="{0D108BD9-81ED-4DB2-BD59-A6C34878D82A}">
                    <a16:rowId xmlns:a16="http://schemas.microsoft.com/office/drawing/2014/main" val="205915889"/>
                  </a:ext>
                </a:extLst>
              </a:tr>
            </a:tbl>
          </a:graphicData>
        </a:graphic>
      </p:graphicFrame>
    </p:spTree>
    <p:extLst>
      <p:ext uri="{BB962C8B-B14F-4D97-AF65-F5344CB8AC3E}">
        <p14:creationId xmlns:p14="http://schemas.microsoft.com/office/powerpoint/2010/main" val="2112225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1086-4E0F-91E3-223B-10D43479A2ED}"/>
              </a:ext>
            </a:extLst>
          </p:cNvPr>
          <p:cNvSpPr>
            <a:spLocks noGrp="1"/>
          </p:cNvSpPr>
          <p:nvPr>
            <p:ph type="title"/>
          </p:nvPr>
        </p:nvSpPr>
        <p:spPr/>
        <p:txBody>
          <a:bodyPr>
            <a:normAutofit fontScale="90000"/>
          </a:bodyPr>
          <a:lstStyle/>
          <a:p>
            <a:r>
              <a:rPr lang="en-CH"/>
              <a:t>How to</a:t>
            </a:r>
            <a:br>
              <a:rPr lang="en-CH"/>
            </a:br>
            <a:r>
              <a:rPr lang="en-CH"/>
              <a:t>find</a:t>
            </a:r>
            <a:br>
              <a:rPr lang="en-CH"/>
            </a:br>
            <a:r>
              <a:rPr lang="en-CH"/>
              <a:t>these</a:t>
            </a:r>
            <a:br>
              <a:rPr lang="en-CH"/>
            </a:br>
            <a:r>
              <a:rPr lang="en-CH"/>
              <a:t>correlations?</a:t>
            </a:r>
          </a:p>
        </p:txBody>
      </p:sp>
      <p:sp>
        <p:nvSpPr>
          <p:cNvPr id="3" name="Text Placeholder 2">
            <a:extLst>
              <a:ext uri="{FF2B5EF4-FFF2-40B4-BE49-F238E27FC236}">
                <a16:creationId xmlns:a16="http://schemas.microsoft.com/office/drawing/2014/main" id="{566A00BF-BDFA-56F8-063B-8661FE56B996}"/>
              </a:ext>
            </a:extLst>
          </p:cNvPr>
          <p:cNvSpPr>
            <a:spLocks noGrp="1"/>
          </p:cNvSpPr>
          <p:nvPr>
            <p:ph type="body" sz="quarter" idx="11"/>
          </p:nvPr>
        </p:nvSpPr>
        <p:spPr/>
        <p:txBody>
          <a:bodyPr/>
          <a:lstStyle/>
          <a:p>
            <a:r>
              <a:rPr lang="en-CH"/>
              <a:t>Neural Network</a:t>
            </a:r>
          </a:p>
          <a:p>
            <a:endParaRPr lang="en-CH"/>
          </a:p>
        </p:txBody>
      </p:sp>
      <p:sp>
        <p:nvSpPr>
          <p:cNvPr id="4" name="Text Placeholder 3">
            <a:extLst>
              <a:ext uri="{FF2B5EF4-FFF2-40B4-BE49-F238E27FC236}">
                <a16:creationId xmlns:a16="http://schemas.microsoft.com/office/drawing/2014/main" id="{4CE92D37-B941-635B-5C1B-0F7313BC601C}"/>
              </a:ext>
            </a:extLst>
          </p:cNvPr>
          <p:cNvSpPr>
            <a:spLocks noGrp="1"/>
          </p:cNvSpPr>
          <p:nvPr>
            <p:ph type="body" sz="quarter" idx="17"/>
          </p:nvPr>
        </p:nvSpPr>
        <p:spPr/>
        <p:txBody>
          <a:bodyPr/>
          <a:lstStyle/>
          <a:p>
            <a:r>
              <a:rPr lang="en-CH"/>
              <a:t>Excels at learning highly complex, non-linear patterns</a:t>
            </a:r>
          </a:p>
          <a:p>
            <a:endParaRPr lang="en-CH"/>
          </a:p>
        </p:txBody>
      </p:sp>
      <p:sp>
        <p:nvSpPr>
          <p:cNvPr id="5" name="Text Placeholder 4">
            <a:extLst>
              <a:ext uri="{FF2B5EF4-FFF2-40B4-BE49-F238E27FC236}">
                <a16:creationId xmlns:a16="http://schemas.microsoft.com/office/drawing/2014/main" id="{55F234ED-A3FA-73CA-A042-3DFF46147804}"/>
              </a:ext>
            </a:extLst>
          </p:cNvPr>
          <p:cNvSpPr>
            <a:spLocks noGrp="1"/>
          </p:cNvSpPr>
          <p:nvPr>
            <p:ph type="body" sz="quarter" idx="12"/>
          </p:nvPr>
        </p:nvSpPr>
        <p:spPr/>
        <p:txBody>
          <a:bodyPr/>
          <a:lstStyle/>
          <a:p>
            <a:r>
              <a:rPr lang="en-CH"/>
              <a:t>Random Forest</a:t>
            </a:r>
          </a:p>
          <a:p>
            <a:endParaRPr lang="en-CH"/>
          </a:p>
        </p:txBody>
      </p:sp>
      <p:sp>
        <p:nvSpPr>
          <p:cNvPr id="6" name="Text Placeholder 5">
            <a:extLst>
              <a:ext uri="{FF2B5EF4-FFF2-40B4-BE49-F238E27FC236}">
                <a16:creationId xmlns:a16="http://schemas.microsoft.com/office/drawing/2014/main" id="{E9BC869E-7B0E-0E94-D9BC-445B4829549C}"/>
              </a:ext>
            </a:extLst>
          </p:cNvPr>
          <p:cNvSpPr>
            <a:spLocks noGrp="1"/>
          </p:cNvSpPr>
          <p:nvPr>
            <p:ph type="body" sz="quarter" idx="18"/>
          </p:nvPr>
        </p:nvSpPr>
        <p:spPr/>
        <p:txBody>
          <a:bodyPr/>
          <a:lstStyle/>
          <a:p>
            <a:r>
              <a:rPr lang="en-CH"/>
              <a:t>Captures complex, non-linear relationships</a:t>
            </a:r>
          </a:p>
          <a:p>
            <a:endParaRPr lang="en-CH"/>
          </a:p>
        </p:txBody>
      </p:sp>
      <p:sp>
        <p:nvSpPr>
          <p:cNvPr id="7" name="Text Placeholder 6">
            <a:extLst>
              <a:ext uri="{FF2B5EF4-FFF2-40B4-BE49-F238E27FC236}">
                <a16:creationId xmlns:a16="http://schemas.microsoft.com/office/drawing/2014/main" id="{CE8E59F7-08C6-402B-84B3-4BB2D4CEB656}"/>
              </a:ext>
            </a:extLst>
          </p:cNvPr>
          <p:cNvSpPr>
            <a:spLocks noGrp="1"/>
          </p:cNvSpPr>
          <p:nvPr>
            <p:ph type="body" sz="quarter" idx="13"/>
          </p:nvPr>
        </p:nvSpPr>
        <p:spPr>
          <a:xfrm>
            <a:off x="6770310" y="5478852"/>
            <a:ext cx="4900074" cy="339309"/>
          </a:xfrm>
        </p:spPr>
        <p:txBody>
          <a:bodyPr/>
          <a:lstStyle/>
          <a:p>
            <a:r>
              <a:rPr lang="en-CH"/>
              <a:t>Multiple Linear Regression</a:t>
            </a:r>
          </a:p>
          <a:p>
            <a:endParaRPr lang="en-CH"/>
          </a:p>
        </p:txBody>
      </p:sp>
      <p:sp>
        <p:nvSpPr>
          <p:cNvPr id="8" name="Text Placeholder 7">
            <a:extLst>
              <a:ext uri="{FF2B5EF4-FFF2-40B4-BE49-F238E27FC236}">
                <a16:creationId xmlns:a16="http://schemas.microsoft.com/office/drawing/2014/main" id="{104A59FF-11D5-69F3-8367-432086B22AE4}"/>
              </a:ext>
            </a:extLst>
          </p:cNvPr>
          <p:cNvSpPr>
            <a:spLocks noGrp="1"/>
          </p:cNvSpPr>
          <p:nvPr>
            <p:ph type="body" sz="quarter" idx="19"/>
          </p:nvPr>
        </p:nvSpPr>
        <p:spPr/>
        <p:txBody>
          <a:bodyPr/>
          <a:lstStyle/>
          <a:p>
            <a:r>
              <a:rPr lang="en-CH"/>
              <a:t>Quickly interprets linear relationships</a:t>
            </a:r>
          </a:p>
          <a:p>
            <a:endParaRPr lang="en-CH"/>
          </a:p>
        </p:txBody>
      </p:sp>
    </p:spTree>
    <p:extLst>
      <p:ext uri="{BB962C8B-B14F-4D97-AF65-F5344CB8AC3E}">
        <p14:creationId xmlns:p14="http://schemas.microsoft.com/office/powerpoint/2010/main" val="6332380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8892-FC89-24B7-CECB-2CBA2EA0DE7B}"/>
              </a:ext>
            </a:extLst>
          </p:cNvPr>
          <p:cNvSpPr>
            <a:spLocks noGrp="1"/>
          </p:cNvSpPr>
          <p:nvPr>
            <p:ph type="title"/>
          </p:nvPr>
        </p:nvSpPr>
        <p:spPr/>
        <p:txBody>
          <a:bodyPr/>
          <a:lstStyle/>
          <a:p>
            <a:r>
              <a:rPr lang="en-CH"/>
              <a:t>Sensitivity Analysis</a:t>
            </a:r>
          </a:p>
        </p:txBody>
      </p:sp>
      <p:pic>
        <p:nvPicPr>
          <p:cNvPr id="8" name="Picture 7" descr="A graph with blue and white bars&#10;&#10;AI-generated content may be incorrect.">
            <a:extLst>
              <a:ext uri="{FF2B5EF4-FFF2-40B4-BE49-F238E27FC236}">
                <a16:creationId xmlns:a16="http://schemas.microsoft.com/office/drawing/2014/main" id="{E6438265-3036-93D2-8244-39D4B0E5A04C}"/>
              </a:ext>
            </a:extLst>
          </p:cNvPr>
          <p:cNvPicPr>
            <a:picLocks noChangeAspect="1"/>
          </p:cNvPicPr>
          <p:nvPr/>
        </p:nvPicPr>
        <p:blipFill>
          <a:blip r:embed="rId2"/>
          <a:stretch>
            <a:fillRect/>
          </a:stretch>
        </p:blipFill>
        <p:spPr>
          <a:xfrm>
            <a:off x="2207527" y="2042158"/>
            <a:ext cx="7772400" cy="4663440"/>
          </a:xfrm>
          <a:prstGeom prst="rect">
            <a:avLst/>
          </a:prstGeom>
        </p:spPr>
      </p:pic>
    </p:spTree>
    <p:extLst>
      <p:ext uri="{BB962C8B-B14F-4D97-AF65-F5344CB8AC3E}">
        <p14:creationId xmlns:p14="http://schemas.microsoft.com/office/powerpoint/2010/main" val="2704705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ABF18-C280-2277-D56B-C7F0E0B6129A}"/>
              </a:ext>
            </a:extLst>
          </p:cNvPr>
          <p:cNvSpPr>
            <a:spLocks noGrp="1"/>
          </p:cNvSpPr>
          <p:nvPr>
            <p:ph type="title"/>
          </p:nvPr>
        </p:nvSpPr>
        <p:spPr/>
        <p:txBody>
          <a:bodyPr>
            <a:normAutofit/>
          </a:bodyPr>
          <a:lstStyle/>
          <a:p>
            <a:r>
              <a:rPr lang="en-CH"/>
              <a:t>Bias and Fairness</a:t>
            </a:r>
          </a:p>
        </p:txBody>
      </p:sp>
      <p:pic>
        <p:nvPicPr>
          <p:cNvPr id="9" name="Picture 8" descr="A map of india with a red square&#10;&#10;AI-generated content may be incorrect.">
            <a:extLst>
              <a:ext uri="{FF2B5EF4-FFF2-40B4-BE49-F238E27FC236}">
                <a16:creationId xmlns:a16="http://schemas.microsoft.com/office/drawing/2014/main" id="{0907F2BB-F7BD-DDA8-B132-0628F150C3F5}"/>
              </a:ext>
            </a:extLst>
          </p:cNvPr>
          <p:cNvPicPr>
            <a:picLocks noChangeAspect="1"/>
          </p:cNvPicPr>
          <p:nvPr/>
        </p:nvPicPr>
        <p:blipFill>
          <a:blip r:embed="rId2"/>
          <a:stretch>
            <a:fillRect/>
          </a:stretch>
        </p:blipFill>
        <p:spPr>
          <a:xfrm>
            <a:off x="3633114" y="1844093"/>
            <a:ext cx="4922595" cy="4874569"/>
          </a:xfrm>
          <a:prstGeom prst="rect">
            <a:avLst/>
          </a:prstGeom>
        </p:spPr>
      </p:pic>
    </p:spTree>
    <p:extLst>
      <p:ext uri="{BB962C8B-B14F-4D97-AF65-F5344CB8AC3E}">
        <p14:creationId xmlns:p14="http://schemas.microsoft.com/office/powerpoint/2010/main" val="956825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88BA-3F35-7650-EB1F-BB622094F480}"/>
              </a:ext>
            </a:extLst>
          </p:cNvPr>
          <p:cNvSpPr>
            <a:spLocks noGrp="1"/>
          </p:cNvSpPr>
          <p:nvPr>
            <p:ph type="title"/>
          </p:nvPr>
        </p:nvSpPr>
        <p:spPr/>
        <p:txBody>
          <a:bodyPr/>
          <a:lstStyle/>
          <a:p>
            <a:r>
              <a:rPr lang="en-CH"/>
              <a:t>Bias and Fairness (cont.)</a:t>
            </a:r>
          </a:p>
        </p:txBody>
      </p:sp>
      <p:pic>
        <p:nvPicPr>
          <p:cNvPr id="12" name="Picture 11" descr="A graph of different colored squares&#10;&#10;AI-generated content may be incorrect.">
            <a:extLst>
              <a:ext uri="{FF2B5EF4-FFF2-40B4-BE49-F238E27FC236}">
                <a16:creationId xmlns:a16="http://schemas.microsoft.com/office/drawing/2014/main" id="{F54678C9-B63A-9897-8782-0BB5E9A5A1BE}"/>
              </a:ext>
            </a:extLst>
          </p:cNvPr>
          <p:cNvPicPr>
            <a:picLocks noChangeAspect="1"/>
          </p:cNvPicPr>
          <p:nvPr/>
        </p:nvPicPr>
        <p:blipFill>
          <a:blip r:embed="rId2"/>
          <a:stretch>
            <a:fillRect/>
          </a:stretch>
        </p:blipFill>
        <p:spPr>
          <a:xfrm>
            <a:off x="6445738" y="2164717"/>
            <a:ext cx="4308407" cy="2120969"/>
          </a:xfrm>
          <a:prstGeom prst="rect">
            <a:avLst/>
          </a:prstGeom>
        </p:spPr>
      </p:pic>
      <p:pic>
        <p:nvPicPr>
          <p:cNvPr id="14" name="Picture 13" descr="A graph of different colored bars&#10;&#10;AI-generated content may be incorrect.">
            <a:extLst>
              <a:ext uri="{FF2B5EF4-FFF2-40B4-BE49-F238E27FC236}">
                <a16:creationId xmlns:a16="http://schemas.microsoft.com/office/drawing/2014/main" id="{B2B60AB5-CDB7-35DD-3C62-FD7E75ACE545}"/>
              </a:ext>
            </a:extLst>
          </p:cNvPr>
          <p:cNvPicPr>
            <a:picLocks noChangeAspect="1"/>
          </p:cNvPicPr>
          <p:nvPr/>
        </p:nvPicPr>
        <p:blipFill>
          <a:blip r:embed="rId3"/>
          <a:stretch>
            <a:fillRect/>
          </a:stretch>
        </p:blipFill>
        <p:spPr>
          <a:xfrm>
            <a:off x="6445737" y="4276852"/>
            <a:ext cx="4308407" cy="2123948"/>
          </a:xfrm>
          <a:prstGeom prst="rect">
            <a:avLst/>
          </a:prstGeom>
        </p:spPr>
      </p:pic>
      <p:pic>
        <p:nvPicPr>
          <p:cNvPr id="16" name="Picture 15" descr="A graph with different colored squares&#10;&#10;AI-generated content may be incorrect.">
            <a:extLst>
              <a:ext uri="{FF2B5EF4-FFF2-40B4-BE49-F238E27FC236}">
                <a16:creationId xmlns:a16="http://schemas.microsoft.com/office/drawing/2014/main" id="{1A1C2F1C-81D7-D338-3C20-91BC07E5107C}"/>
              </a:ext>
            </a:extLst>
          </p:cNvPr>
          <p:cNvPicPr>
            <a:picLocks noChangeAspect="1"/>
          </p:cNvPicPr>
          <p:nvPr/>
        </p:nvPicPr>
        <p:blipFill>
          <a:blip r:embed="rId4"/>
          <a:stretch>
            <a:fillRect/>
          </a:stretch>
        </p:blipFill>
        <p:spPr>
          <a:xfrm>
            <a:off x="1786005" y="2164717"/>
            <a:ext cx="4308407" cy="2120969"/>
          </a:xfrm>
          <a:prstGeom prst="rect">
            <a:avLst/>
          </a:prstGeom>
        </p:spPr>
      </p:pic>
      <p:pic>
        <p:nvPicPr>
          <p:cNvPr id="18" name="Picture 17" descr="A bar graph with different colored rectangles&#10;&#10;AI-generated content may be incorrect.">
            <a:extLst>
              <a:ext uri="{FF2B5EF4-FFF2-40B4-BE49-F238E27FC236}">
                <a16:creationId xmlns:a16="http://schemas.microsoft.com/office/drawing/2014/main" id="{C98B0584-025A-0BAD-B36C-AE9E51763DFA}"/>
              </a:ext>
            </a:extLst>
          </p:cNvPr>
          <p:cNvPicPr>
            <a:picLocks noChangeAspect="1"/>
          </p:cNvPicPr>
          <p:nvPr/>
        </p:nvPicPr>
        <p:blipFill>
          <a:blip r:embed="rId5"/>
          <a:stretch>
            <a:fillRect/>
          </a:stretch>
        </p:blipFill>
        <p:spPr>
          <a:xfrm>
            <a:off x="1786005" y="4276852"/>
            <a:ext cx="4308407" cy="2123948"/>
          </a:xfrm>
          <a:prstGeom prst="rect">
            <a:avLst/>
          </a:prstGeom>
        </p:spPr>
      </p:pic>
    </p:spTree>
    <p:extLst>
      <p:ext uri="{BB962C8B-B14F-4D97-AF65-F5344CB8AC3E}">
        <p14:creationId xmlns:p14="http://schemas.microsoft.com/office/powerpoint/2010/main" val="384098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C98E-82ED-6D84-4F90-75F3CACF5E7A}"/>
              </a:ext>
            </a:extLst>
          </p:cNvPr>
          <p:cNvSpPr>
            <a:spLocks noGrp="1"/>
          </p:cNvSpPr>
          <p:nvPr>
            <p:ph type="title"/>
          </p:nvPr>
        </p:nvSpPr>
        <p:spPr/>
        <p:txBody>
          <a:bodyPr/>
          <a:lstStyle/>
          <a:p>
            <a:r>
              <a:rPr lang="en-CH"/>
              <a:t>Conclusion</a:t>
            </a:r>
          </a:p>
        </p:txBody>
      </p:sp>
      <p:sp>
        <p:nvSpPr>
          <p:cNvPr id="3" name="Text Placeholder 2">
            <a:extLst>
              <a:ext uri="{FF2B5EF4-FFF2-40B4-BE49-F238E27FC236}">
                <a16:creationId xmlns:a16="http://schemas.microsoft.com/office/drawing/2014/main" id="{F4B9AC72-EE16-22DB-0265-F382F55C944D}"/>
              </a:ext>
            </a:extLst>
          </p:cNvPr>
          <p:cNvSpPr>
            <a:spLocks noGrp="1"/>
          </p:cNvSpPr>
          <p:nvPr>
            <p:ph type="body" sz="quarter" idx="11"/>
          </p:nvPr>
        </p:nvSpPr>
        <p:spPr/>
        <p:txBody>
          <a:bodyPr/>
          <a:lstStyle/>
          <a:p>
            <a:r>
              <a:rPr lang="en-CH"/>
              <a:t>Thoughts</a:t>
            </a:r>
          </a:p>
        </p:txBody>
      </p:sp>
      <p:sp>
        <p:nvSpPr>
          <p:cNvPr id="4" name="Text Placeholder 3">
            <a:extLst>
              <a:ext uri="{FF2B5EF4-FFF2-40B4-BE49-F238E27FC236}">
                <a16:creationId xmlns:a16="http://schemas.microsoft.com/office/drawing/2014/main" id="{AAAD4F13-1DF2-519F-A873-43DB07D529DA}"/>
              </a:ext>
            </a:extLst>
          </p:cNvPr>
          <p:cNvSpPr>
            <a:spLocks noGrp="1"/>
          </p:cNvSpPr>
          <p:nvPr>
            <p:ph type="body" sz="quarter" idx="17"/>
          </p:nvPr>
        </p:nvSpPr>
        <p:spPr>
          <a:xfrm>
            <a:off x="836612" y="2743200"/>
            <a:ext cx="5257800" cy="3962398"/>
          </a:xfrm>
        </p:spPr>
        <p:txBody>
          <a:bodyPr/>
          <a:lstStyle/>
          <a:p>
            <a:pPr marL="285750" indent="-285750">
              <a:lnSpc>
                <a:spcPct val="150000"/>
              </a:lnSpc>
              <a:buFont typeface="Arial" panose="020B0604020202020204" pitchFamily="34" charset="0"/>
              <a:buChar char="•"/>
            </a:pPr>
            <a:r>
              <a:rPr lang="en-CH" b="1"/>
              <a:t>Neural network captures non-linear relationships</a:t>
            </a:r>
            <a:r>
              <a:rPr lang="en-CH"/>
              <a:t> </a:t>
            </a:r>
            <a:br>
              <a:rPr lang="en-CH"/>
            </a:br>
            <a:r>
              <a:rPr lang="en-CH"/>
              <a:t>in the data that simple linear regression misses</a:t>
            </a:r>
          </a:p>
          <a:p>
            <a:pPr marL="285750" indent="-285750">
              <a:lnSpc>
                <a:spcPct val="150000"/>
              </a:lnSpc>
              <a:buFont typeface="Arial" panose="020B0604020202020204" pitchFamily="34" charset="0"/>
              <a:buChar char="•"/>
            </a:pPr>
            <a:r>
              <a:rPr lang="en-CH" b="1"/>
              <a:t>Highest male education emerged as one of the mst influential features</a:t>
            </a:r>
            <a:r>
              <a:rPr lang="en-CH"/>
              <a:t>, </a:t>
            </a:r>
            <a:br>
              <a:rPr lang="en-CH"/>
            </a:br>
            <a:r>
              <a:rPr lang="en-CH"/>
              <a:t>indicating strong correlation between education and household income.</a:t>
            </a:r>
          </a:p>
          <a:p>
            <a:pPr marL="285750" indent="-285750">
              <a:lnSpc>
                <a:spcPct val="150000"/>
              </a:lnSpc>
              <a:buFont typeface="Arial" panose="020B0604020202020204" pitchFamily="34" charset="0"/>
              <a:buChar char="•"/>
            </a:pPr>
            <a:r>
              <a:rPr lang="en-CH" b="1"/>
              <a:t>Fairness concerns</a:t>
            </a:r>
            <a:r>
              <a:rPr lang="en-CH"/>
              <a:t>: </a:t>
            </a:r>
            <a:br>
              <a:rPr lang="en-CH"/>
            </a:br>
            <a:r>
              <a:rPr lang="en-CH"/>
              <a:t>Model performance varies significantly across caste an religion groups. (Bias or data imbalance)</a:t>
            </a:r>
          </a:p>
          <a:p>
            <a:pPr marL="285750" indent="-285750">
              <a:lnSpc>
                <a:spcPct val="150000"/>
              </a:lnSpc>
              <a:buFont typeface="Arial" panose="020B0604020202020204" pitchFamily="34" charset="0"/>
              <a:buChar char="•"/>
            </a:pPr>
            <a:r>
              <a:rPr lang="en-CH" b="1"/>
              <a:t>Model struggles with extremes or outliers</a:t>
            </a:r>
            <a:r>
              <a:rPr lang="en-CH"/>
              <a:t>: </a:t>
            </a:r>
            <a:br>
              <a:rPr lang="en-CH"/>
            </a:br>
            <a:r>
              <a:rPr lang="en-CH"/>
              <a:t>as observed in the residual analysis</a:t>
            </a:r>
            <a:endParaRPr lang="en-CH" b="1"/>
          </a:p>
        </p:txBody>
      </p:sp>
      <p:sp>
        <p:nvSpPr>
          <p:cNvPr id="5" name="Text Placeholder 4">
            <a:extLst>
              <a:ext uri="{FF2B5EF4-FFF2-40B4-BE49-F238E27FC236}">
                <a16:creationId xmlns:a16="http://schemas.microsoft.com/office/drawing/2014/main" id="{696F79C5-1EED-C9AD-BAA2-E64B050B0C6E}"/>
              </a:ext>
            </a:extLst>
          </p:cNvPr>
          <p:cNvSpPr>
            <a:spLocks noGrp="1"/>
          </p:cNvSpPr>
          <p:nvPr>
            <p:ph type="body" sz="quarter" idx="18"/>
          </p:nvPr>
        </p:nvSpPr>
        <p:spPr>
          <a:xfrm>
            <a:off x="6094412" y="2097972"/>
            <a:ext cx="3963772" cy="626195"/>
          </a:xfrm>
        </p:spPr>
        <p:txBody>
          <a:bodyPr/>
          <a:lstStyle/>
          <a:p>
            <a:r>
              <a:rPr lang="en-CH"/>
              <a:t>Improvements</a:t>
            </a:r>
          </a:p>
        </p:txBody>
      </p:sp>
      <p:sp>
        <p:nvSpPr>
          <p:cNvPr id="6" name="Text Placeholder 5">
            <a:extLst>
              <a:ext uri="{FF2B5EF4-FFF2-40B4-BE49-F238E27FC236}">
                <a16:creationId xmlns:a16="http://schemas.microsoft.com/office/drawing/2014/main" id="{1FC6D634-1F47-C388-D739-40FA7D6039A8}"/>
              </a:ext>
            </a:extLst>
          </p:cNvPr>
          <p:cNvSpPr>
            <a:spLocks noGrp="1"/>
          </p:cNvSpPr>
          <p:nvPr>
            <p:ph type="body" sz="quarter" idx="19"/>
          </p:nvPr>
        </p:nvSpPr>
        <p:spPr>
          <a:xfrm>
            <a:off x="6095783" y="2743200"/>
            <a:ext cx="5256429" cy="3962398"/>
          </a:xfrm>
        </p:spPr>
        <p:txBody>
          <a:bodyPr/>
          <a:lstStyle/>
          <a:p>
            <a:pPr marL="285750" indent="-285750">
              <a:lnSpc>
                <a:spcPct val="150000"/>
              </a:lnSpc>
              <a:buFont typeface="Arial" panose="020B0604020202020204" pitchFamily="34" charset="0"/>
              <a:buChar char="•"/>
            </a:pPr>
            <a:r>
              <a:rPr lang="en-CH" b="1"/>
              <a:t>Focus on HH with &lt;= 200’000 Rupee income</a:t>
            </a:r>
            <a:br>
              <a:rPr lang="en-CH" b="1"/>
            </a:br>
            <a:r>
              <a:rPr lang="en-CH"/>
              <a:t>Try to improve model calibration and consider training a separate model for both segments.</a:t>
            </a:r>
            <a:endParaRPr lang="en-CH" b="1"/>
          </a:p>
          <a:p>
            <a:pPr marL="285750" indent="-285750">
              <a:lnSpc>
                <a:spcPct val="150000"/>
              </a:lnSpc>
              <a:buFont typeface="Arial" panose="020B0604020202020204" pitchFamily="34" charset="0"/>
              <a:buChar char="•"/>
            </a:pPr>
            <a:r>
              <a:rPr lang="en-CH" b="1"/>
              <a:t>Temporal information</a:t>
            </a:r>
          </a:p>
          <a:p>
            <a:pPr marL="285750" indent="-285750">
              <a:lnSpc>
                <a:spcPct val="150000"/>
              </a:lnSpc>
              <a:buFont typeface="Arial" panose="020B0604020202020204" pitchFamily="34" charset="0"/>
              <a:buChar char="•"/>
            </a:pPr>
            <a:r>
              <a:rPr lang="en-CH" b="1"/>
              <a:t>External data enrichment</a:t>
            </a:r>
          </a:p>
          <a:p>
            <a:pPr marL="285750" indent="-285750">
              <a:lnSpc>
                <a:spcPct val="150000"/>
              </a:lnSpc>
              <a:buFont typeface="Arial" panose="020B0604020202020204" pitchFamily="34" charset="0"/>
              <a:buChar char="•"/>
            </a:pPr>
            <a:r>
              <a:rPr lang="en-CH" b="1"/>
              <a:t>Feature engineering</a:t>
            </a:r>
          </a:p>
        </p:txBody>
      </p:sp>
    </p:spTree>
    <p:extLst>
      <p:ext uri="{BB962C8B-B14F-4D97-AF65-F5344CB8AC3E}">
        <p14:creationId xmlns:p14="http://schemas.microsoft.com/office/powerpoint/2010/main" val="3910805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5E5A2-CD14-1BE0-7CBB-8DF05DABE8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EAEEBB-A0FA-5D21-85BC-124BF4709AE5}"/>
              </a:ext>
            </a:extLst>
          </p:cNvPr>
          <p:cNvSpPr>
            <a:spLocks noGrp="1"/>
          </p:cNvSpPr>
          <p:nvPr>
            <p:ph type="title"/>
          </p:nvPr>
        </p:nvSpPr>
        <p:spPr/>
        <p:txBody>
          <a:bodyPr/>
          <a:lstStyle/>
          <a:p>
            <a:r>
              <a:rPr lang="en-US"/>
              <a:t>Summary</a:t>
            </a:r>
          </a:p>
        </p:txBody>
      </p:sp>
      <p:sp>
        <p:nvSpPr>
          <p:cNvPr id="5" name="Text Placeholder 4">
            <a:extLst>
              <a:ext uri="{FF2B5EF4-FFF2-40B4-BE49-F238E27FC236}">
                <a16:creationId xmlns:a16="http://schemas.microsoft.com/office/drawing/2014/main" id="{A6784F8F-E765-BF9C-3929-C514C6DCBA5D}"/>
              </a:ext>
            </a:extLst>
          </p:cNvPr>
          <p:cNvSpPr>
            <a:spLocks noGrp="1"/>
          </p:cNvSpPr>
          <p:nvPr>
            <p:ph type="body" sz="quarter" idx="18"/>
          </p:nvPr>
        </p:nvSpPr>
        <p:spPr>
          <a:xfrm>
            <a:off x="6509465" y="1892206"/>
            <a:ext cx="3962740" cy="626032"/>
          </a:xfrm>
        </p:spPr>
        <p:txBody>
          <a:bodyPr vert="horz" lIns="121867" tIns="60933" rIns="121867" bIns="60933" rtlCol="0" anchor="t">
            <a:noAutofit/>
          </a:bodyPr>
          <a:lstStyle/>
          <a:p>
            <a:r>
              <a:rPr lang="en-US"/>
              <a:t>Conclusion</a:t>
            </a:r>
          </a:p>
        </p:txBody>
      </p:sp>
      <p:sp>
        <p:nvSpPr>
          <p:cNvPr id="6" name="Text Placeholder 5">
            <a:extLst>
              <a:ext uri="{FF2B5EF4-FFF2-40B4-BE49-F238E27FC236}">
                <a16:creationId xmlns:a16="http://schemas.microsoft.com/office/drawing/2014/main" id="{2347E3BA-85D8-EA14-AD09-FC901A89E184}"/>
              </a:ext>
            </a:extLst>
          </p:cNvPr>
          <p:cNvSpPr>
            <a:spLocks noGrp="1"/>
          </p:cNvSpPr>
          <p:nvPr>
            <p:ph type="body" sz="quarter" idx="19"/>
          </p:nvPr>
        </p:nvSpPr>
        <p:spPr>
          <a:xfrm>
            <a:off x="6513438" y="2522464"/>
            <a:ext cx="4645638" cy="3404802"/>
          </a:xfrm>
        </p:spPr>
        <p:txBody>
          <a:bodyPr vert="horz" lIns="121867" tIns="60933" rIns="121867" bIns="60933" rtlCol="0" anchor="t">
            <a:noAutofit/>
          </a:bodyPr>
          <a:lstStyle/>
          <a:p>
            <a:pPr marL="285115" indent="-285115">
              <a:buChar char="•"/>
            </a:pPr>
            <a:r>
              <a:rPr lang="en-US"/>
              <a:t>Aggregate income data are easier to predict than the income of individuals using socioeconomic factors (incl. education)</a:t>
            </a:r>
          </a:p>
          <a:p>
            <a:pPr marL="285115" indent="-285115">
              <a:buChar char="•"/>
            </a:pPr>
            <a:r>
              <a:rPr lang="en-US"/>
              <a:t>Individuals exhibit more variance for similar backgrounds</a:t>
            </a:r>
          </a:p>
          <a:p>
            <a:pPr marL="285115" indent="-285115">
              <a:buChar char="•"/>
            </a:pPr>
            <a:r>
              <a:rPr lang="en-US"/>
              <a:t>More factors are needed to know individual </a:t>
            </a:r>
            <a:r>
              <a:rPr lang="en-US" err="1"/>
              <a:t>behaviour</a:t>
            </a:r>
            <a:r>
              <a:rPr lang="en-US"/>
              <a:t> and environment important for </a:t>
            </a:r>
            <a:r>
              <a:rPr lang="en-US" err="1"/>
              <a:t>predicition</a:t>
            </a:r>
            <a:endParaRPr lang="en-US"/>
          </a:p>
          <a:p>
            <a:pPr marL="285115" indent="-285115">
              <a:buChar char="•"/>
            </a:pPr>
            <a:endParaRPr lang="en-US">
              <a:solidFill>
                <a:srgbClr val="43546A"/>
              </a:solidFill>
              <a:latin typeface="Arial"/>
            </a:endParaRPr>
          </a:p>
          <a:p>
            <a:r>
              <a:rPr lang="en-US">
                <a:solidFill>
                  <a:srgbClr val="43546A"/>
                </a:solidFill>
                <a:latin typeface="Arial"/>
                <a:sym typeface="Wingdings" panose="05000000000000000000" pitchFamily="2" charset="2"/>
              </a:rPr>
              <a:t> </a:t>
            </a:r>
            <a:r>
              <a:rPr lang="en-US">
                <a:solidFill>
                  <a:srgbClr val="43546A"/>
                </a:solidFill>
                <a:latin typeface="Arial"/>
              </a:rPr>
              <a:t>Higher</a:t>
            </a:r>
            <a:r>
              <a:rPr lang="en-US"/>
              <a:t> number of samples and features are needed, but unrealistic to receive such detailed and extensive datasets</a:t>
            </a:r>
          </a:p>
        </p:txBody>
      </p:sp>
      <p:sp>
        <p:nvSpPr>
          <p:cNvPr id="4" name="Text Placeholder 4">
            <a:extLst>
              <a:ext uri="{FF2B5EF4-FFF2-40B4-BE49-F238E27FC236}">
                <a16:creationId xmlns:a16="http://schemas.microsoft.com/office/drawing/2014/main" id="{3AFFDCA1-A851-CAD9-DB82-6D1CB2C5B352}"/>
              </a:ext>
            </a:extLst>
          </p:cNvPr>
          <p:cNvSpPr txBox="1">
            <a:spLocks/>
          </p:cNvSpPr>
          <p:nvPr/>
        </p:nvSpPr>
        <p:spPr>
          <a:xfrm>
            <a:off x="974336" y="1938418"/>
            <a:ext cx="3962740" cy="626032"/>
          </a:xfrm>
          <a:prstGeom prst="rect">
            <a:avLst/>
          </a:prstGeom>
        </p:spPr>
        <p:txBody>
          <a:bodyPr vert="horz" lIns="121867" tIns="60933" rIns="121867" bIns="60933"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Performance: R²</a:t>
            </a:r>
          </a:p>
        </p:txBody>
      </p:sp>
      <p:graphicFrame>
        <p:nvGraphicFramePr>
          <p:cNvPr id="9" name="Table 8">
            <a:extLst>
              <a:ext uri="{FF2B5EF4-FFF2-40B4-BE49-F238E27FC236}">
                <a16:creationId xmlns:a16="http://schemas.microsoft.com/office/drawing/2014/main" id="{DAD20385-ED5A-6B35-BE7A-64DC948CC357}"/>
              </a:ext>
            </a:extLst>
          </p:cNvPr>
          <p:cNvGraphicFramePr>
            <a:graphicFrameLocks noGrp="1"/>
          </p:cNvGraphicFramePr>
          <p:nvPr>
            <p:extLst>
              <p:ext uri="{D42A27DB-BD31-4B8C-83A1-F6EECF244321}">
                <p14:modId xmlns:p14="http://schemas.microsoft.com/office/powerpoint/2010/main" val="3143821224"/>
              </p:ext>
            </p:extLst>
          </p:nvPr>
        </p:nvGraphicFramePr>
        <p:xfrm>
          <a:off x="852946" y="2518730"/>
          <a:ext cx="4401180" cy="1478934"/>
        </p:xfrm>
        <a:graphic>
          <a:graphicData uri="http://schemas.openxmlformats.org/drawingml/2006/table">
            <a:tbl>
              <a:tblPr firstRow="1" bandRow="1">
                <a:tableStyleId>{2D5ABB26-0587-4C30-8999-92F81FD0307C}</a:tableStyleId>
              </a:tblPr>
              <a:tblGrid>
                <a:gridCol w="1100295">
                  <a:extLst>
                    <a:ext uri="{9D8B030D-6E8A-4147-A177-3AD203B41FA5}">
                      <a16:colId xmlns:a16="http://schemas.microsoft.com/office/drawing/2014/main" val="2931222365"/>
                    </a:ext>
                  </a:extLst>
                </a:gridCol>
                <a:gridCol w="1100295">
                  <a:extLst>
                    <a:ext uri="{9D8B030D-6E8A-4147-A177-3AD203B41FA5}">
                      <a16:colId xmlns:a16="http://schemas.microsoft.com/office/drawing/2014/main" val="2249991464"/>
                    </a:ext>
                  </a:extLst>
                </a:gridCol>
                <a:gridCol w="1100295">
                  <a:extLst>
                    <a:ext uri="{9D8B030D-6E8A-4147-A177-3AD203B41FA5}">
                      <a16:colId xmlns:a16="http://schemas.microsoft.com/office/drawing/2014/main" val="185807806"/>
                    </a:ext>
                  </a:extLst>
                </a:gridCol>
                <a:gridCol w="1100295">
                  <a:extLst>
                    <a:ext uri="{9D8B030D-6E8A-4147-A177-3AD203B41FA5}">
                      <a16:colId xmlns:a16="http://schemas.microsoft.com/office/drawing/2014/main" val="1533051068"/>
                    </a:ext>
                  </a:extLst>
                </a:gridCol>
              </a:tblGrid>
              <a:tr h="739467">
                <a:tc>
                  <a:txBody>
                    <a:bodyPr/>
                    <a:lstStyle/>
                    <a:p>
                      <a:r>
                        <a:rPr lang="en-US" sz="1200" b="1">
                          <a:solidFill>
                            <a:srgbClr val="44546A"/>
                          </a:solidFill>
                        </a:rPr>
                        <a:t>US (aggregate)</a:t>
                      </a:r>
                    </a:p>
                  </a:txBody>
                  <a:tcPr anchor="ctr">
                    <a:lnB w="12700">
                      <a:solidFill>
                        <a:schemeClr val="tx1"/>
                      </a:solidFill>
                    </a:lnB>
                  </a:tcPr>
                </a:tc>
                <a:tc>
                  <a:txBody>
                    <a:bodyPr/>
                    <a:lstStyle/>
                    <a:p>
                      <a:r>
                        <a:rPr lang="en-US" sz="1200" b="1">
                          <a:solidFill>
                            <a:srgbClr val="44546A"/>
                          </a:solidFill>
                        </a:rPr>
                        <a:t>Germany </a:t>
                      </a:r>
                    </a:p>
                    <a:p>
                      <a:pPr lvl="0">
                        <a:buNone/>
                      </a:pPr>
                      <a:r>
                        <a:rPr lang="en-US" sz="1200" b="1">
                          <a:solidFill>
                            <a:srgbClr val="44546A"/>
                          </a:solidFill>
                        </a:rPr>
                        <a:t>(aggregate)</a:t>
                      </a:r>
                    </a:p>
                  </a:txBody>
                  <a:tcPr anchor="ctr">
                    <a:lnB w="12700">
                      <a:solidFill>
                        <a:schemeClr val="tx1"/>
                      </a:solidFill>
                    </a:lnB>
                  </a:tcPr>
                </a:tc>
                <a:tc>
                  <a:txBody>
                    <a:bodyPr/>
                    <a:lstStyle/>
                    <a:p>
                      <a:r>
                        <a:rPr lang="en-US" sz="1200" b="1">
                          <a:solidFill>
                            <a:srgbClr val="44546A"/>
                          </a:solidFill>
                        </a:rPr>
                        <a:t>US (individuals)</a:t>
                      </a:r>
                    </a:p>
                  </a:txBody>
                  <a:tcPr anchor="ctr">
                    <a:lnB w="12700">
                      <a:solidFill>
                        <a:schemeClr val="tx1"/>
                      </a:solidFill>
                    </a:lnB>
                  </a:tcPr>
                </a:tc>
                <a:tc>
                  <a:txBody>
                    <a:bodyPr/>
                    <a:lstStyle/>
                    <a:p>
                      <a:r>
                        <a:rPr lang="en-US" sz="1200" b="1">
                          <a:solidFill>
                            <a:srgbClr val="44546A"/>
                          </a:solidFill>
                        </a:rPr>
                        <a:t>India</a:t>
                      </a:r>
                    </a:p>
                    <a:p>
                      <a:pPr lvl="0">
                        <a:buNone/>
                      </a:pPr>
                      <a:r>
                        <a:rPr lang="en-US" sz="1200" b="1">
                          <a:solidFill>
                            <a:srgbClr val="44546A"/>
                          </a:solidFill>
                        </a:rPr>
                        <a:t>(individuals)</a:t>
                      </a:r>
                    </a:p>
                  </a:txBody>
                  <a:tcPr anchor="ctr">
                    <a:lnB w="12700">
                      <a:solidFill>
                        <a:schemeClr val="tx1"/>
                      </a:solidFill>
                    </a:lnB>
                  </a:tcPr>
                </a:tc>
                <a:extLst>
                  <a:ext uri="{0D108BD9-81ED-4DB2-BD59-A6C34878D82A}">
                    <a16:rowId xmlns:a16="http://schemas.microsoft.com/office/drawing/2014/main" val="3368774963"/>
                  </a:ext>
                </a:extLst>
              </a:tr>
              <a:tr h="739467">
                <a:tc>
                  <a:txBody>
                    <a:bodyPr/>
                    <a:lstStyle/>
                    <a:p>
                      <a:pPr algn="ctr"/>
                      <a:r>
                        <a:rPr lang="en-US" sz="1200">
                          <a:solidFill>
                            <a:srgbClr val="44546A"/>
                          </a:solidFill>
                        </a:rPr>
                        <a:t>~0.9</a:t>
                      </a:r>
                    </a:p>
                  </a:txBody>
                  <a:tcPr anchor="ctr">
                    <a:lnT w="12700">
                      <a:solidFill>
                        <a:schemeClr val="tx1"/>
                      </a:solidFill>
                    </a:lnT>
                  </a:tcPr>
                </a:tc>
                <a:tc>
                  <a:txBody>
                    <a:bodyPr/>
                    <a:lstStyle/>
                    <a:p>
                      <a:pPr algn="ctr"/>
                      <a:r>
                        <a:rPr lang="en-US" sz="1200">
                          <a:solidFill>
                            <a:srgbClr val="44546A"/>
                          </a:solidFill>
                        </a:rPr>
                        <a:t>~0.7</a:t>
                      </a:r>
                    </a:p>
                  </a:txBody>
                  <a:tcPr anchor="ctr">
                    <a:lnT w="12700">
                      <a:solidFill>
                        <a:schemeClr val="tx1"/>
                      </a:solidFill>
                    </a:lnT>
                  </a:tcPr>
                </a:tc>
                <a:tc>
                  <a:txBody>
                    <a:bodyPr/>
                    <a:lstStyle/>
                    <a:p>
                      <a:pPr algn="ctr"/>
                      <a:r>
                        <a:rPr lang="en-US" sz="1200">
                          <a:solidFill>
                            <a:srgbClr val="44546A"/>
                          </a:solidFill>
                        </a:rPr>
                        <a:t>~0.3</a:t>
                      </a:r>
                    </a:p>
                  </a:txBody>
                  <a:tcPr anchor="ctr">
                    <a:lnT w="12700">
                      <a:solidFill>
                        <a:schemeClr val="tx1"/>
                      </a:solidFill>
                    </a:lnT>
                  </a:tcPr>
                </a:tc>
                <a:tc>
                  <a:txBody>
                    <a:bodyPr/>
                    <a:lstStyle/>
                    <a:p>
                      <a:pPr algn="ctr"/>
                      <a:r>
                        <a:rPr lang="en-US" sz="1200">
                          <a:solidFill>
                            <a:srgbClr val="44546A"/>
                          </a:solidFill>
                        </a:rPr>
                        <a:t>~0.3</a:t>
                      </a:r>
                    </a:p>
                  </a:txBody>
                  <a:tcPr anchor="ctr">
                    <a:lnT w="12700">
                      <a:solidFill>
                        <a:schemeClr val="tx1"/>
                      </a:solidFill>
                    </a:lnT>
                  </a:tcPr>
                </a:tc>
                <a:extLst>
                  <a:ext uri="{0D108BD9-81ED-4DB2-BD59-A6C34878D82A}">
                    <a16:rowId xmlns:a16="http://schemas.microsoft.com/office/drawing/2014/main" val="109702537"/>
                  </a:ext>
                </a:extLst>
              </a:tr>
            </a:tbl>
          </a:graphicData>
        </a:graphic>
      </p:graphicFrame>
    </p:spTree>
    <p:extLst>
      <p:ext uri="{BB962C8B-B14F-4D97-AF65-F5344CB8AC3E}">
        <p14:creationId xmlns:p14="http://schemas.microsoft.com/office/powerpoint/2010/main" val="516465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B134-8FEB-4E0D-CB65-451B163A4079}"/>
              </a:ext>
            </a:extLst>
          </p:cNvPr>
          <p:cNvSpPr>
            <a:spLocks noGrp="1"/>
          </p:cNvSpPr>
          <p:nvPr>
            <p:ph type="title"/>
          </p:nvPr>
        </p:nvSpPr>
        <p:spPr/>
        <p:txBody>
          <a:bodyPr/>
          <a:lstStyle/>
          <a:p>
            <a:r>
              <a:rPr lang="en-US"/>
              <a:t>Future Work</a:t>
            </a:r>
          </a:p>
        </p:txBody>
      </p:sp>
      <p:sp>
        <p:nvSpPr>
          <p:cNvPr id="3" name="Text Placeholder 2">
            <a:extLst>
              <a:ext uri="{FF2B5EF4-FFF2-40B4-BE49-F238E27FC236}">
                <a16:creationId xmlns:a16="http://schemas.microsoft.com/office/drawing/2014/main" id="{41332B12-6536-0A77-22F6-F9A4372BF992}"/>
              </a:ext>
            </a:extLst>
          </p:cNvPr>
          <p:cNvSpPr>
            <a:spLocks noGrp="1"/>
          </p:cNvSpPr>
          <p:nvPr>
            <p:ph type="body" sz="quarter" idx="11"/>
          </p:nvPr>
        </p:nvSpPr>
        <p:spPr>
          <a:xfrm>
            <a:off x="439970" y="2033425"/>
            <a:ext cx="3963772" cy="626195"/>
          </a:xfrm>
        </p:spPr>
        <p:txBody>
          <a:bodyPr vert="horz" lIns="121899" tIns="60949" rIns="121899" bIns="60949" rtlCol="0" anchor="t">
            <a:noAutofit/>
          </a:bodyPr>
          <a:lstStyle/>
          <a:p>
            <a:r>
              <a:rPr lang="en-US"/>
              <a:t>Improvements</a:t>
            </a:r>
          </a:p>
        </p:txBody>
      </p:sp>
      <p:sp>
        <p:nvSpPr>
          <p:cNvPr id="4" name="Text Placeholder 3">
            <a:extLst>
              <a:ext uri="{FF2B5EF4-FFF2-40B4-BE49-F238E27FC236}">
                <a16:creationId xmlns:a16="http://schemas.microsoft.com/office/drawing/2014/main" id="{72CAEEEC-E7B3-2A4E-4DD3-3C432B6337D4}"/>
              </a:ext>
            </a:extLst>
          </p:cNvPr>
          <p:cNvSpPr>
            <a:spLocks noGrp="1"/>
          </p:cNvSpPr>
          <p:nvPr>
            <p:ph type="body" sz="quarter" idx="17"/>
          </p:nvPr>
        </p:nvSpPr>
        <p:spPr>
          <a:xfrm>
            <a:off x="441342" y="2662519"/>
            <a:ext cx="4817849" cy="3978534"/>
          </a:xfrm>
        </p:spPr>
        <p:txBody>
          <a:bodyPr vert="horz" lIns="121899" tIns="60949" rIns="121899" bIns="60949" rtlCol="0" anchor="t">
            <a:noAutofit/>
          </a:bodyPr>
          <a:lstStyle/>
          <a:p>
            <a:pPr marL="285750" indent="-285750">
              <a:lnSpc>
                <a:spcPct val="150000"/>
              </a:lnSpc>
              <a:buChar char="•"/>
            </a:pPr>
            <a:r>
              <a:rPr lang="en-US" b="1"/>
              <a:t>Feature engineering</a:t>
            </a:r>
          </a:p>
          <a:p>
            <a:pPr marL="285750" indent="-285750">
              <a:lnSpc>
                <a:spcPct val="150000"/>
              </a:lnSpc>
              <a:buChar char="•"/>
            </a:pPr>
            <a:r>
              <a:rPr lang="en-US"/>
              <a:t>Compare prediction of more ML model</a:t>
            </a:r>
          </a:p>
        </p:txBody>
      </p:sp>
      <p:sp>
        <p:nvSpPr>
          <p:cNvPr id="5" name="Text Placeholder 4">
            <a:extLst>
              <a:ext uri="{FF2B5EF4-FFF2-40B4-BE49-F238E27FC236}">
                <a16:creationId xmlns:a16="http://schemas.microsoft.com/office/drawing/2014/main" id="{77BA3774-30FF-50EE-2C40-175229CBAF41}"/>
              </a:ext>
            </a:extLst>
          </p:cNvPr>
          <p:cNvSpPr>
            <a:spLocks noGrp="1"/>
          </p:cNvSpPr>
          <p:nvPr>
            <p:ph type="body" sz="quarter" idx="18"/>
          </p:nvPr>
        </p:nvSpPr>
        <p:spPr>
          <a:xfrm>
            <a:off x="6888304" y="2033426"/>
            <a:ext cx="4350974" cy="626195"/>
          </a:xfrm>
        </p:spPr>
        <p:txBody>
          <a:bodyPr vert="horz" lIns="121899" tIns="60949" rIns="121899" bIns="60949" rtlCol="0" anchor="t">
            <a:noAutofit/>
          </a:bodyPr>
          <a:lstStyle/>
          <a:p>
            <a:r>
              <a:rPr lang="en-US"/>
              <a:t>Additional Analysis</a:t>
            </a:r>
          </a:p>
        </p:txBody>
      </p:sp>
      <p:sp>
        <p:nvSpPr>
          <p:cNvPr id="6" name="Text Placeholder 5">
            <a:extLst>
              <a:ext uri="{FF2B5EF4-FFF2-40B4-BE49-F238E27FC236}">
                <a16:creationId xmlns:a16="http://schemas.microsoft.com/office/drawing/2014/main" id="{A87F0AAB-36F7-16C2-8752-926F02AC8307}"/>
              </a:ext>
            </a:extLst>
          </p:cNvPr>
          <p:cNvSpPr>
            <a:spLocks noGrp="1"/>
          </p:cNvSpPr>
          <p:nvPr>
            <p:ph type="body" sz="quarter" idx="19"/>
          </p:nvPr>
        </p:nvSpPr>
        <p:spPr>
          <a:xfrm>
            <a:off x="6889676" y="2662519"/>
            <a:ext cx="4285445" cy="3405689"/>
          </a:xfrm>
        </p:spPr>
        <p:txBody>
          <a:bodyPr vert="horz" lIns="121899" tIns="60949" rIns="121899" bIns="60949" rtlCol="0" anchor="t">
            <a:noAutofit/>
          </a:bodyPr>
          <a:lstStyle/>
          <a:p>
            <a:pPr marL="285750" indent="-285750">
              <a:buChar char="•"/>
            </a:pPr>
            <a:r>
              <a:rPr lang="en-US"/>
              <a:t>Comparisons </a:t>
            </a:r>
            <a:r>
              <a:rPr lang="en-US" b="1"/>
              <a:t>intercontinental</a:t>
            </a:r>
            <a:r>
              <a:rPr lang="en-US"/>
              <a:t>: </a:t>
            </a:r>
            <a:br>
              <a:rPr lang="en-US"/>
            </a:br>
            <a:r>
              <a:rPr lang="en-US"/>
              <a:t>Use the same features and similar ML Models across countries to better assess the difference in feature importance across regions.  </a:t>
            </a:r>
            <a:br>
              <a:rPr lang="en-US"/>
            </a:br>
            <a:r>
              <a:rPr lang="en-US" i="1"/>
              <a:t>e.g. </a:t>
            </a:r>
            <a:r>
              <a:rPr lang="en-US"/>
              <a:t>predict income in USA for individual living in India</a:t>
            </a:r>
          </a:p>
          <a:p>
            <a:pPr marL="285750" indent="-285750">
              <a:buChar char="•"/>
            </a:pPr>
            <a:endParaRPr lang="en-US"/>
          </a:p>
          <a:p>
            <a:pPr marL="285750" indent="-285750">
              <a:buChar char="•"/>
            </a:pPr>
            <a:r>
              <a:rPr lang="en-US" b="1"/>
              <a:t>Agent-based modelling </a:t>
            </a:r>
            <a:br>
              <a:rPr lang="en-US" b="1"/>
            </a:br>
            <a:r>
              <a:rPr lang="en-US"/>
              <a:t>to better understand interaction between individuals and explore emergent </a:t>
            </a:r>
            <a:r>
              <a:rPr lang="en-US" err="1"/>
              <a:t>behaviour</a:t>
            </a:r>
            <a:endParaRPr lang="en-US"/>
          </a:p>
        </p:txBody>
      </p:sp>
    </p:spTree>
    <p:extLst>
      <p:ext uri="{BB962C8B-B14F-4D97-AF65-F5344CB8AC3E}">
        <p14:creationId xmlns:p14="http://schemas.microsoft.com/office/powerpoint/2010/main" val="1562506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EF4E-97D5-F650-F3DD-8DA2257E5CE6}"/>
              </a:ext>
            </a:extLst>
          </p:cNvPr>
          <p:cNvSpPr>
            <a:spLocks noGrp="1"/>
          </p:cNvSpPr>
          <p:nvPr>
            <p:ph type="title"/>
          </p:nvPr>
        </p:nvSpPr>
        <p:spPr/>
        <p:txBody>
          <a:bodyPr>
            <a:normAutofit fontScale="90000"/>
          </a:bodyPr>
          <a:lstStyle/>
          <a:p>
            <a:r>
              <a:rPr lang="en-CH"/>
              <a:t>Reference/ Literature/ Further Reading</a:t>
            </a:r>
          </a:p>
        </p:txBody>
      </p:sp>
      <p:sp>
        <p:nvSpPr>
          <p:cNvPr id="3" name="Text Placeholder 2">
            <a:extLst>
              <a:ext uri="{FF2B5EF4-FFF2-40B4-BE49-F238E27FC236}">
                <a16:creationId xmlns:a16="http://schemas.microsoft.com/office/drawing/2014/main" id="{4A9F5690-6C15-D454-4ED6-CE0E42D80D82}"/>
              </a:ext>
            </a:extLst>
          </p:cNvPr>
          <p:cNvSpPr>
            <a:spLocks noGrp="1"/>
          </p:cNvSpPr>
          <p:nvPr>
            <p:ph type="body" sz="quarter" idx="11"/>
          </p:nvPr>
        </p:nvSpPr>
        <p:spPr/>
        <p:txBody>
          <a:bodyPr vert="horz" lIns="121899" tIns="60949" rIns="121899" bIns="60949" rtlCol="0" anchor="t">
            <a:noAutofit/>
          </a:bodyPr>
          <a:lstStyle/>
          <a:p>
            <a:r>
              <a:rPr lang="en-CH"/>
              <a:t>Sources</a:t>
            </a:r>
          </a:p>
        </p:txBody>
      </p:sp>
      <p:sp>
        <p:nvSpPr>
          <p:cNvPr id="4" name="Text Placeholder 3">
            <a:extLst>
              <a:ext uri="{FF2B5EF4-FFF2-40B4-BE49-F238E27FC236}">
                <a16:creationId xmlns:a16="http://schemas.microsoft.com/office/drawing/2014/main" id="{F4E7C829-5E4C-C79B-69C3-C214D60BAC00}"/>
              </a:ext>
            </a:extLst>
          </p:cNvPr>
          <p:cNvSpPr>
            <a:spLocks noGrp="1"/>
          </p:cNvSpPr>
          <p:nvPr>
            <p:ph type="body" sz="quarter" idx="17"/>
          </p:nvPr>
        </p:nvSpPr>
        <p:spPr>
          <a:xfrm>
            <a:off x="836612" y="2730594"/>
            <a:ext cx="3947168" cy="3975004"/>
          </a:xfrm>
        </p:spPr>
        <p:txBody>
          <a:bodyPr vert="horz" lIns="121899" tIns="60949" rIns="121899" bIns="60949" rtlCol="0" anchor="t">
            <a:noAutofit/>
          </a:bodyPr>
          <a:lstStyle/>
          <a:p>
            <a:pPr marL="342900" indent="-342900">
              <a:buAutoNum type="arabicPeriod"/>
            </a:pPr>
            <a:r>
              <a:rPr lang="en-US">
                <a:ea typeface="+mn-lt"/>
                <a:cs typeface="+mn-lt"/>
              </a:rPr>
              <a:t>ACS: </a:t>
            </a:r>
            <a:r>
              <a:rPr lang="de-DE">
                <a:ea typeface="+mn-lt"/>
                <a:cs typeface="+mn-lt"/>
              </a:rPr>
              <a:t>5-Year </a:t>
            </a:r>
            <a:r>
              <a:rPr lang="de-DE" err="1">
                <a:ea typeface="+mn-lt"/>
                <a:cs typeface="+mn-lt"/>
              </a:rPr>
              <a:t>Estimates</a:t>
            </a:r>
            <a:r>
              <a:rPr lang="de-DE">
                <a:ea typeface="+mn-lt"/>
                <a:cs typeface="+mn-lt"/>
              </a:rPr>
              <a:t> Data </a:t>
            </a:r>
            <a:r>
              <a:rPr lang="de-DE" err="1">
                <a:ea typeface="+mn-lt"/>
                <a:cs typeface="+mn-lt"/>
              </a:rPr>
              <a:t>Profiles</a:t>
            </a:r>
            <a:endParaRPr lang="de-DE"/>
          </a:p>
          <a:p>
            <a:pPr marL="342900" indent="-342900">
              <a:buAutoNum type="arabicPeriod"/>
            </a:pPr>
            <a:r>
              <a:rPr lang="de-DE">
                <a:ea typeface="+mn-lt"/>
                <a:cs typeface="+mn-lt"/>
              </a:rPr>
              <a:t>Tiger: </a:t>
            </a:r>
            <a:r>
              <a:rPr lang="de-DE" err="1">
                <a:ea typeface="+mn-lt"/>
                <a:cs typeface="+mn-lt"/>
              </a:rPr>
              <a:t>Shapefile</a:t>
            </a:r>
            <a:endParaRPr lang="de-DE">
              <a:ea typeface="+mn-lt"/>
              <a:cs typeface="+mn-lt"/>
            </a:endParaRPr>
          </a:p>
          <a:p>
            <a:pPr marL="342900" indent="-342900">
              <a:buAutoNum type="arabicPeriod"/>
            </a:pPr>
            <a:endParaRPr lang="de-DE">
              <a:ea typeface="+mn-lt"/>
              <a:cs typeface="+mn-lt"/>
            </a:endParaRPr>
          </a:p>
          <a:p>
            <a:pPr marL="342900" indent="-342900">
              <a:buAutoNum type="arabicPeriod"/>
            </a:pPr>
            <a:r>
              <a:rPr lang="en-US" err="1">
                <a:ea typeface="+mn-lt"/>
                <a:cs typeface="+mn-lt"/>
              </a:rPr>
              <a:t>Regionaldatenbank</a:t>
            </a:r>
            <a:r>
              <a:rPr lang="en-US">
                <a:ea typeface="+mn-lt"/>
                <a:cs typeface="+mn-lt"/>
              </a:rPr>
              <a:t> Deutschland</a:t>
            </a:r>
          </a:p>
          <a:p>
            <a:pPr marL="342900" indent="-342900">
              <a:buAutoNum type="arabicPeriod"/>
            </a:pPr>
            <a:r>
              <a:rPr lang="en-US" err="1">
                <a:ea typeface="+mn-lt"/>
                <a:cs typeface="+mn-lt"/>
              </a:rPr>
              <a:t>Geobasis</a:t>
            </a:r>
            <a:r>
              <a:rPr lang="en-US">
                <a:ea typeface="+mn-lt"/>
                <a:cs typeface="+mn-lt"/>
              </a:rPr>
              <a:t> DE VG250 (Shapefile)</a:t>
            </a:r>
          </a:p>
          <a:p>
            <a:pPr marL="342900" indent="-342900">
              <a:buAutoNum type="arabicPeriod"/>
            </a:pPr>
            <a:endParaRPr lang="en-US">
              <a:ea typeface="+mn-lt"/>
              <a:cs typeface="+mn-lt"/>
            </a:endParaRPr>
          </a:p>
          <a:p>
            <a:pPr marL="342900" indent="-342900">
              <a:buAutoNum type="arabicPeriod"/>
            </a:pPr>
            <a:r>
              <a:rPr lang="en-US">
                <a:ea typeface="+mn-lt"/>
                <a:cs typeface="+mn-lt"/>
              </a:rPr>
              <a:t>IPUMS US, custom dataset</a:t>
            </a:r>
          </a:p>
          <a:p>
            <a:pPr marL="342900" indent="-342900">
              <a:buAutoNum type="arabicPeriod"/>
            </a:pPr>
            <a:endParaRPr lang="en-US">
              <a:ea typeface="+mn-lt"/>
              <a:cs typeface="+mn-lt"/>
            </a:endParaRPr>
          </a:p>
          <a:p>
            <a:pPr marL="342900" indent="-342900">
              <a:buAutoNum type="arabicPeriod"/>
            </a:pPr>
            <a:r>
              <a:rPr lang="en-US">
                <a:ea typeface="+mn-lt"/>
                <a:cs typeface="+mn-lt"/>
              </a:rPr>
              <a:t>IHDS</a:t>
            </a:r>
          </a:p>
          <a:p>
            <a:pPr marL="342900" indent="-342900">
              <a:buAutoNum type="arabicPeriod"/>
            </a:pPr>
            <a:r>
              <a:rPr lang="en-US">
                <a:ea typeface="+mn-lt"/>
                <a:cs typeface="+mn-lt"/>
              </a:rPr>
              <a:t>Shapefile (</a:t>
            </a:r>
            <a:r>
              <a:rPr lang="en-US" err="1">
                <a:ea typeface="+mn-lt"/>
                <a:cs typeface="+mn-lt"/>
              </a:rPr>
              <a:t>Github</a:t>
            </a:r>
            <a:r>
              <a:rPr lang="en-US">
                <a:ea typeface="+mn-lt"/>
                <a:cs typeface="+mn-lt"/>
              </a:rPr>
              <a:t>)</a:t>
            </a:r>
          </a:p>
          <a:p>
            <a:pPr marL="342900" indent="-342900">
              <a:buAutoNum type="arabicPeriod"/>
            </a:pPr>
            <a:endParaRPr lang="en-US">
              <a:ea typeface="+mn-lt"/>
              <a:cs typeface="+mn-lt"/>
            </a:endParaRPr>
          </a:p>
          <a:p>
            <a:pPr marL="342900" indent="-342900">
              <a:buAutoNum type="arabicPeriod"/>
            </a:pPr>
            <a:r>
              <a:rPr lang="en-US" err="1">
                <a:ea typeface="+mn-lt"/>
                <a:cs typeface="+mn-lt"/>
              </a:rPr>
              <a:t>Github</a:t>
            </a:r>
            <a:endParaRPr lang="en-US">
              <a:ea typeface="+mn-lt"/>
              <a:cs typeface="+mn-lt"/>
            </a:endParaRPr>
          </a:p>
          <a:p>
            <a:pPr marL="285750" indent="-285750">
              <a:buAutoNum type="arabicPeriod"/>
            </a:pPr>
            <a:endParaRPr lang="en-US">
              <a:ea typeface="+mn-lt"/>
              <a:cs typeface="+mn-lt"/>
            </a:endParaRPr>
          </a:p>
          <a:p>
            <a:pPr marL="285750" indent="-285750">
              <a:buAutoNum type="arabicPeriod"/>
            </a:pPr>
            <a:endParaRPr lang="en-US">
              <a:ea typeface="+mn-lt"/>
              <a:cs typeface="+mn-lt"/>
            </a:endParaRPr>
          </a:p>
        </p:txBody>
      </p:sp>
      <p:sp>
        <p:nvSpPr>
          <p:cNvPr id="5" name="Text Placeholder 4">
            <a:extLst>
              <a:ext uri="{FF2B5EF4-FFF2-40B4-BE49-F238E27FC236}">
                <a16:creationId xmlns:a16="http://schemas.microsoft.com/office/drawing/2014/main" id="{19CE75DC-5392-C845-B70F-4849013053F5}"/>
              </a:ext>
            </a:extLst>
          </p:cNvPr>
          <p:cNvSpPr>
            <a:spLocks noGrp="1"/>
          </p:cNvSpPr>
          <p:nvPr>
            <p:ph type="body" sz="quarter" idx="18"/>
          </p:nvPr>
        </p:nvSpPr>
        <p:spPr>
          <a:xfrm>
            <a:off x="5636377" y="2097972"/>
            <a:ext cx="5715836" cy="626195"/>
          </a:xfrm>
        </p:spPr>
        <p:txBody>
          <a:bodyPr vert="horz" lIns="121899" tIns="60949" rIns="121899" bIns="60949" rtlCol="0" anchor="t">
            <a:noAutofit/>
          </a:bodyPr>
          <a:lstStyle/>
          <a:p>
            <a:r>
              <a:rPr lang="en-CH"/>
              <a:t>Link</a:t>
            </a:r>
          </a:p>
        </p:txBody>
      </p:sp>
      <p:sp>
        <p:nvSpPr>
          <p:cNvPr id="6" name="Text Placeholder 5">
            <a:extLst>
              <a:ext uri="{FF2B5EF4-FFF2-40B4-BE49-F238E27FC236}">
                <a16:creationId xmlns:a16="http://schemas.microsoft.com/office/drawing/2014/main" id="{23604D44-760C-F5A8-906C-C5180C6E3D0A}"/>
              </a:ext>
            </a:extLst>
          </p:cNvPr>
          <p:cNvSpPr>
            <a:spLocks noGrp="1"/>
          </p:cNvSpPr>
          <p:nvPr>
            <p:ph type="body" sz="quarter" idx="19"/>
          </p:nvPr>
        </p:nvSpPr>
        <p:spPr>
          <a:xfrm>
            <a:off x="5637749" y="2726592"/>
            <a:ext cx="6556357" cy="3962397"/>
          </a:xfrm>
        </p:spPr>
        <p:txBody>
          <a:bodyPr vert="horz" lIns="121899" tIns="60949" rIns="121899" bIns="60949" rtlCol="0" anchor="t">
            <a:noAutofit/>
          </a:bodyPr>
          <a:lstStyle/>
          <a:p>
            <a:pPr marL="342900" indent="-342900">
              <a:buAutoNum type="arabicPeriod"/>
            </a:pPr>
            <a:r>
              <a:rPr lang="en-US">
                <a:hlinkClick r:id="rId2"/>
              </a:rPr>
              <a:t>https://data.census.gov/table?d=ACS+5-Year+Estimates+Data+Profiles</a:t>
            </a:r>
            <a:endParaRPr lang="en-US"/>
          </a:p>
          <a:p>
            <a:pPr marL="342900" indent="-342900">
              <a:buAutoNum type="arabicPeriod"/>
            </a:pPr>
            <a:r>
              <a:rPr lang="en-US">
                <a:ea typeface="+mn-lt"/>
                <a:cs typeface="+mn-lt"/>
                <a:hlinkClick r:id="rId3"/>
              </a:rPr>
              <a:t>https://www2.census.gov/geo/tiger/</a:t>
            </a:r>
          </a:p>
          <a:p>
            <a:pPr marL="342900" indent="-342900">
              <a:buAutoNum type="arabicPeriod"/>
            </a:pPr>
            <a:endParaRPr lang="en-US"/>
          </a:p>
          <a:p>
            <a:pPr marL="342900" indent="-342900">
              <a:buAutoNum type="arabicPeriod"/>
            </a:pPr>
            <a:r>
              <a:rPr lang="en-US">
                <a:hlinkClick r:id="rId4"/>
              </a:rPr>
              <a:t>https://www.regionalstatistik.de/genesis/online</a:t>
            </a:r>
          </a:p>
          <a:p>
            <a:pPr marL="342900" indent="-342900">
              <a:buAutoNum type="arabicPeriod"/>
            </a:pPr>
            <a:r>
              <a:rPr lang="en-US">
                <a:ea typeface="+mn-lt"/>
                <a:cs typeface="+mn-lt"/>
                <a:hlinkClick r:id="rId5"/>
              </a:rPr>
              <a:t>https://gdz.bkg.bund.de/index.php/default/digitale-geodaten/verwaltungsgebiete/verwaltungsgebiete-1-250-000-stand-01-01-vg250-01-01.html</a:t>
            </a:r>
            <a:r>
              <a:rPr lang="en-US">
                <a:ea typeface="+mn-lt"/>
                <a:cs typeface="+mn-lt"/>
              </a:rPr>
              <a:t> </a:t>
            </a:r>
            <a:endParaRPr lang="en-US"/>
          </a:p>
          <a:p>
            <a:pPr marL="342900" indent="-342900">
              <a:buAutoNum type="arabicPeriod"/>
            </a:pPr>
            <a:endParaRPr lang="en-US"/>
          </a:p>
          <a:p>
            <a:pPr marL="342900" indent="-342900">
              <a:buAutoNum type="arabicPeriod"/>
            </a:pPr>
            <a:r>
              <a:rPr lang="en-US">
                <a:hlinkClick r:id="rId6"/>
              </a:rPr>
              <a:t>https://www.icpsr.umich.edu/web/DSDR/studies/22626</a:t>
            </a:r>
            <a:endParaRPr lang="en-US"/>
          </a:p>
          <a:p>
            <a:pPr marL="342900" indent="-342900">
              <a:buAutoNum type="arabicPeriod"/>
            </a:pPr>
            <a:r>
              <a:rPr lang="en-US">
                <a:ea typeface="+mn-lt"/>
                <a:cs typeface="+mn-lt"/>
                <a:hlinkClick r:id="rId7"/>
              </a:rPr>
              <a:t>IPUMS USA</a:t>
            </a:r>
            <a:endParaRPr lang="en-US"/>
          </a:p>
          <a:p>
            <a:pPr marL="342900" indent="-342900">
              <a:buAutoNum type="arabicPeriod"/>
            </a:pPr>
            <a:endParaRPr lang="en-US"/>
          </a:p>
          <a:p>
            <a:pPr marL="342900" indent="-342900">
              <a:buAutoNum type="arabicPeriod"/>
            </a:pPr>
            <a:r>
              <a:rPr lang="en-US">
                <a:hlinkClick r:id="rId8"/>
              </a:rPr>
              <a:t>https://github.com/simon-0006/Data-Science-GESS---Group-Project/tree/main</a:t>
            </a:r>
            <a:endParaRPr lang="en-US"/>
          </a:p>
        </p:txBody>
      </p:sp>
    </p:spTree>
    <p:extLst>
      <p:ext uri="{BB962C8B-B14F-4D97-AF65-F5344CB8AC3E}">
        <p14:creationId xmlns:p14="http://schemas.microsoft.com/office/powerpoint/2010/main" val="907358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C8F4-F5F6-2E76-B523-909DCABC5D16}"/>
              </a:ext>
            </a:extLst>
          </p:cNvPr>
          <p:cNvSpPr>
            <a:spLocks noGrp="1"/>
          </p:cNvSpPr>
          <p:nvPr>
            <p:ph type="title"/>
          </p:nvPr>
        </p:nvSpPr>
        <p:spPr/>
        <p:txBody>
          <a:bodyPr/>
          <a:lstStyle/>
          <a:p>
            <a:r>
              <a:rPr lang="en-CH"/>
              <a:t>Questions?</a:t>
            </a:r>
          </a:p>
        </p:txBody>
      </p:sp>
    </p:spTree>
    <p:extLst>
      <p:ext uri="{BB962C8B-B14F-4D97-AF65-F5344CB8AC3E}">
        <p14:creationId xmlns:p14="http://schemas.microsoft.com/office/powerpoint/2010/main" val="3029718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BEC2-510C-6F0A-BDB0-88DF87A48D68}"/>
              </a:ext>
            </a:extLst>
          </p:cNvPr>
          <p:cNvSpPr>
            <a:spLocks noGrp="1"/>
          </p:cNvSpPr>
          <p:nvPr>
            <p:ph type="title"/>
          </p:nvPr>
        </p:nvSpPr>
        <p:spPr/>
        <p:txBody>
          <a:bodyPr/>
          <a:lstStyle/>
          <a:p>
            <a:r>
              <a:rPr lang="en-CH"/>
              <a:t>Declaration of Originality</a:t>
            </a:r>
          </a:p>
        </p:txBody>
      </p:sp>
      <p:sp>
        <p:nvSpPr>
          <p:cNvPr id="3" name="Text Placeholder 2">
            <a:extLst>
              <a:ext uri="{FF2B5EF4-FFF2-40B4-BE49-F238E27FC236}">
                <a16:creationId xmlns:a16="http://schemas.microsoft.com/office/drawing/2014/main" id="{BD84E297-0717-2166-719C-E9EFD3642C25}"/>
              </a:ext>
            </a:extLst>
          </p:cNvPr>
          <p:cNvSpPr>
            <a:spLocks noGrp="1"/>
          </p:cNvSpPr>
          <p:nvPr>
            <p:ph type="body" sz="quarter" idx="11"/>
          </p:nvPr>
        </p:nvSpPr>
        <p:spPr/>
        <p:txBody>
          <a:bodyPr/>
          <a:lstStyle/>
          <a:p>
            <a:endParaRPr lang="en-CH"/>
          </a:p>
        </p:txBody>
      </p:sp>
      <p:sp>
        <p:nvSpPr>
          <p:cNvPr id="4" name="Text Placeholder 3">
            <a:extLst>
              <a:ext uri="{FF2B5EF4-FFF2-40B4-BE49-F238E27FC236}">
                <a16:creationId xmlns:a16="http://schemas.microsoft.com/office/drawing/2014/main" id="{A14A23D4-5C5D-EF7C-C9E7-F4BF87F49F9C}"/>
              </a:ext>
            </a:extLst>
          </p:cNvPr>
          <p:cNvSpPr>
            <a:spLocks noGrp="1"/>
          </p:cNvSpPr>
          <p:nvPr>
            <p:ph type="body" sz="quarter" idx="17"/>
          </p:nvPr>
        </p:nvSpPr>
        <p:spPr>
          <a:xfrm>
            <a:off x="836612" y="2723551"/>
            <a:ext cx="10497296" cy="2891668"/>
          </a:xfrm>
        </p:spPr>
        <p:txBody>
          <a:bodyPr vert="horz" lIns="121899" tIns="60949" rIns="121899" bIns="60949" rtlCol="0" anchor="t">
            <a:noAutofit/>
          </a:bodyPr>
          <a:lstStyle/>
          <a:p>
            <a:pPr>
              <a:lnSpc>
                <a:spcPct val="150000"/>
              </a:lnSpc>
            </a:pPr>
            <a:r>
              <a:rPr lang="en-US" sz="1800">
                <a:ea typeface="+mn-lt"/>
                <a:cs typeface="+mn-lt"/>
              </a:rPr>
              <a:t>We hereby declare that this work is the result of our own original effort and has not been submitted, either in whole or in part, for academic credit at any other institution. All sources of information used in this work have been properly acknowledged, and all quotations are clearly indicated.</a:t>
            </a:r>
            <a:endParaRPr lang="de-DE" sz="1800"/>
          </a:p>
          <a:p>
            <a:pPr>
              <a:lnSpc>
                <a:spcPct val="150000"/>
              </a:lnSpc>
            </a:pPr>
            <a:r>
              <a:rPr lang="en-US" sz="1800">
                <a:ea typeface="+mn-lt"/>
                <a:cs typeface="+mn-lt"/>
              </a:rPr>
              <a:t>We affirm that each of us contributed to the work and are collectively responsible for its content. We understand the academic integrity policies of ETHZ and acknowledge the consequences of plagiarism or misrepresentation.</a:t>
            </a:r>
            <a:endParaRPr lang="en-CH" sz="1800"/>
          </a:p>
          <a:p>
            <a:pPr>
              <a:lnSpc>
                <a:spcPct val="150000"/>
              </a:lnSpc>
            </a:pPr>
            <a:endParaRPr lang="en-CH"/>
          </a:p>
        </p:txBody>
      </p:sp>
    </p:spTree>
    <p:extLst>
      <p:ext uri="{BB962C8B-B14F-4D97-AF65-F5344CB8AC3E}">
        <p14:creationId xmlns:p14="http://schemas.microsoft.com/office/powerpoint/2010/main" val="3998355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638B-1FF2-88E1-DE0D-33B6C8E3413D}"/>
              </a:ext>
            </a:extLst>
          </p:cNvPr>
          <p:cNvSpPr>
            <a:spLocks noGrp="1"/>
          </p:cNvSpPr>
          <p:nvPr>
            <p:ph type="title"/>
          </p:nvPr>
        </p:nvSpPr>
        <p:spPr/>
        <p:txBody>
          <a:bodyPr/>
          <a:lstStyle/>
          <a:p>
            <a:r>
              <a:rPr lang="en-CH"/>
              <a:t>Contributions of Team Members</a:t>
            </a:r>
          </a:p>
        </p:txBody>
      </p:sp>
      <p:sp>
        <p:nvSpPr>
          <p:cNvPr id="3" name="Text Placeholder 2">
            <a:extLst>
              <a:ext uri="{FF2B5EF4-FFF2-40B4-BE49-F238E27FC236}">
                <a16:creationId xmlns:a16="http://schemas.microsoft.com/office/drawing/2014/main" id="{983FFEA8-F43A-5381-AD27-56413131B4D8}"/>
              </a:ext>
            </a:extLst>
          </p:cNvPr>
          <p:cNvSpPr>
            <a:spLocks noGrp="1"/>
          </p:cNvSpPr>
          <p:nvPr>
            <p:ph type="body" sz="quarter" idx="11"/>
          </p:nvPr>
        </p:nvSpPr>
        <p:spPr/>
        <p:txBody>
          <a:bodyPr vert="horz" lIns="121899" tIns="60949" rIns="121899" bIns="60949" rtlCol="0" anchor="t">
            <a:noAutofit/>
          </a:bodyPr>
          <a:lstStyle/>
          <a:p>
            <a:r>
              <a:rPr lang="en-CH"/>
              <a:t>Content</a:t>
            </a:r>
          </a:p>
        </p:txBody>
      </p:sp>
      <p:sp>
        <p:nvSpPr>
          <p:cNvPr id="4" name="Text Placeholder 3">
            <a:extLst>
              <a:ext uri="{FF2B5EF4-FFF2-40B4-BE49-F238E27FC236}">
                <a16:creationId xmlns:a16="http://schemas.microsoft.com/office/drawing/2014/main" id="{B580C2A5-EAE6-07D7-05F0-AA1FE39F7055}"/>
              </a:ext>
            </a:extLst>
          </p:cNvPr>
          <p:cNvSpPr>
            <a:spLocks noGrp="1"/>
          </p:cNvSpPr>
          <p:nvPr>
            <p:ph type="body" sz="quarter" idx="17"/>
          </p:nvPr>
        </p:nvSpPr>
        <p:spPr/>
        <p:txBody>
          <a:bodyPr vert="horz" lIns="121899" tIns="60949" rIns="121899" bIns="60949" numCol="1" rtlCol="0" anchor="t">
            <a:noAutofit/>
          </a:bodyPr>
          <a:lstStyle/>
          <a:p>
            <a:pPr>
              <a:lnSpc>
                <a:spcPct val="150000"/>
              </a:lnSpc>
            </a:pPr>
            <a:r>
              <a:rPr lang="en-CH"/>
              <a:t>Country: US, 	       Level: County</a:t>
            </a:r>
          </a:p>
          <a:p>
            <a:pPr>
              <a:lnSpc>
                <a:spcPct val="150000"/>
              </a:lnSpc>
            </a:pPr>
            <a:r>
              <a:rPr lang="en-CH"/>
              <a:t>Country: Germany,  Level: County</a:t>
            </a:r>
          </a:p>
          <a:p>
            <a:pPr>
              <a:lnSpc>
                <a:spcPct val="150000"/>
              </a:lnSpc>
            </a:pPr>
            <a:r>
              <a:rPr lang="en-CH"/>
              <a:t>Country: India,         Level: Household</a:t>
            </a:r>
          </a:p>
          <a:p>
            <a:pPr>
              <a:lnSpc>
                <a:spcPct val="150000"/>
              </a:lnSpc>
            </a:pPr>
            <a:r>
              <a:rPr lang="en-US"/>
              <a:t>Country: US,    Level: Individual </a:t>
            </a:r>
            <a:endParaRPr lang="en-CH"/>
          </a:p>
          <a:p>
            <a:pPr>
              <a:lnSpc>
                <a:spcPct val="150000"/>
              </a:lnSpc>
            </a:pPr>
            <a:endParaRPr lang="en-CH"/>
          </a:p>
        </p:txBody>
      </p:sp>
      <p:sp>
        <p:nvSpPr>
          <p:cNvPr id="5" name="Text Placeholder 4">
            <a:extLst>
              <a:ext uri="{FF2B5EF4-FFF2-40B4-BE49-F238E27FC236}">
                <a16:creationId xmlns:a16="http://schemas.microsoft.com/office/drawing/2014/main" id="{A8798420-0EDE-BC91-EBFC-A1F4907D34CE}"/>
              </a:ext>
            </a:extLst>
          </p:cNvPr>
          <p:cNvSpPr>
            <a:spLocks noGrp="1"/>
          </p:cNvSpPr>
          <p:nvPr>
            <p:ph type="body" sz="quarter" idx="18"/>
          </p:nvPr>
        </p:nvSpPr>
        <p:spPr/>
        <p:txBody>
          <a:bodyPr vert="horz" lIns="121899" tIns="60949" rIns="121899" bIns="60949" rtlCol="0" anchor="t">
            <a:noAutofit/>
          </a:bodyPr>
          <a:lstStyle/>
          <a:p>
            <a:r>
              <a:rPr lang="en-CH"/>
              <a:t>Name</a:t>
            </a:r>
          </a:p>
        </p:txBody>
      </p:sp>
      <p:sp>
        <p:nvSpPr>
          <p:cNvPr id="6" name="Text Placeholder 5">
            <a:extLst>
              <a:ext uri="{FF2B5EF4-FFF2-40B4-BE49-F238E27FC236}">
                <a16:creationId xmlns:a16="http://schemas.microsoft.com/office/drawing/2014/main" id="{F0BAA699-FFBD-197D-E036-3961E872B469}"/>
              </a:ext>
            </a:extLst>
          </p:cNvPr>
          <p:cNvSpPr>
            <a:spLocks noGrp="1"/>
          </p:cNvSpPr>
          <p:nvPr>
            <p:ph type="body" sz="quarter" idx="19"/>
          </p:nvPr>
        </p:nvSpPr>
        <p:spPr/>
        <p:txBody>
          <a:bodyPr vert="horz" lIns="121899" tIns="60949" rIns="121899" bIns="60949" rtlCol="0" anchor="t">
            <a:noAutofit/>
          </a:bodyPr>
          <a:lstStyle/>
          <a:p>
            <a:pPr>
              <a:lnSpc>
                <a:spcPct val="150000"/>
              </a:lnSpc>
            </a:pPr>
            <a:r>
              <a:rPr lang="en-CH"/>
              <a:t>Pascal Gisiger</a:t>
            </a:r>
            <a:endParaRPr lang="en-US"/>
          </a:p>
          <a:p>
            <a:pPr>
              <a:lnSpc>
                <a:spcPct val="150000"/>
              </a:lnSpc>
            </a:pPr>
            <a:r>
              <a:rPr lang="en-CH"/>
              <a:t>Erisa Ismaili</a:t>
            </a:r>
          </a:p>
          <a:p>
            <a:pPr>
              <a:lnSpc>
                <a:spcPct val="150000"/>
              </a:lnSpc>
            </a:pPr>
            <a:r>
              <a:rPr lang="en-CH"/>
              <a:t>Simon Ganter</a:t>
            </a:r>
          </a:p>
          <a:p>
            <a:pPr>
              <a:lnSpc>
                <a:spcPct val="150000"/>
              </a:lnSpc>
            </a:pPr>
            <a:r>
              <a:rPr lang="en-CH"/>
              <a:t>Baban Deep Virk</a:t>
            </a:r>
          </a:p>
        </p:txBody>
      </p:sp>
    </p:spTree>
    <p:extLst>
      <p:ext uri="{BB962C8B-B14F-4D97-AF65-F5344CB8AC3E}">
        <p14:creationId xmlns:p14="http://schemas.microsoft.com/office/powerpoint/2010/main" val="106813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A543-3DC3-A3AE-F214-6E03F2641734}"/>
              </a:ext>
            </a:extLst>
          </p:cNvPr>
          <p:cNvSpPr>
            <a:spLocks noGrp="1"/>
          </p:cNvSpPr>
          <p:nvPr>
            <p:ph type="title"/>
          </p:nvPr>
        </p:nvSpPr>
        <p:spPr/>
        <p:txBody>
          <a:bodyPr/>
          <a:lstStyle/>
          <a:p>
            <a:r>
              <a:rPr lang="en-CH"/>
              <a:t>Country Analysis</a:t>
            </a:r>
          </a:p>
        </p:txBody>
      </p:sp>
      <mc:AlternateContent xmlns:mc="http://schemas.openxmlformats.org/markup-compatibility/2006">
        <mc:Choice xmlns:cx4="http://schemas.microsoft.com/office/drawing/2016/5/10/chartex" Requires="cx4">
          <p:graphicFrame>
            <p:nvGraphicFramePr>
              <p:cNvPr id="5" name="Chart 4">
                <a:extLst>
                  <a:ext uri="{FF2B5EF4-FFF2-40B4-BE49-F238E27FC236}">
                    <a16:creationId xmlns:a16="http://schemas.microsoft.com/office/drawing/2014/main" id="{F62AC12D-3A92-08DF-8A1E-C9C6929A88A1}"/>
                  </a:ext>
                </a:extLst>
              </p:cNvPr>
              <p:cNvGraphicFramePr/>
              <p:nvPr>
                <p:extLst>
                  <p:ext uri="{D42A27DB-BD31-4B8C-83A1-F6EECF244321}">
                    <p14:modId xmlns:p14="http://schemas.microsoft.com/office/powerpoint/2010/main" val="3091581300"/>
                  </p:ext>
                </p:extLst>
              </p:nvPr>
            </p:nvGraphicFramePr>
            <p:xfrm>
              <a:off x="0" y="1676400"/>
              <a:ext cx="12188825" cy="518160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5" name="Chart 4">
                <a:extLst>
                  <a:ext uri="{FF2B5EF4-FFF2-40B4-BE49-F238E27FC236}">
                    <a16:creationId xmlns:a16="http://schemas.microsoft.com/office/drawing/2014/main" id="{F62AC12D-3A92-08DF-8A1E-C9C6929A88A1}"/>
                  </a:ext>
                </a:extLst>
              </p:cNvPr>
              <p:cNvPicPr>
                <a:picLocks noGrp="1" noRot="1" noChangeAspect="1" noMove="1" noResize="1" noEditPoints="1" noAdjustHandles="1" noChangeArrowheads="1" noChangeShapeType="1"/>
              </p:cNvPicPr>
              <p:nvPr/>
            </p:nvPicPr>
            <p:blipFill>
              <a:blip r:embed="rId3"/>
              <a:stretch>
                <a:fillRect/>
              </a:stretch>
            </p:blipFill>
            <p:spPr>
              <a:xfrm>
                <a:off x="0" y="1676400"/>
                <a:ext cx="12188825" cy="5181600"/>
              </a:xfrm>
              <a:prstGeom prst="rect">
                <a:avLst/>
              </a:prstGeom>
            </p:spPr>
          </p:pic>
        </mc:Fallback>
      </mc:AlternateContent>
    </p:spTree>
    <p:extLst>
      <p:ext uri="{BB962C8B-B14F-4D97-AF65-F5344CB8AC3E}">
        <p14:creationId xmlns:p14="http://schemas.microsoft.com/office/powerpoint/2010/main" val="92374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EF58F20B-3876-78A6-D90F-008C7D1C3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CDC1499-1AE3-883E-CD41-78B55D88BA38}"/>
              </a:ext>
            </a:extLst>
          </p:cNvPr>
          <p:cNvSpPr txBox="1"/>
          <p:nvPr/>
        </p:nvSpPr>
        <p:spPr>
          <a:xfrm>
            <a:off x="2232212" y="2312894"/>
            <a:ext cx="3810659" cy="461665"/>
          </a:xfrm>
          <a:prstGeom prst="rect">
            <a:avLst/>
          </a:prstGeom>
          <a:noFill/>
        </p:spPr>
        <p:txBody>
          <a:bodyPr wrap="none" lIns="91440" tIns="45720" rIns="91440" bIns="45720" rtlCol="0" anchor="t">
            <a:spAutoFit/>
          </a:bodyPr>
          <a:lstStyle/>
          <a:p>
            <a:r>
              <a:rPr lang="en-GB" b="1"/>
              <a:t>Backup </a:t>
            </a:r>
            <a:r>
              <a:rPr lang="en-CH" b="1"/>
              <a:t>Slides- Germany</a:t>
            </a:r>
          </a:p>
        </p:txBody>
      </p:sp>
      <p:sp>
        <p:nvSpPr>
          <p:cNvPr id="3" name="Slide Number Placeholder 2">
            <a:extLst>
              <a:ext uri="{FF2B5EF4-FFF2-40B4-BE49-F238E27FC236}">
                <a16:creationId xmlns:a16="http://schemas.microsoft.com/office/drawing/2014/main" id="{8E6E623F-42F7-424F-6869-194A7EEDFD6E}"/>
              </a:ext>
            </a:extLst>
          </p:cNvPr>
          <p:cNvSpPr>
            <a:spLocks noGrp="1"/>
          </p:cNvSpPr>
          <p:nvPr>
            <p:ph type="sldNum" sz="quarter" idx="12"/>
          </p:nvPr>
        </p:nvSpPr>
        <p:spPr/>
        <p:txBody>
          <a:bodyPr/>
          <a:lstStyle/>
          <a:p>
            <a:fld id="{7091A9FD-CDA2-4BA5-8C18-59D6F59EB34A}" type="slidenum">
              <a:rPr lang="en-US" smtClean="0"/>
              <a:pPr/>
              <a:t>50</a:t>
            </a:fld>
            <a:endParaRPr lang="en-US"/>
          </a:p>
        </p:txBody>
      </p:sp>
    </p:spTree>
    <p:extLst>
      <p:ext uri="{BB962C8B-B14F-4D97-AF65-F5344CB8AC3E}">
        <p14:creationId xmlns:p14="http://schemas.microsoft.com/office/powerpoint/2010/main" val="2276168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3DD08-C0FE-112E-D547-1A099ECE54E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63A1664-8ED8-71A4-7D6F-193BEE96EDB0}"/>
              </a:ext>
            </a:extLst>
          </p:cNvPr>
          <p:cNvSpPr>
            <a:spLocks noGrp="1"/>
          </p:cNvSpPr>
          <p:nvPr>
            <p:ph type="title"/>
          </p:nvPr>
        </p:nvSpPr>
        <p:spPr/>
        <p:txBody>
          <a:bodyPr>
            <a:normAutofit fontScale="90000"/>
          </a:bodyPr>
          <a:lstStyle/>
          <a:p>
            <a:r>
              <a:rPr lang="en-US"/>
              <a:t>Possible Features</a:t>
            </a:r>
          </a:p>
        </p:txBody>
      </p:sp>
      <p:sp>
        <p:nvSpPr>
          <p:cNvPr id="2" name="Text Placeholder 1">
            <a:extLst>
              <a:ext uri="{FF2B5EF4-FFF2-40B4-BE49-F238E27FC236}">
                <a16:creationId xmlns:a16="http://schemas.microsoft.com/office/drawing/2014/main" id="{DB23000D-8B3D-B49F-32C2-3308CED82085}"/>
              </a:ext>
            </a:extLst>
          </p:cNvPr>
          <p:cNvSpPr>
            <a:spLocks noGrp="1"/>
          </p:cNvSpPr>
          <p:nvPr>
            <p:ph type="body" sz="quarter" idx="18"/>
          </p:nvPr>
        </p:nvSpPr>
        <p:spPr>
          <a:xfrm>
            <a:off x="4820256" y="1363427"/>
            <a:ext cx="2924845" cy="351240"/>
          </a:xfrm>
        </p:spPr>
        <p:txBody>
          <a:bodyPr/>
          <a:lstStyle/>
          <a:p>
            <a:r>
              <a:rPr lang="en-US" sz="1800"/>
              <a:t>Employed Residents</a:t>
            </a:r>
          </a:p>
          <a:p>
            <a:endParaRPr lang="en-US" sz="1800"/>
          </a:p>
        </p:txBody>
      </p:sp>
      <p:sp>
        <p:nvSpPr>
          <p:cNvPr id="6" name="Text Placeholder 5">
            <a:extLst>
              <a:ext uri="{FF2B5EF4-FFF2-40B4-BE49-F238E27FC236}">
                <a16:creationId xmlns:a16="http://schemas.microsoft.com/office/drawing/2014/main" id="{595872E8-ADDA-6F17-A937-2EA842225864}"/>
              </a:ext>
            </a:extLst>
          </p:cNvPr>
          <p:cNvSpPr>
            <a:spLocks noGrp="1"/>
          </p:cNvSpPr>
          <p:nvPr>
            <p:ph type="body" sz="quarter" idx="20"/>
          </p:nvPr>
        </p:nvSpPr>
        <p:spPr>
          <a:xfrm>
            <a:off x="8729291" y="1146626"/>
            <a:ext cx="2828045" cy="391581"/>
          </a:xfrm>
        </p:spPr>
        <p:txBody>
          <a:bodyPr/>
          <a:lstStyle/>
          <a:p>
            <a:r>
              <a:rPr lang="en-US">
                <a:latin typeface="Congenial"/>
              </a:rPr>
              <a:t>Minimum income support benefits</a:t>
            </a:r>
            <a:endParaRPr lang="en-US" sz="1800"/>
          </a:p>
        </p:txBody>
      </p:sp>
      <p:sp>
        <p:nvSpPr>
          <p:cNvPr id="8" name="Text Placeholder 7">
            <a:extLst>
              <a:ext uri="{FF2B5EF4-FFF2-40B4-BE49-F238E27FC236}">
                <a16:creationId xmlns:a16="http://schemas.microsoft.com/office/drawing/2014/main" id="{21524B17-158D-1F71-2692-1EC67E2610E3}"/>
              </a:ext>
            </a:extLst>
          </p:cNvPr>
          <p:cNvSpPr>
            <a:spLocks noGrp="1"/>
          </p:cNvSpPr>
          <p:nvPr>
            <p:ph type="body" sz="quarter" idx="22"/>
          </p:nvPr>
        </p:nvSpPr>
        <p:spPr>
          <a:xfrm>
            <a:off x="4864763" y="3328798"/>
            <a:ext cx="2828045" cy="391581"/>
          </a:xfrm>
        </p:spPr>
        <p:txBody>
          <a:bodyPr/>
          <a:lstStyle/>
          <a:p>
            <a:r>
              <a:rPr lang="en-US" sz="1800">
                <a:ea typeface="+mj-lt"/>
                <a:cs typeface="+mj-lt"/>
              </a:rPr>
              <a:t>Employed persons (at place of work)</a:t>
            </a:r>
            <a:endParaRPr lang="en-US" sz="1800"/>
          </a:p>
        </p:txBody>
      </p:sp>
      <p:sp>
        <p:nvSpPr>
          <p:cNvPr id="10" name="Text Placeholder 9">
            <a:extLst>
              <a:ext uri="{FF2B5EF4-FFF2-40B4-BE49-F238E27FC236}">
                <a16:creationId xmlns:a16="http://schemas.microsoft.com/office/drawing/2014/main" id="{5FB60406-5040-0612-5BFC-83175F130CF5}"/>
              </a:ext>
            </a:extLst>
          </p:cNvPr>
          <p:cNvSpPr>
            <a:spLocks noGrp="1"/>
          </p:cNvSpPr>
          <p:nvPr>
            <p:ph type="body" sz="quarter" idx="24"/>
          </p:nvPr>
        </p:nvSpPr>
        <p:spPr>
          <a:xfrm>
            <a:off x="8632490" y="3519833"/>
            <a:ext cx="2828045" cy="391581"/>
          </a:xfrm>
        </p:spPr>
        <p:txBody>
          <a:bodyPr/>
          <a:lstStyle/>
          <a:p>
            <a:r>
              <a:rPr lang="en-US" sz="1800"/>
              <a:t>Schools (1995)</a:t>
            </a:r>
          </a:p>
          <a:p>
            <a:endParaRPr lang="en-US" sz="1800"/>
          </a:p>
        </p:txBody>
      </p:sp>
      <p:sp>
        <p:nvSpPr>
          <p:cNvPr id="12" name="Text Placeholder 11">
            <a:extLst>
              <a:ext uri="{FF2B5EF4-FFF2-40B4-BE49-F238E27FC236}">
                <a16:creationId xmlns:a16="http://schemas.microsoft.com/office/drawing/2014/main" id="{AF5BDC87-5289-C042-6CFE-1B55176D99D3}"/>
              </a:ext>
            </a:extLst>
          </p:cNvPr>
          <p:cNvSpPr>
            <a:spLocks noGrp="1"/>
          </p:cNvSpPr>
          <p:nvPr>
            <p:ph type="body" sz="quarter" idx="26"/>
          </p:nvPr>
        </p:nvSpPr>
        <p:spPr>
          <a:xfrm>
            <a:off x="4674557" y="5327212"/>
            <a:ext cx="3287848" cy="431922"/>
          </a:xfrm>
        </p:spPr>
        <p:txBody>
          <a:bodyPr/>
          <a:lstStyle/>
          <a:p>
            <a:r>
              <a:rPr lang="en-US" sz="1800"/>
              <a:t>Unemployed Residents</a:t>
            </a:r>
          </a:p>
        </p:txBody>
      </p:sp>
      <p:grpSp>
        <p:nvGrpSpPr>
          <p:cNvPr id="168" name="Graphic 45">
            <a:extLst>
              <a:ext uri="{FF2B5EF4-FFF2-40B4-BE49-F238E27FC236}">
                <a16:creationId xmlns:a16="http://schemas.microsoft.com/office/drawing/2014/main" id="{9585A55F-AB76-4887-9B01-6F9014BAB5B6}"/>
              </a:ext>
              <a:ext uri="{C183D7F6-B498-43B3-948B-1728B52AA6E4}">
                <adec:decorative xmlns:adec="http://schemas.microsoft.com/office/drawing/2017/decorative" val="1"/>
              </a:ext>
            </a:extLst>
          </p:cNvPr>
          <p:cNvGrpSpPr/>
          <p:nvPr/>
        </p:nvGrpSpPr>
        <p:grpSpPr>
          <a:xfrm>
            <a:off x="357032" y="475558"/>
            <a:ext cx="3507582" cy="2934378"/>
            <a:chOff x="510933" y="1672664"/>
            <a:chExt cx="5869437" cy="4910264"/>
          </a:xfrm>
        </p:grpSpPr>
        <p:grpSp>
          <p:nvGrpSpPr>
            <p:cNvPr id="169" name="Graphic 45">
              <a:extLst>
                <a:ext uri="{FF2B5EF4-FFF2-40B4-BE49-F238E27FC236}">
                  <a16:creationId xmlns:a16="http://schemas.microsoft.com/office/drawing/2014/main" id="{F418BAB9-01F1-E52E-E873-483D77C69947}"/>
                </a:ext>
              </a:extLst>
            </p:cNvPr>
            <p:cNvGrpSpPr/>
            <p:nvPr/>
          </p:nvGrpSpPr>
          <p:grpSpPr>
            <a:xfrm>
              <a:off x="510933" y="1672664"/>
              <a:ext cx="5869437" cy="4910264"/>
              <a:chOff x="510933" y="1672664"/>
              <a:chExt cx="5869437" cy="4910264"/>
            </a:xfrm>
          </p:grpSpPr>
          <p:sp>
            <p:nvSpPr>
              <p:cNvPr id="216" name="Freeform 48">
                <a:extLst>
                  <a:ext uri="{FF2B5EF4-FFF2-40B4-BE49-F238E27FC236}">
                    <a16:creationId xmlns:a16="http://schemas.microsoft.com/office/drawing/2014/main" id="{6683D222-2614-022F-2E54-AB3A7C070CFF}"/>
                  </a:ext>
                </a:extLst>
              </p:cNvPr>
              <p:cNvSpPr/>
              <p:nvPr/>
            </p:nvSpPr>
            <p:spPr>
              <a:xfrm>
                <a:off x="3198709" y="3158551"/>
                <a:ext cx="3181661" cy="3181661"/>
              </a:xfrm>
              <a:custGeom>
                <a:avLst/>
                <a:gdLst>
                  <a:gd name="connsiteX0" fmla="*/ 3181413 w 3181661"/>
                  <a:gd name="connsiteY0" fmla="*/ 1590831 h 3181661"/>
                  <a:gd name="connsiteX1" fmla="*/ 2387614 w 3181661"/>
                  <a:gd name="connsiteY1" fmla="*/ 2967794 h 3181661"/>
                  <a:gd name="connsiteX2" fmla="*/ 1590831 w 3181661"/>
                  <a:gd name="connsiteY2" fmla="*/ 3181662 h 3181661"/>
                  <a:gd name="connsiteX3" fmla="*/ 1490114 w 3181661"/>
                  <a:gd name="connsiteY3" fmla="*/ 3178429 h 3181661"/>
                  <a:gd name="connsiteX4" fmla="*/ 0 w 3181661"/>
                  <a:gd name="connsiteY4" fmla="*/ 1591080 h 3181661"/>
                  <a:gd name="connsiteX5" fmla="*/ 241223 w 3181661"/>
                  <a:gd name="connsiteY5" fmla="*/ 748539 h 3181661"/>
                  <a:gd name="connsiteX6" fmla="*/ 276536 w 3181661"/>
                  <a:gd name="connsiteY6" fmla="*/ 694325 h 3181661"/>
                  <a:gd name="connsiteX7" fmla="*/ 333982 w 3181661"/>
                  <a:gd name="connsiteY7" fmla="*/ 615493 h 3181661"/>
                  <a:gd name="connsiteX8" fmla="*/ 335972 w 3181661"/>
                  <a:gd name="connsiteY8" fmla="*/ 612757 h 3181661"/>
                  <a:gd name="connsiteX9" fmla="*/ 1590831 w 3181661"/>
                  <a:gd name="connsiteY9" fmla="*/ 0 h 3181661"/>
                  <a:gd name="connsiteX10" fmla="*/ 3181662 w 3181661"/>
                  <a:gd name="connsiteY10" fmla="*/ 1590831 h 318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1661" h="3181661">
                    <a:moveTo>
                      <a:pt x="3181413" y="1590831"/>
                    </a:moveTo>
                    <a:cubicBezTo>
                      <a:pt x="3181413" y="2178969"/>
                      <a:pt x="2862103" y="2692501"/>
                      <a:pt x="2387614" y="2967794"/>
                    </a:cubicBezTo>
                    <a:cubicBezTo>
                      <a:pt x="2153354" y="3103824"/>
                      <a:pt x="1881294" y="3181662"/>
                      <a:pt x="1590831" y="3181662"/>
                    </a:cubicBezTo>
                    <a:cubicBezTo>
                      <a:pt x="1557010" y="3181662"/>
                      <a:pt x="1523189" y="3180667"/>
                      <a:pt x="1490114" y="3178429"/>
                    </a:cubicBezTo>
                    <a:cubicBezTo>
                      <a:pt x="658266" y="3126454"/>
                      <a:pt x="0" y="2435610"/>
                      <a:pt x="0" y="1591080"/>
                    </a:cubicBezTo>
                    <a:cubicBezTo>
                      <a:pt x="0" y="1281468"/>
                      <a:pt x="88531" y="992995"/>
                      <a:pt x="241223" y="748539"/>
                    </a:cubicBezTo>
                    <a:cubicBezTo>
                      <a:pt x="252663" y="730136"/>
                      <a:pt x="264351" y="712231"/>
                      <a:pt x="276536" y="694325"/>
                    </a:cubicBezTo>
                    <a:cubicBezTo>
                      <a:pt x="294939" y="667468"/>
                      <a:pt x="313839" y="641107"/>
                      <a:pt x="333982" y="615493"/>
                    </a:cubicBezTo>
                    <a:lnTo>
                      <a:pt x="335972" y="612757"/>
                    </a:lnTo>
                    <a:cubicBezTo>
                      <a:pt x="627181" y="239731"/>
                      <a:pt x="1080780" y="0"/>
                      <a:pt x="1590831" y="0"/>
                    </a:cubicBezTo>
                    <a:cubicBezTo>
                      <a:pt x="2469431" y="0"/>
                      <a:pt x="3181662" y="712479"/>
                      <a:pt x="3181662" y="1590831"/>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7" name="Freeform 49">
                <a:extLst>
                  <a:ext uri="{FF2B5EF4-FFF2-40B4-BE49-F238E27FC236}">
                    <a16:creationId xmlns:a16="http://schemas.microsoft.com/office/drawing/2014/main" id="{DD0D2541-F236-1C02-ECE4-AA27BD7C20A1}"/>
                  </a:ext>
                </a:extLst>
              </p:cNvPr>
              <p:cNvSpPr/>
              <p:nvPr/>
            </p:nvSpPr>
            <p:spPr>
              <a:xfrm>
                <a:off x="3375523" y="1672664"/>
                <a:ext cx="2862351" cy="2255562"/>
              </a:xfrm>
              <a:custGeom>
                <a:avLst/>
                <a:gdLst>
                  <a:gd name="connsiteX0" fmla="*/ 1144195 w 2862351"/>
                  <a:gd name="connsiteY0" fmla="*/ 0 h 2255562"/>
                  <a:gd name="connsiteX1" fmla="*/ 0 w 2862351"/>
                  <a:gd name="connsiteY1" fmla="*/ 436440 h 2255562"/>
                  <a:gd name="connsiteX2" fmla="*/ 1132506 w 2862351"/>
                  <a:gd name="connsiteY2" fmla="*/ 1510506 h 2255562"/>
                  <a:gd name="connsiteX3" fmla="*/ 1414017 w 2862351"/>
                  <a:gd name="connsiteY3" fmla="*/ 1485638 h 2255562"/>
                  <a:gd name="connsiteX4" fmla="*/ 2776805 w 2862351"/>
                  <a:gd name="connsiteY4" fmla="*/ 2255563 h 2255562"/>
                  <a:gd name="connsiteX5" fmla="*/ 2862352 w 2862351"/>
                  <a:gd name="connsiteY5" fmla="*/ 1718157 h 2255562"/>
                  <a:gd name="connsiteX6" fmla="*/ 1144195 w 2862351"/>
                  <a:gd name="connsiteY6" fmla="*/ 0 h 225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351" h="2255562">
                    <a:moveTo>
                      <a:pt x="1144195" y="0"/>
                    </a:moveTo>
                    <a:cubicBezTo>
                      <a:pt x="704770" y="0"/>
                      <a:pt x="303643" y="164877"/>
                      <a:pt x="0" y="436440"/>
                    </a:cubicBezTo>
                    <a:cubicBezTo>
                      <a:pt x="501844" y="635139"/>
                      <a:pt x="908194" y="1022340"/>
                      <a:pt x="1132506" y="1510506"/>
                    </a:cubicBezTo>
                    <a:cubicBezTo>
                      <a:pt x="1223773" y="1494093"/>
                      <a:pt x="1318025" y="1485638"/>
                      <a:pt x="1414017" y="1485638"/>
                    </a:cubicBezTo>
                    <a:cubicBezTo>
                      <a:pt x="1992207" y="1485638"/>
                      <a:pt x="2498278" y="1794254"/>
                      <a:pt x="2776805" y="2255563"/>
                    </a:cubicBezTo>
                    <a:cubicBezTo>
                      <a:pt x="2832510" y="2086458"/>
                      <a:pt x="2862352" y="1905914"/>
                      <a:pt x="2862352" y="1718157"/>
                    </a:cubicBezTo>
                    <a:cubicBezTo>
                      <a:pt x="2862352" y="769179"/>
                      <a:pt x="2093172" y="0"/>
                      <a:pt x="114419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8" name="Freeform 50">
                <a:extLst>
                  <a:ext uri="{FF2B5EF4-FFF2-40B4-BE49-F238E27FC236}">
                    <a16:creationId xmlns:a16="http://schemas.microsoft.com/office/drawing/2014/main" id="{5C04EFF1-82AE-CBF1-8D66-7910FCD6BE1D}"/>
                  </a:ext>
                </a:extLst>
              </p:cNvPr>
              <p:cNvSpPr/>
              <p:nvPr/>
            </p:nvSpPr>
            <p:spPr>
              <a:xfrm>
                <a:off x="4416514" y="3158302"/>
                <a:ext cx="1735813" cy="1950925"/>
              </a:xfrm>
              <a:custGeom>
                <a:avLst/>
                <a:gdLst>
                  <a:gd name="connsiteX0" fmla="*/ 373026 w 1735813"/>
                  <a:gd name="connsiteY0" fmla="*/ 0 h 1950925"/>
                  <a:gd name="connsiteX1" fmla="*/ 91515 w 1735813"/>
                  <a:gd name="connsiteY1" fmla="*/ 24868 h 1950925"/>
                  <a:gd name="connsiteX2" fmla="*/ 281759 w 1735813"/>
                  <a:gd name="connsiteY2" fmla="*/ 898246 h 1950925"/>
                  <a:gd name="connsiteX3" fmla="*/ 0 w 1735813"/>
                  <a:gd name="connsiteY3" fmla="*/ 1947941 h 1950925"/>
                  <a:gd name="connsiteX4" fmla="*/ 103204 w 1735813"/>
                  <a:gd name="connsiteY4" fmla="*/ 1950925 h 1950925"/>
                  <a:gd name="connsiteX5" fmla="*/ 1735814 w 1735813"/>
                  <a:gd name="connsiteY5" fmla="*/ 769925 h 1950925"/>
                  <a:gd name="connsiteX6" fmla="*/ 373026 w 1735813"/>
                  <a:gd name="connsiteY6" fmla="*/ 0 h 195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5813" h="1950925">
                    <a:moveTo>
                      <a:pt x="373026" y="0"/>
                    </a:moveTo>
                    <a:cubicBezTo>
                      <a:pt x="277034" y="0"/>
                      <a:pt x="183031" y="8455"/>
                      <a:pt x="91515" y="24868"/>
                    </a:cubicBezTo>
                    <a:cubicBezTo>
                      <a:pt x="213619" y="290712"/>
                      <a:pt x="281759" y="586397"/>
                      <a:pt x="281759" y="898246"/>
                    </a:cubicBezTo>
                    <a:cubicBezTo>
                      <a:pt x="281759" y="1280722"/>
                      <a:pt x="179301" y="1639324"/>
                      <a:pt x="0" y="1947941"/>
                    </a:cubicBezTo>
                    <a:cubicBezTo>
                      <a:pt x="34070" y="1949931"/>
                      <a:pt x="68388" y="1950925"/>
                      <a:pt x="103204" y="1950925"/>
                    </a:cubicBezTo>
                    <a:cubicBezTo>
                      <a:pt x="864425" y="1950925"/>
                      <a:pt x="1510257" y="1455796"/>
                      <a:pt x="1735814" y="769925"/>
                    </a:cubicBezTo>
                    <a:cubicBezTo>
                      <a:pt x="1457288" y="308617"/>
                      <a:pt x="951216" y="0"/>
                      <a:pt x="373026"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9" name="Freeform 51">
                <a:extLst>
                  <a:ext uri="{FF2B5EF4-FFF2-40B4-BE49-F238E27FC236}">
                    <a16:creationId xmlns:a16="http://schemas.microsoft.com/office/drawing/2014/main" id="{65A40960-2F88-F20A-3F8C-252FAB4DFD0F}"/>
                  </a:ext>
                </a:extLst>
              </p:cNvPr>
              <p:cNvSpPr/>
              <p:nvPr/>
            </p:nvSpPr>
            <p:spPr>
              <a:xfrm>
                <a:off x="510933" y="1962630"/>
                <a:ext cx="3146348" cy="4187588"/>
              </a:xfrm>
              <a:custGeom>
                <a:avLst/>
                <a:gdLst>
                  <a:gd name="connsiteX0" fmla="*/ 2093670 w 3146348"/>
                  <a:gd name="connsiteY0" fmla="*/ 0 h 4187588"/>
                  <a:gd name="connsiteX1" fmla="*/ 0 w 3146348"/>
                  <a:gd name="connsiteY1" fmla="*/ 2093919 h 4187588"/>
                  <a:gd name="connsiteX2" fmla="*/ 2093670 w 3146348"/>
                  <a:gd name="connsiteY2" fmla="*/ 4187588 h 4187588"/>
                  <a:gd name="connsiteX3" fmla="*/ 3146349 w 3146348"/>
                  <a:gd name="connsiteY3" fmla="*/ 3904089 h 4187588"/>
                  <a:gd name="connsiteX4" fmla="*/ 2687776 w 3146348"/>
                  <a:gd name="connsiteY4" fmla="*/ 2786752 h 4187588"/>
                  <a:gd name="connsiteX5" fmla="*/ 2705681 w 3146348"/>
                  <a:gd name="connsiteY5" fmla="*/ 2548016 h 4187588"/>
                  <a:gd name="connsiteX6" fmla="*/ 2290876 w 3146348"/>
                  <a:gd name="connsiteY6" fmla="*/ 1428192 h 4187588"/>
                  <a:gd name="connsiteX7" fmla="*/ 2864839 w 3146348"/>
                  <a:gd name="connsiteY7" fmla="*/ 146475 h 4187588"/>
                  <a:gd name="connsiteX8" fmla="*/ 2093919 w 3146348"/>
                  <a:gd name="connsiteY8" fmla="*/ 0 h 418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6348" h="4187588">
                    <a:moveTo>
                      <a:pt x="2093670" y="0"/>
                    </a:moveTo>
                    <a:cubicBezTo>
                      <a:pt x="937290" y="0"/>
                      <a:pt x="0" y="937290"/>
                      <a:pt x="0" y="2093919"/>
                    </a:cubicBezTo>
                    <a:cubicBezTo>
                      <a:pt x="0" y="3250548"/>
                      <a:pt x="937290" y="4187588"/>
                      <a:pt x="2093670" y="4187588"/>
                    </a:cubicBezTo>
                    <a:cubicBezTo>
                      <a:pt x="2477389" y="4187588"/>
                      <a:pt x="2836986" y="4084385"/>
                      <a:pt x="3146349" y="3904089"/>
                    </a:cubicBezTo>
                    <a:cubicBezTo>
                      <a:pt x="2862849" y="3616859"/>
                      <a:pt x="2687776" y="3222198"/>
                      <a:pt x="2687776" y="2786752"/>
                    </a:cubicBezTo>
                    <a:cubicBezTo>
                      <a:pt x="2687776" y="2705681"/>
                      <a:pt x="2693744" y="2625853"/>
                      <a:pt x="2705681" y="2548016"/>
                    </a:cubicBezTo>
                    <a:cubicBezTo>
                      <a:pt x="2447050" y="2247357"/>
                      <a:pt x="2290876" y="1856177"/>
                      <a:pt x="2290876" y="1428192"/>
                    </a:cubicBezTo>
                    <a:cubicBezTo>
                      <a:pt x="2290876" y="918638"/>
                      <a:pt x="2512702" y="461060"/>
                      <a:pt x="2864839" y="146475"/>
                    </a:cubicBezTo>
                    <a:cubicBezTo>
                      <a:pt x="2626351" y="51975"/>
                      <a:pt x="2366228" y="0"/>
                      <a:pt x="209391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0" name="Freeform 52">
                <a:extLst>
                  <a:ext uri="{FF2B5EF4-FFF2-40B4-BE49-F238E27FC236}">
                    <a16:creationId xmlns:a16="http://schemas.microsoft.com/office/drawing/2014/main" id="{D9DEF9D9-0A16-F588-3229-5044FBFA8A63}"/>
                  </a:ext>
                </a:extLst>
              </p:cNvPr>
              <p:cNvSpPr/>
              <p:nvPr/>
            </p:nvSpPr>
            <p:spPr>
              <a:xfrm>
                <a:off x="3198460" y="4510396"/>
                <a:ext cx="1218053" cy="1356322"/>
              </a:xfrm>
              <a:custGeom>
                <a:avLst/>
                <a:gdLst>
                  <a:gd name="connsiteX0" fmla="*/ 17905 w 1218053"/>
                  <a:gd name="connsiteY0" fmla="*/ 249 h 1356322"/>
                  <a:gd name="connsiteX1" fmla="*/ 0 w 1218053"/>
                  <a:gd name="connsiteY1" fmla="*/ 238985 h 1356322"/>
                  <a:gd name="connsiteX2" fmla="*/ 458573 w 1218053"/>
                  <a:gd name="connsiteY2" fmla="*/ 1356322 h 1356322"/>
                  <a:gd name="connsiteX3" fmla="*/ 1218054 w 1218053"/>
                  <a:gd name="connsiteY3" fmla="*/ 595598 h 1356322"/>
                  <a:gd name="connsiteX4" fmla="*/ 17905 w 1218053"/>
                  <a:gd name="connsiteY4" fmla="*/ 0 h 1356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53" h="1356322">
                    <a:moveTo>
                      <a:pt x="17905" y="249"/>
                    </a:moveTo>
                    <a:cubicBezTo>
                      <a:pt x="6217" y="78087"/>
                      <a:pt x="0" y="157666"/>
                      <a:pt x="0" y="238985"/>
                    </a:cubicBezTo>
                    <a:cubicBezTo>
                      <a:pt x="0" y="674431"/>
                      <a:pt x="175074" y="1069092"/>
                      <a:pt x="458573" y="1356322"/>
                    </a:cubicBezTo>
                    <a:cubicBezTo>
                      <a:pt x="772909" y="1173042"/>
                      <a:pt x="1035271" y="910432"/>
                      <a:pt x="1218054" y="595598"/>
                    </a:cubicBezTo>
                    <a:cubicBezTo>
                      <a:pt x="738591" y="567248"/>
                      <a:pt x="312098" y="342189"/>
                      <a:pt x="1790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1" name="Freeform 53">
                <a:extLst>
                  <a:ext uri="{FF2B5EF4-FFF2-40B4-BE49-F238E27FC236}">
                    <a16:creationId xmlns:a16="http://schemas.microsoft.com/office/drawing/2014/main" id="{8EFABA9A-B596-C955-C07D-7B958B4D1E8B}"/>
                  </a:ext>
                </a:extLst>
              </p:cNvPr>
              <p:cNvSpPr/>
              <p:nvPr/>
            </p:nvSpPr>
            <p:spPr>
              <a:xfrm>
                <a:off x="2801561" y="2108607"/>
                <a:ext cx="1706468" cy="2402037"/>
              </a:xfrm>
              <a:custGeom>
                <a:avLst/>
                <a:gdLst>
                  <a:gd name="connsiteX0" fmla="*/ 573963 w 1706468"/>
                  <a:gd name="connsiteY0" fmla="*/ 497 h 2402037"/>
                  <a:gd name="connsiteX1" fmla="*/ 0 w 1706468"/>
                  <a:gd name="connsiteY1" fmla="*/ 1282214 h 2402037"/>
                  <a:gd name="connsiteX2" fmla="*/ 414805 w 1706468"/>
                  <a:gd name="connsiteY2" fmla="*/ 2402038 h 2402037"/>
                  <a:gd name="connsiteX3" fmla="*/ 638372 w 1706468"/>
                  <a:gd name="connsiteY3" fmla="*/ 1797985 h 2402037"/>
                  <a:gd name="connsiteX4" fmla="*/ 673685 w 1706468"/>
                  <a:gd name="connsiteY4" fmla="*/ 1743772 h 2402037"/>
                  <a:gd name="connsiteX5" fmla="*/ 731131 w 1706468"/>
                  <a:gd name="connsiteY5" fmla="*/ 1664939 h 2402037"/>
                  <a:gd name="connsiteX6" fmla="*/ 733120 w 1706468"/>
                  <a:gd name="connsiteY6" fmla="*/ 1662203 h 2402037"/>
                  <a:gd name="connsiteX7" fmla="*/ 1706469 w 1706468"/>
                  <a:gd name="connsiteY7" fmla="*/ 1074066 h 2402037"/>
                  <a:gd name="connsiteX8" fmla="*/ 573963 w 1706468"/>
                  <a:gd name="connsiteY8" fmla="*/ 0 h 240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6468" h="2402037">
                    <a:moveTo>
                      <a:pt x="573963" y="497"/>
                    </a:moveTo>
                    <a:cubicBezTo>
                      <a:pt x="221826" y="315083"/>
                      <a:pt x="0" y="772910"/>
                      <a:pt x="0" y="1282214"/>
                    </a:cubicBezTo>
                    <a:cubicBezTo>
                      <a:pt x="0" y="1709951"/>
                      <a:pt x="156173" y="2101130"/>
                      <a:pt x="414805" y="2402038"/>
                    </a:cubicBezTo>
                    <a:cubicBezTo>
                      <a:pt x="447880" y="2182948"/>
                      <a:pt x="525469" y="1978529"/>
                      <a:pt x="638372" y="1797985"/>
                    </a:cubicBezTo>
                    <a:cubicBezTo>
                      <a:pt x="649811" y="1779582"/>
                      <a:pt x="661499" y="1761677"/>
                      <a:pt x="673685" y="1743772"/>
                    </a:cubicBezTo>
                    <a:cubicBezTo>
                      <a:pt x="692087" y="1716914"/>
                      <a:pt x="710987" y="1690553"/>
                      <a:pt x="731131" y="1664939"/>
                    </a:cubicBezTo>
                    <a:lnTo>
                      <a:pt x="733120" y="1662203"/>
                    </a:lnTo>
                    <a:cubicBezTo>
                      <a:pt x="969370" y="1359555"/>
                      <a:pt x="1312802" y="1144443"/>
                      <a:pt x="1706469" y="1074066"/>
                    </a:cubicBezTo>
                    <a:cubicBezTo>
                      <a:pt x="1482156" y="585899"/>
                      <a:pt x="1075558" y="198947"/>
                      <a:pt x="573963"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2" name="Freeform 54">
                <a:extLst>
                  <a:ext uri="{FF2B5EF4-FFF2-40B4-BE49-F238E27FC236}">
                    <a16:creationId xmlns:a16="http://schemas.microsoft.com/office/drawing/2014/main" id="{6849B758-3724-0D91-18AF-869AF78789B4}"/>
                  </a:ext>
                </a:extLst>
              </p:cNvPr>
              <p:cNvSpPr/>
              <p:nvPr/>
            </p:nvSpPr>
            <p:spPr>
              <a:xfrm>
                <a:off x="3216366" y="3183170"/>
                <a:ext cx="1481907" cy="1923570"/>
              </a:xfrm>
              <a:custGeom>
                <a:avLst/>
                <a:gdLst>
                  <a:gd name="connsiteX0" fmla="*/ 1291664 w 1481907"/>
                  <a:gd name="connsiteY0" fmla="*/ 0 h 1923570"/>
                  <a:gd name="connsiteX1" fmla="*/ 318315 w 1481907"/>
                  <a:gd name="connsiteY1" fmla="*/ 588138 h 1923570"/>
                  <a:gd name="connsiteX2" fmla="*/ 316326 w 1481907"/>
                  <a:gd name="connsiteY2" fmla="*/ 590873 h 1923570"/>
                  <a:gd name="connsiteX3" fmla="*/ 258880 w 1481907"/>
                  <a:gd name="connsiteY3" fmla="*/ 669706 h 1923570"/>
                  <a:gd name="connsiteX4" fmla="*/ 223567 w 1481907"/>
                  <a:gd name="connsiteY4" fmla="*/ 723919 h 1923570"/>
                  <a:gd name="connsiteX5" fmla="*/ 0 w 1481907"/>
                  <a:gd name="connsiteY5" fmla="*/ 1327972 h 1923570"/>
                  <a:gd name="connsiteX6" fmla="*/ 1200149 w 1481907"/>
                  <a:gd name="connsiteY6" fmla="*/ 1923570 h 1923570"/>
                  <a:gd name="connsiteX7" fmla="*/ 1481908 w 1481907"/>
                  <a:gd name="connsiteY7" fmla="*/ 873875 h 1923570"/>
                  <a:gd name="connsiteX8" fmla="*/ 1291664 w 1481907"/>
                  <a:gd name="connsiteY8" fmla="*/ 497 h 192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1907" h="1923570">
                    <a:moveTo>
                      <a:pt x="1291664" y="0"/>
                    </a:moveTo>
                    <a:cubicBezTo>
                      <a:pt x="897997" y="70378"/>
                      <a:pt x="554565" y="285240"/>
                      <a:pt x="318315" y="588138"/>
                    </a:cubicBezTo>
                    <a:lnTo>
                      <a:pt x="316326" y="590873"/>
                    </a:lnTo>
                    <a:cubicBezTo>
                      <a:pt x="296182" y="616487"/>
                      <a:pt x="277283" y="642599"/>
                      <a:pt x="258880" y="669706"/>
                    </a:cubicBezTo>
                    <a:cubicBezTo>
                      <a:pt x="246695" y="687362"/>
                      <a:pt x="235006" y="705516"/>
                      <a:pt x="223567" y="723919"/>
                    </a:cubicBezTo>
                    <a:cubicBezTo>
                      <a:pt x="110664" y="904215"/>
                      <a:pt x="33075" y="1108633"/>
                      <a:pt x="0" y="1327972"/>
                    </a:cubicBezTo>
                    <a:cubicBezTo>
                      <a:pt x="294193" y="1670161"/>
                      <a:pt x="720686" y="1894971"/>
                      <a:pt x="1200149" y="1923570"/>
                    </a:cubicBezTo>
                    <a:cubicBezTo>
                      <a:pt x="1379201" y="1614953"/>
                      <a:pt x="1481908" y="1256351"/>
                      <a:pt x="1481908" y="873875"/>
                    </a:cubicBezTo>
                    <a:cubicBezTo>
                      <a:pt x="1481908" y="562274"/>
                      <a:pt x="1413768" y="266340"/>
                      <a:pt x="1291664" y="497"/>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3" name="Freeform 55">
                <a:extLst>
                  <a:ext uri="{FF2B5EF4-FFF2-40B4-BE49-F238E27FC236}">
                    <a16:creationId xmlns:a16="http://schemas.microsoft.com/office/drawing/2014/main" id="{755D79B6-4D76-046D-D516-A5D9C6B2BE03}"/>
                  </a:ext>
                </a:extLst>
              </p:cNvPr>
              <p:cNvSpPr/>
              <p:nvPr/>
            </p:nvSpPr>
            <p:spPr>
              <a:xfrm>
                <a:off x="5410006" y="6500614"/>
                <a:ext cx="674430" cy="82314"/>
              </a:xfrm>
              <a:custGeom>
                <a:avLst/>
                <a:gdLst>
                  <a:gd name="connsiteX0" fmla="*/ 337215 w 674430"/>
                  <a:gd name="connsiteY0" fmla="*/ 0 h 82314"/>
                  <a:gd name="connsiteX1" fmla="*/ 0 w 674430"/>
                  <a:gd name="connsiteY1" fmla="*/ 41033 h 82314"/>
                  <a:gd name="connsiteX2" fmla="*/ 337215 w 674430"/>
                  <a:gd name="connsiteY2" fmla="*/ 82315 h 82314"/>
                  <a:gd name="connsiteX3" fmla="*/ 674431 w 674430"/>
                  <a:gd name="connsiteY3" fmla="*/ 41033 h 82314"/>
                  <a:gd name="connsiteX4" fmla="*/ 337215 w 674430"/>
                  <a:gd name="connsiteY4" fmla="*/ 0 h 82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430" h="82314">
                    <a:moveTo>
                      <a:pt x="337215" y="0"/>
                    </a:moveTo>
                    <a:cubicBezTo>
                      <a:pt x="150951" y="0"/>
                      <a:pt x="0" y="18403"/>
                      <a:pt x="0" y="41033"/>
                    </a:cubicBezTo>
                    <a:cubicBezTo>
                      <a:pt x="0" y="63663"/>
                      <a:pt x="150951" y="82315"/>
                      <a:pt x="337215" y="82315"/>
                    </a:cubicBezTo>
                    <a:cubicBezTo>
                      <a:pt x="523480" y="82315"/>
                      <a:pt x="674431" y="63912"/>
                      <a:pt x="674431" y="41033"/>
                    </a:cubicBezTo>
                    <a:cubicBezTo>
                      <a:pt x="674431" y="18154"/>
                      <a:pt x="523480" y="0"/>
                      <a:pt x="33721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4" name="Freeform 56">
                <a:extLst>
                  <a:ext uri="{FF2B5EF4-FFF2-40B4-BE49-F238E27FC236}">
                    <a16:creationId xmlns:a16="http://schemas.microsoft.com/office/drawing/2014/main" id="{25AE403F-B5BA-BD62-00D6-2939A900E282}"/>
                  </a:ext>
                </a:extLst>
              </p:cNvPr>
              <p:cNvSpPr/>
              <p:nvPr/>
            </p:nvSpPr>
            <p:spPr>
              <a:xfrm>
                <a:off x="3093267" y="6405617"/>
                <a:ext cx="1342644" cy="147718"/>
              </a:xfrm>
              <a:custGeom>
                <a:avLst/>
                <a:gdLst>
                  <a:gd name="connsiteX0" fmla="*/ 671446 w 1342644"/>
                  <a:gd name="connsiteY0" fmla="*/ 0 h 147718"/>
                  <a:gd name="connsiteX1" fmla="*/ 0 w 1342644"/>
                  <a:gd name="connsiteY1" fmla="*/ 73859 h 147718"/>
                  <a:gd name="connsiteX2" fmla="*/ 671446 w 1342644"/>
                  <a:gd name="connsiteY2" fmla="*/ 147718 h 147718"/>
                  <a:gd name="connsiteX3" fmla="*/ 1342644 w 1342644"/>
                  <a:gd name="connsiteY3" fmla="*/ 73859 h 147718"/>
                  <a:gd name="connsiteX4" fmla="*/ 671446 w 1342644"/>
                  <a:gd name="connsiteY4" fmla="*/ 0 h 147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644" h="147718">
                    <a:moveTo>
                      <a:pt x="671446" y="0"/>
                    </a:moveTo>
                    <a:cubicBezTo>
                      <a:pt x="300908" y="0"/>
                      <a:pt x="0" y="33075"/>
                      <a:pt x="0" y="73859"/>
                    </a:cubicBezTo>
                    <a:cubicBezTo>
                      <a:pt x="0" y="114643"/>
                      <a:pt x="300659" y="147718"/>
                      <a:pt x="671446" y="147718"/>
                    </a:cubicBezTo>
                    <a:cubicBezTo>
                      <a:pt x="1042234" y="147718"/>
                      <a:pt x="1342644" y="114643"/>
                      <a:pt x="1342644" y="73859"/>
                    </a:cubicBezTo>
                    <a:cubicBezTo>
                      <a:pt x="1342644" y="33075"/>
                      <a:pt x="1042234" y="0"/>
                      <a:pt x="671446"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5" name="Freeform 57">
                <a:extLst>
                  <a:ext uri="{FF2B5EF4-FFF2-40B4-BE49-F238E27FC236}">
                    <a16:creationId xmlns:a16="http://schemas.microsoft.com/office/drawing/2014/main" id="{2E46ACC1-9C24-5AC6-0873-42E933319234}"/>
                  </a:ext>
                </a:extLst>
              </p:cNvPr>
              <p:cNvSpPr/>
              <p:nvPr/>
            </p:nvSpPr>
            <p:spPr>
              <a:xfrm>
                <a:off x="4424472" y="6392436"/>
                <a:ext cx="922119" cy="92261"/>
              </a:xfrm>
              <a:custGeom>
                <a:avLst/>
                <a:gdLst>
                  <a:gd name="connsiteX0" fmla="*/ 461060 w 922119"/>
                  <a:gd name="connsiteY0" fmla="*/ 0 h 92261"/>
                  <a:gd name="connsiteX1" fmla="*/ 0 w 922119"/>
                  <a:gd name="connsiteY1" fmla="*/ 46255 h 92261"/>
                  <a:gd name="connsiteX2" fmla="*/ 461060 w 922119"/>
                  <a:gd name="connsiteY2" fmla="*/ 92262 h 92261"/>
                  <a:gd name="connsiteX3" fmla="*/ 922120 w 922119"/>
                  <a:gd name="connsiteY3" fmla="*/ 46255 h 92261"/>
                  <a:gd name="connsiteX4" fmla="*/ 461060 w 922119"/>
                  <a:gd name="connsiteY4" fmla="*/ 0 h 9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119" h="92261">
                    <a:moveTo>
                      <a:pt x="461060" y="0"/>
                    </a:moveTo>
                    <a:cubicBezTo>
                      <a:pt x="206408" y="0"/>
                      <a:pt x="0" y="20641"/>
                      <a:pt x="0" y="46255"/>
                    </a:cubicBezTo>
                    <a:cubicBezTo>
                      <a:pt x="0" y="71870"/>
                      <a:pt x="206408" y="92262"/>
                      <a:pt x="461060" y="92262"/>
                    </a:cubicBezTo>
                    <a:cubicBezTo>
                      <a:pt x="715712" y="92262"/>
                      <a:pt x="922120" y="71621"/>
                      <a:pt x="922120" y="46255"/>
                    </a:cubicBezTo>
                    <a:cubicBezTo>
                      <a:pt x="922120" y="20889"/>
                      <a:pt x="715712" y="0"/>
                      <a:pt x="461060"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7" name="Freeform 59">
                <a:extLst>
                  <a:ext uri="{FF2B5EF4-FFF2-40B4-BE49-F238E27FC236}">
                    <a16:creationId xmlns:a16="http://schemas.microsoft.com/office/drawing/2014/main" id="{1390A6CE-192F-6EF5-3329-A8E75A49F78C}"/>
                  </a:ext>
                </a:extLst>
              </p:cNvPr>
              <p:cNvSpPr/>
              <p:nvPr/>
            </p:nvSpPr>
            <p:spPr>
              <a:xfrm>
                <a:off x="959808" y="3518396"/>
                <a:ext cx="695817" cy="695817"/>
              </a:xfrm>
              <a:custGeom>
                <a:avLst/>
                <a:gdLst>
                  <a:gd name="connsiteX0" fmla="*/ 347909 w 695817"/>
                  <a:gd name="connsiteY0" fmla="*/ 0 h 695817"/>
                  <a:gd name="connsiteX1" fmla="*/ 0 w 695817"/>
                  <a:gd name="connsiteY1" fmla="*/ 347909 h 695817"/>
                  <a:gd name="connsiteX2" fmla="*/ 347909 w 695817"/>
                  <a:gd name="connsiteY2" fmla="*/ 695818 h 695817"/>
                  <a:gd name="connsiteX3" fmla="*/ 695818 w 695817"/>
                  <a:gd name="connsiteY3" fmla="*/ 347909 h 695817"/>
                  <a:gd name="connsiteX4" fmla="*/ 347909 w 695817"/>
                  <a:gd name="connsiteY4" fmla="*/ 0 h 695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17" h="695817">
                    <a:moveTo>
                      <a:pt x="347909" y="0"/>
                    </a:moveTo>
                    <a:cubicBezTo>
                      <a:pt x="155925" y="0"/>
                      <a:pt x="0" y="155676"/>
                      <a:pt x="0" y="347909"/>
                    </a:cubicBezTo>
                    <a:cubicBezTo>
                      <a:pt x="0" y="540142"/>
                      <a:pt x="155676" y="695818"/>
                      <a:pt x="347909" y="695818"/>
                    </a:cubicBezTo>
                    <a:cubicBezTo>
                      <a:pt x="540141" y="695818"/>
                      <a:pt x="695818" y="540142"/>
                      <a:pt x="695818" y="347909"/>
                    </a:cubicBezTo>
                    <a:cubicBezTo>
                      <a:pt x="695818" y="155676"/>
                      <a:pt x="540141" y="0"/>
                      <a:pt x="34790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8" name="Freeform 60">
                <a:extLst>
                  <a:ext uri="{FF2B5EF4-FFF2-40B4-BE49-F238E27FC236}">
                    <a16:creationId xmlns:a16="http://schemas.microsoft.com/office/drawing/2014/main" id="{01E31AA0-B75E-79D8-CDCD-5374813F148F}"/>
                  </a:ext>
                </a:extLst>
              </p:cNvPr>
              <p:cNvSpPr/>
              <p:nvPr/>
            </p:nvSpPr>
            <p:spPr>
              <a:xfrm>
                <a:off x="3230541" y="2841230"/>
                <a:ext cx="450118" cy="569237"/>
              </a:xfrm>
              <a:custGeom>
                <a:avLst/>
                <a:gdLst>
                  <a:gd name="connsiteX0" fmla="*/ 225059 w 450118"/>
                  <a:gd name="connsiteY0" fmla="*/ 0 h 569237"/>
                  <a:gd name="connsiteX1" fmla="*/ 0 w 450118"/>
                  <a:gd name="connsiteY1" fmla="*/ 225059 h 569237"/>
                  <a:gd name="connsiteX2" fmla="*/ 89526 w 450118"/>
                  <a:gd name="connsiteY2" fmla="*/ 225059 h 569237"/>
                  <a:gd name="connsiteX3" fmla="*/ 89526 w 450118"/>
                  <a:gd name="connsiteY3" fmla="*/ 569237 h 569237"/>
                  <a:gd name="connsiteX4" fmla="*/ 360592 w 450118"/>
                  <a:gd name="connsiteY4" fmla="*/ 569237 h 569237"/>
                  <a:gd name="connsiteX5" fmla="*/ 360592 w 450118"/>
                  <a:gd name="connsiteY5" fmla="*/ 225059 h 569237"/>
                  <a:gd name="connsiteX6" fmla="*/ 450118 w 450118"/>
                  <a:gd name="connsiteY6" fmla="*/ 225059 h 569237"/>
                  <a:gd name="connsiteX7" fmla="*/ 225059 w 450118"/>
                  <a:gd name="connsiteY7" fmla="*/ 0 h 56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118" h="569237">
                    <a:moveTo>
                      <a:pt x="225059" y="0"/>
                    </a:moveTo>
                    <a:lnTo>
                      <a:pt x="0" y="225059"/>
                    </a:lnTo>
                    <a:lnTo>
                      <a:pt x="89526" y="225059"/>
                    </a:lnTo>
                    <a:lnTo>
                      <a:pt x="89526" y="569237"/>
                    </a:lnTo>
                    <a:lnTo>
                      <a:pt x="360592" y="569237"/>
                    </a:lnTo>
                    <a:lnTo>
                      <a:pt x="360592" y="225059"/>
                    </a:lnTo>
                    <a:lnTo>
                      <a:pt x="450118" y="225059"/>
                    </a:lnTo>
                    <a:lnTo>
                      <a:pt x="225059" y="0"/>
                    </a:ln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170" name="Graphic 45">
              <a:extLst>
                <a:ext uri="{FF2B5EF4-FFF2-40B4-BE49-F238E27FC236}">
                  <a16:creationId xmlns:a16="http://schemas.microsoft.com/office/drawing/2014/main" id="{69DD57C6-6C8C-2A1B-DD40-9A2B5BFA8D40}"/>
                </a:ext>
              </a:extLst>
            </p:cNvPr>
            <p:cNvGrpSpPr/>
            <p:nvPr/>
          </p:nvGrpSpPr>
          <p:grpSpPr>
            <a:xfrm>
              <a:off x="2148020" y="2139693"/>
              <a:ext cx="3746423" cy="4205990"/>
              <a:chOff x="2148020" y="2139693"/>
              <a:chExt cx="3746423" cy="4205990"/>
            </a:xfrm>
          </p:grpSpPr>
          <p:sp>
            <p:nvSpPr>
              <p:cNvPr id="212" name="Freeform 62">
                <a:extLst>
                  <a:ext uri="{FF2B5EF4-FFF2-40B4-BE49-F238E27FC236}">
                    <a16:creationId xmlns:a16="http://schemas.microsoft.com/office/drawing/2014/main" id="{836B589C-03D5-3C27-C9C4-DF382D81111D}"/>
                  </a:ext>
                </a:extLst>
              </p:cNvPr>
              <p:cNvSpPr/>
              <p:nvPr/>
            </p:nvSpPr>
            <p:spPr>
              <a:xfrm>
                <a:off x="2267388" y="4194817"/>
                <a:ext cx="890785" cy="2134702"/>
              </a:xfrm>
              <a:custGeom>
                <a:avLst/>
                <a:gdLst>
                  <a:gd name="connsiteX0" fmla="*/ 0 w 890785"/>
                  <a:gd name="connsiteY0" fmla="*/ 0 h 2134702"/>
                  <a:gd name="connsiteX1" fmla="*/ 890786 w 890785"/>
                  <a:gd name="connsiteY1" fmla="*/ 0 h 2134702"/>
                  <a:gd name="connsiteX2" fmla="*/ 890786 w 890785"/>
                  <a:gd name="connsiteY2" fmla="*/ 2134703 h 2134702"/>
                  <a:gd name="connsiteX3" fmla="*/ 0 w 890785"/>
                  <a:gd name="connsiteY3" fmla="*/ 2134703 h 2134702"/>
                </a:gdLst>
                <a:ahLst/>
                <a:cxnLst>
                  <a:cxn ang="0">
                    <a:pos x="connsiteX0" y="connsiteY0"/>
                  </a:cxn>
                  <a:cxn ang="0">
                    <a:pos x="connsiteX1" y="connsiteY1"/>
                  </a:cxn>
                  <a:cxn ang="0">
                    <a:pos x="connsiteX2" y="connsiteY2"/>
                  </a:cxn>
                  <a:cxn ang="0">
                    <a:pos x="connsiteX3" y="connsiteY3"/>
                  </a:cxn>
                </a:cxnLst>
                <a:rect l="l" t="t" r="r" b="b"/>
                <a:pathLst>
                  <a:path w="890785" h="2134702">
                    <a:moveTo>
                      <a:pt x="0" y="0"/>
                    </a:moveTo>
                    <a:lnTo>
                      <a:pt x="890786" y="0"/>
                    </a:lnTo>
                    <a:lnTo>
                      <a:pt x="890786" y="2134703"/>
                    </a:lnTo>
                    <a:lnTo>
                      <a:pt x="0" y="2134703"/>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3" name="Freeform 63">
                <a:extLst>
                  <a:ext uri="{FF2B5EF4-FFF2-40B4-BE49-F238E27FC236}">
                    <a16:creationId xmlns:a16="http://schemas.microsoft.com/office/drawing/2014/main" id="{E9B47ADB-13B2-95A7-E932-EDAFFCCE6139}"/>
                  </a:ext>
                </a:extLst>
              </p:cNvPr>
              <p:cNvSpPr/>
              <p:nvPr/>
            </p:nvSpPr>
            <p:spPr>
              <a:xfrm>
                <a:off x="3635647" y="3319698"/>
                <a:ext cx="890785" cy="3009821"/>
              </a:xfrm>
              <a:custGeom>
                <a:avLst/>
                <a:gdLst>
                  <a:gd name="connsiteX0" fmla="*/ 0 w 890785"/>
                  <a:gd name="connsiteY0" fmla="*/ 0 h 3009821"/>
                  <a:gd name="connsiteX1" fmla="*/ 890786 w 890785"/>
                  <a:gd name="connsiteY1" fmla="*/ 0 h 3009821"/>
                  <a:gd name="connsiteX2" fmla="*/ 890786 w 890785"/>
                  <a:gd name="connsiteY2" fmla="*/ 3009822 h 3009821"/>
                  <a:gd name="connsiteX3" fmla="*/ 0 w 890785"/>
                  <a:gd name="connsiteY3" fmla="*/ 3009822 h 3009821"/>
                </a:gdLst>
                <a:ahLst/>
                <a:cxnLst>
                  <a:cxn ang="0">
                    <a:pos x="connsiteX0" y="connsiteY0"/>
                  </a:cxn>
                  <a:cxn ang="0">
                    <a:pos x="connsiteX1" y="connsiteY1"/>
                  </a:cxn>
                  <a:cxn ang="0">
                    <a:pos x="connsiteX2" y="connsiteY2"/>
                  </a:cxn>
                  <a:cxn ang="0">
                    <a:pos x="connsiteX3" y="connsiteY3"/>
                  </a:cxn>
                </a:cxnLst>
                <a:rect l="l" t="t" r="r" b="b"/>
                <a:pathLst>
                  <a:path w="890785" h="3009821">
                    <a:moveTo>
                      <a:pt x="0" y="0"/>
                    </a:moveTo>
                    <a:lnTo>
                      <a:pt x="890786" y="0"/>
                    </a:lnTo>
                    <a:lnTo>
                      <a:pt x="890786" y="3009822"/>
                    </a:lnTo>
                    <a:lnTo>
                      <a:pt x="0" y="300982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4" name="Freeform 64">
                <a:extLst>
                  <a:ext uri="{FF2B5EF4-FFF2-40B4-BE49-F238E27FC236}">
                    <a16:creationId xmlns:a16="http://schemas.microsoft.com/office/drawing/2014/main" id="{ECEE20C4-32AE-C0DB-276D-0A6C87067CC4}"/>
                  </a:ext>
                </a:extLst>
              </p:cNvPr>
              <p:cNvSpPr/>
              <p:nvPr/>
            </p:nvSpPr>
            <p:spPr>
              <a:xfrm>
                <a:off x="5003657" y="2139693"/>
                <a:ext cx="890785" cy="4189826"/>
              </a:xfrm>
              <a:custGeom>
                <a:avLst/>
                <a:gdLst>
                  <a:gd name="connsiteX0" fmla="*/ 0 w 890785"/>
                  <a:gd name="connsiteY0" fmla="*/ 0 h 4189826"/>
                  <a:gd name="connsiteX1" fmla="*/ 890786 w 890785"/>
                  <a:gd name="connsiteY1" fmla="*/ 0 h 4189826"/>
                  <a:gd name="connsiteX2" fmla="*/ 890786 w 890785"/>
                  <a:gd name="connsiteY2" fmla="*/ 4189827 h 4189826"/>
                  <a:gd name="connsiteX3" fmla="*/ 0 w 890785"/>
                  <a:gd name="connsiteY3" fmla="*/ 4189827 h 4189826"/>
                </a:gdLst>
                <a:ahLst/>
                <a:cxnLst>
                  <a:cxn ang="0">
                    <a:pos x="connsiteX0" y="connsiteY0"/>
                  </a:cxn>
                  <a:cxn ang="0">
                    <a:pos x="connsiteX1" y="connsiteY1"/>
                  </a:cxn>
                  <a:cxn ang="0">
                    <a:pos x="connsiteX2" y="connsiteY2"/>
                  </a:cxn>
                  <a:cxn ang="0">
                    <a:pos x="connsiteX3" y="connsiteY3"/>
                  </a:cxn>
                </a:cxnLst>
                <a:rect l="l" t="t" r="r" b="b"/>
                <a:pathLst>
                  <a:path w="890785" h="4189826">
                    <a:moveTo>
                      <a:pt x="0" y="0"/>
                    </a:moveTo>
                    <a:lnTo>
                      <a:pt x="890786" y="0"/>
                    </a:lnTo>
                    <a:lnTo>
                      <a:pt x="890786" y="4189827"/>
                    </a:lnTo>
                    <a:lnTo>
                      <a:pt x="0" y="418982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5" name="Freeform 65">
                <a:extLst>
                  <a:ext uri="{FF2B5EF4-FFF2-40B4-BE49-F238E27FC236}">
                    <a16:creationId xmlns:a16="http://schemas.microsoft.com/office/drawing/2014/main" id="{C5238AAB-E192-98BF-4CB4-21F248540D36}"/>
                  </a:ext>
                </a:extLst>
              </p:cNvPr>
              <p:cNvSpPr/>
              <p:nvPr/>
            </p:nvSpPr>
            <p:spPr>
              <a:xfrm>
                <a:off x="2148020" y="6293957"/>
                <a:ext cx="3708871" cy="51726"/>
              </a:xfrm>
              <a:custGeom>
                <a:avLst/>
                <a:gdLst>
                  <a:gd name="connsiteX0" fmla="*/ 0 w 3708871"/>
                  <a:gd name="connsiteY0" fmla="*/ 0 h 51726"/>
                  <a:gd name="connsiteX1" fmla="*/ 3708872 w 3708871"/>
                  <a:gd name="connsiteY1" fmla="*/ 0 h 51726"/>
                  <a:gd name="connsiteX2" fmla="*/ 3708872 w 3708871"/>
                  <a:gd name="connsiteY2" fmla="*/ 51726 h 51726"/>
                  <a:gd name="connsiteX3" fmla="*/ 0 w 3708871"/>
                  <a:gd name="connsiteY3" fmla="*/ 51726 h 51726"/>
                </a:gdLst>
                <a:ahLst/>
                <a:cxnLst>
                  <a:cxn ang="0">
                    <a:pos x="connsiteX0" y="connsiteY0"/>
                  </a:cxn>
                  <a:cxn ang="0">
                    <a:pos x="connsiteX1" y="connsiteY1"/>
                  </a:cxn>
                  <a:cxn ang="0">
                    <a:pos x="connsiteX2" y="connsiteY2"/>
                  </a:cxn>
                  <a:cxn ang="0">
                    <a:pos x="connsiteX3" y="connsiteY3"/>
                  </a:cxn>
                </a:cxnLst>
                <a:rect l="l" t="t" r="r" b="b"/>
                <a:pathLst>
                  <a:path w="3708871" h="51726">
                    <a:moveTo>
                      <a:pt x="0" y="0"/>
                    </a:moveTo>
                    <a:lnTo>
                      <a:pt x="3708872" y="0"/>
                    </a:lnTo>
                    <a:lnTo>
                      <a:pt x="3708872" y="51726"/>
                    </a:lnTo>
                    <a:lnTo>
                      <a:pt x="0" y="5172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171" name="Graphic 45">
              <a:extLst>
                <a:ext uri="{FF2B5EF4-FFF2-40B4-BE49-F238E27FC236}">
                  <a16:creationId xmlns:a16="http://schemas.microsoft.com/office/drawing/2014/main" id="{75128304-137A-C22A-09E9-82A3A16EAB10}"/>
                </a:ext>
              </a:extLst>
            </p:cNvPr>
            <p:cNvGrpSpPr/>
            <p:nvPr/>
          </p:nvGrpSpPr>
          <p:grpSpPr>
            <a:xfrm>
              <a:off x="5061351" y="4713322"/>
              <a:ext cx="1254253" cy="1842250"/>
              <a:chOff x="5061351" y="4713322"/>
              <a:chExt cx="1254253" cy="1842250"/>
            </a:xfrm>
          </p:grpSpPr>
          <p:sp>
            <p:nvSpPr>
              <p:cNvPr id="203" name="Freeform 67">
                <a:extLst>
                  <a:ext uri="{FF2B5EF4-FFF2-40B4-BE49-F238E27FC236}">
                    <a16:creationId xmlns:a16="http://schemas.microsoft.com/office/drawing/2014/main" id="{55B99752-3059-6F9E-3A0A-6E7EBD55780F}"/>
                  </a:ext>
                </a:extLst>
              </p:cNvPr>
              <p:cNvSpPr/>
              <p:nvPr/>
            </p:nvSpPr>
            <p:spPr>
              <a:xfrm>
                <a:off x="5441532" y="4713322"/>
                <a:ext cx="470068" cy="1465245"/>
              </a:xfrm>
              <a:custGeom>
                <a:avLst/>
                <a:gdLst>
                  <a:gd name="connsiteX0" fmla="*/ 360152 w 470068"/>
                  <a:gd name="connsiteY0" fmla="*/ 1274257 h 1465245"/>
                  <a:gd name="connsiteX1" fmla="*/ 462609 w 470068"/>
                  <a:gd name="connsiteY1" fmla="*/ 988519 h 1465245"/>
                  <a:gd name="connsiteX2" fmla="*/ 390989 w 470068"/>
                  <a:gd name="connsiteY2" fmla="*/ 855224 h 1465245"/>
                  <a:gd name="connsiteX3" fmla="*/ 394719 w 470068"/>
                  <a:gd name="connsiteY3" fmla="*/ 723919 h 1465245"/>
                  <a:gd name="connsiteX4" fmla="*/ 279329 w 470068"/>
                  <a:gd name="connsiteY4" fmla="*/ 462055 h 1465245"/>
                  <a:gd name="connsiteX5" fmla="*/ 210693 w 470068"/>
                  <a:gd name="connsiteY5" fmla="*/ 233763 h 1465245"/>
                  <a:gd name="connsiteX6" fmla="*/ 62974 w 470068"/>
                  <a:gd name="connsiteY6" fmla="*/ 0 h 1465245"/>
                  <a:gd name="connsiteX7" fmla="*/ 70932 w 470068"/>
                  <a:gd name="connsiteY7" fmla="*/ 540390 h 1465245"/>
                  <a:gd name="connsiteX8" fmla="*/ 17714 w 470068"/>
                  <a:gd name="connsiteY8" fmla="*/ 762962 h 1465245"/>
                  <a:gd name="connsiteX9" fmla="*/ 96547 w 470068"/>
                  <a:gd name="connsiteY9" fmla="*/ 865918 h 1465245"/>
                  <a:gd name="connsiteX10" fmla="*/ 72922 w 470068"/>
                  <a:gd name="connsiteY10" fmla="*/ 966137 h 1465245"/>
                  <a:gd name="connsiteX11" fmla="*/ 370596 w 470068"/>
                  <a:gd name="connsiteY11" fmla="*/ 1465246 h 1465245"/>
                  <a:gd name="connsiteX12" fmla="*/ 359903 w 470068"/>
                  <a:gd name="connsiteY12" fmla="*/ 1274257 h 146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068" h="1465245">
                    <a:moveTo>
                      <a:pt x="360152" y="1274257"/>
                    </a:moveTo>
                    <a:cubicBezTo>
                      <a:pt x="412375" y="1172047"/>
                      <a:pt x="495436" y="1121565"/>
                      <a:pt x="462609" y="988519"/>
                    </a:cubicBezTo>
                    <a:cubicBezTo>
                      <a:pt x="449429" y="935300"/>
                      <a:pt x="409640" y="902225"/>
                      <a:pt x="390989" y="855224"/>
                    </a:cubicBezTo>
                    <a:cubicBezTo>
                      <a:pt x="367861" y="796783"/>
                      <a:pt x="387258" y="785344"/>
                      <a:pt x="394719" y="723919"/>
                    </a:cubicBezTo>
                    <a:cubicBezTo>
                      <a:pt x="411381" y="590873"/>
                      <a:pt x="327574" y="563269"/>
                      <a:pt x="279329" y="462055"/>
                    </a:cubicBezTo>
                    <a:cubicBezTo>
                      <a:pt x="245757" y="391429"/>
                      <a:pt x="255705" y="308617"/>
                      <a:pt x="210693" y="233763"/>
                    </a:cubicBezTo>
                    <a:cubicBezTo>
                      <a:pt x="164935" y="157914"/>
                      <a:pt x="79885" y="90272"/>
                      <a:pt x="62974" y="0"/>
                    </a:cubicBezTo>
                    <a:cubicBezTo>
                      <a:pt x="50540" y="159904"/>
                      <a:pt x="-51171" y="405603"/>
                      <a:pt x="70932" y="540390"/>
                    </a:cubicBezTo>
                    <a:cubicBezTo>
                      <a:pt x="-2678" y="589878"/>
                      <a:pt x="-16356" y="686865"/>
                      <a:pt x="17714" y="762962"/>
                    </a:cubicBezTo>
                    <a:cubicBezTo>
                      <a:pt x="33879" y="799270"/>
                      <a:pt x="87097" y="827620"/>
                      <a:pt x="96547" y="865918"/>
                    </a:cubicBezTo>
                    <a:cubicBezTo>
                      <a:pt x="109478" y="918390"/>
                      <a:pt x="77149" y="920130"/>
                      <a:pt x="72922" y="966137"/>
                    </a:cubicBezTo>
                    <a:cubicBezTo>
                      <a:pt x="59493" y="1111866"/>
                      <a:pt x="482256" y="1319268"/>
                      <a:pt x="370596" y="1465246"/>
                    </a:cubicBezTo>
                    <a:lnTo>
                      <a:pt x="359903" y="127425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204" name="Graphic 45">
                <a:extLst>
                  <a:ext uri="{FF2B5EF4-FFF2-40B4-BE49-F238E27FC236}">
                    <a16:creationId xmlns:a16="http://schemas.microsoft.com/office/drawing/2014/main" id="{F3234E8C-C059-BDCA-39CD-7C142D315F1A}"/>
                  </a:ext>
                </a:extLst>
              </p:cNvPr>
              <p:cNvGrpSpPr/>
              <p:nvPr/>
            </p:nvGrpSpPr>
            <p:grpSpPr>
              <a:xfrm>
                <a:off x="5440843" y="4713571"/>
                <a:ext cx="395655" cy="1365274"/>
                <a:chOff x="5440843" y="4713571"/>
                <a:chExt cx="395655" cy="1365274"/>
              </a:xfrm>
              <a:solidFill>
                <a:srgbClr val="FFFFFF"/>
              </a:solidFill>
            </p:grpSpPr>
            <p:sp>
              <p:nvSpPr>
                <p:cNvPr id="210" name="Freeform 69">
                  <a:extLst>
                    <a:ext uri="{FF2B5EF4-FFF2-40B4-BE49-F238E27FC236}">
                      <a16:creationId xmlns:a16="http://schemas.microsoft.com/office/drawing/2014/main" id="{54BC19D7-8757-6114-E29F-90EC94220BB9}"/>
                    </a:ext>
                  </a:extLst>
                </p:cNvPr>
                <p:cNvSpPr/>
                <p:nvPr/>
              </p:nvSpPr>
              <p:spPr>
                <a:xfrm>
                  <a:off x="5440843" y="4713571"/>
                  <a:ext cx="395655" cy="1318521"/>
                </a:xfrm>
                <a:custGeom>
                  <a:avLst/>
                  <a:gdLst>
                    <a:gd name="connsiteX0" fmla="*/ 115638 w 395655"/>
                    <a:gd name="connsiteY0" fmla="*/ 315082 h 1318521"/>
                    <a:gd name="connsiteX1" fmla="*/ 19646 w 395655"/>
                    <a:gd name="connsiteY1" fmla="*/ 261367 h 1318521"/>
                    <a:gd name="connsiteX2" fmla="*/ 21635 w 395655"/>
                    <a:gd name="connsiteY2" fmla="*/ 248186 h 1318521"/>
                    <a:gd name="connsiteX3" fmla="*/ 113400 w 395655"/>
                    <a:gd name="connsiteY3" fmla="*/ 301902 h 1318521"/>
                    <a:gd name="connsiteX4" fmla="*/ 104199 w 395655"/>
                    <a:gd name="connsiteY4" fmla="*/ 242467 h 1318521"/>
                    <a:gd name="connsiteX5" fmla="*/ 96241 w 395655"/>
                    <a:gd name="connsiteY5" fmla="*/ 190492 h 1318521"/>
                    <a:gd name="connsiteX6" fmla="*/ 87039 w 395655"/>
                    <a:gd name="connsiteY6" fmla="*/ 141998 h 1318521"/>
                    <a:gd name="connsiteX7" fmla="*/ 79081 w 395655"/>
                    <a:gd name="connsiteY7" fmla="*/ 101214 h 1318521"/>
                    <a:gd name="connsiteX8" fmla="*/ 73610 w 395655"/>
                    <a:gd name="connsiteY8" fmla="*/ 72367 h 1318521"/>
                    <a:gd name="connsiteX9" fmla="*/ 62668 w 395655"/>
                    <a:gd name="connsiteY9" fmla="*/ 7460 h 1318521"/>
                    <a:gd name="connsiteX10" fmla="*/ 63414 w 395655"/>
                    <a:gd name="connsiteY10" fmla="*/ 0 h 1318521"/>
                    <a:gd name="connsiteX11" fmla="*/ 81319 w 395655"/>
                    <a:gd name="connsiteY11" fmla="*/ 52223 h 1318521"/>
                    <a:gd name="connsiteX12" fmla="*/ 84801 w 395655"/>
                    <a:gd name="connsiteY12" fmla="*/ 70129 h 1318521"/>
                    <a:gd name="connsiteX13" fmla="*/ 90272 w 395655"/>
                    <a:gd name="connsiteY13" fmla="*/ 99225 h 1318521"/>
                    <a:gd name="connsiteX14" fmla="*/ 97982 w 395655"/>
                    <a:gd name="connsiteY14" fmla="*/ 139760 h 1318521"/>
                    <a:gd name="connsiteX15" fmla="*/ 107183 w 395655"/>
                    <a:gd name="connsiteY15" fmla="*/ 188751 h 1318521"/>
                    <a:gd name="connsiteX16" fmla="*/ 115140 w 395655"/>
                    <a:gd name="connsiteY16" fmla="*/ 240726 h 1318521"/>
                    <a:gd name="connsiteX17" fmla="*/ 137025 w 395655"/>
                    <a:gd name="connsiteY17" fmla="*/ 372777 h 1318521"/>
                    <a:gd name="connsiteX18" fmla="*/ 201931 w 395655"/>
                    <a:gd name="connsiteY18" fmla="*/ 219339 h 1318521"/>
                    <a:gd name="connsiteX19" fmla="*/ 210884 w 395655"/>
                    <a:gd name="connsiteY19" fmla="*/ 233514 h 1318521"/>
                    <a:gd name="connsiteX20" fmla="*/ 139263 w 395655"/>
                    <a:gd name="connsiteY20" fmla="*/ 384714 h 1318521"/>
                    <a:gd name="connsiteX21" fmla="*/ 142247 w 395655"/>
                    <a:gd name="connsiteY21" fmla="*/ 399386 h 1318521"/>
                    <a:gd name="connsiteX22" fmla="*/ 174576 w 395655"/>
                    <a:gd name="connsiteY22" fmla="*/ 526215 h 1318521"/>
                    <a:gd name="connsiteX23" fmla="*/ 254652 w 395655"/>
                    <a:gd name="connsiteY23" fmla="*/ 377005 h 1318521"/>
                    <a:gd name="connsiteX24" fmla="*/ 259377 w 395655"/>
                    <a:gd name="connsiteY24" fmla="*/ 400132 h 1318521"/>
                    <a:gd name="connsiteX25" fmla="*/ 178306 w 395655"/>
                    <a:gd name="connsiteY25" fmla="*/ 539395 h 1318521"/>
                    <a:gd name="connsiteX26" fmla="*/ 210635 w 395655"/>
                    <a:gd name="connsiteY26" fmla="*/ 646081 h 1318521"/>
                    <a:gd name="connsiteX27" fmla="*/ 212127 w 395655"/>
                    <a:gd name="connsiteY27" fmla="*/ 650557 h 1318521"/>
                    <a:gd name="connsiteX28" fmla="*/ 221329 w 395655"/>
                    <a:gd name="connsiteY28" fmla="*/ 680150 h 1318521"/>
                    <a:gd name="connsiteX29" fmla="*/ 251171 w 395655"/>
                    <a:gd name="connsiteY29" fmla="*/ 642599 h 1318521"/>
                    <a:gd name="connsiteX30" fmla="*/ 280515 w 395655"/>
                    <a:gd name="connsiteY30" fmla="*/ 606043 h 1318521"/>
                    <a:gd name="connsiteX31" fmla="*/ 315829 w 395655"/>
                    <a:gd name="connsiteY31" fmla="*/ 520495 h 1318521"/>
                    <a:gd name="connsiteX32" fmla="*/ 324533 w 395655"/>
                    <a:gd name="connsiteY32" fmla="*/ 531935 h 1318521"/>
                    <a:gd name="connsiteX33" fmla="*/ 290214 w 395655"/>
                    <a:gd name="connsiteY33" fmla="*/ 612260 h 1318521"/>
                    <a:gd name="connsiteX34" fmla="*/ 259626 w 395655"/>
                    <a:gd name="connsiteY34" fmla="*/ 650060 h 1318521"/>
                    <a:gd name="connsiteX35" fmla="*/ 227048 w 395655"/>
                    <a:gd name="connsiteY35" fmla="*/ 691590 h 1318521"/>
                    <a:gd name="connsiteX36" fmla="*/ 224064 w 395655"/>
                    <a:gd name="connsiteY36" fmla="*/ 689849 h 1318521"/>
                    <a:gd name="connsiteX37" fmla="*/ 263605 w 395655"/>
                    <a:gd name="connsiteY37" fmla="*/ 826377 h 1318521"/>
                    <a:gd name="connsiteX38" fmla="*/ 265594 w 395655"/>
                    <a:gd name="connsiteY38" fmla="*/ 833588 h 1318521"/>
                    <a:gd name="connsiteX39" fmla="*/ 305881 w 395655"/>
                    <a:gd name="connsiteY39" fmla="*/ 784100 h 1318521"/>
                    <a:gd name="connsiteX40" fmla="*/ 330003 w 395655"/>
                    <a:gd name="connsiteY40" fmla="*/ 756994 h 1318521"/>
                    <a:gd name="connsiteX41" fmla="*/ 391926 w 395655"/>
                    <a:gd name="connsiteY41" fmla="*/ 646578 h 1318521"/>
                    <a:gd name="connsiteX42" fmla="*/ 395656 w 395655"/>
                    <a:gd name="connsiteY42" fmla="*/ 668462 h 1318521"/>
                    <a:gd name="connsiteX43" fmla="*/ 339453 w 395655"/>
                    <a:gd name="connsiteY43" fmla="*/ 763708 h 1318521"/>
                    <a:gd name="connsiteX44" fmla="*/ 314088 w 395655"/>
                    <a:gd name="connsiteY44" fmla="*/ 792307 h 1318521"/>
                    <a:gd name="connsiteX45" fmla="*/ 270568 w 395655"/>
                    <a:gd name="connsiteY45" fmla="*/ 853234 h 1318521"/>
                    <a:gd name="connsiteX46" fmla="*/ 332242 w 395655"/>
                    <a:gd name="connsiteY46" fmla="*/ 1077796 h 1318521"/>
                    <a:gd name="connsiteX47" fmla="*/ 364073 w 395655"/>
                    <a:gd name="connsiteY47" fmla="*/ 1249388 h 1318521"/>
                    <a:gd name="connsiteX48" fmla="*/ 365814 w 395655"/>
                    <a:gd name="connsiteY48" fmla="*/ 1262568 h 1318521"/>
                    <a:gd name="connsiteX49" fmla="*/ 359846 w 395655"/>
                    <a:gd name="connsiteY49" fmla="*/ 1273759 h 1318521"/>
                    <a:gd name="connsiteX50" fmla="*/ 362332 w 395655"/>
                    <a:gd name="connsiteY50" fmla="*/ 1318522 h 1318521"/>
                    <a:gd name="connsiteX51" fmla="*/ 352634 w 395655"/>
                    <a:gd name="connsiteY51" fmla="*/ 1250880 h 1318521"/>
                    <a:gd name="connsiteX52" fmla="*/ 321300 w 395655"/>
                    <a:gd name="connsiteY52" fmla="*/ 1081029 h 1318521"/>
                    <a:gd name="connsiteX53" fmla="*/ 259377 w 395655"/>
                    <a:gd name="connsiteY53" fmla="*/ 855224 h 1318521"/>
                    <a:gd name="connsiteX54" fmla="*/ 258880 w 395655"/>
                    <a:gd name="connsiteY54" fmla="*/ 853980 h 1318521"/>
                    <a:gd name="connsiteX55" fmla="*/ 252414 w 395655"/>
                    <a:gd name="connsiteY55" fmla="*/ 829361 h 1318521"/>
                    <a:gd name="connsiteX56" fmla="*/ 238985 w 395655"/>
                    <a:gd name="connsiteY56" fmla="*/ 780619 h 1318521"/>
                    <a:gd name="connsiteX57" fmla="*/ 166121 w 395655"/>
                    <a:gd name="connsiteY57" fmla="*/ 766195 h 1318521"/>
                    <a:gd name="connsiteX58" fmla="*/ 108177 w 395655"/>
                    <a:gd name="connsiteY58" fmla="*/ 756496 h 1318521"/>
                    <a:gd name="connsiteX59" fmla="*/ 1243 w 395655"/>
                    <a:gd name="connsiteY59" fmla="*/ 703527 h 1318521"/>
                    <a:gd name="connsiteX60" fmla="*/ 0 w 395655"/>
                    <a:gd name="connsiteY60" fmla="*/ 688605 h 1318521"/>
                    <a:gd name="connsiteX61" fmla="*/ 110913 w 395655"/>
                    <a:gd name="connsiteY61" fmla="*/ 745305 h 1318521"/>
                    <a:gd name="connsiteX62" fmla="*/ 167613 w 395655"/>
                    <a:gd name="connsiteY62" fmla="*/ 754755 h 1318521"/>
                    <a:gd name="connsiteX63" fmla="*/ 235006 w 395655"/>
                    <a:gd name="connsiteY63" fmla="*/ 767190 h 1318521"/>
                    <a:gd name="connsiteX64" fmla="*/ 200688 w 395655"/>
                    <a:gd name="connsiteY64" fmla="*/ 653790 h 1318521"/>
                    <a:gd name="connsiteX65" fmla="*/ 160650 w 395655"/>
                    <a:gd name="connsiteY65" fmla="*/ 641853 h 1318521"/>
                    <a:gd name="connsiteX66" fmla="*/ 127077 w 395655"/>
                    <a:gd name="connsiteY66" fmla="*/ 633895 h 1318521"/>
                    <a:gd name="connsiteX67" fmla="*/ 30091 w 395655"/>
                    <a:gd name="connsiteY67" fmla="*/ 579433 h 1318521"/>
                    <a:gd name="connsiteX68" fmla="*/ 37054 w 395655"/>
                    <a:gd name="connsiteY68" fmla="*/ 570232 h 1318521"/>
                    <a:gd name="connsiteX69" fmla="*/ 131056 w 395655"/>
                    <a:gd name="connsiteY69" fmla="*/ 622953 h 1318521"/>
                    <a:gd name="connsiteX70" fmla="*/ 162639 w 395655"/>
                    <a:gd name="connsiteY70" fmla="*/ 630414 h 1318521"/>
                    <a:gd name="connsiteX71" fmla="*/ 195963 w 395655"/>
                    <a:gd name="connsiteY71" fmla="*/ 638372 h 1318521"/>
                    <a:gd name="connsiteX72" fmla="*/ 146226 w 395655"/>
                    <a:gd name="connsiteY72" fmla="*/ 467525 h 1318521"/>
                    <a:gd name="connsiteX73" fmla="*/ 133543 w 395655"/>
                    <a:gd name="connsiteY73" fmla="*/ 467028 h 1318521"/>
                    <a:gd name="connsiteX74" fmla="*/ 17159 w 395655"/>
                    <a:gd name="connsiteY74" fmla="*/ 425995 h 1318521"/>
                    <a:gd name="connsiteX75" fmla="*/ 14672 w 395655"/>
                    <a:gd name="connsiteY75" fmla="*/ 410577 h 1318521"/>
                    <a:gd name="connsiteX76" fmla="*/ 143490 w 395655"/>
                    <a:gd name="connsiteY76" fmla="*/ 455837 h 1318521"/>
                    <a:gd name="connsiteX77" fmla="*/ 130559 w 395655"/>
                    <a:gd name="connsiteY77" fmla="*/ 401376 h 1318521"/>
                    <a:gd name="connsiteX78" fmla="*/ 114394 w 395655"/>
                    <a:gd name="connsiteY78" fmla="*/ 314585 h 131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95655" h="1318521">
                      <a:moveTo>
                        <a:pt x="115638" y="315082"/>
                      </a:moveTo>
                      <a:cubicBezTo>
                        <a:pt x="77092" y="300907"/>
                        <a:pt x="47250" y="282753"/>
                        <a:pt x="19646" y="261367"/>
                      </a:cubicBezTo>
                      <a:cubicBezTo>
                        <a:pt x="20143" y="256890"/>
                        <a:pt x="20889" y="252663"/>
                        <a:pt x="21635" y="248186"/>
                      </a:cubicBezTo>
                      <a:cubicBezTo>
                        <a:pt x="50483" y="271563"/>
                        <a:pt x="78087" y="288225"/>
                        <a:pt x="113400" y="301902"/>
                      </a:cubicBezTo>
                      <a:cubicBezTo>
                        <a:pt x="110167" y="282007"/>
                        <a:pt x="107183" y="262113"/>
                        <a:pt x="104199" y="242467"/>
                      </a:cubicBezTo>
                      <a:cubicBezTo>
                        <a:pt x="101712" y="225059"/>
                        <a:pt x="98976" y="207651"/>
                        <a:pt x="96241" y="190492"/>
                      </a:cubicBezTo>
                      <a:cubicBezTo>
                        <a:pt x="93754" y="174327"/>
                        <a:pt x="90272" y="157914"/>
                        <a:pt x="87039" y="141998"/>
                      </a:cubicBezTo>
                      <a:cubicBezTo>
                        <a:pt x="84304" y="128570"/>
                        <a:pt x="81568" y="114643"/>
                        <a:pt x="79081" y="101214"/>
                      </a:cubicBezTo>
                      <a:cubicBezTo>
                        <a:pt x="77589" y="92759"/>
                        <a:pt x="75849" y="82811"/>
                        <a:pt x="73610" y="72367"/>
                      </a:cubicBezTo>
                      <a:cubicBezTo>
                        <a:pt x="69383" y="51229"/>
                        <a:pt x="64907" y="28350"/>
                        <a:pt x="62668" y="7460"/>
                      </a:cubicBezTo>
                      <a:cubicBezTo>
                        <a:pt x="62668" y="4974"/>
                        <a:pt x="63166" y="2487"/>
                        <a:pt x="63414" y="0"/>
                      </a:cubicBezTo>
                      <a:cubicBezTo>
                        <a:pt x="66896" y="18154"/>
                        <a:pt x="73113" y="35562"/>
                        <a:pt x="81319" y="52223"/>
                      </a:cubicBezTo>
                      <a:cubicBezTo>
                        <a:pt x="82563" y="58440"/>
                        <a:pt x="83558" y="64409"/>
                        <a:pt x="84801" y="70129"/>
                      </a:cubicBezTo>
                      <a:cubicBezTo>
                        <a:pt x="86790" y="80573"/>
                        <a:pt x="88780" y="90521"/>
                        <a:pt x="90272" y="99225"/>
                      </a:cubicBezTo>
                      <a:cubicBezTo>
                        <a:pt x="92510" y="112405"/>
                        <a:pt x="95246" y="126331"/>
                        <a:pt x="97982" y="139760"/>
                      </a:cubicBezTo>
                      <a:cubicBezTo>
                        <a:pt x="101214" y="155676"/>
                        <a:pt x="104696" y="172338"/>
                        <a:pt x="107183" y="188751"/>
                      </a:cubicBezTo>
                      <a:cubicBezTo>
                        <a:pt x="109918" y="206159"/>
                        <a:pt x="112654" y="223567"/>
                        <a:pt x="115140" y="240726"/>
                      </a:cubicBezTo>
                      <a:cubicBezTo>
                        <a:pt x="121606" y="283997"/>
                        <a:pt x="128321" y="328760"/>
                        <a:pt x="137025" y="372777"/>
                      </a:cubicBezTo>
                      <a:cubicBezTo>
                        <a:pt x="175819" y="348406"/>
                        <a:pt x="193476" y="279520"/>
                        <a:pt x="201931" y="219339"/>
                      </a:cubicBezTo>
                      <a:cubicBezTo>
                        <a:pt x="205164" y="224064"/>
                        <a:pt x="208148" y="228789"/>
                        <a:pt x="210884" y="233514"/>
                      </a:cubicBezTo>
                      <a:cubicBezTo>
                        <a:pt x="201185" y="294939"/>
                        <a:pt x="181290" y="361586"/>
                        <a:pt x="139263" y="384714"/>
                      </a:cubicBezTo>
                      <a:cubicBezTo>
                        <a:pt x="140258" y="389439"/>
                        <a:pt x="141252" y="394412"/>
                        <a:pt x="142247" y="399386"/>
                      </a:cubicBezTo>
                      <a:cubicBezTo>
                        <a:pt x="151697" y="442160"/>
                        <a:pt x="162639" y="484436"/>
                        <a:pt x="174576" y="526215"/>
                      </a:cubicBezTo>
                      <a:cubicBezTo>
                        <a:pt x="212127" y="482198"/>
                        <a:pt x="240228" y="429477"/>
                        <a:pt x="254652" y="377005"/>
                      </a:cubicBezTo>
                      <a:cubicBezTo>
                        <a:pt x="256145" y="384963"/>
                        <a:pt x="257637" y="392423"/>
                        <a:pt x="259377" y="400132"/>
                      </a:cubicBezTo>
                      <a:cubicBezTo>
                        <a:pt x="242467" y="449869"/>
                        <a:pt x="214365" y="498362"/>
                        <a:pt x="178306" y="539395"/>
                      </a:cubicBezTo>
                      <a:cubicBezTo>
                        <a:pt x="188751" y="575455"/>
                        <a:pt x="199693" y="611016"/>
                        <a:pt x="210635" y="646081"/>
                      </a:cubicBezTo>
                      <a:cubicBezTo>
                        <a:pt x="211381" y="648319"/>
                        <a:pt x="211630" y="649562"/>
                        <a:pt x="212127" y="650557"/>
                      </a:cubicBezTo>
                      <a:cubicBezTo>
                        <a:pt x="215111" y="660504"/>
                        <a:pt x="218344" y="670203"/>
                        <a:pt x="221329" y="680150"/>
                      </a:cubicBezTo>
                      <a:cubicBezTo>
                        <a:pt x="230281" y="666722"/>
                        <a:pt x="240726" y="654536"/>
                        <a:pt x="251171" y="642599"/>
                      </a:cubicBezTo>
                      <a:cubicBezTo>
                        <a:pt x="261367" y="630911"/>
                        <a:pt x="272060" y="618974"/>
                        <a:pt x="280515" y="606043"/>
                      </a:cubicBezTo>
                      <a:cubicBezTo>
                        <a:pt x="298918" y="578439"/>
                        <a:pt x="307622" y="550337"/>
                        <a:pt x="315829" y="520495"/>
                      </a:cubicBezTo>
                      <a:cubicBezTo>
                        <a:pt x="318813" y="524474"/>
                        <a:pt x="321548" y="528204"/>
                        <a:pt x="324533" y="531935"/>
                      </a:cubicBezTo>
                      <a:cubicBezTo>
                        <a:pt x="316823" y="558792"/>
                        <a:pt x="307622" y="585899"/>
                        <a:pt x="290214" y="612260"/>
                      </a:cubicBezTo>
                      <a:cubicBezTo>
                        <a:pt x="281261" y="625688"/>
                        <a:pt x="270319" y="638123"/>
                        <a:pt x="259626" y="650060"/>
                      </a:cubicBezTo>
                      <a:cubicBezTo>
                        <a:pt x="248186" y="663240"/>
                        <a:pt x="236001" y="676669"/>
                        <a:pt x="227048" y="691590"/>
                      </a:cubicBezTo>
                      <a:lnTo>
                        <a:pt x="224064" y="689849"/>
                      </a:lnTo>
                      <a:cubicBezTo>
                        <a:pt x="237742" y="734612"/>
                        <a:pt x="251419" y="780370"/>
                        <a:pt x="263605" y="826377"/>
                      </a:cubicBezTo>
                      <a:cubicBezTo>
                        <a:pt x="264351" y="828863"/>
                        <a:pt x="264848" y="831102"/>
                        <a:pt x="265594" y="833588"/>
                      </a:cubicBezTo>
                      <a:cubicBezTo>
                        <a:pt x="274547" y="816926"/>
                        <a:pt x="290712" y="799767"/>
                        <a:pt x="305881" y="784100"/>
                      </a:cubicBezTo>
                      <a:cubicBezTo>
                        <a:pt x="315580" y="774153"/>
                        <a:pt x="324781" y="764703"/>
                        <a:pt x="330003" y="756994"/>
                      </a:cubicBezTo>
                      <a:cubicBezTo>
                        <a:pt x="354126" y="722924"/>
                        <a:pt x="378248" y="684875"/>
                        <a:pt x="391926" y="646578"/>
                      </a:cubicBezTo>
                      <a:cubicBezTo>
                        <a:pt x="393667" y="653541"/>
                        <a:pt x="394910" y="660753"/>
                        <a:pt x="395656" y="668462"/>
                      </a:cubicBezTo>
                      <a:cubicBezTo>
                        <a:pt x="381232" y="702035"/>
                        <a:pt x="360094" y="734364"/>
                        <a:pt x="339453" y="763708"/>
                      </a:cubicBezTo>
                      <a:cubicBezTo>
                        <a:pt x="333485" y="772163"/>
                        <a:pt x="324035" y="781862"/>
                        <a:pt x="314088" y="792307"/>
                      </a:cubicBezTo>
                      <a:cubicBezTo>
                        <a:pt x="295685" y="811455"/>
                        <a:pt x="273055" y="834832"/>
                        <a:pt x="270568" y="853234"/>
                      </a:cubicBezTo>
                      <a:cubicBezTo>
                        <a:pt x="289965" y="926099"/>
                        <a:pt x="310606" y="1002942"/>
                        <a:pt x="332242" y="1077796"/>
                      </a:cubicBezTo>
                      <a:cubicBezTo>
                        <a:pt x="348655" y="1134247"/>
                        <a:pt x="356364" y="1192688"/>
                        <a:pt x="364073" y="1249388"/>
                      </a:cubicBezTo>
                      <a:cubicBezTo>
                        <a:pt x="364570" y="1253864"/>
                        <a:pt x="365317" y="1258092"/>
                        <a:pt x="365814" y="1262568"/>
                      </a:cubicBezTo>
                      <a:cubicBezTo>
                        <a:pt x="363824" y="1266298"/>
                        <a:pt x="361835" y="1270029"/>
                        <a:pt x="359846" y="1273759"/>
                      </a:cubicBezTo>
                      <a:lnTo>
                        <a:pt x="362332" y="1318522"/>
                      </a:lnTo>
                      <a:cubicBezTo>
                        <a:pt x="358851" y="1295892"/>
                        <a:pt x="355618" y="1273262"/>
                        <a:pt x="352634" y="1250880"/>
                      </a:cubicBezTo>
                      <a:cubicBezTo>
                        <a:pt x="345173" y="1194677"/>
                        <a:pt x="337464" y="1136734"/>
                        <a:pt x="321300" y="1081029"/>
                      </a:cubicBezTo>
                      <a:cubicBezTo>
                        <a:pt x="299415" y="1005677"/>
                        <a:pt x="278774" y="928586"/>
                        <a:pt x="259377" y="855224"/>
                      </a:cubicBezTo>
                      <a:cubicBezTo>
                        <a:pt x="258880" y="854726"/>
                        <a:pt x="258880" y="854478"/>
                        <a:pt x="258880" y="853980"/>
                      </a:cubicBezTo>
                      <a:cubicBezTo>
                        <a:pt x="256891" y="845774"/>
                        <a:pt x="254404" y="837567"/>
                        <a:pt x="252414" y="829361"/>
                      </a:cubicBezTo>
                      <a:cubicBezTo>
                        <a:pt x="248186" y="812947"/>
                        <a:pt x="243461" y="797032"/>
                        <a:pt x="238985" y="780619"/>
                      </a:cubicBezTo>
                      <a:cubicBezTo>
                        <a:pt x="217598" y="772909"/>
                        <a:pt x="191487" y="769677"/>
                        <a:pt x="166121" y="766195"/>
                      </a:cubicBezTo>
                      <a:cubicBezTo>
                        <a:pt x="146475" y="763708"/>
                        <a:pt x="126083" y="760973"/>
                        <a:pt x="108177" y="756496"/>
                      </a:cubicBezTo>
                      <a:cubicBezTo>
                        <a:pt x="63663" y="745057"/>
                        <a:pt x="32826" y="725162"/>
                        <a:pt x="1243" y="703527"/>
                      </a:cubicBezTo>
                      <a:cubicBezTo>
                        <a:pt x="497" y="698553"/>
                        <a:pt x="249" y="693579"/>
                        <a:pt x="0" y="688605"/>
                      </a:cubicBezTo>
                      <a:cubicBezTo>
                        <a:pt x="33324" y="711733"/>
                        <a:pt x="64658" y="733618"/>
                        <a:pt x="110913" y="745305"/>
                      </a:cubicBezTo>
                      <a:cubicBezTo>
                        <a:pt x="128321" y="749782"/>
                        <a:pt x="148215" y="752269"/>
                        <a:pt x="167613" y="754755"/>
                      </a:cubicBezTo>
                      <a:cubicBezTo>
                        <a:pt x="190741" y="757740"/>
                        <a:pt x="214365" y="760973"/>
                        <a:pt x="235006" y="767190"/>
                      </a:cubicBezTo>
                      <a:cubicBezTo>
                        <a:pt x="223816" y="728892"/>
                        <a:pt x="212376" y="690844"/>
                        <a:pt x="200688" y="653790"/>
                      </a:cubicBezTo>
                      <a:cubicBezTo>
                        <a:pt x="190492" y="647324"/>
                        <a:pt x="175322" y="644589"/>
                        <a:pt x="160650" y="641853"/>
                      </a:cubicBezTo>
                      <a:cubicBezTo>
                        <a:pt x="148961" y="639864"/>
                        <a:pt x="137025" y="637626"/>
                        <a:pt x="127077" y="633895"/>
                      </a:cubicBezTo>
                      <a:cubicBezTo>
                        <a:pt x="100966" y="624196"/>
                        <a:pt x="58440" y="608032"/>
                        <a:pt x="30091" y="579433"/>
                      </a:cubicBezTo>
                      <a:cubicBezTo>
                        <a:pt x="32329" y="576201"/>
                        <a:pt x="34567" y="573216"/>
                        <a:pt x="37054" y="570232"/>
                      </a:cubicBezTo>
                      <a:cubicBezTo>
                        <a:pt x="59435" y="593608"/>
                        <a:pt x="94749" y="609276"/>
                        <a:pt x="131056" y="622953"/>
                      </a:cubicBezTo>
                      <a:cubicBezTo>
                        <a:pt x="140009" y="626434"/>
                        <a:pt x="151448" y="628424"/>
                        <a:pt x="162639" y="630414"/>
                      </a:cubicBezTo>
                      <a:cubicBezTo>
                        <a:pt x="174079" y="632403"/>
                        <a:pt x="185767" y="634641"/>
                        <a:pt x="195963" y="638372"/>
                      </a:cubicBezTo>
                      <a:cubicBezTo>
                        <a:pt x="178804" y="582418"/>
                        <a:pt x="161396" y="525469"/>
                        <a:pt x="146226" y="467525"/>
                      </a:cubicBezTo>
                      <a:cubicBezTo>
                        <a:pt x="142247" y="467525"/>
                        <a:pt x="137771" y="467525"/>
                        <a:pt x="133543" y="467028"/>
                      </a:cubicBezTo>
                      <a:cubicBezTo>
                        <a:pt x="97982" y="464044"/>
                        <a:pt x="53218" y="448874"/>
                        <a:pt x="17159" y="425995"/>
                      </a:cubicBezTo>
                      <a:cubicBezTo>
                        <a:pt x="16413" y="421022"/>
                        <a:pt x="15418" y="415799"/>
                        <a:pt x="14672" y="410577"/>
                      </a:cubicBezTo>
                      <a:cubicBezTo>
                        <a:pt x="52969" y="436937"/>
                        <a:pt x="105939" y="455340"/>
                        <a:pt x="143490" y="455837"/>
                      </a:cubicBezTo>
                      <a:cubicBezTo>
                        <a:pt x="138766" y="437683"/>
                        <a:pt x="134538" y="419530"/>
                        <a:pt x="130559" y="401376"/>
                      </a:cubicBezTo>
                      <a:cubicBezTo>
                        <a:pt x="124342" y="372528"/>
                        <a:pt x="119119" y="343432"/>
                        <a:pt x="114394" y="314585"/>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1" name="Freeform 70">
                  <a:extLst>
                    <a:ext uri="{FF2B5EF4-FFF2-40B4-BE49-F238E27FC236}">
                      <a16:creationId xmlns:a16="http://schemas.microsoft.com/office/drawing/2014/main" id="{C3FAF57D-01A0-6FD9-A916-FAD144B83E80}"/>
                    </a:ext>
                  </a:extLst>
                </p:cNvPr>
                <p:cNvSpPr/>
                <p:nvPr/>
              </p:nvSpPr>
              <p:spPr>
                <a:xfrm>
                  <a:off x="5807652" y="6053977"/>
                  <a:ext cx="12185" cy="24868"/>
                </a:xfrm>
                <a:custGeom>
                  <a:avLst/>
                  <a:gdLst>
                    <a:gd name="connsiteX0" fmla="*/ 4725 w 12185"/>
                    <a:gd name="connsiteY0" fmla="*/ 24868 h 24868"/>
                    <a:gd name="connsiteX1" fmla="*/ 0 w 12185"/>
                    <a:gd name="connsiteY1" fmla="*/ 0 h 24868"/>
                    <a:gd name="connsiteX2" fmla="*/ 12185 w 12185"/>
                    <a:gd name="connsiteY2" fmla="*/ 23376 h 24868"/>
                    <a:gd name="connsiteX3" fmla="*/ 4725 w 12185"/>
                    <a:gd name="connsiteY3" fmla="*/ 24868 h 24868"/>
                  </a:gdLst>
                  <a:ahLst/>
                  <a:cxnLst>
                    <a:cxn ang="0">
                      <a:pos x="connsiteX0" y="connsiteY0"/>
                    </a:cxn>
                    <a:cxn ang="0">
                      <a:pos x="connsiteX1" y="connsiteY1"/>
                    </a:cxn>
                    <a:cxn ang="0">
                      <a:pos x="connsiteX2" y="connsiteY2"/>
                    </a:cxn>
                    <a:cxn ang="0">
                      <a:pos x="connsiteX3" y="connsiteY3"/>
                    </a:cxn>
                  </a:cxnLst>
                  <a:rect l="l" t="t" r="r" b="b"/>
                  <a:pathLst>
                    <a:path w="12185" h="24868">
                      <a:moveTo>
                        <a:pt x="4725" y="24868"/>
                      </a:moveTo>
                      <a:cubicBezTo>
                        <a:pt x="2984" y="16662"/>
                        <a:pt x="1492" y="8455"/>
                        <a:pt x="0" y="0"/>
                      </a:cubicBezTo>
                      <a:cubicBezTo>
                        <a:pt x="4725" y="7709"/>
                        <a:pt x="8704" y="15418"/>
                        <a:pt x="12185" y="23376"/>
                      </a:cubicBezTo>
                      <a:lnTo>
                        <a:pt x="4725" y="24868"/>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205" name="Freeform 71">
                <a:extLst>
                  <a:ext uri="{FF2B5EF4-FFF2-40B4-BE49-F238E27FC236}">
                    <a16:creationId xmlns:a16="http://schemas.microsoft.com/office/drawing/2014/main" id="{3D084FA2-5EDA-D5B9-F33F-99A42A28FB14}"/>
                  </a:ext>
                </a:extLst>
              </p:cNvPr>
              <p:cNvSpPr/>
              <p:nvPr/>
            </p:nvSpPr>
            <p:spPr>
              <a:xfrm>
                <a:off x="5061351" y="5334038"/>
                <a:ext cx="724913" cy="742321"/>
              </a:xfrm>
              <a:custGeom>
                <a:avLst/>
                <a:gdLst>
                  <a:gd name="connsiteX0" fmla="*/ 0 w 724913"/>
                  <a:gd name="connsiteY0" fmla="*/ 0 h 742321"/>
                  <a:gd name="connsiteX1" fmla="*/ 383471 w 724913"/>
                  <a:gd name="connsiteY1" fmla="*/ 228789 h 742321"/>
                  <a:gd name="connsiteX2" fmla="*/ 564761 w 724913"/>
                  <a:gd name="connsiteY2" fmla="*/ 404111 h 742321"/>
                  <a:gd name="connsiteX3" fmla="*/ 625689 w 724913"/>
                  <a:gd name="connsiteY3" fmla="*/ 404111 h 742321"/>
                  <a:gd name="connsiteX4" fmla="*/ 660753 w 724913"/>
                  <a:gd name="connsiteY4" fmla="*/ 448377 h 742321"/>
                  <a:gd name="connsiteX5" fmla="*/ 692087 w 724913"/>
                  <a:gd name="connsiteY5" fmla="*/ 581423 h 742321"/>
                  <a:gd name="connsiteX6" fmla="*/ 724914 w 724913"/>
                  <a:gd name="connsiteY6" fmla="*/ 742321 h 742321"/>
                  <a:gd name="connsiteX7" fmla="*/ 355370 w 724913"/>
                  <a:gd name="connsiteY7" fmla="*/ 492891 h 742321"/>
                  <a:gd name="connsiteX8" fmla="*/ 166121 w 724913"/>
                  <a:gd name="connsiteY8" fmla="*/ 474738 h 742321"/>
                  <a:gd name="connsiteX9" fmla="*/ 222821 w 724913"/>
                  <a:gd name="connsiteY9" fmla="*/ 336718 h 742321"/>
                  <a:gd name="connsiteX10" fmla="*/ 69383 w 724913"/>
                  <a:gd name="connsiteY10" fmla="*/ 123844 h 742321"/>
                  <a:gd name="connsiteX11" fmla="*/ 33821 w 724913"/>
                  <a:gd name="connsiteY11" fmla="*/ 81319 h 742321"/>
                  <a:gd name="connsiteX12" fmla="*/ 0 w 724913"/>
                  <a:gd name="connsiteY12" fmla="*/ 497 h 74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913" h="742321">
                    <a:moveTo>
                      <a:pt x="0" y="0"/>
                    </a:moveTo>
                    <a:cubicBezTo>
                      <a:pt x="110665" y="64658"/>
                      <a:pt x="425498" y="30588"/>
                      <a:pt x="383471" y="228789"/>
                    </a:cubicBezTo>
                    <a:cubicBezTo>
                      <a:pt x="528951" y="208894"/>
                      <a:pt x="573963" y="266092"/>
                      <a:pt x="564761" y="404111"/>
                    </a:cubicBezTo>
                    <a:cubicBezTo>
                      <a:pt x="565756" y="389190"/>
                      <a:pt x="618228" y="399386"/>
                      <a:pt x="625689" y="404111"/>
                    </a:cubicBezTo>
                    <a:cubicBezTo>
                      <a:pt x="638123" y="411572"/>
                      <a:pt x="653541" y="435694"/>
                      <a:pt x="660753" y="448377"/>
                    </a:cubicBezTo>
                    <a:cubicBezTo>
                      <a:pt x="683632" y="489410"/>
                      <a:pt x="686616" y="535914"/>
                      <a:pt x="692087" y="581423"/>
                    </a:cubicBezTo>
                    <a:cubicBezTo>
                      <a:pt x="698802" y="635885"/>
                      <a:pt x="710490" y="689849"/>
                      <a:pt x="724914" y="742321"/>
                    </a:cubicBezTo>
                    <a:cubicBezTo>
                      <a:pt x="631657" y="629170"/>
                      <a:pt x="296183" y="631408"/>
                      <a:pt x="355370" y="492891"/>
                    </a:cubicBezTo>
                    <a:cubicBezTo>
                      <a:pt x="303395" y="499606"/>
                      <a:pt x="207900" y="517014"/>
                      <a:pt x="166121" y="474738"/>
                    </a:cubicBezTo>
                    <a:cubicBezTo>
                      <a:pt x="112654" y="420524"/>
                      <a:pt x="175322" y="364073"/>
                      <a:pt x="222821" y="336718"/>
                    </a:cubicBezTo>
                    <a:cubicBezTo>
                      <a:pt x="20641" y="311352"/>
                      <a:pt x="41779" y="223318"/>
                      <a:pt x="69383" y="123844"/>
                    </a:cubicBezTo>
                    <a:lnTo>
                      <a:pt x="33821" y="81319"/>
                    </a:lnTo>
                    <a:cubicBezTo>
                      <a:pt x="17657" y="57197"/>
                      <a:pt x="5471" y="28101"/>
                      <a:pt x="0" y="497"/>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6" name="Freeform 72">
                <a:extLst>
                  <a:ext uri="{FF2B5EF4-FFF2-40B4-BE49-F238E27FC236}">
                    <a16:creationId xmlns:a16="http://schemas.microsoft.com/office/drawing/2014/main" id="{4A2E1002-5754-F9D1-C3C6-E49ACD96AC3E}"/>
                  </a:ext>
                </a:extLst>
              </p:cNvPr>
              <p:cNvSpPr/>
              <p:nvPr/>
            </p:nvSpPr>
            <p:spPr>
              <a:xfrm>
                <a:off x="5778472" y="5131108"/>
                <a:ext cx="537133" cy="974595"/>
              </a:xfrm>
              <a:custGeom>
                <a:avLst/>
                <a:gdLst>
                  <a:gd name="connsiteX0" fmla="*/ 536246 w 537133"/>
                  <a:gd name="connsiteY0" fmla="*/ 426745 h 974595"/>
                  <a:gd name="connsiteX1" fmla="*/ 263440 w 537133"/>
                  <a:gd name="connsiteY1" fmla="*/ 533430 h 974595"/>
                  <a:gd name="connsiteX2" fmla="*/ 281345 w 537133"/>
                  <a:gd name="connsiteY2" fmla="*/ 433708 h 974595"/>
                  <a:gd name="connsiteX3" fmla="*/ 500436 w 537133"/>
                  <a:gd name="connsiteY3" fmla="*/ 301657 h 974595"/>
                  <a:gd name="connsiteX4" fmla="*/ 282589 w 537133"/>
                  <a:gd name="connsiteY4" fmla="*/ 425750 h 974595"/>
                  <a:gd name="connsiteX5" fmla="*/ 294774 w 537133"/>
                  <a:gd name="connsiteY5" fmla="*/ 329758 h 974595"/>
                  <a:gd name="connsiteX6" fmla="*/ 469350 w 537133"/>
                  <a:gd name="connsiteY6" fmla="*/ 205914 h 974595"/>
                  <a:gd name="connsiteX7" fmla="*/ 295272 w 537133"/>
                  <a:gd name="connsiteY7" fmla="*/ 324536 h 974595"/>
                  <a:gd name="connsiteX8" fmla="*/ 304224 w 537133"/>
                  <a:gd name="connsiteY8" fmla="*/ 210887 h 974595"/>
                  <a:gd name="connsiteX9" fmla="*/ 422847 w 537133"/>
                  <a:gd name="connsiteY9" fmla="*/ 112657 h 974595"/>
                  <a:gd name="connsiteX10" fmla="*/ 304970 w 537133"/>
                  <a:gd name="connsiteY10" fmla="*/ 200194 h 974595"/>
                  <a:gd name="connsiteX11" fmla="*/ 306711 w 537133"/>
                  <a:gd name="connsiteY11" fmla="*/ 156426 h 974595"/>
                  <a:gd name="connsiteX12" fmla="*/ 317404 w 537133"/>
                  <a:gd name="connsiteY12" fmla="*/ 4 h 974595"/>
                  <a:gd name="connsiteX13" fmla="*/ 297759 w 537133"/>
                  <a:gd name="connsiteY13" fmla="*/ 152944 h 974595"/>
                  <a:gd name="connsiteX14" fmla="*/ 293780 w 537133"/>
                  <a:gd name="connsiteY14" fmla="*/ 235756 h 974595"/>
                  <a:gd name="connsiteX15" fmla="*/ 219423 w 537133"/>
                  <a:gd name="connsiteY15" fmla="*/ 113652 h 974595"/>
                  <a:gd name="connsiteX16" fmla="*/ 293282 w 537133"/>
                  <a:gd name="connsiteY16" fmla="*/ 242222 h 974595"/>
                  <a:gd name="connsiteX17" fmla="*/ 282340 w 537133"/>
                  <a:gd name="connsiteY17" fmla="*/ 358854 h 974595"/>
                  <a:gd name="connsiteX18" fmla="*/ 150040 w 537133"/>
                  <a:gd name="connsiteY18" fmla="*/ 207655 h 974595"/>
                  <a:gd name="connsiteX19" fmla="*/ 281842 w 537133"/>
                  <a:gd name="connsiteY19" fmla="*/ 363331 h 974595"/>
                  <a:gd name="connsiteX20" fmla="*/ 263938 w 537133"/>
                  <a:gd name="connsiteY20" fmla="*/ 484689 h 974595"/>
                  <a:gd name="connsiteX21" fmla="*/ 142331 w 537133"/>
                  <a:gd name="connsiteY21" fmla="*/ 345425 h 974595"/>
                  <a:gd name="connsiteX22" fmla="*/ 262943 w 537133"/>
                  <a:gd name="connsiteY22" fmla="*/ 489662 h 974595"/>
                  <a:gd name="connsiteX23" fmla="*/ 250011 w 537133"/>
                  <a:gd name="connsiteY23" fmla="*/ 554569 h 974595"/>
                  <a:gd name="connsiteX24" fmla="*/ 101795 w 537133"/>
                  <a:gd name="connsiteY24" fmla="*/ 451862 h 974595"/>
                  <a:gd name="connsiteX25" fmla="*/ 248519 w 537133"/>
                  <a:gd name="connsiteY25" fmla="*/ 561283 h 974595"/>
                  <a:gd name="connsiteX26" fmla="*/ 218677 w 537133"/>
                  <a:gd name="connsiteY26" fmla="*/ 671948 h 974595"/>
                  <a:gd name="connsiteX27" fmla="*/ 62255 w 537133"/>
                  <a:gd name="connsiteY27" fmla="*/ 530446 h 974595"/>
                  <a:gd name="connsiteX28" fmla="*/ 217185 w 537133"/>
                  <a:gd name="connsiteY28" fmla="*/ 676673 h 974595"/>
                  <a:gd name="connsiteX29" fmla="*/ 179385 w 537133"/>
                  <a:gd name="connsiteY29" fmla="*/ 774654 h 974595"/>
                  <a:gd name="connsiteX30" fmla="*/ 56038 w 537133"/>
                  <a:gd name="connsiteY30" fmla="*/ 635888 h 974595"/>
                  <a:gd name="connsiteX31" fmla="*/ 176649 w 537133"/>
                  <a:gd name="connsiteY31" fmla="*/ 780622 h 974595"/>
                  <a:gd name="connsiteX32" fmla="*/ 126415 w 537133"/>
                  <a:gd name="connsiteY32" fmla="*/ 868905 h 974595"/>
                  <a:gd name="connsiteX33" fmla="*/ 17740 w 537133"/>
                  <a:gd name="connsiteY33" fmla="*/ 722679 h 974595"/>
                  <a:gd name="connsiteX34" fmla="*/ 124674 w 537133"/>
                  <a:gd name="connsiteY34" fmla="*/ 871641 h 974595"/>
                  <a:gd name="connsiteX35" fmla="*/ 27190 w 537133"/>
                  <a:gd name="connsiteY35" fmla="*/ 966887 h 974595"/>
                  <a:gd name="connsiteX36" fmla="*/ 31915 w 537133"/>
                  <a:gd name="connsiteY36" fmla="*/ 974596 h 974595"/>
                  <a:gd name="connsiteX37" fmla="*/ 184110 w 537133"/>
                  <a:gd name="connsiteY37" fmla="*/ 785098 h 974595"/>
                  <a:gd name="connsiteX38" fmla="*/ 415137 w 537133"/>
                  <a:gd name="connsiteY38" fmla="*/ 790072 h 974595"/>
                  <a:gd name="connsiteX39" fmla="*/ 191819 w 537133"/>
                  <a:gd name="connsiteY39" fmla="*/ 767940 h 974595"/>
                  <a:gd name="connsiteX40" fmla="*/ 214698 w 537133"/>
                  <a:gd name="connsiteY40" fmla="*/ 709996 h 974595"/>
                  <a:gd name="connsiteX41" fmla="*/ 499441 w 537133"/>
                  <a:gd name="connsiteY41" fmla="*/ 682641 h 974595"/>
                  <a:gd name="connsiteX42" fmla="*/ 216439 w 537133"/>
                  <a:gd name="connsiteY42" fmla="*/ 705520 h 974595"/>
                  <a:gd name="connsiteX43" fmla="*/ 246529 w 537133"/>
                  <a:gd name="connsiteY43" fmla="*/ 605549 h 974595"/>
                  <a:gd name="connsiteX44" fmla="*/ 495711 w 537133"/>
                  <a:gd name="connsiteY44" fmla="*/ 554320 h 974595"/>
                  <a:gd name="connsiteX45" fmla="*/ 246778 w 537133"/>
                  <a:gd name="connsiteY45" fmla="*/ 603808 h 974595"/>
                  <a:gd name="connsiteX46" fmla="*/ 256228 w 537133"/>
                  <a:gd name="connsiteY46" fmla="*/ 564516 h 974595"/>
                  <a:gd name="connsiteX47" fmla="*/ 256228 w 537133"/>
                  <a:gd name="connsiteY47" fmla="*/ 564516 h 974595"/>
                  <a:gd name="connsiteX48" fmla="*/ 261948 w 537133"/>
                  <a:gd name="connsiteY48" fmla="*/ 538404 h 974595"/>
                  <a:gd name="connsiteX49" fmla="*/ 535997 w 537133"/>
                  <a:gd name="connsiteY49" fmla="*/ 425999 h 97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7133" h="974595">
                    <a:moveTo>
                      <a:pt x="536246" y="426745"/>
                    </a:moveTo>
                    <a:cubicBezTo>
                      <a:pt x="516352" y="353135"/>
                      <a:pt x="308203" y="500604"/>
                      <a:pt x="263440" y="533430"/>
                    </a:cubicBezTo>
                    <a:cubicBezTo>
                      <a:pt x="270403" y="499609"/>
                      <a:pt x="276372" y="466286"/>
                      <a:pt x="281345" y="433708"/>
                    </a:cubicBezTo>
                    <a:cubicBezTo>
                      <a:pt x="325611" y="422518"/>
                      <a:pt x="537987" y="365320"/>
                      <a:pt x="500436" y="301657"/>
                    </a:cubicBezTo>
                    <a:cubicBezTo>
                      <a:pt x="464128" y="240232"/>
                      <a:pt x="320388" y="385712"/>
                      <a:pt x="282589" y="425750"/>
                    </a:cubicBezTo>
                    <a:cubicBezTo>
                      <a:pt x="287562" y="392427"/>
                      <a:pt x="291541" y="360098"/>
                      <a:pt x="294774" y="329758"/>
                    </a:cubicBezTo>
                    <a:cubicBezTo>
                      <a:pt x="324616" y="321055"/>
                      <a:pt x="490986" y="269826"/>
                      <a:pt x="469350" y="205914"/>
                    </a:cubicBezTo>
                    <a:cubicBezTo>
                      <a:pt x="448212" y="143743"/>
                      <a:pt x="323124" y="290715"/>
                      <a:pt x="295272" y="324536"/>
                    </a:cubicBezTo>
                    <a:cubicBezTo>
                      <a:pt x="299748" y="281762"/>
                      <a:pt x="302483" y="243216"/>
                      <a:pt x="304224" y="210887"/>
                    </a:cubicBezTo>
                    <a:cubicBezTo>
                      <a:pt x="334564" y="201189"/>
                      <a:pt x="465620" y="155928"/>
                      <a:pt x="422847" y="112657"/>
                    </a:cubicBezTo>
                    <a:cubicBezTo>
                      <a:pt x="383057" y="72619"/>
                      <a:pt x="324616" y="165378"/>
                      <a:pt x="304970" y="200194"/>
                    </a:cubicBezTo>
                    <a:cubicBezTo>
                      <a:pt x="305716" y="183532"/>
                      <a:pt x="306462" y="168860"/>
                      <a:pt x="306711" y="156426"/>
                    </a:cubicBezTo>
                    <a:cubicBezTo>
                      <a:pt x="322378" y="117134"/>
                      <a:pt x="365649" y="-742"/>
                      <a:pt x="317404" y="4"/>
                    </a:cubicBezTo>
                    <a:cubicBezTo>
                      <a:pt x="270652" y="750"/>
                      <a:pt x="289054" y="110917"/>
                      <a:pt x="297759" y="152944"/>
                    </a:cubicBezTo>
                    <a:cubicBezTo>
                      <a:pt x="297012" y="173834"/>
                      <a:pt x="296018" y="202184"/>
                      <a:pt x="293780" y="235756"/>
                    </a:cubicBezTo>
                    <a:cubicBezTo>
                      <a:pt x="284081" y="199945"/>
                      <a:pt x="245286" y="65408"/>
                      <a:pt x="219423" y="113652"/>
                    </a:cubicBezTo>
                    <a:cubicBezTo>
                      <a:pt x="192316" y="163886"/>
                      <a:pt x="277615" y="230534"/>
                      <a:pt x="293282" y="242222"/>
                    </a:cubicBezTo>
                    <a:cubicBezTo>
                      <a:pt x="291044" y="276540"/>
                      <a:pt x="287562" y="316081"/>
                      <a:pt x="282340" y="358854"/>
                    </a:cubicBezTo>
                    <a:cubicBezTo>
                      <a:pt x="268911" y="325033"/>
                      <a:pt x="198782" y="157918"/>
                      <a:pt x="150040" y="207655"/>
                    </a:cubicBezTo>
                    <a:cubicBezTo>
                      <a:pt x="99806" y="258884"/>
                      <a:pt x="258715" y="350399"/>
                      <a:pt x="281842" y="363331"/>
                    </a:cubicBezTo>
                    <a:cubicBezTo>
                      <a:pt x="277366" y="401877"/>
                      <a:pt x="271398" y="442910"/>
                      <a:pt x="263938" y="484689"/>
                    </a:cubicBezTo>
                    <a:cubicBezTo>
                      <a:pt x="251006" y="450122"/>
                      <a:pt x="191073" y="301906"/>
                      <a:pt x="142331" y="345425"/>
                    </a:cubicBezTo>
                    <a:cubicBezTo>
                      <a:pt x="91848" y="390686"/>
                      <a:pt x="238820" y="476233"/>
                      <a:pt x="262943" y="489662"/>
                    </a:cubicBezTo>
                    <a:cubicBezTo>
                      <a:pt x="258964" y="511049"/>
                      <a:pt x="254736" y="532684"/>
                      <a:pt x="250011" y="554569"/>
                    </a:cubicBezTo>
                    <a:cubicBezTo>
                      <a:pt x="224645" y="518510"/>
                      <a:pt x="135617" y="398644"/>
                      <a:pt x="101795" y="451862"/>
                    </a:cubicBezTo>
                    <a:cubicBezTo>
                      <a:pt x="78668" y="488170"/>
                      <a:pt x="212957" y="546611"/>
                      <a:pt x="248519" y="561283"/>
                    </a:cubicBezTo>
                    <a:cubicBezTo>
                      <a:pt x="240064" y="598586"/>
                      <a:pt x="230116" y="635640"/>
                      <a:pt x="218677" y="671948"/>
                    </a:cubicBezTo>
                    <a:cubicBezTo>
                      <a:pt x="201269" y="636386"/>
                      <a:pt x="123431" y="485435"/>
                      <a:pt x="62255" y="530446"/>
                    </a:cubicBezTo>
                    <a:cubicBezTo>
                      <a:pt x="14507" y="565511"/>
                      <a:pt x="185353" y="659513"/>
                      <a:pt x="217185" y="676673"/>
                    </a:cubicBezTo>
                    <a:cubicBezTo>
                      <a:pt x="206243" y="710742"/>
                      <a:pt x="193808" y="743568"/>
                      <a:pt x="179385" y="774654"/>
                    </a:cubicBezTo>
                    <a:cubicBezTo>
                      <a:pt x="163718" y="736854"/>
                      <a:pt x="104531" y="603808"/>
                      <a:pt x="56038" y="635888"/>
                    </a:cubicBezTo>
                    <a:cubicBezTo>
                      <a:pt x="6052" y="668963"/>
                      <a:pt x="144569" y="759982"/>
                      <a:pt x="176649" y="780622"/>
                    </a:cubicBezTo>
                    <a:cubicBezTo>
                      <a:pt x="161728" y="812454"/>
                      <a:pt x="145066" y="842047"/>
                      <a:pt x="126415" y="868905"/>
                    </a:cubicBezTo>
                    <a:cubicBezTo>
                      <a:pt x="122187" y="851746"/>
                      <a:pt x="87123" y="711488"/>
                      <a:pt x="17740" y="722679"/>
                    </a:cubicBezTo>
                    <a:cubicBezTo>
                      <a:pt x="-51394" y="733870"/>
                      <a:pt x="102293" y="854481"/>
                      <a:pt x="124674" y="871641"/>
                    </a:cubicBezTo>
                    <a:cubicBezTo>
                      <a:pt x="96822" y="910933"/>
                      <a:pt x="64741" y="944008"/>
                      <a:pt x="27190" y="966887"/>
                    </a:cubicBezTo>
                    <a:lnTo>
                      <a:pt x="31915" y="974596"/>
                    </a:lnTo>
                    <a:cubicBezTo>
                      <a:pt x="96822" y="934806"/>
                      <a:pt x="146310" y="866170"/>
                      <a:pt x="184110" y="785098"/>
                    </a:cubicBezTo>
                    <a:cubicBezTo>
                      <a:pt x="192565" y="788331"/>
                      <a:pt x="400962" y="869403"/>
                      <a:pt x="415137" y="790072"/>
                    </a:cubicBezTo>
                    <a:cubicBezTo>
                      <a:pt x="428566" y="715716"/>
                      <a:pt x="224645" y="760230"/>
                      <a:pt x="191819" y="767940"/>
                    </a:cubicBezTo>
                    <a:cubicBezTo>
                      <a:pt x="200026" y="749288"/>
                      <a:pt x="207486" y="729642"/>
                      <a:pt x="214698" y="709996"/>
                    </a:cubicBezTo>
                    <a:cubicBezTo>
                      <a:pt x="261451" y="716959"/>
                      <a:pt x="518839" y="752272"/>
                      <a:pt x="499441" y="682641"/>
                    </a:cubicBezTo>
                    <a:cubicBezTo>
                      <a:pt x="480292" y="614253"/>
                      <a:pt x="262943" y="688858"/>
                      <a:pt x="216439" y="705520"/>
                    </a:cubicBezTo>
                    <a:cubicBezTo>
                      <a:pt x="227878" y="672942"/>
                      <a:pt x="237826" y="639370"/>
                      <a:pt x="246529" y="605549"/>
                    </a:cubicBezTo>
                    <a:cubicBezTo>
                      <a:pt x="271895" y="607538"/>
                      <a:pt x="523066" y="624449"/>
                      <a:pt x="495711" y="554320"/>
                    </a:cubicBezTo>
                    <a:cubicBezTo>
                      <a:pt x="468853" y="485186"/>
                      <a:pt x="271895" y="590130"/>
                      <a:pt x="246778" y="603808"/>
                    </a:cubicBezTo>
                    <a:cubicBezTo>
                      <a:pt x="250011" y="590628"/>
                      <a:pt x="253244" y="577696"/>
                      <a:pt x="256228" y="564516"/>
                    </a:cubicBezTo>
                    <a:lnTo>
                      <a:pt x="256228" y="564516"/>
                    </a:lnTo>
                    <a:cubicBezTo>
                      <a:pt x="258218" y="555563"/>
                      <a:pt x="260207" y="546860"/>
                      <a:pt x="261948" y="538404"/>
                    </a:cubicBezTo>
                    <a:cubicBezTo>
                      <a:pt x="308452" y="532933"/>
                      <a:pt x="555892" y="500853"/>
                      <a:pt x="535997" y="425999"/>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7" name="Freeform 73">
                <a:extLst>
                  <a:ext uri="{FF2B5EF4-FFF2-40B4-BE49-F238E27FC236}">
                    <a16:creationId xmlns:a16="http://schemas.microsoft.com/office/drawing/2014/main" id="{6ADD348B-50D9-5150-EA58-4FD51A6342C7}"/>
                  </a:ext>
                </a:extLst>
              </p:cNvPr>
              <p:cNvSpPr/>
              <p:nvPr/>
            </p:nvSpPr>
            <p:spPr>
              <a:xfrm>
                <a:off x="5503263" y="5948535"/>
                <a:ext cx="522733" cy="591619"/>
              </a:xfrm>
              <a:custGeom>
                <a:avLst/>
                <a:gdLst>
                  <a:gd name="connsiteX0" fmla="*/ 0 w 522733"/>
                  <a:gd name="connsiteY0" fmla="*/ 0 h 591619"/>
                  <a:gd name="connsiteX1" fmla="*/ 261367 w 522733"/>
                  <a:gd name="connsiteY1" fmla="*/ 591619 h 591619"/>
                  <a:gd name="connsiteX2" fmla="*/ 522734 w 522733"/>
                  <a:gd name="connsiteY2" fmla="*/ 0 h 591619"/>
                  <a:gd name="connsiteX3" fmla="*/ 0 w 522733"/>
                  <a:gd name="connsiteY3" fmla="*/ 0 h 591619"/>
                </a:gdLst>
                <a:ahLst/>
                <a:cxnLst>
                  <a:cxn ang="0">
                    <a:pos x="connsiteX0" y="connsiteY0"/>
                  </a:cxn>
                  <a:cxn ang="0">
                    <a:pos x="connsiteX1" y="connsiteY1"/>
                  </a:cxn>
                  <a:cxn ang="0">
                    <a:pos x="connsiteX2" y="connsiteY2"/>
                  </a:cxn>
                  <a:cxn ang="0">
                    <a:pos x="connsiteX3" y="connsiteY3"/>
                  </a:cxn>
                </a:cxnLst>
                <a:rect l="l" t="t" r="r" b="b"/>
                <a:pathLst>
                  <a:path w="522733" h="591619">
                    <a:moveTo>
                      <a:pt x="0" y="0"/>
                    </a:moveTo>
                    <a:cubicBezTo>
                      <a:pt x="0" y="326771"/>
                      <a:pt x="117130" y="591619"/>
                      <a:pt x="261367" y="591619"/>
                    </a:cubicBezTo>
                    <a:cubicBezTo>
                      <a:pt x="405603" y="591619"/>
                      <a:pt x="522734" y="326771"/>
                      <a:pt x="522734" y="0"/>
                    </a:cubicBezTo>
                    <a:lnTo>
                      <a:pt x="0" y="0"/>
                    </a:ln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8" name="Freeform 79">
                <a:extLst>
                  <a:ext uri="{FF2B5EF4-FFF2-40B4-BE49-F238E27FC236}">
                    <a16:creationId xmlns:a16="http://schemas.microsoft.com/office/drawing/2014/main" id="{5BDC7675-9445-2C4A-0FA6-17FAC3BF51C5}"/>
                  </a:ext>
                </a:extLst>
              </p:cNvPr>
              <p:cNvSpPr/>
              <p:nvPr/>
            </p:nvSpPr>
            <p:spPr>
              <a:xfrm>
                <a:off x="5503263" y="6519016"/>
                <a:ext cx="522733" cy="36556"/>
              </a:xfrm>
              <a:custGeom>
                <a:avLst/>
                <a:gdLst>
                  <a:gd name="connsiteX0" fmla="*/ 0 w 522733"/>
                  <a:gd name="connsiteY0" fmla="*/ 0 h 36556"/>
                  <a:gd name="connsiteX1" fmla="*/ 261367 w 522733"/>
                  <a:gd name="connsiteY1" fmla="*/ 36557 h 36556"/>
                  <a:gd name="connsiteX2" fmla="*/ 522734 w 522733"/>
                  <a:gd name="connsiteY2" fmla="*/ 0 h 36556"/>
                  <a:gd name="connsiteX3" fmla="*/ 0 w 522733"/>
                  <a:gd name="connsiteY3" fmla="*/ 0 h 36556"/>
                </a:gdLst>
                <a:ahLst/>
                <a:cxnLst>
                  <a:cxn ang="0">
                    <a:pos x="connsiteX0" y="connsiteY0"/>
                  </a:cxn>
                  <a:cxn ang="0">
                    <a:pos x="connsiteX1" y="connsiteY1"/>
                  </a:cxn>
                  <a:cxn ang="0">
                    <a:pos x="connsiteX2" y="connsiteY2"/>
                  </a:cxn>
                  <a:cxn ang="0">
                    <a:pos x="connsiteX3" y="connsiteY3"/>
                  </a:cxn>
                </a:cxnLst>
                <a:rect l="l" t="t" r="r" b="b"/>
                <a:pathLst>
                  <a:path w="522733" h="36556">
                    <a:moveTo>
                      <a:pt x="0" y="0"/>
                    </a:moveTo>
                    <a:cubicBezTo>
                      <a:pt x="0" y="20143"/>
                      <a:pt x="117130" y="36557"/>
                      <a:pt x="261367" y="36557"/>
                    </a:cubicBezTo>
                    <a:cubicBezTo>
                      <a:pt x="405603" y="36557"/>
                      <a:pt x="522734" y="20143"/>
                      <a:pt x="522734" y="0"/>
                    </a:cubicBezTo>
                    <a:lnTo>
                      <a:pt x="0" y="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9" name="Freeform 80">
                <a:extLst>
                  <a:ext uri="{FF2B5EF4-FFF2-40B4-BE49-F238E27FC236}">
                    <a16:creationId xmlns:a16="http://schemas.microsoft.com/office/drawing/2014/main" id="{0575F3E8-4932-907E-049B-053D85E78038}"/>
                  </a:ext>
                </a:extLst>
              </p:cNvPr>
              <p:cNvSpPr/>
              <p:nvPr/>
            </p:nvSpPr>
            <p:spPr>
              <a:xfrm>
                <a:off x="5554243" y="5995040"/>
                <a:ext cx="109918" cy="101960"/>
              </a:xfrm>
              <a:custGeom>
                <a:avLst/>
                <a:gdLst>
                  <a:gd name="connsiteX0" fmla="*/ 54959 w 109918"/>
                  <a:gd name="connsiteY0" fmla="*/ 0 h 101960"/>
                  <a:gd name="connsiteX1" fmla="*/ 0 w 109918"/>
                  <a:gd name="connsiteY1" fmla="*/ 50980 h 101960"/>
                  <a:gd name="connsiteX2" fmla="*/ 54959 w 109918"/>
                  <a:gd name="connsiteY2" fmla="*/ 101960 h 101960"/>
                  <a:gd name="connsiteX3" fmla="*/ 109918 w 109918"/>
                  <a:gd name="connsiteY3" fmla="*/ 50980 h 101960"/>
                  <a:gd name="connsiteX4" fmla="*/ 54959 w 109918"/>
                  <a:gd name="connsiteY4" fmla="*/ 0 h 10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18" h="101960">
                    <a:moveTo>
                      <a:pt x="54959" y="0"/>
                    </a:moveTo>
                    <a:cubicBezTo>
                      <a:pt x="24620" y="0"/>
                      <a:pt x="0" y="22879"/>
                      <a:pt x="0" y="50980"/>
                    </a:cubicBezTo>
                    <a:cubicBezTo>
                      <a:pt x="0" y="79081"/>
                      <a:pt x="24620" y="101960"/>
                      <a:pt x="54959" y="101960"/>
                    </a:cubicBezTo>
                    <a:cubicBezTo>
                      <a:pt x="85298" y="101960"/>
                      <a:pt x="109918" y="79081"/>
                      <a:pt x="109918" y="50980"/>
                    </a:cubicBezTo>
                    <a:cubicBezTo>
                      <a:pt x="109918" y="22879"/>
                      <a:pt x="85298" y="0"/>
                      <a:pt x="5495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3" name="Freeform 94">
              <a:extLst>
                <a:ext uri="{FF2B5EF4-FFF2-40B4-BE49-F238E27FC236}">
                  <a16:creationId xmlns:a16="http://schemas.microsoft.com/office/drawing/2014/main" id="{DB776006-DA84-49D5-B4B2-337CFED5DCE6}"/>
                </a:ext>
              </a:extLst>
            </p:cNvPr>
            <p:cNvSpPr/>
            <p:nvPr/>
          </p:nvSpPr>
          <p:spPr>
            <a:xfrm>
              <a:off x="2341764" y="3084718"/>
              <a:ext cx="3272407" cy="3046102"/>
            </a:xfrm>
            <a:custGeom>
              <a:avLst/>
              <a:gdLst>
                <a:gd name="connsiteX0" fmla="*/ 3166224 w 3272407"/>
                <a:gd name="connsiteY0" fmla="*/ 12656 h 3046102"/>
                <a:gd name="connsiteX1" fmla="*/ 3165726 w 3272407"/>
                <a:gd name="connsiteY1" fmla="*/ 11413 h 3046102"/>
                <a:gd name="connsiteX2" fmla="*/ 3162991 w 3272407"/>
                <a:gd name="connsiteY2" fmla="*/ 5942 h 3046102"/>
                <a:gd name="connsiteX3" fmla="*/ 3161499 w 3272407"/>
                <a:gd name="connsiteY3" fmla="*/ 4201 h 3046102"/>
                <a:gd name="connsiteX4" fmla="*/ 3155530 w 3272407"/>
                <a:gd name="connsiteY4" fmla="*/ 720 h 3046102"/>
                <a:gd name="connsiteX5" fmla="*/ 3155033 w 3272407"/>
                <a:gd name="connsiteY5" fmla="*/ 471 h 3046102"/>
                <a:gd name="connsiteX6" fmla="*/ 3155033 w 3272407"/>
                <a:gd name="connsiteY6" fmla="*/ 471 h 3046102"/>
                <a:gd name="connsiteX7" fmla="*/ 3147324 w 3272407"/>
                <a:gd name="connsiteY7" fmla="*/ 471 h 3046102"/>
                <a:gd name="connsiteX8" fmla="*/ 3145832 w 3272407"/>
                <a:gd name="connsiteY8" fmla="*/ 968 h 3046102"/>
                <a:gd name="connsiteX9" fmla="*/ 3139864 w 3272407"/>
                <a:gd name="connsiteY9" fmla="*/ 4947 h 3046102"/>
                <a:gd name="connsiteX10" fmla="*/ 3139366 w 3272407"/>
                <a:gd name="connsiteY10" fmla="*/ 5196 h 3046102"/>
                <a:gd name="connsiteX11" fmla="*/ 3139118 w 3272407"/>
                <a:gd name="connsiteY11" fmla="*/ 5196 h 3046102"/>
                <a:gd name="connsiteX12" fmla="*/ 3138620 w 3272407"/>
                <a:gd name="connsiteY12" fmla="*/ 5942 h 3046102"/>
                <a:gd name="connsiteX13" fmla="*/ 2800659 w 3272407"/>
                <a:gd name="connsiteY13" fmla="*/ 410302 h 3046102"/>
                <a:gd name="connsiteX14" fmla="*/ 2802648 w 3272407"/>
                <a:gd name="connsiteY14" fmla="*/ 432186 h 3046102"/>
                <a:gd name="connsiteX15" fmla="*/ 2824532 w 3272407"/>
                <a:gd name="connsiteY15" fmla="*/ 430197 h 3046102"/>
                <a:gd name="connsiteX16" fmla="*/ 3118228 w 3272407"/>
                <a:gd name="connsiteY16" fmla="*/ 78806 h 3046102"/>
                <a:gd name="connsiteX17" fmla="*/ 1327953 w 3272407"/>
                <a:gd name="connsiteY17" fmla="*/ 2500242 h 3046102"/>
                <a:gd name="connsiteX18" fmla="*/ 13161 w 3272407"/>
                <a:gd name="connsiteY18" fmla="*/ 3015266 h 3046102"/>
                <a:gd name="connsiteX19" fmla="*/ 229 w 3272407"/>
                <a:gd name="connsiteY19" fmla="*/ 3032923 h 3046102"/>
                <a:gd name="connsiteX20" fmla="*/ 15399 w 3272407"/>
                <a:gd name="connsiteY20" fmla="*/ 3046103 h 3046102"/>
                <a:gd name="connsiteX21" fmla="*/ 17637 w 3272407"/>
                <a:gd name="connsiteY21" fmla="*/ 3046103 h 3046102"/>
                <a:gd name="connsiteX22" fmla="*/ 1342625 w 3272407"/>
                <a:gd name="connsiteY22" fmla="*/ 2527597 h 3046102"/>
                <a:gd name="connsiteX23" fmla="*/ 3148319 w 3272407"/>
                <a:gd name="connsiteY23" fmla="*/ 85272 h 3046102"/>
                <a:gd name="connsiteX24" fmla="*/ 3241575 w 3272407"/>
                <a:gd name="connsiteY24" fmla="*/ 580153 h 3046102"/>
                <a:gd name="connsiteX25" fmla="*/ 3256745 w 3272407"/>
                <a:gd name="connsiteY25" fmla="*/ 592836 h 3046102"/>
                <a:gd name="connsiteX26" fmla="*/ 3259729 w 3272407"/>
                <a:gd name="connsiteY26" fmla="*/ 592587 h 3046102"/>
                <a:gd name="connsiteX27" fmla="*/ 3272163 w 3272407"/>
                <a:gd name="connsiteY27" fmla="*/ 574433 h 3046102"/>
                <a:gd name="connsiteX28" fmla="*/ 3166224 w 3272407"/>
                <a:gd name="connsiteY28" fmla="*/ 12656 h 304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2407" h="3046102">
                  <a:moveTo>
                    <a:pt x="3166224" y="12656"/>
                  </a:moveTo>
                  <a:cubicBezTo>
                    <a:pt x="3166224" y="12656"/>
                    <a:pt x="3165726" y="11910"/>
                    <a:pt x="3165726" y="11413"/>
                  </a:cubicBezTo>
                  <a:cubicBezTo>
                    <a:pt x="3165229" y="9423"/>
                    <a:pt x="3164234" y="7683"/>
                    <a:pt x="3162991" y="5942"/>
                  </a:cubicBezTo>
                  <a:cubicBezTo>
                    <a:pt x="3162494" y="5196"/>
                    <a:pt x="3161996" y="4699"/>
                    <a:pt x="3161499" y="4201"/>
                  </a:cubicBezTo>
                  <a:cubicBezTo>
                    <a:pt x="3159758" y="2709"/>
                    <a:pt x="3157769" y="1466"/>
                    <a:pt x="3155530" y="720"/>
                  </a:cubicBezTo>
                  <a:cubicBezTo>
                    <a:pt x="3155530" y="720"/>
                    <a:pt x="3155282" y="471"/>
                    <a:pt x="3155033" y="471"/>
                  </a:cubicBezTo>
                  <a:lnTo>
                    <a:pt x="3155033" y="471"/>
                  </a:lnTo>
                  <a:cubicBezTo>
                    <a:pt x="3152298" y="-275"/>
                    <a:pt x="3149811" y="-26"/>
                    <a:pt x="3147324" y="471"/>
                  </a:cubicBezTo>
                  <a:cubicBezTo>
                    <a:pt x="3146827" y="471"/>
                    <a:pt x="3146329" y="720"/>
                    <a:pt x="3145832" y="968"/>
                  </a:cubicBezTo>
                  <a:cubicBezTo>
                    <a:pt x="3143594" y="1963"/>
                    <a:pt x="3141604" y="3206"/>
                    <a:pt x="3139864" y="4947"/>
                  </a:cubicBezTo>
                  <a:cubicBezTo>
                    <a:pt x="3139864" y="4947"/>
                    <a:pt x="3139615" y="4947"/>
                    <a:pt x="3139366" y="5196"/>
                  </a:cubicBezTo>
                  <a:lnTo>
                    <a:pt x="3139118" y="5196"/>
                  </a:lnTo>
                  <a:lnTo>
                    <a:pt x="3138620" y="5942"/>
                  </a:lnTo>
                  <a:lnTo>
                    <a:pt x="2800659" y="410302"/>
                  </a:lnTo>
                  <a:cubicBezTo>
                    <a:pt x="2795188" y="416768"/>
                    <a:pt x="2795934" y="426715"/>
                    <a:pt x="2802648" y="432186"/>
                  </a:cubicBezTo>
                  <a:cubicBezTo>
                    <a:pt x="2809114" y="437657"/>
                    <a:pt x="2819061" y="436911"/>
                    <a:pt x="2824532" y="430197"/>
                  </a:cubicBezTo>
                  <a:lnTo>
                    <a:pt x="3118228" y="78806"/>
                  </a:lnTo>
                  <a:cubicBezTo>
                    <a:pt x="2767335" y="1395588"/>
                    <a:pt x="1954138" y="2121993"/>
                    <a:pt x="1327953" y="2500242"/>
                  </a:cubicBezTo>
                  <a:cubicBezTo>
                    <a:pt x="637357" y="2917533"/>
                    <a:pt x="19378" y="3014271"/>
                    <a:pt x="13161" y="3015266"/>
                  </a:cubicBezTo>
                  <a:cubicBezTo>
                    <a:pt x="4705" y="3016509"/>
                    <a:pt x="-1263" y="3024467"/>
                    <a:pt x="229" y="3032923"/>
                  </a:cubicBezTo>
                  <a:cubicBezTo>
                    <a:pt x="1472" y="3040632"/>
                    <a:pt x="7938" y="3046103"/>
                    <a:pt x="15399" y="3046103"/>
                  </a:cubicBezTo>
                  <a:cubicBezTo>
                    <a:pt x="16145" y="3046103"/>
                    <a:pt x="16891" y="3046103"/>
                    <a:pt x="17637" y="3046103"/>
                  </a:cubicBezTo>
                  <a:cubicBezTo>
                    <a:pt x="23854" y="3045108"/>
                    <a:pt x="647056" y="2947873"/>
                    <a:pt x="1342625" y="2527597"/>
                  </a:cubicBezTo>
                  <a:cubicBezTo>
                    <a:pt x="1974282" y="2146116"/>
                    <a:pt x="2794690" y="1413742"/>
                    <a:pt x="3148319" y="85272"/>
                  </a:cubicBezTo>
                  <a:lnTo>
                    <a:pt x="3241575" y="580153"/>
                  </a:lnTo>
                  <a:cubicBezTo>
                    <a:pt x="3243067" y="587614"/>
                    <a:pt x="3249533" y="592836"/>
                    <a:pt x="3256745" y="592836"/>
                  </a:cubicBezTo>
                  <a:cubicBezTo>
                    <a:pt x="3257739" y="592836"/>
                    <a:pt x="3258734" y="592836"/>
                    <a:pt x="3259729" y="592587"/>
                  </a:cubicBezTo>
                  <a:cubicBezTo>
                    <a:pt x="3268185" y="591095"/>
                    <a:pt x="3273655" y="582889"/>
                    <a:pt x="3272163" y="574433"/>
                  </a:cubicBezTo>
                  <a:lnTo>
                    <a:pt x="3166224" y="126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74" name="Graphic 45">
              <a:extLst>
                <a:ext uri="{FF2B5EF4-FFF2-40B4-BE49-F238E27FC236}">
                  <a16:creationId xmlns:a16="http://schemas.microsoft.com/office/drawing/2014/main" id="{F344CBCD-6B18-FCA9-5A1E-C5AE5EE5DC2A}"/>
                </a:ext>
              </a:extLst>
            </p:cNvPr>
            <p:cNvGrpSpPr/>
            <p:nvPr/>
          </p:nvGrpSpPr>
          <p:grpSpPr>
            <a:xfrm>
              <a:off x="4180656" y="1926389"/>
              <a:ext cx="655184" cy="687401"/>
              <a:chOff x="4180656" y="1926389"/>
              <a:chExt cx="655184" cy="687401"/>
            </a:xfrm>
          </p:grpSpPr>
          <p:sp>
            <p:nvSpPr>
              <p:cNvPr id="188" name="Freeform 96">
                <a:extLst>
                  <a:ext uri="{FF2B5EF4-FFF2-40B4-BE49-F238E27FC236}">
                    <a16:creationId xmlns:a16="http://schemas.microsoft.com/office/drawing/2014/main" id="{E54F3379-CF23-677F-A3B5-E2CD65641FBB}"/>
                  </a:ext>
                </a:extLst>
              </p:cNvPr>
              <p:cNvSpPr/>
              <p:nvPr/>
            </p:nvSpPr>
            <p:spPr>
              <a:xfrm>
                <a:off x="4419747" y="1926389"/>
                <a:ext cx="319558" cy="301338"/>
              </a:xfrm>
              <a:custGeom>
                <a:avLst/>
                <a:gdLst>
                  <a:gd name="connsiteX0" fmla="*/ 0 w 319558"/>
                  <a:gd name="connsiteY0" fmla="*/ 18087 h 301338"/>
                  <a:gd name="connsiteX1" fmla="*/ 102706 w 319558"/>
                  <a:gd name="connsiteY1" fmla="*/ 301338 h 301338"/>
                  <a:gd name="connsiteX2" fmla="*/ 319559 w 319558"/>
                  <a:gd name="connsiteY2" fmla="*/ 92195 h 301338"/>
                  <a:gd name="connsiteX3" fmla="*/ 0 w 319558"/>
                  <a:gd name="connsiteY3" fmla="*/ 18087 h 301338"/>
                </a:gdLst>
                <a:ahLst/>
                <a:cxnLst>
                  <a:cxn ang="0">
                    <a:pos x="connsiteX0" y="connsiteY0"/>
                  </a:cxn>
                  <a:cxn ang="0">
                    <a:pos x="connsiteX1" y="connsiteY1"/>
                  </a:cxn>
                  <a:cxn ang="0">
                    <a:pos x="connsiteX2" y="connsiteY2"/>
                  </a:cxn>
                  <a:cxn ang="0">
                    <a:pos x="connsiteX3" y="connsiteY3"/>
                  </a:cxn>
                </a:cxnLst>
                <a:rect l="l" t="t" r="r" b="b"/>
                <a:pathLst>
                  <a:path w="319558" h="301338">
                    <a:moveTo>
                      <a:pt x="0" y="18087"/>
                    </a:moveTo>
                    <a:lnTo>
                      <a:pt x="102706" y="301338"/>
                    </a:lnTo>
                    <a:lnTo>
                      <a:pt x="319559" y="92195"/>
                    </a:lnTo>
                    <a:cubicBezTo>
                      <a:pt x="238488" y="8140"/>
                      <a:pt x="113400" y="-23194"/>
                      <a:pt x="0" y="18087"/>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Freeform 97">
                <a:extLst>
                  <a:ext uri="{FF2B5EF4-FFF2-40B4-BE49-F238E27FC236}">
                    <a16:creationId xmlns:a16="http://schemas.microsoft.com/office/drawing/2014/main" id="{F7F43838-7AA3-BBBB-734F-E5E25450D148}"/>
                  </a:ext>
                </a:extLst>
              </p:cNvPr>
              <p:cNvSpPr/>
              <p:nvPr/>
            </p:nvSpPr>
            <p:spPr>
              <a:xfrm>
                <a:off x="4536629" y="2084485"/>
                <a:ext cx="299211" cy="455091"/>
              </a:xfrm>
              <a:custGeom>
                <a:avLst/>
                <a:gdLst>
                  <a:gd name="connsiteX0" fmla="*/ 0 w 299211"/>
                  <a:gd name="connsiteY0" fmla="*/ 208646 h 455091"/>
                  <a:gd name="connsiteX1" fmla="*/ 173830 w 299211"/>
                  <a:gd name="connsiteY1" fmla="*/ 455092 h 455091"/>
                  <a:gd name="connsiteX2" fmla="*/ 268827 w 299211"/>
                  <a:gd name="connsiteY2" fmla="*/ 78833 h 455091"/>
                  <a:gd name="connsiteX3" fmla="*/ 213371 w 299211"/>
                  <a:gd name="connsiteY3" fmla="*/ 0 h 455091"/>
                  <a:gd name="connsiteX4" fmla="*/ 0 w 299211"/>
                  <a:gd name="connsiteY4" fmla="*/ 208646 h 45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11" h="455091">
                    <a:moveTo>
                      <a:pt x="0" y="208646"/>
                    </a:moveTo>
                    <a:lnTo>
                      <a:pt x="173830" y="455092"/>
                    </a:lnTo>
                    <a:cubicBezTo>
                      <a:pt x="290712" y="371036"/>
                      <a:pt x="333982" y="212873"/>
                      <a:pt x="268827" y="78833"/>
                    </a:cubicBezTo>
                    <a:cubicBezTo>
                      <a:pt x="254155" y="48991"/>
                      <a:pt x="235255" y="22382"/>
                      <a:pt x="213371" y="0"/>
                    </a:cubicBezTo>
                    <a:lnTo>
                      <a:pt x="0" y="20864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90" name="Freeform 98">
                <a:extLst>
                  <a:ext uri="{FF2B5EF4-FFF2-40B4-BE49-F238E27FC236}">
                    <a16:creationId xmlns:a16="http://schemas.microsoft.com/office/drawing/2014/main" id="{764E4892-15D7-CD75-8ADC-D3BA04934CC1}"/>
                  </a:ext>
                </a:extLst>
              </p:cNvPr>
              <p:cNvSpPr/>
              <p:nvPr/>
            </p:nvSpPr>
            <p:spPr>
              <a:xfrm>
                <a:off x="4180656" y="2029526"/>
                <a:ext cx="477330" cy="584264"/>
              </a:xfrm>
              <a:custGeom>
                <a:avLst/>
                <a:gdLst>
                  <a:gd name="connsiteX0" fmla="*/ 196815 w 477330"/>
                  <a:gd name="connsiteY0" fmla="*/ 497 h 584264"/>
                  <a:gd name="connsiteX1" fmla="*/ 169708 w 477330"/>
                  <a:gd name="connsiteY1" fmla="*/ 11937 h 584264"/>
                  <a:gd name="connsiteX2" fmla="*/ 30446 w 477330"/>
                  <a:gd name="connsiteY2" fmla="*/ 414556 h 584264"/>
                  <a:gd name="connsiteX3" fmla="*/ 433065 w 477330"/>
                  <a:gd name="connsiteY3" fmla="*/ 553819 h 584264"/>
                  <a:gd name="connsiteX4" fmla="*/ 477330 w 477330"/>
                  <a:gd name="connsiteY4" fmla="*/ 527210 h 584264"/>
                  <a:gd name="connsiteX5" fmla="*/ 303501 w 477330"/>
                  <a:gd name="connsiteY5" fmla="*/ 280515 h 584264"/>
                  <a:gd name="connsiteX6" fmla="*/ 196815 w 477330"/>
                  <a:gd name="connsiteY6" fmla="*/ 0 h 58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30" h="584264">
                    <a:moveTo>
                      <a:pt x="196815" y="497"/>
                    </a:moveTo>
                    <a:cubicBezTo>
                      <a:pt x="187614" y="3979"/>
                      <a:pt x="178661" y="7709"/>
                      <a:pt x="169708" y="11937"/>
                    </a:cubicBezTo>
                    <a:cubicBezTo>
                      <a:pt x="20001" y="84553"/>
                      <a:pt x="-42419" y="264848"/>
                      <a:pt x="30446" y="414556"/>
                    </a:cubicBezTo>
                    <a:cubicBezTo>
                      <a:pt x="103061" y="564264"/>
                      <a:pt x="283357" y="626683"/>
                      <a:pt x="433065" y="553819"/>
                    </a:cubicBezTo>
                    <a:cubicBezTo>
                      <a:pt x="448980" y="546110"/>
                      <a:pt x="463653" y="537157"/>
                      <a:pt x="477330" y="527210"/>
                    </a:cubicBezTo>
                    <a:lnTo>
                      <a:pt x="303501" y="280515"/>
                    </a:lnTo>
                    <a:lnTo>
                      <a:pt x="196815" y="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5" name="Freeform 99">
              <a:extLst>
                <a:ext uri="{FF2B5EF4-FFF2-40B4-BE49-F238E27FC236}">
                  <a16:creationId xmlns:a16="http://schemas.microsoft.com/office/drawing/2014/main" id="{ABDDCE76-F0D9-ED38-66D1-5E4A8B7F7234}"/>
                </a:ext>
              </a:extLst>
            </p:cNvPr>
            <p:cNvSpPr/>
            <p:nvPr/>
          </p:nvSpPr>
          <p:spPr>
            <a:xfrm>
              <a:off x="2227101" y="2299348"/>
              <a:ext cx="234260" cy="234260"/>
            </a:xfrm>
            <a:custGeom>
              <a:avLst/>
              <a:gdLst>
                <a:gd name="connsiteX0" fmla="*/ 234260 w 234260"/>
                <a:gd name="connsiteY0" fmla="*/ 117130 h 234260"/>
                <a:gd name="connsiteX1" fmla="*/ 117130 w 234260"/>
                <a:gd name="connsiteY1" fmla="*/ 234260 h 234260"/>
                <a:gd name="connsiteX2" fmla="*/ 0 w 234260"/>
                <a:gd name="connsiteY2" fmla="*/ 117130 h 234260"/>
                <a:gd name="connsiteX3" fmla="*/ 117130 w 234260"/>
                <a:gd name="connsiteY3" fmla="*/ 0 h 234260"/>
                <a:gd name="connsiteX4" fmla="*/ 234260 w 234260"/>
                <a:gd name="connsiteY4" fmla="*/ 117130 h 234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60" h="234260">
                  <a:moveTo>
                    <a:pt x="234260" y="117130"/>
                  </a:moveTo>
                  <a:cubicBezTo>
                    <a:pt x="234260" y="181788"/>
                    <a:pt x="181788" y="234260"/>
                    <a:pt x="117130" y="234260"/>
                  </a:cubicBezTo>
                  <a:cubicBezTo>
                    <a:pt x="52472" y="234260"/>
                    <a:pt x="0" y="181788"/>
                    <a:pt x="0" y="117130"/>
                  </a:cubicBezTo>
                  <a:cubicBezTo>
                    <a:pt x="0" y="52472"/>
                    <a:pt x="52472" y="0"/>
                    <a:pt x="117130" y="0"/>
                  </a:cubicBezTo>
                  <a:cubicBezTo>
                    <a:pt x="181788" y="0"/>
                    <a:pt x="234260" y="52472"/>
                    <a:pt x="234260" y="11713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76" name="Graphic 45">
              <a:extLst>
                <a:ext uri="{FF2B5EF4-FFF2-40B4-BE49-F238E27FC236}">
                  <a16:creationId xmlns:a16="http://schemas.microsoft.com/office/drawing/2014/main" id="{96FCA39B-A476-CD91-E66F-CA15A93A8833}"/>
                </a:ext>
              </a:extLst>
            </p:cNvPr>
            <p:cNvGrpSpPr/>
            <p:nvPr/>
          </p:nvGrpSpPr>
          <p:grpSpPr>
            <a:xfrm>
              <a:off x="1935321" y="3082184"/>
              <a:ext cx="608793" cy="679810"/>
              <a:chOff x="1935321" y="3082184"/>
              <a:chExt cx="608793" cy="679810"/>
            </a:xfrm>
          </p:grpSpPr>
          <p:sp>
            <p:nvSpPr>
              <p:cNvPr id="178" name="Freeform 101">
                <a:extLst>
                  <a:ext uri="{FF2B5EF4-FFF2-40B4-BE49-F238E27FC236}">
                    <a16:creationId xmlns:a16="http://schemas.microsoft.com/office/drawing/2014/main" id="{88349037-6F0B-98E2-23DB-C23D7AE8D2E4}"/>
                  </a:ext>
                </a:extLst>
              </p:cNvPr>
              <p:cNvSpPr/>
              <p:nvPr/>
            </p:nvSpPr>
            <p:spPr>
              <a:xfrm rot="-4111201">
                <a:off x="1959825" y="3205113"/>
                <a:ext cx="559787" cy="433953"/>
              </a:xfrm>
              <a:custGeom>
                <a:avLst/>
                <a:gdLst>
                  <a:gd name="connsiteX0" fmla="*/ 0 w 559787"/>
                  <a:gd name="connsiteY0" fmla="*/ 0 h 433953"/>
                  <a:gd name="connsiteX1" fmla="*/ 559787 w 559787"/>
                  <a:gd name="connsiteY1" fmla="*/ 0 h 433953"/>
                  <a:gd name="connsiteX2" fmla="*/ 559787 w 559787"/>
                  <a:gd name="connsiteY2" fmla="*/ 433953 h 433953"/>
                  <a:gd name="connsiteX3" fmla="*/ 0 w 559787"/>
                  <a:gd name="connsiteY3" fmla="*/ 433953 h 433953"/>
                </a:gdLst>
                <a:ahLst/>
                <a:cxnLst>
                  <a:cxn ang="0">
                    <a:pos x="connsiteX0" y="connsiteY0"/>
                  </a:cxn>
                  <a:cxn ang="0">
                    <a:pos x="connsiteX1" y="connsiteY1"/>
                  </a:cxn>
                  <a:cxn ang="0">
                    <a:pos x="connsiteX2" y="connsiteY2"/>
                  </a:cxn>
                  <a:cxn ang="0">
                    <a:pos x="connsiteX3" y="connsiteY3"/>
                  </a:cxn>
                </a:cxnLst>
                <a:rect l="l" t="t" r="r" b="b"/>
                <a:pathLst>
                  <a:path w="559787" h="433953">
                    <a:moveTo>
                      <a:pt x="0" y="0"/>
                    </a:moveTo>
                    <a:lnTo>
                      <a:pt x="559787" y="0"/>
                    </a:lnTo>
                    <a:lnTo>
                      <a:pt x="559787" y="433953"/>
                    </a:lnTo>
                    <a:lnTo>
                      <a:pt x="0" y="433953"/>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79" name="Freeform 102">
                <a:extLst>
                  <a:ext uri="{FF2B5EF4-FFF2-40B4-BE49-F238E27FC236}">
                    <a16:creationId xmlns:a16="http://schemas.microsoft.com/office/drawing/2014/main" id="{1DC73593-E089-5DFD-1E64-95BDCC64FF9B}"/>
                  </a:ext>
                </a:extLst>
              </p:cNvPr>
              <p:cNvSpPr/>
              <p:nvPr/>
            </p:nvSpPr>
            <p:spPr>
              <a:xfrm rot="-4111201">
                <a:off x="2244661" y="3065885"/>
                <a:ext cx="123595" cy="366559"/>
              </a:xfrm>
              <a:custGeom>
                <a:avLst/>
                <a:gdLst>
                  <a:gd name="connsiteX0" fmla="*/ 0 w 123595"/>
                  <a:gd name="connsiteY0" fmla="*/ 0 h 366559"/>
                  <a:gd name="connsiteX1" fmla="*/ 123596 w 123595"/>
                  <a:gd name="connsiteY1" fmla="*/ 0 h 366559"/>
                  <a:gd name="connsiteX2" fmla="*/ 123596 w 123595"/>
                  <a:gd name="connsiteY2" fmla="*/ 366560 h 366559"/>
                  <a:gd name="connsiteX3" fmla="*/ 0 w 123595"/>
                  <a:gd name="connsiteY3" fmla="*/ 366560 h 366559"/>
                </a:gdLst>
                <a:ahLst/>
                <a:cxnLst>
                  <a:cxn ang="0">
                    <a:pos x="connsiteX0" y="connsiteY0"/>
                  </a:cxn>
                  <a:cxn ang="0">
                    <a:pos x="connsiteX1" y="connsiteY1"/>
                  </a:cxn>
                  <a:cxn ang="0">
                    <a:pos x="connsiteX2" y="connsiteY2"/>
                  </a:cxn>
                  <a:cxn ang="0">
                    <a:pos x="connsiteX3" y="connsiteY3"/>
                  </a:cxn>
                </a:cxnLst>
                <a:rect l="l" t="t" r="r" b="b"/>
                <a:pathLst>
                  <a:path w="123595" h="366559">
                    <a:moveTo>
                      <a:pt x="0" y="0"/>
                    </a:moveTo>
                    <a:lnTo>
                      <a:pt x="123596" y="0"/>
                    </a:lnTo>
                    <a:lnTo>
                      <a:pt x="123596" y="366560"/>
                    </a:lnTo>
                    <a:lnTo>
                      <a:pt x="0" y="36656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0" name="Freeform 103">
                <a:extLst>
                  <a:ext uri="{FF2B5EF4-FFF2-40B4-BE49-F238E27FC236}">
                    <a16:creationId xmlns:a16="http://schemas.microsoft.com/office/drawing/2014/main" id="{0B548CED-F010-DADA-34C5-424F418BA56E}"/>
                  </a:ext>
                </a:extLst>
              </p:cNvPr>
              <p:cNvSpPr/>
              <p:nvPr/>
            </p:nvSpPr>
            <p:spPr>
              <a:xfrm rot="-4111201">
                <a:off x="2073325" y="3295062"/>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1" name="Freeform 104">
                <a:extLst>
                  <a:ext uri="{FF2B5EF4-FFF2-40B4-BE49-F238E27FC236}">
                    <a16:creationId xmlns:a16="http://schemas.microsoft.com/office/drawing/2014/main" id="{CE203CBA-397E-B30F-AB65-AF487606FEA0}"/>
                  </a:ext>
                </a:extLst>
              </p:cNvPr>
              <p:cNvSpPr/>
              <p:nvPr/>
            </p:nvSpPr>
            <p:spPr>
              <a:xfrm>
                <a:off x="2090822" y="3312486"/>
                <a:ext cx="101960" cy="101711"/>
              </a:xfrm>
              <a:custGeom>
                <a:avLst/>
                <a:gdLst>
                  <a:gd name="connsiteX0" fmla="*/ 101961 w 101960"/>
                  <a:gd name="connsiteY0" fmla="*/ 61674 h 101711"/>
                  <a:gd name="connsiteX1" fmla="*/ 62171 w 101960"/>
                  <a:gd name="connsiteY1" fmla="*/ 46006 h 101711"/>
                  <a:gd name="connsiteX2" fmla="*/ 77838 w 101960"/>
                  <a:gd name="connsiteY2" fmla="*/ 6217 h 101711"/>
                  <a:gd name="connsiteX3" fmla="*/ 61922 w 101960"/>
                  <a:gd name="connsiteY3" fmla="*/ 0 h 101711"/>
                  <a:gd name="connsiteX4" fmla="*/ 46255 w 101960"/>
                  <a:gd name="connsiteY4" fmla="*/ 39789 h 101711"/>
                  <a:gd name="connsiteX5" fmla="*/ 6217 w 101960"/>
                  <a:gd name="connsiteY5" fmla="*/ 24122 h 101711"/>
                  <a:gd name="connsiteX6" fmla="*/ 0 w 101960"/>
                  <a:gd name="connsiteY6" fmla="*/ 40038 h 101711"/>
                  <a:gd name="connsiteX7" fmla="*/ 39790 w 101960"/>
                  <a:gd name="connsiteY7" fmla="*/ 55705 h 101711"/>
                  <a:gd name="connsiteX8" fmla="*/ 24122 w 101960"/>
                  <a:gd name="connsiteY8" fmla="*/ 95495 h 101711"/>
                  <a:gd name="connsiteX9" fmla="*/ 40038 w 101960"/>
                  <a:gd name="connsiteY9" fmla="*/ 101712 h 101711"/>
                  <a:gd name="connsiteX10" fmla="*/ 55705 w 101960"/>
                  <a:gd name="connsiteY10" fmla="*/ 61922 h 101711"/>
                  <a:gd name="connsiteX11" fmla="*/ 95495 w 101960"/>
                  <a:gd name="connsiteY11" fmla="*/ 77589 h 101711"/>
                  <a:gd name="connsiteX12" fmla="*/ 101961 w 101960"/>
                  <a:gd name="connsiteY12" fmla="*/ 61674 h 10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60" h="101711">
                    <a:moveTo>
                      <a:pt x="101961" y="61674"/>
                    </a:moveTo>
                    <a:lnTo>
                      <a:pt x="62171" y="46006"/>
                    </a:lnTo>
                    <a:lnTo>
                      <a:pt x="77838" y="6217"/>
                    </a:lnTo>
                    <a:lnTo>
                      <a:pt x="61922" y="0"/>
                    </a:lnTo>
                    <a:lnTo>
                      <a:pt x="46255" y="39789"/>
                    </a:lnTo>
                    <a:lnTo>
                      <a:pt x="6217" y="24122"/>
                    </a:lnTo>
                    <a:lnTo>
                      <a:pt x="0" y="40038"/>
                    </a:lnTo>
                    <a:lnTo>
                      <a:pt x="39790" y="55705"/>
                    </a:lnTo>
                    <a:lnTo>
                      <a:pt x="24122" y="95495"/>
                    </a:lnTo>
                    <a:lnTo>
                      <a:pt x="40038" y="101712"/>
                    </a:lnTo>
                    <a:lnTo>
                      <a:pt x="55705" y="61922"/>
                    </a:lnTo>
                    <a:lnTo>
                      <a:pt x="95495" y="77589"/>
                    </a:lnTo>
                    <a:lnTo>
                      <a:pt x="101961" y="6167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2" name="Freeform 105">
                <a:extLst>
                  <a:ext uri="{FF2B5EF4-FFF2-40B4-BE49-F238E27FC236}">
                    <a16:creationId xmlns:a16="http://schemas.microsoft.com/office/drawing/2014/main" id="{96D97B87-D7DE-6E3C-8444-0844D4E8DC9A}"/>
                  </a:ext>
                </a:extLst>
              </p:cNvPr>
              <p:cNvSpPr/>
              <p:nvPr/>
            </p:nvSpPr>
            <p:spPr>
              <a:xfrm rot="-4110600">
                <a:off x="2015981" y="3449680"/>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3" name="Freeform 106">
                <a:extLst>
                  <a:ext uri="{FF2B5EF4-FFF2-40B4-BE49-F238E27FC236}">
                    <a16:creationId xmlns:a16="http://schemas.microsoft.com/office/drawing/2014/main" id="{F79C330F-C853-2F9B-F175-4CE455ADAC55}"/>
                  </a:ext>
                </a:extLst>
              </p:cNvPr>
              <p:cNvSpPr/>
              <p:nvPr/>
            </p:nvSpPr>
            <p:spPr>
              <a:xfrm rot="-4111201">
                <a:off x="2149879" y="3432089"/>
                <a:ext cx="300161" cy="165623"/>
              </a:xfrm>
              <a:custGeom>
                <a:avLst/>
                <a:gdLst>
                  <a:gd name="connsiteX0" fmla="*/ 0 w 300161"/>
                  <a:gd name="connsiteY0" fmla="*/ 0 h 165623"/>
                  <a:gd name="connsiteX1" fmla="*/ 300161 w 300161"/>
                  <a:gd name="connsiteY1" fmla="*/ 0 h 165623"/>
                  <a:gd name="connsiteX2" fmla="*/ 300161 w 300161"/>
                  <a:gd name="connsiteY2" fmla="*/ 165624 h 165623"/>
                  <a:gd name="connsiteX3" fmla="*/ 0 w 300161"/>
                  <a:gd name="connsiteY3" fmla="*/ 165624 h 165623"/>
                </a:gdLst>
                <a:ahLst/>
                <a:cxnLst>
                  <a:cxn ang="0">
                    <a:pos x="connsiteX0" y="connsiteY0"/>
                  </a:cxn>
                  <a:cxn ang="0">
                    <a:pos x="connsiteX1" y="connsiteY1"/>
                  </a:cxn>
                  <a:cxn ang="0">
                    <a:pos x="connsiteX2" y="connsiteY2"/>
                  </a:cxn>
                  <a:cxn ang="0">
                    <a:pos x="connsiteX3" y="connsiteY3"/>
                  </a:cxn>
                </a:cxnLst>
                <a:rect l="l" t="t" r="r" b="b"/>
                <a:pathLst>
                  <a:path w="300161" h="165623">
                    <a:moveTo>
                      <a:pt x="0" y="0"/>
                    </a:moveTo>
                    <a:lnTo>
                      <a:pt x="300161" y="0"/>
                    </a:lnTo>
                    <a:lnTo>
                      <a:pt x="300161" y="165624"/>
                    </a:lnTo>
                    <a:lnTo>
                      <a:pt x="0" y="16562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4" name="Freeform 107">
                <a:extLst>
                  <a:ext uri="{FF2B5EF4-FFF2-40B4-BE49-F238E27FC236}">
                    <a16:creationId xmlns:a16="http://schemas.microsoft.com/office/drawing/2014/main" id="{30EACFC1-B057-A693-3354-DCA0E6FC048A}"/>
                  </a:ext>
                </a:extLst>
              </p:cNvPr>
              <p:cNvSpPr/>
              <p:nvPr/>
            </p:nvSpPr>
            <p:spPr>
              <a:xfrm rot="-4110001">
                <a:off x="2075606" y="3466328"/>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85" name="Graphic 45">
                <a:extLst>
                  <a:ext uri="{FF2B5EF4-FFF2-40B4-BE49-F238E27FC236}">
                    <a16:creationId xmlns:a16="http://schemas.microsoft.com/office/drawing/2014/main" id="{B052F418-2D62-CF4E-E53D-6A631C9096A8}"/>
                  </a:ext>
                </a:extLst>
              </p:cNvPr>
              <p:cNvGrpSpPr/>
              <p:nvPr/>
            </p:nvGrpSpPr>
            <p:grpSpPr>
              <a:xfrm>
                <a:off x="2243679" y="3453437"/>
                <a:ext cx="119246" cy="98137"/>
                <a:chOff x="2243679" y="3453437"/>
                <a:chExt cx="119246" cy="98137"/>
              </a:xfrm>
              <a:solidFill>
                <a:srgbClr val="FFFFFF"/>
              </a:solidFill>
            </p:grpSpPr>
            <p:sp>
              <p:nvSpPr>
                <p:cNvPr id="186" name="Freeform 109">
                  <a:extLst>
                    <a:ext uri="{FF2B5EF4-FFF2-40B4-BE49-F238E27FC236}">
                      <a16:creationId xmlns:a16="http://schemas.microsoft.com/office/drawing/2014/main" id="{4CECCC2B-3FFE-DC86-7E56-B26DB4532BA2}"/>
                    </a:ext>
                  </a:extLst>
                </p:cNvPr>
                <p:cNvSpPr/>
                <p:nvPr/>
              </p:nvSpPr>
              <p:spPr>
                <a:xfrm rot="-4113599">
                  <a:off x="2303411" y="3428840"/>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7" name="Freeform 110">
                  <a:extLst>
                    <a:ext uri="{FF2B5EF4-FFF2-40B4-BE49-F238E27FC236}">
                      <a16:creationId xmlns:a16="http://schemas.microsoft.com/office/drawing/2014/main" id="{39192841-D78F-C1DB-4747-2A71DB13198B}"/>
                    </a:ext>
                  </a:extLst>
                </p:cNvPr>
                <p:cNvSpPr/>
                <p:nvPr/>
              </p:nvSpPr>
              <p:spPr>
                <a:xfrm rot="-4110600">
                  <a:off x="2286026" y="3473426"/>
                  <a:ext cx="17159" cy="102706"/>
                </a:xfrm>
                <a:custGeom>
                  <a:avLst/>
                  <a:gdLst>
                    <a:gd name="connsiteX0" fmla="*/ 0 w 17159"/>
                    <a:gd name="connsiteY0" fmla="*/ 0 h 102706"/>
                    <a:gd name="connsiteX1" fmla="*/ 17159 w 17159"/>
                    <a:gd name="connsiteY1" fmla="*/ 0 h 102706"/>
                    <a:gd name="connsiteX2" fmla="*/ 17159 w 17159"/>
                    <a:gd name="connsiteY2" fmla="*/ 102707 h 102706"/>
                    <a:gd name="connsiteX3" fmla="*/ 0 w 17159"/>
                    <a:gd name="connsiteY3" fmla="*/ 102707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7"/>
                      </a:lnTo>
                      <a:lnTo>
                        <a:pt x="0" y="10270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sp>
          <p:nvSpPr>
            <p:cNvPr id="177" name="Freeform 111">
              <a:extLst>
                <a:ext uri="{FF2B5EF4-FFF2-40B4-BE49-F238E27FC236}">
                  <a16:creationId xmlns:a16="http://schemas.microsoft.com/office/drawing/2014/main" id="{F1B47A4C-F805-9F79-3E57-4FF400D325CD}"/>
                </a:ext>
              </a:extLst>
            </p:cNvPr>
            <p:cNvSpPr/>
            <p:nvPr/>
          </p:nvSpPr>
          <p:spPr>
            <a:xfrm>
              <a:off x="6021769" y="3091406"/>
              <a:ext cx="330749" cy="330749"/>
            </a:xfrm>
            <a:custGeom>
              <a:avLst/>
              <a:gdLst>
                <a:gd name="connsiteX0" fmla="*/ 330749 w 330749"/>
                <a:gd name="connsiteY0" fmla="*/ 165375 h 330749"/>
                <a:gd name="connsiteX1" fmla="*/ 165375 w 330749"/>
                <a:gd name="connsiteY1" fmla="*/ 330750 h 330749"/>
                <a:gd name="connsiteX2" fmla="*/ 0 w 330749"/>
                <a:gd name="connsiteY2" fmla="*/ 165375 h 330749"/>
                <a:gd name="connsiteX3" fmla="*/ 165375 w 330749"/>
                <a:gd name="connsiteY3" fmla="*/ 0 h 330749"/>
                <a:gd name="connsiteX4" fmla="*/ 330749 w 330749"/>
                <a:gd name="connsiteY4" fmla="*/ 165375 h 33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49" h="330749">
                  <a:moveTo>
                    <a:pt x="330749" y="165375"/>
                  </a:moveTo>
                  <a:cubicBezTo>
                    <a:pt x="330749" y="256709"/>
                    <a:pt x="256709" y="330750"/>
                    <a:pt x="165375" y="330750"/>
                  </a:cubicBezTo>
                  <a:cubicBezTo>
                    <a:pt x="74041" y="330750"/>
                    <a:pt x="0" y="256709"/>
                    <a:pt x="0" y="165375"/>
                  </a:cubicBezTo>
                  <a:cubicBezTo>
                    <a:pt x="0" y="74041"/>
                    <a:pt x="74041" y="0"/>
                    <a:pt x="165375" y="0"/>
                  </a:cubicBezTo>
                  <a:cubicBezTo>
                    <a:pt x="256709" y="0"/>
                    <a:pt x="330749" y="74041"/>
                    <a:pt x="330749" y="165375"/>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 name="Text Placeholder 13">
            <a:extLst>
              <a:ext uri="{FF2B5EF4-FFF2-40B4-BE49-F238E27FC236}">
                <a16:creationId xmlns:a16="http://schemas.microsoft.com/office/drawing/2014/main" id="{47717219-B55B-0D31-74BF-CF8E432CB2A1}"/>
              </a:ext>
            </a:extLst>
          </p:cNvPr>
          <p:cNvSpPr txBox="1">
            <a:spLocks/>
          </p:cNvSpPr>
          <p:nvPr/>
        </p:nvSpPr>
        <p:spPr>
          <a:xfrm>
            <a:off x="8688957" y="5657750"/>
            <a:ext cx="2828045" cy="391581"/>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a:t>Target:</a:t>
            </a:r>
            <a:endParaRPr lang="en-US"/>
          </a:p>
          <a:p>
            <a:r>
              <a:rPr lang="en-US" sz="1800"/>
              <a:t>Mean Household </a:t>
            </a:r>
            <a:r>
              <a:rPr lang="en-US" sz="1800" err="1"/>
              <a:t>INcome</a:t>
            </a:r>
            <a:r>
              <a:rPr lang="en-US" sz="1800"/>
              <a:t> </a:t>
            </a:r>
            <a:endParaRPr lang="en-US"/>
          </a:p>
        </p:txBody>
      </p:sp>
      <p:sp>
        <p:nvSpPr>
          <p:cNvPr id="15" name="Text Placeholder 14">
            <a:extLst>
              <a:ext uri="{FF2B5EF4-FFF2-40B4-BE49-F238E27FC236}">
                <a16:creationId xmlns:a16="http://schemas.microsoft.com/office/drawing/2014/main" id="{C44A5354-2E0C-DC60-6252-8187A2C20924}"/>
              </a:ext>
            </a:extLst>
          </p:cNvPr>
          <p:cNvSpPr>
            <a:spLocks noGrp="1"/>
          </p:cNvSpPr>
          <p:nvPr>
            <p:ph type="body" sz="quarter" idx="19"/>
          </p:nvPr>
        </p:nvSpPr>
        <p:spPr/>
        <p:txBody>
          <a:bodyPr/>
          <a:lstStyle/>
          <a:p>
            <a:endParaRPr lang="en-US"/>
          </a:p>
        </p:txBody>
      </p:sp>
      <p:sp>
        <p:nvSpPr>
          <p:cNvPr id="20" name="Text Placeholder 19">
            <a:extLst>
              <a:ext uri="{FF2B5EF4-FFF2-40B4-BE49-F238E27FC236}">
                <a16:creationId xmlns:a16="http://schemas.microsoft.com/office/drawing/2014/main" id="{22AB82EF-D691-F8BA-077A-D51E7099EDFD}"/>
              </a:ext>
            </a:extLst>
          </p:cNvPr>
          <p:cNvSpPr>
            <a:spLocks noGrp="1"/>
          </p:cNvSpPr>
          <p:nvPr>
            <p:ph type="body" sz="quarter" idx="21"/>
          </p:nvPr>
        </p:nvSpPr>
        <p:spPr/>
        <p:txBody>
          <a:bodyPr/>
          <a:lstStyle/>
          <a:p>
            <a:endParaRPr lang="en-US"/>
          </a:p>
        </p:txBody>
      </p:sp>
      <p:sp>
        <p:nvSpPr>
          <p:cNvPr id="23" name="Text Placeholder 22">
            <a:extLst>
              <a:ext uri="{FF2B5EF4-FFF2-40B4-BE49-F238E27FC236}">
                <a16:creationId xmlns:a16="http://schemas.microsoft.com/office/drawing/2014/main" id="{5D2F5F5F-21B2-8D0F-B0ED-8BB86F272E01}"/>
              </a:ext>
            </a:extLst>
          </p:cNvPr>
          <p:cNvSpPr>
            <a:spLocks noGrp="1"/>
          </p:cNvSpPr>
          <p:nvPr>
            <p:ph type="body" sz="quarter" idx="23"/>
          </p:nvPr>
        </p:nvSpPr>
        <p:spPr/>
        <p:txBody>
          <a:bodyPr/>
          <a:lstStyle/>
          <a:p>
            <a:endParaRPr lang="en-US"/>
          </a:p>
        </p:txBody>
      </p:sp>
      <p:sp>
        <p:nvSpPr>
          <p:cNvPr id="25" name="Text Placeholder 24">
            <a:extLst>
              <a:ext uri="{FF2B5EF4-FFF2-40B4-BE49-F238E27FC236}">
                <a16:creationId xmlns:a16="http://schemas.microsoft.com/office/drawing/2014/main" id="{1759FB94-AF08-2697-0DCD-C0386A22820A}"/>
              </a:ext>
            </a:extLst>
          </p:cNvPr>
          <p:cNvSpPr>
            <a:spLocks noGrp="1"/>
          </p:cNvSpPr>
          <p:nvPr>
            <p:ph type="body" sz="quarter" idx="25"/>
          </p:nvPr>
        </p:nvSpPr>
        <p:spPr/>
        <p:txBody>
          <a:bodyPr/>
          <a:lstStyle/>
          <a:p>
            <a:endParaRPr lang="en-US"/>
          </a:p>
        </p:txBody>
      </p:sp>
      <p:sp>
        <p:nvSpPr>
          <p:cNvPr id="27" name="Text Placeholder 26">
            <a:extLst>
              <a:ext uri="{FF2B5EF4-FFF2-40B4-BE49-F238E27FC236}">
                <a16:creationId xmlns:a16="http://schemas.microsoft.com/office/drawing/2014/main" id="{DA4368A7-8B37-A40E-22B7-3A46D0C79A1F}"/>
              </a:ext>
            </a:extLst>
          </p:cNvPr>
          <p:cNvSpPr>
            <a:spLocks noGrp="1"/>
          </p:cNvSpPr>
          <p:nvPr>
            <p:ph type="body" sz="quarter" idx="27"/>
          </p:nvPr>
        </p:nvSpPr>
        <p:spPr/>
        <p:txBody>
          <a:bodyPr/>
          <a:lstStyle/>
          <a:p>
            <a:endParaRPr lang="en-US"/>
          </a:p>
        </p:txBody>
      </p:sp>
      <p:sp>
        <p:nvSpPr>
          <p:cNvPr id="3" name="Rectangle 2">
            <a:extLst>
              <a:ext uri="{FF2B5EF4-FFF2-40B4-BE49-F238E27FC236}">
                <a16:creationId xmlns:a16="http://schemas.microsoft.com/office/drawing/2014/main" id="{2535A598-C619-7183-557B-68DA4107BF35}"/>
              </a:ext>
            </a:extLst>
          </p:cNvPr>
          <p:cNvSpPr/>
          <p:nvPr/>
        </p:nvSpPr>
        <p:spPr>
          <a:xfrm>
            <a:off x="4392400" y="4524923"/>
            <a:ext cx="3787806" cy="21126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Tree>
    <p:extLst>
      <p:ext uri="{BB962C8B-B14F-4D97-AF65-F5344CB8AC3E}">
        <p14:creationId xmlns:p14="http://schemas.microsoft.com/office/powerpoint/2010/main" val="2580193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1274F-2769-D04E-D90D-AFA78AFC963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9F466AB-7A1A-F6B2-7FD4-68CD303D27A1}"/>
              </a:ext>
            </a:extLst>
          </p:cNvPr>
          <p:cNvSpPr>
            <a:spLocks noGrp="1"/>
          </p:cNvSpPr>
          <p:nvPr>
            <p:ph type="title"/>
          </p:nvPr>
        </p:nvSpPr>
        <p:spPr/>
        <p:txBody>
          <a:bodyPr>
            <a:normAutofit fontScale="90000"/>
          </a:bodyPr>
          <a:lstStyle/>
          <a:p>
            <a:r>
              <a:rPr lang="en-US"/>
              <a:t>Possible Features</a:t>
            </a:r>
          </a:p>
        </p:txBody>
      </p:sp>
      <p:sp>
        <p:nvSpPr>
          <p:cNvPr id="2" name="Text Placeholder 1">
            <a:extLst>
              <a:ext uri="{FF2B5EF4-FFF2-40B4-BE49-F238E27FC236}">
                <a16:creationId xmlns:a16="http://schemas.microsoft.com/office/drawing/2014/main" id="{47559B7A-F15F-631C-A355-48DAACC8F5AA}"/>
              </a:ext>
            </a:extLst>
          </p:cNvPr>
          <p:cNvSpPr>
            <a:spLocks noGrp="1"/>
          </p:cNvSpPr>
          <p:nvPr>
            <p:ph type="body" sz="quarter" idx="18"/>
          </p:nvPr>
        </p:nvSpPr>
        <p:spPr>
          <a:xfrm>
            <a:off x="4812189" y="871265"/>
            <a:ext cx="2924845" cy="351240"/>
          </a:xfrm>
        </p:spPr>
        <p:txBody>
          <a:bodyPr/>
          <a:lstStyle/>
          <a:p>
            <a:r>
              <a:rPr lang="en-US" sz="1800"/>
              <a:t>Employed Residents</a:t>
            </a:r>
          </a:p>
          <a:p>
            <a:endParaRPr lang="en-US" sz="1800"/>
          </a:p>
        </p:txBody>
      </p:sp>
      <p:sp>
        <p:nvSpPr>
          <p:cNvPr id="3" name="Text Placeholder 2">
            <a:extLst>
              <a:ext uri="{FF2B5EF4-FFF2-40B4-BE49-F238E27FC236}">
                <a16:creationId xmlns:a16="http://schemas.microsoft.com/office/drawing/2014/main" id="{CEC7BA3B-A787-DC42-D239-953E757CF6AC}"/>
              </a:ext>
            </a:extLst>
          </p:cNvPr>
          <p:cNvSpPr>
            <a:spLocks noGrp="1"/>
          </p:cNvSpPr>
          <p:nvPr>
            <p:ph type="body" sz="quarter" idx="19"/>
          </p:nvPr>
        </p:nvSpPr>
        <p:spPr>
          <a:xfrm>
            <a:off x="4769146" y="972566"/>
            <a:ext cx="3018999" cy="1100970"/>
          </a:xfrm>
        </p:spPr>
        <p:txBody>
          <a:bodyPr vert="horz" lIns="121899" tIns="60949" rIns="121899" bIns="60949" rtlCol="0" anchor="t">
            <a:noAutofit/>
          </a:bodyPr>
          <a:lstStyle/>
          <a:p>
            <a:pPr marL="171450" indent="-171450" algn="l">
              <a:buChar char="•"/>
            </a:pPr>
            <a:r>
              <a:rPr lang="en-US" sz="1050"/>
              <a:t>With an academic degree</a:t>
            </a:r>
            <a:endParaRPr lang="en-US"/>
          </a:p>
          <a:p>
            <a:pPr marL="171450" indent="-171450" algn="l">
              <a:buChar char="•"/>
            </a:pPr>
            <a:r>
              <a:rPr lang="en-US" sz="1050"/>
              <a:t>With recognized vocational degree</a:t>
            </a:r>
          </a:p>
          <a:p>
            <a:pPr marL="171450" indent="-171450" algn="l">
              <a:buChar char="•"/>
            </a:pPr>
            <a:r>
              <a:rPr lang="en-US" sz="1050"/>
              <a:t>Without vocational degree</a:t>
            </a:r>
          </a:p>
          <a:p>
            <a:pPr algn="l"/>
            <a:r>
              <a:rPr lang="en-US" sz="1050"/>
              <a:t>(total and foreign) </a:t>
            </a:r>
          </a:p>
          <a:p>
            <a:pPr marL="285750" indent="-285750" algn="l">
              <a:buChar char="•"/>
            </a:pPr>
            <a:endParaRPr lang="en-US" sz="1050"/>
          </a:p>
        </p:txBody>
      </p:sp>
      <p:sp>
        <p:nvSpPr>
          <p:cNvPr id="6" name="Text Placeholder 5">
            <a:extLst>
              <a:ext uri="{FF2B5EF4-FFF2-40B4-BE49-F238E27FC236}">
                <a16:creationId xmlns:a16="http://schemas.microsoft.com/office/drawing/2014/main" id="{098E9292-288B-84F0-E0D9-B69235994BDF}"/>
              </a:ext>
            </a:extLst>
          </p:cNvPr>
          <p:cNvSpPr>
            <a:spLocks noGrp="1"/>
          </p:cNvSpPr>
          <p:nvPr>
            <p:ph type="body" sz="quarter" idx="20"/>
          </p:nvPr>
        </p:nvSpPr>
        <p:spPr>
          <a:xfrm>
            <a:off x="8688957" y="662532"/>
            <a:ext cx="2828045" cy="391581"/>
          </a:xfrm>
        </p:spPr>
        <p:txBody>
          <a:bodyPr/>
          <a:lstStyle/>
          <a:p>
            <a:r>
              <a:rPr lang="en-US">
                <a:latin typeface="Congenial"/>
              </a:rPr>
              <a:t>Minimum income support benefits</a:t>
            </a:r>
            <a:endParaRPr lang="en-US" sz="1800"/>
          </a:p>
        </p:txBody>
      </p:sp>
      <p:sp>
        <p:nvSpPr>
          <p:cNvPr id="7" name="Text Placeholder 6">
            <a:extLst>
              <a:ext uri="{FF2B5EF4-FFF2-40B4-BE49-F238E27FC236}">
                <a16:creationId xmlns:a16="http://schemas.microsoft.com/office/drawing/2014/main" id="{9DFACD53-5394-A880-1DEA-6CF5F769EB76}"/>
              </a:ext>
            </a:extLst>
          </p:cNvPr>
          <p:cNvSpPr>
            <a:spLocks noGrp="1"/>
          </p:cNvSpPr>
          <p:nvPr>
            <p:ph type="body" sz="quarter" idx="21"/>
          </p:nvPr>
        </p:nvSpPr>
        <p:spPr>
          <a:xfrm>
            <a:off x="8597794" y="987922"/>
            <a:ext cx="3018999" cy="1060629"/>
          </a:xfrm>
        </p:spPr>
        <p:txBody>
          <a:bodyPr vert="horz" lIns="121899" tIns="60949" rIns="121899" bIns="60949" rtlCol="0" anchor="t">
            <a:noAutofit/>
          </a:bodyPr>
          <a:lstStyle/>
          <a:p>
            <a:pPr marL="171450" indent="-171450" algn="l">
              <a:buFont typeface="Arial"/>
              <a:buChar char="•"/>
            </a:pPr>
            <a:r>
              <a:rPr lang="en-US" sz="1050">
                <a:ea typeface="+mn-lt"/>
                <a:cs typeface="+mn-lt"/>
              </a:rPr>
              <a:t>Total standard benefit under SGB I (employable and non-employable)</a:t>
            </a:r>
            <a:endParaRPr lang="en-US" sz="1050"/>
          </a:p>
          <a:p>
            <a:pPr marL="171450" indent="-171450" algn="l">
              <a:buFont typeface="Arial"/>
              <a:buChar char="•"/>
            </a:pPr>
            <a:r>
              <a:rPr lang="en-US" sz="1050">
                <a:ea typeface="+mn-lt"/>
                <a:cs typeface="+mn-lt"/>
              </a:rPr>
              <a:t>Assistance for living expenses </a:t>
            </a:r>
            <a:r>
              <a:rPr lang="en-US" sz="1050">
                <a:ea typeface="+mj-lt"/>
                <a:cs typeface="+mj-lt"/>
              </a:rPr>
              <a:t> </a:t>
            </a:r>
          </a:p>
          <a:p>
            <a:pPr marL="171450" indent="-171450" algn="l">
              <a:buFont typeface="Arial"/>
              <a:buChar char="•"/>
            </a:pPr>
            <a:r>
              <a:rPr lang="en-US" sz="1050">
                <a:ea typeface="+mn-lt"/>
                <a:cs typeface="+mn-lt"/>
              </a:rPr>
              <a:t>Old age and disability</a:t>
            </a:r>
          </a:p>
          <a:p>
            <a:pPr marL="171450" indent="-171450" algn="l">
              <a:buFont typeface="Arial"/>
              <a:buChar char="•"/>
            </a:pPr>
            <a:r>
              <a:rPr lang="en-US" sz="1050">
                <a:ea typeface="+mn-lt"/>
                <a:cs typeface="+mn-lt"/>
              </a:rPr>
              <a:t>Asylum Seekers Benefit</a:t>
            </a:r>
            <a:endParaRPr lang="en-US" sz="1050">
              <a:latin typeface="Arial"/>
            </a:endParaRPr>
          </a:p>
        </p:txBody>
      </p:sp>
      <p:sp>
        <p:nvSpPr>
          <p:cNvPr id="8" name="Text Placeholder 7">
            <a:extLst>
              <a:ext uri="{FF2B5EF4-FFF2-40B4-BE49-F238E27FC236}">
                <a16:creationId xmlns:a16="http://schemas.microsoft.com/office/drawing/2014/main" id="{4509000B-6F74-894A-663F-435A3E06931D}"/>
              </a:ext>
            </a:extLst>
          </p:cNvPr>
          <p:cNvSpPr>
            <a:spLocks noGrp="1"/>
          </p:cNvSpPr>
          <p:nvPr>
            <p:ph type="body" sz="quarter" idx="22"/>
          </p:nvPr>
        </p:nvSpPr>
        <p:spPr>
          <a:xfrm>
            <a:off x="4864763" y="2796294"/>
            <a:ext cx="2828045" cy="391581"/>
          </a:xfrm>
        </p:spPr>
        <p:txBody>
          <a:bodyPr/>
          <a:lstStyle/>
          <a:p>
            <a:r>
              <a:rPr lang="en-US" sz="1800">
                <a:ea typeface="+mj-lt"/>
                <a:cs typeface="+mj-lt"/>
              </a:rPr>
              <a:t>Employed persons (at place of work)</a:t>
            </a:r>
            <a:endParaRPr lang="en-US" sz="1800"/>
          </a:p>
        </p:txBody>
      </p:sp>
      <p:sp>
        <p:nvSpPr>
          <p:cNvPr id="9" name="Text Placeholder 8">
            <a:extLst>
              <a:ext uri="{FF2B5EF4-FFF2-40B4-BE49-F238E27FC236}">
                <a16:creationId xmlns:a16="http://schemas.microsoft.com/office/drawing/2014/main" id="{90AEC159-5FDD-AB17-B1A4-E6C4A147F331}"/>
              </a:ext>
            </a:extLst>
          </p:cNvPr>
          <p:cNvSpPr>
            <a:spLocks noGrp="1"/>
          </p:cNvSpPr>
          <p:nvPr>
            <p:ph type="body" sz="quarter" idx="23"/>
          </p:nvPr>
        </p:nvSpPr>
        <p:spPr>
          <a:xfrm>
            <a:off x="4728811" y="3182326"/>
            <a:ext cx="2736665" cy="1060629"/>
          </a:xfrm>
        </p:spPr>
        <p:txBody>
          <a:bodyPr vert="horz" lIns="121899" tIns="60949" rIns="121899" bIns="60949" rtlCol="0" anchor="t">
            <a:noAutofit/>
          </a:bodyPr>
          <a:lstStyle/>
          <a:p>
            <a:pPr marL="171450" indent="-171450" algn="l">
              <a:buChar char="•"/>
            </a:pPr>
            <a:r>
              <a:rPr lang="en-US" sz="1050">
                <a:ea typeface="+mn-lt"/>
                <a:cs typeface="+mn-lt"/>
              </a:rPr>
              <a:t>Agriculture</a:t>
            </a:r>
          </a:p>
          <a:p>
            <a:pPr marL="171450" indent="-171450" algn="l">
              <a:buChar char="•"/>
            </a:pPr>
            <a:r>
              <a:rPr lang="en-US" sz="1050">
                <a:ea typeface="+mn-lt"/>
                <a:cs typeface="+mn-lt"/>
              </a:rPr>
              <a:t>Industry </a:t>
            </a:r>
            <a:endParaRPr lang="en-US" sz="1050"/>
          </a:p>
          <a:p>
            <a:pPr marL="171450" indent="-171450" algn="l">
              <a:buChar char="•"/>
            </a:pPr>
            <a:r>
              <a:rPr lang="en-US" sz="1050">
                <a:ea typeface="+mn-lt"/>
                <a:cs typeface="+mn-lt"/>
              </a:rPr>
              <a:t>Manufacturing</a:t>
            </a:r>
            <a:endParaRPr lang="en-US" sz="1050"/>
          </a:p>
          <a:p>
            <a:pPr marL="171450" indent="-171450" algn="l">
              <a:buChar char="•"/>
            </a:pPr>
            <a:r>
              <a:rPr lang="en-US" sz="1050">
                <a:ea typeface="+mn-lt"/>
                <a:cs typeface="+mn-lt"/>
              </a:rPr>
              <a:t>Construction </a:t>
            </a:r>
            <a:endParaRPr lang="en-US" sz="1050"/>
          </a:p>
          <a:p>
            <a:pPr marL="171450" indent="-171450" algn="l">
              <a:buChar char="•"/>
            </a:pPr>
            <a:endParaRPr lang="en-US" sz="1050"/>
          </a:p>
        </p:txBody>
      </p:sp>
      <p:sp>
        <p:nvSpPr>
          <p:cNvPr id="10" name="Text Placeholder 9">
            <a:extLst>
              <a:ext uri="{FF2B5EF4-FFF2-40B4-BE49-F238E27FC236}">
                <a16:creationId xmlns:a16="http://schemas.microsoft.com/office/drawing/2014/main" id="{E12049F6-8147-99E4-49B4-507742EC5D8A}"/>
              </a:ext>
            </a:extLst>
          </p:cNvPr>
          <p:cNvSpPr>
            <a:spLocks noGrp="1"/>
          </p:cNvSpPr>
          <p:nvPr>
            <p:ph type="body" sz="quarter" idx="24"/>
          </p:nvPr>
        </p:nvSpPr>
        <p:spPr>
          <a:xfrm>
            <a:off x="8688957" y="2987329"/>
            <a:ext cx="2828045" cy="391581"/>
          </a:xfrm>
        </p:spPr>
        <p:txBody>
          <a:bodyPr/>
          <a:lstStyle/>
          <a:p>
            <a:r>
              <a:rPr lang="en-US" sz="1800"/>
              <a:t>Schools (1995)</a:t>
            </a:r>
          </a:p>
          <a:p>
            <a:endParaRPr lang="en-US" sz="1800"/>
          </a:p>
        </p:txBody>
      </p:sp>
      <p:sp>
        <p:nvSpPr>
          <p:cNvPr id="11" name="Text Placeholder 10">
            <a:extLst>
              <a:ext uri="{FF2B5EF4-FFF2-40B4-BE49-F238E27FC236}">
                <a16:creationId xmlns:a16="http://schemas.microsoft.com/office/drawing/2014/main" id="{D78B2617-4CE9-109A-8B4D-F79BED8853D6}"/>
              </a:ext>
            </a:extLst>
          </p:cNvPr>
          <p:cNvSpPr>
            <a:spLocks noGrp="1"/>
          </p:cNvSpPr>
          <p:nvPr>
            <p:ph type="body" sz="quarter" idx="25"/>
          </p:nvPr>
        </p:nvSpPr>
        <p:spPr>
          <a:xfrm>
            <a:off x="8460378" y="3069371"/>
            <a:ext cx="1292720" cy="1060629"/>
          </a:xfrm>
        </p:spPr>
        <p:txBody>
          <a:bodyPr vert="horz" lIns="121899" tIns="60949" rIns="121899" bIns="60949" rtlCol="0" anchor="t">
            <a:noAutofit/>
          </a:bodyPr>
          <a:lstStyle/>
          <a:p>
            <a:pPr marL="171450" indent="-171450" algn="l">
              <a:buChar char="•"/>
            </a:pPr>
            <a:r>
              <a:rPr lang="en-US" sz="1000" err="1">
                <a:ea typeface="+mn-lt"/>
                <a:cs typeface="+mn-lt"/>
              </a:rPr>
              <a:t>Gymnasien</a:t>
            </a:r>
            <a:endParaRPr lang="en-US" sz="1000"/>
          </a:p>
          <a:p>
            <a:pPr marL="171450" indent="-171450" algn="l">
              <a:buChar char="•"/>
            </a:pPr>
            <a:r>
              <a:rPr lang="en-US" sz="1000" err="1">
                <a:ea typeface="+mn-lt"/>
                <a:cs typeface="+mn-lt"/>
              </a:rPr>
              <a:t>Hauptschulen</a:t>
            </a:r>
            <a:endParaRPr lang="en-US" sz="1000"/>
          </a:p>
          <a:p>
            <a:pPr marL="171450" indent="-171450" algn="l">
              <a:buChar char="•"/>
            </a:pPr>
            <a:r>
              <a:rPr lang="en-US" sz="1000" err="1">
                <a:ea typeface="+mn-lt"/>
                <a:cs typeface="+mn-lt"/>
              </a:rPr>
              <a:t>Realschulen</a:t>
            </a:r>
            <a:endParaRPr lang="en-US" sz="1000">
              <a:ea typeface="+mn-lt"/>
              <a:cs typeface="+mn-lt"/>
            </a:endParaRPr>
          </a:p>
        </p:txBody>
      </p:sp>
      <p:sp>
        <p:nvSpPr>
          <p:cNvPr id="12" name="Text Placeholder 11">
            <a:extLst>
              <a:ext uri="{FF2B5EF4-FFF2-40B4-BE49-F238E27FC236}">
                <a16:creationId xmlns:a16="http://schemas.microsoft.com/office/drawing/2014/main" id="{0ABED538-A79B-15E1-98ED-A2115CC7E85B}"/>
              </a:ext>
            </a:extLst>
          </p:cNvPr>
          <p:cNvSpPr>
            <a:spLocks noGrp="1"/>
          </p:cNvSpPr>
          <p:nvPr>
            <p:ph type="body" sz="quarter" idx="26"/>
          </p:nvPr>
        </p:nvSpPr>
        <p:spPr>
          <a:xfrm>
            <a:off x="4674557" y="4802777"/>
            <a:ext cx="3287848" cy="431922"/>
          </a:xfrm>
        </p:spPr>
        <p:txBody>
          <a:bodyPr/>
          <a:lstStyle/>
          <a:p>
            <a:r>
              <a:rPr lang="en-US" sz="1800"/>
              <a:t>Unemployed Residents</a:t>
            </a:r>
          </a:p>
        </p:txBody>
      </p:sp>
      <p:sp>
        <p:nvSpPr>
          <p:cNvPr id="13" name="Text Placeholder 12">
            <a:extLst>
              <a:ext uri="{FF2B5EF4-FFF2-40B4-BE49-F238E27FC236}">
                <a16:creationId xmlns:a16="http://schemas.microsoft.com/office/drawing/2014/main" id="{50FDA924-B7C7-5544-BCE1-0F6431033BEC}"/>
              </a:ext>
            </a:extLst>
          </p:cNvPr>
          <p:cNvSpPr>
            <a:spLocks noGrp="1"/>
          </p:cNvSpPr>
          <p:nvPr>
            <p:ph type="body" sz="quarter" idx="27"/>
          </p:nvPr>
        </p:nvSpPr>
        <p:spPr>
          <a:xfrm>
            <a:off x="4769145" y="5330914"/>
            <a:ext cx="2736665" cy="1060629"/>
          </a:xfrm>
        </p:spPr>
        <p:txBody>
          <a:bodyPr vert="horz" lIns="121899" tIns="60949" rIns="121899" bIns="60949" rtlCol="0" anchor="t">
            <a:noAutofit/>
          </a:bodyPr>
          <a:lstStyle/>
          <a:p>
            <a:pPr marL="171450" indent="-171450" algn="l">
              <a:buChar char="•"/>
            </a:pPr>
            <a:r>
              <a:rPr lang="en-US" sz="1000">
                <a:solidFill>
                  <a:srgbClr val="43546A"/>
                </a:solidFill>
                <a:ea typeface="+mn-lt"/>
                <a:cs typeface="+mn-lt"/>
              </a:rPr>
              <a:t>Foreign</a:t>
            </a:r>
          </a:p>
          <a:p>
            <a:pPr marL="171450" indent="-171450" algn="l">
              <a:buChar char="•"/>
            </a:pPr>
            <a:r>
              <a:rPr lang="en-US" sz="1000">
                <a:solidFill>
                  <a:srgbClr val="43546A"/>
                </a:solidFill>
                <a:ea typeface="+mn-lt"/>
                <a:cs typeface="+mn-lt"/>
              </a:rPr>
              <a:t>Disabled</a:t>
            </a:r>
          </a:p>
          <a:p>
            <a:pPr marL="171450" indent="-171450" algn="l">
              <a:buChar char="•"/>
            </a:pPr>
            <a:r>
              <a:rPr lang="en-US" sz="1000">
                <a:solidFill>
                  <a:srgbClr val="43546A"/>
                </a:solidFill>
                <a:ea typeface="+mn-lt"/>
                <a:cs typeface="+mn-lt"/>
              </a:rPr>
              <a:t>Longterm</a:t>
            </a:r>
          </a:p>
        </p:txBody>
      </p:sp>
      <p:grpSp>
        <p:nvGrpSpPr>
          <p:cNvPr id="168" name="Graphic 45">
            <a:extLst>
              <a:ext uri="{FF2B5EF4-FFF2-40B4-BE49-F238E27FC236}">
                <a16:creationId xmlns:a16="http://schemas.microsoft.com/office/drawing/2014/main" id="{E925F534-9C79-46A9-0EC3-22C8C65418D8}"/>
              </a:ext>
              <a:ext uri="{C183D7F6-B498-43B3-948B-1728B52AA6E4}">
                <adec:decorative xmlns:adec="http://schemas.microsoft.com/office/drawing/2017/decorative" val="1"/>
              </a:ext>
            </a:extLst>
          </p:cNvPr>
          <p:cNvGrpSpPr/>
          <p:nvPr/>
        </p:nvGrpSpPr>
        <p:grpSpPr>
          <a:xfrm>
            <a:off x="357032" y="475558"/>
            <a:ext cx="3507582" cy="2934378"/>
            <a:chOff x="510933" y="1672664"/>
            <a:chExt cx="5869437" cy="4910264"/>
          </a:xfrm>
        </p:grpSpPr>
        <p:grpSp>
          <p:nvGrpSpPr>
            <p:cNvPr id="169" name="Graphic 45">
              <a:extLst>
                <a:ext uri="{FF2B5EF4-FFF2-40B4-BE49-F238E27FC236}">
                  <a16:creationId xmlns:a16="http://schemas.microsoft.com/office/drawing/2014/main" id="{57375DC8-17AE-BDA2-245C-CC434E257B98}"/>
                </a:ext>
              </a:extLst>
            </p:cNvPr>
            <p:cNvGrpSpPr/>
            <p:nvPr/>
          </p:nvGrpSpPr>
          <p:grpSpPr>
            <a:xfrm>
              <a:off x="510933" y="1672664"/>
              <a:ext cx="5869437" cy="4910264"/>
              <a:chOff x="510933" y="1672664"/>
              <a:chExt cx="5869437" cy="4910264"/>
            </a:xfrm>
          </p:grpSpPr>
          <p:sp>
            <p:nvSpPr>
              <p:cNvPr id="216" name="Freeform 48">
                <a:extLst>
                  <a:ext uri="{FF2B5EF4-FFF2-40B4-BE49-F238E27FC236}">
                    <a16:creationId xmlns:a16="http://schemas.microsoft.com/office/drawing/2014/main" id="{0C2A4F70-F226-DC8E-11BE-7FBDB24B1E59}"/>
                  </a:ext>
                </a:extLst>
              </p:cNvPr>
              <p:cNvSpPr/>
              <p:nvPr/>
            </p:nvSpPr>
            <p:spPr>
              <a:xfrm>
                <a:off x="3198709" y="3158551"/>
                <a:ext cx="3181661" cy="3181661"/>
              </a:xfrm>
              <a:custGeom>
                <a:avLst/>
                <a:gdLst>
                  <a:gd name="connsiteX0" fmla="*/ 3181413 w 3181661"/>
                  <a:gd name="connsiteY0" fmla="*/ 1590831 h 3181661"/>
                  <a:gd name="connsiteX1" fmla="*/ 2387614 w 3181661"/>
                  <a:gd name="connsiteY1" fmla="*/ 2967794 h 3181661"/>
                  <a:gd name="connsiteX2" fmla="*/ 1590831 w 3181661"/>
                  <a:gd name="connsiteY2" fmla="*/ 3181662 h 3181661"/>
                  <a:gd name="connsiteX3" fmla="*/ 1490114 w 3181661"/>
                  <a:gd name="connsiteY3" fmla="*/ 3178429 h 3181661"/>
                  <a:gd name="connsiteX4" fmla="*/ 0 w 3181661"/>
                  <a:gd name="connsiteY4" fmla="*/ 1591080 h 3181661"/>
                  <a:gd name="connsiteX5" fmla="*/ 241223 w 3181661"/>
                  <a:gd name="connsiteY5" fmla="*/ 748539 h 3181661"/>
                  <a:gd name="connsiteX6" fmla="*/ 276536 w 3181661"/>
                  <a:gd name="connsiteY6" fmla="*/ 694325 h 3181661"/>
                  <a:gd name="connsiteX7" fmla="*/ 333982 w 3181661"/>
                  <a:gd name="connsiteY7" fmla="*/ 615493 h 3181661"/>
                  <a:gd name="connsiteX8" fmla="*/ 335972 w 3181661"/>
                  <a:gd name="connsiteY8" fmla="*/ 612757 h 3181661"/>
                  <a:gd name="connsiteX9" fmla="*/ 1590831 w 3181661"/>
                  <a:gd name="connsiteY9" fmla="*/ 0 h 3181661"/>
                  <a:gd name="connsiteX10" fmla="*/ 3181662 w 3181661"/>
                  <a:gd name="connsiteY10" fmla="*/ 1590831 h 318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1661" h="3181661">
                    <a:moveTo>
                      <a:pt x="3181413" y="1590831"/>
                    </a:moveTo>
                    <a:cubicBezTo>
                      <a:pt x="3181413" y="2178969"/>
                      <a:pt x="2862103" y="2692501"/>
                      <a:pt x="2387614" y="2967794"/>
                    </a:cubicBezTo>
                    <a:cubicBezTo>
                      <a:pt x="2153354" y="3103824"/>
                      <a:pt x="1881294" y="3181662"/>
                      <a:pt x="1590831" y="3181662"/>
                    </a:cubicBezTo>
                    <a:cubicBezTo>
                      <a:pt x="1557010" y="3181662"/>
                      <a:pt x="1523189" y="3180667"/>
                      <a:pt x="1490114" y="3178429"/>
                    </a:cubicBezTo>
                    <a:cubicBezTo>
                      <a:pt x="658266" y="3126454"/>
                      <a:pt x="0" y="2435610"/>
                      <a:pt x="0" y="1591080"/>
                    </a:cubicBezTo>
                    <a:cubicBezTo>
                      <a:pt x="0" y="1281468"/>
                      <a:pt x="88531" y="992995"/>
                      <a:pt x="241223" y="748539"/>
                    </a:cubicBezTo>
                    <a:cubicBezTo>
                      <a:pt x="252663" y="730136"/>
                      <a:pt x="264351" y="712231"/>
                      <a:pt x="276536" y="694325"/>
                    </a:cubicBezTo>
                    <a:cubicBezTo>
                      <a:pt x="294939" y="667468"/>
                      <a:pt x="313839" y="641107"/>
                      <a:pt x="333982" y="615493"/>
                    </a:cubicBezTo>
                    <a:lnTo>
                      <a:pt x="335972" y="612757"/>
                    </a:lnTo>
                    <a:cubicBezTo>
                      <a:pt x="627181" y="239731"/>
                      <a:pt x="1080780" y="0"/>
                      <a:pt x="1590831" y="0"/>
                    </a:cubicBezTo>
                    <a:cubicBezTo>
                      <a:pt x="2469431" y="0"/>
                      <a:pt x="3181662" y="712479"/>
                      <a:pt x="3181662" y="1590831"/>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7" name="Freeform 49">
                <a:extLst>
                  <a:ext uri="{FF2B5EF4-FFF2-40B4-BE49-F238E27FC236}">
                    <a16:creationId xmlns:a16="http://schemas.microsoft.com/office/drawing/2014/main" id="{39CA53B4-E37A-328D-A5C8-AF6819A5D947}"/>
                  </a:ext>
                </a:extLst>
              </p:cNvPr>
              <p:cNvSpPr/>
              <p:nvPr/>
            </p:nvSpPr>
            <p:spPr>
              <a:xfrm>
                <a:off x="3375523" y="1672664"/>
                <a:ext cx="2862351" cy="2255562"/>
              </a:xfrm>
              <a:custGeom>
                <a:avLst/>
                <a:gdLst>
                  <a:gd name="connsiteX0" fmla="*/ 1144195 w 2862351"/>
                  <a:gd name="connsiteY0" fmla="*/ 0 h 2255562"/>
                  <a:gd name="connsiteX1" fmla="*/ 0 w 2862351"/>
                  <a:gd name="connsiteY1" fmla="*/ 436440 h 2255562"/>
                  <a:gd name="connsiteX2" fmla="*/ 1132506 w 2862351"/>
                  <a:gd name="connsiteY2" fmla="*/ 1510506 h 2255562"/>
                  <a:gd name="connsiteX3" fmla="*/ 1414017 w 2862351"/>
                  <a:gd name="connsiteY3" fmla="*/ 1485638 h 2255562"/>
                  <a:gd name="connsiteX4" fmla="*/ 2776805 w 2862351"/>
                  <a:gd name="connsiteY4" fmla="*/ 2255563 h 2255562"/>
                  <a:gd name="connsiteX5" fmla="*/ 2862352 w 2862351"/>
                  <a:gd name="connsiteY5" fmla="*/ 1718157 h 2255562"/>
                  <a:gd name="connsiteX6" fmla="*/ 1144195 w 2862351"/>
                  <a:gd name="connsiteY6" fmla="*/ 0 h 225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351" h="2255562">
                    <a:moveTo>
                      <a:pt x="1144195" y="0"/>
                    </a:moveTo>
                    <a:cubicBezTo>
                      <a:pt x="704770" y="0"/>
                      <a:pt x="303643" y="164877"/>
                      <a:pt x="0" y="436440"/>
                    </a:cubicBezTo>
                    <a:cubicBezTo>
                      <a:pt x="501844" y="635139"/>
                      <a:pt x="908194" y="1022340"/>
                      <a:pt x="1132506" y="1510506"/>
                    </a:cubicBezTo>
                    <a:cubicBezTo>
                      <a:pt x="1223773" y="1494093"/>
                      <a:pt x="1318025" y="1485638"/>
                      <a:pt x="1414017" y="1485638"/>
                    </a:cubicBezTo>
                    <a:cubicBezTo>
                      <a:pt x="1992207" y="1485638"/>
                      <a:pt x="2498278" y="1794254"/>
                      <a:pt x="2776805" y="2255563"/>
                    </a:cubicBezTo>
                    <a:cubicBezTo>
                      <a:pt x="2832510" y="2086458"/>
                      <a:pt x="2862352" y="1905914"/>
                      <a:pt x="2862352" y="1718157"/>
                    </a:cubicBezTo>
                    <a:cubicBezTo>
                      <a:pt x="2862352" y="769179"/>
                      <a:pt x="2093172" y="0"/>
                      <a:pt x="114419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8" name="Freeform 50">
                <a:extLst>
                  <a:ext uri="{FF2B5EF4-FFF2-40B4-BE49-F238E27FC236}">
                    <a16:creationId xmlns:a16="http://schemas.microsoft.com/office/drawing/2014/main" id="{3F63E6D3-02F7-3144-602E-D27E8F18D5F7}"/>
                  </a:ext>
                </a:extLst>
              </p:cNvPr>
              <p:cNvSpPr/>
              <p:nvPr/>
            </p:nvSpPr>
            <p:spPr>
              <a:xfrm>
                <a:off x="4416514" y="3158302"/>
                <a:ext cx="1735813" cy="1950925"/>
              </a:xfrm>
              <a:custGeom>
                <a:avLst/>
                <a:gdLst>
                  <a:gd name="connsiteX0" fmla="*/ 373026 w 1735813"/>
                  <a:gd name="connsiteY0" fmla="*/ 0 h 1950925"/>
                  <a:gd name="connsiteX1" fmla="*/ 91515 w 1735813"/>
                  <a:gd name="connsiteY1" fmla="*/ 24868 h 1950925"/>
                  <a:gd name="connsiteX2" fmla="*/ 281759 w 1735813"/>
                  <a:gd name="connsiteY2" fmla="*/ 898246 h 1950925"/>
                  <a:gd name="connsiteX3" fmla="*/ 0 w 1735813"/>
                  <a:gd name="connsiteY3" fmla="*/ 1947941 h 1950925"/>
                  <a:gd name="connsiteX4" fmla="*/ 103204 w 1735813"/>
                  <a:gd name="connsiteY4" fmla="*/ 1950925 h 1950925"/>
                  <a:gd name="connsiteX5" fmla="*/ 1735814 w 1735813"/>
                  <a:gd name="connsiteY5" fmla="*/ 769925 h 1950925"/>
                  <a:gd name="connsiteX6" fmla="*/ 373026 w 1735813"/>
                  <a:gd name="connsiteY6" fmla="*/ 0 h 195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5813" h="1950925">
                    <a:moveTo>
                      <a:pt x="373026" y="0"/>
                    </a:moveTo>
                    <a:cubicBezTo>
                      <a:pt x="277034" y="0"/>
                      <a:pt x="183031" y="8455"/>
                      <a:pt x="91515" y="24868"/>
                    </a:cubicBezTo>
                    <a:cubicBezTo>
                      <a:pt x="213619" y="290712"/>
                      <a:pt x="281759" y="586397"/>
                      <a:pt x="281759" y="898246"/>
                    </a:cubicBezTo>
                    <a:cubicBezTo>
                      <a:pt x="281759" y="1280722"/>
                      <a:pt x="179301" y="1639324"/>
                      <a:pt x="0" y="1947941"/>
                    </a:cubicBezTo>
                    <a:cubicBezTo>
                      <a:pt x="34070" y="1949931"/>
                      <a:pt x="68388" y="1950925"/>
                      <a:pt x="103204" y="1950925"/>
                    </a:cubicBezTo>
                    <a:cubicBezTo>
                      <a:pt x="864425" y="1950925"/>
                      <a:pt x="1510257" y="1455796"/>
                      <a:pt x="1735814" y="769925"/>
                    </a:cubicBezTo>
                    <a:cubicBezTo>
                      <a:pt x="1457288" y="308617"/>
                      <a:pt x="951216" y="0"/>
                      <a:pt x="373026"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9" name="Freeform 51">
                <a:extLst>
                  <a:ext uri="{FF2B5EF4-FFF2-40B4-BE49-F238E27FC236}">
                    <a16:creationId xmlns:a16="http://schemas.microsoft.com/office/drawing/2014/main" id="{8A3854A5-6C47-A63E-68F6-94652B3E86B0}"/>
                  </a:ext>
                </a:extLst>
              </p:cNvPr>
              <p:cNvSpPr/>
              <p:nvPr/>
            </p:nvSpPr>
            <p:spPr>
              <a:xfrm>
                <a:off x="510933" y="1962630"/>
                <a:ext cx="3146348" cy="4187588"/>
              </a:xfrm>
              <a:custGeom>
                <a:avLst/>
                <a:gdLst>
                  <a:gd name="connsiteX0" fmla="*/ 2093670 w 3146348"/>
                  <a:gd name="connsiteY0" fmla="*/ 0 h 4187588"/>
                  <a:gd name="connsiteX1" fmla="*/ 0 w 3146348"/>
                  <a:gd name="connsiteY1" fmla="*/ 2093919 h 4187588"/>
                  <a:gd name="connsiteX2" fmla="*/ 2093670 w 3146348"/>
                  <a:gd name="connsiteY2" fmla="*/ 4187588 h 4187588"/>
                  <a:gd name="connsiteX3" fmla="*/ 3146349 w 3146348"/>
                  <a:gd name="connsiteY3" fmla="*/ 3904089 h 4187588"/>
                  <a:gd name="connsiteX4" fmla="*/ 2687776 w 3146348"/>
                  <a:gd name="connsiteY4" fmla="*/ 2786752 h 4187588"/>
                  <a:gd name="connsiteX5" fmla="*/ 2705681 w 3146348"/>
                  <a:gd name="connsiteY5" fmla="*/ 2548016 h 4187588"/>
                  <a:gd name="connsiteX6" fmla="*/ 2290876 w 3146348"/>
                  <a:gd name="connsiteY6" fmla="*/ 1428192 h 4187588"/>
                  <a:gd name="connsiteX7" fmla="*/ 2864839 w 3146348"/>
                  <a:gd name="connsiteY7" fmla="*/ 146475 h 4187588"/>
                  <a:gd name="connsiteX8" fmla="*/ 2093919 w 3146348"/>
                  <a:gd name="connsiteY8" fmla="*/ 0 h 418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6348" h="4187588">
                    <a:moveTo>
                      <a:pt x="2093670" y="0"/>
                    </a:moveTo>
                    <a:cubicBezTo>
                      <a:pt x="937290" y="0"/>
                      <a:pt x="0" y="937290"/>
                      <a:pt x="0" y="2093919"/>
                    </a:cubicBezTo>
                    <a:cubicBezTo>
                      <a:pt x="0" y="3250548"/>
                      <a:pt x="937290" y="4187588"/>
                      <a:pt x="2093670" y="4187588"/>
                    </a:cubicBezTo>
                    <a:cubicBezTo>
                      <a:pt x="2477389" y="4187588"/>
                      <a:pt x="2836986" y="4084385"/>
                      <a:pt x="3146349" y="3904089"/>
                    </a:cubicBezTo>
                    <a:cubicBezTo>
                      <a:pt x="2862849" y="3616859"/>
                      <a:pt x="2687776" y="3222198"/>
                      <a:pt x="2687776" y="2786752"/>
                    </a:cubicBezTo>
                    <a:cubicBezTo>
                      <a:pt x="2687776" y="2705681"/>
                      <a:pt x="2693744" y="2625853"/>
                      <a:pt x="2705681" y="2548016"/>
                    </a:cubicBezTo>
                    <a:cubicBezTo>
                      <a:pt x="2447050" y="2247357"/>
                      <a:pt x="2290876" y="1856177"/>
                      <a:pt x="2290876" y="1428192"/>
                    </a:cubicBezTo>
                    <a:cubicBezTo>
                      <a:pt x="2290876" y="918638"/>
                      <a:pt x="2512702" y="461060"/>
                      <a:pt x="2864839" y="146475"/>
                    </a:cubicBezTo>
                    <a:cubicBezTo>
                      <a:pt x="2626351" y="51975"/>
                      <a:pt x="2366228" y="0"/>
                      <a:pt x="209391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0" name="Freeform 52">
                <a:extLst>
                  <a:ext uri="{FF2B5EF4-FFF2-40B4-BE49-F238E27FC236}">
                    <a16:creationId xmlns:a16="http://schemas.microsoft.com/office/drawing/2014/main" id="{063C3A8C-152C-A5B3-6C04-8A65037AA9C6}"/>
                  </a:ext>
                </a:extLst>
              </p:cNvPr>
              <p:cNvSpPr/>
              <p:nvPr/>
            </p:nvSpPr>
            <p:spPr>
              <a:xfrm>
                <a:off x="3198460" y="4510396"/>
                <a:ext cx="1218053" cy="1356322"/>
              </a:xfrm>
              <a:custGeom>
                <a:avLst/>
                <a:gdLst>
                  <a:gd name="connsiteX0" fmla="*/ 17905 w 1218053"/>
                  <a:gd name="connsiteY0" fmla="*/ 249 h 1356322"/>
                  <a:gd name="connsiteX1" fmla="*/ 0 w 1218053"/>
                  <a:gd name="connsiteY1" fmla="*/ 238985 h 1356322"/>
                  <a:gd name="connsiteX2" fmla="*/ 458573 w 1218053"/>
                  <a:gd name="connsiteY2" fmla="*/ 1356322 h 1356322"/>
                  <a:gd name="connsiteX3" fmla="*/ 1218054 w 1218053"/>
                  <a:gd name="connsiteY3" fmla="*/ 595598 h 1356322"/>
                  <a:gd name="connsiteX4" fmla="*/ 17905 w 1218053"/>
                  <a:gd name="connsiteY4" fmla="*/ 0 h 1356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53" h="1356322">
                    <a:moveTo>
                      <a:pt x="17905" y="249"/>
                    </a:moveTo>
                    <a:cubicBezTo>
                      <a:pt x="6217" y="78087"/>
                      <a:pt x="0" y="157666"/>
                      <a:pt x="0" y="238985"/>
                    </a:cubicBezTo>
                    <a:cubicBezTo>
                      <a:pt x="0" y="674431"/>
                      <a:pt x="175074" y="1069092"/>
                      <a:pt x="458573" y="1356322"/>
                    </a:cubicBezTo>
                    <a:cubicBezTo>
                      <a:pt x="772909" y="1173042"/>
                      <a:pt x="1035271" y="910432"/>
                      <a:pt x="1218054" y="595598"/>
                    </a:cubicBezTo>
                    <a:cubicBezTo>
                      <a:pt x="738591" y="567248"/>
                      <a:pt x="312098" y="342189"/>
                      <a:pt x="1790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1" name="Freeform 53">
                <a:extLst>
                  <a:ext uri="{FF2B5EF4-FFF2-40B4-BE49-F238E27FC236}">
                    <a16:creationId xmlns:a16="http://schemas.microsoft.com/office/drawing/2014/main" id="{60DE5783-4572-1AB7-28AF-3AF76945F063}"/>
                  </a:ext>
                </a:extLst>
              </p:cNvPr>
              <p:cNvSpPr/>
              <p:nvPr/>
            </p:nvSpPr>
            <p:spPr>
              <a:xfrm>
                <a:off x="2801561" y="2108607"/>
                <a:ext cx="1706468" cy="2402037"/>
              </a:xfrm>
              <a:custGeom>
                <a:avLst/>
                <a:gdLst>
                  <a:gd name="connsiteX0" fmla="*/ 573963 w 1706468"/>
                  <a:gd name="connsiteY0" fmla="*/ 497 h 2402037"/>
                  <a:gd name="connsiteX1" fmla="*/ 0 w 1706468"/>
                  <a:gd name="connsiteY1" fmla="*/ 1282214 h 2402037"/>
                  <a:gd name="connsiteX2" fmla="*/ 414805 w 1706468"/>
                  <a:gd name="connsiteY2" fmla="*/ 2402038 h 2402037"/>
                  <a:gd name="connsiteX3" fmla="*/ 638372 w 1706468"/>
                  <a:gd name="connsiteY3" fmla="*/ 1797985 h 2402037"/>
                  <a:gd name="connsiteX4" fmla="*/ 673685 w 1706468"/>
                  <a:gd name="connsiteY4" fmla="*/ 1743772 h 2402037"/>
                  <a:gd name="connsiteX5" fmla="*/ 731131 w 1706468"/>
                  <a:gd name="connsiteY5" fmla="*/ 1664939 h 2402037"/>
                  <a:gd name="connsiteX6" fmla="*/ 733120 w 1706468"/>
                  <a:gd name="connsiteY6" fmla="*/ 1662203 h 2402037"/>
                  <a:gd name="connsiteX7" fmla="*/ 1706469 w 1706468"/>
                  <a:gd name="connsiteY7" fmla="*/ 1074066 h 2402037"/>
                  <a:gd name="connsiteX8" fmla="*/ 573963 w 1706468"/>
                  <a:gd name="connsiteY8" fmla="*/ 0 h 240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6468" h="2402037">
                    <a:moveTo>
                      <a:pt x="573963" y="497"/>
                    </a:moveTo>
                    <a:cubicBezTo>
                      <a:pt x="221826" y="315083"/>
                      <a:pt x="0" y="772910"/>
                      <a:pt x="0" y="1282214"/>
                    </a:cubicBezTo>
                    <a:cubicBezTo>
                      <a:pt x="0" y="1709951"/>
                      <a:pt x="156173" y="2101130"/>
                      <a:pt x="414805" y="2402038"/>
                    </a:cubicBezTo>
                    <a:cubicBezTo>
                      <a:pt x="447880" y="2182948"/>
                      <a:pt x="525469" y="1978529"/>
                      <a:pt x="638372" y="1797985"/>
                    </a:cubicBezTo>
                    <a:cubicBezTo>
                      <a:pt x="649811" y="1779582"/>
                      <a:pt x="661499" y="1761677"/>
                      <a:pt x="673685" y="1743772"/>
                    </a:cubicBezTo>
                    <a:cubicBezTo>
                      <a:pt x="692087" y="1716914"/>
                      <a:pt x="710987" y="1690553"/>
                      <a:pt x="731131" y="1664939"/>
                    </a:cubicBezTo>
                    <a:lnTo>
                      <a:pt x="733120" y="1662203"/>
                    </a:lnTo>
                    <a:cubicBezTo>
                      <a:pt x="969370" y="1359555"/>
                      <a:pt x="1312802" y="1144443"/>
                      <a:pt x="1706469" y="1074066"/>
                    </a:cubicBezTo>
                    <a:cubicBezTo>
                      <a:pt x="1482156" y="585899"/>
                      <a:pt x="1075558" y="198947"/>
                      <a:pt x="573963"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2" name="Freeform 54">
                <a:extLst>
                  <a:ext uri="{FF2B5EF4-FFF2-40B4-BE49-F238E27FC236}">
                    <a16:creationId xmlns:a16="http://schemas.microsoft.com/office/drawing/2014/main" id="{B30E3F06-1354-B11B-035C-A7B8C9647610}"/>
                  </a:ext>
                </a:extLst>
              </p:cNvPr>
              <p:cNvSpPr/>
              <p:nvPr/>
            </p:nvSpPr>
            <p:spPr>
              <a:xfrm>
                <a:off x="3216366" y="3183170"/>
                <a:ext cx="1481907" cy="1923570"/>
              </a:xfrm>
              <a:custGeom>
                <a:avLst/>
                <a:gdLst>
                  <a:gd name="connsiteX0" fmla="*/ 1291664 w 1481907"/>
                  <a:gd name="connsiteY0" fmla="*/ 0 h 1923570"/>
                  <a:gd name="connsiteX1" fmla="*/ 318315 w 1481907"/>
                  <a:gd name="connsiteY1" fmla="*/ 588138 h 1923570"/>
                  <a:gd name="connsiteX2" fmla="*/ 316326 w 1481907"/>
                  <a:gd name="connsiteY2" fmla="*/ 590873 h 1923570"/>
                  <a:gd name="connsiteX3" fmla="*/ 258880 w 1481907"/>
                  <a:gd name="connsiteY3" fmla="*/ 669706 h 1923570"/>
                  <a:gd name="connsiteX4" fmla="*/ 223567 w 1481907"/>
                  <a:gd name="connsiteY4" fmla="*/ 723919 h 1923570"/>
                  <a:gd name="connsiteX5" fmla="*/ 0 w 1481907"/>
                  <a:gd name="connsiteY5" fmla="*/ 1327972 h 1923570"/>
                  <a:gd name="connsiteX6" fmla="*/ 1200149 w 1481907"/>
                  <a:gd name="connsiteY6" fmla="*/ 1923570 h 1923570"/>
                  <a:gd name="connsiteX7" fmla="*/ 1481908 w 1481907"/>
                  <a:gd name="connsiteY7" fmla="*/ 873875 h 1923570"/>
                  <a:gd name="connsiteX8" fmla="*/ 1291664 w 1481907"/>
                  <a:gd name="connsiteY8" fmla="*/ 497 h 192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1907" h="1923570">
                    <a:moveTo>
                      <a:pt x="1291664" y="0"/>
                    </a:moveTo>
                    <a:cubicBezTo>
                      <a:pt x="897997" y="70378"/>
                      <a:pt x="554565" y="285240"/>
                      <a:pt x="318315" y="588138"/>
                    </a:cubicBezTo>
                    <a:lnTo>
                      <a:pt x="316326" y="590873"/>
                    </a:lnTo>
                    <a:cubicBezTo>
                      <a:pt x="296182" y="616487"/>
                      <a:pt x="277283" y="642599"/>
                      <a:pt x="258880" y="669706"/>
                    </a:cubicBezTo>
                    <a:cubicBezTo>
                      <a:pt x="246695" y="687362"/>
                      <a:pt x="235006" y="705516"/>
                      <a:pt x="223567" y="723919"/>
                    </a:cubicBezTo>
                    <a:cubicBezTo>
                      <a:pt x="110664" y="904215"/>
                      <a:pt x="33075" y="1108633"/>
                      <a:pt x="0" y="1327972"/>
                    </a:cubicBezTo>
                    <a:cubicBezTo>
                      <a:pt x="294193" y="1670161"/>
                      <a:pt x="720686" y="1894971"/>
                      <a:pt x="1200149" y="1923570"/>
                    </a:cubicBezTo>
                    <a:cubicBezTo>
                      <a:pt x="1379201" y="1614953"/>
                      <a:pt x="1481908" y="1256351"/>
                      <a:pt x="1481908" y="873875"/>
                    </a:cubicBezTo>
                    <a:cubicBezTo>
                      <a:pt x="1481908" y="562274"/>
                      <a:pt x="1413768" y="266340"/>
                      <a:pt x="1291664" y="497"/>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3" name="Freeform 55">
                <a:extLst>
                  <a:ext uri="{FF2B5EF4-FFF2-40B4-BE49-F238E27FC236}">
                    <a16:creationId xmlns:a16="http://schemas.microsoft.com/office/drawing/2014/main" id="{CC2286EA-B5A3-2E66-F049-E837AF6A2CA3}"/>
                  </a:ext>
                </a:extLst>
              </p:cNvPr>
              <p:cNvSpPr/>
              <p:nvPr/>
            </p:nvSpPr>
            <p:spPr>
              <a:xfrm>
                <a:off x="5410006" y="6500614"/>
                <a:ext cx="674430" cy="82314"/>
              </a:xfrm>
              <a:custGeom>
                <a:avLst/>
                <a:gdLst>
                  <a:gd name="connsiteX0" fmla="*/ 337215 w 674430"/>
                  <a:gd name="connsiteY0" fmla="*/ 0 h 82314"/>
                  <a:gd name="connsiteX1" fmla="*/ 0 w 674430"/>
                  <a:gd name="connsiteY1" fmla="*/ 41033 h 82314"/>
                  <a:gd name="connsiteX2" fmla="*/ 337215 w 674430"/>
                  <a:gd name="connsiteY2" fmla="*/ 82315 h 82314"/>
                  <a:gd name="connsiteX3" fmla="*/ 674431 w 674430"/>
                  <a:gd name="connsiteY3" fmla="*/ 41033 h 82314"/>
                  <a:gd name="connsiteX4" fmla="*/ 337215 w 674430"/>
                  <a:gd name="connsiteY4" fmla="*/ 0 h 82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430" h="82314">
                    <a:moveTo>
                      <a:pt x="337215" y="0"/>
                    </a:moveTo>
                    <a:cubicBezTo>
                      <a:pt x="150951" y="0"/>
                      <a:pt x="0" y="18403"/>
                      <a:pt x="0" y="41033"/>
                    </a:cubicBezTo>
                    <a:cubicBezTo>
                      <a:pt x="0" y="63663"/>
                      <a:pt x="150951" y="82315"/>
                      <a:pt x="337215" y="82315"/>
                    </a:cubicBezTo>
                    <a:cubicBezTo>
                      <a:pt x="523480" y="82315"/>
                      <a:pt x="674431" y="63912"/>
                      <a:pt x="674431" y="41033"/>
                    </a:cubicBezTo>
                    <a:cubicBezTo>
                      <a:pt x="674431" y="18154"/>
                      <a:pt x="523480" y="0"/>
                      <a:pt x="33721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4" name="Freeform 56">
                <a:extLst>
                  <a:ext uri="{FF2B5EF4-FFF2-40B4-BE49-F238E27FC236}">
                    <a16:creationId xmlns:a16="http://schemas.microsoft.com/office/drawing/2014/main" id="{83E589AF-9DFB-CB91-5B86-49F8FC49C0B1}"/>
                  </a:ext>
                </a:extLst>
              </p:cNvPr>
              <p:cNvSpPr/>
              <p:nvPr/>
            </p:nvSpPr>
            <p:spPr>
              <a:xfrm>
                <a:off x="3093267" y="6405617"/>
                <a:ext cx="1342644" cy="147718"/>
              </a:xfrm>
              <a:custGeom>
                <a:avLst/>
                <a:gdLst>
                  <a:gd name="connsiteX0" fmla="*/ 671446 w 1342644"/>
                  <a:gd name="connsiteY0" fmla="*/ 0 h 147718"/>
                  <a:gd name="connsiteX1" fmla="*/ 0 w 1342644"/>
                  <a:gd name="connsiteY1" fmla="*/ 73859 h 147718"/>
                  <a:gd name="connsiteX2" fmla="*/ 671446 w 1342644"/>
                  <a:gd name="connsiteY2" fmla="*/ 147718 h 147718"/>
                  <a:gd name="connsiteX3" fmla="*/ 1342644 w 1342644"/>
                  <a:gd name="connsiteY3" fmla="*/ 73859 h 147718"/>
                  <a:gd name="connsiteX4" fmla="*/ 671446 w 1342644"/>
                  <a:gd name="connsiteY4" fmla="*/ 0 h 147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644" h="147718">
                    <a:moveTo>
                      <a:pt x="671446" y="0"/>
                    </a:moveTo>
                    <a:cubicBezTo>
                      <a:pt x="300908" y="0"/>
                      <a:pt x="0" y="33075"/>
                      <a:pt x="0" y="73859"/>
                    </a:cubicBezTo>
                    <a:cubicBezTo>
                      <a:pt x="0" y="114643"/>
                      <a:pt x="300659" y="147718"/>
                      <a:pt x="671446" y="147718"/>
                    </a:cubicBezTo>
                    <a:cubicBezTo>
                      <a:pt x="1042234" y="147718"/>
                      <a:pt x="1342644" y="114643"/>
                      <a:pt x="1342644" y="73859"/>
                    </a:cubicBezTo>
                    <a:cubicBezTo>
                      <a:pt x="1342644" y="33075"/>
                      <a:pt x="1042234" y="0"/>
                      <a:pt x="671446"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5" name="Freeform 57">
                <a:extLst>
                  <a:ext uri="{FF2B5EF4-FFF2-40B4-BE49-F238E27FC236}">
                    <a16:creationId xmlns:a16="http://schemas.microsoft.com/office/drawing/2014/main" id="{83CB3142-1DB2-1DEA-5411-CFD3900AC512}"/>
                  </a:ext>
                </a:extLst>
              </p:cNvPr>
              <p:cNvSpPr/>
              <p:nvPr/>
            </p:nvSpPr>
            <p:spPr>
              <a:xfrm>
                <a:off x="4424472" y="6392436"/>
                <a:ext cx="922119" cy="92261"/>
              </a:xfrm>
              <a:custGeom>
                <a:avLst/>
                <a:gdLst>
                  <a:gd name="connsiteX0" fmla="*/ 461060 w 922119"/>
                  <a:gd name="connsiteY0" fmla="*/ 0 h 92261"/>
                  <a:gd name="connsiteX1" fmla="*/ 0 w 922119"/>
                  <a:gd name="connsiteY1" fmla="*/ 46255 h 92261"/>
                  <a:gd name="connsiteX2" fmla="*/ 461060 w 922119"/>
                  <a:gd name="connsiteY2" fmla="*/ 92262 h 92261"/>
                  <a:gd name="connsiteX3" fmla="*/ 922120 w 922119"/>
                  <a:gd name="connsiteY3" fmla="*/ 46255 h 92261"/>
                  <a:gd name="connsiteX4" fmla="*/ 461060 w 922119"/>
                  <a:gd name="connsiteY4" fmla="*/ 0 h 9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119" h="92261">
                    <a:moveTo>
                      <a:pt x="461060" y="0"/>
                    </a:moveTo>
                    <a:cubicBezTo>
                      <a:pt x="206408" y="0"/>
                      <a:pt x="0" y="20641"/>
                      <a:pt x="0" y="46255"/>
                    </a:cubicBezTo>
                    <a:cubicBezTo>
                      <a:pt x="0" y="71870"/>
                      <a:pt x="206408" y="92262"/>
                      <a:pt x="461060" y="92262"/>
                    </a:cubicBezTo>
                    <a:cubicBezTo>
                      <a:pt x="715712" y="92262"/>
                      <a:pt x="922120" y="71621"/>
                      <a:pt x="922120" y="46255"/>
                    </a:cubicBezTo>
                    <a:cubicBezTo>
                      <a:pt x="922120" y="20889"/>
                      <a:pt x="715712" y="0"/>
                      <a:pt x="461060"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7" name="Freeform 59">
                <a:extLst>
                  <a:ext uri="{FF2B5EF4-FFF2-40B4-BE49-F238E27FC236}">
                    <a16:creationId xmlns:a16="http://schemas.microsoft.com/office/drawing/2014/main" id="{9949E6B6-24C6-1895-62B1-E1A910283E98}"/>
                  </a:ext>
                </a:extLst>
              </p:cNvPr>
              <p:cNvSpPr/>
              <p:nvPr/>
            </p:nvSpPr>
            <p:spPr>
              <a:xfrm>
                <a:off x="959808" y="3518396"/>
                <a:ext cx="695817" cy="695817"/>
              </a:xfrm>
              <a:custGeom>
                <a:avLst/>
                <a:gdLst>
                  <a:gd name="connsiteX0" fmla="*/ 347909 w 695817"/>
                  <a:gd name="connsiteY0" fmla="*/ 0 h 695817"/>
                  <a:gd name="connsiteX1" fmla="*/ 0 w 695817"/>
                  <a:gd name="connsiteY1" fmla="*/ 347909 h 695817"/>
                  <a:gd name="connsiteX2" fmla="*/ 347909 w 695817"/>
                  <a:gd name="connsiteY2" fmla="*/ 695818 h 695817"/>
                  <a:gd name="connsiteX3" fmla="*/ 695818 w 695817"/>
                  <a:gd name="connsiteY3" fmla="*/ 347909 h 695817"/>
                  <a:gd name="connsiteX4" fmla="*/ 347909 w 695817"/>
                  <a:gd name="connsiteY4" fmla="*/ 0 h 695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17" h="695817">
                    <a:moveTo>
                      <a:pt x="347909" y="0"/>
                    </a:moveTo>
                    <a:cubicBezTo>
                      <a:pt x="155925" y="0"/>
                      <a:pt x="0" y="155676"/>
                      <a:pt x="0" y="347909"/>
                    </a:cubicBezTo>
                    <a:cubicBezTo>
                      <a:pt x="0" y="540142"/>
                      <a:pt x="155676" y="695818"/>
                      <a:pt x="347909" y="695818"/>
                    </a:cubicBezTo>
                    <a:cubicBezTo>
                      <a:pt x="540141" y="695818"/>
                      <a:pt x="695818" y="540142"/>
                      <a:pt x="695818" y="347909"/>
                    </a:cubicBezTo>
                    <a:cubicBezTo>
                      <a:pt x="695818" y="155676"/>
                      <a:pt x="540141" y="0"/>
                      <a:pt x="34790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8" name="Freeform 60">
                <a:extLst>
                  <a:ext uri="{FF2B5EF4-FFF2-40B4-BE49-F238E27FC236}">
                    <a16:creationId xmlns:a16="http://schemas.microsoft.com/office/drawing/2014/main" id="{D6BCE473-3486-DDB6-CD66-1C3B578038EE}"/>
                  </a:ext>
                </a:extLst>
              </p:cNvPr>
              <p:cNvSpPr/>
              <p:nvPr/>
            </p:nvSpPr>
            <p:spPr>
              <a:xfrm>
                <a:off x="3230541" y="2841230"/>
                <a:ext cx="450118" cy="569237"/>
              </a:xfrm>
              <a:custGeom>
                <a:avLst/>
                <a:gdLst>
                  <a:gd name="connsiteX0" fmla="*/ 225059 w 450118"/>
                  <a:gd name="connsiteY0" fmla="*/ 0 h 569237"/>
                  <a:gd name="connsiteX1" fmla="*/ 0 w 450118"/>
                  <a:gd name="connsiteY1" fmla="*/ 225059 h 569237"/>
                  <a:gd name="connsiteX2" fmla="*/ 89526 w 450118"/>
                  <a:gd name="connsiteY2" fmla="*/ 225059 h 569237"/>
                  <a:gd name="connsiteX3" fmla="*/ 89526 w 450118"/>
                  <a:gd name="connsiteY3" fmla="*/ 569237 h 569237"/>
                  <a:gd name="connsiteX4" fmla="*/ 360592 w 450118"/>
                  <a:gd name="connsiteY4" fmla="*/ 569237 h 569237"/>
                  <a:gd name="connsiteX5" fmla="*/ 360592 w 450118"/>
                  <a:gd name="connsiteY5" fmla="*/ 225059 h 569237"/>
                  <a:gd name="connsiteX6" fmla="*/ 450118 w 450118"/>
                  <a:gd name="connsiteY6" fmla="*/ 225059 h 569237"/>
                  <a:gd name="connsiteX7" fmla="*/ 225059 w 450118"/>
                  <a:gd name="connsiteY7" fmla="*/ 0 h 56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118" h="569237">
                    <a:moveTo>
                      <a:pt x="225059" y="0"/>
                    </a:moveTo>
                    <a:lnTo>
                      <a:pt x="0" y="225059"/>
                    </a:lnTo>
                    <a:lnTo>
                      <a:pt x="89526" y="225059"/>
                    </a:lnTo>
                    <a:lnTo>
                      <a:pt x="89526" y="569237"/>
                    </a:lnTo>
                    <a:lnTo>
                      <a:pt x="360592" y="569237"/>
                    </a:lnTo>
                    <a:lnTo>
                      <a:pt x="360592" y="225059"/>
                    </a:lnTo>
                    <a:lnTo>
                      <a:pt x="450118" y="225059"/>
                    </a:lnTo>
                    <a:lnTo>
                      <a:pt x="225059" y="0"/>
                    </a:ln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170" name="Graphic 45">
              <a:extLst>
                <a:ext uri="{FF2B5EF4-FFF2-40B4-BE49-F238E27FC236}">
                  <a16:creationId xmlns:a16="http://schemas.microsoft.com/office/drawing/2014/main" id="{C94954B8-ADB0-5920-1ECB-18F33341E126}"/>
                </a:ext>
              </a:extLst>
            </p:cNvPr>
            <p:cNvGrpSpPr/>
            <p:nvPr/>
          </p:nvGrpSpPr>
          <p:grpSpPr>
            <a:xfrm>
              <a:off x="2148020" y="2139693"/>
              <a:ext cx="3746423" cy="4205990"/>
              <a:chOff x="2148020" y="2139693"/>
              <a:chExt cx="3746423" cy="4205990"/>
            </a:xfrm>
          </p:grpSpPr>
          <p:sp>
            <p:nvSpPr>
              <p:cNvPr id="212" name="Freeform 62">
                <a:extLst>
                  <a:ext uri="{FF2B5EF4-FFF2-40B4-BE49-F238E27FC236}">
                    <a16:creationId xmlns:a16="http://schemas.microsoft.com/office/drawing/2014/main" id="{07B4AC90-DECC-684E-24CA-3C894603F1D3}"/>
                  </a:ext>
                </a:extLst>
              </p:cNvPr>
              <p:cNvSpPr/>
              <p:nvPr/>
            </p:nvSpPr>
            <p:spPr>
              <a:xfrm>
                <a:off x="2267388" y="4194817"/>
                <a:ext cx="890785" cy="2134702"/>
              </a:xfrm>
              <a:custGeom>
                <a:avLst/>
                <a:gdLst>
                  <a:gd name="connsiteX0" fmla="*/ 0 w 890785"/>
                  <a:gd name="connsiteY0" fmla="*/ 0 h 2134702"/>
                  <a:gd name="connsiteX1" fmla="*/ 890786 w 890785"/>
                  <a:gd name="connsiteY1" fmla="*/ 0 h 2134702"/>
                  <a:gd name="connsiteX2" fmla="*/ 890786 w 890785"/>
                  <a:gd name="connsiteY2" fmla="*/ 2134703 h 2134702"/>
                  <a:gd name="connsiteX3" fmla="*/ 0 w 890785"/>
                  <a:gd name="connsiteY3" fmla="*/ 2134703 h 2134702"/>
                </a:gdLst>
                <a:ahLst/>
                <a:cxnLst>
                  <a:cxn ang="0">
                    <a:pos x="connsiteX0" y="connsiteY0"/>
                  </a:cxn>
                  <a:cxn ang="0">
                    <a:pos x="connsiteX1" y="connsiteY1"/>
                  </a:cxn>
                  <a:cxn ang="0">
                    <a:pos x="connsiteX2" y="connsiteY2"/>
                  </a:cxn>
                  <a:cxn ang="0">
                    <a:pos x="connsiteX3" y="connsiteY3"/>
                  </a:cxn>
                </a:cxnLst>
                <a:rect l="l" t="t" r="r" b="b"/>
                <a:pathLst>
                  <a:path w="890785" h="2134702">
                    <a:moveTo>
                      <a:pt x="0" y="0"/>
                    </a:moveTo>
                    <a:lnTo>
                      <a:pt x="890786" y="0"/>
                    </a:lnTo>
                    <a:lnTo>
                      <a:pt x="890786" y="2134703"/>
                    </a:lnTo>
                    <a:lnTo>
                      <a:pt x="0" y="2134703"/>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3" name="Freeform 63">
                <a:extLst>
                  <a:ext uri="{FF2B5EF4-FFF2-40B4-BE49-F238E27FC236}">
                    <a16:creationId xmlns:a16="http://schemas.microsoft.com/office/drawing/2014/main" id="{D67D1EDE-8FCE-B35B-299F-C78C2FF1B5C3}"/>
                  </a:ext>
                </a:extLst>
              </p:cNvPr>
              <p:cNvSpPr/>
              <p:nvPr/>
            </p:nvSpPr>
            <p:spPr>
              <a:xfrm>
                <a:off x="3635647" y="3319698"/>
                <a:ext cx="890785" cy="3009821"/>
              </a:xfrm>
              <a:custGeom>
                <a:avLst/>
                <a:gdLst>
                  <a:gd name="connsiteX0" fmla="*/ 0 w 890785"/>
                  <a:gd name="connsiteY0" fmla="*/ 0 h 3009821"/>
                  <a:gd name="connsiteX1" fmla="*/ 890786 w 890785"/>
                  <a:gd name="connsiteY1" fmla="*/ 0 h 3009821"/>
                  <a:gd name="connsiteX2" fmla="*/ 890786 w 890785"/>
                  <a:gd name="connsiteY2" fmla="*/ 3009822 h 3009821"/>
                  <a:gd name="connsiteX3" fmla="*/ 0 w 890785"/>
                  <a:gd name="connsiteY3" fmla="*/ 3009822 h 3009821"/>
                </a:gdLst>
                <a:ahLst/>
                <a:cxnLst>
                  <a:cxn ang="0">
                    <a:pos x="connsiteX0" y="connsiteY0"/>
                  </a:cxn>
                  <a:cxn ang="0">
                    <a:pos x="connsiteX1" y="connsiteY1"/>
                  </a:cxn>
                  <a:cxn ang="0">
                    <a:pos x="connsiteX2" y="connsiteY2"/>
                  </a:cxn>
                  <a:cxn ang="0">
                    <a:pos x="connsiteX3" y="connsiteY3"/>
                  </a:cxn>
                </a:cxnLst>
                <a:rect l="l" t="t" r="r" b="b"/>
                <a:pathLst>
                  <a:path w="890785" h="3009821">
                    <a:moveTo>
                      <a:pt x="0" y="0"/>
                    </a:moveTo>
                    <a:lnTo>
                      <a:pt x="890786" y="0"/>
                    </a:lnTo>
                    <a:lnTo>
                      <a:pt x="890786" y="3009822"/>
                    </a:lnTo>
                    <a:lnTo>
                      <a:pt x="0" y="300982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4" name="Freeform 64">
                <a:extLst>
                  <a:ext uri="{FF2B5EF4-FFF2-40B4-BE49-F238E27FC236}">
                    <a16:creationId xmlns:a16="http://schemas.microsoft.com/office/drawing/2014/main" id="{7EDA1950-A077-D893-733A-85A74575F0F1}"/>
                  </a:ext>
                </a:extLst>
              </p:cNvPr>
              <p:cNvSpPr/>
              <p:nvPr/>
            </p:nvSpPr>
            <p:spPr>
              <a:xfrm>
                <a:off x="5003657" y="2139693"/>
                <a:ext cx="890785" cy="4189826"/>
              </a:xfrm>
              <a:custGeom>
                <a:avLst/>
                <a:gdLst>
                  <a:gd name="connsiteX0" fmla="*/ 0 w 890785"/>
                  <a:gd name="connsiteY0" fmla="*/ 0 h 4189826"/>
                  <a:gd name="connsiteX1" fmla="*/ 890786 w 890785"/>
                  <a:gd name="connsiteY1" fmla="*/ 0 h 4189826"/>
                  <a:gd name="connsiteX2" fmla="*/ 890786 w 890785"/>
                  <a:gd name="connsiteY2" fmla="*/ 4189827 h 4189826"/>
                  <a:gd name="connsiteX3" fmla="*/ 0 w 890785"/>
                  <a:gd name="connsiteY3" fmla="*/ 4189827 h 4189826"/>
                </a:gdLst>
                <a:ahLst/>
                <a:cxnLst>
                  <a:cxn ang="0">
                    <a:pos x="connsiteX0" y="connsiteY0"/>
                  </a:cxn>
                  <a:cxn ang="0">
                    <a:pos x="connsiteX1" y="connsiteY1"/>
                  </a:cxn>
                  <a:cxn ang="0">
                    <a:pos x="connsiteX2" y="connsiteY2"/>
                  </a:cxn>
                  <a:cxn ang="0">
                    <a:pos x="connsiteX3" y="connsiteY3"/>
                  </a:cxn>
                </a:cxnLst>
                <a:rect l="l" t="t" r="r" b="b"/>
                <a:pathLst>
                  <a:path w="890785" h="4189826">
                    <a:moveTo>
                      <a:pt x="0" y="0"/>
                    </a:moveTo>
                    <a:lnTo>
                      <a:pt x="890786" y="0"/>
                    </a:lnTo>
                    <a:lnTo>
                      <a:pt x="890786" y="4189827"/>
                    </a:lnTo>
                    <a:lnTo>
                      <a:pt x="0" y="418982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5" name="Freeform 65">
                <a:extLst>
                  <a:ext uri="{FF2B5EF4-FFF2-40B4-BE49-F238E27FC236}">
                    <a16:creationId xmlns:a16="http://schemas.microsoft.com/office/drawing/2014/main" id="{059723AC-1F33-C679-034D-08619C91527C}"/>
                  </a:ext>
                </a:extLst>
              </p:cNvPr>
              <p:cNvSpPr/>
              <p:nvPr/>
            </p:nvSpPr>
            <p:spPr>
              <a:xfrm>
                <a:off x="2148020" y="6293957"/>
                <a:ext cx="3708871" cy="51726"/>
              </a:xfrm>
              <a:custGeom>
                <a:avLst/>
                <a:gdLst>
                  <a:gd name="connsiteX0" fmla="*/ 0 w 3708871"/>
                  <a:gd name="connsiteY0" fmla="*/ 0 h 51726"/>
                  <a:gd name="connsiteX1" fmla="*/ 3708872 w 3708871"/>
                  <a:gd name="connsiteY1" fmla="*/ 0 h 51726"/>
                  <a:gd name="connsiteX2" fmla="*/ 3708872 w 3708871"/>
                  <a:gd name="connsiteY2" fmla="*/ 51726 h 51726"/>
                  <a:gd name="connsiteX3" fmla="*/ 0 w 3708871"/>
                  <a:gd name="connsiteY3" fmla="*/ 51726 h 51726"/>
                </a:gdLst>
                <a:ahLst/>
                <a:cxnLst>
                  <a:cxn ang="0">
                    <a:pos x="connsiteX0" y="connsiteY0"/>
                  </a:cxn>
                  <a:cxn ang="0">
                    <a:pos x="connsiteX1" y="connsiteY1"/>
                  </a:cxn>
                  <a:cxn ang="0">
                    <a:pos x="connsiteX2" y="connsiteY2"/>
                  </a:cxn>
                  <a:cxn ang="0">
                    <a:pos x="connsiteX3" y="connsiteY3"/>
                  </a:cxn>
                </a:cxnLst>
                <a:rect l="l" t="t" r="r" b="b"/>
                <a:pathLst>
                  <a:path w="3708871" h="51726">
                    <a:moveTo>
                      <a:pt x="0" y="0"/>
                    </a:moveTo>
                    <a:lnTo>
                      <a:pt x="3708872" y="0"/>
                    </a:lnTo>
                    <a:lnTo>
                      <a:pt x="3708872" y="51726"/>
                    </a:lnTo>
                    <a:lnTo>
                      <a:pt x="0" y="5172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171" name="Graphic 45">
              <a:extLst>
                <a:ext uri="{FF2B5EF4-FFF2-40B4-BE49-F238E27FC236}">
                  <a16:creationId xmlns:a16="http://schemas.microsoft.com/office/drawing/2014/main" id="{B0DA5524-4D1F-AD39-8A55-76A97EEB9822}"/>
                </a:ext>
              </a:extLst>
            </p:cNvPr>
            <p:cNvGrpSpPr/>
            <p:nvPr/>
          </p:nvGrpSpPr>
          <p:grpSpPr>
            <a:xfrm>
              <a:off x="5061351" y="4713322"/>
              <a:ext cx="1254253" cy="1842250"/>
              <a:chOff x="5061351" y="4713322"/>
              <a:chExt cx="1254253" cy="1842250"/>
            </a:xfrm>
          </p:grpSpPr>
          <p:sp>
            <p:nvSpPr>
              <p:cNvPr id="203" name="Freeform 67">
                <a:extLst>
                  <a:ext uri="{FF2B5EF4-FFF2-40B4-BE49-F238E27FC236}">
                    <a16:creationId xmlns:a16="http://schemas.microsoft.com/office/drawing/2014/main" id="{3B977AD4-AB6E-4912-901D-B4BCF8835240}"/>
                  </a:ext>
                </a:extLst>
              </p:cNvPr>
              <p:cNvSpPr/>
              <p:nvPr/>
            </p:nvSpPr>
            <p:spPr>
              <a:xfrm>
                <a:off x="5441532" y="4713322"/>
                <a:ext cx="470068" cy="1465245"/>
              </a:xfrm>
              <a:custGeom>
                <a:avLst/>
                <a:gdLst>
                  <a:gd name="connsiteX0" fmla="*/ 360152 w 470068"/>
                  <a:gd name="connsiteY0" fmla="*/ 1274257 h 1465245"/>
                  <a:gd name="connsiteX1" fmla="*/ 462609 w 470068"/>
                  <a:gd name="connsiteY1" fmla="*/ 988519 h 1465245"/>
                  <a:gd name="connsiteX2" fmla="*/ 390989 w 470068"/>
                  <a:gd name="connsiteY2" fmla="*/ 855224 h 1465245"/>
                  <a:gd name="connsiteX3" fmla="*/ 394719 w 470068"/>
                  <a:gd name="connsiteY3" fmla="*/ 723919 h 1465245"/>
                  <a:gd name="connsiteX4" fmla="*/ 279329 w 470068"/>
                  <a:gd name="connsiteY4" fmla="*/ 462055 h 1465245"/>
                  <a:gd name="connsiteX5" fmla="*/ 210693 w 470068"/>
                  <a:gd name="connsiteY5" fmla="*/ 233763 h 1465245"/>
                  <a:gd name="connsiteX6" fmla="*/ 62974 w 470068"/>
                  <a:gd name="connsiteY6" fmla="*/ 0 h 1465245"/>
                  <a:gd name="connsiteX7" fmla="*/ 70932 w 470068"/>
                  <a:gd name="connsiteY7" fmla="*/ 540390 h 1465245"/>
                  <a:gd name="connsiteX8" fmla="*/ 17714 w 470068"/>
                  <a:gd name="connsiteY8" fmla="*/ 762962 h 1465245"/>
                  <a:gd name="connsiteX9" fmla="*/ 96547 w 470068"/>
                  <a:gd name="connsiteY9" fmla="*/ 865918 h 1465245"/>
                  <a:gd name="connsiteX10" fmla="*/ 72922 w 470068"/>
                  <a:gd name="connsiteY10" fmla="*/ 966137 h 1465245"/>
                  <a:gd name="connsiteX11" fmla="*/ 370596 w 470068"/>
                  <a:gd name="connsiteY11" fmla="*/ 1465246 h 1465245"/>
                  <a:gd name="connsiteX12" fmla="*/ 359903 w 470068"/>
                  <a:gd name="connsiteY12" fmla="*/ 1274257 h 146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068" h="1465245">
                    <a:moveTo>
                      <a:pt x="360152" y="1274257"/>
                    </a:moveTo>
                    <a:cubicBezTo>
                      <a:pt x="412375" y="1172047"/>
                      <a:pt x="495436" y="1121565"/>
                      <a:pt x="462609" y="988519"/>
                    </a:cubicBezTo>
                    <a:cubicBezTo>
                      <a:pt x="449429" y="935300"/>
                      <a:pt x="409640" y="902225"/>
                      <a:pt x="390989" y="855224"/>
                    </a:cubicBezTo>
                    <a:cubicBezTo>
                      <a:pt x="367861" y="796783"/>
                      <a:pt x="387258" y="785344"/>
                      <a:pt x="394719" y="723919"/>
                    </a:cubicBezTo>
                    <a:cubicBezTo>
                      <a:pt x="411381" y="590873"/>
                      <a:pt x="327574" y="563269"/>
                      <a:pt x="279329" y="462055"/>
                    </a:cubicBezTo>
                    <a:cubicBezTo>
                      <a:pt x="245757" y="391429"/>
                      <a:pt x="255705" y="308617"/>
                      <a:pt x="210693" y="233763"/>
                    </a:cubicBezTo>
                    <a:cubicBezTo>
                      <a:pt x="164935" y="157914"/>
                      <a:pt x="79885" y="90272"/>
                      <a:pt x="62974" y="0"/>
                    </a:cubicBezTo>
                    <a:cubicBezTo>
                      <a:pt x="50540" y="159904"/>
                      <a:pt x="-51171" y="405603"/>
                      <a:pt x="70932" y="540390"/>
                    </a:cubicBezTo>
                    <a:cubicBezTo>
                      <a:pt x="-2678" y="589878"/>
                      <a:pt x="-16356" y="686865"/>
                      <a:pt x="17714" y="762962"/>
                    </a:cubicBezTo>
                    <a:cubicBezTo>
                      <a:pt x="33879" y="799270"/>
                      <a:pt x="87097" y="827620"/>
                      <a:pt x="96547" y="865918"/>
                    </a:cubicBezTo>
                    <a:cubicBezTo>
                      <a:pt x="109478" y="918390"/>
                      <a:pt x="77149" y="920130"/>
                      <a:pt x="72922" y="966137"/>
                    </a:cubicBezTo>
                    <a:cubicBezTo>
                      <a:pt x="59493" y="1111866"/>
                      <a:pt x="482256" y="1319268"/>
                      <a:pt x="370596" y="1465246"/>
                    </a:cubicBezTo>
                    <a:lnTo>
                      <a:pt x="359903" y="127425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204" name="Graphic 45">
                <a:extLst>
                  <a:ext uri="{FF2B5EF4-FFF2-40B4-BE49-F238E27FC236}">
                    <a16:creationId xmlns:a16="http://schemas.microsoft.com/office/drawing/2014/main" id="{2D5C0B2E-33EC-7B08-D177-C2C59DB23EE5}"/>
                  </a:ext>
                </a:extLst>
              </p:cNvPr>
              <p:cNvGrpSpPr/>
              <p:nvPr/>
            </p:nvGrpSpPr>
            <p:grpSpPr>
              <a:xfrm>
                <a:off x="5440843" y="4713571"/>
                <a:ext cx="395655" cy="1365274"/>
                <a:chOff x="5440843" y="4713571"/>
                <a:chExt cx="395655" cy="1365274"/>
              </a:xfrm>
              <a:solidFill>
                <a:srgbClr val="FFFFFF"/>
              </a:solidFill>
            </p:grpSpPr>
            <p:sp>
              <p:nvSpPr>
                <p:cNvPr id="210" name="Freeform 69">
                  <a:extLst>
                    <a:ext uri="{FF2B5EF4-FFF2-40B4-BE49-F238E27FC236}">
                      <a16:creationId xmlns:a16="http://schemas.microsoft.com/office/drawing/2014/main" id="{1F979E81-E116-3BE5-E60F-A83D38012CA4}"/>
                    </a:ext>
                  </a:extLst>
                </p:cNvPr>
                <p:cNvSpPr/>
                <p:nvPr/>
              </p:nvSpPr>
              <p:spPr>
                <a:xfrm>
                  <a:off x="5440843" y="4713571"/>
                  <a:ext cx="395655" cy="1318521"/>
                </a:xfrm>
                <a:custGeom>
                  <a:avLst/>
                  <a:gdLst>
                    <a:gd name="connsiteX0" fmla="*/ 115638 w 395655"/>
                    <a:gd name="connsiteY0" fmla="*/ 315082 h 1318521"/>
                    <a:gd name="connsiteX1" fmla="*/ 19646 w 395655"/>
                    <a:gd name="connsiteY1" fmla="*/ 261367 h 1318521"/>
                    <a:gd name="connsiteX2" fmla="*/ 21635 w 395655"/>
                    <a:gd name="connsiteY2" fmla="*/ 248186 h 1318521"/>
                    <a:gd name="connsiteX3" fmla="*/ 113400 w 395655"/>
                    <a:gd name="connsiteY3" fmla="*/ 301902 h 1318521"/>
                    <a:gd name="connsiteX4" fmla="*/ 104199 w 395655"/>
                    <a:gd name="connsiteY4" fmla="*/ 242467 h 1318521"/>
                    <a:gd name="connsiteX5" fmla="*/ 96241 w 395655"/>
                    <a:gd name="connsiteY5" fmla="*/ 190492 h 1318521"/>
                    <a:gd name="connsiteX6" fmla="*/ 87039 w 395655"/>
                    <a:gd name="connsiteY6" fmla="*/ 141998 h 1318521"/>
                    <a:gd name="connsiteX7" fmla="*/ 79081 w 395655"/>
                    <a:gd name="connsiteY7" fmla="*/ 101214 h 1318521"/>
                    <a:gd name="connsiteX8" fmla="*/ 73610 w 395655"/>
                    <a:gd name="connsiteY8" fmla="*/ 72367 h 1318521"/>
                    <a:gd name="connsiteX9" fmla="*/ 62668 w 395655"/>
                    <a:gd name="connsiteY9" fmla="*/ 7460 h 1318521"/>
                    <a:gd name="connsiteX10" fmla="*/ 63414 w 395655"/>
                    <a:gd name="connsiteY10" fmla="*/ 0 h 1318521"/>
                    <a:gd name="connsiteX11" fmla="*/ 81319 w 395655"/>
                    <a:gd name="connsiteY11" fmla="*/ 52223 h 1318521"/>
                    <a:gd name="connsiteX12" fmla="*/ 84801 w 395655"/>
                    <a:gd name="connsiteY12" fmla="*/ 70129 h 1318521"/>
                    <a:gd name="connsiteX13" fmla="*/ 90272 w 395655"/>
                    <a:gd name="connsiteY13" fmla="*/ 99225 h 1318521"/>
                    <a:gd name="connsiteX14" fmla="*/ 97982 w 395655"/>
                    <a:gd name="connsiteY14" fmla="*/ 139760 h 1318521"/>
                    <a:gd name="connsiteX15" fmla="*/ 107183 w 395655"/>
                    <a:gd name="connsiteY15" fmla="*/ 188751 h 1318521"/>
                    <a:gd name="connsiteX16" fmla="*/ 115140 w 395655"/>
                    <a:gd name="connsiteY16" fmla="*/ 240726 h 1318521"/>
                    <a:gd name="connsiteX17" fmla="*/ 137025 w 395655"/>
                    <a:gd name="connsiteY17" fmla="*/ 372777 h 1318521"/>
                    <a:gd name="connsiteX18" fmla="*/ 201931 w 395655"/>
                    <a:gd name="connsiteY18" fmla="*/ 219339 h 1318521"/>
                    <a:gd name="connsiteX19" fmla="*/ 210884 w 395655"/>
                    <a:gd name="connsiteY19" fmla="*/ 233514 h 1318521"/>
                    <a:gd name="connsiteX20" fmla="*/ 139263 w 395655"/>
                    <a:gd name="connsiteY20" fmla="*/ 384714 h 1318521"/>
                    <a:gd name="connsiteX21" fmla="*/ 142247 w 395655"/>
                    <a:gd name="connsiteY21" fmla="*/ 399386 h 1318521"/>
                    <a:gd name="connsiteX22" fmla="*/ 174576 w 395655"/>
                    <a:gd name="connsiteY22" fmla="*/ 526215 h 1318521"/>
                    <a:gd name="connsiteX23" fmla="*/ 254652 w 395655"/>
                    <a:gd name="connsiteY23" fmla="*/ 377005 h 1318521"/>
                    <a:gd name="connsiteX24" fmla="*/ 259377 w 395655"/>
                    <a:gd name="connsiteY24" fmla="*/ 400132 h 1318521"/>
                    <a:gd name="connsiteX25" fmla="*/ 178306 w 395655"/>
                    <a:gd name="connsiteY25" fmla="*/ 539395 h 1318521"/>
                    <a:gd name="connsiteX26" fmla="*/ 210635 w 395655"/>
                    <a:gd name="connsiteY26" fmla="*/ 646081 h 1318521"/>
                    <a:gd name="connsiteX27" fmla="*/ 212127 w 395655"/>
                    <a:gd name="connsiteY27" fmla="*/ 650557 h 1318521"/>
                    <a:gd name="connsiteX28" fmla="*/ 221329 w 395655"/>
                    <a:gd name="connsiteY28" fmla="*/ 680150 h 1318521"/>
                    <a:gd name="connsiteX29" fmla="*/ 251171 w 395655"/>
                    <a:gd name="connsiteY29" fmla="*/ 642599 h 1318521"/>
                    <a:gd name="connsiteX30" fmla="*/ 280515 w 395655"/>
                    <a:gd name="connsiteY30" fmla="*/ 606043 h 1318521"/>
                    <a:gd name="connsiteX31" fmla="*/ 315829 w 395655"/>
                    <a:gd name="connsiteY31" fmla="*/ 520495 h 1318521"/>
                    <a:gd name="connsiteX32" fmla="*/ 324533 w 395655"/>
                    <a:gd name="connsiteY32" fmla="*/ 531935 h 1318521"/>
                    <a:gd name="connsiteX33" fmla="*/ 290214 w 395655"/>
                    <a:gd name="connsiteY33" fmla="*/ 612260 h 1318521"/>
                    <a:gd name="connsiteX34" fmla="*/ 259626 w 395655"/>
                    <a:gd name="connsiteY34" fmla="*/ 650060 h 1318521"/>
                    <a:gd name="connsiteX35" fmla="*/ 227048 w 395655"/>
                    <a:gd name="connsiteY35" fmla="*/ 691590 h 1318521"/>
                    <a:gd name="connsiteX36" fmla="*/ 224064 w 395655"/>
                    <a:gd name="connsiteY36" fmla="*/ 689849 h 1318521"/>
                    <a:gd name="connsiteX37" fmla="*/ 263605 w 395655"/>
                    <a:gd name="connsiteY37" fmla="*/ 826377 h 1318521"/>
                    <a:gd name="connsiteX38" fmla="*/ 265594 w 395655"/>
                    <a:gd name="connsiteY38" fmla="*/ 833588 h 1318521"/>
                    <a:gd name="connsiteX39" fmla="*/ 305881 w 395655"/>
                    <a:gd name="connsiteY39" fmla="*/ 784100 h 1318521"/>
                    <a:gd name="connsiteX40" fmla="*/ 330003 w 395655"/>
                    <a:gd name="connsiteY40" fmla="*/ 756994 h 1318521"/>
                    <a:gd name="connsiteX41" fmla="*/ 391926 w 395655"/>
                    <a:gd name="connsiteY41" fmla="*/ 646578 h 1318521"/>
                    <a:gd name="connsiteX42" fmla="*/ 395656 w 395655"/>
                    <a:gd name="connsiteY42" fmla="*/ 668462 h 1318521"/>
                    <a:gd name="connsiteX43" fmla="*/ 339453 w 395655"/>
                    <a:gd name="connsiteY43" fmla="*/ 763708 h 1318521"/>
                    <a:gd name="connsiteX44" fmla="*/ 314088 w 395655"/>
                    <a:gd name="connsiteY44" fmla="*/ 792307 h 1318521"/>
                    <a:gd name="connsiteX45" fmla="*/ 270568 w 395655"/>
                    <a:gd name="connsiteY45" fmla="*/ 853234 h 1318521"/>
                    <a:gd name="connsiteX46" fmla="*/ 332242 w 395655"/>
                    <a:gd name="connsiteY46" fmla="*/ 1077796 h 1318521"/>
                    <a:gd name="connsiteX47" fmla="*/ 364073 w 395655"/>
                    <a:gd name="connsiteY47" fmla="*/ 1249388 h 1318521"/>
                    <a:gd name="connsiteX48" fmla="*/ 365814 w 395655"/>
                    <a:gd name="connsiteY48" fmla="*/ 1262568 h 1318521"/>
                    <a:gd name="connsiteX49" fmla="*/ 359846 w 395655"/>
                    <a:gd name="connsiteY49" fmla="*/ 1273759 h 1318521"/>
                    <a:gd name="connsiteX50" fmla="*/ 362332 w 395655"/>
                    <a:gd name="connsiteY50" fmla="*/ 1318522 h 1318521"/>
                    <a:gd name="connsiteX51" fmla="*/ 352634 w 395655"/>
                    <a:gd name="connsiteY51" fmla="*/ 1250880 h 1318521"/>
                    <a:gd name="connsiteX52" fmla="*/ 321300 w 395655"/>
                    <a:gd name="connsiteY52" fmla="*/ 1081029 h 1318521"/>
                    <a:gd name="connsiteX53" fmla="*/ 259377 w 395655"/>
                    <a:gd name="connsiteY53" fmla="*/ 855224 h 1318521"/>
                    <a:gd name="connsiteX54" fmla="*/ 258880 w 395655"/>
                    <a:gd name="connsiteY54" fmla="*/ 853980 h 1318521"/>
                    <a:gd name="connsiteX55" fmla="*/ 252414 w 395655"/>
                    <a:gd name="connsiteY55" fmla="*/ 829361 h 1318521"/>
                    <a:gd name="connsiteX56" fmla="*/ 238985 w 395655"/>
                    <a:gd name="connsiteY56" fmla="*/ 780619 h 1318521"/>
                    <a:gd name="connsiteX57" fmla="*/ 166121 w 395655"/>
                    <a:gd name="connsiteY57" fmla="*/ 766195 h 1318521"/>
                    <a:gd name="connsiteX58" fmla="*/ 108177 w 395655"/>
                    <a:gd name="connsiteY58" fmla="*/ 756496 h 1318521"/>
                    <a:gd name="connsiteX59" fmla="*/ 1243 w 395655"/>
                    <a:gd name="connsiteY59" fmla="*/ 703527 h 1318521"/>
                    <a:gd name="connsiteX60" fmla="*/ 0 w 395655"/>
                    <a:gd name="connsiteY60" fmla="*/ 688605 h 1318521"/>
                    <a:gd name="connsiteX61" fmla="*/ 110913 w 395655"/>
                    <a:gd name="connsiteY61" fmla="*/ 745305 h 1318521"/>
                    <a:gd name="connsiteX62" fmla="*/ 167613 w 395655"/>
                    <a:gd name="connsiteY62" fmla="*/ 754755 h 1318521"/>
                    <a:gd name="connsiteX63" fmla="*/ 235006 w 395655"/>
                    <a:gd name="connsiteY63" fmla="*/ 767190 h 1318521"/>
                    <a:gd name="connsiteX64" fmla="*/ 200688 w 395655"/>
                    <a:gd name="connsiteY64" fmla="*/ 653790 h 1318521"/>
                    <a:gd name="connsiteX65" fmla="*/ 160650 w 395655"/>
                    <a:gd name="connsiteY65" fmla="*/ 641853 h 1318521"/>
                    <a:gd name="connsiteX66" fmla="*/ 127077 w 395655"/>
                    <a:gd name="connsiteY66" fmla="*/ 633895 h 1318521"/>
                    <a:gd name="connsiteX67" fmla="*/ 30091 w 395655"/>
                    <a:gd name="connsiteY67" fmla="*/ 579433 h 1318521"/>
                    <a:gd name="connsiteX68" fmla="*/ 37054 w 395655"/>
                    <a:gd name="connsiteY68" fmla="*/ 570232 h 1318521"/>
                    <a:gd name="connsiteX69" fmla="*/ 131056 w 395655"/>
                    <a:gd name="connsiteY69" fmla="*/ 622953 h 1318521"/>
                    <a:gd name="connsiteX70" fmla="*/ 162639 w 395655"/>
                    <a:gd name="connsiteY70" fmla="*/ 630414 h 1318521"/>
                    <a:gd name="connsiteX71" fmla="*/ 195963 w 395655"/>
                    <a:gd name="connsiteY71" fmla="*/ 638372 h 1318521"/>
                    <a:gd name="connsiteX72" fmla="*/ 146226 w 395655"/>
                    <a:gd name="connsiteY72" fmla="*/ 467525 h 1318521"/>
                    <a:gd name="connsiteX73" fmla="*/ 133543 w 395655"/>
                    <a:gd name="connsiteY73" fmla="*/ 467028 h 1318521"/>
                    <a:gd name="connsiteX74" fmla="*/ 17159 w 395655"/>
                    <a:gd name="connsiteY74" fmla="*/ 425995 h 1318521"/>
                    <a:gd name="connsiteX75" fmla="*/ 14672 w 395655"/>
                    <a:gd name="connsiteY75" fmla="*/ 410577 h 1318521"/>
                    <a:gd name="connsiteX76" fmla="*/ 143490 w 395655"/>
                    <a:gd name="connsiteY76" fmla="*/ 455837 h 1318521"/>
                    <a:gd name="connsiteX77" fmla="*/ 130559 w 395655"/>
                    <a:gd name="connsiteY77" fmla="*/ 401376 h 1318521"/>
                    <a:gd name="connsiteX78" fmla="*/ 114394 w 395655"/>
                    <a:gd name="connsiteY78" fmla="*/ 314585 h 131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95655" h="1318521">
                      <a:moveTo>
                        <a:pt x="115638" y="315082"/>
                      </a:moveTo>
                      <a:cubicBezTo>
                        <a:pt x="77092" y="300907"/>
                        <a:pt x="47250" y="282753"/>
                        <a:pt x="19646" y="261367"/>
                      </a:cubicBezTo>
                      <a:cubicBezTo>
                        <a:pt x="20143" y="256890"/>
                        <a:pt x="20889" y="252663"/>
                        <a:pt x="21635" y="248186"/>
                      </a:cubicBezTo>
                      <a:cubicBezTo>
                        <a:pt x="50483" y="271563"/>
                        <a:pt x="78087" y="288225"/>
                        <a:pt x="113400" y="301902"/>
                      </a:cubicBezTo>
                      <a:cubicBezTo>
                        <a:pt x="110167" y="282007"/>
                        <a:pt x="107183" y="262113"/>
                        <a:pt x="104199" y="242467"/>
                      </a:cubicBezTo>
                      <a:cubicBezTo>
                        <a:pt x="101712" y="225059"/>
                        <a:pt x="98976" y="207651"/>
                        <a:pt x="96241" y="190492"/>
                      </a:cubicBezTo>
                      <a:cubicBezTo>
                        <a:pt x="93754" y="174327"/>
                        <a:pt x="90272" y="157914"/>
                        <a:pt x="87039" y="141998"/>
                      </a:cubicBezTo>
                      <a:cubicBezTo>
                        <a:pt x="84304" y="128570"/>
                        <a:pt x="81568" y="114643"/>
                        <a:pt x="79081" y="101214"/>
                      </a:cubicBezTo>
                      <a:cubicBezTo>
                        <a:pt x="77589" y="92759"/>
                        <a:pt x="75849" y="82811"/>
                        <a:pt x="73610" y="72367"/>
                      </a:cubicBezTo>
                      <a:cubicBezTo>
                        <a:pt x="69383" y="51229"/>
                        <a:pt x="64907" y="28350"/>
                        <a:pt x="62668" y="7460"/>
                      </a:cubicBezTo>
                      <a:cubicBezTo>
                        <a:pt x="62668" y="4974"/>
                        <a:pt x="63166" y="2487"/>
                        <a:pt x="63414" y="0"/>
                      </a:cubicBezTo>
                      <a:cubicBezTo>
                        <a:pt x="66896" y="18154"/>
                        <a:pt x="73113" y="35562"/>
                        <a:pt x="81319" y="52223"/>
                      </a:cubicBezTo>
                      <a:cubicBezTo>
                        <a:pt x="82563" y="58440"/>
                        <a:pt x="83558" y="64409"/>
                        <a:pt x="84801" y="70129"/>
                      </a:cubicBezTo>
                      <a:cubicBezTo>
                        <a:pt x="86790" y="80573"/>
                        <a:pt x="88780" y="90521"/>
                        <a:pt x="90272" y="99225"/>
                      </a:cubicBezTo>
                      <a:cubicBezTo>
                        <a:pt x="92510" y="112405"/>
                        <a:pt x="95246" y="126331"/>
                        <a:pt x="97982" y="139760"/>
                      </a:cubicBezTo>
                      <a:cubicBezTo>
                        <a:pt x="101214" y="155676"/>
                        <a:pt x="104696" y="172338"/>
                        <a:pt x="107183" y="188751"/>
                      </a:cubicBezTo>
                      <a:cubicBezTo>
                        <a:pt x="109918" y="206159"/>
                        <a:pt x="112654" y="223567"/>
                        <a:pt x="115140" y="240726"/>
                      </a:cubicBezTo>
                      <a:cubicBezTo>
                        <a:pt x="121606" y="283997"/>
                        <a:pt x="128321" y="328760"/>
                        <a:pt x="137025" y="372777"/>
                      </a:cubicBezTo>
                      <a:cubicBezTo>
                        <a:pt x="175819" y="348406"/>
                        <a:pt x="193476" y="279520"/>
                        <a:pt x="201931" y="219339"/>
                      </a:cubicBezTo>
                      <a:cubicBezTo>
                        <a:pt x="205164" y="224064"/>
                        <a:pt x="208148" y="228789"/>
                        <a:pt x="210884" y="233514"/>
                      </a:cubicBezTo>
                      <a:cubicBezTo>
                        <a:pt x="201185" y="294939"/>
                        <a:pt x="181290" y="361586"/>
                        <a:pt x="139263" y="384714"/>
                      </a:cubicBezTo>
                      <a:cubicBezTo>
                        <a:pt x="140258" y="389439"/>
                        <a:pt x="141252" y="394412"/>
                        <a:pt x="142247" y="399386"/>
                      </a:cubicBezTo>
                      <a:cubicBezTo>
                        <a:pt x="151697" y="442160"/>
                        <a:pt x="162639" y="484436"/>
                        <a:pt x="174576" y="526215"/>
                      </a:cubicBezTo>
                      <a:cubicBezTo>
                        <a:pt x="212127" y="482198"/>
                        <a:pt x="240228" y="429477"/>
                        <a:pt x="254652" y="377005"/>
                      </a:cubicBezTo>
                      <a:cubicBezTo>
                        <a:pt x="256145" y="384963"/>
                        <a:pt x="257637" y="392423"/>
                        <a:pt x="259377" y="400132"/>
                      </a:cubicBezTo>
                      <a:cubicBezTo>
                        <a:pt x="242467" y="449869"/>
                        <a:pt x="214365" y="498362"/>
                        <a:pt x="178306" y="539395"/>
                      </a:cubicBezTo>
                      <a:cubicBezTo>
                        <a:pt x="188751" y="575455"/>
                        <a:pt x="199693" y="611016"/>
                        <a:pt x="210635" y="646081"/>
                      </a:cubicBezTo>
                      <a:cubicBezTo>
                        <a:pt x="211381" y="648319"/>
                        <a:pt x="211630" y="649562"/>
                        <a:pt x="212127" y="650557"/>
                      </a:cubicBezTo>
                      <a:cubicBezTo>
                        <a:pt x="215111" y="660504"/>
                        <a:pt x="218344" y="670203"/>
                        <a:pt x="221329" y="680150"/>
                      </a:cubicBezTo>
                      <a:cubicBezTo>
                        <a:pt x="230281" y="666722"/>
                        <a:pt x="240726" y="654536"/>
                        <a:pt x="251171" y="642599"/>
                      </a:cubicBezTo>
                      <a:cubicBezTo>
                        <a:pt x="261367" y="630911"/>
                        <a:pt x="272060" y="618974"/>
                        <a:pt x="280515" y="606043"/>
                      </a:cubicBezTo>
                      <a:cubicBezTo>
                        <a:pt x="298918" y="578439"/>
                        <a:pt x="307622" y="550337"/>
                        <a:pt x="315829" y="520495"/>
                      </a:cubicBezTo>
                      <a:cubicBezTo>
                        <a:pt x="318813" y="524474"/>
                        <a:pt x="321548" y="528204"/>
                        <a:pt x="324533" y="531935"/>
                      </a:cubicBezTo>
                      <a:cubicBezTo>
                        <a:pt x="316823" y="558792"/>
                        <a:pt x="307622" y="585899"/>
                        <a:pt x="290214" y="612260"/>
                      </a:cubicBezTo>
                      <a:cubicBezTo>
                        <a:pt x="281261" y="625688"/>
                        <a:pt x="270319" y="638123"/>
                        <a:pt x="259626" y="650060"/>
                      </a:cubicBezTo>
                      <a:cubicBezTo>
                        <a:pt x="248186" y="663240"/>
                        <a:pt x="236001" y="676669"/>
                        <a:pt x="227048" y="691590"/>
                      </a:cubicBezTo>
                      <a:lnTo>
                        <a:pt x="224064" y="689849"/>
                      </a:lnTo>
                      <a:cubicBezTo>
                        <a:pt x="237742" y="734612"/>
                        <a:pt x="251419" y="780370"/>
                        <a:pt x="263605" y="826377"/>
                      </a:cubicBezTo>
                      <a:cubicBezTo>
                        <a:pt x="264351" y="828863"/>
                        <a:pt x="264848" y="831102"/>
                        <a:pt x="265594" y="833588"/>
                      </a:cubicBezTo>
                      <a:cubicBezTo>
                        <a:pt x="274547" y="816926"/>
                        <a:pt x="290712" y="799767"/>
                        <a:pt x="305881" y="784100"/>
                      </a:cubicBezTo>
                      <a:cubicBezTo>
                        <a:pt x="315580" y="774153"/>
                        <a:pt x="324781" y="764703"/>
                        <a:pt x="330003" y="756994"/>
                      </a:cubicBezTo>
                      <a:cubicBezTo>
                        <a:pt x="354126" y="722924"/>
                        <a:pt x="378248" y="684875"/>
                        <a:pt x="391926" y="646578"/>
                      </a:cubicBezTo>
                      <a:cubicBezTo>
                        <a:pt x="393667" y="653541"/>
                        <a:pt x="394910" y="660753"/>
                        <a:pt x="395656" y="668462"/>
                      </a:cubicBezTo>
                      <a:cubicBezTo>
                        <a:pt x="381232" y="702035"/>
                        <a:pt x="360094" y="734364"/>
                        <a:pt x="339453" y="763708"/>
                      </a:cubicBezTo>
                      <a:cubicBezTo>
                        <a:pt x="333485" y="772163"/>
                        <a:pt x="324035" y="781862"/>
                        <a:pt x="314088" y="792307"/>
                      </a:cubicBezTo>
                      <a:cubicBezTo>
                        <a:pt x="295685" y="811455"/>
                        <a:pt x="273055" y="834832"/>
                        <a:pt x="270568" y="853234"/>
                      </a:cubicBezTo>
                      <a:cubicBezTo>
                        <a:pt x="289965" y="926099"/>
                        <a:pt x="310606" y="1002942"/>
                        <a:pt x="332242" y="1077796"/>
                      </a:cubicBezTo>
                      <a:cubicBezTo>
                        <a:pt x="348655" y="1134247"/>
                        <a:pt x="356364" y="1192688"/>
                        <a:pt x="364073" y="1249388"/>
                      </a:cubicBezTo>
                      <a:cubicBezTo>
                        <a:pt x="364570" y="1253864"/>
                        <a:pt x="365317" y="1258092"/>
                        <a:pt x="365814" y="1262568"/>
                      </a:cubicBezTo>
                      <a:cubicBezTo>
                        <a:pt x="363824" y="1266298"/>
                        <a:pt x="361835" y="1270029"/>
                        <a:pt x="359846" y="1273759"/>
                      </a:cubicBezTo>
                      <a:lnTo>
                        <a:pt x="362332" y="1318522"/>
                      </a:lnTo>
                      <a:cubicBezTo>
                        <a:pt x="358851" y="1295892"/>
                        <a:pt x="355618" y="1273262"/>
                        <a:pt x="352634" y="1250880"/>
                      </a:cubicBezTo>
                      <a:cubicBezTo>
                        <a:pt x="345173" y="1194677"/>
                        <a:pt x="337464" y="1136734"/>
                        <a:pt x="321300" y="1081029"/>
                      </a:cubicBezTo>
                      <a:cubicBezTo>
                        <a:pt x="299415" y="1005677"/>
                        <a:pt x="278774" y="928586"/>
                        <a:pt x="259377" y="855224"/>
                      </a:cubicBezTo>
                      <a:cubicBezTo>
                        <a:pt x="258880" y="854726"/>
                        <a:pt x="258880" y="854478"/>
                        <a:pt x="258880" y="853980"/>
                      </a:cubicBezTo>
                      <a:cubicBezTo>
                        <a:pt x="256891" y="845774"/>
                        <a:pt x="254404" y="837567"/>
                        <a:pt x="252414" y="829361"/>
                      </a:cubicBezTo>
                      <a:cubicBezTo>
                        <a:pt x="248186" y="812947"/>
                        <a:pt x="243461" y="797032"/>
                        <a:pt x="238985" y="780619"/>
                      </a:cubicBezTo>
                      <a:cubicBezTo>
                        <a:pt x="217598" y="772909"/>
                        <a:pt x="191487" y="769677"/>
                        <a:pt x="166121" y="766195"/>
                      </a:cubicBezTo>
                      <a:cubicBezTo>
                        <a:pt x="146475" y="763708"/>
                        <a:pt x="126083" y="760973"/>
                        <a:pt x="108177" y="756496"/>
                      </a:cubicBezTo>
                      <a:cubicBezTo>
                        <a:pt x="63663" y="745057"/>
                        <a:pt x="32826" y="725162"/>
                        <a:pt x="1243" y="703527"/>
                      </a:cubicBezTo>
                      <a:cubicBezTo>
                        <a:pt x="497" y="698553"/>
                        <a:pt x="249" y="693579"/>
                        <a:pt x="0" y="688605"/>
                      </a:cubicBezTo>
                      <a:cubicBezTo>
                        <a:pt x="33324" y="711733"/>
                        <a:pt x="64658" y="733618"/>
                        <a:pt x="110913" y="745305"/>
                      </a:cubicBezTo>
                      <a:cubicBezTo>
                        <a:pt x="128321" y="749782"/>
                        <a:pt x="148215" y="752269"/>
                        <a:pt x="167613" y="754755"/>
                      </a:cubicBezTo>
                      <a:cubicBezTo>
                        <a:pt x="190741" y="757740"/>
                        <a:pt x="214365" y="760973"/>
                        <a:pt x="235006" y="767190"/>
                      </a:cubicBezTo>
                      <a:cubicBezTo>
                        <a:pt x="223816" y="728892"/>
                        <a:pt x="212376" y="690844"/>
                        <a:pt x="200688" y="653790"/>
                      </a:cubicBezTo>
                      <a:cubicBezTo>
                        <a:pt x="190492" y="647324"/>
                        <a:pt x="175322" y="644589"/>
                        <a:pt x="160650" y="641853"/>
                      </a:cubicBezTo>
                      <a:cubicBezTo>
                        <a:pt x="148961" y="639864"/>
                        <a:pt x="137025" y="637626"/>
                        <a:pt x="127077" y="633895"/>
                      </a:cubicBezTo>
                      <a:cubicBezTo>
                        <a:pt x="100966" y="624196"/>
                        <a:pt x="58440" y="608032"/>
                        <a:pt x="30091" y="579433"/>
                      </a:cubicBezTo>
                      <a:cubicBezTo>
                        <a:pt x="32329" y="576201"/>
                        <a:pt x="34567" y="573216"/>
                        <a:pt x="37054" y="570232"/>
                      </a:cubicBezTo>
                      <a:cubicBezTo>
                        <a:pt x="59435" y="593608"/>
                        <a:pt x="94749" y="609276"/>
                        <a:pt x="131056" y="622953"/>
                      </a:cubicBezTo>
                      <a:cubicBezTo>
                        <a:pt x="140009" y="626434"/>
                        <a:pt x="151448" y="628424"/>
                        <a:pt x="162639" y="630414"/>
                      </a:cubicBezTo>
                      <a:cubicBezTo>
                        <a:pt x="174079" y="632403"/>
                        <a:pt x="185767" y="634641"/>
                        <a:pt x="195963" y="638372"/>
                      </a:cubicBezTo>
                      <a:cubicBezTo>
                        <a:pt x="178804" y="582418"/>
                        <a:pt x="161396" y="525469"/>
                        <a:pt x="146226" y="467525"/>
                      </a:cubicBezTo>
                      <a:cubicBezTo>
                        <a:pt x="142247" y="467525"/>
                        <a:pt x="137771" y="467525"/>
                        <a:pt x="133543" y="467028"/>
                      </a:cubicBezTo>
                      <a:cubicBezTo>
                        <a:pt x="97982" y="464044"/>
                        <a:pt x="53218" y="448874"/>
                        <a:pt x="17159" y="425995"/>
                      </a:cubicBezTo>
                      <a:cubicBezTo>
                        <a:pt x="16413" y="421022"/>
                        <a:pt x="15418" y="415799"/>
                        <a:pt x="14672" y="410577"/>
                      </a:cubicBezTo>
                      <a:cubicBezTo>
                        <a:pt x="52969" y="436937"/>
                        <a:pt x="105939" y="455340"/>
                        <a:pt x="143490" y="455837"/>
                      </a:cubicBezTo>
                      <a:cubicBezTo>
                        <a:pt x="138766" y="437683"/>
                        <a:pt x="134538" y="419530"/>
                        <a:pt x="130559" y="401376"/>
                      </a:cubicBezTo>
                      <a:cubicBezTo>
                        <a:pt x="124342" y="372528"/>
                        <a:pt x="119119" y="343432"/>
                        <a:pt x="114394" y="314585"/>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1" name="Freeform 70">
                  <a:extLst>
                    <a:ext uri="{FF2B5EF4-FFF2-40B4-BE49-F238E27FC236}">
                      <a16:creationId xmlns:a16="http://schemas.microsoft.com/office/drawing/2014/main" id="{59AAD693-5023-6C69-640D-C29BF9A771DE}"/>
                    </a:ext>
                  </a:extLst>
                </p:cNvPr>
                <p:cNvSpPr/>
                <p:nvPr/>
              </p:nvSpPr>
              <p:spPr>
                <a:xfrm>
                  <a:off x="5807652" y="6053977"/>
                  <a:ext cx="12185" cy="24868"/>
                </a:xfrm>
                <a:custGeom>
                  <a:avLst/>
                  <a:gdLst>
                    <a:gd name="connsiteX0" fmla="*/ 4725 w 12185"/>
                    <a:gd name="connsiteY0" fmla="*/ 24868 h 24868"/>
                    <a:gd name="connsiteX1" fmla="*/ 0 w 12185"/>
                    <a:gd name="connsiteY1" fmla="*/ 0 h 24868"/>
                    <a:gd name="connsiteX2" fmla="*/ 12185 w 12185"/>
                    <a:gd name="connsiteY2" fmla="*/ 23376 h 24868"/>
                    <a:gd name="connsiteX3" fmla="*/ 4725 w 12185"/>
                    <a:gd name="connsiteY3" fmla="*/ 24868 h 24868"/>
                  </a:gdLst>
                  <a:ahLst/>
                  <a:cxnLst>
                    <a:cxn ang="0">
                      <a:pos x="connsiteX0" y="connsiteY0"/>
                    </a:cxn>
                    <a:cxn ang="0">
                      <a:pos x="connsiteX1" y="connsiteY1"/>
                    </a:cxn>
                    <a:cxn ang="0">
                      <a:pos x="connsiteX2" y="connsiteY2"/>
                    </a:cxn>
                    <a:cxn ang="0">
                      <a:pos x="connsiteX3" y="connsiteY3"/>
                    </a:cxn>
                  </a:cxnLst>
                  <a:rect l="l" t="t" r="r" b="b"/>
                  <a:pathLst>
                    <a:path w="12185" h="24868">
                      <a:moveTo>
                        <a:pt x="4725" y="24868"/>
                      </a:moveTo>
                      <a:cubicBezTo>
                        <a:pt x="2984" y="16662"/>
                        <a:pt x="1492" y="8455"/>
                        <a:pt x="0" y="0"/>
                      </a:cubicBezTo>
                      <a:cubicBezTo>
                        <a:pt x="4725" y="7709"/>
                        <a:pt x="8704" y="15418"/>
                        <a:pt x="12185" y="23376"/>
                      </a:cubicBezTo>
                      <a:lnTo>
                        <a:pt x="4725" y="24868"/>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205" name="Freeform 71">
                <a:extLst>
                  <a:ext uri="{FF2B5EF4-FFF2-40B4-BE49-F238E27FC236}">
                    <a16:creationId xmlns:a16="http://schemas.microsoft.com/office/drawing/2014/main" id="{57458306-0E93-41EC-AB30-09C63AAA4DF2}"/>
                  </a:ext>
                </a:extLst>
              </p:cNvPr>
              <p:cNvSpPr/>
              <p:nvPr/>
            </p:nvSpPr>
            <p:spPr>
              <a:xfrm>
                <a:off x="5061351" y="5334038"/>
                <a:ext cx="724913" cy="742321"/>
              </a:xfrm>
              <a:custGeom>
                <a:avLst/>
                <a:gdLst>
                  <a:gd name="connsiteX0" fmla="*/ 0 w 724913"/>
                  <a:gd name="connsiteY0" fmla="*/ 0 h 742321"/>
                  <a:gd name="connsiteX1" fmla="*/ 383471 w 724913"/>
                  <a:gd name="connsiteY1" fmla="*/ 228789 h 742321"/>
                  <a:gd name="connsiteX2" fmla="*/ 564761 w 724913"/>
                  <a:gd name="connsiteY2" fmla="*/ 404111 h 742321"/>
                  <a:gd name="connsiteX3" fmla="*/ 625689 w 724913"/>
                  <a:gd name="connsiteY3" fmla="*/ 404111 h 742321"/>
                  <a:gd name="connsiteX4" fmla="*/ 660753 w 724913"/>
                  <a:gd name="connsiteY4" fmla="*/ 448377 h 742321"/>
                  <a:gd name="connsiteX5" fmla="*/ 692087 w 724913"/>
                  <a:gd name="connsiteY5" fmla="*/ 581423 h 742321"/>
                  <a:gd name="connsiteX6" fmla="*/ 724914 w 724913"/>
                  <a:gd name="connsiteY6" fmla="*/ 742321 h 742321"/>
                  <a:gd name="connsiteX7" fmla="*/ 355370 w 724913"/>
                  <a:gd name="connsiteY7" fmla="*/ 492891 h 742321"/>
                  <a:gd name="connsiteX8" fmla="*/ 166121 w 724913"/>
                  <a:gd name="connsiteY8" fmla="*/ 474738 h 742321"/>
                  <a:gd name="connsiteX9" fmla="*/ 222821 w 724913"/>
                  <a:gd name="connsiteY9" fmla="*/ 336718 h 742321"/>
                  <a:gd name="connsiteX10" fmla="*/ 69383 w 724913"/>
                  <a:gd name="connsiteY10" fmla="*/ 123844 h 742321"/>
                  <a:gd name="connsiteX11" fmla="*/ 33821 w 724913"/>
                  <a:gd name="connsiteY11" fmla="*/ 81319 h 742321"/>
                  <a:gd name="connsiteX12" fmla="*/ 0 w 724913"/>
                  <a:gd name="connsiteY12" fmla="*/ 497 h 74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913" h="742321">
                    <a:moveTo>
                      <a:pt x="0" y="0"/>
                    </a:moveTo>
                    <a:cubicBezTo>
                      <a:pt x="110665" y="64658"/>
                      <a:pt x="425498" y="30588"/>
                      <a:pt x="383471" y="228789"/>
                    </a:cubicBezTo>
                    <a:cubicBezTo>
                      <a:pt x="528951" y="208894"/>
                      <a:pt x="573963" y="266092"/>
                      <a:pt x="564761" y="404111"/>
                    </a:cubicBezTo>
                    <a:cubicBezTo>
                      <a:pt x="565756" y="389190"/>
                      <a:pt x="618228" y="399386"/>
                      <a:pt x="625689" y="404111"/>
                    </a:cubicBezTo>
                    <a:cubicBezTo>
                      <a:pt x="638123" y="411572"/>
                      <a:pt x="653541" y="435694"/>
                      <a:pt x="660753" y="448377"/>
                    </a:cubicBezTo>
                    <a:cubicBezTo>
                      <a:pt x="683632" y="489410"/>
                      <a:pt x="686616" y="535914"/>
                      <a:pt x="692087" y="581423"/>
                    </a:cubicBezTo>
                    <a:cubicBezTo>
                      <a:pt x="698802" y="635885"/>
                      <a:pt x="710490" y="689849"/>
                      <a:pt x="724914" y="742321"/>
                    </a:cubicBezTo>
                    <a:cubicBezTo>
                      <a:pt x="631657" y="629170"/>
                      <a:pt x="296183" y="631408"/>
                      <a:pt x="355370" y="492891"/>
                    </a:cubicBezTo>
                    <a:cubicBezTo>
                      <a:pt x="303395" y="499606"/>
                      <a:pt x="207900" y="517014"/>
                      <a:pt x="166121" y="474738"/>
                    </a:cubicBezTo>
                    <a:cubicBezTo>
                      <a:pt x="112654" y="420524"/>
                      <a:pt x="175322" y="364073"/>
                      <a:pt x="222821" y="336718"/>
                    </a:cubicBezTo>
                    <a:cubicBezTo>
                      <a:pt x="20641" y="311352"/>
                      <a:pt x="41779" y="223318"/>
                      <a:pt x="69383" y="123844"/>
                    </a:cubicBezTo>
                    <a:lnTo>
                      <a:pt x="33821" y="81319"/>
                    </a:lnTo>
                    <a:cubicBezTo>
                      <a:pt x="17657" y="57197"/>
                      <a:pt x="5471" y="28101"/>
                      <a:pt x="0" y="497"/>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6" name="Freeform 72">
                <a:extLst>
                  <a:ext uri="{FF2B5EF4-FFF2-40B4-BE49-F238E27FC236}">
                    <a16:creationId xmlns:a16="http://schemas.microsoft.com/office/drawing/2014/main" id="{8A360270-1A88-7514-79FF-210D9841A425}"/>
                  </a:ext>
                </a:extLst>
              </p:cNvPr>
              <p:cNvSpPr/>
              <p:nvPr/>
            </p:nvSpPr>
            <p:spPr>
              <a:xfrm>
                <a:off x="5778472" y="5131108"/>
                <a:ext cx="537133" cy="974595"/>
              </a:xfrm>
              <a:custGeom>
                <a:avLst/>
                <a:gdLst>
                  <a:gd name="connsiteX0" fmla="*/ 536246 w 537133"/>
                  <a:gd name="connsiteY0" fmla="*/ 426745 h 974595"/>
                  <a:gd name="connsiteX1" fmla="*/ 263440 w 537133"/>
                  <a:gd name="connsiteY1" fmla="*/ 533430 h 974595"/>
                  <a:gd name="connsiteX2" fmla="*/ 281345 w 537133"/>
                  <a:gd name="connsiteY2" fmla="*/ 433708 h 974595"/>
                  <a:gd name="connsiteX3" fmla="*/ 500436 w 537133"/>
                  <a:gd name="connsiteY3" fmla="*/ 301657 h 974595"/>
                  <a:gd name="connsiteX4" fmla="*/ 282589 w 537133"/>
                  <a:gd name="connsiteY4" fmla="*/ 425750 h 974595"/>
                  <a:gd name="connsiteX5" fmla="*/ 294774 w 537133"/>
                  <a:gd name="connsiteY5" fmla="*/ 329758 h 974595"/>
                  <a:gd name="connsiteX6" fmla="*/ 469350 w 537133"/>
                  <a:gd name="connsiteY6" fmla="*/ 205914 h 974595"/>
                  <a:gd name="connsiteX7" fmla="*/ 295272 w 537133"/>
                  <a:gd name="connsiteY7" fmla="*/ 324536 h 974595"/>
                  <a:gd name="connsiteX8" fmla="*/ 304224 w 537133"/>
                  <a:gd name="connsiteY8" fmla="*/ 210887 h 974595"/>
                  <a:gd name="connsiteX9" fmla="*/ 422847 w 537133"/>
                  <a:gd name="connsiteY9" fmla="*/ 112657 h 974595"/>
                  <a:gd name="connsiteX10" fmla="*/ 304970 w 537133"/>
                  <a:gd name="connsiteY10" fmla="*/ 200194 h 974595"/>
                  <a:gd name="connsiteX11" fmla="*/ 306711 w 537133"/>
                  <a:gd name="connsiteY11" fmla="*/ 156426 h 974595"/>
                  <a:gd name="connsiteX12" fmla="*/ 317404 w 537133"/>
                  <a:gd name="connsiteY12" fmla="*/ 4 h 974595"/>
                  <a:gd name="connsiteX13" fmla="*/ 297759 w 537133"/>
                  <a:gd name="connsiteY13" fmla="*/ 152944 h 974595"/>
                  <a:gd name="connsiteX14" fmla="*/ 293780 w 537133"/>
                  <a:gd name="connsiteY14" fmla="*/ 235756 h 974595"/>
                  <a:gd name="connsiteX15" fmla="*/ 219423 w 537133"/>
                  <a:gd name="connsiteY15" fmla="*/ 113652 h 974595"/>
                  <a:gd name="connsiteX16" fmla="*/ 293282 w 537133"/>
                  <a:gd name="connsiteY16" fmla="*/ 242222 h 974595"/>
                  <a:gd name="connsiteX17" fmla="*/ 282340 w 537133"/>
                  <a:gd name="connsiteY17" fmla="*/ 358854 h 974595"/>
                  <a:gd name="connsiteX18" fmla="*/ 150040 w 537133"/>
                  <a:gd name="connsiteY18" fmla="*/ 207655 h 974595"/>
                  <a:gd name="connsiteX19" fmla="*/ 281842 w 537133"/>
                  <a:gd name="connsiteY19" fmla="*/ 363331 h 974595"/>
                  <a:gd name="connsiteX20" fmla="*/ 263938 w 537133"/>
                  <a:gd name="connsiteY20" fmla="*/ 484689 h 974595"/>
                  <a:gd name="connsiteX21" fmla="*/ 142331 w 537133"/>
                  <a:gd name="connsiteY21" fmla="*/ 345425 h 974595"/>
                  <a:gd name="connsiteX22" fmla="*/ 262943 w 537133"/>
                  <a:gd name="connsiteY22" fmla="*/ 489662 h 974595"/>
                  <a:gd name="connsiteX23" fmla="*/ 250011 w 537133"/>
                  <a:gd name="connsiteY23" fmla="*/ 554569 h 974595"/>
                  <a:gd name="connsiteX24" fmla="*/ 101795 w 537133"/>
                  <a:gd name="connsiteY24" fmla="*/ 451862 h 974595"/>
                  <a:gd name="connsiteX25" fmla="*/ 248519 w 537133"/>
                  <a:gd name="connsiteY25" fmla="*/ 561283 h 974595"/>
                  <a:gd name="connsiteX26" fmla="*/ 218677 w 537133"/>
                  <a:gd name="connsiteY26" fmla="*/ 671948 h 974595"/>
                  <a:gd name="connsiteX27" fmla="*/ 62255 w 537133"/>
                  <a:gd name="connsiteY27" fmla="*/ 530446 h 974595"/>
                  <a:gd name="connsiteX28" fmla="*/ 217185 w 537133"/>
                  <a:gd name="connsiteY28" fmla="*/ 676673 h 974595"/>
                  <a:gd name="connsiteX29" fmla="*/ 179385 w 537133"/>
                  <a:gd name="connsiteY29" fmla="*/ 774654 h 974595"/>
                  <a:gd name="connsiteX30" fmla="*/ 56038 w 537133"/>
                  <a:gd name="connsiteY30" fmla="*/ 635888 h 974595"/>
                  <a:gd name="connsiteX31" fmla="*/ 176649 w 537133"/>
                  <a:gd name="connsiteY31" fmla="*/ 780622 h 974595"/>
                  <a:gd name="connsiteX32" fmla="*/ 126415 w 537133"/>
                  <a:gd name="connsiteY32" fmla="*/ 868905 h 974595"/>
                  <a:gd name="connsiteX33" fmla="*/ 17740 w 537133"/>
                  <a:gd name="connsiteY33" fmla="*/ 722679 h 974595"/>
                  <a:gd name="connsiteX34" fmla="*/ 124674 w 537133"/>
                  <a:gd name="connsiteY34" fmla="*/ 871641 h 974595"/>
                  <a:gd name="connsiteX35" fmla="*/ 27190 w 537133"/>
                  <a:gd name="connsiteY35" fmla="*/ 966887 h 974595"/>
                  <a:gd name="connsiteX36" fmla="*/ 31915 w 537133"/>
                  <a:gd name="connsiteY36" fmla="*/ 974596 h 974595"/>
                  <a:gd name="connsiteX37" fmla="*/ 184110 w 537133"/>
                  <a:gd name="connsiteY37" fmla="*/ 785098 h 974595"/>
                  <a:gd name="connsiteX38" fmla="*/ 415137 w 537133"/>
                  <a:gd name="connsiteY38" fmla="*/ 790072 h 974595"/>
                  <a:gd name="connsiteX39" fmla="*/ 191819 w 537133"/>
                  <a:gd name="connsiteY39" fmla="*/ 767940 h 974595"/>
                  <a:gd name="connsiteX40" fmla="*/ 214698 w 537133"/>
                  <a:gd name="connsiteY40" fmla="*/ 709996 h 974595"/>
                  <a:gd name="connsiteX41" fmla="*/ 499441 w 537133"/>
                  <a:gd name="connsiteY41" fmla="*/ 682641 h 974595"/>
                  <a:gd name="connsiteX42" fmla="*/ 216439 w 537133"/>
                  <a:gd name="connsiteY42" fmla="*/ 705520 h 974595"/>
                  <a:gd name="connsiteX43" fmla="*/ 246529 w 537133"/>
                  <a:gd name="connsiteY43" fmla="*/ 605549 h 974595"/>
                  <a:gd name="connsiteX44" fmla="*/ 495711 w 537133"/>
                  <a:gd name="connsiteY44" fmla="*/ 554320 h 974595"/>
                  <a:gd name="connsiteX45" fmla="*/ 246778 w 537133"/>
                  <a:gd name="connsiteY45" fmla="*/ 603808 h 974595"/>
                  <a:gd name="connsiteX46" fmla="*/ 256228 w 537133"/>
                  <a:gd name="connsiteY46" fmla="*/ 564516 h 974595"/>
                  <a:gd name="connsiteX47" fmla="*/ 256228 w 537133"/>
                  <a:gd name="connsiteY47" fmla="*/ 564516 h 974595"/>
                  <a:gd name="connsiteX48" fmla="*/ 261948 w 537133"/>
                  <a:gd name="connsiteY48" fmla="*/ 538404 h 974595"/>
                  <a:gd name="connsiteX49" fmla="*/ 535997 w 537133"/>
                  <a:gd name="connsiteY49" fmla="*/ 425999 h 97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7133" h="974595">
                    <a:moveTo>
                      <a:pt x="536246" y="426745"/>
                    </a:moveTo>
                    <a:cubicBezTo>
                      <a:pt x="516352" y="353135"/>
                      <a:pt x="308203" y="500604"/>
                      <a:pt x="263440" y="533430"/>
                    </a:cubicBezTo>
                    <a:cubicBezTo>
                      <a:pt x="270403" y="499609"/>
                      <a:pt x="276372" y="466286"/>
                      <a:pt x="281345" y="433708"/>
                    </a:cubicBezTo>
                    <a:cubicBezTo>
                      <a:pt x="325611" y="422518"/>
                      <a:pt x="537987" y="365320"/>
                      <a:pt x="500436" y="301657"/>
                    </a:cubicBezTo>
                    <a:cubicBezTo>
                      <a:pt x="464128" y="240232"/>
                      <a:pt x="320388" y="385712"/>
                      <a:pt x="282589" y="425750"/>
                    </a:cubicBezTo>
                    <a:cubicBezTo>
                      <a:pt x="287562" y="392427"/>
                      <a:pt x="291541" y="360098"/>
                      <a:pt x="294774" y="329758"/>
                    </a:cubicBezTo>
                    <a:cubicBezTo>
                      <a:pt x="324616" y="321055"/>
                      <a:pt x="490986" y="269826"/>
                      <a:pt x="469350" y="205914"/>
                    </a:cubicBezTo>
                    <a:cubicBezTo>
                      <a:pt x="448212" y="143743"/>
                      <a:pt x="323124" y="290715"/>
                      <a:pt x="295272" y="324536"/>
                    </a:cubicBezTo>
                    <a:cubicBezTo>
                      <a:pt x="299748" y="281762"/>
                      <a:pt x="302483" y="243216"/>
                      <a:pt x="304224" y="210887"/>
                    </a:cubicBezTo>
                    <a:cubicBezTo>
                      <a:pt x="334564" y="201189"/>
                      <a:pt x="465620" y="155928"/>
                      <a:pt x="422847" y="112657"/>
                    </a:cubicBezTo>
                    <a:cubicBezTo>
                      <a:pt x="383057" y="72619"/>
                      <a:pt x="324616" y="165378"/>
                      <a:pt x="304970" y="200194"/>
                    </a:cubicBezTo>
                    <a:cubicBezTo>
                      <a:pt x="305716" y="183532"/>
                      <a:pt x="306462" y="168860"/>
                      <a:pt x="306711" y="156426"/>
                    </a:cubicBezTo>
                    <a:cubicBezTo>
                      <a:pt x="322378" y="117134"/>
                      <a:pt x="365649" y="-742"/>
                      <a:pt x="317404" y="4"/>
                    </a:cubicBezTo>
                    <a:cubicBezTo>
                      <a:pt x="270652" y="750"/>
                      <a:pt x="289054" y="110917"/>
                      <a:pt x="297759" y="152944"/>
                    </a:cubicBezTo>
                    <a:cubicBezTo>
                      <a:pt x="297012" y="173834"/>
                      <a:pt x="296018" y="202184"/>
                      <a:pt x="293780" y="235756"/>
                    </a:cubicBezTo>
                    <a:cubicBezTo>
                      <a:pt x="284081" y="199945"/>
                      <a:pt x="245286" y="65408"/>
                      <a:pt x="219423" y="113652"/>
                    </a:cubicBezTo>
                    <a:cubicBezTo>
                      <a:pt x="192316" y="163886"/>
                      <a:pt x="277615" y="230534"/>
                      <a:pt x="293282" y="242222"/>
                    </a:cubicBezTo>
                    <a:cubicBezTo>
                      <a:pt x="291044" y="276540"/>
                      <a:pt x="287562" y="316081"/>
                      <a:pt x="282340" y="358854"/>
                    </a:cubicBezTo>
                    <a:cubicBezTo>
                      <a:pt x="268911" y="325033"/>
                      <a:pt x="198782" y="157918"/>
                      <a:pt x="150040" y="207655"/>
                    </a:cubicBezTo>
                    <a:cubicBezTo>
                      <a:pt x="99806" y="258884"/>
                      <a:pt x="258715" y="350399"/>
                      <a:pt x="281842" y="363331"/>
                    </a:cubicBezTo>
                    <a:cubicBezTo>
                      <a:pt x="277366" y="401877"/>
                      <a:pt x="271398" y="442910"/>
                      <a:pt x="263938" y="484689"/>
                    </a:cubicBezTo>
                    <a:cubicBezTo>
                      <a:pt x="251006" y="450122"/>
                      <a:pt x="191073" y="301906"/>
                      <a:pt x="142331" y="345425"/>
                    </a:cubicBezTo>
                    <a:cubicBezTo>
                      <a:pt x="91848" y="390686"/>
                      <a:pt x="238820" y="476233"/>
                      <a:pt x="262943" y="489662"/>
                    </a:cubicBezTo>
                    <a:cubicBezTo>
                      <a:pt x="258964" y="511049"/>
                      <a:pt x="254736" y="532684"/>
                      <a:pt x="250011" y="554569"/>
                    </a:cubicBezTo>
                    <a:cubicBezTo>
                      <a:pt x="224645" y="518510"/>
                      <a:pt x="135617" y="398644"/>
                      <a:pt x="101795" y="451862"/>
                    </a:cubicBezTo>
                    <a:cubicBezTo>
                      <a:pt x="78668" y="488170"/>
                      <a:pt x="212957" y="546611"/>
                      <a:pt x="248519" y="561283"/>
                    </a:cubicBezTo>
                    <a:cubicBezTo>
                      <a:pt x="240064" y="598586"/>
                      <a:pt x="230116" y="635640"/>
                      <a:pt x="218677" y="671948"/>
                    </a:cubicBezTo>
                    <a:cubicBezTo>
                      <a:pt x="201269" y="636386"/>
                      <a:pt x="123431" y="485435"/>
                      <a:pt x="62255" y="530446"/>
                    </a:cubicBezTo>
                    <a:cubicBezTo>
                      <a:pt x="14507" y="565511"/>
                      <a:pt x="185353" y="659513"/>
                      <a:pt x="217185" y="676673"/>
                    </a:cubicBezTo>
                    <a:cubicBezTo>
                      <a:pt x="206243" y="710742"/>
                      <a:pt x="193808" y="743568"/>
                      <a:pt x="179385" y="774654"/>
                    </a:cubicBezTo>
                    <a:cubicBezTo>
                      <a:pt x="163718" y="736854"/>
                      <a:pt x="104531" y="603808"/>
                      <a:pt x="56038" y="635888"/>
                    </a:cubicBezTo>
                    <a:cubicBezTo>
                      <a:pt x="6052" y="668963"/>
                      <a:pt x="144569" y="759982"/>
                      <a:pt x="176649" y="780622"/>
                    </a:cubicBezTo>
                    <a:cubicBezTo>
                      <a:pt x="161728" y="812454"/>
                      <a:pt x="145066" y="842047"/>
                      <a:pt x="126415" y="868905"/>
                    </a:cubicBezTo>
                    <a:cubicBezTo>
                      <a:pt x="122187" y="851746"/>
                      <a:pt x="87123" y="711488"/>
                      <a:pt x="17740" y="722679"/>
                    </a:cubicBezTo>
                    <a:cubicBezTo>
                      <a:pt x="-51394" y="733870"/>
                      <a:pt x="102293" y="854481"/>
                      <a:pt x="124674" y="871641"/>
                    </a:cubicBezTo>
                    <a:cubicBezTo>
                      <a:pt x="96822" y="910933"/>
                      <a:pt x="64741" y="944008"/>
                      <a:pt x="27190" y="966887"/>
                    </a:cubicBezTo>
                    <a:lnTo>
                      <a:pt x="31915" y="974596"/>
                    </a:lnTo>
                    <a:cubicBezTo>
                      <a:pt x="96822" y="934806"/>
                      <a:pt x="146310" y="866170"/>
                      <a:pt x="184110" y="785098"/>
                    </a:cubicBezTo>
                    <a:cubicBezTo>
                      <a:pt x="192565" y="788331"/>
                      <a:pt x="400962" y="869403"/>
                      <a:pt x="415137" y="790072"/>
                    </a:cubicBezTo>
                    <a:cubicBezTo>
                      <a:pt x="428566" y="715716"/>
                      <a:pt x="224645" y="760230"/>
                      <a:pt x="191819" y="767940"/>
                    </a:cubicBezTo>
                    <a:cubicBezTo>
                      <a:pt x="200026" y="749288"/>
                      <a:pt x="207486" y="729642"/>
                      <a:pt x="214698" y="709996"/>
                    </a:cubicBezTo>
                    <a:cubicBezTo>
                      <a:pt x="261451" y="716959"/>
                      <a:pt x="518839" y="752272"/>
                      <a:pt x="499441" y="682641"/>
                    </a:cubicBezTo>
                    <a:cubicBezTo>
                      <a:pt x="480292" y="614253"/>
                      <a:pt x="262943" y="688858"/>
                      <a:pt x="216439" y="705520"/>
                    </a:cubicBezTo>
                    <a:cubicBezTo>
                      <a:pt x="227878" y="672942"/>
                      <a:pt x="237826" y="639370"/>
                      <a:pt x="246529" y="605549"/>
                    </a:cubicBezTo>
                    <a:cubicBezTo>
                      <a:pt x="271895" y="607538"/>
                      <a:pt x="523066" y="624449"/>
                      <a:pt x="495711" y="554320"/>
                    </a:cubicBezTo>
                    <a:cubicBezTo>
                      <a:pt x="468853" y="485186"/>
                      <a:pt x="271895" y="590130"/>
                      <a:pt x="246778" y="603808"/>
                    </a:cubicBezTo>
                    <a:cubicBezTo>
                      <a:pt x="250011" y="590628"/>
                      <a:pt x="253244" y="577696"/>
                      <a:pt x="256228" y="564516"/>
                    </a:cubicBezTo>
                    <a:lnTo>
                      <a:pt x="256228" y="564516"/>
                    </a:lnTo>
                    <a:cubicBezTo>
                      <a:pt x="258218" y="555563"/>
                      <a:pt x="260207" y="546860"/>
                      <a:pt x="261948" y="538404"/>
                    </a:cubicBezTo>
                    <a:cubicBezTo>
                      <a:pt x="308452" y="532933"/>
                      <a:pt x="555892" y="500853"/>
                      <a:pt x="535997" y="425999"/>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7" name="Freeform 73">
                <a:extLst>
                  <a:ext uri="{FF2B5EF4-FFF2-40B4-BE49-F238E27FC236}">
                    <a16:creationId xmlns:a16="http://schemas.microsoft.com/office/drawing/2014/main" id="{7024ACE7-9F7F-7D9B-145F-D6AA91B9D2B1}"/>
                  </a:ext>
                </a:extLst>
              </p:cNvPr>
              <p:cNvSpPr/>
              <p:nvPr/>
            </p:nvSpPr>
            <p:spPr>
              <a:xfrm>
                <a:off x="5503263" y="5948535"/>
                <a:ext cx="522733" cy="591619"/>
              </a:xfrm>
              <a:custGeom>
                <a:avLst/>
                <a:gdLst>
                  <a:gd name="connsiteX0" fmla="*/ 0 w 522733"/>
                  <a:gd name="connsiteY0" fmla="*/ 0 h 591619"/>
                  <a:gd name="connsiteX1" fmla="*/ 261367 w 522733"/>
                  <a:gd name="connsiteY1" fmla="*/ 591619 h 591619"/>
                  <a:gd name="connsiteX2" fmla="*/ 522734 w 522733"/>
                  <a:gd name="connsiteY2" fmla="*/ 0 h 591619"/>
                  <a:gd name="connsiteX3" fmla="*/ 0 w 522733"/>
                  <a:gd name="connsiteY3" fmla="*/ 0 h 591619"/>
                </a:gdLst>
                <a:ahLst/>
                <a:cxnLst>
                  <a:cxn ang="0">
                    <a:pos x="connsiteX0" y="connsiteY0"/>
                  </a:cxn>
                  <a:cxn ang="0">
                    <a:pos x="connsiteX1" y="connsiteY1"/>
                  </a:cxn>
                  <a:cxn ang="0">
                    <a:pos x="connsiteX2" y="connsiteY2"/>
                  </a:cxn>
                  <a:cxn ang="0">
                    <a:pos x="connsiteX3" y="connsiteY3"/>
                  </a:cxn>
                </a:cxnLst>
                <a:rect l="l" t="t" r="r" b="b"/>
                <a:pathLst>
                  <a:path w="522733" h="591619">
                    <a:moveTo>
                      <a:pt x="0" y="0"/>
                    </a:moveTo>
                    <a:cubicBezTo>
                      <a:pt x="0" y="326771"/>
                      <a:pt x="117130" y="591619"/>
                      <a:pt x="261367" y="591619"/>
                    </a:cubicBezTo>
                    <a:cubicBezTo>
                      <a:pt x="405603" y="591619"/>
                      <a:pt x="522734" y="326771"/>
                      <a:pt x="522734" y="0"/>
                    </a:cubicBezTo>
                    <a:lnTo>
                      <a:pt x="0" y="0"/>
                    </a:ln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8" name="Freeform 79">
                <a:extLst>
                  <a:ext uri="{FF2B5EF4-FFF2-40B4-BE49-F238E27FC236}">
                    <a16:creationId xmlns:a16="http://schemas.microsoft.com/office/drawing/2014/main" id="{585C12E9-8B35-E493-0A51-013172A75280}"/>
                  </a:ext>
                </a:extLst>
              </p:cNvPr>
              <p:cNvSpPr/>
              <p:nvPr/>
            </p:nvSpPr>
            <p:spPr>
              <a:xfrm>
                <a:off x="5503263" y="6519016"/>
                <a:ext cx="522733" cy="36556"/>
              </a:xfrm>
              <a:custGeom>
                <a:avLst/>
                <a:gdLst>
                  <a:gd name="connsiteX0" fmla="*/ 0 w 522733"/>
                  <a:gd name="connsiteY0" fmla="*/ 0 h 36556"/>
                  <a:gd name="connsiteX1" fmla="*/ 261367 w 522733"/>
                  <a:gd name="connsiteY1" fmla="*/ 36557 h 36556"/>
                  <a:gd name="connsiteX2" fmla="*/ 522734 w 522733"/>
                  <a:gd name="connsiteY2" fmla="*/ 0 h 36556"/>
                  <a:gd name="connsiteX3" fmla="*/ 0 w 522733"/>
                  <a:gd name="connsiteY3" fmla="*/ 0 h 36556"/>
                </a:gdLst>
                <a:ahLst/>
                <a:cxnLst>
                  <a:cxn ang="0">
                    <a:pos x="connsiteX0" y="connsiteY0"/>
                  </a:cxn>
                  <a:cxn ang="0">
                    <a:pos x="connsiteX1" y="connsiteY1"/>
                  </a:cxn>
                  <a:cxn ang="0">
                    <a:pos x="connsiteX2" y="connsiteY2"/>
                  </a:cxn>
                  <a:cxn ang="0">
                    <a:pos x="connsiteX3" y="connsiteY3"/>
                  </a:cxn>
                </a:cxnLst>
                <a:rect l="l" t="t" r="r" b="b"/>
                <a:pathLst>
                  <a:path w="522733" h="36556">
                    <a:moveTo>
                      <a:pt x="0" y="0"/>
                    </a:moveTo>
                    <a:cubicBezTo>
                      <a:pt x="0" y="20143"/>
                      <a:pt x="117130" y="36557"/>
                      <a:pt x="261367" y="36557"/>
                    </a:cubicBezTo>
                    <a:cubicBezTo>
                      <a:pt x="405603" y="36557"/>
                      <a:pt x="522734" y="20143"/>
                      <a:pt x="522734" y="0"/>
                    </a:cubicBezTo>
                    <a:lnTo>
                      <a:pt x="0" y="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9" name="Freeform 80">
                <a:extLst>
                  <a:ext uri="{FF2B5EF4-FFF2-40B4-BE49-F238E27FC236}">
                    <a16:creationId xmlns:a16="http://schemas.microsoft.com/office/drawing/2014/main" id="{678A8AE0-E4D0-396C-74C3-8209B297CA39}"/>
                  </a:ext>
                </a:extLst>
              </p:cNvPr>
              <p:cNvSpPr/>
              <p:nvPr/>
            </p:nvSpPr>
            <p:spPr>
              <a:xfrm>
                <a:off x="5554243" y="5995040"/>
                <a:ext cx="109918" cy="101960"/>
              </a:xfrm>
              <a:custGeom>
                <a:avLst/>
                <a:gdLst>
                  <a:gd name="connsiteX0" fmla="*/ 54959 w 109918"/>
                  <a:gd name="connsiteY0" fmla="*/ 0 h 101960"/>
                  <a:gd name="connsiteX1" fmla="*/ 0 w 109918"/>
                  <a:gd name="connsiteY1" fmla="*/ 50980 h 101960"/>
                  <a:gd name="connsiteX2" fmla="*/ 54959 w 109918"/>
                  <a:gd name="connsiteY2" fmla="*/ 101960 h 101960"/>
                  <a:gd name="connsiteX3" fmla="*/ 109918 w 109918"/>
                  <a:gd name="connsiteY3" fmla="*/ 50980 h 101960"/>
                  <a:gd name="connsiteX4" fmla="*/ 54959 w 109918"/>
                  <a:gd name="connsiteY4" fmla="*/ 0 h 10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18" h="101960">
                    <a:moveTo>
                      <a:pt x="54959" y="0"/>
                    </a:moveTo>
                    <a:cubicBezTo>
                      <a:pt x="24620" y="0"/>
                      <a:pt x="0" y="22879"/>
                      <a:pt x="0" y="50980"/>
                    </a:cubicBezTo>
                    <a:cubicBezTo>
                      <a:pt x="0" y="79081"/>
                      <a:pt x="24620" y="101960"/>
                      <a:pt x="54959" y="101960"/>
                    </a:cubicBezTo>
                    <a:cubicBezTo>
                      <a:pt x="85298" y="101960"/>
                      <a:pt x="109918" y="79081"/>
                      <a:pt x="109918" y="50980"/>
                    </a:cubicBezTo>
                    <a:cubicBezTo>
                      <a:pt x="109918" y="22879"/>
                      <a:pt x="85298" y="0"/>
                      <a:pt x="5495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3" name="Freeform 94">
              <a:extLst>
                <a:ext uri="{FF2B5EF4-FFF2-40B4-BE49-F238E27FC236}">
                  <a16:creationId xmlns:a16="http://schemas.microsoft.com/office/drawing/2014/main" id="{38DE344D-F1EA-2257-F2D7-DD6214B2C4DD}"/>
                </a:ext>
              </a:extLst>
            </p:cNvPr>
            <p:cNvSpPr/>
            <p:nvPr/>
          </p:nvSpPr>
          <p:spPr>
            <a:xfrm>
              <a:off x="2341764" y="3084718"/>
              <a:ext cx="3272407" cy="3046102"/>
            </a:xfrm>
            <a:custGeom>
              <a:avLst/>
              <a:gdLst>
                <a:gd name="connsiteX0" fmla="*/ 3166224 w 3272407"/>
                <a:gd name="connsiteY0" fmla="*/ 12656 h 3046102"/>
                <a:gd name="connsiteX1" fmla="*/ 3165726 w 3272407"/>
                <a:gd name="connsiteY1" fmla="*/ 11413 h 3046102"/>
                <a:gd name="connsiteX2" fmla="*/ 3162991 w 3272407"/>
                <a:gd name="connsiteY2" fmla="*/ 5942 h 3046102"/>
                <a:gd name="connsiteX3" fmla="*/ 3161499 w 3272407"/>
                <a:gd name="connsiteY3" fmla="*/ 4201 h 3046102"/>
                <a:gd name="connsiteX4" fmla="*/ 3155530 w 3272407"/>
                <a:gd name="connsiteY4" fmla="*/ 720 h 3046102"/>
                <a:gd name="connsiteX5" fmla="*/ 3155033 w 3272407"/>
                <a:gd name="connsiteY5" fmla="*/ 471 h 3046102"/>
                <a:gd name="connsiteX6" fmla="*/ 3155033 w 3272407"/>
                <a:gd name="connsiteY6" fmla="*/ 471 h 3046102"/>
                <a:gd name="connsiteX7" fmla="*/ 3147324 w 3272407"/>
                <a:gd name="connsiteY7" fmla="*/ 471 h 3046102"/>
                <a:gd name="connsiteX8" fmla="*/ 3145832 w 3272407"/>
                <a:gd name="connsiteY8" fmla="*/ 968 h 3046102"/>
                <a:gd name="connsiteX9" fmla="*/ 3139864 w 3272407"/>
                <a:gd name="connsiteY9" fmla="*/ 4947 h 3046102"/>
                <a:gd name="connsiteX10" fmla="*/ 3139366 w 3272407"/>
                <a:gd name="connsiteY10" fmla="*/ 5196 h 3046102"/>
                <a:gd name="connsiteX11" fmla="*/ 3139118 w 3272407"/>
                <a:gd name="connsiteY11" fmla="*/ 5196 h 3046102"/>
                <a:gd name="connsiteX12" fmla="*/ 3138620 w 3272407"/>
                <a:gd name="connsiteY12" fmla="*/ 5942 h 3046102"/>
                <a:gd name="connsiteX13" fmla="*/ 2800659 w 3272407"/>
                <a:gd name="connsiteY13" fmla="*/ 410302 h 3046102"/>
                <a:gd name="connsiteX14" fmla="*/ 2802648 w 3272407"/>
                <a:gd name="connsiteY14" fmla="*/ 432186 h 3046102"/>
                <a:gd name="connsiteX15" fmla="*/ 2824532 w 3272407"/>
                <a:gd name="connsiteY15" fmla="*/ 430197 h 3046102"/>
                <a:gd name="connsiteX16" fmla="*/ 3118228 w 3272407"/>
                <a:gd name="connsiteY16" fmla="*/ 78806 h 3046102"/>
                <a:gd name="connsiteX17" fmla="*/ 1327953 w 3272407"/>
                <a:gd name="connsiteY17" fmla="*/ 2500242 h 3046102"/>
                <a:gd name="connsiteX18" fmla="*/ 13161 w 3272407"/>
                <a:gd name="connsiteY18" fmla="*/ 3015266 h 3046102"/>
                <a:gd name="connsiteX19" fmla="*/ 229 w 3272407"/>
                <a:gd name="connsiteY19" fmla="*/ 3032923 h 3046102"/>
                <a:gd name="connsiteX20" fmla="*/ 15399 w 3272407"/>
                <a:gd name="connsiteY20" fmla="*/ 3046103 h 3046102"/>
                <a:gd name="connsiteX21" fmla="*/ 17637 w 3272407"/>
                <a:gd name="connsiteY21" fmla="*/ 3046103 h 3046102"/>
                <a:gd name="connsiteX22" fmla="*/ 1342625 w 3272407"/>
                <a:gd name="connsiteY22" fmla="*/ 2527597 h 3046102"/>
                <a:gd name="connsiteX23" fmla="*/ 3148319 w 3272407"/>
                <a:gd name="connsiteY23" fmla="*/ 85272 h 3046102"/>
                <a:gd name="connsiteX24" fmla="*/ 3241575 w 3272407"/>
                <a:gd name="connsiteY24" fmla="*/ 580153 h 3046102"/>
                <a:gd name="connsiteX25" fmla="*/ 3256745 w 3272407"/>
                <a:gd name="connsiteY25" fmla="*/ 592836 h 3046102"/>
                <a:gd name="connsiteX26" fmla="*/ 3259729 w 3272407"/>
                <a:gd name="connsiteY26" fmla="*/ 592587 h 3046102"/>
                <a:gd name="connsiteX27" fmla="*/ 3272163 w 3272407"/>
                <a:gd name="connsiteY27" fmla="*/ 574433 h 3046102"/>
                <a:gd name="connsiteX28" fmla="*/ 3166224 w 3272407"/>
                <a:gd name="connsiteY28" fmla="*/ 12656 h 304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2407" h="3046102">
                  <a:moveTo>
                    <a:pt x="3166224" y="12656"/>
                  </a:moveTo>
                  <a:cubicBezTo>
                    <a:pt x="3166224" y="12656"/>
                    <a:pt x="3165726" y="11910"/>
                    <a:pt x="3165726" y="11413"/>
                  </a:cubicBezTo>
                  <a:cubicBezTo>
                    <a:pt x="3165229" y="9423"/>
                    <a:pt x="3164234" y="7683"/>
                    <a:pt x="3162991" y="5942"/>
                  </a:cubicBezTo>
                  <a:cubicBezTo>
                    <a:pt x="3162494" y="5196"/>
                    <a:pt x="3161996" y="4699"/>
                    <a:pt x="3161499" y="4201"/>
                  </a:cubicBezTo>
                  <a:cubicBezTo>
                    <a:pt x="3159758" y="2709"/>
                    <a:pt x="3157769" y="1466"/>
                    <a:pt x="3155530" y="720"/>
                  </a:cubicBezTo>
                  <a:cubicBezTo>
                    <a:pt x="3155530" y="720"/>
                    <a:pt x="3155282" y="471"/>
                    <a:pt x="3155033" y="471"/>
                  </a:cubicBezTo>
                  <a:lnTo>
                    <a:pt x="3155033" y="471"/>
                  </a:lnTo>
                  <a:cubicBezTo>
                    <a:pt x="3152298" y="-275"/>
                    <a:pt x="3149811" y="-26"/>
                    <a:pt x="3147324" y="471"/>
                  </a:cubicBezTo>
                  <a:cubicBezTo>
                    <a:pt x="3146827" y="471"/>
                    <a:pt x="3146329" y="720"/>
                    <a:pt x="3145832" y="968"/>
                  </a:cubicBezTo>
                  <a:cubicBezTo>
                    <a:pt x="3143594" y="1963"/>
                    <a:pt x="3141604" y="3206"/>
                    <a:pt x="3139864" y="4947"/>
                  </a:cubicBezTo>
                  <a:cubicBezTo>
                    <a:pt x="3139864" y="4947"/>
                    <a:pt x="3139615" y="4947"/>
                    <a:pt x="3139366" y="5196"/>
                  </a:cubicBezTo>
                  <a:lnTo>
                    <a:pt x="3139118" y="5196"/>
                  </a:lnTo>
                  <a:lnTo>
                    <a:pt x="3138620" y="5942"/>
                  </a:lnTo>
                  <a:lnTo>
                    <a:pt x="2800659" y="410302"/>
                  </a:lnTo>
                  <a:cubicBezTo>
                    <a:pt x="2795188" y="416768"/>
                    <a:pt x="2795934" y="426715"/>
                    <a:pt x="2802648" y="432186"/>
                  </a:cubicBezTo>
                  <a:cubicBezTo>
                    <a:pt x="2809114" y="437657"/>
                    <a:pt x="2819061" y="436911"/>
                    <a:pt x="2824532" y="430197"/>
                  </a:cubicBezTo>
                  <a:lnTo>
                    <a:pt x="3118228" y="78806"/>
                  </a:lnTo>
                  <a:cubicBezTo>
                    <a:pt x="2767335" y="1395588"/>
                    <a:pt x="1954138" y="2121993"/>
                    <a:pt x="1327953" y="2500242"/>
                  </a:cubicBezTo>
                  <a:cubicBezTo>
                    <a:pt x="637357" y="2917533"/>
                    <a:pt x="19378" y="3014271"/>
                    <a:pt x="13161" y="3015266"/>
                  </a:cubicBezTo>
                  <a:cubicBezTo>
                    <a:pt x="4705" y="3016509"/>
                    <a:pt x="-1263" y="3024467"/>
                    <a:pt x="229" y="3032923"/>
                  </a:cubicBezTo>
                  <a:cubicBezTo>
                    <a:pt x="1472" y="3040632"/>
                    <a:pt x="7938" y="3046103"/>
                    <a:pt x="15399" y="3046103"/>
                  </a:cubicBezTo>
                  <a:cubicBezTo>
                    <a:pt x="16145" y="3046103"/>
                    <a:pt x="16891" y="3046103"/>
                    <a:pt x="17637" y="3046103"/>
                  </a:cubicBezTo>
                  <a:cubicBezTo>
                    <a:pt x="23854" y="3045108"/>
                    <a:pt x="647056" y="2947873"/>
                    <a:pt x="1342625" y="2527597"/>
                  </a:cubicBezTo>
                  <a:cubicBezTo>
                    <a:pt x="1974282" y="2146116"/>
                    <a:pt x="2794690" y="1413742"/>
                    <a:pt x="3148319" y="85272"/>
                  </a:cubicBezTo>
                  <a:lnTo>
                    <a:pt x="3241575" y="580153"/>
                  </a:lnTo>
                  <a:cubicBezTo>
                    <a:pt x="3243067" y="587614"/>
                    <a:pt x="3249533" y="592836"/>
                    <a:pt x="3256745" y="592836"/>
                  </a:cubicBezTo>
                  <a:cubicBezTo>
                    <a:pt x="3257739" y="592836"/>
                    <a:pt x="3258734" y="592836"/>
                    <a:pt x="3259729" y="592587"/>
                  </a:cubicBezTo>
                  <a:cubicBezTo>
                    <a:pt x="3268185" y="591095"/>
                    <a:pt x="3273655" y="582889"/>
                    <a:pt x="3272163" y="574433"/>
                  </a:cubicBezTo>
                  <a:lnTo>
                    <a:pt x="3166224" y="126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74" name="Graphic 45">
              <a:extLst>
                <a:ext uri="{FF2B5EF4-FFF2-40B4-BE49-F238E27FC236}">
                  <a16:creationId xmlns:a16="http://schemas.microsoft.com/office/drawing/2014/main" id="{A14BF786-BFB7-3EC2-EFC6-6D8DFE9411E5}"/>
                </a:ext>
              </a:extLst>
            </p:cNvPr>
            <p:cNvGrpSpPr/>
            <p:nvPr/>
          </p:nvGrpSpPr>
          <p:grpSpPr>
            <a:xfrm>
              <a:off x="4180656" y="1926389"/>
              <a:ext cx="655184" cy="687401"/>
              <a:chOff x="4180656" y="1926389"/>
              <a:chExt cx="655184" cy="687401"/>
            </a:xfrm>
          </p:grpSpPr>
          <p:sp>
            <p:nvSpPr>
              <p:cNvPr id="188" name="Freeform 96">
                <a:extLst>
                  <a:ext uri="{FF2B5EF4-FFF2-40B4-BE49-F238E27FC236}">
                    <a16:creationId xmlns:a16="http://schemas.microsoft.com/office/drawing/2014/main" id="{D64BB366-A240-7BB7-9431-4C35440402F1}"/>
                  </a:ext>
                </a:extLst>
              </p:cNvPr>
              <p:cNvSpPr/>
              <p:nvPr/>
            </p:nvSpPr>
            <p:spPr>
              <a:xfrm>
                <a:off x="4419747" y="1926389"/>
                <a:ext cx="319558" cy="301338"/>
              </a:xfrm>
              <a:custGeom>
                <a:avLst/>
                <a:gdLst>
                  <a:gd name="connsiteX0" fmla="*/ 0 w 319558"/>
                  <a:gd name="connsiteY0" fmla="*/ 18087 h 301338"/>
                  <a:gd name="connsiteX1" fmla="*/ 102706 w 319558"/>
                  <a:gd name="connsiteY1" fmla="*/ 301338 h 301338"/>
                  <a:gd name="connsiteX2" fmla="*/ 319559 w 319558"/>
                  <a:gd name="connsiteY2" fmla="*/ 92195 h 301338"/>
                  <a:gd name="connsiteX3" fmla="*/ 0 w 319558"/>
                  <a:gd name="connsiteY3" fmla="*/ 18087 h 301338"/>
                </a:gdLst>
                <a:ahLst/>
                <a:cxnLst>
                  <a:cxn ang="0">
                    <a:pos x="connsiteX0" y="connsiteY0"/>
                  </a:cxn>
                  <a:cxn ang="0">
                    <a:pos x="connsiteX1" y="connsiteY1"/>
                  </a:cxn>
                  <a:cxn ang="0">
                    <a:pos x="connsiteX2" y="connsiteY2"/>
                  </a:cxn>
                  <a:cxn ang="0">
                    <a:pos x="connsiteX3" y="connsiteY3"/>
                  </a:cxn>
                </a:cxnLst>
                <a:rect l="l" t="t" r="r" b="b"/>
                <a:pathLst>
                  <a:path w="319558" h="301338">
                    <a:moveTo>
                      <a:pt x="0" y="18087"/>
                    </a:moveTo>
                    <a:lnTo>
                      <a:pt x="102706" y="301338"/>
                    </a:lnTo>
                    <a:lnTo>
                      <a:pt x="319559" y="92195"/>
                    </a:lnTo>
                    <a:cubicBezTo>
                      <a:pt x="238488" y="8140"/>
                      <a:pt x="113400" y="-23194"/>
                      <a:pt x="0" y="18087"/>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Freeform 97">
                <a:extLst>
                  <a:ext uri="{FF2B5EF4-FFF2-40B4-BE49-F238E27FC236}">
                    <a16:creationId xmlns:a16="http://schemas.microsoft.com/office/drawing/2014/main" id="{3D8C5D1A-1DFA-7059-F85A-941B7D40D894}"/>
                  </a:ext>
                </a:extLst>
              </p:cNvPr>
              <p:cNvSpPr/>
              <p:nvPr/>
            </p:nvSpPr>
            <p:spPr>
              <a:xfrm>
                <a:off x="4536629" y="2084485"/>
                <a:ext cx="299211" cy="455091"/>
              </a:xfrm>
              <a:custGeom>
                <a:avLst/>
                <a:gdLst>
                  <a:gd name="connsiteX0" fmla="*/ 0 w 299211"/>
                  <a:gd name="connsiteY0" fmla="*/ 208646 h 455091"/>
                  <a:gd name="connsiteX1" fmla="*/ 173830 w 299211"/>
                  <a:gd name="connsiteY1" fmla="*/ 455092 h 455091"/>
                  <a:gd name="connsiteX2" fmla="*/ 268827 w 299211"/>
                  <a:gd name="connsiteY2" fmla="*/ 78833 h 455091"/>
                  <a:gd name="connsiteX3" fmla="*/ 213371 w 299211"/>
                  <a:gd name="connsiteY3" fmla="*/ 0 h 455091"/>
                  <a:gd name="connsiteX4" fmla="*/ 0 w 299211"/>
                  <a:gd name="connsiteY4" fmla="*/ 208646 h 45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11" h="455091">
                    <a:moveTo>
                      <a:pt x="0" y="208646"/>
                    </a:moveTo>
                    <a:lnTo>
                      <a:pt x="173830" y="455092"/>
                    </a:lnTo>
                    <a:cubicBezTo>
                      <a:pt x="290712" y="371036"/>
                      <a:pt x="333982" y="212873"/>
                      <a:pt x="268827" y="78833"/>
                    </a:cubicBezTo>
                    <a:cubicBezTo>
                      <a:pt x="254155" y="48991"/>
                      <a:pt x="235255" y="22382"/>
                      <a:pt x="213371" y="0"/>
                    </a:cubicBezTo>
                    <a:lnTo>
                      <a:pt x="0" y="20864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90" name="Freeform 98">
                <a:extLst>
                  <a:ext uri="{FF2B5EF4-FFF2-40B4-BE49-F238E27FC236}">
                    <a16:creationId xmlns:a16="http://schemas.microsoft.com/office/drawing/2014/main" id="{7CBB693B-E8A2-7727-66FD-8B3D14A38CE1}"/>
                  </a:ext>
                </a:extLst>
              </p:cNvPr>
              <p:cNvSpPr/>
              <p:nvPr/>
            </p:nvSpPr>
            <p:spPr>
              <a:xfrm>
                <a:off x="4180656" y="2029526"/>
                <a:ext cx="477330" cy="584264"/>
              </a:xfrm>
              <a:custGeom>
                <a:avLst/>
                <a:gdLst>
                  <a:gd name="connsiteX0" fmla="*/ 196815 w 477330"/>
                  <a:gd name="connsiteY0" fmla="*/ 497 h 584264"/>
                  <a:gd name="connsiteX1" fmla="*/ 169708 w 477330"/>
                  <a:gd name="connsiteY1" fmla="*/ 11937 h 584264"/>
                  <a:gd name="connsiteX2" fmla="*/ 30446 w 477330"/>
                  <a:gd name="connsiteY2" fmla="*/ 414556 h 584264"/>
                  <a:gd name="connsiteX3" fmla="*/ 433065 w 477330"/>
                  <a:gd name="connsiteY3" fmla="*/ 553819 h 584264"/>
                  <a:gd name="connsiteX4" fmla="*/ 477330 w 477330"/>
                  <a:gd name="connsiteY4" fmla="*/ 527210 h 584264"/>
                  <a:gd name="connsiteX5" fmla="*/ 303501 w 477330"/>
                  <a:gd name="connsiteY5" fmla="*/ 280515 h 584264"/>
                  <a:gd name="connsiteX6" fmla="*/ 196815 w 477330"/>
                  <a:gd name="connsiteY6" fmla="*/ 0 h 58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30" h="584264">
                    <a:moveTo>
                      <a:pt x="196815" y="497"/>
                    </a:moveTo>
                    <a:cubicBezTo>
                      <a:pt x="187614" y="3979"/>
                      <a:pt x="178661" y="7709"/>
                      <a:pt x="169708" y="11937"/>
                    </a:cubicBezTo>
                    <a:cubicBezTo>
                      <a:pt x="20001" y="84553"/>
                      <a:pt x="-42419" y="264848"/>
                      <a:pt x="30446" y="414556"/>
                    </a:cubicBezTo>
                    <a:cubicBezTo>
                      <a:pt x="103061" y="564264"/>
                      <a:pt x="283357" y="626683"/>
                      <a:pt x="433065" y="553819"/>
                    </a:cubicBezTo>
                    <a:cubicBezTo>
                      <a:pt x="448980" y="546110"/>
                      <a:pt x="463653" y="537157"/>
                      <a:pt x="477330" y="527210"/>
                    </a:cubicBezTo>
                    <a:lnTo>
                      <a:pt x="303501" y="280515"/>
                    </a:lnTo>
                    <a:lnTo>
                      <a:pt x="196815" y="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5" name="Freeform 99">
              <a:extLst>
                <a:ext uri="{FF2B5EF4-FFF2-40B4-BE49-F238E27FC236}">
                  <a16:creationId xmlns:a16="http://schemas.microsoft.com/office/drawing/2014/main" id="{16F32C47-3D35-05EA-CA9F-F56A07C5F238}"/>
                </a:ext>
              </a:extLst>
            </p:cNvPr>
            <p:cNvSpPr/>
            <p:nvPr/>
          </p:nvSpPr>
          <p:spPr>
            <a:xfrm>
              <a:off x="2227101" y="2299348"/>
              <a:ext cx="234260" cy="234260"/>
            </a:xfrm>
            <a:custGeom>
              <a:avLst/>
              <a:gdLst>
                <a:gd name="connsiteX0" fmla="*/ 234260 w 234260"/>
                <a:gd name="connsiteY0" fmla="*/ 117130 h 234260"/>
                <a:gd name="connsiteX1" fmla="*/ 117130 w 234260"/>
                <a:gd name="connsiteY1" fmla="*/ 234260 h 234260"/>
                <a:gd name="connsiteX2" fmla="*/ 0 w 234260"/>
                <a:gd name="connsiteY2" fmla="*/ 117130 h 234260"/>
                <a:gd name="connsiteX3" fmla="*/ 117130 w 234260"/>
                <a:gd name="connsiteY3" fmla="*/ 0 h 234260"/>
                <a:gd name="connsiteX4" fmla="*/ 234260 w 234260"/>
                <a:gd name="connsiteY4" fmla="*/ 117130 h 234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60" h="234260">
                  <a:moveTo>
                    <a:pt x="234260" y="117130"/>
                  </a:moveTo>
                  <a:cubicBezTo>
                    <a:pt x="234260" y="181788"/>
                    <a:pt x="181788" y="234260"/>
                    <a:pt x="117130" y="234260"/>
                  </a:cubicBezTo>
                  <a:cubicBezTo>
                    <a:pt x="52472" y="234260"/>
                    <a:pt x="0" y="181788"/>
                    <a:pt x="0" y="117130"/>
                  </a:cubicBezTo>
                  <a:cubicBezTo>
                    <a:pt x="0" y="52472"/>
                    <a:pt x="52472" y="0"/>
                    <a:pt x="117130" y="0"/>
                  </a:cubicBezTo>
                  <a:cubicBezTo>
                    <a:pt x="181788" y="0"/>
                    <a:pt x="234260" y="52472"/>
                    <a:pt x="234260" y="11713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76" name="Graphic 45">
              <a:extLst>
                <a:ext uri="{FF2B5EF4-FFF2-40B4-BE49-F238E27FC236}">
                  <a16:creationId xmlns:a16="http://schemas.microsoft.com/office/drawing/2014/main" id="{3D64C963-A303-13B0-8821-55125FD13C88}"/>
                </a:ext>
              </a:extLst>
            </p:cNvPr>
            <p:cNvGrpSpPr/>
            <p:nvPr/>
          </p:nvGrpSpPr>
          <p:grpSpPr>
            <a:xfrm>
              <a:off x="1935321" y="3082184"/>
              <a:ext cx="608793" cy="679810"/>
              <a:chOff x="1935321" y="3082184"/>
              <a:chExt cx="608793" cy="679810"/>
            </a:xfrm>
          </p:grpSpPr>
          <p:sp>
            <p:nvSpPr>
              <p:cNvPr id="178" name="Freeform 101">
                <a:extLst>
                  <a:ext uri="{FF2B5EF4-FFF2-40B4-BE49-F238E27FC236}">
                    <a16:creationId xmlns:a16="http://schemas.microsoft.com/office/drawing/2014/main" id="{F7080053-6344-063C-B8C2-B218E39C8DE5}"/>
                  </a:ext>
                </a:extLst>
              </p:cNvPr>
              <p:cNvSpPr/>
              <p:nvPr/>
            </p:nvSpPr>
            <p:spPr>
              <a:xfrm rot="-4111201">
                <a:off x="1959825" y="3205113"/>
                <a:ext cx="559787" cy="433953"/>
              </a:xfrm>
              <a:custGeom>
                <a:avLst/>
                <a:gdLst>
                  <a:gd name="connsiteX0" fmla="*/ 0 w 559787"/>
                  <a:gd name="connsiteY0" fmla="*/ 0 h 433953"/>
                  <a:gd name="connsiteX1" fmla="*/ 559787 w 559787"/>
                  <a:gd name="connsiteY1" fmla="*/ 0 h 433953"/>
                  <a:gd name="connsiteX2" fmla="*/ 559787 w 559787"/>
                  <a:gd name="connsiteY2" fmla="*/ 433953 h 433953"/>
                  <a:gd name="connsiteX3" fmla="*/ 0 w 559787"/>
                  <a:gd name="connsiteY3" fmla="*/ 433953 h 433953"/>
                </a:gdLst>
                <a:ahLst/>
                <a:cxnLst>
                  <a:cxn ang="0">
                    <a:pos x="connsiteX0" y="connsiteY0"/>
                  </a:cxn>
                  <a:cxn ang="0">
                    <a:pos x="connsiteX1" y="connsiteY1"/>
                  </a:cxn>
                  <a:cxn ang="0">
                    <a:pos x="connsiteX2" y="connsiteY2"/>
                  </a:cxn>
                  <a:cxn ang="0">
                    <a:pos x="connsiteX3" y="connsiteY3"/>
                  </a:cxn>
                </a:cxnLst>
                <a:rect l="l" t="t" r="r" b="b"/>
                <a:pathLst>
                  <a:path w="559787" h="433953">
                    <a:moveTo>
                      <a:pt x="0" y="0"/>
                    </a:moveTo>
                    <a:lnTo>
                      <a:pt x="559787" y="0"/>
                    </a:lnTo>
                    <a:lnTo>
                      <a:pt x="559787" y="433953"/>
                    </a:lnTo>
                    <a:lnTo>
                      <a:pt x="0" y="433953"/>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79" name="Freeform 102">
                <a:extLst>
                  <a:ext uri="{FF2B5EF4-FFF2-40B4-BE49-F238E27FC236}">
                    <a16:creationId xmlns:a16="http://schemas.microsoft.com/office/drawing/2014/main" id="{662808A1-2D7B-EBF4-D989-FBB9884CFFBE}"/>
                  </a:ext>
                </a:extLst>
              </p:cNvPr>
              <p:cNvSpPr/>
              <p:nvPr/>
            </p:nvSpPr>
            <p:spPr>
              <a:xfrm rot="-4111201">
                <a:off x="2244661" y="3065885"/>
                <a:ext cx="123595" cy="366559"/>
              </a:xfrm>
              <a:custGeom>
                <a:avLst/>
                <a:gdLst>
                  <a:gd name="connsiteX0" fmla="*/ 0 w 123595"/>
                  <a:gd name="connsiteY0" fmla="*/ 0 h 366559"/>
                  <a:gd name="connsiteX1" fmla="*/ 123596 w 123595"/>
                  <a:gd name="connsiteY1" fmla="*/ 0 h 366559"/>
                  <a:gd name="connsiteX2" fmla="*/ 123596 w 123595"/>
                  <a:gd name="connsiteY2" fmla="*/ 366560 h 366559"/>
                  <a:gd name="connsiteX3" fmla="*/ 0 w 123595"/>
                  <a:gd name="connsiteY3" fmla="*/ 366560 h 366559"/>
                </a:gdLst>
                <a:ahLst/>
                <a:cxnLst>
                  <a:cxn ang="0">
                    <a:pos x="connsiteX0" y="connsiteY0"/>
                  </a:cxn>
                  <a:cxn ang="0">
                    <a:pos x="connsiteX1" y="connsiteY1"/>
                  </a:cxn>
                  <a:cxn ang="0">
                    <a:pos x="connsiteX2" y="connsiteY2"/>
                  </a:cxn>
                  <a:cxn ang="0">
                    <a:pos x="connsiteX3" y="connsiteY3"/>
                  </a:cxn>
                </a:cxnLst>
                <a:rect l="l" t="t" r="r" b="b"/>
                <a:pathLst>
                  <a:path w="123595" h="366559">
                    <a:moveTo>
                      <a:pt x="0" y="0"/>
                    </a:moveTo>
                    <a:lnTo>
                      <a:pt x="123596" y="0"/>
                    </a:lnTo>
                    <a:lnTo>
                      <a:pt x="123596" y="366560"/>
                    </a:lnTo>
                    <a:lnTo>
                      <a:pt x="0" y="36656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0" name="Freeform 103">
                <a:extLst>
                  <a:ext uri="{FF2B5EF4-FFF2-40B4-BE49-F238E27FC236}">
                    <a16:creationId xmlns:a16="http://schemas.microsoft.com/office/drawing/2014/main" id="{F12E8C65-D966-92E6-CEC7-4509EA9FD506}"/>
                  </a:ext>
                </a:extLst>
              </p:cNvPr>
              <p:cNvSpPr/>
              <p:nvPr/>
            </p:nvSpPr>
            <p:spPr>
              <a:xfrm rot="-4111201">
                <a:off x="2073325" y="3295062"/>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1" name="Freeform 104">
                <a:extLst>
                  <a:ext uri="{FF2B5EF4-FFF2-40B4-BE49-F238E27FC236}">
                    <a16:creationId xmlns:a16="http://schemas.microsoft.com/office/drawing/2014/main" id="{3723B46D-02E1-3C42-36DE-7EBFDB1855FA}"/>
                  </a:ext>
                </a:extLst>
              </p:cNvPr>
              <p:cNvSpPr/>
              <p:nvPr/>
            </p:nvSpPr>
            <p:spPr>
              <a:xfrm>
                <a:off x="2090822" y="3312486"/>
                <a:ext cx="101960" cy="101711"/>
              </a:xfrm>
              <a:custGeom>
                <a:avLst/>
                <a:gdLst>
                  <a:gd name="connsiteX0" fmla="*/ 101961 w 101960"/>
                  <a:gd name="connsiteY0" fmla="*/ 61674 h 101711"/>
                  <a:gd name="connsiteX1" fmla="*/ 62171 w 101960"/>
                  <a:gd name="connsiteY1" fmla="*/ 46006 h 101711"/>
                  <a:gd name="connsiteX2" fmla="*/ 77838 w 101960"/>
                  <a:gd name="connsiteY2" fmla="*/ 6217 h 101711"/>
                  <a:gd name="connsiteX3" fmla="*/ 61922 w 101960"/>
                  <a:gd name="connsiteY3" fmla="*/ 0 h 101711"/>
                  <a:gd name="connsiteX4" fmla="*/ 46255 w 101960"/>
                  <a:gd name="connsiteY4" fmla="*/ 39789 h 101711"/>
                  <a:gd name="connsiteX5" fmla="*/ 6217 w 101960"/>
                  <a:gd name="connsiteY5" fmla="*/ 24122 h 101711"/>
                  <a:gd name="connsiteX6" fmla="*/ 0 w 101960"/>
                  <a:gd name="connsiteY6" fmla="*/ 40038 h 101711"/>
                  <a:gd name="connsiteX7" fmla="*/ 39790 w 101960"/>
                  <a:gd name="connsiteY7" fmla="*/ 55705 h 101711"/>
                  <a:gd name="connsiteX8" fmla="*/ 24122 w 101960"/>
                  <a:gd name="connsiteY8" fmla="*/ 95495 h 101711"/>
                  <a:gd name="connsiteX9" fmla="*/ 40038 w 101960"/>
                  <a:gd name="connsiteY9" fmla="*/ 101712 h 101711"/>
                  <a:gd name="connsiteX10" fmla="*/ 55705 w 101960"/>
                  <a:gd name="connsiteY10" fmla="*/ 61922 h 101711"/>
                  <a:gd name="connsiteX11" fmla="*/ 95495 w 101960"/>
                  <a:gd name="connsiteY11" fmla="*/ 77589 h 101711"/>
                  <a:gd name="connsiteX12" fmla="*/ 101961 w 101960"/>
                  <a:gd name="connsiteY12" fmla="*/ 61674 h 10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60" h="101711">
                    <a:moveTo>
                      <a:pt x="101961" y="61674"/>
                    </a:moveTo>
                    <a:lnTo>
                      <a:pt x="62171" y="46006"/>
                    </a:lnTo>
                    <a:lnTo>
                      <a:pt x="77838" y="6217"/>
                    </a:lnTo>
                    <a:lnTo>
                      <a:pt x="61922" y="0"/>
                    </a:lnTo>
                    <a:lnTo>
                      <a:pt x="46255" y="39789"/>
                    </a:lnTo>
                    <a:lnTo>
                      <a:pt x="6217" y="24122"/>
                    </a:lnTo>
                    <a:lnTo>
                      <a:pt x="0" y="40038"/>
                    </a:lnTo>
                    <a:lnTo>
                      <a:pt x="39790" y="55705"/>
                    </a:lnTo>
                    <a:lnTo>
                      <a:pt x="24122" y="95495"/>
                    </a:lnTo>
                    <a:lnTo>
                      <a:pt x="40038" y="101712"/>
                    </a:lnTo>
                    <a:lnTo>
                      <a:pt x="55705" y="61922"/>
                    </a:lnTo>
                    <a:lnTo>
                      <a:pt x="95495" y="77589"/>
                    </a:lnTo>
                    <a:lnTo>
                      <a:pt x="101961" y="6167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2" name="Freeform 105">
                <a:extLst>
                  <a:ext uri="{FF2B5EF4-FFF2-40B4-BE49-F238E27FC236}">
                    <a16:creationId xmlns:a16="http://schemas.microsoft.com/office/drawing/2014/main" id="{370EFF38-A770-79E1-95EF-8730DF942721}"/>
                  </a:ext>
                </a:extLst>
              </p:cNvPr>
              <p:cNvSpPr/>
              <p:nvPr/>
            </p:nvSpPr>
            <p:spPr>
              <a:xfrm rot="-4110600">
                <a:off x="2015981" y="3449680"/>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3" name="Freeform 106">
                <a:extLst>
                  <a:ext uri="{FF2B5EF4-FFF2-40B4-BE49-F238E27FC236}">
                    <a16:creationId xmlns:a16="http://schemas.microsoft.com/office/drawing/2014/main" id="{96DCA163-6190-4DBF-E55C-AD60B18B6D88}"/>
                  </a:ext>
                </a:extLst>
              </p:cNvPr>
              <p:cNvSpPr/>
              <p:nvPr/>
            </p:nvSpPr>
            <p:spPr>
              <a:xfrm rot="-4111201">
                <a:off x="2149879" y="3432089"/>
                <a:ext cx="300161" cy="165623"/>
              </a:xfrm>
              <a:custGeom>
                <a:avLst/>
                <a:gdLst>
                  <a:gd name="connsiteX0" fmla="*/ 0 w 300161"/>
                  <a:gd name="connsiteY0" fmla="*/ 0 h 165623"/>
                  <a:gd name="connsiteX1" fmla="*/ 300161 w 300161"/>
                  <a:gd name="connsiteY1" fmla="*/ 0 h 165623"/>
                  <a:gd name="connsiteX2" fmla="*/ 300161 w 300161"/>
                  <a:gd name="connsiteY2" fmla="*/ 165624 h 165623"/>
                  <a:gd name="connsiteX3" fmla="*/ 0 w 300161"/>
                  <a:gd name="connsiteY3" fmla="*/ 165624 h 165623"/>
                </a:gdLst>
                <a:ahLst/>
                <a:cxnLst>
                  <a:cxn ang="0">
                    <a:pos x="connsiteX0" y="connsiteY0"/>
                  </a:cxn>
                  <a:cxn ang="0">
                    <a:pos x="connsiteX1" y="connsiteY1"/>
                  </a:cxn>
                  <a:cxn ang="0">
                    <a:pos x="connsiteX2" y="connsiteY2"/>
                  </a:cxn>
                  <a:cxn ang="0">
                    <a:pos x="connsiteX3" y="connsiteY3"/>
                  </a:cxn>
                </a:cxnLst>
                <a:rect l="l" t="t" r="r" b="b"/>
                <a:pathLst>
                  <a:path w="300161" h="165623">
                    <a:moveTo>
                      <a:pt x="0" y="0"/>
                    </a:moveTo>
                    <a:lnTo>
                      <a:pt x="300161" y="0"/>
                    </a:lnTo>
                    <a:lnTo>
                      <a:pt x="300161" y="165624"/>
                    </a:lnTo>
                    <a:lnTo>
                      <a:pt x="0" y="16562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4" name="Freeform 107">
                <a:extLst>
                  <a:ext uri="{FF2B5EF4-FFF2-40B4-BE49-F238E27FC236}">
                    <a16:creationId xmlns:a16="http://schemas.microsoft.com/office/drawing/2014/main" id="{A5D270B8-32FB-6141-DDF4-B19F35A67A54}"/>
                  </a:ext>
                </a:extLst>
              </p:cNvPr>
              <p:cNvSpPr/>
              <p:nvPr/>
            </p:nvSpPr>
            <p:spPr>
              <a:xfrm rot="-4110001">
                <a:off x="2075606" y="3466328"/>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85" name="Graphic 45">
                <a:extLst>
                  <a:ext uri="{FF2B5EF4-FFF2-40B4-BE49-F238E27FC236}">
                    <a16:creationId xmlns:a16="http://schemas.microsoft.com/office/drawing/2014/main" id="{7490AFFE-62A7-7B46-13E4-8D5CCE22BEEA}"/>
                  </a:ext>
                </a:extLst>
              </p:cNvPr>
              <p:cNvGrpSpPr/>
              <p:nvPr/>
            </p:nvGrpSpPr>
            <p:grpSpPr>
              <a:xfrm>
                <a:off x="2243679" y="3453437"/>
                <a:ext cx="119246" cy="98137"/>
                <a:chOff x="2243679" y="3453437"/>
                <a:chExt cx="119246" cy="98137"/>
              </a:xfrm>
              <a:solidFill>
                <a:srgbClr val="FFFFFF"/>
              </a:solidFill>
            </p:grpSpPr>
            <p:sp>
              <p:nvSpPr>
                <p:cNvPr id="186" name="Freeform 109">
                  <a:extLst>
                    <a:ext uri="{FF2B5EF4-FFF2-40B4-BE49-F238E27FC236}">
                      <a16:creationId xmlns:a16="http://schemas.microsoft.com/office/drawing/2014/main" id="{564422B5-BA32-957B-D515-199087A949FF}"/>
                    </a:ext>
                  </a:extLst>
                </p:cNvPr>
                <p:cNvSpPr/>
                <p:nvPr/>
              </p:nvSpPr>
              <p:spPr>
                <a:xfrm rot="-4113599">
                  <a:off x="2303411" y="3428840"/>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7" name="Freeform 110">
                  <a:extLst>
                    <a:ext uri="{FF2B5EF4-FFF2-40B4-BE49-F238E27FC236}">
                      <a16:creationId xmlns:a16="http://schemas.microsoft.com/office/drawing/2014/main" id="{0FB9A0A6-8FB8-1478-FAB0-F678CB4B62D3}"/>
                    </a:ext>
                  </a:extLst>
                </p:cNvPr>
                <p:cNvSpPr/>
                <p:nvPr/>
              </p:nvSpPr>
              <p:spPr>
                <a:xfrm rot="-4110600">
                  <a:off x="2286026" y="3473426"/>
                  <a:ext cx="17159" cy="102706"/>
                </a:xfrm>
                <a:custGeom>
                  <a:avLst/>
                  <a:gdLst>
                    <a:gd name="connsiteX0" fmla="*/ 0 w 17159"/>
                    <a:gd name="connsiteY0" fmla="*/ 0 h 102706"/>
                    <a:gd name="connsiteX1" fmla="*/ 17159 w 17159"/>
                    <a:gd name="connsiteY1" fmla="*/ 0 h 102706"/>
                    <a:gd name="connsiteX2" fmla="*/ 17159 w 17159"/>
                    <a:gd name="connsiteY2" fmla="*/ 102707 h 102706"/>
                    <a:gd name="connsiteX3" fmla="*/ 0 w 17159"/>
                    <a:gd name="connsiteY3" fmla="*/ 102707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7"/>
                      </a:lnTo>
                      <a:lnTo>
                        <a:pt x="0" y="10270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sp>
          <p:nvSpPr>
            <p:cNvPr id="177" name="Freeform 111">
              <a:extLst>
                <a:ext uri="{FF2B5EF4-FFF2-40B4-BE49-F238E27FC236}">
                  <a16:creationId xmlns:a16="http://schemas.microsoft.com/office/drawing/2014/main" id="{94B948A4-5AA2-71A4-7863-B793F91A1B03}"/>
                </a:ext>
              </a:extLst>
            </p:cNvPr>
            <p:cNvSpPr/>
            <p:nvPr/>
          </p:nvSpPr>
          <p:spPr>
            <a:xfrm>
              <a:off x="6021769" y="3091406"/>
              <a:ext cx="330749" cy="330749"/>
            </a:xfrm>
            <a:custGeom>
              <a:avLst/>
              <a:gdLst>
                <a:gd name="connsiteX0" fmla="*/ 330749 w 330749"/>
                <a:gd name="connsiteY0" fmla="*/ 165375 h 330749"/>
                <a:gd name="connsiteX1" fmla="*/ 165375 w 330749"/>
                <a:gd name="connsiteY1" fmla="*/ 330750 h 330749"/>
                <a:gd name="connsiteX2" fmla="*/ 0 w 330749"/>
                <a:gd name="connsiteY2" fmla="*/ 165375 h 330749"/>
                <a:gd name="connsiteX3" fmla="*/ 165375 w 330749"/>
                <a:gd name="connsiteY3" fmla="*/ 0 h 330749"/>
                <a:gd name="connsiteX4" fmla="*/ 330749 w 330749"/>
                <a:gd name="connsiteY4" fmla="*/ 165375 h 33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49" h="330749">
                  <a:moveTo>
                    <a:pt x="330749" y="165375"/>
                  </a:moveTo>
                  <a:cubicBezTo>
                    <a:pt x="330749" y="256709"/>
                    <a:pt x="256709" y="330750"/>
                    <a:pt x="165375" y="330750"/>
                  </a:cubicBezTo>
                  <a:cubicBezTo>
                    <a:pt x="74041" y="330750"/>
                    <a:pt x="0" y="256709"/>
                    <a:pt x="0" y="165375"/>
                  </a:cubicBezTo>
                  <a:cubicBezTo>
                    <a:pt x="0" y="74041"/>
                    <a:pt x="74041" y="0"/>
                    <a:pt x="165375" y="0"/>
                  </a:cubicBezTo>
                  <a:cubicBezTo>
                    <a:pt x="256709" y="0"/>
                    <a:pt x="330749" y="74041"/>
                    <a:pt x="330749" y="165375"/>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6" name="Text Placeholder 8">
            <a:extLst>
              <a:ext uri="{FF2B5EF4-FFF2-40B4-BE49-F238E27FC236}">
                <a16:creationId xmlns:a16="http://schemas.microsoft.com/office/drawing/2014/main" id="{F2B66A9A-1B78-E8F9-2570-2BD14AA82B1F}"/>
              </a:ext>
            </a:extLst>
          </p:cNvPr>
          <p:cNvSpPr txBox="1">
            <a:spLocks/>
          </p:cNvSpPr>
          <p:nvPr/>
        </p:nvSpPr>
        <p:spPr>
          <a:xfrm>
            <a:off x="6141460" y="3181430"/>
            <a:ext cx="2736665" cy="1060629"/>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50">
                <a:ea typeface="+mn-lt"/>
                <a:cs typeface="+mn-lt"/>
              </a:rPr>
              <a:t>Trade &amp; Transport </a:t>
            </a:r>
            <a:endParaRPr lang="en-US" sz="1050"/>
          </a:p>
          <a:p>
            <a:pPr marL="171450" indent="-171450" algn="l">
              <a:buFont typeface="Arial" pitchFamily="34" charset="0"/>
              <a:buChar char="•"/>
            </a:pPr>
            <a:r>
              <a:rPr lang="en-US" sz="1050">
                <a:ea typeface="+mn-lt"/>
                <a:cs typeface="+mn-lt"/>
              </a:rPr>
              <a:t>Finance &amp; Real Estate</a:t>
            </a:r>
            <a:endParaRPr lang="en-US" sz="1050"/>
          </a:p>
          <a:p>
            <a:pPr marL="171450" indent="-171450" algn="l">
              <a:buFont typeface="Arial" pitchFamily="34" charset="0"/>
              <a:buChar char="•"/>
            </a:pPr>
            <a:r>
              <a:rPr lang="en-US" sz="1050">
                <a:ea typeface="+mn-lt"/>
                <a:cs typeface="+mn-lt"/>
              </a:rPr>
              <a:t>Public &amp; Social Services </a:t>
            </a:r>
            <a:endParaRPr lang="en-US" sz="1050"/>
          </a:p>
          <a:p>
            <a:pPr marL="171450" indent="-171450" algn="l">
              <a:buFont typeface="Arial" pitchFamily="34" charset="0"/>
              <a:buChar char="•"/>
            </a:pPr>
            <a:endParaRPr lang="en-US" sz="1050"/>
          </a:p>
        </p:txBody>
      </p:sp>
      <p:sp>
        <p:nvSpPr>
          <p:cNvPr id="18" name="Text Placeholder 10">
            <a:extLst>
              <a:ext uri="{FF2B5EF4-FFF2-40B4-BE49-F238E27FC236}">
                <a16:creationId xmlns:a16="http://schemas.microsoft.com/office/drawing/2014/main" id="{91040BD4-B273-76F8-CAE3-4E2CA5935551}"/>
              </a:ext>
            </a:extLst>
          </p:cNvPr>
          <p:cNvSpPr txBox="1">
            <a:spLocks/>
          </p:cNvSpPr>
          <p:nvPr/>
        </p:nvSpPr>
        <p:spPr>
          <a:xfrm>
            <a:off x="9750186" y="3068475"/>
            <a:ext cx="2147793" cy="1060629"/>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00" err="1">
                <a:ea typeface="+mn-lt"/>
                <a:cs typeface="+mn-lt"/>
              </a:rPr>
              <a:t>Integrierte</a:t>
            </a:r>
            <a:r>
              <a:rPr lang="en-US" sz="1000">
                <a:ea typeface="+mn-lt"/>
                <a:cs typeface="+mn-lt"/>
              </a:rPr>
              <a:t> </a:t>
            </a:r>
            <a:r>
              <a:rPr lang="en-US" sz="1000" err="1">
                <a:ea typeface="+mn-lt"/>
                <a:cs typeface="+mn-lt"/>
              </a:rPr>
              <a:t>Gesamtschulen</a:t>
            </a:r>
            <a:endParaRPr lang="en-US" sz="1000"/>
          </a:p>
          <a:p>
            <a:pPr marL="171450" indent="-171450" algn="l">
              <a:buChar char="•"/>
            </a:pPr>
            <a:r>
              <a:rPr lang="en-US" sz="1000" err="1">
                <a:ea typeface="+mn-lt"/>
                <a:cs typeface="+mn-lt"/>
              </a:rPr>
              <a:t>Sonderschulen</a:t>
            </a:r>
            <a:r>
              <a:rPr lang="en-US" sz="1000">
                <a:ea typeface="+mn-lt"/>
                <a:cs typeface="+mn-lt"/>
              </a:rPr>
              <a:t> / </a:t>
            </a:r>
            <a:r>
              <a:rPr lang="en-US" sz="1000" err="1">
                <a:ea typeface="+mn-lt"/>
                <a:cs typeface="+mn-lt"/>
              </a:rPr>
              <a:t>Förderschulen</a:t>
            </a:r>
            <a:endParaRPr lang="en-US" sz="1000" err="1"/>
          </a:p>
          <a:p>
            <a:pPr marL="171450" indent="-171450" algn="l">
              <a:buChar char="•"/>
            </a:pPr>
            <a:r>
              <a:rPr lang="en-US" sz="1000" err="1">
                <a:ea typeface="+mn-lt"/>
                <a:cs typeface="+mn-lt"/>
              </a:rPr>
              <a:t>Schularten</a:t>
            </a:r>
            <a:r>
              <a:rPr lang="en-US" sz="1000">
                <a:ea typeface="+mn-lt"/>
                <a:cs typeface="+mn-lt"/>
              </a:rPr>
              <a:t> </a:t>
            </a:r>
            <a:r>
              <a:rPr lang="en-US" sz="1000" err="1">
                <a:ea typeface="+mn-lt"/>
                <a:cs typeface="+mn-lt"/>
              </a:rPr>
              <a:t>mit</a:t>
            </a:r>
            <a:r>
              <a:rPr lang="en-US" sz="1000">
                <a:ea typeface="+mn-lt"/>
                <a:cs typeface="+mn-lt"/>
              </a:rPr>
              <a:t> </a:t>
            </a:r>
            <a:r>
              <a:rPr lang="en-US" sz="1000" err="1">
                <a:ea typeface="+mn-lt"/>
                <a:cs typeface="+mn-lt"/>
              </a:rPr>
              <a:t>mehreren</a:t>
            </a:r>
            <a:r>
              <a:rPr lang="en-US" sz="1000">
                <a:ea typeface="+mn-lt"/>
                <a:cs typeface="+mn-lt"/>
              </a:rPr>
              <a:t> </a:t>
            </a:r>
            <a:r>
              <a:rPr lang="en-US" sz="1000" err="1">
                <a:ea typeface="+mn-lt"/>
                <a:cs typeface="+mn-lt"/>
              </a:rPr>
              <a:t>Bildungsgängen</a:t>
            </a:r>
            <a:endParaRPr lang="en-US" sz="1000"/>
          </a:p>
          <a:p>
            <a:pPr algn="l"/>
            <a:endParaRPr lang="en-US" sz="1000"/>
          </a:p>
        </p:txBody>
      </p:sp>
      <p:sp>
        <p:nvSpPr>
          <p:cNvPr id="22" name="Text Placeholder 12">
            <a:extLst>
              <a:ext uri="{FF2B5EF4-FFF2-40B4-BE49-F238E27FC236}">
                <a16:creationId xmlns:a16="http://schemas.microsoft.com/office/drawing/2014/main" id="{783D23EE-A008-BD55-EBCD-4D68A66DB9AA}"/>
              </a:ext>
            </a:extLst>
          </p:cNvPr>
          <p:cNvSpPr txBox="1">
            <a:spLocks/>
          </p:cNvSpPr>
          <p:nvPr/>
        </p:nvSpPr>
        <p:spPr>
          <a:xfrm>
            <a:off x="6317089" y="5330018"/>
            <a:ext cx="1421789" cy="955742"/>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00">
                <a:solidFill>
                  <a:srgbClr val="43546A"/>
                </a:solidFill>
                <a:ea typeface="+mn-lt"/>
                <a:cs typeface="+mn-lt"/>
              </a:rPr>
              <a:t>15-20 years</a:t>
            </a:r>
            <a:endParaRPr lang="en-US"/>
          </a:p>
          <a:p>
            <a:pPr marL="171450" indent="-171450" algn="l">
              <a:buChar char="•"/>
            </a:pPr>
            <a:r>
              <a:rPr lang="en-US" sz="1000">
                <a:solidFill>
                  <a:srgbClr val="43546A"/>
                </a:solidFill>
                <a:ea typeface="+mn-lt"/>
                <a:cs typeface="+mn-lt"/>
              </a:rPr>
              <a:t>15-25 years</a:t>
            </a:r>
          </a:p>
          <a:p>
            <a:pPr marL="171450" indent="-171450" algn="l">
              <a:buChar char="•"/>
            </a:pPr>
            <a:r>
              <a:rPr lang="en-US" sz="1000">
                <a:solidFill>
                  <a:srgbClr val="43546A"/>
                </a:solidFill>
                <a:ea typeface="+mn-lt"/>
                <a:cs typeface="+mn-lt"/>
              </a:rPr>
              <a:t>55-65 years</a:t>
            </a:r>
          </a:p>
          <a:p>
            <a:pPr marL="285750" indent="-285750" algn="l">
              <a:buFont typeface="Arial" pitchFamily="34" charset="0"/>
              <a:buChar char="•"/>
            </a:pPr>
            <a:endParaRPr lang="en-US" sz="1000"/>
          </a:p>
        </p:txBody>
      </p:sp>
      <p:sp>
        <p:nvSpPr>
          <p:cNvPr id="17" name="Text Placeholder 13">
            <a:extLst>
              <a:ext uri="{FF2B5EF4-FFF2-40B4-BE49-F238E27FC236}">
                <a16:creationId xmlns:a16="http://schemas.microsoft.com/office/drawing/2014/main" id="{16F80F47-8A81-FA3D-BEB1-EDA0C1FFCDC5}"/>
              </a:ext>
            </a:extLst>
          </p:cNvPr>
          <p:cNvSpPr txBox="1">
            <a:spLocks/>
          </p:cNvSpPr>
          <p:nvPr/>
        </p:nvSpPr>
        <p:spPr>
          <a:xfrm>
            <a:off x="8688957" y="5657750"/>
            <a:ext cx="2828045" cy="391581"/>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a:t>Target:</a:t>
            </a:r>
            <a:endParaRPr lang="en-US"/>
          </a:p>
          <a:p>
            <a:r>
              <a:rPr lang="en-US" sz="1800"/>
              <a:t>Mean Household </a:t>
            </a:r>
            <a:r>
              <a:rPr lang="en-US" sz="1800" err="1"/>
              <a:t>INcome</a:t>
            </a:r>
            <a:r>
              <a:rPr lang="en-US" sz="1800"/>
              <a:t> </a:t>
            </a:r>
            <a:endParaRPr lang="en-US"/>
          </a:p>
        </p:txBody>
      </p:sp>
      <p:sp>
        <p:nvSpPr>
          <p:cNvPr id="19" name="Rectangle 18">
            <a:extLst>
              <a:ext uri="{FF2B5EF4-FFF2-40B4-BE49-F238E27FC236}">
                <a16:creationId xmlns:a16="http://schemas.microsoft.com/office/drawing/2014/main" id="{B69EFEF1-D09E-B4A8-29B8-23FD4AF940D7}"/>
              </a:ext>
            </a:extLst>
          </p:cNvPr>
          <p:cNvSpPr/>
          <p:nvPr/>
        </p:nvSpPr>
        <p:spPr>
          <a:xfrm>
            <a:off x="4337859" y="4470381"/>
            <a:ext cx="3966831" cy="2136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794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D01DD-EEDB-ED2B-8A44-A8804907107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DE685B-D00C-031D-8CC9-275FE8A10E72}"/>
              </a:ext>
            </a:extLst>
          </p:cNvPr>
          <p:cNvSpPr>
            <a:spLocks noGrp="1"/>
          </p:cNvSpPr>
          <p:nvPr>
            <p:ph type="title"/>
          </p:nvPr>
        </p:nvSpPr>
        <p:spPr/>
        <p:txBody>
          <a:bodyPr>
            <a:normAutofit fontScale="90000"/>
          </a:bodyPr>
          <a:lstStyle/>
          <a:p>
            <a:r>
              <a:rPr lang="en-US"/>
              <a:t>Possible Features</a:t>
            </a:r>
          </a:p>
        </p:txBody>
      </p:sp>
      <p:sp>
        <p:nvSpPr>
          <p:cNvPr id="2" name="Text Placeholder 1">
            <a:extLst>
              <a:ext uri="{FF2B5EF4-FFF2-40B4-BE49-F238E27FC236}">
                <a16:creationId xmlns:a16="http://schemas.microsoft.com/office/drawing/2014/main" id="{1331EA5C-B13B-309F-5E1B-7B18838D06A9}"/>
              </a:ext>
            </a:extLst>
          </p:cNvPr>
          <p:cNvSpPr>
            <a:spLocks noGrp="1"/>
          </p:cNvSpPr>
          <p:nvPr>
            <p:ph type="body" sz="quarter" idx="18"/>
          </p:nvPr>
        </p:nvSpPr>
        <p:spPr>
          <a:xfrm>
            <a:off x="4812189" y="871265"/>
            <a:ext cx="2924845" cy="351240"/>
          </a:xfrm>
        </p:spPr>
        <p:txBody>
          <a:bodyPr/>
          <a:lstStyle/>
          <a:p>
            <a:r>
              <a:rPr lang="en-US" sz="1800"/>
              <a:t>Employed Residents</a:t>
            </a:r>
          </a:p>
          <a:p>
            <a:endParaRPr lang="en-US" sz="1800"/>
          </a:p>
        </p:txBody>
      </p:sp>
      <p:sp>
        <p:nvSpPr>
          <p:cNvPr id="3" name="Text Placeholder 2">
            <a:extLst>
              <a:ext uri="{FF2B5EF4-FFF2-40B4-BE49-F238E27FC236}">
                <a16:creationId xmlns:a16="http://schemas.microsoft.com/office/drawing/2014/main" id="{5B41D69E-8206-0B15-420D-14675C87F895}"/>
              </a:ext>
            </a:extLst>
          </p:cNvPr>
          <p:cNvSpPr>
            <a:spLocks noGrp="1"/>
          </p:cNvSpPr>
          <p:nvPr>
            <p:ph type="body" sz="quarter" idx="19"/>
          </p:nvPr>
        </p:nvSpPr>
        <p:spPr>
          <a:xfrm>
            <a:off x="4769146" y="972566"/>
            <a:ext cx="3018999" cy="1100970"/>
          </a:xfrm>
        </p:spPr>
        <p:txBody>
          <a:bodyPr vert="horz" lIns="121899" tIns="60949" rIns="121899" bIns="60949" rtlCol="0" anchor="t">
            <a:noAutofit/>
          </a:bodyPr>
          <a:lstStyle/>
          <a:p>
            <a:pPr marL="171450" indent="-171450" algn="l">
              <a:buChar char="•"/>
            </a:pPr>
            <a:r>
              <a:rPr lang="en-US" sz="1050"/>
              <a:t>With an academic degree</a:t>
            </a:r>
            <a:endParaRPr lang="en-US"/>
          </a:p>
          <a:p>
            <a:pPr marL="171450" indent="-171450" algn="l">
              <a:buChar char="•"/>
            </a:pPr>
            <a:r>
              <a:rPr lang="en-US" sz="1050"/>
              <a:t>With recognized vocational degree</a:t>
            </a:r>
          </a:p>
          <a:p>
            <a:pPr marL="171450" indent="-171450" algn="l">
              <a:buChar char="•"/>
            </a:pPr>
            <a:r>
              <a:rPr lang="en-US" sz="1050"/>
              <a:t>Without vocational degree</a:t>
            </a:r>
          </a:p>
          <a:p>
            <a:pPr algn="l"/>
            <a:r>
              <a:rPr lang="en-US" sz="1050"/>
              <a:t>(total and foreign) </a:t>
            </a:r>
          </a:p>
          <a:p>
            <a:pPr marL="285750" indent="-285750" algn="l">
              <a:buChar char="•"/>
            </a:pPr>
            <a:endParaRPr lang="en-US" sz="1050"/>
          </a:p>
        </p:txBody>
      </p:sp>
      <p:sp>
        <p:nvSpPr>
          <p:cNvPr id="6" name="Text Placeholder 5">
            <a:extLst>
              <a:ext uri="{FF2B5EF4-FFF2-40B4-BE49-F238E27FC236}">
                <a16:creationId xmlns:a16="http://schemas.microsoft.com/office/drawing/2014/main" id="{8A714FCE-4AEC-89F3-39BA-BDCD57D60019}"/>
              </a:ext>
            </a:extLst>
          </p:cNvPr>
          <p:cNvSpPr>
            <a:spLocks noGrp="1"/>
          </p:cNvSpPr>
          <p:nvPr>
            <p:ph type="body" sz="quarter" idx="20"/>
          </p:nvPr>
        </p:nvSpPr>
        <p:spPr>
          <a:xfrm>
            <a:off x="8688957" y="662532"/>
            <a:ext cx="2828045" cy="391581"/>
          </a:xfrm>
        </p:spPr>
        <p:txBody>
          <a:bodyPr/>
          <a:lstStyle/>
          <a:p>
            <a:r>
              <a:rPr lang="en-US">
                <a:latin typeface="Congenial"/>
              </a:rPr>
              <a:t>Minimum income support benefits</a:t>
            </a:r>
            <a:endParaRPr lang="en-US" sz="1800"/>
          </a:p>
        </p:txBody>
      </p:sp>
      <p:sp>
        <p:nvSpPr>
          <p:cNvPr id="7" name="Text Placeholder 6">
            <a:extLst>
              <a:ext uri="{FF2B5EF4-FFF2-40B4-BE49-F238E27FC236}">
                <a16:creationId xmlns:a16="http://schemas.microsoft.com/office/drawing/2014/main" id="{79692FA5-27E3-8C7E-103B-EA22CB97B03D}"/>
              </a:ext>
            </a:extLst>
          </p:cNvPr>
          <p:cNvSpPr>
            <a:spLocks noGrp="1"/>
          </p:cNvSpPr>
          <p:nvPr>
            <p:ph type="body" sz="quarter" idx="21"/>
          </p:nvPr>
        </p:nvSpPr>
        <p:spPr>
          <a:xfrm>
            <a:off x="8597794" y="987922"/>
            <a:ext cx="3018999" cy="1060629"/>
          </a:xfrm>
        </p:spPr>
        <p:txBody>
          <a:bodyPr vert="horz" lIns="121899" tIns="60949" rIns="121899" bIns="60949" rtlCol="0" anchor="t">
            <a:noAutofit/>
          </a:bodyPr>
          <a:lstStyle/>
          <a:p>
            <a:pPr marL="171450" indent="-171450" algn="l">
              <a:buChar char="•"/>
            </a:pPr>
            <a:r>
              <a:rPr lang="en-US" sz="1050">
                <a:ea typeface="+mn-lt"/>
                <a:cs typeface="+mn-lt"/>
              </a:rPr>
              <a:t>Total standard benefit under SGB I (employable and non-employable)</a:t>
            </a:r>
            <a:endParaRPr lang="en-US" sz="1050"/>
          </a:p>
          <a:p>
            <a:pPr marL="171450" indent="-171450" algn="l">
              <a:buChar char="•"/>
            </a:pPr>
            <a:r>
              <a:rPr lang="en-US" sz="1050">
                <a:ea typeface="+mn-lt"/>
                <a:cs typeface="+mn-lt"/>
              </a:rPr>
              <a:t>Assistance for living expenses </a:t>
            </a:r>
            <a:r>
              <a:rPr lang="en-US" sz="1050">
                <a:ea typeface="+mj-lt"/>
                <a:cs typeface="+mj-lt"/>
              </a:rPr>
              <a:t> </a:t>
            </a:r>
          </a:p>
          <a:p>
            <a:pPr marL="171450" indent="-171450" algn="l">
              <a:buChar char="•"/>
            </a:pPr>
            <a:r>
              <a:rPr lang="en-US" sz="1050">
                <a:ea typeface="+mn-lt"/>
                <a:cs typeface="+mn-lt"/>
              </a:rPr>
              <a:t>Old age and disability</a:t>
            </a:r>
          </a:p>
          <a:p>
            <a:pPr marL="171450" indent="-171450" algn="l">
              <a:buChar char="•"/>
            </a:pPr>
            <a:r>
              <a:rPr lang="en-US" sz="1050">
                <a:ea typeface="+mn-lt"/>
                <a:cs typeface="+mn-lt"/>
              </a:rPr>
              <a:t>Asylum Seekers Benefit</a:t>
            </a:r>
            <a:endParaRPr lang="en-US" sz="1050">
              <a:latin typeface="Arial"/>
            </a:endParaRPr>
          </a:p>
        </p:txBody>
      </p:sp>
      <p:sp>
        <p:nvSpPr>
          <p:cNvPr id="8" name="Text Placeholder 7">
            <a:extLst>
              <a:ext uri="{FF2B5EF4-FFF2-40B4-BE49-F238E27FC236}">
                <a16:creationId xmlns:a16="http://schemas.microsoft.com/office/drawing/2014/main" id="{3E723ADC-8AD1-3B1B-D03F-CFC38AFA8FA1}"/>
              </a:ext>
            </a:extLst>
          </p:cNvPr>
          <p:cNvSpPr>
            <a:spLocks noGrp="1"/>
          </p:cNvSpPr>
          <p:nvPr>
            <p:ph type="body" sz="quarter" idx="22"/>
          </p:nvPr>
        </p:nvSpPr>
        <p:spPr>
          <a:xfrm>
            <a:off x="4864763" y="2796294"/>
            <a:ext cx="2828045" cy="391581"/>
          </a:xfrm>
        </p:spPr>
        <p:txBody>
          <a:bodyPr/>
          <a:lstStyle/>
          <a:p>
            <a:r>
              <a:rPr lang="en-US" sz="1800">
                <a:ea typeface="+mj-lt"/>
                <a:cs typeface="+mj-lt"/>
              </a:rPr>
              <a:t>Employed persons (at place of work)</a:t>
            </a:r>
            <a:endParaRPr lang="en-US" sz="1800"/>
          </a:p>
        </p:txBody>
      </p:sp>
      <p:sp>
        <p:nvSpPr>
          <p:cNvPr id="9" name="Text Placeholder 8">
            <a:extLst>
              <a:ext uri="{FF2B5EF4-FFF2-40B4-BE49-F238E27FC236}">
                <a16:creationId xmlns:a16="http://schemas.microsoft.com/office/drawing/2014/main" id="{B31ECF8E-9AEB-A1E3-45E6-50EF139883CA}"/>
              </a:ext>
            </a:extLst>
          </p:cNvPr>
          <p:cNvSpPr>
            <a:spLocks noGrp="1"/>
          </p:cNvSpPr>
          <p:nvPr>
            <p:ph type="body" sz="quarter" idx="23"/>
          </p:nvPr>
        </p:nvSpPr>
        <p:spPr>
          <a:xfrm>
            <a:off x="4728811" y="3182326"/>
            <a:ext cx="2736665" cy="1060629"/>
          </a:xfrm>
        </p:spPr>
        <p:txBody>
          <a:bodyPr vert="horz" lIns="121899" tIns="60949" rIns="121899" bIns="60949" rtlCol="0" anchor="t">
            <a:noAutofit/>
          </a:bodyPr>
          <a:lstStyle/>
          <a:p>
            <a:pPr marL="171450" indent="-171450" algn="l">
              <a:buChar char="•"/>
            </a:pPr>
            <a:r>
              <a:rPr lang="en-US" sz="1050">
                <a:ea typeface="+mn-lt"/>
                <a:cs typeface="+mn-lt"/>
              </a:rPr>
              <a:t>Agriculture</a:t>
            </a:r>
          </a:p>
          <a:p>
            <a:pPr marL="171450" indent="-171450" algn="l">
              <a:buChar char="•"/>
            </a:pPr>
            <a:r>
              <a:rPr lang="en-US" sz="1050">
                <a:ea typeface="+mn-lt"/>
                <a:cs typeface="+mn-lt"/>
              </a:rPr>
              <a:t>Industry </a:t>
            </a:r>
            <a:endParaRPr lang="en-US" sz="1050"/>
          </a:p>
          <a:p>
            <a:pPr marL="171450" indent="-171450" algn="l">
              <a:buChar char="•"/>
            </a:pPr>
            <a:r>
              <a:rPr lang="en-US" sz="1050">
                <a:ea typeface="+mn-lt"/>
                <a:cs typeface="+mn-lt"/>
              </a:rPr>
              <a:t>Manufacturing</a:t>
            </a:r>
            <a:endParaRPr lang="en-US" sz="1050"/>
          </a:p>
          <a:p>
            <a:pPr marL="171450" indent="-171450" algn="l">
              <a:buChar char="•"/>
            </a:pPr>
            <a:r>
              <a:rPr lang="en-US" sz="1050">
                <a:ea typeface="+mn-lt"/>
                <a:cs typeface="+mn-lt"/>
              </a:rPr>
              <a:t>Construction </a:t>
            </a:r>
            <a:endParaRPr lang="en-US" sz="1050"/>
          </a:p>
          <a:p>
            <a:pPr marL="171450" indent="-171450" algn="l">
              <a:buChar char="•"/>
            </a:pPr>
            <a:endParaRPr lang="en-US" sz="1050"/>
          </a:p>
        </p:txBody>
      </p:sp>
      <p:sp>
        <p:nvSpPr>
          <p:cNvPr id="10" name="Text Placeholder 9">
            <a:extLst>
              <a:ext uri="{FF2B5EF4-FFF2-40B4-BE49-F238E27FC236}">
                <a16:creationId xmlns:a16="http://schemas.microsoft.com/office/drawing/2014/main" id="{EE666C91-AEC0-FD04-55A2-DA305F83178E}"/>
              </a:ext>
            </a:extLst>
          </p:cNvPr>
          <p:cNvSpPr>
            <a:spLocks noGrp="1"/>
          </p:cNvSpPr>
          <p:nvPr>
            <p:ph type="body" sz="quarter" idx="24"/>
          </p:nvPr>
        </p:nvSpPr>
        <p:spPr>
          <a:xfrm>
            <a:off x="8688957" y="2987329"/>
            <a:ext cx="2828045" cy="391581"/>
          </a:xfrm>
        </p:spPr>
        <p:txBody>
          <a:bodyPr/>
          <a:lstStyle/>
          <a:p>
            <a:r>
              <a:rPr lang="en-US" sz="1800"/>
              <a:t>Schools (1995)</a:t>
            </a:r>
          </a:p>
          <a:p>
            <a:endParaRPr lang="en-US" sz="1800"/>
          </a:p>
        </p:txBody>
      </p:sp>
      <p:sp>
        <p:nvSpPr>
          <p:cNvPr id="11" name="Text Placeholder 10">
            <a:extLst>
              <a:ext uri="{FF2B5EF4-FFF2-40B4-BE49-F238E27FC236}">
                <a16:creationId xmlns:a16="http://schemas.microsoft.com/office/drawing/2014/main" id="{2E896A14-0464-4B16-9E2B-CB665E5AA2D1}"/>
              </a:ext>
            </a:extLst>
          </p:cNvPr>
          <p:cNvSpPr>
            <a:spLocks noGrp="1"/>
          </p:cNvSpPr>
          <p:nvPr>
            <p:ph type="body" sz="quarter" idx="25"/>
          </p:nvPr>
        </p:nvSpPr>
        <p:spPr>
          <a:xfrm>
            <a:off x="8460378" y="3069371"/>
            <a:ext cx="1292720" cy="1060629"/>
          </a:xfrm>
        </p:spPr>
        <p:txBody>
          <a:bodyPr vert="horz" lIns="121899" tIns="60949" rIns="121899" bIns="60949" rtlCol="0" anchor="t">
            <a:noAutofit/>
          </a:bodyPr>
          <a:lstStyle/>
          <a:p>
            <a:pPr marL="171450" indent="-171450" algn="l">
              <a:buChar char="•"/>
            </a:pPr>
            <a:r>
              <a:rPr lang="en-US" sz="1000" err="1">
                <a:ea typeface="+mn-lt"/>
                <a:cs typeface="+mn-lt"/>
              </a:rPr>
              <a:t>Gymnasien</a:t>
            </a:r>
            <a:endParaRPr lang="en-US" sz="1000"/>
          </a:p>
          <a:p>
            <a:pPr marL="171450" indent="-171450" algn="l">
              <a:buChar char="•"/>
            </a:pPr>
            <a:r>
              <a:rPr lang="en-US" sz="1000" err="1">
                <a:ea typeface="+mn-lt"/>
                <a:cs typeface="+mn-lt"/>
              </a:rPr>
              <a:t>Hauptschulen</a:t>
            </a:r>
            <a:endParaRPr lang="en-US" sz="1000"/>
          </a:p>
          <a:p>
            <a:pPr marL="171450" indent="-171450" algn="l">
              <a:buChar char="•"/>
            </a:pPr>
            <a:r>
              <a:rPr lang="en-US" sz="1000" err="1">
                <a:ea typeface="+mn-lt"/>
                <a:cs typeface="+mn-lt"/>
              </a:rPr>
              <a:t>Realschulen</a:t>
            </a:r>
            <a:endParaRPr lang="en-US" sz="1000">
              <a:ea typeface="+mn-lt"/>
              <a:cs typeface="+mn-lt"/>
            </a:endParaRPr>
          </a:p>
        </p:txBody>
      </p:sp>
      <p:sp>
        <p:nvSpPr>
          <p:cNvPr id="12" name="Text Placeholder 11">
            <a:extLst>
              <a:ext uri="{FF2B5EF4-FFF2-40B4-BE49-F238E27FC236}">
                <a16:creationId xmlns:a16="http://schemas.microsoft.com/office/drawing/2014/main" id="{E06EB1AC-A979-284F-1747-87A3581FFFAE}"/>
              </a:ext>
            </a:extLst>
          </p:cNvPr>
          <p:cNvSpPr>
            <a:spLocks noGrp="1"/>
          </p:cNvSpPr>
          <p:nvPr>
            <p:ph type="body" sz="quarter" idx="26"/>
          </p:nvPr>
        </p:nvSpPr>
        <p:spPr>
          <a:xfrm>
            <a:off x="4674557" y="4802777"/>
            <a:ext cx="3287848" cy="431922"/>
          </a:xfrm>
        </p:spPr>
        <p:txBody>
          <a:bodyPr/>
          <a:lstStyle/>
          <a:p>
            <a:r>
              <a:rPr lang="en-US" sz="1800"/>
              <a:t>Unemployed Residents</a:t>
            </a:r>
          </a:p>
        </p:txBody>
      </p:sp>
      <p:sp>
        <p:nvSpPr>
          <p:cNvPr id="13" name="Text Placeholder 12">
            <a:extLst>
              <a:ext uri="{FF2B5EF4-FFF2-40B4-BE49-F238E27FC236}">
                <a16:creationId xmlns:a16="http://schemas.microsoft.com/office/drawing/2014/main" id="{F9D80DB2-1754-6BDA-1D9A-739B75717454}"/>
              </a:ext>
            </a:extLst>
          </p:cNvPr>
          <p:cNvSpPr>
            <a:spLocks noGrp="1"/>
          </p:cNvSpPr>
          <p:nvPr>
            <p:ph type="body" sz="quarter" idx="27"/>
          </p:nvPr>
        </p:nvSpPr>
        <p:spPr>
          <a:xfrm>
            <a:off x="4769145" y="5330914"/>
            <a:ext cx="2736665" cy="1060629"/>
          </a:xfrm>
        </p:spPr>
        <p:txBody>
          <a:bodyPr vert="horz" lIns="121899" tIns="60949" rIns="121899" bIns="60949" rtlCol="0" anchor="t">
            <a:noAutofit/>
          </a:bodyPr>
          <a:lstStyle/>
          <a:p>
            <a:pPr marL="171450" indent="-171450" algn="l">
              <a:buChar char="•"/>
            </a:pPr>
            <a:r>
              <a:rPr lang="en-US" sz="1000">
                <a:solidFill>
                  <a:srgbClr val="43546A"/>
                </a:solidFill>
                <a:ea typeface="+mn-lt"/>
                <a:cs typeface="+mn-lt"/>
              </a:rPr>
              <a:t>Foreign</a:t>
            </a:r>
          </a:p>
          <a:p>
            <a:pPr marL="171450" indent="-171450" algn="l">
              <a:buChar char="•"/>
            </a:pPr>
            <a:r>
              <a:rPr lang="en-US" sz="1000">
                <a:solidFill>
                  <a:srgbClr val="43546A"/>
                </a:solidFill>
                <a:ea typeface="+mn-lt"/>
                <a:cs typeface="+mn-lt"/>
              </a:rPr>
              <a:t>Disabled</a:t>
            </a:r>
          </a:p>
          <a:p>
            <a:pPr marL="171450" indent="-171450" algn="l">
              <a:buChar char="•"/>
            </a:pPr>
            <a:r>
              <a:rPr lang="en-US" sz="1000">
                <a:solidFill>
                  <a:srgbClr val="43546A"/>
                </a:solidFill>
                <a:ea typeface="+mn-lt"/>
                <a:cs typeface="+mn-lt"/>
              </a:rPr>
              <a:t>Longterm</a:t>
            </a:r>
          </a:p>
        </p:txBody>
      </p:sp>
      <p:sp>
        <p:nvSpPr>
          <p:cNvPr id="16" name="Text Placeholder 8">
            <a:extLst>
              <a:ext uri="{FF2B5EF4-FFF2-40B4-BE49-F238E27FC236}">
                <a16:creationId xmlns:a16="http://schemas.microsoft.com/office/drawing/2014/main" id="{D502C00E-96CD-D54B-7855-851AB96FC526}"/>
              </a:ext>
            </a:extLst>
          </p:cNvPr>
          <p:cNvSpPr txBox="1">
            <a:spLocks/>
          </p:cNvSpPr>
          <p:nvPr/>
        </p:nvSpPr>
        <p:spPr>
          <a:xfrm>
            <a:off x="6141460" y="3181430"/>
            <a:ext cx="2736665" cy="1060629"/>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50">
                <a:ea typeface="+mn-lt"/>
                <a:cs typeface="+mn-lt"/>
              </a:rPr>
              <a:t>Trade &amp; Transport </a:t>
            </a:r>
            <a:endParaRPr lang="en-US" sz="1050"/>
          </a:p>
          <a:p>
            <a:pPr marL="171450" indent="-171450" algn="l">
              <a:buFont typeface="Arial" pitchFamily="34" charset="0"/>
              <a:buChar char="•"/>
            </a:pPr>
            <a:r>
              <a:rPr lang="en-US" sz="1050">
                <a:ea typeface="+mn-lt"/>
                <a:cs typeface="+mn-lt"/>
              </a:rPr>
              <a:t>Finance &amp; Real Estate</a:t>
            </a:r>
            <a:endParaRPr lang="en-US" sz="1050"/>
          </a:p>
          <a:p>
            <a:pPr marL="171450" indent="-171450" algn="l">
              <a:buFont typeface="Arial" pitchFamily="34" charset="0"/>
              <a:buChar char="•"/>
            </a:pPr>
            <a:r>
              <a:rPr lang="en-US" sz="1050">
                <a:ea typeface="+mn-lt"/>
                <a:cs typeface="+mn-lt"/>
              </a:rPr>
              <a:t>Public &amp; Social Services </a:t>
            </a:r>
            <a:endParaRPr lang="en-US" sz="1050"/>
          </a:p>
          <a:p>
            <a:pPr marL="171450" indent="-171450" algn="l">
              <a:buFont typeface="Arial" pitchFamily="34" charset="0"/>
              <a:buChar char="•"/>
            </a:pPr>
            <a:endParaRPr lang="en-US" sz="1050"/>
          </a:p>
        </p:txBody>
      </p:sp>
      <p:sp>
        <p:nvSpPr>
          <p:cNvPr id="18" name="Text Placeholder 10">
            <a:extLst>
              <a:ext uri="{FF2B5EF4-FFF2-40B4-BE49-F238E27FC236}">
                <a16:creationId xmlns:a16="http://schemas.microsoft.com/office/drawing/2014/main" id="{FAAC9FE5-76C7-C494-3F3F-07BFA868A9F7}"/>
              </a:ext>
            </a:extLst>
          </p:cNvPr>
          <p:cNvSpPr txBox="1">
            <a:spLocks/>
          </p:cNvSpPr>
          <p:nvPr/>
        </p:nvSpPr>
        <p:spPr>
          <a:xfrm>
            <a:off x="9750186" y="3068475"/>
            <a:ext cx="2147793" cy="1060629"/>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00" err="1">
                <a:ea typeface="+mn-lt"/>
                <a:cs typeface="+mn-lt"/>
              </a:rPr>
              <a:t>Integrierte</a:t>
            </a:r>
            <a:r>
              <a:rPr lang="en-US" sz="1000">
                <a:ea typeface="+mn-lt"/>
                <a:cs typeface="+mn-lt"/>
              </a:rPr>
              <a:t> </a:t>
            </a:r>
            <a:r>
              <a:rPr lang="en-US" sz="1000" err="1">
                <a:ea typeface="+mn-lt"/>
                <a:cs typeface="+mn-lt"/>
              </a:rPr>
              <a:t>Gesamtschulen</a:t>
            </a:r>
            <a:endParaRPr lang="en-US" sz="1000"/>
          </a:p>
          <a:p>
            <a:pPr marL="171450" indent="-171450" algn="l">
              <a:buChar char="•"/>
            </a:pPr>
            <a:r>
              <a:rPr lang="en-US" sz="1000" err="1">
                <a:ea typeface="+mn-lt"/>
                <a:cs typeface="+mn-lt"/>
              </a:rPr>
              <a:t>Sonderschulen</a:t>
            </a:r>
            <a:r>
              <a:rPr lang="en-US" sz="1000">
                <a:ea typeface="+mn-lt"/>
                <a:cs typeface="+mn-lt"/>
              </a:rPr>
              <a:t> / </a:t>
            </a:r>
            <a:r>
              <a:rPr lang="en-US" sz="1000" err="1">
                <a:ea typeface="+mn-lt"/>
                <a:cs typeface="+mn-lt"/>
              </a:rPr>
              <a:t>Förderschulen</a:t>
            </a:r>
            <a:endParaRPr lang="en-US" sz="1000" err="1"/>
          </a:p>
          <a:p>
            <a:pPr marL="171450" indent="-171450" algn="l">
              <a:buChar char="•"/>
            </a:pPr>
            <a:r>
              <a:rPr lang="en-US" sz="1000" err="1">
                <a:ea typeface="+mn-lt"/>
                <a:cs typeface="+mn-lt"/>
              </a:rPr>
              <a:t>Schularten</a:t>
            </a:r>
            <a:r>
              <a:rPr lang="en-US" sz="1000">
                <a:ea typeface="+mn-lt"/>
                <a:cs typeface="+mn-lt"/>
              </a:rPr>
              <a:t> </a:t>
            </a:r>
            <a:r>
              <a:rPr lang="en-US" sz="1000" err="1">
                <a:ea typeface="+mn-lt"/>
                <a:cs typeface="+mn-lt"/>
              </a:rPr>
              <a:t>mit</a:t>
            </a:r>
            <a:r>
              <a:rPr lang="en-US" sz="1000">
                <a:ea typeface="+mn-lt"/>
                <a:cs typeface="+mn-lt"/>
              </a:rPr>
              <a:t> </a:t>
            </a:r>
            <a:r>
              <a:rPr lang="en-US" sz="1000" err="1">
                <a:ea typeface="+mn-lt"/>
                <a:cs typeface="+mn-lt"/>
              </a:rPr>
              <a:t>mehreren</a:t>
            </a:r>
            <a:r>
              <a:rPr lang="en-US" sz="1000">
                <a:ea typeface="+mn-lt"/>
                <a:cs typeface="+mn-lt"/>
              </a:rPr>
              <a:t> </a:t>
            </a:r>
            <a:r>
              <a:rPr lang="en-US" sz="1000" err="1">
                <a:ea typeface="+mn-lt"/>
                <a:cs typeface="+mn-lt"/>
              </a:rPr>
              <a:t>Bildungsgängen</a:t>
            </a:r>
            <a:endParaRPr lang="en-US" sz="1000"/>
          </a:p>
          <a:p>
            <a:pPr algn="l"/>
            <a:endParaRPr lang="en-US" sz="1000"/>
          </a:p>
        </p:txBody>
      </p:sp>
      <p:sp>
        <p:nvSpPr>
          <p:cNvPr id="22" name="Text Placeholder 12">
            <a:extLst>
              <a:ext uri="{FF2B5EF4-FFF2-40B4-BE49-F238E27FC236}">
                <a16:creationId xmlns:a16="http://schemas.microsoft.com/office/drawing/2014/main" id="{EF5B16BA-2FAE-9BA5-86B4-D9678E8B0631}"/>
              </a:ext>
            </a:extLst>
          </p:cNvPr>
          <p:cNvSpPr txBox="1">
            <a:spLocks/>
          </p:cNvSpPr>
          <p:nvPr/>
        </p:nvSpPr>
        <p:spPr>
          <a:xfrm>
            <a:off x="6317089" y="5330018"/>
            <a:ext cx="1421789" cy="955742"/>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00">
                <a:solidFill>
                  <a:srgbClr val="43546A"/>
                </a:solidFill>
                <a:ea typeface="+mn-lt"/>
                <a:cs typeface="+mn-lt"/>
              </a:rPr>
              <a:t>15-20 years</a:t>
            </a:r>
            <a:endParaRPr lang="en-US"/>
          </a:p>
          <a:p>
            <a:pPr marL="171450" indent="-171450" algn="l">
              <a:buChar char="•"/>
            </a:pPr>
            <a:r>
              <a:rPr lang="en-US" sz="1000">
                <a:solidFill>
                  <a:srgbClr val="43546A"/>
                </a:solidFill>
                <a:ea typeface="+mn-lt"/>
                <a:cs typeface="+mn-lt"/>
              </a:rPr>
              <a:t>15-25 years</a:t>
            </a:r>
          </a:p>
          <a:p>
            <a:pPr marL="171450" indent="-171450" algn="l">
              <a:buChar char="•"/>
            </a:pPr>
            <a:r>
              <a:rPr lang="en-US" sz="1000">
                <a:solidFill>
                  <a:srgbClr val="43546A"/>
                </a:solidFill>
                <a:ea typeface="+mn-lt"/>
                <a:cs typeface="+mn-lt"/>
              </a:rPr>
              <a:t>55-65 years</a:t>
            </a:r>
          </a:p>
          <a:p>
            <a:pPr marL="285750" indent="-285750" algn="l">
              <a:buFont typeface="Arial" pitchFamily="34" charset="0"/>
              <a:buChar char="•"/>
            </a:pPr>
            <a:endParaRPr lang="en-US" sz="1000"/>
          </a:p>
        </p:txBody>
      </p:sp>
      <p:sp>
        <p:nvSpPr>
          <p:cNvPr id="17" name="Text Placeholder 13">
            <a:extLst>
              <a:ext uri="{FF2B5EF4-FFF2-40B4-BE49-F238E27FC236}">
                <a16:creationId xmlns:a16="http://schemas.microsoft.com/office/drawing/2014/main" id="{0601BF54-F9D8-3BD4-AFBC-33E263DCDEED}"/>
              </a:ext>
            </a:extLst>
          </p:cNvPr>
          <p:cNvSpPr txBox="1">
            <a:spLocks/>
          </p:cNvSpPr>
          <p:nvPr/>
        </p:nvSpPr>
        <p:spPr>
          <a:xfrm>
            <a:off x="8688957" y="5657750"/>
            <a:ext cx="2828045" cy="391581"/>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a:t>Target:</a:t>
            </a:r>
            <a:endParaRPr lang="en-US"/>
          </a:p>
          <a:p>
            <a:r>
              <a:rPr lang="en-US" sz="1800"/>
              <a:t>Mean Household </a:t>
            </a:r>
            <a:r>
              <a:rPr lang="en-US" sz="1800" err="1"/>
              <a:t>INcome</a:t>
            </a:r>
            <a:r>
              <a:rPr lang="en-US" sz="1800"/>
              <a:t> </a:t>
            </a:r>
            <a:endParaRPr lang="en-US"/>
          </a:p>
        </p:txBody>
      </p:sp>
      <p:sp>
        <p:nvSpPr>
          <p:cNvPr id="4" name="TextBox 3">
            <a:extLst>
              <a:ext uri="{FF2B5EF4-FFF2-40B4-BE49-F238E27FC236}">
                <a16:creationId xmlns:a16="http://schemas.microsoft.com/office/drawing/2014/main" id="{EE9C4C1A-76DA-F4FE-1DBE-EF976D04DAD4}"/>
              </a:ext>
            </a:extLst>
          </p:cNvPr>
          <p:cNvSpPr txBox="1"/>
          <p:nvPr/>
        </p:nvSpPr>
        <p:spPr>
          <a:xfrm>
            <a:off x="364431" y="432945"/>
            <a:ext cx="3505605" cy="3170099"/>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a:cs typeface="Arial"/>
              </a:rPr>
              <a:t>Normalize by 15-65 years population within a Regional Unit </a:t>
            </a:r>
          </a:p>
        </p:txBody>
      </p:sp>
      <p:sp>
        <p:nvSpPr>
          <p:cNvPr id="19" name="Rectangle 18">
            <a:extLst>
              <a:ext uri="{FF2B5EF4-FFF2-40B4-BE49-F238E27FC236}">
                <a16:creationId xmlns:a16="http://schemas.microsoft.com/office/drawing/2014/main" id="{0DA32B21-9E8E-E0A6-C8C8-5B973AB54D6E}"/>
              </a:ext>
            </a:extLst>
          </p:cNvPr>
          <p:cNvSpPr/>
          <p:nvPr/>
        </p:nvSpPr>
        <p:spPr>
          <a:xfrm>
            <a:off x="4337859" y="4470381"/>
            <a:ext cx="3966831" cy="2136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437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C9E16-9862-280D-B282-CEEAE25C23EC}"/>
            </a:ext>
          </a:extLst>
        </p:cNvPr>
        <p:cNvGrpSpPr/>
        <p:nvPr/>
      </p:nvGrpSpPr>
      <p:grpSpPr>
        <a:xfrm>
          <a:off x="0" y="0"/>
          <a:ext cx="0" cy="0"/>
          <a:chOff x="0" y="0"/>
          <a:chExt cx="0" cy="0"/>
        </a:xfrm>
      </p:grpSpPr>
      <p:pic>
        <p:nvPicPr>
          <p:cNvPr id="5" name="Picture 4" descr="A graph of income distribution&#10;&#10;AI-generated content may be incorrect.">
            <a:extLst>
              <a:ext uri="{FF2B5EF4-FFF2-40B4-BE49-F238E27FC236}">
                <a16:creationId xmlns:a16="http://schemas.microsoft.com/office/drawing/2014/main" id="{36A704C0-7B00-766F-87EC-263A1C619428}"/>
              </a:ext>
            </a:extLst>
          </p:cNvPr>
          <p:cNvPicPr>
            <a:picLocks noChangeAspect="1"/>
          </p:cNvPicPr>
          <p:nvPr/>
        </p:nvPicPr>
        <p:blipFill>
          <a:blip r:embed="rId2"/>
          <a:srcRect t="8566" r="-66" b="144"/>
          <a:stretch/>
        </p:blipFill>
        <p:spPr>
          <a:xfrm>
            <a:off x="411403" y="1716341"/>
            <a:ext cx="11373534" cy="4770122"/>
          </a:xfrm>
          <a:prstGeom prst="rect">
            <a:avLst/>
          </a:prstGeom>
        </p:spPr>
      </p:pic>
      <p:sp>
        <p:nvSpPr>
          <p:cNvPr id="2" name="Title 1">
            <a:extLst>
              <a:ext uri="{FF2B5EF4-FFF2-40B4-BE49-F238E27FC236}">
                <a16:creationId xmlns:a16="http://schemas.microsoft.com/office/drawing/2014/main" id="{003D9BC0-CAE7-9175-6215-9CAA4B2252DA}"/>
              </a:ext>
            </a:extLst>
          </p:cNvPr>
          <p:cNvSpPr>
            <a:spLocks noGrp="1"/>
          </p:cNvSpPr>
          <p:nvPr>
            <p:ph type="title"/>
          </p:nvPr>
        </p:nvSpPr>
        <p:spPr/>
        <p:txBody>
          <a:bodyPr/>
          <a:lstStyle/>
          <a:p>
            <a:r>
              <a:rPr lang="en-US"/>
              <a:t>Income distribution</a:t>
            </a:r>
            <a:endParaRPr lang="en-US" b="0"/>
          </a:p>
        </p:txBody>
      </p:sp>
      <p:cxnSp>
        <p:nvCxnSpPr>
          <p:cNvPr id="4" name="Straight Connector 3">
            <a:extLst>
              <a:ext uri="{FF2B5EF4-FFF2-40B4-BE49-F238E27FC236}">
                <a16:creationId xmlns:a16="http://schemas.microsoft.com/office/drawing/2014/main" id="{DCC9EF75-9ED1-336F-2621-614C1A18E5BB}"/>
              </a:ext>
            </a:extLst>
          </p:cNvPr>
          <p:cNvCxnSpPr/>
          <p:nvPr/>
        </p:nvCxnSpPr>
        <p:spPr>
          <a:xfrm>
            <a:off x="1167063" y="204536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04B5604-1BFE-3BAC-8DB8-F92F756B09C2}"/>
              </a:ext>
            </a:extLst>
          </p:cNvPr>
          <p:cNvCxnSpPr>
            <a:cxnSpLocks/>
          </p:cNvCxnSpPr>
          <p:nvPr/>
        </p:nvCxnSpPr>
        <p:spPr>
          <a:xfrm>
            <a:off x="3440857" y="204536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FC4EBC8-7AC7-9F69-54AC-A78D1DB8EEFC}"/>
              </a:ext>
            </a:extLst>
          </p:cNvPr>
          <p:cNvCxnSpPr>
            <a:cxnSpLocks/>
          </p:cNvCxnSpPr>
          <p:nvPr/>
        </p:nvCxnSpPr>
        <p:spPr>
          <a:xfrm>
            <a:off x="5742145" y="204536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15DB32F-10ED-712E-6116-463F227B4406}"/>
              </a:ext>
            </a:extLst>
          </p:cNvPr>
          <p:cNvCxnSpPr>
            <a:cxnSpLocks/>
          </p:cNvCxnSpPr>
          <p:nvPr/>
        </p:nvCxnSpPr>
        <p:spPr>
          <a:xfrm>
            <a:off x="8026714" y="204536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82A766C-CCB0-B921-0D7A-61E7A92C4B0C}"/>
              </a:ext>
            </a:extLst>
          </p:cNvPr>
          <p:cNvCxnSpPr>
            <a:cxnSpLocks/>
          </p:cNvCxnSpPr>
          <p:nvPr/>
        </p:nvCxnSpPr>
        <p:spPr>
          <a:xfrm>
            <a:off x="10356473" y="204536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63BD39-2414-1B57-782D-E96B7ED455FD}"/>
              </a:ext>
            </a:extLst>
          </p:cNvPr>
          <p:cNvCxnSpPr>
            <a:cxnSpLocks/>
          </p:cNvCxnSpPr>
          <p:nvPr/>
        </p:nvCxnSpPr>
        <p:spPr>
          <a:xfrm>
            <a:off x="1365230" y="432841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C7B16B-C74B-1A21-BD01-173720B1B042}"/>
              </a:ext>
            </a:extLst>
          </p:cNvPr>
          <p:cNvCxnSpPr>
            <a:cxnSpLocks/>
          </p:cNvCxnSpPr>
          <p:nvPr/>
        </p:nvCxnSpPr>
        <p:spPr>
          <a:xfrm>
            <a:off x="3683334" y="4328418"/>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FAD2B5E-6609-871F-238D-A313CD2E7746}"/>
              </a:ext>
            </a:extLst>
          </p:cNvPr>
          <p:cNvCxnSpPr>
            <a:cxnSpLocks/>
          </p:cNvCxnSpPr>
          <p:nvPr/>
        </p:nvCxnSpPr>
        <p:spPr>
          <a:xfrm>
            <a:off x="5967035" y="4328417"/>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474BF-F44F-6A04-84F0-E171B47C9E53}"/>
              </a:ext>
            </a:extLst>
          </p:cNvPr>
          <p:cNvCxnSpPr>
            <a:cxnSpLocks/>
          </p:cNvCxnSpPr>
          <p:nvPr/>
        </p:nvCxnSpPr>
        <p:spPr>
          <a:xfrm>
            <a:off x="8260544" y="4328417"/>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D01BCE-A46A-607E-9F4E-2F9C9C28895D}"/>
              </a:ext>
            </a:extLst>
          </p:cNvPr>
          <p:cNvCxnSpPr>
            <a:cxnSpLocks/>
          </p:cNvCxnSpPr>
          <p:nvPr/>
        </p:nvCxnSpPr>
        <p:spPr>
          <a:xfrm>
            <a:off x="10590401" y="4328417"/>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351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EBB6C-9F85-8BF9-48F6-6485C8FAA2E5}"/>
            </a:ext>
          </a:extLst>
        </p:cNvPr>
        <p:cNvGrpSpPr/>
        <p:nvPr/>
      </p:nvGrpSpPr>
      <p:grpSpPr>
        <a:xfrm>
          <a:off x="0" y="0"/>
          <a:ext cx="0" cy="0"/>
          <a:chOff x="0" y="0"/>
          <a:chExt cx="0" cy="0"/>
        </a:xfrm>
      </p:grpSpPr>
      <p:pic>
        <p:nvPicPr>
          <p:cNvPr id="7" name="Picture 6" descr="A graph of income distribution&#10;&#10;AI-generated content may be incorrect.">
            <a:extLst>
              <a:ext uri="{FF2B5EF4-FFF2-40B4-BE49-F238E27FC236}">
                <a16:creationId xmlns:a16="http://schemas.microsoft.com/office/drawing/2014/main" id="{2FFE5100-63F9-5C2D-7E2C-5DEEE1BF6344}"/>
              </a:ext>
            </a:extLst>
          </p:cNvPr>
          <p:cNvPicPr>
            <a:picLocks noChangeAspect="1"/>
          </p:cNvPicPr>
          <p:nvPr/>
        </p:nvPicPr>
        <p:blipFill>
          <a:blip r:embed="rId2"/>
          <a:stretch>
            <a:fillRect/>
          </a:stretch>
        </p:blipFill>
        <p:spPr>
          <a:xfrm>
            <a:off x="1273723" y="1847515"/>
            <a:ext cx="9638737" cy="4437230"/>
          </a:xfrm>
          <a:prstGeom prst="rect">
            <a:avLst/>
          </a:prstGeom>
        </p:spPr>
      </p:pic>
      <p:sp>
        <p:nvSpPr>
          <p:cNvPr id="3" name="Text Placeholder 2">
            <a:extLst>
              <a:ext uri="{FF2B5EF4-FFF2-40B4-BE49-F238E27FC236}">
                <a16:creationId xmlns:a16="http://schemas.microsoft.com/office/drawing/2014/main" id="{B5FC10A5-7EED-9B32-DF98-6037979FF43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CA348C07-E42A-3B13-CD8E-098DCFF0DB99}"/>
              </a:ext>
            </a:extLst>
          </p:cNvPr>
          <p:cNvSpPr>
            <a:spLocks noGrp="1"/>
          </p:cNvSpPr>
          <p:nvPr>
            <p:ph type="body" sz="quarter" idx="17"/>
          </p:nvPr>
        </p:nvSpPr>
        <p:spPr/>
        <p:txBody>
          <a:bodyPr/>
          <a:lstStyle/>
          <a:p>
            <a:endParaRPr lang="en-US"/>
          </a:p>
        </p:txBody>
      </p:sp>
      <p:sp>
        <p:nvSpPr>
          <p:cNvPr id="18" name="Text Placeholder 17">
            <a:extLst>
              <a:ext uri="{FF2B5EF4-FFF2-40B4-BE49-F238E27FC236}">
                <a16:creationId xmlns:a16="http://schemas.microsoft.com/office/drawing/2014/main" id="{D3D8FDBD-28FC-597C-8800-9F05FD71F53C}"/>
              </a:ext>
            </a:extLst>
          </p:cNvPr>
          <p:cNvSpPr>
            <a:spLocks noGrp="1"/>
          </p:cNvSpPr>
          <p:nvPr>
            <p:ph type="body" sz="quarter" idx="18"/>
          </p:nvPr>
        </p:nvSpPr>
        <p:spPr/>
        <p:txBody>
          <a:bodyPr/>
          <a:lstStyle/>
          <a:p>
            <a:endParaRPr lang="en-US"/>
          </a:p>
        </p:txBody>
      </p:sp>
      <p:sp>
        <p:nvSpPr>
          <p:cNvPr id="19" name="Text Placeholder 18">
            <a:extLst>
              <a:ext uri="{FF2B5EF4-FFF2-40B4-BE49-F238E27FC236}">
                <a16:creationId xmlns:a16="http://schemas.microsoft.com/office/drawing/2014/main" id="{DBC0C6BF-1739-B6D0-78B9-814C6DE36C02}"/>
              </a:ext>
            </a:extLst>
          </p:cNvPr>
          <p:cNvSpPr>
            <a:spLocks noGrp="1"/>
          </p:cNvSpPr>
          <p:nvPr>
            <p:ph type="body" sz="quarter" idx="19"/>
          </p:nvPr>
        </p:nvSpPr>
        <p:spPr/>
        <p:txBody>
          <a:bodyPr/>
          <a:lstStyle/>
          <a:p>
            <a:endParaRPr lang="en-US"/>
          </a:p>
        </p:txBody>
      </p:sp>
      <p:pic>
        <p:nvPicPr>
          <p:cNvPr id="5" name="Picture 4" descr="A graph of income distribution&#10;&#10;AI-generated content may be incorrect.">
            <a:extLst>
              <a:ext uri="{FF2B5EF4-FFF2-40B4-BE49-F238E27FC236}">
                <a16:creationId xmlns:a16="http://schemas.microsoft.com/office/drawing/2014/main" id="{854A5CE4-5F05-B080-8F70-B890A266FD22}"/>
              </a:ext>
            </a:extLst>
          </p:cNvPr>
          <p:cNvPicPr>
            <a:picLocks noChangeAspect="1"/>
          </p:cNvPicPr>
          <p:nvPr/>
        </p:nvPicPr>
        <p:blipFill>
          <a:blip r:embed="rId3"/>
          <a:srcRect t="8566" r="-66" b="144"/>
          <a:stretch/>
        </p:blipFill>
        <p:spPr>
          <a:xfrm>
            <a:off x="411403" y="1716341"/>
            <a:ext cx="11373534" cy="4770122"/>
          </a:xfrm>
          <a:prstGeom prst="rect">
            <a:avLst/>
          </a:prstGeom>
        </p:spPr>
      </p:pic>
      <p:pic>
        <p:nvPicPr>
          <p:cNvPr id="6" name="Picture 5" descr="A graph of income distribution&#10;&#10;AI-generated content may be incorrect.">
            <a:extLst>
              <a:ext uri="{FF2B5EF4-FFF2-40B4-BE49-F238E27FC236}">
                <a16:creationId xmlns:a16="http://schemas.microsoft.com/office/drawing/2014/main" id="{BEC04416-857F-AAA1-2787-7421278B129C}"/>
              </a:ext>
            </a:extLst>
          </p:cNvPr>
          <p:cNvPicPr>
            <a:picLocks noChangeAspect="1"/>
          </p:cNvPicPr>
          <p:nvPr/>
        </p:nvPicPr>
        <p:blipFill>
          <a:blip r:embed="rId4"/>
          <a:srcRect t="8947" r="-127" b="144"/>
          <a:stretch/>
        </p:blipFill>
        <p:spPr>
          <a:xfrm>
            <a:off x="403336" y="1716341"/>
            <a:ext cx="11380903" cy="4773050"/>
          </a:xfrm>
          <a:prstGeom prst="rect">
            <a:avLst/>
          </a:prstGeom>
        </p:spPr>
      </p:pic>
      <p:cxnSp>
        <p:nvCxnSpPr>
          <p:cNvPr id="8" name="Straight Connector 7">
            <a:extLst>
              <a:ext uri="{FF2B5EF4-FFF2-40B4-BE49-F238E27FC236}">
                <a16:creationId xmlns:a16="http://schemas.microsoft.com/office/drawing/2014/main" id="{1E5A4FAB-0369-6FE7-A8B1-0789737090B6}"/>
              </a:ext>
            </a:extLst>
          </p:cNvPr>
          <p:cNvCxnSpPr/>
          <p:nvPr/>
        </p:nvCxnSpPr>
        <p:spPr>
          <a:xfrm>
            <a:off x="1309527" y="2033236"/>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CE78F9-91C8-4EB6-6B7E-E83BF0AF894A}"/>
              </a:ext>
            </a:extLst>
          </p:cNvPr>
          <p:cNvCxnSpPr>
            <a:cxnSpLocks/>
          </p:cNvCxnSpPr>
          <p:nvPr/>
        </p:nvCxnSpPr>
        <p:spPr>
          <a:xfrm>
            <a:off x="3574535" y="2033236"/>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EE4033-BBE6-B5C9-9495-DE1DD6E0C4C8}"/>
              </a:ext>
            </a:extLst>
          </p:cNvPr>
          <p:cNvCxnSpPr>
            <a:cxnSpLocks/>
          </p:cNvCxnSpPr>
          <p:nvPr/>
        </p:nvCxnSpPr>
        <p:spPr>
          <a:xfrm>
            <a:off x="5849345" y="2033236"/>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F104B2-1FBD-1B24-A735-A9F562D63283}"/>
              </a:ext>
            </a:extLst>
          </p:cNvPr>
          <p:cNvCxnSpPr>
            <a:cxnSpLocks/>
          </p:cNvCxnSpPr>
          <p:nvPr/>
        </p:nvCxnSpPr>
        <p:spPr>
          <a:xfrm>
            <a:off x="8116268" y="2033236"/>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0F6AA8-24EF-FB75-B604-07B0C817443D}"/>
              </a:ext>
            </a:extLst>
          </p:cNvPr>
          <p:cNvCxnSpPr>
            <a:cxnSpLocks/>
          </p:cNvCxnSpPr>
          <p:nvPr/>
        </p:nvCxnSpPr>
        <p:spPr>
          <a:xfrm>
            <a:off x="10392994" y="2033236"/>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D32F31-73BA-DFEE-ED70-0263BE7362F1}"/>
              </a:ext>
            </a:extLst>
          </p:cNvPr>
          <p:cNvCxnSpPr>
            <a:cxnSpLocks/>
          </p:cNvCxnSpPr>
          <p:nvPr/>
        </p:nvCxnSpPr>
        <p:spPr>
          <a:xfrm>
            <a:off x="10388592" y="4333985"/>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3E03F6-52CB-8B17-FB71-76E69C35749F}"/>
              </a:ext>
            </a:extLst>
          </p:cNvPr>
          <p:cNvCxnSpPr>
            <a:cxnSpLocks/>
          </p:cNvCxnSpPr>
          <p:nvPr/>
        </p:nvCxnSpPr>
        <p:spPr>
          <a:xfrm>
            <a:off x="8164017" y="4333984"/>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5EC599-F99A-F1A0-34F2-0A6EA8A074A9}"/>
              </a:ext>
            </a:extLst>
          </p:cNvPr>
          <p:cNvCxnSpPr>
            <a:cxnSpLocks/>
          </p:cNvCxnSpPr>
          <p:nvPr/>
        </p:nvCxnSpPr>
        <p:spPr>
          <a:xfrm>
            <a:off x="5846609" y="4333984"/>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838523-4BBF-AAED-9A7D-BA12196AD578}"/>
              </a:ext>
            </a:extLst>
          </p:cNvPr>
          <p:cNvCxnSpPr>
            <a:cxnSpLocks/>
          </p:cNvCxnSpPr>
          <p:nvPr/>
        </p:nvCxnSpPr>
        <p:spPr>
          <a:xfrm>
            <a:off x="3575892" y="4333983"/>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1D34DD-9444-6DF1-C7B5-8FBC756A7FFB}"/>
              </a:ext>
            </a:extLst>
          </p:cNvPr>
          <p:cNvCxnSpPr>
            <a:cxnSpLocks/>
          </p:cNvCxnSpPr>
          <p:nvPr/>
        </p:nvCxnSpPr>
        <p:spPr>
          <a:xfrm>
            <a:off x="1321907" y="4333982"/>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F028A5AC-36B1-D614-3E26-9388F8C33FDF}"/>
              </a:ext>
            </a:extLst>
          </p:cNvPr>
          <p:cNvSpPr txBox="1">
            <a:spLocks/>
          </p:cNvSpPr>
          <p:nvPr/>
        </p:nvSpPr>
        <p:spPr>
          <a:xfrm>
            <a:off x="685641" y="609600"/>
            <a:ext cx="11122343" cy="944561"/>
          </a:xfrm>
          <a:prstGeom prst="rect">
            <a:avLst/>
          </a:prstGeom>
        </p:spPr>
        <p:txBody>
          <a:bodyPr vert="horz" lIns="121899" tIns="60949" rIns="121899" bIns="60949" rtlCol="0" anchor="ctr">
            <a:normAutofit/>
          </a:bodyPr>
          <a:lstStyle>
            <a:lvl1pPr algn="ctr" defTabSz="1218987" rtl="0" eaLnBrk="1" latinLnBrk="0" hangingPunct="1">
              <a:lnSpc>
                <a:spcPct val="85000"/>
              </a:lnSpc>
              <a:spcBef>
                <a:spcPts val="0"/>
              </a:spcBef>
              <a:spcAft>
                <a:spcPts val="600"/>
              </a:spcAft>
              <a:buNone/>
              <a:defRPr sz="5400" b="1" i="0" kern="1200" spc="100" baseline="0">
                <a:solidFill>
                  <a:schemeClr val="bg1"/>
                </a:solidFill>
                <a:latin typeface="+mj-lt"/>
                <a:ea typeface="+mj-ea"/>
                <a:cs typeface="Arial"/>
              </a:defRPr>
            </a:lvl1pPr>
          </a:lstStyle>
          <a:p>
            <a:r>
              <a:rPr lang="en-US"/>
              <a:t>Income distribution (adjusted)</a:t>
            </a:r>
            <a:endParaRPr lang="en-US" b="0"/>
          </a:p>
        </p:txBody>
      </p:sp>
    </p:spTree>
    <p:extLst>
      <p:ext uri="{BB962C8B-B14F-4D97-AF65-F5344CB8AC3E}">
        <p14:creationId xmlns:p14="http://schemas.microsoft.com/office/powerpoint/2010/main" val="3537298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4441-79C8-9135-3950-9A4523037357}"/>
              </a:ext>
            </a:extLst>
          </p:cNvPr>
          <p:cNvSpPr>
            <a:spLocks noGrp="1"/>
          </p:cNvSpPr>
          <p:nvPr>
            <p:ph type="title"/>
          </p:nvPr>
        </p:nvSpPr>
        <p:spPr/>
        <p:txBody>
          <a:bodyPr/>
          <a:lstStyle/>
          <a:p>
            <a:r>
              <a:rPr lang="en-US"/>
              <a:t>Clustering</a:t>
            </a:r>
          </a:p>
        </p:txBody>
      </p:sp>
      <p:sp>
        <p:nvSpPr>
          <p:cNvPr id="3" name="Text Placeholder 2">
            <a:extLst>
              <a:ext uri="{FF2B5EF4-FFF2-40B4-BE49-F238E27FC236}">
                <a16:creationId xmlns:a16="http://schemas.microsoft.com/office/drawing/2014/main" id="{6F01279E-AC2B-C202-A186-4C29FCF0585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7A20AD5-CF38-72EB-F1D5-75945EBEB8F6}"/>
              </a:ext>
            </a:extLst>
          </p:cNvPr>
          <p:cNvSpPr>
            <a:spLocks noGrp="1"/>
          </p:cNvSpPr>
          <p:nvPr>
            <p:ph type="body" sz="quarter" idx="17"/>
          </p:nvPr>
        </p:nvSpPr>
        <p:spPr/>
        <p:txBody>
          <a:bodyPr/>
          <a:lstStyle/>
          <a:p>
            <a:endParaRPr lang="en-US"/>
          </a:p>
        </p:txBody>
      </p:sp>
      <p:sp>
        <p:nvSpPr>
          <p:cNvPr id="5" name="Text Placeholder 4">
            <a:extLst>
              <a:ext uri="{FF2B5EF4-FFF2-40B4-BE49-F238E27FC236}">
                <a16:creationId xmlns:a16="http://schemas.microsoft.com/office/drawing/2014/main" id="{55B54CB6-4124-BC3C-FAE6-45EBA7E520A4}"/>
              </a:ext>
            </a:extLst>
          </p:cNvPr>
          <p:cNvSpPr>
            <a:spLocks noGrp="1"/>
          </p:cNvSpPr>
          <p:nvPr>
            <p:ph type="body" sz="quarter" idx="18"/>
          </p:nvPr>
        </p:nvSpPr>
        <p:spPr/>
        <p:txBody>
          <a:bodyPr/>
          <a:lstStyle/>
          <a:p>
            <a:endParaRPr lang="en-US"/>
          </a:p>
        </p:txBody>
      </p:sp>
      <p:sp>
        <p:nvSpPr>
          <p:cNvPr id="6" name="Text Placeholder 5">
            <a:extLst>
              <a:ext uri="{FF2B5EF4-FFF2-40B4-BE49-F238E27FC236}">
                <a16:creationId xmlns:a16="http://schemas.microsoft.com/office/drawing/2014/main" id="{9DFA4A31-829E-979E-740D-1BFF0AD72F6E}"/>
              </a:ext>
            </a:extLst>
          </p:cNvPr>
          <p:cNvSpPr>
            <a:spLocks noGrp="1"/>
          </p:cNvSpPr>
          <p:nvPr>
            <p:ph type="body" sz="quarter" idx="19"/>
          </p:nvPr>
        </p:nvSpPr>
        <p:spPr/>
        <p:txBody>
          <a:bodyPr/>
          <a:lstStyle/>
          <a:p>
            <a:endParaRPr lang="en-US"/>
          </a:p>
        </p:txBody>
      </p:sp>
      <p:pic>
        <p:nvPicPr>
          <p:cNvPr id="7" name="Picture 6" descr="A map of germany with different colored states&#10;&#10;AI-generated content may be incorrect.">
            <a:extLst>
              <a:ext uri="{FF2B5EF4-FFF2-40B4-BE49-F238E27FC236}">
                <a16:creationId xmlns:a16="http://schemas.microsoft.com/office/drawing/2014/main" id="{6F019E7F-DCC0-1D2C-B801-4CC01D28BDF3}"/>
              </a:ext>
            </a:extLst>
          </p:cNvPr>
          <p:cNvPicPr>
            <a:picLocks noChangeAspect="1"/>
          </p:cNvPicPr>
          <p:nvPr/>
        </p:nvPicPr>
        <p:blipFill>
          <a:blip r:embed="rId2"/>
          <a:stretch>
            <a:fillRect/>
          </a:stretch>
        </p:blipFill>
        <p:spPr>
          <a:xfrm>
            <a:off x="3680164" y="1710466"/>
            <a:ext cx="3908331" cy="5187876"/>
          </a:xfrm>
          <a:prstGeom prst="rect">
            <a:avLst/>
          </a:prstGeom>
        </p:spPr>
      </p:pic>
    </p:spTree>
    <p:extLst>
      <p:ext uri="{BB962C8B-B14F-4D97-AF65-F5344CB8AC3E}">
        <p14:creationId xmlns:p14="http://schemas.microsoft.com/office/powerpoint/2010/main" val="1433580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5A4A48FD-FFC0-0FC8-5A81-5A56026D6F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E01B90-AB1D-05F3-7139-C8E45BB7C389}"/>
              </a:ext>
            </a:extLst>
          </p:cNvPr>
          <p:cNvSpPr txBox="1"/>
          <p:nvPr/>
        </p:nvSpPr>
        <p:spPr>
          <a:xfrm>
            <a:off x="2232212" y="2312894"/>
            <a:ext cx="4626588" cy="461665"/>
          </a:xfrm>
          <a:prstGeom prst="rect">
            <a:avLst/>
          </a:prstGeom>
          <a:noFill/>
        </p:spPr>
        <p:txBody>
          <a:bodyPr wrap="none" lIns="91440" tIns="45720" rIns="91440" bIns="45720" rtlCol="0" anchor="t">
            <a:spAutoFit/>
          </a:bodyPr>
          <a:lstStyle/>
          <a:p>
            <a:r>
              <a:rPr lang="en-GB" b="1"/>
              <a:t>Backup </a:t>
            </a:r>
            <a:r>
              <a:rPr lang="en-CH" b="1"/>
              <a:t>Slides- US (individual)</a:t>
            </a:r>
          </a:p>
        </p:txBody>
      </p:sp>
      <p:sp>
        <p:nvSpPr>
          <p:cNvPr id="3" name="Slide Number Placeholder 2">
            <a:extLst>
              <a:ext uri="{FF2B5EF4-FFF2-40B4-BE49-F238E27FC236}">
                <a16:creationId xmlns:a16="http://schemas.microsoft.com/office/drawing/2014/main" id="{254F0E50-357D-3372-63AD-4397ED2467BF}"/>
              </a:ext>
            </a:extLst>
          </p:cNvPr>
          <p:cNvSpPr>
            <a:spLocks noGrp="1"/>
          </p:cNvSpPr>
          <p:nvPr>
            <p:ph type="sldNum" sz="quarter" idx="12"/>
          </p:nvPr>
        </p:nvSpPr>
        <p:spPr/>
        <p:txBody>
          <a:bodyPr/>
          <a:lstStyle/>
          <a:p>
            <a:fld id="{7091A9FD-CDA2-4BA5-8C18-59D6F59EB34A}" type="slidenum">
              <a:rPr lang="en-US" smtClean="0"/>
              <a:pPr/>
              <a:t>57</a:t>
            </a:fld>
            <a:endParaRPr lang="en-US"/>
          </a:p>
        </p:txBody>
      </p:sp>
    </p:spTree>
    <p:extLst>
      <p:ext uri="{BB962C8B-B14F-4D97-AF65-F5344CB8AC3E}">
        <p14:creationId xmlns:p14="http://schemas.microsoft.com/office/powerpoint/2010/main" val="2153994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AAD2B-C131-1CCA-BEB4-FDF53B1CF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A5434-2CA2-A72F-F088-DD7D41E5367D}"/>
              </a:ext>
            </a:extLst>
          </p:cNvPr>
          <p:cNvSpPr>
            <a:spLocks noGrp="1"/>
          </p:cNvSpPr>
          <p:nvPr>
            <p:ph type="title"/>
          </p:nvPr>
        </p:nvSpPr>
        <p:spPr/>
        <p:txBody>
          <a:bodyPr/>
          <a:lstStyle/>
          <a:p>
            <a:r>
              <a:rPr lang="en-US"/>
              <a:t>INCOME BY OCC</a:t>
            </a:r>
          </a:p>
        </p:txBody>
      </p:sp>
      <p:pic>
        <p:nvPicPr>
          <p:cNvPr id="8" name="Grafik 7" descr="Ein Bild, das Text, Screenshot, Schrift, Zahl enthält.&#10;&#10;KI-generierte Inhalte können fehlerhaft sein.">
            <a:extLst>
              <a:ext uri="{FF2B5EF4-FFF2-40B4-BE49-F238E27FC236}">
                <a16:creationId xmlns:a16="http://schemas.microsoft.com/office/drawing/2014/main" id="{E0CA03B6-E800-6260-A284-6FA048459A44}"/>
              </a:ext>
            </a:extLst>
          </p:cNvPr>
          <p:cNvPicPr>
            <a:picLocks noChangeAspect="1"/>
          </p:cNvPicPr>
          <p:nvPr/>
        </p:nvPicPr>
        <p:blipFill>
          <a:blip r:embed="rId2"/>
          <a:stretch>
            <a:fillRect/>
          </a:stretch>
        </p:blipFill>
        <p:spPr>
          <a:xfrm>
            <a:off x="1286400" y="1877225"/>
            <a:ext cx="3091748" cy="4707210"/>
          </a:xfrm>
          <a:prstGeom prst="rect">
            <a:avLst/>
          </a:prstGeom>
        </p:spPr>
      </p:pic>
      <p:pic>
        <p:nvPicPr>
          <p:cNvPr id="9" name="Grafik 8" descr="Ein Bild, das Text, Screenshot, Schrift, Diagramm enthält.&#10;&#10;KI-generierte Inhalte können fehlerhaft sein.">
            <a:extLst>
              <a:ext uri="{FF2B5EF4-FFF2-40B4-BE49-F238E27FC236}">
                <a16:creationId xmlns:a16="http://schemas.microsoft.com/office/drawing/2014/main" id="{E4578FB7-D5AC-BB64-79A4-5CA2CB6ED675}"/>
              </a:ext>
            </a:extLst>
          </p:cNvPr>
          <p:cNvPicPr>
            <a:picLocks noChangeAspect="1"/>
          </p:cNvPicPr>
          <p:nvPr/>
        </p:nvPicPr>
        <p:blipFill>
          <a:blip r:embed="rId3"/>
          <a:stretch>
            <a:fillRect/>
          </a:stretch>
        </p:blipFill>
        <p:spPr>
          <a:xfrm>
            <a:off x="4678128" y="2312269"/>
            <a:ext cx="6968795" cy="3478655"/>
          </a:xfrm>
          <a:prstGeom prst="rect">
            <a:avLst/>
          </a:prstGeom>
        </p:spPr>
      </p:pic>
    </p:spTree>
    <p:extLst>
      <p:ext uri="{BB962C8B-B14F-4D97-AF65-F5344CB8AC3E}">
        <p14:creationId xmlns:p14="http://schemas.microsoft.com/office/powerpoint/2010/main" val="1870735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9EA7B-5FAB-39DA-F60F-CA7DAA4AD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DFCF4-358C-76BF-AF5F-7C09AD9C6CA2}"/>
              </a:ext>
            </a:extLst>
          </p:cNvPr>
          <p:cNvSpPr>
            <a:spLocks noGrp="1"/>
          </p:cNvSpPr>
          <p:nvPr>
            <p:ph type="title"/>
          </p:nvPr>
        </p:nvSpPr>
        <p:spPr/>
        <p:txBody>
          <a:bodyPr/>
          <a:lstStyle/>
          <a:p>
            <a:r>
              <a:rPr lang="en-US"/>
              <a:t>INCOME BY STATE</a:t>
            </a:r>
          </a:p>
        </p:txBody>
      </p:sp>
      <p:pic>
        <p:nvPicPr>
          <p:cNvPr id="3" name="Grafik 2" descr="Ein Bild, das Text, Screenshot, Diagramm, Reihe enthält.&#10;&#10;KI-generierte Inhalte können fehlerhaft sein.">
            <a:extLst>
              <a:ext uri="{FF2B5EF4-FFF2-40B4-BE49-F238E27FC236}">
                <a16:creationId xmlns:a16="http://schemas.microsoft.com/office/drawing/2014/main" id="{8B43AB2F-56BC-2196-126D-899F66281CE8}"/>
              </a:ext>
            </a:extLst>
          </p:cNvPr>
          <p:cNvPicPr>
            <a:picLocks noChangeAspect="1"/>
          </p:cNvPicPr>
          <p:nvPr/>
        </p:nvPicPr>
        <p:blipFill>
          <a:blip r:embed="rId2"/>
          <a:stretch>
            <a:fillRect/>
          </a:stretch>
        </p:blipFill>
        <p:spPr>
          <a:xfrm>
            <a:off x="1376477" y="1925504"/>
            <a:ext cx="9430537" cy="4667250"/>
          </a:xfrm>
          <a:prstGeom prst="rect">
            <a:avLst/>
          </a:prstGeom>
        </p:spPr>
      </p:pic>
    </p:spTree>
    <p:extLst>
      <p:ext uri="{BB962C8B-B14F-4D97-AF65-F5344CB8AC3E}">
        <p14:creationId xmlns:p14="http://schemas.microsoft.com/office/powerpoint/2010/main" val="2119038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C89A4-09F7-1F05-85BB-8D88085AD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531C4D-7522-6A86-FB60-8EF20A042211}"/>
              </a:ext>
            </a:extLst>
          </p:cNvPr>
          <p:cNvSpPr>
            <a:spLocks noGrp="1"/>
          </p:cNvSpPr>
          <p:nvPr>
            <p:ph type="title"/>
          </p:nvPr>
        </p:nvSpPr>
        <p:spPr/>
        <p:txBody>
          <a:bodyPr/>
          <a:lstStyle/>
          <a:p>
            <a:r>
              <a:rPr lang="en-CH"/>
              <a:t>Country Analysis</a:t>
            </a:r>
          </a:p>
        </p:txBody>
      </p:sp>
      <mc:AlternateContent xmlns:mc="http://schemas.openxmlformats.org/markup-compatibility/2006">
        <mc:Choice xmlns:cx4="http://schemas.microsoft.com/office/drawing/2016/5/10/chartex" Requires="cx4">
          <p:graphicFrame>
            <p:nvGraphicFramePr>
              <p:cNvPr id="5" name="Chart 4">
                <a:extLst>
                  <a:ext uri="{FF2B5EF4-FFF2-40B4-BE49-F238E27FC236}">
                    <a16:creationId xmlns:a16="http://schemas.microsoft.com/office/drawing/2014/main" id="{BF1ED642-2382-AA63-5FB0-E89ECC244755}"/>
                  </a:ext>
                </a:extLst>
              </p:cNvPr>
              <p:cNvGraphicFramePr/>
              <p:nvPr>
                <p:extLst>
                  <p:ext uri="{D42A27DB-BD31-4B8C-83A1-F6EECF244321}">
                    <p14:modId xmlns:p14="http://schemas.microsoft.com/office/powerpoint/2010/main" val="478084850"/>
                  </p:ext>
                </p:extLst>
              </p:nvPr>
            </p:nvGraphicFramePr>
            <p:xfrm>
              <a:off x="0" y="1676400"/>
              <a:ext cx="12188825" cy="518160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5" name="Chart 4">
                <a:extLst>
                  <a:ext uri="{FF2B5EF4-FFF2-40B4-BE49-F238E27FC236}">
                    <a16:creationId xmlns:a16="http://schemas.microsoft.com/office/drawing/2014/main" id="{BF1ED642-2382-AA63-5FB0-E89ECC244755}"/>
                  </a:ext>
                </a:extLst>
              </p:cNvPr>
              <p:cNvPicPr>
                <a:picLocks noGrp="1" noRot="1" noChangeAspect="1" noMove="1" noResize="1" noEditPoints="1" noAdjustHandles="1" noChangeArrowheads="1" noChangeShapeType="1"/>
              </p:cNvPicPr>
              <p:nvPr/>
            </p:nvPicPr>
            <p:blipFill>
              <a:blip r:embed="rId4"/>
              <a:stretch>
                <a:fillRect/>
              </a:stretch>
            </p:blipFill>
            <p:spPr>
              <a:xfrm>
                <a:off x="0" y="1676400"/>
                <a:ext cx="12188825" cy="5181600"/>
              </a:xfrm>
              <a:prstGeom prst="rect">
                <a:avLst/>
              </a:prstGeom>
            </p:spPr>
          </p:pic>
        </mc:Fallback>
      </mc:AlternateContent>
      <p:sp>
        <p:nvSpPr>
          <p:cNvPr id="7" name="Rounded Rectangle 6">
            <a:extLst>
              <a:ext uri="{FF2B5EF4-FFF2-40B4-BE49-F238E27FC236}">
                <a16:creationId xmlns:a16="http://schemas.microsoft.com/office/drawing/2014/main" id="{0424742B-46B2-55F1-A4E7-8C8FEAAFF2E1}"/>
              </a:ext>
            </a:extLst>
          </p:cNvPr>
          <p:cNvSpPr/>
          <p:nvPr/>
        </p:nvSpPr>
        <p:spPr>
          <a:xfrm>
            <a:off x="533241" y="2644267"/>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USA</a:t>
            </a:r>
          </a:p>
        </p:txBody>
      </p:sp>
      <p:cxnSp>
        <p:nvCxnSpPr>
          <p:cNvPr id="9" name="Straight Connector 8">
            <a:extLst>
              <a:ext uri="{FF2B5EF4-FFF2-40B4-BE49-F238E27FC236}">
                <a16:creationId xmlns:a16="http://schemas.microsoft.com/office/drawing/2014/main" id="{2393FAA5-024B-1C9C-DA11-9F484FEA0A9B}"/>
              </a:ext>
            </a:extLst>
          </p:cNvPr>
          <p:cNvCxnSpPr>
            <a:stCxn id="7" idx="3"/>
          </p:cNvCxnSpPr>
          <p:nvPr/>
        </p:nvCxnSpPr>
        <p:spPr>
          <a:xfrm flipV="1">
            <a:off x="2003226" y="2942862"/>
            <a:ext cx="994617" cy="1"/>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994365"/>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ECD41-99B3-5682-B439-E05111CB7E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5DC79-05CB-E2AB-3690-C44AB0AA9FC6}"/>
              </a:ext>
            </a:extLst>
          </p:cNvPr>
          <p:cNvSpPr>
            <a:spLocks noGrp="1"/>
          </p:cNvSpPr>
          <p:nvPr>
            <p:ph type="title"/>
          </p:nvPr>
        </p:nvSpPr>
        <p:spPr/>
        <p:txBody>
          <a:bodyPr/>
          <a:lstStyle/>
          <a:p>
            <a:r>
              <a:rPr lang="en-US"/>
              <a:t>CHILD/PARENT EDUC</a:t>
            </a:r>
          </a:p>
        </p:txBody>
      </p:sp>
      <p:pic>
        <p:nvPicPr>
          <p:cNvPr id="4" name="Grafik 3" descr="Ein Bild, das Text, Screenshot, Zahl, Schrift enthält.&#10;&#10;KI-generierte Inhalte können fehlerhaft sein.">
            <a:extLst>
              <a:ext uri="{FF2B5EF4-FFF2-40B4-BE49-F238E27FC236}">
                <a16:creationId xmlns:a16="http://schemas.microsoft.com/office/drawing/2014/main" id="{EC5A34CA-13C9-7D18-1EE4-7650EEAEDEC1}"/>
              </a:ext>
            </a:extLst>
          </p:cNvPr>
          <p:cNvPicPr>
            <a:picLocks noChangeAspect="1"/>
          </p:cNvPicPr>
          <p:nvPr/>
        </p:nvPicPr>
        <p:blipFill>
          <a:blip r:embed="rId2"/>
          <a:stretch>
            <a:fillRect/>
          </a:stretch>
        </p:blipFill>
        <p:spPr>
          <a:xfrm>
            <a:off x="6898281" y="1714035"/>
            <a:ext cx="4915310" cy="4505325"/>
          </a:xfrm>
          <a:prstGeom prst="rect">
            <a:avLst/>
          </a:prstGeom>
        </p:spPr>
      </p:pic>
      <p:pic>
        <p:nvPicPr>
          <p:cNvPr id="5" name="Grafik 4" descr="Ein Bild, das Text, Reihe, Diagramm, parallel enthält.&#10;&#10;KI-generierte Inhalte können fehlerhaft sein.">
            <a:extLst>
              <a:ext uri="{FF2B5EF4-FFF2-40B4-BE49-F238E27FC236}">
                <a16:creationId xmlns:a16="http://schemas.microsoft.com/office/drawing/2014/main" id="{030DFEC9-34C7-95E1-AA43-F3FC5A2E3B8B}"/>
              </a:ext>
            </a:extLst>
          </p:cNvPr>
          <p:cNvPicPr>
            <a:picLocks noChangeAspect="1"/>
          </p:cNvPicPr>
          <p:nvPr/>
        </p:nvPicPr>
        <p:blipFill>
          <a:blip r:embed="rId3"/>
          <a:stretch>
            <a:fillRect/>
          </a:stretch>
        </p:blipFill>
        <p:spPr>
          <a:xfrm>
            <a:off x="531218" y="1875850"/>
            <a:ext cx="5341540" cy="4183674"/>
          </a:xfrm>
          <a:prstGeom prst="rect">
            <a:avLst/>
          </a:prstGeom>
        </p:spPr>
      </p:pic>
    </p:spTree>
    <p:extLst>
      <p:ext uri="{BB962C8B-B14F-4D97-AF65-F5344CB8AC3E}">
        <p14:creationId xmlns:p14="http://schemas.microsoft.com/office/powerpoint/2010/main" val="346292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01CE-7F7C-D8C1-F7C9-06C97426C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28E2B-C7A3-ACB1-1B62-6BCCA5CECBCD}"/>
              </a:ext>
            </a:extLst>
          </p:cNvPr>
          <p:cNvSpPr>
            <a:spLocks noGrp="1"/>
          </p:cNvSpPr>
          <p:nvPr>
            <p:ph type="title"/>
          </p:nvPr>
        </p:nvSpPr>
        <p:spPr/>
        <p:txBody>
          <a:bodyPr/>
          <a:lstStyle/>
          <a:p>
            <a:r>
              <a:rPr lang="en-US"/>
              <a:t>CHILD/PARENT EDUC</a:t>
            </a:r>
          </a:p>
        </p:txBody>
      </p:sp>
      <p:pic>
        <p:nvPicPr>
          <p:cNvPr id="3" name="Grafik 2" descr="Ein Bild, das Text, Diagramm, Screenshot, Reihe enthält.&#10;&#10;KI-generierte Inhalte können fehlerhaft sein.">
            <a:extLst>
              <a:ext uri="{FF2B5EF4-FFF2-40B4-BE49-F238E27FC236}">
                <a16:creationId xmlns:a16="http://schemas.microsoft.com/office/drawing/2014/main" id="{325E86D5-48CE-BF69-2530-E1B4C44A9AF4}"/>
              </a:ext>
            </a:extLst>
          </p:cNvPr>
          <p:cNvPicPr>
            <a:picLocks noChangeAspect="1"/>
          </p:cNvPicPr>
          <p:nvPr/>
        </p:nvPicPr>
        <p:blipFill>
          <a:blip r:embed="rId2"/>
          <a:stretch>
            <a:fillRect/>
          </a:stretch>
        </p:blipFill>
        <p:spPr>
          <a:xfrm>
            <a:off x="323193" y="2462602"/>
            <a:ext cx="5611468" cy="3690572"/>
          </a:xfrm>
          <a:prstGeom prst="rect">
            <a:avLst/>
          </a:prstGeom>
        </p:spPr>
      </p:pic>
      <p:pic>
        <p:nvPicPr>
          <p:cNvPr id="6" name="Grafik 5" descr="Ein Bild, das Text, Screenshot, Diagramm, Reihe enthält.&#10;&#10;KI-generierte Inhalte können fehlerhaft sein.">
            <a:extLst>
              <a:ext uri="{FF2B5EF4-FFF2-40B4-BE49-F238E27FC236}">
                <a16:creationId xmlns:a16="http://schemas.microsoft.com/office/drawing/2014/main" id="{319D9E33-7373-D4CA-EED9-BED423CA0386}"/>
              </a:ext>
            </a:extLst>
          </p:cNvPr>
          <p:cNvPicPr>
            <a:picLocks noChangeAspect="1"/>
          </p:cNvPicPr>
          <p:nvPr/>
        </p:nvPicPr>
        <p:blipFill>
          <a:blip r:embed="rId3"/>
          <a:stretch>
            <a:fillRect/>
          </a:stretch>
        </p:blipFill>
        <p:spPr>
          <a:xfrm>
            <a:off x="6429689" y="2457927"/>
            <a:ext cx="5760659" cy="3699363"/>
          </a:xfrm>
          <a:prstGeom prst="rect">
            <a:avLst/>
          </a:prstGeom>
        </p:spPr>
      </p:pic>
    </p:spTree>
    <p:extLst>
      <p:ext uri="{BB962C8B-B14F-4D97-AF65-F5344CB8AC3E}">
        <p14:creationId xmlns:p14="http://schemas.microsoft.com/office/powerpoint/2010/main" val="886520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F1D12-0907-E8D7-8F85-F7F7D6092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0A197F-9B6D-4242-CC51-E1982E4E64A5}"/>
              </a:ext>
            </a:extLst>
          </p:cNvPr>
          <p:cNvSpPr>
            <a:spLocks noGrp="1"/>
          </p:cNvSpPr>
          <p:nvPr>
            <p:ph type="title"/>
          </p:nvPr>
        </p:nvSpPr>
        <p:spPr/>
        <p:txBody>
          <a:bodyPr/>
          <a:lstStyle/>
          <a:p>
            <a:r>
              <a:rPr lang="en-CH"/>
              <a:t>Country Analysis</a:t>
            </a:r>
          </a:p>
        </p:txBody>
      </p:sp>
      <mc:AlternateContent xmlns:mc="http://schemas.openxmlformats.org/markup-compatibility/2006">
        <mc:Choice xmlns:cx4="http://schemas.microsoft.com/office/drawing/2016/5/10/chartex" Requires="cx4">
          <p:graphicFrame>
            <p:nvGraphicFramePr>
              <p:cNvPr id="5" name="Chart 4">
                <a:extLst>
                  <a:ext uri="{FF2B5EF4-FFF2-40B4-BE49-F238E27FC236}">
                    <a16:creationId xmlns:a16="http://schemas.microsoft.com/office/drawing/2014/main" id="{10E7ED8C-8B9F-1951-288A-805A728FE629}"/>
                  </a:ext>
                </a:extLst>
              </p:cNvPr>
              <p:cNvGraphicFramePr/>
              <p:nvPr>
                <p:extLst>
                  <p:ext uri="{D42A27DB-BD31-4B8C-83A1-F6EECF244321}">
                    <p14:modId xmlns:p14="http://schemas.microsoft.com/office/powerpoint/2010/main" val="772599470"/>
                  </p:ext>
                </p:extLst>
              </p:nvPr>
            </p:nvGraphicFramePr>
            <p:xfrm>
              <a:off x="0" y="1676400"/>
              <a:ext cx="12188825" cy="518160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5" name="Chart 4">
                <a:extLst>
                  <a:ext uri="{FF2B5EF4-FFF2-40B4-BE49-F238E27FC236}">
                    <a16:creationId xmlns:a16="http://schemas.microsoft.com/office/drawing/2014/main" id="{10E7ED8C-8B9F-1951-288A-805A728FE629}"/>
                  </a:ext>
                </a:extLst>
              </p:cNvPr>
              <p:cNvPicPr>
                <a:picLocks noGrp="1" noRot="1" noChangeAspect="1" noMove="1" noResize="1" noEditPoints="1" noAdjustHandles="1" noChangeArrowheads="1" noChangeShapeType="1"/>
              </p:cNvPicPr>
              <p:nvPr/>
            </p:nvPicPr>
            <p:blipFill>
              <a:blip r:embed="rId4"/>
              <a:stretch>
                <a:fillRect/>
              </a:stretch>
            </p:blipFill>
            <p:spPr>
              <a:xfrm>
                <a:off x="0" y="1676400"/>
                <a:ext cx="12188825" cy="5181600"/>
              </a:xfrm>
              <a:prstGeom prst="rect">
                <a:avLst/>
              </a:prstGeom>
            </p:spPr>
          </p:pic>
        </mc:Fallback>
      </mc:AlternateContent>
      <p:sp>
        <p:nvSpPr>
          <p:cNvPr id="3" name="Rounded Rectangle 2">
            <a:extLst>
              <a:ext uri="{FF2B5EF4-FFF2-40B4-BE49-F238E27FC236}">
                <a16:creationId xmlns:a16="http://schemas.microsoft.com/office/drawing/2014/main" id="{C98863B0-8E48-12FB-FC9D-A33F0E7B720A}"/>
              </a:ext>
            </a:extLst>
          </p:cNvPr>
          <p:cNvSpPr/>
          <p:nvPr/>
        </p:nvSpPr>
        <p:spPr>
          <a:xfrm>
            <a:off x="533241" y="2644267"/>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USA</a:t>
            </a:r>
            <a:endParaRPr lang="en-CH">
              <a:solidFill>
                <a:schemeClr val="accent3"/>
              </a:solidFill>
              <a:latin typeface="Congenial" panose="02000503040000020004" pitchFamily="2" charset="0"/>
            </a:endParaRPr>
          </a:p>
        </p:txBody>
      </p:sp>
      <p:cxnSp>
        <p:nvCxnSpPr>
          <p:cNvPr id="4" name="Straight Connector 3">
            <a:extLst>
              <a:ext uri="{FF2B5EF4-FFF2-40B4-BE49-F238E27FC236}">
                <a16:creationId xmlns:a16="http://schemas.microsoft.com/office/drawing/2014/main" id="{EE2BAA98-B653-A20D-E04B-2934204DFE34}"/>
              </a:ext>
            </a:extLst>
          </p:cNvPr>
          <p:cNvCxnSpPr>
            <a:stCxn id="3" idx="3"/>
          </p:cNvCxnSpPr>
          <p:nvPr/>
        </p:nvCxnSpPr>
        <p:spPr>
          <a:xfrm flipV="1">
            <a:off x="2003226" y="2942862"/>
            <a:ext cx="994617" cy="1"/>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29AD9D-0805-8E05-49CA-EA984E8633FD}"/>
              </a:ext>
            </a:extLst>
          </p:cNvPr>
          <p:cNvCxnSpPr>
            <a:cxnSpLocks/>
          </p:cNvCxnSpPr>
          <p:nvPr/>
        </p:nvCxnSpPr>
        <p:spPr>
          <a:xfrm flipV="1">
            <a:off x="5596213" y="2673204"/>
            <a:ext cx="867217" cy="1063224"/>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734CCD79-E6DB-96D0-18C2-46C66C19B9C8}"/>
              </a:ext>
            </a:extLst>
          </p:cNvPr>
          <p:cNvSpPr/>
          <p:nvPr/>
        </p:nvSpPr>
        <p:spPr>
          <a:xfrm>
            <a:off x="4180403" y="3670009"/>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Germany</a:t>
            </a:r>
            <a:endParaRPr lang="en-CH">
              <a:solidFill>
                <a:schemeClr val="accent3"/>
              </a:solidFill>
              <a:latin typeface="Congenial" panose="02000503040000020004" pitchFamily="2" charset="0"/>
            </a:endParaRPr>
          </a:p>
        </p:txBody>
      </p:sp>
    </p:spTree>
    <p:extLst>
      <p:ext uri="{BB962C8B-B14F-4D97-AF65-F5344CB8AC3E}">
        <p14:creationId xmlns:p14="http://schemas.microsoft.com/office/powerpoint/2010/main" val="1448034936"/>
      </p:ext>
    </p:extLst>
  </p:cSld>
  <p:clrMapOvr>
    <a:masterClrMapping/>
  </p:clrMapOvr>
  <p:transition spd="slow">
    <p:wipe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89120-309A-95F5-7965-710150A3C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199E6-3942-D162-1F20-D2BA7F161134}"/>
              </a:ext>
            </a:extLst>
          </p:cNvPr>
          <p:cNvSpPr>
            <a:spLocks noGrp="1"/>
          </p:cNvSpPr>
          <p:nvPr>
            <p:ph type="title"/>
          </p:nvPr>
        </p:nvSpPr>
        <p:spPr/>
        <p:txBody>
          <a:bodyPr/>
          <a:lstStyle/>
          <a:p>
            <a:r>
              <a:rPr lang="en-CH"/>
              <a:t>Country Analysis</a:t>
            </a:r>
          </a:p>
        </p:txBody>
      </p:sp>
      <mc:AlternateContent xmlns:mc="http://schemas.openxmlformats.org/markup-compatibility/2006">
        <mc:Choice xmlns:cx4="http://schemas.microsoft.com/office/drawing/2016/5/10/chartex" Requires="cx4">
          <p:graphicFrame>
            <p:nvGraphicFramePr>
              <p:cNvPr id="5" name="Chart 4">
                <a:extLst>
                  <a:ext uri="{FF2B5EF4-FFF2-40B4-BE49-F238E27FC236}">
                    <a16:creationId xmlns:a16="http://schemas.microsoft.com/office/drawing/2014/main" id="{03605233-71E9-D39E-DF0F-202022E57F36}"/>
                  </a:ext>
                </a:extLst>
              </p:cNvPr>
              <p:cNvGraphicFramePr/>
              <p:nvPr>
                <p:extLst>
                  <p:ext uri="{D42A27DB-BD31-4B8C-83A1-F6EECF244321}">
                    <p14:modId xmlns:p14="http://schemas.microsoft.com/office/powerpoint/2010/main" val="2449151628"/>
                  </p:ext>
                </p:extLst>
              </p:nvPr>
            </p:nvGraphicFramePr>
            <p:xfrm>
              <a:off x="0" y="1676400"/>
              <a:ext cx="12188825" cy="518160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5" name="Chart 4">
                <a:extLst>
                  <a:ext uri="{FF2B5EF4-FFF2-40B4-BE49-F238E27FC236}">
                    <a16:creationId xmlns:a16="http://schemas.microsoft.com/office/drawing/2014/main" id="{03605233-71E9-D39E-DF0F-202022E57F36}"/>
                  </a:ext>
                </a:extLst>
              </p:cNvPr>
              <p:cNvPicPr>
                <a:picLocks noGrp="1" noRot="1" noChangeAspect="1" noMove="1" noResize="1" noEditPoints="1" noAdjustHandles="1" noChangeArrowheads="1" noChangeShapeType="1"/>
              </p:cNvPicPr>
              <p:nvPr/>
            </p:nvPicPr>
            <p:blipFill>
              <a:blip r:embed="rId4"/>
              <a:stretch>
                <a:fillRect/>
              </a:stretch>
            </p:blipFill>
            <p:spPr>
              <a:xfrm>
                <a:off x="0" y="1676400"/>
                <a:ext cx="12188825" cy="5181600"/>
              </a:xfrm>
              <a:prstGeom prst="rect">
                <a:avLst/>
              </a:prstGeom>
            </p:spPr>
          </p:pic>
        </mc:Fallback>
      </mc:AlternateContent>
      <p:sp>
        <p:nvSpPr>
          <p:cNvPr id="3" name="Rounded Rectangle 2">
            <a:extLst>
              <a:ext uri="{FF2B5EF4-FFF2-40B4-BE49-F238E27FC236}">
                <a16:creationId xmlns:a16="http://schemas.microsoft.com/office/drawing/2014/main" id="{CB11BC7F-CEF9-4836-C217-5E5E2ECE7B04}"/>
              </a:ext>
            </a:extLst>
          </p:cNvPr>
          <p:cNvSpPr/>
          <p:nvPr/>
        </p:nvSpPr>
        <p:spPr>
          <a:xfrm>
            <a:off x="533241" y="2644267"/>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USA</a:t>
            </a:r>
            <a:endParaRPr lang="en-CH">
              <a:solidFill>
                <a:schemeClr val="accent3"/>
              </a:solidFill>
              <a:latin typeface="Congenial" panose="02000503040000020004" pitchFamily="2" charset="0"/>
            </a:endParaRPr>
          </a:p>
        </p:txBody>
      </p:sp>
      <p:cxnSp>
        <p:nvCxnSpPr>
          <p:cNvPr id="4" name="Straight Connector 3">
            <a:extLst>
              <a:ext uri="{FF2B5EF4-FFF2-40B4-BE49-F238E27FC236}">
                <a16:creationId xmlns:a16="http://schemas.microsoft.com/office/drawing/2014/main" id="{C1D75428-1ADA-790B-D386-E7E29CDBB614}"/>
              </a:ext>
            </a:extLst>
          </p:cNvPr>
          <p:cNvCxnSpPr>
            <a:cxnSpLocks/>
          </p:cNvCxnSpPr>
          <p:nvPr/>
        </p:nvCxnSpPr>
        <p:spPr>
          <a:xfrm flipV="1">
            <a:off x="2003226" y="2936387"/>
            <a:ext cx="994617" cy="1"/>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47F6A5B-848B-4304-75AB-67BED7F3D9BF}"/>
              </a:ext>
            </a:extLst>
          </p:cNvPr>
          <p:cNvCxnSpPr>
            <a:cxnSpLocks/>
          </p:cNvCxnSpPr>
          <p:nvPr/>
        </p:nvCxnSpPr>
        <p:spPr>
          <a:xfrm flipV="1">
            <a:off x="5596213" y="2673204"/>
            <a:ext cx="867217" cy="1063224"/>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9476FFF6-277E-B43C-D938-CFEC1BA33368}"/>
              </a:ext>
            </a:extLst>
          </p:cNvPr>
          <p:cNvSpPr/>
          <p:nvPr/>
        </p:nvSpPr>
        <p:spPr>
          <a:xfrm>
            <a:off x="4180403" y="3670009"/>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Germany</a:t>
            </a:r>
            <a:endParaRPr lang="en-CH">
              <a:solidFill>
                <a:schemeClr val="accent3"/>
              </a:solidFill>
              <a:latin typeface="Congenial" panose="02000503040000020004" pitchFamily="2" charset="0"/>
            </a:endParaRPr>
          </a:p>
        </p:txBody>
      </p:sp>
      <p:cxnSp>
        <p:nvCxnSpPr>
          <p:cNvPr id="8" name="Straight Connector 7">
            <a:extLst>
              <a:ext uri="{FF2B5EF4-FFF2-40B4-BE49-F238E27FC236}">
                <a16:creationId xmlns:a16="http://schemas.microsoft.com/office/drawing/2014/main" id="{D9E3F487-B10E-B4FD-DF34-EAA1C08697AD}"/>
              </a:ext>
            </a:extLst>
          </p:cNvPr>
          <p:cNvCxnSpPr>
            <a:cxnSpLocks/>
          </p:cNvCxnSpPr>
          <p:nvPr/>
        </p:nvCxnSpPr>
        <p:spPr>
          <a:xfrm flipV="1">
            <a:off x="8466656" y="2464145"/>
            <a:ext cx="0" cy="819968"/>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69E560A1-041C-C869-F5EC-6F6EE93353DD}"/>
              </a:ext>
            </a:extLst>
          </p:cNvPr>
          <p:cNvSpPr/>
          <p:nvPr/>
        </p:nvSpPr>
        <p:spPr>
          <a:xfrm>
            <a:off x="7731663" y="1864648"/>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India</a:t>
            </a:r>
            <a:endParaRPr lang="en-CH">
              <a:solidFill>
                <a:schemeClr val="accent3"/>
              </a:solidFill>
              <a:latin typeface="Congenial" panose="02000503040000020004" pitchFamily="2" charset="0"/>
            </a:endParaRPr>
          </a:p>
        </p:txBody>
      </p:sp>
    </p:spTree>
    <p:extLst>
      <p:ext uri="{BB962C8B-B14F-4D97-AF65-F5344CB8AC3E}">
        <p14:creationId xmlns:p14="http://schemas.microsoft.com/office/powerpoint/2010/main" val="2414450467"/>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6CB2-5198-D9EC-0EBF-54713C646DC9}"/>
              </a:ext>
            </a:extLst>
          </p:cNvPr>
          <p:cNvSpPr>
            <a:spLocks noGrp="1"/>
          </p:cNvSpPr>
          <p:nvPr>
            <p:ph type="title"/>
          </p:nvPr>
        </p:nvSpPr>
        <p:spPr/>
        <p:txBody>
          <a:bodyPr/>
          <a:lstStyle/>
          <a:p>
            <a:r>
              <a:rPr lang="en-CH"/>
              <a:t>Hypothesis</a:t>
            </a:r>
          </a:p>
        </p:txBody>
      </p:sp>
      <p:sp>
        <p:nvSpPr>
          <p:cNvPr id="4" name="Text Placeholder 3">
            <a:extLst>
              <a:ext uri="{FF2B5EF4-FFF2-40B4-BE49-F238E27FC236}">
                <a16:creationId xmlns:a16="http://schemas.microsoft.com/office/drawing/2014/main" id="{5EA2B896-E433-21AB-37D1-89D0A1C2FE5E}"/>
              </a:ext>
            </a:extLst>
          </p:cNvPr>
          <p:cNvSpPr>
            <a:spLocks noGrp="1"/>
          </p:cNvSpPr>
          <p:nvPr>
            <p:ph type="body" sz="quarter" idx="17"/>
          </p:nvPr>
        </p:nvSpPr>
        <p:spPr>
          <a:xfrm>
            <a:off x="448963" y="2317532"/>
            <a:ext cx="11290897" cy="3873566"/>
          </a:xfrm>
        </p:spPr>
        <p:txBody>
          <a:bodyPr vert="horz" lIns="121899" tIns="60949" rIns="121899" bIns="60949" rtlCol="0" anchor="t">
            <a:noAutofit/>
          </a:bodyPr>
          <a:lstStyle/>
          <a:p>
            <a:pPr marL="342900" indent="-342900">
              <a:lnSpc>
                <a:spcPct val="150000"/>
              </a:lnSpc>
              <a:buFont typeface="+mj-lt"/>
              <a:buAutoNum type="arabicPeriod"/>
            </a:pPr>
            <a:r>
              <a:rPr lang="en-CH"/>
              <a:t>The combination of education level and environmental quality metrics predicts income mobility better than either factor alone.</a:t>
            </a:r>
            <a:endParaRPr lang="en-US"/>
          </a:p>
          <a:p>
            <a:pPr marL="342900" indent="-342900">
              <a:lnSpc>
                <a:spcPct val="150000"/>
              </a:lnSpc>
              <a:buAutoNum type="arabicPeriod"/>
            </a:pPr>
            <a:endParaRPr lang="en-CH"/>
          </a:p>
          <a:p>
            <a:pPr marL="342900" indent="-342900">
              <a:lnSpc>
                <a:spcPct val="150000"/>
              </a:lnSpc>
              <a:buFont typeface="+mj-lt"/>
              <a:buAutoNum type="arabicPeriod"/>
            </a:pPr>
            <a:r>
              <a:rPr lang="en-CH"/>
              <a:t>Higher levels of individual education are associated with increased upward social mobility, as measured by a weaker correlation between other features such as parental income, education, …</a:t>
            </a:r>
          </a:p>
        </p:txBody>
      </p:sp>
    </p:spTree>
    <p:extLst>
      <p:ext uri="{BB962C8B-B14F-4D97-AF65-F5344CB8AC3E}">
        <p14:creationId xmlns:p14="http://schemas.microsoft.com/office/powerpoint/2010/main" val="3797976325"/>
      </p:ext>
    </p:extLst>
  </p:cSld>
  <p:clrMapOvr>
    <a:masterClrMapping/>
  </p:clrMapOvr>
</p:sld>
</file>

<file path=ppt/theme/theme1.xml><?xml version="1.0" encoding="utf-8"?>
<a:theme xmlns:a="http://schemas.openxmlformats.org/drawingml/2006/main" name="Office Theme">
  <a:themeElements>
    <a:clrScheme name="Custom 4">
      <a:dk1>
        <a:srgbClr val="000000"/>
      </a:dk1>
      <a:lt1>
        <a:srgbClr val="FFFFFF"/>
      </a:lt1>
      <a:dk2>
        <a:srgbClr val="44546A"/>
      </a:dk2>
      <a:lt2>
        <a:srgbClr val="E7E6E6"/>
      </a:lt2>
      <a:accent1>
        <a:srgbClr val="E8C36A"/>
      </a:accent1>
      <a:accent2>
        <a:srgbClr val="E66E51"/>
      </a:accent2>
      <a:accent3>
        <a:srgbClr val="43546A"/>
      </a:accent3>
      <a:accent4>
        <a:srgbClr val="00936B"/>
      </a:accent4>
      <a:accent5>
        <a:srgbClr val="4273C3"/>
      </a:accent5>
      <a:accent6>
        <a:srgbClr val="F4A261"/>
      </a:accent6>
      <a:hlink>
        <a:srgbClr val="0563C1"/>
      </a:hlink>
      <a:folHlink>
        <a:srgbClr val="954F72"/>
      </a:folHlink>
    </a:clrScheme>
    <a:fontScheme name="Custom 46">
      <a:majorFont>
        <a:latin typeface="Congen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win32_SL_v5_A" id="{0559C27A-1F03-40DE-864E-4F889F5D0431}" vid="{81C2972A-9F7F-4DBE-BD36-F28830C0764D}"/>
    </a:ext>
  </a:extLst>
</a:theme>
</file>

<file path=ppt/theme/theme2.xml><?xml version="1.0" encoding="utf-8"?>
<a:theme xmlns:a="http://schemas.openxmlformats.org/drawingml/2006/main" name="1_Office Theme">
  <a:themeElements>
    <a:clrScheme name="Custom 4">
      <a:dk1>
        <a:srgbClr val="000000"/>
      </a:dk1>
      <a:lt1>
        <a:srgbClr val="FFFFFF"/>
      </a:lt1>
      <a:dk2>
        <a:srgbClr val="44546A"/>
      </a:dk2>
      <a:lt2>
        <a:srgbClr val="E7E6E6"/>
      </a:lt2>
      <a:accent1>
        <a:srgbClr val="E8C36A"/>
      </a:accent1>
      <a:accent2>
        <a:srgbClr val="E66E51"/>
      </a:accent2>
      <a:accent3>
        <a:srgbClr val="43546A"/>
      </a:accent3>
      <a:accent4>
        <a:srgbClr val="00936B"/>
      </a:accent4>
      <a:accent5>
        <a:srgbClr val="4273C3"/>
      </a:accent5>
      <a:accent6>
        <a:srgbClr val="F4A261"/>
      </a:accent6>
      <a:hlink>
        <a:srgbClr val="0563C1"/>
      </a:hlink>
      <a:folHlink>
        <a:srgbClr val="954F72"/>
      </a:folHlink>
    </a:clrScheme>
    <a:fontScheme name="Custom 46">
      <a:majorFont>
        <a:latin typeface="Congen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win32_SL_v5_A" id="{0559C27A-1F03-40DE-864E-4F889F5D0431}" vid="{81C2972A-9F7F-4DBE-BD36-F28830C0764D}"/>
    </a:ext>
  </a:extLst>
</a:theme>
</file>

<file path=ppt/theme/theme3.xml><?xml version="1.0" encoding="utf-8"?>
<a:theme xmlns:a="http://schemas.openxmlformats.org/drawingml/2006/main" name="Office">
  <a:themeElements>
    <a:clrScheme name="Custom 4">
      <a:dk1>
        <a:srgbClr val="000000"/>
      </a:dk1>
      <a:lt1>
        <a:srgbClr val="FFFFFF"/>
      </a:lt1>
      <a:dk2>
        <a:srgbClr val="44546A"/>
      </a:dk2>
      <a:lt2>
        <a:srgbClr val="E7E6E6"/>
      </a:lt2>
      <a:accent1>
        <a:srgbClr val="E8C36A"/>
      </a:accent1>
      <a:accent2>
        <a:srgbClr val="E66E51"/>
      </a:accent2>
      <a:accent3>
        <a:srgbClr val="43546A"/>
      </a:accent3>
      <a:accent4>
        <a:srgbClr val="00936B"/>
      </a:accent4>
      <a:accent5>
        <a:srgbClr val="4273C3"/>
      </a:accent5>
      <a:accent6>
        <a:srgbClr val="F4A261"/>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a:themeElements>
    <a:clrScheme name="Custom 4">
      <a:dk1>
        <a:srgbClr val="000000"/>
      </a:dk1>
      <a:lt1>
        <a:srgbClr val="FFFFFF"/>
      </a:lt1>
      <a:dk2>
        <a:srgbClr val="44546A"/>
      </a:dk2>
      <a:lt2>
        <a:srgbClr val="E7E6E6"/>
      </a:lt2>
      <a:accent1>
        <a:srgbClr val="E8C36A"/>
      </a:accent1>
      <a:accent2>
        <a:srgbClr val="E66E51"/>
      </a:accent2>
      <a:accent3>
        <a:srgbClr val="43546A"/>
      </a:accent3>
      <a:accent4>
        <a:srgbClr val="00936B"/>
      </a:accent4>
      <a:accent5>
        <a:srgbClr val="4273C3"/>
      </a:accent5>
      <a:accent6>
        <a:srgbClr val="F4A261"/>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253339-64B8-4F01-9860-5B5097E9938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11CED80-2B32-4D93-8F36-96C2DAAFAAD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C807F0C-5BF2-402B-9012-B52128A22A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Mesh</Template>
  <TotalTime>0</TotalTime>
  <Words>2561</Words>
  <Application>Microsoft Macintosh PowerPoint</Application>
  <PresentationFormat>Custom</PresentationFormat>
  <Paragraphs>621</Paragraphs>
  <Slides>61</Slides>
  <Notes>17</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61</vt:i4>
      </vt:variant>
    </vt:vector>
  </HeadingPairs>
  <TitlesOfParts>
    <vt:vector size="73" baseType="lpstr">
      <vt:lpstr>Abadi</vt:lpstr>
      <vt:lpstr>Aptos</vt:lpstr>
      <vt:lpstr>Aptos Display</vt:lpstr>
      <vt:lpstr>Arial</vt:lpstr>
      <vt:lpstr>Calibri</vt:lpstr>
      <vt:lpstr>Cambria Math</vt:lpstr>
      <vt:lpstr>Congenial</vt:lpstr>
      <vt:lpstr>Consolas</vt:lpstr>
      <vt:lpstr>Office Theme</vt:lpstr>
      <vt:lpstr>1_Office Theme</vt:lpstr>
      <vt:lpstr>Office</vt:lpstr>
      <vt:lpstr>Office</vt:lpstr>
      <vt:lpstr>Social Mobility and Education</vt:lpstr>
      <vt:lpstr>Motivation</vt:lpstr>
      <vt:lpstr>Open Questions</vt:lpstr>
      <vt:lpstr>How to find these correlations?</vt:lpstr>
      <vt:lpstr>Country Analysis</vt:lpstr>
      <vt:lpstr>Country Analysis</vt:lpstr>
      <vt:lpstr>Country Analysis</vt:lpstr>
      <vt:lpstr>Country Analysis</vt:lpstr>
      <vt:lpstr>Hypothesis</vt:lpstr>
      <vt:lpstr>Data &amp; Model</vt:lpstr>
      <vt:lpstr>Model  Quality</vt:lpstr>
      <vt:lpstr>Prediction</vt:lpstr>
      <vt:lpstr>Sensitivity Analysis</vt:lpstr>
      <vt:lpstr>Germany - Resources </vt:lpstr>
      <vt:lpstr>Income Categories</vt:lpstr>
      <vt:lpstr>Classification</vt:lpstr>
      <vt:lpstr>Classification</vt:lpstr>
      <vt:lpstr>Classification</vt:lpstr>
      <vt:lpstr>Highly correlated features</vt:lpstr>
      <vt:lpstr>Weakly correlated features</vt:lpstr>
      <vt:lpstr>Regression</vt:lpstr>
      <vt:lpstr>Regression</vt:lpstr>
      <vt:lpstr>Conclusion</vt:lpstr>
      <vt:lpstr>PowerPoint Presentation</vt:lpstr>
      <vt:lpstr>Model Architecture</vt:lpstr>
      <vt:lpstr>Model Architecture</vt:lpstr>
      <vt:lpstr>Accuracy</vt:lpstr>
      <vt:lpstr>Accuracy</vt:lpstr>
      <vt:lpstr>Feature Analysis</vt:lpstr>
      <vt:lpstr>Feature Analysis</vt:lpstr>
      <vt:lpstr>Conclusion</vt:lpstr>
      <vt:lpstr>India - Dataset IHDS</vt:lpstr>
      <vt:lpstr>Features</vt:lpstr>
      <vt:lpstr>Features</vt:lpstr>
      <vt:lpstr>Regression</vt:lpstr>
      <vt:lpstr>Regression</vt:lpstr>
      <vt:lpstr>Predictions</vt:lpstr>
      <vt:lpstr>Accuracy</vt:lpstr>
      <vt:lpstr>Accuracy (cont.)</vt:lpstr>
      <vt:lpstr>Sensitivity Analysis</vt:lpstr>
      <vt:lpstr>Bias and Fairness</vt:lpstr>
      <vt:lpstr>Bias and Fairness (cont.)</vt:lpstr>
      <vt:lpstr>Conclusion</vt:lpstr>
      <vt:lpstr>Summary</vt:lpstr>
      <vt:lpstr>Future Work</vt:lpstr>
      <vt:lpstr>Reference/ Literature/ Further Reading</vt:lpstr>
      <vt:lpstr>Questions?</vt:lpstr>
      <vt:lpstr>Declaration of Originality</vt:lpstr>
      <vt:lpstr>Contributions of Team Members</vt:lpstr>
      <vt:lpstr>PowerPoint Presentation</vt:lpstr>
      <vt:lpstr>Possible Features</vt:lpstr>
      <vt:lpstr>Possible Features</vt:lpstr>
      <vt:lpstr>Possible Features</vt:lpstr>
      <vt:lpstr>Income distribution</vt:lpstr>
      <vt:lpstr>PowerPoint Presentation</vt:lpstr>
      <vt:lpstr>Clustering</vt:lpstr>
      <vt:lpstr>PowerPoint Presentation</vt:lpstr>
      <vt:lpstr>INCOME BY OCC</vt:lpstr>
      <vt:lpstr>INCOME BY STATE</vt:lpstr>
      <vt:lpstr>CHILD/PARENT EDUC</vt:lpstr>
      <vt:lpstr>CHILD/PARENT EDUC</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Simon Ganter</cp:lastModifiedBy>
  <cp:revision>1</cp:revision>
  <cp:lastPrinted>2025-05-08T20:11:49Z</cp:lastPrinted>
  <dcterms:created xsi:type="dcterms:W3CDTF">2025-05-08T15:32:27Z</dcterms:created>
  <dcterms:modified xsi:type="dcterms:W3CDTF">2025-05-12T06:52:20Z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